
<file path=[Content_Types].xml><?xml version="1.0" encoding="utf-8"?>
<Types xmlns="http://schemas.openxmlformats.org/package/2006/content-types">
  <Override PartName="/ppt/slides/slide6.xml" ContentType="application/vnd.openxmlformats-officedocument.presentationml.slide+xml"/>
  <Override PartName="/ppt/slides/slide29.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18.xml" ContentType="application/vnd.openxmlformats-officedocument.presentationml.notesSlide+xml"/>
  <Override PartName="/ppt/notesSlides/notesSlide27.xml" ContentType="application/vnd.openxmlformats-officedocument.presentationml.notesSlide+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notesSlides/notesSlide25.xml" ContentType="application/vnd.openxmlformats-officedocument.presentationml.notesSlide+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23.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12.xml" ContentType="application/vnd.openxmlformats-officedocument.presentationml.notesSlide+xml"/>
  <Override PartName="/ppt/notesSlides/notesSlide21.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charts/chart1.xml" ContentType="application/vnd.openxmlformats-officedocument.drawingml.chart+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notesSlides/notesSlide1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slideLayouts/slideLayout10.xml" ContentType="application/vnd.openxmlformats-officedocument.presentationml.slideLayout+xml"/>
  <Default Extension="vml" ContentType="application/vnd.openxmlformats-officedocument.vmlDrawing"/>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ppt/charts/chart2.xml" ContentType="application/vnd.openxmlformats-officedocument.drawingml.chart+xml"/>
  <Override PartName="/docProps/core.xml" ContentType="application/vnd.openxmlformats-package.core-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35"/>
  </p:notesMasterIdLst>
  <p:handoutMasterIdLst>
    <p:handoutMasterId r:id="rId36"/>
  </p:handoutMasterIdLst>
  <p:sldIdLst>
    <p:sldId id="256" r:id="rId2"/>
    <p:sldId id="276" r:id="rId3"/>
    <p:sldId id="257" r:id="rId4"/>
    <p:sldId id="307" r:id="rId5"/>
    <p:sldId id="277" r:id="rId6"/>
    <p:sldId id="258" r:id="rId7"/>
    <p:sldId id="278" r:id="rId8"/>
    <p:sldId id="310" r:id="rId9"/>
    <p:sldId id="293" r:id="rId10"/>
    <p:sldId id="311" r:id="rId11"/>
    <p:sldId id="279" r:id="rId12"/>
    <p:sldId id="296" r:id="rId13"/>
    <p:sldId id="259" r:id="rId14"/>
    <p:sldId id="297" r:id="rId15"/>
    <p:sldId id="314" r:id="rId16"/>
    <p:sldId id="283" r:id="rId17"/>
    <p:sldId id="303" r:id="rId18"/>
    <p:sldId id="316" r:id="rId19"/>
    <p:sldId id="288" r:id="rId20"/>
    <p:sldId id="322" r:id="rId21"/>
    <p:sldId id="318" r:id="rId22"/>
    <p:sldId id="284" r:id="rId23"/>
    <p:sldId id="289" r:id="rId24"/>
    <p:sldId id="286" r:id="rId25"/>
    <p:sldId id="320" r:id="rId26"/>
    <p:sldId id="321" r:id="rId27"/>
    <p:sldId id="290" r:id="rId28"/>
    <p:sldId id="291" r:id="rId29"/>
    <p:sldId id="308" r:id="rId30"/>
    <p:sldId id="295" r:id="rId31"/>
    <p:sldId id="281" r:id="rId32"/>
    <p:sldId id="287" r:id="rId33"/>
    <p:sldId id="323" r:id="rId34"/>
  </p:sldIdLst>
  <p:sldSz cx="9144000" cy="6858000" type="screen4x3"/>
  <p:notesSz cx="6858000" cy="9144000"/>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rnWhat="handouts6" frameSlides="1"/>
</p:presentationPr>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173" autoAdjust="0"/>
    <p:restoredTop sz="74253" autoAdjust="0"/>
  </p:normalViewPr>
  <p:slideViewPr>
    <p:cSldViewPr>
      <p:cViewPr>
        <p:scale>
          <a:sx n="49" d="100"/>
          <a:sy n="49" d="100"/>
        </p:scale>
        <p:origin x="-432" y="-312"/>
      </p:cViewPr>
      <p:guideLst>
        <p:guide orient="horz" pos="2160"/>
        <p:guide pos="2880"/>
      </p:guideLst>
    </p:cSldViewPr>
  </p:slideViewPr>
  <p:outlineViewPr>
    <p:cViewPr>
      <p:scale>
        <a:sx n="33" d="100"/>
        <a:sy n="33" d="100"/>
      </p:scale>
      <p:origin x="58" y="0"/>
    </p:cViewPr>
  </p:outlineViewPr>
  <p:notesTextViewPr>
    <p:cViewPr>
      <p:scale>
        <a:sx n="100" d="100"/>
        <a:sy n="100" d="100"/>
      </p:scale>
      <p:origin x="0" y="0"/>
    </p:cViewPr>
  </p:notesTextViewPr>
  <p:sorterViewPr>
    <p:cViewPr>
      <p:scale>
        <a:sx n="66" d="100"/>
        <a:sy n="66" d="100"/>
      </p:scale>
      <p:origin x="0" y="0"/>
    </p:cViewPr>
  </p:sorter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oleObject" Target="file:///D:\Documents_new\My%20Dropbox\vertical\hpca11\Book1.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D:\Documents_new\My%20Dropbox\vertical\hpca11\Book1.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zh-TW"/>
  <c:style val="28"/>
  <c:chart>
    <c:plotArea>
      <c:layout>
        <c:manualLayout>
          <c:layoutTarget val="inner"/>
          <c:xMode val="edge"/>
          <c:yMode val="edge"/>
          <c:x val="0.12679769745210004"/>
          <c:y val="4.0865225924977808E-2"/>
          <c:w val="0.79855444410641796"/>
          <c:h val="0.668201520281965"/>
        </c:manualLayout>
      </c:layout>
      <c:barChart>
        <c:barDir val="col"/>
        <c:grouping val="clustered"/>
        <c:ser>
          <c:idx val="0"/>
          <c:order val="0"/>
          <c:tx>
            <c:v>1-issue inorder</c:v>
          </c:tx>
          <c:cat>
            <c:strRef>
              <c:f>Sheet1!$A$2:$J$2</c:f>
              <c:strCache>
                <c:ptCount val="10"/>
                <c:pt idx="0">
                  <c:v>cp</c:v>
                </c:pt>
                <c:pt idx="1">
                  <c:v>pns</c:v>
                </c:pt>
                <c:pt idx="2">
                  <c:v>sad</c:v>
                </c:pt>
                <c:pt idx="3">
                  <c:v>blackscholes</c:v>
                </c:pt>
                <c:pt idx="4">
                  <c:v>bodytrack</c:v>
                </c:pt>
                <c:pt idx="5">
                  <c:v>canneal</c:v>
                </c:pt>
                <c:pt idx="6">
                  <c:v>namd</c:v>
                </c:pt>
                <c:pt idx="7">
                  <c:v>soplex</c:v>
                </c:pt>
                <c:pt idx="8">
                  <c:v>lbm</c:v>
                </c:pt>
                <c:pt idx="9">
                  <c:v>Geomean</c:v>
                </c:pt>
              </c:strCache>
            </c:strRef>
          </c:cat>
          <c:val>
            <c:numRef>
              <c:f>Sheet1!$A$6:$J$6</c:f>
              <c:numCache>
                <c:formatCode>General</c:formatCode>
                <c:ptCount val="10"/>
                <c:pt idx="0">
                  <c:v>2.9899999999999998</c:v>
                </c:pt>
                <c:pt idx="1">
                  <c:v>3.2600000000000002</c:v>
                </c:pt>
                <c:pt idx="2">
                  <c:v>1.9100000000000001</c:v>
                </c:pt>
                <c:pt idx="3">
                  <c:v>3.72</c:v>
                </c:pt>
                <c:pt idx="4">
                  <c:v>2.2999999999999998</c:v>
                </c:pt>
                <c:pt idx="5">
                  <c:v>1.34</c:v>
                </c:pt>
                <c:pt idx="6">
                  <c:v>5.67</c:v>
                </c:pt>
                <c:pt idx="7">
                  <c:v>1.36</c:v>
                </c:pt>
                <c:pt idx="8">
                  <c:v>3.03</c:v>
                </c:pt>
                <c:pt idx="9">
                  <c:v>2.5755713872160175</c:v>
                </c:pt>
              </c:numCache>
            </c:numRef>
          </c:val>
        </c:ser>
        <c:ser>
          <c:idx val="1"/>
          <c:order val="1"/>
          <c:tx>
            <c:v>2-issue out-of-order</c:v>
          </c:tx>
          <c:spPr>
            <a:solidFill>
              <a:schemeClr val="accent1">
                <a:lumMod val="60000"/>
                <a:lumOff val="40000"/>
              </a:schemeClr>
            </a:solidFill>
          </c:spPr>
          <c:cat>
            <c:strRef>
              <c:f>Sheet1!$A$2:$J$2</c:f>
              <c:strCache>
                <c:ptCount val="10"/>
                <c:pt idx="0">
                  <c:v>cp</c:v>
                </c:pt>
                <c:pt idx="1">
                  <c:v>pns</c:v>
                </c:pt>
                <c:pt idx="2">
                  <c:v>sad</c:v>
                </c:pt>
                <c:pt idx="3">
                  <c:v>blackscholes</c:v>
                </c:pt>
                <c:pt idx="4">
                  <c:v>bodytrack</c:v>
                </c:pt>
                <c:pt idx="5">
                  <c:v>canneal</c:v>
                </c:pt>
                <c:pt idx="6">
                  <c:v>namd</c:v>
                </c:pt>
                <c:pt idx="7">
                  <c:v>soplex</c:v>
                </c:pt>
                <c:pt idx="8">
                  <c:v>lbm</c:v>
                </c:pt>
                <c:pt idx="9">
                  <c:v>Geomean</c:v>
                </c:pt>
              </c:strCache>
            </c:strRef>
          </c:cat>
          <c:val>
            <c:numRef>
              <c:f>Sheet1!$A$7:$J$7</c:f>
              <c:numCache>
                <c:formatCode>General</c:formatCode>
                <c:ptCount val="10"/>
                <c:pt idx="0">
                  <c:v>10.55</c:v>
                </c:pt>
                <c:pt idx="1">
                  <c:v>3.32</c:v>
                </c:pt>
                <c:pt idx="2">
                  <c:v>1.9600000000000002</c:v>
                </c:pt>
                <c:pt idx="3">
                  <c:v>4.76</c:v>
                </c:pt>
                <c:pt idx="4">
                  <c:v>1.52</c:v>
                </c:pt>
                <c:pt idx="5">
                  <c:v>1.29</c:v>
                </c:pt>
                <c:pt idx="6">
                  <c:v>10.229999999999999</c:v>
                </c:pt>
                <c:pt idx="7">
                  <c:v>1.6300000000000001</c:v>
                </c:pt>
                <c:pt idx="8">
                  <c:v>4.03</c:v>
                </c:pt>
                <c:pt idx="9">
                  <c:v>3.2726157536779312</c:v>
                </c:pt>
              </c:numCache>
            </c:numRef>
          </c:val>
        </c:ser>
        <c:axId val="174408448"/>
        <c:axId val="174409984"/>
      </c:barChart>
      <c:catAx>
        <c:axId val="174408448"/>
        <c:scaling>
          <c:orientation val="minMax"/>
        </c:scaling>
        <c:axPos val="b"/>
        <c:tickLblPos val="nextTo"/>
        <c:txPr>
          <a:bodyPr/>
          <a:lstStyle/>
          <a:p>
            <a:pPr>
              <a:defRPr lang="zh-TW" sz="2000" baseline="0">
                <a:latin typeface="+mn-lt"/>
              </a:defRPr>
            </a:pPr>
            <a:endParaRPr lang="zh-TW"/>
          </a:p>
        </c:txPr>
        <c:crossAx val="174409984"/>
        <c:crosses val="autoZero"/>
        <c:auto val="1"/>
        <c:lblAlgn val="ctr"/>
        <c:lblOffset val="100"/>
      </c:catAx>
      <c:valAx>
        <c:axId val="174409984"/>
        <c:scaling>
          <c:orientation val="minMax"/>
          <c:max val="12"/>
          <c:min val="1"/>
        </c:scaling>
        <c:axPos val="l"/>
        <c:majorGridlines/>
        <c:title>
          <c:tx>
            <c:rich>
              <a:bodyPr rot="-5400000" vert="horz"/>
              <a:lstStyle/>
              <a:p>
                <a:pPr>
                  <a:defRPr lang="zh-TW" sz="2400"/>
                </a:pPr>
                <a:r>
                  <a:rPr lang="en-US" sz="2400"/>
                  <a:t>Speedup</a:t>
                </a:r>
              </a:p>
            </c:rich>
          </c:tx>
          <c:layout/>
        </c:title>
        <c:numFmt formatCode="General" sourceLinked="1"/>
        <c:tickLblPos val="nextTo"/>
        <c:txPr>
          <a:bodyPr/>
          <a:lstStyle/>
          <a:p>
            <a:pPr>
              <a:defRPr lang="zh-TW">
                <a:latin typeface="+mn-lt"/>
              </a:defRPr>
            </a:pPr>
            <a:endParaRPr lang="zh-TW"/>
          </a:p>
        </c:txPr>
        <c:crossAx val="174408448"/>
        <c:crosses val="autoZero"/>
        <c:crossBetween val="between"/>
      </c:valAx>
    </c:plotArea>
    <c:legend>
      <c:legendPos val="r"/>
      <c:layout>
        <c:manualLayout>
          <c:xMode val="edge"/>
          <c:yMode val="edge"/>
          <c:x val="6.495903362762071E-4"/>
          <c:y val="0.85336432022851005"/>
          <c:w val="0.31530128531928614"/>
          <c:h val="0.14188882394709801"/>
        </c:manualLayout>
      </c:layout>
      <c:txPr>
        <a:bodyPr/>
        <a:lstStyle/>
        <a:p>
          <a:pPr>
            <a:defRPr lang="zh-TW" sz="2000">
              <a:latin typeface="+mn-lt"/>
            </a:defRPr>
          </a:pPr>
          <a:endParaRPr lang="zh-TW"/>
        </a:p>
      </c:txPr>
    </c:legend>
    <c:plotVisOnly val="1"/>
  </c:chart>
  <c:txPr>
    <a:bodyPr/>
    <a:lstStyle/>
    <a:p>
      <a:pPr>
        <a:defRPr sz="1800"/>
      </a:pPr>
      <a:endParaRPr lang="zh-TW"/>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date1904 val="1"/>
  <c:lang val="zh-TW"/>
  <c:style val="28"/>
  <c:chart>
    <c:plotArea>
      <c:layout>
        <c:manualLayout>
          <c:layoutTarget val="inner"/>
          <c:xMode val="edge"/>
          <c:yMode val="edge"/>
          <c:x val="0.14052515255506604"/>
          <c:y val="4.0865225924977808E-2"/>
          <c:w val="0.803481711908553"/>
          <c:h val="0.69887444068211713"/>
        </c:manualLayout>
      </c:layout>
      <c:barChart>
        <c:barDir val="col"/>
        <c:grouping val="clustered"/>
        <c:ser>
          <c:idx val="0"/>
          <c:order val="0"/>
          <c:tx>
            <c:v>1-issue inorder</c:v>
          </c:tx>
          <c:cat>
            <c:strRef>
              <c:f>Sheet1!$A$2:$J$2</c:f>
              <c:strCache>
                <c:ptCount val="10"/>
                <c:pt idx="0">
                  <c:v>cp</c:v>
                </c:pt>
                <c:pt idx="1">
                  <c:v>pns</c:v>
                </c:pt>
                <c:pt idx="2">
                  <c:v>sad</c:v>
                </c:pt>
                <c:pt idx="3">
                  <c:v>blackscholes</c:v>
                </c:pt>
                <c:pt idx="4">
                  <c:v>bodytrack</c:v>
                </c:pt>
                <c:pt idx="5">
                  <c:v>canneal</c:v>
                </c:pt>
                <c:pt idx="6">
                  <c:v>namd</c:v>
                </c:pt>
                <c:pt idx="7">
                  <c:v>soplex</c:v>
                </c:pt>
                <c:pt idx="8">
                  <c:v>lbm</c:v>
                </c:pt>
                <c:pt idx="9">
                  <c:v>Geomean</c:v>
                </c:pt>
              </c:strCache>
            </c:strRef>
          </c:cat>
          <c:val>
            <c:numRef>
              <c:f>Sheet1!$A$3:$J$3</c:f>
              <c:numCache>
                <c:formatCode>General</c:formatCode>
                <c:ptCount val="10"/>
                <c:pt idx="0">
                  <c:v>44.44</c:v>
                </c:pt>
                <c:pt idx="1">
                  <c:v>34.64</c:v>
                </c:pt>
                <c:pt idx="2">
                  <c:v>45.36</c:v>
                </c:pt>
                <c:pt idx="3">
                  <c:v>70.06</c:v>
                </c:pt>
                <c:pt idx="4">
                  <c:v>47.64</c:v>
                </c:pt>
                <c:pt idx="5">
                  <c:v>23.66</c:v>
                </c:pt>
                <c:pt idx="6">
                  <c:v>71.59</c:v>
                </c:pt>
                <c:pt idx="7">
                  <c:v>23.66</c:v>
                </c:pt>
                <c:pt idx="8">
                  <c:v>45.05</c:v>
                </c:pt>
                <c:pt idx="9">
                  <c:v>42.159332156255452</c:v>
                </c:pt>
              </c:numCache>
            </c:numRef>
          </c:val>
        </c:ser>
        <c:ser>
          <c:idx val="1"/>
          <c:order val="1"/>
          <c:tx>
            <c:v>2-issue out-of-order</c:v>
          </c:tx>
          <c:spPr>
            <a:solidFill>
              <a:schemeClr val="accent1">
                <a:lumMod val="60000"/>
                <a:lumOff val="40000"/>
              </a:schemeClr>
            </a:solidFill>
          </c:spPr>
          <c:cat>
            <c:strRef>
              <c:f>Sheet1!$A$2:$J$2</c:f>
              <c:strCache>
                <c:ptCount val="10"/>
                <c:pt idx="0">
                  <c:v>cp</c:v>
                </c:pt>
                <c:pt idx="1">
                  <c:v>pns</c:v>
                </c:pt>
                <c:pt idx="2">
                  <c:v>sad</c:v>
                </c:pt>
                <c:pt idx="3">
                  <c:v>blackscholes</c:v>
                </c:pt>
                <c:pt idx="4">
                  <c:v>bodytrack</c:v>
                </c:pt>
                <c:pt idx="5">
                  <c:v>canneal</c:v>
                </c:pt>
                <c:pt idx="6">
                  <c:v>namd</c:v>
                </c:pt>
                <c:pt idx="7">
                  <c:v>soplex</c:v>
                </c:pt>
                <c:pt idx="8">
                  <c:v>lbm</c:v>
                </c:pt>
                <c:pt idx="9">
                  <c:v>Geomean</c:v>
                </c:pt>
              </c:strCache>
            </c:strRef>
          </c:cat>
          <c:val>
            <c:numRef>
              <c:f>Sheet1!$A$4:$J$4</c:f>
              <c:numCache>
                <c:formatCode>General</c:formatCode>
                <c:ptCount val="10"/>
                <c:pt idx="0">
                  <c:v>42.53</c:v>
                </c:pt>
                <c:pt idx="1">
                  <c:v>23.08</c:v>
                </c:pt>
                <c:pt idx="2">
                  <c:v>24.21</c:v>
                </c:pt>
                <c:pt idx="3">
                  <c:v>74.23</c:v>
                </c:pt>
                <c:pt idx="4">
                  <c:v>15.25</c:v>
                </c:pt>
                <c:pt idx="5">
                  <c:v>17.36</c:v>
                </c:pt>
                <c:pt idx="6">
                  <c:v>74.16</c:v>
                </c:pt>
                <c:pt idx="7">
                  <c:v>26.47</c:v>
                </c:pt>
                <c:pt idx="8">
                  <c:v>44.13</c:v>
                </c:pt>
                <c:pt idx="9">
                  <c:v>32.500268927877983</c:v>
                </c:pt>
              </c:numCache>
            </c:numRef>
          </c:val>
        </c:ser>
        <c:axId val="174531712"/>
        <c:axId val="174576000"/>
      </c:barChart>
      <c:catAx>
        <c:axId val="174531712"/>
        <c:scaling>
          <c:orientation val="minMax"/>
        </c:scaling>
        <c:axPos val="b"/>
        <c:tickLblPos val="nextTo"/>
        <c:txPr>
          <a:bodyPr/>
          <a:lstStyle/>
          <a:p>
            <a:pPr>
              <a:defRPr lang="zh-TW" sz="2000">
                <a:latin typeface="+mn-lt"/>
              </a:defRPr>
            </a:pPr>
            <a:endParaRPr lang="zh-TW"/>
          </a:p>
        </c:txPr>
        <c:crossAx val="174576000"/>
        <c:crosses val="autoZero"/>
        <c:auto val="1"/>
        <c:lblAlgn val="ctr"/>
        <c:lblOffset val="100"/>
      </c:catAx>
      <c:valAx>
        <c:axId val="174576000"/>
        <c:scaling>
          <c:orientation val="minMax"/>
          <c:max val="100"/>
        </c:scaling>
        <c:axPos val="l"/>
        <c:majorGridlines/>
        <c:title>
          <c:tx>
            <c:rich>
              <a:bodyPr rot="-5400000" vert="horz"/>
              <a:lstStyle/>
              <a:p>
                <a:pPr>
                  <a:defRPr lang="zh-TW" sz="2400">
                    <a:latin typeface="+mn-lt"/>
                  </a:defRPr>
                </a:pPr>
                <a:r>
                  <a:rPr lang="en-US" sz="2400">
                    <a:latin typeface="+mn-lt"/>
                  </a:rPr>
                  <a:t>Energy Reduction (%)</a:t>
                </a:r>
              </a:p>
            </c:rich>
          </c:tx>
          <c:layout/>
        </c:title>
        <c:numFmt formatCode="General" sourceLinked="1"/>
        <c:tickLblPos val="nextTo"/>
        <c:txPr>
          <a:bodyPr/>
          <a:lstStyle/>
          <a:p>
            <a:pPr>
              <a:defRPr lang="zh-TW">
                <a:latin typeface="+mn-lt"/>
              </a:defRPr>
            </a:pPr>
            <a:endParaRPr lang="zh-TW"/>
          </a:p>
        </c:txPr>
        <c:crossAx val="174531712"/>
        <c:crosses val="autoZero"/>
        <c:crossBetween val="between"/>
      </c:valAx>
    </c:plotArea>
    <c:legend>
      <c:legendPos val="r"/>
      <c:layout>
        <c:manualLayout>
          <c:xMode val="edge"/>
          <c:yMode val="edge"/>
          <c:x val="1.0454085348545803E-4"/>
          <c:y val="0.85336432022851005"/>
          <c:w val="0.33197841700716513"/>
          <c:h val="0.14188882394709801"/>
        </c:manualLayout>
      </c:layout>
      <c:txPr>
        <a:bodyPr/>
        <a:lstStyle/>
        <a:p>
          <a:pPr>
            <a:defRPr lang="zh-TW" sz="2000">
              <a:latin typeface="+mn-lt"/>
            </a:defRPr>
          </a:pPr>
          <a:endParaRPr lang="zh-TW"/>
        </a:p>
      </c:txPr>
    </c:legend>
    <c:plotVisOnly val="1"/>
  </c:chart>
  <c:txPr>
    <a:bodyPr/>
    <a:lstStyle/>
    <a:p>
      <a:pPr>
        <a:defRPr sz="1800"/>
      </a:pPr>
      <a:endParaRPr lang="zh-TW"/>
    </a:p>
  </c:txPr>
  <c:externalData r:id="rId1"/>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25C5ACC1-12CA-A241-855D-5136CE7505A3}" type="datetimeFigureOut">
              <a:rPr lang="en-US" smtClean="0"/>
              <a:pPr/>
              <a:t>2/12/2011</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FC7D0474-105A-C740-B9AD-73C1E8610147}" type="slidenum">
              <a:rPr lang="en-US" smtClean="0"/>
              <a:pPr/>
              <a:t>‹#›</a:t>
            </a:fld>
            <a:endParaRPr lang="en-US"/>
          </a:p>
        </p:txBody>
      </p:sp>
    </p:spTree>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D53870E-3107-4ED2-9FA1-6C7B7DE3F91D}" type="datetimeFigureOut">
              <a:rPr lang="zh-TW" altLang="en-US" smtClean="0"/>
              <a:pPr/>
              <a:t>2011/2/12</a:t>
            </a:fld>
            <a:endParaRPr lang="zh-TW" altLang="en-US"/>
          </a:p>
        </p:txBody>
      </p:sp>
      <p:sp>
        <p:nvSpPr>
          <p:cNvPr id="4" name="投影片圖像版面配置區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zh-TW" altLang="en-US"/>
          </a:p>
        </p:txBody>
      </p:sp>
      <p:sp>
        <p:nvSpPr>
          <p:cNvPr id="5" name="備忘稿版面配置區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6" name="頁尾版面配置區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TW" altLang="en-US"/>
          </a:p>
        </p:txBody>
      </p:sp>
      <p:sp>
        <p:nvSpPr>
          <p:cNvPr id="7" name="投影片編號版面配置區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07AA930-7D67-41A8-B8FA-3A86FFB44AFA}" type="slidenum">
              <a:rPr lang="zh-TW" altLang="en-US" smtClean="0"/>
              <a:pPr/>
              <a:t>‹#›</a:t>
            </a:fld>
            <a:endParaRPr lang="zh-TW" altLang="en-US"/>
          </a:p>
        </p:txBody>
      </p:sp>
    </p:spTree>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1</a:t>
            </a:fld>
            <a:endParaRPr lang="zh-TW"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First,</a:t>
            </a:r>
            <a:r>
              <a:rPr lang="en-US" altLang="zh-TW" baseline="0" dirty="0" smtClean="0"/>
              <a:t> here is a simple 5-stage pipeline diagram. We have fetch, decode, execute, memory, and write back. In the execution model, the </a:t>
            </a:r>
            <a:r>
              <a:rPr lang="en-US" altLang="zh-TW" baseline="0" dirty="0" err="1" smtClean="0"/>
              <a:t>DySER</a:t>
            </a:r>
            <a:r>
              <a:rPr lang="en-US" altLang="zh-TW" baseline="0" dirty="0" smtClean="0"/>
              <a:t> resides in the execution stage of the processor pipeline. (click) The processor sees this black box as a pure execution unit. If we do a little peek inside (click), we can see that this black box is composed of functional units, switches, and input/output interfaces. Before we go into the implementation detail, I want to first present several facts.</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10</a:t>
            </a:fld>
            <a:endParaRPr lang="zh-TW"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Here we have a simple</a:t>
            </a:r>
            <a:r>
              <a:rPr lang="en-US" altLang="zh-TW" baseline="0" dirty="0" smtClean="0"/>
              <a:t> floor plan, it has 2 pipe and the 2 red </a:t>
            </a:r>
            <a:r>
              <a:rPr lang="en-US" altLang="zh-TW" baseline="0" dirty="0" err="1" smtClean="0"/>
              <a:t>DySER</a:t>
            </a:r>
            <a:r>
              <a:rPr lang="en-US" altLang="zh-TW" baseline="0" dirty="0" smtClean="0"/>
              <a:t> blocks. (click) The </a:t>
            </a:r>
            <a:r>
              <a:rPr lang="en-US" altLang="zh-TW" baseline="0" dirty="0" err="1" smtClean="0"/>
              <a:t>DySER</a:t>
            </a:r>
            <a:r>
              <a:rPr lang="en-US" altLang="zh-TW" baseline="0" dirty="0" smtClean="0"/>
              <a:t> block contains a heterogeneous array of functional units. It occupies the same area as a 64 kilobyte SRAM. It can provide up to 10X speedup, and also an average of 40% energy savings.</a:t>
            </a:r>
          </a:p>
          <a:p>
            <a:endParaRPr lang="en-US" altLang="zh-TW" baseline="0" dirty="0" smtClean="0"/>
          </a:p>
          <a:p>
            <a:r>
              <a:rPr lang="en-US" altLang="zh-TW" baseline="0" dirty="0" smtClean="0"/>
              <a:t>Now we have more idea about the </a:t>
            </a:r>
            <a:r>
              <a:rPr lang="en-US" altLang="zh-TW" baseline="0" dirty="0" err="1" smtClean="0"/>
              <a:t>DySER</a:t>
            </a:r>
            <a:r>
              <a:rPr lang="en-US" altLang="zh-TW" baseline="0" dirty="0" smtClean="0"/>
              <a:t> block, let us look it in more detail.</a:t>
            </a:r>
          </a:p>
          <a:p>
            <a:r>
              <a:rPr lang="en-US" altLang="zh-TW" baseline="0" dirty="0" smtClean="0"/>
              <a:t>Here is a quick summary before we continue</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11</a:t>
            </a:fld>
            <a:endParaRPr lang="zh-TW"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Again, the </a:t>
            </a:r>
            <a:r>
              <a:rPr lang="en-US" altLang="zh-TW" dirty="0" err="1" smtClean="0"/>
              <a:t>DySER</a:t>
            </a:r>
            <a:r>
              <a:rPr lang="en-US" altLang="zh-TW" dirty="0" smtClean="0"/>
              <a:t> is composed</a:t>
            </a:r>
            <a:r>
              <a:rPr lang="en-US" altLang="zh-TW" baseline="0" dirty="0" smtClean="0"/>
              <a:t> of an array of functional units and switches. The functional units are responsible for the computation (click), by setting up the switches, we can build specialized </a:t>
            </a:r>
            <a:r>
              <a:rPr lang="en-US" altLang="zh-TW" baseline="0" dirty="0" err="1" smtClean="0"/>
              <a:t>datapath</a:t>
            </a:r>
            <a:r>
              <a:rPr lang="en-US" altLang="zh-TW" baseline="0" dirty="0" smtClean="0"/>
              <a:t> for certain computation (example?) (click) The </a:t>
            </a:r>
            <a:r>
              <a:rPr lang="en-US" altLang="zh-TW" baseline="0" dirty="0" err="1" smtClean="0"/>
              <a:t>DySER</a:t>
            </a:r>
            <a:r>
              <a:rPr lang="en-US" altLang="zh-TW" baseline="0" dirty="0" smtClean="0"/>
              <a:t> block itself is a stateless execution unit. As a bigger execution units, the </a:t>
            </a:r>
            <a:r>
              <a:rPr lang="en-US" altLang="zh-TW" baseline="0" dirty="0" err="1" smtClean="0"/>
              <a:t>DySER</a:t>
            </a:r>
            <a:r>
              <a:rPr lang="en-US" altLang="zh-TW" baseline="0" dirty="0" smtClean="0"/>
              <a:t> is pipelined with pipeline registers and simple flow control. In the next slide, I will show a more concrete example to give the idea of how the </a:t>
            </a:r>
            <a:r>
              <a:rPr lang="en-US" altLang="zh-TW" baseline="0" dirty="0" err="1" smtClean="0"/>
              <a:t>DySER</a:t>
            </a:r>
            <a:r>
              <a:rPr lang="en-US" altLang="zh-TW" baseline="0" dirty="0" smtClean="0"/>
              <a:t> block works. </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12</a:t>
            </a:fld>
            <a:endParaRPr lang="zh-TW"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Here we have two examples,</a:t>
            </a:r>
            <a:r>
              <a:rPr lang="en-US" altLang="zh-TW" baseline="0" dirty="0" smtClean="0"/>
              <a:t> </a:t>
            </a:r>
            <a:r>
              <a:rPr lang="en-US" altLang="zh-TW" dirty="0" err="1" smtClean="0"/>
              <a:t>black</a:t>
            </a:r>
            <a:r>
              <a:rPr lang="en-US" altLang="zh-TW" baseline="0" dirty="0" err="1" smtClean="0"/>
              <a:t>scholes</a:t>
            </a:r>
            <a:r>
              <a:rPr lang="en-US" altLang="zh-TW" baseline="0" dirty="0" smtClean="0"/>
              <a:t> and </a:t>
            </a:r>
            <a:r>
              <a:rPr lang="en-US" altLang="zh-TW" baseline="0" dirty="0" err="1" smtClean="0"/>
              <a:t>streamcluster</a:t>
            </a:r>
            <a:r>
              <a:rPr lang="en-US" altLang="zh-TW" baseline="0" dirty="0" smtClean="0"/>
              <a:t> from the the parsec benchmarks suite. The two graph shows part of the computation pattern. While two application have different computation patterns, we can still find the similarities between two applications. (click) In the gray region, both applications have same combination of computation operations. In this case, both application has 4 adds and 2 multiplies in the gray region. With the functional units inside </a:t>
            </a:r>
            <a:r>
              <a:rPr lang="en-US" altLang="zh-TW" baseline="0" dirty="0" err="1" smtClean="0"/>
              <a:t>DySER</a:t>
            </a:r>
            <a:r>
              <a:rPr lang="en-US" altLang="zh-TW" baseline="0" dirty="0" smtClean="0"/>
              <a:t>, we can capture the different sequence of computation. (click) To do this, we construct the specialized </a:t>
            </a:r>
            <a:r>
              <a:rPr lang="en-US" altLang="zh-TW" baseline="0" dirty="0" err="1" smtClean="0"/>
              <a:t>datapath</a:t>
            </a:r>
            <a:r>
              <a:rPr lang="en-US" altLang="zh-TW" baseline="0" dirty="0" smtClean="0"/>
              <a:t> at the granularity of functional units with the programmable switches, which we will show in the next slide.</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13</a:t>
            </a:fld>
            <a:endParaRPr lang="zh-TW"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baseline="0" dirty="0" smtClean="0"/>
              <a:t>Let consider two example </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zh-TW"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altLang="zh-TW" dirty="0" smtClean="0"/>
              <a:t>assume we have a </a:t>
            </a:r>
            <a:r>
              <a:rPr lang="en-US" altLang="zh-TW" dirty="0" err="1" smtClean="0"/>
              <a:t>DySER</a:t>
            </a:r>
            <a:r>
              <a:rPr lang="en-US" altLang="zh-TW" dirty="0" smtClean="0"/>
              <a:t> block</a:t>
            </a:r>
            <a:r>
              <a:rPr lang="en-US" altLang="zh-TW" baseline="0" dirty="0" smtClean="0"/>
              <a:t> which has 2 multipliers and 4 adders. The paths between the switches are not shown for simplicity. The details of switch implementation is in the paper, but </a:t>
            </a:r>
            <a:r>
              <a:rPr lang="en-US" altLang="zh-TW" baseline="0" dirty="0" err="1" smtClean="0"/>
              <a:t>bascially</a:t>
            </a:r>
            <a:r>
              <a:rPr lang="en-US" altLang="zh-TW" baseline="0" dirty="0" smtClean="0"/>
              <a:t>, (click) the switches are </a:t>
            </a:r>
            <a:r>
              <a:rPr lang="en-US" altLang="zh-TW" baseline="0" dirty="0" err="1" smtClean="0"/>
              <a:t>muxes</a:t>
            </a:r>
            <a:r>
              <a:rPr lang="en-US" altLang="zh-TW" baseline="0" dirty="0" smtClean="0"/>
              <a:t> that can forward data from input to different output direction. </a:t>
            </a:r>
          </a:p>
          <a:p>
            <a:pPr marL="0" marR="0" indent="0" algn="l" defTabSz="914400" rtl="0" eaLnBrk="1" fontAlgn="auto" latinLnBrk="0" hangingPunct="1">
              <a:lnSpc>
                <a:spcPct val="100000"/>
              </a:lnSpc>
              <a:spcBef>
                <a:spcPts val="0"/>
              </a:spcBef>
              <a:spcAft>
                <a:spcPts val="0"/>
              </a:spcAft>
              <a:buClrTx/>
              <a:buSzTx/>
              <a:buFontTx/>
              <a:buNone/>
              <a:tabLst/>
              <a:defRPr/>
            </a:pPr>
            <a:r>
              <a:rPr lang="en-US" altLang="zh-TW" baseline="0" dirty="0" smtClean="0"/>
              <a:t>Next, </a:t>
            </a:r>
            <a:r>
              <a:rPr lang="en-US" altLang="zh-TW" baseline="0" dirty="0" err="1" smtClean="0"/>
              <a:t>hereNow</a:t>
            </a:r>
            <a:r>
              <a:rPr lang="en-US" altLang="zh-TW" baseline="0" dirty="0" smtClean="0"/>
              <a:t>, for clarity, we separate it for two applications. (click)</a:t>
            </a:r>
          </a:p>
          <a:p>
            <a:r>
              <a:rPr lang="en-US" altLang="zh-TW" baseline="0" dirty="0" smtClean="0"/>
              <a:t> is the </a:t>
            </a:r>
            <a:r>
              <a:rPr lang="en-US" altLang="zh-TW" baseline="0" dirty="0" err="1" smtClean="0"/>
              <a:t>blackscholes</a:t>
            </a:r>
            <a:r>
              <a:rPr lang="en-US" altLang="zh-TW" baseline="0" dirty="0" smtClean="0"/>
              <a:t> computation pattern (click), by setting the </a:t>
            </a:r>
            <a:r>
              <a:rPr lang="en-US" altLang="zh-TW" baseline="0" dirty="0" err="1" smtClean="0"/>
              <a:t>muxes</a:t>
            </a:r>
            <a:r>
              <a:rPr lang="en-US" altLang="zh-TW" baseline="0" dirty="0" smtClean="0"/>
              <a:t>, we can map the </a:t>
            </a:r>
            <a:r>
              <a:rPr lang="en-US" altLang="zh-TW" baseline="0" dirty="0" err="1" smtClean="0"/>
              <a:t>datapath</a:t>
            </a:r>
            <a:r>
              <a:rPr lang="en-US" altLang="zh-TW" baseline="0" dirty="0" smtClean="0"/>
              <a:t> in the pattern, (click) on to the </a:t>
            </a:r>
            <a:r>
              <a:rPr lang="en-US" altLang="zh-TW" baseline="0" dirty="0" err="1" smtClean="0"/>
              <a:t>DySER</a:t>
            </a:r>
            <a:r>
              <a:rPr lang="en-US" altLang="zh-TW" baseline="0" dirty="0" smtClean="0"/>
              <a:t> block. </a:t>
            </a:r>
          </a:p>
          <a:p>
            <a:r>
              <a:rPr lang="en-US" altLang="zh-TW" baseline="0" dirty="0" smtClean="0"/>
              <a:t>Again, for the </a:t>
            </a:r>
            <a:r>
              <a:rPr lang="en-US" altLang="zh-TW" baseline="0" dirty="0" err="1" smtClean="0"/>
              <a:t>streamcluster</a:t>
            </a:r>
            <a:r>
              <a:rPr lang="en-US" altLang="zh-TW" baseline="0" dirty="0" smtClean="0"/>
              <a:t> (click), we can do the same thing (click) to map the </a:t>
            </a:r>
            <a:r>
              <a:rPr lang="en-US" altLang="zh-TW" baseline="0" dirty="0" err="1" smtClean="0"/>
              <a:t>datapath</a:t>
            </a:r>
            <a:r>
              <a:rPr lang="en-US" altLang="zh-TW" baseline="0" dirty="0" smtClean="0"/>
              <a:t> on to the same </a:t>
            </a:r>
            <a:r>
              <a:rPr lang="en-US" altLang="zh-TW" baseline="0" dirty="0" err="1" smtClean="0"/>
              <a:t>DySER</a:t>
            </a:r>
            <a:r>
              <a:rPr lang="en-US" altLang="zh-TW" baseline="0" dirty="0" smtClean="0"/>
              <a:t> block. To sum up, the intuition here is that (click) we have same </a:t>
            </a:r>
            <a:r>
              <a:rPr lang="en-US" altLang="zh-TW" baseline="0" dirty="0" err="1" smtClean="0"/>
              <a:t>DySER</a:t>
            </a:r>
            <a:r>
              <a:rPr lang="en-US" altLang="zh-TW" baseline="0" dirty="0" smtClean="0"/>
              <a:t> block, but can provide different execution pattern. </a:t>
            </a:r>
          </a:p>
          <a:p>
            <a:r>
              <a:rPr lang="en-US" altLang="zh-TW" baseline="0" dirty="0" smtClean="0"/>
              <a:t>We use simple </a:t>
            </a:r>
            <a:r>
              <a:rPr lang="en-US" altLang="zh-TW" baseline="0" dirty="0" err="1" smtClean="0"/>
              <a:t>muxes</a:t>
            </a:r>
            <a:r>
              <a:rPr lang="en-US" altLang="zh-TW" baseline="0" dirty="0" smtClean="0"/>
              <a:t>, which is more energy </a:t>
            </a:r>
            <a:r>
              <a:rPr lang="en-US" altLang="zh-TW" baseline="0" dirty="0" err="1" smtClean="0"/>
              <a:t>effiencient</a:t>
            </a:r>
            <a:r>
              <a:rPr lang="en-US" altLang="zh-TW" baseline="0" dirty="0" smtClean="0"/>
              <a:t> than routers. (click) We can configure the switch, and get </a:t>
            </a:r>
            <a:r>
              <a:rPr lang="en-US" altLang="zh-TW" baseline="0" dirty="0" err="1" smtClean="0"/>
              <a:t>specilization</a:t>
            </a:r>
            <a:r>
              <a:rPr lang="en-US" altLang="zh-TW" baseline="0" dirty="0" smtClean="0"/>
              <a:t>.</a:t>
            </a:r>
          </a:p>
          <a:p>
            <a:r>
              <a:rPr lang="en-US" altLang="zh-TW" baseline="0" dirty="0" smtClean="0"/>
              <a:t>(click) As long as we know how to specialize, through </a:t>
            </a:r>
            <a:r>
              <a:rPr lang="en-US" altLang="zh-TW" baseline="0" dirty="0" err="1" smtClean="0"/>
              <a:t>DySER</a:t>
            </a:r>
            <a:r>
              <a:rPr lang="en-US" altLang="zh-TW" baseline="0" dirty="0" smtClean="0"/>
              <a:t>, we can get energy efficiency. Now I will go back to the overview slide, and talk about how we find the specialization knowledge.</a:t>
            </a:r>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14</a:t>
            </a:fld>
            <a:endParaRPr lang="zh-TW"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We have gone </a:t>
            </a:r>
            <a:r>
              <a:rPr lang="en-US" altLang="zh-TW" baseline="0" dirty="0" smtClean="0"/>
              <a:t>over the hardware substrate and know we can have efficient computing with the </a:t>
            </a:r>
            <a:r>
              <a:rPr lang="en-US" altLang="zh-TW" baseline="0" dirty="0" err="1" smtClean="0"/>
              <a:t>DySER</a:t>
            </a:r>
            <a:r>
              <a:rPr lang="en-US" altLang="zh-TW" baseline="0" dirty="0" smtClean="0"/>
              <a:t>. To get the specialization knowledge, we use the compile time support, which is our compiler, the Slicer. </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15</a:t>
            </a:fld>
            <a:endParaRPr lang="zh-TW"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because the applications</a:t>
            </a:r>
            <a:r>
              <a:rPr lang="en-US" baseline="0" dirty="0" smtClean="0"/>
              <a:t> are executed in phases, we want to capture the most frequent phase in the application. Here is a simple control flow graph, the BBs are the basic blocks. We have a frequent phase inside the application (click), and we want to specialize it with the </a:t>
            </a:r>
            <a:r>
              <a:rPr lang="en-US" baseline="0" dirty="0" err="1" smtClean="0"/>
              <a:t>DySER</a:t>
            </a:r>
            <a:r>
              <a:rPr lang="en-US" baseline="0" dirty="0" smtClean="0"/>
              <a:t>. To do this, we use path profiling to construct path-trees. (click) Back to the control flow graph, after profiling the application, we can find 3 paths in the phase (click). </a:t>
            </a:r>
          </a:p>
          <a:p>
            <a:r>
              <a:rPr lang="en-US" altLang="zh-TW" dirty="0" smtClean="0"/>
              <a:t>We group paths with same prefix of basic blocks and call them a Path-Tree.</a:t>
            </a:r>
            <a:br>
              <a:rPr lang="en-US" altLang="zh-TW" dirty="0" smtClean="0"/>
            </a:br>
            <a:r>
              <a:rPr lang="en-US" altLang="zh-TW" dirty="0" smtClean="0"/>
              <a:t> It represent a region of code that is suitable for specialization with </a:t>
            </a:r>
            <a:r>
              <a:rPr lang="en-US" altLang="zh-TW" dirty="0" err="1" smtClean="0"/>
              <a:t>DySER</a:t>
            </a:r>
            <a:r>
              <a:rPr lang="en-US" altLang="zh-TW" dirty="0" smtClean="0"/>
              <a:t>.</a:t>
            </a:r>
            <a:br>
              <a:rPr lang="en-US" altLang="zh-TW" dirty="0" smtClean="0"/>
            </a:br>
            <a:endParaRPr lang="en-US" baseline="0" dirty="0" smtClean="0"/>
          </a:p>
          <a:p>
            <a:r>
              <a:rPr lang="en-US" altLang="zh-TW" baseline="0" dirty="0" smtClean="0"/>
              <a:t>I</a:t>
            </a:r>
            <a:r>
              <a:rPr lang="zh-TW" altLang="en-US" baseline="0" dirty="0" smtClean="0"/>
              <a:t> </a:t>
            </a:r>
            <a:r>
              <a:rPr lang="en-US" altLang="zh-TW" baseline="0" dirty="0" smtClean="0"/>
              <a:t>want to remind you that the </a:t>
            </a:r>
            <a:r>
              <a:rPr lang="en-US" altLang="zh-TW" baseline="0" dirty="0" err="1" smtClean="0"/>
              <a:t>DySER</a:t>
            </a:r>
            <a:r>
              <a:rPr lang="en-US" altLang="zh-TW" baseline="0" dirty="0" smtClean="0"/>
              <a:t> is a efficient computation engine instead of a processor. (click) So, after we have the </a:t>
            </a:r>
            <a:r>
              <a:rPr lang="en-US" altLang="zh-TW" baseline="0" dirty="0" err="1" smtClean="0"/>
              <a:t>pathtree</a:t>
            </a:r>
            <a:r>
              <a:rPr lang="en-US" altLang="zh-TW" baseline="0" dirty="0" smtClean="0"/>
              <a:t>, the next thing is to slice the path-tree, find the computation part in it, and map to the </a:t>
            </a:r>
            <a:r>
              <a:rPr lang="en-US" altLang="zh-TW" baseline="0" dirty="0" err="1" smtClean="0"/>
              <a:t>DySER</a:t>
            </a:r>
            <a:r>
              <a:rPr lang="en-US" altLang="zh-TW" baseline="0" dirty="0" smtClean="0"/>
              <a:t>.</a:t>
            </a:r>
          </a:p>
          <a:p>
            <a:r>
              <a:rPr lang="en-US" baseline="0" dirty="0" smtClean="0"/>
              <a:t>Simple-&gt; complicated</a:t>
            </a:r>
          </a:p>
          <a:p>
            <a:r>
              <a:rPr lang="en-US" baseline="0" dirty="0" smtClean="0"/>
              <a:t>Fins the </a:t>
            </a:r>
            <a:r>
              <a:rPr lang="en-US" baseline="0" dirty="0" err="1" smtClean="0"/>
              <a:t>phasewell</a:t>
            </a:r>
            <a:r>
              <a:rPr lang="en-US" baseline="0" dirty="0" smtClean="0"/>
              <a:t> let’s look at the entire </a:t>
            </a:r>
            <a:r>
              <a:rPr lang="en-US" baseline="0" dirty="0" err="1" smtClean="0"/>
              <a:t>comilation</a:t>
            </a:r>
            <a:r>
              <a:rPr lang="en-US" baseline="0" dirty="0" smtClean="0"/>
              <a:t> flow now</a:t>
            </a:r>
          </a:p>
          <a:p>
            <a:endParaRPr lang="en-US" baseline="0" dirty="0" smtClean="0"/>
          </a:p>
        </p:txBody>
      </p:sp>
      <p:sp>
        <p:nvSpPr>
          <p:cNvPr id="4" name="Slide Number Placeholder 3"/>
          <p:cNvSpPr>
            <a:spLocks noGrp="1"/>
          </p:cNvSpPr>
          <p:nvPr>
            <p:ph type="sldNum" sz="quarter" idx="10"/>
          </p:nvPr>
        </p:nvSpPr>
        <p:spPr/>
        <p:txBody>
          <a:bodyPr/>
          <a:lstStyle/>
          <a:p>
            <a:fld id="{907AA930-7D67-41A8-B8FA-3A86FFB44AFA}" type="slidenum">
              <a:rPr lang="zh-TW" altLang="en-US" smtClean="0"/>
              <a:pPr/>
              <a:t>16</a:t>
            </a:fld>
            <a:endParaRPr lang="zh-TW"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In</a:t>
            </a:r>
            <a:r>
              <a:rPr lang="en-US" altLang="zh-TW" baseline="0" dirty="0" smtClean="0"/>
              <a:t> the complete execution flow, we have the Slicer, processor core, and the </a:t>
            </a:r>
            <a:r>
              <a:rPr lang="en-US" altLang="zh-TW" baseline="0" dirty="0" err="1" smtClean="0"/>
              <a:t>DySER</a:t>
            </a:r>
            <a:r>
              <a:rPr lang="en-US" altLang="zh-TW" baseline="0" dirty="0" smtClean="0"/>
              <a:t>. Beginning with an Application and its path-tree profile (click), the compiler will slice the path tree into a computational slice and a load slice.(click) The processor core is responsible for executing load slice, which contains memory operations to load data (click) and the </a:t>
            </a:r>
            <a:r>
              <a:rPr lang="en-US" altLang="zh-TW" baseline="0" dirty="0" err="1" smtClean="0"/>
              <a:t>DySER</a:t>
            </a:r>
            <a:r>
              <a:rPr lang="en-US" altLang="zh-TW" baseline="0" dirty="0" smtClean="0"/>
              <a:t> can then take the data and do the computation efficiently. Between the processor and </a:t>
            </a:r>
            <a:r>
              <a:rPr lang="en-US" altLang="zh-TW" baseline="0" dirty="0" err="1" smtClean="0"/>
              <a:t>DySER</a:t>
            </a:r>
            <a:r>
              <a:rPr lang="en-US" altLang="zh-TW" baseline="0" dirty="0" smtClean="0"/>
              <a:t>, (click) we have to provide the communication  for the data.</a:t>
            </a:r>
          </a:p>
          <a:p>
            <a:endParaRPr lang="en-US" altLang="zh-TW" baseline="0" dirty="0" smtClean="0"/>
          </a:p>
          <a:p>
            <a:r>
              <a:rPr lang="en-US" altLang="zh-TW" baseline="0" dirty="0" smtClean="0"/>
              <a:t>Low latency memory processor</a:t>
            </a:r>
          </a:p>
          <a:p>
            <a:r>
              <a:rPr lang="en-US" altLang="zh-TW" baseline="0" dirty="0" smtClean="0"/>
              <a:t>Animate </a:t>
            </a:r>
            <a:r>
              <a:rPr lang="en-US" altLang="zh-TW" baseline="0" dirty="0" err="1" smtClean="0"/>
              <a:t>cpu</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17</a:t>
            </a:fld>
            <a:endParaRPr lang="zh-TW"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Which is the ISA</a:t>
            </a:r>
            <a:r>
              <a:rPr lang="en-US" altLang="zh-TW" baseline="0" dirty="0" smtClean="0"/>
              <a:t> extensions. In the next slide, I</a:t>
            </a:r>
            <a:r>
              <a:rPr lang="zh-TW" altLang="en-US" baseline="0" dirty="0" smtClean="0"/>
              <a:t> </a:t>
            </a:r>
            <a:r>
              <a:rPr lang="en-US" altLang="zh-TW" baseline="0" dirty="0" smtClean="0"/>
              <a:t>will show the instructions that acts as an communication interface between the processor core and the </a:t>
            </a:r>
            <a:r>
              <a:rPr lang="en-US" altLang="zh-TW" baseline="0" dirty="0" err="1" smtClean="0"/>
              <a:t>DySER</a:t>
            </a:r>
            <a:r>
              <a:rPr lang="en-US" altLang="zh-TW" baseline="0" dirty="0" smtClean="0"/>
              <a:t>.</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18</a:t>
            </a:fld>
            <a:endParaRPr lang="zh-TW"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Here</a:t>
            </a:r>
            <a:r>
              <a:rPr lang="en-US" altLang="zh-TW" baseline="0" dirty="0" smtClean="0"/>
              <a:t> we show a stylish assembly code of a simple program. All of the assembly is the load slice and is executed in the processor core. We can see that the processor core first execute several operations to set the registers, and it calls (click) </a:t>
            </a:r>
            <a:r>
              <a:rPr lang="en-US" altLang="zh-TW" baseline="0" dirty="0" err="1" smtClean="0"/>
              <a:t>DySER</a:t>
            </a:r>
            <a:r>
              <a:rPr lang="en-US" altLang="zh-TW" baseline="0" dirty="0" smtClean="0"/>
              <a:t> init, which initialize the </a:t>
            </a:r>
            <a:r>
              <a:rPr lang="en-US" altLang="zh-TW" baseline="0" dirty="0" err="1" smtClean="0"/>
              <a:t>DySER</a:t>
            </a:r>
            <a:r>
              <a:rPr lang="en-US" altLang="zh-TW" baseline="0" dirty="0" smtClean="0"/>
              <a:t> block. Next, (click)the </a:t>
            </a:r>
            <a:r>
              <a:rPr lang="en-US" altLang="zh-TW" baseline="0" dirty="0" err="1" smtClean="0"/>
              <a:t>DySER_send</a:t>
            </a:r>
            <a:r>
              <a:rPr lang="en-US" altLang="zh-TW" baseline="0" dirty="0" smtClean="0"/>
              <a:t> instruction will send the input from the register to the </a:t>
            </a:r>
            <a:r>
              <a:rPr lang="en-US" altLang="zh-TW" baseline="0" dirty="0" err="1" smtClean="0"/>
              <a:t>DySER</a:t>
            </a:r>
            <a:r>
              <a:rPr lang="en-US" altLang="zh-TW" baseline="0" dirty="0" smtClean="0"/>
              <a:t>. (click) The processor can </a:t>
            </a:r>
            <a:r>
              <a:rPr lang="en-US" altLang="zh-TW" baseline="0" dirty="0" err="1" smtClean="0"/>
              <a:t>alos</a:t>
            </a:r>
            <a:r>
              <a:rPr lang="en-US" altLang="zh-TW" baseline="0" dirty="0" smtClean="0"/>
              <a:t> send input from memory with </a:t>
            </a:r>
            <a:r>
              <a:rPr lang="en-US" altLang="zh-TW" baseline="0" dirty="0" err="1" smtClean="0"/>
              <a:t>DySER</a:t>
            </a:r>
            <a:r>
              <a:rPr lang="en-US" altLang="zh-TW" baseline="0" dirty="0" smtClean="0"/>
              <a:t> load instruction. After the </a:t>
            </a:r>
            <a:r>
              <a:rPr lang="en-US" altLang="zh-TW" baseline="0" dirty="0" err="1" smtClean="0"/>
              <a:t>DySER</a:t>
            </a:r>
            <a:r>
              <a:rPr lang="en-US" altLang="zh-TW" baseline="0" dirty="0" smtClean="0"/>
              <a:t> execution is complete, the processor can use (click) </a:t>
            </a:r>
            <a:r>
              <a:rPr lang="en-US" altLang="zh-TW" baseline="0" dirty="0" err="1" smtClean="0"/>
              <a:t>DySER</a:t>
            </a:r>
            <a:r>
              <a:rPr lang="en-US" altLang="zh-TW" baseline="0" dirty="0" smtClean="0"/>
              <a:t> store to drain the output from </a:t>
            </a:r>
            <a:r>
              <a:rPr lang="en-US" altLang="zh-TW" baseline="0" dirty="0" err="1" smtClean="0"/>
              <a:t>DySER</a:t>
            </a:r>
            <a:r>
              <a:rPr lang="en-US" altLang="zh-TW" baseline="0" dirty="0" smtClean="0"/>
              <a:t>, and store to the memory. Last, the </a:t>
            </a:r>
            <a:r>
              <a:rPr lang="en-US" altLang="zh-TW" baseline="0" dirty="0" err="1" smtClean="0"/>
              <a:t>DySER</a:t>
            </a:r>
            <a:r>
              <a:rPr lang="en-US" altLang="zh-TW" baseline="0" dirty="0" smtClean="0"/>
              <a:t> commit can commit the </a:t>
            </a:r>
            <a:r>
              <a:rPr lang="en-US" altLang="zh-TW" baseline="0" dirty="0" err="1" smtClean="0"/>
              <a:t>DySER</a:t>
            </a:r>
            <a:r>
              <a:rPr lang="en-US" altLang="zh-TW" baseline="0" dirty="0" smtClean="0"/>
              <a:t> output to the registers. </a:t>
            </a:r>
            <a:endParaRPr lang="en-US" altLang="zh-TW" dirty="0" smtClean="0"/>
          </a:p>
          <a:p>
            <a:r>
              <a:rPr lang="en-US" altLang="zh-TW" dirty="0" smtClean="0"/>
              <a:t>Though these </a:t>
            </a:r>
            <a:r>
              <a:rPr lang="en-US" altLang="zh-TW" dirty="0" err="1" smtClean="0"/>
              <a:t>insturctions</a:t>
            </a:r>
            <a:r>
              <a:rPr lang="en-US" altLang="zh-TW" baseline="0" dirty="0" smtClean="0"/>
              <a:t>, the processor core and the </a:t>
            </a:r>
            <a:r>
              <a:rPr lang="en-US" altLang="zh-TW" baseline="0" dirty="0" err="1" smtClean="0"/>
              <a:t>DySER</a:t>
            </a:r>
            <a:r>
              <a:rPr lang="en-US" altLang="zh-TW" baseline="0" dirty="0" smtClean="0"/>
              <a:t> can now work together, which means…</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19</a:t>
            </a:fld>
            <a:endParaRPr lang="zh-TW"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The</a:t>
            </a:r>
            <a:r>
              <a:rPr lang="en-US" altLang="zh-TW" baseline="0" dirty="0" smtClean="0"/>
              <a:t> hardware has improved a lot. Imagine that the hardware is the little cook on the screen, in the 1970, it can only make a simple pancake. (click) As time goes by, the little cook learns how to make a cupcake, and finally, a complicated wedding cake. </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2</a:t>
            </a:fld>
            <a:endParaRPr lang="zh-TW"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Our energy efficient bakery is about to open!</a:t>
            </a:r>
            <a:r>
              <a:rPr lang="en-US" altLang="zh-TW" baseline="0" dirty="0" smtClean="0"/>
              <a:t>  We have our CPU, we have the </a:t>
            </a:r>
            <a:r>
              <a:rPr lang="en-US" altLang="zh-TW" baseline="0" dirty="0" err="1" smtClean="0"/>
              <a:t>DySER</a:t>
            </a:r>
            <a:r>
              <a:rPr lang="en-US" altLang="zh-TW" baseline="0" dirty="0" smtClean="0"/>
              <a:t>.</a:t>
            </a:r>
          </a:p>
          <a:p>
            <a:r>
              <a:rPr lang="en-US" altLang="zh-TW" baseline="0" dirty="0" smtClean="0"/>
              <a:t>Specialized </a:t>
            </a:r>
            <a:r>
              <a:rPr lang="en-US" altLang="zh-TW" baseline="0" dirty="0" err="1" smtClean="0"/>
              <a:t>datapath</a:t>
            </a:r>
            <a:r>
              <a:rPr lang="en-US" altLang="zh-TW" baseline="0" dirty="0" smtClean="0"/>
              <a:t> can save energy from moving data in and out register file</a:t>
            </a:r>
          </a:p>
          <a:p>
            <a:r>
              <a:rPr lang="en-US" altLang="zh-TW" baseline="0" dirty="0" smtClean="0"/>
              <a:t> Now we can talk about the hardware integration!</a:t>
            </a:r>
          </a:p>
          <a:p>
            <a:endParaRPr lang="en-US" altLang="zh-TW" baseline="0" dirty="0" smtClean="0"/>
          </a:p>
          <a:p>
            <a:r>
              <a:rPr lang="en-US" altLang="zh-TW" baseline="0" dirty="0" smtClean="0"/>
              <a:t>Recall all comp -&gt; </a:t>
            </a:r>
            <a:r>
              <a:rPr lang="en-US" altLang="zh-TW" baseline="0" dirty="0" err="1" smtClean="0"/>
              <a:t>dySER</a:t>
            </a:r>
            <a:endParaRPr lang="en-US" altLang="zh-TW" baseline="0" dirty="0" smtClean="0"/>
          </a:p>
          <a:p>
            <a:endParaRPr lang="en-US" altLang="zh-TW" baseline="0" dirty="0" smtClean="0"/>
          </a:p>
          <a:p>
            <a:r>
              <a:rPr lang="en-US" altLang="zh-TW" dirty="0" smtClean="0"/>
              <a:t>Reuse and low overhead specialized</a:t>
            </a:r>
            <a:r>
              <a:rPr lang="en-US" altLang="zh-TW" baseline="0" dirty="0" smtClean="0"/>
              <a:t> path</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20</a:t>
            </a:fld>
            <a:endParaRPr lang="zh-TW"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In the last few slides, I</a:t>
            </a:r>
            <a:r>
              <a:rPr lang="zh-TW" altLang="en-US" baseline="0" dirty="0" smtClean="0"/>
              <a:t> </a:t>
            </a:r>
            <a:r>
              <a:rPr lang="en-US" altLang="zh-TW" baseline="0" dirty="0" smtClean="0"/>
              <a:t>will go back to the hardware integration. And I will talk about the integration, performance, and the conclusion</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21</a:t>
            </a:fld>
            <a:endParaRPr lang="zh-TW"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First, let’s go</a:t>
            </a:r>
            <a:r>
              <a:rPr lang="en-US" altLang="zh-TW" baseline="0" dirty="0" smtClean="0"/>
              <a:t> back to the simple 5-stage pipeline, the </a:t>
            </a:r>
            <a:r>
              <a:rPr lang="en-US" altLang="zh-TW" baseline="0" dirty="0" err="1" smtClean="0"/>
              <a:t>DySER</a:t>
            </a:r>
            <a:r>
              <a:rPr lang="en-US" altLang="zh-TW" baseline="0" dirty="0" smtClean="0"/>
              <a:t> is in the execution stage (click) and there are input and output interface between the original </a:t>
            </a:r>
            <a:r>
              <a:rPr lang="en-US" altLang="zh-TW" baseline="0" dirty="0" err="1" smtClean="0"/>
              <a:t>datapath</a:t>
            </a:r>
            <a:r>
              <a:rPr lang="en-US" altLang="zh-TW" baseline="0" dirty="0" smtClean="0"/>
              <a:t> and the </a:t>
            </a:r>
            <a:r>
              <a:rPr lang="en-US" altLang="zh-TW" baseline="0" dirty="0" err="1" smtClean="0"/>
              <a:t>DySER</a:t>
            </a:r>
            <a:r>
              <a:rPr lang="en-US" altLang="zh-TW" baseline="0" dirty="0" smtClean="0"/>
              <a:t>. In an in-order pipeline, we can simply use FIFOs as the </a:t>
            </a:r>
            <a:r>
              <a:rPr lang="en-US" altLang="zh-TW" baseline="0" dirty="0" err="1" smtClean="0"/>
              <a:t>DySER</a:t>
            </a:r>
            <a:r>
              <a:rPr lang="en-US" altLang="zh-TW" baseline="0" dirty="0" smtClean="0"/>
              <a:t> interface. The data is send to </a:t>
            </a:r>
            <a:r>
              <a:rPr lang="en-US" altLang="zh-TW" baseline="0" dirty="0" err="1" smtClean="0"/>
              <a:t>DySER</a:t>
            </a:r>
            <a:r>
              <a:rPr lang="en-US" altLang="zh-TW" baseline="0" dirty="0" smtClean="0"/>
              <a:t> in a first-in first-out fashion. Whenever the FIFO is full, we can simply stall the pipeline.  </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22</a:t>
            </a:fld>
            <a:endParaRPr lang="zh-TW"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Not enough</a:t>
            </a:r>
          </a:p>
          <a:p>
            <a:endParaRPr lang="en-US" altLang="zh-TW" dirty="0" smtClean="0"/>
          </a:p>
          <a:p>
            <a:r>
              <a:rPr lang="en-US" altLang="zh-TW" dirty="0" smtClean="0"/>
              <a:t>Next, for a out-of</a:t>
            </a:r>
            <a:r>
              <a:rPr lang="en-US" altLang="zh-TW" baseline="0" dirty="0" smtClean="0"/>
              <a:t>-order processor, we cannot use a FIFO anymore. Because the processor see </a:t>
            </a:r>
            <a:r>
              <a:rPr lang="en-US" altLang="zh-TW" baseline="0" dirty="0" err="1" smtClean="0"/>
              <a:t>DySER</a:t>
            </a:r>
            <a:r>
              <a:rPr lang="en-US" altLang="zh-TW" baseline="0" dirty="0" smtClean="0"/>
              <a:t> as a stateless execution unit, in out-of-order execution, we have to keep the speculative state in the interface. Here, we use input and output buffers for the out-of-order integration. (click) basically, the buffers has a port address number, the data entry and state bits. The state bits shows the speculative state of the data entry. A speculative data will not be committed at the output. If there is a </a:t>
            </a:r>
            <a:r>
              <a:rPr lang="en-US" altLang="zh-TW" baseline="0" dirty="0" err="1" smtClean="0"/>
              <a:t>mis</a:t>
            </a:r>
            <a:r>
              <a:rPr lang="en-US" altLang="zh-TW" baseline="0" dirty="0" smtClean="0"/>
              <a:t>-speculation, we squash the data entry, re-inject the non-speculative data, and restart the computation.</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23</a:t>
            </a:fld>
            <a:endParaRPr lang="zh-TW"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After discussed</a:t>
            </a:r>
            <a:r>
              <a:rPr lang="en-US" altLang="zh-TW" baseline="0" dirty="0" smtClean="0"/>
              <a:t> the hardware implementation, I want to talk about the evaluation and the performance. We use Wisconsin GEMS simulator to simulate the execution of SPEC, parboil and parsec benchmarks. We use a modified GCC compiler as slicer and </a:t>
            </a:r>
            <a:r>
              <a:rPr lang="en-US" altLang="zh-TW" baseline="0" dirty="0" err="1" smtClean="0"/>
              <a:t>wattch</a:t>
            </a:r>
            <a:r>
              <a:rPr lang="en-US" altLang="zh-TW" baseline="0" dirty="0" smtClean="0"/>
              <a:t>-based power model to measure the power.</a:t>
            </a:r>
          </a:p>
          <a:p>
            <a:r>
              <a:rPr lang="en-US" altLang="zh-TW" baseline="0" dirty="0" smtClean="0"/>
              <a:t>(click)</a:t>
            </a:r>
          </a:p>
          <a:p>
            <a:r>
              <a:rPr lang="en-US" altLang="zh-TW" baseline="0" dirty="0" smtClean="0"/>
              <a:t>How more function unit brings us better performance, and how the specialized path reduce the energy overhead of conventional processor pipeline.</a:t>
            </a:r>
          </a:p>
          <a:p>
            <a:endParaRPr lang="en-US" altLang="zh-TW" baseline="0" dirty="0" smtClean="0"/>
          </a:p>
          <a:p>
            <a:r>
              <a:rPr lang="en-US" altLang="zh-TW" dirty="0" smtClean="0"/>
              <a:t>Suits!</a:t>
            </a:r>
          </a:p>
          <a:p>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24</a:t>
            </a:fld>
            <a:endParaRPr lang="zh-TW"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Here we show the subset of performance result, more detail can be</a:t>
            </a:r>
            <a:br>
              <a:rPr lang="en-US" altLang="zh-TW" dirty="0" smtClean="0"/>
            </a:br>
            <a:r>
              <a:rPr lang="en-US" altLang="zh-TW" dirty="0" smtClean="0"/>
              <a:t>found in the paper. The y-axis here is the speedup, which is</a:t>
            </a:r>
            <a:br>
              <a:rPr lang="en-US" altLang="zh-TW" dirty="0" smtClean="0"/>
            </a:br>
            <a:r>
              <a:rPr lang="en-US" altLang="zh-TW" dirty="0" smtClean="0"/>
              <a:t>normalized to the baseline processor. For the 1-issue </a:t>
            </a:r>
            <a:r>
              <a:rPr lang="en-US" altLang="zh-TW" dirty="0" err="1" smtClean="0"/>
              <a:t>inorder</a:t>
            </a:r>
            <a:r>
              <a:rPr lang="en-US" altLang="zh-TW" dirty="0" smtClean="0"/>
              <a:t/>
            </a:r>
            <a:br>
              <a:rPr lang="en-US" altLang="zh-TW" dirty="0" smtClean="0"/>
            </a:br>
            <a:r>
              <a:rPr lang="en-US" altLang="zh-TW" dirty="0" smtClean="0"/>
              <a:t>integration, we see the speedup from 1.1x up to about 6X, and the</a:t>
            </a:r>
            <a:br>
              <a:rPr lang="en-US" altLang="zh-TW" dirty="0" smtClean="0"/>
            </a:br>
            <a:r>
              <a:rPr lang="en-US" altLang="zh-TW" dirty="0" smtClean="0"/>
              <a:t>geometric mean is about 2.5X. For an application like </a:t>
            </a:r>
            <a:r>
              <a:rPr lang="en-US" altLang="zh-TW" dirty="0" err="1" smtClean="0"/>
              <a:t>namd</a:t>
            </a:r>
            <a:r>
              <a:rPr lang="en-US" altLang="zh-TW" dirty="0" smtClean="0"/>
              <a:t>, the</a:t>
            </a:r>
            <a:br>
              <a:rPr lang="en-US" altLang="zh-TW" dirty="0" smtClean="0"/>
            </a:br>
            <a:r>
              <a:rPr lang="en-US" altLang="zh-TW" dirty="0" smtClean="0"/>
              <a:t>computation slice is dominated and we have good performance. on the</a:t>
            </a:r>
            <a:br>
              <a:rPr lang="en-US" altLang="zh-TW" dirty="0" smtClean="0"/>
            </a:br>
            <a:r>
              <a:rPr lang="en-US" altLang="zh-TW" dirty="0" smtClean="0"/>
              <a:t>other hand, if the application is dominated by load-slice. for</a:t>
            </a:r>
            <a:br>
              <a:rPr lang="en-US" altLang="zh-TW" dirty="0" smtClean="0"/>
            </a:br>
            <a:r>
              <a:rPr lang="en-US" altLang="zh-TW" dirty="0" smtClean="0"/>
              <a:t>example, </a:t>
            </a:r>
            <a:r>
              <a:rPr lang="en-US" altLang="zh-TW" dirty="0" err="1" smtClean="0"/>
              <a:t>canneal</a:t>
            </a:r>
            <a:r>
              <a:rPr lang="en-US" altLang="zh-TW" dirty="0" smtClean="0"/>
              <a:t>, we have less speedup. Now, if we increase the</a:t>
            </a:r>
            <a:br>
              <a:rPr lang="en-US" altLang="zh-TW" dirty="0" smtClean="0"/>
            </a:br>
            <a:r>
              <a:rPr lang="en-US" altLang="zh-TW" dirty="0" smtClean="0"/>
              <a:t>baseline processor, the result shows that we can get more benefit from</a:t>
            </a:r>
            <a:br>
              <a:rPr lang="en-US" altLang="zh-TW" dirty="0" smtClean="0"/>
            </a:br>
            <a:r>
              <a:rPr lang="en-US" altLang="zh-TW" dirty="0" err="1" smtClean="0"/>
              <a:t>DySER</a:t>
            </a:r>
            <a:r>
              <a:rPr lang="en-US" altLang="zh-TW" dirty="0" smtClean="0"/>
              <a:t>. This is simply because that we have a better engine to deliver</a:t>
            </a:r>
            <a:br>
              <a:rPr lang="en-US" altLang="zh-TW" dirty="0" smtClean="0"/>
            </a:br>
            <a:r>
              <a:rPr lang="en-US" altLang="zh-TW" dirty="0" smtClean="0"/>
              <a:t>the data to the </a:t>
            </a:r>
            <a:r>
              <a:rPr lang="en-US" altLang="zh-TW" dirty="0" err="1" smtClean="0"/>
              <a:t>DySER</a:t>
            </a:r>
            <a:r>
              <a:rPr lang="en-US" altLang="zh-TW" dirty="0" smtClean="0"/>
              <a:t>.</a:t>
            </a:r>
            <a:br>
              <a:rPr lang="en-US" altLang="zh-TW" dirty="0" smtClean="0"/>
            </a:br>
            <a:r>
              <a:rPr lang="en-US" altLang="zh-TW" dirty="0" smtClean="0"/>
              <a:t>Now we see the benefit of bringing more computation resources, let's see</a:t>
            </a:r>
            <a:br>
              <a:rPr lang="en-US" altLang="zh-TW" dirty="0" smtClean="0"/>
            </a:br>
            <a:r>
              <a:rPr lang="en-US" altLang="zh-TW" dirty="0" smtClean="0"/>
              <a:t>the efficiency of this approach.</a:t>
            </a:r>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25</a:t>
            </a:fld>
            <a:endParaRPr lang="zh-TW"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en-US" altLang="zh-TW" baseline="0" dirty="0" smtClean="0"/>
          </a:p>
          <a:p>
            <a:r>
              <a:rPr lang="en-US" altLang="zh-TW" dirty="0" smtClean="0"/>
              <a:t>In this graph we show the energy reduction. More energy reduction means</a:t>
            </a:r>
            <a:br>
              <a:rPr lang="en-US" altLang="zh-TW" dirty="0" smtClean="0"/>
            </a:br>
            <a:r>
              <a:rPr lang="en-US" altLang="zh-TW" dirty="0" smtClean="0"/>
              <a:t>we can use less energy to perform same execution. The energy reduction</a:t>
            </a:r>
            <a:br>
              <a:rPr lang="en-US" altLang="zh-TW" dirty="0" smtClean="0"/>
            </a:br>
            <a:r>
              <a:rPr lang="en-US" altLang="zh-TW" dirty="0" smtClean="0"/>
              <a:t>goes from 15%-70%, and the geometric mean is 30 and 40 % for 2</a:t>
            </a:r>
            <a:br>
              <a:rPr lang="en-US" altLang="zh-TW" dirty="0" smtClean="0"/>
            </a:br>
            <a:r>
              <a:rPr lang="en-US" altLang="zh-TW" dirty="0" smtClean="0"/>
              <a:t>integrations. Here we see, even for an application which does not have</a:t>
            </a:r>
            <a:br>
              <a:rPr lang="en-US" altLang="zh-TW" dirty="0" smtClean="0"/>
            </a:br>
            <a:r>
              <a:rPr lang="en-US" altLang="zh-TW" dirty="0" smtClean="0"/>
              <a:t>good speed up as </a:t>
            </a:r>
            <a:r>
              <a:rPr lang="en-US" altLang="zh-TW" dirty="0" err="1" smtClean="0"/>
              <a:t>canneal</a:t>
            </a:r>
            <a:r>
              <a:rPr lang="en-US" altLang="zh-TW" dirty="0" smtClean="0"/>
              <a:t>, we can still get around 20% of energy</a:t>
            </a:r>
            <a:br>
              <a:rPr lang="en-US" altLang="zh-TW" dirty="0" smtClean="0"/>
            </a:br>
            <a:r>
              <a:rPr lang="en-US" altLang="zh-TW" dirty="0" smtClean="0"/>
              <a:t>reduction.</a:t>
            </a:r>
          </a:p>
          <a:p>
            <a:endParaRPr lang="en-US" altLang="zh-TW" baseline="0" dirty="0" smtClean="0"/>
          </a:p>
          <a:p>
            <a:r>
              <a:rPr lang="en-US" altLang="zh-TW" baseline="0" dirty="0" smtClean="0"/>
              <a:t>Again, these is because we removed the per-instruction overhead.</a:t>
            </a:r>
          </a:p>
          <a:p>
            <a:endParaRPr lang="en-US" altLang="zh-TW" baseline="0" dirty="0" smtClean="0"/>
          </a:p>
          <a:p>
            <a:r>
              <a:rPr lang="en-US" altLang="zh-TW" baseline="0" dirty="0" smtClean="0"/>
              <a:t>The switches and the functional units are not in the specialized path are turned off through power gating. </a:t>
            </a:r>
          </a:p>
          <a:p>
            <a:endParaRPr lang="en-US" altLang="zh-TW" baseline="0" dirty="0" smtClean="0"/>
          </a:p>
          <a:p>
            <a:r>
              <a:rPr lang="en-US" altLang="zh-TW" baseline="0" dirty="0" smtClean="0"/>
              <a:t>Too many path in one </a:t>
            </a:r>
            <a:r>
              <a:rPr lang="en-US" altLang="zh-TW" baseline="0" dirty="0" err="1" smtClean="0"/>
              <a:t>pathtree</a:t>
            </a:r>
            <a:r>
              <a:rPr lang="en-US" altLang="zh-TW" baseline="0" dirty="0" smtClean="0"/>
              <a:t>, cannot map all of them on </a:t>
            </a:r>
            <a:r>
              <a:rPr lang="en-US" altLang="zh-TW" baseline="0" dirty="0" err="1" smtClean="0"/>
              <a:t>DySER</a:t>
            </a:r>
            <a:endParaRPr lang="en-US" altLang="zh-TW" baseline="0" dirty="0" smtClean="0"/>
          </a:p>
          <a:p>
            <a:r>
              <a:rPr lang="en-US" altLang="zh-TW" baseline="0" dirty="0" smtClean="0"/>
              <a:t>Path-tree divergence </a:t>
            </a:r>
          </a:p>
          <a:p>
            <a:r>
              <a:rPr lang="en-US" altLang="zh-TW" baseline="0" dirty="0" smtClean="0"/>
              <a:t>70-15</a:t>
            </a:r>
          </a:p>
          <a:p>
            <a:r>
              <a:rPr lang="en-US" altLang="zh-TW" baseline="0" dirty="0" smtClean="0"/>
              <a:t>Why energy reduction</a:t>
            </a:r>
          </a:p>
          <a:p>
            <a:endParaRPr lang="en-US" altLang="zh-TW" baseline="0" dirty="0" smtClean="0"/>
          </a:p>
          <a:p>
            <a:r>
              <a:rPr lang="en-US" altLang="zh-TW" dirty="0" smtClean="0"/>
              <a:t>Now we have</a:t>
            </a:r>
            <a:r>
              <a:rPr lang="en-US" altLang="zh-TW" baseline="0" dirty="0" smtClean="0"/>
              <a:t> shown that the simple integration, and the good performance, next, I will briefly talk about the </a:t>
            </a:r>
            <a:r>
              <a:rPr lang="en-US" altLang="zh-TW" baseline="0" dirty="0" err="1" smtClean="0"/>
              <a:t>flexiblity</a:t>
            </a:r>
            <a:r>
              <a:rPr lang="en-US" altLang="zh-TW" baseline="0" dirty="0" smtClean="0"/>
              <a:t> of the model.</a:t>
            </a:r>
          </a:p>
          <a:p>
            <a:endParaRPr lang="en-US" altLang="zh-TW" dirty="0" smtClean="0"/>
          </a:p>
          <a:p>
            <a:r>
              <a:rPr lang="en-US" altLang="zh-TW" dirty="0" smtClean="0"/>
              <a:t>More detail, </a:t>
            </a:r>
            <a:r>
              <a:rPr lang="en-US" altLang="zh-TW" dirty="0" err="1" smtClean="0"/>
              <a:t>senstivity</a:t>
            </a:r>
            <a:r>
              <a:rPr lang="en-US" altLang="zh-TW" dirty="0" smtClean="0"/>
              <a:t> studies in the paper, I </a:t>
            </a:r>
            <a:r>
              <a:rPr lang="en-US" altLang="zh-TW" dirty="0" err="1" smtClean="0"/>
              <a:t>encorage</a:t>
            </a:r>
            <a:r>
              <a:rPr lang="en-US" altLang="zh-TW" baseline="0" dirty="0" smtClean="0"/>
              <a:t> you to read them</a:t>
            </a:r>
          </a:p>
          <a:p>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26</a:t>
            </a:fld>
            <a:endParaRPr lang="zh-TW"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We have many from of specialized execution existed inside</a:t>
            </a:r>
            <a:r>
              <a:rPr lang="en-US" altLang="zh-TW" baseline="0" dirty="0" smtClean="0"/>
              <a:t> current hardware. ex</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27</a:t>
            </a:fld>
            <a:endParaRPr lang="zh-TW"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Practical</a:t>
            </a:r>
            <a:r>
              <a:rPr lang="en-US" altLang="zh-TW" baseline="0" dirty="0" smtClean="0"/>
              <a:t> way</a:t>
            </a:r>
          </a:p>
          <a:p>
            <a:r>
              <a:rPr lang="en-US" altLang="zh-TW" baseline="0" dirty="0" smtClean="0"/>
              <a:t>More work </a:t>
            </a:r>
          </a:p>
          <a:p>
            <a:endParaRPr lang="en-US" altLang="zh-TW" baseline="0" dirty="0" smtClean="0"/>
          </a:p>
          <a:p>
            <a:r>
              <a:rPr lang="en-US" altLang="zh-TW" baseline="0" dirty="0" smtClean="0"/>
              <a:t>Now to conclude</a:t>
            </a:r>
          </a:p>
          <a:p>
            <a:r>
              <a:rPr lang="en-US" altLang="zh-TW" baseline="0" dirty="0" smtClean="0"/>
              <a:t>Can work -&gt; </a:t>
            </a:r>
            <a:r>
              <a:rPr lang="en-US" altLang="zh-TW" baseline="0" dirty="0" err="1" smtClean="0"/>
              <a:t>parctical</a:t>
            </a:r>
            <a:r>
              <a:rPr lang="en-US" altLang="zh-TW" baseline="0" dirty="0" smtClean="0"/>
              <a:t> way to </a:t>
            </a:r>
          </a:p>
          <a:p>
            <a:r>
              <a:rPr lang="en-US" altLang="zh-TW" baseline="0" dirty="0" smtClean="0"/>
              <a:t>Comparing </a:t>
            </a:r>
          </a:p>
          <a:p>
            <a:endParaRPr lang="en-US" altLang="zh-TW" baseline="0" dirty="0" smtClean="0"/>
          </a:p>
          <a:p>
            <a:r>
              <a:rPr lang="en-US" altLang="zh-TW" baseline="0" dirty="0" smtClean="0"/>
              <a:t>On going of </a:t>
            </a:r>
            <a:r>
              <a:rPr lang="en-US" altLang="zh-TW" baseline="0" smtClean="0"/>
              <a:t>this project</a:t>
            </a:r>
          </a:p>
          <a:p>
            <a:endParaRPr lang="en-US" altLang="zh-TW" dirty="0" smtClean="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28</a:t>
            </a:fld>
            <a:endParaRPr lang="zh-TW"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29</a:t>
            </a:fld>
            <a:endParaRPr lang="zh-TW"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Technology</a:t>
            </a:r>
            <a:r>
              <a:rPr lang="en-US" altLang="zh-TW" baseline="0" dirty="0" smtClean="0"/>
              <a:t> scaling. Back to our little chef, the way we do this is (click)</a:t>
            </a:r>
          </a:p>
          <a:p>
            <a:r>
              <a:rPr lang="en-US" altLang="zh-TW" baseline="0" dirty="0" smtClean="0"/>
              <a:t>We shrink the chef, we make many of them, and we put them on the same chip.</a:t>
            </a:r>
          </a:p>
          <a:p>
            <a:r>
              <a:rPr lang="en-US" altLang="zh-TW" baseline="0" dirty="0" smtClean="0"/>
              <a:t>Now, the question becomes: (click) how can we make a wedding cake with these little chefs?</a:t>
            </a:r>
          </a:p>
          <a:p>
            <a:endParaRPr lang="en-US" altLang="zh-TW" baseline="0" dirty="0" smtClean="0"/>
          </a:p>
          <a:p>
            <a:r>
              <a:rPr lang="en-US" altLang="zh-TW" baseline="0" dirty="0" smtClean="0"/>
              <a:t>To make a lot of people collaborate together is hard. So, before we try to make a wedding cake, we should make sure that we can make a cupcake. In the next slide, I</a:t>
            </a:r>
            <a:r>
              <a:rPr lang="zh-TW" altLang="en-US" baseline="0" dirty="0" smtClean="0"/>
              <a:t> </a:t>
            </a:r>
            <a:r>
              <a:rPr lang="en-US" altLang="zh-TW" baseline="0" dirty="0" smtClean="0"/>
              <a:t>will show one popular approach (click)</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3</a:t>
            </a:fld>
            <a:endParaRPr lang="zh-TW"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Detail </a:t>
            </a:r>
          </a:p>
          <a:p>
            <a:r>
              <a:rPr lang="en-US" altLang="zh-TW" smtClean="0"/>
              <a:t>1100</a:t>
            </a:r>
            <a:endParaRPr lang="zh-TW" altLang="en-US"/>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30</a:t>
            </a:fld>
            <a:endParaRPr lang="zh-TW"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31</a:t>
            </a:fld>
            <a:endParaRPr lang="zh-TW"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32</a:t>
            </a:fld>
            <a:endParaRPr lang="zh-TW"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投影片圖像版面配置區 1"/>
          <p:cNvSpPr>
            <a:spLocks noGrp="1" noRot="1" noChangeAspect="1"/>
          </p:cNvSpPr>
          <p:nvPr>
            <p:ph type="sldImg"/>
          </p:nvPr>
        </p:nvSpPr>
        <p:spPr bwMode="auto">
          <a:noFill/>
          <a:ln>
            <a:solidFill>
              <a:srgbClr val="000000"/>
            </a:solidFill>
            <a:miter lim="800000"/>
            <a:headEnd/>
            <a:tailEnd/>
          </a:ln>
        </p:spPr>
      </p:sp>
      <p:sp>
        <p:nvSpPr>
          <p:cNvPr id="49155" name="備忘稿版面配置區 2"/>
          <p:cNvSpPr>
            <a:spLocks noGrp="1"/>
          </p:cNvSpPr>
          <p:nvPr>
            <p:ph type="body" idx="1"/>
          </p:nvPr>
        </p:nvSpPr>
        <p:spPr bwMode="auto">
          <a:noFill/>
        </p:spPr>
        <p:txBody>
          <a:bodyPr/>
          <a:lstStyle/>
          <a:p>
            <a:pPr>
              <a:spcBef>
                <a:spcPct val="0"/>
              </a:spcBef>
            </a:pPr>
            <a:endParaRPr lang="zh-TW" altLang="en-US" smtClean="0"/>
          </a:p>
        </p:txBody>
      </p:sp>
      <p:sp>
        <p:nvSpPr>
          <p:cNvPr id="49156" name="投影片編號版面配置區 3"/>
          <p:cNvSpPr>
            <a:spLocks noGrp="1"/>
          </p:cNvSpPr>
          <p:nvPr>
            <p:ph type="sldNum" sz="quarter" idx="5"/>
          </p:nvPr>
        </p:nvSpPr>
        <p:spPr bwMode="auto">
          <a:noFill/>
          <a:ln>
            <a:miter lim="800000"/>
            <a:headEnd/>
            <a:tailEnd/>
          </a:ln>
        </p:spPr>
        <p:txBody>
          <a:bodyPr/>
          <a:lstStyle/>
          <a:p>
            <a:fld id="{B3E9CB8A-144C-4AA3-AFFE-E6B247FDA645}" type="slidenum">
              <a:rPr lang="zh-TW" altLang="en-US"/>
              <a:pPr/>
              <a:t>33</a:t>
            </a:fld>
            <a:endParaRPr lang="zh-TW"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The </a:t>
            </a:r>
            <a:r>
              <a:rPr lang="en-US" altLang="zh-TW" dirty="0" err="1" smtClean="0"/>
              <a:t>cpu</a:t>
            </a:r>
            <a:r>
              <a:rPr lang="en-US" altLang="zh-TW" dirty="0" smtClean="0"/>
              <a:t> approach. We</a:t>
            </a:r>
            <a:r>
              <a:rPr lang="en-US" altLang="zh-TW" baseline="0" dirty="0" smtClean="0"/>
              <a:t> start by giving the little chef orders, which are often in a coded from. The little chef will look up the recipe in the cook book and find out what they should do. We have a refrigerator file, we have someone to take the food out from refrigerator, we have someone to process the food, and finally we have our cupcake. </a:t>
            </a:r>
          </a:p>
          <a:p>
            <a:endParaRPr lang="en-US" altLang="zh-TW" dirty="0" smtClean="0"/>
          </a:p>
          <a:p>
            <a:r>
              <a:rPr lang="en-US" altLang="zh-TW" dirty="0" smtClean="0"/>
              <a:t>This</a:t>
            </a:r>
            <a:r>
              <a:rPr lang="en-US" altLang="zh-TW" baseline="0" dirty="0" smtClean="0"/>
              <a:t> scheme works, but is not enough to make a complicated wedding cake. Fortunately, the smart architects figured out a way to increase the performance of the little chefs. And this is called the (click</a:t>
            </a:r>
          </a:p>
          <a:p>
            <a:r>
              <a:rPr lang="en-US" altLang="zh-TW" baseline="0" dirty="0" smtClean="0"/>
              <a:t>Pipeline</a:t>
            </a:r>
          </a:p>
          <a:p>
            <a:r>
              <a:rPr lang="en-US" altLang="zh-TW" baseline="0" dirty="0" smtClean="0"/>
              <a:t>)</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4</a:t>
            </a:fld>
            <a:endParaRPr lang="zh-TW"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The advanced</a:t>
            </a:r>
            <a:r>
              <a:rPr lang="en-US" altLang="zh-TW" baseline="0" dirty="0" smtClean="0"/>
              <a:t> CPU approach. Again, we start with giving the order and looking up the recipe in the cookbook, however, this time we have a more complicated job so we have to show the schedule. The little chefs have to analyze dependences, and sometimes reorder the execution. (click) we have two chefs working at the same time as two ways issue. (click) But we also have to provide a recovery scheme because sometimes the chefs may speculatively do the wrong task. (click) we have a bigger refrigerator (click) we have someone to move the partial cake out from the refrigerator, (click) we have someone to move the partial cake to the refrigerator for later use. (click) finally, sometimes we have to load the strawberry from another level of refrigerator. </a:t>
            </a:r>
          </a:p>
          <a:p>
            <a:r>
              <a:rPr lang="en-US" altLang="zh-TW" baseline="0" dirty="0" smtClean="0"/>
              <a:t>This approach works, but if we take a closer look, (click), you will see the chefs are tired and need much power. (click) this approach has better performance, but it is not efficient. Again, we the have an alternative approach for the complicated wedding cake job. (click)</a:t>
            </a:r>
          </a:p>
          <a:p>
            <a:r>
              <a:rPr lang="en-US" altLang="zh-TW" baseline="0" dirty="0" err="1" smtClean="0"/>
              <a:t>Ooo</a:t>
            </a:r>
            <a:r>
              <a:rPr lang="en-US" altLang="zh-TW" baseline="0" dirty="0" smtClean="0"/>
              <a:t> superscalar</a:t>
            </a:r>
          </a:p>
          <a:p>
            <a:r>
              <a:rPr lang="en-US" altLang="zh-TW" baseline="0" dirty="0" smtClean="0"/>
              <a:t>don’t have go to </a:t>
            </a:r>
            <a:r>
              <a:rPr lang="en-US" altLang="zh-TW" baseline="0" dirty="0" err="1" smtClean="0"/>
              <a:t>costo</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5</a:t>
            </a:fld>
            <a:endParaRPr lang="zh-TW"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TW" dirty="0" smtClean="0"/>
              <a:t>- Explain Specialization</a:t>
            </a:r>
          </a:p>
          <a:p>
            <a:pPr marL="0" marR="0" indent="0" algn="l" defTabSz="914400" rtl="0" eaLnBrk="1" fontAlgn="auto" latinLnBrk="0" hangingPunct="1">
              <a:lnSpc>
                <a:spcPct val="100000"/>
              </a:lnSpc>
              <a:spcBef>
                <a:spcPts val="0"/>
              </a:spcBef>
              <a:spcAft>
                <a:spcPts val="0"/>
              </a:spcAft>
              <a:buClrTx/>
              <a:buSzTx/>
              <a:buFontTx/>
              <a:buChar char="-"/>
              <a:tabLst/>
              <a:defRPr/>
            </a:pPr>
            <a:r>
              <a:rPr lang="en-US" altLang="zh-TW" dirty="0" smtClean="0"/>
              <a:t> GPU example</a:t>
            </a:r>
          </a:p>
          <a:p>
            <a:pPr marL="0" marR="0" indent="0" algn="l" defTabSz="914400" rtl="0" eaLnBrk="1" fontAlgn="auto" latinLnBrk="0" hangingPunct="1">
              <a:lnSpc>
                <a:spcPct val="100000"/>
              </a:lnSpc>
              <a:spcBef>
                <a:spcPts val="0"/>
              </a:spcBef>
              <a:spcAft>
                <a:spcPts val="0"/>
              </a:spcAft>
              <a:buClrTx/>
              <a:buSzTx/>
              <a:buFontTx/>
              <a:buChar char="-"/>
              <a:tabLst/>
              <a:defRPr/>
            </a:pPr>
            <a:endParaRPr lang="en-US" altLang="zh-TW"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altLang="zh-TW" dirty="0" smtClean="0"/>
              <a:t>Which is the hardware specialization approach. In</a:t>
            </a:r>
            <a:r>
              <a:rPr lang="en-US" altLang="zh-TW" baseline="0" dirty="0" smtClean="0"/>
              <a:t> this approach, we make a specialized team to make wedding cake. In this approach, the chefs are specialized to do a particular job. Someone is responsible for making the cake, someone will squeeze the cream, and someone will put the strawberry. In the hardware sense, we build the specialized </a:t>
            </a:r>
            <a:r>
              <a:rPr lang="en-US" altLang="zh-TW" baseline="0" dirty="0" err="1" smtClean="0"/>
              <a:t>datapath</a:t>
            </a:r>
            <a:r>
              <a:rPr lang="en-US" altLang="zh-TW" baseline="0" dirty="0" smtClean="0"/>
              <a:t> for a certain application. This is like using a specialized tool to help your work. A more concrete example is that, the main function of a GPU is to do graphics processing, and it has specialized units to do the computation on pixels, vertexes, and textures. </a:t>
            </a: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zh-TW"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altLang="zh-TW" baseline="0" dirty="0" smtClean="0"/>
              <a:t>Now, we have an approach that works and works more efficiently, but.. (click)</a:t>
            </a:r>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6</a:t>
            </a:fld>
            <a:endParaRPr lang="zh-TW"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 problem</a:t>
            </a:r>
          </a:p>
          <a:p>
            <a:pPr>
              <a:buFontTx/>
              <a:buChar char="-"/>
            </a:pPr>
            <a:r>
              <a:rPr lang="en-US" altLang="zh-TW" dirty="0" smtClean="0"/>
              <a:t>purpose</a:t>
            </a:r>
            <a:r>
              <a:rPr lang="en-US" altLang="zh-TW" baseline="0" dirty="0" smtClean="0"/>
              <a:t> a new model</a:t>
            </a:r>
          </a:p>
          <a:p>
            <a:pPr>
              <a:buFontTx/>
              <a:buChar char="-"/>
            </a:pPr>
            <a:endParaRPr lang="en-US" altLang="zh-TW" baseline="0" dirty="0" smtClean="0"/>
          </a:p>
          <a:p>
            <a:pPr>
              <a:buFontTx/>
              <a:buNone/>
            </a:pPr>
            <a:r>
              <a:rPr lang="en-US" altLang="zh-TW" baseline="0" dirty="0" smtClean="0"/>
              <a:t>Suppose we see the strawberries and cakes, but we want a strawberry pancake. We ask if we can get one. The team will answer “ what are you talking about?”</a:t>
            </a:r>
          </a:p>
          <a:p>
            <a:pPr>
              <a:buFontTx/>
              <a:buNone/>
            </a:pPr>
            <a:endParaRPr lang="en-US" altLang="zh-TW" baseline="0" dirty="0" smtClean="0"/>
          </a:p>
          <a:p>
            <a:pPr>
              <a:buFontTx/>
              <a:buNone/>
            </a:pPr>
            <a:r>
              <a:rPr lang="en-US" altLang="zh-TW" baseline="0" dirty="0" smtClean="0"/>
              <a:t>Now, the problem is : can we have both the efficiency and the performance?</a:t>
            </a:r>
          </a:p>
          <a:p>
            <a:pPr>
              <a:buFontTx/>
              <a:buNone/>
            </a:pPr>
            <a:r>
              <a:rPr lang="en-US" altLang="zh-TW" baseline="0" dirty="0" smtClean="0"/>
              <a:t>To answer this question, we purpose another approach:</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7</a:t>
            </a:fld>
            <a:endParaRPr lang="zh-TW"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In this approach, we use</a:t>
            </a:r>
            <a:r>
              <a:rPr lang="en-US" altLang="zh-TW" baseline="0" dirty="0" smtClean="0"/>
              <a:t> a Dynamically Specialized Execution Resources, or the </a:t>
            </a:r>
            <a:r>
              <a:rPr lang="en-US" altLang="zh-TW" baseline="0" dirty="0" err="1" smtClean="0"/>
              <a:t>DySER</a:t>
            </a:r>
            <a:r>
              <a:rPr lang="en-US" altLang="zh-TW" baseline="0" dirty="0" smtClean="0"/>
              <a:t> to help us make cakes. Here, we still have specialized chefs as the resources, however, we do not use a single </a:t>
            </a:r>
            <a:r>
              <a:rPr lang="en-US" altLang="zh-TW" baseline="0" dirty="0" err="1" smtClean="0"/>
              <a:t>datapath</a:t>
            </a:r>
            <a:r>
              <a:rPr lang="en-US" altLang="zh-TW" baseline="0" dirty="0" smtClean="0"/>
              <a:t>.</a:t>
            </a:r>
            <a:r>
              <a:rPr lang="zh-TW" altLang="en-US" baseline="0" dirty="0" smtClean="0"/>
              <a:t> </a:t>
            </a:r>
            <a:r>
              <a:rPr lang="en-US" altLang="zh-TW" baseline="0" dirty="0" smtClean="0"/>
              <a:t>Instead,</a:t>
            </a:r>
            <a:r>
              <a:rPr lang="zh-TW" altLang="en-US" baseline="0" dirty="0" smtClean="0"/>
              <a:t> </a:t>
            </a:r>
            <a:r>
              <a:rPr lang="en-US" altLang="zh-TW" baseline="0" dirty="0" smtClean="0"/>
              <a:t>(click) we build a fabric, which allows us to dynamically construct the specialized </a:t>
            </a:r>
            <a:r>
              <a:rPr lang="en-US" altLang="zh-TW" baseline="0" dirty="0" err="1" smtClean="0"/>
              <a:t>datapath</a:t>
            </a:r>
            <a:r>
              <a:rPr lang="en-US" altLang="zh-TW" baseline="0" dirty="0" smtClean="0"/>
              <a:t>. In </a:t>
            </a:r>
            <a:r>
              <a:rPr lang="en-US" altLang="zh-TW" baseline="0" dirty="0" err="1" smtClean="0"/>
              <a:t>DySER</a:t>
            </a:r>
            <a:r>
              <a:rPr lang="en-US" altLang="zh-TW" baseline="0" dirty="0" smtClean="0"/>
              <a:t>, we can make a </a:t>
            </a:r>
            <a:r>
              <a:rPr lang="en-US" altLang="zh-TW" baseline="0" dirty="0" err="1" smtClean="0"/>
              <a:t>datapath</a:t>
            </a:r>
            <a:r>
              <a:rPr lang="en-US" altLang="zh-TW" baseline="0" dirty="0" smtClean="0"/>
              <a:t> for the wedding cake (click), and we can also make a </a:t>
            </a:r>
            <a:r>
              <a:rPr lang="en-US" altLang="zh-TW" baseline="0" dirty="0" err="1" smtClean="0"/>
              <a:t>datapth</a:t>
            </a:r>
            <a:r>
              <a:rPr lang="en-US" altLang="zh-TW" baseline="0" dirty="0" smtClean="0"/>
              <a:t> for the pancake. </a:t>
            </a:r>
          </a:p>
          <a:p>
            <a:endParaRPr lang="en-US" altLang="zh-TW" baseline="0" dirty="0" smtClean="0"/>
          </a:p>
          <a:p>
            <a:r>
              <a:rPr lang="en-US" altLang="zh-TW" baseline="0" dirty="0" smtClean="0"/>
              <a:t>This is more flexible.</a:t>
            </a:r>
            <a:r>
              <a:rPr lang="zh-TW" altLang="en-US" baseline="0" dirty="0" smtClean="0"/>
              <a:t> </a:t>
            </a:r>
            <a:r>
              <a:rPr lang="en-US" altLang="zh-TW" baseline="0" dirty="0" smtClean="0"/>
              <a:t>In the next slide, I will give an overview of the </a:t>
            </a:r>
            <a:r>
              <a:rPr lang="en-US" altLang="zh-TW" baseline="0" dirty="0" err="1" smtClean="0"/>
              <a:t>DySER</a:t>
            </a:r>
            <a:r>
              <a:rPr lang="en-US" altLang="zh-TW" baseline="0" dirty="0" smtClean="0"/>
              <a:t> approach</a:t>
            </a:r>
          </a:p>
          <a:p>
            <a:endParaRPr lang="en-US" altLang="zh-TW" dirty="0" smtClean="0"/>
          </a:p>
          <a:p>
            <a:endParaRPr lang="en-US" altLang="zh-TW" dirty="0" smtClean="0"/>
          </a:p>
          <a:p>
            <a:r>
              <a:rPr lang="en-US" altLang="zh-TW" dirty="0" smtClean="0"/>
              <a:t>Bring </a:t>
            </a:r>
            <a:r>
              <a:rPr lang="en-US" altLang="zh-TW" dirty="0" err="1" smtClean="0"/>
              <a:t>dyse</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8</a:t>
            </a:fld>
            <a:endParaRPr lang="zh-TW"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r>
              <a:rPr lang="en-US" altLang="zh-TW" dirty="0" smtClean="0"/>
              <a:t>In the reminder of this talk, first</a:t>
            </a:r>
            <a:r>
              <a:rPr lang="en-US" altLang="zh-TW" baseline="0" dirty="0" smtClean="0"/>
              <a:t> I will show the execution model and the hardware resources: the </a:t>
            </a:r>
            <a:r>
              <a:rPr lang="en-US" altLang="zh-TW" baseline="0" dirty="0" err="1" smtClean="0"/>
              <a:t>DySER</a:t>
            </a:r>
            <a:r>
              <a:rPr lang="en-US" altLang="zh-TW" baseline="0" dirty="0" smtClean="0"/>
              <a:t>. I will show how we do specialization and how we can dynamically change the specialization. Next, I will show how we support the execution in the compile time with our compiler: the slicer. Then I will show the HW/SW interface. In the last few slides, I will show the integration, performance results, and the conclusion.</a:t>
            </a:r>
            <a:endParaRPr lang="zh-TW" altLang="en-US" dirty="0"/>
          </a:p>
        </p:txBody>
      </p:sp>
      <p:sp>
        <p:nvSpPr>
          <p:cNvPr id="4" name="投影片編號版面配置區 3"/>
          <p:cNvSpPr>
            <a:spLocks noGrp="1"/>
          </p:cNvSpPr>
          <p:nvPr>
            <p:ph type="sldNum" sz="quarter" idx="10"/>
          </p:nvPr>
        </p:nvSpPr>
        <p:spPr/>
        <p:txBody>
          <a:bodyPr/>
          <a:lstStyle/>
          <a:p>
            <a:fld id="{907AA930-7D67-41A8-B8FA-3A86FFB44AFA}" type="slidenum">
              <a:rPr lang="zh-TW" altLang="en-US" smtClean="0"/>
              <a:pPr/>
              <a:t>9</a:t>
            </a:fld>
            <a:endParaRPr lang="zh-TW"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a:xfrm>
            <a:off x="457200" y="304800"/>
            <a:ext cx="8229600" cy="990600"/>
          </a:xfrm>
        </p:spPr>
        <p:txBody>
          <a:bodyPr/>
          <a:lstStyle/>
          <a:p>
            <a:r>
              <a:rPr lang="zh-TW" altLang="en-US" smtClean="0"/>
              <a:t>按一下以編輯母片標題樣式</a:t>
            </a:r>
            <a:endParaRPr lang="en-US"/>
          </a:p>
        </p:txBody>
      </p:sp>
      <p:sp>
        <p:nvSpPr>
          <p:cNvPr id="3" name="Content Placeholder 2"/>
          <p:cNvSpPr>
            <a:spLocks noGrp="1"/>
          </p:cNvSpPr>
          <p:nvPr>
            <p:ph idx="1"/>
          </p:nvPr>
        </p:nvSpPr>
        <p:spPr>
          <a:xfrm>
            <a:off x="457200" y="1524000"/>
            <a:ext cx="8229600" cy="4602163"/>
          </a:xfrm>
        </p:spPr>
        <p:txBody>
          <a:bodyPr/>
          <a:lstStyle>
            <a:lvl1pPr>
              <a:buClr>
                <a:schemeClr val="tx1"/>
              </a:buClr>
              <a:defRPr/>
            </a:lvl1pPr>
            <a:lvl2pPr>
              <a:buClr>
                <a:schemeClr val="tx1"/>
              </a:buClr>
              <a:defRPr/>
            </a:lvl2pPr>
            <a:lvl3pPr>
              <a:buClr>
                <a:schemeClr val="tx1"/>
              </a:buClr>
              <a:defRPr/>
            </a:lvl3pPr>
            <a:lvl4pPr>
              <a:buClr>
                <a:schemeClr val="tx1"/>
              </a:buClr>
              <a:defRPr/>
            </a:lvl4pPr>
            <a:lvl5pPr>
              <a:buClr>
                <a:schemeClr val="tx1"/>
              </a:buClr>
              <a:defRPr/>
            </a:lvl5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dirty="0"/>
          </a:p>
        </p:txBody>
      </p:sp>
      <p:sp>
        <p:nvSpPr>
          <p:cNvPr id="4" name="Date Placeholder 3"/>
          <p:cNvSpPr>
            <a:spLocks noGrp="1"/>
          </p:cNvSpPr>
          <p:nvPr>
            <p:ph type="dt" sz="half" idx="10"/>
          </p:nvPr>
        </p:nvSpPr>
        <p:spPr/>
        <p:txBody>
          <a:bodyPr/>
          <a:lstStyle>
            <a:lvl1pPr>
              <a:defRPr/>
            </a:lvl1pPr>
          </a:lstStyle>
          <a:p>
            <a:fld id="{F57C6AD5-A2E1-43ED-B3B0-E0523D9BC7D0}" type="datetime1">
              <a:rPr lang="zh-TW" altLang="en-US" smtClean="0"/>
              <a:pPr/>
              <a:t>2011/2/12</a:t>
            </a:fld>
            <a:endParaRPr lang="zh-TW" altLang="en-US"/>
          </a:p>
        </p:txBody>
      </p:sp>
      <p:sp>
        <p:nvSpPr>
          <p:cNvPr id="5" name="Footer Placeholder 4"/>
          <p:cNvSpPr>
            <a:spLocks noGrp="1"/>
          </p:cNvSpPr>
          <p:nvPr>
            <p:ph type="ftr" sz="quarter" idx="11"/>
          </p:nvPr>
        </p:nvSpPr>
        <p:spPr/>
        <p:txBody>
          <a:bodyPr/>
          <a:lstStyle>
            <a:lvl1pPr>
              <a:defRPr/>
            </a:lvl1pPr>
          </a:lstStyle>
          <a:p>
            <a:endParaRPr lang="zh-TW" altLang="en-US"/>
          </a:p>
        </p:txBody>
      </p:sp>
      <p:sp>
        <p:nvSpPr>
          <p:cNvPr id="6" name="Slide Number Placeholder 5"/>
          <p:cNvSpPr>
            <a:spLocks noGrp="1"/>
          </p:cNvSpPr>
          <p:nvPr>
            <p:ph type="sldNum" sz="quarter" idx="12"/>
          </p:nvPr>
        </p:nvSpPr>
        <p:spPr/>
        <p:txBody>
          <a:bodyPr/>
          <a:lstStyle>
            <a:lvl1pPr>
              <a:defRPr/>
            </a:lvl1pPr>
          </a:lstStyle>
          <a:p>
            <a:fld id="{BFD5FD6A-C57A-4DE2-B63E-DA52DB40EC98}" type="slidenum">
              <a:rPr lang="zh-TW" altLang="en-US" smtClean="0"/>
              <a:pPr/>
              <a:t>‹#›</a:t>
            </a:fld>
            <a:endParaRPr lang="zh-TW" altLang="en-US"/>
          </a:p>
        </p:txBody>
      </p:sp>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zh-TW" altLang="en-US" smtClean="0"/>
              <a:t>按一下以編輯母片標題樣式</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p>
        </p:txBody>
      </p:sp>
      <p:sp>
        <p:nvSpPr>
          <p:cNvPr id="4" name="Date Placeholder 3"/>
          <p:cNvSpPr>
            <a:spLocks noGrp="1"/>
          </p:cNvSpPr>
          <p:nvPr>
            <p:ph type="dt" sz="half" idx="10"/>
          </p:nvPr>
        </p:nvSpPr>
        <p:spPr/>
        <p:txBody>
          <a:bodyPr/>
          <a:lstStyle>
            <a:lvl1pPr>
              <a:defRPr/>
            </a:lvl1pPr>
          </a:lstStyle>
          <a:p>
            <a:fld id="{15699153-44AD-4388-ABD8-247C6E0B7494}" type="datetime1">
              <a:rPr lang="zh-TW" altLang="en-US" smtClean="0"/>
              <a:pPr/>
              <a:t>2011/2/12</a:t>
            </a:fld>
            <a:endParaRPr lang="zh-TW" altLang="en-US"/>
          </a:p>
        </p:txBody>
      </p:sp>
      <p:sp>
        <p:nvSpPr>
          <p:cNvPr id="5" name="Footer Placeholder 4"/>
          <p:cNvSpPr>
            <a:spLocks noGrp="1"/>
          </p:cNvSpPr>
          <p:nvPr>
            <p:ph type="ftr" sz="quarter" idx="11"/>
          </p:nvPr>
        </p:nvSpPr>
        <p:spPr/>
        <p:txBody>
          <a:bodyPr/>
          <a:lstStyle>
            <a:lvl1pPr>
              <a:defRPr/>
            </a:lvl1pPr>
          </a:lstStyle>
          <a:p>
            <a:endParaRPr lang="zh-TW" altLang="en-US"/>
          </a:p>
        </p:txBody>
      </p:sp>
      <p:sp>
        <p:nvSpPr>
          <p:cNvPr id="6" name="Slide Number Placeholder 5"/>
          <p:cNvSpPr>
            <a:spLocks noGrp="1"/>
          </p:cNvSpPr>
          <p:nvPr>
            <p:ph type="sldNum" sz="quarter" idx="12"/>
          </p:nvPr>
        </p:nvSpPr>
        <p:spPr/>
        <p:txBody>
          <a:bodyPr/>
          <a:lstStyle>
            <a:lvl1pPr>
              <a:defRPr/>
            </a:lvl1pPr>
          </a:lstStyle>
          <a:p>
            <a:fld id="{BFD5FD6A-C57A-4DE2-B63E-DA52DB40EC98}" type="slidenum">
              <a:rPr lang="zh-TW" altLang="en-US" smtClean="0"/>
              <a:pPr/>
              <a:t>‹#›</a:t>
            </a:fld>
            <a:endParaRPr lang="zh-TW" altLang="en-US"/>
          </a:p>
        </p:txBody>
      </p:sp>
    </p:spTree>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685800" y="2130425"/>
            <a:ext cx="7772400" cy="1470025"/>
          </a:xfrm>
        </p:spPr>
        <p:txBody>
          <a:bodyPr/>
          <a:lstStyle/>
          <a:p>
            <a:r>
              <a:rPr lang="zh-TW" altLang="en-US" smtClean="0"/>
              <a:t>按一下以編輯母片標題樣式</a:t>
            </a:r>
            <a:endParaRPr lang="zh-TW" altLang="en-US"/>
          </a:p>
        </p:txBody>
      </p:sp>
      <p:sp>
        <p:nvSpPr>
          <p:cNvPr id="3" name="副標題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smtClean="0"/>
              <a:t>按一下以編輯母片副標題樣式</a:t>
            </a:r>
            <a:endParaRPr lang="zh-TW" altLang="en-US"/>
          </a:p>
        </p:txBody>
      </p:sp>
      <p:sp>
        <p:nvSpPr>
          <p:cNvPr id="4" name="日期版面配置區 3"/>
          <p:cNvSpPr>
            <a:spLocks noGrp="1"/>
          </p:cNvSpPr>
          <p:nvPr>
            <p:ph type="dt" sz="half" idx="10"/>
          </p:nvPr>
        </p:nvSpPr>
        <p:spPr/>
        <p:txBody>
          <a:bodyPr/>
          <a:lstStyle/>
          <a:p>
            <a:fld id="{3F4A5008-72BA-43A8-9CE2-904444C5064D}" type="datetime1">
              <a:rPr lang="zh-TW" altLang="en-US" smtClean="0"/>
              <a:pPr/>
              <a:t>2011/2/12</a:t>
            </a:fld>
            <a:endParaRPr lang="zh-TW" altLang="en-US"/>
          </a:p>
        </p:txBody>
      </p:sp>
      <p:sp>
        <p:nvSpPr>
          <p:cNvPr id="5" name="頁尾版面配置區 4"/>
          <p:cNvSpPr>
            <a:spLocks noGrp="1"/>
          </p:cNvSpPr>
          <p:nvPr>
            <p:ph type="ftr" sz="quarter" idx="11"/>
          </p:nvPr>
        </p:nvSpPr>
        <p:spPr/>
        <p:txBody>
          <a:bodyPr/>
          <a:lstStyle/>
          <a:p>
            <a:endParaRPr lang="zh-TW" altLang="en-US"/>
          </a:p>
        </p:txBody>
      </p:sp>
      <p:sp>
        <p:nvSpPr>
          <p:cNvPr id="6" name="投影片編號版面配置區 5"/>
          <p:cNvSpPr>
            <a:spLocks noGrp="1"/>
          </p:cNvSpPr>
          <p:nvPr>
            <p:ph type="sldNum" sz="quarter" idx="12"/>
          </p:nvPr>
        </p:nvSpPr>
        <p:spPr/>
        <p:txBody>
          <a:bodyPr/>
          <a:lstStyle>
            <a:lvl1pPr>
              <a:defRPr sz="1600">
                <a:solidFill>
                  <a:schemeClr val="tx1"/>
                </a:solidFill>
                <a:latin typeface="+mn-lt"/>
              </a:defRPr>
            </a:lvl1pPr>
          </a:lstStyle>
          <a:p>
            <a:fld id="{BFD5FD6A-C57A-4DE2-B63E-DA52DB40EC98}" type="slidenum">
              <a:rPr lang="zh-TW" altLang="en-US" smtClean="0"/>
              <a:pPr/>
              <a:t>‹#›</a:t>
            </a:fld>
            <a:endParaRPr lang="zh-TW" altLang="en-US" dirty="0"/>
          </a:p>
        </p:txBody>
      </p:sp>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區段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zh-TW" altLang="en-US" smtClean="0"/>
              <a:t>按一下以編輯母片標題樣式</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smtClean="0"/>
              <a:t>按一下以編輯母片文字樣式</a:t>
            </a:r>
          </a:p>
        </p:txBody>
      </p:sp>
      <p:sp>
        <p:nvSpPr>
          <p:cNvPr id="4" name="Date Placeholder 3"/>
          <p:cNvSpPr>
            <a:spLocks noGrp="1"/>
          </p:cNvSpPr>
          <p:nvPr>
            <p:ph type="dt" sz="half" idx="10"/>
          </p:nvPr>
        </p:nvSpPr>
        <p:spPr/>
        <p:txBody>
          <a:bodyPr/>
          <a:lstStyle>
            <a:lvl1pPr>
              <a:defRPr/>
            </a:lvl1pPr>
          </a:lstStyle>
          <a:p>
            <a:fld id="{E2030695-88F7-4BBF-B558-12B097CD13B2}" type="datetime1">
              <a:rPr lang="zh-TW" altLang="en-US" smtClean="0"/>
              <a:pPr/>
              <a:t>2011/2/12</a:t>
            </a:fld>
            <a:endParaRPr lang="zh-TW" altLang="en-US"/>
          </a:p>
        </p:txBody>
      </p:sp>
      <p:sp>
        <p:nvSpPr>
          <p:cNvPr id="5" name="Footer Placeholder 4"/>
          <p:cNvSpPr>
            <a:spLocks noGrp="1"/>
          </p:cNvSpPr>
          <p:nvPr>
            <p:ph type="ftr" sz="quarter" idx="11"/>
          </p:nvPr>
        </p:nvSpPr>
        <p:spPr/>
        <p:txBody>
          <a:bodyPr/>
          <a:lstStyle>
            <a:lvl1pPr>
              <a:defRPr/>
            </a:lvl1pPr>
          </a:lstStyle>
          <a:p>
            <a:endParaRPr lang="zh-TW" altLang="en-US"/>
          </a:p>
        </p:txBody>
      </p:sp>
      <p:sp>
        <p:nvSpPr>
          <p:cNvPr id="6" name="Slide Number Placeholder 5"/>
          <p:cNvSpPr>
            <a:spLocks noGrp="1"/>
          </p:cNvSpPr>
          <p:nvPr>
            <p:ph type="sldNum" sz="quarter" idx="12"/>
          </p:nvPr>
        </p:nvSpPr>
        <p:spPr/>
        <p:txBody>
          <a:bodyPr/>
          <a:lstStyle>
            <a:lvl1pPr>
              <a:defRPr/>
            </a:lvl1pPr>
          </a:lstStyle>
          <a:p>
            <a:fld id="{BFD5FD6A-C57A-4DE2-B63E-DA52DB40EC98}" type="slidenum">
              <a:rPr lang="zh-TW" altLang="en-US" smtClean="0"/>
              <a:pPr/>
              <a:t>‹#›</a:t>
            </a:fld>
            <a:endParaRPr lang="zh-TW"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p>
        </p:txBody>
      </p:sp>
      <p:sp>
        <p:nvSpPr>
          <p:cNvPr id="5" name="Date Placeholder 3"/>
          <p:cNvSpPr>
            <a:spLocks noGrp="1"/>
          </p:cNvSpPr>
          <p:nvPr>
            <p:ph type="dt" sz="half" idx="10"/>
          </p:nvPr>
        </p:nvSpPr>
        <p:spPr/>
        <p:txBody>
          <a:bodyPr/>
          <a:lstStyle>
            <a:lvl1pPr>
              <a:defRPr/>
            </a:lvl1pPr>
          </a:lstStyle>
          <a:p>
            <a:fld id="{F408C822-B826-4B37-B5CC-52BB0A3982A3}" type="datetime1">
              <a:rPr lang="zh-TW" altLang="en-US" smtClean="0"/>
              <a:pPr/>
              <a:t>2011/2/12</a:t>
            </a:fld>
            <a:endParaRPr lang="zh-TW" altLang="en-US"/>
          </a:p>
        </p:txBody>
      </p:sp>
      <p:sp>
        <p:nvSpPr>
          <p:cNvPr id="6" name="Footer Placeholder 4"/>
          <p:cNvSpPr>
            <a:spLocks noGrp="1"/>
          </p:cNvSpPr>
          <p:nvPr>
            <p:ph type="ftr" sz="quarter" idx="11"/>
          </p:nvPr>
        </p:nvSpPr>
        <p:spPr/>
        <p:txBody>
          <a:bodyPr/>
          <a:lstStyle>
            <a:lvl1pPr>
              <a:defRPr/>
            </a:lvl1pPr>
          </a:lstStyle>
          <a:p>
            <a:endParaRPr lang="zh-TW" altLang="en-US"/>
          </a:p>
        </p:txBody>
      </p:sp>
      <p:sp>
        <p:nvSpPr>
          <p:cNvPr id="7" name="Slide Number Placeholder 5"/>
          <p:cNvSpPr>
            <a:spLocks noGrp="1"/>
          </p:cNvSpPr>
          <p:nvPr>
            <p:ph type="sldNum" sz="quarter" idx="12"/>
          </p:nvPr>
        </p:nvSpPr>
        <p:spPr/>
        <p:txBody>
          <a:bodyPr/>
          <a:lstStyle>
            <a:lvl1pPr>
              <a:defRPr/>
            </a:lvl1pPr>
          </a:lstStyle>
          <a:p>
            <a:fld id="{BFD5FD6A-C57A-4DE2-B63E-DA52DB40EC98}" type="slidenum">
              <a:rPr lang="zh-TW" altLang="en-US" smtClean="0"/>
              <a:pPr/>
              <a:t>‹#›</a:t>
            </a:fld>
            <a:endParaRPr lang="zh-TW"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zh-TW" altLang="en-US" smtClean="0"/>
              <a:t>按一下以編輯母片標題樣式</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p>
        </p:txBody>
      </p:sp>
      <p:sp>
        <p:nvSpPr>
          <p:cNvPr id="7" name="Date Placeholder 3"/>
          <p:cNvSpPr>
            <a:spLocks noGrp="1"/>
          </p:cNvSpPr>
          <p:nvPr>
            <p:ph type="dt" sz="half" idx="10"/>
          </p:nvPr>
        </p:nvSpPr>
        <p:spPr/>
        <p:txBody>
          <a:bodyPr/>
          <a:lstStyle>
            <a:lvl1pPr>
              <a:defRPr/>
            </a:lvl1pPr>
          </a:lstStyle>
          <a:p>
            <a:fld id="{B2032EDD-EAB2-44DD-B70A-4B02AE7A54B0}" type="datetime1">
              <a:rPr lang="zh-TW" altLang="en-US" smtClean="0"/>
              <a:pPr/>
              <a:t>2011/2/12</a:t>
            </a:fld>
            <a:endParaRPr lang="zh-TW" altLang="en-US"/>
          </a:p>
        </p:txBody>
      </p:sp>
      <p:sp>
        <p:nvSpPr>
          <p:cNvPr id="8" name="Footer Placeholder 4"/>
          <p:cNvSpPr>
            <a:spLocks noGrp="1"/>
          </p:cNvSpPr>
          <p:nvPr>
            <p:ph type="ftr" sz="quarter" idx="11"/>
          </p:nvPr>
        </p:nvSpPr>
        <p:spPr/>
        <p:txBody>
          <a:bodyPr/>
          <a:lstStyle>
            <a:lvl1pPr>
              <a:defRPr/>
            </a:lvl1pPr>
          </a:lstStyle>
          <a:p>
            <a:endParaRPr lang="zh-TW" altLang="en-US"/>
          </a:p>
        </p:txBody>
      </p:sp>
      <p:sp>
        <p:nvSpPr>
          <p:cNvPr id="9" name="Slide Number Placeholder 5"/>
          <p:cNvSpPr>
            <a:spLocks noGrp="1"/>
          </p:cNvSpPr>
          <p:nvPr>
            <p:ph type="sldNum" sz="quarter" idx="12"/>
          </p:nvPr>
        </p:nvSpPr>
        <p:spPr/>
        <p:txBody>
          <a:bodyPr/>
          <a:lstStyle>
            <a:lvl1pPr>
              <a:defRPr/>
            </a:lvl1pPr>
          </a:lstStyle>
          <a:p>
            <a:fld id="{BFD5FD6A-C57A-4DE2-B63E-DA52DB40EC98}" type="slidenum">
              <a:rPr lang="zh-TW" altLang="en-US" smtClean="0"/>
              <a:pPr/>
              <a:t>‹#›</a:t>
            </a:fld>
            <a:endParaRPr lang="zh-TW"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a:xfrm>
            <a:off x="457200" y="304800"/>
            <a:ext cx="8229600" cy="990600"/>
          </a:xfrm>
        </p:spPr>
        <p:txBody>
          <a:bodyPr/>
          <a:lstStyle/>
          <a:p>
            <a:r>
              <a:rPr lang="zh-TW" altLang="en-US" smtClean="0"/>
              <a:t>按一下以編輯母片標題樣式</a:t>
            </a:r>
            <a:endParaRPr lang="en-US"/>
          </a:p>
        </p:txBody>
      </p:sp>
      <p:sp>
        <p:nvSpPr>
          <p:cNvPr id="3" name="Date Placeholder 3"/>
          <p:cNvSpPr>
            <a:spLocks noGrp="1"/>
          </p:cNvSpPr>
          <p:nvPr>
            <p:ph type="dt" sz="half" idx="10"/>
          </p:nvPr>
        </p:nvSpPr>
        <p:spPr/>
        <p:txBody>
          <a:bodyPr/>
          <a:lstStyle>
            <a:lvl1pPr>
              <a:defRPr/>
            </a:lvl1pPr>
          </a:lstStyle>
          <a:p>
            <a:fld id="{EB946232-73B2-4E9C-9219-7BA075DC4009}" type="datetime1">
              <a:rPr lang="zh-TW" altLang="en-US" smtClean="0"/>
              <a:pPr/>
              <a:t>2011/2/12</a:t>
            </a:fld>
            <a:endParaRPr lang="zh-TW" altLang="en-US"/>
          </a:p>
        </p:txBody>
      </p:sp>
      <p:sp>
        <p:nvSpPr>
          <p:cNvPr id="4" name="Footer Placeholder 4"/>
          <p:cNvSpPr>
            <a:spLocks noGrp="1"/>
          </p:cNvSpPr>
          <p:nvPr>
            <p:ph type="ftr" sz="quarter" idx="11"/>
          </p:nvPr>
        </p:nvSpPr>
        <p:spPr/>
        <p:txBody>
          <a:bodyPr/>
          <a:lstStyle>
            <a:lvl1pPr>
              <a:defRPr/>
            </a:lvl1pPr>
          </a:lstStyle>
          <a:p>
            <a:endParaRPr lang="zh-TW" altLang="en-US"/>
          </a:p>
        </p:txBody>
      </p:sp>
      <p:sp>
        <p:nvSpPr>
          <p:cNvPr id="5" name="Slide Number Placeholder 5"/>
          <p:cNvSpPr>
            <a:spLocks noGrp="1"/>
          </p:cNvSpPr>
          <p:nvPr>
            <p:ph type="sldNum" sz="quarter" idx="12"/>
          </p:nvPr>
        </p:nvSpPr>
        <p:spPr/>
        <p:txBody>
          <a:bodyPr/>
          <a:lstStyle>
            <a:lvl1pPr>
              <a:defRPr sz="1600">
                <a:solidFill>
                  <a:schemeClr val="tx1"/>
                </a:solidFill>
                <a:latin typeface="+mn-lt"/>
              </a:defRPr>
            </a:lvl1pPr>
          </a:lstStyle>
          <a:p>
            <a:fld id="{BFD5FD6A-C57A-4DE2-B63E-DA52DB40EC98}" type="slidenum">
              <a:rPr lang="zh-TW" altLang="en-US" smtClean="0"/>
              <a:pPr/>
              <a:t>‹#›</a:t>
            </a:fld>
            <a:endParaRPr lang="zh-TW" altLang="en-US"/>
          </a:p>
        </p:txBody>
      </p:sp>
    </p:spTree>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fld id="{66BFA584-9C52-4DB1-9FCB-C20661E8BE04}" type="datetime1">
              <a:rPr lang="zh-TW" altLang="en-US" smtClean="0"/>
              <a:pPr/>
              <a:t>2011/2/12</a:t>
            </a:fld>
            <a:endParaRPr lang="zh-TW" altLang="en-US"/>
          </a:p>
        </p:txBody>
      </p:sp>
      <p:sp>
        <p:nvSpPr>
          <p:cNvPr id="3" name="Footer Placeholder 4"/>
          <p:cNvSpPr>
            <a:spLocks noGrp="1"/>
          </p:cNvSpPr>
          <p:nvPr>
            <p:ph type="ftr" sz="quarter" idx="11"/>
          </p:nvPr>
        </p:nvSpPr>
        <p:spPr/>
        <p:txBody>
          <a:bodyPr/>
          <a:lstStyle>
            <a:lvl1pPr>
              <a:defRPr/>
            </a:lvl1pPr>
          </a:lstStyle>
          <a:p>
            <a:endParaRPr lang="zh-TW" altLang="en-US"/>
          </a:p>
        </p:txBody>
      </p:sp>
      <p:sp>
        <p:nvSpPr>
          <p:cNvPr id="4" name="Slide Number Placeholder 5"/>
          <p:cNvSpPr>
            <a:spLocks noGrp="1"/>
          </p:cNvSpPr>
          <p:nvPr>
            <p:ph type="sldNum" sz="quarter" idx="12"/>
          </p:nvPr>
        </p:nvSpPr>
        <p:spPr/>
        <p:txBody>
          <a:bodyPr/>
          <a:lstStyle>
            <a:lvl1pPr>
              <a:defRPr sz="1600">
                <a:solidFill>
                  <a:schemeClr val="tx1"/>
                </a:solidFill>
                <a:latin typeface="+mn-lt"/>
              </a:defRPr>
            </a:lvl1pPr>
          </a:lstStyle>
          <a:p>
            <a:fld id="{BFD5FD6A-C57A-4DE2-B63E-DA52DB40EC98}" type="slidenum">
              <a:rPr lang="zh-TW" altLang="en-US" smtClean="0"/>
              <a:pPr/>
              <a:t>‹#›</a:t>
            </a:fld>
            <a:endParaRPr lang="zh-TW" altLang="en-US"/>
          </a:p>
        </p:txBody>
      </p:sp>
    </p:spTree>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zh-TW" altLang="en-US" smtClean="0"/>
              <a:t>按一下以編輯母片標題樣式</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fld id="{41CDEA74-1123-4D79-8F7D-7280553A7730}" type="datetime1">
              <a:rPr lang="zh-TW" altLang="en-US" smtClean="0"/>
              <a:pPr/>
              <a:t>2011/2/12</a:t>
            </a:fld>
            <a:endParaRPr lang="zh-TW" altLang="en-US"/>
          </a:p>
        </p:txBody>
      </p:sp>
      <p:sp>
        <p:nvSpPr>
          <p:cNvPr id="6" name="Footer Placeholder 4"/>
          <p:cNvSpPr>
            <a:spLocks noGrp="1"/>
          </p:cNvSpPr>
          <p:nvPr>
            <p:ph type="ftr" sz="quarter" idx="11"/>
          </p:nvPr>
        </p:nvSpPr>
        <p:spPr/>
        <p:txBody>
          <a:bodyPr/>
          <a:lstStyle>
            <a:lvl1pPr>
              <a:defRPr/>
            </a:lvl1pPr>
          </a:lstStyle>
          <a:p>
            <a:endParaRPr lang="zh-TW" altLang="en-US"/>
          </a:p>
        </p:txBody>
      </p:sp>
      <p:sp>
        <p:nvSpPr>
          <p:cNvPr id="7" name="Slide Number Placeholder 5"/>
          <p:cNvSpPr>
            <a:spLocks noGrp="1"/>
          </p:cNvSpPr>
          <p:nvPr>
            <p:ph type="sldNum" sz="quarter" idx="12"/>
          </p:nvPr>
        </p:nvSpPr>
        <p:spPr/>
        <p:txBody>
          <a:bodyPr/>
          <a:lstStyle>
            <a:lvl1pPr>
              <a:defRPr/>
            </a:lvl1pPr>
          </a:lstStyle>
          <a:p>
            <a:fld id="{BFD5FD6A-C57A-4DE2-B63E-DA52DB40EC98}" type="slidenum">
              <a:rPr lang="zh-TW" altLang="en-US" smtClean="0"/>
              <a:pPr/>
              <a:t>‹#›</a:t>
            </a:fld>
            <a:endParaRPr lang="zh-TW" altLang="en-US"/>
          </a:p>
        </p:txBody>
      </p:sp>
    </p:spTree>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zh-TW" altLang="en-US" smtClean="0"/>
              <a:t>按一下以編輯母片標題樣式</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TW" altLang="en-US" noProof="0" smtClean="0"/>
              <a:t>按一下圖示以新增圖片</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TW" altLang="en-US" smtClean="0"/>
              <a:t>按一下以編輯母片文字樣式</a:t>
            </a:r>
          </a:p>
        </p:txBody>
      </p:sp>
      <p:sp>
        <p:nvSpPr>
          <p:cNvPr id="5" name="Date Placeholder 3"/>
          <p:cNvSpPr>
            <a:spLocks noGrp="1"/>
          </p:cNvSpPr>
          <p:nvPr>
            <p:ph type="dt" sz="half" idx="10"/>
          </p:nvPr>
        </p:nvSpPr>
        <p:spPr/>
        <p:txBody>
          <a:bodyPr/>
          <a:lstStyle>
            <a:lvl1pPr>
              <a:defRPr/>
            </a:lvl1pPr>
          </a:lstStyle>
          <a:p>
            <a:fld id="{63167F68-9CE2-413E-9ECB-9AA79B1FD472}" type="datetime1">
              <a:rPr lang="zh-TW" altLang="en-US" smtClean="0"/>
              <a:pPr/>
              <a:t>2011/2/12</a:t>
            </a:fld>
            <a:endParaRPr lang="zh-TW" altLang="en-US"/>
          </a:p>
        </p:txBody>
      </p:sp>
      <p:sp>
        <p:nvSpPr>
          <p:cNvPr id="6" name="Footer Placeholder 4"/>
          <p:cNvSpPr>
            <a:spLocks noGrp="1"/>
          </p:cNvSpPr>
          <p:nvPr>
            <p:ph type="ftr" sz="quarter" idx="11"/>
          </p:nvPr>
        </p:nvSpPr>
        <p:spPr/>
        <p:txBody>
          <a:bodyPr/>
          <a:lstStyle>
            <a:lvl1pPr>
              <a:defRPr/>
            </a:lvl1pPr>
          </a:lstStyle>
          <a:p>
            <a:endParaRPr lang="zh-TW" altLang="en-US"/>
          </a:p>
        </p:txBody>
      </p:sp>
      <p:sp>
        <p:nvSpPr>
          <p:cNvPr id="7" name="Slide Number Placeholder 5"/>
          <p:cNvSpPr>
            <a:spLocks noGrp="1"/>
          </p:cNvSpPr>
          <p:nvPr>
            <p:ph type="sldNum" sz="quarter" idx="12"/>
          </p:nvPr>
        </p:nvSpPr>
        <p:spPr/>
        <p:txBody>
          <a:bodyPr/>
          <a:lstStyle>
            <a:lvl1pPr>
              <a:defRPr/>
            </a:lvl1pPr>
          </a:lstStyle>
          <a:p>
            <a:fld id="{BFD5FD6A-C57A-4DE2-B63E-DA52DB40EC98}" type="slidenum">
              <a:rPr lang="zh-TW" altLang="en-US" smtClean="0"/>
              <a:pPr/>
              <a:t>‹#›</a:t>
            </a:fld>
            <a:endParaRPr lang="zh-TW" altLang="en-US"/>
          </a:p>
        </p:txBody>
      </p:sp>
    </p:spTree>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TW" altLang="en-US" smtClean="0"/>
              <a:t>按一下以編輯母片標題樣式</a:t>
            </a:r>
            <a:endParaRPr lang="en-US"/>
          </a:p>
        </p:txBody>
      </p:sp>
      <p:sp>
        <p:nvSpPr>
          <p:cNvPr id="3" name="Vertical Text Placeholder 2"/>
          <p:cNvSpPr>
            <a:spLocks noGrp="1"/>
          </p:cNvSpPr>
          <p:nvPr>
            <p:ph type="body" orient="vert" idx="1"/>
          </p:nvPr>
        </p:nvSpPr>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p>
        </p:txBody>
      </p:sp>
      <p:sp>
        <p:nvSpPr>
          <p:cNvPr id="4" name="Date Placeholder 3"/>
          <p:cNvSpPr>
            <a:spLocks noGrp="1"/>
          </p:cNvSpPr>
          <p:nvPr>
            <p:ph type="dt" sz="half" idx="10"/>
          </p:nvPr>
        </p:nvSpPr>
        <p:spPr/>
        <p:txBody>
          <a:bodyPr/>
          <a:lstStyle>
            <a:lvl1pPr>
              <a:defRPr/>
            </a:lvl1pPr>
          </a:lstStyle>
          <a:p>
            <a:fld id="{67A61884-78A7-4901-A52C-0715AA211087}" type="datetime1">
              <a:rPr lang="zh-TW" altLang="en-US" smtClean="0"/>
              <a:pPr/>
              <a:t>2011/2/12</a:t>
            </a:fld>
            <a:endParaRPr lang="zh-TW" altLang="en-US"/>
          </a:p>
        </p:txBody>
      </p:sp>
      <p:sp>
        <p:nvSpPr>
          <p:cNvPr id="5" name="Footer Placeholder 4"/>
          <p:cNvSpPr>
            <a:spLocks noGrp="1"/>
          </p:cNvSpPr>
          <p:nvPr>
            <p:ph type="ftr" sz="quarter" idx="11"/>
          </p:nvPr>
        </p:nvSpPr>
        <p:spPr/>
        <p:txBody>
          <a:bodyPr/>
          <a:lstStyle>
            <a:lvl1pPr>
              <a:defRPr/>
            </a:lvl1pPr>
          </a:lstStyle>
          <a:p>
            <a:endParaRPr lang="zh-TW" altLang="en-US"/>
          </a:p>
        </p:txBody>
      </p:sp>
      <p:sp>
        <p:nvSpPr>
          <p:cNvPr id="6" name="Slide Number Placeholder 5"/>
          <p:cNvSpPr>
            <a:spLocks noGrp="1"/>
          </p:cNvSpPr>
          <p:nvPr>
            <p:ph type="sldNum" sz="quarter" idx="12"/>
          </p:nvPr>
        </p:nvSpPr>
        <p:spPr/>
        <p:txBody>
          <a:bodyPr/>
          <a:lstStyle>
            <a:lvl1pPr>
              <a:defRPr/>
            </a:lvl1pPr>
          </a:lstStyle>
          <a:p>
            <a:fld id="{BFD5FD6A-C57A-4DE2-B63E-DA52DB40EC98}" type="slidenum">
              <a:rPr lang="zh-TW" altLang="en-US" smtClean="0"/>
              <a:pPr/>
              <a:t>‹#›</a:t>
            </a:fld>
            <a:endParaRPr lang="zh-TW" altLang="en-US"/>
          </a:p>
        </p:txBody>
      </p:sp>
    </p:spTree>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6" descr="top_red_white.PNG"/>
          <p:cNvPicPr>
            <a:picLocks noChangeAspect="1"/>
          </p:cNvPicPr>
          <p:nvPr/>
        </p:nvPicPr>
        <p:blipFill>
          <a:blip r:embed="rId13" cstate="print"/>
          <a:srcRect/>
          <a:stretch>
            <a:fillRect/>
          </a:stretch>
        </p:blipFill>
        <p:spPr bwMode="auto">
          <a:xfrm>
            <a:off x="0" y="-19050"/>
            <a:ext cx="9144000" cy="781050"/>
          </a:xfrm>
          <a:prstGeom prst="rect">
            <a:avLst/>
          </a:prstGeom>
          <a:noFill/>
          <a:ln w="9525">
            <a:noFill/>
            <a:miter lim="800000"/>
            <a:headEnd/>
            <a:tailEnd/>
          </a:ln>
        </p:spPr>
      </p:pic>
      <p:sp>
        <p:nvSpPr>
          <p:cNvPr id="1027" name="Title Placeholder 1"/>
          <p:cNvSpPr>
            <a:spLocks noGrp="1"/>
          </p:cNvSpPr>
          <p:nvPr>
            <p:ph type="title"/>
          </p:nvPr>
        </p:nvSpPr>
        <p:spPr bwMode="auto">
          <a:xfrm>
            <a:off x="457200" y="304800"/>
            <a:ext cx="8229600" cy="990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TW" altLang="en-US" smtClean="0"/>
              <a:t>按一下以編輯母片標題樣式</a:t>
            </a:r>
            <a:endParaRPr lang="en-US" altLang="zh-TW" smtClean="0"/>
          </a:p>
        </p:txBody>
      </p:sp>
      <p:sp>
        <p:nvSpPr>
          <p:cNvPr id="1028" name="Text Placeholder 2"/>
          <p:cNvSpPr>
            <a:spLocks noGrp="1"/>
          </p:cNvSpPr>
          <p:nvPr>
            <p:ph type="body" idx="1"/>
          </p:nvPr>
        </p:nvSpPr>
        <p:spPr bwMode="auto">
          <a:xfrm>
            <a:off x="457200" y="1371600"/>
            <a:ext cx="8229600" cy="47545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zh-TW" smtClean="0"/>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34" charset="0"/>
              </a:defRPr>
            </a:lvl1pPr>
          </a:lstStyle>
          <a:p>
            <a:fld id="{09BABA7F-77C2-474C-B868-A60B2A518F5A}" type="datetime1">
              <a:rPr lang="zh-TW" altLang="en-US" smtClean="0"/>
              <a:pPr/>
              <a:t>2011/2/12</a:t>
            </a:fld>
            <a:endParaRPr lang="zh-TW" alt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defRPr>
            </a:lvl1pPr>
          </a:lstStyle>
          <a:p>
            <a:endParaRPr lang="zh-TW" alt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600">
                <a:solidFill>
                  <a:schemeClr val="tx1"/>
                </a:solidFill>
                <a:latin typeface="+mn-lt"/>
              </a:defRPr>
            </a:lvl1pPr>
          </a:lstStyle>
          <a:p>
            <a:fld id="{BFD5FD6A-C57A-4DE2-B63E-DA52DB40EC98}" type="slidenum">
              <a:rPr lang="zh-TW" altLang="en-US" smtClean="0"/>
              <a:pPr/>
              <a:t>‹#›</a:t>
            </a:fld>
            <a:endParaRPr lang="zh-TW" alt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dt="0"/>
  <p:txStyles>
    <p:titleStyle>
      <a:lvl1pPr algn="ctr" rtl="0" eaLnBrk="1" fontAlgn="base" hangingPunct="1">
        <a:spcBef>
          <a:spcPct val="0"/>
        </a:spcBef>
        <a:spcAft>
          <a:spcPct val="0"/>
        </a:spcAft>
        <a:defRPr sz="4400" kern="1200">
          <a:solidFill>
            <a:srgbClr val="990000"/>
          </a:solidFill>
          <a:latin typeface="+mj-lt"/>
          <a:ea typeface="ＭＳ Ｐゴシック" charset="-128"/>
          <a:cs typeface="ＭＳ Ｐゴシック" charset="-128"/>
        </a:defRPr>
      </a:lvl1pPr>
      <a:lvl2pPr algn="ctr" rtl="0" eaLnBrk="1" fontAlgn="base" hangingPunct="1">
        <a:spcBef>
          <a:spcPct val="0"/>
        </a:spcBef>
        <a:spcAft>
          <a:spcPct val="0"/>
        </a:spcAft>
        <a:defRPr sz="4400">
          <a:solidFill>
            <a:srgbClr val="990000"/>
          </a:solidFill>
          <a:latin typeface="Calibri" charset="0"/>
          <a:ea typeface="ＭＳ Ｐゴシック" charset="-128"/>
          <a:cs typeface="ＭＳ Ｐゴシック" charset="-128"/>
        </a:defRPr>
      </a:lvl2pPr>
      <a:lvl3pPr algn="ctr" rtl="0" eaLnBrk="1" fontAlgn="base" hangingPunct="1">
        <a:spcBef>
          <a:spcPct val="0"/>
        </a:spcBef>
        <a:spcAft>
          <a:spcPct val="0"/>
        </a:spcAft>
        <a:defRPr sz="4400">
          <a:solidFill>
            <a:srgbClr val="990000"/>
          </a:solidFill>
          <a:latin typeface="Calibri" charset="0"/>
          <a:ea typeface="ＭＳ Ｐゴシック" charset="-128"/>
          <a:cs typeface="ＭＳ Ｐゴシック" charset="-128"/>
        </a:defRPr>
      </a:lvl3pPr>
      <a:lvl4pPr algn="ctr" rtl="0" eaLnBrk="1" fontAlgn="base" hangingPunct="1">
        <a:spcBef>
          <a:spcPct val="0"/>
        </a:spcBef>
        <a:spcAft>
          <a:spcPct val="0"/>
        </a:spcAft>
        <a:defRPr sz="4400">
          <a:solidFill>
            <a:srgbClr val="990000"/>
          </a:solidFill>
          <a:latin typeface="Calibri" charset="0"/>
          <a:ea typeface="ＭＳ Ｐゴシック" charset="-128"/>
          <a:cs typeface="ＭＳ Ｐゴシック" charset="-128"/>
        </a:defRPr>
      </a:lvl4pPr>
      <a:lvl5pPr algn="ctr" rtl="0" eaLnBrk="1" fontAlgn="base" hangingPunct="1">
        <a:spcBef>
          <a:spcPct val="0"/>
        </a:spcBef>
        <a:spcAft>
          <a:spcPct val="0"/>
        </a:spcAft>
        <a:defRPr sz="4400">
          <a:solidFill>
            <a:srgbClr val="990000"/>
          </a:solidFill>
          <a:latin typeface="Calibri" charset="0"/>
          <a:ea typeface="ＭＳ Ｐゴシック" charset="-128"/>
          <a:cs typeface="ＭＳ Ｐゴシック" charset="-128"/>
        </a:defRPr>
      </a:lvl5pPr>
      <a:lvl6pPr marL="457200" algn="ctr" rtl="0" eaLnBrk="1" fontAlgn="base" hangingPunct="1">
        <a:spcBef>
          <a:spcPct val="0"/>
        </a:spcBef>
        <a:spcAft>
          <a:spcPct val="0"/>
        </a:spcAft>
        <a:defRPr sz="4400">
          <a:solidFill>
            <a:srgbClr val="990000"/>
          </a:solidFill>
          <a:latin typeface="Calibri" charset="0"/>
        </a:defRPr>
      </a:lvl6pPr>
      <a:lvl7pPr marL="914400" algn="ctr" rtl="0" eaLnBrk="1" fontAlgn="base" hangingPunct="1">
        <a:spcBef>
          <a:spcPct val="0"/>
        </a:spcBef>
        <a:spcAft>
          <a:spcPct val="0"/>
        </a:spcAft>
        <a:defRPr sz="4400">
          <a:solidFill>
            <a:srgbClr val="990000"/>
          </a:solidFill>
          <a:latin typeface="Calibri" charset="0"/>
        </a:defRPr>
      </a:lvl7pPr>
      <a:lvl8pPr marL="1371600" algn="ctr" rtl="0" eaLnBrk="1" fontAlgn="base" hangingPunct="1">
        <a:spcBef>
          <a:spcPct val="0"/>
        </a:spcBef>
        <a:spcAft>
          <a:spcPct val="0"/>
        </a:spcAft>
        <a:defRPr sz="4400">
          <a:solidFill>
            <a:srgbClr val="990000"/>
          </a:solidFill>
          <a:latin typeface="Calibri" charset="0"/>
        </a:defRPr>
      </a:lvl8pPr>
      <a:lvl9pPr marL="1828800" algn="ctr" rtl="0" eaLnBrk="1" fontAlgn="base" hangingPunct="1">
        <a:spcBef>
          <a:spcPct val="0"/>
        </a:spcBef>
        <a:spcAft>
          <a:spcPct val="0"/>
        </a:spcAft>
        <a:defRPr sz="4400">
          <a:solidFill>
            <a:srgbClr val="990000"/>
          </a:solidFill>
          <a:latin typeface="Calibri" charset="0"/>
        </a:defRPr>
      </a:lvl9pPr>
    </p:titleStyle>
    <p:bodyStyle>
      <a:lvl1pPr marL="342900" indent="-342900" algn="l" rtl="0" eaLnBrk="1" fontAlgn="base" hangingPunct="1">
        <a:spcBef>
          <a:spcPct val="20000"/>
        </a:spcBef>
        <a:spcAft>
          <a:spcPct val="0"/>
        </a:spcAft>
        <a:buFont typeface="Arial" charset="0"/>
        <a:buChar char="•"/>
        <a:defRPr sz="3000" kern="1200">
          <a:solidFill>
            <a:schemeClr val="tx1"/>
          </a:solidFill>
          <a:latin typeface="+mn-lt"/>
          <a:ea typeface="ＭＳ Ｐゴシック" charset="-128"/>
          <a:cs typeface="ＭＳ Ｐゴシック" charset="-128"/>
        </a:defRPr>
      </a:lvl1pPr>
      <a:lvl2pPr marL="742950" indent="-285750" algn="l" rtl="0" eaLnBrk="1" fontAlgn="base" hangingPunct="1">
        <a:spcBef>
          <a:spcPct val="20000"/>
        </a:spcBef>
        <a:spcAft>
          <a:spcPct val="0"/>
        </a:spcAft>
        <a:buFont typeface="Arial" charset="0"/>
        <a:buChar char="–"/>
        <a:defRPr sz="2600" kern="1200">
          <a:solidFill>
            <a:schemeClr val="tx1"/>
          </a:solidFill>
          <a:latin typeface="+mn-lt"/>
          <a:ea typeface="ＭＳ Ｐゴシック" charset="-128"/>
          <a:cs typeface="+mn-cs"/>
        </a:defRPr>
      </a:lvl2pPr>
      <a:lvl3pPr marL="1143000" indent="-228600" algn="l" rtl="0" eaLnBrk="1" fontAlgn="base" hangingPunct="1">
        <a:spcBef>
          <a:spcPct val="20000"/>
        </a:spcBef>
        <a:spcAft>
          <a:spcPct val="0"/>
        </a:spcAft>
        <a:buFont typeface="Arial" charset="0"/>
        <a:buChar char="•"/>
        <a:defRPr sz="2400" kern="1200">
          <a:solidFill>
            <a:schemeClr val="tx1"/>
          </a:solidFill>
          <a:latin typeface="+mn-lt"/>
          <a:ea typeface="ＭＳ Ｐゴシック" charset="-128"/>
          <a:cs typeface="+mn-cs"/>
        </a:defRPr>
      </a:lvl3pPr>
      <a:lvl4pPr marL="1600200" indent="-228600" algn="l" rtl="0" eaLnBrk="1" fontAlgn="base" hangingPunct="1">
        <a:spcBef>
          <a:spcPct val="20000"/>
        </a:spcBef>
        <a:spcAft>
          <a:spcPct val="0"/>
        </a:spcAft>
        <a:buFont typeface="Arial" charset="0"/>
        <a:buChar char="–"/>
        <a:defRPr sz="2000" kern="1200">
          <a:solidFill>
            <a:schemeClr val="tx1"/>
          </a:solidFill>
          <a:latin typeface="+mn-lt"/>
          <a:ea typeface="ＭＳ Ｐゴシック" charset="-128"/>
          <a:cs typeface="+mn-cs"/>
        </a:defRPr>
      </a:lvl4pPr>
      <a:lvl5pPr marL="2057400" indent="-228600" algn="l" rtl="0" eaLnBrk="1" fontAlgn="base" hangingPunct="1">
        <a:spcBef>
          <a:spcPct val="20000"/>
        </a:spcBef>
        <a:spcAft>
          <a:spcPct val="0"/>
        </a:spcAft>
        <a:buFont typeface="Arial" charset="0"/>
        <a:buChar char="»"/>
        <a:defRPr sz="2000" kern="1200">
          <a:solidFill>
            <a:schemeClr val="tx1"/>
          </a:solidFill>
          <a:latin typeface="+mn-lt"/>
          <a:ea typeface="ＭＳ Ｐゴシック"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www.cs.wisc.edu/vertical" TargetMode="External"/><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xml"/><Relationship Id="rId1" Type="http://schemas.openxmlformats.org/officeDocument/2006/relationships/vmlDrawing" Target="../drawings/vmlDrawing2.v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xml"/><Relationship Id="rId1" Type="http://schemas.openxmlformats.org/officeDocument/2006/relationships/vmlDrawing" Target="../drawings/vmlDrawing3.v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xml"/><Relationship Id="rId1" Type="http://schemas.openxmlformats.org/officeDocument/2006/relationships/vmlDrawing" Target="../drawings/vmlDrawing1.v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ctrTitle"/>
          </p:nvPr>
        </p:nvSpPr>
        <p:spPr/>
        <p:txBody>
          <a:bodyPr>
            <a:normAutofit fontScale="90000"/>
          </a:bodyPr>
          <a:lstStyle/>
          <a:p>
            <a:r>
              <a:rPr lang="en-US" altLang="zh-TW" dirty="0" smtClean="0"/>
              <a:t>Dynamically Specialized </a:t>
            </a:r>
            <a:r>
              <a:rPr lang="en-US" altLang="zh-TW" dirty="0" err="1" smtClean="0"/>
              <a:t>Datapaths</a:t>
            </a:r>
            <a:r>
              <a:rPr lang="en-US" altLang="zh-TW" dirty="0" smtClean="0"/>
              <a:t> for Energy Efficient Computing</a:t>
            </a:r>
            <a:endParaRPr lang="zh-TW" altLang="en-US" dirty="0"/>
          </a:p>
        </p:txBody>
      </p:sp>
      <p:sp>
        <p:nvSpPr>
          <p:cNvPr id="3" name="副標題 2"/>
          <p:cNvSpPr>
            <a:spLocks noGrp="1"/>
          </p:cNvSpPr>
          <p:nvPr>
            <p:ph type="subTitle" idx="1"/>
          </p:nvPr>
        </p:nvSpPr>
        <p:spPr>
          <a:xfrm>
            <a:off x="899592" y="3886200"/>
            <a:ext cx="7416824" cy="1752600"/>
          </a:xfrm>
        </p:spPr>
        <p:txBody>
          <a:bodyPr/>
          <a:lstStyle/>
          <a:p>
            <a:r>
              <a:rPr lang="en-US" altLang="zh-TW" dirty="0" err="1" smtClean="0"/>
              <a:t>Venkatraman</a:t>
            </a:r>
            <a:r>
              <a:rPr lang="en-US" altLang="zh-TW" dirty="0" smtClean="0"/>
              <a:t>  </a:t>
            </a:r>
            <a:r>
              <a:rPr lang="en-US" altLang="zh-TW" dirty="0" err="1" smtClean="0"/>
              <a:t>Govindaraju</a:t>
            </a:r>
            <a:r>
              <a:rPr lang="en-US" altLang="zh-TW" dirty="0" smtClean="0"/>
              <a:t>, </a:t>
            </a:r>
            <a:r>
              <a:rPr lang="en-US" altLang="zh-TW" dirty="0" smtClean="0">
                <a:solidFill>
                  <a:schemeClr val="tx1"/>
                </a:solidFill>
              </a:rPr>
              <a:t>Chen-Han Ho</a:t>
            </a:r>
            <a:r>
              <a:rPr lang="en-US" altLang="zh-TW" dirty="0" smtClean="0"/>
              <a:t>, </a:t>
            </a:r>
          </a:p>
          <a:p>
            <a:r>
              <a:rPr lang="en-US" altLang="zh-TW" dirty="0" err="1" smtClean="0"/>
              <a:t>Karu</a:t>
            </a:r>
            <a:r>
              <a:rPr lang="en-US" altLang="zh-TW" dirty="0" smtClean="0"/>
              <a:t> </a:t>
            </a:r>
            <a:r>
              <a:rPr lang="en-US" altLang="zh-TW" dirty="0" err="1" smtClean="0"/>
              <a:t>Sankaralingam</a:t>
            </a:r>
            <a:endParaRPr lang="en-US" altLang="zh-TW" dirty="0" smtClean="0"/>
          </a:p>
          <a:p>
            <a:r>
              <a:rPr lang="en-US" altLang="zh-TW" dirty="0" smtClean="0"/>
              <a:t>Department of Computer Sciences</a:t>
            </a:r>
          </a:p>
          <a:p>
            <a:r>
              <a:rPr lang="en-US" altLang="zh-TW" dirty="0" smtClean="0"/>
              <a:t>UW-Madison </a:t>
            </a:r>
          </a:p>
          <a:p>
            <a:r>
              <a:rPr lang="en-US" altLang="zh-TW" dirty="0" smtClean="0">
                <a:hlinkClick r:id="rId3"/>
              </a:rPr>
              <a:t>http://www.cs.wisc.edu/vertical</a:t>
            </a:r>
            <a:endParaRPr lang="zh-TW" altLang="en-US" dirty="0"/>
          </a:p>
        </p:txBody>
      </p:sp>
      <p:sp>
        <p:nvSpPr>
          <p:cNvPr id="4" name="Slide Number Placeholder 3"/>
          <p:cNvSpPr>
            <a:spLocks noGrp="1"/>
          </p:cNvSpPr>
          <p:nvPr>
            <p:ph type="sldNum" sz="quarter" idx="12"/>
          </p:nvPr>
        </p:nvSpPr>
        <p:spPr/>
        <p:txBody>
          <a:bodyPr/>
          <a:lstStyle/>
          <a:p>
            <a:fld id="{BFD5FD6A-C57A-4DE2-B63E-DA52DB40EC98}" type="slidenum">
              <a:rPr lang="zh-TW" altLang="en-US" sz="1600" smtClean="0">
                <a:solidFill>
                  <a:schemeClr val="tx1"/>
                </a:solidFill>
                <a:latin typeface="+mn-lt"/>
              </a:rPr>
              <a:pPr/>
              <a:t>1</a:t>
            </a:fld>
            <a:endParaRPr lang="zh-TW" altLang="en-US" sz="1600" dirty="0">
              <a:solidFill>
                <a:schemeClr val="tx1"/>
              </a:solidFill>
              <a:latin typeface="+mn-lt"/>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 name="矩形 639"/>
          <p:cNvSpPr/>
          <p:nvPr/>
        </p:nvSpPr>
        <p:spPr>
          <a:xfrm>
            <a:off x="2123728" y="1556792"/>
            <a:ext cx="4608512" cy="3888432"/>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TW" altLang="en-US"/>
          </a:p>
        </p:txBody>
      </p:sp>
      <p:grpSp>
        <p:nvGrpSpPr>
          <p:cNvPr id="727" name="群組 726"/>
          <p:cNvGrpSpPr/>
          <p:nvPr/>
        </p:nvGrpSpPr>
        <p:grpSpPr>
          <a:xfrm>
            <a:off x="323528" y="4293096"/>
            <a:ext cx="2469380" cy="1019961"/>
            <a:chOff x="395536" y="4581128"/>
            <a:chExt cx="1597704" cy="659921"/>
          </a:xfrm>
        </p:grpSpPr>
        <p:sp>
          <p:nvSpPr>
            <p:cNvPr id="6157" name="Rectangle 13"/>
            <p:cNvSpPr>
              <a:spLocks noChangeArrowheads="1"/>
            </p:cNvSpPr>
            <p:nvPr/>
          </p:nvSpPr>
          <p:spPr bwMode="auto">
            <a:xfrm>
              <a:off x="395536" y="4581128"/>
              <a:ext cx="1596050" cy="658267"/>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58" name="Line 14"/>
            <p:cNvSpPr>
              <a:spLocks noChangeShapeType="1"/>
            </p:cNvSpPr>
            <p:nvPr/>
          </p:nvSpPr>
          <p:spPr bwMode="auto">
            <a:xfrm flipH="1">
              <a:off x="395536" y="5239395"/>
              <a:ext cx="1596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59" name="Line 15"/>
            <p:cNvSpPr>
              <a:spLocks noChangeShapeType="1"/>
            </p:cNvSpPr>
            <p:nvPr/>
          </p:nvSpPr>
          <p:spPr bwMode="auto">
            <a:xfrm flipV="1">
              <a:off x="395536" y="4581128"/>
              <a:ext cx="1654" cy="65826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0" name="Line 16"/>
            <p:cNvSpPr>
              <a:spLocks noChangeShapeType="1"/>
            </p:cNvSpPr>
            <p:nvPr/>
          </p:nvSpPr>
          <p:spPr bwMode="auto">
            <a:xfrm>
              <a:off x="395536" y="4581128"/>
              <a:ext cx="1596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1" name="Line 17"/>
            <p:cNvSpPr>
              <a:spLocks noChangeShapeType="1"/>
            </p:cNvSpPr>
            <p:nvPr/>
          </p:nvSpPr>
          <p:spPr bwMode="auto">
            <a:xfrm>
              <a:off x="1991586" y="4581128"/>
              <a:ext cx="1654" cy="65826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8" name="Freeform 384"/>
            <p:cNvSpPr>
              <a:spLocks/>
            </p:cNvSpPr>
            <p:nvPr/>
          </p:nvSpPr>
          <p:spPr bwMode="auto">
            <a:xfrm>
              <a:off x="931412" y="4685326"/>
              <a:ext cx="76081" cy="104198"/>
            </a:xfrm>
            <a:custGeom>
              <a:avLst/>
              <a:gdLst/>
              <a:ahLst/>
              <a:cxnLst>
                <a:cxn ang="0">
                  <a:pos x="23" y="0"/>
                </a:cxn>
                <a:cxn ang="0">
                  <a:pos x="29" y="2"/>
                </a:cxn>
                <a:cxn ang="0">
                  <a:pos x="35" y="2"/>
                </a:cxn>
                <a:cxn ang="0">
                  <a:pos x="44" y="5"/>
                </a:cxn>
                <a:cxn ang="0">
                  <a:pos x="44" y="14"/>
                </a:cxn>
                <a:cxn ang="0">
                  <a:pos x="40" y="11"/>
                </a:cxn>
                <a:cxn ang="0">
                  <a:pos x="35" y="9"/>
                </a:cxn>
                <a:cxn ang="0">
                  <a:pos x="29" y="8"/>
                </a:cxn>
                <a:cxn ang="0">
                  <a:pos x="20" y="8"/>
                </a:cxn>
                <a:cxn ang="0">
                  <a:pos x="14" y="11"/>
                </a:cxn>
                <a:cxn ang="0">
                  <a:pos x="11" y="14"/>
                </a:cxn>
                <a:cxn ang="0">
                  <a:pos x="9" y="17"/>
                </a:cxn>
                <a:cxn ang="0">
                  <a:pos x="9" y="20"/>
                </a:cxn>
                <a:cxn ang="0">
                  <a:pos x="11" y="23"/>
                </a:cxn>
                <a:cxn ang="0">
                  <a:pos x="14" y="25"/>
                </a:cxn>
                <a:cxn ang="0">
                  <a:pos x="18" y="26"/>
                </a:cxn>
                <a:cxn ang="0">
                  <a:pos x="21" y="26"/>
                </a:cxn>
                <a:cxn ang="0">
                  <a:pos x="26" y="28"/>
                </a:cxn>
                <a:cxn ang="0">
                  <a:pos x="29" y="28"/>
                </a:cxn>
                <a:cxn ang="0">
                  <a:pos x="34" y="29"/>
                </a:cxn>
                <a:cxn ang="0">
                  <a:pos x="40" y="31"/>
                </a:cxn>
                <a:cxn ang="0">
                  <a:pos x="43" y="34"/>
                </a:cxn>
                <a:cxn ang="0">
                  <a:pos x="46" y="40"/>
                </a:cxn>
                <a:cxn ang="0">
                  <a:pos x="46" y="47"/>
                </a:cxn>
                <a:cxn ang="0">
                  <a:pos x="43" y="54"/>
                </a:cxn>
                <a:cxn ang="0">
                  <a:pos x="37" y="60"/>
                </a:cxn>
                <a:cxn ang="0">
                  <a:pos x="34" y="61"/>
                </a:cxn>
                <a:cxn ang="0">
                  <a:pos x="29" y="61"/>
                </a:cxn>
                <a:cxn ang="0">
                  <a:pos x="23" y="63"/>
                </a:cxn>
                <a:cxn ang="0">
                  <a:pos x="17" y="63"/>
                </a:cxn>
                <a:cxn ang="0">
                  <a:pos x="11" y="61"/>
                </a:cxn>
                <a:cxn ang="0">
                  <a:pos x="6" y="60"/>
                </a:cxn>
                <a:cxn ang="0">
                  <a:pos x="0" y="58"/>
                </a:cxn>
                <a:cxn ang="0">
                  <a:pos x="0" y="47"/>
                </a:cxn>
                <a:cxn ang="0">
                  <a:pos x="2" y="47"/>
                </a:cxn>
                <a:cxn ang="0">
                  <a:pos x="6" y="50"/>
                </a:cxn>
                <a:cxn ang="0">
                  <a:pos x="12" y="54"/>
                </a:cxn>
                <a:cxn ang="0">
                  <a:pos x="17" y="55"/>
                </a:cxn>
                <a:cxn ang="0">
                  <a:pos x="28" y="55"/>
                </a:cxn>
                <a:cxn ang="0">
                  <a:pos x="34" y="52"/>
                </a:cxn>
                <a:cxn ang="0">
                  <a:pos x="37" y="49"/>
                </a:cxn>
                <a:cxn ang="0">
                  <a:pos x="38" y="46"/>
                </a:cxn>
                <a:cxn ang="0">
                  <a:pos x="38" y="41"/>
                </a:cxn>
                <a:cxn ang="0">
                  <a:pos x="37" y="40"/>
                </a:cxn>
                <a:cxn ang="0">
                  <a:pos x="31" y="37"/>
                </a:cxn>
                <a:cxn ang="0">
                  <a:pos x="24" y="35"/>
                </a:cxn>
                <a:cxn ang="0">
                  <a:pos x="17" y="34"/>
                </a:cxn>
                <a:cxn ang="0">
                  <a:pos x="8" y="31"/>
                </a:cxn>
                <a:cxn ang="0">
                  <a:pos x="3" y="26"/>
                </a:cxn>
                <a:cxn ang="0">
                  <a:pos x="2" y="21"/>
                </a:cxn>
                <a:cxn ang="0">
                  <a:pos x="2" y="12"/>
                </a:cxn>
                <a:cxn ang="0">
                  <a:pos x="5" y="9"/>
                </a:cxn>
                <a:cxn ang="0">
                  <a:pos x="8" y="5"/>
                </a:cxn>
                <a:cxn ang="0">
                  <a:pos x="17" y="2"/>
                </a:cxn>
                <a:cxn ang="0">
                  <a:pos x="23" y="0"/>
                </a:cxn>
              </a:cxnLst>
              <a:rect l="0" t="0" r="r" b="b"/>
              <a:pathLst>
                <a:path w="46" h="63">
                  <a:moveTo>
                    <a:pt x="23" y="0"/>
                  </a:moveTo>
                  <a:lnTo>
                    <a:pt x="29" y="2"/>
                  </a:lnTo>
                  <a:lnTo>
                    <a:pt x="35" y="2"/>
                  </a:lnTo>
                  <a:lnTo>
                    <a:pt x="44" y="5"/>
                  </a:lnTo>
                  <a:lnTo>
                    <a:pt x="44" y="14"/>
                  </a:lnTo>
                  <a:lnTo>
                    <a:pt x="40" y="11"/>
                  </a:lnTo>
                  <a:lnTo>
                    <a:pt x="35" y="9"/>
                  </a:lnTo>
                  <a:lnTo>
                    <a:pt x="29" y="8"/>
                  </a:lnTo>
                  <a:lnTo>
                    <a:pt x="20" y="8"/>
                  </a:lnTo>
                  <a:lnTo>
                    <a:pt x="14" y="11"/>
                  </a:lnTo>
                  <a:lnTo>
                    <a:pt x="11" y="14"/>
                  </a:lnTo>
                  <a:lnTo>
                    <a:pt x="9" y="17"/>
                  </a:lnTo>
                  <a:lnTo>
                    <a:pt x="9" y="20"/>
                  </a:lnTo>
                  <a:lnTo>
                    <a:pt x="11" y="23"/>
                  </a:lnTo>
                  <a:lnTo>
                    <a:pt x="14" y="25"/>
                  </a:lnTo>
                  <a:lnTo>
                    <a:pt x="18" y="26"/>
                  </a:lnTo>
                  <a:lnTo>
                    <a:pt x="21" y="26"/>
                  </a:lnTo>
                  <a:lnTo>
                    <a:pt x="26" y="28"/>
                  </a:lnTo>
                  <a:lnTo>
                    <a:pt x="29" y="28"/>
                  </a:lnTo>
                  <a:lnTo>
                    <a:pt x="34" y="29"/>
                  </a:lnTo>
                  <a:lnTo>
                    <a:pt x="40" y="31"/>
                  </a:lnTo>
                  <a:lnTo>
                    <a:pt x="43" y="34"/>
                  </a:lnTo>
                  <a:lnTo>
                    <a:pt x="46" y="40"/>
                  </a:lnTo>
                  <a:lnTo>
                    <a:pt x="46" y="47"/>
                  </a:lnTo>
                  <a:lnTo>
                    <a:pt x="43" y="54"/>
                  </a:lnTo>
                  <a:lnTo>
                    <a:pt x="37" y="60"/>
                  </a:lnTo>
                  <a:lnTo>
                    <a:pt x="34" y="61"/>
                  </a:lnTo>
                  <a:lnTo>
                    <a:pt x="29" y="61"/>
                  </a:lnTo>
                  <a:lnTo>
                    <a:pt x="23" y="63"/>
                  </a:lnTo>
                  <a:lnTo>
                    <a:pt x="17" y="63"/>
                  </a:lnTo>
                  <a:lnTo>
                    <a:pt x="11" y="61"/>
                  </a:lnTo>
                  <a:lnTo>
                    <a:pt x="6" y="60"/>
                  </a:lnTo>
                  <a:lnTo>
                    <a:pt x="0" y="58"/>
                  </a:lnTo>
                  <a:lnTo>
                    <a:pt x="0" y="47"/>
                  </a:lnTo>
                  <a:lnTo>
                    <a:pt x="2" y="47"/>
                  </a:lnTo>
                  <a:lnTo>
                    <a:pt x="6" y="50"/>
                  </a:lnTo>
                  <a:lnTo>
                    <a:pt x="12" y="54"/>
                  </a:lnTo>
                  <a:lnTo>
                    <a:pt x="17" y="55"/>
                  </a:lnTo>
                  <a:lnTo>
                    <a:pt x="28" y="55"/>
                  </a:lnTo>
                  <a:lnTo>
                    <a:pt x="34" y="52"/>
                  </a:lnTo>
                  <a:lnTo>
                    <a:pt x="37" y="49"/>
                  </a:lnTo>
                  <a:lnTo>
                    <a:pt x="38" y="46"/>
                  </a:lnTo>
                  <a:lnTo>
                    <a:pt x="38" y="41"/>
                  </a:lnTo>
                  <a:lnTo>
                    <a:pt x="37" y="40"/>
                  </a:lnTo>
                  <a:lnTo>
                    <a:pt x="31" y="37"/>
                  </a:lnTo>
                  <a:lnTo>
                    <a:pt x="24" y="35"/>
                  </a:lnTo>
                  <a:lnTo>
                    <a:pt x="17" y="34"/>
                  </a:lnTo>
                  <a:lnTo>
                    <a:pt x="8" y="31"/>
                  </a:lnTo>
                  <a:lnTo>
                    <a:pt x="3" y="26"/>
                  </a:lnTo>
                  <a:lnTo>
                    <a:pt x="2" y="21"/>
                  </a:lnTo>
                  <a:lnTo>
                    <a:pt x="2" y="12"/>
                  </a:lnTo>
                  <a:lnTo>
                    <a:pt x="5" y="9"/>
                  </a:lnTo>
                  <a:lnTo>
                    <a:pt x="8" y="5"/>
                  </a:lnTo>
                  <a:lnTo>
                    <a:pt x="17" y="2"/>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9" name="Freeform 385"/>
            <p:cNvSpPr>
              <a:spLocks/>
            </p:cNvSpPr>
            <p:nvPr/>
          </p:nvSpPr>
          <p:spPr bwMode="auto">
            <a:xfrm>
              <a:off x="1022379" y="4713443"/>
              <a:ext cx="99236" cy="72773"/>
            </a:xfrm>
            <a:custGeom>
              <a:avLst/>
              <a:gdLst/>
              <a:ahLst/>
              <a:cxnLst>
                <a:cxn ang="0">
                  <a:pos x="0" y="0"/>
                </a:cxn>
                <a:cxn ang="0">
                  <a:pos x="8" y="0"/>
                </a:cxn>
                <a:cxn ang="0">
                  <a:pos x="15" y="33"/>
                </a:cxn>
                <a:cxn ang="0">
                  <a:pos x="27" y="0"/>
                </a:cxn>
                <a:cxn ang="0">
                  <a:pos x="34" y="0"/>
                </a:cxn>
                <a:cxn ang="0">
                  <a:pos x="44" y="33"/>
                </a:cxn>
                <a:cxn ang="0">
                  <a:pos x="52" y="0"/>
                </a:cxn>
                <a:cxn ang="0">
                  <a:pos x="60" y="0"/>
                </a:cxn>
                <a:cxn ang="0">
                  <a:pos x="49" y="44"/>
                </a:cxn>
                <a:cxn ang="0">
                  <a:pos x="41" y="44"/>
                </a:cxn>
                <a:cxn ang="0">
                  <a:pos x="31" y="11"/>
                </a:cxn>
                <a:cxn ang="0">
                  <a:pos x="18" y="44"/>
                </a:cxn>
                <a:cxn ang="0">
                  <a:pos x="12" y="44"/>
                </a:cxn>
                <a:cxn ang="0">
                  <a:pos x="0" y="0"/>
                </a:cxn>
              </a:cxnLst>
              <a:rect l="0" t="0" r="r" b="b"/>
              <a:pathLst>
                <a:path w="60" h="44">
                  <a:moveTo>
                    <a:pt x="0" y="0"/>
                  </a:moveTo>
                  <a:lnTo>
                    <a:pt x="8" y="0"/>
                  </a:lnTo>
                  <a:lnTo>
                    <a:pt x="15" y="33"/>
                  </a:lnTo>
                  <a:lnTo>
                    <a:pt x="27" y="0"/>
                  </a:lnTo>
                  <a:lnTo>
                    <a:pt x="34" y="0"/>
                  </a:lnTo>
                  <a:lnTo>
                    <a:pt x="44" y="33"/>
                  </a:lnTo>
                  <a:lnTo>
                    <a:pt x="52" y="0"/>
                  </a:lnTo>
                  <a:lnTo>
                    <a:pt x="60" y="0"/>
                  </a:lnTo>
                  <a:lnTo>
                    <a:pt x="49" y="44"/>
                  </a:lnTo>
                  <a:lnTo>
                    <a:pt x="41" y="44"/>
                  </a:lnTo>
                  <a:lnTo>
                    <a:pt x="31" y="11"/>
                  </a:lnTo>
                  <a:lnTo>
                    <a:pt x="18" y="44"/>
                  </a:lnTo>
                  <a:lnTo>
                    <a:pt x="12" y="4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0" name="Freeform 386"/>
            <p:cNvSpPr>
              <a:spLocks noEditPoints="1"/>
            </p:cNvSpPr>
            <p:nvPr/>
          </p:nvSpPr>
          <p:spPr bwMode="auto">
            <a:xfrm>
              <a:off x="1138154" y="4688634"/>
              <a:ext cx="13232" cy="97582"/>
            </a:xfrm>
            <a:custGeom>
              <a:avLst/>
              <a:gdLst/>
              <a:ahLst/>
              <a:cxnLst>
                <a:cxn ang="0">
                  <a:pos x="0" y="15"/>
                </a:cxn>
                <a:cxn ang="0">
                  <a:pos x="8" y="15"/>
                </a:cxn>
                <a:cxn ang="0">
                  <a:pos x="8" y="59"/>
                </a:cxn>
                <a:cxn ang="0">
                  <a:pos x="0" y="59"/>
                </a:cxn>
                <a:cxn ang="0">
                  <a:pos x="0" y="15"/>
                </a:cxn>
                <a:cxn ang="0">
                  <a:pos x="0" y="0"/>
                </a:cxn>
                <a:cxn ang="0">
                  <a:pos x="8" y="0"/>
                </a:cxn>
                <a:cxn ang="0">
                  <a:pos x="8" y="7"/>
                </a:cxn>
                <a:cxn ang="0">
                  <a:pos x="0" y="7"/>
                </a:cxn>
                <a:cxn ang="0">
                  <a:pos x="0" y="0"/>
                </a:cxn>
              </a:cxnLst>
              <a:rect l="0" t="0" r="r" b="b"/>
              <a:pathLst>
                <a:path w="8" h="59">
                  <a:moveTo>
                    <a:pt x="0" y="15"/>
                  </a:moveTo>
                  <a:lnTo>
                    <a:pt x="8" y="15"/>
                  </a:lnTo>
                  <a:lnTo>
                    <a:pt x="8" y="59"/>
                  </a:lnTo>
                  <a:lnTo>
                    <a:pt x="0" y="59"/>
                  </a:lnTo>
                  <a:lnTo>
                    <a:pt x="0" y="15"/>
                  </a:lnTo>
                  <a:close/>
                  <a:moveTo>
                    <a:pt x="0" y="0"/>
                  </a:moveTo>
                  <a:lnTo>
                    <a:pt x="8" y="0"/>
                  </a:lnTo>
                  <a:lnTo>
                    <a:pt x="8" y="7"/>
                  </a:lnTo>
                  <a:lnTo>
                    <a:pt x="0"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1" name="Freeform 387"/>
            <p:cNvSpPr>
              <a:spLocks/>
            </p:cNvSpPr>
            <p:nvPr/>
          </p:nvSpPr>
          <p:spPr bwMode="auto">
            <a:xfrm>
              <a:off x="1169579" y="4690288"/>
              <a:ext cx="44656" cy="99236"/>
            </a:xfrm>
            <a:custGeom>
              <a:avLst/>
              <a:gdLst/>
              <a:ahLst/>
              <a:cxnLst>
                <a:cxn ang="0">
                  <a:pos x="4" y="0"/>
                </a:cxn>
                <a:cxn ang="0">
                  <a:pos x="12" y="0"/>
                </a:cxn>
                <a:cxn ang="0">
                  <a:pos x="12" y="14"/>
                </a:cxn>
                <a:cxn ang="0">
                  <a:pos x="27" y="14"/>
                </a:cxn>
                <a:cxn ang="0">
                  <a:pos x="27" y="20"/>
                </a:cxn>
                <a:cxn ang="0">
                  <a:pos x="12" y="20"/>
                </a:cxn>
                <a:cxn ang="0">
                  <a:pos x="12" y="47"/>
                </a:cxn>
                <a:cxn ang="0">
                  <a:pos x="13" y="49"/>
                </a:cxn>
                <a:cxn ang="0">
                  <a:pos x="15" y="52"/>
                </a:cxn>
                <a:cxn ang="0">
                  <a:pos x="24" y="52"/>
                </a:cxn>
                <a:cxn ang="0">
                  <a:pos x="27" y="51"/>
                </a:cxn>
                <a:cxn ang="0">
                  <a:pos x="27" y="58"/>
                </a:cxn>
                <a:cxn ang="0">
                  <a:pos x="22" y="58"/>
                </a:cxn>
                <a:cxn ang="0">
                  <a:pos x="19" y="60"/>
                </a:cxn>
                <a:cxn ang="0">
                  <a:pos x="18" y="60"/>
                </a:cxn>
                <a:cxn ang="0">
                  <a:pos x="13" y="58"/>
                </a:cxn>
                <a:cxn ang="0">
                  <a:pos x="7" y="55"/>
                </a:cxn>
                <a:cxn ang="0">
                  <a:pos x="4" y="49"/>
                </a:cxn>
                <a:cxn ang="0">
                  <a:pos x="4" y="20"/>
                </a:cxn>
                <a:cxn ang="0">
                  <a:pos x="0" y="20"/>
                </a:cxn>
                <a:cxn ang="0">
                  <a:pos x="0" y="14"/>
                </a:cxn>
                <a:cxn ang="0">
                  <a:pos x="4" y="14"/>
                </a:cxn>
                <a:cxn ang="0">
                  <a:pos x="4" y="0"/>
                </a:cxn>
              </a:cxnLst>
              <a:rect l="0" t="0" r="r" b="b"/>
              <a:pathLst>
                <a:path w="27" h="60">
                  <a:moveTo>
                    <a:pt x="4" y="0"/>
                  </a:moveTo>
                  <a:lnTo>
                    <a:pt x="12" y="0"/>
                  </a:lnTo>
                  <a:lnTo>
                    <a:pt x="12" y="14"/>
                  </a:lnTo>
                  <a:lnTo>
                    <a:pt x="27" y="14"/>
                  </a:lnTo>
                  <a:lnTo>
                    <a:pt x="27" y="20"/>
                  </a:lnTo>
                  <a:lnTo>
                    <a:pt x="12" y="20"/>
                  </a:lnTo>
                  <a:lnTo>
                    <a:pt x="12" y="47"/>
                  </a:lnTo>
                  <a:lnTo>
                    <a:pt x="13" y="49"/>
                  </a:lnTo>
                  <a:lnTo>
                    <a:pt x="15" y="52"/>
                  </a:lnTo>
                  <a:lnTo>
                    <a:pt x="24" y="52"/>
                  </a:lnTo>
                  <a:lnTo>
                    <a:pt x="27" y="51"/>
                  </a:lnTo>
                  <a:lnTo>
                    <a:pt x="27" y="58"/>
                  </a:lnTo>
                  <a:lnTo>
                    <a:pt x="22" y="58"/>
                  </a:lnTo>
                  <a:lnTo>
                    <a:pt x="19" y="60"/>
                  </a:lnTo>
                  <a:lnTo>
                    <a:pt x="18" y="60"/>
                  </a:lnTo>
                  <a:lnTo>
                    <a:pt x="13" y="58"/>
                  </a:lnTo>
                  <a:lnTo>
                    <a:pt x="7" y="55"/>
                  </a:lnTo>
                  <a:lnTo>
                    <a:pt x="4" y="49"/>
                  </a:lnTo>
                  <a:lnTo>
                    <a:pt x="4" y="20"/>
                  </a:lnTo>
                  <a:lnTo>
                    <a:pt x="0" y="20"/>
                  </a:lnTo>
                  <a:lnTo>
                    <a:pt x="0" y="14"/>
                  </a:lnTo>
                  <a:lnTo>
                    <a:pt x="4" y="14"/>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2" name="Freeform 388"/>
            <p:cNvSpPr>
              <a:spLocks/>
            </p:cNvSpPr>
            <p:nvPr/>
          </p:nvSpPr>
          <p:spPr bwMode="auto">
            <a:xfrm>
              <a:off x="1224159" y="4710135"/>
              <a:ext cx="61196" cy="79389"/>
            </a:xfrm>
            <a:custGeom>
              <a:avLst/>
              <a:gdLst/>
              <a:ahLst/>
              <a:cxnLst>
                <a:cxn ang="0">
                  <a:pos x="22" y="0"/>
                </a:cxn>
                <a:cxn ang="0">
                  <a:pos x="26" y="0"/>
                </a:cxn>
                <a:cxn ang="0">
                  <a:pos x="29" y="2"/>
                </a:cxn>
                <a:cxn ang="0">
                  <a:pos x="34" y="3"/>
                </a:cxn>
                <a:cxn ang="0">
                  <a:pos x="37" y="5"/>
                </a:cxn>
                <a:cxn ang="0">
                  <a:pos x="37" y="13"/>
                </a:cxn>
                <a:cxn ang="0">
                  <a:pos x="35" y="13"/>
                </a:cxn>
                <a:cxn ang="0">
                  <a:pos x="32" y="10"/>
                </a:cxn>
                <a:cxn ang="0">
                  <a:pos x="29" y="8"/>
                </a:cxn>
                <a:cxn ang="0">
                  <a:pos x="22" y="6"/>
                </a:cxn>
                <a:cxn ang="0">
                  <a:pos x="17" y="8"/>
                </a:cxn>
                <a:cxn ang="0">
                  <a:pos x="11" y="11"/>
                </a:cxn>
                <a:cxn ang="0">
                  <a:pos x="9" y="14"/>
                </a:cxn>
                <a:cxn ang="0">
                  <a:pos x="8" y="19"/>
                </a:cxn>
                <a:cxn ang="0">
                  <a:pos x="8" y="29"/>
                </a:cxn>
                <a:cxn ang="0">
                  <a:pos x="9" y="34"/>
                </a:cxn>
                <a:cxn ang="0">
                  <a:pos x="11" y="37"/>
                </a:cxn>
                <a:cxn ang="0">
                  <a:pos x="17" y="40"/>
                </a:cxn>
                <a:cxn ang="0">
                  <a:pos x="26" y="40"/>
                </a:cxn>
                <a:cxn ang="0">
                  <a:pos x="31" y="39"/>
                </a:cxn>
                <a:cxn ang="0">
                  <a:pos x="34" y="37"/>
                </a:cxn>
                <a:cxn ang="0">
                  <a:pos x="35" y="35"/>
                </a:cxn>
                <a:cxn ang="0">
                  <a:pos x="37" y="35"/>
                </a:cxn>
                <a:cxn ang="0">
                  <a:pos x="37" y="43"/>
                </a:cxn>
                <a:cxn ang="0">
                  <a:pos x="32" y="45"/>
                </a:cxn>
                <a:cxn ang="0">
                  <a:pos x="26" y="48"/>
                </a:cxn>
                <a:cxn ang="0">
                  <a:pos x="22" y="48"/>
                </a:cxn>
                <a:cxn ang="0">
                  <a:pos x="17" y="46"/>
                </a:cxn>
                <a:cxn ang="0">
                  <a:pos x="12" y="46"/>
                </a:cxn>
                <a:cxn ang="0">
                  <a:pos x="9" y="45"/>
                </a:cxn>
                <a:cxn ang="0">
                  <a:pos x="3" y="39"/>
                </a:cxn>
                <a:cxn ang="0">
                  <a:pos x="0" y="29"/>
                </a:cxn>
                <a:cxn ang="0">
                  <a:pos x="0" y="17"/>
                </a:cxn>
                <a:cxn ang="0">
                  <a:pos x="3" y="11"/>
                </a:cxn>
                <a:cxn ang="0">
                  <a:pos x="6" y="6"/>
                </a:cxn>
                <a:cxn ang="0">
                  <a:pos x="11" y="3"/>
                </a:cxn>
                <a:cxn ang="0">
                  <a:pos x="15" y="2"/>
                </a:cxn>
                <a:cxn ang="0">
                  <a:pos x="22" y="0"/>
                </a:cxn>
              </a:cxnLst>
              <a:rect l="0" t="0" r="r" b="b"/>
              <a:pathLst>
                <a:path w="37" h="48">
                  <a:moveTo>
                    <a:pt x="22" y="0"/>
                  </a:moveTo>
                  <a:lnTo>
                    <a:pt x="26" y="0"/>
                  </a:lnTo>
                  <a:lnTo>
                    <a:pt x="29" y="2"/>
                  </a:lnTo>
                  <a:lnTo>
                    <a:pt x="34" y="3"/>
                  </a:lnTo>
                  <a:lnTo>
                    <a:pt x="37" y="5"/>
                  </a:lnTo>
                  <a:lnTo>
                    <a:pt x="37" y="13"/>
                  </a:lnTo>
                  <a:lnTo>
                    <a:pt x="35" y="13"/>
                  </a:lnTo>
                  <a:lnTo>
                    <a:pt x="32" y="10"/>
                  </a:lnTo>
                  <a:lnTo>
                    <a:pt x="29" y="8"/>
                  </a:lnTo>
                  <a:lnTo>
                    <a:pt x="22" y="6"/>
                  </a:lnTo>
                  <a:lnTo>
                    <a:pt x="17" y="8"/>
                  </a:lnTo>
                  <a:lnTo>
                    <a:pt x="11" y="11"/>
                  </a:lnTo>
                  <a:lnTo>
                    <a:pt x="9" y="14"/>
                  </a:lnTo>
                  <a:lnTo>
                    <a:pt x="8" y="19"/>
                  </a:lnTo>
                  <a:lnTo>
                    <a:pt x="8" y="29"/>
                  </a:lnTo>
                  <a:lnTo>
                    <a:pt x="9" y="34"/>
                  </a:lnTo>
                  <a:lnTo>
                    <a:pt x="11" y="37"/>
                  </a:lnTo>
                  <a:lnTo>
                    <a:pt x="17" y="40"/>
                  </a:lnTo>
                  <a:lnTo>
                    <a:pt x="26" y="40"/>
                  </a:lnTo>
                  <a:lnTo>
                    <a:pt x="31" y="39"/>
                  </a:lnTo>
                  <a:lnTo>
                    <a:pt x="34" y="37"/>
                  </a:lnTo>
                  <a:lnTo>
                    <a:pt x="35" y="35"/>
                  </a:lnTo>
                  <a:lnTo>
                    <a:pt x="37" y="35"/>
                  </a:lnTo>
                  <a:lnTo>
                    <a:pt x="37" y="43"/>
                  </a:lnTo>
                  <a:lnTo>
                    <a:pt x="32" y="45"/>
                  </a:lnTo>
                  <a:lnTo>
                    <a:pt x="26" y="48"/>
                  </a:lnTo>
                  <a:lnTo>
                    <a:pt x="22" y="48"/>
                  </a:lnTo>
                  <a:lnTo>
                    <a:pt x="17" y="46"/>
                  </a:lnTo>
                  <a:lnTo>
                    <a:pt x="12" y="46"/>
                  </a:lnTo>
                  <a:lnTo>
                    <a:pt x="9" y="45"/>
                  </a:lnTo>
                  <a:lnTo>
                    <a:pt x="3" y="39"/>
                  </a:lnTo>
                  <a:lnTo>
                    <a:pt x="0" y="29"/>
                  </a:lnTo>
                  <a:lnTo>
                    <a:pt x="0" y="17"/>
                  </a:lnTo>
                  <a:lnTo>
                    <a:pt x="3" y="11"/>
                  </a:lnTo>
                  <a:lnTo>
                    <a:pt x="6" y="6"/>
                  </a:lnTo>
                  <a:lnTo>
                    <a:pt x="11" y="3"/>
                  </a:lnTo>
                  <a:lnTo>
                    <a:pt x="15" y="2"/>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3" name="Freeform 389"/>
            <p:cNvSpPr>
              <a:spLocks/>
            </p:cNvSpPr>
            <p:nvPr/>
          </p:nvSpPr>
          <p:spPr bwMode="auto">
            <a:xfrm>
              <a:off x="1300240" y="4683672"/>
              <a:ext cx="61196" cy="102544"/>
            </a:xfrm>
            <a:custGeom>
              <a:avLst/>
              <a:gdLst/>
              <a:ahLst/>
              <a:cxnLst>
                <a:cxn ang="0">
                  <a:pos x="0" y="0"/>
                </a:cxn>
                <a:cxn ang="0">
                  <a:pos x="8" y="0"/>
                </a:cxn>
                <a:cxn ang="0">
                  <a:pos x="8" y="22"/>
                </a:cxn>
                <a:cxn ang="0">
                  <a:pos x="11" y="19"/>
                </a:cxn>
                <a:cxn ang="0">
                  <a:pos x="15" y="18"/>
                </a:cxn>
                <a:cxn ang="0">
                  <a:pos x="18" y="16"/>
                </a:cxn>
                <a:cxn ang="0">
                  <a:pos x="27" y="16"/>
                </a:cxn>
                <a:cxn ang="0">
                  <a:pos x="30" y="18"/>
                </a:cxn>
                <a:cxn ang="0">
                  <a:pos x="34" y="21"/>
                </a:cxn>
                <a:cxn ang="0">
                  <a:pos x="35" y="24"/>
                </a:cxn>
                <a:cxn ang="0">
                  <a:pos x="37" y="29"/>
                </a:cxn>
                <a:cxn ang="0">
                  <a:pos x="37" y="62"/>
                </a:cxn>
                <a:cxn ang="0">
                  <a:pos x="29" y="62"/>
                </a:cxn>
                <a:cxn ang="0">
                  <a:pos x="29" y="29"/>
                </a:cxn>
                <a:cxn ang="0">
                  <a:pos x="24" y="24"/>
                </a:cxn>
                <a:cxn ang="0">
                  <a:pos x="17" y="24"/>
                </a:cxn>
                <a:cxn ang="0">
                  <a:pos x="8" y="29"/>
                </a:cxn>
                <a:cxn ang="0">
                  <a:pos x="8" y="62"/>
                </a:cxn>
                <a:cxn ang="0">
                  <a:pos x="0" y="62"/>
                </a:cxn>
                <a:cxn ang="0">
                  <a:pos x="0" y="0"/>
                </a:cxn>
              </a:cxnLst>
              <a:rect l="0" t="0" r="r" b="b"/>
              <a:pathLst>
                <a:path w="37" h="62">
                  <a:moveTo>
                    <a:pt x="0" y="0"/>
                  </a:moveTo>
                  <a:lnTo>
                    <a:pt x="8" y="0"/>
                  </a:lnTo>
                  <a:lnTo>
                    <a:pt x="8" y="22"/>
                  </a:lnTo>
                  <a:lnTo>
                    <a:pt x="11" y="19"/>
                  </a:lnTo>
                  <a:lnTo>
                    <a:pt x="15" y="18"/>
                  </a:lnTo>
                  <a:lnTo>
                    <a:pt x="18" y="16"/>
                  </a:lnTo>
                  <a:lnTo>
                    <a:pt x="27" y="16"/>
                  </a:lnTo>
                  <a:lnTo>
                    <a:pt x="30" y="18"/>
                  </a:lnTo>
                  <a:lnTo>
                    <a:pt x="34" y="21"/>
                  </a:lnTo>
                  <a:lnTo>
                    <a:pt x="35" y="24"/>
                  </a:lnTo>
                  <a:lnTo>
                    <a:pt x="37" y="29"/>
                  </a:lnTo>
                  <a:lnTo>
                    <a:pt x="37" y="62"/>
                  </a:lnTo>
                  <a:lnTo>
                    <a:pt x="29" y="62"/>
                  </a:lnTo>
                  <a:lnTo>
                    <a:pt x="29" y="29"/>
                  </a:lnTo>
                  <a:lnTo>
                    <a:pt x="24" y="24"/>
                  </a:lnTo>
                  <a:lnTo>
                    <a:pt x="17" y="24"/>
                  </a:lnTo>
                  <a:lnTo>
                    <a:pt x="8" y="29"/>
                  </a:lnTo>
                  <a:lnTo>
                    <a:pt x="8" y="62"/>
                  </a:lnTo>
                  <a:lnTo>
                    <a:pt x="0" y="6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4" name="Freeform 390"/>
            <p:cNvSpPr>
              <a:spLocks noEditPoints="1"/>
            </p:cNvSpPr>
            <p:nvPr/>
          </p:nvSpPr>
          <p:spPr bwMode="auto">
            <a:xfrm>
              <a:off x="1381283" y="4710135"/>
              <a:ext cx="66158" cy="79389"/>
            </a:xfrm>
            <a:custGeom>
              <a:avLst/>
              <a:gdLst/>
              <a:ahLst/>
              <a:cxnLst>
                <a:cxn ang="0">
                  <a:pos x="21" y="6"/>
                </a:cxn>
                <a:cxn ang="0">
                  <a:pos x="15" y="8"/>
                </a:cxn>
                <a:cxn ang="0">
                  <a:pos x="11" y="10"/>
                </a:cxn>
                <a:cxn ang="0">
                  <a:pos x="7" y="19"/>
                </a:cxn>
                <a:cxn ang="0">
                  <a:pos x="32" y="19"/>
                </a:cxn>
                <a:cxn ang="0">
                  <a:pos x="32" y="14"/>
                </a:cxn>
                <a:cxn ang="0">
                  <a:pos x="30" y="10"/>
                </a:cxn>
                <a:cxn ang="0">
                  <a:pos x="24" y="6"/>
                </a:cxn>
                <a:cxn ang="0">
                  <a:pos x="21" y="6"/>
                </a:cxn>
                <a:cxn ang="0">
                  <a:pos x="15" y="0"/>
                </a:cxn>
                <a:cxn ang="0">
                  <a:pos x="27" y="0"/>
                </a:cxn>
                <a:cxn ang="0">
                  <a:pos x="32" y="2"/>
                </a:cxn>
                <a:cxn ang="0">
                  <a:pos x="35" y="5"/>
                </a:cxn>
                <a:cxn ang="0">
                  <a:pos x="38" y="10"/>
                </a:cxn>
                <a:cxn ang="0">
                  <a:pos x="40" y="14"/>
                </a:cxn>
                <a:cxn ang="0">
                  <a:pos x="40" y="25"/>
                </a:cxn>
                <a:cxn ang="0">
                  <a:pos x="7" y="25"/>
                </a:cxn>
                <a:cxn ang="0">
                  <a:pos x="7" y="32"/>
                </a:cxn>
                <a:cxn ang="0">
                  <a:pos x="14" y="39"/>
                </a:cxn>
                <a:cxn ang="0">
                  <a:pos x="17" y="40"/>
                </a:cxn>
                <a:cxn ang="0">
                  <a:pos x="27" y="40"/>
                </a:cxn>
                <a:cxn ang="0">
                  <a:pos x="36" y="37"/>
                </a:cxn>
                <a:cxn ang="0">
                  <a:pos x="38" y="35"/>
                </a:cxn>
                <a:cxn ang="0">
                  <a:pos x="40" y="35"/>
                </a:cxn>
                <a:cxn ang="0">
                  <a:pos x="40" y="43"/>
                </a:cxn>
                <a:cxn ang="0">
                  <a:pos x="35" y="45"/>
                </a:cxn>
                <a:cxn ang="0">
                  <a:pos x="32" y="46"/>
                </a:cxn>
                <a:cxn ang="0">
                  <a:pos x="27" y="48"/>
                </a:cxn>
                <a:cxn ang="0">
                  <a:pos x="23" y="48"/>
                </a:cxn>
                <a:cxn ang="0">
                  <a:pos x="11" y="45"/>
                </a:cxn>
                <a:cxn ang="0">
                  <a:pos x="6" y="42"/>
                </a:cxn>
                <a:cxn ang="0">
                  <a:pos x="3" y="37"/>
                </a:cxn>
                <a:cxn ang="0">
                  <a:pos x="0" y="31"/>
                </a:cxn>
                <a:cxn ang="0">
                  <a:pos x="0" y="17"/>
                </a:cxn>
                <a:cxn ang="0">
                  <a:pos x="3" y="11"/>
                </a:cxn>
                <a:cxn ang="0">
                  <a:pos x="6" y="6"/>
                </a:cxn>
                <a:cxn ang="0">
                  <a:pos x="15" y="0"/>
                </a:cxn>
              </a:cxnLst>
              <a:rect l="0" t="0" r="r" b="b"/>
              <a:pathLst>
                <a:path w="40" h="48">
                  <a:moveTo>
                    <a:pt x="21" y="6"/>
                  </a:moveTo>
                  <a:lnTo>
                    <a:pt x="15" y="8"/>
                  </a:lnTo>
                  <a:lnTo>
                    <a:pt x="11" y="10"/>
                  </a:lnTo>
                  <a:lnTo>
                    <a:pt x="7" y="19"/>
                  </a:lnTo>
                  <a:lnTo>
                    <a:pt x="32" y="19"/>
                  </a:lnTo>
                  <a:lnTo>
                    <a:pt x="32" y="14"/>
                  </a:lnTo>
                  <a:lnTo>
                    <a:pt x="30" y="10"/>
                  </a:lnTo>
                  <a:lnTo>
                    <a:pt x="24" y="6"/>
                  </a:lnTo>
                  <a:lnTo>
                    <a:pt x="21" y="6"/>
                  </a:lnTo>
                  <a:close/>
                  <a:moveTo>
                    <a:pt x="15" y="0"/>
                  </a:moveTo>
                  <a:lnTo>
                    <a:pt x="27" y="0"/>
                  </a:lnTo>
                  <a:lnTo>
                    <a:pt x="32" y="2"/>
                  </a:lnTo>
                  <a:lnTo>
                    <a:pt x="35" y="5"/>
                  </a:lnTo>
                  <a:lnTo>
                    <a:pt x="38" y="10"/>
                  </a:lnTo>
                  <a:lnTo>
                    <a:pt x="40" y="14"/>
                  </a:lnTo>
                  <a:lnTo>
                    <a:pt x="40" y="25"/>
                  </a:lnTo>
                  <a:lnTo>
                    <a:pt x="7" y="25"/>
                  </a:lnTo>
                  <a:lnTo>
                    <a:pt x="7" y="32"/>
                  </a:lnTo>
                  <a:lnTo>
                    <a:pt x="14" y="39"/>
                  </a:lnTo>
                  <a:lnTo>
                    <a:pt x="17" y="40"/>
                  </a:lnTo>
                  <a:lnTo>
                    <a:pt x="27" y="40"/>
                  </a:lnTo>
                  <a:lnTo>
                    <a:pt x="36" y="37"/>
                  </a:lnTo>
                  <a:lnTo>
                    <a:pt x="38" y="35"/>
                  </a:lnTo>
                  <a:lnTo>
                    <a:pt x="40" y="35"/>
                  </a:lnTo>
                  <a:lnTo>
                    <a:pt x="40" y="43"/>
                  </a:lnTo>
                  <a:lnTo>
                    <a:pt x="35" y="45"/>
                  </a:lnTo>
                  <a:lnTo>
                    <a:pt x="32" y="46"/>
                  </a:lnTo>
                  <a:lnTo>
                    <a:pt x="27" y="48"/>
                  </a:lnTo>
                  <a:lnTo>
                    <a:pt x="23" y="48"/>
                  </a:lnTo>
                  <a:lnTo>
                    <a:pt x="11" y="45"/>
                  </a:lnTo>
                  <a:lnTo>
                    <a:pt x="6" y="42"/>
                  </a:lnTo>
                  <a:lnTo>
                    <a:pt x="3" y="37"/>
                  </a:lnTo>
                  <a:lnTo>
                    <a:pt x="0" y="31"/>
                  </a:lnTo>
                  <a:lnTo>
                    <a:pt x="0" y="17"/>
                  </a:lnTo>
                  <a:lnTo>
                    <a:pt x="3" y="11"/>
                  </a:lnTo>
                  <a:lnTo>
                    <a:pt x="6" y="6"/>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5" name="Freeform 391"/>
            <p:cNvSpPr>
              <a:spLocks/>
            </p:cNvSpPr>
            <p:nvPr/>
          </p:nvSpPr>
          <p:spPr bwMode="auto">
            <a:xfrm>
              <a:off x="1462326" y="4710135"/>
              <a:ext cx="54580" cy="79389"/>
            </a:xfrm>
            <a:custGeom>
              <a:avLst/>
              <a:gdLst/>
              <a:ahLst/>
              <a:cxnLst>
                <a:cxn ang="0">
                  <a:pos x="13" y="0"/>
                </a:cxn>
                <a:cxn ang="0">
                  <a:pos x="21" y="0"/>
                </a:cxn>
                <a:cxn ang="0">
                  <a:pos x="26" y="2"/>
                </a:cxn>
                <a:cxn ang="0">
                  <a:pos x="29" y="2"/>
                </a:cxn>
                <a:cxn ang="0">
                  <a:pos x="32" y="3"/>
                </a:cxn>
                <a:cxn ang="0">
                  <a:pos x="32" y="13"/>
                </a:cxn>
                <a:cxn ang="0">
                  <a:pos x="29" y="10"/>
                </a:cxn>
                <a:cxn ang="0">
                  <a:pos x="26" y="8"/>
                </a:cxn>
                <a:cxn ang="0">
                  <a:pos x="21" y="6"/>
                </a:cxn>
                <a:cxn ang="0">
                  <a:pos x="13" y="6"/>
                </a:cxn>
                <a:cxn ang="0">
                  <a:pos x="7" y="10"/>
                </a:cxn>
                <a:cxn ang="0">
                  <a:pos x="7" y="16"/>
                </a:cxn>
                <a:cxn ang="0">
                  <a:pos x="9" y="17"/>
                </a:cxn>
                <a:cxn ang="0">
                  <a:pos x="15" y="20"/>
                </a:cxn>
                <a:cxn ang="0">
                  <a:pos x="21" y="20"/>
                </a:cxn>
                <a:cxn ang="0">
                  <a:pos x="23" y="22"/>
                </a:cxn>
                <a:cxn ang="0">
                  <a:pos x="32" y="25"/>
                </a:cxn>
                <a:cxn ang="0">
                  <a:pos x="33" y="28"/>
                </a:cxn>
                <a:cxn ang="0">
                  <a:pos x="33" y="37"/>
                </a:cxn>
                <a:cxn ang="0">
                  <a:pos x="32" y="40"/>
                </a:cxn>
                <a:cxn ang="0">
                  <a:pos x="26" y="46"/>
                </a:cxn>
                <a:cxn ang="0">
                  <a:pos x="21" y="46"/>
                </a:cxn>
                <a:cxn ang="0">
                  <a:pos x="15" y="48"/>
                </a:cxn>
                <a:cxn ang="0">
                  <a:pos x="10" y="46"/>
                </a:cxn>
                <a:cxn ang="0">
                  <a:pos x="6" y="46"/>
                </a:cxn>
                <a:cxn ang="0">
                  <a:pos x="0" y="43"/>
                </a:cxn>
                <a:cxn ang="0">
                  <a:pos x="0" y="35"/>
                </a:cxn>
                <a:cxn ang="0">
                  <a:pos x="3" y="37"/>
                </a:cxn>
                <a:cxn ang="0">
                  <a:pos x="7" y="40"/>
                </a:cxn>
                <a:cxn ang="0">
                  <a:pos x="12" y="40"/>
                </a:cxn>
                <a:cxn ang="0">
                  <a:pos x="16" y="42"/>
                </a:cxn>
                <a:cxn ang="0">
                  <a:pos x="20" y="40"/>
                </a:cxn>
                <a:cxn ang="0">
                  <a:pos x="24" y="39"/>
                </a:cxn>
                <a:cxn ang="0">
                  <a:pos x="26" y="39"/>
                </a:cxn>
                <a:cxn ang="0">
                  <a:pos x="26" y="31"/>
                </a:cxn>
                <a:cxn ang="0">
                  <a:pos x="24" y="31"/>
                </a:cxn>
                <a:cxn ang="0">
                  <a:pos x="23" y="29"/>
                </a:cxn>
                <a:cxn ang="0">
                  <a:pos x="20" y="28"/>
                </a:cxn>
                <a:cxn ang="0">
                  <a:pos x="16" y="28"/>
                </a:cxn>
                <a:cxn ang="0">
                  <a:pos x="15" y="26"/>
                </a:cxn>
                <a:cxn ang="0">
                  <a:pos x="10" y="26"/>
                </a:cxn>
                <a:cxn ang="0">
                  <a:pos x="6" y="25"/>
                </a:cxn>
                <a:cxn ang="0">
                  <a:pos x="1" y="22"/>
                </a:cxn>
                <a:cxn ang="0">
                  <a:pos x="0" y="19"/>
                </a:cxn>
                <a:cxn ang="0">
                  <a:pos x="0" y="11"/>
                </a:cxn>
                <a:cxn ang="0">
                  <a:pos x="1" y="10"/>
                </a:cxn>
                <a:cxn ang="0">
                  <a:pos x="1" y="6"/>
                </a:cxn>
                <a:cxn ang="0">
                  <a:pos x="13" y="0"/>
                </a:cxn>
              </a:cxnLst>
              <a:rect l="0" t="0" r="r" b="b"/>
              <a:pathLst>
                <a:path w="33" h="48">
                  <a:moveTo>
                    <a:pt x="13" y="0"/>
                  </a:moveTo>
                  <a:lnTo>
                    <a:pt x="21" y="0"/>
                  </a:lnTo>
                  <a:lnTo>
                    <a:pt x="26" y="2"/>
                  </a:lnTo>
                  <a:lnTo>
                    <a:pt x="29" y="2"/>
                  </a:lnTo>
                  <a:lnTo>
                    <a:pt x="32" y="3"/>
                  </a:lnTo>
                  <a:lnTo>
                    <a:pt x="32" y="13"/>
                  </a:lnTo>
                  <a:lnTo>
                    <a:pt x="29" y="10"/>
                  </a:lnTo>
                  <a:lnTo>
                    <a:pt x="26" y="8"/>
                  </a:lnTo>
                  <a:lnTo>
                    <a:pt x="21" y="6"/>
                  </a:lnTo>
                  <a:lnTo>
                    <a:pt x="13" y="6"/>
                  </a:lnTo>
                  <a:lnTo>
                    <a:pt x="7" y="10"/>
                  </a:lnTo>
                  <a:lnTo>
                    <a:pt x="7" y="16"/>
                  </a:lnTo>
                  <a:lnTo>
                    <a:pt x="9" y="17"/>
                  </a:lnTo>
                  <a:lnTo>
                    <a:pt x="15" y="20"/>
                  </a:lnTo>
                  <a:lnTo>
                    <a:pt x="21" y="20"/>
                  </a:lnTo>
                  <a:lnTo>
                    <a:pt x="23" y="22"/>
                  </a:lnTo>
                  <a:lnTo>
                    <a:pt x="32" y="25"/>
                  </a:lnTo>
                  <a:lnTo>
                    <a:pt x="33" y="28"/>
                  </a:lnTo>
                  <a:lnTo>
                    <a:pt x="33" y="37"/>
                  </a:lnTo>
                  <a:lnTo>
                    <a:pt x="32" y="40"/>
                  </a:lnTo>
                  <a:lnTo>
                    <a:pt x="26" y="46"/>
                  </a:lnTo>
                  <a:lnTo>
                    <a:pt x="21" y="46"/>
                  </a:lnTo>
                  <a:lnTo>
                    <a:pt x="15" y="48"/>
                  </a:lnTo>
                  <a:lnTo>
                    <a:pt x="10" y="46"/>
                  </a:lnTo>
                  <a:lnTo>
                    <a:pt x="6" y="46"/>
                  </a:lnTo>
                  <a:lnTo>
                    <a:pt x="0" y="43"/>
                  </a:lnTo>
                  <a:lnTo>
                    <a:pt x="0" y="35"/>
                  </a:lnTo>
                  <a:lnTo>
                    <a:pt x="3" y="37"/>
                  </a:lnTo>
                  <a:lnTo>
                    <a:pt x="7" y="40"/>
                  </a:lnTo>
                  <a:lnTo>
                    <a:pt x="12" y="40"/>
                  </a:lnTo>
                  <a:lnTo>
                    <a:pt x="16" y="42"/>
                  </a:lnTo>
                  <a:lnTo>
                    <a:pt x="20" y="40"/>
                  </a:lnTo>
                  <a:lnTo>
                    <a:pt x="24" y="39"/>
                  </a:lnTo>
                  <a:lnTo>
                    <a:pt x="26" y="39"/>
                  </a:lnTo>
                  <a:lnTo>
                    <a:pt x="26" y="31"/>
                  </a:lnTo>
                  <a:lnTo>
                    <a:pt x="24" y="31"/>
                  </a:lnTo>
                  <a:lnTo>
                    <a:pt x="23" y="29"/>
                  </a:lnTo>
                  <a:lnTo>
                    <a:pt x="20" y="28"/>
                  </a:lnTo>
                  <a:lnTo>
                    <a:pt x="16" y="28"/>
                  </a:lnTo>
                  <a:lnTo>
                    <a:pt x="15" y="26"/>
                  </a:lnTo>
                  <a:lnTo>
                    <a:pt x="10" y="26"/>
                  </a:lnTo>
                  <a:lnTo>
                    <a:pt x="6" y="25"/>
                  </a:lnTo>
                  <a:lnTo>
                    <a:pt x="1" y="22"/>
                  </a:lnTo>
                  <a:lnTo>
                    <a:pt x="0" y="19"/>
                  </a:lnTo>
                  <a:lnTo>
                    <a:pt x="0" y="11"/>
                  </a:lnTo>
                  <a:lnTo>
                    <a:pt x="1" y="10"/>
                  </a:lnTo>
                  <a:lnTo>
                    <a:pt x="1" y="6"/>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6" name="Freeform 392"/>
            <p:cNvSpPr>
              <a:spLocks/>
            </p:cNvSpPr>
            <p:nvPr/>
          </p:nvSpPr>
          <p:spPr bwMode="auto">
            <a:xfrm>
              <a:off x="936374" y="5006190"/>
              <a:ext cx="62850" cy="99236"/>
            </a:xfrm>
            <a:custGeom>
              <a:avLst/>
              <a:gdLst/>
              <a:ahLst/>
              <a:cxnLst>
                <a:cxn ang="0">
                  <a:pos x="0" y="0"/>
                </a:cxn>
                <a:cxn ang="0">
                  <a:pos x="38" y="0"/>
                </a:cxn>
                <a:cxn ang="0">
                  <a:pos x="38" y="8"/>
                </a:cxn>
                <a:cxn ang="0">
                  <a:pos x="8" y="8"/>
                </a:cxn>
                <a:cxn ang="0">
                  <a:pos x="8" y="25"/>
                </a:cxn>
                <a:cxn ang="0">
                  <a:pos x="34" y="25"/>
                </a:cxn>
                <a:cxn ang="0">
                  <a:pos x="34" y="31"/>
                </a:cxn>
                <a:cxn ang="0">
                  <a:pos x="8" y="31"/>
                </a:cxn>
                <a:cxn ang="0">
                  <a:pos x="8" y="60"/>
                </a:cxn>
                <a:cxn ang="0">
                  <a:pos x="0" y="60"/>
                </a:cxn>
                <a:cxn ang="0">
                  <a:pos x="0" y="0"/>
                </a:cxn>
              </a:cxnLst>
              <a:rect l="0" t="0" r="r" b="b"/>
              <a:pathLst>
                <a:path w="38" h="60">
                  <a:moveTo>
                    <a:pt x="0" y="0"/>
                  </a:moveTo>
                  <a:lnTo>
                    <a:pt x="38" y="0"/>
                  </a:lnTo>
                  <a:lnTo>
                    <a:pt x="38" y="8"/>
                  </a:lnTo>
                  <a:lnTo>
                    <a:pt x="8" y="8"/>
                  </a:lnTo>
                  <a:lnTo>
                    <a:pt x="8" y="25"/>
                  </a:lnTo>
                  <a:lnTo>
                    <a:pt x="34" y="25"/>
                  </a:lnTo>
                  <a:lnTo>
                    <a:pt x="34" y="31"/>
                  </a:lnTo>
                  <a:lnTo>
                    <a:pt x="8" y="31"/>
                  </a:lnTo>
                  <a:lnTo>
                    <a:pt x="8" y="60"/>
                  </a:lnTo>
                  <a:lnTo>
                    <a:pt x="0" y="6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7" name="Freeform 393"/>
            <p:cNvSpPr>
              <a:spLocks/>
            </p:cNvSpPr>
            <p:nvPr/>
          </p:nvSpPr>
          <p:spPr bwMode="auto">
            <a:xfrm>
              <a:off x="1012455" y="5030999"/>
              <a:ext cx="62850" cy="76081"/>
            </a:xfrm>
            <a:custGeom>
              <a:avLst/>
              <a:gdLst/>
              <a:ahLst/>
              <a:cxnLst>
                <a:cxn ang="0">
                  <a:pos x="0" y="0"/>
                </a:cxn>
                <a:cxn ang="0">
                  <a:pos x="8" y="0"/>
                </a:cxn>
                <a:cxn ang="0">
                  <a:pos x="8" y="28"/>
                </a:cxn>
                <a:cxn ang="0">
                  <a:pos x="9" y="31"/>
                </a:cxn>
                <a:cxn ang="0">
                  <a:pos x="9" y="36"/>
                </a:cxn>
                <a:cxn ang="0">
                  <a:pos x="12" y="39"/>
                </a:cxn>
                <a:cxn ang="0">
                  <a:pos x="21" y="39"/>
                </a:cxn>
                <a:cxn ang="0">
                  <a:pos x="30" y="34"/>
                </a:cxn>
                <a:cxn ang="0">
                  <a:pos x="30" y="0"/>
                </a:cxn>
                <a:cxn ang="0">
                  <a:pos x="38" y="0"/>
                </a:cxn>
                <a:cxn ang="0">
                  <a:pos x="38" y="45"/>
                </a:cxn>
                <a:cxn ang="0">
                  <a:pos x="30" y="45"/>
                </a:cxn>
                <a:cxn ang="0">
                  <a:pos x="30" y="40"/>
                </a:cxn>
                <a:cxn ang="0">
                  <a:pos x="26" y="43"/>
                </a:cxn>
                <a:cxn ang="0">
                  <a:pos x="20" y="46"/>
                </a:cxn>
                <a:cxn ang="0">
                  <a:pos x="15" y="46"/>
                </a:cxn>
                <a:cxn ang="0">
                  <a:pos x="11" y="45"/>
                </a:cxn>
                <a:cxn ang="0">
                  <a:pos x="8" y="45"/>
                </a:cxn>
                <a:cxn ang="0">
                  <a:pos x="1" y="39"/>
                </a:cxn>
                <a:cxn ang="0">
                  <a:pos x="1" y="34"/>
                </a:cxn>
                <a:cxn ang="0">
                  <a:pos x="0" y="29"/>
                </a:cxn>
                <a:cxn ang="0">
                  <a:pos x="0" y="0"/>
                </a:cxn>
              </a:cxnLst>
              <a:rect l="0" t="0" r="r" b="b"/>
              <a:pathLst>
                <a:path w="38" h="46">
                  <a:moveTo>
                    <a:pt x="0" y="0"/>
                  </a:moveTo>
                  <a:lnTo>
                    <a:pt x="8" y="0"/>
                  </a:lnTo>
                  <a:lnTo>
                    <a:pt x="8" y="28"/>
                  </a:lnTo>
                  <a:lnTo>
                    <a:pt x="9" y="31"/>
                  </a:lnTo>
                  <a:lnTo>
                    <a:pt x="9" y="36"/>
                  </a:lnTo>
                  <a:lnTo>
                    <a:pt x="12" y="39"/>
                  </a:lnTo>
                  <a:lnTo>
                    <a:pt x="21" y="39"/>
                  </a:lnTo>
                  <a:lnTo>
                    <a:pt x="30" y="34"/>
                  </a:lnTo>
                  <a:lnTo>
                    <a:pt x="30" y="0"/>
                  </a:lnTo>
                  <a:lnTo>
                    <a:pt x="38" y="0"/>
                  </a:lnTo>
                  <a:lnTo>
                    <a:pt x="38" y="45"/>
                  </a:lnTo>
                  <a:lnTo>
                    <a:pt x="30" y="45"/>
                  </a:lnTo>
                  <a:lnTo>
                    <a:pt x="30" y="40"/>
                  </a:lnTo>
                  <a:lnTo>
                    <a:pt x="26" y="43"/>
                  </a:lnTo>
                  <a:lnTo>
                    <a:pt x="20" y="46"/>
                  </a:lnTo>
                  <a:lnTo>
                    <a:pt x="15" y="46"/>
                  </a:lnTo>
                  <a:lnTo>
                    <a:pt x="11" y="45"/>
                  </a:lnTo>
                  <a:lnTo>
                    <a:pt x="8" y="45"/>
                  </a:lnTo>
                  <a:lnTo>
                    <a:pt x="1" y="39"/>
                  </a:lnTo>
                  <a:lnTo>
                    <a:pt x="1" y="34"/>
                  </a:lnTo>
                  <a:lnTo>
                    <a:pt x="0" y="2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8" name="Freeform 394"/>
            <p:cNvSpPr>
              <a:spLocks/>
            </p:cNvSpPr>
            <p:nvPr/>
          </p:nvSpPr>
          <p:spPr bwMode="auto">
            <a:xfrm>
              <a:off x="1098460" y="5029345"/>
              <a:ext cx="62850" cy="76081"/>
            </a:xfrm>
            <a:custGeom>
              <a:avLst/>
              <a:gdLst/>
              <a:ahLst/>
              <a:cxnLst>
                <a:cxn ang="0">
                  <a:pos x="20" y="0"/>
                </a:cxn>
                <a:cxn ang="0">
                  <a:pos x="27" y="0"/>
                </a:cxn>
                <a:cxn ang="0">
                  <a:pos x="30" y="1"/>
                </a:cxn>
                <a:cxn ang="0">
                  <a:pos x="36" y="7"/>
                </a:cxn>
                <a:cxn ang="0">
                  <a:pos x="38" y="12"/>
                </a:cxn>
                <a:cxn ang="0">
                  <a:pos x="38" y="46"/>
                </a:cxn>
                <a:cxn ang="0">
                  <a:pos x="30" y="46"/>
                </a:cxn>
                <a:cxn ang="0">
                  <a:pos x="30" y="15"/>
                </a:cxn>
                <a:cxn ang="0">
                  <a:pos x="29" y="12"/>
                </a:cxn>
                <a:cxn ang="0">
                  <a:pos x="29" y="11"/>
                </a:cxn>
                <a:cxn ang="0">
                  <a:pos x="26" y="7"/>
                </a:cxn>
                <a:cxn ang="0">
                  <a:pos x="18" y="7"/>
                </a:cxn>
                <a:cxn ang="0">
                  <a:pos x="15" y="9"/>
                </a:cxn>
                <a:cxn ang="0">
                  <a:pos x="10" y="11"/>
                </a:cxn>
                <a:cxn ang="0">
                  <a:pos x="7" y="12"/>
                </a:cxn>
                <a:cxn ang="0">
                  <a:pos x="7" y="46"/>
                </a:cxn>
                <a:cxn ang="0">
                  <a:pos x="0" y="46"/>
                </a:cxn>
                <a:cxn ang="0">
                  <a:pos x="0" y="1"/>
                </a:cxn>
                <a:cxn ang="0">
                  <a:pos x="7" y="1"/>
                </a:cxn>
                <a:cxn ang="0">
                  <a:pos x="7" y="6"/>
                </a:cxn>
                <a:cxn ang="0">
                  <a:pos x="15" y="1"/>
                </a:cxn>
                <a:cxn ang="0">
                  <a:pos x="20" y="0"/>
                </a:cxn>
              </a:cxnLst>
              <a:rect l="0" t="0" r="r" b="b"/>
              <a:pathLst>
                <a:path w="38" h="46">
                  <a:moveTo>
                    <a:pt x="20" y="0"/>
                  </a:moveTo>
                  <a:lnTo>
                    <a:pt x="27" y="0"/>
                  </a:lnTo>
                  <a:lnTo>
                    <a:pt x="30" y="1"/>
                  </a:lnTo>
                  <a:lnTo>
                    <a:pt x="36" y="7"/>
                  </a:lnTo>
                  <a:lnTo>
                    <a:pt x="38" y="12"/>
                  </a:lnTo>
                  <a:lnTo>
                    <a:pt x="38" y="46"/>
                  </a:lnTo>
                  <a:lnTo>
                    <a:pt x="30" y="46"/>
                  </a:lnTo>
                  <a:lnTo>
                    <a:pt x="30" y="15"/>
                  </a:lnTo>
                  <a:lnTo>
                    <a:pt x="29" y="12"/>
                  </a:lnTo>
                  <a:lnTo>
                    <a:pt x="29" y="11"/>
                  </a:lnTo>
                  <a:lnTo>
                    <a:pt x="26" y="7"/>
                  </a:lnTo>
                  <a:lnTo>
                    <a:pt x="18" y="7"/>
                  </a:lnTo>
                  <a:lnTo>
                    <a:pt x="15" y="9"/>
                  </a:lnTo>
                  <a:lnTo>
                    <a:pt x="10" y="11"/>
                  </a:lnTo>
                  <a:lnTo>
                    <a:pt x="7" y="12"/>
                  </a:lnTo>
                  <a:lnTo>
                    <a:pt x="7" y="46"/>
                  </a:lnTo>
                  <a:lnTo>
                    <a:pt x="0" y="46"/>
                  </a:lnTo>
                  <a:lnTo>
                    <a:pt x="0" y="1"/>
                  </a:lnTo>
                  <a:lnTo>
                    <a:pt x="7" y="1"/>
                  </a:lnTo>
                  <a:lnTo>
                    <a:pt x="7" y="6"/>
                  </a:lnTo>
                  <a:lnTo>
                    <a:pt x="15"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9" name="Freeform 395"/>
            <p:cNvSpPr>
              <a:spLocks/>
            </p:cNvSpPr>
            <p:nvPr/>
          </p:nvSpPr>
          <p:spPr bwMode="auto">
            <a:xfrm>
              <a:off x="1179503" y="5029345"/>
              <a:ext cx="59542" cy="77735"/>
            </a:xfrm>
            <a:custGeom>
              <a:avLst/>
              <a:gdLst/>
              <a:ahLst/>
              <a:cxnLst>
                <a:cxn ang="0">
                  <a:pos x="23" y="0"/>
                </a:cxn>
                <a:cxn ang="0">
                  <a:pos x="26" y="0"/>
                </a:cxn>
                <a:cxn ang="0">
                  <a:pos x="29" y="1"/>
                </a:cxn>
                <a:cxn ang="0">
                  <a:pos x="33" y="3"/>
                </a:cxn>
                <a:cxn ang="0">
                  <a:pos x="36" y="4"/>
                </a:cxn>
                <a:cxn ang="0">
                  <a:pos x="36" y="12"/>
                </a:cxn>
                <a:cxn ang="0">
                  <a:pos x="32" y="9"/>
                </a:cxn>
                <a:cxn ang="0">
                  <a:pos x="29" y="7"/>
                </a:cxn>
                <a:cxn ang="0">
                  <a:pos x="26" y="7"/>
                </a:cxn>
                <a:cxn ang="0">
                  <a:pos x="21" y="6"/>
                </a:cxn>
                <a:cxn ang="0">
                  <a:pos x="12" y="11"/>
                </a:cxn>
                <a:cxn ang="0">
                  <a:pos x="9" y="14"/>
                </a:cxn>
                <a:cxn ang="0">
                  <a:pos x="9" y="18"/>
                </a:cxn>
                <a:cxn ang="0">
                  <a:pos x="7" y="23"/>
                </a:cxn>
                <a:cxn ang="0">
                  <a:pos x="9" y="29"/>
                </a:cxn>
                <a:cxn ang="0">
                  <a:pos x="10" y="33"/>
                </a:cxn>
                <a:cxn ang="0">
                  <a:pos x="12" y="37"/>
                </a:cxn>
                <a:cxn ang="0">
                  <a:pos x="18" y="40"/>
                </a:cxn>
                <a:cxn ang="0">
                  <a:pos x="26" y="40"/>
                </a:cxn>
                <a:cxn ang="0">
                  <a:pos x="30" y="38"/>
                </a:cxn>
                <a:cxn ang="0">
                  <a:pos x="32" y="37"/>
                </a:cxn>
                <a:cxn ang="0">
                  <a:pos x="33" y="37"/>
                </a:cxn>
                <a:cxn ang="0">
                  <a:pos x="35" y="35"/>
                </a:cxn>
                <a:cxn ang="0">
                  <a:pos x="36" y="35"/>
                </a:cxn>
                <a:cxn ang="0">
                  <a:pos x="36" y="43"/>
                </a:cxn>
                <a:cxn ang="0">
                  <a:pos x="32" y="44"/>
                </a:cxn>
                <a:cxn ang="0">
                  <a:pos x="26" y="47"/>
                </a:cxn>
                <a:cxn ang="0">
                  <a:pos x="23" y="47"/>
                </a:cxn>
                <a:cxn ang="0">
                  <a:pos x="18" y="46"/>
                </a:cxn>
                <a:cxn ang="0">
                  <a:pos x="13" y="46"/>
                </a:cxn>
                <a:cxn ang="0">
                  <a:pos x="9" y="44"/>
                </a:cxn>
                <a:cxn ang="0">
                  <a:pos x="6" y="41"/>
                </a:cxn>
                <a:cxn ang="0">
                  <a:pos x="4" y="38"/>
                </a:cxn>
                <a:cxn ang="0">
                  <a:pos x="1" y="33"/>
                </a:cxn>
                <a:cxn ang="0">
                  <a:pos x="1" y="29"/>
                </a:cxn>
                <a:cxn ang="0">
                  <a:pos x="0" y="23"/>
                </a:cxn>
                <a:cxn ang="0">
                  <a:pos x="3" y="11"/>
                </a:cxn>
                <a:cxn ang="0">
                  <a:pos x="6" y="6"/>
                </a:cxn>
                <a:cxn ang="0">
                  <a:pos x="10" y="3"/>
                </a:cxn>
                <a:cxn ang="0">
                  <a:pos x="23" y="0"/>
                </a:cxn>
              </a:cxnLst>
              <a:rect l="0" t="0" r="r" b="b"/>
              <a:pathLst>
                <a:path w="36" h="47">
                  <a:moveTo>
                    <a:pt x="23" y="0"/>
                  </a:moveTo>
                  <a:lnTo>
                    <a:pt x="26" y="0"/>
                  </a:lnTo>
                  <a:lnTo>
                    <a:pt x="29" y="1"/>
                  </a:lnTo>
                  <a:lnTo>
                    <a:pt x="33" y="3"/>
                  </a:lnTo>
                  <a:lnTo>
                    <a:pt x="36" y="4"/>
                  </a:lnTo>
                  <a:lnTo>
                    <a:pt x="36" y="12"/>
                  </a:lnTo>
                  <a:lnTo>
                    <a:pt x="32" y="9"/>
                  </a:lnTo>
                  <a:lnTo>
                    <a:pt x="29" y="7"/>
                  </a:lnTo>
                  <a:lnTo>
                    <a:pt x="26" y="7"/>
                  </a:lnTo>
                  <a:lnTo>
                    <a:pt x="21" y="6"/>
                  </a:lnTo>
                  <a:lnTo>
                    <a:pt x="12" y="11"/>
                  </a:lnTo>
                  <a:lnTo>
                    <a:pt x="9" y="14"/>
                  </a:lnTo>
                  <a:lnTo>
                    <a:pt x="9" y="18"/>
                  </a:lnTo>
                  <a:lnTo>
                    <a:pt x="7" y="23"/>
                  </a:lnTo>
                  <a:lnTo>
                    <a:pt x="9" y="29"/>
                  </a:lnTo>
                  <a:lnTo>
                    <a:pt x="10" y="33"/>
                  </a:lnTo>
                  <a:lnTo>
                    <a:pt x="12" y="37"/>
                  </a:lnTo>
                  <a:lnTo>
                    <a:pt x="18" y="40"/>
                  </a:lnTo>
                  <a:lnTo>
                    <a:pt x="26" y="40"/>
                  </a:lnTo>
                  <a:lnTo>
                    <a:pt x="30" y="38"/>
                  </a:lnTo>
                  <a:lnTo>
                    <a:pt x="32" y="37"/>
                  </a:lnTo>
                  <a:lnTo>
                    <a:pt x="33" y="37"/>
                  </a:lnTo>
                  <a:lnTo>
                    <a:pt x="35" y="35"/>
                  </a:lnTo>
                  <a:lnTo>
                    <a:pt x="36" y="35"/>
                  </a:lnTo>
                  <a:lnTo>
                    <a:pt x="36" y="43"/>
                  </a:lnTo>
                  <a:lnTo>
                    <a:pt x="32" y="44"/>
                  </a:lnTo>
                  <a:lnTo>
                    <a:pt x="26" y="47"/>
                  </a:lnTo>
                  <a:lnTo>
                    <a:pt x="23" y="47"/>
                  </a:lnTo>
                  <a:lnTo>
                    <a:pt x="18" y="46"/>
                  </a:lnTo>
                  <a:lnTo>
                    <a:pt x="13" y="46"/>
                  </a:lnTo>
                  <a:lnTo>
                    <a:pt x="9" y="44"/>
                  </a:lnTo>
                  <a:lnTo>
                    <a:pt x="6" y="41"/>
                  </a:lnTo>
                  <a:lnTo>
                    <a:pt x="4" y="38"/>
                  </a:lnTo>
                  <a:lnTo>
                    <a:pt x="1" y="33"/>
                  </a:lnTo>
                  <a:lnTo>
                    <a:pt x="1" y="29"/>
                  </a:lnTo>
                  <a:lnTo>
                    <a:pt x="0" y="23"/>
                  </a:lnTo>
                  <a:lnTo>
                    <a:pt x="3" y="11"/>
                  </a:lnTo>
                  <a:lnTo>
                    <a:pt x="6" y="6"/>
                  </a:lnTo>
                  <a:lnTo>
                    <a:pt x="10" y="3"/>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0" name="Freeform 396"/>
            <p:cNvSpPr>
              <a:spLocks/>
            </p:cNvSpPr>
            <p:nvPr/>
          </p:nvSpPr>
          <p:spPr bwMode="auto">
            <a:xfrm>
              <a:off x="1247314" y="5009498"/>
              <a:ext cx="44656" cy="97582"/>
            </a:xfrm>
            <a:custGeom>
              <a:avLst/>
              <a:gdLst/>
              <a:ahLst/>
              <a:cxnLst>
                <a:cxn ang="0">
                  <a:pos x="4" y="0"/>
                </a:cxn>
                <a:cxn ang="0">
                  <a:pos x="12" y="0"/>
                </a:cxn>
                <a:cxn ang="0">
                  <a:pos x="12" y="13"/>
                </a:cxn>
                <a:cxn ang="0">
                  <a:pos x="27" y="13"/>
                </a:cxn>
                <a:cxn ang="0">
                  <a:pos x="27" y="19"/>
                </a:cxn>
                <a:cxn ang="0">
                  <a:pos x="12" y="19"/>
                </a:cxn>
                <a:cxn ang="0">
                  <a:pos x="12" y="45"/>
                </a:cxn>
                <a:cxn ang="0">
                  <a:pos x="14" y="47"/>
                </a:cxn>
                <a:cxn ang="0">
                  <a:pos x="14" y="49"/>
                </a:cxn>
                <a:cxn ang="0">
                  <a:pos x="17" y="52"/>
                </a:cxn>
                <a:cxn ang="0">
                  <a:pos x="26" y="52"/>
                </a:cxn>
                <a:cxn ang="0">
                  <a:pos x="27" y="50"/>
                </a:cxn>
                <a:cxn ang="0">
                  <a:pos x="27" y="58"/>
                </a:cxn>
                <a:cxn ang="0">
                  <a:pos x="23" y="58"/>
                </a:cxn>
                <a:cxn ang="0">
                  <a:pos x="21" y="59"/>
                </a:cxn>
                <a:cxn ang="0">
                  <a:pos x="18" y="59"/>
                </a:cxn>
                <a:cxn ang="0">
                  <a:pos x="9" y="55"/>
                </a:cxn>
                <a:cxn ang="0">
                  <a:pos x="6" y="52"/>
                </a:cxn>
                <a:cxn ang="0">
                  <a:pos x="4" y="49"/>
                </a:cxn>
                <a:cxn ang="0">
                  <a:pos x="4" y="19"/>
                </a:cxn>
                <a:cxn ang="0">
                  <a:pos x="0" y="19"/>
                </a:cxn>
                <a:cxn ang="0">
                  <a:pos x="0" y="13"/>
                </a:cxn>
                <a:cxn ang="0">
                  <a:pos x="4" y="13"/>
                </a:cxn>
                <a:cxn ang="0">
                  <a:pos x="4" y="0"/>
                </a:cxn>
              </a:cxnLst>
              <a:rect l="0" t="0" r="r" b="b"/>
              <a:pathLst>
                <a:path w="27" h="59">
                  <a:moveTo>
                    <a:pt x="4" y="0"/>
                  </a:moveTo>
                  <a:lnTo>
                    <a:pt x="12" y="0"/>
                  </a:lnTo>
                  <a:lnTo>
                    <a:pt x="12" y="13"/>
                  </a:lnTo>
                  <a:lnTo>
                    <a:pt x="27" y="13"/>
                  </a:lnTo>
                  <a:lnTo>
                    <a:pt x="27" y="19"/>
                  </a:lnTo>
                  <a:lnTo>
                    <a:pt x="12" y="19"/>
                  </a:lnTo>
                  <a:lnTo>
                    <a:pt x="12" y="45"/>
                  </a:lnTo>
                  <a:lnTo>
                    <a:pt x="14" y="47"/>
                  </a:lnTo>
                  <a:lnTo>
                    <a:pt x="14" y="49"/>
                  </a:lnTo>
                  <a:lnTo>
                    <a:pt x="17" y="52"/>
                  </a:lnTo>
                  <a:lnTo>
                    <a:pt x="26" y="52"/>
                  </a:lnTo>
                  <a:lnTo>
                    <a:pt x="27" y="50"/>
                  </a:lnTo>
                  <a:lnTo>
                    <a:pt x="27" y="58"/>
                  </a:lnTo>
                  <a:lnTo>
                    <a:pt x="23" y="58"/>
                  </a:lnTo>
                  <a:lnTo>
                    <a:pt x="21" y="59"/>
                  </a:lnTo>
                  <a:lnTo>
                    <a:pt x="18" y="59"/>
                  </a:lnTo>
                  <a:lnTo>
                    <a:pt x="9" y="55"/>
                  </a:lnTo>
                  <a:lnTo>
                    <a:pt x="6" y="52"/>
                  </a:lnTo>
                  <a:lnTo>
                    <a:pt x="4" y="49"/>
                  </a:lnTo>
                  <a:lnTo>
                    <a:pt x="4" y="19"/>
                  </a:lnTo>
                  <a:lnTo>
                    <a:pt x="0" y="19"/>
                  </a:lnTo>
                  <a:lnTo>
                    <a:pt x="0" y="13"/>
                  </a:lnTo>
                  <a:lnTo>
                    <a:pt x="4" y="13"/>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1" name="Freeform 397"/>
            <p:cNvSpPr>
              <a:spLocks noEditPoints="1"/>
            </p:cNvSpPr>
            <p:nvPr/>
          </p:nvSpPr>
          <p:spPr bwMode="auto">
            <a:xfrm>
              <a:off x="1308510" y="5006190"/>
              <a:ext cx="14885" cy="99236"/>
            </a:xfrm>
            <a:custGeom>
              <a:avLst/>
              <a:gdLst/>
              <a:ahLst/>
              <a:cxnLst>
                <a:cxn ang="0">
                  <a:pos x="0" y="15"/>
                </a:cxn>
                <a:cxn ang="0">
                  <a:pos x="7" y="15"/>
                </a:cxn>
                <a:cxn ang="0">
                  <a:pos x="7" y="60"/>
                </a:cxn>
                <a:cxn ang="0">
                  <a:pos x="0" y="60"/>
                </a:cxn>
                <a:cxn ang="0">
                  <a:pos x="0" y="15"/>
                </a:cxn>
                <a:cxn ang="0">
                  <a:pos x="0" y="0"/>
                </a:cxn>
                <a:cxn ang="0">
                  <a:pos x="9" y="0"/>
                </a:cxn>
                <a:cxn ang="0">
                  <a:pos x="9" y="8"/>
                </a:cxn>
                <a:cxn ang="0">
                  <a:pos x="0" y="8"/>
                </a:cxn>
                <a:cxn ang="0">
                  <a:pos x="0" y="0"/>
                </a:cxn>
              </a:cxnLst>
              <a:rect l="0" t="0" r="r" b="b"/>
              <a:pathLst>
                <a:path w="9" h="60">
                  <a:moveTo>
                    <a:pt x="0" y="15"/>
                  </a:moveTo>
                  <a:lnTo>
                    <a:pt x="7" y="15"/>
                  </a:lnTo>
                  <a:lnTo>
                    <a:pt x="7" y="60"/>
                  </a:lnTo>
                  <a:lnTo>
                    <a:pt x="0" y="60"/>
                  </a:lnTo>
                  <a:lnTo>
                    <a:pt x="0" y="15"/>
                  </a:lnTo>
                  <a:close/>
                  <a:moveTo>
                    <a:pt x="0" y="0"/>
                  </a:moveTo>
                  <a:lnTo>
                    <a:pt x="9" y="0"/>
                  </a:lnTo>
                  <a:lnTo>
                    <a:pt x="9"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2" name="Freeform 398"/>
            <p:cNvSpPr>
              <a:spLocks noEditPoints="1"/>
            </p:cNvSpPr>
            <p:nvPr/>
          </p:nvSpPr>
          <p:spPr bwMode="auto">
            <a:xfrm>
              <a:off x="1339935" y="5029345"/>
              <a:ext cx="69465" cy="77735"/>
            </a:xfrm>
            <a:custGeom>
              <a:avLst/>
              <a:gdLst/>
              <a:ahLst/>
              <a:cxnLst>
                <a:cxn ang="0">
                  <a:pos x="20" y="6"/>
                </a:cxn>
                <a:cxn ang="0">
                  <a:pos x="11" y="11"/>
                </a:cxn>
                <a:cxn ang="0">
                  <a:pos x="10" y="14"/>
                </a:cxn>
                <a:cxn ang="0">
                  <a:pos x="8" y="18"/>
                </a:cxn>
                <a:cxn ang="0">
                  <a:pos x="8" y="29"/>
                </a:cxn>
                <a:cxn ang="0">
                  <a:pos x="10" y="33"/>
                </a:cxn>
                <a:cxn ang="0">
                  <a:pos x="11" y="37"/>
                </a:cxn>
                <a:cxn ang="0">
                  <a:pos x="20" y="41"/>
                </a:cxn>
                <a:cxn ang="0">
                  <a:pos x="25" y="40"/>
                </a:cxn>
                <a:cxn ang="0">
                  <a:pos x="31" y="37"/>
                </a:cxn>
                <a:cxn ang="0">
                  <a:pos x="32" y="33"/>
                </a:cxn>
                <a:cxn ang="0">
                  <a:pos x="34" y="29"/>
                </a:cxn>
                <a:cxn ang="0">
                  <a:pos x="34" y="18"/>
                </a:cxn>
                <a:cxn ang="0">
                  <a:pos x="32" y="14"/>
                </a:cxn>
                <a:cxn ang="0">
                  <a:pos x="31" y="11"/>
                </a:cxn>
                <a:cxn ang="0">
                  <a:pos x="25" y="7"/>
                </a:cxn>
                <a:cxn ang="0">
                  <a:pos x="20" y="6"/>
                </a:cxn>
                <a:cxn ang="0">
                  <a:pos x="14" y="0"/>
                </a:cxn>
                <a:cxn ang="0">
                  <a:pos x="26" y="0"/>
                </a:cxn>
                <a:cxn ang="0">
                  <a:pos x="36" y="6"/>
                </a:cxn>
                <a:cxn ang="0">
                  <a:pos x="39" y="11"/>
                </a:cxn>
                <a:cxn ang="0">
                  <a:pos x="42" y="23"/>
                </a:cxn>
                <a:cxn ang="0">
                  <a:pos x="40" y="30"/>
                </a:cxn>
                <a:cxn ang="0">
                  <a:pos x="39" y="37"/>
                </a:cxn>
                <a:cxn ang="0">
                  <a:pos x="36" y="41"/>
                </a:cxn>
                <a:cxn ang="0">
                  <a:pos x="31" y="44"/>
                </a:cxn>
                <a:cxn ang="0">
                  <a:pos x="26" y="46"/>
                </a:cxn>
                <a:cxn ang="0">
                  <a:pos x="20" y="47"/>
                </a:cxn>
                <a:cxn ang="0">
                  <a:pos x="16" y="46"/>
                </a:cxn>
                <a:cxn ang="0">
                  <a:pos x="10" y="44"/>
                </a:cxn>
                <a:cxn ang="0">
                  <a:pos x="6" y="41"/>
                </a:cxn>
                <a:cxn ang="0">
                  <a:pos x="3" y="37"/>
                </a:cxn>
                <a:cxn ang="0">
                  <a:pos x="0" y="30"/>
                </a:cxn>
                <a:cxn ang="0">
                  <a:pos x="0" y="17"/>
                </a:cxn>
                <a:cxn ang="0">
                  <a:pos x="3" y="11"/>
                </a:cxn>
                <a:cxn ang="0">
                  <a:pos x="6" y="6"/>
                </a:cxn>
                <a:cxn ang="0">
                  <a:pos x="10" y="3"/>
                </a:cxn>
                <a:cxn ang="0">
                  <a:pos x="14" y="0"/>
                </a:cxn>
              </a:cxnLst>
              <a:rect l="0" t="0" r="r" b="b"/>
              <a:pathLst>
                <a:path w="42" h="47">
                  <a:moveTo>
                    <a:pt x="20" y="6"/>
                  </a:moveTo>
                  <a:lnTo>
                    <a:pt x="11" y="11"/>
                  </a:lnTo>
                  <a:lnTo>
                    <a:pt x="10" y="14"/>
                  </a:lnTo>
                  <a:lnTo>
                    <a:pt x="8" y="18"/>
                  </a:lnTo>
                  <a:lnTo>
                    <a:pt x="8" y="29"/>
                  </a:lnTo>
                  <a:lnTo>
                    <a:pt x="10" y="33"/>
                  </a:lnTo>
                  <a:lnTo>
                    <a:pt x="11" y="37"/>
                  </a:lnTo>
                  <a:lnTo>
                    <a:pt x="20" y="41"/>
                  </a:lnTo>
                  <a:lnTo>
                    <a:pt x="25" y="40"/>
                  </a:lnTo>
                  <a:lnTo>
                    <a:pt x="31" y="37"/>
                  </a:lnTo>
                  <a:lnTo>
                    <a:pt x="32" y="33"/>
                  </a:lnTo>
                  <a:lnTo>
                    <a:pt x="34" y="29"/>
                  </a:lnTo>
                  <a:lnTo>
                    <a:pt x="34" y="18"/>
                  </a:lnTo>
                  <a:lnTo>
                    <a:pt x="32" y="14"/>
                  </a:lnTo>
                  <a:lnTo>
                    <a:pt x="31" y="11"/>
                  </a:lnTo>
                  <a:lnTo>
                    <a:pt x="25" y="7"/>
                  </a:lnTo>
                  <a:lnTo>
                    <a:pt x="20" y="6"/>
                  </a:lnTo>
                  <a:close/>
                  <a:moveTo>
                    <a:pt x="14" y="0"/>
                  </a:moveTo>
                  <a:lnTo>
                    <a:pt x="26" y="0"/>
                  </a:lnTo>
                  <a:lnTo>
                    <a:pt x="36" y="6"/>
                  </a:lnTo>
                  <a:lnTo>
                    <a:pt x="39" y="11"/>
                  </a:lnTo>
                  <a:lnTo>
                    <a:pt x="42" y="23"/>
                  </a:lnTo>
                  <a:lnTo>
                    <a:pt x="40" y="30"/>
                  </a:lnTo>
                  <a:lnTo>
                    <a:pt x="39" y="37"/>
                  </a:lnTo>
                  <a:lnTo>
                    <a:pt x="36" y="41"/>
                  </a:lnTo>
                  <a:lnTo>
                    <a:pt x="31" y="44"/>
                  </a:lnTo>
                  <a:lnTo>
                    <a:pt x="26" y="46"/>
                  </a:lnTo>
                  <a:lnTo>
                    <a:pt x="20" y="47"/>
                  </a:lnTo>
                  <a:lnTo>
                    <a:pt x="16" y="46"/>
                  </a:lnTo>
                  <a:lnTo>
                    <a:pt x="10" y="44"/>
                  </a:lnTo>
                  <a:lnTo>
                    <a:pt x="6" y="41"/>
                  </a:lnTo>
                  <a:lnTo>
                    <a:pt x="3" y="37"/>
                  </a:lnTo>
                  <a:lnTo>
                    <a:pt x="0" y="30"/>
                  </a:lnTo>
                  <a:lnTo>
                    <a:pt x="0" y="17"/>
                  </a:lnTo>
                  <a:lnTo>
                    <a:pt x="3" y="11"/>
                  </a:lnTo>
                  <a:lnTo>
                    <a:pt x="6" y="6"/>
                  </a:lnTo>
                  <a:lnTo>
                    <a:pt x="10" y="3"/>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3" name="Freeform 399"/>
            <p:cNvSpPr>
              <a:spLocks/>
            </p:cNvSpPr>
            <p:nvPr/>
          </p:nvSpPr>
          <p:spPr bwMode="auto">
            <a:xfrm>
              <a:off x="1425940" y="5029345"/>
              <a:ext cx="62850" cy="76081"/>
            </a:xfrm>
            <a:custGeom>
              <a:avLst/>
              <a:gdLst/>
              <a:ahLst/>
              <a:cxnLst>
                <a:cxn ang="0">
                  <a:pos x="20" y="0"/>
                </a:cxn>
                <a:cxn ang="0">
                  <a:pos x="28" y="0"/>
                </a:cxn>
                <a:cxn ang="0">
                  <a:pos x="31" y="1"/>
                </a:cxn>
                <a:cxn ang="0">
                  <a:pos x="37" y="7"/>
                </a:cxn>
                <a:cxn ang="0">
                  <a:pos x="38" y="12"/>
                </a:cxn>
                <a:cxn ang="0">
                  <a:pos x="38" y="46"/>
                </a:cxn>
                <a:cxn ang="0">
                  <a:pos x="31" y="46"/>
                </a:cxn>
                <a:cxn ang="0">
                  <a:pos x="31" y="15"/>
                </a:cxn>
                <a:cxn ang="0">
                  <a:pos x="29" y="12"/>
                </a:cxn>
                <a:cxn ang="0">
                  <a:pos x="29" y="11"/>
                </a:cxn>
                <a:cxn ang="0">
                  <a:pos x="26" y="7"/>
                </a:cxn>
                <a:cxn ang="0">
                  <a:pos x="19" y="7"/>
                </a:cxn>
                <a:cxn ang="0">
                  <a:pos x="16" y="9"/>
                </a:cxn>
                <a:cxn ang="0">
                  <a:pos x="11" y="11"/>
                </a:cxn>
                <a:cxn ang="0">
                  <a:pos x="8" y="12"/>
                </a:cxn>
                <a:cxn ang="0">
                  <a:pos x="8" y="46"/>
                </a:cxn>
                <a:cxn ang="0">
                  <a:pos x="0" y="46"/>
                </a:cxn>
                <a:cxn ang="0">
                  <a:pos x="0" y="1"/>
                </a:cxn>
                <a:cxn ang="0">
                  <a:pos x="8" y="1"/>
                </a:cxn>
                <a:cxn ang="0">
                  <a:pos x="8" y="6"/>
                </a:cxn>
                <a:cxn ang="0">
                  <a:pos x="16" y="1"/>
                </a:cxn>
                <a:cxn ang="0">
                  <a:pos x="20" y="0"/>
                </a:cxn>
              </a:cxnLst>
              <a:rect l="0" t="0" r="r" b="b"/>
              <a:pathLst>
                <a:path w="38" h="46">
                  <a:moveTo>
                    <a:pt x="20" y="0"/>
                  </a:moveTo>
                  <a:lnTo>
                    <a:pt x="28" y="0"/>
                  </a:lnTo>
                  <a:lnTo>
                    <a:pt x="31" y="1"/>
                  </a:lnTo>
                  <a:lnTo>
                    <a:pt x="37" y="7"/>
                  </a:lnTo>
                  <a:lnTo>
                    <a:pt x="38" y="12"/>
                  </a:lnTo>
                  <a:lnTo>
                    <a:pt x="38" y="46"/>
                  </a:lnTo>
                  <a:lnTo>
                    <a:pt x="31" y="46"/>
                  </a:lnTo>
                  <a:lnTo>
                    <a:pt x="31" y="15"/>
                  </a:lnTo>
                  <a:lnTo>
                    <a:pt x="29" y="12"/>
                  </a:lnTo>
                  <a:lnTo>
                    <a:pt x="29" y="11"/>
                  </a:lnTo>
                  <a:lnTo>
                    <a:pt x="26" y="7"/>
                  </a:lnTo>
                  <a:lnTo>
                    <a:pt x="19" y="7"/>
                  </a:lnTo>
                  <a:lnTo>
                    <a:pt x="16" y="9"/>
                  </a:lnTo>
                  <a:lnTo>
                    <a:pt x="11" y="11"/>
                  </a:lnTo>
                  <a:lnTo>
                    <a:pt x="8" y="12"/>
                  </a:lnTo>
                  <a:lnTo>
                    <a:pt x="8" y="46"/>
                  </a:lnTo>
                  <a:lnTo>
                    <a:pt x="0" y="46"/>
                  </a:lnTo>
                  <a:lnTo>
                    <a:pt x="0" y="1"/>
                  </a:lnTo>
                  <a:lnTo>
                    <a:pt x="8" y="1"/>
                  </a:lnTo>
                  <a:lnTo>
                    <a:pt x="8" y="6"/>
                  </a:lnTo>
                  <a:lnTo>
                    <a:pt x="16"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4" name="Freeform 400"/>
            <p:cNvSpPr>
              <a:spLocks noEditPoints="1"/>
            </p:cNvSpPr>
            <p:nvPr/>
          </p:nvSpPr>
          <p:spPr bwMode="auto">
            <a:xfrm>
              <a:off x="1506983" y="5029345"/>
              <a:ext cx="62850" cy="77735"/>
            </a:xfrm>
            <a:custGeom>
              <a:avLst/>
              <a:gdLst/>
              <a:ahLst/>
              <a:cxnLst>
                <a:cxn ang="0">
                  <a:pos x="18" y="23"/>
                </a:cxn>
                <a:cxn ang="0">
                  <a:pos x="12" y="26"/>
                </a:cxn>
                <a:cxn ang="0">
                  <a:pos x="9" y="29"/>
                </a:cxn>
                <a:cxn ang="0">
                  <a:pos x="8" y="32"/>
                </a:cxn>
                <a:cxn ang="0">
                  <a:pos x="11" y="38"/>
                </a:cxn>
                <a:cxn ang="0">
                  <a:pos x="14" y="40"/>
                </a:cxn>
                <a:cxn ang="0">
                  <a:pos x="22" y="40"/>
                </a:cxn>
                <a:cxn ang="0">
                  <a:pos x="31" y="35"/>
                </a:cxn>
                <a:cxn ang="0">
                  <a:pos x="31" y="23"/>
                </a:cxn>
                <a:cxn ang="0">
                  <a:pos x="18" y="23"/>
                </a:cxn>
                <a:cxn ang="0">
                  <a:pos x="15" y="0"/>
                </a:cxn>
                <a:cxn ang="0">
                  <a:pos x="23" y="0"/>
                </a:cxn>
                <a:cxn ang="0">
                  <a:pos x="28" y="1"/>
                </a:cxn>
                <a:cxn ang="0">
                  <a:pos x="31" y="1"/>
                </a:cxn>
                <a:cxn ang="0">
                  <a:pos x="34" y="3"/>
                </a:cxn>
                <a:cxn ang="0">
                  <a:pos x="35" y="6"/>
                </a:cxn>
                <a:cxn ang="0">
                  <a:pos x="37" y="7"/>
                </a:cxn>
                <a:cxn ang="0">
                  <a:pos x="38" y="12"/>
                </a:cxn>
                <a:cxn ang="0">
                  <a:pos x="38" y="46"/>
                </a:cxn>
                <a:cxn ang="0">
                  <a:pos x="31" y="46"/>
                </a:cxn>
                <a:cxn ang="0">
                  <a:pos x="31" y="41"/>
                </a:cxn>
                <a:cxn ang="0">
                  <a:pos x="29" y="41"/>
                </a:cxn>
                <a:cxn ang="0">
                  <a:pos x="26" y="44"/>
                </a:cxn>
                <a:cxn ang="0">
                  <a:pos x="25" y="44"/>
                </a:cxn>
                <a:cxn ang="0">
                  <a:pos x="23" y="46"/>
                </a:cxn>
                <a:cxn ang="0">
                  <a:pos x="20" y="46"/>
                </a:cxn>
                <a:cxn ang="0">
                  <a:pos x="18" y="47"/>
                </a:cxn>
                <a:cxn ang="0">
                  <a:pos x="11" y="47"/>
                </a:cxn>
                <a:cxn ang="0">
                  <a:pos x="8" y="46"/>
                </a:cxn>
                <a:cxn ang="0">
                  <a:pos x="5" y="43"/>
                </a:cxn>
                <a:cxn ang="0">
                  <a:pos x="2" y="37"/>
                </a:cxn>
                <a:cxn ang="0">
                  <a:pos x="0" y="32"/>
                </a:cxn>
                <a:cxn ang="0">
                  <a:pos x="2" y="27"/>
                </a:cxn>
                <a:cxn ang="0">
                  <a:pos x="5" y="21"/>
                </a:cxn>
                <a:cxn ang="0">
                  <a:pos x="18" y="17"/>
                </a:cxn>
                <a:cxn ang="0">
                  <a:pos x="31" y="17"/>
                </a:cxn>
                <a:cxn ang="0">
                  <a:pos x="31" y="11"/>
                </a:cxn>
                <a:cxn ang="0">
                  <a:pos x="28" y="7"/>
                </a:cxn>
                <a:cxn ang="0">
                  <a:pos x="23" y="7"/>
                </a:cxn>
                <a:cxn ang="0">
                  <a:pos x="22" y="6"/>
                </a:cxn>
                <a:cxn ang="0">
                  <a:pos x="18" y="6"/>
                </a:cxn>
                <a:cxn ang="0">
                  <a:pos x="15" y="7"/>
                </a:cxn>
                <a:cxn ang="0">
                  <a:pos x="9" y="7"/>
                </a:cxn>
                <a:cxn ang="0">
                  <a:pos x="5" y="9"/>
                </a:cxn>
                <a:cxn ang="0">
                  <a:pos x="5" y="1"/>
                </a:cxn>
                <a:cxn ang="0">
                  <a:pos x="11" y="1"/>
                </a:cxn>
                <a:cxn ang="0">
                  <a:pos x="15" y="0"/>
                </a:cxn>
              </a:cxnLst>
              <a:rect l="0" t="0" r="r" b="b"/>
              <a:pathLst>
                <a:path w="38" h="47">
                  <a:moveTo>
                    <a:pt x="18" y="23"/>
                  </a:moveTo>
                  <a:lnTo>
                    <a:pt x="12" y="26"/>
                  </a:lnTo>
                  <a:lnTo>
                    <a:pt x="9" y="29"/>
                  </a:lnTo>
                  <a:lnTo>
                    <a:pt x="8" y="32"/>
                  </a:lnTo>
                  <a:lnTo>
                    <a:pt x="11" y="38"/>
                  </a:lnTo>
                  <a:lnTo>
                    <a:pt x="14" y="40"/>
                  </a:lnTo>
                  <a:lnTo>
                    <a:pt x="22" y="40"/>
                  </a:lnTo>
                  <a:lnTo>
                    <a:pt x="31" y="35"/>
                  </a:lnTo>
                  <a:lnTo>
                    <a:pt x="31" y="23"/>
                  </a:lnTo>
                  <a:lnTo>
                    <a:pt x="18" y="23"/>
                  </a:lnTo>
                  <a:close/>
                  <a:moveTo>
                    <a:pt x="15" y="0"/>
                  </a:moveTo>
                  <a:lnTo>
                    <a:pt x="23" y="0"/>
                  </a:lnTo>
                  <a:lnTo>
                    <a:pt x="28" y="1"/>
                  </a:lnTo>
                  <a:lnTo>
                    <a:pt x="31" y="1"/>
                  </a:lnTo>
                  <a:lnTo>
                    <a:pt x="34" y="3"/>
                  </a:lnTo>
                  <a:lnTo>
                    <a:pt x="35" y="6"/>
                  </a:lnTo>
                  <a:lnTo>
                    <a:pt x="37" y="7"/>
                  </a:lnTo>
                  <a:lnTo>
                    <a:pt x="38" y="12"/>
                  </a:lnTo>
                  <a:lnTo>
                    <a:pt x="38" y="46"/>
                  </a:lnTo>
                  <a:lnTo>
                    <a:pt x="31" y="46"/>
                  </a:lnTo>
                  <a:lnTo>
                    <a:pt x="31" y="41"/>
                  </a:lnTo>
                  <a:lnTo>
                    <a:pt x="29" y="41"/>
                  </a:lnTo>
                  <a:lnTo>
                    <a:pt x="26" y="44"/>
                  </a:lnTo>
                  <a:lnTo>
                    <a:pt x="25" y="44"/>
                  </a:lnTo>
                  <a:lnTo>
                    <a:pt x="23" y="46"/>
                  </a:lnTo>
                  <a:lnTo>
                    <a:pt x="20" y="46"/>
                  </a:lnTo>
                  <a:lnTo>
                    <a:pt x="18" y="47"/>
                  </a:lnTo>
                  <a:lnTo>
                    <a:pt x="11" y="47"/>
                  </a:lnTo>
                  <a:lnTo>
                    <a:pt x="8" y="46"/>
                  </a:lnTo>
                  <a:lnTo>
                    <a:pt x="5" y="43"/>
                  </a:lnTo>
                  <a:lnTo>
                    <a:pt x="2" y="37"/>
                  </a:lnTo>
                  <a:lnTo>
                    <a:pt x="0" y="32"/>
                  </a:lnTo>
                  <a:lnTo>
                    <a:pt x="2" y="27"/>
                  </a:lnTo>
                  <a:lnTo>
                    <a:pt x="5" y="21"/>
                  </a:lnTo>
                  <a:lnTo>
                    <a:pt x="18" y="17"/>
                  </a:lnTo>
                  <a:lnTo>
                    <a:pt x="31" y="17"/>
                  </a:lnTo>
                  <a:lnTo>
                    <a:pt x="31" y="11"/>
                  </a:lnTo>
                  <a:lnTo>
                    <a:pt x="28" y="7"/>
                  </a:lnTo>
                  <a:lnTo>
                    <a:pt x="23" y="7"/>
                  </a:lnTo>
                  <a:lnTo>
                    <a:pt x="22" y="6"/>
                  </a:lnTo>
                  <a:lnTo>
                    <a:pt x="18" y="6"/>
                  </a:lnTo>
                  <a:lnTo>
                    <a:pt x="15" y="7"/>
                  </a:lnTo>
                  <a:lnTo>
                    <a:pt x="9" y="7"/>
                  </a:lnTo>
                  <a:lnTo>
                    <a:pt x="5" y="9"/>
                  </a:lnTo>
                  <a:lnTo>
                    <a:pt x="5"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5" name="Rectangle 401"/>
            <p:cNvSpPr>
              <a:spLocks noChangeArrowheads="1"/>
            </p:cNvSpPr>
            <p:nvPr/>
          </p:nvSpPr>
          <p:spPr bwMode="auto">
            <a:xfrm>
              <a:off x="1592987" y="5001228"/>
              <a:ext cx="13232" cy="10419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6" name="Freeform 402"/>
            <p:cNvSpPr>
              <a:spLocks/>
            </p:cNvSpPr>
            <p:nvPr/>
          </p:nvSpPr>
          <p:spPr bwMode="auto">
            <a:xfrm>
              <a:off x="1678992" y="5006190"/>
              <a:ext cx="76081" cy="100890"/>
            </a:xfrm>
            <a:custGeom>
              <a:avLst/>
              <a:gdLst/>
              <a:ahLst/>
              <a:cxnLst>
                <a:cxn ang="0">
                  <a:pos x="0" y="0"/>
                </a:cxn>
                <a:cxn ang="0">
                  <a:pos x="8" y="0"/>
                </a:cxn>
                <a:cxn ang="0">
                  <a:pos x="8" y="44"/>
                </a:cxn>
                <a:cxn ang="0">
                  <a:pos x="9" y="46"/>
                </a:cxn>
                <a:cxn ang="0">
                  <a:pos x="11" y="49"/>
                </a:cxn>
                <a:cxn ang="0">
                  <a:pos x="12" y="51"/>
                </a:cxn>
                <a:cxn ang="0">
                  <a:pos x="18" y="54"/>
                </a:cxn>
                <a:cxn ang="0">
                  <a:pos x="27" y="54"/>
                </a:cxn>
                <a:cxn ang="0">
                  <a:pos x="29" y="52"/>
                </a:cxn>
                <a:cxn ang="0">
                  <a:pos x="35" y="49"/>
                </a:cxn>
                <a:cxn ang="0">
                  <a:pos x="35" y="46"/>
                </a:cxn>
                <a:cxn ang="0">
                  <a:pos x="37" y="44"/>
                </a:cxn>
                <a:cxn ang="0">
                  <a:pos x="37" y="0"/>
                </a:cxn>
                <a:cxn ang="0">
                  <a:pos x="46" y="0"/>
                </a:cxn>
                <a:cxn ang="0">
                  <a:pos x="46" y="35"/>
                </a:cxn>
                <a:cxn ang="0">
                  <a:pos x="44" y="41"/>
                </a:cxn>
                <a:cxn ang="0">
                  <a:pos x="44" y="47"/>
                </a:cxn>
                <a:cxn ang="0">
                  <a:pos x="43" y="52"/>
                </a:cxn>
                <a:cxn ang="0">
                  <a:pos x="37" y="58"/>
                </a:cxn>
                <a:cxn ang="0">
                  <a:pos x="27" y="61"/>
                </a:cxn>
                <a:cxn ang="0">
                  <a:pos x="17" y="61"/>
                </a:cxn>
                <a:cxn ang="0">
                  <a:pos x="12" y="60"/>
                </a:cxn>
                <a:cxn ang="0">
                  <a:pos x="9" y="58"/>
                </a:cxn>
                <a:cxn ang="0">
                  <a:pos x="3" y="52"/>
                </a:cxn>
                <a:cxn ang="0">
                  <a:pos x="2" y="47"/>
                </a:cxn>
                <a:cxn ang="0">
                  <a:pos x="0" y="44"/>
                </a:cxn>
                <a:cxn ang="0">
                  <a:pos x="0" y="0"/>
                </a:cxn>
              </a:cxnLst>
              <a:rect l="0" t="0" r="r" b="b"/>
              <a:pathLst>
                <a:path w="46" h="61">
                  <a:moveTo>
                    <a:pt x="0" y="0"/>
                  </a:moveTo>
                  <a:lnTo>
                    <a:pt x="8" y="0"/>
                  </a:lnTo>
                  <a:lnTo>
                    <a:pt x="8" y="44"/>
                  </a:lnTo>
                  <a:lnTo>
                    <a:pt x="9" y="46"/>
                  </a:lnTo>
                  <a:lnTo>
                    <a:pt x="11" y="49"/>
                  </a:lnTo>
                  <a:lnTo>
                    <a:pt x="12" y="51"/>
                  </a:lnTo>
                  <a:lnTo>
                    <a:pt x="18" y="54"/>
                  </a:lnTo>
                  <a:lnTo>
                    <a:pt x="27" y="54"/>
                  </a:lnTo>
                  <a:lnTo>
                    <a:pt x="29" y="52"/>
                  </a:lnTo>
                  <a:lnTo>
                    <a:pt x="35" y="49"/>
                  </a:lnTo>
                  <a:lnTo>
                    <a:pt x="35" y="46"/>
                  </a:lnTo>
                  <a:lnTo>
                    <a:pt x="37" y="44"/>
                  </a:lnTo>
                  <a:lnTo>
                    <a:pt x="37" y="0"/>
                  </a:lnTo>
                  <a:lnTo>
                    <a:pt x="46" y="0"/>
                  </a:lnTo>
                  <a:lnTo>
                    <a:pt x="46" y="35"/>
                  </a:lnTo>
                  <a:lnTo>
                    <a:pt x="44" y="41"/>
                  </a:lnTo>
                  <a:lnTo>
                    <a:pt x="44" y="47"/>
                  </a:lnTo>
                  <a:lnTo>
                    <a:pt x="43" y="52"/>
                  </a:lnTo>
                  <a:lnTo>
                    <a:pt x="37" y="58"/>
                  </a:lnTo>
                  <a:lnTo>
                    <a:pt x="27" y="61"/>
                  </a:lnTo>
                  <a:lnTo>
                    <a:pt x="17" y="61"/>
                  </a:lnTo>
                  <a:lnTo>
                    <a:pt x="12" y="60"/>
                  </a:lnTo>
                  <a:lnTo>
                    <a:pt x="9" y="58"/>
                  </a:lnTo>
                  <a:lnTo>
                    <a:pt x="3" y="52"/>
                  </a:lnTo>
                  <a:lnTo>
                    <a:pt x="2" y="47"/>
                  </a:lnTo>
                  <a:lnTo>
                    <a:pt x="0" y="4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7" name="Freeform 403"/>
            <p:cNvSpPr>
              <a:spLocks/>
            </p:cNvSpPr>
            <p:nvPr/>
          </p:nvSpPr>
          <p:spPr bwMode="auto">
            <a:xfrm>
              <a:off x="1778228" y="5029345"/>
              <a:ext cx="62850" cy="76081"/>
            </a:xfrm>
            <a:custGeom>
              <a:avLst/>
              <a:gdLst/>
              <a:ahLst/>
              <a:cxnLst>
                <a:cxn ang="0">
                  <a:pos x="18" y="0"/>
                </a:cxn>
                <a:cxn ang="0">
                  <a:pos x="27" y="0"/>
                </a:cxn>
                <a:cxn ang="0">
                  <a:pos x="30" y="1"/>
                </a:cxn>
                <a:cxn ang="0">
                  <a:pos x="36" y="7"/>
                </a:cxn>
                <a:cxn ang="0">
                  <a:pos x="36" y="12"/>
                </a:cxn>
                <a:cxn ang="0">
                  <a:pos x="38" y="17"/>
                </a:cxn>
                <a:cxn ang="0">
                  <a:pos x="38" y="46"/>
                </a:cxn>
                <a:cxn ang="0">
                  <a:pos x="30" y="46"/>
                </a:cxn>
                <a:cxn ang="0">
                  <a:pos x="30" y="17"/>
                </a:cxn>
                <a:cxn ang="0">
                  <a:pos x="29" y="15"/>
                </a:cxn>
                <a:cxn ang="0">
                  <a:pos x="29" y="11"/>
                </a:cxn>
                <a:cxn ang="0">
                  <a:pos x="26" y="7"/>
                </a:cxn>
                <a:cxn ang="0">
                  <a:pos x="16" y="7"/>
                </a:cxn>
                <a:cxn ang="0">
                  <a:pos x="7" y="12"/>
                </a:cxn>
                <a:cxn ang="0">
                  <a:pos x="7" y="46"/>
                </a:cxn>
                <a:cxn ang="0">
                  <a:pos x="0" y="46"/>
                </a:cxn>
                <a:cxn ang="0">
                  <a:pos x="0" y="1"/>
                </a:cxn>
                <a:cxn ang="0">
                  <a:pos x="7" y="1"/>
                </a:cxn>
                <a:cxn ang="0">
                  <a:pos x="7" y="6"/>
                </a:cxn>
                <a:cxn ang="0">
                  <a:pos x="10" y="3"/>
                </a:cxn>
                <a:cxn ang="0">
                  <a:pos x="15" y="1"/>
                </a:cxn>
                <a:cxn ang="0">
                  <a:pos x="18" y="0"/>
                </a:cxn>
              </a:cxnLst>
              <a:rect l="0" t="0" r="r" b="b"/>
              <a:pathLst>
                <a:path w="38" h="46">
                  <a:moveTo>
                    <a:pt x="18" y="0"/>
                  </a:moveTo>
                  <a:lnTo>
                    <a:pt x="27" y="0"/>
                  </a:lnTo>
                  <a:lnTo>
                    <a:pt x="30" y="1"/>
                  </a:lnTo>
                  <a:lnTo>
                    <a:pt x="36" y="7"/>
                  </a:lnTo>
                  <a:lnTo>
                    <a:pt x="36" y="12"/>
                  </a:lnTo>
                  <a:lnTo>
                    <a:pt x="38" y="17"/>
                  </a:lnTo>
                  <a:lnTo>
                    <a:pt x="38" y="46"/>
                  </a:lnTo>
                  <a:lnTo>
                    <a:pt x="30" y="46"/>
                  </a:lnTo>
                  <a:lnTo>
                    <a:pt x="30" y="17"/>
                  </a:lnTo>
                  <a:lnTo>
                    <a:pt x="29" y="15"/>
                  </a:lnTo>
                  <a:lnTo>
                    <a:pt x="29" y="11"/>
                  </a:lnTo>
                  <a:lnTo>
                    <a:pt x="26" y="7"/>
                  </a:lnTo>
                  <a:lnTo>
                    <a:pt x="16" y="7"/>
                  </a:lnTo>
                  <a:lnTo>
                    <a:pt x="7" y="12"/>
                  </a:lnTo>
                  <a:lnTo>
                    <a:pt x="7" y="46"/>
                  </a:lnTo>
                  <a:lnTo>
                    <a:pt x="0" y="46"/>
                  </a:lnTo>
                  <a:lnTo>
                    <a:pt x="0" y="1"/>
                  </a:lnTo>
                  <a:lnTo>
                    <a:pt x="7" y="1"/>
                  </a:lnTo>
                  <a:lnTo>
                    <a:pt x="7" y="6"/>
                  </a:lnTo>
                  <a:lnTo>
                    <a:pt x="10" y="3"/>
                  </a:lnTo>
                  <a:lnTo>
                    <a:pt x="15" y="1"/>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8" name="Freeform 404"/>
            <p:cNvSpPr>
              <a:spLocks noEditPoints="1"/>
            </p:cNvSpPr>
            <p:nvPr/>
          </p:nvSpPr>
          <p:spPr bwMode="auto">
            <a:xfrm>
              <a:off x="1862579" y="5006190"/>
              <a:ext cx="13232" cy="99236"/>
            </a:xfrm>
            <a:custGeom>
              <a:avLst/>
              <a:gdLst/>
              <a:ahLst/>
              <a:cxnLst>
                <a:cxn ang="0">
                  <a:pos x="0" y="15"/>
                </a:cxn>
                <a:cxn ang="0">
                  <a:pos x="8" y="15"/>
                </a:cxn>
                <a:cxn ang="0">
                  <a:pos x="8" y="60"/>
                </a:cxn>
                <a:cxn ang="0">
                  <a:pos x="0" y="60"/>
                </a:cxn>
                <a:cxn ang="0">
                  <a:pos x="0" y="15"/>
                </a:cxn>
                <a:cxn ang="0">
                  <a:pos x="0" y="0"/>
                </a:cxn>
                <a:cxn ang="0">
                  <a:pos x="8" y="0"/>
                </a:cxn>
                <a:cxn ang="0">
                  <a:pos x="8" y="8"/>
                </a:cxn>
                <a:cxn ang="0">
                  <a:pos x="0" y="8"/>
                </a:cxn>
                <a:cxn ang="0">
                  <a:pos x="0" y="0"/>
                </a:cxn>
              </a:cxnLst>
              <a:rect l="0" t="0" r="r" b="b"/>
              <a:pathLst>
                <a:path w="8" h="60">
                  <a:moveTo>
                    <a:pt x="0" y="15"/>
                  </a:moveTo>
                  <a:lnTo>
                    <a:pt x="8" y="15"/>
                  </a:lnTo>
                  <a:lnTo>
                    <a:pt x="8" y="60"/>
                  </a:lnTo>
                  <a:lnTo>
                    <a:pt x="0" y="60"/>
                  </a:lnTo>
                  <a:lnTo>
                    <a:pt x="0" y="15"/>
                  </a:lnTo>
                  <a:close/>
                  <a:moveTo>
                    <a:pt x="0" y="0"/>
                  </a:moveTo>
                  <a:lnTo>
                    <a:pt x="8" y="0"/>
                  </a:lnTo>
                  <a:lnTo>
                    <a:pt x="8"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9" name="Freeform 405"/>
            <p:cNvSpPr>
              <a:spLocks/>
            </p:cNvSpPr>
            <p:nvPr/>
          </p:nvSpPr>
          <p:spPr bwMode="auto">
            <a:xfrm>
              <a:off x="1894004" y="5009498"/>
              <a:ext cx="44656" cy="97582"/>
            </a:xfrm>
            <a:custGeom>
              <a:avLst/>
              <a:gdLst/>
              <a:ahLst/>
              <a:cxnLst>
                <a:cxn ang="0">
                  <a:pos x="4" y="0"/>
                </a:cxn>
                <a:cxn ang="0">
                  <a:pos x="12" y="0"/>
                </a:cxn>
                <a:cxn ang="0">
                  <a:pos x="12" y="13"/>
                </a:cxn>
                <a:cxn ang="0">
                  <a:pos x="27" y="13"/>
                </a:cxn>
                <a:cxn ang="0">
                  <a:pos x="27" y="19"/>
                </a:cxn>
                <a:cxn ang="0">
                  <a:pos x="12" y="19"/>
                </a:cxn>
                <a:cxn ang="0">
                  <a:pos x="12" y="47"/>
                </a:cxn>
                <a:cxn ang="0">
                  <a:pos x="14" y="49"/>
                </a:cxn>
                <a:cxn ang="0">
                  <a:pos x="15" y="52"/>
                </a:cxn>
                <a:cxn ang="0">
                  <a:pos x="26" y="52"/>
                </a:cxn>
                <a:cxn ang="0">
                  <a:pos x="27" y="50"/>
                </a:cxn>
                <a:cxn ang="0">
                  <a:pos x="27" y="58"/>
                </a:cxn>
                <a:cxn ang="0">
                  <a:pos x="23" y="58"/>
                </a:cxn>
                <a:cxn ang="0">
                  <a:pos x="20" y="59"/>
                </a:cxn>
                <a:cxn ang="0">
                  <a:pos x="18" y="59"/>
                </a:cxn>
                <a:cxn ang="0">
                  <a:pos x="14" y="58"/>
                </a:cxn>
                <a:cxn ang="0">
                  <a:pos x="7" y="55"/>
                </a:cxn>
                <a:cxn ang="0">
                  <a:pos x="4" y="49"/>
                </a:cxn>
                <a:cxn ang="0">
                  <a:pos x="4" y="19"/>
                </a:cxn>
                <a:cxn ang="0">
                  <a:pos x="0" y="19"/>
                </a:cxn>
                <a:cxn ang="0">
                  <a:pos x="0" y="13"/>
                </a:cxn>
                <a:cxn ang="0">
                  <a:pos x="4" y="13"/>
                </a:cxn>
                <a:cxn ang="0">
                  <a:pos x="4" y="0"/>
                </a:cxn>
              </a:cxnLst>
              <a:rect l="0" t="0" r="r" b="b"/>
              <a:pathLst>
                <a:path w="27" h="59">
                  <a:moveTo>
                    <a:pt x="4" y="0"/>
                  </a:moveTo>
                  <a:lnTo>
                    <a:pt x="12" y="0"/>
                  </a:lnTo>
                  <a:lnTo>
                    <a:pt x="12" y="13"/>
                  </a:lnTo>
                  <a:lnTo>
                    <a:pt x="27" y="13"/>
                  </a:lnTo>
                  <a:lnTo>
                    <a:pt x="27" y="19"/>
                  </a:lnTo>
                  <a:lnTo>
                    <a:pt x="12" y="19"/>
                  </a:lnTo>
                  <a:lnTo>
                    <a:pt x="12" y="47"/>
                  </a:lnTo>
                  <a:lnTo>
                    <a:pt x="14" y="49"/>
                  </a:lnTo>
                  <a:lnTo>
                    <a:pt x="15" y="52"/>
                  </a:lnTo>
                  <a:lnTo>
                    <a:pt x="26" y="52"/>
                  </a:lnTo>
                  <a:lnTo>
                    <a:pt x="27" y="50"/>
                  </a:lnTo>
                  <a:lnTo>
                    <a:pt x="27" y="58"/>
                  </a:lnTo>
                  <a:lnTo>
                    <a:pt x="23" y="58"/>
                  </a:lnTo>
                  <a:lnTo>
                    <a:pt x="20" y="59"/>
                  </a:lnTo>
                  <a:lnTo>
                    <a:pt x="18" y="59"/>
                  </a:lnTo>
                  <a:lnTo>
                    <a:pt x="14" y="58"/>
                  </a:lnTo>
                  <a:lnTo>
                    <a:pt x="7" y="55"/>
                  </a:lnTo>
                  <a:lnTo>
                    <a:pt x="4" y="49"/>
                  </a:lnTo>
                  <a:lnTo>
                    <a:pt x="4" y="19"/>
                  </a:lnTo>
                  <a:lnTo>
                    <a:pt x="0" y="19"/>
                  </a:lnTo>
                  <a:lnTo>
                    <a:pt x="0" y="13"/>
                  </a:lnTo>
                  <a:lnTo>
                    <a:pt x="4" y="13"/>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4" name="Rectangle 520"/>
            <p:cNvSpPr>
              <a:spLocks noChangeArrowheads="1"/>
            </p:cNvSpPr>
            <p:nvPr/>
          </p:nvSpPr>
          <p:spPr bwMode="auto">
            <a:xfrm>
              <a:off x="597317" y="4944994"/>
              <a:ext cx="210050" cy="193511"/>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5" name="Line 521"/>
            <p:cNvSpPr>
              <a:spLocks noChangeShapeType="1"/>
            </p:cNvSpPr>
            <p:nvPr/>
          </p:nvSpPr>
          <p:spPr bwMode="auto">
            <a:xfrm flipH="1">
              <a:off x="597317" y="5138505"/>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6" name="Line 522"/>
            <p:cNvSpPr>
              <a:spLocks noChangeShapeType="1"/>
            </p:cNvSpPr>
            <p:nvPr/>
          </p:nvSpPr>
          <p:spPr bwMode="auto">
            <a:xfrm flipV="1">
              <a:off x="597317" y="4944994"/>
              <a:ext cx="1654" cy="193511"/>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7" name="Line 523"/>
            <p:cNvSpPr>
              <a:spLocks noChangeShapeType="1"/>
            </p:cNvSpPr>
            <p:nvPr/>
          </p:nvSpPr>
          <p:spPr bwMode="auto">
            <a:xfrm>
              <a:off x="597317" y="4944994"/>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8" name="Line 524"/>
            <p:cNvSpPr>
              <a:spLocks noChangeShapeType="1"/>
            </p:cNvSpPr>
            <p:nvPr/>
          </p:nvSpPr>
          <p:spPr bwMode="auto">
            <a:xfrm>
              <a:off x="807367" y="4944994"/>
              <a:ext cx="1654" cy="193511"/>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9" name="Freeform 525"/>
            <p:cNvSpPr>
              <a:spLocks/>
            </p:cNvSpPr>
            <p:nvPr/>
          </p:nvSpPr>
          <p:spPr bwMode="auto">
            <a:xfrm>
              <a:off x="638665" y="4991305"/>
              <a:ext cx="52926" cy="86005"/>
            </a:xfrm>
            <a:custGeom>
              <a:avLst/>
              <a:gdLst/>
              <a:ahLst/>
              <a:cxnLst>
                <a:cxn ang="0">
                  <a:pos x="0" y="0"/>
                </a:cxn>
                <a:cxn ang="0">
                  <a:pos x="32" y="0"/>
                </a:cxn>
                <a:cxn ang="0">
                  <a:pos x="32" y="6"/>
                </a:cxn>
                <a:cxn ang="0">
                  <a:pos x="6" y="6"/>
                </a:cxn>
                <a:cxn ang="0">
                  <a:pos x="6" y="21"/>
                </a:cxn>
                <a:cxn ang="0">
                  <a:pos x="29" y="21"/>
                </a:cxn>
                <a:cxn ang="0">
                  <a:pos x="29" y="27"/>
                </a:cxn>
                <a:cxn ang="0">
                  <a:pos x="6" y="27"/>
                </a:cxn>
                <a:cxn ang="0">
                  <a:pos x="6" y="52"/>
                </a:cxn>
                <a:cxn ang="0">
                  <a:pos x="0" y="52"/>
                </a:cxn>
                <a:cxn ang="0">
                  <a:pos x="0" y="0"/>
                </a:cxn>
              </a:cxnLst>
              <a:rect l="0" t="0" r="r" b="b"/>
              <a:pathLst>
                <a:path w="32" h="52">
                  <a:moveTo>
                    <a:pt x="0" y="0"/>
                  </a:moveTo>
                  <a:lnTo>
                    <a:pt x="32" y="0"/>
                  </a:lnTo>
                  <a:lnTo>
                    <a:pt x="32" y="6"/>
                  </a:lnTo>
                  <a:lnTo>
                    <a:pt x="6" y="6"/>
                  </a:lnTo>
                  <a:lnTo>
                    <a:pt x="6" y="21"/>
                  </a:lnTo>
                  <a:lnTo>
                    <a:pt x="29" y="21"/>
                  </a:lnTo>
                  <a:lnTo>
                    <a:pt x="29" y="27"/>
                  </a:lnTo>
                  <a:lnTo>
                    <a:pt x="6" y="27"/>
                  </a:lnTo>
                  <a:lnTo>
                    <a:pt x="6" y="52"/>
                  </a:lnTo>
                  <a:lnTo>
                    <a:pt x="0" y="5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0" name="Freeform 526"/>
            <p:cNvSpPr>
              <a:spLocks/>
            </p:cNvSpPr>
            <p:nvPr/>
          </p:nvSpPr>
          <p:spPr bwMode="auto">
            <a:xfrm>
              <a:off x="704823" y="4991305"/>
              <a:ext cx="64504" cy="87659"/>
            </a:xfrm>
            <a:custGeom>
              <a:avLst/>
              <a:gdLst/>
              <a:ahLst/>
              <a:cxnLst>
                <a:cxn ang="0">
                  <a:pos x="0" y="0"/>
                </a:cxn>
                <a:cxn ang="0">
                  <a:pos x="7" y="0"/>
                </a:cxn>
                <a:cxn ang="0">
                  <a:pos x="7" y="38"/>
                </a:cxn>
                <a:cxn ang="0">
                  <a:pos x="9" y="43"/>
                </a:cxn>
                <a:cxn ang="0">
                  <a:pos x="10" y="44"/>
                </a:cxn>
                <a:cxn ang="0">
                  <a:pos x="16" y="47"/>
                </a:cxn>
                <a:cxn ang="0">
                  <a:pos x="22" y="47"/>
                </a:cxn>
                <a:cxn ang="0">
                  <a:pos x="29" y="44"/>
                </a:cxn>
                <a:cxn ang="0">
                  <a:pos x="30" y="43"/>
                </a:cxn>
                <a:cxn ang="0">
                  <a:pos x="32" y="40"/>
                </a:cxn>
                <a:cxn ang="0">
                  <a:pos x="32" y="38"/>
                </a:cxn>
                <a:cxn ang="0">
                  <a:pos x="33" y="35"/>
                </a:cxn>
                <a:cxn ang="0">
                  <a:pos x="33" y="0"/>
                </a:cxn>
                <a:cxn ang="0">
                  <a:pos x="39" y="0"/>
                </a:cxn>
                <a:cxn ang="0">
                  <a:pos x="39" y="37"/>
                </a:cxn>
                <a:cxn ang="0">
                  <a:pos x="38" y="41"/>
                </a:cxn>
                <a:cxn ang="0">
                  <a:pos x="35" y="47"/>
                </a:cxn>
                <a:cxn ang="0">
                  <a:pos x="32" y="50"/>
                </a:cxn>
                <a:cxn ang="0">
                  <a:pos x="29" y="52"/>
                </a:cxn>
                <a:cxn ang="0">
                  <a:pos x="24" y="53"/>
                </a:cxn>
                <a:cxn ang="0">
                  <a:pos x="15" y="53"/>
                </a:cxn>
                <a:cxn ang="0">
                  <a:pos x="10" y="52"/>
                </a:cxn>
                <a:cxn ang="0">
                  <a:pos x="7" y="50"/>
                </a:cxn>
                <a:cxn ang="0">
                  <a:pos x="4" y="47"/>
                </a:cxn>
                <a:cxn ang="0">
                  <a:pos x="1" y="41"/>
                </a:cxn>
                <a:cxn ang="0">
                  <a:pos x="0" y="37"/>
                </a:cxn>
                <a:cxn ang="0">
                  <a:pos x="0" y="0"/>
                </a:cxn>
              </a:cxnLst>
              <a:rect l="0" t="0" r="r" b="b"/>
              <a:pathLst>
                <a:path w="39" h="53">
                  <a:moveTo>
                    <a:pt x="0" y="0"/>
                  </a:moveTo>
                  <a:lnTo>
                    <a:pt x="7" y="0"/>
                  </a:lnTo>
                  <a:lnTo>
                    <a:pt x="7" y="38"/>
                  </a:lnTo>
                  <a:lnTo>
                    <a:pt x="9" y="43"/>
                  </a:lnTo>
                  <a:lnTo>
                    <a:pt x="10" y="44"/>
                  </a:lnTo>
                  <a:lnTo>
                    <a:pt x="16" y="47"/>
                  </a:lnTo>
                  <a:lnTo>
                    <a:pt x="22" y="47"/>
                  </a:lnTo>
                  <a:lnTo>
                    <a:pt x="29" y="44"/>
                  </a:lnTo>
                  <a:lnTo>
                    <a:pt x="30" y="43"/>
                  </a:lnTo>
                  <a:lnTo>
                    <a:pt x="32" y="40"/>
                  </a:lnTo>
                  <a:lnTo>
                    <a:pt x="32" y="38"/>
                  </a:lnTo>
                  <a:lnTo>
                    <a:pt x="33" y="35"/>
                  </a:lnTo>
                  <a:lnTo>
                    <a:pt x="33" y="0"/>
                  </a:lnTo>
                  <a:lnTo>
                    <a:pt x="39" y="0"/>
                  </a:lnTo>
                  <a:lnTo>
                    <a:pt x="39" y="37"/>
                  </a:lnTo>
                  <a:lnTo>
                    <a:pt x="38" y="41"/>
                  </a:lnTo>
                  <a:lnTo>
                    <a:pt x="35" y="47"/>
                  </a:lnTo>
                  <a:lnTo>
                    <a:pt x="32" y="50"/>
                  </a:lnTo>
                  <a:lnTo>
                    <a:pt x="29" y="52"/>
                  </a:lnTo>
                  <a:lnTo>
                    <a:pt x="24" y="53"/>
                  </a:lnTo>
                  <a:lnTo>
                    <a:pt x="15" y="53"/>
                  </a:lnTo>
                  <a:lnTo>
                    <a:pt x="10" y="52"/>
                  </a:lnTo>
                  <a:lnTo>
                    <a:pt x="7" y="50"/>
                  </a:lnTo>
                  <a:lnTo>
                    <a:pt x="4" y="47"/>
                  </a:lnTo>
                  <a:lnTo>
                    <a:pt x="1" y="41"/>
                  </a:lnTo>
                  <a:lnTo>
                    <a:pt x="0" y="3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6" name="Rectangle 632"/>
            <p:cNvSpPr>
              <a:spLocks noChangeArrowheads="1"/>
            </p:cNvSpPr>
            <p:nvPr/>
          </p:nvSpPr>
          <p:spPr bwMode="auto">
            <a:xfrm>
              <a:off x="603932" y="4647285"/>
              <a:ext cx="178625" cy="18027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7" name="Line 633"/>
            <p:cNvSpPr>
              <a:spLocks noChangeShapeType="1"/>
            </p:cNvSpPr>
            <p:nvPr/>
          </p:nvSpPr>
          <p:spPr bwMode="auto">
            <a:xfrm flipH="1">
              <a:off x="603932" y="4827565"/>
              <a:ext cx="17862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8" name="Line 634"/>
            <p:cNvSpPr>
              <a:spLocks noChangeShapeType="1"/>
            </p:cNvSpPr>
            <p:nvPr/>
          </p:nvSpPr>
          <p:spPr bwMode="auto">
            <a:xfrm flipV="1">
              <a:off x="603932" y="4647285"/>
              <a:ext cx="1654" cy="18027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9" name="Line 635"/>
            <p:cNvSpPr>
              <a:spLocks noChangeShapeType="1"/>
            </p:cNvSpPr>
            <p:nvPr/>
          </p:nvSpPr>
          <p:spPr bwMode="auto">
            <a:xfrm>
              <a:off x="603932" y="4647285"/>
              <a:ext cx="17862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80" name="Line 636"/>
            <p:cNvSpPr>
              <a:spLocks noChangeShapeType="1"/>
            </p:cNvSpPr>
            <p:nvPr/>
          </p:nvSpPr>
          <p:spPr bwMode="auto">
            <a:xfrm>
              <a:off x="782557" y="4647285"/>
              <a:ext cx="1654" cy="18027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81" name="Freeform 637"/>
            <p:cNvSpPr>
              <a:spLocks/>
            </p:cNvSpPr>
            <p:nvPr/>
          </p:nvSpPr>
          <p:spPr bwMode="auto">
            <a:xfrm>
              <a:off x="651896" y="4672094"/>
              <a:ext cx="87659" cy="119084"/>
            </a:xfrm>
            <a:custGeom>
              <a:avLst/>
              <a:gdLst/>
              <a:ahLst/>
              <a:cxnLst>
                <a:cxn ang="0">
                  <a:pos x="19" y="0"/>
                </a:cxn>
                <a:cxn ang="0">
                  <a:pos x="33" y="0"/>
                </a:cxn>
                <a:cxn ang="0">
                  <a:pos x="45" y="3"/>
                </a:cxn>
                <a:cxn ang="0">
                  <a:pos x="50" y="5"/>
                </a:cxn>
                <a:cxn ang="0">
                  <a:pos x="50" y="16"/>
                </a:cxn>
                <a:cxn ang="0">
                  <a:pos x="45" y="13"/>
                </a:cxn>
                <a:cxn ang="0">
                  <a:pos x="39" y="11"/>
                </a:cxn>
                <a:cxn ang="0">
                  <a:pos x="33" y="8"/>
                </a:cxn>
                <a:cxn ang="0">
                  <a:pos x="21" y="8"/>
                </a:cxn>
                <a:cxn ang="0">
                  <a:pos x="15" y="11"/>
                </a:cxn>
                <a:cxn ang="0">
                  <a:pos x="10" y="16"/>
                </a:cxn>
                <a:cxn ang="0">
                  <a:pos x="10" y="23"/>
                </a:cxn>
                <a:cxn ang="0">
                  <a:pos x="12" y="26"/>
                </a:cxn>
                <a:cxn ang="0">
                  <a:pos x="15" y="28"/>
                </a:cxn>
                <a:cxn ang="0">
                  <a:pos x="24" y="31"/>
                </a:cxn>
                <a:cxn ang="0">
                  <a:pos x="29" y="31"/>
                </a:cxn>
                <a:cxn ang="0">
                  <a:pos x="33" y="33"/>
                </a:cxn>
                <a:cxn ang="0">
                  <a:pos x="38" y="33"/>
                </a:cxn>
                <a:cxn ang="0">
                  <a:pos x="44" y="36"/>
                </a:cxn>
                <a:cxn ang="0">
                  <a:pos x="48" y="39"/>
                </a:cxn>
                <a:cxn ang="0">
                  <a:pos x="51" y="43"/>
                </a:cxn>
                <a:cxn ang="0">
                  <a:pos x="53" y="46"/>
                </a:cxn>
                <a:cxn ang="0">
                  <a:pos x="53" y="55"/>
                </a:cxn>
                <a:cxn ang="0">
                  <a:pos x="51" y="58"/>
                </a:cxn>
                <a:cxn ang="0">
                  <a:pos x="48" y="63"/>
                </a:cxn>
                <a:cxn ang="0">
                  <a:pos x="45" y="66"/>
                </a:cxn>
                <a:cxn ang="0">
                  <a:pos x="42" y="68"/>
                </a:cxn>
                <a:cxn ang="0">
                  <a:pos x="38" y="71"/>
                </a:cxn>
                <a:cxn ang="0">
                  <a:pos x="32" y="72"/>
                </a:cxn>
                <a:cxn ang="0">
                  <a:pos x="18" y="72"/>
                </a:cxn>
                <a:cxn ang="0">
                  <a:pos x="6" y="69"/>
                </a:cxn>
                <a:cxn ang="0">
                  <a:pos x="0" y="66"/>
                </a:cxn>
                <a:cxn ang="0">
                  <a:pos x="0" y="55"/>
                </a:cxn>
                <a:cxn ang="0">
                  <a:pos x="12" y="62"/>
                </a:cxn>
                <a:cxn ang="0">
                  <a:pos x="19" y="63"/>
                </a:cxn>
                <a:cxn ang="0">
                  <a:pos x="25" y="65"/>
                </a:cxn>
                <a:cxn ang="0">
                  <a:pos x="30" y="63"/>
                </a:cxn>
                <a:cxn ang="0">
                  <a:pos x="35" y="63"/>
                </a:cxn>
                <a:cxn ang="0">
                  <a:pos x="39" y="60"/>
                </a:cxn>
                <a:cxn ang="0">
                  <a:pos x="41" y="58"/>
                </a:cxn>
                <a:cxn ang="0">
                  <a:pos x="44" y="52"/>
                </a:cxn>
                <a:cxn ang="0">
                  <a:pos x="42" y="48"/>
                </a:cxn>
                <a:cxn ang="0">
                  <a:pos x="41" y="45"/>
                </a:cxn>
                <a:cxn ang="0">
                  <a:pos x="35" y="42"/>
                </a:cxn>
                <a:cxn ang="0">
                  <a:pos x="27" y="40"/>
                </a:cxn>
                <a:cxn ang="0">
                  <a:pos x="22" y="40"/>
                </a:cxn>
                <a:cxn ang="0">
                  <a:pos x="18" y="39"/>
                </a:cxn>
                <a:cxn ang="0">
                  <a:pos x="12" y="37"/>
                </a:cxn>
                <a:cxn ang="0">
                  <a:pos x="7" y="36"/>
                </a:cxn>
                <a:cxn ang="0">
                  <a:pos x="4" y="33"/>
                </a:cxn>
                <a:cxn ang="0">
                  <a:pos x="3" y="29"/>
                </a:cxn>
                <a:cxn ang="0">
                  <a:pos x="0" y="20"/>
                </a:cxn>
                <a:cxn ang="0">
                  <a:pos x="1" y="14"/>
                </a:cxn>
                <a:cxn ang="0">
                  <a:pos x="3" y="10"/>
                </a:cxn>
                <a:cxn ang="0">
                  <a:pos x="7" y="5"/>
                </a:cxn>
                <a:cxn ang="0">
                  <a:pos x="13" y="2"/>
                </a:cxn>
                <a:cxn ang="0">
                  <a:pos x="19" y="0"/>
                </a:cxn>
              </a:cxnLst>
              <a:rect l="0" t="0" r="r" b="b"/>
              <a:pathLst>
                <a:path w="53" h="72">
                  <a:moveTo>
                    <a:pt x="19" y="0"/>
                  </a:moveTo>
                  <a:lnTo>
                    <a:pt x="33" y="0"/>
                  </a:lnTo>
                  <a:lnTo>
                    <a:pt x="45" y="3"/>
                  </a:lnTo>
                  <a:lnTo>
                    <a:pt x="50" y="5"/>
                  </a:lnTo>
                  <a:lnTo>
                    <a:pt x="50" y="16"/>
                  </a:lnTo>
                  <a:lnTo>
                    <a:pt x="45" y="13"/>
                  </a:lnTo>
                  <a:lnTo>
                    <a:pt x="39" y="11"/>
                  </a:lnTo>
                  <a:lnTo>
                    <a:pt x="33" y="8"/>
                  </a:lnTo>
                  <a:lnTo>
                    <a:pt x="21" y="8"/>
                  </a:lnTo>
                  <a:lnTo>
                    <a:pt x="15" y="11"/>
                  </a:lnTo>
                  <a:lnTo>
                    <a:pt x="10" y="16"/>
                  </a:lnTo>
                  <a:lnTo>
                    <a:pt x="10" y="23"/>
                  </a:lnTo>
                  <a:lnTo>
                    <a:pt x="12" y="26"/>
                  </a:lnTo>
                  <a:lnTo>
                    <a:pt x="15" y="28"/>
                  </a:lnTo>
                  <a:lnTo>
                    <a:pt x="24" y="31"/>
                  </a:lnTo>
                  <a:lnTo>
                    <a:pt x="29" y="31"/>
                  </a:lnTo>
                  <a:lnTo>
                    <a:pt x="33" y="33"/>
                  </a:lnTo>
                  <a:lnTo>
                    <a:pt x="38" y="33"/>
                  </a:lnTo>
                  <a:lnTo>
                    <a:pt x="44" y="36"/>
                  </a:lnTo>
                  <a:lnTo>
                    <a:pt x="48" y="39"/>
                  </a:lnTo>
                  <a:lnTo>
                    <a:pt x="51" y="43"/>
                  </a:lnTo>
                  <a:lnTo>
                    <a:pt x="53" y="46"/>
                  </a:lnTo>
                  <a:lnTo>
                    <a:pt x="53" y="55"/>
                  </a:lnTo>
                  <a:lnTo>
                    <a:pt x="51" y="58"/>
                  </a:lnTo>
                  <a:lnTo>
                    <a:pt x="48" y="63"/>
                  </a:lnTo>
                  <a:lnTo>
                    <a:pt x="45" y="66"/>
                  </a:lnTo>
                  <a:lnTo>
                    <a:pt x="42" y="68"/>
                  </a:lnTo>
                  <a:lnTo>
                    <a:pt x="38" y="71"/>
                  </a:lnTo>
                  <a:lnTo>
                    <a:pt x="32" y="72"/>
                  </a:lnTo>
                  <a:lnTo>
                    <a:pt x="18" y="72"/>
                  </a:lnTo>
                  <a:lnTo>
                    <a:pt x="6" y="69"/>
                  </a:lnTo>
                  <a:lnTo>
                    <a:pt x="0" y="66"/>
                  </a:lnTo>
                  <a:lnTo>
                    <a:pt x="0" y="55"/>
                  </a:lnTo>
                  <a:lnTo>
                    <a:pt x="12" y="62"/>
                  </a:lnTo>
                  <a:lnTo>
                    <a:pt x="19" y="63"/>
                  </a:lnTo>
                  <a:lnTo>
                    <a:pt x="25" y="65"/>
                  </a:lnTo>
                  <a:lnTo>
                    <a:pt x="30" y="63"/>
                  </a:lnTo>
                  <a:lnTo>
                    <a:pt x="35" y="63"/>
                  </a:lnTo>
                  <a:lnTo>
                    <a:pt x="39" y="60"/>
                  </a:lnTo>
                  <a:lnTo>
                    <a:pt x="41" y="58"/>
                  </a:lnTo>
                  <a:lnTo>
                    <a:pt x="44" y="52"/>
                  </a:lnTo>
                  <a:lnTo>
                    <a:pt x="42" y="48"/>
                  </a:lnTo>
                  <a:lnTo>
                    <a:pt x="41" y="45"/>
                  </a:lnTo>
                  <a:lnTo>
                    <a:pt x="35" y="42"/>
                  </a:lnTo>
                  <a:lnTo>
                    <a:pt x="27" y="40"/>
                  </a:lnTo>
                  <a:lnTo>
                    <a:pt x="22" y="40"/>
                  </a:lnTo>
                  <a:lnTo>
                    <a:pt x="18" y="39"/>
                  </a:lnTo>
                  <a:lnTo>
                    <a:pt x="12" y="37"/>
                  </a:lnTo>
                  <a:lnTo>
                    <a:pt x="7" y="36"/>
                  </a:lnTo>
                  <a:lnTo>
                    <a:pt x="4" y="33"/>
                  </a:lnTo>
                  <a:lnTo>
                    <a:pt x="3" y="29"/>
                  </a:lnTo>
                  <a:lnTo>
                    <a:pt x="0" y="20"/>
                  </a:lnTo>
                  <a:lnTo>
                    <a:pt x="1" y="14"/>
                  </a:lnTo>
                  <a:lnTo>
                    <a:pt x="3" y="10"/>
                  </a:lnTo>
                  <a:lnTo>
                    <a:pt x="7" y="5"/>
                  </a:lnTo>
                  <a:lnTo>
                    <a:pt x="13" y="2"/>
                  </a:lnTo>
                  <a:lnTo>
                    <a:pt x="1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2" name="標題 1"/>
          <p:cNvSpPr>
            <a:spLocks noGrp="1"/>
          </p:cNvSpPr>
          <p:nvPr>
            <p:ph type="title"/>
          </p:nvPr>
        </p:nvSpPr>
        <p:spPr/>
        <p:txBody>
          <a:bodyPr/>
          <a:lstStyle/>
          <a:p>
            <a:r>
              <a:rPr lang="en-US" altLang="zh-TW" dirty="0" smtClean="0"/>
              <a:t>A Little Peek</a:t>
            </a:r>
            <a:endParaRPr lang="zh-TW" altLang="en-US" dirty="0"/>
          </a:p>
        </p:txBody>
      </p:sp>
      <p:sp>
        <p:nvSpPr>
          <p:cNvPr id="637" name="Slide Number Placeholder 636"/>
          <p:cNvSpPr>
            <a:spLocks noGrp="1"/>
          </p:cNvSpPr>
          <p:nvPr>
            <p:ph type="sldNum" sz="quarter" idx="12"/>
          </p:nvPr>
        </p:nvSpPr>
        <p:spPr/>
        <p:txBody>
          <a:bodyPr/>
          <a:lstStyle/>
          <a:p>
            <a:fld id="{BFD5FD6A-C57A-4DE2-B63E-DA52DB40EC98}" type="slidenum">
              <a:rPr lang="zh-TW" altLang="en-US" smtClean="0"/>
              <a:pPr/>
              <a:t>10</a:t>
            </a:fld>
            <a:endParaRPr lang="zh-TW" altLang="en-US"/>
          </a:p>
        </p:txBody>
      </p:sp>
      <p:grpSp>
        <p:nvGrpSpPr>
          <p:cNvPr id="731" name="群組 730"/>
          <p:cNvGrpSpPr/>
          <p:nvPr/>
        </p:nvGrpSpPr>
        <p:grpSpPr>
          <a:xfrm>
            <a:off x="323528" y="1556792"/>
            <a:ext cx="8575874" cy="3816648"/>
            <a:chOff x="323528" y="1556792"/>
            <a:chExt cx="8575874" cy="3816648"/>
          </a:xfrm>
          <a:effectLst>
            <a:outerShdw blurRad="50800" dist="38100" dir="2700000" algn="tl" rotWithShape="0">
              <a:prstClr val="black">
                <a:alpha val="40000"/>
              </a:prstClr>
            </a:outerShdw>
          </a:effectLst>
        </p:grpSpPr>
        <p:grpSp>
          <p:nvGrpSpPr>
            <p:cNvPr id="729" name="群組 728"/>
            <p:cNvGrpSpPr/>
            <p:nvPr/>
          </p:nvGrpSpPr>
          <p:grpSpPr>
            <a:xfrm>
              <a:off x="323528" y="1556792"/>
              <a:ext cx="8575874" cy="3816648"/>
              <a:chOff x="323528" y="1556792"/>
              <a:chExt cx="8575874" cy="3816648"/>
            </a:xfrm>
          </p:grpSpPr>
          <p:sp>
            <p:nvSpPr>
              <p:cNvPr id="6149" name="AutoShape 5"/>
              <p:cNvSpPr>
                <a:spLocks noChangeAspect="1" noChangeArrowheads="1" noTextEdit="1"/>
              </p:cNvSpPr>
              <p:nvPr/>
            </p:nvSpPr>
            <p:spPr bwMode="auto">
              <a:xfrm>
                <a:off x="323528" y="1772816"/>
                <a:ext cx="8334194" cy="360062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52" name="Rectangle 8"/>
              <p:cNvSpPr>
                <a:spLocks noChangeArrowheads="1"/>
              </p:cNvSpPr>
              <p:nvPr/>
            </p:nvSpPr>
            <p:spPr bwMode="auto">
              <a:xfrm>
                <a:off x="3414738" y="2687444"/>
                <a:ext cx="2955587" cy="2595029"/>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53" name="Line 9"/>
              <p:cNvSpPr>
                <a:spLocks noChangeShapeType="1"/>
              </p:cNvSpPr>
              <p:nvPr/>
            </p:nvSpPr>
            <p:spPr bwMode="auto">
              <a:xfrm flipH="1">
                <a:off x="3414738" y="5282473"/>
                <a:ext cx="2955587"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54" name="Line 10"/>
              <p:cNvSpPr>
                <a:spLocks noChangeShapeType="1"/>
              </p:cNvSpPr>
              <p:nvPr/>
            </p:nvSpPr>
            <p:spPr bwMode="auto">
              <a:xfrm flipV="1">
                <a:off x="3414738" y="2687444"/>
                <a:ext cx="1654" cy="259502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55" name="Line 11"/>
              <p:cNvSpPr>
                <a:spLocks noChangeShapeType="1"/>
              </p:cNvSpPr>
              <p:nvPr/>
            </p:nvSpPr>
            <p:spPr bwMode="auto">
              <a:xfrm>
                <a:off x="3414738" y="2687444"/>
                <a:ext cx="2955587"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56" name="Line 12"/>
              <p:cNvSpPr>
                <a:spLocks noChangeShapeType="1"/>
              </p:cNvSpPr>
              <p:nvPr/>
            </p:nvSpPr>
            <p:spPr bwMode="auto">
              <a:xfrm>
                <a:off x="6370325" y="2687444"/>
                <a:ext cx="1654" cy="259502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2" name="Freeform 18"/>
              <p:cNvSpPr>
                <a:spLocks/>
              </p:cNvSpPr>
              <p:nvPr/>
            </p:nvSpPr>
            <p:spPr bwMode="auto">
              <a:xfrm>
                <a:off x="3270846" y="2578284"/>
                <a:ext cx="2639685" cy="2421366"/>
              </a:xfrm>
              <a:custGeom>
                <a:avLst/>
                <a:gdLst/>
                <a:ahLst/>
                <a:cxnLst>
                  <a:cxn ang="0">
                    <a:pos x="0" y="0"/>
                  </a:cxn>
                  <a:cxn ang="0">
                    <a:pos x="324" y="0"/>
                  </a:cxn>
                  <a:cxn ang="0">
                    <a:pos x="324" y="5"/>
                  </a:cxn>
                  <a:cxn ang="0">
                    <a:pos x="1596" y="5"/>
                  </a:cxn>
                  <a:cxn ang="0">
                    <a:pos x="1596" y="259"/>
                  </a:cxn>
                  <a:cxn ang="0">
                    <a:pos x="324" y="259"/>
                  </a:cxn>
                  <a:cxn ang="0">
                    <a:pos x="324" y="1464"/>
                  </a:cxn>
                  <a:cxn ang="0">
                    <a:pos x="0" y="1464"/>
                  </a:cxn>
                  <a:cxn ang="0">
                    <a:pos x="0" y="0"/>
                  </a:cxn>
                </a:cxnLst>
                <a:rect l="0" t="0" r="r" b="b"/>
                <a:pathLst>
                  <a:path w="1596" h="1464">
                    <a:moveTo>
                      <a:pt x="0" y="0"/>
                    </a:moveTo>
                    <a:lnTo>
                      <a:pt x="324" y="0"/>
                    </a:lnTo>
                    <a:lnTo>
                      <a:pt x="324" y="5"/>
                    </a:lnTo>
                    <a:lnTo>
                      <a:pt x="1596" y="5"/>
                    </a:lnTo>
                    <a:lnTo>
                      <a:pt x="1596" y="259"/>
                    </a:lnTo>
                    <a:lnTo>
                      <a:pt x="324" y="259"/>
                    </a:lnTo>
                    <a:lnTo>
                      <a:pt x="324" y="1464"/>
                    </a:lnTo>
                    <a:lnTo>
                      <a:pt x="0" y="1464"/>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3" name="Line 19"/>
              <p:cNvSpPr>
                <a:spLocks noChangeShapeType="1"/>
              </p:cNvSpPr>
              <p:nvPr/>
            </p:nvSpPr>
            <p:spPr bwMode="auto">
              <a:xfrm flipH="1">
                <a:off x="5745137"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4" name="Line 20"/>
              <p:cNvSpPr>
                <a:spLocks noChangeShapeType="1"/>
              </p:cNvSpPr>
              <p:nvPr/>
            </p:nvSpPr>
            <p:spPr bwMode="auto">
              <a:xfrm flipH="1">
                <a:off x="5634323"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5" name="Line 21"/>
              <p:cNvSpPr>
                <a:spLocks noChangeShapeType="1"/>
              </p:cNvSpPr>
              <p:nvPr/>
            </p:nvSpPr>
            <p:spPr bwMode="auto">
              <a:xfrm flipH="1">
                <a:off x="5526817"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6" name="Line 22"/>
              <p:cNvSpPr>
                <a:spLocks noChangeShapeType="1"/>
              </p:cNvSpPr>
              <p:nvPr/>
            </p:nvSpPr>
            <p:spPr bwMode="auto">
              <a:xfrm flipH="1">
                <a:off x="5417657"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7" name="Line 23"/>
              <p:cNvSpPr>
                <a:spLocks noChangeShapeType="1"/>
              </p:cNvSpPr>
              <p:nvPr/>
            </p:nvSpPr>
            <p:spPr bwMode="auto">
              <a:xfrm flipH="1">
                <a:off x="5306843"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8" name="Line 24"/>
              <p:cNvSpPr>
                <a:spLocks noChangeShapeType="1"/>
              </p:cNvSpPr>
              <p:nvPr/>
            </p:nvSpPr>
            <p:spPr bwMode="auto">
              <a:xfrm flipH="1">
                <a:off x="5197683"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9" name="Line 25"/>
              <p:cNvSpPr>
                <a:spLocks noChangeShapeType="1"/>
              </p:cNvSpPr>
              <p:nvPr/>
            </p:nvSpPr>
            <p:spPr bwMode="auto">
              <a:xfrm flipH="1">
                <a:off x="5086870"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0" name="Line 26"/>
              <p:cNvSpPr>
                <a:spLocks noChangeShapeType="1"/>
              </p:cNvSpPr>
              <p:nvPr/>
            </p:nvSpPr>
            <p:spPr bwMode="auto">
              <a:xfrm flipH="1">
                <a:off x="4977710"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1" name="Line 27"/>
              <p:cNvSpPr>
                <a:spLocks noChangeShapeType="1"/>
              </p:cNvSpPr>
              <p:nvPr/>
            </p:nvSpPr>
            <p:spPr bwMode="auto">
              <a:xfrm flipH="1">
                <a:off x="4870204"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2" name="Line 28"/>
              <p:cNvSpPr>
                <a:spLocks noChangeShapeType="1"/>
              </p:cNvSpPr>
              <p:nvPr/>
            </p:nvSpPr>
            <p:spPr bwMode="auto">
              <a:xfrm flipH="1">
                <a:off x="4757736"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3" name="Line 29"/>
              <p:cNvSpPr>
                <a:spLocks noChangeShapeType="1"/>
              </p:cNvSpPr>
              <p:nvPr/>
            </p:nvSpPr>
            <p:spPr bwMode="auto">
              <a:xfrm flipH="1">
                <a:off x="4650230"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4" name="Line 30"/>
              <p:cNvSpPr>
                <a:spLocks noChangeShapeType="1"/>
              </p:cNvSpPr>
              <p:nvPr/>
            </p:nvSpPr>
            <p:spPr bwMode="auto">
              <a:xfrm flipH="1">
                <a:off x="4539416"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5" name="Line 31"/>
              <p:cNvSpPr>
                <a:spLocks noChangeShapeType="1"/>
              </p:cNvSpPr>
              <p:nvPr/>
            </p:nvSpPr>
            <p:spPr bwMode="auto">
              <a:xfrm flipH="1">
                <a:off x="4430256"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6" name="Line 32"/>
              <p:cNvSpPr>
                <a:spLocks noChangeShapeType="1"/>
              </p:cNvSpPr>
              <p:nvPr/>
            </p:nvSpPr>
            <p:spPr bwMode="auto">
              <a:xfrm flipH="1">
                <a:off x="4319442"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7" name="Line 33"/>
              <p:cNvSpPr>
                <a:spLocks noChangeShapeType="1"/>
              </p:cNvSpPr>
              <p:nvPr/>
            </p:nvSpPr>
            <p:spPr bwMode="auto">
              <a:xfrm flipH="1">
                <a:off x="4210282"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8" name="Line 34"/>
              <p:cNvSpPr>
                <a:spLocks noChangeShapeType="1"/>
              </p:cNvSpPr>
              <p:nvPr/>
            </p:nvSpPr>
            <p:spPr bwMode="auto">
              <a:xfrm flipH="1">
                <a:off x="4101123"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9" name="Line 35"/>
              <p:cNvSpPr>
                <a:spLocks noChangeShapeType="1"/>
              </p:cNvSpPr>
              <p:nvPr/>
            </p:nvSpPr>
            <p:spPr bwMode="auto">
              <a:xfrm flipH="1">
                <a:off x="3990309"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0" name="Line 36"/>
              <p:cNvSpPr>
                <a:spLocks noChangeShapeType="1"/>
              </p:cNvSpPr>
              <p:nvPr/>
            </p:nvSpPr>
            <p:spPr bwMode="auto">
              <a:xfrm flipH="1">
                <a:off x="3882803"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1" name="Line 37"/>
              <p:cNvSpPr>
                <a:spLocks noChangeShapeType="1"/>
              </p:cNvSpPr>
              <p:nvPr/>
            </p:nvSpPr>
            <p:spPr bwMode="auto">
              <a:xfrm flipH="1">
                <a:off x="3806722" y="2586554"/>
                <a:ext cx="19847"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2" name="Line 38"/>
              <p:cNvSpPr>
                <a:spLocks noChangeShapeType="1"/>
              </p:cNvSpPr>
              <p:nvPr/>
            </p:nvSpPr>
            <p:spPr bwMode="auto">
              <a:xfrm flipV="1">
                <a:off x="3806722" y="2578284"/>
                <a:ext cx="1654" cy="827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3" name="Line 39"/>
              <p:cNvSpPr>
                <a:spLocks noChangeShapeType="1"/>
              </p:cNvSpPr>
              <p:nvPr/>
            </p:nvSpPr>
            <p:spPr bwMode="auto">
              <a:xfrm flipH="1">
                <a:off x="3778605" y="2578284"/>
                <a:ext cx="28117"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4" name="Line 40"/>
              <p:cNvSpPr>
                <a:spLocks noChangeShapeType="1"/>
              </p:cNvSpPr>
              <p:nvPr/>
            </p:nvSpPr>
            <p:spPr bwMode="auto">
              <a:xfrm flipH="1">
                <a:off x="3669445" y="257828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5" name="Line 41"/>
              <p:cNvSpPr>
                <a:spLocks noChangeShapeType="1"/>
              </p:cNvSpPr>
              <p:nvPr/>
            </p:nvSpPr>
            <p:spPr bwMode="auto">
              <a:xfrm flipH="1">
                <a:off x="3558631" y="257828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6" name="Line 42"/>
              <p:cNvSpPr>
                <a:spLocks noChangeShapeType="1"/>
              </p:cNvSpPr>
              <p:nvPr/>
            </p:nvSpPr>
            <p:spPr bwMode="auto">
              <a:xfrm flipH="1">
                <a:off x="3449471" y="257828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7" name="Line 43"/>
              <p:cNvSpPr>
                <a:spLocks noChangeShapeType="1"/>
              </p:cNvSpPr>
              <p:nvPr/>
            </p:nvSpPr>
            <p:spPr bwMode="auto">
              <a:xfrm flipH="1">
                <a:off x="3341965" y="257828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8" name="Line 44"/>
              <p:cNvSpPr>
                <a:spLocks noChangeShapeType="1"/>
              </p:cNvSpPr>
              <p:nvPr/>
            </p:nvSpPr>
            <p:spPr bwMode="auto">
              <a:xfrm flipH="1">
                <a:off x="3270846" y="2578284"/>
                <a:ext cx="1488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9" name="Line 45"/>
              <p:cNvSpPr>
                <a:spLocks noChangeShapeType="1"/>
              </p:cNvSpPr>
              <p:nvPr/>
            </p:nvSpPr>
            <p:spPr bwMode="auto">
              <a:xfrm>
                <a:off x="3270846" y="2578284"/>
                <a:ext cx="1654" cy="413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0" name="Line 46"/>
              <p:cNvSpPr>
                <a:spLocks noChangeShapeType="1"/>
              </p:cNvSpPr>
              <p:nvPr/>
            </p:nvSpPr>
            <p:spPr bwMode="auto">
              <a:xfrm>
                <a:off x="3270846" y="2674212"/>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1" name="Line 47"/>
              <p:cNvSpPr>
                <a:spLocks noChangeShapeType="1"/>
              </p:cNvSpPr>
              <p:nvPr/>
            </p:nvSpPr>
            <p:spPr bwMode="auto">
              <a:xfrm>
                <a:off x="3270846" y="2783372"/>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2" name="Line 48"/>
              <p:cNvSpPr>
                <a:spLocks noChangeShapeType="1"/>
              </p:cNvSpPr>
              <p:nvPr/>
            </p:nvSpPr>
            <p:spPr bwMode="auto">
              <a:xfrm>
                <a:off x="3270846" y="2892532"/>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3" name="Line 49"/>
              <p:cNvSpPr>
                <a:spLocks noChangeShapeType="1"/>
              </p:cNvSpPr>
              <p:nvPr/>
            </p:nvSpPr>
            <p:spPr bwMode="auto">
              <a:xfrm>
                <a:off x="3270846" y="3003346"/>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4" name="Line 50"/>
              <p:cNvSpPr>
                <a:spLocks noChangeShapeType="1"/>
              </p:cNvSpPr>
              <p:nvPr/>
            </p:nvSpPr>
            <p:spPr bwMode="auto">
              <a:xfrm>
                <a:off x="3270846" y="3112506"/>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5" name="Line 51"/>
              <p:cNvSpPr>
                <a:spLocks noChangeShapeType="1"/>
              </p:cNvSpPr>
              <p:nvPr/>
            </p:nvSpPr>
            <p:spPr bwMode="auto">
              <a:xfrm>
                <a:off x="3270846" y="3223320"/>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6" name="Line 52"/>
              <p:cNvSpPr>
                <a:spLocks noChangeShapeType="1"/>
              </p:cNvSpPr>
              <p:nvPr/>
            </p:nvSpPr>
            <p:spPr bwMode="auto">
              <a:xfrm>
                <a:off x="3270846" y="3332480"/>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7" name="Line 53"/>
              <p:cNvSpPr>
                <a:spLocks noChangeShapeType="1"/>
              </p:cNvSpPr>
              <p:nvPr/>
            </p:nvSpPr>
            <p:spPr bwMode="auto">
              <a:xfrm>
                <a:off x="3270846" y="3439986"/>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8" name="Line 54"/>
              <p:cNvSpPr>
                <a:spLocks noChangeShapeType="1"/>
              </p:cNvSpPr>
              <p:nvPr/>
            </p:nvSpPr>
            <p:spPr bwMode="auto">
              <a:xfrm>
                <a:off x="3270846" y="3552454"/>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9" name="Line 55"/>
              <p:cNvSpPr>
                <a:spLocks noChangeShapeType="1"/>
              </p:cNvSpPr>
              <p:nvPr/>
            </p:nvSpPr>
            <p:spPr bwMode="auto">
              <a:xfrm>
                <a:off x="3270846" y="3659960"/>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0" name="Line 56"/>
              <p:cNvSpPr>
                <a:spLocks noChangeShapeType="1"/>
              </p:cNvSpPr>
              <p:nvPr/>
            </p:nvSpPr>
            <p:spPr bwMode="auto">
              <a:xfrm>
                <a:off x="3270846" y="3770774"/>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1" name="Line 57"/>
              <p:cNvSpPr>
                <a:spLocks noChangeShapeType="1"/>
              </p:cNvSpPr>
              <p:nvPr/>
            </p:nvSpPr>
            <p:spPr bwMode="auto">
              <a:xfrm>
                <a:off x="3270846" y="3879933"/>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2" name="Line 58"/>
              <p:cNvSpPr>
                <a:spLocks noChangeShapeType="1"/>
              </p:cNvSpPr>
              <p:nvPr/>
            </p:nvSpPr>
            <p:spPr bwMode="auto">
              <a:xfrm>
                <a:off x="3270846" y="3990747"/>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3" name="Line 59"/>
              <p:cNvSpPr>
                <a:spLocks noChangeShapeType="1"/>
              </p:cNvSpPr>
              <p:nvPr/>
            </p:nvSpPr>
            <p:spPr bwMode="auto">
              <a:xfrm>
                <a:off x="3270846" y="4099907"/>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4" name="Line 60"/>
              <p:cNvSpPr>
                <a:spLocks noChangeShapeType="1"/>
              </p:cNvSpPr>
              <p:nvPr/>
            </p:nvSpPr>
            <p:spPr bwMode="auto">
              <a:xfrm>
                <a:off x="3270846" y="4209067"/>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5" name="Line 61"/>
              <p:cNvSpPr>
                <a:spLocks noChangeShapeType="1"/>
              </p:cNvSpPr>
              <p:nvPr/>
            </p:nvSpPr>
            <p:spPr bwMode="auto">
              <a:xfrm>
                <a:off x="3270846" y="431988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6" name="Line 62"/>
              <p:cNvSpPr>
                <a:spLocks noChangeShapeType="1"/>
              </p:cNvSpPr>
              <p:nvPr/>
            </p:nvSpPr>
            <p:spPr bwMode="auto">
              <a:xfrm>
                <a:off x="3270846" y="4429041"/>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7" name="Line 63"/>
              <p:cNvSpPr>
                <a:spLocks noChangeShapeType="1"/>
              </p:cNvSpPr>
              <p:nvPr/>
            </p:nvSpPr>
            <p:spPr bwMode="auto">
              <a:xfrm>
                <a:off x="3270846" y="4539855"/>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8" name="Line 64"/>
              <p:cNvSpPr>
                <a:spLocks noChangeShapeType="1"/>
              </p:cNvSpPr>
              <p:nvPr/>
            </p:nvSpPr>
            <p:spPr bwMode="auto">
              <a:xfrm>
                <a:off x="3270846" y="4649015"/>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9" name="Line 65"/>
              <p:cNvSpPr>
                <a:spLocks noChangeShapeType="1"/>
              </p:cNvSpPr>
              <p:nvPr/>
            </p:nvSpPr>
            <p:spPr bwMode="auto">
              <a:xfrm>
                <a:off x="3270846" y="4759829"/>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0" name="Line 66"/>
              <p:cNvSpPr>
                <a:spLocks noChangeShapeType="1"/>
              </p:cNvSpPr>
              <p:nvPr/>
            </p:nvSpPr>
            <p:spPr bwMode="auto">
              <a:xfrm>
                <a:off x="3270846" y="4867335"/>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1" name="Line 67"/>
              <p:cNvSpPr>
                <a:spLocks noChangeShapeType="1"/>
              </p:cNvSpPr>
              <p:nvPr/>
            </p:nvSpPr>
            <p:spPr bwMode="auto">
              <a:xfrm>
                <a:off x="3270846" y="4976494"/>
                <a:ext cx="1654" cy="2315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2" name="Line 68"/>
              <p:cNvSpPr>
                <a:spLocks noChangeShapeType="1"/>
              </p:cNvSpPr>
              <p:nvPr/>
            </p:nvSpPr>
            <p:spPr bwMode="auto">
              <a:xfrm>
                <a:off x="3270846" y="4999650"/>
                <a:ext cx="33079"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3" name="Line 69"/>
              <p:cNvSpPr>
                <a:spLocks noChangeShapeType="1"/>
              </p:cNvSpPr>
              <p:nvPr/>
            </p:nvSpPr>
            <p:spPr bwMode="auto">
              <a:xfrm>
                <a:off x="3358504" y="4999650"/>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4" name="Line 70"/>
              <p:cNvSpPr>
                <a:spLocks noChangeShapeType="1"/>
              </p:cNvSpPr>
              <p:nvPr/>
            </p:nvSpPr>
            <p:spPr bwMode="auto">
              <a:xfrm>
                <a:off x="3467664" y="4999650"/>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5" name="Line 71"/>
              <p:cNvSpPr>
                <a:spLocks noChangeShapeType="1"/>
              </p:cNvSpPr>
              <p:nvPr/>
            </p:nvSpPr>
            <p:spPr bwMode="auto">
              <a:xfrm>
                <a:off x="3578478" y="4999650"/>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6" name="Line 72"/>
              <p:cNvSpPr>
                <a:spLocks noChangeShapeType="1"/>
              </p:cNvSpPr>
              <p:nvPr/>
            </p:nvSpPr>
            <p:spPr bwMode="auto">
              <a:xfrm>
                <a:off x="3687638" y="4999650"/>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7" name="Line 73"/>
              <p:cNvSpPr>
                <a:spLocks noChangeShapeType="1"/>
              </p:cNvSpPr>
              <p:nvPr/>
            </p:nvSpPr>
            <p:spPr bwMode="auto">
              <a:xfrm>
                <a:off x="3796798" y="4999650"/>
                <a:ext cx="992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8" name="Line 74"/>
              <p:cNvSpPr>
                <a:spLocks noChangeShapeType="1"/>
              </p:cNvSpPr>
              <p:nvPr/>
            </p:nvSpPr>
            <p:spPr bwMode="auto">
              <a:xfrm flipV="1">
                <a:off x="3806722" y="4953339"/>
                <a:ext cx="1654" cy="4631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9" name="Line 75"/>
              <p:cNvSpPr>
                <a:spLocks noChangeShapeType="1"/>
              </p:cNvSpPr>
              <p:nvPr/>
            </p:nvSpPr>
            <p:spPr bwMode="auto">
              <a:xfrm flipV="1">
                <a:off x="3806722" y="4842525"/>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0" name="Line 76"/>
              <p:cNvSpPr>
                <a:spLocks noChangeShapeType="1"/>
              </p:cNvSpPr>
              <p:nvPr/>
            </p:nvSpPr>
            <p:spPr bwMode="auto">
              <a:xfrm flipV="1">
                <a:off x="3806722" y="4733366"/>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1" name="Line 77"/>
              <p:cNvSpPr>
                <a:spLocks noChangeShapeType="1"/>
              </p:cNvSpPr>
              <p:nvPr/>
            </p:nvSpPr>
            <p:spPr bwMode="auto">
              <a:xfrm flipV="1">
                <a:off x="3806722" y="4625860"/>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2" name="Line 78"/>
              <p:cNvSpPr>
                <a:spLocks noChangeShapeType="1"/>
              </p:cNvSpPr>
              <p:nvPr/>
            </p:nvSpPr>
            <p:spPr bwMode="auto">
              <a:xfrm flipV="1">
                <a:off x="3806722" y="4515046"/>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3" name="Line 79"/>
              <p:cNvSpPr>
                <a:spLocks noChangeShapeType="1"/>
              </p:cNvSpPr>
              <p:nvPr/>
            </p:nvSpPr>
            <p:spPr bwMode="auto">
              <a:xfrm flipV="1">
                <a:off x="3806722" y="4405886"/>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4" name="Line 80"/>
              <p:cNvSpPr>
                <a:spLocks noChangeShapeType="1"/>
              </p:cNvSpPr>
              <p:nvPr/>
            </p:nvSpPr>
            <p:spPr bwMode="auto">
              <a:xfrm flipV="1">
                <a:off x="3806722" y="4295072"/>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5" name="Line 81"/>
              <p:cNvSpPr>
                <a:spLocks noChangeShapeType="1"/>
              </p:cNvSpPr>
              <p:nvPr/>
            </p:nvSpPr>
            <p:spPr bwMode="auto">
              <a:xfrm flipV="1">
                <a:off x="3806722" y="4185912"/>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6" name="Line 82"/>
              <p:cNvSpPr>
                <a:spLocks noChangeShapeType="1"/>
              </p:cNvSpPr>
              <p:nvPr/>
            </p:nvSpPr>
            <p:spPr bwMode="auto">
              <a:xfrm flipV="1">
                <a:off x="3806722" y="4075098"/>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7" name="Line 83"/>
              <p:cNvSpPr>
                <a:spLocks noChangeShapeType="1"/>
              </p:cNvSpPr>
              <p:nvPr/>
            </p:nvSpPr>
            <p:spPr bwMode="auto">
              <a:xfrm flipV="1">
                <a:off x="3806722" y="3965938"/>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8" name="Line 84"/>
              <p:cNvSpPr>
                <a:spLocks noChangeShapeType="1"/>
              </p:cNvSpPr>
              <p:nvPr/>
            </p:nvSpPr>
            <p:spPr bwMode="auto">
              <a:xfrm flipV="1">
                <a:off x="3806722" y="3856778"/>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9" name="Line 85"/>
              <p:cNvSpPr>
                <a:spLocks noChangeShapeType="1"/>
              </p:cNvSpPr>
              <p:nvPr/>
            </p:nvSpPr>
            <p:spPr bwMode="auto">
              <a:xfrm flipV="1">
                <a:off x="3806722" y="3745964"/>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0" name="Line 86"/>
              <p:cNvSpPr>
                <a:spLocks noChangeShapeType="1"/>
              </p:cNvSpPr>
              <p:nvPr/>
            </p:nvSpPr>
            <p:spPr bwMode="auto">
              <a:xfrm flipV="1">
                <a:off x="3806722" y="3636805"/>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1" name="Line 87"/>
              <p:cNvSpPr>
                <a:spLocks noChangeShapeType="1"/>
              </p:cNvSpPr>
              <p:nvPr/>
            </p:nvSpPr>
            <p:spPr bwMode="auto">
              <a:xfrm flipV="1">
                <a:off x="3806722" y="352599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2" name="Line 88"/>
              <p:cNvSpPr>
                <a:spLocks noChangeShapeType="1"/>
              </p:cNvSpPr>
              <p:nvPr/>
            </p:nvSpPr>
            <p:spPr bwMode="auto">
              <a:xfrm flipV="1">
                <a:off x="3806722" y="3418485"/>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3" name="Line 89"/>
              <p:cNvSpPr>
                <a:spLocks noChangeShapeType="1"/>
              </p:cNvSpPr>
              <p:nvPr/>
            </p:nvSpPr>
            <p:spPr bwMode="auto">
              <a:xfrm flipV="1">
                <a:off x="3806722" y="3309325"/>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4" name="Line 90"/>
              <p:cNvSpPr>
                <a:spLocks noChangeShapeType="1"/>
              </p:cNvSpPr>
              <p:nvPr/>
            </p:nvSpPr>
            <p:spPr bwMode="auto">
              <a:xfrm flipV="1">
                <a:off x="3806722" y="3198511"/>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5" name="Line 91"/>
              <p:cNvSpPr>
                <a:spLocks noChangeShapeType="1"/>
              </p:cNvSpPr>
              <p:nvPr/>
            </p:nvSpPr>
            <p:spPr bwMode="auto">
              <a:xfrm flipV="1">
                <a:off x="3806722" y="3089351"/>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6" name="Line 92"/>
              <p:cNvSpPr>
                <a:spLocks noChangeShapeType="1"/>
              </p:cNvSpPr>
              <p:nvPr/>
            </p:nvSpPr>
            <p:spPr bwMode="auto">
              <a:xfrm flipV="1">
                <a:off x="3806722" y="3006654"/>
                <a:ext cx="1654" cy="2646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7" name="Line 93"/>
              <p:cNvSpPr>
                <a:spLocks noChangeShapeType="1"/>
              </p:cNvSpPr>
              <p:nvPr/>
            </p:nvSpPr>
            <p:spPr bwMode="auto">
              <a:xfrm>
                <a:off x="3806722" y="3006654"/>
                <a:ext cx="2646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8" name="Line 94"/>
              <p:cNvSpPr>
                <a:spLocks noChangeShapeType="1"/>
              </p:cNvSpPr>
              <p:nvPr/>
            </p:nvSpPr>
            <p:spPr bwMode="auto">
              <a:xfrm>
                <a:off x="3887765"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9" name="Line 95"/>
              <p:cNvSpPr>
                <a:spLocks noChangeShapeType="1"/>
              </p:cNvSpPr>
              <p:nvPr/>
            </p:nvSpPr>
            <p:spPr bwMode="auto">
              <a:xfrm>
                <a:off x="3998578"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0" name="Line 96"/>
              <p:cNvSpPr>
                <a:spLocks noChangeShapeType="1"/>
              </p:cNvSpPr>
              <p:nvPr/>
            </p:nvSpPr>
            <p:spPr bwMode="auto">
              <a:xfrm>
                <a:off x="4106084"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1" name="Line 97"/>
              <p:cNvSpPr>
                <a:spLocks noChangeShapeType="1"/>
              </p:cNvSpPr>
              <p:nvPr/>
            </p:nvSpPr>
            <p:spPr bwMode="auto">
              <a:xfrm>
                <a:off x="4218552" y="30066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2" name="Line 98"/>
              <p:cNvSpPr>
                <a:spLocks noChangeShapeType="1"/>
              </p:cNvSpPr>
              <p:nvPr/>
            </p:nvSpPr>
            <p:spPr bwMode="auto">
              <a:xfrm>
                <a:off x="4326058"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3" name="Line 99"/>
              <p:cNvSpPr>
                <a:spLocks noChangeShapeType="1"/>
              </p:cNvSpPr>
              <p:nvPr/>
            </p:nvSpPr>
            <p:spPr bwMode="auto">
              <a:xfrm>
                <a:off x="4436872"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4" name="Line 100"/>
              <p:cNvSpPr>
                <a:spLocks noChangeShapeType="1"/>
              </p:cNvSpPr>
              <p:nvPr/>
            </p:nvSpPr>
            <p:spPr bwMode="auto">
              <a:xfrm>
                <a:off x="4546032"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5" name="Line 101"/>
              <p:cNvSpPr>
                <a:spLocks noChangeShapeType="1"/>
              </p:cNvSpPr>
              <p:nvPr/>
            </p:nvSpPr>
            <p:spPr bwMode="auto">
              <a:xfrm>
                <a:off x="4655192"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6" name="Line 102"/>
              <p:cNvSpPr>
                <a:spLocks noChangeShapeType="1"/>
              </p:cNvSpPr>
              <p:nvPr/>
            </p:nvSpPr>
            <p:spPr bwMode="auto">
              <a:xfrm>
                <a:off x="4766006"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7" name="Line 103"/>
              <p:cNvSpPr>
                <a:spLocks noChangeShapeType="1"/>
              </p:cNvSpPr>
              <p:nvPr/>
            </p:nvSpPr>
            <p:spPr bwMode="auto">
              <a:xfrm>
                <a:off x="4875166"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8" name="Line 104"/>
              <p:cNvSpPr>
                <a:spLocks noChangeShapeType="1"/>
              </p:cNvSpPr>
              <p:nvPr/>
            </p:nvSpPr>
            <p:spPr bwMode="auto">
              <a:xfrm>
                <a:off x="4985979" y="30066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9" name="Line 105"/>
              <p:cNvSpPr>
                <a:spLocks noChangeShapeType="1"/>
              </p:cNvSpPr>
              <p:nvPr/>
            </p:nvSpPr>
            <p:spPr bwMode="auto">
              <a:xfrm>
                <a:off x="5093485"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0" name="Line 106"/>
              <p:cNvSpPr>
                <a:spLocks noChangeShapeType="1"/>
              </p:cNvSpPr>
              <p:nvPr/>
            </p:nvSpPr>
            <p:spPr bwMode="auto">
              <a:xfrm>
                <a:off x="5205953" y="30066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1" name="Line 107"/>
              <p:cNvSpPr>
                <a:spLocks noChangeShapeType="1"/>
              </p:cNvSpPr>
              <p:nvPr/>
            </p:nvSpPr>
            <p:spPr bwMode="auto">
              <a:xfrm>
                <a:off x="5313459"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2" name="Line 108"/>
              <p:cNvSpPr>
                <a:spLocks noChangeShapeType="1"/>
              </p:cNvSpPr>
              <p:nvPr/>
            </p:nvSpPr>
            <p:spPr bwMode="auto">
              <a:xfrm>
                <a:off x="5422619"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3" name="Line 109"/>
              <p:cNvSpPr>
                <a:spLocks noChangeShapeType="1"/>
              </p:cNvSpPr>
              <p:nvPr/>
            </p:nvSpPr>
            <p:spPr bwMode="auto">
              <a:xfrm>
                <a:off x="5533433" y="30066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4" name="Line 110"/>
              <p:cNvSpPr>
                <a:spLocks noChangeShapeType="1"/>
              </p:cNvSpPr>
              <p:nvPr/>
            </p:nvSpPr>
            <p:spPr bwMode="auto">
              <a:xfrm>
                <a:off x="5642593"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5" name="Line 111"/>
              <p:cNvSpPr>
                <a:spLocks noChangeShapeType="1"/>
              </p:cNvSpPr>
              <p:nvPr/>
            </p:nvSpPr>
            <p:spPr bwMode="auto">
              <a:xfrm>
                <a:off x="5753407" y="30066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6" name="Line 112"/>
              <p:cNvSpPr>
                <a:spLocks noChangeShapeType="1"/>
              </p:cNvSpPr>
              <p:nvPr/>
            </p:nvSpPr>
            <p:spPr bwMode="auto">
              <a:xfrm>
                <a:off x="5862566" y="3006654"/>
                <a:ext cx="4796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7" name="Line 113"/>
              <p:cNvSpPr>
                <a:spLocks noChangeShapeType="1"/>
              </p:cNvSpPr>
              <p:nvPr/>
            </p:nvSpPr>
            <p:spPr bwMode="auto">
              <a:xfrm flipV="1">
                <a:off x="5910531" y="2998384"/>
                <a:ext cx="1654" cy="827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8" name="Line 114"/>
              <p:cNvSpPr>
                <a:spLocks noChangeShapeType="1"/>
              </p:cNvSpPr>
              <p:nvPr/>
            </p:nvSpPr>
            <p:spPr bwMode="auto">
              <a:xfrm flipV="1">
                <a:off x="5910531" y="2889224"/>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9" name="Line 115"/>
              <p:cNvSpPr>
                <a:spLocks noChangeShapeType="1"/>
              </p:cNvSpPr>
              <p:nvPr/>
            </p:nvSpPr>
            <p:spPr bwMode="auto">
              <a:xfrm flipV="1">
                <a:off x="5910531" y="277841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0" name="Line 116"/>
              <p:cNvSpPr>
                <a:spLocks noChangeShapeType="1"/>
              </p:cNvSpPr>
              <p:nvPr/>
            </p:nvSpPr>
            <p:spPr bwMode="auto">
              <a:xfrm flipV="1">
                <a:off x="5910531" y="266925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1" name="Line 117"/>
              <p:cNvSpPr>
                <a:spLocks noChangeShapeType="1"/>
              </p:cNvSpPr>
              <p:nvPr/>
            </p:nvSpPr>
            <p:spPr bwMode="auto">
              <a:xfrm flipV="1">
                <a:off x="5910531" y="2586554"/>
                <a:ext cx="1654" cy="2811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2" name="Line 118"/>
              <p:cNvSpPr>
                <a:spLocks noChangeShapeType="1"/>
              </p:cNvSpPr>
              <p:nvPr/>
            </p:nvSpPr>
            <p:spPr bwMode="auto">
              <a:xfrm flipH="1">
                <a:off x="5854297"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3" name="Rectangle 119"/>
              <p:cNvSpPr>
                <a:spLocks noChangeArrowheads="1"/>
              </p:cNvSpPr>
              <p:nvPr/>
            </p:nvSpPr>
            <p:spPr bwMode="auto">
              <a:xfrm>
                <a:off x="6919433" y="3349019"/>
                <a:ext cx="669845" cy="1023788"/>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dirty="0"/>
              </a:p>
            </p:txBody>
          </p:sp>
          <p:sp>
            <p:nvSpPr>
              <p:cNvPr id="6264" name="Line 120"/>
              <p:cNvSpPr>
                <a:spLocks noChangeShapeType="1"/>
              </p:cNvSpPr>
              <p:nvPr/>
            </p:nvSpPr>
            <p:spPr bwMode="auto">
              <a:xfrm flipH="1">
                <a:off x="6919433" y="4372807"/>
                <a:ext cx="66984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5" name="Line 121"/>
              <p:cNvSpPr>
                <a:spLocks noChangeShapeType="1"/>
              </p:cNvSpPr>
              <p:nvPr/>
            </p:nvSpPr>
            <p:spPr bwMode="auto">
              <a:xfrm flipV="1">
                <a:off x="6919433" y="3349019"/>
                <a:ext cx="1654" cy="10237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6" name="Line 122"/>
              <p:cNvSpPr>
                <a:spLocks noChangeShapeType="1"/>
              </p:cNvSpPr>
              <p:nvPr/>
            </p:nvSpPr>
            <p:spPr bwMode="auto">
              <a:xfrm>
                <a:off x="6919433" y="3349019"/>
                <a:ext cx="66984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7" name="Line 123"/>
              <p:cNvSpPr>
                <a:spLocks noChangeShapeType="1"/>
              </p:cNvSpPr>
              <p:nvPr/>
            </p:nvSpPr>
            <p:spPr bwMode="auto">
              <a:xfrm>
                <a:off x="7589278" y="3349019"/>
                <a:ext cx="1654" cy="10237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8" name="Line 124"/>
              <p:cNvSpPr>
                <a:spLocks noChangeShapeType="1"/>
              </p:cNvSpPr>
              <p:nvPr/>
            </p:nvSpPr>
            <p:spPr bwMode="auto">
              <a:xfrm>
                <a:off x="3136877" y="2427776"/>
                <a:ext cx="519998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9" name="Freeform 125"/>
              <p:cNvSpPr>
                <a:spLocks/>
              </p:cNvSpPr>
              <p:nvPr/>
            </p:nvSpPr>
            <p:spPr bwMode="auto">
              <a:xfrm>
                <a:off x="8318664" y="2391389"/>
                <a:ext cx="64504" cy="71119"/>
              </a:xfrm>
              <a:custGeom>
                <a:avLst/>
                <a:gdLst/>
                <a:ahLst/>
                <a:cxnLst>
                  <a:cxn ang="0">
                    <a:pos x="0" y="0"/>
                  </a:cxn>
                  <a:cxn ang="0">
                    <a:pos x="11" y="9"/>
                  </a:cxn>
                  <a:cxn ang="0">
                    <a:pos x="39" y="22"/>
                  </a:cxn>
                  <a:cxn ang="0">
                    <a:pos x="11" y="34"/>
                  </a:cxn>
                  <a:cxn ang="0">
                    <a:pos x="0" y="43"/>
                  </a:cxn>
                  <a:cxn ang="0">
                    <a:pos x="8" y="22"/>
                  </a:cxn>
                  <a:cxn ang="0">
                    <a:pos x="0" y="0"/>
                  </a:cxn>
                </a:cxnLst>
                <a:rect l="0" t="0" r="r" b="b"/>
                <a:pathLst>
                  <a:path w="39" h="43">
                    <a:moveTo>
                      <a:pt x="0" y="0"/>
                    </a:moveTo>
                    <a:lnTo>
                      <a:pt x="11" y="9"/>
                    </a:lnTo>
                    <a:lnTo>
                      <a:pt x="39" y="22"/>
                    </a:lnTo>
                    <a:lnTo>
                      <a:pt x="11" y="34"/>
                    </a:lnTo>
                    <a:lnTo>
                      <a:pt x="0" y="43"/>
                    </a:lnTo>
                    <a:lnTo>
                      <a:pt x="8"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0" name="Rectangle 126"/>
              <p:cNvSpPr>
                <a:spLocks noChangeArrowheads="1"/>
              </p:cNvSpPr>
              <p:nvPr/>
            </p:nvSpPr>
            <p:spPr bwMode="auto">
              <a:xfrm>
                <a:off x="6031268" y="2578284"/>
                <a:ext cx="535876" cy="2421366"/>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1" name="Line 127"/>
              <p:cNvSpPr>
                <a:spLocks noChangeShapeType="1"/>
              </p:cNvSpPr>
              <p:nvPr/>
            </p:nvSpPr>
            <p:spPr bwMode="auto">
              <a:xfrm flipH="1">
                <a:off x="6401750" y="4999650"/>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2" name="Line 128"/>
              <p:cNvSpPr>
                <a:spLocks noChangeShapeType="1"/>
              </p:cNvSpPr>
              <p:nvPr/>
            </p:nvSpPr>
            <p:spPr bwMode="auto">
              <a:xfrm flipH="1">
                <a:off x="6290936" y="4999650"/>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3" name="Line 129"/>
              <p:cNvSpPr>
                <a:spLocks noChangeShapeType="1"/>
              </p:cNvSpPr>
              <p:nvPr/>
            </p:nvSpPr>
            <p:spPr bwMode="auto">
              <a:xfrm flipH="1">
                <a:off x="6183430" y="4999650"/>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4" name="Line 130"/>
              <p:cNvSpPr>
                <a:spLocks noChangeShapeType="1"/>
              </p:cNvSpPr>
              <p:nvPr/>
            </p:nvSpPr>
            <p:spPr bwMode="auto">
              <a:xfrm flipH="1">
                <a:off x="6074271" y="4999650"/>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5" name="Line 131"/>
              <p:cNvSpPr>
                <a:spLocks noChangeShapeType="1"/>
              </p:cNvSpPr>
              <p:nvPr/>
            </p:nvSpPr>
            <p:spPr bwMode="auto">
              <a:xfrm flipV="1">
                <a:off x="6031268" y="4931838"/>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6" name="Line 132"/>
              <p:cNvSpPr>
                <a:spLocks noChangeShapeType="1"/>
              </p:cNvSpPr>
              <p:nvPr/>
            </p:nvSpPr>
            <p:spPr bwMode="auto">
              <a:xfrm flipV="1">
                <a:off x="6031268" y="4822678"/>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7" name="Line 133"/>
              <p:cNvSpPr>
                <a:spLocks noChangeShapeType="1"/>
              </p:cNvSpPr>
              <p:nvPr/>
            </p:nvSpPr>
            <p:spPr bwMode="auto">
              <a:xfrm flipV="1">
                <a:off x="6031268" y="4711864"/>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8" name="Line 134"/>
              <p:cNvSpPr>
                <a:spLocks noChangeShapeType="1"/>
              </p:cNvSpPr>
              <p:nvPr/>
            </p:nvSpPr>
            <p:spPr bwMode="auto">
              <a:xfrm flipV="1">
                <a:off x="6031268" y="4602704"/>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9" name="Line 135"/>
              <p:cNvSpPr>
                <a:spLocks noChangeShapeType="1"/>
              </p:cNvSpPr>
              <p:nvPr/>
            </p:nvSpPr>
            <p:spPr bwMode="auto">
              <a:xfrm flipV="1">
                <a:off x="6031268" y="4493545"/>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0" name="Line 136"/>
              <p:cNvSpPr>
                <a:spLocks noChangeShapeType="1"/>
              </p:cNvSpPr>
              <p:nvPr/>
            </p:nvSpPr>
            <p:spPr bwMode="auto">
              <a:xfrm flipV="1">
                <a:off x="6031268" y="438273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1" name="Line 137"/>
              <p:cNvSpPr>
                <a:spLocks noChangeShapeType="1"/>
              </p:cNvSpPr>
              <p:nvPr/>
            </p:nvSpPr>
            <p:spPr bwMode="auto">
              <a:xfrm flipV="1">
                <a:off x="6031268" y="4273571"/>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2" name="Line 138"/>
              <p:cNvSpPr>
                <a:spLocks noChangeShapeType="1"/>
              </p:cNvSpPr>
              <p:nvPr/>
            </p:nvSpPr>
            <p:spPr bwMode="auto">
              <a:xfrm flipV="1">
                <a:off x="6031268" y="4162757"/>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3" name="Line 139"/>
              <p:cNvSpPr>
                <a:spLocks noChangeShapeType="1"/>
              </p:cNvSpPr>
              <p:nvPr/>
            </p:nvSpPr>
            <p:spPr bwMode="auto">
              <a:xfrm flipV="1">
                <a:off x="6031268" y="4055251"/>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4" name="Line 140"/>
              <p:cNvSpPr>
                <a:spLocks noChangeShapeType="1"/>
              </p:cNvSpPr>
              <p:nvPr/>
            </p:nvSpPr>
            <p:spPr bwMode="auto">
              <a:xfrm flipV="1">
                <a:off x="6031268" y="3942783"/>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5" name="Line 141"/>
              <p:cNvSpPr>
                <a:spLocks noChangeShapeType="1"/>
              </p:cNvSpPr>
              <p:nvPr/>
            </p:nvSpPr>
            <p:spPr bwMode="auto">
              <a:xfrm flipV="1">
                <a:off x="6031268" y="3835277"/>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6" name="Line 142"/>
              <p:cNvSpPr>
                <a:spLocks noChangeShapeType="1"/>
              </p:cNvSpPr>
              <p:nvPr/>
            </p:nvSpPr>
            <p:spPr bwMode="auto">
              <a:xfrm flipV="1">
                <a:off x="6031268" y="3726117"/>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7" name="Line 143"/>
              <p:cNvSpPr>
                <a:spLocks noChangeShapeType="1"/>
              </p:cNvSpPr>
              <p:nvPr/>
            </p:nvSpPr>
            <p:spPr bwMode="auto">
              <a:xfrm flipV="1">
                <a:off x="6031268" y="3615303"/>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8" name="Line 144"/>
              <p:cNvSpPr>
                <a:spLocks noChangeShapeType="1"/>
              </p:cNvSpPr>
              <p:nvPr/>
            </p:nvSpPr>
            <p:spPr bwMode="auto">
              <a:xfrm flipV="1">
                <a:off x="6031268" y="3506143"/>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9" name="Line 145"/>
              <p:cNvSpPr>
                <a:spLocks noChangeShapeType="1"/>
              </p:cNvSpPr>
              <p:nvPr/>
            </p:nvSpPr>
            <p:spPr bwMode="auto">
              <a:xfrm flipV="1">
                <a:off x="6031268" y="3395330"/>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0" name="Line 146"/>
              <p:cNvSpPr>
                <a:spLocks noChangeShapeType="1"/>
              </p:cNvSpPr>
              <p:nvPr/>
            </p:nvSpPr>
            <p:spPr bwMode="auto">
              <a:xfrm flipV="1">
                <a:off x="6031268" y="3286170"/>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1" name="Line 147"/>
              <p:cNvSpPr>
                <a:spLocks noChangeShapeType="1"/>
              </p:cNvSpPr>
              <p:nvPr/>
            </p:nvSpPr>
            <p:spPr bwMode="auto">
              <a:xfrm flipV="1">
                <a:off x="6031268" y="3175356"/>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2" name="Line 148"/>
              <p:cNvSpPr>
                <a:spLocks noChangeShapeType="1"/>
              </p:cNvSpPr>
              <p:nvPr/>
            </p:nvSpPr>
            <p:spPr bwMode="auto">
              <a:xfrm flipV="1">
                <a:off x="6031268" y="3066196"/>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3" name="Line 149"/>
              <p:cNvSpPr>
                <a:spLocks noChangeShapeType="1"/>
              </p:cNvSpPr>
              <p:nvPr/>
            </p:nvSpPr>
            <p:spPr bwMode="auto">
              <a:xfrm flipV="1">
                <a:off x="6031268" y="2958690"/>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4" name="Line 150"/>
              <p:cNvSpPr>
                <a:spLocks noChangeShapeType="1"/>
              </p:cNvSpPr>
              <p:nvPr/>
            </p:nvSpPr>
            <p:spPr bwMode="auto">
              <a:xfrm flipV="1">
                <a:off x="6031268" y="2846222"/>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5" name="Line 151"/>
              <p:cNvSpPr>
                <a:spLocks noChangeShapeType="1"/>
              </p:cNvSpPr>
              <p:nvPr/>
            </p:nvSpPr>
            <p:spPr bwMode="auto">
              <a:xfrm flipV="1">
                <a:off x="6031268" y="2738716"/>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6" name="Line 152"/>
              <p:cNvSpPr>
                <a:spLocks noChangeShapeType="1"/>
              </p:cNvSpPr>
              <p:nvPr/>
            </p:nvSpPr>
            <p:spPr bwMode="auto">
              <a:xfrm flipV="1">
                <a:off x="6031268" y="2626248"/>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7" name="Line 153"/>
              <p:cNvSpPr>
                <a:spLocks noChangeShapeType="1"/>
              </p:cNvSpPr>
              <p:nvPr/>
            </p:nvSpPr>
            <p:spPr bwMode="auto">
              <a:xfrm>
                <a:off x="6036230" y="257828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8" name="Line 154"/>
              <p:cNvSpPr>
                <a:spLocks noChangeShapeType="1"/>
              </p:cNvSpPr>
              <p:nvPr/>
            </p:nvSpPr>
            <p:spPr bwMode="auto">
              <a:xfrm>
                <a:off x="6147044" y="257828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9" name="Line 155"/>
              <p:cNvSpPr>
                <a:spLocks noChangeShapeType="1"/>
              </p:cNvSpPr>
              <p:nvPr/>
            </p:nvSpPr>
            <p:spPr bwMode="auto">
              <a:xfrm>
                <a:off x="6256204" y="257828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0" name="Line 156"/>
              <p:cNvSpPr>
                <a:spLocks noChangeShapeType="1"/>
              </p:cNvSpPr>
              <p:nvPr/>
            </p:nvSpPr>
            <p:spPr bwMode="auto">
              <a:xfrm>
                <a:off x="6367018" y="257828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1" name="Line 157"/>
              <p:cNvSpPr>
                <a:spLocks noChangeShapeType="1"/>
              </p:cNvSpPr>
              <p:nvPr/>
            </p:nvSpPr>
            <p:spPr bwMode="auto">
              <a:xfrm>
                <a:off x="6476177" y="257828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2" name="Line 158"/>
              <p:cNvSpPr>
                <a:spLocks noChangeShapeType="1"/>
              </p:cNvSpPr>
              <p:nvPr/>
            </p:nvSpPr>
            <p:spPr bwMode="auto">
              <a:xfrm>
                <a:off x="6567144" y="2596477"/>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3" name="Line 159"/>
              <p:cNvSpPr>
                <a:spLocks noChangeShapeType="1"/>
              </p:cNvSpPr>
              <p:nvPr/>
            </p:nvSpPr>
            <p:spPr bwMode="auto">
              <a:xfrm>
                <a:off x="6567144" y="270729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4" name="Line 160"/>
              <p:cNvSpPr>
                <a:spLocks noChangeShapeType="1"/>
              </p:cNvSpPr>
              <p:nvPr/>
            </p:nvSpPr>
            <p:spPr bwMode="auto">
              <a:xfrm>
                <a:off x="6567144" y="281645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5" name="Line 161"/>
              <p:cNvSpPr>
                <a:spLocks noChangeShapeType="1"/>
              </p:cNvSpPr>
              <p:nvPr/>
            </p:nvSpPr>
            <p:spPr bwMode="auto">
              <a:xfrm>
                <a:off x="6567144" y="2927265"/>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6" name="Line 162"/>
              <p:cNvSpPr>
                <a:spLocks noChangeShapeType="1"/>
              </p:cNvSpPr>
              <p:nvPr/>
            </p:nvSpPr>
            <p:spPr bwMode="auto">
              <a:xfrm>
                <a:off x="6567144" y="3036425"/>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7" name="Line 163"/>
              <p:cNvSpPr>
                <a:spLocks noChangeShapeType="1"/>
              </p:cNvSpPr>
              <p:nvPr/>
            </p:nvSpPr>
            <p:spPr bwMode="auto">
              <a:xfrm>
                <a:off x="6567144" y="3147239"/>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8" name="Line 164"/>
              <p:cNvSpPr>
                <a:spLocks noChangeShapeType="1"/>
              </p:cNvSpPr>
              <p:nvPr/>
            </p:nvSpPr>
            <p:spPr bwMode="auto">
              <a:xfrm>
                <a:off x="6567144" y="3256399"/>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9" name="Line 165"/>
              <p:cNvSpPr>
                <a:spLocks noChangeShapeType="1"/>
              </p:cNvSpPr>
              <p:nvPr/>
            </p:nvSpPr>
            <p:spPr bwMode="auto">
              <a:xfrm>
                <a:off x="6567144" y="3363905"/>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0" name="Line 166"/>
              <p:cNvSpPr>
                <a:spLocks noChangeShapeType="1"/>
              </p:cNvSpPr>
              <p:nvPr/>
            </p:nvSpPr>
            <p:spPr bwMode="auto">
              <a:xfrm>
                <a:off x="6567144" y="3476372"/>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1" name="Line 167"/>
              <p:cNvSpPr>
                <a:spLocks noChangeShapeType="1"/>
              </p:cNvSpPr>
              <p:nvPr/>
            </p:nvSpPr>
            <p:spPr bwMode="auto">
              <a:xfrm>
                <a:off x="6567144" y="3583878"/>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2" name="Line 168"/>
              <p:cNvSpPr>
                <a:spLocks noChangeShapeType="1"/>
              </p:cNvSpPr>
              <p:nvPr/>
            </p:nvSpPr>
            <p:spPr bwMode="auto">
              <a:xfrm>
                <a:off x="6567144" y="3696346"/>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3" name="Line 169"/>
              <p:cNvSpPr>
                <a:spLocks noChangeShapeType="1"/>
              </p:cNvSpPr>
              <p:nvPr/>
            </p:nvSpPr>
            <p:spPr bwMode="auto">
              <a:xfrm>
                <a:off x="6567144" y="3803852"/>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4" name="Line 170"/>
              <p:cNvSpPr>
                <a:spLocks noChangeShapeType="1"/>
              </p:cNvSpPr>
              <p:nvPr/>
            </p:nvSpPr>
            <p:spPr bwMode="auto">
              <a:xfrm>
                <a:off x="6567144" y="3916320"/>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5" name="Line 171"/>
              <p:cNvSpPr>
                <a:spLocks noChangeShapeType="1"/>
              </p:cNvSpPr>
              <p:nvPr/>
            </p:nvSpPr>
            <p:spPr bwMode="auto">
              <a:xfrm>
                <a:off x="6567144" y="4023826"/>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6" name="Line 172"/>
              <p:cNvSpPr>
                <a:spLocks noChangeShapeType="1"/>
              </p:cNvSpPr>
              <p:nvPr/>
            </p:nvSpPr>
            <p:spPr bwMode="auto">
              <a:xfrm>
                <a:off x="6567144" y="4132986"/>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7" name="Line 173"/>
              <p:cNvSpPr>
                <a:spLocks noChangeShapeType="1"/>
              </p:cNvSpPr>
              <p:nvPr/>
            </p:nvSpPr>
            <p:spPr bwMode="auto">
              <a:xfrm>
                <a:off x="6567144" y="4243800"/>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8" name="Line 174"/>
              <p:cNvSpPr>
                <a:spLocks noChangeShapeType="1"/>
              </p:cNvSpPr>
              <p:nvPr/>
            </p:nvSpPr>
            <p:spPr bwMode="auto">
              <a:xfrm>
                <a:off x="6567144" y="4352960"/>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9" name="Line 175"/>
              <p:cNvSpPr>
                <a:spLocks noChangeShapeType="1"/>
              </p:cNvSpPr>
              <p:nvPr/>
            </p:nvSpPr>
            <p:spPr bwMode="auto">
              <a:xfrm>
                <a:off x="6567144" y="4463774"/>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20" name="Line 176"/>
              <p:cNvSpPr>
                <a:spLocks noChangeShapeType="1"/>
              </p:cNvSpPr>
              <p:nvPr/>
            </p:nvSpPr>
            <p:spPr bwMode="auto">
              <a:xfrm>
                <a:off x="6567144" y="4572934"/>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21" name="Line 177"/>
              <p:cNvSpPr>
                <a:spLocks noChangeShapeType="1"/>
              </p:cNvSpPr>
              <p:nvPr/>
            </p:nvSpPr>
            <p:spPr bwMode="auto">
              <a:xfrm>
                <a:off x="6567144" y="4680440"/>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22" name="Line 178"/>
              <p:cNvSpPr>
                <a:spLocks noChangeShapeType="1"/>
              </p:cNvSpPr>
              <p:nvPr/>
            </p:nvSpPr>
            <p:spPr bwMode="auto">
              <a:xfrm>
                <a:off x="6567144" y="4792907"/>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23" name="Line 179"/>
              <p:cNvSpPr>
                <a:spLocks noChangeShapeType="1"/>
              </p:cNvSpPr>
              <p:nvPr/>
            </p:nvSpPr>
            <p:spPr bwMode="auto">
              <a:xfrm>
                <a:off x="6567144" y="4900413"/>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24" name="Line 180"/>
              <p:cNvSpPr>
                <a:spLocks noChangeShapeType="1"/>
              </p:cNvSpPr>
              <p:nvPr/>
            </p:nvSpPr>
            <p:spPr bwMode="auto">
              <a:xfrm flipH="1">
                <a:off x="6510910" y="4999650"/>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2" name="Line 218"/>
              <p:cNvSpPr>
                <a:spLocks noChangeShapeType="1"/>
              </p:cNvSpPr>
              <p:nvPr/>
            </p:nvSpPr>
            <p:spPr bwMode="auto">
              <a:xfrm>
                <a:off x="4253285" y="3172048"/>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3" name="Freeform 219"/>
              <p:cNvSpPr>
                <a:spLocks/>
              </p:cNvSpPr>
              <p:nvPr/>
            </p:nvSpPr>
            <p:spPr bwMode="auto">
              <a:xfrm>
                <a:off x="4761044" y="3134007"/>
                <a:ext cx="62850" cy="74427"/>
              </a:xfrm>
              <a:custGeom>
                <a:avLst/>
                <a:gdLst/>
                <a:ahLst/>
                <a:cxnLst>
                  <a:cxn ang="0">
                    <a:pos x="0" y="0"/>
                  </a:cxn>
                  <a:cxn ang="0">
                    <a:pos x="11" y="10"/>
                  </a:cxn>
                  <a:cxn ang="0">
                    <a:pos x="24" y="17"/>
                  </a:cxn>
                  <a:cxn ang="0">
                    <a:pos x="38" y="23"/>
                  </a:cxn>
                  <a:cxn ang="0">
                    <a:pos x="11" y="36"/>
                  </a:cxn>
                  <a:cxn ang="0">
                    <a:pos x="0" y="45"/>
                  </a:cxn>
                  <a:cxn ang="0">
                    <a:pos x="8" y="23"/>
                  </a:cxn>
                  <a:cxn ang="0">
                    <a:pos x="0" y="0"/>
                  </a:cxn>
                </a:cxnLst>
                <a:rect l="0" t="0" r="r" b="b"/>
                <a:pathLst>
                  <a:path w="38" h="45">
                    <a:moveTo>
                      <a:pt x="0" y="0"/>
                    </a:moveTo>
                    <a:lnTo>
                      <a:pt x="11" y="10"/>
                    </a:lnTo>
                    <a:lnTo>
                      <a:pt x="24" y="17"/>
                    </a:lnTo>
                    <a:lnTo>
                      <a:pt x="38" y="23"/>
                    </a:lnTo>
                    <a:lnTo>
                      <a:pt x="11" y="36"/>
                    </a:lnTo>
                    <a:lnTo>
                      <a:pt x="0" y="45"/>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4" name="Line 220"/>
              <p:cNvSpPr>
                <a:spLocks noChangeShapeType="1"/>
              </p:cNvSpPr>
              <p:nvPr/>
            </p:nvSpPr>
            <p:spPr bwMode="auto">
              <a:xfrm>
                <a:off x="4253285" y="3917974"/>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5" name="Freeform 221"/>
              <p:cNvSpPr>
                <a:spLocks/>
              </p:cNvSpPr>
              <p:nvPr/>
            </p:nvSpPr>
            <p:spPr bwMode="auto">
              <a:xfrm>
                <a:off x="4761044" y="3879933"/>
                <a:ext cx="62850" cy="76081"/>
              </a:xfrm>
              <a:custGeom>
                <a:avLst/>
                <a:gdLst/>
                <a:ahLst/>
                <a:cxnLst>
                  <a:cxn ang="0">
                    <a:pos x="0" y="0"/>
                  </a:cxn>
                  <a:cxn ang="0">
                    <a:pos x="11" y="9"/>
                  </a:cxn>
                  <a:cxn ang="0">
                    <a:pos x="24" y="17"/>
                  </a:cxn>
                  <a:cxn ang="0">
                    <a:pos x="38" y="23"/>
                  </a:cxn>
                  <a:cxn ang="0">
                    <a:pos x="24" y="29"/>
                  </a:cxn>
                  <a:cxn ang="0">
                    <a:pos x="11" y="37"/>
                  </a:cxn>
                  <a:cxn ang="0">
                    <a:pos x="0" y="46"/>
                  </a:cxn>
                  <a:cxn ang="0">
                    <a:pos x="8" y="23"/>
                  </a:cxn>
                  <a:cxn ang="0">
                    <a:pos x="0" y="0"/>
                  </a:cxn>
                </a:cxnLst>
                <a:rect l="0" t="0" r="r" b="b"/>
                <a:pathLst>
                  <a:path w="38" h="46">
                    <a:moveTo>
                      <a:pt x="0" y="0"/>
                    </a:moveTo>
                    <a:lnTo>
                      <a:pt x="11" y="9"/>
                    </a:lnTo>
                    <a:lnTo>
                      <a:pt x="24" y="17"/>
                    </a:lnTo>
                    <a:lnTo>
                      <a:pt x="38" y="23"/>
                    </a:lnTo>
                    <a:lnTo>
                      <a:pt x="24" y="29"/>
                    </a:lnTo>
                    <a:lnTo>
                      <a:pt x="11" y="37"/>
                    </a:lnTo>
                    <a:lnTo>
                      <a:pt x="0" y="46"/>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6" name="Line 222"/>
              <p:cNvSpPr>
                <a:spLocks noChangeShapeType="1"/>
              </p:cNvSpPr>
              <p:nvPr/>
            </p:nvSpPr>
            <p:spPr bwMode="auto">
              <a:xfrm flipH="1">
                <a:off x="4292980" y="3218358"/>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7" name="Freeform 223"/>
              <p:cNvSpPr>
                <a:spLocks/>
              </p:cNvSpPr>
              <p:nvPr/>
            </p:nvSpPr>
            <p:spPr bwMode="auto">
              <a:xfrm>
                <a:off x="4245016" y="3180318"/>
                <a:ext cx="66158" cy="76081"/>
              </a:xfrm>
              <a:custGeom>
                <a:avLst/>
                <a:gdLst/>
                <a:ahLst/>
                <a:cxnLst>
                  <a:cxn ang="0">
                    <a:pos x="40" y="0"/>
                  </a:cxn>
                  <a:cxn ang="0">
                    <a:pos x="32" y="23"/>
                  </a:cxn>
                  <a:cxn ang="0">
                    <a:pos x="40" y="46"/>
                  </a:cxn>
                  <a:cxn ang="0">
                    <a:pos x="22" y="32"/>
                  </a:cxn>
                  <a:cxn ang="0">
                    <a:pos x="0" y="23"/>
                  </a:cxn>
                  <a:cxn ang="0">
                    <a:pos x="22" y="14"/>
                  </a:cxn>
                  <a:cxn ang="0">
                    <a:pos x="40" y="0"/>
                  </a:cxn>
                </a:cxnLst>
                <a:rect l="0" t="0" r="r" b="b"/>
                <a:pathLst>
                  <a:path w="40" h="46">
                    <a:moveTo>
                      <a:pt x="40" y="0"/>
                    </a:moveTo>
                    <a:lnTo>
                      <a:pt x="32" y="23"/>
                    </a:lnTo>
                    <a:lnTo>
                      <a:pt x="40" y="46"/>
                    </a:lnTo>
                    <a:lnTo>
                      <a:pt x="22" y="32"/>
                    </a:lnTo>
                    <a:lnTo>
                      <a:pt x="0" y="23"/>
                    </a:lnTo>
                    <a:lnTo>
                      <a:pt x="22" y="14"/>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8" name="Line 224"/>
              <p:cNvSpPr>
                <a:spLocks noChangeShapeType="1"/>
              </p:cNvSpPr>
              <p:nvPr/>
            </p:nvSpPr>
            <p:spPr bwMode="auto">
              <a:xfrm>
                <a:off x="5912185" y="3952707"/>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9" name="Freeform 225"/>
              <p:cNvSpPr>
                <a:spLocks/>
              </p:cNvSpPr>
              <p:nvPr/>
            </p:nvSpPr>
            <p:spPr bwMode="auto">
              <a:xfrm>
                <a:off x="6113966" y="3916320"/>
                <a:ext cx="64504" cy="72773"/>
              </a:xfrm>
              <a:custGeom>
                <a:avLst/>
                <a:gdLst/>
                <a:ahLst/>
                <a:cxnLst>
                  <a:cxn ang="0">
                    <a:pos x="0" y="0"/>
                  </a:cxn>
                  <a:cxn ang="0">
                    <a:pos x="11" y="9"/>
                  </a:cxn>
                  <a:cxn ang="0">
                    <a:pos x="25" y="16"/>
                  </a:cxn>
                  <a:cxn ang="0">
                    <a:pos x="39" y="22"/>
                  </a:cxn>
                  <a:cxn ang="0">
                    <a:pos x="25" y="29"/>
                  </a:cxn>
                  <a:cxn ang="0">
                    <a:pos x="11" y="36"/>
                  </a:cxn>
                  <a:cxn ang="0">
                    <a:pos x="0" y="44"/>
                  </a:cxn>
                  <a:cxn ang="0">
                    <a:pos x="8" y="22"/>
                  </a:cxn>
                  <a:cxn ang="0">
                    <a:pos x="0" y="0"/>
                  </a:cxn>
                </a:cxnLst>
                <a:rect l="0" t="0" r="r" b="b"/>
                <a:pathLst>
                  <a:path w="39" h="44">
                    <a:moveTo>
                      <a:pt x="0" y="0"/>
                    </a:moveTo>
                    <a:lnTo>
                      <a:pt x="11" y="9"/>
                    </a:lnTo>
                    <a:lnTo>
                      <a:pt x="25" y="16"/>
                    </a:lnTo>
                    <a:lnTo>
                      <a:pt x="39" y="22"/>
                    </a:lnTo>
                    <a:lnTo>
                      <a:pt x="25" y="29"/>
                    </a:lnTo>
                    <a:lnTo>
                      <a:pt x="11" y="36"/>
                    </a:lnTo>
                    <a:lnTo>
                      <a:pt x="0" y="44"/>
                    </a:lnTo>
                    <a:lnTo>
                      <a:pt x="8"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0" name="Line 226"/>
              <p:cNvSpPr>
                <a:spLocks noChangeShapeType="1"/>
              </p:cNvSpPr>
              <p:nvPr/>
            </p:nvSpPr>
            <p:spPr bwMode="auto">
              <a:xfrm>
                <a:off x="6510911" y="4075098"/>
                <a:ext cx="35063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1" name="Freeform 227"/>
              <p:cNvSpPr>
                <a:spLocks/>
              </p:cNvSpPr>
              <p:nvPr/>
            </p:nvSpPr>
            <p:spPr bwMode="auto">
              <a:xfrm>
                <a:off x="6845006" y="4038712"/>
                <a:ext cx="62850" cy="69465"/>
              </a:xfrm>
              <a:custGeom>
                <a:avLst/>
                <a:gdLst/>
                <a:ahLst/>
                <a:cxnLst>
                  <a:cxn ang="0">
                    <a:pos x="0" y="0"/>
                  </a:cxn>
                  <a:cxn ang="0">
                    <a:pos x="18" y="11"/>
                  </a:cxn>
                  <a:cxn ang="0">
                    <a:pos x="38" y="22"/>
                  </a:cxn>
                  <a:cxn ang="0">
                    <a:pos x="18" y="31"/>
                  </a:cxn>
                  <a:cxn ang="0">
                    <a:pos x="0" y="42"/>
                  </a:cxn>
                  <a:cxn ang="0">
                    <a:pos x="7" y="22"/>
                  </a:cxn>
                  <a:cxn ang="0">
                    <a:pos x="0" y="0"/>
                  </a:cxn>
                </a:cxnLst>
                <a:rect l="0" t="0" r="r" b="b"/>
                <a:pathLst>
                  <a:path w="38" h="42">
                    <a:moveTo>
                      <a:pt x="0" y="0"/>
                    </a:moveTo>
                    <a:lnTo>
                      <a:pt x="18" y="11"/>
                    </a:lnTo>
                    <a:lnTo>
                      <a:pt x="38" y="22"/>
                    </a:lnTo>
                    <a:lnTo>
                      <a:pt x="18" y="31"/>
                    </a:lnTo>
                    <a:lnTo>
                      <a:pt x="0" y="42"/>
                    </a:lnTo>
                    <a:lnTo>
                      <a:pt x="7"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2" name="Line 228"/>
              <p:cNvSpPr>
                <a:spLocks noChangeShapeType="1"/>
              </p:cNvSpPr>
              <p:nvPr/>
            </p:nvSpPr>
            <p:spPr bwMode="auto">
              <a:xfrm flipH="1">
                <a:off x="4292980" y="3970900"/>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3" name="Freeform 229"/>
              <p:cNvSpPr>
                <a:spLocks/>
              </p:cNvSpPr>
              <p:nvPr/>
            </p:nvSpPr>
            <p:spPr bwMode="auto">
              <a:xfrm>
                <a:off x="4245016" y="3932859"/>
                <a:ext cx="66158" cy="76081"/>
              </a:xfrm>
              <a:custGeom>
                <a:avLst/>
                <a:gdLst/>
                <a:ahLst/>
                <a:cxnLst>
                  <a:cxn ang="0">
                    <a:pos x="40" y="0"/>
                  </a:cxn>
                  <a:cxn ang="0">
                    <a:pos x="32" y="23"/>
                  </a:cxn>
                  <a:cxn ang="0">
                    <a:pos x="40" y="46"/>
                  </a:cxn>
                  <a:cxn ang="0">
                    <a:pos x="22" y="32"/>
                  </a:cxn>
                  <a:cxn ang="0">
                    <a:pos x="0" y="23"/>
                  </a:cxn>
                  <a:cxn ang="0">
                    <a:pos x="22" y="14"/>
                  </a:cxn>
                  <a:cxn ang="0">
                    <a:pos x="40" y="0"/>
                  </a:cxn>
                </a:cxnLst>
                <a:rect l="0" t="0" r="r" b="b"/>
                <a:pathLst>
                  <a:path w="40" h="46">
                    <a:moveTo>
                      <a:pt x="40" y="0"/>
                    </a:moveTo>
                    <a:lnTo>
                      <a:pt x="32" y="23"/>
                    </a:lnTo>
                    <a:lnTo>
                      <a:pt x="40" y="46"/>
                    </a:lnTo>
                    <a:lnTo>
                      <a:pt x="22" y="32"/>
                    </a:lnTo>
                    <a:lnTo>
                      <a:pt x="0" y="23"/>
                    </a:lnTo>
                    <a:lnTo>
                      <a:pt x="22" y="14"/>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4" name="Line 230"/>
              <p:cNvSpPr>
                <a:spLocks noChangeShapeType="1"/>
              </p:cNvSpPr>
              <p:nvPr/>
            </p:nvSpPr>
            <p:spPr bwMode="auto">
              <a:xfrm>
                <a:off x="4134202" y="3299401"/>
                <a:ext cx="1654" cy="48791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5" name="Freeform 231"/>
              <p:cNvSpPr>
                <a:spLocks/>
              </p:cNvSpPr>
              <p:nvPr/>
            </p:nvSpPr>
            <p:spPr bwMode="auto">
              <a:xfrm>
                <a:off x="4096161" y="3769120"/>
                <a:ext cx="79389" cy="62850"/>
              </a:xfrm>
              <a:custGeom>
                <a:avLst/>
                <a:gdLst/>
                <a:ahLst/>
                <a:cxnLst>
                  <a:cxn ang="0">
                    <a:pos x="0" y="0"/>
                  </a:cxn>
                  <a:cxn ang="0">
                    <a:pos x="23" y="8"/>
                  </a:cxn>
                  <a:cxn ang="0">
                    <a:pos x="48" y="0"/>
                  </a:cxn>
                  <a:cxn ang="0">
                    <a:pos x="34" y="18"/>
                  </a:cxn>
                  <a:cxn ang="0">
                    <a:pos x="23" y="38"/>
                  </a:cxn>
                  <a:cxn ang="0">
                    <a:pos x="17" y="24"/>
                  </a:cxn>
                  <a:cxn ang="0">
                    <a:pos x="9" y="11"/>
                  </a:cxn>
                  <a:cxn ang="0">
                    <a:pos x="0" y="0"/>
                  </a:cxn>
                </a:cxnLst>
                <a:rect l="0" t="0" r="r" b="b"/>
                <a:pathLst>
                  <a:path w="48" h="38">
                    <a:moveTo>
                      <a:pt x="0" y="0"/>
                    </a:moveTo>
                    <a:lnTo>
                      <a:pt x="23" y="8"/>
                    </a:lnTo>
                    <a:lnTo>
                      <a:pt x="48" y="0"/>
                    </a:lnTo>
                    <a:lnTo>
                      <a:pt x="34" y="18"/>
                    </a:lnTo>
                    <a:lnTo>
                      <a:pt x="23" y="38"/>
                    </a:lnTo>
                    <a:lnTo>
                      <a:pt x="17" y="24"/>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6" name="Line 232"/>
              <p:cNvSpPr>
                <a:spLocks noChangeShapeType="1"/>
              </p:cNvSpPr>
              <p:nvPr/>
            </p:nvSpPr>
            <p:spPr bwMode="auto">
              <a:xfrm>
                <a:off x="4906591" y="3299401"/>
                <a:ext cx="1654" cy="48791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7" name="Freeform 233"/>
              <p:cNvSpPr>
                <a:spLocks/>
              </p:cNvSpPr>
              <p:nvPr/>
            </p:nvSpPr>
            <p:spPr bwMode="auto">
              <a:xfrm>
                <a:off x="4870204" y="3769120"/>
                <a:ext cx="77735" cy="62850"/>
              </a:xfrm>
              <a:custGeom>
                <a:avLst/>
                <a:gdLst/>
                <a:ahLst/>
                <a:cxnLst>
                  <a:cxn ang="0">
                    <a:pos x="0" y="0"/>
                  </a:cxn>
                  <a:cxn ang="0">
                    <a:pos x="22" y="8"/>
                  </a:cxn>
                  <a:cxn ang="0">
                    <a:pos x="47" y="0"/>
                  </a:cxn>
                  <a:cxn ang="0">
                    <a:pos x="33" y="18"/>
                  </a:cxn>
                  <a:cxn ang="0">
                    <a:pos x="22" y="38"/>
                  </a:cxn>
                  <a:cxn ang="0">
                    <a:pos x="16" y="24"/>
                  </a:cxn>
                  <a:cxn ang="0">
                    <a:pos x="9" y="11"/>
                  </a:cxn>
                  <a:cxn ang="0">
                    <a:pos x="0" y="0"/>
                  </a:cxn>
                </a:cxnLst>
                <a:rect l="0" t="0" r="r" b="b"/>
                <a:pathLst>
                  <a:path w="47" h="38">
                    <a:moveTo>
                      <a:pt x="0" y="0"/>
                    </a:moveTo>
                    <a:lnTo>
                      <a:pt x="22" y="8"/>
                    </a:lnTo>
                    <a:lnTo>
                      <a:pt x="47" y="0"/>
                    </a:lnTo>
                    <a:lnTo>
                      <a:pt x="33" y="18"/>
                    </a:lnTo>
                    <a:lnTo>
                      <a:pt x="22" y="38"/>
                    </a:lnTo>
                    <a:lnTo>
                      <a:pt x="16" y="24"/>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8" name="Line 234"/>
              <p:cNvSpPr>
                <a:spLocks noChangeShapeType="1"/>
              </p:cNvSpPr>
              <p:nvPr/>
            </p:nvSpPr>
            <p:spPr bwMode="auto">
              <a:xfrm>
                <a:off x="4949593" y="2889224"/>
                <a:ext cx="1654" cy="12735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9" name="Freeform 235"/>
              <p:cNvSpPr>
                <a:spLocks/>
              </p:cNvSpPr>
              <p:nvPr/>
            </p:nvSpPr>
            <p:spPr bwMode="auto">
              <a:xfrm>
                <a:off x="4906591" y="2993422"/>
                <a:ext cx="86005" cy="77735"/>
              </a:xfrm>
              <a:custGeom>
                <a:avLst/>
                <a:gdLst/>
                <a:ahLst/>
                <a:cxnLst>
                  <a:cxn ang="0">
                    <a:pos x="0" y="0"/>
                  </a:cxn>
                  <a:cxn ang="0">
                    <a:pos x="26" y="9"/>
                  </a:cxn>
                  <a:cxn ang="0">
                    <a:pos x="52" y="0"/>
                  </a:cxn>
                  <a:cxn ang="0">
                    <a:pos x="39" y="21"/>
                  </a:cxn>
                  <a:cxn ang="0">
                    <a:pos x="26" y="47"/>
                  </a:cxn>
                  <a:cxn ang="0">
                    <a:pos x="16" y="21"/>
                  </a:cxn>
                  <a:cxn ang="0">
                    <a:pos x="0" y="0"/>
                  </a:cxn>
                </a:cxnLst>
                <a:rect l="0" t="0" r="r" b="b"/>
                <a:pathLst>
                  <a:path w="52" h="47">
                    <a:moveTo>
                      <a:pt x="0" y="0"/>
                    </a:moveTo>
                    <a:lnTo>
                      <a:pt x="26" y="9"/>
                    </a:lnTo>
                    <a:lnTo>
                      <a:pt x="52" y="0"/>
                    </a:lnTo>
                    <a:lnTo>
                      <a:pt x="39" y="21"/>
                    </a:lnTo>
                    <a:lnTo>
                      <a:pt x="26" y="47"/>
                    </a:lnTo>
                    <a:lnTo>
                      <a:pt x="16"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0" name="Line 236"/>
              <p:cNvSpPr>
                <a:spLocks noChangeShapeType="1"/>
              </p:cNvSpPr>
              <p:nvPr/>
            </p:nvSpPr>
            <p:spPr bwMode="auto">
              <a:xfrm>
                <a:off x="4159011" y="2889224"/>
                <a:ext cx="1654" cy="12735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1" name="Freeform 237"/>
              <p:cNvSpPr>
                <a:spLocks/>
              </p:cNvSpPr>
              <p:nvPr/>
            </p:nvSpPr>
            <p:spPr bwMode="auto">
              <a:xfrm>
                <a:off x="4117662" y="2993422"/>
                <a:ext cx="87659" cy="77735"/>
              </a:xfrm>
              <a:custGeom>
                <a:avLst/>
                <a:gdLst/>
                <a:ahLst/>
                <a:cxnLst>
                  <a:cxn ang="0">
                    <a:pos x="0" y="0"/>
                  </a:cxn>
                  <a:cxn ang="0">
                    <a:pos x="25" y="9"/>
                  </a:cxn>
                  <a:cxn ang="0">
                    <a:pos x="53" y="0"/>
                  </a:cxn>
                  <a:cxn ang="0">
                    <a:pos x="38" y="21"/>
                  </a:cxn>
                  <a:cxn ang="0">
                    <a:pos x="25" y="47"/>
                  </a:cxn>
                  <a:cxn ang="0">
                    <a:pos x="15" y="21"/>
                  </a:cxn>
                  <a:cxn ang="0">
                    <a:pos x="0" y="0"/>
                  </a:cxn>
                </a:cxnLst>
                <a:rect l="0" t="0" r="r" b="b"/>
                <a:pathLst>
                  <a:path w="53" h="47">
                    <a:moveTo>
                      <a:pt x="0" y="0"/>
                    </a:moveTo>
                    <a:lnTo>
                      <a:pt x="25" y="9"/>
                    </a:lnTo>
                    <a:lnTo>
                      <a:pt x="53" y="0"/>
                    </a:lnTo>
                    <a:lnTo>
                      <a:pt x="38" y="21"/>
                    </a:lnTo>
                    <a:lnTo>
                      <a:pt x="25" y="47"/>
                    </a:lnTo>
                    <a:lnTo>
                      <a:pt x="15"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2" name="Line 238"/>
              <p:cNvSpPr>
                <a:spLocks noChangeShapeType="1"/>
              </p:cNvSpPr>
              <p:nvPr/>
            </p:nvSpPr>
            <p:spPr bwMode="auto">
              <a:xfrm flipV="1">
                <a:off x="4190436" y="3339096"/>
                <a:ext cx="1654" cy="4779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3" name="Freeform 239"/>
              <p:cNvSpPr>
                <a:spLocks/>
              </p:cNvSpPr>
              <p:nvPr/>
            </p:nvSpPr>
            <p:spPr bwMode="auto">
              <a:xfrm>
                <a:off x="4152395" y="3291131"/>
                <a:ext cx="77735" cy="67811"/>
              </a:xfrm>
              <a:custGeom>
                <a:avLst/>
                <a:gdLst/>
                <a:ahLst/>
                <a:cxnLst>
                  <a:cxn ang="0">
                    <a:pos x="23" y="0"/>
                  </a:cxn>
                  <a:cxn ang="0">
                    <a:pos x="29" y="14"/>
                  </a:cxn>
                  <a:cxn ang="0">
                    <a:pos x="38" y="29"/>
                  </a:cxn>
                  <a:cxn ang="0">
                    <a:pos x="47" y="41"/>
                  </a:cxn>
                  <a:cxn ang="0">
                    <a:pos x="23" y="32"/>
                  </a:cxn>
                  <a:cxn ang="0">
                    <a:pos x="0" y="41"/>
                  </a:cxn>
                  <a:cxn ang="0">
                    <a:pos x="14" y="22"/>
                  </a:cxn>
                  <a:cxn ang="0">
                    <a:pos x="23" y="0"/>
                  </a:cxn>
                </a:cxnLst>
                <a:rect l="0" t="0" r="r" b="b"/>
                <a:pathLst>
                  <a:path w="47" h="41">
                    <a:moveTo>
                      <a:pt x="23" y="0"/>
                    </a:moveTo>
                    <a:lnTo>
                      <a:pt x="29" y="14"/>
                    </a:lnTo>
                    <a:lnTo>
                      <a:pt x="38" y="29"/>
                    </a:lnTo>
                    <a:lnTo>
                      <a:pt x="47" y="41"/>
                    </a:lnTo>
                    <a:lnTo>
                      <a:pt x="23" y="32"/>
                    </a:lnTo>
                    <a:lnTo>
                      <a:pt x="0" y="41"/>
                    </a:lnTo>
                    <a:lnTo>
                      <a:pt x="14" y="22"/>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4" name="Line 240"/>
              <p:cNvSpPr>
                <a:spLocks noChangeShapeType="1"/>
              </p:cNvSpPr>
              <p:nvPr/>
            </p:nvSpPr>
            <p:spPr bwMode="auto">
              <a:xfrm flipV="1">
                <a:off x="4957863" y="3339096"/>
                <a:ext cx="1654" cy="4779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5" name="Freeform 241"/>
              <p:cNvSpPr>
                <a:spLocks/>
              </p:cNvSpPr>
              <p:nvPr/>
            </p:nvSpPr>
            <p:spPr bwMode="auto">
              <a:xfrm>
                <a:off x="4918168" y="3291131"/>
                <a:ext cx="77735" cy="67811"/>
              </a:xfrm>
              <a:custGeom>
                <a:avLst/>
                <a:gdLst/>
                <a:ahLst/>
                <a:cxnLst>
                  <a:cxn ang="0">
                    <a:pos x="24" y="0"/>
                  </a:cxn>
                  <a:cxn ang="0">
                    <a:pos x="33" y="22"/>
                  </a:cxn>
                  <a:cxn ang="0">
                    <a:pos x="47" y="41"/>
                  </a:cxn>
                  <a:cxn ang="0">
                    <a:pos x="24" y="32"/>
                  </a:cxn>
                  <a:cxn ang="0">
                    <a:pos x="0" y="41"/>
                  </a:cxn>
                  <a:cxn ang="0">
                    <a:pos x="13" y="22"/>
                  </a:cxn>
                  <a:cxn ang="0">
                    <a:pos x="24" y="0"/>
                  </a:cxn>
                </a:cxnLst>
                <a:rect l="0" t="0" r="r" b="b"/>
                <a:pathLst>
                  <a:path w="47" h="41">
                    <a:moveTo>
                      <a:pt x="24" y="0"/>
                    </a:moveTo>
                    <a:lnTo>
                      <a:pt x="33" y="22"/>
                    </a:lnTo>
                    <a:lnTo>
                      <a:pt x="47" y="41"/>
                    </a:lnTo>
                    <a:lnTo>
                      <a:pt x="24" y="32"/>
                    </a:lnTo>
                    <a:lnTo>
                      <a:pt x="0" y="41"/>
                    </a:lnTo>
                    <a:lnTo>
                      <a:pt x="13" y="2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6" name="Line 242"/>
              <p:cNvSpPr>
                <a:spLocks noChangeShapeType="1"/>
              </p:cNvSpPr>
              <p:nvPr/>
            </p:nvSpPr>
            <p:spPr bwMode="auto">
              <a:xfrm>
                <a:off x="4228476" y="3261360"/>
                <a:ext cx="143893" cy="138931"/>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7" name="Freeform 243"/>
              <p:cNvSpPr>
                <a:spLocks/>
              </p:cNvSpPr>
              <p:nvPr/>
            </p:nvSpPr>
            <p:spPr bwMode="auto">
              <a:xfrm>
                <a:off x="4331020" y="3358943"/>
                <a:ext cx="76081" cy="76081"/>
              </a:xfrm>
              <a:custGeom>
                <a:avLst/>
                <a:gdLst/>
                <a:ahLst/>
                <a:cxnLst>
                  <a:cxn ang="0">
                    <a:pos x="32" y="0"/>
                  </a:cxn>
                  <a:cxn ang="0">
                    <a:pos x="35" y="16"/>
                  </a:cxn>
                  <a:cxn ang="0">
                    <a:pos x="40" y="31"/>
                  </a:cxn>
                  <a:cxn ang="0">
                    <a:pos x="46" y="46"/>
                  </a:cxn>
                  <a:cxn ang="0">
                    <a:pos x="31" y="40"/>
                  </a:cxn>
                  <a:cxn ang="0">
                    <a:pos x="16" y="36"/>
                  </a:cxn>
                  <a:cxn ang="0">
                    <a:pos x="0" y="32"/>
                  </a:cxn>
                  <a:cxn ang="0">
                    <a:pos x="23" y="23"/>
                  </a:cxn>
                  <a:cxn ang="0">
                    <a:pos x="32" y="0"/>
                  </a:cxn>
                </a:cxnLst>
                <a:rect l="0" t="0" r="r" b="b"/>
                <a:pathLst>
                  <a:path w="46" h="46">
                    <a:moveTo>
                      <a:pt x="32" y="0"/>
                    </a:moveTo>
                    <a:lnTo>
                      <a:pt x="35" y="16"/>
                    </a:lnTo>
                    <a:lnTo>
                      <a:pt x="40" y="31"/>
                    </a:lnTo>
                    <a:lnTo>
                      <a:pt x="46" y="46"/>
                    </a:lnTo>
                    <a:lnTo>
                      <a:pt x="31" y="40"/>
                    </a:lnTo>
                    <a:lnTo>
                      <a:pt x="16" y="36"/>
                    </a:lnTo>
                    <a:lnTo>
                      <a:pt x="0" y="32"/>
                    </a:lnTo>
                    <a:lnTo>
                      <a:pt x="23" y="2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8" name="Line 244"/>
              <p:cNvSpPr>
                <a:spLocks noChangeShapeType="1"/>
              </p:cNvSpPr>
              <p:nvPr/>
            </p:nvSpPr>
            <p:spPr bwMode="auto">
              <a:xfrm>
                <a:off x="5028982" y="3261360"/>
                <a:ext cx="143893" cy="138931"/>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9" name="Freeform 245"/>
              <p:cNvSpPr>
                <a:spLocks/>
              </p:cNvSpPr>
              <p:nvPr/>
            </p:nvSpPr>
            <p:spPr bwMode="auto">
              <a:xfrm>
                <a:off x="5131526" y="3358943"/>
                <a:ext cx="76081" cy="76081"/>
              </a:xfrm>
              <a:custGeom>
                <a:avLst/>
                <a:gdLst/>
                <a:ahLst/>
                <a:cxnLst>
                  <a:cxn ang="0">
                    <a:pos x="34" y="0"/>
                  </a:cxn>
                  <a:cxn ang="0">
                    <a:pos x="35" y="16"/>
                  </a:cxn>
                  <a:cxn ang="0">
                    <a:pos x="40" y="31"/>
                  </a:cxn>
                  <a:cxn ang="0">
                    <a:pos x="46" y="46"/>
                  </a:cxn>
                  <a:cxn ang="0">
                    <a:pos x="31" y="40"/>
                  </a:cxn>
                  <a:cxn ang="0">
                    <a:pos x="16" y="36"/>
                  </a:cxn>
                  <a:cxn ang="0">
                    <a:pos x="0" y="32"/>
                  </a:cxn>
                  <a:cxn ang="0">
                    <a:pos x="23" y="23"/>
                  </a:cxn>
                  <a:cxn ang="0">
                    <a:pos x="34" y="0"/>
                  </a:cxn>
                </a:cxnLst>
                <a:rect l="0" t="0" r="r" b="b"/>
                <a:pathLst>
                  <a:path w="46" h="46">
                    <a:moveTo>
                      <a:pt x="34" y="0"/>
                    </a:moveTo>
                    <a:lnTo>
                      <a:pt x="35" y="16"/>
                    </a:lnTo>
                    <a:lnTo>
                      <a:pt x="40" y="31"/>
                    </a:lnTo>
                    <a:lnTo>
                      <a:pt x="46" y="46"/>
                    </a:lnTo>
                    <a:lnTo>
                      <a:pt x="31" y="40"/>
                    </a:lnTo>
                    <a:lnTo>
                      <a:pt x="16" y="36"/>
                    </a:lnTo>
                    <a:lnTo>
                      <a:pt x="0" y="32"/>
                    </a:lnTo>
                    <a:lnTo>
                      <a:pt x="23" y="2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0" name="Line 246"/>
              <p:cNvSpPr>
                <a:spLocks noChangeShapeType="1"/>
              </p:cNvSpPr>
              <p:nvPr/>
            </p:nvSpPr>
            <p:spPr bwMode="auto">
              <a:xfrm>
                <a:off x="4213591" y="4046981"/>
                <a:ext cx="145547" cy="14058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1" name="Freeform 247"/>
              <p:cNvSpPr>
                <a:spLocks/>
              </p:cNvSpPr>
              <p:nvPr/>
            </p:nvSpPr>
            <p:spPr bwMode="auto">
              <a:xfrm>
                <a:off x="4316135" y="4146218"/>
                <a:ext cx="77735" cy="74427"/>
              </a:xfrm>
              <a:custGeom>
                <a:avLst/>
                <a:gdLst/>
                <a:ahLst/>
                <a:cxnLst>
                  <a:cxn ang="0">
                    <a:pos x="34" y="0"/>
                  </a:cxn>
                  <a:cxn ang="0">
                    <a:pos x="38" y="22"/>
                  </a:cxn>
                  <a:cxn ang="0">
                    <a:pos x="47" y="45"/>
                  </a:cxn>
                  <a:cxn ang="0">
                    <a:pos x="32" y="39"/>
                  </a:cxn>
                  <a:cxn ang="0">
                    <a:pos x="15" y="35"/>
                  </a:cxn>
                  <a:cxn ang="0">
                    <a:pos x="0" y="33"/>
                  </a:cxn>
                  <a:cxn ang="0">
                    <a:pos x="23" y="22"/>
                  </a:cxn>
                  <a:cxn ang="0">
                    <a:pos x="34" y="0"/>
                  </a:cxn>
                </a:cxnLst>
                <a:rect l="0" t="0" r="r" b="b"/>
                <a:pathLst>
                  <a:path w="47" h="45">
                    <a:moveTo>
                      <a:pt x="34" y="0"/>
                    </a:moveTo>
                    <a:lnTo>
                      <a:pt x="38" y="22"/>
                    </a:lnTo>
                    <a:lnTo>
                      <a:pt x="47" y="45"/>
                    </a:lnTo>
                    <a:lnTo>
                      <a:pt x="32" y="39"/>
                    </a:lnTo>
                    <a:lnTo>
                      <a:pt x="15" y="35"/>
                    </a:lnTo>
                    <a:lnTo>
                      <a:pt x="0" y="33"/>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2" name="Line 248"/>
              <p:cNvSpPr>
                <a:spLocks noChangeShapeType="1"/>
              </p:cNvSpPr>
              <p:nvPr/>
            </p:nvSpPr>
            <p:spPr bwMode="auto">
              <a:xfrm>
                <a:off x="5015751" y="4046981"/>
                <a:ext cx="143893" cy="14058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3" name="Freeform 249"/>
              <p:cNvSpPr>
                <a:spLocks/>
              </p:cNvSpPr>
              <p:nvPr/>
            </p:nvSpPr>
            <p:spPr bwMode="auto">
              <a:xfrm>
                <a:off x="5116641" y="4146218"/>
                <a:ext cx="79389" cy="74427"/>
              </a:xfrm>
              <a:custGeom>
                <a:avLst/>
                <a:gdLst/>
                <a:ahLst/>
                <a:cxnLst>
                  <a:cxn ang="0">
                    <a:pos x="34" y="0"/>
                  </a:cxn>
                  <a:cxn ang="0">
                    <a:pos x="38" y="22"/>
                  </a:cxn>
                  <a:cxn ang="0">
                    <a:pos x="48" y="45"/>
                  </a:cxn>
                  <a:cxn ang="0">
                    <a:pos x="32" y="39"/>
                  </a:cxn>
                  <a:cxn ang="0">
                    <a:pos x="15" y="35"/>
                  </a:cxn>
                  <a:cxn ang="0">
                    <a:pos x="0" y="33"/>
                  </a:cxn>
                  <a:cxn ang="0">
                    <a:pos x="23" y="22"/>
                  </a:cxn>
                  <a:cxn ang="0">
                    <a:pos x="34" y="0"/>
                  </a:cxn>
                </a:cxnLst>
                <a:rect l="0" t="0" r="r" b="b"/>
                <a:pathLst>
                  <a:path w="48" h="45">
                    <a:moveTo>
                      <a:pt x="34" y="0"/>
                    </a:moveTo>
                    <a:lnTo>
                      <a:pt x="38" y="22"/>
                    </a:lnTo>
                    <a:lnTo>
                      <a:pt x="48" y="45"/>
                    </a:lnTo>
                    <a:lnTo>
                      <a:pt x="32" y="39"/>
                    </a:lnTo>
                    <a:lnTo>
                      <a:pt x="15" y="35"/>
                    </a:lnTo>
                    <a:lnTo>
                      <a:pt x="0" y="33"/>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4" name="Line 250"/>
              <p:cNvSpPr>
                <a:spLocks noChangeShapeType="1"/>
              </p:cNvSpPr>
              <p:nvPr/>
            </p:nvSpPr>
            <p:spPr bwMode="auto">
              <a:xfrm flipH="1">
                <a:off x="4703156" y="3266322"/>
                <a:ext cx="150508" cy="14554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5" name="Freeform 251"/>
              <p:cNvSpPr>
                <a:spLocks/>
              </p:cNvSpPr>
              <p:nvPr/>
            </p:nvSpPr>
            <p:spPr bwMode="auto">
              <a:xfrm>
                <a:off x="4666770" y="3372174"/>
                <a:ext cx="76081" cy="76081"/>
              </a:xfrm>
              <a:custGeom>
                <a:avLst/>
                <a:gdLst/>
                <a:ahLst/>
                <a:cxnLst>
                  <a:cxn ang="0">
                    <a:pos x="13" y="0"/>
                  </a:cxn>
                  <a:cxn ang="0">
                    <a:pos x="23" y="21"/>
                  </a:cxn>
                  <a:cxn ang="0">
                    <a:pos x="46" y="32"/>
                  </a:cxn>
                  <a:cxn ang="0">
                    <a:pos x="31" y="35"/>
                  </a:cxn>
                  <a:cxn ang="0">
                    <a:pos x="16" y="40"/>
                  </a:cxn>
                  <a:cxn ang="0">
                    <a:pos x="0" y="46"/>
                  </a:cxn>
                  <a:cxn ang="0">
                    <a:pos x="6" y="31"/>
                  </a:cxn>
                  <a:cxn ang="0">
                    <a:pos x="11" y="15"/>
                  </a:cxn>
                  <a:cxn ang="0">
                    <a:pos x="13" y="0"/>
                  </a:cxn>
                </a:cxnLst>
                <a:rect l="0" t="0" r="r" b="b"/>
                <a:pathLst>
                  <a:path w="46" h="46">
                    <a:moveTo>
                      <a:pt x="13" y="0"/>
                    </a:moveTo>
                    <a:lnTo>
                      <a:pt x="23" y="21"/>
                    </a:lnTo>
                    <a:lnTo>
                      <a:pt x="46" y="32"/>
                    </a:lnTo>
                    <a:lnTo>
                      <a:pt x="31" y="35"/>
                    </a:lnTo>
                    <a:lnTo>
                      <a:pt x="16" y="40"/>
                    </a:lnTo>
                    <a:lnTo>
                      <a:pt x="0" y="46"/>
                    </a:lnTo>
                    <a:lnTo>
                      <a:pt x="6" y="31"/>
                    </a:lnTo>
                    <a:lnTo>
                      <a:pt x="11" y="15"/>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6" name="Line 252"/>
              <p:cNvSpPr>
                <a:spLocks noChangeShapeType="1"/>
              </p:cNvSpPr>
              <p:nvPr/>
            </p:nvSpPr>
            <p:spPr bwMode="auto">
              <a:xfrm flipH="1" flipV="1">
                <a:off x="4676693" y="3673191"/>
                <a:ext cx="170356" cy="16374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7" name="Freeform 253"/>
              <p:cNvSpPr>
                <a:spLocks/>
              </p:cNvSpPr>
              <p:nvPr/>
            </p:nvSpPr>
            <p:spPr bwMode="auto">
              <a:xfrm>
                <a:off x="4641961" y="3636805"/>
                <a:ext cx="77735" cy="76081"/>
              </a:xfrm>
              <a:custGeom>
                <a:avLst/>
                <a:gdLst/>
                <a:ahLst/>
                <a:cxnLst>
                  <a:cxn ang="0">
                    <a:pos x="0" y="0"/>
                  </a:cxn>
                  <a:cxn ang="0">
                    <a:pos x="23" y="10"/>
                  </a:cxn>
                  <a:cxn ang="0">
                    <a:pos x="47" y="14"/>
                  </a:cxn>
                  <a:cxn ang="0">
                    <a:pos x="25" y="23"/>
                  </a:cxn>
                  <a:cxn ang="0">
                    <a:pos x="14" y="46"/>
                  </a:cxn>
                  <a:cxn ang="0">
                    <a:pos x="11" y="31"/>
                  </a:cxn>
                  <a:cxn ang="0">
                    <a:pos x="6" y="16"/>
                  </a:cxn>
                  <a:cxn ang="0">
                    <a:pos x="0" y="0"/>
                  </a:cxn>
                </a:cxnLst>
                <a:rect l="0" t="0" r="r" b="b"/>
                <a:pathLst>
                  <a:path w="47" h="46">
                    <a:moveTo>
                      <a:pt x="0" y="0"/>
                    </a:moveTo>
                    <a:lnTo>
                      <a:pt x="23" y="10"/>
                    </a:lnTo>
                    <a:lnTo>
                      <a:pt x="47" y="14"/>
                    </a:lnTo>
                    <a:lnTo>
                      <a:pt x="25" y="23"/>
                    </a:lnTo>
                    <a:lnTo>
                      <a:pt x="14" y="46"/>
                    </a:lnTo>
                    <a:lnTo>
                      <a:pt x="11" y="31"/>
                    </a:lnTo>
                    <a:lnTo>
                      <a:pt x="6" y="1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8" name="Line 254"/>
              <p:cNvSpPr>
                <a:spLocks noChangeShapeType="1"/>
              </p:cNvSpPr>
              <p:nvPr/>
            </p:nvSpPr>
            <p:spPr bwMode="auto">
              <a:xfrm flipV="1">
                <a:off x="4225168" y="3707924"/>
                <a:ext cx="143893"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9" name="Freeform 255"/>
              <p:cNvSpPr>
                <a:spLocks/>
              </p:cNvSpPr>
              <p:nvPr/>
            </p:nvSpPr>
            <p:spPr bwMode="auto">
              <a:xfrm>
                <a:off x="4329366" y="3674845"/>
                <a:ext cx="76081" cy="74427"/>
              </a:xfrm>
              <a:custGeom>
                <a:avLst/>
                <a:gdLst/>
                <a:ahLst/>
                <a:cxnLst>
                  <a:cxn ang="0">
                    <a:pos x="46" y="0"/>
                  </a:cxn>
                  <a:cxn ang="0">
                    <a:pos x="36" y="23"/>
                  </a:cxn>
                  <a:cxn ang="0">
                    <a:pos x="32" y="45"/>
                  </a:cxn>
                  <a:cxn ang="0">
                    <a:pos x="23" y="23"/>
                  </a:cxn>
                  <a:cxn ang="0">
                    <a:pos x="0" y="13"/>
                  </a:cxn>
                  <a:cxn ang="0">
                    <a:pos x="15" y="11"/>
                  </a:cxn>
                  <a:cxn ang="0">
                    <a:pos x="30" y="6"/>
                  </a:cxn>
                  <a:cxn ang="0">
                    <a:pos x="46" y="0"/>
                  </a:cxn>
                </a:cxnLst>
                <a:rect l="0" t="0" r="r" b="b"/>
                <a:pathLst>
                  <a:path w="46" h="45">
                    <a:moveTo>
                      <a:pt x="46" y="0"/>
                    </a:moveTo>
                    <a:lnTo>
                      <a:pt x="36" y="23"/>
                    </a:lnTo>
                    <a:lnTo>
                      <a:pt x="32" y="45"/>
                    </a:lnTo>
                    <a:lnTo>
                      <a:pt x="23" y="23"/>
                    </a:lnTo>
                    <a:lnTo>
                      <a:pt x="0" y="13"/>
                    </a:lnTo>
                    <a:lnTo>
                      <a:pt x="15" y="11"/>
                    </a:lnTo>
                    <a:lnTo>
                      <a:pt x="30"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0" name="Line 256"/>
              <p:cNvSpPr>
                <a:spLocks noChangeShapeType="1"/>
              </p:cNvSpPr>
              <p:nvPr/>
            </p:nvSpPr>
            <p:spPr bwMode="auto">
              <a:xfrm flipV="1">
                <a:off x="5038906" y="3701308"/>
                <a:ext cx="143893" cy="14058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1" name="Freeform 257"/>
              <p:cNvSpPr>
                <a:spLocks/>
              </p:cNvSpPr>
              <p:nvPr/>
            </p:nvSpPr>
            <p:spPr bwMode="auto">
              <a:xfrm>
                <a:off x="5141450" y="3668229"/>
                <a:ext cx="76081" cy="72773"/>
              </a:xfrm>
              <a:custGeom>
                <a:avLst/>
                <a:gdLst/>
                <a:ahLst/>
                <a:cxnLst>
                  <a:cxn ang="0">
                    <a:pos x="46" y="0"/>
                  </a:cxn>
                  <a:cxn ang="0">
                    <a:pos x="40" y="14"/>
                  </a:cxn>
                  <a:cxn ang="0">
                    <a:pos x="36" y="29"/>
                  </a:cxn>
                  <a:cxn ang="0">
                    <a:pos x="34" y="44"/>
                  </a:cxn>
                  <a:cxn ang="0">
                    <a:pos x="23" y="23"/>
                  </a:cxn>
                  <a:cxn ang="0">
                    <a:pos x="0" y="12"/>
                  </a:cxn>
                  <a:cxn ang="0">
                    <a:pos x="16" y="10"/>
                  </a:cxn>
                  <a:cxn ang="0">
                    <a:pos x="31" y="6"/>
                  </a:cxn>
                  <a:cxn ang="0">
                    <a:pos x="46" y="0"/>
                  </a:cxn>
                </a:cxnLst>
                <a:rect l="0" t="0" r="r" b="b"/>
                <a:pathLst>
                  <a:path w="46" h="44">
                    <a:moveTo>
                      <a:pt x="46" y="0"/>
                    </a:moveTo>
                    <a:lnTo>
                      <a:pt x="40" y="14"/>
                    </a:lnTo>
                    <a:lnTo>
                      <a:pt x="36" y="29"/>
                    </a:lnTo>
                    <a:lnTo>
                      <a:pt x="34" y="44"/>
                    </a:lnTo>
                    <a:lnTo>
                      <a:pt x="23" y="23"/>
                    </a:lnTo>
                    <a:lnTo>
                      <a:pt x="0" y="12"/>
                    </a:lnTo>
                    <a:lnTo>
                      <a:pt x="16" y="10"/>
                    </a:lnTo>
                    <a:lnTo>
                      <a:pt x="31"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2" name="Line 258"/>
              <p:cNvSpPr>
                <a:spLocks noChangeShapeType="1"/>
              </p:cNvSpPr>
              <p:nvPr/>
            </p:nvSpPr>
            <p:spPr bwMode="auto">
              <a:xfrm flipH="1">
                <a:off x="4689925" y="4033750"/>
                <a:ext cx="152162" cy="147201"/>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3" name="Freeform 259"/>
              <p:cNvSpPr>
                <a:spLocks/>
              </p:cNvSpPr>
              <p:nvPr/>
            </p:nvSpPr>
            <p:spPr bwMode="auto">
              <a:xfrm>
                <a:off x="4655192" y="4139602"/>
                <a:ext cx="76081" cy="76081"/>
              </a:xfrm>
              <a:custGeom>
                <a:avLst/>
                <a:gdLst/>
                <a:ahLst/>
                <a:cxnLst>
                  <a:cxn ang="0">
                    <a:pos x="13" y="0"/>
                  </a:cxn>
                  <a:cxn ang="0">
                    <a:pos x="24" y="23"/>
                  </a:cxn>
                  <a:cxn ang="0">
                    <a:pos x="46" y="33"/>
                  </a:cxn>
                  <a:cxn ang="0">
                    <a:pos x="30" y="36"/>
                  </a:cxn>
                  <a:cxn ang="0">
                    <a:pos x="15" y="40"/>
                  </a:cxn>
                  <a:cxn ang="0">
                    <a:pos x="0" y="46"/>
                  </a:cxn>
                  <a:cxn ang="0">
                    <a:pos x="6" y="31"/>
                  </a:cxn>
                  <a:cxn ang="0">
                    <a:pos x="10" y="16"/>
                  </a:cxn>
                  <a:cxn ang="0">
                    <a:pos x="13" y="0"/>
                  </a:cxn>
                </a:cxnLst>
                <a:rect l="0" t="0" r="r" b="b"/>
                <a:pathLst>
                  <a:path w="46" h="46">
                    <a:moveTo>
                      <a:pt x="13" y="0"/>
                    </a:moveTo>
                    <a:lnTo>
                      <a:pt x="24" y="23"/>
                    </a:lnTo>
                    <a:lnTo>
                      <a:pt x="46" y="33"/>
                    </a:lnTo>
                    <a:lnTo>
                      <a:pt x="30" y="36"/>
                    </a:lnTo>
                    <a:lnTo>
                      <a:pt x="15" y="40"/>
                    </a:lnTo>
                    <a:lnTo>
                      <a:pt x="0" y="46"/>
                    </a:lnTo>
                    <a:lnTo>
                      <a:pt x="6" y="31"/>
                    </a:lnTo>
                    <a:lnTo>
                      <a:pt x="10" y="16"/>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4" name="Line 260"/>
              <p:cNvSpPr>
                <a:spLocks noChangeShapeType="1"/>
              </p:cNvSpPr>
              <p:nvPr/>
            </p:nvSpPr>
            <p:spPr bwMode="auto">
              <a:xfrm>
                <a:off x="4612190" y="3668229"/>
                <a:ext cx="172010" cy="16870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5" name="Freeform 261"/>
              <p:cNvSpPr>
                <a:spLocks/>
              </p:cNvSpPr>
              <p:nvPr/>
            </p:nvSpPr>
            <p:spPr bwMode="auto">
              <a:xfrm>
                <a:off x="4742851" y="3797237"/>
                <a:ext cx="76081" cy="72773"/>
              </a:xfrm>
              <a:custGeom>
                <a:avLst/>
                <a:gdLst/>
                <a:ahLst/>
                <a:cxnLst>
                  <a:cxn ang="0">
                    <a:pos x="32" y="0"/>
                  </a:cxn>
                  <a:cxn ang="0">
                    <a:pos x="35" y="15"/>
                  </a:cxn>
                  <a:cxn ang="0">
                    <a:pos x="40" y="30"/>
                  </a:cxn>
                  <a:cxn ang="0">
                    <a:pos x="46" y="44"/>
                  </a:cxn>
                  <a:cxn ang="0">
                    <a:pos x="31" y="38"/>
                  </a:cxn>
                  <a:cxn ang="0">
                    <a:pos x="15" y="33"/>
                  </a:cxn>
                  <a:cxn ang="0">
                    <a:pos x="0" y="32"/>
                  </a:cxn>
                  <a:cxn ang="0">
                    <a:pos x="23" y="21"/>
                  </a:cxn>
                  <a:cxn ang="0">
                    <a:pos x="32" y="0"/>
                  </a:cxn>
                </a:cxnLst>
                <a:rect l="0" t="0" r="r" b="b"/>
                <a:pathLst>
                  <a:path w="46" h="44">
                    <a:moveTo>
                      <a:pt x="32" y="0"/>
                    </a:moveTo>
                    <a:lnTo>
                      <a:pt x="35" y="15"/>
                    </a:lnTo>
                    <a:lnTo>
                      <a:pt x="40" y="30"/>
                    </a:lnTo>
                    <a:lnTo>
                      <a:pt x="46" y="44"/>
                    </a:lnTo>
                    <a:lnTo>
                      <a:pt x="31" y="38"/>
                    </a:lnTo>
                    <a:lnTo>
                      <a:pt x="15" y="33"/>
                    </a:lnTo>
                    <a:lnTo>
                      <a:pt x="0" y="32"/>
                    </a:lnTo>
                    <a:lnTo>
                      <a:pt x="23" y="2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6" name="Line 262"/>
              <p:cNvSpPr>
                <a:spLocks noChangeShapeType="1"/>
              </p:cNvSpPr>
              <p:nvPr/>
            </p:nvSpPr>
            <p:spPr bwMode="auto">
              <a:xfrm>
                <a:off x="5116641" y="3160470"/>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7" name="Freeform 263"/>
              <p:cNvSpPr>
                <a:spLocks/>
              </p:cNvSpPr>
              <p:nvPr/>
            </p:nvSpPr>
            <p:spPr bwMode="auto">
              <a:xfrm>
                <a:off x="5624400" y="3122430"/>
                <a:ext cx="62850" cy="76081"/>
              </a:xfrm>
              <a:custGeom>
                <a:avLst/>
                <a:gdLst/>
                <a:ahLst/>
                <a:cxnLst>
                  <a:cxn ang="0">
                    <a:pos x="0" y="0"/>
                  </a:cxn>
                  <a:cxn ang="0">
                    <a:pos x="11" y="9"/>
                  </a:cxn>
                  <a:cxn ang="0">
                    <a:pos x="25" y="17"/>
                  </a:cxn>
                  <a:cxn ang="0">
                    <a:pos x="38" y="23"/>
                  </a:cxn>
                  <a:cxn ang="0">
                    <a:pos x="25" y="29"/>
                  </a:cxn>
                  <a:cxn ang="0">
                    <a:pos x="11" y="36"/>
                  </a:cxn>
                  <a:cxn ang="0">
                    <a:pos x="0" y="46"/>
                  </a:cxn>
                  <a:cxn ang="0">
                    <a:pos x="8" y="23"/>
                  </a:cxn>
                  <a:cxn ang="0">
                    <a:pos x="0" y="0"/>
                  </a:cxn>
                </a:cxnLst>
                <a:rect l="0" t="0" r="r" b="b"/>
                <a:pathLst>
                  <a:path w="38" h="46">
                    <a:moveTo>
                      <a:pt x="0" y="0"/>
                    </a:moveTo>
                    <a:lnTo>
                      <a:pt x="11" y="9"/>
                    </a:lnTo>
                    <a:lnTo>
                      <a:pt x="25" y="17"/>
                    </a:lnTo>
                    <a:lnTo>
                      <a:pt x="38" y="23"/>
                    </a:lnTo>
                    <a:lnTo>
                      <a:pt x="25" y="29"/>
                    </a:lnTo>
                    <a:lnTo>
                      <a:pt x="11" y="36"/>
                    </a:lnTo>
                    <a:lnTo>
                      <a:pt x="0" y="46"/>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8" name="Line 264"/>
              <p:cNvSpPr>
                <a:spLocks noChangeShapeType="1"/>
              </p:cNvSpPr>
              <p:nvPr/>
            </p:nvSpPr>
            <p:spPr bwMode="auto">
              <a:xfrm>
                <a:off x="5116641" y="3904743"/>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9" name="Freeform 265"/>
              <p:cNvSpPr>
                <a:spLocks/>
              </p:cNvSpPr>
              <p:nvPr/>
            </p:nvSpPr>
            <p:spPr bwMode="auto">
              <a:xfrm>
                <a:off x="5624400" y="3866702"/>
                <a:ext cx="62850" cy="76081"/>
              </a:xfrm>
              <a:custGeom>
                <a:avLst/>
                <a:gdLst/>
                <a:ahLst/>
                <a:cxnLst>
                  <a:cxn ang="0">
                    <a:pos x="0" y="0"/>
                  </a:cxn>
                  <a:cxn ang="0">
                    <a:pos x="11" y="10"/>
                  </a:cxn>
                  <a:cxn ang="0">
                    <a:pos x="25" y="17"/>
                  </a:cxn>
                  <a:cxn ang="0">
                    <a:pos x="38" y="23"/>
                  </a:cxn>
                  <a:cxn ang="0">
                    <a:pos x="25" y="30"/>
                  </a:cxn>
                  <a:cxn ang="0">
                    <a:pos x="11" y="37"/>
                  </a:cxn>
                  <a:cxn ang="0">
                    <a:pos x="0" y="46"/>
                  </a:cxn>
                  <a:cxn ang="0">
                    <a:pos x="8" y="23"/>
                  </a:cxn>
                  <a:cxn ang="0">
                    <a:pos x="0" y="0"/>
                  </a:cxn>
                </a:cxnLst>
                <a:rect l="0" t="0" r="r" b="b"/>
                <a:pathLst>
                  <a:path w="38" h="46">
                    <a:moveTo>
                      <a:pt x="0" y="0"/>
                    </a:moveTo>
                    <a:lnTo>
                      <a:pt x="11" y="10"/>
                    </a:lnTo>
                    <a:lnTo>
                      <a:pt x="25" y="17"/>
                    </a:lnTo>
                    <a:lnTo>
                      <a:pt x="38" y="23"/>
                    </a:lnTo>
                    <a:lnTo>
                      <a:pt x="25" y="30"/>
                    </a:lnTo>
                    <a:lnTo>
                      <a:pt x="11" y="37"/>
                    </a:lnTo>
                    <a:lnTo>
                      <a:pt x="0" y="46"/>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0" name="Line 266"/>
              <p:cNvSpPr>
                <a:spLocks noChangeShapeType="1"/>
              </p:cNvSpPr>
              <p:nvPr/>
            </p:nvSpPr>
            <p:spPr bwMode="auto">
              <a:xfrm flipH="1">
                <a:off x="5154682" y="3208434"/>
                <a:ext cx="52760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1" name="Freeform 267"/>
              <p:cNvSpPr>
                <a:spLocks/>
              </p:cNvSpPr>
              <p:nvPr/>
            </p:nvSpPr>
            <p:spPr bwMode="auto">
              <a:xfrm>
                <a:off x="5110025" y="3170394"/>
                <a:ext cx="64504" cy="76081"/>
              </a:xfrm>
              <a:custGeom>
                <a:avLst/>
                <a:gdLst/>
                <a:ahLst/>
                <a:cxnLst>
                  <a:cxn ang="0">
                    <a:pos x="39" y="0"/>
                  </a:cxn>
                  <a:cxn ang="0">
                    <a:pos x="32" y="23"/>
                  </a:cxn>
                  <a:cxn ang="0">
                    <a:pos x="39" y="46"/>
                  </a:cxn>
                  <a:cxn ang="0">
                    <a:pos x="21" y="32"/>
                  </a:cxn>
                  <a:cxn ang="0">
                    <a:pos x="0" y="23"/>
                  </a:cxn>
                  <a:cxn ang="0">
                    <a:pos x="21" y="12"/>
                  </a:cxn>
                  <a:cxn ang="0">
                    <a:pos x="39" y="0"/>
                  </a:cxn>
                </a:cxnLst>
                <a:rect l="0" t="0" r="r" b="b"/>
                <a:pathLst>
                  <a:path w="39" h="46">
                    <a:moveTo>
                      <a:pt x="39" y="0"/>
                    </a:moveTo>
                    <a:lnTo>
                      <a:pt x="32" y="23"/>
                    </a:lnTo>
                    <a:lnTo>
                      <a:pt x="39" y="46"/>
                    </a:lnTo>
                    <a:lnTo>
                      <a:pt x="21" y="32"/>
                    </a:lnTo>
                    <a:lnTo>
                      <a:pt x="0" y="23"/>
                    </a:lnTo>
                    <a:lnTo>
                      <a:pt x="21" y="1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2" name="Line 268"/>
              <p:cNvSpPr>
                <a:spLocks noChangeShapeType="1"/>
              </p:cNvSpPr>
              <p:nvPr/>
            </p:nvSpPr>
            <p:spPr bwMode="auto">
              <a:xfrm flipH="1">
                <a:off x="5154682" y="3960976"/>
                <a:ext cx="52760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3" name="Freeform 269"/>
              <p:cNvSpPr>
                <a:spLocks/>
              </p:cNvSpPr>
              <p:nvPr/>
            </p:nvSpPr>
            <p:spPr bwMode="auto">
              <a:xfrm>
                <a:off x="5110025" y="3922936"/>
                <a:ext cx="64504" cy="72773"/>
              </a:xfrm>
              <a:custGeom>
                <a:avLst/>
                <a:gdLst/>
                <a:ahLst/>
                <a:cxnLst>
                  <a:cxn ang="0">
                    <a:pos x="39" y="0"/>
                  </a:cxn>
                  <a:cxn ang="0">
                    <a:pos x="32" y="23"/>
                  </a:cxn>
                  <a:cxn ang="0">
                    <a:pos x="39" y="44"/>
                  </a:cxn>
                  <a:cxn ang="0">
                    <a:pos x="21" y="32"/>
                  </a:cxn>
                  <a:cxn ang="0">
                    <a:pos x="0" y="23"/>
                  </a:cxn>
                  <a:cxn ang="0">
                    <a:pos x="21" y="12"/>
                  </a:cxn>
                  <a:cxn ang="0">
                    <a:pos x="39" y="0"/>
                  </a:cxn>
                </a:cxnLst>
                <a:rect l="0" t="0" r="r" b="b"/>
                <a:pathLst>
                  <a:path w="39" h="44">
                    <a:moveTo>
                      <a:pt x="39" y="0"/>
                    </a:moveTo>
                    <a:lnTo>
                      <a:pt x="32" y="23"/>
                    </a:lnTo>
                    <a:lnTo>
                      <a:pt x="39" y="44"/>
                    </a:lnTo>
                    <a:lnTo>
                      <a:pt x="21" y="32"/>
                    </a:lnTo>
                    <a:lnTo>
                      <a:pt x="0" y="23"/>
                    </a:lnTo>
                    <a:lnTo>
                      <a:pt x="21" y="1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4" name="Line 270"/>
              <p:cNvSpPr>
                <a:spLocks noChangeShapeType="1"/>
              </p:cNvSpPr>
              <p:nvPr/>
            </p:nvSpPr>
            <p:spPr bwMode="auto">
              <a:xfrm>
                <a:off x="5771600" y="3286170"/>
                <a:ext cx="1654" cy="48956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5" name="Freeform 271"/>
              <p:cNvSpPr>
                <a:spLocks/>
              </p:cNvSpPr>
              <p:nvPr/>
            </p:nvSpPr>
            <p:spPr bwMode="auto">
              <a:xfrm>
                <a:off x="5733560" y="3755888"/>
                <a:ext cx="77735" cy="62850"/>
              </a:xfrm>
              <a:custGeom>
                <a:avLst/>
                <a:gdLst/>
                <a:ahLst/>
                <a:cxnLst>
                  <a:cxn ang="0">
                    <a:pos x="0" y="0"/>
                  </a:cxn>
                  <a:cxn ang="0">
                    <a:pos x="23" y="8"/>
                  </a:cxn>
                  <a:cxn ang="0">
                    <a:pos x="47" y="0"/>
                  </a:cxn>
                  <a:cxn ang="0">
                    <a:pos x="33" y="19"/>
                  </a:cxn>
                  <a:cxn ang="0">
                    <a:pos x="23" y="38"/>
                  </a:cxn>
                  <a:cxn ang="0">
                    <a:pos x="14" y="19"/>
                  </a:cxn>
                  <a:cxn ang="0">
                    <a:pos x="0" y="0"/>
                  </a:cxn>
                </a:cxnLst>
                <a:rect l="0" t="0" r="r" b="b"/>
                <a:pathLst>
                  <a:path w="47" h="38">
                    <a:moveTo>
                      <a:pt x="0" y="0"/>
                    </a:moveTo>
                    <a:lnTo>
                      <a:pt x="23" y="8"/>
                    </a:lnTo>
                    <a:lnTo>
                      <a:pt x="47" y="0"/>
                    </a:lnTo>
                    <a:lnTo>
                      <a:pt x="33" y="19"/>
                    </a:lnTo>
                    <a:lnTo>
                      <a:pt x="23" y="38"/>
                    </a:lnTo>
                    <a:lnTo>
                      <a:pt x="14" y="1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6" name="Line 272"/>
              <p:cNvSpPr>
                <a:spLocks noChangeShapeType="1"/>
              </p:cNvSpPr>
              <p:nvPr/>
            </p:nvSpPr>
            <p:spPr bwMode="auto">
              <a:xfrm flipV="1">
                <a:off x="5819565" y="3329172"/>
                <a:ext cx="1654" cy="4746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7" name="Freeform 273"/>
              <p:cNvSpPr>
                <a:spLocks/>
              </p:cNvSpPr>
              <p:nvPr/>
            </p:nvSpPr>
            <p:spPr bwMode="auto">
              <a:xfrm>
                <a:off x="5781524" y="3281208"/>
                <a:ext cx="77735" cy="66158"/>
              </a:xfrm>
              <a:custGeom>
                <a:avLst/>
                <a:gdLst/>
                <a:ahLst/>
                <a:cxnLst>
                  <a:cxn ang="0">
                    <a:pos x="23" y="0"/>
                  </a:cxn>
                  <a:cxn ang="0">
                    <a:pos x="33" y="21"/>
                  </a:cxn>
                  <a:cxn ang="0">
                    <a:pos x="47" y="40"/>
                  </a:cxn>
                  <a:cxn ang="0">
                    <a:pos x="23" y="32"/>
                  </a:cxn>
                  <a:cxn ang="0">
                    <a:pos x="0" y="40"/>
                  </a:cxn>
                  <a:cxn ang="0">
                    <a:pos x="14" y="21"/>
                  </a:cxn>
                  <a:cxn ang="0">
                    <a:pos x="23" y="0"/>
                  </a:cxn>
                </a:cxnLst>
                <a:rect l="0" t="0" r="r" b="b"/>
                <a:pathLst>
                  <a:path w="47" h="40">
                    <a:moveTo>
                      <a:pt x="23" y="0"/>
                    </a:moveTo>
                    <a:lnTo>
                      <a:pt x="33" y="21"/>
                    </a:lnTo>
                    <a:lnTo>
                      <a:pt x="47" y="40"/>
                    </a:lnTo>
                    <a:lnTo>
                      <a:pt x="23" y="32"/>
                    </a:lnTo>
                    <a:lnTo>
                      <a:pt x="0" y="40"/>
                    </a:lnTo>
                    <a:lnTo>
                      <a:pt x="14" y="2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8" name="Line 274"/>
              <p:cNvSpPr>
                <a:spLocks noChangeShapeType="1"/>
              </p:cNvSpPr>
              <p:nvPr/>
            </p:nvSpPr>
            <p:spPr bwMode="auto">
              <a:xfrm>
                <a:off x="4134202" y="4081714"/>
                <a:ext cx="1654" cy="49122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9" name="Freeform 275"/>
              <p:cNvSpPr>
                <a:spLocks/>
              </p:cNvSpPr>
              <p:nvPr/>
            </p:nvSpPr>
            <p:spPr bwMode="auto">
              <a:xfrm>
                <a:off x="4096161" y="4554740"/>
                <a:ext cx="79389" cy="62850"/>
              </a:xfrm>
              <a:custGeom>
                <a:avLst/>
                <a:gdLst/>
                <a:ahLst/>
                <a:cxnLst>
                  <a:cxn ang="0">
                    <a:pos x="0" y="0"/>
                  </a:cxn>
                  <a:cxn ang="0">
                    <a:pos x="23" y="8"/>
                  </a:cxn>
                  <a:cxn ang="0">
                    <a:pos x="48" y="0"/>
                  </a:cxn>
                  <a:cxn ang="0">
                    <a:pos x="34" y="17"/>
                  </a:cxn>
                  <a:cxn ang="0">
                    <a:pos x="23" y="38"/>
                  </a:cxn>
                  <a:cxn ang="0">
                    <a:pos x="14" y="17"/>
                  </a:cxn>
                  <a:cxn ang="0">
                    <a:pos x="0" y="0"/>
                  </a:cxn>
                </a:cxnLst>
                <a:rect l="0" t="0" r="r" b="b"/>
                <a:pathLst>
                  <a:path w="48" h="38">
                    <a:moveTo>
                      <a:pt x="0" y="0"/>
                    </a:moveTo>
                    <a:lnTo>
                      <a:pt x="23" y="8"/>
                    </a:lnTo>
                    <a:lnTo>
                      <a:pt x="48" y="0"/>
                    </a:lnTo>
                    <a:lnTo>
                      <a:pt x="34" y="17"/>
                    </a:lnTo>
                    <a:lnTo>
                      <a:pt x="23" y="38"/>
                    </a:lnTo>
                    <a:lnTo>
                      <a:pt x="14"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0" name="Line 276"/>
              <p:cNvSpPr>
                <a:spLocks noChangeShapeType="1"/>
              </p:cNvSpPr>
              <p:nvPr/>
            </p:nvSpPr>
            <p:spPr bwMode="auto">
              <a:xfrm>
                <a:off x="4906591" y="4081714"/>
                <a:ext cx="1654" cy="49122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1" name="Freeform 277"/>
              <p:cNvSpPr>
                <a:spLocks/>
              </p:cNvSpPr>
              <p:nvPr/>
            </p:nvSpPr>
            <p:spPr bwMode="auto">
              <a:xfrm>
                <a:off x="4870204" y="4554740"/>
                <a:ext cx="77735" cy="62850"/>
              </a:xfrm>
              <a:custGeom>
                <a:avLst/>
                <a:gdLst/>
                <a:ahLst/>
                <a:cxnLst>
                  <a:cxn ang="0">
                    <a:pos x="0" y="0"/>
                  </a:cxn>
                  <a:cxn ang="0">
                    <a:pos x="22" y="8"/>
                  </a:cxn>
                  <a:cxn ang="0">
                    <a:pos x="47" y="0"/>
                  </a:cxn>
                  <a:cxn ang="0">
                    <a:pos x="33" y="17"/>
                  </a:cxn>
                  <a:cxn ang="0">
                    <a:pos x="22" y="38"/>
                  </a:cxn>
                  <a:cxn ang="0">
                    <a:pos x="13" y="17"/>
                  </a:cxn>
                  <a:cxn ang="0">
                    <a:pos x="0" y="0"/>
                  </a:cxn>
                </a:cxnLst>
                <a:rect l="0" t="0" r="r" b="b"/>
                <a:pathLst>
                  <a:path w="47" h="38">
                    <a:moveTo>
                      <a:pt x="0" y="0"/>
                    </a:moveTo>
                    <a:lnTo>
                      <a:pt x="22" y="8"/>
                    </a:lnTo>
                    <a:lnTo>
                      <a:pt x="47" y="0"/>
                    </a:lnTo>
                    <a:lnTo>
                      <a:pt x="33" y="17"/>
                    </a:lnTo>
                    <a:lnTo>
                      <a:pt x="22" y="38"/>
                    </a:lnTo>
                    <a:lnTo>
                      <a:pt x="13"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2" name="Line 278"/>
              <p:cNvSpPr>
                <a:spLocks noChangeShapeType="1"/>
              </p:cNvSpPr>
              <p:nvPr/>
            </p:nvSpPr>
            <p:spPr bwMode="auto">
              <a:xfrm flipV="1">
                <a:off x="4190436" y="4124716"/>
                <a:ext cx="1654" cy="4779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3" name="Freeform 279"/>
              <p:cNvSpPr>
                <a:spLocks/>
              </p:cNvSpPr>
              <p:nvPr/>
            </p:nvSpPr>
            <p:spPr bwMode="auto">
              <a:xfrm>
                <a:off x="4152395" y="4076752"/>
                <a:ext cx="77735" cy="69465"/>
              </a:xfrm>
              <a:custGeom>
                <a:avLst/>
                <a:gdLst/>
                <a:ahLst/>
                <a:cxnLst>
                  <a:cxn ang="0">
                    <a:pos x="23" y="0"/>
                  </a:cxn>
                  <a:cxn ang="0">
                    <a:pos x="29" y="14"/>
                  </a:cxn>
                  <a:cxn ang="0">
                    <a:pos x="38" y="29"/>
                  </a:cxn>
                  <a:cxn ang="0">
                    <a:pos x="47" y="42"/>
                  </a:cxn>
                  <a:cxn ang="0">
                    <a:pos x="23" y="32"/>
                  </a:cxn>
                  <a:cxn ang="0">
                    <a:pos x="0" y="42"/>
                  </a:cxn>
                  <a:cxn ang="0">
                    <a:pos x="14" y="22"/>
                  </a:cxn>
                  <a:cxn ang="0">
                    <a:pos x="23" y="0"/>
                  </a:cxn>
                </a:cxnLst>
                <a:rect l="0" t="0" r="r" b="b"/>
                <a:pathLst>
                  <a:path w="47" h="42">
                    <a:moveTo>
                      <a:pt x="23" y="0"/>
                    </a:moveTo>
                    <a:lnTo>
                      <a:pt x="29" y="14"/>
                    </a:lnTo>
                    <a:lnTo>
                      <a:pt x="38" y="29"/>
                    </a:lnTo>
                    <a:lnTo>
                      <a:pt x="47" y="42"/>
                    </a:lnTo>
                    <a:lnTo>
                      <a:pt x="23" y="32"/>
                    </a:lnTo>
                    <a:lnTo>
                      <a:pt x="0" y="42"/>
                    </a:lnTo>
                    <a:lnTo>
                      <a:pt x="14" y="22"/>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4" name="Rectangle 280"/>
              <p:cNvSpPr>
                <a:spLocks noChangeArrowheads="1"/>
              </p:cNvSpPr>
              <p:nvPr/>
            </p:nvSpPr>
            <p:spPr bwMode="auto">
              <a:xfrm>
                <a:off x="1271235" y="3041387"/>
                <a:ext cx="711193" cy="603688"/>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5" name="Line 281"/>
              <p:cNvSpPr>
                <a:spLocks noChangeShapeType="1"/>
              </p:cNvSpPr>
              <p:nvPr/>
            </p:nvSpPr>
            <p:spPr bwMode="auto">
              <a:xfrm flipH="1">
                <a:off x="1271235" y="3645074"/>
                <a:ext cx="71119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6" name="Line 282"/>
              <p:cNvSpPr>
                <a:spLocks noChangeShapeType="1"/>
              </p:cNvSpPr>
              <p:nvPr/>
            </p:nvSpPr>
            <p:spPr bwMode="auto">
              <a:xfrm flipV="1">
                <a:off x="1271235" y="3041387"/>
                <a:ext cx="1654" cy="6036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7" name="Line 283"/>
              <p:cNvSpPr>
                <a:spLocks noChangeShapeType="1"/>
              </p:cNvSpPr>
              <p:nvPr/>
            </p:nvSpPr>
            <p:spPr bwMode="auto">
              <a:xfrm>
                <a:off x="1271235" y="3041387"/>
                <a:ext cx="71119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8" name="Line 284"/>
              <p:cNvSpPr>
                <a:spLocks noChangeShapeType="1"/>
              </p:cNvSpPr>
              <p:nvPr/>
            </p:nvSpPr>
            <p:spPr bwMode="auto">
              <a:xfrm>
                <a:off x="1982428" y="3041387"/>
                <a:ext cx="1654" cy="6036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9" name="Rectangle 285"/>
              <p:cNvSpPr>
                <a:spLocks noChangeArrowheads="1"/>
              </p:cNvSpPr>
              <p:nvPr/>
            </p:nvSpPr>
            <p:spPr bwMode="auto">
              <a:xfrm>
                <a:off x="1271235" y="2333501"/>
                <a:ext cx="711193" cy="603688"/>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0" name="Line 286"/>
              <p:cNvSpPr>
                <a:spLocks noChangeShapeType="1"/>
              </p:cNvSpPr>
              <p:nvPr/>
            </p:nvSpPr>
            <p:spPr bwMode="auto">
              <a:xfrm flipH="1">
                <a:off x="1271235" y="2937189"/>
                <a:ext cx="71119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1" name="Line 287"/>
              <p:cNvSpPr>
                <a:spLocks noChangeShapeType="1"/>
              </p:cNvSpPr>
              <p:nvPr/>
            </p:nvSpPr>
            <p:spPr bwMode="auto">
              <a:xfrm flipV="1">
                <a:off x="1271235" y="2333501"/>
                <a:ext cx="1654" cy="6036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2" name="Line 288"/>
              <p:cNvSpPr>
                <a:spLocks noChangeShapeType="1"/>
              </p:cNvSpPr>
              <p:nvPr/>
            </p:nvSpPr>
            <p:spPr bwMode="auto">
              <a:xfrm>
                <a:off x="1271235" y="2333501"/>
                <a:ext cx="71119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3" name="Line 289"/>
              <p:cNvSpPr>
                <a:spLocks noChangeShapeType="1"/>
              </p:cNvSpPr>
              <p:nvPr/>
            </p:nvSpPr>
            <p:spPr bwMode="auto">
              <a:xfrm>
                <a:off x="1982428" y="2333501"/>
                <a:ext cx="1654" cy="6036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4" name="Rectangle 290"/>
              <p:cNvSpPr>
                <a:spLocks noChangeArrowheads="1"/>
              </p:cNvSpPr>
              <p:nvPr/>
            </p:nvSpPr>
            <p:spPr bwMode="auto">
              <a:xfrm>
                <a:off x="406225" y="2308692"/>
                <a:ext cx="669845" cy="1020480"/>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5" name="Line 291"/>
              <p:cNvSpPr>
                <a:spLocks noChangeShapeType="1"/>
              </p:cNvSpPr>
              <p:nvPr/>
            </p:nvSpPr>
            <p:spPr bwMode="auto">
              <a:xfrm flipH="1">
                <a:off x="406225" y="3329172"/>
                <a:ext cx="66984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6" name="Line 292"/>
              <p:cNvSpPr>
                <a:spLocks noChangeShapeType="1"/>
              </p:cNvSpPr>
              <p:nvPr/>
            </p:nvSpPr>
            <p:spPr bwMode="auto">
              <a:xfrm flipV="1">
                <a:off x="406225" y="2308692"/>
                <a:ext cx="1654" cy="10204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7" name="Line 293"/>
              <p:cNvSpPr>
                <a:spLocks noChangeShapeType="1"/>
              </p:cNvSpPr>
              <p:nvPr/>
            </p:nvSpPr>
            <p:spPr bwMode="auto">
              <a:xfrm>
                <a:off x="406225" y="2308692"/>
                <a:ext cx="66984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8" name="Line 294"/>
              <p:cNvSpPr>
                <a:spLocks noChangeShapeType="1"/>
              </p:cNvSpPr>
              <p:nvPr/>
            </p:nvSpPr>
            <p:spPr bwMode="auto">
              <a:xfrm>
                <a:off x="1076070" y="2308692"/>
                <a:ext cx="1654" cy="10204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9" name="Line 295"/>
              <p:cNvSpPr>
                <a:spLocks noChangeShapeType="1"/>
              </p:cNvSpPr>
              <p:nvPr/>
            </p:nvSpPr>
            <p:spPr bwMode="auto">
              <a:xfrm flipV="1">
                <a:off x="4957863" y="4124716"/>
                <a:ext cx="1654" cy="4779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0" name="Freeform 296"/>
              <p:cNvSpPr>
                <a:spLocks/>
              </p:cNvSpPr>
              <p:nvPr/>
            </p:nvSpPr>
            <p:spPr bwMode="auto">
              <a:xfrm>
                <a:off x="4918168" y="4076752"/>
                <a:ext cx="77735" cy="69465"/>
              </a:xfrm>
              <a:custGeom>
                <a:avLst/>
                <a:gdLst/>
                <a:ahLst/>
                <a:cxnLst>
                  <a:cxn ang="0">
                    <a:pos x="24" y="0"/>
                  </a:cxn>
                  <a:cxn ang="0">
                    <a:pos x="33" y="22"/>
                  </a:cxn>
                  <a:cxn ang="0">
                    <a:pos x="47" y="42"/>
                  </a:cxn>
                  <a:cxn ang="0">
                    <a:pos x="24" y="32"/>
                  </a:cxn>
                  <a:cxn ang="0">
                    <a:pos x="0" y="42"/>
                  </a:cxn>
                  <a:cxn ang="0">
                    <a:pos x="13" y="22"/>
                  </a:cxn>
                  <a:cxn ang="0">
                    <a:pos x="24" y="0"/>
                  </a:cxn>
                </a:cxnLst>
                <a:rect l="0" t="0" r="r" b="b"/>
                <a:pathLst>
                  <a:path w="47" h="42">
                    <a:moveTo>
                      <a:pt x="24" y="0"/>
                    </a:moveTo>
                    <a:lnTo>
                      <a:pt x="33" y="22"/>
                    </a:lnTo>
                    <a:lnTo>
                      <a:pt x="47" y="42"/>
                    </a:lnTo>
                    <a:lnTo>
                      <a:pt x="24" y="32"/>
                    </a:lnTo>
                    <a:lnTo>
                      <a:pt x="0" y="42"/>
                    </a:lnTo>
                    <a:lnTo>
                      <a:pt x="13" y="2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1" name="Line 297"/>
              <p:cNvSpPr>
                <a:spLocks noChangeShapeType="1"/>
              </p:cNvSpPr>
              <p:nvPr/>
            </p:nvSpPr>
            <p:spPr bwMode="auto">
              <a:xfrm>
                <a:off x="5771600" y="4071790"/>
                <a:ext cx="1654" cy="48791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2" name="Freeform 298"/>
              <p:cNvSpPr>
                <a:spLocks/>
              </p:cNvSpPr>
              <p:nvPr/>
            </p:nvSpPr>
            <p:spPr bwMode="auto">
              <a:xfrm>
                <a:off x="5733560" y="4541509"/>
                <a:ext cx="77735" cy="64504"/>
              </a:xfrm>
              <a:custGeom>
                <a:avLst/>
                <a:gdLst/>
                <a:ahLst/>
                <a:cxnLst>
                  <a:cxn ang="0">
                    <a:pos x="0" y="0"/>
                  </a:cxn>
                  <a:cxn ang="0">
                    <a:pos x="23" y="8"/>
                  </a:cxn>
                  <a:cxn ang="0">
                    <a:pos x="47" y="0"/>
                  </a:cxn>
                  <a:cxn ang="0">
                    <a:pos x="38" y="11"/>
                  </a:cxn>
                  <a:cxn ang="0">
                    <a:pos x="29" y="25"/>
                  </a:cxn>
                  <a:cxn ang="0">
                    <a:pos x="23" y="39"/>
                  </a:cxn>
                  <a:cxn ang="0">
                    <a:pos x="17" y="25"/>
                  </a:cxn>
                  <a:cxn ang="0">
                    <a:pos x="9" y="11"/>
                  </a:cxn>
                  <a:cxn ang="0">
                    <a:pos x="0" y="0"/>
                  </a:cxn>
                </a:cxnLst>
                <a:rect l="0" t="0" r="r" b="b"/>
                <a:pathLst>
                  <a:path w="47" h="39">
                    <a:moveTo>
                      <a:pt x="0" y="0"/>
                    </a:moveTo>
                    <a:lnTo>
                      <a:pt x="23" y="8"/>
                    </a:lnTo>
                    <a:lnTo>
                      <a:pt x="47" y="0"/>
                    </a:lnTo>
                    <a:lnTo>
                      <a:pt x="38" y="11"/>
                    </a:lnTo>
                    <a:lnTo>
                      <a:pt x="29" y="25"/>
                    </a:lnTo>
                    <a:lnTo>
                      <a:pt x="23" y="39"/>
                    </a:lnTo>
                    <a:lnTo>
                      <a:pt x="17" y="25"/>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3" name="Line 299"/>
              <p:cNvSpPr>
                <a:spLocks noChangeShapeType="1"/>
              </p:cNvSpPr>
              <p:nvPr/>
            </p:nvSpPr>
            <p:spPr bwMode="auto">
              <a:xfrm flipV="1">
                <a:off x="5819565" y="4113139"/>
                <a:ext cx="1654" cy="4763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4" name="Freeform 300"/>
              <p:cNvSpPr>
                <a:spLocks/>
              </p:cNvSpPr>
              <p:nvPr/>
            </p:nvSpPr>
            <p:spPr bwMode="auto">
              <a:xfrm>
                <a:off x="5781524" y="4065175"/>
                <a:ext cx="77735" cy="67811"/>
              </a:xfrm>
              <a:custGeom>
                <a:avLst/>
                <a:gdLst/>
                <a:ahLst/>
                <a:cxnLst>
                  <a:cxn ang="0">
                    <a:pos x="23" y="0"/>
                  </a:cxn>
                  <a:cxn ang="0">
                    <a:pos x="33" y="21"/>
                  </a:cxn>
                  <a:cxn ang="0">
                    <a:pos x="47" y="41"/>
                  </a:cxn>
                  <a:cxn ang="0">
                    <a:pos x="23" y="33"/>
                  </a:cxn>
                  <a:cxn ang="0">
                    <a:pos x="0" y="41"/>
                  </a:cxn>
                  <a:cxn ang="0">
                    <a:pos x="14" y="21"/>
                  </a:cxn>
                  <a:cxn ang="0">
                    <a:pos x="23" y="0"/>
                  </a:cxn>
                </a:cxnLst>
                <a:rect l="0" t="0" r="r" b="b"/>
                <a:pathLst>
                  <a:path w="47" h="41">
                    <a:moveTo>
                      <a:pt x="23" y="0"/>
                    </a:moveTo>
                    <a:lnTo>
                      <a:pt x="33" y="21"/>
                    </a:lnTo>
                    <a:lnTo>
                      <a:pt x="47" y="41"/>
                    </a:lnTo>
                    <a:lnTo>
                      <a:pt x="23" y="33"/>
                    </a:lnTo>
                    <a:lnTo>
                      <a:pt x="0" y="41"/>
                    </a:lnTo>
                    <a:lnTo>
                      <a:pt x="14" y="2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5" name="Line 301"/>
              <p:cNvSpPr>
                <a:spLocks noChangeShapeType="1"/>
              </p:cNvSpPr>
              <p:nvPr/>
            </p:nvSpPr>
            <p:spPr bwMode="auto">
              <a:xfrm>
                <a:off x="5877453" y="4033750"/>
                <a:ext cx="145547"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6" name="Freeform 302"/>
              <p:cNvSpPr>
                <a:spLocks/>
              </p:cNvSpPr>
              <p:nvPr/>
            </p:nvSpPr>
            <p:spPr bwMode="auto">
              <a:xfrm>
                <a:off x="5979997" y="4134640"/>
                <a:ext cx="76081" cy="76081"/>
              </a:xfrm>
              <a:custGeom>
                <a:avLst/>
                <a:gdLst/>
                <a:ahLst/>
                <a:cxnLst>
                  <a:cxn ang="0">
                    <a:pos x="34" y="0"/>
                  </a:cxn>
                  <a:cxn ang="0">
                    <a:pos x="36" y="16"/>
                  </a:cxn>
                  <a:cxn ang="0">
                    <a:pos x="40" y="31"/>
                  </a:cxn>
                  <a:cxn ang="0">
                    <a:pos x="46" y="46"/>
                  </a:cxn>
                  <a:cxn ang="0">
                    <a:pos x="32" y="40"/>
                  </a:cxn>
                  <a:cxn ang="0">
                    <a:pos x="16" y="36"/>
                  </a:cxn>
                  <a:cxn ang="0">
                    <a:pos x="0" y="32"/>
                  </a:cxn>
                  <a:cxn ang="0">
                    <a:pos x="23" y="22"/>
                  </a:cxn>
                  <a:cxn ang="0">
                    <a:pos x="34" y="0"/>
                  </a:cxn>
                </a:cxnLst>
                <a:rect l="0" t="0" r="r" b="b"/>
                <a:pathLst>
                  <a:path w="46" h="46">
                    <a:moveTo>
                      <a:pt x="34" y="0"/>
                    </a:moveTo>
                    <a:lnTo>
                      <a:pt x="36" y="16"/>
                    </a:lnTo>
                    <a:lnTo>
                      <a:pt x="40" y="31"/>
                    </a:lnTo>
                    <a:lnTo>
                      <a:pt x="46" y="46"/>
                    </a:lnTo>
                    <a:lnTo>
                      <a:pt x="32" y="40"/>
                    </a:lnTo>
                    <a:lnTo>
                      <a:pt x="16" y="36"/>
                    </a:lnTo>
                    <a:lnTo>
                      <a:pt x="0" y="32"/>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7" name="Line 303"/>
              <p:cNvSpPr>
                <a:spLocks noChangeShapeType="1"/>
              </p:cNvSpPr>
              <p:nvPr/>
            </p:nvSpPr>
            <p:spPr bwMode="auto">
              <a:xfrm flipH="1">
                <a:off x="5563204" y="3253091"/>
                <a:ext cx="152162" cy="1488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8" name="Freeform 304"/>
              <p:cNvSpPr>
                <a:spLocks/>
              </p:cNvSpPr>
              <p:nvPr/>
            </p:nvSpPr>
            <p:spPr bwMode="auto">
              <a:xfrm>
                <a:off x="5531779" y="3362251"/>
                <a:ext cx="74427" cy="72773"/>
              </a:xfrm>
              <a:custGeom>
                <a:avLst/>
                <a:gdLst/>
                <a:ahLst/>
                <a:cxnLst>
                  <a:cxn ang="0">
                    <a:pos x="12" y="0"/>
                  </a:cxn>
                  <a:cxn ang="0">
                    <a:pos x="23" y="21"/>
                  </a:cxn>
                  <a:cxn ang="0">
                    <a:pos x="45" y="32"/>
                  </a:cxn>
                  <a:cxn ang="0">
                    <a:pos x="30" y="34"/>
                  </a:cxn>
                  <a:cxn ang="0">
                    <a:pos x="13" y="38"/>
                  </a:cxn>
                  <a:cxn ang="0">
                    <a:pos x="0" y="44"/>
                  </a:cxn>
                  <a:cxn ang="0">
                    <a:pos x="6" y="30"/>
                  </a:cxn>
                  <a:cxn ang="0">
                    <a:pos x="10" y="15"/>
                  </a:cxn>
                  <a:cxn ang="0">
                    <a:pos x="12" y="0"/>
                  </a:cxn>
                </a:cxnLst>
                <a:rect l="0" t="0" r="r" b="b"/>
                <a:pathLst>
                  <a:path w="45" h="44">
                    <a:moveTo>
                      <a:pt x="12" y="0"/>
                    </a:moveTo>
                    <a:lnTo>
                      <a:pt x="23" y="21"/>
                    </a:lnTo>
                    <a:lnTo>
                      <a:pt x="45" y="32"/>
                    </a:lnTo>
                    <a:lnTo>
                      <a:pt x="30" y="34"/>
                    </a:lnTo>
                    <a:lnTo>
                      <a:pt x="13" y="38"/>
                    </a:lnTo>
                    <a:lnTo>
                      <a:pt x="0" y="44"/>
                    </a:lnTo>
                    <a:lnTo>
                      <a:pt x="6" y="30"/>
                    </a:lnTo>
                    <a:lnTo>
                      <a:pt x="10" y="15"/>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9" name="Line 305"/>
              <p:cNvSpPr>
                <a:spLocks noChangeShapeType="1"/>
              </p:cNvSpPr>
              <p:nvPr/>
            </p:nvSpPr>
            <p:spPr bwMode="auto">
              <a:xfrm flipH="1" flipV="1">
                <a:off x="5541703" y="3659960"/>
                <a:ext cx="168702" cy="16539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0" name="Freeform 306"/>
              <p:cNvSpPr>
                <a:spLocks/>
              </p:cNvSpPr>
              <p:nvPr/>
            </p:nvSpPr>
            <p:spPr bwMode="auto">
              <a:xfrm>
                <a:off x="5505316" y="3626881"/>
                <a:ext cx="76081" cy="74427"/>
              </a:xfrm>
              <a:custGeom>
                <a:avLst/>
                <a:gdLst/>
                <a:ahLst/>
                <a:cxnLst>
                  <a:cxn ang="0">
                    <a:pos x="0" y="0"/>
                  </a:cxn>
                  <a:cxn ang="0">
                    <a:pos x="16" y="6"/>
                  </a:cxn>
                  <a:cxn ang="0">
                    <a:pos x="31" y="11"/>
                  </a:cxn>
                  <a:cxn ang="0">
                    <a:pos x="46" y="13"/>
                  </a:cxn>
                  <a:cxn ang="0">
                    <a:pos x="25" y="23"/>
                  </a:cxn>
                  <a:cxn ang="0">
                    <a:pos x="14" y="45"/>
                  </a:cxn>
                  <a:cxn ang="0">
                    <a:pos x="11" y="29"/>
                  </a:cxn>
                  <a:cxn ang="0">
                    <a:pos x="6" y="14"/>
                  </a:cxn>
                  <a:cxn ang="0">
                    <a:pos x="0" y="0"/>
                  </a:cxn>
                </a:cxnLst>
                <a:rect l="0" t="0" r="r" b="b"/>
                <a:pathLst>
                  <a:path w="46" h="45">
                    <a:moveTo>
                      <a:pt x="0" y="0"/>
                    </a:moveTo>
                    <a:lnTo>
                      <a:pt x="16" y="6"/>
                    </a:lnTo>
                    <a:lnTo>
                      <a:pt x="31" y="11"/>
                    </a:lnTo>
                    <a:lnTo>
                      <a:pt x="46" y="13"/>
                    </a:lnTo>
                    <a:lnTo>
                      <a:pt x="25" y="23"/>
                    </a:lnTo>
                    <a:lnTo>
                      <a:pt x="14" y="45"/>
                    </a:lnTo>
                    <a:lnTo>
                      <a:pt x="11" y="29"/>
                    </a:lnTo>
                    <a:lnTo>
                      <a:pt x="6"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1" name="Line 307"/>
              <p:cNvSpPr>
                <a:spLocks noChangeShapeType="1"/>
              </p:cNvSpPr>
              <p:nvPr/>
            </p:nvSpPr>
            <p:spPr bwMode="auto">
              <a:xfrm flipV="1">
                <a:off x="5917147" y="3722809"/>
                <a:ext cx="147200"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2" name="Freeform 308"/>
              <p:cNvSpPr>
                <a:spLocks/>
              </p:cNvSpPr>
              <p:nvPr/>
            </p:nvSpPr>
            <p:spPr bwMode="auto">
              <a:xfrm>
                <a:off x="6021345" y="3688077"/>
                <a:ext cx="76081" cy="76081"/>
              </a:xfrm>
              <a:custGeom>
                <a:avLst/>
                <a:gdLst/>
                <a:ahLst/>
                <a:cxnLst>
                  <a:cxn ang="0">
                    <a:pos x="46" y="0"/>
                  </a:cxn>
                  <a:cxn ang="0">
                    <a:pos x="40" y="15"/>
                  </a:cxn>
                  <a:cxn ang="0">
                    <a:pos x="35" y="31"/>
                  </a:cxn>
                  <a:cxn ang="0">
                    <a:pos x="33" y="46"/>
                  </a:cxn>
                  <a:cxn ang="0">
                    <a:pos x="23" y="24"/>
                  </a:cxn>
                  <a:cxn ang="0">
                    <a:pos x="0" y="14"/>
                  </a:cxn>
                  <a:cxn ang="0">
                    <a:pos x="15" y="11"/>
                  </a:cxn>
                  <a:cxn ang="0">
                    <a:pos x="32" y="6"/>
                  </a:cxn>
                  <a:cxn ang="0">
                    <a:pos x="46" y="0"/>
                  </a:cxn>
                </a:cxnLst>
                <a:rect l="0" t="0" r="r" b="b"/>
                <a:pathLst>
                  <a:path w="46" h="46">
                    <a:moveTo>
                      <a:pt x="46" y="0"/>
                    </a:moveTo>
                    <a:lnTo>
                      <a:pt x="40" y="15"/>
                    </a:lnTo>
                    <a:lnTo>
                      <a:pt x="35" y="31"/>
                    </a:lnTo>
                    <a:lnTo>
                      <a:pt x="33" y="46"/>
                    </a:lnTo>
                    <a:lnTo>
                      <a:pt x="23" y="24"/>
                    </a:lnTo>
                    <a:lnTo>
                      <a:pt x="0" y="14"/>
                    </a:lnTo>
                    <a:lnTo>
                      <a:pt x="15" y="11"/>
                    </a:lnTo>
                    <a:lnTo>
                      <a:pt x="32"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3" name="Line 309"/>
              <p:cNvSpPr>
                <a:spLocks noChangeShapeType="1"/>
              </p:cNvSpPr>
              <p:nvPr/>
            </p:nvSpPr>
            <p:spPr bwMode="auto">
              <a:xfrm>
                <a:off x="5912185" y="4749905"/>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4" name="Freeform 310"/>
              <p:cNvSpPr>
                <a:spLocks/>
              </p:cNvSpPr>
              <p:nvPr/>
            </p:nvSpPr>
            <p:spPr bwMode="auto">
              <a:xfrm>
                <a:off x="6113966" y="4711864"/>
                <a:ext cx="64504" cy="76081"/>
              </a:xfrm>
              <a:custGeom>
                <a:avLst/>
                <a:gdLst/>
                <a:ahLst/>
                <a:cxnLst>
                  <a:cxn ang="0">
                    <a:pos x="0" y="0"/>
                  </a:cxn>
                  <a:cxn ang="0">
                    <a:pos x="11" y="9"/>
                  </a:cxn>
                  <a:cxn ang="0">
                    <a:pos x="25" y="17"/>
                  </a:cxn>
                  <a:cxn ang="0">
                    <a:pos x="39" y="23"/>
                  </a:cxn>
                  <a:cxn ang="0">
                    <a:pos x="25" y="29"/>
                  </a:cxn>
                  <a:cxn ang="0">
                    <a:pos x="11" y="36"/>
                  </a:cxn>
                  <a:cxn ang="0">
                    <a:pos x="0" y="46"/>
                  </a:cxn>
                  <a:cxn ang="0">
                    <a:pos x="8" y="23"/>
                  </a:cxn>
                  <a:cxn ang="0">
                    <a:pos x="0" y="0"/>
                  </a:cxn>
                </a:cxnLst>
                <a:rect l="0" t="0" r="r" b="b"/>
                <a:pathLst>
                  <a:path w="39" h="46">
                    <a:moveTo>
                      <a:pt x="0" y="0"/>
                    </a:moveTo>
                    <a:lnTo>
                      <a:pt x="11" y="9"/>
                    </a:lnTo>
                    <a:lnTo>
                      <a:pt x="25" y="17"/>
                    </a:lnTo>
                    <a:lnTo>
                      <a:pt x="39" y="23"/>
                    </a:lnTo>
                    <a:lnTo>
                      <a:pt x="25" y="29"/>
                    </a:lnTo>
                    <a:lnTo>
                      <a:pt x="11" y="36"/>
                    </a:lnTo>
                    <a:lnTo>
                      <a:pt x="0" y="46"/>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5" name="Line 311"/>
              <p:cNvSpPr>
                <a:spLocks noChangeShapeType="1"/>
              </p:cNvSpPr>
              <p:nvPr/>
            </p:nvSpPr>
            <p:spPr bwMode="auto">
              <a:xfrm>
                <a:off x="5877453" y="4832602"/>
                <a:ext cx="145547"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6" name="Freeform 312"/>
              <p:cNvSpPr>
                <a:spLocks/>
              </p:cNvSpPr>
              <p:nvPr/>
            </p:nvSpPr>
            <p:spPr bwMode="auto">
              <a:xfrm>
                <a:off x="5979997" y="4933492"/>
                <a:ext cx="76081" cy="72773"/>
              </a:xfrm>
              <a:custGeom>
                <a:avLst/>
                <a:gdLst/>
                <a:ahLst/>
                <a:cxnLst>
                  <a:cxn ang="0">
                    <a:pos x="34" y="0"/>
                  </a:cxn>
                  <a:cxn ang="0">
                    <a:pos x="36" y="15"/>
                  </a:cxn>
                  <a:cxn ang="0">
                    <a:pos x="40" y="29"/>
                  </a:cxn>
                  <a:cxn ang="0">
                    <a:pos x="46" y="44"/>
                  </a:cxn>
                  <a:cxn ang="0">
                    <a:pos x="32" y="38"/>
                  </a:cxn>
                  <a:cxn ang="0">
                    <a:pos x="16" y="34"/>
                  </a:cxn>
                  <a:cxn ang="0">
                    <a:pos x="0" y="32"/>
                  </a:cxn>
                  <a:cxn ang="0">
                    <a:pos x="23" y="22"/>
                  </a:cxn>
                  <a:cxn ang="0">
                    <a:pos x="34" y="0"/>
                  </a:cxn>
                </a:cxnLst>
                <a:rect l="0" t="0" r="r" b="b"/>
                <a:pathLst>
                  <a:path w="46" h="44">
                    <a:moveTo>
                      <a:pt x="34" y="0"/>
                    </a:moveTo>
                    <a:lnTo>
                      <a:pt x="36" y="15"/>
                    </a:lnTo>
                    <a:lnTo>
                      <a:pt x="40" y="29"/>
                    </a:lnTo>
                    <a:lnTo>
                      <a:pt x="46" y="44"/>
                    </a:lnTo>
                    <a:lnTo>
                      <a:pt x="32" y="38"/>
                    </a:lnTo>
                    <a:lnTo>
                      <a:pt x="16" y="34"/>
                    </a:lnTo>
                    <a:lnTo>
                      <a:pt x="0" y="32"/>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7" name="Line 313"/>
              <p:cNvSpPr>
                <a:spLocks noChangeShapeType="1"/>
              </p:cNvSpPr>
              <p:nvPr/>
            </p:nvSpPr>
            <p:spPr bwMode="auto">
              <a:xfrm flipV="1">
                <a:off x="5917147" y="4520008"/>
                <a:ext cx="147200" cy="14058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8" name="Freeform 314"/>
              <p:cNvSpPr>
                <a:spLocks/>
              </p:cNvSpPr>
              <p:nvPr/>
            </p:nvSpPr>
            <p:spPr bwMode="auto">
              <a:xfrm>
                <a:off x="6021345" y="4486929"/>
                <a:ext cx="76081" cy="72773"/>
              </a:xfrm>
              <a:custGeom>
                <a:avLst/>
                <a:gdLst/>
                <a:ahLst/>
                <a:cxnLst>
                  <a:cxn ang="0">
                    <a:pos x="46" y="0"/>
                  </a:cxn>
                  <a:cxn ang="0">
                    <a:pos x="40" y="15"/>
                  </a:cxn>
                  <a:cxn ang="0">
                    <a:pos x="35" y="29"/>
                  </a:cxn>
                  <a:cxn ang="0">
                    <a:pos x="33" y="44"/>
                  </a:cxn>
                  <a:cxn ang="0">
                    <a:pos x="23" y="23"/>
                  </a:cxn>
                  <a:cxn ang="0">
                    <a:pos x="0" y="12"/>
                  </a:cxn>
                  <a:cxn ang="0">
                    <a:pos x="15" y="10"/>
                  </a:cxn>
                  <a:cxn ang="0">
                    <a:pos x="32" y="6"/>
                  </a:cxn>
                  <a:cxn ang="0">
                    <a:pos x="46" y="0"/>
                  </a:cxn>
                </a:cxnLst>
                <a:rect l="0" t="0" r="r" b="b"/>
                <a:pathLst>
                  <a:path w="46" h="44">
                    <a:moveTo>
                      <a:pt x="46" y="0"/>
                    </a:moveTo>
                    <a:lnTo>
                      <a:pt x="40" y="15"/>
                    </a:lnTo>
                    <a:lnTo>
                      <a:pt x="35" y="29"/>
                    </a:lnTo>
                    <a:lnTo>
                      <a:pt x="33" y="44"/>
                    </a:lnTo>
                    <a:lnTo>
                      <a:pt x="23" y="23"/>
                    </a:lnTo>
                    <a:lnTo>
                      <a:pt x="0" y="12"/>
                    </a:lnTo>
                    <a:lnTo>
                      <a:pt x="15" y="10"/>
                    </a:lnTo>
                    <a:lnTo>
                      <a:pt x="32"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9" name="Line 315"/>
              <p:cNvSpPr>
                <a:spLocks noChangeShapeType="1"/>
              </p:cNvSpPr>
              <p:nvPr/>
            </p:nvSpPr>
            <p:spPr bwMode="auto">
              <a:xfrm>
                <a:off x="5912185" y="3172048"/>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0" name="Freeform 316"/>
              <p:cNvSpPr>
                <a:spLocks/>
              </p:cNvSpPr>
              <p:nvPr/>
            </p:nvSpPr>
            <p:spPr bwMode="auto">
              <a:xfrm>
                <a:off x="6113966" y="3134007"/>
                <a:ext cx="64504" cy="74427"/>
              </a:xfrm>
              <a:custGeom>
                <a:avLst/>
                <a:gdLst/>
                <a:ahLst/>
                <a:cxnLst>
                  <a:cxn ang="0">
                    <a:pos x="0" y="0"/>
                  </a:cxn>
                  <a:cxn ang="0">
                    <a:pos x="11" y="10"/>
                  </a:cxn>
                  <a:cxn ang="0">
                    <a:pos x="25" y="17"/>
                  </a:cxn>
                  <a:cxn ang="0">
                    <a:pos x="39" y="23"/>
                  </a:cxn>
                  <a:cxn ang="0">
                    <a:pos x="11" y="36"/>
                  </a:cxn>
                  <a:cxn ang="0">
                    <a:pos x="0" y="45"/>
                  </a:cxn>
                  <a:cxn ang="0">
                    <a:pos x="8" y="23"/>
                  </a:cxn>
                  <a:cxn ang="0">
                    <a:pos x="0" y="0"/>
                  </a:cxn>
                </a:cxnLst>
                <a:rect l="0" t="0" r="r" b="b"/>
                <a:pathLst>
                  <a:path w="39" h="45">
                    <a:moveTo>
                      <a:pt x="0" y="0"/>
                    </a:moveTo>
                    <a:lnTo>
                      <a:pt x="11" y="10"/>
                    </a:lnTo>
                    <a:lnTo>
                      <a:pt x="25" y="17"/>
                    </a:lnTo>
                    <a:lnTo>
                      <a:pt x="39" y="23"/>
                    </a:lnTo>
                    <a:lnTo>
                      <a:pt x="11" y="36"/>
                    </a:lnTo>
                    <a:lnTo>
                      <a:pt x="0" y="45"/>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1" name="Line 317"/>
              <p:cNvSpPr>
                <a:spLocks noChangeShapeType="1"/>
              </p:cNvSpPr>
              <p:nvPr/>
            </p:nvSpPr>
            <p:spPr bwMode="auto">
              <a:xfrm>
                <a:off x="5877453" y="3253091"/>
                <a:ext cx="145547"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2" name="Freeform 318"/>
              <p:cNvSpPr>
                <a:spLocks/>
              </p:cNvSpPr>
              <p:nvPr/>
            </p:nvSpPr>
            <p:spPr bwMode="auto">
              <a:xfrm>
                <a:off x="5979997" y="3353981"/>
                <a:ext cx="76081" cy="74427"/>
              </a:xfrm>
              <a:custGeom>
                <a:avLst/>
                <a:gdLst/>
                <a:ahLst/>
                <a:cxnLst>
                  <a:cxn ang="0">
                    <a:pos x="34" y="0"/>
                  </a:cxn>
                  <a:cxn ang="0">
                    <a:pos x="36" y="16"/>
                  </a:cxn>
                  <a:cxn ang="0">
                    <a:pos x="40" y="31"/>
                  </a:cxn>
                  <a:cxn ang="0">
                    <a:pos x="46" y="45"/>
                  </a:cxn>
                  <a:cxn ang="0">
                    <a:pos x="32" y="40"/>
                  </a:cxn>
                  <a:cxn ang="0">
                    <a:pos x="16" y="35"/>
                  </a:cxn>
                  <a:cxn ang="0">
                    <a:pos x="0" y="32"/>
                  </a:cxn>
                  <a:cxn ang="0">
                    <a:pos x="23" y="22"/>
                  </a:cxn>
                  <a:cxn ang="0">
                    <a:pos x="34" y="0"/>
                  </a:cxn>
                </a:cxnLst>
                <a:rect l="0" t="0" r="r" b="b"/>
                <a:pathLst>
                  <a:path w="46" h="45">
                    <a:moveTo>
                      <a:pt x="34" y="0"/>
                    </a:moveTo>
                    <a:lnTo>
                      <a:pt x="36" y="16"/>
                    </a:lnTo>
                    <a:lnTo>
                      <a:pt x="40" y="31"/>
                    </a:lnTo>
                    <a:lnTo>
                      <a:pt x="46" y="45"/>
                    </a:lnTo>
                    <a:lnTo>
                      <a:pt x="32" y="40"/>
                    </a:lnTo>
                    <a:lnTo>
                      <a:pt x="16" y="35"/>
                    </a:lnTo>
                    <a:lnTo>
                      <a:pt x="0" y="32"/>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3" name="Line 319"/>
              <p:cNvSpPr>
                <a:spLocks noChangeShapeType="1"/>
              </p:cNvSpPr>
              <p:nvPr/>
            </p:nvSpPr>
            <p:spPr bwMode="auto">
              <a:xfrm flipV="1">
                <a:off x="5917147" y="2942150"/>
                <a:ext cx="147200"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4" name="Freeform 320"/>
              <p:cNvSpPr>
                <a:spLocks/>
              </p:cNvSpPr>
              <p:nvPr/>
            </p:nvSpPr>
            <p:spPr bwMode="auto">
              <a:xfrm>
                <a:off x="6021345" y="2907418"/>
                <a:ext cx="76081" cy="76081"/>
              </a:xfrm>
              <a:custGeom>
                <a:avLst/>
                <a:gdLst/>
                <a:ahLst/>
                <a:cxnLst>
                  <a:cxn ang="0">
                    <a:pos x="46" y="0"/>
                  </a:cxn>
                  <a:cxn ang="0">
                    <a:pos x="40" y="15"/>
                  </a:cxn>
                  <a:cxn ang="0">
                    <a:pos x="35" y="31"/>
                  </a:cxn>
                  <a:cxn ang="0">
                    <a:pos x="33" y="46"/>
                  </a:cxn>
                  <a:cxn ang="0">
                    <a:pos x="23" y="23"/>
                  </a:cxn>
                  <a:cxn ang="0">
                    <a:pos x="0" y="14"/>
                  </a:cxn>
                  <a:cxn ang="0">
                    <a:pos x="15" y="11"/>
                  </a:cxn>
                  <a:cxn ang="0">
                    <a:pos x="32" y="6"/>
                  </a:cxn>
                  <a:cxn ang="0">
                    <a:pos x="46" y="0"/>
                  </a:cxn>
                </a:cxnLst>
                <a:rect l="0" t="0" r="r" b="b"/>
                <a:pathLst>
                  <a:path w="46" h="46">
                    <a:moveTo>
                      <a:pt x="46" y="0"/>
                    </a:moveTo>
                    <a:lnTo>
                      <a:pt x="40" y="15"/>
                    </a:lnTo>
                    <a:lnTo>
                      <a:pt x="35" y="31"/>
                    </a:lnTo>
                    <a:lnTo>
                      <a:pt x="33" y="46"/>
                    </a:lnTo>
                    <a:lnTo>
                      <a:pt x="23" y="23"/>
                    </a:lnTo>
                    <a:lnTo>
                      <a:pt x="0" y="14"/>
                    </a:lnTo>
                    <a:lnTo>
                      <a:pt x="15" y="11"/>
                    </a:lnTo>
                    <a:lnTo>
                      <a:pt x="32"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5" name="Line 321"/>
              <p:cNvSpPr>
                <a:spLocks noChangeShapeType="1"/>
              </p:cNvSpPr>
              <p:nvPr/>
            </p:nvSpPr>
            <p:spPr bwMode="auto">
              <a:xfrm flipH="1">
                <a:off x="5553281" y="4022172"/>
                <a:ext cx="152162" cy="1488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6" name="Freeform 322"/>
              <p:cNvSpPr>
                <a:spLocks/>
              </p:cNvSpPr>
              <p:nvPr/>
            </p:nvSpPr>
            <p:spPr bwMode="auto">
              <a:xfrm>
                <a:off x="5518548" y="4129678"/>
                <a:ext cx="76081" cy="74427"/>
              </a:xfrm>
              <a:custGeom>
                <a:avLst/>
                <a:gdLst/>
                <a:ahLst/>
                <a:cxnLst>
                  <a:cxn ang="0">
                    <a:pos x="12" y="0"/>
                  </a:cxn>
                  <a:cxn ang="0">
                    <a:pos x="23" y="22"/>
                  </a:cxn>
                  <a:cxn ang="0">
                    <a:pos x="46" y="32"/>
                  </a:cxn>
                  <a:cxn ang="0">
                    <a:pos x="23" y="37"/>
                  </a:cxn>
                  <a:cxn ang="0">
                    <a:pos x="0" y="45"/>
                  </a:cxn>
                  <a:cxn ang="0">
                    <a:pos x="6" y="31"/>
                  </a:cxn>
                  <a:cxn ang="0">
                    <a:pos x="11" y="16"/>
                  </a:cxn>
                  <a:cxn ang="0">
                    <a:pos x="12" y="0"/>
                  </a:cxn>
                </a:cxnLst>
                <a:rect l="0" t="0" r="r" b="b"/>
                <a:pathLst>
                  <a:path w="46" h="45">
                    <a:moveTo>
                      <a:pt x="12" y="0"/>
                    </a:moveTo>
                    <a:lnTo>
                      <a:pt x="23" y="22"/>
                    </a:lnTo>
                    <a:lnTo>
                      <a:pt x="46" y="32"/>
                    </a:lnTo>
                    <a:lnTo>
                      <a:pt x="23" y="37"/>
                    </a:lnTo>
                    <a:lnTo>
                      <a:pt x="0" y="45"/>
                    </a:lnTo>
                    <a:lnTo>
                      <a:pt x="6" y="31"/>
                    </a:lnTo>
                    <a:lnTo>
                      <a:pt x="11" y="16"/>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7" name="Line 323"/>
              <p:cNvSpPr>
                <a:spLocks noChangeShapeType="1"/>
              </p:cNvSpPr>
              <p:nvPr/>
            </p:nvSpPr>
            <p:spPr bwMode="auto">
              <a:xfrm>
                <a:off x="5475546" y="3658306"/>
                <a:ext cx="172010"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8" name="Freeform 324"/>
              <p:cNvSpPr>
                <a:spLocks/>
              </p:cNvSpPr>
              <p:nvPr/>
            </p:nvSpPr>
            <p:spPr bwMode="auto">
              <a:xfrm>
                <a:off x="5606207" y="3784005"/>
                <a:ext cx="76081" cy="76081"/>
              </a:xfrm>
              <a:custGeom>
                <a:avLst/>
                <a:gdLst/>
                <a:ahLst/>
                <a:cxnLst>
                  <a:cxn ang="0">
                    <a:pos x="32" y="0"/>
                  </a:cxn>
                  <a:cxn ang="0">
                    <a:pos x="36" y="15"/>
                  </a:cxn>
                  <a:cxn ang="0">
                    <a:pos x="40" y="31"/>
                  </a:cxn>
                  <a:cxn ang="0">
                    <a:pos x="46" y="46"/>
                  </a:cxn>
                  <a:cxn ang="0">
                    <a:pos x="31" y="40"/>
                  </a:cxn>
                  <a:cxn ang="0">
                    <a:pos x="16" y="35"/>
                  </a:cxn>
                  <a:cxn ang="0">
                    <a:pos x="0" y="32"/>
                  </a:cxn>
                  <a:cxn ang="0">
                    <a:pos x="22" y="23"/>
                  </a:cxn>
                  <a:cxn ang="0">
                    <a:pos x="32" y="0"/>
                  </a:cxn>
                </a:cxnLst>
                <a:rect l="0" t="0" r="r" b="b"/>
                <a:pathLst>
                  <a:path w="46" h="46">
                    <a:moveTo>
                      <a:pt x="32" y="0"/>
                    </a:moveTo>
                    <a:lnTo>
                      <a:pt x="36" y="15"/>
                    </a:lnTo>
                    <a:lnTo>
                      <a:pt x="40" y="31"/>
                    </a:lnTo>
                    <a:lnTo>
                      <a:pt x="46" y="46"/>
                    </a:lnTo>
                    <a:lnTo>
                      <a:pt x="31" y="40"/>
                    </a:lnTo>
                    <a:lnTo>
                      <a:pt x="16" y="35"/>
                    </a:lnTo>
                    <a:lnTo>
                      <a:pt x="0" y="32"/>
                    </a:lnTo>
                    <a:lnTo>
                      <a:pt x="22" y="2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9" name="Line 325"/>
              <p:cNvSpPr>
                <a:spLocks noChangeShapeType="1"/>
              </p:cNvSpPr>
              <p:nvPr/>
            </p:nvSpPr>
            <p:spPr bwMode="auto">
              <a:xfrm flipH="1" flipV="1">
                <a:off x="4676693" y="4468735"/>
                <a:ext cx="170356" cy="16374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0" name="Freeform 326"/>
              <p:cNvSpPr>
                <a:spLocks/>
              </p:cNvSpPr>
              <p:nvPr/>
            </p:nvSpPr>
            <p:spPr bwMode="auto">
              <a:xfrm>
                <a:off x="4641961" y="4434003"/>
                <a:ext cx="77735" cy="76081"/>
              </a:xfrm>
              <a:custGeom>
                <a:avLst/>
                <a:gdLst/>
                <a:ahLst/>
                <a:cxnLst>
                  <a:cxn ang="0">
                    <a:pos x="0" y="0"/>
                  </a:cxn>
                  <a:cxn ang="0">
                    <a:pos x="23" y="9"/>
                  </a:cxn>
                  <a:cxn ang="0">
                    <a:pos x="47" y="13"/>
                  </a:cxn>
                  <a:cxn ang="0">
                    <a:pos x="25" y="24"/>
                  </a:cxn>
                  <a:cxn ang="0">
                    <a:pos x="14" y="46"/>
                  </a:cxn>
                  <a:cxn ang="0">
                    <a:pos x="11" y="30"/>
                  </a:cxn>
                  <a:cxn ang="0">
                    <a:pos x="6" y="15"/>
                  </a:cxn>
                  <a:cxn ang="0">
                    <a:pos x="0" y="0"/>
                  </a:cxn>
                </a:cxnLst>
                <a:rect l="0" t="0" r="r" b="b"/>
                <a:pathLst>
                  <a:path w="47" h="46">
                    <a:moveTo>
                      <a:pt x="0" y="0"/>
                    </a:moveTo>
                    <a:lnTo>
                      <a:pt x="23" y="9"/>
                    </a:lnTo>
                    <a:lnTo>
                      <a:pt x="47" y="13"/>
                    </a:lnTo>
                    <a:lnTo>
                      <a:pt x="25" y="24"/>
                    </a:lnTo>
                    <a:lnTo>
                      <a:pt x="14" y="46"/>
                    </a:lnTo>
                    <a:lnTo>
                      <a:pt x="11" y="30"/>
                    </a:lnTo>
                    <a:lnTo>
                      <a:pt x="6"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1" name="Line 327"/>
              <p:cNvSpPr>
                <a:spLocks noChangeShapeType="1"/>
              </p:cNvSpPr>
              <p:nvPr/>
            </p:nvSpPr>
            <p:spPr bwMode="auto">
              <a:xfrm flipV="1">
                <a:off x="4225168" y="4503468"/>
                <a:ext cx="143893"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2" name="Freeform 328"/>
              <p:cNvSpPr>
                <a:spLocks/>
              </p:cNvSpPr>
              <p:nvPr/>
            </p:nvSpPr>
            <p:spPr bwMode="auto">
              <a:xfrm>
                <a:off x="4329366" y="4472043"/>
                <a:ext cx="76081" cy="74427"/>
              </a:xfrm>
              <a:custGeom>
                <a:avLst/>
                <a:gdLst/>
                <a:ahLst/>
                <a:cxnLst>
                  <a:cxn ang="0">
                    <a:pos x="46" y="0"/>
                  </a:cxn>
                  <a:cxn ang="0">
                    <a:pos x="36" y="23"/>
                  </a:cxn>
                  <a:cxn ang="0">
                    <a:pos x="32" y="45"/>
                  </a:cxn>
                  <a:cxn ang="0">
                    <a:pos x="23" y="23"/>
                  </a:cxn>
                  <a:cxn ang="0">
                    <a:pos x="0" y="12"/>
                  </a:cxn>
                  <a:cxn ang="0">
                    <a:pos x="15" y="10"/>
                  </a:cxn>
                  <a:cxn ang="0">
                    <a:pos x="30" y="6"/>
                  </a:cxn>
                  <a:cxn ang="0">
                    <a:pos x="46" y="0"/>
                  </a:cxn>
                </a:cxnLst>
                <a:rect l="0" t="0" r="r" b="b"/>
                <a:pathLst>
                  <a:path w="46" h="45">
                    <a:moveTo>
                      <a:pt x="46" y="0"/>
                    </a:moveTo>
                    <a:lnTo>
                      <a:pt x="36" y="23"/>
                    </a:lnTo>
                    <a:lnTo>
                      <a:pt x="32" y="45"/>
                    </a:lnTo>
                    <a:lnTo>
                      <a:pt x="23" y="23"/>
                    </a:lnTo>
                    <a:lnTo>
                      <a:pt x="0" y="12"/>
                    </a:lnTo>
                    <a:lnTo>
                      <a:pt x="15" y="10"/>
                    </a:lnTo>
                    <a:lnTo>
                      <a:pt x="30"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3" name="Line 329"/>
              <p:cNvSpPr>
                <a:spLocks noChangeShapeType="1"/>
              </p:cNvSpPr>
              <p:nvPr/>
            </p:nvSpPr>
            <p:spPr bwMode="auto">
              <a:xfrm flipV="1">
                <a:off x="5038906" y="4496852"/>
                <a:ext cx="143893" cy="14058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4" name="Freeform 330"/>
              <p:cNvSpPr>
                <a:spLocks/>
              </p:cNvSpPr>
              <p:nvPr/>
            </p:nvSpPr>
            <p:spPr bwMode="auto">
              <a:xfrm>
                <a:off x="5141450" y="4463774"/>
                <a:ext cx="76081" cy="72773"/>
              </a:xfrm>
              <a:custGeom>
                <a:avLst/>
                <a:gdLst/>
                <a:ahLst/>
                <a:cxnLst>
                  <a:cxn ang="0">
                    <a:pos x="46" y="0"/>
                  </a:cxn>
                  <a:cxn ang="0">
                    <a:pos x="40" y="15"/>
                  </a:cxn>
                  <a:cxn ang="0">
                    <a:pos x="36" y="29"/>
                  </a:cxn>
                  <a:cxn ang="0">
                    <a:pos x="34" y="44"/>
                  </a:cxn>
                  <a:cxn ang="0">
                    <a:pos x="23" y="23"/>
                  </a:cxn>
                  <a:cxn ang="0">
                    <a:pos x="0" y="12"/>
                  </a:cxn>
                  <a:cxn ang="0">
                    <a:pos x="16" y="11"/>
                  </a:cxn>
                  <a:cxn ang="0">
                    <a:pos x="31" y="6"/>
                  </a:cxn>
                  <a:cxn ang="0">
                    <a:pos x="46" y="0"/>
                  </a:cxn>
                </a:cxnLst>
                <a:rect l="0" t="0" r="r" b="b"/>
                <a:pathLst>
                  <a:path w="46" h="44">
                    <a:moveTo>
                      <a:pt x="46" y="0"/>
                    </a:moveTo>
                    <a:lnTo>
                      <a:pt x="40" y="15"/>
                    </a:lnTo>
                    <a:lnTo>
                      <a:pt x="36" y="29"/>
                    </a:lnTo>
                    <a:lnTo>
                      <a:pt x="34" y="44"/>
                    </a:lnTo>
                    <a:lnTo>
                      <a:pt x="23" y="23"/>
                    </a:lnTo>
                    <a:lnTo>
                      <a:pt x="0" y="12"/>
                    </a:lnTo>
                    <a:lnTo>
                      <a:pt x="16" y="11"/>
                    </a:lnTo>
                    <a:lnTo>
                      <a:pt x="31"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5" name="Line 331"/>
              <p:cNvSpPr>
                <a:spLocks noChangeShapeType="1"/>
              </p:cNvSpPr>
              <p:nvPr/>
            </p:nvSpPr>
            <p:spPr bwMode="auto">
              <a:xfrm>
                <a:off x="4612190" y="4463774"/>
                <a:ext cx="172010" cy="16870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6" name="Freeform 332"/>
              <p:cNvSpPr>
                <a:spLocks/>
              </p:cNvSpPr>
              <p:nvPr/>
            </p:nvSpPr>
            <p:spPr bwMode="auto">
              <a:xfrm>
                <a:off x="4742851" y="4592781"/>
                <a:ext cx="76081" cy="72773"/>
              </a:xfrm>
              <a:custGeom>
                <a:avLst/>
                <a:gdLst/>
                <a:ahLst/>
                <a:cxnLst>
                  <a:cxn ang="0">
                    <a:pos x="32" y="0"/>
                  </a:cxn>
                  <a:cxn ang="0">
                    <a:pos x="35" y="15"/>
                  </a:cxn>
                  <a:cxn ang="0">
                    <a:pos x="40" y="30"/>
                  </a:cxn>
                  <a:cxn ang="0">
                    <a:pos x="46" y="44"/>
                  </a:cxn>
                  <a:cxn ang="0">
                    <a:pos x="23" y="37"/>
                  </a:cxn>
                  <a:cxn ang="0">
                    <a:pos x="0" y="32"/>
                  </a:cxn>
                  <a:cxn ang="0">
                    <a:pos x="23" y="21"/>
                  </a:cxn>
                  <a:cxn ang="0">
                    <a:pos x="32" y="0"/>
                  </a:cxn>
                </a:cxnLst>
                <a:rect l="0" t="0" r="r" b="b"/>
                <a:pathLst>
                  <a:path w="46" h="44">
                    <a:moveTo>
                      <a:pt x="32" y="0"/>
                    </a:moveTo>
                    <a:lnTo>
                      <a:pt x="35" y="15"/>
                    </a:lnTo>
                    <a:lnTo>
                      <a:pt x="40" y="30"/>
                    </a:lnTo>
                    <a:lnTo>
                      <a:pt x="46" y="44"/>
                    </a:lnTo>
                    <a:lnTo>
                      <a:pt x="23" y="37"/>
                    </a:lnTo>
                    <a:lnTo>
                      <a:pt x="0" y="32"/>
                    </a:lnTo>
                    <a:lnTo>
                      <a:pt x="23" y="2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7" name="Line 333"/>
              <p:cNvSpPr>
                <a:spLocks noChangeShapeType="1"/>
              </p:cNvSpPr>
              <p:nvPr/>
            </p:nvSpPr>
            <p:spPr bwMode="auto">
              <a:xfrm flipH="1" flipV="1">
                <a:off x="5541703" y="4455504"/>
                <a:ext cx="168702"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8" name="Freeform 334"/>
              <p:cNvSpPr>
                <a:spLocks/>
              </p:cNvSpPr>
              <p:nvPr/>
            </p:nvSpPr>
            <p:spPr bwMode="auto">
              <a:xfrm>
                <a:off x="5505316" y="4424079"/>
                <a:ext cx="76081" cy="72773"/>
              </a:xfrm>
              <a:custGeom>
                <a:avLst/>
                <a:gdLst/>
                <a:ahLst/>
                <a:cxnLst>
                  <a:cxn ang="0">
                    <a:pos x="0" y="0"/>
                  </a:cxn>
                  <a:cxn ang="0">
                    <a:pos x="16" y="6"/>
                  </a:cxn>
                  <a:cxn ang="0">
                    <a:pos x="31" y="10"/>
                  </a:cxn>
                  <a:cxn ang="0">
                    <a:pos x="46" y="12"/>
                  </a:cxn>
                  <a:cxn ang="0">
                    <a:pos x="25" y="22"/>
                  </a:cxn>
                  <a:cxn ang="0">
                    <a:pos x="14" y="44"/>
                  </a:cxn>
                  <a:cxn ang="0">
                    <a:pos x="10" y="22"/>
                  </a:cxn>
                  <a:cxn ang="0">
                    <a:pos x="0" y="0"/>
                  </a:cxn>
                </a:cxnLst>
                <a:rect l="0" t="0" r="r" b="b"/>
                <a:pathLst>
                  <a:path w="46" h="44">
                    <a:moveTo>
                      <a:pt x="0" y="0"/>
                    </a:moveTo>
                    <a:lnTo>
                      <a:pt x="16" y="6"/>
                    </a:lnTo>
                    <a:lnTo>
                      <a:pt x="31" y="10"/>
                    </a:lnTo>
                    <a:lnTo>
                      <a:pt x="46" y="12"/>
                    </a:lnTo>
                    <a:lnTo>
                      <a:pt x="25" y="22"/>
                    </a:lnTo>
                    <a:lnTo>
                      <a:pt x="14" y="44"/>
                    </a:lnTo>
                    <a:lnTo>
                      <a:pt x="10"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9" name="Line 335"/>
              <p:cNvSpPr>
                <a:spLocks noChangeShapeType="1"/>
              </p:cNvSpPr>
              <p:nvPr/>
            </p:nvSpPr>
            <p:spPr bwMode="auto">
              <a:xfrm>
                <a:off x="5475546" y="4453850"/>
                <a:ext cx="172010" cy="16870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0" name="Freeform 336"/>
              <p:cNvSpPr>
                <a:spLocks/>
              </p:cNvSpPr>
              <p:nvPr/>
            </p:nvSpPr>
            <p:spPr bwMode="auto">
              <a:xfrm>
                <a:off x="5606207" y="4579549"/>
                <a:ext cx="76081" cy="76081"/>
              </a:xfrm>
              <a:custGeom>
                <a:avLst/>
                <a:gdLst/>
                <a:ahLst/>
                <a:cxnLst>
                  <a:cxn ang="0">
                    <a:pos x="32" y="0"/>
                  </a:cxn>
                  <a:cxn ang="0">
                    <a:pos x="36" y="16"/>
                  </a:cxn>
                  <a:cxn ang="0">
                    <a:pos x="40" y="31"/>
                  </a:cxn>
                  <a:cxn ang="0">
                    <a:pos x="46" y="46"/>
                  </a:cxn>
                  <a:cxn ang="0">
                    <a:pos x="31" y="40"/>
                  </a:cxn>
                  <a:cxn ang="0">
                    <a:pos x="16" y="35"/>
                  </a:cxn>
                  <a:cxn ang="0">
                    <a:pos x="0" y="32"/>
                  </a:cxn>
                  <a:cxn ang="0">
                    <a:pos x="22" y="23"/>
                  </a:cxn>
                  <a:cxn ang="0">
                    <a:pos x="32" y="0"/>
                  </a:cxn>
                </a:cxnLst>
                <a:rect l="0" t="0" r="r" b="b"/>
                <a:pathLst>
                  <a:path w="46" h="46">
                    <a:moveTo>
                      <a:pt x="32" y="0"/>
                    </a:moveTo>
                    <a:lnTo>
                      <a:pt x="36" y="16"/>
                    </a:lnTo>
                    <a:lnTo>
                      <a:pt x="40" y="31"/>
                    </a:lnTo>
                    <a:lnTo>
                      <a:pt x="46" y="46"/>
                    </a:lnTo>
                    <a:lnTo>
                      <a:pt x="31" y="40"/>
                    </a:lnTo>
                    <a:lnTo>
                      <a:pt x="16" y="35"/>
                    </a:lnTo>
                    <a:lnTo>
                      <a:pt x="0" y="32"/>
                    </a:lnTo>
                    <a:lnTo>
                      <a:pt x="22" y="2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1" name="Line 337"/>
              <p:cNvSpPr>
                <a:spLocks noChangeShapeType="1"/>
              </p:cNvSpPr>
              <p:nvPr/>
            </p:nvSpPr>
            <p:spPr bwMode="auto">
              <a:xfrm>
                <a:off x="4253285" y="4693671"/>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2" name="Freeform 338"/>
              <p:cNvSpPr>
                <a:spLocks/>
              </p:cNvSpPr>
              <p:nvPr/>
            </p:nvSpPr>
            <p:spPr bwMode="auto">
              <a:xfrm>
                <a:off x="4761044" y="4658938"/>
                <a:ext cx="62850" cy="72773"/>
              </a:xfrm>
              <a:custGeom>
                <a:avLst/>
                <a:gdLst/>
                <a:ahLst/>
                <a:cxnLst>
                  <a:cxn ang="0">
                    <a:pos x="0" y="0"/>
                  </a:cxn>
                  <a:cxn ang="0">
                    <a:pos x="11" y="9"/>
                  </a:cxn>
                  <a:cxn ang="0">
                    <a:pos x="38" y="21"/>
                  </a:cxn>
                  <a:cxn ang="0">
                    <a:pos x="24" y="27"/>
                  </a:cxn>
                  <a:cxn ang="0">
                    <a:pos x="11" y="35"/>
                  </a:cxn>
                  <a:cxn ang="0">
                    <a:pos x="0" y="44"/>
                  </a:cxn>
                  <a:cxn ang="0">
                    <a:pos x="8" y="21"/>
                  </a:cxn>
                  <a:cxn ang="0">
                    <a:pos x="0" y="0"/>
                  </a:cxn>
                </a:cxnLst>
                <a:rect l="0" t="0" r="r" b="b"/>
                <a:pathLst>
                  <a:path w="38" h="44">
                    <a:moveTo>
                      <a:pt x="0" y="0"/>
                    </a:moveTo>
                    <a:lnTo>
                      <a:pt x="11" y="9"/>
                    </a:lnTo>
                    <a:lnTo>
                      <a:pt x="38" y="21"/>
                    </a:lnTo>
                    <a:lnTo>
                      <a:pt x="24" y="27"/>
                    </a:lnTo>
                    <a:lnTo>
                      <a:pt x="11" y="35"/>
                    </a:lnTo>
                    <a:lnTo>
                      <a:pt x="0" y="44"/>
                    </a:lnTo>
                    <a:lnTo>
                      <a:pt x="8"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3" name="Line 339"/>
              <p:cNvSpPr>
                <a:spLocks noChangeShapeType="1"/>
              </p:cNvSpPr>
              <p:nvPr/>
            </p:nvSpPr>
            <p:spPr bwMode="auto">
              <a:xfrm flipH="1">
                <a:off x="4292980" y="4749905"/>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4" name="Freeform 340"/>
              <p:cNvSpPr>
                <a:spLocks/>
              </p:cNvSpPr>
              <p:nvPr/>
            </p:nvSpPr>
            <p:spPr bwMode="auto">
              <a:xfrm>
                <a:off x="4245016" y="4711864"/>
                <a:ext cx="66158" cy="76081"/>
              </a:xfrm>
              <a:custGeom>
                <a:avLst/>
                <a:gdLst/>
                <a:ahLst/>
                <a:cxnLst>
                  <a:cxn ang="0">
                    <a:pos x="40" y="0"/>
                  </a:cxn>
                  <a:cxn ang="0">
                    <a:pos x="32" y="23"/>
                  </a:cxn>
                  <a:cxn ang="0">
                    <a:pos x="40" y="46"/>
                  </a:cxn>
                  <a:cxn ang="0">
                    <a:pos x="22" y="32"/>
                  </a:cxn>
                  <a:cxn ang="0">
                    <a:pos x="0" y="23"/>
                  </a:cxn>
                  <a:cxn ang="0">
                    <a:pos x="14" y="17"/>
                  </a:cxn>
                  <a:cxn ang="0">
                    <a:pos x="29" y="9"/>
                  </a:cxn>
                  <a:cxn ang="0">
                    <a:pos x="40" y="0"/>
                  </a:cxn>
                </a:cxnLst>
                <a:rect l="0" t="0" r="r" b="b"/>
                <a:pathLst>
                  <a:path w="40" h="46">
                    <a:moveTo>
                      <a:pt x="40" y="0"/>
                    </a:moveTo>
                    <a:lnTo>
                      <a:pt x="32" y="23"/>
                    </a:lnTo>
                    <a:lnTo>
                      <a:pt x="40" y="46"/>
                    </a:lnTo>
                    <a:lnTo>
                      <a:pt x="22" y="32"/>
                    </a:lnTo>
                    <a:lnTo>
                      <a:pt x="0" y="23"/>
                    </a:lnTo>
                    <a:lnTo>
                      <a:pt x="14" y="17"/>
                    </a:lnTo>
                    <a:lnTo>
                      <a:pt x="29" y="9"/>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5" name="Line 341"/>
              <p:cNvSpPr>
                <a:spLocks noChangeShapeType="1"/>
              </p:cNvSpPr>
              <p:nvPr/>
            </p:nvSpPr>
            <p:spPr bwMode="auto">
              <a:xfrm>
                <a:off x="5116641" y="4683747"/>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6" name="Freeform 342"/>
              <p:cNvSpPr>
                <a:spLocks/>
              </p:cNvSpPr>
              <p:nvPr/>
            </p:nvSpPr>
            <p:spPr bwMode="auto">
              <a:xfrm>
                <a:off x="5624400" y="4645707"/>
                <a:ext cx="62850" cy="76081"/>
              </a:xfrm>
              <a:custGeom>
                <a:avLst/>
                <a:gdLst/>
                <a:ahLst/>
                <a:cxnLst>
                  <a:cxn ang="0">
                    <a:pos x="0" y="0"/>
                  </a:cxn>
                  <a:cxn ang="0">
                    <a:pos x="11" y="9"/>
                  </a:cxn>
                  <a:cxn ang="0">
                    <a:pos x="25" y="17"/>
                  </a:cxn>
                  <a:cxn ang="0">
                    <a:pos x="38" y="23"/>
                  </a:cxn>
                  <a:cxn ang="0">
                    <a:pos x="25" y="29"/>
                  </a:cxn>
                  <a:cxn ang="0">
                    <a:pos x="11" y="37"/>
                  </a:cxn>
                  <a:cxn ang="0">
                    <a:pos x="0" y="46"/>
                  </a:cxn>
                  <a:cxn ang="0">
                    <a:pos x="8" y="23"/>
                  </a:cxn>
                  <a:cxn ang="0">
                    <a:pos x="0" y="0"/>
                  </a:cxn>
                </a:cxnLst>
                <a:rect l="0" t="0" r="r" b="b"/>
                <a:pathLst>
                  <a:path w="38" h="46">
                    <a:moveTo>
                      <a:pt x="0" y="0"/>
                    </a:moveTo>
                    <a:lnTo>
                      <a:pt x="11" y="9"/>
                    </a:lnTo>
                    <a:lnTo>
                      <a:pt x="25" y="17"/>
                    </a:lnTo>
                    <a:lnTo>
                      <a:pt x="38" y="23"/>
                    </a:lnTo>
                    <a:lnTo>
                      <a:pt x="25" y="29"/>
                    </a:lnTo>
                    <a:lnTo>
                      <a:pt x="11" y="37"/>
                    </a:lnTo>
                    <a:lnTo>
                      <a:pt x="0" y="46"/>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7" name="Line 343"/>
              <p:cNvSpPr>
                <a:spLocks noChangeShapeType="1"/>
              </p:cNvSpPr>
              <p:nvPr/>
            </p:nvSpPr>
            <p:spPr bwMode="auto">
              <a:xfrm flipH="1">
                <a:off x="5154682" y="4736674"/>
                <a:ext cx="52760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8" name="Freeform 344"/>
              <p:cNvSpPr>
                <a:spLocks/>
              </p:cNvSpPr>
              <p:nvPr/>
            </p:nvSpPr>
            <p:spPr bwMode="auto">
              <a:xfrm>
                <a:off x="5110025" y="4698633"/>
                <a:ext cx="64504" cy="76081"/>
              </a:xfrm>
              <a:custGeom>
                <a:avLst/>
                <a:gdLst/>
                <a:ahLst/>
                <a:cxnLst>
                  <a:cxn ang="0">
                    <a:pos x="39" y="0"/>
                  </a:cxn>
                  <a:cxn ang="0">
                    <a:pos x="32" y="23"/>
                  </a:cxn>
                  <a:cxn ang="0">
                    <a:pos x="39" y="46"/>
                  </a:cxn>
                  <a:cxn ang="0">
                    <a:pos x="21" y="34"/>
                  </a:cxn>
                  <a:cxn ang="0">
                    <a:pos x="0" y="23"/>
                  </a:cxn>
                  <a:cxn ang="0">
                    <a:pos x="21" y="14"/>
                  </a:cxn>
                  <a:cxn ang="0">
                    <a:pos x="39" y="0"/>
                  </a:cxn>
                </a:cxnLst>
                <a:rect l="0" t="0" r="r" b="b"/>
                <a:pathLst>
                  <a:path w="39" h="46">
                    <a:moveTo>
                      <a:pt x="39" y="0"/>
                    </a:moveTo>
                    <a:lnTo>
                      <a:pt x="32" y="23"/>
                    </a:lnTo>
                    <a:lnTo>
                      <a:pt x="39" y="46"/>
                    </a:lnTo>
                    <a:lnTo>
                      <a:pt x="21" y="34"/>
                    </a:lnTo>
                    <a:lnTo>
                      <a:pt x="0" y="23"/>
                    </a:lnTo>
                    <a:lnTo>
                      <a:pt x="21" y="14"/>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9" name="Freeform 345"/>
              <p:cNvSpPr>
                <a:spLocks noEditPoints="1"/>
              </p:cNvSpPr>
              <p:nvPr/>
            </p:nvSpPr>
            <p:spPr bwMode="auto">
              <a:xfrm>
                <a:off x="6267782" y="2861107"/>
                <a:ext cx="99236" cy="84351"/>
              </a:xfrm>
              <a:custGeom>
                <a:avLst/>
                <a:gdLst/>
                <a:ahLst/>
                <a:cxnLst>
                  <a:cxn ang="0">
                    <a:pos x="7" y="8"/>
                  </a:cxn>
                  <a:cxn ang="0">
                    <a:pos x="7" y="16"/>
                  </a:cxn>
                  <a:cxn ang="0">
                    <a:pos x="8" y="22"/>
                  </a:cxn>
                  <a:cxn ang="0">
                    <a:pos x="8" y="26"/>
                  </a:cxn>
                  <a:cxn ang="0">
                    <a:pos x="10" y="29"/>
                  </a:cxn>
                  <a:cxn ang="0">
                    <a:pos x="11" y="34"/>
                  </a:cxn>
                  <a:cxn ang="0">
                    <a:pos x="14" y="37"/>
                  </a:cxn>
                  <a:cxn ang="0">
                    <a:pos x="19" y="40"/>
                  </a:cxn>
                  <a:cxn ang="0">
                    <a:pos x="23" y="42"/>
                  </a:cxn>
                  <a:cxn ang="0">
                    <a:pos x="29" y="43"/>
                  </a:cxn>
                  <a:cxn ang="0">
                    <a:pos x="37" y="42"/>
                  </a:cxn>
                  <a:cxn ang="0">
                    <a:pos x="42" y="40"/>
                  </a:cxn>
                  <a:cxn ang="0">
                    <a:pos x="46" y="37"/>
                  </a:cxn>
                  <a:cxn ang="0">
                    <a:pos x="49" y="33"/>
                  </a:cxn>
                  <a:cxn ang="0">
                    <a:pos x="51" y="29"/>
                  </a:cxn>
                  <a:cxn ang="0">
                    <a:pos x="52" y="25"/>
                  </a:cxn>
                  <a:cxn ang="0">
                    <a:pos x="52" y="8"/>
                  </a:cxn>
                  <a:cxn ang="0">
                    <a:pos x="7" y="8"/>
                  </a:cxn>
                  <a:cxn ang="0">
                    <a:pos x="0" y="0"/>
                  </a:cxn>
                  <a:cxn ang="0">
                    <a:pos x="60" y="0"/>
                  </a:cxn>
                  <a:cxn ang="0">
                    <a:pos x="60" y="23"/>
                  </a:cxn>
                  <a:cxn ang="0">
                    <a:pos x="59" y="29"/>
                  </a:cxn>
                  <a:cxn ang="0">
                    <a:pos x="55" y="39"/>
                  </a:cxn>
                  <a:cxn ang="0">
                    <a:pos x="51" y="43"/>
                  </a:cxn>
                  <a:cxn ang="0">
                    <a:pos x="45" y="48"/>
                  </a:cxn>
                  <a:cxn ang="0">
                    <a:pos x="36" y="51"/>
                  </a:cxn>
                  <a:cxn ang="0">
                    <a:pos x="29" y="51"/>
                  </a:cxn>
                  <a:cxn ang="0">
                    <a:pos x="22" y="49"/>
                  </a:cxn>
                  <a:cxn ang="0">
                    <a:pos x="16" y="48"/>
                  </a:cxn>
                  <a:cxn ang="0">
                    <a:pos x="11" y="45"/>
                  </a:cxn>
                  <a:cxn ang="0">
                    <a:pos x="8" y="42"/>
                  </a:cxn>
                  <a:cxn ang="0">
                    <a:pos x="5" y="37"/>
                  </a:cxn>
                  <a:cxn ang="0">
                    <a:pos x="4" y="34"/>
                  </a:cxn>
                  <a:cxn ang="0">
                    <a:pos x="2" y="29"/>
                  </a:cxn>
                  <a:cxn ang="0">
                    <a:pos x="0" y="23"/>
                  </a:cxn>
                  <a:cxn ang="0">
                    <a:pos x="0" y="0"/>
                  </a:cxn>
                </a:cxnLst>
                <a:rect l="0" t="0" r="r" b="b"/>
                <a:pathLst>
                  <a:path w="60" h="51">
                    <a:moveTo>
                      <a:pt x="7" y="8"/>
                    </a:moveTo>
                    <a:lnTo>
                      <a:pt x="7" y="16"/>
                    </a:lnTo>
                    <a:lnTo>
                      <a:pt x="8" y="22"/>
                    </a:lnTo>
                    <a:lnTo>
                      <a:pt x="8" y="26"/>
                    </a:lnTo>
                    <a:lnTo>
                      <a:pt x="10" y="29"/>
                    </a:lnTo>
                    <a:lnTo>
                      <a:pt x="11" y="34"/>
                    </a:lnTo>
                    <a:lnTo>
                      <a:pt x="14" y="37"/>
                    </a:lnTo>
                    <a:lnTo>
                      <a:pt x="19" y="40"/>
                    </a:lnTo>
                    <a:lnTo>
                      <a:pt x="23" y="42"/>
                    </a:lnTo>
                    <a:lnTo>
                      <a:pt x="29" y="43"/>
                    </a:lnTo>
                    <a:lnTo>
                      <a:pt x="37" y="42"/>
                    </a:lnTo>
                    <a:lnTo>
                      <a:pt x="42" y="40"/>
                    </a:lnTo>
                    <a:lnTo>
                      <a:pt x="46" y="37"/>
                    </a:lnTo>
                    <a:lnTo>
                      <a:pt x="49" y="33"/>
                    </a:lnTo>
                    <a:lnTo>
                      <a:pt x="51" y="29"/>
                    </a:lnTo>
                    <a:lnTo>
                      <a:pt x="52" y="25"/>
                    </a:lnTo>
                    <a:lnTo>
                      <a:pt x="52" y="8"/>
                    </a:lnTo>
                    <a:lnTo>
                      <a:pt x="7" y="8"/>
                    </a:lnTo>
                    <a:close/>
                    <a:moveTo>
                      <a:pt x="0" y="0"/>
                    </a:moveTo>
                    <a:lnTo>
                      <a:pt x="60" y="0"/>
                    </a:lnTo>
                    <a:lnTo>
                      <a:pt x="60" y="23"/>
                    </a:lnTo>
                    <a:lnTo>
                      <a:pt x="59" y="29"/>
                    </a:lnTo>
                    <a:lnTo>
                      <a:pt x="55" y="39"/>
                    </a:lnTo>
                    <a:lnTo>
                      <a:pt x="51" y="43"/>
                    </a:lnTo>
                    <a:lnTo>
                      <a:pt x="45" y="48"/>
                    </a:lnTo>
                    <a:lnTo>
                      <a:pt x="36" y="51"/>
                    </a:lnTo>
                    <a:lnTo>
                      <a:pt x="29" y="51"/>
                    </a:lnTo>
                    <a:lnTo>
                      <a:pt x="22" y="49"/>
                    </a:lnTo>
                    <a:lnTo>
                      <a:pt x="16" y="48"/>
                    </a:lnTo>
                    <a:lnTo>
                      <a:pt x="11" y="45"/>
                    </a:lnTo>
                    <a:lnTo>
                      <a:pt x="8" y="42"/>
                    </a:lnTo>
                    <a:lnTo>
                      <a:pt x="5" y="37"/>
                    </a:lnTo>
                    <a:lnTo>
                      <a:pt x="4" y="34"/>
                    </a:lnTo>
                    <a:lnTo>
                      <a:pt x="2" y="29"/>
                    </a:lnTo>
                    <a:lnTo>
                      <a:pt x="0"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0" name="Freeform 346"/>
              <p:cNvSpPr>
                <a:spLocks/>
              </p:cNvSpPr>
              <p:nvPr/>
            </p:nvSpPr>
            <p:spPr bwMode="auto">
              <a:xfrm>
                <a:off x="6241319" y="2958690"/>
                <a:ext cx="100890" cy="69465"/>
              </a:xfrm>
              <a:custGeom>
                <a:avLst/>
                <a:gdLst/>
                <a:ahLst/>
                <a:cxnLst>
                  <a:cxn ang="0">
                    <a:pos x="61" y="0"/>
                  </a:cxn>
                  <a:cxn ang="0">
                    <a:pos x="61" y="7"/>
                  </a:cxn>
                  <a:cxn ang="0">
                    <a:pos x="29" y="21"/>
                  </a:cxn>
                  <a:cxn ang="0">
                    <a:pos x="61" y="35"/>
                  </a:cxn>
                  <a:cxn ang="0">
                    <a:pos x="61" y="42"/>
                  </a:cxn>
                  <a:cxn ang="0">
                    <a:pos x="0" y="16"/>
                  </a:cxn>
                  <a:cxn ang="0">
                    <a:pos x="0" y="9"/>
                  </a:cxn>
                  <a:cxn ang="0">
                    <a:pos x="18" y="16"/>
                  </a:cxn>
                  <a:cxn ang="0">
                    <a:pos x="61" y="0"/>
                  </a:cxn>
                </a:cxnLst>
                <a:rect l="0" t="0" r="r" b="b"/>
                <a:pathLst>
                  <a:path w="61" h="42">
                    <a:moveTo>
                      <a:pt x="61" y="0"/>
                    </a:moveTo>
                    <a:lnTo>
                      <a:pt x="61" y="7"/>
                    </a:lnTo>
                    <a:lnTo>
                      <a:pt x="29" y="21"/>
                    </a:lnTo>
                    <a:lnTo>
                      <a:pt x="61" y="35"/>
                    </a:lnTo>
                    <a:lnTo>
                      <a:pt x="61" y="42"/>
                    </a:lnTo>
                    <a:lnTo>
                      <a:pt x="0" y="16"/>
                    </a:lnTo>
                    <a:lnTo>
                      <a:pt x="0" y="9"/>
                    </a:lnTo>
                    <a:lnTo>
                      <a:pt x="18" y="16"/>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1" name="Freeform 347"/>
              <p:cNvSpPr>
                <a:spLocks/>
              </p:cNvSpPr>
              <p:nvPr/>
            </p:nvSpPr>
            <p:spPr bwMode="auto">
              <a:xfrm>
                <a:off x="6266128" y="3041387"/>
                <a:ext cx="104198" cy="76081"/>
              </a:xfrm>
              <a:custGeom>
                <a:avLst/>
                <a:gdLst/>
                <a:ahLst/>
                <a:cxnLst>
                  <a:cxn ang="0">
                    <a:pos x="5" y="0"/>
                  </a:cxn>
                  <a:cxn ang="0">
                    <a:pos x="15" y="0"/>
                  </a:cxn>
                  <a:cxn ang="0">
                    <a:pos x="15" y="1"/>
                  </a:cxn>
                  <a:cxn ang="0">
                    <a:pos x="9" y="11"/>
                  </a:cxn>
                  <a:cxn ang="0">
                    <a:pos x="8" y="17"/>
                  </a:cxn>
                  <a:cxn ang="0">
                    <a:pos x="8" y="27"/>
                  </a:cxn>
                  <a:cxn ang="0">
                    <a:pos x="11" y="34"/>
                  </a:cxn>
                  <a:cxn ang="0">
                    <a:pos x="14" y="37"/>
                  </a:cxn>
                  <a:cxn ang="0">
                    <a:pos x="17" y="38"/>
                  </a:cxn>
                  <a:cxn ang="0">
                    <a:pos x="20" y="38"/>
                  </a:cxn>
                  <a:cxn ang="0">
                    <a:pos x="24" y="34"/>
                  </a:cxn>
                  <a:cxn ang="0">
                    <a:pos x="27" y="27"/>
                  </a:cxn>
                  <a:cxn ang="0">
                    <a:pos x="27" y="20"/>
                  </a:cxn>
                  <a:cxn ang="0">
                    <a:pos x="29" y="17"/>
                  </a:cxn>
                  <a:cxn ang="0">
                    <a:pos x="30" y="11"/>
                  </a:cxn>
                  <a:cxn ang="0">
                    <a:pos x="32" y="8"/>
                  </a:cxn>
                  <a:cxn ang="0">
                    <a:pos x="37" y="3"/>
                  </a:cxn>
                  <a:cxn ang="0">
                    <a:pos x="41" y="1"/>
                  </a:cxn>
                  <a:cxn ang="0">
                    <a:pos x="44" y="0"/>
                  </a:cxn>
                  <a:cxn ang="0">
                    <a:pos x="50" y="1"/>
                  </a:cxn>
                  <a:cxn ang="0">
                    <a:pos x="53" y="3"/>
                  </a:cxn>
                  <a:cxn ang="0">
                    <a:pos x="58" y="8"/>
                  </a:cxn>
                  <a:cxn ang="0">
                    <a:pos x="61" y="17"/>
                  </a:cxn>
                  <a:cxn ang="0">
                    <a:pos x="63" y="23"/>
                  </a:cxn>
                  <a:cxn ang="0">
                    <a:pos x="61" y="29"/>
                  </a:cxn>
                  <a:cxn ang="0">
                    <a:pos x="61" y="35"/>
                  </a:cxn>
                  <a:cxn ang="0">
                    <a:pos x="58" y="44"/>
                  </a:cxn>
                  <a:cxn ang="0">
                    <a:pos x="49" y="44"/>
                  </a:cxn>
                  <a:cxn ang="0">
                    <a:pos x="49" y="43"/>
                  </a:cxn>
                  <a:cxn ang="0">
                    <a:pos x="52" y="40"/>
                  </a:cxn>
                  <a:cxn ang="0">
                    <a:pos x="53" y="34"/>
                  </a:cxn>
                  <a:cxn ang="0">
                    <a:pos x="55" y="29"/>
                  </a:cxn>
                  <a:cxn ang="0">
                    <a:pos x="55" y="17"/>
                  </a:cxn>
                  <a:cxn ang="0">
                    <a:pos x="52" y="12"/>
                  </a:cxn>
                  <a:cxn ang="0">
                    <a:pos x="49" y="9"/>
                  </a:cxn>
                  <a:cxn ang="0">
                    <a:pos x="43" y="9"/>
                  </a:cxn>
                  <a:cxn ang="0">
                    <a:pos x="40" y="11"/>
                  </a:cxn>
                  <a:cxn ang="0">
                    <a:pos x="38" y="12"/>
                  </a:cxn>
                  <a:cxn ang="0">
                    <a:pos x="38" y="15"/>
                  </a:cxn>
                  <a:cxn ang="0">
                    <a:pos x="37" y="18"/>
                  </a:cxn>
                  <a:cxn ang="0">
                    <a:pos x="37" y="20"/>
                  </a:cxn>
                  <a:cxn ang="0">
                    <a:pos x="35" y="24"/>
                  </a:cxn>
                  <a:cxn ang="0">
                    <a:pos x="35" y="29"/>
                  </a:cxn>
                  <a:cxn ang="0">
                    <a:pos x="34" y="32"/>
                  </a:cxn>
                  <a:cxn ang="0">
                    <a:pos x="32" y="38"/>
                  </a:cxn>
                  <a:cxn ang="0">
                    <a:pos x="29" y="43"/>
                  </a:cxn>
                  <a:cxn ang="0">
                    <a:pos x="23" y="46"/>
                  </a:cxn>
                  <a:cxn ang="0">
                    <a:pos x="15" y="46"/>
                  </a:cxn>
                  <a:cxn ang="0">
                    <a:pos x="9" y="43"/>
                  </a:cxn>
                  <a:cxn ang="0">
                    <a:pos x="3" y="37"/>
                  </a:cxn>
                  <a:cxn ang="0">
                    <a:pos x="1" y="32"/>
                  </a:cxn>
                  <a:cxn ang="0">
                    <a:pos x="1" y="27"/>
                  </a:cxn>
                  <a:cxn ang="0">
                    <a:pos x="0" y="23"/>
                  </a:cxn>
                  <a:cxn ang="0">
                    <a:pos x="0" y="17"/>
                  </a:cxn>
                  <a:cxn ang="0">
                    <a:pos x="1" y="11"/>
                  </a:cxn>
                  <a:cxn ang="0">
                    <a:pos x="3" y="6"/>
                  </a:cxn>
                  <a:cxn ang="0">
                    <a:pos x="5" y="0"/>
                  </a:cxn>
                </a:cxnLst>
                <a:rect l="0" t="0" r="r" b="b"/>
                <a:pathLst>
                  <a:path w="63" h="46">
                    <a:moveTo>
                      <a:pt x="5" y="0"/>
                    </a:moveTo>
                    <a:lnTo>
                      <a:pt x="15" y="0"/>
                    </a:lnTo>
                    <a:lnTo>
                      <a:pt x="15" y="1"/>
                    </a:lnTo>
                    <a:lnTo>
                      <a:pt x="9" y="11"/>
                    </a:lnTo>
                    <a:lnTo>
                      <a:pt x="8" y="17"/>
                    </a:lnTo>
                    <a:lnTo>
                      <a:pt x="8" y="27"/>
                    </a:lnTo>
                    <a:lnTo>
                      <a:pt x="11" y="34"/>
                    </a:lnTo>
                    <a:lnTo>
                      <a:pt x="14" y="37"/>
                    </a:lnTo>
                    <a:lnTo>
                      <a:pt x="17" y="38"/>
                    </a:lnTo>
                    <a:lnTo>
                      <a:pt x="20" y="38"/>
                    </a:lnTo>
                    <a:lnTo>
                      <a:pt x="24" y="34"/>
                    </a:lnTo>
                    <a:lnTo>
                      <a:pt x="27" y="27"/>
                    </a:lnTo>
                    <a:lnTo>
                      <a:pt x="27" y="20"/>
                    </a:lnTo>
                    <a:lnTo>
                      <a:pt x="29" y="17"/>
                    </a:lnTo>
                    <a:lnTo>
                      <a:pt x="30" y="11"/>
                    </a:lnTo>
                    <a:lnTo>
                      <a:pt x="32" y="8"/>
                    </a:lnTo>
                    <a:lnTo>
                      <a:pt x="37" y="3"/>
                    </a:lnTo>
                    <a:lnTo>
                      <a:pt x="41" y="1"/>
                    </a:lnTo>
                    <a:lnTo>
                      <a:pt x="44" y="0"/>
                    </a:lnTo>
                    <a:lnTo>
                      <a:pt x="50" y="1"/>
                    </a:lnTo>
                    <a:lnTo>
                      <a:pt x="53" y="3"/>
                    </a:lnTo>
                    <a:lnTo>
                      <a:pt x="58" y="8"/>
                    </a:lnTo>
                    <a:lnTo>
                      <a:pt x="61" y="17"/>
                    </a:lnTo>
                    <a:lnTo>
                      <a:pt x="63" y="23"/>
                    </a:lnTo>
                    <a:lnTo>
                      <a:pt x="61" y="29"/>
                    </a:lnTo>
                    <a:lnTo>
                      <a:pt x="61" y="35"/>
                    </a:lnTo>
                    <a:lnTo>
                      <a:pt x="58" y="44"/>
                    </a:lnTo>
                    <a:lnTo>
                      <a:pt x="49" y="44"/>
                    </a:lnTo>
                    <a:lnTo>
                      <a:pt x="49" y="43"/>
                    </a:lnTo>
                    <a:lnTo>
                      <a:pt x="52" y="40"/>
                    </a:lnTo>
                    <a:lnTo>
                      <a:pt x="53" y="34"/>
                    </a:lnTo>
                    <a:lnTo>
                      <a:pt x="55" y="29"/>
                    </a:lnTo>
                    <a:lnTo>
                      <a:pt x="55" y="17"/>
                    </a:lnTo>
                    <a:lnTo>
                      <a:pt x="52" y="12"/>
                    </a:lnTo>
                    <a:lnTo>
                      <a:pt x="49" y="9"/>
                    </a:lnTo>
                    <a:lnTo>
                      <a:pt x="43" y="9"/>
                    </a:lnTo>
                    <a:lnTo>
                      <a:pt x="40" y="11"/>
                    </a:lnTo>
                    <a:lnTo>
                      <a:pt x="38" y="12"/>
                    </a:lnTo>
                    <a:lnTo>
                      <a:pt x="38" y="15"/>
                    </a:lnTo>
                    <a:lnTo>
                      <a:pt x="37" y="18"/>
                    </a:lnTo>
                    <a:lnTo>
                      <a:pt x="37" y="20"/>
                    </a:lnTo>
                    <a:lnTo>
                      <a:pt x="35" y="24"/>
                    </a:lnTo>
                    <a:lnTo>
                      <a:pt x="35" y="29"/>
                    </a:lnTo>
                    <a:lnTo>
                      <a:pt x="34" y="32"/>
                    </a:lnTo>
                    <a:lnTo>
                      <a:pt x="32" y="38"/>
                    </a:lnTo>
                    <a:lnTo>
                      <a:pt x="29" y="43"/>
                    </a:lnTo>
                    <a:lnTo>
                      <a:pt x="23" y="46"/>
                    </a:lnTo>
                    <a:lnTo>
                      <a:pt x="15" y="46"/>
                    </a:lnTo>
                    <a:lnTo>
                      <a:pt x="9" y="43"/>
                    </a:lnTo>
                    <a:lnTo>
                      <a:pt x="3" y="37"/>
                    </a:lnTo>
                    <a:lnTo>
                      <a:pt x="1" y="32"/>
                    </a:lnTo>
                    <a:lnTo>
                      <a:pt x="1" y="27"/>
                    </a:lnTo>
                    <a:lnTo>
                      <a:pt x="0" y="23"/>
                    </a:lnTo>
                    <a:lnTo>
                      <a:pt x="0" y="17"/>
                    </a:lnTo>
                    <a:lnTo>
                      <a:pt x="1" y="11"/>
                    </a:lnTo>
                    <a:lnTo>
                      <a:pt x="3" y="6"/>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2" name="Freeform 348"/>
              <p:cNvSpPr>
                <a:spLocks/>
              </p:cNvSpPr>
              <p:nvPr/>
            </p:nvSpPr>
            <p:spPr bwMode="auto">
              <a:xfrm>
                <a:off x="6267782" y="3138969"/>
                <a:ext cx="99236" cy="64504"/>
              </a:xfrm>
              <a:custGeom>
                <a:avLst/>
                <a:gdLst/>
                <a:ahLst/>
                <a:cxnLst>
                  <a:cxn ang="0">
                    <a:pos x="0" y="0"/>
                  </a:cxn>
                  <a:cxn ang="0">
                    <a:pos x="60" y="0"/>
                  </a:cxn>
                  <a:cxn ang="0">
                    <a:pos x="60" y="39"/>
                  </a:cxn>
                  <a:cxn ang="0">
                    <a:pos x="52" y="39"/>
                  </a:cxn>
                  <a:cxn ang="0">
                    <a:pos x="52" y="8"/>
                  </a:cxn>
                  <a:cxn ang="0">
                    <a:pos x="37" y="8"/>
                  </a:cxn>
                  <a:cxn ang="0">
                    <a:pos x="37" y="39"/>
                  </a:cxn>
                  <a:cxn ang="0">
                    <a:pos x="29" y="39"/>
                  </a:cxn>
                  <a:cxn ang="0">
                    <a:pos x="29" y="8"/>
                  </a:cxn>
                  <a:cxn ang="0">
                    <a:pos x="8" y="8"/>
                  </a:cxn>
                  <a:cxn ang="0">
                    <a:pos x="8" y="39"/>
                  </a:cxn>
                  <a:cxn ang="0">
                    <a:pos x="0" y="39"/>
                  </a:cxn>
                  <a:cxn ang="0">
                    <a:pos x="0" y="0"/>
                  </a:cxn>
                </a:cxnLst>
                <a:rect l="0" t="0" r="r" b="b"/>
                <a:pathLst>
                  <a:path w="60" h="39">
                    <a:moveTo>
                      <a:pt x="0" y="0"/>
                    </a:moveTo>
                    <a:lnTo>
                      <a:pt x="60" y="0"/>
                    </a:lnTo>
                    <a:lnTo>
                      <a:pt x="60" y="39"/>
                    </a:lnTo>
                    <a:lnTo>
                      <a:pt x="52" y="39"/>
                    </a:lnTo>
                    <a:lnTo>
                      <a:pt x="52" y="8"/>
                    </a:lnTo>
                    <a:lnTo>
                      <a:pt x="37" y="8"/>
                    </a:lnTo>
                    <a:lnTo>
                      <a:pt x="37" y="39"/>
                    </a:lnTo>
                    <a:lnTo>
                      <a:pt x="29" y="39"/>
                    </a:lnTo>
                    <a:lnTo>
                      <a:pt x="29" y="8"/>
                    </a:lnTo>
                    <a:lnTo>
                      <a:pt x="8" y="8"/>
                    </a:lnTo>
                    <a:lnTo>
                      <a:pt x="8" y="39"/>
                    </a:lnTo>
                    <a:lnTo>
                      <a:pt x="0" y="3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3" name="Freeform 349"/>
              <p:cNvSpPr>
                <a:spLocks noEditPoints="1"/>
              </p:cNvSpPr>
              <p:nvPr/>
            </p:nvSpPr>
            <p:spPr bwMode="auto">
              <a:xfrm>
                <a:off x="6267782" y="3223320"/>
                <a:ext cx="99236" cy="82697"/>
              </a:xfrm>
              <a:custGeom>
                <a:avLst/>
                <a:gdLst/>
                <a:ahLst/>
                <a:cxnLst>
                  <a:cxn ang="0">
                    <a:pos x="31" y="9"/>
                  </a:cxn>
                  <a:cxn ang="0">
                    <a:pos x="31" y="23"/>
                  </a:cxn>
                  <a:cxn ang="0">
                    <a:pos x="33" y="26"/>
                  </a:cxn>
                  <a:cxn ang="0">
                    <a:pos x="37" y="30"/>
                  </a:cxn>
                  <a:cxn ang="0">
                    <a:pos x="40" y="30"/>
                  </a:cxn>
                  <a:cxn ang="0">
                    <a:pos x="43" y="32"/>
                  </a:cxn>
                  <a:cxn ang="0">
                    <a:pos x="46" y="30"/>
                  </a:cxn>
                  <a:cxn ang="0">
                    <a:pos x="48" y="30"/>
                  </a:cxn>
                  <a:cxn ang="0">
                    <a:pos x="52" y="26"/>
                  </a:cxn>
                  <a:cxn ang="0">
                    <a:pos x="52" y="9"/>
                  </a:cxn>
                  <a:cxn ang="0">
                    <a:pos x="31" y="9"/>
                  </a:cxn>
                  <a:cxn ang="0">
                    <a:pos x="0" y="0"/>
                  </a:cxn>
                  <a:cxn ang="0">
                    <a:pos x="60" y="0"/>
                  </a:cxn>
                  <a:cxn ang="0">
                    <a:pos x="60" y="23"/>
                  </a:cxn>
                  <a:cxn ang="0">
                    <a:pos x="59" y="26"/>
                  </a:cxn>
                  <a:cxn ang="0">
                    <a:pos x="59" y="29"/>
                  </a:cxn>
                  <a:cxn ang="0">
                    <a:pos x="57" y="32"/>
                  </a:cxn>
                  <a:cxn ang="0">
                    <a:pos x="51" y="38"/>
                  </a:cxn>
                  <a:cxn ang="0">
                    <a:pos x="48" y="40"/>
                  </a:cxn>
                  <a:cxn ang="0">
                    <a:pos x="43" y="40"/>
                  </a:cxn>
                  <a:cxn ang="0">
                    <a:pos x="37" y="38"/>
                  </a:cxn>
                  <a:cxn ang="0">
                    <a:pos x="33" y="37"/>
                  </a:cxn>
                  <a:cxn ang="0">
                    <a:pos x="26" y="27"/>
                  </a:cxn>
                  <a:cxn ang="0">
                    <a:pos x="0" y="50"/>
                  </a:cxn>
                  <a:cxn ang="0">
                    <a:pos x="0" y="40"/>
                  </a:cxn>
                  <a:cxn ang="0">
                    <a:pos x="23" y="20"/>
                  </a:cxn>
                  <a:cxn ang="0">
                    <a:pos x="23" y="9"/>
                  </a:cxn>
                  <a:cxn ang="0">
                    <a:pos x="0" y="9"/>
                  </a:cxn>
                  <a:cxn ang="0">
                    <a:pos x="0" y="0"/>
                  </a:cxn>
                </a:cxnLst>
                <a:rect l="0" t="0" r="r" b="b"/>
                <a:pathLst>
                  <a:path w="60" h="50">
                    <a:moveTo>
                      <a:pt x="31" y="9"/>
                    </a:moveTo>
                    <a:lnTo>
                      <a:pt x="31" y="23"/>
                    </a:lnTo>
                    <a:lnTo>
                      <a:pt x="33" y="26"/>
                    </a:lnTo>
                    <a:lnTo>
                      <a:pt x="37" y="30"/>
                    </a:lnTo>
                    <a:lnTo>
                      <a:pt x="40" y="30"/>
                    </a:lnTo>
                    <a:lnTo>
                      <a:pt x="43" y="32"/>
                    </a:lnTo>
                    <a:lnTo>
                      <a:pt x="46" y="30"/>
                    </a:lnTo>
                    <a:lnTo>
                      <a:pt x="48" y="30"/>
                    </a:lnTo>
                    <a:lnTo>
                      <a:pt x="52" y="26"/>
                    </a:lnTo>
                    <a:lnTo>
                      <a:pt x="52" y="9"/>
                    </a:lnTo>
                    <a:lnTo>
                      <a:pt x="31" y="9"/>
                    </a:lnTo>
                    <a:close/>
                    <a:moveTo>
                      <a:pt x="0" y="0"/>
                    </a:moveTo>
                    <a:lnTo>
                      <a:pt x="60" y="0"/>
                    </a:lnTo>
                    <a:lnTo>
                      <a:pt x="60" y="23"/>
                    </a:lnTo>
                    <a:lnTo>
                      <a:pt x="59" y="26"/>
                    </a:lnTo>
                    <a:lnTo>
                      <a:pt x="59" y="29"/>
                    </a:lnTo>
                    <a:lnTo>
                      <a:pt x="57" y="32"/>
                    </a:lnTo>
                    <a:lnTo>
                      <a:pt x="51" y="38"/>
                    </a:lnTo>
                    <a:lnTo>
                      <a:pt x="48" y="40"/>
                    </a:lnTo>
                    <a:lnTo>
                      <a:pt x="43" y="40"/>
                    </a:lnTo>
                    <a:lnTo>
                      <a:pt x="37" y="38"/>
                    </a:lnTo>
                    <a:lnTo>
                      <a:pt x="33" y="37"/>
                    </a:lnTo>
                    <a:lnTo>
                      <a:pt x="26" y="27"/>
                    </a:lnTo>
                    <a:lnTo>
                      <a:pt x="0" y="50"/>
                    </a:lnTo>
                    <a:lnTo>
                      <a:pt x="0" y="40"/>
                    </a:lnTo>
                    <a:lnTo>
                      <a:pt x="23" y="20"/>
                    </a:lnTo>
                    <a:lnTo>
                      <a:pt x="23"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4" name="Freeform 350"/>
              <p:cNvSpPr>
                <a:spLocks noEditPoints="1"/>
              </p:cNvSpPr>
              <p:nvPr/>
            </p:nvSpPr>
            <p:spPr bwMode="auto">
              <a:xfrm>
                <a:off x="6266128" y="3358943"/>
                <a:ext cx="104198" cy="90967"/>
              </a:xfrm>
              <a:custGeom>
                <a:avLst/>
                <a:gdLst/>
                <a:ahLst/>
                <a:cxnLst>
                  <a:cxn ang="0">
                    <a:pos x="24" y="10"/>
                  </a:cxn>
                  <a:cxn ang="0">
                    <a:pos x="18" y="11"/>
                  </a:cxn>
                  <a:cxn ang="0">
                    <a:pos x="14" y="14"/>
                  </a:cxn>
                  <a:cxn ang="0">
                    <a:pos x="8" y="23"/>
                  </a:cxn>
                  <a:cxn ang="0">
                    <a:pos x="8" y="34"/>
                  </a:cxn>
                  <a:cxn ang="0">
                    <a:pos x="11" y="39"/>
                  </a:cxn>
                  <a:cxn ang="0">
                    <a:pos x="14" y="42"/>
                  </a:cxn>
                  <a:cxn ang="0">
                    <a:pos x="18" y="45"/>
                  </a:cxn>
                  <a:cxn ang="0">
                    <a:pos x="24" y="48"/>
                  </a:cxn>
                  <a:cxn ang="0">
                    <a:pos x="38" y="48"/>
                  </a:cxn>
                  <a:cxn ang="0">
                    <a:pos x="44" y="46"/>
                  </a:cxn>
                  <a:cxn ang="0">
                    <a:pos x="49" y="43"/>
                  </a:cxn>
                  <a:cxn ang="0">
                    <a:pos x="55" y="34"/>
                  </a:cxn>
                  <a:cxn ang="0">
                    <a:pos x="55" y="23"/>
                  </a:cxn>
                  <a:cxn ang="0">
                    <a:pos x="49" y="14"/>
                  </a:cxn>
                  <a:cxn ang="0">
                    <a:pos x="46" y="13"/>
                  </a:cxn>
                  <a:cxn ang="0">
                    <a:pos x="41" y="10"/>
                  </a:cxn>
                  <a:cxn ang="0">
                    <a:pos x="24" y="10"/>
                  </a:cxn>
                  <a:cxn ang="0">
                    <a:pos x="24" y="0"/>
                  </a:cxn>
                  <a:cxn ang="0">
                    <a:pos x="38" y="0"/>
                  </a:cxn>
                  <a:cxn ang="0">
                    <a:pos x="44" y="2"/>
                  </a:cxn>
                  <a:cxn ang="0">
                    <a:pos x="53" y="8"/>
                  </a:cxn>
                  <a:cxn ang="0">
                    <a:pos x="58" y="13"/>
                  </a:cxn>
                  <a:cxn ang="0">
                    <a:pos x="61" y="22"/>
                  </a:cxn>
                  <a:cxn ang="0">
                    <a:pos x="63" y="28"/>
                  </a:cxn>
                  <a:cxn ang="0">
                    <a:pos x="60" y="40"/>
                  </a:cxn>
                  <a:cxn ang="0">
                    <a:pos x="56" y="46"/>
                  </a:cxn>
                  <a:cxn ang="0">
                    <a:pos x="53" y="48"/>
                  </a:cxn>
                  <a:cxn ang="0">
                    <a:pos x="50" y="52"/>
                  </a:cxn>
                  <a:cxn ang="0">
                    <a:pos x="44" y="54"/>
                  </a:cxn>
                  <a:cxn ang="0">
                    <a:pos x="40" y="55"/>
                  </a:cxn>
                  <a:cxn ang="0">
                    <a:pos x="24" y="55"/>
                  </a:cxn>
                  <a:cxn ang="0">
                    <a:pos x="18" y="54"/>
                  </a:cxn>
                  <a:cxn ang="0">
                    <a:pos x="12" y="51"/>
                  </a:cxn>
                  <a:cxn ang="0">
                    <a:pos x="8" y="48"/>
                  </a:cxn>
                  <a:cxn ang="0">
                    <a:pos x="5" y="45"/>
                  </a:cxn>
                  <a:cxn ang="0">
                    <a:pos x="3" y="40"/>
                  </a:cxn>
                  <a:cxn ang="0">
                    <a:pos x="0" y="28"/>
                  </a:cxn>
                  <a:cxn ang="0">
                    <a:pos x="0" y="25"/>
                  </a:cxn>
                  <a:cxn ang="0">
                    <a:pos x="1" y="20"/>
                  </a:cxn>
                  <a:cxn ang="0">
                    <a:pos x="3" y="17"/>
                  </a:cxn>
                  <a:cxn ang="0">
                    <a:pos x="5" y="13"/>
                  </a:cxn>
                  <a:cxn ang="0">
                    <a:pos x="8" y="8"/>
                  </a:cxn>
                  <a:cxn ang="0">
                    <a:pos x="12" y="5"/>
                  </a:cxn>
                  <a:cxn ang="0">
                    <a:pos x="18" y="2"/>
                  </a:cxn>
                  <a:cxn ang="0">
                    <a:pos x="24" y="0"/>
                  </a:cxn>
                </a:cxnLst>
                <a:rect l="0" t="0" r="r" b="b"/>
                <a:pathLst>
                  <a:path w="63" h="55">
                    <a:moveTo>
                      <a:pt x="24" y="10"/>
                    </a:moveTo>
                    <a:lnTo>
                      <a:pt x="18" y="11"/>
                    </a:lnTo>
                    <a:lnTo>
                      <a:pt x="14" y="14"/>
                    </a:lnTo>
                    <a:lnTo>
                      <a:pt x="8" y="23"/>
                    </a:lnTo>
                    <a:lnTo>
                      <a:pt x="8" y="34"/>
                    </a:lnTo>
                    <a:lnTo>
                      <a:pt x="11" y="39"/>
                    </a:lnTo>
                    <a:lnTo>
                      <a:pt x="14" y="42"/>
                    </a:lnTo>
                    <a:lnTo>
                      <a:pt x="18" y="45"/>
                    </a:lnTo>
                    <a:lnTo>
                      <a:pt x="24" y="48"/>
                    </a:lnTo>
                    <a:lnTo>
                      <a:pt x="38" y="48"/>
                    </a:lnTo>
                    <a:lnTo>
                      <a:pt x="44" y="46"/>
                    </a:lnTo>
                    <a:lnTo>
                      <a:pt x="49" y="43"/>
                    </a:lnTo>
                    <a:lnTo>
                      <a:pt x="55" y="34"/>
                    </a:lnTo>
                    <a:lnTo>
                      <a:pt x="55" y="23"/>
                    </a:lnTo>
                    <a:lnTo>
                      <a:pt x="49" y="14"/>
                    </a:lnTo>
                    <a:lnTo>
                      <a:pt x="46" y="13"/>
                    </a:lnTo>
                    <a:lnTo>
                      <a:pt x="41" y="10"/>
                    </a:lnTo>
                    <a:lnTo>
                      <a:pt x="24" y="10"/>
                    </a:lnTo>
                    <a:close/>
                    <a:moveTo>
                      <a:pt x="24" y="0"/>
                    </a:moveTo>
                    <a:lnTo>
                      <a:pt x="38" y="0"/>
                    </a:lnTo>
                    <a:lnTo>
                      <a:pt x="44" y="2"/>
                    </a:lnTo>
                    <a:lnTo>
                      <a:pt x="53" y="8"/>
                    </a:lnTo>
                    <a:lnTo>
                      <a:pt x="58" y="13"/>
                    </a:lnTo>
                    <a:lnTo>
                      <a:pt x="61" y="22"/>
                    </a:lnTo>
                    <a:lnTo>
                      <a:pt x="63" y="28"/>
                    </a:lnTo>
                    <a:lnTo>
                      <a:pt x="60" y="40"/>
                    </a:lnTo>
                    <a:lnTo>
                      <a:pt x="56" y="46"/>
                    </a:lnTo>
                    <a:lnTo>
                      <a:pt x="53" y="48"/>
                    </a:lnTo>
                    <a:lnTo>
                      <a:pt x="50" y="52"/>
                    </a:lnTo>
                    <a:lnTo>
                      <a:pt x="44" y="54"/>
                    </a:lnTo>
                    <a:lnTo>
                      <a:pt x="40" y="55"/>
                    </a:lnTo>
                    <a:lnTo>
                      <a:pt x="24" y="55"/>
                    </a:lnTo>
                    <a:lnTo>
                      <a:pt x="18" y="54"/>
                    </a:lnTo>
                    <a:lnTo>
                      <a:pt x="12" y="51"/>
                    </a:lnTo>
                    <a:lnTo>
                      <a:pt x="8" y="48"/>
                    </a:lnTo>
                    <a:lnTo>
                      <a:pt x="5" y="45"/>
                    </a:lnTo>
                    <a:lnTo>
                      <a:pt x="3" y="40"/>
                    </a:lnTo>
                    <a:lnTo>
                      <a:pt x="0" y="28"/>
                    </a:lnTo>
                    <a:lnTo>
                      <a:pt x="0" y="25"/>
                    </a:lnTo>
                    <a:lnTo>
                      <a:pt x="1" y="20"/>
                    </a:lnTo>
                    <a:lnTo>
                      <a:pt x="3" y="17"/>
                    </a:lnTo>
                    <a:lnTo>
                      <a:pt x="5" y="13"/>
                    </a:lnTo>
                    <a:lnTo>
                      <a:pt x="8" y="8"/>
                    </a:lnTo>
                    <a:lnTo>
                      <a:pt x="12" y="5"/>
                    </a:lnTo>
                    <a:lnTo>
                      <a:pt x="18" y="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5" name="Freeform 351"/>
              <p:cNvSpPr>
                <a:spLocks/>
              </p:cNvSpPr>
              <p:nvPr/>
            </p:nvSpPr>
            <p:spPr bwMode="auto">
              <a:xfrm>
                <a:off x="6266128" y="3471411"/>
                <a:ext cx="100890" cy="74427"/>
              </a:xfrm>
              <a:custGeom>
                <a:avLst/>
                <a:gdLst/>
                <a:ahLst/>
                <a:cxnLst>
                  <a:cxn ang="0">
                    <a:pos x="20" y="0"/>
                  </a:cxn>
                  <a:cxn ang="0">
                    <a:pos x="61" y="0"/>
                  </a:cxn>
                  <a:cxn ang="0">
                    <a:pos x="61" y="7"/>
                  </a:cxn>
                  <a:cxn ang="0">
                    <a:pos x="21" y="7"/>
                  </a:cxn>
                  <a:cxn ang="0">
                    <a:pos x="12" y="10"/>
                  </a:cxn>
                  <a:cxn ang="0">
                    <a:pos x="11" y="12"/>
                  </a:cxn>
                  <a:cxn ang="0">
                    <a:pos x="8" y="18"/>
                  </a:cxn>
                  <a:cxn ang="0">
                    <a:pos x="8" y="27"/>
                  </a:cxn>
                  <a:cxn ang="0">
                    <a:pos x="9" y="30"/>
                  </a:cxn>
                  <a:cxn ang="0">
                    <a:pos x="11" y="32"/>
                  </a:cxn>
                  <a:cxn ang="0">
                    <a:pos x="12" y="35"/>
                  </a:cxn>
                  <a:cxn ang="0">
                    <a:pos x="15" y="36"/>
                  </a:cxn>
                  <a:cxn ang="0">
                    <a:pos x="17" y="36"/>
                  </a:cxn>
                  <a:cxn ang="0">
                    <a:pos x="21" y="38"/>
                  </a:cxn>
                  <a:cxn ang="0">
                    <a:pos x="61" y="38"/>
                  </a:cxn>
                  <a:cxn ang="0">
                    <a:pos x="61" y="45"/>
                  </a:cxn>
                  <a:cxn ang="0">
                    <a:pos x="20" y="45"/>
                  </a:cxn>
                  <a:cxn ang="0">
                    <a:pos x="14" y="44"/>
                  </a:cxn>
                  <a:cxn ang="0">
                    <a:pos x="9" y="42"/>
                  </a:cxn>
                  <a:cxn ang="0">
                    <a:pos x="3" y="36"/>
                  </a:cxn>
                  <a:cxn ang="0">
                    <a:pos x="0" y="27"/>
                  </a:cxn>
                  <a:cxn ang="0">
                    <a:pos x="0" y="18"/>
                  </a:cxn>
                  <a:cxn ang="0">
                    <a:pos x="3" y="9"/>
                  </a:cxn>
                  <a:cxn ang="0">
                    <a:pos x="9" y="3"/>
                  </a:cxn>
                  <a:cxn ang="0">
                    <a:pos x="14" y="1"/>
                  </a:cxn>
                  <a:cxn ang="0">
                    <a:pos x="20" y="0"/>
                  </a:cxn>
                </a:cxnLst>
                <a:rect l="0" t="0" r="r" b="b"/>
                <a:pathLst>
                  <a:path w="61" h="45">
                    <a:moveTo>
                      <a:pt x="20" y="0"/>
                    </a:moveTo>
                    <a:lnTo>
                      <a:pt x="61" y="0"/>
                    </a:lnTo>
                    <a:lnTo>
                      <a:pt x="61" y="7"/>
                    </a:lnTo>
                    <a:lnTo>
                      <a:pt x="21" y="7"/>
                    </a:lnTo>
                    <a:lnTo>
                      <a:pt x="12" y="10"/>
                    </a:lnTo>
                    <a:lnTo>
                      <a:pt x="11" y="12"/>
                    </a:lnTo>
                    <a:lnTo>
                      <a:pt x="8" y="18"/>
                    </a:lnTo>
                    <a:lnTo>
                      <a:pt x="8" y="27"/>
                    </a:lnTo>
                    <a:lnTo>
                      <a:pt x="9" y="30"/>
                    </a:lnTo>
                    <a:lnTo>
                      <a:pt x="11" y="32"/>
                    </a:lnTo>
                    <a:lnTo>
                      <a:pt x="12" y="35"/>
                    </a:lnTo>
                    <a:lnTo>
                      <a:pt x="15" y="36"/>
                    </a:lnTo>
                    <a:lnTo>
                      <a:pt x="17" y="36"/>
                    </a:lnTo>
                    <a:lnTo>
                      <a:pt x="21" y="38"/>
                    </a:lnTo>
                    <a:lnTo>
                      <a:pt x="61" y="38"/>
                    </a:lnTo>
                    <a:lnTo>
                      <a:pt x="61" y="45"/>
                    </a:lnTo>
                    <a:lnTo>
                      <a:pt x="20" y="45"/>
                    </a:lnTo>
                    <a:lnTo>
                      <a:pt x="14" y="44"/>
                    </a:lnTo>
                    <a:lnTo>
                      <a:pt x="9" y="42"/>
                    </a:lnTo>
                    <a:lnTo>
                      <a:pt x="3" y="36"/>
                    </a:lnTo>
                    <a:lnTo>
                      <a:pt x="0" y="27"/>
                    </a:lnTo>
                    <a:lnTo>
                      <a:pt x="0" y="18"/>
                    </a:lnTo>
                    <a:lnTo>
                      <a:pt x="3" y="9"/>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6" name="Freeform 352"/>
              <p:cNvSpPr>
                <a:spLocks/>
              </p:cNvSpPr>
              <p:nvPr/>
            </p:nvSpPr>
            <p:spPr bwMode="auto">
              <a:xfrm>
                <a:off x="6267782" y="3559069"/>
                <a:ext cx="99236" cy="84351"/>
              </a:xfrm>
              <a:custGeom>
                <a:avLst/>
                <a:gdLst/>
                <a:ahLst/>
                <a:cxnLst>
                  <a:cxn ang="0">
                    <a:pos x="52" y="0"/>
                  </a:cxn>
                  <a:cxn ang="0">
                    <a:pos x="60" y="0"/>
                  </a:cxn>
                  <a:cxn ang="0">
                    <a:pos x="60" y="51"/>
                  </a:cxn>
                  <a:cxn ang="0">
                    <a:pos x="52" y="51"/>
                  </a:cxn>
                  <a:cxn ang="0">
                    <a:pos x="52" y="29"/>
                  </a:cxn>
                  <a:cxn ang="0">
                    <a:pos x="0" y="29"/>
                  </a:cxn>
                  <a:cxn ang="0">
                    <a:pos x="0" y="20"/>
                  </a:cxn>
                  <a:cxn ang="0">
                    <a:pos x="52" y="20"/>
                  </a:cxn>
                  <a:cxn ang="0">
                    <a:pos x="52" y="0"/>
                  </a:cxn>
                </a:cxnLst>
                <a:rect l="0" t="0" r="r" b="b"/>
                <a:pathLst>
                  <a:path w="60" h="51">
                    <a:moveTo>
                      <a:pt x="52" y="0"/>
                    </a:moveTo>
                    <a:lnTo>
                      <a:pt x="60" y="0"/>
                    </a:lnTo>
                    <a:lnTo>
                      <a:pt x="60" y="51"/>
                    </a:lnTo>
                    <a:lnTo>
                      <a:pt x="52" y="51"/>
                    </a:lnTo>
                    <a:lnTo>
                      <a:pt x="52" y="29"/>
                    </a:lnTo>
                    <a:lnTo>
                      <a:pt x="0" y="29"/>
                    </a:lnTo>
                    <a:lnTo>
                      <a:pt x="0" y="20"/>
                    </a:lnTo>
                    <a:lnTo>
                      <a:pt x="52" y="20"/>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7" name="Freeform 353"/>
              <p:cNvSpPr>
                <a:spLocks noEditPoints="1"/>
              </p:cNvSpPr>
              <p:nvPr/>
            </p:nvSpPr>
            <p:spPr bwMode="auto">
              <a:xfrm>
                <a:off x="6267782" y="3654998"/>
                <a:ext cx="99236" cy="62850"/>
              </a:xfrm>
              <a:custGeom>
                <a:avLst/>
                <a:gdLst/>
                <a:ahLst/>
                <a:cxnLst>
                  <a:cxn ang="0">
                    <a:pos x="29" y="8"/>
                  </a:cxn>
                  <a:cxn ang="0">
                    <a:pos x="29" y="20"/>
                  </a:cxn>
                  <a:cxn ang="0">
                    <a:pos x="31" y="22"/>
                  </a:cxn>
                  <a:cxn ang="0">
                    <a:pos x="31" y="25"/>
                  </a:cxn>
                  <a:cxn ang="0">
                    <a:pos x="36" y="29"/>
                  </a:cxn>
                  <a:cxn ang="0">
                    <a:pos x="37" y="29"/>
                  </a:cxn>
                  <a:cxn ang="0">
                    <a:pos x="42" y="31"/>
                  </a:cxn>
                  <a:cxn ang="0">
                    <a:pos x="45" y="31"/>
                  </a:cxn>
                  <a:cxn ang="0">
                    <a:pos x="48" y="29"/>
                  </a:cxn>
                  <a:cxn ang="0">
                    <a:pos x="52" y="25"/>
                  </a:cxn>
                  <a:cxn ang="0">
                    <a:pos x="52" y="8"/>
                  </a:cxn>
                  <a:cxn ang="0">
                    <a:pos x="29" y="8"/>
                  </a:cxn>
                  <a:cxn ang="0">
                    <a:pos x="0" y="0"/>
                  </a:cxn>
                  <a:cxn ang="0">
                    <a:pos x="60" y="0"/>
                  </a:cxn>
                  <a:cxn ang="0">
                    <a:pos x="60" y="20"/>
                  </a:cxn>
                  <a:cxn ang="0">
                    <a:pos x="59" y="25"/>
                  </a:cxn>
                  <a:cxn ang="0">
                    <a:pos x="59" y="28"/>
                  </a:cxn>
                  <a:cxn ang="0">
                    <a:pos x="57" y="31"/>
                  </a:cxn>
                  <a:cxn ang="0">
                    <a:pos x="51" y="37"/>
                  </a:cxn>
                  <a:cxn ang="0">
                    <a:pos x="46" y="38"/>
                  </a:cxn>
                  <a:cxn ang="0">
                    <a:pos x="39" y="38"/>
                  </a:cxn>
                  <a:cxn ang="0">
                    <a:pos x="34" y="37"/>
                  </a:cxn>
                  <a:cxn ang="0">
                    <a:pos x="31" y="35"/>
                  </a:cxn>
                  <a:cxn ang="0">
                    <a:pos x="26" y="31"/>
                  </a:cxn>
                  <a:cxn ang="0">
                    <a:pos x="25" y="26"/>
                  </a:cxn>
                  <a:cxn ang="0">
                    <a:pos x="23" y="23"/>
                  </a:cxn>
                  <a:cxn ang="0">
                    <a:pos x="23" y="8"/>
                  </a:cxn>
                  <a:cxn ang="0">
                    <a:pos x="0" y="8"/>
                  </a:cxn>
                  <a:cxn ang="0">
                    <a:pos x="0" y="0"/>
                  </a:cxn>
                </a:cxnLst>
                <a:rect l="0" t="0" r="r" b="b"/>
                <a:pathLst>
                  <a:path w="60" h="38">
                    <a:moveTo>
                      <a:pt x="29" y="8"/>
                    </a:moveTo>
                    <a:lnTo>
                      <a:pt x="29" y="20"/>
                    </a:lnTo>
                    <a:lnTo>
                      <a:pt x="31" y="22"/>
                    </a:lnTo>
                    <a:lnTo>
                      <a:pt x="31" y="25"/>
                    </a:lnTo>
                    <a:lnTo>
                      <a:pt x="36" y="29"/>
                    </a:lnTo>
                    <a:lnTo>
                      <a:pt x="37" y="29"/>
                    </a:lnTo>
                    <a:lnTo>
                      <a:pt x="42" y="31"/>
                    </a:lnTo>
                    <a:lnTo>
                      <a:pt x="45" y="31"/>
                    </a:lnTo>
                    <a:lnTo>
                      <a:pt x="48" y="29"/>
                    </a:lnTo>
                    <a:lnTo>
                      <a:pt x="52" y="25"/>
                    </a:lnTo>
                    <a:lnTo>
                      <a:pt x="52" y="8"/>
                    </a:lnTo>
                    <a:lnTo>
                      <a:pt x="29" y="8"/>
                    </a:lnTo>
                    <a:close/>
                    <a:moveTo>
                      <a:pt x="0" y="0"/>
                    </a:moveTo>
                    <a:lnTo>
                      <a:pt x="60" y="0"/>
                    </a:lnTo>
                    <a:lnTo>
                      <a:pt x="60" y="20"/>
                    </a:lnTo>
                    <a:lnTo>
                      <a:pt x="59" y="25"/>
                    </a:lnTo>
                    <a:lnTo>
                      <a:pt x="59" y="28"/>
                    </a:lnTo>
                    <a:lnTo>
                      <a:pt x="57" y="31"/>
                    </a:lnTo>
                    <a:lnTo>
                      <a:pt x="51" y="37"/>
                    </a:lnTo>
                    <a:lnTo>
                      <a:pt x="46" y="38"/>
                    </a:lnTo>
                    <a:lnTo>
                      <a:pt x="39" y="38"/>
                    </a:lnTo>
                    <a:lnTo>
                      <a:pt x="34" y="37"/>
                    </a:lnTo>
                    <a:lnTo>
                      <a:pt x="31" y="35"/>
                    </a:lnTo>
                    <a:lnTo>
                      <a:pt x="26" y="31"/>
                    </a:lnTo>
                    <a:lnTo>
                      <a:pt x="25" y="26"/>
                    </a:lnTo>
                    <a:lnTo>
                      <a:pt x="23" y="23"/>
                    </a:lnTo>
                    <a:lnTo>
                      <a:pt x="23"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8" name="Freeform 354"/>
              <p:cNvSpPr>
                <a:spLocks/>
              </p:cNvSpPr>
              <p:nvPr/>
            </p:nvSpPr>
            <p:spPr bwMode="auto">
              <a:xfrm>
                <a:off x="6266128" y="3734387"/>
                <a:ext cx="100890" cy="74427"/>
              </a:xfrm>
              <a:custGeom>
                <a:avLst/>
                <a:gdLst/>
                <a:ahLst/>
                <a:cxnLst>
                  <a:cxn ang="0">
                    <a:pos x="26" y="0"/>
                  </a:cxn>
                  <a:cxn ang="0">
                    <a:pos x="61" y="0"/>
                  </a:cxn>
                  <a:cxn ang="0">
                    <a:pos x="61" y="9"/>
                  </a:cxn>
                  <a:cxn ang="0">
                    <a:pos x="17" y="9"/>
                  </a:cxn>
                  <a:cxn ang="0">
                    <a:pos x="12" y="10"/>
                  </a:cxn>
                  <a:cxn ang="0">
                    <a:pos x="11" y="12"/>
                  </a:cxn>
                  <a:cxn ang="0">
                    <a:pos x="9" y="15"/>
                  </a:cxn>
                  <a:cxn ang="0">
                    <a:pos x="9" y="16"/>
                  </a:cxn>
                  <a:cxn ang="0">
                    <a:pos x="8" y="19"/>
                  </a:cxn>
                  <a:cxn ang="0">
                    <a:pos x="8" y="27"/>
                  </a:cxn>
                  <a:cxn ang="0">
                    <a:pos x="11" y="33"/>
                  </a:cxn>
                  <a:cxn ang="0">
                    <a:pos x="12" y="35"/>
                  </a:cxn>
                  <a:cxn ang="0">
                    <a:pos x="15" y="36"/>
                  </a:cxn>
                  <a:cxn ang="0">
                    <a:pos x="17" y="38"/>
                  </a:cxn>
                  <a:cxn ang="0">
                    <a:pos x="61" y="38"/>
                  </a:cxn>
                  <a:cxn ang="0">
                    <a:pos x="61" y="45"/>
                  </a:cxn>
                  <a:cxn ang="0">
                    <a:pos x="20" y="45"/>
                  </a:cxn>
                  <a:cxn ang="0">
                    <a:pos x="14" y="44"/>
                  </a:cxn>
                  <a:cxn ang="0">
                    <a:pos x="9" y="42"/>
                  </a:cxn>
                  <a:cxn ang="0">
                    <a:pos x="3" y="36"/>
                  </a:cxn>
                  <a:cxn ang="0">
                    <a:pos x="1" y="33"/>
                  </a:cxn>
                  <a:cxn ang="0">
                    <a:pos x="0" y="29"/>
                  </a:cxn>
                  <a:cxn ang="0">
                    <a:pos x="0" y="18"/>
                  </a:cxn>
                  <a:cxn ang="0">
                    <a:pos x="3" y="9"/>
                  </a:cxn>
                  <a:cxn ang="0">
                    <a:pos x="6" y="6"/>
                  </a:cxn>
                  <a:cxn ang="0">
                    <a:pos x="9" y="4"/>
                  </a:cxn>
                  <a:cxn ang="0">
                    <a:pos x="14" y="1"/>
                  </a:cxn>
                  <a:cxn ang="0">
                    <a:pos x="20" y="1"/>
                  </a:cxn>
                  <a:cxn ang="0">
                    <a:pos x="26" y="0"/>
                  </a:cxn>
                </a:cxnLst>
                <a:rect l="0" t="0" r="r" b="b"/>
                <a:pathLst>
                  <a:path w="61" h="45">
                    <a:moveTo>
                      <a:pt x="26" y="0"/>
                    </a:moveTo>
                    <a:lnTo>
                      <a:pt x="61" y="0"/>
                    </a:lnTo>
                    <a:lnTo>
                      <a:pt x="61" y="9"/>
                    </a:lnTo>
                    <a:lnTo>
                      <a:pt x="17" y="9"/>
                    </a:lnTo>
                    <a:lnTo>
                      <a:pt x="12" y="10"/>
                    </a:lnTo>
                    <a:lnTo>
                      <a:pt x="11" y="12"/>
                    </a:lnTo>
                    <a:lnTo>
                      <a:pt x="9" y="15"/>
                    </a:lnTo>
                    <a:lnTo>
                      <a:pt x="9" y="16"/>
                    </a:lnTo>
                    <a:lnTo>
                      <a:pt x="8" y="19"/>
                    </a:lnTo>
                    <a:lnTo>
                      <a:pt x="8" y="27"/>
                    </a:lnTo>
                    <a:lnTo>
                      <a:pt x="11" y="33"/>
                    </a:lnTo>
                    <a:lnTo>
                      <a:pt x="12" y="35"/>
                    </a:lnTo>
                    <a:lnTo>
                      <a:pt x="15" y="36"/>
                    </a:lnTo>
                    <a:lnTo>
                      <a:pt x="17" y="38"/>
                    </a:lnTo>
                    <a:lnTo>
                      <a:pt x="61" y="38"/>
                    </a:lnTo>
                    <a:lnTo>
                      <a:pt x="61" y="45"/>
                    </a:lnTo>
                    <a:lnTo>
                      <a:pt x="20" y="45"/>
                    </a:lnTo>
                    <a:lnTo>
                      <a:pt x="14" y="44"/>
                    </a:lnTo>
                    <a:lnTo>
                      <a:pt x="9" y="42"/>
                    </a:lnTo>
                    <a:lnTo>
                      <a:pt x="3" y="36"/>
                    </a:lnTo>
                    <a:lnTo>
                      <a:pt x="1" y="33"/>
                    </a:lnTo>
                    <a:lnTo>
                      <a:pt x="0" y="29"/>
                    </a:lnTo>
                    <a:lnTo>
                      <a:pt x="0" y="18"/>
                    </a:lnTo>
                    <a:lnTo>
                      <a:pt x="3" y="9"/>
                    </a:lnTo>
                    <a:lnTo>
                      <a:pt x="6" y="6"/>
                    </a:lnTo>
                    <a:lnTo>
                      <a:pt x="9" y="4"/>
                    </a:lnTo>
                    <a:lnTo>
                      <a:pt x="14" y="1"/>
                    </a:lnTo>
                    <a:lnTo>
                      <a:pt x="20"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9" name="Freeform 355"/>
              <p:cNvSpPr>
                <a:spLocks/>
              </p:cNvSpPr>
              <p:nvPr/>
            </p:nvSpPr>
            <p:spPr bwMode="auto">
              <a:xfrm>
                <a:off x="6267782" y="3822046"/>
                <a:ext cx="99236" cy="82697"/>
              </a:xfrm>
              <a:custGeom>
                <a:avLst/>
                <a:gdLst/>
                <a:ahLst/>
                <a:cxnLst>
                  <a:cxn ang="0">
                    <a:pos x="52" y="0"/>
                  </a:cxn>
                  <a:cxn ang="0">
                    <a:pos x="60" y="0"/>
                  </a:cxn>
                  <a:cxn ang="0">
                    <a:pos x="60" y="50"/>
                  </a:cxn>
                  <a:cxn ang="0">
                    <a:pos x="52" y="50"/>
                  </a:cxn>
                  <a:cxn ang="0">
                    <a:pos x="52" y="29"/>
                  </a:cxn>
                  <a:cxn ang="0">
                    <a:pos x="0" y="29"/>
                  </a:cxn>
                  <a:cxn ang="0">
                    <a:pos x="0" y="21"/>
                  </a:cxn>
                  <a:cxn ang="0">
                    <a:pos x="52" y="21"/>
                  </a:cxn>
                  <a:cxn ang="0">
                    <a:pos x="52" y="0"/>
                  </a:cxn>
                </a:cxnLst>
                <a:rect l="0" t="0" r="r" b="b"/>
                <a:pathLst>
                  <a:path w="60" h="50">
                    <a:moveTo>
                      <a:pt x="52" y="0"/>
                    </a:moveTo>
                    <a:lnTo>
                      <a:pt x="60" y="0"/>
                    </a:lnTo>
                    <a:lnTo>
                      <a:pt x="60" y="50"/>
                    </a:lnTo>
                    <a:lnTo>
                      <a:pt x="52" y="50"/>
                    </a:lnTo>
                    <a:lnTo>
                      <a:pt x="52" y="29"/>
                    </a:lnTo>
                    <a:lnTo>
                      <a:pt x="0" y="29"/>
                    </a:lnTo>
                    <a:lnTo>
                      <a:pt x="0" y="21"/>
                    </a:lnTo>
                    <a:lnTo>
                      <a:pt x="52" y="21"/>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0" name="Freeform 356"/>
              <p:cNvSpPr>
                <a:spLocks/>
              </p:cNvSpPr>
              <p:nvPr/>
            </p:nvSpPr>
            <p:spPr bwMode="auto">
              <a:xfrm>
                <a:off x="6267782" y="3960976"/>
                <a:ext cx="99236" cy="39695"/>
              </a:xfrm>
              <a:custGeom>
                <a:avLst/>
                <a:gdLst/>
                <a:ahLst/>
                <a:cxnLst>
                  <a:cxn ang="0">
                    <a:pos x="0" y="0"/>
                  </a:cxn>
                  <a:cxn ang="0">
                    <a:pos x="7" y="0"/>
                  </a:cxn>
                  <a:cxn ang="0">
                    <a:pos x="7" y="8"/>
                  </a:cxn>
                  <a:cxn ang="0">
                    <a:pos x="54" y="8"/>
                  </a:cxn>
                  <a:cxn ang="0">
                    <a:pos x="54" y="0"/>
                  </a:cxn>
                  <a:cxn ang="0">
                    <a:pos x="60" y="0"/>
                  </a:cxn>
                  <a:cxn ang="0">
                    <a:pos x="60" y="24"/>
                  </a:cxn>
                  <a:cxn ang="0">
                    <a:pos x="54" y="24"/>
                  </a:cxn>
                  <a:cxn ang="0">
                    <a:pos x="54" y="17"/>
                  </a:cxn>
                  <a:cxn ang="0">
                    <a:pos x="7" y="17"/>
                  </a:cxn>
                  <a:cxn ang="0">
                    <a:pos x="7" y="24"/>
                  </a:cxn>
                  <a:cxn ang="0">
                    <a:pos x="0" y="24"/>
                  </a:cxn>
                  <a:cxn ang="0">
                    <a:pos x="0" y="0"/>
                  </a:cxn>
                </a:cxnLst>
                <a:rect l="0" t="0" r="r" b="b"/>
                <a:pathLst>
                  <a:path w="60" h="24">
                    <a:moveTo>
                      <a:pt x="0" y="0"/>
                    </a:moveTo>
                    <a:lnTo>
                      <a:pt x="7" y="0"/>
                    </a:lnTo>
                    <a:lnTo>
                      <a:pt x="7" y="8"/>
                    </a:lnTo>
                    <a:lnTo>
                      <a:pt x="54" y="8"/>
                    </a:lnTo>
                    <a:lnTo>
                      <a:pt x="54" y="0"/>
                    </a:lnTo>
                    <a:lnTo>
                      <a:pt x="60" y="0"/>
                    </a:lnTo>
                    <a:lnTo>
                      <a:pt x="60" y="24"/>
                    </a:lnTo>
                    <a:lnTo>
                      <a:pt x="54" y="24"/>
                    </a:lnTo>
                    <a:lnTo>
                      <a:pt x="54" y="17"/>
                    </a:lnTo>
                    <a:lnTo>
                      <a:pt x="7" y="17"/>
                    </a:lnTo>
                    <a:lnTo>
                      <a:pt x="7" y="24"/>
                    </a:lnTo>
                    <a:lnTo>
                      <a:pt x="0" y="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1" name="Freeform 357"/>
              <p:cNvSpPr>
                <a:spLocks/>
              </p:cNvSpPr>
              <p:nvPr/>
            </p:nvSpPr>
            <p:spPr bwMode="auto">
              <a:xfrm>
                <a:off x="6267782" y="4023826"/>
                <a:ext cx="99236" cy="74427"/>
              </a:xfrm>
              <a:custGeom>
                <a:avLst/>
                <a:gdLst/>
                <a:ahLst/>
                <a:cxnLst>
                  <a:cxn ang="0">
                    <a:pos x="0" y="0"/>
                  </a:cxn>
                  <a:cxn ang="0">
                    <a:pos x="60" y="0"/>
                  </a:cxn>
                  <a:cxn ang="0">
                    <a:pos x="60" y="12"/>
                  </a:cxn>
                  <a:cxn ang="0">
                    <a:pos x="11" y="37"/>
                  </a:cxn>
                  <a:cxn ang="0">
                    <a:pos x="60" y="37"/>
                  </a:cxn>
                  <a:cxn ang="0">
                    <a:pos x="60" y="45"/>
                  </a:cxn>
                  <a:cxn ang="0">
                    <a:pos x="0" y="45"/>
                  </a:cxn>
                  <a:cxn ang="0">
                    <a:pos x="0" y="35"/>
                  </a:cxn>
                  <a:cxn ang="0">
                    <a:pos x="54" y="6"/>
                  </a:cxn>
                  <a:cxn ang="0">
                    <a:pos x="0" y="6"/>
                  </a:cxn>
                  <a:cxn ang="0">
                    <a:pos x="0" y="0"/>
                  </a:cxn>
                </a:cxnLst>
                <a:rect l="0" t="0" r="r" b="b"/>
                <a:pathLst>
                  <a:path w="60" h="45">
                    <a:moveTo>
                      <a:pt x="0" y="0"/>
                    </a:moveTo>
                    <a:lnTo>
                      <a:pt x="60" y="0"/>
                    </a:lnTo>
                    <a:lnTo>
                      <a:pt x="60" y="12"/>
                    </a:lnTo>
                    <a:lnTo>
                      <a:pt x="11" y="37"/>
                    </a:lnTo>
                    <a:lnTo>
                      <a:pt x="60" y="37"/>
                    </a:lnTo>
                    <a:lnTo>
                      <a:pt x="60" y="45"/>
                    </a:lnTo>
                    <a:lnTo>
                      <a:pt x="0" y="45"/>
                    </a:lnTo>
                    <a:lnTo>
                      <a:pt x="0" y="35"/>
                    </a:lnTo>
                    <a:lnTo>
                      <a:pt x="54" y="6"/>
                    </a:lnTo>
                    <a:lnTo>
                      <a:pt x="0" y="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2" name="Freeform 358"/>
              <p:cNvSpPr>
                <a:spLocks/>
              </p:cNvSpPr>
              <p:nvPr/>
            </p:nvSpPr>
            <p:spPr bwMode="auto">
              <a:xfrm>
                <a:off x="6267782" y="4109831"/>
                <a:ext cx="99236" cy="84351"/>
              </a:xfrm>
              <a:custGeom>
                <a:avLst/>
                <a:gdLst/>
                <a:ahLst/>
                <a:cxnLst>
                  <a:cxn ang="0">
                    <a:pos x="52" y="0"/>
                  </a:cxn>
                  <a:cxn ang="0">
                    <a:pos x="60" y="0"/>
                  </a:cxn>
                  <a:cxn ang="0">
                    <a:pos x="60" y="51"/>
                  </a:cxn>
                  <a:cxn ang="0">
                    <a:pos x="52" y="51"/>
                  </a:cxn>
                  <a:cxn ang="0">
                    <a:pos x="52" y="29"/>
                  </a:cxn>
                  <a:cxn ang="0">
                    <a:pos x="0" y="29"/>
                  </a:cxn>
                  <a:cxn ang="0">
                    <a:pos x="0" y="22"/>
                  </a:cxn>
                  <a:cxn ang="0">
                    <a:pos x="52" y="22"/>
                  </a:cxn>
                  <a:cxn ang="0">
                    <a:pos x="52" y="0"/>
                  </a:cxn>
                </a:cxnLst>
                <a:rect l="0" t="0" r="r" b="b"/>
                <a:pathLst>
                  <a:path w="60" h="51">
                    <a:moveTo>
                      <a:pt x="52" y="0"/>
                    </a:moveTo>
                    <a:lnTo>
                      <a:pt x="60" y="0"/>
                    </a:lnTo>
                    <a:lnTo>
                      <a:pt x="60" y="51"/>
                    </a:lnTo>
                    <a:lnTo>
                      <a:pt x="52" y="51"/>
                    </a:lnTo>
                    <a:lnTo>
                      <a:pt x="52" y="29"/>
                    </a:lnTo>
                    <a:lnTo>
                      <a:pt x="0" y="29"/>
                    </a:lnTo>
                    <a:lnTo>
                      <a:pt x="0" y="22"/>
                    </a:lnTo>
                    <a:lnTo>
                      <a:pt x="52" y="22"/>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3" name="Freeform 359"/>
              <p:cNvSpPr>
                <a:spLocks/>
              </p:cNvSpPr>
              <p:nvPr/>
            </p:nvSpPr>
            <p:spPr bwMode="auto">
              <a:xfrm>
                <a:off x="6267782" y="4209067"/>
                <a:ext cx="99236" cy="62850"/>
              </a:xfrm>
              <a:custGeom>
                <a:avLst/>
                <a:gdLst/>
                <a:ahLst/>
                <a:cxnLst>
                  <a:cxn ang="0">
                    <a:pos x="0" y="0"/>
                  </a:cxn>
                  <a:cxn ang="0">
                    <a:pos x="60" y="0"/>
                  </a:cxn>
                  <a:cxn ang="0">
                    <a:pos x="60" y="38"/>
                  </a:cxn>
                  <a:cxn ang="0">
                    <a:pos x="52" y="38"/>
                  </a:cxn>
                  <a:cxn ang="0">
                    <a:pos x="52" y="7"/>
                  </a:cxn>
                  <a:cxn ang="0">
                    <a:pos x="37" y="7"/>
                  </a:cxn>
                  <a:cxn ang="0">
                    <a:pos x="37" y="38"/>
                  </a:cxn>
                  <a:cxn ang="0">
                    <a:pos x="29" y="38"/>
                  </a:cxn>
                  <a:cxn ang="0">
                    <a:pos x="29" y="7"/>
                  </a:cxn>
                  <a:cxn ang="0">
                    <a:pos x="8" y="7"/>
                  </a:cxn>
                  <a:cxn ang="0">
                    <a:pos x="8" y="38"/>
                  </a:cxn>
                  <a:cxn ang="0">
                    <a:pos x="0" y="38"/>
                  </a:cxn>
                  <a:cxn ang="0">
                    <a:pos x="0" y="0"/>
                  </a:cxn>
                </a:cxnLst>
                <a:rect l="0" t="0" r="r" b="b"/>
                <a:pathLst>
                  <a:path w="60" h="38">
                    <a:moveTo>
                      <a:pt x="0" y="0"/>
                    </a:moveTo>
                    <a:lnTo>
                      <a:pt x="60" y="0"/>
                    </a:lnTo>
                    <a:lnTo>
                      <a:pt x="60" y="38"/>
                    </a:lnTo>
                    <a:lnTo>
                      <a:pt x="52" y="38"/>
                    </a:lnTo>
                    <a:lnTo>
                      <a:pt x="52" y="7"/>
                    </a:lnTo>
                    <a:lnTo>
                      <a:pt x="37" y="7"/>
                    </a:lnTo>
                    <a:lnTo>
                      <a:pt x="37" y="38"/>
                    </a:lnTo>
                    <a:lnTo>
                      <a:pt x="29" y="38"/>
                    </a:lnTo>
                    <a:lnTo>
                      <a:pt x="29" y="7"/>
                    </a:lnTo>
                    <a:lnTo>
                      <a:pt x="8" y="7"/>
                    </a:lnTo>
                    <a:lnTo>
                      <a:pt x="8" y="38"/>
                    </a:lnTo>
                    <a:lnTo>
                      <a:pt x="0"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4" name="Freeform 360"/>
              <p:cNvSpPr>
                <a:spLocks noEditPoints="1"/>
              </p:cNvSpPr>
              <p:nvPr/>
            </p:nvSpPr>
            <p:spPr bwMode="auto">
              <a:xfrm>
                <a:off x="6267782" y="4291764"/>
                <a:ext cx="99236" cy="84351"/>
              </a:xfrm>
              <a:custGeom>
                <a:avLst/>
                <a:gdLst/>
                <a:ahLst/>
                <a:cxnLst>
                  <a:cxn ang="0">
                    <a:pos x="31" y="9"/>
                  </a:cxn>
                  <a:cxn ang="0">
                    <a:pos x="31" y="23"/>
                  </a:cxn>
                  <a:cxn ang="0">
                    <a:pos x="33" y="26"/>
                  </a:cxn>
                  <a:cxn ang="0">
                    <a:pos x="37" y="31"/>
                  </a:cxn>
                  <a:cxn ang="0">
                    <a:pos x="40" y="31"/>
                  </a:cxn>
                  <a:cxn ang="0">
                    <a:pos x="43" y="32"/>
                  </a:cxn>
                  <a:cxn ang="0">
                    <a:pos x="46" y="31"/>
                  </a:cxn>
                  <a:cxn ang="0">
                    <a:pos x="48" y="31"/>
                  </a:cxn>
                  <a:cxn ang="0">
                    <a:pos x="52" y="26"/>
                  </a:cxn>
                  <a:cxn ang="0">
                    <a:pos x="52" y="9"/>
                  </a:cxn>
                  <a:cxn ang="0">
                    <a:pos x="31" y="9"/>
                  </a:cxn>
                  <a:cxn ang="0">
                    <a:pos x="0" y="0"/>
                  </a:cxn>
                  <a:cxn ang="0">
                    <a:pos x="60" y="0"/>
                  </a:cxn>
                  <a:cxn ang="0">
                    <a:pos x="60" y="22"/>
                  </a:cxn>
                  <a:cxn ang="0">
                    <a:pos x="59" y="26"/>
                  </a:cxn>
                  <a:cxn ang="0">
                    <a:pos x="59" y="29"/>
                  </a:cxn>
                  <a:cxn ang="0">
                    <a:pos x="57" y="32"/>
                  </a:cxn>
                  <a:cxn ang="0">
                    <a:pos x="51" y="38"/>
                  </a:cxn>
                  <a:cxn ang="0">
                    <a:pos x="48" y="40"/>
                  </a:cxn>
                  <a:cxn ang="0">
                    <a:pos x="43" y="40"/>
                  </a:cxn>
                  <a:cxn ang="0">
                    <a:pos x="37" y="38"/>
                  </a:cxn>
                  <a:cxn ang="0">
                    <a:pos x="33" y="37"/>
                  </a:cxn>
                  <a:cxn ang="0">
                    <a:pos x="26" y="28"/>
                  </a:cxn>
                  <a:cxn ang="0">
                    <a:pos x="0" y="51"/>
                  </a:cxn>
                  <a:cxn ang="0">
                    <a:pos x="0" y="40"/>
                  </a:cxn>
                  <a:cxn ang="0">
                    <a:pos x="23" y="20"/>
                  </a:cxn>
                  <a:cxn ang="0">
                    <a:pos x="23" y="9"/>
                  </a:cxn>
                  <a:cxn ang="0">
                    <a:pos x="0" y="9"/>
                  </a:cxn>
                  <a:cxn ang="0">
                    <a:pos x="0" y="0"/>
                  </a:cxn>
                </a:cxnLst>
                <a:rect l="0" t="0" r="r" b="b"/>
                <a:pathLst>
                  <a:path w="60" h="51">
                    <a:moveTo>
                      <a:pt x="31" y="9"/>
                    </a:moveTo>
                    <a:lnTo>
                      <a:pt x="31" y="23"/>
                    </a:lnTo>
                    <a:lnTo>
                      <a:pt x="33" y="26"/>
                    </a:lnTo>
                    <a:lnTo>
                      <a:pt x="37" y="31"/>
                    </a:lnTo>
                    <a:lnTo>
                      <a:pt x="40" y="31"/>
                    </a:lnTo>
                    <a:lnTo>
                      <a:pt x="43" y="32"/>
                    </a:lnTo>
                    <a:lnTo>
                      <a:pt x="46" y="31"/>
                    </a:lnTo>
                    <a:lnTo>
                      <a:pt x="48" y="31"/>
                    </a:lnTo>
                    <a:lnTo>
                      <a:pt x="52" y="26"/>
                    </a:lnTo>
                    <a:lnTo>
                      <a:pt x="52" y="9"/>
                    </a:lnTo>
                    <a:lnTo>
                      <a:pt x="31" y="9"/>
                    </a:lnTo>
                    <a:close/>
                    <a:moveTo>
                      <a:pt x="0" y="0"/>
                    </a:moveTo>
                    <a:lnTo>
                      <a:pt x="60" y="0"/>
                    </a:lnTo>
                    <a:lnTo>
                      <a:pt x="60" y="22"/>
                    </a:lnTo>
                    <a:lnTo>
                      <a:pt x="59" y="26"/>
                    </a:lnTo>
                    <a:lnTo>
                      <a:pt x="59" y="29"/>
                    </a:lnTo>
                    <a:lnTo>
                      <a:pt x="57" y="32"/>
                    </a:lnTo>
                    <a:lnTo>
                      <a:pt x="51" y="38"/>
                    </a:lnTo>
                    <a:lnTo>
                      <a:pt x="48" y="40"/>
                    </a:lnTo>
                    <a:lnTo>
                      <a:pt x="43" y="40"/>
                    </a:lnTo>
                    <a:lnTo>
                      <a:pt x="37" y="38"/>
                    </a:lnTo>
                    <a:lnTo>
                      <a:pt x="33" y="37"/>
                    </a:lnTo>
                    <a:lnTo>
                      <a:pt x="26" y="28"/>
                    </a:lnTo>
                    <a:lnTo>
                      <a:pt x="0" y="51"/>
                    </a:lnTo>
                    <a:lnTo>
                      <a:pt x="0" y="40"/>
                    </a:lnTo>
                    <a:lnTo>
                      <a:pt x="23" y="20"/>
                    </a:lnTo>
                    <a:lnTo>
                      <a:pt x="23"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5" name="Freeform 361"/>
              <p:cNvSpPr>
                <a:spLocks/>
              </p:cNvSpPr>
              <p:nvPr/>
            </p:nvSpPr>
            <p:spPr bwMode="auto">
              <a:xfrm>
                <a:off x="6267782" y="4387693"/>
                <a:ext cx="99236" cy="61196"/>
              </a:xfrm>
              <a:custGeom>
                <a:avLst/>
                <a:gdLst/>
                <a:ahLst/>
                <a:cxnLst>
                  <a:cxn ang="0">
                    <a:pos x="0" y="0"/>
                  </a:cxn>
                  <a:cxn ang="0">
                    <a:pos x="60" y="0"/>
                  </a:cxn>
                  <a:cxn ang="0">
                    <a:pos x="60" y="37"/>
                  </a:cxn>
                  <a:cxn ang="0">
                    <a:pos x="52" y="37"/>
                  </a:cxn>
                  <a:cxn ang="0">
                    <a:pos x="52" y="8"/>
                  </a:cxn>
                  <a:cxn ang="0">
                    <a:pos x="36" y="8"/>
                  </a:cxn>
                  <a:cxn ang="0">
                    <a:pos x="36" y="34"/>
                  </a:cxn>
                  <a:cxn ang="0">
                    <a:pos x="29" y="34"/>
                  </a:cxn>
                  <a:cxn ang="0">
                    <a:pos x="29" y="8"/>
                  </a:cxn>
                  <a:cxn ang="0">
                    <a:pos x="0" y="8"/>
                  </a:cxn>
                  <a:cxn ang="0">
                    <a:pos x="0" y="0"/>
                  </a:cxn>
                </a:cxnLst>
                <a:rect l="0" t="0" r="r" b="b"/>
                <a:pathLst>
                  <a:path w="60" h="37">
                    <a:moveTo>
                      <a:pt x="0" y="0"/>
                    </a:moveTo>
                    <a:lnTo>
                      <a:pt x="60" y="0"/>
                    </a:lnTo>
                    <a:lnTo>
                      <a:pt x="60" y="37"/>
                    </a:lnTo>
                    <a:lnTo>
                      <a:pt x="52" y="37"/>
                    </a:lnTo>
                    <a:lnTo>
                      <a:pt x="52" y="8"/>
                    </a:lnTo>
                    <a:lnTo>
                      <a:pt x="36" y="8"/>
                    </a:lnTo>
                    <a:lnTo>
                      <a:pt x="36" y="34"/>
                    </a:lnTo>
                    <a:lnTo>
                      <a:pt x="29" y="34"/>
                    </a:lnTo>
                    <a:lnTo>
                      <a:pt x="29"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6" name="Freeform 362"/>
              <p:cNvSpPr>
                <a:spLocks noEditPoints="1"/>
              </p:cNvSpPr>
              <p:nvPr/>
            </p:nvSpPr>
            <p:spPr bwMode="auto">
              <a:xfrm>
                <a:off x="6267782" y="4453850"/>
                <a:ext cx="99236" cy="87659"/>
              </a:xfrm>
              <a:custGeom>
                <a:avLst/>
                <a:gdLst/>
                <a:ahLst/>
                <a:cxnLst>
                  <a:cxn ang="0">
                    <a:pos x="23" y="15"/>
                  </a:cxn>
                  <a:cxn ang="0">
                    <a:pos x="23" y="37"/>
                  </a:cxn>
                  <a:cxn ang="0">
                    <a:pos x="52" y="26"/>
                  </a:cxn>
                  <a:cxn ang="0">
                    <a:pos x="23" y="15"/>
                  </a:cxn>
                  <a:cxn ang="0">
                    <a:pos x="0" y="0"/>
                  </a:cxn>
                  <a:cxn ang="0">
                    <a:pos x="60" y="21"/>
                  </a:cxn>
                  <a:cxn ang="0">
                    <a:pos x="60" y="32"/>
                  </a:cxn>
                  <a:cxn ang="0">
                    <a:pos x="0" y="53"/>
                  </a:cxn>
                  <a:cxn ang="0">
                    <a:pos x="0" y="46"/>
                  </a:cxn>
                  <a:cxn ang="0">
                    <a:pos x="17" y="40"/>
                  </a:cxn>
                  <a:cxn ang="0">
                    <a:pos x="17" y="14"/>
                  </a:cxn>
                  <a:cxn ang="0">
                    <a:pos x="0" y="8"/>
                  </a:cxn>
                  <a:cxn ang="0">
                    <a:pos x="0" y="0"/>
                  </a:cxn>
                </a:cxnLst>
                <a:rect l="0" t="0" r="r" b="b"/>
                <a:pathLst>
                  <a:path w="60" h="53">
                    <a:moveTo>
                      <a:pt x="23" y="15"/>
                    </a:moveTo>
                    <a:lnTo>
                      <a:pt x="23" y="37"/>
                    </a:lnTo>
                    <a:lnTo>
                      <a:pt x="52" y="26"/>
                    </a:lnTo>
                    <a:lnTo>
                      <a:pt x="23" y="15"/>
                    </a:lnTo>
                    <a:close/>
                    <a:moveTo>
                      <a:pt x="0" y="0"/>
                    </a:moveTo>
                    <a:lnTo>
                      <a:pt x="60" y="21"/>
                    </a:lnTo>
                    <a:lnTo>
                      <a:pt x="60" y="32"/>
                    </a:lnTo>
                    <a:lnTo>
                      <a:pt x="0" y="53"/>
                    </a:lnTo>
                    <a:lnTo>
                      <a:pt x="0" y="46"/>
                    </a:lnTo>
                    <a:lnTo>
                      <a:pt x="17" y="40"/>
                    </a:lnTo>
                    <a:lnTo>
                      <a:pt x="17" y="14"/>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7" name="Freeform 363"/>
              <p:cNvSpPr>
                <a:spLocks/>
              </p:cNvSpPr>
              <p:nvPr/>
            </p:nvSpPr>
            <p:spPr bwMode="auto">
              <a:xfrm>
                <a:off x="6266128" y="4551432"/>
                <a:ext cx="104198" cy="81043"/>
              </a:xfrm>
              <a:custGeom>
                <a:avLst/>
                <a:gdLst/>
                <a:ahLst/>
                <a:cxnLst>
                  <a:cxn ang="0">
                    <a:pos x="24" y="0"/>
                  </a:cxn>
                  <a:cxn ang="0">
                    <a:pos x="38" y="0"/>
                  </a:cxn>
                  <a:cxn ang="0">
                    <a:pos x="44" y="2"/>
                  </a:cxn>
                  <a:cxn ang="0">
                    <a:pos x="53" y="8"/>
                  </a:cxn>
                  <a:cxn ang="0">
                    <a:pos x="58" y="13"/>
                  </a:cxn>
                  <a:cxn ang="0">
                    <a:pos x="60" y="17"/>
                  </a:cxn>
                  <a:cxn ang="0">
                    <a:pos x="63" y="30"/>
                  </a:cxn>
                  <a:cxn ang="0">
                    <a:pos x="61" y="39"/>
                  </a:cxn>
                  <a:cxn ang="0">
                    <a:pos x="60" y="43"/>
                  </a:cxn>
                  <a:cxn ang="0">
                    <a:pos x="56" y="49"/>
                  </a:cxn>
                  <a:cxn ang="0">
                    <a:pos x="47" y="49"/>
                  </a:cxn>
                  <a:cxn ang="0">
                    <a:pos x="50" y="43"/>
                  </a:cxn>
                  <a:cxn ang="0">
                    <a:pos x="53" y="39"/>
                  </a:cxn>
                  <a:cxn ang="0">
                    <a:pos x="55" y="34"/>
                  </a:cxn>
                  <a:cxn ang="0">
                    <a:pos x="55" y="25"/>
                  </a:cxn>
                  <a:cxn ang="0">
                    <a:pos x="53" y="20"/>
                  </a:cxn>
                  <a:cxn ang="0">
                    <a:pos x="52" y="17"/>
                  </a:cxn>
                  <a:cxn ang="0">
                    <a:pos x="46" y="11"/>
                  </a:cxn>
                  <a:cxn ang="0">
                    <a:pos x="37" y="8"/>
                  </a:cxn>
                  <a:cxn ang="0">
                    <a:pos x="26" y="8"/>
                  </a:cxn>
                  <a:cxn ang="0">
                    <a:pos x="20" y="10"/>
                  </a:cxn>
                  <a:cxn ang="0">
                    <a:pos x="17" y="11"/>
                  </a:cxn>
                  <a:cxn ang="0">
                    <a:pos x="11" y="17"/>
                  </a:cxn>
                  <a:cxn ang="0">
                    <a:pos x="9" y="20"/>
                  </a:cxn>
                  <a:cxn ang="0">
                    <a:pos x="8" y="25"/>
                  </a:cxn>
                  <a:cxn ang="0">
                    <a:pos x="8" y="34"/>
                  </a:cxn>
                  <a:cxn ang="0">
                    <a:pos x="9" y="39"/>
                  </a:cxn>
                  <a:cxn ang="0">
                    <a:pos x="12" y="45"/>
                  </a:cxn>
                  <a:cxn ang="0">
                    <a:pos x="15" y="49"/>
                  </a:cxn>
                  <a:cxn ang="0">
                    <a:pos x="6" y="49"/>
                  </a:cxn>
                  <a:cxn ang="0">
                    <a:pos x="5" y="48"/>
                  </a:cxn>
                  <a:cxn ang="0">
                    <a:pos x="5" y="45"/>
                  </a:cxn>
                  <a:cxn ang="0">
                    <a:pos x="3" y="43"/>
                  </a:cxn>
                  <a:cxn ang="0">
                    <a:pos x="1" y="40"/>
                  </a:cxn>
                  <a:cxn ang="0">
                    <a:pos x="1" y="36"/>
                  </a:cxn>
                  <a:cxn ang="0">
                    <a:pos x="0" y="33"/>
                  </a:cxn>
                  <a:cxn ang="0">
                    <a:pos x="0" y="30"/>
                  </a:cxn>
                  <a:cxn ang="0">
                    <a:pos x="1" y="23"/>
                  </a:cxn>
                  <a:cxn ang="0">
                    <a:pos x="1" y="17"/>
                  </a:cxn>
                  <a:cxn ang="0">
                    <a:pos x="8" y="8"/>
                  </a:cxn>
                  <a:cxn ang="0">
                    <a:pos x="12" y="5"/>
                  </a:cxn>
                  <a:cxn ang="0">
                    <a:pos x="18" y="2"/>
                  </a:cxn>
                  <a:cxn ang="0">
                    <a:pos x="24" y="0"/>
                  </a:cxn>
                </a:cxnLst>
                <a:rect l="0" t="0" r="r" b="b"/>
                <a:pathLst>
                  <a:path w="63" h="49">
                    <a:moveTo>
                      <a:pt x="24" y="0"/>
                    </a:moveTo>
                    <a:lnTo>
                      <a:pt x="38" y="0"/>
                    </a:lnTo>
                    <a:lnTo>
                      <a:pt x="44" y="2"/>
                    </a:lnTo>
                    <a:lnTo>
                      <a:pt x="53" y="8"/>
                    </a:lnTo>
                    <a:lnTo>
                      <a:pt x="58" y="13"/>
                    </a:lnTo>
                    <a:lnTo>
                      <a:pt x="60" y="17"/>
                    </a:lnTo>
                    <a:lnTo>
                      <a:pt x="63" y="30"/>
                    </a:lnTo>
                    <a:lnTo>
                      <a:pt x="61" y="39"/>
                    </a:lnTo>
                    <a:lnTo>
                      <a:pt x="60" y="43"/>
                    </a:lnTo>
                    <a:lnTo>
                      <a:pt x="56" y="49"/>
                    </a:lnTo>
                    <a:lnTo>
                      <a:pt x="47" y="49"/>
                    </a:lnTo>
                    <a:lnTo>
                      <a:pt x="50" y="43"/>
                    </a:lnTo>
                    <a:lnTo>
                      <a:pt x="53" y="39"/>
                    </a:lnTo>
                    <a:lnTo>
                      <a:pt x="55" y="34"/>
                    </a:lnTo>
                    <a:lnTo>
                      <a:pt x="55" y="25"/>
                    </a:lnTo>
                    <a:lnTo>
                      <a:pt x="53" y="20"/>
                    </a:lnTo>
                    <a:lnTo>
                      <a:pt x="52" y="17"/>
                    </a:lnTo>
                    <a:lnTo>
                      <a:pt x="46" y="11"/>
                    </a:lnTo>
                    <a:lnTo>
                      <a:pt x="37" y="8"/>
                    </a:lnTo>
                    <a:lnTo>
                      <a:pt x="26" y="8"/>
                    </a:lnTo>
                    <a:lnTo>
                      <a:pt x="20" y="10"/>
                    </a:lnTo>
                    <a:lnTo>
                      <a:pt x="17" y="11"/>
                    </a:lnTo>
                    <a:lnTo>
                      <a:pt x="11" y="17"/>
                    </a:lnTo>
                    <a:lnTo>
                      <a:pt x="9" y="20"/>
                    </a:lnTo>
                    <a:lnTo>
                      <a:pt x="8" y="25"/>
                    </a:lnTo>
                    <a:lnTo>
                      <a:pt x="8" y="34"/>
                    </a:lnTo>
                    <a:lnTo>
                      <a:pt x="9" y="39"/>
                    </a:lnTo>
                    <a:lnTo>
                      <a:pt x="12" y="45"/>
                    </a:lnTo>
                    <a:lnTo>
                      <a:pt x="15" y="49"/>
                    </a:lnTo>
                    <a:lnTo>
                      <a:pt x="6" y="49"/>
                    </a:lnTo>
                    <a:lnTo>
                      <a:pt x="5" y="48"/>
                    </a:lnTo>
                    <a:lnTo>
                      <a:pt x="5" y="45"/>
                    </a:lnTo>
                    <a:lnTo>
                      <a:pt x="3" y="43"/>
                    </a:lnTo>
                    <a:lnTo>
                      <a:pt x="1" y="40"/>
                    </a:lnTo>
                    <a:lnTo>
                      <a:pt x="1" y="36"/>
                    </a:lnTo>
                    <a:lnTo>
                      <a:pt x="0" y="33"/>
                    </a:lnTo>
                    <a:lnTo>
                      <a:pt x="0" y="30"/>
                    </a:lnTo>
                    <a:lnTo>
                      <a:pt x="1" y="23"/>
                    </a:lnTo>
                    <a:lnTo>
                      <a:pt x="1" y="17"/>
                    </a:lnTo>
                    <a:lnTo>
                      <a:pt x="8" y="8"/>
                    </a:lnTo>
                    <a:lnTo>
                      <a:pt x="12" y="5"/>
                    </a:lnTo>
                    <a:lnTo>
                      <a:pt x="18" y="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8" name="Freeform 364"/>
              <p:cNvSpPr>
                <a:spLocks/>
              </p:cNvSpPr>
              <p:nvPr/>
            </p:nvSpPr>
            <p:spPr bwMode="auto">
              <a:xfrm>
                <a:off x="6267782" y="4650669"/>
                <a:ext cx="99236" cy="66158"/>
              </a:xfrm>
              <a:custGeom>
                <a:avLst/>
                <a:gdLst/>
                <a:ahLst/>
                <a:cxnLst>
                  <a:cxn ang="0">
                    <a:pos x="0" y="0"/>
                  </a:cxn>
                  <a:cxn ang="0">
                    <a:pos x="60" y="0"/>
                  </a:cxn>
                  <a:cxn ang="0">
                    <a:pos x="60" y="40"/>
                  </a:cxn>
                  <a:cxn ang="0">
                    <a:pos x="52" y="40"/>
                  </a:cxn>
                  <a:cxn ang="0">
                    <a:pos x="52" y="8"/>
                  </a:cxn>
                  <a:cxn ang="0">
                    <a:pos x="37" y="8"/>
                  </a:cxn>
                  <a:cxn ang="0">
                    <a:pos x="37" y="40"/>
                  </a:cxn>
                  <a:cxn ang="0">
                    <a:pos x="29" y="40"/>
                  </a:cxn>
                  <a:cxn ang="0">
                    <a:pos x="29" y="8"/>
                  </a:cxn>
                  <a:cxn ang="0">
                    <a:pos x="8" y="8"/>
                  </a:cxn>
                  <a:cxn ang="0">
                    <a:pos x="8" y="40"/>
                  </a:cxn>
                  <a:cxn ang="0">
                    <a:pos x="0" y="40"/>
                  </a:cxn>
                  <a:cxn ang="0">
                    <a:pos x="0" y="0"/>
                  </a:cxn>
                </a:cxnLst>
                <a:rect l="0" t="0" r="r" b="b"/>
                <a:pathLst>
                  <a:path w="60" h="40">
                    <a:moveTo>
                      <a:pt x="0" y="0"/>
                    </a:moveTo>
                    <a:lnTo>
                      <a:pt x="60" y="0"/>
                    </a:lnTo>
                    <a:lnTo>
                      <a:pt x="60" y="40"/>
                    </a:lnTo>
                    <a:lnTo>
                      <a:pt x="52" y="40"/>
                    </a:lnTo>
                    <a:lnTo>
                      <a:pt x="52" y="8"/>
                    </a:lnTo>
                    <a:lnTo>
                      <a:pt x="37" y="8"/>
                    </a:lnTo>
                    <a:lnTo>
                      <a:pt x="37" y="40"/>
                    </a:lnTo>
                    <a:lnTo>
                      <a:pt x="29" y="40"/>
                    </a:lnTo>
                    <a:lnTo>
                      <a:pt x="29" y="8"/>
                    </a:lnTo>
                    <a:lnTo>
                      <a:pt x="8" y="8"/>
                    </a:lnTo>
                    <a:lnTo>
                      <a:pt x="8" y="40"/>
                    </a:lnTo>
                    <a:lnTo>
                      <a:pt x="0" y="4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9" name="Freeform 365"/>
              <p:cNvSpPr>
                <a:spLocks noEditPoints="1"/>
              </p:cNvSpPr>
              <p:nvPr/>
            </p:nvSpPr>
            <p:spPr bwMode="auto">
              <a:xfrm>
                <a:off x="3490820" y="2813143"/>
                <a:ext cx="97582" cy="84351"/>
              </a:xfrm>
              <a:custGeom>
                <a:avLst/>
                <a:gdLst/>
                <a:ahLst/>
                <a:cxnLst>
                  <a:cxn ang="0">
                    <a:pos x="6" y="8"/>
                  </a:cxn>
                  <a:cxn ang="0">
                    <a:pos x="6" y="16"/>
                  </a:cxn>
                  <a:cxn ang="0">
                    <a:pos x="7" y="22"/>
                  </a:cxn>
                  <a:cxn ang="0">
                    <a:pos x="7" y="26"/>
                  </a:cxn>
                  <a:cxn ang="0">
                    <a:pos x="9" y="29"/>
                  </a:cxn>
                  <a:cxn ang="0">
                    <a:pos x="11" y="34"/>
                  </a:cxn>
                  <a:cxn ang="0">
                    <a:pos x="14" y="37"/>
                  </a:cxn>
                  <a:cxn ang="0">
                    <a:pos x="18" y="40"/>
                  </a:cxn>
                  <a:cxn ang="0">
                    <a:pos x="23" y="42"/>
                  </a:cxn>
                  <a:cxn ang="0">
                    <a:pos x="29" y="43"/>
                  </a:cxn>
                  <a:cxn ang="0">
                    <a:pos x="36" y="42"/>
                  </a:cxn>
                  <a:cxn ang="0">
                    <a:pos x="41" y="40"/>
                  </a:cxn>
                  <a:cxn ang="0">
                    <a:pos x="44" y="39"/>
                  </a:cxn>
                  <a:cxn ang="0">
                    <a:pos x="47" y="36"/>
                  </a:cxn>
                  <a:cxn ang="0">
                    <a:pos x="50" y="29"/>
                  </a:cxn>
                  <a:cxn ang="0">
                    <a:pos x="52" y="25"/>
                  </a:cxn>
                  <a:cxn ang="0">
                    <a:pos x="52" y="8"/>
                  </a:cxn>
                  <a:cxn ang="0">
                    <a:pos x="6" y="8"/>
                  </a:cxn>
                  <a:cxn ang="0">
                    <a:pos x="0" y="0"/>
                  </a:cxn>
                  <a:cxn ang="0">
                    <a:pos x="59" y="0"/>
                  </a:cxn>
                  <a:cxn ang="0">
                    <a:pos x="59" y="23"/>
                  </a:cxn>
                  <a:cxn ang="0">
                    <a:pos x="58" y="29"/>
                  </a:cxn>
                  <a:cxn ang="0">
                    <a:pos x="55" y="39"/>
                  </a:cxn>
                  <a:cxn ang="0">
                    <a:pos x="50" y="43"/>
                  </a:cxn>
                  <a:cxn ang="0">
                    <a:pos x="44" y="48"/>
                  </a:cxn>
                  <a:cxn ang="0">
                    <a:pos x="35" y="51"/>
                  </a:cxn>
                  <a:cxn ang="0">
                    <a:pos x="21" y="51"/>
                  </a:cxn>
                  <a:cxn ang="0">
                    <a:pos x="15" y="48"/>
                  </a:cxn>
                  <a:cxn ang="0">
                    <a:pos x="9" y="43"/>
                  </a:cxn>
                  <a:cxn ang="0">
                    <a:pos x="4" y="39"/>
                  </a:cxn>
                  <a:cxn ang="0">
                    <a:pos x="1" y="29"/>
                  </a:cxn>
                  <a:cxn ang="0">
                    <a:pos x="0" y="23"/>
                  </a:cxn>
                  <a:cxn ang="0">
                    <a:pos x="0" y="0"/>
                  </a:cxn>
                </a:cxnLst>
                <a:rect l="0" t="0" r="r" b="b"/>
                <a:pathLst>
                  <a:path w="59" h="51">
                    <a:moveTo>
                      <a:pt x="6" y="8"/>
                    </a:moveTo>
                    <a:lnTo>
                      <a:pt x="6" y="16"/>
                    </a:lnTo>
                    <a:lnTo>
                      <a:pt x="7" y="22"/>
                    </a:lnTo>
                    <a:lnTo>
                      <a:pt x="7" y="26"/>
                    </a:lnTo>
                    <a:lnTo>
                      <a:pt x="9" y="29"/>
                    </a:lnTo>
                    <a:lnTo>
                      <a:pt x="11" y="34"/>
                    </a:lnTo>
                    <a:lnTo>
                      <a:pt x="14" y="37"/>
                    </a:lnTo>
                    <a:lnTo>
                      <a:pt x="18" y="40"/>
                    </a:lnTo>
                    <a:lnTo>
                      <a:pt x="23" y="42"/>
                    </a:lnTo>
                    <a:lnTo>
                      <a:pt x="29" y="43"/>
                    </a:lnTo>
                    <a:lnTo>
                      <a:pt x="36" y="42"/>
                    </a:lnTo>
                    <a:lnTo>
                      <a:pt x="41" y="40"/>
                    </a:lnTo>
                    <a:lnTo>
                      <a:pt x="44" y="39"/>
                    </a:lnTo>
                    <a:lnTo>
                      <a:pt x="47" y="36"/>
                    </a:lnTo>
                    <a:lnTo>
                      <a:pt x="50" y="29"/>
                    </a:lnTo>
                    <a:lnTo>
                      <a:pt x="52" y="25"/>
                    </a:lnTo>
                    <a:lnTo>
                      <a:pt x="52" y="8"/>
                    </a:lnTo>
                    <a:lnTo>
                      <a:pt x="6" y="8"/>
                    </a:lnTo>
                    <a:close/>
                    <a:moveTo>
                      <a:pt x="0" y="0"/>
                    </a:moveTo>
                    <a:lnTo>
                      <a:pt x="59" y="0"/>
                    </a:lnTo>
                    <a:lnTo>
                      <a:pt x="59" y="23"/>
                    </a:lnTo>
                    <a:lnTo>
                      <a:pt x="58" y="29"/>
                    </a:lnTo>
                    <a:lnTo>
                      <a:pt x="55" y="39"/>
                    </a:lnTo>
                    <a:lnTo>
                      <a:pt x="50" y="43"/>
                    </a:lnTo>
                    <a:lnTo>
                      <a:pt x="44" y="48"/>
                    </a:lnTo>
                    <a:lnTo>
                      <a:pt x="35" y="51"/>
                    </a:lnTo>
                    <a:lnTo>
                      <a:pt x="21" y="51"/>
                    </a:lnTo>
                    <a:lnTo>
                      <a:pt x="15" y="48"/>
                    </a:lnTo>
                    <a:lnTo>
                      <a:pt x="9" y="43"/>
                    </a:lnTo>
                    <a:lnTo>
                      <a:pt x="4" y="39"/>
                    </a:lnTo>
                    <a:lnTo>
                      <a:pt x="1" y="29"/>
                    </a:lnTo>
                    <a:lnTo>
                      <a:pt x="0"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0" name="Freeform 366"/>
              <p:cNvSpPr>
                <a:spLocks/>
              </p:cNvSpPr>
              <p:nvPr/>
            </p:nvSpPr>
            <p:spPr bwMode="auto">
              <a:xfrm>
                <a:off x="3462703" y="2909072"/>
                <a:ext cx="100890" cy="71119"/>
              </a:xfrm>
              <a:custGeom>
                <a:avLst/>
                <a:gdLst/>
                <a:ahLst/>
                <a:cxnLst>
                  <a:cxn ang="0">
                    <a:pos x="61" y="0"/>
                  </a:cxn>
                  <a:cxn ang="0">
                    <a:pos x="61" y="8"/>
                  </a:cxn>
                  <a:cxn ang="0">
                    <a:pos x="29" y="22"/>
                  </a:cxn>
                  <a:cxn ang="0">
                    <a:pos x="61" y="36"/>
                  </a:cxn>
                  <a:cxn ang="0">
                    <a:pos x="61" y="43"/>
                  </a:cxn>
                  <a:cxn ang="0">
                    <a:pos x="0" y="17"/>
                  </a:cxn>
                  <a:cxn ang="0">
                    <a:pos x="0" y="10"/>
                  </a:cxn>
                  <a:cxn ang="0">
                    <a:pos x="18" y="17"/>
                  </a:cxn>
                  <a:cxn ang="0">
                    <a:pos x="61" y="0"/>
                  </a:cxn>
                </a:cxnLst>
                <a:rect l="0" t="0" r="r" b="b"/>
                <a:pathLst>
                  <a:path w="61" h="43">
                    <a:moveTo>
                      <a:pt x="61" y="0"/>
                    </a:moveTo>
                    <a:lnTo>
                      <a:pt x="61" y="8"/>
                    </a:lnTo>
                    <a:lnTo>
                      <a:pt x="29" y="22"/>
                    </a:lnTo>
                    <a:lnTo>
                      <a:pt x="61" y="36"/>
                    </a:lnTo>
                    <a:lnTo>
                      <a:pt x="61" y="43"/>
                    </a:lnTo>
                    <a:lnTo>
                      <a:pt x="0" y="17"/>
                    </a:lnTo>
                    <a:lnTo>
                      <a:pt x="0" y="10"/>
                    </a:lnTo>
                    <a:lnTo>
                      <a:pt x="18" y="17"/>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1" name="Freeform 367"/>
              <p:cNvSpPr>
                <a:spLocks/>
              </p:cNvSpPr>
              <p:nvPr/>
            </p:nvSpPr>
            <p:spPr bwMode="auto">
              <a:xfrm>
                <a:off x="3487512" y="2993422"/>
                <a:ext cx="104198" cy="76081"/>
              </a:xfrm>
              <a:custGeom>
                <a:avLst/>
                <a:gdLst/>
                <a:ahLst/>
                <a:cxnLst>
                  <a:cxn ang="0">
                    <a:pos x="5" y="0"/>
                  </a:cxn>
                  <a:cxn ang="0">
                    <a:pos x="16" y="0"/>
                  </a:cxn>
                  <a:cxn ang="0">
                    <a:pos x="16" y="1"/>
                  </a:cxn>
                  <a:cxn ang="0">
                    <a:pos x="13" y="6"/>
                  </a:cxn>
                  <a:cxn ang="0">
                    <a:pos x="9" y="12"/>
                  </a:cxn>
                  <a:cxn ang="0">
                    <a:pos x="8" y="17"/>
                  </a:cxn>
                  <a:cxn ang="0">
                    <a:pos x="8" y="27"/>
                  </a:cxn>
                  <a:cxn ang="0">
                    <a:pos x="11" y="33"/>
                  </a:cxn>
                  <a:cxn ang="0">
                    <a:pos x="14" y="37"/>
                  </a:cxn>
                  <a:cxn ang="0">
                    <a:pos x="17" y="38"/>
                  </a:cxn>
                  <a:cxn ang="0">
                    <a:pos x="22" y="38"/>
                  </a:cxn>
                  <a:cxn ang="0">
                    <a:pos x="23" y="37"/>
                  </a:cxn>
                  <a:cxn ang="0">
                    <a:pos x="26" y="30"/>
                  </a:cxn>
                  <a:cxn ang="0">
                    <a:pos x="28" y="24"/>
                  </a:cxn>
                  <a:cxn ang="0">
                    <a:pos x="29" y="17"/>
                  </a:cxn>
                  <a:cxn ang="0">
                    <a:pos x="32" y="8"/>
                  </a:cxn>
                  <a:cxn ang="0">
                    <a:pos x="37" y="3"/>
                  </a:cxn>
                  <a:cxn ang="0">
                    <a:pos x="42" y="1"/>
                  </a:cxn>
                  <a:cxn ang="0">
                    <a:pos x="51" y="1"/>
                  </a:cxn>
                  <a:cxn ang="0">
                    <a:pos x="54" y="4"/>
                  </a:cxn>
                  <a:cxn ang="0">
                    <a:pos x="58" y="8"/>
                  </a:cxn>
                  <a:cxn ang="0">
                    <a:pos x="61" y="17"/>
                  </a:cxn>
                  <a:cxn ang="0">
                    <a:pos x="63" y="23"/>
                  </a:cxn>
                  <a:cxn ang="0">
                    <a:pos x="61" y="29"/>
                  </a:cxn>
                  <a:cxn ang="0">
                    <a:pos x="61" y="35"/>
                  </a:cxn>
                  <a:cxn ang="0">
                    <a:pos x="58" y="44"/>
                  </a:cxn>
                  <a:cxn ang="0">
                    <a:pos x="49" y="44"/>
                  </a:cxn>
                  <a:cxn ang="0">
                    <a:pos x="49" y="43"/>
                  </a:cxn>
                  <a:cxn ang="0">
                    <a:pos x="52" y="40"/>
                  </a:cxn>
                  <a:cxn ang="0">
                    <a:pos x="54" y="35"/>
                  </a:cxn>
                  <a:cxn ang="0">
                    <a:pos x="55" y="29"/>
                  </a:cxn>
                  <a:cxn ang="0">
                    <a:pos x="55" y="20"/>
                  </a:cxn>
                  <a:cxn ang="0">
                    <a:pos x="52" y="14"/>
                  </a:cxn>
                  <a:cxn ang="0">
                    <a:pos x="49" y="11"/>
                  </a:cxn>
                  <a:cxn ang="0">
                    <a:pos x="46" y="9"/>
                  </a:cxn>
                  <a:cxn ang="0">
                    <a:pos x="43" y="9"/>
                  </a:cxn>
                  <a:cxn ang="0">
                    <a:pos x="40" y="11"/>
                  </a:cxn>
                  <a:cxn ang="0">
                    <a:pos x="38" y="14"/>
                  </a:cxn>
                  <a:cxn ang="0">
                    <a:pos x="37" y="18"/>
                  </a:cxn>
                  <a:cxn ang="0">
                    <a:pos x="37" y="21"/>
                  </a:cxn>
                  <a:cxn ang="0">
                    <a:pos x="35" y="24"/>
                  </a:cxn>
                  <a:cxn ang="0">
                    <a:pos x="35" y="29"/>
                  </a:cxn>
                  <a:cxn ang="0">
                    <a:pos x="32" y="38"/>
                  </a:cxn>
                  <a:cxn ang="0">
                    <a:pos x="29" y="43"/>
                  </a:cxn>
                  <a:cxn ang="0">
                    <a:pos x="23" y="46"/>
                  </a:cxn>
                  <a:cxn ang="0">
                    <a:pos x="16" y="46"/>
                  </a:cxn>
                  <a:cxn ang="0">
                    <a:pos x="9" y="43"/>
                  </a:cxn>
                  <a:cxn ang="0">
                    <a:pos x="3" y="37"/>
                  </a:cxn>
                  <a:cxn ang="0">
                    <a:pos x="2" y="32"/>
                  </a:cxn>
                  <a:cxn ang="0">
                    <a:pos x="2" y="27"/>
                  </a:cxn>
                  <a:cxn ang="0">
                    <a:pos x="0" y="23"/>
                  </a:cxn>
                  <a:cxn ang="0">
                    <a:pos x="0" y="17"/>
                  </a:cxn>
                  <a:cxn ang="0">
                    <a:pos x="2" y="11"/>
                  </a:cxn>
                  <a:cxn ang="0">
                    <a:pos x="3" y="6"/>
                  </a:cxn>
                  <a:cxn ang="0">
                    <a:pos x="5" y="0"/>
                  </a:cxn>
                </a:cxnLst>
                <a:rect l="0" t="0" r="r" b="b"/>
                <a:pathLst>
                  <a:path w="63" h="46">
                    <a:moveTo>
                      <a:pt x="5" y="0"/>
                    </a:moveTo>
                    <a:lnTo>
                      <a:pt x="16" y="0"/>
                    </a:lnTo>
                    <a:lnTo>
                      <a:pt x="16" y="1"/>
                    </a:lnTo>
                    <a:lnTo>
                      <a:pt x="13" y="6"/>
                    </a:lnTo>
                    <a:lnTo>
                      <a:pt x="9" y="12"/>
                    </a:lnTo>
                    <a:lnTo>
                      <a:pt x="8" y="17"/>
                    </a:lnTo>
                    <a:lnTo>
                      <a:pt x="8" y="27"/>
                    </a:lnTo>
                    <a:lnTo>
                      <a:pt x="11" y="33"/>
                    </a:lnTo>
                    <a:lnTo>
                      <a:pt x="14" y="37"/>
                    </a:lnTo>
                    <a:lnTo>
                      <a:pt x="17" y="38"/>
                    </a:lnTo>
                    <a:lnTo>
                      <a:pt x="22" y="38"/>
                    </a:lnTo>
                    <a:lnTo>
                      <a:pt x="23" y="37"/>
                    </a:lnTo>
                    <a:lnTo>
                      <a:pt x="26" y="30"/>
                    </a:lnTo>
                    <a:lnTo>
                      <a:pt x="28" y="24"/>
                    </a:lnTo>
                    <a:lnTo>
                      <a:pt x="29" y="17"/>
                    </a:lnTo>
                    <a:lnTo>
                      <a:pt x="32" y="8"/>
                    </a:lnTo>
                    <a:lnTo>
                      <a:pt x="37" y="3"/>
                    </a:lnTo>
                    <a:lnTo>
                      <a:pt x="42" y="1"/>
                    </a:lnTo>
                    <a:lnTo>
                      <a:pt x="51" y="1"/>
                    </a:lnTo>
                    <a:lnTo>
                      <a:pt x="54" y="4"/>
                    </a:lnTo>
                    <a:lnTo>
                      <a:pt x="58" y="8"/>
                    </a:lnTo>
                    <a:lnTo>
                      <a:pt x="61" y="17"/>
                    </a:lnTo>
                    <a:lnTo>
                      <a:pt x="63" y="23"/>
                    </a:lnTo>
                    <a:lnTo>
                      <a:pt x="61" y="29"/>
                    </a:lnTo>
                    <a:lnTo>
                      <a:pt x="61" y="35"/>
                    </a:lnTo>
                    <a:lnTo>
                      <a:pt x="58" y="44"/>
                    </a:lnTo>
                    <a:lnTo>
                      <a:pt x="49" y="44"/>
                    </a:lnTo>
                    <a:lnTo>
                      <a:pt x="49" y="43"/>
                    </a:lnTo>
                    <a:lnTo>
                      <a:pt x="52" y="40"/>
                    </a:lnTo>
                    <a:lnTo>
                      <a:pt x="54" y="35"/>
                    </a:lnTo>
                    <a:lnTo>
                      <a:pt x="55" y="29"/>
                    </a:lnTo>
                    <a:lnTo>
                      <a:pt x="55" y="20"/>
                    </a:lnTo>
                    <a:lnTo>
                      <a:pt x="52" y="14"/>
                    </a:lnTo>
                    <a:lnTo>
                      <a:pt x="49" y="11"/>
                    </a:lnTo>
                    <a:lnTo>
                      <a:pt x="46" y="9"/>
                    </a:lnTo>
                    <a:lnTo>
                      <a:pt x="43" y="9"/>
                    </a:lnTo>
                    <a:lnTo>
                      <a:pt x="40" y="11"/>
                    </a:lnTo>
                    <a:lnTo>
                      <a:pt x="38" y="14"/>
                    </a:lnTo>
                    <a:lnTo>
                      <a:pt x="37" y="18"/>
                    </a:lnTo>
                    <a:lnTo>
                      <a:pt x="37" y="21"/>
                    </a:lnTo>
                    <a:lnTo>
                      <a:pt x="35" y="24"/>
                    </a:lnTo>
                    <a:lnTo>
                      <a:pt x="35" y="29"/>
                    </a:lnTo>
                    <a:lnTo>
                      <a:pt x="32" y="38"/>
                    </a:lnTo>
                    <a:lnTo>
                      <a:pt x="29" y="43"/>
                    </a:lnTo>
                    <a:lnTo>
                      <a:pt x="23" y="46"/>
                    </a:lnTo>
                    <a:lnTo>
                      <a:pt x="16" y="46"/>
                    </a:lnTo>
                    <a:lnTo>
                      <a:pt x="9" y="43"/>
                    </a:lnTo>
                    <a:lnTo>
                      <a:pt x="3" y="37"/>
                    </a:lnTo>
                    <a:lnTo>
                      <a:pt x="2" y="32"/>
                    </a:lnTo>
                    <a:lnTo>
                      <a:pt x="2" y="27"/>
                    </a:lnTo>
                    <a:lnTo>
                      <a:pt x="0" y="23"/>
                    </a:lnTo>
                    <a:lnTo>
                      <a:pt x="0" y="17"/>
                    </a:lnTo>
                    <a:lnTo>
                      <a:pt x="2" y="11"/>
                    </a:lnTo>
                    <a:lnTo>
                      <a:pt x="3" y="6"/>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2" name="Freeform 368"/>
              <p:cNvSpPr>
                <a:spLocks/>
              </p:cNvSpPr>
              <p:nvPr/>
            </p:nvSpPr>
            <p:spPr bwMode="auto">
              <a:xfrm>
                <a:off x="3490820" y="3091005"/>
                <a:ext cx="97582" cy="64504"/>
              </a:xfrm>
              <a:custGeom>
                <a:avLst/>
                <a:gdLst/>
                <a:ahLst/>
                <a:cxnLst>
                  <a:cxn ang="0">
                    <a:pos x="0" y="0"/>
                  </a:cxn>
                  <a:cxn ang="0">
                    <a:pos x="59" y="0"/>
                  </a:cxn>
                  <a:cxn ang="0">
                    <a:pos x="59" y="39"/>
                  </a:cxn>
                  <a:cxn ang="0">
                    <a:pos x="52" y="39"/>
                  </a:cxn>
                  <a:cxn ang="0">
                    <a:pos x="52" y="8"/>
                  </a:cxn>
                  <a:cxn ang="0">
                    <a:pos x="36" y="8"/>
                  </a:cxn>
                  <a:cxn ang="0">
                    <a:pos x="36" y="39"/>
                  </a:cxn>
                  <a:cxn ang="0">
                    <a:pos x="29" y="39"/>
                  </a:cxn>
                  <a:cxn ang="0">
                    <a:pos x="29" y="8"/>
                  </a:cxn>
                  <a:cxn ang="0">
                    <a:pos x="7" y="8"/>
                  </a:cxn>
                  <a:cxn ang="0">
                    <a:pos x="7" y="39"/>
                  </a:cxn>
                  <a:cxn ang="0">
                    <a:pos x="0" y="39"/>
                  </a:cxn>
                  <a:cxn ang="0">
                    <a:pos x="0" y="0"/>
                  </a:cxn>
                </a:cxnLst>
                <a:rect l="0" t="0" r="r" b="b"/>
                <a:pathLst>
                  <a:path w="59" h="39">
                    <a:moveTo>
                      <a:pt x="0" y="0"/>
                    </a:moveTo>
                    <a:lnTo>
                      <a:pt x="59" y="0"/>
                    </a:lnTo>
                    <a:lnTo>
                      <a:pt x="59" y="39"/>
                    </a:lnTo>
                    <a:lnTo>
                      <a:pt x="52" y="39"/>
                    </a:lnTo>
                    <a:lnTo>
                      <a:pt x="52" y="8"/>
                    </a:lnTo>
                    <a:lnTo>
                      <a:pt x="36" y="8"/>
                    </a:lnTo>
                    <a:lnTo>
                      <a:pt x="36" y="39"/>
                    </a:lnTo>
                    <a:lnTo>
                      <a:pt x="29" y="39"/>
                    </a:lnTo>
                    <a:lnTo>
                      <a:pt x="29" y="8"/>
                    </a:lnTo>
                    <a:lnTo>
                      <a:pt x="7" y="8"/>
                    </a:lnTo>
                    <a:lnTo>
                      <a:pt x="7" y="39"/>
                    </a:lnTo>
                    <a:lnTo>
                      <a:pt x="0" y="3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3" name="Freeform 369"/>
              <p:cNvSpPr>
                <a:spLocks noEditPoints="1"/>
              </p:cNvSpPr>
              <p:nvPr/>
            </p:nvSpPr>
            <p:spPr bwMode="auto">
              <a:xfrm>
                <a:off x="3490820" y="3177010"/>
                <a:ext cx="97582" cy="81043"/>
              </a:xfrm>
              <a:custGeom>
                <a:avLst/>
                <a:gdLst/>
                <a:ahLst/>
                <a:cxnLst>
                  <a:cxn ang="0">
                    <a:pos x="30" y="8"/>
                  </a:cxn>
                  <a:cxn ang="0">
                    <a:pos x="30" y="22"/>
                  </a:cxn>
                  <a:cxn ang="0">
                    <a:pos x="32" y="25"/>
                  </a:cxn>
                  <a:cxn ang="0">
                    <a:pos x="36" y="29"/>
                  </a:cxn>
                  <a:cxn ang="0">
                    <a:pos x="40" y="31"/>
                  </a:cxn>
                  <a:cxn ang="0">
                    <a:pos x="46" y="31"/>
                  </a:cxn>
                  <a:cxn ang="0">
                    <a:pos x="52" y="25"/>
                  </a:cxn>
                  <a:cxn ang="0">
                    <a:pos x="52" y="8"/>
                  </a:cxn>
                  <a:cxn ang="0">
                    <a:pos x="30" y="8"/>
                  </a:cxn>
                  <a:cxn ang="0">
                    <a:pos x="0" y="0"/>
                  </a:cxn>
                  <a:cxn ang="0">
                    <a:pos x="59" y="0"/>
                  </a:cxn>
                  <a:cxn ang="0">
                    <a:pos x="59" y="22"/>
                  </a:cxn>
                  <a:cxn ang="0">
                    <a:pos x="58" y="25"/>
                  </a:cxn>
                  <a:cxn ang="0">
                    <a:pos x="58" y="29"/>
                  </a:cxn>
                  <a:cxn ang="0">
                    <a:pos x="56" y="32"/>
                  </a:cxn>
                  <a:cxn ang="0">
                    <a:pos x="53" y="36"/>
                  </a:cxn>
                  <a:cxn ang="0">
                    <a:pos x="47" y="39"/>
                  </a:cxn>
                  <a:cxn ang="0">
                    <a:pos x="36" y="39"/>
                  </a:cxn>
                  <a:cxn ang="0">
                    <a:pos x="32" y="36"/>
                  </a:cxn>
                  <a:cxn ang="0">
                    <a:pos x="26" y="26"/>
                  </a:cxn>
                  <a:cxn ang="0">
                    <a:pos x="0" y="49"/>
                  </a:cxn>
                  <a:cxn ang="0">
                    <a:pos x="0" y="39"/>
                  </a:cxn>
                  <a:cxn ang="0">
                    <a:pos x="23" y="19"/>
                  </a:cxn>
                  <a:cxn ang="0">
                    <a:pos x="23" y="8"/>
                  </a:cxn>
                  <a:cxn ang="0">
                    <a:pos x="0" y="8"/>
                  </a:cxn>
                  <a:cxn ang="0">
                    <a:pos x="0" y="0"/>
                  </a:cxn>
                </a:cxnLst>
                <a:rect l="0" t="0" r="r" b="b"/>
                <a:pathLst>
                  <a:path w="59" h="49">
                    <a:moveTo>
                      <a:pt x="30" y="8"/>
                    </a:moveTo>
                    <a:lnTo>
                      <a:pt x="30" y="22"/>
                    </a:lnTo>
                    <a:lnTo>
                      <a:pt x="32" y="25"/>
                    </a:lnTo>
                    <a:lnTo>
                      <a:pt x="36" y="29"/>
                    </a:lnTo>
                    <a:lnTo>
                      <a:pt x="40" y="31"/>
                    </a:lnTo>
                    <a:lnTo>
                      <a:pt x="46" y="31"/>
                    </a:lnTo>
                    <a:lnTo>
                      <a:pt x="52" y="25"/>
                    </a:lnTo>
                    <a:lnTo>
                      <a:pt x="52" y="8"/>
                    </a:lnTo>
                    <a:lnTo>
                      <a:pt x="30" y="8"/>
                    </a:lnTo>
                    <a:close/>
                    <a:moveTo>
                      <a:pt x="0" y="0"/>
                    </a:moveTo>
                    <a:lnTo>
                      <a:pt x="59" y="0"/>
                    </a:lnTo>
                    <a:lnTo>
                      <a:pt x="59" y="22"/>
                    </a:lnTo>
                    <a:lnTo>
                      <a:pt x="58" y="25"/>
                    </a:lnTo>
                    <a:lnTo>
                      <a:pt x="58" y="29"/>
                    </a:lnTo>
                    <a:lnTo>
                      <a:pt x="56" y="32"/>
                    </a:lnTo>
                    <a:lnTo>
                      <a:pt x="53" y="36"/>
                    </a:lnTo>
                    <a:lnTo>
                      <a:pt x="47" y="39"/>
                    </a:lnTo>
                    <a:lnTo>
                      <a:pt x="36" y="39"/>
                    </a:lnTo>
                    <a:lnTo>
                      <a:pt x="32" y="36"/>
                    </a:lnTo>
                    <a:lnTo>
                      <a:pt x="26" y="26"/>
                    </a:lnTo>
                    <a:lnTo>
                      <a:pt x="0" y="49"/>
                    </a:lnTo>
                    <a:lnTo>
                      <a:pt x="0" y="39"/>
                    </a:lnTo>
                    <a:lnTo>
                      <a:pt x="23" y="19"/>
                    </a:lnTo>
                    <a:lnTo>
                      <a:pt x="23"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4" name="Freeform 370"/>
              <p:cNvSpPr>
                <a:spLocks/>
              </p:cNvSpPr>
              <p:nvPr/>
            </p:nvSpPr>
            <p:spPr bwMode="auto">
              <a:xfrm>
                <a:off x="3490820" y="3314287"/>
                <a:ext cx="97582" cy="38041"/>
              </a:xfrm>
              <a:custGeom>
                <a:avLst/>
                <a:gdLst/>
                <a:ahLst/>
                <a:cxnLst>
                  <a:cxn ang="0">
                    <a:pos x="0" y="0"/>
                  </a:cxn>
                  <a:cxn ang="0">
                    <a:pos x="6" y="0"/>
                  </a:cxn>
                  <a:cxn ang="0">
                    <a:pos x="6" y="8"/>
                  </a:cxn>
                  <a:cxn ang="0">
                    <a:pos x="53" y="8"/>
                  </a:cxn>
                  <a:cxn ang="0">
                    <a:pos x="53" y="0"/>
                  </a:cxn>
                  <a:cxn ang="0">
                    <a:pos x="59" y="0"/>
                  </a:cxn>
                  <a:cxn ang="0">
                    <a:pos x="59" y="23"/>
                  </a:cxn>
                  <a:cxn ang="0">
                    <a:pos x="53" y="23"/>
                  </a:cxn>
                  <a:cxn ang="0">
                    <a:pos x="53" y="15"/>
                  </a:cxn>
                  <a:cxn ang="0">
                    <a:pos x="6" y="15"/>
                  </a:cxn>
                  <a:cxn ang="0">
                    <a:pos x="6" y="23"/>
                  </a:cxn>
                  <a:cxn ang="0">
                    <a:pos x="0" y="23"/>
                  </a:cxn>
                  <a:cxn ang="0">
                    <a:pos x="0" y="0"/>
                  </a:cxn>
                </a:cxnLst>
                <a:rect l="0" t="0" r="r" b="b"/>
                <a:pathLst>
                  <a:path w="59" h="23">
                    <a:moveTo>
                      <a:pt x="0" y="0"/>
                    </a:moveTo>
                    <a:lnTo>
                      <a:pt x="6" y="0"/>
                    </a:lnTo>
                    <a:lnTo>
                      <a:pt x="6" y="8"/>
                    </a:lnTo>
                    <a:lnTo>
                      <a:pt x="53" y="8"/>
                    </a:lnTo>
                    <a:lnTo>
                      <a:pt x="53" y="0"/>
                    </a:lnTo>
                    <a:lnTo>
                      <a:pt x="59" y="0"/>
                    </a:lnTo>
                    <a:lnTo>
                      <a:pt x="59" y="23"/>
                    </a:lnTo>
                    <a:lnTo>
                      <a:pt x="53" y="23"/>
                    </a:lnTo>
                    <a:lnTo>
                      <a:pt x="53" y="15"/>
                    </a:lnTo>
                    <a:lnTo>
                      <a:pt x="6" y="15"/>
                    </a:lnTo>
                    <a:lnTo>
                      <a:pt x="6" y="23"/>
                    </a:lnTo>
                    <a:lnTo>
                      <a:pt x="0"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5" name="Freeform 371"/>
              <p:cNvSpPr>
                <a:spLocks/>
              </p:cNvSpPr>
              <p:nvPr/>
            </p:nvSpPr>
            <p:spPr bwMode="auto">
              <a:xfrm>
                <a:off x="3490820" y="3375482"/>
                <a:ext cx="97582" cy="74427"/>
              </a:xfrm>
              <a:custGeom>
                <a:avLst/>
                <a:gdLst/>
                <a:ahLst/>
                <a:cxnLst>
                  <a:cxn ang="0">
                    <a:pos x="0" y="0"/>
                  </a:cxn>
                  <a:cxn ang="0">
                    <a:pos x="59" y="0"/>
                  </a:cxn>
                  <a:cxn ang="0">
                    <a:pos x="59" y="12"/>
                  </a:cxn>
                  <a:cxn ang="0">
                    <a:pos x="11" y="38"/>
                  </a:cxn>
                  <a:cxn ang="0">
                    <a:pos x="59" y="38"/>
                  </a:cxn>
                  <a:cxn ang="0">
                    <a:pos x="59" y="45"/>
                  </a:cxn>
                  <a:cxn ang="0">
                    <a:pos x="0" y="45"/>
                  </a:cxn>
                  <a:cxn ang="0">
                    <a:pos x="0" y="35"/>
                  </a:cxn>
                  <a:cxn ang="0">
                    <a:pos x="53" y="7"/>
                  </a:cxn>
                  <a:cxn ang="0">
                    <a:pos x="0" y="7"/>
                  </a:cxn>
                  <a:cxn ang="0">
                    <a:pos x="0" y="0"/>
                  </a:cxn>
                </a:cxnLst>
                <a:rect l="0" t="0" r="r" b="b"/>
                <a:pathLst>
                  <a:path w="59" h="45">
                    <a:moveTo>
                      <a:pt x="0" y="0"/>
                    </a:moveTo>
                    <a:lnTo>
                      <a:pt x="59" y="0"/>
                    </a:lnTo>
                    <a:lnTo>
                      <a:pt x="59" y="12"/>
                    </a:lnTo>
                    <a:lnTo>
                      <a:pt x="11" y="38"/>
                    </a:lnTo>
                    <a:lnTo>
                      <a:pt x="59" y="38"/>
                    </a:lnTo>
                    <a:lnTo>
                      <a:pt x="59" y="45"/>
                    </a:lnTo>
                    <a:lnTo>
                      <a:pt x="0" y="45"/>
                    </a:lnTo>
                    <a:lnTo>
                      <a:pt x="0" y="35"/>
                    </a:lnTo>
                    <a:lnTo>
                      <a:pt x="53" y="7"/>
                    </a:lnTo>
                    <a:lnTo>
                      <a:pt x="0"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6" name="Freeform 372"/>
              <p:cNvSpPr>
                <a:spLocks noEditPoints="1"/>
              </p:cNvSpPr>
              <p:nvPr/>
            </p:nvSpPr>
            <p:spPr bwMode="auto">
              <a:xfrm>
                <a:off x="3490820" y="3476372"/>
                <a:ext cx="97582" cy="64504"/>
              </a:xfrm>
              <a:custGeom>
                <a:avLst/>
                <a:gdLst/>
                <a:ahLst/>
                <a:cxnLst>
                  <a:cxn ang="0">
                    <a:pos x="29" y="7"/>
                  </a:cxn>
                  <a:cxn ang="0">
                    <a:pos x="29" y="20"/>
                  </a:cxn>
                  <a:cxn ang="0">
                    <a:pos x="30" y="23"/>
                  </a:cxn>
                  <a:cxn ang="0">
                    <a:pos x="30" y="26"/>
                  </a:cxn>
                  <a:cxn ang="0">
                    <a:pos x="32" y="27"/>
                  </a:cxn>
                  <a:cxn ang="0">
                    <a:pos x="36" y="30"/>
                  </a:cxn>
                  <a:cxn ang="0">
                    <a:pos x="47" y="30"/>
                  </a:cxn>
                  <a:cxn ang="0">
                    <a:pos x="49" y="29"/>
                  </a:cxn>
                  <a:cxn ang="0">
                    <a:pos x="50" y="26"/>
                  </a:cxn>
                  <a:cxn ang="0">
                    <a:pos x="52" y="24"/>
                  </a:cxn>
                  <a:cxn ang="0">
                    <a:pos x="52" y="7"/>
                  </a:cxn>
                  <a:cxn ang="0">
                    <a:pos x="29" y="7"/>
                  </a:cxn>
                  <a:cxn ang="0">
                    <a:pos x="0" y="0"/>
                  </a:cxn>
                  <a:cxn ang="0">
                    <a:pos x="59" y="0"/>
                  </a:cxn>
                  <a:cxn ang="0">
                    <a:pos x="59" y="21"/>
                  </a:cxn>
                  <a:cxn ang="0">
                    <a:pos x="58" y="26"/>
                  </a:cxn>
                  <a:cxn ang="0">
                    <a:pos x="58" y="29"/>
                  </a:cxn>
                  <a:cxn ang="0">
                    <a:pos x="56" y="32"/>
                  </a:cxn>
                  <a:cxn ang="0">
                    <a:pos x="53" y="35"/>
                  </a:cxn>
                  <a:cxn ang="0">
                    <a:pos x="50" y="36"/>
                  </a:cxn>
                  <a:cxn ang="0">
                    <a:pos x="41" y="39"/>
                  </a:cxn>
                  <a:cxn ang="0">
                    <a:pos x="38" y="38"/>
                  </a:cxn>
                  <a:cxn ang="0">
                    <a:pos x="33" y="38"/>
                  </a:cxn>
                  <a:cxn ang="0">
                    <a:pos x="30" y="36"/>
                  </a:cxn>
                  <a:cxn ang="0">
                    <a:pos x="29" y="33"/>
                  </a:cxn>
                  <a:cxn ang="0">
                    <a:pos x="26" y="32"/>
                  </a:cxn>
                  <a:cxn ang="0">
                    <a:pos x="24" y="29"/>
                  </a:cxn>
                  <a:cxn ang="0">
                    <a:pos x="24" y="26"/>
                  </a:cxn>
                  <a:cxn ang="0">
                    <a:pos x="23" y="21"/>
                  </a:cxn>
                  <a:cxn ang="0">
                    <a:pos x="23" y="7"/>
                  </a:cxn>
                  <a:cxn ang="0">
                    <a:pos x="0" y="7"/>
                  </a:cxn>
                  <a:cxn ang="0">
                    <a:pos x="0" y="0"/>
                  </a:cxn>
                </a:cxnLst>
                <a:rect l="0" t="0" r="r" b="b"/>
                <a:pathLst>
                  <a:path w="59" h="39">
                    <a:moveTo>
                      <a:pt x="29" y="7"/>
                    </a:moveTo>
                    <a:lnTo>
                      <a:pt x="29" y="20"/>
                    </a:lnTo>
                    <a:lnTo>
                      <a:pt x="30" y="23"/>
                    </a:lnTo>
                    <a:lnTo>
                      <a:pt x="30" y="26"/>
                    </a:lnTo>
                    <a:lnTo>
                      <a:pt x="32" y="27"/>
                    </a:lnTo>
                    <a:lnTo>
                      <a:pt x="36" y="30"/>
                    </a:lnTo>
                    <a:lnTo>
                      <a:pt x="47" y="30"/>
                    </a:lnTo>
                    <a:lnTo>
                      <a:pt x="49" y="29"/>
                    </a:lnTo>
                    <a:lnTo>
                      <a:pt x="50" y="26"/>
                    </a:lnTo>
                    <a:lnTo>
                      <a:pt x="52" y="24"/>
                    </a:lnTo>
                    <a:lnTo>
                      <a:pt x="52" y="7"/>
                    </a:lnTo>
                    <a:lnTo>
                      <a:pt x="29" y="7"/>
                    </a:lnTo>
                    <a:close/>
                    <a:moveTo>
                      <a:pt x="0" y="0"/>
                    </a:moveTo>
                    <a:lnTo>
                      <a:pt x="59" y="0"/>
                    </a:lnTo>
                    <a:lnTo>
                      <a:pt x="59" y="21"/>
                    </a:lnTo>
                    <a:lnTo>
                      <a:pt x="58" y="26"/>
                    </a:lnTo>
                    <a:lnTo>
                      <a:pt x="58" y="29"/>
                    </a:lnTo>
                    <a:lnTo>
                      <a:pt x="56" y="32"/>
                    </a:lnTo>
                    <a:lnTo>
                      <a:pt x="53" y="35"/>
                    </a:lnTo>
                    <a:lnTo>
                      <a:pt x="50" y="36"/>
                    </a:lnTo>
                    <a:lnTo>
                      <a:pt x="41" y="39"/>
                    </a:lnTo>
                    <a:lnTo>
                      <a:pt x="38" y="38"/>
                    </a:lnTo>
                    <a:lnTo>
                      <a:pt x="33" y="38"/>
                    </a:lnTo>
                    <a:lnTo>
                      <a:pt x="30" y="36"/>
                    </a:lnTo>
                    <a:lnTo>
                      <a:pt x="29" y="33"/>
                    </a:lnTo>
                    <a:lnTo>
                      <a:pt x="26" y="32"/>
                    </a:lnTo>
                    <a:lnTo>
                      <a:pt x="24" y="29"/>
                    </a:lnTo>
                    <a:lnTo>
                      <a:pt x="24" y="26"/>
                    </a:lnTo>
                    <a:lnTo>
                      <a:pt x="23" y="21"/>
                    </a:lnTo>
                    <a:lnTo>
                      <a:pt x="23" y="7"/>
                    </a:lnTo>
                    <a:lnTo>
                      <a:pt x="0"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7" name="Freeform 373"/>
              <p:cNvSpPr>
                <a:spLocks/>
              </p:cNvSpPr>
              <p:nvPr/>
            </p:nvSpPr>
            <p:spPr bwMode="auto">
              <a:xfrm>
                <a:off x="3487512" y="3557415"/>
                <a:ext cx="100890" cy="74427"/>
              </a:xfrm>
              <a:custGeom>
                <a:avLst/>
                <a:gdLst/>
                <a:ahLst/>
                <a:cxnLst>
                  <a:cxn ang="0">
                    <a:pos x="20" y="0"/>
                  </a:cxn>
                  <a:cxn ang="0">
                    <a:pos x="61" y="0"/>
                  </a:cxn>
                  <a:cxn ang="0">
                    <a:pos x="61" y="7"/>
                  </a:cxn>
                  <a:cxn ang="0">
                    <a:pos x="17" y="7"/>
                  </a:cxn>
                  <a:cxn ang="0">
                    <a:pos x="13" y="10"/>
                  </a:cxn>
                  <a:cxn ang="0">
                    <a:pos x="11" y="12"/>
                  </a:cxn>
                  <a:cxn ang="0">
                    <a:pos x="8" y="18"/>
                  </a:cxn>
                  <a:cxn ang="0">
                    <a:pos x="8" y="26"/>
                  </a:cxn>
                  <a:cxn ang="0">
                    <a:pos x="9" y="30"/>
                  </a:cxn>
                  <a:cxn ang="0">
                    <a:pos x="11" y="32"/>
                  </a:cxn>
                  <a:cxn ang="0">
                    <a:pos x="13" y="35"/>
                  </a:cxn>
                  <a:cxn ang="0">
                    <a:pos x="16" y="36"/>
                  </a:cxn>
                  <a:cxn ang="0">
                    <a:pos x="22" y="36"/>
                  </a:cxn>
                  <a:cxn ang="0">
                    <a:pos x="25" y="38"/>
                  </a:cxn>
                  <a:cxn ang="0">
                    <a:pos x="61" y="38"/>
                  </a:cxn>
                  <a:cxn ang="0">
                    <a:pos x="61" y="45"/>
                  </a:cxn>
                  <a:cxn ang="0">
                    <a:pos x="20" y="45"/>
                  </a:cxn>
                  <a:cxn ang="0">
                    <a:pos x="14" y="44"/>
                  </a:cxn>
                  <a:cxn ang="0">
                    <a:pos x="9" y="42"/>
                  </a:cxn>
                  <a:cxn ang="0">
                    <a:pos x="3" y="36"/>
                  </a:cxn>
                  <a:cxn ang="0">
                    <a:pos x="0" y="27"/>
                  </a:cxn>
                  <a:cxn ang="0">
                    <a:pos x="0" y="16"/>
                  </a:cxn>
                  <a:cxn ang="0">
                    <a:pos x="3" y="7"/>
                  </a:cxn>
                  <a:cxn ang="0">
                    <a:pos x="6" y="6"/>
                  </a:cxn>
                  <a:cxn ang="0">
                    <a:pos x="9" y="3"/>
                  </a:cxn>
                  <a:cxn ang="0">
                    <a:pos x="14" y="1"/>
                  </a:cxn>
                  <a:cxn ang="0">
                    <a:pos x="20" y="0"/>
                  </a:cxn>
                </a:cxnLst>
                <a:rect l="0" t="0" r="r" b="b"/>
                <a:pathLst>
                  <a:path w="61" h="45">
                    <a:moveTo>
                      <a:pt x="20" y="0"/>
                    </a:moveTo>
                    <a:lnTo>
                      <a:pt x="61" y="0"/>
                    </a:lnTo>
                    <a:lnTo>
                      <a:pt x="61" y="7"/>
                    </a:lnTo>
                    <a:lnTo>
                      <a:pt x="17" y="7"/>
                    </a:lnTo>
                    <a:lnTo>
                      <a:pt x="13" y="10"/>
                    </a:lnTo>
                    <a:lnTo>
                      <a:pt x="11" y="12"/>
                    </a:lnTo>
                    <a:lnTo>
                      <a:pt x="8" y="18"/>
                    </a:lnTo>
                    <a:lnTo>
                      <a:pt x="8" y="26"/>
                    </a:lnTo>
                    <a:lnTo>
                      <a:pt x="9" y="30"/>
                    </a:lnTo>
                    <a:lnTo>
                      <a:pt x="11" y="32"/>
                    </a:lnTo>
                    <a:lnTo>
                      <a:pt x="13" y="35"/>
                    </a:lnTo>
                    <a:lnTo>
                      <a:pt x="16" y="36"/>
                    </a:lnTo>
                    <a:lnTo>
                      <a:pt x="22" y="36"/>
                    </a:lnTo>
                    <a:lnTo>
                      <a:pt x="25" y="38"/>
                    </a:lnTo>
                    <a:lnTo>
                      <a:pt x="61" y="38"/>
                    </a:lnTo>
                    <a:lnTo>
                      <a:pt x="61" y="45"/>
                    </a:lnTo>
                    <a:lnTo>
                      <a:pt x="20" y="45"/>
                    </a:lnTo>
                    <a:lnTo>
                      <a:pt x="14" y="44"/>
                    </a:lnTo>
                    <a:lnTo>
                      <a:pt x="9" y="42"/>
                    </a:lnTo>
                    <a:lnTo>
                      <a:pt x="3" y="36"/>
                    </a:lnTo>
                    <a:lnTo>
                      <a:pt x="0" y="27"/>
                    </a:lnTo>
                    <a:lnTo>
                      <a:pt x="0" y="16"/>
                    </a:lnTo>
                    <a:lnTo>
                      <a:pt x="3" y="7"/>
                    </a:lnTo>
                    <a:lnTo>
                      <a:pt x="6" y="6"/>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8" name="Freeform 374"/>
              <p:cNvSpPr>
                <a:spLocks/>
              </p:cNvSpPr>
              <p:nvPr/>
            </p:nvSpPr>
            <p:spPr bwMode="auto">
              <a:xfrm>
                <a:off x="3490820" y="3643420"/>
                <a:ext cx="97582" cy="82697"/>
              </a:xfrm>
              <a:custGeom>
                <a:avLst/>
                <a:gdLst/>
                <a:ahLst/>
                <a:cxnLst>
                  <a:cxn ang="0">
                    <a:pos x="52" y="0"/>
                  </a:cxn>
                  <a:cxn ang="0">
                    <a:pos x="59" y="0"/>
                  </a:cxn>
                  <a:cxn ang="0">
                    <a:pos x="59" y="50"/>
                  </a:cxn>
                  <a:cxn ang="0">
                    <a:pos x="52" y="50"/>
                  </a:cxn>
                  <a:cxn ang="0">
                    <a:pos x="52" y="30"/>
                  </a:cxn>
                  <a:cxn ang="0">
                    <a:pos x="0" y="30"/>
                  </a:cxn>
                  <a:cxn ang="0">
                    <a:pos x="0" y="21"/>
                  </a:cxn>
                  <a:cxn ang="0">
                    <a:pos x="52" y="21"/>
                  </a:cxn>
                  <a:cxn ang="0">
                    <a:pos x="52" y="0"/>
                  </a:cxn>
                </a:cxnLst>
                <a:rect l="0" t="0" r="r" b="b"/>
                <a:pathLst>
                  <a:path w="59" h="50">
                    <a:moveTo>
                      <a:pt x="52" y="0"/>
                    </a:moveTo>
                    <a:lnTo>
                      <a:pt x="59" y="0"/>
                    </a:lnTo>
                    <a:lnTo>
                      <a:pt x="59" y="50"/>
                    </a:lnTo>
                    <a:lnTo>
                      <a:pt x="52" y="50"/>
                    </a:lnTo>
                    <a:lnTo>
                      <a:pt x="52" y="30"/>
                    </a:lnTo>
                    <a:lnTo>
                      <a:pt x="0" y="30"/>
                    </a:lnTo>
                    <a:lnTo>
                      <a:pt x="0" y="21"/>
                    </a:lnTo>
                    <a:lnTo>
                      <a:pt x="52" y="21"/>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9" name="Freeform 375"/>
              <p:cNvSpPr>
                <a:spLocks/>
              </p:cNvSpPr>
              <p:nvPr/>
            </p:nvSpPr>
            <p:spPr bwMode="auto">
              <a:xfrm>
                <a:off x="3490820" y="3784005"/>
                <a:ext cx="97582" cy="38041"/>
              </a:xfrm>
              <a:custGeom>
                <a:avLst/>
                <a:gdLst/>
                <a:ahLst/>
                <a:cxnLst>
                  <a:cxn ang="0">
                    <a:pos x="0" y="0"/>
                  </a:cxn>
                  <a:cxn ang="0">
                    <a:pos x="6" y="0"/>
                  </a:cxn>
                  <a:cxn ang="0">
                    <a:pos x="6" y="8"/>
                  </a:cxn>
                  <a:cxn ang="0">
                    <a:pos x="53" y="8"/>
                  </a:cxn>
                  <a:cxn ang="0">
                    <a:pos x="53" y="0"/>
                  </a:cxn>
                  <a:cxn ang="0">
                    <a:pos x="59" y="0"/>
                  </a:cxn>
                  <a:cxn ang="0">
                    <a:pos x="59" y="23"/>
                  </a:cxn>
                  <a:cxn ang="0">
                    <a:pos x="53" y="23"/>
                  </a:cxn>
                  <a:cxn ang="0">
                    <a:pos x="53" y="15"/>
                  </a:cxn>
                  <a:cxn ang="0">
                    <a:pos x="6" y="15"/>
                  </a:cxn>
                  <a:cxn ang="0">
                    <a:pos x="6" y="23"/>
                  </a:cxn>
                  <a:cxn ang="0">
                    <a:pos x="0" y="23"/>
                  </a:cxn>
                  <a:cxn ang="0">
                    <a:pos x="0" y="0"/>
                  </a:cxn>
                </a:cxnLst>
                <a:rect l="0" t="0" r="r" b="b"/>
                <a:pathLst>
                  <a:path w="59" h="23">
                    <a:moveTo>
                      <a:pt x="0" y="0"/>
                    </a:moveTo>
                    <a:lnTo>
                      <a:pt x="6" y="0"/>
                    </a:lnTo>
                    <a:lnTo>
                      <a:pt x="6" y="8"/>
                    </a:lnTo>
                    <a:lnTo>
                      <a:pt x="53" y="8"/>
                    </a:lnTo>
                    <a:lnTo>
                      <a:pt x="53" y="0"/>
                    </a:lnTo>
                    <a:lnTo>
                      <a:pt x="59" y="0"/>
                    </a:lnTo>
                    <a:lnTo>
                      <a:pt x="59" y="23"/>
                    </a:lnTo>
                    <a:lnTo>
                      <a:pt x="53" y="23"/>
                    </a:lnTo>
                    <a:lnTo>
                      <a:pt x="53" y="15"/>
                    </a:lnTo>
                    <a:lnTo>
                      <a:pt x="6" y="15"/>
                    </a:lnTo>
                    <a:lnTo>
                      <a:pt x="6" y="23"/>
                    </a:lnTo>
                    <a:lnTo>
                      <a:pt x="0"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0" name="Freeform 376"/>
              <p:cNvSpPr>
                <a:spLocks/>
              </p:cNvSpPr>
              <p:nvPr/>
            </p:nvSpPr>
            <p:spPr bwMode="auto">
              <a:xfrm>
                <a:off x="3490820" y="3845201"/>
                <a:ext cx="97582" cy="76081"/>
              </a:xfrm>
              <a:custGeom>
                <a:avLst/>
                <a:gdLst/>
                <a:ahLst/>
                <a:cxnLst>
                  <a:cxn ang="0">
                    <a:pos x="0" y="0"/>
                  </a:cxn>
                  <a:cxn ang="0">
                    <a:pos x="59" y="0"/>
                  </a:cxn>
                  <a:cxn ang="0">
                    <a:pos x="59" y="12"/>
                  </a:cxn>
                  <a:cxn ang="0">
                    <a:pos x="11" y="38"/>
                  </a:cxn>
                  <a:cxn ang="0">
                    <a:pos x="59" y="38"/>
                  </a:cxn>
                  <a:cxn ang="0">
                    <a:pos x="59" y="46"/>
                  </a:cxn>
                  <a:cxn ang="0">
                    <a:pos x="0" y="46"/>
                  </a:cxn>
                  <a:cxn ang="0">
                    <a:pos x="0" y="35"/>
                  </a:cxn>
                  <a:cxn ang="0">
                    <a:pos x="53" y="7"/>
                  </a:cxn>
                  <a:cxn ang="0">
                    <a:pos x="0" y="7"/>
                  </a:cxn>
                  <a:cxn ang="0">
                    <a:pos x="0" y="0"/>
                  </a:cxn>
                </a:cxnLst>
                <a:rect l="0" t="0" r="r" b="b"/>
                <a:pathLst>
                  <a:path w="59" h="46">
                    <a:moveTo>
                      <a:pt x="0" y="0"/>
                    </a:moveTo>
                    <a:lnTo>
                      <a:pt x="59" y="0"/>
                    </a:lnTo>
                    <a:lnTo>
                      <a:pt x="59" y="12"/>
                    </a:lnTo>
                    <a:lnTo>
                      <a:pt x="11" y="38"/>
                    </a:lnTo>
                    <a:lnTo>
                      <a:pt x="59" y="38"/>
                    </a:lnTo>
                    <a:lnTo>
                      <a:pt x="59" y="46"/>
                    </a:lnTo>
                    <a:lnTo>
                      <a:pt x="0" y="46"/>
                    </a:lnTo>
                    <a:lnTo>
                      <a:pt x="0" y="35"/>
                    </a:lnTo>
                    <a:lnTo>
                      <a:pt x="53" y="7"/>
                    </a:lnTo>
                    <a:lnTo>
                      <a:pt x="0"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1" name="Freeform 377"/>
              <p:cNvSpPr>
                <a:spLocks/>
              </p:cNvSpPr>
              <p:nvPr/>
            </p:nvSpPr>
            <p:spPr bwMode="auto">
              <a:xfrm>
                <a:off x="3490820" y="3932859"/>
                <a:ext cx="97582" cy="84351"/>
              </a:xfrm>
              <a:custGeom>
                <a:avLst/>
                <a:gdLst/>
                <a:ahLst/>
                <a:cxnLst>
                  <a:cxn ang="0">
                    <a:pos x="52" y="0"/>
                  </a:cxn>
                  <a:cxn ang="0">
                    <a:pos x="59" y="0"/>
                  </a:cxn>
                  <a:cxn ang="0">
                    <a:pos x="59" y="51"/>
                  </a:cxn>
                  <a:cxn ang="0">
                    <a:pos x="52" y="51"/>
                  </a:cxn>
                  <a:cxn ang="0">
                    <a:pos x="52" y="29"/>
                  </a:cxn>
                  <a:cxn ang="0">
                    <a:pos x="0" y="29"/>
                  </a:cxn>
                  <a:cxn ang="0">
                    <a:pos x="0" y="22"/>
                  </a:cxn>
                  <a:cxn ang="0">
                    <a:pos x="52" y="22"/>
                  </a:cxn>
                  <a:cxn ang="0">
                    <a:pos x="52" y="0"/>
                  </a:cxn>
                </a:cxnLst>
                <a:rect l="0" t="0" r="r" b="b"/>
                <a:pathLst>
                  <a:path w="59" h="51">
                    <a:moveTo>
                      <a:pt x="52" y="0"/>
                    </a:moveTo>
                    <a:lnTo>
                      <a:pt x="59" y="0"/>
                    </a:lnTo>
                    <a:lnTo>
                      <a:pt x="59" y="51"/>
                    </a:lnTo>
                    <a:lnTo>
                      <a:pt x="52" y="51"/>
                    </a:lnTo>
                    <a:lnTo>
                      <a:pt x="52" y="29"/>
                    </a:lnTo>
                    <a:lnTo>
                      <a:pt x="0" y="29"/>
                    </a:lnTo>
                    <a:lnTo>
                      <a:pt x="0" y="22"/>
                    </a:lnTo>
                    <a:lnTo>
                      <a:pt x="52" y="22"/>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2" name="Freeform 378"/>
              <p:cNvSpPr>
                <a:spLocks/>
              </p:cNvSpPr>
              <p:nvPr/>
            </p:nvSpPr>
            <p:spPr bwMode="auto">
              <a:xfrm>
                <a:off x="3490820" y="4028788"/>
                <a:ext cx="97582" cy="66158"/>
              </a:xfrm>
              <a:custGeom>
                <a:avLst/>
                <a:gdLst/>
                <a:ahLst/>
                <a:cxnLst>
                  <a:cxn ang="0">
                    <a:pos x="0" y="0"/>
                  </a:cxn>
                  <a:cxn ang="0">
                    <a:pos x="59" y="0"/>
                  </a:cxn>
                  <a:cxn ang="0">
                    <a:pos x="59" y="40"/>
                  </a:cxn>
                  <a:cxn ang="0">
                    <a:pos x="52" y="40"/>
                  </a:cxn>
                  <a:cxn ang="0">
                    <a:pos x="52" y="8"/>
                  </a:cxn>
                  <a:cxn ang="0">
                    <a:pos x="36" y="8"/>
                  </a:cxn>
                  <a:cxn ang="0">
                    <a:pos x="36" y="40"/>
                  </a:cxn>
                  <a:cxn ang="0">
                    <a:pos x="29" y="40"/>
                  </a:cxn>
                  <a:cxn ang="0">
                    <a:pos x="29" y="8"/>
                  </a:cxn>
                  <a:cxn ang="0">
                    <a:pos x="7" y="8"/>
                  </a:cxn>
                  <a:cxn ang="0">
                    <a:pos x="7" y="40"/>
                  </a:cxn>
                  <a:cxn ang="0">
                    <a:pos x="0" y="40"/>
                  </a:cxn>
                  <a:cxn ang="0">
                    <a:pos x="0" y="0"/>
                  </a:cxn>
                </a:cxnLst>
                <a:rect l="0" t="0" r="r" b="b"/>
                <a:pathLst>
                  <a:path w="59" h="40">
                    <a:moveTo>
                      <a:pt x="0" y="0"/>
                    </a:moveTo>
                    <a:lnTo>
                      <a:pt x="59" y="0"/>
                    </a:lnTo>
                    <a:lnTo>
                      <a:pt x="59" y="40"/>
                    </a:lnTo>
                    <a:lnTo>
                      <a:pt x="52" y="40"/>
                    </a:lnTo>
                    <a:lnTo>
                      <a:pt x="52" y="8"/>
                    </a:lnTo>
                    <a:lnTo>
                      <a:pt x="36" y="8"/>
                    </a:lnTo>
                    <a:lnTo>
                      <a:pt x="36" y="40"/>
                    </a:lnTo>
                    <a:lnTo>
                      <a:pt x="29" y="40"/>
                    </a:lnTo>
                    <a:lnTo>
                      <a:pt x="29" y="8"/>
                    </a:lnTo>
                    <a:lnTo>
                      <a:pt x="7" y="8"/>
                    </a:lnTo>
                    <a:lnTo>
                      <a:pt x="7" y="40"/>
                    </a:lnTo>
                    <a:lnTo>
                      <a:pt x="0" y="4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3" name="Freeform 379"/>
              <p:cNvSpPr>
                <a:spLocks noEditPoints="1"/>
              </p:cNvSpPr>
              <p:nvPr/>
            </p:nvSpPr>
            <p:spPr bwMode="auto">
              <a:xfrm>
                <a:off x="3490820" y="4114793"/>
                <a:ext cx="97582" cy="81043"/>
              </a:xfrm>
              <a:custGeom>
                <a:avLst/>
                <a:gdLst/>
                <a:ahLst/>
                <a:cxnLst>
                  <a:cxn ang="0">
                    <a:pos x="30" y="8"/>
                  </a:cxn>
                  <a:cxn ang="0">
                    <a:pos x="30" y="23"/>
                  </a:cxn>
                  <a:cxn ang="0">
                    <a:pos x="32" y="25"/>
                  </a:cxn>
                  <a:cxn ang="0">
                    <a:pos x="33" y="28"/>
                  </a:cxn>
                  <a:cxn ang="0">
                    <a:pos x="35" y="29"/>
                  </a:cxn>
                  <a:cxn ang="0">
                    <a:pos x="36" y="29"/>
                  </a:cxn>
                  <a:cxn ang="0">
                    <a:pos x="40" y="31"/>
                  </a:cxn>
                  <a:cxn ang="0">
                    <a:pos x="46" y="31"/>
                  </a:cxn>
                  <a:cxn ang="0">
                    <a:pos x="47" y="29"/>
                  </a:cxn>
                  <a:cxn ang="0">
                    <a:pos x="49" y="29"/>
                  </a:cxn>
                  <a:cxn ang="0">
                    <a:pos x="50" y="26"/>
                  </a:cxn>
                  <a:cxn ang="0">
                    <a:pos x="52" y="25"/>
                  </a:cxn>
                  <a:cxn ang="0">
                    <a:pos x="52" y="8"/>
                  </a:cxn>
                  <a:cxn ang="0">
                    <a:pos x="30" y="8"/>
                  </a:cxn>
                  <a:cxn ang="0">
                    <a:pos x="0" y="0"/>
                  </a:cxn>
                  <a:cxn ang="0">
                    <a:pos x="59" y="0"/>
                  </a:cxn>
                  <a:cxn ang="0">
                    <a:pos x="59" y="22"/>
                  </a:cxn>
                  <a:cxn ang="0">
                    <a:pos x="58" y="26"/>
                  </a:cxn>
                  <a:cxn ang="0">
                    <a:pos x="58" y="29"/>
                  </a:cxn>
                  <a:cxn ang="0">
                    <a:pos x="56" y="32"/>
                  </a:cxn>
                  <a:cxn ang="0">
                    <a:pos x="53" y="35"/>
                  </a:cxn>
                  <a:cxn ang="0">
                    <a:pos x="50" y="37"/>
                  </a:cxn>
                  <a:cxn ang="0">
                    <a:pos x="49" y="38"/>
                  </a:cxn>
                  <a:cxn ang="0">
                    <a:pos x="36" y="38"/>
                  </a:cxn>
                  <a:cxn ang="0">
                    <a:pos x="32" y="35"/>
                  </a:cxn>
                  <a:cxn ang="0">
                    <a:pos x="27" y="31"/>
                  </a:cxn>
                  <a:cxn ang="0">
                    <a:pos x="26" y="26"/>
                  </a:cxn>
                  <a:cxn ang="0">
                    <a:pos x="0" y="49"/>
                  </a:cxn>
                  <a:cxn ang="0">
                    <a:pos x="0" y="38"/>
                  </a:cxn>
                  <a:cxn ang="0">
                    <a:pos x="23" y="19"/>
                  </a:cxn>
                  <a:cxn ang="0">
                    <a:pos x="23" y="8"/>
                  </a:cxn>
                  <a:cxn ang="0">
                    <a:pos x="0" y="8"/>
                  </a:cxn>
                  <a:cxn ang="0">
                    <a:pos x="0" y="0"/>
                  </a:cxn>
                </a:cxnLst>
                <a:rect l="0" t="0" r="r" b="b"/>
                <a:pathLst>
                  <a:path w="59" h="49">
                    <a:moveTo>
                      <a:pt x="30" y="8"/>
                    </a:moveTo>
                    <a:lnTo>
                      <a:pt x="30" y="23"/>
                    </a:lnTo>
                    <a:lnTo>
                      <a:pt x="32" y="25"/>
                    </a:lnTo>
                    <a:lnTo>
                      <a:pt x="33" y="28"/>
                    </a:lnTo>
                    <a:lnTo>
                      <a:pt x="35" y="29"/>
                    </a:lnTo>
                    <a:lnTo>
                      <a:pt x="36" y="29"/>
                    </a:lnTo>
                    <a:lnTo>
                      <a:pt x="40" y="31"/>
                    </a:lnTo>
                    <a:lnTo>
                      <a:pt x="46" y="31"/>
                    </a:lnTo>
                    <a:lnTo>
                      <a:pt x="47" y="29"/>
                    </a:lnTo>
                    <a:lnTo>
                      <a:pt x="49" y="29"/>
                    </a:lnTo>
                    <a:lnTo>
                      <a:pt x="50" y="26"/>
                    </a:lnTo>
                    <a:lnTo>
                      <a:pt x="52" y="25"/>
                    </a:lnTo>
                    <a:lnTo>
                      <a:pt x="52" y="8"/>
                    </a:lnTo>
                    <a:lnTo>
                      <a:pt x="30" y="8"/>
                    </a:lnTo>
                    <a:close/>
                    <a:moveTo>
                      <a:pt x="0" y="0"/>
                    </a:moveTo>
                    <a:lnTo>
                      <a:pt x="59" y="0"/>
                    </a:lnTo>
                    <a:lnTo>
                      <a:pt x="59" y="22"/>
                    </a:lnTo>
                    <a:lnTo>
                      <a:pt x="58" y="26"/>
                    </a:lnTo>
                    <a:lnTo>
                      <a:pt x="58" y="29"/>
                    </a:lnTo>
                    <a:lnTo>
                      <a:pt x="56" y="32"/>
                    </a:lnTo>
                    <a:lnTo>
                      <a:pt x="53" y="35"/>
                    </a:lnTo>
                    <a:lnTo>
                      <a:pt x="50" y="37"/>
                    </a:lnTo>
                    <a:lnTo>
                      <a:pt x="49" y="38"/>
                    </a:lnTo>
                    <a:lnTo>
                      <a:pt x="36" y="38"/>
                    </a:lnTo>
                    <a:lnTo>
                      <a:pt x="32" y="35"/>
                    </a:lnTo>
                    <a:lnTo>
                      <a:pt x="27" y="31"/>
                    </a:lnTo>
                    <a:lnTo>
                      <a:pt x="26" y="26"/>
                    </a:lnTo>
                    <a:lnTo>
                      <a:pt x="0" y="49"/>
                    </a:lnTo>
                    <a:lnTo>
                      <a:pt x="0" y="38"/>
                    </a:lnTo>
                    <a:lnTo>
                      <a:pt x="23" y="19"/>
                    </a:lnTo>
                    <a:lnTo>
                      <a:pt x="23"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4" name="Freeform 380"/>
              <p:cNvSpPr>
                <a:spLocks/>
              </p:cNvSpPr>
              <p:nvPr/>
            </p:nvSpPr>
            <p:spPr bwMode="auto">
              <a:xfrm>
                <a:off x="3490820" y="4209067"/>
                <a:ext cx="97582" cy="62850"/>
              </a:xfrm>
              <a:custGeom>
                <a:avLst/>
                <a:gdLst/>
                <a:ahLst/>
                <a:cxnLst>
                  <a:cxn ang="0">
                    <a:pos x="0" y="0"/>
                  </a:cxn>
                  <a:cxn ang="0">
                    <a:pos x="59" y="0"/>
                  </a:cxn>
                  <a:cxn ang="0">
                    <a:pos x="59" y="38"/>
                  </a:cxn>
                  <a:cxn ang="0">
                    <a:pos x="52" y="38"/>
                  </a:cxn>
                  <a:cxn ang="0">
                    <a:pos x="52" y="7"/>
                  </a:cxn>
                  <a:cxn ang="0">
                    <a:pos x="35" y="7"/>
                  </a:cxn>
                  <a:cxn ang="0">
                    <a:pos x="35" y="33"/>
                  </a:cxn>
                  <a:cxn ang="0">
                    <a:pos x="29" y="33"/>
                  </a:cxn>
                  <a:cxn ang="0">
                    <a:pos x="29" y="7"/>
                  </a:cxn>
                  <a:cxn ang="0">
                    <a:pos x="0" y="7"/>
                  </a:cxn>
                  <a:cxn ang="0">
                    <a:pos x="0" y="0"/>
                  </a:cxn>
                </a:cxnLst>
                <a:rect l="0" t="0" r="r" b="b"/>
                <a:pathLst>
                  <a:path w="59" h="38">
                    <a:moveTo>
                      <a:pt x="0" y="0"/>
                    </a:moveTo>
                    <a:lnTo>
                      <a:pt x="59" y="0"/>
                    </a:lnTo>
                    <a:lnTo>
                      <a:pt x="59" y="38"/>
                    </a:lnTo>
                    <a:lnTo>
                      <a:pt x="52" y="38"/>
                    </a:lnTo>
                    <a:lnTo>
                      <a:pt x="52" y="7"/>
                    </a:lnTo>
                    <a:lnTo>
                      <a:pt x="35" y="7"/>
                    </a:lnTo>
                    <a:lnTo>
                      <a:pt x="35" y="33"/>
                    </a:lnTo>
                    <a:lnTo>
                      <a:pt x="29" y="33"/>
                    </a:lnTo>
                    <a:lnTo>
                      <a:pt x="29" y="7"/>
                    </a:lnTo>
                    <a:lnTo>
                      <a:pt x="0"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5" name="Freeform 381"/>
              <p:cNvSpPr>
                <a:spLocks noEditPoints="1"/>
              </p:cNvSpPr>
              <p:nvPr/>
            </p:nvSpPr>
            <p:spPr bwMode="auto">
              <a:xfrm>
                <a:off x="3490820" y="4273571"/>
                <a:ext cx="97582" cy="89313"/>
              </a:xfrm>
              <a:custGeom>
                <a:avLst/>
                <a:gdLst/>
                <a:ahLst/>
                <a:cxnLst>
                  <a:cxn ang="0">
                    <a:pos x="23" y="17"/>
                  </a:cxn>
                  <a:cxn ang="0">
                    <a:pos x="23" y="39"/>
                  </a:cxn>
                  <a:cxn ang="0">
                    <a:pos x="52" y="28"/>
                  </a:cxn>
                  <a:cxn ang="0">
                    <a:pos x="23" y="17"/>
                  </a:cxn>
                  <a:cxn ang="0">
                    <a:pos x="0" y="0"/>
                  </a:cxn>
                  <a:cxn ang="0">
                    <a:pos x="59" y="22"/>
                  </a:cxn>
                  <a:cxn ang="0">
                    <a:pos x="59" y="33"/>
                  </a:cxn>
                  <a:cxn ang="0">
                    <a:pos x="0" y="54"/>
                  </a:cxn>
                  <a:cxn ang="0">
                    <a:pos x="0" y="46"/>
                  </a:cxn>
                  <a:cxn ang="0">
                    <a:pos x="17" y="40"/>
                  </a:cxn>
                  <a:cxn ang="0">
                    <a:pos x="17" y="14"/>
                  </a:cxn>
                  <a:cxn ang="0">
                    <a:pos x="0" y="10"/>
                  </a:cxn>
                  <a:cxn ang="0">
                    <a:pos x="0" y="0"/>
                  </a:cxn>
                </a:cxnLst>
                <a:rect l="0" t="0" r="r" b="b"/>
                <a:pathLst>
                  <a:path w="59" h="54">
                    <a:moveTo>
                      <a:pt x="23" y="17"/>
                    </a:moveTo>
                    <a:lnTo>
                      <a:pt x="23" y="39"/>
                    </a:lnTo>
                    <a:lnTo>
                      <a:pt x="52" y="28"/>
                    </a:lnTo>
                    <a:lnTo>
                      <a:pt x="23" y="17"/>
                    </a:lnTo>
                    <a:close/>
                    <a:moveTo>
                      <a:pt x="0" y="0"/>
                    </a:moveTo>
                    <a:lnTo>
                      <a:pt x="59" y="22"/>
                    </a:lnTo>
                    <a:lnTo>
                      <a:pt x="59" y="33"/>
                    </a:lnTo>
                    <a:lnTo>
                      <a:pt x="0" y="54"/>
                    </a:lnTo>
                    <a:lnTo>
                      <a:pt x="0" y="46"/>
                    </a:lnTo>
                    <a:lnTo>
                      <a:pt x="17" y="40"/>
                    </a:lnTo>
                    <a:lnTo>
                      <a:pt x="17" y="14"/>
                    </a:lnTo>
                    <a:lnTo>
                      <a:pt x="0" y="1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6" name="Freeform 382"/>
              <p:cNvSpPr>
                <a:spLocks/>
              </p:cNvSpPr>
              <p:nvPr/>
            </p:nvSpPr>
            <p:spPr bwMode="auto">
              <a:xfrm>
                <a:off x="3487512" y="4372807"/>
                <a:ext cx="104198" cy="81043"/>
              </a:xfrm>
              <a:custGeom>
                <a:avLst/>
                <a:gdLst/>
                <a:ahLst/>
                <a:cxnLst>
                  <a:cxn ang="0">
                    <a:pos x="25" y="0"/>
                  </a:cxn>
                  <a:cxn ang="0">
                    <a:pos x="38" y="0"/>
                  </a:cxn>
                  <a:cxn ang="0">
                    <a:pos x="45" y="2"/>
                  </a:cxn>
                  <a:cxn ang="0">
                    <a:pos x="54" y="8"/>
                  </a:cxn>
                  <a:cxn ang="0">
                    <a:pos x="58" y="12"/>
                  </a:cxn>
                  <a:cxn ang="0">
                    <a:pos x="60" y="17"/>
                  </a:cxn>
                  <a:cxn ang="0">
                    <a:pos x="63" y="29"/>
                  </a:cxn>
                  <a:cxn ang="0">
                    <a:pos x="61" y="34"/>
                  </a:cxn>
                  <a:cxn ang="0">
                    <a:pos x="61" y="38"/>
                  </a:cxn>
                  <a:cxn ang="0">
                    <a:pos x="60" y="44"/>
                  </a:cxn>
                  <a:cxn ang="0">
                    <a:pos x="57" y="49"/>
                  </a:cxn>
                  <a:cxn ang="0">
                    <a:pos x="48" y="49"/>
                  </a:cxn>
                  <a:cxn ang="0">
                    <a:pos x="54" y="40"/>
                  </a:cxn>
                  <a:cxn ang="0">
                    <a:pos x="55" y="34"/>
                  </a:cxn>
                  <a:cxn ang="0">
                    <a:pos x="55" y="24"/>
                  </a:cxn>
                  <a:cxn ang="0">
                    <a:pos x="54" y="21"/>
                  </a:cxn>
                  <a:cxn ang="0">
                    <a:pos x="52" y="17"/>
                  </a:cxn>
                  <a:cxn ang="0">
                    <a:pos x="48" y="12"/>
                  </a:cxn>
                  <a:cxn ang="0">
                    <a:pos x="45" y="11"/>
                  </a:cxn>
                  <a:cxn ang="0">
                    <a:pos x="42" y="11"/>
                  </a:cxn>
                  <a:cxn ang="0">
                    <a:pos x="38" y="9"/>
                  </a:cxn>
                  <a:cxn ang="0">
                    <a:pos x="26" y="9"/>
                  </a:cxn>
                  <a:cxn ang="0">
                    <a:pos x="20" y="11"/>
                  </a:cxn>
                  <a:cxn ang="0">
                    <a:pos x="19" y="12"/>
                  </a:cxn>
                  <a:cxn ang="0">
                    <a:pos x="16" y="14"/>
                  </a:cxn>
                  <a:cxn ang="0">
                    <a:pos x="11" y="18"/>
                  </a:cxn>
                  <a:cxn ang="0">
                    <a:pos x="8" y="24"/>
                  </a:cxn>
                  <a:cxn ang="0">
                    <a:pos x="8" y="35"/>
                  </a:cxn>
                  <a:cxn ang="0">
                    <a:pos x="9" y="40"/>
                  </a:cxn>
                  <a:cxn ang="0">
                    <a:pos x="16" y="49"/>
                  </a:cxn>
                  <a:cxn ang="0">
                    <a:pos x="6" y="49"/>
                  </a:cxn>
                  <a:cxn ang="0">
                    <a:pos x="5" y="47"/>
                  </a:cxn>
                  <a:cxn ang="0">
                    <a:pos x="5" y="46"/>
                  </a:cxn>
                  <a:cxn ang="0">
                    <a:pos x="3" y="44"/>
                  </a:cxn>
                  <a:cxn ang="0">
                    <a:pos x="2" y="41"/>
                  </a:cxn>
                  <a:cxn ang="0">
                    <a:pos x="2" y="35"/>
                  </a:cxn>
                  <a:cxn ang="0">
                    <a:pos x="0" y="32"/>
                  </a:cxn>
                  <a:cxn ang="0">
                    <a:pos x="0" y="29"/>
                  </a:cxn>
                  <a:cxn ang="0">
                    <a:pos x="2" y="23"/>
                  </a:cxn>
                  <a:cxn ang="0">
                    <a:pos x="2" y="17"/>
                  </a:cxn>
                  <a:cxn ang="0">
                    <a:pos x="5" y="12"/>
                  </a:cxn>
                  <a:cxn ang="0">
                    <a:pos x="11" y="6"/>
                  </a:cxn>
                  <a:cxn ang="0">
                    <a:pos x="14" y="5"/>
                  </a:cxn>
                  <a:cxn ang="0">
                    <a:pos x="19" y="3"/>
                  </a:cxn>
                  <a:cxn ang="0">
                    <a:pos x="25" y="0"/>
                  </a:cxn>
                </a:cxnLst>
                <a:rect l="0" t="0" r="r" b="b"/>
                <a:pathLst>
                  <a:path w="63" h="49">
                    <a:moveTo>
                      <a:pt x="25" y="0"/>
                    </a:moveTo>
                    <a:lnTo>
                      <a:pt x="38" y="0"/>
                    </a:lnTo>
                    <a:lnTo>
                      <a:pt x="45" y="2"/>
                    </a:lnTo>
                    <a:lnTo>
                      <a:pt x="54" y="8"/>
                    </a:lnTo>
                    <a:lnTo>
                      <a:pt x="58" y="12"/>
                    </a:lnTo>
                    <a:lnTo>
                      <a:pt x="60" y="17"/>
                    </a:lnTo>
                    <a:lnTo>
                      <a:pt x="63" y="29"/>
                    </a:lnTo>
                    <a:lnTo>
                      <a:pt x="61" y="34"/>
                    </a:lnTo>
                    <a:lnTo>
                      <a:pt x="61" y="38"/>
                    </a:lnTo>
                    <a:lnTo>
                      <a:pt x="60" y="44"/>
                    </a:lnTo>
                    <a:lnTo>
                      <a:pt x="57" y="49"/>
                    </a:lnTo>
                    <a:lnTo>
                      <a:pt x="48" y="49"/>
                    </a:lnTo>
                    <a:lnTo>
                      <a:pt x="54" y="40"/>
                    </a:lnTo>
                    <a:lnTo>
                      <a:pt x="55" y="34"/>
                    </a:lnTo>
                    <a:lnTo>
                      <a:pt x="55" y="24"/>
                    </a:lnTo>
                    <a:lnTo>
                      <a:pt x="54" y="21"/>
                    </a:lnTo>
                    <a:lnTo>
                      <a:pt x="52" y="17"/>
                    </a:lnTo>
                    <a:lnTo>
                      <a:pt x="48" y="12"/>
                    </a:lnTo>
                    <a:lnTo>
                      <a:pt x="45" y="11"/>
                    </a:lnTo>
                    <a:lnTo>
                      <a:pt x="42" y="11"/>
                    </a:lnTo>
                    <a:lnTo>
                      <a:pt x="38" y="9"/>
                    </a:lnTo>
                    <a:lnTo>
                      <a:pt x="26" y="9"/>
                    </a:lnTo>
                    <a:lnTo>
                      <a:pt x="20" y="11"/>
                    </a:lnTo>
                    <a:lnTo>
                      <a:pt x="19" y="12"/>
                    </a:lnTo>
                    <a:lnTo>
                      <a:pt x="16" y="14"/>
                    </a:lnTo>
                    <a:lnTo>
                      <a:pt x="11" y="18"/>
                    </a:lnTo>
                    <a:lnTo>
                      <a:pt x="8" y="24"/>
                    </a:lnTo>
                    <a:lnTo>
                      <a:pt x="8" y="35"/>
                    </a:lnTo>
                    <a:lnTo>
                      <a:pt x="9" y="40"/>
                    </a:lnTo>
                    <a:lnTo>
                      <a:pt x="16" y="49"/>
                    </a:lnTo>
                    <a:lnTo>
                      <a:pt x="6" y="49"/>
                    </a:lnTo>
                    <a:lnTo>
                      <a:pt x="5" y="47"/>
                    </a:lnTo>
                    <a:lnTo>
                      <a:pt x="5" y="46"/>
                    </a:lnTo>
                    <a:lnTo>
                      <a:pt x="3" y="44"/>
                    </a:lnTo>
                    <a:lnTo>
                      <a:pt x="2" y="41"/>
                    </a:lnTo>
                    <a:lnTo>
                      <a:pt x="2" y="35"/>
                    </a:lnTo>
                    <a:lnTo>
                      <a:pt x="0" y="32"/>
                    </a:lnTo>
                    <a:lnTo>
                      <a:pt x="0" y="29"/>
                    </a:lnTo>
                    <a:lnTo>
                      <a:pt x="2" y="23"/>
                    </a:lnTo>
                    <a:lnTo>
                      <a:pt x="2" y="17"/>
                    </a:lnTo>
                    <a:lnTo>
                      <a:pt x="5" y="12"/>
                    </a:lnTo>
                    <a:lnTo>
                      <a:pt x="11" y="6"/>
                    </a:lnTo>
                    <a:lnTo>
                      <a:pt x="14" y="5"/>
                    </a:lnTo>
                    <a:lnTo>
                      <a:pt x="19"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7" name="Freeform 383"/>
              <p:cNvSpPr>
                <a:spLocks/>
              </p:cNvSpPr>
              <p:nvPr/>
            </p:nvSpPr>
            <p:spPr bwMode="auto">
              <a:xfrm>
                <a:off x="3490820" y="4473697"/>
                <a:ext cx="97582" cy="62850"/>
              </a:xfrm>
              <a:custGeom>
                <a:avLst/>
                <a:gdLst/>
                <a:ahLst/>
                <a:cxnLst>
                  <a:cxn ang="0">
                    <a:pos x="0" y="0"/>
                  </a:cxn>
                  <a:cxn ang="0">
                    <a:pos x="59" y="0"/>
                  </a:cxn>
                  <a:cxn ang="0">
                    <a:pos x="59" y="38"/>
                  </a:cxn>
                  <a:cxn ang="0">
                    <a:pos x="52" y="38"/>
                  </a:cxn>
                  <a:cxn ang="0">
                    <a:pos x="52" y="8"/>
                  </a:cxn>
                  <a:cxn ang="0">
                    <a:pos x="36" y="8"/>
                  </a:cxn>
                  <a:cxn ang="0">
                    <a:pos x="36" y="38"/>
                  </a:cxn>
                  <a:cxn ang="0">
                    <a:pos x="29" y="38"/>
                  </a:cxn>
                  <a:cxn ang="0">
                    <a:pos x="29" y="8"/>
                  </a:cxn>
                  <a:cxn ang="0">
                    <a:pos x="7" y="8"/>
                  </a:cxn>
                  <a:cxn ang="0">
                    <a:pos x="7" y="38"/>
                  </a:cxn>
                  <a:cxn ang="0">
                    <a:pos x="0" y="38"/>
                  </a:cxn>
                  <a:cxn ang="0">
                    <a:pos x="0" y="0"/>
                  </a:cxn>
                </a:cxnLst>
                <a:rect l="0" t="0" r="r" b="b"/>
                <a:pathLst>
                  <a:path w="59" h="38">
                    <a:moveTo>
                      <a:pt x="0" y="0"/>
                    </a:moveTo>
                    <a:lnTo>
                      <a:pt x="59" y="0"/>
                    </a:lnTo>
                    <a:lnTo>
                      <a:pt x="59" y="38"/>
                    </a:lnTo>
                    <a:lnTo>
                      <a:pt x="52" y="38"/>
                    </a:lnTo>
                    <a:lnTo>
                      <a:pt x="52" y="8"/>
                    </a:lnTo>
                    <a:lnTo>
                      <a:pt x="36" y="8"/>
                    </a:lnTo>
                    <a:lnTo>
                      <a:pt x="36" y="38"/>
                    </a:lnTo>
                    <a:lnTo>
                      <a:pt x="29" y="38"/>
                    </a:lnTo>
                    <a:lnTo>
                      <a:pt x="29" y="8"/>
                    </a:lnTo>
                    <a:lnTo>
                      <a:pt x="7" y="8"/>
                    </a:lnTo>
                    <a:lnTo>
                      <a:pt x="7" y="38"/>
                    </a:lnTo>
                    <a:lnTo>
                      <a:pt x="0"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14" name="Rectangle 470"/>
              <p:cNvSpPr>
                <a:spLocks noChangeArrowheads="1"/>
              </p:cNvSpPr>
              <p:nvPr/>
            </p:nvSpPr>
            <p:spPr bwMode="auto">
              <a:xfrm>
                <a:off x="2202402" y="2333501"/>
                <a:ext cx="926205" cy="602034"/>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15" name="Line 471"/>
              <p:cNvSpPr>
                <a:spLocks noChangeShapeType="1"/>
              </p:cNvSpPr>
              <p:nvPr/>
            </p:nvSpPr>
            <p:spPr bwMode="auto">
              <a:xfrm flipH="1">
                <a:off x="2202402" y="2935535"/>
                <a:ext cx="92620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16" name="Line 472"/>
              <p:cNvSpPr>
                <a:spLocks noChangeShapeType="1"/>
              </p:cNvSpPr>
              <p:nvPr/>
            </p:nvSpPr>
            <p:spPr bwMode="auto">
              <a:xfrm flipV="1">
                <a:off x="2202402" y="2333501"/>
                <a:ext cx="1654" cy="6020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17" name="Line 473"/>
              <p:cNvSpPr>
                <a:spLocks noChangeShapeType="1"/>
              </p:cNvSpPr>
              <p:nvPr/>
            </p:nvSpPr>
            <p:spPr bwMode="auto">
              <a:xfrm>
                <a:off x="2202402" y="2333501"/>
                <a:ext cx="92620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18" name="Line 474"/>
              <p:cNvSpPr>
                <a:spLocks noChangeShapeType="1"/>
              </p:cNvSpPr>
              <p:nvPr/>
            </p:nvSpPr>
            <p:spPr bwMode="auto">
              <a:xfrm>
                <a:off x="3128607" y="2333501"/>
                <a:ext cx="1654" cy="6020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36" name="Rectangle 492"/>
              <p:cNvSpPr>
                <a:spLocks noChangeArrowheads="1"/>
              </p:cNvSpPr>
              <p:nvPr/>
            </p:nvSpPr>
            <p:spPr bwMode="auto">
              <a:xfrm>
                <a:off x="4426949" y="3453218"/>
                <a:ext cx="210050" cy="190203"/>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37" name="Line 493"/>
              <p:cNvSpPr>
                <a:spLocks noChangeShapeType="1"/>
              </p:cNvSpPr>
              <p:nvPr/>
            </p:nvSpPr>
            <p:spPr bwMode="auto">
              <a:xfrm flipH="1">
                <a:off x="4426949" y="3643421"/>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38" name="Line 494"/>
              <p:cNvSpPr>
                <a:spLocks noChangeShapeType="1"/>
              </p:cNvSpPr>
              <p:nvPr/>
            </p:nvSpPr>
            <p:spPr bwMode="auto">
              <a:xfrm flipV="1">
                <a:off x="4426949" y="3453218"/>
                <a:ext cx="1654" cy="19020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39" name="Line 495"/>
              <p:cNvSpPr>
                <a:spLocks noChangeShapeType="1"/>
              </p:cNvSpPr>
              <p:nvPr/>
            </p:nvSpPr>
            <p:spPr bwMode="auto">
              <a:xfrm>
                <a:off x="4426949" y="3453218"/>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0" name="Line 496"/>
              <p:cNvSpPr>
                <a:spLocks noChangeShapeType="1"/>
              </p:cNvSpPr>
              <p:nvPr/>
            </p:nvSpPr>
            <p:spPr bwMode="auto">
              <a:xfrm>
                <a:off x="4636999" y="3453218"/>
                <a:ext cx="1654" cy="19020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1" name="Freeform 497"/>
              <p:cNvSpPr>
                <a:spLocks/>
              </p:cNvSpPr>
              <p:nvPr/>
            </p:nvSpPr>
            <p:spPr bwMode="auto">
              <a:xfrm>
                <a:off x="4468297" y="3497874"/>
                <a:ext cx="52926" cy="86005"/>
              </a:xfrm>
              <a:custGeom>
                <a:avLst/>
                <a:gdLst/>
                <a:ahLst/>
                <a:cxnLst>
                  <a:cxn ang="0">
                    <a:pos x="0" y="0"/>
                  </a:cxn>
                  <a:cxn ang="0">
                    <a:pos x="32" y="0"/>
                  </a:cxn>
                  <a:cxn ang="0">
                    <a:pos x="32" y="7"/>
                  </a:cxn>
                  <a:cxn ang="0">
                    <a:pos x="6" y="7"/>
                  </a:cxn>
                  <a:cxn ang="0">
                    <a:pos x="6" y="22"/>
                  </a:cxn>
                  <a:cxn ang="0">
                    <a:pos x="29" y="22"/>
                  </a:cxn>
                  <a:cxn ang="0">
                    <a:pos x="29" y="28"/>
                  </a:cxn>
                  <a:cxn ang="0">
                    <a:pos x="6" y="28"/>
                  </a:cxn>
                  <a:cxn ang="0">
                    <a:pos x="6" y="52"/>
                  </a:cxn>
                  <a:cxn ang="0">
                    <a:pos x="0" y="52"/>
                  </a:cxn>
                  <a:cxn ang="0">
                    <a:pos x="0" y="0"/>
                  </a:cxn>
                </a:cxnLst>
                <a:rect l="0" t="0" r="r" b="b"/>
                <a:pathLst>
                  <a:path w="32" h="52">
                    <a:moveTo>
                      <a:pt x="0" y="0"/>
                    </a:moveTo>
                    <a:lnTo>
                      <a:pt x="32" y="0"/>
                    </a:lnTo>
                    <a:lnTo>
                      <a:pt x="32" y="7"/>
                    </a:lnTo>
                    <a:lnTo>
                      <a:pt x="6" y="7"/>
                    </a:lnTo>
                    <a:lnTo>
                      <a:pt x="6" y="22"/>
                    </a:lnTo>
                    <a:lnTo>
                      <a:pt x="29" y="22"/>
                    </a:lnTo>
                    <a:lnTo>
                      <a:pt x="29" y="28"/>
                    </a:lnTo>
                    <a:lnTo>
                      <a:pt x="6" y="28"/>
                    </a:lnTo>
                    <a:lnTo>
                      <a:pt x="6" y="52"/>
                    </a:lnTo>
                    <a:lnTo>
                      <a:pt x="0" y="5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2" name="Freeform 498"/>
              <p:cNvSpPr>
                <a:spLocks/>
              </p:cNvSpPr>
              <p:nvPr/>
            </p:nvSpPr>
            <p:spPr bwMode="auto">
              <a:xfrm>
                <a:off x="4532801" y="3497874"/>
                <a:ext cx="66158" cy="89313"/>
              </a:xfrm>
              <a:custGeom>
                <a:avLst/>
                <a:gdLst/>
                <a:ahLst/>
                <a:cxnLst>
                  <a:cxn ang="0">
                    <a:pos x="0" y="0"/>
                  </a:cxn>
                  <a:cxn ang="0">
                    <a:pos x="8" y="0"/>
                  </a:cxn>
                  <a:cxn ang="0">
                    <a:pos x="8" y="39"/>
                  </a:cxn>
                  <a:cxn ang="0">
                    <a:pos x="10" y="43"/>
                  </a:cxn>
                  <a:cxn ang="0">
                    <a:pos x="11" y="43"/>
                  </a:cxn>
                  <a:cxn ang="0">
                    <a:pos x="17" y="48"/>
                  </a:cxn>
                  <a:cxn ang="0">
                    <a:pos x="23" y="48"/>
                  </a:cxn>
                  <a:cxn ang="0">
                    <a:pos x="29" y="43"/>
                  </a:cxn>
                  <a:cxn ang="0">
                    <a:pos x="31" y="43"/>
                  </a:cxn>
                  <a:cxn ang="0">
                    <a:pos x="33" y="40"/>
                  </a:cxn>
                  <a:cxn ang="0">
                    <a:pos x="33" y="39"/>
                  </a:cxn>
                  <a:cxn ang="0">
                    <a:pos x="34" y="36"/>
                  </a:cxn>
                  <a:cxn ang="0">
                    <a:pos x="34" y="0"/>
                  </a:cxn>
                  <a:cxn ang="0">
                    <a:pos x="40" y="0"/>
                  </a:cxn>
                  <a:cxn ang="0">
                    <a:pos x="40" y="37"/>
                  </a:cxn>
                  <a:cxn ang="0">
                    <a:pos x="39" y="42"/>
                  </a:cxn>
                  <a:cxn ang="0">
                    <a:pos x="36" y="48"/>
                  </a:cxn>
                  <a:cxn ang="0">
                    <a:pos x="33" y="51"/>
                  </a:cxn>
                  <a:cxn ang="0">
                    <a:pos x="29" y="52"/>
                  </a:cxn>
                  <a:cxn ang="0">
                    <a:pos x="25" y="54"/>
                  </a:cxn>
                  <a:cxn ang="0">
                    <a:pos x="16" y="54"/>
                  </a:cxn>
                  <a:cxn ang="0">
                    <a:pos x="11" y="52"/>
                  </a:cxn>
                  <a:cxn ang="0">
                    <a:pos x="8" y="51"/>
                  </a:cxn>
                  <a:cxn ang="0">
                    <a:pos x="5" y="48"/>
                  </a:cxn>
                  <a:cxn ang="0">
                    <a:pos x="2" y="42"/>
                  </a:cxn>
                  <a:cxn ang="0">
                    <a:pos x="0" y="37"/>
                  </a:cxn>
                  <a:cxn ang="0">
                    <a:pos x="0" y="0"/>
                  </a:cxn>
                </a:cxnLst>
                <a:rect l="0" t="0" r="r" b="b"/>
                <a:pathLst>
                  <a:path w="40" h="54">
                    <a:moveTo>
                      <a:pt x="0" y="0"/>
                    </a:moveTo>
                    <a:lnTo>
                      <a:pt x="8" y="0"/>
                    </a:lnTo>
                    <a:lnTo>
                      <a:pt x="8" y="39"/>
                    </a:lnTo>
                    <a:lnTo>
                      <a:pt x="10" y="43"/>
                    </a:lnTo>
                    <a:lnTo>
                      <a:pt x="11" y="43"/>
                    </a:lnTo>
                    <a:lnTo>
                      <a:pt x="17" y="48"/>
                    </a:lnTo>
                    <a:lnTo>
                      <a:pt x="23" y="48"/>
                    </a:lnTo>
                    <a:lnTo>
                      <a:pt x="29" y="43"/>
                    </a:lnTo>
                    <a:lnTo>
                      <a:pt x="31" y="43"/>
                    </a:lnTo>
                    <a:lnTo>
                      <a:pt x="33" y="40"/>
                    </a:lnTo>
                    <a:lnTo>
                      <a:pt x="33" y="39"/>
                    </a:lnTo>
                    <a:lnTo>
                      <a:pt x="34" y="36"/>
                    </a:lnTo>
                    <a:lnTo>
                      <a:pt x="34" y="0"/>
                    </a:lnTo>
                    <a:lnTo>
                      <a:pt x="40" y="0"/>
                    </a:lnTo>
                    <a:lnTo>
                      <a:pt x="40" y="37"/>
                    </a:lnTo>
                    <a:lnTo>
                      <a:pt x="39" y="42"/>
                    </a:lnTo>
                    <a:lnTo>
                      <a:pt x="36" y="48"/>
                    </a:lnTo>
                    <a:lnTo>
                      <a:pt x="33" y="51"/>
                    </a:lnTo>
                    <a:lnTo>
                      <a:pt x="29" y="52"/>
                    </a:lnTo>
                    <a:lnTo>
                      <a:pt x="25" y="54"/>
                    </a:lnTo>
                    <a:lnTo>
                      <a:pt x="16" y="54"/>
                    </a:lnTo>
                    <a:lnTo>
                      <a:pt x="11" y="52"/>
                    </a:lnTo>
                    <a:lnTo>
                      <a:pt x="8" y="51"/>
                    </a:lnTo>
                    <a:lnTo>
                      <a:pt x="5" y="48"/>
                    </a:lnTo>
                    <a:lnTo>
                      <a:pt x="2" y="42"/>
                    </a:lnTo>
                    <a:lnTo>
                      <a:pt x="0" y="3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3" name="Rectangle 499"/>
              <p:cNvSpPr>
                <a:spLocks noChangeArrowheads="1"/>
              </p:cNvSpPr>
              <p:nvPr/>
            </p:nvSpPr>
            <p:spPr bwMode="auto">
              <a:xfrm>
                <a:off x="5265495" y="3453218"/>
                <a:ext cx="210050" cy="190203"/>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4" name="Line 500"/>
              <p:cNvSpPr>
                <a:spLocks noChangeShapeType="1"/>
              </p:cNvSpPr>
              <p:nvPr/>
            </p:nvSpPr>
            <p:spPr bwMode="auto">
              <a:xfrm flipH="1">
                <a:off x="5265495" y="3643421"/>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5" name="Line 501"/>
              <p:cNvSpPr>
                <a:spLocks noChangeShapeType="1"/>
              </p:cNvSpPr>
              <p:nvPr/>
            </p:nvSpPr>
            <p:spPr bwMode="auto">
              <a:xfrm flipV="1">
                <a:off x="5265495" y="3453218"/>
                <a:ext cx="1654" cy="19020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6" name="Line 502"/>
              <p:cNvSpPr>
                <a:spLocks noChangeShapeType="1"/>
              </p:cNvSpPr>
              <p:nvPr/>
            </p:nvSpPr>
            <p:spPr bwMode="auto">
              <a:xfrm>
                <a:off x="5265495" y="3453218"/>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7" name="Line 503"/>
              <p:cNvSpPr>
                <a:spLocks noChangeShapeType="1"/>
              </p:cNvSpPr>
              <p:nvPr/>
            </p:nvSpPr>
            <p:spPr bwMode="auto">
              <a:xfrm>
                <a:off x="5475545" y="3453218"/>
                <a:ext cx="1654" cy="19020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8" name="Freeform 504"/>
              <p:cNvSpPr>
                <a:spLocks/>
              </p:cNvSpPr>
              <p:nvPr/>
            </p:nvSpPr>
            <p:spPr bwMode="auto">
              <a:xfrm>
                <a:off x="5306844" y="3497874"/>
                <a:ext cx="52926" cy="86005"/>
              </a:xfrm>
              <a:custGeom>
                <a:avLst/>
                <a:gdLst/>
                <a:ahLst/>
                <a:cxnLst>
                  <a:cxn ang="0">
                    <a:pos x="0" y="0"/>
                  </a:cxn>
                  <a:cxn ang="0">
                    <a:pos x="32" y="0"/>
                  </a:cxn>
                  <a:cxn ang="0">
                    <a:pos x="32" y="7"/>
                  </a:cxn>
                  <a:cxn ang="0">
                    <a:pos x="6" y="7"/>
                  </a:cxn>
                  <a:cxn ang="0">
                    <a:pos x="6" y="22"/>
                  </a:cxn>
                  <a:cxn ang="0">
                    <a:pos x="29" y="22"/>
                  </a:cxn>
                  <a:cxn ang="0">
                    <a:pos x="29" y="28"/>
                  </a:cxn>
                  <a:cxn ang="0">
                    <a:pos x="6" y="28"/>
                  </a:cxn>
                  <a:cxn ang="0">
                    <a:pos x="6" y="52"/>
                  </a:cxn>
                  <a:cxn ang="0">
                    <a:pos x="0" y="52"/>
                  </a:cxn>
                  <a:cxn ang="0">
                    <a:pos x="0" y="0"/>
                  </a:cxn>
                </a:cxnLst>
                <a:rect l="0" t="0" r="r" b="b"/>
                <a:pathLst>
                  <a:path w="32" h="52">
                    <a:moveTo>
                      <a:pt x="0" y="0"/>
                    </a:moveTo>
                    <a:lnTo>
                      <a:pt x="32" y="0"/>
                    </a:lnTo>
                    <a:lnTo>
                      <a:pt x="32" y="7"/>
                    </a:lnTo>
                    <a:lnTo>
                      <a:pt x="6" y="7"/>
                    </a:lnTo>
                    <a:lnTo>
                      <a:pt x="6" y="22"/>
                    </a:lnTo>
                    <a:lnTo>
                      <a:pt x="29" y="22"/>
                    </a:lnTo>
                    <a:lnTo>
                      <a:pt x="29" y="28"/>
                    </a:lnTo>
                    <a:lnTo>
                      <a:pt x="6" y="28"/>
                    </a:lnTo>
                    <a:lnTo>
                      <a:pt x="6" y="52"/>
                    </a:lnTo>
                    <a:lnTo>
                      <a:pt x="0" y="5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9" name="Freeform 505"/>
              <p:cNvSpPr>
                <a:spLocks/>
              </p:cNvSpPr>
              <p:nvPr/>
            </p:nvSpPr>
            <p:spPr bwMode="auto">
              <a:xfrm>
                <a:off x="5371347" y="3497874"/>
                <a:ext cx="66158" cy="89313"/>
              </a:xfrm>
              <a:custGeom>
                <a:avLst/>
                <a:gdLst/>
                <a:ahLst/>
                <a:cxnLst>
                  <a:cxn ang="0">
                    <a:pos x="0" y="0"/>
                  </a:cxn>
                  <a:cxn ang="0">
                    <a:pos x="8" y="0"/>
                  </a:cxn>
                  <a:cxn ang="0">
                    <a:pos x="8" y="39"/>
                  </a:cxn>
                  <a:cxn ang="0">
                    <a:pos x="10" y="43"/>
                  </a:cxn>
                  <a:cxn ang="0">
                    <a:pos x="11" y="43"/>
                  </a:cxn>
                  <a:cxn ang="0">
                    <a:pos x="17" y="48"/>
                  </a:cxn>
                  <a:cxn ang="0">
                    <a:pos x="23" y="48"/>
                  </a:cxn>
                  <a:cxn ang="0">
                    <a:pos x="29" y="43"/>
                  </a:cxn>
                  <a:cxn ang="0">
                    <a:pos x="31" y="43"/>
                  </a:cxn>
                  <a:cxn ang="0">
                    <a:pos x="32" y="40"/>
                  </a:cxn>
                  <a:cxn ang="0">
                    <a:pos x="32" y="39"/>
                  </a:cxn>
                  <a:cxn ang="0">
                    <a:pos x="34" y="36"/>
                  </a:cxn>
                  <a:cxn ang="0">
                    <a:pos x="34" y="0"/>
                  </a:cxn>
                  <a:cxn ang="0">
                    <a:pos x="40" y="0"/>
                  </a:cxn>
                  <a:cxn ang="0">
                    <a:pos x="40" y="37"/>
                  </a:cxn>
                  <a:cxn ang="0">
                    <a:pos x="39" y="42"/>
                  </a:cxn>
                  <a:cxn ang="0">
                    <a:pos x="36" y="48"/>
                  </a:cxn>
                  <a:cxn ang="0">
                    <a:pos x="32" y="51"/>
                  </a:cxn>
                  <a:cxn ang="0">
                    <a:pos x="29" y="52"/>
                  </a:cxn>
                  <a:cxn ang="0">
                    <a:pos x="25" y="54"/>
                  </a:cxn>
                  <a:cxn ang="0">
                    <a:pos x="16" y="54"/>
                  </a:cxn>
                  <a:cxn ang="0">
                    <a:pos x="11" y="52"/>
                  </a:cxn>
                  <a:cxn ang="0">
                    <a:pos x="8" y="51"/>
                  </a:cxn>
                  <a:cxn ang="0">
                    <a:pos x="5" y="48"/>
                  </a:cxn>
                  <a:cxn ang="0">
                    <a:pos x="2" y="42"/>
                  </a:cxn>
                  <a:cxn ang="0">
                    <a:pos x="0" y="37"/>
                  </a:cxn>
                  <a:cxn ang="0">
                    <a:pos x="0" y="0"/>
                  </a:cxn>
                </a:cxnLst>
                <a:rect l="0" t="0" r="r" b="b"/>
                <a:pathLst>
                  <a:path w="40" h="54">
                    <a:moveTo>
                      <a:pt x="0" y="0"/>
                    </a:moveTo>
                    <a:lnTo>
                      <a:pt x="8" y="0"/>
                    </a:lnTo>
                    <a:lnTo>
                      <a:pt x="8" y="39"/>
                    </a:lnTo>
                    <a:lnTo>
                      <a:pt x="10" y="43"/>
                    </a:lnTo>
                    <a:lnTo>
                      <a:pt x="11" y="43"/>
                    </a:lnTo>
                    <a:lnTo>
                      <a:pt x="17" y="48"/>
                    </a:lnTo>
                    <a:lnTo>
                      <a:pt x="23" y="48"/>
                    </a:lnTo>
                    <a:lnTo>
                      <a:pt x="29" y="43"/>
                    </a:lnTo>
                    <a:lnTo>
                      <a:pt x="31" y="43"/>
                    </a:lnTo>
                    <a:lnTo>
                      <a:pt x="32" y="40"/>
                    </a:lnTo>
                    <a:lnTo>
                      <a:pt x="32" y="39"/>
                    </a:lnTo>
                    <a:lnTo>
                      <a:pt x="34" y="36"/>
                    </a:lnTo>
                    <a:lnTo>
                      <a:pt x="34" y="0"/>
                    </a:lnTo>
                    <a:lnTo>
                      <a:pt x="40" y="0"/>
                    </a:lnTo>
                    <a:lnTo>
                      <a:pt x="40" y="37"/>
                    </a:lnTo>
                    <a:lnTo>
                      <a:pt x="39" y="42"/>
                    </a:lnTo>
                    <a:lnTo>
                      <a:pt x="36" y="48"/>
                    </a:lnTo>
                    <a:lnTo>
                      <a:pt x="32" y="51"/>
                    </a:lnTo>
                    <a:lnTo>
                      <a:pt x="29" y="52"/>
                    </a:lnTo>
                    <a:lnTo>
                      <a:pt x="25" y="54"/>
                    </a:lnTo>
                    <a:lnTo>
                      <a:pt x="16" y="54"/>
                    </a:lnTo>
                    <a:lnTo>
                      <a:pt x="11" y="52"/>
                    </a:lnTo>
                    <a:lnTo>
                      <a:pt x="8" y="51"/>
                    </a:lnTo>
                    <a:lnTo>
                      <a:pt x="5" y="48"/>
                    </a:lnTo>
                    <a:lnTo>
                      <a:pt x="2" y="42"/>
                    </a:lnTo>
                    <a:lnTo>
                      <a:pt x="0" y="3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0" name="Rectangle 506"/>
              <p:cNvSpPr>
                <a:spLocks noChangeArrowheads="1"/>
              </p:cNvSpPr>
              <p:nvPr/>
            </p:nvSpPr>
            <p:spPr bwMode="auto">
              <a:xfrm>
                <a:off x="5265495" y="4228915"/>
                <a:ext cx="210050" cy="191857"/>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1" name="Line 507"/>
              <p:cNvSpPr>
                <a:spLocks noChangeShapeType="1"/>
              </p:cNvSpPr>
              <p:nvPr/>
            </p:nvSpPr>
            <p:spPr bwMode="auto">
              <a:xfrm flipH="1">
                <a:off x="5265495" y="4420772"/>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2" name="Line 508"/>
              <p:cNvSpPr>
                <a:spLocks noChangeShapeType="1"/>
              </p:cNvSpPr>
              <p:nvPr/>
            </p:nvSpPr>
            <p:spPr bwMode="auto">
              <a:xfrm flipV="1">
                <a:off x="5265495" y="4228915"/>
                <a:ext cx="1654" cy="19185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3" name="Line 509"/>
              <p:cNvSpPr>
                <a:spLocks noChangeShapeType="1"/>
              </p:cNvSpPr>
              <p:nvPr/>
            </p:nvSpPr>
            <p:spPr bwMode="auto">
              <a:xfrm>
                <a:off x="5265495" y="4228915"/>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4" name="Line 510"/>
              <p:cNvSpPr>
                <a:spLocks noChangeShapeType="1"/>
              </p:cNvSpPr>
              <p:nvPr/>
            </p:nvSpPr>
            <p:spPr bwMode="auto">
              <a:xfrm>
                <a:off x="5475545" y="4228915"/>
                <a:ext cx="1654" cy="19185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5" name="Freeform 511"/>
              <p:cNvSpPr>
                <a:spLocks/>
              </p:cNvSpPr>
              <p:nvPr/>
            </p:nvSpPr>
            <p:spPr bwMode="auto">
              <a:xfrm>
                <a:off x="5306844" y="4273571"/>
                <a:ext cx="52926" cy="86005"/>
              </a:xfrm>
              <a:custGeom>
                <a:avLst/>
                <a:gdLst/>
                <a:ahLst/>
                <a:cxnLst>
                  <a:cxn ang="0">
                    <a:pos x="0" y="0"/>
                  </a:cxn>
                  <a:cxn ang="0">
                    <a:pos x="32" y="0"/>
                  </a:cxn>
                  <a:cxn ang="0">
                    <a:pos x="32" y="7"/>
                  </a:cxn>
                  <a:cxn ang="0">
                    <a:pos x="6" y="7"/>
                  </a:cxn>
                  <a:cxn ang="0">
                    <a:pos x="6" y="22"/>
                  </a:cxn>
                  <a:cxn ang="0">
                    <a:pos x="29" y="22"/>
                  </a:cxn>
                  <a:cxn ang="0">
                    <a:pos x="29" y="28"/>
                  </a:cxn>
                  <a:cxn ang="0">
                    <a:pos x="6" y="28"/>
                  </a:cxn>
                  <a:cxn ang="0">
                    <a:pos x="6" y="52"/>
                  </a:cxn>
                  <a:cxn ang="0">
                    <a:pos x="0" y="52"/>
                  </a:cxn>
                  <a:cxn ang="0">
                    <a:pos x="0" y="0"/>
                  </a:cxn>
                </a:cxnLst>
                <a:rect l="0" t="0" r="r" b="b"/>
                <a:pathLst>
                  <a:path w="32" h="52">
                    <a:moveTo>
                      <a:pt x="0" y="0"/>
                    </a:moveTo>
                    <a:lnTo>
                      <a:pt x="32" y="0"/>
                    </a:lnTo>
                    <a:lnTo>
                      <a:pt x="32" y="7"/>
                    </a:lnTo>
                    <a:lnTo>
                      <a:pt x="6" y="7"/>
                    </a:lnTo>
                    <a:lnTo>
                      <a:pt x="6" y="22"/>
                    </a:lnTo>
                    <a:lnTo>
                      <a:pt x="29" y="22"/>
                    </a:lnTo>
                    <a:lnTo>
                      <a:pt x="29" y="28"/>
                    </a:lnTo>
                    <a:lnTo>
                      <a:pt x="6" y="28"/>
                    </a:lnTo>
                    <a:lnTo>
                      <a:pt x="6" y="52"/>
                    </a:lnTo>
                    <a:lnTo>
                      <a:pt x="0" y="5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6" name="Freeform 512"/>
              <p:cNvSpPr>
                <a:spLocks/>
              </p:cNvSpPr>
              <p:nvPr/>
            </p:nvSpPr>
            <p:spPr bwMode="auto">
              <a:xfrm>
                <a:off x="5371347" y="4273571"/>
                <a:ext cx="66158" cy="89313"/>
              </a:xfrm>
              <a:custGeom>
                <a:avLst/>
                <a:gdLst/>
                <a:ahLst/>
                <a:cxnLst>
                  <a:cxn ang="0">
                    <a:pos x="0" y="0"/>
                  </a:cxn>
                  <a:cxn ang="0">
                    <a:pos x="8" y="0"/>
                  </a:cxn>
                  <a:cxn ang="0">
                    <a:pos x="8" y="39"/>
                  </a:cxn>
                  <a:cxn ang="0">
                    <a:pos x="10" y="43"/>
                  </a:cxn>
                  <a:cxn ang="0">
                    <a:pos x="11" y="45"/>
                  </a:cxn>
                  <a:cxn ang="0">
                    <a:pos x="17" y="48"/>
                  </a:cxn>
                  <a:cxn ang="0">
                    <a:pos x="23" y="48"/>
                  </a:cxn>
                  <a:cxn ang="0">
                    <a:pos x="29" y="45"/>
                  </a:cxn>
                  <a:cxn ang="0">
                    <a:pos x="31" y="43"/>
                  </a:cxn>
                  <a:cxn ang="0">
                    <a:pos x="32" y="40"/>
                  </a:cxn>
                  <a:cxn ang="0">
                    <a:pos x="32" y="39"/>
                  </a:cxn>
                  <a:cxn ang="0">
                    <a:pos x="34" y="36"/>
                  </a:cxn>
                  <a:cxn ang="0">
                    <a:pos x="34" y="0"/>
                  </a:cxn>
                  <a:cxn ang="0">
                    <a:pos x="40" y="0"/>
                  </a:cxn>
                  <a:cxn ang="0">
                    <a:pos x="40" y="37"/>
                  </a:cxn>
                  <a:cxn ang="0">
                    <a:pos x="39" y="42"/>
                  </a:cxn>
                  <a:cxn ang="0">
                    <a:pos x="36" y="48"/>
                  </a:cxn>
                  <a:cxn ang="0">
                    <a:pos x="32" y="51"/>
                  </a:cxn>
                  <a:cxn ang="0">
                    <a:pos x="29" y="52"/>
                  </a:cxn>
                  <a:cxn ang="0">
                    <a:pos x="25" y="54"/>
                  </a:cxn>
                  <a:cxn ang="0">
                    <a:pos x="16" y="54"/>
                  </a:cxn>
                  <a:cxn ang="0">
                    <a:pos x="11" y="52"/>
                  </a:cxn>
                  <a:cxn ang="0">
                    <a:pos x="8" y="51"/>
                  </a:cxn>
                  <a:cxn ang="0">
                    <a:pos x="5" y="48"/>
                  </a:cxn>
                  <a:cxn ang="0">
                    <a:pos x="2" y="42"/>
                  </a:cxn>
                  <a:cxn ang="0">
                    <a:pos x="0" y="37"/>
                  </a:cxn>
                  <a:cxn ang="0">
                    <a:pos x="0" y="0"/>
                  </a:cxn>
                </a:cxnLst>
                <a:rect l="0" t="0" r="r" b="b"/>
                <a:pathLst>
                  <a:path w="40" h="54">
                    <a:moveTo>
                      <a:pt x="0" y="0"/>
                    </a:moveTo>
                    <a:lnTo>
                      <a:pt x="8" y="0"/>
                    </a:lnTo>
                    <a:lnTo>
                      <a:pt x="8" y="39"/>
                    </a:lnTo>
                    <a:lnTo>
                      <a:pt x="10" y="43"/>
                    </a:lnTo>
                    <a:lnTo>
                      <a:pt x="11" y="45"/>
                    </a:lnTo>
                    <a:lnTo>
                      <a:pt x="17" y="48"/>
                    </a:lnTo>
                    <a:lnTo>
                      <a:pt x="23" y="48"/>
                    </a:lnTo>
                    <a:lnTo>
                      <a:pt x="29" y="45"/>
                    </a:lnTo>
                    <a:lnTo>
                      <a:pt x="31" y="43"/>
                    </a:lnTo>
                    <a:lnTo>
                      <a:pt x="32" y="40"/>
                    </a:lnTo>
                    <a:lnTo>
                      <a:pt x="32" y="39"/>
                    </a:lnTo>
                    <a:lnTo>
                      <a:pt x="34" y="36"/>
                    </a:lnTo>
                    <a:lnTo>
                      <a:pt x="34" y="0"/>
                    </a:lnTo>
                    <a:lnTo>
                      <a:pt x="40" y="0"/>
                    </a:lnTo>
                    <a:lnTo>
                      <a:pt x="40" y="37"/>
                    </a:lnTo>
                    <a:lnTo>
                      <a:pt x="39" y="42"/>
                    </a:lnTo>
                    <a:lnTo>
                      <a:pt x="36" y="48"/>
                    </a:lnTo>
                    <a:lnTo>
                      <a:pt x="32" y="51"/>
                    </a:lnTo>
                    <a:lnTo>
                      <a:pt x="29" y="52"/>
                    </a:lnTo>
                    <a:lnTo>
                      <a:pt x="25" y="54"/>
                    </a:lnTo>
                    <a:lnTo>
                      <a:pt x="16" y="54"/>
                    </a:lnTo>
                    <a:lnTo>
                      <a:pt x="11" y="52"/>
                    </a:lnTo>
                    <a:lnTo>
                      <a:pt x="8" y="51"/>
                    </a:lnTo>
                    <a:lnTo>
                      <a:pt x="5" y="48"/>
                    </a:lnTo>
                    <a:lnTo>
                      <a:pt x="2" y="42"/>
                    </a:lnTo>
                    <a:lnTo>
                      <a:pt x="0" y="3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7" name="Rectangle 513"/>
              <p:cNvSpPr>
                <a:spLocks noChangeArrowheads="1"/>
              </p:cNvSpPr>
              <p:nvPr/>
            </p:nvSpPr>
            <p:spPr bwMode="auto">
              <a:xfrm>
                <a:off x="4420333" y="4228915"/>
                <a:ext cx="208396" cy="191857"/>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8" name="Line 514"/>
              <p:cNvSpPr>
                <a:spLocks noChangeShapeType="1"/>
              </p:cNvSpPr>
              <p:nvPr/>
            </p:nvSpPr>
            <p:spPr bwMode="auto">
              <a:xfrm flipH="1">
                <a:off x="4420333" y="4420772"/>
                <a:ext cx="20839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9" name="Line 515"/>
              <p:cNvSpPr>
                <a:spLocks noChangeShapeType="1"/>
              </p:cNvSpPr>
              <p:nvPr/>
            </p:nvSpPr>
            <p:spPr bwMode="auto">
              <a:xfrm flipV="1">
                <a:off x="4420333" y="4228915"/>
                <a:ext cx="1654" cy="19185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0" name="Line 516"/>
              <p:cNvSpPr>
                <a:spLocks noChangeShapeType="1"/>
              </p:cNvSpPr>
              <p:nvPr/>
            </p:nvSpPr>
            <p:spPr bwMode="auto">
              <a:xfrm>
                <a:off x="4420333" y="4228915"/>
                <a:ext cx="20839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1" name="Line 517"/>
              <p:cNvSpPr>
                <a:spLocks noChangeShapeType="1"/>
              </p:cNvSpPr>
              <p:nvPr/>
            </p:nvSpPr>
            <p:spPr bwMode="auto">
              <a:xfrm>
                <a:off x="4628729" y="4228915"/>
                <a:ext cx="1654" cy="19185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2" name="Freeform 518"/>
              <p:cNvSpPr>
                <a:spLocks/>
              </p:cNvSpPr>
              <p:nvPr/>
            </p:nvSpPr>
            <p:spPr bwMode="auto">
              <a:xfrm>
                <a:off x="4460027" y="4273571"/>
                <a:ext cx="52926" cy="86005"/>
              </a:xfrm>
              <a:custGeom>
                <a:avLst/>
                <a:gdLst/>
                <a:ahLst/>
                <a:cxnLst>
                  <a:cxn ang="0">
                    <a:pos x="0" y="0"/>
                  </a:cxn>
                  <a:cxn ang="0">
                    <a:pos x="32" y="0"/>
                  </a:cxn>
                  <a:cxn ang="0">
                    <a:pos x="32" y="7"/>
                  </a:cxn>
                  <a:cxn ang="0">
                    <a:pos x="6" y="7"/>
                  </a:cxn>
                  <a:cxn ang="0">
                    <a:pos x="6" y="22"/>
                  </a:cxn>
                  <a:cxn ang="0">
                    <a:pos x="29" y="22"/>
                  </a:cxn>
                  <a:cxn ang="0">
                    <a:pos x="29" y="28"/>
                  </a:cxn>
                  <a:cxn ang="0">
                    <a:pos x="6" y="28"/>
                  </a:cxn>
                  <a:cxn ang="0">
                    <a:pos x="6" y="52"/>
                  </a:cxn>
                  <a:cxn ang="0">
                    <a:pos x="0" y="52"/>
                  </a:cxn>
                  <a:cxn ang="0">
                    <a:pos x="0" y="0"/>
                  </a:cxn>
                </a:cxnLst>
                <a:rect l="0" t="0" r="r" b="b"/>
                <a:pathLst>
                  <a:path w="32" h="52">
                    <a:moveTo>
                      <a:pt x="0" y="0"/>
                    </a:moveTo>
                    <a:lnTo>
                      <a:pt x="32" y="0"/>
                    </a:lnTo>
                    <a:lnTo>
                      <a:pt x="32" y="7"/>
                    </a:lnTo>
                    <a:lnTo>
                      <a:pt x="6" y="7"/>
                    </a:lnTo>
                    <a:lnTo>
                      <a:pt x="6" y="22"/>
                    </a:lnTo>
                    <a:lnTo>
                      <a:pt x="29" y="22"/>
                    </a:lnTo>
                    <a:lnTo>
                      <a:pt x="29" y="28"/>
                    </a:lnTo>
                    <a:lnTo>
                      <a:pt x="6" y="28"/>
                    </a:lnTo>
                    <a:lnTo>
                      <a:pt x="6" y="52"/>
                    </a:lnTo>
                    <a:lnTo>
                      <a:pt x="0" y="5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3" name="Freeform 519"/>
              <p:cNvSpPr>
                <a:spLocks/>
              </p:cNvSpPr>
              <p:nvPr/>
            </p:nvSpPr>
            <p:spPr bwMode="auto">
              <a:xfrm>
                <a:off x="4526185" y="4273571"/>
                <a:ext cx="66158" cy="89313"/>
              </a:xfrm>
              <a:custGeom>
                <a:avLst/>
                <a:gdLst/>
                <a:ahLst/>
                <a:cxnLst>
                  <a:cxn ang="0">
                    <a:pos x="0" y="0"/>
                  </a:cxn>
                  <a:cxn ang="0">
                    <a:pos x="8" y="0"/>
                  </a:cxn>
                  <a:cxn ang="0">
                    <a:pos x="8" y="39"/>
                  </a:cxn>
                  <a:cxn ang="0">
                    <a:pos x="9" y="43"/>
                  </a:cxn>
                  <a:cxn ang="0">
                    <a:pos x="11" y="45"/>
                  </a:cxn>
                  <a:cxn ang="0">
                    <a:pos x="17" y="48"/>
                  </a:cxn>
                  <a:cxn ang="0">
                    <a:pos x="23" y="48"/>
                  </a:cxn>
                  <a:cxn ang="0">
                    <a:pos x="29" y="45"/>
                  </a:cxn>
                  <a:cxn ang="0">
                    <a:pos x="30" y="43"/>
                  </a:cxn>
                  <a:cxn ang="0">
                    <a:pos x="32" y="40"/>
                  </a:cxn>
                  <a:cxn ang="0">
                    <a:pos x="32" y="39"/>
                  </a:cxn>
                  <a:cxn ang="0">
                    <a:pos x="33" y="36"/>
                  </a:cxn>
                  <a:cxn ang="0">
                    <a:pos x="33" y="0"/>
                  </a:cxn>
                  <a:cxn ang="0">
                    <a:pos x="40" y="0"/>
                  </a:cxn>
                  <a:cxn ang="0">
                    <a:pos x="40" y="37"/>
                  </a:cxn>
                  <a:cxn ang="0">
                    <a:pos x="38" y="42"/>
                  </a:cxn>
                  <a:cxn ang="0">
                    <a:pos x="35" y="48"/>
                  </a:cxn>
                  <a:cxn ang="0">
                    <a:pos x="32" y="51"/>
                  </a:cxn>
                  <a:cxn ang="0">
                    <a:pos x="29" y="52"/>
                  </a:cxn>
                  <a:cxn ang="0">
                    <a:pos x="24" y="54"/>
                  </a:cxn>
                  <a:cxn ang="0">
                    <a:pos x="15" y="54"/>
                  </a:cxn>
                  <a:cxn ang="0">
                    <a:pos x="11" y="52"/>
                  </a:cxn>
                  <a:cxn ang="0">
                    <a:pos x="8" y="51"/>
                  </a:cxn>
                  <a:cxn ang="0">
                    <a:pos x="4" y="48"/>
                  </a:cxn>
                  <a:cxn ang="0">
                    <a:pos x="1" y="42"/>
                  </a:cxn>
                  <a:cxn ang="0">
                    <a:pos x="0" y="37"/>
                  </a:cxn>
                  <a:cxn ang="0">
                    <a:pos x="0" y="0"/>
                  </a:cxn>
                </a:cxnLst>
                <a:rect l="0" t="0" r="r" b="b"/>
                <a:pathLst>
                  <a:path w="40" h="54">
                    <a:moveTo>
                      <a:pt x="0" y="0"/>
                    </a:moveTo>
                    <a:lnTo>
                      <a:pt x="8" y="0"/>
                    </a:lnTo>
                    <a:lnTo>
                      <a:pt x="8" y="39"/>
                    </a:lnTo>
                    <a:lnTo>
                      <a:pt x="9" y="43"/>
                    </a:lnTo>
                    <a:lnTo>
                      <a:pt x="11" y="45"/>
                    </a:lnTo>
                    <a:lnTo>
                      <a:pt x="17" y="48"/>
                    </a:lnTo>
                    <a:lnTo>
                      <a:pt x="23" y="48"/>
                    </a:lnTo>
                    <a:lnTo>
                      <a:pt x="29" y="45"/>
                    </a:lnTo>
                    <a:lnTo>
                      <a:pt x="30" y="43"/>
                    </a:lnTo>
                    <a:lnTo>
                      <a:pt x="32" y="40"/>
                    </a:lnTo>
                    <a:lnTo>
                      <a:pt x="32" y="39"/>
                    </a:lnTo>
                    <a:lnTo>
                      <a:pt x="33" y="36"/>
                    </a:lnTo>
                    <a:lnTo>
                      <a:pt x="33" y="0"/>
                    </a:lnTo>
                    <a:lnTo>
                      <a:pt x="40" y="0"/>
                    </a:lnTo>
                    <a:lnTo>
                      <a:pt x="40" y="37"/>
                    </a:lnTo>
                    <a:lnTo>
                      <a:pt x="38" y="42"/>
                    </a:lnTo>
                    <a:lnTo>
                      <a:pt x="35" y="48"/>
                    </a:lnTo>
                    <a:lnTo>
                      <a:pt x="32" y="51"/>
                    </a:lnTo>
                    <a:lnTo>
                      <a:pt x="29" y="52"/>
                    </a:lnTo>
                    <a:lnTo>
                      <a:pt x="24" y="54"/>
                    </a:lnTo>
                    <a:lnTo>
                      <a:pt x="15" y="54"/>
                    </a:lnTo>
                    <a:lnTo>
                      <a:pt x="11" y="52"/>
                    </a:lnTo>
                    <a:lnTo>
                      <a:pt x="8" y="51"/>
                    </a:lnTo>
                    <a:lnTo>
                      <a:pt x="4" y="48"/>
                    </a:lnTo>
                    <a:lnTo>
                      <a:pt x="1" y="42"/>
                    </a:lnTo>
                    <a:lnTo>
                      <a:pt x="0" y="3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1" name="Rectangle 527"/>
              <p:cNvSpPr>
                <a:spLocks noChangeArrowheads="1"/>
              </p:cNvSpPr>
              <p:nvPr/>
            </p:nvSpPr>
            <p:spPr bwMode="auto">
              <a:xfrm>
                <a:off x="4058121" y="3074466"/>
                <a:ext cx="181933" cy="18193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2" name="Line 528"/>
              <p:cNvSpPr>
                <a:spLocks noChangeShapeType="1"/>
              </p:cNvSpPr>
              <p:nvPr/>
            </p:nvSpPr>
            <p:spPr bwMode="auto">
              <a:xfrm flipH="1">
                <a:off x="4058121" y="3256399"/>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3" name="Line 529"/>
              <p:cNvSpPr>
                <a:spLocks noChangeShapeType="1"/>
              </p:cNvSpPr>
              <p:nvPr/>
            </p:nvSpPr>
            <p:spPr bwMode="auto">
              <a:xfrm flipV="1">
                <a:off x="4058121"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4" name="Line 530"/>
              <p:cNvSpPr>
                <a:spLocks noChangeShapeType="1"/>
              </p:cNvSpPr>
              <p:nvPr/>
            </p:nvSpPr>
            <p:spPr bwMode="auto">
              <a:xfrm>
                <a:off x="4058121" y="3074466"/>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5" name="Line 531"/>
              <p:cNvSpPr>
                <a:spLocks noChangeShapeType="1"/>
              </p:cNvSpPr>
              <p:nvPr/>
            </p:nvSpPr>
            <p:spPr bwMode="auto">
              <a:xfrm>
                <a:off x="4240054"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6" name="Rectangle 532"/>
              <p:cNvSpPr>
                <a:spLocks noChangeArrowheads="1"/>
              </p:cNvSpPr>
              <p:nvPr/>
            </p:nvSpPr>
            <p:spPr bwMode="auto">
              <a:xfrm>
                <a:off x="4058121" y="3865048"/>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7" name="Line 533"/>
              <p:cNvSpPr>
                <a:spLocks noChangeShapeType="1"/>
              </p:cNvSpPr>
              <p:nvPr/>
            </p:nvSpPr>
            <p:spPr bwMode="auto">
              <a:xfrm flipH="1">
                <a:off x="4058121" y="4043674"/>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8" name="Line 534"/>
              <p:cNvSpPr>
                <a:spLocks noChangeShapeType="1"/>
              </p:cNvSpPr>
              <p:nvPr/>
            </p:nvSpPr>
            <p:spPr bwMode="auto">
              <a:xfrm flipV="1">
                <a:off x="4058121"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9" name="Line 535"/>
              <p:cNvSpPr>
                <a:spLocks noChangeShapeType="1"/>
              </p:cNvSpPr>
              <p:nvPr/>
            </p:nvSpPr>
            <p:spPr bwMode="auto">
              <a:xfrm>
                <a:off x="4058121" y="3865048"/>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0" name="Line 536"/>
              <p:cNvSpPr>
                <a:spLocks noChangeShapeType="1"/>
              </p:cNvSpPr>
              <p:nvPr/>
            </p:nvSpPr>
            <p:spPr bwMode="auto">
              <a:xfrm>
                <a:off x="4240054"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1" name="Rectangle 537"/>
              <p:cNvSpPr>
                <a:spLocks noChangeArrowheads="1"/>
              </p:cNvSpPr>
              <p:nvPr/>
            </p:nvSpPr>
            <p:spPr bwMode="auto">
              <a:xfrm>
                <a:off x="4058121" y="4653977"/>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2" name="Line 538"/>
              <p:cNvSpPr>
                <a:spLocks noChangeShapeType="1"/>
              </p:cNvSpPr>
              <p:nvPr/>
            </p:nvSpPr>
            <p:spPr bwMode="auto">
              <a:xfrm flipH="1">
                <a:off x="4058121" y="4832602"/>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3" name="Line 539"/>
              <p:cNvSpPr>
                <a:spLocks noChangeShapeType="1"/>
              </p:cNvSpPr>
              <p:nvPr/>
            </p:nvSpPr>
            <p:spPr bwMode="auto">
              <a:xfrm flipV="1">
                <a:off x="4058121"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4" name="Line 540"/>
              <p:cNvSpPr>
                <a:spLocks noChangeShapeType="1"/>
              </p:cNvSpPr>
              <p:nvPr/>
            </p:nvSpPr>
            <p:spPr bwMode="auto">
              <a:xfrm>
                <a:off x="4058121" y="4653977"/>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5" name="Line 541"/>
              <p:cNvSpPr>
                <a:spLocks noChangeShapeType="1"/>
              </p:cNvSpPr>
              <p:nvPr/>
            </p:nvSpPr>
            <p:spPr bwMode="auto">
              <a:xfrm>
                <a:off x="4240054"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6" name="Rectangle 542"/>
              <p:cNvSpPr>
                <a:spLocks noChangeArrowheads="1"/>
              </p:cNvSpPr>
              <p:nvPr/>
            </p:nvSpPr>
            <p:spPr bwMode="auto">
              <a:xfrm>
                <a:off x="4863588" y="3074466"/>
                <a:ext cx="181933" cy="18193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7" name="Line 543"/>
              <p:cNvSpPr>
                <a:spLocks noChangeShapeType="1"/>
              </p:cNvSpPr>
              <p:nvPr/>
            </p:nvSpPr>
            <p:spPr bwMode="auto">
              <a:xfrm flipH="1">
                <a:off x="4863588" y="3256399"/>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8" name="Line 544"/>
              <p:cNvSpPr>
                <a:spLocks noChangeShapeType="1"/>
              </p:cNvSpPr>
              <p:nvPr/>
            </p:nvSpPr>
            <p:spPr bwMode="auto">
              <a:xfrm flipV="1">
                <a:off x="4863588"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9" name="Line 545"/>
              <p:cNvSpPr>
                <a:spLocks noChangeShapeType="1"/>
              </p:cNvSpPr>
              <p:nvPr/>
            </p:nvSpPr>
            <p:spPr bwMode="auto">
              <a:xfrm>
                <a:off x="4863588" y="3074466"/>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0" name="Line 546"/>
              <p:cNvSpPr>
                <a:spLocks noChangeShapeType="1"/>
              </p:cNvSpPr>
              <p:nvPr/>
            </p:nvSpPr>
            <p:spPr bwMode="auto">
              <a:xfrm>
                <a:off x="5045522"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1" name="Rectangle 547"/>
              <p:cNvSpPr>
                <a:spLocks noChangeArrowheads="1"/>
              </p:cNvSpPr>
              <p:nvPr/>
            </p:nvSpPr>
            <p:spPr bwMode="auto">
              <a:xfrm>
                <a:off x="4863588" y="3865048"/>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2" name="Line 548"/>
              <p:cNvSpPr>
                <a:spLocks noChangeShapeType="1"/>
              </p:cNvSpPr>
              <p:nvPr/>
            </p:nvSpPr>
            <p:spPr bwMode="auto">
              <a:xfrm flipH="1">
                <a:off x="4863588" y="4043674"/>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3" name="Line 549"/>
              <p:cNvSpPr>
                <a:spLocks noChangeShapeType="1"/>
              </p:cNvSpPr>
              <p:nvPr/>
            </p:nvSpPr>
            <p:spPr bwMode="auto">
              <a:xfrm flipV="1">
                <a:off x="4863588"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4" name="Line 550"/>
              <p:cNvSpPr>
                <a:spLocks noChangeShapeType="1"/>
              </p:cNvSpPr>
              <p:nvPr/>
            </p:nvSpPr>
            <p:spPr bwMode="auto">
              <a:xfrm>
                <a:off x="4863588" y="3865048"/>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5" name="Line 551"/>
              <p:cNvSpPr>
                <a:spLocks noChangeShapeType="1"/>
              </p:cNvSpPr>
              <p:nvPr/>
            </p:nvSpPr>
            <p:spPr bwMode="auto">
              <a:xfrm>
                <a:off x="5045522"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6" name="Rectangle 552"/>
              <p:cNvSpPr>
                <a:spLocks noChangeArrowheads="1"/>
              </p:cNvSpPr>
              <p:nvPr/>
            </p:nvSpPr>
            <p:spPr bwMode="auto">
              <a:xfrm>
                <a:off x="4863588" y="4653977"/>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7" name="Line 553"/>
              <p:cNvSpPr>
                <a:spLocks noChangeShapeType="1"/>
              </p:cNvSpPr>
              <p:nvPr/>
            </p:nvSpPr>
            <p:spPr bwMode="auto">
              <a:xfrm flipH="1">
                <a:off x="4863588" y="4832602"/>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8" name="Line 554"/>
              <p:cNvSpPr>
                <a:spLocks noChangeShapeType="1"/>
              </p:cNvSpPr>
              <p:nvPr/>
            </p:nvSpPr>
            <p:spPr bwMode="auto">
              <a:xfrm flipV="1">
                <a:off x="4863588"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9" name="Line 555"/>
              <p:cNvSpPr>
                <a:spLocks noChangeShapeType="1"/>
              </p:cNvSpPr>
              <p:nvPr/>
            </p:nvSpPr>
            <p:spPr bwMode="auto">
              <a:xfrm>
                <a:off x="4863588" y="4653977"/>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0" name="Line 556"/>
              <p:cNvSpPr>
                <a:spLocks noChangeShapeType="1"/>
              </p:cNvSpPr>
              <p:nvPr/>
            </p:nvSpPr>
            <p:spPr bwMode="auto">
              <a:xfrm>
                <a:off x="5045522"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1" name="Rectangle 557"/>
              <p:cNvSpPr>
                <a:spLocks noChangeArrowheads="1"/>
              </p:cNvSpPr>
              <p:nvPr/>
            </p:nvSpPr>
            <p:spPr bwMode="auto">
              <a:xfrm>
                <a:off x="5718674" y="3074466"/>
                <a:ext cx="181933" cy="18193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2" name="Line 558"/>
              <p:cNvSpPr>
                <a:spLocks noChangeShapeType="1"/>
              </p:cNvSpPr>
              <p:nvPr/>
            </p:nvSpPr>
            <p:spPr bwMode="auto">
              <a:xfrm flipH="1">
                <a:off x="5718674" y="3256399"/>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3" name="Line 559"/>
              <p:cNvSpPr>
                <a:spLocks noChangeShapeType="1"/>
              </p:cNvSpPr>
              <p:nvPr/>
            </p:nvSpPr>
            <p:spPr bwMode="auto">
              <a:xfrm flipV="1">
                <a:off x="5718674"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4" name="Line 560"/>
              <p:cNvSpPr>
                <a:spLocks noChangeShapeType="1"/>
              </p:cNvSpPr>
              <p:nvPr/>
            </p:nvSpPr>
            <p:spPr bwMode="auto">
              <a:xfrm>
                <a:off x="5718674" y="3074466"/>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5" name="Line 561"/>
              <p:cNvSpPr>
                <a:spLocks noChangeShapeType="1"/>
              </p:cNvSpPr>
              <p:nvPr/>
            </p:nvSpPr>
            <p:spPr bwMode="auto">
              <a:xfrm>
                <a:off x="5900608"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6" name="Rectangle 562"/>
              <p:cNvSpPr>
                <a:spLocks noChangeArrowheads="1"/>
              </p:cNvSpPr>
              <p:nvPr/>
            </p:nvSpPr>
            <p:spPr bwMode="auto">
              <a:xfrm>
                <a:off x="5718674" y="3865048"/>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7" name="Line 563"/>
              <p:cNvSpPr>
                <a:spLocks noChangeShapeType="1"/>
              </p:cNvSpPr>
              <p:nvPr/>
            </p:nvSpPr>
            <p:spPr bwMode="auto">
              <a:xfrm flipH="1">
                <a:off x="5718674" y="4043674"/>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8" name="Line 564"/>
              <p:cNvSpPr>
                <a:spLocks noChangeShapeType="1"/>
              </p:cNvSpPr>
              <p:nvPr/>
            </p:nvSpPr>
            <p:spPr bwMode="auto">
              <a:xfrm flipV="1">
                <a:off x="5718674"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9" name="Line 565"/>
              <p:cNvSpPr>
                <a:spLocks noChangeShapeType="1"/>
              </p:cNvSpPr>
              <p:nvPr/>
            </p:nvSpPr>
            <p:spPr bwMode="auto">
              <a:xfrm>
                <a:off x="5718674" y="3865048"/>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0" name="Line 566"/>
              <p:cNvSpPr>
                <a:spLocks noChangeShapeType="1"/>
              </p:cNvSpPr>
              <p:nvPr/>
            </p:nvSpPr>
            <p:spPr bwMode="auto">
              <a:xfrm>
                <a:off x="5900608"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1" name="Rectangle 567"/>
              <p:cNvSpPr>
                <a:spLocks noChangeArrowheads="1"/>
              </p:cNvSpPr>
              <p:nvPr/>
            </p:nvSpPr>
            <p:spPr bwMode="auto">
              <a:xfrm>
                <a:off x="5718674" y="4653977"/>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2" name="Line 568"/>
              <p:cNvSpPr>
                <a:spLocks noChangeShapeType="1"/>
              </p:cNvSpPr>
              <p:nvPr/>
            </p:nvSpPr>
            <p:spPr bwMode="auto">
              <a:xfrm flipH="1">
                <a:off x="5718674" y="4832602"/>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3" name="Line 569"/>
              <p:cNvSpPr>
                <a:spLocks noChangeShapeType="1"/>
              </p:cNvSpPr>
              <p:nvPr/>
            </p:nvSpPr>
            <p:spPr bwMode="auto">
              <a:xfrm flipV="1">
                <a:off x="5718674"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4" name="Line 570"/>
              <p:cNvSpPr>
                <a:spLocks noChangeShapeType="1"/>
              </p:cNvSpPr>
              <p:nvPr/>
            </p:nvSpPr>
            <p:spPr bwMode="auto">
              <a:xfrm>
                <a:off x="5718674" y="4653977"/>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5" name="Line 571"/>
              <p:cNvSpPr>
                <a:spLocks noChangeShapeType="1"/>
              </p:cNvSpPr>
              <p:nvPr/>
            </p:nvSpPr>
            <p:spPr bwMode="auto">
              <a:xfrm>
                <a:off x="5900608"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6" name="Line 572"/>
              <p:cNvSpPr>
                <a:spLocks noChangeShapeType="1"/>
              </p:cNvSpPr>
              <p:nvPr/>
            </p:nvSpPr>
            <p:spPr bwMode="auto">
              <a:xfrm>
                <a:off x="3851378" y="3673191"/>
                <a:ext cx="172010"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7" name="Freeform 573"/>
              <p:cNvSpPr>
                <a:spLocks/>
              </p:cNvSpPr>
              <p:nvPr/>
            </p:nvSpPr>
            <p:spPr bwMode="auto">
              <a:xfrm>
                <a:off x="3980385" y="3798891"/>
                <a:ext cx="77735" cy="74427"/>
              </a:xfrm>
              <a:custGeom>
                <a:avLst/>
                <a:gdLst/>
                <a:ahLst/>
                <a:cxnLst>
                  <a:cxn ang="0">
                    <a:pos x="34" y="0"/>
                  </a:cxn>
                  <a:cxn ang="0">
                    <a:pos x="37" y="16"/>
                  </a:cxn>
                  <a:cxn ang="0">
                    <a:pos x="41" y="31"/>
                  </a:cxn>
                  <a:cxn ang="0">
                    <a:pos x="47" y="45"/>
                  </a:cxn>
                  <a:cxn ang="0">
                    <a:pos x="24" y="37"/>
                  </a:cxn>
                  <a:cxn ang="0">
                    <a:pos x="0" y="32"/>
                  </a:cxn>
                  <a:cxn ang="0">
                    <a:pos x="23" y="22"/>
                  </a:cxn>
                  <a:cxn ang="0">
                    <a:pos x="34" y="0"/>
                  </a:cxn>
                </a:cxnLst>
                <a:rect l="0" t="0" r="r" b="b"/>
                <a:pathLst>
                  <a:path w="47" h="45">
                    <a:moveTo>
                      <a:pt x="34" y="0"/>
                    </a:moveTo>
                    <a:lnTo>
                      <a:pt x="37" y="16"/>
                    </a:lnTo>
                    <a:lnTo>
                      <a:pt x="41" y="31"/>
                    </a:lnTo>
                    <a:lnTo>
                      <a:pt x="47" y="45"/>
                    </a:lnTo>
                    <a:lnTo>
                      <a:pt x="24" y="37"/>
                    </a:lnTo>
                    <a:lnTo>
                      <a:pt x="0" y="32"/>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8" name="Line 574"/>
              <p:cNvSpPr>
                <a:spLocks noChangeShapeType="1"/>
              </p:cNvSpPr>
              <p:nvPr/>
            </p:nvSpPr>
            <p:spPr bwMode="auto">
              <a:xfrm>
                <a:off x="3839801" y="2907418"/>
                <a:ext cx="170356"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9" name="Freeform 575"/>
              <p:cNvSpPr>
                <a:spLocks/>
              </p:cNvSpPr>
              <p:nvPr/>
            </p:nvSpPr>
            <p:spPr bwMode="auto">
              <a:xfrm>
                <a:off x="3970462" y="3033117"/>
                <a:ext cx="76081" cy="74427"/>
              </a:xfrm>
              <a:custGeom>
                <a:avLst/>
                <a:gdLst/>
                <a:ahLst/>
                <a:cxnLst>
                  <a:cxn ang="0">
                    <a:pos x="34" y="0"/>
                  </a:cxn>
                  <a:cxn ang="0">
                    <a:pos x="35" y="16"/>
                  </a:cxn>
                  <a:cxn ang="0">
                    <a:pos x="40" y="31"/>
                  </a:cxn>
                  <a:cxn ang="0">
                    <a:pos x="46" y="45"/>
                  </a:cxn>
                  <a:cxn ang="0">
                    <a:pos x="23" y="37"/>
                  </a:cxn>
                  <a:cxn ang="0">
                    <a:pos x="0" y="32"/>
                  </a:cxn>
                  <a:cxn ang="0">
                    <a:pos x="23" y="22"/>
                  </a:cxn>
                  <a:cxn ang="0">
                    <a:pos x="34" y="0"/>
                  </a:cxn>
                </a:cxnLst>
                <a:rect l="0" t="0" r="r" b="b"/>
                <a:pathLst>
                  <a:path w="46" h="45">
                    <a:moveTo>
                      <a:pt x="34" y="0"/>
                    </a:moveTo>
                    <a:lnTo>
                      <a:pt x="35" y="16"/>
                    </a:lnTo>
                    <a:lnTo>
                      <a:pt x="40" y="31"/>
                    </a:lnTo>
                    <a:lnTo>
                      <a:pt x="46" y="45"/>
                    </a:lnTo>
                    <a:lnTo>
                      <a:pt x="23" y="37"/>
                    </a:lnTo>
                    <a:lnTo>
                      <a:pt x="0" y="32"/>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0" name="Line 576"/>
              <p:cNvSpPr>
                <a:spLocks noChangeShapeType="1"/>
              </p:cNvSpPr>
              <p:nvPr/>
            </p:nvSpPr>
            <p:spPr bwMode="auto">
              <a:xfrm>
                <a:off x="4661808" y="2907418"/>
                <a:ext cx="175317"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1" name="Freeform 577"/>
              <p:cNvSpPr>
                <a:spLocks/>
              </p:cNvSpPr>
              <p:nvPr/>
            </p:nvSpPr>
            <p:spPr bwMode="auto">
              <a:xfrm>
                <a:off x="4794123" y="3033117"/>
                <a:ext cx="76081" cy="74427"/>
              </a:xfrm>
              <a:custGeom>
                <a:avLst/>
                <a:gdLst/>
                <a:ahLst/>
                <a:cxnLst>
                  <a:cxn ang="0">
                    <a:pos x="33" y="0"/>
                  </a:cxn>
                  <a:cxn ang="0">
                    <a:pos x="35" y="16"/>
                  </a:cxn>
                  <a:cxn ang="0">
                    <a:pos x="39" y="31"/>
                  </a:cxn>
                  <a:cxn ang="0">
                    <a:pos x="46" y="45"/>
                  </a:cxn>
                  <a:cxn ang="0">
                    <a:pos x="23" y="37"/>
                  </a:cxn>
                  <a:cxn ang="0">
                    <a:pos x="0" y="32"/>
                  </a:cxn>
                  <a:cxn ang="0">
                    <a:pos x="23" y="22"/>
                  </a:cxn>
                  <a:cxn ang="0">
                    <a:pos x="33" y="0"/>
                  </a:cxn>
                </a:cxnLst>
                <a:rect l="0" t="0" r="r" b="b"/>
                <a:pathLst>
                  <a:path w="46" h="45">
                    <a:moveTo>
                      <a:pt x="33" y="0"/>
                    </a:moveTo>
                    <a:lnTo>
                      <a:pt x="35" y="16"/>
                    </a:lnTo>
                    <a:lnTo>
                      <a:pt x="39" y="31"/>
                    </a:lnTo>
                    <a:lnTo>
                      <a:pt x="46" y="45"/>
                    </a:lnTo>
                    <a:lnTo>
                      <a:pt x="23" y="37"/>
                    </a:lnTo>
                    <a:lnTo>
                      <a:pt x="0" y="32"/>
                    </a:lnTo>
                    <a:lnTo>
                      <a:pt x="23" y="22"/>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2" name="Line 578"/>
              <p:cNvSpPr>
                <a:spLocks noChangeShapeType="1"/>
              </p:cNvSpPr>
              <p:nvPr/>
            </p:nvSpPr>
            <p:spPr bwMode="auto">
              <a:xfrm>
                <a:off x="5783178" y="2889225"/>
                <a:ext cx="1654" cy="12735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3" name="Freeform 579"/>
              <p:cNvSpPr>
                <a:spLocks/>
              </p:cNvSpPr>
              <p:nvPr/>
            </p:nvSpPr>
            <p:spPr bwMode="auto">
              <a:xfrm>
                <a:off x="5740176" y="2993423"/>
                <a:ext cx="86005" cy="77735"/>
              </a:xfrm>
              <a:custGeom>
                <a:avLst/>
                <a:gdLst/>
                <a:ahLst/>
                <a:cxnLst>
                  <a:cxn ang="0">
                    <a:pos x="0" y="0"/>
                  </a:cxn>
                  <a:cxn ang="0">
                    <a:pos x="26" y="9"/>
                  </a:cxn>
                  <a:cxn ang="0">
                    <a:pos x="52" y="0"/>
                  </a:cxn>
                  <a:cxn ang="0">
                    <a:pos x="37" y="21"/>
                  </a:cxn>
                  <a:cxn ang="0">
                    <a:pos x="26" y="47"/>
                  </a:cxn>
                  <a:cxn ang="0">
                    <a:pos x="16" y="21"/>
                  </a:cxn>
                  <a:cxn ang="0">
                    <a:pos x="0" y="0"/>
                  </a:cxn>
                </a:cxnLst>
                <a:rect l="0" t="0" r="r" b="b"/>
                <a:pathLst>
                  <a:path w="52" h="47">
                    <a:moveTo>
                      <a:pt x="0" y="0"/>
                    </a:moveTo>
                    <a:lnTo>
                      <a:pt x="26" y="9"/>
                    </a:lnTo>
                    <a:lnTo>
                      <a:pt x="52" y="0"/>
                    </a:lnTo>
                    <a:lnTo>
                      <a:pt x="37" y="21"/>
                    </a:lnTo>
                    <a:lnTo>
                      <a:pt x="26" y="47"/>
                    </a:lnTo>
                    <a:lnTo>
                      <a:pt x="16"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4" name="Line 580"/>
              <p:cNvSpPr>
                <a:spLocks noChangeShapeType="1"/>
              </p:cNvSpPr>
              <p:nvPr/>
            </p:nvSpPr>
            <p:spPr bwMode="auto">
              <a:xfrm>
                <a:off x="5495393" y="2907418"/>
                <a:ext cx="172010"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5" name="Freeform 581"/>
              <p:cNvSpPr>
                <a:spLocks/>
              </p:cNvSpPr>
              <p:nvPr/>
            </p:nvSpPr>
            <p:spPr bwMode="auto">
              <a:xfrm>
                <a:off x="5627708" y="3033117"/>
                <a:ext cx="74427" cy="74427"/>
              </a:xfrm>
              <a:custGeom>
                <a:avLst/>
                <a:gdLst/>
                <a:ahLst/>
                <a:cxnLst>
                  <a:cxn ang="0">
                    <a:pos x="32" y="0"/>
                  </a:cxn>
                  <a:cxn ang="0">
                    <a:pos x="35" y="16"/>
                  </a:cxn>
                  <a:cxn ang="0">
                    <a:pos x="39" y="31"/>
                  </a:cxn>
                  <a:cxn ang="0">
                    <a:pos x="45" y="45"/>
                  </a:cxn>
                  <a:cxn ang="0">
                    <a:pos x="23" y="37"/>
                  </a:cxn>
                  <a:cxn ang="0">
                    <a:pos x="0" y="32"/>
                  </a:cxn>
                  <a:cxn ang="0">
                    <a:pos x="21" y="22"/>
                  </a:cxn>
                  <a:cxn ang="0">
                    <a:pos x="32" y="0"/>
                  </a:cxn>
                </a:cxnLst>
                <a:rect l="0" t="0" r="r" b="b"/>
                <a:pathLst>
                  <a:path w="45" h="45">
                    <a:moveTo>
                      <a:pt x="32" y="0"/>
                    </a:moveTo>
                    <a:lnTo>
                      <a:pt x="35" y="16"/>
                    </a:lnTo>
                    <a:lnTo>
                      <a:pt x="39" y="31"/>
                    </a:lnTo>
                    <a:lnTo>
                      <a:pt x="45" y="45"/>
                    </a:lnTo>
                    <a:lnTo>
                      <a:pt x="23" y="37"/>
                    </a:lnTo>
                    <a:lnTo>
                      <a:pt x="0" y="32"/>
                    </a:lnTo>
                    <a:lnTo>
                      <a:pt x="21" y="2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6" name="Line 582"/>
              <p:cNvSpPr>
                <a:spLocks noChangeShapeType="1"/>
              </p:cNvSpPr>
              <p:nvPr/>
            </p:nvSpPr>
            <p:spPr bwMode="auto">
              <a:xfrm flipV="1">
                <a:off x="3763720" y="3180318"/>
                <a:ext cx="23982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7" name="Freeform 583"/>
              <p:cNvSpPr>
                <a:spLocks/>
              </p:cNvSpPr>
              <p:nvPr/>
            </p:nvSpPr>
            <p:spPr bwMode="auto">
              <a:xfrm>
                <a:off x="3983693" y="3142277"/>
                <a:ext cx="69465" cy="76081"/>
              </a:xfrm>
              <a:custGeom>
                <a:avLst/>
                <a:gdLst/>
                <a:ahLst/>
                <a:cxnLst>
                  <a:cxn ang="0">
                    <a:pos x="1" y="0"/>
                  </a:cxn>
                  <a:cxn ang="0">
                    <a:pos x="13" y="9"/>
                  </a:cxn>
                  <a:cxn ang="0">
                    <a:pos x="27" y="15"/>
                  </a:cxn>
                  <a:cxn ang="0">
                    <a:pos x="42" y="21"/>
                  </a:cxn>
                  <a:cxn ang="0">
                    <a:pos x="19" y="32"/>
                  </a:cxn>
                  <a:cxn ang="0">
                    <a:pos x="0" y="46"/>
                  </a:cxn>
                  <a:cxn ang="0">
                    <a:pos x="9" y="23"/>
                  </a:cxn>
                  <a:cxn ang="0">
                    <a:pos x="1" y="0"/>
                  </a:cxn>
                </a:cxnLst>
                <a:rect l="0" t="0" r="r" b="b"/>
                <a:pathLst>
                  <a:path w="42" h="46">
                    <a:moveTo>
                      <a:pt x="1" y="0"/>
                    </a:moveTo>
                    <a:lnTo>
                      <a:pt x="13" y="9"/>
                    </a:lnTo>
                    <a:lnTo>
                      <a:pt x="27" y="15"/>
                    </a:lnTo>
                    <a:lnTo>
                      <a:pt x="42" y="21"/>
                    </a:lnTo>
                    <a:lnTo>
                      <a:pt x="19" y="32"/>
                    </a:lnTo>
                    <a:lnTo>
                      <a:pt x="0" y="46"/>
                    </a:lnTo>
                    <a:lnTo>
                      <a:pt x="9" y="23"/>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8" name="Line 584"/>
              <p:cNvSpPr>
                <a:spLocks noChangeShapeType="1"/>
              </p:cNvSpPr>
              <p:nvPr/>
            </p:nvSpPr>
            <p:spPr bwMode="auto">
              <a:xfrm flipV="1">
                <a:off x="3768681" y="3946091"/>
                <a:ext cx="23982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9" name="Freeform 585"/>
              <p:cNvSpPr>
                <a:spLocks/>
              </p:cNvSpPr>
              <p:nvPr/>
            </p:nvSpPr>
            <p:spPr bwMode="auto">
              <a:xfrm>
                <a:off x="3988655" y="3908051"/>
                <a:ext cx="67811" cy="76081"/>
              </a:xfrm>
              <a:custGeom>
                <a:avLst/>
                <a:gdLst/>
                <a:ahLst/>
                <a:cxnLst>
                  <a:cxn ang="0">
                    <a:pos x="0" y="0"/>
                  </a:cxn>
                  <a:cxn ang="0">
                    <a:pos x="19" y="14"/>
                  </a:cxn>
                  <a:cxn ang="0">
                    <a:pos x="41" y="23"/>
                  </a:cxn>
                  <a:cxn ang="0">
                    <a:pos x="19" y="32"/>
                  </a:cxn>
                  <a:cxn ang="0">
                    <a:pos x="0" y="46"/>
                  </a:cxn>
                  <a:cxn ang="0">
                    <a:pos x="7" y="23"/>
                  </a:cxn>
                  <a:cxn ang="0">
                    <a:pos x="0" y="0"/>
                  </a:cxn>
                </a:cxnLst>
                <a:rect l="0" t="0" r="r" b="b"/>
                <a:pathLst>
                  <a:path w="41" h="46">
                    <a:moveTo>
                      <a:pt x="0" y="0"/>
                    </a:moveTo>
                    <a:lnTo>
                      <a:pt x="19" y="14"/>
                    </a:lnTo>
                    <a:lnTo>
                      <a:pt x="41" y="23"/>
                    </a:lnTo>
                    <a:lnTo>
                      <a:pt x="19" y="32"/>
                    </a:lnTo>
                    <a:lnTo>
                      <a:pt x="0" y="46"/>
                    </a:lnTo>
                    <a:lnTo>
                      <a:pt x="7"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0" name="Line 586"/>
              <p:cNvSpPr>
                <a:spLocks noChangeShapeType="1"/>
              </p:cNvSpPr>
              <p:nvPr/>
            </p:nvSpPr>
            <p:spPr bwMode="auto">
              <a:xfrm>
                <a:off x="3866264" y="4477005"/>
                <a:ext cx="172010" cy="16870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1" name="Freeform 587"/>
              <p:cNvSpPr>
                <a:spLocks/>
              </p:cNvSpPr>
              <p:nvPr/>
            </p:nvSpPr>
            <p:spPr bwMode="auto">
              <a:xfrm>
                <a:off x="3998579" y="4606013"/>
                <a:ext cx="76081" cy="72773"/>
              </a:xfrm>
              <a:custGeom>
                <a:avLst/>
                <a:gdLst/>
                <a:ahLst/>
                <a:cxnLst>
                  <a:cxn ang="0">
                    <a:pos x="32" y="0"/>
                  </a:cxn>
                  <a:cxn ang="0">
                    <a:pos x="35" y="15"/>
                  </a:cxn>
                  <a:cxn ang="0">
                    <a:pos x="39" y="30"/>
                  </a:cxn>
                  <a:cxn ang="0">
                    <a:pos x="46" y="44"/>
                  </a:cxn>
                  <a:cxn ang="0">
                    <a:pos x="30" y="38"/>
                  </a:cxn>
                  <a:cxn ang="0">
                    <a:pos x="15" y="33"/>
                  </a:cxn>
                  <a:cxn ang="0">
                    <a:pos x="0" y="32"/>
                  </a:cxn>
                  <a:cxn ang="0">
                    <a:pos x="23" y="21"/>
                  </a:cxn>
                  <a:cxn ang="0">
                    <a:pos x="32" y="0"/>
                  </a:cxn>
                </a:cxnLst>
                <a:rect l="0" t="0" r="r" b="b"/>
                <a:pathLst>
                  <a:path w="46" h="44">
                    <a:moveTo>
                      <a:pt x="32" y="0"/>
                    </a:moveTo>
                    <a:lnTo>
                      <a:pt x="35" y="15"/>
                    </a:lnTo>
                    <a:lnTo>
                      <a:pt x="39" y="30"/>
                    </a:lnTo>
                    <a:lnTo>
                      <a:pt x="46" y="44"/>
                    </a:lnTo>
                    <a:lnTo>
                      <a:pt x="30" y="38"/>
                    </a:lnTo>
                    <a:lnTo>
                      <a:pt x="15" y="33"/>
                    </a:lnTo>
                    <a:lnTo>
                      <a:pt x="0" y="32"/>
                    </a:lnTo>
                    <a:lnTo>
                      <a:pt x="23" y="2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2" name="Line 588"/>
              <p:cNvSpPr>
                <a:spLocks noChangeShapeType="1"/>
              </p:cNvSpPr>
              <p:nvPr/>
            </p:nvSpPr>
            <p:spPr bwMode="auto">
              <a:xfrm flipV="1">
                <a:off x="3783567" y="4751559"/>
                <a:ext cx="239821" cy="330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3" name="Freeform 589"/>
              <p:cNvSpPr>
                <a:spLocks/>
              </p:cNvSpPr>
              <p:nvPr/>
            </p:nvSpPr>
            <p:spPr bwMode="auto">
              <a:xfrm>
                <a:off x="4003541" y="4713519"/>
                <a:ext cx="71119" cy="76081"/>
              </a:xfrm>
              <a:custGeom>
                <a:avLst/>
                <a:gdLst/>
                <a:ahLst/>
                <a:cxnLst>
                  <a:cxn ang="0">
                    <a:pos x="1" y="0"/>
                  </a:cxn>
                  <a:cxn ang="0">
                    <a:pos x="21" y="12"/>
                  </a:cxn>
                  <a:cxn ang="0">
                    <a:pos x="43" y="23"/>
                  </a:cxn>
                  <a:cxn ang="0">
                    <a:pos x="27" y="29"/>
                  </a:cxn>
                  <a:cxn ang="0">
                    <a:pos x="12" y="37"/>
                  </a:cxn>
                  <a:cxn ang="0">
                    <a:pos x="0" y="46"/>
                  </a:cxn>
                  <a:cxn ang="0">
                    <a:pos x="9" y="23"/>
                  </a:cxn>
                  <a:cxn ang="0">
                    <a:pos x="1" y="0"/>
                  </a:cxn>
                </a:cxnLst>
                <a:rect l="0" t="0" r="r" b="b"/>
                <a:pathLst>
                  <a:path w="43" h="46">
                    <a:moveTo>
                      <a:pt x="1" y="0"/>
                    </a:moveTo>
                    <a:lnTo>
                      <a:pt x="21" y="12"/>
                    </a:lnTo>
                    <a:lnTo>
                      <a:pt x="43" y="23"/>
                    </a:lnTo>
                    <a:lnTo>
                      <a:pt x="27" y="29"/>
                    </a:lnTo>
                    <a:lnTo>
                      <a:pt x="12" y="37"/>
                    </a:lnTo>
                    <a:lnTo>
                      <a:pt x="0" y="46"/>
                    </a:lnTo>
                    <a:lnTo>
                      <a:pt x="9" y="23"/>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4" name="Line 590"/>
              <p:cNvSpPr>
                <a:spLocks noChangeShapeType="1"/>
              </p:cNvSpPr>
              <p:nvPr/>
            </p:nvSpPr>
            <p:spPr bwMode="auto">
              <a:xfrm>
                <a:off x="1162075" y="1782740"/>
                <a:ext cx="1654" cy="41679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5" name="Line 591"/>
              <p:cNvSpPr>
                <a:spLocks noChangeShapeType="1"/>
              </p:cNvSpPr>
              <p:nvPr/>
            </p:nvSpPr>
            <p:spPr bwMode="auto">
              <a:xfrm>
                <a:off x="2063471" y="1782740"/>
                <a:ext cx="1654" cy="41679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6" name="Line 592"/>
              <p:cNvSpPr>
                <a:spLocks noChangeShapeType="1"/>
              </p:cNvSpPr>
              <p:nvPr/>
            </p:nvSpPr>
            <p:spPr bwMode="auto">
              <a:xfrm>
                <a:off x="6798696" y="1782740"/>
                <a:ext cx="1654" cy="41679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7" name="Line 593"/>
              <p:cNvSpPr>
                <a:spLocks noChangeShapeType="1"/>
              </p:cNvSpPr>
              <p:nvPr/>
            </p:nvSpPr>
            <p:spPr bwMode="auto">
              <a:xfrm>
                <a:off x="7604164" y="1782740"/>
                <a:ext cx="1654" cy="41679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8" name="Rectangle 594"/>
              <p:cNvSpPr>
                <a:spLocks noChangeArrowheads="1"/>
              </p:cNvSpPr>
              <p:nvPr/>
            </p:nvSpPr>
            <p:spPr bwMode="auto">
              <a:xfrm>
                <a:off x="333452" y="1924979"/>
                <a:ext cx="8190301" cy="74427"/>
              </a:xfrm>
              <a:prstGeom prst="rect">
                <a:avLst/>
              </a:prstGeom>
              <a:solidFill>
                <a:srgbClr val="999999"/>
              </a:solidFill>
              <a:ln w="0">
                <a:solidFill>
                  <a:srgbClr val="99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9" name="Line 595"/>
              <p:cNvSpPr>
                <a:spLocks noChangeShapeType="1"/>
              </p:cNvSpPr>
              <p:nvPr/>
            </p:nvSpPr>
            <p:spPr bwMode="auto">
              <a:xfrm flipH="1">
                <a:off x="333452" y="1999406"/>
                <a:ext cx="819030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0" name="Line 596"/>
              <p:cNvSpPr>
                <a:spLocks noChangeShapeType="1"/>
              </p:cNvSpPr>
              <p:nvPr/>
            </p:nvSpPr>
            <p:spPr bwMode="auto">
              <a:xfrm flipV="1">
                <a:off x="333452" y="1924979"/>
                <a:ext cx="1654" cy="7442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1" name="Line 597"/>
              <p:cNvSpPr>
                <a:spLocks noChangeShapeType="1"/>
              </p:cNvSpPr>
              <p:nvPr/>
            </p:nvSpPr>
            <p:spPr bwMode="auto">
              <a:xfrm>
                <a:off x="333452" y="1924979"/>
                <a:ext cx="819030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2" name="Line 598"/>
              <p:cNvSpPr>
                <a:spLocks noChangeShapeType="1"/>
              </p:cNvSpPr>
              <p:nvPr/>
            </p:nvSpPr>
            <p:spPr bwMode="auto">
              <a:xfrm>
                <a:off x="8523753" y="1924979"/>
                <a:ext cx="1654" cy="7442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3" name="Freeform 599"/>
              <p:cNvSpPr>
                <a:spLocks/>
              </p:cNvSpPr>
              <p:nvPr/>
            </p:nvSpPr>
            <p:spPr bwMode="auto">
              <a:xfrm>
                <a:off x="8500598" y="1855513"/>
                <a:ext cx="137277" cy="208396"/>
              </a:xfrm>
              <a:custGeom>
                <a:avLst/>
                <a:gdLst/>
                <a:ahLst/>
                <a:cxnLst>
                  <a:cxn ang="0">
                    <a:pos x="0" y="0"/>
                  </a:cxn>
                  <a:cxn ang="0">
                    <a:pos x="83" y="63"/>
                  </a:cxn>
                  <a:cxn ang="0">
                    <a:pos x="0" y="126"/>
                  </a:cxn>
                  <a:cxn ang="0">
                    <a:pos x="0" y="0"/>
                  </a:cxn>
                </a:cxnLst>
                <a:rect l="0" t="0" r="r" b="b"/>
                <a:pathLst>
                  <a:path w="83" h="126">
                    <a:moveTo>
                      <a:pt x="0" y="0"/>
                    </a:moveTo>
                    <a:lnTo>
                      <a:pt x="83" y="63"/>
                    </a:lnTo>
                    <a:lnTo>
                      <a:pt x="0" y="126"/>
                    </a:lnTo>
                    <a:lnTo>
                      <a:pt x="0" y="0"/>
                    </a:lnTo>
                    <a:close/>
                  </a:path>
                </a:pathLst>
              </a:custGeom>
              <a:solidFill>
                <a:srgbClr val="999999"/>
              </a:solidFill>
              <a:ln w="0">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4" name="Line 600"/>
              <p:cNvSpPr>
                <a:spLocks noChangeShapeType="1"/>
              </p:cNvSpPr>
              <p:nvPr/>
            </p:nvSpPr>
            <p:spPr bwMode="auto">
              <a:xfrm>
                <a:off x="8500598" y="2006022"/>
                <a:ext cx="1654" cy="578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5" name="Line 601"/>
              <p:cNvSpPr>
                <a:spLocks noChangeShapeType="1"/>
              </p:cNvSpPr>
              <p:nvPr/>
            </p:nvSpPr>
            <p:spPr bwMode="auto">
              <a:xfrm flipV="1">
                <a:off x="8500598" y="1959711"/>
                <a:ext cx="137277" cy="10419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6" name="Line 602"/>
              <p:cNvSpPr>
                <a:spLocks noChangeShapeType="1"/>
              </p:cNvSpPr>
              <p:nvPr/>
            </p:nvSpPr>
            <p:spPr bwMode="auto">
              <a:xfrm flipH="1" flipV="1">
                <a:off x="8500598" y="1855513"/>
                <a:ext cx="137277" cy="10419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7" name="Line 603"/>
              <p:cNvSpPr>
                <a:spLocks noChangeShapeType="1"/>
              </p:cNvSpPr>
              <p:nvPr/>
            </p:nvSpPr>
            <p:spPr bwMode="auto">
              <a:xfrm>
                <a:off x="8500598" y="1855513"/>
                <a:ext cx="1654" cy="5954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8" name="Line 604"/>
              <p:cNvSpPr>
                <a:spLocks noChangeShapeType="1"/>
              </p:cNvSpPr>
              <p:nvPr/>
            </p:nvSpPr>
            <p:spPr bwMode="auto">
              <a:xfrm>
                <a:off x="1076070" y="2652712"/>
                <a:ext cx="16870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9" name="Freeform 605"/>
              <p:cNvSpPr>
                <a:spLocks/>
              </p:cNvSpPr>
              <p:nvPr/>
            </p:nvSpPr>
            <p:spPr bwMode="auto">
              <a:xfrm>
                <a:off x="1228232" y="2616325"/>
                <a:ext cx="62850" cy="71119"/>
              </a:xfrm>
              <a:custGeom>
                <a:avLst/>
                <a:gdLst/>
                <a:ahLst/>
                <a:cxnLst>
                  <a:cxn ang="0">
                    <a:pos x="0" y="0"/>
                  </a:cxn>
                  <a:cxn ang="0">
                    <a:pos x="10" y="9"/>
                  </a:cxn>
                  <a:cxn ang="0">
                    <a:pos x="38" y="22"/>
                  </a:cxn>
                  <a:cxn ang="0">
                    <a:pos x="10" y="34"/>
                  </a:cxn>
                  <a:cxn ang="0">
                    <a:pos x="0" y="43"/>
                  </a:cxn>
                  <a:cxn ang="0">
                    <a:pos x="7" y="22"/>
                  </a:cxn>
                  <a:cxn ang="0">
                    <a:pos x="0" y="0"/>
                  </a:cxn>
                </a:cxnLst>
                <a:rect l="0" t="0" r="r" b="b"/>
                <a:pathLst>
                  <a:path w="38" h="43">
                    <a:moveTo>
                      <a:pt x="0" y="0"/>
                    </a:moveTo>
                    <a:lnTo>
                      <a:pt x="10" y="9"/>
                    </a:lnTo>
                    <a:lnTo>
                      <a:pt x="38" y="22"/>
                    </a:lnTo>
                    <a:lnTo>
                      <a:pt x="10" y="34"/>
                    </a:lnTo>
                    <a:lnTo>
                      <a:pt x="0" y="43"/>
                    </a:lnTo>
                    <a:lnTo>
                      <a:pt x="7"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0" name="Line 606"/>
              <p:cNvSpPr>
                <a:spLocks noChangeShapeType="1"/>
              </p:cNvSpPr>
              <p:nvPr/>
            </p:nvSpPr>
            <p:spPr bwMode="auto">
              <a:xfrm>
                <a:off x="1992352" y="2652712"/>
                <a:ext cx="17201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1" name="Freeform 607"/>
              <p:cNvSpPr>
                <a:spLocks/>
              </p:cNvSpPr>
              <p:nvPr/>
            </p:nvSpPr>
            <p:spPr bwMode="auto">
              <a:xfrm>
                <a:off x="2144514" y="2616325"/>
                <a:ext cx="62850" cy="71119"/>
              </a:xfrm>
              <a:custGeom>
                <a:avLst/>
                <a:gdLst/>
                <a:ahLst/>
                <a:cxnLst>
                  <a:cxn ang="0">
                    <a:pos x="0" y="0"/>
                  </a:cxn>
                  <a:cxn ang="0">
                    <a:pos x="18" y="12"/>
                  </a:cxn>
                  <a:cxn ang="0">
                    <a:pos x="38" y="22"/>
                  </a:cxn>
                  <a:cxn ang="0">
                    <a:pos x="18" y="31"/>
                  </a:cxn>
                  <a:cxn ang="0">
                    <a:pos x="0" y="43"/>
                  </a:cxn>
                  <a:cxn ang="0">
                    <a:pos x="8" y="22"/>
                  </a:cxn>
                  <a:cxn ang="0">
                    <a:pos x="0" y="0"/>
                  </a:cxn>
                </a:cxnLst>
                <a:rect l="0" t="0" r="r" b="b"/>
                <a:pathLst>
                  <a:path w="38" h="43">
                    <a:moveTo>
                      <a:pt x="0" y="0"/>
                    </a:moveTo>
                    <a:lnTo>
                      <a:pt x="18" y="12"/>
                    </a:lnTo>
                    <a:lnTo>
                      <a:pt x="38" y="22"/>
                    </a:lnTo>
                    <a:lnTo>
                      <a:pt x="18" y="31"/>
                    </a:lnTo>
                    <a:lnTo>
                      <a:pt x="0" y="43"/>
                    </a:lnTo>
                    <a:lnTo>
                      <a:pt x="8"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2" name="Line 608"/>
              <p:cNvSpPr>
                <a:spLocks noChangeShapeType="1"/>
              </p:cNvSpPr>
              <p:nvPr/>
            </p:nvSpPr>
            <p:spPr bwMode="auto">
              <a:xfrm>
                <a:off x="1995660" y="3415177"/>
                <a:ext cx="133638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4" name="Freeform 610"/>
              <p:cNvSpPr>
                <a:spLocks/>
              </p:cNvSpPr>
              <p:nvPr/>
            </p:nvSpPr>
            <p:spPr bwMode="auto">
              <a:xfrm>
                <a:off x="3310540" y="3380444"/>
                <a:ext cx="64504" cy="69465"/>
              </a:xfrm>
              <a:custGeom>
                <a:avLst/>
                <a:gdLst/>
                <a:ahLst/>
                <a:cxnLst>
                  <a:cxn ang="0">
                    <a:pos x="0" y="0"/>
                  </a:cxn>
                  <a:cxn ang="0">
                    <a:pos x="19" y="12"/>
                  </a:cxn>
                  <a:cxn ang="0">
                    <a:pos x="39" y="21"/>
                  </a:cxn>
                  <a:cxn ang="0">
                    <a:pos x="19" y="30"/>
                  </a:cxn>
                  <a:cxn ang="0">
                    <a:pos x="0" y="42"/>
                  </a:cxn>
                  <a:cxn ang="0">
                    <a:pos x="8" y="21"/>
                  </a:cxn>
                  <a:cxn ang="0">
                    <a:pos x="0" y="0"/>
                  </a:cxn>
                </a:cxnLst>
                <a:rect l="0" t="0" r="r" b="b"/>
                <a:pathLst>
                  <a:path w="39" h="42">
                    <a:moveTo>
                      <a:pt x="0" y="0"/>
                    </a:moveTo>
                    <a:lnTo>
                      <a:pt x="19" y="12"/>
                    </a:lnTo>
                    <a:lnTo>
                      <a:pt x="39" y="21"/>
                    </a:lnTo>
                    <a:lnTo>
                      <a:pt x="19" y="30"/>
                    </a:lnTo>
                    <a:lnTo>
                      <a:pt x="0" y="42"/>
                    </a:lnTo>
                    <a:lnTo>
                      <a:pt x="8"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5" name="Line 611"/>
              <p:cNvSpPr>
                <a:spLocks noChangeShapeType="1"/>
              </p:cNvSpPr>
              <p:nvPr/>
            </p:nvSpPr>
            <p:spPr bwMode="auto">
              <a:xfrm flipV="1">
                <a:off x="2093242" y="2773449"/>
                <a:ext cx="1654" cy="64172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6" name="Line 612"/>
              <p:cNvSpPr>
                <a:spLocks noChangeShapeType="1"/>
              </p:cNvSpPr>
              <p:nvPr/>
            </p:nvSpPr>
            <p:spPr bwMode="auto">
              <a:xfrm>
                <a:off x="2093242" y="2773449"/>
                <a:ext cx="8435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7" name="Freeform 613"/>
              <p:cNvSpPr>
                <a:spLocks/>
              </p:cNvSpPr>
              <p:nvPr/>
            </p:nvSpPr>
            <p:spPr bwMode="auto">
              <a:xfrm>
                <a:off x="2159399" y="2738716"/>
                <a:ext cx="62850" cy="67811"/>
              </a:xfrm>
              <a:custGeom>
                <a:avLst/>
                <a:gdLst/>
                <a:ahLst/>
                <a:cxnLst>
                  <a:cxn ang="0">
                    <a:pos x="0" y="0"/>
                  </a:cxn>
                  <a:cxn ang="0">
                    <a:pos x="17" y="10"/>
                  </a:cxn>
                  <a:cxn ang="0">
                    <a:pos x="38" y="21"/>
                  </a:cxn>
                  <a:cxn ang="0">
                    <a:pos x="17" y="30"/>
                  </a:cxn>
                  <a:cxn ang="0">
                    <a:pos x="0" y="41"/>
                  </a:cxn>
                  <a:cxn ang="0">
                    <a:pos x="8" y="21"/>
                  </a:cxn>
                  <a:cxn ang="0">
                    <a:pos x="0" y="0"/>
                  </a:cxn>
                </a:cxnLst>
                <a:rect l="0" t="0" r="r" b="b"/>
                <a:pathLst>
                  <a:path w="38" h="41">
                    <a:moveTo>
                      <a:pt x="0" y="0"/>
                    </a:moveTo>
                    <a:lnTo>
                      <a:pt x="17" y="10"/>
                    </a:lnTo>
                    <a:lnTo>
                      <a:pt x="38" y="21"/>
                    </a:lnTo>
                    <a:lnTo>
                      <a:pt x="17" y="30"/>
                    </a:lnTo>
                    <a:lnTo>
                      <a:pt x="0" y="41"/>
                    </a:lnTo>
                    <a:lnTo>
                      <a:pt x="8"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8" name="Line 614"/>
              <p:cNvSpPr>
                <a:spLocks noChangeShapeType="1"/>
              </p:cNvSpPr>
              <p:nvPr/>
            </p:nvSpPr>
            <p:spPr bwMode="auto">
              <a:xfrm>
                <a:off x="7172486" y="2427776"/>
                <a:ext cx="1654" cy="90470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9" name="Freeform 615"/>
              <p:cNvSpPr>
                <a:spLocks/>
              </p:cNvSpPr>
              <p:nvPr/>
            </p:nvSpPr>
            <p:spPr bwMode="auto">
              <a:xfrm>
                <a:off x="7139407" y="3310979"/>
                <a:ext cx="69465" cy="64504"/>
              </a:xfrm>
              <a:custGeom>
                <a:avLst/>
                <a:gdLst/>
                <a:ahLst/>
                <a:cxnLst>
                  <a:cxn ang="0">
                    <a:pos x="0" y="0"/>
                  </a:cxn>
                  <a:cxn ang="0">
                    <a:pos x="20" y="8"/>
                  </a:cxn>
                  <a:cxn ang="0">
                    <a:pos x="42" y="0"/>
                  </a:cxn>
                  <a:cxn ang="0">
                    <a:pos x="29" y="19"/>
                  </a:cxn>
                  <a:cxn ang="0">
                    <a:pos x="20" y="39"/>
                  </a:cxn>
                  <a:cxn ang="0">
                    <a:pos x="11" y="19"/>
                  </a:cxn>
                  <a:cxn ang="0">
                    <a:pos x="0" y="0"/>
                  </a:cxn>
                </a:cxnLst>
                <a:rect l="0" t="0" r="r" b="b"/>
                <a:pathLst>
                  <a:path w="42" h="39">
                    <a:moveTo>
                      <a:pt x="0" y="0"/>
                    </a:moveTo>
                    <a:lnTo>
                      <a:pt x="20" y="8"/>
                    </a:lnTo>
                    <a:lnTo>
                      <a:pt x="42" y="0"/>
                    </a:lnTo>
                    <a:lnTo>
                      <a:pt x="29" y="19"/>
                    </a:lnTo>
                    <a:lnTo>
                      <a:pt x="20" y="39"/>
                    </a:lnTo>
                    <a:lnTo>
                      <a:pt x="11" y="1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0" name="Line 616"/>
              <p:cNvSpPr>
                <a:spLocks noChangeShapeType="1"/>
              </p:cNvSpPr>
              <p:nvPr/>
            </p:nvSpPr>
            <p:spPr bwMode="auto">
              <a:xfrm>
                <a:off x="7208872" y="4372807"/>
                <a:ext cx="1654" cy="99070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1" name="Line 617"/>
              <p:cNvSpPr>
                <a:spLocks noChangeShapeType="1"/>
              </p:cNvSpPr>
              <p:nvPr/>
            </p:nvSpPr>
            <p:spPr bwMode="auto">
              <a:xfrm flipH="1">
                <a:off x="2988022" y="5363516"/>
                <a:ext cx="42208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2" name="Line 618"/>
              <p:cNvSpPr>
                <a:spLocks noChangeShapeType="1"/>
              </p:cNvSpPr>
              <p:nvPr/>
            </p:nvSpPr>
            <p:spPr bwMode="auto">
              <a:xfrm flipV="1">
                <a:off x="2988022" y="4347998"/>
                <a:ext cx="1654" cy="101551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3" name="Line 619"/>
              <p:cNvSpPr>
                <a:spLocks noChangeShapeType="1"/>
              </p:cNvSpPr>
              <p:nvPr/>
            </p:nvSpPr>
            <p:spPr bwMode="auto">
              <a:xfrm>
                <a:off x="2983060" y="4347998"/>
                <a:ext cx="38702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4" name="Freeform 620"/>
              <p:cNvSpPr>
                <a:spLocks/>
              </p:cNvSpPr>
              <p:nvPr/>
            </p:nvSpPr>
            <p:spPr bwMode="auto">
              <a:xfrm>
                <a:off x="3351889" y="4311612"/>
                <a:ext cx="62850" cy="71119"/>
              </a:xfrm>
              <a:custGeom>
                <a:avLst/>
                <a:gdLst/>
                <a:ahLst/>
                <a:cxnLst>
                  <a:cxn ang="0">
                    <a:pos x="0" y="0"/>
                  </a:cxn>
                  <a:cxn ang="0">
                    <a:pos x="11" y="10"/>
                  </a:cxn>
                  <a:cxn ang="0">
                    <a:pos x="38" y="22"/>
                  </a:cxn>
                  <a:cxn ang="0">
                    <a:pos x="11" y="34"/>
                  </a:cxn>
                  <a:cxn ang="0">
                    <a:pos x="0" y="43"/>
                  </a:cxn>
                  <a:cxn ang="0">
                    <a:pos x="7" y="22"/>
                  </a:cxn>
                  <a:cxn ang="0">
                    <a:pos x="0" y="0"/>
                  </a:cxn>
                </a:cxnLst>
                <a:rect l="0" t="0" r="r" b="b"/>
                <a:pathLst>
                  <a:path w="38" h="43">
                    <a:moveTo>
                      <a:pt x="0" y="0"/>
                    </a:moveTo>
                    <a:lnTo>
                      <a:pt x="11" y="10"/>
                    </a:lnTo>
                    <a:lnTo>
                      <a:pt x="38" y="22"/>
                    </a:lnTo>
                    <a:lnTo>
                      <a:pt x="11" y="34"/>
                    </a:lnTo>
                    <a:lnTo>
                      <a:pt x="0" y="43"/>
                    </a:lnTo>
                    <a:lnTo>
                      <a:pt x="7"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5" name="Line 621"/>
              <p:cNvSpPr>
                <a:spLocks noChangeShapeType="1"/>
              </p:cNvSpPr>
              <p:nvPr/>
            </p:nvSpPr>
            <p:spPr bwMode="auto">
              <a:xfrm>
                <a:off x="6668034" y="4075098"/>
                <a:ext cx="1654" cy="43498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6" name="Line 622"/>
              <p:cNvSpPr>
                <a:spLocks noChangeShapeType="1"/>
              </p:cNvSpPr>
              <p:nvPr/>
            </p:nvSpPr>
            <p:spPr bwMode="auto">
              <a:xfrm>
                <a:off x="6668034" y="4510084"/>
                <a:ext cx="171017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7" name="Freeform 623"/>
              <p:cNvSpPr>
                <a:spLocks/>
              </p:cNvSpPr>
              <p:nvPr/>
            </p:nvSpPr>
            <p:spPr bwMode="auto">
              <a:xfrm>
                <a:off x="8356705" y="4473697"/>
                <a:ext cx="62850" cy="71119"/>
              </a:xfrm>
              <a:custGeom>
                <a:avLst/>
                <a:gdLst/>
                <a:ahLst/>
                <a:cxnLst>
                  <a:cxn ang="0">
                    <a:pos x="0" y="0"/>
                  </a:cxn>
                  <a:cxn ang="0">
                    <a:pos x="19" y="12"/>
                  </a:cxn>
                  <a:cxn ang="0">
                    <a:pos x="38" y="22"/>
                  </a:cxn>
                  <a:cxn ang="0">
                    <a:pos x="19" y="31"/>
                  </a:cxn>
                  <a:cxn ang="0">
                    <a:pos x="0" y="43"/>
                  </a:cxn>
                  <a:cxn ang="0">
                    <a:pos x="8" y="22"/>
                  </a:cxn>
                  <a:cxn ang="0">
                    <a:pos x="0" y="0"/>
                  </a:cxn>
                </a:cxnLst>
                <a:rect l="0" t="0" r="r" b="b"/>
                <a:pathLst>
                  <a:path w="38" h="43">
                    <a:moveTo>
                      <a:pt x="0" y="0"/>
                    </a:moveTo>
                    <a:lnTo>
                      <a:pt x="19" y="12"/>
                    </a:lnTo>
                    <a:lnTo>
                      <a:pt x="38" y="22"/>
                    </a:lnTo>
                    <a:lnTo>
                      <a:pt x="19" y="31"/>
                    </a:lnTo>
                    <a:lnTo>
                      <a:pt x="0" y="43"/>
                    </a:lnTo>
                    <a:lnTo>
                      <a:pt x="8"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8" name="Freeform 624"/>
              <p:cNvSpPr>
                <a:spLocks/>
              </p:cNvSpPr>
              <p:nvPr/>
            </p:nvSpPr>
            <p:spPr bwMode="auto">
              <a:xfrm>
                <a:off x="4109392" y="3107544"/>
                <a:ext cx="87659" cy="117430"/>
              </a:xfrm>
              <a:custGeom>
                <a:avLst/>
                <a:gdLst/>
                <a:ahLst/>
                <a:cxnLst>
                  <a:cxn ang="0">
                    <a:pos x="20" y="0"/>
                  </a:cxn>
                  <a:cxn ang="0">
                    <a:pos x="34" y="0"/>
                  </a:cxn>
                  <a:cxn ang="0">
                    <a:pos x="46" y="3"/>
                  </a:cxn>
                  <a:cxn ang="0">
                    <a:pos x="50" y="4"/>
                  </a:cxn>
                  <a:cxn ang="0">
                    <a:pos x="50" y="15"/>
                  </a:cxn>
                  <a:cxn ang="0">
                    <a:pos x="46" y="12"/>
                  </a:cxn>
                  <a:cxn ang="0">
                    <a:pos x="40" y="10"/>
                  </a:cxn>
                  <a:cxn ang="0">
                    <a:pos x="34" y="7"/>
                  </a:cxn>
                  <a:cxn ang="0">
                    <a:pos x="21" y="7"/>
                  </a:cxn>
                  <a:cxn ang="0">
                    <a:pos x="15" y="10"/>
                  </a:cxn>
                  <a:cxn ang="0">
                    <a:pos x="11" y="15"/>
                  </a:cxn>
                  <a:cxn ang="0">
                    <a:pos x="11" y="23"/>
                  </a:cxn>
                  <a:cxn ang="0">
                    <a:pos x="12" y="26"/>
                  </a:cxn>
                  <a:cxn ang="0">
                    <a:pos x="15" y="27"/>
                  </a:cxn>
                  <a:cxn ang="0">
                    <a:pos x="24" y="30"/>
                  </a:cxn>
                  <a:cxn ang="0">
                    <a:pos x="29" y="30"/>
                  </a:cxn>
                  <a:cxn ang="0">
                    <a:pos x="34" y="32"/>
                  </a:cxn>
                  <a:cxn ang="0">
                    <a:pos x="38" y="32"/>
                  </a:cxn>
                  <a:cxn ang="0">
                    <a:pos x="44" y="35"/>
                  </a:cxn>
                  <a:cxn ang="0">
                    <a:pos x="49" y="38"/>
                  </a:cxn>
                  <a:cxn ang="0">
                    <a:pos x="52" y="42"/>
                  </a:cxn>
                  <a:cxn ang="0">
                    <a:pos x="53" y="45"/>
                  </a:cxn>
                  <a:cxn ang="0">
                    <a:pos x="53" y="55"/>
                  </a:cxn>
                  <a:cxn ang="0">
                    <a:pos x="52" y="58"/>
                  </a:cxn>
                  <a:cxn ang="0">
                    <a:pos x="49" y="62"/>
                  </a:cxn>
                  <a:cxn ang="0">
                    <a:pos x="46" y="65"/>
                  </a:cxn>
                  <a:cxn ang="0">
                    <a:pos x="43" y="67"/>
                  </a:cxn>
                  <a:cxn ang="0">
                    <a:pos x="38" y="70"/>
                  </a:cxn>
                  <a:cxn ang="0">
                    <a:pos x="32" y="71"/>
                  </a:cxn>
                  <a:cxn ang="0">
                    <a:pos x="18" y="71"/>
                  </a:cxn>
                  <a:cxn ang="0">
                    <a:pos x="6" y="68"/>
                  </a:cxn>
                  <a:cxn ang="0">
                    <a:pos x="0" y="65"/>
                  </a:cxn>
                  <a:cxn ang="0">
                    <a:pos x="0" y="55"/>
                  </a:cxn>
                  <a:cxn ang="0">
                    <a:pos x="12" y="61"/>
                  </a:cxn>
                  <a:cxn ang="0">
                    <a:pos x="20" y="62"/>
                  </a:cxn>
                  <a:cxn ang="0">
                    <a:pos x="26" y="64"/>
                  </a:cxn>
                  <a:cxn ang="0">
                    <a:pos x="30" y="62"/>
                  </a:cxn>
                  <a:cxn ang="0">
                    <a:pos x="35" y="62"/>
                  </a:cxn>
                  <a:cxn ang="0">
                    <a:pos x="40" y="59"/>
                  </a:cxn>
                  <a:cxn ang="0">
                    <a:pos x="41" y="58"/>
                  </a:cxn>
                  <a:cxn ang="0">
                    <a:pos x="44" y="52"/>
                  </a:cxn>
                  <a:cxn ang="0">
                    <a:pos x="43" y="47"/>
                  </a:cxn>
                  <a:cxn ang="0">
                    <a:pos x="41" y="44"/>
                  </a:cxn>
                  <a:cxn ang="0">
                    <a:pos x="35" y="41"/>
                  </a:cxn>
                  <a:cxn ang="0">
                    <a:pos x="27" y="39"/>
                  </a:cxn>
                  <a:cxn ang="0">
                    <a:pos x="23" y="39"/>
                  </a:cxn>
                  <a:cxn ang="0">
                    <a:pos x="18" y="38"/>
                  </a:cxn>
                  <a:cxn ang="0">
                    <a:pos x="12" y="36"/>
                  </a:cxn>
                  <a:cxn ang="0">
                    <a:pos x="8" y="35"/>
                  </a:cxn>
                  <a:cxn ang="0">
                    <a:pos x="5" y="32"/>
                  </a:cxn>
                  <a:cxn ang="0">
                    <a:pos x="3" y="29"/>
                  </a:cxn>
                  <a:cxn ang="0">
                    <a:pos x="0" y="19"/>
                  </a:cxn>
                  <a:cxn ang="0">
                    <a:pos x="1" y="13"/>
                  </a:cxn>
                  <a:cxn ang="0">
                    <a:pos x="3" y="9"/>
                  </a:cxn>
                  <a:cxn ang="0">
                    <a:pos x="8" y="4"/>
                  </a:cxn>
                  <a:cxn ang="0">
                    <a:pos x="14" y="1"/>
                  </a:cxn>
                  <a:cxn ang="0">
                    <a:pos x="20" y="0"/>
                  </a:cxn>
                </a:cxnLst>
                <a:rect l="0" t="0" r="r" b="b"/>
                <a:pathLst>
                  <a:path w="53" h="71">
                    <a:moveTo>
                      <a:pt x="20" y="0"/>
                    </a:moveTo>
                    <a:lnTo>
                      <a:pt x="34" y="0"/>
                    </a:lnTo>
                    <a:lnTo>
                      <a:pt x="46" y="3"/>
                    </a:lnTo>
                    <a:lnTo>
                      <a:pt x="50" y="4"/>
                    </a:lnTo>
                    <a:lnTo>
                      <a:pt x="50" y="15"/>
                    </a:lnTo>
                    <a:lnTo>
                      <a:pt x="46" y="12"/>
                    </a:lnTo>
                    <a:lnTo>
                      <a:pt x="40" y="10"/>
                    </a:lnTo>
                    <a:lnTo>
                      <a:pt x="34" y="7"/>
                    </a:lnTo>
                    <a:lnTo>
                      <a:pt x="21" y="7"/>
                    </a:lnTo>
                    <a:lnTo>
                      <a:pt x="15" y="10"/>
                    </a:lnTo>
                    <a:lnTo>
                      <a:pt x="11" y="15"/>
                    </a:lnTo>
                    <a:lnTo>
                      <a:pt x="11" y="23"/>
                    </a:lnTo>
                    <a:lnTo>
                      <a:pt x="12" y="26"/>
                    </a:lnTo>
                    <a:lnTo>
                      <a:pt x="15" y="27"/>
                    </a:lnTo>
                    <a:lnTo>
                      <a:pt x="24" y="30"/>
                    </a:lnTo>
                    <a:lnTo>
                      <a:pt x="29" y="30"/>
                    </a:lnTo>
                    <a:lnTo>
                      <a:pt x="34" y="32"/>
                    </a:lnTo>
                    <a:lnTo>
                      <a:pt x="38" y="32"/>
                    </a:lnTo>
                    <a:lnTo>
                      <a:pt x="44" y="35"/>
                    </a:lnTo>
                    <a:lnTo>
                      <a:pt x="49" y="38"/>
                    </a:lnTo>
                    <a:lnTo>
                      <a:pt x="52" y="42"/>
                    </a:lnTo>
                    <a:lnTo>
                      <a:pt x="53" y="45"/>
                    </a:lnTo>
                    <a:lnTo>
                      <a:pt x="53" y="55"/>
                    </a:lnTo>
                    <a:lnTo>
                      <a:pt x="52" y="58"/>
                    </a:lnTo>
                    <a:lnTo>
                      <a:pt x="49" y="62"/>
                    </a:lnTo>
                    <a:lnTo>
                      <a:pt x="46" y="65"/>
                    </a:lnTo>
                    <a:lnTo>
                      <a:pt x="43" y="67"/>
                    </a:lnTo>
                    <a:lnTo>
                      <a:pt x="38" y="70"/>
                    </a:lnTo>
                    <a:lnTo>
                      <a:pt x="32" y="71"/>
                    </a:lnTo>
                    <a:lnTo>
                      <a:pt x="18" y="71"/>
                    </a:lnTo>
                    <a:lnTo>
                      <a:pt x="6" y="68"/>
                    </a:lnTo>
                    <a:lnTo>
                      <a:pt x="0" y="65"/>
                    </a:lnTo>
                    <a:lnTo>
                      <a:pt x="0" y="55"/>
                    </a:lnTo>
                    <a:lnTo>
                      <a:pt x="12" y="61"/>
                    </a:lnTo>
                    <a:lnTo>
                      <a:pt x="20" y="62"/>
                    </a:lnTo>
                    <a:lnTo>
                      <a:pt x="26" y="64"/>
                    </a:lnTo>
                    <a:lnTo>
                      <a:pt x="30" y="62"/>
                    </a:lnTo>
                    <a:lnTo>
                      <a:pt x="35" y="62"/>
                    </a:lnTo>
                    <a:lnTo>
                      <a:pt x="40" y="59"/>
                    </a:lnTo>
                    <a:lnTo>
                      <a:pt x="41" y="58"/>
                    </a:lnTo>
                    <a:lnTo>
                      <a:pt x="44" y="52"/>
                    </a:lnTo>
                    <a:lnTo>
                      <a:pt x="43" y="47"/>
                    </a:lnTo>
                    <a:lnTo>
                      <a:pt x="41" y="44"/>
                    </a:lnTo>
                    <a:lnTo>
                      <a:pt x="35" y="41"/>
                    </a:lnTo>
                    <a:lnTo>
                      <a:pt x="27" y="39"/>
                    </a:lnTo>
                    <a:lnTo>
                      <a:pt x="23" y="39"/>
                    </a:lnTo>
                    <a:lnTo>
                      <a:pt x="18" y="38"/>
                    </a:lnTo>
                    <a:lnTo>
                      <a:pt x="12" y="36"/>
                    </a:lnTo>
                    <a:lnTo>
                      <a:pt x="8" y="35"/>
                    </a:lnTo>
                    <a:lnTo>
                      <a:pt x="5" y="32"/>
                    </a:lnTo>
                    <a:lnTo>
                      <a:pt x="3" y="29"/>
                    </a:lnTo>
                    <a:lnTo>
                      <a:pt x="0" y="19"/>
                    </a:lnTo>
                    <a:lnTo>
                      <a:pt x="1" y="13"/>
                    </a:lnTo>
                    <a:lnTo>
                      <a:pt x="3" y="9"/>
                    </a:lnTo>
                    <a:lnTo>
                      <a:pt x="8" y="4"/>
                    </a:lnTo>
                    <a:lnTo>
                      <a:pt x="14" y="1"/>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9" name="Freeform 625"/>
              <p:cNvSpPr>
                <a:spLocks/>
              </p:cNvSpPr>
              <p:nvPr/>
            </p:nvSpPr>
            <p:spPr bwMode="auto">
              <a:xfrm>
                <a:off x="4913206" y="3107544"/>
                <a:ext cx="87659" cy="117430"/>
              </a:xfrm>
              <a:custGeom>
                <a:avLst/>
                <a:gdLst/>
                <a:ahLst/>
                <a:cxnLst>
                  <a:cxn ang="0">
                    <a:pos x="19" y="0"/>
                  </a:cxn>
                  <a:cxn ang="0">
                    <a:pos x="33" y="0"/>
                  </a:cxn>
                  <a:cxn ang="0">
                    <a:pos x="45" y="3"/>
                  </a:cxn>
                  <a:cxn ang="0">
                    <a:pos x="50" y="4"/>
                  </a:cxn>
                  <a:cxn ang="0">
                    <a:pos x="50" y="15"/>
                  </a:cxn>
                  <a:cxn ang="0">
                    <a:pos x="45" y="12"/>
                  </a:cxn>
                  <a:cxn ang="0">
                    <a:pos x="39" y="10"/>
                  </a:cxn>
                  <a:cxn ang="0">
                    <a:pos x="33" y="7"/>
                  </a:cxn>
                  <a:cxn ang="0">
                    <a:pos x="21" y="7"/>
                  </a:cxn>
                  <a:cxn ang="0">
                    <a:pos x="15" y="10"/>
                  </a:cxn>
                  <a:cxn ang="0">
                    <a:pos x="10" y="15"/>
                  </a:cxn>
                  <a:cxn ang="0">
                    <a:pos x="10" y="23"/>
                  </a:cxn>
                  <a:cxn ang="0">
                    <a:pos x="12" y="26"/>
                  </a:cxn>
                  <a:cxn ang="0">
                    <a:pos x="15" y="27"/>
                  </a:cxn>
                  <a:cxn ang="0">
                    <a:pos x="24" y="30"/>
                  </a:cxn>
                  <a:cxn ang="0">
                    <a:pos x="29" y="30"/>
                  </a:cxn>
                  <a:cxn ang="0">
                    <a:pos x="33" y="32"/>
                  </a:cxn>
                  <a:cxn ang="0">
                    <a:pos x="38" y="32"/>
                  </a:cxn>
                  <a:cxn ang="0">
                    <a:pos x="44" y="35"/>
                  </a:cxn>
                  <a:cxn ang="0">
                    <a:pos x="48" y="38"/>
                  </a:cxn>
                  <a:cxn ang="0">
                    <a:pos x="51" y="42"/>
                  </a:cxn>
                  <a:cxn ang="0">
                    <a:pos x="53" y="45"/>
                  </a:cxn>
                  <a:cxn ang="0">
                    <a:pos x="53" y="55"/>
                  </a:cxn>
                  <a:cxn ang="0">
                    <a:pos x="51" y="58"/>
                  </a:cxn>
                  <a:cxn ang="0">
                    <a:pos x="48" y="62"/>
                  </a:cxn>
                  <a:cxn ang="0">
                    <a:pos x="45" y="65"/>
                  </a:cxn>
                  <a:cxn ang="0">
                    <a:pos x="42" y="67"/>
                  </a:cxn>
                  <a:cxn ang="0">
                    <a:pos x="38" y="70"/>
                  </a:cxn>
                  <a:cxn ang="0">
                    <a:pos x="32" y="71"/>
                  </a:cxn>
                  <a:cxn ang="0">
                    <a:pos x="18" y="71"/>
                  </a:cxn>
                  <a:cxn ang="0">
                    <a:pos x="6" y="68"/>
                  </a:cxn>
                  <a:cxn ang="0">
                    <a:pos x="0" y="65"/>
                  </a:cxn>
                  <a:cxn ang="0">
                    <a:pos x="0" y="55"/>
                  </a:cxn>
                  <a:cxn ang="0">
                    <a:pos x="12" y="61"/>
                  </a:cxn>
                  <a:cxn ang="0">
                    <a:pos x="19" y="62"/>
                  </a:cxn>
                  <a:cxn ang="0">
                    <a:pos x="25" y="64"/>
                  </a:cxn>
                  <a:cxn ang="0">
                    <a:pos x="30" y="62"/>
                  </a:cxn>
                  <a:cxn ang="0">
                    <a:pos x="35" y="62"/>
                  </a:cxn>
                  <a:cxn ang="0">
                    <a:pos x="39" y="59"/>
                  </a:cxn>
                  <a:cxn ang="0">
                    <a:pos x="41" y="58"/>
                  </a:cxn>
                  <a:cxn ang="0">
                    <a:pos x="44" y="52"/>
                  </a:cxn>
                  <a:cxn ang="0">
                    <a:pos x="42" y="47"/>
                  </a:cxn>
                  <a:cxn ang="0">
                    <a:pos x="41" y="44"/>
                  </a:cxn>
                  <a:cxn ang="0">
                    <a:pos x="35" y="41"/>
                  </a:cxn>
                  <a:cxn ang="0">
                    <a:pos x="27" y="39"/>
                  </a:cxn>
                  <a:cxn ang="0">
                    <a:pos x="22" y="39"/>
                  </a:cxn>
                  <a:cxn ang="0">
                    <a:pos x="18" y="38"/>
                  </a:cxn>
                  <a:cxn ang="0">
                    <a:pos x="12" y="36"/>
                  </a:cxn>
                  <a:cxn ang="0">
                    <a:pos x="7" y="35"/>
                  </a:cxn>
                  <a:cxn ang="0">
                    <a:pos x="4" y="32"/>
                  </a:cxn>
                  <a:cxn ang="0">
                    <a:pos x="3" y="29"/>
                  </a:cxn>
                  <a:cxn ang="0">
                    <a:pos x="0" y="19"/>
                  </a:cxn>
                  <a:cxn ang="0">
                    <a:pos x="1" y="13"/>
                  </a:cxn>
                  <a:cxn ang="0">
                    <a:pos x="3" y="9"/>
                  </a:cxn>
                  <a:cxn ang="0">
                    <a:pos x="7" y="4"/>
                  </a:cxn>
                  <a:cxn ang="0">
                    <a:pos x="13" y="1"/>
                  </a:cxn>
                  <a:cxn ang="0">
                    <a:pos x="19" y="0"/>
                  </a:cxn>
                </a:cxnLst>
                <a:rect l="0" t="0" r="r" b="b"/>
                <a:pathLst>
                  <a:path w="53" h="71">
                    <a:moveTo>
                      <a:pt x="19" y="0"/>
                    </a:moveTo>
                    <a:lnTo>
                      <a:pt x="33" y="0"/>
                    </a:lnTo>
                    <a:lnTo>
                      <a:pt x="45" y="3"/>
                    </a:lnTo>
                    <a:lnTo>
                      <a:pt x="50" y="4"/>
                    </a:lnTo>
                    <a:lnTo>
                      <a:pt x="50" y="15"/>
                    </a:lnTo>
                    <a:lnTo>
                      <a:pt x="45" y="12"/>
                    </a:lnTo>
                    <a:lnTo>
                      <a:pt x="39" y="10"/>
                    </a:lnTo>
                    <a:lnTo>
                      <a:pt x="33" y="7"/>
                    </a:lnTo>
                    <a:lnTo>
                      <a:pt x="21" y="7"/>
                    </a:lnTo>
                    <a:lnTo>
                      <a:pt x="15" y="10"/>
                    </a:lnTo>
                    <a:lnTo>
                      <a:pt x="10" y="15"/>
                    </a:lnTo>
                    <a:lnTo>
                      <a:pt x="10" y="23"/>
                    </a:lnTo>
                    <a:lnTo>
                      <a:pt x="12" y="26"/>
                    </a:lnTo>
                    <a:lnTo>
                      <a:pt x="15" y="27"/>
                    </a:lnTo>
                    <a:lnTo>
                      <a:pt x="24" y="30"/>
                    </a:lnTo>
                    <a:lnTo>
                      <a:pt x="29" y="30"/>
                    </a:lnTo>
                    <a:lnTo>
                      <a:pt x="33" y="32"/>
                    </a:lnTo>
                    <a:lnTo>
                      <a:pt x="38" y="32"/>
                    </a:lnTo>
                    <a:lnTo>
                      <a:pt x="44" y="35"/>
                    </a:lnTo>
                    <a:lnTo>
                      <a:pt x="48" y="38"/>
                    </a:lnTo>
                    <a:lnTo>
                      <a:pt x="51" y="42"/>
                    </a:lnTo>
                    <a:lnTo>
                      <a:pt x="53" y="45"/>
                    </a:lnTo>
                    <a:lnTo>
                      <a:pt x="53" y="55"/>
                    </a:lnTo>
                    <a:lnTo>
                      <a:pt x="51" y="58"/>
                    </a:lnTo>
                    <a:lnTo>
                      <a:pt x="48" y="62"/>
                    </a:lnTo>
                    <a:lnTo>
                      <a:pt x="45" y="65"/>
                    </a:lnTo>
                    <a:lnTo>
                      <a:pt x="42" y="67"/>
                    </a:lnTo>
                    <a:lnTo>
                      <a:pt x="38" y="70"/>
                    </a:lnTo>
                    <a:lnTo>
                      <a:pt x="32" y="71"/>
                    </a:lnTo>
                    <a:lnTo>
                      <a:pt x="18" y="71"/>
                    </a:lnTo>
                    <a:lnTo>
                      <a:pt x="6" y="68"/>
                    </a:lnTo>
                    <a:lnTo>
                      <a:pt x="0" y="65"/>
                    </a:lnTo>
                    <a:lnTo>
                      <a:pt x="0" y="55"/>
                    </a:lnTo>
                    <a:lnTo>
                      <a:pt x="12" y="61"/>
                    </a:lnTo>
                    <a:lnTo>
                      <a:pt x="19" y="62"/>
                    </a:lnTo>
                    <a:lnTo>
                      <a:pt x="25" y="64"/>
                    </a:lnTo>
                    <a:lnTo>
                      <a:pt x="30" y="62"/>
                    </a:lnTo>
                    <a:lnTo>
                      <a:pt x="35" y="62"/>
                    </a:lnTo>
                    <a:lnTo>
                      <a:pt x="39" y="59"/>
                    </a:lnTo>
                    <a:lnTo>
                      <a:pt x="41" y="58"/>
                    </a:lnTo>
                    <a:lnTo>
                      <a:pt x="44" y="52"/>
                    </a:lnTo>
                    <a:lnTo>
                      <a:pt x="42" y="47"/>
                    </a:lnTo>
                    <a:lnTo>
                      <a:pt x="41" y="44"/>
                    </a:lnTo>
                    <a:lnTo>
                      <a:pt x="35" y="41"/>
                    </a:lnTo>
                    <a:lnTo>
                      <a:pt x="27" y="39"/>
                    </a:lnTo>
                    <a:lnTo>
                      <a:pt x="22" y="39"/>
                    </a:lnTo>
                    <a:lnTo>
                      <a:pt x="18" y="38"/>
                    </a:lnTo>
                    <a:lnTo>
                      <a:pt x="12" y="36"/>
                    </a:lnTo>
                    <a:lnTo>
                      <a:pt x="7" y="35"/>
                    </a:lnTo>
                    <a:lnTo>
                      <a:pt x="4" y="32"/>
                    </a:lnTo>
                    <a:lnTo>
                      <a:pt x="3" y="29"/>
                    </a:lnTo>
                    <a:lnTo>
                      <a:pt x="0" y="19"/>
                    </a:lnTo>
                    <a:lnTo>
                      <a:pt x="1" y="13"/>
                    </a:lnTo>
                    <a:lnTo>
                      <a:pt x="3" y="9"/>
                    </a:lnTo>
                    <a:lnTo>
                      <a:pt x="7" y="4"/>
                    </a:lnTo>
                    <a:lnTo>
                      <a:pt x="13" y="1"/>
                    </a:lnTo>
                    <a:lnTo>
                      <a:pt x="1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0" name="Freeform 626"/>
              <p:cNvSpPr>
                <a:spLocks/>
              </p:cNvSpPr>
              <p:nvPr/>
            </p:nvSpPr>
            <p:spPr bwMode="auto">
              <a:xfrm>
                <a:off x="5768292" y="3107544"/>
                <a:ext cx="89313" cy="117430"/>
              </a:xfrm>
              <a:custGeom>
                <a:avLst/>
                <a:gdLst/>
                <a:ahLst/>
                <a:cxnLst>
                  <a:cxn ang="0">
                    <a:pos x="20" y="0"/>
                  </a:cxn>
                  <a:cxn ang="0">
                    <a:pos x="34" y="0"/>
                  </a:cxn>
                  <a:cxn ang="0">
                    <a:pos x="46" y="3"/>
                  </a:cxn>
                  <a:cxn ang="0">
                    <a:pos x="51" y="4"/>
                  </a:cxn>
                  <a:cxn ang="0">
                    <a:pos x="51" y="15"/>
                  </a:cxn>
                  <a:cxn ang="0">
                    <a:pos x="46" y="12"/>
                  </a:cxn>
                  <a:cxn ang="0">
                    <a:pos x="40" y="10"/>
                  </a:cxn>
                  <a:cxn ang="0">
                    <a:pos x="34" y="7"/>
                  </a:cxn>
                  <a:cxn ang="0">
                    <a:pos x="22" y="7"/>
                  </a:cxn>
                  <a:cxn ang="0">
                    <a:pos x="15" y="10"/>
                  </a:cxn>
                  <a:cxn ang="0">
                    <a:pos x="11" y="15"/>
                  </a:cxn>
                  <a:cxn ang="0">
                    <a:pos x="11" y="23"/>
                  </a:cxn>
                  <a:cxn ang="0">
                    <a:pos x="12" y="26"/>
                  </a:cxn>
                  <a:cxn ang="0">
                    <a:pos x="15" y="27"/>
                  </a:cxn>
                  <a:cxn ang="0">
                    <a:pos x="25" y="30"/>
                  </a:cxn>
                  <a:cxn ang="0">
                    <a:pos x="29" y="30"/>
                  </a:cxn>
                  <a:cxn ang="0">
                    <a:pos x="34" y="32"/>
                  </a:cxn>
                  <a:cxn ang="0">
                    <a:pos x="38" y="32"/>
                  </a:cxn>
                  <a:cxn ang="0">
                    <a:pos x="44" y="35"/>
                  </a:cxn>
                  <a:cxn ang="0">
                    <a:pos x="49" y="38"/>
                  </a:cxn>
                  <a:cxn ang="0">
                    <a:pos x="52" y="42"/>
                  </a:cxn>
                  <a:cxn ang="0">
                    <a:pos x="54" y="45"/>
                  </a:cxn>
                  <a:cxn ang="0">
                    <a:pos x="54" y="55"/>
                  </a:cxn>
                  <a:cxn ang="0">
                    <a:pos x="52" y="58"/>
                  </a:cxn>
                  <a:cxn ang="0">
                    <a:pos x="49" y="62"/>
                  </a:cxn>
                  <a:cxn ang="0">
                    <a:pos x="46" y="65"/>
                  </a:cxn>
                  <a:cxn ang="0">
                    <a:pos x="43" y="67"/>
                  </a:cxn>
                  <a:cxn ang="0">
                    <a:pos x="38" y="70"/>
                  </a:cxn>
                  <a:cxn ang="0">
                    <a:pos x="32" y="71"/>
                  </a:cxn>
                  <a:cxn ang="0">
                    <a:pos x="18" y="71"/>
                  </a:cxn>
                  <a:cxn ang="0">
                    <a:pos x="6" y="68"/>
                  </a:cxn>
                  <a:cxn ang="0">
                    <a:pos x="0" y="65"/>
                  </a:cxn>
                  <a:cxn ang="0">
                    <a:pos x="0" y="55"/>
                  </a:cxn>
                  <a:cxn ang="0">
                    <a:pos x="12" y="61"/>
                  </a:cxn>
                  <a:cxn ang="0">
                    <a:pos x="20" y="62"/>
                  </a:cxn>
                  <a:cxn ang="0">
                    <a:pos x="26" y="64"/>
                  </a:cxn>
                  <a:cxn ang="0">
                    <a:pos x="31" y="62"/>
                  </a:cxn>
                  <a:cxn ang="0">
                    <a:pos x="35" y="62"/>
                  </a:cxn>
                  <a:cxn ang="0">
                    <a:pos x="40" y="59"/>
                  </a:cxn>
                  <a:cxn ang="0">
                    <a:pos x="41" y="58"/>
                  </a:cxn>
                  <a:cxn ang="0">
                    <a:pos x="44" y="52"/>
                  </a:cxn>
                  <a:cxn ang="0">
                    <a:pos x="43" y="47"/>
                  </a:cxn>
                  <a:cxn ang="0">
                    <a:pos x="41" y="44"/>
                  </a:cxn>
                  <a:cxn ang="0">
                    <a:pos x="35" y="41"/>
                  </a:cxn>
                  <a:cxn ang="0">
                    <a:pos x="28" y="39"/>
                  </a:cxn>
                  <a:cxn ang="0">
                    <a:pos x="23" y="39"/>
                  </a:cxn>
                  <a:cxn ang="0">
                    <a:pos x="18" y="38"/>
                  </a:cxn>
                  <a:cxn ang="0">
                    <a:pos x="12" y="36"/>
                  </a:cxn>
                  <a:cxn ang="0">
                    <a:pos x="8" y="35"/>
                  </a:cxn>
                  <a:cxn ang="0">
                    <a:pos x="5" y="32"/>
                  </a:cxn>
                  <a:cxn ang="0">
                    <a:pos x="3" y="29"/>
                  </a:cxn>
                  <a:cxn ang="0">
                    <a:pos x="0" y="19"/>
                  </a:cxn>
                  <a:cxn ang="0">
                    <a:pos x="2" y="13"/>
                  </a:cxn>
                  <a:cxn ang="0">
                    <a:pos x="3" y="9"/>
                  </a:cxn>
                  <a:cxn ang="0">
                    <a:pos x="8" y="4"/>
                  </a:cxn>
                  <a:cxn ang="0">
                    <a:pos x="14" y="1"/>
                  </a:cxn>
                  <a:cxn ang="0">
                    <a:pos x="20" y="0"/>
                  </a:cxn>
                </a:cxnLst>
                <a:rect l="0" t="0" r="r" b="b"/>
                <a:pathLst>
                  <a:path w="54" h="71">
                    <a:moveTo>
                      <a:pt x="20" y="0"/>
                    </a:moveTo>
                    <a:lnTo>
                      <a:pt x="34" y="0"/>
                    </a:lnTo>
                    <a:lnTo>
                      <a:pt x="46" y="3"/>
                    </a:lnTo>
                    <a:lnTo>
                      <a:pt x="51" y="4"/>
                    </a:lnTo>
                    <a:lnTo>
                      <a:pt x="51" y="15"/>
                    </a:lnTo>
                    <a:lnTo>
                      <a:pt x="46" y="12"/>
                    </a:lnTo>
                    <a:lnTo>
                      <a:pt x="40" y="10"/>
                    </a:lnTo>
                    <a:lnTo>
                      <a:pt x="34" y="7"/>
                    </a:lnTo>
                    <a:lnTo>
                      <a:pt x="22" y="7"/>
                    </a:lnTo>
                    <a:lnTo>
                      <a:pt x="15" y="10"/>
                    </a:lnTo>
                    <a:lnTo>
                      <a:pt x="11" y="15"/>
                    </a:lnTo>
                    <a:lnTo>
                      <a:pt x="11" y="23"/>
                    </a:lnTo>
                    <a:lnTo>
                      <a:pt x="12" y="26"/>
                    </a:lnTo>
                    <a:lnTo>
                      <a:pt x="15" y="27"/>
                    </a:lnTo>
                    <a:lnTo>
                      <a:pt x="25" y="30"/>
                    </a:lnTo>
                    <a:lnTo>
                      <a:pt x="29" y="30"/>
                    </a:lnTo>
                    <a:lnTo>
                      <a:pt x="34" y="32"/>
                    </a:lnTo>
                    <a:lnTo>
                      <a:pt x="38" y="32"/>
                    </a:lnTo>
                    <a:lnTo>
                      <a:pt x="44" y="35"/>
                    </a:lnTo>
                    <a:lnTo>
                      <a:pt x="49" y="38"/>
                    </a:lnTo>
                    <a:lnTo>
                      <a:pt x="52" y="42"/>
                    </a:lnTo>
                    <a:lnTo>
                      <a:pt x="54" y="45"/>
                    </a:lnTo>
                    <a:lnTo>
                      <a:pt x="54" y="55"/>
                    </a:lnTo>
                    <a:lnTo>
                      <a:pt x="52" y="58"/>
                    </a:lnTo>
                    <a:lnTo>
                      <a:pt x="49" y="62"/>
                    </a:lnTo>
                    <a:lnTo>
                      <a:pt x="46" y="65"/>
                    </a:lnTo>
                    <a:lnTo>
                      <a:pt x="43" y="67"/>
                    </a:lnTo>
                    <a:lnTo>
                      <a:pt x="38" y="70"/>
                    </a:lnTo>
                    <a:lnTo>
                      <a:pt x="32" y="71"/>
                    </a:lnTo>
                    <a:lnTo>
                      <a:pt x="18" y="71"/>
                    </a:lnTo>
                    <a:lnTo>
                      <a:pt x="6" y="68"/>
                    </a:lnTo>
                    <a:lnTo>
                      <a:pt x="0" y="65"/>
                    </a:lnTo>
                    <a:lnTo>
                      <a:pt x="0" y="55"/>
                    </a:lnTo>
                    <a:lnTo>
                      <a:pt x="12" y="61"/>
                    </a:lnTo>
                    <a:lnTo>
                      <a:pt x="20" y="62"/>
                    </a:lnTo>
                    <a:lnTo>
                      <a:pt x="26" y="64"/>
                    </a:lnTo>
                    <a:lnTo>
                      <a:pt x="31" y="62"/>
                    </a:lnTo>
                    <a:lnTo>
                      <a:pt x="35" y="62"/>
                    </a:lnTo>
                    <a:lnTo>
                      <a:pt x="40" y="59"/>
                    </a:lnTo>
                    <a:lnTo>
                      <a:pt x="41" y="58"/>
                    </a:lnTo>
                    <a:lnTo>
                      <a:pt x="44" y="52"/>
                    </a:lnTo>
                    <a:lnTo>
                      <a:pt x="43" y="47"/>
                    </a:lnTo>
                    <a:lnTo>
                      <a:pt x="41" y="44"/>
                    </a:lnTo>
                    <a:lnTo>
                      <a:pt x="35" y="41"/>
                    </a:lnTo>
                    <a:lnTo>
                      <a:pt x="28" y="39"/>
                    </a:lnTo>
                    <a:lnTo>
                      <a:pt x="23" y="39"/>
                    </a:lnTo>
                    <a:lnTo>
                      <a:pt x="18" y="38"/>
                    </a:lnTo>
                    <a:lnTo>
                      <a:pt x="12" y="36"/>
                    </a:lnTo>
                    <a:lnTo>
                      <a:pt x="8" y="35"/>
                    </a:lnTo>
                    <a:lnTo>
                      <a:pt x="5" y="32"/>
                    </a:lnTo>
                    <a:lnTo>
                      <a:pt x="3" y="29"/>
                    </a:lnTo>
                    <a:lnTo>
                      <a:pt x="0" y="19"/>
                    </a:lnTo>
                    <a:lnTo>
                      <a:pt x="2" y="13"/>
                    </a:lnTo>
                    <a:lnTo>
                      <a:pt x="3" y="9"/>
                    </a:lnTo>
                    <a:lnTo>
                      <a:pt x="8" y="4"/>
                    </a:lnTo>
                    <a:lnTo>
                      <a:pt x="14" y="1"/>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1" name="Freeform 627"/>
              <p:cNvSpPr>
                <a:spLocks/>
              </p:cNvSpPr>
              <p:nvPr/>
            </p:nvSpPr>
            <p:spPr bwMode="auto">
              <a:xfrm>
                <a:off x="5768292" y="3888203"/>
                <a:ext cx="89313" cy="119084"/>
              </a:xfrm>
              <a:custGeom>
                <a:avLst/>
                <a:gdLst/>
                <a:ahLst/>
                <a:cxnLst>
                  <a:cxn ang="0">
                    <a:pos x="20" y="0"/>
                  </a:cxn>
                  <a:cxn ang="0">
                    <a:pos x="34" y="0"/>
                  </a:cxn>
                  <a:cxn ang="0">
                    <a:pos x="46" y="3"/>
                  </a:cxn>
                  <a:cxn ang="0">
                    <a:pos x="51" y="4"/>
                  </a:cxn>
                  <a:cxn ang="0">
                    <a:pos x="51" y="15"/>
                  </a:cxn>
                  <a:cxn ang="0">
                    <a:pos x="46" y="12"/>
                  </a:cxn>
                  <a:cxn ang="0">
                    <a:pos x="40" y="10"/>
                  </a:cxn>
                  <a:cxn ang="0">
                    <a:pos x="34" y="7"/>
                  </a:cxn>
                  <a:cxn ang="0">
                    <a:pos x="22" y="7"/>
                  </a:cxn>
                  <a:cxn ang="0">
                    <a:pos x="15" y="10"/>
                  </a:cxn>
                  <a:cxn ang="0">
                    <a:pos x="11" y="15"/>
                  </a:cxn>
                  <a:cxn ang="0">
                    <a:pos x="11" y="23"/>
                  </a:cxn>
                  <a:cxn ang="0">
                    <a:pos x="12" y="26"/>
                  </a:cxn>
                  <a:cxn ang="0">
                    <a:pos x="15" y="27"/>
                  </a:cxn>
                  <a:cxn ang="0">
                    <a:pos x="25" y="30"/>
                  </a:cxn>
                  <a:cxn ang="0">
                    <a:pos x="29" y="30"/>
                  </a:cxn>
                  <a:cxn ang="0">
                    <a:pos x="34" y="32"/>
                  </a:cxn>
                  <a:cxn ang="0">
                    <a:pos x="38" y="32"/>
                  </a:cxn>
                  <a:cxn ang="0">
                    <a:pos x="44" y="35"/>
                  </a:cxn>
                  <a:cxn ang="0">
                    <a:pos x="49" y="38"/>
                  </a:cxn>
                  <a:cxn ang="0">
                    <a:pos x="52" y="42"/>
                  </a:cxn>
                  <a:cxn ang="0">
                    <a:pos x="54" y="46"/>
                  </a:cxn>
                  <a:cxn ang="0">
                    <a:pos x="54" y="55"/>
                  </a:cxn>
                  <a:cxn ang="0">
                    <a:pos x="52" y="58"/>
                  </a:cxn>
                  <a:cxn ang="0">
                    <a:pos x="49" y="62"/>
                  </a:cxn>
                  <a:cxn ang="0">
                    <a:pos x="46" y="65"/>
                  </a:cxn>
                  <a:cxn ang="0">
                    <a:pos x="43" y="67"/>
                  </a:cxn>
                  <a:cxn ang="0">
                    <a:pos x="38" y="70"/>
                  </a:cxn>
                  <a:cxn ang="0">
                    <a:pos x="32" y="72"/>
                  </a:cxn>
                  <a:cxn ang="0">
                    <a:pos x="18" y="72"/>
                  </a:cxn>
                  <a:cxn ang="0">
                    <a:pos x="6" y="68"/>
                  </a:cxn>
                  <a:cxn ang="0">
                    <a:pos x="0" y="65"/>
                  </a:cxn>
                  <a:cxn ang="0">
                    <a:pos x="0" y="55"/>
                  </a:cxn>
                  <a:cxn ang="0">
                    <a:pos x="12" y="61"/>
                  </a:cxn>
                  <a:cxn ang="0">
                    <a:pos x="20" y="62"/>
                  </a:cxn>
                  <a:cxn ang="0">
                    <a:pos x="26" y="64"/>
                  </a:cxn>
                  <a:cxn ang="0">
                    <a:pos x="31" y="62"/>
                  </a:cxn>
                  <a:cxn ang="0">
                    <a:pos x="35" y="62"/>
                  </a:cxn>
                  <a:cxn ang="0">
                    <a:pos x="40" y="59"/>
                  </a:cxn>
                  <a:cxn ang="0">
                    <a:pos x="41" y="58"/>
                  </a:cxn>
                  <a:cxn ang="0">
                    <a:pos x="44" y="52"/>
                  </a:cxn>
                  <a:cxn ang="0">
                    <a:pos x="43" y="47"/>
                  </a:cxn>
                  <a:cxn ang="0">
                    <a:pos x="41" y="44"/>
                  </a:cxn>
                  <a:cxn ang="0">
                    <a:pos x="35" y="41"/>
                  </a:cxn>
                  <a:cxn ang="0">
                    <a:pos x="28" y="39"/>
                  </a:cxn>
                  <a:cxn ang="0">
                    <a:pos x="23" y="39"/>
                  </a:cxn>
                  <a:cxn ang="0">
                    <a:pos x="18" y="38"/>
                  </a:cxn>
                  <a:cxn ang="0">
                    <a:pos x="12" y="36"/>
                  </a:cxn>
                  <a:cxn ang="0">
                    <a:pos x="8" y="35"/>
                  </a:cxn>
                  <a:cxn ang="0">
                    <a:pos x="5" y="32"/>
                  </a:cxn>
                  <a:cxn ang="0">
                    <a:pos x="3" y="29"/>
                  </a:cxn>
                  <a:cxn ang="0">
                    <a:pos x="0" y="20"/>
                  </a:cxn>
                  <a:cxn ang="0">
                    <a:pos x="2" y="13"/>
                  </a:cxn>
                  <a:cxn ang="0">
                    <a:pos x="3" y="9"/>
                  </a:cxn>
                  <a:cxn ang="0">
                    <a:pos x="8" y="4"/>
                  </a:cxn>
                  <a:cxn ang="0">
                    <a:pos x="14" y="1"/>
                  </a:cxn>
                  <a:cxn ang="0">
                    <a:pos x="20" y="0"/>
                  </a:cxn>
                </a:cxnLst>
                <a:rect l="0" t="0" r="r" b="b"/>
                <a:pathLst>
                  <a:path w="54" h="72">
                    <a:moveTo>
                      <a:pt x="20" y="0"/>
                    </a:moveTo>
                    <a:lnTo>
                      <a:pt x="34" y="0"/>
                    </a:lnTo>
                    <a:lnTo>
                      <a:pt x="46" y="3"/>
                    </a:lnTo>
                    <a:lnTo>
                      <a:pt x="51" y="4"/>
                    </a:lnTo>
                    <a:lnTo>
                      <a:pt x="51" y="15"/>
                    </a:lnTo>
                    <a:lnTo>
                      <a:pt x="46" y="12"/>
                    </a:lnTo>
                    <a:lnTo>
                      <a:pt x="40" y="10"/>
                    </a:lnTo>
                    <a:lnTo>
                      <a:pt x="34" y="7"/>
                    </a:lnTo>
                    <a:lnTo>
                      <a:pt x="22" y="7"/>
                    </a:lnTo>
                    <a:lnTo>
                      <a:pt x="15" y="10"/>
                    </a:lnTo>
                    <a:lnTo>
                      <a:pt x="11" y="15"/>
                    </a:lnTo>
                    <a:lnTo>
                      <a:pt x="11" y="23"/>
                    </a:lnTo>
                    <a:lnTo>
                      <a:pt x="12" y="26"/>
                    </a:lnTo>
                    <a:lnTo>
                      <a:pt x="15" y="27"/>
                    </a:lnTo>
                    <a:lnTo>
                      <a:pt x="25" y="30"/>
                    </a:lnTo>
                    <a:lnTo>
                      <a:pt x="29" y="30"/>
                    </a:lnTo>
                    <a:lnTo>
                      <a:pt x="34" y="32"/>
                    </a:lnTo>
                    <a:lnTo>
                      <a:pt x="38" y="32"/>
                    </a:lnTo>
                    <a:lnTo>
                      <a:pt x="44" y="35"/>
                    </a:lnTo>
                    <a:lnTo>
                      <a:pt x="49" y="38"/>
                    </a:lnTo>
                    <a:lnTo>
                      <a:pt x="52" y="42"/>
                    </a:lnTo>
                    <a:lnTo>
                      <a:pt x="54" y="46"/>
                    </a:lnTo>
                    <a:lnTo>
                      <a:pt x="54" y="55"/>
                    </a:lnTo>
                    <a:lnTo>
                      <a:pt x="52" y="58"/>
                    </a:lnTo>
                    <a:lnTo>
                      <a:pt x="49" y="62"/>
                    </a:lnTo>
                    <a:lnTo>
                      <a:pt x="46" y="65"/>
                    </a:lnTo>
                    <a:lnTo>
                      <a:pt x="43" y="67"/>
                    </a:lnTo>
                    <a:lnTo>
                      <a:pt x="38" y="70"/>
                    </a:lnTo>
                    <a:lnTo>
                      <a:pt x="32" y="72"/>
                    </a:lnTo>
                    <a:lnTo>
                      <a:pt x="18" y="72"/>
                    </a:lnTo>
                    <a:lnTo>
                      <a:pt x="6" y="68"/>
                    </a:lnTo>
                    <a:lnTo>
                      <a:pt x="0" y="65"/>
                    </a:lnTo>
                    <a:lnTo>
                      <a:pt x="0" y="55"/>
                    </a:lnTo>
                    <a:lnTo>
                      <a:pt x="12" y="61"/>
                    </a:lnTo>
                    <a:lnTo>
                      <a:pt x="20" y="62"/>
                    </a:lnTo>
                    <a:lnTo>
                      <a:pt x="26" y="64"/>
                    </a:lnTo>
                    <a:lnTo>
                      <a:pt x="31" y="62"/>
                    </a:lnTo>
                    <a:lnTo>
                      <a:pt x="35" y="62"/>
                    </a:lnTo>
                    <a:lnTo>
                      <a:pt x="40" y="59"/>
                    </a:lnTo>
                    <a:lnTo>
                      <a:pt x="41" y="58"/>
                    </a:lnTo>
                    <a:lnTo>
                      <a:pt x="44" y="52"/>
                    </a:lnTo>
                    <a:lnTo>
                      <a:pt x="43" y="47"/>
                    </a:lnTo>
                    <a:lnTo>
                      <a:pt x="41" y="44"/>
                    </a:lnTo>
                    <a:lnTo>
                      <a:pt x="35" y="41"/>
                    </a:lnTo>
                    <a:lnTo>
                      <a:pt x="28" y="39"/>
                    </a:lnTo>
                    <a:lnTo>
                      <a:pt x="23" y="39"/>
                    </a:lnTo>
                    <a:lnTo>
                      <a:pt x="18" y="38"/>
                    </a:lnTo>
                    <a:lnTo>
                      <a:pt x="12" y="36"/>
                    </a:lnTo>
                    <a:lnTo>
                      <a:pt x="8" y="35"/>
                    </a:lnTo>
                    <a:lnTo>
                      <a:pt x="5" y="32"/>
                    </a:lnTo>
                    <a:lnTo>
                      <a:pt x="3" y="29"/>
                    </a:lnTo>
                    <a:lnTo>
                      <a:pt x="0" y="20"/>
                    </a:lnTo>
                    <a:lnTo>
                      <a:pt x="2" y="13"/>
                    </a:lnTo>
                    <a:lnTo>
                      <a:pt x="3" y="9"/>
                    </a:lnTo>
                    <a:lnTo>
                      <a:pt x="8" y="4"/>
                    </a:lnTo>
                    <a:lnTo>
                      <a:pt x="14" y="1"/>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2" name="Freeform 628"/>
              <p:cNvSpPr>
                <a:spLocks/>
              </p:cNvSpPr>
              <p:nvPr/>
            </p:nvSpPr>
            <p:spPr bwMode="auto">
              <a:xfrm>
                <a:off x="5768292" y="4685402"/>
                <a:ext cx="89313" cy="119084"/>
              </a:xfrm>
              <a:custGeom>
                <a:avLst/>
                <a:gdLst/>
                <a:ahLst/>
                <a:cxnLst>
                  <a:cxn ang="0">
                    <a:pos x="20" y="0"/>
                  </a:cxn>
                  <a:cxn ang="0">
                    <a:pos x="34" y="0"/>
                  </a:cxn>
                  <a:cxn ang="0">
                    <a:pos x="46" y="4"/>
                  </a:cxn>
                  <a:cxn ang="0">
                    <a:pos x="51" y="5"/>
                  </a:cxn>
                  <a:cxn ang="0">
                    <a:pos x="51" y="16"/>
                  </a:cxn>
                  <a:cxn ang="0">
                    <a:pos x="46" y="13"/>
                  </a:cxn>
                  <a:cxn ang="0">
                    <a:pos x="40" y="11"/>
                  </a:cxn>
                  <a:cxn ang="0">
                    <a:pos x="34" y="8"/>
                  </a:cxn>
                  <a:cxn ang="0">
                    <a:pos x="22" y="8"/>
                  </a:cxn>
                  <a:cxn ang="0">
                    <a:pos x="15" y="11"/>
                  </a:cxn>
                  <a:cxn ang="0">
                    <a:pos x="11" y="16"/>
                  </a:cxn>
                  <a:cxn ang="0">
                    <a:pos x="11" y="23"/>
                  </a:cxn>
                  <a:cxn ang="0">
                    <a:pos x="12" y="26"/>
                  </a:cxn>
                  <a:cxn ang="0">
                    <a:pos x="15" y="28"/>
                  </a:cxn>
                  <a:cxn ang="0">
                    <a:pos x="25" y="31"/>
                  </a:cxn>
                  <a:cxn ang="0">
                    <a:pos x="29" y="31"/>
                  </a:cxn>
                  <a:cxn ang="0">
                    <a:pos x="34" y="33"/>
                  </a:cxn>
                  <a:cxn ang="0">
                    <a:pos x="38" y="33"/>
                  </a:cxn>
                  <a:cxn ang="0">
                    <a:pos x="44" y="36"/>
                  </a:cxn>
                  <a:cxn ang="0">
                    <a:pos x="49" y="39"/>
                  </a:cxn>
                  <a:cxn ang="0">
                    <a:pos x="52" y="43"/>
                  </a:cxn>
                  <a:cxn ang="0">
                    <a:pos x="54" y="46"/>
                  </a:cxn>
                  <a:cxn ang="0">
                    <a:pos x="54" y="55"/>
                  </a:cxn>
                  <a:cxn ang="0">
                    <a:pos x="52" y="59"/>
                  </a:cxn>
                  <a:cxn ang="0">
                    <a:pos x="49" y="63"/>
                  </a:cxn>
                  <a:cxn ang="0">
                    <a:pos x="46" y="66"/>
                  </a:cxn>
                  <a:cxn ang="0">
                    <a:pos x="43" y="68"/>
                  </a:cxn>
                  <a:cxn ang="0">
                    <a:pos x="38" y="71"/>
                  </a:cxn>
                  <a:cxn ang="0">
                    <a:pos x="32" y="72"/>
                  </a:cxn>
                  <a:cxn ang="0">
                    <a:pos x="18" y="72"/>
                  </a:cxn>
                  <a:cxn ang="0">
                    <a:pos x="6" y="69"/>
                  </a:cxn>
                  <a:cxn ang="0">
                    <a:pos x="0" y="66"/>
                  </a:cxn>
                  <a:cxn ang="0">
                    <a:pos x="0" y="55"/>
                  </a:cxn>
                  <a:cxn ang="0">
                    <a:pos x="12" y="62"/>
                  </a:cxn>
                  <a:cxn ang="0">
                    <a:pos x="20" y="63"/>
                  </a:cxn>
                  <a:cxn ang="0">
                    <a:pos x="26" y="65"/>
                  </a:cxn>
                  <a:cxn ang="0">
                    <a:pos x="31" y="63"/>
                  </a:cxn>
                  <a:cxn ang="0">
                    <a:pos x="35" y="63"/>
                  </a:cxn>
                  <a:cxn ang="0">
                    <a:pos x="40" y="60"/>
                  </a:cxn>
                  <a:cxn ang="0">
                    <a:pos x="41" y="59"/>
                  </a:cxn>
                  <a:cxn ang="0">
                    <a:pos x="44" y="52"/>
                  </a:cxn>
                  <a:cxn ang="0">
                    <a:pos x="43" y="48"/>
                  </a:cxn>
                  <a:cxn ang="0">
                    <a:pos x="41" y="45"/>
                  </a:cxn>
                  <a:cxn ang="0">
                    <a:pos x="35" y="42"/>
                  </a:cxn>
                  <a:cxn ang="0">
                    <a:pos x="28" y="40"/>
                  </a:cxn>
                  <a:cxn ang="0">
                    <a:pos x="23" y="40"/>
                  </a:cxn>
                  <a:cxn ang="0">
                    <a:pos x="18" y="39"/>
                  </a:cxn>
                  <a:cxn ang="0">
                    <a:pos x="12" y="37"/>
                  </a:cxn>
                  <a:cxn ang="0">
                    <a:pos x="8" y="36"/>
                  </a:cxn>
                  <a:cxn ang="0">
                    <a:pos x="5" y="33"/>
                  </a:cxn>
                  <a:cxn ang="0">
                    <a:pos x="3" y="29"/>
                  </a:cxn>
                  <a:cxn ang="0">
                    <a:pos x="0" y="20"/>
                  </a:cxn>
                  <a:cxn ang="0">
                    <a:pos x="2" y="14"/>
                  </a:cxn>
                  <a:cxn ang="0">
                    <a:pos x="3" y="10"/>
                  </a:cxn>
                  <a:cxn ang="0">
                    <a:pos x="8" y="5"/>
                  </a:cxn>
                  <a:cxn ang="0">
                    <a:pos x="14" y="2"/>
                  </a:cxn>
                  <a:cxn ang="0">
                    <a:pos x="20" y="0"/>
                  </a:cxn>
                </a:cxnLst>
                <a:rect l="0" t="0" r="r" b="b"/>
                <a:pathLst>
                  <a:path w="54" h="72">
                    <a:moveTo>
                      <a:pt x="20" y="0"/>
                    </a:moveTo>
                    <a:lnTo>
                      <a:pt x="34" y="0"/>
                    </a:lnTo>
                    <a:lnTo>
                      <a:pt x="46" y="4"/>
                    </a:lnTo>
                    <a:lnTo>
                      <a:pt x="51" y="5"/>
                    </a:lnTo>
                    <a:lnTo>
                      <a:pt x="51" y="16"/>
                    </a:lnTo>
                    <a:lnTo>
                      <a:pt x="46" y="13"/>
                    </a:lnTo>
                    <a:lnTo>
                      <a:pt x="40" y="11"/>
                    </a:lnTo>
                    <a:lnTo>
                      <a:pt x="34" y="8"/>
                    </a:lnTo>
                    <a:lnTo>
                      <a:pt x="22" y="8"/>
                    </a:lnTo>
                    <a:lnTo>
                      <a:pt x="15" y="11"/>
                    </a:lnTo>
                    <a:lnTo>
                      <a:pt x="11" y="16"/>
                    </a:lnTo>
                    <a:lnTo>
                      <a:pt x="11" y="23"/>
                    </a:lnTo>
                    <a:lnTo>
                      <a:pt x="12" y="26"/>
                    </a:lnTo>
                    <a:lnTo>
                      <a:pt x="15" y="28"/>
                    </a:lnTo>
                    <a:lnTo>
                      <a:pt x="25" y="31"/>
                    </a:lnTo>
                    <a:lnTo>
                      <a:pt x="29" y="31"/>
                    </a:lnTo>
                    <a:lnTo>
                      <a:pt x="34" y="33"/>
                    </a:lnTo>
                    <a:lnTo>
                      <a:pt x="38" y="33"/>
                    </a:lnTo>
                    <a:lnTo>
                      <a:pt x="44" y="36"/>
                    </a:lnTo>
                    <a:lnTo>
                      <a:pt x="49" y="39"/>
                    </a:lnTo>
                    <a:lnTo>
                      <a:pt x="52" y="43"/>
                    </a:lnTo>
                    <a:lnTo>
                      <a:pt x="54" y="46"/>
                    </a:lnTo>
                    <a:lnTo>
                      <a:pt x="54" y="55"/>
                    </a:lnTo>
                    <a:lnTo>
                      <a:pt x="52" y="59"/>
                    </a:lnTo>
                    <a:lnTo>
                      <a:pt x="49" y="63"/>
                    </a:lnTo>
                    <a:lnTo>
                      <a:pt x="46" y="66"/>
                    </a:lnTo>
                    <a:lnTo>
                      <a:pt x="43" y="68"/>
                    </a:lnTo>
                    <a:lnTo>
                      <a:pt x="38" y="71"/>
                    </a:lnTo>
                    <a:lnTo>
                      <a:pt x="32" y="72"/>
                    </a:lnTo>
                    <a:lnTo>
                      <a:pt x="18" y="72"/>
                    </a:lnTo>
                    <a:lnTo>
                      <a:pt x="6" y="69"/>
                    </a:lnTo>
                    <a:lnTo>
                      <a:pt x="0" y="66"/>
                    </a:lnTo>
                    <a:lnTo>
                      <a:pt x="0" y="55"/>
                    </a:lnTo>
                    <a:lnTo>
                      <a:pt x="12" y="62"/>
                    </a:lnTo>
                    <a:lnTo>
                      <a:pt x="20" y="63"/>
                    </a:lnTo>
                    <a:lnTo>
                      <a:pt x="26" y="65"/>
                    </a:lnTo>
                    <a:lnTo>
                      <a:pt x="31" y="63"/>
                    </a:lnTo>
                    <a:lnTo>
                      <a:pt x="35" y="63"/>
                    </a:lnTo>
                    <a:lnTo>
                      <a:pt x="40" y="60"/>
                    </a:lnTo>
                    <a:lnTo>
                      <a:pt x="41" y="59"/>
                    </a:lnTo>
                    <a:lnTo>
                      <a:pt x="44" y="52"/>
                    </a:lnTo>
                    <a:lnTo>
                      <a:pt x="43" y="48"/>
                    </a:lnTo>
                    <a:lnTo>
                      <a:pt x="41" y="45"/>
                    </a:lnTo>
                    <a:lnTo>
                      <a:pt x="35" y="42"/>
                    </a:lnTo>
                    <a:lnTo>
                      <a:pt x="28" y="40"/>
                    </a:lnTo>
                    <a:lnTo>
                      <a:pt x="23" y="40"/>
                    </a:lnTo>
                    <a:lnTo>
                      <a:pt x="18" y="39"/>
                    </a:lnTo>
                    <a:lnTo>
                      <a:pt x="12" y="37"/>
                    </a:lnTo>
                    <a:lnTo>
                      <a:pt x="8" y="36"/>
                    </a:lnTo>
                    <a:lnTo>
                      <a:pt x="5" y="33"/>
                    </a:lnTo>
                    <a:lnTo>
                      <a:pt x="3" y="29"/>
                    </a:lnTo>
                    <a:lnTo>
                      <a:pt x="0" y="20"/>
                    </a:lnTo>
                    <a:lnTo>
                      <a:pt x="2" y="14"/>
                    </a:lnTo>
                    <a:lnTo>
                      <a:pt x="3" y="10"/>
                    </a:lnTo>
                    <a:lnTo>
                      <a:pt x="8" y="5"/>
                    </a:lnTo>
                    <a:lnTo>
                      <a:pt x="14" y="2"/>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3" name="Freeform 629"/>
              <p:cNvSpPr>
                <a:spLocks/>
              </p:cNvSpPr>
              <p:nvPr/>
            </p:nvSpPr>
            <p:spPr bwMode="auto">
              <a:xfrm>
                <a:off x="4904936" y="4685402"/>
                <a:ext cx="87659" cy="119084"/>
              </a:xfrm>
              <a:custGeom>
                <a:avLst/>
                <a:gdLst/>
                <a:ahLst/>
                <a:cxnLst>
                  <a:cxn ang="0">
                    <a:pos x="20" y="0"/>
                  </a:cxn>
                  <a:cxn ang="0">
                    <a:pos x="34" y="0"/>
                  </a:cxn>
                  <a:cxn ang="0">
                    <a:pos x="46" y="4"/>
                  </a:cxn>
                  <a:cxn ang="0">
                    <a:pos x="50" y="5"/>
                  </a:cxn>
                  <a:cxn ang="0">
                    <a:pos x="50" y="16"/>
                  </a:cxn>
                  <a:cxn ang="0">
                    <a:pos x="46" y="13"/>
                  </a:cxn>
                  <a:cxn ang="0">
                    <a:pos x="40" y="11"/>
                  </a:cxn>
                  <a:cxn ang="0">
                    <a:pos x="34" y="8"/>
                  </a:cxn>
                  <a:cxn ang="0">
                    <a:pos x="21" y="8"/>
                  </a:cxn>
                  <a:cxn ang="0">
                    <a:pos x="15" y="11"/>
                  </a:cxn>
                  <a:cxn ang="0">
                    <a:pos x="11" y="16"/>
                  </a:cxn>
                  <a:cxn ang="0">
                    <a:pos x="11" y="23"/>
                  </a:cxn>
                  <a:cxn ang="0">
                    <a:pos x="12" y="26"/>
                  </a:cxn>
                  <a:cxn ang="0">
                    <a:pos x="15" y="28"/>
                  </a:cxn>
                  <a:cxn ang="0">
                    <a:pos x="24" y="31"/>
                  </a:cxn>
                  <a:cxn ang="0">
                    <a:pos x="29" y="31"/>
                  </a:cxn>
                  <a:cxn ang="0">
                    <a:pos x="34" y="33"/>
                  </a:cxn>
                  <a:cxn ang="0">
                    <a:pos x="38" y="33"/>
                  </a:cxn>
                  <a:cxn ang="0">
                    <a:pos x="44" y="36"/>
                  </a:cxn>
                  <a:cxn ang="0">
                    <a:pos x="49" y="39"/>
                  </a:cxn>
                  <a:cxn ang="0">
                    <a:pos x="52" y="43"/>
                  </a:cxn>
                  <a:cxn ang="0">
                    <a:pos x="53" y="46"/>
                  </a:cxn>
                  <a:cxn ang="0">
                    <a:pos x="53" y="55"/>
                  </a:cxn>
                  <a:cxn ang="0">
                    <a:pos x="52" y="59"/>
                  </a:cxn>
                  <a:cxn ang="0">
                    <a:pos x="49" y="63"/>
                  </a:cxn>
                  <a:cxn ang="0">
                    <a:pos x="46" y="66"/>
                  </a:cxn>
                  <a:cxn ang="0">
                    <a:pos x="43" y="68"/>
                  </a:cxn>
                  <a:cxn ang="0">
                    <a:pos x="38" y="71"/>
                  </a:cxn>
                  <a:cxn ang="0">
                    <a:pos x="32" y="72"/>
                  </a:cxn>
                  <a:cxn ang="0">
                    <a:pos x="18" y="72"/>
                  </a:cxn>
                  <a:cxn ang="0">
                    <a:pos x="6" y="69"/>
                  </a:cxn>
                  <a:cxn ang="0">
                    <a:pos x="0" y="66"/>
                  </a:cxn>
                  <a:cxn ang="0">
                    <a:pos x="0" y="55"/>
                  </a:cxn>
                  <a:cxn ang="0">
                    <a:pos x="12" y="62"/>
                  </a:cxn>
                  <a:cxn ang="0">
                    <a:pos x="20" y="63"/>
                  </a:cxn>
                  <a:cxn ang="0">
                    <a:pos x="26" y="65"/>
                  </a:cxn>
                  <a:cxn ang="0">
                    <a:pos x="30" y="63"/>
                  </a:cxn>
                  <a:cxn ang="0">
                    <a:pos x="35" y="63"/>
                  </a:cxn>
                  <a:cxn ang="0">
                    <a:pos x="40" y="60"/>
                  </a:cxn>
                  <a:cxn ang="0">
                    <a:pos x="41" y="59"/>
                  </a:cxn>
                  <a:cxn ang="0">
                    <a:pos x="44" y="52"/>
                  </a:cxn>
                  <a:cxn ang="0">
                    <a:pos x="43" y="48"/>
                  </a:cxn>
                  <a:cxn ang="0">
                    <a:pos x="41" y="45"/>
                  </a:cxn>
                  <a:cxn ang="0">
                    <a:pos x="35" y="42"/>
                  </a:cxn>
                  <a:cxn ang="0">
                    <a:pos x="27" y="40"/>
                  </a:cxn>
                  <a:cxn ang="0">
                    <a:pos x="23" y="40"/>
                  </a:cxn>
                  <a:cxn ang="0">
                    <a:pos x="18" y="39"/>
                  </a:cxn>
                  <a:cxn ang="0">
                    <a:pos x="12" y="37"/>
                  </a:cxn>
                  <a:cxn ang="0">
                    <a:pos x="8" y="36"/>
                  </a:cxn>
                  <a:cxn ang="0">
                    <a:pos x="5" y="33"/>
                  </a:cxn>
                  <a:cxn ang="0">
                    <a:pos x="3" y="29"/>
                  </a:cxn>
                  <a:cxn ang="0">
                    <a:pos x="0" y="20"/>
                  </a:cxn>
                  <a:cxn ang="0">
                    <a:pos x="1" y="14"/>
                  </a:cxn>
                  <a:cxn ang="0">
                    <a:pos x="3" y="10"/>
                  </a:cxn>
                  <a:cxn ang="0">
                    <a:pos x="8" y="5"/>
                  </a:cxn>
                  <a:cxn ang="0">
                    <a:pos x="14" y="2"/>
                  </a:cxn>
                  <a:cxn ang="0">
                    <a:pos x="20" y="0"/>
                  </a:cxn>
                </a:cxnLst>
                <a:rect l="0" t="0" r="r" b="b"/>
                <a:pathLst>
                  <a:path w="53" h="72">
                    <a:moveTo>
                      <a:pt x="20" y="0"/>
                    </a:moveTo>
                    <a:lnTo>
                      <a:pt x="34" y="0"/>
                    </a:lnTo>
                    <a:lnTo>
                      <a:pt x="46" y="4"/>
                    </a:lnTo>
                    <a:lnTo>
                      <a:pt x="50" y="5"/>
                    </a:lnTo>
                    <a:lnTo>
                      <a:pt x="50" y="16"/>
                    </a:lnTo>
                    <a:lnTo>
                      <a:pt x="46" y="13"/>
                    </a:lnTo>
                    <a:lnTo>
                      <a:pt x="40" y="11"/>
                    </a:lnTo>
                    <a:lnTo>
                      <a:pt x="34" y="8"/>
                    </a:lnTo>
                    <a:lnTo>
                      <a:pt x="21" y="8"/>
                    </a:lnTo>
                    <a:lnTo>
                      <a:pt x="15" y="11"/>
                    </a:lnTo>
                    <a:lnTo>
                      <a:pt x="11" y="16"/>
                    </a:lnTo>
                    <a:lnTo>
                      <a:pt x="11" y="23"/>
                    </a:lnTo>
                    <a:lnTo>
                      <a:pt x="12" y="26"/>
                    </a:lnTo>
                    <a:lnTo>
                      <a:pt x="15" y="28"/>
                    </a:lnTo>
                    <a:lnTo>
                      <a:pt x="24" y="31"/>
                    </a:lnTo>
                    <a:lnTo>
                      <a:pt x="29" y="31"/>
                    </a:lnTo>
                    <a:lnTo>
                      <a:pt x="34" y="33"/>
                    </a:lnTo>
                    <a:lnTo>
                      <a:pt x="38" y="33"/>
                    </a:lnTo>
                    <a:lnTo>
                      <a:pt x="44" y="36"/>
                    </a:lnTo>
                    <a:lnTo>
                      <a:pt x="49" y="39"/>
                    </a:lnTo>
                    <a:lnTo>
                      <a:pt x="52" y="43"/>
                    </a:lnTo>
                    <a:lnTo>
                      <a:pt x="53" y="46"/>
                    </a:lnTo>
                    <a:lnTo>
                      <a:pt x="53" y="55"/>
                    </a:lnTo>
                    <a:lnTo>
                      <a:pt x="52" y="59"/>
                    </a:lnTo>
                    <a:lnTo>
                      <a:pt x="49" y="63"/>
                    </a:lnTo>
                    <a:lnTo>
                      <a:pt x="46" y="66"/>
                    </a:lnTo>
                    <a:lnTo>
                      <a:pt x="43" y="68"/>
                    </a:lnTo>
                    <a:lnTo>
                      <a:pt x="38" y="71"/>
                    </a:lnTo>
                    <a:lnTo>
                      <a:pt x="32" y="72"/>
                    </a:lnTo>
                    <a:lnTo>
                      <a:pt x="18" y="72"/>
                    </a:lnTo>
                    <a:lnTo>
                      <a:pt x="6" y="69"/>
                    </a:lnTo>
                    <a:lnTo>
                      <a:pt x="0" y="66"/>
                    </a:lnTo>
                    <a:lnTo>
                      <a:pt x="0" y="55"/>
                    </a:lnTo>
                    <a:lnTo>
                      <a:pt x="12" y="62"/>
                    </a:lnTo>
                    <a:lnTo>
                      <a:pt x="20" y="63"/>
                    </a:lnTo>
                    <a:lnTo>
                      <a:pt x="26" y="65"/>
                    </a:lnTo>
                    <a:lnTo>
                      <a:pt x="30" y="63"/>
                    </a:lnTo>
                    <a:lnTo>
                      <a:pt x="35" y="63"/>
                    </a:lnTo>
                    <a:lnTo>
                      <a:pt x="40" y="60"/>
                    </a:lnTo>
                    <a:lnTo>
                      <a:pt x="41" y="59"/>
                    </a:lnTo>
                    <a:lnTo>
                      <a:pt x="44" y="52"/>
                    </a:lnTo>
                    <a:lnTo>
                      <a:pt x="43" y="48"/>
                    </a:lnTo>
                    <a:lnTo>
                      <a:pt x="41" y="45"/>
                    </a:lnTo>
                    <a:lnTo>
                      <a:pt x="35" y="42"/>
                    </a:lnTo>
                    <a:lnTo>
                      <a:pt x="27" y="40"/>
                    </a:lnTo>
                    <a:lnTo>
                      <a:pt x="23" y="40"/>
                    </a:lnTo>
                    <a:lnTo>
                      <a:pt x="18" y="39"/>
                    </a:lnTo>
                    <a:lnTo>
                      <a:pt x="12" y="37"/>
                    </a:lnTo>
                    <a:lnTo>
                      <a:pt x="8" y="36"/>
                    </a:lnTo>
                    <a:lnTo>
                      <a:pt x="5" y="33"/>
                    </a:lnTo>
                    <a:lnTo>
                      <a:pt x="3" y="29"/>
                    </a:lnTo>
                    <a:lnTo>
                      <a:pt x="0" y="20"/>
                    </a:lnTo>
                    <a:lnTo>
                      <a:pt x="1" y="14"/>
                    </a:lnTo>
                    <a:lnTo>
                      <a:pt x="3" y="10"/>
                    </a:lnTo>
                    <a:lnTo>
                      <a:pt x="8" y="5"/>
                    </a:lnTo>
                    <a:lnTo>
                      <a:pt x="14" y="2"/>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4" name="Freeform 630"/>
              <p:cNvSpPr>
                <a:spLocks/>
              </p:cNvSpPr>
              <p:nvPr/>
            </p:nvSpPr>
            <p:spPr bwMode="auto">
              <a:xfrm>
                <a:off x="4109392" y="4685402"/>
                <a:ext cx="87659" cy="119084"/>
              </a:xfrm>
              <a:custGeom>
                <a:avLst/>
                <a:gdLst/>
                <a:ahLst/>
                <a:cxnLst>
                  <a:cxn ang="0">
                    <a:pos x="20" y="0"/>
                  </a:cxn>
                  <a:cxn ang="0">
                    <a:pos x="34" y="0"/>
                  </a:cxn>
                  <a:cxn ang="0">
                    <a:pos x="46" y="4"/>
                  </a:cxn>
                  <a:cxn ang="0">
                    <a:pos x="50" y="5"/>
                  </a:cxn>
                  <a:cxn ang="0">
                    <a:pos x="50" y="16"/>
                  </a:cxn>
                  <a:cxn ang="0">
                    <a:pos x="46" y="13"/>
                  </a:cxn>
                  <a:cxn ang="0">
                    <a:pos x="40" y="11"/>
                  </a:cxn>
                  <a:cxn ang="0">
                    <a:pos x="34" y="8"/>
                  </a:cxn>
                  <a:cxn ang="0">
                    <a:pos x="21" y="8"/>
                  </a:cxn>
                  <a:cxn ang="0">
                    <a:pos x="15" y="11"/>
                  </a:cxn>
                  <a:cxn ang="0">
                    <a:pos x="11" y="16"/>
                  </a:cxn>
                  <a:cxn ang="0">
                    <a:pos x="11" y="23"/>
                  </a:cxn>
                  <a:cxn ang="0">
                    <a:pos x="12" y="26"/>
                  </a:cxn>
                  <a:cxn ang="0">
                    <a:pos x="15" y="28"/>
                  </a:cxn>
                  <a:cxn ang="0">
                    <a:pos x="24" y="31"/>
                  </a:cxn>
                  <a:cxn ang="0">
                    <a:pos x="29" y="31"/>
                  </a:cxn>
                  <a:cxn ang="0">
                    <a:pos x="34" y="33"/>
                  </a:cxn>
                  <a:cxn ang="0">
                    <a:pos x="38" y="33"/>
                  </a:cxn>
                  <a:cxn ang="0">
                    <a:pos x="44" y="36"/>
                  </a:cxn>
                  <a:cxn ang="0">
                    <a:pos x="49" y="39"/>
                  </a:cxn>
                  <a:cxn ang="0">
                    <a:pos x="52" y="43"/>
                  </a:cxn>
                  <a:cxn ang="0">
                    <a:pos x="53" y="46"/>
                  </a:cxn>
                  <a:cxn ang="0">
                    <a:pos x="53" y="55"/>
                  </a:cxn>
                  <a:cxn ang="0">
                    <a:pos x="52" y="59"/>
                  </a:cxn>
                  <a:cxn ang="0">
                    <a:pos x="49" y="63"/>
                  </a:cxn>
                  <a:cxn ang="0">
                    <a:pos x="46" y="66"/>
                  </a:cxn>
                  <a:cxn ang="0">
                    <a:pos x="43" y="68"/>
                  </a:cxn>
                  <a:cxn ang="0">
                    <a:pos x="38" y="71"/>
                  </a:cxn>
                  <a:cxn ang="0">
                    <a:pos x="32" y="72"/>
                  </a:cxn>
                  <a:cxn ang="0">
                    <a:pos x="18" y="72"/>
                  </a:cxn>
                  <a:cxn ang="0">
                    <a:pos x="6" y="69"/>
                  </a:cxn>
                  <a:cxn ang="0">
                    <a:pos x="0" y="66"/>
                  </a:cxn>
                  <a:cxn ang="0">
                    <a:pos x="0" y="55"/>
                  </a:cxn>
                  <a:cxn ang="0">
                    <a:pos x="12" y="62"/>
                  </a:cxn>
                  <a:cxn ang="0">
                    <a:pos x="20" y="63"/>
                  </a:cxn>
                  <a:cxn ang="0">
                    <a:pos x="26" y="65"/>
                  </a:cxn>
                  <a:cxn ang="0">
                    <a:pos x="30" y="63"/>
                  </a:cxn>
                  <a:cxn ang="0">
                    <a:pos x="35" y="63"/>
                  </a:cxn>
                  <a:cxn ang="0">
                    <a:pos x="40" y="60"/>
                  </a:cxn>
                  <a:cxn ang="0">
                    <a:pos x="41" y="59"/>
                  </a:cxn>
                  <a:cxn ang="0">
                    <a:pos x="44" y="52"/>
                  </a:cxn>
                  <a:cxn ang="0">
                    <a:pos x="43" y="48"/>
                  </a:cxn>
                  <a:cxn ang="0">
                    <a:pos x="41" y="45"/>
                  </a:cxn>
                  <a:cxn ang="0">
                    <a:pos x="35" y="42"/>
                  </a:cxn>
                  <a:cxn ang="0">
                    <a:pos x="27" y="40"/>
                  </a:cxn>
                  <a:cxn ang="0">
                    <a:pos x="23" y="40"/>
                  </a:cxn>
                  <a:cxn ang="0">
                    <a:pos x="18" y="39"/>
                  </a:cxn>
                  <a:cxn ang="0">
                    <a:pos x="12" y="37"/>
                  </a:cxn>
                  <a:cxn ang="0">
                    <a:pos x="8" y="36"/>
                  </a:cxn>
                  <a:cxn ang="0">
                    <a:pos x="5" y="33"/>
                  </a:cxn>
                  <a:cxn ang="0">
                    <a:pos x="3" y="29"/>
                  </a:cxn>
                  <a:cxn ang="0">
                    <a:pos x="0" y="20"/>
                  </a:cxn>
                  <a:cxn ang="0">
                    <a:pos x="1" y="14"/>
                  </a:cxn>
                  <a:cxn ang="0">
                    <a:pos x="3" y="10"/>
                  </a:cxn>
                  <a:cxn ang="0">
                    <a:pos x="8" y="5"/>
                  </a:cxn>
                  <a:cxn ang="0">
                    <a:pos x="14" y="2"/>
                  </a:cxn>
                  <a:cxn ang="0">
                    <a:pos x="20" y="0"/>
                  </a:cxn>
                </a:cxnLst>
                <a:rect l="0" t="0" r="r" b="b"/>
                <a:pathLst>
                  <a:path w="53" h="72">
                    <a:moveTo>
                      <a:pt x="20" y="0"/>
                    </a:moveTo>
                    <a:lnTo>
                      <a:pt x="34" y="0"/>
                    </a:lnTo>
                    <a:lnTo>
                      <a:pt x="46" y="4"/>
                    </a:lnTo>
                    <a:lnTo>
                      <a:pt x="50" y="5"/>
                    </a:lnTo>
                    <a:lnTo>
                      <a:pt x="50" y="16"/>
                    </a:lnTo>
                    <a:lnTo>
                      <a:pt x="46" y="13"/>
                    </a:lnTo>
                    <a:lnTo>
                      <a:pt x="40" y="11"/>
                    </a:lnTo>
                    <a:lnTo>
                      <a:pt x="34" y="8"/>
                    </a:lnTo>
                    <a:lnTo>
                      <a:pt x="21" y="8"/>
                    </a:lnTo>
                    <a:lnTo>
                      <a:pt x="15" y="11"/>
                    </a:lnTo>
                    <a:lnTo>
                      <a:pt x="11" y="16"/>
                    </a:lnTo>
                    <a:lnTo>
                      <a:pt x="11" y="23"/>
                    </a:lnTo>
                    <a:lnTo>
                      <a:pt x="12" y="26"/>
                    </a:lnTo>
                    <a:lnTo>
                      <a:pt x="15" y="28"/>
                    </a:lnTo>
                    <a:lnTo>
                      <a:pt x="24" y="31"/>
                    </a:lnTo>
                    <a:lnTo>
                      <a:pt x="29" y="31"/>
                    </a:lnTo>
                    <a:lnTo>
                      <a:pt x="34" y="33"/>
                    </a:lnTo>
                    <a:lnTo>
                      <a:pt x="38" y="33"/>
                    </a:lnTo>
                    <a:lnTo>
                      <a:pt x="44" y="36"/>
                    </a:lnTo>
                    <a:lnTo>
                      <a:pt x="49" y="39"/>
                    </a:lnTo>
                    <a:lnTo>
                      <a:pt x="52" y="43"/>
                    </a:lnTo>
                    <a:lnTo>
                      <a:pt x="53" y="46"/>
                    </a:lnTo>
                    <a:lnTo>
                      <a:pt x="53" y="55"/>
                    </a:lnTo>
                    <a:lnTo>
                      <a:pt x="52" y="59"/>
                    </a:lnTo>
                    <a:lnTo>
                      <a:pt x="49" y="63"/>
                    </a:lnTo>
                    <a:lnTo>
                      <a:pt x="46" y="66"/>
                    </a:lnTo>
                    <a:lnTo>
                      <a:pt x="43" y="68"/>
                    </a:lnTo>
                    <a:lnTo>
                      <a:pt x="38" y="71"/>
                    </a:lnTo>
                    <a:lnTo>
                      <a:pt x="32" y="72"/>
                    </a:lnTo>
                    <a:lnTo>
                      <a:pt x="18" y="72"/>
                    </a:lnTo>
                    <a:lnTo>
                      <a:pt x="6" y="69"/>
                    </a:lnTo>
                    <a:lnTo>
                      <a:pt x="0" y="66"/>
                    </a:lnTo>
                    <a:lnTo>
                      <a:pt x="0" y="55"/>
                    </a:lnTo>
                    <a:lnTo>
                      <a:pt x="12" y="62"/>
                    </a:lnTo>
                    <a:lnTo>
                      <a:pt x="20" y="63"/>
                    </a:lnTo>
                    <a:lnTo>
                      <a:pt x="26" y="65"/>
                    </a:lnTo>
                    <a:lnTo>
                      <a:pt x="30" y="63"/>
                    </a:lnTo>
                    <a:lnTo>
                      <a:pt x="35" y="63"/>
                    </a:lnTo>
                    <a:lnTo>
                      <a:pt x="40" y="60"/>
                    </a:lnTo>
                    <a:lnTo>
                      <a:pt x="41" y="59"/>
                    </a:lnTo>
                    <a:lnTo>
                      <a:pt x="44" y="52"/>
                    </a:lnTo>
                    <a:lnTo>
                      <a:pt x="43" y="48"/>
                    </a:lnTo>
                    <a:lnTo>
                      <a:pt x="41" y="45"/>
                    </a:lnTo>
                    <a:lnTo>
                      <a:pt x="35" y="42"/>
                    </a:lnTo>
                    <a:lnTo>
                      <a:pt x="27" y="40"/>
                    </a:lnTo>
                    <a:lnTo>
                      <a:pt x="23" y="40"/>
                    </a:lnTo>
                    <a:lnTo>
                      <a:pt x="18" y="39"/>
                    </a:lnTo>
                    <a:lnTo>
                      <a:pt x="12" y="37"/>
                    </a:lnTo>
                    <a:lnTo>
                      <a:pt x="8" y="36"/>
                    </a:lnTo>
                    <a:lnTo>
                      <a:pt x="5" y="33"/>
                    </a:lnTo>
                    <a:lnTo>
                      <a:pt x="3" y="29"/>
                    </a:lnTo>
                    <a:lnTo>
                      <a:pt x="0" y="20"/>
                    </a:lnTo>
                    <a:lnTo>
                      <a:pt x="1" y="14"/>
                    </a:lnTo>
                    <a:lnTo>
                      <a:pt x="3" y="10"/>
                    </a:lnTo>
                    <a:lnTo>
                      <a:pt x="8" y="5"/>
                    </a:lnTo>
                    <a:lnTo>
                      <a:pt x="14" y="2"/>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5" name="Freeform 631"/>
              <p:cNvSpPr>
                <a:spLocks/>
              </p:cNvSpPr>
              <p:nvPr/>
            </p:nvSpPr>
            <p:spPr bwMode="auto">
              <a:xfrm>
                <a:off x="4109392" y="3889857"/>
                <a:ext cx="87659" cy="119084"/>
              </a:xfrm>
              <a:custGeom>
                <a:avLst/>
                <a:gdLst/>
                <a:ahLst/>
                <a:cxnLst>
                  <a:cxn ang="0">
                    <a:pos x="20" y="0"/>
                  </a:cxn>
                  <a:cxn ang="0">
                    <a:pos x="34" y="0"/>
                  </a:cxn>
                  <a:cxn ang="0">
                    <a:pos x="46" y="3"/>
                  </a:cxn>
                  <a:cxn ang="0">
                    <a:pos x="50" y="5"/>
                  </a:cxn>
                  <a:cxn ang="0">
                    <a:pos x="50" y="16"/>
                  </a:cxn>
                  <a:cxn ang="0">
                    <a:pos x="46" y="12"/>
                  </a:cxn>
                  <a:cxn ang="0">
                    <a:pos x="40" y="11"/>
                  </a:cxn>
                  <a:cxn ang="0">
                    <a:pos x="34" y="8"/>
                  </a:cxn>
                  <a:cxn ang="0">
                    <a:pos x="21" y="8"/>
                  </a:cxn>
                  <a:cxn ang="0">
                    <a:pos x="15" y="11"/>
                  </a:cxn>
                  <a:cxn ang="0">
                    <a:pos x="11" y="16"/>
                  </a:cxn>
                  <a:cxn ang="0">
                    <a:pos x="11" y="23"/>
                  </a:cxn>
                  <a:cxn ang="0">
                    <a:pos x="12" y="26"/>
                  </a:cxn>
                  <a:cxn ang="0">
                    <a:pos x="15" y="28"/>
                  </a:cxn>
                  <a:cxn ang="0">
                    <a:pos x="24" y="31"/>
                  </a:cxn>
                  <a:cxn ang="0">
                    <a:pos x="29" y="31"/>
                  </a:cxn>
                  <a:cxn ang="0">
                    <a:pos x="34" y="32"/>
                  </a:cxn>
                  <a:cxn ang="0">
                    <a:pos x="38" y="32"/>
                  </a:cxn>
                  <a:cxn ang="0">
                    <a:pos x="44" y="35"/>
                  </a:cxn>
                  <a:cxn ang="0">
                    <a:pos x="49" y="38"/>
                  </a:cxn>
                  <a:cxn ang="0">
                    <a:pos x="52" y="43"/>
                  </a:cxn>
                  <a:cxn ang="0">
                    <a:pos x="53" y="46"/>
                  </a:cxn>
                  <a:cxn ang="0">
                    <a:pos x="53" y="55"/>
                  </a:cxn>
                  <a:cxn ang="0">
                    <a:pos x="52" y="58"/>
                  </a:cxn>
                  <a:cxn ang="0">
                    <a:pos x="49" y="63"/>
                  </a:cxn>
                  <a:cxn ang="0">
                    <a:pos x="46" y="66"/>
                  </a:cxn>
                  <a:cxn ang="0">
                    <a:pos x="43" y="67"/>
                  </a:cxn>
                  <a:cxn ang="0">
                    <a:pos x="38" y="71"/>
                  </a:cxn>
                  <a:cxn ang="0">
                    <a:pos x="32" y="72"/>
                  </a:cxn>
                  <a:cxn ang="0">
                    <a:pos x="18" y="72"/>
                  </a:cxn>
                  <a:cxn ang="0">
                    <a:pos x="6" y="69"/>
                  </a:cxn>
                  <a:cxn ang="0">
                    <a:pos x="0" y="66"/>
                  </a:cxn>
                  <a:cxn ang="0">
                    <a:pos x="0" y="55"/>
                  </a:cxn>
                  <a:cxn ang="0">
                    <a:pos x="12" y="61"/>
                  </a:cxn>
                  <a:cxn ang="0">
                    <a:pos x="20" y="63"/>
                  </a:cxn>
                  <a:cxn ang="0">
                    <a:pos x="26" y="64"/>
                  </a:cxn>
                  <a:cxn ang="0">
                    <a:pos x="30" y="63"/>
                  </a:cxn>
                  <a:cxn ang="0">
                    <a:pos x="35" y="63"/>
                  </a:cxn>
                  <a:cxn ang="0">
                    <a:pos x="40" y="60"/>
                  </a:cxn>
                  <a:cxn ang="0">
                    <a:pos x="41" y="58"/>
                  </a:cxn>
                  <a:cxn ang="0">
                    <a:pos x="44" y="52"/>
                  </a:cxn>
                  <a:cxn ang="0">
                    <a:pos x="43" y="48"/>
                  </a:cxn>
                  <a:cxn ang="0">
                    <a:pos x="41" y="45"/>
                  </a:cxn>
                  <a:cxn ang="0">
                    <a:pos x="35" y="41"/>
                  </a:cxn>
                  <a:cxn ang="0">
                    <a:pos x="27" y="40"/>
                  </a:cxn>
                  <a:cxn ang="0">
                    <a:pos x="23" y="40"/>
                  </a:cxn>
                  <a:cxn ang="0">
                    <a:pos x="18" y="38"/>
                  </a:cxn>
                  <a:cxn ang="0">
                    <a:pos x="12" y="37"/>
                  </a:cxn>
                  <a:cxn ang="0">
                    <a:pos x="8" y="35"/>
                  </a:cxn>
                  <a:cxn ang="0">
                    <a:pos x="5" y="32"/>
                  </a:cxn>
                  <a:cxn ang="0">
                    <a:pos x="3" y="29"/>
                  </a:cxn>
                  <a:cxn ang="0">
                    <a:pos x="0" y="20"/>
                  </a:cxn>
                  <a:cxn ang="0">
                    <a:pos x="1" y="14"/>
                  </a:cxn>
                  <a:cxn ang="0">
                    <a:pos x="3" y="9"/>
                  </a:cxn>
                  <a:cxn ang="0">
                    <a:pos x="8" y="5"/>
                  </a:cxn>
                  <a:cxn ang="0">
                    <a:pos x="14" y="2"/>
                  </a:cxn>
                  <a:cxn ang="0">
                    <a:pos x="20" y="0"/>
                  </a:cxn>
                </a:cxnLst>
                <a:rect l="0" t="0" r="r" b="b"/>
                <a:pathLst>
                  <a:path w="53" h="72">
                    <a:moveTo>
                      <a:pt x="20" y="0"/>
                    </a:moveTo>
                    <a:lnTo>
                      <a:pt x="34" y="0"/>
                    </a:lnTo>
                    <a:lnTo>
                      <a:pt x="46" y="3"/>
                    </a:lnTo>
                    <a:lnTo>
                      <a:pt x="50" y="5"/>
                    </a:lnTo>
                    <a:lnTo>
                      <a:pt x="50" y="16"/>
                    </a:lnTo>
                    <a:lnTo>
                      <a:pt x="46" y="12"/>
                    </a:lnTo>
                    <a:lnTo>
                      <a:pt x="40" y="11"/>
                    </a:lnTo>
                    <a:lnTo>
                      <a:pt x="34" y="8"/>
                    </a:lnTo>
                    <a:lnTo>
                      <a:pt x="21" y="8"/>
                    </a:lnTo>
                    <a:lnTo>
                      <a:pt x="15" y="11"/>
                    </a:lnTo>
                    <a:lnTo>
                      <a:pt x="11" y="16"/>
                    </a:lnTo>
                    <a:lnTo>
                      <a:pt x="11" y="23"/>
                    </a:lnTo>
                    <a:lnTo>
                      <a:pt x="12" y="26"/>
                    </a:lnTo>
                    <a:lnTo>
                      <a:pt x="15" y="28"/>
                    </a:lnTo>
                    <a:lnTo>
                      <a:pt x="24" y="31"/>
                    </a:lnTo>
                    <a:lnTo>
                      <a:pt x="29" y="31"/>
                    </a:lnTo>
                    <a:lnTo>
                      <a:pt x="34" y="32"/>
                    </a:lnTo>
                    <a:lnTo>
                      <a:pt x="38" y="32"/>
                    </a:lnTo>
                    <a:lnTo>
                      <a:pt x="44" y="35"/>
                    </a:lnTo>
                    <a:lnTo>
                      <a:pt x="49" y="38"/>
                    </a:lnTo>
                    <a:lnTo>
                      <a:pt x="52" y="43"/>
                    </a:lnTo>
                    <a:lnTo>
                      <a:pt x="53" y="46"/>
                    </a:lnTo>
                    <a:lnTo>
                      <a:pt x="53" y="55"/>
                    </a:lnTo>
                    <a:lnTo>
                      <a:pt x="52" y="58"/>
                    </a:lnTo>
                    <a:lnTo>
                      <a:pt x="49" y="63"/>
                    </a:lnTo>
                    <a:lnTo>
                      <a:pt x="46" y="66"/>
                    </a:lnTo>
                    <a:lnTo>
                      <a:pt x="43" y="67"/>
                    </a:lnTo>
                    <a:lnTo>
                      <a:pt x="38" y="71"/>
                    </a:lnTo>
                    <a:lnTo>
                      <a:pt x="32" y="72"/>
                    </a:lnTo>
                    <a:lnTo>
                      <a:pt x="18" y="72"/>
                    </a:lnTo>
                    <a:lnTo>
                      <a:pt x="6" y="69"/>
                    </a:lnTo>
                    <a:lnTo>
                      <a:pt x="0" y="66"/>
                    </a:lnTo>
                    <a:lnTo>
                      <a:pt x="0" y="55"/>
                    </a:lnTo>
                    <a:lnTo>
                      <a:pt x="12" y="61"/>
                    </a:lnTo>
                    <a:lnTo>
                      <a:pt x="20" y="63"/>
                    </a:lnTo>
                    <a:lnTo>
                      <a:pt x="26" y="64"/>
                    </a:lnTo>
                    <a:lnTo>
                      <a:pt x="30" y="63"/>
                    </a:lnTo>
                    <a:lnTo>
                      <a:pt x="35" y="63"/>
                    </a:lnTo>
                    <a:lnTo>
                      <a:pt x="40" y="60"/>
                    </a:lnTo>
                    <a:lnTo>
                      <a:pt x="41" y="58"/>
                    </a:lnTo>
                    <a:lnTo>
                      <a:pt x="44" y="52"/>
                    </a:lnTo>
                    <a:lnTo>
                      <a:pt x="43" y="48"/>
                    </a:lnTo>
                    <a:lnTo>
                      <a:pt x="41" y="45"/>
                    </a:lnTo>
                    <a:lnTo>
                      <a:pt x="35" y="41"/>
                    </a:lnTo>
                    <a:lnTo>
                      <a:pt x="27" y="40"/>
                    </a:lnTo>
                    <a:lnTo>
                      <a:pt x="23" y="40"/>
                    </a:lnTo>
                    <a:lnTo>
                      <a:pt x="18" y="38"/>
                    </a:lnTo>
                    <a:lnTo>
                      <a:pt x="12" y="37"/>
                    </a:lnTo>
                    <a:lnTo>
                      <a:pt x="8" y="35"/>
                    </a:lnTo>
                    <a:lnTo>
                      <a:pt x="5" y="32"/>
                    </a:lnTo>
                    <a:lnTo>
                      <a:pt x="3" y="29"/>
                    </a:lnTo>
                    <a:lnTo>
                      <a:pt x="0" y="20"/>
                    </a:lnTo>
                    <a:lnTo>
                      <a:pt x="1" y="14"/>
                    </a:lnTo>
                    <a:lnTo>
                      <a:pt x="3" y="9"/>
                    </a:lnTo>
                    <a:lnTo>
                      <a:pt x="8" y="5"/>
                    </a:lnTo>
                    <a:lnTo>
                      <a:pt x="14" y="2"/>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82" name="Freeform 638"/>
              <p:cNvSpPr>
                <a:spLocks/>
              </p:cNvSpPr>
              <p:nvPr/>
            </p:nvSpPr>
            <p:spPr bwMode="auto">
              <a:xfrm>
                <a:off x="4913206" y="3889857"/>
                <a:ext cx="87659" cy="119084"/>
              </a:xfrm>
              <a:custGeom>
                <a:avLst/>
                <a:gdLst/>
                <a:ahLst/>
                <a:cxnLst>
                  <a:cxn ang="0">
                    <a:pos x="19" y="0"/>
                  </a:cxn>
                  <a:cxn ang="0">
                    <a:pos x="33" y="0"/>
                  </a:cxn>
                  <a:cxn ang="0">
                    <a:pos x="45" y="3"/>
                  </a:cxn>
                  <a:cxn ang="0">
                    <a:pos x="50" y="5"/>
                  </a:cxn>
                  <a:cxn ang="0">
                    <a:pos x="50" y="16"/>
                  </a:cxn>
                  <a:cxn ang="0">
                    <a:pos x="45" y="12"/>
                  </a:cxn>
                  <a:cxn ang="0">
                    <a:pos x="39" y="11"/>
                  </a:cxn>
                  <a:cxn ang="0">
                    <a:pos x="33" y="8"/>
                  </a:cxn>
                  <a:cxn ang="0">
                    <a:pos x="21" y="8"/>
                  </a:cxn>
                  <a:cxn ang="0">
                    <a:pos x="15" y="11"/>
                  </a:cxn>
                  <a:cxn ang="0">
                    <a:pos x="10" y="16"/>
                  </a:cxn>
                  <a:cxn ang="0">
                    <a:pos x="10" y="23"/>
                  </a:cxn>
                  <a:cxn ang="0">
                    <a:pos x="12" y="26"/>
                  </a:cxn>
                  <a:cxn ang="0">
                    <a:pos x="15" y="28"/>
                  </a:cxn>
                  <a:cxn ang="0">
                    <a:pos x="24" y="31"/>
                  </a:cxn>
                  <a:cxn ang="0">
                    <a:pos x="29" y="31"/>
                  </a:cxn>
                  <a:cxn ang="0">
                    <a:pos x="33" y="32"/>
                  </a:cxn>
                  <a:cxn ang="0">
                    <a:pos x="38" y="32"/>
                  </a:cxn>
                  <a:cxn ang="0">
                    <a:pos x="44" y="35"/>
                  </a:cxn>
                  <a:cxn ang="0">
                    <a:pos x="48" y="38"/>
                  </a:cxn>
                  <a:cxn ang="0">
                    <a:pos x="51" y="43"/>
                  </a:cxn>
                  <a:cxn ang="0">
                    <a:pos x="53" y="46"/>
                  </a:cxn>
                  <a:cxn ang="0">
                    <a:pos x="53" y="55"/>
                  </a:cxn>
                  <a:cxn ang="0">
                    <a:pos x="51" y="58"/>
                  </a:cxn>
                  <a:cxn ang="0">
                    <a:pos x="48" y="63"/>
                  </a:cxn>
                  <a:cxn ang="0">
                    <a:pos x="45" y="66"/>
                  </a:cxn>
                  <a:cxn ang="0">
                    <a:pos x="42" y="67"/>
                  </a:cxn>
                  <a:cxn ang="0">
                    <a:pos x="38" y="71"/>
                  </a:cxn>
                  <a:cxn ang="0">
                    <a:pos x="32" y="72"/>
                  </a:cxn>
                  <a:cxn ang="0">
                    <a:pos x="18" y="72"/>
                  </a:cxn>
                  <a:cxn ang="0">
                    <a:pos x="6" y="69"/>
                  </a:cxn>
                  <a:cxn ang="0">
                    <a:pos x="0" y="66"/>
                  </a:cxn>
                  <a:cxn ang="0">
                    <a:pos x="0" y="55"/>
                  </a:cxn>
                  <a:cxn ang="0">
                    <a:pos x="12" y="61"/>
                  </a:cxn>
                  <a:cxn ang="0">
                    <a:pos x="19" y="63"/>
                  </a:cxn>
                  <a:cxn ang="0">
                    <a:pos x="25" y="64"/>
                  </a:cxn>
                  <a:cxn ang="0">
                    <a:pos x="30" y="63"/>
                  </a:cxn>
                  <a:cxn ang="0">
                    <a:pos x="35" y="63"/>
                  </a:cxn>
                  <a:cxn ang="0">
                    <a:pos x="39" y="60"/>
                  </a:cxn>
                  <a:cxn ang="0">
                    <a:pos x="41" y="58"/>
                  </a:cxn>
                  <a:cxn ang="0">
                    <a:pos x="44" y="52"/>
                  </a:cxn>
                  <a:cxn ang="0">
                    <a:pos x="42" y="48"/>
                  </a:cxn>
                  <a:cxn ang="0">
                    <a:pos x="41" y="45"/>
                  </a:cxn>
                  <a:cxn ang="0">
                    <a:pos x="35" y="41"/>
                  </a:cxn>
                  <a:cxn ang="0">
                    <a:pos x="27" y="40"/>
                  </a:cxn>
                  <a:cxn ang="0">
                    <a:pos x="22" y="40"/>
                  </a:cxn>
                  <a:cxn ang="0">
                    <a:pos x="18" y="38"/>
                  </a:cxn>
                  <a:cxn ang="0">
                    <a:pos x="12" y="37"/>
                  </a:cxn>
                  <a:cxn ang="0">
                    <a:pos x="7" y="35"/>
                  </a:cxn>
                  <a:cxn ang="0">
                    <a:pos x="4" y="32"/>
                  </a:cxn>
                  <a:cxn ang="0">
                    <a:pos x="3" y="29"/>
                  </a:cxn>
                  <a:cxn ang="0">
                    <a:pos x="0" y="20"/>
                  </a:cxn>
                  <a:cxn ang="0">
                    <a:pos x="1" y="14"/>
                  </a:cxn>
                  <a:cxn ang="0">
                    <a:pos x="3" y="9"/>
                  </a:cxn>
                  <a:cxn ang="0">
                    <a:pos x="7" y="5"/>
                  </a:cxn>
                  <a:cxn ang="0">
                    <a:pos x="13" y="2"/>
                  </a:cxn>
                  <a:cxn ang="0">
                    <a:pos x="19" y="0"/>
                  </a:cxn>
                </a:cxnLst>
                <a:rect l="0" t="0" r="r" b="b"/>
                <a:pathLst>
                  <a:path w="53" h="72">
                    <a:moveTo>
                      <a:pt x="19" y="0"/>
                    </a:moveTo>
                    <a:lnTo>
                      <a:pt x="33" y="0"/>
                    </a:lnTo>
                    <a:lnTo>
                      <a:pt x="45" y="3"/>
                    </a:lnTo>
                    <a:lnTo>
                      <a:pt x="50" y="5"/>
                    </a:lnTo>
                    <a:lnTo>
                      <a:pt x="50" y="16"/>
                    </a:lnTo>
                    <a:lnTo>
                      <a:pt x="45" y="12"/>
                    </a:lnTo>
                    <a:lnTo>
                      <a:pt x="39" y="11"/>
                    </a:lnTo>
                    <a:lnTo>
                      <a:pt x="33" y="8"/>
                    </a:lnTo>
                    <a:lnTo>
                      <a:pt x="21" y="8"/>
                    </a:lnTo>
                    <a:lnTo>
                      <a:pt x="15" y="11"/>
                    </a:lnTo>
                    <a:lnTo>
                      <a:pt x="10" y="16"/>
                    </a:lnTo>
                    <a:lnTo>
                      <a:pt x="10" y="23"/>
                    </a:lnTo>
                    <a:lnTo>
                      <a:pt x="12" y="26"/>
                    </a:lnTo>
                    <a:lnTo>
                      <a:pt x="15" y="28"/>
                    </a:lnTo>
                    <a:lnTo>
                      <a:pt x="24" y="31"/>
                    </a:lnTo>
                    <a:lnTo>
                      <a:pt x="29" y="31"/>
                    </a:lnTo>
                    <a:lnTo>
                      <a:pt x="33" y="32"/>
                    </a:lnTo>
                    <a:lnTo>
                      <a:pt x="38" y="32"/>
                    </a:lnTo>
                    <a:lnTo>
                      <a:pt x="44" y="35"/>
                    </a:lnTo>
                    <a:lnTo>
                      <a:pt x="48" y="38"/>
                    </a:lnTo>
                    <a:lnTo>
                      <a:pt x="51" y="43"/>
                    </a:lnTo>
                    <a:lnTo>
                      <a:pt x="53" y="46"/>
                    </a:lnTo>
                    <a:lnTo>
                      <a:pt x="53" y="55"/>
                    </a:lnTo>
                    <a:lnTo>
                      <a:pt x="51" y="58"/>
                    </a:lnTo>
                    <a:lnTo>
                      <a:pt x="48" y="63"/>
                    </a:lnTo>
                    <a:lnTo>
                      <a:pt x="45" y="66"/>
                    </a:lnTo>
                    <a:lnTo>
                      <a:pt x="42" y="67"/>
                    </a:lnTo>
                    <a:lnTo>
                      <a:pt x="38" y="71"/>
                    </a:lnTo>
                    <a:lnTo>
                      <a:pt x="32" y="72"/>
                    </a:lnTo>
                    <a:lnTo>
                      <a:pt x="18" y="72"/>
                    </a:lnTo>
                    <a:lnTo>
                      <a:pt x="6" y="69"/>
                    </a:lnTo>
                    <a:lnTo>
                      <a:pt x="0" y="66"/>
                    </a:lnTo>
                    <a:lnTo>
                      <a:pt x="0" y="55"/>
                    </a:lnTo>
                    <a:lnTo>
                      <a:pt x="12" y="61"/>
                    </a:lnTo>
                    <a:lnTo>
                      <a:pt x="19" y="63"/>
                    </a:lnTo>
                    <a:lnTo>
                      <a:pt x="25" y="64"/>
                    </a:lnTo>
                    <a:lnTo>
                      <a:pt x="30" y="63"/>
                    </a:lnTo>
                    <a:lnTo>
                      <a:pt x="35" y="63"/>
                    </a:lnTo>
                    <a:lnTo>
                      <a:pt x="39" y="60"/>
                    </a:lnTo>
                    <a:lnTo>
                      <a:pt x="41" y="58"/>
                    </a:lnTo>
                    <a:lnTo>
                      <a:pt x="44" y="52"/>
                    </a:lnTo>
                    <a:lnTo>
                      <a:pt x="42" y="48"/>
                    </a:lnTo>
                    <a:lnTo>
                      <a:pt x="41" y="45"/>
                    </a:lnTo>
                    <a:lnTo>
                      <a:pt x="35" y="41"/>
                    </a:lnTo>
                    <a:lnTo>
                      <a:pt x="27" y="40"/>
                    </a:lnTo>
                    <a:lnTo>
                      <a:pt x="22" y="40"/>
                    </a:lnTo>
                    <a:lnTo>
                      <a:pt x="18" y="38"/>
                    </a:lnTo>
                    <a:lnTo>
                      <a:pt x="12" y="37"/>
                    </a:lnTo>
                    <a:lnTo>
                      <a:pt x="7" y="35"/>
                    </a:lnTo>
                    <a:lnTo>
                      <a:pt x="4" y="32"/>
                    </a:lnTo>
                    <a:lnTo>
                      <a:pt x="3" y="29"/>
                    </a:lnTo>
                    <a:lnTo>
                      <a:pt x="0" y="20"/>
                    </a:lnTo>
                    <a:lnTo>
                      <a:pt x="1" y="14"/>
                    </a:lnTo>
                    <a:lnTo>
                      <a:pt x="3" y="9"/>
                    </a:lnTo>
                    <a:lnTo>
                      <a:pt x="7" y="5"/>
                    </a:lnTo>
                    <a:lnTo>
                      <a:pt x="13" y="2"/>
                    </a:lnTo>
                    <a:lnTo>
                      <a:pt x="1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0" name="文字方塊 719"/>
              <p:cNvSpPr txBox="1"/>
              <p:nvPr/>
            </p:nvSpPr>
            <p:spPr>
              <a:xfrm>
                <a:off x="395536" y="1556792"/>
                <a:ext cx="8503866" cy="369332"/>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dirty="0" smtClean="0"/>
                  <a:t>Fetch      Decode    Execute                                                                          Memory  </a:t>
                </a:r>
                <a:r>
                  <a:rPr lang="en-US" altLang="zh-TW" dirty="0" err="1" smtClean="0"/>
                  <a:t>WriteBack</a:t>
                </a:r>
                <a:endParaRPr lang="zh-TW" altLang="en-US" dirty="0"/>
              </a:p>
            </p:txBody>
          </p:sp>
          <p:sp>
            <p:nvSpPr>
              <p:cNvPr id="722" name="文字方塊 721"/>
              <p:cNvSpPr txBox="1"/>
              <p:nvPr/>
            </p:nvSpPr>
            <p:spPr>
              <a:xfrm>
                <a:off x="6948264" y="3573016"/>
                <a:ext cx="588623" cy="523220"/>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sz="2800" dirty="0" smtClean="0"/>
                  <a:t>D$</a:t>
                </a:r>
                <a:endParaRPr lang="zh-TW" altLang="en-US" sz="2800" dirty="0"/>
              </a:p>
            </p:txBody>
          </p:sp>
          <p:sp>
            <p:nvSpPr>
              <p:cNvPr id="723" name="文字方塊 722"/>
              <p:cNvSpPr txBox="1"/>
              <p:nvPr/>
            </p:nvSpPr>
            <p:spPr>
              <a:xfrm>
                <a:off x="514424" y="2545740"/>
                <a:ext cx="457176" cy="523220"/>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sz="2800" dirty="0" smtClean="0"/>
                  <a:t>I$</a:t>
                </a:r>
                <a:endParaRPr lang="zh-TW" altLang="en-US" sz="2800" dirty="0"/>
              </a:p>
            </p:txBody>
          </p:sp>
          <p:sp>
            <p:nvSpPr>
              <p:cNvPr id="724" name="文字方塊 723"/>
              <p:cNvSpPr txBox="1"/>
              <p:nvPr/>
            </p:nvSpPr>
            <p:spPr>
              <a:xfrm>
                <a:off x="1207451" y="3060249"/>
                <a:ext cx="857863" cy="584775"/>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lang="en-US" altLang="zh-TW" sz="1600" dirty="0" smtClean="0"/>
                  <a:t>Register</a:t>
                </a:r>
              </a:p>
              <a:p>
                <a:pPr algn="ctr"/>
                <a:r>
                  <a:rPr lang="en-US" altLang="zh-TW" sz="1600" dirty="0" smtClean="0"/>
                  <a:t>File</a:t>
                </a:r>
                <a:endParaRPr lang="zh-TW" altLang="en-US" sz="1600" dirty="0"/>
              </a:p>
            </p:txBody>
          </p:sp>
          <p:sp>
            <p:nvSpPr>
              <p:cNvPr id="725" name="文字方塊 724"/>
              <p:cNvSpPr txBox="1"/>
              <p:nvPr/>
            </p:nvSpPr>
            <p:spPr>
              <a:xfrm>
                <a:off x="1207695" y="2442374"/>
                <a:ext cx="817724" cy="338554"/>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lang="en-US" altLang="zh-TW" sz="1600" dirty="0" smtClean="0"/>
                  <a:t>Decode</a:t>
                </a:r>
                <a:endParaRPr lang="zh-TW" altLang="en-US" sz="1600" dirty="0"/>
              </a:p>
            </p:txBody>
          </p:sp>
          <p:sp>
            <p:nvSpPr>
              <p:cNvPr id="726" name="文字方塊 725"/>
              <p:cNvSpPr txBox="1"/>
              <p:nvPr/>
            </p:nvSpPr>
            <p:spPr>
              <a:xfrm>
                <a:off x="2339752" y="2348880"/>
                <a:ext cx="619079" cy="584775"/>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lang="en-US" altLang="zh-TW" sz="1600" dirty="0" smtClean="0"/>
                  <a:t>Exec</a:t>
                </a:r>
              </a:p>
              <a:p>
                <a:pPr algn="ctr"/>
                <a:r>
                  <a:rPr lang="en-US" altLang="zh-TW" sz="1600" dirty="0" smtClean="0"/>
                  <a:t>Units</a:t>
                </a:r>
                <a:endParaRPr lang="zh-TW" altLang="en-US" sz="1600" dirty="0"/>
              </a:p>
            </p:txBody>
          </p:sp>
        </p:grpSp>
        <p:sp>
          <p:nvSpPr>
            <p:cNvPr id="730" name="文字方塊 729"/>
            <p:cNvSpPr txBox="1"/>
            <p:nvPr/>
          </p:nvSpPr>
          <p:spPr>
            <a:xfrm>
              <a:off x="4427984" y="4869160"/>
              <a:ext cx="971741" cy="461665"/>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sz="2400" dirty="0" err="1" smtClean="0"/>
                <a:t>DySER</a:t>
              </a:r>
              <a:endParaRPr lang="zh-TW" altLang="en-US" sz="2400" dirty="0"/>
            </a:p>
          </p:txBody>
        </p:sp>
      </p:grpSp>
      <p:sp>
        <p:nvSpPr>
          <p:cNvPr id="639" name="矩形 638"/>
          <p:cNvSpPr/>
          <p:nvPr/>
        </p:nvSpPr>
        <p:spPr>
          <a:xfrm>
            <a:off x="3491880" y="2708920"/>
            <a:ext cx="2880320" cy="2456744"/>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641" name="Group 78"/>
          <p:cNvGrpSpPr>
            <a:grpSpLocks noChangeAspect="1"/>
          </p:cNvGrpSpPr>
          <p:nvPr/>
        </p:nvGrpSpPr>
        <p:grpSpPr bwMode="auto">
          <a:xfrm rot="21060218">
            <a:off x="3869570" y="3884435"/>
            <a:ext cx="1318482" cy="1250459"/>
            <a:chOff x="1746" y="1162"/>
            <a:chExt cx="4555" cy="4320"/>
          </a:xfrm>
          <a:effectLst>
            <a:outerShdw blurRad="50800" dist="38100" dir="2700000" algn="tl" rotWithShape="0">
              <a:prstClr val="black">
                <a:alpha val="40000"/>
              </a:prstClr>
            </a:outerShdw>
          </a:effectLst>
        </p:grpSpPr>
        <p:sp>
          <p:nvSpPr>
            <p:cNvPr id="642" name="AutoShape 77"/>
            <p:cNvSpPr>
              <a:spLocks noChangeAspect="1" noChangeArrowheads="1" noTextEdit="1"/>
            </p:cNvSpPr>
            <p:nvPr/>
          </p:nvSpPr>
          <p:spPr bwMode="auto">
            <a:xfrm>
              <a:off x="1746" y="1162"/>
              <a:ext cx="4555"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 name="Freeform 80"/>
            <p:cNvSpPr>
              <a:spLocks/>
            </p:cNvSpPr>
            <p:nvPr/>
          </p:nvSpPr>
          <p:spPr bwMode="auto">
            <a:xfrm>
              <a:off x="2602" y="1841"/>
              <a:ext cx="83" cy="434"/>
            </a:xfrm>
            <a:custGeom>
              <a:avLst/>
              <a:gdLst/>
              <a:ahLst/>
              <a:cxnLst>
                <a:cxn ang="0">
                  <a:pos x="19" y="0"/>
                </a:cxn>
                <a:cxn ang="0">
                  <a:pos x="29" y="0"/>
                </a:cxn>
                <a:cxn ang="0">
                  <a:pos x="39" y="4"/>
                </a:cxn>
                <a:cxn ang="0">
                  <a:pos x="44" y="11"/>
                </a:cxn>
                <a:cxn ang="0">
                  <a:pos x="47" y="22"/>
                </a:cxn>
                <a:cxn ang="0">
                  <a:pos x="47" y="119"/>
                </a:cxn>
                <a:cxn ang="0">
                  <a:pos x="54" y="214"/>
                </a:cxn>
                <a:cxn ang="0">
                  <a:pos x="68" y="310"/>
                </a:cxn>
                <a:cxn ang="0">
                  <a:pos x="83" y="405"/>
                </a:cxn>
                <a:cxn ang="0">
                  <a:pos x="83" y="416"/>
                </a:cxn>
                <a:cxn ang="0">
                  <a:pos x="77" y="426"/>
                </a:cxn>
                <a:cxn ang="0">
                  <a:pos x="69" y="431"/>
                </a:cxn>
                <a:cxn ang="0">
                  <a:pos x="59" y="434"/>
                </a:cxn>
                <a:cxn ang="0">
                  <a:pos x="50" y="434"/>
                </a:cxn>
                <a:cxn ang="0">
                  <a:pos x="41" y="428"/>
                </a:cxn>
                <a:cxn ang="0">
                  <a:pos x="37" y="417"/>
                </a:cxn>
                <a:cxn ang="0">
                  <a:pos x="21" y="319"/>
                </a:cxn>
                <a:cxn ang="0">
                  <a:pos x="8" y="220"/>
                </a:cxn>
                <a:cxn ang="0">
                  <a:pos x="0" y="122"/>
                </a:cxn>
                <a:cxn ang="0">
                  <a:pos x="0" y="22"/>
                </a:cxn>
                <a:cxn ang="0">
                  <a:pos x="3" y="11"/>
                </a:cxn>
                <a:cxn ang="0">
                  <a:pos x="10" y="4"/>
                </a:cxn>
                <a:cxn ang="0">
                  <a:pos x="19" y="0"/>
                </a:cxn>
              </a:cxnLst>
              <a:rect l="0" t="0" r="r" b="b"/>
              <a:pathLst>
                <a:path w="83" h="434">
                  <a:moveTo>
                    <a:pt x="19" y="0"/>
                  </a:moveTo>
                  <a:lnTo>
                    <a:pt x="29" y="0"/>
                  </a:lnTo>
                  <a:lnTo>
                    <a:pt x="39" y="4"/>
                  </a:lnTo>
                  <a:lnTo>
                    <a:pt x="44" y="11"/>
                  </a:lnTo>
                  <a:lnTo>
                    <a:pt x="47" y="22"/>
                  </a:lnTo>
                  <a:lnTo>
                    <a:pt x="47" y="119"/>
                  </a:lnTo>
                  <a:lnTo>
                    <a:pt x="54" y="214"/>
                  </a:lnTo>
                  <a:lnTo>
                    <a:pt x="68" y="310"/>
                  </a:lnTo>
                  <a:lnTo>
                    <a:pt x="83" y="405"/>
                  </a:lnTo>
                  <a:lnTo>
                    <a:pt x="83" y="416"/>
                  </a:lnTo>
                  <a:lnTo>
                    <a:pt x="77" y="426"/>
                  </a:lnTo>
                  <a:lnTo>
                    <a:pt x="69" y="431"/>
                  </a:lnTo>
                  <a:lnTo>
                    <a:pt x="59" y="434"/>
                  </a:lnTo>
                  <a:lnTo>
                    <a:pt x="50" y="434"/>
                  </a:lnTo>
                  <a:lnTo>
                    <a:pt x="41" y="428"/>
                  </a:lnTo>
                  <a:lnTo>
                    <a:pt x="37" y="417"/>
                  </a:lnTo>
                  <a:lnTo>
                    <a:pt x="21" y="319"/>
                  </a:lnTo>
                  <a:lnTo>
                    <a:pt x="8" y="220"/>
                  </a:lnTo>
                  <a:lnTo>
                    <a:pt x="0" y="122"/>
                  </a:lnTo>
                  <a:lnTo>
                    <a:pt x="0" y="22"/>
                  </a:lnTo>
                  <a:lnTo>
                    <a:pt x="3" y="11"/>
                  </a:lnTo>
                  <a:lnTo>
                    <a:pt x="1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 name="Freeform 81"/>
            <p:cNvSpPr>
              <a:spLocks/>
            </p:cNvSpPr>
            <p:nvPr/>
          </p:nvSpPr>
          <p:spPr bwMode="auto">
            <a:xfrm>
              <a:off x="2280" y="1163"/>
              <a:ext cx="1375" cy="1046"/>
            </a:xfrm>
            <a:custGeom>
              <a:avLst/>
              <a:gdLst/>
              <a:ahLst/>
              <a:cxnLst>
                <a:cxn ang="0">
                  <a:pos x="891" y="11"/>
                </a:cxn>
                <a:cxn ang="0">
                  <a:pos x="1002" y="64"/>
                </a:cxn>
                <a:cxn ang="0">
                  <a:pos x="1053" y="136"/>
                </a:cxn>
                <a:cxn ang="0">
                  <a:pos x="1150" y="108"/>
                </a:cxn>
                <a:cxn ang="0">
                  <a:pos x="1256" y="125"/>
                </a:cxn>
                <a:cxn ang="0">
                  <a:pos x="1342" y="180"/>
                </a:cxn>
                <a:cxn ang="0">
                  <a:pos x="1371" y="281"/>
                </a:cxn>
                <a:cxn ang="0">
                  <a:pos x="1325" y="377"/>
                </a:cxn>
                <a:cxn ang="0">
                  <a:pos x="1371" y="428"/>
                </a:cxn>
                <a:cxn ang="0">
                  <a:pos x="1360" y="535"/>
                </a:cxn>
                <a:cxn ang="0">
                  <a:pos x="1263" y="645"/>
                </a:cxn>
                <a:cxn ang="0">
                  <a:pos x="1120" y="687"/>
                </a:cxn>
                <a:cxn ang="0">
                  <a:pos x="1038" y="778"/>
                </a:cxn>
                <a:cxn ang="0">
                  <a:pos x="1034" y="1041"/>
                </a:cxn>
                <a:cxn ang="0">
                  <a:pos x="1000" y="1035"/>
                </a:cxn>
                <a:cxn ang="0">
                  <a:pos x="990" y="656"/>
                </a:cxn>
                <a:cxn ang="0">
                  <a:pos x="1019" y="633"/>
                </a:cxn>
                <a:cxn ang="0">
                  <a:pos x="1145" y="637"/>
                </a:cxn>
                <a:cxn ang="0">
                  <a:pos x="1263" y="593"/>
                </a:cxn>
                <a:cxn ang="0">
                  <a:pos x="1321" y="500"/>
                </a:cxn>
                <a:cxn ang="0">
                  <a:pos x="1318" y="428"/>
                </a:cxn>
                <a:cxn ang="0">
                  <a:pos x="1280" y="428"/>
                </a:cxn>
                <a:cxn ang="0">
                  <a:pos x="1236" y="427"/>
                </a:cxn>
                <a:cxn ang="0">
                  <a:pos x="1244" y="393"/>
                </a:cxn>
                <a:cxn ang="0">
                  <a:pos x="1306" y="325"/>
                </a:cxn>
                <a:cxn ang="0">
                  <a:pos x="1320" y="234"/>
                </a:cxn>
                <a:cxn ang="0">
                  <a:pos x="1256" y="174"/>
                </a:cxn>
                <a:cxn ang="0">
                  <a:pos x="1175" y="155"/>
                </a:cxn>
                <a:cxn ang="0">
                  <a:pos x="1089" y="169"/>
                </a:cxn>
                <a:cxn ang="0">
                  <a:pos x="1045" y="224"/>
                </a:cxn>
                <a:cxn ang="0">
                  <a:pos x="1008" y="223"/>
                </a:cxn>
                <a:cxn ang="0">
                  <a:pos x="1008" y="151"/>
                </a:cxn>
                <a:cxn ang="0">
                  <a:pos x="940" y="79"/>
                </a:cxn>
                <a:cxn ang="0">
                  <a:pos x="827" y="49"/>
                </a:cxn>
                <a:cxn ang="0">
                  <a:pos x="730" y="63"/>
                </a:cxn>
                <a:cxn ang="0">
                  <a:pos x="704" y="116"/>
                </a:cxn>
                <a:cxn ang="0">
                  <a:pos x="666" y="123"/>
                </a:cxn>
                <a:cxn ang="0">
                  <a:pos x="547" y="72"/>
                </a:cxn>
                <a:cxn ang="0">
                  <a:pos x="431" y="125"/>
                </a:cxn>
                <a:cxn ang="0">
                  <a:pos x="347" y="238"/>
                </a:cxn>
                <a:cxn ang="0">
                  <a:pos x="319" y="370"/>
                </a:cxn>
                <a:cxn ang="0">
                  <a:pos x="312" y="427"/>
                </a:cxn>
                <a:cxn ang="0">
                  <a:pos x="216" y="445"/>
                </a:cxn>
                <a:cxn ang="0">
                  <a:pos x="97" y="504"/>
                </a:cxn>
                <a:cxn ang="0">
                  <a:pos x="47" y="598"/>
                </a:cxn>
                <a:cxn ang="0">
                  <a:pos x="97" y="667"/>
                </a:cxn>
                <a:cxn ang="0">
                  <a:pos x="178" y="695"/>
                </a:cxn>
                <a:cxn ang="0">
                  <a:pos x="367" y="684"/>
                </a:cxn>
                <a:cxn ang="0">
                  <a:pos x="390" y="713"/>
                </a:cxn>
                <a:cxn ang="0">
                  <a:pos x="330" y="734"/>
                </a:cxn>
                <a:cxn ang="0">
                  <a:pos x="176" y="743"/>
                </a:cxn>
                <a:cxn ang="0">
                  <a:pos x="55" y="695"/>
                </a:cxn>
                <a:cxn ang="0">
                  <a:pos x="0" y="600"/>
                </a:cxn>
                <a:cxn ang="0">
                  <a:pos x="49" y="485"/>
                </a:cxn>
                <a:cxn ang="0">
                  <a:pos x="170" y="410"/>
                </a:cxn>
                <a:cxn ang="0">
                  <a:pos x="274" y="386"/>
                </a:cxn>
                <a:cxn ang="0">
                  <a:pos x="283" y="271"/>
                </a:cxn>
                <a:cxn ang="0">
                  <a:pos x="355" y="137"/>
                </a:cxn>
                <a:cxn ang="0">
                  <a:pos x="471" y="46"/>
                </a:cxn>
                <a:cxn ang="0">
                  <a:pos x="603" y="31"/>
                </a:cxn>
                <a:cxn ang="0">
                  <a:pos x="696" y="27"/>
                </a:cxn>
                <a:cxn ang="0">
                  <a:pos x="798" y="0"/>
                </a:cxn>
              </a:cxnLst>
              <a:rect l="0" t="0" r="r" b="b"/>
              <a:pathLst>
                <a:path w="1375" h="1046">
                  <a:moveTo>
                    <a:pt x="798" y="0"/>
                  </a:moveTo>
                  <a:lnTo>
                    <a:pt x="828" y="2"/>
                  </a:lnTo>
                  <a:lnTo>
                    <a:pt x="860" y="6"/>
                  </a:lnTo>
                  <a:lnTo>
                    <a:pt x="891" y="11"/>
                  </a:lnTo>
                  <a:lnTo>
                    <a:pt x="921" y="21"/>
                  </a:lnTo>
                  <a:lnTo>
                    <a:pt x="951" y="34"/>
                  </a:lnTo>
                  <a:lnTo>
                    <a:pt x="978" y="47"/>
                  </a:lnTo>
                  <a:lnTo>
                    <a:pt x="1002" y="64"/>
                  </a:lnTo>
                  <a:lnTo>
                    <a:pt x="1023" y="83"/>
                  </a:lnTo>
                  <a:lnTo>
                    <a:pt x="1040" y="105"/>
                  </a:lnTo>
                  <a:lnTo>
                    <a:pt x="1052" y="130"/>
                  </a:lnTo>
                  <a:lnTo>
                    <a:pt x="1053" y="136"/>
                  </a:lnTo>
                  <a:lnTo>
                    <a:pt x="1071" y="125"/>
                  </a:lnTo>
                  <a:lnTo>
                    <a:pt x="1096" y="116"/>
                  </a:lnTo>
                  <a:lnTo>
                    <a:pt x="1122" y="110"/>
                  </a:lnTo>
                  <a:lnTo>
                    <a:pt x="1150" y="108"/>
                  </a:lnTo>
                  <a:lnTo>
                    <a:pt x="1178" y="108"/>
                  </a:lnTo>
                  <a:lnTo>
                    <a:pt x="1205" y="111"/>
                  </a:lnTo>
                  <a:lnTo>
                    <a:pt x="1232" y="116"/>
                  </a:lnTo>
                  <a:lnTo>
                    <a:pt x="1256" y="125"/>
                  </a:lnTo>
                  <a:lnTo>
                    <a:pt x="1280" y="134"/>
                  </a:lnTo>
                  <a:lnTo>
                    <a:pt x="1302" y="147"/>
                  </a:lnTo>
                  <a:lnTo>
                    <a:pt x="1323" y="162"/>
                  </a:lnTo>
                  <a:lnTo>
                    <a:pt x="1342" y="180"/>
                  </a:lnTo>
                  <a:lnTo>
                    <a:pt x="1357" y="201"/>
                  </a:lnTo>
                  <a:lnTo>
                    <a:pt x="1367" y="224"/>
                  </a:lnTo>
                  <a:lnTo>
                    <a:pt x="1372" y="250"/>
                  </a:lnTo>
                  <a:lnTo>
                    <a:pt x="1371" y="281"/>
                  </a:lnTo>
                  <a:lnTo>
                    <a:pt x="1364" y="310"/>
                  </a:lnTo>
                  <a:lnTo>
                    <a:pt x="1352" y="337"/>
                  </a:lnTo>
                  <a:lnTo>
                    <a:pt x="1335" y="364"/>
                  </a:lnTo>
                  <a:lnTo>
                    <a:pt x="1325" y="377"/>
                  </a:lnTo>
                  <a:lnTo>
                    <a:pt x="1338" y="382"/>
                  </a:lnTo>
                  <a:lnTo>
                    <a:pt x="1350" y="390"/>
                  </a:lnTo>
                  <a:lnTo>
                    <a:pt x="1361" y="404"/>
                  </a:lnTo>
                  <a:lnTo>
                    <a:pt x="1371" y="428"/>
                  </a:lnTo>
                  <a:lnTo>
                    <a:pt x="1375" y="455"/>
                  </a:lnTo>
                  <a:lnTo>
                    <a:pt x="1374" y="482"/>
                  </a:lnTo>
                  <a:lnTo>
                    <a:pt x="1368" y="510"/>
                  </a:lnTo>
                  <a:lnTo>
                    <a:pt x="1360" y="535"/>
                  </a:lnTo>
                  <a:lnTo>
                    <a:pt x="1342" y="569"/>
                  </a:lnTo>
                  <a:lnTo>
                    <a:pt x="1320" y="600"/>
                  </a:lnTo>
                  <a:lnTo>
                    <a:pt x="1294" y="625"/>
                  </a:lnTo>
                  <a:lnTo>
                    <a:pt x="1263" y="645"/>
                  </a:lnTo>
                  <a:lnTo>
                    <a:pt x="1230" y="662"/>
                  </a:lnTo>
                  <a:lnTo>
                    <a:pt x="1194" y="674"/>
                  </a:lnTo>
                  <a:lnTo>
                    <a:pt x="1157" y="682"/>
                  </a:lnTo>
                  <a:lnTo>
                    <a:pt x="1120" y="687"/>
                  </a:lnTo>
                  <a:lnTo>
                    <a:pt x="1081" y="688"/>
                  </a:lnTo>
                  <a:lnTo>
                    <a:pt x="1042" y="685"/>
                  </a:lnTo>
                  <a:lnTo>
                    <a:pt x="1037" y="684"/>
                  </a:lnTo>
                  <a:lnTo>
                    <a:pt x="1038" y="778"/>
                  </a:lnTo>
                  <a:lnTo>
                    <a:pt x="1042" y="901"/>
                  </a:lnTo>
                  <a:lnTo>
                    <a:pt x="1044" y="1024"/>
                  </a:lnTo>
                  <a:lnTo>
                    <a:pt x="1041" y="1035"/>
                  </a:lnTo>
                  <a:lnTo>
                    <a:pt x="1034" y="1041"/>
                  </a:lnTo>
                  <a:lnTo>
                    <a:pt x="1026" y="1046"/>
                  </a:lnTo>
                  <a:lnTo>
                    <a:pt x="1015" y="1046"/>
                  </a:lnTo>
                  <a:lnTo>
                    <a:pt x="1007" y="1041"/>
                  </a:lnTo>
                  <a:lnTo>
                    <a:pt x="1000" y="1035"/>
                  </a:lnTo>
                  <a:lnTo>
                    <a:pt x="997" y="1024"/>
                  </a:lnTo>
                  <a:lnTo>
                    <a:pt x="995" y="901"/>
                  </a:lnTo>
                  <a:lnTo>
                    <a:pt x="991" y="778"/>
                  </a:lnTo>
                  <a:lnTo>
                    <a:pt x="990" y="656"/>
                  </a:lnTo>
                  <a:lnTo>
                    <a:pt x="991" y="645"/>
                  </a:lnTo>
                  <a:lnTo>
                    <a:pt x="998" y="637"/>
                  </a:lnTo>
                  <a:lnTo>
                    <a:pt x="1008" y="633"/>
                  </a:lnTo>
                  <a:lnTo>
                    <a:pt x="1019" y="633"/>
                  </a:lnTo>
                  <a:lnTo>
                    <a:pt x="1048" y="637"/>
                  </a:lnTo>
                  <a:lnTo>
                    <a:pt x="1078" y="640"/>
                  </a:lnTo>
                  <a:lnTo>
                    <a:pt x="1111" y="640"/>
                  </a:lnTo>
                  <a:lnTo>
                    <a:pt x="1145" y="637"/>
                  </a:lnTo>
                  <a:lnTo>
                    <a:pt x="1176" y="631"/>
                  </a:lnTo>
                  <a:lnTo>
                    <a:pt x="1208" y="623"/>
                  </a:lnTo>
                  <a:lnTo>
                    <a:pt x="1237" y="609"/>
                  </a:lnTo>
                  <a:lnTo>
                    <a:pt x="1263" y="593"/>
                  </a:lnTo>
                  <a:lnTo>
                    <a:pt x="1285" y="572"/>
                  </a:lnTo>
                  <a:lnTo>
                    <a:pt x="1303" y="546"/>
                  </a:lnTo>
                  <a:lnTo>
                    <a:pt x="1314" y="524"/>
                  </a:lnTo>
                  <a:lnTo>
                    <a:pt x="1321" y="500"/>
                  </a:lnTo>
                  <a:lnTo>
                    <a:pt x="1327" y="477"/>
                  </a:lnTo>
                  <a:lnTo>
                    <a:pt x="1327" y="452"/>
                  </a:lnTo>
                  <a:lnTo>
                    <a:pt x="1324" y="438"/>
                  </a:lnTo>
                  <a:lnTo>
                    <a:pt x="1318" y="428"/>
                  </a:lnTo>
                  <a:lnTo>
                    <a:pt x="1312" y="424"/>
                  </a:lnTo>
                  <a:lnTo>
                    <a:pt x="1302" y="423"/>
                  </a:lnTo>
                  <a:lnTo>
                    <a:pt x="1291" y="424"/>
                  </a:lnTo>
                  <a:lnTo>
                    <a:pt x="1280" y="428"/>
                  </a:lnTo>
                  <a:lnTo>
                    <a:pt x="1267" y="434"/>
                  </a:lnTo>
                  <a:lnTo>
                    <a:pt x="1255" y="437"/>
                  </a:lnTo>
                  <a:lnTo>
                    <a:pt x="1244" y="434"/>
                  </a:lnTo>
                  <a:lnTo>
                    <a:pt x="1236" y="427"/>
                  </a:lnTo>
                  <a:lnTo>
                    <a:pt x="1232" y="417"/>
                  </a:lnTo>
                  <a:lnTo>
                    <a:pt x="1232" y="408"/>
                  </a:lnTo>
                  <a:lnTo>
                    <a:pt x="1238" y="398"/>
                  </a:lnTo>
                  <a:lnTo>
                    <a:pt x="1244" y="393"/>
                  </a:lnTo>
                  <a:lnTo>
                    <a:pt x="1256" y="383"/>
                  </a:lnTo>
                  <a:lnTo>
                    <a:pt x="1273" y="365"/>
                  </a:lnTo>
                  <a:lnTo>
                    <a:pt x="1291" y="346"/>
                  </a:lnTo>
                  <a:lnTo>
                    <a:pt x="1306" y="325"/>
                  </a:lnTo>
                  <a:lnTo>
                    <a:pt x="1317" y="303"/>
                  </a:lnTo>
                  <a:lnTo>
                    <a:pt x="1324" y="281"/>
                  </a:lnTo>
                  <a:lnTo>
                    <a:pt x="1325" y="256"/>
                  </a:lnTo>
                  <a:lnTo>
                    <a:pt x="1320" y="234"/>
                  </a:lnTo>
                  <a:lnTo>
                    <a:pt x="1309" y="214"/>
                  </a:lnTo>
                  <a:lnTo>
                    <a:pt x="1294" y="198"/>
                  </a:lnTo>
                  <a:lnTo>
                    <a:pt x="1276" y="185"/>
                  </a:lnTo>
                  <a:lnTo>
                    <a:pt x="1256" y="174"/>
                  </a:lnTo>
                  <a:lnTo>
                    <a:pt x="1238" y="167"/>
                  </a:lnTo>
                  <a:lnTo>
                    <a:pt x="1219" y="162"/>
                  </a:lnTo>
                  <a:lnTo>
                    <a:pt x="1197" y="158"/>
                  </a:lnTo>
                  <a:lnTo>
                    <a:pt x="1175" y="155"/>
                  </a:lnTo>
                  <a:lnTo>
                    <a:pt x="1151" y="154"/>
                  </a:lnTo>
                  <a:lnTo>
                    <a:pt x="1129" y="156"/>
                  </a:lnTo>
                  <a:lnTo>
                    <a:pt x="1107" y="161"/>
                  </a:lnTo>
                  <a:lnTo>
                    <a:pt x="1089" y="169"/>
                  </a:lnTo>
                  <a:lnTo>
                    <a:pt x="1073" y="180"/>
                  </a:lnTo>
                  <a:lnTo>
                    <a:pt x="1059" y="195"/>
                  </a:lnTo>
                  <a:lnTo>
                    <a:pt x="1051" y="214"/>
                  </a:lnTo>
                  <a:lnTo>
                    <a:pt x="1045" y="224"/>
                  </a:lnTo>
                  <a:lnTo>
                    <a:pt x="1036" y="230"/>
                  </a:lnTo>
                  <a:lnTo>
                    <a:pt x="1026" y="231"/>
                  </a:lnTo>
                  <a:lnTo>
                    <a:pt x="1016" y="228"/>
                  </a:lnTo>
                  <a:lnTo>
                    <a:pt x="1008" y="223"/>
                  </a:lnTo>
                  <a:lnTo>
                    <a:pt x="1004" y="214"/>
                  </a:lnTo>
                  <a:lnTo>
                    <a:pt x="1005" y="202"/>
                  </a:lnTo>
                  <a:lnTo>
                    <a:pt x="1011" y="176"/>
                  </a:lnTo>
                  <a:lnTo>
                    <a:pt x="1008" y="151"/>
                  </a:lnTo>
                  <a:lnTo>
                    <a:pt x="998" y="130"/>
                  </a:lnTo>
                  <a:lnTo>
                    <a:pt x="983" y="111"/>
                  </a:lnTo>
                  <a:lnTo>
                    <a:pt x="964" y="94"/>
                  </a:lnTo>
                  <a:lnTo>
                    <a:pt x="940" y="79"/>
                  </a:lnTo>
                  <a:lnTo>
                    <a:pt x="914" y="68"/>
                  </a:lnTo>
                  <a:lnTo>
                    <a:pt x="885" y="58"/>
                  </a:lnTo>
                  <a:lnTo>
                    <a:pt x="856" y="53"/>
                  </a:lnTo>
                  <a:lnTo>
                    <a:pt x="827" y="49"/>
                  </a:lnTo>
                  <a:lnTo>
                    <a:pt x="799" y="49"/>
                  </a:lnTo>
                  <a:lnTo>
                    <a:pt x="773" y="50"/>
                  </a:lnTo>
                  <a:lnTo>
                    <a:pt x="750" y="56"/>
                  </a:lnTo>
                  <a:lnTo>
                    <a:pt x="730" y="63"/>
                  </a:lnTo>
                  <a:lnTo>
                    <a:pt x="717" y="74"/>
                  </a:lnTo>
                  <a:lnTo>
                    <a:pt x="708" y="89"/>
                  </a:lnTo>
                  <a:lnTo>
                    <a:pt x="707" y="105"/>
                  </a:lnTo>
                  <a:lnTo>
                    <a:pt x="704" y="116"/>
                  </a:lnTo>
                  <a:lnTo>
                    <a:pt x="697" y="125"/>
                  </a:lnTo>
                  <a:lnTo>
                    <a:pt x="686" y="129"/>
                  </a:lnTo>
                  <a:lnTo>
                    <a:pt x="675" y="129"/>
                  </a:lnTo>
                  <a:lnTo>
                    <a:pt x="666" y="123"/>
                  </a:lnTo>
                  <a:lnTo>
                    <a:pt x="637" y="98"/>
                  </a:lnTo>
                  <a:lnTo>
                    <a:pt x="608" y="82"/>
                  </a:lnTo>
                  <a:lnTo>
                    <a:pt x="577" y="74"/>
                  </a:lnTo>
                  <a:lnTo>
                    <a:pt x="547" y="72"/>
                  </a:lnTo>
                  <a:lnTo>
                    <a:pt x="517" y="78"/>
                  </a:lnTo>
                  <a:lnTo>
                    <a:pt x="488" y="89"/>
                  </a:lnTo>
                  <a:lnTo>
                    <a:pt x="459" y="105"/>
                  </a:lnTo>
                  <a:lnTo>
                    <a:pt x="431" y="125"/>
                  </a:lnTo>
                  <a:lnTo>
                    <a:pt x="406" y="150"/>
                  </a:lnTo>
                  <a:lnTo>
                    <a:pt x="384" y="177"/>
                  </a:lnTo>
                  <a:lnTo>
                    <a:pt x="363" y="206"/>
                  </a:lnTo>
                  <a:lnTo>
                    <a:pt x="347" y="238"/>
                  </a:lnTo>
                  <a:lnTo>
                    <a:pt x="333" y="271"/>
                  </a:lnTo>
                  <a:lnTo>
                    <a:pt x="323" y="304"/>
                  </a:lnTo>
                  <a:lnTo>
                    <a:pt x="319" y="337"/>
                  </a:lnTo>
                  <a:lnTo>
                    <a:pt x="319" y="370"/>
                  </a:lnTo>
                  <a:lnTo>
                    <a:pt x="325" y="401"/>
                  </a:lnTo>
                  <a:lnTo>
                    <a:pt x="325" y="412"/>
                  </a:lnTo>
                  <a:lnTo>
                    <a:pt x="321" y="422"/>
                  </a:lnTo>
                  <a:lnTo>
                    <a:pt x="312" y="427"/>
                  </a:lnTo>
                  <a:lnTo>
                    <a:pt x="301" y="430"/>
                  </a:lnTo>
                  <a:lnTo>
                    <a:pt x="275" y="433"/>
                  </a:lnTo>
                  <a:lnTo>
                    <a:pt x="246" y="437"/>
                  </a:lnTo>
                  <a:lnTo>
                    <a:pt x="216" y="445"/>
                  </a:lnTo>
                  <a:lnTo>
                    <a:pt x="184" y="456"/>
                  </a:lnTo>
                  <a:lnTo>
                    <a:pt x="152" y="470"/>
                  </a:lnTo>
                  <a:lnTo>
                    <a:pt x="123" y="485"/>
                  </a:lnTo>
                  <a:lnTo>
                    <a:pt x="97" y="504"/>
                  </a:lnTo>
                  <a:lnTo>
                    <a:pt x="75" y="525"/>
                  </a:lnTo>
                  <a:lnTo>
                    <a:pt x="58" y="550"/>
                  </a:lnTo>
                  <a:lnTo>
                    <a:pt x="49" y="576"/>
                  </a:lnTo>
                  <a:lnTo>
                    <a:pt x="47" y="598"/>
                  </a:lnTo>
                  <a:lnTo>
                    <a:pt x="53" y="619"/>
                  </a:lnTo>
                  <a:lnTo>
                    <a:pt x="64" y="637"/>
                  </a:lnTo>
                  <a:lnTo>
                    <a:pt x="79" y="653"/>
                  </a:lnTo>
                  <a:lnTo>
                    <a:pt x="97" y="667"/>
                  </a:lnTo>
                  <a:lnTo>
                    <a:pt x="116" y="678"/>
                  </a:lnTo>
                  <a:lnTo>
                    <a:pt x="137" y="687"/>
                  </a:lnTo>
                  <a:lnTo>
                    <a:pt x="158" y="692"/>
                  </a:lnTo>
                  <a:lnTo>
                    <a:pt x="178" y="695"/>
                  </a:lnTo>
                  <a:lnTo>
                    <a:pt x="225" y="695"/>
                  </a:lnTo>
                  <a:lnTo>
                    <a:pt x="272" y="691"/>
                  </a:lnTo>
                  <a:lnTo>
                    <a:pt x="321" y="687"/>
                  </a:lnTo>
                  <a:lnTo>
                    <a:pt x="367" y="684"/>
                  </a:lnTo>
                  <a:lnTo>
                    <a:pt x="378" y="687"/>
                  </a:lnTo>
                  <a:lnTo>
                    <a:pt x="385" y="694"/>
                  </a:lnTo>
                  <a:lnTo>
                    <a:pt x="390" y="702"/>
                  </a:lnTo>
                  <a:lnTo>
                    <a:pt x="390" y="713"/>
                  </a:lnTo>
                  <a:lnTo>
                    <a:pt x="385" y="721"/>
                  </a:lnTo>
                  <a:lnTo>
                    <a:pt x="378" y="728"/>
                  </a:lnTo>
                  <a:lnTo>
                    <a:pt x="367" y="731"/>
                  </a:lnTo>
                  <a:lnTo>
                    <a:pt x="330" y="734"/>
                  </a:lnTo>
                  <a:lnTo>
                    <a:pt x="292" y="736"/>
                  </a:lnTo>
                  <a:lnTo>
                    <a:pt x="253" y="740"/>
                  </a:lnTo>
                  <a:lnTo>
                    <a:pt x="214" y="743"/>
                  </a:lnTo>
                  <a:lnTo>
                    <a:pt x="176" y="743"/>
                  </a:lnTo>
                  <a:lnTo>
                    <a:pt x="138" y="738"/>
                  </a:lnTo>
                  <a:lnTo>
                    <a:pt x="102" y="725"/>
                  </a:lnTo>
                  <a:lnTo>
                    <a:pt x="79" y="711"/>
                  </a:lnTo>
                  <a:lnTo>
                    <a:pt x="55" y="695"/>
                  </a:lnTo>
                  <a:lnTo>
                    <a:pt x="35" y="674"/>
                  </a:lnTo>
                  <a:lnTo>
                    <a:pt x="18" y="652"/>
                  </a:lnTo>
                  <a:lnTo>
                    <a:pt x="6" y="626"/>
                  </a:lnTo>
                  <a:lnTo>
                    <a:pt x="0" y="600"/>
                  </a:lnTo>
                  <a:lnTo>
                    <a:pt x="2" y="571"/>
                  </a:lnTo>
                  <a:lnTo>
                    <a:pt x="11" y="539"/>
                  </a:lnTo>
                  <a:lnTo>
                    <a:pt x="28" y="511"/>
                  </a:lnTo>
                  <a:lnTo>
                    <a:pt x="49" y="485"/>
                  </a:lnTo>
                  <a:lnTo>
                    <a:pt x="75" y="463"/>
                  </a:lnTo>
                  <a:lnTo>
                    <a:pt x="105" y="442"/>
                  </a:lnTo>
                  <a:lnTo>
                    <a:pt x="137" y="424"/>
                  </a:lnTo>
                  <a:lnTo>
                    <a:pt x="170" y="410"/>
                  </a:lnTo>
                  <a:lnTo>
                    <a:pt x="205" y="399"/>
                  </a:lnTo>
                  <a:lnTo>
                    <a:pt x="238" y="391"/>
                  </a:lnTo>
                  <a:lnTo>
                    <a:pt x="271" y="386"/>
                  </a:lnTo>
                  <a:lnTo>
                    <a:pt x="274" y="386"/>
                  </a:lnTo>
                  <a:lnTo>
                    <a:pt x="272" y="379"/>
                  </a:lnTo>
                  <a:lnTo>
                    <a:pt x="271" y="343"/>
                  </a:lnTo>
                  <a:lnTo>
                    <a:pt x="275" y="307"/>
                  </a:lnTo>
                  <a:lnTo>
                    <a:pt x="283" y="271"/>
                  </a:lnTo>
                  <a:lnTo>
                    <a:pt x="296" y="235"/>
                  </a:lnTo>
                  <a:lnTo>
                    <a:pt x="312" y="201"/>
                  </a:lnTo>
                  <a:lnTo>
                    <a:pt x="333" y="167"/>
                  </a:lnTo>
                  <a:lnTo>
                    <a:pt x="355" y="137"/>
                  </a:lnTo>
                  <a:lnTo>
                    <a:pt x="381" y="110"/>
                  </a:lnTo>
                  <a:lnTo>
                    <a:pt x="409" y="85"/>
                  </a:lnTo>
                  <a:lnTo>
                    <a:pt x="439" y="63"/>
                  </a:lnTo>
                  <a:lnTo>
                    <a:pt x="471" y="46"/>
                  </a:lnTo>
                  <a:lnTo>
                    <a:pt x="503" y="34"/>
                  </a:lnTo>
                  <a:lnTo>
                    <a:pt x="536" y="27"/>
                  </a:lnTo>
                  <a:lnTo>
                    <a:pt x="570" y="25"/>
                  </a:lnTo>
                  <a:lnTo>
                    <a:pt x="603" y="31"/>
                  </a:lnTo>
                  <a:lnTo>
                    <a:pt x="637" y="42"/>
                  </a:lnTo>
                  <a:lnTo>
                    <a:pt x="666" y="60"/>
                  </a:lnTo>
                  <a:lnTo>
                    <a:pt x="678" y="42"/>
                  </a:lnTo>
                  <a:lnTo>
                    <a:pt x="696" y="27"/>
                  </a:lnTo>
                  <a:lnTo>
                    <a:pt x="717" y="16"/>
                  </a:lnTo>
                  <a:lnTo>
                    <a:pt x="742" y="7"/>
                  </a:lnTo>
                  <a:lnTo>
                    <a:pt x="768" y="3"/>
                  </a:lnTo>
                  <a:lnTo>
                    <a:pt x="79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 name="Freeform 82"/>
            <p:cNvSpPr>
              <a:spLocks/>
            </p:cNvSpPr>
            <p:nvPr/>
          </p:nvSpPr>
          <p:spPr bwMode="auto">
            <a:xfrm>
              <a:off x="2634" y="2156"/>
              <a:ext cx="705" cy="180"/>
            </a:xfrm>
            <a:custGeom>
              <a:avLst/>
              <a:gdLst/>
              <a:ahLst/>
              <a:cxnLst>
                <a:cxn ang="0">
                  <a:pos x="683" y="0"/>
                </a:cxn>
                <a:cxn ang="0">
                  <a:pos x="693" y="3"/>
                </a:cxn>
                <a:cxn ang="0">
                  <a:pos x="701" y="8"/>
                </a:cxn>
                <a:cxn ang="0">
                  <a:pos x="705" y="18"/>
                </a:cxn>
                <a:cxn ang="0">
                  <a:pos x="704" y="29"/>
                </a:cxn>
                <a:cxn ang="0">
                  <a:pos x="691" y="58"/>
                </a:cxn>
                <a:cxn ang="0">
                  <a:pos x="672" y="82"/>
                </a:cxn>
                <a:cxn ang="0">
                  <a:pos x="650" y="102"/>
                </a:cxn>
                <a:cxn ang="0">
                  <a:pos x="624" y="120"/>
                </a:cxn>
                <a:cxn ang="0">
                  <a:pos x="595" y="135"/>
                </a:cxn>
                <a:cxn ang="0">
                  <a:pos x="564" y="146"/>
                </a:cxn>
                <a:cxn ang="0">
                  <a:pos x="532" y="156"/>
                </a:cxn>
                <a:cxn ang="0">
                  <a:pos x="499" y="164"/>
                </a:cxn>
                <a:cxn ang="0">
                  <a:pos x="466" y="170"/>
                </a:cxn>
                <a:cxn ang="0">
                  <a:pos x="434" y="174"/>
                </a:cxn>
                <a:cxn ang="0">
                  <a:pos x="403" y="177"/>
                </a:cxn>
                <a:cxn ang="0">
                  <a:pos x="375" y="178"/>
                </a:cxn>
                <a:cxn ang="0">
                  <a:pos x="318" y="180"/>
                </a:cxn>
                <a:cxn ang="0">
                  <a:pos x="261" y="178"/>
                </a:cxn>
                <a:cxn ang="0">
                  <a:pos x="204" y="173"/>
                </a:cxn>
                <a:cxn ang="0">
                  <a:pos x="147" y="162"/>
                </a:cxn>
                <a:cxn ang="0">
                  <a:pos x="122" y="156"/>
                </a:cxn>
                <a:cxn ang="0">
                  <a:pos x="96" y="148"/>
                </a:cxn>
                <a:cxn ang="0">
                  <a:pos x="70" y="138"/>
                </a:cxn>
                <a:cxn ang="0">
                  <a:pos x="45" y="124"/>
                </a:cxn>
                <a:cxn ang="0">
                  <a:pos x="23" y="109"/>
                </a:cxn>
                <a:cxn ang="0">
                  <a:pos x="4" y="90"/>
                </a:cxn>
                <a:cxn ang="0">
                  <a:pos x="0" y="79"/>
                </a:cxn>
                <a:cxn ang="0">
                  <a:pos x="0" y="69"/>
                </a:cxn>
                <a:cxn ang="0">
                  <a:pos x="4" y="60"/>
                </a:cxn>
                <a:cxn ang="0">
                  <a:pos x="11" y="53"/>
                </a:cxn>
                <a:cxn ang="0">
                  <a:pos x="19" y="48"/>
                </a:cxn>
                <a:cxn ang="0">
                  <a:pos x="29" y="50"/>
                </a:cxn>
                <a:cxn ang="0">
                  <a:pos x="37" y="57"/>
                </a:cxn>
                <a:cxn ang="0">
                  <a:pos x="56" y="76"/>
                </a:cxn>
                <a:cxn ang="0">
                  <a:pos x="80" y="90"/>
                </a:cxn>
                <a:cxn ang="0">
                  <a:pos x="106" y="101"/>
                </a:cxn>
                <a:cxn ang="0">
                  <a:pos x="134" y="109"/>
                </a:cxn>
                <a:cxn ang="0">
                  <a:pos x="160" y="116"/>
                </a:cxn>
                <a:cxn ang="0">
                  <a:pos x="225" y="127"/>
                </a:cxn>
                <a:cxn ang="0">
                  <a:pos x="289" y="133"/>
                </a:cxn>
                <a:cxn ang="0">
                  <a:pos x="354" y="133"/>
                </a:cxn>
                <a:cxn ang="0">
                  <a:pos x="378" y="131"/>
                </a:cxn>
                <a:cxn ang="0">
                  <a:pos x="404" y="130"/>
                </a:cxn>
                <a:cxn ang="0">
                  <a:pos x="433" y="127"/>
                </a:cxn>
                <a:cxn ang="0">
                  <a:pos x="463" y="123"/>
                </a:cxn>
                <a:cxn ang="0">
                  <a:pos x="495" y="119"/>
                </a:cxn>
                <a:cxn ang="0">
                  <a:pos x="526" y="112"/>
                </a:cxn>
                <a:cxn ang="0">
                  <a:pos x="556" y="102"/>
                </a:cxn>
                <a:cxn ang="0">
                  <a:pos x="584" y="91"/>
                </a:cxn>
                <a:cxn ang="0">
                  <a:pos x="608" y="77"/>
                </a:cxn>
                <a:cxn ang="0">
                  <a:pos x="629" y="61"/>
                </a:cxn>
                <a:cxn ang="0">
                  <a:pos x="647" y="40"/>
                </a:cxn>
                <a:cxn ang="0">
                  <a:pos x="658" y="17"/>
                </a:cxn>
                <a:cxn ang="0">
                  <a:pos x="664" y="7"/>
                </a:cxn>
                <a:cxn ang="0">
                  <a:pos x="673" y="2"/>
                </a:cxn>
                <a:cxn ang="0">
                  <a:pos x="683" y="0"/>
                </a:cxn>
              </a:cxnLst>
              <a:rect l="0" t="0" r="r" b="b"/>
              <a:pathLst>
                <a:path w="705" h="180">
                  <a:moveTo>
                    <a:pt x="683" y="0"/>
                  </a:moveTo>
                  <a:lnTo>
                    <a:pt x="693" y="3"/>
                  </a:lnTo>
                  <a:lnTo>
                    <a:pt x="701" y="8"/>
                  </a:lnTo>
                  <a:lnTo>
                    <a:pt x="705" y="18"/>
                  </a:lnTo>
                  <a:lnTo>
                    <a:pt x="704" y="29"/>
                  </a:lnTo>
                  <a:lnTo>
                    <a:pt x="691" y="58"/>
                  </a:lnTo>
                  <a:lnTo>
                    <a:pt x="672" y="82"/>
                  </a:lnTo>
                  <a:lnTo>
                    <a:pt x="650" y="102"/>
                  </a:lnTo>
                  <a:lnTo>
                    <a:pt x="624" y="120"/>
                  </a:lnTo>
                  <a:lnTo>
                    <a:pt x="595" y="135"/>
                  </a:lnTo>
                  <a:lnTo>
                    <a:pt x="564" y="146"/>
                  </a:lnTo>
                  <a:lnTo>
                    <a:pt x="532" y="156"/>
                  </a:lnTo>
                  <a:lnTo>
                    <a:pt x="499" y="164"/>
                  </a:lnTo>
                  <a:lnTo>
                    <a:pt x="466" y="170"/>
                  </a:lnTo>
                  <a:lnTo>
                    <a:pt x="434" y="174"/>
                  </a:lnTo>
                  <a:lnTo>
                    <a:pt x="403" y="177"/>
                  </a:lnTo>
                  <a:lnTo>
                    <a:pt x="375" y="178"/>
                  </a:lnTo>
                  <a:lnTo>
                    <a:pt x="318" y="180"/>
                  </a:lnTo>
                  <a:lnTo>
                    <a:pt x="261" y="178"/>
                  </a:lnTo>
                  <a:lnTo>
                    <a:pt x="204" y="173"/>
                  </a:lnTo>
                  <a:lnTo>
                    <a:pt x="147" y="162"/>
                  </a:lnTo>
                  <a:lnTo>
                    <a:pt x="122" y="156"/>
                  </a:lnTo>
                  <a:lnTo>
                    <a:pt x="96" y="148"/>
                  </a:lnTo>
                  <a:lnTo>
                    <a:pt x="70" y="138"/>
                  </a:lnTo>
                  <a:lnTo>
                    <a:pt x="45" y="124"/>
                  </a:lnTo>
                  <a:lnTo>
                    <a:pt x="23" y="109"/>
                  </a:lnTo>
                  <a:lnTo>
                    <a:pt x="4" y="90"/>
                  </a:lnTo>
                  <a:lnTo>
                    <a:pt x="0" y="79"/>
                  </a:lnTo>
                  <a:lnTo>
                    <a:pt x="0" y="69"/>
                  </a:lnTo>
                  <a:lnTo>
                    <a:pt x="4" y="60"/>
                  </a:lnTo>
                  <a:lnTo>
                    <a:pt x="11" y="53"/>
                  </a:lnTo>
                  <a:lnTo>
                    <a:pt x="19" y="48"/>
                  </a:lnTo>
                  <a:lnTo>
                    <a:pt x="29" y="50"/>
                  </a:lnTo>
                  <a:lnTo>
                    <a:pt x="37" y="57"/>
                  </a:lnTo>
                  <a:lnTo>
                    <a:pt x="56" y="76"/>
                  </a:lnTo>
                  <a:lnTo>
                    <a:pt x="80" y="90"/>
                  </a:lnTo>
                  <a:lnTo>
                    <a:pt x="106" y="101"/>
                  </a:lnTo>
                  <a:lnTo>
                    <a:pt x="134" y="109"/>
                  </a:lnTo>
                  <a:lnTo>
                    <a:pt x="160" y="116"/>
                  </a:lnTo>
                  <a:lnTo>
                    <a:pt x="225" y="127"/>
                  </a:lnTo>
                  <a:lnTo>
                    <a:pt x="289" y="133"/>
                  </a:lnTo>
                  <a:lnTo>
                    <a:pt x="354" y="133"/>
                  </a:lnTo>
                  <a:lnTo>
                    <a:pt x="378" y="131"/>
                  </a:lnTo>
                  <a:lnTo>
                    <a:pt x="404" y="130"/>
                  </a:lnTo>
                  <a:lnTo>
                    <a:pt x="433" y="127"/>
                  </a:lnTo>
                  <a:lnTo>
                    <a:pt x="463" y="123"/>
                  </a:lnTo>
                  <a:lnTo>
                    <a:pt x="495" y="119"/>
                  </a:lnTo>
                  <a:lnTo>
                    <a:pt x="526" y="112"/>
                  </a:lnTo>
                  <a:lnTo>
                    <a:pt x="556" y="102"/>
                  </a:lnTo>
                  <a:lnTo>
                    <a:pt x="584" y="91"/>
                  </a:lnTo>
                  <a:lnTo>
                    <a:pt x="608" y="77"/>
                  </a:lnTo>
                  <a:lnTo>
                    <a:pt x="629" y="61"/>
                  </a:lnTo>
                  <a:lnTo>
                    <a:pt x="647" y="40"/>
                  </a:lnTo>
                  <a:lnTo>
                    <a:pt x="658" y="17"/>
                  </a:lnTo>
                  <a:lnTo>
                    <a:pt x="664" y="7"/>
                  </a:lnTo>
                  <a:lnTo>
                    <a:pt x="673" y="2"/>
                  </a:lnTo>
                  <a:lnTo>
                    <a:pt x="6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 name="Freeform 83"/>
            <p:cNvSpPr>
              <a:spLocks/>
            </p:cNvSpPr>
            <p:nvPr/>
          </p:nvSpPr>
          <p:spPr bwMode="auto">
            <a:xfrm>
              <a:off x="1746" y="2098"/>
              <a:ext cx="3063" cy="3383"/>
            </a:xfrm>
            <a:custGeom>
              <a:avLst/>
              <a:gdLst/>
              <a:ahLst/>
              <a:cxnLst>
                <a:cxn ang="0">
                  <a:pos x="2084" y="195"/>
                </a:cxn>
                <a:cxn ang="0">
                  <a:pos x="2371" y="605"/>
                </a:cxn>
                <a:cxn ang="0">
                  <a:pos x="2664" y="838"/>
                </a:cxn>
                <a:cxn ang="0">
                  <a:pos x="2838" y="816"/>
                </a:cxn>
                <a:cxn ang="0">
                  <a:pos x="2732" y="1045"/>
                </a:cxn>
                <a:cxn ang="0">
                  <a:pos x="2882" y="1829"/>
                </a:cxn>
                <a:cxn ang="0">
                  <a:pos x="3063" y="2679"/>
                </a:cxn>
                <a:cxn ang="0">
                  <a:pos x="2979" y="2930"/>
                </a:cxn>
                <a:cxn ang="0">
                  <a:pos x="2545" y="3069"/>
                </a:cxn>
                <a:cxn ang="0">
                  <a:pos x="2428" y="3238"/>
                </a:cxn>
                <a:cxn ang="0">
                  <a:pos x="2318" y="3196"/>
                </a:cxn>
                <a:cxn ang="0">
                  <a:pos x="2216" y="3071"/>
                </a:cxn>
                <a:cxn ang="0">
                  <a:pos x="1952" y="3115"/>
                </a:cxn>
                <a:cxn ang="0">
                  <a:pos x="1434" y="3136"/>
                </a:cxn>
                <a:cxn ang="0">
                  <a:pos x="1262" y="3178"/>
                </a:cxn>
                <a:cxn ang="0">
                  <a:pos x="1143" y="3366"/>
                </a:cxn>
                <a:cxn ang="0">
                  <a:pos x="999" y="3344"/>
                </a:cxn>
                <a:cxn ang="0">
                  <a:pos x="897" y="3145"/>
                </a:cxn>
                <a:cxn ang="0">
                  <a:pos x="755" y="3107"/>
                </a:cxn>
                <a:cxn ang="0">
                  <a:pos x="554" y="3072"/>
                </a:cxn>
                <a:cxn ang="0">
                  <a:pos x="435" y="2890"/>
                </a:cxn>
                <a:cxn ang="0">
                  <a:pos x="265" y="1842"/>
                </a:cxn>
                <a:cxn ang="0">
                  <a:pos x="231" y="1604"/>
                </a:cxn>
                <a:cxn ang="0">
                  <a:pos x="64" y="1581"/>
                </a:cxn>
                <a:cxn ang="0">
                  <a:pos x="22" y="1421"/>
                </a:cxn>
                <a:cxn ang="0">
                  <a:pos x="217" y="1346"/>
                </a:cxn>
                <a:cxn ang="0">
                  <a:pos x="266" y="837"/>
                </a:cxn>
                <a:cxn ang="0">
                  <a:pos x="454" y="374"/>
                </a:cxn>
                <a:cxn ang="0">
                  <a:pos x="730" y="106"/>
                </a:cxn>
                <a:cxn ang="0">
                  <a:pos x="692" y="182"/>
                </a:cxn>
                <a:cxn ang="0">
                  <a:pos x="429" y="517"/>
                </a:cxn>
                <a:cxn ang="0">
                  <a:pos x="280" y="1027"/>
                </a:cxn>
                <a:cxn ang="0">
                  <a:pos x="266" y="1411"/>
                </a:cxn>
                <a:cxn ang="0">
                  <a:pos x="115" y="1404"/>
                </a:cxn>
                <a:cxn ang="0">
                  <a:pos x="62" y="1520"/>
                </a:cxn>
                <a:cxn ang="0">
                  <a:pos x="243" y="1557"/>
                </a:cxn>
                <a:cxn ang="0">
                  <a:pos x="309" y="1736"/>
                </a:cxn>
                <a:cxn ang="0">
                  <a:pos x="432" y="2644"/>
                </a:cxn>
                <a:cxn ang="0">
                  <a:pos x="534" y="2998"/>
                </a:cxn>
                <a:cxn ang="0">
                  <a:pos x="794" y="3065"/>
                </a:cxn>
                <a:cxn ang="0">
                  <a:pos x="935" y="3112"/>
                </a:cxn>
                <a:cxn ang="0">
                  <a:pos x="1044" y="3318"/>
                </a:cxn>
                <a:cxn ang="0">
                  <a:pos x="1147" y="3286"/>
                </a:cxn>
                <a:cxn ang="0">
                  <a:pos x="1317" y="3102"/>
                </a:cxn>
                <a:cxn ang="0">
                  <a:pos x="1753" y="3096"/>
                </a:cxn>
                <a:cxn ang="0">
                  <a:pos x="2158" y="3013"/>
                </a:cxn>
                <a:cxn ang="0">
                  <a:pos x="2334" y="3144"/>
                </a:cxn>
                <a:cxn ang="0">
                  <a:pos x="2376" y="3064"/>
                </a:cxn>
                <a:cxn ang="0">
                  <a:pos x="2561" y="3020"/>
                </a:cxn>
                <a:cxn ang="0">
                  <a:pos x="2929" y="2911"/>
                </a:cxn>
                <a:cxn ang="0">
                  <a:pos x="3017" y="2692"/>
                </a:cxn>
                <a:cxn ang="0">
                  <a:pos x="2982" y="2443"/>
                </a:cxn>
                <a:cxn ang="0">
                  <a:pos x="2606" y="1078"/>
                </a:cxn>
                <a:cxn ang="0">
                  <a:pos x="2732" y="975"/>
                </a:cxn>
                <a:cxn ang="0">
                  <a:pos x="2717" y="866"/>
                </a:cxn>
                <a:cxn ang="0">
                  <a:pos x="2443" y="831"/>
                </a:cxn>
                <a:cxn ang="0">
                  <a:pos x="2086" y="271"/>
                </a:cxn>
                <a:cxn ang="0">
                  <a:pos x="1774" y="42"/>
                </a:cxn>
              </a:cxnLst>
              <a:rect l="0" t="0" r="r" b="b"/>
              <a:pathLst>
                <a:path w="3063" h="3383">
                  <a:moveTo>
                    <a:pt x="1785" y="0"/>
                  </a:moveTo>
                  <a:lnTo>
                    <a:pt x="1796" y="2"/>
                  </a:lnTo>
                  <a:lnTo>
                    <a:pt x="1861" y="31"/>
                  </a:lnTo>
                  <a:lnTo>
                    <a:pt x="1923" y="64"/>
                  </a:lnTo>
                  <a:lnTo>
                    <a:pt x="1981" y="104"/>
                  </a:lnTo>
                  <a:lnTo>
                    <a:pt x="2035" y="148"/>
                  </a:lnTo>
                  <a:lnTo>
                    <a:pt x="2084" y="195"/>
                  </a:lnTo>
                  <a:lnTo>
                    <a:pt x="2133" y="247"/>
                  </a:lnTo>
                  <a:lnTo>
                    <a:pt x="2177" y="301"/>
                  </a:lnTo>
                  <a:lnTo>
                    <a:pt x="2220" y="359"/>
                  </a:lnTo>
                  <a:lnTo>
                    <a:pt x="2260" y="419"/>
                  </a:lnTo>
                  <a:lnTo>
                    <a:pt x="2298" y="479"/>
                  </a:lnTo>
                  <a:lnTo>
                    <a:pt x="2336" y="541"/>
                  </a:lnTo>
                  <a:lnTo>
                    <a:pt x="2371" y="605"/>
                  </a:lnTo>
                  <a:lnTo>
                    <a:pt x="2407" y="667"/>
                  </a:lnTo>
                  <a:lnTo>
                    <a:pt x="2442" y="729"/>
                  </a:lnTo>
                  <a:lnTo>
                    <a:pt x="2475" y="791"/>
                  </a:lnTo>
                  <a:lnTo>
                    <a:pt x="2509" y="852"/>
                  </a:lnTo>
                  <a:lnTo>
                    <a:pt x="2534" y="893"/>
                  </a:lnTo>
                  <a:lnTo>
                    <a:pt x="2567" y="880"/>
                  </a:lnTo>
                  <a:lnTo>
                    <a:pt x="2664" y="838"/>
                  </a:lnTo>
                  <a:lnTo>
                    <a:pt x="2712" y="819"/>
                  </a:lnTo>
                  <a:lnTo>
                    <a:pt x="2762" y="804"/>
                  </a:lnTo>
                  <a:lnTo>
                    <a:pt x="2815" y="793"/>
                  </a:lnTo>
                  <a:lnTo>
                    <a:pt x="2824" y="794"/>
                  </a:lnTo>
                  <a:lnTo>
                    <a:pt x="2831" y="800"/>
                  </a:lnTo>
                  <a:lnTo>
                    <a:pt x="2837" y="808"/>
                  </a:lnTo>
                  <a:lnTo>
                    <a:pt x="2838" y="816"/>
                  </a:lnTo>
                  <a:lnTo>
                    <a:pt x="2832" y="852"/>
                  </a:lnTo>
                  <a:lnTo>
                    <a:pt x="2823" y="888"/>
                  </a:lnTo>
                  <a:lnTo>
                    <a:pt x="2812" y="924"/>
                  </a:lnTo>
                  <a:lnTo>
                    <a:pt x="2797" y="958"/>
                  </a:lnTo>
                  <a:lnTo>
                    <a:pt x="2779" y="990"/>
                  </a:lnTo>
                  <a:lnTo>
                    <a:pt x="2757" y="1019"/>
                  </a:lnTo>
                  <a:lnTo>
                    <a:pt x="2732" y="1045"/>
                  </a:lnTo>
                  <a:lnTo>
                    <a:pt x="2704" y="1066"/>
                  </a:lnTo>
                  <a:lnTo>
                    <a:pt x="2671" y="1084"/>
                  </a:lnTo>
                  <a:lnTo>
                    <a:pt x="2659" y="1088"/>
                  </a:lnTo>
                  <a:lnTo>
                    <a:pt x="2707" y="1258"/>
                  </a:lnTo>
                  <a:lnTo>
                    <a:pt x="2765" y="1448"/>
                  </a:lnTo>
                  <a:lnTo>
                    <a:pt x="2824" y="1639"/>
                  </a:lnTo>
                  <a:lnTo>
                    <a:pt x="2882" y="1829"/>
                  </a:lnTo>
                  <a:lnTo>
                    <a:pt x="2944" y="2057"/>
                  </a:lnTo>
                  <a:lnTo>
                    <a:pt x="2999" y="2288"/>
                  </a:lnTo>
                  <a:lnTo>
                    <a:pt x="3046" y="2520"/>
                  </a:lnTo>
                  <a:lnTo>
                    <a:pt x="3053" y="2558"/>
                  </a:lnTo>
                  <a:lnTo>
                    <a:pt x="3057" y="2597"/>
                  </a:lnTo>
                  <a:lnTo>
                    <a:pt x="3062" y="2639"/>
                  </a:lnTo>
                  <a:lnTo>
                    <a:pt x="3063" y="2679"/>
                  </a:lnTo>
                  <a:lnTo>
                    <a:pt x="3062" y="2719"/>
                  </a:lnTo>
                  <a:lnTo>
                    <a:pt x="3057" y="2759"/>
                  </a:lnTo>
                  <a:lnTo>
                    <a:pt x="3051" y="2797"/>
                  </a:lnTo>
                  <a:lnTo>
                    <a:pt x="3040" y="2833"/>
                  </a:lnTo>
                  <a:lnTo>
                    <a:pt x="3024" y="2868"/>
                  </a:lnTo>
                  <a:lnTo>
                    <a:pt x="3004" y="2901"/>
                  </a:lnTo>
                  <a:lnTo>
                    <a:pt x="2979" y="2930"/>
                  </a:lnTo>
                  <a:lnTo>
                    <a:pt x="2948" y="2955"/>
                  </a:lnTo>
                  <a:lnTo>
                    <a:pt x="2911" y="2977"/>
                  </a:lnTo>
                  <a:lnTo>
                    <a:pt x="2842" y="3006"/>
                  </a:lnTo>
                  <a:lnTo>
                    <a:pt x="2770" y="3029"/>
                  </a:lnTo>
                  <a:lnTo>
                    <a:pt x="2697" y="3047"/>
                  </a:lnTo>
                  <a:lnTo>
                    <a:pt x="2621" y="3061"/>
                  </a:lnTo>
                  <a:lnTo>
                    <a:pt x="2545" y="3069"/>
                  </a:lnTo>
                  <a:lnTo>
                    <a:pt x="2471" y="3075"/>
                  </a:lnTo>
                  <a:lnTo>
                    <a:pt x="2428" y="3076"/>
                  </a:lnTo>
                  <a:lnTo>
                    <a:pt x="2432" y="3114"/>
                  </a:lnTo>
                  <a:lnTo>
                    <a:pt x="2434" y="3151"/>
                  </a:lnTo>
                  <a:lnTo>
                    <a:pt x="2432" y="3189"/>
                  </a:lnTo>
                  <a:lnTo>
                    <a:pt x="2431" y="3227"/>
                  </a:lnTo>
                  <a:lnTo>
                    <a:pt x="2428" y="3238"/>
                  </a:lnTo>
                  <a:lnTo>
                    <a:pt x="2421" y="3246"/>
                  </a:lnTo>
                  <a:lnTo>
                    <a:pt x="2411" y="3250"/>
                  </a:lnTo>
                  <a:lnTo>
                    <a:pt x="2400" y="3250"/>
                  </a:lnTo>
                  <a:lnTo>
                    <a:pt x="2382" y="3245"/>
                  </a:lnTo>
                  <a:lnTo>
                    <a:pt x="2365" y="3236"/>
                  </a:lnTo>
                  <a:lnTo>
                    <a:pt x="2338" y="3218"/>
                  </a:lnTo>
                  <a:lnTo>
                    <a:pt x="2318" y="3196"/>
                  </a:lnTo>
                  <a:lnTo>
                    <a:pt x="2298" y="3172"/>
                  </a:lnTo>
                  <a:lnTo>
                    <a:pt x="2280" y="3147"/>
                  </a:lnTo>
                  <a:lnTo>
                    <a:pt x="2269" y="3129"/>
                  </a:lnTo>
                  <a:lnTo>
                    <a:pt x="2258" y="3112"/>
                  </a:lnTo>
                  <a:lnTo>
                    <a:pt x="2246" y="3096"/>
                  </a:lnTo>
                  <a:lnTo>
                    <a:pt x="2232" y="3082"/>
                  </a:lnTo>
                  <a:lnTo>
                    <a:pt x="2216" y="3071"/>
                  </a:lnTo>
                  <a:lnTo>
                    <a:pt x="2198" y="3062"/>
                  </a:lnTo>
                  <a:lnTo>
                    <a:pt x="2177" y="3060"/>
                  </a:lnTo>
                  <a:lnTo>
                    <a:pt x="2130" y="3062"/>
                  </a:lnTo>
                  <a:lnTo>
                    <a:pt x="2084" y="3072"/>
                  </a:lnTo>
                  <a:lnTo>
                    <a:pt x="2040" y="3086"/>
                  </a:lnTo>
                  <a:lnTo>
                    <a:pt x="1996" y="3101"/>
                  </a:lnTo>
                  <a:lnTo>
                    <a:pt x="1952" y="3115"/>
                  </a:lnTo>
                  <a:lnTo>
                    <a:pt x="1908" y="3127"/>
                  </a:lnTo>
                  <a:lnTo>
                    <a:pt x="1862" y="3136"/>
                  </a:lnTo>
                  <a:lnTo>
                    <a:pt x="1783" y="3140"/>
                  </a:lnTo>
                  <a:lnTo>
                    <a:pt x="1705" y="3140"/>
                  </a:lnTo>
                  <a:lnTo>
                    <a:pt x="1547" y="3134"/>
                  </a:lnTo>
                  <a:lnTo>
                    <a:pt x="1491" y="3133"/>
                  </a:lnTo>
                  <a:lnTo>
                    <a:pt x="1434" y="3136"/>
                  </a:lnTo>
                  <a:lnTo>
                    <a:pt x="1379" y="3140"/>
                  </a:lnTo>
                  <a:lnTo>
                    <a:pt x="1360" y="3143"/>
                  </a:lnTo>
                  <a:lnTo>
                    <a:pt x="1339" y="3145"/>
                  </a:lnTo>
                  <a:lnTo>
                    <a:pt x="1317" y="3151"/>
                  </a:lnTo>
                  <a:lnTo>
                    <a:pt x="1296" y="3158"/>
                  </a:lnTo>
                  <a:lnTo>
                    <a:pt x="1277" y="3166"/>
                  </a:lnTo>
                  <a:lnTo>
                    <a:pt x="1262" y="3178"/>
                  </a:lnTo>
                  <a:lnTo>
                    <a:pt x="1241" y="3203"/>
                  </a:lnTo>
                  <a:lnTo>
                    <a:pt x="1224" y="3232"/>
                  </a:lnTo>
                  <a:lnTo>
                    <a:pt x="1211" y="3261"/>
                  </a:lnTo>
                  <a:lnTo>
                    <a:pt x="1197" y="3292"/>
                  </a:lnTo>
                  <a:lnTo>
                    <a:pt x="1182" y="3321"/>
                  </a:lnTo>
                  <a:lnTo>
                    <a:pt x="1162" y="3348"/>
                  </a:lnTo>
                  <a:lnTo>
                    <a:pt x="1143" y="3366"/>
                  </a:lnTo>
                  <a:lnTo>
                    <a:pt x="1124" y="3377"/>
                  </a:lnTo>
                  <a:lnTo>
                    <a:pt x="1103" y="3383"/>
                  </a:lnTo>
                  <a:lnTo>
                    <a:pt x="1082" y="3383"/>
                  </a:lnTo>
                  <a:lnTo>
                    <a:pt x="1062" y="3379"/>
                  </a:lnTo>
                  <a:lnTo>
                    <a:pt x="1041" y="3370"/>
                  </a:lnTo>
                  <a:lnTo>
                    <a:pt x="1020" y="3358"/>
                  </a:lnTo>
                  <a:lnTo>
                    <a:pt x="999" y="3344"/>
                  </a:lnTo>
                  <a:lnTo>
                    <a:pt x="969" y="3318"/>
                  </a:lnTo>
                  <a:lnTo>
                    <a:pt x="947" y="3287"/>
                  </a:lnTo>
                  <a:lnTo>
                    <a:pt x="930" y="3256"/>
                  </a:lnTo>
                  <a:lnTo>
                    <a:pt x="919" y="3220"/>
                  </a:lnTo>
                  <a:lnTo>
                    <a:pt x="912" y="3181"/>
                  </a:lnTo>
                  <a:lnTo>
                    <a:pt x="907" y="3162"/>
                  </a:lnTo>
                  <a:lnTo>
                    <a:pt x="897" y="3145"/>
                  </a:lnTo>
                  <a:lnTo>
                    <a:pt x="882" y="3133"/>
                  </a:lnTo>
                  <a:lnTo>
                    <a:pt x="864" y="3123"/>
                  </a:lnTo>
                  <a:lnTo>
                    <a:pt x="843" y="3118"/>
                  </a:lnTo>
                  <a:lnTo>
                    <a:pt x="821" y="3112"/>
                  </a:lnTo>
                  <a:lnTo>
                    <a:pt x="799" y="3109"/>
                  </a:lnTo>
                  <a:lnTo>
                    <a:pt x="776" y="3108"/>
                  </a:lnTo>
                  <a:lnTo>
                    <a:pt x="755" y="3107"/>
                  </a:lnTo>
                  <a:lnTo>
                    <a:pt x="734" y="3107"/>
                  </a:lnTo>
                  <a:lnTo>
                    <a:pt x="716" y="3105"/>
                  </a:lnTo>
                  <a:lnTo>
                    <a:pt x="683" y="3102"/>
                  </a:lnTo>
                  <a:lnTo>
                    <a:pt x="650" y="3098"/>
                  </a:lnTo>
                  <a:lnTo>
                    <a:pt x="617" y="3093"/>
                  </a:lnTo>
                  <a:lnTo>
                    <a:pt x="584" y="3085"/>
                  </a:lnTo>
                  <a:lnTo>
                    <a:pt x="554" y="3072"/>
                  </a:lnTo>
                  <a:lnTo>
                    <a:pt x="526" y="3054"/>
                  </a:lnTo>
                  <a:lnTo>
                    <a:pt x="504" y="3033"/>
                  </a:lnTo>
                  <a:lnTo>
                    <a:pt x="485" y="3009"/>
                  </a:lnTo>
                  <a:lnTo>
                    <a:pt x="468" y="2981"/>
                  </a:lnTo>
                  <a:lnTo>
                    <a:pt x="454" y="2951"/>
                  </a:lnTo>
                  <a:lnTo>
                    <a:pt x="443" y="2920"/>
                  </a:lnTo>
                  <a:lnTo>
                    <a:pt x="435" y="2890"/>
                  </a:lnTo>
                  <a:lnTo>
                    <a:pt x="428" y="2861"/>
                  </a:lnTo>
                  <a:lnTo>
                    <a:pt x="385" y="2637"/>
                  </a:lnTo>
                  <a:lnTo>
                    <a:pt x="348" y="2412"/>
                  </a:lnTo>
                  <a:lnTo>
                    <a:pt x="315" y="2186"/>
                  </a:lnTo>
                  <a:lnTo>
                    <a:pt x="283" y="1961"/>
                  </a:lnTo>
                  <a:lnTo>
                    <a:pt x="273" y="1901"/>
                  </a:lnTo>
                  <a:lnTo>
                    <a:pt x="265" y="1842"/>
                  </a:lnTo>
                  <a:lnTo>
                    <a:pt x="261" y="1783"/>
                  </a:lnTo>
                  <a:lnTo>
                    <a:pt x="264" y="1711"/>
                  </a:lnTo>
                  <a:lnTo>
                    <a:pt x="262" y="1673"/>
                  </a:lnTo>
                  <a:lnTo>
                    <a:pt x="258" y="1639"/>
                  </a:lnTo>
                  <a:lnTo>
                    <a:pt x="253" y="1624"/>
                  </a:lnTo>
                  <a:lnTo>
                    <a:pt x="243" y="1611"/>
                  </a:lnTo>
                  <a:lnTo>
                    <a:pt x="231" y="1604"/>
                  </a:lnTo>
                  <a:lnTo>
                    <a:pt x="217" y="1599"/>
                  </a:lnTo>
                  <a:lnTo>
                    <a:pt x="184" y="1596"/>
                  </a:lnTo>
                  <a:lnTo>
                    <a:pt x="166" y="1598"/>
                  </a:lnTo>
                  <a:lnTo>
                    <a:pt x="149" y="1599"/>
                  </a:lnTo>
                  <a:lnTo>
                    <a:pt x="119" y="1599"/>
                  </a:lnTo>
                  <a:lnTo>
                    <a:pt x="90" y="1593"/>
                  </a:lnTo>
                  <a:lnTo>
                    <a:pt x="64" y="1581"/>
                  </a:lnTo>
                  <a:lnTo>
                    <a:pt x="40" y="1563"/>
                  </a:lnTo>
                  <a:lnTo>
                    <a:pt x="21" y="1542"/>
                  </a:lnTo>
                  <a:lnTo>
                    <a:pt x="7" y="1517"/>
                  </a:lnTo>
                  <a:lnTo>
                    <a:pt x="0" y="1493"/>
                  </a:lnTo>
                  <a:lnTo>
                    <a:pt x="1" y="1466"/>
                  </a:lnTo>
                  <a:lnTo>
                    <a:pt x="10" y="1443"/>
                  </a:lnTo>
                  <a:lnTo>
                    <a:pt x="22" y="1421"/>
                  </a:lnTo>
                  <a:lnTo>
                    <a:pt x="40" y="1400"/>
                  </a:lnTo>
                  <a:lnTo>
                    <a:pt x="62" y="1384"/>
                  </a:lnTo>
                  <a:lnTo>
                    <a:pt x="91" y="1368"/>
                  </a:lnTo>
                  <a:lnTo>
                    <a:pt x="120" y="1356"/>
                  </a:lnTo>
                  <a:lnTo>
                    <a:pt x="152" y="1349"/>
                  </a:lnTo>
                  <a:lnTo>
                    <a:pt x="185" y="1345"/>
                  </a:lnTo>
                  <a:lnTo>
                    <a:pt x="217" y="1346"/>
                  </a:lnTo>
                  <a:lnTo>
                    <a:pt x="237" y="1352"/>
                  </a:lnTo>
                  <a:lnTo>
                    <a:pt x="229" y="1301"/>
                  </a:lnTo>
                  <a:lnTo>
                    <a:pt x="224" y="1208"/>
                  </a:lnTo>
                  <a:lnTo>
                    <a:pt x="225" y="1114"/>
                  </a:lnTo>
                  <a:lnTo>
                    <a:pt x="232" y="1022"/>
                  </a:lnTo>
                  <a:lnTo>
                    <a:pt x="247" y="928"/>
                  </a:lnTo>
                  <a:lnTo>
                    <a:pt x="266" y="837"/>
                  </a:lnTo>
                  <a:lnTo>
                    <a:pt x="291" y="747"/>
                  </a:lnTo>
                  <a:lnTo>
                    <a:pt x="320" y="659"/>
                  </a:lnTo>
                  <a:lnTo>
                    <a:pt x="342" y="601"/>
                  </a:lnTo>
                  <a:lnTo>
                    <a:pt x="366" y="543"/>
                  </a:lnTo>
                  <a:lnTo>
                    <a:pt x="393" y="486"/>
                  </a:lnTo>
                  <a:lnTo>
                    <a:pt x="422" y="430"/>
                  </a:lnTo>
                  <a:lnTo>
                    <a:pt x="454" y="374"/>
                  </a:lnTo>
                  <a:lnTo>
                    <a:pt x="490" y="322"/>
                  </a:lnTo>
                  <a:lnTo>
                    <a:pt x="529" y="272"/>
                  </a:lnTo>
                  <a:lnTo>
                    <a:pt x="572" y="225"/>
                  </a:lnTo>
                  <a:lnTo>
                    <a:pt x="617" y="182"/>
                  </a:lnTo>
                  <a:lnTo>
                    <a:pt x="665" y="144"/>
                  </a:lnTo>
                  <a:lnTo>
                    <a:pt x="719" y="109"/>
                  </a:lnTo>
                  <a:lnTo>
                    <a:pt x="730" y="106"/>
                  </a:lnTo>
                  <a:lnTo>
                    <a:pt x="740" y="108"/>
                  </a:lnTo>
                  <a:lnTo>
                    <a:pt x="748" y="115"/>
                  </a:lnTo>
                  <a:lnTo>
                    <a:pt x="752" y="123"/>
                  </a:lnTo>
                  <a:lnTo>
                    <a:pt x="754" y="133"/>
                  </a:lnTo>
                  <a:lnTo>
                    <a:pt x="751" y="142"/>
                  </a:lnTo>
                  <a:lnTo>
                    <a:pt x="743" y="149"/>
                  </a:lnTo>
                  <a:lnTo>
                    <a:pt x="692" y="182"/>
                  </a:lnTo>
                  <a:lnTo>
                    <a:pt x="645" y="220"/>
                  </a:lnTo>
                  <a:lnTo>
                    <a:pt x="601" y="261"/>
                  </a:lnTo>
                  <a:lnTo>
                    <a:pt x="560" y="308"/>
                  </a:lnTo>
                  <a:lnTo>
                    <a:pt x="523" y="356"/>
                  </a:lnTo>
                  <a:lnTo>
                    <a:pt x="489" y="407"/>
                  </a:lnTo>
                  <a:lnTo>
                    <a:pt x="458" y="461"/>
                  </a:lnTo>
                  <a:lnTo>
                    <a:pt x="429" y="517"/>
                  </a:lnTo>
                  <a:lnTo>
                    <a:pt x="405" y="572"/>
                  </a:lnTo>
                  <a:lnTo>
                    <a:pt x="382" y="628"/>
                  </a:lnTo>
                  <a:lnTo>
                    <a:pt x="362" y="684"/>
                  </a:lnTo>
                  <a:lnTo>
                    <a:pt x="335" y="768"/>
                  </a:lnTo>
                  <a:lnTo>
                    <a:pt x="312" y="853"/>
                  </a:lnTo>
                  <a:lnTo>
                    <a:pt x="294" y="940"/>
                  </a:lnTo>
                  <a:lnTo>
                    <a:pt x="280" y="1027"/>
                  </a:lnTo>
                  <a:lnTo>
                    <a:pt x="272" y="1117"/>
                  </a:lnTo>
                  <a:lnTo>
                    <a:pt x="271" y="1205"/>
                  </a:lnTo>
                  <a:lnTo>
                    <a:pt x="275" y="1294"/>
                  </a:lnTo>
                  <a:lnTo>
                    <a:pt x="287" y="1381"/>
                  </a:lnTo>
                  <a:lnTo>
                    <a:pt x="286" y="1395"/>
                  </a:lnTo>
                  <a:lnTo>
                    <a:pt x="279" y="1406"/>
                  </a:lnTo>
                  <a:lnTo>
                    <a:pt x="266" y="1411"/>
                  </a:lnTo>
                  <a:lnTo>
                    <a:pt x="253" y="1407"/>
                  </a:lnTo>
                  <a:lnTo>
                    <a:pt x="235" y="1399"/>
                  </a:lnTo>
                  <a:lnTo>
                    <a:pt x="213" y="1395"/>
                  </a:lnTo>
                  <a:lnTo>
                    <a:pt x="189" y="1393"/>
                  </a:lnTo>
                  <a:lnTo>
                    <a:pt x="164" y="1393"/>
                  </a:lnTo>
                  <a:lnTo>
                    <a:pt x="138" y="1397"/>
                  </a:lnTo>
                  <a:lnTo>
                    <a:pt x="115" y="1404"/>
                  </a:lnTo>
                  <a:lnTo>
                    <a:pt x="93" y="1415"/>
                  </a:lnTo>
                  <a:lnTo>
                    <a:pt x="75" y="1429"/>
                  </a:lnTo>
                  <a:lnTo>
                    <a:pt x="59" y="1446"/>
                  </a:lnTo>
                  <a:lnTo>
                    <a:pt x="50" y="1465"/>
                  </a:lnTo>
                  <a:lnTo>
                    <a:pt x="47" y="1484"/>
                  </a:lnTo>
                  <a:lnTo>
                    <a:pt x="53" y="1504"/>
                  </a:lnTo>
                  <a:lnTo>
                    <a:pt x="62" y="1520"/>
                  </a:lnTo>
                  <a:lnTo>
                    <a:pt x="77" y="1534"/>
                  </a:lnTo>
                  <a:lnTo>
                    <a:pt x="95" y="1545"/>
                  </a:lnTo>
                  <a:lnTo>
                    <a:pt x="113" y="1551"/>
                  </a:lnTo>
                  <a:lnTo>
                    <a:pt x="139" y="1552"/>
                  </a:lnTo>
                  <a:lnTo>
                    <a:pt x="192" y="1549"/>
                  </a:lnTo>
                  <a:lnTo>
                    <a:pt x="218" y="1551"/>
                  </a:lnTo>
                  <a:lnTo>
                    <a:pt x="243" y="1557"/>
                  </a:lnTo>
                  <a:lnTo>
                    <a:pt x="265" y="1569"/>
                  </a:lnTo>
                  <a:lnTo>
                    <a:pt x="282" y="1584"/>
                  </a:lnTo>
                  <a:lnTo>
                    <a:pt x="293" y="1602"/>
                  </a:lnTo>
                  <a:lnTo>
                    <a:pt x="301" y="1621"/>
                  </a:lnTo>
                  <a:lnTo>
                    <a:pt x="307" y="1643"/>
                  </a:lnTo>
                  <a:lnTo>
                    <a:pt x="309" y="1665"/>
                  </a:lnTo>
                  <a:lnTo>
                    <a:pt x="309" y="1736"/>
                  </a:lnTo>
                  <a:lnTo>
                    <a:pt x="312" y="1820"/>
                  </a:lnTo>
                  <a:lnTo>
                    <a:pt x="320" y="1905"/>
                  </a:lnTo>
                  <a:lnTo>
                    <a:pt x="345" y="2074"/>
                  </a:lnTo>
                  <a:lnTo>
                    <a:pt x="376" y="2282"/>
                  </a:lnTo>
                  <a:lnTo>
                    <a:pt x="409" y="2489"/>
                  </a:lnTo>
                  <a:lnTo>
                    <a:pt x="421" y="2567"/>
                  </a:lnTo>
                  <a:lnTo>
                    <a:pt x="432" y="2644"/>
                  </a:lnTo>
                  <a:lnTo>
                    <a:pt x="446" y="2721"/>
                  </a:lnTo>
                  <a:lnTo>
                    <a:pt x="461" y="2799"/>
                  </a:lnTo>
                  <a:lnTo>
                    <a:pt x="480" y="2873"/>
                  </a:lnTo>
                  <a:lnTo>
                    <a:pt x="487" y="2900"/>
                  </a:lnTo>
                  <a:lnTo>
                    <a:pt x="507" y="2952"/>
                  </a:lnTo>
                  <a:lnTo>
                    <a:pt x="519" y="2975"/>
                  </a:lnTo>
                  <a:lnTo>
                    <a:pt x="534" y="2998"/>
                  </a:lnTo>
                  <a:lnTo>
                    <a:pt x="554" y="3017"/>
                  </a:lnTo>
                  <a:lnTo>
                    <a:pt x="577" y="3031"/>
                  </a:lnTo>
                  <a:lnTo>
                    <a:pt x="610" y="3043"/>
                  </a:lnTo>
                  <a:lnTo>
                    <a:pt x="646" y="3051"/>
                  </a:lnTo>
                  <a:lnTo>
                    <a:pt x="683" y="3057"/>
                  </a:lnTo>
                  <a:lnTo>
                    <a:pt x="758" y="3062"/>
                  </a:lnTo>
                  <a:lnTo>
                    <a:pt x="794" y="3065"/>
                  </a:lnTo>
                  <a:lnTo>
                    <a:pt x="813" y="3068"/>
                  </a:lnTo>
                  <a:lnTo>
                    <a:pt x="835" y="3071"/>
                  </a:lnTo>
                  <a:lnTo>
                    <a:pt x="857" y="3075"/>
                  </a:lnTo>
                  <a:lnTo>
                    <a:pt x="879" y="3080"/>
                  </a:lnTo>
                  <a:lnTo>
                    <a:pt x="900" y="3089"/>
                  </a:lnTo>
                  <a:lnTo>
                    <a:pt x="918" y="3098"/>
                  </a:lnTo>
                  <a:lnTo>
                    <a:pt x="935" y="3112"/>
                  </a:lnTo>
                  <a:lnTo>
                    <a:pt x="946" y="3129"/>
                  </a:lnTo>
                  <a:lnTo>
                    <a:pt x="954" y="3149"/>
                  </a:lnTo>
                  <a:lnTo>
                    <a:pt x="966" y="3224"/>
                  </a:lnTo>
                  <a:lnTo>
                    <a:pt x="979" y="3253"/>
                  </a:lnTo>
                  <a:lnTo>
                    <a:pt x="997" y="3278"/>
                  </a:lnTo>
                  <a:lnTo>
                    <a:pt x="1019" y="3300"/>
                  </a:lnTo>
                  <a:lnTo>
                    <a:pt x="1044" y="3318"/>
                  </a:lnTo>
                  <a:lnTo>
                    <a:pt x="1059" y="3328"/>
                  </a:lnTo>
                  <a:lnTo>
                    <a:pt x="1074" y="3333"/>
                  </a:lnTo>
                  <a:lnTo>
                    <a:pt x="1089" y="3337"/>
                  </a:lnTo>
                  <a:lnTo>
                    <a:pt x="1103" y="3334"/>
                  </a:lnTo>
                  <a:lnTo>
                    <a:pt x="1117" y="3328"/>
                  </a:lnTo>
                  <a:lnTo>
                    <a:pt x="1129" y="3314"/>
                  </a:lnTo>
                  <a:lnTo>
                    <a:pt x="1147" y="3286"/>
                  </a:lnTo>
                  <a:lnTo>
                    <a:pt x="1175" y="3228"/>
                  </a:lnTo>
                  <a:lnTo>
                    <a:pt x="1191" y="3196"/>
                  </a:lnTo>
                  <a:lnTo>
                    <a:pt x="1209" y="3170"/>
                  </a:lnTo>
                  <a:lnTo>
                    <a:pt x="1230" y="3147"/>
                  </a:lnTo>
                  <a:lnTo>
                    <a:pt x="1253" y="3129"/>
                  </a:lnTo>
                  <a:lnTo>
                    <a:pt x="1282" y="3114"/>
                  </a:lnTo>
                  <a:lnTo>
                    <a:pt x="1317" y="3102"/>
                  </a:lnTo>
                  <a:lnTo>
                    <a:pt x="1378" y="3093"/>
                  </a:lnTo>
                  <a:lnTo>
                    <a:pt x="1440" y="3087"/>
                  </a:lnTo>
                  <a:lnTo>
                    <a:pt x="1502" y="3087"/>
                  </a:lnTo>
                  <a:lnTo>
                    <a:pt x="1565" y="3089"/>
                  </a:lnTo>
                  <a:lnTo>
                    <a:pt x="1627" y="3093"/>
                  </a:lnTo>
                  <a:lnTo>
                    <a:pt x="1690" y="3094"/>
                  </a:lnTo>
                  <a:lnTo>
                    <a:pt x="1753" y="3096"/>
                  </a:lnTo>
                  <a:lnTo>
                    <a:pt x="1814" y="3091"/>
                  </a:lnTo>
                  <a:lnTo>
                    <a:pt x="1875" y="3083"/>
                  </a:lnTo>
                  <a:lnTo>
                    <a:pt x="1935" y="3067"/>
                  </a:lnTo>
                  <a:lnTo>
                    <a:pt x="1992" y="3049"/>
                  </a:lnTo>
                  <a:lnTo>
                    <a:pt x="2050" y="3031"/>
                  </a:lnTo>
                  <a:lnTo>
                    <a:pt x="2108" y="3018"/>
                  </a:lnTo>
                  <a:lnTo>
                    <a:pt x="2158" y="3013"/>
                  </a:lnTo>
                  <a:lnTo>
                    <a:pt x="2184" y="3013"/>
                  </a:lnTo>
                  <a:lnTo>
                    <a:pt x="2207" y="3017"/>
                  </a:lnTo>
                  <a:lnTo>
                    <a:pt x="2231" y="3025"/>
                  </a:lnTo>
                  <a:lnTo>
                    <a:pt x="2253" y="3039"/>
                  </a:lnTo>
                  <a:lnTo>
                    <a:pt x="2272" y="3057"/>
                  </a:lnTo>
                  <a:lnTo>
                    <a:pt x="2289" y="3078"/>
                  </a:lnTo>
                  <a:lnTo>
                    <a:pt x="2334" y="3144"/>
                  </a:lnTo>
                  <a:lnTo>
                    <a:pt x="2351" y="3163"/>
                  </a:lnTo>
                  <a:lnTo>
                    <a:pt x="2369" y="3181"/>
                  </a:lnTo>
                  <a:lnTo>
                    <a:pt x="2385" y="3192"/>
                  </a:lnTo>
                  <a:lnTo>
                    <a:pt x="2388" y="3162"/>
                  </a:lnTo>
                  <a:lnTo>
                    <a:pt x="2388" y="3129"/>
                  </a:lnTo>
                  <a:lnTo>
                    <a:pt x="2384" y="3096"/>
                  </a:lnTo>
                  <a:lnTo>
                    <a:pt x="2376" y="3064"/>
                  </a:lnTo>
                  <a:lnTo>
                    <a:pt x="2373" y="3054"/>
                  </a:lnTo>
                  <a:lnTo>
                    <a:pt x="2374" y="3044"/>
                  </a:lnTo>
                  <a:lnTo>
                    <a:pt x="2378" y="3038"/>
                  </a:lnTo>
                  <a:lnTo>
                    <a:pt x="2385" y="3032"/>
                  </a:lnTo>
                  <a:lnTo>
                    <a:pt x="2396" y="3029"/>
                  </a:lnTo>
                  <a:lnTo>
                    <a:pt x="2479" y="3027"/>
                  </a:lnTo>
                  <a:lnTo>
                    <a:pt x="2561" y="3020"/>
                  </a:lnTo>
                  <a:lnTo>
                    <a:pt x="2643" y="3007"/>
                  </a:lnTo>
                  <a:lnTo>
                    <a:pt x="2696" y="2998"/>
                  </a:lnTo>
                  <a:lnTo>
                    <a:pt x="2747" y="2987"/>
                  </a:lnTo>
                  <a:lnTo>
                    <a:pt x="2799" y="2973"/>
                  </a:lnTo>
                  <a:lnTo>
                    <a:pt x="2849" y="2955"/>
                  </a:lnTo>
                  <a:lnTo>
                    <a:pt x="2897" y="2931"/>
                  </a:lnTo>
                  <a:lnTo>
                    <a:pt x="2929" y="2911"/>
                  </a:lnTo>
                  <a:lnTo>
                    <a:pt x="2955" y="2886"/>
                  </a:lnTo>
                  <a:lnTo>
                    <a:pt x="2976" y="2859"/>
                  </a:lnTo>
                  <a:lnTo>
                    <a:pt x="2993" y="2829"/>
                  </a:lnTo>
                  <a:lnTo>
                    <a:pt x="3004" y="2797"/>
                  </a:lnTo>
                  <a:lnTo>
                    <a:pt x="3012" y="2763"/>
                  </a:lnTo>
                  <a:lnTo>
                    <a:pt x="3016" y="2728"/>
                  </a:lnTo>
                  <a:lnTo>
                    <a:pt x="3017" y="2692"/>
                  </a:lnTo>
                  <a:lnTo>
                    <a:pt x="3017" y="2655"/>
                  </a:lnTo>
                  <a:lnTo>
                    <a:pt x="3015" y="2618"/>
                  </a:lnTo>
                  <a:lnTo>
                    <a:pt x="3009" y="2581"/>
                  </a:lnTo>
                  <a:lnTo>
                    <a:pt x="3004" y="2545"/>
                  </a:lnTo>
                  <a:lnTo>
                    <a:pt x="2997" y="2509"/>
                  </a:lnTo>
                  <a:lnTo>
                    <a:pt x="2988" y="2476"/>
                  </a:lnTo>
                  <a:lnTo>
                    <a:pt x="2982" y="2443"/>
                  </a:lnTo>
                  <a:lnTo>
                    <a:pt x="2943" y="2274"/>
                  </a:lnTo>
                  <a:lnTo>
                    <a:pt x="2904" y="2107"/>
                  </a:lnTo>
                  <a:lnTo>
                    <a:pt x="2863" y="1940"/>
                  </a:lnTo>
                  <a:lnTo>
                    <a:pt x="2816" y="1774"/>
                  </a:lnTo>
                  <a:lnTo>
                    <a:pt x="2745" y="1542"/>
                  </a:lnTo>
                  <a:lnTo>
                    <a:pt x="2674" y="1310"/>
                  </a:lnTo>
                  <a:lnTo>
                    <a:pt x="2606" y="1078"/>
                  </a:lnTo>
                  <a:lnTo>
                    <a:pt x="2606" y="1067"/>
                  </a:lnTo>
                  <a:lnTo>
                    <a:pt x="2612" y="1056"/>
                  </a:lnTo>
                  <a:lnTo>
                    <a:pt x="2623" y="1049"/>
                  </a:lnTo>
                  <a:lnTo>
                    <a:pt x="2656" y="1038"/>
                  </a:lnTo>
                  <a:lnTo>
                    <a:pt x="2685" y="1022"/>
                  </a:lnTo>
                  <a:lnTo>
                    <a:pt x="2710" y="1000"/>
                  </a:lnTo>
                  <a:lnTo>
                    <a:pt x="2732" y="975"/>
                  </a:lnTo>
                  <a:lnTo>
                    <a:pt x="2750" y="947"/>
                  </a:lnTo>
                  <a:lnTo>
                    <a:pt x="2765" y="916"/>
                  </a:lnTo>
                  <a:lnTo>
                    <a:pt x="2777" y="884"/>
                  </a:lnTo>
                  <a:lnTo>
                    <a:pt x="2786" y="849"/>
                  </a:lnTo>
                  <a:lnTo>
                    <a:pt x="2787" y="845"/>
                  </a:lnTo>
                  <a:lnTo>
                    <a:pt x="2765" y="849"/>
                  </a:lnTo>
                  <a:lnTo>
                    <a:pt x="2717" y="866"/>
                  </a:lnTo>
                  <a:lnTo>
                    <a:pt x="2671" y="885"/>
                  </a:lnTo>
                  <a:lnTo>
                    <a:pt x="2577" y="927"/>
                  </a:lnTo>
                  <a:lnTo>
                    <a:pt x="2530" y="945"/>
                  </a:lnTo>
                  <a:lnTo>
                    <a:pt x="2521" y="945"/>
                  </a:lnTo>
                  <a:lnTo>
                    <a:pt x="2511" y="940"/>
                  </a:lnTo>
                  <a:lnTo>
                    <a:pt x="2504" y="933"/>
                  </a:lnTo>
                  <a:lnTo>
                    <a:pt x="2443" y="831"/>
                  </a:lnTo>
                  <a:lnTo>
                    <a:pt x="2385" y="728"/>
                  </a:lnTo>
                  <a:lnTo>
                    <a:pt x="2326" y="624"/>
                  </a:lnTo>
                  <a:lnTo>
                    <a:pt x="2265" y="521"/>
                  </a:lnTo>
                  <a:lnTo>
                    <a:pt x="2202" y="421"/>
                  </a:lnTo>
                  <a:lnTo>
                    <a:pt x="2166" y="370"/>
                  </a:lnTo>
                  <a:lnTo>
                    <a:pt x="2127" y="319"/>
                  </a:lnTo>
                  <a:lnTo>
                    <a:pt x="2086" y="271"/>
                  </a:lnTo>
                  <a:lnTo>
                    <a:pt x="2043" y="224"/>
                  </a:lnTo>
                  <a:lnTo>
                    <a:pt x="1997" y="181"/>
                  </a:lnTo>
                  <a:lnTo>
                    <a:pt x="1949" y="141"/>
                  </a:lnTo>
                  <a:lnTo>
                    <a:pt x="1897" y="104"/>
                  </a:lnTo>
                  <a:lnTo>
                    <a:pt x="1841" y="73"/>
                  </a:lnTo>
                  <a:lnTo>
                    <a:pt x="1783" y="47"/>
                  </a:lnTo>
                  <a:lnTo>
                    <a:pt x="1774" y="42"/>
                  </a:lnTo>
                  <a:lnTo>
                    <a:pt x="1770" y="32"/>
                  </a:lnTo>
                  <a:lnTo>
                    <a:pt x="1768" y="22"/>
                  </a:lnTo>
                  <a:lnTo>
                    <a:pt x="1771" y="11"/>
                  </a:lnTo>
                  <a:lnTo>
                    <a:pt x="1777" y="4"/>
                  </a:lnTo>
                  <a:lnTo>
                    <a:pt x="17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 name="Freeform 84"/>
            <p:cNvSpPr>
              <a:spLocks noEditPoints="1"/>
            </p:cNvSpPr>
            <p:nvPr/>
          </p:nvSpPr>
          <p:spPr bwMode="auto">
            <a:xfrm>
              <a:off x="2756" y="2936"/>
              <a:ext cx="804" cy="430"/>
            </a:xfrm>
            <a:custGeom>
              <a:avLst/>
              <a:gdLst/>
              <a:ahLst/>
              <a:cxnLst>
                <a:cxn ang="0">
                  <a:pos x="593" y="49"/>
                </a:cxn>
                <a:cxn ang="0">
                  <a:pos x="484" y="65"/>
                </a:cxn>
                <a:cxn ang="0">
                  <a:pos x="376" y="93"/>
                </a:cxn>
                <a:cxn ang="0">
                  <a:pos x="232" y="129"/>
                </a:cxn>
                <a:cxn ang="0">
                  <a:pos x="110" y="153"/>
                </a:cxn>
                <a:cxn ang="0">
                  <a:pos x="63" y="158"/>
                </a:cxn>
                <a:cxn ang="0">
                  <a:pos x="96" y="221"/>
                </a:cxn>
                <a:cxn ang="0">
                  <a:pos x="151" y="283"/>
                </a:cxn>
                <a:cxn ang="0">
                  <a:pos x="230" y="336"/>
                </a:cxn>
                <a:cxn ang="0">
                  <a:pos x="319" y="370"/>
                </a:cxn>
                <a:cxn ang="0">
                  <a:pos x="413" y="384"/>
                </a:cxn>
                <a:cxn ang="0">
                  <a:pos x="508" y="379"/>
                </a:cxn>
                <a:cxn ang="0">
                  <a:pos x="598" y="347"/>
                </a:cxn>
                <a:cxn ang="0">
                  <a:pos x="651" y="312"/>
                </a:cxn>
                <a:cxn ang="0">
                  <a:pos x="678" y="283"/>
                </a:cxn>
                <a:cxn ang="0">
                  <a:pos x="707" y="246"/>
                </a:cxn>
                <a:cxn ang="0">
                  <a:pos x="733" y="203"/>
                </a:cxn>
                <a:cxn ang="0">
                  <a:pos x="753" y="159"/>
                </a:cxn>
                <a:cxn ang="0">
                  <a:pos x="761" y="118"/>
                </a:cxn>
                <a:cxn ang="0">
                  <a:pos x="753" y="83"/>
                </a:cxn>
                <a:cxn ang="0">
                  <a:pos x="722" y="60"/>
                </a:cxn>
                <a:cxn ang="0">
                  <a:pos x="646" y="47"/>
                </a:cxn>
                <a:cxn ang="0">
                  <a:pos x="702" y="4"/>
                </a:cxn>
                <a:cxn ang="0">
                  <a:pos x="753" y="22"/>
                </a:cxn>
                <a:cxn ang="0">
                  <a:pos x="786" y="51"/>
                </a:cxn>
                <a:cxn ang="0">
                  <a:pos x="801" y="91"/>
                </a:cxn>
                <a:cxn ang="0">
                  <a:pos x="802" y="138"/>
                </a:cxn>
                <a:cxn ang="0">
                  <a:pos x="791" y="188"/>
                </a:cxn>
                <a:cxn ang="0">
                  <a:pos x="758" y="257"/>
                </a:cxn>
                <a:cxn ang="0">
                  <a:pos x="700" y="329"/>
                </a:cxn>
                <a:cxn ang="0">
                  <a:pos x="627" y="381"/>
                </a:cxn>
                <a:cxn ang="0">
                  <a:pos x="543" y="414"/>
                </a:cxn>
                <a:cxn ang="0">
                  <a:pos x="455" y="428"/>
                </a:cxn>
                <a:cxn ang="0">
                  <a:pos x="362" y="425"/>
                </a:cxn>
                <a:cxn ang="0">
                  <a:pos x="272" y="405"/>
                </a:cxn>
                <a:cxn ang="0">
                  <a:pos x="190" y="366"/>
                </a:cxn>
                <a:cxn ang="0">
                  <a:pos x="115" y="312"/>
                </a:cxn>
                <a:cxn ang="0">
                  <a:pos x="56" y="243"/>
                </a:cxn>
                <a:cxn ang="0">
                  <a:pos x="13" y="159"/>
                </a:cxn>
                <a:cxn ang="0">
                  <a:pos x="7" y="147"/>
                </a:cxn>
                <a:cxn ang="0">
                  <a:pos x="0" y="129"/>
                </a:cxn>
                <a:cxn ang="0">
                  <a:pos x="9" y="111"/>
                </a:cxn>
                <a:cxn ang="0">
                  <a:pos x="29" y="108"/>
                </a:cxn>
                <a:cxn ang="0">
                  <a:pos x="76" y="111"/>
                </a:cxn>
                <a:cxn ang="0">
                  <a:pos x="125" y="104"/>
                </a:cxn>
                <a:cxn ang="0">
                  <a:pos x="238" y="79"/>
                </a:cxn>
                <a:cxn ang="0">
                  <a:pos x="380" y="43"/>
                </a:cxn>
                <a:cxn ang="0">
                  <a:pos x="486" y="18"/>
                </a:cxn>
                <a:cxn ang="0">
                  <a:pos x="595" y="2"/>
                </a:cxn>
              </a:cxnLst>
              <a:rect l="0" t="0" r="r" b="b"/>
              <a:pathLst>
                <a:path w="804" h="430">
                  <a:moveTo>
                    <a:pt x="646" y="47"/>
                  </a:moveTo>
                  <a:lnTo>
                    <a:pt x="593" y="49"/>
                  </a:lnTo>
                  <a:lnTo>
                    <a:pt x="537" y="55"/>
                  </a:lnTo>
                  <a:lnTo>
                    <a:pt x="484" y="65"/>
                  </a:lnTo>
                  <a:lnTo>
                    <a:pt x="428" y="79"/>
                  </a:lnTo>
                  <a:lnTo>
                    <a:pt x="376" y="93"/>
                  </a:lnTo>
                  <a:lnTo>
                    <a:pt x="325" y="105"/>
                  </a:lnTo>
                  <a:lnTo>
                    <a:pt x="232" y="129"/>
                  </a:lnTo>
                  <a:lnTo>
                    <a:pt x="140" y="148"/>
                  </a:lnTo>
                  <a:lnTo>
                    <a:pt x="110" y="153"/>
                  </a:lnTo>
                  <a:lnTo>
                    <a:pt x="78" y="158"/>
                  </a:lnTo>
                  <a:lnTo>
                    <a:pt x="63" y="158"/>
                  </a:lnTo>
                  <a:lnTo>
                    <a:pt x="75" y="185"/>
                  </a:lnTo>
                  <a:lnTo>
                    <a:pt x="96" y="221"/>
                  </a:lnTo>
                  <a:lnTo>
                    <a:pt x="121" y="254"/>
                  </a:lnTo>
                  <a:lnTo>
                    <a:pt x="151" y="283"/>
                  </a:lnTo>
                  <a:lnTo>
                    <a:pt x="188" y="311"/>
                  </a:lnTo>
                  <a:lnTo>
                    <a:pt x="230" y="336"/>
                  </a:lnTo>
                  <a:lnTo>
                    <a:pt x="272" y="355"/>
                  </a:lnTo>
                  <a:lnTo>
                    <a:pt x="319" y="370"/>
                  </a:lnTo>
                  <a:lnTo>
                    <a:pt x="366" y="380"/>
                  </a:lnTo>
                  <a:lnTo>
                    <a:pt x="413" y="384"/>
                  </a:lnTo>
                  <a:lnTo>
                    <a:pt x="462" y="384"/>
                  </a:lnTo>
                  <a:lnTo>
                    <a:pt x="508" y="379"/>
                  </a:lnTo>
                  <a:lnTo>
                    <a:pt x="554" y="366"/>
                  </a:lnTo>
                  <a:lnTo>
                    <a:pt x="598" y="347"/>
                  </a:lnTo>
                  <a:lnTo>
                    <a:pt x="638" y="322"/>
                  </a:lnTo>
                  <a:lnTo>
                    <a:pt x="651" y="312"/>
                  </a:lnTo>
                  <a:lnTo>
                    <a:pt x="663" y="298"/>
                  </a:lnTo>
                  <a:lnTo>
                    <a:pt x="678" y="283"/>
                  </a:lnTo>
                  <a:lnTo>
                    <a:pt x="692" y="265"/>
                  </a:lnTo>
                  <a:lnTo>
                    <a:pt x="707" y="246"/>
                  </a:lnTo>
                  <a:lnTo>
                    <a:pt x="721" y="225"/>
                  </a:lnTo>
                  <a:lnTo>
                    <a:pt x="733" y="203"/>
                  </a:lnTo>
                  <a:lnTo>
                    <a:pt x="744" y="181"/>
                  </a:lnTo>
                  <a:lnTo>
                    <a:pt x="753" y="159"/>
                  </a:lnTo>
                  <a:lnTo>
                    <a:pt x="758" y="138"/>
                  </a:lnTo>
                  <a:lnTo>
                    <a:pt x="761" y="118"/>
                  </a:lnTo>
                  <a:lnTo>
                    <a:pt x="758" y="100"/>
                  </a:lnTo>
                  <a:lnTo>
                    <a:pt x="753" y="83"/>
                  </a:lnTo>
                  <a:lnTo>
                    <a:pt x="740" y="71"/>
                  </a:lnTo>
                  <a:lnTo>
                    <a:pt x="722" y="60"/>
                  </a:lnTo>
                  <a:lnTo>
                    <a:pt x="699" y="53"/>
                  </a:lnTo>
                  <a:lnTo>
                    <a:pt x="646" y="47"/>
                  </a:lnTo>
                  <a:close/>
                  <a:moveTo>
                    <a:pt x="649" y="0"/>
                  </a:moveTo>
                  <a:lnTo>
                    <a:pt x="702" y="4"/>
                  </a:lnTo>
                  <a:lnTo>
                    <a:pt x="729" y="11"/>
                  </a:lnTo>
                  <a:lnTo>
                    <a:pt x="753" y="22"/>
                  </a:lnTo>
                  <a:lnTo>
                    <a:pt x="772" y="35"/>
                  </a:lnTo>
                  <a:lnTo>
                    <a:pt x="786" y="51"/>
                  </a:lnTo>
                  <a:lnTo>
                    <a:pt x="796" y="71"/>
                  </a:lnTo>
                  <a:lnTo>
                    <a:pt x="801" y="91"/>
                  </a:lnTo>
                  <a:lnTo>
                    <a:pt x="804" y="115"/>
                  </a:lnTo>
                  <a:lnTo>
                    <a:pt x="802" y="138"/>
                  </a:lnTo>
                  <a:lnTo>
                    <a:pt x="798" y="163"/>
                  </a:lnTo>
                  <a:lnTo>
                    <a:pt x="791" y="188"/>
                  </a:lnTo>
                  <a:lnTo>
                    <a:pt x="782" y="213"/>
                  </a:lnTo>
                  <a:lnTo>
                    <a:pt x="758" y="257"/>
                  </a:lnTo>
                  <a:lnTo>
                    <a:pt x="731" y="296"/>
                  </a:lnTo>
                  <a:lnTo>
                    <a:pt x="700" y="329"/>
                  </a:lnTo>
                  <a:lnTo>
                    <a:pt x="664" y="358"/>
                  </a:lnTo>
                  <a:lnTo>
                    <a:pt x="627" y="381"/>
                  </a:lnTo>
                  <a:lnTo>
                    <a:pt x="586" y="401"/>
                  </a:lnTo>
                  <a:lnTo>
                    <a:pt x="543" y="414"/>
                  </a:lnTo>
                  <a:lnTo>
                    <a:pt x="499" y="424"/>
                  </a:lnTo>
                  <a:lnTo>
                    <a:pt x="455" y="428"/>
                  </a:lnTo>
                  <a:lnTo>
                    <a:pt x="408" y="430"/>
                  </a:lnTo>
                  <a:lnTo>
                    <a:pt x="362" y="425"/>
                  </a:lnTo>
                  <a:lnTo>
                    <a:pt x="317" y="417"/>
                  </a:lnTo>
                  <a:lnTo>
                    <a:pt x="272" y="405"/>
                  </a:lnTo>
                  <a:lnTo>
                    <a:pt x="230" y="387"/>
                  </a:lnTo>
                  <a:lnTo>
                    <a:pt x="190" y="366"/>
                  </a:lnTo>
                  <a:lnTo>
                    <a:pt x="151" y="341"/>
                  </a:lnTo>
                  <a:lnTo>
                    <a:pt x="115" y="312"/>
                  </a:lnTo>
                  <a:lnTo>
                    <a:pt x="83" y="281"/>
                  </a:lnTo>
                  <a:lnTo>
                    <a:pt x="56" y="243"/>
                  </a:lnTo>
                  <a:lnTo>
                    <a:pt x="31" y="203"/>
                  </a:lnTo>
                  <a:lnTo>
                    <a:pt x="13" y="159"/>
                  </a:lnTo>
                  <a:lnTo>
                    <a:pt x="12" y="149"/>
                  </a:lnTo>
                  <a:lnTo>
                    <a:pt x="7" y="147"/>
                  </a:lnTo>
                  <a:lnTo>
                    <a:pt x="2" y="138"/>
                  </a:lnTo>
                  <a:lnTo>
                    <a:pt x="0" y="129"/>
                  </a:lnTo>
                  <a:lnTo>
                    <a:pt x="3" y="119"/>
                  </a:lnTo>
                  <a:lnTo>
                    <a:pt x="9" y="111"/>
                  </a:lnTo>
                  <a:lnTo>
                    <a:pt x="18" y="107"/>
                  </a:lnTo>
                  <a:lnTo>
                    <a:pt x="29" y="108"/>
                  </a:lnTo>
                  <a:lnTo>
                    <a:pt x="52" y="112"/>
                  </a:lnTo>
                  <a:lnTo>
                    <a:pt x="76" y="111"/>
                  </a:lnTo>
                  <a:lnTo>
                    <a:pt x="100" y="108"/>
                  </a:lnTo>
                  <a:lnTo>
                    <a:pt x="125" y="104"/>
                  </a:lnTo>
                  <a:lnTo>
                    <a:pt x="147" y="100"/>
                  </a:lnTo>
                  <a:lnTo>
                    <a:pt x="238" y="79"/>
                  </a:lnTo>
                  <a:lnTo>
                    <a:pt x="329" y="55"/>
                  </a:lnTo>
                  <a:lnTo>
                    <a:pt x="380" y="43"/>
                  </a:lnTo>
                  <a:lnTo>
                    <a:pt x="433" y="29"/>
                  </a:lnTo>
                  <a:lnTo>
                    <a:pt x="486" y="18"/>
                  </a:lnTo>
                  <a:lnTo>
                    <a:pt x="542" y="7"/>
                  </a:lnTo>
                  <a:lnTo>
                    <a:pt x="595" y="2"/>
                  </a:lnTo>
                  <a:lnTo>
                    <a:pt x="6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 name="Freeform 85"/>
            <p:cNvSpPr>
              <a:spLocks/>
            </p:cNvSpPr>
            <p:nvPr/>
          </p:nvSpPr>
          <p:spPr bwMode="auto">
            <a:xfrm>
              <a:off x="2872" y="2555"/>
              <a:ext cx="71" cy="160"/>
            </a:xfrm>
            <a:custGeom>
              <a:avLst/>
              <a:gdLst/>
              <a:ahLst/>
              <a:cxnLst>
                <a:cxn ang="0">
                  <a:pos x="18" y="0"/>
                </a:cxn>
                <a:cxn ang="0">
                  <a:pos x="29" y="0"/>
                </a:cxn>
                <a:cxn ang="0">
                  <a:pos x="38" y="4"/>
                </a:cxn>
                <a:cxn ang="0">
                  <a:pos x="45" y="11"/>
                </a:cxn>
                <a:cxn ang="0">
                  <a:pos x="47" y="22"/>
                </a:cxn>
                <a:cxn ang="0">
                  <a:pos x="51" y="60"/>
                </a:cxn>
                <a:cxn ang="0">
                  <a:pos x="60" y="97"/>
                </a:cxn>
                <a:cxn ang="0">
                  <a:pos x="69" y="133"/>
                </a:cxn>
                <a:cxn ang="0">
                  <a:pos x="71" y="144"/>
                </a:cxn>
                <a:cxn ang="0">
                  <a:pos x="67" y="152"/>
                </a:cxn>
                <a:cxn ang="0">
                  <a:pos x="58" y="159"/>
                </a:cxn>
                <a:cxn ang="0">
                  <a:pos x="49" y="160"/>
                </a:cxn>
                <a:cxn ang="0">
                  <a:pos x="39" y="160"/>
                </a:cxn>
                <a:cxn ang="0">
                  <a:pos x="29" y="155"/>
                </a:cxn>
                <a:cxn ang="0">
                  <a:pos x="24" y="145"/>
                </a:cxn>
                <a:cxn ang="0">
                  <a:pos x="13" y="105"/>
                </a:cxn>
                <a:cxn ang="0">
                  <a:pos x="5" y="64"/>
                </a:cxn>
                <a:cxn ang="0">
                  <a:pos x="0" y="22"/>
                </a:cxn>
                <a:cxn ang="0">
                  <a:pos x="3" y="11"/>
                </a:cxn>
                <a:cxn ang="0">
                  <a:pos x="10" y="4"/>
                </a:cxn>
                <a:cxn ang="0">
                  <a:pos x="18" y="0"/>
                </a:cxn>
              </a:cxnLst>
              <a:rect l="0" t="0" r="r" b="b"/>
              <a:pathLst>
                <a:path w="71" h="160">
                  <a:moveTo>
                    <a:pt x="18" y="0"/>
                  </a:moveTo>
                  <a:lnTo>
                    <a:pt x="29" y="0"/>
                  </a:lnTo>
                  <a:lnTo>
                    <a:pt x="38" y="4"/>
                  </a:lnTo>
                  <a:lnTo>
                    <a:pt x="45" y="11"/>
                  </a:lnTo>
                  <a:lnTo>
                    <a:pt x="47" y="22"/>
                  </a:lnTo>
                  <a:lnTo>
                    <a:pt x="51" y="60"/>
                  </a:lnTo>
                  <a:lnTo>
                    <a:pt x="60" y="97"/>
                  </a:lnTo>
                  <a:lnTo>
                    <a:pt x="69" y="133"/>
                  </a:lnTo>
                  <a:lnTo>
                    <a:pt x="71" y="144"/>
                  </a:lnTo>
                  <a:lnTo>
                    <a:pt x="67" y="152"/>
                  </a:lnTo>
                  <a:lnTo>
                    <a:pt x="58" y="159"/>
                  </a:lnTo>
                  <a:lnTo>
                    <a:pt x="49" y="160"/>
                  </a:lnTo>
                  <a:lnTo>
                    <a:pt x="39" y="160"/>
                  </a:lnTo>
                  <a:lnTo>
                    <a:pt x="29" y="155"/>
                  </a:lnTo>
                  <a:lnTo>
                    <a:pt x="24" y="145"/>
                  </a:lnTo>
                  <a:lnTo>
                    <a:pt x="13" y="105"/>
                  </a:lnTo>
                  <a:lnTo>
                    <a:pt x="5" y="64"/>
                  </a:lnTo>
                  <a:lnTo>
                    <a:pt x="0" y="22"/>
                  </a:lnTo>
                  <a:lnTo>
                    <a:pt x="3" y="11"/>
                  </a:lnTo>
                  <a:lnTo>
                    <a:pt x="10"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 name="Freeform 86"/>
            <p:cNvSpPr>
              <a:spLocks/>
            </p:cNvSpPr>
            <p:nvPr/>
          </p:nvSpPr>
          <p:spPr bwMode="auto">
            <a:xfrm>
              <a:off x="3175" y="2497"/>
              <a:ext cx="81" cy="185"/>
            </a:xfrm>
            <a:custGeom>
              <a:avLst/>
              <a:gdLst/>
              <a:ahLst/>
              <a:cxnLst>
                <a:cxn ang="0">
                  <a:pos x="18" y="0"/>
                </a:cxn>
                <a:cxn ang="0">
                  <a:pos x="29" y="0"/>
                </a:cxn>
                <a:cxn ang="0">
                  <a:pos x="37" y="4"/>
                </a:cxn>
                <a:cxn ang="0">
                  <a:pos x="44" y="11"/>
                </a:cxn>
                <a:cxn ang="0">
                  <a:pos x="47" y="22"/>
                </a:cxn>
                <a:cxn ang="0">
                  <a:pos x="51" y="66"/>
                </a:cxn>
                <a:cxn ang="0">
                  <a:pos x="62" y="108"/>
                </a:cxn>
                <a:cxn ang="0">
                  <a:pos x="78" y="149"/>
                </a:cxn>
                <a:cxn ang="0">
                  <a:pos x="81" y="160"/>
                </a:cxn>
                <a:cxn ang="0">
                  <a:pos x="78" y="171"/>
                </a:cxn>
                <a:cxn ang="0">
                  <a:pos x="73" y="178"/>
                </a:cxn>
                <a:cxn ang="0">
                  <a:pos x="63" y="184"/>
                </a:cxn>
                <a:cxn ang="0">
                  <a:pos x="54" y="185"/>
                </a:cxn>
                <a:cxn ang="0">
                  <a:pos x="45" y="181"/>
                </a:cxn>
                <a:cxn ang="0">
                  <a:pos x="38" y="173"/>
                </a:cxn>
                <a:cxn ang="0">
                  <a:pos x="18" y="124"/>
                </a:cxn>
                <a:cxn ang="0">
                  <a:pos x="5" y="75"/>
                </a:cxn>
                <a:cxn ang="0">
                  <a:pos x="0" y="22"/>
                </a:cxn>
                <a:cxn ang="0">
                  <a:pos x="2" y="11"/>
                </a:cxn>
                <a:cxn ang="0">
                  <a:pos x="9" y="4"/>
                </a:cxn>
                <a:cxn ang="0">
                  <a:pos x="18" y="0"/>
                </a:cxn>
              </a:cxnLst>
              <a:rect l="0" t="0" r="r" b="b"/>
              <a:pathLst>
                <a:path w="81" h="185">
                  <a:moveTo>
                    <a:pt x="18" y="0"/>
                  </a:moveTo>
                  <a:lnTo>
                    <a:pt x="29" y="0"/>
                  </a:lnTo>
                  <a:lnTo>
                    <a:pt x="37" y="4"/>
                  </a:lnTo>
                  <a:lnTo>
                    <a:pt x="44" y="11"/>
                  </a:lnTo>
                  <a:lnTo>
                    <a:pt x="47" y="22"/>
                  </a:lnTo>
                  <a:lnTo>
                    <a:pt x="51" y="66"/>
                  </a:lnTo>
                  <a:lnTo>
                    <a:pt x="62" y="108"/>
                  </a:lnTo>
                  <a:lnTo>
                    <a:pt x="78" y="149"/>
                  </a:lnTo>
                  <a:lnTo>
                    <a:pt x="81" y="160"/>
                  </a:lnTo>
                  <a:lnTo>
                    <a:pt x="78" y="171"/>
                  </a:lnTo>
                  <a:lnTo>
                    <a:pt x="73" y="178"/>
                  </a:lnTo>
                  <a:lnTo>
                    <a:pt x="63" y="184"/>
                  </a:lnTo>
                  <a:lnTo>
                    <a:pt x="54" y="185"/>
                  </a:lnTo>
                  <a:lnTo>
                    <a:pt x="45" y="181"/>
                  </a:lnTo>
                  <a:lnTo>
                    <a:pt x="38" y="173"/>
                  </a:lnTo>
                  <a:lnTo>
                    <a:pt x="18" y="124"/>
                  </a:lnTo>
                  <a:lnTo>
                    <a:pt x="5" y="75"/>
                  </a:lnTo>
                  <a:lnTo>
                    <a:pt x="0" y="22"/>
                  </a:lnTo>
                  <a:lnTo>
                    <a:pt x="2" y="11"/>
                  </a:lnTo>
                  <a:lnTo>
                    <a:pt x="9"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 name="Freeform 87"/>
            <p:cNvSpPr>
              <a:spLocks/>
            </p:cNvSpPr>
            <p:nvPr/>
          </p:nvSpPr>
          <p:spPr bwMode="auto">
            <a:xfrm>
              <a:off x="4340" y="2820"/>
              <a:ext cx="419" cy="120"/>
            </a:xfrm>
            <a:custGeom>
              <a:avLst/>
              <a:gdLst/>
              <a:ahLst/>
              <a:cxnLst>
                <a:cxn ang="0">
                  <a:pos x="30" y="0"/>
                </a:cxn>
                <a:cxn ang="0">
                  <a:pos x="40" y="2"/>
                </a:cxn>
                <a:cxn ang="0">
                  <a:pos x="48" y="7"/>
                </a:cxn>
                <a:cxn ang="0">
                  <a:pos x="55" y="14"/>
                </a:cxn>
                <a:cxn ang="0">
                  <a:pos x="58" y="25"/>
                </a:cxn>
                <a:cxn ang="0">
                  <a:pos x="55" y="36"/>
                </a:cxn>
                <a:cxn ang="0">
                  <a:pos x="49" y="55"/>
                </a:cxn>
                <a:cxn ang="0">
                  <a:pos x="47" y="71"/>
                </a:cxn>
                <a:cxn ang="0">
                  <a:pos x="96" y="72"/>
                </a:cxn>
                <a:cxn ang="0">
                  <a:pos x="169" y="75"/>
                </a:cxn>
                <a:cxn ang="0">
                  <a:pos x="243" y="73"/>
                </a:cxn>
                <a:cxn ang="0">
                  <a:pos x="316" y="69"/>
                </a:cxn>
                <a:cxn ang="0">
                  <a:pos x="389" y="60"/>
                </a:cxn>
                <a:cxn ang="0">
                  <a:pos x="401" y="60"/>
                </a:cxn>
                <a:cxn ang="0">
                  <a:pos x="410" y="65"/>
                </a:cxn>
                <a:cxn ang="0">
                  <a:pos x="417" y="73"/>
                </a:cxn>
                <a:cxn ang="0">
                  <a:pos x="419" y="83"/>
                </a:cxn>
                <a:cxn ang="0">
                  <a:pos x="418" y="93"/>
                </a:cxn>
                <a:cxn ang="0">
                  <a:pos x="412" y="101"/>
                </a:cxn>
                <a:cxn ang="0">
                  <a:pos x="401" y="105"/>
                </a:cxn>
                <a:cxn ang="0">
                  <a:pos x="327" y="116"/>
                </a:cxn>
                <a:cxn ang="0">
                  <a:pos x="251" y="120"/>
                </a:cxn>
                <a:cxn ang="0">
                  <a:pos x="175" y="120"/>
                </a:cxn>
                <a:cxn ang="0">
                  <a:pos x="23" y="118"/>
                </a:cxn>
                <a:cxn ang="0">
                  <a:pos x="12" y="115"/>
                </a:cxn>
                <a:cxn ang="0">
                  <a:pos x="2" y="107"/>
                </a:cxn>
                <a:cxn ang="0">
                  <a:pos x="0" y="94"/>
                </a:cxn>
                <a:cxn ang="0">
                  <a:pos x="1" y="67"/>
                </a:cxn>
                <a:cxn ang="0">
                  <a:pos x="5" y="40"/>
                </a:cxn>
                <a:cxn ang="0">
                  <a:pos x="15" y="13"/>
                </a:cxn>
                <a:cxn ang="0">
                  <a:pos x="22" y="4"/>
                </a:cxn>
                <a:cxn ang="0">
                  <a:pos x="30" y="0"/>
                </a:cxn>
              </a:cxnLst>
              <a:rect l="0" t="0" r="r" b="b"/>
              <a:pathLst>
                <a:path w="419" h="120">
                  <a:moveTo>
                    <a:pt x="30" y="0"/>
                  </a:moveTo>
                  <a:lnTo>
                    <a:pt x="40" y="2"/>
                  </a:lnTo>
                  <a:lnTo>
                    <a:pt x="48" y="7"/>
                  </a:lnTo>
                  <a:lnTo>
                    <a:pt x="55" y="14"/>
                  </a:lnTo>
                  <a:lnTo>
                    <a:pt x="58" y="25"/>
                  </a:lnTo>
                  <a:lnTo>
                    <a:pt x="55" y="36"/>
                  </a:lnTo>
                  <a:lnTo>
                    <a:pt x="49" y="55"/>
                  </a:lnTo>
                  <a:lnTo>
                    <a:pt x="47" y="71"/>
                  </a:lnTo>
                  <a:lnTo>
                    <a:pt x="96" y="72"/>
                  </a:lnTo>
                  <a:lnTo>
                    <a:pt x="169" y="75"/>
                  </a:lnTo>
                  <a:lnTo>
                    <a:pt x="243" y="73"/>
                  </a:lnTo>
                  <a:lnTo>
                    <a:pt x="316" y="69"/>
                  </a:lnTo>
                  <a:lnTo>
                    <a:pt x="389" y="60"/>
                  </a:lnTo>
                  <a:lnTo>
                    <a:pt x="401" y="60"/>
                  </a:lnTo>
                  <a:lnTo>
                    <a:pt x="410" y="65"/>
                  </a:lnTo>
                  <a:lnTo>
                    <a:pt x="417" y="73"/>
                  </a:lnTo>
                  <a:lnTo>
                    <a:pt x="419" y="83"/>
                  </a:lnTo>
                  <a:lnTo>
                    <a:pt x="418" y="93"/>
                  </a:lnTo>
                  <a:lnTo>
                    <a:pt x="412" y="101"/>
                  </a:lnTo>
                  <a:lnTo>
                    <a:pt x="401" y="105"/>
                  </a:lnTo>
                  <a:lnTo>
                    <a:pt x="327" y="116"/>
                  </a:lnTo>
                  <a:lnTo>
                    <a:pt x="251" y="120"/>
                  </a:lnTo>
                  <a:lnTo>
                    <a:pt x="175" y="120"/>
                  </a:lnTo>
                  <a:lnTo>
                    <a:pt x="23" y="118"/>
                  </a:lnTo>
                  <a:lnTo>
                    <a:pt x="12" y="115"/>
                  </a:lnTo>
                  <a:lnTo>
                    <a:pt x="2" y="107"/>
                  </a:lnTo>
                  <a:lnTo>
                    <a:pt x="0" y="94"/>
                  </a:lnTo>
                  <a:lnTo>
                    <a:pt x="1" y="67"/>
                  </a:lnTo>
                  <a:lnTo>
                    <a:pt x="5" y="40"/>
                  </a:lnTo>
                  <a:lnTo>
                    <a:pt x="15" y="13"/>
                  </a:lnTo>
                  <a:lnTo>
                    <a:pt x="22" y="4"/>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 name="Freeform 88"/>
            <p:cNvSpPr>
              <a:spLocks/>
            </p:cNvSpPr>
            <p:nvPr/>
          </p:nvSpPr>
          <p:spPr bwMode="auto">
            <a:xfrm>
              <a:off x="4329" y="2798"/>
              <a:ext cx="416" cy="47"/>
            </a:xfrm>
            <a:custGeom>
              <a:avLst/>
              <a:gdLst/>
              <a:ahLst/>
              <a:cxnLst>
                <a:cxn ang="0">
                  <a:pos x="22" y="0"/>
                </a:cxn>
                <a:cxn ang="0">
                  <a:pos x="394" y="0"/>
                </a:cxn>
                <a:cxn ang="0">
                  <a:pos x="405" y="3"/>
                </a:cxn>
                <a:cxn ang="0">
                  <a:pos x="412" y="10"/>
                </a:cxn>
                <a:cxn ang="0">
                  <a:pos x="416" y="18"/>
                </a:cxn>
                <a:cxn ang="0">
                  <a:pos x="416" y="29"/>
                </a:cxn>
                <a:cxn ang="0">
                  <a:pos x="412" y="37"/>
                </a:cxn>
                <a:cxn ang="0">
                  <a:pos x="405" y="44"/>
                </a:cxn>
                <a:cxn ang="0">
                  <a:pos x="394" y="47"/>
                </a:cxn>
                <a:cxn ang="0">
                  <a:pos x="22" y="47"/>
                </a:cxn>
                <a:cxn ang="0">
                  <a:pos x="11" y="44"/>
                </a:cxn>
                <a:cxn ang="0">
                  <a:pos x="4" y="37"/>
                </a:cxn>
                <a:cxn ang="0">
                  <a:pos x="0" y="29"/>
                </a:cxn>
                <a:cxn ang="0">
                  <a:pos x="0" y="18"/>
                </a:cxn>
                <a:cxn ang="0">
                  <a:pos x="4" y="10"/>
                </a:cxn>
                <a:cxn ang="0">
                  <a:pos x="11" y="3"/>
                </a:cxn>
                <a:cxn ang="0">
                  <a:pos x="22" y="0"/>
                </a:cxn>
              </a:cxnLst>
              <a:rect l="0" t="0" r="r" b="b"/>
              <a:pathLst>
                <a:path w="416" h="47">
                  <a:moveTo>
                    <a:pt x="22" y="0"/>
                  </a:moveTo>
                  <a:lnTo>
                    <a:pt x="394" y="0"/>
                  </a:lnTo>
                  <a:lnTo>
                    <a:pt x="405" y="3"/>
                  </a:lnTo>
                  <a:lnTo>
                    <a:pt x="412" y="10"/>
                  </a:lnTo>
                  <a:lnTo>
                    <a:pt x="416" y="18"/>
                  </a:lnTo>
                  <a:lnTo>
                    <a:pt x="416" y="29"/>
                  </a:lnTo>
                  <a:lnTo>
                    <a:pt x="412" y="37"/>
                  </a:lnTo>
                  <a:lnTo>
                    <a:pt x="405" y="44"/>
                  </a:lnTo>
                  <a:lnTo>
                    <a:pt x="394" y="47"/>
                  </a:lnTo>
                  <a:lnTo>
                    <a:pt x="22" y="47"/>
                  </a:lnTo>
                  <a:lnTo>
                    <a:pt x="11" y="44"/>
                  </a:lnTo>
                  <a:lnTo>
                    <a:pt x="4" y="37"/>
                  </a:lnTo>
                  <a:lnTo>
                    <a:pt x="0" y="29"/>
                  </a:lnTo>
                  <a:lnTo>
                    <a:pt x="0" y="18"/>
                  </a:lnTo>
                  <a:lnTo>
                    <a:pt x="4" y="10"/>
                  </a:lnTo>
                  <a:lnTo>
                    <a:pt x="11" y="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 name="Freeform 89"/>
            <p:cNvSpPr>
              <a:spLocks/>
            </p:cNvSpPr>
            <p:nvPr/>
          </p:nvSpPr>
          <p:spPr bwMode="auto">
            <a:xfrm>
              <a:off x="4632" y="2603"/>
              <a:ext cx="1668" cy="596"/>
            </a:xfrm>
            <a:custGeom>
              <a:avLst/>
              <a:gdLst/>
              <a:ahLst/>
              <a:cxnLst>
                <a:cxn ang="0">
                  <a:pos x="1221" y="5"/>
                </a:cxn>
                <a:cxn ang="0">
                  <a:pos x="1399" y="23"/>
                </a:cxn>
                <a:cxn ang="0">
                  <a:pos x="1541" y="64"/>
                </a:cxn>
                <a:cxn ang="0">
                  <a:pos x="1615" y="110"/>
                </a:cxn>
                <a:cxn ang="0">
                  <a:pos x="1662" y="180"/>
                </a:cxn>
                <a:cxn ang="0">
                  <a:pos x="1657" y="288"/>
                </a:cxn>
                <a:cxn ang="0">
                  <a:pos x="1593" y="393"/>
                </a:cxn>
                <a:cxn ang="0">
                  <a:pos x="1490" y="473"/>
                </a:cxn>
                <a:cxn ang="0">
                  <a:pos x="1341" y="532"/>
                </a:cxn>
                <a:cxn ang="0">
                  <a:pos x="1185" y="565"/>
                </a:cxn>
                <a:cxn ang="0">
                  <a:pos x="823" y="596"/>
                </a:cxn>
                <a:cxn ang="0">
                  <a:pos x="557" y="582"/>
                </a:cxn>
                <a:cxn ang="0">
                  <a:pos x="340" y="538"/>
                </a:cxn>
                <a:cxn ang="0">
                  <a:pos x="209" y="484"/>
                </a:cxn>
                <a:cxn ang="0">
                  <a:pos x="125" y="423"/>
                </a:cxn>
                <a:cxn ang="0">
                  <a:pos x="67" y="340"/>
                </a:cxn>
                <a:cxn ang="0">
                  <a:pos x="62" y="285"/>
                </a:cxn>
                <a:cxn ang="0">
                  <a:pos x="90" y="278"/>
                </a:cxn>
                <a:cxn ang="0">
                  <a:pos x="112" y="325"/>
                </a:cxn>
                <a:cxn ang="0">
                  <a:pos x="171" y="404"/>
                </a:cxn>
                <a:cxn ang="0">
                  <a:pos x="260" y="459"/>
                </a:cxn>
                <a:cxn ang="0">
                  <a:pos x="362" y="495"/>
                </a:cxn>
                <a:cxn ang="0">
                  <a:pos x="457" y="517"/>
                </a:cxn>
                <a:cxn ang="0">
                  <a:pos x="746" y="549"/>
                </a:cxn>
                <a:cxn ang="0">
                  <a:pos x="1030" y="539"/>
                </a:cxn>
                <a:cxn ang="0">
                  <a:pos x="1296" y="493"/>
                </a:cxn>
                <a:cxn ang="0">
                  <a:pos x="1454" y="437"/>
                </a:cxn>
                <a:cxn ang="0">
                  <a:pos x="1546" y="372"/>
                </a:cxn>
                <a:cxn ang="0">
                  <a:pos x="1610" y="274"/>
                </a:cxn>
                <a:cxn ang="0">
                  <a:pos x="1614" y="194"/>
                </a:cxn>
                <a:cxn ang="0">
                  <a:pos x="1570" y="134"/>
                </a:cxn>
                <a:cxn ang="0">
                  <a:pos x="1466" y="87"/>
                </a:cxn>
                <a:cxn ang="0">
                  <a:pos x="1294" y="57"/>
                </a:cxn>
                <a:cxn ang="0">
                  <a:pos x="1040" y="49"/>
                </a:cxn>
                <a:cxn ang="0">
                  <a:pos x="592" y="78"/>
                </a:cxn>
                <a:cxn ang="0">
                  <a:pos x="304" y="116"/>
                </a:cxn>
                <a:cxn ang="0">
                  <a:pos x="176" y="125"/>
                </a:cxn>
                <a:cxn ang="0">
                  <a:pos x="87" y="148"/>
                </a:cxn>
                <a:cxn ang="0">
                  <a:pos x="31" y="195"/>
                </a:cxn>
                <a:cxn ang="0">
                  <a:pos x="4" y="185"/>
                </a:cxn>
                <a:cxn ang="0">
                  <a:pos x="6" y="155"/>
                </a:cxn>
                <a:cxn ang="0">
                  <a:pos x="86" y="99"/>
                </a:cxn>
                <a:cxn ang="0">
                  <a:pos x="187" y="76"/>
                </a:cxn>
                <a:cxn ang="0">
                  <a:pos x="287" y="70"/>
                </a:cxn>
                <a:cxn ang="0">
                  <a:pos x="573" y="32"/>
                </a:cxn>
                <a:cxn ang="0">
                  <a:pos x="1023" y="0"/>
                </a:cxn>
              </a:cxnLst>
              <a:rect l="0" t="0" r="r" b="b"/>
              <a:pathLst>
                <a:path w="1668" h="596">
                  <a:moveTo>
                    <a:pt x="1023" y="0"/>
                  </a:moveTo>
                  <a:lnTo>
                    <a:pt x="1163" y="2"/>
                  </a:lnTo>
                  <a:lnTo>
                    <a:pt x="1221" y="5"/>
                  </a:lnTo>
                  <a:lnTo>
                    <a:pt x="1280" y="7"/>
                  </a:lnTo>
                  <a:lnTo>
                    <a:pt x="1341" y="14"/>
                  </a:lnTo>
                  <a:lnTo>
                    <a:pt x="1399" y="23"/>
                  </a:lnTo>
                  <a:lnTo>
                    <a:pt x="1457" y="35"/>
                  </a:lnTo>
                  <a:lnTo>
                    <a:pt x="1513" y="53"/>
                  </a:lnTo>
                  <a:lnTo>
                    <a:pt x="1541" y="64"/>
                  </a:lnTo>
                  <a:lnTo>
                    <a:pt x="1567" y="76"/>
                  </a:lnTo>
                  <a:lnTo>
                    <a:pt x="1592" y="92"/>
                  </a:lnTo>
                  <a:lnTo>
                    <a:pt x="1615" y="110"/>
                  </a:lnTo>
                  <a:lnTo>
                    <a:pt x="1636" y="130"/>
                  </a:lnTo>
                  <a:lnTo>
                    <a:pt x="1653" y="154"/>
                  </a:lnTo>
                  <a:lnTo>
                    <a:pt x="1662" y="180"/>
                  </a:lnTo>
                  <a:lnTo>
                    <a:pt x="1668" y="210"/>
                  </a:lnTo>
                  <a:lnTo>
                    <a:pt x="1666" y="249"/>
                  </a:lnTo>
                  <a:lnTo>
                    <a:pt x="1657" y="288"/>
                  </a:lnTo>
                  <a:lnTo>
                    <a:pt x="1640" y="325"/>
                  </a:lnTo>
                  <a:lnTo>
                    <a:pt x="1618" y="361"/>
                  </a:lnTo>
                  <a:lnTo>
                    <a:pt x="1593" y="393"/>
                  </a:lnTo>
                  <a:lnTo>
                    <a:pt x="1566" y="422"/>
                  </a:lnTo>
                  <a:lnTo>
                    <a:pt x="1535" y="445"/>
                  </a:lnTo>
                  <a:lnTo>
                    <a:pt x="1490" y="473"/>
                  </a:lnTo>
                  <a:lnTo>
                    <a:pt x="1443" y="496"/>
                  </a:lnTo>
                  <a:lnTo>
                    <a:pt x="1392" y="515"/>
                  </a:lnTo>
                  <a:lnTo>
                    <a:pt x="1341" y="532"/>
                  </a:lnTo>
                  <a:lnTo>
                    <a:pt x="1288" y="546"/>
                  </a:lnTo>
                  <a:lnTo>
                    <a:pt x="1236" y="556"/>
                  </a:lnTo>
                  <a:lnTo>
                    <a:pt x="1185" y="565"/>
                  </a:lnTo>
                  <a:lnTo>
                    <a:pt x="1065" y="582"/>
                  </a:lnTo>
                  <a:lnTo>
                    <a:pt x="944" y="591"/>
                  </a:lnTo>
                  <a:lnTo>
                    <a:pt x="823" y="596"/>
                  </a:lnTo>
                  <a:lnTo>
                    <a:pt x="703" y="593"/>
                  </a:lnTo>
                  <a:lnTo>
                    <a:pt x="630" y="589"/>
                  </a:lnTo>
                  <a:lnTo>
                    <a:pt x="557" y="582"/>
                  </a:lnTo>
                  <a:lnTo>
                    <a:pt x="483" y="571"/>
                  </a:lnTo>
                  <a:lnTo>
                    <a:pt x="410" y="557"/>
                  </a:lnTo>
                  <a:lnTo>
                    <a:pt x="340" y="538"/>
                  </a:lnTo>
                  <a:lnTo>
                    <a:pt x="271" y="513"/>
                  </a:lnTo>
                  <a:lnTo>
                    <a:pt x="239" y="499"/>
                  </a:lnTo>
                  <a:lnTo>
                    <a:pt x="209" y="484"/>
                  </a:lnTo>
                  <a:lnTo>
                    <a:pt x="178" y="466"/>
                  </a:lnTo>
                  <a:lnTo>
                    <a:pt x="151" y="445"/>
                  </a:lnTo>
                  <a:lnTo>
                    <a:pt x="125" y="423"/>
                  </a:lnTo>
                  <a:lnTo>
                    <a:pt x="101" y="398"/>
                  </a:lnTo>
                  <a:lnTo>
                    <a:pt x="82" y="371"/>
                  </a:lnTo>
                  <a:lnTo>
                    <a:pt x="67" y="340"/>
                  </a:lnTo>
                  <a:lnTo>
                    <a:pt x="57" y="306"/>
                  </a:lnTo>
                  <a:lnTo>
                    <a:pt x="57" y="295"/>
                  </a:lnTo>
                  <a:lnTo>
                    <a:pt x="62" y="285"/>
                  </a:lnTo>
                  <a:lnTo>
                    <a:pt x="71" y="279"/>
                  </a:lnTo>
                  <a:lnTo>
                    <a:pt x="80" y="277"/>
                  </a:lnTo>
                  <a:lnTo>
                    <a:pt x="90" y="278"/>
                  </a:lnTo>
                  <a:lnTo>
                    <a:pt x="98" y="284"/>
                  </a:lnTo>
                  <a:lnTo>
                    <a:pt x="102" y="293"/>
                  </a:lnTo>
                  <a:lnTo>
                    <a:pt x="112" y="325"/>
                  </a:lnTo>
                  <a:lnTo>
                    <a:pt x="127" y="355"/>
                  </a:lnTo>
                  <a:lnTo>
                    <a:pt x="148" y="382"/>
                  </a:lnTo>
                  <a:lnTo>
                    <a:pt x="171" y="404"/>
                  </a:lnTo>
                  <a:lnTo>
                    <a:pt x="199" y="424"/>
                  </a:lnTo>
                  <a:lnTo>
                    <a:pt x="228" y="442"/>
                  </a:lnTo>
                  <a:lnTo>
                    <a:pt x="260" y="459"/>
                  </a:lnTo>
                  <a:lnTo>
                    <a:pt x="293" y="473"/>
                  </a:lnTo>
                  <a:lnTo>
                    <a:pt x="327" y="485"/>
                  </a:lnTo>
                  <a:lnTo>
                    <a:pt x="362" y="495"/>
                  </a:lnTo>
                  <a:lnTo>
                    <a:pt x="395" y="503"/>
                  </a:lnTo>
                  <a:lnTo>
                    <a:pt x="427" y="510"/>
                  </a:lnTo>
                  <a:lnTo>
                    <a:pt x="457" y="517"/>
                  </a:lnTo>
                  <a:lnTo>
                    <a:pt x="552" y="533"/>
                  </a:lnTo>
                  <a:lnTo>
                    <a:pt x="649" y="543"/>
                  </a:lnTo>
                  <a:lnTo>
                    <a:pt x="746" y="549"/>
                  </a:lnTo>
                  <a:lnTo>
                    <a:pt x="844" y="549"/>
                  </a:lnTo>
                  <a:lnTo>
                    <a:pt x="940" y="546"/>
                  </a:lnTo>
                  <a:lnTo>
                    <a:pt x="1030" y="539"/>
                  </a:lnTo>
                  <a:lnTo>
                    <a:pt x="1120" y="528"/>
                  </a:lnTo>
                  <a:lnTo>
                    <a:pt x="1208" y="514"/>
                  </a:lnTo>
                  <a:lnTo>
                    <a:pt x="1296" y="493"/>
                  </a:lnTo>
                  <a:lnTo>
                    <a:pt x="1382" y="467"/>
                  </a:lnTo>
                  <a:lnTo>
                    <a:pt x="1419" y="453"/>
                  </a:lnTo>
                  <a:lnTo>
                    <a:pt x="1454" y="437"/>
                  </a:lnTo>
                  <a:lnTo>
                    <a:pt x="1487" y="417"/>
                  </a:lnTo>
                  <a:lnTo>
                    <a:pt x="1519" y="397"/>
                  </a:lnTo>
                  <a:lnTo>
                    <a:pt x="1546" y="372"/>
                  </a:lnTo>
                  <a:lnTo>
                    <a:pt x="1572" y="343"/>
                  </a:lnTo>
                  <a:lnTo>
                    <a:pt x="1593" y="311"/>
                  </a:lnTo>
                  <a:lnTo>
                    <a:pt x="1610" y="274"/>
                  </a:lnTo>
                  <a:lnTo>
                    <a:pt x="1618" y="245"/>
                  </a:lnTo>
                  <a:lnTo>
                    <a:pt x="1619" y="217"/>
                  </a:lnTo>
                  <a:lnTo>
                    <a:pt x="1614" y="194"/>
                  </a:lnTo>
                  <a:lnTo>
                    <a:pt x="1604" y="172"/>
                  </a:lnTo>
                  <a:lnTo>
                    <a:pt x="1589" y="152"/>
                  </a:lnTo>
                  <a:lnTo>
                    <a:pt x="1570" y="134"/>
                  </a:lnTo>
                  <a:lnTo>
                    <a:pt x="1546" y="119"/>
                  </a:lnTo>
                  <a:lnTo>
                    <a:pt x="1520" y="107"/>
                  </a:lnTo>
                  <a:lnTo>
                    <a:pt x="1466" y="87"/>
                  </a:lnTo>
                  <a:lnTo>
                    <a:pt x="1410" y="72"/>
                  </a:lnTo>
                  <a:lnTo>
                    <a:pt x="1353" y="63"/>
                  </a:lnTo>
                  <a:lnTo>
                    <a:pt x="1294" y="57"/>
                  </a:lnTo>
                  <a:lnTo>
                    <a:pt x="1236" y="53"/>
                  </a:lnTo>
                  <a:lnTo>
                    <a:pt x="1178" y="50"/>
                  </a:lnTo>
                  <a:lnTo>
                    <a:pt x="1040" y="49"/>
                  </a:lnTo>
                  <a:lnTo>
                    <a:pt x="900" y="52"/>
                  </a:lnTo>
                  <a:lnTo>
                    <a:pt x="761" y="61"/>
                  </a:lnTo>
                  <a:lnTo>
                    <a:pt x="592" y="78"/>
                  </a:lnTo>
                  <a:lnTo>
                    <a:pt x="424" y="99"/>
                  </a:lnTo>
                  <a:lnTo>
                    <a:pt x="333" y="112"/>
                  </a:lnTo>
                  <a:lnTo>
                    <a:pt x="304" y="116"/>
                  </a:lnTo>
                  <a:lnTo>
                    <a:pt x="272" y="119"/>
                  </a:lnTo>
                  <a:lnTo>
                    <a:pt x="209" y="122"/>
                  </a:lnTo>
                  <a:lnTo>
                    <a:pt x="176" y="125"/>
                  </a:lnTo>
                  <a:lnTo>
                    <a:pt x="145" y="129"/>
                  </a:lnTo>
                  <a:lnTo>
                    <a:pt x="115" y="137"/>
                  </a:lnTo>
                  <a:lnTo>
                    <a:pt x="87" y="148"/>
                  </a:lnTo>
                  <a:lnTo>
                    <a:pt x="61" y="166"/>
                  </a:lnTo>
                  <a:lnTo>
                    <a:pt x="39" y="188"/>
                  </a:lnTo>
                  <a:lnTo>
                    <a:pt x="31" y="195"/>
                  </a:lnTo>
                  <a:lnTo>
                    <a:pt x="21" y="197"/>
                  </a:lnTo>
                  <a:lnTo>
                    <a:pt x="11" y="192"/>
                  </a:lnTo>
                  <a:lnTo>
                    <a:pt x="4" y="185"/>
                  </a:lnTo>
                  <a:lnTo>
                    <a:pt x="0" y="176"/>
                  </a:lnTo>
                  <a:lnTo>
                    <a:pt x="0" y="166"/>
                  </a:lnTo>
                  <a:lnTo>
                    <a:pt x="6" y="155"/>
                  </a:lnTo>
                  <a:lnTo>
                    <a:pt x="29" y="130"/>
                  </a:lnTo>
                  <a:lnTo>
                    <a:pt x="57" y="112"/>
                  </a:lnTo>
                  <a:lnTo>
                    <a:pt x="86" y="99"/>
                  </a:lnTo>
                  <a:lnTo>
                    <a:pt x="119" y="87"/>
                  </a:lnTo>
                  <a:lnTo>
                    <a:pt x="152" y="82"/>
                  </a:lnTo>
                  <a:lnTo>
                    <a:pt x="187" y="76"/>
                  </a:lnTo>
                  <a:lnTo>
                    <a:pt x="221" y="74"/>
                  </a:lnTo>
                  <a:lnTo>
                    <a:pt x="254" y="72"/>
                  </a:lnTo>
                  <a:lnTo>
                    <a:pt x="287" y="70"/>
                  </a:lnTo>
                  <a:lnTo>
                    <a:pt x="345" y="63"/>
                  </a:lnTo>
                  <a:lnTo>
                    <a:pt x="402" y="54"/>
                  </a:lnTo>
                  <a:lnTo>
                    <a:pt x="573" y="32"/>
                  </a:lnTo>
                  <a:lnTo>
                    <a:pt x="746" y="16"/>
                  </a:lnTo>
                  <a:lnTo>
                    <a:pt x="884" y="6"/>
                  </a:lnTo>
                  <a:lnTo>
                    <a:pt x="10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 name="Freeform 90"/>
            <p:cNvSpPr>
              <a:spLocks/>
            </p:cNvSpPr>
            <p:nvPr/>
          </p:nvSpPr>
          <p:spPr bwMode="auto">
            <a:xfrm>
              <a:off x="4794" y="2751"/>
              <a:ext cx="1292" cy="279"/>
            </a:xfrm>
            <a:custGeom>
              <a:avLst/>
              <a:gdLst/>
              <a:ahLst/>
              <a:cxnLst>
                <a:cxn ang="0">
                  <a:pos x="1274" y="2"/>
                </a:cxn>
                <a:cxn ang="0">
                  <a:pos x="1289" y="14"/>
                </a:cxn>
                <a:cxn ang="0">
                  <a:pos x="1289" y="36"/>
                </a:cxn>
                <a:cxn ang="0">
                  <a:pos x="1245" y="100"/>
                </a:cxn>
                <a:cxn ang="0">
                  <a:pos x="1183" y="149"/>
                </a:cxn>
                <a:cxn ang="0">
                  <a:pos x="1111" y="187"/>
                </a:cxn>
                <a:cxn ang="0">
                  <a:pos x="1038" y="214"/>
                </a:cxn>
                <a:cxn ang="0">
                  <a:pos x="874" y="254"/>
                </a:cxn>
                <a:cxn ang="0">
                  <a:pos x="704" y="275"/>
                </a:cxn>
                <a:cxn ang="0">
                  <a:pos x="551" y="279"/>
                </a:cxn>
                <a:cxn ang="0">
                  <a:pos x="411" y="272"/>
                </a:cxn>
                <a:cxn ang="0">
                  <a:pos x="273" y="249"/>
                </a:cxn>
                <a:cxn ang="0">
                  <a:pos x="178" y="220"/>
                </a:cxn>
                <a:cxn ang="0">
                  <a:pos x="121" y="195"/>
                </a:cxn>
                <a:cxn ang="0">
                  <a:pos x="69" y="163"/>
                </a:cxn>
                <a:cxn ang="0">
                  <a:pos x="26" y="120"/>
                </a:cxn>
                <a:cxn ang="0">
                  <a:pos x="0" y="65"/>
                </a:cxn>
                <a:cxn ang="0">
                  <a:pos x="4" y="44"/>
                </a:cxn>
                <a:cxn ang="0">
                  <a:pos x="22" y="36"/>
                </a:cxn>
                <a:cxn ang="0">
                  <a:pos x="40" y="43"/>
                </a:cxn>
                <a:cxn ang="0">
                  <a:pos x="56" y="79"/>
                </a:cxn>
                <a:cxn ang="0">
                  <a:pos x="92" y="122"/>
                </a:cxn>
                <a:cxn ang="0">
                  <a:pos x="141" y="153"/>
                </a:cxn>
                <a:cxn ang="0">
                  <a:pos x="196" y="177"/>
                </a:cxn>
                <a:cxn ang="0">
                  <a:pos x="248" y="194"/>
                </a:cxn>
                <a:cxn ang="0">
                  <a:pos x="400" y="223"/>
                </a:cxn>
                <a:cxn ang="0">
                  <a:pos x="553" y="232"/>
                </a:cxn>
                <a:cxn ang="0">
                  <a:pos x="708" y="228"/>
                </a:cxn>
                <a:cxn ang="0">
                  <a:pos x="865" y="209"/>
                </a:cxn>
                <a:cxn ang="0">
                  <a:pos x="1017" y="171"/>
                </a:cxn>
                <a:cxn ang="0">
                  <a:pos x="1085" y="147"/>
                </a:cxn>
                <a:cxn ang="0">
                  <a:pos x="1150" y="113"/>
                </a:cxn>
                <a:cxn ang="0">
                  <a:pos x="1208" y="71"/>
                </a:cxn>
                <a:cxn ang="0">
                  <a:pos x="1249" y="13"/>
                </a:cxn>
                <a:cxn ang="0">
                  <a:pos x="1264" y="0"/>
                </a:cxn>
              </a:cxnLst>
              <a:rect l="0" t="0" r="r" b="b"/>
              <a:pathLst>
                <a:path w="1292" h="279">
                  <a:moveTo>
                    <a:pt x="1264" y="0"/>
                  </a:moveTo>
                  <a:lnTo>
                    <a:pt x="1274" y="2"/>
                  </a:lnTo>
                  <a:lnTo>
                    <a:pt x="1282" y="7"/>
                  </a:lnTo>
                  <a:lnTo>
                    <a:pt x="1289" y="14"/>
                  </a:lnTo>
                  <a:lnTo>
                    <a:pt x="1292" y="25"/>
                  </a:lnTo>
                  <a:lnTo>
                    <a:pt x="1289" y="36"/>
                  </a:lnTo>
                  <a:lnTo>
                    <a:pt x="1270" y="69"/>
                  </a:lnTo>
                  <a:lnTo>
                    <a:pt x="1245" y="100"/>
                  </a:lnTo>
                  <a:lnTo>
                    <a:pt x="1216" y="126"/>
                  </a:lnTo>
                  <a:lnTo>
                    <a:pt x="1183" y="149"/>
                  </a:lnTo>
                  <a:lnTo>
                    <a:pt x="1147" y="169"/>
                  </a:lnTo>
                  <a:lnTo>
                    <a:pt x="1111" y="187"/>
                  </a:lnTo>
                  <a:lnTo>
                    <a:pt x="1074" y="202"/>
                  </a:lnTo>
                  <a:lnTo>
                    <a:pt x="1038" y="214"/>
                  </a:lnTo>
                  <a:lnTo>
                    <a:pt x="956" y="238"/>
                  </a:lnTo>
                  <a:lnTo>
                    <a:pt x="874" y="254"/>
                  </a:lnTo>
                  <a:lnTo>
                    <a:pt x="789" y="268"/>
                  </a:lnTo>
                  <a:lnTo>
                    <a:pt x="704" y="275"/>
                  </a:lnTo>
                  <a:lnTo>
                    <a:pt x="620" y="279"/>
                  </a:lnTo>
                  <a:lnTo>
                    <a:pt x="551" y="279"/>
                  </a:lnTo>
                  <a:lnTo>
                    <a:pt x="480" y="278"/>
                  </a:lnTo>
                  <a:lnTo>
                    <a:pt x="411" y="272"/>
                  </a:lnTo>
                  <a:lnTo>
                    <a:pt x="341" y="263"/>
                  </a:lnTo>
                  <a:lnTo>
                    <a:pt x="273" y="249"/>
                  </a:lnTo>
                  <a:lnTo>
                    <a:pt x="205" y="229"/>
                  </a:lnTo>
                  <a:lnTo>
                    <a:pt x="178" y="220"/>
                  </a:lnTo>
                  <a:lnTo>
                    <a:pt x="149" y="209"/>
                  </a:lnTo>
                  <a:lnTo>
                    <a:pt x="121" y="195"/>
                  </a:lnTo>
                  <a:lnTo>
                    <a:pt x="94" y="180"/>
                  </a:lnTo>
                  <a:lnTo>
                    <a:pt x="69" y="163"/>
                  </a:lnTo>
                  <a:lnTo>
                    <a:pt x="45" y="142"/>
                  </a:lnTo>
                  <a:lnTo>
                    <a:pt x="26" y="120"/>
                  </a:lnTo>
                  <a:lnTo>
                    <a:pt x="11" y="94"/>
                  </a:lnTo>
                  <a:lnTo>
                    <a:pt x="0" y="65"/>
                  </a:lnTo>
                  <a:lnTo>
                    <a:pt x="0" y="54"/>
                  </a:lnTo>
                  <a:lnTo>
                    <a:pt x="4" y="44"/>
                  </a:lnTo>
                  <a:lnTo>
                    <a:pt x="12" y="39"/>
                  </a:lnTo>
                  <a:lnTo>
                    <a:pt x="22" y="36"/>
                  </a:lnTo>
                  <a:lnTo>
                    <a:pt x="32" y="37"/>
                  </a:lnTo>
                  <a:lnTo>
                    <a:pt x="40" y="43"/>
                  </a:lnTo>
                  <a:lnTo>
                    <a:pt x="45" y="53"/>
                  </a:lnTo>
                  <a:lnTo>
                    <a:pt x="56" y="79"/>
                  </a:lnTo>
                  <a:lnTo>
                    <a:pt x="72" y="102"/>
                  </a:lnTo>
                  <a:lnTo>
                    <a:pt x="92" y="122"/>
                  </a:lnTo>
                  <a:lnTo>
                    <a:pt x="116" y="140"/>
                  </a:lnTo>
                  <a:lnTo>
                    <a:pt x="141" y="153"/>
                  </a:lnTo>
                  <a:lnTo>
                    <a:pt x="168" y="166"/>
                  </a:lnTo>
                  <a:lnTo>
                    <a:pt x="196" y="177"/>
                  </a:lnTo>
                  <a:lnTo>
                    <a:pt x="223" y="187"/>
                  </a:lnTo>
                  <a:lnTo>
                    <a:pt x="248" y="194"/>
                  </a:lnTo>
                  <a:lnTo>
                    <a:pt x="323" y="210"/>
                  </a:lnTo>
                  <a:lnTo>
                    <a:pt x="400" y="223"/>
                  </a:lnTo>
                  <a:lnTo>
                    <a:pt x="476" y="229"/>
                  </a:lnTo>
                  <a:lnTo>
                    <a:pt x="553" y="232"/>
                  </a:lnTo>
                  <a:lnTo>
                    <a:pt x="629" y="232"/>
                  </a:lnTo>
                  <a:lnTo>
                    <a:pt x="708" y="228"/>
                  </a:lnTo>
                  <a:lnTo>
                    <a:pt x="787" y="221"/>
                  </a:lnTo>
                  <a:lnTo>
                    <a:pt x="865" y="209"/>
                  </a:lnTo>
                  <a:lnTo>
                    <a:pt x="941" y="192"/>
                  </a:lnTo>
                  <a:lnTo>
                    <a:pt x="1017" y="171"/>
                  </a:lnTo>
                  <a:lnTo>
                    <a:pt x="1050" y="160"/>
                  </a:lnTo>
                  <a:lnTo>
                    <a:pt x="1085" y="147"/>
                  </a:lnTo>
                  <a:lnTo>
                    <a:pt x="1118" y="131"/>
                  </a:lnTo>
                  <a:lnTo>
                    <a:pt x="1150" y="113"/>
                  </a:lnTo>
                  <a:lnTo>
                    <a:pt x="1180" y="94"/>
                  </a:lnTo>
                  <a:lnTo>
                    <a:pt x="1208" y="71"/>
                  </a:lnTo>
                  <a:lnTo>
                    <a:pt x="1231" y="43"/>
                  </a:lnTo>
                  <a:lnTo>
                    <a:pt x="1249" y="13"/>
                  </a:lnTo>
                  <a:lnTo>
                    <a:pt x="1256" y="4"/>
                  </a:lnTo>
                  <a:lnTo>
                    <a:pt x="12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 name="Freeform 91"/>
            <p:cNvSpPr>
              <a:spLocks noEditPoints="1"/>
            </p:cNvSpPr>
            <p:nvPr/>
          </p:nvSpPr>
          <p:spPr bwMode="auto">
            <a:xfrm>
              <a:off x="4739" y="1774"/>
              <a:ext cx="1027" cy="571"/>
            </a:xfrm>
            <a:custGeom>
              <a:avLst/>
              <a:gdLst/>
              <a:ahLst/>
              <a:cxnLst>
                <a:cxn ang="0">
                  <a:pos x="599" y="59"/>
                </a:cxn>
                <a:cxn ang="0">
                  <a:pos x="508" y="87"/>
                </a:cxn>
                <a:cxn ang="0">
                  <a:pos x="479" y="96"/>
                </a:cxn>
                <a:cxn ang="0">
                  <a:pos x="353" y="127"/>
                </a:cxn>
                <a:cxn ang="0">
                  <a:pos x="220" y="165"/>
                </a:cxn>
                <a:cxn ang="0">
                  <a:pos x="133" y="203"/>
                </a:cxn>
                <a:cxn ang="0">
                  <a:pos x="67" y="263"/>
                </a:cxn>
                <a:cxn ang="0">
                  <a:pos x="49" y="355"/>
                </a:cxn>
                <a:cxn ang="0">
                  <a:pos x="95" y="435"/>
                </a:cxn>
                <a:cxn ang="0">
                  <a:pos x="173" y="490"/>
                </a:cxn>
                <a:cxn ang="0">
                  <a:pos x="273" y="524"/>
                </a:cxn>
                <a:cxn ang="0">
                  <a:pos x="381" y="509"/>
                </a:cxn>
                <a:cxn ang="0">
                  <a:pos x="481" y="442"/>
                </a:cxn>
                <a:cxn ang="0">
                  <a:pos x="582" y="368"/>
                </a:cxn>
                <a:cxn ang="0">
                  <a:pos x="695" y="328"/>
                </a:cxn>
                <a:cxn ang="0">
                  <a:pos x="814" y="332"/>
                </a:cxn>
                <a:cxn ang="0">
                  <a:pos x="911" y="330"/>
                </a:cxn>
                <a:cxn ang="0">
                  <a:pos x="966" y="291"/>
                </a:cxn>
                <a:cxn ang="0">
                  <a:pos x="977" y="228"/>
                </a:cxn>
                <a:cxn ang="0">
                  <a:pos x="919" y="141"/>
                </a:cxn>
                <a:cxn ang="0">
                  <a:pos x="825" y="81"/>
                </a:cxn>
                <a:cxn ang="0">
                  <a:pos x="723" y="51"/>
                </a:cxn>
                <a:cxn ang="0">
                  <a:pos x="735" y="5"/>
                </a:cxn>
                <a:cxn ang="0">
                  <a:pos x="886" y="60"/>
                </a:cxn>
                <a:cxn ang="0">
                  <a:pos x="978" y="136"/>
                </a:cxn>
                <a:cxn ang="0">
                  <a:pos x="1024" y="226"/>
                </a:cxn>
                <a:cxn ang="0">
                  <a:pos x="1006" y="319"/>
                </a:cxn>
                <a:cxn ang="0">
                  <a:pos x="946" y="366"/>
                </a:cxn>
                <a:cxn ang="0">
                  <a:pos x="869" y="379"/>
                </a:cxn>
                <a:cxn ang="0">
                  <a:pos x="755" y="374"/>
                </a:cxn>
                <a:cxn ang="0">
                  <a:pos x="655" y="384"/>
                </a:cxn>
                <a:cxn ang="0">
                  <a:pos x="557" y="442"/>
                </a:cxn>
                <a:cxn ang="0">
                  <a:pos x="461" y="516"/>
                </a:cxn>
                <a:cxn ang="0">
                  <a:pos x="352" y="566"/>
                </a:cxn>
                <a:cxn ang="0">
                  <a:pos x="229" y="562"/>
                </a:cxn>
                <a:cxn ang="0">
                  <a:pos x="131" y="522"/>
                </a:cxn>
                <a:cxn ang="0">
                  <a:pos x="45" y="453"/>
                </a:cxn>
                <a:cxn ang="0">
                  <a:pos x="1" y="359"/>
                </a:cxn>
                <a:cxn ang="0">
                  <a:pos x="16" y="259"/>
                </a:cxn>
                <a:cxn ang="0">
                  <a:pos x="93" y="175"/>
                </a:cxn>
                <a:cxn ang="0">
                  <a:pos x="219" y="114"/>
                </a:cxn>
                <a:cxn ang="0">
                  <a:pos x="357" y="77"/>
                </a:cxn>
                <a:cxn ang="0">
                  <a:pos x="468" y="49"/>
                </a:cxn>
                <a:cxn ang="0">
                  <a:pos x="596" y="9"/>
                </a:cxn>
              </a:cxnLst>
              <a:rect l="0" t="0" r="r" b="b"/>
              <a:pathLst>
                <a:path w="1027" h="571">
                  <a:moveTo>
                    <a:pt x="680" y="48"/>
                  </a:moveTo>
                  <a:lnTo>
                    <a:pt x="639" y="51"/>
                  </a:lnTo>
                  <a:lnTo>
                    <a:pt x="599" y="59"/>
                  </a:lnTo>
                  <a:lnTo>
                    <a:pt x="559" y="70"/>
                  </a:lnTo>
                  <a:lnTo>
                    <a:pt x="519" y="83"/>
                  </a:lnTo>
                  <a:lnTo>
                    <a:pt x="508" y="87"/>
                  </a:lnTo>
                  <a:lnTo>
                    <a:pt x="505" y="88"/>
                  </a:lnTo>
                  <a:lnTo>
                    <a:pt x="496" y="91"/>
                  </a:lnTo>
                  <a:lnTo>
                    <a:pt x="479" y="96"/>
                  </a:lnTo>
                  <a:lnTo>
                    <a:pt x="439" y="109"/>
                  </a:lnTo>
                  <a:lnTo>
                    <a:pt x="426" y="109"/>
                  </a:lnTo>
                  <a:lnTo>
                    <a:pt x="353" y="127"/>
                  </a:lnTo>
                  <a:lnTo>
                    <a:pt x="277" y="147"/>
                  </a:lnTo>
                  <a:lnTo>
                    <a:pt x="249" y="156"/>
                  </a:lnTo>
                  <a:lnTo>
                    <a:pt x="220" y="165"/>
                  </a:lnTo>
                  <a:lnTo>
                    <a:pt x="191" y="176"/>
                  </a:lnTo>
                  <a:lnTo>
                    <a:pt x="162" y="189"/>
                  </a:lnTo>
                  <a:lnTo>
                    <a:pt x="133" y="203"/>
                  </a:lnTo>
                  <a:lnTo>
                    <a:pt x="109" y="221"/>
                  </a:lnTo>
                  <a:lnTo>
                    <a:pt x="85" y="240"/>
                  </a:lnTo>
                  <a:lnTo>
                    <a:pt x="67" y="263"/>
                  </a:lnTo>
                  <a:lnTo>
                    <a:pt x="52" y="295"/>
                  </a:lnTo>
                  <a:lnTo>
                    <a:pt x="47" y="326"/>
                  </a:lnTo>
                  <a:lnTo>
                    <a:pt x="49" y="355"/>
                  </a:lnTo>
                  <a:lnTo>
                    <a:pt x="59" y="384"/>
                  </a:lnTo>
                  <a:lnTo>
                    <a:pt x="74" y="410"/>
                  </a:lnTo>
                  <a:lnTo>
                    <a:pt x="95" y="435"/>
                  </a:lnTo>
                  <a:lnTo>
                    <a:pt x="118" y="455"/>
                  </a:lnTo>
                  <a:lnTo>
                    <a:pt x="146" y="475"/>
                  </a:lnTo>
                  <a:lnTo>
                    <a:pt x="173" y="490"/>
                  </a:lnTo>
                  <a:lnTo>
                    <a:pt x="204" y="504"/>
                  </a:lnTo>
                  <a:lnTo>
                    <a:pt x="238" y="516"/>
                  </a:lnTo>
                  <a:lnTo>
                    <a:pt x="273" y="524"/>
                  </a:lnTo>
                  <a:lnTo>
                    <a:pt x="307" y="527"/>
                  </a:lnTo>
                  <a:lnTo>
                    <a:pt x="342" y="523"/>
                  </a:lnTo>
                  <a:lnTo>
                    <a:pt x="381" y="509"/>
                  </a:lnTo>
                  <a:lnTo>
                    <a:pt x="416" y="490"/>
                  </a:lnTo>
                  <a:lnTo>
                    <a:pt x="450" y="468"/>
                  </a:lnTo>
                  <a:lnTo>
                    <a:pt x="481" y="442"/>
                  </a:lnTo>
                  <a:lnTo>
                    <a:pt x="514" y="415"/>
                  </a:lnTo>
                  <a:lnTo>
                    <a:pt x="548" y="390"/>
                  </a:lnTo>
                  <a:lnTo>
                    <a:pt x="582" y="368"/>
                  </a:lnTo>
                  <a:lnTo>
                    <a:pt x="618" y="350"/>
                  </a:lnTo>
                  <a:lnTo>
                    <a:pt x="655" y="337"/>
                  </a:lnTo>
                  <a:lnTo>
                    <a:pt x="695" y="328"/>
                  </a:lnTo>
                  <a:lnTo>
                    <a:pt x="738" y="327"/>
                  </a:lnTo>
                  <a:lnTo>
                    <a:pt x="775" y="330"/>
                  </a:lnTo>
                  <a:lnTo>
                    <a:pt x="814" y="332"/>
                  </a:lnTo>
                  <a:lnTo>
                    <a:pt x="851" y="335"/>
                  </a:lnTo>
                  <a:lnTo>
                    <a:pt x="889" y="334"/>
                  </a:lnTo>
                  <a:lnTo>
                    <a:pt x="911" y="330"/>
                  </a:lnTo>
                  <a:lnTo>
                    <a:pt x="931" y="320"/>
                  </a:lnTo>
                  <a:lnTo>
                    <a:pt x="951" y="308"/>
                  </a:lnTo>
                  <a:lnTo>
                    <a:pt x="966" y="291"/>
                  </a:lnTo>
                  <a:lnTo>
                    <a:pt x="975" y="272"/>
                  </a:lnTo>
                  <a:lnTo>
                    <a:pt x="980" y="251"/>
                  </a:lnTo>
                  <a:lnTo>
                    <a:pt x="977" y="228"/>
                  </a:lnTo>
                  <a:lnTo>
                    <a:pt x="963" y="196"/>
                  </a:lnTo>
                  <a:lnTo>
                    <a:pt x="944" y="165"/>
                  </a:lnTo>
                  <a:lnTo>
                    <a:pt x="919" y="141"/>
                  </a:lnTo>
                  <a:lnTo>
                    <a:pt x="890" y="117"/>
                  </a:lnTo>
                  <a:lnTo>
                    <a:pt x="858" y="98"/>
                  </a:lnTo>
                  <a:lnTo>
                    <a:pt x="825" y="81"/>
                  </a:lnTo>
                  <a:lnTo>
                    <a:pt x="791" y="67"/>
                  </a:lnTo>
                  <a:lnTo>
                    <a:pt x="756" y="58"/>
                  </a:lnTo>
                  <a:lnTo>
                    <a:pt x="723" y="51"/>
                  </a:lnTo>
                  <a:lnTo>
                    <a:pt x="680" y="48"/>
                  </a:lnTo>
                  <a:close/>
                  <a:moveTo>
                    <a:pt x="683" y="0"/>
                  </a:moveTo>
                  <a:lnTo>
                    <a:pt x="735" y="5"/>
                  </a:lnTo>
                  <a:lnTo>
                    <a:pt x="786" y="18"/>
                  </a:lnTo>
                  <a:lnTo>
                    <a:pt x="837" y="37"/>
                  </a:lnTo>
                  <a:lnTo>
                    <a:pt x="886" y="60"/>
                  </a:lnTo>
                  <a:lnTo>
                    <a:pt x="930" y="89"/>
                  </a:lnTo>
                  <a:lnTo>
                    <a:pt x="955" y="112"/>
                  </a:lnTo>
                  <a:lnTo>
                    <a:pt x="978" y="136"/>
                  </a:lnTo>
                  <a:lnTo>
                    <a:pt x="999" y="164"/>
                  </a:lnTo>
                  <a:lnTo>
                    <a:pt x="1016" y="194"/>
                  </a:lnTo>
                  <a:lnTo>
                    <a:pt x="1024" y="226"/>
                  </a:lnTo>
                  <a:lnTo>
                    <a:pt x="1027" y="259"/>
                  </a:lnTo>
                  <a:lnTo>
                    <a:pt x="1018" y="292"/>
                  </a:lnTo>
                  <a:lnTo>
                    <a:pt x="1006" y="319"/>
                  </a:lnTo>
                  <a:lnTo>
                    <a:pt x="989" y="339"/>
                  </a:lnTo>
                  <a:lnTo>
                    <a:pt x="969" y="355"/>
                  </a:lnTo>
                  <a:lnTo>
                    <a:pt x="946" y="366"/>
                  </a:lnTo>
                  <a:lnTo>
                    <a:pt x="922" y="374"/>
                  </a:lnTo>
                  <a:lnTo>
                    <a:pt x="895" y="378"/>
                  </a:lnTo>
                  <a:lnTo>
                    <a:pt x="869" y="379"/>
                  </a:lnTo>
                  <a:lnTo>
                    <a:pt x="842" y="379"/>
                  </a:lnTo>
                  <a:lnTo>
                    <a:pt x="789" y="377"/>
                  </a:lnTo>
                  <a:lnTo>
                    <a:pt x="755" y="374"/>
                  </a:lnTo>
                  <a:lnTo>
                    <a:pt x="721" y="374"/>
                  </a:lnTo>
                  <a:lnTo>
                    <a:pt x="688" y="377"/>
                  </a:lnTo>
                  <a:lnTo>
                    <a:pt x="655" y="384"/>
                  </a:lnTo>
                  <a:lnTo>
                    <a:pt x="623" y="397"/>
                  </a:lnTo>
                  <a:lnTo>
                    <a:pt x="589" y="418"/>
                  </a:lnTo>
                  <a:lnTo>
                    <a:pt x="557" y="442"/>
                  </a:lnTo>
                  <a:lnTo>
                    <a:pt x="525" y="466"/>
                  </a:lnTo>
                  <a:lnTo>
                    <a:pt x="495" y="491"/>
                  </a:lnTo>
                  <a:lnTo>
                    <a:pt x="461" y="516"/>
                  </a:lnTo>
                  <a:lnTo>
                    <a:pt x="425" y="537"/>
                  </a:lnTo>
                  <a:lnTo>
                    <a:pt x="389" y="555"/>
                  </a:lnTo>
                  <a:lnTo>
                    <a:pt x="352" y="566"/>
                  </a:lnTo>
                  <a:lnTo>
                    <a:pt x="312" y="571"/>
                  </a:lnTo>
                  <a:lnTo>
                    <a:pt x="272" y="570"/>
                  </a:lnTo>
                  <a:lnTo>
                    <a:pt x="229" y="562"/>
                  </a:lnTo>
                  <a:lnTo>
                    <a:pt x="196" y="551"/>
                  </a:lnTo>
                  <a:lnTo>
                    <a:pt x="162" y="538"/>
                  </a:lnTo>
                  <a:lnTo>
                    <a:pt x="131" y="522"/>
                  </a:lnTo>
                  <a:lnTo>
                    <a:pt x="99" y="501"/>
                  </a:lnTo>
                  <a:lnTo>
                    <a:pt x="71" y="479"/>
                  </a:lnTo>
                  <a:lnTo>
                    <a:pt x="45" y="453"/>
                  </a:lnTo>
                  <a:lnTo>
                    <a:pt x="24" y="424"/>
                  </a:lnTo>
                  <a:lnTo>
                    <a:pt x="9" y="392"/>
                  </a:lnTo>
                  <a:lnTo>
                    <a:pt x="1" y="359"/>
                  </a:lnTo>
                  <a:lnTo>
                    <a:pt x="0" y="324"/>
                  </a:lnTo>
                  <a:lnTo>
                    <a:pt x="5" y="291"/>
                  </a:lnTo>
                  <a:lnTo>
                    <a:pt x="16" y="259"/>
                  </a:lnTo>
                  <a:lnTo>
                    <a:pt x="33" y="230"/>
                  </a:lnTo>
                  <a:lnTo>
                    <a:pt x="56" y="204"/>
                  </a:lnTo>
                  <a:lnTo>
                    <a:pt x="93" y="175"/>
                  </a:lnTo>
                  <a:lnTo>
                    <a:pt x="132" y="150"/>
                  </a:lnTo>
                  <a:lnTo>
                    <a:pt x="175" y="131"/>
                  </a:lnTo>
                  <a:lnTo>
                    <a:pt x="219" y="114"/>
                  </a:lnTo>
                  <a:lnTo>
                    <a:pt x="265" y="100"/>
                  </a:lnTo>
                  <a:lnTo>
                    <a:pt x="310" y="88"/>
                  </a:lnTo>
                  <a:lnTo>
                    <a:pt x="357" y="77"/>
                  </a:lnTo>
                  <a:lnTo>
                    <a:pt x="448" y="55"/>
                  </a:lnTo>
                  <a:lnTo>
                    <a:pt x="466" y="49"/>
                  </a:lnTo>
                  <a:lnTo>
                    <a:pt x="468" y="49"/>
                  </a:lnTo>
                  <a:lnTo>
                    <a:pt x="510" y="34"/>
                  </a:lnTo>
                  <a:lnTo>
                    <a:pt x="553" y="20"/>
                  </a:lnTo>
                  <a:lnTo>
                    <a:pt x="596" y="9"/>
                  </a:lnTo>
                  <a:lnTo>
                    <a:pt x="639" y="1"/>
                  </a:lnTo>
                  <a:lnTo>
                    <a:pt x="6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5" name="Freeform 92"/>
            <p:cNvSpPr>
              <a:spLocks/>
            </p:cNvSpPr>
            <p:nvPr/>
          </p:nvSpPr>
          <p:spPr bwMode="auto">
            <a:xfrm>
              <a:off x="5833" y="1920"/>
              <a:ext cx="60" cy="138"/>
            </a:xfrm>
            <a:custGeom>
              <a:avLst/>
              <a:gdLst/>
              <a:ahLst/>
              <a:cxnLst>
                <a:cxn ang="0">
                  <a:pos x="26" y="0"/>
                </a:cxn>
                <a:cxn ang="0">
                  <a:pos x="36" y="4"/>
                </a:cxn>
                <a:cxn ang="0">
                  <a:pos x="43" y="12"/>
                </a:cxn>
                <a:cxn ang="0">
                  <a:pos x="54" y="39"/>
                </a:cxn>
                <a:cxn ang="0">
                  <a:pos x="60" y="65"/>
                </a:cxn>
                <a:cxn ang="0">
                  <a:pos x="60" y="94"/>
                </a:cxn>
                <a:cxn ang="0">
                  <a:pos x="54" y="122"/>
                </a:cxn>
                <a:cxn ang="0">
                  <a:pos x="48" y="131"/>
                </a:cxn>
                <a:cxn ang="0">
                  <a:pos x="40" y="137"/>
                </a:cxn>
                <a:cxn ang="0">
                  <a:pos x="31" y="138"/>
                </a:cxn>
                <a:cxn ang="0">
                  <a:pos x="21" y="135"/>
                </a:cxn>
                <a:cxn ang="0">
                  <a:pos x="13" y="130"/>
                </a:cxn>
                <a:cxn ang="0">
                  <a:pos x="8" y="120"/>
                </a:cxn>
                <a:cxn ang="0">
                  <a:pos x="8" y="109"/>
                </a:cxn>
                <a:cxn ang="0">
                  <a:pos x="13" y="90"/>
                </a:cxn>
                <a:cxn ang="0">
                  <a:pos x="13" y="72"/>
                </a:cxn>
                <a:cxn ang="0">
                  <a:pos x="10" y="53"/>
                </a:cxn>
                <a:cxn ang="0">
                  <a:pos x="3" y="36"/>
                </a:cxn>
                <a:cxn ang="0">
                  <a:pos x="0" y="25"/>
                </a:cxn>
                <a:cxn ang="0">
                  <a:pos x="2" y="14"/>
                </a:cxn>
                <a:cxn ang="0">
                  <a:pos x="8" y="7"/>
                </a:cxn>
                <a:cxn ang="0">
                  <a:pos x="17" y="1"/>
                </a:cxn>
                <a:cxn ang="0">
                  <a:pos x="26" y="0"/>
                </a:cxn>
              </a:cxnLst>
              <a:rect l="0" t="0" r="r" b="b"/>
              <a:pathLst>
                <a:path w="60" h="138">
                  <a:moveTo>
                    <a:pt x="26" y="0"/>
                  </a:moveTo>
                  <a:lnTo>
                    <a:pt x="36" y="4"/>
                  </a:lnTo>
                  <a:lnTo>
                    <a:pt x="43" y="12"/>
                  </a:lnTo>
                  <a:lnTo>
                    <a:pt x="54" y="39"/>
                  </a:lnTo>
                  <a:lnTo>
                    <a:pt x="60" y="65"/>
                  </a:lnTo>
                  <a:lnTo>
                    <a:pt x="60" y="94"/>
                  </a:lnTo>
                  <a:lnTo>
                    <a:pt x="54" y="122"/>
                  </a:lnTo>
                  <a:lnTo>
                    <a:pt x="48" y="131"/>
                  </a:lnTo>
                  <a:lnTo>
                    <a:pt x="40" y="137"/>
                  </a:lnTo>
                  <a:lnTo>
                    <a:pt x="31" y="138"/>
                  </a:lnTo>
                  <a:lnTo>
                    <a:pt x="21" y="135"/>
                  </a:lnTo>
                  <a:lnTo>
                    <a:pt x="13" y="130"/>
                  </a:lnTo>
                  <a:lnTo>
                    <a:pt x="8" y="120"/>
                  </a:lnTo>
                  <a:lnTo>
                    <a:pt x="8" y="109"/>
                  </a:lnTo>
                  <a:lnTo>
                    <a:pt x="13" y="90"/>
                  </a:lnTo>
                  <a:lnTo>
                    <a:pt x="13" y="72"/>
                  </a:lnTo>
                  <a:lnTo>
                    <a:pt x="10" y="53"/>
                  </a:lnTo>
                  <a:lnTo>
                    <a:pt x="3" y="36"/>
                  </a:lnTo>
                  <a:lnTo>
                    <a:pt x="0" y="25"/>
                  </a:lnTo>
                  <a:lnTo>
                    <a:pt x="2" y="14"/>
                  </a:lnTo>
                  <a:lnTo>
                    <a:pt x="8" y="7"/>
                  </a:lnTo>
                  <a:lnTo>
                    <a:pt x="17"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6" name="Freeform 93"/>
            <p:cNvSpPr>
              <a:spLocks/>
            </p:cNvSpPr>
            <p:nvPr/>
          </p:nvSpPr>
          <p:spPr bwMode="auto">
            <a:xfrm>
              <a:off x="5881" y="1905"/>
              <a:ext cx="86" cy="145"/>
            </a:xfrm>
            <a:custGeom>
              <a:avLst/>
              <a:gdLst/>
              <a:ahLst/>
              <a:cxnLst>
                <a:cxn ang="0">
                  <a:pos x="25" y="0"/>
                </a:cxn>
                <a:cxn ang="0">
                  <a:pos x="36" y="4"/>
                </a:cxn>
                <a:cxn ang="0">
                  <a:pos x="58" y="23"/>
                </a:cxn>
                <a:cxn ang="0">
                  <a:pos x="75" y="47"/>
                </a:cxn>
                <a:cxn ang="0">
                  <a:pos x="83" y="72"/>
                </a:cxn>
                <a:cxn ang="0">
                  <a:pos x="86" y="101"/>
                </a:cxn>
                <a:cxn ang="0">
                  <a:pos x="79" y="130"/>
                </a:cxn>
                <a:cxn ang="0">
                  <a:pos x="74" y="139"/>
                </a:cxn>
                <a:cxn ang="0">
                  <a:pos x="64" y="143"/>
                </a:cxn>
                <a:cxn ang="0">
                  <a:pos x="54" y="145"/>
                </a:cxn>
                <a:cxn ang="0">
                  <a:pos x="45" y="142"/>
                </a:cxn>
                <a:cxn ang="0">
                  <a:pos x="36" y="137"/>
                </a:cxn>
                <a:cxn ang="0">
                  <a:pos x="32" y="128"/>
                </a:cxn>
                <a:cxn ang="0">
                  <a:pos x="34" y="117"/>
                </a:cxn>
                <a:cxn ang="0">
                  <a:pos x="38" y="97"/>
                </a:cxn>
                <a:cxn ang="0">
                  <a:pos x="36" y="77"/>
                </a:cxn>
                <a:cxn ang="0">
                  <a:pos x="28" y="61"/>
                </a:cxn>
                <a:cxn ang="0">
                  <a:pos x="12" y="45"/>
                </a:cxn>
                <a:cxn ang="0">
                  <a:pos x="3" y="37"/>
                </a:cxn>
                <a:cxn ang="0">
                  <a:pos x="0" y="27"/>
                </a:cxn>
                <a:cxn ang="0">
                  <a:pos x="3" y="16"/>
                </a:cxn>
                <a:cxn ang="0">
                  <a:pos x="7" y="8"/>
                </a:cxn>
                <a:cxn ang="0">
                  <a:pos x="16" y="3"/>
                </a:cxn>
                <a:cxn ang="0">
                  <a:pos x="25" y="0"/>
                </a:cxn>
              </a:cxnLst>
              <a:rect l="0" t="0" r="r" b="b"/>
              <a:pathLst>
                <a:path w="86" h="145">
                  <a:moveTo>
                    <a:pt x="25" y="0"/>
                  </a:moveTo>
                  <a:lnTo>
                    <a:pt x="36" y="4"/>
                  </a:lnTo>
                  <a:lnTo>
                    <a:pt x="58" y="23"/>
                  </a:lnTo>
                  <a:lnTo>
                    <a:pt x="75" y="47"/>
                  </a:lnTo>
                  <a:lnTo>
                    <a:pt x="83" y="72"/>
                  </a:lnTo>
                  <a:lnTo>
                    <a:pt x="86" y="101"/>
                  </a:lnTo>
                  <a:lnTo>
                    <a:pt x="79" y="130"/>
                  </a:lnTo>
                  <a:lnTo>
                    <a:pt x="74" y="139"/>
                  </a:lnTo>
                  <a:lnTo>
                    <a:pt x="64" y="143"/>
                  </a:lnTo>
                  <a:lnTo>
                    <a:pt x="54" y="145"/>
                  </a:lnTo>
                  <a:lnTo>
                    <a:pt x="45" y="142"/>
                  </a:lnTo>
                  <a:lnTo>
                    <a:pt x="36" y="137"/>
                  </a:lnTo>
                  <a:lnTo>
                    <a:pt x="32" y="128"/>
                  </a:lnTo>
                  <a:lnTo>
                    <a:pt x="34" y="117"/>
                  </a:lnTo>
                  <a:lnTo>
                    <a:pt x="38" y="97"/>
                  </a:lnTo>
                  <a:lnTo>
                    <a:pt x="36" y="77"/>
                  </a:lnTo>
                  <a:lnTo>
                    <a:pt x="28" y="61"/>
                  </a:lnTo>
                  <a:lnTo>
                    <a:pt x="12" y="45"/>
                  </a:lnTo>
                  <a:lnTo>
                    <a:pt x="3" y="37"/>
                  </a:lnTo>
                  <a:lnTo>
                    <a:pt x="0" y="27"/>
                  </a:lnTo>
                  <a:lnTo>
                    <a:pt x="3" y="16"/>
                  </a:lnTo>
                  <a:lnTo>
                    <a:pt x="7" y="8"/>
                  </a:lnTo>
                  <a:lnTo>
                    <a:pt x="16"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7" name="Freeform 94"/>
            <p:cNvSpPr>
              <a:spLocks/>
            </p:cNvSpPr>
            <p:nvPr/>
          </p:nvSpPr>
          <p:spPr bwMode="auto">
            <a:xfrm>
              <a:off x="4617" y="1961"/>
              <a:ext cx="57" cy="173"/>
            </a:xfrm>
            <a:custGeom>
              <a:avLst/>
              <a:gdLst/>
              <a:ahLst/>
              <a:cxnLst>
                <a:cxn ang="0">
                  <a:pos x="29" y="0"/>
                </a:cxn>
                <a:cxn ang="0">
                  <a:pos x="39" y="2"/>
                </a:cxn>
                <a:cxn ang="0">
                  <a:pos x="47" y="7"/>
                </a:cxn>
                <a:cxn ang="0">
                  <a:pos x="54" y="14"/>
                </a:cxn>
                <a:cxn ang="0">
                  <a:pos x="57" y="25"/>
                </a:cxn>
                <a:cxn ang="0">
                  <a:pos x="54" y="36"/>
                </a:cxn>
                <a:cxn ang="0">
                  <a:pos x="51" y="49"/>
                </a:cxn>
                <a:cxn ang="0">
                  <a:pos x="50" y="61"/>
                </a:cxn>
                <a:cxn ang="0">
                  <a:pos x="50" y="87"/>
                </a:cxn>
                <a:cxn ang="0">
                  <a:pos x="48" y="119"/>
                </a:cxn>
                <a:cxn ang="0">
                  <a:pos x="48" y="151"/>
                </a:cxn>
                <a:cxn ang="0">
                  <a:pos x="46" y="162"/>
                </a:cxn>
                <a:cxn ang="0">
                  <a:pos x="39" y="169"/>
                </a:cxn>
                <a:cxn ang="0">
                  <a:pos x="30" y="173"/>
                </a:cxn>
                <a:cxn ang="0">
                  <a:pos x="19" y="173"/>
                </a:cxn>
                <a:cxn ang="0">
                  <a:pos x="11" y="169"/>
                </a:cxn>
                <a:cxn ang="0">
                  <a:pos x="4" y="162"/>
                </a:cxn>
                <a:cxn ang="0">
                  <a:pos x="1" y="151"/>
                </a:cxn>
                <a:cxn ang="0">
                  <a:pos x="1" y="123"/>
                </a:cxn>
                <a:cxn ang="0">
                  <a:pos x="0" y="96"/>
                </a:cxn>
                <a:cxn ang="0">
                  <a:pos x="1" y="67"/>
                </a:cxn>
                <a:cxn ang="0">
                  <a:pos x="4" y="39"/>
                </a:cxn>
                <a:cxn ang="0">
                  <a:pos x="13" y="13"/>
                </a:cxn>
                <a:cxn ang="0">
                  <a:pos x="19" y="5"/>
                </a:cxn>
                <a:cxn ang="0">
                  <a:pos x="29" y="0"/>
                </a:cxn>
              </a:cxnLst>
              <a:rect l="0" t="0" r="r" b="b"/>
              <a:pathLst>
                <a:path w="57" h="173">
                  <a:moveTo>
                    <a:pt x="29" y="0"/>
                  </a:moveTo>
                  <a:lnTo>
                    <a:pt x="39" y="2"/>
                  </a:lnTo>
                  <a:lnTo>
                    <a:pt x="47" y="7"/>
                  </a:lnTo>
                  <a:lnTo>
                    <a:pt x="54" y="14"/>
                  </a:lnTo>
                  <a:lnTo>
                    <a:pt x="57" y="25"/>
                  </a:lnTo>
                  <a:lnTo>
                    <a:pt x="54" y="36"/>
                  </a:lnTo>
                  <a:lnTo>
                    <a:pt x="51" y="49"/>
                  </a:lnTo>
                  <a:lnTo>
                    <a:pt x="50" y="61"/>
                  </a:lnTo>
                  <a:lnTo>
                    <a:pt x="50" y="87"/>
                  </a:lnTo>
                  <a:lnTo>
                    <a:pt x="48" y="119"/>
                  </a:lnTo>
                  <a:lnTo>
                    <a:pt x="48" y="151"/>
                  </a:lnTo>
                  <a:lnTo>
                    <a:pt x="46" y="162"/>
                  </a:lnTo>
                  <a:lnTo>
                    <a:pt x="39" y="169"/>
                  </a:lnTo>
                  <a:lnTo>
                    <a:pt x="30" y="173"/>
                  </a:lnTo>
                  <a:lnTo>
                    <a:pt x="19" y="173"/>
                  </a:lnTo>
                  <a:lnTo>
                    <a:pt x="11" y="169"/>
                  </a:lnTo>
                  <a:lnTo>
                    <a:pt x="4" y="162"/>
                  </a:lnTo>
                  <a:lnTo>
                    <a:pt x="1" y="151"/>
                  </a:lnTo>
                  <a:lnTo>
                    <a:pt x="1" y="123"/>
                  </a:lnTo>
                  <a:lnTo>
                    <a:pt x="0" y="96"/>
                  </a:lnTo>
                  <a:lnTo>
                    <a:pt x="1" y="67"/>
                  </a:lnTo>
                  <a:lnTo>
                    <a:pt x="4" y="39"/>
                  </a:lnTo>
                  <a:lnTo>
                    <a:pt x="13" y="13"/>
                  </a:lnTo>
                  <a:lnTo>
                    <a:pt x="19" y="5"/>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8" name="Freeform 95"/>
            <p:cNvSpPr>
              <a:spLocks/>
            </p:cNvSpPr>
            <p:nvPr/>
          </p:nvSpPr>
          <p:spPr bwMode="auto">
            <a:xfrm>
              <a:off x="4538" y="1950"/>
              <a:ext cx="89" cy="185"/>
            </a:xfrm>
            <a:custGeom>
              <a:avLst/>
              <a:gdLst/>
              <a:ahLst/>
              <a:cxnLst>
                <a:cxn ang="0">
                  <a:pos x="58" y="0"/>
                </a:cxn>
                <a:cxn ang="0">
                  <a:pos x="68" y="0"/>
                </a:cxn>
                <a:cxn ang="0">
                  <a:pos x="78" y="5"/>
                </a:cxn>
                <a:cxn ang="0">
                  <a:pos x="85" y="11"/>
                </a:cxn>
                <a:cxn ang="0">
                  <a:pos x="89" y="21"/>
                </a:cxn>
                <a:cxn ang="0">
                  <a:pos x="87" y="31"/>
                </a:cxn>
                <a:cxn ang="0">
                  <a:pos x="80" y="39"/>
                </a:cxn>
                <a:cxn ang="0">
                  <a:pos x="63" y="58"/>
                </a:cxn>
                <a:cxn ang="0">
                  <a:pos x="51" y="79"/>
                </a:cxn>
                <a:cxn ang="0">
                  <a:pos x="47" y="101"/>
                </a:cxn>
                <a:cxn ang="0">
                  <a:pos x="51" y="125"/>
                </a:cxn>
                <a:cxn ang="0">
                  <a:pos x="60" y="150"/>
                </a:cxn>
                <a:cxn ang="0">
                  <a:pos x="63" y="161"/>
                </a:cxn>
                <a:cxn ang="0">
                  <a:pos x="60" y="172"/>
                </a:cxn>
                <a:cxn ang="0">
                  <a:pos x="53" y="179"/>
                </a:cxn>
                <a:cxn ang="0">
                  <a:pos x="45" y="184"/>
                </a:cxn>
                <a:cxn ang="0">
                  <a:pos x="35" y="185"/>
                </a:cxn>
                <a:cxn ang="0">
                  <a:pos x="25" y="181"/>
                </a:cxn>
                <a:cxn ang="0">
                  <a:pos x="18" y="173"/>
                </a:cxn>
                <a:cxn ang="0">
                  <a:pos x="9" y="148"/>
                </a:cxn>
                <a:cxn ang="0">
                  <a:pos x="2" y="122"/>
                </a:cxn>
                <a:cxn ang="0">
                  <a:pos x="0" y="96"/>
                </a:cxn>
                <a:cxn ang="0">
                  <a:pos x="5" y="71"/>
                </a:cxn>
                <a:cxn ang="0">
                  <a:pos x="13" y="46"/>
                </a:cxn>
                <a:cxn ang="0">
                  <a:pos x="27" y="24"/>
                </a:cxn>
                <a:cxn ang="0">
                  <a:pos x="47" y="5"/>
                </a:cxn>
                <a:cxn ang="0">
                  <a:pos x="58" y="0"/>
                </a:cxn>
              </a:cxnLst>
              <a:rect l="0" t="0" r="r" b="b"/>
              <a:pathLst>
                <a:path w="89" h="185">
                  <a:moveTo>
                    <a:pt x="58" y="0"/>
                  </a:moveTo>
                  <a:lnTo>
                    <a:pt x="68" y="0"/>
                  </a:lnTo>
                  <a:lnTo>
                    <a:pt x="78" y="5"/>
                  </a:lnTo>
                  <a:lnTo>
                    <a:pt x="85" y="11"/>
                  </a:lnTo>
                  <a:lnTo>
                    <a:pt x="89" y="21"/>
                  </a:lnTo>
                  <a:lnTo>
                    <a:pt x="87" y="31"/>
                  </a:lnTo>
                  <a:lnTo>
                    <a:pt x="80" y="39"/>
                  </a:lnTo>
                  <a:lnTo>
                    <a:pt x="63" y="58"/>
                  </a:lnTo>
                  <a:lnTo>
                    <a:pt x="51" y="79"/>
                  </a:lnTo>
                  <a:lnTo>
                    <a:pt x="47" y="101"/>
                  </a:lnTo>
                  <a:lnTo>
                    <a:pt x="51" y="125"/>
                  </a:lnTo>
                  <a:lnTo>
                    <a:pt x="60" y="150"/>
                  </a:lnTo>
                  <a:lnTo>
                    <a:pt x="63" y="161"/>
                  </a:lnTo>
                  <a:lnTo>
                    <a:pt x="60" y="172"/>
                  </a:lnTo>
                  <a:lnTo>
                    <a:pt x="53" y="179"/>
                  </a:lnTo>
                  <a:lnTo>
                    <a:pt x="45" y="184"/>
                  </a:lnTo>
                  <a:lnTo>
                    <a:pt x="35" y="185"/>
                  </a:lnTo>
                  <a:lnTo>
                    <a:pt x="25" y="181"/>
                  </a:lnTo>
                  <a:lnTo>
                    <a:pt x="18" y="173"/>
                  </a:lnTo>
                  <a:lnTo>
                    <a:pt x="9" y="148"/>
                  </a:lnTo>
                  <a:lnTo>
                    <a:pt x="2" y="122"/>
                  </a:lnTo>
                  <a:lnTo>
                    <a:pt x="0" y="96"/>
                  </a:lnTo>
                  <a:lnTo>
                    <a:pt x="5" y="71"/>
                  </a:lnTo>
                  <a:lnTo>
                    <a:pt x="13" y="46"/>
                  </a:lnTo>
                  <a:lnTo>
                    <a:pt x="27" y="24"/>
                  </a:lnTo>
                  <a:lnTo>
                    <a:pt x="47" y="5"/>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9" name="Freeform 96"/>
            <p:cNvSpPr>
              <a:spLocks/>
            </p:cNvSpPr>
            <p:nvPr/>
          </p:nvSpPr>
          <p:spPr bwMode="auto">
            <a:xfrm>
              <a:off x="5655" y="2322"/>
              <a:ext cx="47" cy="183"/>
            </a:xfrm>
            <a:custGeom>
              <a:avLst/>
              <a:gdLst/>
              <a:ahLst/>
              <a:cxnLst>
                <a:cxn ang="0">
                  <a:pos x="18" y="0"/>
                </a:cxn>
                <a:cxn ang="0">
                  <a:pos x="29" y="0"/>
                </a:cxn>
                <a:cxn ang="0">
                  <a:pos x="37" y="4"/>
                </a:cxn>
                <a:cxn ang="0">
                  <a:pos x="44" y="11"/>
                </a:cxn>
                <a:cxn ang="0">
                  <a:pos x="47" y="22"/>
                </a:cxn>
                <a:cxn ang="0">
                  <a:pos x="47" y="161"/>
                </a:cxn>
                <a:cxn ang="0">
                  <a:pos x="44" y="172"/>
                </a:cxn>
                <a:cxn ang="0">
                  <a:pos x="37" y="179"/>
                </a:cxn>
                <a:cxn ang="0">
                  <a:pos x="29" y="183"/>
                </a:cxn>
                <a:cxn ang="0">
                  <a:pos x="18" y="183"/>
                </a:cxn>
                <a:cxn ang="0">
                  <a:pos x="10" y="179"/>
                </a:cxn>
                <a:cxn ang="0">
                  <a:pos x="3" y="172"/>
                </a:cxn>
                <a:cxn ang="0">
                  <a:pos x="0" y="161"/>
                </a:cxn>
                <a:cxn ang="0">
                  <a:pos x="0" y="22"/>
                </a:cxn>
                <a:cxn ang="0">
                  <a:pos x="3" y="11"/>
                </a:cxn>
                <a:cxn ang="0">
                  <a:pos x="10" y="4"/>
                </a:cxn>
                <a:cxn ang="0">
                  <a:pos x="18" y="0"/>
                </a:cxn>
              </a:cxnLst>
              <a:rect l="0" t="0" r="r" b="b"/>
              <a:pathLst>
                <a:path w="47" h="183">
                  <a:moveTo>
                    <a:pt x="18" y="0"/>
                  </a:moveTo>
                  <a:lnTo>
                    <a:pt x="29" y="0"/>
                  </a:lnTo>
                  <a:lnTo>
                    <a:pt x="37" y="4"/>
                  </a:lnTo>
                  <a:lnTo>
                    <a:pt x="44" y="11"/>
                  </a:lnTo>
                  <a:lnTo>
                    <a:pt x="47" y="22"/>
                  </a:lnTo>
                  <a:lnTo>
                    <a:pt x="47" y="161"/>
                  </a:lnTo>
                  <a:lnTo>
                    <a:pt x="44" y="172"/>
                  </a:lnTo>
                  <a:lnTo>
                    <a:pt x="37" y="179"/>
                  </a:lnTo>
                  <a:lnTo>
                    <a:pt x="29" y="183"/>
                  </a:lnTo>
                  <a:lnTo>
                    <a:pt x="18" y="183"/>
                  </a:lnTo>
                  <a:lnTo>
                    <a:pt x="10" y="179"/>
                  </a:lnTo>
                  <a:lnTo>
                    <a:pt x="3" y="172"/>
                  </a:lnTo>
                  <a:lnTo>
                    <a:pt x="0" y="161"/>
                  </a:lnTo>
                  <a:lnTo>
                    <a:pt x="0" y="22"/>
                  </a:lnTo>
                  <a:lnTo>
                    <a:pt x="3" y="11"/>
                  </a:lnTo>
                  <a:lnTo>
                    <a:pt x="10"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0" name="Freeform 97"/>
            <p:cNvSpPr>
              <a:spLocks/>
            </p:cNvSpPr>
            <p:nvPr/>
          </p:nvSpPr>
          <p:spPr bwMode="auto">
            <a:xfrm>
              <a:off x="5748" y="2240"/>
              <a:ext cx="58" cy="232"/>
            </a:xfrm>
            <a:custGeom>
              <a:avLst/>
              <a:gdLst/>
              <a:ahLst/>
              <a:cxnLst>
                <a:cxn ang="0">
                  <a:pos x="19" y="0"/>
                </a:cxn>
                <a:cxn ang="0">
                  <a:pos x="29" y="0"/>
                </a:cxn>
                <a:cxn ang="0">
                  <a:pos x="38" y="5"/>
                </a:cxn>
                <a:cxn ang="0">
                  <a:pos x="45" y="11"/>
                </a:cxn>
                <a:cxn ang="0">
                  <a:pos x="48" y="22"/>
                </a:cxn>
                <a:cxn ang="0">
                  <a:pos x="48" y="83"/>
                </a:cxn>
                <a:cxn ang="0">
                  <a:pos x="51" y="143"/>
                </a:cxn>
                <a:cxn ang="0">
                  <a:pos x="58" y="202"/>
                </a:cxn>
                <a:cxn ang="0">
                  <a:pos x="58" y="214"/>
                </a:cxn>
                <a:cxn ang="0">
                  <a:pos x="52" y="223"/>
                </a:cxn>
                <a:cxn ang="0">
                  <a:pos x="44" y="230"/>
                </a:cxn>
                <a:cxn ang="0">
                  <a:pos x="34" y="232"/>
                </a:cxn>
                <a:cxn ang="0">
                  <a:pos x="24" y="231"/>
                </a:cxn>
                <a:cxn ang="0">
                  <a:pos x="16" y="225"/>
                </a:cxn>
                <a:cxn ang="0">
                  <a:pos x="12" y="216"/>
                </a:cxn>
                <a:cxn ang="0">
                  <a:pos x="4" y="151"/>
                </a:cxn>
                <a:cxn ang="0">
                  <a:pos x="1" y="87"/>
                </a:cxn>
                <a:cxn ang="0">
                  <a:pos x="0" y="22"/>
                </a:cxn>
                <a:cxn ang="0">
                  <a:pos x="2" y="11"/>
                </a:cxn>
                <a:cxn ang="0">
                  <a:pos x="9" y="5"/>
                </a:cxn>
                <a:cxn ang="0">
                  <a:pos x="19" y="0"/>
                </a:cxn>
              </a:cxnLst>
              <a:rect l="0" t="0" r="r" b="b"/>
              <a:pathLst>
                <a:path w="58" h="232">
                  <a:moveTo>
                    <a:pt x="19" y="0"/>
                  </a:moveTo>
                  <a:lnTo>
                    <a:pt x="29" y="0"/>
                  </a:lnTo>
                  <a:lnTo>
                    <a:pt x="38" y="5"/>
                  </a:lnTo>
                  <a:lnTo>
                    <a:pt x="45" y="11"/>
                  </a:lnTo>
                  <a:lnTo>
                    <a:pt x="48" y="22"/>
                  </a:lnTo>
                  <a:lnTo>
                    <a:pt x="48" y="83"/>
                  </a:lnTo>
                  <a:lnTo>
                    <a:pt x="51" y="143"/>
                  </a:lnTo>
                  <a:lnTo>
                    <a:pt x="58" y="202"/>
                  </a:lnTo>
                  <a:lnTo>
                    <a:pt x="58" y="214"/>
                  </a:lnTo>
                  <a:lnTo>
                    <a:pt x="52" y="223"/>
                  </a:lnTo>
                  <a:lnTo>
                    <a:pt x="44" y="230"/>
                  </a:lnTo>
                  <a:lnTo>
                    <a:pt x="34" y="232"/>
                  </a:lnTo>
                  <a:lnTo>
                    <a:pt x="24" y="231"/>
                  </a:lnTo>
                  <a:lnTo>
                    <a:pt x="16" y="225"/>
                  </a:lnTo>
                  <a:lnTo>
                    <a:pt x="12" y="216"/>
                  </a:lnTo>
                  <a:lnTo>
                    <a:pt x="4" y="151"/>
                  </a:lnTo>
                  <a:lnTo>
                    <a:pt x="1" y="87"/>
                  </a:lnTo>
                  <a:lnTo>
                    <a:pt x="0" y="22"/>
                  </a:lnTo>
                  <a:lnTo>
                    <a:pt x="2" y="11"/>
                  </a:lnTo>
                  <a:lnTo>
                    <a:pt x="9" y="5"/>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1" name="Freeform 98"/>
            <p:cNvSpPr>
              <a:spLocks/>
            </p:cNvSpPr>
            <p:nvPr/>
          </p:nvSpPr>
          <p:spPr bwMode="auto">
            <a:xfrm>
              <a:off x="3281" y="2024"/>
              <a:ext cx="254" cy="117"/>
            </a:xfrm>
            <a:custGeom>
              <a:avLst/>
              <a:gdLst/>
              <a:ahLst/>
              <a:cxnLst>
                <a:cxn ang="0">
                  <a:pos x="18" y="0"/>
                </a:cxn>
                <a:cxn ang="0">
                  <a:pos x="29" y="1"/>
                </a:cxn>
                <a:cxn ang="0">
                  <a:pos x="239" y="70"/>
                </a:cxn>
                <a:cxn ang="0">
                  <a:pos x="248" y="76"/>
                </a:cxn>
                <a:cxn ang="0">
                  <a:pos x="253" y="85"/>
                </a:cxn>
                <a:cxn ang="0">
                  <a:pos x="254" y="95"/>
                </a:cxn>
                <a:cxn ang="0">
                  <a:pos x="251" y="105"/>
                </a:cxn>
                <a:cxn ang="0">
                  <a:pos x="246" y="113"/>
                </a:cxn>
                <a:cxn ang="0">
                  <a:pos x="237" y="117"/>
                </a:cxn>
                <a:cxn ang="0">
                  <a:pos x="226" y="116"/>
                </a:cxn>
                <a:cxn ang="0">
                  <a:pos x="17" y="47"/>
                </a:cxn>
                <a:cxn ang="0">
                  <a:pos x="7" y="41"/>
                </a:cxn>
                <a:cxn ang="0">
                  <a:pos x="1" y="31"/>
                </a:cxn>
                <a:cxn ang="0">
                  <a:pos x="0" y="22"/>
                </a:cxn>
                <a:cxn ang="0">
                  <a:pos x="3" y="12"/>
                </a:cxn>
                <a:cxn ang="0">
                  <a:pos x="8" y="4"/>
                </a:cxn>
                <a:cxn ang="0">
                  <a:pos x="18" y="0"/>
                </a:cxn>
              </a:cxnLst>
              <a:rect l="0" t="0" r="r" b="b"/>
              <a:pathLst>
                <a:path w="254" h="117">
                  <a:moveTo>
                    <a:pt x="18" y="0"/>
                  </a:moveTo>
                  <a:lnTo>
                    <a:pt x="29" y="1"/>
                  </a:lnTo>
                  <a:lnTo>
                    <a:pt x="239" y="70"/>
                  </a:lnTo>
                  <a:lnTo>
                    <a:pt x="248" y="76"/>
                  </a:lnTo>
                  <a:lnTo>
                    <a:pt x="253" y="85"/>
                  </a:lnTo>
                  <a:lnTo>
                    <a:pt x="254" y="95"/>
                  </a:lnTo>
                  <a:lnTo>
                    <a:pt x="251" y="105"/>
                  </a:lnTo>
                  <a:lnTo>
                    <a:pt x="246" y="113"/>
                  </a:lnTo>
                  <a:lnTo>
                    <a:pt x="237" y="117"/>
                  </a:lnTo>
                  <a:lnTo>
                    <a:pt x="226" y="116"/>
                  </a:lnTo>
                  <a:lnTo>
                    <a:pt x="17" y="47"/>
                  </a:lnTo>
                  <a:lnTo>
                    <a:pt x="7" y="41"/>
                  </a:lnTo>
                  <a:lnTo>
                    <a:pt x="1" y="31"/>
                  </a:lnTo>
                  <a:lnTo>
                    <a:pt x="0" y="22"/>
                  </a:lnTo>
                  <a:lnTo>
                    <a:pt x="3" y="12"/>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2" name="Freeform 99"/>
            <p:cNvSpPr>
              <a:spLocks/>
            </p:cNvSpPr>
            <p:nvPr/>
          </p:nvSpPr>
          <p:spPr bwMode="auto">
            <a:xfrm>
              <a:off x="2409" y="2151"/>
              <a:ext cx="230" cy="118"/>
            </a:xfrm>
            <a:custGeom>
              <a:avLst/>
              <a:gdLst/>
              <a:ahLst/>
              <a:cxnLst>
                <a:cxn ang="0">
                  <a:pos x="212" y="0"/>
                </a:cxn>
                <a:cxn ang="0">
                  <a:pos x="222" y="4"/>
                </a:cxn>
                <a:cxn ang="0">
                  <a:pos x="227" y="12"/>
                </a:cxn>
                <a:cxn ang="0">
                  <a:pos x="230" y="22"/>
                </a:cxn>
                <a:cxn ang="0">
                  <a:pos x="229" y="31"/>
                </a:cxn>
                <a:cxn ang="0">
                  <a:pos x="223" y="41"/>
                </a:cxn>
                <a:cxn ang="0">
                  <a:pos x="214" y="47"/>
                </a:cxn>
                <a:cxn ang="0">
                  <a:pos x="27" y="117"/>
                </a:cxn>
                <a:cxn ang="0">
                  <a:pos x="16" y="118"/>
                </a:cxn>
                <a:cxn ang="0">
                  <a:pos x="8" y="114"/>
                </a:cxn>
                <a:cxn ang="0">
                  <a:pos x="2" y="107"/>
                </a:cxn>
                <a:cxn ang="0">
                  <a:pos x="0" y="98"/>
                </a:cxn>
                <a:cxn ang="0">
                  <a:pos x="1" y="87"/>
                </a:cxn>
                <a:cxn ang="0">
                  <a:pos x="5" y="78"/>
                </a:cxn>
                <a:cxn ang="0">
                  <a:pos x="15" y="71"/>
                </a:cxn>
                <a:cxn ang="0">
                  <a:pos x="107" y="36"/>
                </a:cxn>
                <a:cxn ang="0">
                  <a:pos x="201" y="1"/>
                </a:cxn>
                <a:cxn ang="0">
                  <a:pos x="212" y="0"/>
                </a:cxn>
              </a:cxnLst>
              <a:rect l="0" t="0" r="r" b="b"/>
              <a:pathLst>
                <a:path w="230" h="118">
                  <a:moveTo>
                    <a:pt x="212" y="0"/>
                  </a:moveTo>
                  <a:lnTo>
                    <a:pt x="222" y="4"/>
                  </a:lnTo>
                  <a:lnTo>
                    <a:pt x="227" y="12"/>
                  </a:lnTo>
                  <a:lnTo>
                    <a:pt x="230" y="22"/>
                  </a:lnTo>
                  <a:lnTo>
                    <a:pt x="229" y="31"/>
                  </a:lnTo>
                  <a:lnTo>
                    <a:pt x="223" y="41"/>
                  </a:lnTo>
                  <a:lnTo>
                    <a:pt x="214" y="47"/>
                  </a:lnTo>
                  <a:lnTo>
                    <a:pt x="27" y="117"/>
                  </a:lnTo>
                  <a:lnTo>
                    <a:pt x="16" y="118"/>
                  </a:lnTo>
                  <a:lnTo>
                    <a:pt x="8" y="114"/>
                  </a:lnTo>
                  <a:lnTo>
                    <a:pt x="2" y="107"/>
                  </a:lnTo>
                  <a:lnTo>
                    <a:pt x="0" y="98"/>
                  </a:lnTo>
                  <a:lnTo>
                    <a:pt x="1" y="87"/>
                  </a:lnTo>
                  <a:lnTo>
                    <a:pt x="5" y="78"/>
                  </a:lnTo>
                  <a:lnTo>
                    <a:pt x="15" y="71"/>
                  </a:lnTo>
                  <a:lnTo>
                    <a:pt x="107" y="36"/>
                  </a:lnTo>
                  <a:lnTo>
                    <a:pt x="201" y="1"/>
                  </a:lnTo>
                  <a:lnTo>
                    <a:pt x="2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63" name="Group 102"/>
          <p:cNvGrpSpPr>
            <a:grpSpLocks noChangeAspect="1"/>
          </p:cNvGrpSpPr>
          <p:nvPr/>
        </p:nvGrpSpPr>
        <p:grpSpPr bwMode="auto">
          <a:xfrm rot="21060218">
            <a:off x="5099539" y="2645580"/>
            <a:ext cx="1134958" cy="1310618"/>
            <a:chOff x="2059" y="1068"/>
            <a:chExt cx="3741" cy="4320"/>
          </a:xfrm>
          <a:effectLst>
            <a:outerShdw blurRad="50800" dist="38100" dir="2700000" algn="tl" rotWithShape="0">
              <a:prstClr val="black">
                <a:alpha val="40000"/>
              </a:prstClr>
            </a:outerShdw>
          </a:effectLst>
        </p:grpSpPr>
        <p:sp>
          <p:nvSpPr>
            <p:cNvPr id="664" name="AutoShape 101"/>
            <p:cNvSpPr>
              <a:spLocks noChangeAspect="1" noChangeArrowheads="1" noTextEdit="1"/>
            </p:cNvSpPr>
            <p:nvPr/>
          </p:nvSpPr>
          <p:spPr bwMode="auto">
            <a:xfrm>
              <a:off x="2059" y="1068"/>
              <a:ext cx="3741"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 name="Freeform 104"/>
            <p:cNvSpPr>
              <a:spLocks/>
            </p:cNvSpPr>
            <p:nvPr/>
          </p:nvSpPr>
          <p:spPr bwMode="auto">
            <a:xfrm>
              <a:off x="2087" y="2469"/>
              <a:ext cx="441" cy="556"/>
            </a:xfrm>
            <a:custGeom>
              <a:avLst/>
              <a:gdLst/>
              <a:ahLst/>
              <a:cxnLst>
                <a:cxn ang="0">
                  <a:pos x="196" y="0"/>
                </a:cxn>
                <a:cxn ang="0">
                  <a:pos x="206" y="19"/>
                </a:cxn>
                <a:cxn ang="0">
                  <a:pos x="221" y="38"/>
                </a:cxn>
                <a:cxn ang="0">
                  <a:pos x="236" y="61"/>
                </a:cxn>
                <a:cxn ang="0">
                  <a:pos x="255" y="83"/>
                </a:cxn>
                <a:cxn ang="0">
                  <a:pos x="274" y="106"/>
                </a:cxn>
                <a:cxn ang="0">
                  <a:pos x="295" y="131"/>
                </a:cxn>
                <a:cxn ang="0">
                  <a:pos x="316" y="157"/>
                </a:cxn>
                <a:cxn ang="0">
                  <a:pos x="336" y="184"/>
                </a:cxn>
                <a:cxn ang="0">
                  <a:pos x="357" y="210"/>
                </a:cxn>
                <a:cxn ang="0">
                  <a:pos x="375" y="236"/>
                </a:cxn>
                <a:cxn ang="0">
                  <a:pos x="394" y="264"/>
                </a:cxn>
                <a:cxn ang="0">
                  <a:pos x="409" y="291"/>
                </a:cxn>
                <a:cxn ang="0">
                  <a:pos x="422" y="317"/>
                </a:cxn>
                <a:cxn ang="0">
                  <a:pos x="432" y="343"/>
                </a:cxn>
                <a:cxn ang="0">
                  <a:pos x="438" y="370"/>
                </a:cxn>
                <a:cxn ang="0">
                  <a:pos x="441" y="395"/>
                </a:cxn>
                <a:cxn ang="0">
                  <a:pos x="438" y="419"/>
                </a:cxn>
                <a:cxn ang="0">
                  <a:pos x="432" y="443"/>
                </a:cxn>
                <a:cxn ang="0">
                  <a:pos x="420" y="465"/>
                </a:cxn>
                <a:cxn ang="0">
                  <a:pos x="400" y="486"/>
                </a:cxn>
                <a:cxn ang="0">
                  <a:pos x="375" y="506"/>
                </a:cxn>
                <a:cxn ang="0">
                  <a:pos x="344" y="524"/>
                </a:cxn>
                <a:cxn ang="0">
                  <a:pos x="305" y="540"/>
                </a:cxn>
                <a:cxn ang="0">
                  <a:pos x="265" y="550"/>
                </a:cxn>
                <a:cxn ang="0">
                  <a:pos x="227" y="556"/>
                </a:cxn>
                <a:cxn ang="0">
                  <a:pos x="189" y="554"/>
                </a:cxn>
                <a:cxn ang="0">
                  <a:pos x="153" y="549"/>
                </a:cxn>
                <a:cxn ang="0">
                  <a:pos x="119" y="539"/>
                </a:cxn>
                <a:cxn ang="0">
                  <a:pos x="87" y="524"/>
                </a:cxn>
                <a:cxn ang="0">
                  <a:pos x="60" y="506"/>
                </a:cxn>
                <a:cxn ang="0">
                  <a:pos x="36" y="485"/>
                </a:cxn>
                <a:cxn ang="0">
                  <a:pos x="19" y="459"/>
                </a:cxn>
                <a:cxn ang="0">
                  <a:pos x="6" y="431"/>
                </a:cxn>
                <a:cxn ang="0">
                  <a:pos x="0" y="401"/>
                </a:cxn>
                <a:cxn ang="0">
                  <a:pos x="1" y="368"/>
                </a:cxn>
                <a:cxn ang="0">
                  <a:pos x="9" y="333"/>
                </a:cxn>
                <a:cxn ang="0">
                  <a:pos x="26" y="298"/>
                </a:cxn>
                <a:cxn ang="0">
                  <a:pos x="53" y="254"/>
                </a:cxn>
                <a:cxn ang="0">
                  <a:pos x="82" y="211"/>
                </a:cxn>
                <a:cxn ang="0">
                  <a:pos x="110" y="171"/>
                </a:cxn>
                <a:cxn ang="0">
                  <a:pos x="137" y="129"/>
                </a:cxn>
                <a:cxn ang="0">
                  <a:pos x="163" y="84"/>
                </a:cxn>
                <a:cxn ang="0">
                  <a:pos x="187" y="37"/>
                </a:cxn>
                <a:cxn ang="0">
                  <a:pos x="196" y="0"/>
                </a:cxn>
              </a:cxnLst>
              <a:rect l="0" t="0" r="r" b="b"/>
              <a:pathLst>
                <a:path w="441" h="556">
                  <a:moveTo>
                    <a:pt x="196" y="0"/>
                  </a:moveTo>
                  <a:lnTo>
                    <a:pt x="206" y="19"/>
                  </a:lnTo>
                  <a:lnTo>
                    <a:pt x="221" y="38"/>
                  </a:lnTo>
                  <a:lnTo>
                    <a:pt x="236" y="61"/>
                  </a:lnTo>
                  <a:lnTo>
                    <a:pt x="255" y="83"/>
                  </a:lnTo>
                  <a:lnTo>
                    <a:pt x="274" y="106"/>
                  </a:lnTo>
                  <a:lnTo>
                    <a:pt x="295" y="131"/>
                  </a:lnTo>
                  <a:lnTo>
                    <a:pt x="316" y="157"/>
                  </a:lnTo>
                  <a:lnTo>
                    <a:pt x="336" y="184"/>
                  </a:lnTo>
                  <a:lnTo>
                    <a:pt x="357" y="210"/>
                  </a:lnTo>
                  <a:lnTo>
                    <a:pt x="375" y="236"/>
                  </a:lnTo>
                  <a:lnTo>
                    <a:pt x="394" y="264"/>
                  </a:lnTo>
                  <a:lnTo>
                    <a:pt x="409" y="291"/>
                  </a:lnTo>
                  <a:lnTo>
                    <a:pt x="422" y="317"/>
                  </a:lnTo>
                  <a:lnTo>
                    <a:pt x="432" y="343"/>
                  </a:lnTo>
                  <a:lnTo>
                    <a:pt x="438" y="370"/>
                  </a:lnTo>
                  <a:lnTo>
                    <a:pt x="441" y="395"/>
                  </a:lnTo>
                  <a:lnTo>
                    <a:pt x="438" y="419"/>
                  </a:lnTo>
                  <a:lnTo>
                    <a:pt x="432" y="443"/>
                  </a:lnTo>
                  <a:lnTo>
                    <a:pt x="420" y="465"/>
                  </a:lnTo>
                  <a:lnTo>
                    <a:pt x="400" y="486"/>
                  </a:lnTo>
                  <a:lnTo>
                    <a:pt x="375" y="506"/>
                  </a:lnTo>
                  <a:lnTo>
                    <a:pt x="344" y="524"/>
                  </a:lnTo>
                  <a:lnTo>
                    <a:pt x="305" y="540"/>
                  </a:lnTo>
                  <a:lnTo>
                    <a:pt x="265" y="550"/>
                  </a:lnTo>
                  <a:lnTo>
                    <a:pt x="227" y="556"/>
                  </a:lnTo>
                  <a:lnTo>
                    <a:pt x="189" y="554"/>
                  </a:lnTo>
                  <a:lnTo>
                    <a:pt x="153" y="549"/>
                  </a:lnTo>
                  <a:lnTo>
                    <a:pt x="119" y="539"/>
                  </a:lnTo>
                  <a:lnTo>
                    <a:pt x="87" y="524"/>
                  </a:lnTo>
                  <a:lnTo>
                    <a:pt x="60" y="506"/>
                  </a:lnTo>
                  <a:lnTo>
                    <a:pt x="36" y="485"/>
                  </a:lnTo>
                  <a:lnTo>
                    <a:pt x="19" y="459"/>
                  </a:lnTo>
                  <a:lnTo>
                    <a:pt x="6" y="431"/>
                  </a:lnTo>
                  <a:lnTo>
                    <a:pt x="0" y="401"/>
                  </a:lnTo>
                  <a:lnTo>
                    <a:pt x="1" y="368"/>
                  </a:lnTo>
                  <a:lnTo>
                    <a:pt x="9" y="333"/>
                  </a:lnTo>
                  <a:lnTo>
                    <a:pt x="26" y="298"/>
                  </a:lnTo>
                  <a:lnTo>
                    <a:pt x="53" y="254"/>
                  </a:lnTo>
                  <a:lnTo>
                    <a:pt x="82" y="211"/>
                  </a:lnTo>
                  <a:lnTo>
                    <a:pt x="110" y="171"/>
                  </a:lnTo>
                  <a:lnTo>
                    <a:pt x="137" y="129"/>
                  </a:lnTo>
                  <a:lnTo>
                    <a:pt x="163" y="84"/>
                  </a:lnTo>
                  <a:lnTo>
                    <a:pt x="187" y="37"/>
                  </a:lnTo>
                  <a:lnTo>
                    <a:pt x="19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 name="Freeform 105"/>
            <p:cNvSpPr>
              <a:spLocks noEditPoints="1"/>
            </p:cNvSpPr>
            <p:nvPr/>
          </p:nvSpPr>
          <p:spPr bwMode="auto">
            <a:xfrm>
              <a:off x="2059" y="2442"/>
              <a:ext cx="499" cy="609"/>
            </a:xfrm>
            <a:custGeom>
              <a:avLst/>
              <a:gdLst/>
              <a:ahLst/>
              <a:cxnLst>
                <a:cxn ang="0">
                  <a:pos x="211" y="133"/>
                </a:cxn>
                <a:cxn ang="0">
                  <a:pos x="144" y="238"/>
                </a:cxn>
                <a:cxn ang="0">
                  <a:pos x="96" y="310"/>
                </a:cxn>
                <a:cxn ang="0">
                  <a:pos x="71" y="356"/>
                </a:cxn>
                <a:cxn ang="0">
                  <a:pos x="56" y="404"/>
                </a:cxn>
                <a:cxn ang="0">
                  <a:pos x="62" y="453"/>
                </a:cxn>
                <a:cxn ang="0">
                  <a:pos x="94" y="501"/>
                </a:cxn>
                <a:cxn ang="0">
                  <a:pos x="147" y="535"/>
                </a:cxn>
                <a:cxn ang="0">
                  <a:pos x="208" y="552"/>
                </a:cxn>
                <a:cxn ang="0">
                  <a:pos x="275" y="554"/>
                </a:cxn>
                <a:cxn ang="0">
                  <a:pos x="338" y="538"/>
                </a:cxn>
                <a:cxn ang="0">
                  <a:pos x="393" y="507"/>
                </a:cxn>
                <a:cxn ang="0">
                  <a:pos x="431" y="463"/>
                </a:cxn>
                <a:cxn ang="0">
                  <a:pos x="440" y="415"/>
                </a:cxn>
                <a:cxn ang="0">
                  <a:pos x="428" y="363"/>
                </a:cxn>
                <a:cxn ang="0">
                  <a:pos x="403" y="313"/>
                </a:cxn>
                <a:cxn ang="0">
                  <a:pos x="373" y="268"/>
                </a:cxn>
                <a:cxn ang="0">
                  <a:pos x="326" y="208"/>
                </a:cxn>
                <a:cxn ang="0">
                  <a:pos x="259" y="128"/>
                </a:cxn>
                <a:cxn ang="0">
                  <a:pos x="220" y="0"/>
                </a:cxn>
                <a:cxn ang="0">
                  <a:pos x="241" y="5"/>
                </a:cxn>
                <a:cxn ang="0">
                  <a:pos x="261" y="34"/>
                </a:cxn>
                <a:cxn ang="0">
                  <a:pos x="293" y="78"/>
                </a:cxn>
                <a:cxn ang="0">
                  <a:pos x="333" y="129"/>
                </a:cxn>
                <a:cxn ang="0">
                  <a:pos x="376" y="183"/>
                </a:cxn>
                <a:cxn ang="0">
                  <a:pos x="418" y="239"/>
                </a:cxn>
                <a:cxn ang="0">
                  <a:pos x="469" y="326"/>
                </a:cxn>
                <a:cxn ang="0">
                  <a:pos x="491" y="382"/>
                </a:cxn>
                <a:cxn ang="0">
                  <a:pos x="499" y="437"/>
                </a:cxn>
                <a:cxn ang="0">
                  <a:pos x="487" y="488"/>
                </a:cxn>
                <a:cxn ang="0">
                  <a:pos x="452" y="534"/>
                </a:cxn>
                <a:cxn ang="0">
                  <a:pos x="390" y="573"/>
                </a:cxn>
                <a:cxn ang="0">
                  <a:pos x="333" y="594"/>
                </a:cxn>
                <a:cxn ang="0">
                  <a:pos x="268" y="606"/>
                </a:cxn>
                <a:cxn ang="0">
                  <a:pos x="203" y="607"/>
                </a:cxn>
                <a:cxn ang="0">
                  <a:pos x="139" y="594"/>
                </a:cxn>
                <a:cxn ang="0">
                  <a:pos x="83" y="568"/>
                </a:cxn>
                <a:cxn ang="0">
                  <a:pos x="37" y="524"/>
                </a:cxn>
                <a:cxn ang="0">
                  <a:pos x="7" y="458"/>
                </a:cxn>
                <a:cxn ang="0">
                  <a:pos x="3" y="382"/>
                </a:cxn>
                <a:cxn ang="0">
                  <a:pos x="29" y="310"/>
                </a:cxn>
                <a:cxn ang="0">
                  <a:pos x="97" y="207"/>
                </a:cxn>
                <a:cxn ang="0">
                  <a:pos x="191" y="50"/>
                </a:cxn>
                <a:cxn ang="0">
                  <a:pos x="200" y="40"/>
                </a:cxn>
                <a:cxn ang="0">
                  <a:pos x="198" y="19"/>
                </a:cxn>
                <a:cxn ang="0">
                  <a:pos x="211" y="4"/>
                </a:cxn>
              </a:cxnLst>
              <a:rect l="0" t="0" r="r" b="b"/>
              <a:pathLst>
                <a:path w="499" h="609">
                  <a:moveTo>
                    <a:pt x="232" y="93"/>
                  </a:moveTo>
                  <a:lnTo>
                    <a:pt x="211" y="133"/>
                  </a:lnTo>
                  <a:lnTo>
                    <a:pt x="178" y="186"/>
                  </a:lnTo>
                  <a:lnTo>
                    <a:pt x="144" y="238"/>
                  </a:lnTo>
                  <a:lnTo>
                    <a:pt x="109" y="289"/>
                  </a:lnTo>
                  <a:lnTo>
                    <a:pt x="96" y="310"/>
                  </a:lnTo>
                  <a:lnTo>
                    <a:pt x="83" y="332"/>
                  </a:lnTo>
                  <a:lnTo>
                    <a:pt x="71" y="356"/>
                  </a:lnTo>
                  <a:lnTo>
                    <a:pt x="62" y="380"/>
                  </a:lnTo>
                  <a:lnTo>
                    <a:pt x="56" y="404"/>
                  </a:lnTo>
                  <a:lnTo>
                    <a:pt x="56" y="429"/>
                  </a:lnTo>
                  <a:lnTo>
                    <a:pt x="62" y="453"/>
                  </a:lnTo>
                  <a:lnTo>
                    <a:pt x="75" y="478"/>
                  </a:lnTo>
                  <a:lnTo>
                    <a:pt x="94" y="501"/>
                  </a:lnTo>
                  <a:lnTo>
                    <a:pt x="119" y="520"/>
                  </a:lnTo>
                  <a:lnTo>
                    <a:pt x="147" y="535"/>
                  </a:lnTo>
                  <a:lnTo>
                    <a:pt x="177" y="546"/>
                  </a:lnTo>
                  <a:lnTo>
                    <a:pt x="208" y="552"/>
                  </a:lnTo>
                  <a:lnTo>
                    <a:pt x="241" y="555"/>
                  </a:lnTo>
                  <a:lnTo>
                    <a:pt x="275" y="554"/>
                  </a:lnTo>
                  <a:lnTo>
                    <a:pt x="306" y="547"/>
                  </a:lnTo>
                  <a:lnTo>
                    <a:pt x="338" y="538"/>
                  </a:lnTo>
                  <a:lnTo>
                    <a:pt x="367" y="525"/>
                  </a:lnTo>
                  <a:lnTo>
                    <a:pt x="393" y="507"/>
                  </a:lnTo>
                  <a:lnTo>
                    <a:pt x="415" y="486"/>
                  </a:lnTo>
                  <a:lnTo>
                    <a:pt x="431" y="463"/>
                  </a:lnTo>
                  <a:lnTo>
                    <a:pt x="439" y="440"/>
                  </a:lnTo>
                  <a:lnTo>
                    <a:pt x="440" y="415"/>
                  </a:lnTo>
                  <a:lnTo>
                    <a:pt x="436" y="389"/>
                  </a:lnTo>
                  <a:lnTo>
                    <a:pt x="428" y="363"/>
                  </a:lnTo>
                  <a:lnTo>
                    <a:pt x="416" y="338"/>
                  </a:lnTo>
                  <a:lnTo>
                    <a:pt x="403" y="313"/>
                  </a:lnTo>
                  <a:lnTo>
                    <a:pt x="389" y="291"/>
                  </a:lnTo>
                  <a:lnTo>
                    <a:pt x="373" y="268"/>
                  </a:lnTo>
                  <a:lnTo>
                    <a:pt x="359" y="249"/>
                  </a:lnTo>
                  <a:lnTo>
                    <a:pt x="326" y="208"/>
                  </a:lnTo>
                  <a:lnTo>
                    <a:pt x="292" y="169"/>
                  </a:lnTo>
                  <a:lnTo>
                    <a:pt x="259" y="128"/>
                  </a:lnTo>
                  <a:lnTo>
                    <a:pt x="232" y="93"/>
                  </a:lnTo>
                  <a:close/>
                  <a:moveTo>
                    <a:pt x="220" y="0"/>
                  </a:moveTo>
                  <a:lnTo>
                    <a:pt x="230" y="0"/>
                  </a:lnTo>
                  <a:lnTo>
                    <a:pt x="241" y="5"/>
                  </a:lnTo>
                  <a:lnTo>
                    <a:pt x="249" y="14"/>
                  </a:lnTo>
                  <a:lnTo>
                    <a:pt x="261" y="34"/>
                  </a:lnTo>
                  <a:lnTo>
                    <a:pt x="276" y="56"/>
                  </a:lnTo>
                  <a:lnTo>
                    <a:pt x="293" y="78"/>
                  </a:lnTo>
                  <a:lnTo>
                    <a:pt x="313" y="103"/>
                  </a:lnTo>
                  <a:lnTo>
                    <a:pt x="333" y="129"/>
                  </a:lnTo>
                  <a:lnTo>
                    <a:pt x="354" y="156"/>
                  </a:lnTo>
                  <a:lnTo>
                    <a:pt x="376" y="183"/>
                  </a:lnTo>
                  <a:lnTo>
                    <a:pt x="397" y="211"/>
                  </a:lnTo>
                  <a:lnTo>
                    <a:pt x="418" y="239"/>
                  </a:lnTo>
                  <a:lnTo>
                    <a:pt x="454" y="297"/>
                  </a:lnTo>
                  <a:lnTo>
                    <a:pt x="469" y="326"/>
                  </a:lnTo>
                  <a:lnTo>
                    <a:pt x="482" y="355"/>
                  </a:lnTo>
                  <a:lnTo>
                    <a:pt x="491" y="382"/>
                  </a:lnTo>
                  <a:lnTo>
                    <a:pt x="498" y="410"/>
                  </a:lnTo>
                  <a:lnTo>
                    <a:pt x="499" y="437"/>
                  </a:lnTo>
                  <a:lnTo>
                    <a:pt x="495" y="463"/>
                  </a:lnTo>
                  <a:lnTo>
                    <a:pt x="487" y="488"/>
                  </a:lnTo>
                  <a:lnTo>
                    <a:pt x="473" y="512"/>
                  </a:lnTo>
                  <a:lnTo>
                    <a:pt x="452" y="534"/>
                  </a:lnTo>
                  <a:lnTo>
                    <a:pt x="424" y="555"/>
                  </a:lnTo>
                  <a:lnTo>
                    <a:pt x="390" y="573"/>
                  </a:lnTo>
                  <a:lnTo>
                    <a:pt x="363" y="585"/>
                  </a:lnTo>
                  <a:lnTo>
                    <a:pt x="333" y="594"/>
                  </a:lnTo>
                  <a:lnTo>
                    <a:pt x="301" y="601"/>
                  </a:lnTo>
                  <a:lnTo>
                    <a:pt x="268" y="606"/>
                  </a:lnTo>
                  <a:lnTo>
                    <a:pt x="236" y="609"/>
                  </a:lnTo>
                  <a:lnTo>
                    <a:pt x="203" y="607"/>
                  </a:lnTo>
                  <a:lnTo>
                    <a:pt x="170" y="602"/>
                  </a:lnTo>
                  <a:lnTo>
                    <a:pt x="139" y="594"/>
                  </a:lnTo>
                  <a:lnTo>
                    <a:pt x="110" y="584"/>
                  </a:lnTo>
                  <a:lnTo>
                    <a:pt x="83" y="568"/>
                  </a:lnTo>
                  <a:lnTo>
                    <a:pt x="58" y="549"/>
                  </a:lnTo>
                  <a:lnTo>
                    <a:pt x="37" y="524"/>
                  </a:lnTo>
                  <a:lnTo>
                    <a:pt x="20" y="495"/>
                  </a:lnTo>
                  <a:lnTo>
                    <a:pt x="7" y="458"/>
                  </a:lnTo>
                  <a:lnTo>
                    <a:pt x="0" y="420"/>
                  </a:lnTo>
                  <a:lnTo>
                    <a:pt x="3" y="382"/>
                  </a:lnTo>
                  <a:lnTo>
                    <a:pt x="12" y="346"/>
                  </a:lnTo>
                  <a:lnTo>
                    <a:pt x="29" y="310"/>
                  </a:lnTo>
                  <a:lnTo>
                    <a:pt x="62" y="258"/>
                  </a:lnTo>
                  <a:lnTo>
                    <a:pt x="97" y="207"/>
                  </a:lnTo>
                  <a:lnTo>
                    <a:pt x="162" y="105"/>
                  </a:lnTo>
                  <a:lnTo>
                    <a:pt x="191" y="50"/>
                  </a:lnTo>
                  <a:lnTo>
                    <a:pt x="199" y="40"/>
                  </a:lnTo>
                  <a:lnTo>
                    <a:pt x="200" y="40"/>
                  </a:lnTo>
                  <a:lnTo>
                    <a:pt x="196" y="30"/>
                  </a:lnTo>
                  <a:lnTo>
                    <a:pt x="198" y="19"/>
                  </a:lnTo>
                  <a:lnTo>
                    <a:pt x="203" y="10"/>
                  </a:lnTo>
                  <a:lnTo>
                    <a:pt x="211" y="4"/>
                  </a:lnTo>
                  <a:lnTo>
                    <a:pt x="2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 name="Freeform 106"/>
            <p:cNvSpPr>
              <a:spLocks/>
            </p:cNvSpPr>
            <p:nvPr/>
          </p:nvSpPr>
          <p:spPr bwMode="auto">
            <a:xfrm>
              <a:off x="2183" y="2675"/>
              <a:ext cx="66" cy="58"/>
            </a:xfrm>
            <a:custGeom>
              <a:avLst/>
              <a:gdLst/>
              <a:ahLst/>
              <a:cxnLst>
                <a:cxn ang="0">
                  <a:pos x="28" y="0"/>
                </a:cxn>
                <a:cxn ang="0">
                  <a:pos x="37" y="0"/>
                </a:cxn>
                <a:cxn ang="0">
                  <a:pos x="48" y="3"/>
                </a:cxn>
                <a:cxn ang="0">
                  <a:pos x="57" y="8"/>
                </a:cxn>
                <a:cxn ang="0">
                  <a:pos x="63" y="17"/>
                </a:cxn>
                <a:cxn ang="0">
                  <a:pos x="66" y="29"/>
                </a:cxn>
                <a:cxn ang="0">
                  <a:pos x="63" y="39"/>
                </a:cxn>
                <a:cxn ang="0">
                  <a:pos x="57" y="48"/>
                </a:cxn>
                <a:cxn ang="0">
                  <a:pos x="48" y="55"/>
                </a:cxn>
                <a:cxn ang="0">
                  <a:pos x="37" y="58"/>
                </a:cxn>
                <a:cxn ang="0">
                  <a:pos x="28" y="58"/>
                </a:cxn>
                <a:cxn ang="0">
                  <a:pos x="17" y="55"/>
                </a:cxn>
                <a:cxn ang="0">
                  <a:pos x="8" y="48"/>
                </a:cxn>
                <a:cxn ang="0">
                  <a:pos x="3" y="39"/>
                </a:cxn>
                <a:cxn ang="0">
                  <a:pos x="0" y="29"/>
                </a:cxn>
                <a:cxn ang="0">
                  <a:pos x="3" y="17"/>
                </a:cxn>
                <a:cxn ang="0">
                  <a:pos x="8" y="8"/>
                </a:cxn>
                <a:cxn ang="0">
                  <a:pos x="17" y="3"/>
                </a:cxn>
                <a:cxn ang="0">
                  <a:pos x="28" y="0"/>
                </a:cxn>
              </a:cxnLst>
              <a:rect l="0" t="0" r="r" b="b"/>
              <a:pathLst>
                <a:path w="66" h="58">
                  <a:moveTo>
                    <a:pt x="28" y="0"/>
                  </a:moveTo>
                  <a:lnTo>
                    <a:pt x="37" y="0"/>
                  </a:lnTo>
                  <a:lnTo>
                    <a:pt x="48" y="3"/>
                  </a:lnTo>
                  <a:lnTo>
                    <a:pt x="57" y="8"/>
                  </a:lnTo>
                  <a:lnTo>
                    <a:pt x="63" y="17"/>
                  </a:lnTo>
                  <a:lnTo>
                    <a:pt x="66" y="29"/>
                  </a:lnTo>
                  <a:lnTo>
                    <a:pt x="63" y="39"/>
                  </a:lnTo>
                  <a:lnTo>
                    <a:pt x="57" y="48"/>
                  </a:lnTo>
                  <a:lnTo>
                    <a:pt x="48" y="55"/>
                  </a:lnTo>
                  <a:lnTo>
                    <a:pt x="37" y="58"/>
                  </a:lnTo>
                  <a:lnTo>
                    <a:pt x="28" y="58"/>
                  </a:lnTo>
                  <a:lnTo>
                    <a:pt x="17" y="55"/>
                  </a:lnTo>
                  <a:lnTo>
                    <a:pt x="8" y="48"/>
                  </a:lnTo>
                  <a:lnTo>
                    <a:pt x="3" y="39"/>
                  </a:lnTo>
                  <a:lnTo>
                    <a:pt x="0" y="29"/>
                  </a:lnTo>
                  <a:lnTo>
                    <a:pt x="3" y="17"/>
                  </a:lnTo>
                  <a:lnTo>
                    <a:pt x="8" y="8"/>
                  </a:lnTo>
                  <a:lnTo>
                    <a:pt x="17"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 name="Freeform 107"/>
            <p:cNvSpPr>
              <a:spLocks/>
            </p:cNvSpPr>
            <p:nvPr/>
          </p:nvSpPr>
          <p:spPr bwMode="auto">
            <a:xfrm>
              <a:off x="2255" y="2702"/>
              <a:ext cx="55" cy="57"/>
            </a:xfrm>
            <a:custGeom>
              <a:avLst/>
              <a:gdLst/>
              <a:ahLst/>
              <a:cxnLst>
                <a:cxn ang="0">
                  <a:pos x="28" y="0"/>
                </a:cxn>
                <a:cxn ang="0">
                  <a:pos x="40" y="3"/>
                </a:cxn>
                <a:cxn ang="0">
                  <a:pos x="49" y="10"/>
                </a:cxn>
                <a:cxn ang="0">
                  <a:pos x="54" y="19"/>
                </a:cxn>
                <a:cxn ang="0">
                  <a:pos x="55" y="28"/>
                </a:cxn>
                <a:cxn ang="0">
                  <a:pos x="54" y="38"/>
                </a:cxn>
                <a:cxn ang="0">
                  <a:pos x="49" y="48"/>
                </a:cxn>
                <a:cxn ang="0">
                  <a:pos x="40" y="54"/>
                </a:cxn>
                <a:cxn ang="0">
                  <a:pos x="28" y="57"/>
                </a:cxn>
                <a:cxn ang="0">
                  <a:pos x="16" y="54"/>
                </a:cxn>
                <a:cxn ang="0">
                  <a:pos x="7" y="48"/>
                </a:cxn>
                <a:cxn ang="0">
                  <a:pos x="2" y="38"/>
                </a:cxn>
                <a:cxn ang="0">
                  <a:pos x="0" y="28"/>
                </a:cxn>
                <a:cxn ang="0">
                  <a:pos x="2" y="19"/>
                </a:cxn>
                <a:cxn ang="0">
                  <a:pos x="7" y="10"/>
                </a:cxn>
                <a:cxn ang="0">
                  <a:pos x="16" y="3"/>
                </a:cxn>
                <a:cxn ang="0">
                  <a:pos x="28" y="0"/>
                </a:cxn>
              </a:cxnLst>
              <a:rect l="0" t="0" r="r" b="b"/>
              <a:pathLst>
                <a:path w="55" h="57">
                  <a:moveTo>
                    <a:pt x="28" y="0"/>
                  </a:moveTo>
                  <a:lnTo>
                    <a:pt x="40" y="3"/>
                  </a:lnTo>
                  <a:lnTo>
                    <a:pt x="49" y="10"/>
                  </a:lnTo>
                  <a:lnTo>
                    <a:pt x="54" y="19"/>
                  </a:lnTo>
                  <a:lnTo>
                    <a:pt x="55" y="28"/>
                  </a:lnTo>
                  <a:lnTo>
                    <a:pt x="54" y="38"/>
                  </a:lnTo>
                  <a:lnTo>
                    <a:pt x="49" y="48"/>
                  </a:lnTo>
                  <a:lnTo>
                    <a:pt x="40" y="54"/>
                  </a:lnTo>
                  <a:lnTo>
                    <a:pt x="28" y="57"/>
                  </a:lnTo>
                  <a:lnTo>
                    <a:pt x="16" y="54"/>
                  </a:lnTo>
                  <a:lnTo>
                    <a:pt x="7" y="48"/>
                  </a:lnTo>
                  <a:lnTo>
                    <a:pt x="2" y="38"/>
                  </a:lnTo>
                  <a:lnTo>
                    <a:pt x="0" y="28"/>
                  </a:lnTo>
                  <a:lnTo>
                    <a:pt x="2" y="19"/>
                  </a:lnTo>
                  <a:lnTo>
                    <a:pt x="7" y="10"/>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 name="Freeform 108"/>
            <p:cNvSpPr>
              <a:spLocks/>
            </p:cNvSpPr>
            <p:nvPr/>
          </p:nvSpPr>
          <p:spPr bwMode="auto">
            <a:xfrm>
              <a:off x="2337" y="2666"/>
              <a:ext cx="55" cy="57"/>
            </a:xfrm>
            <a:custGeom>
              <a:avLst/>
              <a:gdLst/>
              <a:ahLst/>
              <a:cxnLst>
                <a:cxn ang="0">
                  <a:pos x="27" y="0"/>
                </a:cxn>
                <a:cxn ang="0">
                  <a:pos x="39" y="2"/>
                </a:cxn>
                <a:cxn ang="0">
                  <a:pos x="48" y="9"/>
                </a:cxn>
                <a:cxn ang="0">
                  <a:pos x="53" y="18"/>
                </a:cxn>
                <a:cxn ang="0">
                  <a:pos x="55" y="29"/>
                </a:cxn>
                <a:cxn ang="0">
                  <a:pos x="53" y="39"/>
                </a:cxn>
                <a:cxn ang="0">
                  <a:pos x="48" y="48"/>
                </a:cxn>
                <a:cxn ang="0">
                  <a:pos x="39" y="55"/>
                </a:cxn>
                <a:cxn ang="0">
                  <a:pos x="27" y="57"/>
                </a:cxn>
                <a:cxn ang="0">
                  <a:pos x="15" y="55"/>
                </a:cxn>
                <a:cxn ang="0">
                  <a:pos x="6" y="48"/>
                </a:cxn>
                <a:cxn ang="0">
                  <a:pos x="1" y="39"/>
                </a:cxn>
                <a:cxn ang="0">
                  <a:pos x="0" y="29"/>
                </a:cxn>
                <a:cxn ang="0">
                  <a:pos x="1" y="18"/>
                </a:cxn>
                <a:cxn ang="0">
                  <a:pos x="6" y="9"/>
                </a:cxn>
                <a:cxn ang="0">
                  <a:pos x="15" y="2"/>
                </a:cxn>
                <a:cxn ang="0">
                  <a:pos x="27" y="0"/>
                </a:cxn>
              </a:cxnLst>
              <a:rect l="0" t="0" r="r" b="b"/>
              <a:pathLst>
                <a:path w="55" h="57">
                  <a:moveTo>
                    <a:pt x="27" y="0"/>
                  </a:moveTo>
                  <a:lnTo>
                    <a:pt x="39" y="2"/>
                  </a:lnTo>
                  <a:lnTo>
                    <a:pt x="48" y="9"/>
                  </a:lnTo>
                  <a:lnTo>
                    <a:pt x="53" y="18"/>
                  </a:lnTo>
                  <a:lnTo>
                    <a:pt x="55" y="29"/>
                  </a:lnTo>
                  <a:lnTo>
                    <a:pt x="53" y="39"/>
                  </a:lnTo>
                  <a:lnTo>
                    <a:pt x="48" y="48"/>
                  </a:lnTo>
                  <a:lnTo>
                    <a:pt x="39" y="55"/>
                  </a:lnTo>
                  <a:lnTo>
                    <a:pt x="27" y="57"/>
                  </a:lnTo>
                  <a:lnTo>
                    <a:pt x="15" y="55"/>
                  </a:lnTo>
                  <a:lnTo>
                    <a:pt x="6" y="48"/>
                  </a:lnTo>
                  <a:lnTo>
                    <a:pt x="1" y="39"/>
                  </a:lnTo>
                  <a:lnTo>
                    <a:pt x="0" y="29"/>
                  </a:lnTo>
                  <a:lnTo>
                    <a:pt x="1" y="18"/>
                  </a:lnTo>
                  <a:lnTo>
                    <a:pt x="6" y="9"/>
                  </a:lnTo>
                  <a:lnTo>
                    <a:pt x="15"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 name="Freeform 109"/>
            <p:cNvSpPr>
              <a:spLocks/>
            </p:cNvSpPr>
            <p:nvPr/>
          </p:nvSpPr>
          <p:spPr bwMode="auto">
            <a:xfrm>
              <a:off x="2157" y="2747"/>
              <a:ext cx="55" cy="56"/>
            </a:xfrm>
            <a:custGeom>
              <a:avLst/>
              <a:gdLst/>
              <a:ahLst/>
              <a:cxnLst>
                <a:cxn ang="0">
                  <a:pos x="28" y="0"/>
                </a:cxn>
                <a:cxn ang="0">
                  <a:pos x="40" y="3"/>
                </a:cxn>
                <a:cxn ang="0">
                  <a:pos x="49" y="9"/>
                </a:cxn>
                <a:cxn ang="0">
                  <a:pos x="54" y="18"/>
                </a:cxn>
                <a:cxn ang="0">
                  <a:pos x="55" y="27"/>
                </a:cxn>
                <a:cxn ang="0">
                  <a:pos x="54" y="38"/>
                </a:cxn>
                <a:cxn ang="0">
                  <a:pos x="49" y="47"/>
                </a:cxn>
                <a:cxn ang="0">
                  <a:pos x="40" y="54"/>
                </a:cxn>
                <a:cxn ang="0">
                  <a:pos x="28" y="56"/>
                </a:cxn>
                <a:cxn ang="0">
                  <a:pos x="16" y="54"/>
                </a:cxn>
                <a:cxn ang="0">
                  <a:pos x="7" y="47"/>
                </a:cxn>
                <a:cxn ang="0">
                  <a:pos x="2" y="38"/>
                </a:cxn>
                <a:cxn ang="0">
                  <a:pos x="0" y="27"/>
                </a:cxn>
                <a:cxn ang="0">
                  <a:pos x="2" y="18"/>
                </a:cxn>
                <a:cxn ang="0">
                  <a:pos x="7" y="9"/>
                </a:cxn>
                <a:cxn ang="0">
                  <a:pos x="16" y="3"/>
                </a:cxn>
                <a:cxn ang="0">
                  <a:pos x="28" y="0"/>
                </a:cxn>
              </a:cxnLst>
              <a:rect l="0" t="0" r="r" b="b"/>
              <a:pathLst>
                <a:path w="55" h="56">
                  <a:moveTo>
                    <a:pt x="28" y="0"/>
                  </a:moveTo>
                  <a:lnTo>
                    <a:pt x="40" y="3"/>
                  </a:lnTo>
                  <a:lnTo>
                    <a:pt x="49" y="9"/>
                  </a:lnTo>
                  <a:lnTo>
                    <a:pt x="54" y="18"/>
                  </a:lnTo>
                  <a:lnTo>
                    <a:pt x="55" y="27"/>
                  </a:lnTo>
                  <a:lnTo>
                    <a:pt x="54" y="38"/>
                  </a:lnTo>
                  <a:lnTo>
                    <a:pt x="49" y="47"/>
                  </a:lnTo>
                  <a:lnTo>
                    <a:pt x="40" y="54"/>
                  </a:lnTo>
                  <a:lnTo>
                    <a:pt x="28" y="56"/>
                  </a:lnTo>
                  <a:lnTo>
                    <a:pt x="16" y="54"/>
                  </a:lnTo>
                  <a:lnTo>
                    <a:pt x="7" y="47"/>
                  </a:lnTo>
                  <a:lnTo>
                    <a:pt x="2" y="38"/>
                  </a:lnTo>
                  <a:lnTo>
                    <a:pt x="0" y="27"/>
                  </a:lnTo>
                  <a:lnTo>
                    <a:pt x="2" y="18"/>
                  </a:lnTo>
                  <a:lnTo>
                    <a:pt x="7" y="9"/>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 name="Freeform 110"/>
            <p:cNvSpPr>
              <a:spLocks/>
            </p:cNvSpPr>
            <p:nvPr/>
          </p:nvSpPr>
          <p:spPr bwMode="auto">
            <a:xfrm>
              <a:off x="2246" y="2594"/>
              <a:ext cx="66" cy="57"/>
            </a:xfrm>
            <a:custGeom>
              <a:avLst/>
              <a:gdLst/>
              <a:ahLst/>
              <a:cxnLst>
                <a:cxn ang="0">
                  <a:pos x="28" y="0"/>
                </a:cxn>
                <a:cxn ang="0">
                  <a:pos x="37" y="0"/>
                </a:cxn>
                <a:cxn ang="0">
                  <a:pos x="47" y="2"/>
                </a:cxn>
                <a:cxn ang="0">
                  <a:pos x="57" y="8"/>
                </a:cxn>
                <a:cxn ang="0">
                  <a:pos x="63" y="17"/>
                </a:cxn>
                <a:cxn ang="0">
                  <a:pos x="66" y="29"/>
                </a:cxn>
                <a:cxn ang="0">
                  <a:pos x="63" y="39"/>
                </a:cxn>
                <a:cxn ang="0">
                  <a:pos x="57" y="48"/>
                </a:cxn>
                <a:cxn ang="0">
                  <a:pos x="47" y="55"/>
                </a:cxn>
                <a:cxn ang="0">
                  <a:pos x="37" y="57"/>
                </a:cxn>
                <a:cxn ang="0">
                  <a:pos x="28" y="57"/>
                </a:cxn>
                <a:cxn ang="0">
                  <a:pos x="17" y="55"/>
                </a:cxn>
                <a:cxn ang="0">
                  <a:pos x="8" y="48"/>
                </a:cxn>
                <a:cxn ang="0">
                  <a:pos x="3" y="39"/>
                </a:cxn>
                <a:cxn ang="0">
                  <a:pos x="0" y="29"/>
                </a:cxn>
                <a:cxn ang="0">
                  <a:pos x="3" y="17"/>
                </a:cxn>
                <a:cxn ang="0">
                  <a:pos x="8" y="8"/>
                </a:cxn>
                <a:cxn ang="0">
                  <a:pos x="17" y="2"/>
                </a:cxn>
                <a:cxn ang="0">
                  <a:pos x="28" y="0"/>
                </a:cxn>
              </a:cxnLst>
              <a:rect l="0" t="0" r="r" b="b"/>
              <a:pathLst>
                <a:path w="66" h="57">
                  <a:moveTo>
                    <a:pt x="28" y="0"/>
                  </a:moveTo>
                  <a:lnTo>
                    <a:pt x="37" y="0"/>
                  </a:lnTo>
                  <a:lnTo>
                    <a:pt x="47" y="2"/>
                  </a:lnTo>
                  <a:lnTo>
                    <a:pt x="57" y="8"/>
                  </a:lnTo>
                  <a:lnTo>
                    <a:pt x="63" y="17"/>
                  </a:lnTo>
                  <a:lnTo>
                    <a:pt x="66" y="29"/>
                  </a:lnTo>
                  <a:lnTo>
                    <a:pt x="63" y="39"/>
                  </a:lnTo>
                  <a:lnTo>
                    <a:pt x="57" y="48"/>
                  </a:lnTo>
                  <a:lnTo>
                    <a:pt x="47" y="55"/>
                  </a:lnTo>
                  <a:lnTo>
                    <a:pt x="37" y="57"/>
                  </a:lnTo>
                  <a:lnTo>
                    <a:pt x="28" y="57"/>
                  </a:lnTo>
                  <a:lnTo>
                    <a:pt x="17" y="55"/>
                  </a:lnTo>
                  <a:lnTo>
                    <a:pt x="8" y="48"/>
                  </a:lnTo>
                  <a:lnTo>
                    <a:pt x="3" y="39"/>
                  </a:lnTo>
                  <a:lnTo>
                    <a:pt x="0" y="29"/>
                  </a:lnTo>
                  <a:lnTo>
                    <a:pt x="3" y="17"/>
                  </a:lnTo>
                  <a:lnTo>
                    <a:pt x="8" y="8"/>
                  </a:lnTo>
                  <a:lnTo>
                    <a:pt x="17" y="2"/>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 name="Freeform 111"/>
            <p:cNvSpPr>
              <a:spLocks/>
            </p:cNvSpPr>
            <p:nvPr/>
          </p:nvSpPr>
          <p:spPr bwMode="auto">
            <a:xfrm>
              <a:off x="2263" y="2784"/>
              <a:ext cx="67" cy="56"/>
            </a:xfrm>
            <a:custGeom>
              <a:avLst/>
              <a:gdLst/>
              <a:ahLst/>
              <a:cxnLst>
                <a:cxn ang="0">
                  <a:pos x="29" y="0"/>
                </a:cxn>
                <a:cxn ang="0">
                  <a:pos x="38" y="0"/>
                </a:cxn>
                <a:cxn ang="0">
                  <a:pos x="49" y="2"/>
                </a:cxn>
                <a:cxn ang="0">
                  <a:pos x="58" y="7"/>
                </a:cxn>
                <a:cxn ang="0">
                  <a:pos x="64" y="17"/>
                </a:cxn>
                <a:cxn ang="0">
                  <a:pos x="67" y="27"/>
                </a:cxn>
                <a:cxn ang="0">
                  <a:pos x="64" y="38"/>
                </a:cxn>
                <a:cxn ang="0">
                  <a:pos x="58" y="47"/>
                </a:cxn>
                <a:cxn ang="0">
                  <a:pos x="49" y="53"/>
                </a:cxn>
                <a:cxn ang="0">
                  <a:pos x="38" y="56"/>
                </a:cxn>
                <a:cxn ang="0">
                  <a:pos x="29" y="56"/>
                </a:cxn>
                <a:cxn ang="0">
                  <a:pos x="17" y="53"/>
                </a:cxn>
                <a:cxn ang="0">
                  <a:pos x="8" y="47"/>
                </a:cxn>
                <a:cxn ang="0">
                  <a:pos x="3" y="38"/>
                </a:cxn>
                <a:cxn ang="0">
                  <a:pos x="0" y="27"/>
                </a:cxn>
                <a:cxn ang="0">
                  <a:pos x="3" y="17"/>
                </a:cxn>
                <a:cxn ang="0">
                  <a:pos x="8" y="7"/>
                </a:cxn>
                <a:cxn ang="0">
                  <a:pos x="17" y="2"/>
                </a:cxn>
                <a:cxn ang="0">
                  <a:pos x="29" y="0"/>
                </a:cxn>
              </a:cxnLst>
              <a:rect l="0" t="0" r="r" b="b"/>
              <a:pathLst>
                <a:path w="67" h="56">
                  <a:moveTo>
                    <a:pt x="29" y="0"/>
                  </a:moveTo>
                  <a:lnTo>
                    <a:pt x="38" y="0"/>
                  </a:lnTo>
                  <a:lnTo>
                    <a:pt x="49" y="2"/>
                  </a:lnTo>
                  <a:lnTo>
                    <a:pt x="58" y="7"/>
                  </a:lnTo>
                  <a:lnTo>
                    <a:pt x="64" y="17"/>
                  </a:lnTo>
                  <a:lnTo>
                    <a:pt x="67" y="27"/>
                  </a:lnTo>
                  <a:lnTo>
                    <a:pt x="64" y="38"/>
                  </a:lnTo>
                  <a:lnTo>
                    <a:pt x="58" y="47"/>
                  </a:lnTo>
                  <a:lnTo>
                    <a:pt x="49" y="53"/>
                  </a:lnTo>
                  <a:lnTo>
                    <a:pt x="38" y="56"/>
                  </a:lnTo>
                  <a:lnTo>
                    <a:pt x="29" y="56"/>
                  </a:lnTo>
                  <a:lnTo>
                    <a:pt x="17" y="53"/>
                  </a:lnTo>
                  <a:lnTo>
                    <a:pt x="8" y="47"/>
                  </a:lnTo>
                  <a:lnTo>
                    <a:pt x="3" y="38"/>
                  </a:lnTo>
                  <a:lnTo>
                    <a:pt x="0" y="27"/>
                  </a:lnTo>
                  <a:lnTo>
                    <a:pt x="3" y="17"/>
                  </a:lnTo>
                  <a:lnTo>
                    <a:pt x="8" y="7"/>
                  </a:lnTo>
                  <a:lnTo>
                    <a:pt x="17"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 name="Freeform 112"/>
            <p:cNvSpPr>
              <a:spLocks/>
            </p:cNvSpPr>
            <p:nvPr/>
          </p:nvSpPr>
          <p:spPr bwMode="auto">
            <a:xfrm>
              <a:off x="2355" y="2738"/>
              <a:ext cx="55" cy="57"/>
            </a:xfrm>
            <a:custGeom>
              <a:avLst/>
              <a:gdLst/>
              <a:ahLst/>
              <a:cxnLst>
                <a:cxn ang="0">
                  <a:pos x="27" y="0"/>
                </a:cxn>
                <a:cxn ang="0">
                  <a:pos x="39" y="2"/>
                </a:cxn>
                <a:cxn ang="0">
                  <a:pos x="48" y="9"/>
                </a:cxn>
                <a:cxn ang="0">
                  <a:pos x="54" y="18"/>
                </a:cxn>
                <a:cxn ang="0">
                  <a:pos x="55" y="29"/>
                </a:cxn>
                <a:cxn ang="0">
                  <a:pos x="54" y="39"/>
                </a:cxn>
                <a:cxn ang="0">
                  <a:pos x="48" y="48"/>
                </a:cxn>
                <a:cxn ang="0">
                  <a:pos x="39" y="55"/>
                </a:cxn>
                <a:cxn ang="0">
                  <a:pos x="27" y="57"/>
                </a:cxn>
                <a:cxn ang="0">
                  <a:pos x="16" y="55"/>
                </a:cxn>
                <a:cxn ang="0">
                  <a:pos x="6" y="48"/>
                </a:cxn>
                <a:cxn ang="0">
                  <a:pos x="1" y="39"/>
                </a:cxn>
                <a:cxn ang="0">
                  <a:pos x="0" y="29"/>
                </a:cxn>
                <a:cxn ang="0">
                  <a:pos x="1" y="18"/>
                </a:cxn>
                <a:cxn ang="0">
                  <a:pos x="6" y="9"/>
                </a:cxn>
                <a:cxn ang="0">
                  <a:pos x="16" y="2"/>
                </a:cxn>
                <a:cxn ang="0">
                  <a:pos x="27" y="0"/>
                </a:cxn>
              </a:cxnLst>
              <a:rect l="0" t="0" r="r" b="b"/>
              <a:pathLst>
                <a:path w="55" h="57">
                  <a:moveTo>
                    <a:pt x="27" y="0"/>
                  </a:moveTo>
                  <a:lnTo>
                    <a:pt x="39" y="2"/>
                  </a:lnTo>
                  <a:lnTo>
                    <a:pt x="48" y="9"/>
                  </a:lnTo>
                  <a:lnTo>
                    <a:pt x="54" y="18"/>
                  </a:lnTo>
                  <a:lnTo>
                    <a:pt x="55" y="29"/>
                  </a:lnTo>
                  <a:lnTo>
                    <a:pt x="54" y="39"/>
                  </a:lnTo>
                  <a:lnTo>
                    <a:pt x="48" y="48"/>
                  </a:lnTo>
                  <a:lnTo>
                    <a:pt x="39" y="55"/>
                  </a:lnTo>
                  <a:lnTo>
                    <a:pt x="27" y="57"/>
                  </a:lnTo>
                  <a:lnTo>
                    <a:pt x="16" y="55"/>
                  </a:lnTo>
                  <a:lnTo>
                    <a:pt x="6" y="48"/>
                  </a:lnTo>
                  <a:lnTo>
                    <a:pt x="1" y="39"/>
                  </a:lnTo>
                  <a:lnTo>
                    <a:pt x="0" y="29"/>
                  </a:lnTo>
                  <a:lnTo>
                    <a:pt x="1" y="18"/>
                  </a:lnTo>
                  <a:lnTo>
                    <a:pt x="6" y="9"/>
                  </a:lnTo>
                  <a:lnTo>
                    <a:pt x="16"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 name="Freeform 113"/>
            <p:cNvSpPr>
              <a:spLocks noEditPoints="1"/>
            </p:cNvSpPr>
            <p:nvPr/>
          </p:nvSpPr>
          <p:spPr bwMode="auto">
            <a:xfrm>
              <a:off x="2522" y="2065"/>
              <a:ext cx="3278" cy="3323"/>
            </a:xfrm>
            <a:custGeom>
              <a:avLst/>
              <a:gdLst/>
              <a:ahLst/>
              <a:cxnLst>
                <a:cxn ang="0">
                  <a:pos x="843" y="115"/>
                </a:cxn>
                <a:cxn ang="0">
                  <a:pos x="527" y="387"/>
                </a:cxn>
                <a:cxn ang="0">
                  <a:pos x="353" y="816"/>
                </a:cxn>
                <a:cxn ang="0">
                  <a:pos x="364" y="971"/>
                </a:cxn>
                <a:cxn ang="0">
                  <a:pos x="324" y="998"/>
                </a:cxn>
                <a:cxn ang="0">
                  <a:pos x="178" y="940"/>
                </a:cxn>
                <a:cxn ang="0">
                  <a:pos x="117" y="991"/>
                </a:cxn>
                <a:cxn ang="0">
                  <a:pos x="249" y="1071"/>
                </a:cxn>
                <a:cxn ang="0">
                  <a:pos x="350" y="1693"/>
                </a:cxn>
                <a:cxn ang="0">
                  <a:pos x="697" y="2615"/>
                </a:cxn>
                <a:cxn ang="0">
                  <a:pos x="984" y="3065"/>
                </a:cxn>
                <a:cxn ang="0">
                  <a:pos x="1286" y="3245"/>
                </a:cxn>
                <a:cxn ang="0">
                  <a:pos x="1609" y="3216"/>
                </a:cxn>
                <a:cxn ang="0">
                  <a:pos x="1829" y="3119"/>
                </a:cxn>
                <a:cxn ang="0">
                  <a:pos x="2011" y="3160"/>
                </a:cxn>
                <a:cxn ang="0">
                  <a:pos x="2151" y="3260"/>
                </a:cxn>
                <a:cxn ang="0">
                  <a:pos x="2083" y="3048"/>
                </a:cxn>
                <a:cxn ang="0">
                  <a:pos x="2502" y="2832"/>
                </a:cxn>
                <a:cxn ang="0">
                  <a:pos x="2874" y="2718"/>
                </a:cxn>
                <a:cxn ang="0">
                  <a:pos x="3132" y="2733"/>
                </a:cxn>
                <a:cxn ang="0">
                  <a:pos x="3119" y="2479"/>
                </a:cxn>
                <a:cxn ang="0">
                  <a:pos x="3214" y="2150"/>
                </a:cxn>
                <a:cxn ang="0">
                  <a:pos x="3159" y="1781"/>
                </a:cxn>
                <a:cxn ang="0">
                  <a:pos x="2909" y="1500"/>
                </a:cxn>
                <a:cxn ang="0">
                  <a:pos x="2639" y="1259"/>
                </a:cxn>
                <a:cxn ang="0">
                  <a:pos x="2536" y="996"/>
                </a:cxn>
                <a:cxn ang="0">
                  <a:pos x="2561" y="708"/>
                </a:cxn>
                <a:cxn ang="0">
                  <a:pos x="2452" y="839"/>
                </a:cxn>
                <a:cxn ang="0">
                  <a:pos x="2325" y="683"/>
                </a:cxn>
                <a:cxn ang="0">
                  <a:pos x="1982" y="314"/>
                </a:cxn>
                <a:cxn ang="0">
                  <a:pos x="1489" y="95"/>
                </a:cxn>
                <a:cxn ang="0">
                  <a:pos x="1138" y="0"/>
                </a:cxn>
                <a:cxn ang="0">
                  <a:pos x="1630" y="74"/>
                </a:cxn>
                <a:cxn ang="0">
                  <a:pos x="2116" y="351"/>
                </a:cxn>
                <a:cxn ang="0">
                  <a:pos x="2435" y="757"/>
                </a:cxn>
                <a:cxn ang="0">
                  <a:pos x="2571" y="633"/>
                </a:cxn>
                <a:cxn ang="0">
                  <a:pos x="2626" y="771"/>
                </a:cxn>
                <a:cxn ang="0">
                  <a:pos x="2600" y="1051"/>
                </a:cxn>
                <a:cxn ang="0">
                  <a:pos x="2789" y="1330"/>
                </a:cxn>
                <a:cxn ang="0">
                  <a:pos x="3117" y="1614"/>
                </a:cxn>
                <a:cxn ang="0">
                  <a:pos x="3274" y="1986"/>
                </a:cxn>
                <a:cxn ang="0">
                  <a:pos x="3217" y="2374"/>
                </a:cxn>
                <a:cxn ang="0">
                  <a:pos x="3162" y="2648"/>
                </a:cxn>
                <a:cxn ang="0">
                  <a:pos x="3218" y="2799"/>
                </a:cxn>
                <a:cxn ang="0">
                  <a:pos x="3040" y="2807"/>
                </a:cxn>
                <a:cxn ang="0">
                  <a:pos x="2704" y="2802"/>
                </a:cxn>
                <a:cxn ang="0">
                  <a:pos x="2268" y="3025"/>
                </a:cxn>
                <a:cxn ang="0">
                  <a:pos x="2226" y="3300"/>
                </a:cxn>
                <a:cxn ang="0">
                  <a:pos x="2109" y="3305"/>
                </a:cxn>
                <a:cxn ang="0">
                  <a:pos x="1969" y="3195"/>
                </a:cxn>
                <a:cxn ang="0">
                  <a:pos x="1789" y="3198"/>
                </a:cxn>
                <a:cxn ang="0">
                  <a:pos x="1361" y="3313"/>
                </a:cxn>
                <a:cxn ang="0">
                  <a:pos x="1023" y="3177"/>
                </a:cxn>
                <a:cxn ang="0">
                  <a:pos x="794" y="2912"/>
                </a:cxn>
                <a:cxn ang="0">
                  <a:pos x="436" y="2154"/>
                </a:cxn>
                <a:cxn ang="0">
                  <a:pos x="209" y="1240"/>
                </a:cxn>
                <a:cxn ang="0">
                  <a:pos x="50" y="1003"/>
                </a:cxn>
                <a:cxn ang="0">
                  <a:pos x="15" y="860"/>
                </a:cxn>
                <a:cxn ang="0">
                  <a:pos x="291" y="920"/>
                </a:cxn>
                <a:cxn ang="0">
                  <a:pos x="371" y="544"/>
                </a:cxn>
                <a:cxn ang="0">
                  <a:pos x="638" y="180"/>
                </a:cxn>
                <a:cxn ang="0">
                  <a:pos x="950" y="18"/>
                </a:cxn>
              </a:cxnLst>
              <a:rect l="0" t="0" r="r" b="b"/>
              <a:pathLst>
                <a:path w="3278" h="3323">
                  <a:moveTo>
                    <a:pt x="1107" y="59"/>
                  </a:moveTo>
                  <a:lnTo>
                    <a:pt x="1053" y="61"/>
                  </a:lnTo>
                  <a:lnTo>
                    <a:pt x="999" y="68"/>
                  </a:lnTo>
                  <a:lnTo>
                    <a:pt x="947" y="78"/>
                  </a:lnTo>
                  <a:lnTo>
                    <a:pt x="895" y="94"/>
                  </a:lnTo>
                  <a:lnTo>
                    <a:pt x="843" y="115"/>
                  </a:lnTo>
                  <a:lnTo>
                    <a:pt x="782" y="148"/>
                  </a:lnTo>
                  <a:lnTo>
                    <a:pt x="724" y="186"/>
                  </a:lnTo>
                  <a:lnTo>
                    <a:pt x="671" y="228"/>
                  </a:lnTo>
                  <a:lnTo>
                    <a:pt x="621" y="275"/>
                  </a:lnTo>
                  <a:lnTo>
                    <a:pt x="574" y="326"/>
                  </a:lnTo>
                  <a:lnTo>
                    <a:pt x="527" y="387"/>
                  </a:lnTo>
                  <a:lnTo>
                    <a:pt x="484" y="451"/>
                  </a:lnTo>
                  <a:lnTo>
                    <a:pt x="446" y="520"/>
                  </a:lnTo>
                  <a:lnTo>
                    <a:pt x="413" y="590"/>
                  </a:lnTo>
                  <a:lnTo>
                    <a:pt x="385" y="664"/>
                  </a:lnTo>
                  <a:lnTo>
                    <a:pt x="366" y="738"/>
                  </a:lnTo>
                  <a:lnTo>
                    <a:pt x="353" y="816"/>
                  </a:lnTo>
                  <a:lnTo>
                    <a:pt x="347" y="893"/>
                  </a:lnTo>
                  <a:lnTo>
                    <a:pt x="349" y="945"/>
                  </a:lnTo>
                  <a:lnTo>
                    <a:pt x="350" y="945"/>
                  </a:lnTo>
                  <a:lnTo>
                    <a:pt x="360" y="952"/>
                  </a:lnTo>
                  <a:lnTo>
                    <a:pt x="364" y="961"/>
                  </a:lnTo>
                  <a:lnTo>
                    <a:pt x="364" y="971"/>
                  </a:lnTo>
                  <a:lnTo>
                    <a:pt x="360" y="981"/>
                  </a:lnTo>
                  <a:lnTo>
                    <a:pt x="354" y="990"/>
                  </a:lnTo>
                  <a:lnTo>
                    <a:pt x="345" y="995"/>
                  </a:lnTo>
                  <a:lnTo>
                    <a:pt x="333" y="998"/>
                  </a:lnTo>
                  <a:lnTo>
                    <a:pt x="329" y="996"/>
                  </a:lnTo>
                  <a:lnTo>
                    <a:pt x="324" y="998"/>
                  </a:lnTo>
                  <a:lnTo>
                    <a:pt x="313" y="996"/>
                  </a:lnTo>
                  <a:lnTo>
                    <a:pt x="304" y="991"/>
                  </a:lnTo>
                  <a:lnTo>
                    <a:pt x="302" y="987"/>
                  </a:lnTo>
                  <a:lnTo>
                    <a:pt x="274" y="975"/>
                  </a:lnTo>
                  <a:lnTo>
                    <a:pt x="227" y="957"/>
                  </a:lnTo>
                  <a:lnTo>
                    <a:pt x="178" y="940"/>
                  </a:lnTo>
                  <a:lnTo>
                    <a:pt x="130" y="927"/>
                  </a:lnTo>
                  <a:lnTo>
                    <a:pt x="79" y="919"/>
                  </a:lnTo>
                  <a:lnTo>
                    <a:pt x="67" y="918"/>
                  </a:lnTo>
                  <a:lnTo>
                    <a:pt x="78" y="941"/>
                  </a:lnTo>
                  <a:lnTo>
                    <a:pt x="96" y="967"/>
                  </a:lnTo>
                  <a:lnTo>
                    <a:pt x="117" y="991"/>
                  </a:lnTo>
                  <a:lnTo>
                    <a:pt x="142" y="1012"/>
                  </a:lnTo>
                  <a:lnTo>
                    <a:pt x="169" y="1029"/>
                  </a:lnTo>
                  <a:lnTo>
                    <a:pt x="199" y="1043"/>
                  </a:lnTo>
                  <a:lnTo>
                    <a:pt x="231" y="1055"/>
                  </a:lnTo>
                  <a:lnTo>
                    <a:pt x="243" y="1062"/>
                  </a:lnTo>
                  <a:lnTo>
                    <a:pt x="249" y="1071"/>
                  </a:lnTo>
                  <a:lnTo>
                    <a:pt x="252" y="1083"/>
                  </a:lnTo>
                  <a:lnTo>
                    <a:pt x="256" y="1146"/>
                  </a:lnTo>
                  <a:lnTo>
                    <a:pt x="262" y="1208"/>
                  </a:lnTo>
                  <a:lnTo>
                    <a:pt x="283" y="1371"/>
                  </a:lnTo>
                  <a:lnTo>
                    <a:pt x="313" y="1532"/>
                  </a:lnTo>
                  <a:lnTo>
                    <a:pt x="350" y="1693"/>
                  </a:lnTo>
                  <a:lnTo>
                    <a:pt x="394" y="1850"/>
                  </a:lnTo>
                  <a:lnTo>
                    <a:pt x="444" y="2007"/>
                  </a:lnTo>
                  <a:lnTo>
                    <a:pt x="501" y="2160"/>
                  </a:lnTo>
                  <a:lnTo>
                    <a:pt x="561" y="2314"/>
                  </a:lnTo>
                  <a:lnTo>
                    <a:pt x="626" y="2466"/>
                  </a:lnTo>
                  <a:lnTo>
                    <a:pt x="697" y="2615"/>
                  </a:lnTo>
                  <a:lnTo>
                    <a:pt x="773" y="2764"/>
                  </a:lnTo>
                  <a:lnTo>
                    <a:pt x="815" y="2836"/>
                  </a:lnTo>
                  <a:lnTo>
                    <a:pt x="858" y="2908"/>
                  </a:lnTo>
                  <a:lnTo>
                    <a:pt x="906" y="2976"/>
                  </a:lnTo>
                  <a:lnTo>
                    <a:pt x="943" y="3022"/>
                  </a:lnTo>
                  <a:lnTo>
                    <a:pt x="984" y="3065"/>
                  </a:lnTo>
                  <a:lnTo>
                    <a:pt x="1028" y="3105"/>
                  </a:lnTo>
                  <a:lnTo>
                    <a:pt x="1075" y="3143"/>
                  </a:lnTo>
                  <a:lnTo>
                    <a:pt x="1124" y="3175"/>
                  </a:lnTo>
                  <a:lnTo>
                    <a:pt x="1176" y="3204"/>
                  </a:lnTo>
                  <a:lnTo>
                    <a:pt x="1230" y="3228"/>
                  </a:lnTo>
                  <a:lnTo>
                    <a:pt x="1286" y="3245"/>
                  </a:lnTo>
                  <a:lnTo>
                    <a:pt x="1342" y="3257"/>
                  </a:lnTo>
                  <a:lnTo>
                    <a:pt x="1401" y="3262"/>
                  </a:lnTo>
                  <a:lnTo>
                    <a:pt x="1460" y="3259"/>
                  </a:lnTo>
                  <a:lnTo>
                    <a:pt x="1519" y="3249"/>
                  </a:lnTo>
                  <a:lnTo>
                    <a:pt x="1578" y="3230"/>
                  </a:lnTo>
                  <a:lnTo>
                    <a:pt x="1609" y="3216"/>
                  </a:lnTo>
                  <a:lnTo>
                    <a:pt x="1643" y="3199"/>
                  </a:lnTo>
                  <a:lnTo>
                    <a:pt x="1679" y="3181"/>
                  </a:lnTo>
                  <a:lnTo>
                    <a:pt x="1715" y="3162"/>
                  </a:lnTo>
                  <a:lnTo>
                    <a:pt x="1753" y="3145"/>
                  </a:lnTo>
                  <a:lnTo>
                    <a:pt x="1791" y="3129"/>
                  </a:lnTo>
                  <a:lnTo>
                    <a:pt x="1829" y="3119"/>
                  </a:lnTo>
                  <a:lnTo>
                    <a:pt x="1866" y="3112"/>
                  </a:lnTo>
                  <a:lnTo>
                    <a:pt x="1904" y="3111"/>
                  </a:lnTo>
                  <a:lnTo>
                    <a:pt x="1939" y="3118"/>
                  </a:lnTo>
                  <a:lnTo>
                    <a:pt x="1965" y="3128"/>
                  </a:lnTo>
                  <a:lnTo>
                    <a:pt x="1989" y="3143"/>
                  </a:lnTo>
                  <a:lnTo>
                    <a:pt x="2011" y="3160"/>
                  </a:lnTo>
                  <a:lnTo>
                    <a:pt x="2033" y="3178"/>
                  </a:lnTo>
                  <a:lnTo>
                    <a:pt x="2075" y="3215"/>
                  </a:lnTo>
                  <a:lnTo>
                    <a:pt x="2096" y="3232"/>
                  </a:lnTo>
                  <a:lnTo>
                    <a:pt x="2118" y="3246"/>
                  </a:lnTo>
                  <a:lnTo>
                    <a:pt x="2143" y="3258"/>
                  </a:lnTo>
                  <a:lnTo>
                    <a:pt x="2151" y="3260"/>
                  </a:lnTo>
                  <a:lnTo>
                    <a:pt x="2138" y="3228"/>
                  </a:lnTo>
                  <a:lnTo>
                    <a:pt x="2104" y="3153"/>
                  </a:lnTo>
                  <a:lnTo>
                    <a:pt x="2073" y="3078"/>
                  </a:lnTo>
                  <a:lnTo>
                    <a:pt x="2071" y="3067"/>
                  </a:lnTo>
                  <a:lnTo>
                    <a:pt x="2075" y="3057"/>
                  </a:lnTo>
                  <a:lnTo>
                    <a:pt x="2083" y="3048"/>
                  </a:lnTo>
                  <a:lnTo>
                    <a:pt x="2092" y="3043"/>
                  </a:lnTo>
                  <a:lnTo>
                    <a:pt x="2177" y="3006"/>
                  </a:lnTo>
                  <a:lnTo>
                    <a:pt x="2260" y="2966"/>
                  </a:lnTo>
                  <a:lnTo>
                    <a:pt x="2341" y="2921"/>
                  </a:lnTo>
                  <a:lnTo>
                    <a:pt x="2421" y="2877"/>
                  </a:lnTo>
                  <a:lnTo>
                    <a:pt x="2502" y="2832"/>
                  </a:lnTo>
                  <a:lnTo>
                    <a:pt x="2584" y="2790"/>
                  </a:lnTo>
                  <a:lnTo>
                    <a:pt x="2670" y="2754"/>
                  </a:lnTo>
                  <a:lnTo>
                    <a:pt x="2721" y="2737"/>
                  </a:lnTo>
                  <a:lnTo>
                    <a:pt x="2772" y="2725"/>
                  </a:lnTo>
                  <a:lnTo>
                    <a:pt x="2823" y="2718"/>
                  </a:lnTo>
                  <a:lnTo>
                    <a:pt x="2874" y="2718"/>
                  </a:lnTo>
                  <a:lnTo>
                    <a:pt x="2927" y="2726"/>
                  </a:lnTo>
                  <a:lnTo>
                    <a:pt x="3032" y="2747"/>
                  </a:lnTo>
                  <a:lnTo>
                    <a:pt x="3085" y="2756"/>
                  </a:lnTo>
                  <a:lnTo>
                    <a:pt x="3137" y="2761"/>
                  </a:lnTo>
                  <a:lnTo>
                    <a:pt x="3145" y="2761"/>
                  </a:lnTo>
                  <a:lnTo>
                    <a:pt x="3132" y="2733"/>
                  </a:lnTo>
                  <a:lnTo>
                    <a:pt x="3115" y="2693"/>
                  </a:lnTo>
                  <a:lnTo>
                    <a:pt x="3103" y="2654"/>
                  </a:lnTo>
                  <a:lnTo>
                    <a:pt x="3095" y="2615"/>
                  </a:lnTo>
                  <a:lnTo>
                    <a:pt x="3096" y="2574"/>
                  </a:lnTo>
                  <a:lnTo>
                    <a:pt x="3105" y="2526"/>
                  </a:lnTo>
                  <a:lnTo>
                    <a:pt x="3119" y="2479"/>
                  </a:lnTo>
                  <a:lnTo>
                    <a:pt x="3136" y="2433"/>
                  </a:lnTo>
                  <a:lnTo>
                    <a:pt x="3154" y="2387"/>
                  </a:lnTo>
                  <a:lnTo>
                    <a:pt x="3171" y="2341"/>
                  </a:lnTo>
                  <a:lnTo>
                    <a:pt x="3191" y="2278"/>
                  </a:lnTo>
                  <a:lnTo>
                    <a:pt x="3205" y="2214"/>
                  </a:lnTo>
                  <a:lnTo>
                    <a:pt x="3214" y="2150"/>
                  </a:lnTo>
                  <a:lnTo>
                    <a:pt x="3219" y="2086"/>
                  </a:lnTo>
                  <a:lnTo>
                    <a:pt x="3219" y="2023"/>
                  </a:lnTo>
                  <a:lnTo>
                    <a:pt x="3213" y="1960"/>
                  </a:lnTo>
                  <a:lnTo>
                    <a:pt x="3201" y="1898"/>
                  </a:lnTo>
                  <a:lnTo>
                    <a:pt x="3183" y="1838"/>
                  </a:lnTo>
                  <a:lnTo>
                    <a:pt x="3159" y="1781"/>
                  </a:lnTo>
                  <a:lnTo>
                    <a:pt x="3129" y="1724"/>
                  </a:lnTo>
                  <a:lnTo>
                    <a:pt x="3091" y="1671"/>
                  </a:lnTo>
                  <a:lnTo>
                    <a:pt x="3047" y="1620"/>
                  </a:lnTo>
                  <a:lnTo>
                    <a:pt x="3003" y="1578"/>
                  </a:lnTo>
                  <a:lnTo>
                    <a:pt x="2958" y="1538"/>
                  </a:lnTo>
                  <a:lnTo>
                    <a:pt x="2909" y="1500"/>
                  </a:lnTo>
                  <a:lnTo>
                    <a:pt x="2862" y="1462"/>
                  </a:lnTo>
                  <a:lnTo>
                    <a:pt x="2814" y="1426"/>
                  </a:lnTo>
                  <a:lnTo>
                    <a:pt x="2766" y="1388"/>
                  </a:lnTo>
                  <a:lnTo>
                    <a:pt x="2721" y="1347"/>
                  </a:lnTo>
                  <a:lnTo>
                    <a:pt x="2679" y="1305"/>
                  </a:lnTo>
                  <a:lnTo>
                    <a:pt x="2639" y="1259"/>
                  </a:lnTo>
                  <a:lnTo>
                    <a:pt x="2604" y="1210"/>
                  </a:lnTo>
                  <a:lnTo>
                    <a:pt x="2581" y="1169"/>
                  </a:lnTo>
                  <a:lnTo>
                    <a:pt x="2561" y="1127"/>
                  </a:lnTo>
                  <a:lnTo>
                    <a:pt x="2546" y="1085"/>
                  </a:lnTo>
                  <a:lnTo>
                    <a:pt x="2539" y="1042"/>
                  </a:lnTo>
                  <a:lnTo>
                    <a:pt x="2536" y="996"/>
                  </a:lnTo>
                  <a:lnTo>
                    <a:pt x="2540" y="949"/>
                  </a:lnTo>
                  <a:lnTo>
                    <a:pt x="2564" y="831"/>
                  </a:lnTo>
                  <a:lnTo>
                    <a:pt x="2569" y="793"/>
                  </a:lnTo>
                  <a:lnTo>
                    <a:pt x="2569" y="754"/>
                  </a:lnTo>
                  <a:lnTo>
                    <a:pt x="2564" y="716"/>
                  </a:lnTo>
                  <a:lnTo>
                    <a:pt x="2561" y="708"/>
                  </a:lnTo>
                  <a:lnTo>
                    <a:pt x="2558" y="711"/>
                  </a:lnTo>
                  <a:lnTo>
                    <a:pt x="2528" y="736"/>
                  </a:lnTo>
                  <a:lnTo>
                    <a:pt x="2502" y="763"/>
                  </a:lnTo>
                  <a:lnTo>
                    <a:pt x="2478" y="795"/>
                  </a:lnTo>
                  <a:lnTo>
                    <a:pt x="2460" y="830"/>
                  </a:lnTo>
                  <a:lnTo>
                    <a:pt x="2452" y="839"/>
                  </a:lnTo>
                  <a:lnTo>
                    <a:pt x="2442" y="844"/>
                  </a:lnTo>
                  <a:lnTo>
                    <a:pt x="2429" y="843"/>
                  </a:lnTo>
                  <a:lnTo>
                    <a:pt x="2418" y="839"/>
                  </a:lnTo>
                  <a:lnTo>
                    <a:pt x="2410" y="830"/>
                  </a:lnTo>
                  <a:lnTo>
                    <a:pt x="2370" y="755"/>
                  </a:lnTo>
                  <a:lnTo>
                    <a:pt x="2325" y="683"/>
                  </a:lnTo>
                  <a:lnTo>
                    <a:pt x="2278" y="614"/>
                  </a:lnTo>
                  <a:lnTo>
                    <a:pt x="2226" y="547"/>
                  </a:lnTo>
                  <a:lnTo>
                    <a:pt x="2171" y="483"/>
                  </a:lnTo>
                  <a:lnTo>
                    <a:pt x="2112" y="423"/>
                  </a:lnTo>
                  <a:lnTo>
                    <a:pt x="2049" y="366"/>
                  </a:lnTo>
                  <a:lnTo>
                    <a:pt x="1982" y="314"/>
                  </a:lnTo>
                  <a:lnTo>
                    <a:pt x="1912" y="267"/>
                  </a:lnTo>
                  <a:lnTo>
                    <a:pt x="1832" y="221"/>
                  </a:lnTo>
                  <a:lnTo>
                    <a:pt x="1749" y="182"/>
                  </a:lnTo>
                  <a:lnTo>
                    <a:pt x="1664" y="146"/>
                  </a:lnTo>
                  <a:lnTo>
                    <a:pt x="1578" y="118"/>
                  </a:lnTo>
                  <a:lnTo>
                    <a:pt x="1489" y="95"/>
                  </a:lnTo>
                  <a:lnTo>
                    <a:pt x="1399" y="78"/>
                  </a:lnTo>
                  <a:lnTo>
                    <a:pt x="1308" y="66"/>
                  </a:lnTo>
                  <a:lnTo>
                    <a:pt x="1217" y="60"/>
                  </a:lnTo>
                  <a:lnTo>
                    <a:pt x="1162" y="59"/>
                  </a:lnTo>
                  <a:lnTo>
                    <a:pt x="1107" y="59"/>
                  </a:lnTo>
                  <a:close/>
                  <a:moveTo>
                    <a:pt x="1138" y="0"/>
                  </a:moveTo>
                  <a:lnTo>
                    <a:pt x="1201" y="2"/>
                  </a:lnTo>
                  <a:lnTo>
                    <a:pt x="1265" y="6"/>
                  </a:lnTo>
                  <a:lnTo>
                    <a:pt x="1358" y="15"/>
                  </a:lnTo>
                  <a:lnTo>
                    <a:pt x="1450" y="30"/>
                  </a:lnTo>
                  <a:lnTo>
                    <a:pt x="1540" y="49"/>
                  </a:lnTo>
                  <a:lnTo>
                    <a:pt x="1630" y="74"/>
                  </a:lnTo>
                  <a:lnTo>
                    <a:pt x="1718" y="106"/>
                  </a:lnTo>
                  <a:lnTo>
                    <a:pt x="1803" y="142"/>
                  </a:lnTo>
                  <a:lnTo>
                    <a:pt x="1885" y="186"/>
                  </a:lnTo>
                  <a:lnTo>
                    <a:pt x="1965" y="234"/>
                  </a:lnTo>
                  <a:lnTo>
                    <a:pt x="2043" y="290"/>
                  </a:lnTo>
                  <a:lnTo>
                    <a:pt x="2116" y="351"/>
                  </a:lnTo>
                  <a:lnTo>
                    <a:pt x="2185" y="416"/>
                  </a:lnTo>
                  <a:lnTo>
                    <a:pt x="2248" y="486"/>
                  </a:lnTo>
                  <a:lnTo>
                    <a:pt x="2308" y="560"/>
                  </a:lnTo>
                  <a:lnTo>
                    <a:pt x="2363" y="637"/>
                  </a:lnTo>
                  <a:lnTo>
                    <a:pt x="2414" y="717"/>
                  </a:lnTo>
                  <a:lnTo>
                    <a:pt x="2435" y="757"/>
                  </a:lnTo>
                  <a:lnTo>
                    <a:pt x="2450" y="737"/>
                  </a:lnTo>
                  <a:lnTo>
                    <a:pt x="2474" y="709"/>
                  </a:lnTo>
                  <a:lnTo>
                    <a:pt x="2502" y="685"/>
                  </a:lnTo>
                  <a:lnTo>
                    <a:pt x="2531" y="661"/>
                  </a:lnTo>
                  <a:lnTo>
                    <a:pt x="2561" y="637"/>
                  </a:lnTo>
                  <a:lnTo>
                    <a:pt x="2571" y="633"/>
                  </a:lnTo>
                  <a:lnTo>
                    <a:pt x="2583" y="635"/>
                  </a:lnTo>
                  <a:lnTo>
                    <a:pt x="2592" y="640"/>
                  </a:lnTo>
                  <a:lnTo>
                    <a:pt x="2600" y="648"/>
                  </a:lnTo>
                  <a:lnTo>
                    <a:pt x="2616" y="690"/>
                  </a:lnTo>
                  <a:lnTo>
                    <a:pt x="2624" y="730"/>
                  </a:lnTo>
                  <a:lnTo>
                    <a:pt x="2626" y="771"/>
                  </a:lnTo>
                  <a:lnTo>
                    <a:pt x="2624" y="813"/>
                  </a:lnTo>
                  <a:lnTo>
                    <a:pt x="2617" y="855"/>
                  </a:lnTo>
                  <a:lnTo>
                    <a:pt x="2608" y="898"/>
                  </a:lnTo>
                  <a:lnTo>
                    <a:pt x="2599" y="952"/>
                  </a:lnTo>
                  <a:lnTo>
                    <a:pt x="2595" y="1003"/>
                  </a:lnTo>
                  <a:lnTo>
                    <a:pt x="2600" y="1051"/>
                  </a:lnTo>
                  <a:lnTo>
                    <a:pt x="2612" y="1100"/>
                  </a:lnTo>
                  <a:lnTo>
                    <a:pt x="2633" y="1147"/>
                  </a:lnTo>
                  <a:lnTo>
                    <a:pt x="2662" y="1194"/>
                  </a:lnTo>
                  <a:lnTo>
                    <a:pt x="2701" y="1244"/>
                  </a:lnTo>
                  <a:lnTo>
                    <a:pt x="2743" y="1288"/>
                  </a:lnTo>
                  <a:lnTo>
                    <a:pt x="2789" y="1330"/>
                  </a:lnTo>
                  <a:lnTo>
                    <a:pt x="2886" y="1409"/>
                  </a:lnTo>
                  <a:lnTo>
                    <a:pt x="2935" y="1445"/>
                  </a:lnTo>
                  <a:lnTo>
                    <a:pt x="2984" y="1485"/>
                  </a:lnTo>
                  <a:lnTo>
                    <a:pt x="3031" y="1525"/>
                  </a:lnTo>
                  <a:lnTo>
                    <a:pt x="3075" y="1567"/>
                  </a:lnTo>
                  <a:lnTo>
                    <a:pt x="3117" y="1614"/>
                  </a:lnTo>
                  <a:lnTo>
                    <a:pt x="3159" y="1672"/>
                  </a:lnTo>
                  <a:lnTo>
                    <a:pt x="3196" y="1731"/>
                  </a:lnTo>
                  <a:lnTo>
                    <a:pt x="3225" y="1792"/>
                  </a:lnTo>
                  <a:lnTo>
                    <a:pt x="3247" y="1855"/>
                  </a:lnTo>
                  <a:lnTo>
                    <a:pt x="3264" y="1919"/>
                  </a:lnTo>
                  <a:lnTo>
                    <a:pt x="3274" y="1986"/>
                  </a:lnTo>
                  <a:lnTo>
                    <a:pt x="3278" y="2053"/>
                  </a:lnTo>
                  <a:lnTo>
                    <a:pt x="3276" y="2121"/>
                  </a:lnTo>
                  <a:lnTo>
                    <a:pt x="3268" y="2189"/>
                  </a:lnTo>
                  <a:lnTo>
                    <a:pt x="3253" y="2259"/>
                  </a:lnTo>
                  <a:lnTo>
                    <a:pt x="3236" y="2316"/>
                  </a:lnTo>
                  <a:lnTo>
                    <a:pt x="3217" y="2374"/>
                  </a:lnTo>
                  <a:lnTo>
                    <a:pt x="3196" y="2430"/>
                  </a:lnTo>
                  <a:lnTo>
                    <a:pt x="3176" y="2488"/>
                  </a:lnTo>
                  <a:lnTo>
                    <a:pt x="3159" y="2545"/>
                  </a:lnTo>
                  <a:lnTo>
                    <a:pt x="3154" y="2581"/>
                  </a:lnTo>
                  <a:lnTo>
                    <a:pt x="3155" y="2615"/>
                  </a:lnTo>
                  <a:lnTo>
                    <a:pt x="3162" y="2648"/>
                  </a:lnTo>
                  <a:lnTo>
                    <a:pt x="3172" y="2680"/>
                  </a:lnTo>
                  <a:lnTo>
                    <a:pt x="3185" y="2713"/>
                  </a:lnTo>
                  <a:lnTo>
                    <a:pt x="3200" y="2744"/>
                  </a:lnTo>
                  <a:lnTo>
                    <a:pt x="3215" y="2776"/>
                  </a:lnTo>
                  <a:lnTo>
                    <a:pt x="3219" y="2788"/>
                  </a:lnTo>
                  <a:lnTo>
                    <a:pt x="3218" y="2799"/>
                  </a:lnTo>
                  <a:lnTo>
                    <a:pt x="3213" y="2809"/>
                  </a:lnTo>
                  <a:lnTo>
                    <a:pt x="3204" y="2816"/>
                  </a:lnTo>
                  <a:lnTo>
                    <a:pt x="3192" y="2819"/>
                  </a:lnTo>
                  <a:lnTo>
                    <a:pt x="3139" y="2819"/>
                  </a:lnTo>
                  <a:lnTo>
                    <a:pt x="3090" y="2815"/>
                  </a:lnTo>
                  <a:lnTo>
                    <a:pt x="3040" y="2807"/>
                  </a:lnTo>
                  <a:lnTo>
                    <a:pt x="2941" y="2786"/>
                  </a:lnTo>
                  <a:lnTo>
                    <a:pt x="2891" y="2779"/>
                  </a:lnTo>
                  <a:lnTo>
                    <a:pt x="2844" y="2776"/>
                  </a:lnTo>
                  <a:lnTo>
                    <a:pt x="2797" y="2780"/>
                  </a:lnTo>
                  <a:lnTo>
                    <a:pt x="2749" y="2788"/>
                  </a:lnTo>
                  <a:lnTo>
                    <a:pt x="2704" y="2802"/>
                  </a:lnTo>
                  <a:lnTo>
                    <a:pt x="2656" y="2820"/>
                  </a:lnTo>
                  <a:lnTo>
                    <a:pt x="2577" y="2858"/>
                  </a:lnTo>
                  <a:lnTo>
                    <a:pt x="2499" y="2899"/>
                  </a:lnTo>
                  <a:lnTo>
                    <a:pt x="2422" y="2941"/>
                  </a:lnTo>
                  <a:lnTo>
                    <a:pt x="2345" y="2984"/>
                  </a:lnTo>
                  <a:lnTo>
                    <a:pt x="2268" y="3025"/>
                  </a:lnTo>
                  <a:lnTo>
                    <a:pt x="2188" y="3064"/>
                  </a:lnTo>
                  <a:lnTo>
                    <a:pt x="2137" y="3085"/>
                  </a:lnTo>
                  <a:lnTo>
                    <a:pt x="2159" y="3137"/>
                  </a:lnTo>
                  <a:lnTo>
                    <a:pt x="2193" y="3212"/>
                  </a:lnTo>
                  <a:lnTo>
                    <a:pt x="2224" y="3287"/>
                  </a:lnTo>
                  <a:lnTo>
                    <a:pt x="2226" y="3300"/>
                  </a:lnTo>
                  <a:lnTo>
                    <a:pt x="2221" y="3312"/>
                  </a:lnTo>
                  <a:lnTo>
                    <a:pt x="2210" y="3319"/>
                  </a:lnTo>
                  <a:lnTo>
                    <a:pt x="2197" y="3323"/>
                  </a:lnTo>
                  <a:lnTo>
                    <a:pt x="2164" y="3322"/>
                  </a:lnTo>
                  <a:lnTo>
                    <a:pt x="2135" y="3315"/>
                  </a:lnTo>
                  <a:lnTo>
                    <a:pt x="2109" y="3305"/>
                  </a:lnTo>
                  <a:lnTo>
                    <a:pt x="2084" y="3291"/>
                  </a:lnTo>
                  <a:lnTo>
                    <a:pt x="2060" y="3274"/>
                  </a:lnTo>
                  <a:lnTo>
                    <a:pt x="2037" y="3254"/>
                  </a:lnTo>
                  <a:lnTo>
                    <a:pt x="2014" y="3232"/>
                  </a:lnTo>
                  <a:lnTo>
                    <a:pt x="1991" y="3212"/>
                  </a:lnTo>
                  <a:lnTo>
                    <a:pt x="1969" y="3195"/>
                  </a:lnTo>
                  <a:lnTo>
                    <a:pt x="1946" y="3183"/>
                  </a:lnTo>
                  <a:lnTo>
                    <a:pt x="1922" y="3175"/>
                  </a:lnTo>
                  <a:lnTo>
                    <a:pt x="1896" y="3171"/>
                  </a:lnTo>
                  <a:lnTo>
                    <a:pt x="1868" y="3173"/>
                  </a:lnTo>
                  <a:lnTo>
                    <a:pt x="1838" y="3179"/>
                  </a:lnTo>
                  <a:lnTo>
                    <a:pt x="1789" y="3198"/>
                  </a:lnTo>
                  <a:lnTo>
                    <a:pt x="1741" y="3219"/>
                  </a:lnTo>
                  <a:lnTo>
                    <a:pt x="1645" y="3263"/>
                  </a:lnTo>
                  <a:lnTo>
                    <a:pt x="1575" y="3289"/>
                  </a:lnTo>
                  <a:lnTo>
                    <a:pt x="1504" y="3305"/>
                  </a:lnTo>
                  <a:lnTo>
                    <a:pt x="1432" y="3314"/>
                  </a:lnTo>
                  <a:lnTo>
                    <a:pt x="1361" y="3313"/>
                  </a:lnTo>
                  <a:lnTo>
                    <a:pt x="1286" y="3302"/>
                  </a:lnTo>
                  <a:lnTo>
                    <a:pt x="1227" y="3287"/>
                  </a:lnTo>
                  <a:lnTo>
                    <a:pt x="1172" y="3267"/>
                  </a:lnTo>
                  <a:lnTo>
                    <a:pt x="1120" y="3241"/>
                  </a:lnTo>
                  <a:lnTo>
                    <a:pt x="1070" y="3211"/>
                  </a:lnTo>
                  <a:lnTo>
                    <a:pt x="1023" y="3177"/>
                  </a:lnTo>
                  <a:lnTo>
                    <a:pt x="980" y="3140"/>
                  </a:lnTo>
                  <a:lnTo>
                    <a:pt x="938" y="3099"/>
                  </a:lnTo>
                  <a:lnTo>
                    <a:pt x="898" y="3055"/>
                  </a:lnTo>
                  <a:lnTo>
                    <a:pt x="862" y="3009"/>
                  </a:lnTo>
                  <a:lnTo>
                    <a:pt x="826" y="2961"/>
                  </a:lnTo>
                  <a:lnTo>
                    <a:pt x="794" y="2912"/>
                  </a:lnTo>
                  <a:lnTo>
                    <a:pt x="764" y="2861"/>
                  </a:lnTo>
                  <a:lnTo>
                    <a:pt x="688" y="2725"/>
                  </a:lnTo>
                  <a:lnTo>
                    <a:pt x="618" y="2586"/>
                  </a:lnTo>
                  <a:lnTo>
                    <a:pt x="553" y="2445"/>
                  </a:lnTo>
                  <a:lnTo>
                    <a:pt x="493" y="2299"/>
                  </a:lnTo>
                  <a:lnTo>
                    <a:pt x="436" y="2154"/>
                  </a:lnTo>
                  <a:lnTo>
                    <a:pt x="385" y="2007"/>
                  </a:lnTo>
                  <a:lnTo>
                    <a:pt x="338" y="1857"/>
                  </a:lnTo>
                  <a:lnTo>
                    <a:pt x="296" y="1705"/>
                  </a:lnTo>
                  <a:lnTo>
                    <a:pt x="260" y="1551"/>
                  </a:lnTo>
                  <a:lnTo>
                    <a:pt x="230" y="1396"/>
                  </a:lnTo>
                  <a:lnTo>
                    <a:pt x="209" y="1240"/>
                  </a:lnTo>
                  <a:lnTo>
                    <a:pt x="197" y="1102"/>
                  </a:lnTo>
                  <a:lnTo>
                    <a:pt x="178" y="1096"/>
                  </a:lnTo>
                  <a:lnTo>
                    <a:pt x="142" y="1077"/>
                  </a:lnTo>
                  <a:lnTo>
                    <a:pt x="108" y="1056"/>
                  </a:lnTo>
                  <a:lnTo>
                    <a:pt x="76" y="1032"/>
                  </a:lnTo>
                  <a:lnTo>
                    <a:pt x="50" y="1003"/>
                  </a:lnTo>
                  <a:lnTo>
                    <a:pt x="28" y="970"/>
                  </a:lnTo>
                  <a:lnTo>
                    <a:pt x="11" y="933"/>
                  </a:lnTo>
                  <a:lnTo>
                    <a:pt x="0" y="894"/>
                  </a:lnTo>
                  <a:lnTo>
                    <a:pt x="0" y="881"/>
                  </a:lnTo>
                  <a:lnTo>
                    <a:pt x="6" y="869"/>
                  </a:lnTo>
                  <a:lnTo>
                    <a:pt x="15" y="860"/>
                  </a:lnTo>
                  <a:lnTo>
                    <a:pt x="28" y="857"/>
                  </a:lnTo>
                  <a:lnTo>
                    <a:pt x="84" y="861"/>
                  </a:lnTo>
                  <a:lnTo>
                    <a:pt x="139" y="872"/>
                  </a:lnTo>
                  <a:lnTo>
                    <a:pt x="193" y="885"/>
                  </a:lnTo>
                  <a:lnTo>
                    <a:pt x="245" y="903"/>
                  </a:lnTo>
                  <a:lnTo>
                    <a:pt x="291" y="920"/>
                  </a:lnTo>
                  <a:lnTo>
                    <a:pt x="290" y="910"/>
                  </a:lnTo>
                  <a:lnTo>
                    <a:pt x="292" y="850"/>
                  </a:lnTo>
                  <a:lnTo>
                    <a:pt x="303" y="771"/>
                  </a:lnTo>
                  <a:lnTo>
                    <a:pt x="319" y="695"/>
                  </a:lnTo>
                  <a:lnTo>
                    <a:pt x="342" y="619"/>
                  </a:lnTo>
                  <a:lnTo>
                    <a:pt x="371" y="544"/>
                  </a:lnTo>
                  <a:lnTo>
                    <a:pt x="405" y="472"/>
                  </a:lnTo>
                  <a:lnTo>
                    <a:pt x="446" y="403"/>
                  </a:lnTo>
                  <a:lnTo>
                    <a:pt x="490" y="338"/>
                  </a:lnTo>
                  <a:lnTo>
                    <a:pt x="540" y="277"/>
                  </a:lnTo>
                  <a:lnTo>
                    <a:pt x="595" y="220"/>
                  </a:lnTo>
                  <a:lnTo>
                    <a:pt x="638" y="180"/>
                  </a:lnTo>
                  <a:lnTo>
                    <a:pt x="684" y="145"/>
                  </a:lnTo>
                  <a:lnTo>
                    <a:pt x="731" y="111"/>
                  </a:lnTo>
                  <a:lnTo>
                    <a:pt x="781" y="81"/>
                  </a:lnTo>
                  <a:lnTo>
                    <a:pt x="833" y="56"/>
                  </a:lnTo>
                  <a:lnTo>
                    <a:pt x="888" y="35"/>
                  </a:lnTo>
                  <a:lnTo>
                    <a:pt x="950" y="18"/>
                  </a:lnTo>
                  <a:lnTo>
                    <a:pt x="1011" y="8"/>
                  </a:lnTo>
                  <a:lnTo>
                    <a:pt x="1074" y="2"/>
                  </a:lnTo>
                  <a:lnTo>
                    <a:pt x="11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 name="Freeform 114"/>
            <p:cNvSpPr>
              <a:spLocks noEditPoints="1"/>
            </p:cNvSpPr>
            <p:nvPr/>
          </p:nvSpPr>
          <p:spPr bwMode="auto">
            <a:xfrm>
              <a:off x="3134" y="2583"/>
              <a:ext cx="677" cy="401"/>
            </a:xfrm>
            <a:custGeom>
              <a:avLst/>
              <a:gdLst/>
              <a:ahLst/>
              <a:cxnLst>
                <a:cxn ang="0">
                  <a:pos x="356" y="57"/>
                </a:cxn>
                <a:cxn ang="0">
                  <a:pos x="281" y="62"/>
                </a:cxn>
                <a:cxn ang="0">
                  <a:pos x="209" y="68"/>
                </a:cxn>
                <a:cxn ang="0">
                  <a:pos x="142" y="75"/>
                </a:cxn>
                <a:cxn ang="0">
                  <a:pos x="85" y="79"/>
                </a:cxn>
                <a:cxn ang="0">
                  <a:pos x="59" y="108"/>
                </a:cxn>
                <a:cxn ang="0">
                  <a:pos x="68" y="169"/>
                </a:cxn>
                <a:cxn ang="0">
                  <a:pos x="97" y="224"/>
                </a:cxn>
                <a:cxn ang="0">
                  <a:pos x="141" y="269"/>
                </a:cxn>
                <a:cxn ang="0">
                  <a:pos x="197" y="305"/>
                </a:cxn>
                <a:cxn ang="0">
                  <a:pos x="262" y="330"/>
                </a:cxn>
                <a:cxn ang="0">
                  <a:pos x="331" y="343"/>
                </a:cxn>
                <a:cxn ang="0">
                  <a:pos x="400" y="345"/>
                </a:cxn>
                <a:cxn ang="0">
                  <a:pos x="467" y="333"/>
                </a:cxn>
                <a:cxn ang="0">
                  <a:pos x="526" y="305"/>
                </a:cxn>
                <a:cxn ang="0">
                  <a:pos x="573" y="262"/>
                </a:cxn>
                <a:cxn ang="0">
                  <a:pos x="607" y="203"/>
                </a:cxn>
                <a:cxn ang="0">
                  <a:pos x="619" y="142"/>
                </a:cxn>
                <a:cxn ang="0">
                  <a:pos x="605" y="104"/>
                </a:cxn>
                <a:cxn ang="0">
                  <a:pos x="572" y="78"/>
                </a:cxn>
                <a:cxn ang="0">
                  <a:pos x="522" y="62"/>
                </a:cxn>
                <a:cxn ang="0">
                  <a:pos x="462" y="55"/>
                </a:cxn>
                <a:cxn ang="0">
                  <a:pos x="421" y="0"/>
                </a:cxn>
                <a:cxn ang="0">
                  <a:pos x="534" y="7"/>
                </a:cxn>
                <a:cxn ang="0">
                  <a:pos x="585" y="20"/>
                </a:cxn>
                <a:cxn ang="0">
                  <a:pos x="631" y="43"/>
                </a:cxn>
                <a:cxn ang="0">
                  <a:pos x="665" y="85"/>
                </a:cxn>
                <a:cxn ang="0">
                  <a:pos x="677" y="138"/>
                </a:cxn>
                <a:cxn ang="0">
                  <a:pos x="669" y="193"/>
                </a:cxn>
                <a:cxn ang="0">
                  <a:pos x="649" y="245"/>
                </a:cxn>
                <a:cxn ang="0">
                  <a:pos x="605" y="312"/>
                </a:cxn>
                <a:cxn ang="0">
                  <a:pos x="544" y="360"/>
                </a:cxn>
                <a:cxn ang="0">
                  <a:pos x="472" y="389"/>
                </a:cxn>
                <a:cxn ang="0">
                  <a:pos x="393" y="401"/>
                </a:cxn>
                <a:cxn ang="0">
                  <a:pos x="311" y="397"/>
                </a:cxn>
                <a:cxn ang="0">
                  <a:pos x="231" y="379"/>
                </a:cxn>
                <a:cxn ang="0">
                  <a:pos x="157" y="347"/>
                </a:cxn>
                <a:cxn ang="0">
                  <a:pos x="91" y="303"/>
                </a:cxn>
                <a:cxn ang="0">
                  <a:pos x="42" y="246"/>
                </a:cxn>
                <a:cxn ang="0">
                  <a:pos x="9" y="181"/>
                </a:cxn>
                <a:cxn ang="0">
                  <a:pos x="0" y="106"/>
                </a:cxn>
                <a:cxn ang="0">
                  <a:pos x="8" y="58"/>
                </a:cxn>
                <a:cxn ang="0">
                  <a:pos x="5" y="38"/>
                </a:cxn>
                <a:cxn ang="0">
                  <a:pos x="17" y="21"/>
                </a:cxn>
                <a:cxn ang="0">
                  <a:pos x="25" y="13"/>
                </a:cxn>
                <a:cxn ang="0">
                  <a:pos x="44" y="5"/>
                </a:cxn>
                <a:cxn ang="0">
                  <a:pos x="65" y="11"/>
                </a:cxn>
                <a:cxn ang="0">
                  <a:pos x="73" y="24"/>
                </a:cxn>
                <a:cxn ang="0">
                  <a:pos x="124" y="25"/>
                </a:cxn>
                <a:cxn ang="0">
                  <a:pos x="201" y="17"/>
                </a:cxn>
                <a:cxn ang="0">
                  <a:pos x="300" y="7"/>
                </a:cxn>
                <a:cxn ang="0">
                  <a:pos x="421" y="0"/>
                </a:cxn>
              </a:cxnLst>
              <a:rect l="0" t="0" r="r" b="b"/>
              <a:pathLst>
                <a:path w="677" h="401">
                  <a:moveTo>
                    <a:pt x="393" y="55"/>
                  </a:moveTo>
                  <a:lnTo>
                    <a:pt x="356" y="57"/>
                  </a:lnTo>
                  <a:lnTo>
                    <a:pt x="319" y="59"/>
                  </a:lnTo>
                  <a:lnTo>
                    <a:pt x="281" y="62"/>
                  </a:lnTo>
                  <a:lnTo>
                    <a:pt x="245" y="66"/>
                  </a:lnTo>
                  <a:lnTo>
                    <a:pt x="209" y="68"/>
                  </a:lnTo>
                  <a:lnTo>
                    <a:pt x="175" y="72"/>
                  </a:lnTo>
                  <a:lnTo>
                    <a:pt x="142" y="75"/>
                  </a:lnTo>
                  <a:lnTo>
                    <a:pt x="112" y="78"/>
                  </a:lnTo>
                  <a:lnTo>
                    <a:pt x="85" y="79"/>
                  </a:lnTo>
                  <a:lnTo>
                    <a:pt x="63" y="79"/>
                  </a:lnTo>
                  <a:lnTo>
                    <a:pt x="59" y="108"/>
                  </a:lnTo>
                  <a:lnTo>
                    <a:pt x="60" y="139"/>
                  </a:lnTo>
                  <a:lnTo>
                    <a:pt x="68" y="169"/>
                  </a:lnTo>
                  <a:lnTo>
                    <a:pt x="80" y="198"/>
                  </a:lnTo>
                  <a:lnTo>
                    <a:pt x="97" y="224"/>
                  </a:lnTo>
                  <a:lnTo>
                    <a:pt x="116" y="248"/>
                  </a:lnTo>
                  <a:lnTo>
                    <a:pt x="141" y="269"/>
                  </a:lnTo>
                  <a:lnTo>
                    <a:pt x="167" y="288"/>
                  </a:lnTo>
                  <a:lnTo>
                    <a:pt x="197" y="305"/>
                  </a:lnTo>
                  <a:lnTo>
                    <a:pt x="229" y="318"/>
                  </a:lnTo>
                  <a:lnTo>
                    <a:pt x="262" y="330"/>
                  </a:lnTo>
                  <a:lnTo>
                    <a:pt x="296" y="338"/>
                  </a:lnTo>
                  <a:lnTo>
                    <a:pt x="331" y="343"/>
                  </a:lnTo>
                  <a:lnTo>
                    <a:pt x="366" y="346"/>
                  </a:lnTo>
                  <a:lnTo>
                    <a:pt x="400" y="345"/>
                  </a:lnTo>
                  <a:lnTo>
                    <a:pt x="434" y="341"/>
                  </a:lnTo>
                  <a:lnTo>
                    <a:pt x="467" y="333"/>
                  </a:lnTo>
                  <a:lnTo>
                    <a:pt x="497" y="321"/>
                  </a:lnTo>
                  <a:lnTo>
                    <a:pt x="526" y="305"/>
                  </a:lnTo>
                  <a:lnTo>
                    <a:pt x="551" y="286"/>
                  </a:lnTo>
                  <a:lnTo>
                    <a:pt x="573" y="262"/>
                  </a:lnTo>
                  <a:lnTo>
                    <a:pt x="593" y="235"/>
                  </a:lnTo>
                  <a:lnTo>
                    <a:pt x="607" y="203"/>
                  </a:lnTo>
                  <a:lnTo>
                    <a:pt x="616" y="167"/>
                  </a:lnTo>
                  <a:lnTo>
                    <a:pt x="619" y="142"/>
                  </a:lnTo>
                  <a:lnTo>
                    <a:pt x="615" y="121"/>
                  </a:lnTo>
                  <a:lnTo>
                    <a:pt x="605" y="104"/>
                  </a:lnTo>
                  <a:lnTo>
                    <a:pt x="590" y="89"/>
                  </a:lnTo>
                  <a:lnTo>
                    <a:pt x="572" y="78"/>
                  </a:lnTo>
                  <a:lnTo>
                    <a:pt x="550" y="68"/>
                  </a:lnTo>
                  <a:lnTo>
                    <a:pt x="522" y="62"/>
                  </a:lnTo>
                  <a:lnTo>
                    <a:pt x="493" y="58"/>
                  </a:lnTo>
                  <a:lnTo>
                    <a:pt x="462" y="55"/>
                  </a:lnTo>
                  <a:lnTo>
                    <a:pt x="393" y="55"/>
                  </a:lnTo>
                  <a:close/>
                  <a:moveTo>
                    <a:pt x="421" y="0"/>
                  </a:moveTo>
                  <a:lnTo>
                    <a:pt x="482" y="2"/>
                  </a:lnTo>
                  <a:lnTo>
                    <a:pt x="534" y="7"/>
                  </a:lnTo>
                  <a:lnTo>
                    <a:pt x="560" y="12"/>
                  </a:lnTo>
                  <a:lnTo>
                    <a:pt x="585" y="20"/>
                  </a:lnTo>
                  <a:lnTo>
                    <a:pt x="608" y="30"/>
                  </a:lnTo>
                  <a:lnTo>
                    <a:pt x="631" y="43"/>
                  </a:lnTo>
                  <a:lnTo>
                    <a:pt x="649" y="62"/>
                  </a:lnTo>
                  <a:lnTo>
                    <a:pt x="665" y="85"/>
                  </a:lnTo>
                  <a:lnTo>
                    <a:pt x="673" y="112"/>
                  </a:lnTo>
                  <a:lnTo>
                    <a:pt x="677" y="138"/>
                  </a:lnTo>
                  <a:lnTo>
                    <a:pt x="674" y="165"/>
                  </a:lnTo>
                  <a:lnTo>
                    <a:pt x="669" y="193"/>
                  </a:lnTo>
                  <a:lnTo>
                    <a:pt x="660" y="220"/>
                  </a:lnTo>
                  <a:lnTo>
                    <a:pt x="649" y="245"/>
                  </a:lnTo>
                  <a:lnTo>
                    <a:pt x="629" y="282"/>
                  </a:lnTo>
                  <a:lnTo>
                    <a:pt x="605" y="312"/>
                  </a:lnTo>
                  <a:lnTo>
                    <a:pt x="576" y="338"/>
                  </a:lnTo>
                  <a:lnTo>
                    <a:pt x="544" y="360"/>
                  </a:lnTo>
                  <a:lnTo>
                    <a:pt x="509" y="377"/>
                  </a:lnTo>
                  <a:lnTo>
                    <a:pt x="472" y="389"/>
                  </a:lnTo>
                  <a:lnTo>
                    <a:pt x="433" y="397"/>
                  </a:lnTo>
                  <a:lnTo>
                    <a:pt x="393" y="401"/>
                  </a:lnTo>
                  <a:lnTo>
                    <a:pt x="352" y="401"/>
                  </a:lnTo>
                  <a:lnTo>
                    <a:pt x="311" y="397"/>
                  </a:lnTo>
                  <a:lnTo>
                    <a:pt x="271" y="391"/>
                  </a:lnTo>
                  <a:lnTo>
                    <a:pt x="231" y="379"/>
                  </a:lnTo>
                  <a:lnTo>
                    <a:pt x="192" y="364"/>
                  </a:lnTo>
                  <a:lnTo>
                    <a:pt x="157" y="347"/>
                  </a:lnTo>
                  <a:lnTo>
                    <a:pt x="123" y="326"/>
                  </a:lnTo>
                  <a:lnTo>
                    <a:pt x="91" y="303"/>
                  </a:lnTo>
                  <a:lnTo>
                    <a:pt x="64" y="275"/>
                  </a:lnTo>
                  <a:lnTo>
                    <a:pt x="42" y="246"/>
                  </a:lnTo>
                  <a:lnTo>
                    <a:pt x="23" y="215"/>
                  </a:lnTo>
                  <a:lnTo>
                    <a:pt x="9" y="181"/>
                  </a:lnTo>
                  <a:lnTo>
                    <a:pt x="2" y="144"/>
                  </a:lnTo>
                  <a:lnTo>
                    <a:pt x="0" y="106"/>
                  </a:lnTo>
                  <a:lnTo>
                    <a:pt x="5" y="66"/>
                  </a:lnTo>
                  <a:lnTo>
                    <a:pt x="8" y="58"/>
                  </a:lnTo>
                  <a:lnTo>
                    <a:pt x="4" y="49"/>
                  </a:lnTo>
                  <a:lnTo>
                    <a:pt x="5" y="38"/>
                  </a:lnTo>
                  <a:lnTo>
                    <a:pt x="10" y="29"/>
                  </a:lnTo>
                  <a:lnTo>
                    <a:pt x="17" y="21"/>
                  </a:lnTo>
                  <a:lnTo>
                    <a:pt x="21" y="20"/>
                  </a:lnTo>
                  <a:lnTo>
                    <a:pt x="25" y="13"/>
                  </a:lnTo>
                  <a:lnTo>
                    <a:pt x="34" y="8"/>
                  </a:lnTo>
                  <a:lnTo>
                    <a:pt x="44" y="5"/>
                  </a:lnTo>
                  <a:lnTo>
                    <a:pt x="55" y="7"/>
                  </a:lnTo>
                  <a:lnTo>
                    <a:pt x="65" y="11"/>
                  </a:lnTo>
                  <a:lnTo>
                    <a:pt x="72" y="19"/>
                  </a:lnTo>
                  <a:lnTo>
                    <a:pt x="73" y="24"/>
                  </a:lnTo>
                  <a:lnTo>
                    <a:pt x="85" y="25"/>
                  </a:lnTo>
                  <a:lnTo>
                    <a:pt x="124" y="25"/>
                  </a:lnTo>
                  <a:lnTo>
                    <a:pt x="162" y="21"/>
                  </a:lnTo>
                  <a:lnTo>
                    <a:pt x="201" y="17"/>
                  </a:lnTo>
                  <a:lnTo>
                    <a:pt x="238" y="13"/>
                  </a:lnTo>
                  <a:lnTo>
                    <a:pt x="300" y="7"/>
                  </a:lnTo>
                  <a:lnTo>
                    <a:pt x="360" y="3"/>
                  </a:lnTo>
                  <a:lnTo>
                    <a:pt x="4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 name="Freeform 115"/>
            <p:cNvSpPr>
              <a:spLocks/>
            </p:cNvSpPr>
            <p:nvPr/>
          </p:nvSpPr>
          <p:spPr bwMode="auto">
            <a:xfrm>
              <a:off x="3334" y="2294"/>
              <a:ext cx="84" cy="126"/>
            </a:xfrm>
            <a:custGeom>
              <a:avLst/>
              <a:gdLst/>
              <a:ahLst/>
              <a:cxnLst>
                <a:cxn ang="0">
                  <a:pos x="56" y="0"/>
                </a:cxn>
                <a:cxn ang="0">
                  <a:pos x="67" y="1"/>
                </a:cxn>
                <a:cxn ang="0">
                  <a:pos x="76" y="6"/>
                </a:cxn>
                <a:cxn ang="0">
                  <a:pos x="81" y="16"/>
                </a:cxn>
                <a:cxn ang="0">
                  <a:pos x="84" y="27"/>
                </a:cxn>
                <a:cxn ang="0">
                  <a:pos x="81" y="52"/>
                </a:cxn>
                <a:cxn ang="0">
                  <a:pos x="73" y="76"/>
                </a:cxn>
                <a:cxn ang="0">
                  <a:pos x="63" y="97"/>
                </a:cxn>
                <a:cxn ang="0">
                  <a:pos x="47" y="116"/>
                </a:cxn>
                <a:cxn ang="0">
                  <a:pos x="35" y="124"/>
                </a:cxn>
                <a:cxn ang="0">
                  <a:pos x="24" y="126"/>
                </a:cxn>
                <a:cxn ang="0">
                  <a:pos x="13" y="120"/>
                </a:cxn>
                <a:cxn ang="0">
                  <a:pos x="5" y="112"/>
                </a:cxn>
                <a:cxn ang="0">
                  <a:pos x="0" y="101"/>
                </a:cxn>
                <a:cxn ang="0">
                  <a:pos x="1" y="89"/>
                </a:cxn>
                <a:cxn ang="0">
                  <a:pos x="8" y="77"/>
                </a:cxn>
                <a:cxn ang="0">
                  <a:pos x="18" y="63"/>
                </a:cxn>
                <a:cxn ang="0">
                  <a:pos x="25" y="44"/>
                </a:cxn>
                <a:cxn ang="0">
                  <a:pos x="28" y="27"/>
                </a:cxn>
                <a:cxn ang="0">
                  <a:pos x="30" y="16"/>
                </a:cxn>
                <a:cxn ang="0">
                  <a:pos x="37" y="6"/>
                </a:cxn>
                <a:cxn ang="0">
                  <a:pos x="46" y="1"/>
                </a:cxn>
                <a:cxn ang="0">
                  <a:pos x="56" y="0"/>
                </a:cxn>
              </a:cxnLst>
              <a:rect l="0" t="0" r="r" b="b"/>
              <a:pathLst>
                <a:path w="84" h="126">
                  <a:moveTo>
                    <a:pt x="56" y="0"/>
                  </a:moveTo>
                  <a:lnTo>
                    <a:pt x="67" y="1"/>
                  </a:lnTo>
                  <a:lnTo>
                    <a:pt x="76" y="6"/>
                  </a:lnTo>
                  <a:lnTo>
                    <a:pt x="81" y="16"/>
                  </a:lnTo>
                  <a:lnTo>
                    <a:pt x="84" y="27"/>
                  </a:lnTo>
                  <a:lnTo>
                    <a:pt x="81" y="52"/>
                  </a:lnTo>
                  <a:lnTo>
                    <a:pt x="73" y="76"/>
                  </a:lnTo>
                  <a:lnTo>
                    <a:pt x="63" y="97"/>
                  </a:lnTo>
                  <a:lnTo>
                    <a:pt x="47" y="116"/>
                  </a:lnTo>
                  <a:lnTo>
                    <a:pt x="35" y="124"/>
                  </a:lnTo>
                  <a:lnTo>
                    <a:pt x="24" y="126"/>
                  </a:lnTo>
                  <a:lnTo>
                    <a:pt x="13" y="120"/>
                  </a:lnTo>
                  <a:lnTo>
                    <a:pt x="5" y="112"/>
                  </a:lnTo>
                  <a:lnTo>
                    <a:pt x="0" y="101"/>
                  </a:lnTo>
                  <a:lnTo>
                    <a:pt x="1" y="89"/>
                  </a:lnTo>
                  <a:lnTo>
                    <a:pt x="8" y="77"/>
                  </a:lnTo>
                  <a:lnTo>
                    <a:pt x="18" y="63"/>
                  </a:lnTo>
                  <a:lnTo>
                    <a:pt x="25" y="44"/>
                  </a:lnTo>
                  <a:lnTo>
                    <a:pt x="28" y="27"/>
                  </a:lnTo>
                  <a:lnTo>
                    <a:pt x="30" y="16"/>
                  </a:lnTo>
                  <a:lnTo>
                    <a:pt x="37" y="6"/>
                  </a:lnTo>
                  <a:lnTo>
                    <a:pt x="46" y="1"/>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 name="Freeform 116"/>
            <p:cNvSpPr>
              <a:spLocks/>
            </p:cNvSpPr>
            <p:nvPr/>
          </p:nvSpPr>
          <p:spPr bwMode="auto">
            <a:xfrm>
              <a:off x="3516" y="2265"/>
              <a:ext cx="111" cy="140"/>
            </a:xfrm>
            <a:custGeom>
              <a:avLst/>
              <a:gdLst/>
              <a:ahLst/>
              <a:cxnLst>
                <a:cxn ang="0">
                  <a:pos x="24" y="0"/>
                </a:cxn>
                <a:cxn ang="0">
                  <a:pos x="35" y="0"/>
                </a:cxn>
                <a:cxn ang="0">
                  <a:pos x="47" y="8"/>
                </a:cxn>
                <a:cxn ang="0">
                  <a:pos x="71" y="35"/>
                </a:cxn>
                <a:cxn ang="0">
                  <a:pos x="90" y="66"/>
                </a:cxn>
                <a:cxn ang="0">
                  <a:pos x="109" y="98"/>
                </a:cxn>
                <a:cxn ang="0">
                  <a:pos x="111" y="110"/>
                </a:cxn>
                <a:cxn ang="0">
                  <a:pos x="110" y="121"/>
                </a:cxn>
                <a:cxn ang="0">
                  <a:pos x="105" y="130"/>
                </a:cxn>
                <a:cxn ang="0">
                  <a:pos x="96" y="136"/>
                </a:cxn>
                <a:cxn ang="0">
                  <a:pos x="86" y="140"/>
                </a:cxn>
                <a:cxn ang="0">
                  <a:pos x="76" y="140"/>
                </a:cxn>
                <a:cxn ang="0">
                  <a:pos x="67" y="135"/>
                </a:cxn>
                <a:cxn ang="0">
                  <a:pos x="59" y="126"/>
                </a:cxn>
                <a:cxn ang="0">
                  <a:pos x="45" y="100"/>
                </a:cxn>
                <a:cxn ang="0">
                  <a:pos x="28" y="72"/>
                </a:cxn>
                <a:cxn ang="0">
                  <a:pos x="8" y="48"/>
                </a:cxn>
                <a:cxn ang="0">
                  <a:pos x="0" y="37"/>
                </a:cxn>
                <a:cxn ang="0">
                  <a:pos x="0" y="24"/>
                </a:cxn>
                <a:cxn ang="0">
                  <a:pos x="4" y="13"/>
                </a:cxn>
                <a:cxn ang="0">
                  <a:pos x="13" y="4"/>
                </a:cxn>
                <a:cxn ang="0">
                  <a:pos x="24" y="0"/>
                </a:cxn>
              </a:cxnLst>
              <a:rect l="0" t="0" r="r" b="b"/>
              <a:pathLst>
                <a:path w="111" h="140">
                  <a:moveTo>
                    <a:pt x="24" y="0"/>
                  </a:moveTo>
                  <a:lnTo>
                    <a:pt x="35" y="0"/>
                  </a:lnTo>
                  <a:lnTo>
                    <a:pt x="47" y="8"/>
                  </a:lnTo>
                  <a:lnTo>
                    <a:pt x="71" y="35"/>
                  </a:lnTo>
                  <a:lnTo>
                    <a:pt x="90" y="66"/>
                  </a:lnTo>
                  <a:lnTo>
                    <a:pt x="109" y="98"/>
                  </a:lnTo>
                  <a:lnTo>
                    <a:pt x="111" y="110"/>
                  </a:lnTo>
                  <a:lnTo>
                    <a:pt x="110" y="121"/>
                  </a:lnTo>
                  <a:lnTo>
                    <a:pt x="105" y="130"/>
                  </a:lnTo>
                  <a:lnTo>
                    <a:pt x="96" y="136"/>
                  </a:lnTo>
                  <a:lnTo>
                    <a:pt x="86" y="140"/>
                  </a:lnTo>
                  <a:lnTo>
                    <a:pt x="76" y="140"/>
                  </a:lnTo>
                  <a:lnTo>
                    <a:pt x="67" y="135"/>
                  </a:lnTo>
                  <a:lnTo>
                    <a:pt x="59" y="126"/>
                  </a:lnTo>
                  <a:lnTo>
                    <a:pt x="45" y="100"/>
                  </a:lnTo>
                  <a:lnTo>
                    <a:pt x="28" y="72"/>
                  </a:lnTo>
                  <a:lnTo>
                    <a:pt x="8" y="48"/>
                  </a:lnTo>
                  <a:lnTo>
                    <a:pt x="0" y="37"/>
                  </a:lnTo>
                  <a:lnTo>
                    <a:pt x="0" y="24"/>
                  </a:lnTo>
                  <a:lnTo>
                    <a:pt x="4" y="13"/>
                  </a:lnTo>
                  <a:lnTo>
                    <a:pt x="13" y="4"/>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8" name="Freeform 117"/>
            <p:cNvSpPr>
              <a:spLocks/>
            </p:cNvSpPr>
            <p:nvPr/>
          </p:nvSpPr>
          <p:spPr bwMode="auto">
            <a:xfrm>
              <a:off x="3015" y="1098"/>
              <a:ext cx="1277" cy="1115"/>
            </a:xfrm>
            <a:custGeom>
              <a:avLst/>
              <a:gdLst/>
              <a:ahLst/>
              <a:cxnLst>
                <a:cxn ang="0">
                  <a:pos x="845" y="5"/>
                </a:cxn>
                <a:cxn ang="0">
                  <a:pos x="899" y="41"/>
                </a:cxn>
                <a:cxn ang="0">
                  <a:pos x="922" y="112"/>
                </a:cxn>
                <a:cxn ang="0">
                  <a:pos x="1002" y="132"/>
                </a:cxn>
                <a:cxn ang="0">
                  <a:pos x="1111" y="153"/>
                </a:cxn>
                <a:cxn ang="0">
                  <a:pos x="1197" y="208"/>
                </a:cxn>
                <a:cxn ang="0">
                  <a:pos x="1255" y="286"/>
                </a:cxn>
                <a:cxn ang="0">
                  <a:pos x="1277" y="373"/>
                </a:cxn>
                <a:cxn ang="0">
                  <a:pos x="1259" y="460"/>
                </a:cxn>
                <a:cxn ang="0">
                  <a:pos x="1191" y="531"/>
                </a:cxn>
                <a:cxn ang="0">
                  <a:pos x="1155" y="584"/>
                </a:cxn>
                <a:cxn ang="0">
                  <a:pos x="1224" y="647"/>
                </a:cxn>
                <a:cxn ang="0">
                  <a:pos x="1229" y="713"/>
                </a:cxn>
                <a:cxn ang="0">
                  <a:pos x="1186" y="775"/>
                </a:cxn>
                <a:cxn ang="0">
                  <a:pos x="1110" y="829"/>
                </a:cxn>
                <a:cxn ang="0">
                  <a:pos x="1013" y="868"/>
                </a:cxn>
                <a:cxn ang="0">
                  <a:pos x="913" y="889"/>
                </a:cxn>
                <a:cxn ang="0">
                  <a:pos x="823" y="887"/>
                </a:cxn>
                <a:cxn ang="0">
                  <a:pos x="813" y="992"/>
                </a:cxn>
                <a:cxn ang="0">
                  <a:pos x="758" y="1064"/>
                </a:cxn>
                <a:cxn ang="0">
                  <a:pos x="673" y="1104"/>
                </a:cxn>
                <a:cxn ang="0">
                  <a:pos x="573" y="1115"/>
                </a:cxn>
                <a:cxn ang="0">
                  <a:pos x="471" y="1095"/>
                </a:cxn>
                <a:cxn ang="0">
                  <a:pos x="383" y="1045"/>
                </a:cxn>
                <a:cxn ang="0">
                  <a:pos x="323" y="968"/>
                </a:cxn>
                <a:cxn ang="0">
                  <a:pos x="319" y="914"/>
                </a:cxn>
                <a:cxn ang="0">
                  <a:pos x="309" y="870"/>
                </a:cxn>
                <a:cxn ang="0">
                  <a:pos x="305" y="705"/>
                </a:cxn>
                <a:cxn ang="0">
                  <a:pos x="166" y="686"/>
                </a:cxn>
                <a:cxn ang="0">
                  <a:pos x="72" y="635"/>
                </a:cxn>
                <a:cxn ang="0">
                  <a:pos x="18" y="562"/>
                </a:cxn>
                <a:cxn ang="0">
                  <a:pos x="0" y="477"/>
                </a:cxn>
                <a:cxn ang="0">
                  <a:pos x="14" y="387"/>
                </a:cxn>
                <a:cxn ang="0">
                  <a:pos x="57" y="303"/>
                </a:cxn>
                <a:cxn ang="0">
                  <a:pos x="123" y="233"/>
                </a:cxn>
                <a:cxn ang="0">
                  <a:pos x="208" y="187"/>
                </a:cxn>
                <a:cxn ang="0">
                  <a:pos x="309" y="176"/>
                </a:cxn>
                <a:cxn ang="0">
                  <a:pos x="420" y="207"/>
                </a:cxn>
                <a:cxn ang="0">
                  <a:pos x="477" y="182"/>
                </a:cxn>
                <a:cxn ang="0">
                  <a:pos x="530" y="118"/>
                </a:cxn>
                <a:cxn ang="0">
                  <a:pos x="603" y="63"/>
                </a:cxn>
                <a:cxn ang="0">
                  <a:pos x="688" y="22"/>
                </a:cxn>
                <a:cxn ang="0">
                  <a:pos x="772" y="2"/>
                </a:cxn>
              </a:cxnLst>
              <a:rect l="0" t="0" r="r" b="b"/>
              <a:pathLst>
                <a:path w="1277" h="1115">
                  <a:moveTo>
                    <a:pt x="798" y="0"/>
                  </a:moveTo>
                  <a:lnTo>
                    <a:pt x="823" y="2"/>
                  </a:lnTo>
                  <a:lnTo>
                    <a:pt x="845" y="5"/>
                  </a:lnTo>
                  <a:lnTo>
                    <a:pt x="866" y="13"/>
                  </a:lnTo>
                  <a:lnTo>
                    <a:pt x="885" y="25"/>
                  </a:lnTo>
                  <a:lnTo>
                    <a:pt x="899" y="41"/>
                  </a:lnTo>
                  <a:lnTo>
                    <a:pt x="911" y="60"/>
                  </a:lnTo>
                  <a:lnTo>
                    <a:pt x="919" y="84"/>
                  </a:lnTo>
                  <a:lnTo>
                    <a:pt x="922" y="112"/>
                  </a:lnTo>
                  <a:lnTo>
                    <a:pt x="921" y="144"/>
                  </a:lnTo>
                  <a:lnTo>
                    <a:pt x="963" y="136"/>
                  </a:lnTo>
                  <a:lnTo>
                    <a:pt x="1002" y="132"/>
                  </a:lnTo>
                  <a:lnTo>
                    <a:pt x="1040" y="135"/>
                  </a:lnTo>
                  <a:lnTo>
                    <a:pt x="1077" y="143"/>
                  </a:lnTo>
                  <a:lnTo>
                    <a:pt x="1111" y="153"/>
                  </a:lnTo>
                  <a:lnTo>
                    <a:pt x="1142" y="169"/>
                  </a:lnTo>
                  <a:lnTo>
                    <a:pt x="1171" y="187"/>
                  </a:lnTo>
                  <a:lnTo>
                    <a:pt x="1197" y="208"/>
                  </a:lnTo>
                  <a:lnTo>
                    <a:pt x="1220" y="233"/>
                  </a:lnTo>
                  <a:lnTo>
                    <a:pt x="1239" y="258"/>
                  </a:lnTo>
                  <a:lnTo>
                    <a:pt x="1255" y="286"/>
                  </a:lnTo>
                  <a:lnTo>
                    <a:pt x="1267" y="314"/>
                  </a:lnTo>
                  <a:lnTo>
                    <a:pt x="1275" y="345"/>
                  </a:lnTo>
                  <a:lnTo>
                    <a:pt x="1277" y="373"/>
                  </a:lnTo>
                  <a:lnTo>
                    <a:pt x="1276" y="404"/>
                  </a:lnTo>
                  <a:lnTo>
                    <a:pt x="1269" y="432"/>
                  </a:lnTo>
                  <a:lnTo>
                    <a:pt x="1259" y="460"/>
                  </a:lnTo>
                  <a:lnTo>
                    <a:pt x="1242" y="485"/>
                  </a:lnTo>
                  <a:lnTo>
                    <a:pt x="1220" y="510"/>
                  </a:lnTo>
                  <a:lnTo>
                    <a:pt x="1191" y="531"/>
                  </a:lnTo>
                  <a:lnTo>
                    <a:pt x="1157" y="549"/>
                  </a:lnTo>
                  <a:lnTo>
                    <a:pt x="1116" y="565"/>
                  </a:lnTo>
                  <a:lnTo>
                    <a:pt x="1155" y="584"/>
                  </a:lnTo>
                  <a:lnTo>
                    <a:pt x="1187" y="605"/>
                  </a:lnTo>
                  <a:lnTo>
                    <a:pt x="1209" y="626"/>
                  </a:lnTo>
                  <a:lnTo>
                    <a:pt x="1224" y="647"/>
                  </a:lnTo>
                  <a:lnTo>
                    <a:pt x="1233" y="669"/>
                  </a:lnTo>
                  <a:lnTo>
                    <a:pt x="1234" y="690"/>
                  </a:lnTo>
                  <a:lnTo>
                    <a:pt x="1229" y="713"/>
                  </a:lnTo>
                  <a:lnTo>
                    <a:pt x="1220" y="734"/>
                  </a:lnTo>
                  <a:lnTo>
                    <a:pt x="1205" y="755"/>
                  </a:lnTo>
                  <a:lnTo>
                    <a:pt x="1186" y="775"/>
                  </a:lnTo>
                  <a:lnTo>
                    <a:pt x="1163" y="794"/>
                  </a:lnTo>
                  <a:lnTo>
                    <a:pt x="1137" y="812"/>
                  </a:lnTo>
                  <a:lnTo>
                    <a:pt x="1110" y="829"/>
                  </a:lnTo>
                  <a:lnTo>
                    <a:pt x="1078" y="844"/>
                  </a:lnTo>
                  <a:lnTo>
                    <a:pt x="1047" y="857"/>
                  </a:lnTo>
                  <a:lnTo>
                    <a:pt x="1013" y="868"/>
                  </a:lnTo>
                  <a:lnTo>
                    <a:pt x="980" y="878"/>
                  </a:lnTo>
                  <a:lnTo>
                    <a:pt x="946" y="885"/>
                  </a:lnTo>
                  <a:lnTo>
                    <a:pt x="913" y="889"/>
                  </a:lnTo>
                  <a:lnTo>
                    <a:pt x="881" y="892"/>
                  </a:lnTo>
                  <a:lnTo>
                    <a:pt x="851" y="891"/>
                  </a:lnTo>
                  <a:lnTo>
                    <a:pt x="823" y="887"/>
                  </a:lnTo>
                  <a:lnTo>
                    <a:pt x="826" y="925"/>
                  </a:lnTo>
                  <a:lnTo>
                    <a:pt x="822" y="960"/>
                  </a:lnTo>
                  <a:lnTo>
                    <a:pt x="813" y="992"/>
                  </a:lnTo>
                  <a:lnTo>
                    <a:pt x="798" y="1019"/>
                  </a:lnTo>
                  <a:lnTo>
                    <a:pt x="780" y="1043"/>
                  </a:lnTo>
                  <a:lnTo>
                    <a:pt x="758" y="1064"/>
                  </a:lnTo>
                  <a:lnTo>
                    <a:pt x="731" y="1081"/>
                  </a:lnTo>
                  <a:lnTo>
                    <a:pt x="704" y="1094"/>
                  </a:lnTo>
                  <a:lnTo>
                    <a:pt x="673" y="1104"/>
                  </a:lnTo>
                  <a:lnTo>
                    <a:pt x="641" y="1111"/>
                  </a:lnTo>
                  <a:lnTo>
                    <a:pt x="607" y="1115"/>
                  </a:lnTo>
                  <a:lnTo>
                    <a:pt x="573" y="1115"/>
                  </a:lnTo>
                  <a:lnTo>
                    <a:pt x="538" y="1111"/>
                  </a:lnTo>
                  <a:lnTo>
                    <a:pt x="505" y="1104"/>
                  </a:lnTo>
                  <a:lnTo>
                    <a:pt x="471" y="1095"/>
                  </a:lnTo>
                  <a:lnTo>
                    <a:pt x="440" y="1082"/>
                  </a:lnTo>
                  <a:lnTo>
                    <a:pt x="411" y="1065"/>
                  </a:lnTo>
                  <a:lnTo>
                    <a:pt x="383" y="1045"/>
                  </a:lnTo>
                  <a:lnTo>
                    <a:pt x="360" y="1023"/>
                  </a:lnTo>
                  <a:lnTo>
                    <a:pt x="339" y="997"/>
                  </a:lnTo>
                  <a:lnTo>
                    <a:pt x="323" y="968"/>
                  </a:lnTo>
                  <a:lnTo>
                    <a:pt x="311" y="937"/>
                  </a:lnTo>
                  <a:lnTo>
                    <a:pt x="305" y="901"/>
                  </a:lnTo>
                  <a:lnTo>
                    <a:pt x="319" y="914"/>
                  </a:lnTo>
                  <a:lnTo>
                    <a:pt x="315" y="906"/>
                  </a:lnTo>
                  <a:lnTo>
                    <a:pt x="311" y="891"/>
                  </a:lnTo>
                  <a:lnTo>
                    <a:pt x="309" y="870"/>
                  </a:lnTo>
                  <a:lnTo>
                    <a:pt x="307" y="845"/>
                  </a:lnTo>
                  <a:lnTo>
                    <a:pt x="305" y="787"/>
                  </a:lnTo>
                  <a:lnTo>
                    <a:pt x="305" y="705"/>
                  </a:lnTo>
                  <a:lnTo>
                    <a:pt x="254" y="702"/>
                  </a:lnTo>
                  <a:lnTo>
                    <a:pt x="206" y="696"/>
                  </a:lnTo>
                  <a:lnTo>
                    <a:pt x="166" y="686"/>
                  </a:lnTo>
                  <a:lnTo>
                    <a:pt x="129" y="672"/>
                  </a:lnTo>
                  <a:lnTo>
                    <a:pt x="98" y="655"/>
                  </a:lnTo>
                  <a:lnTo>
                    <a:pt x="72" y="635"/>
                  </a:lnTo>
                  <a:lnTo>
                    <a:pt x="49" y="613"/>
                  </a:lnTo>
                  <a:lnTo>
                    <a:pt x="31" y="588"/>
                  </a:lnTo>
                  <a:lnTo>
                    <a:pt x="18" y="562"/>
                  </a:lnTo>
                  <a:lnTo>
                    <a:pt x="8" y="535"/>
                  </a:lnTo>
                  <a:lnTo>
                    <a:pt x="2" y="506"/>
                  </a:lnTo>
                  <a:lnTo>
                    <a:pt x="0" y="477"/>
                  </a:lnTo>
                  <a:lnTo>
                    <a:pt x="1" y="447"/>
                  </a:lnTo>
                  <a:lnTo>
                    <a:pt x="6" y="417"/>
                  </a:lnTo>
                  <a:lnTo>
                    <a:pt x="14" y="387"/>
                  </a:lnTo>
                  <a:lnTo>
                    <a:pt x="26" y="358"/>
                  </a:lnTo>
                  <a:lnTo>
                    <a:pt x="40" y="329"/>
                  </a:lnTo>
                  <a:lnTo>
                    <a:pt x="57" y="303"/>
                  </a:lnTo>
                  <a:lnTo>
                    <a:pt x="76" y="278"/>
                  </a:lnTo>
                  <a:lnTo>
                    <a:pt x="98" y="254"/>
                  </a:lnTo>
                  <a:lnTo>
                    <a:pt x="123" y="233"/>
                  </a:lnTo>
                  <a:lnTo>
                    <a:pt x="149" y="215"/>
                  </a:lnTo>
                  <a:lnTo>
                    <a:pt x="178" y="199"/>
                  </a:lnTo>
                  <a:lnTo>
                    <a:pt x="208" y="187"/>
                  </a:lnTo>
                  <a:lnTo>
                    <a:pt x="241" y="180"/>
                  </a:lnTo>
                  <a:lnTo>
                    <a:pt x="273" y="176"/>
                  </a:lnTo>
                  <a:lnTo>
                    <a:pt x="309" y="176"/>
                  </a:lnTo>
                  <a:lnTo>
                    <a:pt x="345" y="181"/>
                  </a:lnTo>
                  <a:lnTo>
                    <a:pt x="382" y="191"/>
                  </a:lnTo>
                  <a:lnTo>
                    <a:pt x="420" y="207"/>
                  </a:lnTo>
                  <a:lnTo>
                    <a:pt x="459" y="228"/>
                  </a:lnTo>
                  <a:lnTo>
                    <a:pt x="467" y="206"/>
                  </a:lnTo>
                  <a:lnTo>
                    <a:pt x="477" y="182"/>
                  </a:lnTo>
                  <a:lnTo>
                    <a:pt x="492" y="161"/>
                  </a:lnTo>
                  <a:lnTo>
                    <a:pt x="510" y="139"/>
                  </a:lnTo>
                  <a:lnTo>
                    <a:pt x="530" y="118"/>
                  </a:lnTo>
                  <a:lnTo>
                    <a:pt x="553" y="98"/>
                  </a:lnTo>
                  <a:lnTo>
                    <a:pt x="577" y="80"/>
                  </a:lnTo>
                  <a:lnTo>
                    <a:pt x="603" y="63"/>
                  </a:lnTo>
                  <a:lnTo>
                    <a:pt x="631" y="47"/>
                  </a:lnTo>
                  <a:lnTo>
                    <a:pt x="659" y="34"/>
                  </a:lnTo>
                  <a:lnTo>
                    <a:pt x="688" y="22"/>
                  </a:lnTo>
                  <a:lnTo>
                    <a:pt x="716" y="13"/>
                  </a:lnTo>
                  <a:lnTo>
                    <a:pt x="745" y="5"/>
                  </a:lnTo>
                  <a:lnTo>
                    <a:pt x="772" y="2"/>
                  </a:lnTo>
                  <a:lnTo>
                    <a:pt x="7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9" name="Freeform 118"/>
            <p:cNvSpPr>
              <a:spLocks noEditPoints="1"/>
            </p:cNvSpPr>
            <p:nvPr/>
          </p:nvSpPr>
          <p:spPr bwMode="auto">
            <a:xfrm>
              <a:off x="2987" y="1073"/>
              <a:ext cx="1334" cy="1165"/>
            </a:xfrm>
            <a:custGeom>
              <a:avLst/>
              <a:gdLst/>
              <a:ahLst/>
              <a:cxnLst>
                <a:cxn ang="0">
                  <a:pos x="711" y="83"/>
                </a:cxn>
                <a:cxn ang="0">
                  <a:pos x="564" y="182"/>
                </a:cxn>
                <a:cxn ang="0">
                  <a:pos x="508" y="273"/>
                </a:cxn>
                <a:cxn ang="0">
                  <a:pos x="397" y="245"/>
                </a:cxn>
                <a:cxn ang="0">
                  <a:pos x="206" y="258"/>
                </a:cxn>
                <a:cxn ang="0">
                  <a:pos x="75" y="405"/>
                </a:cxn>
                <a:cxn ang="0">
                  <a:pos x="70" y="573"/>
                </a:cxn>
                <a:cxn ang="0">
                  <a:pos x="195" y="681"/>
                </a:cxn>
                <a:cxn ang="0">
                  <a:pos x="343" y="704"/>
                </a:cxn>
                <a:cxn ang="0">
                  <a:pos x="363" y="849"/>
                </a:cxn>
                <a:cxn ang="0">
                  <a:pos x="375" y="947"/>
                </a:cxn>
                <a:cxn ang="0">
                  <a:pos x="415" y="1035"/>
                </a:cxn>
                <a:cxn ang="0">
                  <a:pos x="551" y="1104"/>
                </a:cxn>
                <a:cxn ang="0">
                  <a:pos x="704" y="1096"/>
                </a:cxn>
                <a:cxn ang="0">
                  <a:pos x="810" y="1007"/>
                </a:cxn>
                <a:cxn ang="0">
                  <a:pos x="829" y="893"/>
                </a:cxn>
                <a:cxn ang="0">
                  <a:pos x="945" y="887"/>
                </a:cxn>
                <a:cxn ang="0">
                  <a:pos x="1155" y="811"/>
                </a:cxn>
                <a:cxn ang="0">
                  <a:pos x="1229" y="734"/>
                </a:cxn>
                <a:cxn ang="0">
                  <a:pos x="1189" y="645"/>
                </a:cxn>
                <a:cxn ang="0">
                  <a:pos x="1117" y="597"/>
                </a:cxn>
                <a:cxn ang="0">
                  <a:pos x="1169" y="549"/>
                </a:cxn>
                <a:cxn ang="0">
                  <a:pos x="1271" y="438"/>
                </a:cxn>
                <a:cxn ang="0">
                  <a:pos x="1229" y="279"/>
                </a:cxn>
                <a:cxn ang="0">
                  <a:pos x="1070" y="190"/>
                </a:cxn>
                <a:cxn ang="0">
                  <a:pos x="936" y="194"/>
                </a:cxn>
                <a:cxn ang="0">
                  <a:pos x="917" y="114"/>
                </a:cxn>
                <a:cxn ang="0">
                  <a:pos x="839" y="55"/>
                </a:cxn>
                <a:cxn ang="0">
                  <a:pos x="897" y="11"/>
                </a:cxn>
                <a:cxn ang="0">
                  <a:pos x="973" y="102"/>
                </a:cxn>
                <a:cxn ang="0">
                  <a:pos x="1063" y="134"/>
                </a:cxn>
                <a:cxn ang="0">
                  <a:pos x="1242" y="211"/>
                </a:cxn>
                <a:cxn ang="0">
                  <a:pos x="1334" y="392"/>
                </a:cxn>
                <a:cxn ang="0">
                  <a:pos x="1258" y="558"/>
                </a:cxn>
                <a:cxn ang="0">
                  <a:pos x="1261" y="634"/>
                </a:cxn>
                <a:cxn ang="0">
                  <a:pos x="1279" y="759"/>
                </a:cxn>
                <a:cxn ang="0">
                  <a:pos x="1140" y="884"/>
                </a:cxn>
                <a:cxn ang="0">
                  <a:pos x="893" y="945"/>
                </a:cxn>
                <a:cxn ang="0">
                  <a:pos x="852" y="1055"/>
                </a:cxn>
                <a:cxn ang="0">
                  <a:pos x="725" y="1150"/>
                </a:cxn>
                <a:cxn ang="0">
                  <a:pos x="549" y="1158"/>
                </a:cxn>
                <a:cxn ang="0">
                  <a:pos x="388" y="1082"/>
                </a:cxn>
                <a:cxn ang="0">
                  <a:pos x="304" y="926"/>
                </a:cxn>
                <a:cxn ang="0">
                  <a:pos x="306" y="863"/>
                </a:cxn>
                <a:cxn ang="0">
                  <a:pos x="189" y="739"/>
                </a:cxn>
                <a:cxn ang="0">
                  <a:pos x="41" y="637"/>
                </a:cxn>
                <a:cxn ang="0">
                  <a:pos x="1" y="461"/>
                </a:cxn>
                <a:cxn ang="0">
                  <a:pos x="94" y="271"/>
                </a:cxn>
                <a:cxn ang="0">
                  <a:pos x="284" y="178"/>
                </a:cxn>
                <a:cxn ang="0">
                  <a:pos x="473" y="214"/>
                </a:cxn>
                <a:cxn ang="0">
                  <a:pos x="559" y="110"/>
                </a:cxn>
                <a:cxn ang="0">
                  <a:pos x="702" y="28"/>
                </a:cxn>
              </a:cxnLst>
              <a:rect l="0" t="0" r="r" b="b"/>
              <a:pathLst>
                <a:path w="1334" h="1165">
                  <a:moveTo>
                    <a:pt x="816" y="55"/>
                  </a:moveTo>
                  <a:lnTo>
                    <a:pt x="791" y="58"/>
                  </a:lnTo>
                  <a:lnTo>
                    <a:pt x="765" y="63"/>
                  </a:lnTo>
                  <a:lnTo>
                    <a:pt x="738" y="72"/>
                  </a:lnTo>
                  <a:lnTo>
                    <a:pt x="711" y="83"/>
                  </a:lnTo>
                  <a:lnTo>
                    <a:pt x="683" y="96"/>
                  </a:lnTo>
                  <a:lnTo>
                    <a:pt x="657" y="110"/>
                  </a:lnTo>
                  <a:lnTo>
                    <a:pt x="608" y="144"/>
                  </a:lnTo>
                  <a:lnTo>
                    <a:pt x="585" y="163"/>
                  </a:lnTo>
                  <a:lnTo>
                    <a:pt x="564" y="182"/>
                  </a:lnTo>
                  <a:lnTo>
                    <a:pt x="547" y="202"/>
                  </a:lnTo>
                  <a:lnTo>
                    <a:pt x="533" y="222"/>
                  </a:lnTo>
                  <a:lnTo>
                    <a:pt x="521" y="241"/>
                  </a:lnTo>
                  <a:lnTo>
                    <a:pt x="515" y="261"/>
                  </a:lnTo>
                  <a:lnTo>
                    <a:pt x="508" y="273"/>
                  </a:lnTo>
                  <a:lnTo>
                    <a:pt x="498" y="279"/>
                  </a:lnTo>
                  <a:lnTo>
                    <a:pt x="485" y="282"/>
                  </a:lnTo>
                  <a:lnTo>
                    <a:pt x="473" y="278"/>
                  </a:lnTo>
                  <a:lnTo>
                    <a:pt x="435" y="258"/>
                  </a:lnTo>
                  <a:lnTo>
                    <a:pt x="397" y="245"/>
                  </a:lnTo>
                  <a:lnTo>
                    <a:pt x="358" y="236"/>
                  </a:lnTo>
                  <a:lnTo>
                    <a:pt x="318" y="233"/>
                  </a:lnTo>
                  <a:lnTo>
                    <a:pt x="279" y="236"/>
                  </a:lnTo>
                  <a:lnTo>
                    <a:pt x="242" y="244"/>
                  </a:lnTo>
                  <a:lnTo>
                    <a:pt x="206" y="258"/>
                  </a:lnTo>
                  <a:lnTo>
                    <a:pt x="173" y="277"/>
                  </a:lnTo>
                  <a:lnTo>
                    <a:pt x="143" y="300"/>
                  </a:lnTo>
                  <a:lnTo>
                    <a:pt x="115" y="330"/>
                  </a:lnTo>
                  <a:lnTo>
                    <a:pt x="93" y="364"/>
                  </a:lnTo>
                  <a:lnTo>
                    <a:pt x="75" y="405"/>
                  </a:lnTo>
                  <a:lnTo>
                    <a:pt x="64" y="438"/>
                  </a:lnTo>
                  <a:lnTo>
                    <a:pt x="58" y="472"/>
                  </a:lnTo>
                  <a:lnTo>
                    <a:pt x="56" y="506"/>
                  </a:lnTo>
                  <a:lnTo>
                    <a:pt x="60" y="540"/>
                  </a:lnTo>
                  <a:lnTo>
                    <a:pt x="70" y="573"/>
                  </a:lnTo>
                  <a:lnTo>
                    <a:pt x="85" y="603"/>
                  </a:lnTo>
                  <a:lnTo>
                    <a:pt x="108" y="630"/>
                  </a:lnTo>
                  <a:lnTo>
                    <a:pt x="135" y="651"/>
                  </a:lnTo>
                  <a:lnTo>
                    <a:pt x="164" y="670"/>
                  </a:lnTo>
                  <a:lnTo>
                    <a:pt x="195" y="681"/>
                  </a:lnTo>
                  <a:lnTo>
                    <a:pt x="229" y="690"/>
                  </a:lnTo>
                  <a:lnTo>
                    <a:pt x="263" y="697"/>
                  </a:lnTo>
                  <a:lnTo>
                    <a:pt x="299" y="700"/>
                  </a:lnTo>
                  <a:lnTo>
                    <a:pt x="333" y="701"/>
                  </a:lnTo>
                  <a:lnTo>
                    <a:pt x="343" y="704"/>
                  </a:lnTo>
                  <a:lnTo>
                    <a:pt x="352" y="709"/>
                  </a:lnTo>
                  <a:lnTo>
                    <a:pt x="359" y="718"/>
                  </a:lnTo>
                  <a:lnTo>
                    <a:pt x="361" y="730"/>
                  </a:lnTo>
                  <a:lnTo>
                    <a:pt x="361" y="789"/>
                  </a:lnTo>
                  <a:lnTo>
                    <a:pt x="363" y="849"/>
                  </a:lnTo>
                  <a:lnTo>
                    <a:pt x="363" y="896"/>
                  </a:lnTo>
                  <a:lnTo>
                    <a:pt x="365" y="912"/>
                  </a:lnTo>
                  <a:lnTo>
                    <a:pt x="371" y="925"/>
                  </a:lnTo>
                  <a:lnTo>
                    <a:pt x="376" y="937"/>
                  </a:lnTo>
                  <a:lnTo>
                    <a:pt x="375" y="947"/>
                  </a:lnTo>
                  <a:lnTo>
                    <a:pt x="369" y="956"/>
                  </a:lnTo>
                  <a:lnTo>
                    <a:pt x="368" y="958"/>
                  </a:lnTo>
                  <a:lnTo>
                    <a:pt x="380" y="986"/>
                  </a:lnTo>
                  <a:lnTo>
                    <a:pt x="396" y="1011"/>
                  </a:lnTo>
                  <a:lnTo>
                    <a:pt x="415" y="1035"/>
                  </a:lnTo>
                  <a:lnTo>
                    <a:pt x="437" y="1055"/>
                  </a:lnTo>
                  <a:lnTo>
                    <a:pt x="464" y="1072"/>
                  </a:lnTo>
                  <a:lnTo>
                    <a:pt x="491" y="1086"/>
                  </a:lnTo>
                  <a:lnTo>
                    <a:pt x="521" y="1096"/>
                  </a:lnTo>
                  <a:lnTo>
                    <a:pt x="551" y="1104"/>
                  </a:lnTo>
                  <a:lnTo>
                    <a:pt x="583" y="1110"/>
                  </a:lnTo>
                  <a:lnTo>
                    <a:pt x="614" y="1111"/>
                  </a:lnTo>
                  <a:lnTo>
                    <a:pt x="646" y="1110"/>
                  </a:lnTo>
                  <a:lnTo>
                    <a:pt x="676" y="1104"/>
                  </a:lnTo>
                  <a:lnTo>
                    <a:pt x="704" y="1096"/>
                  </a:lnTo>
                  <a:lnTo>
                    <a:pt x="732" y="1086"/>
                  </a:lnTo>
                  <a:lnTo>
                    <a:pt x="757" y="1072"/>
                  </a:lnTo>
                  <a:lnTo>
                    <a:pt x="778" y="1053"/>
                  </a:lnTo>
                  <a:lnTo>
                    <a:pt x="796" y="1032"/>
                  </a:lnTo>
                  <a:lnTo>
                    <a:pt x="810" y="1007"/>
                  </a:lnTo>
                  <a:lnTo>
                    <a:pt x="820" y="979"/>
                  </a:lnTo>
                  <a:lnTo>
                    <a:pt x="824" y="947"/>
                  </a:lnTo>
                  <a:lnTo>
                    <a:pt x="822" y="912"/>
                  </a:lnTo>
                  <a:lnTo>
                    <a:pt x="824" y="901"/>
                  </a:lnTo>
                  <a:lnTo>
                    <a:pt x="829" y="893"/>
                  </a:lnTo>
                  <a:lnTo>
                    <a:pt x="838" y="887"/>
                  </a:lnTo>
                  <a:lnTo>
                    <a:pt x="847" y="884"/>
                  </a:lnTo>
                  <a:lnTo>
                    <a:pt x="858" y="884"/>
                  </a:lnTo>
                  <a:lnTo>
                    <a:pt x="901" y="888"/>
                  </a:lnTo>
                  <a:lnTo>
                    <a:pt x="945" y="887"/>
                  </a:lnTo>
                  <a:lnTo>
                    <a:pt x="990" y="880"/>
                  </a:lnTo>
                  <a:lnTo>
                    <a:pt x="1034" y="869"/>
                  </a:lnTo>
                  <a:lnTo>
                    <a:pt x="1077" y="852"/>
                  </a:lnTo>
                  <a:lnTo>
                    <a:pt x="1118" y="833"/>
                  </a:lnTo>
                  <a:lnTo>
                    <a:pt x="1155" y="811"/>
                  </a:lnTo>
                  <a:lnTo>
                    <a:pt x="1170" y="799"/>
                  </a:lnTo>
                  <a:lnTo>
                    <a:pt x="1189" y="786"/>
                  </a:lnTo>
                  <a:lnTo>
                    <a:pt x="1206" y="770"/>
                  </a:lnTo>
                  <a:lnTo>
                    <a:pt x="1220" y="753"/>
                  </a:lnTo>
                  <a:lnTo>
                    <a:pt x="1229" y="734"/>
                  </a:lnTo>
                  <a:lnTo>
                    <a:pt x="1233" y="714"/>
                  </a:lnTo>
                  <a:lnTo>
                    <a:pt x="1229" y="693"/>
                  </a:lnTo>
                  <a:lnTo>
                    <a:pt x="1220" y="675"/>
                  </a:lnTo>
                  <a:lnTo>
                    <a:pt x="1206" y="659"/>
                  </a:lnTo>
                  <a:lnTo>
                    <a:pt x="1189" y="645"/>
                  </a:lnTo>
                  <a:lnTo>
                    <a:pt x="1169" y="633"/>
                  </a:lnTo>
                  <a:lnTo>
                    <a:pt x="1148" y="624"/>
                  </a:lnTo>
                  <a:lnTo>
                    <a:pt x="1130" y="615"/>
                  </a:lnTo>
                  <a:lnTo>
                    <a:pt x="1121" y="607"/>
                  </a:lnTo>
                  <a:lnTo>
                    <a:pt x="1117" y="597"/>
                  </a:lnTo>
                  <a:lnTo>
                    <a:pt x="1117" y="586"/>
                  </a:lnTo>
                  <a:lnTo>
                    <a:pt x="1121" y="577"/>
                  </a:lnTo>
                  <a:lnTo>
                    <a:pt x="1127" y="567"/>
                  </a:lnTo>
                  <a:lnTo>
                    <a:pt x="1136" y="562"/>
                  </a:lnTo>
                  <a:lnTo>
                    <a:pt x="1169" y="549"/>
                  </a:lnTo>
                  <a:lnTo>
                    <a:pt x="1198" y="533"/>
                  </a:lnTo>
                  <a:lnTo>
                    <a:pt x="1223" y="512"/>
                  </a:lnTo>
                  <a:lnTo>
                    <a:pt x="1245" y="490"/>
                  </a:lnTo>
                  <a:lnTo>
                    <a:pt x="1261" y="465"/>
                  </a:lnTo>
                  <a:lnTo>
                    <a:pt x="1271" y="438"/>
                  </a:lnTo>
                  <a:lnTo>
                    <a:pt x="1276" y="408"/>
                  </a:lnTo>
                  <a:lnTo>
                    <a:pt x="1275" y="377"/>
                  </a:lnTo>
                  <a:lnTo>
                    <a:pt x="1267" y="345"/>
                  </a:lnTo>
                  <a:lnTo>
                    <a:pt x="1252" y="312"/>
                  </a:lnTo>
                  <a:lnTo>
                    <a:pt x="1229" y="279"/>
                  </a:lnTo>
                  <a:lnTo>
                    <a:pt x="1203" y="252"/>
                  </a:lnTo>
                  <a:lnTo>
                    <a:pt x="1173" y="229"/>
                  </a:lnTo>
                  <a:lnTo>
                    <a:pt x="1140" y="212"/>
                  </a:lnTo>
                  <a:lnTo>
                    <a:pt x="1106" y="199"/>
                  </a:lnTo>
                  <a:lnTo>
                    <a:pt x="1070" y="190"/>
                  </a:lnTo>
                  <a:lnTo>
                    <a:pt x="1033" y="188"/>
                  </a:lnTo>
                  <a:lnTo>
                    <a:pt x="994" y="190"/>
                  </a:lnTo>
                  <a:lnTo>
                    <a:pt x="956" y="197"/>
                  </a:lnTo>
                  <a:lnTo>
                    <a:pt x="945" y="197"/>
                  </a:lnTo>
                  <a:lnTo>
                    <a:pt x="936" y="194"/>
                  </a:lnTo>
                  <a:lnTo>
                    <a:pt x="927" y="189"/>
                  </a:lnTo>
                  <a:lnTo>
                    <a:pt x="922" y="180"/>
                  </a:lnTo>
                  <a:lnTo>
                    <a:pt x="920" y="169"/>
                  </a:lnTo>
                  <a:lnTo>
                    <a:pt x="920" y="139"/>
                  </a:lnTo>
                  <a:lnTo>
                    <a:pt x="917" y="114"/>
                  </a:lnTo>
                  <a:lnTo>
                    <a:pt x="907" y="93"/>
                  </a:lnTo>
                  <a:lnTo>
                    <a:pt x="894" y="78"/>
                  </a:lnTo>
                  <a:lnTo>
                    <a:pt x="879" y="66"/>
                  </a:lnTo>
                  <a:lnTo>
                    <a:pt x="860" y="59"/>
                  </a:lnTo>
                  <a:lnTo>
                    <a:pt x="839" y="55"/>
                  </a:lnTo>
                  <a:lnTo>
                    <a:pt x="816" y="55"/>
                  </a:lnTo>
                  <a:close/>
                  <a:moveTo>
                    <a:pt x="821" y="0"/>
                  </a:moveTo>
                  <a:lnTo>
                    <a:pt x="848" y="0"/>
                  </a:lnTo>
                  <a:lnTo>
                    <a:pt x="873" y="4"/>
                  </a:lnTo>
                  <a:lnTo>
                    <a:pt x="897" y="11"/>
                  </a:lnTo>
                  <a:lnTo>
                    <a:pt x="919" y="21"/>
                  </a:lnTo>
                  <a:lnTo>
                    <a:pt x="937" y="34"/>
                  </a:lnTo>
                  <a:lnTo>
                    <a:pt x="953" y="53"/>
                  </a:lnTo>
                  <a:lnTo>
                    <a:pt x="965" y="75"/>
                  </a:lnTo>
                  <a:lnTo>
                    <a:pt x="973" y="102"/>
                  </a:lnTo>
                  <a:lnTo>
                    <a:pt x="977" y="133"/>
                  </a:lnTo>
                  <a:lnTo>
                    <a:pt x="977" y="135"/>
                  </a:lnTo>
                  <a:lnTo>
                    <a:pt x="982" y="134"/>
                  </a:lnTo>
                  <a:lnTo>
                    <a:pt x="1022" y="131"/>
                  </a:lnTo>
                  <a:lnTo>
                    <a:pt x="1063" y="134"/>
                  </a:lnTo>
                  <a:lnTo>
                    <a:pt x="1102" y="140"/>
                  </a:lnTo>
                  <a:lnTo>
                    <a:pt x="1140" y="151"/>
                  </a:lnTo>
                  <a:lnTo>
                    <a:pt x="1177" y="167"/>
                  </a:lnTo>
                  <a:lnTo>
                    <a:pt x="1211" y="188"/>
                  </a:lnTo>
                  <a:lnTo>
                    <a:pt x="1242" y="211"/>
                  </a:lnTo>
                  <a:lnTo>
                    <a:pt x="1270" y="240"/>
                  </a:lnTo>
                  <a:lnTo>
                    <a:pt x="1293" y="274"/>
                  </a:lnTo>
                  <a:lnTo>
                    <a:pt x="1313" y="311"/>
                  </a:lnTo>
                  <a:lnTo>
                    <a:pt x="1327" y="353"/>
                  </a:lnTo>
                  <a:lnTo>
                    <a:pt x="1334" y="392"/>
                  </a:lnTo>
                  <a:lnTo>
                    <a:pt x="1331" y="430"/>
                  </a:lnTo>
                  <a:lnTo>
                    <a:pt x="1322" y="467"/>
                  </a:lnTo>
                  <a:lnTo>
                    <a:pt x="1307" y="499"/>
                  </a:lnTo>
                  <a:lnTo>
                    <a:pt x="1286" y="531"/>
                  </a:lnTo>
                  <a:lnTo>
                    <a:pt x="1258" y="558"/>
                  </a:lnTo>
                  <a:lnTo>
                    <a:pt x="1227" y="582"/>
                  </a:lnTo>
                  <a:lnTo>
                    <a:pt x="1208" y="592"/>
                  </a:lnTo>
                  <a:lnTo>
                    <a:pt x="1223" y="601"/>
                  </a:lnTo>
                  <a:lnTo>
                    <a:pt x="1242" y="616"/>
                  </a:lnTo>
                  <a:lnTo>
                    <a:pt x="1261" y="634"/>
                  </a:lnTo>
                  <a:lnTo>
                    <a:pt x="1274" y="654"/>
                  </a:lnTo>
                  <a:lnTo>
                    <a:pt x="1284" y="675"/>
                  </a:lnTo>
                  <a:lnTo>
                    <a:pt x="1290" y="700"/>
                  </a:lnTo>
                  <a:lnTo>
                    <a:pt x="1288" y="730"/>
                  </a:lnTo>
                  <a:lnTo>
                    <a:pt x="1279" y="759"/>
                  </a:lnTo>
                  <a:lnTo>
                    <a:pt x="1265" y="785"/>
                  </a:lnTo>
                  <a:lnTo>
                    <a:pt x="1246" y="808"/>
                  </a:lnTo>
                  <a:lnTo>
                    <a:pt x="1224" y="829"/>
                  </a:lnTo>
                  <a:lnTo>
                    <a:pt x="1183" y="858"/>
                  </a:lnTo>
                  <a:lnTo>
                    <a:pt x="1140" y="884"/>
                  </a:lnTo>
                  <a:lnTo>
                    <a:pt x="1093" y="907"/>
                  </a:lnTo>
                  <a:lnTo>
                    <a:pt x="1045" y="925"/>
                  </a:lnTo>
                  <a:lnTo>
                    <a:pt x="994" y="937"/>
                  </a:lnTo>
                  <a:lnTo>
                    <a:pt x="943" y="945"/>
                  </a:lnTo>
                  <a:lnTo>
                    <a:pt x="893" y="945"/>
                  </a:lnTo>
                  <a:lnTo>
                    <a:pt x="880" y="943"/>
                  </a:lnTo>
                  <a:lnTo>
                    <a:pt x="880" y="952"/>
                  </a:lnTo>
                  <a:lnTo>
                    <a:pt x="876" y="990"/>
                  </a:lnTo>
                  <a:lnTo>
                    <a:pt x="867" y="1024"/>
                  </a:lnTo>
                  <a:lnTo>
                    <a:pt x="852" y="1055"/>
                  </a:lnTo>
                  <a:lnTo>
                    <a:pt x="834" y="1081"/>
                  </a:lnTo>
                  <a:lnTo>
                    <a:pt x="812" y="1103"/>
                  </a:lnTo>
                  <a:lnTo>
                    <a:pt x="786" y="1123"/>
                  </a:lnTo>
                  <a:lnTo>
                    <a:pt x="757" y="1138"/>
                  </a:lnTo>
                  <a:lnTo>
                    <a:pt x="725" y="1150"/>
                  </a:lnTo>
                  <a:lnTo>
                    <a:pt x="691" y="1158"/>
                  </a:lnTo>
                  <a:lnTo>
                    <a:pt x="657" y="1163"/>
                  </a:lnTo>
                  <a:lnTo>
                    <a:pt x="621" y="1165"/>
                  </a:lnTo>
                  <a:lnTo>
                    <a:pt x="585" y="1163"/>
                  </a:lnTo>
                  <a:lnTo>
                    <a:pt x="549" y="1158"/>
                  </a:lnTo>
                  <a:lnTo>
                    <a:pt x="513" y="1149"/>
                  </a:lnTo>
                  <a:lnTo>
                    <a:pt x="479" y="1137"/>
                  </a:lnTo>
                  <a:lnTo>
                    <a:pt x="447" y="1123"/>
                  </a:lnTo>
                  <a:lnTo>
                    <a:pt x="416" y="1104"/>
                  </a:lnTo>
                  <a:lnTo>
                    <a:pt x="388" y="1082"/>
                  </a:lnTo>
                  <a:lnTo>
                    <a:pt x="363" y="1057"/>
                  </a:lnTo>
                  <a:lnTo>
                    <a:pt x="342" y="1030"/>
                  </a:lnTo>
                  <a:lnTo>
                    <a:pt x="325" y="998"/>
                  </a:lnTo>
                  <a:lnTo>
                    <a:pt x="312" y="964"/>
                  </a:lnTo>
                  <a:lnTo>
                    <a:pt x="304" y="926"/>
                  </a:lnTo>
                  <a:lnTo>
                    <a:pt x="305" y="914"/>
                  </a:lnTo>
                  <a:lnTo>
                    <a:pt x="309" y="908"/>
                  </a:lnTo>
                  <a:lnTo>
                    <a:pt x="308" y="900"/>
                  </a:lnTo>
                  <a:lnTo>
                    <a:pt x="306" y="882"/>
                  </a:lnTo>
                  <a:lnTo>
                    <a:pt x="306" y="863"/>
                  </a:lnTo>
                  <a:lnTo>
                    <a:pt x="304" y="757"/>
                  </a:lnTo>
                  <a:lnTo>
                    <a:pt x="297" y="757"/>
                  </a:lnTo>
                  <a:lnTo>
                    <a:pt x="261" y="753"/>
                  </a:lnTo>
                  <a:lnTo>
                    <a:pt x="224" y="747"/>
                  </a:lnTo>
                  <a:lnTo>
                    <a:pt x="189" y="739"/>
                  </a:lnTo>
                  <a:lnTo>
                    <a:pt x="153" y="726"/>
                  </a:lnTo>
                  <a:lnTo>
                    <a:pt x="122" y="710"/>
                  </a:lnTo>
                  <a:lnTo>
                    <a:pt x="92" y="690"/>
                  </a:lnTo>
                  <a:lnTo>
                    <a:pt x="64" y="666"/>
                  </a:lnTo>
                  <a:lnTo>
                    <a:pt x="41" y="637"/>
                  </a:lnTo>
                  <a:lnTo>
                    <a:pt x="22" y="604"/>
                  </a:lnTo>
                  <a:lnTo>
                    <a:pt x="9" y="570"/>
                  </a:lnTo>
                  <a:lnTo>
                    <a:pt x="3" y="535"/>
                  </a:lnTo>
                  <a:lnTo>
                    <a:pt x="0" y="498"/>
                  </a:lnTo>
                  <a:lnTo>
                    <a:pt x="1" y="461"/>
                  </a:lnTo>
                  <a:lnTo>
                    <a:pt x="8" y="425"/>
                  </a:lnTo>
                  <a:lnTo>
                    <a:pt x="20" y="389"/>
                  </a:lnTo>
                  <a:lnTo>
                    <a:pt x="41" y="345"/>
                  </a:lnTo>
                  <a:lnTo>
                    <a:pt x="66" y="307"/>
                  </a:lnTo>
                  <a:lnTo>
                    <a:pt x="94" y="271"/>
                  </a:lnTo>
                  <a:lnTo>
                    <a:pt x="127" y="243"/>
                  </a:lnTo>
                  <a:lnTo>
                    <a:pt x="164" y="219"/>
                  </a:lnTo>
                  <a:lnTo>
                    <a:pt x="202" y="199"/>
                  </a:lnTo>
                  <a:lnTo>
                    <a:pt x="242" y="186"/>
                  </a:lnTo>
                  <a:lnTo>
                    <a:pt x="284" y="178"/>
                  </a:lnTo>
                  <a:lnTo>
                    <a:pt x="327" y="177"/>
                  </a:lnTo>
                  <a:lnTo>
                    <a:pt x="371" y="181"/>
                  </a:lnTo>
                  <a:lnTo>
                    <a:pt x="415" y="190"/>
                  </a:lnTo>
                  <a:lnTo>
                    <a:pt x="458" y="207"/>
                  </a:lnTo>
                  <a:lnTo>
                    <a:pt x="473" y="214"/>
                  </a:lnTo>
                  <a:lnTo>
                    <a:pt x="481" y="199"/>
                  </a:lnTo>
                  <a:lnTo>
                    <a:pt x="496" y="176"/>
                  </a:lnTo>
                  <a:lnTo>
                    <a:pt x="515" y="152"/>
                  </a:lnTo>
                  <a:lnTo>
                    <a:pt x="536" y="131"/>
                  </a:lnTo>
                  <a:lnTo>
                    <a:pt x="559" y="110"/>
                  </a:lnTo>
                  <a:lnTo>
                    <a:pt x="585" y="91"/>
                  </a:lnTo>
                  <a:lnTo>
                    <a:pt x="613" y="72"/>
                  </a:lnTo>
                  <a:lnTo>
                    <a:pt x="642" y="55"/>
                  </a:lnTo>
                  <a:lnTo>
                    <a:pt x="672" y="41"/>
                  </a:lnTo>
                  <a:lnTo>
                    <a:pt x="702" y="28"/>
                  </a:lnTo>
                  <a:lnTo>
                    <a:pt x="732" y="17"/>
                  </a:lnTo>
                  <a:lnTo>
                    <a:pt x="762" y="8"/>
                  </a:lnTo>
                  <a:lnTo>
                    <a:pt x="792" y="3"/>
                  </a:lnTo>
                  <a:lnTo>
                    <a:pt x="8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80" name="Group 121"/>
          <p:cNvGrpSpPr>
            <a:grpSpLocks noChangeAspect="1"/>
          </p:cNvGrpSpPr>
          <p:nvPr/>
        </p:nvGrpSpPr>
        <p:grpSpPr bwMode="auto">
          <a:xfrm rot="21060218">
            <a:off x="5113251" y="3879187"/>
            <a:ext cx="1270730" cy="1496690"/>
            <a:chOff x="2001" y="981"/>
            <a:chExt cx="3661" cy="4312"/>
          </a:xfrm>
          <a:effectLst>
            <a:outerShdw blurRad="50800" dist="38100" dir="2700000" algn="tl" rotWithShape="0">
              <a:prstClr val="black">
                <a:alpha val="40000"/>
              </a:prstClr>
            </a:outerShdw>
          </a:effectLst>
        </p:grpSpPr>
        <p:sp>
          <p:nvSpPr>
            <p:cNvPr id="681" name="Freeform 123"/>
            <p:cNvSpPr>
              <a:spLocks noEditPoints="1"/>
            </p:cNvSpPr>
            <p:nvPr/>
          </p:nvSpPr>
          <p:spPr bwMode="auto">
            <a:xfrm>
              <a:off x="2001" y="1954"/>
              <a:ext cx="2868" cy="2834"/>
            </a:xfrm>
            <a:custGeom>
              <a:avLst/>
              <a:gdLst/>
              <a:ahLst/>
              <a:cxnLst>
                <a:cxn ang="0">
                  <a:pos x="1126" y="98"/>
                </a:cxn>
                <a:cxn ang="0">
                  <a:pos x="822" y="209"/>
                </a:cxn>
                <a:cxn ang="0">
                  <a:pos x="588" y="424"/>
                </a:cxn>
                <a:cxn ang="0">
                  <a:pos x="399" y="678"/>
                </a:cxn>
                <a:cxn ang="0">
                  <a:pos x="280" y="849"/>
                </a:cxn>
                <a:cxn ang="0">
                  <a:pos x="105" y="1313"/>
                </a:cxn>
                <a:cxn ang="0">
                  <a:pos x="59" y="1758"/>
                </a:cxn>
                <a:cxn ang="0">
                  <a:pos x="98" y="2035"/>
                </a:cxn>
                <a:cxn ang="0">
                  <a:pos x="213" y="2277"/>
                </a:cxn>
                <a:cxn ang="0">
                  <a:pos x="429" y="2440"/>
                </a:cxn>
                <a:cxn ang="0">
                  <a:pos x="515" y="2530"/>
                </a:cxn>
                <a:cxn ang="0">
                  <a:pos x="638" y="2546"/>
                </a:cxn>
                <a:cxn ang="0">
                  <a:pos x="909" y="2543"/>
                </a:cxn>
                <a:cxn ang="0">
                  <a:pos x="1324" y="2551"/>
                </a:cxn>
                <a:cxn ang="0">
                  <a:pos x="1582" y="2584"/>
                </a:cxn>
                <a:cxn ang="0">
                  <a:pos x="1670" y="2675"/>
                </a:cxn>
                <a:cxn ang="0">
                  <a:pos x="1758" y="2763"/>
                </a:cxn>
                <a:cxn ang="0">
                  <a:pos x="1782" y="2610"/>
                </a:cxn>
                <a:cxn ang="0">
                  <a:pos x="1871" y="2552"/>
                </a:cxn>
                <a:cxn ang="0">
                  <a:pos x="2356" y="2390"/>
                </a:cxn>
                <a:cxn ang="0">
                  <a:pos x="2613" y="2191"/>
                </a:cxn>
                <a:cxn ang="0">
                  <a:pos x="2770" y="1894"/>
                </a:cxn>
                <a:cxn ang="0">
                  <a:pos x="2801" y="1463"/>
                </a:cxn>
                <a:cxn ang="0">
                  <a:pos x="2699" y="1042"/>
                </a:cxn>
                <a:cxn ang="0">
                  <a:pos x="2454" y="580"/>
                </a:cxn>
                <a:cxn ang="0">
                  <a:pos x="2135" y="251"/>
                </a:cxn>
                <a:cxn ang="0">
                  <a:pos x="1760" y="83"/>
                </a:cxn>
                <a:cxn ang="0">
                  <a:pos x="1522" y="0"/>
                </a:cxn>
                <a:cxn ang="0">
                  <a:pos x="1970" y="87"/>
                </a:cxn>
                <a:cxn ang="0">
                  <a:pos x="2287" y="297"/>
                </a:cxn>
                <a:cxn ang="0">
                  <a:pos x="2583" y="666"/>
                </a:cxn>
                <a:cxn ang="0">
                  <a:pos x="2807" y="1167"/>
                </a:cxn>
                <a:cxn ang="0">
                  <a:pos x="2863" y="1704"/>
                </a:cxn>
                <a:cxn ang="0">
                  <a:pos x="2778" y="2043"/>
                </a:cxn>
                <a:cxn ang="0">
                  <a:pos x="2562" y="2325"/>
                </a:cxn>
                <a:cxn ang="0">
                  <a:pos x="2242" y="2500"/>
                </a:cxn>
                <a:cxn ang="0">
                  <a:pos x="1888" y="2609"/>
                </a:cxn>
                <a:cxn ang="0">
                  <a:pos x="1836" y="2757"/>
                </a:cxn>
                <a:cxn ang="0">
                  <a:pos x="1822" y="2833"/>
                </a:cxn>
                <a:cxn ang="0">
                  <a:pos x="1697" y="2797"/>
                </a:cxn>
                <a:cxn ang="0">
                  <a:pos x="1583" y="2662"/>
                </a:cxn>
                <a:cxn ang="0">
                  <a:pos x="1438" y="2609"/>
                </a:cxn>
                <a:cxn ang="0">
                  <a:pos x="1116" y="2616"/>
                </a:cxn>
                <a:cxn ang="0">
                  <a:pos x="776" y="2593"/>
                </a:cxn>
                <a:cxn ang="0">
                  <a:pos x="613" y="2610"/>
                </a:cxn>
                <a:cxn ang="0">
                  <a:pos x="526" y="2683"/>
                </a:cxn>
                <a:cxn ang="0">
                  <a:pos x="482" y="2670"/>
                </a:cxn>
                <a:cxn ang="0">
                  <a:pos x="412" y="2495"/>
                </a:cxn>
                <a:cxn ang="0">
                  <a:pos x="183" y="2331"/>
                </a:cxn>
                <a:cxn ang="0">
                  <a:pos x="51" y="2085"/>
                </a:cxn>
                <a:cxn ang="0">
                  <a:pos x="1" y="1800"/>
                </a:cxn>
                <a:cxn ang="0">
                  <a:pos x="36" y="1361"/>
                </a:cxn>
                <a:cxn ang="0">
                  <a:pos x="187" y="903"/>
                </a:cxn>
                <a:cxn ang="0">
                  <a:pos x="220" y="785"/>
                </a:cxn>
                <a:cxn ang="0">
                  <a:pos x="407" y="566"/>
                </a:cxn>
                <a:cxn ang="0">
                  <a:pos x="621" y="294"/>
                </a:cxn>
                <a:cxn ang="0">
                  <a:pos x="910" y="104"/>
                </a:cxn>
                <a:cxn ang="0">
                  <a:pos x="1247" y="15"/>
                </a:cxn>
              </a:cxnLst>
              <a:rect l="0" t="0" r="r" b="b"/>
              <a:pathLst>
                <a:path w="2868" h="2834">
                  <a:moveTo>
                    <a:pt x="1480" y="56"/>
                  </a:moveTo>
                  <a:lnTo>
                    <a:pt x="1383" y="59"/>
                  </a:lnTo>
                  <a:lnTo>
                    <a:pt x="1286" y="69"/>
                  </a:lnTo>
                  <a:lnTo>
                    <a:pt x="1189" y="85"/>
                  </a:lnTo>
                  <a:lnTo>
                    <a:pt x="1126" y="98"/>
                  </a:lnTo>
                  <a:lnTo>
                    <a:pt x="1063" y="113"/>
                  </a:lnTo>
                  <a:lnTo>
                    <a:pt x="1000" y="132"/>
                  </a:lnTo>
                  <a:lnTo>
                    <a:pt x="939" y="154"/>
                  </a:lnTo>
                  <a:lnTo>
                    <a:pt x="880" y="179"/>
                  </a:lnTo>
                  <a:lnTo>
                    <a:pt x="822" y="209"/>
                  </a:lnTo>
                  <a:lnTo>
                    <a:pt x="769" y="244"/>
                  </a:lnTo>
                  <a:lnTo>
                    <a:pt x="718" y="285"/>
                  </a:lnTo>
                  <a:lnTo>
                    <a:pt x="672" y="328"/>
                  </a:lnTo>
                  <a:lnTo>
                    <a:pt x="628" y="375"/>
                  </a:lnTo>
                  <a:lnTo>
                    <a:pt x="588" y="424"/>
                  </a:lnTo>
                  <a:lnTo>
                    <a:pt x="550" y="473"/>
                  </a:lnTo>
                  <a:lnTo>
                    <a:pt x="512" y="525"/>
                  </a:lnTo>
                  <a:lnTo>
                    <a:pt x="475" y="577"/>
                  </a:lnTo>
                  <a:lnTo>
                    <a:pt x="437" y="628"/>
                  </a:lnTo>
                  <a:lnTo>
                    <a:pt x="399" y="678"/>
                  </a:lnTo>
                  <a:lnTo>
                    <a:pt x="359" y="726"/>
                  </a:lnTo>
                  <a:lnTo>
                    <a:pt x="336" y="751"/>
                  </a:lnTo>
                  <a:lnTo>
                    <a:pt x="336" y="755"/>
                  </a:lnTo>
                  <a:lnTo>
                    <a:pt x="331" y="767"/>
                  </a:lnTo>
                  <a:lnTo>
                    <a:pt x="280" y="849"/>
                  </a:lnTo>
                  <a:lnTo>
                    <a:pt x="234" y="936"/>
                  </a:lnTo>
                  <a:lnTo>
                    <a:pt x="194" y="1026"/>
                  </a:lnTo>
                  <a:lnTo>
                    <a:pt x="158" y="1120"/>
                  </a:lnTo>
                  <a:lnTo>
                    <a:pt x="129" y="1216"/>
                  </a:lnTo>
                  <a:lnTo>
                    <a:pt x="105" y="1313"/>
                  </a:lnTo>
                  <a:lnTo>
                    <a:pt x="85" y="1411"/>
                  </a:lnTo>
                  <a:lnTo>
                    <a:pt x="72" y="1509"/>
                  </a:lnTo>
                  <a:lnTo>
                    <a:pt x="63" y="1606"/>
                  </a:lnTo>
                  <a:lnTo>
                    <a:pt x="59" y="1703"/>
                  </a:lnTo>
                  <a:lnTo>
                    <a:pt x="59" y="1758"/>
                  </a:lnTo>
                  <a:lnTo>
                    <a:pt x="61" y="1814"/>
                  </a:lnTo>
                  <a:lnTo>
                    <a:pt x="67" y="1870"/>
                  </a:lnTo>
                  <a:lnTo>
                    <a:pt x="74" y="1927"/>
                  </a:lnTo>
                  <a:lnTo>
                    <a:pt x="85" y="1982"/>
                  </a:lnTo>
                  <a:lnTo>
                    <a:pt x="98" y="2035"/>
                  </a:lnTo>
                  <a:lnTo>
                    <a:pt x="114" y="2088"/>
                  </a:lnTo>
                  <a:lnTo>
                    <a:pt x="133" y="2139"/>
                  </a:lnTo>
                  <a:lnTo>
                    <a:pt x="157" y="2187"/>
                  </a:lnTo>
                  <a:lnTo>
                    <a:pt x="183" y="2234"/>
                  </a:lnTo>
                  <a:lnTo>
                    <a:pt x="213" y="2277"/>
                  </a:lnTo>
                  <a:lnTo>
                    <a:pt x="249" y="2318"/>
                  </a:lnTo>
                  <a:lnTo>
                    <a:pt x="287" y="2355"/>
                  </a:lnTo>
                  <a:lnTo>
                    <a:pt x="330" y="2387"/>
                  </a:lnTo>
                  <a:lnTo>
                    <a:pt x="377" y="2415"/>
                  </a:lnTo>
                  <a:lnTo>
                    <a:pt x="429" y="2440"/>
                  </a:lnTo>
                  <a:lnTo>
                    <a:pt x="487" y="2458"/>
                  </a:lnTo>
                  <a:lnTo>
                    <a:pt x="499" y="2465"/>
                  </a:lnTo>
                  <a:lnTo>
                    <a:pt x="505" y="2475"/>
                  </a:lnTo>
                  <a:lnTo>
                    <a:pt x="509" y="2487"/>
                  </a:lnTo>
                  <a:lnTo>
                    <a:pt x="515" y="2530"/>
                  </a:lnTo>
                  <a:lnTo>
                    <a:pt x="528" y="2592"/>
                  </a:lnTo>
                  <a:lnTo>
                    <a:pt x="547" y="2577"/>
                  </a:lnTo>
                  <a:lnTo>
                    <a:pt x="576" y="2564"/>
                  </a:lnTo>
                  <a:lnTo>
                    <a:pt x="606" y="2552"/>
                  </a:lnTo>
                  <a:lnTo>
                    <a:pt x="638" y="2546"/>
                  </a:lnTo>
                  <a:lnTo>
                    <a:pt x="669" y="2541"/>
                  </a:lnTo>
                  <a:lnTo>
                    <a:pt x="701" y="2537"/>
                  </a:lnTo>
                  <a:lnTo>
                    <a:pt x="732" y="2535"/>
                  </a:lnTo>
                  <a:lnTo>
                    <a:pt x="821" y="2537"/>
                  </a:lnTo>
                  <a:lnTo>
                    <a:pt x="909" y="2543"/>
                  </a:lnTo>
                  <a:lnTo>
                    <a:pt x="998" y="2551"/>
                  </a:lnTo>
                  <a:lnTo>
                    <a:pt x="1087" y="2558"/>
                  </a:lnTo>
                  <a:lnTo>
                    <a:pt x="1146" y="2559"/>
                  </a:lnTo>
                  <a:lnTo>
                    <a:pt x="1264" y="2554"/>
                  </a:lnTo>
                  <a:lnTo>
                    <a:pt x="1324" y="2551"/>
                  </a:lnTo>
                  <a:lnTo>
                    <a:pt x="1383" y="2550"/>
                  </a:lnTo>
                  <a:lnTo>
                    <a:pt x="1441" y="2552"/>
                  </a:lnTo>
                  <a:lnTo>
                    <a:pt x="1499" y="2560"/>
                  </a:lnTo>
                  <a:lnTo>
                    <a:pt x="1557" y="2573"/>
                  </a:lnTo>
                  <a:lnTo>
                    <a:pt x="1582" y="2584"/>
                  </a:lnTo>
                  <a:lnTo>
                    <a:pt x="1603" y="2598"/>
                  </a:lnTo>
                  <a:lnTo>
                    <a:pt x="1623" y="2615"/>
                  </a:lnTo>
                  <a:lnTo>
                    <a:pt x="1640" y="2634"/>
                  </a:lnTo>
                  <a:lnTo>
                    <a:pt x="1655" y="2654"/>
                  </a:lnTo>
                  <a:lnTo>
                    <a:pt x="1670" y="2675"/>
                  </a:lnTo>
                  <a:lnTo>
                    <a:pt x="1685" y="2696"/>
                  </a:lnTo>
                  <a:lnTo>
                    <a:pt x="1701" y="2716"/>
                  </a:lnTo>
                  <a:lnTo>
                    <a:pt x="1718" y="2734"/>
                  </a:lnTo>
                  <a:lnTo>
                    <a:pt x="1737" y="2750"/>
                  </a:lnTo>
                  <a:lnTo>
                    <a:pt x="1758" y="2763"/>
                  </a:lnTo>
                  <a:lnTo>
                    <a:pt x="1780" y="2770"/>
                  </a:lnTo>
                  <a:lnTo>
                    <a:pt x="1781" y="2732"/>
                  </a:lnTo>
                  <a:lnTo>
                    <a:pt x="1785" y="2691"/>
                  </a:lnTo>
                  <a:lnTo>
                    <a:pt x="1786" y="2651"/>
                  </a:lnTo>
                  <a:lnTo>
                    <a:pt x="1782" y="2610"/>
                  </a:lnTo>
                  <a:lnTo>
                    <a:pt x="1781" y="2598"/>
                  </a:lnTo>
                  <a:lnTo>
                    <a:pt x="1785" y="2588"/>
                  </a:lnTo>
                  <a:lnTo>
                    <a:pt x="1792" y="2579"/>
                  </a:lnTo>
                  <a:lnTo>
                    <a:pt x="1802" y="2573"/>
                  </a:lnTo>
                  <a:lnTo>
                    <a:pt x="1871" y="2552"/>
                  </a:lnTo>
                  <a:lnTo>
                    <a:pt x="2084" y="2493"/>
                  </a:lnTo>
                  <a:lnTo>
                    <a:pt x="2154" y="2472"/>
                  </a:lnTo>
                  <a:lnTo>
                    <a:pt x="2222" y="2448"/>
                  </a:lnTo>
                  <a:lnTo>
                    <a:pt x="2291" y="2420"/>
                  </a:lnTo>
                  <a:lnTo>
                    <a:pt x="2356" y="2390"/>
                  </a:lnTo>
                  <a:lnTo>
                    <a:pt x="2420" y="2353"/>
                  </a:lnTo>
                  <a:lnTo>
                    <a:pt x="2473" y="2318"/>
                  </a:lnTo>
                  <a:lnTo>
                    <a:pt x="2522" y="2279"/>
                  </a:lnTo>
                  <a:lnTo>
                    <a:pt x="2570" y="2237"/>
                  </a:lnTo>
                  <a:lnTo>
                    <a:pt x="2613" y="2191"/>
                  </a:lnTo>
                  <a:lnTo>
                    <a:pt x="2652" y="2143"/>
                  </a:lnTo>
                  <a:lnTo>
                    <a:pt x="2686" y="2090"/>
                  </a:lnTo>
                  <a:lnTo>
                    <a:pt x="2716" y="2035"/>
                  </a:lnTo>
                  <a:lnTo>
                    <a:pt x="2742" y="1976"/>
                  </a:lnTo>
                  <a:lnTo>
                    <a:pt x="2770" y="1894"/>
                  </a:lnTo>
                  <a:lnTo>
                    <a:pt x="2790" y="1809"/>
                  </a:lnTo>
                  <a:lnTo>
                    <a:pt x="2803" y="1724"/>
                  </a:lnTo>
                  <a:lnTo>
                    <a:pt x="2808" y="1637"/>
                  </a:lnTo>
                  <a:lnTo>
                    <a:pt x="2808" y="1551"/>
                  </a:lnTo>
                  <a:lnTo>
                    <a:pt x="2801" y="1463"/>
                  </a:lnTo>
                  <a:lnTo>
                    <a:pt x="2790" y="1377"/>
                  </a:lnTo>
                  <a:lnTo>
                    <a:pt x="2774" y="1292"/>
                  </a:lnTo>
                  <a:lnTo>
                    <a:pt x="2753" y="1207"/>
                  </a:lnTo>
                  <a:lnTo>
                    <a:pt x="2728" y="1123"/>
                  </a:lnTo>
                  <a:lnTo>
                    <a:pt x="2699" y="1042"/>
                  </a:lnTo>
                  <a:lnTo>
                    <a:pt x="2660" y="945"/>
                  </a:lnTo>
                  <a:lnTo>
                    <a:pt x="2617" y="849"/>
                  </a:lnTo>
                  <a:lnTo>
                    <a:pt x="2567" y="756"/>
                  </a:lnTo>
                  <a:lnTo>
                    <a:pt x="2513" y="666"/>
                  </a:lnTo>
                  <a:lnTo>
                    <a:pt x="2454" y="580"/>
                  </a:lnTo>
                  <a:lnTo>
                    <a:pt x="2391" y="496"/>
                  </a:lnTo>
                  <a:lnTo>
                    <a:pt x="2322" y="417"/>
                  </a:lnTo>
                  <a:lnTo>
                    <a:pt x="2262" y="357"/>
                  </a:lnTo>
                  <a:lnTo>
                    <a:pt x="2200" y="301"/>
                  </a:lnTo>
                  <a:lnTo>
                    <a:pt x="2135" y="251"/>
                  </a:lnTo>
                  <a:lnTo>
                    <a:pt x="2065" y="205"/>
                  </a:lnTo>
                  <a:lnTo>
                    <a:pt x="1995" y="166"/>
                  </a:lnTo>
                  <a:lnTo>
                    <a:pt x="1920" y="133"/>
                  </a:lnTo>
                  <a:lnTo>
                    <a:pt x="1841" y="106"/>
                  </a:lnTo>
                  <a:lnTo>
                    <a:pt x="1760" y="83"/>
                  </a:lnTo>
                  <a:lnTo>
                    <a:pt x="1675" y="69"/>
                  </a:lnTo>
                  <a:lnTo>
                    <a:pt x="1578" y="60"/>
                  </a:lnTo>
                  <a:lnTo>
                    <a:pt x="1480" y="56"/>
                  </a:lnTo>
                  <a:close/>
                  <a:moveTo>
                    <a:pt x="1430" y="0"/>
                  </a:moveTo>
                  <a:lnTo>
                    <a:pt x="1522" y="0"/>
                  </a:lnTo>
                  <a:lnTo>
                    <a:pt x="1613" y="4"/>
                  </a:lnTo>
                  <a:lnTo>
                    <a:pt x="1704" y="15"/>
                  </a:lnTo>
                  <a:lnTo>
                    <a:pt x="1794" y="32"/>
                  </a:lnTo>
                  <a:lnTo>
                    <a:pt x="1883" y="56"/>
                  </a:lnTo>
                  <a:lnTo>
                    <a:pt x="1970" y="87"/>
                  </a:lnTo>
                  <a:lnTo>
                    <a:pt x="2039" y="119"/>
                  </a:lnTo>
                  <a:lnTo>
                    <a:pt x="2106" y="157"/>
                  </a:lnTo>
                  <a:lnTo>
                    <a:pt x="2169" y="199"/>
                  </a:lnTo>
                  <a:lnTo>
                    <a:pt x="2229" y="246"/>
                  </a:lnTo>
                  <a:lnTo>
                    <a:pt x="2287" y="297"/>
                  </a:lnTo>
                  <a:lnTo>
                    <a:pt x="2340" y="349"/>
                  </a:lnTo>
                  <a:lnTo>
                    <a:pt x="2391" y="405"/>
                  </a:lnTo>
                  <a:lnTo>
                    <a:pt x="2458" y="488"/>
                  </a:lnTo>
                  <a:lnTo>
                    <a:pt x="2522" y="574"/>
                  </a:lnTo>
                  <a:lnTo>
                    <a:pt x="2583" y="666"/>
                  </a:lnTo>
                  <a:lnTo>
                    <a:pt x="2638" y="760"/>
                  </a:lnTo>
                  <a:lnTo>
                    <a:pt x="2689" y="858"/>
                  </a:lnTo>
                  <a:lnTo>
                    <a:pt x="2733" y="959"/>
                  </a:lnTo>
                  <a:lnTo>
                    <a:pt x="2773" y="1063"/>
                  </a:lnTo>
                  <a:lnTo>
                    <a:pt x="2807" y="1167"/>
                  </a:lnTo>
                  <a:lnTo>
                    <a:pt x="2833" y="1273"/>
                  </a:lnTo>
                  <a:lnTo>
                    <a:pt x="2852" y="1381"/>
                  </a:lnTo>
                  <a:lnTo>
                    <a:pt x="2864" y="1489"/>
                  </a:lnTo>
                  <a:lnTo>
                    <a:pt x="2868" y="1597"/>
                  </a:lnTo>
                  <a:lnTo>
                    <a:pt x="2863" y="1704"/>
                  </a:lnTo>
                  <a:lnTo>
                    <a:pt x="2855" y="1775"/>
                  </a:lnTo>
                  <a:lnTo>
                    <a:pt x="2842" y="1844"/>
                  </a:lnTo>
                  <a:lnTo>
                    <a:pt x="2825" y="1912"/>
                  </a:lnTo>
                  <a:lnTo>
                    <a:pt x="2804" y="1979"/>
                  </a:lnTo>
                  <a:lnTo>
                    <a:pt x="2778" y="2043"/>
                  </a:lnTo>
                  <a:lnTo>
                    <a:pt x="2745" y="2106"/>
                  </a:lnTo>
                  <a:lnTo>
                    <a:pt x="2708" y="2165"/>
                  </a:lnTo>
                  <a:lnTo>
                    <a:pt x="2666" y="2221"/>
                  </a:lnTo>
                  <a:lnTo>
                    <a:pt x="2618" y="2274"/>
                  </a:lnTo>
                  <a:lnTo>
                    <a:pt x="2562" y="2325"/>
                  </a:lnTo>
                  <a:lnTo>
                    <a:pt x="2503" y="2369"/>
                  </a:lnTo>
                  <a:lnTo>
                    <a:pt x="2440" y="2408"/>
                  </a:lnTo>
                  <a:lnTo>
                    <a:pt x="2376" y="2442"/>
                  </a:lnTo>
                  <a:lnTo>
                    <a:pt x="2309" y="2472"/>
                  </a:lnTo>
                  <a:lnTo>
                    <a:pt x="2242" y="2500"/>
                  </a:lnTo>
                  <a:lnTo>
                    <a:pt x="2173" y="2525"/>
                  </a:lnTo>
                  <a:lnTo>
                    <a:pt x="2102" y="2547"/>
                  </a:lnTo>
                  <a:lnTo>
                    <a:pt x="2031" y="2568"/>
                  </a:lnTo>
                  <a:lnTo>
                    <a:pt x="1959" y="2589"/>
                  </a:lnTo>
                  <a:lnTo>
                    <a:pt x="1888" y="2609"/>
                  </a:lnTo>
                  <a:lnTo>
                    <a:pt x="1841" y="2623"/>
                  </a:lnTo>
                  <a:lnTo>
                    <a:pt x="1843" y="2635"/>
                  </a:lnTo>
                  <a:lnTo>
                    <a:pt x="1841" y="2675"/>
                  </a:lnTo>
                  <a:lnTo>
                    <a:pt x="1837" y="2716"/>
                  </a:lnTo>
                  <a:lnTo>
                    <a:pt x="1836" y="2757"/>
                  </a:lnTo>
                  <a:lnTo>
                    <a:pt x="1839" y="2797"/>
                  </a:lnTo>
                  <a:lnTo>
                    <a:pt x="1839" y="2808"/>
                  </a:lnTo>
                  <a:lnTo>
                    <a:pt x="1836" y="2818"/>
                  </a:lnTo>
                  <a:lnTo>
                    <a:pt x="1830" y="2826"/>
                  </a:lnTo>
                  <a:lnTo>
                    <a:pt x="1822" y="2833"/>
                  </a:lnTo>
                  <a:lnTo>
                    <a:pt x="1810" y="2834"/>
                  </a:lnTo>
                  <a:lnTo>
                    <a:pt x="1780" y="2831"/>
                  </a:lnTo>
                  <a:lnTo>
                    <a:pt x="1751" y="2823"/>
                  </a:lnTo>
                  <a:lnTo>
                    <a:pt x="1723" y="2813"/>
                  </a:lnTo>
                  <a:lnTo>
                    <a:pt x="1697" y="2797"/>
                  </a:lnTo>
                  <a:lnTo>
                    <a:pt x="1675" y="2778"/>
                  </a:lnTo>
                  <a:lnTo>
                    <a:pt x="1651" y="2749"/>
                  </a:lnTo>
                  <a:lnTo>
                    <a:pt x="1630" y="2719"/>
                  </a:lnTo>
                  <a:lnTo>
                    <a:pt x="1608" y="2690"/>
                  </a:lnTo>
                  <a:lnTo>
                    <a:pt x="1583" y="2662"/>
                  </a:lnTo>
                  <a:lnTo>
                    <a:pt x="1558" y="2643"/>
                  </a:lnTo>
                  <a:lnTo>
                    <a:pt x="1531" y="2628"/>
                  </a:lnTo>
                  <a:lnTo>
                    <a:pt x="1501" y="2619"/>
                  </a:lnTo>
                  <a:lnTo>
                    <a:pt x="1471" y="2613"/>
                  </a:lnTo>
                  <a:lnTo>
                    <a:pt x="1438" y="2609"/>
                  </a:lnTo>
                  <a:lnTo>
                    <a:pt x="1405" y="2607"/>
                  </a:lnTo>
                  <a:lnTo>
                    <a:pt x="1342" y="2607"/>
                  </a:lnTo>
                  <a:lnTo>
                    <a:pt x="1268" y="2611"/>
                  </a:lnTo>
                  <a:lnTo>
                    <a:pt x="1192" y="2615"/>
                  </a:lnTo>
                  <a:lnTo>
                    <a:pt x="1116" y="2616"/>
                  </a:lnTo>
                  <a:lnTo>
                    <a:pt x="1037" y="2614"/>
                  </a:lnTo>
                  <a:lnTo>
                    <a:pt x="959" y="2606"/>
                  </a:lnTo>
                  <a:lnTo>
                    <a:pt x="880" y="2599"/>
                  </a:lnTo>
                  <a:lnTo>
                    <a:pt x="801" y="2594"/>
                  </a:lnTo>
                  <a:lnTo>
                    <a:pt x="776" y="2593"/>
                  </a:lnTo>
                  <a:lnTo>
                    <a:pt x="723" y="2593"/>
                  </a:lnTo>
                  <a:lnTo>
                    <a:pt x="695" y="2594"/>
                  </a:lnTo>
                  <a:lnTo>
                    <a:pt x="666" y="2598"/>
                  </a:lnTo>
                  <a:lnTo>
                    <a:pt x="639" y="2602"/>
                  </a:lnTo>
                  <a:lnTo>
                    <a:pt x="613" y="2610"/>
                  </a:lnTo>
                  <a:lnTo>
                    <a:pt x="588" y="2620"/>
                  </a:lnTo>
                  <a:lnTo>
                    <a:pt x="567" y="2635"/>
                  </a:lnTo>
                  <a:lnTo>
                    <a:pt x="549" y="2652"/>
                  </a:lnTo>
                  <a:lnTo>
                    <a:pt x="534" y="2674"/>
                  </a:lnTo>
                  <a:lnTo>
                    <a:pt x="526" y="2683"/>
                  </a:lnTo>
                  <a:lnTo>
                    <a:pt x="517" y="2689"/>
                  </a:lnTo>
                  <a:lnTo>
                    <a:pt x="507" y="2690"/>
                  </a:lnTo>
                  <a:lnTo>
                    <a:pt x="496" y="2686"/>
                  </a:lnTo>
                  <a:lnTo>
                    <a:pt x="488" y="2679"/>
                  </a:lnTo>
                  <a:lnTo>
                    <a:pt x="482" y="2670"/>
                  </a:lnTo>
                  <a:lnTo>
                    <a:pt x="479" y="2660"/>
                  </a:lnTo>
                  <a:lnTo>
                    <a:pt x="474" y="2616"/>
                  </a:lnTo>
                  <a:lnTo>
                    <a:pt x="456" y="2530"/>
                  </a:lnTo>
                  <a:lnTo>
                    <a:pt x="453" y="2508"/>
                  </a:lnTo>
                  <a:lnTo>
                    <a:pt x="412" y="2495"/>
                  </a:lnTo>
                  <a:lnTo>
                    <a:pt x="357" y="2471"/>
                  </a:lnTo>
                  <a:lnTo>
                    <a:pt x="308" y="2442"/>
                  </a:lnTo>
                  <a:lnTo>
                    <a:pt x="262" y="2408"/>
                  </a:lnTo>
                  <a:lnTo>
                    <a:pt x="221" y="2372"/>
                  </a:lnTo>
                  <a:lnTo>
                    <a:pt x="183" y="2331"/>
                  </a:lnTo>
                  <a:lnTo>
                    <a:pt x="149" y="2287"/>
                  </a:lnTo>
                  <a:lnTo>
                    <a:pt x="119" y="2239"/>
                  </a:lnTo>
                  <a:lnTo>
                    <a:pt x="93" y="2191"/>
                  </a:lnTo>
                  <a:lnTo>
                    <a:pt x="70" y="2139"/>
                  </a:lnTo>
                  <a:lnTo>
                    <a:pt x="51" y="2085"/>
                  </a:lnTo>
                  <a:lnTo>
                    <a:pt x="35" y="2030"/>
                  </a:lnTo>
                  <a:lnTo>
                    <a:pt x="22" y="1974"/>
                  </a:lnTo>
                  <a:lnTo>
                    <a:pt x="13" y="1916"/>
                  </a:lnTo>
                  <a:lnTo>
                    <a:pt x="5" y="1859"/>
                  </a:lnTo>
                  <a:lnTo>
                    <a:pt x="1" y="1800"/>
                  </a:lnTo>
                  <a:lnTo>
                    <a:pt x="0" y="1742"/>
                  </a:lnTo>
                  <a:lnTo>
                    <a:pt x="2" y="1648"/>
                  </a:lnTo>
                  <a:lnTo>
                    <a:pt x="9" y="1552"/>
                  </a:lnTo>
                  <a:lnTo>
                    <a:pt x="19" y="1457"/>
                  </a:lnTo>
                  <a:lnTo>
                    <a:pt x="36" y="1361"/>
                  </a:lnTo>
                  <a:lnTo>
                    <a:pt x="56" y="1265"/>
                  </a:lnTo>
                  <a:lnTo>
                    <a:pt x="81" y="1173"/>
                  </a:lnTo>
                  <a:lnTo>
                    <a:pt x="111" y="1080"/>
                  </a:lnTo>
                  <a:lnTo>
                    <a:pt x="146" y="989"/>
                  </a:lnTo>
                  <a:lnTo>
                    <a:pt x="187" y="903"/>
                  </a:lnTo>
                  <a:lnTo>
                    <a:pt x="232" y="818"/>
                  </a:lnTo>
                  <a:lnTo>
                    <a:pt x="226" y="814"/>
                  </a:lnTo>
                  <a:lnTo>
                    <a:pt x="221" y="805"/>
                  </a:lnTo>
                  <a:lnTo>
                    <a:pt x="218" y="796"/>
                  </a:lnTo>
                  <a:lnTo>
                    <a:pt x="220" y="785"/>
                  </a:lnTo>
                  <a:lnTo>
                    <a:pt x="228" y="775"/>
                  </a:lnTo>
                  <a:lnTo>
                    <a:pt x="277" y="727"/>
                  </a:lnTo>
                  <a:lnTo>
                    <a:pt x="323" y="676"/>
                  </a:lnTo>
                  <a:lnTo>
                    <a:pt x="367" y="621"/>
                  </a:lnTo>
                  <a:lnTo>
                    <a:pt x="407" y="566"/>
                  </a:lnTo>
                  <a:lnTo>
                    <a:pt x="448" y="509"/>
                  </a:lnTo>
                  <a:lnTo>
                    <a:pt x="488" y="453"/>
                  </a:lnTo>
                  <a:lnTo>
                    <a:pt x="529" y="398"/>
                  </a:lnTo>
                  <a:lnTo>
                    <a:pt x="573" y="344"/>
                  </a:lnTo>
                  <a:lnTo>
                    <a:pt x="621" y="294"/>
                  </a:lnTo>
                  <a:lnTo>
                    <a:pt x="673" y="247"/>
                  </a:lnTo>
                  <a:lnTo>
                    <a:pt x="728" y="204"/>
                  </a:lnTo>
                  <a:lnTo>
                    <a:pt x="787" y="167"/>
                  </a:lnTo>
                  <a:lnTo>
                    <a:pt x="847" y="133"/>
                  </a:lnTo>
                  <a:lnTo>
                    <a:pt x="910" y="104"/>
                  </a:lnTo>
                  <a:lnTo>
                    <a:pt x="976" y="79"/>
                  </a:lnTo>
                  <a:lnTo>
                    <a:pt x="1042" y="59"/>
                  </a:lnTo>
                  <a:lnTo>
                    <a:pt x="1109" y="41"/>
                  </a:lnTo>
                  <a:lnTo>
                    <a:pt x="1177" y="27"/>
                  </a:lnTo>
                  <a:lnTo>
                    <a:pt x="1247" y="15"/>
                  </a:lnTo>
                  <a:lnTo>
                    <a:pt x="1338" y="5"/>
                  </a:lnTo>
                  <a:lnTo>
                    <a:pt x="14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2" name="Freeform 124"/>
            <p:cNvSpPr>
              <a:spLocks/>
            </p:cNvSpPr>
            <p:nvPr/>
          </p:nvSpPr>
          <p:spPr bwMode="auto">
            <a:xfrm>
              <a:off x="3982" y="2993"/>
              <a:ext cx="408" cy="264"/>
            </a:xfrm>
            <a:custGeom>
              <a:avLst/>
              <a:gdLst/>
              <a:ahLst/>
              <a:cxnLst>
                <a:cxn ang="0">
                  <a:pos x="92" y="0"/>
                </a:cxn>
                <a:cxn ang="0">
                  <a:pos x="152" y="5"/>
                </a:cxn>
                <a:cxn ang="0">
                  <a:pos x="211" y="16"/>
                </a:cxn>
                <a:cxn ang="0">
                  <a:pos x="269" y="29"/>
                </a:cxn>
                <a:cxn ang="0">
                  <a:pos x="387" y="60"/>
                </a:cxn>
                <a:cxn ang="0">
                  <a:pos x="399" y="66"/>
                </a:cxn>
                <a:cxn ang="0">
                  <a:pos x="405" y="75"/>
                </a:cxn>
                <a:cxn ang="0">
                  <a:pos x="408" y="85"/>
                </a:cxn>
                <a:cxn ang="0">
                  <a:pos x="406" y="96"/>
                </a:cxn>
                <a:cxn ang="0">
                  <a:pos x="401" y="106"/>
                </a:cxn>
                <a:cxn ang="0">
                  <a:pos x="395" y="114"/>
                </a:cxn>
                <a:cxn ang="0">
                  <a:pos x="384" y="118"/>
                </a:cxn>
                <a:cxn ang="0">
                  <a:pos x="371" y="117"/>
                </a:cxn>
                <a:cxn ang="0">
                  <a:pos x="315" y="102"/>
                </a:cxn>
                <a:cxn ang="0">
                  <a:pos x="258" y="86"/>
                </a:cxn>
                <a:cxn ang="0">
                  <a:pos x="203" y="73"/>
                </a:cxn>
                <a:cxn ang="0">
                  <a:pos x="147" y="64"/>
                </a:cxn>
                <a:cxn ang="0">
                  <a:pos x="90" y="59"/>
                </a:cxn>
                <a:cxn ang="0">
                  <a:pos x="59" y="60"/>
                </a:cxn>
                <a:cxn ang="0">
                  <a:pos x="65" y="79"/>
                </a:cxn>
                <a:cxn ang="0">
                  <a:pos x="74" y="94"/>
                </a:cxn>
                <a:cxn ang="0">
                  <a:pos x="86" y="107"/>
                </a:cxn>
                <a:cxn ang="0">
                  <a:pos x="103" y="118"/>
                </a:cxn>
                <a:cxn ang="0">
                  <a:pos x="120" y="127"/>
                </a:cxn>
                <a:cxn ang="0">
                  <a:pos x="139" y="134"/>
                </a:cxn>
                <a:cxn ang="0">
                  <a:pos x="159" y="139"/>
                </a:cxn>
                <a:cxn ang="0">
                  <a:pos x="177" y="145"/>
                </a:cxn>
                <a:cxn ang="0">
                  <a:pos x="196" y="149"/>
                </a:cxn>
                <a:cxn ang="0">
                  <a:pos x="231" y="158"/>
                </a:cxn>
                <a:cxn ang="0">
                  <a:pos x="265" y="166"/>
                </a:cxn>
                <a:cxn ang="0">
                  <a:pos x="300" y="178"/>
                </a:cxn>
                <a:cxn ang="0">
                  <a:pos x="333" y="191"/>
                </a:cxn>
                <a:cxn ang="0">
                  <a:pos x="365" y="208"/>
                </a:cxn>
                <a:cxn ang="0">
                  <a:pos x="374" y="217"/>
                </a:cxn>
                <a:cxn ang="0">
                  <a:pos x="378" y="228"/>
                </a:cxn>
                <a:cxn ang="0">
                  <a:pos x="378" y="240"/>
                </a:cxn>
                <a:cxn ang="0">
                  <a:pos x="374" y="250"/>
                </a:cxn>
                <a:cxn ang="0">
                  <a:pos x="366" y="258"/>
                </a:cxn>
                <a:cxn ang="0">
                  <a:pos x="357" y="263"/>
                </a:cxn>
                <a:cxn ang="0">
                  <a:pos x="346" y="264"/>
                </a:cxn>
                <a:cxn ang="0">
                  <a:pos x="334" y="259"/>
                </a:cxn>
                <a:cxn ang="0">
                  <a:pos x="313" y="247"/>
                </a:cxn>
                <a:cxn ang="0">
                  <a:pos x="290" y="237"/>
                </a:cxn>
                <a:cxn ang="0">
                  <a:pos x="265" y="228"/>
                </a:cxn>
                <a:cxn ang="0">
                  <a:pos x="239" y="220"/>
                </a:cxn>
                <a:cxn ang="0">
                  <a:pos x="211" y="213"/>
                </a:cxn>
                <a:cxn ang="0">
                  <a:pos x="184" y="206"/>
                </a:cxn>
                <a:cxn ang="0">
                  <a:pos x="156" y="199"/>
                </a:cxn>
                <a:cxn ang="0">
                  <a:pos x="130" y="190"/>
                </a:cxn>
                <a:cxn ang="0">
                  <a:pos x="104" y="182"/>
                </a:cxn>
                <a:cxn ang="0">
                  <a:pos x="80" y="171"/>
                </a:cxn>
                <a:cxn ang="0">
                  <a:pos x="59" y="158"/>
                </a:cxn>
                <a:cxn ang="0">
                  <a:pos x="40" y="144"/>
                </a:cxn>
                <a:cxn ang="0">
                  <a:pos x="24" y="127"/>
                </a:cxn>
                <a:cxn ang="0">
                  <a:pos x="12" y="106"/>
                </a:cxn>
                <a:cxn ang="0">
                  <a:pos x="4" y="83"/>
                </a:cxn>
                <a:cxn ang="0">
                  <a:pos x="0" y="55"/>
                </a:cxn>
                <a:cxn ang="0">
                  <a:pos x="3" y="24"/>
                </a:cxn>
                <a:cxn ang="0">
                  <a:pos x="7" y="14"/>
                </a:cxn>
                <a:cxn ang="0">
                  <a:pos x="14" y="8"/>
                </a:cxn>
                <a:cxn ang="0">
                  <a:pos x="23" y="4"/>
                </a:cxn>
                <a:cxn ang="0">
                  <a:pos x="32" y="1"/>
                </a:cxn>
                <a:cxn ang="0">
                  <a:pos x="92" y="0"/>
                </a:cxn>
              </a:cxnLst>
              <a:rect l="0" t="0" r="r" b="b"/>
              <a:pathLst>
                <a:path w="408" h="264">
                  <a:moveTo>
                    <a:pt x="92" y="0"/>
                  </a:moveTo>
                  <a:lnTo>
                    <a:pt x="152" y="5"/>
                  </a:lnTo>
                  <a:lnTo>
                    <a:pt x="211" y="16"/>
                  </a:lnTo>
                  <a:lnTo>
                    <a:pt x="269" y="29"/>
                  </a:lnTo>
                  <a:lnTo>
                    <a:pt x="387" y="60"/>
                  </a:lnTo>
                  <a:lnTo>
                    <a:pt x="399" y="66"/>
                  </a:lnTo>
                  <a:lnTo>
                    <a:pt x="405" y="75"/>
                  </a:lnTo>
                  <a:lnTo>
                    <a:pt x="408" y="85"/>
                  </a:lnTo>
                  <a:lnTo>
                    <a:pt x="406" y="96"/>
                  </a:lnTo>
                  <a:lnTo>
                    <a:pt x="401" y="106"/>
                  </a:lnTo>
                  <a:lnTo>
                    <a:pt x="395" y="114"/>
                  </a:lnTo>
                  <a:lnTo>
                    <a:pt x="384" y="118"/>
                  </a:lnTo>
                  <a:lnTo>
                    <a:pt x="371" y="117"/>
                  </a:lnTo>
                  <a:lnTo>
                    <a:pt x="315" y="102"/>
                  </a:lnTo>
                  <a:lnTo>
                    <a:pt x="258" y="86"/>
                  </a:lnTo>
                  <a:lnTo>
                    <a:pt x="203" y="73"/>
                  </a:lnTo>
                  <a:lnTo>
                    <a:pt x="147" y="64"/>
                  </a:lnTo>
                  <a:lnTo>
                    <a:pt x="90" y="59"/>
                  </a:lnTo>
                  <a:lnTo>
                    <a:pt x="59" y="60"/>
                  </a:lnTo>
                  <a:lnTo>
                    <a:pt x="65" y="79"/>
                  </a:lnTo>
                  <a:lnTo>
                    <a:pt x="74" y="94"/>
                  </a:lnTo>
                  <a:lnTo>
                    <a:pt x="86" y="107"/>
                  </a:lnTo>
                  <a:lnTo>
                    <a:pt x="103" y="118"/>
                  </a:lnTo>
                  <a:lnTo>
                    <a:pt x="120" y="127"/>
                  </a:lnTo>
                  <a:lnTo>
                    <a:pt x="139" y="134"/>
                  </a:lnTo>
                  <a:lnTo>
                    <a:pt x="159" y="139"/>
                  </a:lnTo>
                  <a:lnTo>
                    <a:pt x="177" y="145"/>
                  </a:lnTo>
                  <a:lnTo>
                    <a:pt x="196" y="149"/>
                  </a:lnTo>
                  <a:lnTo>
                    <a:pt x="231" y="158"/>
                  </a:lnTo>
                  <a:lnTo>
                    <a:pt x="265" y="166"/>
                  </a:lnTo>
                  <a:lnTo>
                    <a:pt x="300" y="178"/>
                  </a:lnTo>
                  <a:lnTo>
                    <a:pt x="333" y="191"/>
                  </a:lnTo>
                  <a:lnTo>
                    <a:pt x="365" y="208"/>
                  </a:lnTo>
                  <a:lnTo>
                    <a:pt x="374" y="217"/>
                  </a:lnTo>
                  <a:lnTo>
                    <a:pt x="378" y="228"/>
                  </a:lnTo>
                  <a:lnTo>
                    <a:pt x="378" y="240"/>
                  </a:lnTo>
                  <a:lnTo>
                    <a:pt x="374" y="250"/>
                  </a:lnTo>
                  <a:lnTo>
                    <a:pt x="366" y="258"/>
                  </a:lnTo>
                  <a:lnTo>
                    <a:pt x="357" y="263"/>
                  </a:lnTo>
                  <a:lnTo>
                    <a:pt x="346" y="264"/>
                  </a:lnTo>
                  <a:lnTo>
                    <a:pt x="334" y="259"/>
                  </a:lnTo>
                  <a:lnTo>
                    <a:pt x="313" y="247"/>
                  </a:lnTo>
                  <a:lnTo>
                    <a:pt x="290" y="237"/>
                  </a:lnTo>
                  <a:lnTo>
                    <a:pt x="265" y="228"/>
                  </a:lnTo>
                  <a:lnTo>
                    <a:pt x="239" y="220"/>
                  </a:lnTo>
                  <a:lnTo>
                    <a:pt x="211" y="213"/>
                  </a:lnTo>
                  <a:lnTo>
                    <a:pt x="184" y="206"/>
                  </a:lnTo>
                  <a:lnTo>
                    <a:pt x="156" y="199"/>
                  </a:lnTo>
                  <a:lnTo>
                    <a:pt x="130" y="190"/>
                  </a:lnTo>
                  <a:lnTo>
                    <a:pt x="104" y="182"/>
                  </a:lnTo>
                  <a:lnTo>
                    <a:pt x="80" y="171"/>
                  </a:lnTo>
                  <a:lnTo>
                    <a:pt x="59" y="158"/>
                  </a:lnTo>
                  <a:lnTo>
                    <a:pt x="40" y="144"/>
                  </a:lnTo>
                  <a:lnTo>
                    <a:pt x="24" y="127"/>
                  </a:lnTo>
                  <a:lnTo>
                    <a:pt x="12" y="106"/>
                  </a:lnTo>
                  <a:lnTo>
                    <a:pt x="4" y="83"/>
                  </a:lnTo>
                  <a:lnTo>
                    <a:pt x="0" y="55"/>
                  </a:lnTo>
                  <a:lnTo>
                    <a:pt x="3" y="24"/>
                  </a:lnTo>
                  <a:lnTo>
                    <a:pt x="7" y="14"/>
                  </a:lnTo>
                  <a:lnTo>
                    <a:pt x="14" y="8"/>
                  </a:lnTo>
                  <a:lnTo>
                    <a:pt x="23" y="4"/>
                  </a:lnTo>
                  <a:lnTo>
                    <a:pt x="32" y="1"/>
                  </a:lnTo>
                  <a:lnTo>
                    <a:pt x="9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3" name="Freeform 125"/>
            <p:cNvSpPr>
              <a:spLocks/>
            </p:cNvSpPr>
            <p:nvPr/>
          </p:nvSpPr>
          <p:spPr bwMode="auto">
            <a:xfrm>
              <a:off x="3782" y="3384"/>
              <a:ext cx="318" cy="275"/>
            </a:xfrm>
            <a:custGeom>
              <a:avLst/>
              <a:gdLst/>
              <a:ahLst/>
              <a:cxnLst>
                <a:cxn ang="0">
                  <a:pos x="290" y="0"/>
                </a:cxn>
                <a:cxn ang="0">
                  <a:pos x="301" y="3"/>
                </a:cxn>
                <a:cxn ang="0">
                  <a:pos x="310" y="10"/>
                </a:cxn>
                <a:cxn ang="0">
                  <a:pos x="317" y="19"/>
                </a:cxn>
                <a:cxn ang="0">
                  <a:pos x="318" y="31"/>
                </a:cxn>
                <a:cxn ang="0">
                  <a:pos x="314" y="71"/>
                </a:cxn>
                <a:cxn ang="0">
                  <a:pos x="305" y="109"/>
                </a:cxn>
                <a:cxn ang="0">
                  <a:pos x="292" y="146"/>
                </a:cxn>
                <a:cxn ang="0">
                  <a:pos x="274" y="178"/>
                </a:cxn>
                <a:cxn ang="0">
                  <a:pos x="250" y="211"/>
                </a:cxn>
                <a:cxn ang="0">
                  <a:pos x="224" y="240"/>
                </a:cxn>
                <a:cxn ang="0">
                  <a:pos x="194" y="267"/>
                </a:cxn>
                <a:cxn ang="0">
                  <a:pos x="182" y="274"/>
                </a:cxn>
                <a:cxn ang="0">
                  <a:pos x="172" y="275"/>
                </a:cxn>
                <a:cxn ang="0">
                  <a:pos x="161" y="271"/>
                </a:cxn>
                <a:cxn ang="0">
                  <a:pos x="152" y="265"/>
                </a:cxn>
                <a:cxn ang="0">
                  <a:pos x="145" y="257"/>
                </a:cxn>
                <a:cxn ang="0">
                  <a:pos x="143" y="247"/>
                </a:cxn>
                <a:cxn ang="0">
                  <a:pos x="145" y="236"/>
                </a:cxn>
                <a:cxn ang="0">
                  <a:pos x="153" y="227"/>
                </a:cxn>
                <a:cxn ang="0">
                  <a:pos x="182" y="199"/>
                </a:cxn>
                <a:cxn ang="0">
                  <a:pos x="208" y="171"/>
                </a:cxn>
                <a:cxn ang="0">
                  <a:pos x="229" y="140"/>
                </a:cxn>
                <a:cxn ang="0">
                  <a:pos x="245" y="106"/>
                </a:cxn>
                <a:cxn ang="0">
                  <a:pos x="255" y="70"/>
                </a:cxn>
                <a:cxn ang="0">
                  <a:pos x="257" y="62"/>
                </a:cxn>
                <a:cxn ang="0">
                  <a:pos x="236" y="70"/>
                </a:cxn>
                <a:cxn ang="0">
                  <a:pos x="210" y="83"/>
                </a:cxn>
                <a:cxn ang="0">
                  <a:pos x="186" y="100"/>
                </a:cxn>
                <a:cxn ang="0">
                  <a:pos x="164" y="120"/>
                </a:cxn>
                <a:cxn ang="0">
                  <a:pos x="143" y="139"/>
                </a:cxn>
                <a:cxn ang="0">
                  <a:pos x="123" y="158"/>
                </a:cxn>
                <a:cxn ang="0">
                  <a:pos x="94" y="186"/>
                </a:cxn>
                <a:cxn ang="0">
                  <a:pos x="77" y="201"/>
                </a:cxn>
                <a:cxn ang="0">
                  <a:pos x="59" y="212"/>
                </a:cxn>
                <a:cxn ang="0">
                  <a:pos x="41" y="219"/>
                </a:cxn>
                <a:cxn ang="0">
                  <a:pos x="21" y="218"/>
                </a:cxn>
                <a:cxn ang="0">
                  <a:pos x="9" y="212"/>
                </a:cxn>
                <a:cxn ang="0">
                  <a:pos x="3" y="203"/>
                </a:cxn>
                <a:cxn ang="0">
                  <a:pos x="0" y="193"/>
                </a:cxn>
                <a:cxn ang="0">
                  <a:pos x="1" y="182"/>
                </a:cxn>
                <a:cxn ang="0">
                  <a:pos x="7" y="172"/>
                </a:cxn>
                <a:cxn ang="0">
                  <a:pos x="13" y="164"/>
                </a:cxn>
                <a:cxn ang="0">
                  <a:pos x="24" y="160"/>
                </a:cxn>
                <a:cxn ang="0">
                  <a:pos x="37" y="161"/>
                </a:cxn>
                <a:cxn ang="0">
                  <a:pos x="33" y="160"/>
                </a:cxn>
                <a:cxn ang="0">
                  <a:pos x="32" y="159"/>
                </a:cxn>
                <a:cxn ang="0">
                  <a:pos x="32" y="158"/>
                </a:cxn>
                <a:cxn ang="0">
                  <a:pos x="33" y="158"/>
                </a:cxn>
                <a:cxn ang="0">
                  <a:pos x="35" y="156"/>
                </a:cxn>
                <a:cxn ang="0">
                  <a:pos x="39" y="155"/>
                </a:cxn>
                <a:cxn ang="0">
                  <a:pos x="42" y="152"/>
                </a:cxn>
                <a:cxn ang="0">
                  <a:pos x="46" y="150"/>
                </a:cxn>
                <a:cxn ang="0">
                  <a:pos x="73" y="123"/>
                </a:cxn>
                <a:cxn ang="0">
                  <a:pos x="109" y="92"/>
                </a:cxn>
                <a:cxn ang="0">
                  <a:pos x="144" y="62"/>
                </a:cxn>
                <a:cxn ang="0">
                  <a:pos x="165" y="46"/>
                </a:cxn>
                <a:cxn ang="0">
                  <a:pos x="187" y="31"/>
                </a:cxn>
                <a:cxn ang="0">
                  <a:pos x="211" y="17"/>
                </a:cxn>
                <a:cxn ang="0">
                  <a:pos x="236" y="7"/>
                </a:cxn>
                <a:cxn ang="0">
                  <a:pos x="262" y="2"/>
                </a:cxn>
                <a:cxn ang="0">
                  <a:pos x="290" y="0"/>
                </a:cxn>
              </a:cxnLst>
              <a:rect l="0" t="0" r="r" b="b"/>
              <a:pathLst>
                <a:path w="318" h="275">
                  <a:moveTo>
                    <a:pt x="290" y="0"/>
                  </a:moveTo>
                  <a:lnTo>
                    <a:pt x="301" y="3"/>
                  </a:lnTo>
                  <a:lnTo>
                    <a:pt x="310" y="10"/>
                  </a:lnTo>
                  <a:lnTo>
                    <a:pt x="317" y="19"/>
                  </a:lnTo>
                  <a:lnTo>
                    <a:pt x="318" y="31"/>
                  </a:lnTo>
                  <a:lnTo>
                    <a:pt x="314" y="71"/>
                  </a:lnTo>
                  <a:lnTo>
                    <a:pt x="305" y="109"/>
                  </a:lnTo>
                  <a:lnTo>
                    <a:pt x="292" y="146"/>
                  </a:lnTo>
                  <a:lnTo>
                    <a:pt x="274" y="178"/>
                  </a:lnTo>
                  <a:lnTo>
                    <a:pt x="250" y="211"/>
                  </a:lnTo>
                  <a:lnTo>
                    <a:pt x="224" y="240"/>
                  </a:lnTo>
                  <a:lnTo>
                    <a:pt x="194" y="267"/>
                  </a:lnTo>
                  <a:lnTo>
                    <a:pt x="182" y="274"/>
                  </a:lnTo>
                  <a:lnTo>
                    <a:pt x="172" y="275"/>
                  </a:lnTo>
                  <a:lnTo>
                    <a:pt x="161" y="271"/>
                  </a:lnTo>
                  <a:lnTo>
                    <a:pt x="152" y="265"/>
                  </a:lnTo>
                  <a:lnTo>
                    <a:pt x="145" y="257"/>
                  </a:lnTo>
                  <a:lnTo>
                    <a:pt x="143" y="247"/>
                  </a:lnTo>
                  <a:lnTo>
                    <a:pt x="145" y="236"/>
                  </a:lnTo>
                  <a:lnTo>
                    <a:pt x="153" y="227"/>
                  </a:lnTo>
                  <a:lnTo>
                    <a:pt x="182" y="199"/>
                  </a:lnTo>
                  <a:lnTo>
                    <a:pt x="208" y="171"/>
                  </a:lnTo>
                  <a:lnTo>
                    <a:pt x="229" y="140"/>
                  </a:lnTo>
                  <a:lnTo>
                    <a:pt x="245" y="106"/>
                  </a:lnTo>
                  <a:lnTo>
                    <a:pt x="255" y="70"/>
                  </a:lnTo>
                  <a:lnTo>
                    <a:pt x="257" y="62"/>
                  </a:lnTo>
                  <a:lnTo>
                    <a:pt x="236" y="70"/>
                  </a:lnTo>
                  <a:lnTo>
                    <a:pt x="210" y="83"/>
                  </a:lnTo>
                  <a:lnTo>
                    <a:pt x="186" y="100"/>
                  </a:lnTo>
                  <a:lnTo>
                    <a:pt x="164" y="120"/>
                  </a:lnTo>
                  <a:lnTo>
                    <a:pt x="143" y="139"/>
                  </a:lnTo>
                  <a:lnTo>
                    <a:pt x="123" y="158"/>
                  </a:lnTo>
                  <a:lnTo>
                    <a:pt x="94" y="186"/>
                  </a:lnTo>
                  <a:lnTo>
                    <a:pt x="77" y="201"/>
                  </a:lnTo>
                  <a:lnTo>
                    <a:pt x="59" y="212"/>
                  </a:lnTo>
                  <a:lnTo>
                    <a:pt x="41" y="219"/>
                  </a:lnTo>
                  <a:lnTo>
                    <a:pt x="21" y="218"/>
                  </a:lnTo>
                  <a:lnTo>
                    <a:pt x="9" y="212"/>
                  </a:lnTo>
                  <a:lnTo>
                    <a:pt x="3" y="203"/>
                  </a:lnTo>
                  <a:lnTo>
                    <a:pt x="0" y="193"/>
                  </a:lnTo>
                  <a:lnTo>
                    <a:pt x="1" y="182"/>
                  </a:lnTo>
                  <a:lnTo>
                    <a:pt x="7" y="172"/>
                  </a:lnTo>
                  <a:lnTo>
                    <a:pt x="13" y="164"/>
                  </a:lnTo>
                  <a:lnTo>
                    <a:pt x="24" y="160"/>
                  </a:lnTo>
                  <a:lnTo>
                    <a:pt x="37" y="161"/>
                  </a:lnTo>
                  <a:lnTo>
                    <a:pt x="33" y="160"/>
                  </a:lnTo>
                  <a:lnTo>
                    <a:pt x="32" y="159"/>
                  </a:lnTo>
                  <a:lnTo>
                    <a:pt x="32" y="158"/>
                  </a:lnTo>
                  <a:lnTo>
                    <a:pt x="33" y="158"/>
                  </a:lnTo>
                  <a:lnTo>
                    <a:pt x="35" y="156"/>
                  </a:lnTo>
                  <a:lnTo>
                    <a:pt x="39" y="155"/>
                  </a:lnTo>
                  <a:lnTo>
                    <a:pt x="42" y="152"/>
                  </a:lnTo>
                  <a:lnTo>
                    <a:pt x="46" y="150"/>
                  </a:lnTo>
                  <a:lnTo>
                    <a:pt x="73" y="123"/>
                  </a:lnTo>
                  <a:lnTo>
                    <a:pt x="109" y="92"/>
                  </a:lnTo>
                  <a:lnTo>
                    <a:pt x="144" y="62"/>
                  </a:lnTo>
                  <a:lnTo>
                    <a:pt x="165" y="46"/>
                  </a:lnTo>
                  <a:lnTo>
                    <a:pt x="187" y="31"/>
                  </a:lnTo>
                  <a:lnTo>
                    <a:pt x="211" y="17"/>
                  </a:lnTo>
                  <a:lnTo>
                    <a:pt x="236" y="7"/>
                  </a:lnTo>
                  <a:lnTo>
                    <a:pt x="262" y="2"/>
                  </a:lnTo>
                  <a:lnTo>
                    <a:pt x="29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4" name="Freeform 126"/>
            <p:cNvSpPr>
              <a:spLocks/>
            </p:cNvSpPr>
            <p:nvPr/>
          </p:nvSpPr>
          <p:spPr bwMode="auto">
            <a:xfrm>
              <a:off x="3519" y="2587"/>
              <a:ext cx="640" cy="944"/>
            </a:xfrm>
            <a:custGeom>
              <a:avLst/>
              <a:gdLst/>
              <a:ahLst/>
              <a:cxnLst>
                <a:cxn ang="0">
                  <a:pos x="363" y="0"/>
                </a:cxn>
                <a:cxn ang="0">
                  <a:pos x="448" y="24"/>
                </a:cxn>
                <a:cxn ang="0">
                  <a:pos x="508" y="64"/>
                </a:cxn>
                <a:cxn ang="0">
                  <a:pos x="550" y="118"/>
                </a:cxn>
                <a:cxn ang="0">
                  <a:pos x="579" y="181"/>
                </a:cxn>
                <a:cxn ang="0">
                  <a:pos x="600" y="250"/>
                </a:cxn>
                <a:cxn ang="0">
                  <a:pos x="618" y="320"/>
                </a:cxn>
                <a:cxn ang="0">
                  <a:pos x="639" y="386"/>
                </a:cxn>
                <a:cxn ang="0">
                  <a:pos x="638" y="409"/>
                </a:cxn>
                <a:cxn ang="0">
                  <a:pos x="621" y="420"/>
                </a:cxn>
                <a:cxn ang="0">
                  <a:pos x="598" y="419"/>
                </a:cxn>
                <a:cxn ang="0">
                  <a:pos x="583" y="402"/>
                </a:cxn>
                <a:cxn ang="0">
                  <a:pos x="566" y="348"/>
                </a:cxn>
                <a:cxn ang="0">
                  <a:pos x="537" y="228"/>
                </a:cxn>
                <a:cxn ang="0">
                  <a:pos x="515" y="170"/>
                </a:cxn>
                <a:cxn ang="0">
                  <a:pos x="484" y="122"/>
                </a:cxn>
                <a:cxn ang="0">
                  <a:pos x="441" y="84"/>
                </a:cxn>
                <a:cxn ang="0">
                  <a:pos x="378" y="63"/>
                </a:cxn>
                <a:cxn ang="0">
                  <a:pos x="306" y="62"/>
                </a:cxn>
                <a:cxn ang="0">
                  <a:pos x="234" y="79"/>
                </a:cxn>
                <a:cxn ang="0">
                  <a:pos x="170" y="113"/>
                </a:cxn>
                <a:cxn ang="0">
                  <a:pos x="118" y="164"/>
                </a:cxn>
                <a:cxn ang="0">
                  <a:pos x="78" y="241"/>
                </a:cxn>
                <a:cxn ang="0">
                  <a:pos x="63" y="335"/>
                </a:cxn>
                <a:cxn ang="0">
                  <a:pos x="72" y="430"/>
                </a:cxn>
                <a:cxn ang="0">
                  <a:pos x="103" y="523"/>
                </a:cxn>
                <a:cxn ang="0">
                  <a:pos x="149" y="614"/>
                </a:cxn>
                <a:cxn ang="0">
                  <a:pos x="205" y="701"/>
                </a:cxn>
                <a:cxn ang="0">
                  <a:pos x="267" y="783"/>
                </a:cxn>
                <a:cxn ang="0">
                  <a:pos x="327" y="858"/>
                </a:cxn>
                <a:cxn ang="0">
                  <a:pos x="363" y="905"/>
                </a:cxn>
                <a:cxn ang="0">
                  <a:pos x="360" y="927"/>
                </a:cxn>
                <a:cxn ang="0">
                  <a:pos x="344" y="941"/>
                </a:cxn>
                <a:cxn ang="0">
                  <a:pos x="325" y="943"/>
                </a:cxn>
                <a:cxn ang="0">
                  <a:pos x="289" y="903"/>
                </a:cxn>
                <a:cxn ang="0">
                  <a:pos x="234" y="834"/>
                </a:cxn>
                <a:cxn ang="0">
                  <a:pos x="177" y="758"/>
                </a:cxn>
                <a:cxn ang="0">
                  <a:pos x="122" y="676"/>
                </a:cxn>
                <a:cxn ang="0">
                  <a:pos x="72" y="589"/>
                </a:cxn>
                <a:cxn ang="0">
                  <a:pos x="33" y="500"/>
                </a:cxn>
                <a:cxn ang="0">
                  <a:pos x="6" y="411"/>
                </a:cxn>
                <a:cxn ang="0">
                  <a:pos x="0" y="322"/>
                </a:cxn>
                <a:cxn ang="0">
                  <a:pos x="14" y="236"/>
                </a:cxn>
                <a:cxn ang="0">
                  <a:pos x="54" y="153"/>
                </a:cxn>
                <a:cxn ang="0">
                  <a:pos x="116" y="84"/>
                </a:cxn>
                <a:cxn ang="0">
                  <a:pos x="190" y="34"/>
                </a:cxn>
                <a:cxn ang="0">
                  <a:pos x="275" y="5"/>
                </a:cxn>
              </a:cxnLst>
              <a:rect l="0" t="0" r="r" b="b"/>
              <a:pathLst>
                <a:path w="640" h="944">
                  <a:moveTo>
                    <a:pt x="318" y="0"/>
                  </a:moveTo>
                  <a:lnTo>
                    <a:pt x="363" y="0"/>
                  </a:lnTo>
                  <a:lnTo>
                    <a:pt x="406" y="8"/>
                  </a:lnTo>
                  <a:lnTo>
                    <a:pt x="448" y="24"/>
                  </a:lnTo>
                  <a:lnTo>
                    <a:pt x="480" y="42"/>
                  </a:lnTo>
                  <a:lnTo>
                    <a:pt x="508" y="64"/>
                  </a:lnTo>
                  <a:lnTo>
                    <a:pt x="532" y="91"/>
                  </a:lnTo>
                  <a:lnTo>
                    <a:pt x="550" y="118"/>
                  </a:lnTo>
                  <a:lnTo>
                    <a:pt x="566" y="149"/>
                  </a:lnTo>
                  <a:lnTo>
                    <a:pt x="579" y="181"/>
                  </a:lnTo>
                  <a:lnTo>
                    <a:pt x="589" y="215"/>
                  </a:lnTo>
                  <a:lnTo>
                    <a:pt x="600" y="250"/>
                  </a:lnTo>
                  <a:lnTo>
                    <a:pt x="609" y="284"/>
                  </a:lnTo>
                  <a:lnTo>
                    <a:pt x="618" y="320"/>
                  </a:lnTo>
                  <a:lnTo>
                    <a:pt x="627" y="354"/>
                  </a:lnTo>
                  <a:lnTo>
                    <a:pt x="639" y="386"/>
                  </a:lnTo>
                  <a:lnTo>
                    <a:pt x="640" y="398"/>
                  </a:lnTo>
                  <a:lnTo>
                    <a:pt x="638" y="409"/>
                  </a:lnTo>
                  <a:lnTo>
                    <a:pt x="630" y="417"/>
                  </a:lnTo>
                  <a:lnTo>
                    <a:pt x="621" y="420"/>
                  </a:lnTo>
                  <a:lnTo>
                    <a:pt x="609" y="422"/>
                  </a:lnTo>
                  <a:lnTo>
                    <a:pt x="598" y="419"/>
                  </a:lnTo>
                  <a:lnTo>
                    <a:pt x="589" y="413"/>
                  </a:lnTo>
                  <a:lnTo>
                    <a:pt x="583" y="402"/>
                  </a:lnTo>
                  <a:lnTo>
                    <a:pt x="573" y="376"/>
                  </a:lnTo>
                  <a:lnTo>
                    <a:pt x="566" y="348"/>
                  </a:lnTo>
                  <a:lnTo>
                    <a:pt x="553" y="288"/>
                  </a:lnTo>
                  <a:lnTo>
                    <a:pt x="537" y="228"/>
                  </a:lnTo>
                  <a:lnTo>
                    <a:pt x="526" y="199"/>
                  </a:lnTo>
                  <a:lnTo>
                    <a:pt x="515" y="170"/>
                  </a:lnTo>
                  <a:lnTo>
                    <a:pt x="501" y="144"/>
                  </a:lnTo>
                  <a:lnTo>
                    <a:pt x="484" y="122"/>
                  </a:lnTo>
                  <a:lnTo>
                    <a:pt x="465" y="101"/>
                  </a:lnTo>
                  <a:lnTo>
                    <a:pt x="441" y="84"/>
                  </a:lnTo>
                  <a:lnTo>
                    <a:pt x="414" y="72"/>
                  </a:lnTo>
                  <a:lnTo>
                    <a:pt x="378" y="63"/>
                  </a:lnTo>
                  <a:lnTo>
                    <a:pt x="343" y="60"/>
                  </a:lnTo>
                  <a:lnTo>
                    <a:pt x="306" y="62"/>
                  </a:lnTo>
                  <a:lnTo>
                    <a:pt x="270" y="67"/>
                  </a:lnTo>
                  <a:lnTo>
                    <a:pt x="234" y="79"/>
                  </a:lnTo>
                  <a:lnTo>
                    <a:pt x="202" y="93"/>
                  </a:lnTo>
                  <a:lnTo>
                    <a:pt x="170" y="113"/>
                  </a:lnTo>
                  <a:lnTo>
                    <a:pt x="143" y="136"/>
                  </a:lnTo>
                  <a:lnTo>
                    <a:pt x="118" y="164"/>
                  </a:lnTo>
                  <a:lnTo>
                    <a:pt x="98" y="195"/>
                  </a:lnTo>
                  <a:lnTo>
                    <a:pt x="78" y="241"/>
                  </a:lnTo>
                  <a:lnTo>
                    <a:pt x="67" y="288"/>
                  </a:lnTo>
                  <a:lnTo>
                    <a:pt x="63" y="335"/>
                  </a:lnTo>
                  <a:lnTo>
                    <a:pt x="64" y="382"/>
                  </a:lnTo>
                  <a:lnTo>
                    <a:pt x="72" y="430"/>
                  </a:lnTo>
                  <a:lnTo>
                    <a:pt x="85" y="477"/>
                  </a:lnTo>
                  <a:lnTo>
                    <a:pt x="103" y="523"/>
                  </a:lnTo>
                  <a:lnTo>
                    <a:pt x="124" y="568"/>
                  </a:lnTo>
                  <a:lnTo>
                    <a:pt x="149" y="614"/>
                  </a:lnTo>
                  <a:lnTo>
                    <a:pt x="177" y="657"/>
                  </a:lnTo>
                  <a:lnTo>
                    <a:pt x="205" y="701"/>
                  </a:lnTo>
                  <a:lnTo>
                    <a:pt x="236" y="742"/>
                  </a:lnTo>
                  <a:lnTo>
                    <a:pt x="267" y="783"/>
                  </a:lnTo>
                  <a:lnTo>
                    <a:pt x="297" y="821"/>
                  </a:lnTo>
                  <a:lnTo>
                    <a:pt x="327" y="858"/>
                  </a:lnTo>
                  <a:lnTo>
                    <a:pt x="356" y="893"/>
                  </a:lnTo>
                  <a:lnTo>
                    <a:pt x="363" y="905"/>
                  </a:lnTo>
                  <a:lnTo>
                    <a:pt x="363" y="915"/>
                  </a:lnTo>
                  <a:lnTo>
                    <a:pt x="360" y="927"/>
                  </a:lnTo>
                  <a:lnTo>
                    <a:pt x="353" y="936"/>
                  </a:lnTo>
                  <a:lnTo>
                    <a:pt x="344" y="941"/>
                  </a:lnTo>
                  <a:lnTo>
                    <a:pt x="335" y="944"/>
                  </a:lnTo>
                  <a:lnTo>
                    <a:pt x="325" y="943"/>
                  </a:lnTo>
                  <a:lnTo>
                    <a:pt x="314" y="935"/>
                  </a:lnTo>
                  <a:lnTo>
                    <a:pt x="289" y="903"/>
                  </a:lnTo>
                  <a:lnTo>
                    <a:pt x="262" y="871"/>
                  </a:lnTo>
                  <a:lnTo>
                    <a:pt x="234" y="834"/>
                  </a:lnTo>
                  <a:lnTo>
                    <a:pt x="205" y="797"/>
                  </a:lnTo>
                  <a:lnTo>
                    <a:pt x="177" y="758"/>
                  </a:lnTo>
                  <a:lnTo>
                    <a:pt x="148" y="718"/>
                  </a:lnTo>
                  <a:lnTo>
                    <a:pt x="122" y="676"/>
                  </a:lnTo>
                  <a:lnTo>
                    <a:pt x="95" y="632"/>
                  </a:lnTo>
                  <a:lnTo>
                    <a:pt x="72" y="589"/>
                  </a:lnTo>
                  <a:lnTo>
                    <a:pt x="51" y="545"/>
                  </a:lnTo>
                  <a:lnTo>
                    <a:pt x="33" y="500"/>
                  </a:lnTo>
                  <a:lnTo>
                    <a:pt x="18" y="456"/>
                  </a:lnTo>
                  <a:lnTo>
                    <a:pt x="6" y="411"/>
                  </a:lnTo>
                  <a:lnTo>
                    <a:pt x="1" y="367"/>
                  </a:lnTo>
                  <a:lnTo>
                    <a:pt x="0" y="322"/>
                  </a:lnTo>
                  <a:lnTo>
                    <a:pt x="4" y="278"/>
                  </a:lnTo>
                  <a:lnTo>
                    <a:pt x="14" y="236"/>
                  </a:lnTo>
                  <a:lnTo>
                    <a:pt x="30" y="194"/>
                  </a:lnTo>
                  <a:lnTo>
                    <a:pt x="54" y="153"/>
                  </a:lnTo>
                  <a:lnTo>
                    <a:pt x="85" y="114"/>
                  </a:lnTo>
                  <a:lnTo>
                    <a:pt x="116" y="84"/>
                  </a:lnTo>
                  <a:lnTo>
                    <a:pt x="152" y="57"/>
                  </a:lnTo>
                  <a:lnTo>
                    <a:pt x="190" y="34"/>
                  </a:lnTo>
                  <a:lnTo>
                    <a:pt x="232" y="17"/>
                  </a:lnTo>
                  <a:lnTo>
                    <a:pt x="275" y="5"/>
                  </a:lnTo>
                  <a:lnTo>
                    <a:pt x="3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5" name="Freeform 127"/>
            <p:cNvSpPr>
              <a:spLocks/>
            </p:cNvSpPr>
            <p:nvPr/>
          </p:nvSpPr>
          <p:spPr bwMode="auto">
            <a:xfrm>
              <a:off x="3972" y="3111"/>
              <a:ext cx="380" cy="736"/>
            </a:xfrm>
            <a:custGeom>
              <a:avLst/>
              <a:gdLst/>
              <a:ahLst/>
              <a:cxnLst>
                <a:cxn ang="0">
                  <a:pos x="187" y="2"/>
                </a:cxn>
                <a:cxn ang="0">
                  <a:pos x="200" y="21"/>
                </a:cxn>
                <a:cxn ang="0">
                  <a:pos x="230" y="125"/>
                </a:cxn>
                <a:cxn ang="0">
                  <a:pos x="275" y="225"/>
                </a:cxn>
                <a:cxn ang="0">
                  <a:pos x="321" y="324"/>
                </a:cxn>
                <a:cxn ang="0">
                  <a:pos x="358" y="427"/>
                </a:cxn>
                <a:cxn ang="0">
                  <a:pos x="369" y="479"/>
                </a:cxn>
                <a:cxn ang="0">
                  <a:pos x="377" y="538"/>
                </a:cxn>
                <a:cxn ang="0">
                  <a:pos x="379" y="599"/>
                </a:cxn>
                <a:cxn ang="0">
                  <a:pos x="368" y="657"/>
                </a:cxn>
                <a:cxn ang="0">
                  <a:pos x="342" y="704"/>
                </a:cxn>
                <a:cxn ang="0">
                  <a:pos x="304" y="732"/>
                </a:cxn>
                <a:cxn ang="0">
                  <a:pos x="261" y="734"/>
                </a:cxn>
                <a:cxn ang="0">
                  <a:pos x="215" y="717"/>
                </a:cxn>
                <a:cxn ang="0">
                  <a:pos x="168" y="686"/>
                </a:cxn>
                <a:cxn ang="0">
                  <a:pos x="101" y="624"/>
                </a:cxn>
                <a:cxn ang="0">
                  <a:pos x="45" y="560"/>
                </a:cxn>
                <a:cxn ang="0">
                  <a:pos x="17" y="525"/>
                </a:cxn>
                <a:cxn ang="0">
                  <a:pos x="0" y="500"/>
                </a:cxn>
                <a:cxn ang="0">
                  <a:pos x="3" y="478"/>
                </a:cxn>
                <a:cxn ang="0">
                  <a:pos x="18" y="463"/>
                </a:cxn>
                <a:cxn ang="0">
                  <a:pos x="38" y="463"/>
                </a:cxn>
                <a:cxn ang="0">
                  <a:pos x="54" y="479"/>
                </a:cxn>
                <a:cxn ang="0">
                  <a:pos x="75" y="503"/>
                </a:cxn>
                <a:cxn ang="0">
                  <a:pos x="103" y="537"/>
                </a:cxn>
                <a:cxn ang="0">
                  <a:pos x="139" y="575"/>
                </a:cxn>
                <a:cxn ang="0">
                  <a:pos x="177" y="611"/>
                </a:cxn>
                <a:cxn ang="0">
                  <a:pos x="215" y="644"/>
                </a:cxn>
                <a:cxn ang="0">
                  <a:pos x="250" y="665"/>
                </a:cxn>
                <a:cxn ang="0">
                  <a:pos x="280" y="671"/>
                </a:cxn>
                <a:cxn ang="0">
                  <a:pos x="301" y="660"/>
                </a:cxn>
                <a:cxn ang="0">
                  <a:pos x="317" y="594"/>
                </a:cxn>
                <a:cxn ang="0">
                  <a:pos x="313" y="497"/>
                </a:cxn>
                <a:cxn ang="0">
                  <a:pos x="288" y="404"/>
                </a:cxn>
                <a:cxn ang="0">
                  <a:pos x="251" y="311"/>
                </a:cxn>
                <a:cxn ang="0">
                  <a:pos x="189" y="175"/>
                </a:cxn>
                <a:cxn ang="0">
                  <a:pos x="156" y="84"/>
                </a:cxn>
                <a:cxn ang="0">
                  <a:pos x="144" y="23"/>
                </a:cxn>
                <a:cxn ang="0">
                  <a:pos x="156" y="6"/>
                </a:cxn>
                <a:cxn ang="0">
                  <a:pos x="177" y="0"/>
                </a:cxn>
              </a:cxnLst>
              <a:rect l="0" t="0" r="r" b="b"/>
              <a:pathLst>
                <a:path w="380" h="736">
                  <a:moveTo>
                    <a:pt x="177" y="0"/>
                  </a:moveTo>
                  <a:lnTo>
                    <a:pt x="187" y="2"/>
                  </a:lnTo>
                  <a:lnTo>
                    <a:pt x="195" y="9"/>
                  </a:lnTo>
                  <a:lnTo>
                    <a:pt x="200" y="21"/>
                  </a:lnTo>
                  <a:lnTo>
                    <a:pt x="213" y="74"/>
                  </a:lnTo>
                  <a:lnTo>
                    <a:pt x="230" y="125"/>
                  </a:lnTo>
                  <a:lnTo>
                    <a:pt x="251" y="175"/>
                  </a:lnTo>
                  <a:lnTo>
                    <a:pt x="275" y="225"/>
                  </a:lnTo>
                  <a:lnTo>
                    <a:pt x="297" y="275"/>
                  </a:lnTo>
                  <a:lnTo>
                    <a:pt x="321" y="324"/>
                  </a:lnTo>
                  <a:lnTo>
                    <a:pt x="341" y="374"/>
                  </a:lnTo>
                  <a:lnTo>
                    <a:pt x="358" y="427"/>
                  </a:lnTo>
                  <a:lnTo>
                    <a:pt x="364" y="451"/>
                  </a:lnTo>
                  <a:lnTo>
                    <a:pt x="369" y="479"/>
                  </a:lnTo>
                  <a:lnTo>
                    <a:pt x="375" y="508"/>
                  </a:lnTo>
                  <a:lnTo>
                    <a:pt x="377" y="538"/>
                  </a:lnTo>
                  <a:lnTo>
                    <a:pt x="380" y="569"/>
                  </a:lnTo>
                  <a:lnTo>
                    <a:pt x="379" y="599"/>
                  </a:lnTo>
                  <a:lnTo>
                    <a:pt x="375" y="628"/>
                  </a:lnTo>
                  <a:lnTo>
                    <a:pt x="368" y="657"/>
                  </a:lnTo>
                  <a:lnTo>
                    <a:pt x="356" y="682"/>
                  </a:lnTo>
                  <a:lnTo>
                    <a:pt x="342" y="704"/>
                  </a:lnTo>
                  <a:lnTo>
                    <a:pt x="323" y="721"/>
                  </a:lnTo>
                  <a:lnTo>
                    <a:pt x="304" y="732"/>
                  </a:lnTo>
                  <a:lnTo>
                    <a:pt x="283" y="736"/>
                  </a:lnTo>
                  <a:lnTo>
                    <a:pt x="261" y="734"/>
                  </a:lnTo>
                  <a:lnTo>
                    <a:pt x="238" y="728"/>
                  </a:lnTo>
                  <a:lnTo>
                    <a:pt x="215" y="717"/>
                  </a:lnTo>
                  <a:lnTo>
                    <a:pt x="191" y="703"/>
                  </a:lnTo>
                  <a:lnTo>
                    <a:pt x="168" y="686"/>
                  </a:lnTo>
                  <a:lnTo>
                    <a:pt x="145" y="666"/>
                  </a:lnTo>
                  <a:lnTo>
                    <a:pt x="101" y="624"/>
                  </a:lnTo>
                  <a:lnTo>
                    <a:pt x="62" y="580"/>
                  </a:lnTo>
                  <a:lnTo>
                    <a:pt x="45" y="560"/>
                  </a:lnTo>
                  <a:lnTo>
                    <a:pt x="30" y="540"/>
                  </a:lnTo>
                  <a:lnTo>
                    <a:pt x="17" y="525"/>
                  </a:lnTo>
                  <a:lnTo>
                    <a:pt x="7" y="512"/>
                  </a:lnTo>
                  <a:lnTo>
                    <a:pt x="0" y="500"/>
                  </a:lnTo>
                  <a:lnTo>
                    <a:pt x="0" y="489"/>
                  </a:lnTo>
                  <a:lnTo>
                    <a:pt x="3" y="478"/>
                  </a:lnTo>
                  <a:lnTo>
                    <a:pt x="9" y="470"/>
                  </a:lnTo>
                  <a:lnTo>
                    <a:pt x="18" y="463"/>
                  </a:lnTo>
                  <a:lnTo>
                    <a:pt x="27" y="461"/>
                  </a:lnTo>
                  <a:lnTo>
                    <a:pt x="38" y="463"/>
                  </a:lnTo>
                  <a:lnTo>
                    <a:pt x="47" y="471"/>
                  </a:lnTo>
                  <a:lnTo>
                    <a:pt x="54" y="479"/>
                  </a:lnTo>
                  <a:lnTo>
                    <a:pt x="63" y="489"/>
                  </a:lnTo>
                  <a:lnTo>
                    <a:pt x="75" y="503"/>
                  </a:lnTo>
                  <a:lnTo>
                    <a:pt x="88" y="520"/>
                  </a:lnTo>
                  <a:lnTo>
                    <a:pt x="103" y="537"/>
                  </a:lnTo>
                  <a:lnTo>
                    <a:pt x="120" y="555"/>
                  </a:lnTo>
                  <a:lnTo>
                    <a:pt x="139" y="575"/>
                  </a:lnTo>
                  <a:lnTo>
                    <a:pt x="157" y="593"/>
                  </a:lnTo>
                  <a:lnTo>
                    <a:pt x="177" y="611"/>
                  </a:lnTo>
                  <a:lnTo>
                    <a:pt x="196" y="628"/>
                  </a:lnTo>
                  <a:lnTo>
                    <a:pt x="215" y="644"/>
                  </a:lnTo>
                  <a:lnTo>
                    <a:pt x="233" y="656"/>
                  </a:lnTo>
                  <a:lnTo>
                    <a:pt x="250" y="665"/>
                  </a:lnTo>
                  <a:lnTo>
                    <a:pt x="266" y="671"/>
                  </a:lnTo>
                  <a:lnTo>
                    <a:pt x="280" y="671"/>
                  </a:lnTo>
                  <a:lnTo>
                    <a:pt x="292" y="669"/>
                  </a:lnTo>
                  <a:lnTo>
                    <a:pt x="301" y="660"/>
                  </a:lnTo>
                  <a:lnTo>
                    <a:pt x="308" y="644"/>
                  </a:lnTo>
                  <a:lnTo>
                    <a:pt x="317" y="594"/>
                  </a:lnTo>
                  <a:lnTo>
                    <a:pt x="318" y="546"/>
                  </a:lnTo>
                  <a:lnTo>
                    <a:pt x="313" y="497"/>
                  </a:lnTo>
                  <a:lnTo>
                    <a:pt x="304" y="450"/>
                  </a:lnTo>
                  <a:lnTo>
                    <a:pt x="288" y="404"/>
                  </a:lnTo>
                  <a:lnTo>
                    <a:pt x="271" y="357"/>
                  </a:lnTo>
                  <a:lnTo>
                    <a:pt x="251" y="311"/>
                  </a:lnTo>
                  <a:lnTo>
                    <a:pt x="230" y="267"/>
                  </a:lnTo>
                  <a:lnTo>
                    <a:pt x="189" y="175"/>
                  </a:lnTo>
                  <a:lnTo>
                    <a:pt x="170" y="129"/>
                  </a:lnTo>
                  <a:lnTo>
                    <a:pt x="156" y="84"/>
                  </a:lnTo>
                  <a:lnTo>
                    <a:pt x="144" y="36"/>
                  </a:lnTo>
                  <a:lnTo>
                    <a:pt x="144" y="23"/>
                  </a:lnTo>
                  <a:lnTo>
                    <a:pt x="148" y="13"/>
                  </a:lnTo>
                  <a:lnTo>
                    <a:pt x="156" y="6"/>
                  </a:lnTo>
                  <a:lnTo>
                    <a:pt x="166" y="1"/>
                  </a:lnTo>
                  <a:lnTo>
                    <a:pt x="17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6" name="Freeform 128"/>
            <p:cNvSpPr>
              <a:spLocks noEditPoints="1"/>
            </p:cNvSpPr>
            <p:nvPr/>
          </p:nvSpPr>
          <p:spPr bwMode="auto">
            <a:xfrm>
              <a:off x="4362" y="3641"/>
              <a:ext cx="305" cy="207"/>
            </a:xfrm>
            <a:custGeom>
              <a:avLst/>
              <a:gdLst/>
              <a:ahLst/>
              <a:cxnLst>
                <a:cxn ang="0">
                  <a:pos x="197" y="58"/>
                </a:cxn>
                <a:cxn ang="0">
                  <a:pos x="172" y="60"/>
                </a:cxn>
                <a:cxn ang="0">
                  <a:pos x="150" y="67"/>
                </a:cxn>
                <a:cxn ang="0">
                  <a:pos x="129" y="80"/>
                </a:cxn>
                <a:cxn ang="0">
                  <a:pos x="109" y="94"/>
                </a:cxn>
                <a:cxn ang="0">
                  <a:pos x="92" y="113"/>
                </a:cxn>
                <a:cxn ang="0">
                  <a:pos x="84" y="118"/>
                </a:cxn>
                <a:cxn ang="0">
                  <a:pos x="130" y="122"/>
                </a:cxn>
                <a:cxn ang="0">
                  <a:pos x="180" y="130"/>
                </a:cxn>
                <a:cxn ang="0">
                  <a:pos x="231" y="140"/>
                </a:cxn>
                <a:cxn ang="0">
                  <a:pos x="248" y="143"/>
                </a:cxn>
                <a:cxn ang="0">
                  <a:pos x="248" y="141"/>
                </a:cxn>
                <a:cxn ang="0">
                  <a:pos x="247" y="124"/>
                </a:cxn>
                <a:cxn ang="0">
                  <a:pos x="245" y="109"/>
                </a:cxn>
                <a:cxn ang="0">
                  <a:pos x="241" y="93"/>
                </a:cxn>
                <a:cxn ang="0">
                  <a:pos x="235" y="79"/>
                </a:cxn>
                <a:cxn ang="0">
                  <a:pos x="226" y="68"/>
                </a:cxn>
                <a:cxn ang="0">
                  <a:pos x="212" y="60"/>
                </a:cxn>
                <a:cxn ang="0">
                  <a:pos x="197" y="58"/>
                </a:cxn>
                <a:cxn ang="0">
                  <a:pos x="176" y="0"/>
                </a:cxn>
                <a:cxn ang="0">
                  <a:pos x="206" y="0"/>
                </a:cxn>
                <a:cxn ang="0">
                  <a:pos x="235" y="8"/>
                </a:cxn>
                <a:cxn ang="0">
                  <a:pos x="256" y="20"/>
                </a:cxn>
                <a:cxn ang="0">
                  <a:pos x="273" y="34"/>
                </a:cxn>
                <a:cxn ang="0">
                  <a:pos x="286" y="52"/>
                </a:cxn>
                <a:cxn ang="0">
                  <a:pos x="295" y="72"/>
                </a:cxn>
                <a:cxn ang="0">
                  <a:pos x="300" y="94"/>
                </a:cxn>
                <a:cxn ang="0">
                  <a:pos x="304" y="117"/>
                </a:cxn>
                <a:cxn ang="0">
                  <a:pos x="305" y="140"/>
                </a:cxn>
                <a:cxn ang="0">
                  <a:pos x="304" y="164"/>
                </a:cxn>
                <a:cxn ang="0">
                  <a:pos x="302" y="186"/>
                </a:cxn>
                <a:cxn ang="0">
                  <a:pos x="298" y="195"/>
                </a:cxn>
                <a:cxn ang="0">
                  <a:pos x="292" y="202"/>
                </a:cxn>
                <a:cxn ang="0">
                  <a:pos x="283" y="206"/>
                </a:cxn>
                <a:cxn ang="0">
                  <a:pos x="274" y="207"/>
                </a:cxn>
                <a:cxn ang="0">
                  <a:pos x="266" y="207"/>
                </a:cxn>
                <a:cxn ang="0">
                  <a:pos x="219" y="198"/>
                </a:cxn>
                <a:cxn ang="0">
                  <a:pos x="171" y="187"/>
                </a:cxn>
                <a:cxn ang="0">
                  <a:pos x="123" y="179"/>
                </a:cxn>
                <a:cxn ang="0">
                  <a:pos x="76" y="175"/>
                </a:cxn>
                <a:cxn ang="0">
                  <a:pos x="28" y="178"/>
                </a:cxn>
                <a:cxn ang="0">
                  <a:pos x="16" y="177"/>
                </a:cxn>
                <a:cxn ang="0">
                  <a:pos x="7" y="172"/>
                </a:cxn>
                <a:cxn ang="0">
                  <a:pos x="2" y="164"/>
                </a:cxn>
                <a:cxn ang="0">
                  <a:pos x="0" y="153"/>
                </a:cxn>
                <a:cxn ang="0">
                  <a:pos x="2" y="141"/>
                </a:cxn>
                <a:cxn ang="0">
                  <a:pos x="7" y="132"/>
                </a:cxn>
                <a:cxn ang="0">
                  <a:pos x="16" y="124"/>
                </a:cxn>
                <a:cxn ang="0">
                  <a:pos x="28" y="120"/>
                </a:cxn>
                <a:cxn ang="0">
                  <a:pos x="62" y="119"/>
                </a:cxn>
                <a:cxn ang="0">
                  <a:pos x="57" y="117"/>
                </a:cxn>
                <a:cxn ang="0">
                  <a:pos x="47" y="107"/>
                </a:cxn>
                <a:cxn ang="0">
                  <a:pos x="44" y="96"/>
                </a:cxn>
                <a:cxn ang="0">
                  <a:pos x="44" y="82"/>
                </a:cxn>
                <a:cxn ang="0">
                  <a:pos x="50" y="71"/>
                </a:cxn>
                <a:cxn ang="0">
                  <a:pos x="71" y="50"/>
                </a:cxn>
                <a:cxn ang="0">
                  <a:pos x="95" y="31"/>
                </a:cxn>
                <a:cxn ang="0">
                  <a:pos x="119" y="17"/>
                </a:cxn>
                <a:cxn ang="0">
                  <a:pos x="147" y="5"/>
                </a:cxn>
                <a:cxn ang="0">
                  <a:pos x="176" y="0"/>
                </a:cxn>
              </a:cxnLst>
              <a:rect l="0" t="0" r="r" b="b"/>
              <a:pathLst>
                <a:path w="305" h="207">
                  <a:moveTo>
                    <a:pt x="197" y="58"/>
                  </a:moveTo>
                  <a:lnTo>
                    <a:pt x="172" y="60"/>
                  </a:lnTo>
                  <a:lnTo>
                    <a:pt x="150" y="67"/>
                  </a:lnTo>
                  <a:lnTo>
                    <a:pt x="129" y="80"/>
                  </a:lnTo>
                  <a:lnTo>
                    <a:pt x="109" y="94"/>
                  </a:lnTo>
                  <a:lnTo>
                    <a:pt x="92" y="113"/>
                  </a:lnTo>
                  <a:lnTo>
                    <a:pt x="84" y="118"/>
                  </a:lnTo>
                  <a:lnTo>
                    <a:pt x="130" y="122"/>
                  </a:lnTo>
                  <a:lnTo>
                    <a:pt x="180" y="130"/>
                  </a:lnTo>
                  <a:lnTo>
                    <a:pt x="231" y="140"/>
                  </a:lnTo>
                  <a:lnTo>
                    <a:pt x="248" y="143"/>
                  </a:lnTo>
                  <a:lnTo>
                    <a:pt x="248" y="141"/>
                  </a:lnTo>
                  <a:lnTo>
                    <a:pt x="247" y="124"/>
                  </a:lnTo>
                  <a:lnTo>
                    <a:pt x="245" y="109"/>
                  </a:lnTo>
                  <a:lnTo>
                    <a:pt x="241" y="93"/>
                  </a:lnTo>
                  <a:lnTo>
                    <a:pt x="235" y="79"/>
                  </a:lnTo>
                  <a:lnTo>
                    <a:pt x="226" y="68"/>
                  </a:lnTo>
                  <a:lnTo>
                    <a:pt x="212" y="60"/>
                  </a:lnTo>
                  <a:lnTo>
                    <a:pt x="197" y="58"/>
                  </a:lnTo>
                  <a:close/>
                  <a:moveTo>
                    <a:pt x="176" y="0"/>
                  </a:moveTo>
                  <a:lnTo>
                    <a:pt x="206" y="0"/>
                  </a:lnTo>
                  <a:lnTo>
                    <a:pt x="235" y="8"/>
                  </a:lnTo>
                  <a:lnTo>
                    <a:pt x="256" y="20"/>
                  </a:lnTo>
                  <a:lnTo>
                    <a:pt x="273" y="34"/>
                  </a:lnTo>
                  <a:lnTo>
                    <a:pt x="286" y="52"/>
                  </a:lnTo>
                  <a:lnTo>
                    <a:pt x="295" y="72"/>
                  </a:lnTo>
                  <a:lnTo>
                    <a:pt x="300" y="94"/>
                  </a:lnTo>
                  <a:lnTo>
                    <a:pt x="304" y="117"/>
                  </a:lnTo>
                  <a:lnTo>
                    <a:pt x="305" y="140"/>
                  </a:lnTo>
                  <a:lnTo>
                    <a:pt x="304" y="164"/>
                  </a:lnTo>
                  <a:lnTo>
                    <a:pt x="302" y="186"/>
                  </a:lnTo>
                  <a:lnTo>
                    <a:pt x="298" y="195"/>
                  </a:lnTo>
                  <a:lnTo>
                    <a:pt x="292" y="202"/>
                  </a:lnTo>
                  <a:lnTo>
                    <a:pt x="283" y="206"/>
                  </a:lnTo>
                  <a:lnTo>
                    <a:pt x="274" y="207"/>
                  </a:lnTo>
                  <a:lnTo>
                    <a:pt x="266" y="207"/>
                  </a:lnTo>
                  <a:lnTo>
                    <a:pt x="219" y="198"/>
                  </a:lnTo>
                  <a:lnTo>
                    <a:pt x="171" y="187"/>
                  </a:lnTo>
                  <a:lnTo>
                    <a:pt x="123" y="179"/>
                  </a:lnTo>
                  <a:lnTo>
                    <a:pt x="76" y="175"/>
                  </a:lnTo>
                  <a:lnTo>
                    <a:pt x="28" y="178"/>
                  </a:lnTo>
                  <a:lnTo>
                    <a:pt x="16" y="177"/>
                  </a:lnTo>
                  <a:lnTo>
                    <a:pt x="7" y="172"/>
                  </a:lnTo>
                  <a:lnTo>
                    <a:pt x="2" y="164"/>
                  </a:lnTo>
                  <a:lnTo>
                    <a:pt x="0" y="153"/>
                  </a:lnTo>
                  <a:lnTo>
                    <a:pt x="2" y="141"/>
                  </a:lnTo>
                  <a:lnTo>
                    <a:pt x="7" y="132"/>
                  </a:lnTo>
                  <a:lnTo>
                    <a:pt x="16" y="124"/>
                  </a:lnTo>
                  <a:lnTo>
                    <a:pt x="28" y="120"/>
                  </a:lnTo>
                  <a:lnTo>
                    <a:pt x="62" y="119"/>
                  </a:lnTo>
                  <a:lnTo>
                    <a:pt x="57" y="117"/>
                  </a:lnTo>
                  <a:lnTo>
                    <a:pt x="47" y="107"/>
                  </a:lnTo>
                  <a:lnTo>
                    <a:pt x="44" y="96"/>
                  </a:lnTo>
                  <a:lnTo>
                    <a:pt x="44" y="82"/>
                  </a:lnTo>
                  <a:lnTo>
                    <a:pt x="50" y="71"/>
                  </a:lnTo>
                  <a:lnTo>
                    <a:pt x="71" y="50"/>
                  </a:lnTo>
                  <a:lnTo>
                    <a:pt x="95" y="31"/>
                  </a:lnTo>
                  <a:lnTo>
                    <a:pt x="119" y="17"/>
                  </a:lnTo>
                  <a:lnTo>
                    <a:pt x="147" y="5"/>
                  </a:lnTo>
                  <a:lnTo>
                    <a:pt x="1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7" name="Freeform 129"/>
            <p:cNvSpPr>
              <a:spLocks/>
            </p:cNvSpPr>
            <p:nvPr/>
          </p:nvSpPr>
          <p:spPr bwMode="auto">
            <a:xfrm>
              <a:off x="4086" y="3559"/>
              <a:ext cx="274" cy="188"/>
            </a:xfrm>
            <a:custGeom>
              <a:avLst/>
              <a:gdLst/>
              <a:ahLst/>
              <a:cxnLst>
                <a:cxn ang="0">
                  <a:pos x="250" y="0"/>
                </a:cxn>
                <a:cxn ang="0">
                  <a:pos x="261" y="2"/>
                </a:cxn>
                <a:cxn ang="0">
                  <a:pos x="268" y="10"/>
                </a:cxn>
                <a:cxn ang="0">
                  <a:pos x="272" y="19"/>
                </a:cxn>
                <a:cxn ang="0">
                  <a:pos x="274" y="31"/>
                </a:cxn>
                <a:cxn ang="0">
                  <a:pos x="271" y="41"/>
                </a:cxn>
                <a:cxn ang="0">
                  <a:pos x="265" y="51"/>
                </a:cxn>
                <a:cxn ang="0">
                  <a:pos x="254" y="57"/>
                </a:cxn>
                <a:cxn ang="0">
                  <a:pos x="208" y="74"/>
                </a:cxn>
                <a:cxn ang="0">
                  <a:pos x="165" y="95"/>
                </a:cxn>
                <a:cxn ang="0">
                  <a:pos x="124" y="119"/>
                </a:cxn>
                <a:cxn ang="0">
                  <a:pos x="85" y="147"/>
                </a:cxn>
                <a:cxn ang="0">
                  <a:pos x="50" y="179"/>
                </a:cxn>
                <a:cxn ang="0">
                  <a:pos x="38" y="187"/>
                </a:cxn>
                <a:cxn ang="0">
                  <a:pos x="25" y="188"/>
                </a:cxn>
                <a:cxn ang="0">
                  <a:pos x="13" y="183"/>
                </a:cxn>
                <a:cxn ang="0">
                  <a:pos x="5" y="174"/>
                </a:cxn>
                <a:cxn ang="0">
                  <a:pos x="0" y="163"/>
                </a:cxn>
                <a:cxn ang="0">
                  <a:pos x="0" y="150"/>
                </a:cxn>
                <a:cxn ang="0">
                  <a:pos x="8" y="138"/>
                </a:cxn>
                <a:cxn ang="0">
                  <a:pos x="48" y="102"/>
                </a:cxn>
                <a:cxn ang="0">
                  <a:pos x="93" y="70"/>
                </a:cxn>
                <a:cxn ang="0">
                  <a:pos x="139" y="43"/>
                </a:cxn>
                <a:cxn ang="0">
                  <a:pos x="187" y="20"/>
                </a:cxn>
                <a:cxn ang="0">
                  <a:pos x="238" y="1"/>
                </a:cxn>
                <a:cxn ang="0">
                  <a:pos x="250" y="0"/>
                </a:cxn>
              </a:cxnLst>
              <a:rect l="0" t="0" r="r" b="b"/>
              <a:pathLst>
                <a:path w="274" h="188">
                  <a:moveTo>
                    <a:pt x="250" y="0"/>
                  </a:moveTo>
                  <a:lnTo>
                    <a:pt x="261" y="2"/>
                  </a:lnTo>
                  <a:lnTo>
                    <a:pt x="268" y="10"/>
                  </a:lnTo>
                  <a:lnTo>
                    <a:pt x="272" y="19"/>
                  </a:lnTo>
                  <a:lnTo>
                    <a:pt x="274" y="31"/>
                  </a:lnTo>
                  <a:lnTo>
                    <a:pt x="271" y="41"/>
                  </a:lnTo>
                  <a:lnTo>
                    <a:pt x="265" y="51"/>
                  </a:lnTo>
                  <a:lnTo>
                    <a:pt x="254" y="57"/>
                  </a:lnTo>
                  <a:lnTo>
                    <a:pt x="208" y="74"/>
                  </a:lnTo>
                  <a:lnTo>
                    <a:pt x="165" y="95"/>
                  </a:lnTo>
                  <a:lnTo>
                    <a:pt x="124" y="119"/>
                  </a:lnTo>
                  <a:lnTo>
                    <a:pt x="85" y="147"/>
                  </a:lnTo>
                  <a:lnTo>
                    <a:pt x="50" y="179"/>
                  </a:lnTo>
                  <a:lnTo>
                    <a:pt x="38" y="187"/>
                  </a:lnTo>
                  <a:lnTo>
                    <a:pt x="25" y="188"/>
                  </a:lnTo>
                  <a:lnTo>
                    <a:pt x="13" y="183"/>
                  </a:lnTo>
                  <a:lnTo>
                    <a:pt x="5" y="174"/>
                  </a:lnTo>
                  <a:lnTo>
                    <a:pt x="0" y="163"/>
                  </a:lnTo>
                  <a:lnTo>
                    <a:pt x="0" y="150"/>
                  </a:lnTo>
                  <a:lnTo>
                    <a:pt x="8" y="138"/>
                  </a:lnTo>
                  <a:lnTo>
                    <a:pt x="48" y="102"/>
                  </a:lnTo>
                  <a:lnTo>
                    <a:pt x="93" y="70"/>
                  </a:lnTo>
                  <a:lnTo>
                    <a:pt x="139" y="43"/>
                  </a:lnTo>
                  <a:lnTo>
                    <a:pt x="187" y="20"/>
                  </a:lnTo>
                  <a:lnTo>
                    <a:pt x="238"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8" name="Freeform 130"/>
            <p:cNvSpPr>
              <a:spLocks noEditPoints="1"/>
            </p:cNvSpPr>
            <p:nvPr/>
          </p:nvSpPr>
          <p:spPr bwMode="auto">
            <a:xfrm>
              <a:off x="3854" y="3675"/>
              <a:ext cx="283" cy="343"/>
            </a:xfrm>
            <a:custGeom>
              <a:avLst/>
              <a:gdLst/>
              <a:ahLst/>
              <a:cxnLst>
                <a:cxn ang="0">
                  <a:pos x="224" y="84"/>
                </a:cxn>
                <a:cxn ang="0">
                  <a:pos x="177" y="115"/>
                </a:cxn>
                <a:cxn ang="0">
                  <a:pos x="111" y="166"/>
                </a:cxn>
                <a:cxn ang="0">
                  <a:pos x="64" y="210"/>
                </a:cxn>
                <a:cxn ang="0">
                  <a:pos x="70" y="219"/>
                </a:cxn>
                <a:cxn ang="0">
                  <a:pos x="84" y="241"/>
                </a:cxn>
                <a:cxn ang="0">
                  <a:pos x="101" y="262"/>
                </a:cxn>
                <a:cxn ang="0">
                  <a:pos x="122" y="279"/>
                </a:cxn>
                <a:cxn ang="0">
                  <a:pos x="128" y="283"/>
                </a:cxn>
                <a:cxn ang="0">
                  <a:pos x="147" y="268"/>
                </a:cxn>
                <a:cxn ang="0">
                  <a:pos x="173" y="242"/>
                </a:cxn>
                <a:cxn ang="0">
                  <a:pos x="194" y="213"/>
                </a:cxn>
                <a:cxn ang="0">
                  <a:pos x="210" y="182"/>
                </a:cxn>
                <a:cxn ang="0">
                  <a:pos x="220" y="148"/>
                </a:cxn>
                <a:cxn ang="0">
                  <a:pos x="224" y="111"/>
                </a:cxn>
                <a:cxn ang="0">
                  <a:pos x="224" y="84"/>
                </a:cxn>
                <a:cxn ang="0">
                  <a:pos x="250" y="0"/>
                </a:cxn>
                <a:cxn ang="0">
                  <a:pos x="261" y="3"/>
                </a:cxn>
                <a:cxn ang="0">
                  <a:pos x="270" y="9"/>
                </a:cxn>
                <a:cxn ang="0">
                  <a:pos x="275" y="21"/>
                </a:cxn>
                <a:cxn ang="0">
                  <a:pos x="280" y="55"/>
                </a:cxn>
                <a:cxn ang="0">
                  <a:pos x="283" y="90"/>
                </a:cxn>
                <a:cxn ang="0">
                  <a:pos x="282" y="124"/>
                </a:cxn>
                <a:cxn ang="0">
                  <a:pos x="276" y="160"/>
                </a:cxn>
                <a:cxn ang="0">
                  <a:pos x="269" y="194"/>
                </a:cxn>
                <a:cxn ang="0">
                  <a:pos x="255" y="227"/>
                </a:cxn>
                <a:cxn ang="0">
                  <a:pos x="240" y="257"/>
                </a:cxn>
                <a:cxn ang="0">
                  <a:pos x="219" y="284"/>
                </a:cxn>
                <a:cxn ang="0">
                  <a:pos x="193" y="309"/>
                </a:cxn>
                <a:cxn ang="0">
                  <a:pos x="177" y="322"/>
                </a:cxn>
                <a:cxn ang="0">
                  <a:pos x="161" y="333"/>
                </a:cxn>
                <a:cxn ang="0">
                  <a:pos x="147" y="339"/>
                </a:cxn>
                <a:cxn ang="0">
                  <a:pos x="132" y="343"/>
                </a:cxn>
                <a:cxn ang="0">
                  <a:pos x="118" y="343"/>
                </a:cxn>
                <a:cxn ang="0">
                  <a:pos x="102" y="336"/>
                </a:cxn>
                <a:cxn ang="0">
                  <a:pos x="84" y="325"/>
                </a:cxn>
                <a:cxn ang="0">
                  <a:pos x="58" y="300"/>
                </a:cxn>
                <a:cxn ang="0">
                  <a:pos x="35" y="274"/>
                </a:cxn>
                <a:cxn ang="0">
                  <a:pos x="16" y="242"/>
                </a:cxn>
                <a:cxn ang="0">
                  <a:pos x="1" y="210"/>
                </a:cxn>
                <a:cxn ang="0">
                  <a:pos x="0" y="199"/>
                </a:cxn>
                <a:cxn ang="0">
                  <a:pos x="3" y="189"/>
                </a:cxn>
                <a:cxn ang="0">
                  <a:pos x="9" y="181"/>
                </a:cxn>
                <a:cxn ang="0">
                  <a:pos x="75" y="122"/>
                </a:cxn>
                <a:cxn ang="0">
                  <a:pos x="144" y="67"/>
                </a:cxn>
                <a:cxn ang="0">
                  <a:pos x="218" y="17"/>
                </a:cxn>
                <a:cxn ang="0">
                  <a:pos x="220" y="16"/>
                </a:cxn>
                <a:cxn ang="0">
                  <a:pos x="221" y="13"/>
                </a:cxn>
                <a:cxn ang="0">
                  <a:pos x="229" y="5"/>
                </a:cxn>
                <a:cxn ang="0">
                  <a:pos x="240" y="1"/>
                </a:cxn>
                <a:cxn ang="0">
                  <a:pos x="250" y="0"/>
                </a:cxn>
              </a:cxnLst>
              <a:rect l="0" t="0" r="r" b="b"/>
              <a:pathLst>
                <a:path w="283" h="343">
                  <a:moveTo>
                    <a:pt x="224" y="84"/>
                  </a:moveTo>
                  <a:lnTo>
                    <a:pt x="177" y="115"/>
                  </a:lnTo>
                  <a:lnTo>
                    <a:pt x="111" y="166"/>
                  </a:lnTo>
                  <a:lnTo>
                    <a:pt x="64" y="210"/>
                  </a:lnTo>
                  <a:lnTo>
                    <a:pt x="70" y="219"/>
                  </a:lnTo>
                  <a:lnTo>
                    <a:pt x="84" y="241"/>
                  </a:lnTo>
                  <a:lnTo>
                    <a:pt x="101" y="262"/>
                  </a:lnTo>
                  <a:lnTo>
                    <a:pt x="122" y="279"/>
                  </a:lnTo>
                  <a:lnTo>
                    <a:pt x="128" y="283"/>
                  </a:lnTo>
                  <a:lnTo>
                    <a:pt x="147" y="268"/>
                  </a:lnTo>
                  <a:lnTo>
                    <a:pt x="173" y="242"/>
                  </a:lnTo>
                  <a:lnTo>
                    <a:pt x="194" y="213"/>
                  </a:lnTo>
                  <a:lnTo>
                    <a:pt x="210" y="182"/>
                  </a:lnTo>
                  <a:lnTo>
                    <a:pt x="220" y="148"/>
                  </a:lnTo>
                  <a:lnTo>
                    <a:pt x="224" y="111"/>
                  </a:lnTo>
                  <a:lnTo>
                    <a:pt x="224" y="84"/>
                  </a:lnTo>
                  <a:close/>
                  <a:moveTo>
                    <a:pt x="250" y="0"/>
                  </a:moveTo>
                  <a:lnTo>
                    <a:pt x="261" y="3"/>
                  </a:lnTo>
                  <a:lnTo>
                    <a:pt x="270" y="9"/>
                  </a:lnTo>
                  <a:lnTo>
                    <a:pt x="275" y="21"/>
                  </a:lnTo>
                  <a:lnTo>
                    <a:pt x="280" y="55"/>
                  </a:lnTo>
                  <a:lnTo>
                    <a:pt x="283" y="90"/>
                  </a:lnTo>
                  <a:lnTo>
                    <a:pt x="282" y="124"/>
                  </a:lnTo>
                  <a:lnTo>
                    <a:pt x="276" y="160"/>
                  </a:lnTo>
                  <a:lnTo>
                    <a:pt x="269" y="194"/>
                  </a:lnTo>
                  <a:lnTo>
                    <a:pt x="255" y="227"/>
                  </a:lnTo>
                  <a:lnTo>
                    <a:pt x="240" y="257"/>
                  </a:lnTo>
                  <a:lnTo>
                    <a:pt x="219" y="284"/>
                  </a:lnTo>
                  <a:lnTo>
                    <a:pt x="193" y="309"/>
                  </a:lnTo>
                  <a:lnTo>
                    <a:pt x="177" y="322"/>
                  </a:lnTo>
                  <a:lnTo>
                    <a:pt x="161" y="333"/>
                  </a:lnTo>
                  <a:lnTo>
                    <a:pt x="147" y="339"/>
                  </a:lnTo>
                  <a:lnTo>
                    <a:pt x="132" y="343"/>
                  </a:lnTo>
                  <a:lnTo>
                    <a:pt x="118" y="343"/>
                  </a:lnTo>
                  <a:lnTo>
                    <a:pt x="102" y="336"/>
                  </a:lnTo>
                  <a:lnTo>
                    <a:pt x="84" y="325"/>
                  </a:lnTo>
                  <a:lnTo>
                    <a:pt x="58" y="300"/>
                  </a:lnTo>
                  <a:lnTo>
                    <a:pt x="35" y="274"/>
                  </a:lnTo>
                  <a:lnTo>
                    <a:pt x="16" y="242"/>
                  </a:lnTo>
                  <a:lnTo>
                    <a:pt x="1" y="210"/>
                  </a:lnTo>
                  <a:lnTo>
                    <a:pt x="0" y="199"/>
                  </a:lnTo>
                  <a:lnTo>
                    <a:pt x="3" y="189"/>
                  </a:lnTo>
                  <a:lnTo>
                    <a:pt x="9" y="181"/>
                  </a:lnTo>
                  <a:lnTo>
                    <a:pt x="75" y="122"/>
                  </a:lnTo>
                  <a:lnTo>
                    <a:pt x="144" y="67"/>
                  </a:lnTo>
                  <a:lnTo>
                    <a:pt x="218" y="17"/>
                  </a:lnTo>
                  <a:lnTo>
                    <a:pt x="220" y="16"/>
                  </a:lnTo>
                  <a:lnTo>
                    <a:pt x="221" y="13"/>
                  </a:lnTo>
                  <a:lnTo>
                    <a:pt x="229" y="5"/>
                  </a:lnTo>
                  <a:lnTo>
                    <a:pt x="240"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9" name="Freeform 131"/>
            <p:cNvSpPr>
              <a:spLocks/>
            </p:cNvSpPr>
            <p:nvPr/>
          </p:nvSpPr>
          <p:spPr bwMode="auto">
            <a:xfrm>
              <a:off x="3406" y="2145"/>
              <a:ext cx="58" cy="127"/>
            </a:xfrm>
            <a:custGeom>
              <a:avLst/>
              <a:gdLst/>
              <a:ahLst/>
              <a:cxnLst>
                <a:cxn ang="0">
                  <a:pos x="29" y="0"/>
                </a:cxn>
                <a:cxn ang="0">
                  <a:pos x="39" y="2"/>
                </a:cxn>
                <a:cxn ang="0">
                  <a:pos x="49" y="8"/>
                </a:cxn>
                <a:cxn ang="0">
                  <a:pos x="55" y="15"/>
                </a:cxn>
                <a:cxn ang="0">
                  <a:pos x="58" y="29"/>
                </a:cxn>
                <a:cxn ang="0">
                  <a:pos x="58" y="99"/>
                </a:cxn>
                <a:cxn ang="0">
                  <a:pos x="55" y="111"/>
                </a:cxn>
                <a:cxn ang="0">
                  <a:pos x="49" y="120"/>
                </a:cxn>
                <a:cxn ang="0">
                  <a:pos x="39" y="125"/>
                </a:cxn>
                <a:cxn ang="0">
                  <a:pos x="29" y="127"/>
                </a:cxn>
                <a:cxn ang="0">
                  <a:pos x="19" y="125"/>
                </a:cxn>
                <a:cxn ang="0">
                  <a:pos x="9" y="120"/>
                </a:cxn>
                <a:cxn ang="0">
                  <a:pos x="3" y="111"/>
                </a:cxn>
                <a:cxn ang="0">
                  <a:pos x="0" y="99"/>
                </a:cxn>
                <a:cxn ang="0">
                  <a:pos x="0" y="29"/>
                </a:cxn>
                <a:cxn ang="0">
                  <a:pos x="3" y="15"/>
                </a:cxn>
                <a:cxn ang="0">
                  <a:pos x="9" y="8"/>
                </a:cxn>
                <a:cxn ang="0">
                  <a:pos x="19" y="2"/>
                </a:cxn>
                <a:cxn ang="0">
                  <a:pos x="29" y="0"/>
                </a:cxn>
              </a:cxnLst>
              <a:rect l="0" t="0" r="r" b="b"/>
              <a:pathLst>
                <a:path w="58" h="127">
                  <a:moveTo>
                    <a:pt x="29" y="0"/>
                  </a:moveTo>
                  <a:lnTo>
                    <a:pt x="39" y="2"/>
                  </a:lnTo>
                  <a:lnTo>
                    <a:pt x="49" y="8"/>
                  </a:lnTo>
                  <a:lnTo>
                    <a:pt x="55" y="15"/>
                  </a:lnTo>
                  <a:lnTo>
                    <a:pt x="58" y="29"/>
                  </a:lnTo>
                  <a:lnTo>
                    <a:pt x="58" y="99"/>
                  </a:lnTo>
                  <a:lnTo>
                    <a:pt x="55" y="111"/>
                  </a:lnTo>
                  <a:lnTo>
                    <a:pt x="49" y="120"/>
                  </a:lnTo>
                  <a:lnTo>
                    <a:pt x="39" y="125"/>
                  </a:lnTo>
                  <a:lnTo>
                    <a:pt x="29" y="127"/>
                  </a:lnTo>
                  <a:lnTo>
                    <a:pt x="19" y="125"/>
                  </a:lnTo>
                  <a:lnTo>
                    <a:pt x="9" y="120"/>
                  </a:lnTo>
                  <a:lnTo>
                    <a:pt x="3" y="111"/>
                  </a:lnTo>
                  <a:lnTo>
                    <a:pt x="0" y="99"/>
                  </a:lnTo>
                  <a:lnTo>
                    <a:pt x="0" y="29"/>
                  </a:lnTo>
                  <a:lnTo>
                    <a:pt x="3" y="15"/>
                  </a:lnTo>
                  <a:lnTo>
                    <a:pt x="9" y="8"/>
                  </a:lnTo>
                  <a:lnTo>
                    <a:pt x="19"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0" name="Freeform 132"/>
            <p:cNvSpPr>
              <a:spLocks/>
            </p:cNvSpPr>
            <p:nvPr/>
          </p:nvSpPr>
          <p:spPr bwMode="auto">
            <a:xfrm>
              <a:off x="3523" y="2112"/>
              <a:ext cx="86" cy="145"/>
            </a:xfrm>
            <a:custGeom>
              <a:avLst/>
              <a:gdLst/>
              <a:ahLst/>
              <a:cxnLst>
                <a:cxn ang="0">
                  <a:pos x="27" y="0"/>
                </a:cxn>
                <a:cxn ang="0">
                  <a:pos x="38" y="1"/>
                </a:cxn>
                <a:cxn ang="0">
                  <a:pos x="48" y="9"/>
                </a:cxn>
                <a:cxn ang="0">
                  <a:pos x="63" y="27"/>
                </a:cxn>
                <a:cxn ang="0">
                  <a:pos x="73" y="48"/>
                </a:cxn>
                <a:cxn ang="0">
                  <a:pos x="80" y="71"/>
                </a:cxn>
                <a:cxn ang="0">
                  <a:pos x="85" y="94"/>
                </a:cxn>
                <a:cxn ang="0">
                  <a:pos x="86" y="117"/>
                </a:cxn>
                <a:cxn ang="0">
                  <a:pos x="84" y="130"/>
                </a:cxn>
                <a:cxn ang="0">
                  <a:pos x="78" y="137"/>
                </a:cxn>
                <a:cxn ang="0">
                  <a:pos x="68" y="143"/>
                </a:cxn>
                <a:cxn ang="0">
                  <a:pos x="57" y="145"/>
                </a:cxn>
                <a:cxn ang="0">
                  <a:pos x="47" y="143"/>
                </a:cxn>
                <a:cxn ang="0">
                  <a:pos x="38" y="137"/>
                </a:cxn>
                <a:cxn ang="0">
                  <a:pos x="30" y="130"/>
                </a:cxn>
                <a:cxn ang="0">
                  <a:pos x="27" y="117"/>
                </a:cxn>
                <a:cxn ang="0">
                  <a:pos x="26" y="101"/>
                </a:cxn>
                <a:cxn ang="0">
                  <a:pos x="22" y="82"/>
                </a:cxn>
                <a:cxn ang="0">
                  <a:pos x="17" y="65"/>
                </a:cxn>
                <a:cxn ang="0">
                  <a:pos x="8" y="51"/>
                </a:cxn>
                <a:cxn ang="0">
                  <a:pos x="1" y="41"/>
                </a:cxn>
                <a:cxn ang="0">
                  <a:pos x="0" y="29"/>
                </a:cxn>
                <a:cxn ang="0">
                  <a:pos x="2" y="18"/>
                </a:cxn>
                <a:cxn ang="0">
                  <a:pos x="9" y="9"/>
                </a:cxn>
                <a:cxn ang="0">
                  <a:pos x="18" y="3"/>
                </a:cxn>
                <a:cxn ang="0">
                  <a:pos x="27" y="0"/>
                </a:cxn>
              </a:cxnLst>
              <a:rect l="0" t="0" r="r" b="b"/>
              <a:pathLst>
                <a:path w="86" h="145">
                  <a:moveTo>
                    <a:pt x="27" y="0"/>
                  </a:moveTo>
                  <a:lnTo>
                    <a:pt x="38" y="1"/>
                  </a:lnTo>
                  <a:lnTo>
                    <a:pt x="48" y="9"/>
                  </a:lnTo>
                  <a:lnTo>
                    <a:pt x="63" y="27"/>
                  </a:lnTo>
                  <a:lnTo>
                    <a:pt x="73" y="48"/>
                  </a:lnTo>
                  <a:lnTo>
                    <a:pt x="80" y="71"/>
                  </a:lnTo>
                  <a:lnTo>
                    <a:pt x="85" y="94"/>
                  </a:lnTo>
                  <a:lnTo>
                    <a:pt x="86" y="117"/>
                  </a:lnTo>
                  <a:lnTo>
                    <a:pt x="84" y="130"/>
                  </a:lnTo>
                  <a:lnTo>
                    <a:pt x="78" y="137"/>
                  </a:lnTo>
                  <a:lnTo>
                    <a:pt x="68" y="143"/>
                  </a:lnTo>
                  <a:lnTo>
                    <a:pt x="57" y="145"/>
                  </a:lnTo>
                  <a:lnTo>
                    <a:pt x="47" y="143"/>
                  </a:lnTo>
                  <a:lnTo>
                    <a:pt x="38" y="137"/>
                  </a:lnTo>
                  <a:lnTo>
                    <a:pt x="30" y="130"/>
                  </a:lnTo>
                  <a:lnTo>
                    <a:pt x="27" y="117"/>
                  </a:lnTo>
                  <a:lnTo>
                    <a:pt x="26" y="101"/>
                  </a:lnTo>
                  <a:lnTo>
                    <a:pt x="22" y="82"/>
                  </a:lnTo>
                  <a:lnTo>
                    <a:pt x="17" y="65"/>
                  </a:lnTo>
                  <a:lnTo>
                    <a:pt x="8" y="51"/>
                  </a:lnTo>
                  <a:lnTo>
                    <a:pt x="1" y="41"/>
                  </a:lnTo>
                  <a:lnTo>
                    <a:pt x="0" y="29"/>
                  </a:lnTo>
                  <a:lnTo>
                    <a:pt x="2" y="18"/>
                  </a:lnTo>
                  <a:lnTo>
                    <a:pt x="9" y="9"/>
                  </a:lnTo>
                  <a:lnTo>
                    <a:pt x="18" y="3"/>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1" name="Freeform 133"/>
            <p:cNvSpPr>
              <a:spLocks/>
            </p:cNvSpPr>
            <p:nvPr/>
          </p:nvSpPr>
          <p:spPr bwMode="auto">
            <a:xfrm>
              <a:off x="3304" y="2244"/>
              <a:ext cx="479" cy="191"/>
            </a:xfrm>
            <a:custGeom>
              <a:avLst/>
              <a:gdLst/>
              <a:ahLst/>
              <a:cxnLst>
                <a:cxn ang="0">
                  <a:pos x="447" y="0"/>
                </a:cxn>
                <a:cxn ang="0">
                  <a:pos x="457" y="2"/>
                </a:cxn>
                <a:cxn ang="0">
                  <a:pos x="468" y="7"/>
                </a:cxn>
                <a:cxn ang="0">
                  <a:pos x="475" y="13"/>
                </a:cxn>
                <a:cxn ang="0">
                  <a:pos x="479" y="24"/>
                </a:cxn>
                <a:cxn ang="0">
                  <a:pos x="478" y="37"/>
                </a:cxn>
                <a:cxn ang="0">
                  <a:pos x="472" y="57"/>
                </a:cxn>
                <a:cxn ang="0">
                  <a:pos x="462" y="76"/>
                </a:cxn>
                <a:cxn ang="0">
                  <a:pos x="452" y="96"/>
                </a:cxn>
                <a:cxn ang="0">
                  <a:pos x="439" y="114"/>
                </a:cxn>
                <a:cxn ang="0">
                  <a:pos x="423" y="130"/>
                </a:cxn>
                <a:cxn ang="0">
                  <a:pos x="406" y="142"/>
                </a:cxn>
                <a:cxn ang="0">
                  <a:pos x="385" y="149"/>
                </a:cxn>
                <a:cxn ang="0">
                  <a:pos x="356" y="152"/>
                </a:cxn>
                <a:cxn ang="0">
                  <a:pos x="330" y="148"/>
                </a:cxn>
                <a:cxn ang="0">
                  <a:pos x="307" y="139"/>
                </a:cxn>
                <a:cxn ang="0">
                  <a:pos x="283" y="127"/>
                </a:cxn>
                <a:cxn ang="0">
                  <a:pos x="269" y="117"/>
                </a:cxn>
                <a:cxn ang="0">
                  <a:pos x="249" y="140"/>
                </a:cxn>
                <a:cxn ang="0">
                  <a:pos x="223" y="160"/>
                </a:cxn>
                <a:cxn ang="0">
                  <a:pos x="195" y="176"/>
                </a:cxn>
                <a:cxn ang="0">
                  <a:pos x="164" y="186"/>
                </a:cxn>
                <a:cxn ang="0">
                  <a:pos x="132" y="191"/>
                </a:cxn>
                <a:cxn ang="0">
                  <a:pos x="100" y="190"/>
                </a:cxn>
                <a:cxn ang="0">
                  <a:pos x="68" y="183"/>
                </a:cxn>
                <a:cxn ang="0">
                  <a:pos x="38" y="170"/>
                </a:cxn>
                <a:cxn ang="0">
                  <a:pos x="9" y="151"/>
                </a:cxn>
                <a:cxn ang="0">
                  <a:pos x="1" y="140"/>
                </a:cxn>
                <a:cxn ang="0">
                  <a:pos x="0" y="130"/>
                </a:cxn>
                <a:cxn ang="0">
                  <a:pos x="3" y="121"/>
                </a:cxn>
                <a:cxn ang="0">
                  <a:pos x="8" y="111"/>
                </a:cxn>
                <a:cxn ang="0">
                  <a:pos x="17" y="105"/>
                </a:cxn>
                <a:cxn ang="0">
                  <a:pos x="29" y="102"/>
                </a:cxn>
                <a:cxn ang="0">
                  <a:pos x="39" y="102"/>
                </a:cxn>
                <a:cxn ang="0">
                  <a:pos x="51" y="109"/>
                </a:cxn>
                <a:cxn ang="0">
                  <a:pos x="67" y="118"/>
                </a:cxn>
                <a:cxn ang="0">
                  <a:pos x="88" y="125"/>
                </a:cxn>
                <a:cxn ang="0">
                  <a:pos x="110" y="130"/>
                </a:cxn>
                <a:cxn ang="0">
                  <a:pos x="130" y="131"/>
                </a:cxn>
                <a:cxn ang="0">
                  <a:pos x="155" y="129"/>
                </a:cxn>
                <a:cxn ang="0">
                  <a:pos x="177" y="122"/>
                </a:cxn>
                <a:cxn ang="0">
                  <a:pos x="195" y="111"/>
                </a:cxn>
                <a:cxn ang="0">
                  <a:pos x="211" y="97"/>
                </a:cxn>
                <a:cxn ang="0">
                  <a:pos x="224" y="79"/>
                </a:cxn>
                <a:cxn ang="0">
                  <a:pos x="236" y="57"/>
                </a:cxn>
                <a:cxn ang="0">
                  <a:pos x="242" y="49"/>
                </a:cxn>
                <a:cxn ang="0">
                  <a:pos x="252" y="43"/>
                </a:cxn>
                <a:cxn ang="0">
                  <a:pos x="263" y="43"/>
                </a:cxn>
                <a:cxn ang="0">
                  <a:pos x="272" y="46"/>
                </a:cxn>
                <a:cxn ang="0">
                  <a:pos x="282" y="51"/>
                </a:cxn>
                <a:cxn ang="0">
                  <a:pos x="304" y="70"/>
                </a:cxn>
                <a:cxn ang="0">
                  <a:pos x="326" y="83"/>
                </a:cxn>
                <a:cxn ang="0">
                  <a:pos x="346" y="89"/>
                </a:cxn>
                <a:cxn ang="0">
                  <a:pos x="364" y="89"/>
                </a:cxn>
                <a:cxn ang="0">
                  <a:pos x="381" y="83"/>
                </a:cxn>
                <a:cxn ang="0">
                  <a:pos x="397" y="68"/>
                </a:cxn>
                <a:cxn ang="0">
                  <a:pos x="410" y="49"/>
                </a:cxn>
                <a:cxn ang="0">
                  <a:pos x="420" y="21"/>
                </a:cxn>
                <a:cxn ang="0">
                  <a:pos x="427" y="9"/>
                </a:cxn>
                <a:cxn ang="0">
                  <a:pos x="436" y="3"/>
                </a:cxn>
                <a:cxn ang="0">
                  <a:pos x="447" y="0"/>
                </a:cxn>
              </a:cxnLst>
              <a:rect l="0" t="0" r="r" b="b"/>
              <a:pathLst>
                <a:path w="479" h="191">
                  <a:moveTo>
                    <a:pt x="447" y="0"/>
                  </a:moveTo>
                  <a:lnTo>
                    <a:pt x="457" y="2"/>
                  </a:lnTo>
                  <a:lnTo>
                    <a:pt x="468" y="7"/>
                  </a:lnTo>
                  <a:lnTo>
                    <a:pt x="475" y="13"/>
                  </a:lnTo>
                  <a:lnTo>
                    <a:pt x="479" y="24"/>
                  </a:lnTo>
                  <a:lnTo>
                    <a:pt x="478" y="37"/>
                  </a:lnTo>
                  <a:lnTo>
                    <a:pt x="472" y="57"/>
                  </a:lnTo>
                  <a:lnTo>
                    <a:pt x="462" y="76"/>
                  </a:lnTo>
                  <a:lnTo>
                    <a:pt x="452" y="96"/>
                  </a:lnTo>
                  <a:lnTo>
                    <a:pt x="439" y="114"/>
                  </a:lnTo>
                  <a:lnTo>
                    <a:pt x="423" y="130"/>
                  </a:lnTo>
                  <a:lnTo>
                    <a:pt x="406" y="142"/>
                  </a:lnTo>
                  <a:lnTo>
                    <a:pt x="385" y="149"/>
                  </a:lnTo>
                  <a:lnTo>
                    <a:pt x="356" y="152"/>
                  </a:lnTo>
                  <a:lnTo>
                    <a:pt x="330" y="148"/>
                  </a:lnTo>
                  <a:lnTo>
                    <a:pt x="307" y="139"/>
                  </a:lnTo>
                  <a:lnTo>
                    <a:pt x="283" y="127"/>
                  </a:lnTo>
                  <a:lnTo>
                    <a:pt x="269" y="117"/>
                  </a:lnTo>
                  <a:lnTo>
                    <a:pt x="249" y="140"/>
                  </a:lnTo>
                  <a:lnTo>
                    <a:pt x="223" y="160"/>
                  </a:lnTo>
                  <a:lnTo>
                    <a:pt x="195" y="176"/>
                  </a:lnTo>
                  <a:lnTo>
                    <a:pt x="164" y="186"/>
                  </a:lnTo>
                  <a:lnTo>
                    <a:pt x="132" y="191"/>
                  </a:lnTo>
                  <a:lnTo>
                    <a:pt x="100" y="190"/>
                  </a:lnTo>
                  <a:lnTo>
                    <a:pt x="68" y="183"/>
                  </a:lnTo>
                  <a:lnTo>
                    <a:pt x="38" y="170"/>
                  </a:lnTo>
                  <a:lnTo>
                    <a:pt x="9" y="151"/>
                  </a:lnTo>
                  <a:lnTo>
                    <a:pt x="1" y="140"/>
                  </a:lnTo>
                  <a:lnTo>
                    <a:pt x="0" y="130"/>
                  </a:lnTo>
                  <a:lnTo>
                    <a:pt x="3" y="121"/>
                  </a:lnTo>
                  <a:lnTo>
                    <a:pt x="8" y="111"/>
                  </a:lnTo>
                  <a:lnTo>
                    <a:pt x="17" y="105"/>
                  </a:lnTo>
                  <a:lnTo>
                    <a:pt x="29" y="102"/>
                  </a:lnTo>
                  <a:lnTo>
                    <a:pt x="39" y="102"/>
                  </a:lnTo>
                  <a:lnTo>
                    <a:pt x="51" y="109"/>
                  </a:lnTo>
                  <a:lnTo>
                    <a:pt x="67" y="118"/>
                  </a:lnTo>
                  <a:lnTo>
                    <a:pt x="88" y="125"/>
                  </a:lnTo>
                  <a:lnTo>
                    <a:pt x="110" y="130"/>
                  </a:lnTo>
                  <a:lnTo>
                    <a:pt x="130" y="131"/>
                  </a:lnTo>
                  <a:lnTo>
                    <a:pt x="155" y="129"/>
                  </a:lnTo>
                  <a:lnTo>
                    <a:pt x="177" y="122"/>
                  </a:lnTo>
                  <a:lnTo>
                    <a:pt x="195" y="111"/>
                  </a:lnTo>
                  <a:lnTo>
                    <a:pt x="211" y="97"/>
                  </a:lnTo>
                  <a:lnTo>
                    <a:pt x="224" y="79"/>
                  </a:lnTo>
                  <a:lnTo>
                    <a:pt x="236" y="57"/>
                  </a:lnTo>
                  <a:lnTo>
                    <a:pt x="242" y="49"/>
                  </a:lnTo>
                  <a:lnTo>
                    <a:pt x="252" y="43"/>
                  </a:lnTo>
                  <a:lnTo>
                    <a:pt x="263" y="43"/>
                  </a:lnTo>
                  <a:lnTo>
                    <a:pt x="272" y="46"/>
                  </a:lnTo>
                  <a:lnTo>
                    <a:pt x="282" y="51"/>
                  </a:lnTo>
                  <a:lnTo>
                    <a:pt x="304" y="70"/>
                  </a:lnTo>
                  <a:lnTo>
                    <a:pt x="326" y="83"/>
                  </a:lnTo>
                  <a:lnTo>
                    <a:pt x="346" y="89"/>
                  </a:lnTo>
                  <a:lnTo>
                    <a:pt x="364" y="89"/>
                  </a:lnTo>
                  <a:lnTo>
                    <a:pt x="381" y="83"/>
                  </a:lnTo>
                  <a:lnTo>
                    <a:pt x="397" y="68"/>
                  </a:lnTo>
                  <a:lnTo>
                    <a:pt x="410" y="49"/>
                  </a:lnTo>
                  <a:lnTo>
                    <a:pt x="420" y="21"/>
                  </a:lnTo>
                  <a:lnTo>
                    <a:pt x="427" y="9"/>
                  </a:lnTo>
                  <a:lnTo>
                    <a:pt x="436" y="3"/>
                  </a:lnTo>
                  <a:lnTo>
                    <a:pt x="4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2" name="Freeform 134"/>
            <p:cNvSpPr>
              <a:spLocks/>
            </p:cNvSpPr>
            <p:nvPr/>
          </p:nvSpPr>
          <p:spPr bwMode="auto">
            <a:xfrm>
              <a:off x="2288" y="1008"/>
              <a:ext cx="1299" cy="1188"/>
            </a:xfrm>
            <a:custGeom>
              <a:avLst/>
              <a:gdLst/>
              <a:ahLst/>
              <a:cxnLst>
                <a:cxn ang="0">
                  <a:pos x="762" y="10"/>
                </a:cxn>
                <a:cxn ang="0">
                  <a:pos x="812" y="58"/>
                </a:cxn>
                <a:cxn ang="0">
                  <a:pos x="871" y="97"/>
                </a:cxn>
                <a:cxn ang="0">
                  <a:pos x="986" y="71"/>
                </a:cxn>
                <a:cxn ang="0">
                  <a:pos x="1092" y="89"/>
                </a:cxn>
                <a:cxn ang="0">
                  <a:pos x="1181" y="140"/>
                </a:cxn>
                <a:cxn ang="0">
                  <a:pos x="1240" y="216"/>
                </a:cxn>
                <a:cxn ang="0">
                  <a:pos x="1260" y="304"/>
                </a:cxn>
                <a:cxn ang="0">
                  <a:pos x="1232" y="396"/>
                </a:cxn>
                <a:cxn ang="0">
                  <a:pos x="1144" y="480"/>
                </a:cxn>
                <a:cxn ang="0">
                  <a:pos x="1245" y="508"/>
                </a:cxn>
                <a:cxn ang="0">
                  <a:pos x="1292" y="557"/>
                </a:cxn>
                <a:cxn ang="0">
                  <a:pos x="1296" y="617"/>
                </a:cxn>
                <a:cxn ang="0">
                  <a:pos x="1265" y="682"/>
                </a:cxn>
                <a:cxn ang="0">
                  <a:pos x="1207" y="748"/>
                </a:cxn>
                <a:cxn ang="0">
                  <a:pos x="1133" y="807"/>
                </a:cxn>
                <a:cxn ang="0">
                  <a:pos x="1050" y="853"/>
                </a:cxn>
                <a:cxn ang="0">
                  <a:pos x="969" y="879"/>
                </a:cxn>
                <a:cxn ang="0">
                  <a:pos x="964" y="957"/>
                </a:cxn>
                <a:cxn ang="0">
                  <a:pos x="941" y="1054"/>
                </a:cxn>
                <a:cxn ang="0">
                  <a:pos x="875" y="1128"/>
                </a:cxn>
                <a:cxn ang="0">
                  <a:pos x="776" y="1173"/>
                </a:cxn>
                <a:cxn ang="0">
                  <a:pos x="666" y="1188"/>
                </a:cxn>
                <a:cxn ang="0">
                  <a:pos x="559" y="1166"/>
                </a:cxn>
                <a:cxn ang="0">
                  <a:pos x="472" y="1105"/>
                </a:cxn>
                <a:cxn ang="0">
                  <a:pos x="450" y="1052"/>
                </a:cxn>
                <a:cxn ang="0">
                  <a:pos x="428" y="1010"/>
                </a:cxn>
                <a:cxn ang="0">
                  <a:pos x="393" y="900"/>
                </a:cxn>
                <a:cxn ang="0">
                  <a:pos x="326" y="859"/>
                </a:cxn>
                <a:cxn ang="0">
                  <a:pos x="193" y="864"/>
                </a:cxn>
                <a:cxn ang="0">
                  <a:pos x="98" y="828"/>
                </a:cxn>
                <a:cxn ang="0">
                  <a:pos x="35" y="762"/>
                </a:cxn>
                <a:cxn ang="0">
                  <a:pos x="4" y="676"/>
                </a:cxn>
                <a:cxn ang="0">
                  <a:pos x="2" y="580"/>
                </a:cxn>
                <a:cxn ang="0">
                  <a:pos x="30" y="486"/>
                </a:cxn>
                <a:cxn ang="0">
                  <a:pos x="85" y="404"/>
                </a:cxn>
                <a:cxn ang="0">
                  <a:pos x="165" y="343"/>
                </a:cxn>
                <a:cxn ang="0">
                  <a:pos x="269" y="316"/>
                </a:cxn>
                <a:cxn ang="0">
                  <a:pos x="396" y="330"/>
                </a:cxn>
                <a:cxn ang="0">
                  <a:pos x="411" y="254"/>
                </a:cxn>
                <a:cxn ang="0">
                  <a:pos x="453" y="176"/>
                </a:cxn>
                <a:cxn ang="0">
                  <a:pos x="517" y="103"/>
                </a:cxn>
                <a:cxn ang="0">
                  <a:pos x="592" y="45"/>
                </a:cxn>
                <a:cxn ang="0">
                  <a:pos x="669" y="8"/>
                </a:cxn>
              </a:cxnLst>
              <a:rect l="0" t="0" r="r" b="b"/>
              <a:pathLst>
                <a:path w="1299" h="1188">
                  <a:moveTo>
                    <a:pt x="717" y="0"/>
                  </a:moveTo>
                  <a:lnTo>
                    <a:pt x="741" y="3"/>
                  </a:lnTo>
                  <a:lnTo>
                    <a:pt x="762" y="10"/>
                  </a:lnTo>
                  <a:lnTo>
                    <a:pt x="780" y="20"/>
                  </a:lnTo>
                  <a:lnTo>
                    <a:pt x="797" y="36"/>
                  </a:lnTo>
                  <a:lnTo>
                    <a:pt x="812" y="58"/>
                  </a:lnTo>
                  <a:lnTo>
                    <a:pt x="823" y="84"/>
                  </a:lnTo>
                  <a:lnTo>
                    <a:pt x="831" y="117"/>
                  </a:lnTo>
                  <a:lnTo>
                    <a:pt x="871" y="97"/>
                  </a:lnTo>
                  <a:lnTo>
                    <a:pt x="909" y="83"/>
                  </a:lnTo>
                  <a:lnTo>
                    <a:pt x="948" y="74"/>
                  </a:lnTo>
                  <a:lnTo>
                    <a:pt x="986" y="71"/>
                  </a:lnTo>
                  <a:lnTo>
                    <a:pt x="1023" y="72"/>
                  </a:lnTo>
                  <a:lnTo>
                    <a:pt x="1058" y="79"/>
                  </a:lnTo>
                  <a:lnTo>
                    <a:pt x="1092" y="89"/>
                  </a:lnTo>
                  <a:lnTo>
                    <a:pt x="1125" y="103"/>
                  </a:lnTo>
                  <a:lnTo>
                    <a:pt x="1154" y="121"/>
                  </a:lnTo>
                  <a:lnTo>
                    <a:pt x="1181" y="140"/>
                  </a:lnTo>
                  <a:lnTo>
                    <a:pt x="1203" y="164"/>
                  </a:lnTo>
                  <a:lnTo>
                    <a:pt x="1224" y="189"/>
                  </a:lnTo>
                  <a:lnTo>
                    <a:pt x="1240" y="216"/>
                  </a:lnTo>
                  <a:lnTo>
                    <a:pt x="1252" y="244"/>
                  </a:lnTo>
                  <a:lnTo>
                    <a:pt x="1258" y="274"/>
                  </a:lnTo>
                  <a:lnTo>
                    <a:pt x="1260" y="304"/>
                  </a:lnTo>
                  <a:lnTo>
                    <a:pt x="1257" y="334"/>
                  </a:lnTo>
                  <a:lnTo>
                    <a:pt x="1247" y="366"/>
                  </a:lnTo>
                  <a:lnTo>
                    <a:pt x="1232" y="396"/>
                  </a:lnTo>
                  <a:lnTo>
                    <a:pt x="1210" y="425"/>
                  </a:lnTo>
                  <a:lnTo>
                    <a:pt x="1181" y="453"/>
                  </a:lnTo>
                  <a:lnTo>
                    <a:pt x="1144" y="480"/>
                  </a:lnTo>
                  <a:lnTo>
                    <a:pt x="1184" y="486"/>
                  </a:lnTo>
                  <a:lnTo>
                    <a:pt x="1218" y="497"/>
                  </a:lnTo>
                  <a:lnTo>
                    <a:pt x="1245" y="508"/>
                  </a:lnTo>
                  <a:lnTo>
                    <a:pt x="1266" y="523"/>
                  </a:lnTo>
                  <a:lnTo>
                    <a:pt x="1282" y="538"/>
                  </a:lnTo>
                  <a:lnTo>
                    <a:pt x="1292" y="557"/>
                  </a:lnTo>
                  <a:lnTo>
                    <a:pt x="1298" y="575"/>
                  </a:lnTo>
                  <a:lnTo>
                    <a:pt x="1299" y="596"/>
                  </a:lnTo>
                  <a:lnTo>
                    <a:pt x="1296" y="617"/>
                  </a:lnTo>
                  <a:lnTo>
                    <a:pt x="1288" y="638"/>
                  </a:lnTo>
                  <a:lnTo>
                    <a:pt x="1278" y="660"/>
                  </a:lnTo>
                  <a:lnTo>
                    <a:pt x="1265" y="682"/>
                  </a:lnTo>
                  <a:lnTo>
                    <a:pt x="1248" y="705"/>
                  </a:lnTo>
                  <a:lnTo>
                    <a:pt x="1228" y="727"/>
                  </a:lnTo>
                  <a:lnTo>
                    <a:pt x="1207" y="748"/>
                  </a:lnTo>
                  <a:lnTo>
                    <a:pt x="1184" y="769"/>
                  </a:lnTo>
                  <a:lnTo>
                    <a:pt x="1159" y="788"/>
                  </a:lnTo>
                  <a:lnTo>
                    <a:pt x="1133" y="807"/>
                  </a:lnTo>
                  <a:lnTo>
                    <a:pt x="1106" y="824"/>
                  </a:lnTo>
                  <a:lnTo>
                    <a:pt x="1079" y="840"/>
                  </a:lnTo>
                  <a:lnTo>
                    <a:pt x="1050" y="853"/>
                  </a:lnTo>
                  <a:lnTo>
                    <a:pt x="1023" y="863"/>
                  </a:lnTo>
                  <a:lnTo>
                    <a:pt x="996" y="872"/>
                  </a:lnTo>
                  <a:lnTo>
                    <a:pt x="969" y="879"/>
                  </a:lnTo>
                  <a:lnTo>
                    <a:pt x="944" y="881"/>
                  </a:lnTo>
                  <a:lnTo>
                    <a:pt x="957" y="921"/>
                  </a:lnTo>
                  <a:lnTo>
                    <a:pt x="964" y="957"/>
                  </a:lnTo>
                  <a:lnTo>
                    <a:pt x="962" y="993"/>
                  </a:lnTo>
                  <a:lnTo>
                    <a:pt x="954" y="1025"/>
                  </a:lnTo>
                  <a:lnTo>
                    <a:pt x="941" y="1054"/>
                  </a:lnTo>
                  <a:lnTo>
                    <a:pt x="923" y="1082"/>
                  </a:lnTo>
                  <a:lnTo>
                    <a:pt x="901" y="1107"/>
                  </a:lnTo>
                  <a:lnTo>
                    <a:pt x="875" y="1128"/>
                  </a:lnTo>
                  <a:lnTo>
                    <a:pt x="844" y="1146"/>
                  </a:lnTo>
                  <a:lnTo>
                    <a:pt x="812" y="1162"/>
                  </a:lnTo>
                  <a:lnTo>
                    <a:pt x="776" y="1173"/>
                  </a:lnTo>
                  <a:lnTo>
                    <a:pt x="740" y="1181"/>
                  </a:lnTo>
                  <a:lnTo>
                    <a:pt x="703" y="1186"/>
                  </a:lnTo>
                  <a:lnTo>
                    <a:pt x="666" y="1188"/>
                  </a:lnTo>
                  <a:lnTo>
                    <a:pt x="630" y="1184"/>
                  </a:lnTo>
                  <a:lnTo>
                    <a:pt x="593" y="1177"/>
                  </a:lnTo>
                  <a:lnTo>
                    <a:pt x="559" y="1166"/>
                  </a:lnTo>
                  <a:lnTo>
                    <a:pt x="527" y="1150"/>
                  </a:lnTo>
                  <a:lnTo>
                    <a:pt x="497" y="1130"/>
                  </a:lnTo>
                  <a:lnTo>
                    <a:pt x="472" y="1105"/>
                  </a:lnTo>
                  <a:lnTo>
                    <a:pt x="450" y="1075"/>
                  </a:lnTo>
                  <a:lnTo>
                    <a:pt x="433" y="1041"/>
                  </a:lnTo>
                  <a:lnTo>
                    <a:pt x="450" y="1052"/>
                  </a:lnTo>
                  <a:lnTo>
                    <a:pt x="444" y="1044"/>
                  </a:lnTo>
                  <a:lnTo>
                    <a:pt x="437" y="1029"/>
                  </a:lnTo>
                  <a:lnTo>
                    <a:pt x="428" y="1010"/>
                  </a:lnTo>
                  <a:lnTo>
                    <a:pt x="420" y="985"/>
                  </a:lnTo>
                  <a:lnTo>
                    <a:pt x="411" y="957"/>
                  </a:lnTo>
                  <a:lnTo>
                    <a:pt x="393" y="900"/>
                  </a:lnTo>
                  <a:lnTo>
                    <a:pt x="385" y="872"/>
                  </a:lnTo>
                  <a:lnTo>
                    <a:pt x="377" y="847"/>
                  </a:lnTo>
                  <a:lnTo>
                    <a:pt x="326" y="859"/>
                  </a:lnTo>
                  <a:lnTo>
                    <a:pt x="277" y="866"/>
                  </a:lnTo>
                  <a:lnTo>
                    <a:pt x="234" y="867"/>
                  </a:lnTo>
                  <a:lnTo>
                    <a:pt x="193" y="864"/>
                  </a:lnTo>
                  <a:lnTo>
                    <a:pt x="158" y="857"/>
                  </a:lnTo>
                  <a:lnTo>
                    <a:pt x="127" y="843"/>
                  </a:lnTo>
                  <a:lnTo>
                    <a:pt x="98" y="828"/>
                  </a:lnTo>
                  <a:lnTo>
                    <a:pt x="73" y="808"/>
                  </a:lnTo>
                  <a:lnTo>
                    <a:pt x="52" y="786"/>
                  </a:lnTo>
                  <a:lnTo>
                    <a:pt x="35" y="762"/>
                  </a:lnTo>
                  <a:lnTo>
                    <a:pt x="21" y="735"/>
                  </a:lnTo>
                  <a:lnTo>
                    <a:pt x="10" y="706"/>
                  </a:lnTo>
                  <a:lnTo>
                    <a:pt x="4" y="676"/>
                  </a:lnTo>
                  <a:lnTo>
                    <a:pt x="0" y="644"/>
                  </a:lnTo>
                  <a:lnTo>
                    <a:pt x="0" y="613"/>
                  </a:lnTo>
                  <a:lnTo>
                    <a:pt x="2" y="580"/>
                  </a:lnTo>
                  <a:lnTo>
                    <a:pt x="9" y="549"/>
                  </a:lnTo>
                  <a:lnTo>
                    <a:pt x="18" y="517"/>
                  </a:lnTo>
                  <a:lnTo>
                    <a:pt x="30" y="486"/>
                  </a:lnTo>
                  <a:lnTo>
                    <a:pt x="45" y="457"/>
                  </a:lnTo>
                  <a:lnTo>
                    <a:pt x="64" y="430"/>
                  </a:lnTo>
                  <a:lnTo>
                    <a:pt x="85" y="404"/>
                  </a:lnTo>
                  <a:lnTo>
                    <a:pt x="108" y="381"/>
                  </a:lnTo>
                  <a:lnTo>
                    <a:pt x="136" y="360"/>
                  </a:lnTo>
                  <a:lnTo>
                    <a:pt x="165" y="343"/>
                  </a:lnTo>
                  <a:lnTo>
                    <a:pt x="197" y="330"/>
                  </a:lnTo>
                  <a:lnTo>
                    <a:pt x="233" y="321"/>
                  </a:lnTo>
                  <a:lnTo>
                    <a:pt x="269" y="316"/>
                  </a:lnTo>
                  <a:lnTo>
                    <a:pt x="310" y="316"/>
                  </a:lnTo>
                  <a:lnTo>
                    <a:pt x="352" y="320"/>
                  </a:lnTo>
                  <a:lnTo>
                    <a:pt x="396" y="330"/>
                  </a:lnTo>
                  <a:lnTo>
                    <a:pt x="398" y="305"/>
                  </a:lnTo>
                  <a:lnTo>
                    <a:pt x="402" y="281"/>
                  </a:lnTo>
                  <a:lnTo>
                    <a:pt x="411" y="254"/>
                  </a:lnTo>
                  <a:lnTo>
                    <a:pt x="421" y="228"/>
                  </a:lnTo>
                  <a:lnTo>
                    <a:pt x="436" y="202"/>
                  </a:lnTo>
                  <a:lnTo>
                    <a:pt x="453" y="176"/>
                  </a:lnTo>
                  <a:lnTo>
                    <a:pt x="472" y="151"/>
                  </a:lnTo>
                  <a:lnTo>
                    <a:pt x="493" y="126"/>
                  </a:lnTo>
                  <a:lnTo>
                    <a:pt x="517" y="103"/>
                  </a:lnTo>
                  <a:lnTo>
                    <a:pt x="541" y="82"/>
                  </a:lnTo>
                  <a:lnTo>
                    <a:pt x="565" y="62"/>
                  </a:lnTo>
                  <a:lnTo>
                    <a:pt x="592" y="45"/>
                  </a:lnTo>
                  <a:lnTo>
                    <a:pt x="618" y="29"/>
                  </a:lnTo>
                  <a:lnTo>
                    <a:pt x="643" y="17"/>
                  </a:lnTo>
                  <a:lnTo>
                    <a:pt x="669" y="8"/>
                  </a:lnTo>
                  <a:lnTo>
                    <a:pt x="694" y="3"/>
                  </a:lnTo>
                  <a:lnTo>
                    <a:pt x="71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3" name="Freeform 135"/>
            <p:cNvSpPr>
              <a:spLocks noEditPoints="1"/>
            </p:cNvSpPr>
            <p:nvPr/>
          </p:nvSpPr>
          <p:spPr bwMode="auto">
            <a:xfrm>
              <a:off x="2257" y="981"/>
              <a:ext cx="1359" cy="1242"/>
            </a:xfrm>
            <a:custGeom>
              <a:avLst/>
              <a:gdLst/>
              <a:ahLst/>
              <a:cxnLst>
                <a:cxn ang="0">
                  <a:pos x="650" y="90"/>
                </a:cxn>
                <a:cxn ang="0">
                  <a:pos x="535" y="191"/>
                </a:cxn>
                <a:cxn ang="0">
                  <a:pos x="463" y="313"/>
                </a:cxn>
                <a:cxn ang="0">
                  <a:pos x="433" y="386"/>
                </a:cxn>
                <a:cxn ang="0">
                  <a:pos x="253" y="386"/>
                </a:cxn>
                <a:cxn ang="0">
                  <a:pos x="99" y="503"/>
                </a:cxn>
                <a:cxn ang="0">
                  <a:pos x="62" y="685"/>
                </a:cxn>
                <a:cxn ang="0">
                  <a:pos x="128" y="818"/>
                </a:cxn>
                <a:cxn ang="0">
                  <a:pos x="295" y="864"/>
                </a:cxn>
                <a:cxn ang="0">
                  <a:pos x="422" y="848"/>
                </a:cxn>
                <a:cxn ang="0">
                  <a:pos x="476" y="997"/>
                </a:cxn>
                <a:cxn ang="0">
                  <a:pos x="511" y="1079"/>
                </a:cxn>
                <a:cxn ang="0">
                  <a:pos x="610" y="1166"/>
                </a:cxn>
                <a:cxn ang="0">
                  <a:pos x="779" y="1177"/>
                </a:cxn>
                <a:cxn ang="0">
                  <a:pos x="920" y="1101"/>
                </a:cxn>
                <a:cxn ang="0">
                  <a:pos x="958" y="953"/>
                </a:cxn>
                <a:cxn ang="0">
                  <a:pos x="965" y="882"/>
                </a:cxn>
                <a:cxn ang="0">
                  <a:pos x="1148" y="812"/>
                </a:cxn>
                <a:cxn ang="0">
                  <a:pos x="1278" y="685"/>
                </a:cxn>
                <a:cxn ang="0">
                  <a:pos x="1291" y="585"/>
                </a:cxn>
                <a:cxn ang="0">
                  <a:pos x="1206" y="541"/>
                </a:cxn>
                <a:cxn ang="0">
                  <a:pos x="1148" y="510"/>
                </a:cxn>
                <a:cxn ang="0">
                  <a:pos x="1213" y="433"/>
                </a:cxn>
                <a:cxn ang="0">
                  <a:pos x="1255" y="287"/>
                </a:cxn>
                <a:cxn ang="0">
                  <a:pos x="1136" y="154"/>
                </a:cxn>
                <a:cxn ang="0">
                  <a:pos x="950" y="139"/>
                </a:cxn>
                <a:cxn ang="0">
                  <a:pos x="847" y="169"/>
                </a:cxn>
                <a:cxn ang="0">
                  <a:pos x="801" y="80"/>
                </a:cxn>
                <a:cxn ang="0">
                  <a:pos x="767" y="0"/>
                </a:cxn>
                <a:cxn ang="0">
                  <a:pos x="869" y="71"/>
                </a:cxn>
                <a:cxn ang="0">
                  <a:pos x="1009" y="72"/>
                </a:cxn>
                <a:cxn ang="0">
                  <a:pos x="1204" y="126"/>
                </a:cxn>
                <a:cxn ang="0">
                  <a:pos x="1316" y="287"/>
                </a:cxn>
                <a:cxn ang="0">
                  <a:pos x="1272" y="453"/>
                </a:cxn>
                <a:cxn ang="0">
                  <a:pos x="1302" y="517"/>
                </a:cxn>
                <a:cxn ang="0">
                  <a:pos x="1359" y="626"/>
                </a:cxn>
                <a:cxn ang="0">
                  <a:pos x="1283" y="772"/>
                </a:cxn>
                <a:cxn ang="0">
                  <a:pos x="1033" y="929"/>
                </a:cxn>
                <a:cxn ang="0">
                  <a:pos x="1014" y="1054"/>
                </a:cxn>
                <a:cxn ang="0">
                  <a:pos x="904" y="1189"/>
                </a:cxn>
                <a:cxn ang="0">
                  <a:pos x="721" y="1242"/>
                </a:cxn>
                <a:cxn ang="0">
                  <a:pos x="538" y="1199"/>
                </a:cxn>
                <a:cxn ang="0">
                  <a:pos x="435" y="1071"/>
                </a:cxn>
                <a:cxn ang="0">
                  <a:pos x="399" y="948"/>
                </a:cxn>
                <a:cxn ang="0">
                  <a:pos x="266" y="923"/>
                </a:cxn>
                <a:cxn ang="0">
                  <a:pos x="92" y="864"/>
                </a:cxn>
                <a:cxn ang="0">
                  <a:pos x="3" y="700"/>
                </a:cxn>
                <a:cxn ang="0">
                  <a:pos x="44" y="486"/>
                </a:cxn>
                <a:cxn ang="0">
                  <a:pos x="205" y="340"/>
                </a:cxn>
                <a:cxn ang="0">
                  <a:pos x="401" y="323"/>
                </a:cxn>
                <a:cxn ang="0">
                  <a:pos x="460" y="194"/>
                </a:cxn>
                <a:cxn ang="0">
                  <a:pos x="577" y="73"/>
                </a:cxn>
                <a:cxn ang="0">
                  <a:pos x="716" y="4"/>
                </a:cxn>
              </a:cxnLst>
              <a:rect l="0" t="0" r="r" b="b"/>
              <a:pathLst>
                <a:path w="1359" h="1242">
                  <a:moveTo>
                    <a:pt x="743" y="59"/>
                  </a:moveTo>
                  <a:lnTo>
                    <a:pt x="722" y="61"/>
                  </a:lnTo>
                  <a:lnTo>
                    <a:pt x="699" y="68"/>
                  </a:lnTo>
                  <a:lnTo>
                    <a:pt x="675" y="77"/>
                  </a:lnTo>
                  <a:lnTo>
                    <a:pt x="650" y="90"/>
                  </a:lnTo>
                  <a:lnTo>
                    <a:pt x="625" y="107"/>
                  </a:lnTo>
                  <a:lnTo>
                    <a:pt x="602" y="126"/>
                  </a:lnTo>
                  <a:lnTo>
                    <a:pt x="578" y="145"/>
                  </a:lnTo>
                  <a:lnTo>
                    <a:pt x="556" y="167"/>
                  </a:lnTo>
                  <a:lnTo>
                    <a:pt x="535" y="191"/>
                  </a:lnTo>
                  <a:lnTo>
                    <a:pt x="517" y="216"/>
                  </a:lnTo>
                  <a:lnTo>
                    <a:pt x="500" y="241"/>
                  </a:lnTo>
                  <a:lnTo>
                    <a:pt x="484" y="266"/>
                  </a:lnTo>
                  <a:lnTo>
                    <a:pt x="472" y="289"/>
                  </a:lnTo>
                  <a:lnTo>
                    <a:pt x="463" y="313"/>
                  </a:lnTo>
                  <a:lnTo>
                    <a:pt x="458" y="336"/>
                  </a:lnTo>
                  <a:lnTo>
                    <a:pt x="456" y="357"/>
                  </a:lnTo>
                  <a:lnTo>
                    <a:pt x="454" y="370"/>
                  </a:lnTo>
                  <a:lnTo>
                    <a:pt x="446" y="381"/>
                  </a:lnTo>
                  <a:lnTo>
                    <a:pt x="433" y="386"/>
                  </a:lnTo>
                  <a:lnTo>
                    <a:pt x="420" y="386"/>
                  </a:lnTo>
                  <a:lnTo>
                    <a:pt x="376" y="377"/>
                  </a:lnTo>
                  <a:lnTo>
                    <a:pt x="334" y="374"/>
                  </a:lnTo>
                  <a:lnTo>
                    <a:pt x="293" y="377"/>
                  </a:lnTo>
                  <a:lnTo>
                    <a:pt x="253" y="386"/>
                  </a:lnTo>
                  <a:lnTo>
                    <a:pt x="217" y="399"/>
                  </a:lnTo>
                  <a:lnTo>
                    <a:pt x="181" y="418"/>
                  </a:lnTo>
                  <a:lnTo>
                    <a:pt x="150" y="441"/>
                  </a:lnTo>
                  <a:lnTo>
                    <a:pt x="122" y="470"/>
                  </a:lnTo>
                  <a:lnTo>
                    <a:pt x="99" y="503"/>
                  </a:lnTo>
                  <a:lnTo>
                    <a:pt x="80" y="539"/>
                  </a:lnTo>
                  <a:lnTo>
                    <a:pt x="67" y="580"/>
                  </a:lnTo>
                  <a:lnTo>
                    <a:pt x="61" y="624"/>
                  </a:lnTo>
                  <a:lnTo>
                    <a:pt x="59" y="654"/>
                  </a:lnTo>
                  <a:lnTo>
                    <a:pt x="62" y="685"/>
                  </a:lnTo>
                  <a:lnTo>
                    <a:pt x="67" y="715"/>
                  </a:lnTo>
                  <a:lnTo>
                    <a:pt x="76" y="743"/>
                  </a:lnTo>
                  <a:lnTo>
                    <a:pt x="88" y="771"/>
                  </a:lnTo>
                  <a:lnTo>
                    <a:pt x="105" y="796"/>
                  </a:lnTo>
                  <a:lnTo>
                    <a:pt x="128" y="818"/>
                  </a:lnTo>
                  <a:lnTo>
                    <a:pt x="158" y="838"/>
                  </a:lnTo>
                  <a:lnTo>
                    <a:pt x="189" y="852"/>
                  </a:lnTo>
                  <a:lnTo>
                    <a:pt x="223" y="861"/>
                  </a:lnTo>
                  <a:lnTo>
                    <a:pt x="259" y="865"/>
                  </a:lnTo>
                  <a:lnTo>
                    <a:pt x="295" y="864"/>
                  </a:lnTo>
                  <a:lnTo>
                    <a:pt x="331" y="860"/>
                  </a:lnTo>
                  <a:lnTo>
                    <a:pt x="367" y="855"/>
                  </a:lnTo>
                  <a:lnTo>
                    <a:pt x="401" y="846"/>
                  </a:lnTo>
                  <a:lnTo>
                    <a:pt x="412" y="846"/>
                  </a:lnTo>
                  <a:lnTo>
                    <a:pt x="422" y="848"/>
                  </a:lnTo>
                  <a:lnTo>
                    <a:pt x="431" y="856"/>
                  </a:lnTo>
                  <a:lnTo>
                    <a:pt x="437" y="867"/>
                  </a:lnTo>
                  <a:lnTo>
                    <a:pt x="454" y="925"/>
                  </a:lnTo>
                  <a:lnTo>
                    <a:pt x="472" y="983"/>
                  </a:lnTo>
                  <a:lnTo>
                    <a:pt x="476" y="997"/>
                  </a:lnTo>
                  <a:lnTo>
                    <a:pt x="486" y="1032"/>
                  </a:lnTo>
                  <a:lnTo>
                    <a:pt x="493" y="1046"/>
                  </a:lnTo>
                  <a:lnTo>
                    <a:pt x="502" y="1058"/>
                  </a:lnTo>
                  <a:lnTo>
                    <a:pt x="510" y="1068"/>
                  </a:lnTo>
                  <a:lnTo>
                    <a:pt x="511" y="1079"/>
                  </a:lnTo>
                  <a:lnTo>
                    <a:pt x="509" y="1088"/>
                  </a:lnTo>
                  <a:lnTo>
                    <a:pt x="527" y="1111"/>
                  </a:lnTo>
                  <a:lnTo>
                    <a:pt x="552" y="1134"/>
                  </a:lnTo>
                  <a:lnTo>
                    <a:pt x="579" y="1152"/>
                  </a:lnTo>
                  <a:lnTo>
                    <a:pt x="610" y="1166"/>
                  </a:lnTo>
                  <a:lnTo>
                    <a:pt x="642" y="1176"/>
                  </a:lnTo>
                  <a:lnTo>
                    <a:pt x="676" y="1181"/>
                  </a:lnTo>
                  <a:lnTo>
                    <a:pt x="710" y="1183"/>
                  </a:lnTo>
                  <a:lnTo>
                    <a:pt x="744" y="1182"/>
                  </a:lnTo>
                  <a:lnTo>
                    <a:pt x="779" y="1177"/>
                  </a:lnTo>
                  <a:lnTo>
                    <a:pt x="813" y="1168"/>
                  </a:lnTo>
                  <a:lnTo>
                    <a:pt x="843" y="1156"/>
                  </a:lnTo>
                  <a:lnTo>
                    <a:pt x="872" y="1140"/>
                  </a:lnTo>
                  <a:lnTo>
                    <a:pt x="898" y="1122"/>
                  </a:lnTo>
                  <a:lnTo>
                    <a:pt x="920" y="1101"/>
                  </a:lnTo>
                  <a:lnTo>
                    <a:pt x="938" y="1076"/>
                  </a:lnTo>
                  <a:lnTo>
                    <a:pt x="953" y="1050"/>
                  </a:lnTo>
                  <a:lnTo>
                    <a:pt x="961" y="1020"/>
                  </a:lnTo>
                  <a:lnTo>
                    <a:pt x="962" y="988"/>
                  </a:lnTo>
                  <a:lnTo>
                    <a:pt x="958" y="953"/>
                  </a:lnTo>
                  <a:lnTo>
                    <a:pt x="946" y="916"/>
                  </a:lnTo>
                  <a:lnTo>
                    <a:pt x="945" y="906"/>
                  </a:lnTo>
                  <a:lnTo>
                    <a:pt x="947" y="895"/>
                  </a:lnTo>
                  <a:lnTo>
                    <a:pt x="955" y="887"/>
                  </a:lnTo>
                  <a:lnTo>
                    <a:pt x="965" y="882"/>
                  </a:lnTo>
                  <a:lnTo>
                    <a:pt x="975" y="880"/>
                  </a:lnTo>
                  <a:lnTo>
                    <a:pt x="1020" y="872"/>
                  </a:lnTo>
                  <a:lnTo>
                    <a:pt x="1064" y="857"/>
                  </a:lnTo>
                  <a:lnTo>
                    <a:pt x="1107" y="836"/>
                  </a:lnTo>
                  <a:lnTo>
                    <a:pt x="1148" y="812"/>
                  </a:lnTo>
                  <a:lnTo>
                    <a:pt x="1187" y="783"/>
                  </a:lnTo>
                  <a:lnTo>
                    <a:pt x="1223" y="751"/>
                  </a:lnTo>
                  <a:lnTo>
                    <a:pt x="1253" y="717"/>
                  </a:lnTo>
                  <a:lnTo>
                    <a:pt x="1266" y="702"/>
                  </a:lnTo>
                  <a:lnTo>
                    <a:pt x="1278" y="685"/>
                  </a:lnTo>
                  <a:lnTo>
                    <a:pt x="1289" y="665"/>
                  </a:lnTo>
                  <a:lnTo>
                    <a:pt x="1299" y="644"/>
                  </a:lnTo>
                  <a:lnTo>
                    <a:pt x="1302" y="623"/>
                  </a:lnTo>
                  <a:lnTo>
                    <a:pt x="1300" y="603"/>
                  </a:lnTo>
                  <a:lnTo>
                    <a:pt x="1291" y="585"/>
                  </a:lnTo>
                  <a:lnTo>
                    <a:pt x="1279" y="572"/>
                  </a:lnTo>
                  <a:lnTo>
                    <a:pt x="1263" y="560"/>
                  </a:lnTo>
                  <a:lnTo>
                    <a:pt x="1245" y="552"/>
                  </a:lnTo>
                  <a:lnTo>
                    <a:pt x="1225" y="546"/>
                  </a:lnTo>
                  <a:lnTo>
                    <a:pt x="1206" y="541"/>
                  </a:lnTo>
                  <a:lnTo>
                    <a:pt x="1187" y="537"/>
                  </a:lnTo>
                  <a:lnTo>
                    <a:pt x="1169" y="534"/>
                  </a:lnTo>
                  <a:lnTo>
                    <a:pt x="1157" y="530"/>
                  </a:lnTo>
                  <a:lnTo>
                    <a:pt x="1150" y="521"/>
                  </a:lnTo>
                  <a:lnTo>
                    <a:pt x="1148" y="510"/>
                  </a:lnTo>
                  <a:lnTo>
                    <a:pt x="1149" y="499"/>
                  </a:lnTo>
                  <a:lnTo>
                    <a:pt x="1153" y="488"/>
                  </a:lnTo>
                  <a:lnTo>
                    <a:pt x="1161" y="480"/>
                  </a:lnTo>
                  <a:lnTo>
                    <a:pt x="1190" y="458"/>
                  </a:lnTo>
                  <a:lnTo>
                    <a:pt x="1213" y="433"/>
                  </a:lnTo>
                  <a:lnTo>
                    <a:pt x="1233" y="407"/>
                  </a:lnTo>
                  <a:lnTo>
                    <a:pt x="1247" y="378"/>
                  </a:lnTo>
                  <a:lnTo>
                    <a:pt x="1257" y="348"/>
                  </a:lnTo>
                  <a:lnTo>
                    <a:pt x="1259" y="318"/>
                  </a:lnTo>
                  <a:lnTo>
                    <a:pt x="1255" y="287"/>
                  </a:lnTo>
                  <a:lnTo>
                    <a:pt x="1245" y="256"/>
                  </a:lnTo>
                  <a:lnTo>
                    <a:pt x="1226" y="228"/>
                  </a:lnTo>
                  <a:lnTo>
                    <a:pt x="1202" y="199"/>
                  </a:lnTo>
                  <a:lnTo>
                    <a:pt x="1170" y="174"/>
                  </a:lnTo>
                  <a:lnTo>
                    <a:pt x="1136" y="154"/>
                  </a:lnTo>
                  <a:lnTo>
                    <a:pt x="1101" y="140"/>
                  </a:lnTo>
                  <a:lnTo>
                    <a:pt x="1064" y="132"/>
                  </a:lnTo>
                  <a:lnTo>
                    <a:pt x="1026" y="130"/>
                  </a:lnTo>
                  <a:lnTo>
                    <a:pt x="988" y="132"/>
                  </a:lnTo>
                  <a:lnTo>
                    <a:pt x="950" y="139"/>
                  </a:lnTo>
                  <a:lnTo>
                    <a:pt x="913" y="152"/>
                  </a:lnTo>
                  <a:lnTo>
                    <a:pt x="878" y="170"/>
                  </a:lnTo>
                  <a:lnTo>
                    <a:pt x="868" y="173"/>
                  </a:lnTo>
                  <a:lnTo>
                    <a:pt x="857" y="173"/>
                  </a:lnTo>
                  <a:lnTo>
                    <a:pt x="847" y="169"/>
                  </a:lnTo>
                  <a:lnTo>
                    <a:pt x="839" y="162"/>
                  </a:lnTo>
                  <a:lnTo>
                    <a:pt x="835" y="152"/>
                  </a:lnTo>
                  <a:lnTo>
                    <a:pt x="827" y="122"/>
                  </a:lnTo>
                  <a:lnTo>
                    <a:pt x="815" y="98"/>
                  </a:lnTo>
                  <a:lnTo>
                    <a:pt x="801" y="80"/>
                  </a:lnTo>
                  <a:lnTo>
                    <a:pt x="784" y="68"/>
                  </a:lnTo>
                  <a:lnTo>
                    <a:pt x="764" y="61"/>
                  </a:lnTo>
                  <a:lnTo>
                    <a:pt x="743" y="59"/>
                  </a:lnTo>
                  <a:close/>
                  <a:moveTo>
                    <a:pt x="742" y="0"/>
                  </a:moveTo>
                  <a:lnTo>
                    <a:pt x="767" y="0"/>
                  </a:lnTo>
                  <a:lnTo>
                    <a:pt x="792" y="5"/>
                  </a:lnTo>
                  <a:lnTo>
                    <a:pt x="814" y="13"/>
                  </a:lnTo>
                  <a:lnTo>
                    <a:pt x="835" y="27"/>
                  </a:lnTo>
                  <a:lnTo>
                    <a:pt x="853" y="46"/>
                  </a:lnTo>
                  <a:lnTo>
                    <a:pt x="869" y="71"/>
                  </a:lnTo>
                  <a:lnTo>
                    <a:pt x="882" y="101"/>
                  </a:lnTo>
                  <a:lnTo>
                    <a:pt x="886" y="99"/>
                  </a:lnTo>
                  <a:lnTo>
                    <a:pt x="927" y="86"/>
                  </a:lnTo>
                  <a:lnTo>
                    <a:pt x="967" y="76"/>
                  </a:lnTo>
                  <a:lnTo>
                    <a:pt x="1009" y="72"/>
                  </a:lnTo>
                  <a:lnTo>
                    <a:pt x="1050" y="72"/>
                  </a:lnTo>
                  <a:lnTo>
                    <a:pt x="1090" y="78"/>
                  </a:lnTo>
                  <a:lnTo>
                    <a:pt x="1130" y="89"/>
                  </a:lnTo>
                  <a:lnTo>
                    <a:pt x="1168" y="105"/>
                  </a:lnTo>
                  <a:lnTo>
                    <a:pt x="1204" y="126"/>
                  </a:lnTo>
                  <a:lnTo>
                    <a:pt x="1237" y="152"/>
                  </a:lnTo>
                  <a:lnTo>
                    <a:pt x="1267" y="183"/>
                  </a:lnTo>
                  <a:lnTo>
                    <a:pt x="1291" y="217"/>
                  </a:lnTo>
                  <a:lnTo>
                    <a:pt x="1306" y="251"/>
                  </a:lnTo>
                  <a:lnTo>
                    <a:pt x="1316" y="287"/>
                  </a:lnTo>
                  <a:lnTo>
                    <a:pt x="1318" y="322"/>
                  </a:lnTo>
                  <a:lnTo>
                    <a:pt x="1316" y="356"/>
                  </a:lnTo>
                  <a:lnTo>
                    <a:pt x="1306" y="390"/>
                  </a:lnTo>
                  <a:lnTo>
                    <a:pt x="1292" y="421"/>
                  </a:lnTo>
                  <a:lnTo>
                    <a:pt x="1272" y="453"/>
                  </a:lnTo>
                  <a:lnTo>
                    <a:pt x="1249" y="482"/>
                  </a:lnTo>
                  <a:lnTo>
                    <a:pt x="1240" y="491"/>
                  </a:lnTo>
                  <a:lnTo>
                    <a:pt x="1257" y="495"/>
                  </a:lnTo>
                  <a:lnTo>
                    <a:pt x="1280" y="505"/>
                  </a:lnTo>
                  <a:lnTo>
                    <a:pt x="1302" y="517"/>
                  </a:lnTo>
                  <a:lnTo>
                    <a:pt x="1322" y="533"/>
                  </a:lnTo>
                  <a:lnTo>
                    <a:pt x="1338" y="551"/>
                  </a:lnTo>
                  <a:lnTo>
                    <a:pt x="1351" y="573"/>
                  </a:lnTo>
                  <a:lnTo>
                    <a:pt x="1357" y="599"/>
                  </a:lnTo>
                  <a:lnTo>
                    <a:pt x="1359" y="626"/>
                  </a:lnTo>
                  <a:lnTo>
                    <a:pt x="1355" y="653"/>
                  </a:lnTo>
                  <a:lnTo>
                    <a:pt x="1346" y="679"/>
                  </a:lnTo>
                  <a:lnTo>
                    <a:pt x="1334" y="704"/>
                  </a:lnTo>
                  <a:lnTo>
                    <a:pt x="1319" y="726"/>
                  </a:lnTo>
                  <a:lnTo>
                    <a:pt x="1283" y="772"/>
                  </a:lnTo>
                  <a:lnTo>
                    <a:pt x="1241" y="814"/>
                  </a:lnTo>
                  <a:lnTo>
                    <a:pt x="1194" y="852"/>
                  </a:lnTo>
                  <a:lnTo>
                    <a:pt x="1143" y="885"/>
                  </a:lnTo>
                  <a:lnTo>
                    <a:pt x="1089" y="910"/>
                  </a:lnTo>
                  <a:lnTo>
                    <a:pt x="1033" y="929"/>
                  </a:lnTo>
                  <a:lnTo>
                    <a:pt x="1013" y="932"/>
                  </a:lnTo>
                  <a:lnTo>
                    <a:pt x="1016" y="942"/>
                  </a:lnTo>
                  <a:lnTo>
                    <a:pt x="1022" y="982"/>
                  </a:lnTo>
                  <a:lnTo>
                    <a:pt x="1022" y="1020"/>
                  </a:lnTo>
                  <a:lnTo>
                    <a:pt x="1014" y="1054"/>
                  </a:lnTo>
                  <a:lnTo>
                    <a:pt x="1001" y="1086"/>
                  </a:lnTo>
                  <a:lnTo>
                    <a:pt x="984" y="1117"/>
                  </a:lnTo>
                  <a:lnTo>
                    <a:pt x="961" y="1143"/>
                  </a:lnTo>
                  <a:lnTo>
                    <a:pt x="934" y="1168"/>
                  </a:lnTo>
                  <a:lnTo>
                    <a:pt x="904" y="1189"/>
                  </a:lnTo>
                  <a:lnTo>
                    <a:pt x="872" y="1206"/>
                  </a:lnTo>
                  <a:lnTo>
                    <a:pt x="836" y="1220"/>
                  </a:lnTo>
                  <a:lnTo>
                    <a:pt x="798" y="1230"/>
                  </a:lnTo>
                  <a:lnTo>
                    <a:pt x="760" y="1238"/>
                  </a:lnTo>
                  <a:lnTo>
                    <a:pt x="721" y="1242"/>
                  </a:lnTo>
                  <a:lnTo>
                    <a:pt x="683" y="1241"/>
                  </a:lnTo>
                  <a:lnTo>
                    <a:pt x="644" y="1237"/>
                  </a:lnTo>
                  <a:lnTo>
                    <a:pt x="607" y="1228"/>
                  </a:lnTo>
                  <a:lnTo>
                    <a:pt x="572" y="1216"/>
                  </a:lnTo>
                  <a:lnTo>
                    <a:pt x="538" y="1199"/>
                  </a:lnTo>
                  <a:lnTo>
                    <a:pt x="507" y="1177"/>
                  </a:lnTo>
                  <a:lnTo>
                    <a:pt x="480" y="1151"/>
                  </a:lnTo>
                  <a:lnTo>
                    <a:pt x="456" y="1119"/>
                  </a:lnTo>
                  <a:lnTo>
                    <a:pt x="438" y="1084"/>
                  </a:lnTo>
                  <a:lnTo>
                    <a:pt x="435" y="1071"/>
                  </a:lnTo>
                  <a:lnTo>
                    <a:pt x="437" y="1063"/>
                  </a:lnTo>
                  <a:lnTo>
                    <a:pt x="431" y="1050"/>
                  </a:lnTo>
                  <a:lnTo>
                    <a:pt x="425" y="1030"/>
                  </a:lnTo>
                  <a:lnTo>
                    <a:pt x="420" y="1013"/>
                  </a:lnTo>
                  <a:lnTo>
                    <a:pt x="399" y="948"/>
                  </a:lnTo>
                  <a:lnTo>
                    <a:pt x="388" y="908"/>
                  </a:lnTo>
                  <a:lnTo>
                    <a:pt x="379" y="911"/>
                  </a:lnTo>
                  <a:lnTo>
                    <a:pt x="342" y="918"/>
                  </a:lnTo>
                  <a:lnTo>
                    <a:pt x="304" y="922"/>
                  </a:lnTo>
                  <a:lnTo>
                    <a:pt x="266" y="923"/>
                  </a:lnTo>
                  <a:lnTo>
                    <a:pt x="230" y="920"/>
                  </a:lnTo>
                  <a:lnTo>
                    <a:pt x="193" y="914"/>
                  </a:lnTo>
                  <a:lnTo>
                    <a:pt x="158" y="903"/>
                  </a:lnTo>
                  <a:lnTo>
                    <a:pt x="124" y="886"/>
                  </a:lnTo>
                  <a:lnTo>
                    <a:pt x="92" y="864"/>
                  </a:lnTo>
                  <a:lnTo>
                    <a:pt x="65" y="838"/>
                  </a:lnTo>
                  <a:lnTo>
                    <a:pt x="42" y="806"/>
                  </a:lnTo>
                  <a:lnTo>
                    <a:pt x="24" y="774"/>
                  </a:lnTo>
                  <a:lnTo>
                    <a:pt x="12" y="737"/>
                  </a:lnTo>
                  <a:lnTo>
                    <a:pt x="3" y="700"/>
                  </a:lnTo>
                  <a:lnTo>
                    <a:pt x="0" y="662"/>
                  </a:lnTo>
                  <a:lnTo>
                    <a:pt x="2" y="624"/>
                  </a:lnTo>
                  <a:lnTo>
                    <a:pt x="10" y="575"/>
                  </a:lnTo>
                  <a:lnTo>
                    <a:pt x="24" y="529"/>
                  </a:lnTo>
                  <a:lnTo>
                    <a:pt x="44" y="486"/>
                  </a:lnTo>
                  <a:lnTo>
                    <a:pt x="67" y="448"/>
                  </a:lnTo>
                  <a:lnTo>
                    <a:pt x="96" y="414"/>
                  </a:lnTo>
                  <a:lnTo>
                    <a:pt x="129" y="385"/>
                  </a:lnTo>
                  <a:lnTo>
                    <a:pt x="166" y="360"/>
                  </a:lnTo>
                  <a:lnTo>
                    <a:pt x="205" y="340"/>
                  </a:lnTo>
                  <a:lnTo>
                    <a:pt x="247" y="326"/>
                  </a:lnTo>
                  <a:lnTo>
                    <a:pt x="291" y="318"/>
                  </a:lnTo>
                  <a:lnTo>
                    <a:pt x="338" y="315"/>
                  </a:lnTo>
                  <a:lnTo>
                    <a:pt x="386" y="319"/>
                  </a:lnTo>
                  <a:lnTo>
                    <a:pt x="401" y="323"/>
                  </a:lnTo>
                  <a:lnTo>
                    <a:pt x="405" y="305"/>
                  </a:lnTo>
                  <a:lnTo>
                    <a:pt x="414" y="277"/>
                  </a:lnTo>
                  <a:lnTo>
                    <a:pt x="426" y="249"/>
                  </a:lnTo>
                  <a:lnTo>
                    <a:pt x="442" y="221"/>
                  </a:lnTo>
                  <a:lnTo>
                    <a:pt x="460" y="194"/>
                  </a:lnTo>
                  <a:lnTo>
                    <a:pt x="480" y="167"/>
                  </a:lnTo>
                  <a:lnTo>
                    <a:pt x="502" y="141"/>
                  </a:lnTo>
                  <a:lnTo>
                    <a:pt x="526" y="116"/>
                  </a:lnTo>
                  <a:lnTo>
                    <a:pt x="551" y="94"/>
                  </a:lnTo>
                  <a:lnTo>
                    <a:pt x="577" y="73"/>
                  </a:lnTo>
                  <a:lnTo>
                    <a:pt x="604" y="54"/>
                  </a:lnTo>
                  <a:lnTo>
                    <a:pt x="632" y="37"/>
                  </a:lnTo>
                  <a:lnTo>
                    <a:pt x="661" y="23"/>
                  </a:lnTo>
                  <a:lnTo>
                    <a:pt x="688" y="12"/>
                  </a:lnTo>
                  <a:lnTo>
                    <a:pt x="716" y="4"/>
                  </a:lnTo>
                  <a:lnTo>
                    <a:pt x="7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4" name="Freeform 136"/>
            <p:cNvSpPr>
              <a:spLocks/>
            </p:cNvSpPr>
            <p:nvPr/>
          </p:nvSpPr>
          <p:spPr bwMode="auto">
            <a:xfrm>
              <a:off x="4134" y="3937"/>
              <a:ext cx="1499" cy="1327"/>
            </a:xfrm>
            <a:custGeom>
              <a:avLst/>
              <a:gdLst/>
              <a:ahLst/>
              <a:cxnLst>
                <a:cxn ang="0">
                  <a:pos x="211" y="4"/>
                </a:cxn>
                <a:cxn ang="0">
                  <a:pos x="251" y="39"/>
                </a:cxn>
                <a:cxn ang="0">
                  <a:pos x="274" y="95"/>
                </a:cxn>
                <a:cxn ang="0">
                  <a:pos x="307" y="236"/>
                </a:cxn>
                <a:cxn ang="0">
                  <a:pos x="340" y="353"/>
                </a:cxn>
                <a:cxn ang="0">
                  <a:pos x="385" y="475"/>
                </a:cxn>
                <a:cxn ang="0">
                  <a:pos x="451" y="573"/>
                </a:cxn>
                <a:cxn ang="0">
                  <a:pos x="552" y="644"/>
                </a:cxn>
                <a:cxn ang="0">
                  <a:pos x="705" y="692"/>
                </a:cxn>
                <a:cxn ang="0">
                  <a:pos x="891" y="712"/>
                </a:cxn>
                <a:cxn ang="0">
                  <a:pos x="1082" y="723"/>
                </a:cxn>
                <a:cxn ang="0">
                  <a:pos x="1225" y="754"/>
                </a:cxn>
                <a:cxn ang="0">
                  <a:pos x="1289" y="787"/>
                </a:cxn>
                <a:cxn ang="0">
                  <a:pos x="1410" y="874"/>
                </a:cxn>
                <a:cxn ang="0">
                  <a:pos x="1467" y="939"/>
                </a:cxn>
                <a:cxn ang="0">
                  <a:pos x="1498" y="1000"/>
                </a:cxn>
                <a:cxn ang="0">
                  <a:pos x="1484" y="1055"/>
                </a:cxn>
                <a:cxn ang="0">
                  <a:pos x="1412" y="1096"/>
                </a:cxn>
                <a:cxn ang="0">
                  <a:pos x="1385" y="1182"/>
                </a:cxn>
                <a:cxn ang="0">
                  <a:pos x="1335" y="1219"/>
                </a:cxn>
                <a:cxn ang="0">
                  <a:pos x="1271" y="1223"/>
                </a:cxn>
                <a:cxn ang="0">
                  <a:pos x="1152" y="1200"/>
                </a:cxn>
                <a:cxn ang="0">
                  <a:pos x="1085" y="1195"/>
                </a:cxn>
                <a:cxn ang="0">
                  <a:pos x="1042" y="1212"/>
                </a:cxn>
                <a:cxn ang="0">
                  <a:pos x="1009" y="1268"/>
                </a:cxn>
                <a:cxn ang="0">
                  <a:pos x="978" y="1309"/>
                </a:cxn>
                <a:cxn ang="0">
                  <a:pos x="921" y="1327"/>
                </a:cxn>
                <a:cxn ang="0">
                  <a:pos x="841" y="1304"/>
                </a:cxn>
                <a:cxn ang="0">
                  <a:pos x="763" y="1255"/>
                </a:cxn>
                <a:cxn ang="0">
                  <a:pos x="704" y="1212"/>
                </a:cxn>
                <a:cxn ang="0">
                  <a:pos x="636" y="1272"/>
                </a:cxn>
                <a:cxn ang="0">
                  <a:pos x="558" y="1284"/>
                </a:cxn>
                <a:cxn ang="0">
                  <a:pos x="443" y="1270"/>
                </a:cxn>
                <a:cxn ang="0">
                  <a:pos x="393" y="1262"/>
                </a:cxn>
                <a:cxn ang="0">
                  <a:pos x="316" y="1242"/>
                </a:cxn>
                <a:cxn ang="0">
                  <a:pos x="249" y="1223"/>
                </a:cxn>
                <a:cxn ang="0">
                  <a:pos x="180" y="1195"/>
                </a:cxn>
                <a:cxn ang="0">
                  <a:pos x="71" y="1138"/>
                </a:cxn>
                <a:cxn ang="0">
                  <a:pos x="12" y="1064"/>
                </a:cxn>
                <a:cxn ang="0">
                  <a:pos x="2" y="967"/>
                </a:cxn>
                <a:cxn ang="0">
                  <a:pos x="38" y="836"/>
                </a:cxn>
                <a:cxn ang="0">
                  <a:pos x="83" y="707"/>
                </a:cxn>
                <a:cxn ang="0">
                  <a:pos x="135" y="572"/>
                </a:cxn>
                <a:cxn ang="0">
                  <a:pos x="155" y="463"/>
                </a:cxn>
                <a:cxn ang="0">
                  <a:pos x="146" y="317"/>
                </a:cxn>
                <a:cxn ang="0">
                  <a:pos x="113" y="98"/>
                </a:cxn>
                <a:cxn ang="0">
                  <a:pos x="126" y="12"/>
                </a:cxn>
              </a:cxnLst>
              <a:rect l="0" t="0" r="r" b="b"/>
              <a:pathLst>
                <a:path w="1499" h="1327">
                  <a:moveTo>
                    <a:pt x="175" y="0"/>
                  </a:moveTo>
                  <a:lnTo>
                    <a:pt x="194" y="0"/>
                  </a:lnTo>
                  <a:lnTo>
                    <a:pt x="211" y="4"/>
                  </a:lnTo>
                  <a:lnTo>
                    <a:pt x="227" y="13"/>
                  </a:lnTo>
                  <a:lnTo>
                    <a:pt x="239" y="23"/>
                  </a:lnTo>
                  <a:lnTo>
                    <a:pt x="251" y="39"/>
                  </a:lnTo>
                  <a:lnTo>
                    <a:pt x="260" y="56"/>
                  </a:lnTo>
                  <a:lnTo>
                    <a:pt x="268" y="74"/>
                  </a:lnTo>
                  <a:lnTo>
                    <a:pt x="274" y="95"/>
                  </a:lnTo>
                  <a:lnTo>
                    <a:pt x="279" y="118"/>
                  </a:lnTo>
                  <a:lnTo>
                    <a:pt x="300" y="212"/>
                  </a:lnTo>
                  <a:lnTo>
                    <a:pt x="307" y="236"/>
                  </a:lnTo>
                  <a:lnTo>
                    <a:pt x="313" y="258"/>
                  </a:lnTo>
                  <a:lnTo>
                    <a:pt x="327" y="306"/>
                  </a:lnTo>
                  <a:lnTo>
                    <a:pt x="340" y="353"/>
                  </a:lnTo>
                  <a:lnTo>
                    <a:pt x="354" y="397"/>
                  </a:lnTo>
                  <a:lnTo>
                    <a:pt x="368" y="437"/>
                  </a:lnTo>
                  <a:lnTo>
                    <a:pt x="385" y="475"/>
                  </a:lnTo>
                  <a:lnTo>
                    <a:pt x="404" y="510"/>
                  </a:lnTo>
                  <a:lnTo>
                    <a:pt x="426" y="543"/>
                  </a:lnTo>
                  <a:lnTo>
                    <a:pt x="451" y="573"/>
                  </a:lnTo>
                  <a:lnTo>
                    <a:pt x="480" y="599"/>
                  </a:lnTo>
                  <a:lnTo>
                    <a:pt x="514" y="623"/>
                  </a:lnTo>
                  <a:lnTo>
                    <a:pt x="552" y="644"/>
                  </a:lnTo>
                  <a:lnTo>
                    <a:pt x="596" y="662"/>
                  </a:lnTo>
                  <a:lnTo>
                    <a:pt x="646" y="677"/>
                  </a:lnTo>
                  <a:lnTo>
                    <a:pt x="705" y="692"/>
                  </a:lnTo>
                  <a:lnTo>
                    <a:pt x="765" y="703"/>
                  </a:lnTo>
                  <a:lnTo>
                    <a:pt x="827" y="708"/>
                  </a:lnTo>
                  <a:lnTo>
                    <a:pt x="891" y="712"/>
                  </a:lnTo>
                  <a:lnTo>
                    <a:pt x="954" y="713"/>
                  </a:lnTo>
                  <a:lnTo>
                    <a:pt x="1018" y="717"/>
                  </a:lnTo>
                  <a:lnTo>
                    <a:pt x="1082" y="723"/>
                  </a:lnTo>
                  <a:lnTo>
                    <a:pt x="1146" y="733"/>
                  </a:lnTo>
                  <a:lnTo>
                    <a:pt x="1209" y="749"/>
                  </a:lnTo>
                  <a:lnTo>
                    <a:pt x="1225" y="754"/>
                  </a:lnTo>
                  <a:lnTo>
                    <a:pt x="1245" y="763"/>
                  </a:lnTo>
                  <a:lnTo>
                    <a:pt x="1266" y="774"/>
                  </a:lnTo>
                  <a:lnTo>
                    <a:pt x="1289" y="787"/>
                  </a:lnTo>
                  <a:lnTo>
                    <a:pt x="1313" y="801"/>
                  </a:lnTo>
                  <a:lnTo>
                    <a:pt x="1363" y="835"/>
                  </a:lnTo>
                  <a:lnTo>
                    <a:pt x="1410" y="874"/>
                  </a:lnTo>
                  <a:lnTo>
                    <a:pt x="1432" y="895"/>
                  </a:lnTo>
                  <a:lnTo>
                    <a:pt x="1452" y="916"/>
                  </a:lnTo>
                  <a:lnTo>
                    <a:pt x="1467" y="939"/>
                  </a:lnTo>
                  <a:lnTo>
                    <a:pt x="1482" y="959"/>
                  </a:lnTo>
                  <a:lnTo>
                    <a:pt x="1492" y="980"/>
                  </a:lnTo>
                  <a:lnTo>
                    <a:pt x="1498" y="1000"/>
                  </a:lnTo>
                  <a:lnTo>
                    <a:pt x="1499" y="1020"/>
                  </a:lnTo>
                  <a:lnTo>
                    <a:pt x="1495" y="1038"/>
                  </a:lnTo>
                  <a:lnTo>
                    <a:pt x="1484" y="1055"/>
                  </a:lnTo>
                  <a:lnTo>
                    <a:pt x="1467" y="1071"/>
                  </a:lnTo>
                  <a:lnTo>
                    <a:pt x="1444" y="1084"/>
                  </a:lnTo>
                  <a:lnTo>
                    <a:pt x="1412" y="1096"/>
                  </a:lnTo>
                  <a:lnTo>
                    <a:pt x="1406" y="1131"/>
                  </a:lnTo>
                  <a:lnTo>
                    <a:pt x="1397" y="1160"/>
                  </a:lnTo>
                  <a:lnTo>
                    <a:pt x="1385" y="1182"/>
                  </a:lnTo>
                  <a:lnTo>
                    <a:pt x="1370" y="1199"/>
                  </a:lnTo>
                  <a:lnTo>
                    <a:pt x="1353" y="1211"/>
                  </a:lnTo>
                  <a:lnTo>
                    <a:pt x="1335" y="1219"/>
                  </a:lnTo>
                  <a:lnTo>
                    <a:pt x="1315" y="1223"/>
                  </a:lnTo>
                  <a:lnTo>
                    <a:pt x="1293" y="1224"/>
                  </a:lnTo>
                  <a:lnTo>
                    <a:pt x="1271" y="1223"/>
                  </a:lnTo>
                  <a:lnTo>
                    <a:pt x="1247" y="1220"/>
                  </a:lnTo>
                  <a:lnTo>
                    <a:pt x="1177" y="1204"/>
                  </a:lnTo>
                  <a:lnTo>
                    <a:pt x="1152" y="1200"/>
                  </a:lnTo>
                  <a:lnTo>
                    <a:pt x="1129" y="1196"/>
                  </a:lnTo>
                  <a:lnTo>
                    <a:pt x="1107" y="1194"/>
                  </a:lnTo>
                  <a:lnTo>
                    <a:pt x="1085" y="1195"/>
                  </a:lnTo>
                  <a:lnTo>
                    <a:pt x="1065" y="1198"/>
                  </a:lnTo>
                  <a:lnTo>
                    <a:pt x="1052" y="1203"/>
                  </a:lnTo>
                  <a:lnTo>
                    <a:pt x="1042" y="1212"/>
                  </a:lnTo>
                  <a:lnTo>
                    <a:pt x="1033" y="1224"/>
                  </a:lnTo>
                  <a:lnTo>
                    <a:pt x="1017" y="1253"/>
                  </a:lnTo>
                  <a:lnTo>
                    <a:pt x="1009" y="1268"/>
                  </a:lnTo>
                  <a:lnTo>
                    <a:pt x="1001" y="1283"/>
                  </a:lnTo>
                  <a:lnTo>
                    <a:pt x="991" y="1297"/>
                  </a:lnTo>
                  <a:lnTo>
                    <a:pt x="978" y="1309"/>
                  </a:lnTo>
                  <a:lnTo>
                    <a:pt x="963" y="1318"/>
                  </a:lnTo>
                  <a:lnTo>
                    <a:pt x="943" y="1325"/>
                  </a:lnTo>
                  <a:lnTo>
                    <a:pt x="921" y="1327"/>
                  </a:lnTo>
                  <a:lnTo>
                    <a:pt x="896" y="1325"/>
                  </a:lnTo>
                  <a:lnTo>
                    <a:pt x="869" y="1316"/>
                  </a:lnTo>
                  <a:lnTo>
                    <a:pt x="841" y="1304"/>
                  </a:lnTo>
                  <a:lnTo>
                    <a:pt x="815" y="1289"/>
                  </a:lnTo>
                  <a:lnTo>
                    <a:pt x="788" y="1272"/>
                  </a:lnTo>
                  <a:lnTo>
                    <a:pt x="763" y="1255"/>
                  </a:lnTo>
                  <a:lnTo>
                    <a:pt x="740" y="1238"/>
                  </a:lnTo>
                  <a:lnTo>
                    <a:pt x="721" y="1224"/>
                  </a:lnTo>
                  <a:lnTo>
                    <a:pt x="704" y="1212"/>
                  </a:lnTo>
                  <a:lnTo>
                    <a:pt x="681" y="1238"/>
                  </a:lnTo>
                  <a:lnTo>
                    <a:pt x="659" y="1258"/>
                  </a:lnTo>
                  <a:lnTo>
                    <a:pt x="636" y="1272"/>
                  </a:lnTo>
                  <a:lnTo>
                    <a:pt x="611" y="1280"/>
                  </a:lnTo>
                  <a:lnTo>
                    <a:pt x="585" y="1284"/>
                  </a:lnTo>
                  <a:lnTo>
                    <a:pt x="558" y="1284"/>
                  </a:lnTo>
                  <a:lnTo>
                    <a:pt x="531" y="1283"/>
                  </a:lnTo>
                  <a:lnTo>
                    <a:pt x="473" y="1275"/>
                  </a:lnTo>
                  <a:lnTo>
                    <a:pt x="443" y="1270"/>
                  </a:lnTo>
                  <a:lnTo>
                    <a:pt x="431" y="1268"/>
                  </a:lnTo>
                  <a:lnTo>
                    <a:pt x="414" y="1266"/>
                  </a:lnTo>
                  <a:lnTo>
                    <a:pt x="393" y="1262"/>
                  </a:lnTo>
                  <a:lnTo>
                    <a:pt x="368" y="1257"/>
                  </a:lnTo>
                  <a:lnTo>
                    <a:pt x="344" y="1250"/>
                  </a:lnTo>
                  <a:lnTo>
                    <a:pt x="316" y="1242"/>
                  </a:lnTo>
                  <a:lnTo>
                    <a:pt x="291" y="1236"/>
                  </a:lnTo>
                  <a:lnTo>
                    <a:pt x="268" y="1229"/>
                  </a:lnTo>
                  <a:lnTo>
                    <a:pt x="249" y="1223"/>
                  </a:lnTo>
                  <a:lnTo>
                    <a:pt x="235" y="1217"/>
                  </a:lnTo>
                  <a:lnTo>
                    <a:pt x="227" y="1212"/>
                  </a:lnTo>
                  <a:lnTo>
                    <a:pt x="180" y="1195"/>
                  </a:lnTo>
                  <a:lnTo>
                    <a:pt x="138" y="1177"/>
                  </a:lnTo>
                  <a:lnTo>
                    <a:pt x="101" y="1158"/>
                  </a:lnTo>
                  <a:lnTo>
                    <a:pt x="71" y="1138"/>
                  </a:lnTo>
                  <a:lnTo>
                    <a:pt x="46" y="1115"/>
                  </a:lnTo>
                  <a:lnTo>
                    <a:pt x="27" y="1092"/>
                  </a:lnTo>
                  <a:lnTo>
                    <a:pt x="12" y="1064"/>
                  </a:lnTo>
                  <a:lnTo>
                    <a:pt x="3" y="1035"/>
                  </a:lnTo>
                  <a:lnTo>
                    <a:pt x="0" y="1003"/>
                  </a:lnTo>
                  <a:lnTo>
                    <a:pt x="2" y="967"/>
                  </a:lnTo>
                  <a:lnTo>
                    <a:pt x="8" y="928"/>
                  </a:lnTo>
                  <a:lnTo>
                    <a:pt x="21" y="884"/>
                  </a:lnTo>
                  <a:lnTo>
                    <a:pt x="38" y="836"/>
                  </a:lnTo>
                  <a:lnTo>
                    <a:pt x="53" y="788"/>
                  </a:lnTo>
                  <a:lnTo>
                    <a:pt x="68" y="746"/>
                  </a:lnTo>
                  <a:lnTo>
                    <a:pt x="83" y="707"/>
                  </a:lnTo>
                  <a:lnTo>
                    <a:pt x="97" y="671"/>
                  </a:lnTo>
                  <a:lnTo>
                    <a:pt x="112" y="637"/>
                  </a:lnTo>
                  <a:lnTo>
                    <a:pt x="135" y="572"/>
                  </a:lnTo>
                  <a:lnTo>
                    <a:pt x="144" y="538"/>
                  </a:lnTo>
                  <a:lnTo>
                    <a:pt x="151" y="503"/>
                  </a:lnTo>
                  <a:lnTo>
                    <a:pt x="155" y="463"/>
                  </a:lnTo>
                  <a:lnTo>
                    <a:pt x="156" y="421"/>
                  </a:lnTo>
                  <a:lnTo>
                    <a:pt x="155" y="373"/>
                  </a:lnTo>
                  <a:lnTo>
                    <a:pt x="146" y="317"/>
                  </a:lnTo>
                  <a:lnTo>
                    <a:pt x="127" y="207"/>
                  </a:lnTo>
                  <a:lnTo>
                    <a:pt x="118" y="153"/>
                  </a:lnTo>
                  <a:lnTo>
                    <a:pt x="113" y="98"/>
                  </a:lnTo>
                  <a:lnTo>
                    <a:pt x="110" y="40"/>
                  </a:lnTo>
                  <a:lnTo>
                    <a:pt x="96" y="26"/>
                  </a:lnTo>
                  <a:lnTo>
                    <a:pt x="126" y="12"/>
                  </a:lnTo>
                  <a:lnTo>
                    <a:pt x="152" y="4"/>
                  </a:lnTo>
                  <a:lnTo>
                    <a:pt x="17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5" name="Freeform 137"/>
            <p:cNvSpPr>
              <a:spLocks noEditPoints="1"/>
            </p:cNvSpPr>
            <p:nvPr/>
          </p:nvSpPr>
          <p:spPr bwMode="auto">
            <a:xfrm>
              <a:off x="4106" y="3909"/>
              <a:ext cx="1556" cy="1384"/>
            </a:xfrm>
            <a:custGeom>
              <a:avLst/>
              <a:gdLst/>
              <a:ahLst/>
              <a:cxnLst>
                <a:cxn ang="0">
                  <a:pos x="169" y="68"/>
                </a:cxn>
                <a:cxn ang="0">
                  <a:pos x="208" y="404"/>
                </a:cxn>
                <a:cxn ang="0">
                  <a:pos x="141" y="749"/>
                </a:cxn>
                <a:cxn ang="0">
                  <a:pos x="57" y="997"/>
                </a:cxn>
                <a:cxn ang="0">
                  <a:pos x="108" y="1135"/>
                </a:cxn>
                <a:cxn ang="0">
                  <a:pos x="247" y="1211"/>
                </a:cxn>
                <a:cxn ang="0">
                  <a:pos x="495" y="1272"/>
                </a:cxn>
                <a:cxn ang="0">
                  <a:pos x="640" y="1273"/>
                </a:cxn>
                <a:cxn ang="0">
                  <a:pos x="728" y="1210"/>
                </a:cxn>
                <a:cxn ang="0">
                  <a:pos x="816" y="1266"/>
                </a:cxn>
                <a:cxn ang="0">
                  <a:pos x="924" y="1327"/>
                </a:cxn>
                <a:cxn ang="0">
                  <a:pos x="1008" y="1290"/>
                </a:cxn>
                <a:cxn ang="0">
                  <a:pos x="1059" y="1213"/>
                </a:cxn>
                <a:cxn ang="0">
                  <a:pos x="1205" y="1202"/>
                </a:cxn>
                <a:cxn ang="0">
                  <a:pos x="1371" y="1205"/>
                </a:cxn>
                <a:cxn ang="0">
                  <a:pos x="1414" y="1111"/>
                </a:cxn>
                <a:cxn ang="0">
                  <a:pos x="1474" y="1075"/>
                </a:cxn>
                <a:cxn ang="0">
                  <a:pos x="1480" y="995"/>
                </a:cxn>
                <a:cxn ang="0">
                  <a:pos x="1333" y="859"/>
                </a:cxn>
                <a:cxn ang="0">
                  <a:pos x="1101" y="779"/>
                </a:cxn>
                <a:cxn ang="0">
                  <a:pos x="789" y="757"/>
                </a:cxn>
                <a:cxn ang="0">
                  <a:pos x="518" y="665"/>
                </a:cxn>
                <a:cxn ang="0">
                  <a:pos x="378" y="491"/>
                </a:cxn>
                <a:cxn ang="0">
                  <a:pos x="277" y="146"/>
                </a:cxn>
                <a:cxn ang="0">
                  <a:pos x="233" y="62"/>
                </a:cxn>
                <a:cxn ang="0">
                  <a:pos x="247" y="6"/>
                </a:cxn>
                <a:cxn ang="0">
                  <a:pos x="334" y="123"/>
                </a:cxn>
                <a:cxn ang="0">
                  <a:pos x="394" y="364"/>
                </a:cxn>
                <a:cxn ang="0">
                  <a:pos x="489" y="569"/>
                </a:cxn>
                <a:cxn ang="0">
                  <a:pos x="682" y="680"/>
                </a:cxn>
                <a:cxn ang="0">
                  <a:pos x="1003" y="713"/>
                </a:cxn>
                <a:cxn ang="0">
                  <a:pos x="1298" y="770"/>
                </a:cxn>
                <a:cxn ang="0">
                  <a:pos x="1473" y="896"/>
                </a:cxn>
                <a:cxn ang="0">
                  <a:pos x="1554" y="1027"/>
                </a:cxn>
                <a:cxn ang="0">
                  <a:pos x="1510" y="1122"/>
                </a:cxn>
                <a:cxn ang="0">
                  <a:pos x="1457" y="1183"/>
                </a:cxn>
                <a:cxn ang="0">
                  <a:pos x="1380" y="1272"/>
                </a:cxn>
                <a:cxn ang="0">
                  <a:pos x="1184" y="1256"/>
                </a:cxn>
                <a:cxn ang="0">
                  <a:pos x="1076" y="1279"/>
                </a:cxn>
                <a:cxn ang="0">
                  <a:pos x="1029" y="1355"/>
                </a:cxn>
                <a:cxn ang="0">
                  <a:pos x="895" y="1375"/>
                </a:cxn>
                <a:cxn ang="0">
                  <a:pos x="737" y="1279"/>
                </a:cxn>
                <a:cxn ang="0">
                  <a:pos x="602" y="1340"/>
                </a:cxn>
                <a:cxn ang="0">
                  <a:pos x="424" y="1321"/>
                </a:cxn>
                <a:cxn ang="0">
                  <a:pos x="210" y="1260"/>
                </a:cxn>
                <a:cxn ang="0">
                  <a:pos x="47" y="1159"/>
                </a:cxn>
                <a:cxn ang="0">
                  <a:pos x="1" y="994"/>
                </a:cxn>
                <a:cxn ang="0">
                  <a:pos x="102" y="681"/>
                </a:cxn>
                <a:cxn ang="0">
                  <a:pos x="155" y="449"/>
                </a:cxn>
                <a:cxn ang="0">
                  <a:pos x="110" y="79"/>
                </a:cxn>
                <a:cxn ang="0">
                  <a:pos x="99" y="37"/>
                </a:cxn>
                <a:cxn ang="0">
                  <a:pos x="203" y="0"/>
                </a:cxn>
              </a:cxnLst>
              <a:rect l="0" t="0" r="r" b="b"/>
              <a:pathLst>
                <a:path w="1556" h="1384">
                  <a:moveTo>
                    <a:pt x="203" y="58"/>
                  </a:moveTo>
                  <a:lnTo>
                    <a:pt x="186" y="61"/>
                  </a:lnTo>
                  <a:lnTo>
                    <a:pt x="170" y="66"/>
                  </a:lnTo>
                  <a:lnTo>
                    <a:pt x="169" y="67"/>
                  </a:lnTo>
                  <a:lnTo>
                    <a:pt x="169" y="68"/>
                  </a:lnTo>
                  <a:lnTo>
                    <a:pt x="171" y="125"/>
                  </a:lnTo>
                  <a:lnTo>
                    <a:pt x="178" y="181"/>
                  </a:lnTo>
                  <a:lnTo>
                    <a:pt x="193" y="294"/>
                  </a:lnTo>
                  <a:lnTo>
                    <a:pt x="203" y="349"/>
                  </a:lnTo>
                  <a:lnTo>
                    <a:pt x="208" y="404"/>
                  </a:lnTo>
                  <a:lnTo>
                    <a:pt x="210" y="460"/>
                  </a:lnTo>
                  <a:lnTo>
                    <a:pt x="208" y="515"/>
                  </a:lnTo>
                  <a:lnTo>
                    <a:pt x="200" y="570"/>
                  </a:lnTo>
                  <a:lnTo>
                    <a:pt x="184" y="626"/>
                  </a:lnTo>
                  <a:lnTo>
                    <a:pt x="141" y="749"/>
                  </a:lnTo>
                  <a:lnTo>
                    <a:pt x="95" y="872"/>
                  </a:lnTo>
                  <a:lnTo>
                    <a:pt x="83" y="901"/>
                  </a:lnTo>
                  <a:lnTo>
                    <a:pt x="73" y="932"/>
                  </a:lnTo>
                  <a:lnTo>
                    <a:pt x="64" y="965"/>
                  </a:lnTo>
                  <a:lnTo>
                    <a:pt x="57" y="997"/>
                  </a:lnTo>
                  <a:lnTo>
                    <a:pt x="56" y="1029"/>
                  </a:lnTo>
                  <a:lnTo>
                    <a:pt x="61" y="1061"/>
                  </a:lnTo>
                  <a:lnTo>
                    <a:pt x="72" y="1088"/>
                  </a:lnTo>
                  <a:lnTo>
                    <a:pt x="87" y="1113"/>
                  </a:lnTo>
                  <a:lnTo>
                    <a:pt x="108" y="1135"/>
                  </a:lnTo>
                  <a:lnTo>
                    <a:pt x="132" y="1155"/>
                  </a:lnTo>
                  <a:lnTo>
                    <a:pt x="158" y="1172"/>
                  </a:lnTo>
                  <a:lnTo>
                    <a:pt x="187" y="1188"/>
                  </a:lnTo>
                  <a:lnTo>
                    <a:pt x="217" y="1201"/>
                  </a:lnTo>
                  <a:lnTo>
                    <a:pt x="247" y="1211"/>
                  </a:lnTo>
                  <a:lnTo>
                    <a:pt x="279" y="1222"/>
                  </a:lnTo>
                  <a:lnTo>
                    <a:pt x="307" y="1230"/>
                  </a:lnTo>
                  <a:lnTo>
                    <a:pt x="335" y="1238"/>
                  </a:lnTo>
                  <a:lnTo>
                    <a:pt x="415" y="1257"/>
                  </a:lnTo>
                  <a:lnTo>
                    <a:pt x="495" y="1272"/>
                  </a:lnTo>
                  <a:lnTo>
                    <a:pt x="526" y="1277"/>
                  </a:lnTo>
                  <a:lnTo>
                    <a:pt x="558" y="1281"/>
                  </a:lnTo>
                  <a:lnTo>
                    <a:pt x="586" y="1281"/>
                  </a:lnTo>
                  <a:lnTo>
                    <a:pt x="614" y="1279"/>
                  </a:lnTo>
                  <a:lnTo>
                    <a:pt x="640" y="1273"/>
                  </a:lnTo>
                  <a:lnTo>
                    <a:pt x="665" y="1261"/>
                  </a:lnTo>
                  <a:lnTo>
                    <a:pt x="689" y="1244"/>
                  </a:lnTo>
                  <a:lnTo>
                    <a:pt x="711" y="1219"/>
                  </a:lnTo>
                  <a:lnTo>
                    <a:pt x="719" y="1213"/>
                  </a:lnTo>
                  <a:lnTo>
                    <a:pt x="728" y="1210"/>
                  </a:lnTo>
                  <a:lnTo>
                    <a:pt x="738" y="1210"/>
                  </a:lnTo>
                  <a:lnTo>
                    <a:pt x="746" y="1214"/>
                  </a:lnTo>
                  <a:lnTo>
                    <a:pt x="761" y="1224"/>
                  </a:lnTo>
                  <a:lnTo>
                    <a:pt x="776" y="1238"/>
                  </a:lnTo>
                  <a:lnTo>
                    <a:pt x="816" y="1266"/>
                  </a:lnTo>
                  <a:lnTo>
                    <a:pt x="837" y="1282"/>
                  </a:lnTo>
                  <a:lnTo>
                    <a:pt x="859" y="1296"/>
                  </a:lnTo>
                  <a:lnTo>
                    <a:pt x="881" y="1310"/>
                  </a:lnTo>
                  <a:lnTo>
                    <a:pt x="903" y="1320"/>
                  </a:lnTo>
                  <a:lnTo>
                    <a:pt x="924" y="1327"/>
                  </a:lnTo>
                  <a:lnTo>
                    <a:pt x="945" y="1329"/>
                  </a:lnTo>
                  <a:lnTo>
                    <a:pt x="965" y="1327"/>
                  </a:lnTo>
                  <a:lnTo>
                    <a:pt x="982" y="1317"/>
                  </a:lnTo>
                  <a:lnTo>
                    <a:pt x="996" y="1304"/>
                  </a:lnTo>
                  <a:lnTo>
                    <a:pt x="1008" y="1290"/>
                  </a:lnTo>
                  <a:lnTo>
                    <a:pt x="1019" y="1274"/>
                  </a:lnTo>
                  <a:lnTo>
                    <a:pt x="1026" y="1257"/>
                  </a:lnTo>
                  <a:lnTo>
                    <a:pt x="1036" y="1240"/>
                  </a:lnTo>
                  <a:lnTo>
                    <a:pt x="1046" y="1226"/>
                  </a:lnTo>
                  <a:lnTo>
                    <a:pt x="1059" y="1213"/>
                  </a:lnTo>
                  <a:lnTo>
                    <a:pt x="1075" y="1202"/>
                  </a:lnTo>
                  <a:lnTo>
                    <a:pt x="1095" y="1196"/>
                  </a:lnTo>
                  <a:lnTo>
                    <a:pt x="1131" y="1192"/>
                  </a:lnTo>
                  <a:lnTo>
                    <a:pt x="1168" y="1194"/>
                  </a:lnTo>
                  <a:lnTo>
                    <a:pt x="1205" y="1202"/>
                  </a:lnTo>
                  <a:lnTo>
                    <a:pt x="1275" y="1218"/>
                  </a:lnTo>
                  <a:lnTo>
                    <a:pt x="1305" y="1222"/>
                  </a:lnTo>
                  <a:lnTo>
                    <a:pt x="1330" y="1221"/>
                  </a:lnTo>
                  <a:lnTo>
                    <a:pt x="1353" y="1215"/>
                  </a:lnTo>
                  <a:lnTo>
                    <a:pt x="1371" y="1205"/>
                  </a:lnTo>
                  <a:lnTo>
                    <a:pt x="1387" y="1190"/>
                  </a:lnTo>
                  <a:lnTo>
                    <a:pt x="1398" y="1171"/>
                  </a:lnTo>
                  <a:lnTo>
                    <a:pt x="1406" y="1146"/>
                  </a:lnTo>
                  <a:lnTo>
                    <a:pt x="1413" y="1116"/>
                  </a:lnTo>
                  <a:lnTo>
                    <a:pt x="1414" y="1111"/>
                  </a:lnTo>
                  <a:lnTo>
                    <a:pt x="1418" y="1105"/>
                  </a:lnTo>
                  <a:lnTo>
                    <a:pt x="1422" y="1101"/>
                  </a:lnTo>
                  <a:lnTo>
                    <a:pt x="1433" y="1096"/>
                  </a:lnTo>
                  <a:lnTo>
                    <a:pt x="1456" y="1087"/>
                  </a:lnTo>
                  <a:lnTo>
                    <a:pt x="1474" y="1075"/>
                  </a:lnTo>
                  <a:lnTo>
                    <a:pt x="1486" y="1061"/>
                  </a:lnTo>
                  <a:lnTo>
                    <a:pt x="1491" y="1046"/>
                  </a:lnTo>
                  <a:lnTo>
                    <a:pt x="1493" y="1031"/>
                  </a:lnTo>
                  <a:lnTo>
                    <a:pt x="1489" y="1014"/>
                  </a:lnTo>
                  <a:lnTo>
                    <a:pt x="1480" y="995"/>
                  </a:lnTo>
                  <a:lnTo>
                    <a:pt x="1468" y="977"/>
                  </a:lnTo>
                  <a:lnTo>
                    <a:pt x="1452" y="959"/>
                  </a:lnTo>
                  <a:lnTo>
                    <a:pt x="1415" y="922"/>
                  </a:lnTo>
                  <a:lnTo>
                    <a:pt x="1376" y="889"/>
                  </a:lnTo>
                  <a:lnTo>
                    <a:pt x="1333" y="859"/>
                  </a:lnTo>
                  <a:lnTo>
                    <a:pt x="1288" y="833"/>
                  </a:lnTo>
                  <a:lnTo>
                    <a:pt x="1244" y="812"/>
                  </a:lnTo>
                  <a:lnTo>
                    <a:pt x="1198" y="796"/>
                  </a:lnTo>
                  <a:lnTo>
                    <a:pt x="1151" y="786"/>
                  </a:lnTo>
                  <a:lnTo>
                    <a:pt x="1101" y="779"/>
                  </a:lnTo>
                  <a:lnTo>
                    <a:pt x="1053" y="775"/>
                  </a:lnTo>
                  <a:lnTo>
                    <a:pt x="1004" y="773"/>
                  </a:lnTo>
                  <a:lnTo>
                    <a:pt x="932" y="770"/>
                  </a:lnTo>
                  <a:lnTo>
                    <a:pt x="860" y="765"/>
                  </a:lnTo>
                  <a:lnTo>
                    <a:pt x="789" y="757"/>
                  </a:lnTo>
                  <a:lnTo>
                    <a:pt x="720" y="747"/>
                  </a:lnTo>
                  <a:lnTo>
                    <a:pt x="649" y="728"/>
                  </a:lnTo>
                  <a:lnTo>
                    <a:pt x="601" y="711"/>
                  </a:lnTo>
                  <a:lnTo>
                    <a:pt x="558" y="690"/>
                  </a:lnTo>
                  <a:lnTo>
                    <a:pt x="518" y="665"/>
                  </a:lnTo>
                  <a:lnTo>
                    <a:pt x="483" y="638"/>
                  </a:lnTo>
                  <a:lnTo>
                    <a:pt x="451" y="607"/>
                  </a:lnTo>
                  <a:lnTo>
                    <a:pt x="424" y="571"/>
                  </a:lnTo>
                  <a:lnTo>
                    <a:pt x="399" y="532"/>
                  </a:lnTo>
                  <a:lnTo>
                    <a:pt x="378" y="491"/>
                  </a:lnTo>
                  <a:lnTo>
                    <a:pt x="358" y="445"/>
                  </a:lnTo>
                  <a:lnTo>
                    <a:pt x="343" y="398"/>
                  </a:lnTo>
                  <a:lnTo>
                    <a:pt x="311" y="282"/>
                  </a:lnTo>
                  <a:lnTo>
                    <a:pt x="282" y="165"/>
                  </a:lnTo>
                  <a:lnTo>
                    <a:pt x="277" y="146"/>
                  </a:lnTo>
                  <a:lnTo>
                    <a:pt x="273" y="126"/>
                  </a:lnTo>
                  <a:lnTo>
                    <a:pt x="267" y="106"/>
                  </a:lnTo>
                  <a:lnTo>
                    <a:pt x="258" y="88"/>
                  </a:lnTo>
                  <a:lnTo>
                    <a:pt x="247" y="72"/>
                  </a:lnTo>
                  <a:lnTo>
                    <a:pt x="233" y="62"/>
                  </a:lnTo>
                  <a:lnTo>
                    <a:pt x="218" y="58"/>
                  </a:lnTo>
                  <a:lnTo>
                    <a:pt x="203" y="58"/>
                  </a:lnTo>
                  <a:close/>
                  <a:moveTo>
                    <a:pt x="203" y="0"/>
                  </a:moveTo>
                  <a:lnTo>
                    <a:pt x="225" y="0"/>
                  </a:lnTo>
                  <a:lnTo>
                    <a:pt x="247" y="6"/>
                  </a:lnTo>
                  <a:lnTo>
                    <a:pt x="268" y="15"/>
                  </a:lnTo>
                  <a:lnTo>
                    <a:pt x="288" y="30"/>
                  </a:lnTo>
                  <a:lnTo>
                    <a:pt x="303" y="51"/>
                  </a:lnTo>
                  <a:lnTo>
                    <a:pt x="320" y="87"/>
                  </a:lnTo>
                  <a:lnTo>
                    <a:pt x="334" y="123"/>
                  </a:lnTo>
                  <a:lnTo>
                    <a:pt x="344" y="163"/>
                  </a:lnTo>
                  <a:lnTo>
                    <a:pt x="352" y="201"/>
                  </a:lnTo>
                  <a:lnTo>
                    <a:pt x="361" y="240"/>
                  </a:lnTo>
                  <a:lnTo>
                    <a:pt x="370" y="278"/>
                  </a:lnTo>
                  <a:lnTo>
                    <a:pt x="394" y="364"/>
                  </a:lnTo>
                  <a:lnTo>
                    <a:pt x="407" y="409"/>
                  </a:lnTo>
                  <a:lnTo>
                    <a:pt x="421" y="452"/>
                  </a:lnTo>
                  <a:lnTo>
                    <a:pt x="440" y="494"/>
                  </a:lnTo>
                  <a:lnTo>
                    <a:pt x="462" y="533"/>
                  </a:lnTo>
                  <a:lnTo>
                    <a:pt x="489" y="569"/>
                  </a:lnTo>
                  <a:lnTo>
                    <a:pt x="522" y="600"/>
                  </a:lnTo>
                  <a:lnTo>
                    <a:pt x="558" y="626"/>
                  </a:lnTo>
                  <a:lnTo>
                    <a:pt x="597" y="647"/>
                  </a:lnTo>
                  <a:lnTo>
                    <a:pt x="639" y="665"/>
                  </a:lnTo>
                  <a:lnTo>
                    <a:pt x="682" y="680"/>
                  </a:lnTo>
                  <a:lnTo>
                    <a:pt x="727" y="690"/>
                  </a:lnTo>
                  <a:lnTo>
                    <a:pt x="771" y="698"/>
                  </a:lnTo>
                  <a:lnTo>
                    <a:pt x="814" y="703"/>
                  </a:lnTo>
                  <a:lnTo>
                    <a:pt x="877" y="707"/>
                  </a:lnTo>
                  <a:lnTo>
                    <a:pt x="1003" y="713"/>
                  </a:lnTo>
                  <a:lnTo>
                    <a:pt x="1067" y="715"/>
                  </a:lnTo>
                  <a:lnTo>
                    <a:pt x="1130" y="722"/>
                  </a:lnTo>
                  <a:lnTo>
                    <a:pt x="1192" y="734"/>
                  </a:lnTo>
                  <a:lnTo>
                    <a:pt x="1252" y="751"/>
                  </a:lnTo>
                  <a:lnTo>
                    <a:pt x="1298" y="770"/>
                  </a:lnTo>
                  <a:lnTo>
                    <a:pt x="1343" y="795"/>
                  </a:lnTo>
                  <a:lnTo>
                    <a:pt x="1385" y="824"/>
                  </a:lnTo>
                  <a:lnTo>
                    <a:pt x="1426" y="855"/>
                  </a:lnTo>
                  <a:lnTo>
                    <a:pt x="1450" y="875"/>
                  </a:lnTo>
                  <a:lnTo>
                    <a:pt x="1473" y="896"/>
                  </a:lnTo>
                  <a:lnTo>
                    <a:pt x="1495" y="918"/>
                  </a:lnTo>
                  <a:lnTo>
                    <a:pt x="1516" y="943"/>
                  </a:lnTo>
                  <a:lnTo>
                    <a:pt x="1533" y="969"/>
                  </a:lnTo>
                  <a:lnTo>
                    <a:pt x="1546" y="997"/>
                  </a:lnTo>
                  <a:lnTo>
                    <a:pt x="1554" y="1027"/>
                  </a:lnTo>
                  <a:lnTo>
                    <a:pt x="1556" y="1052"/>
                  </a:lnTo>
                  <a:lnTo>
                    <a:pt x="1550" y="1073"/>
                  </a:lnTo>
                  <a:lnTo>
                    <a:pt x="1540" y="1092"/>
                  </a:lnTo>
                  <a:lnTo>
                    <a:pt x="1527" y="1109"/>
                  </a:lnTo>
                  <a:lnTo>
                    <a:pt x="1510" y="1122"/>
                  </a:lnTo>
                  <a:lnTo>
                    <a:pt x="1490" y="1135"/>
                  </a:lnTo>
                  <a:lnTo>
                    <a:pt x="1469" y="1145"/>
                  </a:lnTo>
                  <a:lnTo>
                    <a:pt x="1467" y="1146"/>
                  </a:lnTo>
                  <a:lnTo>
                    <a:pt x="1464" y="1158"/>
                  </a:lnTo>
                  <a:lnTo>
                    <a:pt x="1457" y="1183"/>
                  </a:lnTo>
                  <a:lnTo>
                    <a:pt x="1447" y="1205"/>
                  </a:lnTo>
                  <a:lnTo>
                    <a:pt x="1435" y="1226"/>
                  </a:lnTo>
                  <a:lnTo>
                    <a:pt x="1419" y="1244"/>
                  </a:lnTo>
                  <a:lnTo>
                    <a:pt x="1402" y="1260"/>
                  </a:lnTo>
                  <a:lnTo>
                    <a:pt x="1380" y="1272"/>
                  </a:lnTo>
                  <a:lnTo>
                    <a:pt x="1357" y="1278"/>
                  </a:lnTo>
                  <a:lnTo>
                    <a:pt x="1329" y="1281"/>
                  </a:lnTo>
                  <a:lnTo>
                    <a:pt x="1292" y="1278"/>
                  </a:lnTo>
                  <a:lnTo>
                    <a:pt x="1257" y="1272"/>
                  </a:lnTo>
                  <a:lnTo>
                    <a:pt x="1184" y="1256"/>
                  </a:lnTo>
                  <a:lnTo>
                    <a:pt x="1148" y="1251"/>
                  </a:lnTo>
                  <a:lnTo>
                    <a:pt x="1112" y="1252"/>
                  </a:lnTo>
                  <a:lnTo>
                    <a:pt x="1097" y="1257"/>
                  </a:lnTo>
                  <a:lnTo>
                    <a:pt x="1087" y="1266"/>
                  </a:lnTo>
                  <a:lnTo>
                    <a:pt x="1076" y="1279"/>
                  </a:lnTo>
                  <a:lnTo>
                    <a:pt x="1068" y="1294"/>
                  </a:lnTo>
                  <a:lnTo>
                    <a:pt x="1061" y="1310"/>
                  </a:lnTo>
                  <a:lnTo>
                    <a:pt x="1054" y="1325"/>
                  </a:lnTo>
                  <a:lnTo>
                    <a:pt x="1046" y="1337"/>
                  </a:lnTo>
                  <a:lnTo>
                    <a:pt x="1029" y="1355"/>
                  </a:lnTo>
                  <a:lnTo>
                    <a:pt x="1009" y="1370"/>
                  </a:lnTo>
                  <a:lnTo>
                    <a:pt x="987" y="1379"/>
                  </a:lnTo>
                  <a:lnTo>
                    <a:pt x="964" y="1384"/>
                  </a:lnTo>
                  <a:lnTo>
                    <a:pt x="928" y="1383"/>
                  </a:lnTo>
                  <a:lnTo>
                    <a:pt x="895" y="1375"/>
                  </a:lnTo>
                  <a:lnTo>
                    <a:pt x="863" y="1362"/>
                  </a:lnTo>
                  <a:lnTo>
                    <a:pt x="833" y="1345"/>
                  </a:lnTo>
                  <a:lnTo>
                    <a:pt x="802" y="1327"/>
                  </a:lnTo>
                  <a:lnTo>
                    <a:pt x="745" y="1285"/>
                  </a:lnTo>
                  <a:lnTo>
                    <a:pt x="737" y="1279"/>
                  </a:lnTo>
                  <a:lnTo>
                    <a:pt x="728" y="1289"/>
                  </a:lnTo>
                  <a:lnTo>
                    <a:pt x="699" y="1310"/>
                  </a:lnTo>
                  <a:lnTo>
                    <a:pt x="669" y="1324"/>
                  </a:lnTo>
                  <a:lnTo>
                    <a:pt x="636" y="1334"/>
                  </a:lnTo>
                  <a:lnTo>
                    <a:pt x="602" y="1340"/>
                  </a:lnTo>
                  <a:lnTo>
                    <a:pt x="568" y="1342"/>
                  </a:lnTo>
                  <a:lnTo>
                    <a:pt x="531" y="1340"/>
                  </a:lnTo>
                  <a:lnTo>
                    <a:pt x="496" y="1336"/>
                  </a:lnTo>
                  <a:lnTo>
                    <a:pt x="459" y="1329"/>
                  </a:lnTo>
                  <a:lnTo>
                    <a:pt x="424" y="1321"/>
                  </a:lnTo>
                  <a:lnTo>
                    <a:pt x="390" y="1313"/>
                  </a:lnTo>
                  <a:lnTo>
                    <a:pt x="322" y="1295"/>
                  </a:lnTo>
                  <a:lnTo>
                    <a:pt x="285" y="1285"/>
                  </a:lnTo>
                  <a:lnTo>
                    <a:pt x="248" y="1273"/>
                  </a:lnTo>
                  <a:lnTo>
                    <a:pt x="210" y="1260"/>
                  </a:lnTo>
                  <a:lnTo>
                    <a:pt x="172" y="1245"/>
                  </a:lnTo>
                  <a:lnTo>
                    <a:pt x="137" y="1227"/>
                  </a:lnTo>
                  <a:lnTo>
                    <a:pt x="103" y="1207"/>
                  </a:lnTo>
                  <a:lnTo>
                    <a:pt x="73" y="1185"/>
                  </a:lnTo>
                  <a:lnTo>
                    <a:pt x="47" y="1159"/>
                  </a:lnTo>
                  <a:lnTo>
                    <a:pt x="26" y="1129"/>
                  </a:lnTo>
                  <a:lnTo>
                    <a:pt x="11" y="1096"/>
                  </a:lnTo>
                  <a:lnTo>
                    <a:pt x="2" y="1063"/>
                  </a:lnTo>
                  <a:lnTo>
                    <a:pt x="0" y="1029"/>
                  </a:lnTo>
                  <a:lnTo>
                    <a:pt x="1" y="994"/>
                  </a:lnTo>
                  <a:lnTo>
                    <a:pt x="6" y="959"/>
                  </a:lnTo>
                  <a:lnTo>
                    <a:pt x="24" y="888"/>
                  </a:lnTo>
                  <a:lnTo>
                    <a:pt x="48" y="819"/>
                  </a:lnTo>
                  <a:lnTo>
                    <a:pt x="74" y="749"/>
                  </a:lnTo>
                  <a:lnTo>
                    <a:pt x="102" y="681"/>
                  </a:lnTo>
                  <a:lnTo>
                    <a:pt x="119" y="637"/>
                  </a:lnTo>
                  <a:lnTo>
                    <a:pt x="133" y="591"/>
                  </a:lnTo>
                  <a:lnTo>
                    <a:pt x="145" y="545"/>
                  </a:lnTo>
                  <a:lnTo>
                    <a:pt x="153" y="498"/>
                  </a:lnTo>
                  <a:lnTo>
                    <a:pt x="155" y="449"/>
                  </a:lnTo>
                  <a:lnTo>
                    <a:pt x="153" y="401"/>
                  </a:lnTo>
                  <a:lnTo>
                    <a:pt x="142" y="336"/>
                  </a:lnTo>
                  <a:lnTo>
                    <a:pt x="121" y="202"/>
                  </a:lnTo>
                  <a:lnTo>
                    <a:pt x="114" y="135"/>
                  </a:lnTo>
                  <a:lnTo>
                    <a:pt x="110" y="79"/>
                  </a:lnTo>
                  <a:lnTo>
                    <a:pt x="106" y="76"/>
                  </a:lnTo>
                  <a:lnTo>
                    <a:pt x="99" y="67"/>
                  </a:lnTo>
                  <a:lnTo>
                    <a:pt x="95" y="57"/>
                  </a:lnTo>
                  <a:lnTo>
                    <a:pt x="95" y="46"/>
                  </a:lnTo>
                  <a:lnTo>
                    <a:pt x="99" y="37"/>
                  </a:lnTo>
                  <a:lnTo>
                    <a:pt x="110" y="29"/>
                  </a:lnTo>
                  <a:lnTo>
                    <a:pt x="132" y="19"/>
                  </a:lnTo>
                  <a:lnTo>
                    <a:pt x="155" y="10"/>
                  </a:lnTo>
                  <a:lnTo>
                    <a:pt x="179" y="4"/>
                  </a:lnTo>
                  <a:lnTo>
                    <a:pt x="20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96" name="Group 52"/>
          <p:cNvGrpSpPr>
            <a:grpSpLocks noChangeAspect="1"/>
          </p:cNvGrpSpPr>
          <p:nvPr/>
        </p:nvGrpSpPr>
        <p:grpSpPr bwMode="auto">
          <a:xfrm rot="21060218">
            <a:off x="3501387" y="2693607"/>
            <a:ext cx="1738883" cy="1179375"/>
            <a:chOff x="-524" y="1842"/>
            <a:chExt cx="5762" cy="3908"/>
          </a:xfrm>
          <a:effectLst>
            <a:outerShdw blurRad="50800" dist="38100" dir="2700000" algn="tl" rotWithShape="0">
              <a:prstClr val="black">
                <a:alpha val="40000"/>
              </a:prstClr>
            </a:outerShdw>
          </a:effectLst>
        </p:grpSpPr>
        <p:sp>
          <p:nvSpPr>
            <p:cNvPr id="697" name="AutoShape 51"/>
            <p:cNvSpPr>
              <a:spLocks noChangeAspect="1" noChangeArrowheads="1" noTextEdit="1"/>
            </p:cNvSpPr>
            <p:nvPr/>
          </p:nvSpPr>
          <p:spPr bwMode="auto">
            <a:xfrm>
              <a:off x="-522" y="1842"/>
              <a:ext cx="5760" cy="39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8" name="Freeform 54"/>
            <p:cNvSpPr>
              <a:spLocks noEditPoints="1"/>
            </p:cNvSpPr>
            <p:nvPr/>
          </p:nvSpPr>
          <p:spPr bwMode="auto">
            <a:xfrm>
              <a:off x="-524" y="2722"/>
              <a:ext cx="2391" cy="2012"/>
            </a:xfrm>
            <a:custGeom>
              <a:avLst/>
              <a:gdLst/>
              <a:ahLst/>
              <a:cxnLst>
                <a:cxn ang="0">
                  <a:pos x="1261" y="77"/>
                </a:cxn>
                <a:cxn ang="0">
                  <a:pos x="1044" y="185"/>
                </a:cxn>
                <a:cxn ang="0">
                  <a:pos x="845" y="321"/>
                </a:cxn>
                <a:cxn ang="0">
                  <a:pos x="206" y="774"/>
                </a:cxn>
                <a:cxn ang="0">
                  <a:pos x="84" y="943"/>
                </a:cxn>
                <a:cxn ang="0">
                  <a:pos x="131" y="1179"/>
                </a:cxn>
                <a:cxn ang="0">
                  <a:pos x="159" y="1352"/>
                </a:cxn>
                <a:cxn ang="0">
                  <a:pos x="203" y="1491"/>
                </a:cxn>
                <a:cxn ang="0">
                  <a:pos x="290" y="1601"/>
                </a:cxn>
                <a:cxn ang="0">
                  <a:pos x="400" y="1678"/>
                </a:cxn>
                <a:cxn ang="0">
                  <a:pos x="693" y="1855"/>
                </a:cxn>
                <a:cxn ang="0">
                  <a:pos x="905" y="1949"/>
                </a:cxn>
                <a:cxn ang="0">
                  <a:pos x="1029" y="1947"/>
                </a:cxn>
                <a:cxn ang="0">
                  <a:pos x="1139" y="1890"/>
                </a:cxn>
                <a:cxn ang="0">
                  <a:pos x="1245" y="1818"/>
                </a:cxn>
                <a:cxn ang="0">
                  <a:pos x="1912" y="1404"/>
                </a:cxn>
                <a:cxn ang="0">
                  <a:pos x="2225" y="1165"/>
                </a:cxn>
                <a:cxn ang="0">
                  <a:pos x="2316" y="1072"/>
                </a:cxn>
                <a:cxn ang="0">
                  <a:pos x="2340" y="957"/>
                </a:cxn>
                <a:cxn ang="0">
                  <a:pos x="2326" y="835"/>
                </a:cxn>
                <a:cxn ang="0">
                  <a:pos x="2298" y="608"/>
                </a:cxn>
                <a:cxn ang="0">
                  <a:pos x="2237" y="374"/>
                </a:cxn>
                <a:cxn ang="0">
                  <a:pos x="2146" y="262"/>
                </a:cxn>
                <a:cxn ang="0">
                  <a:pos x="2012" y="192"/>
                </a:cxn>
                <a:cxn ang="0">
                  <a:pos x="1743" y="117"/>
                </a:cxn>
                <a:cxn ang="0">
                  <a:pos x="1523" y="63"/>
                </a:cxn>
                <a:cxn ang="0">
                  <a:pos x="1413" y="0"/>
                </a:cxn>
                <a:cxn ang="0">
                  <a:pos x="1673" y="44"/>
                </a:cxn>
                <a:cxn ang="0">
                  <a:pos x="1912" y="108"/>
                </a:cxn>
                <a:cxn ang="0">
                  <a:pos x="2078" y="159"/>
                </a:cxn>
                <a:cxn ang="0">
                  <a:pos x="2218" y="252"/>
                </a:cxn>
                <a:cxn ang="0">
                  <a:pos x="2296" y="379"/>
                </a:cxn>
                <a:cxn ang="0">
                  <a:pos x="2349" y="597"/>
                </a:cxn>
                <a:cxn ang="0">
                  <a:pos x="2382" y="872"/>
                </a:cxn>
                <a:cxn ang="0">
                  <a:pos x="2387" y="1023"/>
                </a:cxn>
                <a:cxn ang="0">
                  <a:pos x="2335" y="1135"/>
                </a:cxn>
                <a:cxn ang="0">
                  <a:pos x="2216" y="1247"/>
                </a:cxn>
                <a:cxn ang="0">
                  <a:pos x="2006" y="1404"/>
                </a:cxn>
                <a:cxn ang="0">
                  <a:pos x="1350" y="1814"/>
                </a:cxn>
                <a:cxn ang="0">
                  <a:pos x="1086" y="1982"/>
                </a:cxn>
                <a:cxn ang="0">
                  <a:pos x="964" y="2012"/>
                </a:cxn>
                <a:cxn ang="0">
                  <a:pos x="809" y="1968"/>
                </a:cxn>
                <a:cxn ang="0">
                  <a:pos x="542" y="1827"/>
                </a:cxn>
                <a:cxn ang="0">
                  <a:pos x="299" y="1673"/>
                </a:cxn>
                <a:cxn ang="0">
                  <a:pos x="203" y="1586"/>
                </a:cxn>
                <a:cxn ang="0">
                  <a:pos x="131" y="1446"/>
                </a:cxn>
                <a:cxn ang="0">
                  <a:pos x="89" y="1256"/>
                </a:cxn>
                <a:cxn ang="0">
                  <a:pos x="58" y="1039"/>
                </a:cxn>
                <a:cxn ang="0">
                  <a:pos x="4" y="896"/>
                </a:cxn>
                <a:cxn ang="0">
                  <a:pos x="6" y="870"/>
                </a:cxn>
                <a:cxn ang="0">
                  <a:pos x="6" y="842"/>
                </a:cxn>
                <a:cxn ang="0">
                  <a:pos x="302" y="645"/>
                </a:cxn>
                <a:cxn ang="0">
                  <a:pos x="723" y="344"/>
                </a:cxn>
                <a:cxn ang="0">
                  <a:pos x="1025" y="136"/>
                </a:cxn>
                <a:cxn ang="0">
                  <a:pos x="1268" y="21"/>
                </a:cxn>
              </a:cxnLst>
              <a:rect l="0" t="0" r="r" b="b"/>
              <a:pathLst>
                <a:path w="2391" h="2012">
                  <a:moveTo>
                    <a:pt x="1392" y="54"/>
                  </a:moveTo>
                  <a:lnTo>
                    <a:pt x="1326" y="61"/>
                  </a:lnTo>
                  <a:lnTo>
                    <a:pt x="1261" y="77"/>
                  </a:lnTo>
                  <a:lnTo>
                    <a:pt x="1188" y="107"/>
                  </a:lnTo>
                  <a:lnTo>
                    <a:pt x="1116" y="143"/>
                  </a:lnTo>
                  <a:lnTo>
                    <a:pt x="1044" y="185"/>
                  </a:lnTo>
                  <a:lnTo>
                    <a:pt x="976" y="231"/>
                  </a:lnTo>
                  <a:lnTo>
                    <a:pt x="910" y="276"/>
                  </a:lnTo>
                  <a:lnTo>
                    <a:pt x="845" y="321"/>
                  </a:lnTo>
                  <a:lnTo>
                    <a:pt x="685" y="435"/>
                  </a:lnTo>
                  <a:lnTo>
                    <a:pt x="367" y="662"/>
                  </a:lnTo>
                  <a:lnTo>
                    <a:pt x="206" y="774"/>
                  </a:lnTo>
                  <a:lnTo>
                    <a:pt x="51" y="872"/>
                  </a:lnTo>
                  <a:lnTo>
                    <a:pt x="68" y="905"/>
                  </a:lnTo>
                  <a:lnTo>
                    <a:pt x="84" y="943"/>
                  </a:lnTo>
                  <a:lnTo>
                    <a:pt x="105" y="1020"/>
                  </a:lnTo>
                  <a:lnTo>
                    <a:pt x="121" y="1099"/>
                  </a:lnTo>
                  <a:lnTo>
                    <a:pt x="131" y="1179"/>
                  </a:lnTo>
                  <a:lnTo>
                    <a:pt x="144" y="1257"/>
                  </a:lnTo>
                  <a:lnTo>
                    <a:pt x="150" y="1305"/>
                  </a:lnTo>
                  <a:lnTo>
                    <a:pt x="159" y="1352"/>
                  </a:lnTo>
                  <a:lnTo>
                    <a:pt x="171" y="1399"/>
                  </a:lnTo>
                  <a:lnTo>
                    <a:pt x="185" y="1446"/>
                  </a:lnTo>
                  <a:lnTo>
                    <a:pt x="203" y="1491"/>
                  </a:lnTo>
                  <a:lnTo>
                    <a:pt x="227" y="1532"/>
                  </a:lnTo>
                  <a:lnTo>
                    <a:pt x="257" y="1570"/>
                  </a:lnTo>
                  <a:lnTo>
                    <a:pt x="290" y="1601"/>
                  </a:lnTo>
                  <a:lnTo>
                    <a:pt x="325" y="1629"/>
                  </a:lnTo>
                  <a:lnTo>
                    <a:pt x="364" y="1654"/>
                  </a:lnTo>
                  <a:lnTo>
                    <a:pt x="400" y="1678"/>
                  </a:lnTo>
                  <a:lnTo>
                    <a:pt x="563" y="1778"/>
                  </a:lnTo>
                  <a:lnTo>
                    <a:pt x="627" y="1816"/>
                  </a:lnTo>
                  <a:lnTo>
                    <a:pt x="693" y="1855"/>
                  </a:lnTo>
                  <a:lnTo>
                    <a:pt x="763" y="1891"/>
                  </a:lnTo>
                  <a:lnTo>
                    <a:pt x="833" y="1924"/>
                  </a:lnTo>
                  <a:lnTo>
                    <a:pt x="905" y="1949"/>
                  </a:lnTo>
                  <a:lnTo>
                    <a:pt x="948" y="1956"/>
                  </a:lnTo>
                  <a:lnTo>
                    <a:pt x="989" y="1956"/>
                  </a:lnTo>
                  <a:lnTo>
                    <a:pt x="1029" y="1947"/>
                  </a:lnTo>
                  <a:lnTo>
                    <a:pt x="1067" y="1931"/>
                  </a:lnTo>
                  <a:lnTo>
                    <a:pt x="1104" y="1912"/>
                  </a:lnTo>
                  <a:lnTo>
                    <a:pt x="1139" y="1890"/>
                  </a:lnTo>
                  <a:lnTo>
                    <a:pt x="1175" y="1865"/>
                  </a:lnTo>
                  <a:lnTo>
                    <a:pt x="1210" y="1841"/>
                  </a:lnTo>
                  <a:lnTo>
                    <a:pt x="1245" y="1818"/>
                  </a:lnTo>
                  <a:lnTo>
                    <a:pt x="1647" y="1573"/>
                  </a:lnTo>
                  <a:lnTo>
                    <a:pt x="1780" y="1491"/>
                  </a:lnTo>
                  <a:lnTo>
                    <a:pt x="1912" y="1404"/>
                  </a:lnTo>
                  <a:lnTo>
                    <a:pt x="2040" y="1315"/>
                  </a:lnTo>
                  <a:lnTo>
                    <a:pt x="2134" y="1242"/>
                  </a:lnTo>
                  <a:lnTo>
                    <a:pt x="2225" y="1165"/>
                  </a:lnTo>
                  <a:lnTo>
                    <a:pt x="2274" y="1123"/>
                  </a:lnTo>
                  <a:lnTo>
                    <a:pt x="2296" y="1099"/>
                  </a:lnTo>
                  <a:lnTo>
                    <a:pt x="2316" y="1072"/>
                  </a:lnTo>
                  <a:lnTo>
                    <a:pt x="2331" y="1037"/>
                  </a:lnTo>
                  <a:lnTo>
                    <a:pt x="2338" y="999"/>
                  </a:lnTo>
                  <a:lnTo>
                    <a:pt x="2340" y="957"/>
                  </a:lnTo>
                  <a:lnTo>
                    <a:pt x="2338" y="917"/>
                  </a:lnTo>
                  <a:lnTo>
                    <a:pt x="2333" y="875"/>
                  </a:lnTo>
                  <a:lnTo>
                    <a:pt x="2326" y="835"/>
                  </a:lnTo>
                  <a:lnTo>
                    <a:pt x="2321" y="796"/>
                  </a:lnTo>
                  <a:lnTo>
                    <a:pt x="2310" y="702"/>
                  </a:lnTo>
                  <a:lnTo>
                    <a:pt x="2298" y="608"/>
                  </a:lnTo>
                  <a:lnTo>
                    <a:pt x="2281" y="515"/>
                  </a:lnTo>
                  <a:lnTo>
                    <a:pt x="2256" y="425"/>
                  </a:lnTo>
                  <a:lnTo>
                    <a:pt x="2237" y="374"/>
                  </a:lnTo>
                  <a:lnTo>
                    <a:pt x="2213" y="332"/>
                  </a:lnTo>
                  <a:lnTo>
                    <a:pt x="2181" y="294"/>
                  </a:lnTo>
                  <a:lnTo>
                    <a:pt x="2146" y="262"/>
                  </a:lnTo>
                  <a:lnTo>
                    <a:pt x="2106" y="234"/>
                  </a:lnTo>
                  <a:lnTo>
                    <a:pt x="2061" y="211"/>
                  </a:lnTo>
                  <a:lnTo>
                    <a:pt x="2012" y="192"/>
                  </a:lnTo>
                  <a:lnTo>
                    <a:pt x="1923" y="164"/>
                  </a:lnTo>
                  <a:lnTo>
                    <a:pt x="1834" y="140"/>
                  </a:lnTo>
                  <a:lnTo>
                    <a:pt x="1743" y="117"/>
                  </a:lnTo>
                  <a:lnTo>
                    <a:pt x="1654" y="93"/>
                  </a:lnTo>
                  <a:lnTo>
                    <a:pt x="1589" y="75"/>
                  </a:lnTo>
                  <a:lnTo>
                    <a:pt x="1523" y="63"/>
                  </a:lnTo>
                  <a:lnTo>
                    <a:pt x="1457" y="54"/>
                  </a:lnTo>
                  <a:lnTo>
                    <a:pt x="1392" y="54"/>
                  </a:lnTo>
                  <a:close/>
                  <a:moveTo>
                    <a:pt x="1413" y="0"/>
                  </a:moveTo>
                  <a:lnTo>
                    <a:pt x="1488" y="4"/>
                  </a:lnTo>
                  <a:lnTo>
                    <a:pt x="1582" y="21"/>
                  </a:lnTo>
                  <a:lnTo>
                    <a:pt x="1673" y="44"/>
                  </a:lnTo>
                  <a:lnTo>
                    <a:pt x="1766" y="70"/>
                  </a:lnTo>
                  <a:lnTo>
                    <a:pt x="1858" y="94"/>
                  </a:lnTo>
                  <a:lnTo>
                    <a:pt x="1912" y="108"/>
                  </a:lnTo>
                  <a:lnTo>
                    <a:pt x="1968" y="122"/>
                  </a:lnTo>
                  <a:lnTo>
                    <a:pt x="2024" y="140"/>
                  </a:lnTo>
                  <a:lnTo>
                    <a:pt x="2078" y="159"/>
                  </a:lnTo>
                  <a:lnTo>
                    <a:pt x="2130" y="185"/>
                  </a:lnTo>
                  <a:lnTo>
                    <a:pt x="2178" y="217"/>
                  </a:lnTo>
                  <a:lnTo>
                    <a:pt x="2218" y="252"/>
                  </a:lnTo>
                  <a:lnTo>
                    <a:pt x="2249" y="290"/>
                  </a:lnTo>
                  <a:lnTo>
                    <a:pt x="2275" y="334"/>
                  </a:lnTo>
                  <a:lnTo>
                    <a:pt x="2296" y="379"/>
                  </a:lnTo>
                  <a:lnTo>
                    <a:pt x="2312" y="428"/>
                  </a:lnTo>
                  <a:lnTo>
                    <a:pt x="2326" y="479"/>
                  </a:lnTo>
                  <a:lnTo>
                    <a:pt x="2349" y="597"/>
                  </a:lnTo>
                  <a:lnTo>
                    <a:pt x="2364" y="716"/>
                  </a:lnTo>
                  <a:lnTo>
                    <a:pt x="2378" y="835"/>
                  </a:lnTo>
                  <a:lnTo>
                    <a:pt x="2382" y="872"/>
                  </a:lnTo>
                  <a:lnTo>
                    <a:pt x="2387" y="908"/>
                  </a:lnTo>
                  <a:lnTo>
                    <a:pt x="2391" y="985"/>
                  </a:lnTo>
                  <a:lnTo>
                    <a:pt x="2387" y="1023"/>
                  </a:lnTo>
                  <a:lnTo>
                    <a:pt x="2380" y="1058"/>
                  </a:lnTo>
                  <a:lnTo>
                    <a:pt x="2364" y="1093"/>
                  </a:lnTo>
                  <a:lnTo>
                    <a:pt x="2335" y="1135"/>
                  </a:lnTo>
                  <a:lnTo>
                    <a:pt x="2298" y="1175"/>
                  </a:lnTo>
                  <a:lnTo>
                    <a:pt x="2258" y="1212"/>
                  </a:lnTo>
                  <a:lnTo>
                    <a:pt x="2216" y="1247"/>
                  </a:lnTo>
                  <a:lnTo>
                    <a:pt x="2172" y="1280"/>
                  </a:lnTo>
                  <a:lnTo>
                    <a:pt x="2130" y="1312"/>
                  </a:lnTo>
                  <a:lnTo>
                    <a:pt x="2006" y="1404"/>
                  </a:lnTo>
                  <a:lnTo>
                    <a:pt x="1877" y="1490"/>
                  </a:lnTo>
                  <a:lnTo>
                    <a:pt x="1748" y="1573"/>
                  </a:lnTo>
                  <a:lnTo>
                    <a:pt x="1350" y="1814"/>
                  </a:lnTo>
                  <a:lnTo>
                    <a:pt x="1151" y="1942"/>
                  </a:lnTo>
                  <a:lnTo>
                    <a:pt x="1120" y="1963"/>
                  </a:lnTo>
                  <a:lnTo>
                    <a:pt x="1086" y="1982"/>
                  </a:lnTo>
                  <a:lnTo>
                    <a:pt x="1053" y="1998"/>
                  </a:lnTo>
                  <a:lnTo>
                    <a:pt x="1017" y="2008"/>
                  </a:lnTo>
                  <a:lnTo>
                    <a:pt x="964" y="2012"/>
                  </a:lnTo>
                  <a:lnTo>
                    <a:pt x="912" y="2005"/>
                  </a:lnTo>
                  <a:lnTo>
                    <a:pt x="859" y="1989"/>
                  </a:lnTo>
                  <a:lnTo>
                    <a:pt x="809" y="1968"/>
                  </a:lnTo>
                  <a:lnTo>
                    <a:pt x="760" y="1945"/>
                  </a:lnTo>
                  <a:lnTo>
                    <a:pt x="713" y="1921"/>
                  </a:lnTo>
                  <a:lnTo>
                    <a:pt x="542" y="1827"/>
                  </a:lnTo>
                  <a:lnTo>
                    <a:pt x="374" y="1724"/>
                  </a:lnTo>
                  <a:lnTo>
                    <a:pt x="336" y="1699"/>
                  </a:lnTo>
                  <a:lnTo>
                    <a:pt x="299" y="1673"/>
                  </a:lnTo>
                  <a:lnTo>
                    <a:pt x="264" y="1647"/>
                  </a:lnTo>
                  <a:lnTo>
                    <a:pt x="233" y="1617"/>
                  </a:lnTo>
                  <a:lnTo>
                    <a:pt x="203" y="1586"/>
                  </a:lnTo>
                  <a:lnTo>
                    <a:pt x="177" y="1549"/>
                  </a:lnTo>
                  <a:lnTo>
                    <a:pt x="156" y="1507"/>
                  </a:lnTo>
                  <a:lnTo>
                    <a:pt x="131" y="1446"/>
                  </a:lnTo>
                  <a:lnTo>
                    <a:pt x="114" y="1385"/>
                  </a:lnTo>
                  <a:lnTo>
                    <a:pt x="100" y="1320"/>
                  </a:lnTo>
                  <a:lnTo>
                    <a:pt x="89" y="1256"/>
                  </a:lnTo>
                  <a:lnTo>
                    <a:pt x="81" y="1191"/>
                  </a:lnTo>
                  <a:lnTo>
                    <a:pt x="67" y="1090"/>
                  </a:lnTo>
                  <a:lnTo>
                    <a:pt x="58" y="1039"/>
                  </a:lnTo>
                  <a:lnTo>
                    <a:pt x="44" y="989"/>
                  </a:lnTo>
                  <a:lnTo>
                    <a:pt x="27" y="941"/>
                  </a:lnTo>
                  <a:lnTo>
                    <a:pt x="4" y="896"/>
                  </a:lnTo>
                  <a:lnTo>
                    <a:pt x="0" y="884"/>
                  </a:lnTo>
                  <a:lnTo>
                    <a:pt x="2" y="873"/>
                  </a:lnTo>
                  <a:lnTo>
                    <a:pt x="6" y="870"/>
                  </a:lnTo>
                  <a:lnTo>
                    <a:pt x="2" y="865"/>
                  </a:lnTo>
                  <a:lnTo>
                    <a:pt x="2" y="852"/>
                  </a:lnTo>
                  <a:lnTo>
                    <a:pt x="6" y="842"/>
                  </a:lnTo>
                  <a:lnTo>
                    <a:pt x="14" y="833"/>
                  </a:lnTo>
                  <a:lnTo>
                    <a:pt x="159" y="741"/>
                  </a:lnTo>
                  <a:lnTo>
                    <a:pt x="302" y="645"/>
                  </a:lnTo>
                  <a:lnTo>
                    <a:pt x="442" y="545"/>
                  </a:lnTo>
                  <a:lnTo>
                    <a:pt x="582" y="444"/>
                  </a:lnTo>
                  <a:lnTo>
                    <a:pt x="723" y="344"/>
                  </a:lnTo>
                  <a:lnTo>
                    <a:pt x="823" y="273"/>
                  </a:lnTo>
                  <a:lnTo>
                    <a:pt x="922" y="203"/>
                  </a:lnTo>
                  <a:lnTo>
                    <a:pt x="1025" y="136"/>
                  </a:lnTo>
                  <a:lnTo>
                    <a:pt x="1130" y="77"/>
                  </a:lnTo>
                  <a:lnTo>
                    <a:pt x="1198" y="46"/>
                  </a:lnTo>
                  <a:lnTo>
                    <a:pt x="1268" y="21"/>
                  </a:lnTo>
                  <a:lnTo>
                    <a:pt x="1340" y="5"/>
                  </a:lnTo>
                  <a:lnTo>
                    <a:pt x="14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9" name="Freeform 55"/>
            <p:cNvSpPr>
              <a:spLocks noEditPoints="1"/>
            </p:cNvSpPr>
            <p:nvPr/>
          </p:nvSpPr>
          <p:spPr bwMode="auto">
            <a:xfrm>
              <a:off x="1308" y="3225"/>
              <a:ext cx="325" cy="320"/>
            </a:xfrm>
            <a:custGeom>
              <a:avLst/>
              <a:gdLst/>
              <a:ahLst/>
              <a:cxnLst>
                <a:cxn ang="0">
                  <a:pos x="148" y="54"/>
                </a:cxn>
                <a:cxn ang="0">
                  <a:pos x="106" y="65"/>
                </a:cxn>
                <a:cxn ang="0">
                  <a:pos x="73" y="100"/>
                </a:cxn>
                <a:cxn ang="0">
                  <a:pos x="52" y="145"/>
                </a:cxn>
                <a:cxn ang="0">
                  <a:pos x="51" y="192"/>
                </a:cxn>
                <a:cxn ang="0">
                  <a:pos x="77" y="232"/>
                </a:cxn>
                <a:cxn ang="0">
                  <a:pos x="117" y="257"/>
                </a:cxn>
                <a:cxn ang="0">
                  <a:pos x="166" y="266"/>
                </a:cxn>
                <a:cxn ang="0">
                  <a:pos x="213" y="259"/>
                </a:cxn>
                <a:cxn ang="0">
                  <a:pos x="250" y="227"/>
                </a:cxn>
                <a:cxn ang="0">
                  <a:pos x="271" y="175"/>
                </a:cxn>
                <a:cxn ang="0">
                  <a:pos x="269" y="117"/>
                </a:cxn>
                <a:cxn ang="0">
                  <a:pos x="239" y="72"/>
                </a:cxn>
                <a:cxn ang="0">
                  <a:pos x="197" y="52"/>
                </a:cxn>
                <a:cxn ang="0">
                  <a:pos x="152" y="0"/>
                </a:cxn>
                <a:cxn ang="0">
                  <a:pos x="215" y="4"/>
                </a:cxn>
                <a:cxn ang="0">
                  <a:pos x="271" y="30"/>
                </a:cxn>
                <a:cxn ang="0">
                  <a:pos x="311" y="82"/>
                </a:cxn>
                <a:cxn ang="0">
                  <a:pos x="325" y="145"/>
                </a:cxn>
                <a:cxn ang="0">
                  <a:pos x="316" y="210"/>
                </a:cxn>
                <a:cxn ang="0">
                  <a:pos x="286" y="266"/>
                </a:cxn>
                <a:cxn ang="0">
                  <a:pos x="237" y="304"/>
                </a:cxn>
                <a:cxn ang="0">
                  <a:pos x="174" y="320"/>
                </a:cxn>
                <a:cxn ang="0">
                  <a:pos x="110" y="311"/>
                </a:cxn>
                <a:cxn ang="0">
                  <a:pos x="51" y="283"/>
                </a:cxn>
                <a:cxn ang="0">
                  <a:pos x="12" y="234"/>
                </a:cxn>
                <a:cxn ang="0">
                  <a:pos x="0" y="156"/>
                </a:cxn>
                <a:cxn ang="0">
                  <a:pos x="24" y="80"/>
                </a:cxn>
                <a:cxn ang="0">
                  <a:pos x="75" y="26"/>
                </a:cxn>
                <a:cxn ang="0">
                  <a:pos x="87" y="16"/>
                </a:cxn>
                <a:cxn ang="0">
                  <a:pos x="113" y="4"/>
                </a:cxn>
                <a:cxn ang="0">
                  <a:pos x="133" y="4"/>
                </a:cxn>
              </a:cxnLst>
              <a:rect l="0" t="0" r="r" b="b"/>
              <a:pathLst>
                <a:path w="325" h="320">
                  <a:moveTo>
                    <a:pt x="173" y="51"/>
                  </a:moveTo>
                  <a:lnTo>
                    <a:pt x="148" y="54"/>
                  </a:lnTo>
                  <a:lnTo>
                    <a:pt x="124" y="59"/>
                  </a:lnTo>
                  <a:lnTo>
                    <a:pt x="106" y="65"/>
                  </a:lnTo>
                  <a:lnTo>
                    <a:pt x="89" y="80"/>
                  </a:lnTo>
                  <a:lnTo>
                    <a:pt x="73" y="100"/>
                  </a:lnTo>
                  <a:lnTo>
                    <a:pt x="61" y="122"/>
                  </a:lnTo>
                  <a:lnTo>
                    <a:pt x="52" y="145"/>
                  </a:lnTo>
                  <a:lnTo>
                    <a:pt x="49" y="169"/>
                  </a:lnTo>
                  <a:lnTo>
                    <a:pt x="51" y="192"/>
                  </a:lnTo>
                  <a:lnTo>
                    <a:pt x="61" y="213"/>
                  </a:lnTo>
                  <a:lnTo>
                    <a:pt x="77" y="232"/>
                  </a:lnTo>
                  <a:lnTo>
                    <a:pt x="96" y="246"/>
                  </a:lnTo>
                  <a:lnTo>
                    <a:pt x="117" y="257"/>
                  </a:lnTo>
                  <a:lnTo>
                    <a:pt x="141" y="264"/>
                  </a:lnTo>
                  <a:lnTo>
                    <a:pt x="166" y="266"/>
                  </a:lnTo>
                  <a:lnTo>
                    <a:pt x="190" y="266"/>
                  </a:lnTo>
                  <a:lnTo>
                    <a:pt x="213" y="259"/>
                  </a:lnTo>
                  <a:lnTo>
                    <a:pt x="232" y="246"/>
                  </a:lnTo>
                  <a:lnTo>
                    <a:pt x="250" y="227"/>
                  </a:lnTo>
                  <a:lnTo>
                    <a:pt x="262" y="203"/>
                  </a:lnTo>
                  <a:lnTo>
                    <a:pt x="271" y="175"/>
                  </a:lnTo>
                  <a:lnTo>
                    <a:pt x="272" y="145"/>
                  </a:lnTo>
                  <a:lnTo>
                    <a:pt x="269" y="117"/>
                  </a:lnTo>
                  <a:lnTo>
                    <a:pt x="257" y="91"/>
                  </a:lnTo>
                  <a:lnTo>
                    <a:pt x="239" y="72"/>
                  </a:lnTo>
                  <a:lnTo>
                    <a:pt x="220" y="59"/>
                  </a:lnTo>
                  <a:lnTo>
                    <a:pt x="197" y="52"/>
                  </a:lnTo>
                  <a:lnTo>
                    <a:pt x="173" y="51"/>
                  </a:lnTo>
                  <a:close/>
                  <a:moveTo>
                    <a:pt x="152" y="0"/>
                  </a:moveTo>
                  <a:lnTo>
                    <a:pt x="183" y="0"/>
                  </a:lnTo>
                  <a:lnTo>
                    <a:pt x="215" y="4"/>
                  </a:lnTo>
                  <a:lnTo>
                    <a:pt x="244" y="14"/>
                  </a:lnTo>
                  <a:lnTo>
                    <a:pt x="271" y="30"/>
                  </a:lnTo>
                  <a:lnTo>
                    <a:pt x="293" y="52"/>
                  </a:lnTo>
                  <a:lnTo>
                    <a:pt x="311" y="82"/>
                  </a:lnTo>
                  <a:lnTo>
                    <a:pt x="321" y="114"/>
                  </a:lnTo>
                  <a:lnTo>
                    <a:pt x="325" y="145"/>
                  </a:lnTo>
                  <a:lnTo>
                    <a:pt x="323" y="178"/>
                  </a:lnTo>
                  <a:lnTo>
                    <a:pt x="316" y="210"/>
                  </a:lnTo>
                  <a:lnTo>
                    <a:pt x="304" y="239"/>
                  </a:lnTo>
                  <a:lnTo>
                    <a:pt x="286" y="266"/>
                  </a:lnTo>
                  <a:lnTo>
                    <a:pt x="264" y="288"/>
                  </a:lnTo>
                  <a:lnTo>
                    <a:pt x="237" y="304"/>
                  </a:lnTo>
                  <a:lnTo>
                    <a:pt x="208" y="314"/>
                  </a:lnTo>
                  <a:lnTo>
                    <a:pt x="174" y="320"/>
                  </a:lnTo>
                  <a:lnTo>
                    <a:pt x="141" y="318"/>
                  </a:lnTo>
                  <a:lnTo>
                    <a:pt x="110" y="311"/>
                  </a:lnTo>
                  <a:lnTo>
                    <a:pt x="78" y="300"/>
                  </a:lnTo>
                  <a:lnTo>
                    <a:pt x="51" y="283"/>
                  </a:lnTo>
                  <a:lnTo>
                    <a:pt x="28" y="260"/>
                  </a:lnTo>
                  <a:lnTo>
                    <a:pt x="12" y="234"/>
                  </a:lnTo>
                  <a:lnTo>
                    <a:pt x="0" y="194"/>
                  </a:lnTo>
                  <a:lnTo>
                    <a:pt x="0" y="156"/>
                  </a:lnTo>
                  <a:lnTo>
                    <a:pt x="7" y="117"/>
                  </a:lnTo>
                  <a:lnTo>
                    <a:pt x="24" y="80"/>
                  </a:lnTo>
                  <a:lnTo>
                    <a:pt x="47" y="49"/>
                  </a:lnTo>
                  <a:lnTo>
                    <a:pt x="75" y="26"/>
                  </a:lnTo>
                  <a:lnTo>
                    <a:pt x="77" y="23"/>
                  </a:lnTo>
                  <a:lnTo>
                    <a:pt x="87" y="16"/>
                  </a:lnTo>
                  <a:lnTo>
                    <a:pt x="96" y="14"/>
                  </a:lnTo>
                  <a:lnTo>
                    <a:pt x="113" y="4"/>
                  </a:lnTo>
                  <a:lnTo>
                    <a:pt x="126" y="2"/>
                  </a:lnTo>
                  <a:lnTo>
                    <a:pt x="133" y="4"/>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0" name="Freeform 56"/>
            <p:cNvSpPr>
              <a:spLocks/>
            </p:cNvSpPr>
            <p:nvPr/>
          </p:nvSpPr>
          <p:spPr bwMode="auto">
            <a:xfrm>
              <a:off x="1414" y="3255"/>
              <a:ext cx="53" cy="153"/>
            </a:xfrm>
            <a:custGeom>
              <a:avLst/>
              <a:gdLst/>
              <a:ahLst/>
              <a:cxnLst>
                <a:cxn ang="0">
                  <a:pos x="21" y="0"/>
                </a:cxn>
                <a:cxn ang="0">
                  <a:pos x="32" y="0"/>
                </a:cxn>
                <a:cxn ang="0">
                  <a:pos x="42" y="3"/>
                </a:cxn>
                <a:cxn ang="0">
                  <a:pos x="49" y="12"/>
                </a:cxn>
                <a:cxn ang="0">
                  <a:pos x="53" y="24"/>
                </a:cxn>
                <a:cxn ang="0">
                  <a:pos x="53" y="129"/>
                </a:cxn>
                <a:cxn ang="0">
                  <a:pos x="49" y="141"/>
                </a:cxn>
                <a:cxn ang="0">
                  <a:pos x="42" y="150"/>
                </a:cxn>
                <a:cxn ang="0">
                  <a:pos x="32" y="153"/>
                </a:cxn>
                <a:cxn ang="0">
                  <a:pos x="21" y="153"/>
                </a:cxn>
                <a:cxn ang="0">
                  <a:pos x="11" y="150"/>
                </a:cxn>
                <a:cxn ang="0">
                  <a:pos x="4" y="141"/>
                </a:cxn>
                <a:cxn ang="0">
                  <a:pos x="0" y="129"/>
                </a:cxn>
                <a:cxn ang="0">
                  <a:pos x="0" y="24"/>
                </a:cxn>
                <a:cxn ang="0">
                  <a:pos x="4" y="12"/>
                </a:cxn>
                <a:cxn ang="0">
                  <a:pos x="11" y="3"/>
                </a:cxn>
                <a:cxn ang="0">
                  <a:pos x="21" y="0"/>
                </a:cxn>
              </a:cxnLst>
              <a:rect l="0" t="0" r="r" b="b"/>
              <a:pathLst>
                <a:path w="53" h="153">
                  <a:moveTo>
                    <a:pt x="21" y="0"/>
                  </a:moveTo>
                  <a:lnTo>
                    <a:pt x="32" y="0"/>
                  </a:lnTo>
                  <a:lnTo>
                    <a:pt x="42" y="3"/>
                  </a:lnTo>
                  <a:lnTo>
                    <a:pt x="49" y="12"/>
                  </a:lnTo>
                  <a:lnTo>
                    <a:pt x="53" y="24"/>
                  </a:lnTo>
                  <a:lnTo>
                    <a:pt x="53" y="129"/>
                  </a:lnTo>
                  <a:lnTo>
                    <a:pt x="49" y="141"/>
                  </a:lnTo>
                  <a:lnTo>
                    <a:pt x="42" y="150"/>
                  </a:lnTo>
                  <a:lnTo>
                    <a:pt x="32" y="153"/>
                  </a:lnTo>
                  <a:lnTo>
                    <a:pt x="21" y="153"/>
                  </a:lnTo>
                  <a:lnTo>
                    <a:pt x="11" y="150"/>
                  </a:lnTo>
                  <a:lnTo>
                    <a:pt x="4" y="141"/>
                  </a:lnTo>
                  <a:lnTo>
                    <a:pt x="0" y="129"/>
                  </a:lnTo>
                  <a:lnTo>
                    <a:pt x="0" y="24"/>
                  </a:lnTo>
                  <a:lnTo>
                    <a:pt x="4" y="12"/>
                  </a:lnTo>
                  <a:lnTo>
                    <a:pt x="11"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1" name="Freeform 57"/>
            <p:cNvSpPr>
              <a:spLocks noEditPoints="1"/>
            </p:cNvSpPr>
            <p:nvPr/>
          </p:nvSpPr>
          <p:spPr bwMode="auto">
            <a:xfrm>
              <a:off x="217" y="3412"/>
              <a:ext cx="1135" cy="1128"/>
            </a:xfrm>
            <a:custGeom>
              <a:avLst/>
              <a:gdLst/>
              <a:ahLst/>
              <a:cxnLst>
                <a:cxn ang="0">
                  <a:pos x="803" y="54"/>
                </a:cxn>
                <a:cxn ang="0">
                  <a:pos x="729" y="80"/>
                </a:cxn>
                <a:cxn ang="0">
                  <a:pos x="665" y="113"/>
                </a:cxn>
                <a:cxn ang="0">
                  <a:pos x="300" y="325"/>
                </a:cxn>
                <a:cxn ang="0">
                  <a:pos x="66" y="456"/>
                </a:cxn>
                <a:cxn ang="0">
                  <a:pos x="113" y="553"/>
                </a:cxn>
                <a:cxn ang="0">
                  <a:pos x="155" y="688"/>
                </a:cxn>
                <a:cxn ang="0">
                  <a:pos x="188" y="826"/>
                </a:cxn>
                <a:cxn ang="0">
                  <a:pos x="227" y="960"/>
                </a:cxn>
                <a:cxn ang="0">
                  <a:pos x="274" y="1070"/>
                </a:cxn>
                <a:cxn ang="0">
                  <a:pos x="410" y="1009"/>
                </a:cxn>
                <a:cxn ang="0">
                  <a:pos x="553" y="920"/>
                </a:cxn>
                <a:cxn ang="0">
                  <a:pos x="773" y="768"/>
                </a:cxn>
                <a:cxn ang="0">
                  <a:pos x="953" y="655"/>
                </a:cxn>
                <a:cxn ang="0">
                  <a:pos x="1030" y="601"/>
                </a:cxn>
                <a:cxn ang="0">
                  <a:pos x="1068" y="553"/>
                </a:cxn>
                <a:cxn ang="0">
                  <a:pos x="1082" y="482"/>
                </a:cxn>
                <a:cxn ang="0">
                  <a:pos x="1066" y="389"/>
                </a:cxn>
                <a:cxn ang="0">
                  <a:pos x="1033" y="300"/>
                </a:cxn>
                <a:cxn ang="0">
                  <a:pos x="1007" y="234"/>
                </a:cxn>
                <a:cxn ang="0">
                  <a:pos x="981" y="173"/>
                </a:cxn>
                <a:cxn ang="0">
                  <a:pos x="946" y="113"/>
                </a:cxn>
                <a:cxn ang="0">
                  <a:pos x="901" y="66"/>
                </a:cxn>
                <a:cxn ang="0">
                  <a:pos x="839" y="49"/>
                </a:cxn>
                <a:cxn ang="0">
                  <a:pos x="878" y="5"/>
                </a:cxn>
                <a:cxn ang="0">
                  <a:pos x="941" y="37"/>
                </a:cxn>
                <a:cxn ang="0">
                  <a:pos x="991" y="91"/>
                </a:cxn>
                <a:cxn ang="0">
                  <a:pos x="1032" y="157"/>
                </a:cxn>
                <a:cxn ang="0">
                  <a:pos x="1065" y="230"/>
                </a:cxn>
                <a:cxn ang="0">
                  <a:pos x="1091" y="302"/>
                </a:cxn>
                <a:cxn ang="0">
                  <a:pos x="1114" y="372"/>
                </a:cxn>
                <a:cxn ang="0">
                  <a:pos x="1131" y="450"/>
                </a:cxn>
                <a:cxn ang="0">
                  <a:pos x="1131" y="527"/>
                </a:cxn>
                <a:cxn ang="0">
                  <a:pos x="1103" y="597"/>
                </a:cxn>
                <a:cxn ang="0">
                  <a:pos x="1052" y="648"/>
                </a:cxn>
                <a:cxn ang="0">
                  <a:pos x="965" y="709"/>
                </a:cxn>
                <a:cxn ang="0">
                  <a:pos x="743" y="850"/>
                </a:cxn>
                <a:cxn ang="0">
                  <a:pos x="567" y="974"/>
                </a:cxn>
                <a:cxn ang="0">
                  <a:pos x="422" y="1062"/>
                </a:cxn>
                <a:cxn ang="0">
                  <a:pos x="269" y="1128"/>
                </a:cxn>
                <a:cxn ang="0">
                  <a:pos x="246" y="1124"/>
                </a:cxn>
                <a:cxn ang="0">
                  <a:pos x="206" y="1053"/>
                </a:cxn>
                <a:cxn ang="0">
                  <a:pos x="160" y="920"/>
                </a:cxn>
                <a:cxn ang="0">
                  <a:pos x="125" y="782"/>
                </a:cxn>
                <a:cxn ang="0">
                  <a:pos x="68" y="580"/>
                </a:cxn>
                <a:cxn ang="0">
                  <a:pos x="5" y="452"/>
                </a:cxn>
                <a:cxn ang="0">
                  <a:pos x="3" y="426"/>
                </a:cxn>
                <a:cxn ang="0">
                  <a:pos x="26" y="414"/>
                </a:cxn>
                <a:cxn ang="0">
                  <a:pos x="111" y="372"/>
                </a:cxn>
                <a:cxn ang="0">
                  <a:pos x="365" y="225"/>
                </a:cxn>
                <a:cxn ang="0">
                  <a:pos x="585" y="96"/>
                </a:cxn>
                <a:cxn ang="0">
                  <a:pos x="691" y="38"/>
                </a:cxn>
                <a:cxn ang="0">
                  <a:pos x="803" y="2"/>
                </a:cxn>
              </a:cxnLst>
              <a:rect l="0" t="0" r="r" b="b"/>
              <a:pathLst>
                <a:path w="1135" h="1128">
                  <a:moveTo>
                    <a:pt x="839" y="49"/>
                  </a:moveTo>
                  <a:lnTo>
                    <a:pt x="803" y="54"/>
                  </a:lnTo>
                  <a:lnTo>
                    <a:pt x="766" y="65"/>
                  </a:lnTo>
                  <a:lnTo>
                    <a:pt x="729" y="80"/>
                  </a:lnTo>
                  <a:lnTo>
                    <a:pt x="696" y="96"/>
                  </a:lnTo>
                  <a:lnTo>
                    <a:pt x="665" y="113"/>
                  </a:lnTo>
                  <a:lnTo>
                    <a:pt x="541" y="182"/>
                  </a:lnTo>
                  <a:lnTo>
                    <a:pt x="300" y="325"/>
                  </a:lnTo>
                  <a:lnTo>
                    <a:pt x="178" y="396"/>
                  </a:lnTo>
                  <a:lnTo>
                    <a:pt x="66" y="456"/>
                  </a:lnTo>
                  <a:lnTo>
                    <a:pt x="85" y="489"/>
                  </a:lnTo>
                  <a:lnTo>
                    <a:pt x="113" y="553"/>
                  </a:lnTo>
                  <a:lnTo>
                    <a:pt x="136" y="620"/>
                  </a:lnTo>
                  <a:lnTo>
                    <a:pt x="155" y="688"/>
                  </a:lnTo>
                  <a:lnTo>
                    <a:pt x="171" y="756"/>
                  </a:lnTo>
                  <a:lnTo>
                    <a:pt x="188" y="826"/>
                  </a:lnTo>
                  <a:lnTo>
                    <a:pt x="206" y="894"/>
                  </a:lnTo>
                  <a:lnTo>
                    <a:pt x="227" y="960"/>
                  </a:lnTo>
                  <a:lnTo>
                    <a:pt x="253" y="1027"/>
                  </a:lnTo>
                  <a:lnTo>
                    <a:pt x="274" y="1070"/>
                  </a:lnTo>
                  <a:lnTo>
                    <a:pt x="335" y="1048"/>
                  </a:lnTo>
                  <a:lnTo>
                    <a:pt x="410" y="1009"/>
                  </a:lnTo>
                  <a:lnTo>
                    <a:pt x="483" y="967"/>
                  </a:lnTo>
                  <a:lnTo>
                    <a:pt x="553" y="920"/>
                  </a:lnTo>
                  <a:lnTo>
                    <a:pt x="623" y="871"/>
                  </a:lnTo>
                  <a:lnTo>
                    <a:pt x="773" y="768"/>
                  </a:lnTo>
                  <a:lnTo>
                    <a:pt x="929" y="669"/>
                  </a:lnTo>
                  <a:lnTo>
                    <a:pt x="953" y="655"/>
                  </a:lnTo>
                  <a:lnTo>
                    <a:pt x="1005" y="620"/>
                  </a:lnTo>
                  <a:lnTo>
                    <a:pt x="1030" y="601"/>
                  </a:lnTo>
                  <a:lnTo>
                    <a:pt x="1051" y="578"/>
                  </a:lnTo>
                  <a:lnTo>
                    <a:pt x="1068" y="553"/>
                  </a:lnTo>
                  <a:lnTo>
                    <a:pt x="1079" y="526"/>
                  </a:lnTo>
                  <a:lnTo>
                    <a:pt x="1082" y="482"/>
                  </a:lnTo>
                  <a:lnTo>
                    <a:pt x="1077" y="436"/>
                  </a:lnTo>
                  <a:lnTo>
                    <a:pt x="1066" y="389"/>
                  </a:lnTo>
                  <a:lnTo>
                    <a:pt x="1051" y="344"/>
                  </a:lnTo>
                  <a:lnTo>
                    <a:pt x="1033" y="300"/>
                  </a:lnTo>
                  <a:lnTo>
                    <a:pt x="1018" y="260"/>
                  </a:lnTo>
                  <a:lnTo>
                    <a:pt x="1007" y="234"/>
                  </a:lnTo>
                  <a:lnTo>
                    <a:pt x="995" y="204"/>
                  </a:lnTo>
                  <a:lnTo>
                    <a:pt x="981" y="173"/>
                  </a:lnTo>
                  <a:lnTo>
                    <a:pt x="963" y="141"/>
                  </a:lnTo>
                  <a:lnTo>
                    <a:pt x="946" y="113"/>
                  </a:lnTo>
                  <a:lnTo>
                    <a:pt x="925" y="87"/>
                  </a:lnTo>
                  <a:lnTo>
                    <a:pt x="901" y="66"/>
                  </a:lnTo>
                  <a:lnTo>
                    <a:pt x="874" y="54"/>
                  </a:lnTo>
                  <a:lnTo>
                    <a:pt x="839" y="49"/>
                  </a:lnTo>
                  <a:close/>
                  <a:moveTo>
                    <a:pt x="843" y="0"/>
                  </a:moveTo>
                  <a:lnTo>
                    <a:pt x="878" y="5"/>
                  </a:lnTo>
                  <a:lnTo>
                    <a:pt x="911" y="17"/>
                  </a:lnTo>
                  <a:lnTo>
                    <a:pt x="941" y="37"/>
                  </a:lnTo>
                  <a:lnTo>
                    <a:pt x="967" y="61"/>
                  </a:lnTo>
                  <a:lnTo>
                    <a:pt x="991" y="91"/>
                  </a:lnTo>
                  <a:lnTo>
                    <a:pt x="1012" y="122"/>
                  </a:lnTo>
                  <a:lnTo>
                    <a:pt x="1032" y="157"/>
                  </a:lnTo>
                  <a:lnTo>
                    <a:pt x="1049" y="194"/>
                  </a:lnTo>
                  <a:lnTo>
                    <a:pt x="1065" y="230"/>
                  </a:lnTo>
                  <a:lnTo>
                    <a:pt x="1079" y="267"/>
                  </a:lnTo>
                  <a:lnTo>
                    <a:pt x="1091" y="302"/>
                  </a:lnTo>
                  <a:lnTo>
                    <a:pt x="1101" y="335"/>
                  </a:lnTo>
                  <a:lnTo>
                    <a:pt x="1114" y="372"/>
                  </a:lnTo>
                  <a:lnTo>
                    <a:pt x="1122" y="410"/>
                  </a:lnTo>
                  <a:lnTo>
                    <a:pt x="1131" y="450"/>
                  </a:lnTo>
                  <a:lnTo>
                    <a:pt x="1135" y="489"/>
                  </a:lnTo>
                  <a:lnTo>
                    <a:pt x="1131" y="527"/>
                  </a:lnTo>
                  <a:lnTo>
                    <a:pt x="1121" y="566"/>
                  </a:lnTo>
                  <a:lnTo>
                    <a:pt x="1103" y="597"/>
                  </a:lnTo>
                  <a:lnTo>
                    <a:pt x="1080" y="623"/>
                  </a:lnTo>
                  <a:lnTo>
                    <a:pt x="1052" y="648"/>
                  </a:lnTo>
                  <a:lnTo>
                    <a:pt x="1025" y="670"/>
                  </a:lnTo>
                  <a:lnTo>
                    <a:pt x="965" y="709"/>
                  </a:lnTo>
                  <a:lnTo>
                    <a:pt x="853" y="779"/>
                  </a:lnTo>
                  <a:lnTo>
                    <a:pt x="743" y="850"/>
                  </a:lnTo>
                  <a:lnTo>
                    <a:pt x="635" y="925"/>
                  </a:lnTo>
                  <a:lnTo>
                    <a:pt x="567" y="974"/>
                  </a:lnTo>
                  <a:lnTo>
                    <a:pt x="496" y="1020"/>
                  </a:lnTo>
                  <a:lnTo>
                    <a:pt x="422" y="1062"/>
                  </a:lnTo>
                  <a:lnTo>
                    <a:pt x="347" y="1098"/>
                  </a:lnTo>
                  <a:lnTo>
                    <a:pt x="269" y="1128"/>
                  </a:lnTo>
                  <a:lnTo>
                    <a:pt x="258" y="1128"/>
                  </a:lnTo>
                  <a:lnTo>
                    <a:pt x="246" y="1124"/>
                  </a:lnTo>
                  <a:lnTo>
                    <a:pt x="239" y="1116"/>
                  </a:lnTo>
                  <a:lnTo>
                    <a:pt x="206" y="1053"/>
                  </a:lnTo>
                  <a:lnTo>
                    <a:pt x="181" y="987"/>
                  </a:lnTo>
                  <a:lnTo>
                    <a:pt x="160" y="920"/>
                  </a:lnTo>
                  <a:lnTo>
                    <a:pt x="141" y="852"/>
                  </a:lnTo>
                  <a:lnTo>
                    <a:pt x="125" y="782"/>
                  </a:lnTo>
                  <a:lnTo>
                    <a:pt x="90" y="646"/>
                  </a:lnTo>
                  <a:lnTo>
                    <a:pt x="68" y="580"/>
                  </a:lnTo>
                  <a:lnTo>
                    <a:pt x="40" y="515"/>
                  </a:lnTo>
                  <a:lnTo>
                    <a:pt x="5" y="452"/>
                  </a:lnTo>
                  <a:lnTo>
                    <a:pt x="0" y="438"/>
                  </a:lnTo>
                  <a:lnTo>
                    <a:pt x="3" y="426"/>
                  </a:lnTo>
                  <a:lnTo>
                    <a:pt x="14" y="419"/>
                  </a:lnTo>
                  <a:lnTo>
                    <a:pt x="26" y="414"/>
                  </a:lnTo>
                  <a:lnTo>
                    <a:pt x="33" y="415"/>
                  </a:lnTo>
                  <a:lnTo>
                    <a:pt x="111" y="372"/>
                  </a:lnTo>
                  <a:lnTo>
                    <a:pt x="193" y="325"/>
                  </a:lnTo>
                  <a:lnTo>
                    <a:pt x="365" y="225"/>
                  </a:lnTo>
                  <a:lnTo>
                    <a:pt x="536" y="124"/>
                  </a:lnTo>
                  <a:lnTo>
                    <a:pt x="585" y="96"/>
                  </a:lnTo>
                  <a:lnTo>
                    <a:pt x="637" y="66"/>
                  </a:lnTo>
                  <a:lnTo>
                    <a:pt x="691" y="38"/>
                  </a:lnTo>
                  <a:lnTo>
                    <a:pt x="747" y="16"/>
                  </a:lnTo>
                  <a:lnTo>
                    <a:pt x="803" y="2"/>
                  </a:lnTo>
                  <a:lnTo>
                    <a:pt x="8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2" name="Freeform 58"/>
            <p:cNvSpPr>
              <a:spLocks/>
            </p:cNvSpPr>
            <p:nvPr/>
          </p:nvSpPr>
          <p:spPr bwMode="auto">
            <a:xfrm>
              <a:off x="-340" y="4268"/>
              <a:ext cx="272" cy="340"/>
            </a:xfrm>
            <a:custGeom>
              <a:avLst/>
              <a:gdLst/>
              <a:ahLst/>
              <a:cxnLst>
                <a:cxn ang="0">
                  <a:pos x="19" y="0"/>
                </a:cxn>
                <a:cxn ang="0">
                  <a:pos x="29" y="0"/>
                </a:cxn>
                <a:cxn ang="0">
                  <a:pos x="40" y="3"/>
                </a:cxn>
                <a:cxn ang="0">
                  <a:pos x="49" y="12"/>
                </a:cxn>
                <a:cxn ang="0">
                  <a:pos x="59" y="34"/>
                </a:cxn>
                <a:cxn ang="0">
                  <a:pos x="68" y="61"/>
                </a:cxn>
                <a:cxn ang="0">
                  <a:pos x="76" y="90"/>
                </a:cxn>
                <a:cxn ang="0">
                  <a:pos x="85" y="118"/>
                </a:cxn>
                <a:cxn ang="0">
                  <a:pos x="94" y="148"/>
                </a:cxn>
                <a:cxn ang="0">
                  <a:pos x="106" y="178"/>
                </a:cxn>
                <a:cxn ang="0">
                  <a:pos x="117" y="204"/>
                </a:cxn>
                <a:cxn ang="0">
                  <a:pos x="132" y="228"/>
                </a:cxn>
                <a:cxn ang="0">
                  <a:pos x="148" y="251"/>
                </a:cxn>
                <a:cxn ang="0">
                  <a:pos x="167" y="268"/>
                </a:cxn>
                <a:cxn ang="0">
                  <a:pos x="190" y="281"/>
                </a:cxn>
                <a:cxn ang="0">
                  <a:pos x="216" y="286"/>
                </a:cxn>
                <a:cxn ang="0">
                  <a:pos x="218" y="286"/>
                </a:cxn>
                <a:cxn ang="0">
                  <a:pos x="218" y="270"/>
                </a:cxn>
                <a:cxn ang="0">
                  <a:pos x="214" y="232"/>
                </a:cxn>
                <a:cxn ang="0">
                  <a:pos x="204" y="193"/>
                </a:cxn>
                <a:cxn ang="0">
                  <a:pos x="185" y="157"/>
                </a:cxn>
                <a:cxn ang="0">
                  <a:pos x="180" y="143"/>
                </a:cxn>
                <a:cxn ang="0">
                  <a:pos x="183" y="131"/>
                </a:cxn>
                <a:cxn ang="0">
                  <a:pos x="193" y="122"/>
                </a:cxn>
                <a:cxn ang="0">
                  <a:pos x="206" y="117"/>
                </a:cxn>
                <a:cxn ang="0">
                  <a:pos x="218" y="118"/>
                </a:cxn>
                <a:cxn ang="0">
                  <a:pos x="230" y="129"/>
                </a:cxn>
                <a:cxn ang="0">
                  <a:pos x="249" y="164"/>
                </a:cxn>
                <a:cxn ang="0">
                  <a:pos x="262" y="199"/>
                </a:cxn>
                <a:cxn ang="0">
                  <a:pos x="269" y="235"/>
                </a:cxn>
                <a:cxn ang="0">
                  <a:pos x="272" y="274"/>
                </a:cxn>
                <a:cxn ang="0">
                  <a:pos x="272" y="312"/>
                </a:cxn>
                <a:cxn ang="0">
                  <a:pos x="269" y="326"/>
                </a:cxn>
                <a:cxn ang="0">
                  <a:pos x="263" y="331"/>
                </a:cxn>
                <a:cxn ang="0">
                  <a:pos x="258" y="335"/>
                </a:cxn>
                <a:cxn ang="0">
                  <a:pos x="253" y="337"/>
                </a:cxn>
                <a:cxn ang="0">
                  <a:pos x="246" y="338"/>
                </a:cxn>
                <a:cxn ang="0">
                  <a:pos x="209" y="340"/>
                </a:cxn>
                <a:cxn ang="0">
                  <a:pos x="176" y="333"/>
                </a:cxn>
                <a:cxn ang="0">
                  <a:pos x="148" y="321"/>
                </a:cxn>
                <a:cxn ang="0">
                  <a:pos x="125" y="303"/>
                </a:cxn>
                <a:cxn ang="0">
                  <a:pos x="104" y="281"/>
                </a:cxn>
                <a:cxn ang="0">
                  <a:pos x="87" y="255"/>
                </a:cxn>
                <a:cxn ang="0">
                  <a:pos x="73" y="225"/>
                </a:cxn>
                <a:cxn ang="0">
                  <a:pos x="59" y="193"/>
                </a:cxn>
                <a:cxn ang="0">
                  <a:pos x="49" y="160"/>
                </a:cxn>
                <a:cxn ang="0">
                  <a:pos x="36" y="129"/>
                </a:cxn>
                <a:cxn ang="0">
                  <a:pos x="26" y="97"/>
                </a:cxn>
                <a:cxn ang="0">
                  <a:pos x="15" y="68"/>
                </a:cxn>
                <a:cxn ang="0">
                  <a:pos x="3" y="40"/>
                </a:cxn>
                <a:cxn ang="0">
                  <a:pos x="0" y="27"/>
                </a:cxn>
                <a:cxn ang="0">
                  <a:pos x="3" y="15"/>
                </a:cxn>
                <a:cxn ang="0">
                  <a:pos x="10" y="7"/>
                </a:cxn>
                <a:cxn ang="0">
                  <a:pos x="19" y="0"/>
                </a:cxn>
              </a:cxnLst>
              <a:rect l="0" t="0" r="r" b="b"/>
              <a:pathLst>
                <a:path w="272" h="340">
                  <a:moveTo>
                    <a:pt x="19" y="0"/>
                  </a:moveTo>
                  <a:lnTo>
                    <a:pt x="29" y="0"/>
                  </a:lnTo>
                  <a:lnTo>
                    <a:pt x="40" y="3"/>
                  </a:lnTo>
                  <a:lnTo>
                    <a:pt x="49" y="12"/>
                  </a:lnTo>
                  <a:lnTo>
                    <a:pt x="59" y="34"/>
                  </a:lnTo>
                  <a:lnTo>
                    <a:pt x="68" y="61"/>
                  </a:lnTo>
                  <a:lnTo>
                    <a:pt x="76" y="90"/>
                  </a:lnTo>
                  <a:lnTo>
                    <a:pt x="85" y="118"/>
                  </a:lnTo>
                  <a:lnTo>
                    <a:pt x="94" y="148"/>
                  </a:lnTo>
                  <a:lnTo>
                    <a:pt x="106" y="178"/>
                  </a:lnTo>
                  <a:lnTo>
                    <a:pt x="117" y="204"/>
                  </a:lnTo>
                  <a:lnTo>
                    <a:pt x="132" y="228"/>
                  </a:lnTo>
                  <a:lnTo>
                    <a:pt x="148" y="251"/>
                  </a:lnTo>
                  <a:lnTo>
                    <a:pt x="167" y="268"/>
                  </a:lnTo>
                  <a:lnTo>
                    <a:pt x="190" y="281"/>
                  </a:lnTo>
                  <a:lnTo>
                    <a:pt x="216" y="286"/>
                  </a:lnTo>
                  <a:lnTo>
                    <a:pt x="218" y="286"/>
                  </a:lnTo>
                  <a:lnTo>
                    <a:pt x="218" y="270"/>
                  </a:lnTo>
                  <a:lnTo>
                    <a:pt x="214" y="232"/>
                  </a:lnTo>
                  <a:lnTo>
                    <a:pt x="204" y="193"/>
                  </a:lnTo>
                  <a:lnTo>
                    <a:pt x="185" y="157"/>
                  </a:lnTo>
                  <a:lnTo>
                    <a:pt x="180" y="143"/>
                  </a:lnTo>
                  <a:lnTo>
                    <a:pt x="183" y="131"/>
                  </a:lnTo>
                  <a:lnTo>
                    <a:pt x="193" y="122"/>
                  </a:lnTo>
                  <a:lnTo>
                    <a:pt x="206" y="117"/>
                  </a:lnTo>
                  <a:lnTo>
                    <a:pt x="218" y="118"/>
                  </a:lnTo>
                  <a:lnTo>
                    <a:pt x="230" y="129"/>
                  </a:lnTo>
                  <a:lnTo>
                    <a:pt x="249" y="164"/>
                  </a:lnTo>
                  <a:lnTo>
                    <a:pt x="262" y="199"/>
                  </a:lnTo>
                  <a:lnTo>
                    <a:pt x="269" y="235"/>
                  </a:lnTo>
                  <a:lnTo>
                    <a:pt x="272" y="274"/>
                  </a:lnTo>
                  <a:lnTo>
                    <a:pt x="272" y="312"/>
                  </a:lnTo>
                  <a:lnTo>
                    <a:pt x="269" y="326"/>
                  </a:lnTo>
                  <a:lnTo>
                    <a:pt x="263" y="331"/>
                  </a:lnTo>
                  <a:lnTo>
                    <a:pt x="258" y="335"/>
                  </a:lnTo>
                  <a:lnTo>
                    <a:pt x="253" y="337"/>
                  </a:lnTo>
                  <a:lnTo>
                    <a:pt x="246" y="338"/>
                  </a:lnTo>
                  <a:lnTo>
                    <a:pt x="209" y="340"/>
                  </a:lnTo>
                  <a:lnTo>
                    <a:pt x="176" y="333"/>
                  </a:lnTo>
                  <a:lnTo>
                    <a:pt x="148" y="321"/>
                  </a:lnTo>
                  <a:lnTo>
                    <a:pt x="125" y="303"/>
                  </a:lnTo>
                  <a:lnTo>
                    <a:pt x="104" y="281"/>
                  </a:lnTo>
                  <a:lnTo>
                    <a:pt x="87" y="255"/>
                  </a:lnTo>
                  <a:lnTo>
                    <a:pt x="73" y="225"/>
                  </a:lnTo>
                  <a:lnTo>
                    <a:pt x="59" y="193"/>
                  </a:lnTo>
                  <a:lnTo>
                    <a:pt x="49" y="160"/>
                  </a:lnTo>
                  <a:lnTo>
                    <a:pt x="36" y="129"/>
                  </a:lnTo>
                  <a:lnTo>
                    <a:pt x="26" y="97"/>
                  </a:lnTo>
                  <a:lnTo>
                    <a:pt x="15" y="68"/>
                  </a:lnTo>
                  <a:lnTo>
                    <a:pt x="3" y="40"/>
                  </a:lnTo>
                  <a:lnTo>
                    <a:pt x="0" y="27"/>
                  </a:lnTo>
                  <a:lnTo>
                    <a:pt x="3" y="15"/>
                  </a:lnTo>
                  <a:lnTo>
                    <a:pt x="10" y="7"/>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3" name="Freeform 59"/>
            <p:cNvSpPr>
              <a:spLocks/>
            </p:cNvSpPr>
            <p:nvPr/>
          </p:nvSpPr>
          <p:spPr bwMode="auto">
            <a:xfrm>
              <a:off x="309" y="4657"/>
              <a:ext cx="234" cy="251"/>
            </a:xfrm>
            <a:custGeom>
              <a:avLst/>
              <a:gdLst/>
              <a:ahLst/>
              <a:cxnLst>
                <a:cxn ang="0">
                  <a:pos x="187" y="0"/>
                </a:cxn>
                <a:cxn ang="0">
                  <a:pos x="197" y="3"/>
                </a:cxn>
                <a:cxn ang="0">
                  <a:pos x="204" y="14"/>
                </a:cxn>
                <a:cxn ang="0">
                  <a:pos x="218" y="54"/>
                </a:cxn>
                <a:cxn ang="0">
                  <a:pos x="227" y="94"/>
                </a:cxn>
                <a:cxn ang="0">
                  <a:pos x="232" y="136"/>
                </a:cxn>
                <a:cxn ang="0">
                  <a:pos x="234" y="180"/>
                </a:cxn>
                <a:cxn ang="0">
                  <a:pos x="234" y="229"/>
                </a:cxn>
                <a:cxn ang="0">
                  <a:pos x="231" y="234"/>
                </a:cxn>
                <a:cxn ang="0">
                  <a:pos x="227" y="241"/>
                </a:cxn>
                <a:cxn ang="0">
                  <a:pos x="222" y="244"/>
                </a:cxn>
                <a:cxn ang="0">
                  <a:pos x="215" y="248"/>
                </a:cxn>
                <a:cxn ang="0">
                  <a:pos x="175" y="251"/>
                </a:cxn>
                <a:cxn ang="0">
                  <a:pos x="140" y="246"/>
                </a:cxn>
                <a:cxn ang="0">
                  <a:pos x="108" y="234"/>
                </a:cxn>
                <a:cxn ang="0">
                  <a:pos x="80" y="217"/>
                </a:cxn>
                <a:cxn ang="0">
                  <a:pos x="56" y="192"/>
                </a:cxn>
                <a:cxn ang="0">
                  <a:pos x="37" y="164"/>
                </a:cxn>
                <a:cxn ang="0">
                  <a:pos x="21" y="131"/>
                </a:cxn>
                <a:cxn ang="0">
                  <a:pos x="9" y="96"/>
                </a:cxn>
                <a:cxn ang="0">
                  <a:pos x="0" y="59"/>
                </a:cxn>
                <a:cxn ang="0">
                  <a:pos x="2" y="47"/>
                </a:cxn>
                <a:cxn ang="0">
                  <a:pos x="9" y="37"/>
                </a:cxn>
                <a:cxn ang="0">
                  <a:pos x="18" y="30"/>
                </a:cxn>
                <a:cxn ang="0">
                  <a:pos x="28" y="26"/>
                </a:cxn>
                <a:cxn ang="0">
                  <a:pos x="39" y="28"/>
                </a:cxn>
                <a:cxn ang="0">
                  <a:pos x="47" y="33"/>
                </a:cxn>
                <a:cxn ang="0">
                  <a:pos x="53" y="45"/>
                </a:cxn>
                <a:cxn ang="0">
                  <a:pos x="58" y="72"/>
                </a:cxn>
                <a:cxn ang="0">
                  <a:pos x="65" y="100"/>
                </a:cxn>
                <a:cxn ang="0">
                  <a:pos x="75" y="124"/>
                </a:cxn>
                <a:cxn ang="0">
                  <a:pos x="87" y="148"/>
                </a:cxn>
                <a:cxn ang="0">
                  <a:pos x="103" y="168"/>
                </a:cxn>
                <a:cxn ang="0">
                  <a:pos x="122" y="183"/>
                </a:cxn>
                <a:cxn ang="0">
                  <a:pos x="145" y="194"/>
                </a:cxn>
                <a:cxn ang="0">
                  <a:pos x="171" y="199"/>
                </a:cxn>
                <a:cxn ang="0">
                  <a:pos x="182" y="199"/>
                </a:cxn>
                <a:cxn ang="0">
                  <a:pos x="182" y="148"/>
                </a:cxn>
                <a:cxn ang="0">
                  <a:pos x="178" y="112"/>
                </a:cxn>
                <a:cxn ang="0">
                  <a:pos x="171" y="75"/>
                </a:cxn>
                <a:cxn ang="0">
                  <a:pos x="159" y="40"/>
                </a:cxn>
                <a:cxn ang="0">
                  <a:pos x="157" y="28"/>
                </a:cxn>
                <a:cxn ang="0">
                  <a:pos x="159" y="16"/>
                </a:cxn>
                <a:cxn ang="0">
                  <a:pos x="166" y="7"/>
                </a:cxn>
                <a:cxn ang="0">
                  <a:pos x="177" y="2"/>
                </a:cxn>
                <a:cxn ang="0">
                  <a:pos x="187" y="0"/>
                </a:cxn>
              </a:cxnLst>
              <a:rect l="0" t="0" r="r" b="b"/>
              <a:pathLst>
                <a:path w="234" h="251">
                  <a:moveTo>
                    <a:pt x="187" y="0"/>
                  </a:moveTo>
                  <a:lnTo>
                    <a:pt x="197" y="3"/>
                  </a:lnTo>
                  <a:lnTo>
                    <a:pt x="204" y="14"/>
                  </a:lnTo>
                  <a:lnTo>
                    <a:pt x="218" y="54"/>
                  </a:lnTo>
                  <a:lnTo>
                    <a:pt x="227" y="94"/>
                  </a:lnTo>
                  <a:lnTo>
                    <a:pt x="232" y="136"/>
                  </a:lnTo>
                  <a:lnTo>
                    <a:pt x="234" y="180"/>
                  </a:lnTo>
                  <a:lnTo>
                    <a:pt x="234" y="229"/>
                  </a:lnTo>
                  <a:lnTo>
                    <a:pt x="231" y="234"/>
                  </a:lnTo>
                  <a:lnTo>
                    <a:pt x="227" y="241"/>
                  </a:lnTo>
                  <a:lnTo>
                    <a:pt x="222" y="244"/>
                  </a:lnTo>
                  <a:lnTo>
                    <a:pt x="215" y="248"/>
                  </a:lnTo>
                  <a:lnTo>
                    <a:pt x="175" y="251"/>
                  </a:lnTo>
                  <a:lnTo>
                    <a:pt x="140" y="246"/>
                  </a:lnTo>
                  <a:lnTo>
                    <a:pt x="108" y="234"/>
                  </a:lnTo>
                  <a:lnTo>
                    <a:pt x="80" y="217"/>
                  </a:lnTo>
                  <a:lnTo>
                    <a:pt x="56" y="192"/>
                  </a:lnTo>
                  <a:lnTo>
                    <a:pt x="37" y="164"/>
                  </a:lnTo>
                  <a:lnTo>
                    <a:pt x="21" y="131"/>
                  </a:lnTo>
                  <a:lnTo>
                    <a:pt x="9" y="96"/>
                  </a:lnTo>
                  <a:lnTo>
                    <a:pt x="0" y="59"/>
                  </a:lnTo>
                  <a:lnTo>
                    <a:pt x="2" y="47"/>
                  </a:lnTo>
                  <a:lnTo>
                    <a:pt x="9" y="37"/>
                  </a:lnTo>
                  <a:lnTo>
                    <a:pt x="18" y="30"/>
                  </a:lnTo>
                  <a:lnTo>
                    <a:pt x="28" y="26"/>
                  </a:lnTo>
                  <a:lnTo>
                    <a:pt x="39" y="28"/>
                  </a:lnTo>
                  <a:lnTo>
                    <a:pt x="47" y="33"/>
                  </a:lnTo>
                  <a:lnTo>
                    <a:pt x="53" y="45"/>
                  </a:lnTo>
                  <a:lnTo>
                    <a:pt x="58" y="72"/>
                  </a:lnTo>
                  <a:lnTo>
                    <a:pt x="65" y="100"/>
                  </a:lnTo>
                  <a:lnTo>
                    <a:pt x="75" y="124"/>
                  </a:lnTo>
                  <a:lnTo>
                    <a:pt x="87" y="148"/>
                  </a:lnTo>
                  <a:lnTo>
                    <a:pt x="103" y="168"/>
                  </a:lnTo>
                  <a:lnTo>
                    <a:pt x="122" y="183"/>
                  </a:lnTo>
                  <a:lnTo>
                    <a:pt x="145" y="194"/>
                  </a:lnTo>
                  <a:lnTo>
                    <a:pt x="171" y="199"/>
                  </a:lnTo>
                  <a:lnTo>
                    <a:pt x="182" y="199"/>
                  </a:lnTo>
                  <a:lnTo>
                    <a:pt x="182" y="148"/>
                  </a:lnTo>
                  <a:lnTo>
                    <a:pt x="178" y="112"/>
                  </a:lnTo>
                  <a:lnTo>
                    <a:pt x="171" y="75"/>
                  </a:lnTo>
                  <a:lnTo>
                    <a:pt x="159" y="40"/>
                  </a:lnTo>
                  <a:lnTo>
                    <a:pt x="157" y="28"/>
                  </a:lnTo>
                  <a:lnTo>
                    <a:pt x="159" y="16"/>
                  </a:lnTo>
                  <a:lnTo>
                    <a:pt x="166" y="7"/>
                  </a:lnTo>
                  <a:lnTo>
                    <a:pt x="177" y="2"/>
                  </a:lnTo>
                  <a:lnTo>
                    <a:pt x="18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4" name="Freeform 60"/>
            <p:cNvSpPr>
              <a:spLocks/>
            </p:cNvSpPr>
            <p:nvPr/>
          </p:nvSpPr>
          <p:spPr bwMode="auto">
            <a:xfrm>
              <a:off x="1662" y="3775"/>
              <a:ext cx="199" cy="339"/>
            </a:xfrm>
            <a:custGeom>
              <a:avLst/>
              <a:gdLst/>
              <a:ahLst/>
              <a:cxnLst>
                <a:cxn ang="0">
                  <a:pos x="152" y="0"/>
                </a:cxn>
                <a:cxn ang="0">
                  <a:pos x="164" y="0"/>
                </a:cxn>
                <a:cxn ang="0">
                  <a:pos x="173" y="4"/>
                </a:cxn>
                <a:cxn ang="0">
                  <a:pos x="180" y="12"/>
                </a:cxn>
                <a:cxn ang="0">
                  <a:pos x="182" y="25"/>
                </a:cxn>
                <a:cxn ang="0">
                  <a:pos x="182" y="70"/>
                </a:cxn>
                <a:cxn ang="0">
                  <a:pos x="187" y="114"/>
                </a:cxn>
                <a:cxn ang="0">
                  <a:pos x="194" y="159"/>
                </a:cxn>
                <a:cxn ang="0">
                  <a:pos x="199" y="203"/>
                </a:cxn>
                <a:cxn ang="0">
                  <a:pos x="198" y="246"/>
                </a:cxn>
                <a:cxn ang="0">
                  <a:pos x="191" y="273"/>
                </a:cxn>
                <a:cxn ang="0">
                  <a:pos x="180" y="295"/>
                </a:cxn>
                <a:cxn ang="0">
                  <a:pos x="164" y="311"/>
                </a:cxn>
                <a:cxn ang="0">
                  <a:pos x="147" y="323"/>
                </a:cxn>
                <a:cxn ang="0">
                  <a:pos x="126" y="332"/>
                </a:cxn>
                <a:cxn ang="0">
                  <a:pos x="103" y="337"/>
                </a:cxn>
                <a:cxn ang="0">
                  <a:pos x="79" y="339"/>
                </a:cxn>
                <a:cxn ang="0">
                  <a:pos x="53" y="337"/>
                </a:cxn>
                <a:cxn ang="0">
                  <a:pos x="39" y="334"/>
                </a:cxn>
                <a:cxn ang="0">
                  <a:pos x="34" y="330"/>
                </a:cxn>
                <a:cxn ang="0">
                  <a:pos x="30" y="325"/>
                </a:cxn>
                <a:cxn ang="0">
                  <a:pos x="27" y="318"/>
                </a:cxn>
                <a:cxn ang="0">
                  <a:pos x="14" y="276"/>
                </a:cxn>
                <a:cxn ang="0">
                  <a:pos x="6" y="236"/>
                </a:cxn>
                <a:cxn ang="0">
                  <a:pos x="0" y="194"/>
                </a:cxn>
                <a:cxn ang="0">
                  <a:pos x="2" y="182"/>
                </a:cxn>
                <a:cxn ang="0">
                  <a:pos x="9" y="173"/>
                </a:cxn>
                <a:cxn ang="0">
                  <a:pos x="20" y="168"/>
                </a:cxn>
                <a:cxn ang="0">
                  <a:pos x="30" y="168"/>
                </a:cxn>
                <a:cxn ang="0">
                  <a:pos x="40" y="173"/>
                </a:cxn>
                <a:cxn ang="0">
                  <a:pos x="49" y="182"/>
                </a:cxn>
                <a:cxn ang="0">
                  <a:pos x="53" y="194"/>
                </a:cxn>
                <a:cxn ang="0">
                  <a:pos x="58" y="231"/>
                </a:cxn>
                <a:cxn ang="0">
                  <a:pos x="65" y="267"/>
                </a:cxn>
                <a:cxn ang="0">
                  <a:pos x="72" y="286"/>
                </a:cxn>
                <a:cxn ang="0">
                  <a:pos x="100" y="286"/>
                </a:cxn>
                <a:cxn ang="0">
                  <a:pos x="116" y="283"/>
                </a:cxn>
                <a:cxn ang="0">
                  <a:pos x="130" y="276"/>
                </a:cxn>
                <a:cxn ang="0">
                  <a:pos x="138" y="264"/>
                </a:cxn>
                <a:cxn ang="0">
                  <a:pos x="145" y="241"/>
                </a:cxn>
                <a:cxn ang="0">
                  <a:pos x="147" y="217"/>
                </a:cxn>
                <a:cxn ang="0">
                  <a:pos x="145" y="194"/>
                </a:cxn>
                <a:cxn ang="0">
                  <a:pos x="137" y="136"/>
                </a:cxn>
                <a:cxn ang="0">
                  <a:pos x="130" y="80"/>
                </a:cxn>
                <a:cxn ang="0">
                  <a:pos x="130" y="25"/>
                </a:cxn>
                <a:cxn ang="0">
                  <a:pos x="133" y="12"/>
                </a:cxn>
                <a:cxn ang="0">
                  <a:pos x="142" y="4"/>
                </a:cxn>
                <a:cxn ang="0">
                  <a:pos x="152" y="0"/>
                </a:cxn>
              </a:cxnLst>
              <a:rect l="0" t="0" r="r" b="b"/>
              <a:pathLst>
                <a:path w="199" h="339">
                  <a:moveTo>
                    <a:pt x="152" y="0"/>
                  </a:moveTo>
                  <a:lnTo>
                    <a:pt x="164" y="0"/>
                  </a:lnTo>
                  <a:lnTo>
                    <a:pt x="173" y="4"/>
                  </a:lnTo>
                  <a:lnTo>
                    <a:pt x="180" y="12"/>
                  </a:lnTo>
                  <a:lnTo>
                    <a:pt x="182" y="25"/>
                  </a:lnTo>
                  <a:lnTo>
                    <a:pt x="182" y="70"/>
                  </a:lnTo>
                  <a:lnTo>
                    <a:pt x="187" y="114"/>
                  </a:lnTo>
                  <a:lnTo>
                    <a:pt x="194" y="159"/>
                  </a:lnTo>
                  <a:lnTo>
                    <a:pt x="199" y="203"/>
                  </a:lnTo>
                  <a:lnTo>
                    <a:pt x="198" y="246"/>
                  </a:lnTo>
                  <a:lnTo>
                    <a:pt x="191" y="273"/>
                  </a:lnTo>
                  <a:lnTo>
                    <a:pt x="180" y="295"/>
                  </a:lnTo>
                  <a:lnTo>
                    <a:pt x="164" y="311"/>
                  </a:lnTo>
                  <a:lnTo>
                    <a:pt x="147" y="323"/>
                  </a:lnTo>
                  <a:lnTo>
                    <a:pt x="126" y="332"/>
                  </a:lnTo>
                  <a:lnTo>
                    <a:pt x="103" y="337"/>
                  </a:lnTo>
                  <a:lnTo>
                    <a:pt x="79" y="339"/>
                  </a:lnTo>
                  <a:lnTo>
                    <a:pt x="53" y="337"/>
                  </a:lnTo>
                  <a:lnTo>
                    <a:pt x="39" y="334"/>
                  </a:lnTo>
                  <a:lnTo>
                    <a:pt x="34" y="330"/>
                  </a:lnTo>
                  <a:lnTo>
                    <a:pt x="30" y="325"/>
                  </a:lnTo>
                  <a:lnTo>
                    <a:pt x="27" y="318"/>
                  </a:lnTo>
                  <a:lnTo>
                    <a:pt x="14" y="276"/>
                  </a:lnTo>
                  <a:lnTo>
                    <a:pt x="6" y="236"/>
                  </a:lnTo>
                  <a:lnTo>
                    <a:pt x="0" y="194"/>
                  </a:lnTo>
                  <a:lnTo>
                    <a:pt x="2" y="182"/>
                  </a:lnTo>
                  <a:lnTo>
                    <a:pt x="9" y="173"/>
                  </a:lnTo>
                  <a:lnTo>
                    <a:pt x="20" y="168"/>
                  </a:lnTo>
                  <a:lnTo>
                    <a:pt x="30" y="168"/>
                  </a:lnTo>
                  <a:lnTo>
                    <a:pt x="40" y="173"/>
                  </a:lnTo>
                  <a:lnTo>
                    <a:pt x="49" y="182"/>
                  </a:lnTo>
                  <a:lnTo>
                    <a:pt x="53" y="194"/>
                  </a:lnTo>
                  <a:lnTo>
                    <a:pt x="58" y="231"/>
                  </a:lnTo>
                  <a:lnTo>
                    <a:pt x="65" y="267"/>
                  </a:lnTo>
                  <a:lnTo>
                    <a:pt x="72" y="286"/>
                  </a:lnTo>
                  <a:lnTo>
                    <a:pt x="100" y="286"/>
                  </a:lnTo>
                  <a:lnTo>
                    <a:pt x="116" y="283"/>
                  </a:lnTo>
                  <a:lnTo>
                    <a:pt x="130" y="276"/>
                  </a:lnTo>
                  <a:lnTo>
                    <a:pt x="138" y="264"/>
                  </a:lnTo>
                  <a:lnTo>
                    <a:pt x="145" y="241"/>
                  </a:lnTo>
                  <a:lnTo>
                    <a:pt x="147" y="217"/>
                  </a:lnTo>
                  <a:lnTo>
                    <a:pt x="145" y="194"/>
                  </a:lnTo>
                  <a:lnTo>
                    <a:pt x="137" y="136"/>
                  </a:lnTo>
                  <a:lnTo>
                    <a:pt x="130" y="80"/>
                  </a:lnTo>
                  <a:lnTo>
                    <a:pt x="130" y="25"/>
                  </a:lnTo>
                  <a:lnTo>
                    <a:pt x="133" y="12"/>
                  </a:lnTo>
                  <a:lnTo>
                    <a:pt x="142" y="4"/>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5" name="Freeform 61"/>
            <p:cNvSpPr>
              <a:spLocks/>
            </p:cNvSpPr>
            <p:nvPr/>
          </p:nvSpPr>
          <p:spPr bwMode="auto">
            <a:xfrm>
              <a:off x="868" y="3779"/>
              <a:ext cx="1135" cy="454"/>
            </a:xfrm>
            <a:custGeom>
              <a:avLst/>
              <a:gdLst/>
              <a:ahLst/>
              <a:cxnLst>
                <a:cxn ang="0">
                  <a:pos x="44" y="0"/>
                </a:cxn>
                <a:cxn ang="0">
                  <a:pos x="45" y="31"/>
                </a:cxn>
                <a:cxn ang="0">
                  <a:pos x="58" y="62"/>
                </a:cxn>
                <a:cxn ang="0">
                  <a:pos x="80" y="92"/>
                </a:cxn>
                <a:cxn ang="0">
                  <a:pos x="115" y="124"/>
                </a:cxn>
                <a:cxn ang="0">
                  <a:pos x="157" y="153"/>
                </a:cxn>
                <a:cxn ang="0">
                  <a:pos x="208" y="183"/>
                </a:cxn>
                <a:cxn ang="0">
                  <a:pos x="265" y="209"/>
                </a:cxn>
                <a:cxn ang="0">
                  <a:pos x="330" y="234"/>
                </a:cxn>
                <a:cxn ang="0">
                  <a:pos x="401" y="256"/>
                </a:cxn>
                <a:cxn ang="0">
                  <a:pos x="477" y="274"/>
                </a:cxn>
                <a:cxn ang="0">
                  <a:pos x="557" y="289"/>
                </a:cxn>
                <a:cxn ang="0">
                  <a:pos x="632" y="300"/>
                </a:cxn>
                <a:cxn ang="0">
                  <a:pos x="704" y="305"/>
                </a:cxn>
                <a:cxn ang="0">
                  <a:pos x="772" y="309"/>
                </a:cxn>
                <a:cxn ang="0">
                  <a:pos x="836" y="307"/>
                </a:cxn>
                <a:cxn ang="0">
                  <a:pos x="897" y="302"/>
                </a:cxn>
                <a:cxn ang="0">
                  <a:pos x="953" y="293"/>
                </a:cxn>
                <a:cxn ang="0">
                  <a:pos x="1002" y="281"/>
                </a:cxn>
                <a:cxn ang="0">
                  <a:pos x="1044" y="267"/>
                </a:cxn>
                <a:cxn ang="0">
                  <a:pos x="1079" y="248"/>
                </a:cxn>
                <a:cxn ang="0">
                  <a:pos x="1107" y="227"/>
                </a:cxn>
                <a:cxn ang="0">
                  <a:pos x="1126" y="202"/>
                </a:cxn>
                <a:cxn ang="0">
                  <a:pos x="1135" y="176"/>
                </a:cxn>
                <a:cxn ang="0">
                  <a:pos x="1091" y="454"/>
                </a:cxn>
                <a:cxn ang="0">
                  <a:pos x="0" y="277"/>
                </a:cxn>
                <a:cxn ang="0">
                  <a:pos x="44" y="0"/>
                </a:cxn>
              </a:cxnLst>
              <a:rect l="0" t="0" r="r" b="b"/>
              <a:pathLst>
                <a:path w="1135" h="454">
                  <a:moveTo>
                    <a:pt x="44" y="0"/>
                  </a:moveTo>
                  <a:lnTo>
                    <a:pt x="45" y="31"/>
                  </a:lnTo>
                  <a:lnTo>
                    <a:pt x="58" y="62"/>
                  </a:lnTo>
                  <a:lnTo>
                    <a:pt x="80" y="92"/>
                  </a:lnTo>
                  <a:lnTo>
                    <a:pt x="115" y="124"/>
                  </a:lnTo>
                  <a:lnTo>
                    <a:pt x="157" y="153"/>
                  </a:lnTo>
                  <a:lnTo>
                    <a:pt x="208" y="183"/>
                  </a:lnTo>
                  <a:lnTo>
                    <a:pt x="265" y="209"/>
                  </a:lnTo>
                  <a:lnTo>
                    <a:pt x="330" y="234"/>
                  </a:lnTo>
                  <a:lnTo>
                    <a:pt x="401" y="256"/>
                  </a:lnTo>
                  <a:lnTo>
                    <a:pt x="477" y="274"/>
                  </a:lnTo>
                  <a:lnTo>
                    <a:pt x="557" y="289"/>
                  </a:lnTo>
                  <a:lnTo>
                    <a:pt x="632" y="300"/>
                  </a:lnTo>
                  <a:lnTo>
                    <a:pt x="704" y="305"/>
                  </a:lnTo>
                  <a:lnTo>
                    <a:pt x="772" y="309"/>
                  </a:lnTo>
                  <a:lnTo>
                    <a:pt x="836" y="307"/>
                  </a:lnTo>
                  <a:lnTo>
                    <a:pt x="897" y="302"/>
                  </a:lnTo>
                  <a:lnTo>
                    <a:pt x="953" y="293"/>
                  </a:lnTo>
                  <a:lnTo>
                    <a:pt x="1002" y="281"/>
                  </a:lnTo>
                  <a:lnTo>
                    <a:pt x="1044" y="267"/>
                  </a:lnTo>
                  <a:lnTo>
                    <a:pt x="1079" y="248"/>
                  </a:lnTo>
                  <a:lnTo>
                    <a:pt x="1107" y="227"/>
                  </a:lnTo>
                  <a:lnTo>
                    <a:pt x="1126" y="202"/>
                  </a:lnTo>
                  <a:lnTo>
                    <a:pt x="1135" y="176"/>
                  </a:lnTo>
                  <a:lnTo>
                    <a:pt x="1091" y="454"/>
                  </a:lnTo>
                  <a:lnTo>
                    <a:pt x="0" y="277"/>
                  </a:lnTo>
                  <a:lnTo>
                    <a:pt x="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6" name="Freeform 62"/>
            <p:cNvSpPr>
              <a:spLocks/>
            </p:cNvSpPr>
            <p:nvPr/>
          </p:nvSpPr>
          <p:spPr bwMode="auto">
            <a:xfrm>
              <a:off x="912" y="3646"/>
              <a:ext cx="1091" cy="442"/>
            </a:xfrm>
            <a:custGeom>
              <a:avLst/>
              <a:gdLst/>
              <a:ahLst/>
              <a:cxnLst>
                <a:cxn ang="0">
                  <a:pos x="364" y="0"/>
                </a:cxn>
                <a:cxn ang="0">
                  <a:pos x="433" y="3"/>
                </a:cxn>
                <a:cxn ang="0">
                  <a:pos x="504" y="9"/>
                </a:cxn>
                <a:cxn ang="0">
                  <a:pos x="579" y="19"/>
                </a:cxn>
                <a:cxn ang="0">
                  <a:pos x="660" y="35"/>
                </a:cxn>
                <a:cxn ang="0">
                  <a:pos x="735" y="52"/>
                </a:cxn>
                <a:cxn ang="0">
                  <a:pos x="806" y="75"/>
                </a:cxn>
                <a:cxn ang="0">
                  <a:pos x="871" y="99"/>
                </a:cxn>
                <a:cxn ang="0">
                  <a:pos x="928" y="126"/>
                </a:cxn>
                <a:cxn ang="0">
                  <a:pos x="979" y="155"/>
                </a:cxn>
                <a:cxn ang="0">
                  <a:pos x="1021" y="185"/>
                </a:cxn>
                <a:cxn ang="0">
                  <a:pos x="1054" y="216"/>
                </a:cxn>
                <a:cxn ang="0">
                  <a:pos x="1077" y="246"/>
                </a:cxn>
                <a:cxn ang="0">
                  <a:pos x="1091" y="278"/>
                </a:cxn>
                <a:cxn ang="0">
                  <a:pos x="1091" y="309"/>
                </a:cxn>
                <a:cxn ang="0">
                  <a:pos x="1082" y="335"/>
                </a:cxn>
                <a:cxn ang="0">
                  <a:pos x="1063" y="360"/>
                </a:cxn>
                <a:cxn ang="0">
                  <a:pos x="1035" y="381"/>
                </a:cxn>
                <a:cxn ang="0">
                  <a:pos x="1000" y="400"/>
                </a:cxn>
                <a:cxn ang="0">
                  <a:pos x="958" y="414"/>
                </a:cxn>
                <a:cxn ang="0">
                  <a:pos x="909" y="426"/>
                </a:cxn>
                <a:cxn ang="0">
                  <a:pos x="853" y="435"/>
                </a:cxn>
                <a:cxn ang="0">
                  <a:pos x="792" y="440"/>
                </a:cxn>
                <a:cxn ang="0">
                  <a:pos x="728" y="442"/>
                </a:cxn>
                <a:cxn ang="0">
                  <a:pos x="660" y="438"/>
                </a:cxn>
                <a:cxn ang="0">
                  <a:pos x="588" y="433"/>
                </a:cxn>
                <a:cxn ang="0">
                  <a:pos x="513" y="422"/>
                </a:cxn>
                <a:cxn ang="0">
                  <a:pos x="433" y="407"/>
                </a:cxn>
                <a:cxn ang="0">
                  <a:pos x="357" y="389"/>
                </a:cxn>
                <a:cxn ang="0">
                  <a:pos x="286" y="367"/>
                </a:cxn>
                <a:cxn ang="0">
                  <a:pos x="221" y="342"/>
                </a:cxn>
                <a:cxn ang="0">
                  <a:pos x="164" y="316"/>
                </a:cxn>
                <a:cxn ang="0">
                  <a:pos x="113" y="286"/>
                </a:cxn>
                <a:cxn ang="0">
                  <a:pos x="71" y="257"/>
                </a:cxn>
                <a:cxn ang="0">
                  <a:pos x="36" y="225"/>
                </a:cxn>
                <a:cxn ang="0">
                  <a:pos x="14" y="195"/>
                </a:cxn>
                <a:cxn ang="0">
                  <a:pos x="1" y="164"/>
                </a:cxn>
                <a:cxn ang="0">
                  <a:pos x="0" y="133"/>
                </a:cxn>
                <a:cxn ang="0">
                  <a:pos x="10" y="106"/>
                </a:cxn>
                <a:cxn ang="0">
                  <a:pos x="27" y="82"/>
                </a:cxn>
                <a:cxn ang="0">
                  <a:pos x="55" y="61"/>
                </a:cxn>
                <a:cxn ang="0">
                  <a:pos x="92" y="42"/>
                </a:cxn>
                <a:cxn ang="0">
                  <a:pos x="134" y="28"/>
                </a:cxn>
                <a:cxn ang="0">
                  <a:pos x="183" y="16"/>
                </a:cxn>
                <a:cxn ang="0">
                  <a:pos x="239" y="7"/>
                </a:cxn>
                <a:cxn ang="0">
                  <a:pos x="298" y="2"/>
                </a:cxn>
                <a:cxn ang="0">
                  <a:pos x="364" y="0"/>
                </a:cxn>
              </a:cxnLst>
              <a:rect l="0" t="0" r="r" b="b"/>
              <a:pathLst>
                <a:path w="1091" h="442">
                  <a:moveTo>
                    <a:pt x="364" y="0"/>
                  </a:moveTo>
                  <a:lnTo>
                    <a:pt x="433" y="3"/>
                  </a:lnTo>
                  <a:lnTo>
                    <a:pt x="504" y="9"/>
                  </a:lnTo>
                  <a:lnTo>
                    <a:pt x="579" y="19"/>
                  </a:lnTo>
                  <a:lnTo>
                    <a:pt x="660" y="35"/>
                  </a:lnTo>
                  <a:lnTo>
                    <a:pt x="735" y="52"/>
                  </a:lnTo>
                  <a:lnTo>
                    <a:pt x="806" y="75"/>
                  </a:lnTo>
                  <a:lnTo>
                    <a:pt x="871" y="99"/>
                  </a:lnTo>
                  <a:lnTo>
                    <a:pt x="928" y="126"/>
                  </a:lnTo>
                  <a:lnTo>
                    <a:pt x="979" y="155"/>
                  </a:lnTo>
                  <a:lnTo>
                    <a:pt x="1021" y="185"/>
                  </a:lnTo>
                  <a:lnTo>
                    <a:pt x="1054" y="216"/>
                  </a:lnTo>
                  <a:lnTo>
                    <a:pt x="1077" y="246"/>
                  </a:lnTo>
                  <a:lnTo>
                    <a:pt x="1091" y="278"/>
                  </a:lnTo>
                  <a:lnTo>
                    <a:pt x="1091" y="309"/>
                  </a:lnTo>
                  <a:lnTo>
                    <a:pt x="1082" y="335"/>
                  </a:lnTo>
                  <a:lnTo>
                    <a:pt x="1063" y="360"/>
                  </a:lnTo>
                  <a:lnTo>
                    <a:pt x="1035" y="381"/>
                  </a:lnTo>
                  <a:lnTo>
                    <a:pt x="1000" y="400"/>
                  </a:lnTo>
                  <a:lnTo>
                    <a:pt x="958" y="414"/>
                  </a:lnTo>
                  <a:lnTo>
                    <a:pt x="909" y="426"/>
                  </a:lnTo>
                  <a:lnTo>
                    <a:pt x="853" y="435"/>
                  </a:lnTo>
                  <a:lnTo>
                    <a:pt x="792" y="440"/>
                  </a:lnTo>
                  <a:lnTo>
                    <a:pt x="728" y="442"/>
                  </a:lnTo>
                  <a:lnTo>
                    <a:pt x="660" y="438"/>
                  </a:lnTo>
                  <a:lnTo>
                    <a:pt x="588" y="433"/>
                  </a:lnTo>
                  <a:lnTo>
                    <a:pt x="513" y="422"/>
                  </a:lnTo>
                  <a:lnTo>
                    <a:pt x="433" y="407"/>
                  </a:lnTo>
                  <a:lnTo>
                    <a:pt x="357" y="389"/>
                  </a:lnTo>
                  <a:lnTo>
                    <a:pt x="286" y="367"/>
                  </a:lnTo>
                  <a:lnTo>
                    <a:pt x="221" y="342"/>
                  </a:lnTo>
                  <a:lnTo>
                    <a:pt x="164" y="316"/>
                  </a:lnTo>
                  <a:lnTo>
                    <a:pt x="113" y="286"/>
                  </a:lnTo>
                  <a:lnTo>
                    <a:pt x="71" y="257"/>
                  </a:lnTo>
                  <a:lnTo>
                    <a:pt x="36" y="225"/>
                  </a:lnTo>
                  <a:lnTo>
                    <a:pt x="14" y="195"/>
                  </a:lnTo>
                  <a:lnTo>
                    <a:pt x="1" y="164"/>
                  </a:lnTo>
                  <a:lnTo>
                    <a:pt x="0" y="133"/>
                  </a:lnTo>
                  <a:lnTo>
                    <a:pt x="10" y="106"/>
                  </a:lnTo>
                  <a:lnTo>
                    <a:pt x="27" y="82"/>
                  </a:lnTo>
                  <a:lnTo>
                    <a:pt x="55" y="61"/>
                  </a:lnTo>
                  <a:lnTo>
                    <a:pt x="92" y="42"/>
                  </a:lnTo>
                  <a:lnTo>
                    <a:pt x="134" y="28"/>
                  </a:lnTo>
                  <a:lnTo>
                    <a:pt x="183" y="16"/>
                  </a:lnTo>
                  <a:lnTo>
                    <a:pt x="239" y="7"/>
                  </a:lnTo>
                  <a:lnTo>
                    <a:pt x="298" y="2"/>
                  </a:lnTo>
                  <a:lnTo>
                    <a:pt x="3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7" name="Freeform 63"/>
            <p:cNvSpPr>
              <a:spLocks/>
            </p:cNvSpPr>
            <p:nvPr/>
          </p:nvSpPr>
          <p:spPr bwMode="auto">
            <a:xfrm>
              <a:off x="868" y="4056"/>
              <a:ext cx="1091" cy="309"/>
            </a:xfrm>
            <a:custGeom>
              <a:avLst/>
              <a:gdLst/>
              <a:ahLst/>
              <a:cxnLst>
                <a:cxn ang="0">
                  <a:pos x="0" y="0"/>
                </a:cxn>
                <a:cxn ang="0">
                  <a:pos x="1091" y="177"/>
                </a:cxn>
                <a:cxn ang="0">
                  <a:pos x="1081" y="203"/>
                </a:cxn>
                <a:cxn ang="0">
                  <a:pos x="1063" y="227"/>
                </a:cxn>
                <a:cxn ang="0">
                  <a:pos x="1035" y="248"/>
                </a:cxn>
                <a:cxn ang="0">
                  <a:pos x="999" y="267"/>
                </a:cxn>
                <a:cxn ang="0">
                  <a:pos x="957" y="281"/>
                </a:cxn>
                <a:cxn ang="0">
                  <a:pos x="908" y="294"/>
                </a:cxn>
                <a:cxn ang="0">
                  <a:pos x="852" y="302"/>
                </a:cxn>
                <a:cxn ang="0">
                  <a:pos x="793" y="308"/>
                </a:cxn>
                <a:cxn ang="0">
                  <a:pos x="726" y="309"/>
                </a:cxn>
                <a:cxn ang="0">
                  <a:pos x="658" y="306"/>
                </a:cxn>
                <a:cxn ang="0">
                  <a:pos x="587" y="301"/>
                </a:cxn>
                <a:cxn ang="0">
                  <a:pos x="511" y="290"/>
                </a:cxn>
                <a:cxn ang="0">
                  <a:pos x="431" y="274"/>
                </a:cxn>
                <a:cxn ang="0">
                  <a:pos x="356" y="257"/>
                </a:cxn>
                <a:cxn ang="0">
                  <a:pos x="285" y="234"/>
                </a:cxn>
                <a:cxn ang="0">
                  <a:pos x="220" y="210"/>
                </a:cxn>
                <a:cxn ang="0">
                  <a:pos x="162" y="184"/>
                </a:cxn>
                <a:cxn ang="0">
                  <a:pos x="112" y="154"/>
                </a:cxn>
                <a:cxn ang="0">
                  <a:pos x="70" y="124"/>
                </a:cxn>
                <a:cxn ang="0">
                  <a:pos x="37" y="93"/>
                </a:cxn>
                <a:cxn ang="0">
                  <a:pos x="14" y="63"/>
                </a:cxn>
                <a:cxn ang="0">
                  <a:pos x="0" y="32"/>
                </a:cxn>
                <a:cxn ang="0">
                  <a:pos x="0" y="0"/>
                </a:cxn>
              </a:cxnLst>
              <a:rect l="0" t="0" r="r" b="b"/>
              <a:pathLst>
                <a:path w="1091" h="309">
                  <a:moveTo>
                    <a:pt x="0" y="0"/>
                  </a:moveTo>
                  <a:lnTo>
                    <a:pt x="1091" y="177"/>
                  </a:lnTo>
                  <a:lnTo>
                    <a:pt x="1081" y="203"/>
                  </a:lnTo>
                  <a:lnTo>
                    <a:pt x="1063" y="227"/>
                  </a:lnTo>
                  <a:lnTo>
                    <a:pt x="1035" y="248"/>
                  </a:lnTo>
                  <a:lnTo>
                    <a:pt x="999" y="267"/>
                  </a:lnTo>
                  <a:lnTo>
                    <a:pt x="957" y="281"/>
                  </a:lnTo>
                  <a:lnTo>
                    <a:pt x="908" y="294"/>
                  </a:lnTo>
                  <a:lnTo>
                    <a:pt x="852" y="302"/>
                  </a:lnTo>
                  <a:lnTo>
                    <a:pt x="793" y="308"/>
                  </a:lnTo>
                  <a:lnTo>
                    <a:pt x="726" y="309"/>
                  </a:lnTo>
                  <a:lnTo>
                    <a:pt x="658" y="306"/>
                  </a:lnTo>
                  <a:lnTo>
                    <a:pt x="587" y="301"/>
                  </a:lnTo>
                  <a:lnTo>
                    <a:pt x="511" y="290"/>
                  </a:lnTo>
                  <a:lnTo>
                    <a:pt x="431" y="274"/>
                  </a:lnTo>
                  <a:lnTo>
                    <a:pt x="356" y="257"/>
                  </a:lnTo>
                  <a:lnTo>
                    <a:pt x="285" y="234"/>
                  </a:lnTo>
                  <a:lnTo>
                    <a:pt x="220" y="210"/>
                  </a:lnTo>
                  <a:lnTo>
                    <a:pt x="162" y="184"/>
                  </a:lnTo>
                  <a:lnTo>
                    <a:pt x="112" y="154"/>
                  </a:lnTo>
                  <a:lnTo>
                    <a:pt x="70" y="124"/>
                  </a:lnTo>
                  <a:lnTo>
                    <a:pt x="37" y="93"/>
                  </a:lnTo>
                  <a:lnTo>
                    <a:pt x="14" y="63"/>
                  </a:lnTo>
                  <a:lnTo>
                    <a:pt x="0" y="32"/>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8" name="Freeform 64"/>
            <p:cNvSpPr>
              <a:spLocks noEditPoints="1"/>
            </p:cNvSpPr>
            <p:nvPr/>
          </p:nvSpPr>
          <p:spPr bwMode="auto">
            <a:xfrm>
              <a:off x="885" y="3620"/>
              <a:ext cx="1144" cy="494"/>
            </a:xfrm>
            <a:custGeom>
              <a:avLst/>
              <a:gdLst/>
              <a:ahLst/>
              <a:cxnLst>
                <a:cxn ang="0">
                  <a:pos x="295" y="56"/>
                </a:cxn>
                <a:cxn ang="0">
                  <a:pos x="184" y="75"/>
                </a:cxn>
                <a:cxn ang="0">
                  <a:pos x="93" y="112"/>
                </a:cxn>
                <a:cxn ang="0">
                  <a:pos x="58" y="148"/>
                </a:cxn>
                <a:cxn ang="0">
                  <a:pos x="53" y="174"/>
                </a:cxn>
                <a:cxn ang="0">
                  <a:pos x="75" y="227"/>
                </a:cxn>
                <a:cxn ang="0">
                  <a:pos x="142" y="284"/>
                </a:cxn>
                <a:cxn ang="0">
                  <a:pos x="212" y="323"/>
                </a:cxn>
                <a:cxn ang="0">
                  <a:pos x="341" y="373"/>
                </a:cxn>
                <a:cxn ang="0">
                  <a:pos x="545" y="424"/>
                </a:cxn>
                <a:cxn ang="0">
                  <a:pos x="704" y="440"/>
                </a:cxn>
                <a:cxn ang="0">
                  <a:pos x="851" y="438"/>
                </a:cxn>
                <a:cxn ang="0">
                  <a:pos x="962" y="419"/>
                </a:cxn>
                <a:cxn ang="0">
                  <a:pos x="1051" y="382"/>
                </a:cxn>
                <a:cxn ang="0">
                  <a:pos x="1076" y="363"/>
                </a:cxn>
                <a:cxn ang="0">
                  <a:pos x="1093" y="331"/>
                </a:cxn>
                <a:cxn ang="0">
                  <a:pos x="1081" y="284"/>
                </a:cxn>
                <a:cxn ang="0">
                  <a:pos x="1025" y="225"/>
                </a:cxn>
                <a:cxn ang="0">
                  <a:pos x="934" y="173"/>
                </a:cxn>
                <a:cxn ang="0">
                  <a:pos x="805" y="120"/>
                </a:cxn>
                <a:cxn ang="0">
                  <a:pos x="603" y="71"/>
                </a:cxn>
                <a:cxn ang="0">
                  <a:pos x="442" y="54"/>
                </a:cxn>
                <a:cxn ang="0">
                  <a:pos x="442" y="1"/>
                </a:cxn>
                <a:cxn ang="0">
                  <a:pos x="611" y="21"/>
                </a:cxn>
                <a:cxn ang="0">
                  <a:pos x="777" y="56"/>
                </a:cxn>
                <a:cxn ang="0">
                  <a:pos x="915" y="105"/>
                </a:cxn>
                <a:cxn ang="0">
                  <a:pos x="1025" y="162"/>
                </a:cxn>
                <a:cxn ang="0">
                  <a:pos x="1086" y="209"/>
                </a:cxn>
                <a:cxn ang="0">
                  <a:pos x="1128" y="260"/>
                </a:cxn>
                <a:cxn ang="0">
                  <a:pos x="1144" y="340"/>
                </a:cxn>
                <a:cxn ang="0">
                  <a:pos x="1125" y="384"/>
                </a:cxn>
                <a:cxn ang="0">
                  <a:pos x="1081" y="426"/>
                </a:cxn>
                <a:cxn ang="0">
                  <a:pos x="1018" y="457"/>
                </a:cxn>
                <a:cxn ang="0">
                  <a:pos x="894" y="485"/>
                </a:cxn>
                <a:cxn ang="0">
                  <a:pos x="755" y="494"/>
                </a:cxn>
                <a:cxn ang="0">
                  <a:pos x="596" y="483"/>
                </a:cxn>
                <a:cxn ang="0">
                  <a:pos x="474" y="462"/>
                </a:cxn>
                <a:cxn ang="0">
                  <a:pos x="274" y="407"/>
                </a:cxn>
                <a:cxn ang="0">
                  <a:pos x="154" y="352"/>
                </a:cxn>
                <a:cxn ang="0">
                  <a:pos x="84" y="305"/>
                </a:cxn>
                <a:cxn ang="0">
                  <a:pos x="23" y="241"/>
                </a:cxn>
                <a:cxn ang="0">
                  <a:pos x="2" y="190"/>
                </a:cxn>
                <a:cxn ang="0">
                  <a:pos x="7" y="138"/>
                </a:cxn>
                <a:cxn ang="0">
                  <a:pos x="27" y="101"/>
                </a:cxn>
                <a:cxn ang="0">
                  <a:pos x="72" y="63"/>
                </a:cxn>
                <a:cxn ang="0">
                  <a:pos x="163" y="26"/>
                </a:cxn>
                <a:cxn ang="0">
                  <a:pos x="295" y="3"/>
                </a:cxn>
              </a:cxnLst>
              <a:rect l="0" t="0" r="r" b="b"/>
              <a:pathLst>
                <a:path w="1144" h="494">
                  <a:moveTo>
                    <a:pt x="391" y="52"/>
                  </a:moveTo>
                  <a:lnTo>
                    <a:pt x="343" y="54"/>
                  </a:lnTo>
                  <a:lnTo>
                    <a:pt x="295" y="56"/>
                  </a:lnTo>
                  <a:lnTo>
                    <a:pt x="252" y="61"/>
                  </a:lnTo>
                  <a:lnTo>
                    <a:pt x="220" y="66"/>
                  </a:lnTo>
                  <a:lnTo>
                    <a:pt x="184" y="75"/>
                  </a:lnTo>
                  <a:lnTo>
                    <a:pt x="149" y="85"/>
                  </a:lnTo>
                  <a:lnTo>
                    <a:pt x="119" y="98"/>
                  </a:lnTo>
                  <a:lnTo>
                    <a:pt x="93" y="112"/>
                  </a:lnTo>
                  <a:lnTo>
                    <a:pt x="79" y="120"/>
                  </a:lnTo>
                  <a:lnTo>
                    <a:pt x="67" y="134"/>
                  </a:lnTo>
                  <a:lnTo>
                    <a:pt x="58" y="148"/>
                  </a:lnTo>
                  <a:lnTo>
                    <a:pt x="56" y="148"/>
                  </a:lnTo>
                  <a:lnTo>
                    <a:pt x="53" y="164"/>
                  </a:lnTo>
                  <a:lnTo>
                    <a:pt x="53" y="174"/>
                  </a:lnTo>
                  <a:lnTo>
                    <a:pt x="56" y="190"/>
                  </a:lnTo>
                  <a:lnTo>
                    <a:pt x="67" y="213"/>
                  </a:lnTo>
                  <a:lnTo>
                    <a:pt x="75" y="227"/>
                  </a:lnTo>
                  <a:lnTo>
                    <a:pt x="96" y="248"/>
                  </a:lnTo>
                  <a:lnTo>
                    <a:pt x="121" y="269"/>
                  </a:lnTo>
                  <a:lnTo>
                    <a:pt x="142" y="284"/>
                  </a:lnTo>
                  <a:lnTo>
                    <a:pt x="142" y="283"/>
                  </a:lnTo>
                  <a:lnTo>
                    <a:pt x="175" y="304"/>
                  </a:lnTo>
                  <a:lnTo>
                    <a:pt x="212" y="323"/>
                  </a:lnTo>
                  <a:lnTo>
                    <a:pt x="252" y="340"/>
                  </a:lnTo>
                  <a:lnTo>
                    <a:pt x="295" y="358"/>
                  </a:lnTo>
                  <a:lnTo>
                    <a:pt x="341" y="373"/>
                  </a:lnTo>
                  <a:lnTo>
                    <a:pt x="390" y="389"/>
                  </a:lnTo>
                  <a:lnTo>
                    <a:pt x="494" y="414"/>
                  </a:lnTo>
                  <a:lnTo>
                    <a:pt x="545" y="424"/>
                  </a:lnTo>
                  <a:lnTo>
                    <a:pt x="596" y="431"/>
                  </a:lnTo>
                  <a:lnTo>
                    <a:pt x="652" y="436"/>
                  </a:lnTo>
                  <a:lnTo>
                    <a:pt x="704" y="440"/>
                  </a:lnTo>
                  <a:lnTo>
                    <a:pt x="755" y="441"/>
                  </a:lnTo>
                  <a:lnTo>
                    <a:pt x="804" y="440"/>
                  </a:lnTo>
                  <a:lnTo>
                    <a:pt x="851" y="438"/>
                  </a:lnTo>
                  <a:lnTo>
                    <a:pt x="894" y="433"/>
                  </a:lnTo>
                  <a:lnTo>
                    <a:pt x="926" y="428"/>
                  </a:lnTo>
                  <a:lnTo>
                    <a:pt x="962" y="419"/>
                  </a:lnTo>
                  <a:lnTo>
                    <a:pt x="997" y="408"/>
                  </a:lnTo>
                  <a:lnTo>
                    <a:pt x="1027" y="396"/>
                  </a:lnTo>
                  <a:lnTo>
                    <a:pt x="1051" y="382"/>
                  </a:lnTo>
                  <a:lnTo>
                    <a:pt x="1051" y="384"/>
                  </a:lnTo>
                  <a:lnTo>
                    <a:pt x="1065" y="373"/>
                  </a:lnTo>
                  <a:lnTo>
                    <a:pt x="1076" y="363"/>
                  </a:lnTo>
                  <a:lnTo>
                    <a:pt x="1088" y="345"/>
                  </a:lnTo>
                  <a:lnTo>
                    <a:pt x="1090" y="345"/>
                  </a:lnTo>
                  <a:lnTo>
                    <a:pt x="1093" y="331"/>
                  </a:lnTo>
                  <a:lnTo>
                    <a:pt x="1092" y="314"/>
                  </a:lnTo>
                  <a:lnTo>
                    <a:pt x="1090" y="304"/>
                  </a:lnTo>
                  <a:lnTo>
                    <a:pt x="1081" y="284"/>
                  </a:lnTo>
                  <a:lnTo>
                    <a:pt x="1071" y="269"/>
                  </a:lnTo>
                  <a:lnTo>
                    <a:pt x="1050" y="246"/>
                  </a:lnTo>
                  <a:lnTo>
                    <a:pt x="1025" y="225"/>
                  </a:lnTo>
                  <a:lnTo>
                    <a:pt x="1004" y="211"/>
                  </a:lnTo>
                  <a:lnTo>
                    <a:pt x="971" y="192"/>
                  </a:lnTo>
                  <a:lnTo>
                    <a:pt x="934" y="173"/>
                  </a:lnTo>
                  <a:lnTo>
                    <a:pt x="894" y="153"/>
                  </a:lnTo>
                  <a:lnTo>
                    <a:pt x="851" y="136"/>
                  </a:lnTo>
                  <a:lnTo>
                    <a:pt x="805" y="120"/>
                  </a:lnTo>
                  <a:lnTo>
                    <a:pt x="756" y="105"/>
                  </a:lnTo>
                  <a:lnTo>
                    <a:pt x="652" y="80"/>
                  </a:lnTo>
                  <a:lnTo>
                    <a:pt x="603" y="71"/>
                  </a:lnTo>
                  <a:lnTo>
                    <a:pt x="550" y="63"/>
                  </a:lnTo>
                  <a:lnTo>
                    <a:pt x="496" y="57"/>
                  </a:lnTo>
                  <a:lnTo>
                    <a:pt x="442" y="54"/>
                  </a:lnTo>
                  <a:lnTo>
                    <a:pt x="391" y="52"/>
                  </a:lnTo>
                  <a:close/>
                  <a:moveTo>
                    <a:pt x="391" y="0"/>
                  </a:moveTo>
                  <a:lnTo>
                    <a:pt x="442" y="1"/>
                  </a:lnTo>
                  <a:lnTo>
                    <a:pt x="496" y="5"/>
                  </a:lnTo>
                  <a:lnTo>
                    <a:pt x="550" y="10"/>
                  </a:lnTo>
                  <a:lnTo>
                    <a:pt x="611" y="21"/>
                  </a:lnTo>
                  <a:lnTo>
                    <a:pt x="662" y="29"/>
                  </a:lnTo>
                  <a:lnTo>
                    <a:pt x="673" y="31"/>
                  </a:lnTo>
                  <a:lnTo>
                    <a:pt x="777" y="56"/>
                  </a:lnTo>
                  <a:lnTo>
                    <a:pt x="826" y="71"/>
                  </a:lnTo>
                  <a:lnTo>
                    <a:pt x="872" y="87"/>
                  </a:lnTo>
                  <a:lnTo>
                    <a:pt x="915" y="105"/>
                  </a:lnTo>
                  <a:lnTo>
                    <a:pt x="955" y="124"/>
                  </a:lnTo>
                  <a:lnTo>
                    <a:pt x="992" y="143"/>
                  </a:lnTo>
                  <a:lnTo>
                    <a:pt x="1025" y="162"/>
                  </a:lnTo>
                  <a:lnTo>
                    <a:pt x="1032" y="167"/>
                  </a:lnTo>
                  <a:lnTo>
                    <a:pt x="1062" y="188"/>
                  </a:lnTo>
                  <a:lnTo>
                    <a:pt x="1086" y="209"/>
                  </a:lnTo>
                  <a:lnTo>
                    <a:pt x="1107" y="232"/>
                  </a:lnTo>
                  <a:lnTo>
                    <a:pt x="1121" y="253"/>
                  </a:lnTo>
                  <a:lnTo>
                    <a:pt x="1128" y="260"/>
                  </a:lnTo>
                  <a:lnTo>
                    <a:pt x="1139" y="283"/>
                  </a:lnTo>
                  <a:lnTo>
                    <a:pt x="1144" y="314"/>
                  </a:lnTo>
                  <a:lnTo>
                    <a:pt x="1144" y="340"/>
                  </a:lnTo>
                  <a:lnTo>
                    <a:pt x="1139" y="356"/>
                  </a:lnTo>
                  <a:lnTo>
                    <a:pt x="1137" y="366"/>
                  </a:lnTo>
                  <a:lnTo>
                    <a:pt x="1125" y="384"/>
                  </a:lnTo>
                  <a:lnTo>
                    <a:pt x="1120" y="393"/>
                  </a:lnTo>
                  <a:lnTo>
                    <a:pt x="1102" y="410"/>
                  </a:lnTo>
                  <a:lnTo>
                    <a:pt x="1081" y="426"/>
                  </a:lnTo>
                  <a:lnTo>
                    <a:pt x="1072" y="431"/>
                  </a:lnTo>
                  <a:lnTo>
                    <a:pt x="1048" y="445"/>
                  </a:lnTo>
                  <a:lnTo>
                    <a:pt x="1018" y="457"/>
                  </a:lnTo>
                  <a:lnTo>
                    <a:pt x="983" y="468"/>
                  </a:lnTo>
                  <a:lnTo>
                    <a:pt x="947" y="476"/>
                  </a:lnTo>
                  <a:lnTo>
                    <a:pt x="894" y="485"/>
                  </a:lnTo>
                  <a:lnTo>
                    <a:pt x="851" y="490"/>
                  </a:lnTo>
                  <a:lnTo>
                    <a:pt x="804" y="492"/>
                  </a:lnTo>
                  <a:lnTo>
                    <a:pt x="755" y="494"/>
                  </a:lnTo>
                  <a:lnTo>
                    <a:pt x="704" y="492"/>
                  </a:lnTo>
                  <a:lnTo>
                    <a:pt x="652" y="489"/>
                  </a:lnTo>
                  <a:lnTo>
                    <a:pt x="596" y="483"/>
                  </a:lnTo>
                  <a:lnTo>
                    <a:pt x="536" y="475"/>
                  </a:lnTo>
                  <a:lnTo>
                    <a:pt x="484" y="464"/>
                  </a:lnTo>
                  <a:lnTo>
                    <a:pt x="474" y="462"/>
                  </a:lnTo>
                  <a:lnTo>
                    <a:pt x="369" y="438"/>
                  </a:lnTo>
                  <a:lnTo>
                    <a:pt x="320" y="422"/>
                  </a:lnTo>
                  <a:lnTo>
                    <a:pt x="274" y="407"/>
                  </a:lnTo>
                  <a:lnTo>
                    <a:pt x="231" y="389"/>
                  </a:lnTo>
                  <a:lnTo>
                    <a:pt x="191" y="372"/>
                  </a:lnTo>
                  <a:lnTo>
                    <a:pt x="154" y="352"/>
                  </a:lnTo>
                  <a:lnTo>
                    <a:pt x="121" y="331"/>
                  </a:lnTo>
                  <a:lnTo>
                    <a:pt x="112" y="326"/>
                  </a:lnTo>
                  <a:lnTo>
                    <a:pt x="84" y="305"/>
                  </a:lnTo>
                  <a:lnTo>
                    <a:pt x="60" y="284"/>
                  </a:lnTo>
                  <a:lnTo>
                    <a:pt x="39" y="263"/>
                  </a:lnTo>
                  <a:lnTo>
                    <a:pt x="23" y="241"/>
                  </a:lnTo>
                  <a:lnTo>
                    <a:pt x="18" y="234"/>
                  </a:lnTo>
                  <a:lnTo>
                    <a:pt x="7" y="211"/>
                  </a:lnTo>
                  <a:lnTo>
                    <a:pt x="2" y="190"/>
                  </a:lnTo>
                  <a:lnTo>
                    <a:pt x="0" y="180"/>
                  </a:lnTo>
                  <a:lnTo>
                    <a:pt x="2" y="155"/>
                  </a:lnTo>
                  <a:lnTo>
                    <a:pt x="7" y="138"/>
                  </a:lnTo>
                  <a:lnTo>
                    <a:pt x="9" y="127"/>
                  </a:lnTo>
                  <a:lnTo>
                    <a:pt x="20" y="110"/>
                  </a:lnTo>
                  <a:lnTo>
                    <a:pt x="27" y="101"/>
                  </a:lnTo>
                  <a:lnTo>
                    <a:pt x="42" y="84"/>
                  </a:lnTo>
                  <a:lnTo>
                    <a:pt x="65" y="68"/>
                  </a:lnTo>
                  <a:lnTo>
                    <a:pt x="72" y="63"/>
                  </a:lnTo>
                  <a:lnTo>
                    <a:pt x="98" y="49"/>
                  </a:lnTo>
                  <a:lnTo>
                    <a:pt x="128" y="36"/>
                  </a:lnTo>
                  <a:lnTo>
                    <a:pt x="163" y="26"/>
                  </a:lnTo>
                  <a:lnTo>
                    <a:pt x="199" y="17"/>
                  </a:lnTo>
                  <a:lnTo>
                    <a:pt x="252" y="8"/>
                  </a:lnTo>
                  <a:lnTo>
                    <a:pt x="295" y="3"/>
                  </a:lnTo>
                  <a:lnTo>
                    <a:pt x="343" y="1"/>
                  </a:lnTo>
                  <a:lnTo>
                    <a:pt x="3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9" name="Freeform 65"/>
            <p:cNvSpPr>
              <a:spLocks/>
            </p:cNvSpPr>
            <p:nvPr/>
          </p:nvSpPr>
          <p:spPr bwMode="auto">
            <a:xfrm>
              <a:off x="842" y="4053"/>
              <a:ext cx="1143" cy="339"/>
            </a:xfrm>
            <a:custGeom>
              <a:avLst/>
              <a:gdLst/>
              <a:ahLst/>
              <a:cxnLst>
                <a:cxn ang="0">
                  <a:pos x="52" y="8"/>
                </a:cxn>
                <a:cxn ang="0">
                  <a:pos x="54" y="35"/>
                </a:cxn>
                <a:cxn ang="0">
                  <a:pos x="73" y="71"/>
                </a:cxn>
                <a:cxn ang="0">
                  <a:pos x="118" y="113"/>
                </a:cxn>
                <a:cxn ang="0">
                  <a:pos x="173" y="148"/>
                </a:cxn>
                <a:cxn ang="0">
                  <a:pos x="249" y="185"/>
                </a:cxn>
                <a:cxn ang="0">
                  <a:pos x="338" y="218"/>
                </a:cxn>
                <a:cxn ang="0">
                  <a:pos x="492" y="258"/>
                </a:cxn>
                <a:cxn ang="0">
                  <a:pos x="593" y="276"/>
                </a:cxn>
                <a:cxn ang="0">
                  <a:pos x="702" y="284"/>
                </a:cxn>
                <a:cxn ang="0">
                  <a:pos x="801" y="284"/>
                </a:cxn>
                <a:cxn ang="0">
                  <a:pos x="892" y="277"/>
                </a:cxn>
                <a:cxn ang="0">
                  <a:pos x="960" y="263"/>
                </a:cxn>
                <a:cxn ang="0">
                  <a:pos x="1025" y="241"/>
                </a:cxn>
                <a:cxn ang="0">
                  <a:pos x="1065" y="218"/>
                </a:cxn>
                <a:cxn ang="0">
                  <a:pos x="1086" y="190"/>
                </a:cxn>
                <a:cxn ang="0">
                  <a:pos x="1093" y="176"/>
                </a:cxn>
                <a:cxn ang="0">
                  <a:pos x="1136" y="201"/>
                </a:cxn>
                <a:cxn ang="0">
                  <a:pos x="1124" y="229"/>
                </a:cxn>
                <a:cxn ang="0">
                  <a:pos x="1101" y="255"/>
                </a:cxn>
                <a:cxn ang="0">
                  <a:pos x="1072" y="276"/>
                </a:cxn>
                <a:cxn ang="0">
                  <a:pos x="1016" y="302"/>
                </a:cxn>
                <a:cxn ang="0">
                  <a:pos x="944" y="321"/>
                </a:cxn>
                <a:cxn ang="0">
                  <a:pos x="848" y="335"/>
                </a:cxn>
                <a:cxn ang="0">
                  <a:pos x="752" y="339"/>
                </a:cxn>
                <a:cxn ang="0">
                  <a:pos x="649" y="333"/>
                </a:cxn>
                <a:cxn ang="0">
                  <a:pos x="534" y="319"/>
                </a:cxn>
                <a:cxn ang="0">
                  <a:pos x="471" y="307"/>
                </a:cxn>
                <a:cxn ang="0">
                  <a:pos x="317" y="267"/>
                </a:cxn>
                <a:cxn ang="0">
                  <a:pos x="228" y="234"/>
                </a:cxn>
                <a:cxn ang="0">
                  <a:pos x="152" y="197"/>
                </a:cxn>
                <a:cxn ang="0">
                  <a:pos x="111" y="171"/>
                </a:cxn>
                <a:cxn ang="0">
                  <a:pos x="57" y="129"/>
                </a:cxn>
                <a:cxn ang="0">
                  <a:pos x="22" y="85"/>
                </a:cxn>
                <a:cxn ang="0">
                  <a:pos x="5" y="56"/>
                </a:cxn>
                <a:cxn ang="0">
                  <a:pos x="1" y="0"/>
                </a:cxn>
              </a:cxnLst>
              <a:rect l="0" t="0" r="r" b="b"/>
              <a:pathLst>
                <a:path w="1143" h="339">
                  <a:moveTo>
                    <a:pt x="1" y="0"/>
                  </a:moveTo>
                  <a:lnTo>
                    <a:pt x="52" y="8"/>
                  </a:lnTo>
                  <a:lnTo>
                    <a:pt x="52" y="24"/>
                  </a:lnTo>
                  <a:lnTo>
                    <a:pt x="54" y="35"/>
                  </a:lnTo>
                  <a:lnTo>
                    <a:pt x="64" y="56"/>
                  </a:lnTo>
                  <a:lnTo>
                    <a:pt x="73" y="71"/>
                  </a:lnTo>
                  <a:lnTo>
                    <a:pt x="94" y="92"/>
                  </a:lnTo>
                  <a:lnTo>
                    <a:pt x="118" y="113"/>
                  </a:lnTo>
                  <a:lnTo>
                    <a:pt x="139" y="127"/>
                  </a:lnTo>
                  <a:lnTo>
                    <a:pt x="173" y="148"/>
                  </a:lnTo>
                  <a:lnTo>
                    <a:pt x="209" y="167"/>
                  </a:lnTo>
                  <a:lnTo>
                    <a:pt x="249" y="185"/>
                  </a:lnTo>
                  <a:lnTo>
                    <a:pt x="293" y="202"/>
                  </a:lnTo>
                  <a:lnTo>
                    <a:pt x="338" y="218"/>
                  </a:lnTo>
                  <a:lnTo>
                    <a:pt x="387" y="234"/>
                  </a:lnTo>
                  <a:lnTo>
                    <a:pt x="492" y="258"/>
                  </a:lnTo>
                  <a:lnTo>
                    <a:pt x="543" y="269"/>
                  </a:lnTo>
                  <a:lnTo>
                    <a:pt x="593" y="276"/>
                  </a:lnTo>
                  <a:lnTo>
                    <a:pt x="649" y="281"/>
                  </a:lnTo>
                  <a:lnTo>
                    <a:pt x="702" y="284"/>
                  </a:lnTo>
                  <a:lnTo>
                    <a:pt x="752" y="286"/>
                  </a:lnTo>
                  <a:lnTo>
                    <a:pt x="801" y="284"/>
                  </a:lnTo>
                  <a:lnTo>
                    <a:pt x="848" y="283"/>
                  </a:lnTo>
                  <a:lnTo>
                    <a:pt x="892" y="277"/>
                  </a:lnTo>
                  <a:lnTo>
                    <a:pt x="923" y="272"/>
                  </a:lnTo>
                  <a:lnTo>
                    <a:pt x="960" y="263"/>
                  </a:lnTo>
                  <a:lnTo>
                    <a:pt x="995" y="253"/>
                  </a:lnTo>
                  <a:lnTo>
                    <a:pt x="1025" y="241"/>
                  </a:lnTo>
                  <a:lnTo>
                    <a:pt x="1051" y="227"/>
                  </a:lnTo>
                  <a:lnTo>
                    <a:pt x="1065" y="218"/>
                  </a:lnTo>
                  <a:lnTo>
                    <a:pt x="1077" y="204"/>
                  </a:lnTo>
                  <a:lnTo>
                    <a:pt x="1086" y="190"/>
                  </a:lnTo>
                  <a:lnTo>
                    <a:pt x="1087" y="190"/>
                  </a:lnTo>
                  <a:lnTo>
                    <a:pt x="1093" y="176"/>
                  </a:lnTo>
                  <a:lnTo>
                    <a:pt x="1143" y="185"/>
                  </a:lnTo>
                  <a:lnTo>
                    <a:pt x="1136" y="201"/>
                  </a:lnTo>
                  <a:lnTo>
                    <a:pt x="1135" y="211"/>
                  </a:lnTo>
                  <a:lnTo>
                    <a:pt x="1124" y="229"/>
                  </a:lnTo>
                  <a:lnTo>
                    <a:pt x="1117" y="237"/>
                  </a:lnTo>
                  <a:lnTo>
                    <a:pt x="1101" y="255"/>
                  </a:lnTo>
                  <a:lnTo>
                    <a:pt x="1079" y="270"/>
                  </a:lnTo>
                  <a:lnTo>
                    <a:pt x="1072" y="276"/>
                  </a:lnTo>
                  <a:lnTo>
                    <a:pt x="1046" y="290"/>
                  </a:lnTo>
                  <a:lnTo>
                    <a:pt x="1016" y="302"/>
                  </a:lnTo>
                  <a:lnTo>
                    <a:pt x="981" y="312"/>
                  </a:lnTo>
                  <a:lnTo>
                    <a:pt x="944" y="321"/>
                  </a:lnTo>
                  <a:lnTo>
                    <a:pt x="892" y="330"/>
                  </a:lnTo>
                  <a:lnTo>
                    <a:pt x="848" y="335"/>
                  </a:lnTo>
                  <a:lnTo>
                    <a:pt x="801" y="337"/>
                  </a:lnTo>
                  <a:lnTo>
                    <a:pt x="752" y="339"/>
                  </a:lnTo>
                  <a:lnTo>
                    <a:pt x="702" y="337"/>
                  </a:lnTo>
                  <a:lnTo>
                    <a:pt x="649" y="333"/>
                  </a:lnTo>
                  <a:lnTo>
                    <a:pt x="593" y="328"/>
                  </a:lnTo>
                  <a:lnTo>
                    <a:pt x="534" y="319"/>
                  </a:lnTo>
                  <a:lnTo>
                    <a:pt x="482" y="309"/>
                  </a:lnTo>
                  <a:lnTo>
                    <a:pt x="471" y="307"/>
                  </a:lnTo>
                  <a:lnTo>
                    <a:pt x="366" y="283"/>
                  </a:lnTo>
                  <a:lnTo>
                    <a:pt x="317" y="267"/>
                  </a:lnTo>
                  <a:lnTo>
                    <a:pt x="272" y="251"/>
                  </a:lnTo>
                  <a:lnTo>
                    <a:pt x="228" y="234"/>
                  </a:lnTo>
                  <a:lnTo>
                    <a:pt x="188" y="216"/>
                  </a:lnTo>
                  <a:lnTo>
                    <a:pt x="152" y="197"/>
                  </a:lnTo>
                  <a:lnTo>
                    <a:pt x="118" y="176"/>
                  </a:lnTo>
                  <a:lnTo>
                    <a:pt x="111" y="171"/>
                  </a:lnTo>
                  <a:lnTo>
                    <a:pt x="82" y="150"/>
                  </a:lnTo>
                  <a:lnTo>
                    <a:pt x="57" y="129"/>
                  </a:lnTo>
                  <a:lnTo>
                    <a:pt x="36" y="108"/>
                  </a:lnTo>
                  <a:lnTo>
                    <a:pt x="22" y="85"/>
                  </a:lnTo>
                  <a:lnTo>
                    <a:pt x="15" y="78"/>
                  </a:lnTo>
                  <a:lnTo>
                    <a:pt x="5" y="56"/>
                  </a:lnTo>
                  <a:lnTo>
                    <a:pt x="0" y="24"/>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0" name="Freeform 66"/>
            <p:cNvSpPr>
              <a:spLocks/>
            </p:cNvSpPr>
            <p:nvPr/>
          </p:nvSpPr>
          <p:spPr bwMode="auto">
            <a:xfrm>
              <a:off x="842" y="3775"/>
              <a:ext cx="96" cy="297"/>
            </a:xfrm>
            <a:custGeom>
              <a:avLst/>
              <a:gdLst/>
              <a:ahLst/>
              <a:cxnLst>
                <a:cxn ang="0">
                  <a:pos x="45" y="0"/>
                </a:cxn>
                <a:cxn ang="0">
                  <a:pos x="96" y="9"/>
                </a:cxn>
                <a:cxn ang="0">
                  <a:pos x="52" y="286"/>
                </a:cxn>
                <a:cxn ang="0">
                  <a:pos x="50" y="297"/>
                </a:cxn>
                <a:cxn ang="0">
                  <a:pos x="0" y="288"/>
                </a:cxn>
                <a:cxn ang="0">
                  <a:pos x="1" y="278"/>
                </a:cxn>
                <a:cxn ang="0">
                  <a:pos x="45" y="0"/>
                </a:cxn>
              </a:cxnLst>
              <a:rect l="0" t="0" r="r" b="b"/>
              <a:pathLst>
                <a:path w="96" h="297">
                  <a:moveTo>
                    <a:pt x="45" y="0"/>
                  </a:moveTo>
                  <a:lnTo>
                    <a:pt x="96" y="9"/>
                  </a:lnTo>
                  <a:lnTo>
                    <a:pt x="52" y="286"/>
                  </a:lnTo>
                  <a:lnTo>
                    <a:pt x="50" y="297"/>
                  </a:lnTo>
                  <a:lnTo>
                    <a:pt x="0" y="288"/>
                  </a:lnTo>
                  <a:lnTo>
                    <a:pt x="1" y="27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1" name="Freeform 67"/>
            <p:cNvSpPr>
              <a:spLocks/>
            </p:cNvSpPr>
            <p:nvPr/>
          </p:nvSpPr>
          <p:spPr bwMode="auto">
            <a:xfrm>
              <a:off x="1933" y="3951"/>
              <a:ext cx="96" cy="297"/>
            </a:xfrm>
            <a:custGeom>
              <a:avLst/>
              <a:gdLst/>
              <a:ahLst/>
              <a:cxnLst>
                <a:cxn ang="0">
                  <a:pos x="45" y="0"/>
                </a:cxn>
                <a:cxn ang="0">
                  <a:pos x="96" y="9"/>
                </a:cxn>
                <a:cxn ang="0">
                  <a:pos x="52" y="287"/>
                </a:cxn>
                <a:cxn ang="0">
                  <a:pos x="51" y="297"/>
                </a:cxn>
                <a:cxn ang="0">
                  <a:pos x="0" y="289"/>
                </a:cxn>
                <a:cxn ang="0">
                  <a:pos x="2" y="278"/>
                </a:cxn>
                <a:cxn ang="0">
                  <a:pos x="45" y="0"/>
                </a:cxn>
              </a:cxnLst>
              <a:rect l="0" t="0" r="r" b="b"/>
              <a:pathLst>
                <a:path w="96" h="297">
                  <a:moveTo>
                    <a:pt x="45" y="0"/>
                  </a:moveTo>
                  <a:lnTo>
                    <a:pt x="96" y="9"/>
                  </a:lnTo>
                  <a:lnTo>
                    <a:pt x="52" y="287"/>
                  </a:lnTo>
                  <a:lnTo>
                    <a:pt x="51" y="297"/>
                  </a:lnTo>
                  <a:lnTo>
                    <a:pt x="0" y="289"/>
                  </a:lnTo>
                  <a:lnTo>
                    <a:pt x="2" y="27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2" name="Freeform 68"/>
            <p:cNvSpPr>
              <a:spLocks/>
            </p:cNvSpPr>
            <p:nvPr/>
          </p:nvSpPr>
          <p:spPr bwMode="auto">
            <a:xfrm>
              <a:off x="1776" y="3531"/>
              <a:ext cx="1938" cy="1458"/>
            </a:xfrm>
            <a:custGeom>
              <a:avLst/>
              <a:gdLst/>
              <a:ahLst/>
              <a:cxnLst>
                <a:cxn ang="0">
                  <a:pos x="461" y="3"/>
                </a:cxn>
                <a:cxn ang="0">
                  <a:pos x="529" y="36"/>
                </a:cxn>
                <a:cxn ang="0">
                  <a:pos x="593" y="90"/>
                </a:cxn>
                <a:cxn ang="0">
                  <a:pos x="655" y="162"/>
                </a:cxn>
                <a:cxn ang="0">
                  <a:pos x="710" y="239"/>
                </a:cxn>
                <a:cxn ang="0">
                  <a:pos x="758" y="314"/>
                </a:cxn>
                <a:cxn ang="0">
                  <a:pos x="796" y="380"/>
                </a:cxn>
                <a:cxn ang="0">
                  <a:pos x="822" y="429"/>
                </a:cxn>
                <a:cxn ang="0">
                  <a:pos x="969" y="401"/>
                </a:cxn>
                <a:cxn ang="0">
                  <a:pos x="1128" y="398"/>
                </a:cxn>
                <a:cxn ang="0">
                  <a:pos x="1287" y="407"/>
                </a:cxn>
                <a:cxn ang="0">
                  <a:pos x="1440" y="415"/>
                </a:cxn>
                <a:cxn ang="0">
                  <a:pos x="1634" y="417"/>
                </a:cxn>
                <a:cxn ang="0">
                  <a:pos x="1721" y="424"/>
                </a:cxn>
                <a:cxn ang="0">
                  <a:pos x="1779" y="445"/>
                </a:cxn>
                <a:cxn ang="0">
                  <a:pos x="1817" y="489"/>
                </a:cxn>
                <a:cxn ang="0">
                  <a:pos x="1844" y="562"/>
                </a:cxn>
                <a:cxn ang="0">
                  <a:pos x="1871" y="716"/>
                </a:cxn>
                <a:cxn ang="0">
                  <a:pos x="1892" y="799"/>
                </a:cxn>
                <a:cxn ang="0">
                  <a:pos x="1926" y="941"/>
                </a:cxn>
                <a:cxn ang="0">
                  <a:pos x="1938" y="1032"/>
                </a:cxn>
                <a:cxn ang="0">
                  <a:pos x="1931" y="1115"/>
                </a:cxn>
                <a:cxn ang="0">
                  <a:pos x="1901" y="1184"/>
                </a:cxn>
                <a:cxn ang="0">
                  <a:pos x="1842" y="1231"/>
                </a:cxn>
                <a:cxn ang="0">
                  <a:pos x="1749" y="1271"/>
                </a:cxn>
                <a:cxn ang="0">
                  <a:pos x="1636" y="1306"/>
                </a:cxn>
                <a:cxn ang="0">
                  <a:pos x="1512" y="1336"/>
                </a:cxn>
                <a:cxn ang="0">
                  <a:pos x="1391" y="1360"/>
                </a:cxn>
                <a:cxn ang="0">
                  <a:pos x="1283" y="1377"/>
                </a:cxn>
                <a:cxn ang="0">
                  <a:pos x="1199" y="1391"/>
                </a:cxn>
                <a:cxn ang="0">
                  <a:pos x="1081" y="1414"/>
                </a:cxn>
                <a:cxn ang="0">
                  <a:pos x="955" y="1435"/>
                </a:cxn>
                <a:cxn ang="0">
                  <a:pos x="822" y="1451"/>
                </a:cxn>
                <a:cxn ang="0">
                  <a:pos x="691" y="1458"/>
                </a:cxn>
                <a:cxn ang="0">
                  <a:pos x="560" y="1454"/>
                </a:cxn>
                <a:cxn ang="0">
                  <a:pos x="436" y="1433"/>
                </a:cxn>
                <a:cxn ang="0">
                  <a:pos x="321" y="1397"/>
                </a:cxn>
                <a:cxn ang="0">
                  <a:pos x="220" y="1337"/>
                </a:cxn>
                <a:cxn ang="0">
                  <a:pos x="134" y="1255"/>
                </a:cxn>
                <a:cxn ang="0">
                  <a:pos x="68" y="1145"/>
                </a:cxn>
                <a:cxn ang="0">
                  <a:pos x="19" y="1018"/>
                </a:cxn>
                <a:cxn ang="0">
                  <a:pos x="0" y="909"/>
                </a:cxn>
                <a:cxn ang="0">
                  <a:pos x="5" y="815"/>
                </a:cxn>
                <a:cxn ang="0">
                  <a:pos x="35" y="735"/>
                </a:cxn>
                <a:cxn ang="0">
                  <a:pos x="87" y="663"/>
                </a:cxn>
                <a:cxn ang="0">
                  <a:pos x="160" y="600"/>
                </a:cxn>
                <a:cxn ang="0">
                  <a:pos x="250" y="539"/>
                </a:cxn>
                <a:cxn ang="0">
                  <a:pos x="354" y="482"/>
                </a:cxn>
                <a:cxn ang="0">
                  <a:pos x="375" y="459"/>
                </a:cxn>
                <a:cxn ang="0">
                  <a:pos x="340" y="398"/>
                </a:cxn>
                <a:cxn ang="0">
                  <a:pos x="307" y="324"/>
                </a:cxn>
                <a:cxn ang="0">
                  <a:pos x="281" y="244"/>
                </a:cxn>
                <a:cxn ang="0">
                  <a:pos x="269" y="169"/>
                </a:cxn>
                <a:cxn ang="0">
                  <a:pos x="276" y="104"/>
                </a:cxn>
                <a:cxn ang="0">
                  <a:pos x="323" y="42"/>
                </a:cxn>
                <a:cxn ang="0">
                  <a:pos x="391" y="3"/>
                </a:cxn>
              </a:cxnLst>
              <a:rect l="0" t="0" r="r" b="b"/>
              <a:pathLst>
                <a:path w="1938" h="1458">
                  <a:moveTo>
                    <a:pt x="426" y="0"/>
                  </a:moveTo>
                  <a:lnTo>
                    <a:pt x="461" y="3"/>
                  </a:lnTo>
                  <a:lnTo>
                    <a:pt x="494" y="17"/>
                  </a:lnTo>
                  <a:lnTo>
                    <a:pt x="529" y="36"/>
                  </a:lnTo>
                  <a:lnTo>
                    <a:pt x="562" y="61"/>
                  </a:lnTo>
                  <a:lnTo>
                    <a:pt x="593" y="90"/>
                  </a:lnTo>
                  <a:lnTo>
                    <a:pt x="625" y="125"/>
                  </a:lnTo>
                  <a:lnTo>
                    <a:pt x="655" y="162"/>
                  </a:lnTo>
                  <a:lnTo>
                    <a:pt x="684" y="201"/>
                  </a:lnTo>
                  <a:lnTo>
                    <a:pt x="710" y="239"/>
                  </a:lnTo>
                  <a:lnTo>
                    <a:pt x="735" y="277"/>
                  </a:lnTo>
                  <a:lnTo>
                    <a:pt x="758" y="314"/>
                  </a:lnTo>
                  <a:lnTo>
                    <a:pt x="778" y="349"/>
                  </a:lnTo>
                  <a:lnTo>
                    <a:pt x="796" y="380"/>
                  </a:lnTo>
                  <a:lnTo>
                    <a:pt x="810" y="408"/>
                  </a:lnTo>
                  <a:lnTo>
                    <a:pt x="822" y="429"/>
                  </a:lnTo>
                  <a:lnTo>
                    <a:pt x="894" y="412"/>
                  </a:lnTo>
                  <a:lnTo>
                    <a:pt x="969" y="401"/>
                  </a:lnTo>
                  <a:lnTo>
                    <a:pt x="1047" y="398"/>
                  </a:lnTo>
                  <a:lnTo>
                    <a:pt x="1128" y="398"/>
                  </a:lnTo>
                  <a:lnTo>
                    <a:pt x="1206" y="401"/>
                  </a:lnTo>
                  <a:lnTo>
                    <a:pt x="1287" y="407"/>
                  </a:lnTo>
                  <a:lnTo>
                    <a:pt x="1365" y="412"/>
                  </a:lnTo>
                  <a:lnTo>
                    <a:pt x="1440" y="415"/>
                  </a:lnTo>
                  <a:lnTo>
                    <a:pt x="1512" y="417"/>
                  </a:lnTo>
                  <a:lnTo>
                    <a:pt x="1634" y="417"/>
                  </a:lnTo>
                  <a:lnTo>
                    <a:pt x="1681" y="419"/>
                  </a:lnTo>
                  <a:lnTo>
                    <a:pt x="1721" y="424"/>
                  </a:lnTo>
                  <a:lnTo>
                    <a:pt x="1753" y="431"/>
                  </a:lnTo>
                  <a:lnTo>
                    <a:pt x="1779" y="445"/>
                  </a:lnTo>
                  <a:lnTo>
                    <a:pt x="1800" y="462"/>
                  </a:lnTo>
                  <a:lnTo>
                    <a:pt x="1817" y="489"/>
                  </a:lnTo>
                  <a:lnTo>
                    <a:pt x="1831" y="520"/>
                  </a:lnTo>
                  <a:lnTo>
                    <a:pt x="1844" y="562"/>
                  </a:lnTo>
                  <a:lnTo>
                    <a:pt x="1863" y="677"/>
                  </a:lnTo>
                  <a:lnTo>
                    <a:pt x="1871" y="716"/>
                  </a:lnTo>
                  <a:lnTo>
                    <a:pt x="1880" y="756"/>
                  </a:lnTo>
                  <a:lnTo>
                    <a:pt x="1892" y="799"/>
                  </a:lnTo>
                  <a:lnTo>
                    <a:pt x="1905" y="847"/>
                  </a:lnTo>
                  <a:lnTo>
                    <a:pt x="1926" y="941"/>
                  </a:lnTo>
                  <a:lnTo>
                    <a:pt x="1933" y="986"/>
                  </a:lnTo>
                  <a:lnTo>
                    <a:pt x="1938" y="1032"/>
                  </a:lnTo>
                  <a:lnTo>
                    <a:pt x="1938" y="1075"/>
                  </a:lnTo>
                  <a:lnTo>
                    <a:pt x="1931" y="1115"/>
                  </a:lnTo>
                  <a:lnTo>
                    <a:pt x="1920" y="1152"/>
                  </a:lnTo>
                  <a:lnTo>
                    <a:pt x="1901" y="1184"/>
                  </a:lnTo>
                  <a:lnTo>
                    <a:pt x="1877" y="1208"/>
                  </a:lnTo>
                  <a:lnTo>
                    <a:pt x="1842" y="1231"/>
                  </a:lnTo>
                  <a:lnTo>
                    <a:pt x="1800" y="1252"/>
                  </a:lnTo>
                  <a:lnTo>
                    <a:pt x="1749" y="1271"/>
                  </a:lnTo>
                  <a:lnTo>
                    <a:pt x="1695" y="1290"/>
                  </a:lnTo>
                  <a:lnTo>
                    <a:pt x="1636" y="1306"/>
                  </a:lnTo>
                  <a:lnTo>
                    <a:pt x="1575" y="1322"/>
                  </a:lnTo>
                  <a:lnTo>
                    <a:pt x="1512" y="1336"/>
                  </a:lnTo>
                  <a:lnTo>
                    <a:pt x="1451" y="1348"/>
                  </a:lnTo>
                  <a:lnTo>
                    <a:pt x="1391" y="1360"/>
                  </a:lnTo>
                  <a:lnTo>
                    <a:pt x="1334" y="1369"/>
                  </a:lnTo>
                  <a:lnTo>
                    <a:pt x="1283" y="1377"/>
                  </a:lnTo>
                  <a:lnTo>
                    <a:pt x="1238" y="1384"/>
                  </a:lnTo>
                  <a:lnTo>
                    <a:pt x="1199" y="1391"/>
                  </a:lnTo>
                  <a:lnTo>
                    <a:pt x="1142" y="1404"/>
                  </a:lnTo>
                  <a:lnTo>
                    <a:pt x="1081" y="1414"/>
                  </a:lnTo>
                  <a:lnTo>
                    <a:pt x="1018" y="1426"/>
                  </a:lnTo>
                  <a:lnTo>
                    <a:pt x="955" y="1435"/>
                  </a:lnTo>
                  <a:lnTo>
                    <a:pt x="888" y="1444"/>
                  </a:lnTo>
                  <a:lnTo>
                    <a:pt x="822" y="1451"/>
                  </a:lnTo>
                  <a:lnTo>
                    <a:pt x="756" y="1456"/>
                  </a:lnTo>
                  <a:lnTo>
                    <a:pt x="691" y="1458"/>
                  </a:lnTo>
                  <a:lnTo>
                    <a:pt x="625" y="1458"/>
                  </a:lnTo>
                  <a:lnTo>
                    <a:pt x="560" y="1454"/>
                  </a:lnTo>
                  <a:lnTo>
                    <a:pt x="497" y="1446"/>
                  </a:lnTo>
                  <a:lnTo>
                    <a:pt x="436" y="1433"/>
                  </a:lnTo>
                  <a:lnTo>
                    <a:pt x="377" y="1418"/>
                  </a:lnTo>
                  <a:lnTo>
                    <a:pt x="321" y="1397"/>
                  </a:lnTo>
                  <a:lnTo>
                    <a:pt x="269" y="1370"/>
                  </a:lnTo>
                  <a:lnTo>
                    <a:pt x="220" y="1337"/>
                  </a:lnTo>
                  <a:lnTo>
                    <a:pt x="174" y="1301"/>
                  </a:lnTo>
                  <a:lnTo>
                    <a:pt x="134" y="1255"/>
                  </a:lnTo>
                  <a:lnTo>
                    <a:pt x="98" y="1205"/>
                  </a:lnTo>
                  <a:lnTo>
                    <a:pt x="68" y="1145"/>
                  </a:lnTo>
                  <a:lnTo>
                    <a:pt x="40" y="1079"/>
                  </a:lnTo>
                  <a:lnTo>
                    <a:pt x="19" y="1018"/>
                  </a:lnTo>
                  <a:lnTo>
                    <a:pt x="5" y="962"/>
                  </a:lnTo>
                  <a:lnTo>
                    <a:pt x="0" y="909"/>
                  </a:lnTo>
                  <a:lnTo>
                    <a:pt x="0" y="861"/>
                  </a:lnTo>
                  <a:lnTo>
                    <a:pt x="5" y="815"/>
                  </a:lnTo>
                  <a:lnTo>
                    <a:pt x="17" y="773"/>
                  </a:lnTo>
                  <a:lnTo>
                    <a:pt x="35" y="735"/>
                  </a:lnTo>
                  <a:lnTo>
                    <a:pt x="59" y="698"/>
                  </a:lnTo>
                  <a:lnTo>
                    <a:pt x="87" y="663"/>
                  </a:lnTo>
                  <a:lnTo>
                    <a:pt x="122" y="630"/>
                  </a:lnTo>
                  <a:lnTo>
                    <a:pt x="160" y="600"/>
                  </a:lnTo>
                  <a:lnTo>
                    <a:pt x="202" y="569"/>
                  </a:lnTo>
                  <a:lnTo>
                    <a:pt x="250" y="539"/>
                  </a:lnTo>
                  <a:lnTo>
                    <a:pt x="300" y="511"/>
                  </a:lnTo>
                  <a:lnTo>
                    <a:pt x="354" y="482"/>
                  </a:lnTo>
                  <a:lnTo>
                    <a:pt x="393" y="482"/>
                  </a:lnTo>
                  <a:lnTo>
                    <a:pt x="375" y="459"/>
                  </a:lnTo>
                  <a:lnTo>
                    <a:pt x="358" y="431"/>
                  </a:lnTo>
                  <a:lnTo>
                    <a:pt x="340" y="398"/>
                  </a:lnTo>
                  <a:lnTo>
                    <a:pt x="323" y="363"/>
                  </a:lnTo>
                  <a:lnTo>
                    <a:pt x="307" y="324"/>
                  </a:lnTo>
                  <a:lnTo>
                    <a:pt x="291" y="284"/>
                  </a:lnTo>
                  <a:lnTo>
                    <a:pt x="281" y="244"/>
                  </a:lnTo>
                  <a:lnTo>
                    <a:pt x="272" y="206"/>
                  </a:lnTo>
                  <a:lnTo>
                    <a:pt x="269" y="169"/>
                  </a:lnTo>
                  <a:lnTo>
                    <a:pt x="270" y="134"/>
                  </a:lnTo>
                  <a:lnTo>
                    <a:pt x="276" y="104"/>
                  </a:lnTo>
                  <a:lnTo>
                    <a:pt x="290" y="78"/>
                  </a:lnTo>
                  <a:lnTo>
                    <a:pt x="323" y="42"/>
                  </a:lnTo>
                  <a:lnTo>
                    <a:pt x="356" y="17"/>
                  </a:lnTo>
                  <a:lnTo>
                    <a:pt x="391" y="3"/>
                  </a:lnTo>
                  <a:lnTo>
                    <a:pt x="42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3" name="Freeform 69"/>
            <p:cNvSpPr>
              <a:spLocks noEditPoints="1"/>
            </p:cNvSpPr>
            <p:nvPr/>
          </p:nvSpPr>
          <p:spPr bwMode="auto">
            <a:xfrm>
              <a:off x="1748" y="3505"/>
              <a:ext cx="1992" cy="1512"/>
            </a:xfrm>
            <a:custGeom>
              <a:avLst/>
              <a:gdLst/>
              <a:ahLst/>
              <a:cxnLst>
                <a:cxn ang="0">
                  <a:pos x="375" y="78"/>
                </a:cxn>
                <a:cxn ang="0">
                  <a:pos x="323" y="181"/>
                </a:cxn>
                <a:cxn ang="0">
                  <a:pos x="381" y="396"/>
                </a:cxn>
                <a:cxn ang="0">
                  <a:pos x="445" y="516"/>
                </a:cxn>
                <a:cxn ang="0">
                  <a:pos x="403" y="527"/>
                </a:cxn>
                <a:cxn ang="0">
                  <a:pos x="316" y="572"/>
                </a:cxn>
                <a:cxn ang="0">
                  <a:pos x="159" y="680"/>
                </a:cxn>
                <a:cxn ang="0">
                  <a:pos x="63" y="834"/>
                </a:cxn>
                <a:cxn ang="0">
                  <a:pos x="70" y="1026"/>
                </a:cxn>
                <a:cxn ang="0">
                  <a:pos x="148" y="1215"/>
                </a:cxn>
                <a:cxn ang="0">
                  <a:pos x="318" y="1379"/>
                </a:cxn>
                <a:cxn ang="0">
                  <a:pos x="573" y="1456"/>
                </a:cxn>
                <a:cxn ang="0">
                  <a:pos x="852" y="1454"/>
                </a:cxn>
                <a:cxn ang="0">
                  <a:pos x="1116" y="1414"/>
                </a:cxn>
                <a:cxn ang="0">
                  <a:pos x="1576" y="1328"/>
                </a:cxn>
                <a:cxn ang="0">
                  <a:pos x="1784" y="1271"/>
                </a:cxn>
                <a:cxn ang="0">
                  <a:pos x="1901" y="1204"/>
                </a:cxn>
                <a:cxn ang="0">
                  <a:pos x="1941" y="1047"/>
                </a:cxn>
                <a:cxn ang="0">
                  <a:pos x="1905" y="864"/>
                </a:cxn>
                <a:cxn ang="0">
                  <a:pos x="1847" y="595"/>
                </a:cxn>
                <a:cxn ang="0">
                  <a:pos x="1779" y="487"/>
                </a:cxn>
                <a:cxn ang="0">
                  <a:pos x="1552" y="466"/>
                </a:cxn>
                <a:cxn ang="0">
                  <a:pos x="1154" y="450"/>
                </a:cxn>
                <a:cxn ang="0">
                  <a:pos x="857" y="481"/>
                </a:cxn>
                <a:cxn ang="0">
                  <a:pos x="789" y="401"/>
                </a:cxn>
                <a:cxn ang="0">
                  <a:pos x="655" y="193"/>
                </a:cxn>
                <a:cxn ang="0">
                  <a:pos x="517" y="69"/>
                </a:cxn>
                <a:cxn ang="0">
                  <a:pos x="473" y="0"/>
                </a:cxn>
                <a:cxn ang="0">
                  <a:pos x="628" y="85"/>
                </a:cxn>
                <a:cxn ang="0">
                  <a:pos x="772" y="270"/>
                </a:cxn>
                <a:cxn ang="0">
                  <a:pos x="1011" y="401"/>
                </a:cxn>
                <a:cxn ang="0">
                  <a:pos x="1456" y="412"/>
                </a:cxn>
                <a:cxn ang="0">
                  <a:pos x="1744" y="422"/>
                </a:cxn>
                <a:cxn ang="0">
                  <a:pos x="1854" y="480"/>
                </a:cxn>
                <a:cxn ang="0">
                  <a:pos x="1901" y="600"/>
                </a:cxn>
                <a:cxn ang="0">
                  <a:pos x="1962" y="883"/>
                </a:cxn>
                <a:cxn ang="0">
                  <a:pos x="1992" y="1070"/>
                </a:cxn>
                <a:cxn ang="0">
                  <a:pos x="1964" y="1206"/>
                </a:cxn>
                <a:cxn ang="0">
                  <a:pos x="1828" y="1307"/>
                </a:cxn>
                <a:cxn ang="0">
                  <a:pos x="1538" y="1389"/>
                </a:cxn>
                <a:cxn ang="0">
                  <a:pos x="1011" y="1486"/>
                </a:cxn>
                <a:cxn ang="0">
                  <a:pos x="663" y="1512"/>
                </a:cxn>
                <a:cxn ang="0">
                  <a:pos x="393" y="1470"/>
                </a:cxn>
                <a:cxn ang="0">
                  <a:pos x="180" y="1339"/>
                </a:cxn>
                <a:cxn ang="0">
                  <a:pos x="58" y="1147"/>
                </a:cxn>
                <a:cxn ang="0">
                  <a:pos x="0" y="934"/>
                </a:cxn>
                <a:cxn ang="0">
                  <a:pos x="51" y="733"/>
                </a:cxn>
                <a:cxn ang="0">
                  <a:pos x="192" y="590"/>
                </a:cxn>
                <a:cxn ang="0">
                  <a:pos x="368" y="485"/>
                </a:cxn>
                <a:cxn ang="0">
                  <a:pos x="295" y="331"/>
                </a:cxn>
                <a:cxn ang="0">
                  <a:pos x="279" y="129"/>
                </a:cxn>
                <a:cxn ang="0">
                  <a:pos x="391" y="10"/>
                </a:cxn>
              </a:cxnLst>
              <a:rect l="0" t="0" r="r" b="b"/>
              <a:pathLst>
                <a:path w="1992" h="1512">
                  <a:moveTo>
                    <a:pt x="459" y="55"/>
                  </a:moveTo>
                  <a:lnTo>
                    <a:pt x="429" y="57"/>
                  </a:lnTo>
                  <a:lnTo>
                    <a:pt x="401" y="64"/>
                  </a:lnTo>
                  <a:lnTo>
                    <a:pt x="375" y="78"/>
                  </a:lnTo>
                  <a:lnTo>
                    <a:pt x="354" y="97"/>
                  </a:lnTo>
                  <a:lnTo>
                    <a:pt x="337" y="120"/>
                  </a:lnTo>
                  <a:lnTo>
                    <a:pt x="326" y="148"/>
                  </a:lnTo>
                  <a:lnTo>
                    <a:pt x="323" y="181"/>
                  </a:lnTo>
                  <a:lnTo>
                    <a:pt x="328" y="235"/>
                  </a:lnTo>
                  <a:lnTo>
                    <a:pt x="339" y="289"/>
                  </a:lnTo>
                  <a:lnTo>
                    <a:pt x="358" y="343"/>
                  </a:lnTo>
                  <a:lnTo>
                    <a:pt x="381" y="396"/>
                  </a:lnTo>
                  <a:lnTo>
                    <a:pt x="408" y="445"/>
                  </a:lnTo>
                  <a:lnTo>
                    <a:pt x="440" y="488"/>
                  </a:lnTo>
                  <a:lnTo>
                    <a:pt x="445" y="502"/>
                  </a:lnTo>
                  <a:lnTo>
                    <a:pt x="445" y="516"/>
                  </a:lnTo>
                  <a:lnTo>
                    <a:pt x="436" y="527"/>
                  </a:lnTo>
                  <a:lnTo>
                    <a:pt x="426" y="534"/>
                  </a:lnTo>
                  <a:lnTo>
                    <a:pt x="415" y="536"/>
                  </a:lnTo>
                  <a:lnTo>
                    <a:pt x="403" y="527"/>
                  </a:lnTo>
                  <a:lnTo>
                    <a:pt x="401" y="525"/>
                  </a:lnTo>
                  <a:lnTo>
                    <a:pt x="394" y="530"/>
                  </a:lnTo>
                  <a:lnTo>
                    <a:pt x="356" y="551"/>
                  </a:lnTo>
                  <a:lnTo>
                    <a:pt x="316" y="572"/>
                  </a:lnTo>
                  <a:lnTo>
                    <a:pt x="274" y="597"/>
                  </a:lnTo>
                  <a:lnTo>
                    <a:pt x="234" y="623"/>
                  </a:lnTo>
                  <a:lnTo>
                    <a:pt x="195" y="651"/>
                  </a:lnTo>
                  <a:lnTo>
                    <a:pt x="159" y="680"/>
                  </a:lnTo>
                  <a:lnTo>
                    <a:pt x="127" y="714"/>
                  </a:lnTo>
                  <a:lnTo>
                    <a:pt x="99" y="750"/>
                  </a:lnTo>
                  <a:lnTo>
                    <a:pt x="77" y="790"/>
                  </a:lnTo>
                  <a:lnTo>
                    <a:pt x="63" y="834"/>
                  </a:lnTo>
                  <a:lnTo>
                    <a:pt x="54" y="883"/>
                  </a:lnTo>
                  <a:lnTo>
                    <a:pt x="54" y="930"/>
                  </a:lnTo>
                  <a:lnTo>
                    <a:pt x="59" y="979"/>
                  </a:lnTo>
                  <a:lnTo>
                    <a:pt x="70" y="1026"/>
                  </a:lnTo>
                  <a:lnTo>
                    <a:pt x="84" y="1073"/>
                  </a:lnTo>
                  <a:lnTo>
                    <a:pt x="103" y="1122"/>
                  </a:lnTo>
                  <a:lnTo>
                    <a:pt x="124" y="1169"/>
                  </a:lnTo>
                  <a:lnTo>
                    <a:pt x="148" y="1215"/>
                  </a:lnTo>
                  <a:lnTo>
                    <a:pt x="178" y="1258"/>
                  </a:lnTo>
                  <a:lnTo>
                    <a:pt x="211" y="1297"/>
                  </a:lnTo>
                  <a:lnTo>
                    <a:pt x="262" y="1342"/>
                  </a:lnTo>
                  <a:lnTo>
                    <a:pt x="318" y="1379"/>
                  </a:lnTo>
                  <a:lnTo>
                    <a:pt x="377" y="1407"/>
                  </a:lnTo>
                  <a:lnTo>
                    <a:pt x="440" y="1430"/>
                  </a:lnTo>
                  <a:lnTo>
                    <a:pt x="506" y="1445"/>
                  </a:lnTo>
                  <a:lnTo>
                    <a:pt x="573" y="1456"/>
                  </a:lnTo>
                  <a:lnTo>
                    <a:pt x="642" y="1461"/>
                  </a:lnTo>
                  <a:lnTo>
                    <a:pt x="712" y="1463"/>
                  </a:lnTo>
                  <a:lnTo>
                    <a:pt x="782" y="1459"/>
                  </a:lnTo>
                  <a:lnTo>
                    <a:pt x="852" y="1454"/>
                  </a:lnTo>
                  <a:lnTo>
                    <a:pt x="920" y="1447"/>
                  </a:lnTo>
                  <a:lnTo>
                    <a:pt x="988" y="1437"/>
                  </a:lnTo>
                  <a:lnTo>
                    <a:pt x="1053" y="1426"/>
                  </a:lnTo>
                  <a:lnTo>
                    <a:pt x="1116" y="1414"/>
                  </a:lnTo>
                  <a:lnTo>
                    <a:pt x="1231" y="1393"/>
                  </a:lnTo>
                  <a:lnTo>
                    <a:pt x="1348" y="1374"/>
                  </a:lnTo>
                  <a:lnTo>
                    <a:pt x="1463" y="1353"/>
                  </a:lnTo>
                  <a:lnTo>
                    <a:pt x="1576" y="1328"/>
                  </a:lnTo>
                  <a:lnTo>
                    <a:pt x="1690" y="1299"/>
                  </a:lnTo>
                  <a:lnTo>
                    <a:pt x="1720" y="1290"/>
                  </a:lnTo>
                  <a:lnTo>
                    <a:pt x="1751" y="1281"/>
                  </a:lnTo>
                  <a:lnTo>
                    <a:pt x="1784" y="1271"/>
                  </a:lnTo>
                  <a:lnTo>
                    <a:pt x="1817" y="1258"/>
                  </a:lnTo>
                  <a:lnTo>
                    <a:pt x="1849" y="1243"/>
                  </a:lnTo>
                  <a:lnTo>
                    <a:pt x="1877" y="1225"/>
                  </a:lnTo>
                  <a:lnTo>
                    <a:pt x="1901" y="1204"/>
                  </a:lnTo>
                  <a:lnTo>
                    <a:pt x="1919" y="1178"/>
                  </a:lnTo>
                  <a:lnTo>
                    <a:pt x="1934" y="1136"/>
                  </a:lnTo>
                  <a:lnTo>
                    <a:pt x="1941" y="1093"/>
                  </a:lnTo>
                  <a:lnTo>
                    <a:pt x="1941" y="1047"/>
                  </a:lnTo>
                  <a:lnTo>
                    <a:pt x="1936" y="1000"/>
                  </a:lnTo>
                  <a:lnTo>
                    <a:pt x="1927" y="953"/>
                  </a:lnTo>
                  <a:lnTo>
                    <a:pt x="1915" y="907"/>
                  </a:lnTo>
                  <a:lnTo>
                    <a:pt x="1905" y="864"/>
                  </a:lnTo>
                  <a:lnTo>
                    <a:pt x="1893" y="822"/>
                  </a:lnTo>
                  <a:lnTo>
                    <a:pt x="1880" y="766"/>
                  </a:lnTo>
                  <a:lnTo>
                    <a:pt x="1859" y="651"/>
                  </a:lnTo>
                  <a:lnTo>
                    <a:pt x="1847" y="595"/>
                  </a:lnTo>
                  <a:lnTo>
                    <a:pt x="1830" y="541"/>
                  </a:lnTo>
                  <a:lnTo>
                    <a:pt x="1816" y="516"/>
                  </a:lnTo>
                  <a:lnTo>
                    <a:pt x="1798" y="499"/>
                  </a:lnTo>
                  <a:lnTo>
                    <a:pt x="1779" y="487"/>
                  </a:lnTo>
                  <a:lnTo>
                    <a:pt x="1756" y="478"/>
                  </a:lnTo>
                  <a:lnTo>
                    <a:pt x="1730" y="473"/>
                  </a:lnTo>
                  <a:lnTo>
                    <a:pt x="1678" y="469"/>
                  </a:lnTo>
                  <a:lnTo>
                    <a:pt x="1552" y="466"/>
                  </a:lnTo>
                  <a:lnTo>
                    <a:pt x="1428" y="464"/>
                  </a:lnTo>
                  <a:lnTo>
                    <a:pt x="1302" y="457"/>
                  </a:lnTo>
                  <a:lnTo>
                    <a:pt x="1227" y="453"/>
                  </a:lnTo>
                  <a:lnTo>
                    <a:pt x="1154" y="450"/>
                  </a:lnTo>
                  <a:lnTo>
                    <a:pt x="1079" y="450"/>
                  </a:lnTo>
                  <a:lnTo>
                    <a:pt x="1004" y="453"/>
                  </a:lnTo>
                  <a:lnTo>
                    <a:pt x="930" y="464"/>
                  </a:lnTo>
                  <a:lnTo>
                    <a:pt x="857" y="481"/>
                  </a:lnTo>
                  <a:lnTo>
                    <a:pt x="847" y="481"/>
                  </a:lnTo>
                  <a:lnTo>
                    <a:pt x="834" y="478"/>
                  </a:lnTo>
                  <a:lnTo>
                    <a:pt x="827" y="469"/>
                  </a:lnTo>
                  <a:lnTo>
                    <a:pt x="789" y="401"/>
                  </a:lnTo>
                  <a:lnTo>
                    <a:pt x="751" y="335"/>
                  </a:lnTo>
                  <a:lnTo>
                    <a:pt x="709" y="268"/>
                  </a:lnTo>
                  <a:lnTo>
                    <a:pt x="683" y="232"/>
                  </a:lnTo>
                  <a:lnTo>
                    <a:pt x="655" y="193"/>
                  </a:lnTo>
                  <a:lnTo>
                    <a:pt x="625" y="157"/>
                  </a:lnTo>
                  <a:lnTo>
                    <a:pt x="592" y="123"/>
                  </a:lnTo>
                  <a:lnTo>
                    <a:pt x="555" y="94"/>
                  </a:lnTo>
                  <a:lnTo>
                    <a:pt x="517" y="69"/>
                  </a:lnTo>
                  <a:lnTo>
                    <a:pt x="489" y="59"/>
                  </a:lnTo>
                  <a:lnTo>
                    <a:pt x="459" y="55"/>
                  </a:lnTo>
                  <a:close/>
                  <a:moveTo>
                    <a:pt x="431" y="0"/>
                  </a:moveTo>
                  <a:lnTo>
                    <a:pt x="473" y="0"/>
                  </a:lnTo>
                  <a:lnTo>
                    <a:pt x="517" y="10"/>
                  </a:lnTo>
                  <a:lnTo>
                    <a:pt x="557" y="29"/>
                  </a:lnTo>
                  <a:lnTo>
                    <a:pt x="594" y="55"/>
                  </a:lnTo>
                  <a:lnTo>
                    <a:pt x="628" y="85"/>
                  </a:lnTo>
                  <a:lnTo>
                    <a:pt x="660" y="118"/>
                  </a:lnTo>
                  <a:lnTo>
                    <a:pt x="690" y="153"/>
                  </a:lnTo>
                  <a:lnTo>
                    <a:pt x="716" y="188"/>
                  </a:lnTo>
                  <a:lnTo>
                    <a:pt x="772" y="270"/>
                  </a:lnTo>
                  <a:lnTo>
                    <a:pt x="824" y="356"/>
                  </a:lnTo>
                  <a:lnTo>
                    <a:pt x="864" y="426"/>
                  </a:lnTo>
                  <a:lnTo>
                    <a:pt x="927" y="412"/>
                  </a:lnTo>
                  <a:lnTo>
                    <a:pt x="1011" y="401"/>
                  </a:lnTo>
                  <a:lnTo>
                    <a:pt x="1096" y="398"/>
                  </a:lnTo>
                  <a:lnTo>
                    <a:pt x="1182" y="398"/>
                  </a:lnTo>
                  <a:lnTo>
                    <a:pt x="1267" y="403"/>
                  </a:lnTo>
                  <a:lnTo>
                    <a:pt x="1456" y="412"/>
                  </a:lnTo>
                  <a:lnTo>
                    <a:pt x="1645" y="417"/>
                  </a:lnTo>
                  <a:lnTo>
                    <a:pt x="1676" y="417"/>
                  </a:lnTo>
                  <a:lnTo>
                    <a:pt x="1711" y="419"/>
                  </a:lnTo>
                  <a:lnTo>
                    <a:pt x="1744" y="422"/>
                  </a:lnTo>
                  <a:lnTo>
                    <a:pt x="1776" y="427"/>
                  </a:lnTo>
                  <a:lnTo>
                    <a:pt x="1805" y="439"/>
                  </a:lnTo>
                  <a:lnTo>
                    <a:pt x="1833" y="457"/>
                  </a:lnTo>
                  <a:lnTo>
                    <a:pt x="1854" y="480"/>
                  </a:lnTo>
                  <a:lnTo>
                    <a:pt x="1872" y="508"/>
                  </a:lnTo>
                  <a:lnTo>
                    <a:pt x="1884" y="537"/>
                  </a:lnTo>
                  <a:lnTo>
                    <a:pt x="1894" y="569"/>
                  </a:lnTo>
                  <a:lnTo>
                    <a:pt x="1901" y="600"/>
                  </a:lnTo>
                  <a:lnTo>
                    <a:pt x="1906" y="630"/>
                  </a:lnTo>
                  <a:lnTo>
                    <a:pt x="1922" y="714"/>
                  </a:lnTo>
                  <a:lnTo>
                    <a:pt x="1943" y="799"/>
                  </a:lnTo>
                  <a:lnTo>
                    <a:pt x="1962" y="883"/>
                  </a:lnTo>
                  <a:lnTo>
                    <a:pt x="1980" y="967"/>
                  </a:lnTo>
                  <a:lnTo>
                    <a:pt x="1985" y="1000"/>
                  </a:lnTo>
                  <a:lnTo>
                    <a:pt x="1990" y="1035"/>
                  </a:lnTo>
                  <a:lnTo>
                    <a:pt x="1992" y="1070"/>
                  </a:lnTo>
                  <a:lnTo>
                    <a:pt x="1992" y="1107"/>
                  </a:lnTo>
                  <a:lnTo>
                    <a:pt x="1989" y="1141"/>
                  </a:lnTo>
                  <a:lnTo>
                    <a:pt x="1980" y="1175"/>
                  </a:lnTo>
                  <a:lnTo>
                    <a:pt x="1964" y="1206"/>
                  </a:lnTo>
                  <a:lnTo>
                    <a:pt x="1943" y="1234"/>
                  </a:lnTo>
                  <a:lnTo>
                    <a:pt x="1910" y="1264"/>
                  </a:lnTo>
                  <a:lnTo>
                    <a:pt x="1870" y="1288"/>
                  </a:lnTo>
                  <a:lnTo>
                    <a:pt x="1828" y="1307"/>
                  </a:lnTo>
                  <a:lnTo>
                    <a:pt x="1784" y="1325"/>
                  </a:lnTo>
                  <a:lnTo>
                    <a:pt x="1741" y="1339"/>
                  </a:lnTo>
                  <a:lnTo>
                    <a:pt x="1639" y="1367"/>
                  </a:lnTo>
                  <a:lnTo>
                    <a:pt x="1538" y="1389"/>
                  </a:lnTo>
                  <a:lnTo>
                    <a:pt x="1437" y="1409"/>
                  </a:lnTo>
                  <a:lnTo>
                    <a:pt x="1295" y="1435"/>
                  </a:lnTo>
                  <a:lnTo>
                    <a:pt x="1152" y="1463"/>
                  </a:lnTo>
                  <a:lnTo>
                    <a:pt x="1011" y="1486"/>
                  </a:lnTo>
                  <a:lnTo>
                    <a:pt x="868" y="1503"/>
                  </a:lnTo>
                  <a:lnTo>
                    <a:pt x="801" y="1508"/>
                  </a:lnTo>
                  <a:lnTo>
                    <a:pt x="733" y="1512"/>
                  </a:lnTo>
                  <a:lnTo>
                    <a:pt x="663" y="1512"/>
                  </a:lnTo>
                  <a:lnTo>
                    <a:pt x="595" y="1508"/>
                  </a:lnTo>
                  <a:lnTo>
                    <a:pt x="527" y="1499"/>
                  </a:lnTo>
                  <a:lnTo>
                    <a:pt x="459" y="1487"/>
                  </a:lnTo>
                  <a:lnTo>
                    <a:pt x="393" y="1470"/>
                  </a:lnTo>
                  <a:lnTo>
                    <a:pt x="330" y="1444"/>
                  </a:lnTo>
                  <a:lnTo>
                    <a:pt x="271" y="1412"/>
                  </a:lnTo>
                  <a:lnTo>
                    <a:pt x="223" y="1379"/>
                  </a:lnTo>
                  <a:lnTo>
                    <a:pt x="180" y="1339"/>
                  </a:lnTo>
                  <a:lnTo>
                    <a:pt x="140" y="1295"/>
                  </a:lnTo>
                  <a:lnTo>
                    <a:pt x="106" y="1248"/>
                  </a:lnTo>
                  <a:lnTo>
                    <a:pt x="78" y="1196"/>
                  </a:lnTo>
                  <a:lnTo>
                    <a:pt x="58" y="1147"/>
                  </a:lnTo>
                  <a:lnTo>
                    <a:pt x="37" y="1094"/>
                  </a:lnTo>
                  <a:lnTo>
                    <a:pt x="19" y="1042"/>
                  </a:lnTo>
                  <a:lnTo>
                    <a:pt x="7" y="988"/>
                  </a:lnTo>
                  <a:lnTo>
                    <a:pt x="0" y="934"/>
                  </a:lnTo>
                  <a:lnTo>
                    <a:pt x="2" y="880"/>
                  </a:lnTo>
                  <a:lnTo>
                    <a:pt x="10" y="827"/>
                  </a:lnTo>
                  <a:lnTo>
                    <a:pt x="28" y="778"/>
                  </a:lnTo>
                  <a:lnTo>
                    <a:pt x="51" y="733"/>
                  </a:lnTo>
                  <a:lnTo>
                    <a:pt x="80" y="693"/>
                  </a:lnTo>
                  <a:lnTo>
                    <a:pt x="113" y="656"/>
                  </a:lnTo>
                  <a:lnTo>
                    <a:pt x="152" y="621"/>
                  </a:lnTo>
                  <a:lnTo>
                    <a:pt x="192" y="590"/>
                  </a:lnTo>
                  <a:lnTo>
                    <a:pt x="234" y="562"/>
                  </a:lnTo>
                  <a:lnTo>
                    <a:pt x="279" y="534"/>
                  </a:lnTo>
                  <a:lnTo>
                    <a:pt x="323" y="509"/>
                  </a:lnTo>
                  <a:lnTo>
                    <a:pt x="368" y="485"/>
                  </a:lnTo>
                  <a:lnTo>
                    <a:pt x="372" y="485"/>
                  </a:lnTo>
                  <a:lnTo>
                    <a:pt x="344" y="438"/>
                  </a:lnTo>
                  <a:lnTo>
                    <a:pt x="318" y="385"/>
                  </a:lnTo>
                  <a:lnTo>
                    <a:pt x="295" y="331"/>
                  </a:lnTo>
                  <a:lnTo>
                    <a:pt x="279" y="277"/>
                  </a:lnTo>
                  <a:lnTo>
                    <a:pt x="271" y="221"/>
                  </a:lnTo>
                  <a:lnTo>
                    <a:pt x="271" y="169"/>
                  </a:lnTo>
                  <a:lnTo>
                    <a:pt x="279" y="129"/>
                  </a:lnTo>
                  <a:lnTo>
                    <a:pt x="297" y="90"/>
                  </a:lnTo>
                  <a:lnTo>
                    <a:pt x="323" y="57"/>
                  </a:lnTo>
                  <a:lnTo>
                    <a:pt x="354" y="29"/>
                  </a:lnTo>
                  <a:lnTo>
                    <a:pt x="391" y="10"/>
                  </a:lnTo>
                  <a:lnTo>
                    <a:pt x="4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4" name="Freeform 70"/>
            <p:cNvSpPr>
              <a:spLocks/>
            </p:cNvSpPr>
            <p:nvPr/>
          </p:nvSpPr>
          <p:spPr bwMode="auto">
            <a:xfrm>
              <a:off x="2467" y="2715"/>
              <a:ext cx="2769" cy="3035"/>
            </a:xfrm>
            <a:custGeom>
              <a:avLst/>
              <a:gdLst/>
              <a:ahLst/>
              <a:cxnLst>
                <a:cxn ang="0">
                  <a:pos x="1449" y="49"/>
                </a:cxn>
                <a:cxn ang="0">
                  <a:pos x="1886" y="287"/>
                </a:cxn>
                <a:cxn ang="0">
                  <a:pos x="2237" y="688"/>
                </a:cxn>
                <a:cxn ang="0">
                  <a:pos x="2562" y="1270"/>
                </a:cxn>
                <a:cxn ang="0">
                  <a:pos x="2764" y="1961"/>
                </a:cxn>
                <a:cxn ang="0">
                  <a:pos x="2740" y="2284"/>
                </a:cxn>
                <a:cxn ang="0">
                  <a:pos x="2570" y="2523"/>
                </a:cxn>
                <a:cxn ang="0">
                  <a:pos x="2315" y="2640"/>
                </a:cxn>
                <a:cxn ang="0">
                  <a:pos x="2184" y="2782"/>
                </a:cxn>
                <a:cxn ang="0">
                  <a:pos x="2130" y="2815"/>
                </a:cxn>
                <a:cxn ang="0">
                  <a:pos x="2008" y="2742"/>
                </a:cxn>
                <a:cxn ang="0">
                  <a:pos x="1868" y="2695"/>
                </a:cxn>
                <a:cxn ang="0">
                  <a:pos x="1703" y="2742"/>
                </a:cxn>
                <a:cxn ang="0">
                  <a:pos x="1449" y="2798"/>
                </a:cxn>
                <a:cxn ang="0">
                  <a:pos x="1257" y="2922"/>
                </a:cxn>
                <a:cxn ang="0">
                  <a:pos x="1212" y="3035"/>
                </a:cxn>
                <a:cxn ang="0">
                  <a:pos x="1029" y="2943"/>
                </a:cxn>
                <a:cxn ang="0">
                  <a:pos x="779" y="2923"/>
                </a:cxn>
                <a:cxn ang="0">
                  <a:pos x="500" y="2918"/>
                </a:cxn>
                <a:cxn ang="0">
                  <a:pos x="287" y="2749"/>
                </a:cxn>
                <a:cxn ang="0">
                  <a:pos x="184" y="2490"/>
                </a:cxn>
                <a:cxn ang="0">
                  <a:pos x="131" y="2263"/>
                </a:cxn>
                <a:cxn ang="0">
                  <a:pos x="177" y="2249"/>
                </a:cxn>
                <a:cxn ang="0">
                  <a:pos x="224" y="2438"/>
                </a:cxn>
                <a:cxn ang="0">
                  <a:pos x="301" y="2670"/>
                </a:cxn>
                <a:cxn ang="0">
                  <a:pos x="447" y="2840"/>
                </a:cxn>
                <a:cxn ang="0">
                  <a:pos x="716" y="2874"/>
                </a:cxn>
                <a:cxn ang="0">
                  <a:pos x="1004" y="2873"/>
                </a:cxn>
                <a:cxn ang="0">
                  <a:pos x="1189" y="2969"/>
                </a:cxn>
                <a:cxn ang="0">
                  <a:pos x="1273" y="2813"/>
                </a:cxn>
                <a:cxn ang="0">
                  <a:pos x="1523" y="2731"/>
                </a:cxn>
                <a:cxn ang="0">
                  <a:pos x="1840" y="2647"/>
                </a:cxn>
                <a:cxn ang="0">
                  <a:pos x="2022" y="2682"/>
                </a:cxn>
                <a:cxn ang="0">
                  <a:pos x="2130" y="2761"/>
                </a:cxn>
                <a:cxn ang="0">
                  <a:pos x="2127" y="2640"/>
                </a:cxn>
                <a:cxn ang="0">
                  <a:pos x="2549" y="2480"/>
                </a:cxn>
                <a:cxn ang="0">
                  <a:pos x="2693" y="2263"/>
                </a:cxn>
                <a:cxn ang="0">
                  <a:pos x="2712" y="1986"/>
                </a:cxn>
                <a:cxn ang="0">
                  <a:pos x="2663" y="1713"/>
                </a:cxn>
                <a:cxn ang="0">
                  <a:pos x="2401" y="1064"/>
                </a:cxn>
                <a:cxn ang="0">
                  <a:pos x="2020" y="493"/>
                </a:cxn>
                <a:cxn ang="0">
                  <a:pos x="1626" y="180"/>
                </a:cxn>
                <a:cxn ang="0">
                  <a:pos x="1149" y="49"/>
                </a:cxn>
                <a:cxn ang="0">
                  <a:pos x="714" y="143"/>
                </a:cxn>
                <a:cxn ang="0">
                  <a:pos x="346" y="445"/>
                </a:cxn>
                <a:cxn ang="0">
                  <a:pos x="107" y="790"/>
                </a:cxn>
                <a:cxn ang="0">
                  <a:pos x="51" y="1032"/>
                </a:cxn>
                <a:cxn ang="0">
                  <a:pos x="4" y="1032"/>
                </a:cxn>
                <a:cxn ang="0">
                  <a:pos x="63" y="751"/>
                </a:cxn>
                <a:cxn ang="0">
                  <a:pos x="262" y="461"/>
                </a:cxn>
                <a:cxn ang="0">
                  <a:pos x="568" y="171"/>
                </a:cxn>
                <a:cxn ang="0">
                  <a:pos x="980" y="11"/>
                </a:cxn>
              </a:cxnLst>
              <a:rect l="0" t="0" r="r" b="b"/>
              <a:pathLst>
                <a:path w="2769" h="3035">
                  <a:moveTo>
                    <a:pt x="1074" y="0"/>
                  </a:moveTo>
                  <a:lnTo>
                    <a:pt x="1170" y="0"/>
                  </a:lnTo>
                  <a:lnTo>
                    <a:pt x="1264" y="7"/>
                  </a:lnTo>
                  <a:lnTo>
                    <a:pt x="1357" y="25"/>
                  </a:lnTo>
                  <a:lnTo>
                    <a:pt x="1449" y="49"/>
                  </a:lnTo>
                  <a:lnTo>
                    <a:pt x="1540" y="82"/>
                  </a:lnTo>
                  <a:lnTo>
                    <a:pt x="1631" y="124"/>
                  </a:lnTo>
                  <a:lnTo>
                    <a:pt x="1720" y="171"/>
                  </a:lnTo>
                  <a:lnTo>
                    <a:pt x="1806" y="227"/>
                  </a:lnTo>
                  <a:lnTo>
                    <a:pt x="1886" y="287"/>
                  </a:lnTo>
                  <a:lnTo>
                    <a:pt x="1963" y="353"/>
                  </a:lnTo>
                  <a:lnTo>
                    <a:pt x="2033" y="425"/>
                  </a:lnTo>
                  <a:lnTo>
                    <a:pt x="2099" y="500"/>
                  </a:lnTo>
                  <a:lnTo>
                    <a:pt x="2170" y="592"/>
                  </a:lnTo>
                  <a:lnTo>
                    <a:pt x="2237" y="688"/>
                  </a:lnTo>
                  <a:lnTo>
                    <a:pt x="2300" y="788"/>
                  </a:lnTo>
                  <a:lnTo>
                    <a:pt x="2359" y="887"/>
                  </a:lnTo>
                  <a:lnTo>
                    <a:pt x="2429" y="1011"/>
                  </a:lnTo>
                  <a:lnTo>
                    <a:pt x="2497" y="1139"/>
                  </a:lnTo>
                  <a:lnTo>
                    <a:pt x="2562" y="1270"/>
                  </a:lnTo>
                  <a:lnTo>
                    <a:pt x="2619" y="1404"/>
                  </a:lnTo>
                  <a:lnTo>
                    <a:pt x="2670" y="1540"/>
                  </a:lnTo>
                  <a:lnTo>
                    <a:pt x="2712" y="1680"/>
                  </a:lnTo>
                  <a:lnTo>
                    <a:pt x="2743" y="1820"/>
                  </a:lnTo>
                  <a:lnTo>
                    <a:pt x="2764" y="1961"/>
                  </a:lnTo>
                  <a:lnTo>
                    <a:pt x="2769" y="2026"/>
                  </a:lnTo>
                  <a:lnTo>
                    <a:pt x="2769" y="2090"/>
                  </a:lnTo>
                  <a:lnTo>
                    <a:pt x="2766" y="2157"/>
                  </a:lnTo>
                  <a:lnTo>
                    <a:pt x="2755" y="2221"/>
                  </a:lnTo>
                  <a:lnTo>
                    <a:pt x="2740" y="2284"/>
                  </a:lnTo>
                  <a:lnTo>
                    <a:pt x="2717" y="2345"/>
                  </a:lnTo>
                  <a:lnTo>
                    <a:pt x="2686" y="2403"/>
                  </a:lnTo>
                  <a:lnTo>
                    <a:pt x="2652" y="2448"/>
                  </a:lnTo>
                  <a:lnTo>
                    <a:pt x="2612" y="2489"/>
                  </a:lnTo>
                  <a:lnTo>
                    <a:pt x="2570" y="2523"/>
                  </a:lnTo>
                  <a:lnTo>
                    <a:pt x="2523" y="2555"/>
                  </a:lnTo>
                  <a:lnTo>
                    <a:pt x="2474" y="2581"/>
                  </a:lnTo>
                  <a:lnTo>
                    <a:pt x="2424" y="2604"/>
                  </a:lnTo>
                  <a:lnTo>
                    <a:pt x="2370" y="2623"/>
                  </a:lnTo>
                  <a:lnTo>
                    <a:pt x="2315" y="2640"/>
                  </a:lnTo>
                  <a:lnTo>
                    <a:pt x="2261" y="2656"/>
                  </a:lnTo>
                  <a:lnTo>
                    <a:pt x="2176" y="2679"/>
                  </a:lnTo>
                  <a:lnTo>
                    <a:pt x="2177" y="2695"/>
                  </a:lnTo>
                  <a:lnTo>
                    <a:pt x="2179" y="2738"/>
                  </a:lnTo>
                  <a:lnTo>
                    <a:pt x="2184" y="2782"/>
                  </a:lnTo>
                  <a:lnTo>
                    <a:pt x="2184" y="2794"/>
                  </a:lnTo>
                  <a:lnTo>
                    <a:pt x="2181" y="2805"/>
                  </a:lnTo>
                  <a:lnTo>
                    <a:pt x="2172" y="2812"/>
                  </a:lnTo>
                  <a:lnTo>
                    <a:pt x="2160" y="2815"/>
                  </a:lnTo>
                  <a:lnTo>
                    <a:pt x="2130" y="2815"/>
                  </a:lnTo>
                  <a:lnTo>
                    <a:pt x="2102" y="2810"/>
                  </a:lnTo>
                  <a:lnTo>
                    <a:pt x="2074" y="2801"/>
                  </a:lnTo>
                  <a:lnTo>
                    <a:pt x="2050" y="2785"/>
                  </a:lnTo>
                  <a:lnTo>
                    <a:pt x="2027" y="2764"/>
                  </a:lnTo>
                  <a:lnTo>
                    <a:pt x="2008" y="2742"/>
                  </a:lnTo>
                  <a:lnTo>
                    <a:pt x="1985" y="2721"/>
                  </a:lnTo>
                  <a:lnTo>
                    <a:pt x="1959" y="2705"/>
                  </a:lnTo>
                  <a:lnTo>
                    <a:pt x="1931" y="2696"/>
                  </a:lnTo>
                  <a:lnTo>
                    <a:pt x="1902" y="2693"/>
                  </a:lnTo>
                  <a:lnTo>
                    <a:pt x="1868" y="2695"/>
                  </a:lnTo>
                  <a:lnTo>
                    <a:pt x="1835" y="2700"/>
                  </a:lnTo>
                  <a:lnTo>
                    <a:pt x="1800" y="2709"/>
                  </a:lnTo>
                  <a:lnTo>
                    <a:pt x="1767" y="2719"/>
                  </a:lnTo>
                  <a:lnTo>
                    <a:pt x="1734" y="2731"/>
                  </a:lnTo>
                  <a:lnTo>
                    <a:pt x="1703" y="2742"/>
                  </a:lnTo>
                  <a:lnTo>
                    <a:pt x="1673" y="2752"/>
                  </a:lnTo>
                  <a:lnTo>
                    <a:pt x="1645" y="2759"/>
                  </a:lnTo>
                  <a:lnTo>
                    <a:pt x="1580" y="2773"/>
                  </a:lnTo>
                  <a:lnTo>
                    <a:pt x="1514" y="2785"/>
                  </a:lnTo>
                  <a:lnTo>
                    <a:pt x="1449" y="2798"/>
                  </a:lnTo>
                  <a:lnTo>
                    <a:pt x="1385" y="2815"/>
                  </a:lnTo>
                  <a:lnTo>
                    <a:pt x="1341" y="2834"/>
                  </a:lnTo>
                  <a:lnTo>
                    <a:pt x="1306" y="2857"/>
                  </a:lnTo>
                  <a:lnTo>
                    <a:pt x="1278" y="2887"/>
                  </a:lnTo>
                  <a:lnTo>
                    <a:pt x="1257" y="2922"/>
                  </a:lnTo>
                  <a:lnTo>
                    <a:pt x="1243" y="2962"/>
                  </a:lnTo>
                  <a:lnTo>
                    <a:pt x="1236" y="3009"/>
                  </a:lnTo>
                  <a:lnTo>
                    <a:pt x="1233" y="3023"/>
                  </a:lnTo>
                  <a:lnTo>
                    <a:pt x="1222" y="3032"/>
                  </a:lnTo>
                  <a:lnTo>
                    <a:pt x="1212" y="3035"/>
                  </a:lnTo>
                  <a:lnTo>
                    <a:pt x="1198" y="3032"/>
                  </a:lnTo>
                  <a:lnTo>
                    <a:pt x="1154" y="3011"/>
                  </a:lnTo>
                  <a:lnTo>
                    <a:pt x="1112" y="2986"/>
                  </a:lnTo>
                  <a:lnTo>
                    <a:pt x="1070" y="2964"/>
                  </a:lnTo>
                  <a:lnTo>
                    <a:pt x="1029" y="2943"/>
                  </a:lnTo>
                  <a:lnTo>
                    <a:pt x="985" y="2925"/>
                  </a:lnTo>
                  <a:lnTo>
                    <a:pt x="938" y="2915"/>
                  </a:lnTo>
                  <a:lnTo>
                    <a:pt x="889" y="2913"/>
                  </a:lnTo>
                  <a:lnTo>
                    <a:pt x="835" y="2916"/>
                  </a:lnTo>
                  <a:lnTo>
                    <a:pt x="779" y="2923"/>
                  </a:lnTo>
                  <a:lnTo>
                    <a:pt x="721" y="2929"/>
                  </a:lnTo>
                  <a:lnTo>
                    <a:pt x="665" y="2934"/>
                  </a:lnTo>
                  <a:lnTo>
                    <a:pt x="610" y="2936"/>
                  </a:lnTo>
                  <a:lnTo>
                    <a:pt x="554" y="2930"/>
                  </a:lnTo>
                  <a:lnTo>
                    <a:pt x="500" y="2918"/>
                  </a:lnTo>
                  <a:lnTo>
                    <a:pt x="447" y="2897"/>
                  </a:lnTo>
                  <a:lnTo>
                    <a:pt x="398" y="2867"/>
                  </a:lnTo>
                  <a:lnTo>
                    <a:pt x="356" y="2833"/>
                  </a:lnTo>
                  <a:lnTo>
                    <a:pt x="318" y="2792"/>
                  </a:lnTo>
                  <a:lnTo>
                    <a:pt x="287" y="2749"/>
                  </a:lnTo>
                  <a:lnTo>
                    <a:pt x="260" y="2702"/>
                  </a:lnTo>
                  <a:lnTo>
                    <a:pt x="236" y="2651"/>
                  </a:lnTo>
                  <a:lnTo>
                    <a:pt x="217" y="2599"/>
                  </a:lnTo>
                  <a:lnTo>
                    <a:pt x="199" y="2546"/>
                  </a:lnTo>
                  <a:lnTo>
                    <a:pt x="184" y="2490"/>
                  </a:lnTo>
                  <a:lnTo>
                    <a:pt x="170" y="2436"/>
                  </a:lnTo>
                  <a:lnTo>
                    <a:pt x="157" y="2380"/>
                  </a:lnTo>
                  <a:lnTo>
                    <a:pt x="145" y="2328"/>
                  </a:lnTo>
                  <a:lnTo>
                    <a:pt x="131" y="2276"/>
                  </a:lnTo>
                  <a:lnTo>
                    <a:pt x="131" y="2263"/>
                  </a:lnTo>
                  <a:lnTo>
                    <a:pt x="136" y="2253"/>
                  </a:lnTo>
                  <a:lnTo>
                    <a:pt x="145" y="2246"/>
                  </a:lnTo>
                  <a:lnTo>
                    <a:pt x="156" y="2242"/>
                  </a:lnTo>
                  <a:lnTo>
                    <a:pt x="166" y="2244"/>
                  </a:lnTo>
                  <a:lnTo>
                    <a:pt x="177" y="2249"/>
                  </a:lnTo>
                  <a:lnTo>
                    <a:pt x="182" y="2262"/>
                  </a:lnTo>
                  <a:lnTo>
                    <a:pt x="192" y="2302"/>
                  </a:lnTo>
                  <a:lnTo>
                    <a:pt x="203" y="2345"/>
                  </a:lnTo>
                  <a:lnTo>
                    <a:pt x="213" y="2391"/>
                  </a:lnTo>
                  <a:lnTo>
                    <a:pt x="224" y="2438"/>
                  </a:lnTo>
                  <a:lnTo>
                    <a:pt x="236" y="2485"/>
                  </a:lnTo>
                  <a:lnTo>
                    <a:pt x="248" y="2534"/>
                  </a:lnTo>
                  <a:lnTo>
                    <a:pt x="264" y="2581"/>
                  </a:lnTo>
                  <a:lnTo>
                    <a:pt x="281" y="2626"/>
                  </a:lnTo>
                  <a:lnTo>
                    <a:pt x="301" y="2670"/>
                  </a:lnTo>
                  <a:lnTo>
                    <a:pt x="323" y="2712"/>
                  </a:lnTo>
                  <a:lnTo>
                    <a:pt x="348" y="2750"/>
                  </a:lnTo>
                  <a:lnTo>
                    <a:pt x="377" y="2785"/>
                  </a:lnTo>
                  <a:lnTo>
                    <a:pt x="410" y="2815"/>
                  </a:lnTo>
                  <a:lnTo>
                    <a:pt x="447" y="2840"/>
                  </a:lnTo>
                  <a:lnTo>
                    <a:pt x="489" y="2859"/>
                  </a:lnTo>
                  <a:lnTo>
                    <a:pt x="536" y="2873"/>
                  </a:lnTo>
                  <a:lnTo>
                    <a:pt x="596" y="2880"/>
                  </a:lnTo>
                  <a:lnTo>
                    <a:pt x="657" y="2880"/>
                  </a:lnTo>
                  <a:lnTo>
                    <a:pt x="716" y="2874"/>
                  </a:lnTo>
                  <a:lnTo>
                    <a:pt x="775" y="2867"/>
                  </a:lnTo>
                  <a:lnTo>
                    <a:pt x="837" y="2860"/>
                  </a:lnTo>
                  <a:lnTo>
                    <a:pt x="896" y="2859"/>
                  </a:lnTo>
                  <a:lnTo>
                    <a:pt x="957" y="2862"/>
                  </a:lnTo>
                  <a:lnTo>
                    <a:pt x="1004" y="2873"/>
                  </a:lnTo>
                  <a:lnTo>
                    <a:pt x="1050" y="2892"/>
                  </a:lnTo>
                  <a:lnTo>
                    <a:pt x="1095" y="2915"/>
                  </a:lnTo>
                  <a:lnTo>
                    <a:pt x="1139" y="2939"/>
                  </a:lnTo>
                  <a:lnTo>
                    <a:pt x="1180" y="2964"/>
                  </a:lnTo>
                  <a:lnTo>
                    <a:pt x="1189" y="2969"/>
                  </a:lnTo>
                  <a:lnTo>
                    <a:pt x="1196" y="2936"/>
                  </a:lnTo>
                  <a:lnTo>
                    <a:pt x="1208" y="2901"/>
                  </a:lnTo>
                  <a:lnTo>
                    <a:pt x="1224" y="2869"/>
                  </a:lnTo>
                  <a:lnTo>
                    <a:pt x="1245" y="2840"/>
                  </a:lnTo>
                  <a:lnTo>
                    <a:pt x="1273" y="2813"/>
                  </a:lnTo>
                  <a:lnTo>
                    <a:pt x="1304" y="2792"/>
                  </a:lnTo>
                  <a:lnTo>
                    <a:pt x="1357" y="2770"/>
                  </a:lnTo>
                  <a:lnTo>
                    <a:pt x="1411" y="2752"/>
                  </a:lnTo>
                  <a:lnTo>
                    <a:pt x="1467" y="2740"/>
                  </a:lnTo>
                  <a:lnTo>
                    <a:pt x="1523" y="2731"/>
                  </a:lnTo>
                  <a:lnTo>
                    <a:pt x="1579" y="2721"/>
                  </a:lnTo>
                  <a:lnTo>
                    <a:pt x="1629" y="2709"/>
                  </a:lnTo>
                  <a:lnTo>
                    <a:pt x="1734" y="2674"/>
                  </a:lnTo>
                  <a:lnTo>
                    <a:pt x="1786" y="2658"/>
                  </a:lnTo>
                  <a:lnTo>
                    <a:pt x="1840" y="2647"/>
                  </a:lnTo>
                  <a:lnTo>
                    <a:pt x="1893" y="2642"/>
                  </a:lnTo>
                  <a:lnTo>
                    <a:pt x="1945" y="2646"/>
                  </a:lnTo>
                  <a:lnTo>
                    <a:pt x="1973" y="2653"/>
                  </a:lnTo>
                  <a:lnTo>
                    <a:pt x="1999" y="2667"/>
                  </a:lnTo>
                  <a:lnTo>
                    <a:pt x="2022" y="2682"/>
                  </a:lnTo>
                  <a:lnTo>
                    <a:pt x="2043" y="2703"/>
                  </a:lnTo>
                  <a:lnTo>
                    <a:pt x="2064" y="2726"/>
                  </a:lnTo>
                  <a:lnTo>
                    <a:pt x="2083" y="2742"/>
                  </a:lnTo>
                  <a:lnTo>
                    <a:pt x="2104" y="2756"/>
                  </a:lnTo>
                  <a:lnTo>
                    <a:pt x="2130" y="2761"/>
                  </a:lnTo>
                  <a:lnTo>
                    <a:pt x="2129" y="2752"/>
                  </a:lnTo>
                  <a:lnTo>
                    <a:pt x="2127" y="2709"/>
                  </a:lnTo>
                  <a:lnTo>
                    <a:pt x="2122" y="2665"/>
                  </a:lnTo>
                  <a:lnTo>
                    <a:pt x="2122" y="2651"/>
                  </a:lnTo>
                  <a:lnTo>
                    <a:pt x="2127" y="2640"/>
                  </a:lnTo>
                  <a:lnTo>
                    <a:pt x="2139" y="2633"/>
                  </a:lnTo>
                  <a:lnTo>
                    <a:pt x="2294" y="2588"/>
                  </a:lnTo>
                  <a:lnTo>
                    <a:pt x="2448" y="2536"/>
                  </a:lnTo>
                  <a:lnTo>
                    <a:pt x="2502" y="2511"/>
                  </a:lnTo>
                  <a:lnTo>
                    <a:pt x="2549" y="2480"/>
                  </a:lnTo>
                  <a:lnTo>
                    <a:pt x="2591" y="2445"/>
                  </a:lnTo>
                  <a:lnTo>
                    <a:pt x="2624" y="2405"/>
                  </a:lnTo>
                  <a:lnTo>
                    <a:pt x="2652" y="2361"/>
                  </a:lnTo>
                  <a:lnTo>
                    <a:pt x="2675" y="2314"/>
                  </a:lnTo>
                  <a:lnTo>
                    <a:pt x="2693" y="2263"/>
                  </a:lnTo>
                  <a:lnTo>
                    <a:pt x="2703" y="2211"/>
                  </a:lnTo>
                  <a:lnTo>
                    <a:pt x="2712" y="2157"/>
                  </a:lnTo>
                  <a:lnTo>
                    <a:pt x="2715" y="2101"/>
                  </a:lnTo>
                  <a:lnTo>
                    <a:pt x="2715" y="2043"/>
                  </a:lnTo>
                  <a:lnTo>
                    <a:pt x="2712" y="1986"/>
                  </a:lnTo>
                  <a:lnTo>
                    <a:pt x="2707" y="1930"/>
                  </a:lnTo>
                  <a:lnTo>
                    <a:pt x="2698" y="1872"/>
                  </a:lnTo>
                  <a:lnTo>
                    <a:pt x="2687" y="1818"/>
                  </a:lnTo>
                  <a:lnTo>
                    <a:pt x="2675" y="1764"/>
                  </a:lnTo>
                  <a:lnTo>
                    <a:pt x="2663" y="1713"/>
                  </a:lnTo>
                  <a:lnTo>
                    <a:pt x="2649" y="1664"/>
                  </a:lnTo>
                  <a:lnTo>
                    <a:pt x="2598" y="1511"/>
                  </a:lnTo>
                  <a:lnTo>
                    <a:pt x="2541" y="1359"/>
                  </a:lnTo>
                  <a:lnTo>
                    <a:pt x="2474" y="1209"/>
                  </a:lnTo>
                  <a:lnTo>
                    <a:pt x="2401" y="1064"/>
                  </a:lnTo>
                  <a:lnTo>
                    <a:pt x="2322" y="920"/>
                  </a:lnTo>
                  <a:lnTo>
                    <a:pt x="2237" y="783"/>
                  </a:lnTo>
                  <a:lnTo>
                    <a:pt x="2146" y="648"/>
                  </a:lnTo>
                  <a:lnTo>
                    <a:pt x="2087" y="569"/>
                  </a:lnTo>
                  <a:lnTo>
                    <a:pt x="2020" y="493"/>
                  </a:lnTo>
                  <a:lnTo>
                    <a:pt x="1950" y="419"/>
                  </a:lnTo>
                  <a:lnTo>
                    <a:pt x="1875" y="351"/>
                  </a:lnTo>
                  <a:lnTo>
                    <a:pt x="1797" y="288"/>
                  </a:lnTo>
                  <a:lnTo>
                    <a:pt x="1713" y="231"/>
                  </a:lnTo>
                  <a:lnTo>
                    <a:pt x="1626" y="180"/>
                  </a:lnTo>
                  <a:lnTo>
                    <a:pt x="1537" y="136"/>
                  </a:lnTo>
                  <a:lnTo>
                    <a:pt x="1442" y="101"/>
                  </a:lnTo>
                  <a:lnTo>
                    <a:pt x="1346" y="74"/>
                  </a:lnTo>
                  <a:lnTo>
                    <a:pt x="1249" y="56"/>
                  </a:lnTo>
                  <a:lnTo>
                    <a:pt x="1149" y="49"/>
                  </a:lnTo>
                  <a:lnTo>
                    <a:pt x="1048" y="53"/>
                  </a:lnTo>
                  <a:lnTo>
                    <a:pt x="947" y="68"/>
                  </a:lnTo>
                  <a:lnTo>
                    <a:pt x="868" y="88"/>
                  </a:lnTo>
                  <a:lnTo>
                    <a:pt x="791" y="112"/>
                  </a:lnTo>
                  <a:lnTo>
                    <a:pt x="714" y="143"/>
                  </a:lnTo>
                  <a:lnTo>
                    <a:pt x="643" y="182"/>
                  </a:lnTo>
                  <a:lnTo>
                    <a:pt x="576" y="227"/>
                  </a:lnTo>
                  <a:lnTo>
                    <a:pt x="494" y="294"/>
                  </a:lnTo>
                  <a:lnTo>
                    <a:pt x="417" y="367"/>
                  </a:lnTo>
                  <a:lnTo>
                    <a:pt x="346" y="445"/>
                  </a:lnTo>
                  <a:lnTo>
                    <a:pt x="288" y="514"/>
                  </a:lnTo>
                  <a:lnTo>
                    <a:pt x="232" y="585"/>
                  </a:lnTo>
                  <a:lnTo>
                    <a:pt x="182" y="659"/>
                  </a:lnTo>
                  <a:lnTo>
                    <a:pt x="135" y="737"/>
                  </a:lnTo>
                  <a:lnTo>
                    <a:pt x="107" y="790"/>
                  </a:lnTo>
                  <a:lnTo>
                    <a:pt x="84" y="844"/>
                  </a:lnTo>
                  <a:lnTo>
                    <a:pt x="65" y="901"/>
                  </a:lnTo>
                  <a:lnTo>
                    <a:pt x="54" y="961"/>
                  </a:lnTo>
                  <a:lnTo>
                    <a:pt x="53" y="1020"/>
                  </a:lnTo>
                  <a:lnTo>
                    <a:pt x="51" y="1032"/>
                  </a:lnTo>
                  <a:lnTo>
                    <a:pt x="44" y="1041"/>
                  </a:lnTo>
                  <a:lnTo>
                    <a:pt x="35" y="1044"/>
                  </a:lnTo>
                  <a:lnTo>
                    <a:pt x="23" y="1044"/>
                  </a:lnTo>
                  <a:lnTo>
                    <a:pt x="12" y="1041"/>
                  </a:lnTo>
                  <a:lnTo>
                    <a:pt x="4" y="1032"/>
                  </a:lnTo>
                  <a:lnTo>
                    <a:pt x="0" y="1020"/>
                  </a:lnTo>
                  <a:lnTo>
                    <a:pt x="0" y="952"/>
                  </a:lnTo>
                  <a:lnTo>
                    <a:pt x="12" y="884"/>
                  </a:lnTo>
                  <a:lnTo>
                    <a:pt x="33" y="817"/>
                  </a:lnTo>
                  <a:lnTo>
                    <a:pt x="63" y="751"/>
                  </a:lnTo>
                  <a:lnTo>
                    <a:pt x="98" y="688"/>
                  </a:lnTo>
                  <a:lnTo>
                    <a:pt x="136" y="627"/>
                  </a:lnTo>
                  <a:lnTo>
                    <a:pt x="178" y="568"/>
                  </a:lnTo>
                  <a:lnTo>
                    <a:pt x="220" y="514"/>
                  </a:lnTo>
                  <a:lnTo>
                    <a:pt x="262" y="461"/>
                  </a:lnTo>
                  <a:lnTo>
                    <a:pt x="318" y="397"/>
                  </a:lnTo>
                  <a:lnTo>
                    <a:pt x="376" y="335"/>
                  </a:lnTo>
                  <a:lnTo>
                    <a:pt x="437" y="276"/>
                  </a:lnTo>
                  <a:lnTo>
                    <a:pt x="501" y="222"/>
                  </a:lnTo>
                  <a:lnTo>
                    <a:pt x="568" y="171"/>
                  </a:lnTo>
                  <a:lnTo>
                    <a:pt x="639" y="128"/>
                  </a:lnTo>
                  <a:lnTo>
                    <a:pt x="713" y="88"/>
                  </a:lnTo>
                  <a:lnTo>
                    <a:pt x="793" y="56"/>
                  </a:lnTo>
                  <a:lnTo>
                    <a:pt x="885" y="28"/>
                  </a:lnTo>
                  <a:lnTo>
                    <a:pt x="980" y="11"/>
                  </a:lnTo>
                  <a:lnTo>
                    <a:pt x="10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5" name="Freeform 71"/>
            <p:cNvSpPr>
              <a:spLocks noEditPoints="1"/>
            </p:cNvSpPr>
            <p:nvPr/>
          </p:nvSpPr>
          <p:spPr bwMode="auto">
            <a:xfrm>
              <a:off x="2871" y="3332"/>
              <a:ext cx="691" cy="473"/>
            </a:xfrm>
            <a:custGeom>
              <a:avLst/>
              <a:gdLst/>
              <a:ahLst/>
              <a:cxnLst>
                <a:cxn ang="0">
                  <a:pos x="515" y="68"/>
                </a:cxn>
                <a:cxn ang="0">
                  <a:pos x="471" y="71"/>
                </a:cxn>
                <a:cxn ang="0">
                  <a:pos x="338" y="90"/>
                </a:cxn>
                <a:cxn ang="0">
                  <a:pos x="244" y="103"/>
                </a:cxn>
                <a:cxn ang="0">
                  <a:pos x="151" y="103"/>
                </a:cxn>
                <a:cxn ang="0">
                  <a:pos x="66" y="82"/>
                </a:cxn>
                <a:cxn ang="0">
                  <a:pos x="54" y="82"/>
                </a:cxn>
                <a:cxn ang="0">
                  <a:pos x="55" y="178"/>
                </a:cxn>
                <a:cxn ang="0">
                  <a:pos x="85" y="265"/>
                </a:cxn>
                <a:cxn ang="0">
                  <a:pos x="141" y="337"/>
                </a:cxn>
                <a:cxn ang="0">
                  <a:pos x="225" y="391"/>
                </a:cxn>
                <a:cxn ang="0">
                  <a:pos x="307" y="415"/>
                </a:cxn>
                <a:cxn ang="0">
                  <a:pos x="392" y="419"/>
                </a:cxn>
                <a:cxn ang="0">
                  <a:pos x="474" y="401"/>
                </a:cxn>
                <a:cxn ang="0">
                  <a:pos x="548" y="359"/>
                </a:cxn>
                <a:cxn ang="0">
                  <a:pos x="595" y="303"/>
                </a:cxn>
                <a:cxn ang="0">
                  <a:pos x="623" y="244"/>
                </a:cxn>
                <a:cxn ang="0">
                  <a:pos x="639" y="178"/>
                </a:cxn>
                <a:cxn ang="0">
                  <a:pos x="633" y="115"/>
                </a:cxn>
                <a:cxn ang="0">
                  <a:pos x="605" y="82"/>
                </a:cxn>
                <a:cxn ang="0">
                  <a:pos x="563" y="68"/>
                </a:cxn>
                <a:cxn ang="0">
                  <a:pos x="40" y="0"/>
                </a:cxn>
                <a:cxn ang="0">
                  <a:pos x="59" y="10"/>
                </a:cxn>
                <a:cxn ang="0">
                  <a:pos x="64" y="22"/>
                </a:cxn>
                <a:cxn ang="0">
                  <a:pos x="123" y="43"/>
                </a:cxn>
                <a:cxn ang="0">
                  <a:pos x="202" y="49"/>
                </a:cxn>
                <a:cxn ang="0">
                  <a:pos x="380" y="29"/>
                </a:cxn>
                <a:cxn ang="0">
                  <a:pos x="497" y="17"/>
                </a:cxn>
                <a:cxn ang="0">
                  <a:pos x="555" y="15"/>
                </a:cxn>
                <a:cxn ang="0">
                  <a:pos x="611" y="26"/>
                </a:cxn>
                <a:cxn ang="0">
                  <a:pos x="658" y="54"/>
                </a:cxn>
                <a:cxn ang="0">
                  <a:pos x="686" y="106"/>
                </a:cxn>
                <a:cxn ang="0">
                  <a:pos x="691" y="169"/>
                </a:cxn>
                <a:cxn ang="0">
                  <a:pos x="682" y="230"/>
                </a:cxn>
                <a:cxn ang="0">
                  <a:pos x="656" y="298"/>
                </a:cxn>
                <a:cxn ang="0">
                  <a:pos x="611" y="368"/>
                </a:cxn>
                <a:cxn ang="0">
                  <a:pos x="546" y="424"/>
                </a:cxn>
                <a:cxn ang="0">
                  <a:pos x="452" y="462"/>
                </a:cxn>
                <a:cxn ang="0">
                  <a:pos x="349" y="473"/>
                </a:cxn>
                <a:cxn ang="0">
                  <a:pos x="247" y="455"/>
                </a:cxn>
                <a:cxn ang="0">
                  <a:pos x="153" y="412"/>
                </a:cxn>
                <a:cxn ang="0">
                  <a:pos x="69" y="335"/>
                </a:cxn>
                <a:cxn ang="0">
                  <a:pos x="17" y="239"/>
                </a:cxn>
                <a:cxn ang="0">
                  <a:pos x="0" y="132"/>
                </a:cxn>
                <a:cxn ang="0">
                  <a:pos x="13" y="19"/>
                </a:cxn>
                <a:cxn ang="0">
                  <a:pos x="29" y="1"/>
                </a:cxn>
              </a:cxnLst>
              <a:rect l="0" t="0" r="r" b="b"/>
              <a:pathLst>
                <a:path w="691" h="473">
                  <a:moveTo>
                    <a:pt x="539" y="66"/>
                  </a:moveTo>
                  <a:lnTo>
                    <a:pt x="515" y="68"/>
                  </a:lnTo>
                  <a:lnTo>
                    <a:pt x="492" y="69"/>
                  </a:lnTo>
                  <a:lnTo>
                    <a:pt x="471" y="71"/>
                  </a:lnTo>
                  <a:lnTo>
                    <a:pt x="429" y="76"/>
                  </a:lnTo>
                  <a:lnTo>
                    <a:pt x="338" y="90"/>
                  </a:lnTo>
                  <a:lnTo>
                    <a:pt x="291" y="97"/>
                  </a:lnTo>
                  <a:lnTo>
                    <a:pt x="244" y="103"/>
                  </a:lnTo>
                  <a:lnTo>
                    <a:pt x="197" y="106"/>
                  </a:lnTo>
                  <a:lnTo>
                    <a:pt x="151" y="103"/>
                  </a:lnTo>
                  <a:lnTo>
                    <a:pt x="108" y="96"/>
                  </a:lnTo>
                  <a:lnTo>
                    <a:pt x="66" y="82"/>
                  </a:lnTo>
                  <a:lnTo>
                    <a:pt x="55" y="76"/>
                  </a:lnTo>
                  <a:lnTo>
                    <a:pt x="54" y="82"/>
                  </a:lnTo>
                  <a:lnTo>
                    <a:pt x="52" y="131"/>
                  </a:lnTo>
                  <a:lnTo>
                    <a:pt x="55" y="178"/>
                  </a:lnTo>
                  <a:lnTo>
                    <a:pt x="68" y="223"/>
                  </a:lnTo>
                  <a:lnTo>
                    <a:pt x="85" y="265"/>
                  </a:lnTo>
                  <a:lnTo>
                    <a:pt x="110" y="303"/>
                  </a:lnTo>
                  <a:lnTo>
                    <a:pt x="141" y="337"/>
                  </a:lnTo>
                  <a:lnTo>
                    <a:pt x="179" y="366"/>
                  </a:lnTo>
                  <a:lnTo>
                    <a:pt x="225" y="391"/>
                  </a:lnTo>
                  <a:lnTo>
                    <a:pt x="265" y="405"/>
                  </a:lnTo>
                  <a:lnTo>
                    <a:pt x="307" y="415"/>
                  </a:lnTo>
                  <a:lnTo>
                    <a:pt x="349" y="420"/>
                  </a:lnTo>
                  <a:lnTo>
                    <a:pt x="392" y="419"/>
                  </a:lnTo>
                  <a:lnTo>
                    <a:pt x="434" y="413"/>
                  </a:lnTo>
                  <a:lnTo>
                    <a:pt x="474" y="401"/>
                  </a:lnTo>
                  <a:lnTo>
                    <a:pt x="513" y="384"/>
                  </a:lnTo>
                  <a:lnTo>
                    <a:pt x="548" y="359"/>
                  </a:lnTo>
                  <a:lnTo>
                    <a:pt x="577" y="328"/>
                  </a:lnTo>
                  <a:lnTo>
                    <a:pt x="595" y="303"/>
                  </a:lnTo>
                  <a:lnTo>
                    <a:pt x="611" y="276"/>
                  </a:lnTo>
                  <a:lnTo>
                    <a:pt x="623" y="244"/>
                  </a:lnTo>
                  <a:lnTo>
                    <a:pt x="633" y="211"/>
                  </a:lnTo>
                  <a:lnTo>
                    <a:pt x="639" y="178"/>
                  </a:lnTo>
                  <a:lnTo>
                    <a:pt x="640" y="145"/>
                  </a:lnTo>
                  <a:lnTo>
                    <a:pt x="633" y="115"/>
                  </a:lnTo>
                  <a:lnTo>
                    <a:pt x="623" y="96"/>
                  </a:lnTo>
                  <a:lnTo>
                    <a:pt x="605" y="82"/>
                  </a:lnTo>
                  <a:lnTo>
                    <a:pt x="586" y="73"/>
                  </a:lnTo>
                  <a:lnTo>
                    <a:pt x="563" y="68"/>
                  </a:lnTo>
                  <a:lnTo>
                    <a:pt x="539" y="66"/>
                  </a:lnTo>
                  <a:close/>
                  <a:moveTo>
                    <a:pt x="40" y="0"/>
                  </a:moveTo>
                  <a:lnTo>
                    <a:pt x="50" y="3"/>
                  </a:lnTo>
                  <a:lnTo>
                    <a:pt x="59" y="10"/>
                  </a:lnTo>
                  <a:lnTo>
                    <a:pt x="64" y="21"/>
                  </a:lnTo>
                  <a:lnTo>
                    <a:pt x="64" y="22"/>
                  </a:lnTo>
                  <a:lnTo>
                    <a:pt x="87" y="33"/>
                  </a:lnTo>
                  <a:lnTo>
                    <a:pt x="123" y="43"/>
                  </a:lnTo>
                  <a:lnTo>
                    <a:pt x="162" y="49"/>
                  </a:lnTo>
                  <a:lnTo>
                    <a:pt x="202" y="49"/>
                  </a:lnTo>
                  <a:lnTo>
                    <a:pt x="291" y="42"/>
                  </a:lnTo>
                  <a:lnTo>
                    <a:pt x="380" y="29"/>
                  </a:lnTo>
                  <a:lnTo>
                    <a:pt x="471" y="19"/>
                  </a:lnTo>
                  <a:lnTo>
                    <a:pt x="497" y="17"/>
                  </a:lnTo>
                  <a:lnTo>
                    <a:pt x="525" y="15"/>
                  </a:lnTo>
                  <a:lnTo>
                    <a:pt x="555" y="15"/>
                  </a:lnTo>
                  <a:lnTo>
                    <a:pt x="583" y="19"/>
                  </a:lnTo>
                  <a:lnTo>
                    <a:pt x="611" y="26"/>
                  </a:lnTo>
                  <a:lnTo>
                    <a:pt x="637" y="36"/>
                  </a:lnTo>
                  <a:lnTo>
                    <a:pt x="658" y="54"/>
                  </a:lnTo>
                  <a:lnTo>
                    <a:pt x="675" y="78"/>
                  </a:lnTo>
                  <a:lnTo>
                    <a:pt x="686" y="106"/>
                  </a:lnTo>
                  <a:lnTo>
                    <a:pt x="691" y="138"/>
                  </a:lnTo>
                  <a:lnTo>
                    <a:pt x="691" y="169"/>
                  </a:lnTo>
                  <a:lnTo>
                    <a:pt x="687" y="199"/>
                  </a:lnTo>
                  <a:lnTo>
                    <a:pt x="682" y="230"/>
                  </a:lnTo>
                  <a:lnTo>
                    <a:pt x="673" y="258"/>
                  </a:lnTo>
                  <a:lnTo>
                    <a:pt x="656" y="298"/>
                  </a:lnTo>
                  <a:lnTo>
                    <a:pt x="637" y="335"/>
                  </a:lnTo>
                  <a:lnTo>
                    <a:pt x="611" y="368"/>
                  </a:lnTo>
                  <a:lnTo>
                    <a:pt x="581" y="398"/>
                  </a:lnTo>
                  <a:lnTo>
                    <a:pt x="546" y="424"/>
                  </a:lnTo>
                  <a:lnTo>
                    <a:pt x="501" y="447"/>
                  </a:lnTo>
                  <a:lnTo>
                    <a:pt x="452" y="462"/>
                  </a:lnTo>
                  <a:lnTo>
                    <a:pt x="401" y="471"/>
                  </a:lnTo>
                  <a:lnTo>
                    <a:pt x="349" y="473"/>
                  </a:lnTo>
                  <a:lnTo>
                    <a:pt x="298" y="468"/>
                  </a:lnTo>
                  <a:lnTo>
                    <a:pt x="247" y="455"/>
                  </a:lnTo>
                  <a:lnTo>
                    <a:pt x="199" y="436"/>
                  </a:lnTo>
                  <a:lnTo>
                    <a:pt x="153" y="412"/>
                  </a:lnTo>
                  <a:lnTo>
                    <a:pt x="106" y="375"/>
                  </a:lnTo>
                  <a:lnTo>
                    <a:pt x="69" y="335"/>
                  </a:lnTo>
                  <a:lnTo>
                    <a:pt x="40" y="289"/>
                  </a:lnTo>
                  <a:lnTo>
                    <a:pt x="17" y="239"/>
                  </a:lnTo>
                  <a:lnTo>
                    <a:pt x="3" y="186"/>
                  </a:lnTo>
                  <a:lnTo>
                    <a:pt x="0" y="132"/>
                  </a:lnTo>
                  <a:lnTo>
                    <a:pt x="1" y="76"/>
                  </a:lnTo>
                  <a:lnTo>
                    <a:pt x="13" y="19"/>
                  </a:lnTo>
                  <a:lnTo>
                    <a:pt x="19" y="7"/>
                  </a:lnTo>
                  <a:lnTo>
                    <a:pt x="29" y="1"/>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6" name="Freeform 72"/>
            <p:cNvSpPr>
              <a:spLocks/>
            </p:cNvSpPr>
            <p:nvPr/>
          </p:nvSpPr>
          <p:spPr bwMode="auto">
            <a:xfrm>
              <a:off x="3092" y="3033"/>
              <a:ext cx="67" cy="154"/>
            </a:xfrm>
            <a:custGeom>
              <a:avLst/>
              <a:gdLst/>
              <a:ahLst/>
              <a:cxnLst>
                <a:cxn ang="0">
                  <a:pos x="42" y="0"/>
                </a:cxn>
                <a:cxn ang="0">
                  <a:pos x="53" y="4"/>
                </a:cxn>
                <a:cxn ang="0">
                  <a:pos x="61" y="9"/>
                </a:cxn>
                <a:cxn ang="0">
                  <a:pos x="67" y="19"/>
                </a:cxn>
                <a:cxn ang="0">
                  <a:pos x="65" y="31"/>
                </a:cxn>
                <a:cxn ang="0">
                  <a:pos x="58" y="65"/>
                </a:cxn>
                <a:cxn ang="0">
                  <a:pos x="53" y="96"/>
                </a:cxn>
                <a:cxn ang="0">
                  <a:pos x="53" y="129"/>
                </a:cxn>
                <a:cxn ang="0">
                  <a:pos x="49" y="141"/>
                </a:cxn>
                <a:cxn ang="0">
                  <a:pos x="42" y="150"/>
                </a:cxn>
                <a:cxn ang="0">
                  <a:pos x="32" y="154"/>
                </a:cxn>
                <a:cxn ang="0">
                  <a:pos x="21" y="154"/>
                </a:cxn>
                <a:cxn ang="0">
                  <a:pos x="11" y="150"/>
                </a:cxn>
                <a:cxn ang="0">
                  <a:pos x="4" y="141"/>
                </a:cxn>
                <a:cxn ang="0">
                  <a:pos x="0" y="129"/>
                </a:cxn>
                <a:cxn ang="0">
                  <a:pos x="2" y="91"/>
                </a:cxn>
                <a:cxn ang="0">
                  <a:pos x="5" y="54"/>
                </a:cxn>
                <a:cxn ang="0">
                  <a:pos x="14" y="17"/>
                </a:cxn>
                <a:cxn ang="0">
                  <a:pos x="21" y="7"/>
                </a:cxn>
                <a:cxn ang="0">
                  <a:pos x="30" y="2"/>
                </a:cxn>
                <a:cxn ang="0">
                  <a:pos x="42" y="0"/>
                </a:cxn>
              </a:cxnLst>
              <a:rect l="0" t="0" r="r" b="b"/>
              <a:pathLst>
                <a:path w="67" h="154">
                  <a:moveTo>
                    <a:pt x="42" y="0"/>
                  </a:moveTo>
                  <a:lnTo>
                    <a:pt x="53" y="4"/>
                  </a:lnTo>
                  <a:lnTo>
                    <a:pt x="61" y="9"/>
                  </a:lnTo>
                  <a:lnTo>
                    <a:pt x="67" y="19"/>
                  </a:lnTo>
                  <a:lnTo>
                    <a:pt x="65" y="31"/>
                  </a:lnTo>
                  <a:lnTo>
                    <a:pt x="58" y="65"/>
                  </a:lnTo>
                  <a:lnTo>
                    <a:pt x="53" y="96"/>
                  </a:lnTo>
                  <a:lnTo>
                    <a:pt x="53" y="129"/>
                  </a:lnTo>
                  <a:lnTo>
                    <a:pt x="49" y="141"/>
                  </a:lnTo>
                  <a:lnTo>
                    <a:pt x="42" y="150"/>
                  </a:lnTo>
                  <a:lnTo>
                    <a:pt x="32" y="154"/>
                  </a:lnTo>
                  <a:lnTo>
                    <a:pt x="21" y="154"/>
                  </a:lnTo>
                  <a:lnTo>
                    <a:pt x="11" y="150"/>
                  </a:lnTo>
                  <a:lnTo>
                    <a:pt x="4" y="141"/>
                  </a:lnTo>
                  <a:lnTo>
                    <a:pt x="0" y="129"/>
                  </a:lnTo>
                  <a:lnTo>
                    <a:pt x="2" y="91"/>
                  </a:lnTo>
                  <a:lnTo>
                    <a:pt x="5" y="54"/>
                  </a:lnTo>
                  <a:lnTo>
                    <a:pt x="14" y="17"/>
                  </a:lnTo>
                  <a:lnTo>
                    <a:pt x="21" y="7"/>
                  </a:lnTo>
                  <a:lnTo>
                    <a:pt x="30" y="2"/>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7" name="Freeform 73"/>
            <p:cNvSpPr>
              <a:spLocks/>
            </p:cNvSpPr>
            <p:nvPr/>
          </p:nvSpPr>
          <p:spPr bwMode="auto">
            <a:xfrm>
              <a:off x="3262" y="2968"/>
              <a:ext cx="52" cy="168"/>
            </a:xfrm>
            <a:custGeom>
              <a:avLst/>
              <a:gdLst/>
              <a:ahLst/>
              <a:cxnLst>
                <a:cxn ang="0">
                  <a:pos x="21" y="0"/>
                </a:cxn>
                <a:cxn ang="0">
                  <a:pos x="31" y="0"/>
                </a:cxn>
                <a:cxn ang="0">
                  <a:pos x="42" y="4"/>
                </a:cxn>
                <a:cxn ang="0">
                  <a:pos x="49" y="13"/>
                </a:cxn>
                <a:cxn ang="0">
                  <a:pos x="52" y="25"/>
                </a:cxn>
                <a:cxn ang="0">
                  <a:pos x="52" y="142"/>
                </a:cxn>
                <a:cxn ang="0">
                  <a:pos x="49" y="154"/>
                </a:cxn>
                <a:cxn ang="0">
                  <a:pos x="42" y="163"/>
                </a:cxn>
                <a:cxn ang="0">
                  <a:pos x="31" y="168"/>
                </a:cxn>
                <a:cxn ang="0">
                  <a:pos x="21" y="168"/>
                </a:cxn>
                <a:cxn ang="0">
                  <a:pos x="10" y="163"/>
                </a:cxn>
                <a:cxn ang="0">
                  <a:pos x="3" y="154"/>
                </a:cxn>
                <a:cxn ang="0">
                  <a:pos x="0" y="142"/>
                </a:cxn>
                <a:cxn ang="0">
                  <a:pos x="0" y="25"/>
                </a:cxn>
                <a:cxn ang="0">
                  <a:pos x="3" y="13"/>
                </a:cxn>
                <a:cxn ang="0">
                  <a:pos x="10" y="4"/>
                </a:cxn>
                <a:cxn ang="0">
                  <a:pos x="21" y="0"/>
                </a:cxn>
              </a:cxnLst>
              <a:rect l="0" t="0" r="r" b="b"/>
              <a:pathLst>
                <a:path w="52" h="168">
                  <a:moveTo>
                    <a:pt x="21" y="0"/>
                  </a:moveTo>
                  <a:lnTo>
                    <a:pt x="31" y="0"/>
                  </a:lnTo>
                  <a:lnTo>
                    <a:pt x="42" y="4"/>
                  </a:lnTo>
                  <a:lnTo>
                    <a:pt x="49" y="13"/>
                  </a:lnTo>
                  <a:lnTo>
                    <a:pt x="52" y="25"/>
                  </a:lnTo>
                  <a:lnTo>
                    <a:pt x="52" y="142"/>
                  </a:lnTo>
                  <a:lnTo>
                    <a:pt x="49" y="154"/>
                  </a:lnTo>
                  <a:lnTo>
                    <a:pt x="42" y="163"/>
                  </a:lnTo>
                  <a:lnTo>
                    <a:pt x="31" y="168"/>
                  </a:lnTo>
                  <a:lnTo>
                    <a:pt x="21" y="168"/>
                  </a:lnTo>
                  <a:lnTo>
                    <a:pt x="10" y="163"/>
                  </a:lnTo>
                  <a:lnTo>
                    <a:pt x="3" y="154"/>
                  </a:lnTo>
                  <a:lnTo>
                    <a:pt x="0" y="142"/>
                  </a:lnTo>
                  <a:lnTo>
                    <a:pt x="0" y="25"/>
                  </a:lnTo>
                  <a:lnTo>
                    <a:pt x="3" y="13"/>
                  </a:lnTo>
                  <a:lnTo>
                    <a:pt x="10"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8" name="Freeform 74"/>
            <p:cNvSpPr>
              <a:spLocks/>
            </p:cNvSpPr>
            <p:nvPr/>
          </p:nvSpPr>
          <p:spPr bwMode="auto">
            <a:xfrm>
              <a:off x="3132" y="1870"/>
              <a:ext cx="1188" cy="1034"/>
            </a:xfrm>
            <a:custGeom>
              <a:avLst/>
              <a:gdLst/>
              <a:ahLst/>
              <a:cxnLst>
                <a:cxn ang="0">
                  <a:pos x="783" y="5"/>
                </a:cxn>
                <a:cxn ang="0">
                  <a:pos x="825" y="26"/>
                </a:cxn>
                <a:cxn ang="0">
                  <a:pos x="851" y="68"/>
                </a:cxn>
                <a:cxn ang="0">
                  <a:pos x="856" y="134"/>
                </a:cxn>
                <a:cxn ang="0">
                  <a:pos x="943" y="124"/>
                </a:cxn>
                <a:cxn ang="0">
                  <a:pos x="1022" y="138"/>
                </a:cxn>
                <a:cxn ang="0">
                  <a:pos x="1088" y="173"/>
                </a:cxn>
                <a:cxn ang="0">
                  <a:pos x="1139" y="222"/>
                </a:cxn>
                <a:cxn ang="0">
                  <a:pos x="1174" y="281"/>
                </a:cxn>
                <a:cxn ang="0">
                  <a:pos x="1188" y="344"/>
                </a:cxn>
                <a:cxn ang="0">
                  <a:pos x="1179" y="407"/>
                </a:cxn>
                <a:cxn ang="0">
                  <a:pos x="1144" y="463"/>
                </a:cxn>
                <a:cxn ang="0">
                  <a:pos x="1081" y="506"/>
                </a:cxn>
                <a:cxn ang="0">
                  <a:pos x="1079" y="545"/>
                </a:cxn>
                <a:cxn ang="0">
                  <a:pos x="1132" y="590"/>
                </a:cxn>
                <a:cxn ang="0">
                  <a:pos x="1148" y="637"/>
                </a:cxn>
                <a:cxn ang="0">
                  <a:pos x="1134" y="685"/>
                </a:cxn>
                <a:cxn ang="0">
                  <a:pos x="1095" y="728"/>
                </a:cxn>
                <a:cxn ang="0">
                  <a:pos x="1039" y="767"/>
                </a:cxn>
                <a:cxn ang="0">
                  <a:pos x="971" y="796"/>
                </a:cxn>
                <a:cxn ang="0">
                  <a:pos x="900" y="819"/>
                </a:cxn>
                <a:cxn ang="0">
                  <a:pos x="828" y="828"/>
                </a:cxn>
                <a:cxn ang="0">
                  <a:pos x="765" y="824"/>
                </a:cxn>
                <a:cxn ang="0">
                  <a:pos x="760" y="905"/>
                </a:cxn>
                <a:cxn ang="0">
                  <a:pos x="729" y="966"/>
                </a:cxn>
                <a:cxn ang="0">
                  <a:pos x="674" y="1006"/>
                </a:cxn>
                <a:cxn ang="0">
                  <a:pos x="605" y="1030"/>
                </a:cxn>
                <a:cxn ang="0">
                  <a:pos x="529" y="1034"/>
                </a:cxn>
                <a:cxn ang="0">
                  <a:pos x="453" y="1020"/>
                </a:cxn>
                <a:cxn ang="0">
                  <a:pos x="383" y="990"/>
                </a:cxn>
                <a:cxn ang="0">
                  <a:pos x="327" y="941"/>
                </a:cxn>
                <a:cxn ang="0">
                  <a:pos x="292" y="875"/>
                </a:cxn>
                <a:cxn ang="0">
                  <a:pos x="297" y="850"/>
                </a:cxn>
                <a:cxn ang="0">
                  <a:pos x="289" y="822"/>
                </a:cxn>
                <a:cxn ang="0">
                  <a:pos x="285" y="772"/>
                </a:cxn>
                <a:cxn ang="0">
                  <a:pos x="283" y="655"/>
                </a:cxn>
                <a:cxn ang="0">
                  <a:pos x="177" y="644"/>
                </a:cxn>
                <a:cxn ang="0">
                  <a:pos x="98" y="613"/>
                </a:cxn>
                <a:cxn ang="0">
                  <a:pos x="44" y="566"/>
                </a:cxn>
                <a:cxn ang="0">
                  <a:pos x="13" y="508"/>
                </a:cxn>
                <a:cxn ang="0">
                  <a:pos x="0" y="445"/>
                </a:cxn>
                <a:cxn ang="0">
                  <a:pos x="9" y="379"/>
                </a:cxn>
                <a:cxn ang="0">
                  <a:pos x="34" y="314"/>
                </a:cxn>
                <a:cxn ang="0">
                  <a:pos x="72" y="255"/>
                </a:cxn>
                <a:cxn ang="0">
                  <a:pos x="126" y="208"/>
                </a:cxn>
                <a:cxn ang="0">
                  <a:pos x="189" y="176"/>
                </a:cxn>
                <a:cxn ang="0">
                  <a:pos x="262" y="164"/>
                </a:cxn>
                <a:cxn ang="0">
                  <a:pos x="341" y="175"/>
                </a:cxn>
                <a:cxn ang="0">
                  <a:pos x="426" y="213"/>
                </a:cxn>
                <a:cxn ang="0">
                  <a:pos x="449" y="162"/>
                </a:cxn>
                <a:cxn ang="0">
                  <a:pos x="489" y="115"/>
                </a:cxn>
                <a:cxn ang="0">
                  <a:pos x="542" y="72"/>
                </a:cxn>
                <a:cxn ang="0">
                  <a:pos x="603" y="37"/>
                </a:cxn>
                <a:cxn ang="0">
                  <a:pos x="666" y="12"/>
                </a:cxn>
                <a:cxn ang="0">
                  <a:pos x="729" y="2"/>
                </a:cxn>
              </a:cxnLst>
              <a:rect l="0" t="0" r="r" b="b"/>
              <a:pathLst>
                <a:path w="1188" h="1034">
                  <a:moveTo>
                    <a:pt x="756" y="0"/>
                  </a:moveTo>
                  <a:lnTo>
                    <a:pt x="783" y="5"/>
                  </a:lnTo>
                  <a:lnTo>
                    <a:pt x="805" y="14"/>
                  </a:lnTo>
                  <a:lnTo>
                    <a:pt x="825" y="26"/>
                  </a:lnTo>
                  <a:lnTo>
                    <a:pt x="840" y="45"/>
                  </a:lnTo>
                  <a:lnTo>
                    <a:pt x="851" y="68"/>
                  </a:lnTo>
                  <a:lnTo>
                    <a:pt x="856" y="98"/>
                  </a:lnTo>
                  <a:lnTo>
                    <a:pt x="856" y="134"/>
                  </a:lnTo>
                  <a:lnTo>
                    <a:pt x="900" y="126"/>
                  </a:lnTo>
                  <a:lnTo>
                    <a:pt x="943" y="124"/>
                  </a:lnTo>
                  <a:lnTo>
                    <a:pt x="983" y="129"/>
                  </a:lnTo>
                  <a:lnTo>
                    <a:pt x="1022" y="138"/>
                  </a:lnTo>
                  <a:lnTo>
                    <a:pt x="1055" y="154"/>
                  </a:lnTo>
                  <a:lnTo>
                    <a:pt x="1088" y="173"/>
                  </a:lnTo>
                  <a:lnTo>
                    <a:pt x="1114" y="196"/>
                  </a:lnTo>
                  <a:lnTo>
                    <a:pt x="1139" y="222"/>
                  </a:lnTo>
                  <a:lnTo>
                    <a:pt x="1158" y="251"/>
                  </a:lnTo>
                  <a:lnTo>
                    <a:pt x="1174" y="281"/>
                  </a:lnTo>
                  <a:lnTo>
                    <a:pt x="1184" y="313"/>
                  </a:lnTo>
                  <a:lnTo>
                    <a:pt x="1188" y="344"/>
                  </a:lnTo>
                  <a:lnTo>
                    <a:pt x="1186" y="375"/>
                  </a:lnTo>
                  <a:lnTo>
                    <a:pt x="1179" y="407"/>
                  </a:lnTo>
                  <a:lnTo>
                    <a:pt x="1165" y="435"/>
                  </a:lnTo>
                  <a:lnTo>
                    <a:pt x="1144" y="463"/>
                  </a:lnTo>
                  <a:lnTo>
                    <a:pt x="1116" y="487"/>
                  </a:lnTo>
                  <a:lnTo>
                    <a:pt x="1081" y="506"/>
                  </a:lnTo>
                  <a:lnTo>
                    <a:pt x="1038" y="524"/>
                  </a:lnTo>
                  <a:lnTo>
                    <a:pt x="1079" y="545"/>
                  </a:lnTo>
                  <a:lnTo>
                    <a:pt x="1111" y="568"/>
                  </a:lnTo>
                  <a:lnTo>
                    <a:pt x="1132" y="590"/>
                  </a:lnTo>
                  <a:lnTo>
                    <a:pt x="1144" y="613"/>
                  </a:lnTo>
                  <a:lnTo>
                    <a:pt x="1148" y="637"/>
                  </a:lnTo>
                  <a:lnTo>
                    <a:pt x="1144" y="660"/>
                  </a:lnTo>
                  <a:lnTo>
                    <a:pt x="1134" y="685"/>
                  </a:lnTo>
                  <a:lnTo>
                    <a:pt x="1116" y="705"/>
                  </a:lnTo>
                  <a:lnTo>
                    <a:pt x="1095" y="728"/>
                  </a:lnTo>
                  <a:lnTo>
                    <a:pt x="1069" y="747"/>
                  </a:lnTo>
                  <a:lnTo>
                    <a:pt x="1039" y="767"/>
                  </a:lnTo>
                  <a:lnTo>
                    <a:pt x="1006" y="782"/>
                  </a:lnTo>
                  <a:lnTo>
                    <a:pt x="971" y="796"/>
                  </a:lnTo>
                  <a:lnTo>
                    <a:pt x="936" y="809"/>
                  </a:lnTo>
                  <a:lnTo>
                    <a:pt x="900" y="819"/>
                  </a:lnTo>
                  <a:lnTo>
                    <a:pt x="863" y="826"/>
                  </a:lnTo>
                  <a:lnTo>
                    <a:pt x="828" y="828"/>
                  </a:lnTo>
                  <a:lnTo>
                    <a:pt x="795" y="828"/>
                  </a:lnTo>
                  <a:lnTo>
                    <a:pt x="765" y="824"/>
                  </a:lnTo>
                  <a:lnTo>
                    <a:pt x="767" y="866"/>
                  </a:lnTo>
                  <a:lnTo>
                    <a:pt x="760" y="905"/>
                  </a:lnTo>
                  <a:lnTo>
                    <a:pt x="748" y="938"/>
                  </a:lnTo>
                  <a:lnTo>
                    <a:pt x="729" y="966"/>
                  </a:lnTo>
                  <a:lnTo>
                    <a:pt x="702" y="988"/>
                  </a:lnTo>
                  <a:lnTo>
                    <a:pt x="674" y="1006"/>
                  </a:lnTo>
                  <a:lnTo>
                    <a:pt x="641" y="1020"/>
                  </a:lnTo>
                  <a:lnTo>
                    <a:pt x="605" y="1030"/>
                  </a:lnTo>
                  <a:lnTo>
                    <a:pt x="568" y="1034"/>
                  </a:lnTo>
                  <a:lnTo>
                    <a:pt x="529" y="1034"/>
                  </a:lnTo>
                  <a:lnTo>
                    <a:pt x="491" y="1030"/>
                  </a:lnTo>
                  <a:lnTo>
                    <a:pt x="453" y="1020"/>
                  </a:lnTo>
                  <a:lnTo>
                    <a:pt x="416" y="1008"/>
                  </a:lnTo>
                  <a:lnTo>
                    <a:pt x="383" y="990"/>
                  </a:lnTo>
                  <a:lnTo>
                    <a:pt x="353" y="967"/>
                  </a:lnTo>
                  <a:lnTo>
                    <a:pt x="327" y="941"/>
                  </a:lnTo>
                  <a:lnTo>
                    <a:pt x="306" y="910"/>
                  </a:lnTo>
                  <a:lnTo>
                    <a:pt x="292" y="875"/>
                  </a:lnTo>
                  <a:lnTo>
                    <a:pt x="283" y="836"/>
                  </a:lnTo>
                  <a:lnTo>
                    <a:pt x="297" y="850"/>
                  </a:lnTo>
                  <a:lnTo>
                    <a:pt x="292" y="840"/>
                  </a:lnTo>
                  <a:lnTo>
                    <a:pt x="289" y="822"/>
                  </a:lnTo>
                  <a:lnTo>
                    <a:pt x="287" y="800"/>
                  </a:lnTo>
                  <a:lnTo>
                    <a:pt x="285" y="772"/>
                  </a:lnTo>
                  <a:lnTo>
                    <a:pt x="283" y="742"/>
                  </a:lnTo>
                  <a:lnTo>
                    <a:pt x="283" y="655"/>
                  </a:lnTo>
                  <a:lnTo>
                    <a:pt x="227" y="651"/>
                  </a:lnTo>
                  <a:lnTo>
                    <a:pt x="177" y="644"/>
                  </a:lnTo>
                  <a:lnTo>
                    <a:pt x="135" y="630"/>
                  </a:lnTo>
                  <a:lnTo>
                    <a:pt x="98" y="613"/>
                  </a:lnTo>
                  <a:lnTo>
                    <a:pt x="69" y="590"/>
                  </a:lnTo>
                  <a:lnTo>
                    <a:pt x="44" y="566"/>
                  </a:lnTo>
                  <a:lnTo>
                    <a:pt x="25" y="538"/>
                  </a:lnTo>
                  <a:lnTo>
                    <a:pt x="13" y="508"/>
                  </a:lnTo>
                  <a:lnTo>
                    <a:pt x="4" y="477"/>
                  </a:lnTo>
                  <a:lnTo>
                    <a:pt x="0" y="445"/>
                  </a:lnTo>
                  <a:lnTo>
                    <a:pt x="2" y="412"/>
                  </a:lnTo>
                  <a:lnTo>
                    <a:pt x="9" y="379"/>
                  </a:lnTo>
                  <a:lnTo>
                    <a:pt x="20" y="346"/>
                  </a:lnTo>
                  <a:lnTo>
                    <a:pt x="34" y="314"/>
                  </a:lnTo>
                  <a:lnTo>
                    <a:pt x="51" y="285"/>
                  </a:lnTo>
                  <a:lnTo>
                    <a:pt x="72" y="255"/>
                  </a:lnTo>
                  <a:lnTo>
                    <a:pt x="98" y="231"/>
                  </a:lnTo>
                  <a:lnTo>
                    <a:pt x="126" y="208"/>
                  </a:lnTo>
                  <a:lnTo>
                    <a:pt x="156" y="190"/>
                  </a:lnTo>
                  <a:lnTo>
                    <a:pt x="189" y="176"/>
                  </a:lnTo>
                  <a:lnTo>
                    <a:pt x="224" y="168"/>
                  </a:lnTo>
                  <a:lnTo>
                    <a:pt x="262" y="164"/>
                  </a:lnTo>
                  <a:lnTo>
                    <a:pt x="301" y="166"/>
                  </a:lnTo>
                  <a:lnTo>
                    <a:pt x="341" y="175"/>
                  </a:lnTo>
                  <a:lnTo>
                    <a:pt x="383" y="190"/>
                  </a:lnTo>
                  <a:lnTo>
                    <a:pt x="426" y="213"/>
                  </a:lnTo>
                  <a:lnTo>
                    <a:pt x="435" y="187"/>
                  </a:lnTo>
                  <a:lnTo>
                    <a:pt x="449" y="162"/>
                  </a:lnTo>
                  <a:lnTo>
                    <a:pt x="467" y="138"/>
                  </a:lnTo>
                  <a:lnTo>
                    <a:pt x="489" y="115"/>
                  </a:lnTo>
                  <a:lnTo>
                    <a:pt x="514" y="93"/>
                  </a:lnTo>
                  <a:lnTo>
                    <a:pt x="542" y="72"/>
                  </a:lnTo>
                  <a:lnTo>
                    <a:pt x="571" y="54"/>
                  </a:lnTo>
                  <a:lnTo>
                    <a:pt x="603" y="37"/>
                  </a:lnTo>
                  <a:lnTo>
                    <a:pt x="634" y="23"/>
                  </a:lnTo>
                  <a:lnTo>
                    <a:pt x="666" y="12"/>
                  </a:lnTo>
                  <a:lnTo>
                    <a:pt x="697" y="5"/>
                  </a:lnTo>
                  <a:lnTo>
                    <a:pt x="729" y="2"/>
                  </a:lnTo>
                  <a:lnTo>
                    <a:pt x="7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9" name="Freeform 75"/>
            <p:cNvSpPr>
              <a:spLocks noEditPoints="1"/>
            </p:cNvSpPr>
            <p:nvPr/>
          </p:nvSpPr>
          <p:spPr bwMode="auto">
            <a:xfrm>
              <a:off x="3106" y="1847"/>
              <a:ext cx="1240" cy="1081"/>
            </a:xfrm>
            <a:custGeom>
              <a:avLst/>
              <a:gdLst/>
              <a:ahLst/>
              <a:cxnLst>
                <a:cxn ang="0">
                  <a:pos x="672" y="72"/>
                </a:cxn>
                <a:cxn ang="0">
                  <a:pos x="561" y="138"/>
                </a:cxn>
                <a:cxn ang="0">
                  <a:pos x="487" y="222"/>
                </a:cxn>
                <a:cxn ang="0">
                  <a:pos x="451" y="262"/>
                </a:cxn>
                <a:cxn ang="0">
                  <a:pos x="311" y="217"/>
                </a:cxn>
                <a:cxn ang="0">
                  <a:pos x="150" y="266"/>
                </a:cxn>
                <a:cxn ang="0">
                  <a:pos x="60" y="412"/>
                </a:cxn>
                <a:cxn ang="0">
                  <a:pos x="81" y="559"/>
                </a:cxn>
                <a:cxn ang="0">
                  <a:pos x="201" y="638"/>
                </a:cxn>
                <a:cxn ang="0">
                  <a:pos x="323" y="655"/>
                </a:cxn>
                <a:cxn ang="0">
                  <a:pos x="341" y="844"/>
                </a:cxn>
                <a:cxn ang="0">
                  <a:pos x="344" y="887"/>
                </a:cxn>
                <a:cxn ang="0">
                  <a:pos x="405" y="976"/>
                </a:cxn>
                <a:cxn ang="0">
                  <a:pos x="536" y="1029"/>
                </a:cxn>
                <a:cxn ang="0">
                  <a:pos x="672" y="1013"/>
                </a:cxn>
                <a:cxn ang="0">
                  <a:pos x="760" y="922"/>
                </a:cxn>
                <a:cxn ang="0">
                  <a:pos x="775" y="826"/>
                </a:cxn>
                <a:cxn ang="0">
                  <a:pos x="894" y="823"/>
                </a:cxn>
                <a:cxn ang="0">
                  <a:pos x="1074" y="753"/>
                </a:cxn>
                <a:cxn ang="0">
                  <a:pos x="1142" y="685"/>
                </a:cxn>
                <a:cxn ang="0">
                  <a:pos x="1114" y="605"/>
                </a:cxn>
                <a:cxn ang="0">
                  <a:pos x="1041" y="563"/>
                </a:cxn>
                <a:cxn ang="0">
                  <a:pos x="1057" y="522"/>
                </a:cxn>
                <a:cxn ang="0">
                  <a:pos x="1172" y="432"/>
                </a:cxn>
                <a:cxn ang="0">
                  <a:pos x="1163" y="290"/>
                </a:cxn>
                <a:cxn ang="0">
                  <a:pos x="1023" y="184"/>
                </a:cxn>
                <a:cxn ang="0">
                  <a:pos x="877" y="182"/>
                </a:cxn>
                <a:cxn ang="0">
                  <a:pos x="856" y="126"/>
                </a:cxn>
                <a:cxn ang="0">
                  <a:pos x="803" y="56"/>
                </a:cxn>
                <a:cxn ang="0">
                  <a:pos x="805" y="2"/>
                </a:cxn>
                <a:cxn ang="0">
                  <a:pos x="892" y="58"/>
                </a:cxn>
                <a:cxn ang="0">
                  <a:pos x="920" y="124"/>
                </a:cxn>
                <a:cxn ang="0">
                  <a:pos x="1097" y="157"/>
                </a:cxn>
                <a:cxn ang="0">
                  <a:pos x="1221" y="288"/>
                </a:cxn>
                <a:cxn ang="0">
                  <a:pos x="1222" y="447"/>
                </a:cxn>
                <a:cxn ang="0">
                  <a:pos x="1125" y="549"/>
                </a:cxn>
                <a:cxn ang="0">
                  <a:pos x="1193" y="624"/>
                </a:cxn>
                <a:cxn ang="0">
                  <a:pos x="1163" y="746"/>
                </a:cxn>
                <a:cxn ang="0">
                  <a:pos x="997" y="849"/>
                </a:cxn>
                <a:cxn ang="0">
                  <a:pos x="819" y="875"/>
                </a:cxn>
                <a:cxn ang="0">
                  <a:pos x="779" y="999"/>
                </a:cxn>
                <a:cxn ang="0">
                  <a:pos x="655" y="1073"/>
                </a:cxn>
                <a:cxn ang="0">
                  <a:pos x="498" y="1073"/>
                </a:cxn>
                <a:cxn ang="0">
                  <a:pos x="356" y="1001"/>
                </a:cxn>
                <a:cxn ang="0">
                  <a:pos x="283" y="859"/>
                </a:cxn>
                <a:cxn ang="0">
                  <a:pos x="283" y="702"/>
                </a:cxn>
                <a:cxn ang="0">
                  <a:pos x="159" y="680"/>
                </a:cxn>
                <a:cxn ang="0">
                  <a:pos x="39" y="592"/>
                </a:cxn>
                <a:cxn ang="0">
                  <a:pos x="2" y="439"/>
                </a:cxn>
                <a:cxn ang="0">
                  <a:pos x="72" y="273"/>
                </a:cxn>
                <a:cxn ang="0">
                  <a:pos x="229" y="171"/>
                </a:cxn>
                <a:cxn ang="0">
                  <a:pos x="419" y="189"/>
                </a:cxn>
                <a:cxn ang="0">
                  <a:pos x="494" y="126"/>
                </a:cxn>
                <a:cxn ang="0">
                  <a:pos x="611" y="44"/>
                </a:cxn>
                <a:cxn ang="0">
                  <a:pos x="744" y="2"/>
                </a:cxn>
              </a:cxnLst>
              <a:rect l="0" t="0" r="r" b="b"/>
              <a:pathLst>
                <a:path w="1240" h="1081">
                  <a:moveTo>
                    <a:pt x="756" y="51"/>
                  </a:moveTo>
                  <a:lnTo>
                    <a:pt x="730" y="54"/>
                  </a:lnTo>
                  <a:lnTo>
                    <a:pt x="702" y="61"/>
                  </a:lnTo>
                  <a:lnTo>
                    <a:pt x="672" y="72"/>
                  </a:lnTo>
                  <a:lnTo>
                    <a:pt x="643" y="86"/>
                  </a:lnTo>
                  <a:lnTo>
                    <a:pt x="615" y="102"/>
                  </a:lnTo>
                  <a:lnTo>
                    <a:pt x="587" y="119"/>
                  </a:lnTo>
                  <a:lnTo>
                    <a:pt x="561" y="138"/>
                  </a:lnTo>
                  <a:lnTo>
                    <a:pt x="538" y="157"/>
                  </a:lnTo>
                  <a:lnTo>
                    <a:pt x="517" y="178"/>
                  </a:lnTo>
                  <a:lnTo>
                    <a:pt x="500" y="201"/>
                  </a:lnTo>
                  <a:lnTo>
                    <a:pt x="487" y="222"/>
                  </a:lnTo>
                  <a:lnTo>
                    <a:pt x="479" y="243"/>
                  </a:lnTo>
                  <a:lnTo>
                    <a:pt x="472" y="254"/>
                  </a:lnTo>
                  <a:lnTo>
                    <a:pt x="463" y="260"/>
                  </a:lnTo>
                  <a:lnTo>
                    <a:pt x="451" y="262"/>
                  </a:lnTo>
                  <a:lnTo>
                    <a:pt x="440" y="259"/>
                  </a:lnTo>
                  <a:lnTo>
                    <a:pt x="398" y="238"/>
                  </a:lnTo>
                  <a:lnTo>
                    <a:pt x="355" y="224"/>
                  </a:lnTo>
                  <a:lnTo>
                    <a:pt x="311" y="217"/>
                  </a:lnTo>
                  <a:lnTo>
                    <a:pt x="267" y="219"/>
                  </a:lnTo>
                  <a:lnTo>
                    <a:pt x="225" y="227"/>
                  </a:lnTo>
                  <a:lnTo>
                    <a:pt x="187" y="243"/>
                  </a:lnTo>
                  <a:lnTo>
                    <a:pt x="150" y="266"/>
                  </a:lnTo>
                  <a:lnTo>
                    <a:pt x="119" y="295"/>
                  </a:lnTo>
                  <a:lnTo>
                    <a:pt x="91" y="332"/>
                  </a:lnTo>
                  <a:lnTo>
                    <a:pt x="70" y="376"/>
                  </a:lnTo>
                  <a:lnTo>
                    <a:pt x="60" y="412"/>
                  </a:lnTo>
                  <a:lnTo>
                    <a:pt x="54" y="451"/>
                  </a:lnTo>
                  <a:lnTo>
                    <a:pt x="54" y="488"/>
                  </a:lnTo>
                  <a:lnTo>
                    <a:pt x="63" y="524"/>
                  </a:lnTo>
                  <a:lnTo>
                    <a:pt x="81" y="559"/>
                  </a:lnTo>
                  <a:lnTo>
                    <a:pt x="105" y="587"/>
                  </a:lnTo>
                  <a:lnTo>
                    <a:pt x="133" y="610"/>
                  </a:lnTo>
                  <a:lnTo>
                    <a:pt x="166" y="627"/>
                  </a:lnTo>
                  <a:lnTo>
                    <a:pt x="201" y="638"/>
                  </a:lnTo>
                  <a:lnTo>
                    <a:pt x="238" y="646"/>
                  </a:lnTo>
                  <a:lnTo>
                    <a:pt x="273" y="650"/>
                  </a:lnTo>
                  <a:lnTo>
                    <a:pt x="309" y="652"/>
                  </a:lnTo>
                  <a:lnTo>
                    <a:pt x="323" y="655"/>
                  </a:lnTo>
                  <a:lnTo>
                    <a:pt x="334" y="666"/>
                  </a:lnTo>
                  <a:lnTo>
                    <a:pt x="337" y="678"/>
                  </a:lnTo>
                  <a:lnTo>
                    <a:pt x="337" y="805"/>
                  </a:lnTo>
                  <a:lnTo>
                    <a:pt x="341" y="844"/>
                  </a:lnTo>
                  <a:lnTo>
                    <a:pt x="346" y="859"/>
                  </a:lnTo>
                  <a:lnTo>
                    <a:pt x="351" y="872"/>
                  </a:lnTo>
                  <a:lnTo>
                    <a:pt x="348" y="882"/>
                  </a:lnTo>
                  <a:lnTo>
                    <a:pt x="344" y="887"/>
                  </a:lnTo>
                  <a:lnTo>
                    <a:pt x="346" y="894"/>
                  </a:lnTo>
                  <a:lnTo>
                    <a:pt x="360" y="926"/>
                  </a:lnTo>
                  <a:lnTo>
                    <a:pt x="381" y="954"/>
                  </a:lnTo>
                  <a:lnTo>
                    <a:pt x="405" y="976"/>
                  </a:lnTo>
                  <a:lnTo>
                    <a:pt x="435" y="997"/>
                  </a:lnTo>
                  <a:lnTo>
                    <a:pt x="466" y="1011"/>
                  </a:lnTo>
                  <a:lnTo>
                    <a:pt x="501" y="1024"/>
                  </a:lnTo>
                  <a:lnTo>
                    <a:pt x="536" y="1029"/>
                  </a:lnTo>
                  <a:lnTo>
                    <a:pt x="573" y="1032"/>
                  </a:lnTo>
                  <a:lnTo>
                    <a:pt x="608" y="1031"/>
                  </a:lnTo>
                  <a:lnTo>
                    <a:pt x="641" y="1024"/>
                  </a:lnTo>
                  <a:lnTo>
                    <a:pt x="672" y="1013"/>
                  </a:lnTo>
                  <a:lnTo>
                    <a:pt x="702" y="997"/>
                  </a:lnTo>
                  <a:lnTo>
                    <a:pt x="727" y="976"/>
                  </a:lnTo>
                  <a:lnTo>
                    <a:pt x="746" y="952"/>
                  </a:lnTo>
                  <a:lnTo>
                    <a:pt x="760" y="922"/>
                  </a:lnTo>
                  <a:lnTo>
                    <a:pt x="765" y="887"/>
                  </a:lnTo>
                  <a:lnTo>
                    <a:pt x="765" y="847"/>
                  </a:lnTo>
                  <a:lnTo>
                    <a:pt x="767" y="835"/>
                  </a:lnTo>
                  <a:lnTo>
                    <a:pt x="775" y="826"/>
                  </a:lnTo>
                  <a:lnTo>
                    <a:pt x="786" y="821"/>
                  </a:lnTo>
                  <a:lnTo>
                    <a:pt x="798" y="821"/>
                  </a:lnTo>
                  <a:lnTo>
                    <a:pt x="845" y="826"/>
                  </a:lnTo>
                  <a:lnTo>
                    <a:pt x="894" y="823"/>
                  </a:lnTo>
                  <a:lnTo>
                    <a:pt x="941" y="812"/>
                  </a:lnTo>
                  <a:lnTo>
                    <a:pt x="988" y="797"/>
                  </a:lnTo>
                  <a:lnTo>
                    <a:pt x="1034" y="777"/>
                  </a:lnTo>
                  <a:lnTo>
                    <a:pt x="1074" y="753"/>
                  </a:lnTo>
                  <a:lnTo>
                    <a:pt x="1093" y="739"/>
                  </a:lnTo>
                  <a:lnTo>
                    <a:pt x="1112" y="723"/>
                  </a:lnTo>
                  <a:lnTo>
                    <a:pt x="1130" y="706"/>
                  </a:lnTo>
                  <a:lnTo>
                    <a:pt x="1142" y="685"/>
                  </a:lnTo>
                  <a:lnTo>
                    <a:pt x="1147" y="664"/>
                  </a:lnTo>
                  <a:lnTo>
                    <a:pt x="1142" y="641"/>
                  </a:lnTo>
                  <a:lnTo>
                    <a:pt x="1132" y="620"/>
                  </a:lnTo>
                  <a:lnTo>
                    <a:pt x="1114" y="605"/>
                  </a:lnTo>
                  <a:lnTo>
                    <a:pt x="1093" y="591"/>
                  </a:lnTo>
                  <a:lnTo>
                    <a:pt x="1072" y="578"/>
                  </a:lnTo>
                  <a:lnTo>
                    <a:pt x="1051" y="570"/>
                  </a:lnTo>
                  <a:lnTo>
                    <a:pt x="1041" y="563"/>
                  </a:lnTo>
                  <a:lnTo>
                    <a:pt x="1037" y="550"/>
                  </a:lnTo>
                  <a:lnTo>
                    <a:pt x="1039" y="538"/>
                  </a:lnTo>
                  <a:lnTo>
                    <a:pt x="1046" y="528"/>
                  </a:lnTo>
                  <a:lnTo>
                    <a:pt x="1057" y="522"/>
                  </a:lnTo>
                  <a:lnTo>
                    <a:pt x="1093" y="507"/>
                  </a:lnTo>
                  <a:lnTo>
                    <a:pt x="1126" y="486"/>
                  </a:lnTo>
                  <a:lnTo>
                    <a:pt x="1153" y="461"/>
                  </a:lnTo>
                  <a:lnTo>
                    <a:pt x="1172" y="432"/>
                  </a:lnTo>
                  <a:lnTo>
                    <a:pt x="1184" y="400"/>
                  </a:lnTo>
                  <a:lnTo>
                    <a:pt x="1188" y="365"/>
                  </a:lnTo>
                  <a:lnTo>
                    <a:pt x="1181" y="329"/>
                  </a:lnTo>
                  <a:lnTo>
                    <a:pt x="1163" y="290"/>
                  </a:lnTo>
                  <a:lnTo>
                    <a:pt x="1135" y="252"/>
                  </a:lnTo>
                  <a:lnTo>
                    <a:pt x="1102" y="222"/>
                  </a:lnTo>
                  <a:lnTo>
                    <a:pt x="1065" y="199"/>
                  </a:lnTo>
                  <a:lnTo>
                    <a:pt x="1023" y="184"/>
                  </a:lnTo>
                  <a:lnTo>
                    <a:pt x="980" y="175"/>
                  </a:lnTo>
                  <a:lnTo>
                    <a:pt x="934" y="175"/>
                  </a:lnTo>
                  <a:lnTo>
                    <a:pt x="889" y="182"/>
                  </a:lnTo>
                  <a:lnTo>
                    <a:pt x="877" y="182"/>
                  </a:lnTo>
                  <a:lnTo>
                    <a:pt x="866" y="178"/>
                  </a:lnTo>
                  <a:lnTo>
                    <a:pt x="858" y="170"/>
                  </a:lnTo>
                  <a:lnTo>
                    <a:pt x="856" y="157"/>
                  </a:lnTo>
                  <a:lnTo>
                    <a:pt x="856" y="126"/>
                  </a:lnTo>
                  <a:lnTo>
                    <a:pt x="849" y="100"/>
                  </a:lnTo>
                  <a:lnTo>
                    <a:pt x="838" y="79"/>
                  </a:lnTo>
                  <a:lnTo>
                    <a:pt x="823" y="65"/>
                  </a:lnTo>
                  <a:lnTo>
                    <a:pt x="803" y="56"/>
                  </a:lnTo>
                  <a:lnTo>
                    <a:pt x="782" y="51"/>
                  </a:lnTo>
                  <a:lnTo>
                    <a:pt x="756" y="51"/>
                  </a:lnTo>
                  <a:close/>
                  <a:moveTo>
                    <a:pt x="775" y="0"/>
                  </a:moveTo>
                  <a:lnTo>
                    <a:pt x="805" y="2"/>
                  </a:lnTo>
                  <a:lnTo>
                    <a:pt x="833" y="9"/>
                  </a:lnTo>
                  <a:lnTo>
                    <a:pt x="856" y="20"/>
                  </a:lnTo>
                  <a:lnTo>
                    <a:pt x="877" y="37"/>
                  </a:lnTo>
                  <a:lnTo>
                    <a:pt x="892" y="58"/>
                  </a:lnTo>
                  <a:lnTo>
                    <a:pt x="903" y="84"/>
                  </a:lnTo>
                  <a:lnTo>
                    <a:pt x="908" y="117"/>
                  </a:lnTo>
                  <a:lnTo>
                    <a:pt x="908" y="126"/>
                  </a:lnTo>
                  <a:lnTo>
                    <a:pt x="920" y="124"/>
                  </a:lnTo>
                  <a:lnTo>
                    <a:pt x="968" y="123"/>
                  </a:lnTo>
                  <a:lnTo>
                    <a:pt x="1013" y="128"/>
                  </a:lnTo>
                  <a:lnTo>
                    <a:pt x="1057" y="138"/>
                  </a:lnTo>
                  <a:lnTo>
                    <a:pt x="1097" y="157"/>
                  </a:lnTo>
                  <a:lnTo>
                    <a:pt x="1135" y="180"/>
                  </a:lnTo>
                  <a:lnTo>
                    <a:pt x="1168" y="210"/>
                  </a:lnTo>
                  <a:lnTo>
                    <a:pt x="1198" y="247"/>
                  </a:lnTo>
                  <a:lnTo>
                    <a:pt x="1221" y="288"/>
                  </a:lnTo>
                  <a:lnTo>
                    <a:pt x="1235" y="332"/>
                  </a:lnTo>
                  <a:lnTo>
                    <a:pt x="1240" y="372"/>
                  </a:lnTo>
                  <a:lnTo>
                    <a:pt x="1235" y="411"/>
                  </a:lnTo>
                  <a:lnTo>
                    <a:pt x="1222" y="447"/>
                  </a:lnTo>
                  <a:lnTo>
                    <a:pt x="1203" y="481"/>
                  </a:lnTo>
                  <a:lnTo>
                    <a:pt x="1179" y="510"/>
                  </a:lnTo>
                  <a:lnTo>
                    <a:pt x="1147" y="535"/>
                  </a:lnTo>
                  <a:lnTo>
                    <a:pt x="1125" y="549"/>
                  </a:lnTo>
                  <a:lnTo>
                    <a:pt x="1146" y="564"/>
                  </a:lnTo>
                  <a:lnTo>
                    <a:pt x="1165" y="582"/>
                  </a:lnTo>
                  <a:lnTo>
                    <a:pt x="1182" y="601"/>
                  </a:lnTo>
                  <a:lnTo>
                    <a:pt x="1193" y="624"/>
                  </a:lnTo>
                  <a:lnTo>
                    <a:pt x="1200" y="650"/>
                  </a:lnTo>
                  <a:lnTo>
                    <a:pt x="1196" y="685"/>
                  </a:lnTo>
                  <a:lnTo>
                    <a:pt x="1184" y="716"/>
                  </a:lnTo>
                  <a:lnTo>
                    <a:pt x="1163" y="746"/>
                  </a:lnTo>
                  <a:lnTo>
                    <a:pt x="1139" y="770"/>
                  </a:lnTo>
                  <a:lnTo>
                    <a:pt x="1095" y="802"/>
                  </a:lnTo>
                  <a:lnTo>
                    <a:pt x="1048" y="828"/>
                  </a:lnTo>
                  <a:lnTo>
                    <a:pt x="997" y="849"/>
                  </a:lnTo>
                  <a:lnTo>
                    <a:pt x="945" y="865"/>
                  </a:lnTo>
                  <a:lnTo>
                    <a:pt x="891" y="875"/>
                  </a:lnTo>
                  <a:lnTo>
                    <a:pt x="837" y="877"/>
                  </a:lnTo>
                  <a:lnTo>
                    <a:pt x="819" y="875"/>
                  </a:lnTo>
                  <a:lnTo>
                    <a:pt x="819" y="893"/>
                  </a:lnTo>
                  <a:lnTo>
                    <a:pt x="812" y="933"/>
                  </a:lnTo>
                  <a:lnTo>
                    <a:pt x="798" y="968"/>
                  </a:lnTo>
                  <a:lnTo>
                    <a:pt x="779" y="999"/>
                  </a:lnTo>
                  <a:lnTo>
                    <a:pt x="755" y="1025"/>
                  </a:lnTo>
                  <a:lnTo>
                    <a:pt x="725" y="1046"/>
                  </a:lnTo>
                  <a:lnTo>
                    <a:pt x="692" y="1062"/>
                  </a:lnTo>
                  <a:lnTo>
                    <a:pt x="655" y="1073"/>
                  </a:lnTo>
                  <a:lnTo>
                    <a:pt x="617" y="1079"/>
                  </a:lnTo>
                  <a:lnTo>
                    <a:pt x="578" y="1081"/>
                  </a:lnTo>
                  <a:lnTo>
                    <a:pt x="538" y="1079"/>
                  </a:lnTo>
                  <a:lnTo>
                    <a:pt x="498" y="1073"/>
                  </a:lnTo>
                  <a:lnTo>
                    <a:pt x="459" y="1060"/>
                  </a:lnTo>
                  <a:lnTo>
                    <a:pt x="421" y="1045"/>
                  </a:lnTo>
                  <a:lnTo>
                    <a:pt x="388" y="1025"/>
                  </a:lnTo>
                  <a:lnTo>
                    <a:pt x="356" y="1001"/>
                  </a:lnTo>
                  <a:lnTo>
                    <a:pt x="330" y="971"/>
                  </a:lnTo>
                  <a:lnTo>
                    <a:pt x="308" y="938"/>
                  </a:lnTo>
                  <a:lnTo>
                    <a:pt x="292" y="901"/>
                  </a:lnTo>
                  <a:lnTo>
                    <a:pt x="283" y="859"/>
                  </a:lnTo>
                  <a:lnTo>
                    <a:pt x="285" y="847"/>
                  </a:lnTo>
                  <a:lnTo>
                    <a:pt x="288" y="844"/>
                  </a:lnTo>
                  <a:lnTo>
                    <a:pt x="285" y="802"/>
                  </a:lnTo>
                  <a:lnTo>
                    <a:pt x="283" y="702"/>
                  </a:lnTo>
                  <a:lnTo>
                    <a:pt x="273" y="702"/>
                  </a:lnTo>
                  <a:lnTo>
                    <a:pt x="234" y="699"/>
                  </a:lnTo>
                  <a:lnTo>
                    <a:pt x="196" y="690"/>
                  </a:lnTo>
                  <a:lnTo>
                    <a:pt x="159" y="680"/>
                  </a:lnTo>
                  <a:lnTo>
                    <a:pt x="124" y="666"/>
                  </a:lnTo>
                  <a:lnTo>
                    <a:pt x="93" y="646"/>
                  </a:lnTo>
                  <a:lnTo>
                    <a:pt x="63" y="622"/>
                  </a:lnTo>
                  <a:lnTo>
                    <a:pt x="39" y="592"/>
                  </a:lnTo>
                  <a:lnTo>
                    <a:pt x="19" y="557"/>
                  </a:lnTo>
                  <a:lnTo>
                    <a:pt x="7" y="519"/>
                  </a:lnTo>
                  <a:lnTo>
                    <a:pt x="0" y="479"/>
                  </a:lnTo>
                  <a:lnTo>
                    <a:pt x="2" y="439"/>
                  </a:lnTo>
                  <a:lnTo>
                    <a:pt x="7" y="400"/>
                  </a:lnTo>
                  <a:lnTo>
                    <a:pt x="19" y="362"/>
                  </a:lnTo>
                  <a:lnTo>
                    <a:pt x="42" y="315"/>
                  </a:lnTo>
                  <a:lnTo>
                    <a:pt x="72" y="273"/>
                  </a:lnTo>
                  <a:lnTo>
                    <a:pt x="105" y="236"/>
                  </a:lnTo>
                  <a:lnTo>
                    <a:pt x="143" y="208"/>
                  </a:lnTo>
                  <a:lnTo>
                    <a:pt x="185" y="187"/>
                  </a:lnTo>
                  <a:lnTo>
                    <a:pt x="229" y="171"/>
                  </a:lnTo>
                  <a:lnTo>
                    <a:pt x="276" y="164"/>
                  </a:lnTo>
                  <a:lnTo>
                    <a:pt x="323" y="164"/>
                  </a:lnTo>
                  <a:lnTo>
                    <a:pt x="370" y="173"/>
                  </a:lnTo>
                  <a:lnTo>
                    <a:pt x="419" y="189"/>
                  </a:lnTo>
                  <a:lnTo>
                    <a:pt x="440" y="199"/>
                  </a:lnTo>
                  <a:lnTo>
                    <a:pt x="452" y="177"/>
                  </a:lnTo>
                  <a:lnTo>
                    <a:pt x="472" y="150"/>
                  </a:lnTo>
                  <a:lnTo>
                    <a:pt x="494" y="126"/>
                  </a:lnTo>
                  <a:lnTo>
                    <a:pt x="521" y="103"/>
                  </a:lnTo>
                  <a:lnTo>
                    <a:pt x="548" y="82"/>
                  </a:lnTo>
                  <a:lnTo>
                    <a:pt x="580" y="61"/>
                  </a:lnTo>
                  <a:lnTo>
                    <a:pt x="611" y="44"/>
                  </a:lnTo>
                  <a:lnTo>
                    <a:pt x="645" y="30"/>
                  </a:lnTo>
                  <a:lnTo>
                    <a:pt x="679" y="16"/>
                  </a:lnTo>
                  <a:lnTo>
                    <a:pt x="713" y="7"/>
                  </a:lnTo>
                  <a:lnTo>
                    <a:pt x="744" y="2"/>
                  </a:lnTo>
                  <a:lnTo>
                    <a:pt x="7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40"/>
                                        </p:tgtEl>
                                        <p:attrNameLst>
                                          <p:attrName>style.visibility</p:attrName>
                                        </p:attrNameLst>
                                      </p:cBhvr>
                                      <p:to>
                                        <p:strVal val="visible"/>
                                      </p:to>
                                    </p:set>
                                    <p:anim calcmode="lin" valueType="num">
                                      <p:cBhvr>
                                        <p:cTn id="7" dur="1000" fill="hold"/>
                                        <p:tgtEl>
                                          <p:spTgt spid="640"/>
                                        </p:tgtEl>
                                        <p:attrNameLst>
                                          <p:attrName>ppt_w</p:attrName>
                                        </p:attrNameLst>
                                      </p:cBhvr>
                                      <p:tavLst>
                                        <p:tav tm="0">
                                          <p:val>
                                            <p:strVal val="#ppt_w*0.70"/>
                                          </p:val>
                                        </p:tav>
                                        <p:tav tm="100000">
                                          <p:val>
                                            <p:strVal val="#ppt_w"/>
                                          </p:val>
                                        </p:tav>
                                      </p:tavLst>
                                    </p:anim>
                                    <p:anim calcmode="lin" valueType="num">
                                      <p:cBhvr>
                                        <p:cTn id="8" dur="1000" fill="hold"/>
                                        <p:tgtEl>
                                          <p:spTgt spid="640"/>
                                        </p:tgtEl>
                                        <p:attrNameLst>
                                          <p:attrName>ppt_h</p:attrName>
                                        </p:attrNameLst>
                                      </p:cBhvr>
                                      <p:tavLst>
                                        <p:tav tm="0">
                                          <p:val>
                                            <p:strVal val="#ppt_h"/>
                                          </p:val>
                                        </p:tav>
                                        <p:tav tm="100000">
                                          <p:val>
                                            <p:strVal val="#ppt_h"/>
                                          </p:val>
                                        </p:tav>
                                      </p:tavLst>
                                    </p:anim>
                                    <p:animEffect transition="in" filter="fade">
                                      <p:cBhvr>
                                        <p:cTn id="9" dur="1000"/>
                                        <p:tgtEl>
                                          <p:spTgt spid="640"/>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xit" presetSubtype="0" fill="hold" nodeType="clickEffect">
                                  <p:stCondLst>
                                    <p:cond delay="0"/>
                                  </p:stCondLst>
                                  <p:iterate type="lt">
                                    <p:tmPct val="5000"/>
                                  </p:iterate>
                                  <p:childTnLst>
                                    <p:anim calcmode="lin" valueType="num">
                                      <p:cBhvr>
                                        <p:cTn id="13" dur="1000"/>
                                        <p:tgtEl>
                                          <p:spTgt spid="696"/>
                                        </p:tgtEl>
                                        <p:attrNameLst>
                                          <p:attrName>ppt_w</p:attrName>
                                        </p:attrNameLst>
                                      </p:cBhvr>
                                      <p:tavLst>
                                        <p:tav tm="0">
                                          <p:val>
                                            <p:strVal val="ppt_w"/>
                                          </p:val>
                                        </p:tav>
                                        <p:tav tm="100000">
                                          <p:val>
                                            <p:fltVal val="0"/>
                                          </p:val>
                                        </p:tav>
                                      </p:tavLst>
                                    </p:anim>
                                    <p:anim calcmode="lin" valueType="num">
                                      <p:cBhvr>
                                        <p:cTn id="14" dur="1000"/>
                                        <p:tgtEl>
                                          <p:spTgt spid="696"/>
                                        </p:tgtEl>
                                        <p:attrNameLst>
                                          <p:attrName>ppt_h</p:attrName>
                                        </p:attrNameLst>
                                      </p:cBhvr>
                                      <p:tavLst>
                                        <p:tav tm="0">
                                          <p:val>
                                            <p:strVal val="ppt_h"/>
                                          </p:val>
                                        </p:tav>
                                        <p:tav tm="100000">
                                          <p:val>
                                            <p:fltVal val="0"/>
                                          </p:val>
                                        </p:tav>
                                      </p:tavLst>
                                    </p:anim>
                                    <p:anim calcmode="lin" valueType="num">
                                      <p:cBhvr>
                                        <p:cTn id="15" dur="1000"/>
                                        <p:tgtEl>
                                          <p:spTgt spid="696"/>
                                        </p:tgtEl>
                                        <p:attrNameLst>
                                          <p:attrName>style.rotation</p:attrName>
                                        </p:attrNameLst>
                                      </p:cBhvr>
                                      <p:tavLst>
                                        <p:tav tm="0">
                                          <p:val>
                                            <p:fltVal val="0"/>
                                          </p:val>
                                        </p:tav>
                                        <p:tav tm="100000">
                                          <p:val>
                                            <p:fltVal val="90"/>
                                          </p:val>
                                        </p:tav>
                                      </p:tavLst>
                                    </p:anim>
                                    <p:animEffect transition="out" filter="fade">
                                      <p:cBhvr>
                                        <p:cTn id="16" dur="1000"/>
                                        <p:tgtEl>
                                          <p:spTgt spid="696"/>
                                        </p:tgtEl>
                                      </p:cBhvr>
                                    </p:animEffect>
                                    <p:set>
                                      <p:cBhvr>
                                        <p:cTn id="17" dur="1" fill="hold">
                                          <p:stCondLst>
                                            <p:cond delay="999"/>
                                          </p:stCondLst>
                                        </p:cTn>
                                        <p:tgtEl>
                                          <p:spTgt spid="696"/>
                                        </p:tgtEl>
                                        <p:attrNameLst>
                                          <p:attrName>style.visibility</p:attrName>
                                        </p:attrNameLst>
                                      </p:cBhvr>
                                      <p:to>
                                        <p:strVal val="hidden"/>
                                      </p:to>
                                    </p:set>
                                  </p:childTnLst>
                                </p:cTn>
                              </p:par>
                              <p:par>
                                <p:cTn id="18" presetID="31" presetClass="exit" presetSubtype="0" fill="hold" nodeType="withEffect">
                                  <p:stCondLst>
                                    <p:cond delay="0"/>
                                  </p:stCondLst>
                                  <p:iterate type="lt">
                                    <p:tmPct val="5000"/>
                                  </p:iterate>
                                  <p:childTnLst>
                                    <p:anim calcmode="lin" valueType="num">
                                      <p:cBhvr>
                                        <p:cTn id="19" dur="1000"/>
                                        <p:tgtEl>
                                          <p:spTgt spid="663"/>
                                        </p:tgtEl>
                                        <p:attrNameLst>
                                          <p:attrName>ppt_w</p:attrName>
                                        </p:attrNameLst>
                                      </p:cBhvr>
                                      <p:tavLst>
                                        <p:tav tm="0">
                                          <p:val>
                                            <p:strVal val="ppt_w"/>
                                          </p:val>
                                        </p:tav>
                                        <p:tav tm="100000">
                                          <p:val>
                                            <p:fltVal val="0"/>
                                          </p:val>
                                        </p:tav>
                                      </p:tavLst>
                                    </p:anim>
                                    <p:anim calcmode="lin" valueType="num">
                                      <p:cBhvr>
                                        <p:cTn id="20" dur="1000"/>
                                        <p:tgtEl>
                                          <p:spTgt spid="663"/>
                                        </p:tgtEl>
                                        <p:attrNameLst>
                                          <p:attrName>ppt_h</p:attrName>
                                        </p:attrNameLst>
                                      </p:cBhvr>
                                      <p:tavLst>
                                        <p:tav tm="0">
                                          <p:val>
                                            <p:strVal val="ppt_h"/>
                                          </p:val>
                                        </p:tav>
                                        <p:tav tm="100000">
                                          <p:val>
                                            <p:fltVal val="0"/>
                                          </p:val>
                                        </p:tav>
                                      </p:tavLst>
                                    </p:anim>
                                    <p:anim calcmode="lin" valueType="num">
                                      <p:cBhvr>
                                        <p:cTn id="21" dur="1000"/>
                                        <p:tgtEl>
                                          <p:spTgt spid="663"/>
                                        </p:tgtEl>
                                        <p:attrNameLst>
                                          <p:attrName>style.rotation</p:attrName>
                                        </p:attrNameLst>
                                      </p:cBhvr>
                                      <p:tavLst>
                                        <p:tav tm="0">
                                          <p:val>
                                            <p:fltVal val="0"/>
                                          </p:val>
                                        </p:tav>
                                        <p:tav tm="100000">
                                          <p:val>
                                            <p:fltVal val="90"/>
                                          </p:val>
                                        </p:tav>
                                      </p:tavLst>
                                    </p:anim>
                                    <p:animEffect transition="out" filter="fade">
                                      <p:cBhvr>
                                        <p:cTn id="22" dur="1000"/>
                                        <p:tgtEl>
                                          <p:spTgt spid="663"/>
                                        </p:tgtEl>
                                      </p:cBhvr>
                                    </p:animEffect>
                                    <p:set>
                                      <p:cBhvr>
                                        <p:cTn id="23" dur="1" fill="hold">
                                          <p:stCondLst>
                                            <p:cond delay="999"/>
                                          </p:stCondLst>
                                        </p:cTn>
                                        <p:tgtEl>
                                          <p:spTgt spid="663"/>
                                        </p:tgtEl>
                                        <p:attrNameLst>
                                          <p:attrName>style.visibility</p:attrName>
                                        </p:attrNameLst>
                                      </p:cBhvr>
                                      <p:to>
                                        <p:strVal val="hidden"/>
                                      </p:to>
                                    </p:set>
                                  </p:childTnLst>
                                </p:cTn>
                              </p:par>
                              <p:par>
                                <p:cTn id="24" presetID="31" presetClass="exit" presetSubtype="0" fill="hold" nodeType="withEffect">
                                  <p:stCondLst>
                                    <p:cond delay="0"/>
                                  </p:stCondLst>
                                  <p:iterate type="lt">
                                    <p:tmPct val="5000"/>
                                  </p:iterate>
                                  <p:childTnLst>
                                    <p:anim calcmode="lin" valueType="num">
                                      <p:cBhvr>
                                        <p:cTn id="25" dur="1000"/>
                                        <p:tgtEl>
                                          <p:spTgt spid="680"/>
                                        </p:tgtEl>
                                        <p:attrNameLst>
                                          <p:attrName>ppt_w</p:attrName>
                                        </p:attrNameLst>
                                      </p:cBhvr>
                                      <p:tavLst>
                                        <p:tav tm="0">
                                          <p:val>
                                            <p:strVal val="ppt_w"/>
                                          </p:val>
                                        </p:tav>
                                        <p:tav tm="100000">
                                          <p:val>
                                            <p:fltVal val="0"/>
                                          </p:val>
                                        </p:tav>
                                      </p:tavLst>
                                    </p:anim>
                                    <p:anim calcmode="lin" valueType="num">
                                      <p:cBhvr>
                                        <p:cTn id="26" dur="1000"/>
                                        <p:tgtEl>
                                          <p:spTgt spid="680"/>
                                        </p:tgtEl>
                                        <p:attrNameLst>
                                          <p:attrName>ppt_h</p:attrName>
                                        </p:attrNameLst>
                                      </p:cBhvr>
                                      <p:tavLst>
                                        <p:tav tm="0">
                                          <p:val>
                                            <p:strVal val="ppt_h"/>
                                          </p:val>
                                        </p:tav>
                                        <p:tav tm="100000">
                                          <p:val>
                                            <p:fltVal val="0"/>
                                          </p:val>
                                        </p:tav>
                                      </p:tavLst>
                                    </p:anim>
                                    <p:anim calcmode="lin" valueType="num">
                                      <p:cBhvr>
                                        <p:cTn id="27" dur="1000"/>
                                        <p:tgtEl>
                                          <p:spTgt spid="680"/>
                                        </p:tgtEl>
                                        <p:attrNameLst>
                                          <p:attrName>style.rotation</p:attrName>
                                        </p:attrNameLst>
                                      </p:cBhvr>
                                      <p:tavLst>
                                        <p:tav tm="0">
                                          <p:val>
                                            <p:fltVal val="0"/>
                                          </p:val>
                                        </p:tav>
                                        <p:tav tm="100000">
                                          <p:val>
                                            <p:fltVal val="90"/>
                                          </p:val>
                                        </p:tav>
                                      </p:tavLst>
                                    </p:anim>
                                    <p:animEffect transition="out" filter="fade">
                                      <p:cBhvr>
                                        <p:cTn id="28" dur="1000"/>
                                        <p:tgtEl>
                                          <p:spTgt spid="680"/>
                                        </p:tgtEl>
                                      </p:cBhvr>
                                    </p:animEffect>
                                    <p:set>
                                      <p:cBhvr>
                                        <p:cTn id="29" dur="1" fill="hold">
                                          <p:stCondLst>
                                            <p:cond delay="999"/>
                                          </p:stCondLst>
                                        </p:cTn>
                                        <p:tgtEl>
                                          <p:spTgt spid="680"/>
                                        </p:tgtEl>
                                        <p:attrNameLst>
                                          <p:attrName>style.visibility</p:attrName>
                                        </p:attrNameLst>
                                      </p:cBhvr>
                                      <p:to>
                                        <p:strVal val="hidden"/>
                                      </p:to>
                                    </p:set>
                                  </p:childTnLst>
                                </p:cTn>
                              </p:par>
                              <p:par>
                                <p:cTn id="30" presetID="31" presetClass="exit" presetSubtype="0" fill="hold" nodeType="withEffect">
                                  <p:stCondLst>
                                    <p:cond delay="0"/>
                                  </p:stCondLst>
                                  <p:iterate type="lt">
                                    <p:tmPct val="5000"/>
                                  </p:iterate>
                                  <p:childTnLst>
                                    <p:anim calcmode="lin" valueType="num">
                                      <p:cBhvr>
                                        <p:cTn id="31" dur="1000"/>
                                        <p:tgtEl>
                                          <p:spTgt spid="641"/>
                                        </p:tgtEl>
                                        <p:attrNameLst>
                                          <p:attrName>ppt_w</p:attrName>
                                        </p:attrNameLst>
                                      </p:cBhvr>
                                      <p:tavLst>
                                        <p:tav tm="0">
                                          <p:val>
                                            <p:strVal val="ppt_w"/>
                                          </p:val>
                                        </p:tav>
                                        <p:tav tm="100000">
                                          <p:val>
                                            <p:fltVal val="0"/>
                                          </p:val>
                                        </p:tav>
                                      </p:tavLst>
                                    </p:anim>
                                    <p:anim calcmode="lin" valueType="num">
                                      <p:cBhvr>
                                        <p:cTn id="32" dur="1000"/>
                                        <p:tgtEl>
                                          <p:spTgt spid="641"/>
                                        </p:tgtEl>
                                        <p:attrNameLst>
                                          <p:attrName>ppt_h</p:attrName>
                                        </p:attrNameLst>
                                      </p:cBhvr>
                                      <p:tavLst>
                                        <p:tav tm="0">
                                          <p:val>
                                            <p:strVal val="ppt_h"/>
                                          </p:val>
                                        </p:tav>
                                        <p:tav tm="100000">
                                          <p:val>
                                            <p:fltVal val="0"/>
                                          </p:val>
                                        </p:tav>
                                      </p:tavLst>
                                    </p:anim>
                                    <p:anim calcmode="lin" valueType="num">
                                      <p:cBhvr>
                                        <p:cTn id="33" dur="1000"/>
                                        <p:tgtEl>
                                          <p:spTgt spid="641"/>
                                        </p:tgtEl>
                                        <p:attrNameLst>
                                          <p:attrName>style.rotation</p:attrName>
                                        </p:attrNameLst>
                                      </p:cBhvr>
                                      <p:tavLst>
                                        <p:tav tm="0">
                                          <p:val>
                                            <p:fltVal val="0"/>
                                          </p:val>
                                        </p:tav>
                                        <p:tav tm="100000">
                                          <p:val>
                                            <p:fltVal val="90"/>
                                          </p:val>
                                        </p:tav>
                                      </p:tavLst>
                                    </p:anim>
                                    <p:animEffect transition="out" filter="fade">
                                      <p:cBhvr>
                                        <p:cTn id="34" dur="1000"/>
                                        <p:tgtEl>
                                          <p:spTgt spid="641"/>
                                        </p:tgtEl>
                                      </p:cBhvr>
                                    </p:animEffect>
                                    <p:set>
                                      <p:cBhvr>
                                        <p:cTn id="35" dur="1" fill="hold">
                                          <p:stCondLst>
                                            <p:cond delay="999"/>
                                          </p:stCondLst>
                                        </p:cTn>
                                        <p:tgtEl>
                                          <p:spTgt spid="641"/>
                                        </p:tgtEl>
                                        <p:attrNameLst>
                                          <p:attrName>style.visibility</p:attrName>
                                        </p:attrNameLst>
                                      </p:cBhvr>
                                      <p:to>
                                        <p:strVal val="hidden"/>
                                      </p:to>
                                    </p:set>
                                  </p:childTnLst>
                                </p:cTn>
                              </p:par>
                              <p:par>
                                <p:cTn id="36" presetID="31" presetClass="exit" presetSubtype="0" fill="hold" grpId="0" nodeType="withEffect">
                                  <p:stCondLst>
                                    <p:cond delay="0"/>
                                  </p:stCondLst>
                                  <p:iterate type="lt">
                                    <p:tmPct val="5000"/>
                                  </p:iterate>
                                  <p:childTnLst>
                                    <p:anim calcmode="lin" valueType="num">
                                      <p:cBhvr>
                                        <p:cTn id="37" dur="1000"/>
                                        <p:tgtEl>
                                          <p:spTgt spid="639"/>
                                        </p:tgtEl>
                                        <p:attrNameLst>
                                          <p:attrName>ppt_w</p:attrName>
                                        </p:attrNameLst>
                                      </p:cBhvr>
                                      <p:tavLst>
                                        <p:tav tm="0">
                                          <p:val>
                                            <p:strVal val="ppt_w"/>
                                          </p:val>
                                        </p:tav>
                                        <p:tav tm="100000">
                                          <p:val>
                                            <p:fltVal val="0"/>
                                          </p:val>
                                        </p:tav>
                                      </p:tavLst>
                                    </p:anim>
                                    <p:anim calcmode="lin" valueType="num">
                                      <p:cBhvr>
                                        <p:cTn id="38" dur="1000"/>
                                        <p:tgtEl>
                                          <p:spTgt spid="639"/>
                                        </p:tgtEl>
                                        <p:attrNameLst>
                                          <p:attrName>ppt_h</p:attrName>
                                        </p:attrNameLst>
                                      </p:cBhvr>
                                      <p:tavLst>
                                        <p:tav tm="0">
                                          <p:val>
                                            <p:strVal val="ppt_h"/>
                                          </p:val>
                                        </p:tav>
                                        <p:tav tm="100000">
                                          <p:val>
                                            <p:fltVal val="0"/>
                                          </p:val>
                                        </p:tav>
                                      </p:tavLst>
                                    </p:anim>
                                    <p:anim calcmode="lin" valueType="num">
                                      <p:cBhvr>
                                        <p:cTn id="39" dur="1000"/>
                                        <p:tgtEl>
                                          <p:spTgt spid="639"/>
                                        </p:tgtEl>
                                        <p:attrNameLst>
                                          <p:attrName>style.rotation</p:attrName>
                                        </p:attrNameLst>
                                      </p:cBhvr>
                                      <p:tavLst>
                                        <p:tav tm="0">
                                          <p:val>
                                            <p:fltVal val="0"/>
                                          </p:val>
                                        </p:tav>
                                        <p:tav tm="100000">
                                          <p:val>
                                            <p:fltVal val="90"/>
                                          </p:val>
                                        </p:tav>
                                      </p:tavLst>
                                    </p:anim>
                                    <p:animEffect transition="out" filter="fade">
                                      <p:cBhvr>
                                        <p:cTn id="40" dur="1000"/>
                                        <p:tgtEl>
                                          <p:spTgt spid="639"/>
                                        </p:tgtEl>
                                      </p:cBhvr>
                                    </p:animEffect>
                                    <p:set>
                                      <p:cBhvr>
                                        <p:cTn id="41" dur="1" fill="hold">
                                          <p:stCondLst>
                                            <p:cond delay="999"/>
                                          </p:stCondLst>
                                        </p:cTn>
                                        <p:tgtEl>
                                          <p:spTgt spid="639"/>
                                        </p:tgtEl>
                                        <p:attrNameLst>
                                          <p:attrName>style.visibility</p:attrName>
                                        </p:attrNameLst>
                                      </p:cBhvr>
                                      <p:to>
                                        <p:strVal val="hidden"/>
                                      </p:to>
                                    </p:set>
                                  </p:childTnLst>
                                </p:cTn>
                              </p:par>
                              <p:par>
                                <p:cTn id="42" presetID="31" presetClass="entr" presetSubtype="0" fill="hold" nodeType="withEffect">
                                  <p:stCondLst>
                                    <p:cond delay="0"/>
                                  </p:stCondLst>
                                  <p:iterate type="lt">
                                    <p:tmPct val="5000"/>
                                  </p:iterate>
                                  <p:childTnLst>
                                    <p:set>
                                      <p:cBhvr>
                                        <p:cTn id="43" dur="1" fill="hold">
                                          <p:stCondLst>
                                            <p:cond delay="0"/>
                                          </p:stCondLst>
                                        </p:cTn>
                                        <p:tgtEl>
                                          <p:spTgt spid="727"/>
                                        </p:tgtEl>
                                        <p:attrNameLst>
                                          <p:attrName>style.visibility</p:attrName>
                                        </p:attrNameLst>
                                      </p:cBhvr>
                                      <p:to>
                                        <p:strVal val="visible"/>
                                      </p:to>
                                    </p:set>
                                    <p:anim calcmode="lin" valueType="num">
                                      <p:cBhvr>
                                        <p:cTn id="44" dur="1000" fill="hold"/>
                                        <p:tgtEl>
                                          <p:spTgt spid="727"/>
                                        </p:tgtEl>
                                        <p:attrNameLst>
                                          <p:attrName>ppt_w</p:attrName>
                                        </p:attrNameLst>
                                      </p:cBhvr>
                                      <p:tavLst>
                                        <p:tav tm="0">
                                          <p:val>
                                            <p:fltVal val="0"/>
                                          </p:val>
                                        </p:tav>
                                        <p:tav tm="100000">
                                          <p:val>
                                            <p:strVal val="#ppt_w"/>
                                          </p:val>
                                        </p:tav>
                                      </p:tavLst>
                                    </p:anim>
                                    <p:anim calcmode="lin" valueType="num">
                                      <p:cBhvr>
                                        <p:cTn id="45" dur="1000" fill="hold"/>
                                        <p:tgtEl>
                                          <p:spTgt spid="727"/>
                                        </p:tgtEl>
                                        <p:attrNameLst>
                                          <p:attrName>ppt_h</p:attrName>
                                        </p:attrNameLst>
                                      </p:cBhvr>
                                      <p:tavLst>
                                        <p:tav tm="0">
                                          <p:val>
                                            <p:fltVal val="0"/>
                                          </p:val>
                                        </p:tav>
                                        <p:tav tm="100000">
                                          <p:val>
                                            <p:strVal val="#ppt_h"/>
                                          </p:val>
                                        </p:tav>
                                      </p:tavLst>
                                    </p:anim>
                                    <p:anim calcmode="lin" valueType="num">
                                      <p:cBhvr>
                                        <p:cTn id="46" dur="1000" fill="hold"/>
                                        <p:tgtEl>
                                          <p:spTgt spid="727"/>
                                        </p:tgtEl>
                                        <p:attrNameLst>
                                          <p:attrName>style.rotation</p:attrName>
                                        </p:attrNameLst>
                                      </p:cBhvr>
                                      <p:tavLst>
                                        <p:tav tm="0">
                                          <p:val>
                                            <p:fltVal val="90"/>
                                          </p:val>
                                        </p:tav>
                                        <p:tav tm="100000">
                                          <p:val>
                                            <p:fltVal val="0"/>
                                          </p:val>
                                        </p:tav>
                                      </p:tavLst>
                                    </p:anim>
                                    <p:animEffect transition="in" filter="fade">
                                      <p:cBhvr>
                                        <p:cTn id="47" dur="1000"/>
                                        <p:tgtEl>
                                          <p:spTgt spid="727"/>
                                        </p:tgtEl>
                                      </p:cBhvr>
                                    </p:animEffect>
                                  </p:childTnLst>
                                </p:cTn>
                              </p:par>
                              <p:par>
                                <p:cTn id="48" presetID="0" presetClass="path" presetSubtype="0" accel="50000" decel="50000" fill="hold" nodeType="withEffect">
                                  <p:stCondLst>
                                    <p:cond delay="0"/>
                                  </p:stCondLst>
                                  <p:iterate type="lt">
                                    <p:tmPct val="0"/>
                                  </p:iterate>
                                  <p:childTnLst>
                                    <p:animMotion origin="layout" path="M 0.21181 -0.04532 C 0.19983 -0.03977 0.21059 -0.04416 0.18646 -0.04092 C 0.17622 -0.03954 0.16615 -0.03792 0.1559 -0.0363 C 0.14913 -0.03537 0.14236 -0.03468 0.13559 -0.03399 C 0.10399 -0.02636 0.07222 -0.02058 0.04063 -0.01364 C 0.0309 -0.01156 0.02135 -0.00763 0.01181 -0.00462 C 0.00955 -0.00393 0.00729 -0.00324 0.00504 -0.00254 C 0.0033 -0.00208 1.94444E-6 -0.00023 1.94444E-6 -0.00023 " pathEditMode="relative" ptsTypes="fffffffA">
                                      <p:cBhvr>
                                        <p:cTn id="49" dur="2000" fill="hold"/>
                                        <p:tgtEl>
                                          <p:spTgt spid="7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 grpId="0" animBg="1"/>
      <p:bldP spid="63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en-US" altLang="zh-TW" dirty="0" err="1" smtClean="0"/>
              <a:t>DySER</a:t>
            </a:r>
            <a:r>
              <a:rPr lang="en-US" altLang="zh-TW" dirty="0" smtClean="0"/>
              <a:t>: Summary</a:t>
            </a:r>
            <a:endParaRPr lang="zh-TW" altLang="en-US" dirty="0"/>
          </a:p>
        </p:txBody>
      </p:sp>
      <p:sp>
        <p:nvSpPr>
          <p:cNvPr id="125" name="Slide Number Placeholder 124"/>
          <p:cNvSpPr>
            <a:spLocks noGrp="1"/>
          </p:cNvSpPr>
          <p:nvPr>
            <p:ph type="sldNum" sz="quarter" idx="12"/>
          </p:nvPr>
        </p:nvSpPr>
        <p:spPr/>
        <p:txBody>
          <a:bodyPr/>
          <a:lstStyle/>
          <a:p>
            <a:fld id="{BFD5FD6A-C57A-4DE2-B63E-DA52DB40EC98}" type="slidenum">
              <a:rPr lang="zh-TW" altLang="en-US" smtClean="0"/>
              <a:pPr/>
              <a:t>11</a:t>
            </a:fld>
            <a:endParaRPr lang="zh-TW" altLang="en-US"/>
          </a:p>
        </p:txBody>
      </p:sp>
      <p:grpSp>
        <p:nvGrpSpPr>
          <p:cNvPr id="32792" name="Group 24"/>
          <p:cNvGrpSpPr>
            <a:grpSpLocks noChangeAspect="1"/>
          </p:cNvGrpSpPr>
          <p:nvPr/>
        </p:nvGrpSpPr>
        <p:grpSpPr bwMode="auto">
          <a:xfrm>
            <a:off x="2555776" y="1916832"/>
            <a:ext cx="5969606" cy="3998392"/>
            <a:chOff x="0" y="231"/>
            <a:chExt cx="5760" cy="3858"/>
          </a:xfrm>
          <a:effectLst>
            <a:outerShdw blurRad="50800" dist="38100" dir="2700000" algn="tl" rotWithShape="0">
              <a:prstClr val="black">
                <a:alpha val="40000"/>
              </a:prstClr>
            </a:outerShdw>
          </a:effectLst>
        </p:grpSpPr>
        <p:sp>
          <p:nvSpPr>
            <p:cNvPr id="32791" name="AutoShape 23"/>
            <p:cNvSpPr>
              <a:spLocks noChangeAspect="1" noChangeArrowheads="1" noTextEdit="1"/>
            </p:cNvSpPr>
            <p:nvPr/>
          </p:nvSpPr>
          <p:spPr bwMode="auto">
            <a:xfrm>
              <a:off x="0" y="231"/>
              <a:ext cx="5760" cy="385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794" name="Freeform 26"/>
            <p:cNvSpPr>
              <a:spLocks/>
            </p:cNvSpPr>
            <p:nvPr/>
          </p:nvSpPr>
          <p:spPr bwMode="auto">
            <a:xfrm>
              <a:off x="1224" y="825"/>
              <a:ext cx="2717" cy="1929"/>
            </a:xfrm>
            <a:custGeom>
              <a:avLst/>
              <a:gdLst/>
              <a:ahLst/>
              <a:cxnLst>
                <a:cxn ang="0">
                  <a:pos x="1103" y="0"/>
                </a:cxn>
                <a:cxn ang="0">
                  <a:pos x="1674" y="493"/>
                </a:cxn>
                <a:cxn ang="0">
                  <a:pos x="2120" y="880"/>
                </a:cxn>
                <a:cxn ang="0">
                  <a:pos x="2566" y="1266"/>
                </a:cxn>
                <a:cxn ang="0">
                  <a:pos x="2717" y="1397"/>
                </a:cxn>
                <a:cxn ang="0">
                  <a:pos x="1778" y="1848"/>
                </a:cxn>
                <a:cxn ang="0">
                  <a:pos x="1696" y="1888"/>
                </a:cxn>
                <a:cxn ang="0">
                  <a:pos x="1613" y="1929"/>
                </a:cxn>
                <a:cxn ang="0">
                  <a:pos x="1042" y="1434"/>
                </a:cxn>
                <a:cxn ang="0">
                  <a:pos x="595" y="1048"/>
                </a:cxn>
                <a:cxn ang="0">
                  <a:pos x="150" y="661"/>
                </a:cxn>
                <a:cxn ang="0">
                  <a:pos x="0" y="530"/>
                </a:cxn>
                <a:cxn ang="0">
                  <a:pos x="937" y="79"/>
                </a:cxn>
                <a:cxn ang="0">
                  <a:pos x="1103" y="0"/>
                </a:cxn>
              </a:cxnLst>
              <a:rect l="0" t="0" r="r" b="b"/>
              <a:pathLst>
                <a:path w="2717" h="1929">
                  <a:moveTo>
                    <a:pt x="1103" y="0"/>
                  </a:moveTo>
                  <a:lnTo>
                    <a:pt x="1674" y="493"/>
                  </a:lnTo>
                  <a:lnTo>
                    <a:pt x="2120" y="880"/>
                  </a:lnTo>
                  <a:lnTo>
                    <a:pt x="2566" y="1266"/>
                  </a:lnTo>
                  <a:lnTo>
                    <a:pt x="2717" y="1397"/>
                  </a:lnTo>
                  <a:lnTo>
                    <a:pt x="1778" y="1848"/>
                  </a:lnTo>
                  <a:lnTo>
                    <a:pt x="1696" y="1888"/>
                  </a:lnTo>
                  <a:lnTo>
                    <a:pt x="1613" y="1929"/>
                  </a:lnTo>
                  <a:lnTo>
                    <a:pt x="1042" y="1434"/>
                  </a:lnTo>
                  <a:lnTo>
                    <a:pt x="595" y="1048"/>
                  </a:lnTo>
                  <a:lnTo>
                    <a:pt x="150" y="661"/>
                  </a:lnTo>
                  <a:lnTo>
                    <a:pt x="0" y="530"/>
                  </a:lnTo>
                  <a:lnTo>
                    <a:pt x="937" y="79"/>
                  </a:lnTo>
                  <a:lnTo>
                    <a:pt x="1103" y="0"/>
                  </a:lnTo>
                  <a:close/>
                </a:path>
              </a:pathLst>
            </a:custGeom>
            <a:solidFill>
              <a:srgbClr val="E1E8E8"/>
            </a:solidFill>
            <a:ln w="0">
              <a:solidFill>
                <a:srgbClr val="E1E8E8"/>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795" name="Freeform 27"/>
            <p:cNvSpPr>
              <a:spLocks noEditPoints="1"/>
            </p:cNvSpPr>
            <p:nvPr/>
          </p:nvSpPr>
          <p:spPr bwMode="auto">
            <a:xfrm>
              <a:off x="1175" y="794"/>
              <a:ext cx="2814" cy="1991"/>
            </a:xfrm>
            <a:custGeom>
              <a:avLst/>
              <a:gdLst/>
              <a:ahLst/>
              <a:cxnLst>
                <a:cxn ang="0">
                  <a:pos x="1152" y="31"/>
                </a:cxn>
                <a:cxn ang="0">
                  <a:pos x="986" y="110"/>
                </a:cxn>
                <a:cxn ang="0">
                  <a:pos x="49" y="561"/>
                </a:cxn>
                <a:cxn ang="0">
                  <a:pos x="199" y="692"/>
                </a:cxn>
                <a:cxn ang="0">
                  <a:pos x="644" y="1079"/>
                </a:cxn>
                <a:cxn ang="0">
                  <a:pos x="1091" y="1465"/>
                </a:cxn>
                <a:cxn ang="0">
                  <a:pos x="1662" y="1960"/>
                </a:cxn>
                <a:cxn ang="0">
                  <a:pos x="1745" y="1919"/>
                </a:cxn>
                <a:cxn ang="0">
                  <a:pos x="1827" y="1879"/>
                </a:cxn>
                <a:cxn ang="0">
                  <a:pos x="2766" y="1428"/>
                </a:cxn>
                <a:cxn ang="0">
                  <a:pos x="2615" y="1297"/>
                </a:cxn>
                <a:cxn ang="0">
                  <a:pos x="2169" y="911"/>
                </a:cxn>
                <a:cxn ang="0">
                  <a:pos x="1723" y="524"/>
                </a:cxn>
                <a:cxn ang="0">
                  <a:pos x="1152" y="31"/>
                </a:cxn>
                <a:cxn ang="0">
                  <a:pos x="1154" y="0"/>
                </a:cxn>
                <a:cxn ang="0">
                  <a:pos x="1164" y="0"/>
                </a:cxn>
                <a:cxn ang="0">
                  <a:pos x="1171" y="5"/>
                </a:cxn>
                <a:cxn ang="0">
                  <a:pos x="2107" y="815"/>
                </a:cxn>
                <a:cxn ang="0">
                  <a:pos x="2227" y="919"/>
                </a:cxn>
                <a:cxn ang="0">
                  <a:pos x="2810" y="1423"/>
                </a:cxn>
                <a:cxn ang="0">
                  <a:pos x="2814" y="1428"/>
                </a:cxn>
                <a:cxn ang="0">
                  <a:pos x="2814" y="1433"/>
                </a:cxn>
                <a:cxn ang="0">
                  <a:pos x="2812" y="1439"/>
                </a:cxn>
                <a:cxn ang="0">
                  <a:pos x="2293" y="1689"/>
                </a:cxn>
                <a:cxn ang="0">
                  <a:pos x="2147" y="1759"/>
                </a:cxn>
                <a:cxn ang="0">
                  <a:pos x="1670" y="1988"/>
                </a:cxn>
                <a:cxn ang="0">
                  <a:pos x="1660" y="1991"/>
                </a:cxn>
                <a:cxn ang="0">
                  <a:pos x="1655" y="1991"/>
                </a:cxn>
                <a:cxn ang="0">
                  <a:pos x="1651" y="1989"/>
                </a:cxn>
                <a:cxn ang="0">
                  <a:pos x="1646" y="1988"/>
                </a:cxn>
                <a:cxn ang="0">
                  <a:pos x="1642" y="1984"/>
                </a:cxn>
                <a:cxn ang="0">
                  <a:pos x="1520" y="1881"/>
                </a:cxn>
                <a:cxn ang="0">
                  <a:pos x="832" y="1285"/>
                </a:cxn>
                <a:cxn ang="0">
                  <a:pos x="586" y="1070"/>
                </a:cxn>
                <a:cxn ang="0">
                  <a:pos x="3" y="566"/>
                </a:cxn>
                <a:cxn ang="0">
                  <a:pos x="0" y="563"/>
                </a:cxn>
                <a:cxn ang="0">
                  <a:pos x="0" y="556"/>
                </a:cxn>
                <a:cxn ang="0">
                  <a:pos x="2" y="552"/>
                </a:cxn>
                <a:cxn ang="0">
                  <a:pos x="7" y="549"/>
                </a:cxn>
                <a:cxn ang="0">
                  <a:pos x="101" y="503"/>
                </a:cxn>
                <a:cxn ang="0">
                  <a:pos x="1145" y="2"/>
                </a:cxn>
                <a:cxn ang="0">
                  <a:pos x="1154" y="0"/>
                </a:cxn>
              </a:cxnLst>
              <a:rect l="0" t="0" r="r" b="b"/>
              <a:pathLst>
                <a:path w="2814" h="1991">
                  <a:moveTo>
                    <a:pt x="1152" y="31"/>
                  </a:moveTo>
                  <a:lnTo>
                    <a:pt x="986" y="110"/>
                  </a:lnTo>
                  <a:lnTo>
                    <a:pt x="49" y="561"/>
                  </a:lnTo>
                  <a:lnTo>
                    <a:pt x="199" y="692"/>
                  </a:lnTo>
                  <a:lnTo>
                    <a:pt x="644" y="1079"/>
                  </a:lnTo>
                  <a:lnTo>
                    <a:pt x="1091" y="1465"/>
                  </a:lnTo>
                  <a:lnTo>
                    <a:pt x="1662" y="1960"/>
                  </a:lnTo>
                  <a:lnTo>
                    <a:pt x="1745" y="1919"/>
                  </a:lnTo>
                  <a:lnTo>
                    <a:pt x="1827" y="1879"/>
                  </a:lnTo>
                  <a:lnTo>
                    <a:pt x="2766" y="1428"/>
                  </a:lnTo>
                  <a:lnTo>
                    <a:pt x="2615" y="1297"/>
                  </a:lnTo>
                  <a:lnTo>
                    <a:pt x="2169" y="911"/>
                  </a:lnTo>
                  <a:lnTo>
                    <a:pt x="1723" y="524"/>
                  </a:lnTo>
                  <a:lnTo>
                    <a:pt x="1152" y="31"/>
                  </a:lnTo>
                  <a:close/>
                  <a:moveTo>
                    <a:pt x="1154" y="0"/>
                  </a:moveTo>
                  <a:lnTo>
                    <a:pt x="1164" y="0"/>
                  </a:lnTo>
                  <a:lnTo>
                    <a:pt x="1171" y="5"/>
                  </a:lnTo>
                  <a:lnTo>
                    <a:pt x="2107" y="815"/>
                  </a:lnTo>
                  <a:lnTo>
                    <a:pt x="2227" y="919"/>
                  </a:lnTo>
                  <a:lnTo>
                    <a:pt x="2810" y="1423"/>
                  </a:lnTo>
                  <a:lnTo>
                    <a:pt x="2814" y="1428"/>
                  </a:lnTo>
                  <a:lnTo>
                    <a:pt x="2814" y="1433"/>
                  </a:lnTo>
                  <a:lnTo>
                    <a:pt x="2812" y="1439"/>
                  </a:lnTo>
                  <a:lnTo>
                    <a:pt x="2293" y="1689"/>
                  </a:lnTo>
                  <a:lnTo>
                    <a:pt x="2147" y="1759"/>
                  </a:lnTo>
                  <a:lnTo>
                    <a:pt x="1670" y="1988"/>
                  </a:lnTo>
                  <a:lnTo>
                    <a:pt x="1660" y="1991"/>
                  </a:lnTo>
                  <a:lnTo>
                    <a:pt x="1655" y="1991"/>
                  </a:lnTo>
                  <a:lnTo>
                    <a:pt x="1651" y="1989"/>
                  </a:lnTo>
                  <a:lnTo>
                    <a:pt x="1646" y="1988"/>
                  </a:lnTo>
                  <a:lnTo>
                    <a:pt x="1642" y="1984"/>
                  </a:lnTo>
                  <a:lnTo>
                    <a:pt x="1520" y="1881"/>
                  </a:lnTo>
                  <a:lnTo>
                    <a:pt x="832" y="1285"/>
                  </a:lnTo>
                  <a:lnTo>
                    <a:pt x="586" y="1070"/>
                  </a:lnTo>
                  <a:lnTo>
                    <a:pt x="3" y="566"/>
                  </a:lnTo>
                  <a:lnTo>
                    <a:pt x="0" y="563"/>
                  </a:lnTo>
                  <a:lnTo>
                    <a:pt x="0" y="556"/>
                  </a:lnTo>
                  <a:lnTo>
                    <a:pt x="2" y="552"/>
                  </a:lnTo>
                  <a:lnTo>
                    <a:pt x="7" y="549"/>
                  </a:lnTo>
                  <a:lnTo>
                    <a:pt x="101" y="503"/>
                  </a:lnTo>
                  <a:lnTo>
                    <a:pt x="1145" y="2"/>
                  </a:lnTo>
                  <a:lnTo>
                    <a:pt x="11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796" name="Freeform 28"/>
            <p:cNvSpPr>
              <a:spLocks/>
            </p:cNvSpPr>
            <p:nvPr/>
          </p:nvSpPr>
          <p:spPr bwMode="auto">
            <a:xfrm>
              <a:off x="2034" y="446"/>
              <a:ext cx="2717" cy="1928"/>
            </a:xfrm>
            <a:custGeom>
              <a:avLst/>
              <a:gdLst/>
              <a:ahLst/>
              <a:cxnLst>
                <a:cxn ang="0">
                  <a:pos x="1103" y="0"/>
                </a:cxn>
                <a:cxn ang="0">
                  <a:pos x="1673" y="493"/>
                </a:cxn>
                <a:cxn ang="0">
                  <a:pos x="2120" y="879"/>
                </a:cxn>
                <a:cxn ang="0">
                  <a:pos x="2567" y="1267"/>
                </a:cxn>
                <a:cxn ang="0">
                  <a:pos x="2717" y="1397"/>
                </a:cxn>
                <a:cxn ang="0">
                  <a:pos x="1780" y="1848"/>
                </a:cxn>
                <a:cxn ang="0">
                  <a:pos x="1612" y="1928"/>
                </a:cxn>
                <a:cxn ang="0">
                  <a:pos x="1043" y="1435"/>
                </a:cxn>
                <a:cxn ang="0">
                  <a:pos x="597" y="1047"/>
                </a:cxn>
                <a:cxn ang="0">
                  <a:pos x="150" y="661"/>
                </a:cxn>
                <a:cxn ang="0">
                  <a:pos x="0" y="532"/>
                </a:cxn>
                <a:cxn ang="0">
                  <a:pos x="937" y="81"/>
                </a:cxn>
                <a:cxn ang="0">
                  <a:pos x="1021" y="40"/>
                </a:cxn>
                <a:cxn ang="0">
                  <a:pos x="1103" y="0"/>
                </a:cxn>
              </a:cxnLst>
              <a:rect l="0" t="0" r="r" b="b"/>
              <a:pathLst>
                <a:path w="2717" h="1928">
                  <a:moveTo>
                    <a:pt x="1103" y="0"/>
                  </a:moveTo>
                  <a:lnTo>
                    <a:pt x="1673" y="493"/>
                  </a:lnTo>
                  <a:lnTo>
                    <a:pt x="2120" y="879"/>
                  </a:lnTo>
                  <a:lnTo>
                    <a:pt x="2567" y="1267"/>
                  </a:lnTo>
                  <a:lnTo>
                    <a:pt x="2717" y="1397"/>
                  </a:lnTo>
                  <a:lnTo>
                    <a:pt x="1780" y="1848"/>
                  </a:lnTo>
                  <a:lnTo>
                    <a:pt x="1612" y="1928"/>
                  </a:lnTo>
                  <a:lnTo>
                    <a:pt x="1043" y="1435"/>
                  </a:lnTo>
                  <a:lnTo>
                    <a:pt x="597" y="1047"/>
                  </a:lnTo>
                  <a:lnTo>
                    <a:pt x="150" y="661"/>
                  </a:lnTo>
                  <a:lnTo>
                    <a:pt x="0" y="532"/>
                  </a:lnTo>
                  <a:lnTo>
                    <a:pt x="937" y="81"/>
                  </a:lnTo>
                  <a:lnTo>
                    <a:pt x="1021" y="40"/>
                  </a:lnTo>
                  <a:lnTo>
                    <a:pt x="1103" y="0"/>
                  </a:lnTo>
                  <a:close/>
                </a:path>
              </a:pathLst>
            </a:custGeom>
            <a:ln>
              <a:headEnd/>
              <a:tailEn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zh-TW" altLang="en-US"/>
            </a:p>
          </p:txBody>
        </p:sp>
        <p:sp>
          <p:nvSpPr>
            <p:cNvPr id="32797" name="Freeform 29"/>
            <p:cNvSpPr>
              <a:spLocks noEditPoints="1"/>
            </p:cNvSpPr>
            <p:nvPr/>
          </p:nvSpPr>
          <p:spPr bwMode="auto">
            <a:xfrm>
              <a:off x="1985" y="415"/>
              <a:ext cx="2813" cy="1991"/>
            </a:xfrm>
            <a:custGeom>
              <a:avLst/>
              <a:gdLst/>
              <a:ahLst/>
              <a:cxnLst>
                <a:cxn ang="0">
                  <a:pos x="1152" y="31"/>
                </a:cxn>
                <a:cxn ang="0">
                  <a:pos x="1070" y="71"/>
                </a:cxn>
                <a:cxn ang="0">
                  <a:pos x="986" y="112"/>
                </a:cxn>
                <a:cxn ang="0">
                  <a:pos x="49" y="563"/>
                </a:cxn>
                <a:cxn ang="0">
                  <a:pos x="199" y="692"/>
                </a:cxn>
                <a:cxn ang="0">
                  <a:pos x="646" y="1078"/>
                </a:cxn>
                <a:cxn ang="0">
                  <a:pos x="1092" y="1466"/>
                </a:cxn>
                <a:cxn ang="0">
                  <a:pos x="1661" y="1959"/>
                </a:cxn>
                <a:cxn ang="0">
                  <a:pos x="1829" y="1879"/>
                </a:cxn>
                <a:cxn ang="0">
                  <a:pos x="2766" y="1428"/>
                </a:cxn>
                <a:cxn ang="0">
                  <a:pos x="2616" y="1298"/>
                </a:cxn>
                <a:cxn ang="0">
                  <a:pos x="2169" y="910"/>
                </a:cxn>
                <a:cxn ang="0">
                  <a:pos x="1722" y="524"/>
                </a:cxn>
                <a:cxn ang="0">
                  <a:pos x="1152" y="31"/>
                </a:cxn>
                <a:cxn ang="0">
                  <a:pos x="1153" y="0"/>
                </a:cxn>
                <a:cxn ang="0">
                  <a:pos x="1164" y="1"/>
                </a:cxn>
                <a:cxn ang="0">
                  <a:pos x="1173" y="5"/>
                </a:cxn>
                <a:cxn ang="0">
                  <a:pos x="1192" y="21"/>
                </a:cxn>
                <a:cxn ang="0">
                  <a:pos x="1335" y="146"/>
                </a:cxn>
                <a:cxn ang="0">
                  <a:pos x="1679" y="444"/>
                </a:cxn>
                <a:cxn ang="0">
                  <a:pos x="2766" y="1386"/>
                </a:cxn>
                <a:cxn ang="0">
                  <a:pos x="2810" y="1424"/>
                </a:cxn>
                <a:cxn ang="0">
                  <a:pos x="2813" y="1428"/>
                </a:cxn>
                <a:cxn ang="0">
                  <a:pos x="2813" y="1435"/>
                </a:cxn>
                <a:cxn ang="0">
                  <a:pos x="2812" y="1438"/>
                </a:cxn>
                <a:cxn ang="0">
                  <a:pos x="2806" y="1442"/>
                </a:cxn>
                <a:cxn ang="0">
                  <a:pos x="2625" y="1529"/>
                </a:cxn>
                <a:cxn ang="0">
                  <a:pos x="2522" y="1580"/>
                </a:cxn>
                <a:cxn ang="0">
                  <a:pos x="1667" y="1991"/>
                </a:cxn>
                <a:cxn ang="0">
                  <a:pos x="1651" y="1991"/>
                </a:cxn>
                <a:cxn ang="0">
                  <a:pos x="1647" y="1989"/>
                </a:cxn>
                <a:cxn ang="0">
                  <a:pos x="1628" y="1973"/>
                </a:cxn>
                <a:cxn ang="0">
                  <a:pos x="1480" y="1844"/>
                </a:cxn>
                <a:cxn ang="0">
                  <a:pos x="790" y="1248"/>
                </a:cxn>
                <a:cxn ang="0">
                  <a:pos x="28" y="589"/>
                </a:cxn>
                <a:cxn ang="0">
                  <a:pos x="3" y="566"/>
                </a:cxn>
                <a:cxn ang="0">
                  <a:pos x="0" y="559"/>
                </a:cxn>
                <a:cxn ang="0">
                  <a:pos x="0" y="556"/>
                </a:cxn>
                <a:cxn ang="0">
                  <a:pos x="7" y="549"/>
                </a:cxn>
                <a:cxn ang="0">
                  <a:pos x="190" y="461"/>
                </a:cxn>
                <a:cxn ang="0">
                  <a:pos x="607" y="260"/>
                </a:cxn>
                <a:cxn ang="0">
                  <a:pos x="1148" y="1"/>
                </a:cxn>
                <a:cxn ang="0">
                  <a:pos x="1153" y="0"/>
                </a:cxn>
              </a:cxnLst>
              <a:rect l="0" t="0" r="r" b="b"/>
              <a:pathLst>
                <a:path w="2813" h="1991">
                  <a:moveTo>
                    <a:pt x="1152" y="31"/>
                  </a:moveTo>
                  <a:lnTo>
                    <a:pt x="1070" y="71"/>
                  </a:lnTo>
                  <a:lnTo>
                    <a:pt x="986" y="112"/>
                  </a:lnTo>
                  <a:lnTo>
                    <a:pt x="49" y="563"/>
                  </a:lnTo>
                  <a:lnTo>
                    <a:pt x="199" y="692"/>
                  </a:lnTo>
                  <a:lnTo>
                    <a:pt x="646" y="1078"/>
                  </a:lnTo>
                  <a:lnTo>
                    <a:pt x="1092" y="1466"/>
                  </a:lnTo>
                  <a:lnTo>
                    <a:pt x="1661" y="1959"/>
                  </a:lnTo>
                  <a:lnTo>
                    <a:pt x="1829" y="1879"/>
                  </a:lnTo>
                  <a:lnTo>
                    <a:pt x="2766" y="1428"/>
                  </a:lnTo>
                  <a:lnTo>
                    <a:pt x="2616" y="1298"/>
                  </a:lnTo>
                  <a:lnTo>
                    <a:pt x="2169" y="910"/>
                  </a:lnTo>
                  <a:lnTo>
                    <a:pt x="1722" y="524"/>
                  </a:lnTo>
                  <a:lnTo>
                    <a:pt x="1152" y="31"/>
                  </a:lnTo>
                  <a:close/>
                  <a:moveTo>
                    <a:pt x="1153" y="0"/>
                  </a:moveTo>
                  <a:lnTo>
                    <a:pt x="1164" y="1"/>
                  </a:lnTo>
                  <a:lnTo>
                    <a:pt x="1173" y="5"/>
                  </a:lnTo>
                  <a:lnTo>
                    <a:pt x="1192" y="21"/>
                  </a:lnTo>
                  <a:lnTo>
                    <a:pt x="1335" y="146"/>
                  </a:lnTo>
                  <a:lnTo>
                    <a:pt x="1679" y="444"/>
                  </a:lnTo>
                  <a:lnTo>
                    <a:pt x="2766" y="1386"/>
                  </a:lnTo>
                  <a:lnTo>
                    <a:pt x="2810" y="1424"/>
                  </a:lnTo>
                  <a:lnTo>
                    <a:pt x="2813" y="1428"/>
                  </a:lnTo>
                  <a:lnTo>
                    <a:pt x="2813" y="1435"/>
                  </a:lnTo>
                  <a:lnTo>
                    <a:pt x="2812" y="1438"/>
                  </a:lnTo>
                  <a:lnTo>
                    <a:pt x="2806" y="1442"/>
                  </a:lnTo>
                  <a:lnTo>
                    <a:pt x="2625" y="1529"/>
                  </a:lnTo>
                  <a:lnTo>
                    <a:pt x="2522" y="1580"/>
                  </a:lnTo>
                  <a:lnTo>
                    <a:pt x="1667" y="1991"/>
                  </a:lnTo>
                  <a:lnTo>
                    <a:pt x="1651" y="1991"/>
                  </a:lnTo>
                  <a:lnTo>
                    <a:pt x="1647" y="1989"/>
                  </a:lnTo>
                  <a:lnTo>
                    <a:pt x="1628" y="1973"/>
                  </a:lnTo>
                  <a:lnTo>
                    <a:pt x="1480" y="1844"/>
                  </a:lnTo>
                  <a:lnTo>
                    <a:pt x="790" y="1248"/>
                  </a:lnTo>
                  <a:lnTo>
                    <a:pt x="28" y="589"/>
                  </a:lnTo>
                  <a:lnTo>
                    <a:pt x="3" y="566"/>
                  </a:lnTo>
                  <a:lnTo>
                    <a:pt x="0" y="559"/>
                  </a:lnTo>
                  <a:lnTo>
                    <a:pt x="0" y="556"/>
                  </a:lnTo>
                  <a:lnTo>
                    <a:pt x="7" y="549"/>
                  </a:lnTo>
                  <a:lnTo>
                    <a:pt x="190" y="461"/>
                  </a:lnTo>
                  <a:lnTo>
                    <a:pt x="607" y="260"/>
                  </a:lnTo>
                  <a:lnTo>
                    <a:pt x="1148" y="1"/>
                  </a:lnTo>
                  <a:lnTo>
                    <a:pt x="11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798" name="Freeform 30"/>
            <p:cNvSpPr>
              <a:spLocks/>
            </p:cNvSpPr>
            <p:nvPr/>
          </p:nvSpPr>
          <p:spPr bwMode="auto">
            <a:xfrm>
              <a:off x="56" y="273"/>
              <a:ext cx="3051" cy="1531"/>
            </a:xfrm>
            <a:custGeom>
              <a:avLst/>
              <a:gdLst/>
              <a:ahLst/>
              <a:cxnLst>
                <a:cxn ang="0">
                  <a:pos x="2878" y="0"/>
                </a:cxn>
                <a:cxn ang="0">
                  <a:pos x="3051" y="149"/>
                </a:cxn>
                <a:cxn ang="0">
                  <a:pos x="2468" y="428"/>
                </a:cxn>
                <a:cxn ang="0">
                  <a:pos x="1859" y="722"/>
                </a:cxn>
                <a:cxn ang="0">
                  <a:pos x="1250" y="1014"/>
                </a:cxn>
                <a:cxn ang="0">
                  <a:pos x="281" y="1481"/>
                </a:cxn>
                <a:cxn ang="0">
                  <a:pos x="227" y="1505"/>
                </a:cxn>
                <a:cxn ang="0">
                  <a:pos x="173" y="1531"/>
                </a:cxn>
                <a:cxn ang="0">
                  <a:pos x="0" y="1383"/>
                </a:cxn>
                <a:cxn ang="0">
                  <a:pos x="291" y="1243"/>
                </a:cxn>
                <a:cxn ang="0">
                  <a:pos x="585" y="1103"/>
                </a:cxn>
                <a:cxn ang="0">
                  <a:pos x="1803" y="516"/>
                </a:cxn>
                <a:cxn ang="0">
                  <a:pos x="2772" y="51"/>
                </a:cxn>
                <a:cxn ang="0">
                  <a:pos x="2826" y="24"/>
                </a:cxn>
                <a:cxn ang="0">
                  <a:pos x="2878" y="0"/>
                </a:cxn>
              </a:cxnLst>
              <a:rect l="0" t="0" r="r" b="b"/>
              <a:pathLst>
                <a:path w="3051" h="1531">
                  <a:moveTo>
                    <a:pt x="2878" y="0"/>
                  </a:moveTo>
                  <a:lnTo>
                    <a:pt x="3051" y="149"/>
                  </a:lnTo>
                  <a:lnTo>
                    <a:pt x="2468" y="428"/>
                  </a:lnTo>
                  <a:lnTo>
                    <a:pt x="1859" y="722"/>
                  </a:lnTo>
                  <a:lnTo>
                    <a:pt x="1250" y="1014"/>
                  </a:lnTo>
                  <a:lnTo>
                    <a:pt x="281" y="1481"/>
                  </a:lnTo>
                  <a:lnTo>
                    <a:pt x="227" y="1505"/>
                  </a:lnTo>
                  <a:lnTo>
                    <a:pt x="173" y="1531"/>
                  </a:lnTo>
                  <a:lnTo>
                    <a:pt x="0" y="1383"/>
                  </a:lnTo>
                  <a:lnTo>
                    <a:pt x="291" y="1243"/>
                  </a:lnTo>
                  <a:lnTo>
                    <a:pt x="585" y="1103"/>
                  </a:lnTo>
                  <a:lnTo>
                    <a:pt x="1803" y="516"/>
                  </a:lnTo>
                  <a:lnTo>
                    <a:pt x="2772" y="51"/>
                  </a:lnTo>
                  <a:lnTo>
                    <a:pt x="2826" y="24"/>
                  </a:lnTo>
                  <a:lnTo>
                    <a:pt x="287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799" name="Freeform 31"/>
            <p:cNvSpPr>
              <a:spLocks noEditPoints="1"/>
            </p:cNvSpPr>
            <p:nvPr/>
          </p:nvSpPr>
          <p:spPr bwMode="auto">
            <a:xfrm>
              <a:off x="9" y="242"/>
              <a:ext cx="3145" cy="1594"/>
            </a:xfrm>
            <a:custGeom>
              <a:avLst/>
              <a:gdLst/>
              <a:ahLst/>
              <a:cxnLst>
                <a:cxn ang="0">
                  <a:pos x="2925" y="31"/>
                </a:cxn>
                <a:cxn ang="0">
                  <a:pos x="2873" y="55"/>
                </a:cxn>
                <a:cxn ang="0">
                  <a:pos x="2819" y="82"/>
                </a:cxn>
                <a:cxn ang="0">
                  <a:pos x="1850" y="547"/>
                </a:cxn>
                <a:cxn ang="0">
                  <a:pos x="632" y="1134"/>
                </a:cxn>
                <a:cxn ang="0">
                  <a:pos x="338" y="1274"/>
                </a:cxn>
                <a:cxn ang="0">
                  <a:pos x="47" y="1414"/>
                </a:cxn>
                <a:cxn ang="0">
                  <a:pos x="220" y="1562"/>
                </a:cxn>
                <a:cxn ang="0">
                  <a:pos x="274" y="1536"/>
                </a:cxn>
                <a:cxn ang="0">
                  <a:pos x="328" y="1512"/>
                </a:cxn>
                <a:cxn ang="0">
                  <a:pos x="1297" y="1045"/>
                </a:cxn>
                <a:cxn ang="0">
                  <a:pos x="1906" y="753"/>
                </a:cxn>
                <a:cxn ang="0">
                  <a:pos x="2515" y="459"/>
                </a:cxn>
                <a:cxn ang="0">
                  <a:pos x="3098" y="180"/>
                </a:cxn>
                <a:cxn ang="0">
                  <a:pos x="2925" y="31"/>
                </a:cxn>
                <a:cxn ang="0">
                  <a:pos x="2927" y="0"/>
                </a:cxn>
                <a:cxn ang="0">
                  <a:pos x="2937" y="0"/>
                </a:cxn>
                <a:cxn ang="0">
                  <a:pos x="2946" y="5"/>
                </a:cxn>
                <a:cxn ang="0">
                  <a:pos x="3131" y="166"/>
                </a:cxn>
                <a:cxn ang="0">
                  <a:pos x="3142" y="174"/>
                </a:cxn>
                <a:cxn ang="0">
                  <a:pos x="3145" y="178"/>
                </a:cxn>
                <a:cxn ang="0">
                  <a:pos x="3145" y="187"/>
                </a:cxn>
                <a:cxn ang="0">
                  <a:pos x="3143" y="190"/>
                </a:cxn>
                <a:cxn ang="0">
                  <a:pos x="225" y="1594"/>
                </a:cxn>
                <a:cxn ang="0">
                  <a:pos x="209" y="1594"/>
                </a:cxn>
                <a:cxn ang="0">
                  <a:pos x="206" y="1592"/>
                </a:cxn>
                <a:cxn ang="0">
                  <a:pos x="190" y="1580"/>
                </a:cxn>
                <a:cxn ang="0">
                  <a:pos x="101" y="1503"/>
                </a:cxn>
                <a:cxn ang="0">
                  <a:pos x="3" y="1419"/>
                </a:cxn>
                <a:cxn ang="0">
                  <a:pos x="0" y="1414"/>
                </a:cxn>
                <a:cxn ang="0">
                  <a:pos x="0" y="1409"/>
                </a:cxn>
                <a:cxn ang="0">
                  <a:pos x="2" y="1403"/>
                </a:cxn>
                <a:cxn ang="0">
                  <a:pos x="2922" y="1"/>
                </a:cxn>
                <a:cxn ang="0">
                  <a:pos x="2927" y="0"/>
                </a:cxn>
              </a:cxnLst>
              <a:rect l="0" t="0" r="r" b="b"/>
              <a:pathLst>
                <a:path w="3145" h="1594">
                  <a:moveTo>
                    <a:pt x="2925" y="31"/>
                  </a:moveTo>
                  <a:lnTo>
                    <a:pt x="2873" y="55"/>
                  </a:lnTo>
                  <a:lnTo>
                    <a:pt x="2819" y="82"/>
                  </a:lnTo>
                  <a:lnTo>
                    <a:pt x="1850" y="547"/>
                  </a:lnTo>
                  <a:lnTo>
                    <a:pt x="632" y="1134"/>
                  </a:lnTo>
                  <a:lnTo>
                    <a:pt x="338" y="1274"/>
                  </a:lnTo>
                  <a:lnTo>
                    <a:pt x="47" y="1414"/>
                  </a:lnTo>
                  <a:lnTo>
                    <a:pt x="220" y="1562"/>
                  </a:lnTo>
                  <a:lnTo>
                    <a:pt x="274" y="1536"/>
                  </a:lnTo>
                  <a:lnTo>
                    <a:pt x="328" y="1512"/>
                  </a:lnTo>
                  <a:lnTo>
                    <a:pt x="1297" y="1045"/>
                  </a:lnTo>
                  <a:lnTo>
                    <a:pt x="1906" y="753"/>
                  </a:lnTo>
                  <a:lnTo>
                    <a:pt x="2515" y="459"/>
                  </a:lnTo>
                  <a:lnTo>
                    <a:pt x="3098" y="180"/>
                  </a:lnTo>
                  <a:lnTo>
                    <a:pt x="2925" y="31"/>
                  </a:lnTo>
                  <a:close/>
                  <a:moveTo>
                    <a:pt x="2927" y="0"/>
                  </a:moveTo>
                  <a:lnTo>
                    <a:pt x="2937" y="0"/>
                  </a:lnTo>
                  <a:lnTo>
                    <a:pt x="2946" y="5"/>
                  </a:lnTo>
                  <a:lnTo>
                    <a:pt x="3131" y="166"/>
                  </a:lnTo>
                  <a:lnTo>
                    <a:pt x="3142" y="174"/>
                  </a:lnTo>
                  <a:lnTo>
                    <a:pt x="3145" y="178"/>
                  </a:lnTo>
                  <a:lnTo>
                    <a:pt x="3145" y="187"/>
                  </a:lnTo>
                  <a:lnTo>
                    <a:pt x="3143" y="190"/>
                  </a:lnTo>
                  <a:lnTo>
                    <a:pt x="225" y="1594"/>
                  </a:lnTo>
                  <a:lnTo>
                    <a:pt x="209" y="1594"/>
                  </a:lnTo>
                  <a:lnTo>
                    <a:pt x="206" y="1592"/>
                  </a:lnTo>
                  <a:lnTo>
                    <a:pt x="190" y="1580"/>
                  </a:lnTo>
                  <a:lnTo>
                    <a:pt x="101" y="1503"/>
                  </a:lnTo>
                  <a:lnTo>
                    <a:pt x="3" y="1419"/>
                  </a:lnTo>
                  <a:lnTo>
                    <a:pt x="0" y="1414"/>
                  </a:lnTo>
                  <a:lnTo>
                    <a:pt x="0" y="1409"/>
                  </a:lnTo>
                  <a:lnTo>
                    <a:pt x="2" y="1403"/>
                  </a:lnTo>
                  <a:lnTo>
                    <a:pt x="2922" y="1"/>
                  </a:lnTo>
                  <a:lnTo>
                    <a:pt x="29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00" name="Freeform 32"/>
            <p:cNvSpPr>
              <a:spLocks/>
            </p:cNvSpPr>
            <p:nvPr/>
          </p:nvSpPr>
          <p:spPr bwMode="auto">
            <a:xfrm>
              <a:off x="3233" y="1477"/>
              <a:ext cx="1485" cy="873"/>
            </a:xfrm>
            <a:custGeom>
              <a:avLst/>
              <a:gdLst/>
              <a:ahLst/>
              <a:cxnLst>
                <a:cxn ang="0">
                  <a:pos x="1071" y="0"/>
                </a:cxn>
                <a:cxn ang="0">
                  <a:pos x="1485" y="357"/>
                </a:cxn>
                <a:cxn ang="0">
                  <a:pos x="546" y="808"/>
                </a:cxn>
                <a:cxn ang="0">
                  <a:pos x="480" y="841"/>
                </a:cxn>
                <a:cxn ang="0">
                  <a:pos x="413" y="873"/>
                </a:cxn>
                <a:cxn ang="0">
                  <a:pos x="0" y="514"/>
                </a:cxn>
                <a:cxn ang="0">
                  <a:pos x="939" y="63"/>
                </a:cxn>
                <a:cxn ang="0">
                  <a:pos x="1071" y="0"/>
                </a:cxn>
              </a:cxnLst>
              <a:rect l="0" t="0" r="r" b="b"/>
              <a:pathLst>
                <a:path w="1485" h="873">
                  <a:moveTo>
                    <a:pt x="1071" y="0"/>
                  </a:moveTo>
                  <a:lnTo>
                    <a:pt x="1485" y="357"/>
                  </a:lnTo>
                  <a:lnTo>
                    <a:pt x="546" y="808"/>
                  </a:lnTo>
                  <a:lnTo>
                    <a:pt x="480" y="841"/>
                  </a:lnTo>
                  <a:lnTo>
                    <a:pt x="413" y="873"/>
                  </a:lnTo>
                  <a:lnTo>
                    <a:pt x="0" y="514"/>
                  </a:lnTo>
                  <a:lnTo>
                    <a:pt x="939" y="63"/>
                  </a:lnTo>
                  <a:lnTo>
                    <a:pt x="1071" y="0"/>
                  </a:lnTo>
                  <a:close/>
                </a:path>
              </a:pathLst>
            </a:custGeom>
            <a:solidFill>
              <a:srgbClr val="EFF3F3"/>
            </a:solidFill>
            <a:ln w="0">
              <a:solidFill>
                <a:srgbClr val="EFF3F3"/>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01" name="Freeform 33"/>
            <p:cNvSpPr>
              <a:spLocks noEditPoints="1"/>
            </p:cNvSpPr>
            <p:nvPr/>
          </p:nvSpPr>
          <p:spPr bwMode="auto">
            <a:xfrm>
              <a:off x="3186" y="1444"/>
              <a:ext cx="1579" cy="937"/>
            </a:xfrm>
            <a:custGeom>
              <a:avLst/>
              <a:gdLst/>
              <a:ahLst/>
              <a:cxnLst>
                <a:cxn ang="0">
                  <a:pos x="1118" y="33"/>
                </a:cxn>
                <a:cxn ang="0">
                  <a:pos x="986" y="96"/>
                </a:cxn>
                <a:cxn ang="0">
                  <a:pos x="47" y="547"/>
                </a:cxn>
                <a:cxn ang="0">
                  <a:pos x="460" y="906"/>
                </a:cxn>
                <a:cxn ang="0">
                  <a:pos x="527" y="874"/>
                </a:cxn>
                <a:cxn ang="0">
                  <a:pos x="593" y="841"/>
                </a:cxn>
                <a:cxn ang="0">
                  <a:pos x="1532" y="390"/>
                </a:cxn>
                <a:cxn ang="0">
                  <a:pos x="1118" y="33"/>
                </a:cxn>
                <a:cxn ang="0">
                  <a:pos x="1118" y="0"/>
                </a:cxn>
                <a:cxn ang="0">
                  <a:pos x="1129" y="2"/>
                </a:cxn>
                <a:cxn ang="0">
                  <a:pos x="1138" y="7"/>
                </a:cxn>
                <a:cxn ang="0">
                  <a:pos x="1288" y="137"/>
                </a:cxn>
                <a:cxn ang="0">
                  <a:pos x="1543" y="359"/>
                </a:cxn>
                <a:cxn ang="0">
                  <a:pos x="1576" y="387"/>
                </a:cxn>
                <a:cxn ang="0">
                  <a:pos x="1579" y="390"/>
                </a:cxn>
                <a:cxn ang="0">
                  <a:pos x="1579" y="397"/>
                </a:cxn>
                <a:cxn ang="0">
                  <a:pos x="1578" y="401"/>
                </a:cxn>
                <a:cxn ang="0">
                  <a:pos x="1572" y="404"/>
                </a:cxn>
                <a:cxn ang="0">
                  <a:pos x="1544" y="418"/>
                </a:cxn>
                <a:cxn ang="0">
                  <a:pos x="1438" y="469"/>
                </a:cxn>
                <a:cxn ang="0">
                  <a:pos x="1424" y="476"/>
                </a:cxn>
                <a:cxn ang="0">
                  <a:pos x="947" y="705"/>
                </a:cxn>
                <a:cxn ang="0">
                  <a:pos x="789" y="782"/>
                </a:cxn>
                <a:cxn ang="0">
                  <a:pos x="467" y="935"/>
                </a:cxn>
                <a:cxn ang="0">
                  <a:pos x="462" y="937"/>
                </a:cxn>
                <a:cxn ang="0">
                  <a:pos x="450" y="937"/>
                </a:cxn>
                <a:cxn ang="0">
                  <a:pos x="446" y="935"/>
                </a:cxn>
                <a:cxn ang="0">
                  <a:pos x="14" y="561"/>
                </a:cxn>
                <a:cxn ang="0">
                  <a:pos x="3" y="553"/>
                </a:cxn>
                <a:cxn ang="0">
                  <a:pos x="0" y="549"/>
                </a:cxn>
                <a:cxn ang="0">
                  <a:pos x="0" y="540"/>
                </a:cxn>
                <a:cxn ang="0">
                  <a:pos x="1" y="537"/>
                </a:cxn>
                <a:cxn ang="0">
                  <a:pos x="78" y="500"/>
                </a:cxn>
                <a:cxn ang="0">
                  <a:pos x="85" y="497"/>
                </a:cxn>
                <a:cxn ang="0">
                  <a:pos x="528" y="283"/>
                </a:cxn>
                <a:cxn ang="0">
                  <a:pos x="633" y="233"/>
                </a:cxn>
                <a:cxn ang="0">
                  <a:pos x="1110" y="4"/>
                </a:cxn>
                <a:cxn ang="0">
                  <a:pos x="1118" y="0"/>
                </a:cxn>
              </a:cxnLst>
              <a:rect l="0" t="0" r="r" b="b"/>
              <a:pathLst>
                <a:path w="1579" h="937">
                  <a:moveTo>
                    <a:pt x="1118" y="33"/>
                  </a:moveTo>
                  <a:lnTo>
                    <a:pt x="986" y="96"/>
                  </a:lnTo>
                  <a:lnTo>
                    <a:pt x="47" y="547"/>
                  </a:lnTo>
                  <a:lnTo>
                    <a:pt x="460" y="906"/>
                  </a:lnTo>
                  <a:lnTo>
                    <a:pt x="527" y="874"/>
                  </a:lnTo>
                  <a:lnTo>
                    <a:pt x="593" y="841"/>
                  </a:lnTo>
                  <a:lnTo>
                    <a:pt x="1532" y="390"/>
                  </a:lnTo>
                  <a:lnTo>
                    <a:pt x="1118" y="33"/>
                  </a:lnTo>
                  <a:close/>
                  <a:moveTo>
                    <a:pt x="1118" y="0"/>
                  </a:moveTo>
                  <a:lnTo>
                    <a:pt x="1129" y="2"/>
                  </a:lnTo>
                  <a:lnTo>
                    <a:pt x="1138" y="7"/>
                  </a:lnTo>
                  <a:lnTo>
                    <a:pt x="1288" y="137"/>
                  </a:lnTo>
                  <a:lnTo>
                    <a:pt x="1543" y="359"/>
                  </a:lnTo>
                  <a:lnTo>
                    <a:pt x="1576" y="387"/>
                  </a:lnTo>
                  <a:lnTo>
                    <a:pt x="1579" y="390"/>
                  </a:lnTo>
                  <a:lnTo>
                    <a:pt x="1579" y="397"/>
                  </a:lnTo>
                  <a:lnTo>
                    <a:pt x="1578" y="401"/>
                  </a:lnTo>
                  <a:lnTo>
                    <a:pt x="1572" y="404"/>
                  </a:lnTo>
                  <a:lnTo>
                    <a:pt x="1544" y="418"/>
                  </a:lnTo>
                  <a:lnTo>
                    <a:pt x="1438" y="469"/>
                  </a:lnTo>
                  <a:lnTo>
                    <a:pt x="1424" y="476"/>
                  </a:lnTo>
                  <a:lnTo>
                    <a:pt x="947" y="705"/>
                  </a:lnTo>
                  <a:lnTo>
                    <a:pt x="789" y="782"/>
                  </a:lnTo>
                  <a:lnTo>
                    <a:pt x="467" y="935"/>
                  </a:lnTo>
                  <a:lnTo>
                    <a:pt x="462" y="937"/>
                  </a:lnTo>
                  <a:lnTo>
                    <a:pt x="450" y="937"/>
                  </a:lnTo>
                  <a:lnTo>
                    <a:pt x="446" y="935"/>
                  </a:lnTo>
                  <a:lnTo>
                    <a:pt x="14" y="561"/>
                  </a:lnTo>
                  <a:lnTo>
                    <a:pt x="3" y="553"/>
                  </a:lnTo>
                  <a:lnTo>
                    <a:pt x="0" y="549"/>
                  </a:lnTo>
                  <a:lnTo>
                    <a:pt x="0" y="540"/>
                  </a:lnTo>
                  <a:lnTo>
                    <a:pt x="1" y="537"/>
                  </a:lnTo>
                  <a:lnTo>
                    <a:pt x="78" y="500"/>
                  </a:lnTo>
                  <a:lnTo>
                    <a:pt x="85" y="497"/>
                  </a:lnTo>
                  <a:lnTo>
                    <a:pt x="528" y="283"/>
                  </a:lnTo>
                  <a:lnTo>
                    <a:pt x="633" y="233"/>
                  </a:lnTo>
                  <a:lnTo>
                    <a:pt x="1110" y="4"/>
                  </a:lnTo>
                  <a:lnTo>
                    <a:pt x="11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02" name="Freeform 34"/>
            <p:cNvSpPr>
              <a:spLocks/>
            </p:cNvSpPr>
            <p:nvPr/>
          </p:nvSpPr>
          <p:spPr bwMode="auto">
            <a:xfrm>
              <a:off x="244" y="1301"/>
              <a:ext cx="2718" cy="1928"/>
            </a:xfrm>
            <a:custGeom>
              <a:avLst/>
              <a:gdLst/>
              <a:ahLst/>
              <a:cxnLst>
                <a:cxn ang="0">
                  <a:pos x="1105" y="0"/>
                </a:cxn>
                <a:cxn ang="0">
                  <a:pos x="1676" y="495"/>
                </a:cxn>
                <a:cxn ang="0">
                  <a:pos x="2121" y="881"/>
                </a:cxn>
                <a:cxn ang="0">
                  <a:pos x="2568" y="1267"/>
                </a:cxn>
                <a:cxn ang="0">
                  <a:pos x="2718" y="1397"/>
                </a:cxn>
                <a:cxn ang="0">
                  <a:pos x="1781" y="1848"/>
                </a:cxn>
                <a:cxn ang="0">
                  <a:pos x="1697" y="1888"/>
                </a:cxn>
                <a:cxn ang="0">
                  <a:pos x="1615" y="1928"/>
                </a:cxn>
                <a:cxn ang="0">
                  <a:pos x="1044" y="1435"/>
                </a:cxn>
                <a:cxn ang="0">
                  <a:pos x="597" y="1049"/>
                </a:cxn>
                <a:cxn ang="0">
                  <a:pos x="152" y="662"/>
                </a:cxn>
                <a:cxn ang="0">
                  <a:pos x="0" y="531"/>
                </a:cxn>
                <a:cxn ang="0">
                  <a:pos x="940" y="80"/>
                </a:cxn>
                <a:cxn ang="0">
                  <a:pos x="1105" y="0"/>
                </a:cxn>
              </a:cxnLst>
              <a:rect l="0" t="0" r="r" b="b"/>
              <a:pathLst>
                <a:path w="2718" h="1928">
                  <a:moveTo>
                    <a:pt x="1105" y="0"/>
                  </a:moveTo>
                  <a:lnTo>
                    <a:pt x="1676" y="495"/>
                  </a:lnTo>
                  <a:lnTo>
                    <a:pt x="2121" y="881"/>
                  </a:lnTo>
                  <a:lnTo>
                    <a:pt x="2568" y="1267"/>
                  </a:lnTo>
                  <a:lnTo>
                    <a:pt x="2718" y="1397"/>
                  </a:lnTo>
                  <a:lnTo>
                    <a:pt x="1781" y="1848"/>
                  </a:lnTo>
                  <a:lnTo>
                    <a:pt x="1697" y="1888"/>
                  </a:lnTo>
                  <a:lnTo>
                    <a:pt x="1615" y="1928"/>
                  </a:lnTo>
                  <a:lnTo>
                    <a:pt x="1044" y="1435"/>
                  </a:lnTo>
                  <a:lnTo>
                    <a:pt x="597" y="1049"/>
                  </a:lnTo>
                  <a:lnTo>
                    <a:pt x="152" y="662"/>
                  </a:lnTo>
                  <a:lnTo>
                    <a:pt x="0" y="531"/>
                  </a:lnTo>
                  <a:lnTo>
                    <a:pt x="940" y="80"/>
                  </a:lnTo>
                  <a:lnTo>
                    <a:pt x="1105" y="0"/>
                  </a:lnTo>
                  <a:close/>
                </a:path>
              </a:pathLst>
            </a:custGeom>
            <a:ln>
              <a:headEnd/>
              <a:tailEn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zh-TW" altLang="en-US"/>
            </a:p>
          </p:txBody>
        </p:sp>
        <p:sp>
          <p:nvSpPr>
            <p:cNvPr id="32803" name="Freeform 35"/>
            <p:cNvSpPr>
              <a:spLocks noEditPoints="1"/>
            </p:cNvSpPr>
            <p:nvPr/>
          </p:nvSpPr>
          <p:spPr bwMode="auto">
            <a:xfrm>
              <a:off x="197" y="1269"/>
              <a:ext cx="2814" cy="1992"/>
            </a:xfrm>
            <a:custGeom>
              <a:avLst/>
              <a:gdLst/>
              <a:ahLst/>
              <a:cxnLst>
                <a:cxn ang="0">
                  <a:pos x="1152" y="32"/>
                </a:cxn>
                <a:cxn ang="0">
                  <a:pos x="987" y="112"/>
                </a:cxn>
                <a:cxn ang="0">
                  <a:pos x="47" y="563"/>
                </a:cxn>
                <a:cxn ang="0">
                  <a:pos x="199" y="694"/>
                </a:cxn>
                <a:cxn ang="0">
                  <a:pos x="644" y="1081"/>
                </a:cxn>
                <a:cxn ang="0">
                  <a:pos x="1091" y="1467"/>
                </a:cxn>
                <a:cxn ang="0">
                  <a:pos x="1662" y="1960"/>
                </a:cxn>
                <a:cxn ang="0">
                  <a:pos x="1744" y="1920"/>
                </a:cxn>
                <a:cxn ang="0">
                  <a:pos x="1828" y="1880"/>
                </a:cxn>
                <a:cxn ang="0">
                  <a:pos x="2765" y="1429"/>
                </a:cxn>
                <a:cxn ang="0">
                  <a:pos x="2615" y="1299"/>
                </a:cxn>
                <a:cxn ang="0">
                  <a:pos x="2168" y="913"/>
                </a:cxn>
                <a:cxn ang="0">
                  <a:pos x="1723" y="527"/>
                </a:cxn>
                <a:cxn ang="0">
                  <a:pos x="1152" y="32"/>
                </a:cxn>
                <a:cxn ang="0">
                  <a:pos x="1152" y="0"/>
                </a:cxn>
                <a:cxn ang="0">
                  <a:pos x="1163" y="2"/>
                </a:cxn>
                <a:cxn ang="0">
                  <a:pos x="1172" y="6"/>
                </a:cxn>
                <a:cxn ang="0">
                  <a:pos x="1618" y="392"/>
                </a:cxn>
                <a:cxn ang="0">
                  <a:pos x="1781" y="534"/>
                </a:cxn>
                <a:cxn ang="0">
                  <a:pos x="2023" y="743"/>
                </a:cxn>
                <a:cxn ang="0">
                  <a:pos x="2304" y="986"/>
                </a:cxn>
                <a:cxn ang="0">
                  <a:pos x="2519" y="1173"/>
                </a:cxn>
                <a:cxn ang="0">
                  <a:pos x="2811" y="1425"/>
                </a:cxn>
                <a:cxn ang="0">
                  <a:pos x="2814" y="1429"/>
                </a:cxn>
                <a:cxn ang="0">
                  <a:pos x="2814" y="1436"/>
                </a:cxn>
                <a:cxn ang="0">
                  <a:pos x="2812" y="1439"/>
                </a:cxn>
                <a:cxn ang="0">
                  <a:pos x="2807" y="1443"/>
                </a:cxn>
                <a:cxn ang="0">
                  <a:pos x="2624" y="1530"/>
                </a:cxn>
                <a:cxn ang="0">
                  <a:pos x="1969" y="1846"/>
                </a:cxn>
                <a:cxn ang="0">
                  <a:pos x="1669" y="1990"/>
                </a:cxn>
                <a:cxn ang="0">
                  <a:pos x="1662" y="1992"/>
                </a:cxn>
                <a:cxn ang="0">
                  <a:pos x="1652" y="1992"/>
                </a:cxn>
                <a:cxn ang="0">
                  <a:pos x="1648" y="1990"/>
                </a:cxn>
                <a:cxn ang="0">
                  <a:pos x="861" y="1310"/>
                </a:cxn>
                <a:cxn ang="0">
                  <a:pos x="587" y="1072"/>
                </a:cxn>
                <a:cxn ang="0">
                  <a:pos x="4" y="569"/>
                </a:cxn>
                <a:cxn ang="0">
                  <a:pos x="0" y="563"/>
                </a:cxn>
                <a:cxn ang="0">
                  <a:pos x="0" y="558"/>
                </a:cxn>
                <a:cxn ang="0">
                  <a:pos x="2" y="553"/>
                </a:cxn>
                <a:cxn ang="0">
                  <a:pos x="346" y="387"/>
                </a:cxn>
                <a:cxn ang="0">
                  <a:pos x="1144" y="4"/>
                </a:cxn>
                <a:cxn ang="0">
                  <a:pos x="1152" y="0"/>
                </a:cxn>
              </a:cxnLst>
              <a:rect l="0" t="0" r="r" b="b"/>
              <a:pathLst>
                <a:path w="2814" h="1992">
                  <a:moveTo>
                    <a:pt x="1152" y="32"/>
                  </a:moveTo>
                  <a:lnTo>
                    <a:pt x="987" y="112"/>
                  </a:lnTo>
                  <a:lnTo>
                    <a:pt x="47" y="563"/>
                  </a:lnTo>
                  <a:lnTo>
                    <a:pt x="199" y="694"/>
                  </a:lnTo>
                  <a:lnTo>
                    <a:pt x="644" y="1081"/>
                  </a:lnTo>
                  <a:lnTo>
                    <a:pt x="1091" y="1467"/>
                  </a:lnTo>
                  <a:lnTo>
                    <a:pt x="1662" y="1960"/>
                  </a:lnTo>
                  <a:lnTo>
                    <a:pt x="1744" y="1920"/>
                  </a:lnTo>
                  <a:lnTo>
                    <a:pt x="1828" y="1880"/>
                  </a:lnTo>
                  <a:lnTo>
                    <a:pt x="2765" y="1429"/>
                  </a:lnTo>
                  <a:lnTo>
                    <a:pt x="2615" y="1299"/>
                  </a:lnTo>
                  <a:lnTo>
                    <a:pt x="2168" y="913"/>
                  </a:lnTo>
                  <a:lnTo>
                    <a:pt x="1723" y="527"/>
                  </a:lnTo>
                  <a:lnTo>
                    <a:pt x="1152" y="32"/>
                  </a:lnTo>
                  <a:close/>
                  <a:moveTo>
                    <a:pt x="1152" y="0"/>
                  </a:moveTo>
                  <a:lnTo>
                    <a:pt x="1163" y="2"/>
                  </a:lnTo>
                  <a:lnTo>
                    <a:pt x="1172" y="6"/>
                  </a:lnTo>
                  <a:lnTo>
                    <a:pt x="1618" y="392"/>
                  </a:lnTo>
                  <a:lnTo>
                    <a:pt x="1781" y="534"/>
                  </a:lnTo>
                  <a:lnTo>
                    <a:pt x="2023" y="743"/>
                  </a:lnTo>
                  <a:lnTo>
                    <a:pt x="2304" y="986"/>
                  </a:lnTo>
                  <a:lnTo>
                    <a:pt x="2519" y="1173"/>
                  </a:lnTo>
                  <a:lnTo>
                    <a:pt x="2811" y="1425"/>
                  </a:lnTo>
                  <a:lnTo>
                    <a:pt x="2814" y="1429"/>
                  </a:lnTo>
                  <a:lnTo>
                    <a:pt x="2814" y="1436"/>
                  </a:lnTo>
                  <a:lnTo>
                    <a:pt x="2812" y="1439"/>
                  </a:lnTo>
                  <a:lnTo>
                    <a:pt x="2807" y="1443"/>
                  </a:lnTo>
                  <a:lnTo>
                    <a:pt x="2624" y="1530"/>
                  </a:lnTo>
                  <a:lnTo>
                    <a:pt x="1969" y="1846"/>
                  </a:lnTo>
                  <a:lnTo>
                    <a:pt x="1669" y="1990"/>
                  </a:lnTo>
                  <a:lnTo>
                    <a:pt x="1662" y="1992"/>
                  </a:lnTo>
                  <a:lnTo>
                    <a:pt x="1652" y="1992"/>
                  </a:lnTo>
                  <a:lnTo>
                    <a:pt x="1648" y="1990"/>
                  </a:lnTo>
                  <a:lnTo>
                    <a:pt x="861" y="1310"/>
                  </a:lnTo>
                  <a:lnTo>
                    <a:pt x="587" y="1072"/>
                  </a:lnTo>
                  <a:lnTo>
                    <a:pt x="4" y="569"/>
                  </a:lnTo>
                  <a:lnTo>
                    <a:pt x="0" y="563"/>
                  </a:lnTo>
                  <a:lnTo>
                    <a:pt x="0" y="558"/>
                  </a:lnTo>
                  <a:lnTo>
                    <a:pt x="2" y="553"/>
                  </a:lnTo>
                  <a:lnTo>
                    <a:pt x="346" y="387"/>
                  </a:lnTo>
                  <a:lnTo>
                    <a:pt x="1144" y="4"/>
                  </a:lnTo>
                  <a:lnTo>
                    <a:pt x="1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04" name="Freeform 36"/>
            <p:cNvSpPr>
              <a:spLocks/>
            </p:cNvSpPr>
            <p:nvPr/>
          </p:nvSpPr>
          <p:spPr bwMode="auto">
            <a:xfrm>
              <a:off x="1445" y="2332"/>
              <a:ext cx="1486" cy="873"/>
            </a:xfrm>
            <a:custGeom>
              <a:avLst/>
              <a:gdLst/>
              <a:ahLst/>
              <a:cxnLst>
                <a:cxn ang="0">
                  <a:pos x="1072" y="0"/>
                </a:cxn>
                <a:cxn ang="0">
                  <a:pos x="1486" y="359"/>
                </a:cxn>
                <a:cxn ang="0">
                  <a:pos x="547" y="810"/>
                </a:cxn>
                <a:cxn ang="0">
                  <a:pos x="414" y="873"/>
                </a:cxn>
                <a:cxn ang="0">
                  <a:pos x="0" y="514"/>
                </a:cxn>
                <a:cxn ang="0">
                  <a:pos x="938" y="63"/>
                </a:cxn>
                <a:cxn ang="0">
                  <a:pos x="1072" y="0"/>
                </a:cxn>
              </a:cxnLst>
              <a:rect l="0" t="0" r="r" b="b"/>
              <a:pathLst>
                <a:path w="1486" h="873">
                  <a:moveTo>
                    <a:pt x="1072" y="0"/>
                  </a:moveTo>
                  <a:lnTo>
                    <a:pt x="1486" y="359"/>
                  </a:lnTo>
                  <a:lnTo>
                    <a:pt x="547" y="810"/>
                  </a:lnTo>
                  <a:lnTo>
                    <a:pt x="414" y="873"/>
                  </a:lnTo>
                  <a:lnTo>
                    <a:pt x="0" y="514"/>
                  </a:lnTo>
                  <a:lnTo>
                    <a:pt x="938" y="63"/>
                  </a:lnTo>
                  <a:lnTo>
                    <a:pt x="1072" y="0"/>
                  </a:lnTo>
                  <a:close/>
                </a:path>
              </a:pathLst>
            </a:custGeom>
            <a:solidFill>
              <a:srgbClr val="EFF3F3"/>
            </a:solidFill>
            <a:ln w="0">
              <a:solidFill>
                <a:srgbClr val="EFF3F3"/>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05" name="Freeform 37"/>
            <p:cNvSpPr>
              <a:spLocks noEditPoints="1"/>
            </p:cNvSpPr>
            <p:nvPr/>
          </p:nvSpPr>
          <p:spPr bwMode="auto">
            <a:xfrm>
              <a:off x="1397" y="2301"/>
              <a:ext cx="1581" cy="935"/>
            </a:xfrm>
            <a:custGeom>
              <a:avLst/>
              <a:gdLst/>
              <a:ahLst/>
              <a:cxnLst>
                <a:cxn ang="0">
                  <a:pos x="1120" y="31"/>
                </a:cxn>
                <a:cxn ang="0">
                  <a:pos x="986" y="94"/>
                </a:cxn>
                <a:cxn ang="0">
                  <a:pos x="48" y="545"/>
                </a:cxn>
                <a:cxn ang="0">
                  <a:pos x="462" y="904"/>
                </a:cxn>
                <a:cxn ang="0">
                  <a:pos x="595" y="841"/>
                </a:cxn>
                <a:cxn ang="0">
                  <a:pos x="1534" y="390"/>
                </a:cxn>
                <a:cxn ang="0">
                  <a:pos x="1120" y="31"/>
                </a:cxn>
                <a:cxn ang="0">
                  <a:pos x="1125" y="0"/>
                </a:cxn>
                <a:cxn ang="0">
                  <a:pos x="1139" y="5"/>
                </a:cxn>
                <a:cxn ang="0">
                  <a:pos x="1150" y="14"/>
                </a:cxn>
                <a:cxn ang="0">
                  <a:pos x="1358" y="196"/>
                </a:cxn>
                <a:cxn ang="0">
                  <a:pos x="1577" y="384"/>
                </a:cxn>
                <a:cxn ang="0">
                  <a:pos x="1581" y="388"/>
                </a:cxn>
                <a:cxn ang="0">
                  <a:pos x="1581" y="395"/>
                </a:cxn>
                <a:cxn ang="0">
                  <a:pos x="1579" y="398"/>
                </a:cxn>
                <a:cxn ang="0">
                  <a:pos x="1574" y="402"/>
                </a:cxn>
                <a:cxn ang="0">
                  <a:pos x="1515" y="432"/>
                </a:cxn>
                <a:cxn ang="0">
                  <a:pos x="1488" y="444"/>
                </a:cxn>
                <a:cxn ang="0">
                  <a:pos x="1424" y="474"/>
                </a:cxn>
                <a:cxn ang="0">
                  <a:pos x="1042" y="657"/>
                </a:cxn>
                <a:cxn ang="0">
                  <a:pos x="464" y="935"/>
                </a:cxn>
                <a:cxn ang="0">
                  <a:pos x="450" y="935"/>
                </a:cxn>
                <a:cxn ang="0">
                  <a:pos x="446" y="933"/>
                </a:cxn>
                <a:cxn ang="0">
                  <a:pos x="441" y="930"/>
                </a:cxn>
                <a:cxn ang="0">
                  <a:pos x="96" y="631"/>
                </a:cxn>
                <a:cxn ang="0">
                  <a:pos x="3" y="550"/>
                </a:cxn>
                <a:cxn ang="0">
                  <a:pos x="0" y="547"/>
                </a:cxn>
                <a:cxn ang="0">
                  <a:pos x="0" y="540"/>
                </a:cxn>
                <a:cxn ang="0">
                  <a:pos x="1" y="536"/>
                </a:cxn>
                <a:cxn ang="0">
                  <a:pos x="6" y="533"/>
                </a:cxn>
                <a:cxn ang="0">
                  <a:pos x="66" y="503"/>
                </a:cxn>
                <a:cxn ang="0">
                  <a:pos x="92" y="491"/>
                </a:cxn>
                <a:cxn ang="0">
                  <a:pos x="157" y="461"/>
                </a:cxn>
                <a:cxn ang="0">
                  <a:pos x="633" y="232"/>
                </a:cxn>
                <a:cxn ang="0">
                  <a:pos x="891" y="108"/>
                </a:cxn>
                <a:cxn ang="0">
                  <a:pos x="1113" y="2"/>
                </a:cxn>
                <a:cxn ang="0">
                  <a:pos x="1125" y="0"/>
                </a:cxn>
              </a:cxnLst>
              <a:rect l="0" t="0" r="r" b="b"/>
              <a:pathLst>
                <a:path w="1581" h="935">
                  <a:moveTo>
                    <a:pt x="1120" y="31"/>
                  </a:moveTo>
                  <a:lnTo>
                    <a:pt x="986" y="94"/>
                  </a:lnTo>
                  <a:lnTo>
                    <a:pt x="48" y="545"/>
                  </a:lnTo>
                  <a:lnTo>
                    <a:pt x="462" y="904"/>
                  </a:lnTo>
                  <a:lnTo>
                    <a:pt x="595" y="841"/>
                  </a:lnTo>
                  <a:lnTo>
                    <a:pt x="1534" y="390"/>
                  </a:lnTo>
                  <a:lnTo>
                    <a:pt x="1120" y="31"/>
                  </a:lnTo>
                  <a:close/>
                  <a:moveTo>
                    <a:pt x="1125" y="0"/>
                  </a:moveTo>
                  <a:lnTo>
                    <a:pt x="1139" y="5"/>
                  </a:lnTo>
                  <a:lnTo>
                    <a:pt x="1150" y="14"/>
                  </a:lnTo>
                  <a:lnTo>
                    <a:pt x="1358" y="196"/>
                  </a:lnTo>
                  <a:lnTo>
                    <a:pt x="1577" y="384"/>
                  </a:lnTo>
                  <a:lnTo>
                    <a:pt x="1581" y="388"/>
                  </a:lnTo>
                  <a:lnTo>
                    <a:pt x="1581" y="395"/>
                  </a:lnTo>
                  <a:lnTo>
                    <a:pt x="1579" y="398"/>
                  </a:lnTo>
                  <a:lnTo>
                    <a:pt x="1574" y="402"/>
                  </a:lnTo>
                  <a:lnTo>
                    <a:pt x="1515" y="432"/>
                  </a:lnTo>
                  <a:lnTo>
                    <a:pt x="1488" y="444"/>
                  </a:lnTo>
                  <a:lnTo>
                    <a:pt x="1424" y="474"/>
                  </a:lnTo>
                  <a:lnTo>
                    <a:pt x="1042" y="657"/>
                  </a:lnTo>
                  <a:lnTo>
                    <a:pt x="464" y="935"/>
                  </a:lnTo>
                  <a:lnTo>
                    <a:pt x="450" y="935"/>
                  </a:lnTo>
                  <a:lnTo>
                    <a:pt x="446" y="933"/>
                  </a:lnTo>
                  <a:lnTo>
                    <a:pt x="441" y="930"/>
                  </a:lnTo>
                  <a:lnTo>
                    <a:pt x="96" y="631"/>
                  </a:lnTo>
                  <a:lnTo>
                    <a:pt x="3" y="550"/>
                  </a:lnTo>
                  <a:lnTo>
                    <a:pt x="0" y="547"/>
                  </a:lnTo>
                  <a:lnTo>
                    <a:pt x="0" y="540"/>
                  </a:lnTo>
                  <a:lnTo>
                    <a:pt x="1" y="536"/>
                  </a:lnTo>
                  <a:lnTo>
                    <a:pt x="6" y="533"/>
                  </a:lnTo>
                  <a:lnTo>
                    <a:pt x="66" y="503"/>
                  </a:lnTo>
                  <a:lnTo>
                    <a:pt x="92" y="491"/>
                  </a:lnTo>
                  <a:lnTo>
                    <a:pt x="157" y="461"/>
                  </a:lnTo>
                  <a:lnTo>
                    <a:pt x="633" y="232"/>
                  </a:lnTo>
                  <a:lnTo>
                    <a:pt x="891" y="108"/>
                  </a:lnTo>
                  <a:lnTo>
                    <a:pt x="1113" y="2"/>
                  </a:lnTo>
                  <a:lnTo>
                    <a:pt x="1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06" name="Freeform 38"/>
            <p:cNvSpPr>
              <a:spLocks/>
            </p:cNvSpPr>
            <p:nvPr/>
          </p:nvSpPr>
          <p:spPr bwMode="auto">
            <a:xfrm>
              <a:off x="1801" y="2089"/>
              <a:ext cx="802" cy="519"/>
            </a:xfrm>
            <a:custGeom>
              <a:avLst/>
              <a:gdLst/>
              <a:ahLst/>
              <a:cxnLst>
                <a:cxn ang="0">
                  <a:pos x="451" y="0"/>
                </a:cxn>
                <a:cxn ang="0">
                  <a:pos x="802" y="303"/>
                </a:cxn>
                <a:cxn ang="0">
                  <a:pos x="351" y="519"/>
                </a:cxn>
                <a:cxn ang="0">
                  <a:pos x="0" y="217"/>
                </a:cxn>
                <a:cxn ang="0">
                  <a:pos x="451" y="0"/>
                </a:cxn>
              </a:cxnLst>
              <a:rect l="0" t="0" r="r" b="b"/>
              <a:pathLst>
                <a:path w="802" h="519">
                  <a:moveTo>
                    <a:pt x="451" y="0"/>
                  </a:moveTo>
                  <a:lnTo>
                    <a:pt x="802" y="303"/>
                  </a:lnTo>
                  <a:lnTo>
                    <a:pt x="351" y="519"/>
                  </a:lnTo>
                  <a:lnTo>
                    <a:pt x="0" y="217"/>
                  </a:lnTo>
                  <a:lnTo>
                    <a:pt x="451" y="0"/>
                  </a:lnTo>
                  <a:close/>
                </a:path>
              </a:pathLst>
            </a:custGeom>
            <a:ln>
              <a:headEnd/>
              <a:tailEnd/>
            </a:ln>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zh-TW" altLang="en-US"/>
            </a:p>
          </p:txBody>
        </p:sp>
        <p:sp>
          <p:nvSpPr>
            <p:cNvPr id="32807" name="Freeform 39"/>
            <p:cNvSpPr>
              <a:spLocks noEditPoints="1"/>
            </p:cNvSpPr>
            <p:nvPr/>
          </p:nvSpPr>
          <p:spPr bwMode="auto">
            <a:xfrm>
              <a:off x="1754" y="2058"/>
              <a:ext cx="896" cy="582"/>
            </a:xfrm>
            <a:custGeom>
              <a:avLst/>
              <a:gdLst/>
              <a:ahLst/>
              <a:cxnLst>
                <a:cxn ang="0">
                  <a:pos x="498" y="31"/>
                </a:cxn>
                <a:cxn ang="0">
                  <a:pos x="47" y="248"/>
                </a:cxn>
                <a:cxn ang="0">
                  <a:pos x="398" y="550"/>
                </a:cxn>
                <a:cxn ang="0">
                  <a:pos x="849" y="334"/>
                </a:cxn>
                <a:cxn ang="0">
                  <a:pos x="498" y="31"/>
                </a:cxn>
                <a:cxn ang="0">
                  <a:pos x="500" y="0"/>
                </a:cxn>
                <a:cxn ang="0">
                  <a:pos x="510" y="2"/>
                </a:cxn>
                <a:cxn ang="0">
                  <a:pos x="515" y="3"/>
                </a:cxn>
                <a:cxn ang="0">
                  <a:pos x="896" y="334"/>
                </a:cxn>
                <a:cxn ang="0">
                  <a:pos x="896" y="341"/>
                </a:cxn>
                <a:cxn ang="0">
                  <a:pos x="894" y="344"/>
                </a:cxn>
                <a:cxn ang="0">
                  <a:pos x="889" y="348"/>
                </a:cxn>
                <a:cxn ang="0">
                  <a:pos x="648" y="465"/>
                </a:cxn>
                <a:cxn ang="0">
                  <a:pos x="405" y="580"/>
                </a:cxn>
                <a:cxn ang="0">
                  <a:pos x="398" y="582"/>
                </a:cxn>
                <a:cxn ang="0">
                  <a:pos x="386" y="582"/>
                </a:cxn>
                <a:cxn ang="0">
                  <a:pos x="384" y="580"/>
                </a:cxn>
                <a:cxn ang="0">
                  <a:pos x="192" y="414"/>
                </a:cxn>
                <a:cxn ang="0">
                  <a:pos x="4" y="252"/>
                </a:cxn>
                <a:cxn ang="0">
                  <a:pos x="0" y="248"/>
                </a:cxn>
                <a:cxn ang="0">
                  <a:pos x="0" y="241"/>
                </a:cxn>
                <a:cxn ang="0">
                  <a:pos x="2" y="238"/>
                </a:cxn>
                <a:cxn ang="0">
                  <a:pos x="7" y="234"/>
                </a:cxn>
                <a:cxn ang="0">
                  <a:pos x="248" y="119"/>
                </a:cxn>
                <a:cxn ang="0">
                  <a:pos x="491" y="2"/>
                </a:cxn>
                <a:cxn ang="0">
                  <a:pos x="500" y="0"/>
                </a:cxn>
              </a:cxnLst>
              <a:rect l="0" t="0" r="r" b="b"/>
              <a:pathLst>
                <a:path w="896" h="582">
                  <a:moveTo>
                    <a:pt x="498" y="31"/>
                  </a:moveTo>
                  <a:lnTo>
                    <a:pt x="47" y="248"/>
                  </a:lnTo>
                  <a:lnTo>
                    <a:pt x="398" y="550"/>
                  </a:lnTo>
                  <a:lnTo>
                    <a:pt x="849" y="334"/>
                  </a:lnTo>
                  <a:lnTo>
                    <a:pt x="498" y="31"/>
                  </a:lnTo>
                  <a:close/>
                  <a:moveTo>
                    <a:pt x="500" y="0"/>
                  </a:moveTo>
                  <a:lnTo>
                    <a:pt x="510" y="2"/>
                  </a:lnTo>
                  <a:lnTo>
                    <a:pt x="515" y="3"/>
                  </a:lnTo>
                  <a:lnTo>
                    <a:pt x="896" y="334"/>
                  </a:lnTo>
                  <a:lnTo>
                    <a:pt x="896" y="341"/>
                  </a:lnTo>
                  <a:lnTo>
                    <a:pt x="894" y="344"/>
                  </a:lnTo>
                  <a:lnTo>
                    <a:pt x="889" y="348"/>
                  </a:lnTo>
                  <a:lnTo>
                    <a:pt x="648" y="465"/>
                  </a:lnTo>
                  <a:lnTo>
                    <a:pt x="405" y="580"/>
                  </a:lnTo>
                  <a:lnTo>
                    <a:pt x="398" y="582"/>
                  </a:lnTo>
                  <a:lnTo>
                    <a:pt x="386" y="582"/>
                  </a:lnTo>
                  <a:lnTo>
                    <a:pt x="384" y="580"/>
                  </a:lnTo>
                  <a:lnTo>
                    <a:pt x="192" y="414"/>
                  </a:lnTo>
                  <a:lnTo>
                    <a:pt x="4" y="252"/>
                  </a:lnTo>
                  <a:lnTo>
                    <a:pt x="0" y="248"/>
                  </a:lnTo>
                  <a:lnTo>
                    <a:pt x="0" y="241"/>
                  </a:lnTo>
                  <a:lnTo>
                    <a:pt x="2" y="238"/>
                  </a:lnTo>
                  <a:lnTo>
                    <a:pt x="7" y="234"/>
                  </a:lnTo>
                  <a:lnTo>
                    <a:pt x="248" y="119"/>
                  </a:lnTo>
                  <a:lnTo>
                    <a:pt x="491" y="2"/>
                  </a:lnTo>
                  <a:lnTo>
                    <a:pt x="50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dirty="0"/>
            </a:p>
          </p:txBody>
        </p:sp>
        <p:sp>
          <p:nvSpPr>
            <p:cNvPr id="32808" name="Freeform 40"/>
            <p:cNvSpPr>
              <a:spLocks/>
            </p:cNvSpPr>
            <p:nvPr/>
          </p:nvSpPr>
          <p:spPr bwMode="auto">
            <a:xfrm>
              <a:off x="2927" y="1530"/>
              <a:ext cx="801" cy="519"/>
            </a:xfrm>
            <a:custGeom>
              <a:avLst/>
              <a:gdLst/>
              <a:ahLst/>
              <a:cxnLst>
                <a:cxn ang="0">
                  <a:pos x="451" y="0"/>
                </a:cxn>
                <a:cxn ang="0">
                  <a:pos x="801" y="304"/>
                </a:cxn>
                <a:cxn ang="0">
                  <a:pos x="351" y="519"/>
                </a:cxn>
                <a:cxn ang="0">
                  <a:pos x="0" y="217"/>
                </a:cxn>
                <a:cxn ang="0">
                  <a:pos x="451" y="0"/>
                </a:cxn>
              </a:cxnLst>
              <a:rect l="0" t="0" r="r" b="b"/>
              <a:pathLst>
                <a:path w="801" h="519">
                  <a:moveTo>
                    <a:pt x="451" y="0"/>
                  </a:moveTo>
                  <a:lnTo>
                    <a:pt x="801" y="304"/>
                  </a:lnTo>
                  <a:lnTo>
                    <a:pt x="351" y="519"/>
                  </a:lnTo>
                  <a:lnTo>
                    <a:pt x="0" y="217"/>
                  </a:lnTo>
                  <a:lnTo>
                    <a:pt x="451" y="0"/>
                  </a:lnTo>
                  <a:close/>
                </a:path>
              </a:pathLst>
            </a:custGeom>
            <a:ln>
              <a:headEnd/>
              <a:tailEnd/>
            </a:ln>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zh-TW" altLang="en-US"/>
            </a:p>
          </p:txBody>
        </p:sp>
        <p:sp>
          <p:nvSpPr>
            <p:cNvPr id="32809" name="Freeform 41"/>
            <p:cNvSpPr>
              <a:spLocks noEditPoints="1"/>
            </p:cNvSpPr>
            <p:nvPr/>
          </p:nvSpPr>
          <p:spPr bwMode="auto">
            <a:xfrm>
              <a:off x="2878" y="1498"/>
              <a:ext cx="898" cy="583"/>
            </a:xfrm>
            <a:custGeom>
              <a:avLst/>
              <a:gdLst/>
              <a:ahLst/>
              <a:cxnLst>
                <a:cxn ang="0">
                  <a:pos x="500" y="32"/>
                </a:cxn>
                <a:cxn ang="0">
                  <a:pos x="49" y="249"/>
                </a:cxn>
                <a:cxn ang="0">
                  <a:pos x="400" y="551"/>
                </a:cxn>
                <a:cxn ang="0">
                  <a:pos x="850" y="336"/>
                </a:cxn>
                <a:cxn ang="0">
                  <a:pos x="500" y="32"/>
                </a:cxn>
                <a:cxn ang="0">
                  <a:pos x="501" y="0"/>
                </a:cxn>
                <a:cxn ang="0">
                  <a:pos x="512" y="2"/>
                </a:cxn>
                <a:cxn ang="0">
                  <a:pos x="519" y="6"/>
                </a:cxn>
                <a:cxn ang="0">
                  <a:pos x="706" y="168"/>
                </a:cxn>
                <a:cxn ang="0">
                  <a:pos x="894" y="331"/>
                </a:cxn>
                <a:cxn ang="0">
                  <a:pos x="898" y="334"/>
                </a:cxn>
                <a:cxn ang="0">
                  <a:pos x="898" y="341"/>
                </a:cxn>
                <a:cxn ang="0">
                  <a:pos x="896" y="345"/>
                </a:cxn>
                <a:cxn ang="0">
                  <a:pos x="891" y="348"/>
                </a:cxn>
                <a:cxn ang="0">
                  <a:pos x="650" y="464"/>
                </a:cxn>
                <a:cxn ang="0">
                  <a:pos x="405" y="583"/>
                </a:cxn>
                <a:cxn ang="0">
                  <a:pos x="388" y="583"/>
                </a:cxn>
                <a:cxn ang="0">
                  <a:pos x="386" y="581"/>
                </a:cxn>
                <a:cxn ang="0">
                  <a:pos x="206" y="427"/>
                </a:cxn>
                <a:cxn ang="0">
                  <a:pos x="192" y="415"/>
                </a:cxn>
                <a:cxn ang="0">
                  <a:pos x="6" y="254"/>
                </a:cxn>
                <a:cxn ang="0">
                  <a:pos x="0" y="249"/>
                </a:cxn>
                <a:cxn ang="0">
                  <a:pos x="0" y="243"/>
                </a:cxn>
                <a:cxn ang="0">
                  <a:pos x="4" y="238"/>
                </a:cxn>
                <a:cxn ang="0">
                  <a:pos x="250" y="119"/>
                </a:cxn>
                <a:cxn ang="0">
                  <a:pos x="491" y="4"/>
                </a:cxn>
                <a:cxn ang="0">
                  <a:pos x="501" y="0"/>
                </a:cxn>
              </a:cxnLst>
              <a:rect l="0" t="0" r="r" b="b"/>
              <a:pathLst>
                <a:path w="898" h="583">
                  <a:moveTo>
                    <a:pt x="500" y="32"/>
                  </a:moveTo>
                  <a:lnTo>
                    <a:pt x="49" y="249"/>
                  </a:lnTo>
                  <a:lnTo>
                    <a:pt x="400" y="551"/>
                  </a:lnTo>
                  <a:lnTo>
                    <a:pt x="850" y="336"/>
                  </a:lnTo>
                  <a:lnTo>
                    <a:pt x="500" y="32"/>
                  </a:lnTo>
                  <a:close/>
                  <a:moveTo>
                    <a:pt x="501" y="0"/>
                  </a:moveTo>
                  <a:lnTo>
                    <a:pt x="512" y="2"/>
                  </a:lnTo>
                  <a:lnTo>
                    <a:pt x="519" y="6"/>
                  </a:lnTo>
                  <a:lnTo>
                    <a:pt x="706" y="168"/>
                  </a:lnTo>
                  <a:lnTo>
                    <a:pt x="894" y="331"/>
                  </a:lnTo>
                  <a:lnTo>
                    <a:pt x="898" y="334"/>
                  </a:lnTo>
                  <a:lnTo>
                    <a:pt x="898" y="341"/>
                  </a:lnTo>
                  <a:lnTo>
                    <a:pt x="896" y="345"/>
                  </a:lnTo>
                  <a:lnTo>
                    <a:pt x="891" y="348"/>
                  </a:lnTo>
                  <a:lnTo>
                    <a:pt x="650" y="464"/>
                  </a:lnTo>
                  <a:lnTo>
                    <a:pt x="405" y="583"/>
                  </a:lnTo>
                  <a:lnTo>
                    <a:pt x="388" y="583"/>
                  </a:lnTo>
                  <a:lnTo>
                    <a:pt x="386" y="581"/>
                  </a:lnTo>
                  <a:lnTo>
                    <a:pt x="206" y="427"/>
                  </a:lnTo>
                  <a:lnTo>
                    <a:pt x="192" y="415"/>
                  </a:lnTo>
                  <a:lnTo>
                    <a:pt x="6" y="254"/>
                  </a:lnTo>
                  <a:lnTo>
                    <a:pt x="0" y="249"/>
                  </a:lnTo>
                  <a:lnTo>
                    <a:pt x="0" y="243"/>
                  </a:lnTo>
                  <a:lnTo>
                    <a:pt x="4" y="238"/>
                  </a:lnTo>
                  <a:lnTo>
                    <a:pt x="250" y="119"/>
                  </a:lnTo>
                  <a:lnTo>
                    <a:pt x="491" y="4"/>
                  </a:lnTo>
                  <a:lnTo>
                    <a:pt x="50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10" name="Freeform 42"/>
            <p:cNvSpPr>
              <a:spLocks/>
            </p:cNvSpPr>
            <p:nvPr/>
          </p:nvSpPr>
          <p:spPr bwMode="auto">
            <a:xfrm>
              <a:off x="1871" y="1848"/>
              <a:ext cx="3826" cy="2204"/>
            </a:xfrm>
            <a:custGeom>
              <a:avLst/>
              <a:gdLst/>
              <a:ahLst/>
              <a:cxnLst>
                <a:cxn ang="0">
                  <a:pos x="2879" y="0"/>
                </a:cxn>
                <a:cxn ang="0">
                  <a:pos x="3601" y="626"/>
                </a:cxn>
                <a:cxn ang="0">
                  <a:pos x="3826" y="820"/>
                </a:cxn>
                <a:cxn ang="0">
                  <a:pos x="3535" y="961"/>
                </a:cxn>
                <a:cxn ang="0">
                  <a:pos x="3243" y="1101"/>
                </a:cxn>
                <a:cxn ang="0">
                  <a:pos x="2023" y="1687"/>
                </a:cxn>
                <a:cxn ang="0">
                  <a:pos x="1055" y="2152"/>
                </a:cxn>
                <a:cxn ang="0">
                  <a:pos x="948" y="2204"/>
                </a:cxn>
                <a:cxn ang="0">
                  <a:pos x="225" y="1579"/>
                </a:cxn>
                <a:cxn ang="0">
                  <a:pos x="0" y="1385"/>
                </a:cxn>
                <a:cxn ang="0">
                  <a:pos x="292" y="1245"/>
                </a:cxn>
                <a:cxn ang="0">
                  <a:pos x="585" y="1103"/>
                </a:cxn>
                <a:cxn ang="0">
                  <a:pos x="1194" y="811"/>
                </a:cxn>
                <a:cxn ang="0">
                  <a:pos x="1803" y="517"/>
                </a:cxn>
                <a:cxn ang="0">
                  <a:pos x="2772" y="53"/>
                </a:cxn>
                <a:cxn ang="0">
                  <a:pos x="2879" y="0"/>
                </a:cxn>
              </a:cxnLst>
              <a:rect l="0" t="0" r="r" b="b"/>
              <a:pathLst>
                <a:path w="3826" h="2204">
                  <a:moveTo>
                    <a:pt x="2879" y="0"/>
                  </a:moveTo>
                  <a:lnTo>
                    <a:pt x="3601" y="626"/>
                  </a:lnTo>
                  <a:lnTo>
                    <a:pt x="3826" y="820"/>
                  </a:lnTo>
                  <a:lnTo>
                    <a:pt x="3535" y="961"/>
                  </a:lnTo>
                  <a:lnTo>
                    <a:pt x="3243" y="1101"/>
                  </a:lnTo>
                  <a:lnTo>
                    <a:pt x="2023" y="1687"/>
                  </a:lnTo>
                  <a:lnTo>
                    <a:pt x="1055" y="2152"/>
                  </a:lnTo>
                  <a:lnTo>
                    <a:pt x="948" y="2204"/>
                  </a:lnTo>
                  <a:lnTo>
                    <a:pt x="225" y="1579"/>
                  </a:lnTo>
                  <a:lnTo>
                    <a:pt x="0" y="1385"/>
                  </a:lnTo>
                  <a:lnTo>
                    <a:pt x="292" y="1245"/>
                  </a:lnTo>
                  <a:lnTo>
                    <a:pt x="585" y="1103"/>
                  </a:lnTo>
                  <a:lnTo>
                    <a:pt x="1194" y="811"/>
                  </a:lnTo>
                  <a:lnTo>
                    <a:pt x="1803" y="517"/>
                  </a:lnTo>
                  <a:lnTo>
                    <a:pt x="2772" y="53"/>
                  </a:lnTo>
                  <a:lnTo>
                    <a:pt x="2879" y="0"/>
                  </a:lnTo>
                  <a:close/>
                </a:path>
              </a:pathLst>
            </a:custGeom>
            <a:ln>
              <a:headEnd/>
              <a:tailEnd/>
            </a:ln>
          </p:spPr>
          <p:style>
            <a:lnRef idx="1">
              <a:schemeClr val="accent6"/>
            </a:lnRef>
            <a:fillRef idx="2">
              <a:schemeClr val="accent6"/>
            </a:fillRef>
            <a:effectRef idx="1">
              <a:schemeClr val="accent6"/>
            </a:effectRef>
            <a:fontRef idx="minor">
              <a:schemeClr val="dk1"/>
            </a:fontRef>
          </p:style>
          <p:txBody>
            <a:bodyPr vert="horz" wrap="square" lIns="91440" tIns="45720" rIns="91440" bIns="45720" numCol="1" anchor="t" anchorCtr="0" compatLnSpc="1">
              <a:prstTxWarp prst="textNoShape">
                <a:avLst/>
              </a:prstTxWarp>
            </a:bodyPr>
            <a:lstStyle/>
            <a:p>
              <a:endParaRPr lang="zh-TW" altLang="en-US"/>
            </a:p>
          </p:txBody>
        </p:sp>
        <p:sp>
          <p:nvSpPr>
            <p:cNvPr id="32811" name="Freeform 43"/>
            <p:cNvSpPr>
              <a:spLocks noEditPoints="1"/>
            </p:cNvSpPr>
            <p:nvPr/>
          </p:nvSpPr>
          <p:spPr bwMode="auto">
            <a:xfrm>
              <a:off x="1824" y="1817"/>
              <a:ext cx="3921" cy="2267"/>
            </a:xfrm>
            <a:custGeom>
              <a:avLst/>
              <a:gdLst/>
              <a:ahLst/>
              <a:cxnLst>
                <a:cxn ang="0">
                  <a:pos x="2926" y="31"/>
                </a:cxn>
                <a:cxn ang="0">
                  <a:pos x="2819" y="84"/>
                </a:cxn>
                <a:cxn ang="0">
                  <a:pos x="1850" y="548"/>
                </a:cxn>
                <a:cxn ang="0">
                  <a:pos x="1241" y="842"/>
                </a:cxn>
                <a:cxn ang="0">
                  <a:pos x="632" y="1134"/>
                </a:cxn>
                <a:cxn ang="0">
                  <a:pos x="339" y="1276"/>
                </a:cxn>
                <a:cxn ang="0">
                  <a:pos x="47" y="1416"/>
                </a:cxn>
                <a:cxn ang="0">
                  <a:pos x="272" y="1610"/>
                </a:cxn>
                <a:cxn ang="0">
                  <a:pos x="995" y="2235"/>
                </a:cxn>
                <a:cxn ang="0">
                  <a:pos x="1102" y="2183"/>
                </a:cxn>
                <a:cxn ang="0">
                  <a:pos x="2070" y="1718"/>
                </a:cxn>
                <a:cxn ang="0">
                  <a:pos x="3290" y="1132"/>
                </a:cxn>
                <a:cxn ang="0">
                  <a:pos x="3582" y="992"/>
                </a:cxn>
                <a:cxn ang="0">
                  <a:pos x="3873" y="851"/>
                </a:cxn>
                <a:cxn ang="0">
                  <a:pos x="3648" y="657"/>
                </a:cxn>
                <a:cxn ang="0">
                  <a:pos x="2926" y="31"/>
                </a:cxn>
                <a:cxn ang="0">
                  <a:pos x="2927" y="0"/>
                </a:cxn>
                <a:cxn ang="0">
                  <a:pos x="2938" y="1"/>
                </a:cxn>
                <a:cxn ang="0">
                  <a:pos x="2947" y="7"/>
                </a:cxn>
                <a:cxn ang="0">
                  <a:pos x="2974" y="31"/>
                </a:cxn>
                <a:cxn ang="0">
                  <a:pos x="3852" y="791"/>
                </a:cxn>
                <a:cxn ang="0">
                  <a:pos x="3917" y="847"/>
                </a:cxn>
                <a:cxn ang="0">
                  <a:pos x="3921" y="851"/>
                </a:cxn>
                <a:cxn ang="0">
                  <a:pos x="3921" y="858"/>
                </a:cxn>
                <a:cxn ang="0">
                  <a:pos x="3919" y="861"/>
                </a:cxn>
                <a:cxn ang="0">
                  <a:pos x="3914" y="865"/>
                </a:cxn>
                <a:cxn ang="0">
                  <a:pos x="3852" y="895"/>
                </a:cxn>
                <a:cxn ang="0">
                  <a:pos x="3790" y="924"/>
                </a:cxn>
                <a:cxn ang="0">
                  <a:pos x="3046" y="1283"/>
                </a:cxn>
                <a:cxn ang="0">
                  <a:pos x="2686" y="1456"/>
                </a:cxn>
                <a:cxn ang="0">
                  <a:pos x="2212" y="1683"/>
                </a:cxn>
                <a:cxn ang="0">
                  <a:pos x="1604" y="1975"/>
                </a:cxn>
                <a:cxn ang="0">
                  <a:pos x="1597" y="1978"/>
                </a:cxn>
                <a:cxn ang="0">
                  <a:pos x="1304" y="2120"/>
                </a:cxn>
                <a:cxn ang="0">
                  <a:pos x="1004" y="2263"/>
                </a:cxn>
                <a:cxn ang="0">
                  <a:pos x="993" y="2267"/>
                </a:cxn>
                <a:cxn ang="0">
                  <a:pos x="985" y="2267"/>
                </a:cxn>
                <a:cxn ang="0">
                  <a:pos x="981" y="2265"/>
                </a:cxn>
                <a:cxn ang="0">
                  <a:pos x="937" y="2228"/>
                </a:cxn>
                <a:cxn ang="0">
                  <a:pos x="739" y="2055"/>
                </a:cxn>
                <a:cxn ang="0">
                  <a:pos x="569" y="1909"/>
                </a:cxn>
                <a:cxn ang="0">
                  <a:pos x="0" y="1416"/>
                </a:cxn>
                <a:cxn ang="0">
                  <a:pos x="0" y="1409"/>
                </a:cxn>
                <a:cxn ang="0">
                  <a:pos x="2" y="1405"/>
                </a:cxn>
                <a:cxn ang="0">
                  <a:pos x="7" y="1402"/>
                </a:cxn>
                <a:cxn ang="0">
                  <a:pos x="68" y="1372"/>
                </a:cxn>
                <a:cxn ang="0">
                  <a:pos x="131" y="1342"/>
                </a:cxn>
                <a:cxn ang="0">
                  <a:pos x="1100" y="877"/>
                </a:cxn>
                <a:cxn ang="0">
                  <a:pos x="2318" y="292"/>
                </a:cxn>
                <a:cxn ang="0">
                  <a:pos x="2917" y="3"/>
                </a:cxn>
                <a:cxn ang="0">
                  <a:pos x="2927" y="0"/>
                </a:cxn>
              </a:cxnLst>
              <a:rect l="0" t="0" r="r" b="b"/>
              <a:pathLst>
                <a:path w="3921" h="2267">
                  <a:moveTo>
                    <a:pt x="2926" y="31"/>
                  </a:moveTo>
                  <a:lnTo>
                    <a:pt x="2819" y="84"/>
                  </a:lnTo>
                  <a:lnTo>
                    <a:pt x="1850" y="548"/>
                  </a:lnTo>
                  <a:lnTo>
                    <a:pt x="1241" y="842"/>
                  </a:lnTo>
                  <a:lnTo>
                    <a:pt x="632" y="1134"/>
                  </a:lnTo>
                  <a:lnTo>
                    <a:pt x="339" y="1276"/>
                  </a:lnTo>
                  <a:lnTo>
                    <a:pt x="47" y="1416"/>
                  </a:lnTo>
                  <a:lnTo>
                    <a:pt x="272" y="1610"/>
                  </a:lnTo>
                  <a:lnTo>
                    <a:pt x="995" y="2235"/>
                  </a:lnTo>
                  <a:lnTo>
                    <a:pt x="1102" y="2183"/>
                  </a:lnTo>
                  <a:lnTo>
                    <a:pt x="2070" y="1718"/>
                  </a:lnTo>
                  <a:lnTo>
                    <a:pt x="3290" y="1132"/>
                  </a:lnTo>
                  <a:lnTo>
                    <a:pt x="3582" y="992"/>
                  </a:lnTo>
                  <a:lnTo>
                    <a:pt x="3873" y="851"/>
                  </a:lnTo>
                  <a:lnTo>
                    <a:pt x="3648" y="657"/>
                  </a:lnTo>
                  <a:lnTo>
                    <a:pt x="2926" y="31"/>
                  </a:lnTo>
                  <a:close/>
                  <a:moveTo>
                    <a:pt x="2927" y="0"/>
                  </a:moveTo>
                  <a:lnTo>
                    <a:pt x="2938" y="1"/>
                  </a:lnTo>
                  <a:lnTo>
                    <a:pt x="2947" y="7"/>
                  </a:lnTo>
                  <a:lnTo>
                    <a:pt x="2974" y="31"/>
                  </a:lnTo>
                  <a:lnTo>
                    <a:pt x="3852" y="791"/>
                  </a:lnTo>
                  <a:lnTo>
                    <a:pt x="3917" y="847"/>
                  </a:lnTo>
                  <a:lnTo>
                    <a:pt x="3921" y="851"/>
                  </a:lnTo>
                  <a:lnTo>
                    <a:pt x="3921" y="858"/>
                  </a:lnTo>
                  <a:lnTo>
                    <a:pt x="3919" y="861"/>
                  </a:lnTo>
                  <a:lnTo>
                    <a:pt x="3914" y="865"/>
                  </a:lnTo>
                  <a:lnTo>
                    <a:pt x="3852" y="895"/>
                  </a:lnTo>
                  <a:lnTo>
                    <a:pt x="3790" y="924"/>
                  </a:lnTo>
                  <a:lnTo>
                    <a:pt x="3046" y="1283"/>
                  </a:lnTo>
                  <a:lnTo>
                    <a:pt x="2686" y="1456"/>
                  </a:lnTo>
                  <a:lnTo>
                    <a:pt x="2212" y="1683"/>
                  </a:lnTo>
                  <a:lnTo>
                    <a:pt x="1604" y="1975"/>
                  </a:lnTo>
                  <a:lnTo>
                    <a:pt x="1597" y="1978"/>
                  </a:lnTo>
                  <a:lnTo>
                    <a:pt x="1304" y="2120"/>
                  </a:lnTo>
                  <a:lnTo>
                    <a:pt x="1004" y="2263"/>
                  </a:lnTo>
                  <a:lnTo>
                    <a:pt x="993" y="2267"/>
                  </a:lnTo>
                  <a:lnTo>
                    <a:pt x="985" y="2267"/>
                  </a:lnTo>
                  <a:lnTo>
                    <a:pt x="981" y="2265"/>
                  </a:lnTo>
                  <a:lnTo>
                    <a:pt x="937" y="2228"/>
                  </a:lnTo>
                  <a:lnTo>
                    <a:pt x="739" y="2055"/>
                  </a:lnTo>
                  <a:lnTo>
                    <a:pt x="569" y="1909"/>
                  </a:lnTo>
                  <a:lnTo>
                    <a:pt x="0" y="1416"/>
                  </a:lnTo>
                  <a:lnTo>
                    <a:pt x="0" y="1409"/>
                  </a:lnTo>
                  <a:lnTo>
                    <a:pt x="2" y="1405"/>
                  </a:lnTo>
                  <a:lnTo>
                    <a:pt x="7" y="1402"/>
                  </a:lnTo>
                  <a:lnTo>
                    <a:pt x="68" y="1372"/>
                  </a:lnTo>
                  <a:lnTo>
                    <a:pt x="131" y="1342"/>
                  </a:lnTo>
                  <a:lnTo>
                    <a:pt x="1100" y="877"/>
                  </a:lnTo>
                  <a:lnTo>
                    <a:pt x="2318" y="292"/>
                  </a:lnTo>
                  <a:lnTo>
                    <a:pt x="2917" y="3"/>
                  </a:lnTo>
                  <a:lnTo>
                    <a:pt x="29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47" name="文字方塊 46"/>
          <p:cNvSpPr txBox="1"/>
          <p:nvPr/>
        </p:nvSpPr>
        <p:spPr>
          <a:xfrm>
            <a:off x="4572000" y="2132856"/>
            <a:ext cx="910827" cy="584775"/>
          </a:xfrm>
          <a:prstGeom prst="rect">
            <a:avLst/>
          </a:prstGeom>
          <a:ln w="50800"/>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altLang="zh-TW" sz="3200" dirty="0" smtClean="0"/>
              <a:t>Pipe</a:t>
            </a:r>
            <a:endParaRPr lang="zh-TW" altLang="en-US" sz="3200" dirty="0"/>
          </a:p>
        </p:txBody>
      </p:sp>
      <p:sp>
        <p:nvSpPr>
          <p:cNvPr id="48" name="文字方塊 47"/>
          <p:cNvSpPr txBox="1"/>
          <p:nvPr/>
        </p:nvSpPr>
        <p:spPr>
          <a:xfrm>
            <a:off x="6084168" y="4653136"/>
            <a:ext cx="2447529" cy="584775"/>
          </a:xfrm>
          <a:prstGeom prst="rect">
            <a:avLst/>
          </a:prstGeom>
          <a:ln w="50800"/>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altLang="zh-TW" sz="3200" dirty="0" smtClean="0"/>
              <a:t>Shared Cache</a:t>
            </a:r>
            <a:endParaRPr lang="zh-TW" altLang="en-US" sz="3200" dirty="0"/>
          </a:p>
        </p:txBody>
      </p:sp>
      <p:sp>
        <p:nvSpPr>
          <p:cNvPr id="49" name="文字方塊 48"/>
          <p:cNvSpPr txBox="1"/>
          <p:nvPr/>
        </p:nvSpPr>
        <p:spPr>
          <a:xfrm>
            <a:off x="6228184" y="2996952"/>
            <a:ext cx="1236236" cy="584775"/>
          </a:xfrm>
          <a:prstGeom prst="rect">
            <a:avLst/>
          </a:prstGeom>
          <a:ln w="50800"/>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altLang="zh-TW" sz="3200" dirty="0" err="1" smtClean="0"/>
              <a:t>DySER</a:t>
            </a:r>
            <a:endParaRPr lang="zh-TW" altLang="en-US" sz="3200" dirty="0"/>
          </a:p>
        </p:txBody>
      </p:sp>
      <p:grpSp>
        <p:nvGrpSpPr>
          <p:cNvPr id="32814" name="Group 46"/>
          <p:cNvGrpSpPr>
            <a:grpSpLocks noChangeAspect="1"/>
          </p:cNvGrpSpPr>
          <p:nvPr/>
        </p:nvGrpSpPr>
        <p:grpSpPr bwMode="auto">
          <a:xfrm>
            <a:off x="0" y="1124744"/>
            <a:ext cx="3404274" cy="2988712"/>
            <a:chOff x="425" y="6"/>
            <a:chExt cx="4907" cy="4308"/>
          </a:xfrm>
          <a:effectLst>
            <a:outerShdw blurRad="50800" dist="38100" dir="2700000" algn="tl" rotWithShape="0">
              <a:prstClr val="black">
                <a:alpha val="40000"/>
              </a:prstClr>
            </a:outerShdw>
          </a:effectLst>
        </p:grpSpPr>
        <p:sp>
          <p:nvSpPr>
            <p:cNvPr id="32816" name="Freeform 48"/>
            <p:cNvSpPr>
              <a:spLocks/>
            </p:cNvSpPr>
            <p:nvPr/>
          </p:nvSpPr>
          <p:spPr bwMode="auto">
            <a:xfrm>
              <a:off x="471" y="1266"/>
              <a:ext cx="4815" cy="3018"/>
            </a:xfrm>
            <a:custGeom>
              <a:avLst/>
              <a:gdLst/>
              <a:ahLst/>
              <a:cxnLst>
                <a:cxn ang="0">
                  <a:pos x="2975" y="0"/>
                </a:cxn>
                <a:cxn ang="0">
                  <a:pos x="3477" y="433"/>
                </a:cxn>
                <a:cxn ang="0">
                  <a:pos x="4403" y="1234"/>
                </a:cxn>
                <a:cxn ang="0">
                  <a:pos x="4815" y="1591"/>
                </a:cxn>
                <a:cxn ang="0">
                  <a:pos x="4543" y="1721"/>
                </a:cxn>
                <a:cxn ang="0">
                  <a:pos x="4270" y="1852"/>
                </a:cxn>
                <a:cxn ang="0">
                  <a:pos x="3683" y="2134"/>
                </a:cxn>
                <a:cxn ang="0">
                  <a:pos x="3095" y="2415"/>
                </a:cxn>
                <a:cxn ang="0">
                  <a:pos x="2061" y="2911"/>
                </a:cxn>
                <a:cxn ang="0">
                  <a:pos x="1840" y="3018"/>
                </a:cxn>
                <a:cxn ang="0">
                  <a:pos x="1338" y="2584"/>
                </a:cxn>
                <a:cxn ang="0">
                  <a:pos x="412" y="1783"/>
                </a:cxn>
                <a:cxn ang="0">
                  <a:pos x="0" y="1428"/>
                </a:cxn>
                <a:cxn ang="0">
                  <a:pos x="272" y="1298"/>
                </a:cxn>
                <a:cxn ang="0">
                  <a:pos x="545" y="1167"/>
                </a:cxn>
                <a:cxn ang="0">
                  <a:pos x="1721" y="602"/>
                </a:cxn>
                <a:cxn ang="0">
                  <a:pos x="2236" y="354"/>
                </a:cxn>
                <a:cxn ang="0">
                  <a:pos x="2753" y="106"/>
                </a:cxn>
                <a:cxn ang="0">
                  <a:pos x="2865" y="53"/>
                </a:cxn>
                <a:cxn ang="0">
                  <a:pos x="2975" y="0"/>
                </a:cxn>
              </a:cxnLst>
              <a:rect l="0" t="0" r="r" b="b"/>
              <a:pathLst>
                <a:path w="4815" h="3018">
                  <a:moveTo>
                    <a:pt x="2975" y="0"/>
                  </a:moveTo>
                  <a:lnTo>
                    <a:pt x="3477" y="433"/>
                  </a:lnTo>
                  <a:lnTo>
                    <a:pt x="4403" y="1234"/>
                  </a:lnTo>
                  <a:lnTo>
                    <a:pt x="4815" y="1591"/>
                  </a:lnTo>
                  <a:lnTo>
                    <a:pt x="4543" y="1721"/>
                  </a:lnTo>
                  <a:lnTo>
                    <a:pt x="4270" y="1852"/>
                  </a:lnTo>
                  <a:lnTo>
                    <a:pt x="3683" y="2134"/>
                  </a:lnTo>
                  <a:lnTo>
                    <a:pt x="3095" y="2415"/>
                  </a:lnTo>
                  <a:lnTo>
                    <a:pt x="2061" y="2911"/>
                  </a:lnTo>
                  <a:lnTo>
                    <a:pt x="1840" y="3018"/>
                  </a:lnTo>
                  <a:lnTo>
                    <a:pt x="1338" y="2584"/>
                  </a:lnTo>
                  <a:lnTo>
                    <a:pt x="412" y="1783"/>
                  </a:lnTo>
                  <a:lnTo>
                    <a:pt x="0" y="1428"/>
                  </a:lnTo>
                  <a:lnTo>
                    <a:pt x="272" y="1298"/>
                  </a:lnTo>
                  <a:lnTo>
                    <a:pt x="545" y="1167"/>
                  </a:lnTo>
                  <a:lnTo>
                    <a:pt x="1721" y="602"/>
                  </a:lnTo>
                  <a:lnTo>
                    <a:pt x="2236" y="354"/>
                  </a:lnTo>
                  <a:lnTo>
                    <a:pt x="2753" y="106"/>
                  </a:lnTo>
                  <a:lnTo>
                    <a:pt x="2865" y="53"/>
                  </a:lnTo>
                  <a:lnTo>
                    <a:pt x="2975" y="0"/>
                  </a:lnTo>
                  <a:close/>
                </a:path>
              </a:pathLst>
            </a:custGeom>
            <a:ln>
              <a:headEnd/>
              <a:tailEnd/>
            </a:ln>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zh-TW" altLang="en-US"/>
            </a:p>
          </p:txBody>
        </p:sp>
        <p:sp>
          <p:nvSpPr>
            <p:cNvPr id="32817" name="Freeform 49"/>
            <p:cNvSpPr>
              <a:spLocks noEditPoints="1"/>
            </p:cNvSpPr>
            <p:nvPr/>
          </p:nvSpPr>
          <p:spPr bwMode="auto">
            <a:xfrm>
              <a:off x="425" y="1235"/>
              <a:ext cx="4907" cy="3079"/>
            </a:xfrm>
            <a:custGeom>
              <a:avLst/>
              <a:gdLst/>
              <a:ahLst/>
              <a:cxnLst>
                <a:cxn ang="0">
                  <a:pos x="3021" y="31"/>
                </a:cxn>
                <a:cxn ang="0">
                  <a:pos x="2911" y="84"/>
                </a:cxn>
                <a:cxn ang="0">
                  <a:pos x="2799" y="137"/>
                </a:cxn>
                <a:cxn ang="0">
                  <a:pos x="2282" y="385"/>
                </a:cxn>
                <a:cxn ang="0">
                  <a:pos x="1767" y="633"/>
                </a:cxn>
                <a:cxn ang="0">
                  <a:pos x="591" y="1198"/>
                </a:cxn>
                <a:cxn ang="0">
                  <a:pos x="318" y="1329"/>
                </a:cxn>
                <a:cxn ang="0">
                  <a:pos x="46" y="1459"/>
                </a:cxn>
                <a:cxn ang="0">
                  <a:pos x="458" y="1814"/>
                </a:cxn>
                <a:cxn ang="0">
                  <a:pos x="1384" y="2615"/>
                </a:cxn>
                <a:cxn ang="0">
                  <a:pos x="1886" y="3049"/>
                </a:cxn>
                <a:cxn ang="0">
                  <a:pos x="2107" y="2942"/>
                </a:cxn>
                <a:cxn ang="0">
                  <a:pos x="3141" y="2446"/>
                </a:cxn>
                <a:cxn ang="0">
                  <a:pos x="3729" y="2165"/>
                </a:cxn>
                <a:cxn ang="0">
                  <a:pos x="4316" y="1883"/>
                </a:cxn>
                <a:cxn ang="0">
                  <a:pos x="4589" y="1752"/>
                </a:cxn>
                <a:cxn ang="0">
                  <a:pos x="4861" y="1622"/>
                </a:cxn>
                <a:cxn ang="0">
                  <a:pos x="4449" y="1265"/>
                </a:cxn>
                <a:cxn ang="0">
                  <a:pos x="3523" y="464"/>
                </a:cxn>
                <a:cxn ang="0">
                  <a:pos x="3021" y="31"/>
                </a:cxn>
                <a:cxn ang="0">
                  <a:pos x="3021" y="0"/>
                </a:cxn>
                <a:cxn ang="0">
                  <a:pos x="3032" y="2"/>
                </a:cxn>
                <a:cxn ang="0">
                  <a:pos x="3040" y="6"/>
                </a:cxn>
                <a:cxn ang="0">
                  <a:pos x="3100" y="58"/>
                </a:cxn>
                <a:cxn ang="0">
                  <a:pos x="4906" y="1619"/>
                </a:cxn>
                <a:cxn ang="0">
                  <a:pos x="4907" y="1620"/>
                </a:cxn>
                <a:cxn ang="0">
                  <a:pos x="4907" y="1628"/>
                </a:cxn>
                <a:cxn ang="0">
                  <a:pos x="4904" y="1632"/>
                </a:cxn>
                <a:cxn ang="0">
                  <a:pos x="4900" y="1635"/>
                </a:cxn>
                <a:cxn ang="0">
                  <a:pos x="4662" y="1749"/>
                </a:cxn>
                <a:cxn ang="0">
                  <a:pos x="3629" y="2244"/>
                </a:cxn>
                <a:cxn ang="0">
                  <a:pos x="2454" y="2809"/>
                </a:cxn>
                <a:cxn ang="0">
                  <a:pos x="2183" y="2939"/>
                </a:cxn>
                <a:cxn ang="0">
                  <a:pos x="1894" y="3078"/>
                </a:cxn>
                <a:cxn ang="0">
                  <a:pos x="1889" y="3079"/>
                </a:cxn>
                <a:cxn ang="0">
                  <a:pos x="1880" y="3079"/>
                </a:cxn>
                <a:cxn ang="0">
                  <a:pos x="1873" y="3078"/>
                </a:cxn>
                <a:cxn ang="0">
                  <a:pos x="1867" y="3075"/>
                </a:cxn>
                <a:cxn ang="0">
                  <a:pos x="1443" y="2707"/>
                </a:cxn>
                <a:cxn ang="0">
                  <a:pos x="517" y="1907"/>
                </a:cxn>
                <a:cxn ang="0">
                  <a:pos x="94" y="1543"/>
                </a:cxn>
                <a:cxn ang="0">
                  <a:pos x="1" y="1462"/>
                </a:cxn>
                <a:cxn ang="0">
                  <a:pos x="0" y="1460"/>
                </a:cxn>
                <a:cxn ang="0">
                  <a:pos x="0" y="1451"/>
                </a:cxn>
                <a:cxn ang="0">
                  <a:pos x="1" y="1448"/>
                </a:cxn>
                <a:cxn ang="0">
                  <a:pos x="4" y="1447"/>
                </a:cxn>
                <a:cxn ang="0">
                  <a:pos x="169" y="1368"/>
                </a:cxn>
                <a:cxn ang="0">
                  <a:pos x="243" y="1332"/>
                </a:cxn>
                <a:cxn ang="0">
                  <a:pos x="1277" y="836"/>
                </a:cxn>
                <a:cxn ang="0">
                  <a:pos x="1744" y="612"/>
                </a:cxn>
                <a:cxn ang="0">
                  <a:pos x="3015" y="2"/>
                </a:cxn>
                <a:cxn ang="0">
                  <a:pos x="3021" y="0"/>
                </a:cxn>
              </a:cxnLst>
              <a:rect l="0" t="0" r="r" b="b"/>
              <a:pathLst>
                <a:path w="4907" h="3079">
                  <a:moveTo>
                    <a:pt x="3021" y="31"/>
                  </a:moveTo>
                  <a:lnTo>
                    <a:pt x="2911" y="84"/>
                  </a:lnTo>
                  <a:lnTo>
                    <a:pt x="2799" y="137"/>
                  </a:lnTo>
                  <a:lnTo>
                    <a:pt x="2282" y="385"/>
                  </a:lnTo>
                  <a:lnTo>
                    <a:pt x="1767" y="633"/>
                  </a:lnTo>
                  <a:lnTo>
                    <a:pt x="591" y="1198"/>
                  </a:lnTo>
                  <a:lnTo>
                    <a:pt x="318" y="1329"/>
                  </a:lnTo>
                  <a:lnTo>
                    <a:pt x="46" y="1459"/>
                  </a:lnTo>
                  <a:lnTo>
                    <a:pt x="458" y="1814"/>
                  </a:lnTo>
                  <a:lnTo>
                    <a:pt x="1384" y="2615"/>
                  </a:lnTo>
                  <a:lnTo>
                    <a:pt x="1886" y="3049"/>
                  </a:lnTo>
                  <a:lnTo>
                    <a:pt x="2107" y="2942"/>
                  </a:lnTo>
                  <a:lnTo>
                    <a:pt x="3141" y="2446"/>
                  </a:lnTo>
                  <a:lnTo>
                    <a:pt x="3729" y="2165"/>
                  </a:lnTo>
                  <a:lnTo>
                    <a:pt x="4316" y="1883"/>
                  </a:lnTo>
                  <a:lnTo>
                    <a:pt x="4589" y="1752"/>
                  </a:lnTo>
                  <a:lnTo>
                    <a:pt x="4861" y="1622"/>
                  </a:lnTo>
                  <a:lnTo>
                    <a:pt x="4449" y="1265"/>
                  </a:lnTo>
                  <a:lnTo>
                    <a:pt x="3523" y="464"/>
                  </a:lnTo>
                  <a:lnTo>
                    <a:pt x="3021" y="31"/>
                  </a:lnTo>
                  <a:close/>
                  <a:moveTo>
                    <a:pt x="3021" y="0"/>
                  </a:moveTo>
                  <a:lnTo>
                    <a:pt x="3032" y="2"/>
                  </a:lnTo>
                  <a:lnTo>
                    <a:pt x="3040" y="6"/>
                  </a:lnTo>
                  <a:lnTo>
                    <a:pt x="3100" y="58"/>
                  </a:lnTo>
                  <a:lnTo>
                    <a:pt x="4906" y="1619"/>
                  </a:lnTo>
                  <a:lnTo>
                    <a:pt x="4907" y="1620"/>
                  </a:lnTo>
                  <a:lnTo>
                    <a:pt x="4907" y="1628"/>
                  </a:lnTo>
                  <a:lnTo>
                    <a:pt x="4904" y="1632"/>
                  </a:lnTo>
                  <a:lnTo>
                    <a:pt x="4900" y="1635"/>
                  </a:lnTo>
                  <a:lnTo>
                    <a:pt x="4662" y="1749"/>
                  </a:lnTo>
                  <a:lnTo>
                    <a:pt x="3629" y="2244"/>
                  </a:lnTo>
                  <a:lnTo>
                    <a:pt x="2454" y="2809"/>
                  </a:lnTo>
                  <a:lnTo>
                    <a:pt x="2183" y="2939"/>
                  </a:lnTo>
                  <a:lnTo>
                    <a:pt x="1894" y="3078"/>
                  </a:lnTo>
                  <a:lnTo>
                    <a:pt x="1889" y="3079"/>
                  </a:lnTo>
                  <a:lnTo>
                    <a:pt x="1880" y="3079"/>
                  </a:lnTo>
                  <a:lnTo>
                    <a:pt x="1873" y="3078"/>
                  </a:lnTo>
                  <a:lnTo>
                    <a:pt x="1867" y="3075"/>
                  </a:lnTo>
                  <a:lnTo>
                    <a:pt x="1443" y="2707"/>
                  </a:lnTo>
                  <a:lnTo>
                    <a:pt x="517" y="1907"/>
                  </a:lnTo>
                  <a:lnTo>
                    <a:pt x="94" y="1543"/>
                  </a:lnTo>
                  <a:lnTo>
                    <a:pt x="1" y="1462"/>
                  </a:lnTo>
                  <a:lnTo>
                    <a:pt x="0" y="1460"/>
                  </a:lnTo>
                  <a:lnTo>
                    <a:pt x="0" y="1451"/>
                  </a:lnTo>
                  <a:lnTo>
                    <a:pt x="1" y="1448"/>
                  </a:lnTo>
                  <a:lnTo>
                    <a:pt x="4" y="1447"/>
                  </a:lnTo>
                  <a:lnTo>
                    <a:pt x="169" y="1368"/>
                  </a:lnTo>
                  <a:lnTo>
                    <a:pt x="243" y="1332"/>
                  </a:lnTo>
                  <a:lnTo>
                    <a:pt x="1277" y="836"/>
                  </a:lnTo>
                  <a:lnTo>
                    <a:pt x="1744" y="612"/>
                  </a:lnTo>
                  <a:lnTo>
                    <a:pt x="3015" y="2"/>
                  </a:lnTo>
                  <a:lnTo>
                    <a:pt x="30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18" name="Freeform 50"/>
            <p:cNvSpPr>
              <a:spLocks/>
            </p:cNvSpPr>
            <p:nvPr/>
          </p:nvSpPr>
          <p:spPr bwMode="auto">
            <a:xfrm>
              <a:off x="3104" y="980"/>
              <a:ext cx="995" cy="891"/>
            </a:xfrm>
            <a:custGeom>
              <a:avLst/>
              <a:gdLst/>
              <a:ahLst/>
              <a:cxnLst>
                <a:cxn ang="0">
                  <a:pos x="611" y="3"/>
                </a:cxn>
                <a:cxn ang="0">
                  <a:pos x="712" y="25"/>
                </a:cxn>
                <a:cxn ang="0">
                  <a:pos x="814" y="68"/>
                </a:cxn>
                <a:cxn ang="0">
                  <a:pos x="887" y="125"/>
                </a:cxn>
                <a:cxn ang="0">
                  <a:pos x="938" y="197"/>
                </a:cxn>
                <a:cxn ang="0">
                  <a:pos x="971" y="280"/>
                </a:cxn>
                <a:cxn ang="0">
                  <a:pos x="990" y="372"/>
                </a:cxn>
                <a:cxn ang="0">
                  <a:pos x="995" y="469"/>
                </a:cxn>
                <a:cxn ang="0">
                  <a:pos x="992" y="567"/>
                </a:cxn>
                <a:cxn ang="0">
                  <a:pos x="981" y="666"/>
                </a:cxn>
                <a:cxn ang="0">
                  <a:pos x="968" y="761"/>
                </a:cxn>
                <a:cxn ang="0">
                  <a:pos x="954" y="849"/>
                </a:cxn>
                <a:cxn ang="0">
                  <a:pos x="905" y="884"/>
                </a:cxn>
                <a:cxn ang="0">
                  <a:pos x="807" y="873"/>
                </a:cxn>
                <a:cxn ang="0">
                  <a:pos x="696" y="866"/>
                </a:cxn>
                <a:cxn ang="0">
                  <a:pos x="578" y="858"/>
                </a:cxn>
                <a:cxn ang="0">
                  <a:pos x="459" y="846"/>
                </a:cxn>
                <a:cxn ang="0">
                  <a:pos x="347" y="827"/>
                </a:cxn>
                <a:cxn ang="0">
                  <a:pos x="245" y="796"/>
                </a:cxn>
                <a:cxn ang="0">
                  <a:pos x="161" y="748"/>
                </a:cxn>
                <a:cxn ang="0">
                  <a:pos x="112" y="715"/>
                </a:cxn>
                <a:cxn ang="0">
                  <a:pos x="120" y="621"/>
                </a:cxn>
                <a:cxn ang="0">
                  <a:pos x="99" y="524"/>
                </a:cxn>
                <a:cxn ang="0">
                  <a:pos x="63" y="427"/>
                </a:cxn>
                <a:cxn ang="0">
                  <a:pos x="21" y="339"/>
                </a:cxn>
                <a:cxn ang="0">
                  <a:pos x="31" y="310"/>
                </a:cxn>
                <a:cxn ang="0">
                  <a:pos x="81" y="343"/>
                </a:cxn>
                <a:cxn ang="0">
                  <a:pos x="114" y="391"/>
                </a:cxn>
                <a:cxn ang="0">
                  <a:pos x="134" y="448"/>
                </a:cxn>
                <a:cxn ang="0">
                  <a:pos x="148" y="506"/>
                </a:cxn>
                <a:cxn ang="0">
                  <a:pos x="196" y="376"/>
                </a:cxn>
                <a:cxn ang="0">
                  <a:pos x="230" y="292"/>
                </a:cxn>
                <a:cxn ang="0">
                  <a:pos x="267" y="215"/>
                </a:cxn>
                <a:cxn ang="0">
                  <a:pos x="309" y="145"/>
                </a:cxn>
                <a:cxn ang="0">
                  <a:pos x="358" y="85"/>
                </a:cxn>
                <a:cxn ang="0">
                  <a:pos x="417" y="40"/>
                </a:cxn>
                <a:cxn ang="0">
                  <a:pos x="485" y="10"/>
                </a:cxn>
                <a:cxn ang="0">
                  <a:pos x="565" y="0"/>
                </a:cxn>
              </a:cxnLst>
              <a:rect l="0" t="0" r="r" b="b"/>
              <a:pathLst>
                <a:path w="995" h="891">
                  <a:moveTo>
                    <a:pt x="565" y="0"/>
                  </a:moveTo>
                  <a:lnTo>
                    <a:pt x="611" y="3"/>
                  </a:lnTo>
                  <a:lnTo>
                    <a:pt x="659" y="10"/>
                  </a:lnTo>
                  <a:lnTo>
                    <a:pt x="712" y="25"/>
                  </a:lnTo>
                  <a:lnTo>
                    <a:pt x="769" y="46"/>
                  </a:lnTo>
                  <a:lnTo>
                    <a:pt x="814" y="68"/>
                  </a:lnTo>
                  <a:lnTo>
                    <a:pt x="853" y="95"/>
                  </a:lnTo>
                  <a:lnTo>
                    <a:pt x="887" y="125"/>
                  </a:lnTo>
                  <a:lnTo>
                    <a:pt x="916" y="159"/>
                  </a:lnTo>
                  <a:lnTo>
                    <a:pt x="938" y="197"/>
                  </a:lnTo>
                  <a:lnTo>
                    <a:pt x="957" y="237"/>
                  </a:lnTo>
                  <a:lnTo>
                    <a:pt x="971" y="280"/>
                  </a:lnTo>
                  <a:lnTo>
                    <a:pt x="983" y="325"/>
                  </a:lnTo>
                  <a:lnTo>
                    <a:pt x="990" y="372"/>
                  </a:lnTo>
                  <a:lnTo>
                    <a:pt x="993" y="419"/>
                  </a:lnTo>
                  <a:lnTo>
                    <a:pt x="995" y="469"/>
                  </a:lnTo>
                  <a:lnTo>
                    <a:pt x="995" y="518"/>
                  </a:lnTo>
                  <a:lnTo>
                    <a:pt x="992" y="567"/>
                  </a:lnTo>
                  <a:lnTo>
                    <a:pt x="987" y="616"/>
                  </a:lnTo>
                  <a:lnTo>
                    <a:pt x="981" y="666"/>
                  </a:lnTo>
                  <a:lnTo>
                    <a:pt x="975" y="713"/>
                  </a:lnTo>
                  <a:lnTo>
                    <a:pt x="968" y="761"/>
                  </a:lnTo>
                  <a:lnTo>
                    <a:pt x="962" y="806"/>
                  </a:lnTo>
                  <a:lnTo>
                    <a:pt x="954" y="849"/>
                  </a:lnTo>
                  <a:lnTo>
                    <a:pt x="948" y="891"/>
                  </a:lnTo>
                  <a:lnTo>
                    <a:pt x="905" y="884"/>
                  </a:lnTo>
                  <a:lnTo>
                    <a:pt x="857" y="878"/>
                  </a:lnTo>
                  <a:lnTo>
                    <a:pt x="807" y="873"/>
                  </a:lnTo>
                  <a:lnTo>
                    <a:pt x="753" y="869"/>
                  </a:lnTo>
                  <a:lnTo>
                    <a:pt x="696" y="866"/>
                  </a:lnTo>
                  <a:lnTo>
                    <a:pt x="636" y="863"/>
                  </a:lnTo>
                  <a:lnTo>
                    <a:pt x="578" y="858"/>
                  </a:lnTo>
                  <a:lnTo>
                    <a:pt x="518" y="854"/>
                  </a:lnTo>
                  <a:lnTo>
                    <a:pt x="459" y="846"/>
                  </a:lnTo>
                  <a:lnTo>
                    <a:pt x="402" y="837"/>
                  </a:lnTo>
                  <a:lnTo>
                    <a:pt x="347" y="827"/>
                  </a:lnTo>
                  <a:lnTo>
                    <a:pt x="294" y="814"/>
                  </a:lnTo>
                  <a:lnTo>
                    <a:pt x="245" y="796"/>
                  </a:lnTo>
                  <a:lnTo>
                    <a:pt x="200" y="775"/>
                  </a:lnTo>
                  <a:lnTo>
                    <a:pt x="161" y="748"/>
                  </a:lnTo>
                  <a:lnTo>
                    <a:pt x="127" y="718"/>
                  </a:lnTo>
                  <a:lnTo>
                    <a:pt x="112" y="715"/>
                  </a:lnTo>
                  <a:lnTo>
                    <a:pt x="120" y="669"/>
                  </a:lnTo>
                  <a:lnTo>
                    <a:pt x="120" y="621"/>
                  </a:lnTo>
                  <a:lnTo>
                    <a:pt x="112" y="573"/>
                  </a:lnTo>
                  <a:lnTo>
                    <a:pt x="99" y="524"/>
                  </a:lnTo>
                  <a:lnTo>
                    <a:pt x="82" y="475"/>
                  </a:lnTo>
                  <a:lnTo>
                    <a:pt x="63" y="427"/>
                  </a:lnTo>
                  <a:lnTo>
                    <a:pt x="42" y="382"/>
                  </a:lnTo>
                  <a:lnTo>
                    <a:pt x="21" y="339"/>
                  </a:lnTo>
                  <a:lnTo>
                    <a:pt x="0" y="300"/>
                  </a:lnTo>
                  <a:lnTo>
                    <a:pt x="31" y="310"/>
                  </a:lnTo>
                  <a:lnTo>
                    <a:pt x="58" y="324"/>
                  </a:lnTo>
                  <a:lnTo>
                    <a:pt x="81" y="343"/>
                  </a:lnTo>
                  <a:lnTo>
                    <a:pt x="99" y="366"/>
                  </a:lnTo>
                  <a:lnTo>
                    <a:pt x="114" y="391"/>
                  </a:lnTo>
                  <a:lnTo>
                    <a:pt x="126" y="419"/>
                  </a:lnTo>
                  <a:lnTo>
                    <a:pt x="134" y="448"/>
                  </a:lnTo>
                  <a:lnTo>
                    <a:pt x="142" y="476"/>
                  </a:lnTo>
                  <a:lnTo>
                    <a:pt x="148" y="506"/>
                  </a:lnTo>
                  <a:lnTo>
                    <a:pt x="181" y="419"/>
                  </a:lnTo>
                  <a:lnTo>
                    <a:pt x="196" y="376"/>
                  </a:lnTo>
                  <a:lnTo>
                    <a:pt x="214" y="334"/>
                  </a:lnTo>
                  <a:lnTo>
                    <a:pt x="230" y="292"/>
                  </a:lnTo>
                  <a:lnTo>
                    <a:pt x="248" y="254"/>
                  </a:lnTo>
                  <a:lnTo>
                    <a:pt x="267" y="215"/>
                  </a:lnTo>
                  <a:lnTo>
                    <a:pt x="288" y="179"/>
                  </a:lnTo>
                  <a:lnTo>
                    <a:pt x="309" y="145"/>
                  </a:lnTo>
                  <a:lnTo>
                    <a:pt x="333" y="113"/>
                  </a:lnTo>
                  <a:lnTo>
                    <a:pt x="358" y="85"/>
                  </a:lnTo>
                  <a:lnTo>
                    <a:pt x="387" y="61"/>
                  </a:lnTo>
                  <a:lnTo>
                    <a:pt x="417" y="40"/>
                  </a:lnTo>
                  <a:lnTo>
                    <a:pt x="450" y="22"/>
                  </a:lnTo>
                  <a:lnTo>
                    <a:pt x="485" y="10"/>
                  </a:lnTo>
                  <a:lnTo>
                    <a:pt x="523" y="3"/>
                  </a:lnTo>
                  <a:lnTo>
                    <a:pt x="56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19" name="Freeform 51"/>
            <p:cNvSpPr>
              <a:spLocks noEditPoints="1"/>
            </p:cNvSpPr>
            <p:nvPr/>
          </p:nvSpPr>
          <p:spPr bwMode="auto">
            <a:xfrm>
              <a:off x="3085" y="960"/>
              <a:ext cx="1033" cy="931"/>
            </a:xfrm>
            <a:custGeom>
              <a:avLst/>
              <a:gdLst/>
              <a:ahLst/>
              <a:cxnLst>
                <a:cxn ang="0">
                  <a:pos x="518" y="50"/>
                </a:cxn>
                <a:cxn ang="0">
                  <a:pos x="407" y="105"/>
                </a:cxn>
                <a:cxn ang="0">
                  <a:pos x="304" y="239"/>
                </a:cxn>
                <a:cxn ang="0">
                  <a:pos x="228" y="412"/>
                </a:cxn>
                <a:cxn ang="0">
                  <a:pos x="180" y="538"/>
                </a:cxn>
                <a:cxn ang="0">
                  <a:pos x="156" y="544"/>
                </a:cxn>
                <a:cxn ang="0">
                  <a:pos x="142" y="502"/>
                </a:cxn>
                <a:cxn ang="0">
                  <a:pos x="116" y="423"/>
                </a:cxn>
                <a:cxn ang="0">
                  <a:pos x="65" y="362"/>
                </a:cxn>
                <a:cxn ang="0">
                  <a:pos x="110" y="463"/>
                </a:cxn>
                <a:cxn ang="0">
                  <a:pos x="156" y="627"/>
                </a:cxn>
                <a:cxn ang="0">
                  <a:pos x="161" y="723"/>
                </a:cxn>
                <a:cxn ang="0">
                  <a:pos x="279" y="801"/>
                </a:cxn>
                <a:cxn ang="0">
                  <a:pos x="421" y="839"/>
                </a:cxn>
                <a:cxn ang="0">
                  <a:pos x="563" y="856"/>
                </a:cxn>
                <a:cxn ang="0">
                  <a:pos x="891" y="878"/>
                </a:cxn>
                <a:cxn ang="0">
                  <a:pos x="961" y="823"/>
                </a:cxn>
                <a:cxn ang="0">
                  <a:pos x="990" y="635"/>
                </a:cxn>
                <a:cxn ang="0">
                  <a:pos x="999" y="486"/>
                </a:cxn>
                <a:cxn ang="0">
                  <a:pos x="985" y="344"/>
                </a:cxn>
                <a:cxn ang="0">
                  <a:pos x="938" y="218"/>
                </a:cxn>
                <a:cxn ang="0">
                  <a:pos x="846" y="121"/>
                </a:cxn>
                <a:cxn ang="0">
                  <a:pos x="724" y="63"/>
                </a:cxn>
                <a:cxn ang="0">
                  <a:pos x="600" y="42"/>
                </a:cxn>
                <a:cxn ang="0">
                  <a:pos x="693" y="11"/>
                </a:cxn>
                <a:cxn ang="0">
                  <a:pos x="836" y="69"/>
                </a:cxn>
                <a:cxn ang="0">
                  <a:pos x="943" y="162"/>
                </a:cxn>
                <a:cxn ang="0">
                  <a:pos x="1006" y="287"/>
                </a:cxn>
                <a:cxn ang="0">
                  <a:pos x="1032" y="426"/>
                </a:cxn>
                <a:cxn ang="0">
                  <a:pos x="1024" y="651"/>
                </a:cxn>
                <a:cxn ang="0">
                  <a:pos x="982" y="923"/>
                </a:cxn>
                <a:cxn ang="0">
                  <a:pos x="961" y="931"/>
                </a:cxn>
                <a:cxn ang="0">
                  <a:pos x="691" y="902"/>
                </a:cxn>
                <a:cxn ang="0">
                  <a:pos x="467" y="884"/>
                </a:cxn>
                <a:cxn ang="0">
                  <a:pos x="331" y="859"/>
                </a:cxn>
                <a:cxn ang="0">
                  <a:pos x="204" y="808"/>
                </a:cxn>
                <a:cxn ang="0">
                  <a:pos x="127" y="753"/>
                </a:cxn>
                <a:cxn ang="0">
                  <a:pos x="112" y="729"/>
                </a:cxn>
                <a:cxn ang="0">
                  <a:pos x="109" y="574"/>
                </a:cxn>
                <a:cxn ang="0">
                  <a:pos x="50" y="421"/>
                </a:cxn>
                <a:cxn ang="0">
                  <a:pos x="0" y="317"/>
                </a:cxn>
                <a:cxn ang="0">
                  <a:pos x="24" y="300"/>
                </a:cxn>
                <a:cxn ang="0">
                  <a:pos x="109" y="347"/>
                </a:cxn>
                <a:cxn ang="0">
                  <a:pos x="159" y="426"/>
                </a:cxn>
                <a:cxn ang="0">
                  <a:pos x="177" y="439"/>
                </a:cxn>
                <a:cxn ang="0">
                  <a:pos x="243" y="277"/>
                </a:cxn>
                <a:cxn ang="0">
                  <a:pos x="310" y="156"/>
                </a:cxn>
                <a:cxn ang="0">
                  <a:pos x="403" y="57"/>
                </a:cxn>
                <a:cxn ang="0">
                  <a:pos x="539" y="3"/>
                </a:cxn>
              </a:cxnLst>
              <a:rect l="0" t="0" r="r" b="b"/>
              <a:pathLst>
                <a:path w="1033" h="931">
                  <a:moveTo>
                    <a:pt x="600" y="42"/>
                  </a:moveTo>
                  <a:lnTo>
                    <a:pt x="558" y="44"/>
                  </a:lnTo>
                  <a:lnTo>
                    <a:pt x="518" y="50"/>
                  </a:lnTo>
                  <a:lnTo>
                    <a:pt x="479" y="61"/>
                  </a:lnTo>
                  <a:lnTo>
                    <a:pt x="443" y="79"/>
                  </a:lnTo>
                  <a:lnTo>
                    <a:pt x="407" y="105"/>
                  </a:lnTo>
                  <a:lnTo>
                    <a:pt x="376" y="136"/>
                  </a:lnTo>
                  <a:lnTo>
                    <a:pt x="337" y="185"/>
                  </a:lnTo>
                  <a:lnTo>
                    <a:pt x="304" y="239"/>
                  </a:lnTo>
                  <a:lnTo>
                    <a:pt x="276" y="296"/>
                  </a:lnTo>
                  <a:lnTo>
                    <a:pt x="251" y="354"/>
                  </a:lnTo>
                  <a:lnTo>
                    <a:pt x="228" y="412"/>
                  </a:lnTo>
                  <a:lnTo>
                    <a:pt x="206" y="472"/>
                  </a:lnTo>
                  <a:lnTo>
                    <a:pt x="185" y="530"/>
                  </a:lnTo>
                  <a:lnTo>
                    <a:pt x="180" y="538"/>
                  </a:lnTo>
                  <a:lnTo>
                    <a:pt x="173" y="542"/>
                  </a:lnTo>
                  <a:lnTo>
                    <a:pt x="165" y="544"/>
                  </a:lnTo>
                  <a:lnTo>
                    <a:pt x="156" y="544"/>
                  </a:lnTo>
                  <a:lnTo>
                    <a:pt x="150" y="539"/>
                  </a:lnTo>
                  <a:lnTo>
                    <a:pt x="148" y="530"/>
                  </a:lnTo>
                  <a:lnTo>
                    <a:pt x="142" y="502"/>
                  </a:lnTo>
                  <a:lnTo>
                    <a:pt x="136" y="475"/>
                  </a:lnTo>
                  <a:lnTo>
                    <a:pt x="127" y="448"/>
                  </a:lnTo>
                  <a:lnTo>
                    <a:pt x="116" y="423"/>
                  </a:lnTo>
                  <a:lnTo>
                    <a:pt x="103" y="400"/>
                  </a:lnTo>
                  <a:lnTo>
                    <a:pt x="86" y="380"/>
                  </a:lnTo>
                  <a:lnTo>
                    <a:pt x="65" y="362"/>
                  </a:lnTo>
                  <a:lnTo>
                    <a:pt x="61" y="359"/>
                  </a:lnTo>
                  <a:lnTo>
                    <a:pt x="86" y="409"/>
                  </a:lnTo>
                  <a:lnTo>
                    <a:pt x="110" y="463"/>
                  </a:lnTo>
                  <a:lnTo>
                    <a:pt x="131" y="517"/>
                  </a:lnTo>
                  <a:lnTo>
                    <a:pt x="148" y="572"/>
                  </a:lnTo>
                  <a:lnTo>
                    <a:pt x="156" y="627"/>
                  </a:lnTo>
                  <a:lnTo>
                    <a:pt x="158" y="683"/>
                  </a:lnTo>
                  <a:lnTo>
                    <a:pt x="152" y="717"/>
                  </a:lnTo>
                  <a:lnTo>
                    <a:pt x="161" y="723"/>
                  </a:lnTo>
                  <a:lnTo>
                    <a:pt x="197" y="754"/>
                  </a:lnTo>
                  <a:lnTo>
                    <a:pt x="236" y="781"/>
                  </a:lnTo>
                  <a:lnTo>
                    <a:pt x="279" y="801"/>
                  </a:lnTo>
                  <a:lnTo>
                    <a:pt x="325" y="817"/>
                  </a:lnTo>
                  <a:lnTo>
                    <a:pt x="373" y="831"/>
                  </a:lnTo>
                  <a:lnTo>
                    <a:pt x="421" y="839"/>
                  </a:lnTo>
                  <a:lnTo>
                    <a:pt x="469" y="847"/>
                  </a:lnTo>
                  <a:lnTo>
                    <a:pt x="516" y="851"/>
                  </a:lnTo>
                  <a:lnTo>
                    <a:pt x="563" y="856"/>
                  </a:lnTo>
                  <a:lnTo>
                    <a:pt x="645" y="862"/>
                  </a:lnTo>
                  <a:lnTo>
                    <a:pt x="809" y="871"/>
                  </a:lnTo>
                  <a:lnTo>
                    <a:pt x="891" y="878"/>
                  </a:lnTo>
                  <a:lnTo>
                    <a:pt x="951" y="889"/>
                  </a:lnTo>
                  <a:lnTo>
                    <a:pt x="954" y="865"/>
                  </a:lnTo>
                  <a:lnTo>
                    <a:pt x="961" y="823"/>
                  </a:lnTo>
                  <a:lnTo>
                    <a:pt x="969" y="778"/>
                  </a:lnTo>
                  <a:lnTo>
                    <a:pt x="984" y="683"/>
                  </a:lnTo>
                  <a:lnTo>
                    <a:pt x="990" y="635"/>
                  </a:lnTo>
                  <a:lnTo>
                    <a:pt x="994" y="586"/>
                  </a:lnTo>
                  <a:lnTo>
                    <a:pt x="997" y="535"/>
                  </a:lnTo>
                  <a:lnTo>
                    <a:pt x="999" y="486"/>
                  </a:lnTo>
                  <a:lnTo>
                    <a:pt x="997" y="438"/>
                  </a:lnTo>
                  <a:lnTo>
                    <a:pt x="993" y="390"/>
                  </a:lnTo>
                  <a:lnTo>
                    <a:pt x="985" y="344"/>
                  </a:lnTo>
                  <a:lnTo>
                    <a:pt x="973" y="300"/>
                  </a:lnTo>
                  <a:lnTo>
                    <a:pt x="958" y="257"/>
                  </a:lnTo>
                  <a:lnTo>
                    <a:pt x="938" y="218"/>
                  </a:lnTo>
                  <a:lnTo>
                    <a:pt x="912" y="182"/>
                  </a:lnTo>
                  <a:lnTo>
                    <a:pt x="882" y="150"/>
                  </a:lnTo>
                  <a:lnTo>
                    <a:pt x="846" y="121"/>
                  </a:lnTo>
                  <a:lnTo>
                    <a:pt x="805" y="96"/>
                  </a:lnTo>
                  <a:lnTo>
                    <a:pt x="766" y="78"/>
                  </a:lnTo>
                  <a:lnTo>
                    <a:pt x="724" y="63"/>
                  </a:lnTo>
                  <a:lnTo>
                    <a:pt x="684" y="53"/>
                  </a:lnTo>
                  <a:lnTo>
                    <a:pt x="642" y="45"/>
                  </a:lnTo>
                  <a:lnTo>
                    <a:pt x="600" y="42"/>
                  </a:lnTo>
                  <a:close/>
                  <a:moveTo>
                    <a:pt x="590" y="0"/>
                  </a:moveTo>
                  <a:lnTo>
                    <a:pt x="642" y="3"/>
                  </a:lnTo>
                  <a:lnTo>
                    <a:pt x="693" y="11"/>
                  </a:lnTo>
                  <a:lnTo>
                    <a:pt x="743" y="26"/>
                  </a:lnTo>
                  <a:lnTo>
                    <a:pt x="791" y="45"/>
                  </a:lnTo>
                  <a:lnTo>
                    <a:pt x="836" y="69"/>
                  </a:lnTo>
                  <a:lnTo>
                    <a:pt x="878" y="96"/>
                  </a:lnTo>
                  <a:lnTo>
                    <a:pt x="914" y="127"/>
                  </a:lnTo>
                  <a:lnTo>
                    <a:pt x="943" y="162"/>
                  </a:lnTo>
                  <a:lnTo>
                    <a:pt x="969" y="200"/>
                  </a:lnTo>
                  <a:lnTo>
                    <a:pt x="990" y="242"/>
                  </a:lnTo>
                  <a:lnTo>
                    <a:pt x="1006" y="287"/>
                  </a:lnTo>
                  <a:lnTo>
                    <a:pt x="1018" y="332"/>
                  </a:lnTo>
                  <a:lnTo>
                    <a:pt x="1026" y="378"/>
                  </a:lnTo>
                  <a:lnTo>
                    <a:pt x="1032" y="426"/>
                  </a:lnTo>
                  <a:lnTo>
                    <a:pt x="1033" y="472"/>
                  </a:lnTo>
                  <a:lnTo>
                    <a:pt x="1032" y="562"/>
                  </a:lnTo>
                  <a:lnTo>
                    <a:pt x="1024" y="651"/>
                  </a:lnTo>
                  <a:lnTo>
                    <a:pt x="1012" y="739"/>
                  </a:lnTo>
                  <a:lnTo>
                    <a:pt x="985" y="916"/>
                  </a:lnTo>
                  <a:lnTo>
                    <a:pt x="982" y="923"/>
                  </a:lnTo>
                  <a:lnTo>
                    <a:pt x="976" y="928"/>
                  </a:lnTo>
                  <a:lnTo>
                    <a:pt x="969" y="931"/>
                  </a:lnTo>
                  <a:lnTo>
                    <a:pt x="961" y="931"/>
                  </a:lnTo>
                  <a:lnTo>
                    <a:pt x="872" y="916"/>
                  </a:lnTo>
                  <a:lnTo>
                    <a:pt x="782" y="908"/>
                  </a:lnTo>
                  <a:lnTo>
                    <a:pt x="691" y="902"/>
                  </a:lnTo>
                  <a:lnTo>
                    <a:pt x="600" y="898"/>
                  </a:lnTo>
                  <a:lnTo>
                    <a:pt x="510" y="890"/>
                  </a:lnTo>
                  <a:lnTo>
                    <a:pt x="467" y="884"/>
                  </a:lnTo>
                  <a:lnTo>
                    <a:pt x="421" y="878"/>
                  </a:lnTo>
                  <a:lnTo>
                    <a:pt x="376" y="869"/>
                  </a:lnTo>
                  <a:lnTo>
                    <a:pt x="331" y="859"/>
                  </a:lnTo>
                  <a:lnTo>
                    <a:pt x="286" y="845"/>
                  </a:lnTo>
                  <a:lnTo>
                    <a:pt x="245" y="829"/>
                  </a:lnTo>
                  <a:lnTo>
                    <a:pt x="204" y="808"/>
                  </a:lnTo>
                  <a:lnTo>
                    <a:pt x="167" y="783"/>
                  </a:lnTo>
                  <a:lnTo>
                    <a:pt x="136" y="754"/>
                  </a:lnTo>
                  <a:lnTo>
                    <a:pt x="127" y="753"/>
                  </a:lnTo>
                  <a:lnTo>
                    <a:pt x="118" y="748"/>
                  </a:lnTo>
                  <a:lnTo>
                    <a:pt x="112" y="741"/>
                  </a:lnTo>
                  <a:lnTo>
                    <a:pt x="112" y="729"/>
                  </a:lnTo>
                  <a:lnTo>
                    <a:pt x="119" y="677"/>
                  </a:lnTo>
                  <a:lnTo>
                    <a:pt x="118" y="624"/>
                  </a:lnTo>
                  <a:lnTo>
                    <a:pt x="109" y="574"/>
                  </a:lnTo>
                  <a:lnTo>
                    <a:pt x="92" y="521"/>
                  </a:lnTo>
                  <a:lnTo>
                    <a:pt x="73" y="471"/>
                  </a:lnTo>
                  <a:lnTo>
                    <a:pt x="50" y="421"/>
                  </a:lnTo>
                  <a:lnTo>
                    <a:pt x="25" y="374"/>
                  </a:lnTo>
                  <a:lnTo>
                    <a:pt x="1" y="329"/>
                  </a:lnTo>
                  <a:lnTo>
                    <a:pt x="0" y="317"/>
                  </a:lnTo>
                  <a:lnTo>
                    <a:pt x="4" y="308"/>
                  </a:lnTo>
                  <a:lnTo>
                    <a:pt x="12" y="300"/>
                  </a:lnTo>
                  <a:lnTo>
                    <a:pt x="24" y="300"/>
                  </a:lnTo>
                  <a:lnTo>
                    <a:pt x="56" y="311"/>
                  </a:lnTo>
                  <a:lnTo>
                    <a:pt x="85" y="327"/>
                  </a:lnTo>
                  <a:lnTo>
                    <a:pt x="109" y="347"/>
                  </a:lnTo>
                  <a:lnTo>
                    <a:pt x="130" y="371"/>
                  </a:lnTo>
                  <a:lnTo>
                    <a:pt x="146" y="397"/>
                  </a:lnTo>
                  <a:lnTo>
                    <a:pt x="159" y="426"/>
                  </a:lnTo>
                  <a:lnTo>
                    <a:pt x="170" y="456"/>
                  </a:lnTo>
                  <a:lnTo>
                    <a:pt x="170" y="457"/>
                  </a:lnTo>
                  <a:lnTo>
                    <a:pt x="177" y="439"/>
                  </a:lnTo>
                  <a:lnTo>
                    <a:pt x="209" y="360"/>
                  </a:lnTo>
                  <a:lnTo>
                    <a:pt x="225" y="320"/>
                  </a:lnTo>
                  <a:lnTo>
                    <a:pt x="243" y="277"/>
                  </a:lnTo>
                  <a:lnTo>
                    <a:pt x="262" y="235"/>
                  </a:lnTo>
                  <a:lnTo>
                    <a:pt x="285" y="194"/>
                  </a:lnTo>
                  <a:lnTo>
                    <a:pt x="310" y="156"/>
                  </a:lnTo>
                  <a:lnTo>
                    <a:pt x="337" y="118"/>
                  </a:lnTo>
                  <a:lnTo>
                    <a:pt x="369" y="85"/>
                  </a:lnTo>
                  <a:lnTo>
                    <a:pt x="403" y="57"/>
                  </a:lnTo>
                  <a:lnTo>
                    <a:pt x="442" y="33"/>
                  </a:lnTo>
                  <a:lnTo>
                    <a:pt x="488" y="15"/>
                  </a:lnTo>
                  <a:lnTo>
                    <a:pt x="539" y="3"/>
                  </a:lnTo>
                  <a:lnTo>
                    <a:pt x="59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20" name="Freeform 52"/>
            <p:cNvSpPr>
              <a:spLocks noEditPoints="1"/>
            </p:cNvSpPr>
            <p:nvPr/>
          </p:nvSpPr>
          <p:spPr bwMode="auto">
            <a:xfrm>
              <a:off x="3500" y="1157"/>
              <a:ext cx="415" cy="366"/>
            </a:xfrm>
            <a:custGeom>
              <a:avLst/>
              <a:gdLst/>
              <a:ahLst/>
              <a:cxnLst>
                <a:cxn ang="0">
                  <a:pos x="45" y="63"/>
                </a:cxn>
                <a:cxn ang="0">
                  <a:pos x="40" y="127"/>
                </a:cxn>
                <a:cxn ang="0">
                  <a:pos x="61" y="189"/>
                </a:cxn>
                <a:cxn ang="0">
                  <a:pos x="103" y="244"/>
                </a:cxn>
                <a:cxn ang="0">
                  <a:pos x="154" y="290"/>
                </a:cxn>
                <a:cxn ang="0">
                  <a:pos x="210" y="318"/>
                </a:cxn>
                <a:cxn ang="0">
                  <a:pos x="269" y="329"/>
                </a:cxn>
                <a:cxn ang="0">
                  <a:pos x="328" y="320"/>
                </a:cxn>
                <a:cxn ang="0">
                  <a:pos x="367" y="299"/>
                </a:cxn>
                <a:cxn ang="0">
                  <a:pos x="373" y="275"/>
                </a:cxn>
                <a:cxn ang="0">
                  <a:pos x="343" y="233"/>
                </a:cxn>
                <a:cxn ang="0">
                  <a:pos x="285" y="183"/>
                </a:cxn>
                <a:cxn ang="0">
                  <a:pos x="221" y="141"/>
                </a:cxn>
                <a:cxn ang="0">
                  <a:pos x="154" y="100"/>
                </a:cxn>
                <a:cxn ang="0">
                  <a:pos x="79" y="59"/>
                </a:cxn>
                <a:cxn ang="0">
                  <a:pos x="52" y="0"/>
                </a:cxn>
                <a:cxn ang="0">
                  <a:pos x="72" y="5"/>
                </a:cxn>
                <a:cxn ang="0">
                  <a:pos x="106" y="27"/>
                </a:cxn>
                <a:cxn ang="0">
                  <a:pos x="145" y="48"/>
                </a:cxn>
                <a:cxn ang="0">
                  <a:pos x="272" y="127"/>
                </a:cxn>
                <a:cxn ang="0">
                  <a:pos x="310" y="154"/>
                </a:cxn>
                <a:cxn ang="0">
                  <a:pos x="355" y="189"/>
                </a:cxn>
                <a:cxn ang="0">
                  <a:pos x="394" y="229"/>
                </a:cxn>
                <a:cxn ang="0">
                  <a:pos x="415" y="274"/>
                </a:cxn>
                <a:cxn ang="0">
                  <a:pos x="405" y="317"/>
                </a:cxn>
                <a:cxn ang="0">
                  <a:pos x="373" y="344"/>
                </a:cxn>
                <a:cxn ang="0">
                  <a:pos x="333" y="359"/>
                </a:cxn>
                <a:cxn ang="0">
                  <a:pos x="260" y="366"/>
                </a:cxn>
                <a:cxn ang="0">
                  <a:pos x="188" y="351"/>
                </a:cxn>
                <a:cxn ang="0">
                  <a:pos x="122" y="314"/>
                </a:cxn>
                <a:cxn ang="0">
                  <a:pos x="67" y="260"/>
                </a:cxn>
                <a:cxn ang="0">
                  <a:pos x="22" y="196"/>
                </a:cxn>
                <a:cxn ang="0">
                  <a:pos x="0" y="124"/>
                </a:cxn>
                <a:cxn ang="0">
                  <a:pos x="7" y="50"/>
                </a:cxn>
                <a:cxn ang="0">
                  <a:pos x="31" y="6"/>
                </a:cxn>
                <a:cxn ang="0">
                  <a:pos x="45" y="6"/>
                </a:cxn>
              </a:cxnLst>
              <a:rect l="0" t="0" r="r" b="b"/>
              <a:pathLst>
                <a:path w="415" h="366">
                  <a:moveTo>
                    <a:pt x="55" y="41"/>
                  </a:moveTo>
                  <a:lnTo>
                    <a:pt x="45" y="63"/>
                  </a:lnTo>
                  <a:lnTo>
                    <a:pt x="39" y="94"/>
                  </a:lnTo>
                  <a:lnTo>
                    <a:pt x="40" y="127"/>
                  </a:lnTo>
                  <a:lnTo>
                    <a:pt x="48" y="159"/>
                  </a:lnTo>
                  <a:lnTo>
                    <a:pt x="61" y="189"/>
                  </a:lnTo>
                  <a:lnTo>
                    <a:pt x="80" y="217"/>
                  </a:lnTo>
                  <a:lnTo>
                    <a:pt x="103" y="244"/>
                  </a:lnTo>
                  <a:lnTo>
                    <a:pt x="127" y="269"/>
                  </a:lnTo>
                  <a:lnTo>
                    <a:pt x="154" y="290"/>
                  </a:lnTo>
                  <a:lnTo>
                    <a:pt x="182" y="307"/>
                  </a:lnTo>
                  <a:lnTo>
                    <a:pt x="210" y="318"/>
                  </a:lnTo>
                  <a:lnTo>
                    <a:pt x="239" y="326"/>
                  </a:lnTo>
                  <a:lnTo>
                    <a:pt x="269" y="329"/>
                  </a:lnTo>
                  <a:lnTo>
                    <a:pt x="298" y="327"/>
                  </a:lnTo>
                  <a:lnTo>
                    <a:pt x="328" y="320"/>
                  </a:lnTo>
                  <a:lnTo>
                    <a:pt x="355" y="308"/>
                  </a:lnTo>
                  <a:lnTo>
                    <a:pt x="367" y="299"/>
                  </a:lnTo>
                  <a:lnTo>
                    <a:pt x="373" y="287"/>
                  </a:lnTo>
                  <a:lnTo>
                    <a:pt x="373" y="275"/>
                  </a:lnTo>
                  <a:lnTo>
                    <a:pt x="366" y="262"/>
                  </a:lnTo>
                  <a:lnTo>
                    <a:pt x="343" y="233"/>
                  </a:lnTo>
                  <a:lnTo>
                    <a:pt x="316" y="206"/>
                  </a:lnTo>
                  <a:lnTo>
                    <a:pt x="285" y="183"/>
                  </a:lnTo>
                  <a:lnTo>
                    <a:pt x="254" y="160"/>
                  </a:lnTo>
                  <a:lnTo>
                    <a:pt x="221" y="141"/>
                  </a:lnTo>
                  <a:lnTo>
                    <a:pt x="189" y="121"/>
                  </a:lnTo>
                  <a:lnTo>
                    <a:pt x="154" y="100"/>
                  </a:lnTo>
                  <a:lnTo>
                    <a:pt x="115" y="80"/>
                  </a:lnTo>
                  <a:lnTo>
                    <a:pt x="79" y="59"/>
                  </a:lnTo>
                  <a:lnTo>
                    <a:pt x="55" y="41"/>
                  </a:lnTo>
                  <a:close/>
                  <a:moveTo>
                    <a:pt x="52" y="0"/>
                  </a:moveTo>
                  <a:lnTo>
                    <a:pt x="63" y="0"/>
                  </a:lnTo>
                  <a:lnTo>
                    <a:pt x="72" y="5"/>
                  </a:lnTo>
                  <a:lnTo>
                    <a:pt x="86" y="15"/>
                  </a:lnTo>
                  <a:lnTo>
                    <a:pt x="106" y="27"/>
                  </a:lnTo>
                  <a:lnTo>
                    <a:pt x="127" y="38"/>
                  </a:lnTo>
                  <a:lnTo>
                    <a:pt x="145" y="48"/>
                  </a:lnTo>
                  <a:lnTo>
                    <a:pt x="209" y="87"/>
                  </a:lnTo>
                  <a:lnTo>
                    <a:pt x="272" y="127"/>
                  </a:lnTo>
                  <a:lnTo>
                    <a:pt x="290" y="139"/>
                  </a:lnTo>
                  <a:lnTo>
                    <a:pt x="310" y="154"/>
                  </a:lnTo>
                  <a:lnTo>
                    <a:pt x="333" y="171"/>
                  </a:lnTo>
                  <a:lnTo>
                    <a:pt x="355" y="189"/>
                  </a:lnTo>
                  <a:lnTo>
                    <a:pt x="376" y="208"/>
                  </a:lnTo>
                  <a:lnTo>
                    <a:pt x="394" y="229"/>
                  </a:lnTo>
                  <a:lnTo>
                    <a:pt x="408" y="251"/>
                  </a:lnTo>
                  <a:lnTo>
                    <a:pt x="415" y="274"/>
                  </a:lnTo>
                  <a:lnTo>
                    <a:pt x="413" y="298"/>
                  </a:lnTo>
                  <a:lnTo>
                    <a:pt x="405" y="317"/>
                  </a:lnTo>
                  <a:lnTo>
                    <a:pt x="391" y="332"/>
                  </a:lnTo>
                  <a:lnTo>
                    <a:pt x="373" y="344"/>
                  </a:lnTo>
                  <a:lnTo>
                    <a:pt x="352" y="353"/>
                  </a:lnTo>
                  <a:lnTo>
                    <a:pt x="333" y="359"/>
                  </a:lnTo>
                  <a:lnTo>
                    <a:pt x="296" y="365"/>
                  </a:lnTo>
                  <a:lnTo>
                    <a:pt x="260" y="366"/>
                  </a:lnTo>
                  <a:lnTo>
                    <a:pt x="224" y="362"/>
                  </a:lnTo>
                  <a:lnTo>
                    <a:pt x="188" y="351"/>
                  </a:lnTo>
                  <a:lnTo>
                    <a:pt x="154" y="335"/>
                  </a:lnTo>
                  <a:lnTo>
                    <a:pt x="122" y="314"/>
                  </a:lnTo>
                  <a:lnTo>
                    <a:pt x="94" y="289"/>
                  </a:lnTo>
                  <a:lnTo>
                    <a:pt x="67" y="260"/>
                  </a:lnTo>
                  <a:lnTo>
                    <a:pt x="42" y="229"/>
                  </a:lnTo>
                  <a:lnTo>
                    <a:pt x="22" y="196"/>
                  </a:lnTo>
                  <a:lnTo>
                    <a:pt x="9" y="160"/>
                  </a:lnTo>
                  <a:lnTo>
                    <a:pt x="0" y="124"/>
                  </a:lnTo>
                  <a:lnTo>
                    <a:pt x="0" y="87"/>
                  </a:lnTo>
                  <a:lnTo>
                    <a:pt x="7" y="50"/>
                  </a:lnTo>
                  <a:lnTo>
                    <a:pt x="24" y="14"/>
                  </a:lnTo>
                  <a:lnTo>
                    <a:pt x="31" y="6"/>
                  </a:lnTo>
                  <a:lnTo>
                    <a:pt x="42" y="5"/>
                  </a:lnTo>
                  <a:lnTo>
                    <a:pt x="45" y="6"/>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21" name="Freeform 53"/>
            <p:cNvSpPr>
              <a:spLocks/>
            </p:cNvSpPr>
            <p:nvPr/>
          </p:nvSpPr>
          <p:spPr bwMode="auto">
            <a:xfrm>
              <a:off x="3694" y="1084"/>
              <a:ext cx="57" cy="85"/>
            </a:xfrm>
            <a:custGeom>
              <a:avLst/>
              <a:gdLst/>
              <a:ahLst/>
              <a:cxnLst>
                <a:cxn ang="0">
                  <a:pos x="37" y="0"/>
                </a:cxn>
                <a:cxn ang="0">
                  <a:pos x="46" y="3"/>
                </a:cxn>
                <a:cxn ang="0">
                  <a:pos x="54" y="11"/>
                </a:cxn>
                <a:cxn ang="0">
                  <a:pos x="57" y="21"/>
                </a:cxn>
                <a:cxn ang="0">
                  <a:pos x="54" y="30"/>
                </a:cxn>
                <a:cxn ang="0">
                  <a:pos x="48" y="38"/>
                </a:cxn>
                <a:cxn ang="0">
                  <a:pos x="51" y="35"/>
                </a:cxn>
                <a:cxn ang="0">
                  <a:pos x="49" y="38"/>
                </a:cxn>
                <a:cxn ang="0">
                  <a:pos x="49" y="39"/>
                </a:cxn>
                <a:cxn ang="0">
                  <a:pos x="48" y="41"/>
                </a:cxn>
                <a:cxn ang="0">
                  <a:pos x="46" y="46"/>
                </a:cxn>
                <a:cxn ang="0">
                  <a:pos x="43" y="52"/>
                </a:cxn>
                <a:cxn ang="0">
                  <a:pos x="42" y="61"/>
                </a:cxn>
                <a:cxn ang="0">
                  <a:pos x="39" y="72"/>
                </a:cxn>
                <a:cxn ang="0">
                  <a:pos x="33" y="81"/>
                </a:cxn>
                <a:cxn ang="0">
                  <a:pos x="24" y="85"/>
                </a:cxn>
                <a:cxn ang="0">
                  <a:pos x="13" y="85"/>
                </a:cxn>
                <a:cxn ang="0">
                  <a:pos x="4" y="81"/>
                </a:cxn>
                <a:cxn ang="0">
                  <a:pos x="0" y="72"/>
                </a:cxn>
                <a:cxn ang="0">
                  <a:pos x="0" y="61"/>
                </a:cxn>
                <a:cxn ang="0">
                  <a:pos x="4" y="45"/>
                </a:cxn>
                <a:cxn ang="0">
                  <a:pos x="9" y="30"/>
                </a:cxn>
                <a:cxn ang="0">
                  <a:pos x="16" y="15"/>
                </a:cxn>
                <a:cxn ang="0">
                  <a:pos x="27" y="3"/>
                </a:cxn>
                <a:cxn ang="0">
                  <a:pos x="37" y="0"/>
                </a:cxn>
              </a:cxnLst>
              <a:rect l="0" t="0" r="r" b="b"/>
              <a:pathLst>
                <a:path w="57" h="85">
                  <a:moveTo>
                    <a:pt x="37" y="0"/>
                  </a:moveTo>
                  <a:lnTo>
                    <a:pt x="46" y="3"/>
                  </a:lnTo>
                  <a:lnTo>
                    <a:pt x="54" y="11"/>
                  </a:lnTo>
                  <a:lnTo>
                    <a:pt x="57" y="21"/>
                  </a:lnTo>
                  <a:lnTo>
                    <a:pt x="54" y="30"/>
                  </a:lnTo>
                  <a:lnTo>
                    <a:pt x="48" y="38"/>
                  </a:lnTo>
                  <a:lnTo>
                    <a:pt x="51" y="35"/>
                  </a:lnTo>
                  <a:lnTo>
                    <a:pt x="49" y="38"/>
                  </a:lnTo>
                  <a:lnTo>
                    <a:pt x="49" y="39"/>
                  </a:lnTo>
                  <a:lnTo>
                    <a:pt x="48" y="41"/>
                  </a:lnTo>
                  <a:lnTo>
                    <a:pt x="46" y="46"/>
                  </a:lnTo>
                  <a:lnTo>
                    <a:pt x="43" y="52"/>
                  </a:lnTo>
                  <a:lnTo>
                    <a:pt x="42" y="61"/>
                  </a:lnTo>
                  <a:lnTo>
                    <a:pt x="39" y="72"/>
                  </a:lnTo>
                  <a:lnTo>
                    <a:pt x="33" y="81"/>
                  </a:lnTo>
                  <a:lnTo>
                    <a:pt x="24" y="85"/>
                  </a:lnTo>
                  <a:lnTo>
                    <a:pt x="13" y="85"/>
                  </a:lnTo>
                  <a:lnTo>
                    <a:pt x="4" y="81"/>
                  </a:lnTo>
                  <a:lnTo>
                    <a:pt x="0" y="72"/>
                  </a:lnTo>
                  <a:lnTo>
                    <a:pt x="0" y="61"/>
                  </a:lnTo>
                  <a:lnTo>
                    <a:pt x="4" y="45"/>
                  </a:lnTo>
                  <a:lnTo>
                    <a:pt x="9" y="30"/>
                  </a:lnTo>
                  <a:lnTo>
                    <a:pt x="16" y="15"/>
                  </a:lnTo>
                  <a:lnTo>
                    <a:pt x="27" y="3"/>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22" name="Freeform 54"/>
            <p:cNvSpPr>
              <a:spLocks/>
            </p:cNvSpPr>
            <p:nvPr/>
          </p:nvSpPr>
          <p:spPr bwMode="auto">
            <a:xfrm>
              <a:off x="3779" y="1126"/>
              <a:ext cx="46" cy="78"/>
            </a:xfrm>
            <a:custGeom>
              <a:avLst/>
              <a:gdLst/>
              <a:ahLst/>
              <a:cxnLst>
                <a:cxn ang="0">
                  <a:pos x="22" y="0"/>
                </a:cxn>
                <a:cxn ang="0">
                  <a:pos x="33" y="0"/>
                </a:cxn>
                <a:cxn ang="0">
                  <a:pos x="42" y="4"/>
                </a:cxn>
                <a:cxn ang="0">
                  <a:pos x="46" y="13"/>
                </a:cxn>
                <a:cxn ang="0">
                  <a:pos x="46" y="24"/>
                </a:cxn>
                <a:cxn ang="0">
                  <a:pos x="37" y="64"/>
                </a:cxn>
                <a:cxn ang="0">
                  <a:pos x="33" y="73"/>
                </a:cxn>
                <a:cxn ang="0">
                  <a:pos x="24" y="78"/>
                </a:cxn>
                <a:cxn ang="0">
                  <a:pos x="14" y="78"/>
                </a:cxn>
                <a:cxn ang="0">
                  <a:pos x="5" y="73"/>
                </a:cxn>
                <a:cxn ang="0">
                  <a:pos x="0" y="64"/>
                </a:cxn>
                <a:cxn ang="0">
                  <a:pos x="0" y="54"/>
                </a:cxn>
                <a:cxn ang="0">
                  <a:pos x="8" y="13"/>
                </a:cxn>
                <a:cxn ang="0">
                  <a:pos x="14" y="4"/>
                </a:cxn>
                <a:cxn ang="0">
                  <a:pos x="22" y="0"/>
                </a:cxn>
              </a:cxnLst>
              <a:rect l="0" t="0" r="r" b="b"/>
              <a:pathLst>
                <a:path w="46" h="78">
                  <a:moveTo>
                    <a:pt x="22" y="0"/>
                  </a:moveTo>
                  <a:lnTo>
                    <a:pt x="33" y="0"/>
                  </a:lnTo>
                  <a:lnTo>
                    <a:pt x="42" y="4"/>
                  </a:lnTo>
                  <a:lnTo>
                    <a:pt x="46" y="13"/>
                  </a:lnTo>
                  <a:lnTo>
                    <a:pt x="46" y="24"/>
                  </a:lnTo>
                  <a:lnTo>
                    <a:pt x="37" y="64"/>
                  </a:lnTo>
                  <a:lnTo>
                    <a:pt x="33" y="73"/>
                  </a:lnTo>
                  <a:lnTo>
                    <a:pt x="24" y="78"/>
                  </a:lnTo>
                  <a:lnTo>
                    <a:pt x="14" y="78"/>
                  </a:lnTo>
                  <a:lnTo>
                    <a:pt x="5" y="73"/>
                  </a:lnTo>
                  <a:lnTo>
                    <a:pt x="0" y="64"/>
                  </a:lnTo>
                  <a:lnTo>
                    <a:pt x="0" y="54"/>
                  </a:lnTo>
                  <a:lnTo>
                    <a:pt x="8" y="13"/>
                  </a:lnTo>
                  <a:lnTo>
                    <a:pt x="14" y="4"/>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23" name="Freeform 55"/>
            <p:cNvSpPr>
              <a:spLocks/>
            </p:cNvSpPr>
            <p:nvPr/>
          </p:nvSpPr>
          <p:spPr bwMode="auto">
            <a:xfrm>
              <a:off x="3760" y="781"/>
              <a:ext cx="463" cy="339"/>
            </a:xfrm>
            <a:custGeom>
              <a:avLst/>
              <a:gdLst/>
              <a:ahLst/>
              <a:cxnLst>
                <a:cxn ang="0">
                  <a:pos x="271" y="0"/>
                </a:cxn>
                <a:cxn ang="0">
                  <a:pos x="313" y="14"/>
                </a:cxn>
                <a:cxn ang="0">
                  <a:pos x="348" y="43"/>
                </a:cxn>
                <a:cxn ang="0">
                  <a:pos x="366" y="87"/>
                </a:cxn>
                <a:cxn ang="0">
                  <a:pos x="360" y="139"/>
                </a:cxn>
                <a:cxn ang="0">
                  <a:pos x="404" y="152"/>
                </a:cxn>
                <a:cxn ang="0">
                  <a:pos x="440" y="184"/>
                </a:cxn>
                <a:cxn ang="0">
                  <a:pos x="460" y="227"/>
                </a:cxn>
                <a:cxn ang="0">
                  <a:pos x="461" y="272"/>
                </a:cxn>
                <a:cxn ang="0">
                  <a:pos x="440" y="312"/>
                </a:cxn>
                <a:cxn ang="0">
                  <a:pos x="406" y="335"/>
                </a:cxn>
                <a:cxn ang="0">
                  <a:pos x="364" y="338"/>
                </a:cxn>
                <a:cxn ang="0">
                  <a:pos x="315" y="327"/>
                </a:cxn>
                <a:cxn ang="0">
                  <a:pos x="263" y="312"/>
                </a:cxn>
                <a:cxn ang="0">
                  <a:pos x="219" y="296"/>
                </a:cxn>
                <a:cxn ang="0">
                  <a:pos x="192" y="314"/>
                </a:cxn>
                <a:cxn ang="0">
                  <a:pos x="164" y="338"/>
                </a:cxn>
                <a:cxn ang="0">
                  <a:pos x="133" y="335"/>
                </a:cxn>
                <a:cxn ang="0">
                  <a:pos x="98" y="314"/>
                </a:cxn>
                <a:cxn ang="0">
                  <a:pos x="36" y="254"/>
                </a:cxn>
                <a:cxn ang="0">
                  <a:pos x="38" y="246"/>
                </a:cxn>
                <a:cxn ang="0">
                  <a:pos x="52" y="239"/>
                </a:cxn>
                <a:cxn ang="0">
                  <a:pos x="68" y="226"/>
                </a:cxn>
                <a:cxn ang="0">
                  <a:pos x="82" y="197"/>
                </a:cxn>
                <a:cxn ang="0">
                  <a:pos x="31" y="173"/>
                </a:cxn>
                <a:cxn ang="0">
                  <a:pos x="4" y="137"/>
                </a:cxn>
                <a:cxn ang="0">
                  <a:pos x="0" y="97"/>
                </a:cxn>
                <a:cxn ang="0">
                  <a:pos x="13" y="58"/>
                </a:cxn>
                <a:cxn ang="0">
                  <a:pos x="41" y="28"/>
                </a:cxn>
                <a:cxn ang="0">
                  <a:pos x="80" y="14"/>
                </a:cxn>
                <a:cxn ang="0">
                  <a:pos x="128" y="18"/>
                </a:cxn>
                <a:cxn ang="0">
                  <a:pos x="179" y="51"/>
                </a:cxn>
                <a:cxn ang="0">
                  <a:pos x="209" y="14"/>
                </a:cxn>
                <a:cxn ang="0">
                  <a:pos x="249" y="0"/>
                </a:cxn>
              </a:cxnLst>
              <a:rect l="0" t="0" r="r" b="b"/>
              <a:pathLst>
                <a:path w="463" h="339">
                  <a:moveTo>
                    <a:pt x="249" y="0"/>
                  </a:moveTo>
                  <a:lnTo>
                    <a:pt x="271" y="0"/>
                  </a:lnTo>
                  <a:lnTo>
                    <a:pt x="292" y="5"/>
                  </a:lnTo>
                  <a:lnTo>
                    <a:pt x="313" y="14"/>
                  </a:lnTo>
                  <a:lnTo>
                    <a:pt x="331" y="27"/>
                  </a:lnTo>
                  <a:lnTo>
                    <a:pt x="348" y="43"/>
                  </a:lnTo>
                  <a:lnTo>
                    <a:pt x="358" y="63"/>
                  </a:lnTo>
                  <a:lnTo>
                    <a:pt x="366" y="87"/>
                  </a:lnTo>
                  <a:lnTo>
                    <a:pt x="366" y="112"/>
                  </a:lnTo>
                  <a:lnTo>
                    <a:pt x="360" y="139"/>
                  </a:lnTo>
                  <a:lnTo>
                    <a:pt x="383" y="143"/>
                  </a:lnTo>
                  <a:lnTo>
                    <a:pt x="404" y="152"/>
                  </a:lnTo>
                  <a:lnTo>
                    <a:pt x="424" y="167"/>
                  </a:lnTo>
                  <a:lnTo>
                    <a:pt x="440" y="184"/>
                  </a:lnTo>
                  <a:lnTo>
                    <a:pt x="452" y="205"/>
                  </a:lnTo>
                  <a:lnTo>
                    <a:pt x="460" y="227"/>
                  </a:lnTo>
                  <a:lnTo>
                    <a:pt x="463" y="249"/>
                  </a:lnTo>
                  <a:lnTo>
                    <a:pt x="461" y="272"/>
                  </a:lnTo>
                  <a:lnTo>
                    <a:pt x="454" y="293"/>
                  </a:lnTo>
                  <a:lnTo>
                    <a:pt x="440" y="312"/>
                  </a:lnTo>
                  <a:lnTo>
                    <a:pt x="421" y="327"/>
                  </a:lnTo>
                  <a:lnTo>
                    <a:pt x="406" y="335"/>
                  </a:lnTo>
                  <a:lnTo>
                    <a:pt x="386" y="338"/>
                  </a:lnTo>
                  <a:lnTo>
                    <a:pt x="364" y="338"/>
                  </a:lnTo>
                  <a:lnTo>
                    <a:pt x="340" y="333"/>
                  </a:lnTo>
                  <a:lnTo>
                    <a:pt x="315" y="327"/>
                  </a:lnTo>
                  <a:lnTo>
                    <a:pt x="288" y="320"/>
                  </a:lnTo>
                  <a:lnTo>
                    <a:pt x="263" y="312"/>
                  </a:lnTo>
                  <a:lnTo>
                    <a:pt x="239" y="303"/>
                  </a:lnTo>
                  <a:lnTo>
                    <a:pt x="219" y="296"/>
                  </a:lnTo>
                  <a:lnTo>
                    <a:pt x="203" y="290"/>
                  </a:lnTo>
                  <a:lnTo>
                    <a:pt x="192" y="314"/>
                  </a:lnTo>
                  <a:lnTo>
                    <a:pt x="179" y="329"/>
                  </a:lnTo>
                  <a:lnTo>
                    <a:pt x="164" y="338"/>
                  </a:lnTo>
                  <a:lnTo>
                    <a:pt x="149" y="339"/>
                  </a:lnTo>
                  <a:lnTo>
                    <a:pt x="133" y="335"/>
                  </a:lnTo>
                  <a:lnTo>
                    <a:pt x="116" y="326"/>
                  </a:lnTo>
                  <a:lnTo>
                    <a:pt x="98" y="314"/>
                  </a:lnTo>
                  <a:lnTo>
                    <a:pt x="82" y="300"/>
                  </a:lnTo>
                  <a:lnTo>
                    <a:pt x="36" y="254"/>
                  </a:lnTo>
                  <a:lnTo>
                    <a:pt x="22" y="242"/>
                  </a:lnTo>
                  <a:lnTo>
                    <a:pt x="38" y="246"/>
                  </a:lnTo>
                  <a:lnTo>
                    <a:pt x="44" y="243"/>
                  </a:lnTo>
                  <a:lnTo>
                    <a:pt x="52" y="239"/>
                  </a:lnTo>
                  <a:lnTo>
                    <a:pt x="61" y="233"/>
                  </a:lnTo>
                  <a:lnTo>
                    <a:pt x="68" y="226"/>
                  </a:lnTo>
                  <a:lnTo>
                    <a:pt x="76" y="214"/>
                  </a:lnTo>
                  <a:lnTo>
                    <a:pt x="82" y="197"/>
                  </a:lnTo>
                  <a:lnTo>
                    <a:pt x="53" y="187"/>
                  </a:lnTo>
                  <a:lnTo>
                    <a:pt x="31" y="173"/>
                  </a:lnTo>
                  <a:lnTo>
                    <a:pt x="15" y="155"/>
                  </a:lnTo>
                  <a:lnTo>
                    <a:pt x="4" y="137"/>
                  </a:lnTo>
                  <a:lnTo>
                    <a:pt x="0" y="118"/>
                  </a:lnTo>
                  <a:lnTo>
                    <a:pt x="0" y="97"/>
                  </a:lnTo>
                  <a:lnTo>
                    <a:pt x="4" y="78"/>
                  </a:lnTo>
                  <a:lnTo>
                    <a:pt x="13" y="58"/>
                  </a:lnTo>
                  <a:lnTo>
                    <a:pt x="25" y="42"/>
                  </a:lnTo>
                  <a:lnTo>
                    <a:pt x="41" y="28"/>
                  </a:lnTo>
                  <a:lnTo>
                    <a:pt x="59" y="19"/>
                  </a:lnTo>
                  <a:lnTo>
                    <a:pt x="80" y="14"/>
                  </a:lnTo>
                  <a:lnTo>
                    <a:pt x="104" y="14"/>
                  </a:lnTo>
                  <a:lnTo>
                    <a:pt x="128" y="18"/>
                  </a:lnTo>
                  <a:lnTo>
                    <a:pt x="153" y="31"/>
                  </a:lnTo>
                  <a:lnTo>
                    <a:pt x="179" y="51"/>
                  </a:lnTo>
                  <a:lnTo>
                    <a:pt x="192" y="30"/>
                  </a:lnTo>
                  <a:lnTo>
                    <a:pt x="209" y="14"/>
                  </a:lnTo>
                  <a:lnTo>
                    <a:pt x="228" y="5"/>
                  </a:lnTo>
                  <a:lnTo>
                    <a:pt x="24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24" name="Freeform 56"/>
            <p:cNvSpPr>
              <a:spLocks noEditPoints="1"/>
            </p:cNvSpPr>
            <p:nvPr/>
          </p:nvSpPr>
          <p:spPr bwMode="auto">
            <a:xfrm>
              <a:off x="3739" y="760"/>
              <a:ext cx="503" cy="379"/>
            </a:xfrm>
            <a:custGeom>
              <a:avLst/>
              <a:gdLst/>
              <a:ahLst/>
              <a:cxnLst>
                <a:cxn ang="0">
                  <a:pos x="230" y="63"/>
                </a:cxn>
                <a:cxn ang="0">
                  <a:pos x="203" y="91"/>
                </a:cxn>
                <a:cxn ang="0">
                  <a:pos x="170" y="73"/>
                </a:cxn>
                <a:cxn ang="0">
                  <a:pos x="115" y="54"/>
                </a:cxn>
                <a:cxn ang="0">
                  <a:pos x="62" y="75"/>
                </a:cxn>
                <a:cxn ang="0">
                  <a:pos x="40" y="133"/>
                </a:cxn>
                <a:cxn ang="0">
                  <a:pos x="70" y="179"/>
                </a:cxn>
                <a:cxn ang="0">
                  <a:pos x="116" y="203"/>
                </a:cxn>
                <a:cxn ang="0">
                  <a:pos x="113" y="244"/>
                </a:cxn>
                <a:cxn ang="0">
                  <a:pos x="83" y="275"/>
                </a:cxn>
                <a:cxn ang="0">
                  <a:pos x="157" y="335"/>
                </a:cxn>
                <a:cxn ang="0">
                  <a:pos x="195" y="323"/>
                </a:cxn>
                <a:cxn ang="0">
                  <a:pos x="219" y="291"/>
                </a:cxn>
                <a:cxn ang="0">
                  <a:pos x="325" y="326"/>
                </a:cxn>
                <a:cxn ang="0">
                  <a:pos x="376" y="339"/>
                </a:cxn>
                <a:cxn ang="0">
                  <a:pos x="427" y="335"/>
                </a:cxn>
                <a:cxn ang="0">
                  <a:pos x="463" y="285"/>
                </a:cxn>
                <a:cxn ang="0">
                  <a:pos x="449" y="223"/>
                </a:cxn>
                <a:cxn ang="0">
                  <a:pos x="401" y="184"/>
                </a:cxn>
                <a:cxn ang="0">
                  <a:pos x="363" y="167"/>
                </a:cxn>
                <a:cxn ang="0">
                  <a:pos x="366" y="111"/>
                </a:cxn>
                <a:cxn ang="0">
                  <a:pos x="333" y="57"/>
                </a:cxn>
                <a:cxn ang="0">
                  <a:pos x="267" y="42"/>
                </a:cxn>
                <a:cxn ang="0">
                  <a:pos x="334" y="12"/>
                </a:cxn>
                <a:cxn ang="0">
                  <a:pos x="397" y="76"/>
                </a:cxn>
                <a:cxn ang="0">
                  <a:pos x="404" y="145"/>
                </a:cxn>
                <a:cxn ang="0">
                  <a:pos x="460" y="176"/>
                </a:cxn>
                <a:cxn ang="0">
                  <a:pos x="502" y="251"/>
                </a:cxn>
                <a:cxn ang="0">
                  <a:pos x="484" y="336"/>
                </a:cxn>
                <a:cxn ang="0">
                  <a:pos x="421" y="376"/>
                </a:cxn>
                <a:cxn ang="0">
                  <a:pos x="343" y="373"/>
                </a:cxn>
                <a:cxn ang="0">
                  <a:pos x="264" y="347"/>
                </a:cxn>
                <a:cxn ang="0">
                  <a:pos x="225" y="350"/>
                </a:cxn>
                <a:cxn ang="0">
                  <a:pos x="183" y="378"/>
                </a:cxn>
                <a:cxn ang="0">
                  <a:pos x="118" y="359"/>
                </a:cxn>
                <a:cxn ang="0">
                  <a:pos x="51" y="299"/>
                </a:cxn>
                <a:cxn ang="0">
                  <a:pos x="24" y="259"/>
                </a:cxn>
                <a:cxn ang="0">
                  <a:pos x="48" y="244"/>
                </a:cxn>
                <a:cxn ang="0">
                  <a:pos x="71" y="235"/>
                </a:cxn>
                <a:cxn ang="0">
                  <a:pos x="46" y="211"/>
                </a:cxn>
                <a:cxn ang="0">
                  <a:pos x="3" y="147"/>
                </a:cxn>
                <a:cxn ang="0">
                  <a:pos x="19" y="67"/>
                </a:cxn>
                <a:cxn ang="0">
                  <a:pos x="86" y="18"/>
                </a:cxn>
                <a:cxn ang="0">
                  <a:pos x="164" y="27"/>
                </a:cxn>
                <a:cxn ang="0">
                  <a:pos x="197" y="39"/>
                </a:cxn>
                <a:cxn ang="0">
                  <a:pos x="260" y="2"/>
                </a:cxn>
              </a:cxnLst>
              <a:rect l="0" t="0" r="r" b="b"/>
              <a:pathLst>
                <a:path w="503" h="379">
                  <a:moveTo>
                    <a:pt x="267" y="42"/>
                  </a:moveTo>
                  <a:lnTo>
                    <a:pt x="248" y="49"/>
                  </a:lnTo>
                  <a:lnTo>
                    <a:pt x="230" y="63"/>
                  </a:lnTo>
                  <a:lnTo>
                    <a:pt x="216" y="82"/>
                  </a:lnTo>
                  <a:lnTo>
                    <a:pt x="210" y="90"/>
                  </a:lnTo>
                  <a:lnTo>
                    <a:pt x="203" y="91"/>
                  </a:lnTo>
                  <a:lnTo>
                    <a:pt x="194" y="90"/>
                  </a:lnTo>
                  <a:lnTo>
                    <a:pt x="186" y="85"/>
                  </a:lnTo>
                  <a:lnTo>
                    <a:pt x="170" y="73"/>
                  </a:lnTo>
                  <a:lnTo>
                    <a:pt x="152" y="64"/>
                  </a:lnTo>
                  <a:lnTo>
                    <a:pt x="134" y="57"/>
                  </a:lnTo>
                  <a:lnTo>
                    <a:pt x="115" y="54"/>
                  </a:lnTo>
                  <a:lnTo>
                    <a:pt x="95" y="55"/>
                  </a:lnTo>
                  <a:lnTo>
                    <a:pt x="77" y="63"/>
                  </a:lnTo>
                  <a:lnTo>
                    <a:pt x="62" y="75"/>
                  </a:lnTo>
                  <a:lnTo>
                    <a:pt x="49" y="93"/>
                  </a:lnTo>
                  <a:lnTo>
                    <a:pt x="42" y="114"/>
                  </a:lnTo>
                  <a:lnTo>
                    <a:pt x="40" y="133"/>
                  </a:lnTo>
                  <a:lnTo>
                    <a:pt x="45" y="151"/>
                  </a:lnTo>
                  <a:lnTo>
                    <a:pt x="55" y="167"/>
                  </a:lnTo>
                  <a:lnTo>
                    <a:pt x="70" y="179"/>
                  </a:lnTo>
                  <a:lnTo>
                    <a:pt x="88" y="191"/>
                  </a:lnTo>
                  <a:lnTo>
                    <a:pt x="107" y="199"/>
                  </a:lnTo>
                  <a:lnTo>
                    <a:pt x="116" y="203"/>
                  </a:lnTo>
                  <a:lnTo>
                    <a:pt x="121" y="212"/>
                  </a:lnTo>
                  <a:lnTo>
                    <a:pt x="121" y="223"/>
                  </a:lnTo>
                  <a:lnTo>
                    <a:pt x="113" y="244"/>
                  </a:lnTo>
                  <a:lnTo>
                    <a:pt x="103" y="260"/>
                  </a:lnTo>
                  <a:lnTo>
                    <a:pt x="88" y="272"/>
                  </a:lnTo>
                  <a:lnTo>
                    <a:pt x="83" y="275"/>
                  </a:lnTo>
                  <a:lnTo>
                    <a:pt x="125" y="315"/>
                  </a:lnTo>
                  <a:lnTo>
                    <a:pt x="142" y="327"/>
                  </a:lnTo>
                  <a:lnTo>
                    <a:pt x="157" y="335"/>
                  </a:lnTo>
                  <a:lnTo>
                    <a:pt x="170" y="336"/>
                  </a:lnTo>
                  <a:lnTo>
                    <a:pt x="183" y="333"/>
                  </a:lnTo>
                  <a:lnTo>
                    <a:pt x="195" y="323"/>
                  </a:lnTo>
                  <a:lnTo>
                    <a:pt x="206" y="305"/>
                  </a:lnTo>
                  <a:lnTo>
                    <a:pt x="210" y="296"/>
                  </a:lnTo>
                  <a:lnTo>
                    <a:pt x="219" y="291"/>
                  </a:lnTo>
                  <a:lnTo>
                    <a:pt x="230" y="291"/>
                  </a:lnTo>
                  <a:lnTo>
                    <a:pt x="278" y="309"/>
                  </a:lnTo>
                  <a:lnTo>
                    <a:pt x="325" y="326"/>
                  </a:lnTo>
                  <a:lnTo>
                    <a:pt x="340" y="330"/>
                  </a:lnTo>
                  <a:lnTo>
                    <a:pt x="357" y="335"/>
                  </a:lnTo>
                  <a:lnTo>
                    <a:pt x="376" y="339"/>
                  </a:lnTo>
                  <a:lnTo>
                    <a:pt x="396" y="341"/>
                  </a:lnTo>
                  <a:lnTo>
                    <a:pt x="412" y="341"/>
                  </a:lnTo>
                  <a:lnTo>
                    <a:pt x="427" y="335"/>
                  </a:lnTo>
                  <a:lnTo>
                    <a:pt x="443" y="320"/>
                  </a:lnTo>
                  <a:lnTo>
                    <a:pt x="455" y="303"/>
                  </a:lnTo>
                  <a:lnTo>
                    <a:pt x="463" y="285"/>
                  </a:lnTo>
                  <a:lnTo>
                    <a:pt x="464" y="264"/>
                  </a:lnTo>
                  <a:lnTo>
                    <a:pt x="458" y="242"/>
                  </a:lnTo>
                  <a:lnTo>
                    <a:pt x="449" y="223"/>
                  </a:lnTo>
                  <a:lnTo>
                    <a:pt x="436" y="206"/>
                  </a:lnTo>
                  <a:lnTo>
                    <a:pt x="421" y="193"/>
                  </a:lnTo>
                  <a:lnTo>
                    <a:pt x="401" y="184"/>
                  </a:lnTo>
                  <a:lnTo>
                    <a:pt x="381" y="179"/>
                  </a:lnTo>
                  <a:lnTo>
                    <a:pt x="370" y="176"/>
                  </a:lnTo>
                  <a:lnTo>
                    <a:pt x="363" y="167"/>
                  </a:lnTo>
                  <a:lnTo>
                    <a:pt x="361" y="155"/>
                  </a:lnTo>
                  <a:lnTo>
                    <a:pt x="366" y="133"/>
                  </a:lnTo>
                  <a:lnTo>
                    <a:pt x="366" y="111"/>
                  </a:lnTo>
                  <a:lnTo>
                    <a:pt x="360" y="90"/>
                  </a:lnTo>
                  <a:lnTo>
                    <a:pt x="349" y="72"/>
                  </a:lnTo>
                  <a:lnTo>
                    <a:pt x="333" y="57"/>
                  </a:lnTo>
                  <a:lnTo>
                    <a:pt x="312" y="46"/>
                  </a:lnTo>
                  <a:lnTo>
                    <a:pt x="289" y="42"/>
                  </a:lnTo>
                  <a:lnTo>
                    <a:pt x="267" y="42"/>
                  </a:lnTo>
                  <a:close/>
                  <a:moveTo>
                    <a:pt x="285" y="0"/>
                  </a:moveTo>
                  <a:lnTo>
                    <a:pt x="309" y="3"/>
                  </a:lnTo>
                  <a:lnTo>
                    <a:pt x="334" y="12"/>
                  </a:lnTo>
                  <a:lnTo>
                    <a:pt x="361" y="29"/>
                  </a:lnTo>
                  <a:lnTo>
                    <a:pt x="382" y="51"/>
                  </a:lnTo>
                  <a:lnTo>
                    <a:pt x="397" y="76"/>
                  </a:lnTo>
                  <a:lnTo>
                    <a:pt x="404" y="105"/>
                  </a:lnTo>
                  <a:lnTo>
                    <a:pt x="406" y="135"/>
                  </a:lnTo>
                  <a:lnTo>
                    <a:pt x="404" y="145"/>
                  </a:lnTo>
                  <a:lnTo>
                    <a:pt x="409" y="147"/>
                  </a:lnTo>
                  <a:lnTo>
                    <a:pt x="436" y="158"/>
                  </a:lnTo>
                  <a:lnTo>
                    <a:pt x="460" y="176"/>
                  </a:lnTo>
                  <a:lnTo>
                    <a:pt x="479" y="199"/>
                  </a:lnTo>
                  <a:lnTo>
                    <a:pt x="493" y="224"/>
                  </a:lnTo>
                  <a:lnTo>
                    <a:pt x="502" y="251"/>
                  </a:lnTo>
                  <a:lnTo>
                    <a:pt x="503" y="281"/>
                  </a:lnTo>
                  <a:lnTo>
                    <a:pt x="497" y="309"/>
                  </a:lnTo>
                  <a:lnTo>
                    <a:pt x="484" y="336"/>
                  </a:lnTo>
                  <a:lnTo>
                    <a:pt x="466" y="356"/>
                  </a:lnTo>
                  <a:lnTo>
                    <a:pt x="445" y="369"/>
                  </a:lnTo>
                  <a:lnTo>
                    <a:pt x="421" y="376"/>
                  </a:lnTo>
                  <a:lnTo>
                    <a:pt x="397" y="379"/>
                  </a:lnTo>
                  <a:lnTo>
                    <a:pt x="370" y="378"/>
                  </a:lnTo>
                  <a:lnTo>
                    <a:pt x="343" y="373"/>
                  </a:lnTo>
                  <a:lnTo>
                    <a:pt x="316" y="366"/>
                  </a:lnTo>
                  <a:lnTo>
                    <a:pt x="289" y="357"/>
                  </a:lnTo>
                  <a:lnTo>
                    <a:pt x="264" y="347"/>
                  </a:lnTo>
                  <a:lnTo>
                    <a:pt x="240" y="338"/>
                  </a:lnTo>
                  <a:lnTo>
                    <a:pt x="234" y="335"/>
                  </a:lnTo>
                  <a:lnTo>
                    <a:pt x="225" y="350"/>
                  </a:lnTo>
                  <a:lnTo>
                    <a:pt x="213" y="363"/>
                  </a:lnTo>
                  <a:lnTo>
                    <a:pt x="198" y="372"/>
                  </a:lnTo>
                  <a:lnTo>
                    <a:pt x="183" y="378"/>
                  </a:lnTo>
                  <a:lnTo>
                    <a:pt x="164" y="378"/>
                  </a:lnTo>
                  <a:lnTo>
                    <a:pt x="145" y="372"/>
                  </a:lnTo>
                  <a:lnTo>
                    <a:pt x="118" y="359"/>
                  </a:lnTo>
                  <a:lnTo>
                    <a:pt x="94" y="341"/>
                  </a:lnTo>
                  <a:lnTo>
                    <a:pt x="73" y="320"/>
                  </a:lnTo>
                  <a:lnTo>
                    <a:pt x="51" y="299"/>
                  </a:lnTo>
                  <a:lnTo>
                    <a:pt x="30" y="278"/>
                  </a:lnTo>
                  <a:lnTo>
                    <a:pt x="24" y="269"/>
                  </a:lnTo>
                  <a:lnTo>
                    <a:pt x="24" y="259"/>
                  </a:lnTo>
                  <a:lnTo>
                    <a:pt x="30" y="250"/>
                  </a:lnTo>
                  <a:lnTo>
                    <a:pt x="37" y="245"/>
                  </a:lnTo>
                  <a:lnTo>
                    <a:pt x="48" y="244"/>
                  </a:lnTo>
                  <a:lnTo>
                    <a:pt x="54" y="247"/>
                  </a:lnTo>
                  <a:lnTo>
                    <a:pt x="61" y="242"/>
                  </a:lnTo>
                  <a:lnTo>
                    <a:pt x="71" y="235"/>
                  </a:lnTo>
                  <a:lnTo>
                    <a:pt x="76" y="229"/>
                  </a:lnTo>
                  <a:lnTo>
                    <a:pt x="70" y="226"/>
                  </a:lnTo>
                  <a:lnTo>
                    <a:pt x="46" y="211"/>
                  </a:lnTo>
                  <a:lnTo>
                    <a:pt x="27" y="193"/>
                  </a:lnTo>
                  <a:lnTo>
                    <a:pt x="12" y="170"/>
                  </a:lnTo>
                  <a:lnTo>
                    <a:pt x="3" y="147"/>
                  </a:lnTo>
                  <a:lnTo>
                    <a:pt x="0" y="121"/>
                  </a:lnTo>
                  <a:lnTo>
                    <a:pt x="4" y="94"/>
                  </a:lnTo>
                  <a:lnTo>
                    <a:pt x="19" y="67"/>
                  </a:lnTo>
                  <a:lnTo>
                    <a:pt x="39" y="43"/>
                  </a:lnTo>
                  <a:lnTo>
                    <a:pt x="62" y="27"/>
                  </a:lnTo>
                  <a:lnTo>
                    <a:pt x="86" y="18"/>
                  </a:lnTo>
                  <a:lnTo>
                    <a:pt x="112" y="15"/>
                  </a:lnTo>
                  <a:lnTo>
                    <a:pt x="139" y="18"/>
                  </a:lnTo>
                  <a:lnTo>
                    <a:pt x="164" y="27"/>
                  </a:lnTo>
                  <a:lnTo>
                    <a:pt x="189" y="40"/>
                  </a:lnTo>
                  <a:lnTo>
                    <a:pt x="194" y="43"/>
                  </a:lnTo>
                  <a:lnTo>
                    <a:pt x="197" y="39"/>
                  </a:lnTo>
                  <a:lnTo>
                    <a:pt x="215" y="23"/>
                  </a:lnTo>
                  <a:lnTo>
                    <a:pt x="236" y="9"/>
                  </a:lnTo>
                  <a:lnTo>
                    <a:pt x="260" y="2"/>
                  </a:lnTo>
                  <a:lnTo>
                    <a:pt x="2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25" name="Freeform 57"/>
            <p:cNvSpPr>
              <a:spLocks/>
            </p:cNvSpPr>
            <p:nvPr/>
          </p:nvSpPr>
          <p:spPr bwMode="auto">
            <a:xfrm>
              <a:off x="3594" y="1469"/>
              <a:ext cx="996" cy="893"/>
            </a:xfrm>
            <a:custGeom>
              <a:avLst/>
              <a:gdLst/>
              <a:ahLst/>
              <a:cxnLst>
                <a:cxn ang="0">
                  <a:pos x="611" y="3"/>
                </a:cxn>
                <a:cxn ang="0">
                  <a:pos x="712" y="27"/>
                </a:cxn>
                <a:cxn ang="0">
                  <a:pos x="814" y="71"/>
                </a:cxn>
                <a:cxn ang="0">
                  <a:pos x="887" y="127"/>
                </a:cxn>
                <a:cxn ang="0">
                  <a:pos x="938" y="199"/>
                </a:cxn>
                <a:cxn ang="0">
                  <a:pos x="972" y="283"/>
                </a:cxn>
                <a:cxn ang="0">
                  <a:pos x="990" y="374"/>
                </a:cxn>
                <a:cxn ang="0">
                  <a:pos x="996" y="469"/>
                </a:cxn>
                <a:cxn ang="0">
                  <a:pos x="993" y="569"/>
                </a:cxn>
                <a:cxn ang="0">
                  <a:pos x="983" y="668"/>
                </a:cxn>
                <a:cxn ang="0">
                  <a:pos x="969" y="763"/>
                </a:cxn>
                <a:cxn ang="0">
                  <a:pos x="954" y="852"/>
                </a:cxn>
                <a:cxn ang="0">
                  <a:pos x="905" y="886"/>
                </a:cxn>
                <a:cxn ang="0">
                  <a:pos x="806" y="875"/>
                </a:cxn>
                <a:cxn ang="0">
                  <a:pos x="696" y="868"/>
                </a:cxn>
                <a:cxn ang="0">
                  <a:pos x="578" y="861"/>
                </a:cxn>
                <a:cxn ang="0">
                  <a:pos x="460" y="849"/>
                </a:cxn>
                <a:cxn ang="0">
                  <a:pos x="348" y="828"/>
                </a:cxn>
                <a:cxn ang="0">
                  <a:pos x="246" y="796"/>
                </a:cxn>
                <a:cxn ang="0">
                  <a:pos x="163" y="749"/>
                </a:cxn>
                <a:cxn ang="0">
                  <a:pos x="112" y="716"/>
                </a:cxn>
                <a:cxn ang="0">
                  <a:pos x="121" y="632"/>
                </a:cxn>
                <a:cxn ang="0">
                  <a:pos x="106" y="546"/>
                </a:cxn>
                <a:cxn ang="0">
                  <a:pos x="76" y="457"/>
                </a:cxn>
                <a:cxn ang="0">
                  <a:pos x="39" y="375"/>
                </a:cxn>
                <a:cxn ang="0">
                  <a:pos x="0" y="301"/>
                </a:cxn>
                <a:cxn ang="0">
                  <a:pos x="60" y="326"/>
                </a:cxn>
                <a:cxn ang="0">
                  <a:pos x="100" y="368"/>
                </a:cxn>
                <a:cxn ang="0">
                  <a:pos x="125" y="420"/>
                </a:cxn>
                <a:cxn ang="0">
                  <a:pos x="142" y="478"/>
                </a:cxn>
                <a:cxn ang="0">
                  <a:pos x="181" y="420"/>
                </a:cxn>
                <a:cxn ang="0">
                  <a:pos x="213" y="335"/>
                </a:cxn>
                <a:cxn ang="0">
                  <a:pos x="248" y="254"/>
                </a:cxn>
                <a:cxn ang="0">
                  <a:pos x="288" y="180"/>
                </a:cxn>
                <a:cxn ang="0">
                  <a:pos x="334" y="115"/>
                </a:cxn>
                <a:cxn ang="0">
                  <a:pos x="387" y="62"/>
                </a:cxn>
                <a:cxn ang="0">
                  <a:pos x="449" y="24"/>
                </a:cxn>
                <a:cxn ang="0">
                  <a:pos x="524" y="3"/>
                </a:cxn>
              </a:cxnLst>
              <a:rect l="0" t="0" r="r" b="b"/>
              <a:pathLst>
                <a:path w="996" h="893">
                  <a:moveTo>
                    <a:pt x="566" y="0"/>
                  </a:moveTo>
                  <a:lnTo>
                    <a:pt x="611" y="3"/>
                  </a:lnTo>
                  <a:lnTo>
                    <a:pt x="660" y="12"/>
                  </a:lnTo>
                  <a:lnTo>
                    <a:pt x="712" y="27"/>
                  </a:lnTo>
                  <a:lnTo>
                    <a:pt x="769" y="48"/>
                  </a:lnTo>
                  <a:lnTo>
                    <a:pt x="814" y="71"/>
                  </a:lnTo>
                  <a:lnTo>
                    <a:pt x="853" y="98"/>
                  </a:lnTo>
                  <a:lnTo>
                    <a:pt x="887" y="127"/>
                  </a:lnTo>
                  <a:lnTo>
                    <a:pt x="915" y="162"/>
                  </a:lnTo>
                  <a:lnTo>
                    <a:pt x="938" y="199"/>
                  </a:lnTo>
                  <a:lnTo>
                    <a:pt x="957" y="239"/>
                  </a:lnTo>
                  <a:lnTo>
                    <a:pt x="972" y="283"/>
                  </a:lnTo>
                  <a:lnTo>
                    <a:pt x="983" y="328"/>
                  </a:lnTo>
                  <a:lnTo>
                    <a:pt x="990" y="374"/>
                  </a:lnTo>
                  <a:lnTo>
                    <a:pt x="994" y="422"/>
                  </a:lnTo>
                  <a:lnTo>
                    <a:pt x="996" y="469"/>
                  </a:lnTo>
                  <a:lnTo>
                    <a:pt x="994" y="519"/>
                  </a:lnTo>
                  <a:lnTo>
                    <a:pt x="993" y="569"/>
                  </a:lnTo>
                  <a:lnTo>
                    <a:pt x="989" y="619"/>
                  </a:lnTo>
                  <a:lnTo>
                    <a:pt x="983" y="668"/>
                  </a:lnTo>
                  <a:lnTo>
                    <a:pt x="977" y="716"/>
                  </a:lnTo>
                  <a:lnTo>
                    <a:pt x="969" y="763"/>
                  </a:lnTo>
                  <a:lnTo>
                    <a:pt x="962" y="808"/>
                  </a:lnTo>
                  <a:lnTo>
                    <a:pt x="954" y="852"/>
                  </a:lnTo>
                  <a:lnTo>
                    <a:pt x="948" y="893"/>
                  </a:lnTo>
                  <a:lnTo>
                    <a:pt x="905" y="886"/>
                  </a:lnTo>
                  <a:lnTo>
                    <a:pt x="859" y="880"/>
                  </a:lnTo>
                  <a:lnTo>
                    <a:pt x="806" y="875"/>
                  </a:lnTo>
                  <a:lnTo>
                    <a:pt x="753" y="871"/>
                  </a:lnTo>
                  <a:lnTo>
                    <a:pt x="696" y="868"/>
                  </a:lnTo>
                  <a:lnTo>
                    <a:pt x="638" y="864"/>
                  </a:lnTo>
                  <a:lnTo>
                    <a:pt x="578" y="861"/>
                  </a:lnTo>
                  <a:lnTo>
                    <a:pt x="518" y="855"/>
                  </a:lnTo>
                  <a:lnTo>
                    <a:pt x="460" y="849"/>
                  </a:lnTo>
                  <a:lnTo>
                    <a:pt x="403" y="840"/>
                  </a:lnTo>
                  <a:lnTo>
                    <a:pt x="348" y="828"/>
                  </a:lnTo>
                  <a:lnTo>
                    <a:pt x="296" y="814"/>
                  </a:lnTo>
                  <a:lnTo>
                    <a:pt x="246" y="796"/>
                  </a:lnTo>
                  <a:lnTo>
                    <a:pt x="202" y="775"/>
                  </a:lnTo>
                  <a:lnTo>
                    <a:pt x="163" y="749"/>
                  </a:lnTo>
                  <a:lnTo>
                    <a:pt x="128" y="719"/>
                  </a:lnTo>
                  <a:lnTo>
                    <a:pt x="112" y="716"/>
                  </a:lnTo>
                  <a:lnTo>
                    <a:pt x="119" y="675"/>
                  </a:lnTo>
                  <a:lnTo>
                    <a:pt x="121" y="632"/>
                  </a:lnTo>
                  <a:lnTo>
                    <a:pt x="115" y="589"/>
                  </a:lnTo>
                  <a:lnTo>
                    <a:pt x="106" y="546"/>
                  </a:lnTo>
                  <a:lnTo>
                    <a:pt x="92" y="501"/>
                  </a:lnTo>
                  <a:lnTo>
                    <a:pt x="76" y="457"/>
                  </a:lnTo>
                  <a:lnTo>
                    <a:pt x="58" y="416"/>
                  </a:lnTo>
                  <a:lnTo>
                    <a:pt x="39" y="375"/>
                  </a:lnTo>
                  <a:lnTo>
                    <a:pt x="18" y="336"/>
                  </a:lnTo>
                  <a:lnTo>
                    <a:pt x="0" y="301"/>
                  </a:lnTo>
                  <a:lnTo>
                    <a:pt x="33" y="311"/>
                  </a:lnTo>
                  <a:lnTo>
                    <a:pt x="60" y="326"/>
                  </a:lnTo>
                  <a:lnTo>
                    <a:pt x="82" y="345"/>
                  </a:lnTo>
                  <a:lnTo>
                    <a:pt x="100" y="368"/>
                  </a:lnTo>
                  <a:lnTo>
                    <a:pt x="115" y="393"/>
                  </a:lnTo>
                  <a:lnTo>
                    <a:pt x="125" y="420"/>
                  </a:lnTo>
                  <a:lnTo>
                    <a:pt x="136" y="448"/>
                  </a:lnTo>
                  <a:lnTo>
                    <a:pt x="142" y="478"/>
                  </a:lnTo>
                  <a:lnTo>
                    <a:pt x="148" y="507"/>
                  </a:lnTo>
                  <a:lnTo>
                    <a:pt x="181" y="420"/>
                  </a:lnTo>
                  <a:lnTo>
                    <a:pt x="196" y="378"/>
                  </a:lnTo>
                  <a:lnTo>
                    <a:pt x="213" y="335"/>
                  </a:lnTo>
                  <a:lnTo>
                    <a:pt x="230" y="295"/>
                  </a:lnTo>
                  <a:lnTo>
                    <a:pt x="248" y="254"/>
                  </a:lnTo>
                  <a:lnTo>
                    <a:pt x="267" y="217"/>
                  </a:lnTo>
                  <a:lnTo>
                    <a:pt x="288" y="180"/>
                  </a:lnTo>
                  <a:lnTo>
                    <a:pt x="311" y="147"/>
                  </a:lnTo>
                  <a:lnTo>
                    <a:pt x="334" y="115"/>
                  </a:lnTo>
                  <a:lnTo>
                    <a:pt x="360" y="87"/>
                  </a:lnTo>
                  <a:lnTo>
                    <a:pt x="387" y="62"/>
                  </a:lnTo>
                  <a:lnTo>
                    <a:pt x="417" y="41"/>
                  </a:lnTo>
                  <a:lnTo>
                    <a:pt x="449" y="24"/>
                  </a:lnTo>
                  <a:lnTo>
                    <a:pt x="485" y="11"/>
                  </a:lnTo>
                  <a:lnTo>
                    <a:pt x="524" y="3"/>
                  </a:lnTo>
                  <a:lnTo>
                    <a:pt x="56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26" name="Freeform 58"/>
            <p:cNvSpPr>
              <a:spLocks noEditPoints="1"/>
            </p:cNvSpPr>
            <p:nvPr/>
          </p:nvSpPr>
          <p:spPr bwMode="auto">
            <a:xfrm>
              <a:off x="3574" y="1450"/>
              <a:ext cx="1035" cy="932"/>
            </a:xfrm>
            <a:custGeom>
              <a:avLst/>
              <a:gdLst/>
              <a:ahLst/>
              <a:cxnLst>
                <a:cxn ang="0">
                  <a:pos x="520" y="51"/>
                </a:cxn>
                <a:cxn ang="0">
                  <a:pos x="410" y="106"/>
                </a:cxn>
                <a:cxn ang="0">
                  <a:pos x="307" y="240"/>
                </a:cxn>
                <a:cxn ang="0">
                  <a:pos x="208" y="473"/>
                </a:cxn>
                <a:cxn ang="0">
                  <a:pos x="175" y="544"/>
                </a:cxn>
                <a:cxn ang="0">
                  <a:pos x="153" y="541"/>
                </a:cxn>
                <a:cxn ang="0">
                  <a:pos x="135" y="469"/>
                </a:cxn>
                <a:cxn ang="0">
                  <a:pos x="95" y="388"/>
                </a:cxn>
                <a:cxn ang="0">
                  <a:pos x="89" y="411"/>
                </a:cxn>
                <a:cxn ang="0">
                  <a:pos x="150" y="572"/>
                </a:cxn>
                <a:cxn ang="0">
                  <a:pos x="154" y="720"/>
                </a:cxn>
                <a:cxn ang="0">
                  <a:pos x="238" y="782"/>
                </a:cxn>
                <a:cxn ang="0">
                  <a:pos x="374" y="832"/>
                </a:cxn>
                <a:cxn ang="0">
                  <a:pos x="519" y="853"/>
                </a:cxn>
                <a:cxn ang="0">
                  <a:pos x="811" y="872"/>
                </a:cxn>
                <a:cxn ang="0">
                  <a:pos x="956" y="866"/>
                </a:cxn>
                <a:cxn ang="0">
                  <a:pos x="979" y="732"/>
                </a:cxn>
                <a:cxn ang="0">
                  <a:pos x="995" y="585"/>
                </a:cxn>
                <a:cxn ang="0">
                  <a:pos x="998" y="438"/>
                </a:cxn>
                <a:cxn ang="0">
                  <a:pos x="974" y="300"/>
                </a:cxn>
                <a:cxn ang="0">
                  <a:pos x="914" y="182"/>
                </a:cxn>
                <a:cxn ang="0">
                  <a:pos x="807" y="96"/>
                </a:cxn>
                <a:cxn ang="0">
                  <a:pos x="686" y="52"/>
                </a:cxn>
                <a:cxn ang="0">
                  <a:pos x="592" y="0"/>
                </a:cxn>
                <a:cxn ang="0">
                  <a:pos x="746" y="25"/>
                </a:cxn>
                <a:cxn ang="0">
                  <a:pos x="880" y="96"/>
                </a:cxn>
                <a:cxn ang="0">
                  <a:pos x="971" y="202"/>
                </a:cxn>
                <a:cxn ang="0">
                  <a:pos x="1019" y="332"/>
                </a:cxn>
                <a:cxn ang="0">
                  <a:pos x="1035" y="472"/>
                </a:cxn>
                <a:cxn ang="0">
                  <a:pos x="1014" y="739"/>
                </a:cxn>
                <a:cxn ang="0">
                  <a:pos x="985" y="924"/>
                </a:cxn>
                <a:cxn ang="0">
                  <a:pos x="964" y="930"/>
                </a:cxn>
                <a:cxn ang="0">
                  <a:pos x="602" y="899"/>
                </a:cxn>
                <a:cxn ang="0">
                  <a:pos x="378" y="871"/>
                </a:cxn>
                <a:cxn ang="0">
                  <a:pos x="245" y="830"/>
                </a:cxn>
                <a:cxn ang="0">
                  <a:pos x="136" y="754"/>
                </a:cxn>
                <a:cxn ang="0">
                  <a:pos x="114" y="741"/>
                </a:cxn>
                <a:cxn ang="0">
                  <a:pos x="120" y="626"/>
                </a:cxn>
                <a:cxn ang="0">
                  <a:pos x="75" y="472"/>
                </a:cxn>
                <a:cxn ang="0">
                  <a:pos x="3" y="330"/>
                </a:cxn>
                <a:cxn ang="0">
                  <a:pos x="14" y="302"/>
                </a:cxn>
                <a:cxn ang="0">
                  <a:pos x="87" y="329"/>
                </a:cxn>
                <a:cxn ang="0">
                  <a:pos x="147" y="397"/>
                </a:cxn>
                <a:cxn ang="0">
                  <a:pos x="172" y="460"/>
                </a:cxn>
                <a:cxn ang="0">
                  <a:pos x="265" y="236"/>
                </a:cxn>
                <a:cxn ang="0">
                  <a:pos x="339" y="120"/>
                </a:cxn>
                <a:cxn ang="0">
                  <a:pos x="444" y="34"/>
                </a:cxn>
                <a:cxn ang="0">
                  <a:pos x="592" y="0"/>
                </a:cxn>
              </a:cxnLst>
              <a:rect l="0" t="0" r="r" b="b"/>
              <a:pathLst>
                <a:path w="1035" h="932">
                  <a:moveTo>
                    <a:pt x="602" y="42"/>
                  </a:moveTo>
                  <a:lnTo>
                    <a:pt x="561" y="43"/>
                  </a:lnTo>
                  <a:lnTo>
                    <a:pt x="520" y="51"/>
                  </a:lnTo>
                  <a:lnTo>
                    <a:pt x="481" y="63"/>
                  </a:lnTo>
                  <a:lnTo>
                    <a:pt x="446" y="81"/>
                  </a:lnTo>
                  <a:lnTo>
                    <a:pt x="410" y="106"/>
                  </a:lnTo>
                  <a:lnTo>
                    <a:pt x="378" y="137"/>
                  </a:lnTo>
                  <a:lnTo>
                    <a:pt x="339" y="187"/>
                  </a:lnTo>
                  <a:lnTo>
                    <a:pt x="307" y="240"/>
                  </a:lnTo>
                  <a:lnTo>
                    <a:pt x="278" y="296"/>
                  </a:lnTo>
                  <a:lnTo>
                    <a:pt x="253" y="354"/>
                  </a:lnTo>
                  <a:lnTo>
                    <a:pt x="208" y="473"/>
                  </a:lnTo>
                  <a:lnTo>
                    <a:pt x="187" y="532"/>
                  </a:lnTo>
                  <a:lnTo>
                    <a:pt x="183" y="539"/>
                  </a:lnTo>
                  <a:lnTo>
                    <a:pt x="175" y="544"/>
                  </a:lnTo>
                  <a:lnTo>
                    <a:pt x="168" y="545"/>
                  </a:lnTo>
                  <a:lnTo>
                    <a:pt x="159" y="545"/>
                  </a:lnTo>
                  <a:lnTo>
                    <a:pt x="153" y="541"/>
                  </a:lnTo>
                  <a:lnTo>
                    <a:pt x="150" y="532"/>
                  </a:lnTo>
                  <a:lnTo>
                    <a:pt x="144" y="500"/>
                  </a:lnTo>
                  <a:lnTo>
                    <a:pt x="135" y="469"/>
                  </a:lnTo>
                  <a:lnTo>
                    <a:pt x="124" y="441"/>
                  </a:lnTo>
                  <a:lnTo>
                    <a:pt x="111" y="412"/>
                  </a:lnTo>
                  <a:lnTo>
                    <a:pt x="95" y="388"/>
                  </a:lnTo>
                  <a:lnTo>
                    <a:pt x="72" y="367"/>
                  </a:lnTo>
                  <a:lnTo>
                    <a:pt x="65" y="363"/>
                  </a:lnTo>
                  <a:lnTo>
                    <a:pt x="89" y="411"/>
                  </a:lnTo>
                  <a:lnTo>
                    <a:pt x="112" y="463"/>
                  </a:lnTo>
                  <a:lnTo>
                    <a:pt x="133" y="517"/>
                  </a:lnTo>
                  <a:lnTo>
                    <a:pt x="150" y="572"/>
                  </a:lnTo>
                  <a:lnTo>
                    <a:pt x="159" y="627"/>
                  </a:lnTo>
                  <a:lnTo>
                    <a:pt x="160" y="684"/>
                  </a:lnTo>
                  <a:lnTo>
                    <a:pt x="154" y="720"/>
                  </a:lnTo>
                  <a:lnTo>
                    <a:pt x="162" y="724"/>
                  </a:lnTo>
                  <a:lnTo>
                    <a:pt x="198" y="756"/>
                  </a:lnTo>
                  <a:lnTo>
                    <a:pt x="238" y="782"/>
                  </a:lnTo>
                  <a:lnTo>
                    <a:pt x="281" y="802"/>
                  </a:lnTo>
                  <a:lnTo>
                    <a:pt x="328" y="818"/>
                  </a:lnTo>
                  <a:lnTo>
                    <a:pt x="374" y="832"/>
                  </a:lnTo>
                  <a:lnTo>
                    <a:pt x="423" y="841"/>
                  </a:lnTo>
                  <a:lnTo>
                    <a:pt x="471" y="848"/>
                  </a:lnTo>
                  <a:lnTo>
                    <a:pt x="519" y="853"/>
                  </a:lnTo>
                  <a:lnTo>
                    <a:pt x="565" y="857"/>
                  </a:lnTo>
                  <a:lnTo>
                    <a:pt x="647" y="863"/>
                  </a:lnTo>
                  <a:lnTo>
                    <a:pt x="811" y="872"/>
                  </a:lnTo>
                  <a:lnTo>
                    <a:pt x="894" y="880"/>
                  </a:lnTo>
                  <a:lnTo>
                    <a:pt x="953" y="890"/>
                  </a:lnTo>
                  <a:lnTo>
                    <a:pt x="956" y="866"/>
                  </a:lnTo>
                  <a:lnTo>
                    <a:pt x="964" y="823"/>
                  </a:lnTo>
                  <a:lnTo>
                    <a:pt x="971" y="778"/>
                  </a:lnTo>
                  <a:lnTo>
                    <a:pt x="979" y="732"/>
                  </a:lnTo>
                  <a:lnTo>
                    <a:pt x="985" y="684"/>
                  </a:lnTo>
                  <a:lnTo>
                    <a:pt x="991" y="635"/>
                  </a:lnTo>
                  <a:lnTo>
                    <a:pt x="995" y="585"/>
                  </a:lnTo>
                  <a:lnTo>
                    <a:pt x="998" y="536"/>
                  </a:lnTo>
                  <a:lnTo>
                    <a:pt x="1000" y="487"/>
                  </a:lnTo>
                  <a:lnTo>
                    <a:pt x="998" y="438"/>
                  </a:lnTo>
                  <a:lnTo>
                    <a:pt x="994" y="390"/>
                  </a:lnTo>
                  <a:lnTo>
                    <a:pt x="986" y="344"/>
                  </a:lnTo>
                  <a:lnTo>
                    <a:pt x="974" y="300"/>
                  </a:lnTo>
                  <a:lnTo>
                    <a:pt x="959" y="257"/>
                  </a:lnTo>
                  <a:lnTo>
                    <a:pt x="940" y="218"/>
                  </a:lnTo>
                  <a:lnTo>
                    <a:pt x="914" y="182"/>
                  </a:lnTo>
                  <a:lnTo>
                    <a:pt x="885" y="149"/>
                  </a:lnTo>
                  <a:lnTo>
                    <a:pt x="849" y="121"/>
                  </a:lnTo>
                  <a:lnTo>
                    <a:pt x="807" y="96"/>
                  </a:lnTo>
                  <a:lnTo>
                    <a:pt x="768" y="78"/>
                  </a:lnTo>
                  <a:lnTo>
                    <a:pt x="726" y="64"/>
                  </a:lnTo>
                  <a:lnTo>
                    <a:pt x="686" y="52"/>
                  </a:lnTo>
                  <a:lnTo>
                    <a:pt x="644" y="45"/>
                  </a:lnTo>
                  <a:lnTo>
                    <a:pt x="602" y="42"/>
                  </a:lnTo>
                  <a:close/>
                  <a:moveTo>
                    <a:pt x="592" y="0"/>
                  </a:moveTo>
                  <a:lnTo>
                    <a:pt x="644" y="3"/>
                  </a:lnTo>
                  <a:lnTo>
                    <a:pt x="695" y="11"/>
                  </a:lnTo>
                  <a:lnTo>
                    <a:pt x="746" y="25"/>
                  </a:lnTo>
                  <a:lnTo>
                    <a:pt x="793" y="45"/>
                  </a:lnTo>
                  <a:lnTo>
                    <a:pt x="838" y="69"/>
                  </a:lnTo>
                  <a:lnTo>
                    <a:pt x="880" y="96"/>
                  </a:lnTo>
                  <a:lnTo>
                    <a:pt x="916" y="127"/>
                  </a:lnTo>
                  <a:lnTo>
                    <a:pt x="946" y="163"/>
                  </a:lnTo>
                  <a:lnTo>
                    <a:pt x="971" y="202"/>
                  </a:lnTo>
                  <a:lnTo>
                    <a:pt x="992" y="243"/>
                  </a:lnTo>
                  <a:lnTo>
                    <a:pt x="1007" y="287"/>
                  </a:lnTo>
                  <a:lnTo>
                    <a:pt x="1019" y="332"/>
                  </a:lnTo>
                  <a:lnTo>
                    <a:pt x="1028" y="378"/>
                  </a:lnTo>
                  <a:lnTo>
                    <a:pt x="1032" y="426"/>
                  </a:lnTo>
                  <a:lnTo>
                    <a:pt x="1035" y="472"/>
                  </a:lnTo>
                  <a:lnTo>
                    <a:pt x="1034" y="562"/>
                  </a:lnTo>
                  <a:lnTo>
                    <a:pt x="1026" y="651"/>
                  </a:lnTo>
                  <a:lnTo>
                    <a:pt x="1014" y="739"/>
                  </a:lnTo>
                  <a:lnTo>
                    <a:pt x="1001" y="829"/>
                  </a:lnTo>
                  <a:lnTo>
                    <a:pt x="988" y="917"/>
                  </a:lnTo>
                  <a:lnTo>
                    <a:pt x="985" y="924"/>
                  </a:lnTo>
                  <a:lnTo>
                    <a:pt x="979" y="929"/>
                  </a:lnTo>
                  <a:lnTo>
                    <a:pt x="971" y="932"/>
                  </a:lnTo>
                  <a:lnTo>
                    <a:pt x="964" y="930"/>
                  </a:lnTo>
                  <a:lnTo>
                    <a:pt x="874" y="917"/>
                  </a:lnTo>
                  <a:lnTo>
                    <a:pt x="785" y="908"/>
                  </a:lnTo>
                  <a:lnTo>
                    <a:pt x="602" y="899"/>
                  </a:lnTo>
                  <a:lnTo>
                    <a:pt x="513" y="891"/>
                  </a:lnTo>
                  <a:lnTo>
                    <a:pt x="423" y="880"/>
                  </a:lnTo>
                  <a:lnTo>
                    <a:pt x="378" y="871"/>
                  </a:lnTo>
                  <a:lnTo>
                    <a:pt x="332" y="860"/>
                  </a:lnTo>
                  <a:lnTo>
                    <a:pt x="289" y="847"/>
                  </a:lnTo>
                  <a:lnTo>
                    <a:pt x="245" y="830"/>
                  </a:lnTo>
                  <a:lnTo>
                    <a:pt x="207" y="809"/>
                  </a:lnTo>
                  <a:lnTo>
                    <a:pt x="169" y="784"/>
                  </a:lnTo>
                  <a:lnTo>
                    <a:pt x="136" y="754"/>
                  </a:lnTo>
                  <a:lnTo>
                    <a:pt x="129" y="754"/>
                  </a:lnTo>
                  <a:lnTo>
                    <a:pt x="120" y="748"/>
                  </a:lnTo>
                  <a:lnTo>
                    <a:pt x="114" y="741"/>
                  </a:lnTo>
                  <a:lnTo>
                    <a:pt x="114" y="730"/>
                  </a:lnTo>
                  <a:lnTo>
                    <a:pt x="121" y="678"/>
                  </a:lnTo>
                  <a:lnTo>
                    <a:pt x="120" y="626"/>
                  </a:lnTo>
                  <a:lnTo>
                    <a:pt x="110" y="573"/>
                  </a:lnTo>
                  <a:lnTo>
                    <a:pt x="95" y="523"/>
                  </a:lnTo>
                  <a:lnTo>
                    <a:pt x="75" y="472"/>
                  </a:lnTo>
                  <a:lnTo>
                    <a:pt x="51" y="423"/>
                  </a:lnTo>
                  <a:lnTo>
                    <a:pt x="27" y="375"/>
                  </a:lnTo>
                  <a:lnTo>
                    <a:pt x="3" y="330"/>
                  </a:lnTo>
                  <a:lnTo>
                    <a:pt x="0" y="318"/>
                  </a:lnTo>
                  <a:lnTo>
                    <a:pt x="5" y="309"/>
                  </a:lnTo>
                  <a:lnTo>
                    <a:pt x="14" y="302"/>
                  </a:lnTo>
                  <a:lnTo>
                    <a:pt x="26" y="302"/>
                  </a:lnTo>
                  <a:lnTo>
                    <a:pt x="59" y="312"/>
                  </a:lnTo>
                  <a:lnTo>
                    <a:pt x="87" y="329"/>
                  </a:lnTo>
                  <a:lnTo>
                    <a:pt x="111" y="348"/>
                  </a:lnTo>
                  <a:lnTo>
                    <a:pt x="130" y="372"/>
                  </a:lnTo>
                  <a:lnTo>
                    <a:pt x="147" y="397"/>
                  </a:lnTo>
                  <a:lnTo>
                    <a:pt x="160" y="426"/>
                  </a:lnTo>
                  <a:lnTo>
                    <a:pt x="172" y="457"/>
                  </a:lnTo>
                  <a:lnTo>
                    <a:pt x="172" y="460"/>
                  </a:lnTo>
                  <a:lnTo>
                    <a:pt x="210" y="360"/>
                  </a:lnTo>
                  <a:lnTo>
                    <a:pt x="226" y="320"/>
                  </a:lnTo>
                  <a:lnTo>
                    <a:pt x="265" y="236"/>
                  </a:lnTo>
                  <a:lnTo>
                    <a:pt x="287" y="196"/>
                  </a:lnTo>
                  <a:lnTo>
                    <a:pt x="311" y="155"/>
                  </a:lnTo>
                  <a:lnTo>
                    <a:pt x="339" y="120"/>
                  </a:lnTo>
                  <a:lnTo>
                    <a:pt x="371" y="87"/>
                  </a:lnTo>
                  <a:lnTo>
                    <a:pt x="405" y="58"/>
                  </a:lnTo>
                  <a:lnTo>
                    <a:pt x="444" y="34"/>
                  </a:lnTo>
                  <a:lnTo>
                    <a:pt x="490" y="15"/>
                  </a:lnTo>
                  <a:lnTo>
                    <a:pt x="541" y="5"/>
                  </a:lnTo>
                  <a:lnTo>
                    <a:pt x="59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27" name="Freeform 59"/>
            <p:cNvSpPr>
              <a:spLocks noEditPoints="1"/>
            </p:cNvSpPr>
            <p:nvPr/>
          </p:nvSpPr>
          <p:spPr bwMode="auto">
            <a:xfrm>
              <a:off x="3991" y="1649"/>
              <a:ext cx="414" cy="366"/>
            </a:xfrm>
            <a:custGeom>
              <a:avLst/>
              <a:gdLst/>
              <a:ahLst/>
              <a:cxnLst>
                <a:cxn ang="0">
                  <a:pos x="43" y="62"/>
                </a:cxn>
                <a:cxn ang="0">
                  <a:pos x="40" y="125"/>
                </a:cxn>
                <a:cxn ang="0">
                  <a:pos x="61" y="188"/>
                </a:cxn>
                <a:cxn ang="0">
                  <a:pos x="102" y="243"/>
                </a:cxn>
                <a:cxn ang="0">
                  <a:pos x="154" y="288"/>
                </a:cxn>
                <a:cxn ang="0">
                  <a:pos x="209" y="316"/>
                </a:cxn>
                <a:cxn ang="0">
                  <a:pos x="269" y="328"/>
                </a:cxn>
                <a:cxn ang="0">
                  <a:pos x="329" y="319"/>
                </a:cxn>
                <a:cxn ang="0">
                  <a:pos x="368" y="298"/>
                </a:cxn>
                <a:cxn ang="0">
                  <a:pos x="372" y="274"/>
                </a:cxn>
                <a:cxn ang="0">
                  <a:pos x="344" y="233"/>
                </a:cxn>
                <a:cxn ang="0">
                  <a:pos x="285" y="182"/>
                </a:cxn>
                <a:cxn ang="0">
                  <a:pos x="190" y="121"/>
                </a:cxn>
                <a:cxn ang="0">
                  <a:pos x="78" y="56"/>
                </a:cxn>
                <a:cxn ang="0">
                  <a:pos x="52" y="0"/>
                </a:cxn>
                <a:cxn ang="0">
                  <a:pos x="72" y="4"/>
                </a:cxn>
                <a:cxn ang="0">
                  <a:pos x="106" y="25"/>
                </a:cxn>
                <a:cxn ang="0">
                  <a:pos x="145" y="47"/>
                </a:cxn>
                <a:cxn ang="0">
                  <a:pos x="272" y="127"/>
                </a:cxn>
                <a:cxn ang="0">
                  <a:pos x="311" y="152"/>
                </a:cxn>
                <a:cxn ang="0">
                  <a:pos x="356" y="186"/>
                </a:cxn>
                <a:cxn ang="0">
                  <a:pos x="394" y="228"/>
                </a:cxn>
                <a:cxn ang="0">
                  <a:pos x="414" y="273"/>
                </a:cxn>
                <a:cxn ang="0">
                  <a:pos x="406" y="313"/>
                </a:cxn>
                <a:cxn ang="0">
                  <a:pos x="382" y="337"/>
                </a:cxn>
                <a:cxn ang="0">
                  <a:pos x="350" y="354"/>
                </a:cxn>
                <a:cxn ang="0">
                  <a:pos x="285" y="366"/>
                </a:cxn>
                <a:cxn ang="0">
                  <a:pos x="196" y="354"/>
                </a:cxn>
                <a:cxn ang="0">
                  <a:pos x="123" y="313"/>
                </a:cxn>
                <a:cxn ang="0">
                  <a:pos x="67" y="260"/>
                </a:cxn>
                <a:cxn ang="0">
                  <a:pos x="23" y="194"/>
                </a:cxn>
                <a:cxn ang="0">
                  <a:pos x="0" y="122"/>
                </a:cxn>
                <a:cxn ang="0">
                  <a:pos x="8" y="47"/>
                </a:cxn>
                <a:cxn ang="0">
                  <a:pos x="32" y="4"/>
                </a:cxn>
                <a:cxn ang="0">
                  <a:pos x="45" y="4"/>
                </a:cxn>
              </a:cxnLst>
              <a:rect l="0" t="0" r="r" b="b"/>
              <a:pathLst>
                <a:path w="414" h="366">
                  <a:moveTo>
                    <a:pt x="54" y="38"/>
                  </a:moveTo>
                  <a:lnTo>
                    <a:pt x="43" y="62"/>
                  </a:lnTo>
                  <a:lnTo>
                    <a:pt x="37" y="94"/>
                  </a:lnTo>
                  <a:lnTo>
                    <a:pt x="40" y="125"/>
                  </a:lnTo>
                  <a:lnTo>
                    <a:pt x="48" y="156"/>
                  </a:lnTo>
                  <a:lnTo>
                    <a:pt x="61" y="188"/>
                  </a:lnTo>
                  <a:lnTo>
                    <a:pt x="79" y="216"/>
                  </a:lnTo>
                  <a:lnTo>
                    <a:pt x="102" y="243"/>
                  </a:lnTo>
                  <a:lnTo>
                    <a:pt x="127" y="267"/>
                  </a:lnTo>
                  <a:lnTo>
                    <a:pt x="154" y="288"/>
                  </a:lnTo>
                  <a:lnTo>
                    <a:pt x="181" y="304"/>
                  </a:lnTo>
                  <a:lnTo>
                    <a:pt x="209" y="316"/>
                  </a:lnTo>
                  <a:lnTo>
                    <a:pt x="238" y="324"/>
                  </a:lnTo>
                  <a:lnTo>
                    <a:pt x="269" y="328"/>
                  </a:lnTo>
                  <a:lnTo>
                    <a:pt x="299" y="327"/>
                  </a:lnTo>
                  <a:lnTo>
                    <a:pt x="329" y="319"/>
                  </a:lnTo>
                  <a:lnTo>
                    <a:pt x="356" y="307"/>
                  </a:lnTo>
                  <a:lnTo>
                    <a:pt x="368" y="298"/>
                  </a:lnTo>
                  <a:lnTo>
                    <a:pt x="373" y="286"/>
                  </a:lnTo>
                  <a:lnTo>
                    <a:pt x="372" y="274"/>
                  </a:lnTo>
                  <a:lnTo>
                    <a:pt x="366" y="261"/>
                  </a:lnTo>
                  <a:lnTo>
                    <a:pt x="344" y="233"/>
                  </a:lnTo>
                  <a:lnTo>
                    <a:pt x="315" y="206"/>
                  </a:lnTo>
                  <a:lnTo>
                    <a:pt x="285" y="182"/>
                  </a:lnTo>
                  <a:lnTo>
                    <a:pt x="253" y="159"/>
                  </a:lnTo>
                  <a:lnTo>
                    <a:pt x="190" y="121"/>
                  </a:lnTo>
                  <a:lnTo>
                    <a:pt x="115" y="79"/>
                  </a:lnTo>
                  <a:lnTo>
                    <a:pt x="78" y="56"/>
                  </a:lnTo>
                  <a:lnTo>
                    <a:pt x="54" y="38"/>
                  </a:lnTo>
                  <a:close/>
                  <a:moveTo>
                    <a:pt x="52" y="0"/>
                  </a:moveTo>
                  <a:lnTo>
                    <a:pt x="61" y="0"/>
                  </a:lnTo>
                  <a:lnTo>
                    <a:pt x="72" y="4"/>
                  </a:lnTo>
                  <a:lnTo>
                    <a:pt x="87" y="15"/>
                  </a:lnTo>
                  <a:lnTo>
                    <a:pt x="106" y="25"/>
                  </a:lnTo>
                  <a:lnTo>
                    <a:pt x="127" y="37"/>
                  </a:lnTo>
                  <a:lnTo>
                    <a:pt x="145" y="47"/>
                  </a:lnTo>
                  <a:lnTo>
                    <a:pt x="209" y="86"/>
                  </a:lnTo>
                  <a:lnTo>
                    <a:pt x="272" y="127"/>
                  </a:lnTo>
                  <a:lnTo>
                    <a:pt x="290" y="139"/>
                  </a:lnTo>
                  <a:lnTo>
                    <a:pt x="311" y="152"/>
                  </a:lnTo>
                  <a:lnTo>
                    <a:pt x="333" y="168"/>
                  </a:lnTo>
                  <a:lnTo>
                    <a:pt x="356" y="186"/>
                  </a:lnTo>
                  <a:lnTo>
                    <a:pt x="376" y="207"/>
                  </a:lnTo>
                  <a:lnTo>
                    <a:pt x="394" y="228"/>
                  </a:lnTo>
                  <a:lnTo>
                    <a:pt x="406" y="251"/>
                  </a:lnTo>
                  <a:lnTo>
                    <a:pt x="414" y="273"/>
                  </a:lnTo>
                  <a:lnTo>
                    <a:pt x="412" y="297"/>
                  </a:lnTo>
                  <a:lnTo>
                    <a:pt x="406" y="313"/>
                  </a:lnTo>
                  <a:lnTo>
                    <a:pt x="396" y="327"/>
                  </a:lnTo>
                  <a:lnTo>
                    <a:pt x="382" y="337"/>
                  </a:lnTo>
                  <a:lnTo>
                    <a:pt x="366" y="346"/>
                  </a:lnTo>
                  <a:lnTo>
                    <a:pt x="350" y="354"/>
                  </a:lnTo>
                  <a:lnTo>
                    <a:pt x="333" y="358"/>
                  </a:lnTo>
                  <a:lnTo>
                    <a:pt x="285" y="366"/>
                  </a:lnTo>
                  <a:lnTo>
                    <a:pt x="241" y="364"/>
                  </a:lnTo>
                  <a:lnTo>
                    <a:pt x="196" y="354"/>
                  </a:lnTo>
                  <a:lnTo>
                    <a:pt x="154" y="334"/>
                  </a:lnTo>
                  <a:lnTo>
                    <a:pt x="123" y="313"/>
                  </a:lnTo>
                  <a:lnTo>
                    <a:pt x="94" y="288"/>
                  </a:lnTo>
                  <a:lnTo>
                    <a:pt x="67" y="260"/>
                  </a:lnTo>
                  <a:lnTo>
                    <a:pt x="42" y="228"/>
                  </a:lnTo>
                  <a:lnTo>
                    <a:pt x="23" y="194"/>
                  </a:lnTo>
                  <a:lnTo>
                    <a:pt x="9" y="158"/>
                  </a:lnTo>
                  <a:lnTo>
                    <a:pt x="0" y="122"/>
                  </a:lnTo>
                  <a:lnTo>
                    <a:pt x="0" y="85"/>
                  </a:lnTo>
                  <a:lnTo>
                    <a:pt x="8" y="47"/>
                  </a:lnTo>
                  <a:lnTo>
                    <a:pt x="24" y="12"/>
                  </a:lnTo>
                  <a:lnTo>
                    <a:pt x="32" y="4"/>
                  </a:lnTo>
                  <a:lnTo>
                    <a:pt x="40" y="3"/>
                  </a:lnTo>
                  <a:lnTo>
                    <a:pt x="45" y="4"/>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28" name="Freeform 60"/>
            <p:cNvSpPr>
              <a:spLocks/>
            </p:cNvSpPr>
            <p:nvPr/>
          </p:nvSpPr>
          <p:spPr bwMode="auto">
            <a:xfrm>
              <a:off x="4185" y="1575"/>
              <a:ext cx="57" cy="86"/>
            </a:xfrm>
            <a:custGeom>
              <a:avLst/>
              <a:gdLst/>
              <a:ahLst/>
              <a:cxnLst>
                <a:cxn ang="0">
                  <a:pos x="35" y="0"/>
                </a:cxn>
                <a:cxn ang="0">
                  <a:pos x="42" y="0"/>
                </a:cxn>
                <a:cxn ang="0">
                  <a:pos x="50" y="5"/>
                </a:cxn>
                <a:cxn ang="0">
                  <a:pos x="54" y="9"/>
                </a:cxn>
                <a:cxn ang="0">
                  <a:pos x="57" y="20"/>
                </a:cxn>
                <a:cxn ang="0">
                  <a:pos x="54" y="29"/>
                </a:cxn>
                <a:cxn ang="0">
                  <a:pos x="47" y="38"/>
                </a:cxn>
                <a:cxn ang="0">
                  <a:pos x="50" y="35"/>
                </a:cxn>
                <a:cxn ang="0">
                  <a:pos x="50" y="36"/>
                </a:cxn>
                <a:cxn ang="0">
                  <a:pos x="48" y="38"/>
                </a:cxn>
                <a:cxn ang="0">
                  <a:pos x="48" y="39"/>
                </a:cxn>
                <a:cxn ang="0">
                  <a:pos x="47" y="41"/>
                </a:cxn>
                <a:cxn ang="0">
                  <a:pos x="47" y="39"/>
                </a:cxn>
                <a:cxn ang="0">
                  <a:pos x="44" y="48"/>
                </a:cxn>
                <a:cxn ang="0">
                  <a:pos x="44" y="51"/>
                </a:cxn>
                <a:cxn ang="0">
                  <a:pos x="41" y="59"/>
                </a:cxn>
                <a:cxn ang="0">
                  <a:pos x="39" y="65"/>
                </a:cxn>
                <a:cxn ang="0">
                  <a:pos x="38" y="72"/>
                </a:cxn>
                <a:cxn ang="0">
                  <a:pos x="33" y="81"/>
                </a:cxn>
                <a:cxn ang="0">
                  <a:pos x="24" y="86"/>
                </a:cxn>
                <a:cxn ang="0">
                  <a:pos x="14" y="86"/>
                </a:cxn>
                <a:cxn ang="0">
                  <a:pos x="5" y="80"/>
                </a:cxn>
                <a:cxn ang="0">
                  <a:pos x="0" y="72"/>
                </a:cxn>
                <a:cxn ang="0">
                  <a:pos x="0" y="60"/>
                </a:cxn>
                <a:cxn ang="0">
                  <a:pos x="3" y="45"/>
                </a:cxn>
                <a:cxn ang="0">
                  <a:pos x="9" y="29"/>
                </a:cxn>
                <a:cxn ang="0">
                  <a:pos x="17" y="15"/>
                </a:cxn>
                <a:cxn ang="0">
                  <a:pos x="27" y="3"/>
                </a:cxn>
                <a:cxn ang="0">
                  <a:pos x="35" y="0"/>
                </a:cxn>
              </a:cxnLst>
              <a:rect l="0" t="0" r="r" b="b"/>
              <a:pathLst>
                <a:path w="57" h="86">
                  <a:moveTo>
                    <a:pt x="35" y="0"/>
                  </a:moveTo>
                  <a:lnTo>
                    <a:pt x="42" y="0"/>
                  </a:lnTo>
                  <a:lnTo>
                    <a:pt x="50" y="5"/>
                  </a:lnTo>
                  <a:lnTo>
                    <a:pt x="54" y="9"/>
                  </a:lnTo>
                  <a:lnTo>
                    <a:pt x="57" y="20"/>
                  </a:lnTo>
                  <a:lnTo>
                    <a:pt x="54" y="29"/>
                  </a:lnTo>
                  <a:lnTo>
                    <a:pt x="47" y="38"/>
                  </a:lnTo>
                  <a:lnTo>
                    <a:pt x="50" y="35"/>
                  </a:lnTo>
                  <a:lnTo>
                    <a:pt x="50" y="36"/>
                  </a:lnTo>
                  <a:lnTo>
                    <a:pt x="48" y="38"/>
                  </a:lnTo>
                  <a:lnTo>
                    <a:pt x="48" y="39"/>
                  </a:lnTo>
                  <a:lnTo>
                    <a:pt x="47" y="41"/>
                  </a:lnTo>
                  <a:lnTo>
                    <a:pt x="47" y="39"/>
                  </a:lnTo>
                  <a:lnTo>
                    <a:pt x="44" y="48"/>
                  </a:lnTo>
                  <a:lnTo>
                    <a:pt x="44" y="51"/>
                  </a:lnTo>
                  <a:lnTo>
                    <a:pt x="41" y="59"/>
                  </a:lnTo>
                  <a:lnTo>
                    <a:pt x="39" y="65"/>
                  </a:lnTo>
                  <a:lnTo>
                    <a:pt x="38" y="72"/>
                  </a:lnTo>
                  <a:lnTo>
                    <a:pt x="33" y="81"/>
                  </a:lnTo>
                  <a:lnTo>
                    <a:pt x="24" y="86"/>
                  </a:lnTo>
                  <a:lnTo>
                    <a:pt x="14" y="86"/>
                  </a:lnTo>
                  <a:lnTo>
                    <a:pt x="5" y="80"/>
                  </a:lnTo>
                  <a:lnTo>
                    <a:pt x="0" y="72"/>
                  </a:lnTo>
                  <a:lnTo>
                    <a:pt x="0" y="60"/>
                  </a:lnTo>
                  <a:lnTo>
                    <a:pt x="3" y="45"/>
                  </a:lnTo>
                  <a:lnTo>
                    <a:pt x="9" y="29"/>
                  </a:lnTo>
                  <a:lnTo>
                    <a:pt x="17" y="15"/>
                  </a:lnTo>
                  <a:lnTo>
                    <a:pt x="27" y="3"/>
                  </a:lnTo>
                  <a:lnTo>
                    <a:pt x="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29" name="Freeform 61"/>
            <p:cNvSpPr>
              <a:spLocks/>
            </p:cNvSpPr>
            <p:nvPr/>
          </p:nvSpPr>
          <p:spPr bwMode="auto">
            <a:xfrm>
              <a:off x="4269" y="1617"/>
              <a:ext cx="46" cy="78"/>
            </a:xfrm>
            <a:custGeom>
              <a:avLst/>
              <a:gdLst/>
              <a:ahLst/>
              <a:cxnLst>
                <a:cxn ang="0">
                  <a:pos x="22" y="0"/>
                </a:cxn>
                <a:cxn ang="0">
                  <a:pos x="33" y="0"/>
                </a:cxn>
                <a:cxn ang="0">
                  <a:pos x="42" y="5"/>
                </a:cxn>
                <a:cxn ang="0">
                  <a:pos x="46" y="14"/>
                </a:cxn>
                <a:cxn ang="0">
                  <a:pos x="46" y="24"/>
                </a:cxn>
                <a:cxn ang="0">
                  <a:pos x="39" y="65"/>
                </a:cxn>
                <a:cxn ang="0">
                  <a:pos x="33" y="73"/>
                </a:cxn>
                <a:cxn ang="0">
                  <a:pos x="24" y="78"/>
                </a:cxn>
                <a:cxn ang="0">
                  <a:pos x="15" y="78"/>
                </a:cxn>
                <a:cxn ang="0">
                  <a:pos x="6" y="73"/>
                </a:cxn>
                <a:cxn ang="0">
                  <a:pos x="0" y="65"/>
                </a:cxn>
                <a:cxn ang="0">
                  <a:pos x="0" y="54"/>
                </a:cxn>
                <a:cxn ang="0">
                  <a:pos x="9" y="14"/>
                </a:cxn>
                <a:cxn ang="0">
                  <a:pos x="13" y="5"/>
                </a:cxn>
                <a:cxn ang="0">
                  <a:pos x="22" y="0"/>
                </a:cxn>
              </a:cxnLst>
              <a:rect l="0" t="0" r="r" b="b"/>
              <a:pathLst>
                <a:path w="46" h="78">
                  <a:moveTo>
                    <a:pt x="22" y="0"/>
                  </a:moveTo>
                  <a:lnTo>
                    <a:pt x="33" y="0"/>
                  </a:lnTo>
                  <a:lnTo>
                    <a:pt x="42" y="5"/>
                  </a:lnTo>
                  <a:lnTo>
                    <a:pt x="46" y="14"/>
                  </a:lnTo>
                  <a:lnTo>
                    <a:pt x="46" y="24"/>
                  </a:lnTo>
                  <a:lnTo>
                    <a:pt x="39" y="65"/>
                  </a:lnTo>
                  <a:lnTo>
                    <a:pt x="33" y="73"/>
                  </a:lnTo>
                  <a:lnTo>
                    <a:pt x="24" y="78"/>
                  </a:lnTo>
                  <a:lnTo>
                    <a:pt x="15" y="78"/>
                  </a:lnTo>
                  <a:lnTo>
                    <a:pt x="6" y="73"/>
                  </a:lnTo>
                  <a:lnTo>
                    <a:pt x="0" y="65"/>
                  </a:lnTo>
                  <a:lnTo>
                    <a:pt x="0" y="54"/>
                  </a:lnTo>
                  <a:lnTo>
                    <a:pt x="9" y="14"/>
                  </a:lnTo>
                  <a:lnTo>
                    <a:pt x="13" y="5"/>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30" name="Freeform 62"/>
            <p:cNvSpPr>
              <a:spLocks/>
            </p:cNvSpPr>
            <p:nvPr/>
          </p:nvSpPr>
          <p:spPr bwMode="auto">
            <a:xfrm>
              <a:off x="4249" y="1271"/>
              <a:ext cx="465" cy="339"/>
            </a:xfrm>
            <a:custGeom>
              <a:avLst/>
              <a:gdLst/>
              <a:ahLst/>
              <a:cxnLst>
                <a:cxn ang="0">
                  <a:pos x="272" y="0"/>
                </a:cxn>
                <a:cxn ang="0">
                  <a:pos x="316" y="15"/>
                </a:cxn>
                <a:cxn ang="0">
                  <a:pos x="350" y="45"/>
                </a:cxn>
                <a:cxn ang="0">
                  <a:pos x="368" y="86"/>
                </a:cxn>
                <a:cxn ang="0">
                  <a:pos x="362" y="140"/>
                </a:cxn>
                <a:cxn ang="0">
                  <a:pos x="407" y="154"/>
                </a:cxn>
                <a:cxn ang="0">
                  <a:pos x="441" y="185"/>
                </a:cxn>
                <a:cxn ang="0">
                  <a:pos x="460" y="228"/>
                </a:cxn>
                <a:cxn ang="0">
                  <a:pos x="462" y="273"/>
                </a:cxn>
                <a:cxn ang="0">
                  <a:pos x="441" y="312"/>
                </a:cxn>
                <a:cxn ang="0">
                  <a:pos x="407" y="334"/>
                </a:cxn>
                <a:cxn ang="0">
                  <a:pos x="366" y="337"/>
                </a:cxn>
                <a:cxn ang="0">
                  <a:pos x="316" y="328"/>
                </a:cxn>
                <a:cxn ang="0">
                  <a:pos x="265" y="312"/>
                </a:cxn>
                <a:cxn ang="0">
                  <a:pos x="222" y="296"/>
                </a:cxn>
                <a:cxn ang="0">
                  <a:pos x="193" y="313"/>
                </a:cxn>
                <a:cxn ang="0">
                  <a:pos x="166" y="337"/>
                </a:cxn>
                <a:cxn ang="0">
                  <a:pos x="133" y="334"/>
                </a:cxn>
                <a:cxn ang="0">
                  <a:pos x="101" y="315"/>
                </a:cxn>
                <a:cxn ang="0">
                  <a:pos x="66" y="285"/>
                </a:cxn>
                <a:cxn ang="0">
                  <a:pos x="38" y="255"/>
                </a:cxn>
                <a:cxn ang="0">
                  <a:pos x="39" y="246"/>
                </a:cxn>
                <a:cxn ang="0">
                  <a:pos x="54" y="240"/>
                </a:cxn>
                <a:cxn ang="0">
                  <a:pos x="71" y="227"/>
                </a:cxn>
                <a:cxn ang="0">
                  <a:pos x="83" y="197"/>
                </a:cxn>
                <a:cxn ang="0">
                  <a:pos x="32" y="173"/>
                </a:cxn>
                <a:cxn ang="0">
                  <a:pos x="5" y="137"/>
                </a:cxn>
                <a:cxn ang="0">
                  <a:pos x="0" y="97"/>
                </a:cxn>
                <a:cxn ang="0">
                  <a:pos x="14" y="60"/>
                </a:cxn>
                <a:cxn ang="0">
                  <a:pos x="42" y="30"/>
                </a:cxn>
                <a:cxn ang="0">
                  <a:pos x="83" y="13"/>
                </a:cxn>
                <a:cxn ang="0">
                  <a:pos x="129" y="19"/>
                </a:cxn>
                <a:cxn ang="0">
                  <a:pos x="181" y="52"/>
                </a:cxn>
                <a:cxn ang="0">
                  <a:pos x="211" y="15"/>
                </a:cxn>
                <a:cxn ang="0">
                  <a:pos x="251" y="0"/>
                </a:cxn>
              </a:cxnLst>
              <a:rect l="0" t="0" r="r" b="b"/>
              <a:pathLst>
                <a:path w="465" h="339">
                  <a:moveTo>
                    <a:pt x="251" y="0"/>
                  </a:moveTo>
                  <a:lnTo>
                    <a:pt x="272" y="0"/>
                  </a:lnTo>
                  <a:lnTo>
                    <a:pt x="295" y="6"/>
                  </a:lnTo>
                  <a:lnTo>
                    <a:pt x="316" y="15"/>
                  </a:lnTo>
                  <a:lnTo>
                    <a:pt x="334" y="28"/>
                  </a:lnTo>
                  <a:lnTo>
                    <a:pt x="350" y="45"/>
                  </a:lnTo>
                  <a:lnTo>
                    <a:pt x="360" y="64"/>
                  </a:lnTo>
                  <a:lnTo>
                    <a:pt x="368" y="86"/>
                  </a:lnTo>
                  <a:lnTo>
                    <a:pt x="368" y="113"/>
                  </a:lnTo>
                  <a:lnTo>
                    <a:pt x="362" y="140"/>
                  </a:lnTo>
                  <a:lnTo>
                    <a:pt x="386" y="145"/>
                  </a:lnTo>
                  <a:lnTo>
                    <a:pt x="407" y="154"/>
                  </a:lnTo>
                  <a:lnTo>
                    <a:pt x="426" y="167"/>
                  </a:lnTo>
                  <a:lnTo>
                    <a:pt x="441" y="185"/>
                  </a:lnTo>
                  <a:lnTo>
                    <a:pt x="453" y="206"/>
                  </a:lnTo>
                  <a:lnTo>
                    <a:pt x="460" y="228"/>
                  </a:lnTo>
                  <a:lnTo>
                    <a:pt x="465" y="251"/>
                  </a:lnTo>
                  <a:lnTo>
                    <a:pt x="462" y="273"/>
                  </a:lnTo>
                  <a:lnTo>
                    <a:pt x="454" y="294"/>
                  </a:lnTo>
                  <a:lnTo>
                    <a:pt x="441" y="312"/>
                  </a:lnTo>
                  <a:lnTo>
                    <a:pt x="422" y="327"/>
                  </a:lnTo>
                  <a:lnTo>
                    <a:pt x="407" y="334"/>
                  </a:lnTo>
                  <a:lnTo>
                    <a:pt x="389" y="337"/>
                  </a:lnTo>
                  <a:lnTo>
                    <a:pt x="366" y="337"/>
                  </a:lnTo>
                  <a:lnTo>
                    <a:pt x="341" y="334"/>
                  </a:lnTo>
                  <a:lnTo>
                    <a:pt x="316" y="328"/>
                  </a:lnTo>
                  <a:lnTo>
                    <a:pt x="290" y="321"/>
                  </a:lnTo>
                  <a:lnTo>
                    <a:pt x="265" y="312"/>
                  </a:lnTo>
                  <a:lnTo>
                    <a:pt x="241" y="303"/>
                  </a:lnTo>
                  <a:lnTo>
                    <a:pt x="222" y="296"/>
                  </a:lnTo>
                  <a:lnTo>
                    <a:pt x="205" y="290"/>
                  </a:lnTo>
                  <a:lnTo>
                    <a:pt x="193" y="313"/>
                  </a:lnTo>
                  <a:lnTo>
                    <a:pt x="181" y="330"/>
                  </a:lnTo>
                  <a:lnTo>
                    <a:pt x="166" y="337"/>
                  </a:lnTo>
                  <a:lnTo>
                    <a:pt x="150" y="339"/>
                  </a:lnTo>
                  <a:lnTo>
                    <a:pt x="133" y="334"/>
                  </a:lnTo>
                  <a:lnTo>
                    <a:pt x="117" y="327"/>
                  </a:lnTo>
                  <a:lnTo>
                    <a:pt x="101" y="315"/>
                  </a:lnTo>
                  <a:lnTo>
                    <a:pt x="83" y="300"/>
                  </a:lnTo>
                  <a:lnTo>
                    <a:pt x="66" y="285"/>
                  </a:lnTo>
                  <a:lnTo>
                    <a:pt x="51" y="270"/>
                  </a:lnTo>
                  <a:lnTo>
                    <a:pt x="38" y="255"/>
                  </a:lnTo>
                  <a:lnTo>
                    <a:pt x="24" y="243"/>
                  </a:lnTo>
                  <a:lnTo>
                    <a:pt x="39" y="246"/>
                  </a:lnTo>
                  <a:lnTo>
                    <a:pt x="45" y="243"/>
                  </a:lnTo>
                  <a:lnTo>
                    <a:pt x="54" y="240"/>
                  </a:lnTo>
                  <a:lnTo>
                    <a:pt x="62" y="234"/>
                  </a:lnTo>
                  <a:lnTo>
                    <a:pt x="71" y="227"/>
                  </a:lnTo>
                  <a:lnTo>
                    <a:pt x="78" y="215"/>
                  </a:lnTo>
                  <a:lnTo>
                    <a:pt x="83" y="197"/>
                  </a:lnTo>
                  <a:lnTo>
                    <a:pt x="54" y="187"/>
                  </a:lnTo>
                  <a:lnTo>
                    <a:pt x="32" y="173"/>
                  </a:lnTo>
                  <a:lnTo>
                    <a:pt x="15" y="155"/>
                  </a:lnTo>
                  <a:lnTo>
                    <a:pt x="5" y="137"/>
                  </a:lnTo>
                  <a:lnTo>
                    <a:pt x="0" y="118"/>
                  </a:lnTo>
                  <a:lnTo>
                    <a:pt x="0" y="97"/>
                  </a:lnTo>
                  <a:lnTo>
                    <a:pt x="5" y="78"/>
                  </a:lnTo>
                  <a:lnTo>
                    <a:pt x="14" y="60"/>
                  </a:lnTo>
                  <a:lnTo>
                    <a:pt x="27" y="43"/>
                  </a:lnTo>
                  <a:lnTo>
                    <a:pt x="42" y="30"/>
                  </a:lnTo>
                  <a:lnTo>
                    <a:pt x="62" y="19"/>
                  </a:lnTo>
                  <a:lnTo>
                    <a:pt x="83" y="13"/>
                  </a:lnTo>
                  <a:lnTo>
                    <a:pt x="105" y="13"/>
                  </a:lnTo>
                  <a:lnTo>
                    <a:pt x="129" y="19"/>
                  </a:lnTo>
                  <a:lnTo>
                    <a:pt x="154" y="31"/>
                  </a:lnTo>
                  <a:lnTo>
                    <a:pt x="181" y="52"/>
                  </a:lnTo>
                  <a:lnTo>
                    <a:pt x="195" y="30"/>
                  </a:lnTo>
                  <a:lnTo>
                    <a:pt x="211" y="15"/>
                  </a:lnTo>
                  <a:lnTo>
                    <a:pt x="230" y="4"/>
                  </a:lnTo>
                  <a:lnTo>
                    <a:pt x="25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31" name="Freeform 63"/>
            <p:cNvSpPr>
              <a:spLocks noEditPoints="1"/>
            </p:cNvSpPr>
            <p:nvPr/>
          </p:nvSpPr>
          <p:spPr bwMode="auto">
            <a:xfrm>
              <a:off x="4229" y="1251"/>
              <a:ext cx="504" cy="378"/>
            </a:xfrm>
            <a:custGeom>
              <a:avLst/>
              <a:gdLst/>
              <a:ahLst/>
              <a:cxnLst>
                <a:cxn ang="0">
                  <a:pos x="231" y="62"/>
                </a:cxn>
                <a:cxn ang="0">
                  <a:pos x="203" y="90"/>
                </a:cxn>
                <a:cxn ang="0">
                  <a:pos x="170" y="74"/>
                </a:cxn>
                <a:cxn ang="0">
                  <a:pos x="115" y="54"/>
                </a:cxn>
                <a:cxn ang="0">
                  <a:pos x="64" y="74"/>
                </a:cxn>
                <a:cxn ang="0">
                  <a:pos x="40" y="133"/>
                </a:cxn>
                <a:cxn ang="0">
                  <a:pos x="70" y="180"/>
                </a:cxn>
                <a:cxn ang="0">
                  <a:pos x="118" y="204"/>
                </a:cxn>
                <a:cxn ang="0">
                  <a:pos x="115" y="244"/>
                </a:cxn>
                <a:cxn ang="0">
                  <a:pos x="85" y="275"/>
                </a:cxn>
                <a:cxn ang="0">
                  <a:pos x="143" y="326"/>
                </a:cxn>
                <a:cxn ang="0">
                  <a:pos x="185" y="333"/>
                </a:cxn>
                <a:cxn ang="0">
                  <a:pos x="212" y="296"/>
                </a:cxn>
                <a:cxn ang="0">
                  <a:pos x="279" y="310"/>
                </a:cxn>
                <a:cxn ang="0">
                  <a:pos x="358" y="333"/>
                </a:cxn>
                <a:cxn ang="0">
                  <a:pos x="413" y="339"/>
                </a:cxn>
                <a:cxn ang="0">
                  <a:pos x="457" y="302"/>
                </a:cxn>
                <a:cxn ang="0">
                  <a:pos x="460" y="242"/>
                </a:cxn>
                <a:cxn ang="0">
                  <a:pos x="407" y="186"/>
                </a:cxn>
                <a:cxn ang="0">
                  <a:pos x="365" y="171"/>
                </a:cxn>
                <a:cxn ang="0">
                  <a:pos x="367" y="132"/>
                </a:cxn>
                <a:cxn ang="0">
                  <a:pos x="349" y="71"/>
                </a:cxn>
                <a:cxn ang="0">
                  <a:pos x="289" y="41"/>
                </a:cxn>
                <a:cxn ang="0">
                  <a:pos x="310" y="3"/>
                </a:cxn>
                <a:cxn ang="0">
                  <a:pos x="382" y="51"/>
                </a:cxn>
                <a:cxn ang="0">
                  <a:pos x="407" y="133"/>
                </a:cxn>
                <a:cxn ang="0">
                  <a:pos x="437" y="159"/>
                </a:cxn>
                <a:cxn ang="0">
                  <a:pos x="494" y="223"/>
                </a:cxn>
                <a:cxn ang="0">
                  <a:pos x="498" y="308"/>
                </a:cxn>
                <a:cxn ang="0">
                  <a:pos x="446" y="368"/>
                </a:cxn>
                <a:cxn ang="0">
                  <a:pos x="371" y="377"/>
                </a:cxn>
                <a:cxn ang="0">
                  <a:pos x="291" y="356"/>
                </a:cxn>
                <a:cxn ang="0">
                  <a:pos x="234" y="335"/>
                </a:cxn>
                <a:cxn ang="0">
                  <a:pos x="198" y="372"/>
                </a:cxn>
                <a:cxn ang="0">
                  <a:pos x="144" y="372"/>
                </a:cxn>
                <a:cxn ang="0">
                  <a:pos x="73" y="320"/>
                </a:cxn>
                <a:cxn ang="0">
                  <a:pos x="25" y="259"/>
                </a:cxn>
                <a:cxn ang="0">
                  <a:pos x="47" y="244"/>
                </a:cxn>
                <a:cxn ang="0">
                  <a:pos x="71" y="235"/>
                </a:cxn>
                <a:cxn ang="0">
                  <a:pos x="47" y="211"/>
                </a:cxn>
                <a:cxn ang="0">
                  <a:pos x="3" y="147"/>
                </a:cxn>
                <a:cxn ang="0">
                  <a:pos x="19" y="66"/>
                </a:cxn>
                <a:cxn ang="0">
                  <a:pos x="88" y="18"/>
                </a:cxn>
                <a:cxn ang="0">
                  <a:pos x="165" y="26"/>
                </a:cxn>
                <a:cxn ang="0">
                  <a:pos x="198" y="39"/>
                </a:cxn>
                <a:cxn ang="0">
                  <a:pos x="261" y="2"/>
                </a:cxn>
              </a:cxnLst>
              <a:rect l="0" t="0" r="r" b="b"/>
              <a:pathLst>
                <a:path w="504" h="378">
                  <a:moveTo>
                    <a:pt x="268" y="41"/>
                  </a:moveTo>
                  <a:lnTo>
                    <a:pt x="247" y="48"/>
                  </a:lnTo>
                  <a:lnTo>
                    <a:pt x="231" y="62"/>
                  </a:lnTo>
                  <a:lnTo>
                    <a:pt x="218" y="81"/>
                  </a:lnTo>
                  <a:lnTo>
                    <a:pt x="212" y="89"/>
                  </a:lnTo>
                  <a:lnTo>
                    <a:pt x="203" y="90"/>
                  </a:lnTo>
                  <a:lnTo>
                    <a:pt x="194" y="90"/>
                  </a:lnTo>
                  <a:lnTo>
                    <a:pt x="186" y="86"/>
                  </a:lnTo>
                  <a:lnTo>
                    <a:pt x="170" y="74"/>
                  </a:lnTo>
                  <a:lnTo>
                    <a:pt x="152" y="63"/>
                  </a:lnTo>
                  <a:lnTo>
                    <a:pt x="134" y="57"/>
                  </a:lnTo>
                  <a:lnTo>
                    <a:pt x="115" y="54"/>
                  </a:lnTo>
                  <a:lnTo>
                    <a:pt x="95" y="56"/>
                  </a:lnTo>
                  <a:lnTo>
                    <a:pt x="79" y="62"/>
                  </a:lnTo>
                  <a:lnTo>
                    <a:pt x="64" y="74"/>
                  </a:lnTo>
                  <a:lnTo>
                    <a:pt x="50" y="92"/>
                  </a:lnTo>
                  <a:lnTo>
                    <a:pt x="41" y="112"/>
                  </a:lnTo>
                  <a:lnTo>
                    <a:pt x="40" y="133"/>
                  </a:lnTo>
                  <a:lnTo>
                    <a:pt x="46" y="151"/>
                  </a:lnTo>
                  <a:lnTo>
                    <a:pt x="55" y="166"/>
                  </a:lnTo>
                  <a:lnTo>
                    <a:pt x="70" y="180"/>
                  </a:lnTo>
                  <a:lnTo>
                    <a:pt x="88" y="192"/>
                  </a:lnTo>
                  <a:lnTo>
                    <a:pt x="109" y="199"/>
                  </a:lnTo>
                  <a:lnTo>
                    <a:pt x="118" y="204"/>
                  </a:lnTo>
                  <a:lnTo>
                    <a:pt x="122" y="213"/>
                  </a:lnTo>
                  <a:lnTo>
                    <a:pt x="122" y="223"/>
                  </a:lnTo>
                  <a:lnTo>
                    <a:pt x="115" y="244"/>
                  </a:lnTo>
                  <a:lnTo>
                    <a:pt x="103" y="259"/>
                  </a:lnTo>
                  <a:lnTo>
                    <a:pt x="88" y="272"/>
                  </a:lnTo>
                  <a:lnTo>
                    <a:pt x="85" y="275"/>
                  </a:lnTo>
                  <a:lnTo>
                    <a:pt x="103" y="293"/>
                  </a:lnTo>
                  <a:lnTo>
                    <a:pt x="127" y="314"/>
                  </a:lnTo>
                  <a:lnTo>
                    <a:pt x="143" y="326"/>
                  </a:lnTo>
                  <a:lnTo>
                    <a:pt x="158" y="333"/>
                  </a:lnTo>
                  <a:lnTo>
                    <a:pt x="171" y="336"/>
                  </a:lnTo>
                  <a:lnTo>
                    <a:pt x="185" y="333"/>
                  </a:lnTo>
                  <a:lnTo>
                    <a:pt x="195" y="323"/>
                  </a:lnTo>
                  <a:lnTo>
                    <a:pt x="206" y="305"/>
                  </a:lnTo>
                  <a:lnTo>
                    <a:pt x="212" y="296"/>
                  </a:lnTo>
                  <a:lnTo>
                    <a:pt x="221" y="292"/>
                  </a:lnTo>
                  <a:lnTo>
                    <a:pt x="231" y="292"/>
                  </a:lnTo>
                  <a:lnTo>
                    <a:pt x="279" y="310"/>
                  </a:lnTo>
                  <a:lnTo>
                    <a:pt x="327" y="324"/>
                  </a:lnTo>
                  <a:lnTo>
                    <a:pt x="342" y="329"/>
                  </a:lnTo>
                  <a:lnTo>
                    <a:pt x="358" y="333"/>
                  </a:lnTo>
                  <a:lnTo>
                    <a:pt x="377" y="338"/>
                  </a:lnTo>
                  <a:lnTo>
                    <a:pt x="395" y="341"/>
                  </a:lnTo>
                  <a:lnTo>
                    <a:pt x="413" y="339"/>
                  </a:lnTo>
                  <a:lnTo>
                    <a:pt x="427" y="333"/>
                  </a:lnTo>
                  <a:lnTo>
                    <a:pt x="445" y="319"/>
                  </a:lnTo>
                  <a:lnTo>
                    <a:pt x="457" y="302"/>
                  </a:lnTo>
                  <a:lnTo>
                    <a:pt x="464" y="284"/>
                  </a:lnTo>
                  <a:lnTo>
                    <a:pt x="466" y="265"/>
                  </a:lnTo>
                  <a:lnTo>
                    <a:pt x="460" y="242"/>
                  </a:lnTo>
                  <a:lnTo>
                    <a:pt x="446" y="218"/>
                  </a:lnTo>
                  <a:lnTo>
                    <a:pt x="430" y="199"/>
                  </a:lnTo>
                  <a:lnTo>
                    <a:pt x="407" y="186"/>
                  </a:lnTo>
                  <a:lnTo>
                    <a:pt x="382" y="180"/>
                  </a:lnTo>
                  <a:lnTo>
                    <a:pt x="373" y="177"/>
                  </a:lnTo>
                  <a:lnTo>
                    <a:pt x="365" y="171"/>
                  </a:lnTo>
                  <a:lnTo>
                    <a:pt x="362" y="163"/>
                  </a:lnTo>
                  <a:lnTo>
                    <a:pt x="362" y="154"/>
                  </a:lnTo>
                  <a:lnTo>
                    <a:pt x="367" y="132"/>
                  </a:lnTo>
                  <a:lnTo>
                    <a:pt x="365" y="111"/>
                  </a:lnTo>
                  <a:lnTo>
                    <a:pt x="361" y="90"/>
                  </a:lnTo>
                  <a:lnTo>
                    <a:pt x="349" y="71"/>
                  </a:lnTo>
                  <a:lnTo>
                    <a:pt x="334" y="56"/>
                  </a:lnTo>
                  <a:lnTo>
                    <a:pt x="313" y="45"/>
                  </a:lnTo>
                  <a:lnTo>
                    <a:pt x="289" y="41"/>
                  </a:lnTo>
                  <a:lnTo>
                    <a:pt x="268" y="41"/>
                  </a:lnTo>
                  <a:close/>
                  <a:moveTo>
                    <a:pt x="285" y="0"/>
                  </a:moveTo>
                  <a:lnTo>
                    <a:pt x="310" y="3"/>
                  </a:lnTo>
                  <a:lnTo>
                    <a:pt x="336" y="12"/>
                  </a:lnTo>
                  <a:lnTo>
                    <a:pt x="362" y="29"/>
                  </a:lnTo>
                  <a:lnTo>
                    <a:pt x="382" y="51"/>
                  </a:lnTo>
                  <a:lnTo>
                    <a:pt x="397" y="75"/>
                  </a:lnTo>
                  <a:lnTo>
                    <a:pt x="406" y="103"/>
                  </a:lnTo>
                  <a:lnTo>
                    <a:pt x="407" y="133"/>
                  </a:lnTo>
                  <a:lnTo>
                    <a:pt x="404" y="145"/>
                  </a:lnTo>
                  <a:lnTo>
                    <a:pt x="410" y="147"/>
                  </a:lnTo>
                  <a:lnTo>
                    <a:pt x="437" y="159"/>
                  </a:lnTo>
                  <a:lnTo>
                    <a:pt x="461" y="177"/>
                  </a:lnTo>
                  <a:lnTo>
                    <a:pt x="480" y="198"/>
                  </a:lnTo>
                  <a:lnTo>
                    <a:pt x="494" y="223"/>
                  </a:lnTo>
                  <a:lnTo>
                    <a:pt x="503" y="251"/>
                  </a:lnTo>
                  <a:lnTo>
                    <a:pt x="504" y="280"/>
                  </a:lnTo>
                  <a:lnTo>
                    <a:pt x="498" y="308"/>
                  </a:lnTo>
                  <a:lnTo>
                    <a:pt x="485" y="335"/>
                  </a:lnTo>
                  <a:lnTo>
                    <a:pt x="467" y="354"/>
                  </a:lnTo>
                  <a:lnTo>
                    <a:pt x="446" y="368"/>
                  </a:lnTo>
                  <a:lnTo>
                    <a:pt x="422" y="375"/>
                  </a:lnTo>
                  <a:lnTo>
                    <a:pt x="398" y="378"/>
                  </a:lnTo>
                  <a:lnTo>
                    <a:pt x="371" y="377"/>
                  </a:lnTo>
                  <a:lnTo>
                    <a:pt x="345" y="372"/>
                  </a:lnTo>
                  <a:lnTo>
                    <a:pt x="318" y="365"/>
                  </a:lnTo>
                  <a:lnTo>
                    <a:pt x="291" y="356"/>
                  </a:lnTo>
                  <a:lnTo>
                    <a:pt x="265" y="347"/>
                  </a:lnTo>
                  <a:lnTo>
                    <a:pt x="242" y="338"/>
                  </a:lnTo>
                  <a:lnTo>
                    <a:pt x="234" y="335"/>
                  </a:lnTo>
                  <a:lnTo>
                    <a:pt x="225" y="350"/>
                  </a:lnTo>
                  <a:lnTo>
                    <a:pt x="213" y="363"/>
                  </a:lnTo>
                  <a:lnTo>
                    <a:pt x="198" y="372"/>
                  </a:lnTo>
                  <a:lnTo>
                    <a:pt x="183" y="378"/>
                  </a:lnTo>
                  <a:lnTo>
                    <a:pt x="164" y="378"/>
                  </a:lnTo>
                  <a:lnTo>
                    <a:pt x="144" y="372"/>
                  </a:lnTo>
                  <a:lnTo>
                    <a:pt x="118" y="359"/>
                  </a:lnTo>
                  <a:lnTo>
                    <a:pt x="94" y="339"/>
                  </a:lnTo>
                  <a:lnTo>
                    <a:pt x="73" y="320"/>
                  </a:lnTo>
                  <a:lnTo>
                    <a:pt x="29" y="277"/>
                  </a:lnTo>
                  <a:lnTo>
                    <a:pt x="23" y="268"/>
                  </a:lnTo>
                  <a:lnTo>
                    <a:pt x="25" y="259"/>
                  </a:lnTo>
                  <a:lnTo>
                    <a:pt x="29" y="250"/>
                  </a:lnTo>
                  <a:lnTo>
                    <a:pt x="38" y="245"/>
                  </a:lnTo>
                  <a:lnTo>
                    <a:pt x="47" y="244"/>
                  </a:lnTo>
                  <a:lnTo>
                    <a:pt x="53" y="248"/>
                  </a:lnTo>
                  <a:lnTo>
                    <a:pt x="62" y="242"/>
                  </a:lnTo>
                  <a:lnTo>
                    <a:pt x="71" y="235"/>
                  </a:lnTo>
                  <a:lnTo>
                    <a:pt x="77" y="227"/>
                  </a:lnTo>
                  <a:lnTo>
                    <a:pt x="71" y="226"/>
                  </a:lnTo>
                  <a:lnTo>
                    <a:pt x="47" y="211"/>
                  </a:lnTo>
                  <a:lnTo>
                    <a:pt x="28" y="193"/>
                  </a:lnTo>
                  <a:lnTo>
                    <a:pt x="12" y="171"/>
                  </a:lnTo>
                  <a:lnTo>
                    <a:pt x="3" y="147"/>
                  </a:lnTo>
                  <a:lnTo>
                    <a:pt x="0" y="121"/>
                  </a:lnTo>
                  <a:lnTo>
                    <a:pt x="6" y="93"/>
                  </a:lnTo>
                  <a:lnTo>
                    <a:pt x="19" y="66"/>
                  </a:lnTo>
                  <a:lnTo>
                    <a:pt x="40" y="44"/>
                  </a:lnTo>
                  <a:lnTo>
                    <a:pt x="62" y="27"/>
                  </a:lnTo>
                  <a:lnTo>
                    <a:pt x="88" y="18"/>
                  </a:lnTo>
                  <a:lnTo>
                    <a:pt x="113" y="15"/>
                  </a:lnTo>
                  <a:lnTo>
                    <a:pt x="138" y="18"/>
                  </a:lnTo>
                  <a:lnTo>
                    <a:pt x="165" y="26"/>
                  </a:lnTo>
                  <a:lnTo>
                    <a:pt x="191" y="39"/>
                  </a:lnTo>
                  <a:lnTo>
                    <a:pt x="195" y="42"/>
                  </a:lnTo>
                  <a:lnTo>
                    <a:pt x="198" y="39"/>
                  </a:lnTo>
                  <a:lnTo>
                    <a:pt x="216" y="23"/>
                  </a:lnTo>
                  <a:lnTo>
                    <a:pt x="237" y="9"/>
                  </a:lnTo>
                  <a:lnTo>
                    <a:pt x="261" y="2"/>
                  </a:lnTo>
                  <a:lnTo>
                    <a:pt x="2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32" name="Freeform 64"/>
            <p:cNvSpPr>
              <a:spLocks/>
            </p:cNvSpPr>
            <p:nvPr/>
          </p:nvSpPr>
          <p:spPr bwMode="auto">
            <a:xfrm>
              <a:off x="4145" y="2020"/>
              <a:ext cx="995" cy="892"/>
            </a:xfrm>
            <a:custGeom>
              <a:avLst/>
              <a:gdLst/>
              <a:ahLst/>
              <a:cxnLst>
                <a:cxn ang="0">
                  <a:pos x="611" y="3"/>
                </a:cxn>
                <a:cxn ang="0">
                  <a:pos x="712" y="26"/>
                </a:cxn>
                <a:cxn ang="0">
                  <a:pos x="814" y="69"/>
                </a:cxn>
                <a:cxn ang="0">
                  <a:pos x="887" y="126"/>
                </a:cxn>
                <a:cxn ang="0">
                  <a:pos x="938" y="198"/>
                </a:cxn>
                <a:cxn ang="0">
                  <a:pos x="971" y="281"/>
                </a:cxn>
                <a:cxn ang="0">
                  <a:pos x="990" y="372"/>
                </a:cxn>
                <a:cxn ang="0">
                  <a:pos x="995" y="469"/>
                </a:cxn>
                <a:cxn ang="0">
                  <a:pos x="992" y="568"/>
                </a:cxn>
                <a:cxn ang="0">
                  <a:pos x="981" y="666"/>
                </a:cxn>
                <a:cxn ang="0">
                  <a:pos x="968" y="762"/>
                </a:cxn>
                <a:cxn ang="0">
                  <a:pos x="954" y="850"/>
                </a:cxn>
                <a:cxn ang="0">
                  <a:pos x="905" y="884"/>
                </a:cxn>
                <a:cxn ang="0">
                  <a:pos x="806" y="874"/>
                </a:cxn>
                <a:cxn ang="0">
                  <a:pos x="696" y="867"/>
                </a:cxn>
                <a:cxn ang="0">
                  <a:pos x="578" y="859"/>
                </a:cxn>
                <a:cxn ang="0">
                  <a:pos x="402" y="838"/>
                </a:cxn>
                <a:cxn ang="0">
                  <a:pos x="294" y="813"/>
                </a:cxn>
                <a:cxn ang="0">
                  <a:pos x="200" y="774"/>
                </a:cxn>
                <a:cxn ang="0">
                  <a:pos x="127" y="719"/>
                </a:cxn>
                <a:cxn ang="0">
                  <a:pos x="119" y="674"/>
                </a:cxn>
                <a:cxn ang="0">
                  <a:pos x="115" y="587"/>
                </a:cxn>
                <a:cxn ang="0">
                  <a:pos x="91" y="499"/>
                </a:cxn>
                <a:cxn ang="0">
                  <a:pos x="57" y="414"/>
                </a:cxn>
                <a:cxn ang="0">
                  <a:pos x="18" y="336"/>
                </a:cxn>
                <a:cxn ang="0">
                  <a:pos x="31" y="311"/>
                </a:cxn>
                <a:cxn ang="0">
                  <a:pos x="81" y="344"/>
                </a:cxn>
                <a:cxn ang="0">
                  <a:pos x="113" y="392"/>
                </a:cxn>
                <a:cxn ang="0">
                  <a:pos x="134" y="448"/>
                </a:cxn>
                <a:cxn ang="0">
                  <a:pos x="148" y="507"/>
                </a:cxn>
                <a:cxn ang="0">
                  <a:pos x="196" y="377"/>
                </a:cxn>
                <a:cxn ang="0">
                  <a:pos x="230" y="293"/>
                </a:cxn>
                <a:cxn ang="0">
                  <a:pos x="267" y="215"/>
                </a:cxn>
                <a:cxn ang="0">
                  <a:pos x="309" y="145"/>
                </a:cxn>
                <a:cxn ang="0">
                  <a:pos x="358" y="86"/>
                </a:cxn>
                <a:cxn ang="0">
                  <a:pos x="417" y="41"/>
                </a:cxn>
                <a:cxn ang="0">
                  <a:pos x="485" y="11"/>
                </a:cxn>
                <a:cxn ang="0">
                  <a:pos x="564" y="0"/>
                </a:cxn>
              </a:cxnLst>
              <a:rect l="0" t="0" r="r" b="b"/>
              <a:pathLst>
                <a:path w="995" h="892">
                  <a:moveTo>
                    <a:pt x="564" y="0"/>
                  </a:moveTo>
                  <a:lnTo>
                    <a:pt x="611" y="3"/>
                  </a:lnTo>
                  <a:lnTo>
                    <a:pt x="659" y="11"/>
                  </a:lnTo>
                  <a:lnTo>
                    <a:pt x="712" y="26"/>
                  </a:lnTo>
                  <a:lnTo>
                    <a:pt x="769" y="47"/>
                  </a:lnTo>
                  <a:lnTo>
                    <a:pt x="814" y="69"/>
                  </a:lnTo>
                  <a:lnTo>
                    <a:pt x="853" y="96"/>
                  </a:lnTo>
                  <a:lnTo>
                    <a:pt x="887" y="126"/>
                  </a:lnTo>
                  <a:lnTo>
                    <a:pt x="915" y="160"/>
                  </a:lnTo>
                  <a:lnTo>
                    <a:pt x="938" y="198"/>
                  </a:lnTo>
                  <a:lnTo>
                    <a:pt x="957" y="238"/>
                  </a:lnTo>
                  <a:lnTo>
                    <a:pt x="971" y="281"/>
                  </a:lnTo>
                  <a:lnTo>
                    <a:pt x="983" y="326"/>
                  </a:lnTo>
                  <a:lnTo>
                    <a:pt x="990" y="372"/>
                  </a:lnTo>
                  <a:lnTo>
                    <a:pt x="993" y="420"/>
                  </a:lnTo>
                  <a:lnTo>
                    <a:pt x="995" y="469"/>
                  </a:lnTo>
                  <a:lnTo>
                    <a:pt x="995" y="519"/>
                  </a:lnTo>
                  <a:lnTo>
                    <a:pt x="992" y="568"/>
                  </a:lnTo>
                  <a:lnTo>
                    <a:pt x="987" y="617"/>
                  </a:lnTo>
                  <a:lnTo>
                    <a:pt x="981" y="666"/>
                  </a:lnTo>
                  <a:lnTo>
                    <a:pt x="975" y="714"/>
                  </a:lnTo>
                  <a:lnTo>
                    <a:pt x="968" y="762"/>
                  </a:lnTo>
                  <a:lnTo>
                    <a:pt x="962" y="807"/>
                  </a:lnTo>
                  <a:lnTo>
                    <a:pt x="954" y="850"/>
                  </a:lnTo>
                  <a:lnTo>
                    <a:pt x="948" y="892"/>
                  </a:lnTo>
                  <a:lnTo>
                    <a:pt x="905" y="884"/>
                  </a:lnTo>
                  <a:lnTo>
                    <a:pt x="857" y="878"/>
                  </a:lnTo>
                  <a:lnTo>
                    <a:pt x="806" y="874"/>
                  </a:lnTo>
                  <a:lnTo>
                    <a:pt x="753" y="870"/>
                  </a:lnTo>
                  <a:lnTo>
                    <a:pt x="696" y="867"/>
                  </a:lnTo>
                  <a:lnTo>
                    <a:pt x="636" y="864"/>
                  </a:lnTo>
                  <a:lnTo>
                    <a:pt x="578" y="859"/>
                  </a:lnTo>
                  <a:lnTo>
                    <a:pt x="458" y="847"/>
                  </a:lnTo>
                  <a:lnTo>
                    <a:pt x="402" y="838"/>
                  </a:lnTo>
                  <a:lnTo>
                    <a:pt x="346" y="828"/>
                  </a:lnTo>
                  <a:lnTo>
                    <a:pt x="294" y="813"/>
                  </a:lnTo>
                  <a:lnTo>
                    <a:pt x="245" y="795"/>
                  </a:lnTo>
                  <a:lnTo>
                    <a:pt x="200" y="774"/>
                  </a:lnTo>
                  <a:lnTo>
                    <a:pt x="161" y="749"/>
                  </a:lnTo>
                  <a:lnTo>
                    <a:pt x="127" y="719"/>
                  </a:lnTo>
                  <a:lnTo>
                    <a:pt x="112" y="714"/>
                  </a:lnTo>
                  <a:lnTo>
                    <a:pt x="119" y="674"/>
                  </a:lnTo>
                  <a:lnTo>
                    <a:pt x="119" y="631"/>
                  </a:lnTo>
                  <a:lnTo>
                    <a:pt x="115" y="587"/>
                  </a:lnTo>
                  <a:lnTo>
                    <a:pt x="104" y="544"/>
                  </a:lnTo>
                  <a:lnTo>
                    <a:pt x="91" y="499"/>
                  </a:lnTo>
                  <a:lnTo>
                    <a:pt x="75" y="456"/>
                  </a:lnTo>
                  <a:lnTo>
                    <a:pt x="57" y="414"/>
                  </a:lnTo>
                  <a:lnTo>
                    <a:pt x="37" y="374"/>
                  </a:lnTo>
                  <a:lnTo>
                    <a:pt x="18" y="336"/>
                  </a:lnTo>
                  <a:lnTo>
                    <a:pt x="0" y="301"/>
                  </a:lnTo>
                  <a:lnTo>
                    <a:pt x="31" y="311"/>
                  </a:lnTo>
                  <a:lnTo>
                    <a:pt x="58" y="324"/>
                  </a:lnTo>
                  <a:lnTo>
                    <a:pt x="81" y="344"/>
                  </a:lnTo>
                  <a:lnTo>
                    <a:pt x="99" y="366"/>
                  </a:lnTo>
                  <a:lnTo>
                    <a:pt x="113" y="392"/>
                  </a:lnTo>
                  <a:lnTo>
                    <a:pt x="125" y="420"/>
                  </a:lnTo>
                  <a:lnTo>
                    <a:pt x="134" y="448"/>
                  </a:lnTo>
                  <a:lnTo>
                    <a:pt x="142" y="477"/>
                  </a:lnTo>
                  <a:lnTo>
                    <a:pt x="148" y="507"/>
                  </a:lnTo>
                  <a:lnTo>
                    <a:pt x="181" y="420"/>
                  </a:lnTo>
                  <a:lnTo>
                    <a:pt x="196" y="377"/>
                  </a:lnTo>
                  <a:lnTo>
                    <a:pt x="214" y="335"/>
                  </a:lnTo>
                  <a:lnTo>
                    <a:pt x="230" y="293"/>
                  </a:lnTo>
                  <a:lnTo>
                    <a:pt x="248" y="254"/>
                  </a:lnTo>
                  <a:lnTo>
                    <a:pt x="267" y="215"/>
                  </a:lnTo>
                  <a:lnTo>
                    <a:pt x="288" y="180"/>
                  </a:lnTo>
                  <a:lnTo>
                    <a:pt x="309" y="145"/>
                  </a:lnTo>
                  <a:lnTo>
                    <a:pt x="333" y="114"/>
                  </a:lnTo>
                  <a:lnTo>
                    <a:pt x="358" y="86"/>
                  </a:lnTo>
                  <a:lnTo>
                    <a:pt x="387" y="62"/>
                  </a:lnTo>
                  <a:lnTo>
                    <a:pt x="417" y="41"/>
                  </a:lnTo>
                  <a:lnTo>
                    <a:pt x="449" y="23"/>
                  </a:lnTo>
                  <a:lnTo>
                    <a:pt x="485" y="11"/>
                  </a:lnTo>
                  <a:lnTo>
                    <a:pt x="523" y="3"/>
                  </a:lnTo>
                  <a:lnTo>
                    <a:pt x="5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33" name="Freeform 65"/>
            <p:cNvSpPr>
              <a:spLocks noEditPoints="1"/>
            </p:cNvSpPr>
            <p:nvPr/>
          </p:nvSpPr>
          <p:spPr bwMode="auto">
            <a:xfrm>
              <a:off x="4126" y="2001"/>
              <a:ext cx="1033" cy="930"/>
            </a:xfrm>
            <a:custGeom>
              <a:avLst/>
              <a:gdLst/>
              <a:ahLst/>
              <a:cxnLst>
                <a:cxn ang="0">
                  <a:pos x="518" y="49"/>
                </a:cxn>
                <a:cxn ang="0">
                  <a:pos x="407" y="105"/>
                </a:cxn>
                <a:cxn ang="0">
                  <a:pos x="304" y="239"/>
                </a:cxn>
                <a:cxn ang="0">
                  <a:pos x="228" y="412"/>
                </a:cxn>
                <a:cxn ang="0">
                  <a:pos x="180" y="538"/>
                </a:cxn>
                <a:cxn ang="0">
                  <a:pos x="156" y="544"/>
                </a:cxn>
                <a:cxn ang="0">
                  <a:pos x="141" y="502"/>
                </a:cxn>
                <a:cxn ang="0">
                  <a:pos x="116" y="423"/>
                </a:cxn>
                <a:cxn ang="0">
                  <a:pos x="65" y="361"/>
                </a:cxn>
                <a:cxn ang="0">
                  <a:pos x="110" y="463"/>
                </a:cxn>
                <a:cxn ang="0">
                  <a:pos x="156" y="627"/>
                </a:cxn>
                <a:cxn ang="0">
                  <a:pos x="161" y="723"/>
                </a:cxn>
                <a:cxn ang="0">
                  <a:pos x="279" y="800"/>
                </a:cxn>
                <a:cxn ang="0">
                  <a:pos x="421" y="839"/>
                </a:cxn>
                <a:cxn ang="0">
                  <a:pos x="563" y="856"/>
                </a:cxn>
                <a:cxn ang="0">
                  <a:pos x="891" y="878"/>
                </a:cxn>
                <a:cxn ang="0">
                  <a:pos x="961" y="823"/>
                </a:cxn>
                <a:cxn ang="0">
                  <a:pos x="990" y="633"/>
                </a:cxn>
                <a:cxn ang="0">
                  <a:pos x="999" y="485"/>
                </a:cxn>
                <a:cxn ang="0">
                  <a:pos x="985" y="343"/>
                </a:cxn>
                <a:cxn ang="0">
                  <a:pos x="937" y="218"/>
                </a:cxn>
                <a:cxn ang="0">
                  <a:pos x="846" y="120"/>
                </a:cxn>
                <a:cxn ang="0">
                  <a:pos x="724" y="63"/>
                </a:cxn>
                <a:cxn ang="0">
                  <a:pos x="600" y="42"/>
                </a:cxn>
                <a:cxn ang="0">
                  <a:pos x="692" y="11"/>
                </a:cxn>
                <a:cxn ang="0">
                  <a:pos x="836" y="69"/>
                </a:cxn>
                <a:cxn ang="0">
                  <a:pos x="943" y="161"/>
                </a:cxn>
                <a:cxn ang="0">
                  <a:pos x="1006" y="287"/>
                </a:cxn>
                <a:cxn ang="0">
                  <a:pos x="1031" y="426"/>
                </a:cxn>
                <a:cxn ang="0">
                  <a:pos x="1024" y="651"/>
                </a:cxn>
                <a:cxn ang="0">
                  <a:pos x="982" y="923"/>
                </a:cxn>
                <a:cxn ang="0">
                  <a:pos x="961" y="930"/>
                </a:cxn>
                <a:cxn ang="0">
                  <a:pos x="691" y="902"/>
                </a:cxn>
                <a:cxn ang="0">
                  <a:pos x="467" y="884"/>
                </a:cxn>
                <a:cxn ang="0">
                  <a:pos x="331" y="859"/>
                </a:cxn>
                <a:cxn ang="0">
                  <a:pos x="204" y="808"/>
                </a:cxn>
                <a:cxn ang="0">
                  <a:pos x="126" y="753"/>
                </a:cxn>
                <a:cxn ang="0">
                  <a:pos x="112" y="729"/>
                </a:cxn>
                <a:cxn ang="0">
                  <a:pos x="109" y="572"/>
                </a:cxn>
                <a:cxn ang="0">
                  <a:pos x="50" y="421"/>
                </a:cxn>
                <a:cxn ang="0">
                  <a:pos x="0" y="317"/>
                </a:cxn>
                <a:cxn ang="0">
                  <a:pos x="23" y="300"/>
                </a:cxn>
                <a:cxn ang="0">
                  <a:pos x="109" y="346"/>
                </a:cxn>
                <a:cxn ang="0">
                  <a:pos x="159" y="426"/>
                </a:cxn>
                <a:cxn ang="0">
                  <a:pos x="177" y="439"/>
                </a:cxn>
                <a:cxn ang="0">
                  <a:pos x="243" y="276"/>
                </a:cxn>
                <a:cxn ang="0">
                  <a:pos x="310" y="155"/>
                </a:cxn>
                <a:cxn ang="0">
                  <a:pos x="403" y="57"/>
                </a:cxn>
                <a:cxn ang="0">
                  <a:pos x="539" y="3"/>
                </a:cxn>
              </a:cxnLst>
              <a:rect l="0" t="0" r="r" b="b"/>
              <a:pathLst>
                <a:path w="1033" h="930">
                  <a:moveTo>
                    <a:pt x="600" y="42"/>
                  </a:moveTo>
                  <a:lnTo>
                    <a:pt x="558" y="43"/>
                  </a:lnTo>
                  <a:lnTo>
                    <a:pt x="518" y="49"/>
                  </a:lnTo>
                  <a:lnTo>
                    <a:pt x="479" y="61"/>
                  </a:lnTo>
                  <a:lnTo>
                    <a:pt x="443" y="79"/>
                  </a:lnTo>
                  <a:lnTo>
                    <a:pt x="407" y="105"/>
                  </a:lnTo>
                  <a:lnTo>
                    <a:pt x="376" y="136"/>
                  </a:lnTo>
                  <a:lnTo>
                    <a:pt x="337" y="185"/>
                  </a:lnTo>
                  <a:lnTo>
                    <a:pt x="304" y="239"/>
                  </a:lnTo>
                  <a:lnTo>
                    <a:pt x="276" y="296"/>
                  </a:lnTo>
                  <a:lnTo>
                    <a:pt x="250" y="354"/>
                  </a:lnTo>
                  <a:lnTo>
                    <a:pt x="228" y="412"/>
                  </a:lnTo>
                  <a:lnTo>
                    <a:pt x="206" y="472"/>
                  </a:lnTo>
                  <a:lnTo>
                    <a:pt x="185" y="530"/>
                  </a:lnTo>
                  <a:lnTo>
                    <a:pt x="180" y="538"/>
                  </a:lnTo>
                  <a:lnTo>
                    <a:pt x="173" y="542"/>
                  </a:lnTo>
                  <a:lnTo>
                    <a:pt x="165" y="544"/>
                  </a:lnTo>
                  <a:lnTo>
                    <a:pt x="156" y="544"/>
                  </a:lnTo>
                  <a:lnTo>
                    <a:pt x="150" y="539"/>
                  </a:lnTo>
                  <a:lnTo>
                    <a:pt x="147" y="530"/>
                  </a:lnTo>
                  <a:lnTo>
                    <a:pt x="141" y="502"/>
                  </a:lnTo>
                  <a:lnTo>
                    <a:pt x="135" y="475"/>
                  </a:lnTo>
                  <a:lnTo>
                    <a:pt x="126" y="448"/>
                  </a:lnTo>
                  <a:lnTo>
                    <a:pt x="116" y="423"/>
                  </a:lnTo>
                  <a:lnTo>
                    <a:pt x="103" y="400"/>
                  </a:lnTo>
                  <a:lnTo>
                    <a:pt x="86" y="379"/>
                  </a:lnTo>
                  <a:lnTo>
                    <a:pt x="65" y="361"/>
                  </a:lnTo>
                  <a:lnTo>
                    <a:pt x="61" y="358"/>
                  </a:lnTo>
                  <a:lnTo>
                    <a:pt x="86" y="409"/>
                  </a:lnTo>
                  <a:lnTo>
                    <a:pt x="110" y="463"/>
                  </a:lnTo>
                  <a:lnTo>
                    <a:pt x="131" y="517"/>
                  </a:lnTo>
                  <a:lnTo>
                    <a:pt x="147" y="572"/>
                  </a:lnTo>
                  <a:lnTo>
                    <a:pt x="156" y="627"/>
                  </a:lnTo>
                  <a:lnTo>
                    <a:pt x="158" y="682"/>
                  </a:lnTo>
                  <a:lnTo>
                    <a:pt x="152" y="717"/>
                  </a:lnTo>
                  <a:lnTo>
                    <a:pt x="161" y="723"/>
                  </a:lnTo>
                  <a:lnTo>
                    <a:pt x="197" y="754"/>
                  </a:lnTo>
                  <a:lnTo>
                    <a:pt x="236" y="781"/>
                  </a:lnTo>
                  <a:lnTo>
                    <a:pt x="279" y="800"/>
                  </a:lnTo>
                  <a:lnTo>
                    <a:pt x="325" y="817"/>
                  </a:lnTo>
                  <a:lnTo>
                    <a:pt x="373" y="830"/>
                  </a:lnTo>
                  <a:lnTo>
                    <a:pt x="421" y="839"/>
                  </a:lnTo>
                  <a:lnTo>
                    <a:pt x="468" y="847"/>
                  </a:lnTo>
                  <a:lnTo>
                    <a:pt x="516" y="851"/>
                  </a:lnTo>
                  <a:lnTo>
                    <a:pt x="563" y="856"/>
                  </a:lnTo>
                  <a:lnTo>
                    <a:pt x="645" y="862"/>
                  </a:lnTo>
                  <a:lnTo>
                    <a:pt x="809" y="871"/>
                  </a:lnTo>
                  <a:lnTo>
                    <a:pt x="891" y="878"/>
                  </a:lnTo>
                  <a:lnTo>
                    <a:pt x="951" y="889"/>
                  </a:lnTo>
                  <a:lnTo>
                    <a:pt x="954" y="865"/>
                  </a:lnTo>
                  <a:lnTo>
                    <a:pt x="961" y="823"/>
                  </a:lnTo>
                  <a:lnTo>
                    <a:pt x="969" y="778"/>
                  </a:lnTo>
                  <a:lnTo>
                    <a:pt x="984" y="682"/>
                  </a:lnTo>
                  <a:lnTo>
                    <a:pt x="990" y="633"/>
                  </a:lnTo>
                  <a:lnTo>
                    <a:pt x="994" y="584"/>
                  </a:lnTo>
                  <a:lnTo>
                    <a:pt x="997" y="535"/>
                  </a:lnTo>
                  <a:lnTo>
                    <a:pt x="999" y="485"/>
                  </a:lnTo>
                  <a:lnTo>
                    <a:pt x="997" y="438"/>
                  </a:lnTo>
                  <a:lnTo>
                    <a:pt x="993" y="390"/>
                  </a:lnTo>
                  <a:lnTo>
                    <a:pt x="985" y="343"/>
                  </a:lnTo>
                  <a:lnTo>
                    <a:pt x="973" y="299"/>
                  </a:lnTo>
                  <a:lnTo>
                    <a:pt x="958" y="257"/>
                  </a:lnTo>
                  <a:lnTo>
                    <a:pt x="937" y="218"/>
                  </a:lnTo>
                  <a:lnTo>
                    <a:pt x="912" y="182"/>
                  </a:lnTo>
                  <a:lnTo>
                    <a:pt x="882" y="149"/>
                  </a:lnTo>
                  <a:lnTo>
                    <a:pt x="846" y="120"/>
                  </a:lnTo>
                  <a:lnTo>
                    <a:pt x="804" y="96"/>
                  </a:lnTo>
                  <a:lnTo>
                    <a:pt x="766" y="78"/>
                  </a:lnTo>
                  <a:lnTo>
                    <a:pt x="724" y="63"/>
                  </a:lnTo>
                  <a:lnTo>
                    <a:pt x="684" y="52"/>
                  </a:lnTo>
                  <a:lnTo>
                    <a:pt x="642" y="45"/>
                  </a:lnTo>
                  <a:lnTo>
                    <a:pt x="600" y="42"/>
                  </a:lnTo>
                  <a:close/>
                  <a:moveTo>
                    <a:pt x="589" y="0"/>
                  </a:moveTo>
                  <a:lnTo>
                    <a:pt x="642" y="3"/>
                  </a:lnTo>
                  <a:lnTo>
                    <a:pt x="692" y="11"/>
                  </a:lnTo>
                  <a:lnTo>
                    <a:pt x="743" y="25"/>
                  </a:lnTo>
                  <a:lnTo>
                    <a:pt x="791" y="45"/>
                  </a:lnTo>
                  <a:lnTo>
                    <a:pt x="836" y="69"/>
                  </a:lnTo>
                  <a:lnTo>
                    <a:pt x="878" y="96"/>
                  </a:lnTo>
                  <a:lnTo>
                    <a:pt x="914" y="127"/>
                  </a:lnTo>
                  <a:lnTo>
                    <a:pt x="943" y="161"/>
                  </a:lnTo>
                  <a:lnTo>
                    <a:pt x="969" y="200"/>
                  </a:lnTo>
                  <a:lnTo>
                    <a:pt x="990" y="242"/>
                  </a:lnTo>
                  <a:lnTo>
                    <a:pt x="1006" y="287"/>
                  </a:lnTo>
                  <a:lnTo>
                    <a:pt x="1018" y="332"/>
                  </a:lnTo>
                  <a:lnTo>
                    <a:pt x="1026" y="378"/>
                  </a:lnTo>
                  <a:lnTo>
                    <a:pt x="1031" y="426"/>
                  </a:lnTo>
                  <a:lnTo>
                    <a:pt x="1033" y="472"/>
                  </a:lnTo>
                  <a:lnTo>
                    <a:pt x="1031" y="562"/>
                  </a:lnTo>
                  <a:lnTo>
                    <a:pt x="1024" y="651"/>
                  </a:lnTo>
                  <a:lnTo>
                    <a:pt x="1012" y="739"/>
                  </a:lnTo>
                  <a:lnTo>
                    <a:pt x="985" y="915"/>
                  </a:lnTo>
                  <a:lnTo>
                    <a:pt x="982" y="923"/>
                  </a:lnTo>
                  <a:lnTo>
                    <a:pt x="976" y="927"/>
                  </a:lnTo>
                  <a:lnTo>
                    <a:pt x="969" y="930"/>
                  </a:lnTo>
                  <a:lnTo>
                    <a:pt x="961" y="930"/>
                  </a:lnTo>
                  <a:lnTo>
                    <a:pt x="872" y="915"/>
                  </a:lnTo>
                  <a:lnTo>
                    <a:pt x="782" y="908"/>
                  </a:lnTo>
                  <a:lnTo>
                    <a:pt x="691" y="902"/>
                  </a:lnTo>
                  <a:lnTo>
                    <a:pt x="600" y="897"/>
                  </a:lnTo>
                  <a:lnTo>
                    <a:pt x="510" y="890"/>
                  </a:lnTo>
                  <a:lnTo>
                    <a:pt x="467" y="884"/>
                  </a:lnTo>
                  <a:lnTo>
                    <a:pt x="421" y="878"/>
                  </a:lnTo>
                  <a:lnTo>
                    <a:pt x="376" y="869"/>
                  </a:lnTo>
                  <a:lnTo>
                    <a:pt x="331" y="859"/>
                  </a:lnTo>
                  <a:lnTo>
                    <a:pt x="286" y="845"/>
                  </a:lnTo>
                  <a:lnTo>
                    <a:pt x="244" y="829"/>
                  </a:lnTo>
                  <a:lnTo>
                    <a:pt x="204" y="808"/>
                  </a:lnTo>
                  <a:lnTo>
                    <a:pt x="167" y="783"/>
                  </a:lnTo>
                  <a:lnTo>
                    <a:pt x="134" y="753"/>
                  </a:lnTo>
                  <a:lnTo>
                    <a:pt x="126" y="753"/>
                  </a:lnTo>
                  <a:lnTo>
                    <a:pt x="118" y="747"/>
                  </a:lnTo>
                  <a:lnTo>
                    <a:pt x="112" y="739"/>
                  </a:lnTo>
                  <a:lnTo>
                    <a:pt x="112" y="729"/>
                  </a:lnTo>
                  <a:lnTo>
                    <a:pt x="119" y="676"/>
                  </a:lnTo>
                  <a:lnTo>
                    <a:pt x="118" y="624"/>
                  </a:lnTo>
                  <a:lnTo>
                    <a:pt x="109" y="572"/>
                  </a:lnTo>
                  <a:lnTo>
                    <a:pt x="92" y="521"/>
                  </a:lnTo>
                  <a:lnTo>
                    <a:pt x="73" y="470"/>
                  </a:lnTo>
                  <a:lnTo>
                    <a:pt x="50" y="421"/>
                  </a:lnTo>
                  <a:lnTo>
                    <a:pt x="25" y="373"/>
                  </a:lnTo>
                  <a:lnTo>
                    <a:pt x="1" y="329"/>
                  </a:lnTo>
                  <a:lnTo>
                    <a:pt x="0" y="317"/>
                  </a:lnTo>
                  <a:lnTo>
                    <a:pt x="4" y="308"/>
                  </a:lnTo>
                  <a:lnTo>
                    <a:pt x="11" y="300"/>
                  </a:lnTo>
                  <a:lnTo>
                    <a:pt x="23" y="300"/>
                  </a:lnTo>
                  <a:lnTo>
                    <a:pt x="56" y="311"/>
                  </a:lnTo>
                  <a:lnTo>
                    <a:pt x="85" y="327"/>
                  </a:lnTo>
                  <a:lnTo>
                    <a:pt x="109" y="346"/>
                  </a:lnTo>
                  <a:lnTo>
                    <a:pt x="129" y="370"/>
                  </a:lnTo>
                  <a:lnTo>
                    <a:pt x="146" y="397"/>
                  </a:lnTo>
                  <a:lnTo>
                    <a:pt x="159" y="426"/>
                  </a:lnTo>
                  <a:lnTo>
                    <a:pt x="170" y="455"/>
                  </a:lnTo>
                  <a:lnTo>
                    <a:pt x="170" y="457"/>
                  </a:lnTo>
                  <a:lnTo>
                    <a:pt x="177" y="439"/>
                  </a:lnTo>
                  <a:lnTo>
                    <a:pt x="209" y="360"/>
                  </a:lnTo>
                  <a:lnTo>
                    <a:pt x="225" y="320"/>
                  </a:lnTo>
                  <a:lnTo>
                    <a:pt x="243" y="276"/>
                  </a:lnTo>
                  <a:lnTo>
                    <a:pt x="262" y="234"/>
                  </a:lnTo>
                  <a:lnTo>
                    <a:pt x="285" y="194"/>
                  </a:lnTo>
                  <a:lnTo>
                    <a:pt x="310" y="155"/>
                  </a:lnTo>
                  <a:lnTo>
                    <a:pt x="337" y="118"/>
                  </a:lnTo>
                  <a:lnTo>
                    <a:pt x="368" y="85"/>
                  </a:lnTo>
                  <a:lnTo>
                    <a:pt x="403" y="57"/>
                  </a:lnTo>
                  <a:lnTo>
                    <a:pt x="442" y="33"/>
                  </a:lnTo>
                  <a:lnTo>
                    <a:pt x="488" y="15"/>
                  </a:lnTo>
                  <a:lnTo>
                    <a:pt x="539" y="3"/>
                  </a:lnTo>
                  <a:lnTo>
                    <a:pt x="5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34" name="Freeform 66"/>
            <p:cNvSpPr>
              <a:spLocks noEditPoints="1"/>
            </p:cNvSpPr>
            <p:nvPr/>
          </p:nvSpPr>
          <p:spPr bwMode="auto">
            <a:xfrm>
              <a:off x="4541" y="2198"/>
              <a:ext cx="415" cy="366"/>
            </a:xfrm>
            <a:custGeom>
              <a:avLst/>
              <a:gdLst/>
              <a:ahLst/>
              <a:cxnLst>
                <a:cxn ang="0">
                  <a:pos x="45" y="63"/>
                </a:cxn>
                <a:cxn ang="0">
                  <a:pos x="40" y="127"/>
                </a:cxn>
                <a:cxn ang="0">
                  <a:pos x="61" y="188"/>
                </a:cxn>
                <a:cxn ang="0">
                  <a:pos x="103" y="244"/>
                </a:cxn>
                <a:cxn ang="0">
                  <a:pos x="154" y="290"/>
                </a:cxn>
                <a:cxn ang="0">
                  <a:pos x="210" y="318"/>
                </a:cxn>
                <a:cxn ang="0">
                  <a:pos x="269" y="329"/>
                </a:cxn>
                <a:cxn ang="0">
                  <a:pos x="328" y="320"/>
                </a:cxn>
                <a:cxn ang="0">
                  <a:pos x="367" y="299"/>
                </a:cxn>
                <a:cxn ang="0">
                  <a:pos x="373" y="275"/>
                </a:cxn>
                <a:cxn ang="0">
                  <a:pos x="343" y="233"/>
                </a:cxn>
                <a:cxn ang="0">
                  <a:pos x="285" y="182"/>
                </a:cxn>
                <a:cxn ang="0">
                  <a:pos x="221" y="141"/>
                </a:cxn>
                <a:cxn ang="0">
                  <a:pos x="154" y="100"/>
                </a:cxn>
                <a:cxn ang="0">
                  <a:pos x="77" y="58"/>
                </a:cxn>
                <a:cxn ang="0">
                  <a:pos x="52" y="0"/>
                </a:cxn>
                <a:cxn ang="0">
                  <a:pos x="71" y="5"/>
                </a:cxn>
                <a:cxn ang="0">
                  <a:pos x="106" y="27"/>
                </a:cxn>
                <a:cxn ang="0">
                  <a:pos x="145" y="48"/>
                </a:cxn>
                <a:cxn ang="0">
                  <a:pos x="272" y="127"/>
                </a:cxn>
                <a:cxn ang="0">
                  <a:pos x="310" y="154"/>
                </a:cxn>
                <a:cxn ang="0">
                  <a:pos x="355" y="188"/>
                </a:cxn>
                <a:cxn ang="0">
                  <a:pos x="394" y="229"/>
                </a:cxn>
                <a:cxn ang="0">
                  <a:pos x="415" y="273"/>
                </a:cxn>
                <a:cxn ang="0">
                  <a:pos x="404" y="317"/>
                </a:cxn>
                <a:cxn ang="0">
                  <a:pos x="373" y="344"/>
                </a:cxn>
                <a:cxn ang="0">
                  <a:pos x="333" y="359"/>
                </a:cxn>
                <a:cxn ang="0">
                  <a:pos x="260" y="366"/>
                </a:cxn>
                <a:cxn ang="0">
                  <a:pos x="188" y="351"/>
                </a:cxn>
                <a:cxn ang="0">
                  <a:pos x="122" y="314"/>
                </a:cxn>
                <a:cxn ang="0">
                  <a:pos x="67" y="260"/>
                </a:cxn>
                <a:cxn ang="0">
                  <a:pos x="22" y="196"/>
                </a:cxn>
                <a:cxn ang="0">
                  <a:pos x="0" y="124"/>
                </a:cxn>
                <a:cxn ang="0">
                  <a:pos x="7" y="49"/>
                </a:cxn>
                <a:cxn ang="0">
                  <a:pos x="31" y="6"/>
                </a:cxn>
                <a:cxn ang="0">
                  <a:pos x="46" y="5"/>
                </a:cxn>
              </a:cxnLst>
              <a:rect l="0" t="0" r="r" b="b"/>
              <a:pathLst>
                <a:path w="415" h="366">
                  <a:moveTo>
                    <a:pt x="55" y="40"/>
                  </a:moveTo>
                  <a:lnTo>
                    <a:pt x="45" y="63"/>
                  </a:lnTo>
                  <a:lnTo>
                    <a:pt x="39" y="94"/>
                  </a:lnTo>
                  <a:lnTo>
                    <a:pt x="40" y="127"/>
                  </a:lnTo>
                  <a:lnTo>
                    <a:pt x="47" y="158"/>
                  </a:lnTo>
                  <a:lnTo>
                    <a:pt x="61" y="188"/>
                  </a:lnTo>
                  <a:lnTo>
                    <a:pt x="80" y="217"/>
                  </a:lnTo>
                  <a:lnTo>
                    <a:pt x="103" y="244"/>
                  </a:lnTo>
                  <a:lnTo>
                    <a:pt x="127" y="269"/>
                  </a:lnTo>
                  <a:lnTo>
                    <a:pt x="154" y="290"/>
                  </a:lnTo>
                  <a:lnTo>
                    <a:pt x="182" y="306"/>
                  </a:lnTo>
                  <a:lnTo>
                    <a:pt x="210" y="318"/>
                  </a:lnTo>
                  <a:lnTo>
                    <a:pt x="239" y="326"/>
                  </a:lnTo>
                  <a:lnTo>
                    <a:pt x="269" y="329"/>
                  </a:lnTo>
                  <a:lnTo>
                    <a:pt x="298" y="327"/>
                  </a:lnTo>
                  <a:lnTo>
                    <a:pt x="328" y="320"/>
                  </a:lnTo>
                  <a:lnTo>
                    <a:pt x="355" y="308"/>
                  </a:lnTo>
                  <a:lnTo>
                    <a:pt x="367" y="299"/>
                  </a:lnTo>
                  <a:lnTo>
                    <a:pt x="373" y="287"/>
                  </a:lnTo>
                  <a:lnTo>
                    <a:pt x="373" y="275"/>
                  </a:lnTo>
                  <a:lnTo>
                    <a:pt x="366" y="261"/>
                  </a:lnTo>
                  <a:lnTo>
                    <a:pt x="343" y="233"/>
                  </a:lnTo>
                  <a:lnTo>
                    <a:pt x="316" y="206"/>
                  </a:lnTo>
                  <a:lnTo>
                    <a:pt x="285" y="182"/>
                  </a:lnTo>
                  <a:lnTo>
                    <a:pt x="254" y="160"/>
                  </a:lnTo>
                  <a:lnTo>
                    <a:pt x="221" y="141"/>
                  </a:lnTo>
                  <a:lnTo>
                    <a:pt x="189" y="121"/>
                  </a:lnTo>
                  <a:lnTo>
                    <a:pt x="154" y="100"/>
                  </a:lnTo>
                  <a:lnTo>
                    <a:pt x="115" y="79"/>
                  </a:lnTo>
                  <a:lnTo>
                    <a:pt x="77" y="58"/>
                  </a:lnTo>
                  <a:lnTo>
                    <a:pt x="55" y="40"/>
                  </a:lnTo>
                  <a:close/>
                  <a:moveTo>
                    <a:pt x="52" y="0"/>
                  </a:moveTo>
                  <a:lnTo>
                    <a:pt x="62" y="0"/>
                  </a:lnTo>
                  <a:lnTo>
                    <a:pt x="71" y="5"/>
                  </a:lnTo>
                  <a:lnTo>
                    <a:pt x="86" y="15"/>
                  </a:lnTo>
                  <a:lnTo>
                    <a:pt x="106" y="27"/>
                  </a:lnTo>
                  <a:lnTo>
                    <a:pt x="127" y="37"/>
                  </a:lnTo>
                  <a:lnTo>
                    <a:pt x="145" y="48"/>
                  </a:lnTo>
                  <a:lnTo>
                    <a:pt x="209" y="87"/>
                  </a:lnTo>
                  <a:lnTo>
                    <a:pt x="272" y="127"/>
                  </a:lnTo>
                  <a:lnTo>
                    <a:pt x="289" y="139"/>
                  </a:lnTo>
                  <a:lnTo>
                    <a:pt x="310" y="154"/>
                  </a:lnTo>
                  <a:lnTo>
                    <a:pt x="333" y="170"/>
                  </a:lnTo>
                  <a:lnTo>
                    <a:pt x="355" y="188"/>
                  </a:lnTo>
                  <a:lnTo>
                    <a:pt x="376" y="208"/>
                  </a:lnTo>
                  <a:lnTo>
                    <a:pt x="394" y="229"/>
                  </a:lnTo>
                  <a:lnTo>
                    <a:pt x="407" y="251"/>
                  </a:lnTo>
                  <a:lnTo>
                    <a:pt x="415" y="273"/>
                  </a:lnTo>
                  <a:lnTo>
                    <a:pt x="413" y="297"/>
                  </a:lnTo>
                  <a:lnTo>
                    <a:pt x="404" y="317"/>
                  </a:lnTo>
                  <a:lnTo>
                    <a:pt x="391" y="332"/>
                  </a:lnTo>
                  <a:lnTo>
                    <a:pt x="373" y="344"/>
                  </a:lnTo>
                  <a:lnTo>
                    <a:pt x="352" y="353"/>
                  </a:lnTo>
                  <a:lnTo>
                    <a:pt x="333" y="359"/>
                  </a:lnTo>
                  <a:lnTo>
                    <a:pt x="295" y="365"/>
                  </a:lnTo>
                  <a:lnTo>
                    <a:pt x="260" y="366"/>
                  </a:lnTo>
                  <a:lnTo>
                    <a:pt x="224" y="362"/>
                  </a:lnTo>
                  <a:lnTo>
                    <a:pt x="188" y="351"/>
                  </a:lnTo>
                  <a:lnTo>
                    <a:pt x="154" y="335"/>
                  </a:lnTo>
                  <a:lnTo>
                    <a:pt x="122" y="314"/>
                  </a:lnTo>
                  <a:lnTo>
                    <a:pt x="94" y="288"/>
                  </a:lnTo>
                  <a:lnTo>
                    <a:pt x="67" y="260"/>
                  </a:lnTo>
                  <a:lnTo>
                    <a:pt x="42" y="229"/>
                  </a:lnTo>
                  <a:lnTo>
                    <a:pt x="22" y="196"/>
                  </a:lnTo>
                  <a:lnTo>
                    <a:pt x="9" y="160"/>
                  </a:lnTo>
                  <a:lnTo>
                    <a:pt x="0" y="124"/>
                  </a:lnTo>
                  <a:lnTo>
                    <a:pt x="0" y="87"/>
                  </a:lnTo>
                  <a:lnTo>
                    <a:pt x="7" y="49"/>
                  </a:lnTo>
                  <a:lnTo>
                    <a:pt x="24" y="14"/>
                  </a:lnTo>
                  <a:lnTo>
                    <a:pt x="31" y="6"/>
                  </a:lnTo>
                  <a:lnTo>
                    <a:pt x="42" y="3"/>
                  </a:lnTo>
                  <a:lnTo>
                    <a:pt x="46" y="5"/>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35" name="Freeform 67"/>
            <p:cNvSpPr>
              <a:spLocks/>
            </p:cNvSpPr>
            <p:nvPr/>
          </p:nvSpPr>
          <p:spPr bwMode="auto">
            <a:xfrm>
              <a:off x="4735" y="2125"/>
              <a:ext cx="57" cy="85"/>
            </a:xfrm>
            <a:custGeom>
              <a:avLst/>
              <a:gdLst/>
              <a:ahLst/>
              <a:cxnLst>
                <a:cxn ang="0">
                  <a:pos x="37" y="0"/>
                </a:cxn>
                <a:cxn ang="0">
                  <a:pos x="46" y="3"/>
                </a:cxn>
                <a:cxn ang="0">
                  <a:pos x="54" y="10"/>
                </a:cxn>
                <a:cxn ang="0">
                  <a:pos x="57" y="19"/>
                </a:cxn>
                <a:cxn ang="0">
                  <a:pos x="54" y="28"/>
                </a:cxn>
                <a:cxn ang="0">
                  <a:pos x="48" y="37"/>
                </a:cxn>
                <a:cxn ang="0">
                  <a:pos x="51" y="33"/>
                </a:cxn>
                <a:cxn ang="0">
                  <a:pos x="49" y="37"/>
                </a:cxn>
                <a:cxn ang="0">
                  <a:pos x="49" y="39"/>
                </a:cxn>
                <a:cxn ang="0">
                  <a:pos x="48" y="40"/>
                </a:cxn>
                <a:cxn ang="0">
                  <a:pos x="48" y="39"/>
                </a:cxn>
                <a:cxn ang="0">
                  <a:pos x="43" y="52"/>
                </a:cxn>
                <a:cxn ang="0">
                  <a:pos x="42" y="61"/>
                </a:cxn>
                <a:cxn ang="0">
                  <a:pos x="39" y="72"/>
                </a:cxn>
                <a:cxn ang="0">
                  <a:pos x="33" y="81"/>
                </a:cxn>
                <a:cxn ang="0">
                  <a:pos x="24" y="85"/>
                </a:cxn>
                <a:cxn ang="0">
                  <a:pos x="13" y="85"/>
                </a:cxn>
                <a:cxn ang="0">
                  <a:pos x="4" y="81"/>
                </a:cxn>
                <a:cxn ang="0">
                  <a:pos x="0" y="72"/>
                </a:cxn>
                <a:cxn ang="0">
                  <a:pos x="0" y="61"/>
                </a:cxn>
                <a:cxn ang="0">
                  <a:pos x="4" y="45"/>
                </a:cxn>
                <a:cxn ang="0">
                  <a:pos x="9" y="30"/>
                </a:cxn>
                <a:cxn ang="0">
                  <a:pos x="16" y="15"/>
                </a:cxn>
                <a:cxn ang="0">
                  <a:pos x="27" y="3"/>
                </a:cxn>
                <a:cxn ang="0">
                  <a:pos x="37" y="0"/>
                </a:cxn>
              </a:cxnLst>
              <a:rect l="0" t="0" r="r" b="b"/>
              <a:pathLst>
                <a:path w="57" h="85">
                  <a:moveTo>
                    <a:pt x="37" y="0"/>
                  </a:moveTo>
                  <a:lnTo>
                    <a:pt x="46" y="3"/>
                  </a:lnTo>
                  <a:lnTo>
                    <a:pt x="54" y="10"/>
                  </a:lnTo>
                  <a:lnTo>
                    <a:pt x="57" y="19"/>
                  </a:lnTo>
                  <a:lnTo>
                    <a:pt x="54" y="28"/>
                  </a:lnTo>
                  <a:lnTo>
                    <a:pt x="48" y="37"/>
                  </a:lnTo>
                  <a:lnTo>
                    <a:pt x="51" y="33"/>
                  </a:lnTo>
                  <a:lnTo>
                    <a:pt x="49" y="37"/>
                  </a:lnTo>
                  <a:lnTo>
                    <a:pt x="49" y="39"/>
                  </a:lnTo>
                  <a:lnTo>
                    <a:pt x="48" y="40"/>
                  </a:lnTo>
                  <a:lnTo>
                    <a:pt x="48" y="39"/>
                  </a:lnTo>
                  <a:lnTo>
                    <a:pt x="43" y="52"/>
                  </a:lnTo>
                  <a:lnTo>
                    <a:pt x="42" y="61"/>
                  </a:lnTo>
                  <a:lnTo>
                    <a:pt x="39" y="72"/>
                  </a:lnTo>
                  <a:lnTo>
                    <a:pt x="33" y="81"/>
                  </a:lnTo>
                  <a:lnTo>
                    <a:pt x="24" y="85"/>
                  </a:lnTo>
                  <a:lnTo>
                    <a:pt x="13" y="85"/>
                  </a:lnTo>
                  <a:lnTo>
                    <a:pt x="4" y="81"/>
                  </a:lnTo>
                  <a:lnTo>
                    <a:pt x="0" y="72"/>
                  </a:lnTo>
                  <a:lnTo>
                    <a:pt x="0" y="61"/>
                  </a:lnTo>
                  <a:lnTo>
                    <a:pt x="4" y="45"/>
                  </a:lnTo>
                  <a:lnTo>
                    <a:pt x="9" y="30"/>
                  </a:lnTo>
                  <a:lnTo>
                    <a:pt x="16" y="15"/>
                  </a:lnTo>
                  <a:lnTo>
                    <a:pt x="27" y="3"/>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36" name="Freeform 68"/>
            <p:cNvSpPr>
              <a:spLocks/>
            </p:cNvSpPr>
            <p:nvPr/>
          </p:nvSpPr>
          <p:spPr bwMode="auto">
            <a:xfrm>
              <a:off x="4820" y="2167"/>
              <a:ext cx="46" cy="77"/>
            </a:xfrm>
            <a:custGeom>
              <a:avLst/>
              <a:gdLst/>
              <a:ahLst/>
              <a:cxnLst>
                <a:cxn ang="0">
                  <a:pos x="22" y="0"/>
                </a:cxn>
                <a:cxn ang="0">
                  <a:pos x="31" y="0"/>
                </a:cxn>
                <a:cxn ang="0">
                  <a:pos x="40" y="4"/>
                </a:cxn>
                <a:cxn ang="0">
                  <a:pos x="46" y="13"/>
                </a:cxn>
                <a:cxn ang="0">
                  <a:pos x="46" y="24"/>
                </a:cxn>
                <a:cxn ang="0">
                  <a:pos x="37" y="64"/>
                </a:cxn>
                <a:cxn ang="0">
                  <a:pos x="33" y="73"/>
                </a:cxn>
                <a:cxn ang="0">
                  <a:pos x="24" y="77"/>
                </a:cxn>
                <a:cxn ang="0">
                  <a:pos x="13" y="77"/>
                </a:cxn>
                <a:cxn ang="0">
                  <a:pos x="4" y="73"/>
                </a:cxn>
                <a:cxn ang="0">
                  <a:pos x="0" y="64"/>
                </a:cxn>
                <a:cxn ang="0">
                  <a:pos x="0" y="54"/>
                </a:cxn>
                <a:cxn ang="0">
                  <a:pos x="7" y="13"/>
                </a:cxn>
                <a:cxn ang="0">
                  <a:pos x="13" y="4"/>
                </a:cxn>
                <a:cxn ang="0">
                  <a:pos x="22" y="0"/>
                </a:cxn>
              </a:cxnLst>
              <a:rect l="0" t="0" r="r" b="b"/>
              <a:pathLst>
                <a:path w="46" h="77">
                  <a:moveTo>
                    <a:pt x="22" y="0"/>
                  </a:moveTo>
                  <a:lnTo>
                    <a:pt x="31" y="0"/>
                  </a:lnTo>
                  <a:lnTo>
                    <a:pt x="40" y="4"/>
                  </a:lnTo>
                  <a:lnTo>
                    <a:pt x="46" y="13"/>
                  </a:lnTo>
                  <a:lnTo>
                    <a:pt x="46" y="24"/>
                  </a:lnTo>
                  <a:lnTo>
                    <a:pt x="37" y="64"/>
                  </a:lnTo>
                  <a:lnTo>
                    <a:pt x="33" y="73"/>
                  </a:lnTo>
                  <a:lnTo>
                    <a:pt x="24" y="77"/>
                  </a:lnTo>
                  <a:lnTo>
                    <a:pt x="13" y="77"/>
                  </a:lnTo>
                  <a:lnTo>
                    <a:pt x="4" y="73"/>
                  </a:lnTo>
                  <a:lnTo>
                    <a:pt x="0" y="64"/>
                  </a:lnTo>
                  <a:lnTo>
                    <a:pt x="0" y="54"/>
                  </a:lnTo>
                  <a:lnTo>
                    <a:pt x="7" y="13"/>
                  </a:lnTo>
                  <a:lnTo>
                    <a:pt x="13" y="4"/>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37" name="Freeform 69"/>
            <p:cNvSpPr>
              <a:spLocks/>
            </p:cNvSpPr>
            <p:nvPr/>
          </p:nvSpPr>
          <p:spPr bwMode="auto">
            <a:xfrm>
              <a:off x="4799" y="1822"/>
              <a:ext cx="465" cy="336"/>
            </a:xfrm>
            <a:custGeom>
              <a:avLst/>
              <a:gdLst/>
              <a:ahLst/>
              <a:cxnLst>
                <a:cxn ang="0">
                  <a:pos x="273" y="0"/>
                </a:cxn>
                <a:cxn ang="0">
                  <a:pos x="315" y="13"/>
                </a:cxn>
                <a:cxn ang="0">
                  <a:pos x="350" y="43"/>
                </a:cxn>
                <a:cxn ang="0">
                  <a:pos x="367" y="87"/>
                </a:cxn>
                <a:cxn ang="0">
                  <a:pos x="361" y="139"/>
                </a:cxn>
                <a:cxn ang="0">
                  <a:pos x="406" y="152"/>
                </a:cxn>
                <a:cxn ang="0">
                  <a:pos x="441" y="184"/>
                </a:cxn>
                <a:cxn ang="0">
                  <a:pos x="460" y="227"/>
                </a:cxn>
                <a:cxn ang="0">
                  <a:pos x="462" y="272"/>
                </a:cxn>
                <a:cxn ang="0">
                  <a:pos x="441" y="312"/>
                </a:cxn>
                <a:cxn ang="0">
                  <a:pos x="406" y="334"/>
                </a:cxn>
                <a:cxn ang="0">
                  <a:pos x="366" y="336"/>
                </a:cxn>
                <a:cxn ang="0">
                  <a:pos x="315" y="327"/>
                </a:cxn>
                <a:cxn ang="0">
                  <a:pos x="241" y="303"/>
                </a:cxn>
                <a:cxn ang="0">
                  <a:pos x="205" y="288"/>
                </a:cxn>
                <a:cxn ang="0">
                  <a:pos x="182" y="327"/>
                </a:cxn>
                <a:cxn ang="0">
                  <a:pos x="155" y="336"/>
                </a:cxn>
                <a:cxn ang="0">
                  <a:pos x="126" y="330"/>
                </a:cxn>
                <a:cxn ang="0">
                  <a:pos x="94" y="308"/>
                </a:cxn>
                <a:cxn ang="0">
                  <a:pos x="49" y="266"/>
                </a:cxn>
                <a:cxn ang="0">
                  <a:pos x="24" y="242"/>
                </a:cxn>
                <a:cxn ang="0">
                  <a:pos x="45" y="242"/>
                </a:cxn>
                <a:cxn ang="0">
                  <a:pos x="61" y="233"/>
                </a:cxn>
                <a:cxn ang="0">
                  <a:pos x="78" y="213"/>
                </a:cxn>
                <a:cxn ang="0">
                  <a:pos x="54" y="187"/>
                </a:cxn>
                <a:cxn ang="0">
                  <a:pos x="16" y="155"/>
                </a:cxn>
                <a:cxn ang="0">
                  <a:pos x="0" y="116"/>
                </a:cxn>
                <a:cxn ang="0">
                  <a:pos x="6" y="78"/>
                </a:cxn>
                <a:cxn ang="0">
                  <a:pos x="27" y="42"/>
                </a:cxn>
                <a:cxn ang="0">
                  <a:pos x="61" y="18"/>
                </a:cxn>
                <a:cxn ang="0">
                  <a:pos x="105" y="12"/>
                </a:cxn>
                <a:cxn ang="0">
                  <a:pos x="155" y="30"/>
                </a:cxn>
                <a:cxn ang="0">
                  <a:pos x="194" y="30"/>
                </a:cxn>
                <a:cxn ang="0">
                  <a:pos x="230" y="4"/>
                </a:cxn>
              </a:cxnLst>
              <a:rect l="0" t="0" r="r" b="b"/>
              <a:pathLst>
                <a:path w="465" h="336">
                  <a:moveTo>
                    <a:pt x="251" y="0"/>
                  </a:moveTo>
                  <a:lnTo>
                    <a:pt x="273" y="0"/>
                  </a:lnTo>
                  <a:lnTo>
                    <a:pt x="294" y="4"/>
                  </a:lnTo>
                  <a:lnTo>
                    <a:pt x="315" y="13"/>
                  </a:lnTo>
                  <a:lnTo>
                    <a:pt x="333" y="27"/>
                  </a:lnTo>
                  <a:lnTo>
                    <a:pt x="350" y="43"/>
                  </a:lnTo>
                  <a:lnTo>
                    <a:pt x="360" y="63"/>
                  </a:lnTo>
                  <a:lnTo>
                    <a:pt x="367" y="87"/>
                  </a:lnTo>
                  <a:lnTo>
                    <a:pt x="367" y="112"/>
                  </a:lnTo>
                  <a:lnTo>
                    <a:pt x="361" y="139"/>
                  </a:lnTo>
                  <a:lnTo>
                    <a:pt x="385" y="143"/>
                  </a:lnTo>
                  <a:lnTo>
                    <a:pt x="406" y="152"/>
                  </a:lnTo>
                  <a:lnTo>
                    <a:pt x="426" y="167"/>
                  </a:lnTo>
                  <a:lnTo>
                    <a:pt x="441" y="184"/>
                  </a:lnTo>
                  <a:lnTo>
                    <a:pt x="453" y="204"/>
                  </a:lnTo>
                  <a:lnTo>
                    <a:pt x="460" y="227"/>
                  </a:lnTo>
                  <a:lnTo>
                    <a:pt x="465" y="249"/>
                  </a:lnTo>
                  <a:lnTo>
                    <a:pt x="462" y="272"/>
                  </a:lnTo>
                  <a:lnTo>
                    <a:pt x="454" y="293"/>
                  </a:lnTo>
                  <a:lnTo>
                    <a:pt x="441" y="312"/>
                  </a:lnTo>
                  <a:lnTo>
                    <a:pt x="421" y="327"/>
                  </a:lnTo>
                  <a:lnTo>
                    <a:pt x="406" y="334"/>
                  </a:lnTo>
                  <a:lnTo>
                    <a:pt x="388" y="336"/>
                  </a:lnTo>
                  <a:lnTo>
                    <a:pt x="366" y="336"/>
                  </a:lnTo>
                  <a:lnTo>
                    <a:pt x="341" y="333"/>
                  </a:lnTo>
                  <a:lnTo>
                    <a:pt x="315" y="327"/>
                  </a:lnTo>
                  <a:lnTo>
                    <a:pt x="264" y="312"/>
                  </a:lnTo>
                  <a:lnTo>
                    <a:pt x="241" y="303"/>
                  </a:lnTo>
                  <a:lnTo>
                    <a:pt x="221" y="294"/>
                  </a:lnTo>
                  <a:lnTo>
                    <a:pt x="205" y="288"/>
                  </a:lnTo>
                  <a:lnTo>
                    <a:pt x="194" y="310"/>
                  </a:lnTo>
                  <a:lnTo>
                    <a:pt x="182" y="327"/>
                  </a:lnTo>
                  <a:lnTo>
                    <a:pt x="170" y="334"/>
                  </a:lnTo>
                  <a:lnTo>
                    <a:pt x="155" y="336"/>
                  </a:lnTo>
                  <a:lnTo>
                    <a:pt x="140" y="336"/>
                  </a:lnTo>
                  <a:lnTo>
                    <a:pt x="126" y="330"/>
                  </a:lnTo>
                  <a:lnTo>
                    <a:pt x="109" y="319"/>
                  </a:lnTo>
                  <a:lnTo>
                    <a:pt x="94" y="308"/>
                  </a:lnTo>
                  <a:lnTo>
                    <a:pt x="64" y="281"/>
                  </a:lnTo>
                  <a:lnTo>
                    <a:pt x="49" y="266"/>
                  </a:lnTo>
                  <a:lnTo>
                    <a:pt x="36" y="254"/>
                  </a:lnTo>
                  <a:lnTo>
                    <a:pt x="24" y="242"/>
                  </a:lnTo>
                  <a:lnTo>
                    <a:pt x="39" y="245"/>
                  </a:lnTo>
                  <a:lnTo>
                    <a:pt x="45" y="242"/>
                  </a:lnTo>
                  <a:lnTo>
                    <a:pt x="54" y="239"/>
                  </a:lnTo>
                  <a:lnTo>
                    <a:pt x="61" y="233"/>
                  </a:lnTo>
                  <a:lnTo>
                    <a:pt x="70" y="225"/>
                  </a:lnTo>
                  <a:lnTo>
                    <a:pt x="78" y="213"/>
                  </a:lnTo>
                  <a:lnTo>
                    <a:pt x="84" y="197"/>
                  </a:lnTo>
                  <a:lnTo>
                    <a:pt x="54" y="187"/>
                  </a:lnTo>
                  <a:lnTo>
                    <a:pt x="31" y="173"/>
                  </a:lnTo>
                  <a:lnTo>
                    <a:pt x="16" y="155"/>
                  </a:lnTo>
                  <a:lnTo>
                    <a:pt x="6" y="137"/>
                  </a:lnTo>
                  <a:lnTo>
                    <a:pt x="0" y="116"/>
                  </a:lnTo>
                  <a:lnTo>
                    <a:pt x="2" y="97"/>
                  </a:lnTo>
                  <a:lnTo>
                    <a:pt x="6" y="78"/>
                  </a:lnTo>
                  <a:lnTo>
                    <a:pt x="15" y="58"/>
                  </a:lnTo>
                  <a:lnTo>
                    <a:pt x="27" y="42"/>
                  </a:lnTo>
                  <a:lnTo>
                    <a:pt x="43" y="28"/>
                  </a:lnTo>
                  <a:lnTo>
                    <a:pt x="61" y="18"/>
                  </a:lnTo>
                  <a:lnTo>
                    <a:pt x="82" y="12"/>
                  </a:lnTo>
                  <a:lnTo>
                    <a:pt x="105" y="12"/>
                  </a:lnTo>
                  <a:lnTo>
                    <a:pt x="130" y="18"/>
                  </a:lnTo>
                  <a:lnTo>
                    <a:pt x="155" y="30"/>
                  </a:lnTo>
                  <a:lnTo>
                    <a:pt x="181" y="51"/>
                  </a:lnTo>
                  <a:lnTo>
                    <a:pt x="194" y="30"/>
                  </a:lnTo>
                  <a:lnTo>
                    <a:pt x="211" y="13"/>
                  </a:lnTo>
                  <a:lnTo>
                    <a:pt x="230" y="4"/>
                  </a:lnTo>
                  <a:lnTo>
                    <a:pt x="25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38" name="Freeform 70"/>
            <p:cNvSpPr>
              <a:spLocks noEditPoints="1"/>
            </p:cNvSpPr>
            <p:nvPr/>
          </p:nvSpPr>
          <p:spPr bwMode="auto">
            <a:xfrm>
              <a:off x="4778" y="1801"/>
              <a:ext cx="505" cy="378"/>
            </a:xfrm>
            <a:custGeom>
              <a:avLst/>
              <a:gdLst/>
              <a:ahLst/>
              <a:cxnLst>
                <a:cxn ang="0">
                  <a:pos x="250" y="48"/>
                </a:cxn>
                <a:cxn ang="0">
                  <a:pos x="212" y="90"/>
                </a:cxn>
                <a:cxn ang="0">
                  <a:pos x="188" y="85"/>
                </a:cxn>
                <a:cxn ang="0">
                  <a:pos x="135" y="57"/>
                </a:cxn>
                <a:cxn ang="0">
                  <a:pos x="79" y="61"/>
                </a:cxn>
                <a:cxn ang="0">
                  <a:pos x="43" y="112"/>
                </a:cxn>
                <a:cxn ang="0">
                  <a:pos x="57" y="166"/>
                </a:cxn>
                <a:cxn ang="0">
                  <a:pos x="109" y="199"/>
                </a:cxn>
                <a:cxn ang="0">
                  <a:pos x="123" y="222"/>
                </a:cxn>
                <a:cxn ang="0">
                  <a:pos x="90" y="272"/>
                </a:cxn>
                <a:cxn ang="0">
                  <a:pos x="144" y="327"/>
                </a:cxn>
                <a:cxn ang="0">
                  <a:pos x="185" y="333"/>
                </a:cxn>
                <a:cxn ang="0">
                  <a:pos x="212" y="296"/>
                </a:cxn>
                <a:cxn ang="0">
                  <a:pos x="279" y="309"/>
                </a:cxn>
                <a:cxn ang="0">
                  <a:pos x="359" y="334"/>
                </a:cxn>
                <a:cxn ang="0">
                  <a:pos x="429" y="333"/>
                </a:cxn>
                <a:cxn ang="0">
                  <a:pos x="465" y="285"/>
                </a:cxn>
                <a:cxn ang="0">
                  <a:pos x="451" y="222"/>
                </a:cxn>
                <a:cxn ang="0">
                  <a:pos x="403" y="184"/>
                </a:cxn>
                <a:cxn ang="0">
                  <a:pos x="365" y="167"/>
                </a:cxn>
                <a:cxn ang="0">
                  <a:pos x="368" y="110"/>
                </a:cxn>
                <a:cxn ang="0">
                  <a:pos x="335" y="57"/>
                </a:cxn>
                <a:cxn ang="0">
                  <a:pos x="285" y="0"/>
                </a:cxn>
                <a:cxn ang="0">
                  <a:pos x="363" y="28"/>
                </a:cxn>
                <a:cxn ang="0">
                  <a:pos x="406" y="105"/>
                </a:cxn>
                <a:cxn ang="0">
                  <a:pos x="411" y="146"/>
                </a:cxn>
                <a:cxn ang="0">
                  <a:pos x="481" y="197"/>
                </a:cxn>
                <a:cxn ang="0">
                  <a:pos x="505" y="279"/>
                </a:cxn>
                <a:cxn ang="0">
                  <a:pos x="468" y="355"/>
                </a:cxn>
                <a:cxn ang="0">
                  <a:pos x="399" y="378"/>
                </a:cxn>
                <a:cxn ang="0">
                  <a:pos x="318" y="364"/>
                </a:cxn>
                <a:cxn ang="0">
                  <a:pos x="242" y="337"/>
                </a:cxn>
                <a:cxn ang="0">
                  <a:pos x="215" y="363"/>
                </a:cxn>
                <a:cxn ang="0">
                  <a:pos x="166" y="378"/>
                </a:cxn>
                <a:cxn ang="0">
                  <a:pos x="96" y="340"/>
                </a:cxn>
                <a:cxn ang="0">
                  <a:pos x="30" y="278"/>
                </a:cxn>
                <a:cxn ang="0">
                  <a:pos x="32" y="249"/>
                </a:cxn>
                <a:cxn ang="0">
                  <a:pos x="55" y="246"/>
                </a:cxn>
                <a:cxn ang="0">
                  <a:pos x="78" y="228"/>
                </a:cxn>
                <a:cxn ang="0">
                  <a:pos x="29" y="193"/>
                </a:cxn>
                <a:cxn ang="0">
                  <a:pos x="0" y="121"/>
                </a:cxn>
                <a:cxn ang="0">
                  <a:pos x="40" y="43"/>
                </a:cxn>
                <a:cxn ang="0">
                  <a:pos x="114" y="15"/>
                </a:cxn>
                <a:cxn ang="0">
                  <a:pos x="191" y="40"/>
                </a:cxn>
                <a:cxn ang="0">
                  <a:pos x="217" y="22"/>
                </a:cxn>
                <a:cxn ang="0">
                  <a:pos x="285" y="0"/>
                </a:cxn>
              </a:cxnLst>
              <a:rect l="0" t="0" r="r" b="b"/>
              <a:pathLst>
                <a:path w="505" h="378">
                  <a:moveTo>
                    <a:pt x="291" y="40"/>
                  </a:moveTo>
                  <a:lnTo>
                    <a:pt x="269" y="42"/>
                  </a:lnTo>
                  <a:lnTo>
                    <a:pt x="250" y="48"/>
                  </a:lnTo>
                  <a:lnTo>
                    <a:pt x="232" y="61"/>
                  </a:lnTo>
                  <a:lnTo>
                    <a:pt x="218" y="82"/>
                  </a:lnTo>
                  <a:lnTo>
                    <a:pt x="212" y="90"/>
                  </a:lnTo>
                  <a:lnTo>
                    <a:pt x="205" y="91"/>
                  </a:lnTo>
                  <a:lnTo>
                    <a:pt x="196" y="90"/>
                  </a:lnTo>
                  <a:lnTo>
                    <a:pt x="188" y="85"/>
                  </a:lnTo>
                  <a:lnTo>
                    <a:pt x="172" y="73"/>
                  </a:lnTo>
                  <a:lnTo>
                    <a:pt x="154" y="64"/>
                  </a:lnTo>
                  <a:lnTo>
                    <a:pt x="135" y="57"/>
                  </a:lnTo>
                  <a:lnTo>
                    <a:pt x="115" y="54"/>
                  </a:lnTo>
                  <a:lnTo>
                    <a:pt x="97" y="55"/>
                  </a:lnTo>
                  <a:lnTo>
                    <a:pt x="79" y="61"/>
                  </a:lnTo>
                  <a:lnTo>
                    <a:pt x="64" y="73"/>
                  </a:lnTo>
                  <a:lnTo>
                    <a:pt x="51" y="91"/>
                  </a:lnTo>
                  <a:lnTo>
                    <a:pt x="43" y="112"/>
                  </a:lnTo>
                  <a:lnTo>
                    <a:pt x="42" y="133"/>
                  </a:lnTo>
                  <a:lnTo>
                    <a:pt x="46" y="151"/>
                  </a:lnTo>
                  <a:lnTo>
                    <a:pt x="57" y="166"/>
                  </a:lnTo>
                  <a:lnTo>
                    <a:pt x="72" y="179"/>
                  </a:lnTo>
                  <a:lnTo>
                    <a:pt x="90" y="191"/>
                  </a:lnTo>
                  <a:lnTo>
                    <a:pt x="109" y="199"/>
                  </a:lnTo>
                  <a:lnTo>
                    <a:pt x="118" y="203"/>
                  </a:lnTo>
                  <a:lnTo>
                    <a:pt x="123" y="212"/>
                  </a:lnTo>
                  <a:lnTo>
                    <a:pt x="123" y="222"/>
                  </a:lnTo>
                  <a:lnTo>
                    <a:pt x="115" y="243"/>
                  </a:lnTo>
                  <a:lnTo>
                    <a:pt x="103" y="260"/>
                  </a:lnTo>
                  <a:lnTo>
                    <a:pt x="90" y="272"/>
                  </a:lnTo>
                  <a:lnTo>
                    <a:pt x="85" y="275"/>
                  </a:lnTo>
                  <a:lnTo>
                    <a:pt x="127" y="315"/>
                  </a:lnTo>
                  <a:lnTo>
                    <a:pt x="144" y="327"/>
                  </a:lnTo>
                  <a:lnTo>
                    <a:pt x="158" y="334"/>
                  </a:lnTo>
                  <a:lnTo>
                    <a:pt x="172" y="336"/>
                  </a:lnTo>
                  <a:lnTo>
                    <a:pt x="185" y="333"/>
                  </a:lnTo>
                  <a:lnTo>
                    <a:pt x="197" y="323"/>
                  </a:lnTo>
                  <a:lnTo>
                    <a:pt x="208" y="305"/>
                  </a:lnTo>
                  <a:lnTo>
                    <a:pt x="212" y="296"/>
                  </a:lnTo>
                  <a:lnTo>
                    <a:pt x="221" y="291"/>
                  </a:lnTo>
                  <a:lnTo>
                    <a:pt x="232" y="291"/>
                  </a:lnTo>
                  <a:lnTo>
                    <a:pt x="279" y="309"/>
                  </a:lnTo>
                  <a:lnTo>
                    <a:pt x="327" y="326"/>
                  </a:lnTo>
                  <a:lnTo>
                    <a:pt x="342" y="330"/>
                  </a:lnTo>
                  <a:lnTo>
                    <a:pt x="359" y="334"/>
                  </a:lnTo>
                  <a:lnTo>
                    <a:pt x="397" y="340"/>
                  </a:lnTo>
                  <a:lnTo>
                    <a:pt x="414" y="339"/>
                  </a:lnTo>
                  <a:lnTo>
                    <a:pt x="429" y="333"/>
                  </a:lnTo>
                  <a:lnTo>
                    <a:pt x="445" y="320"/>
                  </a:lnTo>
                  <a:lnTo>
                    <a:pt x="457" y="303"/>
                  </a:lnTo>
                  <a:lnTo>
                    <a:pt x="465" y="285"/>
                  </a:lnTo>
                  <a:lnTo>
                    <a:pt x="466" y="264"/>
                  </a:lnTo>
                  <a:lnTo>
                    <a:pt x="460" y="242"/>
                  </a:lnTo>
                  <a:lnTo>
                    <a:pt x="451" y="222"/>
                  </a:lnTo>
                  <a:lnTo>
                    <a:pt x="438" y="206"/>
                  </a:lnTo>
                  <a:lnTo>
                    <a:pt x="423" y="193"/>
                  </a:lnTo>
                  <a:lnTo>
                    <a:pt x="403" y="184"/>
                  </a:lnTo>
                  <a:lnTo>
                    <a:pt x="382" y="179"/>
                  </a:lnTo>
                  <a:lnTo>
                    <a:pt x="372" y="176"/>
                  </a:lnTo>
                  <a:lnTo>
                    <a:pt x="365" y="167"/>
                  </a:lnTo>
                  <a:lnTo>
                    <a:pt x="363" y="155"/>
                  </a:lnTo>
                  <a:lnTo>
                    <a:pt x="368" y="133"/>
                  </a:lnTo>
                  <a:lnTo>
                    <a:pt x="368" y="110"/>
                  </a:lnTo>
                  <a:lnTo>
                    <a:pt x="362" y="90"/>
                  </a:lnTo>
                  <a:lnTo>
                    <a:pt x="351" y="72"/>
                  </a:lnTo>
                  <a:lnTo>
                    <a:pt x="335" y="57"/>
                  </a:lnTo>
                  <a:lnTo>
                    <a:pt x="314" y="46"/>
                  </a:lnTo>
                  <a:lnTo>
                    <a:pt x="291" y="40"/>
                  </a:lnTo>
                  <a:close/>
                  <a:moveTo>
                    <a:pt x="285" y="0"/>
                  </a:moveTo>
                  <a:lnTo>
                    <a:pt x="311" y="3"/>
                  </a:lnTo>
                  <a:lnTo>
                    <a:pt x="336" y="12"/>
                  </a:lnTo>
                  <a:lnTo>
                    <a:pt x="363" y="28"/>
                  </a:lnTo>
                  <a:lnTo>
                    <a:pt x="384" y="51"/>
                  </a:lnTo>
                  <a:lnTo>
                    <a:pt x="399" y="76"/>
                  </a:lnTo>
                  <a:lnTo>
                    <a:pt x="406" y="105"/>
                  </a:lnTo>
                  <a:lnTo>
                    <a:pt x="408" y="134"/>
                  </a:lnTo>
                  <a:lnTo>
                    <a:pt x="406" y="145"/>
                  </a:lnTo>
                  <a:lnTo>
                    <a:pt x="411" y="146"/>
                  </a:lnTo>
                  <a:lnTo>
                    <a:pt x="438" y="158"/>
                  </a:lnTo>
                  <a:lnTo>
                    <a:pt x="462" y="176"/>
                  </a:lnTo>
                  <a:lnTo>
                    <a:pt x="481" y="197"/>
                  </a:lnTo>
                  <a:lnTo>
                    <a:pt x="494" y="222"/>
                  </a:lnTo>
                  <a:lnTo>
                    <a:pt x="503" y="251"/>
                  </a:lnTo>
                  <a:lnTo>
                    <a:pt x="505" y="279"/>
                  </a:lnTo>
                  <a:lnTo>
                    <a:pt x="499" y="308"/>
                  </a:lnTo>
                  <a:lnTo>
                    <a:pt x="486" y="336"/>
                  </a:lnTo>
                  <a:lnTo>
                    <a:pt x="468" y="355"/>
                  </a:lnTo>
                  <a:lnTo>
                    <a:pt x="447" y="369"/>
                  </a:lnTo>
                  <a:lnTo>
                    <a:pt x="423" y="376"/>
                  </a:lnTo>
                  <a:lnTo>
                    <a:pt x="399" y="378"/>
                  </a:lnTo>
                  <a:lnTo>
                    <a:pt x="372" y="376"/>
                  </a:lnTo>
                  <a:lnTo>
                    <a:pt x="345" y="372"/>
                  </a:lnTo>
                  <a:lnTo>
                    <a:pt x="318" y="364"/>
                  </a:lnTo>
                  <a:lnTo>
                    <a:pt x="291" y="355"/>
                  </a:lnTo>
                  <a:lnTo>
                    <a:pt x="266" y="346"/>
                  </a:lnTo>
                  <a:lnTo>
                    <a:pt x="242" y="337"/>
                  </a:lnTo>
                  <a:lnTo>
                    <a:pt x="236" y="334"/>
                  </a:lnTo>
                  <a:lnTo>
                    <a:pt x="227" y="349"/>
                  </a:lnTo>
                  <a:lnTo>
                    <a:pt x="215" y="363"/>
                  </a:lnTo>
                  <a:lnTo>
                    <a:pt x="200" y="372"/>
                  </a:lnTo>
                  <a:lnTo>
                    <a:pt x="185" y="378"/>
                  </a:lnTo>
                  <a:lnTo>
                    <a:pt x="166" y="378"/>
                  </a:lnTo>
                  <a:lnTo>
                    <a:pt x="147" y="372"/>
                  </a:lnTo>
                  <a:lnTo>
                    <a:pt x="120" y="357"/>
                  </a:lnTo>
                  <a:lnTo>
                    <a:pt x="96" y="340"/>
                  </a:lnTo>
                  <a:lnTo>
                    <a:pt x="73" y="320"/>
                  </a:lnTo>
                  <a:lnTo>
                    <a:pt x="52" y="299"/>
                  </a:lnTo>
                  <a:lnTo>
                    <a:pt x="30" y="278"/>
                  </a:lnTo>
                  <a:lnTo>
                    <a:pt x="24" y="269"/>
                  </a:lnTo>
                  <a:lnTo>
                    <a:pt x="26" y="258"/>
                  </a:lnTo>
                  <a:lnTo>
                    <a:pt x="32" y="249"/>
                  </a:lnTo>
                  <a:lnTo>
                    <a:pt x="39" y="245"/>
                  </a:lnTo>
                  <a:lnTo>
                    <a:pt x="49" y="243"/>
                  </a:lnTo>
                  <a:lnTo>
                    <a:pt x="55" y="246"/>
                  </a:lnTo>
                  <a:lnTo>
                    <a:pt x="63" y="242"/>
                  </a:lnTo>
                  <a:lnTo>
                    <a:pt x="73" y="234"/>
                  </a:lnTo>
                  <a:lnTo>
                    <a:pt x="78" y="228"/>
                  </a:lnTo>
                  <a:lnTo>
                    <a:pt x="72" y="225"/>
                  </a:lnTo>
                  <a:lnTo>
                    <a:pt x="48" y="211"/>
                  </a:lnTo>
                  <a:lnTo>
                    <a:pt x="29" y="193"/>
                  </a:lnTo>
                  <a:lnTo>
                    <a:pt x="14" y="170"/>
                  </a:lnTo>
                  <a:lnTo>
                    <a:pt x="3" y="146"/>
                  </a:lnTo>
                  <a:lnTo>
                    <a:pt x="0" y="121"/>
                  </a:lnTo>
                  <a:lnTo>
                    <a:pt x="6" y="94"/>
                  </a:lnTo>
                  <a:lnTo>
                    <a:pt x="20" y="67"/>
                  </a:lnTo>
                  <a:lnTo>
                    <a:pt x="40" y="43"/>
                  </a:lnTo>
                  <a:lnTo>
                    <a:pt x="63" y="27"/>
                  </a:lnTo>
                  <a:lnTo>
                    <a:pt x="88" y="18"/>
                  </a:lnTo>
                  <a:lnTo>
                    <a:pt x="114" y="15"/>
                  </a:lnTo>
                  <a:lnTo>
                    <a:pt x="141" y="18"/>
                  </a:lnTo>
                  <a:lnTo>
                    <a:pt x="166" y="27"/>
                  </a:lnTo>
                  <a:lnTo>
                    <a:pt x="191" y="40"/>
                  </a:lnTo>
                  <a:lnTo>
                    <a:pt x="196" y="43"/>
                  </a:lnTo>
                  <a:lnTo>
                    <a:pt x="199" y="39"/>
                  </a:lnTo>
                  <a:lnTo>
                    <a:pt x="217" y="22"/>
                  </a:lnTo>
                  <a:lnTo>
                    <a:pt x="238" y="9"/>
                  </a:lnTo>
                  <a:lnTo>
                    <a:pt x="262" y="1"/>
                  </a:lnTo>
                  <a:lnTo>
                    <a:pt x="2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39" name="Freeform 71"/>
            <p:cNvSpPr>
              <a:spLocks/>
            </p:cNvSpPr>
            <p:nvPr/>
          </p:nvSpPr>
          <p:spPr bwMode="auto">
            <a:xfrm>
              <a:off x="4491" y="1062"/>
              <a:ext cx="692" cy="732"/>
            </a:xfrm>
            <a:custGeom>
              <a:avLst/>
              <a:gdLst/>
              <a:ahLst/>
              <a:cxnLst>
                <a:cxn ang="0">
                  <a:pos x="368" y="1"/>
                </a:cxn>
                <a:cxn ang="0">
                  <a:pos x="462" y="24"/>
                </a:cxn>
                <a:cxn ang="0">
                  <a:pos x="549" y="68"/>
                </a:cxn>
                <a:cxn ang="0">
                  <a:pos x="619" y="133"/>
                </a:cxn>
                <a:cxn ang="0">
                  <a:pos x="668" y="215"/>
                </a:cxn>
                <a:cxn ang="0">
                  <a:pos x="690" y="309"/>
                </a:cxn>
                <a:cxn ang="0">
                  <a:pos x="690" y="378"/>
                </a:cxn>
                <a:cxn ang="0">
                  <a:pos x="678" y="448"/>
                </a:cxn>
                <a:cxn ang="0">
                  <a:pos x="655" y="512"/>
                </a:cxn>
                <a:cxn ang="0">
                  <a:pos x="619" y="564"/>
                </a:cxn>
                <a:cxn ang="0">
                  <a:pos x="571" y="600"/>
                </a:cxn>
                <a:cxn ang="0">
                  <a:pos x="510" y="614"/>
                </a:cxn>
                <a:cxn ang="0">
                  <a:pos x="435" y="599"/>
                </a:cxn>
                <a:cxn ang="0">
                  <a:pos x="408" y="690"/>
                </a:cxn>
                <a:cxn ang="0">
                  <a:pos x="389" y="696"/>
                </a:cxn>
                <a:cxn ang="0">
                  <a:pos x="381" y="708"/>
                </a:cxn>
                <a:cxn ang="0">
                  <a:pos x="377" y="693"/>
                </a:cxn>
                <a:cxn ang="0">
                  <a:pos x="368" y="646"/>
                </a:cxn>
                <a:cxn ang="0">
                  <a:pos x="360" y="618"/>
                </a:cxn>
                <a:cxn ang="0">
                  <a:pos x="327" y="587"/>
                </a:cxn>
                <a:cxn ang="0">
                  <a:pos x="269" y="558"/>
                </a:cxn>
                <a:cxn ang="0">
                  <a:pos x="205" y="539"/>
                </a:cxn>
                <a:cxn ang="0">
                  <a:pos x="130" y="509"/>
                </a:cxn>
                <a:cxn ang="0">
                  <a:pos x="65" y="466"/>
                </a:cxn>
                <a:cxn ang="0">
                  <a:pos x="23" y="409"/>
                </a:cxn>
                <a:cxn ang="0">
                  <a:pos x="2" y="343"/>
                </a:cxn>
                <a:cxn ang="0">
                  <a:pos x="3" y="275"/>
                </a:cxn>
                <a:cxn ang="0">
                  <a:pos x="23" y="204"/>
                </a:cxn>
                <a:cxn ang="0">
                  <a:pos x="59" y="140"/>
                </a:cxn>
                <a:cxn ang="0">
                  <a:pos x="111" y="83"/>
                </a:cxn>
                <a:cxn ang="0">
                  <a:pos x="175" y="39"/>
                </a:cxn>
                <a:cxn ang="0">
                  <a:pos x="271" y="6"/>
                </a:cxn>
              </a:cxnLst>
              <a:rect l="0" t="0" r="r" b="b"/>
              <a:pathLst>
                <a:path w="692" h="732">
                  <a:moveTo>
                    <a:pt x="319" y="0"/>
                  </a:moveTo>
                  <a:lnTo>
                    <a:pt x="368" y="1"/>
                  </a:lnTo>
                  <a:lnTo>
                    <a:pt x="416" y="9"/>
                  </a:lnTo>
                  <a:lnTo>
                    <a:pt x="462" y="24"/>
                  </a:lnTo>
                  <a:lnTo>
                    <a:pt x="507" y="43"/>
                  </a:lnTo>
                  <a:lnTo>
                    <a:pt x="549" y="68"/>
                  </a:lnTo>
                  <a:lnTo>
                    <a:pt x="586" y="98"/>
                  </a:lnTo>
                  <a:lnTo>
                    <a:pt x="619" y="133"/>
                  </a:lnTo>
                  <a:lnTo>
                    <a:pt x="646" y="172"/>
                  </a:lnTo>
                  <a:lnTo>
                    <a:pt x="668" y="215"/>
                  </a:lnTo>
                  <a:lnTo>
                    <a:pt x="683" y="260"/>
                  </a:lnTo>
                  <a:lnTo>
                    <a:pt x="690" y="309"/>
                  </a:lnTo>
                  <a:lnTo>
                    <a:pt x="692" y="343"/>
                  </a:lnTo>
                  <a:lnTo>
                    <a:pt x="690" y="378"/>
                  </a:lnTo>
                  <a:lnTo>
                    <a:pt x="686" y="413"/>
                  </a:lnTo>
                  <a:lnTo>
                    <a:pt x="678" y="448"/>
                  </a:lnTo>
                  <a:lnTo>
                    <a:pt x="668" y="481"/>
                  </a:lnTo>
                  <a:lnTo>
                    <a:pt x="655" y="512"/>
                  </a:lnTo>
                  <a:lnTo>
                    <a:pt x="640" y="540"/>
                  </a:lnTo>
                  <a:lnTo>
                    <a:pt x="619" y="564"/>
                  </a:lnTo>
                  <a:lnTo>
                    <a:pt x="596" y="585"/>
                  </a:lnTo>
                  <a:lnTo>
                    <a:pt x="571" y="600"/>
                  </a:lnTo>
                  <a:lnTo>
                    <a:pt x="543" y="611"/>
                  </a:lnTo>
                  <a:lnTo>
                    <a:pt x="510" y="614"/>
                  </a:lnTo>
                  <a:lnTo>
                    <a:pt x="474" y="611"/>
                  </a:lnTo>
                  <a:lnTo>
                    <a:pt x="435" y="599"/>
                  </a:lnTo>
                  <a:lnTo>
                    <a:pt x="422" y="646"/>
                  </a:lnTo>
                  <a:lnTo>
                    <a:pt x="408" y="690"/>
                  </a:lnTo>
                  <a:lnTo>
                    <a:pt x="396" y="732"/>
                  </a:lnTo>
                  <a:lnTo>
                    <a:pt x="389" y="696"/>
                  </a:lnTo>
                  <a:lnTo>
                    <a:pt x="386" y="706"/>
                  </a:lnTo>
                  <a:lnTo>
                    <a:pt x="381" y="708"/>
                  </a:lnTo>
                  <a:lnTo>
                    <a:pt x="380" y="702"/>
                  </a:lnTo>
                  <a:lnTo>
                    <a:pt x="377" y="693"/>
                  </a:lnTo>
                  <a:lnTo>
                    <a:pt x="374" y="679"/>
                  </a:lnTo>
                  <a:lnTo>
                    <a:pt x="368" y="646"/>
                  </a:lnTo>
                  <a:lnTo>
                    <a:pt x="365" y="631"/>
                  </a:lnTo>
                  <a:lnTo>
                    <a:pt x="360" y="618"/>
                  </a:lnTo>
                  <a:lnTo>
                    <a:pt x="356" y="609"/>
                  </a:lnTo>
                  <a:lnTo>
                    <a:pt x="327" y="587"/>
                  </a:lnTo>
                  <a:lnTo>
                    <a:pt x="299" y="570"/>
                  </a:lnTo>
                  <a:lnTo>
                    <a:pt x="269" y="558"/>
                  </a:lnTo>
                  <a:lnTo>
                    <a:pt x="239" y="548"/>
                  </a:lnTo>
                  <a:lnTo>
                    <a:pt x="205" y="539"/>
                  </a:lnTo>
                  <a:lnTo>
                    <a:pt x="169" y="525"/>
                  </a:lnTo>
                  <a:lnTo>
                    <a:pt x="130" y="509"/>
                  </a:lnTo>
                  <a:lnTo>
                    <a:pt x="95" y="490"/>
                  </a:lnTo>
                  <a:lnTo>
                    <a:pt x="65" y="466"/>
                  </a:lnTo>
                  <a:lnTo>
                    <a:pt x="41" y="439"/>
                  </a:lnTo>
                  <a:lnTo>
                    <a:pt x="23" y="409"/>
                  </a:lnTo>
                  <a:lnTo>
                    <a:pt x="9" y="378"/>
                  </a:lnTo>
                  <a:lnTo>
                    <a:pt x="2" y="343"/>
                  </a:lnTo>
                  <a:lnTo>
                    <a:pt x="0" y="309"/>
                  </a:lnTo>
                  <a:lnTo>
                    <a:pt x="3" y="275"/>
                  </a:lnTo>
                  <a:lnTo>
                    <a:pt x="11" y="239"/>
                  </a:lnTo>
                  <a:lnTo>
                    <a:pt x="23" y="204"/>
                  </a:lnTo>
                  <a:lnTo>
                    <a:pt x="39" y="172"/>
                  </a:lnTo>
                  <a:lnTo>
                    <a:pt x="59" y="140"/>
                  </a:lnTo>
                  <a:lnTo>
                    <a:pt x="83" y="110"/>
                  </a:lnTo>
                  <a:lnTo>
                    <a:pt x="111" y="83"/>
                  </a:lnTo>
                  <a:lnTo>
                    <a:pt x="141" y="60"/>
                  </a:lnTo>
                  <a:lnTo>
                    <a:pt x="175" y="39"/>
                  </a:lnTo>
                  <a:lnTo>
                    <a:pt x="221" y="18"/>
                  </a:lnTo>
                  <a:lnTo>
                    <a:pt x="271" y="6"/>
                  </a:lnTo>
                  <a:lnTo>
                    <a:pt x="31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40" name="Freeform 72"/>
            <p:cNvSpPr>
              <a:spLocks noEditPoints="1"/>
            </p:cNvSpPr>
            <p:nvPr/>
          </p:nvSpPr>
          <p:spPr bwMode="auto">
            <a:xfrm>
              <a:off x="4474" y="1042"/>
              <a:ext cx="728" cy="771"/>
            </a:xfrm>
            <a:custGeom>
              <a:avLst/>
              <a:gdLst/>
              <a:ahLst/>
              <a:cxnLst>
                <a:cxn ang="0">
                  <a:pos x="300" y="44"/>
                </a:cxn>
                <a:cxn ang="0">
                  <a:pos x="203" y="77"/>
                </a:cxn>
                <a:cxn ang="0">
                  <a:pos x="146" y="115"/>
                </a:cxn>
                <a:cxn ang="0">
                  <a:pos x="97" y="168"/>
                </a:cxn>
                <a:cxn ang="0">
                  <a:pos x="59" y="230"/>
                </a:cxn>
                <a:cxn ang="0">
                  <a:pos x="38" y="299"/>
                </a:cxn>
                <a:cxn ang="0">
                  <a:pos x="37" y="368"/>
                </a:cxn>
                <a:cxn ang="0">
                  <a:pos x="61" y="432"/>
                </a:cxn>
                <a:cxn ang="0">
                  <a:pos x="114" y="487"/>
                </a:cxn>
                <a:cxn ang="0">
                  <a:pos x="183" y="522"/>
                </a:cxn>
                <a:cxn ang="0">
                  <a:pos x="256" y="545"/>
                </a:cxn>
                <a:cxn ang="0">
                  <a:pos x="328" y="575"/>
                </a:cxn>
                <a:cxn ang="0">
                  <a:pos x="364" y="596"/>
                </a:cxn>
                <a:cxn ang="0">
                  <a:pos x="392" y="625"/>
                </a:cxn>
                <a:cxn ang="0">
                  <a:pos x="404" y="665"/>
                </a:cxn>
                <a:cxn ang="0">
                  <a:pos x="410" y="690"/>
                </a:cxn>
                <a:cxn ang="0">
                  <a:pos x="433" y="614"/>
                </a:cxn>
                <a:cxn ang="0">
                  <a:pos x="446" y="599"/>
                </a:cxn>
                <a:cxn ang="0">
                  <a:pos x="480" y="608"/>
                </a:cxn>
                <a:cxn ang="0">
                  <a:pos x="531" y="614"/>
                </a:cxn>
                <a:cxn ang="0">
                  <a:pos x="586" y="599"/>
                </a:cxn>
                <a:cxn ang="0">
                  <a:pos x="634" y="557"/>
                </a:cxn>
                <a:cxn ang="0">
                  <a:pos x="664" y="502"/>
                </a:cxn>
                <a:cxn ang="0">
                  <a:pos x="682" y="441"/>
                </a:cxn>
                <a:cxn ang="0">
                  <a:pos x="689" y="360"/>
                </a:cxn>
                <a:cxn ang="0">
                  <a:pos x="679" y="280"/>
                </a:cxn>
                <a:cxn ang="0">
                  <a:pos x="648" y="203"/>
                </a:cxn>
                <a:cxn ang="0">
                  <a:pos x="582" y="126"/>
                </a:cxn>
                <a:cxn ang="0">
                  <a:pos x="497" y="72"/>
                </a:cxn>
                <a:cxn ang="0">
                  <a:pos x="400" y="44"/>
                </a:cxn>
                <a:cxn ang="0">
                  <a:pos x="341" y="0"/>
                </a:cxn>
                <a:cxn ang="0">
                  <a:pos x="442" y="11"/>
                </a:cxn>
                <a:cxn ang="0">
                  <a:pos x="537" y="48"/>
                </a:cxn>
                <a:cxn ang="0">
                  <a:pos x="619" y="109"/>
                </a:cxn>
                <a:cxn ang="0">
                  <a:pos x="679" y="186"/>
                </a:cxn>
                <a:cxn ang="0">
                  <a:pos x="716" y="275"/>
                </a:cxn>
                <a:cxn ang="0">
                  <a:pos x="728" y="372"/>
                </a:cxn>
                <a:cxn ang="0">
                  <a:pos x="718" y="457"/>
                </a:cxn>
                <a:cxn ang="0">
                  <a:pos x="697" y="526"/>
                </a:cxn>
                <a:cxn ang="0">
                  <a:pos x="663" y="586"/>
                </a:cxn>
                <a:cxn ang="0">
                  <a:pos x="609" y="632"/>
                </a:cxn>
                <a:cxn ang="0">
                  <a:pos x="548" y="651"/>
                </a:cxn>
                <a:cxn ang="0">
                  <a:pos x="480" y="647"/>
                </a:cxn>
                <a:cxn ang="0">
                  <a:pos x="431" y="757"/>
                </a:cxn>
                <a:cxn ang="0">
                  <a:pos x="418" y="771"/>
                </a:cxn>
                <a:cxn ang="0">
                  <a:pos x="398" y="765"/>
                </a:cxn>
                <a:cxn ang="0">
                  <a:pos x="394" y="746"/>
                </a:cxn>
                <a:cxn ang="0">
                  <a:pos x="383" y="740"/>
                </a:cxn>
                <a:cxn ang="0">
                  <a:pos x="371" y="704"/>
                </a:cxn>
                <a:cxn ang="0">
                  <a:pos x="364" y="665"/>
                </a:cxn>
                <a:cxn ang="0">
                  <a:pos x="344" y="632"/>
                </a:cxn>
                <a:cxn ang="0">
                  <a:pos x="294" y="602"/>
                </a:cxn>
                <a:cxn ang="0">
                  <a:pos x="225" y="577"/>
                </a:cxn>
                <a:cxn ang="0">
                  <a:pos x="155" y="551"/>
                </a:cxn>
                <a:cxn ang="0">
                  <a:pos x="91" y="519"/>
                </a:cxn>
                <a:cxn ang="0">
                  <a:pos x="38" y="465"/>
                </a:cxn>
                <a:cxn ang="0">
                  <a:pos x="5" y="390"/>
                </a:cxn>
                <a:cxn ang="0">
                  <a:pos x="0" y="310"/>
                </a:cxn>
                <a:cxn ang="0">
                  <a:pos x="17" y="229"/>
                </a:cxn>
                <a:cxn ang="0">
                  <a:pos x="55" y="154"/>
                </a:cxn>
                <a:cxn ang="0">
                  <a:pos x="110" y="93"/>
                </a:cxn>
                <a:cxn ang="0">
                  <a:pos x="195" y="36"/>
                </a:cxn>
                <a:cxn ang="0">
                  <a:pos x="291" y="6"/>
                </a:cxn>
              </a:cxnLst>
              <a:rect l="0" t="0" r="r" b="b"/>
              <a:pathLst>
                <a:path w="728" h="771">
                  <a:moveTo>
                    <a:pt x="350" y="41"/>
                  </a:moveTo>
                  <a:lnTo>
                    <a:pt x="300" y="44"/>
                  </a:lnTo>
                  <a:lnTo>
                    <a:pt x="250" y="56"/>
                  </a:lnTo>
                  <a:lnTo>
                    <a:pt x="203" y="77"/>
                  </a:lnTo>
                  <a:lnTo>
                    <a:pt x="174" y="94"/>
                  </a:lnTo>
                  <a:lnTo>
                    <a:pt x="146" y="115"/>
                  </a:lnTo>
                  <a:lnTo>
                    <a:pt x="120" y="141"/>
                  </a:lnTo>
                  <a:lnTo>
                    <a:pt x="97" y="168"/>
                  </a:lnTo>
                  <a:lnTo>
                    <a:pt x="77" y="199"/>
                  </a:lnTo>
                  <a:lnTo>
                    <a:pt x="59" y="230"/>
                  </a:lnTo>
                  <a:lnTo>
                    <a:pt x="46" y="265"/>
                  </a:lnTo>
                  <a:lnTo>
                    <a:pt x="38" y="299"/>
                  </a:lnTo>
                  <a:lnTo>
                    <a:pt x="34" y="333"/>
                  </a:lnTo>
                  <a:lnTo>
                    <a:pt x="37" y="368"/>
                  </a:lnTo>
                  <a:lnTo>
                    <a:pt x="46" y="401"/>
                  </a:lnTo>
                  <a:lnTo>
                    <a:pt x="61" y="432"/>
                  </a:lnTo>
                  <a:lnTo>
                    <a:pt x="85" y="462"/>
                  </a:lnTo>
                  <a:lnTo>
                    <a:pt x="114" y="487"/>
                  </a:lnTo>
                  <a:lnTo>
                    <a:pt x="149" y="507"/>
                  </a:lnTo>
                  <a:lnTo>
                    <a:pt x="183" y="522"/>
                  </a:lnTo>
                  <a:lnTo>
                    <a:pt x="219" y="533"/>
                  </a:lnTo>
                  <a:lnTo>
                    <a:pt x="256" y="545"/>
                  </a:lnTo>
                  <a:lnTo>
                    <a:pt x="292" y="559"/>
                  </a:lnTo>
                  <a:lnTo>
                    <a:pt x="328" y="575"/>
                  </a:lnTo>
                  <a:lnTo>
                    <a:pt x="346" y="584"/>
                  </a:lnTo>
                  <a:lnTo>
                    <a:pt x="364" y="596"/>
                  </a:lnTo>
                  <a:lnTo>
                    <a:pt x="379" y="610"/>
                  </a:lnTo>
                  <a:lnTo>
                    <a:pt x="392" y="625"/>
                  </a:lnTo>
                  <a:lnTo>
                    <a:pt x="400" y="644"/>
                  </a:lnTo>
                  <a:lnTo>
                    <a:pt x="404" y="665"/>
                  </a:lnTo>
                  <a:lnTo>
                    <a:pt x="409" y="687"/>
                  </a:lnTo>
                  <a:lnTo>
                    <a:pt x="410" y="690"/>
                  </a:lnTo>
                  <a:lnTo>
                    <a:pt x="413" y="680"/>
                  </a:lnTo>
                  <a:lnTo>
                    <a:pt x="433" y="614"/>
                  </a:lnTo>
                  <a:lnTo>
                    <a:pt x="437" y="605"/>
                  </a:lnTo>
                  <a:lnTo>
                    <a:pt x="446" y="599"/>
                  </a:lnTo>
                  <a:lnTo>
                    <a:pt x="456" y="601"/>
                  </a:lnTo>
                  <a:lnTo>
                    <a:pt x="480" y="608"/>
                  </a:lnTo>
                  <a:lnTo>
                    <a:pt x="506" y="613"/>
                  </a:lnTo>
                  <a:lnTo>
                    <a:pt x="531" y="614"/>
                  </a:lnTo>
                  <a:lnTo>
                    <a:pt x="557" y="611"/>
                  </a:lnTo>
                  <a:lnTo>
                    <a:pt x="586" y="599"/>
                  </a:lnTo>
                  <a:lnTo>
                    <a:pt x="612" y="581"/>
                  </a:lnTo>
                  <a:lnTo>
                    <a:pt x="634" y="557"/>
                  </a:lnTo>
                  <a:lnTo>
                    <a:pt x="651" y="532"/>
                  </a:lnTo>
                  <a:lnTo>
                    <a:pt x="664" y="502"/>
                  </a:lnTo>
                  <a:lnTo>
                    <a:pt x="675" y="472"/>
                  </a:lnTo>
                  <a:lnTo>
                    <a:pt x="682" y="441"/>
                  </a:lnTo>
                  <a:lnTo>
                    <a:pt x="688" y="401"/>
                  </a:lnTo>
                  <a:lnTo>
                    <a:pt x="689" y="360"/>
                  </a:lnTo>
                  <a:lnTo>
                    <a:pt x="686" y="320"/>
                  </a:lnTo>
                  <a:lnTo>
                    <a:pt x="679" y="280"/>
                  </a:lnTo>
                  <a:lnTo>
                    <a:pt x="666" y="241"/>
                  </a:lnTo>
                  <a:lnTo>
                    <a:pt x="648" y="203"/>
                  </a:lnTo>
                  <a:lnTo>
                    <a:pt x="618" y="162"/>
                  </a:lnTo>
                  <a:lnTo>
                    <a:pt x="582" y="126"/>
                  </a:lnTo>
                  <a:lnTo>
                    <a:pt x="540" y="96"/>
                  </a:lnTo>
                  <a:lnTo>
                    <a:pt x="497" y="72"/>
                  </a:lnTo>
                  <a:lnTo>
                    <a:pt x="449" y="54"/>
                  </a:lnTo>
                  <a:lnTo>
                    <a:pt x="400" y="44"/>
                  </a:lnTo>
                  <a:lnTo>
                    <a:pt x="350" y="41"/>
                  </a:lnTo>
                  <a:close/>
                  <a:moveTo>
                    <a:pt x="341" y="0"/>
                  </a:moveTo>
                  <a:lnTo>
                    <a:pt x="392" y="2"/>
                  </a:lnTo>
                  <a:lnTo>
                    <a:pt x="442" y="11"/>
                  </a:lnTo>
                  <a:lnTo>
                    <a:pt x="491" y="26"/>
                  </a:lnTo>
                  <a:lnTo>
                    <a:pt x="537" y="48"/>
                  </a:lnTo>
                  <a:lnTo>
                    <a:pt x="580" y="77"/>
                  </a:lnTo>
                  <a:lnTo>
                    <a:pt x="619" y="109"/>
                  </a:lnTo>
                  <a:lnTo>
                    <a:pt x="652" y="145"/>
                  </a:lnTo>
                  <a:lnTo>
                    <a:pt x="679" y="186"/>
                  </a:lnTo>
                  <a:lnTo>
                    <a:pt x="701" y="229"/>
                  </a:lnTo>
                  <a:lnTo>
                    <a:pt x="716" y="275"/>
                  </a:lnTo>
                  <a:lnTo>
                    <a:pt x="725" y="323"/>
                  </a:lnTo>
                  <a:lnTo>
                    <a:pt x="728" y="372"/>
                  </a:lnTo>
                  <a:lnTo>
                    <a:pt x="724" y="424"/>
                  </a:lnTo>
                  <a:lnTo>
                    <a:pt x="718" y="457"/>
                  </a:lnTo>
                  <a:lnTo>
                    <a:pt x="709" y="492"/>
                  </a:lnTo>
                  <a:lnTo>
                    <a:pt x="697" y="526"/>
                  </a:lnTo>
                  <a:lnTo>
                    <a:pt x="682" y="557"/>
                  </a:lnTo>
                  <a:lnTo>
                    <a:pt x="663" y="586"/>
                  </a:lnTo>
                  <a:lnTo>
                    <a:pt x="639" y="611"/>
                  </a:lnTo>
                  <a:lnTo>
                    <a:pt x="609" y="632"/>
                  </a:lnTo>
                  <a:lnTo>
                    <a:pt x="579" y="644"/>
                  </a:lnTo>
                  <a:lnTo>
                    <a:pt x="548" y="651"/>
                  </a:lnTo>
                  <a:lnTo>
                    <a:pt x="513" y="653"/>
                  </a:lnTo>
                  <a:lnTo>
                    <a:pt x="480" y="647"/>
                  </a:lnTo>
                  <a:lnTo>
                    <a:pt x="465" y="643"/>
                  </a:lnTo>
                  <a:lnTo>
                    <a:pt x="431" y="757"/>
                  </a:lnTo>
                  <a:lnTo>
                    <a:pt x="425" y="766"/>
                  </a:lnTo>
                  <a:lnTo>
                    <a:pt x="418" y="771"/>
                  </a:lnTo>
                  <a:lnTo>
                    <a:pt x="407" y="769"/>
                  </a:lnTo>
                  <a:lnTo>
                    <a:pt x="398" y="765"/>
                  </a:lnTo>
                  <a:lnTo>
                    <a:pt x="394" y="757"/>
                  </a:lnTo>
                  <a:lnTo>
                    <a:pt x="394" y="746"/>
                  </a:lnTo>
                  <a:lnTo>
                    <a:pt x="392" y="746"/>
                  </a:lnTo>
                  <a:lnTo>
                    <a:pt x="383" y="740"/>
                  </a:lnTo>
                  <a:lnTo>
                    <a:pt x="377" y="726"/>
                  </a:lnTo>
                  <a:lnTo>
                    <a:pt x="371" y="704"/>
                  </a:lnTo>
                  <a:lnTo>
                    <a:pt x="368" y="684"/>
                  </a:lnTo>
                  <a:lnTo>
                    <a:pt x="364" y="665"/>
                  </a:lnTo>
                  <a:lnTo>
                    <a:pt x="356" y="648"/>
                  </a:lnTo>
                  <a:lnTo>
                    <a:pt x="344" y="632"/>
                  </a:lnTo>
                  <a:lnTo>
                    <a:pt x="327" y="619"/>
                  </a:lnTo>
                  <a:lnTo>
                    <a:pt x="294" y="602"/>
                  </a:lnTo>
                  <a:lnTo>
                    <a:pt x="259" y="589"/>
                  </a:lnTo>
                  <a:lnTo>
                    <a:pt x="225" y="577"/>
                  </a:lnTo>
                  <a:lnTo>
                    <a:pt x="189" y="565"/>
                  </a:lnTo>
                  <a:lnTo>
                    <a:pt x="155" y="551"/>
                  </a:lnTo>
                  <a:lnTo>
                    <a:pt x="122" y="536"/>
                  </a:lnTo>
                  <a:lnTo>
                    <a:pt x="91" y="519"/>
                  </a:lnTo>
                  <a:lnTo>
                    <a:pt x="62" y="495"/>
                  </a:lnTo>
                  <a:lnTo>
                    <a:pt x="38" y="465"/>
                  </a:lnTo>
                  <a:lnTo>
                    <a:pt x="17" y="427"/>
                  </a:lnTo>
                  <a:lnTo>
                    <a:pt x="5" y="390"/>
                  </a:lnTo>
                  <a:lnTo>
                    <a:pt x="0" y="350"/>
                  </a:lnTo>
                  <a:lnTo>
                    <a:pt x="0" y="310"/>
                  </a:lnTo>
                  <a:lnTo>
                    <a:pt x="5" y="268"/>
                  </a:lnTo>
                  <a:lnTo>
                    <a:pt x="17" y="229"/>
                  </a:lnTo>
                  <a:lnTo>
                    <a:pt x="34" y="190"/>
                  </a:lnTo>
                  <a:lnTo>
                    <a:pt x="55" y="154"/>
                  </a:lnTo>
                  <a:lnTo>
                    <a:pt x="80" y="121"/>
                  </a:lnTo>
                  <a:lnTo>
                    <a:pt x="110" y="93"/>
                  </a:lnTo>
                  <a:lnTo>
                    <a:pt x="152" y="62"/>
                  </a:lnTo>
                  <a:lnTo>
                    <a:pt x="195" y="36"/>
                  </a:lnTo>
                  <a:lnTo>
                    <a:pt x="243" y="18"/>
                  </a:lnTo>
                  <a:lnTo>
                    <a:pt x="291" y="6"/>
                  </a:lnTo>
                  <a:lnTo>
                    <a:pt x="3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41" name="Freeform 73"/>
            <p:cNvSpPr>
              <a:spLocks/>
            </p:cNvSpPr>
            <p:nvPr/>
          </p:nvSpPr>
          <p:spPr bwMode="auto">
            <a:xfrm>
              <a:off x="3982" y="553"/>
              <a:ext cx="692" cy="733"/>
            </a:xfrm>
            <a:custGeom>
              <a:avLst/>
              <a:gdLst/>
              <a:ahLst/>
              <a:cxnLst>
                <a:cxn ang="0">
                  <a:pos x="369" y="1"/>
                </a:cxn>
                <a:cxn ang="0">
                  <a:pos x="463" y="23"/>
                </a:cxn>
                <a:cxn ang="0">
                  <a:pos x="548" y="68"/>
                </a:cxn>
                <a:cxn ang="0">
                  <a:pos x="618" y="134"/>
                </a:cxn>
                <a:cxn ang="0">
                  <a:pos x="668" y="215"/>
                </a:cxn>
                <a:cxn ang="0">
                  <a:pos x="690" y="310"/>
                </a:cxn>
                <a:cxn ang="0">
                  <a:pos x="690" y="374"/>
                </a:cxn>
                <a:cxn ang="0">
                  <a:pos x="681" y="440"/>
                </a:cxn>
                <a:cxn ang="0">
                  <a:pos x="662" y="501"/>
                </a:cxn>
                <a:cxn ang="0">
                  <a:pos x="630" y="554"/>
                </a:cxn>
                <a:cxn ang="0">
                  <a:pos x="589" y="592"/>
                </a:cxn>
                <a:cxn ang="0">
                  <a:pos x="536" y="613"/>
                </a:cxn>
                <a:cxn ang="0">
                  <a:pos x="472" y="610"/>
                </a:cxn>
                <a:cxn ang="0">
                  <a:pos x="421" y="646"/>
                </a:cxn>
                <a:cxn ang="0">
                  <a:pos x="396" y="733"/>
                </a:cxn>
                <a:cxn ang="0">
                  <a:pos x="387" y="706"/>
                </a:cxn>
                <a:cxn ang="0">
                  <a:pos x="381" y="703"/>
                </a:cxn>
                <a:cxn ang="0">
                  <a:pos x="375" y="679"/>
                </a:cxn>
                <a:cxn ang="0">
                  <a:pos x="369" y="648"/>
                </a:cxn>
                <a:cxn ang="0">
                  <a:pos x="362" y="619"/>
                </a:cxn>
                <a:cxn ang="0">
                  <a:pos x="327" y="588"/>
                </a:cxn>
                <a:cxn ang="0">
                  <a:pos x="270" y="558"/>
                </a:cxn>
                <a:cxn ang="0">
                  <a:pos x="206" y="539"/>
                </a:cxn>
                <a:cxn ang="0">
                  <a:pos x="130" y="510"/>
                </a:cxn>
                <a:cxn ang="0">
                  <a:pos x="64" y="466"/>
                </a:cxn>
                <a:cxn ang="0">
                  <a:pos x="23" y="409"/>
                </a:cxn>
                <a:cxn ang="0">
                  <a:pos x="3" y="345"/>
                </a:cxn>
                <a:cxn ang="0">
                  <a:pos x="3" y="274"/>
                </a:cxn>
                <a:cxn ang="0">
                  <a:pos x="23" y="206"/>
                </a:cxn>
                <a:cxn ang="0">
                  <a:pos x="60" y="140"/>
                </a:cxn>
                <a:cxn ang="0">
                  <a:pos x="111" y="83"/>
                </a:cxn>
                <a:cxn ang="0">
                  <a:pos x="176" y="40"/>
                </a:cxn>
                <a:cxn ang="0">
                  <a:pos x="270" y="6"/>
                </a:cxn>
              </a:cxnLst>
              <a:rect l="0" t="0" r="r" b="b"/>
              <a:pathLst>
                <a:path w="692" h="733">
                  <a:moveTo>
                    <a:pt x="320" y="0"/>
                  </a:moveTo>
                  <a:lnTo>
                    <a:pt x="369" y="1"/>
                  </a:lnTo>
                  <a:lnTo>
                    <a:pt x="417" y="10"/>
                  </a:lnTo>
                  <a:lnTo>
                    <a:pt x="463" y="23"/>
                  </a:lnTo>
                  <a:lnTo>
                    <a:pt x="508" y="43"/>
                  </a:lnTo>
                  <a:lnTo>
                    <a:pt x="548" y="68"/>
                  </a:lnTo>
                  <a:lnTo>
                    <a:pt x="586" y="100"/>
                  </a:lnTo>
                  <a:lnTo>
                    <a:pt x="618" y="134"/>
                  </a:lnTo>
                  <a:lnTo>
                    <a:pt x="647" y="173"/>
                  </a:lnTo>
                  <a:lnTo>
                    <a:pt x="668" y="215"/>
                  </a:lnTo>
                  <a:lnTo>
                    <a:pt x="683" y="261"/>
                  </a:lnTo>
                  <a:lnTo>
                    <a:pt x="690" y="310"/>
                  </a:lnTo>
                  <a:lnTo>
                    <a:pt x="692" y="342"/>
                  </a:lnTo>
                  <a:lnTo>
                    <a:pt x="690" y="374"/>
                  </a:lnTo>
                  <a:lnTo>
                    <a:pt x="687" y="407"/>
                  </a:lnTo>
                  <a:lnTo>
                    <a:pt x="681" y="440"/>
                  </a:lnTo>
                  <a:lnTo>
                    <a:pt x="672" y="471"/>
                  </a:lnTo>
                  <a:lnTo>
                    <a:pt x="662" y="501"/>
                  </a:lnTo>
                  <a:lnTo>
                    <a:pt x="647" y="528"/>
                  </a:lnTo>
                  <a:lnTo>
                    <a:pt x="630" y="554"/>
                  </a:lnTo>
                  <a:lnTo>
                    <a:pt x="611" y="575"/>
                  </a:lnTo>
                  <a:lnTo>
                    <a:pt x="589" y="592"/>
                  </a:lnTo>
                  <a:lnTo>
                    <a:pt x="563" y="604"/>
                  </a:lnTo>
                  <a:lnTo>
                    <a:pt x="536" y="613"/>
                  </a:lnTo>
                  <a:lnTo>
                    <a:pt x="505" y="615"/>
                  </a:lnTo>
                  <a:lnTo>
                    <a:pt x="472" y="610"/>
                  </a:lnTo>
                  <a:lnTo>
                    <a:pt x="435" y="600"/>
                  </a:lnTo>
                  <a:lnTo>
                    <a:pt x="421" y="646"/>
                  </a:lnTo>
                  <a:lnTo>
                    <a:pt x="408" y="691"/>
                  </a:lnTo>
                  <a:lnTo>
                    <a:pt x="396" y="733"/>
                  </a:lnTo>
                  <a:lnTo>
                    <a:pt x="390" y="697"/>
                  </a:lnTo>
                  <a:lnTo>
                    <a:pt x="387" y="706"/>
                  </a:lnTo>
                  <a:lnTo>
                    <a:pt x="382" y="707"/>
                  </a:lnTo>
                  <a:lnTo>
                    <a:pt x="381" y="703"/>
                  </a:lnTo>
                  <a:lnTo>
                    <a:pt x="378" y="692"/>
                  </a:lnTo>
                  <a:lnTo>
                    <a:pt x="375" y="679"/>
                  </a:lnTo>
                  <a:lnTo>
                    <a:pt x="372" y="664"/>
                  </a:lnTo>
                  <a:lnTo>
                    <a:pt x="369" y="648"/>
                  </a:lnTo>
                  <a:lnTo>
                    <a:pt x="366" y="633"/>
                  </a:lnTo>
                  <a:lnTo>
                    <a:pt x="362" y="619"/>
                  </a:lnTo>
                  <a:lnTo>
                    <a:pt x="356" y="610"/>
                  </a:lnTo>
                  <a:lnTo>
                    <a:pt x="327" y="588"/>
                  </a:lnTo>
                  <a:lnTo>
                    <a:pt x="299" y="572"/>
                  </a:lnTo>
                  <a:lnTo>
                    <a:pt x="270" y="558"/>
                  </a:lnTo>
                  <a:lnTo>
                    <a:pt x="239" y="549"/>
                  </a:lnTo>
                  <a:lnTo>
                    <a:pt x="206" y="539"/>
                  </a:lnTo>
                  <a:lnTo>
                    <a:pt x="170" y="527"/>
                  </a:lnTo>
                  <a:lnTo>
                    <a:pt x="130" y="510"/>
                  </a:lnTo>
                  <a:lnTo>
                    <a:pt x="94" y="489"/>
                  </a:lnTo>
                  <a:lnTo>
                    <a:pt x="64" y="466"/>
                  </a:lnTo>
                  <a:lnTo>
                    <a:pt x="41" y="439"/>
                  </a:lnTo>
                  <a:lnTo>
                    <a:pt x="23" y="409"/>
                  </a:lnTo>
                  <a:lnTo>
                    <a:pt x="11" y="377"/>
                  </a:lnTo>
                  <a:lnTo>
                    <a:pt x="3" y="345"/>
                  </a:lnTo>
                  <a:lnTo>
                    <a:pt x="0" y="310"/>
                  </a:lnTo>
                  <a:lnTo>
                    <a:pt x="3" y="274"/>
                  </a:lnTo>
                  <a:lnTo>
                    <a:pt x="11" y="240"/>
                  </a:lnTo>
                  <a:lnTo>
                    <a:pt x="23" y="206"/>
                  </a:lnTo>
                  <a:lnTo>
                    <a:pt x="39" y="171"/>
                  </a:lnTo>
                  <a:lnTo>
                    <a:pt x="60" y="140"/>
                  </a:lnTo>
                  <a:lnTo>
                    <a:pt x="84" y="110"/>
                  </a:lnTo>
                  <a:lnTo>
                    <a:pt x="111" y="83"/>
                  </a:lnTo>
                  <a:lnTo>
                    <a:pt x="142" y="59"/>
                  </a:lnTo>
                  <a:lnTo>
                    <a:pt x="176" y="40"/>
                  </a:lnTo>
                  <a:lnTo>
                    <a:pt x="223" y="19"/>
                  </a:lnTo>
                  <a:lnTo>
                    <a:pt x="270" y="6"/>
                  </a:lnTo>
                  <a:lnTo>
                    <a:pt x="3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42" name="Freeform 74"/>
            <p:cNvSpPr>
              <a:spLocks noEditPoints="1"/>
            </p:cNvSpPr>
            <p:nvPr/>
          </p:nvSpPr>
          <p:spPr bwMode="auto">
            <a:xfrm>
              <a:off x="3964" y="535"/>
              <a:ext cx="729" cy="769"/>
            </a:xfrm>
            <a:custGeom>
              <a:avLst/>
              <a:gdLst/>
              <a:ahLst/>
              <a:cxnLst>
                <a:cxn ang="0">
                  <a:pos x="302" y="41"/>
                </a:cxn>
                <a:cxn ang="0">
                  <a:pos x="205" y="74"/>
                </a:cxn>
                <a:cxn ang="0">
                  <a:pos x="148" y="113"/>
                </a:cxn>
                <a:cxn ang="0">
                  <a:pos x="99" y="165"/>
                </a:cxn>
                <a:cxn ang="0">
                  <a:pos x="61" y="228"/>
                </a:cxn>
                <a:cxn ang="0">
                  <a:pos x="39" y="297"/>
                </a:cxn>
                <a:cxn ang="0">
                  <a:pos x="39" y="366"/>
                </a:cxn>
                <a:cxn ang="0">
                  <a:pos x="63" y="430"/>
                </a:cxn>
                <a:cxn ang="0">
                  <a:pos x="117" y="485"/>
                </a:cxn>
                <a:cxn ang="0">
                  <a:pos x="185" y="519"/>
                </a:cxn>
                <a:cxn ang="0">
                  <a:pos x="257" y="545"/>
                </a:cxn>
                <a:cxn ang="0">
                  <a:pos x="329" y="573"/>
                </a:cxn>
                <a:cxn ang="0">
                  <a:pos x="380" y="607"/>
                </a:cxn>
                <a:cxn ang="0">
                  <a:pos x="402" y="642"/>
                </a:cxn>
                <a:cxn ang="0">
                  <a:pos x="411" y="691"/>
                </a:cxn>
                <a:cxn ang="0">
                  <a:pos x="439" y="604"/>
                </a:cxn>
                <a:cxn ang="0">
                  <a:pos x="459" y="598"/>
                </a:cxn>
                <a:cxn ang="0">
                  <a:pos x="508" y="612"/>
                </a:cxn>
                <a:cxn ang="0">
                  <a:pos x="559" y="609"/>
                </a:cxn>
                <a:cxn ang="0">
                  <a:pos x="608" y="584"/>
                </a:cxn>
                <a:cxn ang="0">
                  <a:pos x="644" y="543"/>
                </a:cxn>
                <a:cxn ang="0">
                  <a:pos x="668" y="494"/>
                </a:cxn>
                <a:cxn ang="0">
                  <a:pos x="683" y="440"/>
                </a:cxn>
                <a:cxn ang="0">
                  <a:pos x="690" y="358"/>
                </a:cxn>
                <a:cxn ang="0">
                  <a:pos x="680" y="277"/>
                </a:cxn>
                <a:cxn ang="0">
                  <a:pos x="648" y="203"/>
                </a:cxn>
                <a:cxn ang="0">
                  <a:pos x="583" y="125"/>
                </a:cxn>
                <a:cxn ang="0">
                  <a:pos x="498" y="71"/>
                </a:cxn>
                <a:cxn ang="0">
                  <a:pos x="400" y="41"/>
                </a:cxn>
                <a:cxn ang="0">
                  <a:pos x="342" y="0"/>
                </a:cxn>
                <a:cxn ang="0">
                  <a:pos x="444" y="10"/>
                </a:cxn>
                <a:cxn ang="0">
                  <a:pos x="539" y="47"/>
                </a:cxn>
                <a:cxn ang="0">
                  <a:pos x="620" y="107"/>
                </a:cxn>
                <a:cxn ang="0">
                  <a:pos x="681" y="185"/>
                </a:cxn>
                <a:cxn ang="0">
                  <a:pos x="717" y="273"/>
                </a:cxn>
                <a:cxn ang="0">
                  <a:pos x="729" y="372"/>
                </a:cxn>
                <a:cxn ang="0">
                  <a:pos x="720" y="457"/>
                </a:cxn>
                <a:cxn ang="0">
                  <a:pos x="699" y="524"/>
                </a:cxn>
                <a:cxn ang="0">
                  <a:pos x="663" y="584"/>
                </a:cxn>
                <a:cxn ang="0">
                  <a:pos x="611" y="630"/>
                </a:cxn>
                <a:cxn ang="0">
                  <a:pos x="548" y="649"/>
                </a:cxn>
                <a:cxn ang="0">
                  <a:pos x="483" y="646"/>
                </a:cxn>
                <a:cxn ang="0">
                  <a:pos x="453" y="690"/>
                </a:cxn>
                <a:cxn ang="0">
                  <a:pos x="427" y="764"/>
                </a:cxn>
                <a:cxn ang="0">
                  <a:pos x="408" y="769"/>
                </a:cxn>
                <a:cxn ang="0">
                  <a:pos x="395" y="757"/>
                </a:cxn>
                <a:cxn ang="0">
                  <a:pos x="393" y="743"/>
                </a:cxn>
                <a:cxn ang="0">
                  <a:pos x="378" y="724"/>
                </a:cxn>
                <a:cxn ang="0">
                  <a:pos x="365" y="664"/>
                </a:cxn>
                <a:cxn ang="0">
                  <a:pos x="345" y="631"/>
                </a:cxn>
                <a:cxn ang="0">
                  <a:pos x="294" y="601"/>
                </a:cxn>
                <a:cxn ang="0">
                  <a:pos x="226" y="575"/>
                </a:cxn>
                <a:cxn ang="0">
                  <a:pos x="156" y="551"/>
                </a:cxn>
                <a:cxn ang="0">
                  <a:pos x="93" y="518"/>
                </a:cxn>
                <a:cxn ang="0">
                  <a:pos x="39" y="464"/>
                </a:cxn>
                <a:cxn ang="0">
                  <a:pos x="6" y="388"/>
                </a:cxn>
                <a:cxn ang="0">
                  <a:pos x="0" y="307"/>
                </a:cxn>
                <a:cxn ang="0">
                  <a:pos x="18" y="227"/>
                </a:cxn>
                <a:cxn ang="0">
                  <a:pos x="57" y="152"/>
                </a:cxn>
                <a:cxn ang="0">
                  <a:pos x="111" y="91"/>
                </a:cxn>
                <a:cxn ang="0">
                  <a:pos x="196" y="36"/>
                </a:cxn>
                <a:cxn ang="0">
                  <a:pos x="293" y="4"/>
                </a:cxn>
              </a:cxnLst>
              <a:rect l="0" t="0" r="r" b="b"/>
              <a:pathLst>
                <a:path w="729" h="769">
                  <a:moveTo>
                    <a:pt x="351" y="39"/>
                  </a:moveTo>
                  <a:lnTo>
                    <a:pt x="302" y="41"/>
                  </a:lnTo>
                  <a:lnTo>
                    <a:pt x="253" y="53"/>
                  </a:lnTo>
                  <a:lnTo>
                    <a:pt x="205" y="74"/>
                  </a:lnTo>
                  <a:lnTo>
                    <a:pt x="176" y="92"/>
                  </a:lnTo>
                  <a:lnTo>
                    <a:pt x="148" y="113"/>
                  </a:lnTo>
                  <a:lnTo>
                    <a:pt x="123" y="139"/>
                  </a:lnTo>
                  <a:lnTo>
                    <a:pt x="99" y="165"/>
                  </a:lnTo>
                  <a:lnTo>
                    <a:pt x="78" y="197"/>
                  </a:lnTo>
                  <a:lnTo>
                    <a:pt x="61" y="228"/>
                  </a:lnTo>
                  <a:lnTo>
                    <a:pt x="48" y="262"/>
                  </a:lnTo>
                  <a:lnTo>
                    <a:pt x="39" y="297"/>
                  </a:lnTo>
                  <a:lnTo>
                    <a:pt x="36" y="331"/>
                  </a:lnTo>
                  <a:lnTo>
                    <a:pt x="39" y="366"/>
                  </a:lnTo>
                  <a:lnTo>
                    <a:pt x="48" y="398"/>
                  </a:lnTo>
                  <a:lnTo>
                    <a:pt x="63" y="430"/>
                  </a:lnTo>
                  <a:lnTo>
                    <a:pt x="87" y="460"/>
                  </a:lnTo>
                  <a:lnTo>
                    <a:pt x="117" y="485"/>
                  </a:lnTo>
                  <a:lnTo>
                    <a:pt x="150" y="504"/>
                  </a:lnTo>
                  <a:lnTo>
                    <a:pt x="185" y="519"/>
                  </a:lnTo>
                  <a:lnTo>
                    <a:pt x="221" y="533"/>
                  </a:lnTo>
                  <a:lnTo>
                    <a:pt x="257" y="545"/>
                  </a:lnTo>
                  <a:lnTo>
                    <a:pt x="294" y="557"/>
                  </a:lnTo>
                  <a:lnTo>
                    <a:pt x="329" y="573"/>
                  </a:lnTo>
                  <a:lnTo>
                    <a:pt x="365" y="594"/>
                  </a:lnTo>
                  <a:lnTo>
                    <a:pt x="380" y="607"/>
                  </a:lnTo>
                  <a:lnTo>
                    <a:pt x="393" y="622"/>
                  </a:lnTo>
                  <a:lnTo>
                    <a:pt x="402" y="642"/>
                  </a:lnTo>
                  <a:lnTo>
                    <a:pt x="411" y="685"/>
                  </a:lnTo>
                  <a:lnTo>
                    <a:pt x="411" y="691"/>
                  </a:lnTo>
                  <a:lnTo>
                    <a:pt x="435" y="612"/>
                  </a:lnTo>
                  <a:lnTo>
                    <a:pt x="439" y="604"/>
                  </a:lnTo>
                  <a:lnTo>
                    <a:pt x="448" y="598"/>
                  </a:lnTo>
                  <a:lnTo>
                    <a:pt x="459" y="598"/>
                  </a:lnTo>
                  <a:lnTo>
                    <a:pt x="483" y="606"/>
                  </a:lnTo>
                  <a:lnTo>
                    <a:pt x="508" y="612"/>
                  </a:lnTo>
                  <a:lnTo>
                    <a:pt x="533" y="613"/>
                  </a:lnTo>
                  <a:lnTo>
                    <a:pt x="559" y="609"/>
                  </a:lnTo>
                  <a:lnTo>
                    <a:pt x="586" y="598"/>
                  </a:lnTo>
                  <a:lnTo>
                    <a:pt x="608" y="584"/>
                  </a:lnTo>
                  <a:lnTo>
                    <a:pt x="627" y="566"/>
                  </a:lnTo>
                  <a:lnTo>
                    <a:pt x="644" y="543"/>
                  </a:lnTo>
                  <a:lnTo>
                    <a:pt x="657" y="519"/>
                  </a:lnTo>
                  <a:lnTo>
                    <a:pt x="668" y="494"/>
                  </a:lnTo>
                  <a:lnTo>
                    <a:pt x="677" y="467"/>
                  </a:lnTo>
                  <a:lnTo>
                    <a:pt x="683" y="440"/>
                  </a:lnTo>
                  <a:lnTo>
                    <a:pt x="689" y="400"/>
                  </a:lnTo>
                  <a:lnTo>
                    <a:pt x="690" y="358"/>
                  </a:lnTo>
                  <a:lnTo>
                    <a:pt x="687" y="318"/>
                  </a:lnTo>
                  <a:lnTo>
                    <a:pt x="680" y="277"/>
                  </a:lnTo>
                  <a:lnTo>
                    <a:pt x="666" y="239"/>
                  </a:lnTo>
                  <a:lnTo>
                    <a:pt x="648" y="203"/>
                  </a:lnTo>
                  <a:lnTo>
                    <a:pt x="619" y="161"/>
                  </a:lnTo>
                  <a:lnTo>
                    <a:pt x="583" y="125"/>
                  </a:lnTo>
                  <a:lnTo>
                    <a:pt x="541" y="95"/>
                  </a:lnTo>
                  <a:lnTo>
                    <a:pt x="498" y="71"/>
                  </a:lnTo>
                  <a:lnTo>
                    <a:pt x="450" y="53"/>
                  </a:lnTo>
                  <a:lnTo>
                    <a:pt x="400" y="41"/>
                  </a:lnTo>
                  <a:lnTo>
                    <a:pt x="351" y="39"/>
                  </a:lnTo>
                  <a:close/>
                  <a:moveTo>
                    <a:pt x="342" y="0"/>
                  </a:moveTo>
                  <a:lnTo>
                    <a:pt x="393" y="1"/>
                  </a:lnTo>
                  <a:lnTo>
                    <a:pt x="444" y="10"/>
                  </a:lnTo>
                  <a:lnTo>
                    <a:pt x="493" y="25"/>
                  </a:lnTo>
                  <a:lnTo>
                    <a:pt x="539" y="47"/>
                  </a:lnTo>
                  <a:lnTo>
                    <a:pt x="583" y="76"/>
                  </a:lnTo>
                  <a:lnTo>
                    <a:pt x="620" y="107"/>
                  </a:lnTo>
                  <a:lnTo>
                    <a:pt x="653" y="145"/>
                  </a:lnTo>
                  <a:lnTo>
                    <a:pt x="681" y="185"/>
                  </a:lnTo>
                  <a:lnTo>
                    <a:pt x="702" y="227"/>
                  </a:lnTo>
                  <a:lnTo>
                    <a:pt x="717" y="273"/>
                  </a:lnTo>
                  <a:lnTo>
                    <a:pt x="726" y="322"/>
                  </a:lnTo>
                  <a:lnTo>
                    <a:pt x="729" y="372"/>
                  </a:lnTo>
                  <a:lnTo>
                    <a:pt x="726" y="424"/>
                  </a:lnTo>
                  <a:lnTo>
                    <a:pt x="720" y="457"/>
                  </a:lnTo>
                  <a:lnTo>
                    <a:pt x="711" y="491"/>
                  </a:lnTo>
                  <a:lnTo>
                    <a:pt x="699" y="524"/>
                  </a:lnTo>
                  <a:lnTo>
                    <a:pt x="683" y="555"/>
                  </a:lnTo>
                  <a:lnTo>
                    <a:pt x="663" y="584"/>
                  </a:lnTo>
                  <a:lnTo>
                    <a:pt x="639" y="609"/>
                  </a:lnTo>
                  <a:lnTo>
                    <a:pt x="611" y="630"/>
                  </a:lnTo>
                  <a:lnTo>
                    <a:pt x="580" y="643"/>
                  </a:lnTo>
                  <a:lnTo>
                    <a:pt x="548" y="649"/>
                  </a:lnTo>
                  <a:lnTo>
                    <a:pt x="515" y="651"/>
                  </a:lnTo>
                  <a:lnTo>
                    <a:pt x="483" y="646"/>
                  </a:lnTo>
                  <a:lnTo>
                    <a:pt x="466" y="642"/>
                  </a:lnTo>
                  <a:lnTo>
                    <a:pt x="453" y="690"/>
                  </a:lnTo>
                  <a:lnTo>
                    <a:pt x="433" y="755"/>
                  </a:lnTo>
                  <a:lnTo>
                    <a:pt x="427" y="764"/>
                  </a:lnTo>
                  <a:lnTo>
                    <a:pt x="418" y="769"/>
                  </a:lnTo>
                  <a:lnTo>
                    <a:pt x="408" y="769"/>
                  </a:lnTo>
                  <a:lnTo>
                    <a:pt x="399" y="764"/>
                  </a:lnTo>
                  <a:lnTo>
                    <a:pt x="395" y="757"/>
                  </a:lnTo>
                  <a:lnTo>
                    <a:pt x="395" y="743"/>
                  </a:lnTo>
                  <a:lnTo>
                    <a:pt x="393" y="743"/>
                  </a:lnTo>
                  <a:lnTo>
                    <a:pt x="384" y="737"/>
                  </a:lnTo>
                  <a:lnTo>
                    <a:pt x="378" y="724"/>
                  </a:lnTo>
                  <a:lnTo>
                    <a:pt x="369" y="682"/>
                  </a:lnTo>
                  <a:lnTo>
                    <a:pt x="365" y="664"/>
                  </a:lnTo>
                  <a:lnTo>
                    <a:pt x="357" y="648"/>
                  </a:lnTo>
                  <a:lnTo>
                    <a:pt x="345" y="631"/>
                  </a:lnTo>
                  <a:lnTo>
                    <a:pt x="327" y="618"/>
                  </a:lnTo>
                  <a:lnTo>
                    <a:pt x="294" y="601"/>
                  </a:lnTo>
                  <a:lnTo>
                    <a:pt x="260" y="587"/>
                  </a:lnTo>
                  <a:lnTo>
                    <a:pt x="226" y="575"/>
                  </a:lnTo>
                  <a:lnTo>
                    <a:pt x="190" y="563"/>
                  </a:lnTo>
                  <a:lnTo>
                    <a:pt x="156" y="551"/>
                  </a:lnTo>
                  <a:lnTo>
                    <a:pt x="123" y="536"/>
                  </a:lnTo>
                  <a:lnTo>
                    <a:pt x="93" y="518"/>
                  </a:lnTo>
                  <a:lnTo>
                    <a:pt x="64" y="494"/>
                  </a:lnTo>
                  <a:lnTo>
                    <a:pt x="39" y="464"/>
                  </a:lnTo>
                  <a:lnTo>
                    <a:pt x="18" y="427"/>
                  </a:lnTo>
                  <a:lnTo>
                    <a:pt x="6" y="388"/>
                  </a:lnTo>
                  <a:lnTo>
                    <a:pt x="0" y="348"/>
                  </a:lnTo>
                  <a:lnTo>
                    <a:pt x="0" y="307"/>
                  </a:lnTo>
                  <a:lnTo>
                    <a:pt x="6" y="265"/>
                  </a:lnTo>
                  <a:lnTo>
                    <a:pt x="18" y="227"/>
                  </a:lnTo>
                  <a:lnTo>
                    <a:pt x="35" y="188"/>
                  </a:lnTo>
                  <a:lnTo>
                    <a:pt x="57" y="152"/>
                  </a:lnTo>
                  <a:lnTo>
                    <a:pt x="82" y="119"/>
                  </a:lnTo>
                  <a:lnTo>
                    <a:pt x="111" y="91"/>
                  </a:lnTo>
                  <a:lnTo>
                    <a:pt x="153" y="59"/>
                  </a:lnTo>
                  <a:lnTo>
                    <a:pt x="196" y="36"/>
                  </a:lnTo>
                  <a:lnTo>
                    <a:pt x="244" y="16"/>
                  </a:lnTo>
                  <a:lnTo>
                    <a:pt x="293" y="4"/>
                  </a:lnTo>
                  <a:lnTo>
                    <a:pt x="3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43" name="Freeform 75"/>
            <p:cNvSpPr>
              <a:spLocks/>
            </p:cNvSpPr>
            <p:nvPr/>
          </p:nvSpPr>
          <p:spPr bwMode="auto">
            <a:xfrm>
              <a:off x="3424" y="25"/>
              <a:ext cx="690" cy="732"/>
            </a:xfrm>
            <a:custGeom>
              <a:avLst/>
              <a:gdLst/>
              <a:ahLst/>
              <a:cxnLst>
                <a:cxn ang="0">
                  <a:pos x="367" y="0"/>
                </a:cxn>
                <a:cxn ang="0">
                  <a:pos x="461" y="23"/>
                </a:cxn>
                <a:cxn ang="0">
                  <a:pos x="546" y="69"/>
                </a:cxn>
                <a:cxn ang="0">
                  <a:pos x="616" y="133"/>
                </a:cxn>
                <a:cxn ang="0">
                  <a:pos x="666" y="215"/>
                </a:cxn>
                <a:cxn ang="0">
                  <a:pos x="688" y="310"/>
                </a:cxn>
                <a:cxn ang="0">
                  <a:pos x="688" y="374"/>
                </a:cxn>
                <a:cxn ang="0">
                  <a:pos x="679" y="439"/>
                </a:cxn>
                <a:cxn ang="0">
                  <a:pos x="660" y="501"/>
                </a:cxn>
                <a:cxn ang="0">
                  <a:pos x="628" y="553"/>
                </a:cxn>
                <a:cxn ang="0">
                  <a:pos x="587" y="592"/>
                </a:cxn>
                <a:cxn ang="0">
                  <a:pos x="534" y="613"/>
                </a:cxn>
                <a:cxn ang="0">
                  <a:pos x="470" y="610"/>
                </a:cxn>
                <a:cxn ang="0">
                  <a:pos x="419" y="646"/>
                </a:cxn>
                <a:cxn ang="0">
                  <a:pos x="394" y="732"/>
                </a:cxn>
                <a:cxn ang="0">
                  <a:pos x="385" y="705"/>
                </a:cxn>
                <a:cxn ang="0">
                  <a:pos x="379" y="702"/>
                </a:cxn>
                <a:cxn ang="0">
                  <a:pos x="373" y="678"/>
                </a:cxn>
                <a:cxn ang="0">
                  <a:pos x="367" y="647"/>
                </a:cxn>
                <a:cxn ang="0">
                  <a:pos x="360" y="619"/>
                </a:cxn>
                <a:cxn ang="0">
                  <a:pos x="325" y="587"/>
                </a:cxn>
                <a:cxn ang="0">
                  <a:pos x="268" y="557"/>
                </a:cxn>
                <a:cxn ang="0">
                  <a:pos x="204" y="538"/>
                </a:cxn>
                <a:cxn ang="0">
                  <a:pos x="130" y="510"/>
                </a:cxn>
                <a:cxn ang="0">
                  <a:pos x="64" y="466"/>
                </a:cxn>
                <a:cxn ang="0">
                  <a:pos x="21" y="410"/>
                </a:cxn>
                <a:cxn ang="0">
                  <a:pos x="1" y="344"/>
                </a:cxn>
                <a:cxn ang="0">
                  <a:pos x="3" y="275"/>
                </a:cxn>
                <a:cxn ang="0">
                  <a:pos x="22" y="205"/>
                </a:cxn>
                <a:cxn ang="0">
                  <a:pos x="58" y="141"/>
                </a:cxn>
                <a:cxn ang="0">
                  <a:pos x="109" y="84"/>
                </a:cxn>
                <a:cxn ang="0">
                  <a:pos x="174" y="39"/>
                </a:cxn>
                <a:cxn ang="0">
                  <a:pos x="268" y="5"/>
                </a:cxn>
              </a:cxnLst>
              <a:rect l="0" t="0" r="r" b="b"/>
              <a:pathLst>
                <a:path w="690" h="732">
                  <a:moveTo>
                    <a:pt x="318" y="0"/>
                  </a:moveTo>
                  <a:lnTo>
                    <a:pt x="367" y="0"/>
                  </a:lnTo>
                  <a:lnTo>
                    <a:pt x="415" y="9"/>
                  </a:lnTo>
                  <a:lnTo>
                    <a:pt x="461" y="23"/>
                  </a:lnTo>
                  <a:lnTo>
                    <a:pt x="506" y="44"/>
                  </a:lnTo>
                  <a:lnTo>
                    <a:pt x="546" y="69"/>
                  </a:lnTo>
                  <a:lnTo>
                    <a:pt x="584" y="99"/>
                  </a:lnTo>
                  <a:lnTo>
                    <a:pt x="616" y="133"/>
                  </a:lnTo>
                  <a:lnTo>
                    <a:pt x="645" y="172"/>
                  </a:lnTo>
                  <a:lnTo>
                    <a:pt x="666" y="215"/>
                  </a:lnTo>
                  <a:lnTo>
                    <a:pt x="681" y="260"/>
                  </a:lnTo>
                  <a:lnTo>
                    <a:pt x="688" y="310"/>
                  </a:lnTo>
                  <a:lnTo>
                    <a:pt x="690" y="341"/>
                  </a:lnTo>
                  <a:lnTo>
                    <a:pt x="688" y="374"/>
                  </a:lnTo>
                  <a:lnTo>
                    <a:pt x="685" y="407"/>
                  </a:lnTo>
                  <a:lnTo>
                    <a:pt x="679" y="439"/>
                  </a:lnTo>
                  <a:lnTo>
                    <a:pt x="670" y="471"/>
                  </a:lnTo>
                  <a:lnTo>
                    <a:pt x="660" y="501"/>
                  </a:lnTo>
                  <a:lnTo>
                    <a:pt x="645" y="528"/>
                  </a:lnTo>
                  <a:lnTo>
                    <a:pt x="628" y="553"/>
                  </a:lnTo>
                  <a:lnTo>
                    <a:pt x="609" y="574"/>
                  </a:lnTo>
                  <a:lnTo>
                    <a:pt x="587" y="592"/>
                  </a:lnTo>
                  <a:lnTo>
                    <a:pt x="561" y="604"/>
                  </a:lnTo>
                  <a:lnTo>
                    <a:pt x="534" y="613"/>
                  </a:lnTo>
                  <a:lnTo>
                    <a:pt x="503" y="614"/>
                  </a:lnTo>
                  <a:lnTo>
                    <a:pt x="470" y="610"/>
                  </a:lnTo>
                  <a:lnTo>
                    <a:pt x="433" y="599"/>
                  </a:lnTo>
                  <a:lnTo>
                    <a:pt x="419" y="646"/>
                  </a:lnTo>
                  <a:lnTo>
                    <a:pt x="406" y="690"/>
                  </a:lnTo>
                  <a:lnTo>
                    <a:pt x="394" y="732"/>
                  </a:lnTo>
                  <a:lnTo>
                    <a:pt x="388" y="696"/>
                  </a:lnTo>
                  <a:lnTo>
                    <a:pt x="385" y="705"/>
                  </a:lnTo>
                  <a:lnTo>
                    <a:pt x="380" y="707"/>
                  </a:lnTo>
                  <a:lnTo>
                    <a:pt x="379" y="702"/>
                  </a:lnTo>
                  <a:lnTo>
                    <a:pt x="376" y="692"/>
                  </a:lnTo>
                  <a:lnTo>
                    <a:pt x="373" y="678"/>
                  </a:lnTo>
                  <a:lnTo>
                    <a:pt x="370" y="663"/>
                  </a:lnTo>
                  <a:lnTo>
                    <a:pt x="367" y="647"/>
                  </a:lnTo>
                  <a:lnTo>
                    <a:pt x="364" y="632"/>
                  </a:lnTo>
                  <a:lnTo>
                    <a:pt x="360" y="619"/>
                  </a:lnTo>
                  <a:lnTo>
                    <a:pt x="354" y="610"/>
                  </a:lnTo>
                  <a:lnTo>
                    <a:pt x="325" y="587"/>
                  </a:lnTo>
                  <a:lnTo>
                    <a:pt x="297" y="571"/>
                  </a:lnTo>
                  <a:lnTo>
                    <a:pt x="268" y="557"/>
                  </a:lnTo>
                  <a:lnTo>
                    <a:pt x="237" y="549"/>
                  </a:lnTo>
                  <a:lnTo>
                    <a:pt x="204" y="538"/>
                  </a:lnTo>
                  <a:lnTo>
                    <a:pt x="168" y="526"/>
                  </a:lnTo>
                  <a:lnTo>
                    <a:pt x="130" y="510"/>
                  </a:lnTo>
                  <a:lnTo>
                    <a:pt x="94" y="490"/>
                  </a:lnTo>
                  <a:lnTo>
                    <a:pt x="64" y="466"/>
                  </a:lnTo>
                  <a:lnTo>
                    <a:pt x="40" y="439"/>
                  </a:lnTo>
                  <a:lnTo>
                    <a:pt x="21" y="410"/>
                  </a:lnTo>
                  <a:lnTo>
                    <a:pt x="9" y="378"/>
                  </a:lnTo>
                  <a:lnTo>
                    <a:pt x="1" y="344"/>
                  </a:lnTo>
                  <a:lnTo>
                    <a:pt x="0" y="310"/>
                  </a:lnTo>
                  <a:lnTo>
                    <a:pt x="3" y="275"/>
                  </a:lnTo>
                  <a:lnTo>
                    <a:pt x="10" y="239"/>
                  </a:lnTo>
                  <a:lnTo>
                    <a:pt x="22" y="205"/>
                  </a:lnTo>
                  <a:lnTo>
                    <a:pt x="37" y="172"/>
                  </a:lnTo>
                  <a:lnTo>
                    <a:pt x="58" y="141"/>
                  </a:lnTo>
                  <a:lnTo>
                    <a:pt x="82" y="111"/>
                  </a:lnTo>
                  <a:lnTo>
                    <a:pt x="109" y="84"/>
                  </a:lnTo>
                  <a:lnTo>
                    <a:pt x="140" y="60"/>
                  </a:lnTo>
                  <a:lnTo>
                    <a:pt x="174" y="39"/>
                  </a:lnTo>
                  <a:lnTo>
                    <a:pt x="221" y="18"/>
                  </a:lnTo>
                  <a:lnTo>
                    <a:pt x="268" y="5"/>
                  </a:lnTo>
                  <a:lnTo>
                    <a:pt x="31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44" name="Freeform 76"/>
            <p:cNvSpPr>
              <a:spLocks noEditPoints="1"/>
            </p:cNvSpPr>
            <p:nvPr/>
          </p:nvSpPr>
          <p:spPr bwMode="auto">
            <a:xfrm>
              <a:off x="3404" y="6"/>
              <a:ext cx="729" cy="771"/>
            </a:xfrm>
            <a:custGeom>
              <a:avLst/>
              <a:gdLst/>
              <a:ahLst/>
              <a:cxnLst>
                <a:cxn ang="0">
                  <a:pos x="302" y="42"/>
                </a:cxn>
                <a:cxn ang="0">
                  <a:pos x="205" y="75"/>
                </a:cxn>
                <a:cxn ang="0">
                  <a:pos x="148" y="114"/>
                </a:cxn>
                <a:cxn ang="0">
                  <a:pos x="99" y="167"/>
                </a:cxn>
                <a:cxn ang="0">
                  <a:pos x="61" y="230"/>
                </a:cxn>
                <a:cxn ang="0">
                  <a:pos x="41" y="297"/>
                </a:cxn>
                <a:cxn ang="0">
                  <a:pos x="39" y="366"/>
                </a:cxn>
                <a:cxn ang="0">
                  <a:pos x="63" y="430"/>
                </a:cxn>
                <a:cxn ang="0">
                  <a:pos x="112" y="484"/>
                </a:cxn>
                <a:cxn ang="0">
                  <a:pos x="172" y="515"/>
                </a:cxn>
                <a:cxn ang="0">
                  <a:pos x="235" y="538"/>
                </a:cxn>
                <a:cxn ang="0">
                  <a:pos x="299" y="560"/>
                </a:cxn>
                <a:cxn ang="0">
                  <a:pos x="348" y="584"/>
                </a:cxn>
                <a:cxn ang="0">
                  <a:pos x="381" y="609"/>
                </a:cxn>
                <a:cxn ang="0">
                  <a:pos x="402" y="644"/>
                </a:cxn>
                <a:cxn ang="0">
                  <a:pos x="411" y="691"/>
                </a:cxn>
                <a:cxn ang="0">
                  <a:pos x="439" y="605"/>
                </a:cxn>
                <a:cxn ang="0">
                  <a:pos x="459" y="599"/>
                </a:cxn>
                <a:cxn ang="0">
                  <a:pos x="508" y="612"/>
                </a:cxn>
                <a:cxn ang="0">
                  <a:pos x="559" y="611"/>
                </a:cxn>
                <a:cxn ang="0">
                  <a:pos x="614" y="579"/>
                </a:cxn>
                <a:cxn ang="0">
                  <a:pos x="651" y="530"/>
                </a:cxn>
                <a:cxn ang="0">
                  <a:pos x="675" y="470"/>
                </a:cxn>
                <a:cxn ang="0">
                  <a:pos x="689" y="400"/>
                </a:cxn>
                <a:cxn ang="0">
                  <a:pos x="689" y="318"/>
                </a:cxn>
                <a:cxn ang="0">
                  <a:pos x="668" y="239"/>
                </a:cxn>
                <a:cxn ang="0">
                  <a:pos x="619" y="161"/>
                </a:cxn>
                <a:cxn ang="0">
                  <a:pos x="541" y="96"/>
                </a:cxn>
                <a:cxn ang="0">
                  <a:pos x="450" y="54"/>
                </a:cxn>
                <a:cxn ang="0">
                  <a:pos x="351" y="39"/>
                </a:cxn>
                <a:cxn ang="0">
                  <a:pos x="393" y="2"/>
                </a:cxn>
                <a:cxn ang="0">
                  <a:pos x="493" y="25"/>
                </a:cxn>
                <a:cxn ang="0">
                  <a:pos x="583" y="76"/>
                </a:cxn>
                <a:cxn ang="0">
                  <a:pos x="654" y="145"/>
                </a:cxn>
                <a:cxn ang="0">
                  <a:pos x="702" y="229"/>
                </a:cxn>
                <a:cxn ang="0">
                  <a:pos x="728" y="323"/>
                </a:cxn>
                <a:cxn ang="0">
                  <a:pos x="726" y="424"/>
                </a:cxn>
                <a:cxn ang="0">
                  <a:pos x="711" y="491"/>
                </a:cxn>
                <a:cxn ang="0">
                  <a:pos x="683" y="557"/>
                </a:cxn>
                <a:cxn ang="0">
                  <a:pos x="639" y="611"/>
                </a:cxn>
                <a:cxn ang="0">
                  <a:pos x="580" y="644"/>
                </a:cxn>
                <a:cxn ang="0">
                  <a:pos x="515" y="651"/>
                </a:cxn>
                <a:cxn ang="0">
                  <a:pos x="466" y="642"/>
                </a:cxn>
                <a:cxn ang="0">
                  <a:pos x="427" y="766"/>
                </a:cxn>
                <a:cxn ang="0">
                  <a:pos x="409" y="769"/>
                </a:cxn>
                <a:cxn ang="0">
                  <a:pos x="394" y="757"/>
                </a:cxn>
                <a:cxn ang="0">
                  <a:pos x="393" y="745"/>
                </a:cxn>
                <a:cxn ang="0">
                  <a:pos x="378" y="726"/>
                </a:cxn>
                <a:cxn ang="0">
                  <a:pos x="365" y="665"/>
                </a:cxn>
                <a:cxn ang="0">
                  <a:pos x="345" y="632"/>
                </a:cxn>
                <a:cxn ang="0">
                  <a:pos x="299" y="603"/>
                </a:cxn>
                <a:cxn ang="0">
                  <a:pos x="205" y="569"/>
                </a:cxn>
                <a:cxn ang="0">
                  <a:pos x="144" y="545"/>
                </a:cxn>
                <a:cxn ang="0">
                  <a:pos x="87" y="514"/>
                </a:cxn>
                <a:cxn ang="0">
                  <a:pos x="41" y="464"/>
                </a:cxn>
                <a:cxn ang="0">
                  <a:pos x="8" y="390"/>
                </a:cxn>
                <a:cxn ang="0">
                  <a:pos x="2" y="309"/>
                </a:cxn>
                <a:cxn ang="0">
                  <a:pos x="20" y="229"/>
                </a:cxn>
                <a:cxn ang="0">
                  <a:pos x="57" y="154"/>
                </a:cxn>
                <a:cxn ang="0">
                  <a:pos x="111" y="93"/>
                </a:cxn>
                <a:cxn ang="0">
                  <a:pos x="197" y="36"/>
                </a:cxn>
                <a:cxn ang="0">
                  <a:pos x="293" y="6"/>
                </a:cxn>
              </a:cxnLst>
              <a:rect l="0" t="0" r="r" b="b"/>
              <a:pathLst>
                <a:path w="729" h="771">
                  <a:moveTo>
                    <a:pt x="351" y="39"/>
                  </a:moveTo>
                  <a:lnTo>
                    <a:pt x="302" y="42"/>
                  </a:lnTo>
                  <a:lnTo>
                    <a:pt x="253" y="54"/>
                  </a:lnTo>
                  <a:lnTo>
                    <a:pt x="205" y="75"/>
                  </a:lnTo>
                  <a:lnTo>
                    <a:pt x="176" y="93"/>
                  </a:lnTo>
                  <a:lnTo>
                    <a:pt x="148" y="114"/>
                  </a:lnTo>
                  <a:lnTo>
                    <a:pt x="123" y="139"/>
                  </a:lnTo>
                  <a:lnTo>
                    <a:pt x="99" y="167"/>
                  </a:lnTo>
                  <a:lnTo>
                    <a:pt x="79" y="197"/>
                  </a:lnTo>
                  <a:lnTo>
                    <a:pt x="61" y="230"/>
                  </a:lnTo>
                  <a:lnTo>
                    <a:pt x="48" y="263"/>
                  </a:lnTo>
                  <a:lnTo>
                    <a:pt x="41" y="297"/>
                  </a:lnTo>
                  <a:lnTo>
                    <a:pt x="36" y="332"/>
                  </a:lnTo>
                  <a:lnTo>
                    <a:pt x="39" y="366"/>
                  </a:lnTo>
                  <a:lnTo>
                    <a:pt x="48" y="399"/>
                  </a:lnTo>
                  <a:lnTo>
                    <a:pt x="63" y="430"/>
                  </a:lnTo>
                  <a:lnTo>
                    <a:pt x="87" y="460"/>
                  </a:lnTo>
                  <a:lnTo>
                    <a:pt x="112" y="484"/>
                  </a:lnTo>
                  <a:lnTo>
                    <a:pt x="141" y="502"/>
                  </a:lnTo>
                  <a:lnTo>
                    <a:pt x="172" y="515"/>
                  </a:lnTo>
                  <a:lnTo>
                    <a:pt x="203" y="527"/>
                  </a:lnTo>
                  <a:lnTo>
                    <a:pt x="235" y="538"/>
                  </a:lnTo>
                  <a:lnTo>
                    <a:pt x="268" y="548"/>
                  </a:lnTo>
                  <a:lnTo>
                    <a:pt x="299" y="560"/>
                  </a:lnTo>
                  <a:lnTo>
                    <a:pt x="330" y="573"/>
                  </a:lnTo>
                  <a:lnTo>
                    <a:pt x="348" y="584"/>
                  </a:lnTo>
                  <a:lnTo>
                    <a:pt x="365" y="596"/>
                  </a:lnTo>
                  <a:lnTo>
                    <a:pt x="381" y="609"/>
                  </a:lnTo>
                  <a:lnTo>
                    <a:pt x="394" y="624"/>
                  </a:lnTo>
                  <a:lnTo>
                    <a:pt x="402" y="644"/>
                  </a:lnTo>
                  <a:lnTo>
                    <a:pt x="411" y="685"/>
                  </a:lnTo>
                  <a:lnTo>
                    <a:pt x="411" y="691"/>
                  </a:lnTo>
                  <a:lnTo>
                    <a:pt x="435" y="614"/>
                  </a:lnTo>
                  <a:lnTo>
                    <a:pt x="439" y="605"/>
                  </a:lnTo>
                  <a:lnTo>
                    <a:pt x="448" y="599"/>
                  </a:lnTo>
                  <a:lnTo>
                    <a:pt x="459" y="599"/>
                  </a:lnTo>
                  <a:lnTo>
                    <a:pt x="483" y="606"/>
                  </a:lnTo>
                  <a:lnTo>
                    <a:pt x="508" y="612"/>
                  </a:lnTo>
                  <a:lnTo>
                    <a:pt x="533" y="614"/>
                  </a:lnTo>
                  <a:lnTo>
                    <a:pt x="559" y="611"/>
                  </a:lnTo>
                  <a:lnTo>
                    <a:pt x="589" y="599"/>
                  </a:lnTo>
                  <a:lnTo>
                    <a:pt x="614" y="579"/>
                  </a:lnTo>
                  <a:lnTo>
                    <a:pt x="635" y="557"/>
                  </a:lnTo>
                  <a:lnTo>
                    <a:pt x="651" y="530"/>
                  </a:lnTo>
                  <a:lnTo>
                    <a:pt x="665" y="502"/>
                  </a:lnTo>
                  <a:lnTo>
                    <a:pt x="675" y="470"/>
                  </a:lnTo>
                  <a:lnTo>
                    <a:pt x="683" y="441"/>
                  </a:lnTo>
                  <a:lnTo>
                    <a:pt x="689" y="400"/>
                  </a:lnTo>
                  <a:lnTo>
                    <a:pt x="690" y="360"/>
                  </a:lnTo>
                  <a:lnTo>
                    <a:pt x="689" y="318"/>
                  </a:lnTo>
                  <a:lnTo>
                    <a:pt x="681" y="278"/>
                  </a:lnTo>
                  <a:lnTo>
                    <a:pt x="668" y="239"/>
                  </a:lnTo>
                  <a:lnTo>
                    <a:pt x="648" y="203"/>
                  </a:lnTo>
                  <a:lnTo>
                    <a:pt x="619" y="161"/>
                  </a:lnTo>
                  <a:lnTo>
                    <a:pt x="583" y="125"/>
                  </a:lnTo>
                  <a:lnTo>
                    <a:pt x="541" y="96"/>
                  </a:lnTo>
                  <a:lnTo>
                    <a:pt x="498" y="72"/>
                  </a:lnTo>
                  <a:lnTo>
                    <a:pt x="450" y="54"/>
                  </a:lnTo>
                  <a:lnTo>
                    <a:pt x="400" y="42"/>
                  </a:lnTo>
                  <a:lnTo>
                    <a:pt x="351" y="39"/>
                  </a:lnTo>
                  <a:close/>
                  <a:moveTo>
                    <a:pt x="344" y="0"/>
                  </a:moveTo>
                  <a:lnTo>
                    <a:pt x="393" y="2"/>
                  </a:lnTo>
                  <a:lnTo>
                    <a:pt x="444" y="11"/>
                  </a:lnTo>
                  <a:lnTo>
                    <a:pt x="493" y="25"/>
                  </a:lnTo>
                  <a:lnTo>
                    <a:pt x="539" y="48"/>
                  </a:lnTo>
                  <a:lnTo>
                    <a:pt x="583" y="76"/>
                  </a:lnTo>
                  <a:lnTo>
                    <a:pt x="621" y="109"/>
                  </a:lnTo>
                  <a:lnTo>
                    <a:pt x="654" y="145"/>
                  </a:lnTo>
                  <a:lnTo>
                    <a:pt x="681" y="185"/>
                  </a:lnTo>
                  <a:lnTo>
                    <a:pt x="702" y="229"/>
                  </a:lnTo>
                  <a:lnTo>
                    <a:pt x="717" y="275"/>
                  </a:lnTo>
                  <a:lnTo>
                    <a:pt x="728" y="323"/>
                  </a:lnTo>
                  <a:lnTo>
                    <a:pt x="729" y="372"/>
                  </a:lnTo>
                  <a:lnTo>
                    <a:pt x="726" y="424"/>
                  </a:lnTo>
                  <a:lnTo>
                    <a:pt x="720" y="457"/>
                  </a:lnTo>
                  <a:lnTo>
                    <a:pt x="711" y="491"/>
                  </a:lnTo>
                  <a:lnTo>
                    <a:pt x="699" y="526"/>
                  </a:lnTo>
                  <a:lnTo>
                    <a:pt x="683" y="557"/>
                  </a:lnTo>
                  <a:lnTo>
                    <a:pt x="663" y="585"/>
                  </a:lnTo>
                  <a:lnTo>
                    <a:pt x="639" y="611"/>
                  </a:lnTo>
                  <a:lnTo>
                    <a:pt x="611" y="630"/>
                  </a:lnTo>
                  <a:lnTo>
                    <a:pt x="580" y="644"/>
                  </a:lnTo>
                  <a:lnTo>
                    <a:pt x="548" y="651"/>
                  </a:lnTo>
                  <a:lnTo>
                    <a:pt x="515" y="651"/>
                  </a:lnTo>
                  <a:lnTo>
                    <a:pt x="483" y="647"/>
                  </a:lnTo>
                  <a:lnTo>
                    <a:pt x="466" y="642"/>
                  </a:lnTo>
                  <a:lnTo>
                    <a:pt x="433" y="756"/>
                  </a:lnTo>
                  <a:lnTo>
                    <a:pt x="427" y="766"/>
                  </a:lnTo>
                  <a:lnTo>
                    <a:pt x="418" y="771"/>
                  </a:lnTo>
                  <a:lnTo>
                    <a:pt x="409" y="769"/>
                  </a:lnTo>
                  <a:lnTo>
                    <a:pt x="400" y="765"/>
                  </a:lnTo>
                  <a:lnTo>
                    <a:pt x="394" y="757"/>
                  </a:lnTo>
                  <a:lnTo>
                    <a:pt x="394" y="745"/>
                  </a:lnTo>
                  <a:lnTo>
                    <a:pt x="393" y="745"/>
                  </a:lnTo>
                  <a:lnTo>
                    <a:pt x="384" y="739"/>
                  </a:lnTo>
                  <a:lnTo>
                    <a:pt x="378" y="726"/>
                  </a:lnTo>
                  <a:lnTo>
                    <a:pt x="374" y="703"/>
                  </a:lnTo>
                  <a:lnTo>
                    <a:pt x="365" y="665"/>
                  </a:lnTo>
                  <a:lnTo>
                    <a:pt x="357" y="648"/>
                  </a:lnTo>
                  <a:lnTo>
                    <a:pt x="345" y="632"/>
                  </a:lnTo>
                  <a:lnTo>
                    <a:pt x="327" y="618"/>
                  </a:lnTo>
                  <a:lnTo>
                    <a:pt x="299" y="603"/>
                  </a:lnTo>
                  <a:lnTo>
                    <a:pt x="268" y="590"/>
                  </a:lnTo>
                  <a:lnTo>
                    <a:pt x="205" y="569"/>
                  </a:lnTo>
                  <a:lnTo>
                    <a:pt x="173" y="557"/>
                  </a:lnTo>
                  <a:lnTo>
                    <a:pt x="144" y="545"/>
                  </a:lnTo>
                  <a:lnTo>
                    <a:pt x="114" y="532"/>
                  </a:lnTo>
                  <a:lnTo>
                    <a:pt x="87" y="514"/>
                  </a:lnTo>
                  <a:lnTo>
                    <a:pt x="63" y="491"/>
                  </a:lnTo>
                  <a:lnTo>
                    <a:pt x="41" y="464"/>
                  </a:lnTo>
                  <a:lnTo>
                    <a:pt x="20" y="427"/>
                  </a:lnTo>
                  <a:lnTo>
                    <a:pt x="8" y="390"/>
                  </a:lnTo>
                  <a:lnTo>
                    <a:pt x="0" y="349"/>
                  </a:lnTo>
                  <a:lnTo>
                    <a:pt x="2" y="309"/>
                  </a:lnTo>
                  <a:lnTo>
                    <a:pt x="8" y="267"/>
                  </a:lnTo>
                  <a:lnTo>
                    <a:pt x="20" y="229"/>
                  </a:lnTo>
                  <a:lnTo>
                    <a:pt x="36" y="190"/>
                  </a:lnTo>
                  <a:lnTo>
                    <a:pt x="57" y="154"/>
                  </a:lnTo>
                  <a:lnTo>
                    <a:pt x="82" y="121"/>
                  </a:lnTo>
                  <a:lnTo>
                    <a:pt x="111" y="93"/>
                  </a:lnTo>
                  <a:lnTo>
                    <a:pt x="153" y="61"/>
                  </a:lnTo>
                  <a:lnTo>
                    <a:pt x="197" y="36"/>
                  </a:lnTo>
                  <a:lnTo>
                    <a:pt x="245" y="18"/>
                  </a:lnTo>
                  <a:lnTo>
                    <a:pt x="293" y="6"/>
                  </a:lnTo>
                  <a:lnTo>
                    <a:pt x="3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45" name="Freeform 77"/>
            <p:cNvSpPr>
              <a:spLocks/>
            </p:cNvSpPr>
            <p:nvPr/>
          </p:nvSpPr>
          <p:spPr bwMode="auto">
            <a:xfrm>
              <a:off x="1956" y="1523"/>
              <a:ext cx="996" cy="892"/>
            </a:xfrm>
            <a:custGeom>
              <a:avLst/>
              <a:gdLst/>
              <a:ahLst/>
              <a:cxnLst>
                <a:cxn ang="0">
                  <a:pos x="612" y="3"/>
                </a:cxn>
                <a:cxn ang="0">
                  <a:pos x="714" y="26"/>
                </a:cxn>
                <a:cxn ang="0">
                  <a:pos x="815" y="69"/>
                </a:cxn>
                <a:cxn ang="0">
                  <a:pos x="888" y="126"/>
                </a:cxn>
                <a:cxn ang="0">
                  <a:pos x="939" y="197"/>
                </a:cxn>
                <a:cxn ang="0">
                  <a:pos x="972" y="281"/>
                </a:cxn>
                <a:cxn ang="0">
                  <a:pos x="991" y="372"/>
                </a:cxn>
                <a:cxn ang="0">
                  <a:pos x="996" y="469"/>
                </a:cxn>
                <a:cxn ang="0">
                  <a:pos x="993" y="568"/>
                </a:cxn>
                <a:cxn ang="0">
                  <a:pos x="982" y="666"/>
                </a:cxn>
                <a:cxn ang="0">
                  <a:pos x="969" y="762"/>
                </a:cxn>
                <a:cxn ang="0">
                  <a:pos x="955" y="850"/>
                </a:cxn>
                <a:cxn ang="0">
                  <a:pos x="906" y="884"/>
                </a:cxn>
                <a:cxn ang="0">
                  <a:pos x="808" y="874"/>
                </a:cxn>
                <a:cxn ang="0">
                  <a:pos x="697" y="868"/>
                </a:cxn>
                <a:cxn ang="0">
                  <a:pos x="579" y="859"/>
                </a:cxn>
                <a:cxn ang="0">
                  <a:pos x="460" y="847"/>
                </a:cxn>
                <a:cxn ang="0">
                  <a:pos x="348" y="827"/>
                </a:cxn>
                <a:cxn ang="0">
                  <a:pos x="246" y="796"/>
                </a:cxn>
                <a:cxn ang="0">
                  <a:pos x="162" y="748"/>
                </a:cxn>
                <a:cxn ang="0">
                  <a:pos x="112" y="715"/>
                </a:cxn>
                <a:cxn ang="0">
                  <a:pos x="121" y="632"/>
                </a:cxn>
                <a:cxn ang="0">
                  <a:pos x="106" y="544"/>
                </a:cxn>
                <a:cxn ang="0">
                  <a:pos x="76" y="456"/>
                </a:cxn>
                <a:cxn ang="0">
                  <a:pos x="39" y="374"/>
                </a:cxn>
                <a:cxn ang="0">
                  <a:pos x="0" y="300"/>
                </a:cxn>
                <a:cxn ang="0">
                  <a:pos x="59" y="326"/>
                </a:cxn>
                <a:cxn ang="0">
                  <a:pos x="100" y="368"/>
                </a:cxn>
                <a:cxn ang="0">
                  <a:pos x="125" y="420"/>
                </a:cxn>
                <a:cxn ang="0">
                  <a:pos x="142" y="477"/>
                </a:cxn>
                <a:cxn ang="0">
                  <a:pos x="180" y="420"/>
                </a:cxn>
                <a:cxn ang="0">
                  <a:pos x="213" y="335"/>
                </a:cxn>
                <a:cxn ang="0">
                  <a:pos x="248" y="254"/>
                </a:cxn>
                <a:cxn ang="0">
                  <a:pos x="288" y="179"/>
                </a:cxn>
                <a:cxn ang="0">
                  <a:pos x="334" y="115"/>
                </a:cxn>
                <a:cxn ang="0">
                  <a:pos x="388" y="61"/>
                </a:cxn>
                <a:cxn ang="0">
                  <a:pos x="451" y="24"/>
                </a:cxn>
                <a:cxn ang="0">
                  <a:pos x="524" y="3"/>
                </a:cxn>
              </a:cxnLst>
              <a:rect l="0" t="0" r="r" b="b"/>
              <a:pathLst>
                <a:path w="996" h="892">
                  <a:moveTo>
                    <a:pt x="566" y="0"/>
                  </a:moveTo>
                  <a:lnTo>
                    <a:pt x="612" y="3"/>
                  </a:lnTo>
                  <a:lnTo>
                    <a:pt x="660" y="11"/>
                  </a:lnTo>
                  <a:lnTo>
                    <a:pt x="714" y="26"/>
                  </a:lnTo>
                  <a:lnTo>
                    <a:pt x="770" y="47"/>
                  </a:lnTo>
                  <a:lnTo>
                    <a:pt x="815" y="69"/>
                  </a:lnTo>
                  <a:lnTo>
                    <a:pt x="854" y="96"/>
                  </a:lnTo>
                  <a:lnTo>
                    <a:pt x="888" y="126"/>
                  </a:lnTo>
                  <a:lnTo>
                    <a:pt x="917" y="160"/>
                  </a:lnTo>
                  <a:lnTo>
                    <a:pt x="939" y="197"/>
                  </a:lnTo>
                  <a:lnTo>
                    <a:pt x="958" y="238"/>
                  </a:lnTo>
                  <a:lnTo>
                    <a:pt x="972" y="281"/>
                  </a:lnTo>
                  <a:lnTo>
                    <a:pt x="984" y="326"/>
                  </a:lnTo>
                  <a:lnTo>
                    <a:pt x="991" y="372"/>
                  </a:lnTo>
                  <a:lnTo>
                    <a:pt x="994" y="420"/>
                  </a:lnTo>
                  <a:lnTo>
                    <a:pt x="996" y="469"/>
                  </a:lnTo>
                  <a:lnTo>
                    <a:pt x="996" y="518"/>
                  </a:lnTo>
                  <a:lnTo>
                    <a:pt x="993" y="568"/>
                  </a:lnTo>
                  <a:lnTo>
                    <a:pt x="988" y="617"/>
                  </a:lnTo>
                  <a:lnTo>
                    <a:pt x="982" y="666"/>
                  </a:lnTo>
                  <a:lnTo>
                    <a:pt x="976" y="714"/>
                  </a:lnTo>
                  <a:lnTo>
                    <a:pt x="969" y="762"/>
                  </a:lnTo>
                  <a:lnTo>
                    <a:pt x="963" y="807"/>
                  </a:lnTo>
                  <a:lnTo>
                    <a:pt x="955" y="850"/>
                  </a:lnTo>
                  <a:lnTo>
                    <a:pt x="949" y="892"/>
                  </a:lnTo>
                  <a:lnTo>
                    <a:pt x="906" y="884"/>
                  </a:lnTo>
                  <a:lnTo>
                    <a:pt x="858" y="878"/>
                  </a:lnTo>
                  <a:lnTo>
                    <a:pt x="808" y="874"/>
                  </a:lnTo>
                  <a:lnTo>
                    <a:pt x="754" y="871"/>
                  </a:lnTo>
                  <a:lnTo>
                    <a:pt x="697" y="868"/>
                  </a:lnTo>
                  <a:lnTo>
                    <a:pt x="637" y="863"/>
                  </a:lnTo>
                  <a:lnTo>
                    <a:pt x="579" y="859"/>
                  </a:lnTo>
                  <a:lnTo>
                    <a:pt x="519" y="854"/>
                  </a:lnTo>
                  <a:lnTo>
                    <a:pt x="460" y="847"/>
                  </a:lnTo>
                  <a:lnTo>
                    <a:pt x="403" y="839"/>
                  </a:lnTo>
                  <a:lnTo>
                    <a:pt x="348" y="827"/>
                  </a:lnTo>
                  <a:lnTo>
                    <a:pt x="295" y="814"/>
                  </a:lnTo>
                  <a:lnTo>
                    <a:pt x="246" y="796"/>
                  </a:lnTo>
                  <a:lnTo>
                    <a:pt x="201" y="775"/>
                  </a:lnTo>
                  <a:lnTo>
                    <a:pt x="162" y="748"/>
                  </a:lnTo>
                  <a:lnTo>
                    <a:pt x="128" y="718"/>
                  </a:lnTo>
                  <a:lnTo>
                    <a:pt x="112" y="715"/>
                  </a:lnTo>
                  <a:lnTo>
                    <a:pt x="119" y="674"/>
                  </a:lnTo>
                  <a:lnTo>
                    <a:pt x="121" y="632"/>
                  </a:lnTo>
                  <a:lnTo>
                    <a:pt x="115" y="587"/>
                  </a:lnTo>
                  <a:lnTo>
                    <a:pt x="106" y="544"/>
                  </a:lnTo>
                  <a:lnTo>
                    <a:pt x="92" y="499"/>
                  </a:lnTo>
                  <a:lnTo>
                    <a:pt x="76" y="456"/>
                  </a:lnTo>
                  <a:lnTo>
                    <a:pt x="58" y="414"/>
                  </a:lnTo>
                  <a:lnTo>
                    <a:pt x="39" y="374"/>
                  </a:lnTo>
                  <a:lnTo>
                    <a:pt x="18" y="336"/>
                  </a:lnTo>
                  <a:lnTo>
                    <a:pt x="0" y="300"/>
                  </a:lnTo>
                  <a:lnTo>
                    <a:pt x="33" y="311"/>
                  </a:lnTo>
                  <a:lnTo>
                    <a:pt x="59" y="326"/>
                  </a:lnTo>
                  <a:lnTo>
                    <a:pt x="82" y="345"/>
                  </a:lnTo>
                  <a:lnTo>
                    <a:pt x="100" y="368"/>
                  </a:lnTo>
                  <a:lnTo>
                    <a:pt x="115" y="393"/>
                  </a:lnTo>
                  <a:lnTo>
                    <a:pt x="125" y="420"/>
                  </a:lnTo>
                  <a:lnTo>
                    <a:pt x="136" y="448"/>
                  </a:lnTo>
                  <a:lnTo>
                    <a:pt x="142" y="477"/>
                  </a:lnTo>
                  <a:lnTo>
                    <a:pt x="148" y="506"/>
                  </a:lnTo>
                  <a:lnTo>
                    <a:pt x="180" y="420"/>
                  </a:lnTo>
                  <a:lnTo>
                    <a:pt x="195" y="378"/>
                  </a:lnTo>
                  <a:lnTo>
                    <a:pt x="213" y="335"/>
                  </a:lnTo>
                  <a:lnTo>
                    <a:pt x="230" y="294"/>
                  </a:lnTo>
                  <a:lnTo>
                    <a:pt x="248" y="254"/>
                  </a:lnTo>
                  <a:lnTo>
                    <a:pt x="267" y="215"/>
                  </a:lnTo>
                  <a:lnTo>
                    <a:pt x="288" y="179"/>
                  </a:lnTo>
                  <a:lnTo>
                    <a:pt x="310" y="145"/>
                  </a:lnTo>
                  <a:lnTo>
                    <a:pt x="334" y="115"/>
                  </a:lnTo>
                  <a:lnTo>
                    <a:pt x="360" y="87"/>
                  </a:lnTo>
                  <a:lnTo>
                    <a:pt x="388" y="61"/>
                  </a:lnTo>
                  <a:lnTo>
                    <a:pt x="418" y="41"/>
                  </a:lnTo>
                  <a:lnTo>
                    <a:pt x="451" y="24"/>
                  </a:lnTo>
                  <a:lnTo>
                    <a:pt x="485" y="11"/>
                  </a:lnTo>
                  <a:lnTo>
                    <a:pt x="524" y="3"/>
                  </a:lnTo>
                  <a:lnTo>
                    <a:pt x="56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46" name="Freeform 78"/>
            <p:cNvSpPr>
              <a:spLocks noEditPoints="1"/>
            </p:cNvSpPr>
            <p:nvPr/>
          </p:nvSpPr>
          <p:spPr bwMode="auto">
            <a:xfrm>
              <a:off x="1938" y="1504"/>
              <a:ext cx="1033" cy="930"/>
            </a:xfrm>
            <a:custGeom>
              <a:avLst/>
              <a:gdLst/>
              <a:ahLst/>
              <a:cxnLst>
                <a:cxn ang="0">
                  <a:pos x="518" y="49"/>
                </a:cxn>
                <a:cxn ang="0">
                  <a:pos x="407" y="104"/>
                </a:cxn>
                <a:cxn ang="0">
                  <a:pos x="304" y="239"/>
                </a:cxn>
                <a:cxn ang="0">
                  <a:pos x="206" y="473"/>
                </a:cxn>
                <a:cxn ang="0">
                  <a:pos x="173" y="543"/>
                </a:cxn>
                <a:cxn ang="0">
                  <a:pos x="151" y="540"/>
                </a:cxn>
                <a:cxn ang="0">
                  <a:pos x="136" y="476"/>
                </a:cxn>
                <a:cxn ang="0">
                  <a:pos x="103" y="402"/>
                </a:cxn>
                <a:cxn ang="0">
                  <a:pos x="63" y="361"/>
                </a:cxn>
                <a:cxn ang="0">
                  <a:pos x="131" y="516"/>
                </a:cxn>
                <a:cxn ang="0">
                  <a:pos x="158" y="682"/>
                </a:cxn>
                <a:cxn ang="0">
                  <a:pos x="195" y="755"/>
                </a:cxn>
                <a:cxn ang="0">
                  <a:pos x="325" y="817"/>
                </a:cxn>
                <a:cxn ang="0">
                  <a:pos x="469" y="846"/>
                </a:cxn>
                <a:cxn ang="0">
                  <a:pos x="645" y="861"/>
                </a:cxn>
                <a:cxn ang="0">
                  <a:pos x="951" y="890"/>
                </a:cxn>
                <a:cxn ang="0">
                  <a:pos x="969" y="778"/>
                </a:cxn>
                <a:cxn ang="0">
                  <a:pos x="990" y="634"/>
                </a:cxn>
                <a:cxn ang="0">
                  <a:pos x="999" y="487"/>
                </a:cxn>
                <a:cxn ang="0">
                  <a:pos x="985" y="343"/>
                </a:cxn>
                <a:cxn ang="0">
                  <a:pos x="938" y="218"/>
                </a:cxn>
                <a:cxn ang="0">
                  <a:pos x="847" y="121"/>
                </a:cxn>
                <a:cxn ang="0">
                  <a:pos x="724" y="63"/>
                </a:cxn>
                <a:cxn ang="0">
                  <a:pos x="600" y="42"/>
                </a:cxn>
                <a:cxn ang="0">
                  <a:pos x="693" y="10"/>
                </a:cxn>
                <a:cxn ang="0">
                  <a:pos x="836" y="69"/>
                </a:cxn>
                <a:cxn ang="0">
                  <a:pos x="944" y="163"/>
                </a:cxn>
                <a:cxn ang="0">
                  <a:pos x="1005" y="287"/>
                </a:cxn>
                <a:cxn ang="0">
                  <a:pos x="1030" y="425"/>
                </a:cxn>
                <a:cxn ang="0">
                  <a:pos x="1024" y="651"/>
                </a:cxn>
                <a:cxn ang="0">
                  <a:pos x="985" y="917"/>
                </a:cxn>
                <a:cxn ang="0">
                  <a:pos x="969" y="930"/>
                </a:cxn>
                <a:cxn ang="0">
                  <a:pos x="782" y="908"/>
                </a:cxn>
                <a:cxn ang="0">
                  <a:pos x="511" y="890"/>
                </a:cxn>
                <a:cxn ang="0">
                  <a:pos x="330" y="858"/>
                </a:cxn>
                <a:cxn ang="0">
                  <a:pos x="204" y="808"/>
                </a:cxn>
                <a:cxn ang="0">
                  <a:pos x="125" y="752"/>
                </a:cxn>
                <a:cxn ang="0">
                  <a:pos x="112" y="728"/>
                </a:cxn>
                <a:cxn ang="0">
                  <a:pos x="109" y="573"/>
                </a:cxn>
                <a:cxn ang="0">
                  <a:pos x="51" y="422"/>
                </a:cxn>
                <a:cxn ang="0">
                  <a:pos x="0" y="318"/>
                </a:cxn>
                <a:cxn ang="0">
                  <a:pos x="24" y="300"/>
                </a:cxn>
                <a:cxn ang="0">
                  <a:pos x="109" y="348"/>
                </a:cxn>
                <a:cxn ang="0">
                  <a:pos x="158" y="425"/>
                </a:cxn>
                <a:cxn ang="0">
                  <a:pos x="207" y="360"/>
                </a:cxn>
                <a:cxn ang="0">
                  <a:pos x="285" y="194"/>
                </a:cxn>
                <a:cxn ang="0">
                  <a:pos x="369" y="85"/>
                </a:cxn>
                <a:cxn ang="0">
                  <a:pos x="488" y="15"/>
                </a:cxn>
              </a:cxnLst>
              <a:rect l="0" t="0" r="r" b="b"/>
              <a:pathLst>
                <a:path w="1033" h="930">
                  <a:moveTo>
                    <a:pt x="600" y="42"/>
                  </a:moveTo>
                  <a:lnTo>
                    <a:pt x="558" y="43"/>
                  </a:lnTo>
                  <a:lnTo>
                    <a:pt x="518" y="49"/>
                  </a:lnTo>
                  <a:lnTo>
                    <a:pt x="479" y="61"/>
                  </a:lnTo>
                  <a:lnTo>
                    <a:pt x="443" y="79"/>
                  </a:lnTo>
                  <a:lnTo>
                    <a:pt x="407" y="104"/>
                  </a:lnTo>
                  <a:lnTo>
                    <a:pt x="376" y="136"/>
                  </a:lnTo>
                  <a:lnTo>
                    <a:pt x="337" y="185"/>
                  </a:lnTo>
                  <a:lnTo>
                    <a:pt x="304" y="239"/>
                  </a:lnTo>
                  <a:lnTo>
                    <a:pt x="276" y="295"/>
                  </a:lnTo>
                  <a:lnTo>
                    <a:pt x="251" y="354"/>
                  </a:lnTo>
                  <a:lnTo>
                    <a:pt x="206" y="473"/>
                  </a:lnTo>
                  <a:lnTo>
                    <a:pt x="185" y="531"/>
                  </a:lnTo>
                  <a:lnTo>
                    <a:pt x="180" y="537"/>
                  </a:lnTo>
                  <a:lnTo>
                    <a:pt x="173" y="543"/>
                  </a:lnTo>
                  <a:lnTo>
                    <a:pt x="166" y="545"/>
                  </a:lnTo>
                  <a:lnTo>
                    <a:pt x="157" y="543"/>
                  </a:lnTo>
                  <a:lnTo>
                    <a:pt x="151" y="540"/>
                  </a:lnTo>
                  <a:lnTo>
                    <a:pt x="148" y="531"/>
                  </a:lnTo>
                  <a:lnTo>
                    <a:pt x="142" y="503"/>
                  </a:lnTo>
                  <a:lnTo>
                    <a:pt x="136" y="476"/>
                  </a:lnTo>
                  <a:lnTo>
                    <a:pt x="127" y="449"/>
                  </a:lnTo>
                  <a:lnTo>
                    <a:pt x="116" y="424"/>
                  </a:lnTo>
                  <a:lnTo>
                    <a:pt x="103" y="402"/>
                  </a:lnTo>
                  <a:lnTo>
                    <a:pt x="86" y="381"/>
                  </a:lnTo>
                  <a:lnTo>
                    <a:pt x="66" y="363"/>
                  </a:lnTo>
                  <a:lnTo>
                    <a:pt x="63" y="361"/>
                  </a:lnTo>
                  <a:lnTo>
                    <a:pt x="86" y="409"/>
                  </a:lnTo>
                  <a:lnTo>
                    <a:pt x="110" y="463"/>
                  </a:lnTo>
                  <a:lnTo>
                    <a:pt x="131" y="516"/>
                  </a:lnTo>
                  <a:lnTo>
                    <a:pt x="148" y="572"/>
                  </a:lnTo>
                  <a:lnTo>
                    <a:pt x="157" y="627"/>
                  </a:lnTo>
                  <a:lnTo>
                    <a:pt x="158" y="682"/>
                  </a:lnTo>
                  <a:lnTo>
                    <a:pt x="152" y="720"/>
                  </a:lnTo>
                  <a:lnTo>
                    <a:pt x="160" y="724"/>
                  </a:lnTo>
                  <a:lnTo>
                    <a:pt x="195" y="755"/>
                  </a:lnTo>
                  <a:lnTo>
                    <a:pt x="236" y="781"/>
                  </a:lnTo>
                  <a:lnTo>
                    <a:pt x="279" y="802"/>
                  </a:lnTo>
                  <a:lnTo>
                    <a:pt x="325" y="817"/>
                  </a:lnTo>
                  <a:lnTo>
                    <a:pt x="372" y="830"/>
                  </a:lnTo>
                  <a:lnTo>
                    <a:pt x="421" y="839"/>
                  </a:lnTo>
                  <a:lnTo>
                    <a:pt x="469" y="846"/>
                  </a:lnTo>
                  <a:lnTo>
                    <a:pt x="517" y="851"/>
                  </a:lnTo>
                  <a:lnTo>
                    <a:pt x="563" y="855"/>
                  </a:lnTo>
                  <a:lnTo>
                    <a:pt x="645" y="861"/>
                  </a:lnTo>
                  <a:lnTo>
                    <a:pt x="809" y="870"/>
                  </a:lnTo>
                  <a:lnTo>
                    <a:pt x="891" y="879"/>
                  </a:lnTo>
                  <a:lnTo>
                    <a:pt x="951" y="890"/>
                  </a:lnTo>
                  <a:lnTo>
                    <a:pt x="954" y="866"/>
                  </a:lnTo>
                  <a:lnTo>
                    <a:pt x="961" y="823"/>
                  </a:lnTo>
                  <a:lnTo>
                    <a:pt x="969" y="778"/>
                  </a:lnTo>
                  <a:lnTo>
                    <a:pt x="976" y="731"/>
                  </a:lnTo>
                  <a:lnTo>
                    <a:pt x="984" y="684"/>
                  </a:lnTo>
                  <a:lnTo>
                    <a:pt x="990" y="634"/>
                  </a:lnTo>
                  <a:lnTo>
                    <a:pt x="994" y="585"/>
                  </a:lnTo>
                  <a:lnTo>
                    <a:pt x="997" y="536"/>
                  </a:lnTo>
                  <a:lnTo>
                    <a:pt x="999" y="487"/>
                  </a:lnTo>
                  <a:lnTo>
                    <a:pt x="997" y="437"/>
                  </a:lnTo>
                  <a:lnTo>
                    <a:pt x="993" y="390"/>
                  </a:lnTo>
                  <a:lnTo>
                    <a:pt x="985" y="343"/>
                  </a:lnTo>
                  <a:lnTo>
                    <a:pt x="973" y="300"/>
                  </a:lnTo>
                  <a:lnTo>
                    <a:pt x="958" y="257"/>
                  </a:lnTo>
                  <a:lnTo>
                    <a:pt x="938" y="218"/>
                  </a:lnTo>
                  <a:lnTo>
                    <a:pt x="912" y="182"/>
                  </a:lnTo>
                  <a:lnTo>
                    <a:pt x="882" y="149"/>
                  </a:lnTo>
                  <a:lnTo>
                    <a:pt x="847" y="121"/>
                  </a:lnTo>
                  <a:lnTo>
                    <a:pt x="805" y="95"/>
                  </a:lnTo>
                  <a:lnTo>
                    <a:pt x="766" y="77"/>
                  </a:lnTo>
                  <a:lnTo>
                    <a:pt x="724" y="63"/>
                  </a:lnTo>
                  <a:lnTo>
                    <a:pt x="684" y="52"/>
                  </a:lnTo>
                  <a:lnTo>
                    <a:pt x="642" y="45"/>
                  </a:lnTo>
                  <a:lnTo>
                    <a:pt x="600" y="42"/>
                  </a:lnTo>
                  <a:close/>
                  <a:moveTo>
                    <a:pt x="590" y="0"/>
                  </a:moveTo>
                  <a:lnTo>
                    <a:pt x="642" y="3"/>
                  </a:lnTo>
                  <a:lnTo>
                    <a:pt x="693" y="10"/>
                  </a:lnTo>
                  <a:lnTo>
                    <a:pt x="744" y="25"/>
                  </a:lnTo>
                  <a:lnTo>
                    <a:pt x="791" y="45"/>
                  </a:lnTo>
                  <a:lnTo>
                    <a:pt x="836" y="69"/>
                  </a:lnTo>
                  <a:lnTo>
                    <a:pt x="878" y="95"/>
                  </a:lnTo>
                  <a:lnTo>
                    <a:pt x="914" y="127"/>
                  </a:lnTo>
                  <a:lnTo>
                    <a:pt x="944" y="163"/>
                  </a:lnTo>
                  <a:lnTo>
                    <a:pt x="969" y="201"/>
                  </a:lnTo>
                  <a:lnTo>
                    <a:pt x="990" y="243"/>
                  </a:lnTo>
                  <a:lnTo>
                    <a:pt x="1005" y="287"/>
                  </a:lnTo>
                  <a:lnTo>
                    <a:pt x="1017" y="331"/>
                  </a:lnTo>
                  <a:lnTo>
                    <a:pt x="1026" y="378"/>
                  </a:lnTo>
                  <a:lnTo>
                    <a:pt x="1030" y="425"/>
                  </a:lnTo>
                  <a:lnTo>
                    <a:pt x="1033" y="472"/>
                  </a:lnTo>
                  <a:lnTo>
                    <a:pt x="1032" y="561"/>
                  </a:lnTo>
                  <a:lnTo>
                    <a:pt x="1024" y="651"/>
                  </a:lnTo>
                  <a:lnTo>
                    <a:pt x="1012" y="739"/>
                  </a:lnTo>
                  <a:lnTo>
                    <a:pt x="999" y="829"/>
                  </a:lnTo>
                  <a:lnTo>
                    <a:pt x="985" y="917"/>
                  </a:lnTo>
                  <a:lnTo>
                    <a:pt x="982" y="924"/>
                  </a:lnTo>
                  <a:lnTo>
                    <a:pt x="976" y="929"/>
                  </a:lnTo>
                  <a:lnTo>
                    <a:pt x="969" y="930"/>
                  </a:lnTo>
                  <a:lnTo>
                    <a:pt x="961" y="930"/>
                  </a:lnTo>
                  <a:lnTo>
                    <a:pt x="872" y="917"/>
                  </a:lnTo>
                  <a:lnTo>
                    <a:pt x="782" y="908"/>
                  </a:lnTo>
                  <a:lnTo>
                    <a:pt x="691" y="903"/>
                  </a:lnTo>
                  <a:lnTo>
                    <a:pt x="600" y="897"/>
                  </a:lnTo>
                  <a:lnTo>
                    <a:pt x="511" y="890"/>
                  </a:lnTo>
                  <a:lnTo>
                    <a:pt x="421" y="878"/>
                  </a:lnTo>
                  <a:lnTo>
                    <a:pt x="376" y="869"/>
                  </a:lnTo>
                  <a:lnTo>
                    <a:pt x="330" y="858"/>
                  </a:lnTo>
                  <a:lnTo>
                    <a:pt x="287" y="845"/>
                  </a:lnTo>
                  <a:lnTo>
                    <a:pt x="243" y="829"/>
                  </a:lnTo>
                  <a:lnTo>
                    <a:pt x="204" y="808"/>
                  </a:lnTo>
                  <a:lnTo>
                    <a:pt x="167" y="782"/>
                  </a:lnTo>
                  <a:lnTo>
                    <a:pt x="136" y="754"/>
                  </a:lnTo>
                  <a:lnTo>
                    <a:pt x="125" y="752"/>
                  </a:lnTo>
                  <a:lnTo>
                    <a:pt x="118" y="748"/>
                  </a:lnTo>
                  <a:lnTo>
                    <a:pt x="112" y="740"/>
                  </a:lnTo>
                  <a:lnTo>
                    <a:pt x="112" y="728"/>
                  </a:lnTo>
                  <a:lnTo>
                    <a:pt x="119" y="676"/>
                  </a:lnTo>
                  <a:lnTo>
                    <a:pt x="118" y="626"/>
                  </a:lnTo>
                  <a:lnTo>
                    <a:pt x="109" y="573"/>
                  </a:lnTo>
                  <a:lnTo>
                    <a:pt x="92" y="522"/>
                  </a:lnTo>
                  <a:lnTo>
                    <a:pt x="73" y="472"/>
                  </a:lnTo>
                  <a:lnTo>
                    <a:pt x="51" y="422"/>
                  </a:lnTo>
                  <a:lnTo>
                    <a:pt x="25" y="375"/>
                  </a:lnTo>
                  <a:lnTo>
                    <a:pt x="1" y="330"/>
                  </a:lnTo>
                  <a:lnTo>
                    <a:pt x="0" y="318"/>
                  </a:lnTo>
                  <a:lnTo>
                    <a:pt x="3" y="307"/>
                  </a:lnTo>
                  <a:lnTo>
                    <a:pt x="12" y="301"/>
                  </a:lnTo>
                  <a:lnTo>
                    <a:pt x="24" y="300"/>
                  </a:lnTo>
                  <a:lnTo>
                    <a:pt x="57" y="312"/>
                  </a:lnTo>
                  <a:lnTo>
                    <a:pt x="85" y="327"/>
                  </a:lnTo>
                  <a:lnTo>
                    <a:pt x="109" y="348"/>
                  </a:lnTo>
                  <a:lnTo>
                    <a:pt x="128" y="370"/>
                  </a:lnTo>
                  <a:lnTo>
                    <a:pt x="145" y="397"/>
                  </a:lnTo>
                  <a:lnTo>
                    <a:pt x="158" y="425"/>
                  </a:lnTo>
                  <a:lnTo>
                    <a:pt x="170" y="455"/>
                  </a:lnTo>
                  <a:lnTo>
                    <a:pt x="170" y="458"/>
                  </a:lnTo>
                  <a:lnTo>
                    <a:pt x="207" y="360"/>
                  </a:lnTo>
                  <a:lnTo>
                    <a:pt x="224" y="319"/>
                  </a:lnTo>
                  <a:lnTo>
                    <a:pt x="263" y="236"/>
                  </a:lnTo>
                  <a:lnTo>
                    <a:pt x="285" y="194"/>
                  </a:lnTo>
                  <a:lnTo>
                    <a:pt x="309" y="155"/>
                  </a:lnTo>
                  <a:lnTo>
                    <a:pt x="337" y="118"/>
                  </a:lnTo>
                  <a:lnTo>
                    <a:pt x="369" y="85"/>
                  </a:lnTo>
                  <a:lnTo>
                    <a:pt x="403" y="57"/>
                  </a:lnTo>
                  <a:lnTo>
                    <a:pt x="442" y="33"/>
                  </a:lnTo>
                  <a:lnTo>
                    <a:pt x="488" y="15"/>
                  </a:lnTo>
                  <a:lnTo>
                    <a:pt x="539" y="3"/>
                  </a:lnTo>
                  <a:lnTo>
                    <a:pt x="59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47" name="Freeform 79"/>
            <p:cNvSpPr>
              <a:spLocks noEditPoints="1"/>
            </p:cNvSpPr>
            <p:nvPr/>
          </p:nvSpPr>
          <p:spPr bwMode="auto">
            <a:xfrm>
              <a:off x="2353" y="1701"/>
              <a:ext cx="414" cy="366"/>
            </a:xfrm>
            <a:custGeom>
              <a:avLst/>
              <a:gdLst/>
              <a:ahLst/>
              <a:cxnLst>
                <a:cxn ang="0">
                  <a:pos x="43" y="63"/>
                </a:cxn>
                <a:cxn ang="0">
                  <a:pos x="40" y="127"/>
                </a:cxn>
                <a:cxn ang="0">
                  <a:pos x="61" y="188"/>
                </a:cxn>
                <a:cxn ang="0">
                  <a:pos x="102" y="245"/>
                </a:cxn>
                <a:cxn ang="0">
                  <a:pos x="154" y="290"/>
                </a:cxn>
                <a:cxn ang="0">
                  <a:pos x="211" y="318"/>
                </a:cxn>
                <a:cxn ang="0">
                  <a:pos x="269" y="328"/>
                </a:cxn>
                <a:cxn ang="0">
                  <a:pos x="329" y="321"/>
                </a:cxn>
                <a:cxn ang="0">
                  <a:pos x="367" y="300"/>
                </a:cxn>
                <a:cxn ang="0">
                  <a:pos x="373" y="276"/>
                </a:cxn>
                <a:cxn ang="0">
                  <a:pos x="343" y="233"/>
                </a:cxn>
                <a:cxn ang="0">
                  <a:pos x="285" y="182"/>
                </a:cxn>
                <a:cxn ang="0">
                  <a:pos x="221" y="140"/>
                </a:cxn>
                <a:cxn ang="0">
                  <a:pos x="154" y="100"/>
                </a:cxn>
                <a:cxn ang="0">
                  <a:pos x="78" y="58"/>
                </a:cxn>
                <a:cxn ang="0">
                  <a:pos x="61" y="0"/>
                </a:cxn>
                <a:cxn ang="0">
                  <a:pos x="87" y="16"/>
                </a:cxn>
                <a:cxn ang="0">
                  <a:pos x="127" y="39"/>
                </a:cxn>
                <a:cxn ang="0">
                  <a:pos x="209" y="88"/>
                </a:cxn>
                <a:cxn ang="0">
                  <a:pos x="290" y="139"/>
                </a:cxn>
                <a:cxn ang="0">
                  <a:pos x="333" y="170"/>
                </a:cxn>
                <a:cxn ang="0">
                  <a:pos x="376" y="208"/>
                </a:cxn>
                <a:cxn ang="0">
                  <a:pos x="406" y="251"/>
                </a:cxn>
                <a:cxn ang="0">
                  <a:pos x="412" y="297"/>
                </a:cxn>
                <a:cxn ang="0">
                  <a:pos x="396" y="328"/>
                </a:cxn>
                <a:cxn ang="0">
                  <a:pos x="366" y="348"/>
                </a:cxn>
                <a:cxn ang="0">
                  <a:pos x="333" y="358"/>
                </a:cxn>
                <a:cxn ang="0">
                  <a:pos x="240" y="366"/>
                </a:cxn>
                <a:cxn ang="0">
                  <a:pos x="154" y="334"/>
                </a:cxn>
                <a:cxn ang="0">
                  <a:pos x="94" y="290"/>
                </a:cxn>
                <a:cxn ang="0">
                  <a:pos x="42" y="230"/>
                </a:cxn>
                <a:cxn ang="0">
                  <a:pos x="9" y="160"/>
                </a:cxn>
                <a:cxn ang="0">
                  <a:pos x="0" y="87"/>
                </a:cxn>
                <a:cxn ang="0">
                  <a:pos x="24" y="13"/>
                </a:cxn>
                <a:cxn ang="0">
                  <a:pos x="42" y="4"/>
                </a:cxn>
                <a:cxn ang="0">
                  <a:pos x="52" y="1"/>
                </a:cxn>
              </a:cxnLst>
              <a:rect l="0" t="0" r="r" b="b"/>
              <a:pathLst>
                <a:path w="414" h="366">
                  <a:moveTo>
                    <a:pt x="54" y="40"/>
                  </a:moveTo>
                  <a:lnTo>
                    <a:pt x="43" y="63"/>
                  </a:lnTo>
                  <a:lnTo>
                    <a:pt x="37" y="94"/>
                  </a:lnTo>
                  <a:lnTo>
                    <a:pt x="40" y="127"/>
                  </a:lnTo>
                  <a:lnTo>
                    <a:pt x="48" y="158"/>
                  </a:lnTo>
                  <a:lnTo>
                    <a:pt x="61" y="188"/>
                  </a:lnTo>
                  <a:lnTo>
                    <a:pt x="81" y="218"/>
                  </a:lnTo>
                  <a:lnTo>
                    <a:pt x="102" y="245"/>
                  </a:lnTo>
                  <a:lnTo>
                    <a:pt x="127" y="269"/>
                  </a:lnTo>
                  <a:lnTo>
                    <a:pt x="154" y="290"/>
                  </a:lnTo>
                  <a:lnTo>
                    <a:pt x="182" y="306"/>
                  </a:lnTo>
                  <a:lnTo>
                    <a:pt x="211" y="318"/>
                  </a:lnTo>
                  <a:lnTo>
                    <a:pt x="239" y="325"/>
                  </a:lnTo>
                  <a:lnTo>
                    <a:pt x="269" y="328"/>
                  </a:lnTo>
                  <a:lnTo>
                    <a:pt x="299" y="327"/>
                  </a:lnTo>
                  <a:lnTo>
                    <a:pt x="329" y="321"/>
                  </a:lnTo>
                  <a:lnTo>
                    <a:pt x="355" y="309"/>
                  </a:lnTo>
                  <a:lnTo>
                    <a:pt x="367" y="300"/>
                  </a:lnTo>
                  <a:lnTo>
                    <a:pt x="373" y="288"/>
                  </a:lnTo>
                  <a:lnTo>
                    <a:pt x="373" y="276"/>
                  </a:lnTo>
                  <a:lnTo>
                    <a:pt x="366" y="261"/>
                  </a:lnTo>
                  <a:lnTo>
                    <a:pt x="343" y="233"/>
                  </a:lnTo>
                  <a:lnTo>
                    <a:pt x="317" y="206"/>
                  </a:lnTo>
                  <a:lnTo>
                    <a:pt x="285" y="182"/>
                  </a:lnTo>
                  <a:lnTo>
                    <a:pt x="254" y="160"/>
                  </a:lnTo>
                  <a:lnTo>
                    <a:pt x="221" y="140"/>
                  </a:lnTo>
                  <a:lnTo>
                    <a:pt x="190" y="121"/>
                  </a:lnTo>
                  <a:lnTo>
                    <a:pt x="154" y="100"/>
                  </a:lnTo>
                  <a:lnTo>
                    <a:pt x="115" y="79"/>
                  </a:lnTo>
                  <a:lnTo>
                    <a:pt x="78" y="58"/>
                  </a:lnTo>
                  <a:lnTo>
                    <a:pt x="54" y="40"/>
                  </a:lnTo>
                  <a:close/>
                  <a:moveTo>
                    <a:pt x="61" y="0"/>
                  </a:moveTo>
                  <a:lnTo>
                    <a:pt x="72" y="4"/>
                  </a:lnTo>
                  <a:lnTo>
                    <a:pt x="87" y="16"/>
                  </a:lnTo>
                  <a:lnTo>
                    <a:pt x="106" y="27"/>
                  </a:lnTo>
                  <a:lnTo>
                    <a:pt x="127" y="39"/>
                  </a:lnTo>
                  <a:lnTo>
                    <a:pt x="145" y="49"/>
                  </a:lnTo>
                  <a:lnTo>
                    <a:pt x="209" y="88"/>
                  </a:lnTo>
                  <a:lnTo>
                    <a:pt x="272" y="127"/>
                  </a:lnTo>
                  <a:lnTo>
                    <a:pt x="290" y="139"/>
                  </a:lnTo>
                  <a:lnTo>
                    <a:pt x="311" y="154"/>
                  </a:lnTo>
                  <a:lnTo>
                    <a:pt x="333" y="170"/>
                  </a:lnTo>
                  <a:lnTo>
                    <a:pt x="355" y="188"/>
                  </a:lnTo>
                  <a:lnTo>
                    <a:pt x="376" y="208"/>
                  </a:lnTo>
                  <a:lnTo>
                    <a:pt x="394" y="228"/>
                  </a:lnTo>
                  <a:lnTo>
                    <a:pt x="406" y="251"/>
                  </a:lnTo>
                  <a:lnTo>
                    <a:pt x="414" y="273"/>
                  </a:lnTo>
                  <a:lnTo>
                    <a:pt x="412" y="297"/>
                  </a:lnTo>
                  <a:lnTo>
                    <a:pt x="406" y="314"/>
                  </a:lnTo>
                  <a:lnTo>
                    <a:pt x="396" y="328"/>
                  </a:lnTo>
                  <a:lnTo>
                    <a:pt x="381" y="339"/>
                  </a:lnTo>
                  <a:lnTo>
                    <a:pt x="366" y="348"/>
                  </a:lnTo>
                  <a:lnTo>
                    <a:pt x="349" y="354"/>
                  </a:lnTo>
                  <a:lnTo>
                    <a:pt x="333" y="358"/>
                  </a:lnTo>
                  <a:lnTo>
                    <a:pt x="285" y="366"/>
                  </a:lnTo>
                  <a:lnTo>
                    <a:pt x="240" y="366"/>
                  </a:lnTo>
                  <a:lnTo>
                    <a:pt x="197" y="355"/>
                  </a:lnTo>
                  <a:lnTo>
                    <a:pt x="154" y="334"/>
                  </a:lnTo>
                  <a:lnTo>
                    <a:pt x="122" y="314"/>
                  </a:lnTo>
                  <a:lnTo>
                    <a:pt x="94" y="290"/>
                  </a:lnTo>
                  <a:lnTo>
                    <a:pt x="67" y="261"/>
                  </a:lnTo>
                  <a:lnTo>
                    <a:pt x="42" y="230"/>
                  </a:lnTo>
                  <a:lnTo>
                    <a:pt x="22" y="196"/>
                  </a:lnTo>
                  <a:lnTo>
                    <a:pt x="9" y="160"/>
                  </a:lnTo>
                  <a:lnTo>
                    <a:pt x="0" y="124"/>
                  </a:lnTo>
                  <a:lnTo>
                    <a:pt x="0" y="87"/>
                  </a:lnTo>
                  <a:lnTo>
                    <a:pt x="7" y="49"/>
                  </a:lnTo>
                  <a:lnTo>
                    <a:pt x="24" y="13"/>
                  </a:lnTo>
                  <a:lnTo>
                    <a:pt x="31" y="6"/>
                  </a:lnTo>
                  <a:lnTo>
                    <a:pt x="42" y="4"/>
                  </a:lnTo>
                  <a:lnTo>
                    <a:pt x="45" y="6"/>
                  </a:lnTo>
                  <a:lnTo>
                    <a:pt x="52" y="1"/>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48" name="Freeform 80"/>
            <p:cNvSpPr>
              <a:spLocks/>
            </p:cNvSpPr>
            <p:nvPr/>
          </p:nvSpPr>
          <p:spPr bwMode="auto">
            <a:xfrm>
              <a:off x="2547" y="1628"/>
              <a:ext cx="57" cy="85"/>
            </a:xfrm>
            <a:custGeom>
              <a:avLst/>
              <a:gdLst/>
              <a:ahLst/>
              <a:cxnLst>
                <a:cxn ang="0">
                  <a:pos x="37" y="0"/>
                </a:cxn>
                <a:cxn ang="0">
                  <a:pos x="46" y="3"/>
                </a:cxn>
                <a:cxn ang="0">
                  <a:pos x="54" y="10"/>
                </a:cxn>
                <a:cxn ang="0">
                  <a:pos x="57" y="21"/>
                </a:cxn>
                <a:cxn ang="0">
                  <a:pos x="54" y="30"/>
                </a:cxn>
                <a:cxn ang="0">
                  <a:pos x="49" y="36"/>
                </a:cxn>
                <a:cxn ang="0">
                  <a:pos x="48" y="37"/>
                </a:cxn>
                <a:cxn ang="0">
                  <a:pos x="48" y="40"/>
                </a:cxn>
                <a:cxn ang="0">
                  <a:pos x="45" y="46"/>
                </a:cxn>
                <a:cxn ang="0">
                  <a:pos x="45" y="49"/>
                </a:cxn>
                <a:cxn ang="0">
                  <a:pos x="40" y="58"/>
                </a:cxn>
                <a:cxn ang="0">
                  <a:pos x="39" y="65"/>
                </a:cxn>
                <a:cxn ang="0">
                  <a:pos x="39" y="71"/>
                </a:cxn>
                <a:cxn ang="0">
                  <a:pos x="33" y="80"/>
                </a:cxn>
                <a:cxn ang="0">
                  <a:pos x="24" y="85"/>
                </a:cxn>
                <a:cxn ang="0">
                  <a:pos x="14" y="85"/>
                </a:cxn>
                <a:cxn ang="0">
                  <a:pos x="5" y="80"/>
                </a:cxn>
                <a:cxn ang="0">
                  <a:pos x="0" y="71"/>
                </a:cxn>
                <a:cxn ang="0">
                  <a:pos x="0" y="61"/>
                </a:cxn>
                <a:cxn ang="0">
                  <a:pos x="3" y="45"/>
                </a:cxn>
                <a:cxn ang="0">
                  <a:pos x="9" y="30"/>
                </a:cxn>
                <a:cxn ang="0">
                  <a:pos x="17" y="15"/>
                </a:cxn>
                <a:cxn ang="0">
                  <a:pos x="27" y="3"/>
                </a:cxn>
                <a:cxn ang="0">
                  <a:pos x="37" y="0"/>
                </a:cxn>
              </a:cxnLst>
              <a:rect l="0" t="0" r="r" b="b"/>
              <a:pathLst>
                <a:path w="57" h="85">
                  <a:moveTo>
                    <a:pt x="37" y="0"/>
                  </a:moveTo>
                  <a:lnTo>
                    <a:pt x="46" y="3"/>
                  </a:lnTo>
                  <a:lnTo>
                    <a:pt x="54" y="10"/>
                  </a:lnTo>
                  <a:lnTo>
                    <a:pt x="57" y="21"/>
                  </a:lnTo>
                  <a:lnTo>
                    <a:pt x="54" y="30"/>
                  </a:lnTo>
                  <a:lnTo>
                    <a:pt x="49" y="36"/>
                  </a:lnTo>
                  <a:lnTo>
                    <a:pt x="48" y="37"/>
                  </a:lnTo>
                  <a:lnTo>
                    <a:pt x="48" y="40"/>
                  </a:lnTo>
                  <a:lnTo>
                    <a:pt x="45" y="46"/>
                  </a:lnTo>
                  <a:lnTo>
                    <a:pt x="45" y="49"/>
                  </a:lnTo>
                  <a:lnTo>
                    <a:pt x="40" y="58"/>
                  </a:lnTo>
                  <a:lnTo>
                    <a:pt x="39" y="65"/>
                  </a:lnTo>
                  <a:lnTo>
                    <a:pt x="39" y="71"/>
                  </a:lnTo>
                  <a:lnTo>
                    <a:pt x="33" y="80"/>
                  </a:lnTo>
                  <a:lnTo>
                    <a:pt x="24" y="85"/>
                  </a:lnTo>
                  <a:lnTo>
                    <a:pt x="14" y="85"/>
                  </a:lnTo>
                  <a:lnTo>
                    <a:pt x="5" y="80"/>
                  </a:lnTo>
                  <a:lnTo>
                    <a:pt x="0" y="71"/>
                  </a:lnTo>
                  <a:lnTo>
                    <a:pt x="0" y="61"/>
                  </a:lnTo>
                  <a:lnTo>
                    <a:pt x="3" y="45"/>
                  </a:lnTo>
                  <a:lnTo>
                    <a:pt x="9" y="30"/>
                  </a:lnTo>
                  <a:lnTo>
                    <a:pt x="17" y="15"/>
                  </a:lnTo>
                  <a:lnTo>
                    <a:pt x="27" y="3"/>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49" name="Freeform 81"/>
            <p:cNvSpPr>
              <a:spLocks/>
            </p:cNvSpPr>
            <p:nvPr/>
          </p:nvSpPr>
          <p:spPr bwMode="auto">
            <a:xfrm>
              <a:off x="2631" y="1670"/>
              <a:ext cx="48" cy="77"/>
            </a:xfrm>
            <a:custGeom>
              <a:avLst/>
              <a:gdLst/>
              <a:ahLst/>
              <a:cxnLst>
                <a:cxn ang="0">
                  <a:pos x="24" y="0"/>
                </a:cxn>
                <a:cxn ang="0">
                  <a:pos x="33" y="0"/>
                </a:cxn>
                <a:cxn ang="0">
                  <a:pos x="42" y="6"/>
                </a:cxn>
                <a:cxn ang="0">
                  <a:pos x="48" y="15"/>
                </a:cxn>
                <a:cxn ang="0">
                  <a:pos x="48" y="25"/>
                </a:cxn>
                <a:cxn ang="0">
                  <a:pos x="39" y="64"/>
                </a:cxn>
                <a:cxn ang="0">
                  <a:pos x="33" y="73"/>
                </a:cxn>
                <a:cxn ang="0">
                  <a:pos x="24" y="77"/>
                </a:cxn>
                <a:cxn ang="0">
                  <a:pos x="15" y="77"/>
                </a:cxn>
                <a:cxn ang="0">
                  <a:pos x="6" y="73"/>
                </a:cxn>
                <a:cxn ang="0">
                  <a:pos x="0" y="64"/>
                </a:cxn>
                <a:cxn ang="0">
                  <a:pos x="0" y="53"/>
                </a:cxn>
                <a:cxn ang="0">
                  <a:pos x="9" y="15"/>
                </a:cxn>
                <a:cxn ang="0">
                  <a:pos x="15" y="4"/>
                </a:cxn>
                <a:cxn ang="0">
                  <a:pos x="24" y="0"/>
                </a:cxn>
              </a:cxnLst>
              <a:rect l="0" t="0" r="r" b="b"/>
              <a:pathLst>
                <a:path w="48" h="77">
                  <a:moveTo>
                    <a:pt x="24" y="0"/>
                  </a:moveTo>
                  <a:lnTo>
                    <a:pt x="33" y="0"/>
                  </a:lnTo>
                  <a:lnTo>
                    <a:pt x="42" y="6"/>
                  </a:lnTo>
                  <a:lnTo>
                    <a:pt x="48" y="15"/>
                  </a:lnTo>
                  <a:lnTo>
                    <a:pt x="48" y="25"/>
                  </a:lnTo>
                  <a:lnTo>
                    <a:pt x="39" y="64"/>
                  </a:lnTo>
                  <a:lnTo>
                    <a:pt x="33" y="73"/>
                  </a:lnTo>
                  <a:lnTo>
                    <a:pt x="24" y="77"/>
                  </a:lnTo>
                  <a:lnTo>
                    <a:pt x="15" y="77"/>
                  </a:lnTo>
                  <a:lnTo>
                    <a:pt x="6" y="73"/>
                  </a:lnTo>
                  <a:lnTo>
                    <a:pt x="0" y="64"/>
                  </a:lnTo>
                  <a:lnTo>
                    <a:pt x="0" y="53"/>
                  </a:lnTo>
                  <a:lnTo>
                    <a:pt x="9" y="15"/>
                  </a:lnTo>
                  <a:lnTo>
                    <a:pt x="15" y="4"/>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50" name="Freeform 82"/>
            <p:cNvSpPr>
              <a:spLocks/>
            </p:cNvSpPr>
            <p:nvPr/>
          </p:nvSpPr>
          <p:spPr bwMode="auto">
            <a:xfrm>
              <a:off x="2611" y="1325"/>
              <a:ext cx="465" cy="339"/>
            </a:xfrm>
            <a:custGeom>
              <a:avLst/>
              <a:gdLst/>
              <a:ahLst/>
              <a:cxnLst>
                <a:cxn ang="0">
                  <a:pos x="274" y="0"/>
                </a:cxn>
                <a:cxn ang="0">
                  <a:pos x="315" y="13"/>
                </a:cxn>
                <a:cxn ang="0">
                  <a:pos x="350" y="43"/>
                </a:cxn>
                <a:cxn ang="0">
                  <a:pos x="368" y="86"/>
                </a:cxn>
                <a:cxn ang="0">
                  <a:pos x="362" y="139"/>
                </a:cxn>
                <a:cxn ang="0">
                  <a:pos x="406" y="152"/>
                </a:cxn>
                <a:cxn ang="0">
                  <a:pos x="441" y="183"/>
                </a:cxn>
                <a:cxn ang="0">
                  <a:pos x="460" y="227"/>
                </a:cxn>
                <a:cxn ang="0">
                  <a:pos x="462" y="271"/>
                </a:cxn>
                <a:cxn ang="0">
                  <a:pos x="441" y="312"/>
                </a:cxn>
                <a:cxn ang="0">
                  <a:pos x="406" y="334"/>
                </a:cxn>
                <a:cxn ang="0">
                  <a:pos x="366" y="337"/>
                </a:cxn>
                <a:cxn ang="0">
                  <a:pos x="315" y="327"/>
                </a:cxn>
                <a:cxn ang="0">
                  <a:pos x="241" y="303"/>
                </a:cxn>
                <a:cxn ang="0">
                  <a:pos x="205" y="289"/>
                </a:cxn>
                <a:cxn ang="0">
                  <a:pos x="183" y="328"/>
                </a:cxn>
                <a:cxn ang="0">
                  <a:pos x="156" y="339"/>
                </a:cxn>
                <a:cxn ang="0">
                  <a:pos x="126" y="331"/>
                </a:cxn>
                <a:cxn ang="0">
                  <a:pos x="94" y="309"/>
                </a:cxn>
                <a:cxn ang="0">
                  <a:pos x="63" y="282"/>
                </a:cxn>
                <a:cxn ang="0">
                  <a:pos x="36" y="255"/>
                </a:cxn>
                <a:cxn ang="0">
                  <a:pos x="39" y="246"/>
                </a:cxn>
                <a:cxn ang="0">
                  <a:pos x="54" y="240"/>
                </a:cxn>
                <a:cxn ang="0">
                  <a:pos x="71" y="227"/>
                </a:cxn>
                <a:cxn ang="0">
                  <a:pos x="84" y="197"/>
                </a:cxn>
                <a:cxn ang="0">
                  <a:pos x="32" y="173"/>
                </a:cxn>
                <a:cxn ang="0">
                  <a:pos x="6" y="137"/>
                </a:cxn>
                <a:cxn ang="0">
                  <a:pos x="2" y="97"/>
                </a:cxn>
                <a:cxn ang="0">
                  <a:pos x="15" y="58"/>
                </a:cxn>
                <a:cxn ang="0">
                  <a:pos x="44" y="28"/>
                </a:cxn>
                <a:cxn ang="0">
                  <a:pos x="82" y="13"/>
                </a:cxn>
                <a:cxn ang="0">
                  <a:pos x="130" y="18"/>
                </a:cxn>
                <a:cxn ang="0">
                  <a:pos x="181" y="50"/>
                </a:cxn>
                <a:cxn ang="0">
                  <a:pos x="211" y="13"/>
                </a:cxn>
                <a:cxn ang="0">
                  <a:pos x="251" y="0"/>
                </a:cxn>
              </a:cxnLst>
              <a:rect l="0" t="0" r="r" b="b"/>
              <a:pathLst>
                <a:path w="465" h="339">
                  <a:moveTo>
                    <a:pt x="251" y="0"/>
                  </a:moveTo>
                  <a:lnTo>
                    <a:pt x="274" y="0"/>
                  </a:lnTo>
                  <a:lnTo>
                    <a:pt x="294" y="4"/>
                  </a:lnTo>
                  <a:lnTo>
                    <a:pt x="315" y="13"/>
                  </a:lnTo>
                  <a:lnTo>
                    <a:pt x="333" y="27"/>
                  </a:lnTo>
                  <a:lnTo>
                    <a:pt x="350" y="43"/>
                  </a:lnTo>
                  <a:lnTo>
                    <a:pt x="360" y="62"/>
                  </a:lnTo>
                  <a:lnTo>
                    <a:pt x="368" y="86"/>
                  </a:lnTo>
                  <a:lnTo>
                    <a:pt x="368" y="112"/>
                  </a:lnTo>
                  <a:lnTo>
                    <a:pt x="362" y="139"/>
                  </a:lnTo>
                  <a:lnTo>
                    <a:pt x="386" y="143"/>
                  </a:lnTo>
                  <a:lnTo>
                    <a:pt x="406" y="152"/>
                  </a:lnTo>
                  <a:lnTo>
                    <a:pt x="426" y="167"/>
                  </a:lnTo>
                  <a:lnTo>
                    <a:pt x="441" y="183"/>
                  </a:lnTo>
                  <a:lnTo>
                    <a:pt x="453" y="204"/>
                  </a:lnTo>
                  <a:lnTo>
                    <a:pt x="460" y="227"/>
                  </a:lnTo>
                  <a:lnTo>
                    <a:pt x="465" y="249"/>
                  </a:lnTo>
                  <a:lnTo>
                    <a:pt x="462" y="271"/>
                  </a:lnTo>
                  <a:lnTo>
                    <a:pt x="454" y="292"/>
                  </a:lnTo>
                  <a:lnTo>
                    <a:pt x="441" y="312"/>
                  </a:lnTo>
                  <a:lnTo>
                    <a:pt x="421" y="327"/>
                  </a:lnTo>
                  <a:lnTo>
                    <a:pt x="406" y="334"/>
                  </a:lnTo>
                  <a:lnTo>
                    <a:pt x="389" y="337"/>
                  </a:lnTo>
                  <a:lnTo>
                    <a:pt x="366" y="337"/>
                  </a:lnTo>
                  <a:lnTo>
                    <a:pt x="341" y="333"/>
                  </a:lnTo>
                  <a:lnTo>
                    <a:pt x="315" y="327"/>
                  </a:lnTo>
                  <a:lnTo>
                    <a:pt x="265" y="312"/>
                  </a:lnTo>
                  <a:lnTo>
                    <a:pt x="241" y="303"/>
                  </a:lnTo>
                  <a:lnTo>
                    <a:pt x="221" y="295"/>
                  </a:lnTo>
                  <a:lnTo>
                    <a:pt x="205" y="289"/>
                  </a:lnTo>
                  <a:lnTo>
                    <a:pt x="194" y="312"/>
                  </a:lnTo>
                  <a:lnTo>
                    <a:pt x="183" y="328"/>
                  </a:lnTo>
                  <a:lnTo>
                    <a:pt x="171" y="336"/>
                  </a:lnTo>
                  <a:lnTo>
                    <a:pt x="156" y="339"/>
                  </a:lnTo>
                  <a:lnTo>
                    <a:pt x="141" y="337"/>
                  </a:lnTo>
                  <a:lnTo>
                    <a:pt x="126" y="331"/>
                  </a:lnTo>
                  <a:lnTo>
                    <a:pt x="109" y="321"/>
                  </a:lnTo>
                  <a:lnTo>
                    <a:pt x="94" y="309"/>
                  </a:lnTo>
                  <a:lnTo>
                    <a:pt x="78" y="295"/>
                  </a:lnTo>
                  <a:lnTo>
                    <a:pt x="63" y="282"/>
                  </a:lnTo>
                  <a:lnTo>
                    <a:pt x="50" y="267"/>
                  </a:lnTo>
                  <a:lnTo>
                    <a:pt x="36" y="255"/>
                  </a:lnTo>
                  <a:lnTo>
                    <a:pt x="24" y="243"/>
                  </a:lnTo>
                  <a:lnTo>
                    <a:pt x="39" y="246"/>
                  </a:lnTo>
                  <a:lnTo>
                    <a:pt x="45" y="243"/>
                  </a:lnTo>
                  <a:lnTo>
                    <a:pt x="54" y="240"/>
                  </a:lnTo>
                  <a:lnTo>
                    <a:pt x="62" y="234"/>
                  </a:lnTo>
                  <a:lnTo>
                    <a:pt x="71" y="227"/>
                  </a:lnTo>
                  <a:lnTo>
                    <a:pt x="78" y="215"/>
                  </a:lnTo>
                  <a:lnTo>
                    <a:pt x="84" y="197"/>
                  </a:lnTo>
                  <a:lnTo>
                    <a:pt x="54" y="186"/>
                  </a:lnTo>
                  <a:lnTo>
                    <a:pt x="32" y="173"/>
                  </a:lnTo>
                  <a:lnTo>
                    <a:pt x="17" y="155"/>
                  </a:lnTo>
                  <a:lnTo>
                    <a:pt x="6" y="137"/>
                  </a:lnTo>
                  <a:lnTo>
                    <a:pt x="0" y="118"/>
                  </a:lnTo>
                  <a:lnTo>
                    <a:pt x="2" y="97"/>
                  </a:lnTo>
                  <a:lnTo>
                    <a:pt x="6" y="77"/>
                  </a:lnTo>
                  <a:lnTo>
                    <a:pt x="15" y="58"/>
                  </a:lnTo>
                  <a:lnTo>
                    <a:pt x="27" y="41"/>
                  </a:lnTo>
                  <a:lnTo>
                    <a:pt x="44" y="28"/>
                  </a:lnTo>
                  <a:lnTo>
                    <a:pt x="62" y="19"/>
                  </a:lnTo>
                  <a:lnTo>
                    <a:pt x="82" y="13"/>
                  </a:lnTo>
                  <a:lnTo>
                    <a:pt x="105" y="13"/>
                  </a:lnTo>
                  <a:lnTo>
                    <a:pt x="130" y="18"/>
                  </a:lnTo>
                  <a:lnTo>
                    <a:pt x="156" y="31"/>
                  </a:lnTo>
                  <a:lnTo>
                    <a:pt x="181" y="50"/>
                  </a:lnTo>
                  <a:lnTo>
                    <a:pt x="194" y="29"/>
                  </a:lnTo>
                  <a:lnTo>
                    <a:pt x="211" y="13"/>
                  </a:lnTo>
                  <a:lnTo>
                    <a:pt x="230" y="4"/>
                  </a:lnTo>
                  <a:lnTo>
                    <a:pt x="25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51" name="Freeform 83"/>
            <p:cNvSpPr>
              <a:spLocks noEditPoints="1"/>
            </p:cNvSpPr>
            <p:nvPr/>
          </p:nvSpPr>
          <p:spPr bwMode="auto">
            <a:xfrm>
              <a:off x="2590" y="1305"/>
              <a:ext cx="505" cy="378"/>
            </a:xfrm>
            <a:custGeom>
              <a:avLst/>
              <a:gdLst/>
              <a:ahLst/>
              <a:cxnLst>
                <a:cxn ang="0">
                  <a:pos x="232" y="61"/>
                </a:cxn>
                <a:cxn ang="0">
                  <a:pos x="204" y="90"/>
                </a:cxn>
                <a:cxn ang="0">
                  <a:pos x="171" y="73"/>
                </a:cxn>
                <a:cxn ang="0">
                  <a:pos x="115" y="54"/>
                </a:cxn>
                <a:cxn ang="0">
                  <a:pos x="65" y="73"/>
                </a:cxn>
                <a:cxn ang="0">
                  <a:pos x="44" y="139"/>
                </a:cxn>
                <a:cxn ang="0">
                  <a:pos x="86" y="188"/>
                </a:cxn>
                <a:cxn ang="0">
                  <a:pos x="123" y="212"/>
                </a:cxn>
                <a:cxn ang="0">
                  <a:pos x="103" y="259"/>
                </a:cxn>
                <a:cxn ang="0">
                  <a:pos x="93" y="282"/>
                </a:cxn>
                <a:cxn ang="0">
                  <a:pos x="159" y="333"/>
                </a:cxn>
                <a:cxn ang="0">
                  <a:pos x="196" y="323"/>
                </a:cxn>
                <a:cxn ang="0">
                  <a:pos x="221" y="290"/>
                </a:cxn>
                <a:cxn ang="0">
                  <a:pos x="327" y="324"/>
                </a:cxn>
                <a:cxn ang="0">
                  <a:pos x="378" y="338"/>
                </a:cxn>
                <a:cxn ang="0">
                  <a:pos x="427" y="333"/>
                </a:cxn>
                <a:cxn ang="0">
                  <a:pos x="465" y="284"/>
                </a:cxn>
                <a:cxn ang="0">
                  <a:pos x="451" y="221"/>
                </a:cxn>
                <a:cxn ang="0">
                  <a:pos x="404" y="184"/>
                </a:cxn>
                <a:cxn ang="0">
                  <a:pos x="365" y="166"/>
                </a:cxn>
                <a:cxn ang="0">
                  <a:pos x="368" y="109"/>
                </a:cxn>
                <a:cxn ang="0">
                  <a:pos x="335" y="55"/>
                </a:cxn>
                <a:cxn ang="0">
                  <a:pos x="269" y="41"/>
                </a:cxn>
                <a:cxn ang="0">
                  <a:pos x="336" y="12"/>
                </a:cxn>
                <a:cxn ang="0">
                  <a:pos x="399" y="75"/>
                </a:cxn>
                <a:cxn ang="0">
                  <a:pos x="407" y="144"/>
                </a:cxn>
                <a:cxn ang="0">
                  <a:pos x="462" y="175"/>
                </a:cxn>
                <a:cxn ang="0">
                  <a:pos x="504" y="251"/>
                </a:cxn>
                <a:cxn ang="0">
                  <a:pos x="486" y="335"/>
                </a:cxn>
                <a:cxn ang="0">
                  <a:pos x="423" y="375"/>
                </a:cxn>
                <a:cxn ang="0">
                  <a:pos x="345" y="372"/>
                </a:cxn>
                <a:cxn ang="0">
                  <a:pos x="266" y="347"/>
                </a:cxn>
                <a:cxn ang="0">
                  <a:pos x="226" y="348"/>
                </a:cxn>
                <a:cxn ang="0">
                  <a:pos x="184" y="377"/>
                </a:cxn>
                <a:cxn ang="0">
                  <a:pos x="118" y="357"/>
                </a:cxn>
                <a:cxn ang="0">
                  <a:pos x="53" y="297"/>
                </a:cxn>
                <a:cxn ang="0">
                  <a:pos x="26" y="257"/>
                </a:cxn>
                <a:cxn ang="0">
                  <a:pos x="48" y="244"/>
                </a:cxn>
                <a:cxn ang="0">
                  <a:pos x="72" y="235"/>
                </a:cxn>
                <a:cxn ang="0">
                  <a:pos x="48" y="211"/>
                </a:cxn>
                <a:cxn ang="0">
                  <a:pos x="3" y="147"/>
                </a:cxn>
                <a:cxn ang="0">
                  <a:pos x="20" y="66"/>
                </a:cxn>
                <a:cxn ang="0">
                  <a:pos x="89" y="18"/>
                </a:cxn>
                <a:cxn ang="0">
                  <a:pos x="166" y="26"/>
                </a:cxn>
                <a:cxn ang="0">
                  <a:pos x="199" y="39"/>
                </a:cxn>
                <a:cxn ang="0">
                  <a:pos x="262" y="2"/>
                </a:cxn>
              </a:cxnLst>
              <a:rect l="0" t="0" r="r" b="b"/>
              <a:pathLst>
                <a:path w="505" h="378">
                  <a:moveTo>
                    <a:pt x="269" y="41"/>
                  </a:moveTo>
                  <a:lnTo>
                    <a:pt x="250" y="48"/>
                  </a:lnTo>
                  <a:lnTo>
                    <a:pt x="232" y="61"/>
                  </a:lnTo>
                  <a:lnTo>
                    <a:pt x="218" y="81"/>
                  </a:lnTo>
                  <a:lnTo>
                    <a:pt x="212" y="88"/>
                  </a:lnTo>
                  <a:lnTo>
                    <a:pt x="204" y="90"/>
                  </a:lnTo>
                  <a:lnTo>
                    <a:pt x="195" y="90"/>
                  </a:lnTo>
                  <a:lnTo>
                    <a:pt x="187" y="85"/>
                  </a:lnTo>
                  <a:lnTo>
                    <a:pt x="171" y="73"/>
                  </a:lnTo>
                  <a:lnTo>
                    <a:pt x="153" y="63"/>
                  </a:lnTo>
                  <a:lnTo>
                    <a:pt x="135" y="57"/>
                  </a:lnTo>
                  <a:lnTo>
                    <a:pt x="115" y="54"/>
                  </a:lnTo>
                  <a:lnTo>
                    <a:pt x="96" y="55"/>
                  </a:lnTo>
                  <a:lnTo>
                    <a:pt x="80" y="61"/>
                  </a:lnTo>
                  <a:lnTo>
                    <a:pt x="65" y="73"/>
                  </a:lnTo>
                  <a:lnTo>
                    <a:pt x="51" y="91"/>
                  </a:lnTo>
                  <a:lnTo>
                    <a:pt x="42" y="115"/>
                  </a:lnTo>
                  <a:lnTo>
                    <a:pt x="44" y="139"/>
                  </a:lnTo>
                  <a:lnTo>
                    <a:pt x="51" y="159"/>
                  </a:lnTo>
                  <a:lnTo>
                    <a:pt x="66" y="175"/>
                  </a:lnTo>
                  <a:lnTo>
                    <a:pt x="86" y="188"/>
                  </a:lnTo>
                  <a:lnTo>
                    <a:pt x="109" y="197"/>
                  </a:lnTo>
                  <a:lnTo>
                    <a:pt x="118" y="203"/>
                  </a:lnTo>
                  <a:lnTo>
                    <a:pt x="123" y="212"/>
                  </a:lnTo>
                  <a:lnTo>
                    <a:pt x="123" y="223"/>
                  </a:lnTo>
                  <a:lnTo>
                    <a:pt x="115" y="244"/>
                  </a:lnTo>
                  <a:lnTo>
                    <a:pt x="103" y="259"/>
                  </a:lnTo>
                  <a:lnTo>
                    <a:pt x="90" y="270"/>
                  </a:lnTo>
                  <a:lnTo>
                    <a:pt x="84" y="273"/>
                  </a:lnTo>
                  <a:lnTo>
                    <a:pt x="93" y="282"/>
                  </a:lnTo>
                  <a:lnTo>
                    <a:pt x="127" y="314"/>
                  </a:lnTo>
                  <a:lnTo>
                    <a:pt x="144" y="326"/>
                  </a:lnTo>
                  <a:lnTo>
                    <a:pt x="159" y="333"/>
                  </a:lnTo>
                  <a:lnTo>
                    <a:pt x="172" y="336"/>
                  </a:lnTo>
                  <a:lnTo>
                    <a:pt x="186" y="333"/>
                  </a:lnTo>
                  <a:lnTo>
                    <a:pt x="196" y="323"/>
                  </a:lnTo>
                  <a:lnTo>
                    <a:pt x="206" y="303"/>
                  </a:lnTo>
                  <a:lnTo>
                    <a:pt x="212" y="294"/>
                  </a:lnTo>
                  <a:lnTo>
                    <a:pt x="221" y="290"/>
                  </a:lnTo>
                  <a:lnTo>
                    <a:pt x="232" y="290"/>
                  </a:lnTo>
                  <a:lnTo>
                    <a:pt x="280" y="308"/>
                  </a:lnTo>
                  <a:lnTo>
                    <a:pt x="327" y="324"/>
                  </a:lnTo>
                  <a:lnTo>
                    <a:pt x="342" y="329"/>
                  </a:lnTo>
                  <a:lnTo>
                    <a:pt x="359" y="333"/>
                  </a:lnTo>
                  <a:lnTo>
                    <a:pt x="378" y="338"/>
                  </a:lnTo>
                  <a:lnTo>
                    <a:pt x="396" y="339"/>
                  </a:lnTo>
                  <a:lnTo>
                    <a:pt x="414" y="339"/>
                  </a:lnTo>
                  <a:lnTo>
                    <a:pt x="427" y="333"/>
                  </a:lnTo>
                  <a:lnTo>
                    <a:pt x="445" y="318"/>
                  </a:lnTo>
                  <a:lnTo>
                    <a:pt x="457" y="302"/>
                  </a:lnTo>
                  <a:lnTo>
                    <a:pt x="465" y="284"/>
                  </a:lnTo>
                  <a:lnTo>
                    <a:pt x="466" y="263"/>
                  </a:lnTo>
                  <a:lnTo>
                    <a:pt x="460" y="241"/>
                  </a:lnTo>
                  <a:lnTo>
                    <a:pt x="451" y="221"/>
                  </a:lnTo>
                  <a:lnTo>
                    <a:pt x="438" y="205"/>
                  </a:lnTo>
                  <a:lnTo>
                    <a:pt x="423" y="193"/>
                  </a:lnTo>
                  <a:lnTo>
                    <a:pt x="404" y="184"/>
                  </a:lnTo>
                  <a:lnTo>
                    <a:pt x="383" y="179"/>
                  </a:lnTo>
                  <a:lnTo>
                    <a:pt x="372" y="175"/>
                  </a:lnTo>
                  <a:lnTo>
                    <a:pt x="365" y="166"/>
                  </a:lnTo>
                  <a:lnTo>
                    <a:pt x="363" y="154"/>
                  </a:lnTo>
                  <a:lnTo>
                    <a:pt x="368" y="132"/>
                  </a:lnTo>
                  <a:lnTo>
                    <a:pt x="368" y="109"/>
                  </a:lnTo>
                  <a:lnTo>
                    <a:pt x="362" y="88"/>
                  </a:lnTo>
                  <a:lnTo>
                    <a:pt x="351" y="70"/>
                  </a:lnTo>
                  <a:lnTo>
                    <a:pt x="335" y="55"/>
                  </a:lnTo>
                  <a:lnTo>
                    <a:pt x="314" y="45"/>
                  </a:lnTo>
                  <a:lnTo>
                    <a:pt x="292" y="41"/>
                  </a:lnTo>
                  <a:lnTo>
                    <a:pt x="269" y="41"/>
                  </a:lnTo>
                  <a:close/>
                  <a:moveTo>
                    <a:pt x="286" y="0"/>
                  </a:moveTo>
                  <a:lnTo>
                    <a:pt x="311" y="3"/>
                  </a:lnTo>
                  <a:lnTo>
                    <a:pt x="336" y="12"/>
                  </a:lnTo>
                  <a:lnTo>
                    <a:pt x="363" y="29"/>
                  </a:lnTo>
                  <a:lnTo>
                    <a:pt x="384" y="51"/>
                  </a:lnTo>
                  <a:lnTo>
                    <a:pt x="399" y="75"/>
                  </a:lnTo>
                  <a:lnTo>
                    <a:pt x="407" y="103"/>
                  </a:lnTo>
                  <a:lnTo>
                    <a:pt x="408" y="133"/>
                  </a:lnTo>
                  <a:lnTo>
                    <a:pt x="407" y="144"/>
                  </a:lnTo>
                  <a:lnTo>
                    <a:pt x="411" y="145"/>
                  </a:lnTo>
                  <a:lnTo>
                    <a:pt x="438" y="157"/>
                  </a:lnTo>
                  <a:lnTo>
                    <a:pt x="462" y="175"/>
                  </a:lnTo>
                  <a:lnTo>
                    <a:pt x="481" y="197"/>
                  </a:lnTo>
                  <a:lnTo>
                    <a:pt x="495" y="223"/>
                  </a:lnTo>
                  <a:lnTo>
                    <a:pt x="504" y="251"/>
                  </a:lnTo>
                  <a:lnTo>
                    <a:pt x="505" y="279"/>
                  </a:lnTo>
                  <a:lnTo>
                    <a:pt x="499" y="308"/>
                  </a:lnTo>
                  <a:lnTo>
                    <a:pt x="486" y="335"/>
                  </a:lnTo>
                  <a:lnTo>
                    <a:pt x="468" y="354"/>
                  </a:lnTo>
                  <a:lnTo>
                    <a:pt x="447" y="368"/>
                  </a:lnTo>
                  <a:lnTo>
                    <a:pt x="423" y="375"/>
                  </a:lnTo>
                  <a:lnTo>
                    <a:pt x="399" y="378"/>
                  </a:lnTo>
                  <a:lnTo>
                    <a:pt x="372" y="377"/>
                  </a:lnTo>
                  <a:lnTo>
                    <a:pt x="345" y="372"/>
                  </a:lnTo>
                  <a:lnTo>
                    <a:pt x="318" y="365"/>
                  </a:lnTo>
                  <a:lnTo>
                    <a:pt x="292" y="356"/>
                  </a:lnTo>
                  <a:lnTo>
                    <a:pt x="266" y="347"/>
                  </a:lnTo>
                  <a:lnTo>
                    <a:pt x="242" y="338"/>
                  </a:lnTo>
                  <a:lnTo>
                    <a:pt x="235" y="335"/>
                  </a:lnTo>
                  <a:lnTo>
                    <a:pt x="226" y="348"/>
                  </a:lnTo>
                  <a:lnTo>
                    <a:pt x="214" y="362"/>
                  </a:lnTo>
                  <a:lnTo>
                    <a:pt x="201" y="372"/>
                  </a:lnTo>
                  <a:lnTo>
                    <a:pt x="184" y="377"/>
                  </a:lnTo>
                  <a:lnTo>
                    <a:pt x="166" y="378"/>
                  </a:lnTo>
                  <a:lnTo>
                    <a:pt x="145" y="372"/>
                  </a:lnTo>
                  <a:lnTo>
                    <a:pt x="118" y="357"/>
                  </a:lnTo>
                  <a:lnTo>
                    <a:pt x="96" y="339"/>
                  </a:lnTo>
                  <a:lnTo>
                    <a:pt x="74" y="318"/>
                  </a:lnTo>
                  <a:lnTo>
                    <a:pt x="53" y="297"/>
                  </a:lnTo>
                  <a:lnTo>
                    <a:pt x="30" y="276"/>
                  </a:lnTo>
                  <a:lnTo>
                    <a:pt x="24" y="268"/>
                  </a:lnTo>
                  <a:lnTo>
                    <a:pt x="26" y="257"/>
                  </a:lnTo>
                  <a:lnTo>
                    <a:pt x="30" y="250"/>
                  </a:lnTo>
                  <a:lnTo>
                    <a:pt x="39" y="244"/>
                  </a:lnTo>
                  <a:lnTo>
                    <a:pt x="48" y="244"/>
                  </a:lnTo>
                  <a:lnTo>
                    <a:pt x="54" y="247"/>
                  </a:lnTo>
                  <a:lnTo>
                    <a:pt x="63" y="242"/>
                  </a:lnTo>
                  <a:lnTo>
                    <a:pt x="72" y="235"/>
                  </a:lnTo>
                  <a:lnTo>
                    <a:pt x="78" y="227"/>
                  </a:lnTo>
                  <a:lnTo>
                    <a:pt x="72" y="226"/>
                  </a:lnTo>
                  <a:lnTo>
                    <a:pt x="48" y="211"/>
                  </a:lnTo>
                  <a:lnTo>
                    <a:pt x="29" y="193"/>
                  </a:lnTo>
                  <a:lnTo>
                    <a:pt x="14" y="170"/>
                  </a:lnTo>
                  <a:lnTo>
                    <a:pt x="3" y="147"/>
                  </a:lnTo>
                  <a:lnTo>
                    <a:pt x="0" y="121"/>
                  </a:lnTo>
                  <a:lnTo>
                    <a:pt x="6" y="93"/>
                  </a:lnTo>
                  <a:lnTo>
                    <a:pt x="20" y="66"/>
                  </a:lnTo>
                  <a:lnTo>
                    <a:pt x="41" y="42"/>
                  </a:lnTo>
                  <a:lnTo>
                    <a:pt x="63" y="27"/>
                  </a:lnTo>
                  <a:lnTo>
                    <a:pt x="89" y="18"/>
                  </a:lnTo>
                  <a:lnTo>
                    <a:pt x="114" y="14"/>
                  </a:lnTo>
                  <a:lnTo>
                    <a:pt x="141" y="17"/>
                  </a:lnTo>
                  <a:lnTo>
                    <a:pt x="166" y="26"/>
                  </a:lnTo>
                  <a:lnTo>
                    <a:pt x="192" y="39"/>
                  </a:lnTo>
                  <a:lnTo>
                    <a:pt x="196" y="42"/>
                  </a:lnTo>
                  <a:lnTo>
                    <a:pt x="199" y="39"/>
                  </a:lnTo>
                  <a:lnTo>
                    <a:pt x="217" y="23"/>
                  </a:lnTo>
                  <a:lnTo>
                    <a:pt x="238" y="9"/>
                  </a:lnTo>
                  <a:lnTo>
                    <a:pt x="262" y="2"/>
                  </a:lnTo>
                  <a:lnTo>
                    <a:pt x="28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52" name="Freeform 84"/>
            <p:cNvSpPr>
              <a:spLocks/>
            </p:cNvSpPr>
            <p:nvPr/>
          </p:nvSpPr>
          <p:spPr bwMode="auto">
            <a:xfrm>
              <a:off x="2447" y="2015"/>
              <a:ext cx="996" cy="891"/>
            </a:xfrm>
            <a:custGeom>
              <a:avLst/>
              <a:gdLst/>
              <a:ahLst/>
              <a:cxnLst>
                <a:cxn ang="0">
                  <a:pos x="611" y="3"/>
                </a:cxn>
                <a:cxn ang="0">
                  <a:pos x="712" y="25"/>
                </a:cxn>
                <a:cxn ang="0">
                  <a:pos x="814" y="68"/>
                </a:cxn>
                <a:cxn ang="0">
                  <a:pos x="887" y="125"/>
                </a:cxn>
                <a:cxn ang="0">
                  <a:pos x="938" y="197"/>
                </a:cxn>
                <a:cxn ang="0">
                  <a:pos x="972" y="280"/>
                </a:cxn>
                <a:cxn ang="0">
                  <a:pos x="990" y="371"/>
                </a:cxn>
                <a:cxn ang="0">
                  <a:pos x="996" y="468"/>
                </a:cxn>
                <a:cxn ang="0">
                  <a:pos x="989" y="616"/>
                </a:cxn>
                <a:cxn ang="0">
                  <a:pos x="977" y="713"/>
                </a:cxn>
                <a:cxn ang="0">
                  <a:pos x="962" y="806"/>
                </a:cxn>
                <a:cxn ang="0">
                  <a:pos x="948" y="891"/>
                </a:cxn>
                <a:cxn ang="0">
                  <a:pos x="859" y="878"/>
                </a:cxn>
                <a:cxn ang="0">
                  <a:pos x="753" y="869"/>
                </a:cxn>
                <a:cxn ang="0">
                  <a:pos x="638" y="863"/>
                </a:cxn>
                <a:cxn ang="0">
                  <a:pos x="518" y="852"/>
                </a:cxn>
                <a:cxn ang="0">
                  <a:pos x="403" y="837"/>
                </a:cxn>
                <a:cxn ang="0">
                  <a:pos x="296" y="812"/>
                </a:cxn>
                <a:cxn ang="0">
                  <a:pos x="202" y="773"/>
                </a:cxn>
                <a:cxn ang="0">
                  <a:pos x="128" y="718"/>
                </a:cxn>
                <a:cxn ang="0">
                  <a:pos x="120" y="673"/>
                </a:cxn>
                <a:cxn ang="0">
                  <a:pos x="115" y="586"/>
                </a:cxn>
                <a:cxn ang="0">
                  <a:pos x="93" y="498"/>
                </a:cxn>
                <a:cxn ang="0">
                  <a:pos x="58" y="413"/>
                </a:cxn>
                <a:cxn ang="0">
                  <a:pos x="18" y="335"/>
                </a:cxn>
                <a:cxn ang="0">
                  <a:pos x="31" y="310"/>
                </a:cxn>
                <a:cxn ang="0">
                  <a:pos x="81" y="343"/>
                </a:cxn>
                <a:cxn ang="0">
                  <a:pos x="114" y="391"/>
                </a:cxn>
                <a:cxn ang="0">
                  <a:pos x="134" y="447"/>
                </a:cxn>
                <a:cxn ang="0">
                  <a:pos x="148" y="506"/>
                </a:cxn>
                <a:cxn ang="0">
                  <a:pos x="196" y="376"/>
                </a:cxn>
                <a:cxn ang="0">
                  <a:pos x="230" y="292"/>
                </a:cxn>
                <a:cxn ang="0">
                  <a:pos x="267" y="214"/>
                </a:cxn>
                <a:cxn ang="0">
                  <a:pos x="333" y="113"/>
                </a:cxn>
                <a:cxn ang="0">
                  <a:pos x="387" y="61"/>
                </a:cxn>
                <a:cxn ang="0">
                  <a:pos x="449" y="22"/>
                </a:cxn>
                <a:cxn ang="0">
                  <a:pos x="523" y="3"/>
                </a:cxn>
              </a:cxnLst>
              <a:rect l="0" t="0" r="r" b="b"/>
              <a:pathLst>
                <a:path w="996" h="891">
                  <a:moveTo>
                    <a:pt x="564" y="0"/>
                  </a:moveTo>
                  <a:lnTo>
                    <a:pt x="611" y="3"/>
                  </a:lnTo>
                  <a:lnTo>
                    <a:pt x="659" y="10"/>
                  </a:lnTo>
                  <a:lnTo>
                    <a:pt x="712" y="25"/>
                  </a:lnTo>
                  <a:lnTo>
                    <a:pt x="769" y="46"/>
                  </a:lnTo>
                  <a:lnTo>
                    <a:pt x="814" y="68"/>
                  </a:lnTo>
                  <a:lnTo>
                    <a:pt x="853" y="95"/>
                  </a:lnTo>
                  <a:lnTo>
                    <a:pt x="887" y="125"/>
                  </a:lnTo>
                  <a:lnTo>
                    <a:pt x="915" y="159"/>
                  </a:lnTo>
                  <a:lnTo>
                    <a:pt x="938" y="197"/>
                  </a:lnTo>
                  <a:lnTo>
                    <a:pt x="957" y="237"/>
                  </a:lnTo>
                  <a:lnTo>
                    <a:pt x="972" y="280"/>
                  </a:lnTo>
                  <a:lnTo>
                    <a:pt x="983" y="325"/>
                  </a:lnTo>
                  <a:lnTo>
                    <a:pt x="990" y="371"/>
                  </a:lnTo>
                  <a:lnTo>
                    <a:pt x="995" y="419"/>
                  </a:lnTo>
                  <a:lnTo>
                    <a:pt x="996" y="468"/>
                  </a:lnTo>
                  <a:lnTo>
                    <a:pt x="993" y="567"/>
                  </a:lnTo>
                  <a:lnTo>
                    <a:pt x="989" y="616"/>
                  </a:lnTo>
                  <a:lnTo>
                    <a:pt x="983" y="665"/>
                  </a:lnTo>
                  <a:lnTo>
                    <a:pt x="977" y="713"/>
                  </a:lnTo>
                  <a:lnTo>
                    <a:pt x="969" y="761"/>
                  </a:lnTo>
                  <a:lnTo>
                    <a:pt x="962" y="806"/>
                  </a:lnTo>
                  <a:lnTo>
                    <a:pt x="954" y="849"/>
                  </a:lnTo>
                  <a:lnTo>
                    <a:pt x="948" y="891"/>
                  </a:lnTo>
                  <a:lnTo>
                    <a:pt x="905" y="883"/>
                  </a:lnTo>
                  <a:lnTo>
                    <a:pt x="859" y="878"/>
                  </a:lnTo>
                  <a:lnTo>
                    <a:pt x="806" y="873"/>
                  </a:lnTo>
                  <a:lnTo>
                    <a:pt x="753" y="869"/>
                  </a:lnTo>
                  <a:lnTo>
                    <a:pt x="696" y="866"/>
                  </a:lnTo>
                  <a:lnTo>
                    <a:pt x="638" y="863"/>
                  </a:lnTo>
                  <a:lnTo>
                    <a:pt x="578" y="858"/>
                  </a:lnTo>
                  <a:lnTo>
                    <a:pt x="518" y="852"/>
                  </a:lnTo>
                  <a:lnTo>
                    <a:pt x="460" y="846"/>
                  </a:lnTo>
                  <a:lnTo>
                    <a:pt x="403" y="837"/>
                  </a:lnTo>
                  <a:lnTo>
                    <a:pt x="348" y="827"/>
                  </a:lnTo>
                  <a:lnTo>
                    <a:pt x="296" y="812"/>
                  </a:lnTo>
                  <a:lnTo>
                    <a:pt x="246" y="794"/>
                  </a:lnTo>
                  <a:lnTo>
                    <a:pt x="202" y="773"/>
                  </a:lnTo>
                  <a:lnTo>
                    <a:pt x="163" y="748"/>
                  </a:lnTo>
                  <a:lnTo>
                    <a:pt x="128" y="718"/>
                  </a:lnTo>
                  <a:lnTo>
                    <a:pt x="112" y="713"/>
                  </a:lnTo>
                  <a:lnTo>
                    <a:pt x="120" y="673"/>
                  </a:lnTo>
                  <a:lnTo>
                    <a:pt x="121" y="630"/>
                  </a:lnTo>
                  <a:lnTo>
                    <a:pt x="115" y="586"/>
                  </a:lnTo>
                  <a:lnTo>
                    <a:pt x="106" y="543"/>
                  </a:lnTo>
                  <a:lnTo>
                    <a:pt x="93" y="498"/>
                  </a:lnTo>
                  <a:lnTo>
                    <a:pt x="76" y="455"/>
                  </a:lnTo>
                  <a:lnTo>
                    <a:pt x="58" y="413"/>
                  </a:lnTo>
                  <a:lnTo>
                    <a:pt x="39" y="373"/>
                  </a:lnTo>
                  <a:lnTo>
                    <a:pt x="18" y="335"/>
                  </a:lnTo>
                  <a:lnTo>
                    <a:pt x="0" y="300"/>
                  </a:lnTo>
                  <a:lnTo>
                    <a:pt x="31" y="310"/>
                  </a:lnTo>
                  <a:lnTo>
                    <a:pt x="58" y="324"/>
                  </a:lnTo>
                  <a:lnTo>
                    <a:pt x="81" y="343"/>
                  </a:lnTo>
                  <a:lnTo>
                    <a:pt x="99" y="365"/>
                  </a:lnTo>
                  <a:lnTo>
                    <a:pt x="114" y="391"/>
                  </a:lnTo>
                  <a:lnTo>
                    <a:pt x="125" y="419"/>
                  </a:lnTo>
                  <a:lnTo>
                    <a:pt x="134" y="447"/>
                  </a:lnTo>
                  <a:lnTo>
                    <a:pt x="142" y="476"/>
                  </a:lnTo>
                  <a:lnTo>
                    <a:pt x="148" y="506"/>
                  </a:lnTo>
                  <a:lnTo>
                    <a:pt x="181" y="419"/>
                  </a:lnTo>
                  <a:lnTo>
                    <a:pt x="196" y="376"/>
                  </a:lnTo>
                  <a:lnTo>
                    <a:pt x="214" y="334"/>
                  </a:lnTo>
                  <a:lnTo>
                    <a:pt x="230" y="292"/>
                  </a:lnTo>
                  <a:lnTo>
                    <a:pt x="248" y="253"/>
                  </a:lnTo>
                  <a:lnTo>
                    <a:pt x="267" y="214"/>
                  </a:lnTo>
                  <a:lnTo>
                    <a:pt x="309" y="143"/>
                  </a:lnTo>
                  <a:lnTo>
                    <a:pt x="333" y="113"/>
                  </a:lnTo>
                  <a:lnTo>
                    <a:pt x="358" y="85"/>
                  </a:lnTo>
                  <a:lnTo>
                    <a:pt x="387" y="61"/>
                  </a:lnTo>
                  <a:lnTo>
                    <a:pt x="417" y="40"/>
                  </a:lnTo>
                  <a:lnTo>
                    <a:pt x="449" y="22"/>
                  </a:lnTo>
                  <a:lnTo>
                    <a:pt x="485" y="10"/>
                  </a:lnTo>
                  <a:lnTo>
                    <a:pt x="523" y="3"/>
                  </a:lnTo>
                  <a:lnTo>
                    <a:pt x="5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53" name="Freeform 85"/>
            <p:cNvSpPr>
              <a:spLocks noEditPoints="1"/>
            </p:cNvSpPr>
            <p:nvPr/>
          </p:nvSpPr>
          <p:spPr bwMode="auto">
            <a:xfrm>
              <a:off x="2428" y="1995"/>
              <a:ext cx="1034" cy="930"/>
            </a:xfrm>
            <a:custGeom>
              <a:avLst/>
              <a:gdLst/>
              <a:ahLst/>
              <a:cxnLst>
                <a:cxn ang="0">
                  <a:pos x="519" y="49"/>
                </a:cxn>
                <a:cxn ang="0">
                  <a:pos x="409" y="105"/>
                </a:cxn>
                <a:cxn ang="0">
                  <a:pos x="306" y="239"/>
                </a:cxn>
                <a:cxn ang="0">
                  <a:pos x="230" y="412"/>
                </a:cxn>
                <a:cxn ang="0">
                  <a:pos x="180" y="539"/>
                </a:cxn>
                <a:cxn ang="0">
                  <a:pos x="152" y="539"/>
                </a:cxn>
                <a:cxn ang="0">
                  <a:pos x="136" y="475"/>
                </a:cxn>
                <a:cxn ang="0">
                  <a:pos x="103" y="400"/>
                </a:cxn>
                <a:cxn ang="0">
                  <a:pos x="62" y="358"/>
                </a:cxn>
                <a:cxn ang="0">
                  <a:pos x="133" y="517"/>
                </a:cxn>
                <a:cxn ang="0">
                  <a:pos x="159" y="682"/>
                </a:cxn>
                <a:cxn ang="0">
                  <a:pos x="197" y="754"/>
                </a:cxn>
                <a:cxn ang="0">
                  <a:pos x="325" y="817"/>
                </a:cxn>
                <a:cxn ang="0">
                  <a:pos x="470" y="847"/>
                </a:cxn>
                <a:cxn ang="0">
                  <a:pos x="646" y="862"/>
                </a:cxn>
                <a:cxn ang="0">
                  <a:pos x="951" y="887"/>
                </a:cxn>
                <a:cxn ang="0">
                  <a:pos x="969" y="778"/>
                </a:cxn>
                <a:cxn ang="0">
                  <a:pos x="994" y="584"/>
                </a:cxn>
                <a:cxn ang="0">
                  <a:pos x="997" y="438"/>
                </a:cxn>
                <a:cxn ang="0">
                  <a:pos x="973" y="299"/>
                </a:cxn>
                <a:cxn ang="0">
                  <a:pos x="912" y="182"/>
                </a:cxn>
                <a:cxn ang="0">
                  <a:pos x="805" y="96"/>
                </a:cxn>
                <a:cxn ang="0">
                  <a:pos x="684" y="52"/>
                </a:cxn>
                <a:cxn ang="0">
                  <a:pos x="589" y="0"/>
                </a:cxn>
                <a:cxn ang="0">
                  <a:pos x="743" y="25"/>
                </a:cxn>
                <a:cxn ang="0">
                  <a:pos x="879" y="96"/>
                </a:cxn>
                <a:cxn ang="0">
                  <a:pos x="970" y="200"/>
                </a:cxn>
                <a:cxn ang="0">
                  <a:pos x="1018" y="332"/>
                </a:cxn>
                <a:cxn ang="0">
                  <a:pos x="1034" y="472"/>
                </a:cxn>
                <a:cxn ang="0">
                  <a:pos x="1014" y="739"/>
                </a:cxn>
                <a:cxn ang="0">
                  <a:pos x="978" y="927"/>
                </a:cxn>
                <a:cxn ang="0">
                  <a:pos x="873" y="915"/>
                </a:cxn>
                <a:cxn ang="0">
                  <a:pos x="601" y="898"/>
                </a:cxn>
                <a:cxn ang="0">
                  <a:pos x="376" y="869"/>
                </a:cxn>
                <a:cxn ang="0">
                  <a:pos x="245" y="829"/>
                </a:cxn>
                <a:cxn ang="0">
                  <a:pos x="134" y="753"/>
                </a:cxn>
                <a:cxn ang="0">
                  <a:pos x="112" y="739"/>
                </a:cxn>
                <a:cxn ang="0">
                  <a:pos x="118" y="624"/>
                </a:cxn>
                <a:cxn ang="0">
                  <a:pos x="73" y="470"/>
                </a:cxn>
                <a:cxn ang="0">
                  <a:pos x="3" y="329"/>
                </a:cxn>
                <a:cxn ang="0">
                  <a:pos x="13" y="300"/>
                </a:cxn>
                <a:cxn ang="0">
                  <a:pos x="85" y="327"/>
                </a:cxn>
                <a:cxn ang="0">
                  <a:pos x="146" y="397"/>
                </a:cxn>
                <a:cxn ang="0">
                  <a:pos x="177" y="439"/>
                </a:cxn>
                <a:cxn ang="0">
                  <a:pos x="245" y="276"/>
                </a:cxn>
                <a:cxn ang="0">
                  <a:pos x="310" y="155"/>
                </a:cxn>
                <a:cxn ang="0">
                  <a:pos x="404" y="57"/>
                </a:cxn>
                <a:cxn ang="0">
                  <a:pos x="539" y="3"/>
                </a:cxn>
              </a:cxnLst>
              <a:rect l="0" t="0" r="r" b="b"/>
              <a:pathLst>
                <a:path w="1034" h="930">
                  <a:moveTo>
                    <a:pt x="601" y="42"/>
                  </a:moveTo>
                  <a:lnTo>
                    <a:pt x="560" y="43"/>
                  </a:lnTo>
                  <a:lnTo>
                    <a:pt x="519" y="49"/>
                  </a:lnTo>
                  <a:lnTo>
                    <a:pt x="480" y="61"/>
                  </a:lnTo>
                  <a:lnTo>
                    <a:pt x="443" y="79"/>
                  </a:lnTo>
                  <a:lnTo>
                    <a:pt x="409" y="105"/>
                  </a:lnTo>
                  <a:lnTo>
                    <a:pt x="376" y="136"/>
                  </a:lnTo>
                  <a:lnTo>
                    <a:pt x="339" y="185"/>
                  </a:lnTo>
                  <a:lnTo>
                    <a:pt x="306" y="239"/>
                  </a:lnTo>
                  <a:lnTo>
                    <a:pt x="277" y="296"/>
                  </a:lnTo>
                  <a:lnTo>
                    <a:pt x="252" y="354"/>
                  </a:lnTo>
                  <a:lnTo>
                    <a:pt x="230" y="412"/>
                  </a:lnTo>
                  <a:lnTo>
                    <a:pt x="207" y="472"/>
                  </a:lnTo>
                  <a:lnTo>
                    <a:pt x="186" y="530"/>
                  </a:lnTo>
                  <a:lnTo>
                    <a:pt x="180" y="539"/>
                  </a:lnTo>
                  <a:lnTo>
                    <a:pt x="171" y="544"/>
                  </a:lnTo>
                  <a:lnTo>
                    <a:pt x="161" y="544"/>
                  </a:lnTo>
                  <a:lnTo>
                    <a:pt x="152" y="539"/>
                  </a:lnTo>
                  <a:lnTo>
                    <a:pt x="147" y="530"/>
                  </a:lnTo>
                  <a:lnTo>
                    <a:pt x="142" y="502"/>
                  </a:lnTo>
                  <a:lnTo>
                    <a:pt x="136" y="475"/>
                  </a:lnTo>
                  <a:lnTo>
                    <a:pt x="127" y="448"/>
                  </a:lnTo>
                  <a:lnTo>
                    <a:pt x="116" y="423"/>
                  </a:lnTo>
                  <a:lnTo>
                    <a:pt x="103" y="400"/>
                  </a:lnTo>
                  <a:lnTo>
                    <a:pt x="86" y="379"/>
                  </a:lnTo>
                  <a:lnTo>
                    <a:pt x="67" y="361"/>
                  </a:lnTo>
                  <a:lnTo>
                    <a:pt x="62" y="358"/>
                  </a:lnTo>
                  <a:lnTo>
                    <a:pt x="88" y="409"/>
                  </a:lnTo>
                  <a:lnTo>
                    <a:pt x="112" y="463"/>
                  </a:lnTo>
                  <a:lnTo>
                    <a:pt x="133" y="517"/>
                  </a:lnTo>
                  <a:lnTo>
                    <a:pt x="149" y="572"/>
                  </a:lnTo>
                  <a:lnTo>
                    <a:pt x="158" y="627"/>
                  </a:lnTo>
                  <a:lnTo>
                    <a:pt x="159" y="682"/>
                  </a:lnTo>
                  <a:lnTo>
                    <a:pt x="153" y="718"/>
                  </a:lnTo>
                  <a:lnTo>
                    <a:pt x="161" y="723"/>
                  </a:lnTo>
                  <a:lnTo>
                    <a:pt x="197" y="754"/>
                  </a:lnTo>
                  <a:lnTo>
                    <a:pt x="237" y="781"/>
                  </a:lnTo>
                  <a:lnTo>
                    <a:pt x="280" y="800"/>
                  </a:lnTo>
                  <a:lnTo>
                    <a:pt x="325" y="817"/>
                  </a:lnTo>
                  <a:lnTo>
                    <a:pt x="373" y="830"/>
                  </a:lnTo>
                  <a:lnTo>
                    <a:pt x="421" y="839"/>
                  </a:lnTo>
                  <a:lnTo>
                    <a:pt x="470" y="847"/>
                  </a:lnTo>
                  <a:lnTo>
                    <a:pt x="518" y="851"/>
                  </a:lnTo>
                  <a:lnTo>
                    <a:pt x="564" y="856"/>
                  </a:lnTo>
                  <a:lnTo>
                    <a:pt x="646" y="862"/>
                  </a:lnTo>
                  <a:lnTo>
                    <a:pt x="810" y="871"/>
                  </a:lnTo>
                  <a:lnTo>
                    <a:pt x="893" y="878"/>
                  </a:lnTo>
                  <a:lnTo>
                    <a:pt x="951" y="887"/>
                  </a:lnTo>
                  <a:lnTo>
                    <a:pt x="954" y="865"/>
                  </a:lnTo>
                  <a:lnTo>
                    <a:pt x="961" y="823"/>
                  </a:lnTo>
                  <a:lnTo>
                    <a:pt x="969" y="778"/>
                  </a:lnTo>
                  <a:lnTo>
                    <a:pt x="984" y="682"/>
                  </a:lnTo>
                  <a:lnTo>
                    <a:pt x="990" y="633"/>
                  </a:lnTo>
                  <a:lnTo>
                    <a:pt x="994" y="584"/>
                  </a:lnTo>
                  <a:lnTo>
                    <a:pt x="997" y="535"/>
                  </a:lnTo>
                  <a:lnTo>
                    <a:pt x="999" y="485"/>
                  </a:lnTo>
                  <a:lnTo>
                    <a:pt x="997" y="438"/>
                  </a:lnTo>
                  <a:lnTo>
                    <a:pt x="993" y="390"/>
                  </a:lnTo>
                  <a:lnTo>
                    <a:pt x="985" y="344"/>
                  </a:lnTo>
                  <a:lnTo>
                    <a:pt x="973" y="299"/>
                  </a:lnTo>
                  <a:lnTo>
                    <a:pt x="958" y="257"/>
                  </a:lnTo>
                  <a:lnTo>
                    <a:pt x="937" y="218"/>
                  </a:lnTo>
                  <a:lnTo>
                    <a:pt x="912" y="182"/>
                  </a:lnTo>
                  <a:lnTo>
                    <a:pt x="882" y="149"/>
                  </a:lnTo>
                  <a:lnTo>
                    <a:pt x="846" y="120"/>
                  </a:lnTo>
                  <a:lnTo>
                    <a:pt x="805" y="96"/>
                  </a:lnTo>
                  <a:lnTo>
                    <a:pt x="766" y="78"/>
                  </a:lnTo>
                  <a:lnTo>
                    <a:pt x="725" y="63"/>
                  </a:lnTo>
                  <a:lnTo>
                    <a:pt x="684" y="52"/>
                  </a:lnTo>
                  <a:lnTo>
                    <a:pt x="642" y="45"/>
                  </a:lnTo>
                  <a:lnTo>
                    <a:pt x="601" y="42"/>
                  </a:lnTo>
                  <a:close/>
                  <a:moveTo>
                    <a:pt x="589" y="0"/>
                  </a:moveTo>
                  <a:lnTo>
                    <a:pt x="642" y="3"/>
                  </a:lnTo>
                  <a:lnTo>
                    <a:pt x="692" y="11"/>
                  </a:lnTo>
                  <a:lnTo>
                    <a:pt x="743" y="25"/>
                  </a:lnTo>
                  <a:lnTo>
                    <a:pt x="793" y="45"/>
                  </a:lnTo>
                  <a:lnTo>
                    <a:pt x="837" y="69"/>
                  </a:lnTo>
                  <a:lnTo>
                    <a:pt x="879" y="96"/>
                  </a:lnTo>
                  <a:lnTo>
                    <a:pt x="915" y="127"/>
                  </a:lnTo>
                  <a:lnTo>
                    <a:pt x="945" y="161"/>
                  </a:lnTo>
                  <a:lnTo>
                    <a:pt x="970" y="200"/>
                  </a:lnTo>
                  <a:lnTo>
                    <a:pt x="991" y="242"/>
                  </a:lnTo>
                  <a:lnTo>
                    <a:pt x="1006" y="287"/>
                  </a:lnTo>
                  <a:lnTo>
                    <a:pt x="1018" y="332"/>
                  </a:lnTo>
                  <a:lnTo>
                    <a:pt x="1027" y="378"/>
                  </a:lnTo>
                  <a:lnTo>
                    <a:pt x="1031" y="426"/>
                  </a:lnTo>
                  <a:lnTo>
                    <a:pt x="1034" y="472"/>
                  </a:lnTo>
                  <a:lnTo>
                    <a:pt x="1033" y="562"/>
                  </a:lnTo>
                  <a:lnTo>
                    <a:pt x="1026" y="651"/>
                  </a:lnTo>
                  <a:lnTo>
                    <a:pt x="1014" y="739"/>
                  </a:lnTo>
                  <a:lnTo>
                    <a:pt x="987" y="915"/>
                  </a:lnTo>
                  <a:lnTo>
                    <a:pt x="984" y="923"/>
                  </a:lnTo>
                  <a:lnTo>
                    <a:pt x="978" y="927"/>
                  </a:lnTo>
                  <a:lnTo>
                    <a:pt x="970" y="930"/>
                  </a:lnTo>
                  <a:lnTo>
                    <a:pt x="963" y="930"/>
                  </a:lnTo>
                  <a:lnTo>
                    <a:pt x="873" y="915"/>
                  </a:lnTo>
                  <a:lnTo>
                    <a:pt x="784" y="908"/>
                  </a:lnTo>
                  <a:lnTo>
                    <a:pt x="692" y="902"/>
                  </a:lnTo>
                  <a:lnTo>
                    <a:pt x="601" y="898"/>
                  </a:lnTo>
                  <a:lnTo>
                    <a:pt x="512" y="890"/>
                  </a:lnTo>
                  <a:lnTo>
                    <a:pt x="422" y="878"/>
                  </a:lnTo>
                  <a:lnTo>
                    <a:pt x="376" y="869"/>
                  </a:lnTo>
                  <a:lnTo>
                    <a:pt x="331" y="859"/>
                  </a:lnTo>
                  <a:lnTo>
                    <a:pt x="288" y="845"/>
                  </a:lnTo>
                  <a:lnTo>
                    <a:pt x="245" y="829"/>
                  </a:lnTo>
                  <a:lnTo>
                    <a:pt x="204" y="808"/>
                  </a:lnTo>
                  <a:lnTo>
                    <a:pt x="167" y="783"/>
                  </a:lnTo>
                  <a:lnTo>
                    <a:pt x="134" y="753"/>
                  </a:lnTo>
                  <a:lnTo>
                    <a:pt x="127" y="753"/>
                  </a:lnTo>
                  <a:lnTo>
                    <a:pt x="118" y="748"/>
                  </a:lnTo>
                  <a:lnTo>
                    <a:pt x="112" y="739"/>
                  </a:lnTo>
                  <a:lnTo>
                    <a:pt x="112" y="729"/>
                  </a:lnTo>
                  <a:lnTo>
                    <a:pt x="119" y="677"/>
                  </a:lnTo>
                  <a:lnTo>
                    <a:pt x="118" y="624"/>
                  </a:lnTo>
                  <a:lnTo>
                    <a:pt x="109" y="573"/>
                  </a:lnTo>
                  <a:lnTo>
                    <a:pt x="92" y="521"/>
                  </a:lnTo>
                  <a:lnTo>
                    <a:pt x="73" y="470"/>
                  </a:lnTo>
                  <a:lnTo>
                    <a:pt x="50" y="421"/>
                  </a:lnTo>
                  <a:lnTo>
                    <a:pt x="27" y="373"/>
                  </a:lnTo>
                  <a:lnTo>
                    <a:pt x="3" y="329"/>
                  </a:lnTo>
                  <a:lnTo>
                    <a:pt x="0" y="317"/>
                  </a:lnTo>
                  <a:lnTo>
                    <a:pt x="4" y="308"/>
                  </a:lnTo>
                  <a:lnTo>
                    <a:pt x="13" y="300"/>
                  </a:lnTo>
                  <a:lnTo>
                    <a:pt x="25" y="300"/>
                  </a:lnTo>
                  <a:lnTo>
                    <a:pt x="58" y="311"/>
                  </a:lnTo>
                  <a:lnTo>
                    <a:pt x="85" y="327"/>
                  </a:lnTo>
                  <a:lnTo>
                    <a:pt x="109" y="346"/>
                  </a:lnTo>
                  <a:lnTo>
                    <a:pt x="130" y="370"/>
                  </a:lnTo>
                  <a:lnTo>
                    <a:pt x="146" y="397"/>
                  </a:lnTo>
                  <a:lnTo>
                    <a:pt x="159" y="426"/>
                  </a:lnTo>
                  <a:lnTo>
                    <a:pt x="171" y="456"/>
                  </a:lnTo>
                  <a:lnTo>
                    <a:pt x="177" y="439"/>
                  </a:lnTo>
                  <a:lnTo>
                    <a:pt x="209" y="360"/>
                  </a:lnTo>
                  <a:lnTo>
                    <a:pt x="225" y="320"/>
                  </a:lnTo>
                  <a:lnTo>
                    <a:pt x="245" y="276"/>
                  </a:lnTo>
                  <a:lnTo>
                    <a:pt x="264" y="234"/>
                  </a:lnTo>
                  <a:lnTo>
                    <a:pt x="286" y="194"/>
                  </a:lnTo>
                  <a:lnTo>
                    <a:pt x="310" y="155"/>
                  </a:lnTo>
                  <a:lnTo>
                    <a:pt x="339" y="118"/>
                  </a:lnTo>
                  <a:lnTo>
                    <a:pt x="370" y="85"/>
                  </a:lnTo>
                  <a:lnTo>
                    <a:pt x="404" y="57"/>
                  </a:lnTo>
                  <a:lnTo>
                    <a:pt x="443" y="33"/>
                  </a:lnTo>
                  <a:lnTo>
                    <a:pt x="489" y="15"/>
                  </a:lnTo>
                  <a:lnTo>
                    <a:pt x="539" y="3"/>
                  </a:lnTo>
                  <a:lnTo>
                    <a:pt x="5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54" name="Freeform 86"/>
            <p:cNvSpPr>
              <a:spLocks noEditPoints="1"/>
            </p:cNvSpPr>
            <p:nvPr/>
          </p:nvSpPr>
          <p:spPr bwMode="auto">
            <a:xfrm>
              <a:off x="2843" y="2192"/>
              <a:ext cx="415" cy="366"/>
            </a:xfrm>
            <a:custGeom>
              <a:avLst/>
              <a:gdLst/>
              <a:ahLst/>
              <a:cxnLst>
                <a:cxn ang="0">
                  <a:pos x="45" y="63"/>
                </a:cxn>
                <a:cxn ang="0">
                  <a:pos x="42" y="127"/>
                </a:cxn>
                <a:cxn ang="0">
                  <a:pos x="62" y="188"/>
                </a:cxn>
                <a:cxn ang="0">
                  <a:pos x="103" y="244"/>
                </a:cxn>
                <a:cxn ang="0">
                  <a:pos x="155" y="290"/>
                </a:cxn>
                <a:cxn ang="0">
                  <a:pos x="210" y="318"/>
                </a:cxn>
                <a:cxn ang="0">
                  <a:pos x="270" y="329"/>
                </a:cxn>
                <a:cxn ang="0">
                  <a:pos x="330" y="320"/>
                </a:cxn>
                <a:cxn ang="0">
                  <a:pos x="369" y="299"/>
                </a:cxn>
                <a:cxn ang="0">
                  <a:pos x="373" y="275"/>
                </a:cxn>
                <a:cxn ang="0">
                  <a:pos x="345" y="233"/>
                </a:cxn>
                <a:cxn ang="0">
                  <a:pos x="286" y="182"/>
                </a:cxn>
                <a:cxn ang="0">
                  <a:pos x="191" y="121"/>
                </a:cxn>
                <a:cxn ang="0">
                  <a:pos x="55" y="40"/>
                </a:cxn>
                <a:cxn ang="0">
                  <a:pos x="62" y="0"/>
                </a:cxn>
                <a:cxn ang="0">
                  <a:pos x="88" y="15"/>
                </a:cxn>
                <a:cxn ang="0">
                  <a:pos x="146" y="48"/>
                </a:cxn>
                <a:cxn ang="0">
                  <a:pos x="273" y="127"/>
                </a:cxn>
                <a:cxn ang="0">
                  <a:pos x="312" y="154"/>
                </a:cxn>
                <a:cxn ang="0">
                  <a:pos x="357" y="188"/>
                </a:cxn>
                <a:cxn ang="0">
                  <a:pos x="395" y="229"/>
                </a:cxn>
                <a:cxn ang="0">
                  <a:pos x="415" y="273"/>
                </a:cxn>
                <a:cxn ang="0">
                  <a:pos x="407" y="314"/>
                </a:cxn>
                <a:cxn ang="0">
                  <a:pos x="382" y="339"/>
                </a:cxn>
                <a:cxn ang="0">
                  <a:pos x="349" y="354"/>
                </a:cxn>
                <a:cxn ang="0">
                  <a:pos x="295" y="365"/>
                </a:cxn>
                <a:cxn ang="0">
                  <a:pos x="224" y="362"/>
                </a:cxn>
                <a:cxn ang="0">
                  <a:pos x="154" y="335"/>
                </a:cxn>
                <a:cxn ang="0">
                  <a:pos x="94" y="288"/>
                </a:cxn>
                <a:cxn ang="0">
                  <a:pos x="43" y="229"/>
                </a:cxn>
                <a:cxn ang="0">
                  <a:pos x="9" y="160"/>
                </a:cxn>
                <a:cxn ang="0">
                  <a:pos x="0" y="87"/>
                </a:cxn>
                <a:cxn ang="0">
                  <a:pos x="24" y="14"/>
                </a:cxn>
                <a:cxn ang="0">
                  <a:pos x="42" y="5"/>
                </a:cxn>
                <a:cxn ang="0">
                  <a:pos x="52" y="0"/>
                </a:cxn>
              </a:cxnLst>
              <a:rect l="0" t="0" r="r" b="b"/>
              <a:pathLst>
                <a:path w="415" h="366">
                  <a:moveTo>
                    <a:pt x="55" y="40"/>
                  </a:moveTo>
                  <a:lnTo>
                    <a:pt x="45" y="63"/>
                  </a:lnTo>
                  <a:lnTo>
                    <a:pt x="39" y="94"/>
                  </a:lnTo>
                  <a:lnTo>
                    <a:pt x="42" y="127"/>
                  </a:lnTo>
                  <a:lnTo>
                    <a:pt x="49" y="158"/>
                  </a:lnTo>
                  <a:lnTo>
                    <a:pt x="62" y="188"/>
                  </a:lnTo>
                  <a:lnTo>
                    <a:pt x="80" y="217"/>
                  </a:lnTo>
                  <a:lnTo>
                    <a:pt x="103" y="244"/>
                  </a:lnTo>
                  <a:lnTo>
                    <a:pt x="128" y="269"/>
                  </a:lnTo>
                  <a:lnTo>
                    <a:pt x="155" y="290"/>
                  </a:lnTo>
                  <a:lnTo>
                    <a:pt x="182" y="306"/>
                  </a:lnTo>
                  <a:lnTo>
                    <a:pt x="210" y="318"/>
                  </a:lnTo>
                  <a:lnTo>
                    <a:pt x="239" y="326"/>
                  </a:lnTo>
                  <a:lnTo>
                    <a:pt x="270" y="329"/>
                  </a:lnTo>
                  <a:lnTo>
                    <a:pt x="300" y="327"/>
                  </a:lnTo>
                  <a:lnTo>
                    <a:pt x="330" y="320"/>
                  </a:lnTo>
                  <a:lnTo>
                    <a:pt x="357" y="308"/>
                  </a:lnTo>
                  <a:lnTo>
                    <a:pt x="369" y="299"/>
                  </a:lnTo>
                  <a:lnTo>
                    <a:pt x="375" y="287"/>
                  </a:lnTo>
                  <a:lnTo>
                    <a:pt x="373" y="275"/>
                  </a:lnTo>
                  <a:lnTo>
                    <a:pt x="367" y="261"/>
                  </a:lnTo>
                  <a:lnTo>
                    <a:pt x="345" y="233"/>
                  </a:lnTo>
                  <a:lnTo>
                    <a:pt x="316" y="206"/>
                  </a:lnTo>
                  <a:lnTo>
                    <a:pt x="286" y="182"/>
                  </a:lnTo>
                  <a:lnTo>
                    <a:pt x="254" y="160"/>
                  </a:lnTo>
                  <a:lnTo>
                    <a:pt x="191" y="121"/>
                  </a:lnTo>
                  <a:lnTo>
                    <a:pt x="79" y="58"/>
                  </a:lnTo>
                  <a:lnTo>
                    <a:pt x="55" y="40"/>
                  </a:lnTo>
                  <a:close/>
                  <a:moveTo>
                    <a:pt x="52" y="0"/>
                  </a:moveTo>
                  <a:lnTo>
                    <a:pt x="62" y="0"/>
                  </a:lnTo>
                  <a:lnTo>
                    <a:pt x="73" y="5"/>
                  </a:lnTo>
                  <a:lnTo>
                    <a:pt x="88" y="15"/>
                  </a:lnTo>
                  <a:lnTo>
                    <a:pt x="107" y="27"/>
                  </a:lnTo>
                  <a:lnTo>
                    <a:pt x="146" y="48"/>
                  </a:lnTo>
                  <a:lnTo>
                    <a:pt x="210" y="87"/>
                  </a:lnTo>
                  <a:lnTo>
                    <a:pt x="273" y="127"/>
                  </a:lnTo>
                  <a:lnTo>
                    <a:pt x="291" y="139"/>
                  </a:lnTo>
                  <a:lnTo>
                    <a:pt x="312" y="154"/>
                  </a:lnTo>
                  <a:lnTo>
                    <a:pt x="334" y="170"/>
                  </a:lnTo>
                  <a:lnTo>
                    <a:pt x="357" y="188"/>
                  </a:lnTo>
                  <a:lnTo>
                    <a:pt x="378" y="208"/>
                  </a:lnTo>
                  <a:lnTo>
                    <a:pt x="395" y="229"/>
                  </a:lnTo>
                  <a:lnTo>
                    <a:pt x="407" y="251"/>
                  </a:lnTo>
                  <a:lnTo>
                    <a:pt x="415" y="273"/>
                  </a:lnTo>
                  <a:lnTo>
                    <a:pt x="413" y="297"/>
                  </a:lnTo>
                  <a:lnTo>
                    <a:pt x="407" y="314"/>
                  </a:lnTo>
                  <a:lnTo>
                    <a:pt x="397" y="327"/>
                  </a:lnTo>
                  <a:lnTo>
                    <a:pt x="382" y="339"/>
                  </a:lnTo>
                  <a:lnTo>
                    <a:pt x="367" y="347"/>
                  </a:lnTo>
                  <a:lnTo>
                    <a:pt x="349" y="354"/>
                  </a:lnTo>
                  <a:lnTo>
                    <a:pt x="333" y="359"/>
                  </a:lnTo>
                  <a:lnTo>
                    <a:pt x="295" y="365"/>
                  </a:lnTo>
                  <a:lnTo>
                    <a:pt x="260" y="366"/>
                  </a:lnTo>
                  <a:lnTo>
                    <a:pt x="224" y="362"/>
                  </a:lnTo>
                  <a:lnTo>
                    <a:pt x="188" y="351"/>
                  </a:lnTo>
                  <a:lnTo>
                    <a:pt x="154" y="335"/>
                  </a:lnTo>
                  <a:lnTo>
                    <a:pt x="124" y="314"/>
                  </a:lnTo>
                  <a:lnTo>
                    <a:pt x="94" y="288"/>
                  </a:lnTo>
                  <a:lnTo>
                    <a:pt x="67" y="260"/>
                  </a:lnTo>
                  <a:lnTo>
                    <a:pt x="43" y="229"/>
                  </a:lnTo>
                  <a:lnTo>
                    <a:pt x="24" y="196"/>
                  </a:lnTo>
                  <a:lnTo>
                    <a:pt x="9" y="160"/>
                  </a:lnTo>
                  <a:lnTo>
                    <a:pt x="1" y="124"/>
                  </a:lnTo>
                  <a:lnTo>
                    <a:pt x="0" y="87"/>
                  </a:lnTo>
                  <a:lnTo>
                    <a:pt x="7" y="49"/>
                  </a:lnTo>
                  <a:lnTo>
                    <a:pt x="24" y="14"/>
                  </a:lnTo>
                  <a:lnTo>
                    <a:pt x="31" y="6"/>
                  </a:lnTo>
                  <a:lnTo>
                    <a:pt x="42" y="5"/>
                  </a:lnTo>
                  <a:lnTo>
                    <a:pt x="45" y="6"/>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55" name="Freeform 87"/>
            <p:cNvSpPr>
              <a:spLocks/>
            </p:cNvSpPr>
            <p:nvPr/>
          </p:nvSpPr>
          <p:spPr bwMode="auto">
            <a:xfrm>
              <a:off x="3038" y="2119"/>
              <a:ext cx="57" cy="85"/>
            </a:xfrm>
            <a:custGeom>
              <a:avLst/>
              <a:gdLst/>
              <a:ahLst/>
              <a:cxnLst>
                <a:cxn ang="0">
                  <a:pos x="38" y="0"/>
                </a:cxn>
                <a:cxn ang="0">
                  <a:pos x="47" y="3"/>
                </a:cxn>
                <a:cxn ang="0">
                  <a:pos x="54" y="11"/>
                </a:cxn>
                <a:cxn ang="0">
                  <a:pos x="57" y="21"/>
                </a:cxn>
                <a:cxn ang="0">
                  <a:pos x="54" y="30"/>
                </a:cxn>
                <a:cxn ang="0">
                  <a:pos x="50" y="34"/>
                </a:cxn>
                <a:cxn ang="0">
                  <a:pos x="50" y="36"/>
                </a:cxn>
                <a:cxn ang="0">
                  <a:pos x="48" y="37"/>
                </a:cxn>
                <a:cxn ang="0">
                  <a:pos x="48" y="39"/>
                </a:cxn>
                <a:cxn ang="0">
                  <a:pos x="47" y="39"/>
                </a:cxn>
                <a:cxn ang="0">
                  <a:pos x="42" y="52"/>
                </a:cxn>
                <a:cxn ang="0">
                  <a:pos x="41" y="61"/>
                </a:cxn>
                <a:cxn ang="0">
                  <a:pos x="38" y="72"/>
                </a:cxn>
                <a:cxn ang="0">
                  <a:pos x="33" y="81"/>
                </a:cxn>
                <a:cxn ang="0">
                  <a:pos x="24" y="85"/>
                </a:cxn>
                <a:cxn ang="0">
                  <a:pos x="14" y="85"/>
                </a:cxn>
                <a:cxn ang="0">
                  <a:pos x="5" y="81"/>
                </a:cxn>
                <a:cxn ang="0">
                  <a:pos x="0" y="72"/>
                </a:cxn>
                <a:cxn ang="0">
                  <a:pos x="0" y="61"/>
                </a:cxn>
                <a:cxn ang="0">
                  <a:pos x="3" y="45"/>
                </a:cxn>
                <a:cxn ang="0">
                  <a:pos x="9" y="28"/>
                </a:cxn>
                <a:cxn ang="0">
                  <a:pos x="17" y="15"/>
                </a:cxn>
                <a:cxn ang="0">
                  <a:pos x="27" y="3"/>
                </a:cxn>
                <a:cxn ang="0">
                  <a:pos x="38" y="0"/>
                </a:cxn>
              </a:cxnLst>
              <a:rect l="0" t="0" r="r" b="b"/>
              <a:pathLst>
                <a:path w="57" h="85">
                  <a:moveTo>
                    <a:pt x="38" y="0"/>
                  </a:moveTo>
                  <a:lnTo>
                    <a:pt x="47" y="3"/>
                  </a:lnTo>
                  <a:lnTo>
                    <a:pt x="54" y="11"/>
                  </a:lnTo>
                  <a:lnTo>
                    <a:pt x="57" y="21"/>
                  </a:lnTo>
                  <a:lnTo>
                    <a:pt x="54" y="30"/>
                  </a:lnTo>
                  <a:lnTo>
                    <a:pt x="50" y="34"/>
                  </a:lnTo>
                  <a:lnTo>
                    <a:pt x="50" y="36"/>
                  </a:lnTo>
                  <a:lnTo>
                    <a:pt x="48" y="37"/>
                  </a:lnTo>
                  <a:lnTo>
                    <a:pt x="48" y="39"/>
                  </a:lnTo>
                  <a:lnTo>
                    <a:pt x="47" y="39"/>
                  </a:lnTo>
                  <a:lnTo>
                    <a:pt x="42" y="52"/>
                  </a:lnTo>
                  <a:lnTo>
                    <a:pt x="41" y="61"/>
                  </a:lnTo>
                  <a:lnTo>
                    <a:pt x="38" y="72"/>
                  </a:lnTo>
                  <a:lnTo>
                    <a:pt x="33" y="81"/>
                  </a:lnTo>
                  <a:lnTo>
                    <a:pt x="24" y="85"/>
                  </a:lnTo>
                  <a:lnTo>
                    <a:pt x="14" y="85"/>
                  </a:lnTo>
                  <a:lnTo>
                    <a:pt x="5" y="81"/>
                  </a:lnTo>
                  <a:lnTo>
                    <a:pt x="0" y="72"/>
                  </a:lnTo>
                  <a:lnTo>
                    <a:pt x="0" y="61"/>
                  </a:lnTo>
                  <a:lnTo>
                    <a:pt x="3" y="45"/>
                  </a:lnTo>
                  <a:lnTo>
                    <a:pt x="9" y="28"/>
                  </a:lnTo>
                  <a:lnTo>
                    <a:pt x="17" y="15"/>
                  </a:lnTo>
                  <a:lnTo>
                    <a:pt x="27" y="3"/>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56" name="Freeform 88"/>
            <p:cNvSpPr>
              <a:spLocks/>
            </p:cNvSpPr>
            <p:nvPr/>
          </p:nvSpPr>
          <p:spPr bwMode="auto">
            <a:xfrm>
              <a:off x="3122" y="2161"/>
              <a:ext cx="46" cy="77"/>
            </a:xfrm>
            <a:custGeom>
              <a:avLst/>
              <a:gdLst/>
              <a:ahLst/>
              <a:cxnLst>
                <a:cxn ang="0">
                  <a:pos x="22" y="0"/>
                </a:cxn>
                <a:cxn ang="0">
                  <a:pos x="33" y="0"/>
                </a:cxn>
                <a:cxn ang="0">
                  <a:pos x="42" y="4"/>
                </a:cxn>
                <a:cxn ang="0">
                  <a:pos x="46" y="13"/>
                </a:cxn>
                <a:cxn ang="0">
                  <a:pos x="46" y="24"/>
                </a:cxn>
                <a:cxn ang="0">
                  <a:pos x="39" y="64"/>
                </a:cxn>
                <a:cxn ang="0">
                  <a:pos x="33" y="73"/>
                </a:cxn>
                <a:cxn ang="0">
                  <a:pos x="24" y="77"/>
                </a:cxn>
                <a:cxn ang="0">
                  <a:pos x="13" y="77"/>
                </a:cxn>
                <a:cxn ang="0">
                  <a:pos x="4" y="73"/>
                </a:cxn>
                <a:cxn ang="0">
                  <a:pos x="0" y="64"/>
                </a:cxn>
                <a:cxn ang="0">
                  <a:pos x="0" y="54"/>
                </a:cxn>
                <a:cxn ang="0">
                  <a:pos x="9" y="13"/>
                </a:cxn>
                <a:cxn ang="0">
                  <a:pos x="13" y="4"/>
                </a:cxn>
                <a:cxn ang="0">
                  <a:pos x="22" y="0"/>
                </a:cxn>
              </a:cxnLst>
              <a:rect l="0" t="0" r="r" b="b"/>
              <a:pathLst>
                <a:path w="46" h="77">
                  <a:moveTo>
                    <a:pt x="22" y="0"/>
                  </a:moveTo>
                  <a:lnTo>
                    <a:pt x="33" y="0"/>
                  </a:lnTo>
                  <a:lnTo>
                    <a:pt x="42" y="4"/>
                  </a:lnTo>
                  <a:lnTo>
                    <a:pt x="46" y="13"/>
                  </a:lnTo>
                  <a:lnTo>
                    <a:pt x="46" y="24"/>
                  </a:lnTo>
                  <a:lnTo>
                    <a:pt x="39" y="64"/>
                  </a:lnTo>
                  <a:lnTo>
                    <a:pt x="33" y="73"/>
                  </a:lnTo>
                  <a:lnTo>
                    <a:pt x="24" y="77"/>
                  </a:lnTo>
                  <a:lnTo>
                    <a:pt x="13" y="77"/>
                  </a:lnTo>
                  <a:lnTo>
                    <a:pt x="4" y="73"/>
                  </a:lnTo>
                  <a:lnTo>
                    <a:pt x="0" y="64"/>
                  </a:lnTo>
                  <a:lnTo>
                    <a:pt x="0" y="54"/>
                  </a:lnTo>
                  <a:lnTo>
                    <a:pt x="9" y="13"/>
                  </a:lnTo>
                  <a:lnTo>
                    <a:pt x="13" y="4"/>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57" name="Freeform 89"/>
            <p:cNvSpPr>
              <a:spLocks/>
            </p:cNvSpPr>
            <p:nvPr/>
          </p:nvSpPr>
          <p:spPr bwMode="auto">
            <a:xfrm>
              <a:off x="3103" y="1816"/>
              <a:ext cx="464" cy="337"/>
            </a:xfrm>
            <a:custGeom>
              <a:avLst/>
              <a:gdLst/>
              <a:ahLst/>
              <a:cxnLst>
                <a:cxn ang="0">
                  <a:pos x="271" y="0"/>
                </a:cxn>
                <a:cxn ang="0">
                  <a:pos x="313" y="13"/>
                </a:cxn>
                <a:cxn ang="0">
                  <a:pos x="348" y="43"/>
                </a:cxn>
                <a:cxn ang="0">
                  <a:pos x="365" y="87"/>
                </a:cxn>
                <a:cxn ang="0">
                  <a:pos x="361" y="139"/>
                </a:cxn>
                <a:cxn ang="0">
                  <a:pos x="406" y="152"/>
                </a:cxn>
                <a:cxn ang="0">
                  <a:pos x="440" y="184"/>
                </a:cxn>
                <a:cxn ang="0">
                  <a:pos x="460" y="227"/>
                </a:cxn>
                <a:cxn ang="0">
                  <a:pos x="461" y="272"/>
                </a:cxn>
                <a:cxn ang="0">
                  <a:pos x="440" y="312"/>
                </a:cxn>
                <a:cxn ang="0">
                  <a:pos x="406" y="334"/>
                </a:cxn>
                <a:cxn ang="0">
                  <a:pos x="365" y="337"/>
                </a:cxn>
                <a:cxn ang="0">
                  <a:pos x="315" y="327"/>
                </a:cxn>
                <a:cxn ang="0">
                  <a:pos x="240" y="303"/>
                </a:cxn>
                <a:cxn ang="0">
                  <a:pos x="204" y="290"/>
                </a:cxn>
                <a:cxn ang="0">
                  <a:pos x="180" y="328"/>
                </a:cxn>
                <a:cxn ang="0">
                  <a:pos x="149" y="337"/>
                </a:cxn>
                <a:cxn ang="0">
                  <a:pos x="116" y="325"/>
                </a:cxn>
                <a:cxn ang="0">
                  <a:pos x="65" y="284"/>
                </a:cxn>
                <a:cxn ang="0">
                  <a:pos x="22" y="242"/>
                </a:cxn>
                <a:cxn ang="0">
                  <a:pos x="44" y="243"/>
                </a:cxn>
                <a:cxn ang="0">
                  <a:pos x="61" y="233"/>
                </a:cxn>
                <a:cxn ang="0">
                  <a:pos x="77" y="213"/>
                </a:cxn>
                <a:cxn ang="0">
                  <a:pos x="53" y="187"/>
                </a:cxn>
                <a:cxn ang="0">
                  <a:pos x="15" y="155"/>
                </a:cxn>
                <a:cxn ang="0">
                  <a:pos x="0" y="116"/>
                </a:cxn>
                <a:cxn ang="0">
                  <a:pos x="4" y="78"/>
                </a:cxn>
                <a:cxn ang="0">
                  <a:pos x="25" y="42"/>
                </a:cxn>
                <a:cxn ang="0">
                  <a:pos x="59" y="18"/>
                </a:cxn>
                <a:cxn ang="0">
                  <a:pos x="104" y="12"/>
                </a:cxn>
                <a:cxn ang="0">
                  <a:pos x="153" y="30"/>
                </a:cxn>
                <a:cxn ang="0">
                  <a:pos x="192" y="30"/>
                </a:cxn>
                <a:cxn ang="0">
                  <a:pos x="228" y="4"/>
                </a:cxn>
              </a:cxnLst>
              <a:rect l="0" t="0" r="r" b="b"/>
              <a:pathLst>
                <a:path w="464" h="337">
                  <a:moveTo>
                    <a:pt x="249" y="0"/>
                  </a:moveTo>
                  <a:lnTo>
                    <a:pt x="271" y="0"/>
                  </a:lnTo>
                  <a:lnTo>
                    <a:pt x="292" y="4"/>
                  </a:lnTo>
                  <a:lnTo>
                    <a:pt x="313" y="13"/>
                  </a:lnTo>
                  <a:lnTo>
                    <a:pt x="333" y="27"/>
                  </a:lnTo>
                  <a:lnTo>
                    <a:pt x="348" y="43"/>
                  </a:lnTo>
                  <a:lnTo>
                    <a:pt x="359" y="63"/>
                  </a:lnTo>
                  <a:lnTo>
                    <a:pt x="365" y="87"/>
                  </a:lnTo>
                  <a:lnTo>
                    <a:pt x="367" y="112"/>
                  </a:lnTo>
                  <a:lnTo>
                    <a:pt x="361" y="139"/>
                  </a:lnTo>
                  <a:lnTo>
                    <a:pt x="385" y="143"/>
                  </a:lnTo>
                  <a:lnTo>
                    <a:pt x="406" y="152"/>
                  </a:lnTo>
                  <a:lnTo>
                    <a:pt x="425" y="167"/>
                  </a:lnTo>
                  <a:lnTo>
                    <a:pt x="440" y="184"/>
                  </a:lnTo>
                  <a:lnTo>
                    <a:pt x="452" y="204"/>
                  </a:lnTo>
                  <a:lnTo>
                    <a:pt x="460" y="227"/>
                  </a:lnTo>
                  <a:lnTo>
                    <a:pt x="464" y="249"/>
                  </a:lnTo>
                  <a:lnTo>
                    <a:pt x="461" y="272"/>
                  </a:lnTo>
                  <a:lnTo>
                    <a:pt x="454" y="293"/>
                  </a:lnTo>
                  <a:lnTo>
                    <a:pt x="440" y="312"/>
                  </a:lnTo>
                  <a:lnTo>
                    <a:pt x="421" y="327"/>
                  </a:lnTo>
                  <a:lnTo>
                    <a:pt x="406" y="334"/>
                  </a:lnTo>
                  <a:lnTo>
                    <a:pt x="388" y="337"/>
                  </a:lnTo>
                  <a:lnTo>
                    <a:pt x="365" y="337"/>
                  </a:lnTo>
                  <a:lnTo>
                    <a:pt x="340" y="333"/>
                  </a:lnTo>
                  <a:lnTo>
                    <a:pt x="315" y="327"/>
                  </a:lnTo>
                  <a:lnTo>
                    <a:pt x="264" y="312"/>
                  </a:lnTo>
                  <a:lnTo>
                    <a:pt x="240" y="303"/>
                  </a:lnTo>
                  <a:lnTo>
                    <a:pt x="221" y="296"/>
                  </a:lnTo>
                  <a:lnTo>
                    <a:pt x="204" y="290"/>
                  </a:lnTo>
                  <a:lnTo>
                    <a:pt x="192" y="314"/>
                  </a:lnTo>
                  <a:lnTo>
                    <a:pt x="180" y="328"/>
                  </a:lnTo>
                  <a:lnTo>
                    <a:pt x="165" y="337"/>
                  </a:lnTo>
                  <a:lnTo>
                    <a:pt x="149" y="337"/>
                  </a:lnTo>
                  <a:lnTo>
                    <a:pt x="132" y="334"/>
                  </a:lnTo>
                  <a:lnTo>
                    <a:pt x="116" y="325"/>
                  </a:lnTo>
                  <a:lnTo>
                    <a:pt x="98" y="314"/>
                  </a:lnTo>
                  <a:lnTo>
                    <a:pt x="65" y="284"/>
                  </a:lnTo>
                  <a:lnTo>
                    <a:pt x="35" y="254"/>
                  </a:lnTo>
                  <a:lnTo>
                    <a:pt x="22" y="242"/>
                  </a:lnTo>
                  <a:lnTo>
                    <a:pt x="38" y="246"/>
                  </a:lnTo>
                  <a:lnTo>
                    <a:pt x="44" y="243"/>
                  </a:lnTo>
                  <a:lnTo>
                    <a:pt x="52" y="239"/>
                  </a:lnTo>
                  <a:lnTo>
                    <a:pt x="61" y="233"/>
                  </a:lnTo>
                  <a:lnTo>
                    <a:pt x="70" y="225"/>
                  </a:lnTo>
                  <a:lnTo>
                    <a:pt x="77" y="213"/>
                  </a:lnTo>
                  <a:lnTo>
                    <a:pt x="82" y="197"/>
                  </a:lnTo>
                  <a:lnTo>
                    <a:pt x="53" y="187"/>
                  </a:lnTo>
                  <a:lnTo>
                    <a:pt x="31" y="173"/>
                  </a:lnTo>
                  <a:lnTo>
                    <a:pt x="15" y="155"/>
                  </a:lnTo>
                  <a:lnTo>
                    <a:pt x="4" y="137"/>
                  </a:lnTo>
                  <a:lnTo>
                    <a:pt x="0" y="116"/>
                  </a:lnTo>
                  <a:lnTo>
                    <a:pt x="0" y="97"/>
                  </a:lnTo>
                  <a:lnTo>
                    <a:pt x="4" y="78"/>
                  </a:lnTo>
                  <a:lnTo>
                    <a:pt x="13" y="58"/>
                  </a:lnTo>
                  <a:lnTo>
                    <a:pt x="25" y="42"/>
                  </a:lnTo>
                  <a:lnTo>
                    <a:pt x="41" y="28"/>
                  </a:lnTo>
                  <a:lnTo>
                    <a:pt x="59" y="18"/>
                  </a:lnTo>
                  <a:lnTo>
                    <a:pt x="80" y="12"/>
                  </a:lnTo>
                  <a:lnTo>
                    <a:pt x="104" y="12"/>
                  </a:lnTo>
                  <a:lnTo>
                    <a:pt x="128" y="18"/>
                  </a:lnTo>
                  <a:lnTo>
                    <a:pt x="153" y="30"/>
                  </a:lnTo>
                  <a:lnTo>
                    <a:pt x="179" y="51"/>
                  </a:lnTo>
                  <a:lnTo>
                    <a:pt x="192" y="30"/>
                  </a:lnTo>
                  <a:lnTo>
                    <a:pt x="209" y="13"/>
                  </a:lnTo>
                  <a:lnTo>
                    <a:pt x="228" y="4"/>
                  </a:lnTo>
                  <a:lnTo>
                    <a:pt x="24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58" name="Freeform 90"/>
            <p:cNvSpPr>
              <a:spLocks noEditPoints="1"/>
            </p:cNvSpPr>
            <p:nvPr/>
          </p:nvSpPr>
          <p:spPr bwMode="auto">
            <a:xfrm>
              <a:off x="3082" y="1795"/>
              <a:ext cx="504" cy="379"/>
            </a:xfrm>
            <a:custGeom>
              <a:avLst/>
              <a:gdLst/>
              <a:ahLst/>
              <a:cxnLst>
                <a:cxn ang="0">
                  <a:pos x="231" y="63"/>
                </a:cxn>
                <a:cxn ang="0">
                  <a:pos x="203" y="91"/>
                </a:cxn>
                <a:cxn ang="0">
                  <a:pos x="170" y="73"/>
                </a:cxn>
                <a:cxn ang="0">
                  <a:pos x="115" y="54"/>
                </a:cxn>
                <a:cxn ang="0">
                  <a:pos x="64" y="73"/>
                </a:cxn>
                <a:cxn ang="0">
                  <a:pos x="40" y="133"/>
                </a:cxn>
                <a:cxn ang="0">
                  <a:pos x="70" y="179"/>
                </a:cxn>
                <a:cxn ang="0">
                  <a:pos x="118" y="203"/>
                </a:cxn>
                <a:cxn ang="0">
                  <a:pos x="115" y="243"/>
                </a:cxn>
                <a:cxn ang="0">
                  <a:pos x="83" y="275"/>
                </a:cxn>
                <a:cxn ang="0">
                  <a:pos x="143" y="327"/>
                </a:cxn>
                <a:cxn ang="0">
                  <a:pos x="185" y="333"/>
                </a:cxn>
                <a:cxn ang="0">
                  <a:pos x="212" y="296"/>
                </a:cxn>
                <a:cxn ang="0">
                  <a:pos x="279" y="309"/>
                </a:cxn>
                <a:cxn ang="0">
                  <a:pos x="358" y="335"/>
                </a:cxn>
                <a:cxn ang="0">
                  <a:pos x="413" y="339"/>
                </a:cxn>
                <a:cxn ang="0">
                  <a:pos x="457" y="303"/>
                </a:cxn>
                <a:cxn ang="0">
                  <a:pos x="458" y="242"/>
                </a:cxn>
                <a:cxn ang="0">
                  <a:pos x="407" y="185"/>
                </a:cxn>
                <a:cxn ang="0">
                  <a:pos x="363" y="167"/>
                </a:cxn>
                <a:cxn ang="0">
                  <a:pos x="366" y="111"/>
                </a:cxn>
                <a:cxn ang="0">
                  <a:pos x="334" y="57"/>
                </a:cxn>
                <a:cxn ang="0">
                  <a:pos x="268" y="42"/>
                </a:cxn>
                <a:cxn ang="0">
                  <a:pos x="334" y="12"/>
                </a:cxn>
                <a:cxn ang="0">
                  <a:pos x="397" y="76"/>
                </a:cxn>
                <a:cxn ang="0">
                  <a:pos x="404" y="145"/>
                </a:cxn>
                <a:cxn ang="0">
                  <a:pos x="461" y="176"/>
                </a:cxn>
                <a:cxn ang="0">
                  <a:pos x="503" y="251"/>
                </a:cxn>
                <a:cxn ang="0">
                  <a:pos x="485" y="336"/>
                </a:cxn>
                <a:cxn ang="0">
                  <a:pos x="422" y="376"/>
                </a:cxn>
                <a:cxn ang="0">
                  <a:pos x="345" y="373"/>
                </a:cxn>
                <a:cxn ang="0">
                  <a:pos x="265" y="346"/>
                </a:cxn>
                <a:cxn ang="0">
                  <a:pos x="225" y="349"/>
                </a:cxn>
                <a:cxn ang="0">
                  <a:pos x="183" y="378"/>
                </a:cxn>
                <a:cxn ang="0">
                  <a:pos x="118" y="358"/>
                </a:cxn>
                <a:cxn ang="0">
                  <a:pos x="50" y="299"/>
                </a:cxn>
                <a:cxn ang="0">
                  <a:pos x="24" y="258"/>
                </a:cxn>
                <a:cxn ang="0">
                  <a:pos x="47" y="243"/>
                </a:cxn>
                <a:cxn ang="0">
                  <a:pos x="71" y="234"/>
                </a:cxn>
                <a:cxn ang="0">
                  <a:pos x="47" y="211"/>
                </a:cxn>
                <a:cxn ang="0">
                  <a:pos x="3" y="146"/>
                </a:cxn>
                <a:cxn ang="0">
                  <a:pos x="19" y="67"/>
                </a:cxn>
                <a:cxn ang="0">
                  <a:pos x="88" y="18"/>
                </a:cxn>
                <a:cxn ang="0">
                  <a:pos x="165" y="27"/>
                </a:cxn>
                <a:cxn ang="0">
                  <a:pos x="198" y="39"/>
                </a:cxn>
                <a:cxn ang="0">
                  <a:pos x="260" y="2"/>
                </a:cxn>
              </a:cxnLst>
              <a:rect l="0" t="0" r="r" b="b"/>
              <a:pathLst>
                <a:path w="504" h="379">
                  <a:moveTo>
                    <a:pt x="268" y="42"/>
                  </a:moveTo>
                  <a:lnTo>
                    <a:pt x="248" y="49"/>
                  </a:lnTo>
                  <a:lnTo>
                    <a:pt x="231" y="63"/>
                  </a:lnTo>
                  <a:lnTo>
                    <a:pt x="218" y="82"/>
                  </a:lnTo>
                  <a:lnTo>
                    <a:pt x="212" y="90"/>
                  </a:lnTo>
                  <a:lnTo>
                    <a:pt x="203" y="91"/>
                  </a:lnTo>
                  <a:lnTo>
                    <a:pt x="194" y="90"/>
                  </a:lnTo>
                  <a:lnTo>
                    <a:pt x="186" y="85"/>
                  </a:lnTo>
                  <a:lnTo>
                    <a:pt x="170" y="73"/>
                  </a:lnTo>
                  <a:lnTo>
                    <a:pt x="152" y="64"/>
                  </a:lnTo>
                  <a:lnTo>
                    <a:pt x="134" y="57"/>
                  </a:lnTo>
                  <a:lnTo>
                    <a:pt x="115" y="54"/>
                  </a:lnTo>
                  <a:lnTo>
                    <a:pt x="95" y="55"/>
                  </a:lnTo>
                  <a:lnTo>
                    <a:pt x="79" y="61"/>
                  </a:lnTo>
                  <a:lnTo>
                    <a:pt x="64" y="73"/>
                  </a:lnTo>
                  <a:lnTo>
                    <a:pt x="50" y="91"/>
                  </a:lnTo>
                  <a:lnTo>
                    <a:pt x="41" y="112"/>
                  </a:lnTo>
                  <a:lnTo>
                    <a:pt x="40" y="133"/>
                  </a:lnTo>
                  <a:lnTo>
                    <a:pt x="46" y="151"/>
                  </a:lnTo>
                  <a:lnTo>
                    <a:pt x="55" y="166"/>
                  </a:lnTo>
                  <a:lnTo>
                    <a:pt x="70" y="179"/>
                  </a:lnTo>
                  <a:lnTo>
                    <a:pt x="88" y="191"/>
                  </a:lnTo>
                  <a:lnTo>
                    <a:pt x="109" y="199"/>
                  </a:lnTo>
                  <a:lnTo>
                    <a:pt x="118" y="203"/>
                  </a:lnTo>
                  <a:lnTo>
                    <a:pt x="122" y="212"/>
                  </a:lnTo>
                  <a:lnTo>
                    <a:pt x="122" y="223"/>
                  </a:lnTo>
                  <a:lnTo>
                    <a:pt x="115" y="243"/>
                  </a:lnTo>
                  <a:lnTo>
                    <a:pt x="103" y="260"/>
                  </a:lnTo>
                  <a:lnTo>
                    <a:pt x="88" y="272"/>
                  </a:lnTo>
                  <a:lnTo>
                    <a:pt x="83" y="275"/>
                  </a:lnTo>
                  <a:lnTo>
                    <a:pt x="91" y="282"/>
                  </a:lnTo>
                  <a:lnTo>
                    <a:pt x="127" y="315"/>
                  </a:lnTo>
                  <a:lnTo>
                    <a:pt x="143" y="327"/>
                  </a:lnTo>
                  <a:lnTo>
                    <a:pt x="158" y="335"/>
                  </a:lnTo>
                  <a:lnTo>
                    <a:pt x="171" y="336"/>
                  </a:lnTo>
                  <a:lnTo>
                    <a:pt x="185" y="333"/>
                  </a:lnTo>
                  <a:lnTo>
                    <a:pt x="195" y="323"/>
                  </a:lnTo>
                  <a:lnTo>
                    <a:pt x="206" y="305"/>
                  </a:lnTo>
                  <a:lnTo>
                    <a:pt x="212" y="296"/>
                  </a:lnTo>
                  <a:lnTo>
                    <a:pt x="219" y="291"/>
                  </a:lnTo>
                  <a:lnTo>
                    <a:pt x="230" y="291"/>
                  </a:lnTo>
                  <a:lnTo>
                    <a:pt x="279" y="309"/>
                  </a:lnTo>
                  <a:lnTo>
                    <a:pt x="327" y="326"/>
                  </a:lnTo>
                  <a:lnTo>
                    <a:pt x="342" y="330"/>
                  </a:lnTo>
                  <a:lnTo>
                    <a:pt x="358" y="335"/>
                  </a:lnTo>
                  <a:lnTo>
                    <a:pt x="377" y="337"/>
                  </a:lnTo>
                  <a:lnTo>
                    <a:pt x="395" y="340"/>
                  </a:lnTo>
                  <a:lnTo>
                    <a:pt x="413" y="339"/>
                  </a:lnTo>
                  <a:lnTo>
                    <a:pt x="427" y="333"/>
                  </a:lnTo>
                  <a:lnTo>
                    <a:pt x="445" y="320"/>
                  </a:lnTo>
                  <a:lnTo>
                    <a:pt x="457" y="303"/>
                  </a:lnTo>
                  <a:lnTo>
                    <a:pt x="463" y="285"/>
                  </a:lnTo>
                  <a:lnTo>
                    <a:pt x="464" y="264"/>
                  </a:lnTo>
                  <a:lnTo>
                    <a:pt x="458" y="242"/>
                  </a:lnTo>
                  <a:lnTo>
                    <a:pt x="446" y="218"/>
                  </a:lnTo>
                  <a:lnTo>
                    <a:pt x="430" y="199"/>
                  </a:lnTo>
                  <a:lnTo>
                    <a:pt x="407" y="185"/>
                  </a:lnTo>
                  <a:lnTo>
                    <a:pt x="382" y="179"/>
                  </a:lnTo>
                  <a:lnTo>
                    <a:pt x="370" y="176"/>
                  </a:lnTo>
                  <a:lnTo>
                    <a:pt x="363" y="167"/>
                  </a:lnTo>
                  <a:lnTo>
                    <a:pt x="363" y="155"/>
                  </a:lnTo>
                  <a:lnTo>
                    <a:pt x="367" y="133"/>
                  </a:lnTo>
                  <a:lnTo>
                    <a:pt x="366" y="111"/>
                  </a:lnTo>
                  <a:lnTo>
                    <a:pt x="361" y="90"/>
                  </a:lnTo>
                  <a:lnTo>
                    <a:pt x="349" y="72"/>
                  </a:lnTo>
                  <a:lnTo>
                    <a:pt x="334" y="57"/>
                  </a:lnTo>
                  <a:lnTo>
                    <a:pt x="313" y="46"/>
                  </a:lnTo>
                  <a:lnTo>
                    <a:pt x="289" y="42"/>
                  </a:lnTo>
                  <a:lnTo>
                    <a:pt x="268" y="42"/>
                  </a:lnTo>
                  <a:close/>
                  <a:moveTo>
                    <a:pt x="285" y="0"/>
                  </a:moveTo>
                  <a:lnTo>
                    <a:pt x="309" y="3"/>
                  </a:lnTo>
                  <a:lnTo>
                    <a:pt x="334" y="12"/>
                  </a:lnTo>
                  <a:lnTo>
                    <a:pt x="361" y="28"/>
                  </a:lnTo>
                  <a:lnTo>
                    <a:pt x="382" y="51"/>
                  </a:lnTo>
                  <a:lnTo>
                    <a:pt x="397" y="76"/>
                  </a:lnTo>
                  <a:lnTo>
                    <a:pt x="404" y="105"/>
                  </a:lnTo>
                  <a:lnTo>
                    <a:pt x="406" y="134"/>
                  </a:lnTo>
                  <a:lnTo>
                    <a:pt x="404" y="145"/>
                  </a:lnTo>
                  <a:lnTo>
                    <a:pt x="410" y="146"/>
                  </a:lnTo>
                  <a:lnTo>
                    <a:pt x="437" y="158"/>
                  </a:lnTo>
                  <a:lnTo>
                    <a:pt x="461" y="176"/>
                  </a:lnTo>
                  <a:lnTo>
                    <a:pt x="481" y="199"/>
                  </a:lnTo>
                  <a:lnTo>
                    <a:pt x="494" y="224"/>
                  </a:lnTo>
                  <a:lnTo>
                    <a:pt x="503" y="251"/>
                  </a:lnTo>
                  <a:lnTo>
                    <a:pt x="504" y="281"/>
                  </a:lnTo>
                  <a:lnTo>
                    <a:pt x="498" y="309"/>
                  </a:lnTo>
                  <a:lnTo>
                    <a:pt x="485" y="336"/>
                  </a:lnTo>
                  <a:lnTo>
                    <a:pt x="467" y="355"/>
                  </a:lnTo>
                  <a:lnTo>
                    <a:pt x="446" y="369"/>
                  </a:lnTo>
                  <a:lnTo>
                    <a:pt x="422" y="376"/>
                  </a:lnTo>
                  <a:lnTo>
                    <a:pt x="397" y="379"/>
                  </a:lnTo>
                  <a:lnTo>
                    <a:pt x="372" y="378"/>
                  </a:lnTo>
                  <a:lnTo>
                    <a:pt x="345" y="373"/>
                  </a:lnTo>
                  <a:lnTo>
                    <a:pt x="316" y="366"/>
                  </a:lnTo>
                  <a:lnTo>
                    <a:pt x="291" y="357"/>
                  </a:lnTo>
                  <a:lnTo>
                    <a:pt x="265" y="346"/>
                  </a:lnTo>
                  <a:lnTo>
                    <a:pt x="242" y="337"/>
                  </a:lnTo>
                  <a:lnTo>
                    <a:pt x="234" y="335"/>
                  </a:lnTo>
                  <a:lnTo>
                    <a:pt x="225" y="349"/>
                  </a:lnTo>
                  <a:lnTo>
                    <a:pt x="213" y="363"/>
                  </a:lnTo>
                  <a:lnTo>
                    <a:pt x="198" y="372"/>
                  </a:lnTo>
                  <a:lnTo>
                    <a:pt x="183" y="378"/>
                  </a:lnTo>
                  <a:lnTo>
                    <a:pt x="164" y="378"/>
                  </a:lnTo>
                  <a:lnTo>
                    <a:pt x="145" y="372"/>
                  </a:lnTo>
                  <a:lnTo>
                    <a:pt x="118" y="358"/>
                  </a:lnTo>
                  <a:lnTo>
                    <a:pt x="94" y="340"/>
                  </a:lnTo>
                  <a:lnTo>
                    <a:pt x="73" y="320"/>
                  </a:lnTo>
                  <a:lnTo>
                    <a:pt x="50" y="299"/>
                  </a:lnTo>
                  <a:lnTo>
                    <a:pt x="30" y="278"/>
                  </a:lnTo>
                  <a:lnTo>
                    <a:pt x="24" y="269"/>
                  </a:lnTo>
                  <a:lnTo>
                    <a:pt x="24" y="258"/>
                  </a:lnTo>
                  <a:lnTo>
                    <a:pt x="30" y="249"/>
                  </a:lnTo>
                  <a:lnTo>
                    <a:pt x="37" y="245"/>
                  </a:lnTo>
                  <a:lnTo>
                    <a:pt x="47" y="243"/>
                  </a:lnTo>
                  <a:lnTo>
                    <a:pt x="53" y="246"/>
                  </a:lnTo>
                  <a:lnTo>
                    <a:pt x="62" y="242"/>
                  </a:lnTo>
                  <a:lnTo>
                    <a:pt x="71" y="234"/>
                  </a:lnTo>
                  <a:lnTo>
                    <a:pt x="77" y="227"/>
                  </a:lnTo>
                  <a:lnTo>
                    <a:pt x="71" y="225"/>
                  </a:lnTo>
                  <a:lnTo>
                    <a:pt x="47" y="211"/>
                  </a:lnTo>
                  <a:lnTo>
                    <a:pt x="28" y="193"/>
                  </a:lnTo>
                  <a:lnTo>
                    <a:pt x="12" y="170"/>
                  </a:lnTo>
                  <a:lnTo>
                    <a:pt x="3" y="146"/>
                  </a:lnTo>
                  <a:lnTo>
                    <a:pt x="0" y="121"/>
                  </a:lnTo>
                  <a:lnTo>
                    <a:pt x="6" y="94"/>
                  </a:lnTo>
                  <a:lnTo>
                    <a:pt x="19" y="67"/>
                  </a:lnTo>
                  <a:lnTo>
                    <a:pt x="40" y="43"/>
                  </a:lnTo>
                  <a:lnTo>
                    <a:pt x="62" y="27"/>
                  </a:lnTo>
                  <a:lnTo>
                    <a:pt x="88" y="18"/>
                  </a:lnTo>
                  <a:lnTo>
                    <a:pt x="113" y="15"/>
                  </a:lnTo>
                  <a:lnTo>
                    <a:pt x="139" y="18"/>
                  </a:lnTo>
                  <a:lnTo>
                    <a:pt x="165" y="27"/>
                  </a:lnTo>
                  <a:lnTo>
                    <a:pt x="191" y="40"/>
                  </a:lnTo>
                  <a:lnTo>
                    <a:pt x="195" y="43"/>
                  </a:lnTo>
                  <a:lnTo>
                    <a:pt x="198" y="39"/>
                  </a:lnTo>
                  <a:lnTo>
                    <a:pt x="216" y="22"/>
                  </a:lnTo>
                  <a:lnTo>
                    <a:pt x="237" y="9"/>
                  </a:lnTo>
                  <a:lnTo>
                    <a:pt x="260" y="2"/>
                  </a:lnTo>
                  <a:lnTo>
                    <a:pt x="2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59" name="Freeform 91"/>
            <p:cNvSpPr>
              <a:spLocks/>
            </p:cNvSpPr>
            <p:nvPr/>
          </p:nvSpPr>
          <p:spPr bwMode="auto">
            <a:xfrm>
              <a:off x="2997" y="2564"/>
              <a:ext cx="996" cy="891"/>
            </a:xfrm>
            <a:custGeom>
              <a:avLst/>
              <a:gdLst/>
              <a:ahLst/>
              <a:cxnLst>
                <a:cxn ang="0">
                  <a:pos x="610" y="3"/>
                </a:cxn>
                <a:cxn ang="0">
                  <a:pos x="712" y="25"/>
                </a:cxn>
                <a:cxn ang="0">
                  <a:pos x="813" y="69"/>
                </a:cxn>
                <a:cxn ang="0">
                  <a:pos x="887" y="125"/>
                </a:cxn>
                <a:cxn ang="0">
                  <a:pos x="937" y="197"/>
                </a:cxn>
                <a:cxn ang="0">
                  <a:pos x="972" y="281"/>
                </a:cxn>
                <a:cxn ang="0">
                  <a:pos x="990" y="372"/>
                </a:cxn>
                <a:cxn ang="0">
                  <a:pos x="996" y="469"/>
                </a:cxn>
                <a:cxn ang="0">
                  <a:pos x="988" y="617"/>
                </a:cxn>
                <a:cxn ang="0">
                  <a:pos x="976" y="714"/>
                </a:cxn>
                <a:cxn ang="0">
                  <a:pos x="961" y="806"/>
                </a:cxn>
                <a:cxn ang="0">
                  <a:pos x="948" y="891"/>
                </a:cxn>
                <a:cxn ang="0">
                  <a:pos x="858" y="878"/>
                </a:cxn>
                <a:cxn ang="0">
                  <a:pos x="752" y="871"/>
                </a:cxn>
                <a:cxn ang="0">
                  <a:pos x="637" y="863"/>
                </a:cxn>
                <a:cxn ang="0">
                  <a:pos x="460" y="847"/>
                </a:cxn>
                <a:cxn ang="0">
                  <a:pos x="348" y="827"/>
                </a:cxn>
                <a:cxn ang="0">
                  <a:pos x="246" y="796"/>
                </a:cxn>
                <a:cxn ang="0">
                  <a:pos x="162" y="748"/>
                </a:cxn>
                <a:cxn ang="0">
                  <a:pos x="112" y="715"/>
                </a:cxn>
                <a:cxn ang="0">
                  <a:pos x="121" y="632"/>
                </a:cxn>
                <a:cxn ang="0">
                  <a:pos x="106" y="544"/>
                </a:cxn>
                <a:cxn ang="0">
                  <a:pos x="76" y="455"/>
                </a:cxn>
                <a:cxn ang="0">
                  <a:pos x="38" y="373"/>
                </a:cxn>
                <a:cxn ang="0">
                  <a:pos x="0" y="300"/>
                </a:cxn>
                <a:cxn ang="0">
                  <a:pos x="59" y="326"/>
                </a:cxn>
                <a:cxn ang="0">
                  <a:pos x="100" y="367"/>
                </a:cxn>
                <a:cxn ang="0">
                  <a:pos x="125" y="420"/>
                </a:cxn>
                <a:cxn ang="0">
                  <a:pos x="141" y="476"/>
                </a:cxn>
                <a:cxn ang="0">
                  <a:pos x="180" y="420"/>
                </a:cxn>
                <a:cxn ang="0">
                  <a:pos x="213" y="334"/>
                </a:cxn>
                <a:cxn ang="0">
                  <a:pos x="247" y="254"/>
                </a:cxn>
                <a:cxn ang="0">
                  <a:pos x="288" y="179"/>
                </a:cxn>
                <a:cxn ang="0">
                  <a:pos x="334" y="115"/>
                </a:cxn>
                <a:cxn ang="0">
                  <a:pos x="386" y="61"/>
                </a:cxn>
                <a:cxn ang="0">
                  <a:pos x="449" y="24"/>
                </a:cxn>
                <a:cxn ang="0">
                  <a:pos x="524" y="3"/>
                </a:cxn>
              </a:cxnLst>
              <a:rect l="0" t="0" r="r" b="b"/>
              <a:pathLst>
                <a:path w="996" h="891">
                  <a:moveTo>
                    <a:pt x="566" y="0"/>
                  </a:moveTo>
                  <a:lnTo>
                    <a:pt x="610" y="3"/>
                  </a:lnTo>
                  <a:lnTo>
                    <a:pt x="660" y="10"/>
                  </a:lnTo>
                  <a:lnTo>
                    <a:pt x="712" y="25"/>
                  </a:lnTo>
                  <a:lnTo>
                    <a:pt x="769" y="46"/>
                  </a:lnTo>
                  <a:lnTo>
                    <a:pt x="813" y="69"/>
                  </a:lnTo>
                  <a:lnTo>
                    <a:pt x="852" y="96"/>
                  </a:lnTo>
                  <a:lnTo>
                    <a:pt x="887" y="125"/>
                  </a:lnTo>
                  <a:lnTo>
                    <a:pt x="915" y="160"/>
                  </a:lnTo>
                  <a:lnTo>
                    <a:pt x="937" y="197"/>
                  </a:lnTo>
                  <a:lnTo>
                    <a:pt x="957" y="237"/>
                  </a:lnTo>
                  <a:lnTo>
                    <a:pt x="972" y="281"/>
                  </a:lnTo>
                  <a:lnTo>
                    <a:pt x="982" y="326"/>
                  </a:lnTo>
                  <a:lnTo>
                    <a:pt x="990" y="372"/>
                  </a:lnTo>
                  <a:lnTo>
                    <a:pt x="994" y="420"/>
                  </a:lnTo>
                  <a:lnTo>
                    <a:pt x="996" y="469"/>
                  </a:lnTo>
                  <a:lnTo>
                    <a:pt x="993" y="567"/>
                  </a:lnTo>
                  <a:lnTo>
                    <a:pt x="988" y="617"/>
                  </a:lnTo>
                  <a:lnTo>
                    <a:pt x="982" y="666"/>
                  </a:lnTo>
                  <a:lnTo>
                    <a:pt x="976" y="714"/>
                  </a:lnTo>
                  <a:lnTo>
                    <a:pt x="969" y="762"/>
                  </a:lnTo>
                  <a:lnTo>
                    <a:pt x="961" y="806"/>
                  </a:lnTo>
                  <a:lnTo>
                    <a:pt x="954" y="850"/>
                  </a:lnTo>
                  <a:lnTo>
                    <a:pt x="948" y="891"/>
                  </a:lnTo>
                  <a:lnTo>
                    <a:pt x="905" y="884"/>
                  </a:lnTo>
                  <a:lnTo>
                    <a:pt x="858" y="878"/>
                  </a:lnTo>
                  <a:lnTo>
                    <a:pt x="806" y="874"/>
                  </a:lnTo>
                  <a:lnTo>
                    <a:pt x="752" y="871"/>
                  </a:lnTo>
                  <a:lnTo>
                    <a:pt x="695" y="868"/>
                  </a:lnTo>
                  <a:lnTo>
                    <a:pt x="637" y="863"/>
                  </a:lnTo>
                  <a:lnTo>
                    <a:pt x="518" y="854"/>
                  </a:lnTo>
                  <a:lnTo>
                    <a:pt x="460" y="847"/>
                  </a:lnTo>
                  <a:lnTo>
                    <a:pt x="403" y="839"/>
                  </a:lnTo>
                  <a:lnTo>
                    <a:pt x="348" y="827"/>
                  </a:lnTo>
                  <a:lnTo>
                    <a:pt x="295" y="814"/>
                  </a:lnTo>
                  <a:lnTo>
                    <a:pt x="246" y="796"/>
                  </a:lnTo>
                  <a:lnTo>
                    <a:pt x="201" y="775"/>
                  </a:lnTo>
                  <a:lnTo>
                    <a:pt x="162" y="748"/>
                  </a:lnTo>
                  <a:lnTo>
                    <a:pt x="128" y="718"/>
                  </a:lnTo>
                  <a:lnTo>
                    <a:pt x="112" y="715"/>
                  </a:lnTo>
                  <a:lnTo>
                    <a:pt x="119" y="673"/>
                  </a:lnTo>
                  <a:lnTo>
                    <a:pt x="121" y="632"/>
                  </a:lnTo>
                  <a:lnTo>
                    <a:pt x="115" y="587"/>
                  </a:lnTo>
                  <a:lnTo>
                    <a:pt x="106" y="544"/>
                  </a:lnTo>
                  <a:lnTo>
                    <a:pt x="92" y="499"/>
                  </a:lnTo>
                  <a:lnTo>
                    <a:pt x="76" y="455"/>
                  </a:lnTo>
                  <a:lnTo>
                    <a:pt x="58" y="414"/>
                  </a:lnTo>
                  <a:lnTo>
                    <a:pt x="38" y="373"/>
                  </a:lnTo>
                  <a:lnTo>
                    <a:pt x="17" y="336"/>
                  </a:lnTo>
                  <a:lnTo>
                    <a:pt x="0" y="300"/>
                  </a:lnTo>
                  <a:lnTo>
                    <a:pt x="32" y="311"/>
                  </a:lnTo>
                  <a:lnTo>
                    <a:pt x="59" y="326"/>
                  </a:lnTo>
                  <a:lnTo>
                    <a:pt x="82" y="345"/>
                  </a:lnTo>
                  <a:lnTo>
                    <a:pt x="100" y="367"/>
                  </a:lnTo>
                  <a:lnTo>
                    <a:pt x="115" y="393"/>
                  </a:lnTo>
                  <a:lnTo>
                    <a:pt x="125" y="420"/>
                  </a:lnTo>
                  <a:lnTo>
                    <a:pt x="135" y="448"/>
                  </a:lnTo>
                  <a:lnTo>
                    <a:pt x="141" y="476"/>
                  </a:lnTo>
                  <a:lnTo>
                    <a:pt x="147" y="506"/>
                  </a:lnTo>
                  <a:lnTo>
                    <a:pt x="180" y="420"/>
                  </a:lnTo>
                  <a:lnTo>
                    <a:pt x="195" y="378"/>
                  </a:lnTo>
                  <a:lnTo>
                    <a:pt x="213" y="334"/>
                  </a:lnTo>
                  <a:lnTo>
                    <a:pt x="230" y="294"/>
                  </a:lnTo>
                  <a:lnTo>
                    <a:pt x="247" y="254"/>
                  </a:lnTo>
                  <a:lnTo>
                    <a:pt x="267" y="215"/>
                  </a:lnTo>
                  <a:lnTo>
                    <a:pt x="288" y="179"/>
                  </a:lnTo>
                  <a:lnTo>
                    <a:pt x="310" y="145"/>
                  </a:lnTo>
                  <a:lnTo>
                    <a:pt x="334" y="115"/>
                  </a:lnTo>
                  <a:lnTo>
                    <a:pt x="359" y="87"/>
                  </a:lnTo>
                  <a:lnTo>
                    <a:pt x="386" y="61"/>
                  </a:lnTo>
                  <a:lnTo>
                    <a:pt x="416" y="40"/>
                  </a:lnTo>
                  <a:lnTo>
                    <a:pt x="449" y="24"/>
                  </a:lnTo>
                  <a:lnTo>
                    <a:pt x="485" y="10"/>
                  </a:lnTo>
                  <a:lnTo>
                    <a:pt x="524" y="3"/>
                  </a:lnTo>
                  <a:lnTo>
                    <a:pt x="56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60" name="Freeform 92"/>
            <p:cNvSpPr>
              <a:spLocks noEditPoints="1"/>
            </p:cNvSpPr>
            <p:nvPr/>
          </p:nvSpPr>
          <p:spPr bwMode="auto">
            <a:xfrm>
              <a:off x="2979" y="2545"/>
              <a:ext cx="1033" cy="930"/>
            </a:xfrm>
            <a:custGeom>
              <a:avLst/>
              <a:gdLst/>
              <a:ahLst/>
              <a:cxnLst>
                <a:cxn ang="0">
                  <a:pos x="518" y="49"/>
                </a:cxn>
                <a:cxn ang="0">
                  <a:pos x="407" y="104"/>
                </a:cxn>
                <a:cxn ang="0">
                  <a:pos x="304" y="239"/>
                </a:cxn>
                <a:cxn ang="0">
                  <a:pos x="228" y="412"/>
                </a:cxn>
                <a:cxn ang="0">
                  <a:pos x="180" y="537"/>
                </a:cxn>
                <a:cxn ang="0">
                  <a:pos x="156" y="543"/>
                </a:cxn>
                <a:cxn ang="0">
                  <a:pos x="141" y="498"/>
                </a:cxn>
                <a:cxn ang="0">
                  <a:pos x="109" y="412"/>
                </a:cxn>
                <a:cxn ang="0">
                  <a:pos x="64" y="362"/>
                </a:cxn>
                <a:cxn ang="0">
                  <a:pos x="131" y="516"/>
                </a:cxn>
                <a:cxn ang="0">
                  <a:pos x="158" y="682"/>
                </a:cxn>
                <a:cxn ang="0">
                  <a:pos x="195" y="755"/>
                </a:cxn>
                <a:cxn ang="0">
                  <a:pos x="325" y="816"/>
                </a:cxn>
                <a:cxn ang="0">
                  <a:pos x="469" y="846"/>
                </a:cxn>
                <a:cxn ang="0">
                  <a:pos x="645" y="861"/>
                </a:cxn>
                <a:cxn ang="0">
                  <a:pos x="951" y="888"/>
                </a:cxn>
                <a:cxn ang="0">
                  <a:pos x="969" y="778"/>
                </a:cxn>
                <a:cxn ang="0">
                  <a:pos x="988" y="634"/>
                </a:cxn>
                <a:cxn ang="0">
                  <a:pos x="997" y="486"/>
                </a:cxn>
                <a:cxn ang="0">
                  <a:pos x="984" y="343"/>
                </a:cxn>
                <a:cxn ang="0">
                  <a:pos x="937" y="218"/>
                </a:cxn>
                <a:cxn ang="0">
                  <a:pos x="846" y="121"/>
                </a:cxn>
                <a:cxn ang="0">
                  <a:pos x="724" y="62"/>
                </a:cxn>
                <a:cxn ang="0">
                  <a:pos x="600" y="41"/>
                </a:cxn>
                <a:cxn ang="0">
                  <a:pos x="693" y="10"/>
                </a:cxn>
                <a:cxn ang="0">
                  <a:pos x="836" y="68"/>
                </a:cxn>
                <a:cxn ang="0">
                  <a:pos x="943" y="161"/>
                </a:cxn>
                <a:cxn ang="0">
                  <a:pos x="1005" y="286"/>
                </a:cxn>
                <a:cxn ang="0">
                  <a:pos x="1030" y="425"/>
                </a:cxn>
                <a:cxn ang="0">
                  <a:pos x="1024" y="651"/>
                </a:cxn>
                <a:cxn ang="0">
                  <a:pos x="985" y="916"/>
                </a:cxn>
                <a:cxn ang="0">
                  <a:pos x="969" y="930"/>
                </a:cxn>
                <a:cxn ang="0">
                  <a:pos x="782" y="908"/>
                </a:cxn>
                <a:cxn ang="0">
                  <a:pos x="510" y="890"/>
                </a:cxn>
                <a:cxn ang="0">
                  <a:pos x="330" y="858"/>
                </a:cxn>
                <a:cxn ang="0">
                  <a:pos x="204" y="807"/>
                </a:cxn>
                <a:cxn ang="0">
                  <a:pos x="127" y="752"/>
                </a:cxn>
                <a:cxn ang="0">
                  <a:pos x="112" y="728"/>
                </a:cxn>
                <a:cxn ang="0">
                  <a:pos x="107" y="573"/>
                </a:cxn>
                <a:cxn ang="0">
                  <a:pos x="49" y="422"/>
                </a:cxn>
                <a:cxn ang="0">
                  <a:pos x="0" y="318"/>
                </a:cxn>
                <a:cxn ang="0">
                  <a:pos x="24" y="300"/>
                </a:cxn>
                <a:cxn ang="0">
                  <a:pos x="109" y="346"/>
                </a:cxn>
                <a:cxn ang="0">
                  <a:pos x="158" y="425"/>
                </a:cxn>
                <a:cxn ang="0">
                  <a:pos x="207" y="359"/>
                </a:cxn>
                <a:cxn ang="0">
                  <a:pos x="285" y="194"/>
                </a:cxn>
                <a:cxn ang="0">
                  <a:pos x="368" y="85"/>
                </a:cxn>
                <a:cxn ang="0">
                  <a:pos x="488" y="15"/>
                </a:cxn>
              </a:cxnLst>
              <a:rect l="0" t="0" r="r" b="b"/>
              <a:pathLst>
                <a:path w="1033" h="930">
                  <a:moveTo>
                    <a:pt x="600" y="41"/>
                  </a:moveTo>
                  <a:lnTo>
                    <a:pt x="558" y="43"/>
                  </a:lnTo>
                  <a:lnTo>
                    <a:pt x="518" y="49"/>
                  </a:lnTo>
                  <a:lnTo>
                    <a:pt x="479" y="61"/>
                  </a:lnTo>
                  <a:lnTo>
                    <a:pt x="443" y="79"/>
                  </a:lnTo>
                  <a:lnTo>
                    <a:pt x="407" y="104"/>
                  </a:lnTo>
                  <a:lnTo>
                    <a:pt x="376" y="135"/>
                  </a:lnTo>
                  <a:lnTo>
                    <a:pt x="337" y="185"/>
                  </a:lnTo>
                  <a:lnTo>
                    <a:pt x="304" y="239"/>
                  </a:lnTo>
                  <a:lnTo>
                    <a:pt x="276" y="295"/>
                  </a:lnTo>
                  <a:lnTo>
                    <a:pt x="251" y="353"/>
                  </a:lnTo>
                  <a:lnTo>
                    <a:pt x="228" y="412"/>
                  </a:lnTo>
                  <a:lnTo>
                    <a:pt x="206" y="471"/>
                  </a:lnTo>
                  <a:lnTo>
                    <a:pt x="185" y="530"/>
                  </a:lnTo>
                  <a:lnTo>
                    <a:pt x="180" y="537"/>
                  </a:lnTo>
                  <a:lnTo>
                    <a:pt x="173" y="542"/>
                  </a:lnTo>
                  <a:lnTo>
                    <a:pt x="165" y="545"/>
                  </a:lnTo>
                  <a:lnTo>
                    <a:pt x="156" y="543"/>
                  </a:lnTo>
                  <a:lnTo>
                    <a:pt x="150" y="539"/>
                  </a:lnTo>
                  <a:lnTo>
                    <a:pt x="147" y="530"/>
                  </a:lnTo>
                  <a:lnTo>
                    <a:pt x="141" y="498"/>
                  </a:lnTo>
                  <a:lnTo>
                    <a:pt x="133" y="468"/>
                  </a:lnTo>
                  <a:lnTo>
                    <a:pt x="122" y="439"/>
                  </a:lnTo>
                  <a:lnTo>
                    <a:pt x="109" y="412"/>
                  </a:lnTo>
                  <a:lnTo>
                    <a:pt x="92" y="388"/>
                  </a:lnTo>
                  <a:lnTo>
                    <a:pt x="70" y="367"/>
                  </a:lnTo>
                  <a:lnTo>
                    <a:pt x="64" y="362"/>
                  </a:lnTo>
                  <a:lnTo>
                    <a:pt x="86" y="409"/>
                  </a:lnTo>
                  <a:lnTo>
                    <a:pt x="110" y="463"/>
                  </a:lnTo>
                  <a:lnTo>
                    <a:pt x="131" y="516"/>
                  </a:lnTo>
                  <a:lnTo>
                    <a:pt x="147" y="572"/>
                  </a:lnTo>
                  <a:lnTo>
                    <a:pt x="156" y="627"/>
                  </a:lnTo>
                  <a:lnTo>
                    <a:pt x="158" y="682"/>
                  </a:lnTo>
                  <a:lnTo>
                    <a:pt x="152" y="719"/>
                  </a:lnTo>
                  <a:lnTo>
                    <a:pt x="159" y="724"/>
                  </a:lnTo>
                  <a:lnTo>
                    <a:pt x="195" y="755"/>
                  </a:lnTo>
                  <a:lnTo>
                    <a:pt x="236" y="781"/>
                  </a:lnTo>
                  <a:lnTo>
                    <a:pt x="279" y="801"/>
                  </a:lnTo>
                  <a:lnTo>
                    <a:pt x="325" y="816"/>
                  </a:lnTo>
                  <a:lnTo>
                    <a:pt x="371" y="830"/>
                  </a:lnTo>
                  <a:lnTo>
                    <a:pt x="421" y="839"/>
                  </a:lnTo>
                  <a:lnTo>
                    <a:pt x="469" y="846"/>
                  </a:lnTo>
                  <a:lnTo>
                    <a:pt x="516" y="851"/>
                  </a:lnTo>
                  <a:lnTo>
                    <a:pt x="563" y="855"/>
                  </a:lnTo>
                  <a:lnTo>
                    <a:pt x="645" y="861"/>
                  </a:lnTo>
                  <a:lnTo>
                    <a:pt x="809" y="870"/>
                  </a:lnTo>
                  <a:lnTo>
                    <a:pt x="891" y="878"/>
                  </a:lnTo>
                  <a:lnTo>
                    <a:pt x="951" y="888"/>
                  </a:lnTo>
                  <a:lnTo>
                    <a:pt x="954" y="866"/>
                  </a:lnTo>
                  <a:lnTo>
                    <a:pt x="961" y="822"/>
                  </a:lnTo>
                  <a:lnTo>
                    <a:pt x="969" y="778"/>
                  </a:lnTo>
                  <a:lnTo>
                    <a:pt x="976" y="731"/>
                  </a:lnTo>
                  <a:lnTo>
                    <a:pt x="982" y="684"/>
                  </a:lnTo>
                  <a:lnTo>
                    <a:pt x="988" y="634"/>
                  </a:lnTo>
                  <a:lnTo>
                    <a:pt x="993" y="585"/>
                  </a:lnTo>
                  <a:lnTo>
                    <a:pt x="996" y="536"/>
                  </a:lnTo>
                  <a:lnTo>
                    <a:pt x="997" y="486"/>
                  </a:lnTo>
                  <a:lnTo>
                    <a:pt x="996" y="437"/>
                  </a:lnTo>
                  <a:lnTo>
                    <a:pt x="991" y="389"/>
                  </a:lnTo>
                  <a:lnTo>
                    <a:pt x="984" y="343"/>
                  </a:lnTo>
                  <a:lnTo>
                    <a:pt x="972" y="300"/>
                  </a:lnTo>
                  <a:lnTo>
                    <a:pt x="957" y="256"/>
                  </a:lnTo>
                  <a:lnTo>
                    <a:pt x="937" y="218"/>
                  </a:lnTo>
                  <a:lnTo>
                    <a:pt x="912" y="182"/>
                  </a:lnTo>
                  <a:lnTo>
                    <a:pt x="882" y="149"/>
                  </a:lnTo>
                  <a:lnTo>
                    <a:pt x="846" y="121"/>
                  </a:lnTo>
                  <a:lnTo>
                    <a:pt x="805" y="95"/>
                  </a:lnTo>
                  <a:lnTo>
                    <a:pt x="766" y="77"/>
                  </a:lnTo>
                  <a:lnTo>
                    <a:pt x="724" y="62"/>
                  </a:lnTo>
                  <a:lnTo>
                    <a:pt x="684" y="52"/>
                  </a:lnTo>
                  <a:lnTo>
                    <a:pt x="642" y="44"/>
                  </a:lnTo>
                  <a:lnTo>
                    <a:pt x="600" y="41"/>
                  </a:lnTo>
                  <a:close/>
                  <a:moveTo>
                    <a:pt x="590" y="0"/>
                  </a:moveTo>
                  <a:lnTo>
                    <a:pt x="642" y="3"/>
                  </a:lnTo>
                  <a:lnTo>
                    <a:pt x="693" y="10"/>
                  </a:lnTo>
                  <a:lnTo>
                    <a:pt x="743" y="25"/>
                  </a:lnTo>
                  <a:lnTo>
                    <a:pt x="791" y="44"/>
                  </a:lnTo>
                  <a:lnTo>
                    <a:pt x="836" y="68"/>
                  </a:lnTo>
                  <a:lnTo>
                    <a:pt x="878" y="95"/>
                  </a:lnTo>
                  <a:lnTo>
                    <a:pt x="914" y="127"/>
                  </a:lnTo>
                  <a:lnTo>
                    <a:pt x="943" y="161"/>
                  </a:lnTo>
                  <a:lnTo>
                    <a:pt x="969" y="200"/>
                  </a:lnTo>
                  <a:lnTo>
                    <a:pt x="990" y="241"/>
                  </a:lnTo>
                  <a:lnTo>
                    <a:pt x="1005" y="286"/>
                  </a:lnTo>
                  <a:lnTo>
                    <a:pt x="1017" y="331"/>
                  </a:lnTo>
                  <a:lnTo>
                    <a:pt x="1026" y="377"/>
                  </a:lnTo>
                  <a:lnTo>
                    <a:pt x="1030" y="425"/>
                  </a:lnTo>
                  <a:lnTo>
                    <a:pt x="1033" y="471"/>
                  </a:lnTo>
                  <a:lnTo>
                    <a:pt x="1032" y="561"/>
                  </a:lnTo>
                  <a:lnTo>
                    <a:pt x="1024" y="651"/>
                  </a:lnTo>
                  <a:lnTo>
                    <a:pt x="1012" y="739"/>
                  </a:lnTo>
                  <a:lnTo>
                    <a:pt x="999" y="828"/>
                  </a:lnTo>
                  <a:lnTo>
                    <a:pt x="985" y="916"/>
                  </a:lnTo>
                  <a:lnTo>
                    <a:pt x="982" y="924"/>
                  </a:lnTo>
                  <a:lnTo>
                    <a:pt x="976" y="928"/>
                  </a:lnTo>
                  <a:lnTo>
                    <a:pt x="969" y="930"/>
                  </a:lnTo>
                  <a:lnTo>
                    <a:pt x="961" y="930"/>
                  </a:lnTo>
                  <a:lnTo>
                    <a:pt x="872" y="916"/>
                  </a:lnTo>
                  <a:lnTo>
                    <a:pt x="782" y="908"/>
                  </a:lnTo>
                  <a:lnTo>
                    <a:pt x="691" y="903"/>
                  </a:lnTo>
                  <a:lnTo>
                    <a:pt x="600" y="897"/>
                  </a:lnTo>
                  <a:lnTo>
                    <a:pt x="510" y="890"/>
                  </a:lnTo>
                  <a:lnTo>
                    <a:pt x="421" y="878"/>
                  </a:lnTo>
                  <a:lnTo>
                    <a:pt x="376" y="869"/>
                  </a:lnTo>
                  <a:lnTo>
                    <a:pt x="330" y="858"/>
                  </a:lnTo>
                  <a:lnTo>
                    <a:pt x="286" y="845"/>
                  </a:lnTo>
                  <a:lnTo>
                    <a:pt x="243" y="828"/>
                  </a:lnTo>
                  <a:lnTo>
                    <a:pt x="204" y="807"/>
                  </a:lnTo>
                  <a:lnTo>
                    <a:pt x="167" y="782"/>
                  </a:lnTo>
                  <a:lnTo>
                    <a:pt x="136" y="754"/>
                  </a:lnTo>
                  <a:lnTo>
                    <a:pt x="127" y="752"/>
                  </a:lnTo>
                  <a:lnTo>
                    <a:pt x="118" y="748"/>
                  </a:lnTo>
                  <a:lnTo>
                    <a:pt x="112" y="740"/>
                  </a:lnTo>
                  <a:lnTo>
                    <a:pt x="112" y="728"/>
                  </a:lnTo>
                  <a:lnTo>
                    <a:pt x="119" y="676"/>
                  </a:lnTo>
                  <a:lnTo>
                    <a:pt x="118" y="625"/>
                  </a:lnTo>
                  <a:lnTo>
                    <a:pt x="107" y="573"/>
                  </a:lnTo>
                  <a:lnTo>
                    <a:pt x="92" y="522"/>
                  </a:lnTo>
                  <a:lnTo>
                    <a:pt x="73" y="471"/>
                  </a:lnTo>
                  <a:lnTo>
                    <a:pt x="49" y="422"/>
                  </a:lnTo>
                  <a:lnTo>
                    <a:pt x="25" y="374"/>
                  </a:lnTo>
                  <a:lnTo>
                    <a:pt x="1" y="330"/>
                  </a:lnTo>
                  <a:lnTo>
                    <a:pt x="0" y="318"/>
                  </a:lnTo>
                  <a:lnTo>
                    <a:pt x="3" y="307"/>
                  </a:lnTo>
                  <a:lnTo>
                    <a:pt x="12" y="300"/>
                  </a:lnTo>
                  <a:lnTo>
                    <a:pt x="24" y="300"/>
                  </a:lnTo>
                  <a:lnTo>
                    <a:pt x="56" y="310"/>
                  </a:lnTo>
                  <a:lnTo>
                    <a:pt x="85" y="327"/>
                  </a:lnTo>
                  <a:lnTo>
                    <a:pt x="109" y="346"/>
                  </a:lnTo>
                  <a:lnTo>
                    <a:pt x="128" y="370"/>
                  </a:lnTo>
                  <a:lnTo>
                    <a:pt x="144" y="397"/>
                  </a:lnTo>
                  <a:lnTo>
                    <a:pt x="158" y="425"/>
                  </a:lnTo>
                  <a:lnTo>
                    <a:pt x="170" y="455"/>
                  </a:lnTo>
                  <a:lnTo>
                    <a:pt x="170" y="458"/>
                  </a:lnTo>
                  <a:lnTo>
                    <a:pt x="207" y="359"/>
                  </a:lnTo>
                  <a:lnTo>
                    <a:pt x="224" y="319"/>
                  </a:lnTo>
                  <a:lnTo>
                    <a:pt x="262" y="236"/>
                  </a:lnTo>
                  <a:lnTo>
                    <a:pt x="285" y="194"/>
                  </a:lnTo>
                  <a:lnTo>
                    <a:pt x="309" y="155"/>
                  </a:lnTo>
                  <a:lnTo>
                    <a:pt x="337" y="118"/>
                  </a:lnTo>
                  <a:lnTo>
                    <a:pt x="368" y="85"/>
                  </a:lnTo>
                  <a:lnTo>
                    <a:pt x="403" y="56"/>
                  </a:lnTo>
                  <a:lnTo>
                    <a:pt x="442" y="32"/>
                  </a:lnTo>
                  <a:lnTo>
                    <a:pt x="488" y="15"/>
                  </a:lnTo>
                  <a:lnTo>
                    <a:pt x="539" y="3"/>
                  </a:lnTo>
                  <a:lnTo>
                    <a:pt x="59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61" name="Freeform 93"/>
            <p:cNvSpPr>
              <a:spLocks noEditPoints="1"/>
            </p:cNvSpPr>
            <p:nvPr/>
          </p:nvSpPr>
          <p:spPr bwMode="auto">
            <a:xfrm>
              <a:off x="3394" y="2742"/>
              <a:ext cx="413" cy="366"/>
            </a:xfrm>
            <a:custGeom>
              <a:avLst/>
              <a:gdLst/>
              <a:ahLst/>
              <a:cxnLst>
                <a:cxn ang="0">
                  <a:pos x="43" y="62"/>
                </a:cxn>
                <a:cxn ang="0">
                  <a:pos x="40" y="127"/>
                </a:cxn>
                <a:cxn ang="0">
                  <a:pos x="61" y="188"/>
                </a:cxn>
                <a:cxn ang="0">
                  <a:pos x="101" y="245"/>
                </a:cxn>
                <a:cxn ang="0">
                  <a:pos x="154" y="289"/>
                </a:cxn>
                <a:cxn ang="0">
                  <a:pos x="209" y="318"/>
                </a:cxn>
                <a:cxn ang="0">
                  <a:pos x="269" y="328"/>
                </a:cxn>
                <a:cxn ang="0">
                  <a:pos x="328" y="321"/>
                </a:cxn>
                <a:cxn ang="0">
                  <a:pos x="367" y="298"/>
                </a:cxn>
                <a:cxn ang="0">
                  <a:pos x="372" y="276"/>
                </a:cxn>
                <a:cxn ang="0">
                  <a:pos x="343" y="233"/>
                </a:cxn>
                <a:cxn ang="0">
                  <a:pos x="285" y="182"/>
                </a:cxn>
                <a:cxn ang="0">
                  <a:pos x="221" y="140"/>
                </a:cxn>
                <a:cxn ang="0">
                  <a:pos x="77" y="58"/>
                </a:cxn>
                <a:cxn ang="0">
                  <a:pos x="61" y="0"/>
                </a:cxn>
                <a:cxn ang="0">
                  <a:pos x="86" y="16"/>
                </a:cxn>
                <a:cxn ang="0">
                  <a:pos x="127" y="39"/>
                </a:cxn>
                <a:cxn ang="0">
                  <a:pos x="209" y="86"/>
                </a:cxn>
                <a:cxn ang="0">
                  <a:pos x="290" y="139"/>
                </a:cxn>
                <a:cxn ang="0">
                  <a:pos x="333" y="170"/>
                </a:cxn>
                <a:cxn ang="0">
                  <a:pos x="376" y="207"/>
                </a:cxn>
                <a:cxn ang="0">
                  <a:pos x="406" y="251"/>
                </a:cxn>
                <a:cxn ang="0">
                  <a:pos x="412" y="297"/>
                </a:cxn>
                <a:cxn ang="0">
                  <a:pos x="396" y="328"/>
                </a:cxn>
                <a:cxn ang="0">
                  <a:pos x="366" y="348"/>
                </a:cxn>
                <a:cxn ang="0">
                  <a:pos x="333" y="358"/>
                </a:cxn>
                <a:cxn ang="0">
                  <a:pos x="240" y="366"/>
                </a:cxn>
                <a:cxn ang="0">
                  <a:pos x="154" y="334"/>
                </a:cxn>
                <a:cxn ang="0">
                  <a:pos x="94" y="289"/>
                </a:cxn>
                <a:cxn ang="0">
                  <a:pos x="42" y="230"/>
                </a:cxn>
                <a:cxn ang="0">
                  <a:pos x="9" y="159"/>
                </a:cxn>
                <a:cxn ang="0">
                  <a:pos x="0" y="86"/>
                </a:cxn>
                <a:cxn ang="0">
                  <a:pos x="24" y="13"/>
                </a:cxn>
                <a:cxn ang="0">
                  <a:pos x="40" y="4"/>
                </a:cxn>
                <a:cxn ang="0">
                  <a:pos x="52" y="1"/>
                </a:cxn>
              </a:cxnLst>
              <a:rect l="0" t="0" r="r" b="b"/>
              <a:pathLst>
                <a:path w="413" h="366">
                  <a:moveTo>
                    <a:pt x="54" y="40"/>
                  </a:moveTo>
                  <a:lnTo>
                    <a:pt x="43" y="62"/>
                  </a:lnTo>
                  <a:lnTo>
                    <a:pt x="37" y="94"/>
                  </a:lnTo>
                  <a:lnTo>
                    <a:pt x="40" y="127"/>
                  </a:lnTo>
                  <a:lnTo>
                    <a:pt x="48" y="158"/>
                  </a:lnTo>
                  <a:lnTo>
                    <a:pt x="61" y="188"/>
                  </a:lnTo>
                  <a:lnTo>
                    <a:pt x="79" y="218"/>
                  </a:lnTo>
                  <a:lnTo>
                    <a:pt x="101" y="245"/>
                  </a:lnTo>
                  <a:lnTo>
                    <a:pt x="127" y="268"/>
                  </a:lnTo>
                  <a:lnTo>
                    <a:pt x="154" y="289"/>
                  </a:lnTo>
                  <a:lnTo>
                    <a:pt x="180" y="306"/>
                  </a:lnTo>
                  <a:lnTo>
                    <a:pt x="209" y="318"/>
                  </a:lnTo>
                  <a:lnTo>
                    <a:pt x="237" y="325"/>
                  </a:lnTo>
                  <a:lnTo>
                    <a:pt x="269" y="328"/>
                  </a:lnTo>
                  <a:lnTo>
                    <a:pt x="298" y="327"/>
                  </a:lnTo>
                  <a:lnTo>
                    <a:pt x="328" y="321"/>
                  </a:lnTo>
                  <a:lnTo>
                    <a:pt x="355" y="309"/>
                  </a:lnTo>
                  <a:lnTo>
                    <a:pt x="367" y="298"/>
                  </a:lnTo>
                  <a:lnTo>
                    <a:pt x="373" y="288"/>
                  </a:lnTo>
                  <a:lnTo>
                    <a:pt x="372" y="276"/>
                  </a:lnTo>
                  <a:lnTo>
                    <a:pt x="366" y="261"/>
                  </a:lnTo>
                  <a:lnTo>
                    <a:pt x="343" y="233"/>
                  </a:lnTo>
                  <a:lnTo>
                    <a:pt x="316" y="206"/>
                  </a:lnTo>
                  <a:lnTo>
                    <a:pt x="285" y="182"/>
                  </a:lnTo>
                  <a:lnTo>
                    <a:pt x="254" y="159"/>
                  </a:lnTo>
                  <a:lnTo>
                    <a:pt x="221" y="140"/>
                  </a:lnTo>
                  <a:lnTo>
                    <a:pt x="189" y="121"/>
                  </a:lnTo>
                  <a:lnTo>
                    <a:pt x="77" y="58"/>
                  </a:lnTo>
                  <a:lnTo>
                    <a:pt x="54" y="40"/>
                  </a:lnTo>
                  <a:close/>
                  <a:moveTo>
                    <a:pt x="61" y="0"/>
                  </a:moveTo>
                  <a:lnTo>
                    <a:pt x="71" y="4"/>
                  </a:lnTo>
                  <a:lnTo>
                    <a:pt x="86" y="16"/>
                  </a:lnTo>
                  <a:lnTo>
                    <a:pt x="106" y="27"/>
                  </a:lnTo>
                  <a:lnTo>
                    <a:pt x="127" y="39"/>
                  </a:lnTo>
                  <a:lnTo>
                    <a:pt x="145" y="49"/>
                  </a:lnTo>
                  <a:lnTo>
                    <a:pt x="209" y="86"/>
                  </a:lnTo>
                  <a:lnTo>
                    <a:pt x="272" y="127"/>
                  </a:lnTo>
                  <a:lnTo>
                    <a:pt x="290" y="139"/>
                  </a:lnTo>
                  <a:lnTo>
                    <a:pt x="310" y="154"/>
                  </a:lnTo>
                  <a:lnTo>
                    <a:pt x="333" y="170"/>
                  </a:lnTo>
                  <a:lnTo>
                    <a:pt x="355" y="188"/>
                  </a:lnTo>
                  <a:lnTo>
                    <a:pt x="376" y="207"/>
                  </a:lnTo>
                  <a:lnTo>
                    <a:pt x="394" y="228"/>
                  </a:lnTo>
                  <a:lnTo>
                    <a:pt x="406" y="251"/>
                  </a:lnTo>
                  <a:lnTo>
                    <a:pt x="413" y="273"/>
                  </a:lnTo>
                  <a:lnTo>
                    <a:pt x="412" y="297"/>
                  </a:lnTo>
                  <a:lnTo>
                    <a:pt x="406" y="313"/>
                  </a:lnTo>
                  <a:lnTo>
                    <a:pt x="396" y="328"/>
                  </a:lnTo>
                  <a:lnTo>
                    <a:pt x="382" y="339"/>
                  </a:lnTo>
                  <a:lnTo>
                    <a:pt x="366" y="348"/>
                  </a:lnTo>
                  <a:lnTo>
                    <a:pt x="349" y="354"/>
                  </a:lnTo>
                  <a:lnTo>
                    <a:pt x="333" y="358"/>
                  </a:lnTo>
                  <a:lnTo>
                    <a:pt x="285" y="366"/>
                  </a:lnTo>
                  <a:lnTo>
                    <a:pt x="240" y="366"/>
                  </a:lnTo>
                  <a:lnTo>
                    <a:pt x="197" y="355"/>
                  </a:lnTo>
                  <a:lnTo>
                    <a:pt x="154" y="334"/>
                  </a:lnTo>
                  <a:lnTo>
                    <a:pt x="122" y="313"/>
                  </a:lnTo>
                  <a:lnTo>
                    <a:pt x="94" y="289"/>
                  </a:lnTo>
                  <a:lnTo>
                    <a:pt x="67" y="261"/>
                  </a:lnTo>
                  <a:lnTo>
                    <a:pt x="42" y="230"/>
                  </a:lnTo>
                  <a:lnTo>
                    <a:pt x="22" y="195"/>
                  </a:lnTo>
                  <a:lnTo>
                    <a:pt x="9" y="159"/>
                  </a:lnTo>
                  <a:lnTo>
                    <a:pt x="0" y="124"/>
                  </a:lnTo>
                  <a:lnTo>
                    <a:pt x="0" y="86"/>
                  </a:lnTo>
                  <a:lnTo>
                    <a:pt x="7" y="49"/>
                  </a:lnTo>
                  <a:lnTo>
                    <a:pt x="24" y="13"/>
                  </a:lnTo>
                  <a:lnTo>
                    <a:pt x="31" y="6"/>
                  </a:lnTo>
                  <a:lnTo>
                    <a:pt x="40" y="4"/>
                  </a:lnTo>
                  <a:lnTo>
                    <a:pt x="43" y="6"/>
                  </a:lnTo>
                  <a:lnTo>
                    <a:pt x="52" y="1"/>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62" name="Freeform 94"/>
            <p:cNvSpPr>
              <a:spLocks/>
            </p:cNvSpPr>
            <p:nvPr/>
          </p:nvSpPr>
          <p:spPr bwMode="auto">
            <a:xfrm>
              <a:off x="3588" y="2669"/>
              <a:ext cx="57" cy="85"/>
            </a:xfrm>
            <a:custGeom>
              <a:avLst/>
              <a:gdLst/>
              <a:ahLst/>
              <a:cxnLst>
                <a:cxn ang="0">
                  <a:pos x="37" y="0"/>
                </a:cxn>
                <a:cxn ang="0">
                  <a:pos x="46" y="3"/>
                </a:cxn>
                <a:cxn ang="0">
                  <a:pos x="54" y="10"/>
                </a:cxn>
                <a:cxn ang="0">
                  <a:pos x="57" y="20"/>
                </a:cxn>
                <a:cxn ang="0">
                  <a:pos x="54" y="29"/>
                </a:cxn>
                <a:cxn ang="0">
                  <a:pos x="48" y="35"/>
                </a:cxn>
                <a:cxn ang="0">
                  <a:pos x="49" y="35"/>
                </a:cxn>
                <a:cxn ang="0">
                  <a:pos x="48" y="37"/>
                </a:cxn>
                <a:cxn ang="0">
                  <a:pos x="48" y="38"/>
                </a:cxn>
                <a:cxn ang="0">
                  <a:pos x="46" y="40"/>
                </a:cxn>
                <a:cxn ang="0">
                  <a:pos x="43" y="52"/>
                </a:cxn>
                <a:cxn ang="0">
                  <a:pos x="40" y="58"/>
                </a:cxn>
                <a:cxn ang="0">
                  <a:pos x="39" y="65"/>
                </a:cxn>
                <a:cxn ang="0">
                  <a:pos x="37" y="71"/>
                </a:cxn>
                <a:cxn ang="0">
                  <a:pos x="33" y="80"/>
                </a:cxn>
                <a:cxn ang="0">
                  <a:pos x="24" y="85"/>
                </a:cxn>
                <a:cxn ang="0">
                  <a:pos x="13" y="85"/>
                </a:cxn>
                <a:cxn ang="0">
                  <a:pos x="4" y="80"/>
                </a:cxn>
                <a:cxn ang="0">
                  <a:pos x="0" y="71"/>
                </a:cxn>
                <a:cxn ang="0">
                  <a:pos x="0" y="61"/>
                </a:cxn>
                <a:cxn ang="0">
                  <a:pos x="3" y="44"/>
                </a:cxn>
                <a:cxn ang="0">
                  <a:pos x="9" y="29"/>
                </a:cxn>
                <a:cxn ang="0">
                  <a:pos x="16" y="14"/>
                </a:cxn>
                <a:cxn ang="0">
                  <a:pos x="27" y="3"/>
                </a:cxn>
                <a:cxn ang="0">
                  <a:pos x="37" y="0"/>
                </a:cxn>
              </a:cxnLst>
              <a:rect l="0" t="0" r="r" b="b"/>
              <a:pathLst>
                <a:path w="57" h="85">
                  <a:moveTo>
                    <a:pt x="37" y="0"/>
                  </a:moveTo>
                  <a:lnTo>
                    <a:pt x="46" y="3"/>
                  </a:lnTo>
                  <a:lnTo>
                    <a:pt x="54" y="10"/>
                  </a:lnTo>
                  <a:lnTo>
                    <a:pt x="57" y="20"/>
                  </a:lnTo>
                  <a:lnTo>
                    <a:pt x="54" y="29"/>
                  </a:lnTo>
                  <a:lnTo>
                    <a:pt x="48" y="35"/>
                  </a:lnTo>
                  <a:lnTo>
                    <a:pt x="49" y="35"/>
                  </a:lnTo>
                  <a:lnTo>
                    <a:pt x="48" y="37"/>
                  </a:lnTo>
                  <a:lnTo>
                    <a:pt x="48" y="38"/>
                  </a:lnTo>
                  <a:lnTo>
                    <a:pt x="46" y="40"/>
                  </a:lnTo>
                  <a:lnTo>
                    <a:pt x="43" y="52"/>
                  </a:lnTo>
                  <a:lnTo>
                    <a:pt x="40" y="58"/>
                  </a:lnTo>
                  <a:lnTo>
                    <a:pt x="39" y="65"/>
                  </a:lnTo>
                  <a:lnTo>
                    <a:pt x="37" y="71"/>
                  </a:lnTo>
                  <a:lnTo>
                    <a:pt x="33" y="80"/>
                  </a:lnTo>
                  <a:lnTo>
                    <a:pt x="24" y="85"/>
                  </a:lnTo>
                  <a:lnTo>
                    <a:pt x="13" y="85"/>
                  </a:lnTo>
                  <a:lnTo>
                    <a:pt x="4" y="80"/>
                  </a:lnTo>
                  <a:lnTo>
                    <a:pt x="0" y="71"/>
                  </a:lnTo>
                  <a:lnTo>
                    <a:pt x="0" y="61"/>
                  </a:lnTo>
                  <a:lnTo>
                    <a:pt x="3" y="44"/>
                  </a:lnTo>
                  <a:lnTo>
                    <a:pt x="9" y="29"/>
                  </a:lnTo>
                  <a:lnTo>
                    <a:pt x="16" y="14"/>
                  </a:lnTo>
                  <a:lnTo>
                    <a:pt x="27" y="3"/>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63" name="Freeform 95"/>
            <p:cNvSpPr>
              <a:spLocks/>
            </p:cNvSpPr>
            <p:nvPr/>
          </p:nvSpPr>
          <p:spPr bwMode="auto">
            <a:xfrm>
              <a:off x="3672" y="2710"/>
              <a:ext cx="47" cy="78"/>
            </a:xfrm>
            <a:custGeom>
              <a:avLst/>
              <a:gdLst/>
              <a:ahLst/>
              <a:cxnLst>
                <a:cxn ang="0">
                  <a:pos x="23" y="0"/>
                </a:cxn>
                <a:cxn ang="0">
                  <a:pos x="32" y="0"/>
                </a:cxn>
                <a:cxn ang="0">
                  <a:pos x="41" y="5"/>
                </a:cxn>
                <a:cxn ang="0">
                  <a:pos x="47" y="14"/>
                </a:cxn>
                <a:cxn ang="0">
                  <a:pos x="47" y="24"/>
                </a:cxn>
                <a:cxn ang="0">
                  <a:pos x="38" y="65"/>
                </a:cxn>
                <a:cxn ang="0">
                  <a:pos x="32" y="74"/>
                </a:cxn>
                <a:cxn ang="0">
                  <a:pos x="23" y="78"/>
                </a:cxn>
                <a:cxn ang="0">
                  <a:pos x="14" y="78"/>
                </a:cxn>
                <a:cxn ang="0">
                  <a:pos x="6" y="74"/>
                </a:cxn>
                <a:cxn ang="0">
                  <a:pos x="0" y="65"/>
                </a:cxn>
                <a:cxn ang="0">
                  <a:pos x="0" y="54"/>
                </a:cxn>
                <a:cxn ang="0">
                  <a:pos x="9" y="14"/>
                </a:cxn>
                <a:cxn ang="0">
                  <a:pos x="14" y="5"/>
                </a:cxn>
                <a:cxn ang="0">
                  <a:pos x="23" y="0"/>
                </a:cxn>
              </a:cxnLst>
              <a:rect l="0" t="0" r="r" b="b"/>
              <a:pathLst>
                <a:path w="47" h="78">
                  <a:moveTo>
                    <a:pt x="23" y="0"/>
                  </a:moveTo>
                  <a:lnTo>
                    <a:pt x="32" y="0"/>
                  </a:lnTo>
                  <a:lnTo>
                    <a:pt x="41" y="5"/>
                  </a:lnTo>
                  <a:lnTo>
                    <a:pt x="47" y="14"/>
                  </a:lnTo>
                  <a:lnTo>
                    <a:pt x="47" y="24"/>
                  </a:lnTo>
                  <a:lnTo>
                    <a:pt x="38" y="65"/>
                  </a:lnTo>
                  <a:lnTo>
                    <a:pt x="32" y="74"/>
                  </a:lnTo>
                  <a:lnTo>
                    <a:pt x="23" y="78"/>
                  </a:lnTo>
                  <a:lnTo>
                    <a:pt x="14" y="78"/>
                  </a:lnTo>
                  <a:lnTo>
                    <a:pt x="6" y="74"/>
                  </a:lnTo>
                  <a:lnTo>
                    <a:pt x="0" y="65"/>
                  </a:lnTo>
                  <a:lnTo>
                    <a:pt x="0" y="54"/>
                  </a:lnTo>
                  <a:lnTo>
                    <a:pt x="9" y="14"/>
                  </a:lnTo>
                  <a:lnTo>
                    <a:pt x="14" y="5"/>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64" name="Freeform 96"/>
            <p:cNvSpPr>
              <a:spLocks/>
            </p:cNvSpPr>
            <p:nvPr/>
          </p:nvSpPr>
          <p:spPr bwMode="auto">
            <a:xfrm>
              <a:off x="3652" y="2365"/>
              <a:ext cx="465" cy="339"/>
            </a:xfrm>
            <a:custGeom>
              <a:avLst/>
              <a:gdLst/>
              <a:ahLst/>
              <a:cxnLst>
                <a:cxn ang="0">
                  <a:pos x="272" y="0"/>
                </a:cxn>
                <a:cxn ang="0">
                  <a:pos x="315" y="14"/>
                </a:cxn>
                <a:cxn ang="0">
                  <a:pos x="350" y="44"/>
                </a:cxn>
                <a:cxn ang="0">
                  <a:pos x="368" y="87"/>
                </a:cxn>
                <a:cxn ang="0">
                  <a:pos x="362" y="139"/>
                </a:cxn>
                <a:cxn ang="0">
                  <a:pos x="406" y="153"/>
                </a:cxn>
                <a:cxn ang="0">
                  <a:pos x="441" y="184"/>
                </a:cxn>
                <a:cxn ang="0">
                  <a:pos x="460" y="227"/>
                </a:cxn>
                <a:cxn ang="0">
                  <a:pos x="462" y="272"/>
                </a:cxn>
                <a:cxn ang="0">
                  <a:pos x="441" y="312"/>
                </a:cxn>
                <a:cxn ang="0">
                  <a:pos x="406" y="335"/>
                </a:cxn>
                <a:cxn ang="0">
                  <a:pos x="366" y="338"/>
                </a:cxn>
                <a:cxn ang="0">
                  <a:pos x="315" y="327"/>
                </a:cxn>
                <a:cxn ang="0">
                  <a:pos x="241" y="304"/>
                </a:cxn>
                <a:cxn ang="0">
                  <a:pos x="205" y="290"/>
                </a:cxn>
                <a:cxn ang="0">
                  <a:pos x="182" y="329"/>
                </a:cxn>
                <a:cxn ang="0">
                  <a:pos x="155" y="339"/>
                </a:cxn>
                <a:cxn ang="0">
                  <a:pos x="126" y="332"/>
                </a:cxn>
                <a:cxn ang="0">
                  <a:pos x="94" y="309"/>
                </a:cxn>
                <a:cxn ang="0">
                  <a:pos x="63" y="283"/>
                </a:cxn>
                <a:cxn ang="0">
                  <a:pos x="36" y="256"/>
                </a:cxn>
                <a:cxn ang="0">
                  <a:pos x="39" y="247"/>
                </a:cxn>
                <a:cxn ang="0">
                  <a:pos x="54" y="241"/>
                </a:cxn>
                <a:cxn ang="0">
                  <a:pos x="70" y="227"/>
                </a:cxn>
                <a:cxn ang="0">
                  <a:pos x="82" y="198"/>
                </a:cxn>
                <a:cxn ang="0">
                  <a:pos x="32" y="174"/>
                </a:cxn>
                <a:cxn ang="0">
                  <a:pos x="5" y="138"/>
                </a:cxn>
                <a:cxn ang="0">
                  <a:pos x="0" y="97"/>
                </a:cxn>
                <a:cxn ang="0">
                  <a:pos x="15" y="60"/>
                </a:cxn>
                <a:cxn ang="0">
                  <a:pos x="43" y="29"/>
                </a:cxn>
                <a:cxn ang="0">
                  <a:pos x="82" y="14"/>
                </a:cxn>
                <a:cxn ang="0">
                  <a:pos x="130" y="18"/>
                </a:cxn>
                <a:cxn ang="0">
                  <a:pos x="181" y="51"/>
                </a:cxn>
                <a:cxn ang="0">
                  <a:pos x="211" y="14"/>
                </a:cxn>
                <a:cxn ang="0">
                  <a:pos x="251" y="0"/>
                </a:cxn>
              </a:cxnLst>
              <a:rect l="0" t="0" r="r" b="b"/>
              <a:pathLst>
                <a:path w="465" h="339">
                  <a:moveTo>
                    <a:pt x="251" y="0"/>
                  </a:moveTo>
                  <a:lnTo>
                    <a:pt x="272" y="0"/>
                  </a:lnTo>
                  <a:lnTo>
                    <a:pt x="294" y="5"/>
                  </a:lnTo>
                  <a:lnTo>
                    <a:pt x="315" y="14"/>
                  </a:lnTo>
                  <a:lnTo>
                    <a:pt x="333" y="27"/>
                  </a:lnTo>
                  <a:lnTo>
                    <a:pt x="350" y="44"/>
                  </a:lnTo>
                  <a:lnTo>
                    <a:pt x="360" y="63"/>
                  </a:lnTo>
                  <a:lnTo>
                    <a:pt x="368" y="87"/>
                  </a:lnTo>
                  <a:lnTo>
                    <a:pt x="368" y="112"/>
                  </a:lnTo>
                  <a:lnTo>
                    <a:pt x="362" y="139"/>
                  </a:lnTo>
                  <a:lnTo>
                    <a:pt x="385" y="144"/>
                  </a:lnTo>
                  <a:lnTo>
                    <a:pt x="406" y="153"/>
                  </a:lnTo>
                  <a:lnTo>
                    <a:pt x="426" y="168"/>
                  </a:lnTo>
                  <a:lnTo>
                    <a:pt x="441" y="184"/>
                  </a:lnTo>
                  <a:lnTo>
                    <a:pt x="453" y="205"/>
                  </a:lnTo>
                  <a:lnTo>
                    <a:pt x="460" y="227"/>
                  </a:lnTo>
                  <a:lnTo>
                    <a:pt x="465" y="250"/>
                  </a:lnTo>
                  <a:lnTo>
                    <a:pt x="462" y="272"/>
                  </a:lnTo>
                  <a:lnTo>
                    <a:pt x="454" y="293"/>
                  </a:lnTo>
                  <a:lnTo>
                    <a:pt x="441" y="312"/>
                  </a:lnTo>
                  <a:lnTo>
                    <a:pt x="421" y="327"/>
                  </a:lnTo>
                  <a:lnTo>
                    <a:pt x="406" y="335"/>
                  </a:lnTo>
                  <a:lnTo>
                    <a:pt x="388" y="338"/>
                  </a:lnTo>
                  <a:lnTo>
                    <a:pt x="366" y="338"/>
                  </a:lnTo>
                  <a:lnTo>
                    <a:pt x="341" y="333"/>
                  </a:lnTo>
                  <a:lnTo>
                    <a:pt x="315" y="327"/>
                  </a:lnTo>
                  <a:lnTo>
                    <a:pt x="264" y="312"/>
                  </a:lnTo>
                  <a:lnTo>
                    <a:pt x="241" y="304"/>
                  </a:lnTo>
                  <a:lnTo>
                    <a:pt x="221" y="296"/>
                  </a:lnTo>
                  <a:lnTo>
                    <a:pt x="205" y="290"/>
                  </a:lnTo>
                  <a:lnTo>
                    <a:pt x="194" y="312"/>
                  </a:lnTo>
                  <a:lnTo>
                    <a:pt x="182" y="329"/>
                  </a:lnTo>
                  <a:lnTo>
                    <a:pt x="170" y="336"/>
                  </a:lnTo>
                  <a:lnTo>
                    <a:pt x="155" y="339"/>
                  </a:lnTo>
                  <a:lnTo>
                    <a:pt x="141" y="338"/>
                  </a:lnTo>
                  <a:lnTo>
                    <a:pt x="126" y="332"/>
                  </a:lnTo>
                  <a:lnTo>
                    <a:pt x="109" y="321"/>
                  </a:lnTo>
                  <a:lnTo>
                    <a:pt x="94" y="309"/>
                  </a:lnTo>
                  <a:lnTo>
                    <a:pt x="78" y="296"/>
                  </a:lnTo>
                  <a:lnTo>
                    <a:pt x="63" y="283"/>
                  </a:lnTo>
                  <a:lnTo>
                    <a:pt x="49" y="268"/>
                  </a:lnTo>
                  <a:lnTo>
                    <a:pt x="36" y="256"/>
                  </a:lnTo>
                  <a:lnTo>
                    <a:pt x="24" y="244"/>
                  </a:lnTo>
                  <a:lnTo>
                    <a:pt x="39" y="247"/>
                  </a:lnTo>
                  <a:lnTo>
                    <a:pt x="45" y="244"/>
                  </a:lnTo>
                  <a:lnTo>
                    <a:pt x="54" y="241"/>
                  </a:lnTo>
                  <a:lnTo>
                    <a:pt x="61" y="235"/>
                  </a:lnTo>
                  <a:lnTo>
                    <a:pt x="70" y="227"/>
                  </a:lnTo>
                  <a:lnTo>
                    <a:pt x="78" y="215"/>
                  </a:lnTo>
                  <a:lnTo>
                    <a:pt x="82" y="198"/>
                  </a:lnTo>
                  <a:lnTo>
                    <a:pt x="54" y="187"/>
                  </a:lnTo>
                  <a:lnTo>
                    <a:pt x="32" y="174"/>
                  </a:lnTo>
                  <a:lnTo>
                    <a:pt x="15" y="156"/>
                  </a:lnTo>
                  <a:lnTo>
                    <a:pt x="5" y="138"/>
                  </a:lnTo>
                  <a:lnTo>
                    <a:pt x="0" y="118"/>
                  </a:lnTo>
                  <a:lnTo>
                    <a:pt x="0" y="97"/>
                  </a:lnTo>
                  <a:lnTo>
                    <a:pt x="6" y="78"/>
                  </a:lnTo>
                  <a:lnTo>
                    <a:pt x="15" y="60"/>
                  </a:lnTo>
                  <a:lnTo>
                    <a:pt x="27" y="42"/>
                  </a:lnTo>
                  <a:lnTo>
                    <a:pt x="43" y="29"/>
                  </a:lnTo>
                  <a:lnTo>
                    <a:pt x="61" y="20"/>
                  </a:lnTo>
                  <a:lnTo>
                    <a:pt x="82" y="14"/>
                  </a:lnTo>
                  <a:lnTo>
                    <a:pt x="105" y="14"/>
                  </a:lnTo>
                  <a:lnTo>
                    <a:pt x="130" y="18"/>
                  </a:lnTo>
                  <a:lnTo>
                    <a:pt x="155" y="32"/>
                  </a:lnTo>
                  <a:lnTo>
                    <a:pt x="181" y="51"/>
                  </a:lnTo>
                  <a:lnTo>
                    <a:pt x="194" y="30"/>
                  </a:lnTo>
                  <a:lnTo>
                    <a:pt x="211" y="14"/>
                  </a:lnTo>
                  <a:lnTo>
                    <a:pt x="230" y="5"/>
                  </a:lnTo>
                  <a:lnTo>
                    <a:pt x="25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65" name="Freeform 97"/>
            <p:cNvSpPr>
              <a:spLocks noEditPoints="1"/>
            </p:cNvSpPr>
            <p:nvPr/>
          </p:nvSpPr>
          <p:spPr bwMode="auto">
            <a:xfrm>
              <a:off x="3631" y="2344"/>
              <a:ext cx="505" cy="380"/>
            </a:xfrm>
            <a:custGeom>
              <a:avLst/>
              <a:gdLst/>
              <a:ahLst/>
              <a:cxnLst>
                <a:cxn ang="0">
                  <a:pos x="232" y="63"/>
                </a:cxn>
                <a:cxn ang="0">
                  <a:pos x="203" y="92"/>
                </a:cxn>
                <a:cxn ang="0">
                  <a:pos x="170" y="75"/>
                </a:cxn>
                <a:cxn ang="0">
                  <a:pos x="115" y="56"/>
                </a:cxn>
                <a:cxn ang="0">
                  <a:pos x="64" y="75"/>
                </a:cxn>
                <a:cxn ang="0">
                  <a:pos x="44" y="141"/>
                </a:cxn>
                <a:cxn ang="0">
                  <a:pos x="85" y="190"/>
                </a:cxn>
                <a:cxn ang="0">
                  <a:pos x="123" y="213"/>
                </a:cxn>
                <a:cxn ang="0">
                  <a:pos x="103" y="260"/>
                </a:cxn>
                <a:cxn ang="0">
                  <a:pos x="105" y="295"/>
                </a:cxn>
                <a:cxn ang="0">
                  <a:pos x="159" y="335"/>
                </a:cxn>
                <a:cxn ang="0">
                  <a:pos x="196" y="323"/>
                </a:cxn>
                <a:cxn ang="0">
                  <a:pos x="221" y="292"/>
                </a:cxn>
                <a:cxn ang="0">
                  <a:pos x="327" y="326"/>
                </a:cxn>
                <a:cxn ang="0">
                  <a:pos x="378" y="339"/>
                </a:cxn>
                <a:cxn ang="0">
                  <a:pos x="427" y="335"/>
                </a:cxn>
                <a:cxn ang="0">
                  <a:pos x="465" y="286"/>
                </a:cxn>
                <a:cxn ang="0">
                  <a:pos x="450" y="223"/>
                </a:cxn>
                <a:cxn ang="0">
                  <a:pos x="403" y="186"/>
                </a:cxn>
                <a:cxn ang="0">
                  <a:pos x="365" y="168"/>
                </a:cxn>
                <a:cxn ang="0">
                  <a:pos x="368" y="111"/>
                </a:cxn>
                <a:cxn ang="0">
                  <a:pos x="335" y="57"/>
                </a:cxn>
                <a:cxn ang="0">
                  <a:pos x="269" y="42"/>
                </a:cxn>
                <a:cxn ang="0">
                  <a:pos x="336" y="14"/>
                </a:cxn>
                <a:cxn ang="0">
                  <a:pos x="399" y="77"/>
                </a:cxn>
                <a:cxn ang="0">
                  <a:pos x="406" y="145"/>
                </a:cxn>
                <a:cxn ang="0">
                  <a:pos x="462" y="177"/>
                </a:cxn>
                <a:cxn ang="0">
                  <a:pos x="504" y="253"/>
                </a:cxn>
                <a:cxn ang="0">
                  <a:pos x="486" y="336"/>
                </a:cxn>
                <a:cxn ang="0">
                  <a:pos x="423" y="377"/>
                </a:cxn>
                <a:cxn ang="0">
                  <a:pos x="345" y="374"/>
                </a:cxn>
                <a:cxn ang="0">
                  <a:pos x="266" y="348"/>
                </a:cxn>
                <a:cxn ang="0">
                  <a:pos x="226" y="350"/>
                </a:cxn>
                <a:cxn ang="0">
                  <a:pos x="184" y="378"/>
                </a:cxn>
                <a:cxn ang="0">
                  <a:pos x="118" y="359"/>
                </a:cxn>
                <a:cxn ang="0">
                  <a:pos x="53" y="299"/>
                </a:cxn>
                <a:cxn ang="0">
                  <a:pos x="26" y="259"/>
                </a:cxn>
                <a:cxn ang="0">
                  <a:pos x="48" y="245"/>
                </a:cxn>
                <a:cxn ang="0">
                  <a:pos x="73" y="236"/>
                </a:cxn>
                <a:cxn ang="0">
                  <a:pos x="48" y="213"/>
                </a:cxn>
                <a:cxn ang="0">
                  <a:pos x="3" y="148"/>
                </a:cxn>
                <a:cxn ang="0">
                  <a:pos x="20" y="68"/>
                </a:cxn>
                <a:cxn ang="0">
                  <a:pos x="88" y="20"/>
                </a:cxn>
                <a:cxn ang="0">
                  <a:pos x="166" y="27"/>
                </a:cxn>
                <a:cxn ang="0">
                  <a:pos x="199" y="41"/>
                </a:cxn>
                <a:cxn ang="0">
                  <a:pos x="262" y="3"/>
                </a:cxn>
              </a:cxnLst>
              <a:rect l="0" t="0" r="r" b="b"/>
              <a:pathLst>
                <a:path w="505" h="380">
                  <a:moveTo>
                    <a:pt x="269" y="42"/>
                  </a:moveTo>
                  <a:lnTo>
                    <a:pt x="248" y="50"/>
                  </a:lnTo>
                  <a:lnTo>
                    <a:pt x="232" y="63"/>
                  </a:lnTo>
                  <a:lnTo>
                    <a:pt x="218" y="83"/>
                  </a:lnTo>
                  <a:lnTo>
                    <a:pt x="212" y="90"/>
                  </a:lnTo>
                  <a:lnTo>
                    <a:pt x="203" y="92"/>
                  </a:lnTo>
                  <a:lnTo>
                    <a:pt x="194" y="92"/>
                  </a:lnTo>
                  <a:lnTo>
                    <a:pt x="187" y="87"/>
                  </a:lnTo>
                  <a:lnTo>
                    <a:pt x="170" y="75"/>
                  </a:lnTo>
                  <a:lnTo>
                    <a:pt x="153" y="65"/>
                  </a:lnTo>
                  <a:lnTo>
                    <a:pt x="135" y="59"/>
                  </a:lnTo>
                  <a:lnTo>
                    <a:pt x="115" y="56"/>
                  </a:lnTo>
                  <a:lnTo>
                    <a:pt x="96" y="57"/>
                  </a:lnTo>
                  <a:lnTo>
                    <a:pt x="79" y="63"/>
                  </a:lnTo>
                  <a:lnTo>
                    <a:pt x="64" y="75"/>
                  </a:lnTo>
                  <a:lnTo>
                    <a:pt x="51" y="93"/>
                  </a:lnTo>
                  <a:lnTo>
                    <a:pt x="42" y="117"/>
                  </a:lnTo>
                  <a:lnTo>
                    <a:pt x="44" y="141"/>
                  </a:lnTo>
                  <a:lnTo>
                    <a:pt x="51" y="160"/>
                  </a:lnTo>
                  <a:lnTo>
                    <a:pt x="66" y="177"/>
                  </a:lnTo>
                  <a:lnTo>
                    <a:pt x="85" y="190"/>
                  </a:lnTo>
                  <a:lnTo>
                    <a:pt x="109" y="199"/>
                  </a:lnTo>
                  <a:lnTo>
                    <a:pt x="118" y="204"/>
                  </a:lnTo>
                  <a:lnTo>
                    <a:pt x="123" y="213"/>
                  </a:lnTo>
                  <a:lnTo>
                    <a:pt x="123" y="223"/>
                  </a:lnTo>
                  <a:lnTo>
                    <a:pt x="115" y="244"/>
                  </a:lnTo>
                  <a:lnTo>
                    <a:pt x="103" y="260"/>
                  </a:lnTo>
                  <a:lnTo>
                    <a:pt x="90" y="272"/>
                  </a:lnTo>
                  <a:lnTo>
                    <a:pt x="84" y="275"/>
                  </a:lnTo>
                  <a:lnTo>
                    <a:pt x="105" y="295"/>
                  </a:lnTo>
                  <a:lnTo>
                    <a:pt x="127" y="316"/>
                  </a:lnTo>
                  <a:lnTo>
                    <a:pt x="144" y="328"/>
                  </a:lnTo>
                  <a:lnTo>
                    <a:pt x="159" y="335"/>
                  </a:lnTo>
                  <a:lnTo>
                    <a:pt x="172" y="338"/>
                  </a:lnTo>
                  <a:lnTo>
                    <a:pt x="185" y="333"/>
                  </a:lnTo>
                  <a:lnTo>
                    <a:pt x="196" y="323"/>
                  </a:lnTo>
                  <a:lnTo>
                    <a:pt x="206" y="305"/>
                  </a:lnTo>
                  <a:lnTo>
                    <a:pt x="212" y="296"/>
                  </a:lnTo>
                  <a:lnTo>
                    <a:pt x="221" y="292"/>
                  </a:lnTo>
                  <a:lnTo>
                    <a:pt x="232" y="292"/>
                  </a:lnTo>
                  <a:lnTo>
                    <a:pt x="280" y="310"/>
                  </a:lnTo>
                  <a:lnTo>
                    <a:pt x="327" y="326"/>
                  </a:lnTo>
                  <a:lnTo>
                    <a:pt x="342" y="330"/>
                  </a:lnTo>
                  <a:lnTo>
                    <a:pt x="359" y="335"/>
                  </a:lnTo>
                  <a:lnTo>
                    <a:pt x="378" y="339"/>
                  </a:lnTo>
                  <a:lnTo>
                    <a:pt x="396" y="341"/>
                  </a:lnTo>
                  <a:lnTo>
                    <a:pt x="414" y="341"/>
                  </a:lnTo>
                  <a:lnTo>
                    <a:pt x="427" y="335"/>
                  </a:lnTo>
                  <a:lnTo>
                    <a:pt x="445" y="320"/>
                  </a:lnTo>
                  <a:lnTo>
                    <a:pt x="457" y="304"/>
                  </a:lnTo>
                  <a:lnTo>
                    <a:pt x="465" y="286"/>
                  </a:lnTo>
                  <a:lnTo>
                    <a:pt x="466" y="265"/>
                  </a:lnTo>
                  <a:lnTo>
                    <a:pt x="460" y="242"/>
                  </a:lnTo>
                  <a:lnTo>
                    <a:pt x="450" y="223"/>
                  </a:lnTo>
                  <a:lnTo>
                    <a:pt x="438" y="207"/>
                  </a:lnTo>
                  <a:lnTo>
                    <a:pt x="421" y="195"/>
                  </a:lnTo>
                  <a:lnTo>
                    <a:pt x="403" y="186"/>
                  </a:lnTo>
                  <a:lnTo>
                    <a:pt x="383" y="181"/>
                  </a:lnTo>
                  <a:lnTo>
                    <a:pt x="372" y="177"/>
                  </a:lnTo>
                  <a:lnTo>
                    <a:pt x="365" y="168"/>
                  </a:lnTo>
                  <a:lnTo>
                    <a:pt x="363" y="156"/>
                  </a:lnTo>
                  <a:lnTo>
                    <a:pt x="368" y="133"/>
                  </a:lnTo>
                  <a:lnTo>
                    <a:pt x="368" y="111"/>
                  </a:lnTo>
                  <a:lnTo>
                    <a:pt x="362" y="90"/>
                  </a:lnTo>
                  <a:lnTo>
                    <a:pt x="351" y="72"/>
                  </a:lnTo>
                  <a:lnTo>
                    <a:pt x="335" y="57"/>
                  </a:lnTo>
                  <a:lnTo>
                    <a:pt x="314" y="47"/>
                  </a:lnTo>
                  <a:lnTo>
                    <a:pt x="290" y="42"/>
                  </a:lnTo>
                  <a:lnTo>
                    <a:pt x="269" y="42"/>
                  </a:lnTo>
                  <a:close/>
                  <a:moveTo>
                    <a:pt x="285" y="0"/>
                  </a:moveTo>
                  <a:lnTo>
                    <a:pt x="311" y="5"/>
                  </a:lnTo>
                  <a:lnTo>
                    <a:pt x="336" y="14"/>
                  </a:lnTo>
                  <a:lnTo>
                    <a:pt x="363" y="30"/>
                  </a:lnTo>
                  <a:lnTo>
                    <a:pt x="384" y="53"/>
                  </a:lnTo>
                  <a:lnTo>
                    <a:pt x="399" y="77"/>
                  </a:lnTo>
                  <a:lnTo>
                    <a:pt x="406" y="105"/>
                  </a:lnTo>
                  <a:lnTo>
                    <a:pt x="408" y="135"/>
                  </a:lnTo>
                  <a:lnTo>
                    <a:pt x="406" y="145"/>
                  </a:lnTo>
                  <a:lnTo>
                    <a:pt x="411" y="147"/>
                  </a:lnTo>
                  <a:lnTo>
                    <a:pt x="438" y="159"/>
                  </a:lnTo>
                  <a:lnTo>
                    <a:pt x="462" y="177"/>
                  </a:lnTo>
                  <a:lnTo>
                    <a:pt x="481" y="199"/>
                  </a:lnTo>
                  <a:lnTo>
                    <a:pt x="495" y="224"/>
                  </a:lnTo>
                  <a:lnTo>
                    <a:pt x="504" y="253"/>
                  </a:lnTo>
                  <a:lnTo>
                    <a:pt x="505" y="281"/>
                  </a:lnTo>
                  <a:lnTo>
                    <a:pt x="499" y="310"/>
                  </a:lnTo>
                  <a:lnTo>
                    <a:pt x="486" y="336"/>
                  </a:lnTo>
                  <a:lnTo>
                    <a:pt x="468" y="356"/>
                  </a:lnTo>
                  <a:lnTo>
                    <a:pt x="447" y="369"/>
                  </a:lnTo>
                  <a:lnTo>
                    <a:pt x="423" y="377"/>
                  </a:lnTo>
                  <a:lnTo>
                    <a:pt x="399" y="380"/>
                  </a:lnTo>
                  <a:lnTo>
                    <a:pt x="372" y="378"/>
                  </a:lnTo>
                  <a:lnTo>
                    <a:pt x="345" y="374"/>
                  </a:lnTo>
                  <a:lnTo>
                    <a:pt x="318" y="366"/>
                  </a:lnTo>
                  <a:lnTo>
                    <a:pt x="291" y="357"/>
                  </a:lnTo>
                  <a:lnTo>
                    <a:pt x="266" y="348"/>
                  </a:lnTo>
                  <a:lnTo>
                    <a:pt x="242" y="339"/>
                  </a:lnTo>
                  <a:lnTo>
                    <a:pt x="235" y="336"/>
                  </a:lnTo>
                  <a:lnTo>
                    <a:pt x="226" y="350"/>
                  </a:lnTo>
                  <a:lnTo>
                    <a:pt x="214" y="363"/>
                  </a:lnTo>
                  <a:lnTo>
                    <a:pt x="200" y="374"/>
                  </a:lnTo>
                  <a:lnTo>
                    <a:pt x="184" y="378"/>
                  </a:lnTo>
                  <a:lnTo>
                    <a:pt x="166" y="380"/>
                  </a:lnTo>
                  <a:lnTo>
                    <a:pt x="145" y="374"/>
                  </a:lnTo>
                  <a:lnTo>
                    <a:pt x="118" y="359"/>
                  </a:lnTo>
                  <a:lnTo>
                    <a:pt x="96" y="341"/>
                  </a:lnTo>
                  <a:lnTo>
                    <a:pt x="73" y="320"/>
                  </a:lnTo>
                  <a:lnTo>
                    <a:pt x="53" y="299"/>
                  </a:lnTo>
                  <a:lnTo>
                    <a:pt x="30" y="278"/>
                  </a:lnTo>
                  <a:lnTo>
                    <a:pt x="24" y="269"/>
                  </a:lnTo>
                  <a:lnTo>
                    <a:pt x="26" y="259"/>
                  </a:lnTo>
                  <a:lnTo>
                    <a:pt x="30" y="251"/>
                  </a:lnTo>
                  <a:lnTo>
                    <a:pt x="39" y="245"/>
                  </a:lnTo>
                  <a:lnTo>
                    <a:pt x="48" y="245"/>
                  </a:lnTo>
                  <a:lnTo>
                    <a:pt x="54" y="248"/>
                  </a:lnTo>
                  <a:lnTo>
                    <a:pt x="63" y="244"/>
                  </a:lnTo>
                  <a:lnTo>
                    <a:pt x="73" y="236"/>
                  </a:lnTo>
                  <a:lnTo>
                    <a:pt x="78" y="230"/>
                  </a:lnTo>
                  <a:lnTo>
                    <a:pt x="72" y="227"/>
                  </a:lnTo>
                  <a:lnTo>
                    <a:pt x="48" y="213"/>
                  </a:lnTo>
                  <a:lnTo>
                    <a:pt x="29" y="195"/>
                  </a:lnTo>
                  <a:lnTo>
                    <a:pt x="12" y="172"/>
                  </a:lnTo>
                  <a:lnTo>
                    <a:pt x="3" y="148"/>
                  </a:lnTo>
                  <a:lnTo>
                    <a:pt x="0" y="123"/>
                  </a:lnTo>
                  <a:lnTo>
                    <a:pt x="6" y="95"/>
                  </a:lnTo>
                  <a:lnTo>
                    <a:pt x="20" y="68"/>
                  </a:lnTo>
                  <a:lnTo>
                    <a:pt x="41" y="44"/>
                  </a:lnTo>
                  <a:lnTo>
                    <a:pt x="63" y="29"/>
                  </a:lnTo>
                  <a:lnTo>
                    <a:pt x="88" y="20"/>
                  </a:lnTo>
                  <a:lnTo>
                    <a:pt x="114" y="17"/>
                  </a:lnTo>
                  <a:lnTo>
                    <a:pt x="139" y="18"/>
                  </a:lnTo>
                  <a:lnTo>
                    <a:pt x="166" y="27"/>
                  </a:lnTo>
                  <a:lnTo>
                    <a:pt x="191" y="41"/>
                  </a:lnTo>
                  <a:lnTo>
                    <a:pt x="196" y="45"/>
                  </a:lnTo>
                  <a:lnTo>
                    <a:pt x="199" y="41"/>
                  </a:lnTo>
                  <a:lnTo>
                    <a:pt x="217" y="23"/>
                  </a:lnTo>
                  <a:lnTo>
                    <a:pt x="238" y="11"/>
                  </a:lnTo>
                  <a:lnTo>
                    <a:pt x="262" y="3"/>
                  </a:lnTo>
                  <a:lnTo>
                    <a:pt x="2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66" name="Freeform 98"/>
            <p:cNvSpPr>
              <a:spLocks/>
            </p:cNvSpPr>
            <p:nvPr/>
          </p:nvSpPr>
          <p:spPr bwMode="auto">
            <a:xfrm>
              <a:off x="3345" y="1605"/>
              <a:ext cx="691" cy="734"/>
            </a:xfrm>
            <a:custGeom>
              <a:avLst/>
              <a:gdLst/>
              <a:ahLst/>
              <a:cxnLst>
                <a:cxn ang="0">
                  <a:pos x="367" y="2"/>
                </a:cxn>
                <a:cxn ang="0">
                  <a:pos x="461" y="24"/>
                </a:cxn>
                <a:cxn ang="0">
                  <a:pos x="546" y="69"/>
                </a:cxn>
                <a:cxn ang="0">
                  <a:pos x="618" y="135"/>
                </a:cxn>
                <a:cxn ang="0">
                  <a:pos x="667" y="215"/>
                </a:cxn>
                <a:cxn ang="0">
                  <a:pos x="689" y="311"/>
                </a:cxn>
                <a:cxn ang="0">
                  <a:pos x="689" y="375"/>
                </a:cxn>
                <a:cxn ang="0">
                  <a:pos x="679" y="441"/>
                </a:cxn>
                <a:cxn ang="0">
                  <a:pos x="660" y="502"/>
                </a:cxn>
                <a:cxn ang="0">
                  <a:pos x="628" y="553"/>
                </a:cxn>
                <a:cxn ang="0">
                  <a:pos x="588" y="593"/>
                </a:cxn>
                <a:cxn ang="0">
                  <a:pos x="534" y="614"/>
                </a:cxn>
                <a:cxn ang="0">
                  <a:pos x="470" y="611"/>
                </a:cxn>
                <a:cxn ang="0">
                  <a:pos x="413" y="669"/>
                </a:cxn>
                <a:cxn ang="0">
                  <a:pos x="388" y="698"/>
                </a:cxn>
                <a:cxn ang="0">
                  <a:pos x="380" y="708"/>
                </a:cxn>
                <a:cxn ang="0">
                  <a:pos x="376" y="693"/>
                </a:cxn>
                <a:cxn ang="0">
                  <a:pos x="370" y="665"/>
                </a:cxn>
                <a:cxn ang="0">
                  <a:pos x="364" y="633"/>
                </a:cxn>
                <a:cxn ang="0">
                  <a:pos x="353" y="611"/>
                </a:cxn>
                <a:cxn ang="0">
                  <a:pos x="297" y="572"/>
                </a:cxn>
                <a:cxn ang="0">
                  <a:pos x="237" y="550"/>
                </a:cxn>
                <a:cxn ang="0">
                  <a:pos x="168" y="526"/>
                </a:cxn>
                <a:cxn ang="0">
                  <a:pos x="94" y="490"/>
                </a:cxn>
                <a:cxn ang="0">
                  <a:pos x="40" y="439"/>
                </a:cxn>
                <a:cxn ang="0">
                  <a:pos x="8" y="378"/>
                </a:cxn>
                <a:cxn ang="0">
                  <a:pos x="0" y="309"/>
                </a:cxn>
                <a:cxn ang="0">
                  <a:pos x="10" y="239"/>
                </a:cxn>
                <a:cxn ang="0">
                  <a:pos x="38" y="172"/>
                </a:cxn>
                <a:cxn ang="0">
                  <a:pos x="82" y="111"/>
                </a:cxn>
                <a:cxn ang="0">
                  <a:pos x="140" y="60"/>
                </a:cxn>
                <a:cxn ang="0">
                  <a:pos x="221" y="18"/>
                </a:cxn>
                <a:cxn ang="0">
                  <a:pos x="318" y="0"/>
                </a:cxn>
              </a:cxnLst>
              <a:rect l="0" t="0" r="r" b="b"/>
              <a:pathLst>
                <a:path w="691" h="734">
                  <a:moveTo>
                    <a:pt x="318" y="0"/>
                  </a:moveTo>
                  <a:lnTo>
                    <a:pt x="367" y="2"/>
                  </a:lnTo>
                  <a:lnTo>
                    <a:pt x="415" y="9"/>
                  </a:lnTo>
                  <a:lnTo>
                    <a:pt x="461" y="24"/>
                  </a:lnTo>
                  <a:lnTo>
                    <a:pt x="506" y="44"/>
                  </a:lnTo>
                  <a:lnTo>
                    <a:pt x="546" y="69"/>
                  </a:lnTo>
                  <a:lnTo>
                    <a:pt x="583" y="99"/>
                  </a:lnTo>
                  <a:lnTo>
                    <a:pt x="618" y="135"/>
                  </a:lnTo>
                  <a:lnTo>
                    <a:pt x="645" y="174"/>
                  </a:lnTo>
                  <a:lnTo>
                    <a:pt x="667" y="215"/>
                  </a:lnTo>
                  <a:lnTo>
                    <a:pt x="682" y="262"/>
                  </a:lnTo>
                  <a:lnTo>
                    <a:pt x="689" y="311"/>
                  </a:lnTo>
                  <a:lnTo>
                    <a:pt x="691" y="342"/>
                  </a:lnTo>
                  <a:lnTo>
                    <a:pt x="689" y="375"/>
                  </a:lnTo>
                  <a:lnTo>
                    <a:pt x="685" y="408"/>
                  </a:lnTo>
                  <a:lnTo>
                    <a:pt x="679" y="441"/>
                  </a:lnTo>
                  <a:lnTo>
                    <a:pt x="670" y="472"/>
                  </a:lnTo>
                  <a:lnTo>
                    <a:pt x="660" y="502"/>
                  </a:lnTo>
                  <a:lnTo>
                    <a:pt x="645" y="529"/>
                  </a:lnTo>
                  <a:lnTo>
                    <a:pt x="628" y="553"/>
                  </a:lnTo>
                  <a:lnTo>
                    <a:pt x="609" y="575"/>
                  </a:lnTo>
                  <a:lnTo>
                    <a:pt x="588" y="593"/>
                  </a:lnTo>
                  <a:lnTo>
                    <a:pt x="563" y="605"/>
                  </a:lnTo>
                  <a:lnTo>
                    <a:pt x="534" y="614"/>
                  </a:lnTo>
                  <a:lnTo>
                    <a:pt x="504" y="616"/>
                  </a:lnTo>
                  <a:lnTo>
                    <a:pt x="470" y="611"/>
                  </a:lnTo>
                  <a:lnTo>
                    <a:pt x="434" y="601"/>
                  </a:lnTo>
                  <a:lnTo>
                    <a:pt x="413" y="669"/>
                  </a:lnTo>
                  <a:lnTo>
                    <a:pt x="394" y="734"/>
                  </a:lnTo>
                  <a:lnTo>
                    <a:pt x="388" y="698"/>
                  </a:lnTo>
                  <a:lnTo>
                    <a:pt x="385" y="707"/>
                  </a:lnTo>
                  <a:lnTo>
                    <a:pt x="380" y="708"/>
                  </a:lnTo>
                  <a:lnTo>
                    <a:pt x="379" y="704"/>
                  </a:lnTo>
                  <a:lnTo>
                    <a:pt x="376" y="693"/>
                  </a:lnTo>
                  <a:lnTo>
                    <a:pt x="373" y="680"/>
                  </a:lnTo>
                  <a:lnTo>
                    <a:pt x="370" y="665"/>
                  </a:lnTo>
                  <a:lnTo>
                    <a:pt x="367" y="648"/>
                  </a:lnTo>
                  <a:lnTo>
                    <a:pt x="364" y="633"/>
                  </a:lnTo>
                  <a:lnTo>
                    <a:pt x="359" y="620"/>
                  </a:lnTo>
                  <a:lnTo>
                    <a:pt x="353" y="611"/>
                  </a:lnTo>
                  <a:lnTo>
                    <a:pt x="325" y="589"/>
                  </a:lnTo>
                  <a:lnTo>
                    <a:pt x="297" y="572"/>
                  </a:lnTo>
                  <a:lnTo>
                    <a:pt x="268" y="559"/>
                  </a:lnTo>
                  <a:lnTo>
                    <a:pt x="237" y="550"/>
                  </a:lnTo>
                  <a:lnTo>
                    <a:pt x="204" y="539"/>
                  </a:lnTo>
                  <a:lnTo>
                    <a:pt x="168" y="526"/>
                  </a:lnTo>
                  <a:lnTo>
                    <a:pt x="129" y="510"/>
                  </a:lnTo>
                  <a:lnTo>
                    <a:pt x="94" y="490"/>
                  </a:lnTo>
                  <a:lnTo>
                    <a:pt x="64" y="466"/>
                  </a:lnTo>
                  <a:lnTo>
                    <a:pt x="40" y="439"/>
                  </a:lnTo>
                  <a:lnTo>
                    <a:pt x="22" y="410"/>
                  </a:lnTo>
                  <a:lnTo>
                    <a:pt x="8" y="378"/>
                  </a:lnTo>
                  <a:lnTo>
                    <a:pt x="1" y="344"/>
                  </a:lnTo>
                  <a:lnTo>
                    <a:pt x="0" y="309"/>
                  </a:lnTo>
                  <a:lnTo>
                    <a:pt x="2" y="275"/>
                  </a:lnTo>
                  <a:lnTo>
                    <a:pt x="10" y="239"/>
                  </a:lnTo>
                  <a:lnTo>
                    <a:pt x="22" y="205"/>
                  </a:lnTo>
                  <a:lnTo>
                    <a:pt x="38" y="172"/>
                  </a:lnTo>
                  <a:lnTo>
                    <a:pt x="58" y="141"/>
                  </a:lnTo>
                  <a:lnTo>
                    <a:pt x="82" y="111"/>
                  </a:lnTo>
                  <a:lnTo>
                    <a:pt x="110" y="84"/>
                  </a:lnTo>
                  <a:lnTo>
                    <a:pt x="140" y="60"/>
                  </a:lnTo>
                  <a:lnTo>
                    <a:pt x="174" y="39"/>
                  </a:lnTo>
                  <a:lnTo>
                    <a:pt x="221" y="18"/>
                  </a:lnTo>
                  <a:lnTo>
                    <a:pt x="268" y="6"/>
                  </a:lnTo>
                  <a:lnTo>
                    <a:pt x="31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67" name="Freeform 99"/>
            <p:cNvSpPr>
              <a:spLocks noEditPoints="1"/>
            </p:cNvSpPr>
            <p:nvPr/>
          </p:nvSpPr>
          <p:spPr bwMode="auto">
            <a:xfrm>
              <a:off x="3325" y="1586"/>
              <a:ext cx="730" cy="770"/>
            </a:xfrm>
            <a:custGeom>
              <a:avLst/>
              <a:gdLst/>
              <a:ahLst/>
              <a:cxnLst>
                <a:cxn ang="0">
                  <a:pos x="252" y="55"/>
                </a:cxn>
                <a:cxn ang="0">
                  <a:pos x="148" y="115"/>
                </a:cxn>
                <a:cxn ang="0">
                  <a:pos x="79" y="199"/>
                </a:cxn>
                <a:cxn ang="0">
                  <a:pos x="40" y="299"/>
                </a:cxn>
                <a:cxn ang="0">
                  <a:pos x="48" y="400"/>
                </a:cxn>
                <a:cxn ang="0">
                  <a:pos x="117" y="487"/>
                </a:cxn>
                <a:cxn ang="0">
                  <a:pos x="221" y="535"/>
                </a:cxn>
                <a:cxn ang="0">
                  <a:pos x="330" y="575"/>
                </a:cxn>
                <a:cxn ang="0">
                  <a:pos x="381" y="609"/>
                </a:cxn>
                <a:cxn ang="0">
                  <a:pos x="411" y="687"/>
                </a:cxn>
                <a:cxn ang="0">
                  <a:pos x="435" y="614"/>
                </a:cxn>
                <a:cxn ang="0">
                  <a:pos x="459" y="600"/>
                </a:cxn>
                <a:cxn ang="0">
                  <a:pos x="533" y="615"/>
                </a:cxn>
                <a:cxn ang="0">
                  <a:pos x="614" y="581"/>
                </a:cxn>
                <a:cxn ang="0">
                  <a:pos x="666" y="503"/>
                </a:cxn>
                <a:cxn ang="0">
                  <a:pos x="689" y="402"/>
                </a:cxn>
                <a:cxn ang="0">
                  <a:pos x="681" y="279"/>
                </a:cxn>
                <a:cxn ang="0">
                  <a:pos x="618" y="163"/>
                </a:cxn>
                <a:cxn ang="0">
                  <a:pos x="497" y="72"/>
                </a:cxn>
                <a:cxn ang="0">
                  <a:pos x="353" y="40"/>
                </a:cxn>
                <a:cxn ang="0">
                  <a:pos x="444" y="10"/>
                </a:cxn>
                <a:cxn ang="0">
                  <a:pos x="583" y="76"/>
                </a:cxn>
                <a:cxn ang="0">
                  <a:pos x="681" y="185"/>
                </a:cxn>
                <a:cxn ang="0">
                  <a:pos x="727" y="324"/>
                </a:cxn>
                <a:cxn ang="0">
                  <a:pos x="720" y="458"/>
                </a:cxn>
                <a:cxn ang="0">
                  <a:pos x="684" y="557"/>
                </a:cxn>
                <a:cxn ang="0">
                  <a:pos x="611" y="632"/>
                </a:cxn>
                <a:cxn ang="0">
                  <a:pos x="515" y="652"/>
                </a:cxn>
                <a:cxn ang="0">
                  <a:pos x="453" y="691"/>
                </a:cxn>
                <a:cxn ang="0">
                  <a:pos x="418" y="770"/>
                </a:cxn>
                <a:cxn ang="0">
                  <a:pos x="396" y="757"/>
                </a:cxn>
                <a:cxn ang="0">
                  <a:pos x="384" y="739"/>
                </a:cxn>
                <a:cxn ang="0">
                  <a:pos x="370" y="684"/>
                </a:cxn>
                <a:cxn ang="0">
                  <a:pos x="347" y="633"/>
                </a:cxn>
                <a:cxn ang="0">
                  <a:pos x="269" y="591"/>
                </a:cxn>
                <a:cxn ang="0">
                  <a:pos x="173" y="558"/>
                </a:cxn>
                <a:cxn ang="0">
                  <a:pos x="87" y="515"/>
                </a:cxn>
                <a:cxn ang="0">
                  <a:pos x="20" y="429"/>
                </a:cxn>
                <a:cxn ang="0">
                  <a:pos x="2" y="309"/>
                </a:cxn>
                <a:cxn ang="0">
                  <a:pos x="36" y="190"/>
                </a:cxn>
                <a:cxn ang="0">
                  <a:pos x="111" y="93"/>
                </a:cxn>
                <a:cxn ang="0">
                  <a:pos x="245" y="18"/>
                </a:cxn>
              </a:cxnLst>
              <a:rect l="0" t="0" r="r" b="b"/>
              <a:pathLst>
                <a:path w="730" h="770">
                  <a:moveTo>
                    <a:pt x="353" y="40"/>
                  </a:moveTo>
                  <a:lnTo>
                    <a:pt x="302" y="43"/>
                  </a:lnTo>
                  <a:lnTo>
                    <a:pt x="252" y="55"/>
                  </a:lnTo>
                  <a:lnTo>
                    <a:pt x="205" y="76"/>
                  </a:lnTo>
                  <a:lnTo>
                    <a:pt x="176" y="94"/>
                  </a:lnTo>
                  <a:lnTo>
                    <a:pt x="148" y="115"/>
                  </a:lnTo>
                  <a:lnTo>
                    <a:pt x="123" y="140"/>
                  </a:lnTo>
                  <a:lnTo>
                    <a:pt x="99" y="167"/>
                  </a:lnTo>
                  <a:lnTo>
                    <a:pt x="79" y="199"/>
                  </a:lnTo>
                  <a:lnTo>
                    <a:pt x="61" y="230"/>
                  </a:lnTo>
                  <a:lnTo>
                    <a:pt x="48" y="264"/>
                  </a:lnTo>
                  <a:lnTo>
                    <a:pt x="40" y="299"/>
                  </a:lnTo>
                  <a:lnTo>
                    <a:pt x="36" y="333"/>
                  </a:lnTo>
                  <a:lnTo>
                    <a:pt x="39" y="367"/>
                  </a:lnTo>
                  <a:lnTo>
                    <a:pt x="48" y="400"/>
                  </a:lnTo>
                  <a:lnTo>
                    <a:pt x="63" y="432"/>
                  </a:lnTo>
                  <a:lnTo>
                    <a:pt x="87" y="461"/>
                  </a:lnTo>
                  <a:lnTo>
                    <a:pt x="117" y="487"/>
                  </a:lnTo>
                  <a:lnTo>
                    <a:pt x="151" y="506"/>
                  </a:lnTo>
                  <a:lnTo>
                    <a:pt x="185" y="521"/>
                  </a:lnTo>
                  <a:lnTo>
                    <a:pt x="221" y="535"/>
                  </a:lnTo>
                  <a:lnTo>
                    <a:pt x="258" y="546"/>
                  </a:lnTo>
                  <a:lnTo>
                    <a:pt x="294" y="558"/>
                  </a:lnTo>
                  <a:lnTo>
                    <a:pt x="330" y="575"/>
                  </a:lnTo>
                  <a:lnTo>
                    <a:pt x="348" y="584"/>
                  </a:lnTo>
                  <a:lnTo>
                    <a:pt x="366" y="596"/>
                  </a:lnTo>
                  <a:lnTo>
                    <a:pt x="381" y="609"/>
                  </a:lnTo>
                  <a:lnTo>
                    <a:pt x="394" y="624"/>
                  </a:lnTo>
                  <a:lnTo>
                    <a:pt x="402" y="643"/>
                  </a:lnTo>
                  <a:lnTo>
                    <a:pt x="411" y="687"/>
                  </a:lnTo>
                  <a:lnTo>
                    <a:pt x="412" y="691"/>
                  </a:lnTo>
                  <a:lnTo>
                    <a:pt x="415" y="681"/>
                  </a:lnTo>
                  <a:lnTo>
                    <a:pt x="435" y="614"/>
                  </a:lnTo>
                  <a:lnTo>
                    <a:pt x="439" y="605"/>
                  </a:lnTo>
                  <a:lnTo>
                    <a:pt x="448" y="600"/>
                  </a:lnTo>
                  <a:lnTo>
                    <a:pt x="459" y="600"/>
                  </a:lnTo>
                  <a:lnTo>
                    <a:pt x="482" y="608"/>
                  </a:lnTo>
                  <a:lnTo>
                    <a:pt x="508" y="614"/>
                  </a:lnTo>
                  <a:lnTo>
                    <a:pt x="533" y="615"/>
                  </a:lnTo>
                  <a:lnTo>
                    <a:pt x="559" y="611"/>
                  </a:lnTo>
                  <a:lnTo>
                    <a:pt x="588" y="599"/>
                  </a:lnTo>
                  <a:lnTo>
                    <a:pt x="614" y="581"/>
                  </a:lnTo>
                  <a:lnTo>
                    <a:pt x="635" y="557"/>
                  </a:lnTo>
                  <a:lnTo>
                    <a:pt x="653" y="532"/>
                  </a:lnTo>
                  <a:lnTo>
                    <a:pt x="666" y="503"/>
                  </a:lnTo>
                  <a:lnTo>
                    <a:pt x="677" y="472"/>
                  </a:lnTo>
                  <a:lnTo>
                    <a:pt x="683" y="442"/>
                  </a:lnTo>
                  <a:lnTo>
                    <a:pt x="689" y="402"/>
                  </a:lnTo>
                  <a:lnTo>
                    <a:pt x="690" y="360"/>
                  </a:lnTo>
                  <a:lnTo>
                    <a:pt x="689" y="320"/>
                  </a:lnTo>
                  <a:lnTo>
                    <a:pt x="681" y="279"/>
                  </a:lnTo>
                  <a:lnTo>
                    <a:pt x="668" y="240"/>
                  </a:lnTo>
                  <a:lnTo>
                    <a:pt x="648" y="205"/>
                  </a:lnTo>
                  <a:lnTo>
                    <a:pt x="618" y="163"/>
                  </a:lnTo>
                  <a:lnTo>
                    <a:pt x="583" y="127"/>
                  </a:lnTo>
                  <a:lnTo>
                    <a:pt x="542" y="96"/>
                  </a:lnTo>
                  <a:lnTo>
                    <a:pt x="497" y="72"/>
                  </a:lnTo>
                  <a:lnTo>
                    <a:pt x="451" y="54"/>
                  </a:lnTo>
                  <a:lnTo>
                    <a:pt x="402" y="43"/>
                  </a:lnTo>
                  <a:lnTo>
                    <a:pt x="353" y="40"/>
                  </a:lnTo>
                  <a:close/>
                  <a:moveTo>
                    <a:pt x="344" y="0"/>
                  </a:moveTo>
                  <a:lnTo>
                    <a:pt x="393" y="3"/>
                  </a:lnTo>
                  <a:lnTo>
                    <a:pt x="444" y="10"/>
                  </a:lnTo>
                  <a:lnTo>
                    <a:pt x="493" y="25"/>
                  </a:lnTo>
                  <a:lnTo>
                    <a:pt x="539" y="48"/>
                  </a:lnTo>
                  <a:lnTo>
                    <a:pt x="583" y="76"/>
                  </a:lnTo>
                  <a:lnTo>
                    <a:pt x="621" y="109"/>
                  </a:lnTo>
                  <a:lnTo>
                    <a:pt x="654" y="145"/>
                  </a:lnTo>
                  <a:lnTo>
                    <a:pt x="681" y="185"/>
                  </a:lnTo>
                  <a:lnTo>
                    <a:pt x="703" y="228"/>
                  </a:lnTo>
                  <a:lnTo>
                    <a:pt x="718" y="275"/>
                  </a:lnTo>
                  <a:lnTo>
                    <a:pt x="727" y="324"/>
                  </a:lnTo>
                  <a:lnTo>
                    <a:pt x="730" y="373"/>
                  </a:lnTo>
                  <a:lnTo>
                    <a:pt x="726" y="426"/>
                  </a:lnTo>
                  <a:lnTo>
                    <a:pt x="720" y="458"/>
                  </a:lnTo>
                  <a:lnTo>
                    <a:pt x="711" y="493"/>
                  </a:lnTo>
                  <a:lnTo>
                    <a:pt x="699" y="526"/>
                  </a:lnTo>
                  <a:lnTo>
                    <a:pt x="684" y="557"/>
                  </a:lnTo>
                  <a:lnTo>
                    <a:pt x="663" y="585"/>
                  </a:lnTo>
                  <a:lnTo>
                    <a:pt x="639" y="611"/>
                  </a:lnTo>
                  <a:lnTo>
                    <a:pt x="611" y="632"/>
                  </a:lnTo>
                  <a:lnTo>
                    <a:pt x="580" y="645"/>
                  </a:lnTo>
                  <a:lnTo>
                    <a:pt x="548" y="651"/>
                  </a:lnTo>
                  <a:lnTo>
                    <a:pt x="515" y="652"/>
                  </a:lnTo>
                  <a:lnTo>
                    <a:pt x="482" y="648"/>
                  </a:lnTo>
                  <a:lnTo>
                    <a:pt x="466" y="643"/>
                  </a:lnTo>
                  <a:lnTo>
                    <a:pt x="453" y="691"/>
                  </a:lnTo>
                  <a:lnTo>
                    <a:pt x="433" y="757"/>
                  </a:lnTo>
                  <a:lnTo>
                    <a:pt x="427" y="766"/>
                  </a:lnTo>
                  <a:lnTo>
                    <a:pt x="418" y="770"/>
                  </a:lnTo>
                  <a:lnTo>
                    <a:pt x="409" y="770"/>
                  </a:lnTo>
                  <a:lnTo>
                    <a:pt x="400" y="764"/>
                  </a:lnTo>
                  <a:lnTo>
                    <a:pt x="396" y="757"/>
                  </a:lnTo>
                  <a:lnTo>
                    <a:pt x="396" y="745"/>
                  </a:lnTo>
                  <a:lnTo>
                    <a:pt x="393" y="745"/>
                  </a:lnTo>
                  <a:lnTo>
                    <a:pt x="384" y="739"/>
                  </a:lnTo>
                  <a:lnTo>
                    <a:pt x="378" y="726"/>
                  </a:lnTo>
                  <a:lnTo>
                    <a:pt x="373" y="705"/>
                  </a:lnTo>
                  <a:lnTo>
                    <a:pt x="370" y="684"/>
                  </a:lnTo>
                  <a:lnTo>
                    <a:pt x="366" y="666"/>
                  </a:lnTo>
                  <a:lnTo>
                    <a:pt x="359" y="648"/>
                  </a:lnTo>
                  <a:lnTo>
                    <a:pt x="347" y="633"/>
                  </a:lnTo>
                  <a:lnTo>
                    <a:pt x="329" y="618"/>
                  </a:lnTo>
                  <a:lnTo>
                    <a:pt x="299" y="603"/>
                  </a:lnTo>
                  <a:lnTo>
                    <a:pt x="269" y="591"/>
                  </a:lnTo>
                  <a:lnTo>
                    <a:pt x="238" y="579"/>
                  </a:lnTo>
                  <a:lnTo>
                    <a:pt x="205" y="569"/>
                  </a:lnTo>
                  <a:lnTo>
                    <a:pt x="173" y="558"/>
                  </a:lnTo>
                  <a:lnTo>
                    <a:pt x="143" y="546"/>
                  </a:lnTo>
                  <a:lnTo>
                    <a:pt x="114" y="533"/>
                  </a:lnTo>
                  <a:lnTo>
                    <a:pt x="87" y="515"/>
                  </a:lnTo>
                  <a:lnTo>
                    <a:pt x="63" y="493"/>
                  </a:lnTo>
                  <a:lnTo>
                    <a:pt x="40" y="466"/>
                  </a:lnTo>
                  <a:lnTo>
                    <a:pt x="20" y="429"/>
                  </a:lnTo>
                  <a:lnTo>
                    <a:pt x="8" y="390"/>
                  </a:lnTo>
                  <a:lnTo>
                    <a:pt x="0" y="349"/>
                  </a:lnTo>
                  <a:lnTo>
                    <a:pt x="2" y="309"/>
                  </a:lnTo>
                  <a:lnTo>
                    <a:pt x="8" y="267"/>
                  </a:lnTo>
                  <a:lnTo>
                    <a:pt x="20" y="228"/>
                  </a:lnTo>
                  <a:lnTo>
                    <a:pt x="36" y="190"/>
                  </a:lnTo>
                  <a:lnTo>
                    <a:pt x="57" y="154"/>
                  </a:lnTo>
                  <a:lnTo>
                    <a:pt x="82" y="121"/>
                  </a:lnTo>
                  <a:lnTo>
                    <a:pt x="111" y="93"/>
                  </a:lnTo>
                  <a:lnTo>
                    <a:pt x="152" y="61"/>
                  </a:lnTo>
                  <a:lnTo>
                    <a:pt x="197" y="36"/>
                  </a:lnTo>
                  <a:lnTo>
                    <a:pt x="245" y="18"/>
                  </a:lnTo>
                  <a:lnTo>
                    <a:pt x="293" y="6"/>
                  </a:lnTo>
                  <a:lnTo>
                    <a:pt x="3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68" name="Freeform 100"/>
            <p:cNvSpPr>
              <a:spLocks/>
            </p:cNvSpPr>
            <p:nvPr/>
          </p:nvSpPr>
          <p:spPr bwMode="auto">
            <a:xfrm>
              <a:off x="2835" y="1098"/>
              <a:ext cx="692" cy="731"/>
            </a:xfrm>
            <a:custGeom>
              <a:avLst/>
              <a:gdLst/>
              <a:ahLst/>
              <a:cxnLst>
                <a:cxn ang="0">
                  <a:pos x="368" y="0"/>
                </a:cxn>
                <a:cxn ang="0">
                  <a:pos x="463" y="22"/>
                </a:cxn>
                <a:cxn ang="0">
                  <a:pos x="548" y="68"/>
                </a:cxn>
                <a:cxn ang="0">
                  <a:pos x="619" y="133"/>
                </a:cxn>
                <a:cxn ang="0">
                  <a:pos x="668" y="215"/>
                </a:cxn>
                <a:cxn ang="0">
                  <a:pos x="690" y="309"/>
                </a:cxn>
                <a:cxn ang="0">
                  <a:pos x="690" y="373"/>
                </a:cxn>
                <a:cxn ang="0">
                  <a:pos x="681" y="439"/>
                </a:cxn>
                <a:cxn ang="0">
                  <a:pos x="662" y="500"/>
                </a:cxn>
                <a:cxn ang="0">
                  <a:pos x="630" y="552"/>
                </a:cxn>
                <a:cxn ang="0">
                  <a:pos x="589" y="591"/>
                </a:cxn>
                <a:cxn ang="0">
                  <a:pos x="536" y="612"/>
                </a:cxn>
                <a:cxn ang="0">
                  <a:pos x="472" y="609"/>
                </a:cxn>
                <a:cxn ang="0">
                  <a:pos x="421" y="645"/>
                </a:cxn>
                <a:cxn ang="0">
                  <a:pos x="396" y="731"/>
                </a:cxn>
                <a:cxn ang="0">
                  <a:pos x="386" y="704"/>
                </a:cxn>
                <a:cxn ang="0">
                  <a:pos x="380" y="701"/>
                </a:cxn>
                <a:cxn ang="0">
                  <a:pos x="374" y="678"/>
                </a:cxn>
                <a:cxn ang="0">
                  <a:pos x="368" y="646"/>
                </a:cxn>
                <a:cxn ang="0">
                  <a:pos x="360" y="618"/>
                </a:cxn>
                <a:cxn ang="0">
                  <a:pos x="327" y="587"/>
                </a:cxn>
                <a:cxn ang="0">
                  <a:pos x="269" y="558"/>
                </a:cxn>
                <a:cxn ang="0">
                  <a:pos x="205" y="537"/>
                </a:cxn>
                <a:cxn ang="0">
                  <a:pos x="130" y="509"/>
                </a:cxn>
                <a:cxn ang="0">
                  <a:pos x="64" y="466"/>
                </a:cxn>
                <a:cxn ang="0">
                  <a:pos x="23" y="409"/>
                </a:cxn>
                <a:cxn ang="0">
                  <a:pos x="3" y="343"/>
                </a:cxn>
                <a:cxn ang="0">
                  <a:pos x="3" y="274"/>
                </a:cxn>
                <a:cxn ang="0">
                  <a:pos x="23" y="204"/>
                </a:cxn>
                <a:cxn ang="0">
                  <a:pos x="60" y="140"/>
                </a:cxn>
                <a:cxn ang="0">
                  <a:pos x="111" y="83"/>
                </a:cxn>
                <a:cxn ang="0">
                  <a:pos x="176" y="38"/>
                </a:cxn>
                <a:cxn ang="0">
                  <a:pos x="271" y="4"/>
                </a:cxn>
              </a:cxnLst>
              <a:rect l="0" t="0" r="r" b="b"/>
              <a:pathLst>
                <a:path w="692" h="731">
                  <a:moveTo>
                    <a:pt x="320" y="0"/>
                  </a:moveTo>
                  <a:lnTo>
                    <a:pt x="368" y="0"/>
                  </a:lnTo>
                  <a:lnTo>
                    <a:pt x="415" y="9"/>
                  </a:lnTo>
                  <a:lnTo>
                    <a:pt x="463" y="22"/>
                  </a:lnTo>
                  <a:lnTo>
                    <a:pt x="507" y="43"/>
                  </a:lnTo>
                  <a:lnTo>
                    <a:pt x="548" y="68"/>
                  </a:lnTo>
                  <a:lnTo>
                    <a:pt x="586" y="98"/>
                  </a:lnTo>
                  <a:lnTo>
                    <a:pt x="619" y="133"/>
                  </a:lnTo>
                  <a:lnTo>
                    <a:pt x="645" y="171"/>
                  </a:lnTo>
                  <a:lnTo>
                    <a:pt x="668" y="215"/>
                  </a:lnTo>
                  <a:lnTo>
                    <a:pt x="683" y="259"/>
                  </a:lnTo>
                  <a:lnTo>
                    <a:pt x="690" y="309"/>
                  </a:lnTo>
                  <a:lnTo>
                    <a:pt x="692" y="340"/>
                  </a:lnTo>
                  <a:lnTo>
                    <a:pt x="690" y="373"/>
                  </a:lnTo>
                  <a:lnTo>
                    <a:pt x="687" y="406"/>
                  </a:lnTo>
                  <a:lnTo>
                    <a:pt x="681" y="439"/>
                  </a:lnTo>
                  <a:lnTo>
                    <a:pt x="672" y="470"/>
                  </a:lnTo>
                  <a:lnTo>
                    <a:pt x="662" y="500"/>
                  </a:lnTo>
                  <a:lnTo>
                    <a:pt x="647" y="527"/>
                  </a:lnTo>
                  <a:lnTo>
                    <a:pt x="630" y="552"/>
                  </a:lnTo>
                  <a:lnTo>
                    <a:pt x="611" y="573"/>
                  </a:lnTo>
                  <a:lnTo>
                    <a:pt x="589" y="591"/>
                  </a:lnTo>
                  <a:lnTo>
                    <a:pt x="563" y="603"/>
                  </a:lnTo>
                  <a:lnTo>
                    <a:pt x="536" y="612"/>
                  </a:lnTo>
                  <a:lnTo>
                    <a:pt x="505" y="613"/>
                  </a:lnTo>
                  <a:lnTo>
                    <a:pt x="472" y="609"/>
                  </a:lnTo>
                  <a:lnTo>
                    <a:pt x="435" y="598"/>
                  </a:lnTo>
                  <a:lnTo>
                    <a:pt x="421" y="645"/>
                  </a:lnTo>
                  <a:lnTo>
                    <a:pt x="408" y="690"/>
                  </a:lnTo>
                  <a:lnTo>
                    <a:pt x="396" y="731"/>
                  </a:lnTo>
                  <a:lnTo>
                    <a:pt x="390" y="696"/>
                  </a:lnTo>
                  <a:lnTo>
                    <a:pt x="386" y="704"/>
                  </a:lnTo>
                  <a:lnTo>
                    <a:pt x="383" y="706"/>
                  </a:lnTo>
                  <a:lnTo>
                    <a:pt x="380" y="701"/>
                  </a:lnTo>
                  <a:lnTo>
                    <a:pt x="377" y="691"/>
                  </a:lnTo>
                  <a:lnTo>
                    <a:pt x="374" y="678"/>
                  </a:lnTo>
                  <a:lnTo>
                    <a:pt x="371" y="663"/>
                  </a:lnTo>
                  <a:lnTo>
                    <a:pt x="368" y="646"/>
                  </a:lnTo>
                  <a:lnTo>
                    <a:pt x="365" y="631"/>
                  </a:lnTo>
                  <a:lnTo>
                    <a:pt x="360" y="618"/>
                  </a:lnTo>
                  <a:lnTo>
                    <a:pt x="356" y="609"/>
                  </a:lnTo>
                  <a:lnTo>
                    <a:pt x="327" y="587"/>
                  </a:lnTo>
                  <a:lnTo>
                    <a:pt x="299" y="570"/>
                  </a:lnTo>
                  <a:lnTo>
                    <a:pt x="269" y="558"/>
                  </a:lnTo>
                  <a:lnTo>
                    <a:pt x="239" y="548"/>
                  </a:lnTo>
                  <a:lnTo>
                    <a:pt x="205" y="537"/>
                  </a:lnTo>
                  <a:lnTo>
                    <a:pt x="169" y="525"/>
                  </a:lnTo>
                  <a:lnTo>
                    <a:pt x="130" y="509"/>
                  </a:lnTo>
                  <a:lnTo>
                    <a:pt x="94" y="489"/>
                  </a:lnTo>
                  <a:lnTo>
                    <a:pt x="64" y="466"/>
                  </a:lnTo>
                  <a:lnTo>
                    <a:pt x="41" y="439"/>
                  </a:lnTo>
                  <a:lnTo>
                    <a:pt x="23" y="409"/>
                  </a:lnTo>
                  <a:lnTo>
                    <a:pt x="11" y="377"/>
                  </a:lnTo>
                  <a:lnTo>
                    <a:pt x="3" y="343"/>
                  </a:lnTo>
                  <a:lnTo>
                    <a:pt x="0" y="309"/>
                  </a:lnTo>
                  <a:lnTo>
                    <a:pt x="3" y="274"/>
                  </a:lnTo>
                  <a:lnTo>
                    <a:pt x="11" y="239"/>
                  </a:lnTo>
                  <a:lnTo>
                    <a:pt x="23" y="204"/>
                  </a:lnTo>
                  <a:lnTo>
                    <a:pt x="39" y="171"/>
                  </a:lnTo>
                  <a:lnTo>
                    <a:pt x="60" y="140"/>
                  </a:lnTo>
                  <a:lnTo>
                    <a:pt x="84" y="110"/>
                  </a:lnTo>
                  <a:lnTo>
                    <a:pt x="111" y="83"/>
                  </a:lnTo>
                  <a:lnTo>
                    <a:pt x="142" y="59"/>
                  </a:lnTo>
                  <a:lnTo>
                    <a:pt x="176" y="38"/>
                  </a:lnTo>
                  <a:lnTo>
                    <a:pt x="223" y="18"/>
                  </a:lnTo>
                  <a:lnTo>
                    <a:pt x="271" y="4"/>
                  </a:lnTo>
                  <a:lnTo>
                    <a:pt x="3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69" name="Freeform 101"/>
            <p:cNvSpPr>
              <a:spLocks noEditPoints="1"/>
            </p:cNvSpPr>
            <p:nvPr/>
          </p:nvSpPr>
          <p:spPr bwMode="auto">
            <a:xfrm>
              <a:off x="2817" y="1078"/>
              <a:ext cx="729" cy="771"/>
            </a:xfrm>
            <a:custGeom>
              <a:avLst/>
              <a:gdLst/>
              <a:ahLst/>
              <a:cxnLst>
                <a:cxn ang="0">
                  <a:pos x="301" y="42"/>
                </a:cxn>
                <a:cxn ang="0">
                  <a:pos x="203" y="75"/>
                </a:cxn>
                <a:cxn ang="0">
                  <a:pos x="148" y="114"/>
                </a:cxn>
                <a:cxn ang="0">
                  <a:pos x="99" y="167"/>
                </a:cxn>
                <a:cxn ang="0">
                  <a:pos x="62" y="230"/>
                </a:cxn>
                <a:cxn ang="0">
                  <a:pos x="39" y="297"/>
                </a:cxn>
                <a:cxn ang="0">
                  <a:pos x="39" y="366"/>
                </a:cxn>
                <a:cxn ang="0">
                  <a:pos x="62" y="430"/>
                </a:cxn>
                <a:cxn ang="0">
                  <a:pos x="112" y="484"/>
                </a:cxn>
                <a:cxn ang="0">
                  <a:pos x="171" y="515"/>
                </a:cxn>
                <a:cxn ang="0">
                  <a:pos x="235" y="538"/>
                </a:cxn>
                <a:cxn ang="0">
                  <a:pos x="298" y="560"/>
                </a:cxn>
                <a:cxn ang="0">
                  <a:pos x="347" y="584"/>
                </a:cxn>
                <a:cxn ang="0">
                  <a:pos x="380" y="609"/>
                </a:cxn>
                <a:cxn ang="0">
                  <a:pos x="401" y="644"/>
                </a:cxn>
                <a:cxn ang="0">
                  <a:pos x="410" y="686"/>
                </a:cxn>
                <a:cxn ang="0">
                  <a:pos x="433" y="614"/>
                </a:cxn>
                <a:cxn ang="0">
                  <a:pos x="448" y="599"/>
                </a:cxn>
                <a:cxn ang="0">
                  <a:pos x="483" y="607"/>
                </a:cxn>
                <a:cxn ang="0">
                  <a:pos x="533" y="614"/>
                </a:cxn>
                <a:cxn ang="0">
                  <a:pos x="589" y="599"/>
                </a:cxn>
                <a:cxn ang="0">
                  <a:pos x="635" y="557"/>
                </a:cxn>
                <a:cxn ang="0">
                  <a:pos x="665" y="502"/>
                </a:cxn>
                <a:cxn ang="0">
                  <a:pos x="683" y="441"/>
                </a:cxn>
                <a:cxn ang="0">
                  <a:pos x="690" y="360"/>
                </a:cxn>
                <a:cxn ang="0">
                  <a:pos x="680" y="278"/>
                </a:cxn>
                <a:cxn ang="0">
                  <a:pos x="648" y="203"/>
                </a:cxn>
                <a:cxn ang="0">
                  <a:pos x="583" y="126"/>
                </a:cxn>
                <a:cxn ang="0">
                  <a:pos x="498" y="72"/>
                </a:cxn>
                <a:cxn ang="0">
                  <a:pos x="401" y="42"/>
                </a:cxn>
                <a:cxn ang="0">
                  <a:pos x="342" y="0"/>
                </a:cxn>
                <a:cxn ang="0">
                  <a:pos x="442" y="11"/>
                </a:cxn>
                <a:cxn ang="0">
                  <a:pos x="539" y="48"/>
                </a:cxn>
                <a:cxn ang="0">
                  <a:pos x="620" y="109"/>
                </a:cxn>
                <a:cxn ang="0">
                  <a:pos x="681" y="185"/>
                </a:cxn>
                <a:cxn ang="0">
                  <a:pos x="717" y="275"/>
                </a:cxn>
                <a:cxn ang="0">
                  <a:pos x="729" y="372"/>
                </a:cxn>
                <a:cxn ang="0">
                  <a:pos x="719" y="457"/>
                </a:cxn>
                <a:cxn ang="0">
                  <a:pos x="698" y="526"/>
                </a:cxn>
                <a:cxn ang="0">
                  <a:pos x="663" y="586"/>
                </a:cxn>
                <a:cxn ang="0">
                  <a:pos x="610" y="632"/>
                </a:cxn>
                <a:cxn ang="0">
                  <a:pos x="548" y="651"/>
                </a:cxn>
                <a:cxn ang="0">
                  <a:pos x="481" y="647"/>
                </a:cxn>
                <a:cxn ang="0">
                  <a:pos x="433" y="757"/>
                </a:cxn>
                <a:cxn ang="0">
                  <a:pos x="418" y="771"/>
                </a:cxn>
                <a:cxn ang="0">
                  <a:pos x="399" y="765"/>
                </a:cxn>
                <a:cxn ang="0">
                  <a:pos x="395" y="745"/>
                </a:cxn>
                <a:cxn ang="0">
                  <a:pos x="384" y="739"/>
                </a:cxn>
                <a:cxn ang="0">
                  <a:pos x="374" y="704"/>
                </a:cxn>
                <a:cxn ang="0">
                  <a:pos x="357" y="648"/>
                </a:cxn>
                <a:cxn ang="0">
                  <a:pos x="327" y="618"/>
                </a:cxn>
                <a:cxn ang="0">
                  <a:pos x="260" y="589"/>
                </a:cxn>
                <a:cxn ang="0">
                  <a:pos x="190" y="565"/>
                </a:cxn>
                <a:cxn ang="0">
                  <a:pos x="123" y="536"/>
                </a:cxn>
                <a:cxn ang="0">
                  <a:pos x="65" y="495"/>
                </a:cxn>
                <a:cxn ang="0">
                  <a:pos x="18" y="427"/>
                </a:cxn>
                <a:cxn ang="0">
                  <a:pos x="0" y="350"/>
                </a:cxn>
                <a:cxn ang="0">
                  <a:pos x="6" y="268"/>
                </a:cxn>
                <a:cxn ang="0">
                  <a:pos x="35" y="190"/>
                </a:cxn>
                <a:cxn ang="0">
                  <a:pos x="82" y="121"/>
                </a:cxn>
                <a:cxn ang="0">
                  <a:pos x="153" y="61"/>
                </a:cxn>
                <a:cxn ang="0">
                  <a:pos x="244" y="18"/>
                </a:cxn>
                <a:cxn ang="0">
                  <a:pos x="342" y="0"/>
                </a:cxn>
              </a:cxnLst>
              <a:rect l="0" t="0" r="r" b="b"/>
              <a:pathLst>
                <a:path w="729" h="771">
                  <a:moveTo>
                    <a:pt x="351" y="39"/>
                  </a:moveTo>
                  <a:lnTo>
                    <a:pt x="301" y="42"/>
                  </a:lnTo>
                  <a:lnTo>
                    <a:pt x="251" y="54"/>
                  </a:lnTo>
                  <a:lnTo>
                    <a:pt x="203" y="75"/>
                  </a:lnTo>
                  <a:lnTo>
                    <a:pt x="175" y="93"/>
                  </a:lnTo>
                  <a:lnTo>
                    <a:pt x="148" y="114"/>
                  </a:lnTo>
                  <a:lnTo>
                    <a:pt x="123" y="139"/>
                  </a:lnTo>
                  <a:lnTo>
                    <a:pt x="99" y="167"/>
                  </a:lnTo>
                  <a:lnTo>
                    <a:pt x="78" y="197"/>
                  </a:lnTo>
                  <a:lnTo>
                    <a:pt x="62" y="230"/>
                  </a:lnTo>
                  <a:lnTo>
                    <a:pt x="48" y="263"/>
                  </a:lnTo>
                  <a:lnTo>
                    <a:pt x="39" y="297"/>
                  </a:lnTo>
                  <a:lnTo>
                    <a:pt x="36" y="332"/>
                  </a:lnTo>
                  <a:lnTo>
                    <a:pt x="39" y="366"/>
                  </a:lnTo>
                  <a:lnTo>
                    <a:pt x="48" y="399"/>
                  </a:lnTo>
                  <a:lnTo>
                    <a:pt x="62" y="430"/>
                  </a:lnTo>
                  <a:lnTo>
                    <a:pt x="87" y="460"/>
                  </a:lnTo>
                  <a:lnTo>
                    <a:pt x="112" y="484"/>
                  </a:lnTo>
                  <a:lnTo>
                    <a:pt x="141" y="502"/>
                  </a:lnTo>
                  <a:lnTo>
                    <a:pt x="171" y="515"/>
                  </a:lnTo>
                  <a:lnTo>
                    <a:pt x="202" y="527"/>
                  </a:lnTo>
                  <a:lnTo>
                    <a:pt x="235" y="538"/>
                  </a:lnTo>
                  <a:lnTo>
                    <a:pt x="266" y="548"/>
                  </a:lnTo>
                  <a:lnTo>
                    <a:pt x="298" y="560"/>
                  </a:lnTo>
                  <a:lnTo>
                    <a:pt x="329" y="574"/>
                  </a:lnTo>
                  <a:lnTo>
                    <a:pt x="347" y="584"/>
                  </a:lnTo>
                  <a:lnTo>
                    <a:pt x="365" y="596"/>
                  </a:lnTo>
                  <a:lnTo>
                    <a:pt x="380" y="609"/>
                  </a:lnTo>
                  <a:lnTo>
                    <a:pt x="393" y="624"/>
                  </a:lnTo>
                  <a:lnTo>
                    <a:pt x="401" y="644"/>
                  </a:lnTo>
                  <a:lnTo>
                    <a:pt x="407" y="665"/>
                  </a:lnTo>
                  <a:lnTo>
                    <a:pt x="410" y="686"/>
                  </a:lnTo>
                  <a:lnTo>
                    <a:pt x="411" y="690"/>
                  </a:lnTo>
                  <a:lnTo>
                    <a:pt x="433" y="614"/>
                  </a:lnTo>
                  <a:lnTo>
                    <a:pt x="439" y="605"/>
                  </a:lnTo>
                  <a:lnTo>
                    <a:pt x="448" y="599"/>
                  </a:lnTo>
                  <a:lnTo>
                    <a:pt x="459" y="599"/>
                  </a:lnTo>
                  <a:lnTo>
                    <a:pt x="483" y="607"/>
                  </a:lnTo>
                  <a:lnTo>
                    <a:pt x="508" y="612"/>
                  </a:lnTo>
                  <a:lnTo>
                    <a:pt x="533" y="614"/>
                  </a:lnTo>
                  <a:lnTo>
                    <a:pt x="559" y="611"/>
                  </a:lnTo>
                  <a:lnTo>
                    <a:pt x="589" y="599"/>
                  </a:lnTo>
                  <a:lnTo>
                    <a:pt x="614" y="581"/>
                  </a:lnTo>
                  <a:lnTo>
                    <a:pt x="635" y="557"/>
                  </a:lnTo>
                  <a:lnTo>
                    <a:pt x="651" y="532"/>
                  </a:lnTo>
                  <a:lnTo>
                    <a:pt x="665" y="502"/>
                  </a:lnTo>
                  <a:lnTo>
                    <a:pt x="675" y="472"/>
                  </a:lnTo>
                  <a:lnTo>
                    <a:pt x="683" y="441"/>
                  </a:lnTo>
                  <a:lnTo>
                    <a:pt x="689" y="400"/>
                  </a:lnTo>
                  <a:lnTo>
                    <a:pt x="690" y="360"/>
                  </a:lnTo>
                  <a:lnTo>
                    <a:pt x="687" y="318"/>
                  </a:lnTo>
                  <a:lnTo>
                    <a:pt x="680" y="278"/>
                  </a:lnTo>
                  <a:lnTo>
                    <a:pt x="666" y="239"/>
                  </a:lnTo>
                  <a:lnTo>
                    <a:pt x="648" y="203"/>
                  </a:lnTo>
                  <a:lnTo>
                    <a:pt x="619" y="162"/>
                  </a:lnTo>
                  <a:lnTo>
                    <a:pt x="583" y="126"/>
                  </a:lnTo>
                  <a:lnTo>
                    <a:pt x="541" y="96"/>
                  </a:lnTo>
                  <a:lnTo>
                    <a:pt x="498" y="72"/>
                  </a:lnTo>
                  <a:lnTo>
                    <a:pt x="450" y="54"/>
                  </a:lnTo>
                  <a:lnTo>
                    <a:pt x="401" y="42"/>
                  </a:lnTo>
                  <a:lnTo>
                    <a:pt x="351" y="39"/>
                  </a:lnTo>
                  <a:close/>
                  <a:moveTo>
                    <a:pt x="342" y="0"/>
                  </a:moveTo>
                  <a:lnTo>
                    <a:pt x="393" y="2"/>
                  </a:lnTo>
                  <a:lnTo>
                    <a:pt x="442" y="11"/>
                  </a:lnTo>
                  <a:lnTo>
                    <a:pt x="492" y="26"/>
                  </a:lnTo>
                  <a:lnTo>
                    <a:pt x="539" y="48"/>
                  </a:lnTo>
                  <a:lnTo>
                    <a:pt x="583" y="76"/>
                  </a:lnTo>
                  <a:lnTo>
                    <a:pt x="620" y="109"/>
                  </a:lnTo>
                  <a:lnTo>
                    <a:pt x="653" y="145"/>
                  </a:lnTo>
                  <a:lnTo>
                    <a:pt x="681" y="185"/>
                  </a:lnTo>
                  <a:lnTo>
                    <a:pt x="702" y="229"/>
                  </a:lnTo>
                  <a:lnTo>
                    <a:pt x="717" y="275"/>
                  </a:lnTo>
                  <a:lnTo>
                    <a:pt x="726" y="323"/>
                  </a:lnTo>
                  <a:lnTo>
                    <a:pt x="729" y="372"/>
                  </a:lnTo>
                  <a:lnTo>
                    <a:pt x="725" y="424"/>
                  </a:lnTo>
                  <a:lnTo>
                    <a:pt x="719" y="457"/>
                  </a:lnTo>
                  <a:lnTo>
                    <a:pt x="710" y="492"/>
                  </a:lnTo>
                  <a:lnTo>
                    <a:pt x="698" y="526"/>
                  </a:lnTo>
                  <a:lnTo>
                    <a:pt x="683" y="557"/>
                  </a:lnTo>
                  <a:lnTo>
                    <a:pt x="663" y="586"/>
                  </a:lnTo>
                  <a:lnTo>
                    <a:pt x="640" y="611"/>
                  </a:lnTo>
                  <a:lnTo>
                    <a:pt x="610" y="632"/>
                  </a:lnTo>
                  <a:lnTo>
                    <a:pt x="580" y="644"/>
                  </a:lnTo>
                  <a:lnTo>
                    <a:pt x="548" y="651"/>
                  </a:lnTo>
                  <a:lnTo>
                    <a:pt x="516" y="653"/>
                  </a:lnTo>
                  <a:lnTo>
                    <a:pt x="481" y="647"/>
                  </a:lnTo>
                  <a:lnTo>
                    <a:pt x="466" y="642"/>
                  </a:lnTo>
                  <a:lnTo>
                    <a:pt x="433" y="757"/>
                  </a:lnTo>
                  <a:lnTo>
                    <a:pt x="427" y="766"/>
                  </a:lnTo>
                  <a:lnTo>
                    <a:pt x="418" y="771"/>
                  </a:lnTo>
                  <a:lnTo>
                    <a:pt x="408" y="769"/>
                  </a:lnTo>
                  <a:lnTo>
                    <a:pt x="399" y="765"/>
                  </a:lnTo>
                  <a:lnTo>
                    <a:pt x="395" y="757"/>
                  </a:lnTo>
                  <a:lnTo>
                    <a:pt x="395" y="745"/>
                  </a:lnTo>
                  <a:lnTo>
                    <a:pt x="393" y="745"/>
                  </a:lnTo>
                  <a:lnTo>
                    <a:pt x="384" y="739"/>
                  </a:lnTo>
                  <a:lnTo>
                    <a:pt x="378" y="726"/>
                  </a:lnTo>
                  <a:lnTo>
                    <a:pt x="374" y="704"/>
                  </a:lnTo>
                  <a:lnTo>
                    <a:pt x="365" y="665"/>
                  </a:lnTo>
                  <a:lnTo>
                    <a:pt x="357" y="648"/>
                  </a:lnTo>
                  <a:lnTo>
                    <a:pt x="345" y="632"/>
                  </a:lnTo>
                  <a:lnTo>
                    <a:pt x="327" y="618"/>
                  </a:lnTo>
                  <a:lnTo>
                    <a:pt x="295" y="602"/>
                  </a:lnTo>
                  <a:lnTo>
                    <a:pt x="260" y="589"/>
                  </a:lnTo>
                  <a:lnTo>
                    <a:pt x="226" y="577"/>
                  </a:lnTo>
                  <a:lnTo>
                    <a:pt x="190" y="565"/>
                  </a:lnTo>
                  <a:lnTo>
                    <a:pt x="156" y="551"/>
                  </a:lnTo>
                  <a:lnTo>
                    <a:pt x="123" y="536"/>
                  </a:lnTo>
                  <a:lnTo>
                    <a:pt x="93" y="518"/>
                  </a:lnTo>
                  <a:lnTo>
                    <a:pt x="65" y="495"/>
                  </a:lnTo>
                  <a:lnTo>
                    <a:pt x="39" y="465"/>
                  </a:lnTo>
                  <a:lnTo>
                    <a:pt x="18" y="427"/>
                  </a:lnTo>
                  <a:lnTo>
                    <a:pt x="6" y="390"/>
                  </a:lnTo>
                  <a:lnTo>
                    <a:pt x="0" y="350"/>
                  </a:lnTo>
                  <a:lnTo>
                    <a:pt x="0" y="309"/>
                  </a:lnTo>
                  <a:lnTo>
                    <a:pt x="6" y="268"/>
                  </a:lnTo>
                  <a:lnTo>
                    <a:pt x="18" y="229"/>
                  </a:lnTo>
                  <a:lnTo>
                    <a:pt x="35" y="190"/>
                  </a:lnTo>
                  <a:lnTo>
                    <a:pt x="57" y="154"/>
                  </a:lnTo>
                  <a:lnTo>
                    <a:pt x="82" y="121"/>
                  </a:lnTo>
                  <a:lnTo>
                    <a:pt x="111" y="93"/>
                  </a:lnTo>
                  <a:lnTo>
                    <a:pt x="153" y="61"/>
                  </a:lnTo>
                  <a:lnTo>
                    <a:pt x="196" y="36"/>
                  </a:lnTo>
                  <a:lnTo>
                    <a:pt x="244" y="18"/>
                  </a:lnTo>
                  <a:lnTo>
                    <a:pt x="293" y="6"/>
                  </a:lnTo>
                  <a:lnTo>
                    <a:pt x="3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70" name="Freeform 102"/>
            <p:cNvSpPr>
              <a:spLocks/>
            </p:cNvSpPr>
            <p:nvPr/>
          </p:nvSpPr>
          <p:spPr bwMode="auto">
            <a:xfrm>
              <a:off x="2275" y="569"/>
              <a:ext cx="692" cy="732"/>
            </a:xfrm>
            <a:custGeom>
              <a:avLst/>
              <a:gdLst/>
              <a:ahLst/>
              <a:cxnLst>
                <a:cxn ang="0">
                  <a:pos x="369" y="2"/>
                </a:cxn>
                <a:cxn ang="0">
                  <a:pos x="463" y="24"/>
                </a:cxn>
                <a:cxn ang="0">
                  <a:pos x="548" y="69"/>
                </a:cxn>
                <a:cxn ang="0">
                  <a:pos x="619" y="133"/>
                </a:cxn>
                <a:cxn ang="0">
                  <a:pos x="668" y="215"/>
                </a:cxn>
                <a:cxn ang="0">
                  <a:pos x="690" y="309"/>
                </a:cxn>
                <a:cxn ang="0">
                  <a:pos x="690" y="373"/>
                </a:cxn>
                <a:cxn ang="0">
                  <a:pos x="681" y="439"/>
                </a:cxn>
                <a:cxn ang="0">
                  <a:pos x="662" y="500"/>
                </a:cxn>
                <a:cxn ang="0">
                  <a:pos x="630" y="553"/>
                </a:cxn>
                <a:cxn ang="0">
                  <a:pos x="589" y="591"/>
                </a:cxn>
                <a:cxn ang="0">
                  <a:pos x="536" y="612"/>
                </a:cxn>
                <a:cxn ang="0">
                  <a:pos x="472" y="609"/>
                </a:cxn>
                <a:cxn ang="0">
                  <a:pos x="421" y="647"/>
                </a:cxn>
                <a:cxn ang="0">
                  <a:pos x="396" y="732"/>
                </a:cxn>
                <a:cxn ang="0">
                  <a:pos x="386" y="706"/>
                </a:cxn>
                <a:cxn ang="0">
                  <a:pos x="380" y="702"/>
                </a:cxn>
                <a:cxn ang="0">
                  <a:pos x="375" y="679"/>
                </a:cxn>
                <a:cxn ang="0">
                  <a:pos x="365" y="632"/>
                </a:cxn>
                <a:cxn ang="0">
                  <a:pos x="356" y="609"/>
                </a:cxn>
                <a:cxn ang="0">
                  <a:pos x="299" y="570"/>
                </a:cxn>
                <a:cxn ang="0">
                  <a:pos x="239" y="548"/>
                </a:cxn>
                <a:cxn ang="0">
                  <a:pos x="169" y="526"/>
                </a:cxn>
                <a:cxn ang="0">
                  <a:pos x="94" y="490"/>
                </a:cxn>
                <a:cxn ang="0">
                  <a:pos x="41" y="439"/>
                </a:cxn>
                <a:cxn ang="0">
                  <a:pos x="11" y="378"/>
                </a:cxn>
                <a:cxn ang="0">
                  <a:pos x="0" y="309"/>
                </a:cxn>
                <a:cxn ang="0">
                  <a:pos x="11" y="239"/>
                </a:cxn>
                <a:cxn ang="0">
                  <a:pos x="39" y="172"/>
                </a:cxn>
                <a:cxn ang="0">
                  <a:pos x="84" y="111"/>
                </a:cxn>
                <a:cxn ang="0">
                  <a:pos x="142" y="60"/>
                </a:cxn>
                <a:cxn ang="0">
                  <a:pos x="223" y="18"/>
                </a:cxn>
                <a:cxn ang="0">
                  <a:pos x="320" y="0"/>
                </a:cxn>
              </a:cxnLst>
              <a:rect l="0" t="0" r="r" b="b"/>
              <a:pathLst>
                <a:path w="692" h="732">
                  <a:moveTo>
                    <a:pt x="320" y="0"/>
                  </a:moveTo>
                  <a:lnTo>
                    <a:pt x="369" y="2"/>
                  </a:lnTo>
                  <a:lnTo>
                    <a:pt x="417" y="9"/>
                  </a:lnTo>
                  <a:lnTo>
                    <a:pt x="463" y="24"/>
                  </a:lnTo>
                  <a:lnTo>
                    <a:pt x="507" y="43"/>
                  </a:lnTo>
                  <a:lnTo>
                    <a:pt x="548" y="69"/>
                  </a:lnTo>
                  <a:lnTo>
                    <a:pt x="586" y="99"/>
                  </a:lnTo>
                  <a:lnTo>
                    <a:pt x="619" y="133"/>
                  </a:lnTo>
                  <a:lnTo>
                    <a:pt x="647" y="172"/>
                  </a:lnTo>
                  <a:lnTo>
                    <a:pt x="668" y="215"/>
                  </a:lnTo>
                  <a:lnTo>
                    <a:pt x="683" y="260"/>
                  </a:lnTo>
                  <a:lnTo>
                    <a:pt x="690" y="309"/>
                  </a:lnTo>
                  <a:lnTo>
                    <a:pt x="692" y="340"/>
                  </a:lnTo>
                  <a:lnTo>
                    <a:pt x="690" y="373"/>
                  </a:lnTo>
                  <a:lnTo>
                    <a:pt x="687" y="406"/>
                  </a:lnTo>
                  <a:lnTo>
                    <a:pt x="681" y="439"/>
                  </a:lnTo>
                  <a:lnTo>
                    <a:pt x="672" y="470"/>
                  </a:lnTo>
                  <a:lnTo>
                    <a:pt x="662" y="500"/>
                  </a:lnTo>
                  <a:lnTo>
                    <a:pt x="647" y="527"/>
                  </a:lnTo>
                  <a:lnTo>
                    <a:pt x="630" y="553"/>
                  </a:lnTo>
                  <a:lnTo>
                    <a:pt x="611" y="573"/>
                  </a:lnTo>
                  <a:lnTo>
                    <a:pt x="589" y="591"/>
                  </a:lnTo>
                  <a:lnTo>
                    <a:pt x="563" y="603"/>
                  </a:lnTo>
                  <a:lnTo>
                    <a:pt x="536" y="612"/>
                  </a:lnTo>
                  <a:lnTo>
                    <a:pt x="505" y="614"/>
                  </a:lnTo>
                  <a:lnTo>
                    <a:pt x="472" y="609"/>
                  </a:lnTo>
                  <a:lnTo>
                    <a:pt x="435" y="599"/>
                  </a:lnTo>
                  <a:lnTo>
                    <a:pt x="421" y="647"/>
                  </a:lnTo>
                  <a:lnTo>
                    <a:pt x="408" y="690"/>
                  </a:lnTo>
                  <a:lnTo>
                    <a:pt x="396" y="732"/>
                  </a:lnTo>
                  <a:lnTo>
                    <a:pt x="390" y="696"/>
                  </a:lnTo>
                  <a:lnTo>
                    <a:pt x="386" y="706"/>
                  </a:lnTo>
                  <a:lnTo>
                    <a:pt x="383" y="708"/>
                  </a:lnTo>
                  <a:lnTo>
                    <a:pt x="380" y="702"/>
                  </a:lnTo>
                  <a:lnTo>
                    <a:pt x="377" y="693"/>
                  </a:lnTo>
                  <a:lnTo>
                    <a:pt x="375" y="679"/>
                  </a:lnTo>
                  <a:lnTo>
                    <a:pt x="369" y="647"/>
                  </a:lnTo>
                  <a:lnTo>
                    <a:pt x="365" y="632"/>
                  </a:lnTo>
                  <a:lnTo>
                    <a:pt x="362" y="618"/>
                  </a:lnTo>
                  <a:lnTo>
                    <a:pt x="356" y="609"/>
                  </a:lnTo>
                  <a:lnTo>
                    <a:pt x="327" y="587"/>
                  </a:lnTo>
                  <a:lnTo>
                    <a:pt x="299" y="570"/>
                  </a:lnTo>
                  <a:lnTo>
                    <a:pt x="269" y="559"/>
                  </a:lnTo>
                  <a:lnTo>
                    <a:pt x="239" y="548"/>
                  </a:lnTo>
                  <a:lnTo>
                    <a:pt x="205" y="539"/>
                  </a:lnTo>
                  <a:lnTo>
                    <a:pt x="169" y="526"/>
                  </a:lnTo>
                  <a:lnTo>
                    <a:pt x="130" y="509"/>
                  </a:lnTo>
                  <a:lnTo>
                    <a:pt x="94" y="490"/>
                  </a:lnTo>
                  <a:lnTo>
                    <a:pt x="65" y="466"/>
                  </a:lnTo>
                  <a:lnTo>
                    <a:pt x="41" y="439"/>
                  </a:lnTo>
                  <a:lnTo>
                    <a:pt x="23" y="409"/>
                  </a:lnTo>
                  <a:lnTo>
                    <a:pt x="11" y="378"/>
                  </a:lnTo>
                  <a:lnTo>
                    <a:pt x="3" y="343"/>
                  </a:lnTo>
                  <a:lnTo>
                    <a:pt x="0" y="309"/>
                  </a:lnTo>
                  <a:lnTo>
                    <a:pt x="3" y="275"/>
                  </a:lnTo>
                  <a:lnTo>
                    <a:pt x="11" y="239"/>
                  </a:lnTo>
                  <a:lnTo>
                    <a:pt x="23" y="205"/>
                  </a:lnTo>
                  <a:lnTo>
                    <a:pt x="39" y="172"/>
                  </a:lnTo>
                  <a:lnTo>
                    <a:pt x="60" y="140"/>
                  </a:lnTo>
                  <a:lnTo>
                    <a:pt x="84" y="111"/>
                  </a:lnTo>
                  <a:lnTo>
                    <a:pt x="111" y="84"/>
                  </a:lnTo>
                  <a:lnTo>
                    <a:pt x="142" y="60"/>
                  </a:lnTo>
                  <a:lnTo>
                    <a:pt x="177" y="39"/>
                  </a:lnTo>
                  <a:lnTo>
                    <a:pt x="223" y="18"/>
                  </a:lnTo>
                  <a:lnTo>
                    <a:pt x="271" y="6"/>
                  </a:lnTo>
                  <a:lnTo>
                    <a:pt x="3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71" name="Freeform 103"/>
            <p:cNvSpPr>
              <a:spLocks noEditPoints="1"/>
            </p:cNvSpPr>
            <p:nvPr/>
          </p:nvSpPr>
          <p:spPr bwMode="auto">
            <a:xfrm>
              <a:off x="2257" y="550"/>
              <a:ext cx="729" cy="770"/>
            </a:xfrm>
            <a:custGeom>
              <a:avLst/>
              <a:gdLst/>
              <a:ahLst/>
              <a:cxnLst>
                <a:cxn ang="0">
                  <a:pos x="301" y="43"/>
                </a:cxn>
                <a:cxn ang="0">
                  <a:pos x="203" y="76"/>
                </a:cxn>
                <a:cxn ang="0">
                  <a:pos x="148" y="115"/>
                </a:cxn>
                <a:cxn ang="0">
                  <a:pos x="99" y="167"/>
                </a:cxn>
                <a:cxn ang="0">
                  <a:pos x="62" y="230"/>
                </a:cxn>
                <a:cxn ang="0">
                  <a:pos x="39" y="298"/>
                </a:cxn>
                <a:cxn ang="0">
                  <a:pos x="39" y="367"/>
                </a:cxn>
                <a:cxn ang="0">
                  <a:pos x="63" y="431"/>
                </a:cxn>
                <a:cxn ang="0">
                  <a:pos x="112" y="483"/>
                </a:cxn>
                <a:cxn ang="0">
                  <a:pos x="172" y="516"/>
                </a:cxn>
                <a:cxn ang="0">
                  <a:pos x="268" y="548"/>
                </a:cxn>
                <a:cxn ang="0">
                  <a:pos x="347" y="583"/>
                </a:cxn>
                <a:cxn ang="0">
                  <a:pos x="380" y="609"/>
                </a:cxn>
                <a:cxn ang="0">
                  <a:pos x="402" y="643"/>
                </a:cxn>
                <a:cxn ang="0">
                  <a:pos x="411" y="690"/>
                </a:cxn>
                <a:cxn ang="0">
                  <a:pos x="439" y="604"/>
                </a:cxn>
                <a:cxn ang="0">
                  <a:pos x="459" y="600"/>
                </a:cxn>
                <a:cxn ang="0">
                  <a:pos x="508" y="612"/>
                </a:cxn>
                <a:cxn ang="0">
                  <a:pos x="559" y="610"/>
                </a:cxn>
                <a:cxn ang="0">
                  <a:pos x="614" y="580"/>
                </a:cxn>
                <a:cxn ang="0">
                  <a:pos x="651" y="531"/>
                </a:cxn>
                <a:cxn ang="0">
                  <a:pos x="675" y="471"/>
                </a:cxn>
                <a:cxn ang="0">
                  <a:pos x="689" y="400"/>
                </a:cxn>
                <a:cxn ang="0">
                  <a:pos x="687" y="319"/>
                </a:cxn>
                <a:cxn ang="0">
                  <a:pos x="666" y="240"/>
                </a:cxn>
                <a:cxn ang="0">
                  <a:pos x="619" y="161"/>
                </a:cxn>
                <a:cxn ang="0">
                  <a:pos x="541" y="95"/>
                </a:cxn>
                <a:cxn ang="0">
                  <a:pos x="450" y="53"/>
                </a:cxn>
                <a:cxn ang="0">
                  <a:pos x="351" y="40"/>
                </a:cxn>
                <a:cxn ang="0">
                  <a:pos x="393" y="1"/>
                </a:cxn>
                <a:cxn ang="0">
                  <a:pos x="492" y="25"/>
                </a:cxn>
                <a:cxn ang="0">
                  <a:pos x="583" y="76"/>
                </a:cxn>
                <a:cxn ang="0">
                  <a:pos x="653" y="144"/>
                </a:cxn>
                <a:cxn ang="0">
                  <a:pos x="702" y="228"/>
                </a:cxn>
                <a:cxn ang="0">
                  <a:pos x="726" y="322"/>
                </a:cxn>
                <a:cxn ang="0">
                  <a:pos x="725" y="424"/>
                </a:cxn>
                <a:cxn ang="0">
                  <a:pos x="711" y="491"/>
                </a:cxn>
                <a:cxn ang="0">
                  <a:pos x="683" y="557"/>
                </a:cxn>
                <a:cxn ang="0">
                  <a:pos x="639" y="610"/>
                </a:cxn>
                <a:cxn ang="0">
                  <a:pos x="580" y="643"/>
                </a:cxn>
                <a:cxn ang="0">
                  <a:pos x="516" y="652"/>
                </a:cxn>
                <a:cxn ang="0">
                  <a:pos x="466" y="642"/>
                </a:cxn>
                <a:cxn ang="0">
                  <a:pos x="433" y="757"/>
                </a:cxn>
                <a:cxn ang="0">
                  <a:pos x="419" y="770"/>
                </a:cxn>
                <a:cxn ang="0">
                  <a:pos x="399" y="764"/>
                </a:cxn>
                <a:cxn ang="0">
                  <a:pos x="395" y="745"/>
                </a:cxn>
                <a:cxn ang="0">
                  <a:pos x="384" y="739"/>
                </a:cxn>
                <a:cxn ang="0">
                  <a:pos x="374" y="703"/>
                </a:cxn>
                <a:cxn ang="0">
                  <a:pos x="357" y="648"/>
                </a:cxn>
                <a:cxn ang="0">
                  <a:pos x="327" y="618"/>
                </a:cxn>
                <a:cxn ang="0">
                  <a:pos x="260" y="588"/>
                </a:cxn>
                <a:cxn ang="0">
                  <a:pos x="190" y="564"/>
                </a:cxn>
                <a:cxn ang="0">
                  <a:pos x="123" y="536"/>
                </a:cxn>
                <a:cxn ang="0">
                  <a:pos x="65" y="494"/>
                </a:cxn>
                <a:cxn ang="0">
                  <a:pos x="18" y="427"/>
                </a:cxn>
                <a:cxn ang="0">
                  <a:pos x="0" y="349"/>
                </a:cxn>
                <a:cxn ang="0">
                  <a:pos x="6" y="267"/>
                </a:cxn>
                <a:cxn ang="0">
                  <a:pos x="35" y="189"/>
                </a:cxn>
                <a:cxn ang="0">
                  <a:pos x="83" y="121"/>
                </a:cxn>
                <a:cxn ang="0">
                  <a:pos x="153" y="61"/>
                </a:cxn>
                <a:cxn ang="0">
                  <a:pos x="244" y="18"/>
                </a:cxn>
                <a:cxn ang="0">
                  <a:pos x="342" y="0"/>
                </a:cxn>
              </a:cxnLst>
              <a:rect l="0" t="0" r="r" b="b"/>
              <a:pathLst>
                <a:path w="729" h="770">
                  <a:moveTo>
                    <a:pt x="351" y="40"/>
                  </a:moveTo>
                  <a:lnTo>
                    <a:pt x="301" y="43"/>
                  </a:lnTo>
                  <a:lnTo>
                    <a:pt x="251" y="55"/>
                  </a:lnTo>
                  <a:lnTo>
                    <a:pt x="203" y="76"/>
                  </a:lnTo>
                  <a:lnTo>
                    <a:pt x="175" y="94"/>
                  </a:lnTo>
                  <a:lnTo>
                    <a:pt x="148" y="115"/>
                  </a:lnTo>
                  <a:lnTo>
                    <a:pt x="123" y="140"/>
                  </a:lnTo>
                  <a:lnTo>
                    <a:pt x="99" y="167"/>
                  </a:lnTo>
                  <a:lnTo>
                    <a:pt x="78" y="198"/>
                  </a:lnTo>
                  <a:lnTo>
                    <a:pt x="62" y="230"/>
                  </a:lnTo>
                  <a:lnTo>
                    <a:pt x="48" y="264"/>
                  </a:lnTo>
                  <a:lnTo>
                    <a:pt x="39" y="298"/>
                  </a:lnTo>
                  <a:lnTo>
                    <a:pt x="36" y="333"/>
                  </a:lnTo>
                  <a:lnTo>
                    <a:pt x="39" y="367"/>
                  </a:lnTo>
                  <a:lnTo>
                    <a:pt x="48" y="400"/>
                  </a:lnTo>
                  <a:lnTo>
                    <a:pt x="63" y="431"/>
                  </a:lnTo>
                  <a:lnTo>
                    <a:pt x="87" y="461"/>
                  </a:lnTo>
                  <a:lnTo>
                    <a:pt x="112" y="483"/>
                  </a:lnTo>
                  <a:lnTo>
                    <a:pt x="141" y="501"/>
                  </a:lnTo>
                  <a:lnTo>
                    <a:pt x="172" y="516"/>
                  </a:lnTo>
                  <a:lnTo>
                    <a:pt x="235" y="537"/>
                  </a:lnTo>
                  <a:lnTo>
                    <a:pt x="268" y="548"/>
                  </a:lnTo>
                  <a:lnTo>
                    <a:pt x="299" y="560"/>
                  </a:lnTo>
                  <a:lnTo>
                    <a:pt x="347" y="583"/>
                  </a:lnTo>
                  <a:lnTo>
                    <a:pt x="365" y="595"/>
                  </a:lnTo>
                  <a:lnTo>
                    <a:pt x="380" y="609"/>
                  </a:lnTo>
                  <a:lnTo>
                    <a:pt x="393" y="624"/>
                  </a:lnTo>
                  <a:lnTo>
                    <a:pt x="402" y="643"/>
                  </a:lnTo>
                  <a:lnTo>
                    <a:pt x="411" y="687"/>
                  </a:lnTo>
                  <a:lnTo>
                    <a:pt x="411" y="690"/>
                  </a:lnTo>
                  <a:lnTo>
                    <a:pt x="435" y="613"/>
                  </a:lnTo>
                  <a:lnTo>
                    <a:pt x="439" y="604"/>
                  </a:lnTo>
                  <a:lnTo>
                    <a:pt x="448" y="598"/>
                  </a:lnTo>
                  <a:lnTo>
                    <a:pt x="459" y="600"/>
                  </a:lnTo>
                  <a:lnTo>
                    <a:pt x="483" y="607"/>
                  </a:lnTo>
                  <a:lnTo>
                    <a:pt x="508" y="612"/>
                  </a:lnTo>
                  <a:lnTo>
                    <a:pt x="534" y="613"/>
                  </a:lnTo>
                  <a:lnTo>
                    <a:pt x="559" y="610"/>
                  </a:lnTo>
                  <a:lnTo>
                    <a:pt x="589" y="598"/>
                  </a:lnTo>
                  <a:lnTo>
                    <a:pt x="614" y="580"/>
                  </a:lnTo>
                  <a:lnTo>
                    <a:pt x="635" y="557"/>
                  </a:lnTo>
                  <a:lnTo>
                    <a:pt x="651" y="531"/>
                  </a:lnTo>
                  <a:lnTo>
                    <a:pt x="665" y="501"/>
                  </a:lnTo>
                  <a:lnTo>
                    <a:pt x="675" y="471"/>
                  </a:lnTo>
                  <a:lnTo>
                    <a:pt x="683" y="440"/>
                  </a:lnTo>
                  <a:lnTo>
                    <a:pt x="689" y="400"/>
                  </a:lnTo>
                  <a:lnTo>
                    <a:pt x="690" y="359"/>
                  </a:lnTo>
                  <a:lnTo>
                    <a:pt x="687" y="319"/>
                  </a:lnTo>
                  <a:lnTo>
                    <a:pt x="680" y="279"/>
                  </a:lnTo>
                  <a:lnTo>
                    <a:pt x="666" y="240"/>
                  </a:lnTo>
                  <a:lnTo>
                    <a:pt x="648" y="203"/>
                  </a:lnTo>
                  <a:lnTo>
                    <a:pt x="619" y="161"/>
                  </a:lnTo>
                  <a:lnTo>
                    <a:pt x="583" y="125"/>
                  </a:lnTo>
                  <a:lnTo>
                    <a:pt x="541" y="95"/>
                  </a:lnTo>
                  <a:lnTo>
                    <a:pt x="498" y="71"/>
                  </a:lnTo>
                  <a:lnTo>
                    <a:pt x="450" y="53"/>
                  </a:lnTo>
                  <a:lnTo>
                    <a:pt x="401" y="43"/>
                  </a:lnTo>
                  <a:lnTo>
                    <a:pt x="351" y="40"/>
                  </a:lnTo>
                  <a:close/>
                  <a:moveTo>
                    <a:pt x="342" y="0"/>
                  </a:moveTo>
                  <a:lnTo>
                    <a:pt x="393" y="1"/>
                  </a:lnTo>
                  <a:lnTo>
                    <a:pt x="442" y="10"/>
                  </a:lnTo>
                  <a:lnTo>
                    <a:pt x="492" y="25"/>
                  </a:lnTo>
                  <a:lnTo>
                    <a:pt x="539" y="47"/>
                  </a:lnTo>
                  <a:lnTo>
                    <a:pt x="583" y="76"/>
                  </a:lnTo>
                  <a:lnTo>
                    <a:pt x="620" y="109"/>
                  </a:lnTo>
                  <a:lnTo>
                    <a:pt x="653" y="144"/>
                  </a:lnTo>
                  <a:lnTo>
                    <a:pt x="681" y="185"/>
                  </a:lnTo>
                  <a:lnTo>
                    <a:pt x="702" y="228"/>
                  </a:lnTo>
                  <a:lnTo>
                    <a:pt x="717" y="274"/>
                  </a:lnTo>
                  <a:lnTo>
                    <a:pt x="726" y="322"/>
                  </a:lnTo>
                  <a:lnTo>
                    <a:pt x="729" y="371"/>
                  </a:lnTo>
                  <a:lnTo>
                    <a:pt x="725" y="424"/>
                  </a:lnTo>
                  <a:lnTo>
                    <a:pt x="719" y="457"/>
                  </a:lnTo>
                  <a:lnTo>
                    <a:pt x="711" y="491"/>
                  </a:lnTo>
                  <a:lnTo>
                    <a:pt x="699" y="525"/>
                  </a:lnTo>
                  <a:lnTo>
                    <a:pt x="683" y="557"/>
                  </a:lnTo>
                  <a:lnTo>
                    <a:pt x="663" y="585"/>
                  </a:lnTo>
                  <a:lnTo>
                    <a:pt x="639" y="610"/>
                  </a:lnTo>
                  <a:lnTo>
                    <a:pt x="610" y="631"/>
                  </a:lnTo>
                  <a:lnTo>
                    <a:pt x="580" y="643"/>
                  </a:lnTo>
                  <a:lnTo>
                    <a:pt x="548" y="651"/>
                  </a:lnTo>
                  <a:lnTo>
                    <a:pt x="516" y="652"/>
                  </a:lnTo>
                  <a:lnTo>
                    <a:pt x="481" y="646"/>
                  </a:lnTo>
                  <a:lnTo>
                    <a:pt x="466" y="642"/>
                  </a:lnTo>
                  <a:lnTo>
                    <a:pt x="453" y="690"/>
                  </a:lnTo>
                  <a:lnTo>
                    <a:pt x="433" y="757"/>
                  </a:lnTo>
                  <a:lnTo>
                    <a:pt x="427" y="766"/>
                  </a:lnTo>
                  <a:lnTo>
                    <a:pt x="419" y="770"/>
                  </a:lnTo>
                  <a:lnTo>
                    <a:pt x="408" y="769"/>
                  </a:lnTo>
                  <a:lnTo>
                    <a:pt x="399" y="764"/>
                  </a:lnTo>
                  <a:lnTo>
                    <a:pt x="395" y="757"/>
                  </a:lnTo>
                  <a:lnTo>
                    <a:pt x="395" y="745"/>
                  </a:lnTo>
                  <a:lnTo>
                    <a:pt x="393" y="745"/>
                  </a:lnTo>
                  <a:lnTo>
                    <a:pt x="384" y="739"/>
                  </a:lnTo>
                  <a:lnTo>
                    <a:pt x="378" y="725"/>
                  </a:lnTo>
                  <a:lnTo>
                    <a:pt x="374" y="703"/>
                  </a:lnTo>
                  <a:lnTo>
                    <a:pt x="365" y="664"/>
                  </a:lnTo>
                  <a:lnTo>
                    <a:pt x="357" y="648"/>
                  </a:lnTo>
                  <a:lnTo>
                    <a:pt x="345" y="631"/>
                  </a:lnTo>
                  <a:lnTo>
                    <a:pt x="327" y="618"/>
                  </a:lnTo>
                  <a:lnTo>
                    <a:pt x="295" y="601"/>
                  </a:lnTo>
                  <a:lnTo>
                    <a:pt x="260" y="588"/>
                  </a:lnTo>
                  <a:lnTo>
                    <a:pt x="226" y="576"/>
                  </a:lnTo>
                  <a:lnTo>
                    <a:pt x="190" y="564"/>
                  </a:lnTo>
                  <a:lnTo>
                    <a:pt x="156" y="551"/>
                  </a:lnTo>
                  <a:lnTo>
                    <a:pt x="123" y="536"/>
                  </a:lnTo>
                  <a:lnTo>
                    <a:pt x="93" y="518"/>
                  </a:lnTo>
                  <a:lnTo>
                    <a:pt x="65" y="494"/>
                  </a:lnTo>
                  <a:lnTo>
                    <a:pt x="39" y="464"/>
                  </a:lnTo>
                  <a:lnTo>
                    <a:pt x="18" y="427"/>
                  </a:lnTo>
                  <a:lnTo>
                    <a:pt x="6" y="389"/>
                  </a:lnTo>
                  <a:lnTo>
                    <a:pt x="0" y="349"/>
                  </a:lnTo>
                  <a:lnTo>
                    <a:pt x="0" y="309"/>
                  </a:lnTo>
                  <a:lnTo>
                    <a:pt x="6" y="267"/>
                  </a:lnTo>
                  <a:lnTo>
                    <a:pt x="18" y="228"/>
                  </a:lnTo>
                  <a:lnTo>
                    <a:pt x="35" y="189"/>
                  </a:lnTo>
                  <a:lnTo>
                    <a:pt x="57" y="153"/>
                  </a:lnTo>
                  <a:lnTo>
                    <a:pt x="83" y="121"/>
                  </a:lnTo>
                  <a:lnTo>
                    <a:pt x="111" y="92"/>
                  </a:lnTo>
                  <a:lnTo>
                    <a:pt x="153" y="61"/>
                  </a:lnTo>
                  <a:lnTo>
                    <a:pt x="196" y="35"/>
                  </a:lnTo>
                  <a:lnTo>
                    <a:pt x="244" y="18"/>
                  </a:lnTo>
                  <a:lnTo>
                    <a:pt x="293" y="6"/>
                  </a:lnTo>
                  <a:lnTo>
                    <a:pt x="3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72" name="Freeform 104"/>
            <p:cNvSpPr>
              <a:spLocks/>
            </p:cNvSpPr>
            <p:nvPr/>
          </p:nvSpPr>
          <p:spPr bwMode="auto">
            <a:xfrm>
              <a:off x="2534" y="762"/>
              <a:ext cx="197" cy="200"/>
            </a:xfrm>
            <a:custGeom>
              <a:avLst/>
              <a:gdLst/>
              <a:ahLst/>
              <a:cxnLst>
                <a:cxn ang="0">
                  <a:pos x="1" y="0"/>
                </a:cxn>
                <a:cxn ang="0">
                  <a:pos x="46" y="0"/>
                </a:cxn>
                <a:cxn ang="0">
                  <a:pos x="101" y="73"/>
                </a:cxn>
                <a:cxn ang="0">
                  <a:pos x="153" y="0"/>
                </a:cxn>
                <a:cxn ang="0">
                  <a:pos x="189" y="0"/>
                </a:cxn>
                <a:cxn ang="0">
                  <a:pos x="121" y="98"/>
                </a:cxn>
                <a:cxn ang="0">
                  <a:pos x="197" y="200"/>
                </a:cxn>
                <a:cxn ang="0">
                  <a:pos x="152" y="200"/>
                </a:cxn>
                <a:cxn ang="0">
                  <a:pos x="94" y="124"/>
                </a:cxn>
                <a:cxn ang="0">
                  <a:pos x="37" y="200"/>
                </a:cxn>
                <a:cxn ang="0">
                  <a:pos x="0" y="200"/>
                </a:cxn>
                <a:cxn ang="0">
                  <a:pos x="76" y="98"/>
                </a:cxn>
                <a:cxn ang="0">
                  <a:pos x="1" y="0"/>
                </a:cxn>
              </a:cxnLst>
              <a:rect l="0" t="0" r="r" b="b"/>
              <a:pathLst>
                <a:path w="197" h="200">
                  <a:moveTo>
                    <a:pt x="1" y="0"/>
                  </a:moveTo>
                  <a:lnTo>
                    <a:pt x="46" y="0"/>
                  </a:lnTo>
                  <a:lnTo>
                    <a:pt x="101" y="73"/>
                  </a:lnTo>
                  <a:lnTo>
                    <a:pt x="153" y="0"/>
                  </a:lnTo>
                  <a:lnTo>
                    <a:pt x="189" y="0"/>
                  </a:lnTo>
                  <a:lnTo>
                    <a:pt x="121" y="98"/>
                  </a:lnTo>
                  <a:lnTo>
                    <a:pt x="197" y="200"/>
                  </a:lnTo>
                  <a:lnTo>
                    <a:pt x="152" y="200"/>
                  </a:lnTo>
                  <a:lnTo>
                    <a:pt x="94" y="124"/>
                  </a:lnTo>
                  <a:lnTo>
                    <a:pt x="37" y="200"/>
                  </a:lnTo>
                  <a:lnTo>
                    <a:pt x="0" y="200"/>
                  </a:lnTo>
                  <a:lnTo>
                    <a:pt x="76" y="98"/>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73" name="Freeform 105"/>
            <p:cNvSpPr>
              <a:spLocks/>
            </p:cNvSpPr>
            <p:nvPr/>
          </p:nvSpPr>
          <p:spPr bwMode="auto">
            <a:xfrm>
              <a:off x="3113" y="1293"/>
              <a:ext cx="197" cy="200"/>
            </a:xfrm>
            <a:custGeom>
              <a:avLst/>
              <a:gdLst/>
              <a:ahLst/>
              <a:cxnLst>
                <a:cxn ang="0">
                  <a:pos x="2" y="0"/>
                </a:cxn>
                <a:cxn ang="0">
                  <a:pos x="46" y="0"/>
                </a:cxn>
                <a:cxn ang="0">
                  <a:pos x="102" y="73"/>
                </a:cxn>
                <a:cxn ang="0">
                  <a:pos x="154" y="0"/>
                </a:cxn>
                <a:cxn ang="0">
                  <a:pos x="190" y="0"/>
                </a:cxn>
                <a:cxn ang="0">
                  <a:pos x="121" y="99"/>
                </a:cxn>
                <a:cxn ang="0">
                  <a:pos x="197" y="200"/>
                </a:cxn>
                <a:cxn ang="0">
                  <a:pos x="152" y="200"/>
                </a:cxn>
                <a:cxn ang="0">
                  <a:pos x="94" y="124"/>
                </a:cxn>
                <a:cxn ang="0">
                  <a:pos x="37" y="200"/>
                </a:cxn>
                <a:cxn ang="0">
                  <a:pos x="0" y="200"/>
                </a:cxn>
                <a:cxn ang="0">
                  <a:pos x="76" y="99"/>
                </a:cxn>
                <a:cxn ang="0">
                  <a:pos x="2" y="0"/>
                </a:cxn>
              </a:cxnLst>
              <a:rect l="0" t="0" r="r" b="b"/>
              <a:pathLst>
                <a:path w="197" h="200">
                  <a:moveTo>
                    <a:pt x="2" y="0"/>
                  </a:moveTo>
                  <a:lnTo>
                    <a:pt x="46" y="0"/>
                  </a:lnTo>
                  <a:lnTo>
                    <a:pt x="102" y="73"/>
                  </a:lnTo>
                  <a:lnTo>
                    <a:pt x="154" y="0"/>
                  </a:lnTo>
                  <a:lnTo>
                    <a:pt x="190" y="0"/>
                  </a:lnTo>
                  <a:lnTo>
                    <a:pt x="121" y="99"/>
                  </a:lnTo>
                  <a:lnTo>
                    <a:pt x="197" y="200"/>
                  </a:lnTo>
                  <a:lnTo>
                    <a:pt x="152" y="200"/>
                  </a:lnTo>
                  <a:lnTo>
                    <a:pt x="94" y="124"/>
                  </a:lnTo>
                  <a:lnTo>
                    <a:pt x="37" y="200"/>
                  </a:lnTo>
                  <a:lnTo>
                    <a:pt x="0" y="200"/>
                  </a:lnTo>
                  <a:lnTo>
                    <a:pt x="76" y="9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74" name="Freeform 106"/>
            <p:cNvSpPr>
              <a:spLocks/>
            </p:cNvSpPr>
            <p:nvPr/>
          </p:nvSpPr>
          <p:spPr bwMode="auto">
            <a:xfrm>
              <a:off x="3622" y="1791"/>
              <a:ext cx="197" cy="200"/>
            </a:xfrm>
            <a:custGeom>
              <a:avLst/>
              <a:gdLst/>
              <a:ahLst/>
              <a:cxnLst>
                <a:cxn ang="0">
                  <a:pos x="2" y="0"/>
                </a:cxn>
                <a:cxn ang="0">
                  <a:pos x="47" y="0"/>
                </a:cxn>
                <a:cxn ang="0">
                  <a:pos x="102" y="73"/>
                </a:cxn>
                <a:cxn ang="0">
                  <a:pos x="154" y="0"/>
                </a:cxn>
                <a:cxn ang="0">
                  <a:pos x="190" y="0"/>
                </a:cxn>
                <a:cxn ang="0">
                  <a:pos x="121" y="98"/>
                </a:cxn>
                <a:cxn ang="0">
                  <a:pos x="197" y="200"/>
                </a:cxn>
                <a:cxn ang="0">
                  <a:pos x="153" y="200"/>
                </a:cxn>
                <a:cxn ang="0">
                  <a:pos x="94" y="123"/>
                </a:cxn>
                <a:cxn ang="0">
                  <a:pos x="38" y="200"/>
                </a:cxn>
                <a:cxn ang="0">
                  <a:pos x="0" y="200"/>
                </a:cxn>
                <a:cxn ang="0">
                  <a:pos x="76" y="98"/>
                </a:cxn>
                <a:cxn ang="0">
                  <a:pos x="2" y="0"/>
                </a:cxn>
              </a:cxnLst>
              <a:rect l="0" t="0" r="r" b="b"/>
              <a:pathLst>
                <a:path w="197" h="200">
                  <a:moveTo>
                    <a:pt x="2" y="0"/>
                  </a:moveTo>
                  <a:lnTo>
                    <a:pt x="47" y="0"/>
                  </a:lnTo>
                  <a:lnTo>
                    <a:pt x="102" y="73"/>
                  </a:lnTo>
                  <a:lnTo>
                    <a:pt x="154" y="0"/>
                  </a:lnTo>
                  <a:lnTo>
                    <a:pt x="190" y="0"/>
                  </a:lnTo>
                  <a:lnTo>
                    <a:pt x="121" y="98"/>
                  </a:lnTo>
                  <a:lnTo>
                    <a:pt x="197" y="200"/>
                  </a:lnTo>
                  <a:lnTo>
                    <a:pt x="153" y="200"/>
                  </a:lnTo>
                  <a:lnTo>
                    <a:pt x="94" y="123"/>
                  </a:lnTo>
                  <a:lnTo>
                    <a:pt x="38" y="200"/>
                  </a:lnTo>
                  <a:lnTo>
                    <a:pt x="0" y="200"/>
                  </a:lnTo>
                  <a:lnTo>
                    <a:pt x="76" y="98"/>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75" name="Freeform 107"/>
            <p:cNvSpPr>
              <a:spLocks/>
            </p:cNvSpPr>
            <p:nvPr/>
          </p:nvSpPr>
          <p:spPr bwMode="auto">
            <a:xfrm>
              <a:off x="3652" y="270"/>
              <a:ext cx="120" cy="120"/>
            </a:xfrm>
            <a:custGeom>
              <a:avLst/>
              <a:gdLst/>
              <a:ahLst/>
              <a:cxnLst>
                <a:cxn ang="0">
                  <a:pos x="0" y="0"/>
                </a:cxn>
                <a:cxn ang="0">
                  <a:pos x="120" y="60"/>
                </a:cxn>
                <a:cxn ang="0">
                  <a:pos x="0" y="120"/>
                </a:cxn>
                <a:cxn ang="0">
                  <a:pos x="0" y="100"/>
                </a:cxn>
                <a:cxn ang="0">
                  <a:pos x="82" y="60"/>
                </a:cxn>
                <a:cxn ang="0">
                  <a:pos x="0" y="18"/>
                </a:cxn>
                <a:cxn ang="0">
                  <a:pos x="0" y="0"/>
                </a:cxn>
              </a:cxnLst>
              <a:rect l="0" t="0" r="r" b="b"/>
              <a:pathLst>
                <a:path w="120" h="120">
                  <a:moveTo>
                    <a:pt x="0" y="0"/>
                  </a:moveTo>
                  <a:lnTo>
                    <a:pt x="120" y="60"/>
                  </a:lnTo>
                  <a:lnTo>
                    <a:pt x="0" y="120"/>
                  </a:lnTo>
                  <a:lnTo>
                    <a:pt x="0" y="100"/>
                  </a:lnTo>
                  <a:lnTo>
                    <a:pt x="82" y="60"/>
                  </a:lnTo>
                  <a:lnTo>
                    <a:pt x="0"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76" name="Freeform 108"/>
            <p:cNvSpPr>
              <a:spLocks/>
            </p:cNvSpPr>
            <p:nvPr/>
          </p:nvSpPr>
          <p:spPr bwMode="auto">
            <a:xfrm>
              <a:off x="3791" y="270"/>
              <a:ext cx="120" cy="120"/>
            </a:xfrm>
            <a:custGeom>
              <a:avLst/>
              <a:gdLst/>
              <a:ahLst/>
              <a:cxnLst>
                <a:cxn ang="0">
                  <a:pos x="0" y="0"/>
                </a:cxn>
                <a:cxn ang="0">
                  <a:pos x="120" y="60"/>
                </a:cxn>
                <a:cxn ang="0">
                  <a:pos x="0" y="120"/>
                </a:cxn>
                <a:cxn ang="0">
                  <a:pos x="0" y="100"/>
                </a:cxn>
                <a:cxn ang="0">
                  <a:pos x="82" y="60"/>
                </a:cxn>
                <a:cxn ang="0">
                  <a:pos x="0" y="18"/>
                </a:cxn>
                <a:cxn ang="0">
                  <a:pos x="0" y="0"/>
                </a:cxn>
              </a:cxnLst>
              <a:rect l="0" t="0" r="r" b="b"/>
              <a:pathLst>
                <a:path w="120" h="120">
                  <a:moveTo>
                    <a:pt x="0" y="0"/>
                  </a:moveTo>
                  <a:lnTo>
                    <a:pt x="120" y="60"/>
                  </a:lnTo>
                  <a:lnTo>
                    <a:pt x="0" y="120"/>
                  </a:lnTo>
                  <a:lnTo>
                    <a:pt x="0" y="100"/>
                  </a:lnTo>
                  <a:lnTo>
                    <a:pt x="82" y="60"/>
                  </a:lnTo>
                  <a:lnTo>
                    <a:pt x="0"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77" name="Freeform 109"/>
            <p:cNvSpPr>
              <a:spLocks/>
            </p:cNvSpPr>
            <p:nvPr/>
          </p:nvSpPr>
          <p:spPr bwMode="auto">
            <a:xfrm>
              <a:off x="4232" y="838"/>
              <a:ext cx="119" cy="119"/>
            </a:xfrm>
            <a:custGeom>
              <a:avLst/>
              <a:gdLst/>
              <a:ahLst/>
              <a:cxnLst>
                <a:cxn ang="0">
                  <a:pos x="0" y="0"/>
                </a:cxn>
                <a:cxn ang="0">
                  <a:pos x="119" y="60"/>
                </a:cxn>
                <a:cxn ang="0">
                  <a:pos x="0" y="119"/>
                </a:cxn>
                <a:cxn ang="0">
                  <a:pos x="0" y="100"/>
                </a:cxn>
                <a:cxn ang="0">
                  <a:pos x="82" y="60"/>
                </a:cxn>
                <a:cxn ang="0">
                  <a:pos x="0" y="18"/>
                </a:cxn>
                <a:cxn ang="0">
                  <a:pos x="0" y="0"/>
                </a:cxn>
              </a:cxnLst>
              <a:rect l="0" t="0" r="r" b="b"/>
              <a:pathLst>
                <a:path w="119" h="119">
                  <a:moveTo>
                    <a:pt x="0" y="0"/>
                  </a:moveTo>
                  <a:lnTo>
                    <a:pt x="119" y="60"/>
                  </a:lnTo>
                  <a:lnTo>
                    <a:pt x="0" y="119"/>
                  </a:lnTo>
                  <a:lnTo>
                    <a:pt x="0" y="100"/>
                  </a:lnTo>
                  <a:lnTo>
                    <a:pt x="82" y="60"/>
                  </a:lnTo>
                  <a:lnTo>
                    <a:pt x="0"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78" name="Freeform 110"/>
            <p:cNvSpPr>
              <a:spLocks/>
            </p:cNvSpPr>
            <p:nvPr/>
          </p:nvSpPr>
          <p:spPr bwMode="auto">
            <a:xfrm>
              <a:off x="4370" y="838"/>
              <a:ext cx="120" cy="119"/>
            </a:xfrm>
            <a:custGeom>
              <a:avLst/>
              <a:gdLst/>
              <a:ahLst/>
              <a:cxnLst>
                <a:cxn ang="0">
                  <a:pos x="0" y="0"/>
                </a:cxn>
                <a:cxn ang="0">
                  <a:pos x="120" y="60"/>
                </a:cxn>
                <a:cxn ang="0">
                  <a:pos x="0" y="119"/>
                </a:cxn>
                <a:cxn ang="0">
                  <a:pos x="0" y="100"/>
                </a:cxn>
                <a:cxn ang="0">
                  <a:pos x="83" y="60"/>
                </a:cxn>
                <a:cxn ang="0">
                  <a:pos x="0" y="18"/>
                </a:cxn>
                <a:cxn ang="0">
                  <a:pos x="0" y="0"/>
                </a:cxn>
              </a:cxnLst>
              <a:rect l="0" t="0" r="r" b="b"/>
              <a:pathLst>
                <a:path w="120" h="119">
                  <a:moveTo>
                    <a:pt x="0" y="0"/>
                  </a:moveTo>
                  <a:lnTo>
                    <a:pt x="120" y="60"/>
                  </a:lnTo>
                  <a:lnTo>
                    <a:pt x="0" y="119"/>
                  </a:lnTo>
                  <a:lnTo>
                    <a:pt x="0" y="100"/>
                  </a:lnTo>
                  <a:lnTo>
                    <a:pt x="83" y="60"/>
                  </a:lnTo>
                  <a:lnTo>
                    <a:pt x="0"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79" name="Freeform 111"/>
            <p:cNvSpPr>
              <a:spLocks/>
            </p:cNvSpPr>
            <p:nvPr/>
          </p:nvSpPr>
          <p:spPr bwMode="auto">
            <a:xfrm>
              <a:off x="4751" y="1287"/>
              <a:ext cx="120" cy="120"/>
            </a:xfrm>
            <a:custGeom>
              <a:avLst/>
              <a:gdLst/>
              <a:ahLst/>
              <a:cxnLst>
                <a:cxn ang="0">
                  <a:pos x="0" y="0"/>
                </a:cxn>
                <a:cxn ang="0">
                  <a:pos x="120" y="60"/>
                </a:cxn>
                <a:cxn ang="0">
                  <a:pos x="0" y="120"/>
                </a:cxn>
                <a:cxn ang="0">
                  <a:pos x="0" y="100"/>
                </a:cxn>
                <a:cxn ang="0">
                  <a:pos x="82" y="60"/>
                </a:cxn>
                <a:cxn ang="0">
                  <a:pos x="0" y="18"/>
                </a:cxn>
                <a:cxn ang="0">
                  <a:pos x="0" y="0"/>
                </a:cxn>
              </a:cxnLst>
              <a:rect l="0" t="0" r="r" b="b"/>
              <a:pathLst>
                <a:path w="120" h="120">
                  <a:moveTo>
                    <a:pt x="0" y="0"/>
                  </a:moveTo>
                  <a:lnTo>
                    <a:pt x="120" y="60"/>
                  </a:lnTo>
                  <a:lnTo>
                    <a:pt x="0" y="120"/>
                  </a:lnTo>
                  <a:lnTo>
                    <a:pt x="0" y="100"/>
                  </a:lnTo>
                  <a:lnTo>
                    <a:pt x="82" y="60"/>
                  </a:lnTo>
                  <a:lnTo>
                    <a:pt x="0"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80" name="Freeform 112"/>
            <p:cNvSpPr>
              <a:spLocks/>
            </p:cNvSpPr>
            <p:nvPr/>
          </p:nvSpPr>
          <p:spPr bwMode="auto">
            <a:xfrm>
              <a:off x="4890" y="1287"/>
              <a:ext cx="120" cy="120"/>
            </a:xfrm>
            <a:custGeom>
              <a:avLst/>
              <a:gdLst/>
              <a:ahLst/>
              <a:cxnLst>
                <a:cxn ang="0">
                  <a:pos x="0" y="0"/>
                </a:cxn>
                <a:cxn ang="0">
                  <a:pos x="120" y="60"/>
                </a:cxn>
                <a:cxn ang="0">
                  <a:pos x="0" y="120"/>
                </a:cxn>
                <a:cxn ang="0">
                  <a:pos x="0" y="100"/>
                </a:cxn>
                <a:cxn ang="0">
                  <a:pos x="82" y="60"/>
                </a:cxn>
                <a:cxn ang="0">
                  <a:pos x="0" y="18"/>
                </a:cxn>
                <a:cxn ang="0">
                  <a:pos x="0" y="0"/>
                </a:cxn>
              </a:cxnLst>
              <a:rect l="0" t="0" r="r" b="b"/>
              <a:pathLst>
                <a:path w="120" h="120">
                  <a:moveTo>
                    <a:pt x="0" y="0"/>
                  </a:moveTo>
                  <a:lnTo>
                    <a:pt x="120" y="60"/>
                  </a:lnTo>
                  <a:lnTo>
                    <a:pt x="0" y="120"/>
                  </a:lnTo>
                  <a:lnTo>
                    <a:pt x="0" y="100"/>
                  </a:lnTo>
                  <a:lnTo>
                    <a:pt x="82" y="60"/>
                  </a:lnTo>
                  <a:lnTo>
                    <a:pt x="0"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81" name="Freeform 113"/>
            <p:cNvSpPr>
              <a:spLocks/>
            </p:cNvSpPr>
            <p:nvPr/>
          </p:nvSpPr>
          <p:spPr bwMode="auto">
            <a:xfrm>
              <a:off x="707" y="2035"/>
              <a:ext cx="995" cy="892"/>
            </a:xfrm>
            <a:custGeom>
              <a:avLst/>
              <a:gdLst/>
              <a:ahLst/>
              <a:cxnLst>
                <a:cxn ang="0">
                  <a:pos x="611" y="3"/>
                </a:cxn>
                <a:cxn ang="0">
                  <a:pos x="713" y="26"/>
                </a:cxn>
                <a:cxn ang="0">
                  <a:pos x="814" y="69"/>
                </a:cxn>
                <a:cxn ang="0">
                  <a:pos x="887" y="126"/>
                </a:cxn>
                <a:cxn ang="0">
                  <a:pos x="938" y="197"/>
                </a:cxn>
                <a:cxn ang="0">
                  <a:pos x="971" y="281"/>
                </a:cxn>
                <a:cxn ang="0">
                  <a:pos x="990" y="372"/>
                </a:cxn>
                <a:cxn ang="0">
                  <a:pos x="995" y="468"/>
                </a:cxn>
                <a:cxn ang="0">
                  <a:pos x="992" y="568"/>
                </a:cxn>
                <a:cxn ang="0">
                  <a:pos x="981" y="666"/>
                </a:cxn>
                <a:cxn ang="0">
                  <a:pos x="968" y="762"/>
                </a:cxn>
                <a:cxn ang="0">
                  <a:pos x="955" y="850"/>
                </a:cxn>
                <a:cxn ang="0">
                  <a:pos x="905" y="884"/>
                </a:cxn>
                <a:cxn ang="0">
                  <a:pos x="807" y="874"/>
                </a:cxn>
                <a:cxn ang="0">
                  <a:pos x="696" y="866"/>
                </a:cxn>
                <a:cxn ang="0">
                  <a:pos x="578" y="859"/>
                </a:cxn>
                <a:cxn ang="0">
                  <a:pos x="402" y="838"/>
                </a:cxn>
                <a:cxn ang="0">
                  <a:pos x="294" y="813"/>
                </a:cxn>
                <a:cxn ang="0">
                  <a:pos x="200" y="774"/>
                </a:cxn>
                <a:cxn ang="0">
                  <a:pos x="127" y="717"/>
                </a:cxn>
                <a:cxn ang="0">
                  <a:pos x="120" y="674"/>
                </a:cxn>
                <a:cxn ang="0">
                  <a:pos x="115" y="587"/>
                </a:cxn>
                <a:cxn ang="0">
                  <a:pos x="91" y="499"/>
                </a:cxn>
                <a:cxn ang="0">
                  <a:pos x="57" y="414"/>
                </a:cxn>
                <a:cxn ang="0">
                  <a:pos x="0" y="299"/>
                </a:cxn>
                <a:cxn ang="0">
                  <a:pos x="58" y="324"/>
                </a:cxn>
                <a:cxn ang="0">
                  <a:pos x="99" y="366"/>
                </a:cxn>
                <a:cxn ang="0">
                  <a:pos x="126" y="418"/>
                </a:cxn>
                <a:cxn ang="0">
                  <a:pos x="142" y="477"/>
                </a:cxn>
                <a:cxn ang="0">
                  <a:pos x="181" y="418"/>
                </a:cxn>
                <a:cxn ang="0">
                  <a:pos x="214" y="335"/>
                </a:cxn>
                <a:cxn ang="0">
                  <a:pos x="248" y="253"/>
                </a:cxn>
                <a:cxn ang="0">
                  <a:pos x="288" y="180"/>
                </a:cxn>
                <a:cxn ang="0">
                  <a:pos x="333" y="114"/>
                </a:cxn>
                <a:cxn ang="0">
                  <a:pos x="387" y="62"/>
                </a:cxn>
                <a:cxn ang="0">
                  <a:pos x="450" y="23"/>
                </a:cxn>
                <a:cxn ang="0">
                  <a:pos x="523" y="3"/>
                </a:cxn>
              </a:cxnLst>
              <a:rect l="0" t="0" r="r" b="b"/>
              <a:pathLst>
                <a:path w="995" h="892">
                  <a:moveTo>
                    <a:pt x="565" y="0"/>
                  </a:moveTo>
                  <a:lnTo>
                    <a:pt x="611" y="3"/>
                  </a:lnTo>
                  <a:lnTo>
                    <a:pt x="659" y="11"/>
                  </a:lnTo>
                  <a:lnTo>
                    <a:pt x="713" y="26"/>
                  </a:lnTo>
                  <a:lnTo>
                    <a:pt x="769" y="47"/>
                  </a:lnTo>
                  <a:lnTo>
                    <a:pt x="814" y="69"/>
                  </a:lnTo>
                  <a:lnTo>
                    <a:pt x="853" y="96"/>
                  </a:lnTo>
                  <a:lnTo>
                    <a:pt x="887" y="126"/>
                  </a:lnTo>
                  <a:lnTo>
                    <a:pt x="916" y="160"/>
                  </a:lnTo>
                  <a:lnTo>
                    <a:pt x="938" y="197"/>
                  </a:lnTo>
                  <a:lnTo>
                    <a:pt x="958" y="238"/>
                  </a:lnTo>
                  <a:lnTo>
                    <a:pt x="971" y="281"/>
                  </a:lnTo>
                  <a:lnTo>
                    <a:pt x="983" y="326"/>
                  </a:lnTo>
                  <a:lnTo>
                    <a:pt x="990" y="372"/>
                  </a:lnTo>
                  <a:lnTo>
                    <a:pt x="993" y="420"/>
                  </a:lnTo>
                  <a:lnTo>
                    <a:pt x="995" y="468"/>
                  </a:lnTo>
                  <a:lnTo>
                    <a:pt x="995" y="517"/>
                  </a:lnTo>
                  <a:lnTo>
                    <a:pt x="992" y="568"/>
                  </a:lnTo>
                  <a:lnTo>
                    <a:pt x="987" y="617"/>
                  </a:lnTo>
                  <a:lnTo>
                    <a:pt x="981" y="666"/>
                  </a:lnTo>
                  <a:lnTo>
                    <a:pt x="975" y="714"/>
                  </a:lnTo>
                  <a:lnTo>
                    <a:pt x="968" y="762"/>
                  </a:lnTo>
                  <a:lnTo>
                    <a:pt x="962" y="807"/>
                  </a:lnTo>
                  <a:lnTo>
                    <a:pt x="955" y="850"/>
                  </a:lnTo>
                  <a:lnTo>
                    <a:pt x="949" y="892"/>
                  </a:lnTo>
                  <a:lnTo>
                    <a:pt x="905" y="884"/>
                  </a:lnTo>
                  <a:lnTo>
                    <a:pt x="857" y="878"/>
                  </a:lnTo>
                  <a:lnTo>
                    <a:pt x="807" y="874"/>
                  </a:lnTo>
                  <a:lnTo>
                    <a:pt x="753" y="869"/>
                  </a:lnTo>
                  <a:lnTo>
                    <a:pt x="696" y="866"/>
                  </a:lnTo>
                  <a:lnTo>
                    <a:pt x="636" y="862"/>
                  </a:lnTo>
                  <a:lnTo>
                    <a:pt x="578" y="859"/>
                  </a:lnTo>
                  <a:lnTo>
                    <a:pt x="459" y="847"/>
                  </a:lnTo>
                  <a:lnTo>
                    <a:pt x="402" y="838"/>
                  </a:lnTo>
                  <a:lnTo>
                    <a:pt x="347" y="826"/>
                  </a:lnTo>
                  <a:lnTo>
                    <a:pt x="294" y="813"/>
                  </a:lnTo>
                  <a:lnTo>
                    <a:pt x="245" y="795"/>
                  </a:lnTo>
                  <a:lnTo>
                    <a:pt x="200" y="774"/>
                  </a:lnTo>
                  <a:lnTo>
                    <a:pt x="162" y="747"/>
                  </a:lnTo>
                  <a:lnTo>
                    <a:pt x="127" y="717"/>
                  </a:lnTo>
                  <a:lnTo>
                    <a:pt x="112" y="714"/>
                  </a:lnTo>
                  <a:lnTo>
                    <a:pt x="120" y="674"/>
                  </a:lnTo>
                  <a:lnTo>
                    <a:pt x="120" y="631"/>
                  </a:lnTo>
                  <a:lnTo>
                    <a:pt x="115" y="587"/>
                  </a:lnTo>
                  <a:lnTo>
                    <a:pt x="105" y="544"/>
                  </a:lnTo>
                  <a:lnTo>
                    <a:pt x="91" y="499"/>
                  </a:lnTo>
                  <a:lnTo>
                    <a:pt x="75" y="456"/>
                  </a:lnTo>
                  <a:lnTo>
                    <a:pt x="57" y="414"/>
                  </a:lnTo>
                  <a:lnTo>
                    <a:pt x="38" y="374"/>
                  </a:lnTo>
                  <a:lnTo>
                    <a:pt x="0" y="299"/>
                  </a:lnTo>
                  <a:lnTo>
                    <a:pt x="32" y="309"/>
                  </a:lnTo>
                  <a:lnTo>
                    <a:pt x="58" y="324"/>
                  </a:lnTo>
                  <a:lnTo>
                    <a:pt x="81" y="344"/>
                  </a:lnTo>
                  <a:lnTo>
                    <a:pt x="99" y="366"/>
                  </a:lnTo>
                  <a:lnTo>
                    <a:pt x="114" y="392"/>
                  </a:lnTo>
                  <a:lnTo>
                    <a:pt x="126" y="418"/>
                  </a:lnTo>
                  <a:lnTo>
                    <a:pt x="135" y="447"/>
                  </a:lnTo>
                  <a:lnTo>
                    <a:pt x="142" y="477"/>
                  </a:lnTo>
                  <a:lnTo>
                    <a:pt x="148" y="505"/>
                  </a:lnTo>
                  <a:lnTo>
                    <a:pt x="181" y="418"/>
                  </a:lnTo>
                  <a:lnTo>
                    <a:pt x="196" y="377"/>
                  </a:lnTo>
                  <a:lnTo>
                    <a:pt x="214" y="335"/>
                  </a:lnTo>
                  <a:lnTo>
                    <a:pt x="230" y="293"/>
                  </a:lnTo>
                  <a:lnTo>
                    <a:pt x="248" y="253"/>
                  </a:lnTo>
                  <a:lnTo>
                    <a:pt x="268" y="215"/>
                  </a:lnTo>
                  <a:lnTo>
                    <a:pt x="288" y="180"/>
                  </a:lnTo>
                  <a:lnTo>
                    <a:pt x="309" y="145"/>
                  </a:lnTo>
                  <a:lnTo>
                    <a:pt x="333" y="114"/>
                  </a:lnTo>
                  <a:lnTo>
                    <a:pt x="359" y="86"/>
                  </a:lnTo>
                  <a:lnTo>
                    <a:pt x="387" y="62"/>
                  </a:lnTo>
                  <a:lnTo>
                    <a:pt x="417" y="41"/>
                  </a:lnTo>
                  <a:lnTo>
                    <a:pt x="450" y="23"/>
                  </a:lnTo>
                  <a:lnTo>
                    <a:pt x="486" y="11"/>
                  </a:lnTo>
                  <a:lnTo>
                    <a:pt x="523" y="3"/>
                  </a:lnTo>
                  <a:lnTo>
                    <a:pt x="56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82" name="Freeform 114"/>
            <p:cNvSpPr>
              <a:spLocks noEditPoints="1"/>
            </p:cNvSpPr>
            <p:nvPr/>
          </p:nvSpPr>
          <p:spPr bwMode="auto">
            <a:xfrm>
              <a:off x="688" y="2015"/>
              <a:ext cx="1033" cy="931"/>
            </a:xfrm>
            <a:custGeom>
              <a:avLst/>
              <a:gdLst/>
              <a:ahLst/>
              <a:cxnLst>
                <a:cxn ang="0">
                  <a:pos x="518" y="50"/>
                </a:cxn>
                <a:cxn ang="0">
                  <a:pos x="408" y="106"/>
                </a:cxn>
                <a:cxn ang="0">
                  <a:pos x="304" y="240"/>
                </a:cxn>
                <a:cxn ang="0">
                  <a:pos x="228" y="413"/>
                </a:cxn>
                <a:cxn ang="0">
                  <a:pos x="181" y="539"/>
                </a:cxn>
                <a:cxn ang="0">
                  <a:pos x="157" y="545"/>
                </a:cxn>
                <a:cxn ang="0">
                  <a:pos x="142" y="503"/>
                </a:cxn>
                <a:cxn ang="0">
                  <a:pos x="116" y="424"/>
                </a:cxn>
                <a:cxn ang="0">
                  <a:pos x="66" y="362"/>
                </a:cxn>
                <a:cxn ang="0">
                  <a:pos x="110" y="462"/>
                </a:cxn>
                <a:cxn ang="0">
                  <a:pos x="157" y="627"/>
                </a:cxn>
                <a:cxn ang="0">
                  <a:pos x="161" y="724"/>
                </a:cxn>
                <a:cxn ang="0">
                  <a:pos x="279" y="801"/>
                </a:cxn>
                <a:cxn ang="0">
                  <a:pos x="421" y="840"/>
                </a:cxn>
                <a:cxn ang="0">
                  <a:pos x="563" y="857"/>
                </a:cxn>
                <a:cxn ang="0">
                  <a:pos x="891" y="879"/>
                </a:cxn>
                <a:cxn ang="0">
                  <a:pos x="962" y="822"/>
                </a:cxn>
                <a:cxn ang="0">
                  <a:pos x="984" y="683"/>
                </a:cxn>
                <a:cxn ang="0">
                  <a:pos x="997" y="536"/>
                </a:cxn>
                <a:cxn ang="0">
                  <a:pos x="993" y="389"/>
                </a:cxn>
                <a:cxn ang="0">
                  <a:pos x="959" y="256"/>
                </a:cxn>
                <a:cxn ang="0">
                  <a:pos x="882" y="149"/>
                </a:cxn>
                <a:cxn ang="0">
                  <a:pos x="766" y="77"/>
                </a:cxn>
                <a:cxn ang="0">
                  <a:pos x="642" y="44"/>
                </a:cxn>
                <a:cxn ang="0">
                  <a:pos x="642" y="3"/>
                </a:cxn>
                <a:cxn ang="0">
                  <a:pos x="791" y="44"/>
                </a:cxn>
                <a:cxn ang="0">
                  <a:pos x="914" y="126"/>
                </a:cxn>
                <a:cxn ang="0">
                  <a:pos x="990" y="243"/>
                </a:cxn>
                <a:cxn ang="0">
                  <a:pos x="1026" y="377"/>
                </a:cxn>
                <a:cxn ang="0">
                  <a:pos x="1032" y="561"/>
                </a:cxn>
                <a:cxn ang="0">
                  <a:pos x="999" y="828"/>
                </a:cxn>
                <a:cxn ang="0">
                  <a:pos x="977" y="928"/>
                </a:cxn>
                <a:cxn ang="0">
                  <a:pos x="872" y="916"/>
                </a:cxn>
                <a:cxn ang="0">
                  <a:pos x="511" y="891"/>
                </a:cxn>
                <a:cxn ang="0">
                  <a:pos x="376" y="870"/>
                </a:cxn>
                <a:cxn ang="0">
                  <a:pos x="245" y="830"/>
                </a:cxn>
                <a:cxn ang="0">
                  <a:pos x="134" y="754"/>
                </a:cxn>
                <a:cxn ang="0">
                  <a:pos x="112" y="740"/>
                </a:cxn>
                <a:cxn ang="0">
                  <a:pos x="118" y="625"/>
                </a:cxn>
                <a:cxn ang="0">
                  <a:pos x="73" y="471"/>
                </a:cxn>
                <a:cxn ang="0">
                  <a:pos x="1" y="329"/>
                </a:cxn>
                <a:cxn ang="0">
                  <a:pos x="12" y="301"/>
                </a:cxn>
                <a:cxn ang="0">
                  <a:pos x="85" y="328"/>
                </a:cxn>
                <a:cxn ang="0">
                  <a:pos x="146" y="397"/>
                </a:cxn>
                <a:cxn ang="0">
                  <a:pos x="170" y="458"/>
                </a:cxn>
                <a:cxn ang="0">
                  <a:pos x="225" y="319"/>
                </a:cxn>
                <a:cxn ang="0">
                  <a:pos x="285" y="195"/>
                </a:cxn>
                <a:cxn ang="0">
                  <a:pos x="369" y="86"/>
                </a:cxn>
                <a:cxn ang="0">
                  <a:pos x="488" y="14"/>
                </a:cxn>
              </a:cxnLst>
              <a:rect l="0" t="0" r="r" b="b"/>
              <a:pathLst>
                <a:path w="1033" h="931">
                  <a:moveTo>
                    <a:pt x="600" y="41"/>
                  </a:moveTo>
                  <a:lnTo>
                    <a:pt x="558" y="43"/>
                  </a:lnTo>
                  <a:lnTo>
                    <a:pt x="518" y="50"/>
                  </a:lnTo>
                  <a:lnTo>
                    <a:pt x="479" y="62"/>
                  </a:lnTo>
                  <a:lnTo>
                    <a:pt x="443" y="80"/>
                  </a:lnTo>
                  <a:lnTo>
                    <a:pt x="408" y="106"/>
                  </a:lnTo>
                  <a:lnTo>
                    <a:pt x="376" y="137"/>
                  </a:lnTo>
                  <a:lnTo>
                    <a:pt x="337" y="186"/>
                  </a:lnTo>
                  <a:lnTo>
                    <a:pt x="304" y="240"/>
                  </a:lnTo>
                  <a:lnTo>
                    <a:pt x="276" y="297"/>
                  </a:lnTo>
                  <a:lnTo>
                    <a:pt x="251" y="355"/>
                  </a:lnTo>
                  <a:lnTo>
                    <a:pt x="228" y="413"/>
                  </a:lnTo>
                  <a:lnTo>
                    <a:pt x="206" y="473"/>
                  </a:lnTo>
                  <a:lnTo>
                    <a:pt x="185" y="531"/>
                  </a:lnTo>
                  <a:lnTo>
                    <a:pt x="181" y="539"/>
                  </a:lnTo>
                  <a:lnTo>
                    <a:pt x="173" y="543"/>
                  </a:lnTo>
                  <a:lnTo>
                    <a:pt x="166" y="545"/>
                  </a:lnTo>
                  <a:lnTo>
                    <a:pt x="157" y="545"/>
                  </a:lnTo>
                  <a:lnTo>
                    <a:pt x="151" y="540"/>
                  </a:lnTo>
                  <a:lnTo>
                    <a:pt x="148" y="531"/>
                  </a:lnTo>
                  <a:lnTo>
                    <a:pt x="142" y="503"/>
                  </a:lnTo>
                  <a:lnTo>
                    <a:pt x="136" y="476"/>
                  </a:lnTo>
                  <a:lnTo>
                    <a:pt x="127" y="449"/>
                  </a:lnTo>
                  <a:lnTo>
                    <a:pt x="116" y="424"/>
                  </a:lnTo>
                  <a:lnTo>
                    <a:pt x="103" y="401"/>
                  </a:lnTo>
                  <a:lnTo>
                    <a:pt x="86" y="380"/>
                  </a:lnTo>
                  <a:lnTo>
                    <a:pt x="66" y="362"/>
                  </a:lnTo>
                  <a:lnTo>
                    <a:pt x="61" y="359"/>
                  </a:lnTo>
                  <a:lnTo>
                    <a:pt x="86" y="410"/>
                  </a:lnTo>
                  <a:lnTo>
                    <a:pt x="110" y="462"/>
                  </a:lnTo>
                  <a:lnTo>
                    <a:pt x="131" y="516"/>
                  </a:lnTo>
                  <a:lnTo>
                    <a:pt x="148" y="571"/>
                  </a:lnTo>
                  <a:lnTo>
                    <a:pt x="157" y="627"/>
                  </a:lnTo>
                  <a:lnTo>
                    <a:pt x="158" y="683"/>
                  </a:lnTo>
                  <a:lnTo>
                    <a:pt x="152" y="718"/>
                  </a:lnTo>
                  <a:lnTo>
                    <a:pt x="161" y="724"/>
                  </a:lnTo>
                  <a:lnTo>
                    <a:pt x="197" y="755"/>
                  </a:lnTo>
                  <a:lnTo>
                    <a:pt x="236" y="782"/>
                  </a:lnTo>
                  <a:lnTo>
                    <a:pt x="279" y="801"/>
                  </a:lnTo>
                  <a:lnTo>
                    <a:pt x="325" y="818"/>
                  </a:lnTo>
                  <a:lnTo>
                    <a:pt x="373" y="831"/>
                  </a:lnTo>
                  <a:lnTo>
                    <a:pt x="421" y="840"/>
                  </a:lnTo>
                  <a:lnTo>
                    <a:pt x="469" y="848"/>
                  </a:lnTo>
                  <a:lnTo>
                    <a:pt x="517" y="852"/>
                  </a:lnTo>
                  <a:lnTo>
                    <a:pt x="563" y="857"/>
                  </a:lnTo>
                  <a:lnTo>
                    <a:pt x="645" y="863"/>
                  </a:lnTo>
                  <a:lnTo>
                    <a:pt x="809" y="872"/>
                  </a:lnTo>
                  <a:lnTo>
                    <a:pt x="891" y="879"/>
                  </a:lnTo>
                  <a:lnTo>
                    <a:pt x="951" y="889"/>
                  </a:lnTo>
                  <a:lnTo>
                    <a:pt x="954" y="866"/>
                  </a:lnTo>
                  <a:lnTo>
                    <a:pt x="962" y="822"/>
                  </a:lnTo>
                  <a:lnTo>
                    <a:pt x="969" y="777"/>
                  </a:lnTo>
                  <a:lnTo>
                    <a:pt x="977" y="731"/>
                  </a:lnTo>
                  <a:lnTo>
                    <a:pt x="984" y="683"/>
                  </a:lnTo>
                  <a:lnTo>
                    <a:pt x="990" y="634"/>
                  </a:lnTo>
                  <a:lnTo>
                    <a:pt x="994" y="585"/>
                  </a:lnTo>
                  <a:lnTo>
                    <a:pt x="997" y="536"/>
                  </a:lnTo>
                  <a:lnTo>
                    <a:pt x="999" y="486"/>
                  </a:lnTo>
                  <a:lnTo>
                    <a:pt x="997" y="437"/>
                  </a:lnTo>
                  <a:lnTo>
                    <a:pt x="993" y="389"/>
                  </a:lnTo>
                  <a:lnTo>
                    <a:pt x="985" y="343"/>
                  </a:lnTo>
                  <a:lnTo>
                    <a:pt x="974" y="300"/>
                  </a:lnTo>
                  <a:lnTo>
                    <a:pt x="959" y="256"/>
                  </a:lnTo>
                  <a:lnTo>
                    <a:pt x="938" y="217"/>
                  </a:lnTo>
                  <a:lnTo>
                    <a:pt x="912" y="182"/>
                  </a:lnTo>
                  <a:lnTo>
                    <a:pt x="882" y="149"/>
                  </a:lnTo>
                  <a:lnTo>
                    <a:pt x="847" y="120"/>
                  </a:lnTo>
                  <a:lnTo>
                    <a:pt x="805" y="95"/>
                  </a:lnTo>
                  <a:lnTo>
                    <a:pt x="766" y="77"/>
                  </a:lnTo>
                  <a:lnTo>
                    <a:pt x="724" y="64"/>
                  </a:lnTo>
                  <a:lnTo>
                    <a:pt x="684" y="52"/>
                  </a:lnTo>
                  <a:lnTo>
                    <a:pt x="642" y="44"/>
                  </a:lnTo>
                  <a:lnTo>
                    <a:pt x="600" y="41"/>
                  </a:lnTo>
                  <a:close/>
                  <a:moveTo>
                    <a:pt x="590" y="0"/>
                  </a:moveTo>
                  <a:lnTo>
                    <a:pt x="642" y="3"/>
                  </a:lnTo>
                  <a:lnTo>
                    <a:pt x="693" y="11"/>
                  </a:lnTo>
                  <a:lnTo>
                    <a:pt x="744" y="25"/>
                  </a:lnTo>
                  <a:lnTo>
                    <a:pt x="791" y="44"/>
                  </a:lnTo>
                  <a:lnTo>
                    <a:pt x="836" y="68"/>
                  </a:lnTo>
                  <a:lnTo>
                    <a:pt x="878" y="95"/>
                  </a:lnTo>
                  <a:lnTo>
                    <a:pt x="914" y="126"/>
                  </a:lnTo>
                  <a:lnTo>
                    <a:pt x="944" y="162"/>
                  </a:lnTo>
                  <a:lnTo>
                    <a:pt x="969" y="201"/>
                  </a:lnTo>
                  <a:lnTo>
                    <a:pt x="990" y="243"/>
                  </a:lnTo>
                  <a:lnTo>
                    <a:pt x="1006" y="286"/>
                  </a:lnTo>
                  <a:lnTo>
                    <a:pt x="1018" y="331"/>
                  </a:lnTo>
                  <a:lnTo>
                    <a:pt x="1026" y="377"/>
                  </a:lnTo>
                  <a:lnTo>
                    <a:pt x="1032" y="425"/>
                  </a:lnTo>
                  <a:lnTo>
                    <a:pt x="1033" y="471"/>
                  </a:lnTo>
                  <a:lnTo>
                    <a:pt x="1032" y="561"/>
                  </a:lnTo>
                  <a:lnTo>
                    <a:pt x="1024" y="651"/>
                  </a:lnTo>
                  <a:lnTo>
                    <a:pt x="1012" y="739"/>
                  </a:lnTo>
                  <a:lnTo>
                    <a:pt x="999" y="828"/>
                  </a:lnTo>
                  <a:lnTo>
                    <a:pt x="985" y="916"/>
                  </a:lnTo>
                  <a:lnTo>
                    <a:pt x="982" y="924"/>
                  </a:lnTo>
                  <a:lnTo>
                    <a:pt x="977" y="928"/>
                  </a:lnTo>
                  <a:lnTo>
                    <a:pt x="969" y="931"/>
                  </a:lnTo>
                  <a:lnTo>
                    <a:pt x="962" y="930"/>
                  </a:lnTo>
                  <a:lnTo>
                    <a:pt x="872" y="916"/>
                  </a:lnTo>
                  <a:lnTo>
                    <a:pt x="782" y="907"/>
                  </a:lnTo>
                  <a:lnTo>
                    <a:pt x="600" y="898"/>
                  </a:lnTo>
                  <a:lnTo>
                    <a:pt x="511" y="891"/>
                  </a:lnTo>
                  <a:lnTo>
                    <a:pt x="467" y="885"/>
                  </a:lnTo>
                  <a:lnTo>
                    <a:pt x="421" y="879"/>
                  </a:lnTo>
                  <a:lnTo>
                    <a:pt x="376" y="870"/>
                  </a:lnTo>
                  <a:lnTo>
                    <a:pt x="331" y="860"/>
                  </a:lnTo>
                  <a:lnTo>
                    <a:pt x="287" y="846"/>
                  </a:lnTo>
                  <a:lnTo>
                    <a:pt x="245" y="830"/>
                  </a:lnTo>
                  <a:lnTo>
                    <a:pt x="204" y="809"/>
                  </a:lnTo>
                  <a:lnTo>
                    <a:pt x="167" y="783"/>
                  </a:lnTo>
                  <a:lnTo>
                    <a:pt x="134" y="754"/>
                  </a:lnTo>
                  <a:lnTo>
                    <a:pt x="125" y="754"/>
                  </a:lnTo>
                  <a:lnTo>
                    <a:pt x="118" y="748"/>
                  </a:lnTo>
                  <a:lnTo>
                    <a:pt x="112" y="740"/>
                  </a:lnTo>
                  <a:lnTo>
                    <a:pt x="112" y="730"/>
                  </a:lnTo>
                  <a:lnTo>
                    <a:pt x="119" y="677"/>
                  </a:lnTo>
                  <a:lnTo>
                    <a:pt x="118" y="625"/>
                  </a:lnTo>
                  <a:lnTo>
                    <a:pt x="109" y="573"/>
                  </a:lnTo>
                  <a:lnTo>
                    <a:pt x="92" y="522"/>
                  </a:lnTo>
                  <a:lnTo>
                    <a:pt x="73" y="471"/>
                  </a:lnTo>
                  <a:lnTo>
                    <a:pt x="51" y="422"/>
                  </a:lnTo>
                  <a:lnTo>
                    <a:pt x="25" y="374"/>
                  </a:lnTo>
                  <a:lnTo>
                    <a:pt x="1" y="329"/>
                  </a:lnTo>
                  <a:lnTo>
                    <a:pt x="0" y="318"/>
                  </a:lnTo>
                  <a:lnTo>
                    <a:pt x="3" y="309"/>
                  </a:lnTo>
                  <a:lnTo>
                    <a:pt x="12" y="301"/>
                  </a:lnTo>
                  <a:lnTo>
                    <a:pt x="24" y="301"/>
                  </a:lnTo>
                  <a:lnTo>
                    <a:pt x="57" y="312"/>
                  </a:lnTo>
                  <a:lnTo>
                    <a:pt x="85" y="328"/>
                  </a:lnTo>
                  <a:lnTo>
                    <a:pt x="109" y="347"/>
                  </a:lnTo>
                  <a:lnTo>
                    <a:pt x="130" y="371"/>
                  </a:lnTo>
                  <a:lnTo>
                    <a:pt x="146" y="397"/>
                  </a:lnTo>
                  <a:lnTo>
                    <a:pt x="160" y="425"/>
                  </a:lnTo>
                  <a:lnTo>
                    <a:pt x="170" y="456"/>
                  </a:lnTo>
                  <a:lnTo>
                    <a:pt x="170" y="458"/>
                  </a:lnTo>
                  <a:lnTo>
                    <a:pt x="178" y="440"/>
                  </a:lnTo>
                  <a:lnTo>
                    <a:pt x="209" y="359"/>
                  </a:lnTo>
                  <a:lnTo>
                    <a:pt x="225" y="319"/>
                  </a:lnTo>
                  <a:lnTo>
                    <a:pt x="243" y="277"/>
                  </a:lnTo>
                  <a:lnTo>
                    <a:pt x="263" y="235"/>
                  </a:lnTo>
                  <a:lnTo>
                    <a:pt x="285" y="195"/>
                  </a:lnTo>
                  <a:lnTo>
                    <a:pt x="310" y="155"/>
                  </a:lnTo>
                  <a:lnTo>
                    <a:pt x="337" y="119"/>
                  </a:lnTo>
                  <a:lnTo>
                    <a:pt x="369" y="86"/>
                  </a:lnTo>
                  <a:lnTo>
                    <a:pt x="403" y="58"/>
                  </a:lnTo>
                  <a:lnTo>
                    <a:pt x="442" y="34"/>
                  </a:lnTo>
                  <a:lnTo>
                    <a:pt x="488" y="14"/>
                  </a:lnTo>
                  <a:lnTo>
                    <a:pt x="539" y="4"/>
                  </a:lnTo>
                  <a:lnTo>
                    <a:pt x="59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83" name="Freeform 115"/>
            <p:cNvSpPr>
              <a:spLocks noEditPoints="1"/>
            </p:cNvSpPr>
            <p:nvPr/>
          </p:nvSpPr>
          <p:spPr bwMode="auto">
            <a:xfrm>
              <a:off x="1103" y="2213"/>
              <a:ext cx="415" cy="366"/>
            </a:xfrm>
            <a:custGeom>
              <a:avLst/>
              <a:gdLst/>
              <a:ahLst/>
              <a:cxnLst>
                <a:cxn ang="0">
                  <a:pos x="45" y="63"/>
                </a:cxn>
                <a:cxn ang="0">
                  <a:pos x="40" y="127"/>
                </a:cxn>
                <a:cxn ang="0">
                  <a:pos x="61" y="188"/>
                </a:cxn>
                <a:cxn ang="0">
                  <a:pos x="103" y="243"/>
                </a:cxn>
                <a:cxn ang="0">
                  <a:pos x="154" y="288"/>
                </a:cxn>
                <a:cxn ang="0">
                  <a:pos x="211" y="317"/>
                </a:cxn>
                <a:cxn ang="0">
                  <a:pos x="269" y="329"/>
                </a:cxn>
                <a:cxn ang="0">
                  <a:pos x="329" y="320"/>
                </a:cxn>
                <a:cxn ang="0">
                  <a:pos x="367" y="299"/>
                </a:cxn>
                <a:cxn ang="0">
                  <a:pos x="373" y="275"/>
                </a:cxn>
                <a:cxn ang="0">
                  <a:pos x="343" y="233"/>
                </a:cxn>
                <a:cxn ang="0">
                  <a:pos x="285" y="182"/>
                </a:cxn>
                <a:cxn ang="0">
                  <a:pos x="221" y="140"/>
                </a:cxn>
                <a:cxn ang="0">
                  <a:pos x="154" y="100"/>
                </a:cxn>
                <a:cxn ang="0">
                  <a:pos x="79" y="57"/>
                </a:cxn>
                <a:cxn ang="0">
                  <a:pos x="52" y="0"/>
                </a:cxn>
                <a:cxn ang="0">
                  <a:pos x="72" y="5"/>
                </a:cxn>
                <a:cxn ang="0">
                  <a:pos x="106" y="27"/>
                </a:cxn>
                <a:cxn ang="0">
                  <a:pos x="145" y="48"/>
                </a:cxn>
                <a:cxn ang="0">
                  <a:pos x="272" y="127"/>
                </a:cxn>
                <a:cxn ang="0">
                  <a:pos x="311" y="154"/>
                </a:cxn>
                <a:cxn ang="0">
                  <a:pos x="355" y="188"/>
                </a:cxn>
                <a:cxn ang="0">
                  <a:pos x="394" y="229"/>
                </a:cxn>
                <a:cxn ang="0">
                  <a:pos x="415" y="273"/>
                </a:cxn>
                <a:cxn ang="0">
                  <a:pos x="405" y="317"/>
                </a:cxn>
                <a:cxn ang="0">
                  <a:pos x="373" y="344"/>
                </a:cxn>
                <a:cxn ang="0">
                  <a:pos x="333" y="358"/>
                </a:cxn>
                <a:cxn ang="0">
                  <a:pos x="240" y="364"/>
                </a:cxn>
                <a:cxn ang="0">
                  <a:pos x="154" y="335"/>
                </a:cxn>
                <a:cxn ang="0">
                  <a:pos x="94" y="288"/>
                </a:cxn>
                <a:cxn ang="0">
                  <a:pos x="42" y="229"/>
                </a:cxn>
                <a:cxn ang="0">
                  <a:pos x="9" y="160"/>
                </a:cxn>
                <a:cxn ang="0">
                  <a:pos x="0" y="87"/>
                </a:cxn>
                <a:cxn ang="0">
                  <a:pos x="24" y="14"/>
                </a:cxn>
                <a:cxn ang="0">
                  <a:pos x="42" y="3"/>
                </a:cxn>
                <a:cxn ang="0">
                  <a:pos x="52" y="0"/>
                </a:cxn>
              </a:cxnLst>
              <a:rect l="0" t="0" r="r" b="b"/>
              <a:pathLst>
                <a:path w="415" h="366">
                  <a:moveTo>
                    <a:pt x="55" y="39"/>
                  </a:moveTo>
                  <a:lnTo>
                    <a:pt x="45" y="63"/>
                  </a:lnTo>
                  <a:lnTo>
                    <a:pt x="39" y="94"/>
                  </a:lnTo>
                  <a:lnTo>
                    <a:pt x="40" y="127"/>
                  </a:lnTo>
                  <a:lnTo>
                    <a:pt x="48" y="158"/>
                  </a:lnTo>
                  <a:lnTo>
                    <a:pt x="61" y="188"/>
                  </a:lnTo>
                  <a:lnTo>
                    <a:pt x="81" y="217"/>
                  </a:lnTo>
                  <a:lnTo>
                    <a:pt x="103" y="243"/>
                  </a:lnTo>
                  <a:lnTo>
                    <a:pt x="127" y="267"/>
                  </a:lnTo>
                  <a:lnTo>
                    <a:pt x="154" y="288"/>
                  </a:lnTo>
                  <a:lnTo>
                    <a:pt x="182" y="305"/>
                  </a:lnTo>
                  <a:lnTo>
                    <a:pt x="211" y="317"/>
                  </a:lnTo>
                  <a:lnTo>
                    <a:pt x="239" y="324"/>
                  </a:lnTo>
                  <a:lnTo>
                    <a:pt x="269" y="329"/>
                  </a:lnTo>
                  <a:lnTo>
                    <a:pt x="299" y="327"/>
                  </a:lnTo>
                  <a:lnTo>
                    <a:pt x="329" y="320"/>
                  </a:lnTo>
                  <a:lnTo>
                    <a:pt x="355" y="308"/>
                  </a:lnTo>
                  <a:lnTo>
                    <a:pt x="367" y="299"/>
                  </a:lnTo>
                  <a:lnTo>
                    <a:pt x="373" y="287"/>
                  </a:lnTo>
                  <a:lnTo>
                    <a:pt x="373" y="275"/>
                  </a:lnTo>
                  <a:lnTo>
                    <a:pt x="366" y="261"/>
                  </a:lnTo>
                  <a:lnTo>
                    <a:pt x="343" y="233"/>
                  </a:lnTo>
                  <a:lnTo>
                    <a:pt x="317" y="206"/>
                  </a:lnTo>
                  <a:lnTo>
                    <a:pt x="285" y="182"/>
                  </a:lnTo>
                  <a:lnTo>
                    <a:pt x="254" y="160"/>
                  </a:lnTo>
                  <a:lnTo>
                    <a:pt x="221" y="140"/>
                  </a:lnTo>
                  <a:lnTo>
                    <a:pt x="190" y="121"/>
                  </a:lnTo>
                  <a:lnTo>
                    <a:pt x="154" y="100"/>
                  </a:lnTo>
                  <a:lnTo>
                    <a:pt x="115" y="79"/>
                  </a:lnTo>
                  <a:lnTo>
                    <a:pt x="79" y="57"/>
                  </a:lnTo>
                  <a:lnTo>
                    <a:pt x="55" y="39"/>
                  </a:lnTo>
                  <a:close/>
                  <a:moveTo>
                    <a:pt x="52" y="0"/>
                  </a:moveTo>
                  <a:lnTo>
                    <a:pt x="63" y="0"/>
                  </a:lnTo>
                  <a:lnTo>
                    <a:pt x="72" y="5"/>
                  </a:lnTo>
                  <a:lnTo>
                    <a:pt x="87" y="15"/>
                  </a:lnTo>
                  <a:lnTo>
                    <a:pt x="106" y="27"/>
                  </a:lnTo>
                  <a:lnTo>
                    <a:pt x="127" y="37"/>
                  </a:lnTo>
                  <a:lnTo>
                    <a:pt x="145" y="48"/>
                  </a:lnTo>
                  <a:lnTo>
                    <a:pt x="209" y="87"/>
                  </a:lnTo>
                  <a:lnTo>
                    <a:pt x="272" y="127"/>
                  </a:lnTo>
                  <a:lnTo>
                    <a:pt x="290" y="139"/>
                  </a:lnTo>
                  <a:lnTo>
                    <a:pt x="311" y="154"/>
                  </a:lnTo>
                  <a:lnTo>
                    <a:pt x="333" y="170"/>
                  </a:lnTo>
                  <a:lnTo>
                    <a:pt x="355" y="188"/>
                  </a:lnTo>
                  <a:lnTo>
                    <a:pt x="376" y="208"/>
                  </a:lnTo>
                  <a:lnTo>
                    <a:pt x="394" y="229"/>
                  </a:lnTo>
                  <a:lnTo>
                    <a:pt x="408" y="251"/>
                  </a:lnTo>
                  <a:lnTo>
                    <a:pt x="415" y="273"/>
                  </a:lnTo>
                  <a:lnTo>
                    <a:pt x="414" y="297"/>
                  </a:lnTo>
                  <a:lnTo>
                    <a:pt x="405" y="317"/>
                  </a:lnTo>
                  <a:lnTo>
                    <a:pt x="391" y="332"/>
                  </a:lnTo>
                  <a:lnTo>
                    <a:pt x="373" y="344"/>
                  </a:lnTo>
                  <a:lnTo>
                    <a:pt x="352" y="352"/>
                  </a:lnTo>
                  <a:lnTo>
                    <a:pt x="333" y="358"/>
                  </a:lnTo>
                  <a:lnTo>
                    <a:pt x="287" y="366"/>
                  </a:lnTo>
                  <a:lnTo>
                    <a:pt x="240" y="364"/>
                  </a:lnTo>
                  <a:lnTo>
                    <a:pt x="197" y="354"/>
                  </a:lnTo>
                  <a:lnTo>
                    <a:pt x="154" y="335"/>
                  </a:lnTo>
                  <a:lnTo>
                    <a:pt x="122" y="314"/>
                  </a:lnTo>
                  <a:lnTo>
                    <a:pt x="94" y="288"/>
                  </a:lnTo>
                  <a:lnTo>
                    <a:pt x="67" y="260"/>
                  </a:lnTo>
                  <a:lnTo>
                    <a:pt x="42" y="229"/>
                  </a:lnTo>
                  <a:lnTo>
                    <a:pt x="22" y="194"/>
                  </a:lnTo>
                  <a:lnTo>
                    <a:pt x="9" y="160"/>
                  </a:lnTo>
                  <a:lnTo>
                    <a:pt x="0" y="123"/>
                  </a:lnTo>
                  <a:lnTo>
                    <a:pt x="0" y="87"/>
                  </a:lnTo>
                  <a:lnTo>
                    <a:pt x="7" y="49"/>
                  </a:lnTo>
                  <a:lnTo>
                    <a:pt x="24" y="14"/>
                  </a:lnTo>
                  <a:lnTo>
                    <a:pt x="31" y="6"/>
                  </a:lnTo>
                  <a:lnTo>
                    <a:pt x="42" y="3"/>
                  </a:lnTo>
                  <a:lnTo>
                    <a:pt x="46" y="5"/>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84" name="Freeform 116"/>
            <p:cNvSpPr>
              <a:spLocks/>
            </p:cNvSpPr>
            <p:nvPr/>
          </p:nvSpPr>
          <p:spPr bwMode="auto">
            <a:xfrm>
              <a:off x="1297" y="2140"/>
              <a:ext cx="57" cy="85"/>
            </a:xfrm>
            <a:custGeom>
              <a:avLst/>
              <a:gdLst/>
              <a:ahLst/>
              <a:cxnLst>
                <a:cxn ang="0">
                  <a:pos x="34" y="0"/>
                </a:cxn>
                <a:cxn ang="0">
                  <a:pos x="42" y="0"/>
                </a:cxn>
                <a:cxn ang="0">
                  <a:pos x="49" y="4"/>
                </a:cxn>
                <a:cxn ang="0">
                  <a:pos x="54" y="10"/>
                </a:cxn>
                <a:cxn ang="0">
                  <a:pos x="57" y="18"/>
                </a:cxn>
                <a:cxn ang="0">
                  <a:pos x="55" y="28"/>
                </a:cxn>
                <a:cxn ang="0">
                  <a:pos x="48" y="37"/>
                </a:cxn>
                <a:cxn ang="0">
                  <a:pos x="51" y="34"/>
                </a:cxn>
                <a:cxn ang="0">
                  <a:pos x="49" y="37"/>
                </a:cxn>
                <a:cxn ang="0">
                  <a:pos x="48" y="39"/>
                </a:cxn>
                <a:cxn ang="0">
                  <a:pos x="40" y="61"/>
                </a:cxn>
                <a:cxn ang="0">
                  <a:pos x="39" y="72"/>
                </a:cxn>
                <a:cxn ang="0">
                  <a:pos x="33" y="81"/>
                </a:cxn>
                <a:cxn ang="0">
                  <a:pos x="24" y="85"/>
                </a:cxn>
                <a:cxn ang="0">
                  <a:pos x="14" y="85"/>
                </a:cxn>
                <a:cxn ang="0">
                  <a:pos x="5" y="81"/>
                </a:cxn>
                <a:cxn ang="0">
                  <a:pos x="0" y="72"/>
                </a:cxn>
                <a:cxn ang="0">
                  <a:pos x="0" y="61"/>
                </a:cxn>
                <a:cxn ang="0">
                  <a:pos x="5" y="45"/>
                </a:cxn>
                <a:cxn ang="0">
                  <a:pos x="9" y="30"/>
                </a:cxn>
                <a:cxn ang="0">
                  <a:pos x="17" y="15"/>
                </a:cxn>
                <a:cxn ang="0">
                  <a:pos x="27" y="3"/>
                </a:cxn>
                <a:cxn ang="0">
                  <a:pos x="34" y="0"/>
                </a:cxn>
              </a:cxnLst>
              <a:rect l="0" t="0" r="r" b="b"/>
              <a:pathLst>
                <a:path w="57" h="85">
                  <a:moveTo>
                    <a:pt x="34" y="0"/>
                  </a:moveTo>
                  <a:lnTo>
                    <a:pt x="42" y="0"/>
                  </a:lnTo>
                  <a:lnTo>
                    <a:pt x="49" y="4"/>
                  </a:lnTo>
                  <a:lnTo>
                    <a:pt x="54" y="10"/>
                  </a:lnTo>
                  <a:lnTo>
                    <a:pt x="57" y="18"/>
                  </a:lnTo>
                  <a:lnTo>
                    <a:pt x="55" y="28"/>
                  </a:lnTo>
                  <a:lnTo>
                    <a:pt x="48" y="37"/>
                  </a:lnTo>
                  <a:lnTo>
                    <a:pt x="51" y="34"/>
                  </a:lnTo>
                  <a:lnTo>
                    <a:pt x="49" y="37"/>
                  </a:lnTo>
                  <a:lnTo>
                    <a:pt x="48" y="39"/>
                  </a:lnTo>
                  <a:lnTo>
                    <a:pt x="40" y="61"/>
                  </a:lnTo>
                  <a:lnTo>
                    <a:pt x="39" y="72"/>
                  </a:lnTo>
                  <a:lnTo>
                    <a:pt x="33" y="81"/>
                  </a:lnTo>
                  <a:lnTo>
                    <a:pt x="24" y="85"/>
                  </a:lnTo>
                  <a:lnTo>
                    <a:pt x="14" y="85"/>
                  </a:lnTo>
                  <a:lnTo>
                    <a:pt x="5" y="81"/>
                  </a:lnTo>
                  <a:lnTo>
                    <a:pt x="0" y="72"/>
                  </a:lnTo>
                  <a:lnTo>
                    <a:pt x="0" y="61"/>
                  </a:lnTo>
                  <a:lnTo>
                    <a:pt x="5" y="45"/>
                  </a:lnTo>
                  <a:lnTo>
                    <a:pt x="9" y="30"/>
                  </a:lnTo>
                  <a:lnTo>
                    <a:pt x="17" y="15"/>
                  </a:lnTo>
                  <a:lnTo>
                    <a:pt x="27"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85" name="Freeform 117"/>
            <p:cNvSpPr>
              <a:spLocks/>
            </p:cNvSpPr>
            <p:nvPr/>
          </p:nvSpPr>
          <p:spPr bwMode="auto">
            <a:xfrm>
              <a:off x="1382" y="2182"/>
              <a:ext cx="47" cy="77"/>
            </a:xfrm>
            <a:custGeom>
              <a:avLst/>
              <a:gdLst/>
              <a:ahLst/>
              <a:cxnLst>
                <a:cxn ang="0">
                  <a:pos x="23" y="0"/>
                </a:cxn>
                <a:cxn ang="0">
                  <a:pos x="33" y="0"/>
                </a:cxn>
                <a:cxn ang="0">
                  <a:pos x="42" y="4"/>
                </a:cxn>
                <a:cxn ang="0">
                  <a:pos x="47" y="13"/>
                </a:cxn>
                <a:cxn ang="0">
                  <a:pos x="47" y="24"/>
                </a:cxn>
                <a:cxn ang="0">
                  <a:pos x="38" y="64"/>
                </a:cxn>
                <a:cxn ang="0">
                  <a:pos x="33" y="73"/>
                </a:cxn>
                <a:cxn ang="0">
                  <a:pos x="24" y="77"/>
                </a:cxn>
                <a:cxn ang="0">
                  <a:pos x="14" y="77"/>
                </a:cxn>
                <a:cxn ang="0">
                  <a:pos x="5" y="73"/>
                </a:cxn>
                <a:cxn ang="0">
                  <a:pos x="0" y="64"/>
                </a:cxn>
                <a:cxn ang="0">
                  <a:pos x="0" y="53"/>
                </a:cxn>
                <a:cxn ang="0">
                  <a:pos x="8" y="13"/>
                </a:cxn>
                <a:cxn ang="0">
                  <a:pos x="14" y="4"/>
                </a:cxn>
                <a:cxn ang="0">
                  <a:pos x="23" y="0"/>
                </a:cxn>
              </a:cxnLst>
              <a:rect l="0" t="0" r="r" b="b"/>
              <a:pathLst>
                <a:path w="47" h="77">
                  <a:moveTo>
                    <a:pt x="23" y="0"/>
                  </a:moveTo>
                  <a:lnTo>
                    <a:pt x="33" y="0"/>
                  </a:lnTo>
                  <a:lnTo>
                    <a:pt x="42" y="4"/>
                  </a:lnTo>
                  <a:lnTo>
                    <a:pt x="47" y="13"/>
                  </a:lnTo>
                  <a:lnTo>
                    <a:pt x="47" y="24"/>
                  </a:lnTo>
                  <a:lnTo>
                    <a:pt x="38" y="64"/>
                  </a:lnTo>
                  <a:lnTo>
                    <a:pt x="33" y="73"/>
                  </a:lnTo>
                  <a:lnTo>
                    <a:pt x="24" y="77"/>
                  </a:lnTo>
                  <a:lnTo>
                    <a:pt x="14" y="77"/>
                  </a:lnTo>
                  <a:lnTo>
                    <a:pt x="5" y="73"/>
                  </a:lnTo>
                  <a:lnTo>
                    <a:pt x="0" y="64"/>
                  </a:lnTo>
                  <a:lnTo>
                    <a:pt x="0" y="53"/>
                  </a:lnTo>
                  <a:lnTo>
                    <a:pt x="8" y="13"/>
                  </a:lnTo>
                  <a:lnTo>
                    <a:pt x="14" y="4"/>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86" name="Freeform 118"/>
            <p:cNvSpPr>
              <a:spLocks/>
            </p:cNvSpPr>
            <p:nvPr/>
          </p:nvSpPr>
          <p:spPr bwMode="auto">
            <a:xfrm>
              <a:off x="1363" y="1837"/>
              <a:ext cx="463" cy="337"/>
            </a:xfrm>
            <a:custGeom>
              <a:avLst/>
              <a:gdLst/>
              <a:ahLst/>
              <a:cxnLst>
                <a:cxn ang="0">
                  <a:pos x="272" y="0"/>
                </a:cxn>
                <a:cxn ang="0">
                  <a:pos x="313" y="13"/>
                </a:cxn>
                <a:cxn ang="0">
                  <a:pos x="348" y="43"/>
                </a:cxn>
                <a:cxn ang="0">
                  <a:pos x="366" y="86"/>
                </a:cxn>
                <a:cxn ang="0">
                  <a:pos x="360" y="139"/>
                </a:cxn>
                <a:cxn ang="0">
                  <a:pos x="405" y="152"/>
                </a:cxn>
                <a:cxn ang="0">
                  <a:pos x="440" y="183"/>
                </a:cxn>
                <a:cxn ang="0">
                  <a:pos x="460" y="227"/>
                </a:cxn>
                <a:cxn ang="0">
                  <a:pos x="461" y="272"/>
                </a:cxn>
                <a:cxn ang="0">
                  <a:pos x="440" y="310"/>
                </a:cxn>
                <a:cxn ang="0">
                  <a:pos x="406" y="333"/>
                </a:cxn>
                <a:cxn ang="0">
                  <a:pos x="364" y="336"/>
                </a:cxn>
                <a:cxn ang="0">
                  <a:pos x="313" y="327"/>
                </a:cxn>
                <a:cxn ang="0">
                  <a:pos x="263" y="310"/>
                </a:cxn>
                <a:cxn ang="0">
                  <a:pos x="219" y="294"/>
                </a:cxn>
                <a:cxn ang="0">
                  <a:pos x="192" y="310"/>
                </a:cxn>
                <a:cxn ang="0">
                  <a:pos x="169" y="334"/>
                </a:cxn>
                <a:cxn ang="0">
                  <a:pos x="139" y="336"/>
                </a:cxn>
                <a:cxn ang="0">
                  <a:pos x="107" y="319"/>
                </a:cxn>
                <a:cxn ang="0">
                  <a:pos x="63" y="281"/>
                </a:cxn>
                <a:cxn ang="0">
                  <a:pos x="34" y="254"/>
                </a:cxn>
                <a:cxn ang="0">
                  <a:pos x="39" y="245"/>
                </a:cxn>
                <a:cxn ang="0">
                  <a:pos x="52" y="239"/>
                </a:cxn>
                <a:cxn ang="0">
                  <a:pos x="69" y="225"/>
                </a:cxn>
                <a:cxn ang="0">
                  <a:pos x="82" y="195"/>
                </a:cxn>
                <a:cxn ang="0">
                  <a:pos x="31" y="172"/>
                </a:cxn>
                <a:cxn ang="0">
                  <a:pos x="4" y="136"/>
                </a:cxn>
                <a:cxn ang="0">
                  <a:pos x="0" y="95"/>
                </a:cxn>
                <a:cxn ang="0">
                  <a:pos x="13" y="58"/>
                </a:cxn>
                <a:cxn ang="0">
                  <a:pos x="42" y="28"/>
                </a:cxn>
                <a:cxn ang="0">
                  <a:pos x="80" y="12"/>
                </a:cxn>
                <a:cxn ang="0">
                  <a:pos x="128" y="18"/>
                </a:cxn>
                <a:cxn ang="0">
                  <a:pos x="179" y="51"/>
                </a:cxn>
                <a:cxn ang="0">
                  <a:pos x="209" y="13"/>
                </a:cxn>
                <a:cxn ang="0">
                  <a:pos x="249" y="0"/>
                </a:cxn>
              </a:cxnLst>
              <a:rect l="0" t="0" r="r" b="b"/>
              <a:pathLst>
                <a:path w="463" h="337">
                  <a:moveTo>
                    <a:pt x="249" y="0"/>
                  </a:moveTo>
                  <a:lnTo>
                    <a:pt x="272" y="0"/>
                  </a:lnTo>
                  <a:lnTo>
                    <a:pt x="293" y="4"/>
                  </a:lnTo>
                  <a:lnTo>
                    <a:pt x="313" y="13"/>
                  </a:lnTo>
                  <a:lnTo>
                    <a:pt x="331" y="27"/>
                  </a:lnTo>
                  <a:lnTo>
                    <a:pt x="348" y="43"/>
                  </a:lnTo>
                  <a:lnTo>
                    <a:pt x="358" y="63"/>
                  </a:lnTo>
                  <a:lnTo>
                    <a:pt x="366" y="86"/>
                  </a:lnTo>
                  <a:lnTo>
                    <a:pt x="366" y="112"/>
                  </a:lnTo>
                  <a:lnTo>
                    <a:pt x="360" y="139"/>
                  </a:lnTo>
                  <a:lnTo>
                    <a:pt x="384" y="143"/>
                  </a:lnTo>
                  <a:lnTo>
                    <a:pt x="405" y="152"/>
                  </a:lnTo>
                  <a:lnTo>
                    <a:pt x="424" y="166"/>
                  </a:lnTo>
                  <a:lnTo>
                    <a:pt x="440" y="183"/>
                  </a:lnTo>
                  <a:lnTo>
                    <a:pt x="452" y="204"/>
                  </a:lnTo>
                  <a:lnTo>
                    <a:pt x="460" y="227"/>
                  </a:lnTo>
                  <a:lnTo>
                    <a:pt x="463" y="249"/>
                  </a:lnTo>
                  <a:lnTo>
                    <a:pt x="461" y="272"/>
                  </a:lnTo>
                  <a:lnTo>
                    <a:pt x="454" y="293"/>
                  </a:lnTo>
                  <a:lnTo>
                    <a:pt x="440" y="310"/>
                  </a:lnTo>
                  <a:lnTo>
                    <a:pt x="421" y="325"/>
                  </a:lnTo>
                  <a:lnTo>
                    <a:pt x="406" y="333"/>
                  </a:lnTo>
                  <a:lnTo>
                    <a:pt x="387" y="336"/>
                  </a:lnTo>
                  <a:lnTo>
                    <a:pt x="364" y="336"/>
                  </a:lnTo>
                  <a:lnTo>
                    <a:pt x="340" y="333"/>
                  </a:lnTo>
                  <a:lnTo>
                    <a:pt x="313" y="327"/>
                  </a:lnTo>
                  <a:lnTo>
                    <a:pt x="288" y="319"/>
                  </a:lnTo>
                  <a:lnTo>
                    <a:pt x="263" y="310"/>
                  </a:lnTo>
                  <a:lnTo>
                    <a:pt x="239" y="301"/>
                  </a:lnTo>
                  <a:lnTo>
                    <a:pt x="219" y="294"/>
                  </a:lnTo>
                  <a:lnTo>
                    <a:pt x="203" y="288"/>
                  </a:lnTo>
                  <a:lnTo>
                    <a:pt x="192" y="310"/>
                  </a:lnTo>
                  <a:lnTo>
                    <a:pt x="181" y="327"/>
                  </a:lnTo>
                  <a:lnTo>
                    <a:pt x="169" y="334"/>
                  </a:lnTo>
                  <a:lnTo>
                    <a:pt x="154" y="337"/>
                  </a:lnTo>
                  <a:lnTo>
                    <a:pt x="139" y="336"/>
                  </a:lnTo>
                  <a:lnTo>
                    <a:pt x="124" y="330"/>
                  </a:lnTo>
                  <a:lnTo>
                    <a:pt x="107" y="319"/>
                  </a:lnTo>
                  <a:lnTo>
                    <a:pt x="92" y="307"/>
                  </a:lnTo>
                  <a:lnTo>
                    <a:pt x="63" y="281"/>
                  </a:lnTo>
                  <a:lnTo>
                    <a:pt x="48" y="266"/>
                  </a:lnTo>
                  <a:lnTo>
                    <a:pt x="34" y="254"/>
                  </a:lnTo>
                  <a:lnTo>
                    <a:pt x="22" y="242"/>
                  </a:lnTo>
                  <a:lnTo>
                    <a:pt x="39" y="245"/>
                  </a:lnTo>
                  <a:lnTo>
                    <a:pt x="45" y="242"/>
                  </a:lnTo>
                  <a:lnTo>
                    <a:pt x="52" y="239"/>
                  </a:lnTo>
                  <a:lnTo>
                    <a:pt x="60" y="233"/>
                  </a:lnTo>
                  <a:lnTo>
                    <a:pt x="69" y="225"/>
                  </a:lnTo>
                  <a:lnTo>
                    <a:pt x="76" y="213"/>
                  </a:lnTo>
                  <a:lnTo>
                    <a:pt x="82" y="195"/>
                  </a:lnTo>
                  <a:lnTo>
                    <a:pt x="54" y="185"/>
                  </a:lnTo>
                  <a:lnTo>
                    <a:pt x="31" y="172"/>
                  </a:lnTo>
                  <a:lnTo>
                    <a:pt x="15" y="154"/>
                  </a:lnTo>
                  <a:lnTo>
                    <a:pt x="4" y="136"/>
                  </a:lnTo>
                  <a:lnTo>
                    <a:pt x="0" y="116"/>
                  </a:lnTo>
                  <a:lnTo>
                    <a:pt x="0" y="95"/>
                  </a:lnTo>
                  <a:lnTo>
                    <a:pt x="4" y="76"/>
                  </a:lnTo>
                  <a:lnTo>
                    <a:pt x="13" y="58"/>
                  </a:lnTo>
                  <a:lnTo>
                    <a:pt x="25" y="42"/>
                  </a:lnTo>
                  <a:lnTo>
                    <a:pt x="42" y="28"/>
                  </a:lnTo>
                  <a:lnTo>
                    <a:pt x="60" y="18"/>
                  </a:lnTo>
                  <a:lnTo>
                    <a:pt x="80" y="12"/>
                  </a:lnTo>
                  <a:lnTo>
                    <a:pt x="104" y="12"/>
                  </a:lnTo>
                  <a:lnTo>
                    <a:pt x="128" y="18"/>
                  </a:lnTo>
                  <a:lnTo>
                    <a:pt x="154" y="30"/>
                  </a:lnTo>
                  <a:lnTo>
                    <a:pt x="179" y="51"/>
                  </a:lnTo>
                  <a:lnTo>
                    <a:pt x="192" y="30"/>
                  </a:lnTo>
                  <a:lnTo>
                    <a:pt x="209" y="13"/>
                  </a:lnTo>
                  <a:lnTo>
                    <a:pt x="228" y="4"/>
                  </a:lnTo>
                  <a:lnTo>
                    <a:pt x="24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87" name="Freeform 119"/>
            <p:cNvSpPr>
              <a:spLocks noEditPoints="1"/>
            </p:cNvSpPr>
            <p:nvPr/>
          </p:nvSpPr>
          <p:spPr bwMode="auto">
            <a:xfrm>
              <a:off x="1342" y="1816"/>
              <a:ext cx="503" cy="378"/>
            </a:xfrm>
            <a:custGeom>
              <a:avLst/>
              <a:gdLst/>
              <a:ahLst/>
              <a:cxnLst>
                <a:cxn ang="0">
                  <a:pos x="230" y="61"/>
                </a:cxn>
                <a:cxn ang="0">
                  <a:pos x="203" y="91"/>
                </a:cxn>
                <a:cxn ang="0">
                  <a:pos x="170" y="73"/>
                </a:cxn>
                <a:cxn ang="0">
                  <a:pos x="115" y="54"/>
                </a:cxn>
                <a:cxn ang="0">
                  <a:pos x="63" y="73"/>
                </a:cxn>
                <a:cxn ang="0">
                  <a:pos x="40" y="133"/>
                </a:cxn>
                <a:cxn ang="0">
                  <a:pos x="70" y="179"/>
                </a:cxn>
                <a:cxn ang="0">
                  <a:pos x="116" y="203"/>
                </a:cxn>
                <a:cxn ang="0">
                  <a:pos x="113" y="243"/>
                </a:cxn>
                <a:cxn ang="0">
                  <a:pos x="84" y="275"/>
                </a:cxn>
                <a:cxn ang="0">
                  <a:pos x="142" y="325"/>
                </a:cxn>
                <a:cxn ang="0">
                  <a:pos x="184" y="333"/>
                </a:cxn>
                <a:cxn ang="0">
                  <a:pos x="211" y="296"/>
                </a:cxn>
                <a:cxn ang="0">
                  <a:pos x="278" y="309"/>
                </a:cxn>
                <a:cxn ang="0">
                  <a:pos x="357" y="333"/>
                </a:cxn>
                <a:cxn ang="0">
                  <a:pos x="412" y="339"/>
                </a:cxn>
                <a:cxn ang="0">
                  <a:pos x="455" y="303"/>
                </a:cxn>
                <a:cxn ang="0">
                  <a:pos x="458" y="242"/>
                </a:cxn>
                <a:cxn ang="0">
                  <a:pos x="421" y="193"/>
                </a:cxn>
                <a:cxn ang="0">
                  <a:pos x="370" y="175"/>
                </a:cxn>
                <a:cxn ang="0">
                  <a:pos x="366" y="131"/>
                </a:cxn>
                <a:cxn ang="0">
                  <a:pos x="349" y="70"/>
                </a:cxn>
                <a:cxn ang="0">
                  <a:pos x="290" y="40"/>
                </a:cxn>
                <a:cxn ang="0">
                  <a:pos x="309" y="3"/>
                </a:cxn>
                <a:cxn ang="0">
                  <a:pos x="382" y="51"/>
                </a:cxn>
                <a:cxn ang="0">
                  <a:pos x="406" y="133"/>
                </a:cxn>
                <a:cxn ang="0">
                  <a:pos x="436" y="158"/>
                </a:cxn>
                <a:cxn ang="0">
                  <a:pos x="493" y="222"/>
                </a:cxn>
                <a:cxn ang="0">
                  <a:pos x="497" y="308"/>
                </a:cxn>
                <a:cxn ang="0">
                  <a:pos x="445" y="367"/>
                </a:cxn>
                <a:cxn ang="0">
                  <a:pos x="370" y="376"/>
                </a:cxn>
                <a:cxn ang="0">
                  <a:pos x="290" y="355"/>
                </a:cxn>
                <a:cxn ang="0">
                  <a:pos x="234" y="334"/>
                </a:cxn>
                <a:cxn ang="0">
                  <a:pos x="199" y="372"/>
                </a:cxn>
                <a:cxn ang="0">
                  <a:pos x="145" y="372"/>
                </a:cxn>
                <a:cxn ang="0">
                  <a:pos x="73" y="319"/>
                </a:cxn>
                <a:cxn ang="0">
                  <a:pos x="24" y="258"/>
                </a:cxn>
                <a:cxn ang="0">
                  <a:pos x="48" y="243"/>
                </a:cxn>
                <a:cxn ang="0">
                  <a:pos x="70" y="234"/>
                </a:cxn>
                <a:cxn ang="0">
                  <a:pos x="46" y="210"/>
                </a:cxn>
                <a:cxn ang="0">
                  <a:pos x="3" y="146"/>
                </a:cxn>
                <a:cxn ang="0">
                  <a:pos x="19" y="66"/>
                </a:cxn>
                <a:cxn ang="0">
                  <a:pos x="87" y="18"/>
                </a:cxn>
                <a:cxn ang="0">
                  <a:pos x="164" y="25"/>
                </a:cxn>
                <a:cxn ang="0">
                  <a:pos x="197" y="39"/>
                </a:cxn>
                <a:cxn ang="0">
                  <a:pos x="260" y="1"/>
                </a:cxn>
              </a:cxnLst>
              <a:rect l="0" t="0" r="r" b="b"/>
              <a:pathLst>
                <a:path w="503" h="378">
                  <a:moveTo>
                    <a:pt x="267" y="40"/>
                  </a:moveTo>
                  <a:lnTo>
                    <a:pt x="248" y="48"/>
                  </a:lnTo>
                  <a:lnTo>
                    <a:pt x="230" y="61"/>
                  </a:lnTo>
                  <a:lnTo>
                    <a:pt x="216" y="81"/>
                  </a:lnTo>
                  <a:lnTo>
                    <a:pt x="211" y="88"/>
                  </a:lnTo>
                  <a:lnTo>
                    <a:pt x="203" y="91"/>
                  </a:lnTo>
                  <a:lnTo>
                    <a:pt x="194" y="90"/>
                  </a:lnTo>
                  <a:lnTo>
                    <a:pt x="187" y="85"/>
                  </a:lnTo>
                  <a:lnTo>
                    <a:pt x="170" y="73"/>
                  </a:lnTo>
                  <a:lnTo>
                    <a:pt x="152" y="63"/>
                  </a:lnTo>
                  <a:lnTo>
                    <a:pt x="134" y="57"/>
                  </a:lnTo>
                  <a:lnTo>
                    <a:pt x="115" y="54"/>
                  </a:lnTo>
                  <a:lnTo>
                    <a:pt x="96" y="55"/>
                  </a:lnTo>
                  <a:lnTo>
                    <a:pt x="78" y="61"/>
                  </a:lnTo>
                  <a:lnTo>
                    <a:pt x="63" y="73"/>
                  </a:lnTo>
                  <a:lnTo>
                    <a:pt x="49" y="91"/>
                  </a:lnTo>
                  <a:lnTo>
                    <a:pt x="42" y="112"/>
                  </a:lnTo>
                  <a:lnTo>
                    <a:pt x="40" y="133"/>
                  </a:lnTo>
                  <a:lnTo>
                    <a:pt x="45" y="151"/>
                  </a:lnTo>
                  <a:lnTo>
                    <a:pt x="55" y="166"/>
                  </a:lnTo>
                  <a:lnTo>
                    <a:pt x="70" y="179"/>
                  </a:lnTo>
                  <a:lnTo>
                    <a:pt x="88" y="191"/>
                  </a:lnTo>
                  <a:lnTo>
                    <a:pt x="107" y="199"/>
                  </a:lnTo>
                  <a:lnTo>
                    <a:pt x="116" y="203"/>
                  </a:lnTo>
                  <a:lnTo>
                    <a:pt x="121" y="212"/>
                  </a:lnTo>
                  <a:lnTo>
                    <a:pt x="121" y="222"/>
                  </a:lnTo>
                  <a:lnTo>
                    <a:pt x="113" y="243"/>
                  </a:lnTo>
                  <a:lnTo>
                    <a:pt x="103" y="260"/>
                  </a:lnTo>
                  <a:lnTo>
                    <a:pt x="88" y="272"/>
                  </a:lnTo>
                  <a:lnTo>
                    <a:pt x="84" y="275"/>
                  </a:lnTo>
                  <a:lnTo>
                    <a:pt x="91" y="282"/>
                  </a:lnTo>
                  <a:lnTo>
                    <a:pt x="125" y="314"/>
                  </a:lnTo>
                  <a:lnTo>
                    <a:pt x="142" y="325"/>
                  </a:lnTo>
                  <a:lnTo>
                    <a:pt x="157" y="333"/>
                  </a:lnTo>
                  <a:lnTo>
                    <a:pt x="170" y="336"/>
                  </a:lnTo>
                  <a:lnTo>
                    <a:pt x="184" y="333"/>
                  </a:lnTo>
                  <a:lnTo>
                    <a:pt x="196" y="322"/>
                  </a:lnTo>
                  <a:lnTo>
                    <a:pt x="206" y="305"/>
                  </a:lnTo>
                  <a:lnTo>
                    <a:pt x="211" y="296"/>
                  </a:lnTo>
                  <a:lnTo>
                    <a:pt x="219" y="291"/>
                  </a:lnTo>
                  <a:lnTo>
                    <a:pt x="230" y="291"/>
                  </a:lnTo>
                  <a:lnTo>
                    <a:pt x="278" y="309"/>
                  </a:lnTo>
                  <a:lnTo>
                    <a:pt x="325" y="324"/>
                  </a:lnTo>
                  <a:lnTo>
                    <a:pt x="340" y="328"/>
                  </a:lnTo>
                  <a:lnTo>
                    <a:pt x="357" y="333"/>
                  </a:lnTo>
                  <a:lnTo>
                    <a:pt x="376" y="337"/>
                  </a:lnTo>
                  <a:lnTo>
                    <a:pt x="396" y="340"/>
                  </a:lnTo>
                  <a:lnTo>
                    <a:pt x="412" y="339"/>
                  </a:lnTo>
                  <a:lnTo>
                    <a:pt x="427" y="333"/>
                  </a:lnTo>
                  <a:lnTo>
                    <a:pt x="443" y="318"/>
                  </a:lnTo>
                  <a:lnTo>
                    <a:pt x="455" y="303"/>
                  </a:lnTo>
                  <a:lnTo>
                    <a:pt x="463" y="284"/>
                  </a:lnTo>
                  <a:lnTo>
                    <a:pt x="464" y="264"/>
                  </a:lnTo>
                  <a:lnTo>
                    <a:pt x="458" y="242"/>
                  </a:lnTo>
                  <a:lnTo>
                    <a:pt x="449" y="222"/>
                  </a:lnTo>
                  <a:lnTo>
                    <a:pt x="436" y="206"/>
                  </a:lnTo>
                  <a:lnTo>
                    <a:pt x="421" y="193"/>
                  </a:lnTo>
                  <a:lnTo>
                    <a:pt x="402" y="184"/>
                  </a:lnTo>
                  <a:lnTo>
                    <a:pt x="381" y="179"/>
                  </a:lnTo>
                  <a:lnTo>
                    <a:pt x="370" y="175"/>
                  </a:lnTo>
                  <a:lnTo>
                    <a:pt x="363" y="166"/>
                  </a:lnTo>
                  <a:lnTo>
                    <a:pt x="361" y="154"/>
                  </a:lnTo>
                  <a:lnTo>
                    <a:pt x="366" y="131"/>
                  </a:lnTo>
                  <a:lnTo>
                    <a:pt x="366" y="110"/>
                  </a:lnTo>
                  <a:lnTo>
                    <a:pt x="360" y="90"/>
                  </a:lnTo>
                  <a:lnTo>
                    <a:pt x="349" y="70"/>
                  </a:lnTo>
                  <a:lnTo>
                    <a:pt x="333" y="55"/>
                  </a:lnTo>
                  <a:lnTo>
                    <a:pt x="312" y="45"/>
                  </a:lnTo>
                  <a:lnTo>
                    <a:pt x="290" y="40"/>
                  </a:lnTo>
                  <a:lnTo>
                    <a:pt x="267" y="40"/>
                  </a:lnTo>
                  <a:close/>
                  <a:moveTo>
                    <a:pt x="285" y="0"/>
                  </a:moveTo>
                  <a:lnTo>
                    <a:pt x="309" y="3"/>
                  </a:lnTo>
                  <a:lnTo>
                    <a:pt x="334" y="12"/>
                  </a:lnTo>
                  <a:lnTo>
                    <a:pt x="361" y="28"/>
                  </a:lnTo>
                  <a:lnTo>
                    <a:pt x="382" y="51"/>
                  </a:lnTo>
                  <a:lnTo>
                    <a:pt x="397" y="75"/>
                  </a:lnTo>
                  <a:lnTo>
                    <a:pt x="405" y="103"/>
                  </a:lnTo>
                  <a:lnTo>
                    <a:pt x="406" y="133"/>
                  </a:lnTo>
                  <a:lnTo>
                    <a:pt x="403" y="145"/>
                  </a:lnTo>
                  <a:lnTo>
                    <a:pt x="409" y="146"/>
                  </a:lnTo>
                  <a:lnTo>
                    <a:pt x="436" y="158"/>
                  </a:lnTo>
                  <a:lnTo>
                    <a:pt x="460" y="176"/>
                  </a:lnTo>
                  <a:lnTo>
                    <a:pt x="479" y="197"/>
                  </a:lnTo>
                  <a:lnTo>
                    <a:pt x="493" y="222"/>
                  </a:lnTo>
                  <a:lnTo>
                    <a:pt x="502" y="251"/>
                  </a:lnTo>
                  <a:lnTo>
                    <a:pt x="503" y="279"/>
                  </a:lnTo>
                  <a:lnTo>
                    <a:pt x="497" y="308"/>
                  </a:lnTo>
                  <a:lnTo>
                    <a:pt x="484" y="334"/>
                  </a:lnTo>
                  <a:lnTo>
                    <a:pt x="466" y="354"/>
                  </a:lnTo>
                  <a:lnTo>
                    <a:pt x="445" y="367"/>
                  </a:lnTo>
                  <a:lnTo>
                    <a:pt x="421" y="375"/>
                  </a:lnTo>
                  <a:lnTo>
                    <a:pt x="397" y="378"/>
                  </a:lnTo>
                  <a:lnTo>
                    <a:pt x="370" y="376"/>
                  </a:lnTo>
                  <a:lnTo>
                    <a:pt x="343" y="372"/>
                  </a:lnTo>
                  <a:lnTo>
                    <a:pt x="317" y="364"/>
                  </a:lnTo>
                  <a:lnTo>
                    <a:pt x="290" y="355"/>
                  </a:lnTo>
                  <a:lnTo>
                    <a:pt x="264" y="346"/>
                  </a:lnTo>
                  <a:lnTo>
                    <a:pt x="240" y="337"/>
                  </a:lnTo>
                  <a:lnTo>
                    <a:pt x="234" y="334"/>
                  </a:lnTo>
                  <a:lnTo>
                    <a:pt x="225" y="349"/>
                  </a:lnTo>
                  <a:lnTo>
                    <a:pt x="213" y="363"/>
                  </a:lnTo>
                  <a:lnTo>
                    <a:pt x="199" y="372"/>
                  </a:lnTo>
                  <a:lnTo>
                    <a:pt x="184" y="378"/>
                  </a:lnTo>
                  <a:lnTo>
                    <a:pt x="164" y="378"/>
                  </a:lnTo>
                  <a:lnTo>
                    <a:pt x="145" y="372"/>
                  </a:lnTo>
                  <a:lnTo>
                    <a:pt x="118" y="358"/>
                  </a:lnTo>
                  <a:lnTo>
                    <a:pt x="94" y="339"/>
                  </a:lnTo>
                  <a:lnTo>
                    <a:pt x="73" y="319"/>
                  </a:lnTo>
                  <a:lnTo>
                    <a:pt x="30" y="276"/>
                  </a:lnTo>
                  <a:lnTo>
                    <a:pt x="24" y="267"/>
                  </a:lnTo>
                  <a:lnTo>
                    <a:pt x="24" y="258"/>
                  </a:lnTo>
                  <a:lnTo>
                    <a:pt x="30" y="249"/>
                  </a:lnTo>
                  <a:lnTo>
                    <a:pt x="37" y="245"/>
                  </a:lnTo>
                  <a:lnTo>
                    <a:pt x="48" y="243"/>
                  </a:lnTo>
                  <a:lnTo>
                    <a:pt x="54" y="246"/>
                  </a:lnTo>
                  <a:lnTo>
                    <a:pt x="61" y="242"/>
                  </a:lnTo>
                  <a:lnTo>
                    <a:pt x="70" y="234"/>
                  </a:lnTo>
                  <a:lnTo>
                    <a:pt x="76" y="227"/>
                  </a:lnTo>
                  <a:lnTo>
                    <a:pt x="70" y="225"/>
                  </a:lnTo>
                  <a:lnTo>
                    <a:pt x="46" y="210"/>
                  </a:lnTo>
                  <a:lnTo>
                    <a:pt x="27" y="193"/>
                  </a:lnTo>
                  <a:lnTo>
                    <a:pt x="12" y="170"/>
                  </a:lnTo>
                  <a:lnTo>
                    <a:pt x="3" y="146"/>
                  </a:lnTo>
                  <a:lnTo>
                    <a:pt x="0" y="121"/>
                  </a:lnTo>
                  <a:lnTo>
                    <a:pt x="4" y="93"/>
                  </a:lnTo>
                  <a:lnTo>
                    <a:pt x="19" y="66"/>
                  </a:lnTo>
                  <a:lnTo>
                    <a:pt x="39" y="43"/>
                  </a:lnTo>
                  <a:lnTo>
                    <a:pt x="63" y="27"/>
                  </a:lnTo>
                  <a:lnTo>
                    <a:pt x="87" y="18"/>
                  </a:lnTo>
                  <a:lnTo>
                    <a:pt x="112" y="15"/>
                  </a:lnTo>
                  <a:lnTo>
                    <a:pt x="139" y="18"/>
                  </a:lnTo>
                  <a:lnTo>
                    <a:pt x="164" y="25"/>
                  </a:lnTo>
                  <a:lnTo>
                    <a:pt x="190" y="39"/>
                  </a:lnTo>
                  <a:lnTo>
                    <a:pt x="194" y="43"/>
                  </a:lnTo>
                  <a:lnTo>
                    <a:pt x="197" y="39"/>
                  </a:lnTo>
                  <a:lnTo>
                    <a:pt x="215" y="22"/>
                  </a:lnTo>
                  <a:lnTo>
                    <a:pt x="236" y="9"/>
                  </a:lnTo>
                  <a:lnTo>
                    <a:pt x="260" y="1"/>
                  </a:lnTo>
                  <a:lnTo>
                    <a:pt x="2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88" name="Freeform 120"/>
            <p:cNvSpPr>
              <a:spLocks/>
            </p:cNvSpPr>
            <p:nvPr/>
          </p:nvSpPr>
          <p:spPr bwMode="auto">
            <a:xfrm>
              <a:off x="1197" y="2525"/>
              <a:ext cx="996" cy="892"/>
            </a:xfrm>
            <a:custGeom>
              <a:avLst/>
              <a:gdLst/>
              <a:ahLst/>
              <a:cxnLst>
                <a:cxn ang="0">
                  <a:pos x="611" y="3"/>
                </a:cxn>
                <a:cxn ang="0">
                  <a:pos x="712" y="26"/>
                </a:cxn>
                <a:cxn ang="0">
                  <a:pos x="814" y="69"/>
                </a:cxn>
                <a:cxn ang="0">
                  <a:pos x="887" y="126"/>
                </a:cxn>
                <a:cxn ang="0">
                  <a:pos x="938" y="197"/>
                </a:cxn>
                <a:cxn ang="0">
                  <a:pos x="972" y="281"/>
                </a:cxn>
                <a:cxn ang="0">
                  <a:pos x="990" y="372"/>
                </a:cxn>
                <a:cxn ang="0">
                  <a:pos x="996" y="469"/>
                </a:cxn>
                <a:cxn ang="0">
                  <a:pos x="989" y="617"/>
                </a:cxn>
                <a:cxn ang="0">
                  <a:pos x="977" y="714"/>
                </a:cxn>
                <a:cxn ang="0">
                  <a:pos x="962" y="807"/>
                </a:cxn>
                <a:cxn ang="0">
                  <a:pos x="948" y="892"/>
                </a:cxn>
                <a:cxn ang="0">
                  <a:pos x="859" y="878"/>
                </a:cxn>
                <a:cxn ang="0">
                  <a:pos x="753" y="871"/>
                </a:cxn>
                <a:cxn ang="0">
                  <a:pos x="638" y="863"/>
                </a:cxn>
                <a:cxn ang="0">
                  <a:pos x="460" y="847"/>
                </a:cxn>
                <a:cxn ang="0">
                  <a:pos x="348" y="827"/>
                </a:cxn>
                <a:cxn ang="0">
                  <a:pos x="246" y="796"/>
                </a:cxn>
                <a:cxn ang="0">
                  <a:pos x="163" y="748"/>
                </a:cxn>
                <a:cxn ang="0">
                  <a:pos x="112" y="715"/>
                </a:cxn>
                <a:cxn ang="0">
                  <a:pos x="121" y="632"/>
                </a:cxn>
                <a:cxn ang="0">
                  <a:pos x="106" y="544"/>
                </a:cxn>
                <a:cxn ang="0">
                  <a:pos x="76" y="456"/>
                </a:cxn>
                <a:cxn ang="0">
                  <a:pos x="39" y="373"/>
                </a:cxn>
                <a:cxn ang="0">
                  <a:pos x="0" y="300"/>
                </a:cxn>
                <a:cxn ang="0">
                  <a:pos x="60" y="326"/>
                </a:cxn>
                <a:cxn ang="0">
                  <a:pos x="100" y="368"/>
                </a:cxn>
                <a:cxn ang="0">
                  <a:pos x="126" y="420"/>
                </a:cxn>
                <a:cxn ang="0">
                  <a:pos x="142" y="477"/>
                </a:cxn>
                <a:cxn ang="0">
                  <a:pos x="181" y="420"/>
                </a:cxn>
                <a:cxn ang="0">
                  <a:pos x="214" y="335"/>
                </a:cxn>
                <a:cxn ang="0">
                  <a:pos x="248" y="254"/>
                </a:cxn>
                <a:cxn ang="0">
                  <a:pos x="288" y="179"/>
                </a:cxn>
                <a:cxn ang="0">
                  <a:pos x="335" y="115"/>
                </a:cxn>
                <a:cxn ang="0">
                  <a:pos x="387" y="61"/>
                </a:cxn>
                <a:cxn ang="0">
                  <a:pos x="450" y="24"/>
                </a:cxn>
                <a:cxn ang="0">
                  <a:pos x="524" y="3"/>
                </a:cxn>
              </a:cxnLst>
              <a:rect l="0" t="0" r="r" b="b"/>
              <a:pathLst>
                <a:path w="996" h="892">
                  <a:moveTo>
                    <a:pt x="566" y="0"/>
                  </a:moveTo>
                  <a:lnTo>
                    <a:pt x="611" y="3"/>
                  </a:lnTo>
                  <a:lnTo>
                    <a:pt x="660" y="11"/>
                  </a:lnTo>
                  <a:lnTo>
                    <a:pt x="712" y="26"/>
                  </a:lnTo>
                  <a:lnTo>
                    <a:pt x="769" y="46"/>
                  </a:lnTo>
                  <a:lnTo>
                    <a:pt x="814" y="69"/>
                  </a:lnTo>
                  <a:lnTo>
                    <a:pt x="853" y="96"/>
                  </a:lnTo>
                  <a:lnTo>
                    <a:pt x="887" y="126"/>
                  </a:lnTo>
                  <a:lnTo>
                    <a:pt x="916" y="160"/>
                  </a:lnTo>
                  <a:lnTo>
                    <a:pt x="938" y="197"/>
                  </a:lnTo>
                  <a:lnTo>
                    <a:pt x="957" y="238"/>
                  </a:lnTo>
                  <a:lnTo>
                    <a:pt x="972" y="281"/>
                  </a:lnTo>
                  <a:lnTo>
                    <a:pt x="983" y="326"/>
                  </a:lnTo>
                  <a:lnTo>
                    <a:pt x="990" y="372"/>
                  </a:lnTo>
                  <a:lnTo>
                    <a:pt x="995" y="420"/>
                  </a:lnTo>
                  <a:lnTo>
                    <a:pt x="996" y="469"/>
                  </a:lnTo>
                  <a:lnTo>
                    <a:pt x="993" y="568"/>
                  </a:lnTo>
                  <a:lnTo>
                    <a:pt x="989" y="617"/>
                  </a:lnTo>
                  <a:lnTo>
                    <a:pt x="983" y="666"/>
                  </a:lnTo>
                  <a:lnTo>
                    <a:pt x="977" y="714"/>
                  </a:lnTo>
                  <a:lnTo>
                    <a:pt x="969" y="762"/>
                  </a:lnTo>
                  <a:lnTo>
                    <a:pt x="962" y="807"/>
                  </a:lnTo>
                  <a:lnTo>
                    <a:pt x="954" y="850"/>
                  </a:lnTo>
                  <a:lnTo>
                    <a:pt x="948" y="892"/>
                  </a:lnTo>
                  <a:lnTo>
                    <a:pt x="905" y="884"/>
                  </a:lnTo>
                  <a:lnTo>
                    <a:pt x="859" y="878"/>
                  </a:lnTo>
                  <a:lnTo>
                    <a:pt x="807" y="874"/>
                  </a:lnTo>
                  <a:lnTo>
                    <a:pt x="753" y="871"/>
                  </a:lnTo>
                  <a:lnTo>
                    <a:pt x="696" y="868"/>
                  </a:lnTo>
                  <a:lnTo>
                    <a:pt x="638" y="863"/>
                  </a:lnTo>
                  <a:lnTo>
                    <a:pt x="518" y="854"/>
                  </a:lnTo>
                  <a:lnTo>
                    <a:pt x="460" y="847"/>
                  </a:lnTo>
                  <a:lnTo>
                    <a:pt x="403" y="839"/>
                  </a:lnTo>
                  <a:lnTo>
                    <a:pt x="348" y="827"/>
                  </a:lnTo>
                  <a:lnTo>
                    <a:pt x="296" y="814"/>
                  </a:lnTo>
                  <a:lnTo>
                    <a:pt x="246" y="796"/>
                  </a:lnTo>
                  <a:lnTo>
                    <a:pt x="202" y="775"/>
                  </a:lnTo>
                  <a:lnTo>
                    <a:pt x="163" y="748"/>
                  </a:lnTo>
                  <a:lnTo>
                    <a:pt x="129" y="718"/>
                  </a:lnTo>
                  <a:lnTo>
                    <a:pt x="112" y="715"/>
                  </a:lnTo>
                  <a:lnTo>
                    <a:pt x="120" y="674"/>
                  </a:lnTo>
                  <a:lnTo>
                    <a:pt x="121" y="632"/>
                  </a:lnTo>
                  <a:lnTo>
                    <a:pt x="115" y="587"/>
                  </a:lnTo>
                  <a:lnTo>
                    <a:pt x="106" y="544"/>
                  </a:lnTo>
                  <a:lnTo>
                    <a:pt x="93" y="499"/>
                  </a:lnTo>
                  <a:lnTo>
                    <a:pt x="76" y="456"/>
                  </a:lnTo>
                  <a:lnTo>
                    <a:pt x="58" y="414"/>
                  </a:lnTo>
                  <a:lnTo>
                    <a:pt x="39" y="373"/>
                  </a:lnTo>
                  <a:lnTo>
                    <a:pt x="18" y="336"/>
                  </a:lnTo>
                  <a:lnTo>
                    <a:pt x="0" y="300"/>
                  </a:lnTo>
                  <a:lnTo>
                    <a:pt x="33" y="311"/>
                  </a:lnTo>
                  <a:lnTo>
                    <a:pt x="60" y="326"/>
                  </a:lnTo>
                  <a:lnTo>
                    <a:pt x="82" y="345"/>
                  </a:lnTo>
                  <a:lnTo>
                    <a:pt x="100" y="368"/>
                  </a:lnTo>
                  <a:lnTo>
                    <a:pt x="115" y="393"/>
                  </a:lnTo>
                  <a:lnTo>
                    <a:pt x="126" y="420"/>
                  </a:lnTo>
                  <a:lnTo>
                    <a:pt x="136" y="448"/>
                  </a:lnTo>
                  <a:lnTo>
                    <a:pt x="142" y="477"/>
                  </a:lnTo>
                  <a:lnTo>
                    <a:pt x="148" y="506"/>
                  </a:lnTo>
                  <a:lnTo>
                    <a:pt x="181" y="420"/>
                  </a:lnTo>
                  <a:lnTo>
                    <a:pt x="196" y="378"/>
                  </a:lnTo>
                  <a:lnTo>
                    <a:pt x="214" y="335"/>
                  </a:lnTo>
                  <a:lnTo>
                    <a:pt x="230" y="294"/>
                  </a:lnTo>
                  <a:lnTo>
                    <a:pt x="248" y="254"/>
                  </a:lnTo>
                  <a:lnTo>
                    <a:pt x="267" y="215"/>
                  </a:lnTo>
                  <a:lnTo>
                    <a:pt x="288" y="179"/>
                  </a:lnTo>
                  <a:lnTo>
                    <a:pt x="311" y="145"/>
                  </a:lnTo>
                  <a:lnTo>
                    <a:pt x="335" y="115"/>
                  </a:lnTo>
                  <a:lnTo>
                    <a:pt x="360" y="87"/>
                  </a:lnTo>
                  <a:lnTo>
                    <a:pt x="387" y="61"/>
                  </a:lnTo>
                  <a:lnTo>
                    <a:pt x="417" y="40"/>
                  </a:lnTo>
                  <a:lnTo>
                    <a:pt x="450" y="24"/>
                  </a:lnTo>
                  <a:lnTo>
                    <a:pt x="485" y="11"/>
                  </a:lnTo>
                  <a:lnTo>
                    <a:pt x="524" y="3"/>
                  </a:lnTo>
                  <a:lnTo>
                    <a:pt x="56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89" name="Freeform 121"/>
            <p:cNvSpPr>
              <a:spLocks noEditPoints="1"/>
            </p:cNvSpPr>
            <p:nvPr/>
          </p:nvSpPr>
          <p:spPr bwMode="auto">
            <a:xfrm>
              <a:off x="1178" y="2506"/>
              <a:ext cx="1035" cy="930"/>
            </a:xfrm>
            <a:custGeom>
              <a:avLst/>
              <a:gdLst/>
              <a:ahLst/>
              <a:cxnLst>
                <a:cxn ang="0">
                  <a:pos x="519" y="49"/>
                </a:cxn>
                <a:cxn ang="0">
                  <a:pos x="409" y="104"/>
                </a:cxn>
                <a:cxn ang="0">
                  <a:pos x="306" y="239"/>
                </a:cxn>
                <a:cxn ang="0">
                  <a:pos x="207" y="473"/>
                </a:cxn>
                <a:cxn ang="0">
                  <a:pos x="174" y="543"/>
                </a:cxn>
                <a:cxn ang="0">
                  <a:pos x="152" y="540"/>
                </a:cxn>
                <a:cxn ang="0">
                  <a:pos x="134" y="469"/>
                </a:cxn>
                <a:cxn ang="0">
                  <a:pos x="94" y="388"/>
                </a:cxn>
                <a:cxn ang="0">
                  <a:pos x="88" y="409"/>
                </a:cxn>
                <a:cxn ang="0">
                  <a:pos x="149" y="572"/>
                </a:cxn>
                <a:cxn ang="0">
                  <a:pos x="153" y="720"/>
                </a:cxn>
                <a:cxn ang="0">
                  <a:pos x="237" y="781"/>
                </a:cxn>
                <a:cxn ang="0">
                  <a:pos x="373" y="830"/>
                </a:cxn>
                <a:cxn ang="0">
                  <a:pos x="518" y="851"/>
                </a:cxn>
                <a:cxn ang="0">
                  <a:pos x="811" y="870"/>
                </a:cxn>
                <a:cxn ang="0">
                  <a:pos x="955" y="866"/>
                </a:cxn>
                <a:cxn ang="0">
                  <a:pos x="978" y="731"/>
                </a:cxn>
                <a:cxn ang="0">
                  <a:pos x="994" y="585"/>
                </a:cxn>
                <a:cxn ang="0">
                  <a:pos x="997" y="437"/>
                </a:cxn>
                <a:cxn ang="0">
                  <a:pos x="973" y="300"/>
                </a:cxn>
                <a:cxn ang="0">
                  <a:pos x="914" y="182"/>
                </a:cxn>
                <a:cxn ang="0">
                  <a:pos x="806" y="95"/>
                </a:cxn>
                <a:cxn ang="0">
                  <a:pos x="685" y="52"/>
                </a:cxn>
                <a:cxn ang="0">
                  <a:pos x="591" y="0"/>
                </a:cxn>
                <a:cxn ang="0">
                  <a:pos x="745" y="25"/>
                </a:cxn>
                <a:cxn ang="0">
                  <a:pos x="879" y="95"/>
                </a:cxn>
                <a:cxn ang="0">
                  <a:pos x="970" y="201"/>
                </a:cxn>
                <a:cxn ang="0">
                  <a:pos x="1018" y="331"/>
                </a:cxn>
                <a:cxn ang="0">
                  <a:pos x="1035" y="472"/>
                </a:cxn>
                <a:cxn ang="0">
                  <a:pos x="1014" y="739"/>
                </a:cxn>
                <a:cxn ang="0">
                  <a:pos x="984" y="924"/>
                </a:cxn>
                <a:cxn ang="0">
                  <a:pos x="963" y="930"/>
                </a:cxn>
                <a:cxn ang="0">
                  <a:pos x="693" y="903"/>
                </a:cxn>
                <a:cxn ang="0">
                  <a:pos x="422" y="878"/>
                </a:cxn>
                <a:cxn ang="0">
                  <a:pos x="288" y="845"/>
                </a:cxn>
                <a:cxn ang="0">
                  <a:pos x="168" y="782"/>
                </a:cxn>
                <a:cxn ang="0">
                  <a:pos x="119" y="748"/>
                </a:cxn>
                <a:cxn ang="0">
                  <a:pos x="121" y="676"/>
                </a:cxn>
                <a:cxn ang="0">
                  <a:pos x="94" y="522"/>
                </a:cxn>
                <a:cxn ang="0">
                  <a:pos x="27" y="375"/>
                </a:cxn>
                <a:cxn ang="0">
                  <a:pos x="4" y="309"/>
                </a:cxn>
                <a:cxn ang="0">
                  <a:pos x="58" y="312"/>
                </a:cxn>
                <a:cxn ang="0">
                  <a:pos x="130" y="370"/>
                </a:cxn>
                <a:cxn ang="0">
                  <a:pos x="171" y="457"/>
                </a:cxn>
                <a:cxn ang="0">
                  <a:pos x="225" y="319"/>
                </a:cxn>
                <a:cxn ang="0">
                  <a:pos x="310" y="155"/>
                </a:cxn>
                <a:cxn ang="0">
                  <a:pos x="404" y="57"/>
                </a:cxn>
                <a:cxn ang="0">
                  <a:pos x="540" y="3"/>
                </a:cxn>
              </a:cxnLst>
              <a:rect l="0" t="0" r="r" b="b"/>
              <a:pathLst>
                <a:path w="1035" h="930">
                  <a:moveTo>
                    <a:pt x="601" y="42"/>
                  </a:moveTo>
                  <a:lnTo>
                    <a:pt x="560" y="43"/>
                  </a:lnTo>
                  <a:lnTo>
                    <a:pt x="519" y="49"/>
                  </a:lnTo>
                  <a:lnTo>
                    <a:pt x="481" y="61"/>
                  </a:lnTo>
                  <a:lnTo>
                    <a:pt x="445" y="79"/>
                  </a:lnTo>
                  <a:lnTo>
                    <a:pt x="409" y="104"/>
                  </a:lnTo>
                  <a:lnTo>
                    <a:pt x="377" y="136"/>
                  </a:lnTo>
                  <a:lnTo>
                    <a:pt x="339" y="185"/>
                  </a:lnTo>
                  <a:lnTo>
                    <a:pt x="306" y="239"/>
                  </a:lnTo>
                  <a:lnTo>
                    <a:pt x="277" y="295"/>
                  </a:lnTo>
                  <a:lnTo>
                    <a:pt x="252" y="354"/>
                  </a:lnTo>
                  <a:lnTo>
                    <a:pt x="207" y="473"/>
                  </a:lnTo>
                  <a:lnTo>
                    <a:pt x="186" y="531"/>
                  </a:lnTo>
                  <a:lnTo>
                    <a:pt x="182" y="539"/>
                  </a:lnTo>
                  <a:lnTo>
                    <a:pt x="174" y="543"/>
                  </a:lnTo>
                  <a:lnTo>
                    <a:pt x="167" y="545"/>
                  </a:lnTo>
                  <a:lnTo>
                    <a:pt x="158" y="545"/>
                  </a:lnTo>
                  <a:lnTo>
                    <a:pt x="152" y="540"/>
                  </a:lnTo>
                  <a:lnTo>
                    <a:pt x="149" y="531"/>
                  </a:lnTo>
                  <a:lnTo>
                    <a:pt x="143" y="500"/>
                  </a:lnTo>
                  <a:lnTo>
                    <a:pt x="134" y="469"/>
                  </a:lnTo>
                  <a:lnTo>
                    <a:pt x="124" y="440"/>
                  </a:lnTo>
                  <a:lnTo>
                    <a:pt x="110" y="412"/>
                  </a:lnTo>
                  <a:lnTo>
                    <a:pt x="94" y="388"/>
                  </a:lnTo>
                  <a:lnTo>
                    <a:pt x="71" y="367"/>
                  </a:lnTo>
                  <a:lnTo>
                    <a:pt x="65" y="363"/>
                  </a:lnTo>
                  <a:lnTo>
                    <a:pt x="88" y="409"/>
                  </a:lnTo>
                  <a:lnTo>
                    <a:pt x="112" y="463"/>
                  </a:lnTo>
                  <a:lnTo>
                    <a:pt x="133" y="516"/>
                  </a:lnTo>
                  <a:lnTo>
                    <a:pt x="149" y="572"/>
                  </a:lnTo>
                  <a:lnTo>
                    <a:pt x="158" y="627"/>
                  </a:lnTo>
                  <a:lnTo>
                    <a:pt x="159" y="682"/>
                  </a:lnTo>
                  <a:lnTo>
                    <a:pt x="153" y="720"/>
                  </a:lnTo>
                  <a:lnTo>
                    <a:pt x="161" y="724"/>
                  </a:lnTo>
                  <a:lnTo>
                    <a:pt x="197" y="755"/>
                  </a:lnTo>
                  <a:lnTo>
                    <a:pt x="237" y="781"/>
                  </a:lnTo>
                  <a:lnTo>
                    <a:pt x="280" y="802"/>
                  </a:lnTo>
                  <a:lnTo>
                    <a:pt x="327" y="818"/>
                  </a:lnTo>
                  <a:lnTo>
                    <a:pt x="373" y="830"/>
                  </a:lnTo>
                  <a:lnTo>
                    <a:pt x="422" y="839"/>
                  </a:lnTo>
                  <a:lnTo>
                    <a:pt x="470" y="846"/>
                  </a:lnTo>
                  <a:lnTo>
                    <a:pt x="518" y="851"/>
                  </a:lnTo>
                  <a:lnTo>
                    <a:pt x="564" y="855"/>
                  </a:lnTo>
                  <a:lnTo>
                    <a:pt x="646" y="861"/>
                  </a:lnTo>
                  <a:lnTo>
                    <a:pt x="811" y="870"/>
                  </a:lnTo>
                  <a:lnTo>
                    <a:pt x="893" y="879"/>
                  </a:lnTo>
                  <a:lnTo>
                    <a:pt x="952" y="890"/>
                  </a:lnTo>
                  <a:lnTo>
                    <a:pt x="955" y="866"/>
                  </a:lnTo>
                  <a:lnTo>
                    <a:pt x="963" y="823"/>
                  </a:lnTo>
                  <a:lnTo>
                    <a:pt x="970" y="778"/>
                  </a:lnTo>
                  <a:lnTo>
                    <a:pt x="978" y="731"/>
                  </a:lnTo>
                  <a:lnTo>
                    <a:pt x="984" y="684"/>
                  </a:lnTo>
                  <a:lnTo>
                    <a:pt x="990" y="634"/>
                  </a:lnTo>
                  <a:lnTo>
                    <a:pt x="994" y="585"/>
                  </a:lnTo>
                  <a:lnTo>
                    <a:pt x="997" y="536"/>
                  </a:lnTo>
                  <a:lnTo>
                    <a:pt x="999" y="487"/>
                  </a:lnTo>
                  <a:lnTo>
                    <a:pt x="997" y="437"/>
                  </a:lnTo>
                  <a:lnTo>
                    <a:pt x="993" y="390"/>
                  </a:lnTo>
                  <a:lnTo>
                    <a:pt x="985" y="343"/>
                  </a:lnTo>
                  <a:lnTo>
                    <a:pt x="973" y="300"/>
                  </a:lnTo>
                  <a:lnTo>
                    <a:pt x="958" y="257"/>
                  </a:lnTo>
                  <a:lnTo>
                    <a:pt x="939" y="218"/>
                  </a:lnTo>
                  <a:lnTo>
                    <a:pt x="914" y="182"/>
                  </a:lnTo>
                  <a:lnTo>
                    <a:pt x="884" y="149"/>
                  </a:lnTo>
                  <a:lnTo>
                    <a:pt x="848" y="121"/>
                  </a:lnTo>
                  <a:lnTo>
                    <a:pt x="806" y="95"/>
                  </a:lnTo>
                  <a:lnTo>
                    <a:pt x="767" y="77"/>
                  </a:lnTo>
                  <a:lnTo>
                    <a:pt x="725" y="62"/>
                  </a:lnTo>
                  <a:lnTo>
                    <a:pt x="685" y="52"/>
                  </a:lnTo>
                  <a:lnTo>
                    <a:pt x="643" y="45"/>
                  </a:lnTo>
                  <a:lnTo>
                    <a:pt x="601" y="42"/>
                  </a:lnTo>
                  <a:close/>
                  <a:moveTo>
                    <a:pt x="591" y="0"/>
                  </a:moveTo>
                  <a:lnTo>
                    <a:pt x="643" y="3"/>
                  </a:lnTo>
                  <a:lnTo>
                    <a:pt x="694" y="10"/>
                  </a:lnTo>
                  <a:lnTo>
                    <a:pt x="745" y="25"/>
                  </a:lnTo>
                  <a:lnTo>
                    <a:pt x="793" y="45"/>
                  </a:lnTo>
                  <a:lnTo>
                    <a:pt x="837" y="68"/>
                  </a:lnTo>
                  <a:lnTo>
                    <a:pt x="879" y="95"/>
                  </a:lnTo>
                  <a:lnTo>
                    <a:pt x="915" y="127"/>
                  </a:lnTo>
                  <a:lnTo>
                    <a:pt x="945" y="163"/>
                  </a:lnTo>
                  <a:lnTo>
                    <a:pt x="970" y="201"/>
                  </a:lnTo>
                  <a:lnTo>
                    <a:pt x="991" y="243"/>
                  </a:lnTo>
                  <a:lnTo>
                    <a:pt x="1006" y="286"/>
                  </a:lnTo>
                  <a:lnTo>
                    <a:pt x="1018" y="331"/>
                  </a:lnTo>
                  <a:lnTo>
                    <a:pt x="1027" y="378"/>
                  </a:lnTo>
                  <a:lnTo>
                    <a:pt x="1032" y="425"/>
                  </a:lnTo>
                  <a:lnTo>
                    <a:pt x="1035" y="472"/>
                  </a:lnTo>
                  <a:lnTo>
                    <a:pt x="1033" y="561"/>
                  </a:lnTo>
                  <a:lnTo>
                    <a:pt x="1026" y="651"/>
                  </a:lnTo>
                  <a:lnTo>
                    <a:pt x="1014" y="739"/>
                  </a:lnTo>
                  <a:lnTo>
                    <a:pt x="1000" y="829"/>
                  </a:lnTo>
                  <a:lnTo>
                    <a:pt x="987" y="917"/>
                  </a:lnTo>
                  <a:lnTo>
                    <a:pt x="984" y="924"/>
                  </a:lnTo>
                  <a:lnTo>
                    <a:pt x="978" y="929"/>
                  </a:lnTo>
                  <a:lnTo>
                    <a:pt x="970" y="930"/>
                  </a:lnTo>
                  <a:lnTo>
                    <a:pt x="963" y="930"/>
                  </a:lnTo>
                  <a:lnTo>
                    <a:pt x="873" y="917"/>
                  </a:lnTo>
                  <a:lnTo>
                    <a:pt x="784" y="908"/>
                  </a:lnTo>
                  <a:lnTo>
                    <a:pt x="693" y="903"/>
                  </a:lnTo>
                  <a:lnTo>
                    <a:pt x="601" y="897"/>
                  </a:lnTo>
                  <a:lnTo>
                    <a:pt x="512" y="890"/>
                  </a:lnTo>
                  <a:lnTo>
                    <a:pt x="422" y="878"/>
                  </a:lnTo>
                  <a:lnTo>
                    <a:pt x="377" y="870"/>
                  </a:lnTo>
                  <a:lnTo>
                    <a:pt x="331" y="858"/>
                  </a:lnTo>
                  <a:lnTo>
                    <a:pt x="288" y="845"/>
                  </a:lnTo>
                  <a:lnTo>
                    <a:pt x="245" y="829"/>
                  </a:lnTo>
                  <a:lnTo>
                    <a:pt x="206" y="808"/>
                  </a:lnTo>
                  <a:lnTo>
                    <a:pt x="168" y="782"/>
                  </a:lnTo>
                  <a:lnTo>
                    <a:pt x="137" y="754"/>
                  </a:lnTo>
                  <a:lnTo>
                    <a:pt x="127" y="752"/>
                  </a:lnTo>
                  <a:lnTo>
                    <a:pt x="119" y="748"/>
                  </a:lnTo>
                  <a:lnTo>
                    <a:pt x="113" y="740"/>
                  </a:lnTo>
                  <a:lnTo>
                    <a:pt x="113" y="728"/>
                  </a:lnTo>
                  <a:lnTo>
                    <a:pt x="121" y="676"/>
                  </a:lnTo>
                  <a:lnTo>
                    <a:pt x="119" y="625"/>
                  </a:lnTo>
                  <a:lnTo>
                    <a:pt x="109" y="573"/>
                  </a:lnTo>
                  <a:lnTo>
                    <a:pt x="94" y="522"/>
                  </a:lnTo>
                  <a:lnTo>
                    <a:pt x="74" y="472"/>
                  </a:lnTo>
                  <a:lnTo>
                    <a:pt x="50" y="422"/>
                  </a:lnTo>
                  <a:lnTo>
                    <a:pt x="27" y="375"/>
                  </a:lnTo>
                  <a:lnTo>
                    <a:pt x="3" y="330"/>
                  </a:lnTo>
                  <a:lnTo>
                    <a:pt x="0" y="318"/>
                  </a:lnTo>
                  <a:lnTo>
                    <a:pt x="4" y="309"/>
                  </a:lnTo>
                  <a:lnTo>
                    <a:pt x="13" y="301"/>
                  </a:lnTo>
                  <a:lnTo>
                    <a:pt x="25" y="300"/>
                  </a:lnTo>
                  <a:lnTo>
                    <a:pt x="58" y="312"/>
                  </a:lnTo>
                  <a:lnTo>
                    <a:pt x="86" y="327"/>
                  </a:lnTo>
                  <a:lnTo>
                    <a:pt x="110" y="348"/>
                  </a:lnTo>
                  <a:lnTo>
                    <a:pt x="130" y="370"/>
                  </a:lnTo>
                  <a:lnTo>
                    <a:pt x="146" y="397"/>
                  </a:lnTo>
                  <a:lnTo>
                    <a:pt x="159" y="425"/>
                  </a:lnTo>
                  <a:lnTo>
                    <a:pt x="171" y="457"/>
                  </a:lnTo>
                  <a:lnTo>
                    <a:pt x="171" y="460"/>
                  </a:lnTo>
                  <a:lnTo>
                    <a:pt x="209" y="360"/>
                  </a:lnTo>
                  <a:lnTo>
                    <a:pt x="225" y="319"/>
                  </a:lnTo>
                  <a:lnTo>
                    <a:pt x="264" y="236"/>
                  </a:lnTo>
                  <a:lnTo>
                    <a:pt x="286" y="194"/>
                  </a:lnTo>
                  <a:lnTo>
                    <a:pt x="310" y="155"/>
                  </a:lnTo>
                  <a:lnTo>
                    <a:pt x="339" y="118"/>
                  </a:lnTo>
                  <a:lnTo>
                    <a:pt x="370" y="85"/>
                  </a:lnTo>
                  <a:lnTo>
                    <a:pt x="404" y="57"/>
                  </a:lnTo>
                  <a:lnTo>
                    <a:pt x="443" y="33"/>
                  </a:lnTo>
                  <a:lnTo>
                    <a:pt x="489" y="15"/>
                  </a:lnTo>
                  <a:lnTo>
                    <a:pt x="540" y="3"/>
                  </a:lnTo>
                  <a:lnTo>
                    <a:pt x="5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90" name="Freeform 122"/>
            <p:cNvSpPr>
              <a:spLocks noEditPoints="1"/>
            </p:cNvSpPr>
            <p:nvPr/>
          </p:nvSpPr>
          <p:spPr bwMode="auto">
            <a:xfrm>
              <a:off x="1594" y="2703"/>
              <a:ext cx="414" cy="367"/>
            </a:xfrm>
            <a:custGeom>
              <a:avLst/>
              <a:gdLst/>
              <a:ahLst/>
              <a:cxnLst>
                <a:cxn ang="0">
                  <a:pos x="44" y="64"/>
                </a:cxn>
                <a:cxn ang="0">
                  <a:pos x="41" y="127"/>
                </a:cxn>
                <a:cxn ang="0">
                  <a:pos x="62" y="190"/>
                </a:cxn>
                <a:cxn ang="0">
                  <a:pos x="102" y="245"/>
                </a:cxn>
                <a:cxn ang="0">
                  <a:pos x="154" y="290"/>
                </a:cxn>
                <a:cxn ang="0">
                  <a:pos x="209" y="318"/>
                </a:cxn>
                <a:cxn ang="0">
                  <a:pos x="269" y="328"/>
                </a:cxn>
                <a:cxn ang="0">
                  <a:pos x="329" y="321"/>
                </a:cxn>
                <a:cxn ang="0">
                  <a:pos x="368" y="300"/>
                </a:cxn>
                <a:cxn ang="0">
                  <a:pos x="372" y="276"/>
                </a:cxn>
                <a:cxn ang="0">
                  <a:pos x="344" y="233"/>
                </a:cxn>
                <a:cxn ang="0">
                  <a:pos x="286" y="182"/>
                </a:cxn>
                <a:cxn ang="0">
                  <a:pos x="221" y="140"/>
                </a:cxn>
                <a:cxn ang="0">
                  <a:pos x="153" y="100"/>
                </a:cxn>
                <a:cxn ang="0">
                  <a:pos x="78" y="58"/>
                </a:cxn>
                <a:cxn ang="0">
                  <a:pos x="62" y="0"/>
                </a:cxn>
                <a:cxn ang="0">
                  <a:pos x="87" y="16"/>
                </a:cxn>
                <a:cxn ang="0">
                  <a:pos x="127" y="39"/>
                </a:cxn>
                <a:cxn ang="0">
                  <a:pos x="209" y="88"/>
                </a:cxn>
                <a:cxn ang="0">
                  <a:pos x="290" y="140"/>
                </a:cxn>
                <a:cxn ang="0">
                  <a:pos x="333" y="170"/>
                </a:cxn>
                <a:cxn ang="0">
                  <a:pos x="377" y="207"/>
                </a:cxn>
                <a:cxn ang="0">
                  <a:pos x="407" y="251"/>
                </a:cxn>
                <a:cxn ang="0">
                  <a:pos x="412" y="299"/>
                </a:cxn>
                <a:cxn ang="0">
                  <a:pos x="396" y="328"/>
                </a:cxn>
                <a:cxn ang="0">
                  <a:pos x="366" y="348"/>
                </a:cxn>
                <a:cxn ang="0">
                  <a:pos x="333" y="358"/>
                </a:cxn>
                <a:cxn ang="0">
                  <a:pos x="259" y="367"/>
                </a:cxn>
                <a:cxn ang="0">
                  <a:pos x="188" y="352"/>
                </a:cxn>
                <a:cxn ang="0">
                  <a:pos x="123" y="313"/>
                </a:cxn>
                <a:cxn ang="0">
                  <a:pos x="68" y="261"/>
                </a:cxn>
                <a:cxn ang="0">
                  <a:pos x="23" y="195"/>
                </a:cxn>
                <a:cxn ang="0">
                  <a:pos x="0" y="124"/>
                </a:cxn>
                <a:cxn ang="0">
                  <a:pos x="8" y="49"/>
                </a:cxn>
                <a:cxn ang="0">
                  <a:pos x="32" y="6"/>
                </a:cxn>
                <a:cxn ang="0">
                  <a:pos x="44" y="6"/>
                </a:cxn>
                <a:cxn ang="0">
                  <a:pos x="62" y="0"/>
                </a:cxn>
              </a:cxnLst>
              <a:rect l="0" t="0" r="r" b="b"/>
              <a:pathLst>
                <a:path w="414" h="367">
                  <a:moveTo>
                    <a:pt x="54" y="40"/>
                  </a:moveTo>
                  <a:lnTo>
                    <a:pt x="44" y="64"/>
                  </a:lnTo>
                  <a:lnTo>
                    <a:pt x="38" y="95"/>
                  </a:lnTo>
                  <a:lnTo>
                    <a:pt x="41" y="127"/>
                  </a:lnTo>
                  <a:lnTo>
                    <a:pt x="48" y="158"/>
                  </a:lnTo>
                  <a:lnTo>
                    <a:pt x="62" y="190"/>
                  </a:lnTo>
                  <a:lnTo>
                    <a:pt x="79" y="218"/>
                  </a:lnTo>
                  <a:lnTo>
                    <a:pt x="102" y="245"/>
                  </a:lnTo>
                  <a:lnTo>
                    <a:pt x="127" y="269"/>
                  </a:lnTo>
                  <a:lnTo>
                    <a:pt x="154" y="290"/>
                  </a:lnTo>
                  <a:lnTo>
                    <a:pt x="181" y="306"/>
                  </a:lnTo>
                  <a:lnTo>
                    <a:pt x="209" y="318"/>
                  </a:lnTo>
                  <a:lnTo>
                    <a:pt x="238" y="325"/>
                  </a:lnTo>
                  <a:lnTo>
                    <a:pt x="269" y="328"/>
                  </a:lnTo>
                  <a:lnTo>
                    <a:pt x="299" y="327"/>
                  </a:lnTo>
                  <a:lnTo>
                    <a:pt x="329" y="321"/>
                  </a:lnTo>
                  <a:lnTo>
                    <a:pt x="356" y="309"/>
                  </a:lnTo>
                  <a:lnTo>
                    <a:pt x="368" y="300"/>
                  </a:lnTo>
                  <a:lnTo>
                    <a:pt x="374" y="288"/>
                  </a:lnTo>
                  <a:lnTo>
                    <a:pt x="372" y="276"/>
                  </a:lnTo>
                  <a:lnTo>
                    <a:pt x="366" y="261"/>
                  </a:lnTo>
                  <a:lnTo>
                    <a:pt x="344" y="233"/>
                  </a:lnTo>
                  <a:lnTo>
                    <a:pt x="317" y="206"/>
                  </a:lnTo>
                  <a:lnTo>
                    <a:pt x="286" y="182"/>
                  </a:lnTo>
                  <a:lnTo>
                    <a:pt x="254" y="160"/>
                  </a:lnTo>
                  <a:lnTo>
                    <a:pt x="221" y="140"/>
                  </a:lnTo>
                  <a:lnTo>
                    <a:pt x="190" y="121"/>
                  </a:lnTo>
                  <a:lnTo>
                    <a:pt x="153" y="100"/>
                  </a:lnTo>
                  <a:lnTo>
                    <a:pt x="114" y="79"/>
                  </a:lnTo>
                  <a:lnTo>
                    <a:pt x="78" y="58"/>
                  </a:lnTo>
                  <a:lnTo>
                    <a:pt x="54" y="40"/>
                  </a:lnTo>
                  <a:close/>
                  <a:moveTo>
                    <a:pt x="62" y="0"/>
                  </a:moveTo>
                  <a:lnTo>
                    <a:pt x="72" y="4"/>
                  </a:lnTo>
                  <a:lnTo>
                    <a:pt x="87" y="16"/>
                  </a:lnTo>
                  <a:lnTo>
                    <a:pt x="106" y="27"/>
                  </a:lnTo>
                  <a:lnTo>
                    <a:pt x="127" y="39"/>
                  </a:lnTo>
                  <a:lnTo>
                    <a:pt x="145" y="49"/>
                  </a:lnTo>
                  <a:lnTo>
                    <a:pt x="209" y="88"/>
                  </a:lnTo>
                  <a:lnTo>
                    <a:pt x="272" y="128"/>
                  </a:lnTo>
                  <a:lnTo>
                    <a:pt x="290" y="140"/>
                  </a:lnTo>
                  <a:lnTo>
                    <a:pt x="311" y="154"/>
                  </a:lnTo>
                  <a:lnTo>
                    <a:pt x="333" y="170"/>
                  </a:lnTo>
                  <a:lnTo>
                    <a:pt x="356" y="188"/>
                  </a:lnTo>
                  <a:lnTo>
                    <a:pt x="377" y="207"/>
                  </a:lnTo>
                  <a:lnTo>
                    <a:pt x="395" y="228"/>
                  </a:lnTo>
                  <a:lnTo>
                    <a:pt x="407" y="251"/>
                  </a:lnTo>
                  <a:lnTo>
                    <a:pt x="414" y="275"/>
                  </a:lnTo>
                  <a:lnTo>
                    <a:pt x="412" y="299"/>
                  </a:lnTo>
                  <a:lnTo>
                    <a:pt x="407" y="315"/>
                  </a:lnTo>
                  <a:lnTo>
                    <a:pt x="396" y="328"/>
                  </a:lnTo>
                  <a:lnTo>
                    <a:pt x="381" y="339"/>
                  </a:lnTo>
                  <a:lnTo>
                    <a:pt x="366" y="348"/>
                  </a:lnTo>
                  <a:lnTo>
                    <a:pt x="350" y="354"/>
                  </a:lnTo>
                  <a:lnTo>
                    <a:pt x="333" y="358"/>
                  </a:lnTo>
                  <a:lnTo>
                    <a:pt x="296" y="366"/>
                  </a:lnTo>
                  <a:lnTo>
                    <a:pt x="259" y="367"/>
                  </a:lnTo>
                  <a:lnTo>
                    <a:pt x="223" y="363"/>
                  </a:lnTo>
                  <a:lnTo>
                    <a:pt x="188" y="352"/>
                  </a:lnTo>
                  <a:lnTo>
                    <a:pt x="154" y="334"/>
                  </a:lnTo>
                  <a:lnTo>
                    <a:pt x="123" y="313"/>
                  </a:lnTo>
                  <a:lnTo>
                    <a:pt x="94" y="290"/>
                  </a:lnTo>
                  <a:lnTo>
                    <a:pt x="68" y="261"/>
                  </a:lnTo>
                  <a:lnTo>
                    <a:pt x="42" y="230"/>
                  </a:lnTo>
                  <a:lnTo>
                    <a:pt x="23" y="195"/>
                  </a:lnTo>
                  <a:lnTo>
                    <a:pt x="9" y="160"/>
                  </a:lnTo>
                  <a:lnTo>
                    <a:pt x="0" y="124"/>
                  </a:lnTo>
                  <a:lnTo>
                    <a:pt x="0" y="86"/>
                  </a:lnTo>
                  <a:lnTo>
                    <a:pt x="8" y="49"/>
                  </a:lnTo>
                  <a:lnTo>
                    <a:pt x="24" y="13"/>
                  </a:lnTo>
                  <a:lnTo>
                    <a:pt x="32" y="6"/>
                  </a:lnTo>
                  <a:lnTo>
                    <a:pt x="41" y="4"/>
                  </a:lnTo>
                  <a:lnTo>
                    <a:pt x="44" y="6"/>
                  </a:lnTo>
                  <a:lnTo>
                    <a:pt x="53" y="1"/>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91" name="Freeform 123"/>
            <p:cNvSpPr>
              <a:spLocks/>
            </p:cNvSpPr>
            <p:nvPr/>
          </p:nvSpPr>
          <p:spPr bwMode="auto">
            <a:xfrm>
              <a:off x="1788" y="2630"/>
              <a:ext cx="57" cy="85"/>
            </a:xfrm>
            <a:custGeom>
              <a:avLst/>
              <a:gdLst/>
              <a:ahLst/>
              <a:cxnLst>
                <a:cxn ang="0">
                  <a:pos x="38" y="0"/>
                </a:cxn>
                <a:cxn ang="0">
                  <a:pos x="47" y="4"/>
                </a:cxn>
                <a:cxn ang="0">
                  <a:pos x="54" y="10"/>
                </a:cxn>
                <a:cxn ang="0">
                  <a:pos x="57" y="21"/>
                </a:cxn>
                <a:cxn ang="0">
                  <a:pos x="54" y="30"/>
                </a:cxn>
                <a:cxn ang="0">
                  <a:pos x="47" y="37"/>
                </a:cxn>
                <a:cxn ang="0">
                  <a:pos x="50" y="36"/>
                </a:cxn>
                <a:cxn ang="0">
                  <a:pos x="48" y="37"/>
                </a:cxn>
                <a:cxn ang="0">
                  <a:pos x="48" y="39"/>
                </a:cxn>
                <a:cxn ang="0">
                  <a:pos x="47" y="40"/>
                </a:cxn>
                <a:cxn ang="0">
                  <a:pos x="45" y="44"/>
                </a:cxn>
                <a:cxn ang="0">
                  <a:pos x="44" y="47"/>
                </a:cxn>
                <a:cxn ang="0">
                  <a:pos x="44" y="52"/>
                </a:cxn>
                <a:cxn ang="0">
                  <a:pos x="41" y="58"/>
                </a:cxn>
                <a:cxn ang="0">
                  <a:pos x="39" y="65"/>
                </a:cxn>
                <a:cxn ang="0">
                  <a:pos x="38" y="71"/>
                </a:cxn>
                <a:cxn ang="0">
                  <a:pos x="33" y="80"/>
                </a:cxn>
                <a:cxn ang="0">
                  <a:pos x="24" y="85"/>
                </a:cxn>
                <a:cxn ang="0">
                  <a:pos x="14" y="85"/>
                </a:cxn>
                <a:cxn ang="0">
                  <a:pos x="5" y="80"/>
                </a:cxn>
                <a:cxn ang="0">
                  <a:pos x="0" y="71"/>
                </a:cxn>
                <a:cxn ang="0">
                  <a:pos x="0" y="61"/>
                </a:cxn>
                <a:cxn ang="0">
                  <a:pos x="3" y="44"/>
                </a:cxn>
                <a:cxn ang="0">
                  <a:pos x="9" y="30"/>
                </a:cxn>
                <a:cxn ang="0">
                  <a:pos x="17" y="15"/>
                </a:cxn>
                <a:cxn ang="0">
                  <a:pos x="27" y="3"/>
                </a:cxn>
                <a:cxn ang="0">
                  <a:pos x="38" y="0"/>
                </a:cxn>
              </a:cxnLst>
              <a:rect l="0" t="0" r="r" b="b"/>
              <a:pathLst>
                <a:path w="57" h="85">
                  <a:moveTo>
                    <a:pt x="38" y="0"/>
                  </a:moveTo>
                  <a:lnTo>
                    <a:pt x="47" y="4"/>
                  </a:lnTo>
                  <a:lnTo>
                    <a:pt x="54" y="10"/>
                  </a:lnTo>
                  <a:lnTo>
                    <a:pt x="57" y="21"/>
                  </a:lnTo>
                  <a:lnTo>
                    <a:pt x="54" y="30"/>
                  </a:lnTo>
                  <a:lnTo>
                    <a:pt x="47" y="37"/>
                  </a:lnTo>
                  <a:lnTo>
                    <a:pt x="50" y="36"/>
                  </a:lnTo>
                  <a:lnTo>
                    <a:pt x="48" y="37"/>
                  </a:lnTo>
                  <a:lnTo>
                    <a:pt x="48" y="39"/>
                  </a:lnTo>
                  <a:lnTo>
                    <a:pt x="47" y="40"/>
                  </a:lnTo>
                  <a:lnTo>
                    <a:pt x="45" y="44"/>
                  </a:lnTo>
                  <a:lnTo>
                    <a:pt x="44" y="47"/>
                  </a:lnTo>
                  <a:lnTo>
                    <a:pt x="44" y="52"/>
                  </a:lnTo>
                  <a:lnTo>
                    <a:pt x="41" y="58"/>
                  </a:lnTo>
                  <a:lnTo>
                    <a:pt x="39" y="65"/>
                  </a:lnTo>
                  <a:lnTo>
                    <a:pt x="38" y="71"/>
                  </a:lnTo>
                  <a:lnTo>
                    <a:pt x="33" y="80"/>
                  </a:lnTo>
                  <a:lnTo>
                    <a:pt x="24" y="85"/>
                  </a:lnTo>
                  <a:lnTo>
                    <a:pt x="14" y="85"/>
                  </a:lnTo>
                  <a:lnTo>
                    <a:pt x="5" y="80"/>
                  </a:lnTo>
                  <a:lnTo>
                    <a:pt x="0" y="71"/>
                  </a:lnTo>
                  <a:lnTo>
                    <a:pt x="0" y="61"/>
                  </a:lnTo>
                  <a:lnTo>
                    <a:pt x="3" y="44"/>
                  </a:lnTo>
                  <a:lnTo>
                    <a:pt x="9" y="30"/>
                  </a:lnTo>
                  <a:lnTo>
                    <a:pt x="17" y="15"/>
                  </a:lnTo>
                  <a:lnTo>
                    <a:pt x="27" y="3"/>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92" name="Freeform 124"/>
            <p:cNvSpPr>
              <a:spLocks/>
            </p:cNvSpPr>
            <p:nvPr/>
          </p:nvSpPr>
          <p:spPr bwMode="auto">
            <a:xfrm>
              <a:off x="1872" y="2672"/>
              <a:ext cx="46" cy="79"/>
            </a:xfrm>
            <a:custGeom>
              <a:avLst/>
              <a:gdLst/>
              <a:ahLst/>
              <a:cxnLst>
                <a:cxn ang="0">
                  <a:pos x="33" y="0"/>
                </a:cxn>
                <a:cxn ang="0">
                  <a:pos x="42" y="5"/>
                </a:cxn>
                <a:cxn ang="0">
                  <a:pos x="46" y="14"/>
                </a:cxn>
                <a:cxn ang="0">
                  <a:pos x="46" y="25"/>
                </a:cxn>
                <a:cxn ang="0">
                  <a:pos x="43" y="44"/>
                </a:cxn>
                <a:cxn ang="0">
                  <a:pos x="39" y="64"/>
                </a:cxn>
                <a:cxn ang="0">
                  <a:pos x="33" y="73"/>
                </a:cxn>
                <a:cxn ang="0">
                  <a:pos x="24" y="77"/>
                </a:cxn>
                <a:cxn ang="0">
                  <a:pos x="15" y="79"/>
                </a:cxn>
                <a:cxn ang="0">
                  <a:pos x="6" y="73"/>
                </a:cxn>
                <a:cxn ang="0">
                  <a:pos x="0" y="64"/>
                </a:cxn>
                <a:cxn ang="0">
                  <a:pos x="0" y="53"/>
                </a:cxn>
                <a:cxn ang="0">
                  <a:pos x="9" y="14"/>
                </a:cxn>
                <a:cxn ang="0">
                  <a:pos x="14" y="5"/>
                </a:cxn>
                <a:cxn ang="0">
                  <a:pos x="22" y="1"/>
                </a:cxn>
                <a:cxn ang="0">
                  <a:pos x="33" y="0"/>
                </a:cxn>
              </a:cxnLst>
              <a:rect l="0" t="0" r="r" b="b"/>
              <a:pathLst>
                <a:path w="46" h="79">
                  <a:moveTo>
                    <a:pt x="33" y="0"/>
                  </a:moveTo>
                  <a:lnTo>
                    <a:pt x="42" y="5"/>
                  </a:lnTo>
                  <a:lnTo>
                    <a:pt x="46" y="14"/>
                  </a:lnTo>
                  <a:lnTo>
                    <a:pt x="46" y="25"/>
                  </a:lnTo>
                  <a:lnTo>
                    <a:pt x="43" y="44"/>
                  </a:lnTo>
                  <a:lnTo>
                    <a:pt x="39" y="64"/>
                  </a:lnTo>
                  <a:lnTo>
                    <a:pt x="33" y="73"/>
                  </a:lnTo>
                  <a:lnTo>
                    <a:pt x="24" y="77"/>
                  </a:lnTo>
                  <a:lnTo>
                    <a:pt x="15" y="79"/>
                  </a:lnTo>
                  <a:lnTo>
                    <a:pt x="6" y="73"/>
                  </a:lnTo>
                  <a:lnTo>
                    <a:pt x="0" y="64"/>
                  </a:lnTo>
                  <a:lnTo>
                    <a:pt x="0" y="53"/>
                  </a:lnTo>
                  <a:lnTo>
                    <a:pt x="9" y="14"/>
                  </a:lnTo>
                  <a:lnTo>
                    <a:pt x="14" y="5"/>
                  </a:lnTo>
                  <a:lnTo>
                    <a:pt x="22" y="1"/>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93" name="Freeform 125"/>
            <p:cNvSpPr>
              <a:spLocks/>
            </p:cNvSpPr>
            <p:nvPr/>
          </p:nvSpPr>
          <p:spPr bwMode="auto">
            <a:xfrm>
              <a:off x="1853" y="2327"/>
              <a:ext cx="464" cy="339"/>
            </a:xfrm>
            <a:custGeom>
              <a:avLst/>
              <a:gdLst/>
              <a:ahLst/>
              <a:cxnLst>
                <a:cxn ang="0">
                  <a:pos x="271" y="0"/>
                </a:cxn>
                <a:cxn ang="0">
                  <a:pos x="315" y="13"/>
                </a:cxn>
                <a:cxn ang="0">
                  <a:pos x="349" y="43"/>
                </a:cxn>
                <a:cxn ang="0">
                  <a:pos x="367" y="86"/>
                </a:cxn>
                <a:cxn ang="0">
                  <a:pos x="361" y="140"/>
                </a:cxn>
                <a:cxn ang="0">
                  <a:pos x="406" y="153"/>
                </a:cxn>
                <a:cxn ang="0">
                  <a:pos x="440" y="185"/>
                </a:cxn>
                <a:cxn ang="0">
                  <a:pos x="460" y="227"/>
                </a:cxn>
                <a:cxn ang="0">
                  <a:pos x="461" y="271"/>
                </a:cxn>
                <a:cxn ang="0">
                  <a:pos x="440" y="312"/>
                </a:cxn>
                <a:cxn ang="0">
                  <a:pos x="406" y="334"/>
                </a:cxn>
                <a:cxn ang="0">
                  <a:pos x="366" y="337"/>
                </a:cxn>
                <a:cxn ang="0">
                  <a:pos x="315" y="327"/>
                </a:cxn>
                <a:cxn ang="0">
                  <a:pos x="240" y="303"/>
                </a:cxn>
                <a:cxn ang="0">
                  <a:pos x="204" y="289"/>
                </a:cxn>
                <a:cxn ang="0">
                  <a:pos x="180" y="330"/>
                </a:cxn>
                <a:cxn ang="0">
                  <a:pos x="149" y="339"/>
                </a:cxn>
                <a:cxn ang="0">
                  <a:pos x="116" y="327"/>
                </a:cxn>
                <a:cxn ang="0">
                  <a:pos x="82" y="300"/>
                </a:cxn>
                <a:cxn ang="0">
                  <a:pos x="50" y="270"/>
                </a:cxn>
                <a:cxn ang="0">
                  <a:pos x="24" y="243"/>
                </a:cxn>
                <a:cxn ang="0">
                  <a:pos x="44" y="243"/>
                </a:cxn>
                <a:cxn ang="0">
                  <a:pos x="61" y="234"/>
                </a:cxn>
                <a:cxn ang="0">
                  <a:pos x="77" y="215"/>
                </a:cxn>
                <a:cxn ang="0">
                  <a:pos x="53" y="186"/>
                </a:cxn>
                <a:cxn ang="0">
                  <a:pos x="15" y="155"/>
                </a:cxn>
                <a:cxn ang="0">
                  <a:pos x="0" y="118"/>
                </a:cxn>
                <a:cxn ang="0">
                  <a:pos x="4" y="77"/>
                </a:cxn>
                <a:cxn ang="0">
                  <a:pos x="27" y="41"/>
                </a:cxn>
                <a:cxn ang="0">
                  <a:pos x="61" y="19"/>
                </a:cxn>
                <a:cxn ang="0">
                  <a:pos x="104" y="13"/>
                </a:cxn>
                <a:cxn ang="0">
                  <a:pos x="153" y="31"/>
                </a:cxn>
                <a:cxn ang="0">
                  <a:pos x="194" y="29"/>
                </a:cxn>
                <a:cxn ang="0">
                  <a:pos x="230" y="4"/>
                </a:cxn>
              </a:cxnLst>
              <a:rect l="0" t="0" r="r" b="b"/>
              <a:pathLst>
                <a:path w="464" h="339">
                  <a:moveTo>
                    <a:pt x="251" y="0"/>
                  </a:moveTo>
                  <a:lnTo>
                    <a:pt x="271" y="0"/>
                  </a:lnTo>
                  <a:lnTo>
                    <a:pt x="294" y="4"/>
                  </a:lnTo>
                  <a:lnTo>
                    <a:pt x="315" y="13"/>
                  </a:lnTo>
                  <a:lnTo>
                    <a:pt x="333" y="26"/>
                  </a:lnTo>
                  <a:lnTo>
                    <a:pt x="349" y="43"/>
                  </a:lnTo>
                  <a:lnTo>
                    <a:pt x="360" y="64"/>
                  </a:lnTo>
                  <a:lnTo>
                    <a:pt x="367" y="86"/>
                  </a:lnTo>
                  <a:lnTo>
                    <a:pt x="367" y="112"/>
                  </a:lnTo>
                  <a:lnTo>
                    <a:pt x="361" y="140"/>
                  </a:lnTo>
                  <a:lnTo>
                    <a:pt x="385" y="143"/>
                  </a:lnTo>
                  <a:lnTo>
                    <a:pt x="406" y="153"/>
                  </a:lnTo>
                  <a:lnTo>
                    <a:pt x="425" y="167"/>
                  </a:lnTo>
                  <a:lnTo>
                    <a:pt x="440" y="185"/>
                  </a:lnTo>
                  <a:lnTo>
                    <a:pt x="452" y="206"/>
                  </a:lnTo>
                  <a:lnTo>
                    <a:pt x="460" y="227"/>
                  </a:lnTo>
                  <a:lnTo>
                    <a:pt x="464" y="250"/>
                  </a:lnTo>
                  <a:lnTo>
                    <a:pt x="461" y="271"/>
                  </a:lnTo>
                  <a:lnTo>
                    <a:pt x="454" y="294"/>
                  </a:lnTo>
                  <a:lnTo>
                    <a:pt x="440" y="312"/>
                  </a:lnTo>
                  <a:lnTo>
                    <a:pt x="421" y="327"/>
                  </a:lnTo>
                  <a:lnTo>
                    <a:pt x="406" y="334"/>
                  </a:lnTo>
                  <a:lnTo>
                    <a:pt x="388" y="337"/>
                  </a:lnTo>
                  <a:lnTo>
                    <a:pt x="366" y="337"/>
                  </a:lnTo>
                  <a:lnTo>
                    <a:pt x="340" y="333"/>
                  </a:lnTo>
                  <a:lnTo>
                    <a:pt x="315" y="327"/>
                  </a:lnTo>
                  <a:lnTo>
                    <a:pt x="264" y="312"/>
                  </a:lnTo>
                  <a:lnTo>
                    <a:pt x="240" y="303"/>
                  </a:lnTo>
                  <a:lnTo>
                    <a:pt x="221" y="295"/>
                  </a:lnTo>
                  <a:lnTo>
                    <a:pt x="204" y="289"/>
                  </a:lnTo>
                  <a:lnTo>
                    <a:pt x="192" y="313"/>
                  </a:lnTo>
                  <a:lnTo>
                    <a:pt x="180" y="330"/>
                  </a:lnTo>
                  <a:lnTo>
                    <a:pt x="165" y="337"/>
                  </a:lnTo>
                  <a:lnTo>
                    <a:pt x="149" y="339"/>
                  </a:lnTo>
                  <a:lnTo>
                    <a:pt x="133" y="334"/>
                  </a:lnTo>
                  <a:lnTo>
                    <a:pt x="116" y="327"/>
                  </a:lnTo>
                  <a:lnTo>
                    <a:pt x="100" y="315"/>
                  </a:lnTo>
                  <a:lnTo>
                    <a:pt x="82" y="300"/>
                  </a:lnTo>
                  <a:lnTo>
                    <a:pt x="65" y="285"/>
                  </a:lnTo>
                  <a:lnTo>
                    <a:pt x="50" y="270"/>
                  </a:lnTo>
                  <a:lnTo>
                    <a:pt x="37" y="255"/>
                  </a:lnTo>
                  <a:lnTo>
                    <a:pt x="24" y="243"/>
                  </a:lnTo>
                  <a:lnTo>
                    <a:pt x="39" y="246"/>
                  </a:lnTo>
                  <a:lnTo>
                    <a:pt x="44" y="243"/>
                  </a:lnTo>
                  <a:lnTo>
                    <a:pt x="53" y="240"/>
                  </a:lnTo>
                  <a:lnTo>
                    <a:pt x="61" y="234"/>
                  </a:lnTo>
                  <a:lnTo>
                    <a:pt x="70" y="227"/>
                  </a:lnTo>
                  <a:lnTo>
                    <a:pt x="77" y="215"/>
                  </a:lnTo>
                  <a:lnTo>
                    <a:pt x="82" y="197"/>
                  </a:lnTo>
                  <a:lnTo>
                    <a:pt x="53" y="186"/>
                  </a:lnTo>
                  <a:lnTo>
                    <a:pt x="31" y="173"/>
                  </a:lnTo>
                  <a:lnTo>
                    <a:pt x="15" y="155"/>
                  </a:lnTo>
                  <a:lnTo>
                    <a:pt x="4" y="137"/>
                  </a:lnTo>
                  <a:lnTo>
                    <a:pt x="0" y="118"/>
                  </a:lnTo>
                  <a:lnTo>
                    <a:pt x="0" y="97"/>
                  </a:lnTo>
                  <a:lnTo>
                    <a:pt x="4" y="77"/>
                  </a:lnTo>
                  <a:lnTo>
                    <a:pt x="13" y="59"/>
                  </a:lnTo>
                  <a:lnTo>
                    <a:pt x="27" y="41"/>
                  </a:lnTo>
                  <a:lnTo>
                    <a:pt x="41" y="28"/>
                  </a:lnTo>
                  <a:lnTo>
                    <a:pt x="61" y="19"/>
                  </a:lnTo>
                  <a:lnTo>
                    <a:pt x="82" y="13"/>
                  </a:lnTo>
                  <a:lnTo>
                    <a:pt x="104" y="13"/>
                  </a:lnTo>
                  <a:lnTo>
                    <a:pt x="128" y="17"/>
                  </a:lnTo>
                  <a:lnTo>
                    <a:pt x="153" y="31"/>
                  </a:lnTo>
                  <a:lnTo>
                    <a:pt x="180" y="50"/>
                  </a:lnTo>
                  <a:lnTo>
                    <a:pt x="194" y="29"/>
                  </a:lnTo>
                  <a:lnTo>
                    <a:pt x="210" y="13"/>
                  </a:lnTo>
                  <a:lnTo>
                    <a:pt x="230" y="4"/>
                  </a:lnTo>
                  <a:lnTo>
                    <a:pt x="25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94" name="Freeform 126"/>
            <p:cNvSpPr>
              <a:spLocks noEditPoints="1"/>
            </p:cNvSpPr>
            <p:nvPr/>
          </p:nvSpPr>
          <p:spPr bwMode="auto">
            <a:xfrm>
              <a:off x="1832" y="2307"/>
              <a:ext cx="505" cy="378"/>
            </a:xfrm>
            <a:custGeom>
              <a:avLst/>
              <a:gdLst/>
              <a:ahLst/>
              <a:cxnLst>
                <a:cxn ang="0">
                  <a:pos x="231" y="61"/>
                </a:cxn>
                <a:cxn ang="0">
                  <a:pos x="203" y="90"/>
                </a:cxn>
                <a:cxn ang="0">
                  <a:pos x="170" y="73"/>
                </a:cxn>
                <a:cxn ang="0">
                  <a:pos x="115" y="54"/>
                </a:cxn>
                <a:cxn ang="0">
                  <a:pos x="64" y="73"/>
                </a:cxn>
                <a:cxn ang="0">
                  <a:pos x="40" y="133"/>
                </a:cxn>
                <a:cxn ang="0">
                  <a:pos x="70" y="179"/>
                </a:cxn>
                <a:cxn ang="0">
                  <a:pos x="118" y="203"/>
                </a:cxn>
                <a:cxn ang="0">
                  <a:pos x="115" y="244"/>
                </a:cxn>
                <a:cxn ang="0">
                  <a:pos x="83" y="273"/>
                </a:cxn>
                <a:cxn ang="0">
                  <a:pos x="143" y="326"/>
                </a:cxn>
                <a:cxn ang="0">
                  <a:pos x="185" y="333"/>
                </a:cxn>
                <a:cxn ang="0">
                  <a:pos x="212" y="294"/>
                </a:cxn>
                <a:cxn ang="0">
                  <a:pos x="279" y="309"/>
                </a:cxn>
                <a:cxn ang="0">
                  <a:pos x="358" y="333"/>
                </a:cxn>
                <a:cxn ang="0">
                  <a:pos x="413" y="339"/>
                </a:cxn>
                <a:cxn ang="0">
                  <a:pos x="457" y="302"/>
                </a:cxn>
                <a:cxn ang="0">
                  <a:pos x="460" y="241"/>
                </a:cxn>
                <a:cxn ang="0">
                  <a:pos x="407" y="185"/>
                </a:cxn>
                <a:cxn ang="0">
                  <a:pos x="366" y="172"/>
                </a:cxn>
                <a:cxn ang="0">
                  <a:pos x="367" y="132"/>
                </a:cxn>
                <a:cxn ang="0">
                  <a:pos x="349" y="70"/>
                </a:cxn>
                <a:cxn ang="0">
                  <a:pos x="289" y="40"/>
                </a:cxn>
                <a:cxn ang="0">
                  <a:pos x="310" y="3"/>
                </a:cxn>
                <a:cxn ang="0">
                  <a:pos x="382" y="51"/>
                </a:cxn>
                <a:cxn ang="0">
                  <a:pos x="407" y="133"/>
                </a:cxn>
                <a:cxn ang="0">
                  <a:pos x="437" y="157"/>
                </a:cxn>
                <a:cxn ang="0">
                  <a:pos x="494" y="223"/>
                </a:cxn>
                <a:cxn ang="0">
                  <a:pos x="499" y="308"/>
                </a:cxn>
                <a:cxn ang="0">
                  <a:pos x="446" y="367"/>
                </a:cxn>
                <a:cxn ang="0">
                  <a:pos x="372" y="376"/>
                </a:cxn>
                <a:cxn ang="0">
                  <a:pos x="291" y="356"/>
                </a:cxn>
                <a:cxn ang="0">
                  <a:pos x="234" y="335"/>
                </a:cxn>
                <a:cxn ang="0">
                  <a:pos x="198" y="372"/>
                </a:cxn>
                <a:cxn ang="0">
                  <a:pos x="145" y="372"/>
                </a:cxn>
                <a:cxn ang="0">
                  <a:pos x="73" y="318"/>
                </a:cxn>
                <a:cxn ang="0">
                  <a:pos x="24" y="267"/>
                </a:cxn>
                <a:cxn ang="0">
                  <a:pos x="39" y="245"/>
                </a:cxn>
                <a:cxn ang="0">
                  <a:pos x="62" y="242"/>
                </a:cxn>
                <a:cxn ang="0">
                  <a:pos x="71" y="226"/>
                </a:cxn>
                <a:cxn ang="0">
                  <a:pos x="12" y="170"/>
                </a:cxn>
                <a:cxn ang="0">
                  <a:pos x="6" y="93"/>
                </a:cxn>
                <a:cxn ang="0">
                  <a:pos x="62" y="27"/>
                </a:cxn>
                <a:cxn ang="0">
                  <a:pos x="139" y="17"/>
                </a:cxn>
                <a:cxn ang="0">
                  <a:pos x="195" y="43"/>
                </a:cxn>
                <a:cxn ang="0">
                  <a:pos x="237" y="9"/>
                </a:cxn>
              </a:cxnLst>
              <a:rect l="0" t="0" r="r" b="b"/>
              <a:pathLst>
                <a:path w="505" h="378">
                  <a:moveTo>
                    <a:pt x="269" y="40"/>
                  </a:moveTo>
                  <a:lnTo>
                    <a:pt x="248" y="48"/>
                  </a:lnTo>
                  <a:lnTo>
                    <a:pt x="231" y="61"/>
                  </a:lnTo>
                  <a:lnTo>
                    <a:pt x="218" y="81"/>
                  </a:lnTo>
                  <a:lnTo>
                    <a:pt x="212" y="88"/>
                  </a:lnTo>
                  <a:lnTo>
                    <a:pt x="203" y="90"/>
                  </a:lnTo>
                  <a:lnTo>
                    <a:pt x="194" y="90"/>
                  </a:lnTo>
                  <a:lnTo>
                    <a:pt x="186" y="85"/>
                  </a:lnTo>
                  <a:lnTo>
                    <a:pt x="170" y="73"/>
                  </a:lnTo>
                  <a:lnTo>
                    <a:pt x="152" y="63"/>
                  </a:lnTo>
                  <a:lnTo>
                    <a:pt x="134" y="57"/>
                  </a:lnTo>
                  <a:lnTo>
                    <a:pt x="115" y="54"/>
                  </a:lnTo>
                  <a:lnTo>
                    <a:pt x="95" y="55"/>
                  </a:lnTo>
                  <a:lnTo>
                    <a:pt x="79" y="61"/>
                  </a:lnTo>
                  <a:lnTo>
                    <a:pt x="64" y="73"/>
                  </a:lnTo>
                  <a:lnTo>
                    <a:pt x="51" y="91"/>
                  </a:lnTo>
                  <a:lnTo>
                    <a:pt x="42" y="112"/>
                  </a:lnTo>
                  <a:lnTo>
                    <a:pt x="40" y="133"/>
                  </a:lnTo>
                  <a:lnTo>
                    <a:pt x="46" y="151"/>
                  </a:lnTo>
                  <a:lnTo>
                    <a:pt x="55" y="166"/>
                  </a:lnTo>
                  <a:lnTo>
                    <a:pt x="70" y="179"/>
                  </a:lnTo>
                  <a:lnTo>
                    <a:pt x="88" y="190"/>
                  </a:lnTo>
                  <a:lnTo>
                    <a:pt x="109" y="197"/>
                  </a:lnTo>
                  <a:lnTo>
                    <a:pt x="118" y="203"/>
                  </a:lnTo>
                  <a:lnTo>
                    <a:pt x="122" y="212"/>
                  </a:lnTo>
                  <a:lnTo>
                    <a:pt x="122" y="223"/>
                  </a:lnTo>
                  <a:lnTo>
                    <a:pt x="115" y="244"/>
                  </a:lnTo>
                  <a:lnTo>
                    <a:pt x="103" y="258"/>
                  </a:lnTo>
                  <a:lnTo>
                    <a:pt x="88" y="270"/>
                  </a:lnTo>
                  <a:lnTo>
                    <a:pt x="83" y="273"/>
                  </a:lnTo>
                  <a:lnTo>
                    <a:pt x="92" y="282"/>
                  </a:lnTo>
                  <a:lnTo>
                    <a:pt x="127" y="314"/>
                  </a:lnTo>
                  <a:lnTo>
                    <a:pt x="143" y="326"/>
                  </a:lnTo>
                  <a:lnTo>
                    <a:pt x="158" y="333"/>
                  </a:lnTo>
                  <a:lnTo>
                    <a:pt x="172" y="336"/>
                  </a:lnTo>
                  <a:lnTo>
                    <a:pt x="185" y="333"/>
                  </a:lnTo>
                  <a:lnTo>
                    <a:pt x="195" y="323"/>
                  </a:lnTo>
                  <a:lnTo>
                    <a:pt x="206" y="303"/>
                  </a:lnTo>
                  <a:lnTo>
                    <a:pt x="212" y="294"/>
                  </a:lnTo>
                  <a:lnTo>
                    <a:pt x="221" y="290"/>
                  </a:lnTo>
                  <a:lnTo>
                    <a:pt x="231" y="290"/>
                  </a:lnTo>
                  <a:lnTo>
                    <a:pt x="279" y="309"/>
                  </a:lnTo>
                  <a:lnTo>
                    <a:pt x="327" y="324"/>
                  </a:lnTo>
                  <a:lnTo>
                    <a:pt x="342" y="329"/>
                  </a:lnTo>
                  <a:lnTo>
                    <a:pt x="358" y="333"/>
                  </a:lnTo>
                  <a:lnTo>
                    <a:pt x="378" y="338"/>
                  </a:lnTo>
                  <a:lnTo>
                    <a:pt x="396" y="339"/>
                  </a:lnTo>
                  <a:lnTo>
                    <a:pt x="413" y="339"/>
                  </a:lnTo>
                  <a:lnTo>
                    <a:pt x="427" y="333"/>
                  </a:lnTo>
                  <a:lnTo>
                    <a:pt x="445" y="318"/>
                  </a:lnTo>
                  <a:lnTo>
                    <a:pt x="457" y="302"/>
                  </a:lnTo>
                  <a:lnTo>
                    <a:pt x="464" y="284"/>
                  </a:lnTo>
                  <a:lnTo>
                    <a:pt x="466" y="263"/>
                  </a:lnTo>
                  <a:lnTo>
                    <a:pt x="460" y="241"/>
                  </a:lnTo>
                  <a:lnTo>
                    <a:pt x="446" y="218"/>
                  </a:lnTo>
                  <a:lnTo>
                    <a:pt x="430" y="199"/>
                  </a:lnTo>
                  <a:lnTo>
                    <a:pt x="407" y="185"/>
                  </a:lnTo>
                  <a:lnTo>
                    <a:pt x="382" y="179"/>
                  </a:lnTo>
                  <a:lnTo>
                    <a:pt x="373" y="176"/>
                  </a:lnTo>
                  <a:lnTo>
                    <a:pt x="366" y="172"/>
                  </a:lnTo>
                  <a:lnTo>
                    <a:pt x="363" y="163"/>
                  </a:lnTo>
                  <a:lnTo>
                    <a:pt x="363" y="154"/>
                  </a:lnTo>
                  <a:lnTo>
                    <a:pt x="367" y="132"/>
                  </a:lnTo>
                  <a:lnTo>
                    <a:pt x="366" y="111"/>
                  </a:lnTo>
                  <a:lnTo>
                    <a:pt x="360" y="90"/>
                  </a:lnTo>
                  <a:lnTo>
                    <a:pt x="349" y="70"/>
                  </a:lnTo>
                  <a:lnTo>
                    <a:pt x="334" y="55"/>
                  </a:lnTo>
                  <a:lnTo>
                    <a:pt x="313" y="45"/>
                  </a:lnTo>
                  <a:lnTo>
                    <a:pt x="289" y="40"/>
                  </a:lnTo>
                  <a:lnTo>
                    <a:pt x="269" y="40"/>
                  </a:lnTo>
                  <a:close/>
                  <a:moveTo>
                    <a:pt x="285" y="0"/>
                  </a:moveTo>
                  <a:lnTo>
                    <a:pt x="310" y="3"/>
                  </a:lnTo>
                  <a:lnTo>
                    <a:pt x="336" y="12"/>
                  </a:lnTo>
                  <a:lnTo>
                    <a:pt x="363" y="29"/>
                  </a:lnTo>
                  <a:lnTo>
                    <a:pt x="382" y="51"/>
                  </a:lnTo>
                  <a:lnTo>
                    <a:pt x="397" y="75"/>
                  </a:lnTo>
                  <a:lnTo>
                    <a:pt x="406" y="103"/>
                  </a:lnTo>
                  <a:lnTo>
                    <a:pt x="407" y="133"/>
                  </a:lnTo>
                  <a:lnTo>
                    <a:pt x="406" y="144"/>
                  </a:lnTo>
                  <a:lnTo>
                    <a:pt x="410" y="145"/>
                  </a:lnTo>
                  <a:lnTo>
                    <a:pt x="437" y="157"/>
                  </a:lnTo>
                  <a:lnTo>
                    <a:pt x="461" y="175"/>
                  </a:lnTo>
                  <a:lnTo>
                    <a:pt x="481" y="197"/>
                  </a:lnTo>
                  <a:lnTo>
                    <a:pt x="494" y="223"/>
                  </a:lnTo>
                  <a:lnTo>
                    <a:pt x="503" y="251"/>
                  </a:lnTo>
                  <a:lnTo>
                    <a:pt x="505" y="279"/>
                  </a:lnTo>
                  <a:lnTo>
                    <a:pt x="499" y="308"/>
                  </a:lnTo>
                  <a:lnTo>
                    <a:pt x="485" y="335"/>
                  </a:lnTo>
                  <a:lnTo>
                    <a:pt x="467" y="354"/>
                  </a:lnTo>
                  <a:lnTo>
                    <a:pt x="446" y="367"/>
                  </a:lnTo>
                  <a:lnTo>
                    <a:pt x="422" y="375"/>
                  </a:lnTo>
                  <a:lnTo>
                    <a:pt x="399" y="378"/>
                  </a:lnTo>
                  <a:lnTo>
                    <a:pt x="372" y="376"/>
                  </a:lnTo>
                  <a:lnTo>
                    <a:pt x="345" y="372"/>
                  </a:lnTo>
                  <a:lnTo>
                    <a:pt x="318" y="365"/>
                  </a:lnTo>
                  <a:lnTo>
                    <a:pt x="291" y="356"/>
                  </a:lnTo>
                  <a:lnTo>
                    <a:pt x="266" y="347"/>
                  </a:lnTo>
                  <a:lnTo>
                    <a:pt x="242" y="338"/>
                  </a:lnTo>
                  <a:lnTo>
                    <a:pt x="234" y="335"/>
                  </a:lnTo>
                  <a:lnTo>
                    <a:pt x="225" y="348"/>
                  </a:lnTo>
                  <a:lnTo>
                    <a:pt x="213" y="362"/>
                  </a:lnTo>
                  <a:lnTo>
                    <a:pt x="198" y="372"/>
                  </a:lnTo>
                  <a:lnTo>
                    <a:pt x="183" y="378"/>
                  </a:lnTo>
                  <a:lnTo>
                    <a:pt x="164" y="378"/>
                  </a:lnTo>
                  <a:lnTo>
                    <a:pt x="145" y="372"/>
                  </a:lnTo>
                  <a:lnTo>
                    <a:pt x="118" y="357"/>
                  </a:lnTo>
                  <a:lnTo>
                    <a:pt x="94" y="339"/>
                  </a:lnTo>
                  <a:lnTo>
                    <a:pt x="73" y="318"/>
                  </a:lnTo>
                  <a:lnTo>
                    <a:pt x="51" y="297"/>
                  </a:lnTo>
                  <a:lnTo>
                    <a:pt x="30" y="276"/>
                  </a:lnTo>
                  <a:lnTo>
                    <a:pt x="24" y="267"/>
                  </a:lnTo>
                  <a:lnTo>
                    <a:pt x="25" y="258"/>
                  </a:lnTo>
                  <a:lnTo>
                    <a:pt x="30" y="250"/>
                  </a:lnTo>
                  <a:lnTo>
                    <a:pt x="39" y="245"/>
                  </a:lnTo>
                  <a:lnTo>
                    <a:pt x="48" y="244"/>
                  </a:lnTo>
                  <a:lnTo>
                    <a:pt x="55" y="247"/>
                  </a:lnTo>
                  <a:lnTo>
                    <a:pt x="62" y="242"/>
                  </a:lnTo>
                  <a:lnTo>
                    <a:pt x="71" y="236"/>
                  </a:lnTo>
                  <a:lnTo>
                    <a:pt x="77" y="229"/>
                  </a:lnTo>
                  <a:lnTo>
                    <a:pt x="71" y="226"/>
                  </a:lnTo>
                  <a:lnTo>
                    <a:pt x="48" y="211"/>
                  </a:lnTo>
                  <a:lnTo>
                    <a:pt x="28" y="193"/>
                  </a:lnTo>
                  <a:lnTo>
                    <a:pt x="12" y="170"/>
                  </a:lnTo>
                  <a:lnTo>
                    <a:pt x="3" y="146"/>
                  </a:lnTo>
                  <a:lnTo>
                    <a:pt x="0" y="121"/>
                  </a:lnTo>
                  <a:lnTo>
                    <a:pt x="6" y="93"/>
                  </a:lnTo>
                  <a:lnTo>
                    <a:pt x="19" y="66"/>
                  </a:lnTo>
                  <a:lnTo>
                    <a:pt x="40" y="42"/>
                  </a:lnTo>
                  <a:lnTo>
                    <a:pt x="62" y="27"/>
                  </a:lnTo>
                  <a:lnTo>
                    <a:pt x="88" y="18"/>
                  </a:lnTo>
                  <a:lnTo>
                    <a:pt x="113" y="15"/>
                  </a:lnTo>
                  <a:lnTo>
                    <a:pt x="139" y="17"/>
                  </a:lnTo>
                  <a:lnTo>
                    <a:pt x="166" y="26"/>
                  </a:lnTo>
                  <a:lnTo>
                    <a:pt x="191" y="39"/>
                  </a:lnTo>
                  <a:lnTo>
                    <a:pt x="195" y="43"/>
                  </a:lnTo>
                  <a:lnTo>
                    <a:pt x="198" y="39"/>
                  </a:lnTo>
                  <a:lnTo>
                    <a:pt x="216" y="23"/>
                  </a:lnTo>
                  <a:lnTo>
                    <a:pt x="237" y="9"/>
                  </a:lnTo>
                  <a:lnTo>
                    <a:pt x="261" y="2"/>
                  </a:lnTo>
                  <a:lnTo>
                    <a:pt x="2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95" name="Freeform 127"/>
            <p:cNvSpPr>
              <a:spLocks/>
            </p:cNvSpPr>
            <p:nvPr/>
          </p:nvSpPr>
          <p:spPr bwMode="auto">
            <a:xfrm>
              <a:off x="1748" y="3075"/>
              <a:ext cx="995" cy="893"/>
            </a:xfrm>
            <a:custGeom>
              <a:avLst/>
              <a:gdLst/>
              <a:ahLst/>
              <a:cxnLst>
                <a:cxn ang="0">
                  <a:pos x="611" y="3"/>
                </a:cxn>
                <a:cxn ang="0">
                  <a:pos x="712" y="27"/>
                </a:cxn>
                <a:cxn ang="0">
                  <a:pos x="814" y="70"/>
                </a:cxn>
                <a:cxn ang="0">
                  <a:pos x="887" y="127"/>
                </a:cxn>
                <a:cxn ang="0">
                  <a:pos x="938" y="198"/>
                </a:cxn>
                <a:cxn ang="0">
                  <a:pos x="971" y="282"/>
                </a:cxn>
                <a:cxn ang="0">
                  <a:pos x="990" y="373"/>
                </a:cxn>
                <a:cxn ang="0">
                  <a:pos x="995" y="469"/>
                </a:cxn>
                <a:cxn ang="0">
                  <a:pos x="992" y="569"/>
                </a:cxn>
                <a:cxn ang="0">
                  <a:pos x="981" y="667"/>
                </a:cxn>
                <a:cxn ang="0">
                  <a:pos x="968" y="763"/>
                </a:cxn>
                <a:cxn ang="0">
                  <a:pos x="954" y="851"/>
                </a:cxn>
                <a:cxn ang="0">
                  <a:pos x="905" y="885"/>
                </a:cxn>
                <a:cxn ang="0">
                  <a:pos x="807" y="875"/>
                </a:cxn>
                <a:cxn ang="0">
                  <a:pos x="696" y="867"/>
                </a:cxn>
                <a:cxn ang="0">
                  <a:pos x="578" y="860"/>
                </a:cxn>
                <a:cxn ang="0">
                  <a:pos x="402" y="839"/>
                </a:cxn>
                <a:cxn ang="0">
                  <a:pos x="294" y="814"/>
                </a:cxn>
                <a:cxn ang="0">
                  <a:pos x="200" y="775"/>
                </a:cxn>
                <a:cxn ang="0">
                  <a:pos x="127" y="718"/>
                </a:cxn>
                <a:cxn ang="0">
                  <a:pos x="120" y="675"/>
                </a:cxn>
                <a:cxn ang="0">
                  <a:pos x="115" y="588"/>
                </a:cxn>
                <a:cxn ang="0">
                  <a:pos x="91" y="500"/>
                </a:cxn>
                <a:cxn ang="0">
                  <a:pos x="57" y="415"/>
                </a:cxn>
                <a:cxn ang="0">
                  <a:pos x="0" y="300"/>
                </a:cxn>
                <a:cxn ang="0">
                  <a:pos x="58" y="325"/>
                </a:cxn>
                <a:cxn ang="0">
                  <a:pos x="99" y="367"/>
                </a:cxn>
                <a:cxn ang="0">
                  <a:pos x="126" y="419"/>
                </a:cxn>
                <a:cxn ang="0">
                  <a:pos x="142" y="478"/>
                </a:cxn>
                <a:cxn ang="0">
                  <a:pos x="181" y="419"/>
                </a:cxn>
                <a:cxn ang="0">
                  <a:pos x="214" y="334"/>
                </a:cxn>
                <a:cxn ang="0">
                  <a:pos x="248" y="254"/>
                </a:cxn>
                <a:cxn ang="0">
                  <a:pos x="288" y="179"/>
                </a:cxn>
                <a:cxn ang="0">
                  <a:pos x="333" y="115"/>
                </a:cxn>
                <a:cxn ang="0">
                  <a:pos x="387" y="61"/>
                </a:cxn>
                <a:cxn ang="0">
                  <a:pos x="450" y="24"/>
                </a:cxn>
                <a:cxn ang="0">
                  <a:pos x="523" y="3"/>
                </a:cxn>
              </a:cxnLst>
              <a:rect l="0" t="0" r="r" b="b"/>
              <a:pathLst>
                <a:path w="995" h="893">
                  <a:moveTo>
                    <a:pt x="565" y="0"/>
                  </a:moveTo>
                  <a:lnTo>
                    <a:pt x="611" y="3"/>
                  </a:lnTo>
                  <a:lnTo>
                    <a:pt x="659" y="12"/>
                  </a:lnTo>
                  <a:lnTo>
                    <a:pt x="712" y="27"/>
                  </a:lnTo>
                  <a:lnTo>
                    <a:pt x="769" y="47"/>
                  </a:lnTo>
                  <a:lnTo>
                    <a:pt x="814" y="70"/>
                  </a:lnTo>
                  <a:lnTo>
                    <a:pt x="853" y="97"/>
                  </a:lnTo>
                  <a:lnTo>
                    <a:pt x="887" y="127"/>
                  </a:lnTo>
                  <a:lnTo>
                    <a:pt x="916" y="161"/>
                  </a:lnTo>
                  <a:lnTo>
                    <a:pt x="938" y="198"/>
                  </a:lnTo>
                  <a:lnTo>
                    <a:pt x="957" y="239"/>
                  </a:lnTo>
                  <a:lnTo>
                    <a:pt x="971" y="282"/>
                  </a:lnTo>
                  <a:lnTo>
                    <a:pt x="983" y="327"/>
                  </a:lnTo>
                  <a:lnTo>
                    <a:pt x="990" y="373"/>
                  </a:lnTo>
                  <a:lnTo>
                    <a:pt x="993" y="421"/>
                  </a:lnTo>
                  <a:lnTo>
                    <a:pt x="995" y="469"/>
                  </a:lnTo>
                  <a:lnTo>
                    <a:pt x="995" y="518"/>
                  </a:lnTo>
                  <a:lnTo>
                    <a:pt x="992" y="569"/>
                  </a:lnTo>
                  <a:lnTo>
                    <a:pt x="987" y="618"/>
                  </a:lnTo>
                  <a:lnTo>
                    <a:pt x="981" y="667"/>
                  </a:lnTo>
                  <a:lnTo>
                    <a:pt x="975" y="715"/>
                  </a:lnTo>
                  <a:lnTo>
                    <a:pt x="968" y="763"/>
                  </a:lnTo>
                  <a:lnTo>
                    <a:pt x="962" y="808"/>
                  </a:lnTo>
                  <a:lnTo>
                    <a:pt x="954" y="851"/>
                  </a:lnTo>
                  <a:lnTo>
                    <a:pt x="948" y="893"/>
                  </a:lnTo>
                  <a:lnTo>
                    <a:pt x="905" y="885"/>
                  </a:lnTo>
                  <a:lnTo>
                    <a:pt x="857" y="879"/>
                  </a:lnTo>
                  <a:lnTo>
                    <a:pt x="807" y="875"/>
                  </a:lnTo>
                  <a:lnTo>
                    <a:pt x="753" y="870"/>
                  </a:lnTo>
                  <a:lnTo>
                    <a:pt x="696" y="867"/>
                  </a:lnTo>
                  <a:lnTo>
                    <a:pt x="636" y="863"/>
                  </a:lnTo>
                  <a:lnTo>
                    <a:pt x="578" y="860"/>
                  </a:lnTo>
                  <a:lnTo>
                    <a:pt x="459" y="848"/>
                  </a:lnTo>
                  <a:lnTo>
                    <a:pt x="402" y="839"/>
                  </a:lnTo>
                  <a:lnTo>
                    <a:pt x="347" y="827"/>
                  </a:lnTo>
                  <a:lnTo>
                    <a:pt x="294" y="814"/>
                  </a:lnTo>
                  <a:lnTo>
                    <a:pt x="245" y="796"/>
                  </a:lnTo>
                  <a:lnTo>
                    <a:pt x="200" y="775"/>
                  </a:lnTo>
                  <a:lnTo>
                    <a:pt x="161" y="748"/>
                  </a:lnTo>
                  <a:lnTo>
                    <a:pt x="127" y="718"/>
                  </a:lnTo>
                  <a:lnTo>
                    <a:pt x="112" y="715"/>
                  </a:lnTo>
                  <a:lnTo>
                    <a:pt x="120" y="675"/>
                  </a:lnTo>
                  <a:lnTo>
                    <a:pt x="120" y="631"/>
                  </a:lnTo>
                  <a:lnTo>
                    <a:pt x="115" y="588"/>
                  </a:lnTo>
                  <a:lnTo>
                    <a:pt x="105" y="545"/>
                  </a:lnTo>
                  <a:lnTo>
                    <a:pt x="91" y="500"/>
                  </a:lnTo>
                  <a:lnTo>
                    <a:pt x="75" y="457"/>
                  </a:lnTo>
                  <a:lnTo>
                    <a:pt x="57" y="415"/>
                  </a:lnTo>
                  <a:lnTo>
                    <a:pt x="37" y="375"/>
                  </a:lnTo>
                  <a:lnTo>
                    <a:pt x="0" y="300"/>
                  </a:lnTo>
                  <a:lnTo>
                    <a:pt x="31" y="310"/>
                  </a:lnTo>
                  <a:lnTo>
                    <a:pt x="58" y="325"/>
                  </a:lnTo>
                  <a:lnTo>
                    <a:pt x="81" y="345"/>
                  </a:lnTo>
                  <a:lnTo>
                    <a:pt x="99" y="367"/>
                  </a:lnTo>
                  <a:lnTo>
                    <a:pt x="114" y="392"/>
                  </a:lnTo>
                  <a:lnTo>
                    <a:pt x="126" y="419"/>
                  </a:lnTo>
                  <a:lnTo>
                    <a:pt x="135" y="448"/>
                  </a:lnTo>
                  <a:lnTo>
                    <a:pt x="142" y="478"/>
                  </a:lnTo>
                  <a:lnTo>
                    <a:pt x="148" y="506"/>
                  </a:lnTo>
                  <a:lnTo>
                    <a:pt x="181" y="419"/>
                  </a:lnTo>
                  <a:lnTo>
                    <a:pt x="196" y="378"/>
                  </a:lnTo>
                  <a:lnTo>
                    <a:pt x="214" y="334"/>
                  </a:lnTo>
                  <a:lnTo>
                    <a:pt x="230" y="294"/>
                  </a:lnTo>
                  <a:lnTo>
                    <a:pt x="248" y="254"/>
                  </a:lnTo>
                  <a:lnTo>
                    <a:pt x="267" y="216"/>
                  </a:lnTo>
                  <a:lnTo>
                    <a:pt x="288" y="179"/>
                  </a:lnTo>
                  <a:lnTo>
                    <a:pt x="309" y="146"/>
                  </a:lnTo>
                  <a:lnTo>
                    <a:pt x="333" y="115"/>
                  </a:lnTo>
                  <a:lnTo>
                    <a:pt x="359" y="86"/>
                  </a:lnTo>
                  <a:lnTo>
                    <a:pt x="387" y="61"/>
                  </a:lnTo>
                  <a:lnTo>
                    <a:pt x="417" y="40"/>
                  </a:lnTo>
                  <a:lnTo>
                    <a:pt x="450" y="24"/>
                  </a:lnTo>
                  <a:lnTo>
                    <a:pt x="485" y="10"/>
                  </a:lnTo>
                  <a:lnTo>
                    <a:pt x="523" y="3"/>
                  </a:lnTo>
                  <a:lnTo>
                    <a:pt x="56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96" name="Freeform 128"/>
            <p:cNvSpPr>
              <a:spLocks noEditPoints="1"/>
            </p:cNvSpPr>
            <p:nvPr/>
          </p:nvSpPr>
          <p:spPr bwMode="auto">
            <a:xfrm>
              <a:off x="1729" y="3055"/>
              <a:ext cx="1033" cy="932"/>
            </a:xfrm>
            <a:custGeom>
              <a:avLst/>
              <a:gdLst/>
              <a:ahLst/>
              <a:cxnLst>
                <a:cxn ang="0">
                  <a:pos x="518" y="50"/>
                </a:cxn>
                <a:cxn ang="0">
                  <a:pos x="407" y="106"/>
                </a:cxn>
                <a:cxn ang="0">
                  <a:pos x="304" y="241"/>
                </a:cxn>
                <a:cxn ang="0">
                  <a:pos x="206" y="474"/>
                </a:cxn>
                <a:cxn ang="0">
                  <a:pos x="173" y="544"/>
                </a:cxn>
                <a:cxn ang="0">
                  <a:pos x="151" y="541"/>
                </a:cxn>
                <a:cxn ang="0">
                  <a:pos x="136" y="477"/>
                </a:cxn>
                <a:cxn ang="0">
                  <a:pos x="103" y="402"/>
                </a:cxn>
                <a:cxn ang="0">
                  <a:pos x="61" y="360"/>
                </a:cxn>
                <a:cxn ang="0">
                  <a:pos x="131" y="517"/>
                </a:cxn>
                <a:cxn ang="0">
                  <a:pos x="158" y="684"/>
                </a:cxn>
                <a:cxn ang="0">
                  <a:pos x="197" y="756"/>
                </a:cxn>
                <a:cxn ang="0">
                  <a:pos x="325" y="819"/>
                </a:cxn>
                <a:cxn ang="0">
                  <a:pos x="469" y="848"/>
                </a:cxn>
                <a:cxn ang="0">
                  <a:pos x="645" y="863"/>
                </a:cxn>
                <a:cxn ang="0">
                  <a:pos x="951" y="890"/>
                </a:cxn>
                <a:cxn ang="0">
                  <a:pos x="969" y="778"/>
                </a:cxn>
                <a:cxn ang="0">
                  <a:pos x="990" y="635"/>
                </a:cxn>
                <a:cxn ang="0">
                  <a:pos x="999" y="487"/>
                </a:cxn>
                <a:cxn ang="0">
                  <a:pos x="985" y="344"/>
                </a:cxn>
                <a:cxn ang="0">
                  <a:pos x="938" y="218"/>
                </a:cxn>
                <a:cxn ang="0">
                  <a:pos x="846" y="121"/>
                </a:cxn>
                <a:cxn ang="0">
                  <a:pos x="724" y="63"/>
                </a:cxn>
                <a:cxn ang="0">
                  <a:pos x="600" y="42"/>
                </a:cxn>
                <a:cxn ang="0">
                  <a:pos x="693" y="11"/>
                </a:cxn>
                <a:cxn ang="0">
                  <a:pos x="836" y="69"/>
                </a:cxn>
                <a:cxn ang="0">
                  <a:pos x="944" y="163"/>
                </a:cxn>
                <a:cxn ang="0">
                  <a:pos x="1006" y="287"/>
                </a:cxn>
                <a:cxn ang="0">
                  <a:pos x="1032" y="426"/>
                </a:cxn>
                <a:cxn ang="0">
                  <a:pos x="1024" y="651"/>
                </a:cxn>
                <a:cxn ang="0">
                  <a:pos x="985" y="917"/>
                </a:cxn>
                <a:cxn ang="0">
                  <a:pos x="969" y="932"/>
                </a:cxn>
                <a:cxn ang="0">
                  <a:pos x="782" y="908"/>
                </a:cxn>
                <a:cxn ang="0">
                  <a:pos x="467" y="886"/>
                </a:cxn>
                <a:cxn ang="0">
                  <a:pos x="331" y="860"/>
                </a:cxn>
                <a:cxn ang="0">
                  <a:pos x="204" y="810"/>
                </a:cxn>
                <a:cxn ang="0">
                  <a:pos x="125" y="754"/>
                </a:cxn>
                <a:cxn ang="0">
                  <a:pos x="112" y="731"/>
                </a:cxn>
                <a:cxn ang="0">
                  <a:pos x="109" y="574"/>
                </a:cxn>
                <a:cxn ang="0">
                  <a:pos x="50" y="423"/>
                </a:cxn>
                <a:cxn ang="0">
                  <a:pos x="0" y="318"/>
                </a:cxn>
                <a:cxn ang="0">
                  <a:pos x="24" y="302"/>
                </a:cxn>
                <a:cxn ang="0">
                  <a:pos x="109" y="348"/>
                </a:cxn>
                <a:cxn ang="0">
                  <a:pos x="160" y="426"/>
                </a:cxn>
                <a:cxn ang="0">
                  <a:pos x="177" y="441"/>
                </a:cxn>
                <a:cxn ang="0">
                  <a:pos x="243" y="278"/>
                </a:cxn>
                <a:cxn ang="0">
                  <a:pos x="310" y="156"/>
                </a:cxn>
                <a:cxn ang="0">
                  <a:pos x="403" y="59"/>
                </a:cxn>
                <a:cxn ang="0">
                  <a:pos x="539" y="5"/>
                </a:cxn>
              </a:cxnLst>
              <a:rect l="0" t="0" r="r" b="b"/>
              <a:pathLst>
                <a:path w="1033" h="932">
                  <a:moveTo>
                    <a:pt x="600" y="42"/>
                  </a:moveTo>
                  <a:lnTo>
                    <a:pt x="558" y="44"/>
                  </a:lnTo>
                  <a:lnTo>
                    <a:pt x="518" y="50"/>
                  </a:lnTo>
                  <a:lnTo>
                    <a:pt x="479" y="63"/>
                  </a:lnTo>
                  <a:lnTo>
                    <a:pt x="443" y="81"/>
                  </a:lnTo>
                  <a:lnTo>
                    <a:pt x="407" y="106"/>
                  </a:lnTo>
                  <a:lnTo>
                    <a:pt x="376" y="138"/>
                  </a:lnTo>
                  <a:lnTo>
                    <a:pt x="337" y="187"/>
                  </a:lnTo>
                  <a:lnTo>
                    <a:pt x="304" y="241"/>
                  </a:lnTo>
                  <a:lnTo>
                    <a:pt x="276" y="296"/>
                  </a:lnTo>
                  <a:lnTo>
                    <a:pt x="251" y="354"/>
                  </a:lnTo>
                  <a:lnTo>
                    <a:pt x="206" y="474"/>
                  </a:lnTo>
                  <a:lnTo>
                    <a:pt x="185" y="532"/>
                  </a:lnTo>
                  <a:lnTo>
                    <a:pt x="180" y="539"/>
                  </a:lnTo>
                  <a:lnTo>
                    <a:pt x="173" y="544"/>
                  </a:lnTo>
                  <a:lnTo>
                    <a:pt x="165" y="545"/>
                  </a:lnTo>
                  <a:lnTo>
                    <a:pt x="157" y="545"/>
                  </a:lnTo>
                  <a:lnTo>
                    <a:pt x="151" y="541"/>
                  </a:lnTo>
                  <a:lnTo>
                    <a:pt x="148" y="532"/>
                  </a:lnTo>
                  <a:lnTo>
                    <a:pt x="142" y="504"/>
                  </a:lnTo>
                  <a:lnTo>
                    <a:pt x="136" y="477"/>
                  </a:lnTo>
                  <a:lnTo>
                    <a:pt x="127" y="450"/>
                  </a:lnTo>
                  <a:lnTo>
                    <a:pt x="116" y="424"/>
                  </a:lnTo>
                  <a:lnTo>
                    <a:pt x="103" y="402"/>
                  </a:lnTo>
                  <a:lnTo>
                    <a:pt x="86" y="381"/>
                  </a:lnTo>
                  <a:lnTo>
                    <a:pt x="65" y="363"/>
                  </a:lnTo>
                  <a:lnTo>
                    <a:pt x="61" y="360"/>
                  </a:lnTo>
                  <a:lnTo>
                    <a:pt x="86" y="411"/>
                  </a:lnTo>
                  <a:lnTo>
                    <a:pt x="110" y="463"/>
                  </a:lnTo>
                  <a:lnTo>
                    <a:pt x="131" y="517"/>
                  </a:lnTo>
                  <a:lnTo>
                    <a:pt x="148" y="572"/>
                  </a:lnTo>
                  <a:lnTo>
                    <a:pt x="157" y="627"/>
                  </a:lnTo>
                  <a:lnTo>
                    <a:pt x="158" y="684"/>
                  </a:lnTo>
                  <a:lnTo>
                    <a:pt x="152" y="719"/>
                  </a:lnTo>
                  <a:lnTo>
                    <a:pt x="161" y="725"/>
                  </a:lnTo>
                  <a:lnTo>
                    <a:pt x="197" y="756"/>
                  </a:lnTo>
                  <a:lnTo>
                    <a:pt x="236" y="783"/>
                  </a:lnTo>
                  <a:lnTo>
                    <a:pt x="279" y="802"/>
                  </a:lnTo>
                  <a:lnTo>
                    <a:pt x="325" y="819"/>
                  </a:lnTo>
                  <a:lnTo>
                    <a:pt x="373" y="832"/>
                  </a:lnTo>
                  <a:lnTo>
                    <a:pt x="421" y="841"/>
                  </a:lnTo>
                  <a:lnTo>
                    <a:pt x="469" y="848"/>
                  </a:lnTo>
                  <a:lnTo>
                    <a:pt x="516" y="853"/>
                  </a:lnTo>
                  <a:lnTo>
                    <a:pt x="563" y="857"/>
                  </a:lnTo>
                  <a:lnTo>
                    <a:pt x="645" y="863"/>
                  </a:lnTo>
                  <a:lnTo>
                    <a:pt x="809" y="872"/>
                  </a:lnTo>
                  <a:lnTo>
                    <a:pt x="891" y="880"/>
                  </a:lnTo>
                  <a:lnTo>
                    <a:pt x="951" y="890"/>
                  </a:lnTo>
                  <a:lnTo>
                    <a:pt x="954" y="866"/>
                  </a:lnTo>
                  <a:lnTo>
                    <a:pt x="961" y="823"/>
                  </a:lnTo>
                  <a:lnTo>
                    <a:pt x="969" y="778"/>
                  </a:lnTo>
                  <a:lnTo>
                    <a:pt x="976" y="732"/>
                  </a:lnTo>
                  <a:lnTo>
                    <a:pt x="984" y="684"/>
                  </a:lnTo>
                  <a:lnTo>
                    <a:pt x="990" y="635"/>
                  </a:lnTo>
                  <a:lnTo>
                    <a:pt x="994" y="586"/>
                  </a:lnTo>
                  <a:lnTo>
                    <a:pt x="997" y="536"/>
                  </a:lnTo>
                  <a:lnTo>
                    <a:pt x="999" y="487"/>
                  </a:lnTo>
                  <a:lnTo>
                    <a:pt x="997" y="438"/>
                  </a:lnTo>
                  <a:lnTo>
                    <a:pt x="993" y="390"/>
                  </a:lnTo>
                  <a:lnTo>
                    <a:pt x="985" y="344"/>
                  </a:lnTo>
                  <a:lnTo>
                    <a:pt x="973" y="300"/>
                  </a:lnTo>
                  <a:lnTo>
                    <a:pt x="958" y="257"/>
                  </a:lnTo>
                  <a:lnTo>
                    <a:pt x="938" y="218"/>
                  </a:lnTo>
                  <a:lnTo>
                    <a:pt x="912" y="182"/>
                  </a:lnTo>
                  <a:lnTo>
                    <a:pt x="882" y="150"/>
                  </a:lnTo>
                  <a:lnTo>
                    <a:pt x="846" y="121"/>
                  </a:lnTo>
                  <a:lnTo>
                    <a:pt x="805" y="96"/>
                  </a:lnTo>
                  <a:lnTo>
                    <a:pt x="766" y="78"/>
                  </a:lnTo>
                  <a:lnTo>
                    <a:pt x="724" y="63"/>
                  </a:lnTo>
                  <a:lnTo>
                    <a:pt x="684" y="53"/>
                  </a:lnTo>
                  <a:lnTo>
                    <a:pt x="642" y="45"/>
                  </a:lnTo>
                  <a:lnTo>
                    <a:pt x="600" y="42"/>
                  </a:lnTo>
                  <a:close/>
                  <a:moveTo>
                    <a:pt x="590" y="0"/>
                  </a:moveTo>
                  <a:lnTo>
                    <a:pt x="642" y="3"/>
                  </a:lnTo>
                  <a:lnTo>
                    <a:pt x="693" y="11"/>
                  </a:lnTo>
                  <a:lnTo>
                    <a:pt x="743" y="26"/>
                  </a:lnTo>
                  <a:lnTo>
                    <a:pt x="791" y="45"/>
                  </a:lnTo>
                  <a:lnTo>
                    <a:pt x="836" y="69"/>
                  </a:lnTo>
                  <a:lnTo>
                    <a:pt x="878" y="96"/>
                  </a:lnTo>
                  <a:lnTo>
                    <a:pt x="914" y="127"/>
                  </a:lnTo>
                  <a:lnTo>
                    <a:pt x="944" y="163"/>
                  </a:lnTo>
                  <a:lnTo>
                    <a:pt x="969" y="202"/>
                  </a:lnTo>
                  <a:lnTo>
                    <a:pt x="990" y="244"/>
                  </a:lnTo>
                  <a:lnTo>
                    <a:pt x="1006" y="287"/>
                  </a:lnTo>
                  <a:lnTo>
                    <a:pt x="1018" y="332"/>
                  </a:lnTo>
                  <a:lnTo>
                    <a:pt x="1026" y="378"/>
                  </a:lnTo>
                  <a:lnTo>
                    <a:pt x="1032" y="426"/>
                  </a:lnTo>
                  <a:lnTo>
                    <a:pt x="1033" y="472"/>
                  </a:lnTo>
                  <a:lnTo>
                    <a:pt x="1032" y="562"/>
                  </a:lnTo>
                  <a:lnTo>
                    <a:pt x="1024" y="651"/>
                  </a:lnTo>
                  <a:lnTo>
                    <a:pt x="1012" y="739"/>
                  </a:lnTo>
                  <a:lnTo>
                    <a:pt x="999" y="829"/>
                  </a:lnTo>
                  <a:lnTo>
                    <a:pt x="985" y="917"/>
                  </a:lnTo>
                  <a:lnTo>
                    <a:pt x="982" y="925"/>
                  </a:lnTo>
                  <a:lnTo>
                    <a:pt x="976" y="929"/>
                  </a:lnTo>
                  <a:lnTo>
                    <a:pt x="969" y="932"/>
                  </a:lnTo>
                  <a:lnTo>
                    <a:pt x="961" y="931"/>
                  </a:lnTo>
                  <a:lnTo>
                    <a:pt x="872" y="917"/>
                  </a:lnTo>
                  <a:lnTo>
                    <a:pt x="782" y="908"/>
                  </a:lnTo>
                  <a:lnTo>
                    <a:pt x="600" y="899"/>
                  </a:lnTo>
                  <a:lnTo>
                    <a:pt x="510" y="892"/>
                  </a:lnTo>
                  <a:lnTo>
                    <a:pt x="467" y="886"/>
                  </a:lnTo>
                  <a:lnTo>
                    <a:pt x="421" y="880"/>
                  </a:lnTo>
                  <a:lnTo>
                    <a:pt x="376" y="871"/>
                  </a:lnTo>
                  <a:lnTo>
                    <a:pt x="331" y="860"/>
                  </a:lnTo>
                  <a:lnTo>
                    <a:pt x="286" y="847"/>
                  </a:lnTo>
                  <a:lnTo>
                    <a:pt x="245" y="831"/>
                  </a:lnTo>
                  <a:lnTo>
                    <a:pt x="204" y="810"/>
                  </a:lnTo>
                  <a:lnTo>
                    <a:pt x="167" y="784"/>
                  </a:lnTo>
                  <a:lnTo>
                    <a:pt x="134" y="754"/>
                  </a:lnTo>
                  <a:lnTo>
                    <a:pt x="125" y="754"/>
                  </a:lnTo>
                  <a:lnTo>
                    <a:pt x="118" y="748"/>
                  </a:lnTo>
                  <a:lnTo>
                    <a:pt x="112" y="741"/>
                  </a:lnTo>
                  <a:lnTo>
                    <a:pt x="112" y="731"/>
                  </a:lnTo>
                  <a:lnTo>
                    <a:pt x="119" y="678"/>
                  </a:lnTo>
                  <a:lnTo>
                    <a:pt x="118" y="626"/>
                  </a:lnTo>
                  <a:lnTo>
                    <a:pt x="109" y="574"/>
                  </a:lnTo>
                  <a:lnTo>
                    <a:pt x="92" y="523"/>
                  </a:lnTo>
                  <a:lnTo>
                    <a:pt x="73" y="472"/>
                  </a:lnTo>
                  <a:lnTo>
                    <a:pt x="50" y="423"/>
                  </a:lnTo>
                  <a:lnTo>
                    <a:pt x="25" y="375"/>
                  </a:lnTo>
                  <a:lnTo>
                    <a:pt x="1" y="330"/>
                  </a:lnTo>
                  <a:lnTo>
                    <a:pt x="0" y="318"/>
                  </a:lnTo>
                  <a:lnTo>
                    <a:pt x="3" y="309"/>
                  </a:lnTo>
                  <a:lnTo>
                    <a:pt x="12" y="302"/>
                  </a:lnTo>
                  <a:lnTo>
                    <a:pt x="24" y="302"/>
                  </a:lnTo>
                  <a:lnTo>
                    <a:pt x="56" y="312"/>
                  </a:lnTo>
                  <a:lnTo>
                    <a:pt x="85" y="329"/>
                  </a:lnTo>
                  <a:lnTo>
                    <a:pt x="109" y="348"/>
                  </a:lnTo>
                  <a:lnTo>
                    <a:pt x="130" y="372"/>
                  </a:lnTo>
                  <a:lnTo>
                    <a:pt x="146" y="398"/>
                  </a:lnTo>
                  <a:lnTo>
                    <a:pt x="160" y="426"/>
                  </a:lnTo>
                  <a:lnTo>
                    <a:pt x="170" y="457"/>
                  </a:lnTo>
                  <a:lnTo>
                    <a:pt x="170" y="459"/>
                  </a:lnTo>
                  <a:lnTo>
                    <a:pt x="177" y="441"/>
                  </a:lnTo>
                  <a:lnTo>
                    <a:pt x="209" y="360"/>
                  </a:lnTo>
                  <a:lnTo>
                    <a:pt x="225" y="320"/>
                  </a:lnTo>
                  <a:lnTo>
                    <a:pt x="243" y="278"/>
                  </a:lnTo>
                  <a:lnTo>
                    <a:pt x="263" y="236"/>
                  </a:lnTo>
                  <a:lnTo>
                    <a:pt x="285" y="196"/>
                  </a:lnTo>
                  <a:lnTo>
                    <a:pt x="310" y="156"/>
                  </a:lnTo>
                  <a:lnTo>
                    <a:pt x="337" y="120"/>
                  </a:lnTo>
                  <a:lnTo>
                    <a:pt x="369" y="87"/>
                  </a:lnTo>
                  <a:lnTo>
                    <a:pt x="403" y="59"/>
                  </a:lnTo>
                  <a:lnTo>
                    <a:pt x="442" y="35"/>
                  </a:lnTo>
                  <a:lnTo>
                    <a:pt x="488" y="15"/>
                  </a:lnTo>
                  <a:lnTo>
                    <a:pt x="539" y="5"/>
                  </a:lnTo>
                  <a:lnTo>
                    <a:pt x="59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97" name="Freeform 129"/>
            <p:cNvSpPr>
              <a:spLocks noEditPoints="1"/>
            </p:cNvSpPr>
            <p:nvPr/>
          </p:nvSpPr>
          <p:spPr bwMode="auto">
            <a:xfrm>
              <a:off x="2144" y="3254"/>
              <a:ext cx="415" cy="366"/>
            </a:xfrm>
            <a:custGeom>
              <a:avLst/>
              <a:gdLst/>
              <a:ahLst/>
              <a:cxnLst>
                <a:cxn ang="0">
                  <a:pos x="45" y="63"/>
                </a:cxn>
                <a:cxn ang="0">
                  <a:pos x="40" y="125"/>
                </a:cxn>
                <a:cxn ang="0">
                  <a:pos x="61" y="188"/>
                </a:cxn>
                <a:cxn ang="0">
                  <a:pos x="103" y="243"/>
                </a:cxn>
                <a:cxn ang="0">
                  <a:pos x="154" y="288"/>
                </a:cxn>
                <a:cxn ang="0">
                  <a:pos x="210" y="316"/>
                </a:cxn>
                <a:cxn ang="0">
                  <a:pos x="269" y="328"/>
                </a:cxn>
                <a:cxn ang="0">
                  <a:pos x="328" y="319"/>
                </a:cxn>
                <a:cxn ang="0">
                  <a:pos x="367" y="299"/>
                </a:cxn>
                <a:cxn ang="0">
                  <a:pos x="373" y="275"/>
                </a:cxn>
                <a:cxn ang="0">
                  <a:pos x="343" y="233"/>
                </a:cxn>
                <a:cxn ang="0">
                  <a:pos x="285" y="182"/>
                </a:cxn>
                <a:cxn ang="0">
                  <a:pos x="221" y="140"/>
                </a:cxn>
                <a:cxn ang="0">
                  <a:pos x="161" y="103"/>
                </a:cxn>
                <a:cxn ang="0">
                  <a:pos x="100" y="70"/>
                </a:cxn>
                <a:cxn ang="0">
                  <a:pos x="55" y="40"/>
                </a:cxn>
                <a:cxn ang="0">
                  <a:pos x="63" y="0"/>
                </a:cxn>
                <a:cxn ang="0">
                  <a:pos x="87" y="15"/>
                </a:cxn>
                <a:cxn ang="0">
                  <a:pos x="127" y="37"/>
                </a:cxn>
                <a:cxn ang="0">
                  <a:pos x="209" y="87"/>
                </a:cxn>
                <a:cxn ang="0">
                  <a:pos x="290" y="139"/>
                </a:cxn>
                <a:cxn ang="0">
                  <a:pos x="333" y="169"/>
                </a:cxn>
                <a:cxn ang="0">
                  <a:pos x="376" y="207"/>
                </a:cxn>
                <a:cxn ang="0">
                  <a:pos x="408" y="251"/>
                </a:cxn>
                <a:cxn ang="0">
                  <a:pos x="414" y="297"/>
                </a:cxn>
                <a:cxn ang="0">
                  <a:pos x="391" y="331"/>
                </a:cxn>
                <a:cxn ang="0">
                  <a:pos x="352" y="352"/>
                </a:cxn>
                <a:cxn ang="0">
                  <a:pos x="287" y="366"/>
                </a:cxn>
                <a:cxn ang="0">
                  <a:pos x="197" y="354"/>
                </a:cxn>
                <a:cxn ang="0">
                  <a:pos x="122" y="312"/>
                </a:cxn>
                <a:cxn ang="0">
                  <a:pos x="67" y="260"/>
                </a:cxn>
                <a:cxn ang="0">
                  <a:pos x="22" y="194"/>
                </a:cxn>
                <a:cxn ang="0">
                  <a:pos x="0" y="122"/>
                </a:cxn>
                <a:cxn ang="0">
                  <a:pos x="7" y="48"/>
                </a:cxn>
                <a:cxn ang="0">
                  <a:pos x="31" y="4"/>
                </a:cxn>
                <a:cxn ang="0">
                  <a:pos x="46" y="4"/>
                </a:cxn>
              </a:cxnLst>
              <a:rect l="0" t="0" r="r" b="b"/>
              <a:pathLst>
                <a:path w="415" h="366">
                  <a:moveTo>
                    <a:pt x="55" y="40"/>
                  </a:moveTo>
                  <a:lnTo>
                    <a:pt x="45" y="63"/>
                  </a:lnTo>
                  <a:lnTo>
                    <a:pt x="39" y="94"/>
                  </a:lnTo>
                  <a:lnTo>
                    <a:pt x="40" y="125"/>
                  </a:lnTo>
                  <a:lnTo>
                    <a:pt x="48" y="157"/>
                  </a:lnTo>
                  <a:lnTo>
                    <a:pt x="61" y="188"/>
                  </a:lnTo>
                  <a:lnTo>
                    <a:pt x="81" y="216"/>
                  </a:lnTo>
                  <a:lnTo>
                    <a:pt x="103" y="243"/>
                  </a:lnTo>
                  <a:lnTo>
                    <a:pt x="127" y="267"/>
                  </a:lnTo>
                  <a:lnTo>
                    <a:pt x="154" y="288"/>
                  </a:lnTo>
                  <a:lnTo>
                    <a:pt x="182" y="305"/>
                  </a:lnTo>
                  <a:lnTo>
                    <a:pt x="210" y="316"/>
                  </a:lnTo>
                  <a:lnTo>
                    <a:pt x="239" y="324"/>
                  </a:lnTo>
                  <a:lnTo>
                    <a:pt x="269" y="328"/>
                  </a:lnTo>
                  <a:lnTo>
                    <a:pt x="299" y="327"/>
                  </a:lnTo>
                  <a:lnTo>
                    <a:pt x="328" y="319"/>
                  </a:lnTo>
                  <a:lnTo>
                    <a:pt x="355" y="308"/>
                  </a:lnTo>
                  <a:lnTo>
                    <a:pt x="367" y="299"/>
                  </a:lnTo>
                  <a:lnTo>
                    <a:pt x="373" y="287"/>
                  </a:lnTo>
                  <a:lnTo>
                    <a:pt x="373" y="275"/>
                  </a:lnTo>
                  <a:lnTo>
                    <a:pt x="366" y="261"/>
                  </a:lnTo>
                  <a:lnTo>
                    <a:pt x="343" y="233"/>
                  </a:lnTo>
                  <a:lnTo>
                    <a:pt x="316" y="206"/>
                  </a:lnTo>
                  <a:lnTo>
                    <a:pt x="285" y="182"/>
                  </a:lnTo>
                  <a:lnTo>
                    <a:pt x="254" y="160"/>
                  </a:lnTo>
                  <a:lnTo>
                    <a:pt x="221" y="140"/>
                  </a:lnTo>
                  <a:lnTo>
                    <a:pt x="190" y="121"/>
                  </a:lnTo>
                  <a:lnTo>
                    <a:pt x="161" y="103"/>
                  </a:lnTo>
                  <a:lnTo>
                    <a:pt x="130" y="87"/>
                  </a:lnTo>
                  <a:lnTo>
                    <a:pt x="100" y="70"/>
                  </a:lnTo>
                  <a:lnTo>
                    <a:pt x="70" y="52"/>
                  </a:lnTo>
                  <a:lnTo>
                    <a:pt x="55" y="40"/>
                  </a:lnTo>
                  <a:close/>
                  <a:moveTo>
                    <a:pt x="52" y="0"/>
                  </a:moveTo>
                  <a:lnTo>
                    <a:pt x="63" y="0"/>
                  </a:lnTo>
                  <a:lnTo>
                    <a:pt x="72" y="4"/>
                  </a:lnTo>
                  <a:lnTo>
                    <a:pt x="87" y="15"/>
                  </a:lnTo>
                  <a:lnTo>
                    <a:pt x="106" y="27"/>
                  </a:lnTo>
                  <a:lnTo>
                    <a:pt x="127" y="37"/>
                  </a:lnTo>
                  <a:lnTo>
                    <a:pt x="145" y="48"/>
                  </a:lnTo>
                  <a:lnTo>
                    <a:pt x="209" y="87"/>
                  </a:lnTo>
                  <a:lnTo>
                    <a:pt x="272" y="127"/>
                  </a:lnTo>
                  <a:lnTo>
                    <a:pt x="290" y="139"/>
                  </a:lnTo>
                  <a:lnTo>
                    <a:pt x="311" y="152"/>
                  </a:lnTo>
                  <a:lnTo>
                    <a:pt x="333" y="169"/>
                  </a:lnTo>
                  <a:lnTo>
                    <a:pt x="355" y="187"/>
                  </a:lnTo>
                  <a:lnTo>
                    <a:pt x="376" y="207"/>
                  </a:lnTo>
                  <a:lnTo>
                    <a:pt x="394" y="228"/>
                  </a:lnTo>
                  <a:lnTo>
                    <a:pt x="408" y="251"/>
                  </a:lnTo>
                  <a:lnTo>
                    <a:pt x="415" y="273"/>
                  </a:lnTo>
                  <a:lnTo>
                    <a:pt x="414" y="297"/>
                  </a:lnTo>
                  <a:lnTo>
                    <a:pt x="405" y="316"/>
                  </a:lnTo>
                  <a:lnTo>
                    <a:pt x="391" y="331"/>
                  </a:lnTo>
                  <a:lnTo>
                    <a:pt x="373" y="343"/>
                  </a:lnTo>
                  <a:lnTo>
                    <a:pt x="352" y="352"/>
                  </a:lnTo>
                  <a:lnTo>
                    <a:pt x="333" y="358"/>
                  </a:lnTo>
                  <a:lnTo>
                    <a:pt x="287" y="366"/>
                  </a:lnTo>
                  <a:lnTo>
                    <a:pt x="240" y="364"/>
                  </a:lnTo>
                  <a:lnTo>
                    <a:pt x="197" y="354"/>
                  </a:lnTo>
                  <a:lnTo>
                    <a:pt x="154" y="333"/>
                  </a:lnTo>
                  <a:lnTo>
                    <a:pt x="122" y="312"/>
                  </a:lnTo>
                  <a:lnTo>
                    <a:pt x="94" y="288"/>
                  </a:lnTo>
                  <a:lnTo>
                    <a:pt x="67" y="260"/>
                  </a:lnTo>
                  <a:lnTo>
                    <a:pt x="42" y="228"/>
                  </a:lnTo>
                  <a:lnTo>
                    <a:pt x="22" y="194"/>
                  </a:lnTo>
                  <a:lnTo>
                    <a:pt x="9" y="158"/>
                  </a:lnTo>
                  <a:lnTo>
                    <a:pt x="0" y="122"/>
                  </a:lnTo>
                  <a:lnTo>
                    <a:pt x="0" y="85"/>
                  </a:lnTo>
                  <a:lnTo>
                    <a:pt x="7" y="48"/>
                  </a:lnTo>
                  <a:lnTo>
                    <a:pt x="24" y="12"/>
                  </a:lnTo>
                  <a:lnTo>
                    <a:pt x="31" y="4"/>
                  </a:lnTo>
                  <a:lnTo>
                    <a:pt x="42" y="3"/>
                  </a:lnTo>
                  <a:lnTo>
                    <a:pt x="46" y="4"/>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98" name="Freeform 130"/>
            <p:cNvSpPr>
              <a:spLocks/>
            </p:cNvSpPr>
            <p:nvPr/>
          </p:nvSpPr>
          <p:spPr bwMode="auto">
            <a:xfrm>
              <a:off x="2338" y="3181"/>
              <a:ext cx="57" cy="85"/>
            </a:xfrm>
            <a:custGeom>
              <a:avLst/>
              <a:gdLst/>
              <a:ahLst/>
              <a:cxnLst>
                <a:cxn ang="0">
                  <a:pos x="34" y="0"/>
                </a:cxn>
                <a:cxn ang="0">
                  <a:pos x="42" y="0"/>
                </a:cxn>
                <a:cxn ang="0">
                  <a:pos x="49" y="4"/>
                </a:cxn>
                <a:cxn ang="0">
                  <a:pos x="54" y="9"/>
                </a:cxn>
                <a:cxn ang="0">
                  <a:pos x="57" y="19"/>
                </a:cxn>
                <a:cxn ang="0">
                  <a:pos x="54" y="28"/>
                </a:cxn>
                <a:cxn ang="0">
                  <a:pos x="48" y="37"/>
                </a:cxn>
                <a:cxn ang="0">
                  <a:pos x="51" y="34"/>
                </a:cxn>
                <a:cxn ang="0">
                  <a:pos x="49" y="37"/>
                </a:cxn>
                <a:cxn ang="0">
                  <a:pos x="48" y="39"/>
                </a:cxn>
                <a:cxn ang="0">
                  <a:pos x="45" y="45"/>
                </a:cxn>
                <a:cxn ang="0">
                  <a:pos x="43" y="50"/>
                </a:cxn>
                <a:cxn ang="0">
                  <a:pos x="40" y="61"/>
                </a:cxn>
                <a:cxn ang="0">
                  <a:pos x="39" y="70"/>
                </a:cxn>
                <a:cxn ang="0">
                  <a:pos x="33" y="80"/>
                </a:cxn>
                <a:cxn ang="0">
                  <a:pos x="24" y="85"/>
                </a:cxn>
                <a:cxn ang="0">
                  <a:pos x="13" y="85"/>
                </a:cxn>
                <a:cxn ang="0">
                  <a:pos x="5" y="79"/>
                </a:cxn>
                <a:cxn ang="0">
                  <a:pos x="0" y="71"/>
                </a:cxn>
                <a:cxn ang="0">
                  <a:pos x="0" y="59"/>
                </a:cxn>
                <a:cxn ang="0">
                  <a:pos x="9" y="30"/>
                </a:cxn>
                <a:cxn ang="0">
                  <a:pos x="16" y="15"/>
                </a:cxn>
                <a:cxn ang="0">
                  <a:pos x="27" y="3"/>
                </a:cxn>
                <a:cxn ang="0">
                  <a:pos x="34" y="0"/>
                </a:cxn>
              </a:cxnLst>
              <a:rect l="0" t="0" r="r" b="b"/>
              <a:pathLst>
                <a:path w="57" h="85">
                  <a:moveTo>
                    <a:pt x="34" y="0"/>
                  </a:moveTo>
                  <a:lnTo>
                    <a:pt x="42" y="0"/>
                  </a:lnTo>
                  <a:lnTo>
                    <a:pt x="49" y="4"/>
                  </a:lnTo>
                  <a:lnTo>
                    <a:pt x="54" y="9"/>
                  </a:lnTo>
                  <a:lnTo>
                    <a:pt x="57" y="19"/>
                  </a:lnTo>
                  <a:lnTo>
                    <a:pt x="54" y="28"/>
                  </a:lnTo>
                  <a:lnTo>
                    <a:pt x="48" y="37"/>
                  </a:lnTo>
                  <a:lnTo>
                    <a:pt x="51" y="34"/>
                  </a:lnTo>
                  <a:lnTo>
                    <a:pt x="49" y="37"/>
                  </a:lnTo>
                  <a:lnTo>
                    <a:pt x="48" y="39"/>
                  </a:lnTo>
                  <a:lnTo>
                    <a:pt x="45" y="45"/>
                  </a:lnTo>
                  <a:lnTo>
                    <a:pt x="43" y="50"/>
                  </a:lnTo>
                  <a:lnTo>
                    <a:pt x="40" y="61"/>
                  </a:lnTo>
                  <a:lnTo>
                    <a:pt x="39" y="70"/>
                  </a:lnTo>
                  <a:lnTo>
                    <a:pt x="33" y="80"/>
                  </a:lnTo>
                  <a:lnTo>
                    <a:pt x="24" y="85"/>
                  </a:lnTo>
                  <a:lnTo>
                    <a:pt x="13" y="85"/>
                  </a:lnTo>
                  <a:lnTo>
                    <a:pt x="5" y="79"/>
                  </a:lnTo>
                  <a:lnTo>
                    <a:pt x="0" y="71"/>
                  </a:lnTo>
                  <a:lnTo>
                    <a:pt x="0" y="59"/>
                  </a:lnTo>
                  <a:lnTo>
                    <a:pt x="9" y="30"/>
                  </a:lnTo>
                  <a:lnTo>
                    <a:pt x="16" y="15"/>
                  </a:lnTo>
                  <a:lnTo>
                    <a:pt x="27"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99" name="Freeform 131"/>
            <p:cNvSpPr>
              <a:spLocks/>
            </p:cNvSpPr>
            <p:nvPr/>
          </p:nvSpPr>
          <p:spPr bwMode="auto">
            <a:xfrm>
              <a:off x="2423" y="3223"/>
              <a:ext cx="46" cy="77"/>
            </a:xfrm>
            <a:custGeom>
              <a:avLst/>
              <a:gdLst/>
              <a:ahLst/>
              <a:cxnLst>
                <a:cxn ang="0">
                  <a:pos x="23" y="0"/>
                </a:cxn>
                <a:cxn ang="0">
                  <a:pos x="32" y="0"/>
                </a:cxn>
                <a:cxn ang="0">
                  <a:pos x="40" y="4"/>
                </a:cxn>
                <a:cxn ang="0">
                  <a:pos x="46" y="13"/>
                </a:cxn>
                <a:cxn ang="0">
                  <a:pos x="46" y="23"/>
                </a:cxn>
                <a:cxn ang="0">
                  <a:pos x="37" y="64"/>
                </a:cxn>
                <a:cxn ang="0">
                  <a:pos x="33" y="73"/>
                </a:cxn>
                <a:cxn ang="0">
                  <a:pos x="24" y="77"/>
                </a:cxn>
                <a:cxn ang="0">
                  <a:pos x="14" y="77"/>
                </a:cxn>
                <a:cxn ang="0">
                  <a:pos x="5" y="73"/>
                </a:cxn>
                <a:cxn ang="0">
                  <a:pos x="0" y="64"/>
                </a:cxn>
                <a:cxn ang="0">
                  <a:pos x="0" y="53"/>
                </a:cxn>
                <a:cxn ang="0">
                  <a:pos x="8" y="13"/>
                </a:cxn>
                <a:cxn ang="0">
                  <a:pos x="14" y="4"/>
                </a:cxn>
                <a:cxn ang="0">
                  <a:pos x="23" y="0"/>
                </a:cxn>
              </a:cxnLst>
              <a:rect l="0" t="0" r="r" b="b"/>
              <a:pathLst>
                <a:path w="46" h="77">
                  <a:moveTo>
                    <a:pt x="23" y="0"/>
                  </a:moveTo>
                  <a:lnTo>
                    <a:pt x="32" y="0"/>
                  </a:lnTo>
                  <a:lnTo>
                    <a:pt x="40" y="4"/>
                  </a:lnTo>
                  <a:lnTo>
                    <a:pt x="46" y="13"/>
                  </a:lnTo>
                  <a:lnTo>
                    <a:pt x="46" y="23"/>
                  </a:lnTo>
                  <a:lnTo>
                    <a:pt x="37" y="64"/>
                  </a:lnTo>
                  <a:lnTo>
                    <a:pt x="33" y="73"/>
                  </a:lnTo>
                  <a:lnTo>
                    <a:pt x="24" y="77"/>
                  </a:lnTo>
                  <a:lnTo>
                    <a:pt x="14" y="77"/>
                  </a:lnTo>
                  <a:lnTo>
                    <a:pt x="5" y="73"/>
                  </a:lnTo>
                  <a:lnTo>
                    <a:pt x="0" y="64"/>
                  </a:lnTo>
                  <a:lnTo>
                    <a:pt x="0" y="53"/>
                  </a:lnTo>
                  <a:lnTo>
                    <a:pt x="8" y="13"/>
                  </a:lnTo>
                  <a:lnTo>
                    <a:pt x="14" y="4"/>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00" name="Freeform 132"/>
            <p:cNvSpPr>
              <a:spLocks/>
            </p:cNvSpPr>
            <p:nvPr/>
          </p:nvSpPr>
          <p:spPr bwMode="auto">
            <a:xfrm>
              <a:off x="2402" y="2876"/>
              <a:ext cx="465" cy="339"/>
            </a:xfrm>
            <a:custGeom>
              <a:avLst/>
              <a:gdLst/>
              <a:ahLst/>
              <a:cxnLst>
                <a:cxn ang="0">
                  <a:pos x="274" y="0"/>
                </a:cxn>
                <a:cxn ang="0">
                  <a:pos x="315" y="15"/>
                </a:cxn>
                <a:cxn ang="0">
                  <a:pos x="350" y="45"/>
                </a:cxn>
                <a:cxn ang="0">
                  <a:pos x="368" y="87"/>
                </a:cxn>
                <a:cxn ang="0">
                  <a:pos x="362" y="140"/>
                </a:cxn>
                <a:cxn ang="0">
                  <a:pos x="406" y="154"/>
                </a:cxn>
                <a:cxn ang="0">
                  <a:pos x="441" y="185"/>
                </a:cxn>
                <a:cxn ang="0">
                  <a:pos x="460" y="229"/>
                </a:cxn>
                <a:cxn ang="0">
                  <a:pos x="462" y="273"/>
                </a:cxn>
                <a:cxn ang="0">
                  <a:pos x="441" y="312"/>
                </a:cxn>
                <a:cxn ang="0">
                  <a:pos x="406" y="335"/>
                </a:cxn>
                <a:cxn ang="0">
                  <a:pos x="366" y="338"/>
                </a:cxn>
                <a:cxn ang="0">
                  <a:pos x="315" y="327"/>
                </a:cxn>
                <a:cxn ang="0">
                  <a:pos x="241" y="303"/>
                </a:cxn>
                <a:cxn ang="0">
                  <a:pos x="205" y="290"/>
                </a:cxn>
                <a:cxn ang="0">
                  <a:pos x="182" y="329"/>
                </a:cxn>
                <a:cxn ang="0">
                  <a:pos x="156" y="339"/>
                </a:cxn>
                <a:cxn ang="0">
                  <a:pos x="126" y="332"/>
                </a:cxn>
                <a:cxn ang="0">
                  <a:pos x="94" y="309"/>
                </a:cxn>
                <a:cxn ang="0">
                  <a:pos x="50" y="267"/>
                </a:cxn>
                <a:cxn ang="0">
                  <a:pos x="24" y="243"/>
                </a:cxn>
                <a:cxn ang="0">
                  <a:pos x="45" y="243"/>
                </a:cxn>
                <a:cxn ang="0">
                  <a:pos x="61" y="235"/>
                </a:cxn>
                <a:cxn ang="0">
                  <a:pos x="78" y="215"/>
                </a:cxn>
                <a:cxn ang="0">
                  <a:pos x="54" y="187"/>
                </a:cxn>
                <a:cxn ang="0">
                  <a:pos x="17" y="155"/>
                </a:cxn>
                <a:cxn ang="0">
                  <a:pos x="0" y="118"/>
                </a:cxn>
                <a:cxn ang="0">
                  <a:pos x="6" y="78"/>
                </a:cxn>
                <a:cxn ang="0">
                  <a:pos x="27" y="43"/>
                </a:cxn>
                <a:cxn ang="0">
                  <a:pos x="61" y="20"/>
                </a:cxn>
                <a:cxn ang="0">
                  <a:pos x="105" y="14"/>
                </a:cxn>
                <a:cxn ang="0">
                  <a:pos x="156" y="31"/>
                </a:cxn>
                <a:cxn ang="0">
                  <a:pos x="194" y="30"/>
                </a:cxn>
                <a:cxn ang="0">
                  <a:pos x="230" y="5"/>
                </a:cxn>
              </a:cxnLst>
              <a:rect l="0" t="0" r="r" b="b"/>
              <a:pathLst>
                <a:path w="465" h="339">
                  <a:moveTo>
                    <a:pt x="251" y="0"/>
                  </a:moveTo>
                  <a:lnTo>
                    <a:pt x="274" y="0"/>
                  </a:lnTo>
                  <a:lnTo>
                    <a:pt x="294" y="6"/>
                  </a:lnTo>
                  <a:lnTo>
                    <a:pt x="315" y="15"/>
                  </a:lnTo>
                  <a:lnTo>
                    <a:pt x="333" y="28"/>
                  </a:lnTo>
                  <a:lnTo>
                    <a:pt x="350" y="45"/>
                  </a:lnTo>
                  <a:lnTo>
                    <a:pt x="360" y="64"/>
                  </a:lnTo>
                  <a:lnTo>
                    <a:pt x="368" y="87"/>
                  </a:lnTo>
                  <a:lnTo>
                    <a:pt x="368" y="114"/>
                  </a:lnTo>
                  <a:lnTo>
                    <a:pt x="362" y="140"/>
                  </a:lnTo>
                  <a:lnTo>
                    <a:pt x="386" y="145"/>
                  </a:lnTo>
                  <a:lnTo>
                    <a:pt x="406" y="154"/>
                  </a:lnTo>
                  <a:lnTo>
                    <a:pt x="426" y="167"/>
                  </a:lnTo>
                  <a:lnTo>
                    <a:pt x="441" y="185"/>
                  </a:lnTo>
                  <a:lnTo>
                    <a:pt x="453" y="206"/>
                  </a:lnTo>
                  <a:lnTo>
                    <a:pt x="460" y="229"/>
                  </a:lnTo>
                  <a:lnTo>
                    <a:pt x="465" y="251"/>
                  </a:lnTo>
                  <a:lnTo>
                    <a:pt x="462" y="273"/>
                  </a:lnTo>
                  <a:lnTo>
                    <a:pt x="454" y="294"/>
                  </a:lnTo>
                  <a:lnTo>
                    <a:pt x="441" y="312"/>
                  </a:lnTo>
                  <a:lnTo>
                    <a:pt x="421" y="327"/>
                  </a:lnTo>
                  <a:lnTo>
                    <a:pt x="406" y="335"/>
                  </a:lnTo>
                  <a:lnTo>
                    <a:pt x="389" y="338"/>
                  </a:lnTo>
                  <a:lnTo>
                    <a:pt x="366" y="338"/>
                  </a:lnTo>
                  <a:lnTo>
                    <a:pt x="341" y="333"/>
                  </a:lnTo>
                  <a:lnTo>
                    <a:pt x="315" y="327"/>
                  </a:lnTo>
                  <a:lnTo>
                    <a:pt x="265" y="312"/>
                  </a:lnTo>
                  <a:lnTo>
                    <a:pt x="241" y="303"/>
                  </a:lnTo>
                  <a:lnTo>
                    <a:pt x="221" y="296"/>
                  </a:lnTo>
                  <a:lnTo>
                    <a:pt x="205" y="290"/>
                  </a:lnTo>
                  <a:lnTo>
                    <a:pt x="194" y="312"/>
                  </a:lnTo>
                  <a:lnTo>
                    <a:pt x="182" y="329"/>
                  </a:lnTo>
                  <a:lnTo>
                    <a:pt x="170" y="336"/>
                  </a:lnTo>
                  <a:lnTo>
                    <a:pt x="156" y="339"/>
                  </a:lnTo>
                  <a:lnTo>
                    <a:pt x="141" y="338"/>
                  </a:lnTo>
                  <a:lnTo>
                    <a:pt x="126" y="332"/>
                  </a:lnTo>
                  <a:lnTo>
                    <a:pt x="109" y="321"/>
                  </a:lnTo>
                  <a:lnTo>
                    <a:pt x="94" y="309"/>
                  </a:lnTo>
                  <a:lnTo>
                    <a:pt x="64" y="282"/>
                  </a:lnTo>
                  <a:lnTo>
                    <a:pt x="50" y="267"/>
                  </a:lnTo>
                  <a:lnTo>
                    <a:pt x="36" y="255"/>
                  </a:lnTo>
                  <a:lnTo>
                    <a:pt x="24" y="243"/>
                  </a:lnTo>
                  <a:lnTo>
                    <a:pt x="39" y="246"/>
                  </a:lnTo>
                  <a:lnTo>
                    <a:pt x="45" y="243"/>
                  </a:lnTo>
                  <a:lnTo>
                    <a:pt x="54" y="241"/>
                  </a:lnTo>
                  <a:lnTo>
                    <a:pt x="61" y="235"/>
                  </a:lnTo>
                  <a:lnTo>
                    <a:pt x="70" y="227"/>
                  </a:lnTo>
                  <a:lnTo>
                    <a:pt x="78" y="215"/>
                  </a:lnTo>
                  <a:lnTo>
                    <a:pt x="84" y="197"/>
                  </a:lnTo>
                  <a:lnTo>
                    <a:pt x="54" y="187"/>
                  </a:lnTo>
                  <a:lnTo>
                    <a:pt x="32" y="173"/>
                  </a:lnTo>
                  <a:lnTo>
                    <a:pt x="17" y="155"/>
                  </a:lnTo>
                  <a:lnTo>
                    <a:pt x="6" y="137"/>
                  </a:lnTo>
                  <a:lnTo>
                    <a:pt x="0" y="118"/>
                  </a:lnTo>
                  <a:lnTo>
                    <a:pt x="2" y="97"/>
                  </a:lnTo>
                  <a:lnTo>
                    <a:pt x="6" y="78"/>
                  </a:lnTo>
                  <a:lnTo>
                    <a:pt x="15" y="60"/>
                  </a:lnTo>
                  <a:lnTo>
                    <a:pt x="27" y="43"/>
                  </a:lnTo>
                  <a:lnTo>
                    <a:pt x="44" y="30"/>
                  </a:lnTo>
                  <a:lnTo>
                    <a:pt x="61" y="20"/>
                  </a:lnTo>
                  <a:lnTo>
                    <a:pt x="82" y="14"/>
                  </a:lnTo>
                  <a:lnTo>
                    <a:pt x="105" y="14"/>
                  </a:lnTo>
                  <a:lnTo>
                    <a:pt x="130" y="20"/>
                  </a:lnTo>
                  <a:lnTo>
                    <a:pt x="156" y="31"/>
                  </a:lnTo>
                  <a:lnTo>
                    <a:pt x="181" y="52"/>
                  </a:lnTo>
                  <a:lnTo>
                    <a:pt x="194" y="30"/>
                  </a:lnTo>
                  <a:lnTo>
                    <a:pt x="211" y="15"/>
                  </a:lnTo>
                  <a:lnTo>
                    <a:pt x="230" y="5"/>
                  </a:lnTo>
                  <a:lnTo>
                    <a:pt x="25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01" name="Freeform 133"/>
            <p:cNvSpPr>
              <a:spLocks noEditPoints="1"/>
            </p:cNvSpPr>
            <p:nvPr/>
          </p:nvSpPr>
          <p:spPr bwMode="auto">
            <a:xfrm>
              <a:off x="2381" y="2857"/>
              <a:ext cx="505" cy="377"/>
            </a:xfrm>
            <a:custGeom>
              <a:avLst/>
              <a:gdLst/>
              <a:ahLst/>
              <a:cxnLst>
                <a:cxn ang="0">
                  <a:pos x="232" y="61"/>
                </a:cxn>
                <a:cxn ang="0">
                  <a:pos x="205" y="89"/>
                </a:cxn>
                <a:cxn ang="0">
                  <a:pos x="172" y="73"/>
                </a:cxn>
                <a:cxn ang="0">
                  <a:pos x="115" y="53"/>
                </a:cxn>
                <a:cxn ang="0">
                  <a:pos x="65" y="73"/>
                </a:cxn>
                <a:cxn ang="0">
                  <a:pos x="42" y="133"/>
                </a:cxn>
                <a:cxn ang="0">
                  <a:pos x="72" y="179"/>
                </a:cxn>
                <a:cxn ang="0">
                  <a:pos x="118" y="203"/>
                </a:cxn>
                <a:cxn ang="0">
                  <a:pos x="115" y="243"/>
                </a:cxn>
                <a:cxn ang="0">
                  <a:pos x="85" y="274"/>
                </a:cxn>
                <a:cxn ang="0">
                  <a:pos x="144" y="325"/>
                </a:cxn>
                <a:cxn ang="0">
                  <a:pos x="186" y="333"/>
                </a:cxn>
                <a:cxn ang="0">
                  <a:pos x="212" y="295"/>
                </a:cxn>
                <a:cxn ang="0">
                  <a:pos x="280" y="309"/>
                </a:cxn>
                <a:cxn ang="0">
                  <a:pos x="359" y="333"/>
                </a:cxn>
                <a:cxn ang="0">
                  <a:pos x="414" y="339"/>
                </a:cxn>
                <a:cxn ang="0">
                  <a:pos x="457" y="301"/>
                </a:cxn>
                <a:cxn ang="0">
                  <a:pos x="460" y="242"/>
                </a:cxn>
                <a:cxn ang="0">
                  <a:pos x="423" y="192"/>
                </a:cxn>
                <a:cxn ang="0">
                  <a:pos x="372" y="174"/>
                </a:cxn>
                <a:cxn ang="0">
                  <a:pos x="368" y="131"/>
                </a:cxn>
                <a:cxn ang="0">
                  <a:pos x="351" y="70"/>
                </a:cxn>
                <a:cxn ang="0">
                  <a:pos x="292" y="40"/>
                </a:cxn>
                <a:cxn ang="0">
                  <a:pos x="311" y="3"/>
                </a:cxn>
                <a:cxn ang="0">
                  <a:pos x="384" y="50"/>
                </a:cxn>
                <a:cxn ang="0">
                  <a:pos x="408" y="133"/>
                </a:cxn>
                <a:cxn ang="0">
                  <a:pos x="438" y="158"/>
                </a:cxn>
                <a:cxn ang="0">
                  <a:pos x="495" y="222"/>
                </a:cxn>
                <a:cxn ang="0">
                  <a:pos x="498" y="307"/>
                </a:cxn>
                <a:cxn ang="0">
                  <a:pos x="447" y="367"/>
                </a:cxn>
                <a:cxn ang="0">
                  <a:pos x="372" y="376"/>
                </a:cxn>
                <a:cxn ang="0">
                  <a:pos x="292" y="355"/>
                </a:cxn>
                <a:cxn ang="0">
                  <a:pos x="236" y="334"/>
                </a:cxn>
                <a:cxn ang="0">
                  <a:pos x="200" y="372"/>
                </a:cxn>
                <a:cxn ang="0">
                  <a:pos x="147" y="372"/>
                </a:cxn>
                <a:cxn ang="0">
                  <a:pos x="74" y="319"/>
                </a:cxn>
                <a:cxn ang="0">
                  <a:pos x="24" y="267"/>
                </a:cxn>
                <a:cxn ang="0">
                  <a:pos x="39" y="245"/>
                </a:cxn>
                <a:cxn ang="0">
                  <a:pos x="63" y="242"/>
                </a:cxn>
                <a:cxn ang="0">
                  <a:pos x="72" y="225"/>
                </a:cxn>
                <a:cxn ang="0">
                  <a:pos x="14" y="170"/>
                </a:cxn>
                <a:cxn ang="0">
                  <a:pos x="6" y="92"/>
                </a:cxn>
                <a:cxn ang="0">
                  <a:pos x="63" y="27"/>
                </a:cxn>
                <a:cxn ang="0">
                  <a:pos x="141" y="18"/>
                </a:cxn>
                <a:cxn ang="0">
                  <a:pos x="196" y="43"/>
                </a:cxn>
                <a:cxn ang="0">
                  <a:pos x="238" y="9"/>
                </a:cxn>
              </a:cxnLst>
              <a:rect l="0" t="0" r="r" b="b"/>
              <a:pathLst>
                <a:path w="505" h="377">
                  <a:moveTo>
                    <a:pt x="269" y="40"/>
                  </a:moveTo>
                  <a:lnTo>
                    <a:pt x="250" y="47"/>
                  </a:lnTo>
                  <a:lnTo>
                    <a:pt x="232" y="61"/>
                  </a:lnTo>
                  <a:lnTo>
                    <a:pt x="218" y="80"/>
                  </a:lnTo>
                  <a:lnTo>
                    <a:pt x="212" y="88"/>
                  </a:lnTo>
                  <a:lnTo>
                    <a:pt x="205" y="89"/>
                  </a:lnTo>
                  <a:lnTo>
                    <a:pt x="196" y="89"/>
                  </a:lnTo>
                  <a:lnTo>
                    <a:pt x="189" y="85"/>
                  </a:lnTo>
                  <a:lnTo>
                    <a:pt x="172" y="73"/>
                  </a:lnTo>
                  <a:lnTo>
                    <a:pt x="154" y="62"/>
                  </a:lnTo>
                  <a:lnTo>
                    <a:pt x="135" y="56"/>
                  </a:lnTo>
                  <a:lnTo>
                    <a:pt x="115" y="53"/>
                  </a:lnTo>
                  <a:lnTo>
                    <a:pt x="97" y="55"/>
                  </a:lnTo>
                  <a:lnTo>
                    <a:pt x="79" y="61"/>
                  </a:lnTo>
                  <a:lnTo>
                    <a:pt x="65" y="73"/>
                  </a:lnTo>
                  <a:lnTo>
                    <a:pt x="51" y="91"/>
                  </a:lnTo>
                  <a:lnTo>
                    <a:pt x="44" y="112"/>
                  </a:lnTo>
                  <a:lnTo>
                    <a:pt x="42" y="133"/>
                  </a:lnTo>
                  <a:lnTo>
                    <a:pt x="47" y="151"/>
                  </a:lnTo>
                  <a:lnTo>
                    <a:pt x="57" y="165"/>
                  </a:lnTo>
                  <a:lnTo>
                    <a:pt x="72" y="179"/>
                  </a:lnTo>
                  <a:lnTo>
                    <a:pt x="90" y="191"/>
                  </a:lnTo>
                  <a:lnTo>
                    <a:pt x="109" y="198"/>
                  </a:lnTo>
                  <a:lnTo>
                    <a:pt x="118" y="203"/>
                  </a:lnTo>
                  <a:lnTo>
                    <a:pt x="123" y="212"/>
                  </a:lnTo>
                  <a:lnTo>
                    <a:pt x="123" y="222"/>
                  </a:lnTo>
                  <a:lnTo>
                    <a:pt x="115" y="243"/>
                  </a:lnTo>
                  <a:lnTo>
                    <a:pt x="103" y="258"/>
                  </a:lnTo>
                  <a:lnTo>
                    <a:pt x="90" y="271"/>
                  </a:lnTo>
                  <a:lnTo>
                    <a:pt x="85" y="274"/>
                  </a:lnTo>
                  <a:lnTo>
                    <a:pt x="93" y="282"/>
                  </a:lnTo>
                  <a:lnTo>
                    <a:pt x="127" y="313"/>
                  </a:lnTo>
                  <a:lnTo>
                    <a:pt x="144" y="325"/>
                  </a:lnTo>
                  <a:lnTo>
                    <a:pt x="159" y="333"/>
                  </a:lnTo>
                  <a:lnTo>
                    <a:pt x="172" y="336"/>
                  </a:lnTo>
                  <a:lnTo>
                    <a:pt x="186" y="333"/>
                  </a:lnTo>
                  <a:lnTo>
                    <a:pt x="197" y="322"/>
                  </a:lnTo>
                  <a:lnTo>
                    <a:pt x="208" y="304"/>
                  </a:lnTo>
                  <a:lnTo>
                    <a:pt x="212" y="295"/>
                  </a:lnTo>
                  <a:lnTo>
                    <a:pt x="221" y="289"/>
                  </a:lnTo>
                  <a:lnTo>
                    <a:pt x="232" y="289"/>
                  </a:lnTo>
                  <a:lnTo>
                    <a:pt x="280" y="309"/>
                  </a:lnTo>
                  <a:lnTo>
                    <a:pt x="327" y="324"/>
                  </a:lnTo>
                  <a:lnTo>
                    <a:pt x="342" y="328"/>
                  </a:lnTo>
                  <a:lnTo>
                    <a:pt x="359" y="333"/>
                  </a:lnTo>
                  <a:lnTo>
                    <a:pt x="378" y="337"/>
                  </a:lnTo>
                  <a:lnTo>
                    <a:pt x="398" y="340"/>
                  </a:lnTo>
                  <a:lnTo>
                    <a:pt x="414" y="339"/>
                  </a:lnTo>
                  <a:lnTo>
                    <a:pt x="429" y="333"/>
                  </a:lnTo>
                  <a:lnTo>
                    <a:pt x="445" y="318"/>
                  </a:lnTo>
                  <a:lnTo>
                    <a:pt x="457" y="301"/>
                  </a:lnTo>
                  <a:lnTo>
                    <a:pt x="465" y="283"/>
                  </a:lnTo>
                  <a:lnTo>
                    <a:pt x="466" y="264"/>
                  </a:lnTo>
                  <a:lnTo>
                    <a:pt x="460" y="242"/>
                  </a:lnTo>
                  <a:lnTo>
                    <a:pt x="451" y="222"/>
                  </a:lnTo>
                  <a:lnTo>
                    <a:pt x="438" y="206"/>
                  </a:lnTo>
                  <a:lnTo>
                    <a:pt x="423" y="192"/>
                  </a:lnTo>
                  <a:lnTo>
                    <a:pt x="404" y="183"/>
                  </a:lnTo>
                  <a:lnTo>
                    <a:pt x="383" y="179"/>
                  </a:lnTo>
                  <a:lnTo>
                    <a:pt x="372" y="174"/>
                  </a:lnTo>
                  <a:lnTo>
                    <a:pt x="365" y="165"/>
                  </a:lnTo>
                  <a:lnTo>
                    <a:pt x="363" y="153"/>
                  </a:lnTo>
                  <a:lnTo>
                    <a:pt x="368" y="131"/>
                  </a:lnTo>
                  <a:lnTo>
                    <a:pt x="368" y="110"/>
                  </a:lnTo>
                  <a:lnTo>
                    <a:pt x="362" y="89"/>
                  </a:lnTo>
                  <a:lnTo>
                    <a:pt x="351" y="70"/>
                  </a:lnTo>
                  <a:lnTo>
                    <a:pt x="335" y="55"/>
                  </a:lnTo>
                  <a:lnTo>
                    <a:pt x="314" y="44"/>
                  </a:lnTo>
                  <a:lnTo>
                    <a:pt x="292" y="40"/>
                  </a:lnTo>
                  <a:lnTo>
                    <a:pt x="269" y="40"/>
                  </a:lnTo>
                  <a:close/>
                  <a:moveTo>
                    <a:pt x="286" y="0"/>
                  </a:moveTo>
                  <a:lnTo>
                    <a:pt x="311" y="3"/>
                  </a:lnTo>
                  <a:lnTo>
                    <a:pt x="336" y="12"/>
                  </a:lnTo>
                  <a:lnTo>
                    <a:pt x="363" y="28"/>
                  </a:lnTo>
                  <a:lnTo>
                    <a:pt x="384" y="50"/>
                  </a:lnTo>
                  <a:lnTo>
                    <a:pt x="399" y="74"/>
                  </a:lnTo>
                  <a:lnTo>
                    <a:pt x="407" y="103"/>
                  </a:lnTo>
                  <a:lnTo>
                    <a:pt x="408" y="133"/>
                  </a:lnTo>
                  <a:lnTo>
                    <a:pt x="405" y="145"/>
                  </a:lnTo>
                  <a:lnTo>
                    <a:pt x="411" y="146"/>
                  </a:lnTo>
                  <a:lnTo>
                    <a:pt x="438" y="158"/>
                  </a:lnTo>
                  <a:lnTo>
                    <a:pt x="462" y="176"/>
                  </a:lnTo>
                  <a:lnTo>
                    <a:pt x="481" y="197"/>
                  </a:lnTo>
                  <a:lnTo>
                    <a:pt x="495" y="222"/>
                  </a:lnTo>
                  <a:lnTo>
                    <a:pt x="504" y="251"/>
                  </a:lnTo>
                  <a:lnTo>
                    <a:pt x="505" y="279"/>
                  </a:lnTo>
                  <a:lnTo>
                    <a:pt x="498" y="307"/>
                  </a:lnTo>
                  <a:lnTo>
                    <a:pt x="486" y="334"/>
                  </a:lnTo>
                  <a:lnTo>
                    <a:pt x="468" y="354"/>
                  </a:lnTo>
                  <a:lnTo>
                    <a:pt x="447" y="367"/>
                  </a:lnTo>
                  <a:lnTo>
                    <a:pt x="423" y="374"/>
                  </a:lnTo>
                  <a:lnTo>
                    <a:pt x="399" y="377"/>
                  </a:lnTo>
                  <a:lnTo>
                    <a:pt x="372" y="376"/>
                  </a:lnTo>
                  <a:lnTo>
                    <a:pt x="345" y="372"/>
                  </a:lnTo>
                  <a:lnTo>
                    <a:pt x="318" y="364"/>
                  </a:lnTo>
                  <a:lnTo>
                    <a:pt x="292" y="355"/>
                  </a:lnTo>
                  <a:lnTo>
                    <a:pt x="266" y="346"/>
                  </a:lnTo>
                  <a:lnTo>
                    <a:pt x="242" y="337"/>
                  </a:lnTo>
                  <a:lnTo>
                    <a:pt x="236" y="334"/>
                  </a:lnTo>
                  <a:lnTo>
                    <a:pt x="227" y="349"/>
                  </a:lnTo>
                  <a:lnTo>
                    <a:pt x="215" y="363"/>
                  </a:lnTo>
                  <a:lnTo>
                    <a:pt x="200" y="372"/>
                  </a:lnTo>
                  <a:lnTo>
                    <a:pt x="186" y="377"/>
                  </a:lnTo>
                  <a:lnTo>
                    <a:pt x="166" y="377"/>
                  </a:lnTo>
                  <a:lnTo>
                    <a:pt x="147" y="372"/>
                  </a:lnTo>
                  <a:lnTo>
                    <a:pt x="120" y="358"/>
                  </a:lnTo>
                  <a:lnTo>
                    <a:pt x="96" y="339"/>
                  </a:lnTo>
                  <a:lnTo>
                    <a:pt x="74" y="319"/>
                  </a:lnTo>
                  <a:lnTo>
                    <a:pt x="53" y="297"/>
                  </a:lnTo>
                  <a:lnTo>
                    <a:pt x="30" y="276"/>
                  </a:lnTo>
                  <a:lnTo>
                    <a:pt x="24" y="267"/>
                  </a:lnTo>
                  <a:lnTo>
                    <a:pt x="26" y="258"/>
                  </a:lnTo>
                  <a:lnTo>
                    <a:pt x="30" y="249"/>
                  </a:lnTo>
                  <a:lnTo>
                    <a:pt x="39" y="245"/>
                  </a:lnTo>
                  <a:lnTo>
                    <a:pt x="50" y="243"/>
                  </a:lnTo>
                  <a:lnTo>
                    <a:pt x="56" y="246"/>
                  </a:lnTo>
                  <a:lnTo>
                    <a:pt x="63" y="242"/>
                  </a:lnTo>
                  <a:lnTo>
                    <a:pt x="72" y="236"/>
                  </a:lnTo>
                  <a:lnTo>
                    <a:pt x="78" y="228"/>
                  </a:lnTo>
                  <a:lnTo>
                    <a:pt x="72" y="225"/>
                  </a:lnTo>
                  <a:lnTo>
                    <a:pt x="48" y="210"/>
                  </a:lnTo>
                  <a:lnTo>
                    <a:pt x="29" y="192"/>
                  </a:lnTo>
                  <a:lnTo>
                    <a:pt x="14" y="170"/>
                  </a:lnTo>
                  <a:lnTo>
                    <a:pt x="3" y="146"/>
                  </a:lnTo>
                  <a:lnTo>
                    <a:pt x="0" y="121"/>
                  </a:lnTo>
                  <a:lnTo>
                    <a:pt x="6" y="92"/>
                  </a:lnTo>
                  <a:lnTo>
                    <a:pt x="20" y="65"/>
                  </a:lnTo>
                  <a:lnTo>
                    <a:pt x="41" y="43"/>
                  </a:lnTo>
                  <a:lnTo>
                    <a:pt x="63" y="27"/>
                  </a:lnTo>
                  <a:lnTo>
                    <a:pt x="88" y="18"/>
                  </a:lnTo>
                  <a:lnTo>
                    <a:pt x="114" y="15"/>
                  </a:lnTo>
                  <a:lnTo>
                    <a:pt x="141" y="18"/>
                  </a:lnTo>
                  <a:lnTo>
                    <a:pt x="166" y="25"/>
                  </a:lnTo>
                  <a:lnTo>
                    <a:pt x="191" y="39"/>
                  </a:lnTo>
                  <a:lnTo>
                    <a:pt x="196" y="43"/>
                  </a:lnTo>
                  <a:lnTo>
                    <a:pt x="199" y="39"/>
                  </a:lnTo>
                  <a:lnTo>
                    <a:pt x="217" y="22"/>
                  </a:lnTo>
                  <a:lnTo>
                    <a:pt x="238" y="9"/>
                  </a:lnTo>
                  <a:lnTo>
                    <a:pt x="262" y="1"/>
                  </a:lnTo>
                  <a:lnTo>
                    <a:pt x="28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02" name="Freeform 134"/>
            <p:cNvSpPr>
              <a:spLocks/>
            </p:cNvSpPr>
            <p:nvPr/>
          </p:nvSpPr>
          <p:spPr bwMode="auto">
            <a:xfrm>
              <a:off x="2095" y="2118"/>
              <a:ext cx="691" cy="731"/>
            </a:xfrm>
            <a:custGeom>
              <a:avLst/>
              <a:gdLst/>
              <a:ahLst/>
              <a:cxnLst>
                <a:cxn ang="0">
                  <a:pos x="367" y="0"/>
                </a:cxn>
                <a:cxn ang="0">
                  <a:pos x="461" y="22"/>
                </a:cxn>
                <a:cxn ang="0">
                  <a:pos x="548" y="68"/>
                </a:cxn>
                <a:cxn ang="0">
                  <a:pos x="618" y="132"/>
                </a:cxn>
                <a:cxn ang="0">
                  <a:pos x="667" y="215"/>
                </a:cxn>
                <a:cxn ang="0">
                  <a:pos x="690" y="309"/>
                </a:cxn>
                <a:cxn ang="0">
                  <a:pos x="690" y="377"/>
                </a:cxn>
                <a:cxn ang="0">
                  <a:pos x="678" y="447"/>
                </a:cxn>
                <a:cxn ang="0">
                  <a:pos x="654" y="512"/>
                </a:cxn>
                <a:cxn ang="0">
                  <a:pos x="618" y="564"/>
                </a:cxn>
                <a:cxn ang="0">
                  <a:pos x="570" y="600"/>
                </a:cxn>
                <a:cxn ang="0">
                  <a:pos x="509" y="613"/>
                </a:cxn>
                <a:cxn ang="0">
                  <a:pos x="434" y="598"/>
                </a:cxn>
                <a:cxn ang="0">
                  <a:pos x="407" y="689"/>
                </a:cxn>
                <a:cxn ang="0">
                  <a:pos x="388" y="695"/>
                </a:cxn>
                <a:cxn ang="0">
                  <a:pos x="380" y="706"/>
                </a:cxn>
                <a:cxn ang="0">
                  <a:pos x="376" y="691"/>
                </a:cxn>
                <a:cxn ang="0">
                  <a:pos x="370" y="663"/>
                </a:cxn>
                <a:cxn ang="0">
                  <a:pos x="364" y="631"/>
                </a:cxn>
                <a:cxn ang="0">
                  <a:pos x="355" y="609"/>
                </a:cxn>
                <a:cxn ang="0">
                  <a:pos x="298" y="570"/>
                </a:cxn>
                <a:cxn ang="0">
                  <a:pos x="239" y="548"/>
                </a:cxn>
                <a:cxn ang="0">
                  <a:pos x="168" y="525"/>
                </a:cxn>
                <a:cxn ang="0">
                  <a:pos x="94" y="489"/>
                </a:cxn>
                <a:cxn ang="0">
                  <a:pos x="40" y="439"/>
                </a:cxn>
                <a:cxn ang="0">
                  <a:pos x="9" y="377"/>
                </a:cxn>
                <a:cxn ang="0">
                  <a:pos x="0" y="309"/>
                </a:cxn>
                <a:cxn ang="0">
                  <a:pos x="10" y="238"/>
                </a:cxn>
                <a:cxn ang="0">
                  <a:pos x="38" y="171"/>
                </a:cxn>
                <a:cxn ang="0">
                  <a:pos x="82" y="110"/>
                </a:cxn>
                <a:cxn ang="0">
                  <a:pos x="140" y="59"/>
                </a:cxn>
                <a:cxn ang="0">
                  <a:pos x="221" y="17"/>
                </a:cxn>
                <a:cxn ang="0">
                  <a:pos x="318" y="0"/>
                </a:cxn>
              </a:cxnLst>
              <a:rect l="0" t="0" r="r" b="b"/>
              <a:pathLst>
                <a:path w="691" h="731">
                  <a:moveTo>
                    <a:pt x="318" y="0"/>
                  </a:moveTo>
                  <a:lnTo>
                    <a:pt x="367" y="0"/>
                  </a:lnTo>
                  <a:lnTo>
                    <a:pt x="415" y="9"/>
                  </a:lnTo>
                  <a:lnTo>
                    <a:pt x="461" y="22"/>
                  </a:lnTo>
                  <a:lnTo>
                    <a:pt x="506" y="43"/>
                  </a:lnTo>
                  <a:lnTo>
                    <a:pt x="548" y="68"/>
                  </a:lnTo>
                  <a:lnTo>
                    <a:pt x="585" y="98"/>
                  </a:lnTo>
                  <a:lnTo>
                    <a:pt x="618" y="132"/>
                  </a:lnTo>
                  <a:lnTo>
                    <a:pt x="645" y="171"/>
                  </a:lnTo>
                  <a:lnTo>
                    <a:pt x="667" y="215"/>
                  </a:lnTo>
                  <a:lnTo>
                    <a:pt x="682" y="259"/>
                  </a:lnTo>
                  <a:lnTo>
                    <a:pt x="690" y="309"/>
                  </a:lnTo>
                  <a:lnTo>
                    <a:pt x="691" y="343"/>
                  </a:lnTo>
                  <a:lnTo>
                    <a:pt x="690" y="377"/>
                  </a:lnTo>
                  <a:lnTo>
                    <a:pt x="685" y="413"/>
                  </a:lnTo>
                  <a:lnTo>
                    <a:pt x="678" y="447"/>
                  </a:lnTo>
                  <a:lnTo>
                    <a:pt x="667" y="480"/>
                  </a:lnTo>
                  <a:lnTo>
                    <a:pt x="654" y="512"/>
                  </a:lnTo>
                  <a:lnTo>
                    <a:pt x="637" y="540"/>
                  </a:lnTo>
                  <a:lnTo>
                    <a:pt x="618" y="564"/>
                  </a:lnTo>
                  <a:lnTo>
                    <a:pt x="595" y="585"/>
                  </a:lnTo>
                  <a:lnTo>
                    <a:pt x="570" y="600"/>
                  </a:lnTo>
                  <a:lnTo>
                    <a:pt x="542" y="610"/>
                  </a:lnTo>
                  <a:lnTo>
                    <a:pt x="509" y="613"/>
                  </a:lnTo>
                  <a:lnTo>
                    <a:pt x="473" y="610"/>
                  </a:lnTo>
                  <a:lnTo>
                    <a:pt x="434" y="598"/>
                  </a:lnTo>
                  <a:lnTo>
                    <a:pt x="421" y="645"/>
                  </a:lnTo>
                  <a:lnTo>
                    <a:pt x="407" y="689"/>
                  </a:lnTo>
                  <a:lnTo>
                    <a:pt x="395" y="731"/>
                  </a:lnTo>
                  <a:lnTo>
                    <a:pt x="388" y="695"/>
                  </a:lnTo>
                  <a:lnTo>
                    <a:pt x="385" y="704"/>
                  </a:lnTo>
                  <a:lnTo>
                    <a:pt x="380" y="706"/>
                  </a:lnTo>
                  <a:lnTo>
                    <a:pt x="379" y="701"/>
                  </a:lnTo>
                  <a:lnTo>
                    <a:pt x="376" y="691"/>
                  </a:lnTo>
                  <a:lnTo>
                    <a:pt x="373" y="677"/>
                  </a:lnTo>
                  <a:lnTo>
                    <a:pt x="370" y="663"/>
                  </a:lnTo>
                  <a:lnTo>
                    <a:pt x="367" y="646"/>
                  </a:lnTo>
                  <a:lnTo>
                    <a:pt x="364" y="631"/>
                  </a:lnTo>
                  <a:lnTo>
                    <a:pt x="360" y="618"/>
                  </a:lnTo>
                  <a:lnTo>
                    <a:pt x="355" y="609"/>
                  </a:lnTo>
                  <a:lnTo>
                    <a:pt x="327" y="586"/>
                  </a:lnTo>
                  <a:lnTo>
                    <a:pt x="298" y="570"/>
                  </a:lnTo>
                  <a:lnTo>
                    <a:pt x="268" y="558"/>
                  </a:lnTo>
                  <a:lnTo>
                    <a:pt x="239" y="548"/>
                  </a:lnTo>
                  <a:lnTo>
                    <a:pt x="204" y="537"/>
                  </a:lnTo>
                  <a:lnTo>
                    <a:pt x="168" y="525"/>
                  </a:lnTo>
                  <a:lnTo>
                    <a:pt x="130" y="509"/>
                  </a:lnTo>
                  <a:lnTo>
                    <a:pt x="94" y="489"/>
                  </a:lnTo>
                  <a:lnTo>
                    <a:pt x="64" y="465"/>
                  </a:lnTo>
                  <a:lnTo>
                    <a:pt x="40" y="439"/>
                  </a:lnTo>
                  <a:lnTo>
                    <a:pt x="22" y="409"/>
                  </a:lnTo>
                  <a:lnTo>
                    <a:pt x="9" y="377"/>
                  </a:lnTo>
                  <a:lnTo>
                    <a:pt x="1" y="343"/>
                  </a:lnTo>
                  <a:lnTo>
                    <a:pt x="0" y="309"/>
                  </a:lnTo>
                  <a:lnTo>
                    <a:pt x="3" y="274"/>
                  </a:lnTo>
                  <a:lnTo>
                    <a:pt x="10" y="238"/>
                  </a:lnTo>
                  <a:lnTo>
                    <a:pt x="22" y="204"/>
                  </a:lnTo>
                  <a:lnTo>
                    <a:pt x="38" y="171"/>
                  </a:lnTo>
                  <a:lnTo>
                    <a:pt x="58" y="140"/>
                  </a:lnTo>
                  <a:lnTo>
                    <a:pt x="82" y="110"/>
                  </a:lnTo>
                  <a:lnTo>
                    <a:pt x="110" y="83"/>
                  </a:lnTo>
                  <a:lnTo>
                    <a:pt x="140" y="59"/>
                  </a:lnTo>
                  <a:lnTo>
                    <a:pt x="174" y="38"/>
                  </a:lnTo>
                  <a:lnTo>
                    <a:pt x="221" y="17"/>
                  </a:lnTo>
                  <a:lnTo>
                    <a:pt x="270" y="4"/>
                  </a:lnTo>
                  <a:lnTo>
                    <a:pt x="31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03" name="Freeform 135"/>
            <p:cNvSpPr>
              <a:spLocks noEditPoints="1"/>
            </p:cNvSpPr>
            <p:nvPr/>
          </p:nvSpPr>
          <p:spPr bwMode="auto">
            <a:xfrm>
              <a:off x="2077" y="2098"/>
              <a:ext cx="728" cy="771"/>
            </a:xfrm>
            <a:custGeom>
              <a:avLst/>
              <a:gdLst/>
              <a:ahLst/>
              <a:cxnLst>
                <a:cxn ang="0">
                  <a:pos x="300" y="42"/>
                </a:cxn>
                <a:cxn ang="0">
                  <a:pos x="203" y="75"/>
                </a:cxn>
                <a:cxn ang="0">
                  <a:pos x="146" y="114"/>
                </a:cxn>
                <a:cxn ang="0">
                  <a:pos x="97" y="167"/>
                </a:cxn>
                <a:cxn ang="0">
                  <a:pos x="59" y="230"/>
                </a:cxn>
                <a:cxn ang="0">
                  <a:pos x="39" y="297"/>
                </a:cxn>
                <a:cxn ang="0">
                  <a:pos x="37" y="366"/>
                </a:cxn>
                <a:cxn ang="0">
                  <a:pos x="61" y="430"/>
                </a:cxn>
                <a:cxn ang="0">
                  <a:pos x="115" y="487"/>
                </a:cxn>
                <a:cxn ang="0">
                  <a:pos x="183" y="521"/>
                </a:cxn>
                <a:cxn ang="0">
                  <a:pos x="257" y="545"/>
                </a:cxn>
                <a:cxn ang="0">
                  <a:pos x="328" y="574"/>
                </a:cxn>
                <a:cxn ang="0">
                  <a:pos x="364" y="596"/>
                </a:cxn>
                <a:cxn ang="0">
                  <a:pos x="392" y="624"/>
                </a:cxn>
                <a:cxn ang="0">
                  <a:pos x="409" y="686"/>
                </a:cxn>
                <a:cxn ang="0">
                  <a:pos x="433" y="614"/>
                </a:cxn>
                <a:cxn ang="0">
                  <a:pos x="448" y="599"/>
                </a:cxn>
                <a:cxn ang="0">
                  <a:pos x="481" y="606"/>
                </a:cxn>
                <a:cxn ang="0">
                  <a:pos x="531" y="614"/>
                </a:cxn>
                <a:cxn ang="0">
                  <a:pos x="584" y="600"/>
                </a:cxn>
                <a:cxn ang="0">
                  <a:pos x="627" y="566"/>
                </a:cxn>
                <a:cxn ang="0">
                  <a:pos x="657" y="520"/>
                </a:cxn>
                <a:cxn ang="0">
                  <a:pos x="676" y="467"/>
                </a:cxn>
                <a:cxn ang="0">
                  <a:pos x="688" y="400"/>
                </a:cxn>
                <a:cxn ang="0">
                  <a:pos x="687" y="318"/>
                </a:cxn>
                <a:cxn ang="0">
                  <a:pos x="666" y="239"/>
                </a:cxn>
                <a:cxn ang="0">
                  <a:pos x="618" y="161"/>
                </a:cxn>
                <a:cxn ang="0">
                  <a:pos x="540" y="96"/>
                </a:cxn>
                <a:cxn ang="0">
                  <a:pos x="449" y="54"/>
                </a:cxn>
                <a:cxn ang="0">
                  <a:pos x="351" y="39"/>
                </a:cxn>
                <a:cxn ang="0">
                  <a:pos x="392" y="2"/>
                </a:cxn>
                <a:cxn ang="0">
                  <a:pos x="491" y="26"/>
                </a:cxn>
                <a:cxn ang="0">
                  <a:pos x="581" y="76"/>
                </a:cxn>
                <a:cxn ang="0">
                  <a:pos x="652" y="145"/>
                </a:cxn>
                <a:cxn ang="0">
                  <a:pos x="702" y="229"/>
                </a:cxn>
                <a:cxn ang="0">
                  <a:pos x="725" y="323"/>
                </a:cxn>
                <a:cxn ang="0">
                  <a:pos x="724" y="424"/>
                </a:cxn>
                <a:cxn ang="0">
                  <a:pos x="709" y="491"/>
                </a:cxn>
                <a:cxn ang="0">
                  <a:pos x="682" y="557"/>
                </a:cxn>
                <a:cxn ang="0">
                  <a:pos x="639" y="611"/>
                </a:cxn>
                <a:cxn ang="0">
                  <a:pos x="579" y="644"/>
                </a:cxn>
                <a:cxn ang="0">
                  <a:pos x="513" y="653"/>
                </a:cxn>
                <a:cxn ang="0">
                  <a:pos x="466" y="642"/>
                </a:cxn>
                <a:cxn ang="0">
                  <a:pos x="425" y="766"/>
                </a:cxn>
                <a:cxn ang="0">
                  <a:pos x="407" y="769"/>
                </a:cxn>
                <a:cxn ang="0">
                  <a:pos x="394" y="757"/>
                </a:cxn>
                <a:cxn ang="0">
                  <a:pos x="392" y="745"/>
                </a:cxn>
                <a:cxn ang="0">
                  <a:pos x="378" y="726"/>
                </a:cxn>
                <a:cxn ang="0">
                  <a:pos x="369" y="684"/>
                </a:cxn>
                <a:cxn ang="0">
                  <a:pos x="357" y="648"/>
                </a:cxn>
                <a:cxn ang="0">
                  <a:pos x="327" y="618"/>
                </a:cxn>
                <a:cxn ang="0">
                  <a:pos x="267" y="590"/>
                </a:cxn>
                <a:cxn ang="0">
                  <a:pos x="203" y="569"/>
                </a:cxn>
                <a:cxn ang="0">
                  <a:pos x="142" y="545"/>
                </a:cxn>
                <a:cxn ang="0">
                  <a:pos x="85" y="514"/>
                </a:cxn>
                <a:cxn ang="0">
                  <a:pos x="39" y="465"/>
                </a:cxn>
                <a:cxn ang="0">
                  <a:pos x="6" y="390"/>
                </a:cxn>
                <a:cxn ang="0">
                  <a:pos x="0" y="309"/>
                </a:cxn>
                <a:cxn ang="0">
                  <a:pos x="18" y="229"/>
                </a:cxn>
                <a:cxn ang="0">
                  <a:pos x="55" y="154"/>
                </a:cxn>
                <a:cxn ang="0">
                  <a:pos x="110" y="93"/>
                </a:cxn>
                <a:cxn ang="0">
                  <a:pos x="195" y="36"/>
                </a:cxn>
                <a:cxn ang="0">
                  <a:pos x="291" y="6"/>
                </a:cxn>
              </a:cxnLst>
              <a:rect l="0" t="0" r="r" b="b"/>
              <a:pathLst>
                <a:path w="728" h="771">
                  <a:moveTo>
                    <a:pt x="351" y="39"/>
                  </a:moveTo>
                  <a:lnTo>
                    <a:pt x="300" y="42"/>
                  </a:lnTo>
                  <a:lnTo>
                    <a:pt x="251" y="54"/>
                  </a:lnTo>
                  <a:lnTo>
                    <a:pt x="203" y="75"/>
                  </a:lnTo>
                  <a:lnTo>
                    <a:pt x="174" y="93"/>
                  </a:lnTo>
                  <a:lnTo>
                    <a:pt x="146" y="114"/>
                  </a:lnTo>
                  <a:lnTo>
                    <a:pt x="121" y="139"/>
                  </a:lnTo>
                  <a:lnTo>
                    <a:pt x="97" y="167"/>
                  </a:lnTo>
                  <a:lnTo>
                    <a:pt x="77" y="197"/>
                  </a:lnTo>
                  <a:lnTo>
                    <a:pt x="59" y="230"/>
                  </a:lnTo>
                  <a:lnTo>
                    <a:pt x="46" y="263"/>
                  </a:lnTo>
                  <a:lnTo>
                    <a:pt x="39" y="297"/>
                  </a:lnTo>
                  <a:lnTo>
                    <a:pt x="34" y="332"/>
                  </a:lnTo>
                  <a:lnTo>
                    <a:pt x="37" y="366"/>
                  </a:lnTo>
                  <a:lnTo>
                    <a:pt x="46" y="399"/>
                  </a:lnTo>
                  <a:lnTo>
                    <a:pt x="61" y="430"/>
                  </a:lnTo>
                  <a:lnTo>
                    <a:pt x="85" y="460"/>
                  </a:lnTo>
                  <a:lnTo>
                    <a:pt x="115" y="487"/>
                  </a:lnTo>
                  <a:lnTo>
                    <a:pt x="149" y="506"/>
                  </a:lnTo>
                  <a:lnTo>
                    <a:pt x="183" y="521"/>
                  </a:lnTo>
                  <a:lnTo>
                    <a:pt x="219" y="533"/>
                  </a:lnTo>
                  <a:lnTo>
                    <a:pt x="257" y="545"/>
                  </a:lnTo>
                  <a:lnTo>
                    <a:pt x="292" y="557"/>
                  </a:lnTo>
                  <a:lnTo>
                    <a:pt x="328" y="574"/>
                  </a:lnTo>
                  <a:lnTo>
                    <a:pt x="346" y="584"/>
                  </a:lnTo>
                  <a:lnTo>
                    <a:pt x="364" y="596"/>
                  </a:lnTo>
                  <a:lnTo>
                    <a:pt x="379" y="609"/>
                  </a:lnTo>
                  <a:lnTo>
                    <a:pt x="392" y="624"/>
                  </a:lnTo>
                  <a:lnTo>
                    <a:pt x="400" y="644"/>
                  </a:lnTo>
                  <a:lnTo>
                    <a:pt x="409" y="686"/>
                  </a:lnTo>
                  <a:lnTo>
                    <a:pt x="410" y="691"/>
                  </a:lnTo>
                  <a:lnTo>
                    <a:pt x="433" y="614"/>
                  </a:lnTo>
                  <a:lnTo>
                    <a:pt x="439" y="605"/>
                  </a:lnTo>
                  <a:lnTo>
                    <a:pt x="448" y="599"/>
                  </a:lnTo>
                  <a:lnTo>
                    <a:pt x="457" y="599"/>
                  </a:lnTo>
                  <a:lnTo>
                    <a:pt x="481" y="606"/>
                  </a:lnTo>
                  <a:lnTo>
                    <a:pt x="506" y="612"/>
                  </a:lnTo>
                  <a:lnTo>
                    <a:pt x="531" y="614"/>
                  </a:lnTo>
                  <a:lnTo>
                    <a:pt x="557" y="611"/>
                  </a:lnTo>
                  <a:lnTo>
                    <a:pt x="584" y="600"/>
                  </a:lnTo>
                  <a:lnTo>
                    <a:pt x="606" y="585"/>
                  </a:lnTo>
                  <a:lnTo>
                    <a:pt x="627" y="566"/>
                  </a:lnTo>
                  <a:lnTo>
                    <a:pt x="643" y="544"/>
                  </a:lnTo>
                  <a:lnTo>
                    <a:pt x="657" y="520"/>
                  </a:lnTo>
                  <a:lnTo>
                    <a:pt x="667" y="494"/>
                  </a:lnTo>
                  <a:lnTo>
                    <a:pt x="676" y="467"/>
                  </a:lnTo>
                  <a:lnTo>
                    <a:pt x="682" y="441"/>
                  </a:lnTo>
                  <a:lnTo>
                    <a:pt x="688" y="400"/>
                  </a:lnTo>
                  <a:lnTo>
                    <a:pt x="690" y="360"/>
                  </a:lnTo>
                  <a:lnTo>
                    <a:pt x="687" y="318"/>
                  </a:lnTo>
                  <a:lnTo>
                    <a:pt x="679" y="278"/>
                  </a:lnTo>
                  <a:lnTo>
                    <a:pt x="666" y="239"/>
                  </a:lnTo>
                  <a:lnTo>
                    <a:pt x="648" y="203"/>
                  </a:lnTo>
                  <a:lnTo>
                    <a:pt x="618" y="161"/>
                  </a:lnTo>
                  <a:lnTo>
                    <a:pt x="582" y="126"/>
                  </a:lnTo>
                  <a:lnTo>
                    <a:pt x="540" y="96"/>
                  </a:lnTo>
                  <a:lnTo>
                    <a:pt x="497" y="72"/>
                  </a:lnTo>
                  <a:lnTo>
                    <a:pt x="449" y="54"/>
                  </a:lnTo>
                  <a:lnTo>
                    <a:pt x="400" y="42"/>
                  </a:lnTo>
                  <a:lnTo>
                    <a:pt x="351" y="39"/>
                  </a:lnTo>
                  <a:close/>
                  <a:moveTo>
                    <a:pt x="342" y="0"/>
                  </a:moveTo>
                  <a:lnTo>
                    <a:pt x="392" y="2"/>
                  </a:lnTo>
                  <a:lnTo>
                    <a:pt x="442" y="11"/>
                  </a:lnTo>
                  <a:lnTo>
                    <a:pt x="491" y="26"/>
                  </a:lnTo>
                  <a:lnTo>
                    <a:pt x="537" y="48"/>
                  </a:lnTo>
                  <a:lnTo>
                    <a:pt x="581" y="76"/>
                  </a:lnTo>
                  <a:lnTo>
                    <a:pt x="619" y="109"/>
                  </a:lnTo>
                  <a:lnTo>
                    <a:pt x="652" y="145"/>
                  </a:lnTo>
                  <a:lnTo>
                    <a:pt x="679" y="185"/>
                  </a:lnTo>
                  <a:lnTo>
                    <a:pt x="702" y="229"/>
                  </a:lnTo>
                  <a:lnTo>
                    <a:pt x="717" y="275"/>
                  </a:lnTo>
                  <a:lnTo>
                    <a:pt x="725" y="323"/>
                  </a:lnTo>
                  <a:lnTo>
                    <a:pt x="728" y="372"/>
                  </a:lnTo>
                  <a:lnTo>
                    <a:pt x="724" y="424"/>
                  </a:lnTo>
                  <a:lnTo>
                    <a:pt x="718" y="457"/>
                  </a:lnTo>
                  <a:lnTo>
                    <a:pt x="709" y="491"/>
                  </a:lnTo>
                  <a:lnTo>
                    <a:pt x="697" y="526"/>
                  </a:lnTo>
                  <a:lnTo>
                    <a:pt x="682" y="557"/>
                  </a:lnTo>
                  <a:lnTo>
                    <a:pt x="663" y="585"/>
                  </a:lnTo>
                  <a:lnTo>
                    <a:pt x="639" y="611"/>
                  </a:lnTo>
                  <a:lnTo>
                    <a:pt x="609" y="632"/>
                  </a:lnTo>
                  <a:lnTo>
                    <a:pt x="579" y="644"/>
                  </a:lnTo>
                  <a:lnTo>
                    <a:pt x="546" y="651"/>
                  </a:lnTo>
                  <a:lnTo>
                    <a:pt x="513" y="653"/>
                  </a:lnTo>
                  <a:lnTo>
                    <a:pt x="481" y="647"/>
                  </a:lnTo>
                  <a:lnTo>
                    <a:pt x="466" y="642"/>
                  </a:lnTo>
                  <a:lnTo>
                    <a:pt x="431" y="756"/>
                  </a:lnTo>
                  <a:lnTo>
                    <a:pt x="425" y="766"/>
                  </a:lnTo>
                  <a:lnTo>
                    <a:pt x="418" y="771"/>
                  </a:lnTo>
                  <a:lnTo>
                    <a:pt x="407" y="769"/>
                  </a:lnTo>
                  <a:lnTo>
                    <a:pt x="398" y="765"/>
                  </a:lnTo>
                  <a:lnTo>
                    <a:pt x="394" y="757"/>
                  </a:lnTo>
                  <a:lnTo>
                    <a:pt x="394" y="745"/>
                  </a:lnTo>
                  <a:lnTo>
                    <a:pt x="392" y="745"/>
                  </a:lnTo>
                  <a:lnTo>
                    <a:pt x="383" y="739"/>
                  </a:lnTo>
                  <a:lnTo>
                    <a:pt x="378" y="726"/>
                  </a:lnTo>
                  <a:lnTo>
                    <a:pt x="372" y="703"/>
                  </a:lnTo>
                  <a:lnTo>
                    <a:pt x="369" y="684"/>
                  </a:lnTo>
                  <a:lnTo>
                    <a:pt x="364" y="665"/>
                  </a:lnTo>
                  <a:lnTo>
                    <a:pt x="357" y="648"/>
                  </a:lnTo>
                  <a:lnTo>
                    <a:pt x="345" y="632"/>
                  </a:lnTo>
                  <a:lnTo>
                    <a:pt x="327" y="618"/>
                  </a:lnTo>
                  <a:lnTo>
                    <a:pt x="297" y="603"/>
                  </a:lnTo>
                  <a:lnTo>
                    <a:pt x="267" y="590"/>
                  </a:lnTo>
                  <a:lnTo>
                    <a:pt x="236" y="579"/>
                  </a:lnTo>
                  <a:lnTo>
                    <a:pt x="203" y="569"/>
                  </a:lnTo>
                  <a:lnTo>
                    <a:pt x="171" y="557"/>
                  </a:lnTo>
                  <a:lnTo>
                    <a:pt x="142" y="545"/>
                  </a:lnTo>
                  <a:lnTo>
                    <a:pt x="112" y="532"/>
                  </a:lnTo>
                  <a:lnTo>
                    <a:pt x="85" y="514"/>
                  </a:lnTo>
                  <a:lnTo>
                    <a:pt x="61" y="491"/>
                  </a:lnTo>
                  <a:lnTo>
                    <a:pt x="39" y="465"/>
                  </a:lnTo>
                  <a:lnTo>
                    <a:pt x="18" y="427"/>
                  </a:lnTo>
                  <a:lnTo>
                    <a:pt x="6" y="390"/>
                  </a:lnTo>
                  <a:lnTo>
                    <a:pt x="0" y="350"/>
                  </a:lnTo>
                  <a:lnTo>
                    <a:pt x="0" y="309"/>
                  </a:lnTo>
                  <a:lnTo>
                    <a:pt x="6" y="267"/>
                  </a:lnTo>
                  <a:lnTo>
                    <a:pt x="18" y="229"/>
                  </a:lnTo>
                  <a:lnTo>
                    <a:pt x="34" y="190"/>
                  </a:lnTo>
                  <a:lnTo>
                    <a:pt x="55" y="154"/>
                  </a:lnTo>
                  <a:lnTo>
                    <a:pt x="80" y="121"/>
                  </a:lnTo>
                  <a:lnTo>
                    <a:pt x="110" y="93"/>
                  </a:lnTo>
                  <a:lnTo>
                    <a:pt x="152" y="60"/>
                  </a:lnTo>
                  <a:lnTo>
                    <a:pt x="195" y="36"/>
                  </a:lnTo>
                  <a:lnTo>
                    <a:pt x="243" y="18"/>
                  </a:lnTo>
                  <a:lnTo>
                    <a:pt x="291" y="6"/>
                  </a:lnTo>
                  <a:lnTo>
                    <a:pt x="3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04" name="Freeform 136"/>
            <p:cNvSpPr>
              <a:spLocks/>
            </p:cNvSpPr>
            <p:nvPr/>
          </p:nvSpPr>
          <p:spPr bwMode="auto">
            <a:xfrm>
              <a:off x="1585" y="1608"/>
              <a:ext cx="692" cy="732"/>
            </a:xfrm>
            <a:custGeom>
              <a:avLst/>
              <a:gdLst/>
              <a:ahLst/>
              <a:cxnLst>
                <a:cxn ang="0">
                  <a:pos x="369" y="2"/>
                </a:cxn>
                <a:cxn ang="0">
                  <a:pos x="463" y="24"/>
                </a:cxn>
                <a:cxn ang="0">
                  <a:pos x="548" y="69"/>
                </a:cxn>
                <a:cxn ang="0">
                  <a:pos x="619" y="135"/>
                </a:cxn>
                <a:cxn ang="0">
                  <a:pos x="668" y="215"/>
                </a:cxn>
                <a:cxn ang="0">
                  <a:pos x="690" y="311"/>
                </a:cxn>
                <a:cxn ang="0">
                  <a:pos x="690" y="375"/>
                </a:cxn>
                <a:cxn ang="0">
                  <a:pos x="681" y="441"/>
                </a:cxn>
                <a:cxn ang="0">
                  <a:pos x="662" y="502"/>
                </a:cxn>
                <a:cxn ang="0">
                  <a:pos x="631" y="554"/>
                </a:cxn>
                <a:cxn ang="0">
                  <a:pos x="589" y="593"/>
                </a:cxn>
                <a:cxn ang="0">
                  <a:pos x="536" y="614"/>
                </a:cxn>
                <a:cxn ang="0">
                  <a:pos x="472" y="611"/>
                </a:cxn>
                <a:cxn ang="0">
                  <a:pos x="421" y="647"/>
                </a:cxn>
                <a:cxn ang="0">
                  <a:pos x="396" y="732"/>
                </a:cxn>
                <a:cxn ang="0">
                  <a:pos x="387" y="707"/>
                </a:cxn>
                <a:cxn ang="0">
                  <a:pos x="381" y="704"/>
                </a:cxn>
                <a:cxn ang="0">
                  <a:pos x="375" y="680"/>
                </a:cxn>
                <a:cxn ang="0">
                  <a:pos x="369" y="648"/>
                </a:cxn>
                <a:cxn ang="0">
                  <a:pos x="362" y="620"/>
                </a:cxn>
                <a:cxn ang="0">
                  <a:pos x="327" y="589"/>
                </a:cxn>
                <a:cxn ang="0">
                  <a:pos x="271" y="559"/>
                </a:cxn>
                <a:cxn ang="0">
                  <a:pos x="206" y="539"/>
                </a:cxn>
                <a:cxn ang="0">
                  <a:pos x="130" y="510"/>
                </a:cxn>
                <a:cxn ang="0">
                  <a:pos x="65" y="466"/>
                </a:cxn>
                <a:cxn ang="0">
                  <a:pos x="23" y="410"/>
                </a:cxn>
                <a:cxn ang="0">
                  <a:pos x="3" y="344"/>
                </a:cxn>
                <a:cxn ang="0">
                  <a:pos x="3" y="275"/>
                </a:cxn>
                <a:cxn ang="0">
                  <a:pos x="23" y="205"/>
                </a:cxn>
                <a:cxn ang="0">
                  <a:pos x="60" y="141"/>
                </a:cxn>
                <a:cxn ang="0">
                  <a:pos x="111" y="84"/>
                </a:cxn>
                <a:cxn ang="0">
                  <a:pos x="177" y="39"/>
                </a:cxn>
                <a:cxn ang="0">
                  <a:pos x="271" y="6"/>
                </a:cxn>
              </a:cxnLst>
              <a:rect l="0" t="0" r="r" b="b"/>
              <a:pathLst>
                <a:path w="692" h="732">
                  <a:moveTo>
                    <a:pt x="320" y="0"/>
                  </a:moveTo>
                  <a:lnTo>
                    <a:pt x="369" y="2"/>
                  </a:lnTo>
                  <a:lnTo>
                    <a:pt x="417" y="9"/>
                  </a:lnTo>
                  <a:lnTo>
                    <a:pt x="463" y="24"/>
                  </a:lnTo>
                  <a:lnTo>
                    <a:pt x="507" y="44"/>
                  </a:lnTo>
                  <a:lnTo>
                    <a:pt x="548" y="69"/>
                  </a:lnTo>
                  <a:lnTo>
                    <a:pt x="586" y="99"/>
                  </a:lnTo>
                  <a:lnTo>
                    <a:pt x="619" y="135"/>
                  </a:lnTo>
                  <a:lnTo>
                    <a:pt x="647" y="174"/>
                  </a:lnTo>
                  <a:lnTo>
                    <a:pt x="668" y="215"/>
                  </a:lnTo>
                  <a:lnTo>
                    <a:pt x="683" y="262"/>
                  </a:lnTo>
                  <a:lnTo>
                    <a:pt x="690" y="311"/>
                  </a:lnTo>
                  <a:lnTo>
                    <a:pt x="692" y="342"/>
                  </a:lnTo>
                  <a:lnTo>
                    <a:pt x="690" y="375"/>
                  </a:lnTo>
                  <a:lnTo>
                    <a:pt x="687" y="408"/>
                  </a:lnTo>
                  <a:lnTo>
                    <a:pt x="681" y="441"/>
                  </a:lnTo>
                  <a:lnTo>
                    <a:pt x="672" y="472"/>
                  </a:lnTo>
                  <a:lnTo>
                    <a:pt x="662" y="502"/>
                  </a:lnTo>
                  <a:lnTo>
                    <a:pt x="647" y="529"/>
                  </a:lnTo>
                  <a:lnTo>
                    <a:pt x="631" y="554"/>
                  </a:lnTo>
                  <a:lnTo>
                    <a:pt x="611" y="575"/>
                  </a:lnTo>
                  <a:lnTo>
                    <a:pt x="589" y="593"/>
                  </a:lnTo>
                  <a:lnTo>
                    <a:pt x="563" y="605"/>
                  </a:lnTo>
                  <a:lnTo>
                    <a:pt x="536" y="614"/>
                  </a:lnTo>
                  <a:lnTo>
                    <a:pt x="505" y="616"/>
                  </a:lnTo>
                  <a:lnTo>
                    <a:pt x="472" y="611"/>
                  </a:lnTo>
                  <a:lnTo>
                    <a:pt x="435" y="601"/>
                  </a:lnTo>
                  <a:lnTo>
                    <a:pt x="421" y="647"/>
                  </a:lnTo>
                  <a:lnTo>
                    <a:pt x="408" y="692"/>
                  </a:lnTo>
                  <a:lnTo>
                    <a:pt x="396" y="732"/>
                  </a:lnTo>
                  <a:lnTo>
                    <a:pt x="390" y="696"/>
                  </a:lnTo>
                  <a:lnTo>
                    <a:pt x="387" y="707"/>
                  </a:lnTo>
                  <a:lnTo>
                    <a:pt x="383" y="708"/>
                  </a:lnTo>
                  <a:lnTo>
                    <a:pt x="381" y="704"/>
                  </a:lnTo>
                  <a:lnTo>
                    <a:pt x="378" y="693"/>
                  </a:lnTo>
                  <a:lnTo>
                    <a:pt x="375" y="680"/>
                  </a:lnTo>
                  <a:lnTo>
                    <a:pt x="372" y="665"/>
                  </a:lnTo>
                  <a:lnTo>
                    <a:pt x="369" y="648"/>
                  </a:lnTo>
                  <a:lnTo>
                    <a:pt x="366" y="633"/>
                  </a:lnTo>
                  <a:lnTo>
                    <a:pt x="362" y="620"/>
                  </a:lnTo>
                  <a:lnTo>
                    <a:pt x="356" y="611"/>
                  </a:lnTo>
                  <a:lnTo>
                    <a:pt x="327" y="589"/>
                  </a:lnTo>
                  <a:lnTo>
                    <a:pt x="299" y="572"/>
                  </a:lnTo>
                  <a:lnTo>
                    <a:pt x="271" y="559"/>
                  </a:lnTo>
                  <a:lnTo>
                    <a:pt x="239" y="550"/>
                  </a:lnTo>
                  <a:lnTo>
                    <a:pt x="206" y="539"/>
                  </a:lnTo>
                  <a:lnTo>
                    <a:pt x="171" y="526"/>
                  </a:lnTo>
                  <a:lnTo>
                    <a:pt x="130" y="510"/>
                  </a:lnTo>
                  <a:lnTo>
                    <a:pt x="94" y="490"/>
                  </a:lnTo>
                  <a:lnTo>
                    <a:pt x="65" y="466"/>
                  </a:lnTo>
                  <a:lnTo>
                    <a:pt x="41" y="439"/>
                  </a:lnTo>
                  <a:lnTo>
                    <a:pt x="23" y="410"/>
                  </a:lnTo>
                  <a:lnTo>
                    <a:pt x="11" y="378"/>
                  </a:lnTo>
                  <a:lnTo>
                    <a:pt x="3" y="344"/>
                  </a:lnTo>
                  <a:lnTo>
                    <a:pt x="0" y="309"/>
                  </a:lnTo>
                  <a:lnTo>
                    <a:pt x="3" y="275"/>
                  </a:lnTo>
                  <a:lnTo>
                    <a:pt x="11" y="239"/>
                  </a:lnTo>
                  <a:lnTo>
                    <a:pt x="23" y="205"/>
                  </a:lnTo>
                  <a:lnTo>
                    <a:pt x="39" y="172"/>
                  </a:lnTo>
                  <a:lnTo>
                    <a:pt x="60" y="141"/>
                  </a:lnTo>
                  <a:lnTo>
                    <a:pt x="84" y="111"/>
                  </a:lnTo>
                  <a:lnTo>
                    <a:pt x="111" y="84"/>
                  </a:lnTo>
                  <a:lnTo>
                    <a:pt x="142" y="60"/>
                  </a:lnTo>
                  <a:lnTo>
                    <a:pt x="177" y="39"/>
                  </a:lnTo>
                  <a:lnTo>
                    <a:pt x="223" y="18"/>
                  </a:lnTo>
                  <a:lnTo>
                    <a:pt x="271" y="6"/>
                  </a:lnTo>
                  <a:lnTo>
                    <a:pt x="3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05" name="Freeform 137"/>
            <p:cNvSpPr>
              <a:spLocks noEditPoints="1"/>
            </p:cNvSpPr>
            <p:nvPr/>
          </p:nvSpPr>
          <p:spPr bwMode="auto">
            <a:xfrm>
              <a:off x="1567" y="1589"/>
              <a:ext cx="729" cy="770"/>
            </a:xfrm>
            <a:custGeom>
              <a:avLst/>
              <a:gdLst/>
              <a:ahLst/>
              <a:cxnLst>
                <a:cxn ang="0">
                  <a:pos x="302" y="43"/>
                </a:cxn>
                <a:cxn ang="0">
                  <a:pos x="205" y="76"/>
                </a:cxn>
                <a:cxn ang="0">
                  <a:pos x="148" y="115"/>
                </a:cxn>
                <a:cxn ang="0">
                  <a:pos x="99" y="167"/>
                </a:cxn>
                <a:cxn ang="0">
                  <a:pos x="62" y="230"/>
                </a:cxn>
                <a:cxn ang="0">
                  <a:pos x="39" y="299"/>
                </a:cxn>
                <a:cxn ang="0">
                  <a:pos x="39" y="367"/>
                </a:cxn>
                <a:cxn ang="0">
                  <a:pos x="63" y="431"/>
                </a:cxn>
                <a:cxn ang="0">
                  <a:pos x="112" y="484"/>
                </a:cxn>
                <a:cxn ang="0">
                  <a:pos x="172" y="517"/>
                </a:cxn>
                <a:cxn ang="0">
                  <a:pos x="268" y="548"/>
                </a:cxn>
                <a:cxn ang="0">
                  <a:pos x="347" y="584"/>
                </a:cxn>
                <a:cxn ang="0">
                  <a:pos x="381" y="609"/>
                </a:cxn>
                <a:cxn ang="0">
                  <a:pos x="402" y="643"/>
                </a:cxn>
                <a:cxn ang="0">
                  <a:pos x="411" y="690"/>
                </a:cxn>
                <a:cxn ang="0">
                  <a:pos x="439" y="605"/>
                </a:cxn>
                <a:cxn ang="0">
                  <a:pos x="459" y="600"/>
                </a:cxn>
                <a:cxn ang="0">
                  <a:pos x="508" y="612"/>
                </a:cxn>
                <a:cxn ang="0">
                  <a:pos x="559" y="611"/>
                </a:cxn>
                <a:cxn ang="0">
                  <a:pos x="614" y="581"/>
                </a:cxn>
                <a:cxn ang="0">
                  <a:pos x="652" y="532"/>
                </a:cxn>
                <a:cxn ang="0">
                  <a:pos x="675" y="472"/>
                </a:cxn>
                <a:cxn ang="0">
                  <a:pos x="689" y="402"/>
                </a:cxn>
                <a:cxn ang="0">
                  <a:pos x="687" y="320"/>
                </a:cxn>
                <a:cxn ang="0">
                  <a:pos x="666" y="240"/>
                </a:cxn>
                <a:cxn ang="0">
                  <a:pos x="619" y="161"/>
                </a:cxn>
                <a:cxn ang="0">
                  <a:pos x="541" y="96"/>
                </a:cxn>
                <a:cxn ang="0">
                  <a:pos x="450" y="54"/>
                </a:cxn>
                <a:cxn ang="0">
                  <a:pos x="351" y="40"/>
                </a:cxn>
                <a:cxn ang="0">
                  <a:pos x="393" y="1"/>
                </a:cxn>
                <a:cxn ang="0">
                  <a:pos x="493" y="25"/>
                </a:cxn>
                <a:cxn ang="0">
                  <a:pos x="583" y="76"/>
                </a:cxn>
                <a:cxn ang="0">
                  <a:pos x="653" y="145"/>
                </a:cxn>
                <a:cxn ang="0">
                  <a:pos x="702" y="228"/>
                </a:cxn>
                <a:cxn ang="0">
                  <a:pos x="726" y="322"/>
                </a:cxn>
                <a:cxn ang="0">
                  <a:pos x="726" y="424"/>
                </a:cxn>
                <a:cxn ang="0">
                  <a:pos x="711" y="493"/>
                </a:cxn>
                <a:cxn ang="0">
                  <a:pos x="683" y="557"/>
                </a:cxn>
                <a:cxn ang="0">
                  <a:pos x="640" y="611"/>
                </a:cxn>
                <a:cxn ang="0">
                  <a:pos x="580" y="645"/>
                </a:cxn>
                <a:cxn ang="0">
                  <a:pos x="516" y="652"/>
                </a:cxn>
                <a:cxn ang="0">
                  <a:pos x="466" y="643"/>
                </a:cxn>
                <a:cxn ang="0">
                  <a:pos x="434" y="757"/>
                </a:cxn>
                <a:cxn ang="0">
                  <a:pos x="419" y="770"/>
                </a:cxn>
                <a:cxn ang="0">
                  <a:pos x="399" y="764"/>
                </a:cxn>
                <a:cxn ang="0">
                  <a:pos x="395" y="745"/>
                </a:cxn>
                <a:cxn ang="0">
                  <a:pos x="384" y="739"/>
                </a:cxn>
                <a:cxn ang="0">
                  <a:pos x="369" y="684"/>
                </a:cxn>
                <a:cxn ang="0">
                  <a:pos x="357" y="648"/>
                </a:cxn>
                <a:cxn ang="0">
                  <a:pos x="327" y="618"/>
                </a:cxn>
                <a:cxn ang="0">
                  <a:pos x="260" y="588"/>
                </a:cxn>
                <a:cxn ang="0">
                  <a:pos x="190" y="564"/>
                </a:cxn>
                <a:cxn ang="0">
                  <a:pos x="123" y="538"/>
                </a:cxn>
                <a:cxn ang="0">
                  <a:pos x="65" y="496"/>
                </a:cxn>
                <a:cxn ang="0">
                  <a:pos x="18" y="429"/>
                </a:cxn>
                <a:cxn ang="0">
                  <a:pos x="0" y="349"/>
                </a:cxn>
                <a:cxn ang="0">
                  <a:pos x="6" y="267"/>
                </a:cxn>
                <a:cxn ang="0">
                  <a:pos x="35" y="190"/>
                </a:cxn>
                <a:cxn ang="0">
                  <a:pos x="83" y="121"/>
                </a:cxn>
                <a:cxn ang="0">
                  <a:pos x="153" y="61"/>
                </a:cxn>
                <a:cxn ang="0">
                  <a:pos x="244" y="18"/>
                </a:cxn>
                <a:cxn ang="0">
                  <a:pos x="342" y="0"/>
                </a:cxn>
              </a:cxnLst>
              <a:rect l="0" t="0" r="r" b="b"/>
              <a:pathLst>
                <a:path w="729" h="770">
                  <a:moveTo>
                    <a:pt x="351" y="40"/>
                  </a:moveTo>
                  <a:lnTo>
                    <a:pt x="302" y="43"/>
                  </a:lnTo>
                  <a:lnTo>
                    <a:pt x="253" y="55"/>
                  </a:lnTo>
                  <a:lnTo>
                    <a:pt x="205" y="76"/>
                  </a:lnTo>
                  <a:lnTo>
                    <a:pt x="177" y="94"/>
                  </a:lnTo>
                  <a:lnTo>
                    <a:pt x="148" y="115"/>
                  </a:lnTo>
                  <a:lnTo>
                    <a:pt x="123" y="140"/>
                  </a:lnTo>
                  <a:lnTo>
                    <a:pt x="99" y="167"/>
                  </a:lnTo>
                  <a:lnTo>
                    <a:pt x="78" y="199"/>
                  </a:lnTo>
                  <a:lnTo>
                    <a:pt x="62" y="230"/>
                  </a:lnTo>
                  <a:lnTo>
                    <a:pt x="48" y="264"/>
                  </a:lnTo>
                  <a:lnTo>
                    <a:pt x="39" y="299"/>
                  </a:lnTo>
                  <a:lnTo>
                    <a:pt x="36" y="333"/>
                  </a:lnTo>
                  <a:lnTo>
                    <a:pt x="39" y="367"/>
                  </a:lnTo>
                  <a:lnTo>
                    <a:pt x="48" y="400"/>
                  </a:lnTo>
                  <a:lnTo>
                    <a:pt x="63" y="431"/>
                  </a:lnTo>
                  <a:lnTo>
                    <a:pt x="87" y="461"/>
                  </a:lnTo>
                  <a:lnTo>
                    <a:pt x="112" y="484"/>
                  </a:lnTo>
                  <a:lnTo>
                    <a:pt x="141" y="502"/>
                  </a:lnTo>
                  <a:lnTo>
                    <a:pt x="172" y="517"/>
                  </a:lnTo>
                  <a:lnTo>
                    <a:pt x="235" y="538"/>
                  </a:lnTo>
                  <a:lnTo>
                    <a:pt x="268" y="548"/>
                  </a:lnTo>
                  <a:lnTo>
                    <a:pt x="299" y="560"/>
                  </a:lnTo>
                  <a:lnTo>
                    <a:pt x="347" y="584"/>
                  </a:lnTo>
                  <a:lnTo>
                    <a:pt x="365" y="596"/>
                  </a:lnTo>
                  <a:lnTo>
                    <a:pt x="381" y="609"/>
                  </a:lnTo>
                  <a:lnTo>
                    <a:pt x="395" y="624"/>
                  </a:lnTo>
                  <a:lnTo>
                    <a:pt x="402" y="643"/>
                  </a:lnTo>
                  <a:lnTo>
                    <a:pt x="411" y="687"/>
                  </a:lnTo>
                  <a:lnTo>
                    <a:pt x="411" y="690"/>
                  </a:lnTo>
                  <a:lnTo>
                    <a:pt x="435" y="614"/>
                  </a:lnTo>
                  <a:lnTo>
                    <a:pt x="439" y="605"/>
                  </a:lnTo>
                  <a:lnTo>
                    <a:pt x="448" y="600"/>
                  </a:lnTo>
                  <a:lnTo>
                    <a:pt x="459" y="600"/>
                  </a:lnTo>
                  <a:lnTo>
                    <a:pt x="483" y="608"/>
                  </a:lnTo>
                  <a:lnTo>
                    <a:pt x="508" y="612"/>
                  </a:lnTo>
                  <a:lnTo>
                    <a:pt x="534" y="614"/>
                  </a:lnTo>
                  <a:lnTo>
                    <a:pt x="559" y="611"/>
                  </a:lnTo>
                  <a:lnTo>
                    <a:pt x="589" y="599"/>
                  </a:lnTo>
                  <a:lnTo>
                    <a:pt x="614" y="581"/>
                  </a:lnTo>
                  <a:lnTo>
                    <a:pt x="635" y="557"/>
                  </a:lnTo>
                  <a:lnTo>
                    <a:pt x="652" y="532"/>
                  </a:lnTo>
                  <a:lnTo>
                    <a:pt x="665" y="503"/>
                  </a:lnTo>
                  <a:lnTo>
                    <a:pt x="675" y="472"/>
                  </a:lnTo>
                  <a:lnTo>
                    <a:pt x="683" y="442"/>
                  </a:lnTo>
                  <a:lnTo>
                    <a:pt x="689" y="402"/>
                  </a:lnTo>
                  <a:lnTo>
                    <a:pt x="690" y="360"/>
                  </a:lnTo>
                  <a:lnTo>
                    <a:pt x="687" y="320"/>
                  </a:lnTo>
                  <a:lnTo>
                    <a:pt x="680" y="279"/>
                  </a:lnTo>
                  <a:lnTo>
                    <a:pt x="666" y="240"/>
                  </a:lnTo>
                  <a:lnTo>
                    <a:pt x="649" y="203"/>
                  </a:lnTo>
                  <a:lnTo>
                    <a:pt x="619" y="161"/>
                  </a:lnTo>
                  <a:lnTo>
                    <a:pt x="583" y="125"/>
                  </a:lnTo>
                  <a:lnTo>
                    <a:pt x="541" y="96"/>
                  </a:lnTo>
                  <a:lnTo>
                    <a:pt x="498" y="72"/>
                  </a:lnTo>
                  <a:lnTo>
                    <a:pt x="450" y="54"/>
                  </a:lnTo>
                  <a:lnTo>
                    <a:pt x="401" y="43"/>
                  </a:lnTo>
                  <a:lnTo>
                    <a:pt x="351" y="40"/>
                  </a:lnTo>
                  <a:close/>
                  <a:moveTo>
                    <a:pt x="342" y="0"/>
                  </a:moveTo>
                  <a:lnTo>
                    <a:pt x="393" y="1"/>
                  </a:lnTo>
                  <a:lnTo>
                    <a:pt x="444" y="10"/>
                  </a:lnTo>
                  <a:lnTo>
                    <a:pt x="493" y="25"/>
                  </a:lnTo>
                  <a:lnTo>
                    <a:pt x="540" y="48"/>
                  </a:lnTo>
                  <a:lnTo>
                    <a:pt x="583" y="76"/>
                  </a:lnTo>
                  <a:lnTo>
                    <a:pt x="620" y="109"/>
                  </a:lnTo>
                  <a:lnTo>
                    <a:pt x="653" y="145"/>
                  </a:lnTo>
                  <a:lnTo>
                    <a:pt x="681" y="185"/>
                  </a:lnTo>
                  <a:lnTo>
                    <a:pt x="702" y="228"/>
                  </a:lnTo>
                  <a:lnTo>
                    <a:pt x="717" y="275"/>
                  </a:lnTo>
                  <a:lnTo>
                    <a:pt x="726" y="322"/>
                  </a:lnTo>
                  <a:lnTo>
                    <a:pt x="729" y="372"/>
                  </a:lnTo>
                  <a:lnTo>
                    <a:pt x="726" y="424"/>
                  </a:lnTo>
                  <a:lnTo>
                    <a:pt x="720" y="458"/>
                  </a:lnTo>
                  <a:lnTo>
                    <a:pt x="711" y="493"/>
                  </a:lnTo>
                  <a:lnTo>
                    <a:pt x="699" y="526"/>
                  </a:lnTo>
                  <a:lnTo>
                    <a:pt x="683" y="557"/>
                  </a:lnTo>
                  <a:lnTo>
                    <a:pt x="664" y="585"/>
                  </a:lnTo>
                  <a:lnTo>
                    <a:pt x="640" y="611"/>
                  </a:lnTo>
                  <a:lnTo>
                    <a:pt x="611" y="632"/>
                  </a:lnTo>
                  <a:lnTo>
                    <a:pt x="580" y="645"/>
                  </a:lnTo>
                  <a:lnTo>
                    <a:pt x="549" y="651"/>
                  </a:lnTo>
                  <a:lnTo>
                    <a:pt x="516" y="652"/>
                  </a:lnTo>
                  <a:lnTo>
                    <a:pt x="483" y="648"/>
                  </a:lnTo>
                  <a:lnTo>
                    <a:pt x="466" y="643"/>
                  </a:lnTo>
                  <a:lnTo>
                    <a:pt x="453" y="691"/>
                  </a:lnTo>
                  <a:lnTo>
                    <a:pt x="434" y="757"/>
                  </a:lnTo>
                  <a:lnTo>
                    <a:pt x="428" y="766"/>
                  </a:lnTo>
                  <a:lnTo>
                    <a:pt x="419" y="770"/>
                  </a:lnTo>
                  <a:lnTo>
                    <a:pt x="408" y="770"/>
                  </a:lnTo>
                  <a:lnTo>
                    <a:pt x="399" y="764"/>
                  </a:lnTo>
                  <a:lnTo>
                    <a:pt x="395" y="757"/>
                  </a:lnTo>
                  <a:lnTo>
                    <a:pt x="395" y="745"/>
                  </a:lnTo>
                  <a:lnTo>
                    <a:pt x="393" y="745"/>
                  </a:lnTo>
                  <a:lnTo>
                    <a:pt x="384" y="739"/>
                  </a:lnTo>
                  <a:lnTo>
                    <a:pt x="378" y="726"/>
                  </a:lnTo>
                  <a:lnTo>
                    <a:pt x="369" y="684"/>
                  </a:lnTo>
                  <a:lnTo>
                    <a:pt x="365" y="666"/>
                  </a:lnTo>
                  <a:lnTo>
                    <a:pt x="357" y="648"/>
                  </a:lnTo>
                  <a:lnTo>
                    <a:pt x="345" y="633"/>
                  </a:lnTo>
                  <a:lnTo>
                    <a:pt x="327" y="618"/>
                  </a:lnTo>
                  <a:lnTo>
                    <a:pt x="295" y="602"/>
                  </a:lnTo>
                  <a:lnTo>
                    <a:pt x="260" y="588"/>
                  </a:lnTo>
                  <a:lnTo>
                    <a:pt x="226" y="576"/>
                  </a:lnTo>
                  <a:lnTo>
                    <a:pt x="190" y="564"/>
                  </a:lnTo>
                  <a:lnTo>
                    <a:pt x="156" y="552"/>
                  </a:lnTo>
                  <a:lnTo>
                    <a:pt x="123" y="538"/>
                  </a:lnTo>
                  <a:lnTo>
                    <a:pt x="93" y="518"/>
                  </a:lnTo>
                  <a:lnTo>
                    <a:pt x="65" y="496"/>
                  </a:lnTo>
                  <a:lnTo>
                    <a:pt x="39" y="466"/>
                  </a:lnTo>
                  <a:lnTo>
                    <a:pt x="18" y="429"/>
                  </a:lnTo>
                  <a:lnTo>
                    <a:pt x="6" y="390"/>
                  </a:lnTo>
                  <a:lnTo>
                    <a:pt x="0" y="349"/>
                  </a:lnTo>
                  <a:lnTo>
                    <a:pt x="0" y="309"/>
                  </a:lnTo>
                  <a:lnTo>
                    <a:pt x="6" y="267"/>
                  </a:lnTo>
                  <a:lnTo>
                    <a:pt x="18" y="228"/>
                  </a:lnTo>
                  <a:lnTo>
                    <a:pt x="35" y="190"/>
                  </a:lnTo>
                  <a:lnTo>
                    <a:pt x="57" y="154"/>
                  </a:lnTo>
                  <a:lnTo>
                    <a:pt x="83" y="121"/>
                  </a:lnTo>
                  <a:lnTo>
                    <a:pt x="111" y="93"/>
                  </a:lnTo>
                  <a:lnTo>
                    <a:pt x="153" y="61"/>
                  </a:lnTo>
                  <a:lnTo>
                    <a:pt x="196" y="36"/>
                  </a:lnTo>
                  <a:lnTo>
                    <a:pt x="244" y="18"/>
                  </a:lnTo>
                  <a:lnTo>
                    <a:pt x="293" y="6"/>
                  </a:lnTo>
                  <a:lnTo>
                    <a:pt x="3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06" name="Freeform 138"/>
            <p:cNvSpPr>
              <a:spLocks/>
            </p:cNvSpPr>
            <p:nvPr/>
          </p:nvSpPr>
          <p:spPr bwMode="auto">
            <a:xfrm>
              <a:off x="1027" y="1080"/>
              <a:ext cx="690" cy="733"/>
            </a:xfrm>
            <a:custGeom>
              <a:avLst/>
              <a:gdLst/>
              <a:ahLst/>
              <a:cxnLst>
                <a:cxn ang="0">
                  <a:pos x="367" y="1"/>
                </a:cxn>
                <a:cxn ang="0">
                  <a:pos x="461" y="24"/>
                </a:cxn>
                <a:cxn ang="0">
                  <a:pos x="546" y="68"/>
                </a:cxn>
                <a:cxn ang="0">
                  <a:pos x="617" y="134"/>
                </a:cxn>
                <a:cxn ang="0">
                  <a:pos x="666" y="215"/>
                </a:cxn>
                <a:cxn ang="0">
                  <a:pos x="688" y="310"/>
                </a:cxn>
                <a:cxn ang="0">
                  <a:pos x="688" y="375"/>
                </a:cxn>
                <a:cxn ang="0">
                  <a:pos x="679" y="440"/>
                </a:cxn>
                <a:cxn ang="0">
                  <a:pos x="660" y="501"/>
                </a:cxn>
                <a:cxn ang="0">
                  <a:pos x="629" y="554"/>
                </a:cxn>
                <a:cxn ang="0">
                  <a:pos x="587" y="593"/>
                </a:cxn>
                <a:cxn ang="0">
                  <a:pos x="534" y="613"/>
                </a:cxn>
                <a:cxn ang="0">
                  <a:pos x="470" y="610"/>
                </a:cxn>
                <a:cxn ang="0">
                  <a:pos x="419" y="646"/>
                </a:cxn>
                <a:cxn ang="0">
                  <a:pos x="394" y="733"/>
                </a:cxn>
                <a:cxn ang="0">
                  <a:pos x="385" y="706"/>
                </a:cxn>
                <a:cxn ang="0">
                  <a:pos x="379" y="703"/>
                </a:cxn>
                <a:cxn ang="0">
                  <a:pos x="373" y="679"/>
                </a:cxn>
                <a:cxn ang="0">
                  <a:pos x="367" y="648"/>
                </a:cxn>
                <a:cxn ang="0">
                  <a:pos x="360" y="619"/>
                </a:cxn>
                <a:cxn ang="0">
                  <a:pos x="325" y="588"/>
                </a:cxn>
                <a:cxn ang="0">
                  <a:pos x="269" y="558"/>
                </a:cxn>
                <a:cxn ang="0">
                  <a:pos x="204" y="539"/>
                </a:cxn>
                <a:cxn ang="0">
                  <a:pos x="130" y="510"/>
                </a:cxn>
                <a:cxn ang="0">
                  <a:pos x="64" y="466"/>
                </a:cxn>
                <a:cxn ang="0">
                  <a:pos x="21" y="409"/>
                </a:cxn>
                <a:cxn ang="0">
                  <a:pos x="1" y="345"/>
                </a:cxn>
                <a:cxn ang="0">
                  <a:pos x="1" y="274"/>
                </a:cxn>
                <a:cxn ang="0">
                  <a:pos x="22" y="206"/>
                </a:cxn>
                <a:cxn ang="0">
                  <a:pos x="58" y="140"/>
                </a:cxn>
                <a:cxn ang="0">
                  <a:pos x="109" y="83"/>
                </a:cxn>
                <a:cxn ang="0">
                  <a:pos x="175" y="40"/>
                </a:cxn>
                <a:cxn ang="0">
                  <a:pos x="269" y="6"/>
                </a:cxn>
              </a:cxnLst>
              <a:rect l="0" t="0" r="r" b="b"/>
              <a:pathLst>
                <a:path w="690" h="733">
                  <a:moveTo>
                    <a:pt x="318" y="0"/>
                  </a:moveTo>
                  <a:lnTo>
                    <a:pt x="367" y="1"/>
                  </a:lnTo>
                  <a:lnTo>
                    <a:pt x="415" y="10"/>
                  </a:lnTo>
                  <a:lnTo>
                    <a:pt x="461" y="24"/>
                  </a:lnTo>
                  <a:lnTo>
                    <a:pt x="505" y="43"/>
                  </a:lnTo>
                  <a:lnTo>
                    <a:pt x="546" y="68"/>
                  </a:lnTo>
                  <a:lnTo>
                    <a:pt x="584" y="100"/>
                  </a:lnTo>
                  <a:lnTo>
                    <a:pt x="617" y="134"/>
                  </a:lnTo>
                  <a:lnTo>
                    <a:pt x="645" y="173"/>
                  </a:lnTo>
                  <a:lnTo>
                    <a:pt x="666" y="215"/>
                  </a:lnTo>
                  <a:lnTo>
                    <a:pt x="681" y="261"/>
                  </a:lnTo>
                  <a:lnTo>
                    <a:pt x="688" y="310"/>
                  </a:lnTo>
                  <a:lnTo>
                    <a:pt x="690" y="342"/>
                  </a:lnTo>
                  <a:lnTo>
                    <a:pt x="688" y="375"/>
                  </a:lnTo>
                  <a:lnTo>
                    <a:pt x="685" y="407"/>
                  </a:lnTo>
                  <a:lnTo>
                    <a:pt x="679" y="440"/>
                  </a:lnTo>
                  <a:lnTo>
                    <a:pt x="670" y="472"/>
                  </a:lnTo>
                  <a:lnTo>
                    <a:pt x="660" y="501"/>
                  </a:lnTo>
                  <a:lnTo>
                    <a:pt x="645" y="528"/>
                  </a:lnTo>
                  <a:lnTo>
                    <a:pt x="629" y="554"/>
                  </a:lnTo>
                  <a:lnTo>
                    <a:pt x="609" y="575"/>
                  </a:lnTo>
                  <a:lnTo>
                    <a:pt x="587" y="593"/>
                  </a:lnTo>
                  <a:lnTo>
                    <a:pt x="561" y="605"/>
                  </a:lnTo>
                  <a:lnTo>
                    <a:pt x="534" y="613"/>
                  </a:lnTo>
                  <a:lnTo>
                    <a:pt x="503" y="615"/>
                  </a:lnTo>
                  <a:lnTo>
                    <a:pt x="470" y="610"/>
                  </a:lnTo>
                  <a:lnTo>
                    <a:pt x="433" y="600"/>
                  </a:lnTo>
                  <a:lnTo>
                    <a:pt x="419" y="646"/>
                  </a:lnTo>
                  <a:lnTo>
                    <a:pt x="406" y="691"/>
                  </a:lnTo>
                  <a:lnTo>
                    <a:pt x="394" y="733"/>
                  </a:lnTo>
                  <a:lnTo>
                    <a:pt x="388" y="697"/>
                  </a:lnTo>
                  <a:lnTo>
                    <a:pt x="385" y="706"/>
                  </a:lnTo>
                  <a:lnTo>
                    <a:pt x="381" y="708"/>
                  </a:lnTo>
                  <a:lnTo>
                    <a:pt x="379" y="703"/>
                  </a:lnTo>
                  <a:lnTo>
                    <a:pt x="376" y="693"/>
                  </a:lnTo>
                  <a:lnTo>
                    <a:pt x="373" y="679"/>
                  </a:lnTo>
                  <a:lnTo>
                    <a:pt x="370" y="664"/>
                  </a:lnTo>
                  <a:lnTo>
                    <a:pt x="367" y="648"/>
                  </a:lnTo>
                  <a:lnTo>
                    <a:pt x="364" y="633"/>
                  </a:lnTo>
                  <a:lnTo>
                    <a:pt x="360" y="619"/>
                  </a:lnTo>
                  <a:lnTo>
                    <a:pt x="354" y="610"/>
                  </a:lnTo>
                  <a:lnTo>
                    <a:pt x="325" y="588"/>
                  </a:lnTo>
                  <a:lnTo>
                    <a:pt x="297" y="572"/>
                  </a:lnTo>
                  <a:lnTo>
                    <a:pt x="269" y="558"/>
                  </a:lnTo>
                  <a:lnTo>
                    <a:pt x="237" y="549"/>
                  </a:lnTo>
                  <a:lnTo>
                    <a:pt x="204" y="539"/>
                  </a:lnTo>
                  <a:lnTo>
                    <a:pt x="169" y="527"/>
                  </a:lnTo>
                  <a:lnTo>
                    <a:pt x="130" y="510"/>
                  </a:lnTo>
                  <a:lnTo>
                    <a:pt x="94" y="490"/>
                  </a:lnTo>
                  <a:lnTo>
                    <a:pt x="64" y="466"/>
                  </a:lnTo>
                  <a:lnTo>
                    <a:pt x="40" y="439"/>
                  </a:lnTo>
                  <a:lnTo>
                    <a:pt x="21" y="409"/>
                  </a:lnTo>
                  <a:lnTo>
                    <a:pt x="9" y="378"/>
                  </a:lnTo>
                  <a:lnTo>
                    <a:pt x="1" y="345"/>
                  </a:lnTo>
                  <a:lnTo>
                    <a:pt x="0" y="310"/>
                  </a:lnTo>
                  <a:lnTo>
                    <a:pt x="1" y="274"/>
                  </a:lnTo>
                  <a:lnTo>
                    <a:pt x="10" y="240"/>
                  </a:lnTo>
                  <a:lnTo>
                    <a:pt x="22" y="206"/>
                  </a:lnTo>
                  <a:lnTo>
                    <a:pt x="37" y="171"/>
                  </a:lnTo>
                  <a:lnTo>
                    <a:pt x="58" y="140"/>
                  </a:lnTo>
                  <a:lnTo>
                    <a:pt x="82" y="110"/>
                  </a:lnTo>
                  <a:lnTo>
                    <a:pt x="109" y="83"/>
                  </a:lnTo>
                  <a:lnTo>
                    <a:pt x="140" y="59"/>
                  </a:lnTo>
                  <a:lnTo>
                    <a:pt x="175" y="40"/>
                  </a:lnTo>
                  <a:lnTo>
                    <a:pt x="221" y="19"/>
                  </a:lnTo>
                  <a:lnTo>
                    <a:pt x="269" y="6"/>
                  </a:lnTo>
                  <a:lnTo>
                    <a:pt x="31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07" name="Freeform 139"/>
            <p:cNvSpPr>
              <a:spLocks noEditPoints="1"/>
            </p:cNvSpPr>
            <p:nvPr/>
          </p:nvSpPr>
          <p:spPr bwMode="auto">
            <a:xfrm>
              <a:off x="1007" y="1062"/>
              <a:ext cx="729" cy="769"/>
            </a:xfrm>
            <a:custGeom>
              <a:avLst/>
              <a:gdLst/>
              <a:ahLst/>
              <a:cxnLst>
                <a:cxn ang="0">
                  <a:pos x="302" y="42"/>
                </a:cxn>
                <a:cxn ang="0">
                  <a:pos x="205" y="74"/>
                </a:cxn>
                <a:cxn ang="0">
                  <a:pos x="148" y="113"/>
                </a:cxn>
                <a:cxn ang="0">
                  <a:pos x="99" y="166"/>
                </a:cxn>
                <a:cxn ang="0">
                  <a:pos x="62" y="228"/>
                </a:cxn>
                <a:cxn ang="0">
                  <a:pos x="41" y="297"/>
                </a:cxn>
                <a:cxn ang="0">
                  <a:pos x="39" y="366"/>
                </a:cxn>
                <a:cxn ang="0">
                  <a:pos x="63" y="430"/>
                </a:cxn>
                <a:cxn ang="0">
                  <a:pos x="117" y="485"/>
                </a:cxn>
                <a:cxn ang="0">
                  <a:pos x="186" y="519"/>
                </a:cxn>
                <a:cxn ang="0">
                  <a:pos x="259" y="545"/>
                </a:cxn>
                <a:cxn ang="0">
                  <a:pos x="330" y="573"/>
                </a:cxn>
                <a:cxn ang="0">
                  <a:pos x="365" y="594"/>
                </a:cxn>
                <a:cxn ang="0">
                  <a:pos x="395" y="623"/>
                </a:cxn>
                <a:cxn ang="0">
                  <a:pos x="411" y="685"/>
                </a:cxn>
                <a:cxn ang="0">
                  <a:pos x="435" y="612"/>
                </a:cxn>
                <a:cxn ang="0">
                  <a:pos x="448" y="599"/>
                </a:cxn>
                <a:cxn ang="0">
                  <a:pos x="483" y="606"/>
                </a:cxn>
                <a:cxn ang="0">
                  <a:pos x="534" y="614"/>
                </a:cxn>
                <a:cxn ang="0">
                  <a:pos x="586" y="599"/>
                </a:cxn>
                <a:cxn ang="0">
                  <a:pos x="628" y="566"/>
                </a:cxn>
                <a:cxn ang="0">
                  <a:pos x="658" y="519"/>
                </a:cxn>
                <a:cxn ang="0">
                  <a:pos x="677" y="467"/>
                </a:cxn>
                <a:cxn ang="0">
                  <a:pos x="689" y="400"/>
                </a:cxn>
                <a:cxn ang="0">
                  <a:pos x="687" y="318"/>
                </a:cxn>
                <a:cxn ang="0">
                  <a:pos x="668" y="239"/>
                </a:cxn>
                <a:cxn ang="0">
                  <a:pos x="619" y="161"/>
                </a:cxn>
                <a:cxn ang="0">
                  <a:pos x="541" y="95"/>
                </a:cxn>
                <a:cxn ang="0">
                  <a:pos x="450" y="54"/>
                </a:cxn>
                <a:cxn ang="0">
                  <a:pos x="351" y="39"/>
                </a:cxn>
                <a:cxn ang="0">
                  <a:pos x="393" y="1"/>
                </a:cxn>
                <a:cxn ang="0">
                  <a:pos x="493" y="25"/>
                </a:cxn>
                <a:cxn ang="0">
                  <a:pos x="583" y="76"/>
                </a:cxn>
                <a:cxn ang="0">
                  <a:pos x="655" y="145"/>
                </a:cxn>
                <a:cxn ang="0">
                  <a:pos x="702" y="227"/>
                </a:cxn>
                <a:cxn ang="0">
                  <a:pos x="728" y="322"/>
                </a:cxn>
                <a:cxn ang="0">
                  <a:pos x="726" y="424"/>
                </a:cxn>
                <a:cxn ang="0">
                  <a:pos x="711" y="491"/>
                </a:cxn>
                <a:cxn ang="0">
                  <a:pos x="683" y="555"/>
                </a:cxn>
                <a:cxn ang="0">
                  <a:pos x="640" y="609"/>
                </a:cxn>
                <a:cxn ang="0">
                  <a:pos x="580" y="643"/>
                </a:cxn>
                <a:cxn ang="0">
                  <a:pos x="516" y="651"/>
                </a:cxn>
                <a:cxn ang="0">
                  <a:pos x="466" y="642"/>
                </a:cxn>
                <a:cxn ang="0">
                  <a:pos x="433" y="755"/>
                </a:cxn>
                <a:cxn ang="0">
                  <a:pos x="419" y="769"/>
                </a:cxn>
                <a:cxn ang="0">
                  <a:pos x="401" y="764"/>
                </a:cxn>
                <a:cxn ang="0">
                  <a:pos x="395" y="743"/>
                </a:cxn>
                <a:cxn ang="0">
                  <a:pos x="384" y="737"/>
                </a:cxn>
                <a:cxn ang="0">
                  <a:pos x="369" y="682"/>
                </a:cxn>
                <a:cxn ang="0">
                  <a:pos x="357" y="648"/>
                </a:cxn>
                <a:cxn ang="0">
                  <a:pos x="327" y="618"/>
                </a:cxn>
                <a:cxn ang="0">
                  <a:pos x="268" y="590"/>
                </a:cxn>
                <a:cxn ang="0">
                  <a:pos x="174" y="557"/>
                </a:cxn>
                <a:cxn ang="0">
                  <a:pos x="114" y="531"/>
                </a:cxn>
                <a:cxn ang="0">
                  <a:pos x="63" y="491"/>
                </a:cxn>
                <a:cxn ang="0">
                  <a:pos x="20" y="427"/>
                </a:cxn>
                <a:cxn ang="0">
                  <a:pos x="0" y="348"/>
                </a:cxn>
                <a:cxn ang="0">
                  <a:pos x="8" y="266"/>
                </a:cxn>
                <a:cxn ang="0">
                  <a:pos x="36" y="188"/>
                </a:cxn>
                <a:cxn ang="0">
                  <a:pos x="83" y="119"/>
                </a:cxn>
                <a:cxn ang="0">
                  <a:pos x="153" y="60"/>
                </a:cxn>
                <a:cxn ang="0">
                  <a:pos x="245" y="16"/>
                </a:cxn>
                <a:cxn ang="0">
                  <a:pos x="344" y="0"/>
                </a:cxn>
              </a:cxnLst>
              <a:rect l="0" t="0" r="r" b="b"/>
              <a:pathLst>
                <a:path w="729" h="769">
                  <a:moveTo>
                    <a:pt x="351" y="39"/>
                  </a:moveTo>
                  <a:lnTo>
                    <a:pt x="302" y="42"/>
                  </a:lnTo>
                  <a:lnTo>
                    <a:pt x="253" y="54"/>
                  </a:lnTo>
                  <a:lnTo>
                    <a:pt x="205" y="74"/>
                  </a:lnTo>
                  <a:lnTo>
                    <a:pt x="177" y="92"/>
                  </a:lnTo>
                  <a:lnTo>
                    <a:pt x="148" y="113"/>
                  </a:lnTo>
                  <a:lnTo>
                    <a:pt x="123" y="139"/>
                  </a:lnTo>
                  <a:lnTo>
                    <a:pt x="99" y="166"/>
                  </a:lnTo>
                  <a:lnTo>
                    <a:pt x="80" y="197"/>
                  </a:lnTo>
                  <a:lnTo>
                    <a:pt x="62" y="228"/>
                  </a:lnTo>
                  <a:lnTo>
                    <a:pt x="48" y="263"/>
                  </a:lnTo>
                  <a:lnTo>
                    <a:pt x="41" y="297"/>
                  </a:lnTo>
                  <a:lnTo>
                    <a:pt x="36" y="331"/>
                  </a:lnTo>
                  <a:lnTo>
                    <a:pt x="39" y="366"/>
                  </a:lnTo>
                  <a:lnTo>
                    <a:pt x="48" y="399"/>
                  </a:lnTo>
                  <a:lnTo>
                    <a:pt x="63" y="430"/>
                  </a:lnTo>
                  <a:lnTo>
                    <a:pt x="87" y="460"/>
                  </a:lnTo>
                  <a:lnTo>
                    <a:pt x="117" y="485"/>
                  </a:lnTo>
                  <a:lnTo>
                    <a:pt x="150" y="505"/>
                  </a:lnTo>
                  <a:lnTo>
                    <a:pt x="186" y="519"/>
                  </a:lnTo>
                  <a:lnTo>
                    <a:pt x="221" y="533"/>
                  </a:lnTo>
                  <a:lnTo>
                    <a:pt x="259" y="545"/>
                  </a:lnTo>
                  <a:lnTo>
                    <a:pt x="295" y="557"/>
                  </a:lnTo>
                  <a:lnTo>
                    <a:pt x="330" y="573"/>
                  </a:lnTo>
                  <a:lnTo>
                    <a:pt x="348" y="584"/>
                  </a:lnTo>
                  <a:lnTo>
                    <a:pt x="365" y="594"/>
                  </a:lnTo>
                  <a:lnTo>
                    <a:pt x="381" y="608"/>
                  </a:lnTo>
                  <a:lnTo>
                    <a:pt x="395" y="623"/>
                  </a:lnTo>
                  <a:lnTo>
                    <a:pt x="402" y="642"/>
                  </a:lnTo>
                  <a:lnTo>
                    <a:pt x="411" y="685"/>
                  </a:lnTo>
                  <a:lnTo>
                    <a:pt x="411" y="691"/>
                  </a:lnTo>
                  <a:lnTo>
                    <a:pt x="435" y="612"/>
                  </a:lnTo>
                  <a:lnTo>
                    <a:pt x="439" y="605"/>
                  </a:lnTo>
                  <a:lnTo>
                    <a:pt x="448" y="599"/>
                  </a:lnTo>
                  <a:lnTo>
                    <a:pt x="459" y="599"/>
                  </a:lnTo>
                  <a:lnTo>
                    <a:pt x="483" y="606"/>
                  </a:lnTo>
                  <a:lnTo>
                    <a:pt x="508" y="612"/>
                  </a:lnTo>
                  <a:lnTo>
                    <a:pt x="534" y="614"/>
                  </a:lnTo>
                  <a:lnTo>
                    <a:pt x="559" y="609"/>
                  </a:lnTo>
                  <a:lnTo>
                    <a:pt x="586" y="599"/>
                  </a:lnTo>
                  <a:lnTo>
                    <a:pt x="608" y="584"/>
                  </a:lnTo>
                  <a:lnTo>
                    <a:pt x="628" y="566"/>
                  </a:lnTo>
                  <a:lnTo>
                    <a:pt x="644" y="543"/>
                  </a:lnTo>
                  <a:lnTo>
                    <a:pt x="658" y="519"/>
                  </a:lnTo>
                  <a:lnTo>
                    <a:pt x="668" y="494"/>
                  </a:lnTo>
                  <a:lnTo>
                    <a:pt x="677" y="467"/>
                  </a:lnTo>
                  <a:lnTo>
                    <a:pt x="683" y="440"/>
                  </a:lnTo>
                  <a:lnTo>
                    <a:pt x="689" y="400"/>
                  </a:lnTo>
                  <a:lnTo>
                    <a:pt x="690" y="358"/>
                  </a:lnTo>
                  <a:lnTo>
                    <a:pt x="687" y="318"/>
                  </a:lnTo>
                  <a:lnTo>
                    <a:pt x="681" y="278"/>
                  </a:lnTo>
                  <a:lnTo>
                    <a:pt x="668" y="239"/>
                  </a:lnTo>
                  <a:lnTo>
                    <a:pt x="649" y="203"/>
                  </a:lnTo>
                  <a:lnTo>
                    <a:pt x="619" y="161"/>
                  </a:lnTo>
                  <a:lnTo>
                    <a:pt x="583" y="125"/>
                  </a:lnTo>
                  <a:lnTo>
                    <a:pt x="541" y="95"/>
                  </a:lnTo>
                  <a:lnTo>
                    <a:pt x="498" y="71"/>
                  </a:lnTo>
                  <a:lnTo>
                    <a:pt x="450" y="54"/>
                  </a:lnTo>
                  <a:lnTo>
                    <a:pt x="401" y="42"/>
                  </a:lnTo>
                  <a:lnTo>
                    <a:pt x="351" y="39"/>
                  </a:lnTo>
                  <a:close/>
                  <a:moveTo>
                    <a:pt x="344" y="0"/>
                  </a:moveTo>
                  <a:lnTo>
                    <a:pt x="393" y="1"/>
                  </a:lnTo>
                  <a:lnTo>
                    <a:pt x="444" y="10"/>
                  </a:lnTo>
                  <a:lnTo>
                    <a:pt x="493" y="25"/>
                  </a:lnTo>
                  <a:lnTo>
                    <a:pt x="540" y="48"/>
                  </a:lnTo>
                  <a:lnTo>
                    <a:pt x="583" y="76"/>
                  </a:lnTo>
                  <a:lnTo>
                    <a:pt x="622" y="107"/>
                  </a:lnTo>
                  <a:lnTo>
                    <a:pt x="655" y="145"/>
                  </a:lnTo>
                  <a:lnTo>
                    <a:pt x="681" y="185"/>
                  </a:lnTo>
                  <a:lnTo>
                    <a:pt x="702" y="227"/>
                  </a:lnTo>
                  <a:lnTo>
                    <a:pt x="717" y="273"/>
                  </a:lnTo>
                  <a:lnTo>
                    <a:pt x="728" y="322"/>
                  </a:lnTo>
                  <a:lnTo>
                    <a:pt x="729" y="372"/>
                  </a:lnTo>
                  <a:lnTo>
                    <a:pt x="726" y="424"/>
                  </a:lnTo>
                  <a:lnTo>
                    <a:pt x="720" y="457"/>
                  </a:lnTo>
                  <a:lnTo>
                    <a:pt x="711" y="491"/>
                  </a:lnTo>
                  <a:lnTo>
                    <a:pt x="699" y="524"/>
                  </a:lnTo>
                  <a:lnTo>
                    <a:pt x="683" y="555"/>
                  </a:lnTo>
                  <a:lnTo>
                    <a:pt x="663" y="584"/>
                  </a:lnTo>
                  <a:lnTo>
                    <a:pt x="640" y="609"/>
                  </a:lnTo>
                  <a:lnTo>
                    <a:pt x="611" y="630"/>
                  </a:lnTo>
                  <a:lnTo>
                    <a:pt x="580" y="643"/>
                  </a:lnTo>
                  <a:lnTo>
                    <a:pt x="548" y="649"/>
                  </a:lnTo>
                  <a:lnTo>
                    <a:pt x="516" y="651"/>
                  </a:lnTo>
                  <a:lnTo>
                    <a:pt x="483" y="646"/>
                  </a:lnTo>
                  <a:lnTo>
                    <a:pt x="466" y="642"/>
                  </a:lnTo>
                  <a:lnTo>
                    <a:pt x="453" y="690"/>
                  </a:lnTo>
                  <a:lnTo>
                    <a:pt x="433" y="755"/>
                  </a:lnTo>
                  <a:lnTo>
                    <a:pt x="428" y="764"/>
                  </a:lnTo>
                  <a:lnTo>
                    <a:pt x="419" y="769"/>
                  </a:lnTo>
                  <a:lnTo>
                    <a:pt x="410" y="769"/>
                  </a:lnTo>
                  <a:lnTo>
                    <a:pt x="401" y="764"/>
                  </a:lnTo>
                  <a:lnTo>
                    <a:pt x="395" y="757"/>
                  </a:lnTo>
                  <a:lnTo>
                    <a:pt x="395" y="743"/>
                  </a:lnTo>
                  <a:lnTo>
                    <a:pt x="393" y="743"/>
                  </a:lnTo>
                  <a:lnTo>
                    <a:pt x="384" y="737"/>
                  </a:lnTo>
                  <a:lnTo>
                    <a:pt x="378" y="724"/>
                  </a:lnTo>
                  <a:lnTo>
                    <a:pt x="369" y="682"/>
                  </a:lnTo>
                  <a:lnTo>
                    <a:pt x="365" y="664"/>
                  </a:lnTo>
                  <a:lnTo>
                    <a:pt x="357" y="648"/>
                  </a:lnTo>
                  <a:lnTo>
                    <a:pt x="345" y="631"/>
                  </a:lnTo>
                  <a:lnTo>
                    <a:pt x="327" y="618"/>
                  </a:lnTo>
                  <a:lnTo>
                    <a:pt x="299" y="603"/>
                  </a:lnTo>
                  <a:lnTo>
                    <a:pt x="268" y="590"/>
                  </a:lnTo>
                  <a:lnTo>
                    <a:pt x="205" y="569"/>
                  </a:lnTo>
                  <a:lnTo>
                    <a:pt x="174" y="557"/>
                  </a:lnTo>
                  <a:lnTo>
                    <a:pt x="144" y="545"/>
                  </a:lnTo>
                  <a:lnTo>
                    <a:pt x="114" y="531"/>
                  </a:lnTo>
                  <a:lnTo>
                    <a:pt x="87" y="513"/>
                  </a:lnTo>
                  <a:lnTo>
                    <a:pt x="63" y="491"/>
                  </a:lnTo>
                  <a:lnTo>
                    <a:pt x="41" y="464"/>
                  </a:lnTo>
                  <a:lnTo>
                    <a:pt x="20" y="427"/>
                  </a:lnTo>
                  <a:lnTo>
                    <a:pt x="8" y="388"/>
                  </a:lnTo>
                  <a:lnTo>
                    <a:pt x="0" y="348"/>
                  </a:lnTo>
                  <a:lnTo>
                    <a:pt x="2" y="307"/>
                  </a:lnTo>
                  <a:lnTo>
                    <a:pt x="8" y="266"/>
                  </a:lnTo>
                  <a:lnTo>
                    <a:pt x="20" y="227"/>
                  </a:lnTo>
                  <a:lnTo>
                    <a:pt x="36" y="188"/>
                  </a:lnTo>
                  <a:lnTo>
                    <a:pt x="57" y="152"/>
                  </a:lnTo>
                  <a:lnTo>
                    <a:pt x="83" y="119"/>
                  </a:lnTo>
                  <a:lnTo>
                    <a:pt x="111" y="91"/>
                  </a:lnTo>
                  <a:lnTo>
                    <a:pt x="153" y="60"/>
                  </a:lnTo>
                  <a:lnTo>
                    <a:pt x="198" y="36"/>
                  </a:lnTo>
                  <a:lnTo>
                    <a:pt x="245" y="16"/>
                  </a:lnTo>
                  <a:lnTo>
                    <a:pt x="293" y="4"/>
                  </a:lnTo>
                  <a:lnTo>
                    <a:pt x="3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08" name="Freeform 140"/>
            <p:cNvSpPr>
              <a:spLocks/>
            </p:cNvSpPr>
            <p:nvPr/>
          </p:nvSpPr>
          <p:spPr bwMode="auto">
            <a:xfrm>
              <a:off x="1285" y="1298"/>
              <a:ext cx="196" cy="197"/>
            </a:xfrm>
            <a:custGeom>
              <a:avLst/>
              <a:gdLst/>
              <a:ahLst/>
              <a:cxnLst>
                <a:cxn ang="0">
                  <a:pos x="84" y="0"/>
                </a:cxn>
                <a:cxn ang="0">
                  <a:pos x="112" y="0"/>
                </a:cxn>
                <a:cxn ang="0">
                  <a:pos x="112" y="85"/>
                </a:cxn>
                <a:cxn ang="0">
                  <a:pos x="196" y="85"/>
                </a:cxn>
                <a:cxn ang="0">
                  <a:pos x="196" y="112"/>
                </a:cxn>
                <a:cxn ang="0">
                  <a:pos x="112" y="112"/>
                </a:cxn>
                <a:cxn ang="0">
                  <a:pos x="112" y="197"/>
                </a:cxn>
                <a:cxn ang="0">
                  <a:pos x="84" y="197"/>
                </a:cxn>
                <a:cxn ang="0">
                  <a:pos x="84" y="112"/>
                </a:cxn>
                <a:cxn ang="0">
                  <a:pos x="0" y="112"/>
                </a:cxn>
                <a:cxn ang="0">
                  <a:pos x="0" y="85"/>
                </a:cxn>
                <a:cxn ang="0">
                  <a:pos x="84" y="85"/>
                </a:cxn>
                <a:cxn ang="0">
                  <a:pos x="84" y="0"/>
                </a:cxn>
              </a:cxnLst>
              <a:rect l="0" t="0" r="r" b="b"/>
              <a:pathLst>
                <a:path w="196" h="197">
                  <a:moveTo>
                    <a:pt x="84" y="0"/>
                  </a:moveTo>
                  <a:lnTo>
                    <a:pt x="112" y="0"/>
                  </a:lnTo>
                  <a:lnTo>
                    <a:pt x="112" y="85"/>
                  </a:lnTo>
                  <a:lnTo>
                    <a:pt x="196" y="85"/>
                  </a:lnTo>
                  <a:lnTo>
                    <a:pt x="196" y="112"/>
                  </a:lnTo>
                  <a:lnTo>
                    <a:pt x="112" y="112"/>
                  </a:lnTo>
                  <a:lnTo>
                    <a:pt x="112" y="197"/>
                  </a:lnTo>
                  <a:lnTo>
                    <a:pt x="84" y="197"/>
                  </a:lnTo>
                  <a:lnTo>
                    <a:pt x="84" y="112"/>
                  </a:lnTo>
                  <a:lnTo>
                    <a:pt x="0" y="112"/>
                  </a:lnTo>
                  <a:lnTo>
                    <a:pt x="0" y="85"/>
                  </a:lnTo>
                  <a:lnTo>
                    <a:pt x="84" y="85"/>
                  </a:lnTo>
                  <a:lnTo>
                    <a:pt x="8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09" name="Freeform 141"/>
            <p:cNvSpPr>
              <a:spLocks/>
            </p:cNvSpPr>
            <p:nvPr/>
          </p:nvSpPr>
          <p:spPr bwMode="auto">
            <a:xfrm>
              <a:off x="1842" y="1819"/>
              <a:ext cx="196" cy="197"/>
            </a:xfrm>
            <a:custGeom>
              <a:avLst/>
              <a:gdLst/>
              <a:ahLst/>
              <a:cxnLst>
                <a:cxn ang="0">
                  <a:pos x="84" y="0"/>
                </a:cxn>
                <a:cxn ang="0">
                  <a:pos x="112" y="0"/>
                </a:cxn>
                <a:cxn ang="0">
                  <a:pos x="112" y="85"/>
                </a:cxn>
                <a:cxn ang="0">
                  <a:pos x="196" y="85"/>
                </a:cxn>
                <a:cxn ang="0">
                  <a:pos x="196" y="112"/>
                </a:cxn>
                <a:cxn ang="0">
                  <a:pos x="112" y="112"/>
                </a:cxn>
                <a:cxn ang="0">
                  <a:pos x="112" y="197"/>
                </a:cxn>
                <a:cxn ang="0">
                  <a:pos x="84" y="197"/>
                </a:cxn>
                <a:cxn ang="0">
                  <a:pos x="84" y="112"/>
                </a:cxn>
                <a:cxn ang="0">
                  <a:pos x="0" y="112"/>
                </a:cxn>
                <a:cxn ang="0">
                  <a:pos x="0" y="85"/>
                </a:cxn>
                <a:cxn ang="0">
                  <a:pos x="84" y="85"/>
                </a:cxn>
                <a:cxn ang="0">
                  <a:pos x="84" y="0"/>
                </a:cxn>
              </a:cxnLst>
              <a:rect l="0" t="0" r="r" b="b"/>
              <a:pathLst>
                <a:path w="196" h="197">
                  <a:moveTo>
                    <a:pt x="84" y="0"/>
                  </a:moveTo>
                  <a:lnTo>
                    <a:pt x="112" y="0"/>
                  </a:lnTo>
                  <a:lnTo>
                    <a:pt x="112" y="85"/>
                  </a:lnTo>
                  <a:lnTo>
                    <a:pt x="196" y="85"/>
                  </a:lnTo>
                  <a:lnTo>
                    <a:pt x="196" y="112"/>
                  </a:lnTo>
                  <a:lnTo>
                    <a:pt x="112" y="112"/>
                  </a:lnTo>
                  <a:lnTo>
                    <a:pt x="112" y="197"/>
                  </a:lnTo>
                  <a:lnTo>
                    <a:pt x="84" y="197"/>
                  </a:lnTo>
                  <a:lnTo>
                    <a:pt x="84" y="112"/>
                  </a:lnTo>
                  <a:lnTo>
                    <a:pt x="0" y="112"/>
                  </a:lnTo>
                  <a:lnTo>
                    <a:pt x="0" y="85"/>
                  </a:lnTo>
                  <a:lnTo>
                    <a:pt x="84" y="85"/>
                  </a:lnTo>
                  <a:lnTo>
                    <a:pt x="8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10" name="Freeform 142"/>
            <p:cNvSpPr>
              <a:spLocks/>
            </p:cNvSpPr>
            <p:nvPr/>
          </p:nvSpPr>
          <p:spPr bwMode="auto">
            <a:xfrm>
              <a:off x="2362" y="2304"/>
              <a:ext cx="196" cy="197"/>
            </a:xfrm>
            <a:custGeom>
              <a:avLst/>
              <a:gdLst/>
              <a:ahLst/>
              <a:cxnLst>
                <a:cxn ang="0">
                  <a:pos x="84" y="0"/>
                </a:cxn>
                <a:cxn ang="0">
                  <a:pos x="112" y="0"/>
                </a:cxn>
                <a:cxn ang="0">
                  <a:pos x="112" y="85"/>
                </a:cxn>
                <a:cxn ang="0">
                  <a:pos x="196" y="85"/>
                </a:cxn>
                <a:cxn ang="0">
                  <a:pos x="196" y="112"/>
                </a:cxn>
                <a:cxn ang="0">
                  <a:pos x="112" y="112"/>
                </a:cxn>
                <a:cxn ang="0">
                  <a:pos x="112" y="197"/>
                </a:cxn>
                <a:cxn ang="0">
                  <a:pos x="84" y="197"/>
                </a:cxn>
                <a:cxn ang="0">
                  <a:pos x="84" y="112"/>
                </a:cxn>
                <a:cxn ang="0">
                  <a:pos x="0" y="112"/>
                </a:cxn>
                <a:cxn ang="0">
                  <a:pos x="0" y="85"/>
                </a:cxn>
                <a:cxn ang="0">
                  <a:pos x="84" y="85"/>
                </a:cxn>
                <a:cxn ang="0">
                  <a:pos x="84" y="0"/>
                </a:cxn>
              </a:cxnLst>
              <a:rect l="0" t="0" r="r" b="b"/>
              <a:pathLst>
                <a:path w="196" h="197">
                  <a:moveTo>
                    <a:pt x="84" y="0"/>
                  </a:moveTo>
                  <a:lnTo>
                    <a:pt x="112" y="0"/>
                  </a:lnTo>
                  <a:lnTo>
                    <a:pt x="112" y="85"/>
                  </a:lnTo>
                  <a:lnTo>
                    <a:pt x="196" y="85"/>
                  </a:lnTo>
                  <a:lnTo>
                    <a:pt x="196" y="112"/>
                  </a:lnTo>
                  <a:lnTo>
                    <a:pt x="112" y="112"/>
                  </a:lnTo>
                  <a:lnTo>
                    <a:pt x="112" y="197"/>
                  </a:lnTo>
                  <a:lnTo>
                    <a:pt x="84" y="197"/>
                  </a:lnTo>
                  <a:lnTo>
                    <a:pt x="84" y="112"/>
                  </a:lnTo>
                  <a:lnTo>
                    <a:pt x="0" y="112"/>
                  </a:lnTo>
                  <a:lnTo>
                    <a:pt x="0" y="85"/>
                  </a:lnTo>
                  <a:lnTo>
                    <a:pt x="84" y="85"/>
                  </a:lnTo>
                  <a:lnTo>
                    <a:pt x="8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cxnSp>
        <p:nvCxnSpPr>
          <p:cNvPr id="151" name="直線接點 150"/>
          <p:cNvCxnSpPr/>
          <p:nvPr/>
        </p:nvCxnSpPr>
        <p:spPr>
          <a:xfrm>
            <a:off x="3419872" y="3068960"/>
            <a:ext cx="1512168" cy="792088"/>
          </a:xfrm>
          <a:prstGeom prst="line">
            <a:avLst/>
          </a:prstGeom>
          <a:ln>
            <a:prstDash val="sysDash"/>
          </a:ln>
        </p:spPr>
        <p:style>
          <a:lnRef idx="3">
            <a:schemeClr val="dk1"/>
          </a:lnRef>
          <a:fillRef idx="0">
            <a:schemeClr val="dk1"/>
          </a:fillRef>
          <a:effectRef idx="2">
            <a:schemeClr val="dk1"/>
          </a:effectRef>
          <a:fontRef idx="minor">
            <a:schemeClr val="tx1"/>
          </a:fontRef>
        </p:style>
      </p:cxnSp>
      <p:cxnSp>
        <p:nvCxnSpPr>
          <p:cNvPr id="152" name="直線接點 151"/>
          <p:cNvCxnSpPr/>
          <p:nvPr/>
        </p:nvCxnSpPr>
        <p:spPr>
          <a:xfrm>
            <a:off x="1331640" y="4077072"/>
            <a:ext cx="3456384" cy="288032"/>
          </a:xfrm>
          <a:prstGeom prst="line">
            <a:avLst/>
          </a:prstGeom>
          <a:ln>
            <a:prstDash val="sysDash"/>
          </a:ln>
        </p:spPr>
        <p:style>
          <a:lnRef idx="3">
            <a:schemeClr val="dk1"/>
          </a:lnRef>
          <a:fillRef idx="0">
            <a:schemeClr val="dk1"/>
          </a:fillRef>
          <a:effectRef idx="2">
            <a:schemeClr val="dk1"/>
          </a:effectRef>
          <a:fontRef idx="minor">
            <a:schemeClr val="tx1"/>
          </a:fontRef>
        </p:style>
      </p:cxnSp>
      <p:sp>
        <p:nvSpPr>
          <p:cNvPr id="50" name="文字方塊 49"/>
          <p:cNvSpPr txBox="1"/>
          <p:nvPr/>
        </p:nvSpPr>
        <p:spPr>
          <a:xfrm>
            <a:off x="539552" y="4221088"/>
            <a:ext cx="3448000" cy="2246769"/>
          </a:xfrm>
          <a:prstGeom prst="rect">
            <a:avLst/>
          </a:prstGeom>
          <a:ln w="50800"/>
        </p:spPr>
        <p:style>
          <a:lnRef idx="1">
            <a:schemeClr val="accent1"/>
          </a:lnRef>
          <a:fillRef idx="2">
            <a:schemeClr val="accent1"/>
          </a:fillRef>
          <a:effectRef idx="1">
            <a:schemeClr val="accent1"/>
          </a:effectRef>
          <a:fontRef idx="minor">
            <a:schemeClr val="dk1"/>
          </a:fontRef>
        </p:style>
        <p:txBody>
          <a:bodyPr wrap="square" rtlCol="0">
            <a:spAutoFit/>
          </a:bodyPr>
          <a:lstStyle/>
          <a:p>
            <a:pPr>
              <a:buFont typeface="Arial" pitchFamily="34" charset="0"/>
              <a:buChar char="•"/>
            </a:pPr>
            <a:r>
              <a:rPr lang="en-US" altLang="zh-TW" sz="2800" dirty="0" smtClean="0"/>
              <a:t> Heterogeneous array</a:t>
            </a:r>
          </a:p>
          <a:p>
            <a:pPr>
              <a:buFont typeface="Arial" pitchFamily="34" charset="0"/>
              <a:buChar char="•"/>
            </a:pPr>
            <a:r>
              <a:rPr lang="en-US" altLang="zh-TW" sz="2800" dirty="0" smtClean="0"/>
              <a:t> ≈ 64 KB SRAM area</a:t>
            </a:r>
          </a:p>
          <a:p>
            <a:pPr>
              <a:buFont typeface="Arial" pitchFamily="34" charset="0"/>
              <a:buChar char="•"/>
            </a:pPr>
            <a:r>
              <a:rPr lang="en-US" altLang="zh-TW" sz="2800" dirty="0" smtClean="0"/>
              <a:t> Up to 10X speedup</a:t>
            </a:r>
          </a:p>
          <a:p>
            <a:pPr>
              <a:buFont typeface="Arial" pitchFamily="34" charset="0"/>
              <a:buChar char="•"/>
            </a:pPr>
            <a:r>
              <a:rPr lang="en-US" altLang="zh-TW" sz="2800" dirty="0" smtClean="0"/>
              <a:t> An average of 40%  energy reduction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400"/>
                                  </p:stCondLst>
                                  <p:iterate type="lt">
                                    <p:tmPct val="5000"/>
                                  </p:iterate>
                                  <p:childTnLst>
                                    <p:set>
                                      <p:cBhvr>
                                        <p:cTn id="6" dur="1" fill="hold">
                                          <p:stCondLst>
                                            <p:cond delay="0"/>
                                          </p:stCondLst>
                                        </p:cTn>
                                        <p:tgtEl>
                                          <p:spTgt spid="151"/>
                                        </p:tgtEl>
                                        <p:attrNameLst>
                                          <p:attrName>style.visibility</p:attrName>
                                        </p:attrNameLst>
                                      </p:cBhvr>
                                      <p:to>
                                        <p:strVal val="visible"/>
                                      </p:to>
                                    </p:set>
                                    <p:anim calcmode="lin" valueType="num">
                                      <p:cBhvr>
                                        <p:cTn id="7" dur="500" fill="hold"/>
                                        <p:tgtEl>
                                          <p:spTgt spid="151"/>
                                        </p:tgtEl>
                                        <p:attrNameLst>
                                          <p:attrName>ppt_w</p:attrName>
                                        </p:attrNameLst>
                                      </p:cBhvr>
                                      <p:tavLst>
                                        <p:tav tm="0">
                                          <p:val>
                                            <p:fltVal val="0"/>
                                          </p:val>
                                        </p:tav>
                                        <p:tav tm="100000">
                                          <p:val>
                                            <p:strVal val="#ppt_w"/>
                                          </p:val>
                                        </p:tav>
                                      </p:tavLst>
                                    </p:anim>
                                    <p:anim calcmode="lin" valueType="num">
                                      <p:cBhvr>
                                        <p:cTn id="8" dur="500" fill="hold"/>
                                        <p:tgtEl>
                                          <p:spTgt spid="151"/>
                                        </p:tgtEl>
                                        <p:attrNameLst>
                                          <p:attrName>ppt_h</p:attrName>
                                        </p:attrNameLst>
                                      </p:cBhvr>
                                      <p:tavLst>
                                        <p:tav tm="0">
                                          <p:val>
                                            <p:fltVal val="0"/>
                                          </p:val>
                                        </p:tav>
                                        <p:tav tm="100000">
                                          <p:val>
                                            <p:strVal val="#ppt_h"/>
                                          </p:val>
                                        </p:tav>
                                      </p:tavLst>
                                    </p:anim>
                                    <p:anim calcmode="lin" valueType="num">
                                      <p:cBhvr>
                                        <p:cTn id="9" dur="500" fill="hold"/>
                                        <p:tgtEl>
                                          <p:spTgt spid="151"/>
                                        </p:tgtEl>
                                        <p:attrNameLst>
                                          <p:attrName>style.rotation</p:attrName>
                                        </p:attrNameLst>
                                      </p:cBhvr>
                                      <p:tavLst>
                                        <p:tav tm="0">
                                          <p:val>
                                            <p:fltVal val="90"/>
                                          </p:val>
                                        </p:tav>
                                        <p:tav tm="100000">
                                          <p:val>
                                            <p:fltVal val="0"/>
                                          </p:val>
                                        </p:tav>
                                      </p:tavLst>
                                    </p:anim>
                                    <p:animEffect transition="in" filter="fade">
                                      <p:cBhvr>
                                        <p:cTn id="10" dur="500"/>
                                        <p:tgtEl>
                                          <p:spTgt spid="151"/>
                                        </p:tgtEl>
                                      </p:cBhvr>
                                    </p:animEffect>
                                  </p:childTnLst>
                                </p:cTn>
                              </p:par>
                              <p:par>
                                <p:cTn id="11" presetID="31" presetClass="entr" presetSubtype="0" fill="hold" nodeType="withEffect">
                                  <p:stCondLst>
                                    <p:cond delay="400"/>
                                  </p:stCondLst>
                                  <p:iterate type="lt">
                                    <p:tmPct val="5000"/>
                                  </p:iterate>
                                  <p:childTnLst>
                                    <p:set>
                                      <p:cBhvr>
                                        <p:cTn id="12" dur="1" fill="hold">
                                          <p:stCondLst>
                                            <p:cond delay="0"/>
                                          </p:stCondLst>
                                        </p:cTn>
                                        <p:tgtEl>
                                          <p:spTgt spid="152"/>
                                        </p:tgtEl>
                                        <p:attrNameLst>
                                          <p:attrName>style.visibility</p:attrName>
                                        </p:attrNameLst>
                                      </p:cBhvr>
                                      <p:to>
                                        <p:strVal val="visible"/>
                                      </p:to>
                                    </p:set>
                                    <p:anim calcmode="lin" valueType="num">
                                      <p:cBhvr>
                                        <p:cTn id="13" dur="500" fill="hold"/>
                                        <p:tgtEl>
                                          <p:spTgt spid="152"/>
                                        </p:tgtEl>
                                        <p:attrNameLst>
                                          <p:attrName>ppt_w</p:attrName>
                                        </p:attrNameLst>
                                      </p:cBhvr>
                                      <p:tavLst>
                                        <p:tav tm="0">
                                          <p:val>
                                            <p:fltVal val="0"/>
                                          </p:val>
                                        </p:tav>
                                        <p:tav tm="100000">
                                          <p:val>
                                            <p:strVal val="#ppt_w"/>
                                          </p:val>
                                        </p:tav>
                                      </p:tavLst>
                                    </p:anim>
                                    <p:anim calcmode="lin" valueType="num">
                                      <p:cBhvr>
                                        <p:cTn id="14" dur="500" fill="hold"/>
                                        <p:tgtEl>
                                          <p:spTgt spid="152"/>
                                        </p:tgtEl>
                                        <p:attrNameLst>
                                          <p:attrName>ppt_h</p:attrName>
                                        </p:attrNameLst>
                                      </p:cBhvr>
                                      <p:tavLst>
                                        <p:tav tm="0">
                                          <p:val>
                                            <p:fltVal val="0"/>
                                          </p:val>
                                        </p:tav>
                                        <p:tav tm="100000">
                                          <p:val>
                                            <p:strVal val="#ppt_h"/>
                                          </p:val>
                                        </p:tav>
                                      </p:tavLst>
                                    </p:anim>
                                    <p:anim calcmode="lin" valueType="num">
                                      <p:cBhvr>
                                        <p:cTn id="15" dur="500" fill="hold"/>
                                        <p:tgtEl>
                                          <p:spTgt spid="152"/>
                                        </p:tgtEl>
                                        <p:attrNameLst>
                                          <p:attrName>style.rotation</p:attrName>
                                        </p:attrNameLst>
                                      </p:cBhvr>
                                      <p:tavLst>
                                        <p:tav tm="0">
                                          <p:val>
                                            <p:fltVal val="90"/>
                                          </p:val>
                                        </p:tav>
                                        <p:tav tm="100000">
                                          <p:val>
                                            <p:fltVal val="0"/>
                                          </p:val>
                                        </p:tav>
                                      </p:tavLst>
                                    </p:anim>
                                    <p:animEffect transition="in" filter="fade">
                                      <p:cBhvr>
                                        <p:cTn id="16" dur="500"/>
                                        <p:tgtEl>
                                          <p:spTgt spid="152"/>
                                        </p:tgtEl>
                                      </p:cBhvr>
                                    </p:animEffect>
                                  </p:childTnLst>
                                </p:cTn>
                              </p:par>
                              <p:par>
                                <p:cTn id="17" presetID="31" presetClass="entr" presetSubtype="0" fill="hold" nodeType="withEffect">
                                  <p:stCondLst>
                                    <p:cond delay="0"/>
                                  </p:stCondLst>
                                  <p:iterate type="lt">
                                    <p:tmPct val="5000"/>
                                  </p:iterate>
                                  <p:childTnLst>
                                    <p:set>
                                      <p:cBhvr>
                                        <p:cTn id="18" dur="1" fill="hold">
                                          <p:stCondLst>
                                            <p:cond delay="0"/>
                                          </p:stCondLst>
                                        </p:cTn>
                                        <p:tgtEl>
                                          <p:spTgt spid="32814"/>
                                        </p:tgtEl>
                                        <p:attrNameLst>
                                          <p:attrName>style.visibility</p:attrName>
                                        </p:attrNameLst>
                                      </p:cBhvr>
                                      <p:to>
                                        <p:strVal val="visible"/>
                                      </p:to>
                                    </p:set>
                                    <p:anim calcmode="lin" valueType="num">
                                      <p:cBhvr>
                                        <p:cTn id="19" dur="500" fill="hold"/>
                                        <p:tgtEl>
                                          <p:spTgt spid="32814"/>
                                        </p:tgtEl>
                                        <p:attrNameLst>
                                          <p:attrName>ppt_w</p:attrName>
                                        </p:attrNameLst>
                                      </p:cBhvr>
                                      <p:tavLst>
                                        <p:tav tm="0">
                                          <p:val>
                                            <p:fltVal val="0"/>
                                          </p:val>
                                        </p:tav>
                                        <p:tav tm="100000">
                                          <p:val>
                                            <p:strVal val="#ppt_w"/>
                                          </p:val>
                                        </p:tav>
                                      </p:tavLst>
                                    </p:anim>
                                    <p:anim calcmode="lin" valueType="num">
                                      <p:cBhvr>
                                        <p:cTn id="20" dur="500" fill="hold"/>
                                        <p:tgtEl>
                                          <p:spTgt spid="32814"/>
                                        </p:tgtEl>
                                        <p:attrNameLst>
                                          <p:attrName>ppt_h</p:attrName>
                                        </p:attrNameLst>
                                      </p:cBhvr>
                                      <p:tavLst>
                                        <p:tav tm="0">
                                          <p:val>
                                            <p:fltVal val="0"/>
                                          </p:val>
                                        </p:tav>
                                        <p:tav tm="100000">
                                          <p:val>
                                            <p:strVal val="#ppt_h"/>
                                          </p:val>
                                        </p:tav>
                                      </p:tavLst>
                                    </p:anim>
                                    <p:anim calcmode="lin" valueType="num">
                                      <p:cBhvr>
                                        <p:cTn id="21" dur="500" fill="hold"/>
                                        <p:tgtEl>
                                          <p:spTgt spid="32814"/>
                                        </p:tgtEl>
                                        <p:attrNameLst>
                                          <p:attrName>style.rotation</p:attrName>
                                        </p:attrNameLst>
                                      </p:cBhvr>
                                      <p:tavLst>
                                        <p:tav tm="0">
                                          <p:val>
                                            <p:fltVal val="90"/>
                                          </p:val>
                                        </p:tav>
                                        <p:tav tm="100000">
                                          <p:val>
                                            <p:fltVal val="0"/>
                                          </p:val>
                                        </p:tav>
                                      </p:tavLst>
                                    </p:anim>
                                    <p:animEffect transition="in" filter="fade">
                                      <p:cBhvr>
                                        <p:cTn id="22" dur="500"/>
                                        <p:tgtEl>
                                          <p:spTgt spid="32814"/>
                                        </p:tgtEl>
                                      </p:cBhvr>
                                    </p:animEffect>
                                  </p:childTnLst>
                                </p:cTn>
                              </p:par>
                              <p:par>
                                <p:cTn id="23" presetID="0" presetClass="path" presetSubtype="0" accel="50000" decel="50000" fill="hold" nodeType="withEffect">
                                  <p:stCondLst>
                                    <p:cond delay="0"/>
                                  </p:stCondLst>
                                  <p:iterate type="lt">
                                    <p:tmPct val="0"/>
                                  </p:iterate>
                                  <p:childTnLst>
                                    <p:animMotion origin="layout" path="M 0.30382 0.12119 C 0.28767 0.11865 0.27483 0.10963 0.25833 0.10731 C 0.23611 0.09714 0.21372 0.09436 0.1908 0.08835 C 0.17882 0.08511 0.16753 0.07817 0.15573 0.07447 C 0.14809 0.06754 0.1375 0.06592 0.12847 0.06407 C 0.11215 0.05551 0.1066 0.05204 0.08958 0.04857 C 0.07413 0.04048 0.09375 0.04996 0.07257 0.04325 C 0.06319 0.04025 0.05677 0.03608 0.0467 0.0347 C 0.04253 0.03284 0.03941 0.02961 0.03507 0.02776 C 0.03073 0.02383 0.02656 0.0192 0.02205 0.0155 C 0.01701 0.01157 0.00382 0.00556 1.11111E-6 -3.82979E-6 " pathEditMode="relative" ptsTypes="ffffffffffA">
                                      <p:cBhvr>
                                        <p:cTn id="24" dur="900" fill="hold"/>
                                        <p:tgtEl>
                                          <p:spTgt spid="32814"/>
                                        </p:tgtEl>
                                        <p:attrNameLst>
                                          <p:attrName>ppt_x</p:attrName>
                                          <p:attrName>ppt_y</p:attrName>
                                        </p:attrNameLst>
                                      </p:cBhvr>
                                    </p:animMotion>
                                  </p:childTnLst>
                                </p:cTn>
                              </p:par>
                              <p:par>
                                <p:cTn id="25" presetID="55" presetClass="entr" presetSubtype="0" fill="hold" grpId="1" nodeType="withEffect">
                                  <p:stCondLst>
                                    <p:cond delay="600"/>
                                  </p:stCondLst>
                                  <p:iterate type="lt">
                                    <p:tmPct val="0"/>
                                  </p:iterate>
                                  <p:childTnLst>
                                    <p:set>
                                      <p:cBhvr>
                                        <p:cTn id="26" dur="1" fill="hold">
                                          <p:stCondLst>
                                            <p:cond delay="0"/>
                                          </p:stCondLst>
                                        </p:cTn>
                                        <p:tgtEl>
                                          <p:spTgt spid="50">
                                            <p:bg/>
                                          </p:spTgt>
                                        </p:tgtEl>
                                        <p:attrNameLst>
                                          <p:attrName>style.visibility</p:attrName>
                                        </p:attrNameLst>
                                      </p:cBhvr>
                                      <p:to>
                                        <p:strVal val="visible"/>
                                      </p:to>
                                    </p:set>
                                    <p:anim calcmode="lin" valueType="num">
                                      <p:cBhvr>
                                        <p:cTn id="27" dur="500" fill="hold"/>
                                        <p:tgtEl>
                                          <p:spTgt spid="50">
                                            <p:bg/>
                                          </p:spTgt>
                                        </p:tgtEl>
                                        <p:attrNameLst>
                                          <p:attrName>ppt_w</p:attrName>
                                        </p:attrNameLst>
                                      </p:cBhvr>
                                      <p:tavLst>
                                        <p:tav tm="0">
                                          <p:val>
                                            <p:strVal val="#ppt_w*0.70"/>
                                          </p:val>
                                        </p:tav>
                                        <p:tav tm="100000">
                                          <p:val>
                                            <p:strVal val="#ppt_w"/>
                                          </p:val>
                                        </p:tav>
                                      </p:tavLst>
                                    </p:anim>
                                    <p:anim calcmode="lin" valueType="num">
                                      <p:cBhvr>
                                        <p:cTn id="28" dur="500" fill="hold"/>
                                        <p:tgtEl>
                                          <p:spTgt spid="50">
                                            <p:bg/>
                                          </p:spTgt>
                                        </p:tgtEl>
                                        <p:attrNameLst>
                                          <p:attrName>ppt_h</p:attrName>
                                        </p:attrNameLst>
                                      </p:cBhvr>
                                      <p:tavLst>
                                        <p:tav tm="0">
                                          <p:val>
                                            <p:strVal val="#ppt_h"/>
                                          </p:val>
                                        </p:tav>
                                        <p:tav tm="100000">
                                          <p:val>
                                            <p:strVal val="#ppt_h"/>
                                          </p:val>
                                        </p:tav>
                                      </p:tavLst>
                                    </p:anim>
                                    <p:animEffect transition="in" filter="fade">
                                      <p:cBhvr>
                                        <p:cTn id="29" dur="500"/>
                                        <p:tgtEl>
                                          <p:spTgt spid="50">
                                            <p:bg/>
                                          </p:spTgt>
                                        </p:tgtEl>
                                      </p:cBhvr>
                                    </p:animEffect>
                                  </p:childTnLst>
                                </p:cTn>
                              </p:par>
                              <p:par>
                                <p:cTn id="30" presetID="12" presetClass="entr" presetSubtype="4" fill="hold" nodeType="withEffect">
                                  <p:stCondLst>
                                    <p:cond delay="0"/>
                                  </p:stCondLst>
                                  <p:iterate type="lt">
                                    <p:tmPct val="0"/>
                                  </p:iterate>
                                  <p:childTnLst>
                                    <p:set>
                                      <p:cBhvr>
                                        <p:cTn id="31" dur="1" fill="hold">
                                          <p:stCondLst>
                                            <p:cond delay="0"/>
                                          </p:stCondLst>
                                        </p:cTn>
                                        <p:tgtEl>
                                          <p:spTgt spid="50">
                                            <p:txEl>
                                              <p:pRg st="0" end="0"/>
                                            </p:txEl>
                                          </p:spTgt>
                                        </p:tgtEl>
                                        <p:attrNameLst>
                                          <p:attrName>style.visibility</p:attrName>
                                        </p:attrNameLst>
                                      </p:cBhvr>
                                      <p:to>
                                        <p:strVal val="visible"/>
                                      </p:to>
                                    </p:set>
                                    <p:animEffect transition="in" filter="slide(fromBottom)">
                                      <p:cBhvr>
                                        <p:cTn id="32" dur="500"/>
                                        <p:tgtEl>
                                          <p:spTgt spid="50">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50">
                                            <p:txEl>
                                              <p:pRg st="1" end="1"/>
                                            </p:txEl>
                                          </p:spTgt>
                                        </p:tgtEl>
                                        <p:attrNameLst>
                                          <p:attrName>style.visibility</p:attrName>
                                        </p:attrNameLst>
                                      </p:cBhvr>
                                      <p:to>
                                        <p:strVal val="visible"/>
                                      </p:to>
                                    </p:set>
                                    <p:animEffect transition="in" filter="slide(fromBottom)">
                                      <p:cBhvr>
                                        <p:cTn id="37" dur="500"/>
                                        <p:tgtEl>
                                          <p:spTgt spid="50">
                                            <p:txEl>
                                              <p:pRg st="1" end="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2" presetClass="entr" presetSubtype="4" fill="hold" nodeType="clickEffect">
                                  <p:stCondLst>
                                    <p:cond delay="0"/>
                                  </p:stCondLst>
                                  <p:childTnLst>
                                    <p:set>
                                      <p:cBhvr>
                                        <p:cTn id="41" dur="1" fill="hold">
                                          <p:stCondLst>
                                            <p:cond delay="0"/>
                                          </p:stCondLst>
                                        </p:cTn>
                                        <p:tgtEl>
                                          <p:spTgt spid="50">
                                            <p:txEl>
                                              <p:pRg st="2" end="2"/>
                                            </p:txEl>
                                          </p:spTgt>
                                        </p:tgtEl>
                                        <p:attrNameLst>
                                          <p:attrName>style.visibility</p:attrName>
                                        </p:attrNameLst>
                                      </p:cBhvr>
                                      <p:to>
                                        <p:strVal val="visible"/>
                                      </p:to>
                                    </p:set>
                                    <p:animEffect transition="in" filter="slide(fromBottom)">
                                      <p:cBhvr>
                                        <p:cTn id="42" dur="500"/>
                                        <p:tgtEl>
                                          <p:spTgt spid="50">
                                            <p:txEl>
                                              <p:pRg st="2" end="2"/>
                                            </p:txEl>
                                          </p:spTgt>
                                        </p:tgtEl>
                                      </p:cBhvr>
                                    </p:animEffect>
                                  </p:childTnLst>
                                </p:cTn>
                              </p:par>
                              <p:par>
                                <p:cTn id="43" presetID="12" presetClass="entr" presetSubtype="4" fill="hold" nodeType="withEffect">
                                  <p:stCondLst>
                                    <p:cond delay="0"/>
                                  </p:stCondLst>
                                  <p:childTnLst>
                                    <p:set>
                                      <p:cBhvr>
                                        <p:cTn id="44" dur="1" fill="hold">
                                          <p:stCondLst>
                                            <p:cond delay="0"/>
                                          </p:stCondLst>
                                        </p:cTn>
                                        <p:tgtEl>
                                          <p:spTgt spid="50">
                                            <p:txEl>
                                              <p:pRg st="3" end="3"/>
                                            </p:txEl>
                                          </p:spTgt>
                                        </p:tgtEl>
                                        <p:attrNameLst>
                                          <p:attrName>style.visibility</p:attrName>
                                        </p:attrNameLst>
                                      </p:cBhvr>
                                      <p:to>
                                        <p:strVal val="visible"/>
                                      </p:to>
                                    </p:set>
                                    <p:animEffect transition="in" filter="slide(fromBottom)">
                                      <p:cBhvr>
                                        <p:cTn id="45" dur="500"/>
                                        <p:tgtEl>
                                          <p:spTgt spid="5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1" uiExpand="1" build="allAtOnce"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 name="圓角矩形 579"/>
          <p:cNvSpPr/>
          <p:nvPr/>
        </p:nvSpPr>
        <p:spPr>
          <a:xfrm>
            <a:off x="6876256" y="4725144"/>
            <a:ext cx="864096" cy="79208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TW" altLang="en-US"/>
          </a:p>
        </p:txBody>
      </p:sp>
      <p:sp>
        <p:nvSpPr>
          <p:cNvPr id="581" name="圓角矩形 580"/>
          <p:cNvSpPr/>
          <p:nvPr/>
        </p:nvSpPr>
        <p:spPr>
          <a:xfrm>
            <a:off x="5004048" y="4725144"/>
            <a:ext cx="864096" cy="79208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TW" altLang="en-US"/>
          </a:p>
        </p:txBody>
      </p:sp>
      <p:sp>
        <p:nvSpPr>
          <p:cNvPr id="231" name="圓角矩形 230"/>
          <p:cNvSpPr/>
          <p:nvPr/>
        </p:nvSpPr>
        <p:spPr>
          <a:xfrm>
            <a:off x="6876256" y="2996952"/>
            <a:ext cx="864096" cy="792088"/>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TW" altLang="en-US"/>
          </a:p>
        </p:txBody>
      </p:sp>
      <p:sp>
        <p:nvSpPr>
          <p:cNvPr id="230" name="圓角矩形 229"/>
          <p:cNvSpPr/>
          <p:nvPr/>
        </p:nvSpPr>
        <p:spPr>
          <a:xfrm>
            <a:off x="5004048" y="2996952"/>
            <a:ext cx="864096" cy="792088"/>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TW" altLang="en-US"/>
          </a:p>
        </p:txBody>
      </p:sp>
      <p:sp>
        <p:nvSpPr>
          <p:cNvPr id="2" name="標題 1"/>
          <p:cNvSpPr>
            <a:spLocks noGrp="1"/>
          </p:cNvSpPr>
          <p:nvPr>
            <p:ph type="title"/>
          </p:nvPr>
        </p:nvSpPr>
        <p:spPr/>
        <p:txBody>
          <a:bodyPr>
            <a:normAutofit fontScale="90000"/>
          </a:bodyPr>
          <a:lstStyle/>
          <a:p>
            <a:r>
              <a:rPr lang="en-US" altLang="zh-TW" b="1" dirty="0" smtClean="0"/>
              <a:t>Dy</a:t>
            </a:r>
            <a:r>
              <a:rPr lang="en-US" altLang="zh-TW" dirty="0" smtClean="0"/>
              <a:t>namically </a:t>
            </a:r>
            <a:r>
              <a:rPr lang="en-US" altLang="zh-TW" b="1" dirty="0" smtClean="0"/>
              <a:t>S</a:t>
            </a:r>
            <a:r>
              <a:rPr lang="en-US" altLang="zh-TW" dirty="0" smtClean="0"/>
              <a:t>pecialized </a:t>
            </a:r>
            <a:r>
              <a:rPr lang="en-US" altLang="zh-TW" b="1" dirty="0" smtClean="0"/>
              <a:t>E</a:t>
            </a:r>
            <a:r>
              <a:rPr lang="en-US" altLang="zh-TW" dirty="0" smtClean="0"/>
              <a:t>xecution </a:t>
            </a:r>
            <a:r>
              <a:rPr lang="en-US" altLang="zh-TW" b="1" dirty="0" smtClean="0"/>
              <a:t>R</a:t>
            </a:r>
            <a:r>
              <a:rPr lang="en-US" altLang="zh-TW" dirty="0" smtClean="0"/>
              <a:t>esources</a:t>
            </a:r>
            <a:endParaRPr lang="zh-TW" altLang="en-US" dirty="0"/>
          </a:p>
        </p:txBody>
      </p:sp>
      <p:sp>
        <p:nvSpPr>
          <p:cNvPr id="3" name="內容版面配置區 2"/>
          <p:cNvSpPr>
            <a:spLocks noGrp="1"/>
          </p:cNvSpPr>
          <p:nvPr>
            <p:ph idx="1"/>
          </p:nvPr>
        </p:nvSpPr>
        <p:spPr>
          <a:xfrm>
            <a:off x="457200" y="1600200"/>
            <a:ext cx="3682752" cy="4525963"/>
          </a:xfrm>
        </p:spPr>
        <p:txBody>
          <a:bodyPr/>
          <a:lstStyle/>
          <a:p>
            <a:r>
              <a:rPr lang="en-US" altLang="zh-TW" dirty="0" smtClean="0"/>
              <a:t>An array of functional units and switches</a:t>
            </a:r>
          </a:p>
          <a:p>
            <a:r>
              <a:rPr lang="en-US" altLang="zh-TW" dirty="0" smtClean="0"/>
              <a:t>A stateless execution unit in processor pipeline</a:t>
            </a:r>
          </a:p>
          <a:p>
            <a:pPr lvl="1"/>
            <a:r>
              <a:rPr lang="en-US" altLang="zh-TW" dirty="0" smtClean="0"/>
              <a:t>Pipelined</a:t>
            </a:r>
          </a:p>
          <a:p>
            <a:pPr lvl="1"/>
            <a:r>
              <a:rPr lang="en-US" altLang="zh-TW" dirty="0" smtClean="0"/>
              <a:t>Simple flow control</a:t>
            </a:r>
          </a:p>
        </p:txBody>
      </p:sp>
      <p:sp>
        <p:nvSpPr>
          <p:cNvPr id="176" name="Slide Number Placeholder 175"/>
          <p:cNvSpPr>
            <a:spLocks noGrp="1"/>
          </p:cNvSpPr>
          <p:nvPr>
            <p:ph type="sldNum" sz="quarter" idx="12"/>
          </p:nvPr>
        </p:nvSpPr>
        <p:spPr/>
        <p:txBody>
          <a:bodyPr/>
          <a:lstStyle/>
          <a:p>
            <a:fld id="{BFD5FD6A-C57A-4DE2-B63E-DA52DB40EC98}" type="slidenum">
              <a:rPr lang="zh-TW" altLang="en-US" smtClean="0"/>
              <a:pPr/>
              <a:t>12</a:t>
            </a:fld>
            <a:endParaRPr lang="zh-TW" altLang="en-US"/>
          </a:p>
        </p:txBody>
      </p:sp>
      <p:grpSp>
        <p:nvGrpSpPr>
          <p:cNvPr id="23556" name="Group 4"/>
          <p:cNvGrpSpPr>
            <a:grpSpLocks noChangeAspect="1"/>
          </p:cNvGrpSpPr>
          <p:nvPr/>
        </p:nvGrpSpPr>
        <p:grpSpPr bwMode="auto">
          <a:xfrm>
            <a:off x="4355976" y="2276872"/>
            <a:ext cx="4152478" cy="4020653"/>
            <a:chOff x="2124" y="1428"/>
            <a:chExt cx="1512" cy="1464"/>
          </a:xfrm>
          <a:effectLst>
            <a:outerShdw blurRad="50800" dist="38100" dir="2700000" algn="tl" rotWithShape="0">
              <a:prstClr val="black">
                <a:alpha val="40000"/>
              </a:prstClr>
            </a:outerShdw>
          </a:effectLst>
        </p:grpSpPr>
        <p:sp>
          <p:nvSpPr>
            <p:cNvPr id="23555" name="AutoShape 3"/>
            <p:cNvSpPr>
              <a:spLocks noChangeAspect="1" noChangeArrowheads="1" noTextEdit="1"/>
            </p:cNvSpPr>
            <p:nvPr/>
          </p:nvSpPr>
          <p:spPr bwMode="auto">
            <a:xfrm>
              <a:off x="2124" y="1428"/>
              <a:ext cx="1512" cy="146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58" name="Line 6"/>
            <p:cNvSpPr>
              <a:spLocks noChangeShapeType="1"/>
            </p:cNvSpPr>
            <p:nvPr/>
          </p:nvSpPr>
          <p:spPr bwMode="auto">
            <a:xfrm>
              <a:off x="2288" y="1526"/>
              <a:ext cx="42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59" name="Freeform 7"/>
            <p:cNvSpPr>
              <a:spLocks/>
            </p:cNvSpPr>
            <p:nvPr/>
          </p:nvSpPr>
          <p:spPr bwMode="auto">
            <a:xfrm>
              <a:off x="2700" y="1496"/>
              <a:ext cx="52" cy="61"/>
            </a:xfrm>
            <a:custGeom>
              <a:avLst/>
              <a:gdLst/>
              <a:ahLst/>
              <a:cxnLst>
                <a:cxn ang="0">
                  <a:pos x="0" y="0"/>
                </a:cxn>
                <a:cxn ang="0">
                  <a:pos x="11" y="9"/>
                </a:cxn>
                <a:cxn ang="0">
                  <a:pos x="25" y="17"/>
                </a:cxn>
                <a:cxn ang="0">
                  <a:pos x="38" y="24"/>
                </a:cxn>
                <a:cxn ang="0">
                  <a:pos x="52" y="30"/>
                </a:cxn>
                <a:cxn ang="0">
                  <a:pos x="38" y="36"/>
                </a:cxn>
                <a:cxn ang="0">
                  <a:pos x="25" y="44"/>
                </a:cxn>
                <a:cxn ang="0">
                  <a:pos x="11" y="52"/>
                </a:cxn>
                <a:cxn ang="0">
                  <a:pos x="0" y="61"/>
                </a:cxn>
                <a:cxn ang="0">
                  <a:pos x="10" y="30"/>
                </a:cxn>
                <a:cxn ang="0">
                  <a:pos x="0" y="0"/>
                </a:cxn>
              </a:cxnLst>
              <a:rect l="0" t="0" r="r" b="b"/>
              <a:pathLst>
                <a:path w="52" h="61">
                  <a:moveTo>
                    <a:pt x="0" y="0"/>
                  </a:moveTo>
                  <a:lnTo>
                    <a:pt x="11" y="9"/>
                  </a:lnTo>
                  <a:lnTo>
                    <a:pt x="25" y="17"/>
                  </a:lnTo>
                  <a:lnTo>
                    <a:pt x="38" y="24"/>
                  </a:lnTo>
                  <a:lnTo>
                    <a:pt x="52" y="30"/>
                  </a:lnTo>
                  <a:lnTo>
                    <a:pt x="38" y="36"/>
                  </a:lnTo>
                  <a:lnTo>
                    <a:pt x="25" y="44"/>
                  </a:lnTo>
                  <a:lnTo>
                    <a:pt x="11" y="52"/>
                  </a:lnTo>
                  <a:lnTo>
                    <a:pt x="0" y="61"/>
                  </a:lnTo>
                  <a:lnTo>
                    <a:pt x="10" y="3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60" name="Line 8"/>
            <p:cNvSpPr>
              <a:spLocks noChangeShapeType="1"/>
            </p:cNvSpPr>
            <p:nvPr/>
          </p:nvSpPr>
          <p:spPr bwMode="auto">
            <a:xfrm>
              <a:off x="2288" y="2134"/>
              <a:ext cx="42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61" name="Freeform 9"/>
            <p:cNvSpPr>
              <a:spLocks/>
            </p:cNvSpPr>
            <p:nvPr/>
          </p:nvSpPr>
          <p:spPr bwMode="auto">
            <a:xfrm>
              <a:off x="2700" y="2103"/>
              <a:ext cx="52" cy="61"/>
            </a:xfrm>
            <a:custGeom>
              <a:avLst/>
              <a:gdLst/>
              <a:ahLst/>
              <a:cxnLst>
                <a:cxn ang="0">
                  <a:pos x="0" y="0"/>
                </a:cxn>
                <a:cxn ang="0">
                  <a:pos x="11" y="9"/>
                </a:cxn>
                <a:cxn ang="0">
                  <a:pos x="25" y="17"/>
                </a:cxn>
                <a:cxn ang="0">
                  <a:pos x="38" y="25"/>
                </a:cxn>
                <a:cxn ang="0">
                  <a:pos x="52" y="31"/>
                </a:cxn>
                <a:cxn ang="0">
                  <a:pos x="38" y="37"/>
                </a:cxn>
                <a:cxn ang="0">
                  <a:pos x="25" y="44"/>
                </a:cxn>
                <a:cxn ang="0">
                  <a:pos x="11" y="52"/>
                </a:cxn>
                <a:cxn ang="0">
                  <a:pos x="0" y="61"/>
                </a:cxn>
                <a:cxn ang="0">
                  <a:pos x="10" y="31"/>
                </a:cxn>
                <a:cxn ang="0">
                  <a:pos x="0" y="0"/>
                </a:cxn>
              </a:cxnLst>
              <a:rect l="0" t="0" r="r" b="b"/>
              <a:pathLst>
                <a:path w="52" h="61">
                  <a:moveTo>
                    <a:pt x="0" y="0"/>
                  </a:moveTo>
                  <a:lnTo>
                    <a:pt x="11" y="9"/>
                  </a:lnTo>
                  <a:lnTo>
                    <a:pt x="25" y="17"/>
                  </a:lnTo>
                  <a:lnTo>
                    <a:pt x="38" y="25"/>
                  </a:lnTo>
                  <a:lnTo>
                    <a:pt x="52" y="31"/>
                  </a:lnTo>
                  <a:lnTo>
                    <a:pt x="38" y="37"/>
                  </a:lnTo>
                  <a:lnTo>
                    <a:pt x="25" y="44"/>
                  </a:lnTo>
                  <a:lnTo>
                    <a:pt x="11" y="52"/>
                  </a:lnTo>
                  <a:lnTo>
                    <a:pt x="0" y="61"/>
                  </a:lnTo>
                  <a:lnTo>
                    <a:pt x="10" y="3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62" name="Line 10"/>
            <p:cNvSpPr>
              <a:spLocks noChangeShapeType="1"/>
            </p:cNvSpPr>
            <p:nvPr/>
          </p:nvSpPr>
          <p:spPr bwMode="auto">
            <a:xfrm flipH="1">
              <a:off x="2320" y="1565"/>
              <a:ext cx="42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63" name="Freeform 11"/>
            <p:cNvSpPr>
              <a:spLocks/>
            </p:cNvSpPr>
            <p:nvPr/>
          </p:nvSpPr>
          <p:spPr bwMode="auto">
            <a:xfrm>
              <a:off x="2283" y="1534"/>
              <a:ext cx="53" cy="61"/>
            </a:xfrm>
            <a:custGeom>
              <a:avLst/>
              <a:gdLst/>
              <a:ahLst/>
              <a:cxnLst>
                <a:cxn ang="0">
                  <a:pos x="53" y="0"/>
                </a:cxn>
                <a:cxn ang="0">
                  <a:pos x="42" y="31"/>
                </a:cxn>
                <a:cxn ang="0">
                  <a:pos x="53" y="61"/>
                </a:cxn>
                <a:cxn ang="0">
                  <a:pos x="42" y="52"/>
                </a:cxn>
                <a:cxn ang="0">
                  <a:pos x="28" y="44"/>
                </a:cxn>
                <a:cxn ang="0">
                  <a:pos x="14" y="37"/>
                </a:cxn>
                <a:cxn ang="0">
                  <a:pos x="0" y="31"/>
                </a:cxn>
                <a:cxn ang="0">
                  <a:pos x="14" y="25"/>
                </a:cxn>
                <a:cxn ang="0">
                  <a:pos x="28" y="17"/>
                </a:cxn>
                <a:cxn ang="0">
                  <a:pos x="42" y="9"/>
                </a:cxn>
                <a:cxn ang="0">
                  <a:pos x="53" y="0"/>
                </a:cxn>
              </a:cxnLst>
              <a:rect l="0" t="0" r="r" b="b"/>
              <a:pathLst>
                <a:path w="53" h="61">
                  <a:moveTo>
                    <a:pt x="53" y="0"/>
                  </a:moveTo>
                  <a:lnTo>
                    <a:pt x="42" y="31"/>
                  </a:lnTo>
                  <a:lnTo>
                    <a:pt x="53" y="61"/>
                  </a:lnTo>
                  <a:lnTo>
                    <a:pt x="42" y="52"/>
                  </a:lnTo>
                  <a:lnTo>
                    <a:pt x="28" y="44"/>
                  </a:lnTo>
                  <a:lnTo>
                    <a:pt x="14" y="37"/>
                  </a:lnTo>
                  <a:lnTo>
                    <a:pt x="0" y="31"/>
                  </a:lnTo>
                  <a:lnTo>
                    <a:pt x="14" y="25"/>
                  </a:lnTo>
                  <a:lnTo>
                    <a:pt x="28" y="17"/>
                  </a:lnTo>
                  <a:lnTo>
                    <a:pt x="42" y="9"/>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64" name="Line 12"/>
            <p:cNvSpPr>
              <a:spLocks noChangeShapeType="1"/>
            </p:cNvSpPr>
            <p:nvPr/>
          </p:nvSpPr>
          <p:spPr bwMode="auto">
            <a:xfrm flipH="1">
              <a:off x="2320" y="2177"/>
              <a:ext cx="42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65" name="Freeform 13"/>
            <p:cNvSpPr>
              <a:spLocks/>
            </p:cNvSpPr>
            <p:nvPr/>
          </p:nvSpPr>
          <p:spPr bwMode="auto">
            <a:xfrm>
              <a:off x="2283" y="2147"/>
              <a:ext cx="53" cy="61"/>
            </a:xfrm>
            <a:custGeom>
              <a:avLst/>
              <a:gdLst/>
              <a:ahLst/>
              <a:cxnLst>
                <a:cxn ang="0">
                  <a:pos x="53" y="0"/>
                </a:cxn>
                <a:cxn ang="0">
                  <a:pos x="42" y="30"/>
                </a:cxn>
                <a:cxn ang="0">
                  <a:pos x="53" y="61"/>
                </a:cxn>
                <a:cxn ang="0">
                  <a:pos x="42" y="52"/>
                </a:cxn>
                <a:cxn ang="0">
                  <a:pos x="28" y="44"/>
                </a:cxn>
                <a:cxn ang="0">
                  <a:pos x="14" y="36"/>
                </a:cxn>
                <a:cxn ang="0">
                  <a:pos x="0" y="30"/>
                </a:cxn>
                <a:cxn ang="0">
                  <a:pos x="14" y="24"/>
                </a:cxn>
                <a:cxn ang="0">
                  <a:pos x="28" y="17"/>
                </a:cxn>
                <a:cxn ang="0">
                  <a:pos x="42" y="9"/>
                </a:cxn>
                <a:cxn ang="0">
                  <a:pos x="53" y="0"/>
                </a:cxn>
              </a:cxnLst>
              <a:rect l="0" t="0" r="r" b="b"/>
              <a:pathLst>
                <a:path w="53" h="61">
                  <a:moveTo>
                    <a:pt x="53" y="0"/>
                  </a:moveTo>
                  <a:lnTo>
                    <a:pt x="42" y="30"/>
                  </a:lnTo>
                  <a:lnTo>
                    <a:pt x="53" y="61"/>
                  </a:lnTo>
                  <a:lnTo>
                    <a:pt x="42" y="52"/>
                  </a:lnTo>
                  <a:lnTo>
                    <a:pt x="28" y="44"/>
                  </a:lnTo>
                  <a:lnTo>
                    <a:pt x="14" y="36"/>
                  </a:lnTo>
                  <a:lnTo>
                    <a:pt x="0" y="30"/>
                  </a:lnTo>
                  <a:lnTo>
                    <a:pt x="14" y="24"/>
                  </a:lnTo>
                  <a:lnTo>
                    <a:pt x="28" y="17"/>
                  </a:lnTo>
                  <a:lnTo>
                    <a:pt x="42" y="9"/>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66" name="Line 14"/>
            <p:cNvSpPr>
              <a:spLocks noChangeShapeType="1"/>
            </p:cNvSpPr>
            <p:nvPr/>
          </p:nvSpPr>
          <p:spPr bwMode="auto">
            <a:xfrm>
              <a:off x="2193" y="1630"/>
              <a:ext cx="1" cy="398"/>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67" name="Freeform 15"/>
            <p:cNvSpPr>
              <a:spLocks/>
            </p:cNvSpPr>
            <p:nvPr/>
          </p:nvSpPr>
          <p:spPr bwMode="auto">
            <a:xfrm>
              <a:off x="2161" y="2013"/>
              <a:ext cx="63" cy="51"/>
            </a:xfrm>
            <a:custGeom>
              <a:avLst/>
              <a:gdLst/>
              <a:ahLst/>
              <a:cxnLst>
                <a:cxn ang="0">
                  <a:pos x="0" y="0"/>
                </a:cxn>
                <a:cxn ang="0">
                  <a:pos x="32" y="10"/>
                </a:cxn>
                <a:cxn ang="0">
                  <a:pos x="63" y="0"/>
                </a:cxn>
                <a:cxn ang="0">
                  <a:pos x="54" y="11"/>
                </a:cxn>
                <a:cxn ang="0">
                  <a:pos x="45" y="24"/>
                </a:cxn>
                <a:cxn ang="0">
                  <a:pos x="38" y="37"/>
                </a:cxn>
                <a:cxn ang="0">
                  <a:pos x="32" y="51"/>
                </a:cxn>
                <a:cxn ang="0">
                  <a:pos x="25" y="37"/>
                </a:cxn>
                <a:cxn ang="0">
                  <a:pos x="18" y="24"/>
                </a:cxn>
                <a:cxn ang="0">
                  <a:pos x="9" y="11"/>
                </a:cxn>
                <a:cxn ang="0">
                  <a:pos x="0" y="0"/>
                </a:cxn>
              </a:cxnLst>
              <a:rect l="0" t="0" r="r" b="b"/>
              <a:pathLst>
                <a:path w="63" h="51">
                  <a:moveTo>
                    <a:pt x="0" y="0"/>
                  </a:moveTo>
                  <a:lnTo>
                    <a:pt x="32" y="10"/>
                  </a:lnTo>
                  <a:lnTo>
                    <a:pt x="63" y="0"/>
                  </a:lnTo>
                  <a:lnTo>
                    <a:pt x="54" y="11"/>
                  </a:lnTo>
                  <a:lnTo>
                    <a:pt x="45" y="24"/>
                  </a:lnTo>
                  <a:lnTo>
                    <a:pt x="38" y="37"/>
                  </a:lnTo>
                  <a:lnTo>
                    <a:pt x="32" y="51"/>
                  </a:lnTo>
                  <a:lnTo>
                    <a:pt x="25" y="37"/>
                  </a:lnTo>
                  <a:lnTo>
                    <a:pt x="18" y="24"/>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68" name="Line 16"/>
            <p:cNvSpPr>
              <a:spLocks noChangeShapeType="1"/>
            </p:cNvSpPr>
            <p:nvPr/>
          </p:nvSpPr>
          <p:spPr bwMode="auto">
            <a:xfrm>
              <a:off x="2820" y="1630"/>
              <a:ext cx="1" cy="398"/>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69" name="Freeform 17"/>
            <p:cNvSpPr>
              <a:spLocks/>
            </p:cNvSpPr>
            <p:nvPr/>
          </p:nvSpPr>
          <p:spPr bwMode="auto">
            <a:xfrm>
              <a:off x="2789" y="2013"/>
              <a:ext cx="62" cy="51"/>
            </a:xfrm>
            <a:custGeom>
              <a:avLst/>
              <a:gdLst/>
              <a:ahLst/>
              <a:cxnLst>
                <a:cxn ang="0">
                  <a:pos x="0" y="0"/>
                </a:cxn>
                <a:cxn ang="0">
                  <a:pos x="31" y="10"/>
                </a:cxn>
                <a:cxn ang="0">
                  <a:pos x="62" y="0"/>
                </a:cxn>
                <a:cxn ang="0">
                  <a:pos x="53" y="11"/>
                </a:cxn>
                <a:cxn ang="0">
                  <a:pos x="45" y="24"/>
                </a:cxn>
                <a:cxn ang="0">
                  <a:pos x="37" y="37"/>
                </a:cxn>
                <a:cxn ang="0">
                  <a:pos x="31" y="51"/>
                </a:cxn>
                <a:cxn ang="0">
                  <a:pos x="25" y="37"/>
                </a:cxn>
                <a:cxn ang="0">
                  <a:pos x="17" y="24"/>
                </a:cxn>
                <a:cxn ang="0">
                  <a:pos x="9" y="11"/>
                </a:cxn>
                <a:cxn ang="0">
                  <a:pos x="0" y="0"/>
                </a:cxn>
              </a:cxnLst>
              <a:rect l="0" t="0" r="r" b="b"/>
              <a:pathLst>
                <a:path w="62" h="51">
                  <a:moveTo>
                    <a:pt x="0" y="0"/>
                  </a:moveTo>
                  <a:lnTo>
                    <a:pt x="31" y="10"/>
                  </a:lnTo>
                  <a:lnTo>
                    <a:pt x="62" y="0"/>
                  </a:lnTo>
                  <a:lnTo>
                    <a:pt x="53" y="11"/>
                  </a:lnTo>
                  <a:lnTo>
                    <a:pt x="45" y="24"/>
                  </a:lnTo>
                  <a:lnTo>
                    <a:pt x="37" y="37"/>
                  </a:lnTo>
                  <a:lnTo>
                    <a:pt x="31" y="51"/>
                  </a:lnTo>
                  <a:lnTo>
                    <a:pt x="25" y="37"/>
                  </a:lnTo>
                  <a:lnTo>
                    <a:pt x="17" y="24"/>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70" name="Line 18"/>
            <p:cNvSpPr>
              <a:spLocks noChangeShapeType="1"/>
            </p:cNvSpPr>
            <p:nvPr/>
          </p:nvSpPr>
          <p:spPr bwMode="auto">
            <a:xfrm flipV="1">
              <a:off x="2238" y="1663"/>
              <a:ext cx="1" cy="389"/>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71" name="Freeform 19"/>
            <p:cNvSpPr>
              <a:spLocks/>
            </p:cNvSpPr>
            <p:nvPr/>
          </p:nvSpPr>
          <p:spPr bwMode="auto">
            <a:xfrm>
              <a:off x="2206" y="1624"/>
              <a:ext cx="63" cy="56"/>
            </a:xfrm>
            <a:custGeom>
              <a:avLst/>
              <a:gdLst/>
              <a:ahLst/>
              <a:cxnLst>
                <a:cxn ang="0">
                  <a:pos x="32" y="0"/>
                </a:cxn>
                <a:cxn ang="0">
                  <a:pos x="38" y="15"/>
                </a:cxn>
                <a:cxn ang="0">
                  <a:pos x="45" y="29"/>
                </a:cxn>
                <a:cxn ang="0">
                  <a:pos x="54" y="44"/>
                </a:cxn>
                <a:cxn ang="0">
                  <a:pos x="63" y="56"/>
                </a:cxn>
                <a:cxn ang="0">
                  <a:pos x="32" y="45"/>
                </a:cxn>
                <a:cxn ang="0">
                  <a:pos x="0" y="56"/>
                </a:cxn>
                <a:cxn ang="0">
                  <a:pos x="9" y="44"/>
                </a:cxn>
                <a:cxn ang="0">
                  <a:pos x="18" y="29"/>
                </a:cxn>
                <a:cxn ang="0">
                  <a:pos x="26" y="15"/>
                </a:cxn>
                <a:cxn ang="0">
                  <a:pos x="32" y="0"/>
                </a:cxn>
              </a:cxnLst>
              <a:rect l="0" t="0" r="r" b="b"/>
              <a:pathLst>
                <a:path w="63" h="56">
                  <a:moveTo>
                    <a:pt x="32" y="0"/>
                  </a:moveTo>
                  <a:lnTo>
                    <a:pt x="38" y="15"/>
                  </a:lnTo>
                  <a:lnTo>
                    <a:pt x="45" y="29"/>
                  </a:lnTo>
                  <a:lnTo>
                    <a:pt x="54" y="44"/>
                  </a:lnTo>
                  <a:lnTo>
                    <a:pt x="63" y="56"/>
                  </a:lnTo>
                  <a:lnTo>
                    <a:pt x="32" y="45"/>
                  </a:lnTo>
                  <a:lnTo>
                    <a:pt x="0" y="56"/>
                  </a:lnTo>
                  <a:lnTo>
                    <a:pt x="9" y="44"/>
                  </a:lnTo>
                  <a:lnTo>
                    <a:pt x="18" y="29"/>
                  </a:lnTo>
                  <a:lnTo>
                    <a:pt x="26" y="15"/>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72" name="Line 20"/>
            <p:cNvSpPr>
              <a:spLocks noChangeShapeType="1"/>
            </p:cNvSpPr>
            <p:nvPr/>
          </p:nvSpPr>
          <p:spPr bwMode="auto">
            <a:xfrm flipV="1">
              <a:off x="2859" y="1663"/>
              <a:ext cx="1" cy="389"/>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73" name="Freeform 21"/>
            <p:cNvSpPr>
              <a:spLocks/>
            </p:cNvSpPr>
            <p:nvPr/>
          </p:nvSpPr>
          <p:spPr bwMode="auto">
            <a:xfrm>
              <a:off x="2828" y="1624"/>
              <a:ext cx="63" cy="56"/>
            </a:xfrm>
            <a:custGeom>
              <a:avLst/>
              <a:gdLst/>
              <a:ahLst/>
              <a:cxnLst>
                <a:cxn ang="0">
                  <a:pos x="31" y="0"/>
                </a:cxn>
                <a:cxn ang="0">
                  <a:pos x="38" y="15"/>
                </a:cxn>
                <a:cxn ang="0">
                  <a:pos x="45" y="29"/>
                </a:cxn>
                <a:cxn ang="0">
                  <a:pos x="54" y="44"/>
                </a:cxn>
                <a:cxn ang="0">
                  <a:pos x="63" y="56"/>
                </a:cxn>
                <a:cxn ang="0">
                  <a:pos x="31" y="45"/>
                </a:cxn>
                <a:cxn ang="0">
                  <a:pos x="0" y="56"/>
                </a:cxn>
                <a:cxn ang="0">
                  <a:pos x="9" y="44"/>
                </a:cxn>
                <a:cxn ang="0">
                  <a:pos x="18" y="29"/>
                </a:cxn>
                <a:cxn ang="0">
                  <a:pos x="25" y="15"/>
                </a:cxn>
                <a:cxn ang="0">
                  <a:pos x="31" y="0"/>
                </a:cxn>
              </a:cxnLst>
              <a:rect l="0" t="0" r="r" b="b"/>
              <a:pathLst>
                <a:path w="63" h="56">
                  <a:moveTo>
                    <a:pt x="31" y="0"/>
                  </a:moveTo>
                  <a:lnTo>
                    <a:pt x="38" y="15"/>
                  </a:lnTo>
                  <a:lnTo>
                    <a:pt x="45" y="29"/>
                  </a:lnTo>
                  <a:lnTo>
                    <a:pt x="54" y="44"/>
                  </a:lnTo>
                  <a:lnTo>
                    <a:pt x="63" y="56"/>
                  </a:lnTo>
                  <a:lnTo>
                    <a:pt x="31" y="45"/>
                  </a:lnTo>
                  <a:lnTo>
                    <a:pt x="0" y="56"/>
                  </a:lnTo>
                  <a:lnTo>
                    <a:pt x="9" y="44"/>
                  </a:lnTo>
                  <a:lnTo>
                    <a:pt x="18" y="29"/>
                  </a:lnTo>
                  <a:lnTo>
                    <a:pt x="25" y="15"/>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74" name="Line 22"/>
            <p:cNvSpPr>
              <a:spLocks noChangeShapeType="1"/>
            </p:cNvSpPr>
            <p:nvPr/>
          </p:nvSpPr>
          <p:spPr bwMode="auto">
            <a:xfrm>
              <a:off x="2268" y="1599"/>
              <a:ext cx="117" cy="115"/>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75" name="Freeform 23"/>
            <p:cNvSpPr>
              <a:spLocks/>
            </p:cNvSpPr>
            <p:nvPr/>
          </p:nvSpPr>
          <p:spPr bwMode="auto">
            <a:xfrm>
              <a:off x="2351" y="1680"/>
              <a:ext cx="63" cy="61"/>
            </a:xfrm>
            <a:custGeom>
              <a:avLst/>
              <a:gdLst/>
              <a:ahLst/>
              <a:cxnLst>
                <a:cxn ang="0">
                  <a:pos x="45" y="0"/>
                </a:cxn>
                <a:cxn ang="0">
                  <a:pos x="46" y="12"/>
                </a:cxn>
                <a:cxn ang="0">
                  <a:pos x="49" y="24"/>
                </a:cxn>
                <a:cxn ang="0">
                  <a:pos x="53" y="37"/>
                </a:cxn>
                <a:cxn ang="0">
                  <a:pos x="58" y="50"/>
                </a:cxn>
                <a:cxn ang="0">
                  <a:pos x="63" y="61"/>
                </a:cxn>
                <a:cxn ang="0">
                  <a:pos x="51" y="56"/>
                </a:cxn>
                <a:cxn ang="0">
                  <a:pos x="38" y="52"/>
                </a:cxn>
                <a:cxn ang="0">
                  <a:pos x="25" y="48"/>
                </a:cxn>
                <a:cxn ang="0">
                  <a:pos x="12" y="45"/>
                </a:cxn>
                <a:cxn ang="0">
                  <a:pos x="0" y="44"/>
                </a:cxn>
                <a:cxn ang="0">
                  <a:pos x="31" y="30"/>
                </a:cxn>
                <a:cxn ang="0">
                  <a:pos x="45" y="0"/>
                </a:cxn>
              </a:cxnLst>
              <a:rect l="0" t="0" r="r" b="b"/>
              <a:pathLst>
                <a:path w="63" h="61">
                  <a:moveTo>
                    <a:pt x="45" y="0"/>
                  </a:moveTo>
                  <a:lnTo>
                    <a:pt x="46" y="12"/>
                  </a:lnTo>
                  <a:lnTo>
                    <a:pt x="49" y="24"/>
                  </a:lnTo>
                  <a:lnTo>
                    <a:pt x="53" y="37"/>
                  </a:lnTo>
                  <a:lnTo>
                    <a:pt x="58" y="50"/>
                  </a:lnTo>
                  <a:lnTo>
                    <a:pt x="63" y="61"/>
                  </a:lnTo>
                  <a:lnTo>
                    <a:pt x="51" y="56"/>
                  </a:lnTo>
                  <a:lnTo>
                    <a:pt x="38" y="52"/>
                  </a:lnTo>
                  <a:lnTo>
                    <a:pt x="25" y="48"/>
                  </a:lnTo>
                  <a:lnTo>
                    <a:pt x="12" y="45"/>
                  </a:lnTo>
                  <a:lnTo>
                    <a:pt x="0" y="44"/>
                  </a:lnTo>
                  <a:lnTo>
                    <a:pt x="31" y="30"/>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76" name="Line 24"/>
            <p:cNvSpPr>
              <a:spLocks noChangeShapeType="1"/>
            </p:cNvSpPr>
            <p:nvPr/>
          </p:nvSpPr>
          <p:spPr bwMode="auto">
            <a:xfrm>
              <a:off x="2917" y="1599"/>
              <a:ext cx="118" cy="115"/>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77" name="Freeform 25"/>
            <p:cNvSpPr>
              <a:spLocks/>
            </p:cNvSpPr>
            <p:nvPr/>
          </p:nvSpPr>
          <p:spPr bwMode="auto">
            <a:xfrm>
              <a:off x="3001" y="1680"/>
              <a:ext cx="62" cy="61"/>
            </a:xfrm>
            <a:custGeom>
              <a:avLst/>
              <a:gdLst/>
              <a:ahLst/>
              <a:cxnLst>
                <a:cxn ang="0">
                  <a:pos x="45" y="0"/>
                </a:cxn>
                <a:cxn ang="0">
                  <a:pos x="46" y="12"/>
                </a:cxn>
                <a:cxn ang="0">
                  <a:pos x="49" y="24"/>
                </a:cxn>
                <a:cxn ang="0">
                  <a:pos x="53" y="37"/>
                </a:cxn>
                <a:cxn ang="0">
                  <a:pos x="57" y="50"/>
                </a:cxn>
                <a:cxn ang="0">
                  <a:pos x="62" y="61"/>
                </a:cxn>
                <a:cxn ang="0">
                  <a:pos x="51" y="56"/>
                </a:cxn>
                <a:cxn ang="0">
                  <a:pos x="38" y="52"/>
                </a:cxn>
                <a:cxn ang="0">
                  <a:pos x="25" y="48"/>
                </a:cxn>
                <a:cxn ang="0">
                  <a:pos x="12" y="45"/>
                </a:cxn>
                <a:cxn ang="0">
                  <a:pos x="0" y="44"/>
                </a:cxn>
                <a:cxn ang="0">
                  <a:pos x="31" y="30"/>
                </a:cxn>
                <a:cxn ang="0">
                  <a:pos x="45" y="0"/>
                </a:cxn>
              </a:cxnLst>
              <a:rect l="0" t="0" r="r" b="b"/>
              <a:pathLst>
                <a:path w="62" h="61">
                  <a:moveTo>
                    <a:pt x="45" y="0"/>
                  </a:moveTo>
                  <a:lnTo>
                    <a:pt x="46" y="12"/>
                  </a:lnTo>
                  <a:lnTo>
                    <a:pt x="49" y="24"/>
                  </a:lnTo>
                  <a:lnTo>
                    <a:pt x="53" y="37"/>
                  </a:lnTo>
                  <a:lnTo>
                    <a:pt x="57" y="50"/>
                  </a:lnTo>
                  <a:lnTo>
                    <a:pt x="62" y="61"/>
                  </a:lnTo>
                  <a:lnTo>
                    <a:pt x="51" y="56"/>
                  </a:lnTo>
                  <a:lnTo>
                    <a:pt x="38" y="52"/>
                  </a:lnTo>
                  <a:lnTo>
                    <a:pt x="25" y="48"/>
                  </a:lnTo>
                  <a:lnTo>
                    <a:pt x="12" y="45"/>
                  </a:lnTo>
                  <a:lnTo>
                    <a:pt x="0" y="44"/>
                  </a:lnTo>
                  <a:lnTo>
                    <a:pt x="31" y="30"/>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78" name="Line 26"/>
            <p:cNvSpPr>
              <a:spLocks noChangeShapeType="1"/>
            </p:cNvSpPr>
            <p:nvPr/>
          </p:nvSpPr>
          <p:spPr bwMode="auto">
            <a:xfrm>
              <a:off x="2257" y="2238"/>
              <a:ext cx="117" cy="115"/>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79" name="Freeform 27"/>
            <p:cNvSpPr>
              <a:spLocks/>
            </p:cNvSpPr>
            <p:nvPr/>
          </p:nvSpPr>
          <p:spPr bwMode="auto">
            <a:xfrm>
              <a:off x="2340" y="2320"/>
              <a:ext cx="62" cy="61"/>
            </a:xfrm>
            <a:custGeom>
              <a:avLst/>
              <a:gdLst/>
              <a:ahLst/>
              <a:cxnLst>
                <a:cxn ang="0">
                  <a:pos x="44" y="0"/>
                </a:cxn>
                <a:cxn ang="0">
                  <a:pos x="46" y="12"/>
                </a:cxn>
                <a:cxn ang="0">
                  <a:pos x="49" y="25"/>
                </a:cxn>
                <a:cxn ang="0">
                  <a:pos x="53" y="37"/>
                </a:cxn>
                <a:cxn ang="0">
                  <a:pos x="57" y="50"/>
                </a:cxn>
                <a:cxn ang="0">
                  <a:pos x="62" y="61"/>
                </a:cxn>
                <a:cxn ang="0">
                  <a:pos x="51" y="56"/>
                </a:cxn>
                <a:cxn ang="0">
                  <a:pos x="38" y="52"/>
                </a:cxn>
                <a:cxn ang="0">
                  <a:pos x="25" y="48"/>
                </a:cxn>
                <a:cxn ang="0">
                  <a:pos x="12" y="45"/>
                </a:cxn>
                <a:cxn ang="0">
                  <a:pos x="0" y="44"/>
                </a:cxn>
                <a:cxn ang="0">
                  <a:pos x="30" y="30"/>
                </a:cxn>
                <a:cxn ang="0">
                  <a:pos x="44" y="0"/>
                </a:cxn>
              </a:cxnLst>
              <a:rect l="0" t="0" r="r" b="b"/>
              <a:pathLst>
                <a:path w="62" h="61">
                  <a:moveTo>
                    <a:pt x="44" y="0"/>
                  </a:moveTo>
                  <a:lnTo>
                    <a:pt x="46" y="12"/>
                  </a:lnTo>
                  <a:lnTo>
                    <a:pt x="49" y="25"/>
                  </a:lnTo>
                  <a:lnTo>
                    <a:pt x="53" y="37"/>
                  </a:lnTo>
                  <a:lnTo>
                    <a:pt x="57" y="50"/>
                  </a:lnTo>
                  <a:lnTo>
                    <a:pt x="62" y="61"/>
                  </a:lnTo>
                  <a:lnTo>
                    <a:pt x="51" y="56"/>
                  </a:lnTo>
                  <a:lnTo>
                    <a:pt x="38" y="52"/>
                  </a:lnTo>
                  <a:lnTo>
                    <a:pt x="25" y="48"/>
                  </a:lnTo>
                  <a:lnTo>
                    <a:pt x="12" y="45"/>
                  </a:lnTo>
                  <a:lnTo>
                    <a:pt x="0" y="44"/>
                  </a:lnTo>
                  <a:lnTo>
                    <a:pt x="30" y="30"/>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80" name="Line 28"/>
            <p:cNvSpPr>
              <a:spLocks noChangeShapeType="1"/>
            </p:cNvSpPr>
            <p:nvPr/>
          </p:nvSpPr>
          <p:spPr bwMode="auto">
            <a:xfrm>
              <a:off x="2906" y="2238"/>
              <a:ext cx="118" cy="115"/>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81" name="Freeform 29"/>
            <p:cNvSpPr>
              <a:spLocks/>
            </p:cNvSpPr>
            <p:nvPr/>
          </p:nvSpPr>
          <p:spPr bwMode="auto">
            <a:xfrm>
              <a:off x="2990" y="2320"/>
              <a:ext cx="62" cy="61"/>
            </a:xfrm>
            <a:custGeom>
              <a:avLst/>
              <a:gdLst/>
              <a:ahLst/>
              <a:cxnLst>
                <a:cxn ang="0">
                  <a:pos x="44" y="0"/>
                </a:cxn>
                <a:cxn ang="0">
                  <a:pos x="46" y="12"/>
                </a:cxn>
                <a:cxn ang="0">
                  <a:pos x="49" y="25"/>
                </a:cxn>
                <a:cxn ang="0">
                  <a:pos x="53" y="37"/>
                </a:cxn>
                <a:cxn ang="0">
                  <a:pos x="57" y="50"/>
                </a:cxn>
                <a:cxn ang="0">
                  <a:pos x="62" y="61"/>
                </a:cxn>
                <a:cxn ang="0">
                  <a:pos x="51" y="56"/>
                </a:cxn>
                <a:cxn ang="0">
                  <a:pos x="38" y="52"/>
                </a:cxn>
                <a:cxn ang="0">
                  <a:pos x="25" y="48"/>
                </a:cxn>
                <a:cxn ang="0">
                  <a:pos x="12" y="45"/>
                </a:cxn>
                <a:cxn ang="0">
                  <a:pos x="0" y="44"/>
                </a:cxn>
                <a:cxn ang="0">
                  <a:pos x="30" y="30"/>
                </a:cxn>
                <a:cxn ang="0">
                  <a:pos x="44" y="0"/>
                </a:cxn>
              </a:cxnLst>
              <a:rect l="0" t="0" r="r" b="b"/>
              <a:pathLst>
                <a:path w="62" h="61">
                  <a:moveTo>
                    <a:pt x="44" y="0"/>
                  </a:moveTo>
                  <a:lnTo>
                    <a:pt x="46" y="12"/>
                  </a:lnTo>
                  <a:lnTo>
                    <a:pt x="49" y="25"/>
                  </a:lnTo>
                  <a:lnTo>
                    <a:pt x="53" y="37"/>
                  </a:lnTo>
                  <a:lnTo>
                    <a:pt x="57" y="50"/>
                  </a:lnTo>
                  <a:lnTo>
                    <a:pt x="62" y="61"/>
                  </a:lnTo>
                  <a:lnTo>
                    <a:pt x="51" y="56"/>
                  </a:lnTo>
                  <a:lnTo>
                    <a:pt x="38" y="52"/>
                  </a:lnTo>
                  <a:lnTo>
                    <a:pt x="25" y="48"/>
                  </a:lnTo>
                  <a:lnTo>
                    <a:pt x="12" y="45"/>
                  </a:lnTo>
                  <a:lnTo>
                    <a:pt x="0" y="44"/>
                  </a:lnTo>
                  <a:lnTo>
                    <a:pt x="30" y="30"/>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82" name="Line 30"/>
            <p:cNvSpPr>
              <a:spLocks noChangeShapeType="1"/>
            </p:cNvSpPr>
            <p:nvPr/>
          </p:nvSpPr>
          <p:spPr bwMode="auto">
            <a:xfrm flipH="1">
              <a:off x="2652" y="1603"/>
              <a:ext cx="123" cy="120"/>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83" name="Freeform 31"/>
            <p:cNvSpPr>
              <a:spLocks/>
            </p:cNvSpPr>
            <p:nvPr/>
          </p:nvSpPr>
          <p:spPr bwMode="auto">
            <a:xfrm>
              <a:off x="2624" y="1690"/>
              <a:ext cx="62" cy="61"/>
            </a:xfrm>
            <a:custGeom>
              <a:avLst/>
              <a:gdLst/>
              <a:ahLst/>
              <a:cxnLst>
                <a:cxn ang="0">
                  <a:pos x="18" y="0"/>
                </a:cxn>
                <a:cxn ang="0">
                  <a:pos x="32" y="30"/>
                </a:cxn>
                <a:cxn ang="0">
                  <a:pos x="62" y="43"/>
                </a:cxn>
                <a:cxn ang="0">
                  <a:pos x="50" y="45"/>
                </a:cxn>
                <a:cxn ang="0">
                  <a:pos x="37" y="48"/>
                </a:cxn>
                <a:cxn ang="0">
                  <a:pos x="12" y="56"/>
                </a:cxn>
                <a:cxn ang="0">
                  <a:pos x="0" y="61"/>
                </a:cxn>
                <a:cxn ang="0">
                  <a:pos x="5" y="49"/>
                </a:cxn>
                <a:cxn ang="0">
                  <a:pos x="13" y="25"/>
                </a:cxn>
                <a:cxn ang="0">
                  <a:pos x="16" y="12"/>
                </a:cxn>
                <a:cxn ang="0">
                  <a:pos x="18" y="0"/>
                </a:cxn>
              </a:cxnLst>
              <a:rect l="0" t="0" r="r" b="b"/>
              <a:pathLst>
                <a:path w="62" h="61">
                  <a:moveTo>
                    <a:pt x="18" y="0"/>
                  </a:moveTo>
                  <a:lnTo>
                    <a:pt x="32" y="30"/>
                  </a:lnTo>
                  <a:lnTo>
                    <a:pt x="62" y="43"/>
                  </a:lnTo>
                  <a:lnTo>
                    <a:pt x="50" y="45"/>
                  </a:lnTo>
                  <a:lnTo>
                    <a:pt x="37" y="48"/>
                  </a:lnTo>
                  <a:lnTo>
                    <a:pt x="12" y="56"/>
                  </a:lnTo>
                  <a:lnTo>
                    <a:pt x="0" y="61"/>
                  </a:lnTo>
                  <a:lnTo>
                    <a:pt x="5" y="49"/>
                  </a:lnTo>
                  <a:lnTo>
                    <a:pt x="13" y="25"/>
                  </a:lnTo>
                  <a:lnTo>
                    <a:pt x="16" y="12"/>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84" name="Line 32"/>
            <p:cNvSpPr>
              <a:spLocks noChangeShapeType="1"/>
            </p:cNvSpPr>
            <p:nvPr/>
          </p:nvSpPr>
          <p:spPr bwMode="auto">
            <a:xfrm flipH="1" flipV="1">
              <a:off x="2632" y="1934"/>
              <a:ext cx="138" cy="134"/>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85" name="Freeform 33"/>
            <p:cNvSpPr>
              <a:spLocks/>
            </p:cNvSpPr>
            <p:nvPr/>
          </p:nvSpPr>
          <p:spPr bwMode="auto">
            <a:xfrm>
              <a:off x="2604" y="1906"/>
              <a:ext cx="63" cy="61"/>
            </a:xfrm>
            <a:custGeom>
              <a:avLst/>
              <a:gdLst/>
              <a:ahLst/>
              <a:cxnLst>
                <a:cxn ang="0">
                  <a:pos x="0" y="0"/>
                </a:cxn>
                <a:cxn ang="0">
                  <a:pos x="12" y="5"/>
                </a:cxn>
                <a:cxn ang="0">
                  <a:pos x="25" y="10"/>
                </a:cxn>
                <a:cxn ang="0">
                  <a:pos x="38" y="14"/>
                </a:cxn>
                <a:cxn ang="0">
                  <a:pos x="51" y="17"/>
                </a:cxn>
                <a:cxn ang="0">
                  <a:pos x="63" y="18"/>
                </a:cxn>
                <a:cxn ang="0">
                  <a:pos x="32" y="32"/>
                </a:cxn>
                <a:cxn ang="0">
                  <a:pos x="18" y="61"/>
                </a:cxn>
                <a:cxn ang="0">
                  <a:pos x="17" y="50"/>
                </a:cxn>
                <a:cxn ang="0">
                  <a:pos x="14" y="37"/>
                </a:cxn>
                <a:cxn ang="0">
                  <a:pos x="10" y="24"/>
                </a:cxn>
                <a:cxn ang="0">
                  <a:pos x="5" y="12"/>
                </a:cxn>
                <a:cxn ang="0">
                  <a:pos x="0" y="0"/>
                </a:cxn>
              </a:cxnLst>
              <a:rect l="0" t="0" r="r" b="b"/>
              <a:pathLst>
                <a:path w="63" h="61">
                  <a:moveTo>
                    <a:pt x="0" y="0"/>
                  </a:moveTo>
                  <a:lnTo>
                    <a:pt x="12" y="5"/>
                  </a:lnTo>
                  <a:lnTo>
                    <a:pt x="25" y="10"/>
                  </a:lnTo>
                  <a:lnTo>
                    <a:pt x="38" y="14"/>
                  </a:lnTo>
                  <a:lnTo>
                    <a:pt x="51" y="17"/>
                  </a:lnTo>
                  <a:lnTo>
                    <a:pt x="63" y="18"/>
                  </a:lnTo>
                  <a:lnTo>
                    <a:pt x="32" y="32"/>
                  </a:lnTo>
                  <a:lnTo>
                    <a:pt x="18" y="61"/>
                  </a:lnTo>
                  <a:lnTo>
                    <a:pt x="17" y="50"/>
                  </a:lnTo>
                  <a:lnTo>
                    <a:pt x="14" y="37"/>
                  </a:lnTo>
                  <a:lnTo>
                    <a:pt x="10" y="24"/>
                  </a:lnTo>
                  <a:lnTo>
                    <a:pt x="5"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86" name="Line 34"/>
            <p:cNvSpPr>
              <a:spLocks noChangeShapeType="1"/>
            </p:cNvSpPr>
            <p:nvPr/>
          </p:nvSpPr>
          <p:spPr bwMode="auto">
            <a:xfrm flipV="1">
              <a:off x="2266" y="1964"/>
              <a:ext cx="117" cy="115"/>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87" name="Freeform 35"/>
            <p:cNvSpPr>
              <a:spLocks/>
            </p:cNvSpPr>
            <p:nvPr/>
          </p:nvSpPr>
          <p:spPr bwMode="auto">
            <a:xfrm>
              <a:off x="2349" y="1937"/>
              <a:ext cx="62" cy="61"/>
            </a:xfrm>
            <a:custGeom>
              <a:avLst/>
              <a:gdLst/>
              <a:ahLst/>
              <a:cxnLst>
                <a:cxn ang="0">
                  <a:pos x="62" y="0"/>
                </a:cxn>
                <a:cxn ang="0">
                  <a:pos x="57" y="11"/>
                </a:cxn>
                <a:cxn ang="0">
                  <a:pos x="53" y="23"/>
                </a:cxn>
                <a:cxn ang="0">
                  <a:pos x="49" y="36"/>
                </a:cxn>
                <a:cxn ang="0">
                  <a:pos x="46" y="49"/>
                </a:cxn>
                <a:cxn ang="0">
                  <a:pos x="45" y="61"/>
                </a:cxn>
                <a:cxn ang="0">
                  <a:pos x="31" y="31"/>
                </a:cxn>
                <a:cxn ang="0">
                  <a:pos x="0" y="17"/>
                </a:cxn>
                <a:cxn ang="0">
                  <a:pos x="12" y="15"/>
                </a:cxn>
                <a:cxn ang="0">
                  <a:pos x="25" y="13"/>
                </a:cxn>
                <a:cxn ang="0">
                  <a:pos x="38" y="9"/>
                </a:cxn>
                <a:cxn ang="0">
                  <a:pos x="51" y="4"/>
                </a:cxn>
                <a:cxn ang="0">
                  <a:pos x="62" y="0"/>
                </a:cxn>
              </a:cxnLst>
              <a:rect l="0" t="0" r="r" b="b"/>
              <a:pathLst>
                <a:path w="62" h="61">
                  <a:moveTo>
                    <a:pt x="62" y="0"/>
                  </a:moveTo>
                  <a:lnTo>
                    <a:pt x="57" y="11"/>
                  </a:lnTo>
                  <a:lnTo>
                    <a:pt x="53" y="23"/>
                  </a:lnTo>
                  <a:lnTo>
                    <a:pt x="49" y="36"/>
                  </a:lnTo>
                  <a:lnTo>
                    <a:pt x="46" y="49"/>
                  </a:lnTo>
                  <a:lnTo>
                    <a:pt x="45" y="61"/>
                  </a:lnTo>
                  <a:lnTo>
                    <a:pt x="31" y="31"/>
                  </a:lnTo>
                  <a:lnTo>
                    <a:pt x="0" y="17"/>
                  </a:lnTo>
                  <a:lnTo>
                    <a:pt x="12" y="15"/>
                  </a:lnTo>
                  <a:lnTo>
                    <a:pt x="25" y="13"/>
                  </a:lnTo>
                  <a:lnTo>
                    <a:pt x="38" y="9"/>
                  </a:lnTo>
                  <a:lnTo>
                    <a:pt x="51" y="4"/>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88" name="Line 36"/>
            <p:cNvSpPr>
              <a:spLocks noChangeShapeType="1"/>
            </p:cNvSpPr>
            <p:nvPr/>
          </p:nvSpPr>
          <p:spPr bwMode="auto">
            <a:xfrm flipV="1">
              <a:off x="2926" y="1958"/>
              <a:ext cx="117" cy="114"/>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89" name="Freeform 37"/>
            <p:cNvSpPr>
              <a:spLocks/>
            </p:cNvSpPr>
            <p:nvPr/>
          </p:nvSpPr>
          <p:spPr bwMode="auto">
            <a:xfrm>
              <a:off x="3010" y="1930"/>
              <a:ext cx="61" cy="61"/>
            </a:xfrm>
            <a:custGeom>
              <a:avLst/>
              <a:gdLst/>
              <a:ahLst/>
              <a:cxnLst>
                <a:cxn ang="0">
                  <a:pos x="61" y="0"/>
                </a:cxn>
                <a:cxn ang="0">
                  <a:pos x="56" y="11"/>
                </a:cxn>
                <a:cxn ang="0">
                  <a:pos x="52" y="24"/>
                </a:cxn>
                <a:cxn ang="0">
                  <a:pos x="48" y="37"/>
                </a:cxn>
                <a:cxn ang="0">
                  <a:pos x="45" y="49"/>
                </a:cxn>
                <a:cxn ang="0">
                  <a:pos x="44" y="61"/>
                </a:cxn>
                <a:cxn ang="0">
                  <a:pos x="30" y="32"/>
                </a:cxn>
                <a:cxn ang="0">
                  <a:pos x="0" y="17"/>
                </a:cxn>
                <a:cxn ang="0">
                  <a:pos x="11" y="16"/>
                </a:cxn>
                <a:cxn ang="0">
                  <a:pos x="24" y="13"/>
                </a:cxn>
                <a:cxn ang="0">
                  <a:pos x="37" y="10"/>
                </a:cxn>
                <a:cxn ang="0">
                  <a:pos x="50" y="5"/>
                </a:cxn>
                <a:cxn ang="0">
                  <a:pos x="61" y="0"/>
                </a:cxn>
              </a:cxnLst>
              <a:rect l="0" t="0" r="r" b="b"/>
              <a:pathLst>
                <a:path w="61" h="61">
                  <a:moveTo>
                    <a:pt x="61" y="0"/>
                  </a:moveTo>
                  <a:lnTo>
                    <a:pt x="56" y="11"/>
                  </a:lnTo>
                  <a:lnTo>
                    <a:pt x="52" y="24"/>
                  </a:lnTo>
                  <a:lnTo>
                    <a:pt x="48" y="37"/>
                  </a:lnTo>
                  <a:lnTo>
                    <a:pt x="45" y="49"/>
                  </a:lnTo>
                  <a:lnTo>
                    <a:pt x="44" y="61"/>
                  </a:lnTo>
                  <a:lnTo>
                    <a:pt x="30" y="32"/>
                  </a:lnTo>
                  <a:lnTo>
                    <a:pt x="0" y="17"/>
                  </a:lnTo>
                  <a:lnTo>
                    <a:pt x="11" y="16"/>
                  </a:lnTo>
                  <a:lnTo>
                    <a:pt x="24" y="13"/>
                  </a:lnTo>
                  <a:lnTo>
                    <a:pt x="37" y="10"/>
                  </a:lnTo>
                  <a:lnTo>
                    <a:pt x="50" y="5"/>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90" name="Line 38"/>
            <p:cNvSpPr>
              <a:spLocks noChangeShapeType="1"/>
            </p:cNvSpPr>
            <p:nvPr/>
          </p:nvSpPr>
          <p:spPr bwMode="auto">
            <a:xfrm flipH="1">
              <a:off x="2642" y="2229"/>
              <a:ext cx="124" cy="120"/>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91" name="Freeform 39"/>
            <p:cNvSpPr>
              <a:spLocks/>
            </p:cNvSpPr>
            <p:nvPr/>
          </p:nvSpPr>
          <p:spPr bwMode="auto">
            <a:xfrm>
              <a:off x="2614" y="2316"/>
              <a:ext cx="62" cy="60"/>
            </a:xfrm>
            <a:custGeom>
              <a:avLst/>
              <a:gdLst/>
              <a:ahLst/>
              <a:cxnLst>
                <a:cxn ang="0">
                  <a:pos x="18" y="0"/>
                </a:cxn>
                <a:cxn ang="0">
                  <a:pos x="32" y="29"/>
                </a:cxn>
                <a:cxn ang="0">
                  <a:pos x="62" y="43"/>
                </a:cxn>
                <a:cxn ang="0">
                  <a:pos x="50" y="45"/>
                </a:cxn>
                <a:cxn ang="0">
                  <a:pos x="38" y="48"/>
                </a:cxn>
                <a:cxn ang="0">
                  <a:pos x="24" y="51"/>
                </a:cxn>
                <a:cxn ang="0">
                  <a:pos x="12" y="55"/>
                </a:cxn>
                <a:cxn ang="0">
                  <a:pos x="0" y="60"/>
                </a:cxn>
                <a:cxn ang="0">
                  <a:pos x="5" y="49"/>
                </a:cxn>
                <a:cxn ang="0">
                  <a:pos x="10" y="37"/>
                </a:cxn>
                <a:cxn ang="0">
                  <a:pos x="13" y="24"/>
                </a:cxn>
                <a:cxn ang="0">
                  <a:pos x="17" y="12"/>
                </a:cxn>
                <a:cxn ang="0">
                  <a:pos x="18" y="0"/>
                </a:cxn>
              </a:cxnLst>
              <a:rect l="0" t="0" r="r" b="b"/>
              <a:pathLst>
                <a:path w="62" h="60">
                  <a:moveTo>
                    <a:pt x="18" y="0"/>
                  </a:moveTo>
                  <a:lnTo>
                    <a:pt x="32" y="29"/>
                  </a:lnTo>
                  <a:lnTo>
                    <a:pt x="62" y="43"/>
                  </a:lnTo>
                  <a:lnTo>
                    <a:pt x="50" y="45"/>
                  </a:lnTo>
                  <a:lnTo>
                    <a:pt x="38" y="48"/>
                  </a:lnTo>
                  <a:lnTo>
                    <a:pt x="24" y="51"/>
                  </a:lnTo>
                  <a:lnTo>
                    <a:pt x="12" y="55"/>
                  </a:lnTo>
                  <a:lnTo>
                    <a:pt x="0" y="60"/>
                  </a:lnTo>
                  <a:lnTo>
                    <a:pt x="5" y="49"/>
                  </a:lnTo>
                  <a:lnTo>
                    <a:pt x="10" y="37"/>
                  </a:lnTo>
                  <a:lnTo>
                    <a:pt x="13" y="24"/>
                  </a:lnTo>
                  <a:lnTo>
                    <a:pt x="17" y="12"/>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92" name="Line 40"/>
            <p:cNvSpPr>
              <a:spLocks noChangeShapeType="1"/>
            </p:cNvSpPr>
            <p:nvPr/>
          </p:nvSpPr>
          <p:spPr bwMode="auto">
            <a:xfrm>
              <a:off x="2579" y="1931"/>
              <a:ext cx="140" cy="13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93" name="Freeform 41"/>
            <p:cNvSpPr>
              <a:spLocks/>
            </p:cNvSpPr>
            <p:nvPr/>
          </p:nvSpPr>
          <p:spPr bwMode="auto">
            <a:xfrm>
              <a:off x="2686" y="2035"/>
              <a:ext cx="61" cy="60"/>
            </a:xfrm>
            <a:custGeom>
              <a:avLst/>
              <a:gdLst/>
              <a:ahLst/>
              <a:cxnLst>
                <a:cxn ang="0">
                  <a:pos x="44" y="0"/>
                </a:cxn>
                <a:cxn ang="0">
                  <a:pos x="45" y="12"/>
                </a:cxn>
                <a:cxn ang="0">
                  <a:pos x="48" y="24"/>
                </a:cxn>
                <a:cxn ang="0">
                  <a:pos x="52" y="37"/>
                </a:cxn>
                <a:cxn ang="0">
                  <a:pos x="56" y="49"/>
                </a:cxn>
                <a:cxn ang="0">
                  <a:pos x="61" y="60"/>
                </a:cxn>
                <a:cxn ang="0">
                  <a:pos x="50" y="56"/>
                </a:cxn>
                <a:cxn ang="0">
                  <a:pos x="37" y="51"/>
                </a:cxn>
                <a:cxn ang="0">
                  <a:pos x="24" y="48"/>
                </a:cxn>
                <a:cxn ang="0">
                  <a:pos x="11" y="45"/>
                </a:cxn>
                <a:cxn ang="0">
                  <a:pos x="0" y="43"/>
                </a:cxn>
                <a:cxn ang="0">
                  <a:pos x="30" y="29"/>
                </a:cxn>
                <a:cxn ang="0">
                  <a:pos x="44" y="0"/>
                </a:cxn>
              </a:cxnLst>
              <a:rect l="0" t="0" r="r" b="b"/>
              <a:pathLst>
                <a:path w="61" h="60">
                  <a:moveTo>
                    <a:pt x="44" y="0"/>
                  </a:moveTo>
                  <a:lnTo>
                    <a:pt x="45" y="12"/>
                  </a:lnTo>
                  <a:lnTo>
                    <a:pt x="48" y="24"/>
                  </a:lnTo>
                  <a:lnTo>
                    <a:pt x="52" y="37"/>
                  </a:lnTo>
                  <a:lnTo>
                    <a:pt x="56" y="49"/>
                  </a:lnTo>
                  <a:lnTo>
                    <a:pt x="61" y="60"/>
                  </a:lnTo>
                  <a:lnTo>
                    <a:pt x="50" y="56"/>
                  </a:lnTo>
                  <a:lnTo>
                    <a:pt x="37" y="51"/>
                  </a:lnTo>
                  <a:lnTo>
                    <a:pt x="24" y="48"/>
                  </a:lnTo>
                  <a:lnTo>
                    <a:pt x="11" y="45"/>
                  </a:lnTo>
                  <a:lnTo>
                    <a:pt x="0" y="43"/>
                  </a:lnTo>
                  <a:lnTo>
                    <a:pt x="30" y="29"/>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94" name="Line 42"/>
            <p:cNvSpPr>
              <a:spLocks noChangeShapeType="1"/>
            </p:cNvSpPr>
            <p:nvPr/>
          </p:nvSpPr>
          <p:spPr bwMode="auto">
            <a:xfrm>
              <a:off x="2988" y="1517"/>
              <a:ext cx="428"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95" name="Freeform 43"/>
            <p:cNvSpPr>
              <a:spLocks/>
            </p:cNvSpPr>
            <p:nvPr/>
          </p:nvSpPr>
          <p:spPr bwMode="auto">
            <a:xfrm>
              <a:off x="3400" y="1487"/>
              <a:ext cx="52" cy="61"/>
            </a:xfrm>
            <a:custGeom>
              <a:avLst/>
              <a:gdLst/>
              <a:ahLst/>
              <a:cxnLst>
                <a:cxn ang="0">
                  <a:pos x="0" y="0"/>
                </a:cxn>
                <a:cxn ang="0">
                  <a:pos x="12" y="9"/>
                </a:cxn>
                <a:cxn ang="0">
                  <a:pos x="25" y="17"/>
                </a:cxn>
                <a:cxn ang="0">
                  <a:pos x="39" y="24"/>
                </a:cxn>
                <a:cxn ang="0">
                  <a:pos x="52" y="30"/>
                </a:cxn>
                <a:cxn ang="0">
                  <a:pos x="39" y="36"/>
                </a:cxn>
                <a:cxn ang="0">
                  <a:pos x="25" y="44"/>
                </a:cxn>
                <a:cxn ang="0">
                  <a:pos x="12" y="52"/>
                </a:cxn>
                <a:cxn ang="0">
                  <a:pos x="0" y="61"/>
                </a:cxn>
                <a:cxn ang="0">
                  <a:pos x="11" y="30"/>
                </a:cxn>
                <a:cxn ang="0">
                  <a:pos x="0" y="0"/>
                </a:cxn>
              </a:cxnLst>
              <a:rect l="0" t="0" r="r" b="b"/>
              <a:pathLst>
                <a:path w="52" h="61">
                  <a:moveTo>
                    <a:pt x="0" y="0"/>
                  </a:moveTo>
                  <a:lnTo>
                    <a:pt x="12" y="9"/>
                  </a:lnTo>
                  <a:lnTo>
                    <a:pt x="25" y="17"/>
                  </a:lnTo>
                  <a:lnTo>
                    <a:pt x="39" y="24"/>
                  </a:lnTo>
                  <a:lnTo>
                    <a:pt x="52" y="30"/>
                  </a:lnTo>
                  <a:lnTo>
                    <a:pt x="39" y="36"/>
                  </a:lnTo>
                  <a:lnTo>
                    <a:pt x="25" y="44"/>
                  </a:lnTo>
                  <a:lnTo>
                    <a:pt x="12" y="52"/>
                  </a:lnTo>
                  <a:lnTo>
                    <a:pt x="0" y="61"/>
                  </a:lnTo>
                  <a:lnTo>
                    <a:pt x="11" y="3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96" name="Line 44"/>
            <p:cNvSpPr>
              <a:spLocks noChangeShapeType="1"/>
            </p:cNvSpPr>
            <p:nvPr/>
          </p:nvSpPr>
          <p:spPr bwMode="auto">
            <a:xfrm>
              <a:off x="2988" y="2124"/>
              <a:ext cx="428"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97" name="Freeform 45"/>
            <p:cNvSpPr>
              <a:spLocks/>
            </p:cNvSpPr>
            <p:nvPr/>
          </p:nvSpPr>
          <p:spPr bwMode="auto">
            <a:xfrm>
              <a:off x="3400" y="2094"/>
              <a:ext cx="52" cy="61"/>
            </a:xfrm>
            <a:custGeom>
              <a:avLst/>
              <a:gdLst/>
              <a:ahLst/>
              <a:cxnLst>
                <a:cxn ang="0">
                  <a:pos x="0" y="0"/>
                </a:cxn>
                <a:cxn ang="0">
                  <a:pos x="12" y="9"/>
                </a:cxn>
                <a:cxn ang="0">
                  <a:pos x="25" y="17"/>
                </a:cxn>
                <a:cxn ang="0">
                  <a:pos x="39" y="24"/>
                </a:cxn>
                <a:cxn ang="0">
                  <a:pos x="52" y="30"/>
                </a:cxn>
                <a:cxn ang="0">
                  <a:pos x="39" y="36"/>
                </a:cxn>
                <a:cxn ang="0">
                  <a:pos x="25" y="44"/>
                </a:cxn>
                <a:cxn ang="0">
                  <a:pos x="12" y="52"/>
                </a:cxn>
                <a:cxn ang="0">
                  <a:pos x="0" y="61"/>
                </a:cxn>
                <a:cxn ang="0">
                  <a:pos x="11" y="30"/>
                </a:cxn>
                <a:cxn ang="0">
                  <a:pos x="0" y="0"/>
                </a:cxn>
              </a:cxnLst>
              <a:rect l="0" t="0" r="r" b="b"/>
              <a:pathLst>
                <a:path w="52" h="61">
                  <a:moveTo>
                    <a:pt x="0" y="0"/>
                  </a:moveTo>
                  <a:lnTo>
                    <a:pt x="12" y="9"/>
                  </a:lnTo>
                  <a:lnTo>
                    <a:pt x="25" y="17"/>
                  </a:lnTo>
                  <a:lnTo>
                    <a:pt x="39" y="24"/>
                  </a:lnTo>
                  <a:lnTo>
                    <a:pt x="52" y="30"/>
                  </a:lnTo>
                  <a:lnTo>
                    <a:pt x="39" y="36"/>
                  </a:lnTo>
                  <a:lnTo>
                    <a:pt x="25" y="44"/>
                  </a:lnTo>
                  <a:lnTo>
                    <a:pt x="12" y="52"/>
                  </a:lnTo>
                  <a:lnTo>
                    <a:pt x="0" y="61"/>
                  </a:lnTo>
                  <a:lnTo>
                    <a:pt x="11" y="3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98" name="Line 46"/>
            <p:cNvSpPr>
              <a:spLocks noChangeShapeType="1"/>
            </p:cNvSpPr>
            <p:nvPr/>
          </p:nvSpPr>
          <p:spPr bwMode="auto">
            <a:xfrm flipH="1">
              <a:off x="3021" y="1555"/>
              <a:ext cx="42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99" name="Freeform 47"/>
            <p:cNvSpPr>
              <a:spLocks/>
            </p:cNvSpPr>
            <p:nvPr/>
          </p:nvSpPr>
          <p:spPr bwMode="auto">
            <a:xfrm>
              <a:off x="2983" y="1525"/>
              <a:ext cx="54" cy="61"/>
            </a:xfrm>
            <a:custGeom>
              <a:avLst/>
              <a:gdLst/>
              <a:ahLst/>
              <a:cxnLst>
                <a:cxn ang="0">
                  <a:pos x="54" y="0"/>
                </a:cxn>
                <a:cxn ang="0">
                  <a:pos x="43" y="30"/>
                </a:cxn>
                <a:cxn ang="0">
                  <a:pos x="54" y="61"/>
                </a:cxn>
                <a:cxn ang="0">
                  <a:pos x="42" y="52"/>
                </a:cxn>
                <a:cxn ang="0">
                  <a:pos x="28" y="44"/>
                </a:cxn>
                <a:cxn ang="0">
                  <a:pos x="14" y="36"/>
                </a:cxn>
                <a:cxn ang="0">
                  <a:pos x="0" y="30"/>
                </a:cxn>
                <a:cxn ang="0">
                  <a:pos x="14" y="24"/>
                </a:cxn>
                <a:cxn ang="0">
                  <a:pos x="28" y="17"/>
                </a:cxn>
                <a:cxn ang="0">
                  <a:pos x="42" y="9"/>
                </a:cxn>
                <a:cxn ang="0">
                  <a:pos x="54" y="0"/>
                </a:cxn>
              </a:cxnLst>
              <a:rect l="0" t="0" r="r" b="b"/>
              <a:pathLst>
                <a:path w="54" h="61">
                  <a:moveTo>
                    <a:pt x="54" y="0"/>
                  </a:moveTo>
                  <a:lnTo>
                    <a:pt x="43" y="30"/>
                  </a:lnTo>
                  <a:lnTo>
                    <a:pt x="54" y="61"/>
                  </a:lnTo>
                  <a:lnTo>
                    <a:pt x="42" y="52"/>
                  </a:lnTo>
                  <a:lnTo>
                    <a:pt x="28" y="44"/>
                  </a:lnTo>
                  <a:lnTo>
                    <a:pt x="14" y="36"/>
                  </a:lnTo>
                  <a:lnTo>
                    <a:pt x="0" y="30"/>
                  </a:lnTo>
                  <a:lnTo>
                    <a:pt x="14" y="24"/>
                  </a:lnTo>
                  <a:lnTo>
                    <a:pt x="28" y="17"/>
                  </a:lnTo>
                  <a:lnTo>
                    <a:pt x="42" y="9"/>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00" name="Line 48"/>
            <p:cNvSpPr>
              <a:spLocks noChangeShapeType="1"/>
            </p:cNvSpPr>
            <p:nvPr/>
          </p:nvSpPr>
          <p:spPr bwMode="auto">
            <a:xfrm flipH="1">
              <a:off x="3021" y="2168"/>
              <a:ext cx="42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01" name="Freeform 49"/>
            <p:cNvSpPr>
              <a:spLocks/>
            </p:cNvSpPr>
            <p:nvPr/>
          </p:nvSpPr>
          <p:spPr bwMode="auto">
            <a:xfrm>
              <a:off x="2983" y="2138"/>
              <a:ext cx="54" cy="61"/>
            </a:xfrm>
            <a:custGeom>
              <a:avLst/>
              <a:gdLst/>
              <a:ahLst/>
              <a:cxnLst>
                <a:cxn ang="0">
                  <a:pos x="54" y="0"/>
                </a:cxn>
                <a:cxn ang="0">
                  <a:pos x="43" y="30"/>
                </a:cxn>
                <a:cxn ang="0">
                  <a:pos x="54" y="61"/>
                </a:cxn>
                <a:cxn ang="0">
                  <a:pos x="42" y="52"/>
                </a:cxn>
                <a:cxn ang="0">
                  <a:pos x="28" y="43"/>
                </a:cxn>
                <a:cxn ang="0">
                  <a:pos x="14" y="36"/>
                </a:cxn>
                <a:cxn ang="0">
                  <a:pos x="0" y="30"/>
                </a:cxn>
                <a:cxn ang="0">
                  <a:pos x="14" y="24"/>
                </a:cxn>
                <a:cxn ang="0">
                  <a:pos x="28" y="17"/>
                </a:cxn>
                <a:cxn ang="0">
                  <a:pos x="42" y="9"/>
                </a:cxn>
                <a:cxn ang="0">
                  <a:pos x="54" y="0"/>
                </a:cxn>
              </a:cxnLst>
              <a:rect l="0" t="0" r="r" b="b"/>
              <a:pathLst>
                <a:path w="54" h="61">
                  <a:moveTo>
                    <a:pt x="54" y="0"/>
                  </a:moveTo>
                  <a:lnTo>
                    <a:pt x="43" y="30"/>
                  </a:lnTo>
                  <a:lnTo>
                    <a:pt x="54" y="61"/>
                  </a:lnTo>
                  <a:lnTo>
                    <a:pt x="42" y="52"/>
                  </a:lnTo>
                  <a:lnTo>
                    <a:pt x="28" y="43"/>
                  </a:lnTo>
                  <a:lnTo>
                    <a:pt x="14" y="36"/>
                  </a:lnTo>
                  <a:lnTo>
                    <a:pt x="0" y="30"/>
                  </a:lnTo>
                  <a:lnTo>
                    <a:pt x="14" y="24"/>
                  </a:lnTo>
                  <a:lnTo>
                    <a:pt x="28" y="17"/>
                  </a:lnTo>
                  <a:lnTo>
                    <a:pt x="42" y="9"/>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02" name="Line 50"/>
            <p:cNvSpPr>
              <a:spLocks noChangeShapeType="1"/>
            </p:cNvSpPr>
            <p:nvPr/>
          </p:nvSpPr>
          <p:spPr bwMode="auto">
            <a:xfrm>
              <a:off x="3521" y="1620"/>
              <a:ext cx="1" cy="399"/>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03" name="Freeform 51"/>
            <p:cNvSpPr>
              <a:spLocks/>
            </p:cNvSpPr>
            <p:nvPr/>
          </p:nvSpPr>
          <p:spPr bwMode="auto">
            <a:xfrm>
              <a:off x="3489" y="2003"/>
              <a:ext cx="63" cy="52"/>
            </a:xfrm>
            <a:custGeom>
              <a:avLst/>
              <a:gdLst/>
              <a:ahLst/>
              <a:cxnLst>
                <a:cxn ang="0">
                  <a:pos x="0" y="0"/>
                </a:cxn>
                <a:cxn ang="0">
                  <a:pos x="32" y="11"/>
                </a:cxn>
                <a:cxn ang="0">
                  <a:pos x="63" y="0"/>
                </a:cxn>
                <a:cxn ang="0">
                  <a:pos x="54" y="12"/>
                </a:cxn>
                <a:cxn ang="0">
                  <a:pos x="45" y="25"/>
                </a:cxn>
                <a:cxn ang="0">
                  <a:pos x="38" y="39"/>
                </a:cxn>
                <a:cxn ang="0">
                  <a:pos x="32" y="52"/>
                </a:cxn>
                <a:cxn ang="0">
                  <a:pos x="25" y="39"/>
                </a:cxn>
                <a:cxn ang="0">
                  <a:pos x="18" y="25"/>
                </a:cxn>
                <a:cxn ang="0">
                  <a:pos x="9" y="12"/>
                </a:cxn>
                <a:cxn ang="0">
                  <a:pos x="0" y="0"/>
                </a:cxn>
              </a:cxnLst>
              <a:rect l="0" t="0" r="r" b="b"/>
              <a:pathLst>
                <a:path w="63" h="52">
                  <a:moveTo>
                    <a:pt x="0" y="0"/>
                  </a:moveTo>
                  <a:lnTo>
                    <a:pt x="32" y="11"/>
                  </a:lnTo>
                  <a:lnTo>
                    <a:pt x="63" y="0"/>
                  </a:lnTo>
                  <a:lnTo>
                    <a:pt x="54" y="12"/>
                  </a:lnTo>
                  <a:lnTo>
                    <a:pt x="45" y="25"/>
                  </a:lnTo>
                  <a:lnTo>
                    <a:pt x="38" y="39"/>
                  </a:lnTo>
                  <a:lnTo>
                    <a:pt x="32" y="52"/>
                  </a:lnTo>
                  <a:lnTo>
                    <a:pt x="25" y="39"/>
                  </a:lnTo>
                  <a:lnTo>
                    <a:pt x="18" y="25"/>
                  </a:lnTo>
                  <a:lnTo>
                    <a:pt x="9"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04" name="Line 52"/>
            <p:cNvSpPr>
              <a:spLocks noChangeShapeType="1"/>
            </p:cNvSpPr>
            <p:nvPr/>
          </p:nvSpPr>
          <p:spPr bwMode="auto">
            <a:xfrm flipV="1">
              <a:off x="3560" y="1654"/>
              <a:ext cx="1" cy="389"/>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05" name="Freeform 53"/>
            <p:cNvSpPr>
              <a:spLocks/>
            </p:cNvSpPr>
            <p:nvPr/>
          </p:nvSpPr>
          <p:spPr bwMode="auto">
            <a:xfrm>
              <a:off x="3528" y="1615"/>
              <a:ext cx="63" cy="55"/>
            </a:xfrm>
            <a:custGeom>
              <a:avLst/>
              <a:gdLst/>
              <a:ahLst/>
              <a:cxnLst>
                <a:cxn ang="0">
                  <a:pos x="32" y="0"/>
                </a:cxn>
                <a:cxn ang="0">
                  <a:pos x="38" y="15"/>
                </a:cxn>
                <a:cxn ang="0">
                  <a:pos x="45" y="29"/>
                </a:cxn>
                <a:cxn ang="0">
                  <a:pos x="54" y="43"/>
                </a:cxn>
                <a:cxn ang="0">
                  <a:pos x="63" y="55"/>
                </a:cxn>
                <a:cxn ang="0">
                  <a:pos x="32" y="44"/>
                </a:cxn>
                <a:cxn ang="0">
                  <a:pos x="0" y="55"/>
                </a:cxn>
                <a:cxn ang="0">
                  <a:pos x="10" y="43"/>
                </a:cxn>
                <a:cxn ang="0">
                  <a:pos x="18" y="29"/>
                </a:cxn>
                <a:cxn ang="0">
                  <a:pos x="26" y="15"/>
                </a:cxn>
                <a:cxn ang="0">
                  <a:pos x="32" y="0"/>
                </a:cxn>
              </a:cxnLst>
              <a:rect l="0" t="0" r="r" b="b"/>
              <a:pathLst>
                <a:path w="63" h="55">
                  <a:moveTo>
                    <a:pt x="32" y="0"/>
                  </a:moveTo>
                  <a:lnTo>
                    <a:pt x="38" y="15"/>
                  </a:lnTo>
                  <a:lnTo>
                    <a:pt x="45" y="29"/>
                  </a:lnTo>
                  <a:lnTo>
                    <a:pt x="54" y="43"/>
                  </a:lnTo>
                  <a:lnTo>
                    <a:pt x="63" y="55"/>
                  </a:lnTo>
                  <a:lnTo>
                    <a:pt x="32" y="44"/>
                  </a:lnTo>
                  <a:lnTo>
                    <a:pt x="0" y="55"/>
                  </a:lnTo>
                  <a:lnTo>
                    <a:pt x="10" y="43"/>
                  </a:lnTo>
                  <a:lnTo>
                    <a:pt x="18" y="29"/>
                  </a:lnTo>
                  <a:lnTo>
                    <a:pt x="26" y="15"/>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06" name="Line 54"/>
            <p:cNvSpPr>
              <a:spLocks noChangeShapeType="1"/>
            </p:cNvSpPr>
            <p:nvPr/>
          </p:nvSpPr>
          <p:spPr bwMode="auto">
            <a:xfrm>
              <a:off x="2193" y="2268"/>
              <a:ext cx="1" cy="399"/>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07" name="Freeform 55"/>
            <p:cNvSpPr>
              <a:spLocks/>
            </p:cNvSpPr>
            <p:nvPr/>
          </p:nvSpPr>
          <p:spPr bwMode="auto">
            <a:xfrm>
              <a:off x="2161" y="2652"/>
              <a:ext cx="63" cy="51"/>
            </a:xfrm>
            <a:custGeom>
              <a:avLst/>
              <a:gdLst/>
              <a:ahLst/>
              <a:cxnLst>
                <a:cxn ang="0">
                  <a:pos x="0" y="0"/>
                </a:cxn>
                <a:cxn ang="0">
                  <a:pos x="32" y="10"/>
                </a:cxn>
                <a:cxn ang="0">
                  <a:pos x="63" y="0"/>
                </a:cxn>
                <a:cxn ang="0">
                  <a:pos x="54" y="11"/>
                </a:cxn>
                <a:cxn ang="0">
                  <a:pos x="45" y="24"/>
                </a:cxn>
                <a:cxn ang="0">
                  <a:pos x="38" y="38"/>
                </a:cxn>
                <a:cxn ang="0">
                  <a:pos x="32" y="51"/>
                </a:cxn>
                <a:cxn ang="0">
                  <a:pos x="25" y="38"/>
                </a:cxn>
                <a:cxn ang="0">
                  <a:pos x="18" y="24"/>
                </a:cxn>
                <a:cxn ang="0">
                  <a:pos x="9" y="11"/>
                </a:cxn>
                <a:cxn ang="0">
                  <a:pos x="0" y="0"/>
                </a:cxn>
              </a:cxnLst>
              <a:rect l="0" t="0" r="r" b="b"/>
              <a:pathLst>
                <a:path w="63" h="51">
                  <a:moveTo>
                    <a:pt x="0" y="0"/>
                  </a:moveTo>
                  <a:lnTo>
                    <a:pt x="32" y="10"/>
                  </a:lnTo>
                  <a:lnTo>
                    <a:pt x="63" y="0"/>
                  </a:lnTo>
                  <a:lnTo>
                    <a:pt x="54" y="11"/>
                  </a:lnTo>
                  <a:lnTo>
                    <a:pt x="45" y="24"/>
                  </a:lnTo>
                  <a:lnTo>
                    <a:pt x="38" y="38"/>
                  </a:lnTo>
                  <a:lnTo>
                    <a:pt x="32" y="51"/>
                  </a:lnTo>
                  <a:lnTo>
                    <a:pt x="25" y="38"/>
                  </a:lnTo>
                  <a:lnTo>
                    <a:pt x="18" y="24"/>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08" name="Line 56"/>
            <p:cNvSpPr>
              <a:spLocks noChangeShapeType="1"/>
            </p:cNvSpPr>
            <p:nvPr/>
          </p:nvSpPr>
          <p:spPr bwMode="auto">
            <a:xfrm>
              <a:off x="2820" y="2268"/>
              <a:ext cx="1" cy="399"/>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09" name="Freeform 57"/>
            <p:cNvSpPr>
              <a:spLocks/>
            </p:cNvSpPr>
            <p:nvPr/>
          </p:nvSpPr>
          <p:spPr bwMode="auto">
            <a:xfrm>
              <a:off x="2789" y="2652"/>
              <a:ext cx="62" cy="51"/>
            </a:xfrm>
            <a:custGeom>
              <a:avLst/>
              <a:gdLst/>
              <a:ahLst/>
              <a:cxnLst>
                <a:cxn ang="0">
                  <a:pos x="0" y="0"/>
                </a:cxn>
                <a:cxn ang="0">
                  <a:pos x="31" y="10"/>
                </a:cxn>
                <a:cxn ang="0">
                  <a:pos x="62" y="0"/>
                </a:cxn>
                <a:cxn ang="0">
                  <a:pos x="53" y="11"/>
                </a:cxn>
                <a:cxn ang="0">
                  <a:pos x="45" y="24"/>
                </a:cxn>
                <a:cxn ang="0">
                  <a:pos x="37" y="38"/>
                </a:cxn>
                <a:cxn ang="0">
                  <a:pos x="31" y="51"/>
                </a:cxn>
                <a:cxn ang="0">
                  <a:pos x="25" y="38"/>
                </a:cxn>
                <a:cxn ang="0">
                  <a:pos x="17" y="24"/>
                </a:cxn>
                <a:cxn ang="0">
                  <a:pos x="9" y="11"/>
                </a:cxn>
                <a:cxn ang="0">
                  <a:pos x="0" y="0"/>
                </a:cxn>
              </a:cxnLst>
              <a:rect l="0" t="0" r="r" b="b"/>
              <a:pathLst>
                <a:path w="62" h="51">
                  <a:moveTo>
                    <a:pt x="0" y="0"/>
                  </a:moveTo>
                  <a:lnTo>
                    <a:pt x="31" y="10"/>
                  </a:lnTo>
                  <a:lnTo>
                    <a:pt x="62" y="0"/>
                  </a:lnTo>
                  <a:lnTo>
                    <a:pt x="53" y="11"/>
                  </a:lnTo>
                  <a:lnTo>
                    <a:pt x="45" y="24"/>
                  </a:lnTo>
                  <a:lnTo>
                    <a:pt x="37" y="38"/>
                  </a:lnTo>
                  <a:lnTo>
                    <a:pt x="31" y="51"/>
                  </a:lnTo>
                  <a:lnTo>
                    <a:pt x="25" y="38"/>
                  </a:lnTo>
                  <a:lnTo>
                    <a:pt x="17" y="24"/>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10" name="Line 58"/>
            <p:cNvSpPr>
              <a:spLocks noChangeShapeType="1"/>
            </p:cNvSpPr>
            <p:nvPr/>
          </p:nvSpPr>
          <p:spPr bwMode="auto">
            <a:xfrm flipV="1">
              <a:off x="2238" y="2302"/>
              <a:ext cx="1" cy="389"/>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11" name="Freeform 59"/>
            <p:cNvSpPr>
              <a:spLocks/>
            </p:cNvSpPr>
            <p:nvPr/>
          </p:nvSpPr>
          <p:spPr bwMode="auto">
            <a:xfrm>
              <a:off x="2206" y="2263"/>
              <a:ext cx="63" cy="56"/>
            </a:xfrm>
            <a:custGeom>
              <a:avLst/>
              <a:gdLst/>
              <a:ahLst/>
              <a:cxnLst>
                <a:cxn ang="0">
                  <a:pos x="32" y="0"/>
                </a:cxn>
                <a:cxn ang="0">
                  <a:pos x="38" y="15"/>
                </a:cxn>
                <a:cxn ang="0">
                  <a:pos x="45" y="29"/>
                </a:cxn>
                <a:cxn ang="0">
                  <a:pos x="54" y="44"/>
                </a:cxn>
                <a:cxn ang="0">
                  <a:pos x="63" y="56"/>
                </a:cxn>
                <a:cxn ang="0">
                  <a:pos x="32" y="44"/>
                </a:cxn>
                <a:cxn ang="0">
                  <a:pos x="0" y="56"/>
                </a:cxn>
                <a:cxn ang="0">
                  <a:pos x="9" y="44"/>
                </a:cxn>
                <a:cxn ang="0">
                  <a:pos x="18" y="29"/>
                </a:cxn>
                <a:cxn ang="0">
                  <a:pos x="26" y="15"/>
                </a:cxn>
                <a:cxn ang="0">
                  <a:pos x="32" y="0"/>
                </a:cxn>
              </a:cxnLst>
              <a:rect l="0" t="0" r="r" b="b"/>
              <a:pathLst>
                <a:path w="63" h="56">
                  <a:moveTo>
                    <a:pt x="32" y="0"/>
                  </a:moveTo>
                  <a:lnTo>
                    <a:pt x="38" y="15"/>
                  </a:lnTo>
                  <a:lnTo>
                    <a:pt x="45" y="29"/>
                  </a:lnTo>
                  <a:lnTo>
                    <a:pt x="54" y="44"/>
                  </a:lnTo>
                  <a:lnTo>
                    <a:pt x="63" y="56"/>
                  </a:lnTo>
                  <a:lnTo>
                    <a:pt x="32" y="44"/>
                  </a:lnTo>
                  <a:lnTo>
                    <a:pt x="0" y="56"/>
                  </a:lnTo>
                  <a:lnTo>
                    <a:pt x="9" y="44"/>
                  </a:lnTo>
                  <a:lnTo>
                    <a:pt x="18" y="29"/>
                  </a:lnTo>
                  <a:lnTo>
                    <a:pt x="26" y="15"/>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12" name="Line 60"/>
            <p:cNvSpPr>
              <a:spLocks noChangeShapeType="1"/>
            </p:cNvSpPr>
            <p:nvPr/>
          </p:nvSpPr>
          <p:spPr bwMode="auto">
            <a:xfrm flipV="1">
              <a:off x="2859" y="2302"/>
              <a:ext cx="1" cy="389"/>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13" name="Freeform 61"/>
            <p:cNvSpPr>
              <a:spLocks/>
            </p:cNvSpPr>
            <p:nvPr/>
          </p:nvSpPr>
          <p:spPr bwMode="auto">
            <a:xfrm>
              <a:off x="2828" y="2263"/>
              <a:ext cx="63" cy="56"/>
            </a:xfrm>
            <a:custGeom>
              <a:avLst/>
              <a:gdLst/>
              <a:ahLst/>
              <a:cxnLst>
                <a:cxn ang="0">
                  <a:pos x="31" y="0"/>
                </a:cxn>
                <a:cxn ang="0">
                  <a:pos x="38" y="15"/>
                </a:cxn>
                <a:cxn ang="0">
                  <a:pos x="45" y="29"/>
                </a:cxn>
                <a:cxn ang="0">
                  <a:pos x="54" y="44"/>
                </a:cxn>
                <a:cxn ang="0">
                  <a:pos x="63" y="56"/>
                </a:cxn>
                <a:cxn ang="0">
                  <a:pos x="31" y="44"/>
                </a:cxn>
                <a:cxn ang="0">
                  <a:pos x="0" y="56"/>
                </a:cxn>
                <a:cxn ang="0">
                  <a:pos x="9" y="44"/>
                </a:cxn>
                <a:cxn ang="0">
                  <a:pos x="18" y="29"/>
                </a:cxn>
                <a:cxn ang="0">
                  <a:pos x="25" y="15"/>
                </a:cxn>
                <a:cxn ang="0">
                  <a:pos x="31" y="0"/>
                </a:cxn>
              </a:cxnLst>
              <a:rect l="0" t="0" r="r" b="b"/>
              <a:pathLst>
                <a:path w="63" h="56">
                  <a:moveTo>
                    <a:pt x="31" y="0"/>
                  </a:moveTo>
                  <a:lnTo>
                    <a:pt x="38" y="15"/>
                  </a:lnTo>
                  <a:lnTo>
                    <a:pt x="45" y="29"/>
                  </a:lnTo>
                  <a:lnTo>
                    <a:pt x="54" y="44"/>
                  </a:lnTo>
                  <a:lnTo>
                    <a:pt x="63" y="56"/>
                  </a:lnTo>
                  <a:lnTo>
                    <a:pt x="31" y="44"/>
                  </a:lnTo>
                  <a:lnTo>
                    <a:pt x="0" y="56"/>
                  </a:lnTo>
                  <a:lnTo>
                    <a:pt x="9" y="44"/>
                  </a:lnTo>
                  <a:lnTo>
                    <a:pt x="18" y="29"/>
                  </a:lnTo>
                  <a:lnTo>
                    <a:pt x="25" y="15"/>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14" name="Line 62"/>
            <p:cNvSpPr>
              <a:spLocks noChangeShapeType="1"/>
            </p:cNvSpPr>
            <p:nvPr/>
          </p:nvSpPr>
          <p:spPr bwMode="auto">
            <a:xfrm>
              <a:off x="3521" y="2259"/>
              <a:ext cx="1" cy="399"/>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15" name="Freeform 63"/>
            <p:cNvSpPr>
              <a:spLocks/>
            </p:cNvSpPr>
            <p:nvPr/>
          </p:nvSpPr>
          <p:spPr bwMode="auto">
            <a:xfrm>
              <a:off x="3489" y="2642"/>
              <a:ext cx="63" cy="52"/>
            </a:xfrm>
            <a:custGeom>
              <a:avLst/>
              <a:gdLst/>
              <a:ahLst/>
              <a:cxnLst>
                <a:cxn ang="0">
                  <a:pos x="0" y="0"/>
                </a:cxn>
                <a:cxn ang="0">
                  <a:pos x="32" y="11"/>
                </a:cxn>
                <a:cxn ang="0">
                  <a:pos x="63" y="0"/>
                </a:cxn>
                <a:cxn ang="0">
                  <a:pos x="54" y="12"/>
                </a:cxn>
                <a:cxn ang="0">
                  <a:pos x="45" y="25"/>
                </a:cxn>
                <a:cxn ang="0">
                  <a:pos x="38" y="39"/>
                </a:cxn>
                <a:cxn ang="0">
                  <a:pos x="32" y="52"/>
                </a:cxn>
                <a:cxn ang="0">
                  <a:pos x="25" y="39"/>
                </a:cxn>
                <a:cxn ang="0">
                  <a:pos x="18" y="25"/>
                </a:cxn>
                <a:cxn ang="0">
                  <a:pos x="9" y="12"/>
                </a:cxn>
                <a:cxn ang="0">
                  <a:pos x="0" y="0"/>
                </a:cxn>
              </a:cxnLst>
              <a:rect l="0" t="0" r="r" b="b"/>
              <a:pathLst>
                <a:path w="63" h="52">
                  <a:moveTo>
                    <a:pt x="0" y="0"/>
                  </a:moveTo>
                  <a:lnTo>
                    <a:pt x="32" y="11"/>
                  </a:lnTo>
                  <a:lnTo>
                    <a:pt x="63" y="0"/>
                  </a:lnTo>
                  <a:lnTo>
                    <a:pt x="54" y="12"/>
                  </a:lnTo>
                  <a:lnTo>
                    <a:pt x="45" y="25"/>
                  </a:lnTo>
                  <a:lnTo>
                    <a:pt x="38" y="39"/>
                  </a:lnTo>
                  <a:lnTo>
                    <a:pt x="32" y="52"/>
                  </a:lnTo>
                  <a:lnTo>
                    <a:pt x="25" y="39"/>
                  </a:lnTo>
                  <a:lnTo>
                    <a:pt x="18" y="25"/>
                  </a:lnTo>
                  <a:lnTo>
                    <a:pt x="9"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16" name="Line 64"/>
            <p:cNvSpPr>
              <a:spLocks noChangeShapeType="1"/>
            </p:cNvSpPr>
            <p:nvPr/>
          </p:nvSpPr>
          <p:spPr bwMode="auto">
            <a:xfrm flipV="1">
              <a:off x="3560" y="2293"/>
              <a:ext cx="1" cy="388"/>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17" name="Freeform 65"/>
            <p:cNvSpPr>
              <a:spLocks/>
            </p:cNvSpPr>
            <p:nvPr/>
          </p:nvSpPr>
          <p:spPr bwMode="auto">
            <a:xfrm>
              <a:off x="3528" y="2254"/>
              <a:ext cx="63" cy="55"/>
            </a:xfrm>
            <a:custGeom>
              <a:avLst/>
              <a:gdLst/>
              <a:ahLst/>
              <a:cxnLst>
                <a:cxn ang="0">
                  <a:pos x="32" y="0"/>
                </a:cxn>
                <a:cxn ang="0">
                  <a:pos x="38" y="14"/>
                </a:cxn>
                <a:cxn ang="0">
                  <a:pos x="45" y="29"/>
                </a:cxn>
                <a:cxn ang="0">
                  <a:pos x="54" y="43"/>
                </a:cxn>
                <a:cxn ang="0">
                  <a:pos x="63" y="55"/>
                </a:cxn>
                <a:cxn ang="0">
                  <a:pos x="32" y="44"/>
                </a:cxn>
                <a:cxn ang="0">
                  <a:pos x="0" y="55"/>
                </a:cxn>
                <a:cxn ang="0">
                  <a:pos x="10" y="43"/>
                </a:cxn>
                <a:cxn ang="0">
                  <a:pos x="18" y="29"/>
                </a:cxn>
                <a:cxn ang="0">
                  <a:pos x="26" y="14"/>
                </a:cxn>
                <a:cxn ang="0">
                  <a:pos x="32" y="0"/>
                </a:cxn>
              </a:cxnLst>
              <a:rect l="0" t="0" r="r" b="b"/>
              <a:pathLst>
                <a:path w="63" h="55">
                  <a:moveTo>
                    <a:pt x="32" y="0"/>
                  </a:moveTo>
                  <a:lnTo>
                    <a:pt x="38" y="14"/>
                  </a:lnTo>
                  <a:lnTo>
                    <a:pt x="45" y="29"/>
                  </a:lnTo>
                  <a:lnTo>
                    <a:pt x="54" y="43"/>
                  </a:lnTo>
                  <a:lnTo>
                    <a:pt x="63" y="55"/>
                  </a:lnTo>
                  <a:lnTo>
                    <a:pt x="32" y="44"/>
                  </a:lnTo>
                  <a:lnTo>
                    <a:pt x="0" y="55"/>
                  </a:lnTo>
                  <a:lnTo>
                    <a:pt x="10" y="43"/>
                  </a:lnTo>
                  <a:lnTo>
                    <a:pt x="18" y="29"/>
                  </a:lnTo>
                  <a:lnTo>
                    <a:pt x="26" y="14"/>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18" name="Line 66"/>
            <p:cNvSpPr>
              <a:spLocks noChangeShapeType="1"/>
            </p:cNvSpPr>
            <p:nvPr/>
          </p:nvSpPr>
          <p:spPr bwMode="auto">
            <a:xfrm flipH="1">
              <a:off x="3352" y="1594"/>
              <a:ext cx="124" cy="120"/>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19" name="Freeform 67"/>
            <p:cNvSpPr>
              <a:spLocks/>
            </p:cNvSpPr>
            <p:nvPr/>
          </p:nvSpPr>
          <p:spPr bwMode="auto">
            <a:xfrm>
              <a:off x="3324" y="1681"/>
              <a:ext cx="62" cy="61"/>
            </a:xfrm>
            <a:custGeom>
              <a:avLst/>
              <a:gdLst/>
              <a:ahLst/>
              <a:cxnLst>
                <a:cxn ang="0">
                  <a:pos x="18" y="0"/>
                </a:cxn>
                <a:cxn ang="0">
                  <a:pos x="32" y="29"/>
                </a:cxn>
                <a:cxn ang="0">
                  <a:pos x="62" y="44"/>
                </a:cxn>
                <a:cxn ang="0">
                  <a:pos x="50" y="45"/>
                </a:cxn>
                <a:cxn ang="0">
                  <a:pos x="38" y="48"/>
                </a:cxn>
                <a:cxn ang="0">
                  <a:pos x="25" y="52"/>
                </a:cxn>
                <a:cxn ang="0">
                  <a:pos x="12" y="56"/>
                </a:cxn>
                <a:cxn ang="0">
                  <a:pos x="0" y="61"/>
                </a:cxn>
                <a:cxn ang="0">
                  <a:pos x="6" y="50"/>
                </a:cxn>
                <a:cxn ang="0">
                  <a:pos x="10" y="37"/>
                </a:cxn>
                <a:cxn ang="0">
                  <a:pos x="14" y="24"/>
                </a:cxn>
                <a:cxn ang="0">
                  <a:pos x="17" y="12"/>
                </a:cxn>
                <a:cxn ang="0">
                  <a:pos x="18" y="0"/>
                </a:cxn>
              </a:cxnLst>
              <a:rect l="0" t="0" r="r" b="b"/>
              <a:pathLst>
                <a:path w="62" h="61">
                  <a:moveTo>
                    <a:pt x="18" y="0"/>
                  </a:moveTo>
                  <a:lnTo>
                    <a:pt x="32" y="29"/>
                  </a:lnTo>
                  <a:lnTo>
                    <a:pt x="62" y="44"/>
                  </a:lnTo>
                  <a:lnTo>
                    <a:pt x="50" y="45"/>
                  </a:lnTo>
                  <a:lnTo>
                    <a:pt x="38" y="48"/>
                  </a:lnTo>
                  <a:lnTo>
                    <a:pt x="25" y="52"/>
                  </a:lnTo>
                  <a:lnTo>
                    <a:pt x="12" y="56"/>
                  </a:lnTo>
                  <a:lnTo>
                    <a:pt x="0" y="61"/>
                  </a:lnTo>
                  <a:lnTo>
                    <a:pt x="6" y="50"/>
                  </a:lnTo>
                  <a:lnTo>
                    <a:pt x="10" y="37"/>
                  </a:lnTo>
                  <a:lnTo>
                    <a:pt x="14" y="24"/>
                  </a:lnTo>
                  <a:lnTo>
                    <a:pt x="17" y="12"/>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20" name="Line 68"/>
            <p:cNvSpPr>
              <a:spLocks noChangeShapeType="1"/>
            </p:cNvSpPr>
            <p:nvPr/>
          </p:nvSpPr>
          <p:spPr bwMode="auto">
            <a:xfrm flipH="1" flipV="1">
              <a:off x="3333" y="1925"/>
              <a:ext cx="137" cy="134"/>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21" name="Freeform 69"/>
            <p:cNvSpPr>
              <a:spLocks/>
            </p:cNvSpPr>
            <p:nvPr/>
          </p:nvSpPr>
          <p:spPr bwMode="auto">
            <a:xfrm>
              <a:off x="3305" y="1897"/>
              <a:ext cx="62" cy="61"/>
            </a:xfrm>
            <a:custGeom>
              <a:avLst/>
              <a:gdLst/>
              <a:ahLst/>
              <a:cxnLst>
                <a:cxn ang="0">
                  <a:pos x="0" y="0"/>
                </a:cxn>
                <a:cxn ang="0">
                  <a:pos x="11" y="5"/>
                </a:cxn>
                <a:cxn ang="0">
                  <a:pos x="24" y="9"/>
                </a:cxn>
                <a:cxn ang="0">
                  <a:pos x="37" y="14"/>
                </a:cxn>
                <a:cxn ang="0">
                  <a:pos x="50" y="16"/>
                </a:cxn>
                <a:cxn ang="0">
                  <a:pos x="62" y="18"/>
                </a:cxn>
                <a:cxn ang="0">
                  <a:pos x="32" y="32"/>
                </a:cxn>
                <a:cxn ang="0">
                  <a:pos x="18" y="61"/>
                </a:cxn>
                <a:cxn ang="0">
                  <a:pos x="16" y="49"/>
                </a:cxn>
                <a:cxn ang="0">
                  <a:pos x="13" y="37"/>
                </a:cxn>
                <a:cxn ang="0">
                  <a:pos x="9" y="24"/>
                </a:cxn>
                <a:cxn ang="0">
                  <a:pos x="5" y="12"/>
                </a:cxn>
                <a:cxn ang="0">
                  <a:pos x="0" y="0"/>
                </a:cxn>
              </a:cxnLst>
              <a:rect l="0" t="0" r="r" b="b"/>
              <a:pathLst>
                <a:path w="62" h="61">
                  <a:moveTo>
                    <a:pt x="0" y="0"/>
                  </a:moveTo>
                  <a:lnTo>
                    <a:pt x="11" y="5"/>
                  </a:lnTo>
                  <a:lnTo>
                    <a:pt x="24" y="9"/>
                  </a:lnTo>
                  <a:lnTo>
                    <a:pt x="37" y="14"/>
                  </a:lnTo>
                  <a:lnTo>
                    <a:pt x="50" y="16"/>
                  </a:lnTo>
                  <a:lnTo>
                    <a:pt x="62" y="18"/>
                  </a:lnTo>
                  <a:lnTo>
                    <a:pt x="32" y="32"/>
                  </a:lnTo>
                  <a:lnTo>
                    <a:pt x="18" y="61"/>
                  </a:lnTo>
                  <a:lnTo>
                    <a:pt x="16" y="49"/>
                  </a:lnTo>
                  <a:lnTo>
                    <a:pt x="13" y="37"/>
                  </a:lnTo>
                  <a:lnTo>
                    <a:pt x="9" y="24"/>
                  </a:lnTo>
                  <a:lnTo>
                    <a:pt x="5"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22" name="Line 70"/>
            <p:cNvSpPr>
              <a:spLocks noChangeShapeType="1"/>
            </p:cNvSpPr>
            <p:nvPr/>
          </p:nvSpPr>
          <p:spPr bwMode="auto">
            <a:xfrm flipH="1">
              <a:off x="3343" y="2220"/>
              <a:ext cx="123" cy="120"/>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23" name="Freeform 71"/>
            <p:cNvSpPr>
              <a:spLocks/>
            </p:cNvSpPr>
            <p:nvPr/>
          </p:nvSpPr>
          <p:spPr bwMode="auto">
            <a:xfrm>
              <a:off x="3314" y="2307"/>
              <a:ext cx="63" cy="60"/>
            </a:xfrm>
            <a:custGeom>
              <a:avLst/>
              <a:gdLst/>
              <a:ahLst/>
              <a:cxnLst>
                <a:cxn ang="0">
                  <a:pos x="18" y="0"/>
                </a:cxn>
                <a:cxn ang="0">
                  <a:pos x="32" y="29"/>
                </a:cxn>
                <a:cxn ang="0">
                  <a:pos x="63" y="43"/>
                </a:cxn>
                <a:cxn ang="0">
                  <a:pos x="51" y="45"/>
                </a:cxn>
                <a:cxn ang="0">
                  <a:pos x="38" y="47"/>
                </a:cxn>
                <a:cxn ang="0">
                  <a:pos x="25" y="51"/>
                </a:cxn>
                <a:cxn ang="0">
                  <a:pos x="12" y="56"/>
                </a:cxn>
                <a:cxn ang="0">
                  <a:pos x="0" y="60"/>
                </a:cxn>
                <a:cxn ang="0">
                  <a:pos x="5" y="49"/>
                </a:cxn>
                <a:cxn ang="0">
                  <a:pos x="10" y="37"/>
                </a:cxn>
                <a:cxn ang="0">
                  <a:pos x="14" y="24"/>
                </a:cxn>
                <a:cxn ang="0">
                  <a:pos x="17" y="12"/>
                </a:cxn>
                <a:cxn ang="0">
                  <a:pos x="18" y="0"/>
                </a:cxn>
              </a:cxnLst>
              <a:rect l="0" t="0" r="r" b="b"/>
              <a:pathLst>
                <a:path w="63" h="60">
                  <a:moveTo>
                    <a:pt x="18" y="0"/>
                  </a:moveTo>
                  <a:lnTo>
                    <a:pt x="32" y="29"/>
                  </a:lnTo>
                  <a:lnTo>
                    <a:pt x="63" y="43"/>
                  </a:lnTo>
                  <a:lnTo>
                    <a:pt x="51" y="45"/>
                  </a:lnTo>
                  <a:lnTo>
                    <a:pt x="38" y="47"/>
                  </a:lnTo>
                  <a:lnTo>
                    <a:pt x="25" y="51"/>
                  </a:lnTo>
                  <a:lnTo>
                    <a:pt x="12" y="56"/>
                  </a:lnTo>
                  <a:lnTo>
                    <a:pt x="0" y="60"/>
                  </a:lnTo>
                  <a:lnTo>
                    <a:pt x="5" y="49"/>
                  </a:lnTo>
                  <a:lnTo>
                    <a:pt x="10" y="37"/>
                  </a:lnTo>
                  <a:lnTo>
                    <a:pt x="14" y="24"/>
                  </a:lnTo>
                  <a:lnTo>
                    <a:pt x="17" y="12"/>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24" name="Line 72"/>
            <p:cNvSpPr>
              <a:spLocks noChangeShapeType="1"/>
            </p:cNvSpPr>
            <p:nvPr/>
          </p:nvSpPr>
          <p:spPr bwMode="auto">
            <a:xfrm>
              <a:off x="3280" y="1922"/>
              <a:ext cx="140" cy="13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25" name="Freeform 73"/>
            <p:cNvSpPr>
              <a:spLocks/>
            </p:cNvSpPr>
            <p:nvPr/>
          </p:nvSpPr>
          <p:spPr bwMode="auto">
            <a:xfrm>
              <a:off x="3386" y="2026"/>
              <a:ext cx="62" cy="60"/>
            </a:xfrm>
            <a:custGeom>
              <a:avLst/>
              <a:gdLst/>
              <a:ahLst/>
              <a:cxnLst>
                <a:cxn ang="0">
                  <a:pos x="44" y="0"/>
                </a:cxn>
                <a:cxn ang="0">
                  <a:pos x="46" y="12"/>
                </a:cxn>
                <a:cxn ang="0">
                  <a:pos x="49" y="24"/>
                </a:cxn>
                <a:cxn ang="0">
                  <a:pos x="53" y="37"/>
                </a:cxn>
                <a:cxn ang="0">
                  <a:pos x="57" y="49"/>
                </a:cxn>
                <a:cxn ang="0">
                  <a:pos x="62" y="60"/>
                </a:cxn>
                <a:cxn ang="0">
                  <a:pos x="50" y="56"/>
                </a:cxn>
                <a:cxn ang="0">
                  <a:pos x="38" y="51"/>
                </a:cxn>
                <a:cxn ang="0">
                  <a:pos x="25" y="47"/>
                </a:cxn>
                <a:cxn ang="0">
                  <a:pos x="12" y="45"/>
                </a:cxn>
                <a:cxn ang="0">
                  <a:pos x="0" y="43"/>
                </a:cxn>
                <a:cxn ang="0">
                  <a:pos x="30" y="29"/>
                </a:cxn>
                <a:cxn ang="0">
                  <a:pos x="44" y="0"/>
                </a:cxn>
              </a:cxnLst>
              <a:rect l="0" t="0" r="r" b="b"/>
              <a:pathLst>
                <a:path w="62" h="60">
                  <a:moveTo>
                    <a:pt x="44" y="0"/>
                  </a:moveTo>
                  <a:lnTo>
                    <a:pt x="46" y="12"/>
                  </a:lnTo>
                  <a:lnTo>
                    <a:pt x="49" y="24"/>
                  </a:lnTo>
                  <a:lnTo>
                    <a:pt x="53" y="37"/>
                  </a:lnTo>
                  <a:lnTo>
                    <a:pt x="57" y="49"/>
                  </a:lnTo>
                  <a:lnTo>
                    <a:pt x="62" y="60"/>
                  </a:lnTo>
                  <a:lnTo>
                    <a:pt x="50" y="56"/>
                  </a:lnTo>
                  <a:lnTo>
                    <a:pt x="38" y="51"/>
                  </a:lnTo>
                  <a:lnTo>
                    <a:pt x="25" y="47"/>
                  </a:lnTo>
                  <a:lnTo>
                    <a:pt x="12" y="45"/>
                  </a:lnTo>
                  <a:lnTo>
                    <a:pt x="0" y="43"/>
                  </a:lnTo>
                  <a:lnTo>
                    <a:pt x="30" y="29"/>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26" name="Line 74"/>
            <p:cNvSpPr>
              <a:spLocks noChangeShapeType="1"/>
            </p:cNvSpPr>
            <p:nvPr/>
          </p:nvSpPr>
          <p:spPr bwMode="auto">
            <a:xfrm flipH="1" flipV="1">
              <a:off x="2632" y="2582"/>
              <a:ext cx="138" cy="134"/>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27" name="Freeform 75"/>
            <p:cNvSpPr>
              <a:spLocks/>
            </p:cNvSpPr>
            <p:nvPr/>
          </p:nvSpPr>
          <p:spPr bwMode="auto">
            <a:xfrm>
              <a:off x="2604" y="2554"/>
              <a:ext cx="63" cy="61"/>
            </a:xfrm>
            <a:custGeom>
              <a:avLst/>
              <a:gdLst/>
              <a:ahLst/>
              <a:cxnLst>
                <a:cxn ang="0">
                  <a:pos x="0" y="0"/>
                </a:cxn>
                <a:cxn ang="0">
                  <a:pos x="12" y="6"/>
                </a:cxn>
                <a:cxn ang="0">
                  <a:pos x="25" y="10"/>
                </a:cxn>
                <a:cxn ang="0">
                  <a:pos x="38" y="14"/>
                </a:cxn>
                <a:cxn ang="0">
                  <a:pos x="51" y="17"/>
                </a:cxn>
                <a:cxn ang="0">
                  <a:pos x="63" y="18"/>
                </a:cxn>
                <a:cxn ang="0">
                  <a:pos x="32" y="32"/>
                </a:cxn>
                <a:cxn ang="0">
                  <a:pos x="18" y="61"/>
                </a:cxn>
                <a:cxn ang="0">
                  <a:pos x="17" y="50"/>
                </a:cxn>
                <a:cxn ang="0">
                  <a:pos x="14" y="37"/>
                </a:cxn>
                <a:cxn ang="0">
                  <a:pos x="10" y="24"/>
                </a:cxn>
                <a:cxn ang="0">
                  <a:pos x="5" y="12"/>
                </a:cxn>
                <a:cxn ang="0">
                  <a:pos x="0" y="0"/>
                </a:cxn>
              </a:cxnLst>
              <a:rect l="0" t="0" r="r" b="b"/>
              <a:pathLst>
                <a:path w="63" h="61">
                  <a:moveTo>
                    <a:pt x="0" y="0"/>
                  </a:moveTo>
                  <a:lnTo>
                    <a:pt x="12" y="6"/>
                  </a:lnTo>
                  <a:lnTo>
                    <a:pt x="25" y="10"/>
                  </a:lnTo>
                  <a:lnTo>
                    <a:pt x="38" y="14"/>
                  </a:lnTo>
                  <a:lnTo>
                    <a:pt x="51" y="17"/>
                  </a:lnTo>
                  <a:lnTo>
                    <a:pt x="63" y="18"/>
                  </a:lnTo>
                  <a:lnTo>
                    <a:pt x="32" y="32"/>
                  </a:lnTo>
                  <a:lnTo>
                    <a:pt x="18" y="61"/>
                  </a:lnTo>
                  <a:lnTo>
                    <a:pt x="17" y="50"/>
                  </a:lnTo>
                  <a:lnTo>
                    <a:pt x="14" y="37"/>
                  </a:lnTo>
                  <a:lnTo>
                    <a:pt x="10" y="24"/>
                  </a:lnTo>
                  <a:lnTo>
                    <a:pt x="5"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28" name="Line 76"/>
            <p:cNvSpPr>
              <a:spLocks noChangeShapeType="1"/>
            </p:cNvSpPr>
            <p:nvPr/>
          </p:nvSpPr>
          <p:spPr bwMode="auto">
            <a:xfrm flipV="1">
              <a:off x="2266" y="2612"/>
              <a:ext cx="117" cy="115"/>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29" name="Freeform 77"/>
            <p:cNvSpPr>
              <a:spLocks/>
            </p:cNvSpPr>
            <p:nvPr/>
          </p:nvSpPr>
          <p:spPr bwMode="auto">
            <a:xfrm>
              <a:off x="2349" y="2585"/>
              <a:ext cx="62" cy="61"/>
            </a:xfrm>
            <a:custGeom>
              <a:avLst/>
              <a:gdLst/>
              <a:ahLst/>
              <a:cxnLst>
                <a:cxn ang="0">
                  <a:pos x="62" y="0"/>
                </a:cxn>
                <a:cxn ang="0">
                  <a:pos x="57" y="11"/>
                </a:cxn>
                <a:cxn ang="0">
                  <a:pos x="53" y="23"/>
                </a:cxn>
                <a:cxn ang="0">
                  <a:pos x="49" y="36"/>
                </a:cxn>
                <a:cxn ang="0">
                  <a:pos x="46" y="49"/>
                </a:cxn>
                <a:cxn ang="0">
                  <a:pos x="45" y="61"/>
                </a:cxn>
                <a:cxn ang="0">
                  <a:pos x="31" y="31"/>
                </a:cxn>
                <a:cxn ang="0">
                  <a:pos x="0" y="17"/>
                </a:cxn>
                <a:cxn ang="0">
                  <a:pos x="12" y="15"/>
                </a:cxn>
                <a:cxn ang="0">
                  <a:pos x="25" y="13"/>
                </a:cxn>
                <a:cxn ang="0">
                  <a:pos x="38" y="9"/>
                </a:cxn>
                <a:cxn ang="0">
                  <a:pos x="51" y="4"/>
                </a:cxn>
                <a:cxn ang="0">
                  <a:pos x="62" y="0"/>
                </a:cxn>
              </a:cxnLst>
              <a:rect l="0" t="0" r="r" b="b"/>
              <a:pathLst>
                <a:path w="62" h="61">
                  <a:moveTo>
                    <a:pt x="62" y="0"/>
                  </a:moveTo>
                  <a:lnTo>
                    <a:pt x="57" y="11"/>
                  </a:lnTo>
                  <a:lnTo>
                    <a:pt x="53" y="23"/>
                  </a:lnTo>
                  <a:lnTo>
                    <a:pt x="49" y="36"/>
                  </a:lnTo>
                  <a:lnTo>
                    <a:pt x="46" y="49"/>
                  </a:lnTo>
                  <a:lnTo>
                    <a:pt x="45" y="61"/>
                  </a:lnTo>
                  <a:lnTo>
                    <a:pt x="31" y="31"/>
                  </a:lnTo>
                  <a:lnTo>
                    <a:pt x="0" y="17"/>
                  </a:lnTo>
                  <a:lnTo>
                    <a:pt x="12" y="15"/>
                  </a:lnTo>
                  <a:lnTo>
                    <a:pt x="25" y="13"/>
                  </a:lnTo>
                  <a:lnTo>
                    <a:pt x="38" y="9"/>
                  </a:lnTo>
                  <a:lnTo>
                    <a:pt x="51" y="4"/>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30" name="Line 78"/>
            <p:cNvSpPr>
              <a:spLocks noChangeShapeType="1"/>
            </p:cNvSpPr>
            <p:nvPr/>
          </p:nvSpPr>
          <p:spPr bwMode="auto">
            <a:xfrm flipV="1">
              <a:off x="2926" y="2606"/>
              <a:ext cx="117" cy="115"/>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31" name="Freeform 79"/>
            <p:cNvSpPr>
              <a:spLocks/>
            </p:cNvSpPr>
            <p:nvPr/>
          </p:nvSpPr>
          <p:spPr bwMode="auto">
            <a:xfrm>
              <a:off x="3010" y="2578"/>
              <a:ext cx="61" cy="61"/>
            </a:xfrm>
            <a:custGeom>
              <a:avLst/>
              <a:gdLst/>
              <a:ahLst/>
              <a:cxnLst>
                <a:cxn ang="0">
                  <a:pos x="61" y="0"/>
                </a:cxn>
                <a:cxn ang="0">
                  <a:pos x="56" y="11"/>
                </a:cxn>
                <a:cxn ang="0">
                  <a:pos x="52" y="24"/>
                </a:cxn>
                <a:cxn ang="0">
                  <a:pos x="48" y="37"/>
                </a:cxn>
                <a:cxn ang="0">
                  <a:pos x="45" y="49"/>
                </a:cxn>
                <a:cxn ang="0">
                  <a:pos x="44" y="61"/>
                </a:cxn>
                <a:cxn ang="0">
                  <a:pos x="30" y="32"/>
                </a:cxn>
                <a:cxn ang="0">
                  <a:pos x="0" y="17"/>
                </a:cxn>
                <a:cxn ang="0">
                  <a:pos x="11" y="16"/>
                </a:cxn>
                <a:cxn ang="0">
                  <a:pos x="24" y="13"/>
                </a:cxn>
                <a:cxn ang="0">
                  <a:pos x="37" y="10"/>
                </a:cxn>
                <a:cxn ang="0">
                  <a:pos x="50" y="5"/>
                </a:cxn>
                <a:cxn ang="0">
                  <a:pos x="61" y="0"/>
                </a:cxn>
              </a:cxnLst>
              <a:rect l="0" t="0" r="r" b="b"/>
              <a:pathLst>
                <a:path w="61" h="61">
                  <a:moveTo>
                    <a:pt x="61" y="0"/>
                  </a:moveTo>
                  <a:lnTo>
                    <a:pt x="56" y="11"/>
                  </a:lnTo>
                  <a:lnTo>
                    <a:pt x="52" y="24"/>
                  </a:lnTo>
                  <a:lnTo>
                    <a:pt x="48" y="37"/>
                  </a:lnTo>
                  <a:lnTo>
                    <a:pt x="45" y="49"/>
                  </a:lnTo>
                  <a:lnTo>
                    <a:pt x="44" y="61"/>
                  </a:lnTo>
                  <a:lnTo>
                    <a:pt x="30" y="32"/>
                  </a:lnTo>
                  <a:lnTo>
                    <a:pt x="0" y="17"/>
                  </a:lnTo>
                  <a:lnTo>
                    <a:pt x="11" y="16"/>
                  </a:lnTo>
                  <a:lnTo>
                    <a:pt x="24" y="13"/>
                  </a:lnTo>
                  <a:lnTo>
                    <a:pt x="37" y="10"/>
                  </a:lnTo>
                  <a:lnTo>
                    <a:pt x="50" y="5"/>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32" name="Line 80"/>
            <p:cNvSpPr>
              <a:spLocks noChangeShapeType="1"/>
            </p:cNvSpPr>
            <p:nvPr/>
          </p:nvSpPr>
          <p:spPr bwMode="auto">
            <a:xfrm>
              <a:off x="2579" y="2579"/>
              <a:ext cx="140" cy="13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33" name="Freeform 81"/>
            <p:cNvSpPr>
              <a:spLocks/>
            </p:cNvSpPr>
            <p:nvPr/>
          </p:nvSpPr>
          <p:spPr bwMode="auto">
            <a:xfrm>
              <a:off x="2686" y="2683"/>
              <a:ext cx="61" cy="61"/>
            </a:xfrm>
            <a:custGeom>
              <a:avLst/>
              <a:gdLst/>
              <a:ahLst/>
              <a:cxnLst>
                <a:cxn ang="0">
                  <a:pos x="44" y="0"/>
                </a:cxn>
                <a:cxn ang="0">
                  <a:pos x="45" y="12"/>
                </a:cxn>
                <a:cxn ang="0">
                  <a:pos x="48" y="24"/>
                </a:cxn>
                <a:cxn ang="0">
                  <a:pos x="52" y="37"/>
                </a:cxn>
                <a:cxn ang="0">
                  <a:pos x="56" y="49"/>
                </a:cxn>
                <a:cxn ang="0">
                  <a:pos x="61" y="61"/>
                </a:cxn>
                <a:cxn ang="0">
                  <a:pos x="50" y="56"/>
                </a:cxn>
                <a:cxn ang="0">
                  <a:pos x="37" y="51"/>
                </a:cxn>
                <a:cxn ang="0">
                  <a:pos x="24" y="48"/>
                </a:cxn>
                <a:cxn ang="0">
                  <a:pos x="11" y="45"/>
                </a:cxn>
                <a:cxn ang="0">
                  <a:pos x="0" y="44"/>
                </a:cxn>
                <a:cxn ang="0">
                  <a:pos x="30" y="30"/>
                </a:cxn>
                <a:cxn ang="0">
                  <a:pos x="44" y="0"/>
                </a:cxn>
              </a:cxnLst>
              <a:rect l="0" t="0" r="r" b="b"/>
              <a:pathLst>
                <a:path w="61" h="61">
                  <a:moveTo>
                    <a:pt x="44" y="0"/>
                  </a:moveTo>
                  <a:lnTo>
                    <a:pt x="45" y="12"/>
                  </a:lnTo>
                  <a:lnTo>
                    <a:pt x="48" y="24"/>
                  </a:lnTo>
                  <a:lnTo>
                    <a:pt x="52" y="37"/>
                  </a:lnTo>
                  <a:lnTo>
                    <a:pt x="56" y="49"/>
                  </a:lnTo>
                  <a:lnTo>
                    <a:pt x="61" y="61"/>
                  </a:lnTo>
                  <a:lnTo>
                    <a:pt x="50" y="56"/>
                  </a:lnTo>
                  <a:lnTo>
                    <a:pt x="37" y="51"/>
                  </a:lnTo>
                  <a:lnTo>
                    <a:pt x="24" y="48"/>
                  </a:lnTo>
                  <a:lnTo>
                    <a:pt x="11" y="45"/>
                  </a:lnTo>
                  <a:lnTo>
                    <a:pt x="0" y="44"/>
                  </a:lnTo>
                  <a:lnTo>
                    <a:pt x="30" y="30"/>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34" name="Line 82"/>
            <p:cNvSpPr>
              <a:spLocks noChangeShapeType="1"/>
            </p:cNvSpPr>
            <p:nvPr/>
          </p:nvSpPr>
          <p:spPr bwMode="auto">
            <a:xfrm flipH="1" flipV="1">
              <a:off x="3333" y="2573"/>
              <a:ext cx="137" cy="134"/>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35" name="Freeform 83"/>
            <p:cNvSpPr>
              <a:spLocks/>
            </p:cNvSpPr>
            <p:nvPr/>
          </p:nvSpPr>
          <p:spPr bwMode="auto">
            <a:xfrm>
              <a:off x="3305" y="2545"/>
              <a:ext cx="62" cy="61"/>
            </a:xfrm>
            <a:custGeom>
              <a:avLst/>
              <a:gdLst/>
              <a:ahLst/>
              <a:cxnLst>
                <a:cxn ang="0">
                  <a:pos x="0" y="0"/>
                </a:cxn>
                <a:cxn ang="0">
                  <a:pos x="11" y="5"/>
                </a:cxn>
                <a:cxn ang="0">
                  <a:pos x="24" y="9"/>
                </a:cxn>
                <a:cxn ang="0">
                  <a:pos x="37" y="14"/>
                </a:cxn>
                <a:cxn ang="0">
                  <a:pos x="50" y="16"/>
                </a:cxn>
                <a:cxn ang="0">
                  <a:pos x="62" y="18"/>
                </a:cxn>
                <a:cxn ang="0">
                  <a:pos x="32" y="32"/>
                </a:cxn>
                <a:cxn ang="0">
                  <a:pos x="18" y="61"/>
                </a:cxn>
                <a:cxn ang="0">
                  <a:pos x="16" y="49"/>
                </a:cxn>
                <a:cxn ang="0">
                  <a:pos x="13" y="37"/>
                </a:cxn>
                <a:cxn ang="0">
                  <a:pos x="9" y="24"/>
                </a:cxn>
                <a:cxn ang="0">
                  <a:pos x="5" y="12"/>
                </a:cxn>
                <a:cxn ang="0">
                  <a:pos x="0" y="0"/>
                </a:cxn>
              </a:cxnLst>
              <a:rect l="0" t="0" r="r" b="b"/>
              <a:pathLst>
                <a:path w="62" h="61">
                  <a:moveTo>
                    <a:pt x="0" y="0"/>
                  </a:moveTo>
                  <a:lnTo>
                    <a:pt x="11" y="5"/>
                  </a:lnTo>
                  <a:lnTo>
                    <a:pt x="24" y="9"/>
                  </a:lnTo>
                  <a:lnTo>
                    <a:pt x="37" y="14"/>
                  </a:lnTo>
                  <a:lnTo>
                    <a:pt x="50" y="16"/>
                  </a:lnTo>
                  <a:lnTo>
                    <a:pt x="62" y="18"/>
                  </a:lnTo>
                  <a:lnTo>
                    <a:pt x="32" y="32"/>
                  </a:lnTo>
                  <a:lnTo>
                    <a:pt x="18" y="61"/>
                  </a:lnTo>
                  <a:lnTo>
                    <a:pt x="16" y="49"/>
                  </a:lnTo>
                  <a:lnTo>
                    <a:pt x="13" y="37"/>
                  </a:lnTo>
                  <a:lnTo>
                    <a:pt x="9" y="24"/>
                  </a:lnTo>
                  <a:lnTo>
                    <a:pt x="5"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36" name="Line 84"/>
            <p:cNvSpPr>
              <a:spLocks noChangeShapeType="1"/>
            </p:cNvSpPr>
            <p:nvPr/>
          </p:nvSpPr>
          <p:spPr bwMode="auto">
            <a:xfrm>
              <a:off x="3280" y="2570"/>
              <a:ext cx="140" cy="13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37" name="Freeform 85"/>
            <p:cNvSpPr>
              <a:spLocks/>
            </p:cNvSpPr>
            <p:nvPr/>
          </p:nvSpPr>
          <p:spPr bwMode="auto">
            <a:xfrm>
              <a:off x="3386" y="2674"/>
              <a:ext cx="62" cy="60"/>
            </a:xfrm>
            <a:custGeom>
              <a:avLst/>
              <a:gdLst/>
              <a:ahLst/>
              <a:cxnLst>
                <a:cxn ang="0">
                  <a:pos x="44" y="0"/>
                </a:cxn>
                <a:cxn ang="0">
                  <a:pos x="46" y="12"/>
                </a:cxn>
                <a:cxn ang="0">
                  <a:pos x="49" y="24"/>
                </a:cxn>
                <a:cxn ang="0">
                  <a:pos x="53" y="37"/>
                </a:cxn>
                <a:cxn ang="0">
                  <a:pos x="57" y="49"/>
                </a:cxn>
                <a:cxn ang="0">
                  <a:pos x="62" y="60"/>
                </a:cxn>
                <a:cxn ang="0">
                  <a:pos x="50" y="56"/>
                </a:cxn>
                <a:cxn ang="0">
                  <a:pos x="38" y="51"/>
                </a:cxn>
                <a:cxn ang="0">
                  <a:pos x="25" y="47"/>
                </a:cxn>
                <a:cxn ang="0">
                  <a:pos x="12" y="45"/>
                </a:cxn>
                <a:cxn ang="0">
                  <a:pos x="0" y="43"/>
                </a:cxn>
                <a:cxn ang="0">
                  <a:pos x="30" y="30"/>
                </a:cxn>
                <a:cxn ang="0">
                  <a:pos x="44" y="0"/>
                </a:cxn>
              </a:cxnLst>
              <a:rect l="0" t="0" r="r" b="b"/>
              <a:pathLst>
                <a:path w="62" h="60">
                  <a:moveTo>
                    <a:pt x="44" y="0"/>
                  </a:moveTo>
                  <a:lnTo>
                    <a:pt x="46" y="12"/>
                  </a:lnTo>
                  <a:lnTo>
                    <a:pt x="49" y="24"/>
                  </a:lnTo>
                  <a:lnTo>
                    <a:pt x="53" y="37"/>
                  </a:lnTo>
                  <a:lnTo>
                    <a:pt x="57" y="49"/>
                  </a:lnTo>
                  <a:lnTo>
                    <a:pt x="62" y="60"/>
                  </a:lnTo>
                  <a:lnTo>
                    <a:pt x="50" y="56"/>
                  </a:lnTo>
                  <a:lnTo>
                    <a:pt x="38" y="51"/>
                  </a:lnTo>
                  <a:lnTo>
                    <a:pt x="25" y="47"/>
                  </a:lnTo>
                  <a:lnTo>
                    <a:pt x="12" y="45"/>
                  </a:lnTo>
                  <a:lnTo>
                    <a:pt x="0" y="43"/>
                  </a:lnTo>
                  <a:lnTo>
                    <a:pt x="30" y="30"/>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38" name="Line 86"/>
            <p:cNvSpPr>
              <a:spLocks noChangeShapeType="1"/>
            </p:cNvSpPr>
            <p:nvPr/>
          </p:nvSpPr>
          <p:spPr bwMode="auto">
            <a:xfrm>
              <a:off x="2288" y="2767"/>
              <a:ext cx="42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39" name="Freeform 87"/>
            <p:cNvSpPr>
              <a:spLocks/>
            </p:cNvSpPr>
            <p:nvPr/>
          </p:nvSpPr>
          <p:spPr bwMode="auto">
            <a:xfrm>
              <a:off x="2700" y="2736"/>
              <a:ext cx="52" cy="61"/>
            </a:xfrm>
            <a:custGeom>
              <a:avLst/>
              <a:gdLst/>
              <a:ahLst/>
              <a:cxnLst>
                <a:cxn ang="0">
                  <a:pos x="0" y="0"/>
                </a:cxn>
                <a:cxn ang="0">
                  <a:pos x="11" y="9"/>
                </a:cxn>
                <a:cxn ang="0">
                  <a:pos x="25" y="17"/>
                </a:cxn>
                <a:cxn ang="0">
                  <a:pos x="38" y="25"/>
                </a:cxn>
                <a:cxn ang="0">
                  <a:pos x="52" y="31"/>
                </a:cxn>
                <a:cxn ang="0">
                  <a:pos x="38" y="37"/>
                </a:cxn>
                <a:cxn ang="0">
                  <a:pos x="25" y="44"/>
                </a:cxn>
                <a:cxn ang="0">
                  <a:pos x="11" y="52"/>
                </a:cxn>
                <a:cxn ang="0">
                  <a:pos x="0" y="61"/>
                </a:cxn>
                <a:cxn ang="0">
                  <a:pos x="10" y="31"/>
                </a:cxn>
                <a:cxn ang="0">
                  <a:pos x="0" y="0"/>
                </a:cxn>
              </a:cxnLst>
              <a:rect l="0" t="0" r="r" b="b"/>
              <a:pathLst>
                <a:path w="52" h="61">
                  <a:moveTo>
                    <a:pt x="0" y="0"/>
                  </a:moveTo>
                  <a:lnTo>
                    <a:pt x="11" y="9"/>
                  </a:lnTo>
                  <a:lnTo>
                    <a:pt x="25" y="17"/>
                  </a:lnTo>
                  <a:lnTo>
                    <a:pt x="38" y="25"/>
                  </a:lnTo>
                  <a:lnTo>
                    <a:pt x="52" y="31"/>
                  </a:lnTo>
                  <a:lnTo>
                    <a:pt x="38" y="37"/>
                  </a:lnTo>
                  <a:lnTo>
                    <a:pt x="25" y="44"/>
                  </a:lnTo>
                  <a:lnTo>
                    <a:pt x="11" y="52"/>
                  </a:lnTo>
                  <a:lnTo>
                    <a:pt x="0" y="61"/>
                  </a:lnTo>
                  <a:lnTo>
                    <a:pt x="10" y="3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40" name="Line 88"/>
            <p:cNvSpPr>
              <a:spLocks noChangeShapeType="1"/>
            </p:cNvSpPr>
            <p:nvPr/>
          </p:nvSpPr>
          <p:spPr bwMode="auto">
            <a:xfrm flipH="1">
              <a:off x="2320" y="2810"/>
              <a:ext cx="42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41" name="Freeform 89"/>
            <p:cNvSpPr>
              <a:spLocks/>
            </p:cNvSpPr>
            <p:nvPr/>
          </p:nvSpPr>
          <p:spPr bwMode="auto">
            <a:xfrm>
              <a:off x="2283" y="2779"/>
              <a:ext cx="53" cy="62"/>
            </a:xfrm>
            <a:custGeom>
              <a:avLst/>
              <a:gdLst/>
              <a:ahLst/>
              <a:cxnLst>
                <a:cxn ang="0">
                  <a:pos x="53" y="0"/>
                </a:cxn>
                <a:cxn ang="0">
                  <a:pos x="42" y="31"/>
                </a:cxn>
                <a:cxn ang="0">
                  <a:pos x="53" y="62"/>
                </a:cxn>
                <a:cxn ang="0">
                  <a:pos x="42" y="53"/>
                </a:cxn>
                <a:cxn ang="0">
                  <a:pos x="28" y="45"/>
                </a:cxn>
                <a:cxn ang="0">
                  <a:pos x="14" y="37"/>
                </a:cxn>
                <a:cxn ang="0">
                  <a:pos x="0" y="31"/>
                </a:cxn>
                <a:cxn ang="0">
                  <a:pos x="14" y="25"/>
                </a:cxn>
                <a:cxn ang="0">
                  <a:pos x="28" y="18"/>
                </a:cxn>
                <a:cxn ang="0">
                  <a:pos x="42" y="10"/>
                </a:cxn>
                <a:cxn ang="0">
                  <a:pos x="53" y="0"/>
                </a:cxn>
              </a:cxnLst>
              <a:rect l="0" t="0" r="r" b="b"/>
              <a:pathLst>
                <a:path w="53" h="62">
                  <a:moveTo>
                    <a:pt x="53" y="0"/>
                  </a:moveTo>
                  <a:lnTo>
                    <a:pt x="42" y="31"/>
                  </a:lnTo>
                  <a:lnTo>
                    <a:pt x="53" y="62"/>
                  </a:lnTo>
                  <a:lnTo>
                    <a:pt x="42" y="53"/>
                  </a:lnTo>
                  <a:lnTo>
                    <a:pt x="28" y="45"/>
                  </a:lnTo>
                  <a:lnTo>
                    <a:pt x="14" y="37"/>
                  </a:lnTo>
                  <a:lnTo>
                    <a:pt x="0" y="31"/>
                  </a:lnTo>
                  <a:lnTo>
                    <a:pt x="14" y="25"/>
                  </a:lnTo>
                  <a:lnTo>
                    <a:pt x="28" y="18"/>
                  </a:lnTo>
                  <a:lnTo>
                    <a:pt x="42" y="10"/>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42" name="Line 90"/>
            <p:cNvSpPr>
              <a:spLocks noChangeShapeType="1"/>
            </p:cNvSpPr>
            <p:nvPr/>
          </p:nvSpPr>
          <p:spPr bwMode="auto">
            <a:xfrm>
              <a:off x="2988" y="2757"/>
              <a:ext cx="428"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43" name="Freeform 91"/>
            <p:cNvSpPr>
              <a:spLocks/>
            </p:cNvSpPr>
            <p:nvPr/>
          </p:nvSpPr>
          <p:spPr bwMode="auto">
            <a:xfrm>
              <a:off x="3400" y="2727"/>
              <a:ext cx="52" cy="61"/>
            </a:xfrm>
            <a:custGeom>
              <a:avLst/>
              <a:gdLst/>
              <a:ahLst/>
              <a:cxnLst>
                <a:cxn ang="0">
                  <a:pos x="0" y="0"/>
                </a:cxn>
                <a:cxn ang="0">
                  <a:pos x="12" y="9"/>
                </a:cxn>
                <a:cxn ang="0">
                  <a:pos x="25" y="17"/>
                </a:cxn>
                <a:cxn ang="0">
                  <a:pos x="39" y="24"/>
                </a:cxn>
                <a:cxn ang="0">
                  <a:pos x="52" y="30"/>
                </a:cxn>
                <a:cxn ang="0">
                  <a:pos x="39" y="36"/>
                </a:cxn>
                <a:cxn ang="0">
                  <a:pos x="25" y="44"/>
                </a:cxn>
                <a:cxn ang="0">
                  <a:pos x="12" y="52"/>
                </a:cxn>
                <a:cxn ang="0">
                  <a:pos x="0" y="61"/>
                </a:cxn>
                <a:cxn ang="0">
                  <a:pos x="11" y="30"/>
                </a:cxn>
                <a:cxn ang="0">
                  <a:pos x="0" y="0"/>
                </a:cxn>
              </a:cxnLst>
              <a:rect l="0" t="0" r="r" b="b"/>
              <a:pathLst>
                <a:path w="52" h="61">
                  <a:moveTo>
                    <a:pt x="0" y="0"/>
                  </a:moveTo>
                  <a:lnTo>
                    <a:pt x="12" y="9"/>
                  </a:lnTo>
                  <a:lnTo>
                    <a:pt x="25" y="17"/>
                  </a:lnTo>
                  <a:lnTo>
                    <a:pt x="39" y="24"/>
                  </a:lnTo>
                  <a:lnTo>
                    <a:pt x="52" y="30"/>
                  </a:lnTo>
                  <a:lnTo>
                    <a:pt x="39" y="36"/>
                  </a:lnTo>
                  <a:lnTo>
                    <a:pt x="25" y="44"/>
                  </a:lnTo>
                  <a:lnTo>
                    <a:pt x="12" y="52"/>
                  </a:lnTo>
                  <a:lnTo>
                    <a:pt x="0" y="61"/>
                  </a:lnTo>
                  <a:lnTo>
                    <a:pt x="11" y="3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44" name="Line 92"/>
            <p:cNvSpPr>
              <a:spLocks noChangeShapeType="1"/>
            </p:cNvSpPr>
            <p:nvPr/>
          </p:nvSpPr>
          <p:spPr bwMode="auto">
            <a:xfrm flipH="1">
              <a:off x="3021" y="2801"/>
              <a:ext cx="42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45" name="Freeform 93"/>
            <p:cNvSpPr>
              <a:spLocks/>
            </p:cNvSpPr>
            <p:nvPr/>
          </p:nvSpPr>
          <p:spPr bwMode="auto">
            <a:xfrm>
              <a:off x="2983" y="2771"/>
              <a:ext cx="54" cy="61"/>
            </a:xfrm>
            <a:custGeom>
              <a:avLst/>
              <a:gdLst/>
              <a:ahLst/>
              <a:cxnLst>
                <a:cxn ang="0">
                  <a:pos x="54" y="0"/>
                </a:cxn>
                <a:cxn ang="0">
                  <a:pos x="43" y="30"/>
                </a:cxn>
                <a:cxn ang="0">
                  <a:pos x="54" y="61"/>
                </a:cxn>
                <a:cxn ang="0">
                  <a:pos x="42" y="52"/>
                </a:cxn>
                <a:cxn ang="0">
                  <a:pos x="28" y="43"/>
                </a:cxn>
                <a:cxn ang="0">
                  <a:pos x="14" y="36"/>
                </a:cxn>
                <a:cxn ang="0">
                  <a:pos x="0" y="30"/>
                </a:cxn>
                <a:cxn ang="0">
                  <a:pos x="14" y="24"/>
                </a:cxn>
                <a:cxn ang="0">
                  <a:pos x="28" y="17"/>
                </a:cxn>
                <a:cxn ang="0">
                  <a:pos x="42" y="8"/>
                </a:cxn>
                <a:cxn ang="0">
                  <a:pos x="54" y="0"/>
                </a:cxn>
              </a:cxnLst>
              <a:rect l="0" t="0" r="r" b="b"/>
              <a:pathLst>
                <a:path w="54" h="61">
                  <a:moveTo>
                    <a:pt x="54" y="0"/>
                  </a:moveTo>
                  <a:lnTo>
                    <a:pt x="43" y="30"/>
                  </a:lnTo>
                  <a:lnTo>
                    <a:pt x="54" y="61"/>
                  </a:lnTo>
                  <a:lnTo>
                    <a:pt x="42" y="52"/>
                  </a:lnTo>
                  <a:lnTo>
                    <a:pt x="28" y="43"/>
                  </a:lnTo>
                  <a:lnTo>
                    <a:pt x="14" y="36"/>
                  </a:lnTo>
                  <a:lnTo>
                    <a:pt x="0" y="30"/>
                  </a:lnTo>
                  <a:lnTo>
                    <a:pt x="14" y="24"/>
                  </a:lnTo>
                  <a:lnTo>
                    <a:pt x="28" y="17"/>
                  </a:lnTo>
                  <a:lnTo>
                    <a:pt x="42" y="8"/>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46" name="Rectangle 94"/>
            <p:cNvSpPr>
              <a:spLocks noChangeArrowheads="1"/>
            </p:cNvSpPr>
            <p:nvPr/>
          </p:nvSpPr>
          <p:spPr bwMode="auto">
            <a:xfrm>
              <a:off x="2429" y="1755"/>
              <a:ext cx="170" cy="156"/>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47" name="Line 95"/>
            <p:cNvSpPr>
              <a:spLocks noChangeShapeType="1"/>
            </p:cNvSpPr>
            <p:nvPr/>
          </p:nvSpPr>
          <p:spPr bwMode="auto">
            <a:xfrm flipH="1">
              <a:off x="2429" y="1911"/>
              <a:ext cx="170"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48" name="Line 96"/>
            <p:cNvSpPr>
              <a:spLocks noChangeShapeType="1"/>
            </p:cNvSpPr>
            <p:nvPr/>
          </p:nvSpPr>
          <p:spPr bwMode="auto">
            <a:xfrm flipV="1">
              <a:off x="2429" y="1755"/>
              <a:ext cx="1" cy="156"/>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49" name="Line 97"/>
            <p:cNvSpPr>
              <a:spLocks noChangeShapeType="1"/>
            </p:cNvSpPr>
            <p:nvPr/>
          </p:nvSpPr>
          <p:spPr bwMode="auto">
            <a:xfrm>
              <a:off x="2429" y="1755"/>
              <a:ext cx="170"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50" name="Line 98"/>
            <p:cNvSpPr>
              <a:spLocks noChangeShapeType="1"/>
            </p:cNvSpPr>
            <p:nvPr/>
          </p:nvSpPr>
          <p:spPr bwMode="auto">
            <a:xfrm>
              <a:off x="2599" y="1755"/>
              <a:ext cx="1" cy="156"/>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51" name="Freeform 99"/>
            <p:cNvSpPr>
              <a:spLocks/>
            </p:cNvSpPr>
            <p:nvPr/>
          </p:nvSpPr>
          <p:spPr bwMode="auto">
            <a:xfrm>
              <a:off x="2461" y="1793"/>
              <a:ext cx="44" cy="70"/>
            </a:xfrm>
            <a:custGeom>
              <a:avLst/>
              <a:gdLst/>
              <a:ahLst/>
              <a:cxnLst>
                <a:cxn ang="0">
                  <a:pos x="0" y="0"/>
                </a:cxn>
                <a:cxn ang="0">
                  <a:pos x="44" y="0"/>
                </a:cxn>
                <a:cxn ang="0">
                  <a:pos x="44" y="8"/>
                </a:cxn>
                <a:cxn ang="0">
                  <a:pos x="9" y="8"/>
                </a:cxn>
                <a:cxn ang="0">
                  <a:pos x="9" y="28"/>
                </a:cxn>
                <a:cxn ang="0">
                  <a:pos x="39" y="28"/>
                </a:cxn>
                <a:cxn ang="0">
                  <a:pos x="39" y="36"/>
                </a:cxn>
                <a:cxn ang="0">
                  <a:pos x="9" y="36"/>
                </a:cxn>
                <a:cxn ang="0">
                  <a:pos x="9" y="70"/>
                </a:cxn>
                <a:cxn ang="0">
                  <a:pos x="0" y="70"/>
                </a:cxn>
                <a:cxn ang="0">
                  <a:pos x="0" y="0"/>
                </a:cxn>
              </a:cxnLst>
              <a:rect l="0" t="0" r="r" b="b"/>
              <a:pathLst>
                <a:path w="44" h="70">
                  <a:moveTo>
                    <a:pt x="0" y="0"/>
                  </a:moveTo>
                  <a:lnTo>
                    <a:pt x="44" y="0"/>
                  </a:lnTo>
                  <a:lnTo>
                    <a:pt x="44" y="8"/>
                  </a:lnTo>
                  <a:lnTo>
                    <a:pt x="9" y="8"/>
                  </a:lnTo>
                  <a:lnTo>
                    <a:pt x="9" y="28"/>
                  </a:lnTo>
                  <a:lnTo>
                    <a:pt x="39" y="28"/>
                  </a:lnTo>
                  <a:lnTo>
                    <a:pt x="39" y="36"/>
                  </a:lnTo>
                  <a:lnTo>
                    <a:pt x="9" y="36"/>
                  </a:lnTo>
                  <a:lnTo>
                    <a:pt x="9" y="70"/>
                  </a:lnTo>
                  <a:lnTo>
                    <a:pt x="0" y="7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52" name="Freeform 100"/>
            <p:cNvSpPr>
              <a:spLocks/>
            </p:cNvSpPr>
            <p:nvPr/>
          </p:nvSpPr>
          <p:spPr bwMode="auto">
            <a:xfrm>
              <a:off x="2515" y="1793"/>
              <a:ext cx="53" cy="71"/>
            </a:xfrm>
            <a:custGeom>
              <a:avLst/>
              <a:gdLst/>
              <a:ahLst/>
              <a:cxnLst>
                <a:cxn ang="0">
                  <a:pos x="0" y="0"/>
                </a:cxn>
                <a:cxn ang="0">
                  <a:pos x="9" y="0"/>
                </a:cxn>
                <a:cxn ang="0">
                  <a:pos x="9" y="47"/>
                </a:cxn>
                <a:cxn ang="0">
                  <a:pos x="10" y="51"/>
                </a:cxn>
                <a:cxn ang="0">
                  <a:pos x="11" y="53"/>
                </a:cxn>
                <a:cxn ang="0">
                  <a:pos x="12" y="57"/>
                </a:cxn>
                <a:cxn ang="0">
                  <a:pos x="14" y="59"/>
                </a:cxn>
                <a:cxn ang="0">
                  <a:pos x="16" y="60"/>
                </a:cxn>
                <a:cxn ang="0">
                  <a:pos x="18" y="61"/>
                </a:cxn>
                <a:cxn ang="0">
                  <a:pos x="22" y="63"/>
                </a:cxn>
                <a:cxn ang="0">
                  <a:pos x="27" y="63"/>
                </a:cxn>
                <a:cxn ang="0">
                  <a:pos x="31" y="63"/>
                </a:cxn>
                <a:cxn ang="0">
                  <a:pos x="35" y="61"/>
                </a:cxn>
                <a:cxn ang="0">
                  <a:pos x="37" y="61"/>
                </a:cxn>
                <a:cxn ang="0">
                  <a:pos x="41" y="57"/>
                </a:cxn>
                <a:cxn ang="0">
                  <a:pos x="43" y="53"/>
                </a:cxn>
                <a:cxn ang="0">
                  <a:pos x="43" y="51"/>
                </a:cxn>
                <a:cxn ang="0">
                  <a:pos x="44" y="47"/>
                </a:cxn>
                <a:cxn ang="0">
                  <a:pos x="44" y="42"/>
                </a:cxn>
                <a:cxn ang="0">
                  <a:pos x="44" y="0"/>
                </a:cxn>
                <a:cxn ang="0">
                  <a:pos x="53" y="0"/>
                </a:cxn>
                <a:cxn ang="0">
                  <a:pos x="53" y="42"/>
                </a:cxn>
                <a:cxn ang="0">
                  <a:pos x="53" y="49"/>
                </a:cxn>
                <a:cxn ang="0">
                  <a:pos x="52" y="55"/>
                </a:cxn>
                <a:cxn ang="0">
                  <a:pos x="50" y="60"/>
                </a:cxn>
                <a:cxn ang="0">
                  <a:pos x="46" y="64"/>
                </a:cxn>
                <a:cxn ang="0">
                  <a:pos x="42" y="67"/>
                </a:cxn>
                <a:cxn ang="0">
                  <a:pos x="38" y="70"/>
                </a:cxn>
                <a:cxn ang="0">
                  <a:pos x="33" y="71"/>
                </a:cxn>
                <a:cxn ang="0">
                  <a:pos x="27" y="71"/>
                </a:cxn>
                <a:cxn ang="0">
                  <a:pos x="20" y="71"/>
                </a:cxn>
                <a:cxn ang="0">
                  <a:pos x="15" y="69"/>
                </a:cxn>
                <a:cxn ang="0">
                  <a:pos x="11" y="67"/>
                </a:cxn>
                <a:cxn ang="0">
                  <a:pos x="7" y="64"/>
                </a:cxn>
                <a:cxn ang="0">
                  <a:pos x="4" y="60"/>
                </a:cxn>
                <a:cxn ang="0">
                  <a:pos x="1" y="55"/>
                </a:cxn>
                <a:cxn ang="0">
                  <a:pos x="0" y="49"/>
                </a:cxn>
                <a:cxn ang="0">
                  <a:pos x="0" y="42"/>
                </a:cxn>
                <a:cxn ang="0">
                  <a:pos x="0" y="0"/>
                </a:cxn>
              </a:cxnLst>
              <a:rect l="0" t="0" r="r" b="b"/>
              <a:pathLst>
                <a:path w="53" h="71">
                  <a:moveTo>
                    <a:pt x="0" y="0"/>
                  </a:moveTo>
                  <a:lnTo>
                    <a:pt x="9" y="0"/>
                  </a:lnTo>
                  <a:lnTo>
                    <a:pt x="9" y="47"/>
                  </a:lnTo>
                  <a:lnTo>
                    <a:pt x="10" y="51"/>
                  </a:lnTo>
                  <a:lnTo>
                    <a:pt x="11" y="53"/>
                  </a:lnTo>
                  <a:lnTo>
                    <a:pt x="12" y="57"/>
                  </a:lnTo>
                  <a:lnTo>
                    <a:pt x="14" y="59"/>
                  </a:lnTo>
                  <a:lnTo>
                    <a:pt x="16" y="60"/>
                  </a:lnTo>
                  <a:lnTo>
                    <a:pt x="18" y="61"/>
                  </a:lnTo>
                  <a:lnTo>
                    <a:pt x="22" y="63"/>
                  </a:lnTo>
                  <a:lnTo>
                    <a:pt x="27" y="63"/>
                  </a:lnTo>
                  <a:lnTo>
                    <a:pt x="31" y="63"/>
                  </a:lnTo>
                  <a:lnTo>
                    <a:pt x="35" y="61"/>
                  </a:lnTo>
                  <a:lnTo>
                    <a:pt x="37" y="61"/>
                  </a:lnTo>
                  <a:lnTo>
                    <a:pt x="41" y="57"/>
                  </a:lnTo>
                  <a:lnTo>
                    <a:pt x="43" y="53"/>
                  </a:lnTo>
                  <a:lnTo>
                    <a:pt x="43" y="51"/>
                  </a:lnTo>
                  <a:lnTo>
                    <a:pt x="44" y="47"/>
                  </a:lnTo>
                  <a:lnTo>
                    <a:pt x="44" y="42"/>
                  </a:lnTo>
                  <a:lnTo>
                    <a:pt x="44" y="0"/>
                  </a:lnTo>
                  <a:lnTo>
                    <a:pt x="53" y="0"/>
                  </a:lnTo>
                  <a:lnTo>
                    <a:pt x="53" y="42"/>
                  </a:lnTo>
                  <a:lnTo>
                    <a:pt x="53" y="49"/>
                  </a:lnTo>
                  <a:lnTo>
                    <a:pt x="52" y="55"/>
                  </a:lnTo>
                  <a:lnTo>
                    <a:pt x="50" y="60"/>
                  </a:lnTo>
                  <a:lnTo>
                    <a:pt x="46" y="64"/>
                  </a:lnTo>
                  <a:lnTo>
                    <a:pt x="42" y="67"/>
                  </a:lnTo>
                  <a:lnTo>
                    <a:pt x="38" y="70"/>
                  </a:lnTo>
                  <a:lnTo>
                    <a:pt x="33" y="71"/>
                  </a:lnTo>
                  <a:lnTo>
                    <a:pt x="27" y="71"/>
                  </a:lnTo>
                  <a:lnTo>
                    <a:pt x="20" y="71"/>
                  </a:lnTo>
                  <a:lnTo>
                    <a:pt x="15" y="69"/>
                  </a:lnTo>
                  <a:lnTo>
                    <a:pt x="11" y="67"/>
                  </a:lnTo>
                  <a:lnTo>
                    <a:pt x="7" y="64"/>
                  </a:lnTo>
                  <a:lnTo>
                    <a:pt x="4" y="60"/>
                  </a:lnTo>
                  <a:lnTo>
                    <a:pt x="1" y="55"/>
                  </a:lnTo>
                  <a:lnTo>
                    <a:pt x="0" y="49"/>
                  </a:lnTo>
                  <a:lnTo>
                    <a:pt x="0" y="4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53" name="Rectangle 101"/>
            <p:cNvSpPr>
              <a:spLocks noChangeArrowheads="1"/>
            </p:cNvSpPr>
            <p:nvPr/>
          </p:nvSpPr>
          <p:spPr bwMode="auto">
            <a:xfrm>
              <a:off x="3110" y="1755"/>
              <a:ext cx="170" cy="156"/>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54" name="Line 102"/>
            <p:cNvSpPr>
              <a:spLocks noChangeShapeType="1"/>
            </p:cNvSpPr>
            <p:nvPr/>
          </p:nvSpPr>
          <p:spPr bwMode="auto">
            <a:xfrm flipH="1">
              <a:off x="3110" y="1911"/>
              <a:ext cx="170"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55" name="Line 103"/>
            <p:cNvSpPr>
              <a:spLocks noChangeShapeType="1"/>
            </p:cNvSpPr>
            <p:nvPr/>
          </p:nvSpPr>
          <p:spPr bwMode="auto">
            <a:xfrm flipV="1">
              <a:off x="3110" y="1755"/>
              <a:ext cx="1" cy="156"/>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56" name="Line 104"/>
            <p:cNvSpPr>
              <a:spLocks noChangeShapeType="1"/>
            </p:cNvSpPr>
            <p:nvPr/>
          </p:nvSpPr>
          <p:spPr bwMode="auto">
            <a:xfrm>
              <a:off x="3110" y="1755"/>
              <a:ext cx="170"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57" name="Line 105"/>
            <p:cNvSpPr>
              <a:spLocks noChangeShapeType="1"/>
            </p:cNvSpPr>
            <p:nvPr/>
          </p:nvSpPr>
          <p:spPr bwMode="auto">
            <a:xfrm>
              <a:off x="3280" y="1755"/>
              <a:ext cx="1" cy="156"/>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58" name="Freeform 106"/>
            <p:cNvSpPr>
              <a:spLocks/>
            </p:cNvSpPr>
            <p:nvPr/>
          </p:nvSpPr>
          <p:spPr bwMode="auto">
            <a:xfrm>
              <a:off x="3143" y="1793"/>
              <a:ext cx="44" cy="70"/>
            </a:xfrm>
            <a:custGeom>
              <a:avLst/>
              <a:gdLst/>
              <a:ahLst/>
              <a:cxnLst>
                <a:cxn ang="0">
                  <a:pos x="0" y="0"/>
                </a:cxn>
                <a:cxn ang="0">
                  <a:pos x="44" y="0"/>
                </a:cxn>
                <a:cxn ang="0">
                  <a:pos x="44" y="8"/>
                </a:cxn>
                <a:cxn ang="0">
                  <a:pos x="9" y="8"/>
                </a:cxn>
                <a:cxn ang="0">
                  <a:pos x="9" y="28"/>
                </a:cxn>
                <a:cxn ang="0">
                  <a:pos x="39" y="28"/>
                </a:cxn>
                <a:cxn ang="0">
                  <a:pos x="39" y="36"/>
                </a:cxn>
                <a:cxn ang="0">
                  <a:pos x="9" y="36"/>
                </a:cxn>
                <a:cxn ang="0">
                  <a:pos x="9" y="70"/>
                </a:cxn>
                <a:cxn ang="0">
                  <a:pos x="0" y="70"/>
                </a:cxn>
                <a:cxn ang="0">
                  <a:pos x="0" y="0"/>
                </a:cxn>
              </a:cxnLst>
              <a:rect l="0" t="0" r="r" b="b"/>
              <a:pathLst>
                <a:path w="44" h="70">
                  <a:moveTo>
                    <a:pt x="0" y="0"/>
                  </a:moveTo>
                  <a:lnTo>
                    <a:pt x="44" y="0"/>
                  </a:lnTo>
                  <a:lnTo>
                    <a:pt x="44" y="8"/>
                  </a:lnTo>
                  <a:lnTo>
                    <a:pt x="9" y="8"/>
                  </a:lnTo>
                  <a:lnTo>
                    <a:pt x="9" y="28"/>
                  </a:lnTo>
                  <a:lnTo>
                    <a:pt x="39" y="28"/>
                  </a:lnTo>
                  <a:lnTo>
                    <a:pt x="39" y="36"/>
                  </a:lnTo>
                  <a:lnTo>
                    <a:pt x="9" y="36"/>
                  </a:lnTo>
                  <a:lnTo>
                    <a:pt x="9" y="70"/>
                  </a:lnTo>
                  <a:lnTo>
                    <a:pt x="0" y="7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59" name="Freeform 107"/>
            <p:cNvSpPr>
              <a:spLocks/>
            </p:cNvSpPr>
            <p:nvPr/>
          </p:nvSpPr>
          <p:spPr bwMode="auto">
            <a:xfrm>
              <a:off x="3196" y="1793"/>
              <a:ext cx="54" cy="71"/>
            </a:xfrm>
            <a:custGeom>
              <a:avLst/>
              <a:gdLst/>
              <a:ahLst/>
              <a:cxnLst>
                <a:cxn ang="0">
                  <a:pos x="0" y="0"/>
                </a:cxn>
                <a:cxn ang="0">
                  <a:pos x="10" y="0"/>
                </a:cxn>
                <a:cxn ang="0">
                  <a:pos x="10" y="47"/>
                </a:cxn>
                <a:cxn ang="0">
                  <a:pos x="10" y="51"/>
                </a:cxn>
                <a:cxn ang="0">
                  <a:pos x="11" y="53"/>
                </a:cxn>
                <a:cxn ang="0">
                  <a:pos x="13" y="57"/>
                </a:cxn>
                <a:cxn ang="0">
                  <a:pos x="14" y="59"/>
                </a:cxn>
                <a:cxn ang="0">
                  <a:pos x="16" y="60"/>
                </a:cxn>
                <a:cxn ang="0">
                  <a:pos x="18" y="61"/>
                </a:cxn>
                <a:cxn ang="0">
                  <a:pos x="23" y="63"/>
                </a:cxn>
                <a:cxn ang="0">
                  <a:pos x="27" y="63"/>
                </a:cxn>
                <a:cxn ang="0">
                  <a:pos x="32" y="63"/>
                </a:cxn>
                <a:cxn ang="0">
                  <a:pos x="35" y="61"/>
                </a:cxn>
                <a:cxn ang="0">
                  <a:pos x="38" y="61"/>
                </a:cxn>
                <a:cxn ang="0">
                  <a:pos x="41" y="57"/>
                </a:cxn>
                <a:cxn ang="0">
                  <a:pos x="43" y="53"/>
                </a:cxn>
                <a:cxn ang="0">
                  <a:pos x="44" y="51"/>
                </a:cxn>
                <a:cxn ang="0">
                  <a:pos x="44" y="47"/>
                </a:cxn>
                <a:cxn ang="0">
                  <a:pos x="45" y="42"/>
                </a:cxn>
                <a:cxn ang="0">
                  <a:pos x="45" y="0"/>
                </a:cxn>
                <a:cxn ang="0">
                  <a:pos x="54" y="0"/>
                </a:cxn>
                <a:cxn ang="0">
                  <a:pos x="54" y="42"/>
                </a:cxn>
                <a:cxn ang="0">
                  <a:pos x="53" y="49"/>
                </a:cxn>
                <a:cxn ang="0">
                  <a:pos x="52" y="55"/>
                </a:cxn>
                <a:cxn ang="0">
                  <a:pos x="50" y="60"/>
                </a:cxn>
                <a:cxn ang="0">
                  <a:pos x="47" y="64"/>
                </a:cxn>
                <a:cxn ang="0">
                  <a:pos x="43" y="67"/>
                </a:cxn>
                <a:cxn ang="0">
                  <a:pos x="38" y="70"/>
                </a:cxn>
                <a:cxn ang="0">
                  <a:pos x="33" y="71"/>
                </a:cxn>
                <a:cxn ang="0">
                  <a:pos x="27" y="71"/>
                </a:cxn>
                <a:cxn ang="0">
                  <a:pos x="21" y="71"/>
                </a:cxn>
                <a:cxn ang="0">
                  <a:pos x="16" y="69"/>
                </a:cxn>
                <a:cxn ang="0">
                  <a:pos x="11" y="67"/>
                </a:cxn>
                <a:cxn ang="0">
                  <a:pos x="7" y="64"/>
                </a:cxn>
                <a:cxn ang="0">
                  <a:pos x="4" y="60"/>
                </a:cxn>
                <a:cxn ang="0">
                  <a:pos x="2" y="55"/>
                </a:cxn>
                <a:cxn ang="0">
                  <a:pos x="1" y="49"/>
                </a:cxn>
                <a:cxn ang="0">
                  <a:pos x="0" y="42"/>
                </a:cxn>
                <a:cxn ang="0">
                  <a:pos x="0" y="0"/>
                </a:cxn>
              </a:cxnLst>
              <a:rect l="0" t="0" r="r" b="b"/>
              <a:pathLst>
                <a:path w="54" h="71">
                  <a:moveTo>
                    <a:pt x="0" y="0"/>
                  </a:moveTo>
                  <a:lnTo>
                    <a:pt x="10" y="0"/>
                  </a:lnTo>
                  <a:lnTo>
                    <a:pt x="10" y="47"/>
                  </a:lnTo>
                  <a:lnTo>
                    <a:pt x="10" y="51"/>
                  </a:lnTo>
                  <a:lnTo>
                    <a:pt x="11" y="53"/>
                  </a:lnTo>
                  <a:lnTo>
                    <a:pt x="13" y="57"/>
                  </a:lnTo>
                  <a:lnTo>
                    <a:pt x="14" y="59"/>
                  </a:lnTo>
                  <a:lnTo>
                    <a:pt x="16" y="60"/>
                  </a:lnTo>
                  <a:lnTo>
                    <a:pt x="18" y="61"/>
                  </a:lnTo>
                  <a:lnTo>
                    <a:pt x="23" y="63"/>
                  </a:lnTo>
                  <a:lnTo>
                    <a:pt x="27" y="63"/>
                  </a:lnTo>
                  <a:lnTo>
                    <a:pt x="32" y="63"/>
                  </a:lnTo>
                  <a:lnTo>
                    <a:pt x="35" y="61"/>
                  </a:lnTo>
                  <a:lnTo>
                    <a:pt x="38" y="61"/>
                  </a:lnTo>
                  <a:lnTo>
                    <a:pt x="41" y="57"/>
                  </a:lnTo>
                  <a:lnTo>
                    <a:pt x="43" y="53"/>
                  </a:lnTo>
                  <a:lnTo>
                    <a:pt x="44" y="51"/>
                  </a:lnTo>
                  <a:lnTo>
                    <a:pt x="44" y="47"/>
                  </a:lnTo>
                  <a:lnTo>
                    <a:pt x="45" y="42"/>
                  </a:lnTo>
                  <a:lnTo>
                    <a:pt x="45" y="0"/>
                  </a:lnTo>
                  <a:lnTo>
                    <a:pt x="54" y="0"/>
                  </a:lnTo>
                  <a:lnTo>
                    <a:pt x="54" y="42"/>
                  </a:lnTo>
                  <a:lnTo>
                    <a:pt x="53" y="49"/>
                  </a:lnTo>
                  <a:lnTo>
                    <a:pt x="52" y="55"/>
                  </a:lnTo>
                  <a:lnTo>
                    <a:pt x="50" y="60"/>
                  </a:lnTo>
                  <a:lnTo>
                    <a:pt x="47" y="64"/>
                  </a:lnTo>
                  <a:lnTo>
                    <a:pt x="43" y="67"/>
                  </a:lnTo>
                  <a:lnTo>
                    <a:pt x="38" y="70"/>
                  </a:lnTo>
                  <a:lnTo>
                    <a:pt x="33" y="71"/>
                  </a:lnTo>
                  <a:lnTo>
                    <a:pt x="27" y="71"/>
                  </a:lnTo>
                  <a:lnTo>
                    <a:pt x="21" y="71"/>
                  </a:lnTo>
                  <a:lnTo>
                    <a:pt x="16" y="69"/>
                  </a:lnTo>
                  <a:lnTo>
                    <a:pt x="11" y="67"/>
                  </a:lnTo>
                  <a:lnTo>
                    <a:pt x="7" y="64"/>
                  </a:lnTo>
                  <a:lnTo>
                    <a:pt x="4" y="60"/>
                  </a:lnTo>
                  <a:lnTo>
                    <a:pt x="2" y="55"/>
                  </a:lnTo>
                  <a:lnTo>
                    <a:pt x="1" y="49"/>
                  </a:lnTo>
                  <a:lnTo>
                    <a:pt x="0" y="4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60" name="Rectangle 108"/>
            <p:cNvSpPr>
              <a:spLocks noChangeArrowheads="1"/>
            </p:cNvSpPr>
            <p:nvPr/>
          </p:nvSpPr>
          <p:spPr bwMode="auto">
            <a:xfrm>
              <a:off x="3110" y="2387"/>
              <a:ext cx="170" cy="156"/>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61" name="Line 109"/>
            <p:cNvSpPr>
              <a:spLocks noChangeShapeType="1"/>
            </p:cNvSpPr>
            <p:nvPr/>
          </p:nvSpPr>
          <p:spPr bwMode="auto">
            <a:xfrm flipH="1">
              <a:off x="3110" y="2543"/>
              <a:ext cx="170"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62" name="Line 110"/>
            <p:cNvSpPr>
              <a:spLocks noChangeShapeType="1"/>
            </p:cNvSpPr>
            <p:nvPr/>
          </p:nvSpPr>
          <p:spPr bwMode="auto">
            <a:xfrm flipV="1">
              <a:off x="3110" y="2387"/>
              <a:ext cx="1" cy="156"/>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63" name="Line 111"/>
            <p:cNvSpPr>
              <a:spLocks noChangeShapeType="1"/>
            </p:cNvSpPr>
            <p:nvPr/>
          </p:nvSpPr>
          <p:spPr bwMode="auto">
            <a:xfrm>
              <a:off x="3110" y="2387"/>
              <a:ext cx="170"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64" name="Line 112"/>
            <p:cNvSpPr>
              <a:spLocks noChangeShapeType="1"/>
            </p:cNvSpPr>
            <p:nvPr/>
          </p:nvSpPr>
          <p:spPr bwMode="auto">
            <a:xfrm>
              <a:off x="3280" y="2387"/>
              <a:ext cx="1" cy="156"/>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65" name="Freeform 113"/>
            <p:cNvSpPr>
              <a:spLocks/>
            </p:cNvSpPr>
            <p:nvPr/>
          </p:nvSpPr>
          <p:spPr bwMode="auto">
            <a:xfrm>
              <a:off x="3143" y="2425"/>
              <a:ext cx="44" cy="70"/>
            </a:xfrm>
            <a:custGeom>
              <a:avLst/>
              <a:gdLst/>
              <a:ahLst/>
              <a:cxnLst>
                <a:cxn ang="0">
                  <a:pos x="0" y="0"/>
                </a:cxn>
                <a:cxn ang="0">
                  <a:pos x="44" y="0"/>
                </a:cxn>
                <a:cxn ang="0">
                  <a:pos x="44" y="8"/>
                </a:cxn>
                <a:cxn ang="0">
                  <a:pos x="9" y="8"/>
                </a:cxn>
                <a:cxn ang="0">
                  <a:pos x="9" y="28"/>
                </a:cxn>
                <a:cxn ang="0">
                  <a:pos x="39" y="28"/>
                </a:cxn>
                <a:cxn ang="0">
                  <a:pos x="39" y="36"/>
                </a:cxn>
                <a:cxn ang="0">
                  <a:pos x="9" y="36"/>
                </a:cxn>
                <a:cxn ang="0">
                  <a:pos x="9" y="70"/>
                </a:cxn>
                <a:cxn ang="0">
                  <a:pos x="0" y="70"/>
                </a:cxn>
                <a:cxn ang="0">
                  <a:pos x="0" y="0"/>
                </a:cxn>
              </a:cxnLst>
              <a:rect l="0" t="0" r="r" b="b"/>
              <a:pathLst>
                <a:path w="44" h="70">
                  <a:moveTo>
                    <a:pt x="0" y="0"/>
                  </a:moveTo>
                  <a:lnTo>
                    <a:pt x="44" y="0"/>
                  </a:lnTo>
                  <a:lnTo>
                    <a:pt x="44" y="8"/>
                  </a:lnTo>
                  <a:lnTo>
                    <a:pt x="9" y="8"/>
                  </a:lnTo>
                  <a:lnTo>
                    <a:pt x="9" y="28"/>
                  </a:lnTo>
                  <a:lnTo>
                    <a:pt x="39" y="28"/>
                  </a:lnTo>
                  <a:lnTo>
                    <a:pt x="39" y="36"/>
                  </a:lnTo>
                  <a:lnTo>
                    <a:pt x="9" y="36"/>
                  </a:lnTo>
                  <a:lnTo>
                    <a:pt x="9" y="70"/>
                  </a:lnTo>
                  <a:lnTo>
                    <a:pt x="0" y="7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66" name="Freeform 114"/>
            <p:cNvSpPr>
              <a:spLocks/>
            </p:cNvSpPr>
            <p:nvPr/>
          </p:nvSpPr>
          <p:spPr bwMode="auto">
            <a:xfrm>
              <a:off x="3196" y="2425"/>
              <a:ext cx="54" cy="71"/>
            </a:xfrm>
            <a:custGeom>
              <a:avLst/>
              <a:gdLst/>
              <a:ahLst/>
              <a:cxnLst>
                <a:cxn ang="0">
                  <a:pos x="0" y="0"/>
                </a:cxn>
                <a:cxn ang="0">
                  <a:pos x="10" y="0"/>
                </a:cxn>
                <a:cxn ang="0">
                  <a:pos x="10" y="47"/>
                </a:cxn>
                <a:cxn ang="0">
                  <a:pos x="10" y="51"/>
                </a:cxn>
                <a:cxn ang="0">
                  <a:pos x="11" y="53"/>
                </a:cxn>
                <a:cxn ang="0">
                  <a:pos x="13" y="57"/>
                </a:cxn>
                <a:cxn ang="0">
                  <a:pos x="14" y="59"/>
                </a:cxn>
                <a:cxn ang="0">
                  <a:pos x="16" y="60"/>
                </a:cxn>
                <a:cxn ang="0">
                  <a:pos x="18" y="61"/>
                </a:cxn>
                <a:cxn ang="0">
                  <a:pos x="23" y="63"/>
                </a:cxn>
                <a:cxn ang="0">
                  <a:pos x="27" y="63"/>
                </a:cxn>
                <a:cxn ang="0">
                  <a:pos x="32" y="63"/>
                </a:cxn>
                <a:cxn ang="0">
                  <a:pos x="35" y="61"/>
                </a:cxn>
                <a:cxn ang="0">
                  <a:pos x="38" y="60"/>
                </a:cxn>
                <a:cxn ang="0">
                  <a:pos x="41" y="57"/>
                </a:cxn>
                <a:cxn ang="0">
                  <a:pos x="43" y="53"/>
                </a:cxn>
                <a:cxn ang="0">
                  <a:pos x="44" y="51"/>
                </a:cxn>
                <a:cxn ang="0">
                  <a:pos x="44" y="47"/>
                </a:cxn>
                <a:cxn ang="0">
                  <a:pos x="45" y="42"/>
                </a:cxn>
                <a:cxn ang="0">
                  <a:pos x="45" y="0"/>
                </a:cxn>
                <a:cxn ang="0">
                  <a:pos x="54" y="0"/>
                </a:cxn>
                <a:cxn ang="0">
                  <a:pos x="54" y="42"/>
                </a:cxn>
                <a:cxn ang="0">
                  <a:pos x="53" y="49"/>
                </a:cxn>
                <a:cxn ang="0">
                  <a:pos x="52" y="55"/>
                </a:cxn>
                <a:cxn ang="0">
                  <a:pos x="50" y="60"/>
                </a:cxn>
                <a:cxn ang="0">
                  <a:pos x="47" y="64"/>
                </a:cxn>
                <a:cxn ang="0">
                  <a:pos x="43" y="67"/>
                </a:cxn>
                <a:cxn ang="0">
                  <a:pos x="38" y="70"/>
                </a:cxn>
                <a:cxn ang="0">
                  <a:pos x="33" y="71"/>
                </a:cxn>
                <a:cxn ang="0">
                  <a:pos x="27" y="71"/>
                </a:cxn>
                <a:cxn ang="0">
                  <a:pos x="21" y="71"/>
                </a:cxn>
                <a:cxn ang="0">
                  <a:pos x="16" y="69"/>
                </a:cxn>
                <a:cxn ang="0">
                  <a:pos x="11" y="67"/>
                </a:cxn>
                <a:cxn ang="0">
                  <a:pos x="7" y="64"/>
                </a:cxn>
                <a:cxn ang="0">
                  <a:pos x="4" y="60"/>
                </a:cxn>
                <a:cxn ang="0">
                  <a:pos x="2" y="55"/>
                </a:cxn>
                <a:cxn ang="0">
                  <a:pos x="1" y="49"/>
                </a:cxn>
                <a:cxn ang="0">
                  <a:pos x="0" y="42"/>
                </a:cxn>
                <a:cxn ang="0">
                  <a:pos x="0" y="0"/>
                </a:cxn>
              </a:cxnLst>
              <a:rect l="0" t="0" r="r" b="b"/>
              <a:pathLst>
                <a:path w="54" h="71">
                  <a:moveTo>
                    <a:pt x="0" y="0"/>
                  </a:moveTo>
                  <a:lnTo>
                    <a:pt x="10" y="0"/>
                  </a:lnTo>
                  <a:lnTo>
                    <a:pt x="10" y="47"/>
                  </a:lnTo>
                  <a:lnTo>
                    <a:pt x="10" y="51"/>
                  </a:lnTo>
                  <a:lnTo>
                    <a:pt x="11" y="53"/>
                  </a:lnTo>
                  <a:lnTo>
                    <a:pt x="13" y="57"/>
                  </a:lnTo>
                  <a:lnTo>
                    <a:pt x="14" y="59"/>
                  </a:lnTo>
                  <a:lnTo>
                    <a:pt x="16" y="60"/>
                  </a:lnTo>
                  <a:lnTo>
                    <a:pt x="18" y="61"/>
                  </a:lnTo>
                  <a:lnTo>
                    <a:pt x="23" y="63"/>
                  </a:lnTo>
                  <a:lnTo>
                    <a:pt x="27" y="63"/>
                  </a:lnTo>
                  <a:lnTo>
                    <a:pt x="32" y="63"/>
                  </a:lnTo>
                  <a:lnTo>
                    <a:pt x="35" y="61"/>
                  </a:lnTo>
                  <a:lnTo>
                    <a:pt x="38" y="60"/>
                  </a:lnTo>
                  <a:lnTo>
                    <a:pt x="41" y="57"/>
                  </a:lnTo>
                  <a:lnTo>
                    <a:pt x="43" y="53"/>
                  </a:lnTo>
                  <a:lnTo>
                    <a:pt x="44" y="51"/>
                  </a:lnTo>
                  <a:lnTo>
                    <a:pt x="44" y="47"/>
                  </a:lnTo>
                  <a:lnTo>
                    <a:pt x="45" y="42"/>
                  </a:lnTo>
                  <a:lnTo>
                    <a:pt x="45" y="0"/>
                  </a:lnTo>
                  <a:lnTo>
                    <a:pt x="54" y="0"/>
                  </a:lnTo>
                  <a:lnTo>
                    <a:pt x="54" y="42"/>
                  </a:lnTo>
                  <a:lnTo>
                    <a:pt x="53" y="49"/>
                  </a:lnTo>
                  <a:lnTo>
                    <a:pt x="52" y="55"/>
                  </a:lnTo>
                  <a:lnTo>
                    <a:pt x="50" y="60"/>
                  </a:lnTo>
                  <a:lnTo>
                    <a:pt x="47" y="64"/>
                  </a:lnTo>
                  <a:lnTo>
                    <a:pt x="43" y="67"/>
                  </a:lnTo>
                  <a:lnTo>
                    <a:pt x="38" y="70"/>
                  </a:lnTo>
                  <a:lnTo>
                    <a:pt x="33" y="71"/>
                  </a:lnTo>
                  <a:lnTo>
                    <a:pt x="27" y="71"/>
                  </a:lnTo>
                  <a:lnTo>
                    <a:pt x="21" y="71"/>
                  </a:lnTo>
                  <a:lnTo>
                    <a:pt x="16" y="69"/>
                  </a:lnTo>
                  <a:lnTo>
                    <a:pt x="11" y="67"/>
                  </a:lnTo>
                  <a:lnTo>
                    <a:pt x="7" y="64"/>
                  </a:lnTo>
                  <a:lnTo>
                    <a:pt x="4" y="60"/>
                  </a:lnTo>
                  <a:lnTo>
                    <a:pt x="2" y="55"/>
                  </a:lnTo>
                  <a:lnTo>
                    <a:pt x="1" y="49"/>
                  </a:lnTo>
                  <a:lnTo>
                    <a:pt x="0" y="4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67" name="Rectangle 115"/>
            <p:cNvSpPr>
              <a:spLocks noChangeArrowheads="1"/>
            </p:cNvSpPr>
            <p:nvPr/>
          </p:nvSpPr>
          <p:spPr bwMode="auto">
            <a:xfrm>
              <a:off x="2423" y="2387"/>
              <a:ext cx="170" cy="156"/>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68" name="Line 116"/>
            <p:cNvSpPr>
              <a:spLocks noChangeShapeType="1"/>
            </p:cNvSpPr>
            <p:nvPr/>
          </p:nvSpPr>
          <p:spPr bwMode="auto">
            <a:xfrm flipH="1">
              <a:off x="2423" y="2543"/>
              <a:ext cx="170"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69" name="Line 117"/>
            <p:cNvSpPr>
              <a:spLocks noChangeShapeType="1"/>
            </p:cNvSpPr>
            <p:nvPr/>
          </p:nvSpPr>
          <p:spPr bwMode="auto">
            <a:xfrm flipV="1">
              <a:off x="2423" y="2387"/>
              <a:ext cx="1" cy="156"/>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70" name="Line 118"/>
            <p:cNvSpPr>
              <a:spLocks noChangeShapeType="1"/>
            </p:cNvSpPr>
            <p:nvPr/>
          </p:nvSpPr>
          <p:spPr bwMode="auto">
            <a:xfrm>
              <a:off x="2423" y="2387"/>
              <a:ext cx="170"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71" name="Line 119"/>
            <p:cNvSpPr>
              <a:spLocks noChangeShapeType="1"/>
            </p:cNvSpPr>
            <p:nvPr/>
          </p:nvSpPr>
          <p:spPr bwMode="auto">
            <a:xfrm>
              <a:off x="2593" y="2387"/>
              <a:ext cx="1" cy="156"/>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72" name="Freeform 120"/>
            <p:cNvSpPr>
              <a:spLocks/>
            </p:cNvSpPr>
            <p:nvPr/>
          </p:nvSpPr>
          <p:spPr bwMode="auto">
            <a:xfrm>
              <a:off x="2455" y="2425"/>
              <a:ext cx="45" cy="70"/>
            </a:xfrm>
            <a:custGeom>
              <a:avLst/>
              <a:gdLst/>
              <a:ahLst/>
              <a:cxnLst>
                <a:cxn ang="0">
                  <a:pos x="0" y="0"/>
                </a:cxn>
                <a:cxn ang="0">
                  <a:pos x="45" y="0"/>
                </a:cxn>
                <a:cxn ang="0">
                  <a:pos x="45" y="8"/>
                </a:cxn>
                <a:cxn ang="0">
                  <a:pos x="10" y="8"/>
                </a:cxn>
                <a:cxn ang="0">
                  <a:pos x="10" y="28"/>
                </a:cxn>
                <a:cxn ang="0">
                  <a:pos x="40" y="28"/>
                </a:cxn>
                <a:cxn ang="0">
                  <a:pos x="40" y="36"/>
                </a:cxn>
                <a:cxn ang="0">
                  <a:pos x="10" y="36"/>
                </a:cxn>
                <a:cxn ang="0">
                  <a:pos x="10" y="70"/>
                </a:cxn>
                <a:cxn ang="0">
                  <a:pos x="0" y="70"/>
                </a:cxn>
                <a:cxn ang="0">
                  <a:pos x="0" y="0"/>
                </a:cxn>
              </a:cxnLst>
              <a:rect l="0" t="0" r="r" b="b"/>
              <a:pathLst>
                <a:path w="45" h="70">
                  <a:moveTo>
                    <a:pt x="0" y="0"/>
                  </a:moveTo>
                  <a:lnTo>
                    <a:pt x="45" y="0"/>
                  </a:lnTo>
                  <a:lnTo>
                    <a:pt x="45" y="8"/>
                  </a:lnTo>
                  <a:lnTo>
                    <a:pt x="10" y="8"/>
                  </a:lnTo>
                  <a:lnTo>
                    <a:pt x="10" y="28"/>
                  </a:lnTo>
                  <a:lnTo>
                    <a:pt x="40" y="28"/>
                  </a:lnTo>
                  <a:lnTo>
                    <a:pt x="40" y="36"/>
                  </a:lnTo>
                  <a:lnTo>
                    <a:pt x="10" y="36"/>
                  </a:lnTo>
                  <a:lnTo>
                    <a:pt x="10" y="70"/>
                  </a:lnTo>
                  <a:lnTo>
                    <a:pt x="0" y="7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73" name="Freeform 121"/>
            <p:cNvSpPr>
              <a:spLocks/>
            </p:cNvSpPr>
            <p:nvPr/>
          </p:nvSpPr>
          <p:spPr bwMode="auto">
            <a:xfrm>
              <a:off x="2509" y="2425"/>
              <a:ext cx="54" cy="71"/>
            </a:xfrm>
            <a:custGeom>
              <a:avLst/>
              <a:gdLst/>
              <a:ahLst/>
              <a:cxnLst>
                <a:cxn ang="0">
                  <a:pos x="0" y="0"/>
                </a:cxn>
                <a:cxn ang="0">
                  <a:pos x="10" y="0"/>
                </a:cxn>
                <a:cxn ang="0">
                  <a:pos x="10" y="47"/>
                </a:cxn>
                <a:cxn ang="0">
                  <a:pos x="10" y="51"/>
                </a:cxn>
                <a:cxn ang="0">
                  <a:pos x="11" y="53"/>
                </a:cxn>
                <a:cxn ang="0">
                  <a:pos x="13" y="57"/>
                </a:cxn>
                <a:cxn ang="0">
                  <a:pos x="14" y="59"/>
                </a:cxn>
                <a:cxn ang="0">
                  <a:pos x="16" y="60"/>
                </a:cxn>
                <a:cxn ang="0">
                  <a:pos x="18" y="61"/>
                </a:cxn>
                <a:cxn ang="0">
                  <a:pos x="23" y="63"/>
                </a:cxn>
                <a:cxn ang="0">
                  <a:pos x="27" y="63"/>
                </a:cxn>
                <a:cxn ang="0">
                  <a:pos x="32" y="63"/>
                </a:cxn>
                <a:cxn ang="0">
                  <a:pos x="35" y="61"/>
                </a:cxn>
                <a:cxn ang="0">
                  <a:pos x="38" y="60"/>
                </a:cxn>
                <a:cxn ang="0">
                  <a:pos x="41" y="57"/>
                </a:cxn>
                <a:cxn ang="0">
                  <a:pos x="43" y="53"/>
                </a:cxn>
                <a:cxn ang="0">
                  <a:pos x="44" y="51"/>
                </a:cxn>
                <a:cxn ang="0">
                  <a:pos x="44" y="47"/>
                </a:cxn>
                <a:cxn ang="0">
                  <a:pos x="45" y="42"/>
                </a:cxn>
                <a:cxn ang="0">
                  <a:pos x="45" y="0"/>
                </a:cxn>
                <a:cxn ang="0">
                  <a:pos x="54" y="0"/>
                </a:cxn>
                <a:cxn ang="0">
                  <a:pos x="54" y="42"/>
                </a:cxn>
                <a:cxn ang="0">
                  <a:pos x="53" y="49"/>
                </a:cxn>
                <a:cxn ang="0">
                  <a:pos x="52" y="55"/>
                </a:cxn>
                <a:cxn ang="0">
                  <a:pos x="50" y="60"/>
                </a:cxn>
                <a:cxn ang="0">
                  <a:pos x="47" y="64"/>
                </a:cxn>
                <a:cxn ang="0">
                  <a:pos x="43" y="67"/>
                </a:cxn>
                <a:cxn ang="0">
                  <a:pos x="38" y="70"/>
                </a:cxn>
                <a:cxn ang="0">
                  <a:pos x="33" y="71"/>
                </a:cxn>
                <a:cxn ang="0">
                  <a:pos x="27" y="71"/>
                </a:cxn>
                <a:cxn ang="0">
                  <a:pos x="21" y="71"/>
                </a:cxn>
                <a:cxn ang="0">
                  <a:pos x="16" y="69"/>
                </a:cxn>
                <a:cxn ang="0">
                  <a:pos x="11" y="67"/>
                </a:cxn>
                <a:cxn ang="0">
                  <a:pos x="7" y="64"/>
                </a:cxn>
                <a:cxn ang="0">
                  <a:pos x="4" y="60"/>
                </a:cxn>
                <a:cxn ang="0">
                  <a:pos x="2" y="55"/>
                </a:cxn>
                <a:cxn ang="0">
                  <a:pos x="1" y="49"/>
                </a:cxn>
                <a:cxn ang="0">
                  <a:pos x="0" y="42"/>
                </a:cxn>
                <a:cxn ang="0">
                  <a:pos x="0" y="0"/>
                </a:cxn>
              </a:cxnLst>
              <a:rect l="0" t="0" r="r" b="b"/>
              <a:pathLst>
                <a:path w="54" h="71">
                  <a:moveTo>
                    <a:pt x="0" y="0"/>
                  </a:moveTo>
                  <a:lnTo>
                    <a:pt x="10" y="0"/>
                  </a:lnTo>
                  <a:lnTo>
                    <a:pt x="10" y="47"/>
                  </a:lnTo>
                  <a:lnTo>
                    <a:pt x="10" y="51"/>
                  </a:lnTo>
                  <a:lnTo>
                    <a:pt x="11" y="53"/>
                  </a:lnTo>
                  <a:lnTo>
                    <a:pt x="13" y="57"/>
                  </a:lnTo>
                  <a:lnTo>
                    <a:pt x="14" y="59"/>
                  </a:lnTo>
                  <a:lnTo>
                    <a:pt x="16" y="60"/>
                  </a:lnTo>
                  <a:lnTo>
                    <a:pt x="18" y="61"/>
                  </a:lnTo>
                  <a:lnTo>
                    <a:pt x="23" y="63"/>
                  </a:lnTo>
                  <a:lnTo>
                    <a:pt x="27" y="63"/>
                  </a:lnTo>
                  <a:lnTo>
                    <a:pt x="32" y="63"/>
                  </a:lnTo>
                  <a:lnTo>
                    <a:pt x="35" y="61"/>
                  </a:lnTo>
                  <a:lnTo>
                    <a:pt x="38" y="60"/>
                  </a:lnTo>
                  <a:lnTo>
                    <a:pt x="41" y="57"/>
                  </a:lnTo>
                  <a:lnTo>
                    <a:pt x="43" y="53"/>
                  </a:lnTo>
                  <a:lnTo>
                    <a:pt x="44" y="51"/>
                  </a:lnTo>
                  <a:lnTo>
                    <a:pt x="44" y="47"/>
                  </a:lnTo>
                  <a:lnTo>
                    <a:pt x="45" y="42"/>
                  </a:lnTo>
                  <a:lnTo>
                    <a:pt x="45" y="0"/>
                  </a:lnTo>
                  <a:lnTo>
                    <a:pt x="54" y="0"/>
                  </a:lnTo>
                  <a:lnTo>
                    <a:pt x="54" y="42"/>
                  </a:lnTo>
                  <a:lnTo>
                    <a:pt x="53" y="49"/>
                  </a:lnTo>
                  <a:lnTo>
                    <a:pt x="52" y="55"/>
                  </a:lnTo>
                  <a:lnTo>
                    <a:pt x="50" y="60"/>
                  </a:lnTo>
                  <a:lnTo>
                    <a:pt x="47" y="64"/>
                  </a:lnTo>
                  <a:lnTo>
                    <a:pt x="43" y="67"/>
                  </a:lnTo>
                  <a:lnTo>
                    <a:pt x="38" y="70"/>
                  </a:lnTo>
                  <a:lnTo>
                    <a:pt x="33" y="71"/>
                  </a:lnTo>
                  <a:lnTo>
                    <a:pt x="27" y="71"/>
                  </a:lnTo>
                  <a:lnTo>
                    <a:pt x="21" y="71"/>
                  </a:lnTo>
                  <a:lnTo>
                    <a:pt x="16" y="69"/>
                  </a:lnTo>
                  <a:lnTo>
                    <a:pt x="11" y="67"/>
                  </a:lnTo>
                  <a:lnTo>
                    <a:pt x="7" y="64"/>
                  </a:lnTo>
                  <a:lnTo>
                    <a:pt x="4" y="60"/>
                  </a:lnTo>
                  <a:lnTo>
                    <a:pt x="2" y="55"/>
                  </a:lnTo>
                  <a:lnTo>
                    <a:pt x="1" y="49"/>
                  </a:lnTo>
                  <a:lnTo>
                    <a:pt x="0" y="4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74" name="Rectangle 122"/>
            <p:cNvSpPr>
              <a:spLocks noChangeArrowheads="1"/>
            </p:cNvSpPr>
            <p:nvPr/>
          </p:nvSpPr>
          <p:spPr bwMode="auto">
            <a:xfrm>
              <a:off x="2131" y="1448"/>
              <a:ext cx="147" cy="14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75" name="Line 123"/>
            <p:cNvSpPr>
              <a:spLocks noChangeShapeType="1"/>
            </p:cNvSpPr>
            <p:nvPr/>
          </p:nvSpPr>
          <p:spPr bwMode="auto">
            <a:xfrm flipH="1">
              <a:off x="2131" y="1595"/>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76" name="Line 124"/>
            <p:cNvSpPr>
              <a:spLocks noChangeShapeType="1"/>
            </p:cNvSpPr>
            <p:nvPr/>
          </p:nvSpPr>
          <p:spPr bwMode="auto">
            <a:xfrm flipV="1">
              <a:off x="2131" y="1448"/>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77" name="Line 125"/>
            <p:cNvSpPr>
              <a:spLocks noChangeShapeType="1"/>
            </p:cNvSpPr>
            <p:nvPr/>
          </p:nvSpPr>
          <p:spPr bwMode="auto">
            <a:xfrm>
              <a:off x="2131" y="1448"/>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78" name="Line 126"/>
            <p:cNvSpPr>
              <a:spLocks noChangeShapeType="1"/>
            </p:cNvSpPr>
            <p:nvPr/>
          </p:nvSpPr>
          <p:spPr bwMode="auto">
            <a:xfrm>
              <a:off x="2278" y="1448"/>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79" name="Rectangle 127"/>
            <p:cNvSpPr>
              <a:spLocks noChangeArrowheads="1"/>
            </p:cNvSpPr>
            <p:nvPr/>
          </p:nvSpPr>
          <p:spPr bwMode="auto">
            <a:xfrm>
              <a:off x="2131" y="2090"/>
              <a:ext cx="147" cy="14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80" name="Line 128"/>
            <p:cNvSpPr>
              <a:spLocks noChangeShapeType="1"/>
            </p:cNvSpPr>
            <p:nvPr/>
          </p:nvSpPr>
          <p:spPr bwMode="auto">
            <a:xfrm flipH="1">
              <a:off x="2131" y="2237"/>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81" name="Line 129"/>
            <p:cNvSpPr>
              <a:spLocks noChangeShapeType="1"/>
            </p:cNvSpPr>
            <p:nvPr/>
          </p:nvSpPr>
          <p:spPr bwMode="auto">
            <a:xfrm flipV="1">
              <a:off x="2131" y="2090"/>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82" name="Line 130"/>
            <p:cNvSpPr>
              <a:spLocks noChangeShapeType="1"/>
            </p:cNvSpPr>
            <p:nvPr/>
          </p:nvSpPr>
          <p:spPr bwMode="auto">
            <a:xfrm>
              <a:off x="2131" y="2090"/>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83" name="Line 131"/>
            <p:cNvSpPr>
              <a:spLocks noChangeShapeType="1"/>
            </p:cNvSpPr>
            <p:nvPr/>
          </p:nvSpPr>
          <p:spPr bwMode="auto">
            <a:xfrm>
              <a:off x="2278" y="2090"/>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84" name="Rectangle 132"/>
            <p:cNvSpPr>
              <a:spLocks noChangeArrowheads="1"/>
            </p:cNvSpPr>
            <p:nvPr/>
          </p:nvSpPr>
          <p:spPr bwMode="auto">
            <a:xfrm>
              <a:off x="2131" y="2732"/>
              <a:ext cx="147" cy="14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85" name="Line 133"/>
            <p:cNvSpPr>
              <a:spLocks noChangeShapeType="1"/>
            </p:cNvSpPr>
            <p:nvPr/>
          </p:nvSpPr>
          <p:spPr bwMode="auto">
            <a:xfrm flipH="1">
              <a:off x="2131" y="2880"/>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86" name="Line 134"/>
            <p:cNvSpPr>
              <a:spLocks noChangeShapeType="1"/>
            </p:cNvSpPr>
            <p:nvPr/>
          </p:nvSpPr>
          <p:spPr bwMode="auto">
            <a:xfrm flipV="1">
              <a:off x="2131" y="2732"/>
              <a:ext cx="1" cy="148"/>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87" name="Line 135"/>
            <p:cNvSpPr>
              <a:spLocks noChangeShapeType="1"/>
            </p:cNvSpPr>
            <p:nvPr/>
          </p:nvSpPr>
          <p:spPr bwMode="auto">
            <a:xfrm>
              <a:off x="2131" y="2732"/>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88" name="Line 136"/>
            <p:cNvSpPr>
              <a:spLocks noChangeShapeType="1"/>
            </p:cNvSpPr>
            <p:nvPr/>
          </p:nvSpPr>
          <p:spPr bwMode="auto">
            <a:xfrm>
              <a:off x="2278" y="2732"/>
              <a:ext cx="1" cy="148"/>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89" name="Rectangle 137"/>
            <p:cNvSpPr>
              <a:spLocks noChangeArrowheads="1"/>
            </p:cNvSpPr>
            <p:nvPr/>
          </p:nvSpPr>
          <p:spPr bwMode="auto">
            <a:xfrm>
              <a:off x="2784" y="1448"/>
              <a:ext cx="147" cy="14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90" name="Line 138"/>
            <p:cNvSpPr>
              <a:spLocks noChangeShapeType="1"/>
            </p:cNvSpPr>
            <p:nvPr/>
          </p:nvSpPr>
          <p:spPr bwMode="auto">
            <a:xfrm flipH="1">
              <a:off x="2784" y="1595"/>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91" name="Line 139"/>
            <p:cNvSpPr>
              <a:spLocks noChangeShapeType="1"/>
            </p:cNvSpPr>
            <p:nvPr/>
          </p:nvSpPr>
          <p:spPr bwMode="auto">
            <a:xfrm flipV="1">
              <a:off x="2784" y="1448"/>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92" name="Line 140"/>
            <p:cNvSpPr>
              <a:spLocks noChangeShapeType="1"/>
            </p:cNvSpPr>
            <p:nvPr/>
          </p:nvSpPr>
          <p:spPr bwMode="auto">
            <a:xfrm>
              <a:off x="2784" y="1448"/>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93" name="Line 141"/>
            <p:cNvSpPr>
              <a:spLocks noChangeShapeType="1"/>
            </p:cNvSpPr>
            <p:nvPr/>
          </p:nvSpPr>
          <p:spPr bwMode="auto">
            <a:xfrm>
              <a:off x="2931" y="1448"/>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94" name="Rectangle 142"/>
            <p:cNvSpPr>
              <a:spLocks noChangeArrowheads="1"/>
            </p:cNvSpPr>
            <p:nvPr/>
          </p:nvSpPr>
          <p:spPr bwMode="auto">
            <a:xfrm>
              <a:off x="2784" y="2090"/>
              <a:ext cx="147" cy="14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95" name="Line 143"/>
            <p:cNvSpPr>
              <a:spLocks noChangeShapeType="1"/>
            </p:cNvSpPr>
            <p:nvPr/>
          </p:nvSpPr>
          <p:spPr bwMode="auto">
            <a:xfrm flipH="1">
              <a:off x="2784" y="2237"/>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96" name="Line 144"/>
            <p:cNvSpPr>
              <a:spLocks noChangeShapeType="1"/>
            </p:cNvSpPr>
            <p:nvPr/>
          </p:nvSpPr>
          <p:spPr bwMode="auto">
            <a:xfrm flipV="1">
              <a:off x="2784" y="2090"/>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97" name="Line 145"/>
            <p:cNvSpPr>
              <a:spLocks noChangeShapeType="1"/>
            </p:cNvSpPr>
            <p:nvPr/>
          </p:nvSpPr>
          <p:spPr bwMode="auto">
            <a:xfrm>
              <a:off x="2784" y="2090"/>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98" name="Line 146"/>
            <p:cNvSpPr>
              <a:spLocks noChangeShapeType="1"/>
            </p:cNvSpPr>
            <p:nvPr/>
          </p:nvSpPr>
          <p:spPr bwMode="auto">
            <a:xfrm>
              <a:off x="2931" y="2090"/>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99" name="Rectangle 147"/>
            <p:cNvSpPr>
              <a:spLocks noChangeArrowheads="1"/>
            </p:cNvSpPr>
            <p:nvPr/>
          </p:nvSpPr>
          <p:spPr bwMode="auto">
            <a:xfrm>
              <a:off x="2784" y="2732"/>
              <a:ext cx="147" cy="14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00" name="Line 148"/>
            <p:cNvSpPr>
              <a:spLocks noChangeShapeType="1"/>
            </p:cNvSpPr>
            <p:nvPr/>
          </p:nvSpPr>
          <p:spPr bwMode="auto">
            <a:xfrm flipH="1">
              <a:off x="2784" y="2880"/>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01" name="Line 149"/>
            <p:cNvSpPr>
              <a:spLocks noChangeShapeType="1"/>
            </p:cNvSpPr>
            <p:nvPr/>
          </p:nvSpPr>
          <p:spPr bwMode="auto">
            <a:xfrm flipV="1">
              <a:off x="2784" y="2732"/>
              <a:ext cx="1" cy="148"/>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02" name="Line 150"/>
            <p:cNvSpPr>
              <a:spLocks noChangeShapeType="1"/>
            </p:cNvSpPr>
            <p:nvPr/>
          </p:nvSpPr>
          <p:spPr bwMode="auto">
            <a:xfrm>
              <a:off x="2784" y="2732"/>
              <a:ext cx="147"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03" name="Line 151"/>
            <p:cNvSpPr>
              <a:spLocks noChangeShapeType="1"/>
            </p:cNvSpPr>
            <p:nvPr/>
          </p:nvSpPr>
          <p:spPr bwMode="auto">
            <a:xfrm>
              <a:off x="2931" y="2732"/>
              <a:ext cx="1" cy="148"/>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04" name="Rectangle 152"/>
            <p:cNvSpPr>
              <a:spLocks noChangeArrowheads="1"/>
            </p:cNvSpPr>
            <p:nvPr/>
          </p:nvSpPr>
          <p:spPr bwMode="auto">
            <a:xfrm>
              <a:off x="3478" y="1448"/>
              <a:ext cx="146" cy="14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05" name="Line 153"/>
            <p:cNvSpPr>
              <a:spLocks noChangeShapeType="1"/>
            </p:cNvSpPr>
            <p:nvPr/>
          </p:nvSpPr>
          <p:spPr bwMode="auto">
            <a:xfrm flipH="1">
              <a:off x="3478" y="1595"/>
              <a:ext cx="146"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06" name="Line 154"/>
            <p:cNvSpPr>
              <a:spLocks noChangeShapeType="1"/>
            </p:cNvSpPr>
            <p:nvPr/>
          </p:nvSpPr>
          <p:spPr bwMode="auto">
            <a:xfrm flipV="1">
              <a:off x="3478" y="1448"/>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07" name="Line 155"/>
            <p:cNvSpPr>
              <a:spLocks noChangeShapeType="1"/>
            </p:cNvSpPr>
            <p:nvPr/>
          </p:nvSpPr>
          <p:spPr bwMode="auto">
            <a:xfrm>
              <a:off x="3478" y="1448"/>
              <a:ext cx="146"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08" name="Line 156"/>
            <p:cNvSpPr>
              <a:spLocks noChangeShapeType="1"/>
            </p:cNvSpPr>
            <p:nvPr/>
          </p:nvSpPr>
          <p:spPr bwMode="auto">
            <a:xfrm>
              <a:off x="3624" y="1448"/>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09" name="Rectangle 157"/>
            <p:cNvSpPr>
              <a:spLocks noChangeArrowheads="1"/>
            </p:cNvSpPr>
            <p:nvPr/>
          </p:nvSpPr>
          <p:spPr bwMode="auto">
            <a:xfrm>
              <a:off x="3478" y="2090"/>
              <a:ext cx="146" cy="14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10" name="Line 158"/>
            <p:cNvSpPr>
              <a:spLocks noChangeShapeType="1"/>
            </p:cNvSpPr>
            <p:nvPr/>
          </p:nvSpPr>
          <p:spPr bwMode="auto">
            <a:xfrm flipH="1">
              <a:off x="3478" y="2237"/>
              <a:ext cx="146"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11" name="Line 159"/>
            <p:cNvSpPr>
              <a:spLocks noChangeShapeType="1"/>
            </p:cNvSpPr>
            <p:nvPr/>
          </p:nvSpPr>
          <p:spPr bwMode="auto">
            <a:xfrm flipV="1">
              <a:off x="3478" y="2090"/>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12" name="Line 160"/>
            <p:cNvSpPr>
              <a:spLocks noChangeShapeType="1"/>
            </p:cNvSpPr>
            <p:nvPr/>
          </p:nvSpPr>
          <p:spPr bwMode="auto">
            <a:xfrm>
              <a:off x="3478" y="2090"/>
              <a:ext cx="146"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13" name="Line 161"/>
            <p:cNvSpPr>
              <a:spLocks noChangeShapeType="1"/>
            </p:cNvSpPr>
            <p:nvPr/>
          </p:nvSpPr>
          <p:spPr bwMode="auto">
            <a:xfrm>
              <a:off x="3624" y="2090"/>
              <a:ext cx="1" cy="147"/>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14" name="Rectangle 162"/>
            <p:cNvSpPr>
              <a:spLocks noChangeArrowheads="1"/>
            </p:cNvSpPr>
            <p:nvPr/>
          </p:nvSpPr>
          <p:spPr bwMode="auto">
            <a:xfrm>
              <a:off x="3478" y="2732"/>
              <a:ext cx="146" cy="14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15" name="Line 163"/>
            <p:cNvSpPr>
              <a:spLocks noChangeShapeType="1"/>
            </p:cNvSpPr>
            <p:nvPr/>
          </p:nvSpPr>
          <p:spPr bwMode="auto">
            <a:xfrm flipH="1">
              <a:off x="3478" y="2880"/>
              <a:ext cx="146"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16" name="Line 164"/>
            <p:cNvSpPr>
              <a:spLocks noChangeShapeType="1"/>
            </p:cNvSpPr>
            <p:nvPr/>
          </p:nvSpPr>
          <p:spPr bwMode="auto">
            <a:xfrm flipV="1">
              <a:off x="3478" y="2732"/>
              <a:ext cx="1" cy="148"/>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17" name="Line 165"/>
            <p:cNvSpPr>
              <a:spLocks noChangeShapeType="1"/>
            </p:cNvSpPr>
            <p:nvPr/>
          </p:nvSpPr>
          <p:spPr bwMode="auto">
            <a:xfrm>
              <a:off x="3478" y="2732"/>
              <a:ext cx="146" cy="1"/>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18" name="Line 166"/>
            <p:cNvSpPr>
              <a:spLocks noChangeShapeType="1"/>
            </p:cNvSpPr>
            <p:nvPr/>
          </p:nvSpPr>
          <p:spPr bwMode="auto">
            <a:xfrm>
              <a:off x="3624" y="2732"/>
              <a:ext cx="1" cy="148"/>
            </a:xfrm>
            <a:prstGeom prst="line">
              <a:avLst/>
            </a:prstGeom>
            <a:noFill/>
            <a:ln w="14">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19" name="Freeform 167"/>
            <p:cNvSpPr>
              <a:spLocks/>
            </p:cNvSpPr>
            <p:nvPr/>
          </p:nvSpPr>
          <p:spPr bwMode="auto">
            <a:xfrm>
              <a:off x="2170" y="1474"/>
              <a:ext cx="72" cy="96"/>
            </a:xfrm>
            <a:custGeom>
              <a:avLst/>
              <a:gdLst/>
              <a:ahLst/>
              <a:cxnLst>
                <a:cxn ang="0">
                  <a:pos x="45" y="0"/>
                </a:cxn>
                <a:cxn ang="0">
                  <a:pos x="61" y="3"/>
                </a:cxn>
                <a:cxn ang="0">
                  <a:pos x="68" y="21"/>
                </a:cxn>
                <a:cxn ang="0">
                  <a:pos x="61" y="17"/>
                </a:cxn>
                <a:cxn ang="0">
                  <a:pos x="45" y="11"/>
                </a:cxn>
                <a:cxn ang="0">
                  <a:pos x="30" y="11"/>
                </a:cxn>
                <a:cxn ang="0">
                  <a:pos x="20" y="14"/>
                </a:cxn>
                <a:cxn ang="0">
                  <a:pos x="15" y="21"/>
                </a:cxn>
                <a:cxn ang="0">
                  <a:pos x="15" y="30"/>
                </a:cxn>
                <a:cxn ang="0">
                  <a:pos x="21" y="37"/>
                </a:cxn>
                <a:cxn ang="0">
                  <a:pos x="39" y="41"/>
                </a:cxn>
                <a:cxn ang="0">
                  <a:pos x="51" y="44"/>
                </a:cxn>
                <a:cxn ang="0">
                  <a:pos x="63" y="49"/>
                </a:cxn>
                <a:cxn ang="0">
                  <a:pos x="70" y="56"/>
                </a:cxn>
                <a:cxn ang="0">
                  <a:pos x="72" y="68"/>
                </a:cxn>
                <a:cxn ang="0">
                  <a:pos x="70" y="78"/>
                </a:cxn>
                <a:cxn ang="0">
                  <a:pos x="62" y="87"/>
                </a:cxn>
                <a:cxn ang="0">
                  <a:pos x="51" y="94"/>
                </a:cxn>
                <a:cxn ang="0">
                  <a:pos x="35" y="96"/>
                </a:cxn>
                <a:cxn ang="0">
                  <a:pos x="17" y="94"/>
                </a:cxn>
                <a:cxn ang="0">
                  <a:pos x="0" y="88"/>
                </a:cxn>
                <a:cxn ang="0">
                  <a:pos x="1" y="73"/>
                </a:cxn>
                <a:cxn ang="0">
                  <a:pos x="17" y="82"/>
                </a:cxn>
                <a:cxn ang="0">
                  <a:pos x="35" y="85"/>
                </a:cxn>
                <a:cxn ang="0">
                  <a:pos x="48" y="83"/>
                </a:cxn>
                <a:cxn ang="0">
                  <a:pos x="56" y="78"/>
                </a:cxn>
                <a:cxn ang="0">
                  <a:pos x="59" y="69"/>
                </a:cxn>
                <a:cxn ang="0">
                  <a:pos x="56" y="60"/>
                </a:cxn>
                <a:cxn ang="0">
                  <a:pos x="47" y="56"/>
                </a:cxn>
                <a:cxn ang="0">
                  <a:pos x="37" y="54"/>
                </a:cxn>
                <a:cxn ang="0">
                  <a:pos x="18" y="49"/>
                </a:cxn>
                <a:cxn ang="0">
                  <a:pos x="7" y="43"/>
                </a:cxn>
                <a:cxn ang="0">
                  <a:pos x="2" y="33"/>
                </a:cxn>
                <a:cxn ang="0">
                  <a:pos x="2" y="19"/>
                </a:cxn>
                <a:cxn ang="0">
                  <a:pos x="11" y="7"/>
                </a:cxn>
                <a:cxn ang="0">
                  <a:pos x="26" y="0"/>
                </a:cxn>
              </a:cxnLst>
              <a:rect l="0" t="0" r="r" b="b"/>
              <a:pathLst>
                <a:path w="72" h="96">
                  <a:moveTo>
                    <a:pt x="36" y="0"/>
                  </a:moveTo>
                  <a:lnTo>
                    <a:pt x="45" y="0"/>
                  </a:lnTo>
                  <a:lnTo>
                    <a:pt x="54" y="1"/>
                  </a:lnTo>
                  <a:lnTo>
                    <a:pt x="61" y="3"/>
                  </a:lnTo>
                  <a:lnTo>
                    <a:pt x="68" y="6"/>
                  </a:lnTo>
                  <a:lnTo>
                    <a:pt x="68" y="21"/>
                  </a:lnTo>
                  <a:lnTo>
                    <a:pt x="67" y="21"/>
                  </a:lnTo>
                  <a:lnTo>
                    <a:pt x="61" y="17"/>
                  </a:lnTo>
                  <a:lnTo>
                    <a:pt x="54" y="13"/>
                  </a:lnTo>
                  <a:lnTo>
                    <a:pt x="45" y="11"/>
                  </a:lnTo>
                  <a:lnTo>
                    <a:pt x="36" y="10"/>
                  </a:lnTo>
                  <a:lnTo>
                    <a:pt x="30" y="11"/>
                  </a:lnTo>
                  <a:lnTo>
                    <a:pt x="24" y="12"/>
                  </a:lnTo>
                  <a:lnTo>
                    <a:pt x="20" y="14"/>
                  </a:lnTo>
                  <a:lnTo>
                    <a:pt x="16" y="18"/>
                  </a:lnTo>
                  <a:lnTo>
                    <a:pt x="15" y="21"/>
                  </a:lnTo>
                  <a:lnTo>
                    <a:pt x="14" y="25"/>
                  </a:lnTo>
                  <a:lnTo>
                    <a:pt x="15" y="30"/>
                  </a:lnTo>
                  <a:lnTo>
                    <a:pt x="17" y="34"/>
                  </a:lnTo>
                  <a:lnTo>
                    <a:pt x="21" y="37"/>
                  </a:lnTo>
                  <a:lnTo>
                    <a:pt x="27" y="39"/>
                  </a:lnTo>
                  <a:lnTo>
                    <a:pt x="39" y="41"/>
                  </a:lnTo>
                  <a:lnTo>
                    <a:pt x="45" y="42"/>
                  </a:lnTo>
                  <a:lnTo>
                    <a:pt x="51" y="44"/>
                  </a:lnTo>
                  <a:lnTo>
                    <a:pt x="58" y="46"/>
                  </a:lnTo>
                  <a:lnTo>
                    <a:pt x="63" y="49"/>
                  </a:lnTo>
                  <a:lnTo>
                    <a:pt x="67" y="52"/>
                  </a:lnTo>
                  <a:lnTo>
                    <a:pt x="70" y="56"/>
                  </a:lnTo>
                  <a:lnTo>
                    <a:pt x="71" y="62"/>
                  </a:lnTo>
                  <a:lnTo>
                    <a:pt x="72" y="68"/>
                  </a:lnTo>
                  <a:lnTo>
                    <a:pt x="71" y="73"/>
                  </a:lnTo>
                  <a:lnTo>
                    <a:pt x="70" y="78"/>
                  </a:lnTo>
                  <a:lnTo>
                    <a:pt x="66" y="83"/>
                  </a:lnTo>
                  <a:lnTo>
                    <a:pt x="62" y="87"/>
                  </a:lnTo>
                  <a:lnTo>
                    <a:pt x="57" y="91"/>
                  </a:lnTo>
                  <a:lnTo>
                    <a:pt x="51" y="94"/>
                  </a:lnTo>
                  <a:lnTo>
                    <a:pt x="43" y="95"/>
                  </a:lnTo>
                  <a:lnTo>
                    <a:pt x="35" y="96"/>
                  </a:lnTo>
                  <a:lnTo>
                    <a:pt x="25" y="96"/>
                  </a:lnTo>
                  <a:lnTo>
                    <a:pt x="17" y="94"/>
                  </a:lnTo>
                  <a:lnTo>
                    <a:pt x="9" y="92"/>
                  </a:lnTo>
                  <a:lnTo>
                    <a:pt x="0" y="88"/>
                  </a:lnTo>
                  <a:lnTo>
                    <a:pt x="0" y="73"/>
                  </a:lnTo>
                  <a:lnTo>
                    <a:pt x="1" y="73"/>
                  </a:lnTo>
                  <a:lnTo>
                    <a:pt x="9" y="78"/>
                  </a:lnTo>
                  <a:lnTo>
                    <a:pt x="17" y="82"/>
                  </a:lnTo>
                  <a:lnTo>
                    <a:pt x="26" y="84"/>
                  </a:lnTo>
                  <a:lnTo>
                    <a:pt x="35" y="85"/>
                  </a:lnTo>
                  <a:lnTo>
                    <a:pt x="42" y="85"/>
                  </a:lnTo>
                  <a:lnTo>
                    <a:pt x="48" y="83"/>
                  </a:lnTo>
                  <a:lnTo>
                    <a:pt x="53" y="81"/>
                  </a:lnTo>
                  <a:lnTo>
                    <a:pt x="56" y="78"/>
                  </a:lnTo>
                  <a:lnTo>
                    <a:pt x="58" y="74"/>
                  </a:lnTo>
                  <a:lnTo>
                    <a:pt x="59" y="69"/>
                  </a:lnTo>
                  <a:lnTo>
                    <a:pt x="58" y="64"/>
                  </a:lnTo>
                  <a:lnTo>
                    <a:pt x="56" y="60"/>
                  </a:lnTo>
                  <a:lnTo>
                    <a:pt x="52" y="58"/>
                  </a:lnTo>
                  <a:lnTo>
                    <a:pt x="47" y="56"/>
                  </a:lnTo>
                  <a:lnTo>
                    <a:pt x="42" y="55"/>
                  </a:lnTo>
                  <a:lnTo>
                    <a:pt x="37" y="54"/>
                  </a:lnTo>
                  <a:lnTo>
                    <a:pt x="25" y="52"/>
                  </a:lnTo>
                  <a:lnTo>
                    <a:pt x="18" y="49"/>
                  </a:lnTo>
                  <a:lnTo>
                    <a:pt x="11" y="46"/>
                  </a:lnTo>
                  <a:lnTo>
                    <a:pt x="7" y="43"/>
                  </a:lnTo>
                  <a:lnTo>
                    <a:pt x="4" y="38"/>
                  </a:lnTo>
                  <a:lnTo>
                    <a:pt x="2" y="33"/>
                  </a:lnTo>
                  <a:lnTo>
                    <a:pt x="1" y="26"/>
                  </a:lnTo>
                  <a:lnTo>
                    <a:pt x="2" y="19"/>
                  </a:lnTo>
                  <a:lnTo>
                    <a:pt x="5" y="12"/>
                  </a:lnTo>
                  <a:lnTo>
                    <a:pt x="11" y="7"/>
                  </a:lnTo>
                  <a:lnTo>
                    <a:pt x="18" y="3"/>
                  </a:lnTo>
                  <a:lnTo>
                    <a:pt x="26" y="0"/>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20" name="Freeform 168"/>
            <p:cNvSpPr>
              <a:spLocks/>
            </p:cNvSpPr>
            <p:nvPr/>
          </p:nvSpPr>
          <p:spPr bwMode="auto">
            <a:xfrm>
              <a:off x="2824" y="1474"/>
              <a:ext cx="71" cy="96"/>
            </a:xfrm>
            <a:custGeom>
              <a:avLst/>
              <a:gdLst/>
              <a:ahLst/>
              <a:cxnLst>
                <a:cxn ang="0">
                  <a:pos x="45" y="0"/>
                </a:cxn>
                <a:cxn ang="0">
                  <a:pos x="61" y="3"/>
                </a:cxn>
                <a:cxn ang="0">
                  <a:pos x="68" y="21"/>
                </a:cxn>
                <a:cxn ang="0">
                  <a:pos x="61" y="17"/>
                </a:cxn>
                <a:cxn ang="0">
                  <a:pos x="44" y="11"/>
                </a:cxn>
                <a:cxn ang="0">
                  <a:pos x="29" y="11"/>
                </a:cxn>
                <a:cxn ang="0">
                  <a:pos x="19" y="14"/>
                </a:cxn>
                <a:cxn ang="0">
                  <a:pos x="14" y="21"/>
                </a:cxn>
                <a:cxn ang="0">
                  <a:pos x="14" y="30"/>
                </a:cxn>
                <a:cxn ang="0">
                  <a:pos x="21" y="37"/>
                </a:cxn>
                <a:cxn ang="0">
                  <a:pos x="38" y="41"/>
                </a:cxn>
                <a:cxn ang="0">
                  <a:pos x="51" y="44"/>
                </a:cxn>
                <a:cxn ang="0">
                  <a:pos x="62" y="49"/>
                </a:cxn>
                <a:cxn ang="0">
                  <a:pos x="69" y="56"/>
                </a:cxn>
                <a:cxn ang="0">
                  <a:pos x="71" y="68"/>
                </a:cxn>
                <a:cxn ang="0">
                  <a:pos x="69" y="78"/>
                </a:cxn>
                <a:cxn ang="0">
                  <a:pos x="62" y="87"/>
                </a:cxn>
                <a:cxn ang="0">
                  <a:pos x="50" y="94"/>
                </a:cxn>
                <a:cxn ang="0">
                  <a:pos x="34" y="96"/>
                </a:cxn>
                <a:cxn ang="0">
                  <a:pos x="16" y="94"/>
                </a:cxn>
                <a:cxn ang="0">
                  <a:pos x="0" y="88"/>
                </a:cxn>
                <a:cxn ang="0">
                  <a:pos x="1" y="73"/>
                </a:cxn>
                <a:cxn ang="0">
                  <a:pos x="17" y="82"/>
                </a:cxn>
                <a:cxn ang="0">
                  <a:pos x="34" y="85"/>
                </a:cxn>
                <a:cxn ang="0">
                  <a:pos x="48" y="83"/>
                </a:cxn>
                <a:cxn ang="0">
                  <a:pos x="56" y="78"/>
                </a:cxn>
                <a:cxn ang="0">
                  <a:pos x="59" y="69"/>
                </a:cxn>
                <a:cxn ang="0">
                  <a:pos x="55" y="60"/>
                </a:cxn>
                <a:cxn ang="0">
                  <a:pos x="46" y="56"/>
                </a:cxn>
                <a:cxn ang="0">
                  <a:pos x="36" y="54"/>
                </a:cxn>
                <a:cxn ang="0">
                  <a:pos x="17" y="49"/>
                </a:cxn>
                <a:cxn ang="0">
                  <a:pos x="6" y="43"/>
                </a:cxn>
                <a:cxn ang="0">
                  <a:pos x="1" y="33"/>
                </a:cxn>
                <a:cxn ang="0">
                  <a:pos x="2" y="19"/>
                </a:cxn>
                <a:cxn ang="0">
                  <a:pos x="11" y="7"/>
                </a:cxn>
                <a:cxn ang="0">
                  <a:pos x="26" y="0"/>
                </a:cxn>
              </a:cxnLst>
              <a:rect l="0" t="0" r="r" b="b"/>
              <a:pathLst>
                <a:path w="71" h="96">
                  <a:moveTo>
                    <a:pt x="35" y="0"/>
                  </a:moveTo>
                  <a:lnTo>
                    <a:pt x="45" y="0"/>
                  </a:lnTo>
                  <a:lnTo>
                    <a:pt x="54" y="1"/>
                  </a:lnTo>
                  <a:lnTo>
                    <a:pt x="61" y="3"/>
                  </a:lnTo>
                  <a:lnTo>
                    <a:pt x="68" y="6"/>
                  </a:lnTo>
                  <a:lnTo>
                    <a:pt x="68" y="21"/>
                  </a:lnTo>
                  <a:lnTo>
                    <a:pt x="67" y="21"/>
                  </a:lnTo>
                  <a:lnTo>
                    <a:pt x="61" y="17"/>
                  </a:lnTo>
                  <a:lnTo>
                    <a:pt x="53" y="13"/>
                  </a:lnTo>
                  <a:lnTo>
                    <a:pt x="44" y="11"/>
                  </a:lnTo>
                  <a:lnTo>
                    <a:pt x="35" y="10"/>
                  </a:lnTo>
                  <a:lnTo>
                    <a:pt x="29" y="11"/>
                  </a:lnTo>
                  <a:lnTo>
                    <a:pt x="24" y="12"/>
                  </a:lnTo>
                  <a:lnTo>
                    <a:pt x="19" y="14"/>
                  </a:lnTo>
                  <a:lnTo>
                    <a:pt x="16" y="18"/>
                  </a:lnTo>
                  <a:lnTo>
                    <a:pt x="14" y="21"/>
                  </a:lnTo>
                  <a:lnTo>
                    <a:pt x="13" y="25"/>
                  </a:lnTo>
                  <a:lnTo>
                    <a:pt x="14" y="30"/>
                  </a:lnTo>
                  <a:lnTo>
                    <a:pt x="16" y="34"/>
                  </a:lnTo>
                  <a:lnTo>
                    <a:pt x="21" y="37"/>
                  </a:lnTo>
                  <a:lnTo>
                    <a:pt x="27" y="39"/>
                  </a:lnTo>
                  <a:lnTo>
                    <a:pt x="38" y="41"/>
                  </a:lnTo>
                  <a:lnTo>
                    <a:pt x="45" y="42"/>
                  </a:lnTo>
                  <a:lnTo>
                    <a:pt x="51" y="44"/>
                  </a:lnTo>
                  <a:lnTo>
                    <a:pt x="57" y="46"/>
                  </a:lnTo>
                  <a:lnTo>
                    <a:pt x="62" y="49"/>
                  </a:lnTo>
                  <a:lnTo>
                    <a:pt x="66" y="52"/>
                  </a:lnTo>
                  <a:lnTo>
                    <a:pt x="69" y="56"/>
                  </a:lnTo>
                  <a:lnTo>
                    <a:pt x="71" y="62"/>
                  </a:lnTo>
                  <a:lnTo>
                    <a:pt x="71" y="68"/>
                  </a:lnTo>
                  <a:lnTo>
                    <a:pt x="71" y="73"/>
                  </a:lnTo>
                  <a:lnTo>
                    <a:pt x="69" y="78"/>
                  </a:lnTo>
                  <a:lnTo>
                    <a:pt x="66" y="83"/>
                  </a:lnTo>
                  <a:lnTo>
                    <a:pt x="62" y="87"/>
                  </a:lnTo>
                  <a:lnTo>
                    <a:pt x="57" y="91"/>
                  </a:lnTo>
                  <a:lnTo>
                    <a:pt x="50" y="94"/>
                  </a:lnTo>
                  <a:lnTo>
                    <a:pt x="43" y="95"/>
                  </a:lnTo>
                  <a:lnTo>
                    <a:pt x="34" y="96"/>
                  </a:lnTo>
                  <a:lnTo>
                    <a:pt x="25" y="96"/>
                  </a:lnTo>
                  <a:lnTo>
                    <a:pt x="16" y="94"/>
                  </a:lnTo>
                  <a:lnTo>
                    <a:pt x="8" y="92"/>
                  </a:lnTo>
                  <a:lnTo>
                    <a:pt x="0" y="88"/>
                  </a:lnTo>
                  <a:lnTo>
                    <a:pt x="0" y="73"/>
                  </a:lnTo>
                  <a:lnTo>
                    <a:pt x="1" y="73"/>
                  </a:lnTo>
                  <a:lnTo>
                    <a:pt x="9" y="78"/>
                  </a:lnTo>
                  <a:lnTo>
                    <a:pt x="17" y="82"/>
                  </a:lnTo>
                  <a:lnTo>
                    <a:pt x="26" y="84"/>
                  </a:lnTo>
                  <a:lnTo>
                    <a:pt x="34" y="85"/>
                  </a:lnTo>
                  <a:lnTo>
                    <a:pt x="42" y="85"/>
                  </a:lnTo>
                  <a:lnTo>
                    <a:pt x="48" y="83"/>
                  </a:lnTo>
                  <a:lnTo>
                    <a:pt x="52" y="81"/>
                  </a:lnTo>
                  <a:lnTo>
                    <a:pt x="56" y="78"/>
                  </a:lnTo>
                  <a:lnTo>
                    <a:pt x="58" y="74"/>
                  </a:lnTo>
                  <a:lnTo>
                    <a:pt x="59" y="69"/>
                  </a:lnTo>
                  <a:lnTo>
                    <a:pt x="58" y="64"/>
                  </a:lnTo>
                  <a:lnTo>
                    <a:pt x="55" y="60"/>
                  </a:lnTo>
                  <a:lnTo>
                    <a:pt x="52" y="58"/>
                  </a:lnTo>
                  <a:lnTo>
                    <a:pt x="46" y="56"/>
                  </a:lnTo>
                  <a:lnTo>
                    <a:pt x="42" y="55"/>
                  </a:lnTo>
                  <a:lnTo>
                    <a:pt x="36" y="54"/>
                  </a:lnTo>
                  <a:lnTo>
                    <a:pt x="25" y="52"/>
                  </a:lnTo>
                  <a:lnTo>
                    <a:pt x="17" y="49"/>
                  </a:lnTo>
                  <a:lnTo>
                    <a:pt x="11" y="46"/>
                  </a:lnTo>
                  <a:lnTo>
                    <a:pt x="6" y="43"/>
                  </a:lnTo>
                  <a:lnTo>
                    <a:pt x="3" y="38"/>
                  </a:lnTo>
                  <a:lnTo>
                    <a:pt x="1" y="33"/>
                  </a:lnTo>
                  <a:lnTo>
                    <a:pt x="0" y="26"/>
                  </a:lnTo>
                  <a:lnTo>
                    <a:pt x="2" y="19"/>
                  </a:lnTo>
                  <a:lnTo>
                    <a:pt x="5" y="12"/>
                  </a:lnTo>
                  <a:lnTo>
                    <a:pt x="11" y="7"/>
                  </a:lnTo>
                  <a:lnTo>
                    <a:pt x="17" y="3"/>
                  </a:lnTo>
                  <a:lnTo>
                    <a:pt x="26" y="0"/>
                  </a:lnTo>
                  <a:lnTo>
                    <a:pt x="3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21" name="Freeform 169"/>
            <p:cNvSpPr>
              <a:spLocks/>
            </p:cNvSpPr>
            <p:nvPr/>
          </p:nvSpPr>
          <p:spPr bwMode="auto">
            <a:xfrm>
              <a:off x="3517" y="1474"/>
              <a:ext cx="72" cy="96"/>
            </a:xfrm>
            <a:custGeom>
              <a:avLst/>
              <a:gdLst/>
              <a:ahLst/>
              <a:cxnLst>
                <a:cxn ang="0">
                  <a:pos x="45" y="0"/>
                </a:cxn>
                <a:cxn ang="0">
                  <a:pos x="61" y="3"/>
                </a:cxn>
                <a:cxn ang="0">
                  <a:pos x="68" y="21"/>
                </a:cxn>
                <a:cxn ang="0">
                  <a:pos x="61" y="17"/>
                </a:cxn>
                <a:cxn ang="0">
                  <a:pos x="45" y="11"/>
                </a:cxn>
                <a:cxn ang="0">
                  <a:pos x="30" y="11"/>
                </a:cxn>
                <a:cxn ang="0">
                  <a:pos x="20" y="14"/>
                </a:cxn>
                <a:cxn ang="0">
                  <a:pos x="15" y="21"/>
                </a:cxn>
                <a:cxn ang="0">
                  <a:pos x="15" y="30"/>
                </a:cxn>
                <a:cxn ang="0">
                  <a:pos x="21" y="37"/>
                </a:cxn>
                <a:cxn ang="0">
                  <a:pos x="39" y="41"/>
                </a:cxn>
                <a:cxn ang="0">
                  <a:pos x="51" y="44"/>
                </a:cxn>
                <a:cxn ang="0">
                  <a:pos x="63" y="49"/>
                </a:cxn>
                <a:cxn ang="0">
                  <a:pos x="70" y="56"/>
                </a:cxn>
                <a:cxn ang="0">
                  <a:pos x="72" y="68"/>
                </a:cxn>
                <a:cxn ang="0">
                  <a:pos x="70" y="78"/>
                </a:cxn>
                <a:cxn ang="0">
                  <a:pos x="62" y="87"/>
                </a:cxn>
                <a:cxn ang="0">
                  <a:pos x="51" y="94"/>
                </a:cxn>
                <a:cxn ang="0">
                  <a:pos x="35" y="96"/>
                </a:cxn>
                <a:cxn ang="0">
                  <a:pos x="17" y="94"/>
                </a:cxn>
                <a:cxn ang="0">
                  <a:pos x="0" y="88"/>
                </a:cxn>
                <a:cxn ang="0">
                  <a:pos x="1" y="73"/>
                </a:cxn>
                <a:cxn ang="0">
                  <a:pos x="17" y="82"/>
                </a:cxn>
                <a:cxn ang="0">
                  <a:pos x="35" y="85"/>
                </a:cxn>
                <a:cxn ang="0">
                  <a:pos x="48" y="83"/>
                </a:cxn>
                <a:cxn ang="0">
                  <a:pos x="56" y="78"/>
                </a:cxn>
                <a:cxn ang="0">
                  <a:pos x="59" y="69"/>
                </a:cxn>
                <a:cxn ang="0">
                  <a:pos x="56" y="60"/>
                </a:cxn>
                <a:cxn ang="0">
                  <a:pos x="47" y="56"/>
                </a:cxn>
                <a:cxn ang="0">
                  <a:pos x="37" y="54"/>
                </a:cxn>
                <a:cxn ang="0">
                  <a:pos x="18" y="49"/>
                </a:cxn>
                <a:cxn ang="0">
                  <a:pos x="7" y="43"/>
                </a:cxn>
                <a:cxn ang="0">
                  <a:pos x="2" y="33"/>
                </a:cxn>
                <a:cxn ang="0">
                  <a:pos x="2" y="19"/>
                </a:cxn>
                <a:cxn ang="0">
                  <a:pos x="11" y="7"/>
                </a:cxn>
                <a:cxn ang="0">
                  <a:pos x="26" y="0"/>
                </a:cxn>
              </a:cxnLst>
              <a:rect l="0" t="0" r="r" b="b"/>
              <a:pathLst>
                <a:path w="72" h="96">
                  <a:moveTo>
                    <a:pt x="36" y="0"/>
                  </a:moveTo>
                  <a:lnTo>
                    <a:pt x="45" y="0"/>
                  </a:lnTo>
                  <a:lnTo>
                    <a:pt x="54" y="1"/>
                  </a:lnTo>
                  <a:lnTo>
                    <a:pt x="61" y="3"/>
                  </a:lnTo>
                  <a:lnTo>
                    <a:pt x="68" y="6"/>
                  </a:lnTo>
                  <a:lnTo>
                    <a:pt x="68" y="21"/>
                  </a:lnTo>
                  <a:lnTo>
                    <a:pt x="67" y="21"/>
                  </a:lnTo>
                  <a:lnTo>
                    <a:pt x="61" y="17"/>
                  </a:lnTo>
                  <a:lnTo>
                    <a:pt x="54" y="13"/>
                  </a:lnTo>
                  <a:lnTo>
                    <a:pt x="45" y="11"/>
                  </a:lnTo>
                  <a:lnTo>
                    <a:pt x="36" y="10"/>
                  </a:lnTo>
                  <a:lnTo>
                    <a:pt x="30" y="11"/>
                  </a:lnTo>
                  <a:lnTo>
                    <a:pt x="24" y="12"/>
                  </a:lnTo>
                  <a:lnTo>
                    <a:pt x="20" y="14"/>
                  </a:lnTo>
                  <a:lnTo>
                    <a:pt x="17" y="18"/>
                  </a:lnTo>
                  <a:lnTo>
                    <a:pt x="15" y="21"/>
                  </a:lnTo>
                  <a:lnTo>
                    <a:pt x="14" y="25"/>
                  </a:lnTo>
                  <a:lnTo>
                    <a:pt x="15" y="30"/>
                  </a:lnTo>
                  <a:lnTo>
                    <a:pt x="17" y="34"/>
                  </a:lnTo>
                  <a:lnTo>
                    <a:pt x="21" y="37"/>
                  </a:lnTo>
                  <a:lnTo>
                    <a:pt x="28" y="39"/>
                  </a:lnTo>
                  <a:lnTo>
                    <a:pt x="39" y="41"/>
                  </a:lnTo>
                  <a:lnTo>
                    <a:pt x="45" y="42"/>
                  </a:lnTo>
                  <a:lnTo>
                    <a:pt x="51" y="44"/>
                  </a:lnTo>
                  <a:lnTo>
                    <a:pt x="58" y="46"/>
                  </a:lnTo>
                  <a:lnTo>
                    <a:pt x="63" y="49"/>
                  </a:lnTo>
                  <a:lnTo>
                    <a:pt x="67" y="52"/>
                  </a:lnTo>
                  <a:lnTo>
                    <a:pt x="70" y="56"/>
                  </a:lnTo>
                  <a:lnTo>
                    <a:pt x="72" y="62"/>
                  </a:lnTo>
                  <a:lnTo>
                    <a:pt x="72" y="68"/>
                  </a:lnTo>
                  <a:lnTo>
                    <a:pt x="72" y="73"/>
                  </a:lnTo>
                  <a:lnTo>
                    <a:pt x="70" y="78"/>
                  </a:lnTo>
                  <a:lnTo>
                    <a:pt x="66" y="83"/>
                  </a:lnTo>
                  <a:lnTo>
                    <a:pt x="62" y="87"/>
                  </a:lnTo>
                  <a:lnTo>
                    <a:pt x="57" y="91"/>
                  </a:lnTo>
                  <a:lnTo>
                    <a:pt x="51" y="94"/>
                  </a:lnTo>
                  <a:lnTo>
                    <a:pt x="44" y="95"/>
                  </a:lnTo>
                  <a:lnTo>
                    <a:pt x="35" y="96"/>
                  </a:lnTo>
                  <a:lnTo>
                    <a:pt x="25" y="96"/>
                  </a:lnTo>
                  <a:lnTo>
                    <a:pt x="17" y="94"/>
                  </a:lnTo>
                  <a:lnTo>
                    <a:pt x="9" y="92"/>
                  </a:lnTo>
                  <a:lnTo>
                    <a:pt x="0" y="88"/>
                  </a:lnTo>
                  <a:lnTo>
                    <a:pt x="0" y="73"/>
                  </a:lnTo>
                  <a:lnTo>
                    <a:pt x="1" y="73"/>
                  </a:lnTo>
                  <a:lnTo>
                    <a:pt x="9" y="78"/>
                  </a:lnTo>
                  <a:lnTo>
                    <a:pt x="17" y="82"/>
                  </a:lnTo>
                  <a:lnTo>
                    <a:pt x="27" y="84"/>
                  </a:lnTo>
                  <a:lnTo>
                    <a:pt x="35" y="85"/>
                  </a:lnTo>
                  <a:lnTo>
                    <a:pt x="42" y="85"/>
                  </a:lnTo>
                  <a:lnTo>
                    <a:pt x="48" y="83"/>
                  </a:lnTo>
                  <a:lnTo>
                    <a:pt x="53" y="81"/>
                  </a:lnTo>
                  <a:lnTo>
                    <a:pt x="56" y="78"/>
                  </a:lnTo>
                  <a:lnTo>
                    <a:pt x="58" y="74"/>
                  </a:lnTo>
                  <a:lnTo>
                    <a:pt x="59" y="69"/>
                  </a:lnTo>
                  <a:lnTo>
                    <a:pt x="58" y="64"/>
                  </a:lnTo>
                  <a:lnTo>
                    <a:pt x="56" y="60"/>
                  </a:lnTo>
                  <a:lnTo>
                    <a:pt x="52" y="58"/>
                  </a:lnTo>
                  <a:lnTo>
                    <a:pt x="47" y="56"/>
                  </a:lnTo>
                  <a:lnTo>
                    <a:pt x="42" y="55"/>
                  </a:lnTo>
                  <a:lnTo>
                    <a:pt x="37" y="54"/>
                  </a:lnTo>
                  <a:lnTo>
                    <a:pt x="25" y="52"/>
                  </a:lnTo>
                  <a:lnTo>
                    <a:pt x="18" y="49"/>
                  </a:lnTo>
                  <a:lnTo>
                    <a:pt x="11" y="46"/>
                  </a:lnTo>
                  <a:lnTo>
                    <a:pt x="7" y="43"/>
                  </a:lnTo>
                  <a:lnTo>
                    <a:pt x="4" y="38"/>
                  </a:lnTo>
                  <a:lnTo>
                    <a:pt x="2" y="33"/>
                  </a:lnTo>
                  <a:lnTo>
                    <a:pt x="1" y="26"/>
                  </a:lnTo>
                  <a:lnTo>
                    <a:pt x="2" y="19"/>
                  </a:lnTo>
                  <a:lnTo>
                    <a:pt x="6" y="12"/>
                  </a:lnTo>
                  <a:lnTo>
                    <a:pt x="11" y="7"/>
                  </a:lnTo>
                  <a:lnTo>
                    <a:pt x="18" y="3"/>
                  </a:lnTo>
                  <a:lnTo>
                    <a:pt x="26" y="0"/>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22" name="Freeform 170"/>
            <p:cNvSpPr>
              <a:spLocks/>
            </p:cNvSpPr>
            <p:nvPr/>
          </p:nvSpPr>
          <p:spPr bwMode="auto">
            <a:xfrm>
              <a:off x="3517" y="2109"/>
              <a:ext cx="72" cy="97"/>
            </a:xfrm>
            <a:custGeom>
              <a:avLst/>
              <a:gdLst/>
              <a:ahLst/>
              <a:cxnLst>
                <a:cxn ang="0">
                  <a:pos x="45" y="1"/>
                </a:cxn>
                <a:cxn ang="0">
                  <a:pos x="61" y="4"/>
                </a:cxn>
                <a:cxn ang="0">
                  <a:pos x="68" y="21"/>
                </a:cxn>
                <a:cxn ang="0">
                  <a:pos x="61" y="17"/>
                </a:cxn>
                <a:cxn ang="0">
                  <a:pos x="45" y="12"/>
                </a:cxn>
                <a:cxn ang="0">
                  <a:pos x="30" y="11"/>
                </a:cxn>
                <a:cxn ang="0">
                  <a:pos x="20" y="15"/>
                </a:cxn>
                <a:cxn ang="0">
                  <a:pos x="15" y="21"/>
                </a:cxn>
                <a:cxn ang="0">
                  <a:pos x="15" y="31"/>
                </a:cxn>
                <a:cxn ang="0">
                  <a:pos x="21" y="38"/>
                </a:cxn>
                <a:cxn ang="0">
                  <a:pos x="39" y="42"/>
                </a:cxn>
                <a:cxn ang="0">
                  <a:pos x="51" y="44"/>
                </a:cxn>
                <a:cxn ang="0">
                  <a:pos x="63" y="49"/>
                </a:cxn>
                <a:cxn ang="0">
                  <a:pos x="70" y="57"/>
                </a:cxn>
                <a:cxn ang="0">
                  <a:pos x="72" y="68"/>
                </a:cxn>
                <a:cxn ang="0">
                  <a:pos x="70" y="79"/>
                </a:cxn>
                <a:cxn ang="0">
                  <a:pos x="62" y="88"/>
                </a:cxn>
                <a:cxn ang="0">
                  <a:pos x="51" y="95"/>
                </a:cxn>
                <a:cxn ang="0">
                  <a:pos x="35" y="97"/>
                </a:cxn>
                <a:cxn ang="0">
                  <a:pos x="17" y="95"/>
                </a:cxn>
                <a:cxn ang="0">
                  <a:pos x="0" y="89"/>
                </a:cxn>
                <a:cxn ang="0">
                  <a:pos x="1" y="74"/>
                </a:cxn>
                <a:cxn ang="0">
                  <a:pos x="17" y="83"/>
                </a:cxn>
                <a:cxn ang="0">
                  <a:pos x="35" y="86"/>
                </a:cxn>
                <a:cxn ang="0">
                  <a:pos x="48" y="84"/>
                </a:cxn>
                <a:cxn ang="0">
                  <a:pos x="56" y="78"/>
                </a:cxn>
                <a:cxn ang="0">
                  <a:pos x="59" y="70"/>
                </a:cxn>
                <a:cxn ang="0">
                  <a:pos x="56" y="61"/>
                </a:cxn>
                <a:cxn ang="0">
                  <a:pos x="47" y="56"/>
                </a:cxn>
                <a:cxn ang="0">
                  <a:pos x="37" y="54"/>
                </a:cxn>
                <a:cxn ang="0">
                  <a:pos x="18" y="50"/>
                </a:cxn>
                <a:cxn ang="0">
                  <a:pos x="7" y="44"/>
                </a:cxn>
                <a:cxn ang="0">
                  <a:pos x="2" y="33"/>
                </a:cxn>
                <a:cxn ang="0">
                  <a:pos x="2" y="20"/>
                </a:cxn>
                <a:cxn ang="0">
                  <a:pos x="11" y="8"/>
                </a:cxn>
                <a:cxn ang="0">
                  <a:pos x="26" y="1"/>
                </a:cxn>
              </a:cxnLst>
              <a:rect l="0" t="0" r="r" b="b"/>
              <a:pathLst>
                <a:path w="72" h="97">
                  <a:moveTo>
                    <a:pt x="36" y="0"/>
                  </a:moveTo>
                  <a:lnTo>
                    <a:pt x="45" y="1"/>
                  </a:lnTo>
                  <a:lnTo>
                    <a:pt x="54" y="2"/>
                  </a:lnTo>
                  <a:lnTo>
                    <a:pt x="61" y="4"/>
                  </a:lnTo>
                  <a:lnTo>
                    <a:pt x="68" y="7"/>
                  </a:lnTo>
                  <a:lnTo>
                    <a:pt x="68" y="21"/>
                  </a:lnTo>
                  <a:lnTo>
                    <a:pt x="67" y="21"/>
                  </a:lnTo>
                  <a:lnTo>
                    <a:pt x="61" y="17"/>
                  </a:lnTo>
                  <a:lnTo>
                    <a:pt x="54" y="14"/>
                  </a:lnTo>
                  <a:lnTo>
                    <a:pt x="45" y="12"/>
                  </a:lnTo>
                  <a:lnTo>
                    <a:pt x="36" y="11"/>
                  </a:lnTo>
                  <a:lnTo>
                    <a:pt x="30" y="11"/>
                  </a:lnTo>
                  <a:lnTo>
                    <a:pt x="24" y="13"/>
                  </a:lnTo>
                  <a:lnTo>
                    <a:pt x="20" y="15"/>
                  </a:lnTo>
                  <a:lnTo>
                    <a:pt x="17" y="18"/>
                  </a:lnTo>
                  <a:lnTo>
                    <a:pt x="15" y="21"/>
                  </a:lnTo>
                  <a:lnTo>
                    <a:pt x="14" y="26"/>
                  </a:lnTo>
                  <a:lnTo>
                    <a:pt x="15" y="31"/>
                  </a:lnTo>
                  <a:lnTo>
                    <a:pt x="17" y="35"/>
                  </a:lnTo>
                  <a:lnTo>
                    <a:pt x="21" y="38"/>
                  </a:lnTo>
                  <a:lnTo>
                    <a:pt x="28" y="40"/>
                  </a:lnTo>
                  <a:lnTo>
                    <a:pt x="39" y="42"/>
                  </a:lnTo>
                  <a:lnTo>
                    <a:pt x="45" y="43"/>
                  </a:lnTo>
                  <a:lnTo>
                    <a:pt x="51" y="44"/>
                  </a:lnTo>
                  <a:lnTo>
                    <a:pt x="58" y="47"/>
                  </a:lnTo>
                  <a:lnTo>
                    <a:pt x="63" y="49"/>
                  </a:lnTo>
                  <a:lnTo>
                    <a:pt x="67" y="53"/>
                  </a:lnTo>
                  <a:lnTo>
                    <a:pt x="70" y="57"/>
                  </a:lnTo>
                  <a:lnTo>
                    <a:pt x="72" y="62"/>
                  </a:lnTo>
                  <a:lnTo>
                    <a:pt x="72" y="68"/>
                  </a:lnTo>
                  <a:lnTo>
                    <a:pt x="72" y="74"/>
                  </a:lnTo>
                  <a:lnTo>
                    <a:pt x="70" y="79"/>
                  </a:lnTo>
                  <a:lnTo>
                    <a:pt x="66" y="84"/>
                  </a:lnTo>
                  <a:lnTo>
                    <a:pt x="62" y="88"/>
                  </a:lnTo>
                  <a:lnTo>
                    <a:pt x="57" y="92"/>
                  </a:lnTo>
                  <a:lnTo>
                    <a:pt x="51" y="95"/>
                  </a:lnTo>
                  <a:lnTo>
                    <a:pt x="44" y="96"/>
                  </a:lnTo>
                  <a:lnTo>
                    <a:pt x="35" y="97"/>
                  </a:lnTo>
                  <a:lnTo>
                    <a:pt x="25" y="96"/>
                  </a:lnTo>
                  <a:lnTo>
                    <a:pt x="17" y="95"/>
                  </a:lnTo>
                  <a:lnTo>
                    <a:pt x="9" y="92"/>
                  </a:lnTo>
                  <a:lnTo>
                    <a:pt x="0" y="89"/>
                  </a:lnTo>
                  <a:lnTo>
                    <a:pt x="0" y="74"/>
                  </a:lnTo>
                  <a:lnTo>
                    <a:pt x="1" y="74"/>
                  </a:lnTo>
                  <a:lnTo>
                    <a:pt x="9" y="79"/>
                  </a:lnTo>
                  <a:lnTo>
                    <a:pt x="17" y="83"/>
                  </a:lnTo>
                  <a:lnTo>
                    <a:pt x="27" y="85"/>
                  </a:lnTo>
                  <a:lnTo>
                    <a:pt x="35" y="86"/>
                  </a:lnTo>
                  <a:lnTo>
                    <a:pt x="42" y="85"/>
                  </a:lnTo>
                  <a:lnTo>
                    <a:pt x="48" y="84"/>
                  </a:lnTo>
                  <a:lnTo>
                    <a:pt x="53" y="82"/>
                  </a:lnTo>
                  <a:lnTo>
                    <a:pt x="56" y="78"/>
                  </a:lnTo>
                  <a:lnTo>
                    <a:pt x="58" y="75"/>
                  </a:lnTo>
                  <a:lnTo>
                    <a:pt x="59" y="70"/>
                  </a:lnTo>
                  <a:lnTo>
                    <a:pt x="58" y="65"/>
                  </a:lnTo>
                  <a:lnTo>
                    <a:pt x="56" y="61"/>
                  </a:lnTo>
                  <a:lnTo>
                    <a:pt x="52" y="59"/>
                  </a:lnTo>
                  <a:lnTo>
                    <a:pt x="47" y="56"/>
                  </a:lnTo>
                  <a:lnTo>
                    <a:pt x="42" y="55"/>
                  </a:lnTo>
                  <a:lnTo>
                    <a:pt x="37" y="54"/>
                  </a:lnTo>
                  <a:lnTo>
                    <a:pt x="25" y="52"/>
                  </a:lnTo>
                  <a:lnTo>
                    <a:pt x="18" y="50"/>
                  </a:lnTo>
                  <a:lnTo>
                    <a:pt x="11" y="47"/>
                  </a:lnTo>
                  <a:lnTo>
                    <a:pt x="7" y="44"/>
                  </a:lnTo>
                  <a:lnTo>
                    <a:pt x="4" y="39"/>
                  </a:lnTo>
                  <a:lnTo>
                    <a:pt x="2" y="33"/>
                  </a:lnTo>
                  <a:lnTo>
                    <a:pt x="1" y="27"/>
                  </a:lnTo>
                  <a:lnTo>
                    <a:pt x="2" y="20"/>
                  </a:lnTo>
                  <a:lnTo>
                    <a:pt x="6" y="13"/>
                  </a:lnTo>
                  <a:lnTo>
                    <a:pt x="11" y="8"/>
                  </a:lnTo>
                  <a:lnTo>
                    <a:pt x="18" y="3"/>
                  </a:lnTo>
                  <a:lnTo>
                    <a:pt x="26" y="1"/>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23" name="Freeform 171"/>
            <p:cNvSpPr>
              <a:spLocks/>
            </p:cNvSpPr>
            <p:nvPr/>
          </p:nvSpPr>
          <p:spPr bwMode="auto">
            <a:xfrm>
              <a:off x="3517" y="2758"/>
              <a:ext cx="72" cy="97"/>
            </a:xfrm>
            <a:custGeom>
              <a:avLst/>
              <a:gdLst/>
              <a:ahLst/>
              <a:cxnLst>
                <a:cxn ang="0">
                  <a:pos x="45" y="1"/>
                </a:cxn>
                <a:cxn ang="0">
                  <a:pos x="61" y="4"/>
                </a:cxn>
                <a:cxn ang="0">
                  <a:pos x="68" y="21"/>
                </a:cxn>
                <a:cxn ang="0">
                  <a:pos x="61" y="17"/>
                </a:cxn>
                <a:cxn ang="0">
                  <a:pos x="45" y="12"/>
                </a:cxn>
                <a:cxn ang="0">
                  <a:pos x="30" y="11"/>
                </a:cxn>
                <a:cxn ang="0">
                  <a:pos x="20" y="15"/>
                </a:cxn>
                <a:cxn ang="0">
                  <a:pos x="15" y="21"/>
                </a:cxn>
                <a:cxn ang="0">
                  <a:pos x="15" y="31"/>
                </a:cxn>
                <a:cxn ang="0">
                  <a:pos x="21" y="38"/>
                </a:cxn>
                <a:cxn ang="0">
                  <a:pos x="39" y="42"/>
                </a:cxn>
                <a:cxn ang="0">
                  <a:pos x="51" y="44"/>
                </a:cxn>
                <a:cxn ang="0">
                  <a:pos x="63" y="49"/>
                </a:cxn>
                <a:cxn ang="0">
                  <a:pos x="70" y="57"/>
                </a:cxn>
                <a:cxn ang="0">
                  <a:pos x="72" y="68"/>
                </a:cxn>
                <a:cxn ang="0">
                  <a:pos x="70" y="79"/>
                </a:cxn>
                <a:cxn ang="0">
                  <a:pos x="62" y="88"/>
                </a:cxn>
                <a:cxn ang="0">
                  <a:pos x="51" y="95"/>
                </a:cxn>
                <a:cxn ang="0">
                  <a:pos x="35" y="97"/>
                </a:cxn>
                <a:cxn ang="0">
                  <a:pos x="17" y="95"/>
                </a:cxn>
                <a:cxn ang="0">
                  <a:pos x="0" y="89"/>
                </a:cxn>
                <a:cxn ang="0">
                  <a:pos x="1" y="74"/>
                </a:cxn>
                <a:cxn ang="0">
                  <a:pos x="17" y="83"/>
                </a:cxn>
                <a:cxn ang="0">
                  <a:pos x="35" y="86"/>
                </a:cxn>
                <a:cxn ang="0">
                  <a:pos x="48" y="84"/>
                </a:cxn>
                <a:cxn ang="0">
                  <a:pos x="56" y="78"/>
                </a:cxn>
                <a:cxn ang="0">
                  <a:pos x="59" y="70"/>
                </a:cxn>
                <a:cxn ang="0">
                  <a:pos x="56" y="61"/>
                </a:cxn>
                <a:cxn ang="0">
                  <a:pos x="47" y="56"/>
                </a:cxn>
                <a:cxn ang="0">
                  <a:pos x="37" y="55"/>
                </a:cxn>
                <a:cxn ang="0">
                  <a:pos x="18" y="50"/>
                </a:cxn>
                <a:cxn ang="0">
                  <a:pos x="7" y="43"/>
                </a:cxn>
                <a:cxn ang="0">
                  <a:pos x="2" y="33"/>
                </a:cxn>
                <a:cxn ang="0">
                  <a:pos x="2" y="20"/>
                </a:cxn>
                <a:cxn ang="0">
                  <a:pos x="11" y="8"/>
                </a:cxn>
                <a:cxn ang="0">
                  <a:pos x="26" y="1"/>
                </a:cxn>
              </a:cxnLst>
              <a:rect l="0" t="0" r="r" b="b"/>
              <a:pathLst>
                <a:path w="72" h="97">
                  <a:moveTo>
                    <a:pt x="36" y="0"/>
                  </a:moveTo>
                  <a:lnTo>
                    <a:pt x="45" y="1"/>
                  </a:lnTo>
                  <a:lnTo>
                    <a:pt x="54" y="2"/>
                  </a:lnTo>
                  <a:lnTo>
                    <a:pt x="61" y="4"/>
                  </a:lnTo>
                  <a:lnTo>
                    <a:pt x="68" y="7"/>
                  </a:lnTo>
                  <a:lnTo>
                    <a:pt x="68" y="21"/>
                  </a:lnTo>
                  <a:lnTo>
                    <a:pt x="67" y="21"/>
                  </a:lnTo>
                  <a:lnTo>
                    <a:pt x="61" y="17"/>
                  </a:lnTo>
                  <a:lnTo>
                    <a:pt x="54" y="14"/>
                  </a:lnTo>
                  <a:lnTo>
                    <a:pt x="45" y="12"/>
                  </a:lnTo>
                  <a:lnTo>
                    <a:pt x="36" y="11"/>
                  </a:lnTo>
                  <a:lnTo>
                    <a:pt x="30" y="11"/>
                  </a:lnTo>
                  <a:lnTo>
                    <a:pt x="24" y="13"/>
                  </a:lnTo>
                  <a:lnTo>
                    <a:pt x="20" y="15"/>
                  </a:lnTo>
                  <a:lnTo>
                    <a:pt x="17" y="18"/>
                  </a:lnTo>
                  <a:lnTo>
                    <a:pt x="15" y="21"/>
                  </a:lnTo>
                  <a:lnTo>
                    <a:pt x="14" y="26"/>
                  </a:lnTo>
                  <a:lnTo>
                    <a:pt x="15" y="31"/>
                  </a:lnTo>
                  <a:lnTo>
                    <a:pt x="17" y="35"/>
                  </a:lnTo>
                  <a:lnTo>
                    <a:pt x="21" y="38"/>
                  </a:lnTo>
                  <a:lnTo>
                    <a:pt x="28" y="40"/>
                  </a:lnTo>
                  <a:lnTo>
                    <a:pt x="39" y="42"/>
                  </a:lnTo>
                  <a:lnTo>
                    <a:pt x="45" y="43"/>
                  </a:lnTo>
                  <a:lnTo>
                    <a:pt x="51" y="44"/>
                  </a:lnTo>
                  <a:lnTo>
                    <a:pt x="58" y="47"/>
                  </a:lnTo>
                  <a:lnTo>
                    <a:pt x="63" y="49"/>
                  </a:lnTo>
                  <a:lnTo>
                    <a:pt x="67" y="53"/>
                  </a:lnTo>
                  <a:lnTo>
                    <a:pt x="70" y="57"/>
                  </a:lnTo>
                  <a:lnTo>
                    <a:pt x="72" y="62"/>
                  </a:lnTo>
                  <a:lnTo>
                    <a:pt x="72" y="68"/>
                  </a:lnTo>
                  <a:lnTo>
                    <a:pt x="72" y="74"/>
                  </a:lnTo>
                  <a:lnTo>
                    <a:pt x="70" y="79"/>
                  </a:lnTo>
                  <a:lnTo>
                    <a:pt x="66" y="84"/>
                  </a:lnTo>
                  <a:lnTo>
                    <a:pt x="62" y="88"/>
                  </a:lnTo>
                  <a:lnTo>
                    <a:pt x="57" y="92"/>
                  </a:lnTo>
                  <a:lnTo>
                    <a:pt x="51" y="95"/>
                  </a:lnTo>
                  <a:lnTo>
                    <a:pt x="44" y="96"/>
                  </a:lnTo>
                  <a:lnTo>
                    <a:pt x="35" y="97"/>
                  </a:lnTo>
                  <a:lnTo>
                    <a:pt x="25" y="96"/>
                  </a:lnTo>
                  <a:lnTo>
                    <a:pt x="17" y="95"/>
                  </a:lnTo>
                  <a:lnTo>
                    <a:pt x="9" y="92"/>
                  </a:lnTo>
                  <a:lnTo>
                    <a:pt x="0" y="89"/>
                  </a:lnTo>
                  <a:lnTo>
                    <a:pt x="0" y="74"/>
                  </a:lnTo>
                  <a:lnTo>
                    <a:pt x="1" y="74"/>
                  </a:lnTo>
                  <a:lnTo>
                    <a:pt x="9" y="79"/>
                  </a:lnTo>
                  <a:lnTo>
                    <a:pt x="17" y="83"/>
                  </a:lnTo>
                  <a:lnTo>
                    <a:pt x="27" y="85"/>
                  </a:lnTo>
                  <a:lnTo>
                    <a:pt x="35" y="86"/>
                  </a:lnTo>
                  <a:lnTo>
                    <a:pt x="42" y="85"/>
                  </a:lnTo>
                  <a:lnTo>
                    <a:pt x="48" y="84"/>
                  </a:lnTo>
                  <a:lnTo>
                    <a:pt x="53" y="82"/>
                  </a:lnTo>
                  <a:lnTo>
                    <a:pt x="56" y="78"/>
                  </a:lnTo>
                  <a:lnTo>
                    <a:pt x="58" y="75"/>
                  </a:lnTo>
                  <a:lnTo>
                    <a:pt x="59" y="70"/>
                  </a:lnTo>
                  <a:lnTo>
                    <a:pt x="58" y="65"/>
                  </a:lnTo>
                  <a:lnTo>
                    <a:pt x="56" y="61"/>
                  </a:lnTo>
                  <a:lnTo>
                    <a:pt x="52" y="59"/>
                  </a:lnTo>
                  <a:lnTo>
                    <a:pt x="47" y="56"/>
                  </a:lnTo>
                  <a:lnTo>
                    <a:pt x="42" y="55"/>
                  </a:lnTo>
                  <a:lnTo>
                    <a:pt x="37" y="55"/>
                  </a:lnTo>
                  <a:lnTo>
                    <a:pt x="25" y="52"/>
                  </a:lnTo>
                  <a:lnTo>
                    <a:pt x="18" y="50"/>
                  </a:lnTo>
                  <a:lnTo>
                    <a:pt x="11" y="47"/>
                  </a:lnTo>
                  <a:lnTo>
                    <a:pt x="7" y="43"/>
                  </a:lnTo>
                  <a:lnTo>
                    <a:pt x="4" y="39"/>
                  </a:lnTo>
                  <a:lnTo>
                    <a:pt x="2" y="33"/>
                  </a:lnTo>
                  <a:lnTo>
                    <a:pt x="1" y="27"/>
                  </a:lnTo>
                  <a:lnTo>
                    <a:pt x="2" y="20"/>
                  </a:lnTo>
                  <a:lnTo>
                    <a:pt x="6" y="13"/>
                  </a:lnTo>
                  <a:lnTo>
                    <a:pt x="11" y="8"/>
                  </a:lnTo>
                  <a:lnTo>
                    <a:pt x="18" y="3"/>
                  </a:lnTo>
                  <a:lnTo>
                    <a:pt x="26" y="1"/>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24" name="Freeform 172"/>
            <p:cNvSpPr>
              <a:spLocks/>
            </p:cNvSpPr>
            <p:nvPr/>
          </p:nvSpPr>
          <p:spPr bwMode="auto">
            <a:xfrm>
              <a:off x="2818" y="2758"/>
              <a:ext cx="71" cy="97"/>
            </a:xfrm>
            <a:custGeom>
              <a:avLst/>
              <a:gdLst/>
              <a:ahLst/>
              <a:cxnLst>
                <a:cxn ang="0">
                  <a:pos x="44" y="1"/>
                </a:cxn>
                <a:cxn ang="0">
                  <a:pos x="61" y="4"/>
                </a:cxn>
                <a:cxn ang="0">
                  <a:pos x="67" y="21"/>
                </a:cxn>
                <a:cxn ang="0">
                  <a:pos x="61" y="17"/>
                </a:cxn>
                <a:cxn ang="0">
                  <a:pos x="44" y="12"/>
                </a:cxn>
                <a:cxn ang="0">
                  <a:pos x="29" y="11"/>
                </a:cxn>
                <a:cxn ang="0">
                  <a:pos x="19" y="15"/>
                </a:cxn>
                <a:cxn ang="0">
                  <a:pos x="14" y="21"/>
                </a:cxn>
                <a:cxn ang="0">
                  <a:pos x="14" y="31"/>
                </a:cxn>
                <a:cxn ang="0">
                  <a:pos x="20" y="38"/>
                </a:cxn>
                <a:cxn ang="0">
                  <a:pos x="38" y="42"/>
                </a:cxn>
                <a:cxn ang="0">
                  <a:pos x="50" y="44"/>
                </a:cxn>
                <a:cxn ang="0">
                  <a:pos x="62" y="49"/>
                </a:cxn>
                <a:cxn ang="0">
                  <a:pos x="69" y="57"/>
                </a:cxn>
                <a:cxn ang="0">
                  <a:pos x="71" y="68"/>
                </a:cxn>
                <a:cxn ang="0">
                  <a:pos x="69" y="79"/>
                </a:cxn>
                <a:cxn ang="0">
                  <a:pos x="61" y="88"/>
                </a:cxn>
                <a:cxn ang="0">
                  <a:pos x="50" y="95"/>
                </a:cxn>
                <a:cxn ang="0">
                  <a:pos x="34" y="97"/>
                </a:cxn>
                <a:cxn ang="0">
                  <a:pos x="16" y="95"/>
                </a:cxn>
                <a:cxn ang="0">
                  <a:pos x="0" y="89"/>
                </a:cxn>
                <a:cxn ang="0">
                  <a:pos x="0" y="74"/>
                </a:cxn>
                <a:cxn ang="0">
                  <a:pos x="17" y="83"/>
                </a:cxn>
                <a:cxn ang="0">
                  <a:pos x="34" y="86"/>
                </a:cxn>
                <a:cxn ang="0">
                  <a:pos x="47" y="84"/>
                </a:cxn>
                <a:cxn ang="0">
                  <a:pos x="55" y="78"/>
                </a:cxn>
                <a:cxn ang="0">
                  <a:pos x="58" y="70"/>
                </a:cxn>
                <a:cxn ang="0">
                  <a:pos x="55" y="61"/>
                </a:cxn>
                <a:cxn ang="0">
                  <a:pos x="46" y="56"/>
                </a:cxn>
                <a:cxn ang="0">
                  <a:pos x="36" y="55"/>
                </a:cxn>
                <a:cxn ang="0">
                  <a:pos x="17" y="50"/>
                </a:cxn>
                <a:cxn ang="0">
                  <a:pos x="6" y="43"/>
                </a:cxn>
                <a:cxn ang="0">
                  <a:pos x="1" y="33"/>
                </a:cxn>
                <a:cxn ang="0">
                  <a:pos x="1" y="20"/>
                </a:cxn>
                <a:cxn ang="0">
                  <a:pos x="10" y="8"/>
                </a:cxn>
                <a:cxn ang="0">
                  <a:pos x="25" y="1"/>
                </a:cxn>
              </a:cxnLst>
              <a:rect l="0" t="0" r="r" b="b"/>
              <a:pathLst>
                <a:path w="71" h="97">
                  <a:moveTo>
                    <a:pt x="35" y="0"/>
                  </a:moveTo>
                  <a:lnTo>
                    <a:pt x="44" y="1"/>
                  </a:lnTo>
                  <a:lnTo>
                    <a:pt x="53" y="2"/>
                  </a:lnTo>
                  <a:lnTo>
                    <a:pt x="61" y="4"/>
                  </a:lnTo>
                  <a:lnTo>
                    <a:pt x="67" y="7"/>
                  </a:lnTo>
                  <a:lnTo>
                    <a:pt x="67" y="21"/>
                  </a:lnTo>
                  <a:lnTo>
                    <a:pt x="66" y="21"/>
                  </a:lnTo>
                  <a:lnTo>
                    <a:pt x="61" y="17"/>
                  </a:lnTo>
                  <a:lnTo>
                    <a:pt x="53" y="14"/>
                  </a:lnTo>
                  <a:lnTo>
                    <a:pt x="44" y="12"/>
                  </a:lnTo>
                  <a:lnTo>
                    <a:pt x="35" y="11"/>
                  </a:lnTo>
                  <a:lnTo>
                    <a:pt x="29" y="11"/>
                  </a:lnTo>
                  <a:lnTo>
                    <a:pt x="23" y="13"/>
                  </a:lnTo>
                  <a:lnTo>
                    <a:pt x="19" y="15"/>
                  </a:lnTo>
                  <a:lnTo>
                    <a:pt x="16" y="18"/>
                  </a:lnTo>
                  <a:lnTo>
                    <a:pt x="14" y="21"/>
                  </a:lnTo>
                  <a:lnTo>
                    <a:pt x="13" y="26"/>
                  </a:lnTo>
                  <a:lnTo>
                    <a:pt x="14" y="31"/>
                  </a:lnTo>
                  <a:lnTo>
                    <a:pt x="16" y="35"/>
                  </a:lnTo>
                  <a:lnTo>
                    <a:pt x="20" y="38"/>
                  </a:lnTo>
                  <a:lnTo>
                    <a:pt x="27" y="40"/>
                  </a:lnTo>
                  <a:lnTo>
                    <a:pt x="38" y="42"/>
                  </a:lnTo>
                  <a:lnTo>
                    <a:pt x="44" y="43"/>
                  </a:lnTo>
                  <a:lnTo>
                    <a:pt x="50" y="44"/>
                  </a:lnTo>
                  <a:lnTo>
                    <a:pt x="57" y="47"/>
                  </a:lnTo>
                  <a:lnTo>
                    <a:pt x="62" y="49"/>
                  </a:lnTo>
                  <a:lnTo>
                    <a:pt x="66" y="53"/>
                  </a:lnTo>
                  <a:lnTo>
                    <a:pt x="69" y="57"/>
                  </a:lnTo>
                  <a:lnTo>
                    <a:pt x="71" y="62"/>
                  </a:lnTo>
                  <a:lnTo>
                    <a:pt x="71" y="68"/>
                  </a:lnTo>
                  <a:lnTo>
                    <a:pt x="71" y="74"/>
                  </a:lnTo>
                  <a:lnTo>
                    <a:pt x="69" y="79"/>
                  </a:lnTo>
                  <a:lnTo>
                    <a:pt x="66" y="84"/>
                  </a:lnTo>
                  <a:lnTo>
                    <a:pt x="61" y="88"/>
                  </a:lnTo>
                  <a:lnTo>
                    <a:pt x="56" y="92"/>
                  </a:lnTo>
                  <a:lnTo>
                    <a:pt x="50" y="95"/>
                  </a:lnTo>
                  <a:lnTo>
                    <a:pt x="43" y="96"/>
                  </a:lnTo>
                  <a:lnTo>
                    <a:pt x="34" y="97"/>
                  </a:lnTo>
                  <a:lnTo>
                    <a:pt x="24" y="96"/>
                  </a:lnTo>
                  <a:lnTo>
                    <a:pt x="16" y="95"/>
                  </a:lnTo>
                  <a:lnTo>
                    <a:pt x="8" y="92"/>
                  </a:lnTo>
                  <a:lnTo>
                    <a:pt x="0" y="89"/>
                  </a:lnTo>
                  <a:lnTo>
                    <a:pt x="0" y="74"/>
                  </a:lnTo>
                  <a:lnTo>
                    <a:pt x="0" y="74"/>
                  </a:lnTo>
                  <a:lnTo>
                    <a:pt x="8" y="79"/>
                  </a:lnTo>
                  <a:lnTo>
                    <a:pt x="17" y="83"/>
                  </a:lnTo>
                  <a:lnTo>
                    <a:pt x="26" y="85"/>
                  </a:lnTo>
                  <a:lnTo>
                    <a:pt x="34" y="86"/>
                  </a:lnTo>
                  <a:lnTo>
                    <a:pt x="41" y="85"/>
                  </a:lnTo>
                  <a:lnTo>
                    <a:pt x="47" y="84"/>
                  </a:lnTo>
                  <a:lnTo>
                    <a:pt x="52" y="82"/>
                  </a:lnTo>
                  <a:lnTo>
                    <a:pt x="55" y="78"/>
                  </a:lnTo>
                  <a:lnTo>
                    <a:pt x="57" y="75"/>
                  </a:lnTo>
                  <a:lnTo>
                    <a:pt x="58" y="70"/>
                  </a:lnTo>
                  <a:lnTo>
                    <a:pt x="57" y="65"/>
                  </a:lnTo>
                  <a:lnTo>
                    <a:pt x="55" y="61"/>
                  </a:lnTo>
                  <a:lnTo>
                    <a:pt x="51" y="59"/>
                  </a:lnTo>
                  <a:lnTo>
                    <a:pt x="46" y="56"/>
                  </a:lnTo>
                  <a:lnTo>
                    <a:pt x="41" y="55"/>
                  </a:lnTo>
                  <a:lnTo>
                    <a:pt x="36" y="55"/>
                  </a:lnTo>
                  <a:lnTo>
                    <a:pt x="24" y="52"/>
                  </a:lnTo>
                  <a:lnTo>
                    <a:pt x="17" y="50"/>
                  </a:lnTo>
                  <a:lnTo>
                    <a:pt x="11" y="47"/>
                  </a:lnTo>
                  <a:lnTo>
                    <a:pt x="6" y="43"/>
                  </a:lnTo>
                  <a:lnTo>
                    <a:pt x="3" y="39"/>
                  </a:lnTo>
                  <a:lnTo>
                    <a:pt x="1" y="33"/>
                  </a:lnTo>
                  <a:lnTo>
                    <a:pt x="0" y="27"/>
                  </a:lnTo>
                  <a:lnTo>
                    <a:pt x="1" y="20"/>
                  </a:lnTo>
                  <a:lnTo>
                    <a:pt x="5" y="13"/>
                  </a:lnTo>
                  <a:lnTo>
                    <a:pt x="10" y="8"/>
                  </a:lnTo>
                  <a:lnTo>
                    <a:pt x="17" y="3"/>
                  </a:lnTo>
                  <a:lnTo>
                    <a:pt x="25" y="1"/>
                  </a:lnTo>
                  <a:lnTo>
                    <a:pt x="3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25" name="Freeform 173"/>
            <p:cNvSpPr>
              <a:spLocks/>
            </p:cNvSpPr>
            <p:nvPr/>
          </p:nvSpPr>
          <p:spPr bwMode="auto">
            <a:xfrm>
              <a:off x="2170" y="2758"/>
              <a:ext cx="72" cy="97"/>
            </a:xfrm>
            <a:custGeom>
              <a:avLst/>
              <a:gdLst/>
              <a:ahLst/>
              <a:cxnLst>
                <a:cxn ang="0">
                  <a:pos x="45" y="1"/>
                </a:cxn>
                <a:cxn ang="0">
                  <a:pos x="61" y="4"/>
                </a:cxn>
                <a:cxn ang="0">
                  <a:pos x="68" y="21"/>
                </a:cxn>
                <a:cxn ang="0">
                  <a:pos x="61" y="17"/>
                </a:cxn>
                <a:cxn ang="0">
                  <a:pos x="45" y="12"/>
                </a:cxn>
                <a:cxn ang="0">
                  <a:pos x="30" y="11"/>
                </a:cxn>
                <a:cxn ang="0">
                  <a:pos x="20" y="15"/>
                </a:cxn>
                <a:cxn ang="0">
                  <a:pos x="15" y="21"/>
                </a:cxn>
                <a:cxn ang="0">
                  <a:pos x="15" y="31"/>
                </a:cxn>
                <a:cxn ang="0">
                  <a:pos x="21" y="38"/>
                </a:cxn>
                <a:cxn ang="0">
                  <a:pos x="39" y="42"/>
                </a:cxn>
                <a:cxn ang="0">
                  <a:pos x="51" y="44"/>
                </a:cxn>
                <a:cxn ang="0">
                  <a:pos x="63" y="49"/>
                </a:cxn>
                <a:cxn ang="0">
                  <a:pos x="70" y="57"/>
                </a:cxn>
                <a:cxn ang="0">
                  <a:pos x="72" y="68"/>
                </a:cxn>
                <a:cxn ang="0">
                  <a:pos x="70" y="79"/>
                </a:cxn>
                <a:cxn ang="0">
                  <a:pos x="62" y="88"/>
                </a:cxn>
                <a:cxn ang="0">
                  <a:pos x="51" y="95"/>
                </a:cxn>
                <a:cxn ang="0">
                  <a:pos x="35" y="97"/>
                </a:cxn>
                <a:cxn ang="0">
                  <a:pos x="17" y="95"/>
                </a:cxn>
                <a:cxn ang="0">
                  <a:pos x="0" y="89"/>
                </a:cxn>
                <a:cxn ang="0">
                  <a:pos x="1" y="74"/>
                </a:cxn>
                <a:cxn ang="0">
                  <a:pos x="17" y="83"/>
                </a:cxn>
                <a:cxn ang="0">
                  <a:pos x="35" y="86"/>
                </a:cxn>
                <a:cxn ang="0">
                  <a:pos x="48" y="84"/>
                </a:cxn>
                <a:cxn ang="0">
                  <a:pos x="56" y="78"/>
                </a:cxn>
                <a:cxn ang="0">
                  <a:pos x="59" y="70"/>
                </a:cxn>
                <a:cxn ang="0">
                  <a:pos x="56" y="61"/>
                </a:cxn>
                <a:cxn ang="0">
                  <a:pos x="47" y="56"/>
                </a:cxn>
                <a:cxn ang="0">
                  <a:pos x="37" y="55"/>
                </a:cxn>
                <a:cxn ang="0">
                  <a:pos x="18" y="50"/>
                </a:cxn>
                <a:cxn ang="0">
                  <a:pos x="7" y="43"/>
                </a:cxn>
                <a:cxn ang="0">
                  <a:pos x="2" y="33"/>
                </a:cxn>
                <a:cxn ang="0">
                  <a:pos x="2" y="20"/>
                </a:cxn>
                <a:cxn ang="0">
                  <a:pos x="11" y="8"/>
                </a:cxn>
                <a:cxn ang="0">
                  <a:pos x="26" y="1"/>
                </a:cxn>
              </a:cxnLst>
              <a:rect l="0" t="0" r="r" b="b"/>
              <a:pathLst>
                <a:path w="72" h="97">
                  <a:moveTo>
                    <a:pt x="36" y="0"/>
                  </a:moveTo>
                  <a:lnTo>
                    <a:pt x="45" y="1"/>
                  </a:lnTo>
                  <a:lnTo>
                    <a:pt x="54" y="2"/>
                  </a:lnTo>
                  <a:lnTo>
                    <a:pt x="61" y="4"/>
                  </a:lnTo>
                  <a:lnTo>
                    <a:pt x="68" y="7"/>
                  </a:lnTo>
                  <a:lnTo>
                    <a:pt x="68" y="21"/>
                  </a:lnTo>
                  <a:lnTo>
                    <a:pt x="67" y="21"/>
                  </a:lnTo>
                  <a:lnTo>
                    <a:pt x="61" y="17"/>
                  </a:lnTo>
                  <a:lnTo>
                    <a:pt x="54" y="14"/>
                  </a:lnTo>
                  <a:lnTo>
                    <a:pt x="45" y="12"/>
                  </a:lnTo>
                  <a:lnTo>
                    <a:pt x="36" y="11"/>
                  </a:lnTo>
                  <a:lnTo>
                    <a:pt x="30" y="11"/>
                  </a:lnTo>
                  <a:lnTo>
                    <a:pt x="24" y="13"/>
                  </a:lnTo>
                  <a:lnTo>
                    <a:pt x="20" y="15"/>
                  </a:lnTo>
                  <a:lnTo>
                    <a:pt x="16" y="18"/>
                  </a:lnTo>
                  <a:lnTo>
                    <a:pt x="15" y="21"/>
                  </a:lnTo>
                  <a:lnTo>
                    <a:pt x="14" y="26"/>
                  </a:lnTo>
                  <a:lnTo>
                    <a:pt x="15" y="31"/>
                  </a:lnTo>
                  <a:lnTo>
                    <a:pt x="17" y="35"/>
                  </a:lnTo>
                  <a:lnTo>
                    <a:pt x="21" y="38"/>
                  </a:lnTo>
                  <a:lnTo>
                    <a:pt x="27" y="40"/>
                  </a:lnTo>
                  <a:lnTo>
                    <a:pt x="39" y="42"/>
                  </a:lnTo>
                  <a:lnTo>
                    <a:pt x="45" y="43"/>
                  </a:lnTo>
                  <a:lnTo>
                    <a:pt x="51" y="44"/>
                  </a:lnTo>
                  <a:lnTo>
                    <a:pt x="58" y="47"/>
                  </a:lnTo>
                  <a:lnTo>
                    <a:pt x="63" y="49"/>
                  </a:lnTo>
                  <a:lnTo>
                    <a:pt x="67" y="53"/>
                  </a:lnTo>
                  <a:lnTo>
                    <a:pt x="70" y="57"/>
                  </a:lnTo>
                  <a:lnTo>
                    <a:pt x="71" y="62"/>
                  </a:lnTo>
                  <a:lnTo>
                    <a:pt x="72" y="68"/>
                  </a:lnTo>
                  <a:lnTo>
                    <a:pt x="71" y="74"/>
                  </a:lnTo>
                  <a:lnTo>
                    <a:pt x="70" y="79"/>
                  </a:lnTo>
                  <a:lnTo>
                    <a:pt x="66" y="84"/>
                  </a:lnTo>
                  <a:lnTo>
                    <a:pt x="62" y="88"/>
                  </a:lnTo>
                  <a:lnTo>
                    <a:pt x="57" y="92"/>
                  </a:lnTo>
                  <a:lnTo>
                    <a:pt x="51" y="95"/>
                  </a:lnTo>
                  <a:lnTo>
                    <a:pt x="43" y="96"/>
                  </a:lnTo>
                  <a:lnTo>
                    <a:pt x="35" y="97"/>
                  </a:lnTo>
                  <a:lnTo>
                    <a:pt x="25" y="96"/>
                  </a:lnTo>
                  <a:lnTo>
                    <a:pt x="17" y="95"/>
                  </a:lnTo>
                  <a:lnTo>
                    <a:pt x="9" y="92"/>
                  </a:lnTo>
                  <a:lnTo>
                    <a:pt x="0" y="89"/>
                  </a:lnTo>
                  <a:lnTo>
                    <a:pt x="0" y="74"/>
                  </a:lnTo>
                  <a:lnTo>
                    <a:pt x="1" y="74"/>
                  </a:lnTo>
                  <a:lnTo>
                    <a:pt x="9" y="79"/>
                  </a:lnTo>
                  <a:lnTo>
                    <a:pt x="17" y="83"/>
                  </a:lnTo>
                  <a:lnTo>
                    <a:pt x="26" y="85"/>
                  </a:lnTo>
                  <a:lnTo>
                    <a:pt x="35" y="86"/>
                  </a:lnTo>
                  <a:lnTo>
                    <a:pt x="42" y="85"/>
                  </a:lnTo>
                  <a:lnTo>
                    <a:pt x="48" y="84"/>
                  </a:lnTo>
                  <a:lnTo>
                    <a:pt x="53" y="82"/>
                  </a:lnTo>
                  <a:lnTo>
                    <a:pt x="56" y="78"/>
                  </a:lnTo>
                  <a:lnTo>
                    <a:pt x="58" y="75"/>
                  </a:lnTo>
                  <a:lnTo>
                    <a:pt x="59" y="70"/>
                  </a:lnTo>
                  <a:lnTo>
                    <a:pt x="58" y="65"/>
                  </a:lnTo>
                  <a:lnTo>
                    <a:pt x="56" y="61"/>
                  </a:lnTo>
                  <a:lnTo>
                    <a:pt x="52" y="59"/>
                  </a:lnTo>
                  <a:lnTo>
                    <a:pt x="47" y="56"/>
                  </a:lnTo>
                  <a:lnTo>
                    <a:pt x="42" y="55"/>
                  </a:lnTo>
                  <a:lnTo>
                    <a:pt x="37" y="55"/>
                  </a:lnTo>
                  <a:lnTo>
                    <a:pt x="25" y="52"/>
                  </a:lnTo>
                  <a:lnTo>
                    <a:pt x="18" y="50"/>
                  </a:lnTo>
                  <a:lnTo>
                    <a:pt x="11" y="47"/>
                  </a:lnTo>
                  <a:lnTo>
                    <a:pt x="7" y="43"/>
                  </a:lnTo>
                  <a:lnTo>
                    <a:pt x="4" y="39"/>
                  </a:lnTo>
                  <a:lnTo>
                    <a:pt x="2" y="33"/>
                  </a:lnTo>
                  <a:lnTo>
                    <a:pt x="1" y="27"/>
                  </a:lnTo>
                  <a:lnTo>
                    <a:pt x="2" y="20"/>
                  </a:lnTo>
                  <a:lnTo>
                    <a:pt x="5" y="13"/>
                  </a:lnTo>
                  <a:lnTo>
                    <a:pt x="11" y="8"/>
                  </a:lnTo>
                  <a:lnTo>
                    <a:pt x="18" y="3"/>
                  </a:lnTo>
                  <a:lnTo>
                    <a:pt x="26" y="1"/>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26" name="Freeform 174"/>
            <p:cNvSpPr>
              <a:spLocks/>
            </p:cNvSpPr>
            <p:nvPr/>
          </p:nvSpPr>
          <p:spPr bwMode="auto">
            <a:xfrm>
              <a:off x="2170" y="2112"/>
              <a:ext cx="72" cy="97"/>
            </a:xfrm>
            <a:custGeom>
              <a:avLst/>
              <a:gdLst/>
              <a:ahLst/>
              <a:cxnLst>
                <a:cxn ang="0">
                  <a:pos x="45" y="0"/>
                </a:cxn>
                <a:cxn ang="0">
                  <a:pos x="61" y="4"/>
                </a:cxn>
                <a:cxn ang="0">
                  <a:pos x="68" y="21"/>
                </a:cxn>
                <a:cxn ang="0">
                  <a:pos x="61" y="17"/>
                </a:cxn>
                <a:cxn ang="0">
                  <a:pos x="45" y="12"/>
                </a:cxn>
                <a:cxn ang="0">
                  <a:pos x="30" y="11"/>
                </a:cxn>
                <a:cxn ang="0">
                  <a:pos x="20" y="15"/>
                </a:cxn>
                <a:cxn ang="0">
                  <a:pos x="15" y="21"/>
                </a:cxn>
                <a:cxn ang="0">
                  <a:pos x="15" y="31"/>
                </a:cxn>
                <a:cxn ang="0">
                  <a:pos x="21" y="37"/>
                </a:cxn>
                <a:cxn ang="0">
                  <a:pos x="39" y="42"/>
                </a:cxn>
                <a:cxn ang="0">
                  <a:pos x="51" y="44"/>
                </a:cxn>
                <a:cxn ang="0">
                  <a:pos x="63" y="49"/>
                </a:cxn>
                <a:cxn ang="0">
                  <a:pos x="70" y="57"/>
                </a:cxn>
                <a:cxn ang="0">
                  <a:pos x="72" y="68"/>
                </a:cxn>
                <a:cxn ang="0">
                  <a:pos x="70" y="79"/>
                </a:cxn>
                <a:cxn ang="0">
                  <a:pos x="62" y="88"/>
                </a:cxn>
                <a:cxn ang="0">
                  <a:pos x="51" y="94"/>
                </a:cxn>
                <a:cxn ang="0">
                  <a:pos x="35" y="97"/>
                </a:cxn>
                <a:cxn ang="0">
                  <a:pos x="17" y="94"/>
                </a:cxn>
                <a:cxn ang="0">
                  <a:pos x="0" y="89"/>
                </a:cxn>
                <a:cxn ang="0">
                  <a:pos x="1" y="74"/>
                </a:cxn>
                <a:cxn ang="0">
                  <a:pos x="17" y="82"/>
                </a:cxn>
                <a:cxn ang="0">
                  <a:pos x="35" y="86"/>
                </a:cxn>
                <a:cxn ang="0">
                  <a:pos x="48" y="84"/>
                </a:cxn>
                <a:cxn ang="0">
                  <a:pos x="56" y="78"/>
                </a:cxn>
                <a:cxn ang="0">
                  <a:pos x="59" y="70"/>
                </a:cxn>
                <a:cxn ang="0">
                  <a:pos x="56" y="61"/>
                </a:cxn>
                <a:cxn ang="0">
                  <a:pos x="47" y="56"/>
                </a:cxn>
                <a:cxn ang="0">
                  <a:pos x="37" y="54"/>
                </a:cxn>
                <a:cxn ang="0">
                  <a:pos x="18" y="50"/>
                </a:cxn>
                <a:cxn ang="0">
                  <a:pos x="7" y="43"/>
                </a:cxn>
                <a:cxn ang="0">
                  <a:pos x="2" y="33"/>
                </a:cxn>
                <a:cxn ang="0">
                  <a:pos x="2" y="19"/>
                </a:cxn>
                <a:cxn ang="0">
                  <a:pos x="11" y="7"/>
                </a:cxn>
                <a:cxn ang="0">
                  <a:pos x="26" y="1"/>
                </a:cxn>
              </a:cxnLst>
              <a:rect l="0" t="0" r="r" b="b"/>
              <a:pathLst>
                <a:path w="72" h="97">
                  <a:moveTo>
                    <a:pt x="36" y="0"/>
                  </a:moveTo>
                  <a:lnTo>
                    <a:pt x="45" y="0"/>
                  </a:lnTo>
                  <a:lnTo>
                    <a:pt x="54" y="2"/>
                  </a:lnTo>
                  <a:lnTo>
                    <a:pt x="61" y="4"/>
                  </a:lnTo>
                  <a:lnTo>
                    <a:pt x="68" y="6"/>
                  </a:lnTo>
                  <a:lnTo>
                    <a:pt x="68" y="21"/>
                  </a:lnTo>
                  <a:lnTo>
                    <a:pt x="67" y="21"/>
                  </a:lnTo>
                  <a:lnTo>
                    <a:pt x="61" y="17"/>
                  </a:lnTo>
                  <a:lnTo>
                    <a:pt x="54" y="14"/>
                  </a:lnTo>
                  <a:lnTo>
                    <a:pt x="45" y="12"/>
                  </a:lnTo>
                  <a:lnTo>
                    <a:pt x="36" y="11"/>
                  </a:lnTo>
                  <a:lnTo>
                    <a:pt x="30" y="11"/>
                  </a:lnTo>
                  <a:lnTo>
                    <a:pt x="24" y="12"/>
                  </a:lnTo>
                  <a:lnTo>
                    <a:pt x="20" y="15"/>
                  </a:lnTo>
                  <a:lnTo>
                    <a:pt x="16" y="18"/>
                  </a:lnTo>
                  <a:lnTo>
                    <a:pt x="15" y="21"/>
                  </a:lnTo>
                  <a:lnTo>
                    <a:pt x="14" y="25"/>
                  </a:lnTo>
                  <a:lnTo>
                    <a:pt x="15" y="31"/>
                  </a:lnTo>
                  <a:lnTo>
                    <a:pt x="17" y="35"/>
                  </a:lnTo>
                  <a:lnTo>
                    <a:pt x="21" y="37"/>
                  </a:lnTo>
                  <a:lnTo>
                    <a:pt x="27" y="40"/>
                  </a:lnTo>
                  <a:lnTo>
                    <a:pt x="39" y="42"/>
                  </a:lnTo>
                  <a:lnTo>
                    <a:pt x="45" y="43"/>
                  </a:lnTo>
                  <a:lnTo>
                    <a:pt x="51" y="44"/>
                  </a:lnTo>
                  <a:lnTo>
                    <a:pt x="58" y="46"/>
                  </a:lnTo>
                  <a:lnTo>
                    <a:pt x="63" y="49"/>
                  </a:lnTo>
                  <a:lnTo>
                    <a:pt x="67" y="52"/>
                  </a:lnTo>
                  <a:lnTo>
                    <a:pt x="70" y="57"/>
                  </a:lnTo>
                  <a:lnTo>
                    <a:pt x="71" y="62"/>
                  </a:lnTo>
                  <a:lnTo>
                    <a:pt x="72" y="68"/>
                  </a:lnTo>
                  <a:lnTo>
                    <a:pt x="71" y="74"/>
                  </a:lnTo>
                  <a:lnTo>
                    <a:pt x="70" y="79"/>
                  </a:lnTo>
                  <a:lnTo>
                    <a:pt x="66" y="84"/>
                  </a:lnTo>
                  <a:lnTo>
                    <a:pt x="62" y="88"/>
                  </a:lnTo>
                  <a:lnTo>
                    <a:pt x="57" y="92"/>
                  </a:lnTo>
                  <a:lnTo>
                    <a:pt x="51" y="94"/>
                  </a:lnTo>
                  <a:lnTo>
                    <a:pt x="43" y="96"/>
                  </a:lnTo>
                  <a:lnTo>
                    <a:pt x="35" y="97"/>
                  </a:lnTo>
                  <a:lnTo>
                    <a:pt x="25" y="96"/>
                  </a:lnTo>
                  <a:lnTo>
                    <a:pt x="17" y="94"/>
                  </a:lnTo>
                  <a:lnTo>
                    <a:pt x="9" y="92"/>
                  </a:lnTo>
                  <a:lnTo>
                    <a:pt x="0" y="89"/>
                  </a:lnTo>
                  <a:lnTo>
                    <a:pt x="0" y="74"/>
                  </a:lnTo>
                  <a:lnTo>
                    <a:pt x="1" y="74"/>
                  </a:lnTo>
                  <a:lnTo>
                    <a:pt x="9" y="79"/>
                  </a:lnTo>
                  <a:lnTo>
                    <a:pt x="17" y="82"/>
                  </a:lnTo>
                  <a:lnTo>
                    <a:pt x="26" y="85"/>
                  </a:lnTo>
                  <a:lnTo>
                    <a:pt x="35" y="86"/>
                  </a:lnTo>
                  <a:lnTo>
                    <a:pt x="42" y="85"/>
                  </a:lnTo>
                  <a:lnTo>
                    <a:pt x="48" y="84"/>
                  </a:lnTo>
                  <a:lnTo>
                    <a:pt x="53" y="81"/>
                  </a:lnTo>
                  <a:lnTo>
                    <a:pt x="56" y="78"/>
                  </a:lnTo>
                  <a:lnTo>
                    <a:pt x="58" y="74"/>
                  </a:lnTo>
                  <a:lnTo>
                    <a:pt x="59" y="70"/>
                  </a:lnTo>
                  <a:lnTo>
                    <a:pt x="58" y="64"/>
                  </a:lnTo>
                  <a:lnTo>
                    <a:pt x="56" y="61"/>
                  </a:lnTo>
                  <a:lnTo>
                    <a:pt x="52" y="58"/>
                  </a:lnTo>
                  <a:lnTo>
                    <a:pt x="47" y="56"/>
                  </a:lnTo>
                  <a:lnTo>
                    <a:pt x="42" y="55"/>
                  </a:lnTo>
                  <a:lnTo>
                    <a:pt x="37" y="54"/>
                  </a:lnTo>
                  <a:lnTo>
                    <a:pt x="25" y="52"/>
                  </a:lnTo>
                  <a:lnTo>
                    <a:pt x="18" y="50"/>
                  </a:lnTo>
                  <a:lnTo>
                    <a:pt x="11" y="47"/>
                  </a:lnTo>
                  <a:lnTo>
                    <a:pt x="7" y="43"/>
                  </a:lnTo>
                  <a:lnTo>
                    <a:pt x="4" y="39"/>
                  </a:lnTo>
                  <a:lnTo>
                    <a:pt x="2" y="33"/>
                  </a:lnTo>
                  <a:lnTo>
                    <a:pt x="1" y="27"/>
                  </a:lnTo>
                  <a:lnTo>
                    <a:pt x="2" y="19"/>
                  </a:lnTo>
                  <a:lnTo>
                    <a:pt x="5" y="13"/>
                  </a:lnTo>
                  <a:lnTo>
                    <a:pt x="11" y="7"/>
                  </a:lnTo>
                  <a:lnTo>
                    <a:pt x="18" y="3"/>
                  </a:lnTo>
                  <a:lnTo>
                    <a:pt x="26" y="1"/>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27" name="Freeform 175"/>
            <p:cNvSpPr>
              <a:spLocks/>
            </p:cNvSpPr>
            <p:nvPr/>
          </p:nvSpPr>
          <p:spPr bwMode="auto">
            <a:xfrm>
              <a:off x="2824" y="2112"/>
              <a:ext cx="71" cy="97"/>
            </a:xfrm>
            <a:custGeom>
              <a:avLst/>
              <a:gdLst/>
              <a:ahLst/>
              <a:cxnLst>
                <a:cxn ang="0">
                  <a:pos x="45" y="0"/>
                </a:cxn>
                <a:cxn ang="0">
                  <a:pos x="61" y="4"/>
                </a:cxn>
                <a:cxn ang="0">
                  <a:pos x="68" y="21"/>
                </a:cxn>
                <a:cxn ang="0">
                  <a:pos x="61" y="17"/>
                </a:cxn>
                <a:cxn ang="0">
                  <a:pos x="44" y="12"/>
                </a:cxn>
                <a:cxn ang="0">
                  <a:pos x="29" y="11"/>
                </a:cxn>
                <a:cxn ang="0">
                  <a:pos x="19" y="15"/>
                </a:cxn>
                <a:cxn ang="0">
                  <a:pos x="14" y="21"/>
                </a:cxn>
                <a:cxn ang="0">
                  <a:pos x="14" y="31"/>
                </a:cxn>
                <a:cxn ang="0">
                  <a:pos x="21" y="37"/>
                </a:cxn>
                <a:cxn ang="0">
                  <a:pos x="38" y="42"/>
                </a:cxn>
                <a:cxn ang="0">
                  <a:pos x="51" y="44"/>
                </a:cxn>
                <a:cxn ang="0">
                  <a:pos x="62" y="49"/>
                </a:cxn>
                <a:cxn ang="0">
                  <a:pos x="69" y="57"/>
                </a:cxn>
                <a:cxn ang="0">
                  <a:pos x="71" y="68"/>
                </a:cxn>
                <a:cxn ang="0">
                  <a:pos x="69" y="79"/>
                </a:cxn>
                <a:cxn ang="0">
                  <a:pos x="62" y="88"/>
                </a:cxn>
                <a:cxn ang="0">
                  <a:pos x="50" y="94"/>
                </a:cxn>
                <a:cxn ang="0">
                  <a:pos x="34" y="97"/>
                </a:cxn>
                <a:cxn ang="0">
                  <a:pos x="16" y="94"/>
                </a:cxn>
                <a:cxn ang="0">
                  <a:pos x="0" y="89"/>
                </a:cxn>
                <a:cxn ang="0">
                  <a:pos x="1" y="74"/>
                </a:cxn>
                <a:cxn ang="0">
                  <a:pos x="17" y="82"/>
                </a:cxn>
                <a:cxn ang="0">
                  <a:pos x="34" y="86"/>
                </a:cxn>
                <a:cxn ang="0">
                  <a:pos x="48" y="84"/>
                </a:cxn>
                <a:cxn ang="0">
                  <a:pos x="56" y="78"/>
                </a:cxn>
                <a:cxn ang="0">
                  <a:pos x="59" y="70"/>
                </a:cxn>
                <a:cxn ang="0">
                  <a:pos x="55" y="61"/>
                </a:cxn>
                <a:cxn ang="0">
                  <a:pos x="46" y="56"/>
                </a:cxn>
                <a:cxn ang="0">
                  <a:pos x="36" y="54"/>
                </a:cxn>
                <a:cxn ang="0">
                  <a:pos x="17" y="50"/>
                </a:cxn>
                <a:cxn ang="0">
                  <a:pos x="6" y="43"/>
                </a:cxn>
                <a:cxn ang="0">
                  <a:pos x="1" y="33"/>
                </a:cxn>
                <a:cxn ang="0">
                  <a:pos x="2" y="19"/>
                </a:cxn>
                <a:cxn ang="0">
                  <a:pos x="11" y="7"/>
                </a:cxn>
                <a:cxn ang="0">
                  <a:pos x="26" y="1"/>
                </a:cxn>
              </a:cxnLst>
              <a:rect l="0" t="0" r="r" b="b"/>
              <a:pathLst>
                <a:path w="71" h="97">
                  <a:moveTo>
                    <a:pt x="35" y="0"/>
                  </a:moveTo>
                  <a:lnTo>
                    <a:pt x="45" y="0"/>
                  </a:lnTo>
                  <a:lnTo>
                    <a:pt x="54" y="2"/>
                  </a:lnTo>
                  <a:lnTo>
                    <a:pt x="61" y="4"/>
                  </a:lnTo>
                  <a:lnTo>
                    <a:pt x="68" y="6"/>
                  </a:lnTo>
                  <a:lnTo>
                    <a:pt x="68" y="21"/>
                  </a:lnTo>
                  <a:lnTo>
                    <a:pt x="67" y="21"/>
                  </a:lnTo>
                  <a:lnTo>
                    <a:pt x="61" y="17"/>
                  </a:lnTo>
                  <a:lnTo>
                    <a:pt x="53" y="14"/>
                  </a:lnTo>
                  <a:lnTo>
                    <a:pt x="44" y="12"/>
                  </a:lnTo>
                  <a:lnTo>
                    <a:pt x="35" y="11"/>
                  </a:lnTo>
                  <a:lnTo>
                    <a:pt x="29" y="11"/>
                  </a:lnTo>
                  <a:lnTo>
                    <a:pt x="24" y="12"/>
                  </a:lnTo>
                  <a:lnTo>
                    <a:pt x="19" y="15"/>
                  </a:lnTo>
                  <a:lnTo>
                    <a:pt x="16" y="18"/>
                  </a:lnTo>
                  <a:lnTo>
                    <a:pt x="14" y="21"/>
                  </a:lnTo>
                  <a:lnTo>
                    <a:pt x="13" y="25"/>
                  </a:lnTo>
                  <a:lnTo>
                    <a:pt x="14" y="31"/>
                  </a:lnTo>
                  <a:lnTo>
                    <a:pt x="16" y="35"/>
                  </a:lnTo>
                  <a:lnTo>
                    <a:pt x="21" y="37"/>
                  </a:lnTo>
                  <a:lnTo>
                    <a:pt x="27" y="40"/>
                  </a:lnTo>
                  <a:lnTo>
                    <a:pt x="38" y="42"/>
                  </a:lnTo>
                  <a:lnTo>
                    <a:pt x="45" y="43"/>
                  </a:lnTo>
                  <a:lnTo>
                    <a:pt x="51" y="44"/>
                  </a:lnTo>
                  <a:lnTo>
                    <a:pt x="57" y="46"/>
                  </a:lnTo>
                  <a:lnTo>
                    <a:pt x="62" y="49"/>
                  </a:lnTo>
                  <a:lnTo>
                    <a:pt x="66" y="52"/>
                  </a:lnTo>
                  <a:lnTo>
                    <a:pt x="69" y="57"/>
                  </a:lnTo>
                  <a:lnTo>
                    <a:pt x="71" y="62"/>
                  </a:lnTo>
                  <a:lnTo>
                    <a:pt x="71" y="68"/>
                  </a:lnTo>
                  <a:lnTo>
                    <a:pt x="71" y="74"/>
                  </a:lnTo>
                  <a:lnTo>
                    <a:pt x="69" y="79"/>
                  </a:lnTo>
                  <a:lnTo>
                    <a:pt x="66" y="84"/>
                  </a:lnTo>
                  <a:lnTo>
                    <a:pt x="62" y="88"/>
                  </a:lnTo>
                  <a:lnTo>
                    <a:pt x="57" y="92"/>
                  </a:lnTo>
                  <a:lnTo>
                    <a:pt x="50" y="94"/>
                  </a:lnTo>
                  <a:lnTo>
                    <a:pt x="43" y="96"/>
                  </a:lnTo>
                  <a:lnTo>
                    <a:pt x="34" y="97"/>
                  </a:lnTo>
                  <a:lnTo>
                    <a:pt x="25" y="96"/>
                  </a:lnTo>
                  <a:lnTo>
                    <a:pt x="16" y="94"/>
                  </a:lnTo>
                  <a:lnTo>
                    <a:pt x="8" y="92"/>
                  </a:lnTo>
                  <a:lnTo>
                    <a:pt x="0" y="89"/>
                  </a:lnTo>
                  <a:lnTo>
                    <a:pt x="0" y="74"/>
                  </a:lnTo>
                  <a:lnTo>
                    <a:pt x="1" y="74"/>
                  </a:lnTo>
                  <a:lnTo>
                    <a:pt x="9" y="79"/>
                  </a:lnTo>
                  <a:lnTo>
                    <a:pt x="17" y="82"/>
                  </a:lnTo>
                  <a:lnTo>
                    <a:pt x="26" y="85"/>
                  </a:lnTo>
                  <a:lnTo>
                    <a:pt x="34" y="86"/>
                  </a:lnTo>
                  <a:lnTo>
                    <a:pt x="42" y="85"/>
                  </a:lnTo>
                  <a:lnTo>
                    <a:pt x="48" y="84"/>
                  </a:lnTo>
                  <a:lnTo>
                    <a:pt x="52" y="81"/>
                  </a:lnTo>
                  <a:lnTo>
                    <a:pt x="56" y="78"/>
                  </a:lnTo>
                  <a:lnTo>
                    <a:pt x="58" y="74"/>
                  </a:lnTo>
                  <a:lnTo>
                    <a:pt x="59" y="70"/>
                  </a:lnTo>
                  <a:lnTo>
                    <a:pt x="58" y="64"/>
                  </a:lnTo>
                  <a:lnTo>
                    <a:pt x="55" y="61"/>
                  </a:lnTo>
                  <a:lnTo>
                    <a:pt x="52" y="58"/>
                  </a:lnTo>
                  <a:lnTo>
                    <a:pt x="46" y="56"/>
                  </a:lnTo>
                  <a:lnTo>
                    <a:pt x="42" y="55"/>
                  </a:lnTo>
                  <a:lnTo>
                    <a:pt x="36" y="54"/>
                  </a:lnTo>
                  <a:lnTo>
                    <a:pt x="25" y="52"/>
                  </a:lnTo>
                  <a:lnTo>
                    <a:pt x="17" y="50"/>
                  </a:lnTo>
                  <a:lnTo>
                    <a:pt x="11" y="47"/>
                  </a:lnTo>
                  <a:lnTo>
                    <a:pt x="6" y="43"/>
                  </a:lnTo>
                  <a:lnTo>
                    <a:pt x="3" y="39"/>
                  </a:lnTo>
                  <a:lnTo>
                    <a:pt x="1" y="33"/>
                  </a:lnTo>
                  <a:lnTo>
                    <a:pt x="0" y="27"/>
                  </a:lnTo>
                  <a:lnTo>
                    <a:pt x="2" y="19"/>
                  </a:lnTo>
                  <a:lnTo>
                    <a:pt x="5" y="13"/>
                  </a:lnTo>
                  <a:lnTo>
                    <a:pt x="11" y="7"/>
                  </a:lnTo>
                  <a:lnTo>
                    <a:pt x="17" y="3"/>
                  </a:lnTo>
                  <a:lnTo>
                    <a:pt x="26" y="1"/>
                  </a:lnTo>
                  <a:lnTo>
                    <a:pt x="3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36867" name="Group 3"/>
          <p:cNvGrpSpPr>
            <a:grpSpLocks noChangeAspect="1"/>
          </p:cNvGrpSpPr>
          <p:nvPr/>
        </p:nvGrpSpPr>
        <p:grpSpPr bwMode="auto">
          <a:xfrm>
            <a:off x="4644008" y="1700808"/>
            <a:ext cx="1208569" cy="1930763"/>
            <a:chOff x="3698" y="601"/>
            <a:chExt cx="1968" cy="3144"/>
          </a:xfrm>
          <a:effectLst>
            <a:outerShdw blurRad="50800" dist="38100" dir="2700000" algn="tl" rotWithShape="0">
              <a:prstClr val="black">
                <a:alpha val="40000"/>
              </a:prstClr>
            </a:outerShdw>
          </a:effectLst>
        </p:grpSpPr>
        <p:sp>
          <p:nvSpPr>
            <p:cNvPr id="36866" name="AutoShape 2"/>
            <p:cNvSpPr>
              <a:spLocks noChangeAspect="1" noChangeArrowheads="1" noTextEdit="1"/>
            </p:cNvSpPr>
            <p:nvPr/>
          </p:nvSpPr>
          <p:spPr bwMode="auto">
            <a:xfrm>
              <a:off x="3698" y="601"/>
              <a:ext cx="1968" cy="314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69" name="Freeform 5"/>
            <p:cNvSpPr>
              <a:spLocks/>
            </p:cNvSpPr>
            <p:nvPr/>
          </p:nvSpPr>
          <p:spPr bwMode="auto">
            <a:xfrm>
              <a:off x="3731" y="2198"/>
              <a:ext cx="1691" cy="1514"/>
            </a:xfrm>
            <a:custGeom>
              <a:avLst/>
              <a:gdLst/>
              <a:ahLst/>
              <a:cxnLst>
                <a:cxn ang="0">
                  <a:pos x="1030" y="4"/>
                </a:cxn>
                <a:cxn ang="0">
                  <a:pos x="1133" y="22"/>
                </a:cxn>
                <a:cxn ang="0">
                  <a:pos x="1246" y="57"/>
                </a:cxn>
                <a:cxn ang="0">
                  <a:pos x="1355" y="102"/>
                </a:cxn>
                <a:cxn ang="0">
                  <a:pos x="1441" y="157"/>
                </a:cxn>
                <a:cxn ang="0">
                  <a:pos x="1513" y="222"/>
                </a:cxn>
                <a:cxn ang="0">
                  <a:pos x="1570" y="297"/>
                </a:cxn>
                <a:cxn ang="0">
                  <a:pos x="1614" y="379"/>
                </a:cxn>
                <a:cxn ang="0">
                  <a:pos x="1647" y="468"/>
                </a:cxn>
                <a:cxn ang="0">
                  <a:pos x="1670" y="563"/>
                </a:cxn>
                <a:cxn ang="0">
                  <a:pos x="1684" y="662"/>
                </a:cxn>
                <a:cxn ang="0">
                  <a:pos x="1690" y="765"/>
                </a:cxn>
                <a:cxn ang="0">
                  <a:pos x="1690" y="870"/>
                </a:cxn>
                <a:cxn ang="0">
                  <a:pos x="1680" y="1027"/>
                </a:cxn>
                <a:cxn ang="0">
                  <a:pos x="1661" y="1183"/>
                </a:cxn>
                <a:cxn ang="0">
                  <a:pos x="1647" y="1283"/>
                </a:cxn>
                <a:cxn ang="0">
                  <a:pos x="1632" y="1379"/>
                </a:cxn>
                <a:cxn ang="0">
                  <a:pos x="1618" y="1471"/>
                </a:cxn>
                <a:cxn ang="0">
                  <a:pos x="1567" y="1505"/>
                </a:cxn>
                <a:cxn ang="0">
                  <a:pos x="1471" y="1493"/>
                </a:cxn>
                <a:cxn ang="0">
                  <a:pos x="1363" y="1483"/>
                </a:cxn>
                <a:cxn ang="0">
                  <a:pos x="1249" y="1476"/>
                </a:cxn>
                <a:cxn ang="0">
                  <a:pos x="1128" y="1468"/>
                </a:cxn>
                <a:cxn ang="0">
                  <a:pos x="943" y="1456"/>
                </a:cxn>
                <a:cxn ang="0">
                  <a:pos x="819" y="1443"/>
                </a:cxn>
                <a:cxn ang="0">
                  <a:pos x="698" y="1426"/>
                </a:cxn>
                <a:cxn ang="0">
                  <a:pos x="582" y="1403"/>
                </a:cxn>
                <a:cxn ang="0">
                  <a:pos x="473" y="1372"/>
                </a:cxn>
                <a:cxn ang="0">
                  <a:pos x="375" y="1333"/>
                </a:cxn>
                <a:cxn ang="0">
                  <a:pos x="288" y="1282"/>
                </a:cxn>
                <a:cxn ang="0">
                  <a:pos x="217" y="1219"/>
                </a:cxn>
                <a:cxn ang="0">
                  <a:pos x="200" y="1168"/>
                </a:cxn>
                <a:cxn ang="0">
                  <a:pos x="204" y="1072"/>
                </a:cxn>
                <a:cxn ang="0">
                  <a:pos x="191" y="972"/>
                </a:cxn>
                <a:cxn ang="0">
                  <a:pos x="164" y="873"/>
                </a:cxn>
                <a:cxn ang="0">
                  <a:pos x="128" y="775"/>
                </a:cxn>
                <a:cxn ang="0">
                  <a:pos x="86" y="680"/>
                </a:cxn>
                <a:cxn ang="0">
                  <a:pos x="21" y="549"/>
                </a:cxn>
                <a:cxn ang="0">
                  <a:pos x="34" y="520"/>
                </a:cxn>
                <a:cxn ang="0">
                  <a:pos x="91" y="546"/>
                </a:cxn>
                <a:cxn ang="0">
                  <a:pos x="138" y="585"/>
                </a:cxn>
                <a:cxn ang="0">
                  <a:pos x="174" y="631"/>
                </a:cxn>
                <a:cxn ang="0">
                  <a:pos x="203" y="685"/>
                </a:cxn>
                <a:cxn ang="0">
                  <a:pos x="224" y="741"/>
                </a:cxn>
                <a:cxn ang="0">
                  <a:pos x="240" y="801"/>
                </a:cxn>
                <a:cxn ang="0">
                  <a:pos x="268" y="815"/>
                </a:cxn>
                <a:cxn ang="0">
                  <a:pos x="302" y="725"/>
                </a:cxn>
                <a:cxn ang="0">
                  <a:pos x="336" y="634"/>
                </a:cxn>
                <a:cxn ang="0">
                  <a:pos x="371" y="546"/>
                </a:cxn>
                <a:cxn ang="0">
                  <a:pos x="428" y="420"/>
                </a:cxn>
                <a:cxn ang="0">
                  <a:pos x="469" y="341"/>
                </a:cxn>
                <a:cxn ang="0">
                  <a:pos x="512" y="267"/>
                </a:cxn>
                <a:cxn ang="0">
                  <a:pos x="561" y="201"/>
                </a:cxn>
                <a:cxn ang="0">
                  <a:pos x="615" y="141"/>
                </a:cxn>
                <a:cxn ang="0">
                  <a:pos x="675" y="91"/>
                </a:cxn>
                <a:cxn ang="0">
                  <a:pos x="740" y="51"/>
                </a:cxn>
                <a:cxn ang="0">
                  <a:pos x="813" y="21"/>
                </a:cxn>
                <a:cxn ang="0">
                  <a:pos x="893" y="5"/>
                </a:cxn>
                <a:cxn ang="0">
                  <a:pos x="983" y="0"/>
                </a:cxn>
              </a:cxnLst>
              <a:rect l="0" t="0" r="r" b="b"/>
              <a:pathLst>
                <a:path w="1691" h="1514">
                  <a:moveTo>
                    <a:pt x="983" y="0"/>
                  </a:moveTo>
                  <a:lnTo>
                    <a:pt x="1030" y="4"/>
                  </a:lnTo>
                  <a:lnTo>
                    <a:pt x="1081" y="11"/>
                  </a:lnTo>
                  <a:lnTo>
                    <a:pt x="1133" y="22"/>
                  </a:lnTo>
                  <a:lnTo>
                    <a:pt x="1189" y="38"/>
                  </a:lnTo>
                  <a:lnTo>
                    <a:pt x="1246" y="57"/>
                  </a:lnTo>
                  <a:lnTo>
                    <a:pt x="1307" y="79"/>
                  </a:lnTo>
                  <a:lnTo>
                    <a:pt x="1355" y="102"/>
                  </a:lnTo>
                  <a:lnTo>
                    <a:pt x="1400" y="128"/>
                  </a:lnTo>
                  <a:lnTo>
                    <a:pt x="1441" y="157"/>
                  </a:lnTo>
                  <a:lnTo>
                    <a:pt x="1479" y="188"/>
                  </a:lnTo>
                  <a:lnTo>
                    <a:pt x="1513" y="222"/>
                  </a:lnTo>
                  <a:lnTo>
                    <a:pt x="1542" y="258"/>
                  </a:lnTo>
                  <a:lnTo>
                    <a:pt x="1570" y="297"/>
                  </a:lnTo>
                  <a:lnTo>
                    <a:pt x="1594" y="337"/>
                  </a:lnTo>
                  <a:lnTo>
                    <a:pt x="1614" y="379"/>
                  </a:lnTo>
                  <a:lnTo>
                    <a:pt x="1632" y="423"/>
                  </a:lnTo>
                  <a:lnTo>
                    <a:pt x="1647" y="468"/>
                  </a:lnTo>
                  <a:lnTo>
                    <a:pt x="1660" y="515"/>
                  </a:lnTo>
                  <a:lnTo>
                    <a:pt x="1670" y="563"/>
                  </a:lnTo>
                  <a:lnTo>
                    <a:pt x="1678" y="612"/>
                  </a:lnTo>
                  <a:lnTo>
                    <a:pt x="1684" y="662"/>
                  </a:lnTo>
                  <a:lnTo>
                    <a:pt x="1688" y="713"/>
                  </a:lnTo>
                  <a:lnTo>
                    <a:pt x="1690" y="765"/>
                  </a:lnTo>
                  <a:lnTo>
                    <a:pt x="1691" y="817"/>
                  </a:lnTo>
                  <a:lnTo>
                    <a:pt x="1690" y="870"/>
                  </a:lnTo>
                  <a:lnTo>
                    <a:pt x="1684" y="974"/>
                  </a:lnTo>
                  <a:lnTo>
                    <a:pt x="1680" y="1027"/>
                  </a:lnTo>
                  <a:lnTo>
                    <a:pt x="1668" y="1132"/>
                  </a:lnTo>
                  <a:lnTo>
                    <a:pt x="1661" y="1183"/>
                  </a:lnTo>
                  <a:lnTo>
                    <a:pt x="1654" y="1234"/>
                  </a:lnTo>
                  <a:lnTo>
                    <a:pt x="1647" y="1283"/>
                  </a:lnTo>
                  <a:lnTo>
                    <a:pt x="1640" y="1332"/>
                  </a:lnTo>
                  <a:lnTo>
                    <a:pt x="1632" y="1379"/>
                  </a:lnTo>
                  <a:lnTo>
                    <a:pt x="1624" y="1426"/>
                  </a:lnTo>
                  <a:lnTo>
                    <a:pt x="1618" y="1471"/>
                  </a:lnTo>
                  <a:lnTo>
                    <a:pt x="1611" y="1514"/>
                  </a:lnTo>
                  <a:lnTo>
                    <a:pt x="1567" y="1505"/>
                  </a:lnTo>
                  <a:lnTo>
                    <a:pt x="1520" y="1499"/>
                  </a:lnTo>
                  <a:lnTo>
                    <a:pt x="1471" y="1493"/>
                  </a:lnTo>
                  <a:lnTo>
                    <a:pt x="1418" y="1487"/>
                  </a:lnTo>
                  <a:lnTo>
                    <a:pt x="1363" y="1483"/>
                  </a:lnTo>
                  <a:lnTo>
                    <a:pt x="1307" y="1480"/>
                  </a:lnTo>
                  <a:lnTo>
                    <a:pt x="1249" y="1476"/>
                  </a:lnTo>
                  <a:lnTo>
                    <a:pt x="1189" y="1472"/>
                  </a:lnTo>
                  <a:lnTo>
                    <a:pt x="1128" y="1468"/>
                  </a:lnTo>
                  <a:lnTo>
                    <a:pt x="1004" y="1460"/>
                  </a:lnTo>
                  <a:lnTo>
                    <a:pt x="943" y="1456"/>
                  </a:lnTo>
                  <a:lnTo>
                    <a:pt x="881" y="1450"/>
                  </a:lnTo>
                  <a:lnTo>
                    <a:pt x="819" y="1443"/>
                  </a:lnTo>
                  <a:lnTo>
                    <a:pt x="758" y="1436"/>
                  </a:lnTo>
                  <a:lnTo>
                    <a:pt x="698" y="1426"/>
                  </a:lnTo>
                  <a:lnTo>
                    <a:pt x="639" y="1416"/>
                  </a:lnTo>
                  <a:lnTo>
                    <a:pt x="582" y="1403"/>
                  </a:lnTo>
                  <a:lnTo>
                    <a:pt x="527" y="1389"/>
                  </a:lnTo>
                  <a:lnTo>
                    <a:pt x="473" y="1372"/>
                  </a:lnTo>
                  <a:lnTo>
                    <a:pt x="423" y="1354"/>
                  </a:lnTo>
                  <a:lnTo>
                    <a:pt x="375" y="1333"/>
                  </a:lnTo>
                  <a:lnTo>
                    <a:pt x="330" y="1309"/>
                  </a:lnTo>
                  <a:lnTo>
                    <a:pt x="288" y="1282"/>
                  </a:lnTo>
                  <a:lnTo>
                    <a:pt x="251" y="1252"/>
                  </a:lnTo>
                  <a:lnTo>
                    <a:pt x="217" y="1219"/>
                  </a:lnTo>
                  <a:lnTo>
                    <a:pt x="190" y="1214"/>
                  </a:lnTo>
                  <a:lnTo>
                    <a:pt x="200" y="1168"/>
                  </a:lnTo>
                  <a:lnTo>
                    <a:pt x="204" y="1120"/>
                  </a:lnTo>
                  <a:lnTo>
                    <a:pt x="204" y="1072"/>
                  </a:lnTo>
                  <a:lnTo>
                    <a:pt x="199" y="1022"/>
                  </a:lnTo>
                  <a:lnTo>
                    <a:pt x="191" y="972"/>
                  </a:lnTo>
                  <a:lnTo>
                    <a:pt x="179" y="923"/>
                  </a:lnTo>
                  <a:lnTo>
                    <a:pt x="164" y="873"/>
                  </a:lnTo>
                  <a:lnTo>
                    <a:pt x="147" y="824"/>
                  </a:lnTo>
                  <a:lnTo>
                    <a:pt x="128" y="775"/>
                  </a:lnTo>
                  <a:lnTo>
                    <a:pt x="108" y="727"/>
                  </a:lnTo>
                  <a:lnTo>
                    <a:pt x="86" y="680"/>
                  </a:lnTo>
                  <a:lnTo>
                    <a:pt x="64" y="635"/>
                  </a:lnTo>
                  <a:lnTo>
                    <a:pt x="21" y="549"/>
                  </a:lnTo>
                  <a:lnTo>
                    <a:pt x="0" y="510"/>
                  </a:lnTo>
                  <a:lnTo>
                    <a:pt x="34" y="520"/>
                  </a:lnTo>
                  <a:lnTo>
                    <a:pt x="64" y="531"/>
                  </a:lnTo>
                  <a:lnTo>
                    <a:pt x="91" y="546"/>
                  </a:lnTo>
                  <a:lnTo>
                    <a:pt x="116" y="565"/>
                  </a:lnTo>
                  <a:lnTo>
                    <a:pt x="138" y="585"/>
                  </a:lnTo>
                  <a:lnTo>
                    <a:pt x="157" y="607"/>
                  </a:lnTo>
                  <a:lnTo>
                    <a:pt x="174" y="631"/>
                  </a:lnTo>
                  <a:lnTo>
                    <a:pt x="189" y="657"/>
                  </a:lnTo>
                  <a:lnTo>
                    <a:pt x="203" y="685"/>
                  </a:lnTo>
                  <a:lnTo>
                    <a:pt x="214" y="712"/>
                  </a:lnTo>
                  <a:lnTo>
                    <a:pt x="224" y="741"/>
                  </a:lnTo>
                  <a:lnTo>
                    <a:pt x="232" y="770"/>
                  </a:lnTo>
                  <a:lnTo>
                    <a:pt x="240" y="801"/>
                  </a:lnTo>
                  <a:lnTo>
                    <a:pt x="251" y="860"/>
                  </a:lnTo>
                  <a:lnTo>
                    <a:pt x="268" y="815"/>
                  </a:lnTo>
                  <a:lnTo>
                    <a:pt x="285" y="769"/>
                  </a:lnTo>
                  <a:lnTo>
                    <a:pt x="302" y="725"/>
                  </a:lnTo>
                  <a:lnTo>
                    <a:pt x="319" y="679"/>
                  </a:lnTo>
                  <a:lnTo>
                    <a:pt x="336" y="634"/>
                  </a:lnTo>
                  <a:lnTo>
                    <a:pt x="353" y="590"/>
                  </a:lnTo>
                  <a:lnTo>
                    <a:pt x="371" y="546"/>
                  </a:lnTo>
                  <a:lnTo>
                    <a:pt x="408" y="461"/>
                  </a:lnTo>
                  <a:lnTo>
                    <a:pt x="428" y="420"/>
                  </a:lnTo>
                  <a:lnTo>
                    <a:pt x="448" y="380"/>
                  </a:lnTo>
                  <a:lnTo>
                    <a:pt x="469" y="341"/>
                  </a:lnTo>
                  <a:lnTo>
                    <a:pt x="491" y="303"/>
                  </a:lnTo>
                  <a:lnTo>
                    <a:pt x="512" y="267"/>
                  </a:lnTo>
                  <a:lnTo>
                    <a:pt x="536" y="233"/>
                  </a:lnTo>
                  <a:lnTo>
                    <a:pt x="561" y="201"/>
                  </a:lnTo>
                  <a:lnTo>
                    <a:pt x="588" y="170"/>
                  </a:lnTo>
                  <a:lnTo>
                    <a:pt x="615" y="141"/>
                  </a:lnTo>
                  <a:lnTo>
                    <a:pt x="644" y="115"/>
                  </a:lnTo>
                  <a:lnTo>
                    <a:pt x="675" y="91"/>
                  </a:lnTo>
                  <a:lnTo>
                    <a:pt x="706" y="70"/>
                  </a:lnTo>
                  <a:lnTo>
                    <a:pt x="740" y="51"/>
                  </a:lnTo>
                  <a:lnTo>
                    <a:pt x="776" y="35"/>
                  </a:lnTo>
                  <a:lnTo>
                    <a:pt x="813" y="21"/>
                  </a:lnTo>
                  <a:lnTo>
                    <a:pt x="852" y="12"/>
                  </a:lnTo>
                  <a:lnTo>
                    <a:pt x="893" y="5"/>
                  </a:lnTo>
                  <a:lnTo>
                    <a:pt x="937" y="1"/>
                  </a:lnTo>
                  <a:lnTo>
                    <a:pt x="98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70" name="Freeform 6"/>
            <p:cNvSpPr>
              <a:spLocks noEditPoints="1"/>
            </p:cNvSpPr>
            <p:nvPr/>
          </p:nvSpPr>
          <p:spPr bwMode="auto">
            <a:xfrm>
              <a:off x="3698" y="2165"/>
              <a:ext cx="1756" cy="1580"/>
            </a:xfrm>
            <a:custGeom>
              <a:avLst/>
              <a:gdLst/>
              <a:ahLst/>
              <a:cxnLst>
                <a:cxn ang="0">
                  <a:pos x="874" y="87"/>
                </a:cxn>
                <a:cxn ang="0">
                  <a:pos x="711" y="165"/>
                </a:cxn>
                <a:cxn ang="0">
                  <a:pos x="565" y="331"/>
                </a:cxn>
                <a:cxn ang="0">
                  <a:pos x="449" y="551"/>
                </a:cxn>
                <a:cxn ang="0">
                  <a:pos x="359" y="785"/>
                </a:cxn>
                <a:cxn ang="0">
                  <a:pos x="305" y="917"/>
                </a:cxn>
                <a:cxn ang="0">
                  <a:pos x="269" y="924"/>
                </a:cxn>
                <a:cxn ang="0">
                  <a:pos x="246" y="871"/>
                </a:cxn>
                <a:cxn ang="0">
                  <a:pos x="213" y="753"/>
                </a:cxn>
                <a:cxn ang="0">
                  <a:pos x="154" y="652"/>
                </a:cxn>
                <a:cxn ang="0">
                  <a:pos x="116" y="629"/>
                </a:cxn>
                <a:cxn ang="0">
                  <a:pos x="216" y="849"/>
                </a:cxn>
                <a:cxn ang="0">
                  <a:pos x="269" y="1080"/>
                </a:cxn>
                <a:cxn ang="0">
                  <a:pos x="263" y="1222"/>
                </a:cxn>
                <a:cxn ang="0">
                  <a:pos x="387" y="1318"/>
                </a:cxn>
                <a:cxn ang="0">
                  <a:pos x="569" y="1393"/>
                </a:cxn>
                <a:cxn ang="0">
                  <a:pos x="766" y="1433"/>
                </a:cxn>
                <a:cxn ang="0">
                  <a:pos x="1057" y="1461"/>
                </a:cxn>
                <a:cxn ang="0">
                  <a:pos x="1455" y="1486"/>
                </a:cxn>
                <a:cxn ang="0">
                  <a:pos x="1626" y="1451"/>
                </a:cxn>
                <a:cxn ang="0">
                  <a:pos x="1657" y="1258"/>
                </a:cxn>
                <a:cxn ang="0">
                  <a:pos x="1684" y="1049"/>
                </a:cxn>
                <a:cxn ang="0">
                  <a:pos x="1696" y="837"/>
                </a:cxn>
                <a:cxn ang="0">
                  <a:pos x="1681" y="631"/>
                </a:cxn>
                <a:cxn ang="0">
                  <a:pos x="1630" y="442"/>
                </a:cxn>
                <a:cxn ang="0">
                  <a:pos x="1529" y="283"/>
                </a:cxn>
                <a:cxn ang="0">
                  <a:pos x="1367" y="163"/>
                </a:cxn>
                <a:cxn ang="0">
                  <a:pos x="1191" y="95"/>
                </a:cxn>
                <a:cxn ang="0">
                  <a:pos x="1008" y="71"/>
                </a:cxn>
                <a:cxn ang="0">
                  <a:pos x="1160" y="15"/>
                </a:cxn>
                <a:cxn ang="0">
                  <a:pos x="1362" y="84"/>
                </a:cxn>
                <a:cxn ang="0">
                  <a:pos x="1533" y="196"/>
                </a:cxn>
                <a:cxn ang="0">
                  <a:pos x="1656" y="356"/>
                </a:cxn>
                <a:cxn ang="0">
                  <a:pos x="1727" y="547"/>
                </a:cxn>
                <a:cxn ang="0">
                  <a:pos x="1755" y="751"/>
                </a:cxn>
                <a:cxn ang="0">
                  <a:pos x="1739" y="1127"/>
                </a:cxn>
                <a:cxn ang="0">
                  <a:pos x="1675" y="1556"/>
                </a:cxn>
                <a:cxn ang="0">
                  <a:pos x="1645" y="1580"/>
                </a:cxn>
                <a:cxn ang="0">
                  <a:pos x="1349" y="1543"/>
                </a:cxn>
                <a:cxn ang="0">
                  <a:pos x="870" y="1512"/>
                </a:cxn>
                <a:cxn ang="0">
                  <a:pos x="624" y="1473"/>
                </a:cxn>
                <a:cxn ang="0">
                  <a:pos x="431" y="1414"/>
                </a:cxn>
                <a:cxn ang="0">
                  <a:pos x="263" y="1310"/>
                </a:cxn>
                <a:cxn ang="0">
                  <a:pos x="206" y="1274"/>
                </a:cxn>
                <a:cxn ang="0">
                  <a:pos x="191" y="1238"/>
                </a:cxn>
                <a:cxn ang="0">
                  <a:pos x="196" y="1021"/>
                </a:cxn>
                <a:cxn ang="0">
                  <a:pos x="128" y="807"/>
                </a:cxn>
                <a:cxn ang="0">
                  <a:pos x="29" y="606"/>
                </a:cxn>
                <a:cxn ang="0">
                  <a:pos x="4" y="527"/>
                </a:cxn>
                <a:cxn ang="0">
                  <a:pos x="42" y="511"/>
                </a:cxn>
                <a:cxn ang="0">
                  <a:pos x="170" y="575"/>
                </a:cxn>
                <a:cxn ang="0">
                  <a:pos x="253" y="681"/>
                </a:cxn>
                <a:cxn ang="0">
                  <a:pos x="319" y="702"/>
                </a:cxn>
                <a:cxn ang="0">
                  <a:pos x="412" y="477"/>
                </a:cxn>
                <a:cxn ang="0">
                  <a:pos x="506" y="297"/>
                </a:cxn>
                <a:cxn ang="0">
                  <a:pos x="631" y="142"/>
                </a:cxn>
                <a:cxn ang="0">
                  <a:pos x="799" y="36"/>
                </a:cxn>
                <a:cxn ang="0">
                  <a:pos x="1002" y="0"/>
                </a:cxn>
              </a:cxnLst>
              <a:rect l="0" t="0" r="r" b="b"/>
              <a:pathLst>
                <a:path w="1756" h="1580">
                  <a:moveTo>
                    <a:pt x="1008" y="71"/>
                  </a:moveTo>
                  <a:lnTo>
                    <a:pt x="962" y="72"/>
                  </a:lnTo>
                  <a:lnTo>
                    <a:pt x="918" y="77"/>
                  </a:lnTo>
                  <a:lnTo>
                    <a:pt x="874" y="87"/>
                  </a:lnTo>
                  <a:lnTo>
                    <a:pt x="832" y="99"/>
                  </a:lnTo>
                  <a:lnTo>
                    <a:pt x="790" y="117"/>
                  </a:lnTo>
                  <a:lnTo>
                    <a:pt x="750" y="138"/>
                  </a:lnTo>
                  <a:lnTo>
                    <a:pt x="711" y="165"/>
                  </a:lnTo>
                  <a:lnTo>
                    <a:pt x="674" y="195"/>
                  </a:lnTo>
                  <a:lnTo>
                    <a:pt x="640" y="232"/>
                  </a:lnTo>
                  <a:lnTo>
                    <a:pt x="601" y="280"/>
                  </a:lnTo>
                  <a:lnTo>
                    <a:pt x="565" y="331"/>
                  </a:lnTo>
                  <a:lnTo>
                    <a:pt x="532" y="383"/>
                  </a:lnTo>
                  <a:lnTo>
                    <a:pt x="503" y="437"/>
                  </a:lnTo>
                  <a:lnTo>
                    <a:pt x="475" y="494"/>
                  </a:lnTo>
                  <a:lnTo>
                    <a:pt x="449" y="551"/>
                  </a:lnTo>
                  <a:lnTo>
                    <a:pt x="425" y="609"/>
                  </a:lnTo>
                  <a:lnTo>
                    <a:pt x="402" y="668"/>
                  </a:lnTo>
                  <a:lnTo>
                    <a:pt x="381" y="727"/>
                  </a:lnTo>
                  <a:lnTo>
                    <a:pt x="359" y="785"/>
                  </a:lnTo>
                  <a:lnTo>
                    <a:pt x="338" y="844"/>
                  </a:lnTo>
                  <a:lnTo>
                    <a:pt x="317" y="902"/>
                  </a:lnTo>
                  <a:lnTo>
                    <a:pt x="312" y="910"/>
                  </a:lnTo>
                  <a:lnTo>
                    <a:pt x="305" y="917"/>
                  </a:lnTo>
                  <a:lnTo>
                    <a:pt x="297" y="922"/>
                  </a:lnTo>
                  <a:lnTo>
                    <a:pt x="287" y="924"/>
                  </a:lnTo>
                  <a:lnTo>
                    <a:pt x="278" y="925"/>
                  </a:lnTo>
                  <a:lnTo>
                    <a:pt x="269" y="924"/>
                  </a:lnTo>
                  <a:lnTo>
                    <a:pt x="261" y="920"/>
                  </a:lnTo>
                  <a:lnTo>
                    <a:pt x="256" y="912"/>
                  </a:lnTo>
                  <a:lnTo>
                    <a:pt x="252" y="902"/>
                  </a:lnTo>
                  <a:lnTo>
                    <a:pt x="246" y="871"/>
                  </a:lnTo>
                  <a:lnTo>
                    <a:pt x="239" y="841"/>
                  </a:lnTo>
                  <a:lnTo>
                    <a:pt x="232" y="811"/>
                  </a:lnTo>
                  <a:lnTo>
                    <a:pt x="222" y="782"/>
                  </a:lnTo>
                  <a:lnTo>
                    <a:pt x="213" y="753"/>
                  </a:lnTo>
                  <a:lnTo>
                    <a:pt x="200" y="725"/>
                  </a:lnTo>
                  <a:lnTo>
                    <a:pt x="187" y="700"/>
                  </a:lnTo>
                  <a:lnTo>
                    <a:pt x="171" y="675"/>
                  </a:lnTo>
                  <a:lnTo>
                    <a:pt x="154" y="652"/>
                  </a:lnTo>
                  <a:lnTo>
                    <a:pt x="133" y="632"/>
                  </a:lnTo>
                  <a:lnTo>
                    <a:pt x="110" y="614"/>
                  </a:lnTo>
                  <a:lnTo>
                    <a:pt x="108" y="613"/>
                  </a:lnTo>
                  <a:lnTo>
                    <a:pt x="116" y="629"/>
                  </a:lnTo>
                  <a:lnTo>
                    <a:pt x="143" y="682"/>
                  </a:lnTo>
                  <a:lnTo>
                    <a:pt x="169" y="737"/>
                  </a:lnTo>
                  <a:lnTo>
                    <a:pt x="194" y="792"/>
                  </a:lnTo>
                  <a:lnTo>
                    <a:pt x="216" y="849"/>
                  </a:lnTo>
                  <a:lnTo>
                    <a:pt x="235" y="905"/>
                  </a:lnTo>
                  <a:lnTo>
                    <a:pt x="251" y="964"/>
                  </a:lnTo>
                  <a:lnTo>
                    <a:pt x="262" y="1022"/>
                  </a:lnTo>
                  <a:lnTo>
                    <a:pt x="269" y="1080"/>
                  </a:lnTo>
                  <a:lnTo>
                    <a:pt x="271" y="1139"/>
                  </a:lnTo>
                  <a:lnTo>
                    <a:pt x="267" y="1197"/>
                  </a:lnTo>
                  <a:lnTo>
                    <a:pt x="262" y="1222"/>
                  </a:lnTo>
                  <a:lnTo>
                    <a:pt x="263" y="1222"/>
                  </a:lnTo>
                  <a:lnTo>
                    <a:pt x="274" y="1229"/>
                  </a:lnTo>
                  <a:lnTo>
                    <a:pt x="309" y="1263"/>
                  </a:lnTo>
                  <a:lnTo>
                    <a:pt x="347" y="1292"/>
                  </a:lnTo>
                  <a:lnTo>
                    <a:pt x="387" y="1318"/>
                  </a:lnTo>
                  <a:lnTo>
                    <a:pt x="430" y="1341"/>
                  </a:lnTo>
                  <a:lnTo>
                    <a:pt x="475" y="1361"/>
                  </a:lnTo>
                  <a:lnTo>
                    <a:pt x="522" y="1378"/>
                  </a:lnTo>
                  <a:lnTo>
                    <a:pt x="569" y="1393"/>
                  </a:lnTo>
                  <a:lnTo>
                    <a:pt x="617" y="1406"/>
                  </a:lnTo>
                  <a:lnTo>
                    <a:pt x="667" y="1416"/>
                  </a:lnTo>
                  <a:lnTo>
                    <a:pt x="716" y="1426"/>
                  </a:lnTo>
                  <a:lnTo>
                    <a:pt x="766" y="1433"/>
                  </a:lnTo>
                  <a:lnTo>
                    <a:pt x="863" y="1445"/>
                  </a:lnTo>
                  <a:lnTo>
                    <a:pt x="911" y="1450"/>
                  </a:lnTo>
                  <a:lnTo>
                    <a:pt x="957" y="1453"/>
                  </a:lnTo>
                  <a:lnTo>
                    <a:pt x="1057" y="1461"/>
                  </a:lnTo>
                  <a:lnTo>
                    <a:pt x="1157" y="1466"/>
                  </a:lnTo>
                  <a:lnTo>
                    <a:pt x="1256" y="1472"/>
                  </a:lnTo>
                  <a:lnTo>
                    <a:pt x="1356" y="1477"/>
                  </a:lnTo>
                  <a:lnTo>
                    <a:pt x="1455" y="1486"/>
                  </a:lnTo>
                  <a:lnTo>
                    <a:pt x="1554" y="1498"/>
                  </a:lnTo>
                  <a:lnTo>
                    <a:pt x="1616" y="1509"/>
                  </a:lnTo>
                  <a:lnTo>
                    <a:pt x="1618" y="1495"/>
                  </a:lnTo>
                  <a:lnTo>
                    <a:pt x="1626" y="1451"/>
                  </a:lnTo>
                  <a:lnTo>
                    <a:pt x="1633" y="1405"/>
                  </a:lnTo>
                  <a:lnTo>
                    <a:pt x="1641" y="1357"/>
                  </a:lnTo>
                  <a:lnTo>
                    <a:pt x="1649" y="1309"/>
                  </a:lnTo>
                  <a:lnTo>
                    <a:pt x="1657" y="1258"/>
                  </a:lnTo>
                  <a:lnTo>
                    <a:pt x="1665" y="1207"/>
                  </a:lnTo>
                  <a:lnTo>
                    <a:pt x="1672" y="1155"/>
                  </a:lnTo>
                  <a:lnTo>
                    <a:pt x="1678" y="1103"/>
                  </a:lnTo>
                  <a:lnTo>
                    <a:pt x="1684" y="1049"/>
                  </a:lnTo>
                  <a:lnTo>
                    <a:pt x="1689" y="996"/>
                  </a:lnTo>
                  <a:lnTo>
                    <a:pt x="1693" y="943"/>
                  </a:lnTo>
                  <a:lnTo>
                    <a:pt x="1695" y="890"/>
                  </a:lnTo>
                  <a:lnTo>
                    <a:pt x="1696" y="837"/>
                  </a:lnTo>
                  <a:lnTo>
                    <a:pt x="1695" y="784"/>
                  </a:lnTo>
                  <a:lnTo>
                    <a:pt x="1693" y="732"/>
                  </a:lnTo>
                  <a:lnTo>
                    <a:pt x="1689" y="680"/>
                  </a:lnTo>
                  <a:lnTo>
                    <a:pt x="1681" y="631"/>
                  </a:lnTo>
                  <a:lnTo>
                    <a:pt x="1673" y="581"/>
                  </a:lnTo>
                  <a:lnTo>
                    <a:pt x="1661" y="534"/>
                  </a:lnTo>
                  <a:lnTo>
                    <a:pt x="1647" y="487"/>
                  </a:lnTo>
                  <a:lnTo>
                    <a:pt x="1630" y="442"/>
                  </a:lnTo>
                  <a:lnTo>
                    <a:pt x="1609" y="399"/>
                  </a:lnTo>
                  <a:lnTo>
                    <a:pt x="1586" y="358"/>
                  </a:lnTo>
                  <a:lnTo>
                    <a:pt x="1559" y="319"/>
                  </a:lnTo>
                  <a:lnTo>
                    <a:pt x="1529" y="283"/>
                  </a:lnTo>
                  <a:lnTo>
                    <a:pt x="1494" y="249"/>
                  </a:lnTo>
                  <a:lnTo>
                    <a:pt x="1456" y="217"/>
                  </a:lnTo>
                  <a:lnTo>
                    <a:pt x="1414" y="189"/>
                  </a:lnTo>
                  <a:lnTo>
                    <a:pt x="1367" y="163"/>
                  </a:lnTo>
                  <a:lnTo>
                    <a:pt x="1324" y="143"/>
                  </a:lnTo>
                  <a:lnTo>
                    <a:pt x="1281" y="125"/>
                  </a:lnTo>
                  <a:lnTo>
                    <a:pt x="1236" y="109"/>
                  </a:lnTo>
                  <a:lnTo>
                    <a:pt x="1191" y="95"/>
                  </a:lnTo>
                  <a:lnTo>
                    <a:pt x="1145" y="85"/>
                  </a:lnTo>
                  <a:lnTo>
                    <a:pt x="1099" y="77"/>
                  </a:lnTo>
                  <a:lnTo>
                    <a:pt x="1054" y="72"/>
                  </a:lnTo>
                  <a:lnTo>
                    <a:pt x="1008" y="71"/>
                  </a:lnTo>
                  <a:close/>
                  <a:moveTo>
                    <a:pt x="1002" y="0"/>
                  </a:moveTo>
                  <a:lnTo>
                    <a:pt x="1055" y="2"/>
                  </a:lnTo>
                  <a:lnTo>
                    <a:pt x="1108" y="7"/>
                  </a:lnTo>
                  <a:lnTo>
                    <a:pt x="1160" y="15"/>
                  </a:lnTo>
                  <a:lnTo>
                    <a:pt x="1213" y="28"/>
                  </a:lnTo>
                  <a:lnTo>
                    <a:pt x="1263" y="44"/>
                  </a:lnTo>
                  <a:lnTo>
                    <a:pt x="1313" y="62"/>
                  </a:lnTo>
                  <a:lnTo>
                    <a:pt x="1362" y="84"/>
                  </a:lnTo>
                  <a:lnTo>
                    <a:pt x="1408" y="108"/>
                  </a:lnTo>
                  <a:lnTo>
                    <a:pt x="1452" y="134"/>
                  </a:lnTo>
                  <a:lnTo>
                    <a:pt x="1493" y="163"/>
                  </a:lnTo>
                  <a:lnTo>
                    <a:pt x="1533" y="196"/>
                  </a:lnTo>
                  <a:lnTo>
                    <a:pt x="1570" y="233"/>
                  </a:lnTo>
                  <a:lnTo>
                    <a:pt x="1602" y="272"/>
                  </a:lnTo>
                  <a:lnTo>
                    <a:pt x="1632" y="313"/>
                  </a:lnTo>
                  <a:lnTo>
                    <a:pt x="1656" y="356"/>
                  </a:lnTo>
                  <a:lnTo>
                    <a:pt x="1678" y="402"/>
                  </a:lnTo>
                  <a:lnTo>
                    <a:pt x="1697" y="450"/>
                  </a:lnTo>
                  <a:lnTo>
                    <a:pt x="1714" y="498"/>
                  </a:lnTo>
                  <a:lnTo>
                    <a:pt x="1727" y="547"/>
                  </a:lnTo>
                  <a:lnTo>
                    <a:pt x="1737" y="598"/>
                  </a:lnTo>
                  <a:lnTo>
                    <a:pt x="1745" y="649"/>
                  </a:lnTo>
                  <a:lnTo>
                    <a:pt x="1751" y="700"/>
                  </a:lnTo>
                  <a:lnTo>
                    <a:pt x="1755" y="751"/>
                  </a:lnTo>
                  <a:lnTo>
                    <a:pt x="1756" y="802"/>
                  </a:lnTo>
                  <a:lnTo>
                    <a:pt x="1756" y="910"/>
                  </a:lnTo>
                  <a:lnTo>
                    <a:pt x="1750" y="1019"/>
                  </a:lnTo>
                  <a:lnTo>
                    <a:pt x="1739" y="1127"/>
                  </a:lnTo>
                  <a:lnTo>
                    <a:pt x="1725" y="1234"/>
                  </a:lnTo>
                  <a:lnTo>
                    <a:pt x="1709" y="1342"/>
                  </a:lnTo>
                  <a:lnTo>
                    <a:pt x="1693" y="1449"/>
                  </a:lnTo>
                  <a:lnTo>
                    <a:pt x="1675" y="1556"/>
                  </a:lnTo>
                  <a:lnTo>
                    <a:pt x="1672" y="1567"/>
                  </a:lnTo>
                  <a:lnTo>
                    <a:pt x="1664" y="1574"/>
                  </a:lnTo>
                  <a:lnTo>
                    <a:pt x="1655" y="1578"/>
                  </a:lnTo>
                  <a:lnTo>
                    <a:pt x="1645" y="1580"/>
                  </a:lnTo>
                  <a:lnTo>
                    <a:pt x="1634" y="1579"/>
                  </a:lnTo>
                  <a:lnTo>
                    <a:pt x="1540" y="1563"/>
                  </a:lnTo>
                  <a:lnTo>
                    <a:pt x="1446" y="1552"/>
                  </a:lnTo>
                  <a:lnTo>
                    <a:pt x="1349" y="1543"/>
                  </a:lnTo>
                  <a:lnTo>
                    <a:pt x="1254" y="1537"/>
                  </a:lnTo>
                  <a:lnTo>
                    <a:pt x="1061" y="1528"/>
                  </a:lnTo>
                  <a:lnTo>
                    <a:pt x="965" y="1521"/>
                  </a:lnTo>
                  <a:lnTo>
                    <a:pt x="870" y="1512"/>
                  </a:lnTo>
                  <a:lnTo>
                    <a:pt x="821" y="1506"/>
                  </a:lnTo>
                  <a:lnTo>
                    <a:pt x="772" y="1499"/>
                  </a:lnTo>
                  <a:lnTo>
                    <a:pt x="673" y="1484"/>
                  </a:lnTo>
                  <a:lnTo>
                    <a:pt x="624" y="1473"/>
                  </a:lnTo>
                  <a:lnTo>
                    <a:pt x="574" y="1462"/>
                  </a:lnTo>
                  <a:lnTo>
                    <a:pt x="525" y="1449"/>
                  </a:lnTo>
                  <a:lnTo>
                    <a:pt x="478" y="1432"/>
                  </a:lnTo>
                  <a:lnTo>
                    <a:pt x="431" y="1414"/>
                  </a:lnTo>
                  <a:lnTo>
                    <a:pt x="386" y="1393"/>
                  </a:lnTo>
                  <a:lnTo>
                    <a:pt x="343" y="1369"/>
                  </a:lnTo>
                  <a:lnTo>
                    <a:pt x="302" y="1342"/>
                  </a:lnTo>
                  <a:lnTo>
                    <a:pt x="263" y="1310"/>
                  </a:lnTo>
                  <a:lnTo>
                    <a:pt x="231" y="1279"/>
                  </a:lnTo>
                  <a:lnTo>
                    <a:pt x="225" y="1280"/>
                  </a:lnTo>
                  <a:lnTo>
                    <a:pt x="216" y="1279"/>
                  </a:lnTo>
                  <a:lnTo>
                    <a:pt x="206" y="1274"/>
                  </a:lnTo>
                  <a:lnTo>
                    <a:pt x="198" y="1269"/>
                  </a:lnTo>
                  <a:lnTo>
                    <a:pt x="193" y="1260"/>
                  </a:lnTo>
                  <a:lnTo>
                    <a:pt x="190" y="1249"/>
                  </a:lnTo>
                  <a:lnTo>
                    <a:pt x="191" y="1238"/>
                  </a:lnTo>
                  <a:lnTo>
                    <a:pt x="201" y="1184"/>
                  </a:lnTo>
                  <a:lnTo>
                    <a:pt x="204" y="1129"/>
                  </a:lnTo>
                  <a:lnTo>
                    <a:pt x="202" y="1075"/>
                  </a:lnTo>
                  <a:lnTo>
                    <a:pt x="196" y="1021"/>
                  </a:lnTo>
                  <a:lnTo>
                    <a:pt x="183" y="966"/>
                  </a:lnTo>
                  <a:lnTo>
                    <a:pt x="168" y="912"/>
                  </a:lnTo>
                  <a:lnTo>
                    <a:pt x="149" y="860"/>
                  </a:lnTo>
                  <a:lnTo>
                    <a:pt x="128" y="807"/>
                  </a:lnTo>
                  <a:lnTo>
                    <a:pt x="104" y="755"/>
                  </a:lnTo>
                  <a:lnTo>
                    <a:pt x="79" y="704"/>
                  </a:lnTo>
                  <a:lnTo>
                    <a:pt x="54" y="655"/>
                  </a:lnTo>
                  <a:lnTo>
                    <a:pt x="29" y="606"/>
                  </a:lnTo>
                  <a:lnTo>
                    <a:pt x="4" y="559"/>
                  </a:lnTo>
                  <a:lnTo>
                    <a:pt x="0" y="548"/>
                  </a:lnTo>
                  <a:lnTo>
                    <a:pt x="0" y="538"/>
                  </a:lnTo>
                  <a:lnTo>
                    <a:pt x="4" y="527"/>
                  </a:lnTo>
                  <a:lnTo>
                    <a:pt x="11" y="518"/>
                  </a:lnTo>
                  <a:lnTo>
                    <a:pt x="19" y="513"/>
                  </a:lnTo>
                  <a:lnTo>
                    <a:pt x="30" y="510"/>
                  </a:lnTo>
                  <a:lnTo>
                    <a:pt x="42" y="511"/>
                  </a:lnTo>
                  <a:lnTo>
                    <a:pt x="78" y="522"/>
                  </a:lnTo>
                  <a:lnTo>
                    <a:pt x="113" y="537"/>
                  </a:lnTo>
                  <a:lnTo>
                    <a:pt x="142" y="555"/>
                  </a:lnTo>
                  <a:lnTo>
                    <a:pt x="170" y="575"/>
                  </a:lnTo>
                  <a:lnTo>
                    <a:pt x="195" y="599"/>
                  </a:lnTo>
                  <a:lnTo>
                    <a:pt x="216" y="623"/>
                  </a:lnTo>
                  <a:lnTo>
                    <a:pt x="236" y="652"/>
                  </a:lnTo>
                  <a:lnTo>
                    <a:pt x="253" y="681"/>
                  </a:lnTo>
                  <a:lnTo>
                    <a:pt x="268" y="712"/>
                  </a:lnTo>
                  <a:lnTo>
                    <a:pt x="280" y="744"/>
                  </a:lnTo>
                  <a:lnTo>
                    <a:pt x="292" y="778"/>
                  </a:lnTo>
                  <a:lnTo>
                    <a:pt x="319" y="702"/>
                  </a:lnTo>
                  <a:lnTo>
                    <a:pt x="355" y="612"/>
                  </a:lnTo>
                  <a:lnTo>
                    <a:pt x="373" y="567"/>
                  </a:lnTo>
                  <a:lnTo>
                    <a:pt x="392" y="522"/>
                  </a:lnTo>
                  <a:lnTo>
                    <a:pt x="412" y="477"/>
                  </a:lnTo>
                  <a:lnTo>
                    <a:pt x="433" y="431"/>
                  </a:lnTo>
                  <a:lnTo>
                    <a:pt x="456" y="385"/>
                  </a:lnTo>
                  <a:lnTo>
                    <a:pt x="480" y="340"/>
                  </a:lnTo>
                  <a:lnTo>
                    <a:pt x="506" y="297"/>
                  </a:lnTo>
                  <a:lnTo>
                    <a:pt x="534" y="255"/>
                  </a:lnTo>
                  <a:lnTo>
                    <a:pt x="564" y="214"/>
                  </a:lnTo>
                  <a:lnTo>
                    <a:pt x="596" y="177"/>
                  </a:lnTo>
                  <a:lnTo>
                    <a:pt x="631" y="142"/>
                  </a:lnTo>
                  <a:lnTo>
                    <a:pt x="668" y="111"/>
                  </a:lnTo>
                  <a:lnTo>
                    <a:pt x="709" y="82"/>
                  </a:lnTo>
                  <a:lnTo>
                    <a:pt x="752" y="57"/>
                  </a:lnTo>
                  <a:lnTo>
                    <a:pt x="799" y="36"/>
                  </a:lnTo>
                  <a:lnTo>
                    <a:pt x="849" y="21"/>
                  </a:lnTo>
                  <a:lnTo>
                    <a:pt x="898" y="10"/>
                  </a:lnTo>
                  <a:lnTo>
                    <a:pt x="950" y="3"/>
                  </a:lnTo>
                  <a:lnTo>
                    <a:pt x="10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71" name="Freeform 7"/>
            <p:cNvSpPr>
              <a:spLocks noEditPoints="1"/>
            </p:cNvSpPr>
            <p:nvPr/>
          </p:nvSpPr>
          <p:spPr bwMode="auto">
            <a:xfrm>
              <a:off x="4402" y="2500"/>
              <a:ext cx="706" cy="623"/>
            </a:xfrm>
            <a:custGeom>
              <a:avLst/>
              <a:gdLst/>
              <a:ahLst/>
              <a:cxnLst>
                <a:cxn ang="0">
                  <a:pos x="83" y="90"/>
                </a:cxn>
                <a:cxn ang="0">
                  <a:pos x="67" y="158"/>
                </a:cxn>
                <a:cxn ang="0">
                  <a:pos x="72" y="227"/>
                </a:cxn>
                <a:cxn ang="0">
                  <a:pos x="95" y="296"/>
                </a:cxn>
                <a:cxn ang="0">
                  <a:pos x="132" y="361"/>
                </a:cxn>
                <a:cxn ang="0">
                  <a:pos x="180" y="420"/>
                </a:cxn>
                <a:cxn ang="0">
                  <a:pos x="236" y="471"/>
                </a:cxn>
                <a:cxn ang="0">
                  <a:pos x="296" y="512"/>
                </a:cxn>
                <a:cxn ang="0">
                  <a:pos x="358" y="540"/>
                </a:cxn>
                <a:cxn ang="0">
                  <a:pos x="420" y="554"/>
                </a:cxn>
                <a:cxn ang="0">
                  <a:pos x="484" y="558"/>
                </a:cxn>
                <a:cxn ang="0">
                  <a:pos x="548" y="548"/>
                </a:cxn>
                <a:cxn ang="0">
                  <a:pos x="606" y="524"/>
                </a:cxn>
                <a:cxn ang="0">
                  <a:pos x="631" y="501"/>
                </a:cxn>
                <a:cxn ang="0">
                  <a:pos x="637" y="475"/>
                </a:cxn>
                <a:cxn ang="0">
                  <a:pos x="623" y="445"/>
                </a:cxn>
                <a:cxn ang="0">
                  <a:pos x="570" y="380"/>
                </a:cxn>
                <a:cxn ang="0">
                  <a:pos x="505" y="324"/>
                </a:cxn>
                <a:cxn ang="0">
                  <a:pos x="433" y="273"/>
                </a:cxn>
                <a:cxn ang="0">
                  <a:pos x="359" y="227"/>
                </a:cxn>
                <a:cxn ang="0">
                  <a:pos x="216" y="145"/>
                </a:cxn>
                <a:cxn ang="0">
                  <a:pos x="143" y="104"/>
                </a:cxn>
                <a:cxn ang="0">
                  <a:pos x="93" y="69"/>
                </a:cxn>
                <a:cxn ang="0">
                  <a:pos x="113" y="1"/>
                </a:cxn>
                <a:cxn ang="0">
                  <a:pos x="141" y="20"/>
                </a:cxn>
                <a:cxn ang="0">
                  <a:pos x="182" y="46"/>
                </a:cxn>
                <a:cxn ang="0">
                  <a:pos x="228" y="72"/>
                </a:cxn>
                <a:cxn ang="0">
                  <a:pos x="322" y="126"/>
                </a:cxn>
                <a:cxn ang="0">
                  <a:pos x="464" y="217"/>
                </a:cxn>
                <a:cxn ang="0">
                  <a:pos x="504" y="244"/>
                </a:cxn>
                <a:cxn ang="0">
                  <a:pos x="552" y="277"/>
                </a:cxn>
                <a:cxn ang="0">
                  <a:pos x="601" y="315"/>
                </a:cxn>
                <a:cxn ang="0">
                  <a:pos x="646" y="358"/>
                </a:cxn>
                <a:cxn ang="0">
                  <a:pos x="682" y="405"/>
                </a:cxn>
                <a:cxn ang="0">
                  <a:pos x="703" y="454"/>
                </a:cxn>
                <a:cxn ang="0">
                  <a:pos x="703" y="506"/>
                </a:cxn>
                <a:cxn ang="0">
                  <a:pos x="687" y="542"/>
                </a:cxn>
                <a:cxn ang="0">
                  <a:pos x="659" y="569"/>
                </a:cxn>
                <a:cxn ang="0">
                  <a:pos x="624" y="589"/>
                </a:cxn>
                <a:cxn ang="0">
                  <a:pos x="567" y="610"/>
                </a:cxn>
                <a:cxn ang="0">
                  <a:pos x="476" y="623"/>
                </a:cxn>
                <a:cxn ang="0">
                  <a:pos x="390" y="617"/>
                </a:cxn>
                <a:cxn ang="0">
                  <a:pos x="305" y="590"/>
                </a:cxn>
                <a:cxn ang="0">
                  <a:pos x="232" y="549"/>
                </a:cxn>
                <a:cxn ang="0">
                  <a:pos x="172" y="501"/>
                </a:cxn>
                <a:cxn ang="0">
                  <a:pos x="118" y="446"/>
                </a:cxn>
                <a:cxn ang="0">
                  <a:pos x="70" y="383"/>
                </a:cxn>
                <a:cxn ang="0">
                  <a:pos x="33" y="315"/>
                </a:cxn>
                <a:cxn ang="0">
                  <a:pos x="8" y="244"/>
                </a:cxn>
                <a:cxn ang="0">
                  <a:pos x="0" y="170"/>
                </a:cxn>
                <a:cxn ang="0">
                  <a:pos x="10" y="96"/>
                </a:cxn>
                <a:cxn ang="0">
                  <a:pos x="43" y="23"/>
                </a:cxn>
                <a:cxn ang="0">
                  <a:pos x="59" y="9"/>
                </a:cxn>
                <a:cxn ang="0">
                  <a:pos x="79" y="8"/>
                </a:cxn>
                <a:cxn ang="0">
                  <a:pos x="81" y="7"/>
                </a:cxn>
                <a:cxn ang="0">
                  <a:pos x="102" y="0"/>
                </a:cxn>
              </a:cxnLst>
              <a:rect l="0" t="0" r="r" b="b"/>
              <a:pathLst>
                <a:path w="706" h="623">
                  <a:moveTo>
                    <a:pt x="93" y="69"/>
                  </a:moveTo>
                  <a:lnTo>
                    <a:pt x="83" y="90"/>
                  </a:lnTo>
                  <a:lnTo>
                    <a:pt x="72" y="123"/>
                  </a:lnTo>
                  <a:lnTo>
                    <a:pt x="67" y="158"/>
                  </a:lnTo>
                  <a:lnTo>
                    <a:pt x="67" y="193"/>
                  </a:lnTo>
                  <a:lnTo>
                    <a:pt x="72" y="227"/>
                  </a:lnTo>
                  <a:lnTo>
                    <a:pt x="82" y="262"/>
                  </a:lnTo>
                  <a:lnTo>
                    <a:pt x="95" y="296"/>
                  </a:lnTo>
                  <a:lnTo>
                    <a:pt x="112" y="329"/>
                  </a:lnTo>
                  <a:lnTo>
                    <a:pt x="132" y="361"/>
                  </a:lnTo>
                  <a:lnTo>
                    <a:pt x="155" y="391"/>
                  </a:lnTo>
                  <a:lnTo>
                    <a:pt x="180" y="420"/>
                  </a:lnTo>
                  <a:lnTo>
                    <a:pt x="208" y="447"/>
                  </a:lnTo>
                  <a:lnTo>
                    <a:pt x="236" y="471"/>
                  </a:lnTo>
                  <a:lnTo>
                    <a:pt x="266" y="493"/>
                  </a:lnTo>
                  <a:lnTo>
                    <a:pt x="296" y="512"/>
                  </a:lnTo>
                  <a:lnTo>
                    <a:pt x="328" y="528"/>
                  </a:lnTo>
                  <a:lnTo>
                    <a:pt x="358" y="540"/>
                  </a:lnTo>
                  <a:lnTo>
                    <a:pt x="389" y="549"/>
                  </a:lnTo>
                  <a:lnTo>
                    <a:pt x="420" y="554"/>
                  </a:lnTo>
                  <a:lnTo>
                    <a:pt x="452" y="558"/>
                  </a:lnTo>
                  <a:lnTo>
                    <a:pt x="484" y="558"/>
                  </a:lnTo>
                  <a:lnTo>
                    <a:pt x="517" y="554"/>
                  </a:lnTo>
                  <a:lnTo>
                    <a:pt x="548" y="548"/>
                  </a:lnTo>
                  <a:lnTo>
                    <a:pt x="578" y="538"/>
                  </a:lnTo>
                  <a:lnTo>
                    <a:pt x="606" y="524"/>
                  </a:lnTo>
                  <a:lnTo>
                    <a:pt x="621" y="513"/>
                  </a:lnTo>
                  <a:lnTo>
                    <a:pt x="631" y="501"/>
                  </a:lnTo>
                  <a:lnTo>
                    <a:pt x="637" y="488"/>
                  </a:lnTo>
                  <a:lnTo>
                    <a:pt x="637" y="475"/>
                  </a:lnTo>
                  <a:lnTo>
                    <a:pt x="632" y="461"/>
                  </a:lnTo>
                  <a:lnTo>
                    <a:pt x="623" y="445"/>
                  </a:lnTo>
                  <a:lnTo>
                    <a:pt x="599" y="411"/>
                  </a:lnTo>
                  <a:lnTo>
                    <a:pt x="570" y="380"/>
                  </a:lnTo>
                  <a:lnTo>
                    <a:pt x="538" y="350"/>
                  </a:lnTo>
                  <a:lnTo>
                    <a:pt x="505" y="324"/>
                  </a:lnTo>
                  <a:lnTo>
                    <a:pt x="469" y="298"/>
                  </a:lnTo>
                  <a:lnTo>
                    <a:pt x="433" y="273"/>
                  </a:lnTo>
                  <a:lnTo>
                    <a:pt x="395" y="250"/>
                  </a:lnTo>
                  <a:lnTo>
                    <a:pt x="359" y="227"/>
                  </a:lnTo>
                  <a:lnTo>
                    <a:pt x="289" y="185"/>
                  </a:lnTo>
                  <a:lnTo>
                    <a:pt x="216" y="145"/>
                  </a:lnTo>
                  <a:lnTo>
                    <a:pt x="179" y="125"/>
                  </a:lnTo>
                  <a:lnTo>
                    <a:pt x="143" y="104"/>
                  </a:lnTo>
                  <a:lnTo>
                    <a:pt x="108" y="81"/>
                  </a:lnTo>
                  <a:lnTo>
                    <a:pt x="93" y="69"/>
                  </a:lnTo>
                  <a:close/>
                  <a:moveTo>
                    <a:pt x="102" y="0"/>
                  </a:moveTo>
                  <a:lnTo>
                    <a:pt x="113" y="1"/>
                  </a:lnTo>
                  <a:lnTo>
                    <a:pt x="125" y="8"/>
                  </a:lnTo>
                  <a:lnTo>
                    <a:pt x="141" y="20"/>
                  </a:lnTo>
                  <a:lnTo>
                    <a:pt x="160" y="33"/>
                  </a:lnTo>
                  <a:lnTo>
                    <a:pt x="182" y="46"/>
                  </a:lnTo>
                  <a:lnTo>
                    <a:pt x="206" y="59"/>
                  </a:lnTo>
                  <a:lnTo>
                    <a:pt x="228" y="72"/>
                  </a:lnTo>
                  <a:lnTo>
                    <a:pt x="249" y="83"/>
                  </a:lnTo>
                  <a:lnTo>
                    <a:pt x="322" y="126"/>
                  </a:lnTo>
                  <a:lnTo>
                    <a:pt x="394" y="170"/>
                  </a:lnTo>
                  <a:lnTo>
                    <a:pt x="464" y="217"/>
                  </a:lnTo>
                  <a:lnTo>
                    <a:pt x="483" y="229"/>
                  </a:lnTo>
                  <a:lnTo>
                    <a:pt x="504" y="244"/>
                  </a:lnTo>
                  <a:lnTo>
                    <a:pt x="528" y="260"/>
                  </a:lnTo>
                  <a:lnTo>
                    <a:pt x="552" y="277"/>
                  </a:lnTo>
                  <a:lnTo>
                    <a:pt x="577" y="295"/>
                  </a:lnTo>
                  <a:lnTo>
                    <a:pt x="601" y="315"/>
                  </a:lnTo>
                  <a:lnTo>
                    <a:pt x="624" y="336"/>
                  </a:lnTo>
                  <a:lnTo>
                    <a:pt x="646" y="358"/>
                  </a:lnTo>
                  <a:lnTo>
                    <a:pt x="666" y="381"/>
                  </a:lnTo>
                  <a:lnTo>
                    <a:pt x="682" y="405"/>
                  </a:lnTo>
                  <a:lnTo>
                    <a:pt x="695" y="429"/>
                  </a:lnTo>
                  <a:lnTo>
                    <a:pt x="703" y="454"/>
                  </a:lnTo>
                  <a:lnTo>
                    <a:pt x="706" y="480"/>
                  </a:lnTo>
                  <a:lnTo>
                    <a:pt x="703" y="506"/>
                  </a:lnTo>
                  <a:lnTo>
                    <a:pt x="697" y="525"/>
                  </a:lnTo>
                  <a:lnTo>
                    <a:pt x="687" y="542"/>
                  </a:lnTo>
                  <a:lnTo>
                    <a:pt x="674" y="556"/>
                  </a:lnTo>
                  <a:lnTo>
                    <a:pt x="659" y="569"/>
                  </a:lnTo>
                  <a:lnTo>
                    <a:pt x="642" y="580"/>
                  </a:lnTo>
                  <a:lnTo>
                    <a:pt x="624" y="589"/>
                  </a:lnTo>
                  <a:lnTo>
                    <a:pt x="605" y="598"/>
                  </a:lnTo>
                  <a:lnTo>
                    <a:pt x="567" y="610"/>
                  </a:lnTo>
                  <a:lnTo>
                    <a:pt x="521" y="618"/>
                  </a:lnTo>
                  <a:lnTo>
                    <a:pt x="476" y="623"/>
                  </a:lnTo>
                  <a:lnTo>
                    <a:pt x="433" y="622"/>
                  </a:lnTo>
                  <a:lnTo>
                    <a:pt x="390" y="617"/>
                  </a:lnTo>
                  <a:lnTo>
                    <a:pt x="347" y="606"/>
                  </a:lnTo>
                  <a:lnTo>
                    <a:pt x="305" y="590"/>
                  </a:lnTo>
                  <a:lnTo>
                    <a:pt x="263" y="569"/>
                  </a:lnTo>
                  <a:lnTo>
                    <a:pt x="232" y="549"/>
                  </a:lnTo>
                  <a:lnTo>
                    <a:pt x="202" y="526"/>
                  </a:lnTo>
                  <a:lnTo>
                    <a:pt x="172" y="501"/>
                  </a:lnTo>
                  <a:lnTo>
                    <a:pt x="145" y="474"/>
                  </a:lnTo>
                  <a:lnTo>
                    <a:pt x="118" y="446"/>
                  </a:lnTo>
                  <a:lnTo>
                    <a:pt x="92" y="415"/>
                  </a:lnTo>
                  <a:lnTo>
                    <a:pt x="70" y="383"/>
                  </a:lnTo>
                  <a:lnTo>
                    <a:pt x="50" y="349"/>
                  </a:lnTo>
                  <a:lnTo>
                    <a:pt x="33" y="315"/>
                  </a:lnTo>
                  <a:lnTo>
                    <a:pt x="19" y="279"/>
                  </a:lnTo>
                  <a:lnTo>
                    <a:pt x="8" y="244"/>
                  </a:lnTo>
                  <a:lnTo>
                    <a:pt x="3" y="206"/>
                  </a:lnTo>
                  <a:lnTo>
                    <a:pt x="0" y="170"/>
                  </a:lnTo>
                  <a:lnTo>
                    <a:pt x="3" y="133"/>
                  </a:lnTo>
                  <a:lnTo>
                    <a:pt x="10" y="96"/>
                  </a:lnTo>
                  <a:lnTo>
                    <a:pt x="24" y="60"/>
                  </a:lnTo>
                  <a:lnTo>
                    <a:pt x="43" y="23"/>
                  </a:lnTo>
                  <a:lnTo>
                    <a:pt x="50" y="14"/>
                  </a:lnTo>
                  <a:lnTo>
                    <a:pt x="59" y="9"/>
                  </a:lnTo>
                  <a:lnTo>
                    <a:pt x="69" y="7"/>
                  </a:lnTo>
                  <a:lnTo>
                    <a:pt x="79" y="8"/>
                  </a:lnTo>
                  <a:lnTo>
                    <a:pt x="80" y="8"/>
                  </a:lnTo>
                  <a:lnTo>
                    <a:pt x="81" y="7"/>
                  </a:lnTo>
                  <a:lnTo>
                    <a:pt x="90" y="1"/>
                  </a:lnTo>
                  <a:lnTo>
                    <a:pt x="1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72" name="Freeform 8"/>
            <p:cNvSpPr>
              <a:spLocks/>
            </p:cNvSpPr>
            <p:nvPr/>
          </p:nvSpPr>
          <p:spPr bwMode="auto">
            <a:xfrm>
              <a:off x="4734" y="2378"/>
              <a:ext cx="97" cy="144"/>
            </a:xfrm>
            <a:custGeom>
              <a:avLst/>
              <a:gdLst/>
              <a:ahLst/>
              <a:cxnLst>
                <a:cxn ang="0">
                  <a:pos x="56" y="0"/>
                </a:cxn>
                <a:cxn ang="0">
                  <a:pos x="66" y="0"/>
                </a:cxn>
                <a:cxn ang="0">
                  <a:pos x="77" y="2"/>
                </a:cxn>
                <a:cxn ang="0">
                  <a:pos x="85" y="8"/>
                </a:cxn>
                <a:cxn ang="0">
                  <a:pos x="92" y="16"/>
                </a:cxn>
                <a:cxn ang="0">
                  <a:pos x="97" y="29"/>
                </a:cxn>
                <a:cxn ang="0">
                  <a:pos x="96" y="41"/>
                </a:cxn>
                <a:cxn ang="0">
                  <a:pos x="89" y="52"/>
                </a:cxn>
                <a:cxn ang="0">
                  <a:pos x="82" y="60"/>
                </a:cxn>
                <a:cxn ang="0">
                  <a:pos x="83" y="59"/>
                </a:cxn>
                <a:cxn ang="0">
                  <a:pos x="84" y="58"/>
                </a:cxn>
                <a:cxn ang="0">
                  <a:pos x="83" y="61"/>
                </a:cxn>
                <a:cxn ang="0">
                  <a:pos x="82" y="62"/>
                </a:cxn>
                <a:cxn ang="0">
                  <a:pos x="82" y="63"/>
                </a:cxn>
                <a:cxn ang="0">
                  <a:pos x="81" y="65"/>
                </a:cxn>
                <a:cxn ang="0">
                  <a:pos x="80" y="66"/>
                </a:cxn>
                <a:cxn ang="0">
                  <a:pos x="73" y="86"/>
                </a:cxn>
                <a:cxn ang="0">
                  <a:pos x="64" y="120"/>
                </a:cxn>
                <a:cxn ang="0">
                  <a:pos x="61" y="129"/>
                </a:cxn>
                <a:cxn ang="0">
                  <a:pos x="53" y="137"/>
                </a:cxn>
                <a:cxn ang="0">
                  <a:pos x="44" y="142"/>
                </a:cxn>
                <a:cxn ang="0">
                  <a:pos x="34" y="144"/>
                </a:cxn>
                <a:cxn ang="0">
                  <a:pos x="23" y="143"/>
                </a:cxn>
                <a:cxn ang="0">
                  <a:pos x="14" y="139"/>
                </a:cxn>
                <a:cxn ang="0">
                  <a:pos x="6" y="131"/>
                </a:cxn>
                <a:cxn ang="0">
                  <a:pos x="1" y="122"/>
                </a:cxn>
                <a:cxn ang="0">
                  <a:pos x="0" y="113"/>
                </a:cxn>
                <a:cxn ang="0">
                  <a:pos x="1" y="102"/>
                </a:cxn>
                <a:cxn ang="0">
                  <a:pos x="4" y="84"/>
                </a:cxn>
                <a:cxn ang="0">
                  <a:pos x="9" y="66"/>
                </a:cxn>
                <a:cxn ang="0">
                  <a:pos x="15" y="48"/>
                </a:cxn>
                <a:cxn ang="0">
                  <a:pos x="22" y="31"/>
                </a:cxn>
                <a:cxn ang="0">
                  <a:pos x="33" y="16"/>
                </a:cxn>
                <a:cxn ang="0">
                  <a:pos x="46" y="3"/>
                </a:cxn>
                <a:cxn ang="0">
                  <a:pos x="56" y="0"/>
                </a:cxn>
              </a:cxnLst>
              <a:rect l="0" t="0" r="r" b="b"/>
              <a:pathLst>
                <a:path w="97" h="144">
                  <a:moveTo>
                    <a:pt x="56" y="0"/>
                  </a:moveTo>
                  <a:lnTo>
                    <a:pt x="66" y="0"/>
                  </a:lnTo>
                  <a:lnTo>
                    <a:pt x="77" y="2"/>
                  </a:lnTo>
                  <a:lnTo>
                    <a:pt x="85" y="8"/>
                  </a:lnTo>
                  <a:lnTo>
                    <a:pt x="92" y="16"/>
                  </a:lnTo>
                  <a:lnTo>
                    <a:pt x="97" y="29"/>
                  </a:lnTo>
                  <a:lnTo>
                    <a:pt x="96" y="41"/>
                  </a:lnTo>
                  <a:lnTo>
                    <a:pt x="89" y="52"/>
                  </a:lnTo>
                  <a:lnTo>
                    <a:pt x="82" y="60"/>
                  </a:lnTo>
                  <a:lnTo>
                    <a:pt x="83" y="59"/>
                  </a:lnTo>
                  <a:lnTo>
                    <a:pt x="84" y="58"/>
                  </a:lnTo>
                  <a:lnTo>
                    <a:pt x="83" y="61"/>
                  </a:lnTo>
                  <a:lnTo>
                    <a:pt x="82" y="62"/>
                  </a:lnTo>
                  <a:lnTo>
                    <a:pt x="82" y="63"/>
                  </a:lnTo>
                  <a:lnTo>
                    <a:pt x="81" y="65"/>
                  </a:lnTo>
                  <a:lnTo>
                    <a:pt x="80" y="66"/>
                  </a:lnTo>
                  <a:lnTo>
                    <a:pt x="73" y="86"/>
                  </a:lnTo>
                  <a:lnTo>
                    <a:pt x="64" y="120"/>
                  </a:lnTo>
                  <a:lnTo>
                    <a:pt x="61" y="129"/>
                  </a:lnTo>
                  <a:lnTo>
                    <a:pt x="53" y="137"/>
                  </a:lnTo>
                  <a:lnTo>
                    <a:pt x="44" y="142"/>
                  </a:lnTo>
                  <a:lnTo>
                    <a:pt x="34" y="144"/>
                  </a:lnTo>
                  <a:lnTo>
                    <a:pt x="23" y="143"/>
                  </a:lnTo>
                  <a:lnTo>
                    <a:pt x="14" y="139"/>
                  </a:lnTo>
                  <a:lnTo>
                    <a:pt x="6" y="131"/>
                  </a:lnTo>
                  <a:lnTo>
                    <a:pt x="1" y="122"/>
                  </a:lnTo>
                  <a:lnTo>
                    <a:pt x="0" y="113"/>
                  </a:lnTo>
                  <a:lnTo>
                    <a:pt x="1" y="102"/>
                  </a:lnTo>
                  <a:lnTo>
                    <a:pt x="4" y="84"/>
                  </a:lnTo>
                  <a:lnTo>
                    <a:pt x="9" y="66"/>
                  </a:lnTo>
                  <a:lnTo>
                    <a:pt x="15" y="48"/>
                  </a:lnTo>
                  <a:lnTo>
                    <a:pt x="22" y="31"/>
                  </a:lnTo>
                  <a:lnTo>
                    <a:pt x="33" y="16"/>
                  </a:lnTo>
                  <a:lnTo>
                    <a:pt x="46" y="3"/>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73" name="Freeform 9"/>
            <p:cNvSpPr>
              <a:spLocks/>
            </p:cNvSpPr>
            <p:nvPr/>
          </p:nvSpPr>
          <p:spPr bwMode="auto">
            <a:xfrm>
              <a:off x="4877" y="2446"/>
              <a:ext cx="80" cy="135"/>
            </a:xfrm>
            <a:custGeom>
              <a:avLst/>
              <a:gdLst/>
              <a:ahLst/>
              <a:cxnLst>
                <a:cxn ang="0">
                  <a:pos x="45" y="0"/>
                </a:cxn>
                <a:cxn ang="0">
                  <a:pos x="56" y="1"/>
                </a:cxn>
                <a:cxn ang="0">
                  <a:pos x="65" y="6"/>
                </a:cxn>
                <a:cxn ang="0">
                  <a:pos x="73" y="14"/>
                </a:cxn>
                <a:cxn ang="0">
                  <a:pos x="78" y="22"/>
                </a:cxn>
                <a:cxn ang="0">
                  <a:pos x="80" y="33"/>
                </a:cxn>
                <a:cxn ang="0">
                  <a:pos x="79" y="43"/>
                </a:cxn>
                <a:cxn ang="0">
                  <a:pos x="64" y="111"/>
                </a:cxn>
                <a:cxn ang="0">
                  <a:pos x="61" y="120"/>
                </a:cxn>
                <a:cxn ang="0">
                  <a:pos x="54" y="128"/>
                </a:cxn>
                <a:cxn ang="0">
                  <a:pos x="44" y="133"/>
                </a:cxn>
                <a:cxn ang="0">
                  <a:pos x="34" y="135"/>
                </a:cxn>
                <a:cxn ang="0">
                  <a:pos x="23" y="134"/>
                </a:cxn>
                <a:cxn ang="0">
                  <a:pos x="14" y="129"/>
                </a:cxn>
                <a:cxn ang="0">
                  <a:pos x="6" y="122"/>
                </a:cxn>
                <a:cxn ang="0">
                  <a:pos x="1" y="114"/>
                </a:cxn>
                <a:cxn ang="0">
                  <a:pos x="0" y="103"/>
                </a:cxn>
                <a:cxn ang="0">
                  <a:pos x="1" y="93"/>
                </a:cxn>
                <a:cxn ang="0">
                  <a:pos x="15" y="25"/>
                </a:cxn>
                <a:cxn ang="0">
                  <a:pos x="19" y="15"/>
                </a:cxn>
                <a:cxn ang="0">
                  <a:pos x="26" y="8"/>
                </a:cxn>
                <a:cxn ang="0">
                  <a:pos x="35" y="3"/>
                </a:cxn>
                <a:cxn ang="0">
                  <a:pos x="45" y="0"/>
                </a:cxn>
              </a:cxnLst>
              <a:rect l="0" t="0" r="r" b="b"/>
              <a:pathLst>
                <a:path w="80" h="135">
                  <a:moveTo>
                    <a:pt x="45" y="0"/>
                  </a:moveTo>
                  <a:lnTo>
                    <a:pt x="56" y="1"/>
                  </a:lnTo>
                  <a:lnTo>
                    <a:pt x="65" y="6"/>
                  </a:lnTo>
                  <a:lnTo>
                    <a:pt x="73" y="14"/>
                  </a:lnTo>
                  <a:lnTo>
                    <a:pt x="78" y="22"/>
                  </a:lnTo>
                  <a:lnTo>
                    <a:pt x="80" y="33"/>
                  </a:lnTo>
                  <a:lnTo>
                    <a:pt x="79" y="43"/>
                  </a:lnTo>
                  <a:lnTo>
                    <a:pt x="64" y="111"/>
                  </a:lnTo>
                  <a:lnTo>
                    <a:pt x="61" y="120"/>
                  </a:lnTo>
                  <a:lnTo>
                    <a:pt x="54" y="128"/>
                  </a:lnTo>
                  <a:lnTo>
                    <a:pt x="44" y="133"/>
                  </a:lnTo>
                  <a:lnTo>
                    <a:pt x="34" y="135"/>
                  </a:lnTo>
                  <a:lnTo>
                    <a:pt x="23" y="134"/>
                  </a:lnTo>
                  <a:lnTo>
                    <a:pt x="14" y="129"/>
                  </a:lnTo>
                  <a:lnTo>
                    <a:pt x="6" y="122"/>
                  </a:lnTo>
                  <a:lnTo>
                    <a:pt x="1" y="114"/>
                  </a:lnTo>
                  <a:lnTo>
                    <a:pt x="0" y="103"/>
                  </a:lnTo>
                  <a:lnTo>
                    <a:pt x="1" y="93"/>
                  </a:lnTo>
                  <a:lnTo>
                    <a:pt x="15" y="25"/>
                  </a:lnTo>
                  <a:lnTo>
                    <a:pt x="19" y="15"/>
                  </a:lnTo>
                  <a:lnTo>
                    <a:pt x="26" y="8"/>
                  </a:lnTo>
                  <a:lnTo>
                    <a:pt x="35" y="3"/>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74" name="Freeform 10"/>
            <p:cNvSpPr>
              <a:spLocks/>
            </p:cNvSpPr>
            <p:nvPr/>
          </p:nvSpPr>
          <p:spPr bwMode="auto">
            <a:xfrm>
              <a:off x="4843" y="1860"/>
              <a:ext cx="788" cy="577"/>
            </a:xfrm>
            <a:custGeom>
              <a:avLst/>
              <a:gdLst/>
              <a:ahLst/>
              <a:cxnLst>
                <a:cxn ang="0">
                  <a:pos x="462" y="1"/>
                </a:cxn>
                <a:cxn ang="0">
                  <a:pos x="507" y="12"/>
                </a:cxn>
                <a:cxn ang="0">
                  <a:pos x="549" y="34"/>
                </a:cxn>
                <a:cxn ang="0">
                  <a:pos x="585" y="66"/>
                </a:cxn>
                <a:cxn ang="0">
                  <a:pos x="611" y="106"/>
                </a:cxn>
                <a:cxn ang="0">
                  <a:pos x="624" y="154"/>
                </a:cxn>
                <a:cxn ang="0">
                  <a:pos x="622" y="209"/>
                </a:cxn>
                <a:cxn ang="0">
                  <a:pos x="639" y="241"/>
                </a:cxn>
                <a:cxn ang="0">
                  <a:pos x="686" y="257"/>
                </a:cxn>
                <a:cxn ang="0">
                  <a:pos x="725" y="286"/>
                </a:cxn>
                <a:cxn ang="0">
                  <a:pos x="755" y="324"/>
                </a:cxn>
                <a:cxn ang="0">
                  <a:pos x="777" y="368"/>
                </a:cxn>
                <a:cxn ang="0">
                  <a:pos x="788" y="415"/>
                </a:cxn>
                <a:cxn ang="0">
                  <a:pos x="786" y="461"/>
                </a:cxn>
                <a:cxn ang="0">
                  <a:pos x="770" y="504"/>
                </a:cxn>
                <a:cxn ang="0">
                  <a:pos x="738" y="541"/>
                </a:cxn>
                <a:cxn ang="0">
                  <a:pos x="702" y="565"/>
                </a:cxn>
                <a:cxn ang="0">
                  <a:pos x="664" y="574"/>
                </a:cxn>
                <a:cxn ang="0">
                  <a:pos x="616" y="573"/>
                </a:cxn>
                <a:cxn ang="0">
                  <a:pos x="564" y="564"/>
                </a:cxn>
                <a:cxn ang="0">
                  <a:pos x="508" y="550"/>
                </a:cxn>
                <a:cxn ang="0">
                  <a:pos x="454" y="533"/>
                </a:cxn>
                <a:cxn ang="0">
                  <a:pos x="405" y="515"/>
                </a:cxn>
                <a:cxn ang="0">
                  <a:pos x="364" y="499"/>
                </a:cxn>
                <a:cxn ang="0">
                  <a:pos x="337" y="519"/>
                </a:cxn>
                <a:cxn ang="0">
                  <a:pos x="311" y="557"/>
                </a:cxn>
                <a:cxn ang="0">
                  <a:pos x="282" y="574"/>
                </a:cxn>
                <a:cxn ang="0">
                  <a:pos x="250" y="576"/>
                </a:cxn>
                <a:cxn ang="0">
                  <a:pos x="216" y="564"/>
                </a:cxn>
                <a:cxn ang="0">
                  <a:pos x="181" y="543"/>
                </a:cxn>
                <a:cxn ang="0">
                  <a:pos x="147" y="516"/>
                </a:cxn>
                <a:cxn ang="0">
                  <a:pos x="81" y="454"/>
                </a:cxn>
                <a:cxn ang="0">
                  <a:pos x="53" y="426"/>
                </a:cxn>
                <a:cxn ang="0">
                  <a:pos x="67" y="419"/>
                </a:cxn>
                <a:cxn ang="0">
                  <a:pos x="81" y="413"/>
                </a:cxn>
                <a:cxn ang="0">
                  <a:pos x="100" y="402"/>
                </a:cxn>
                <a:cxn ang="0">
                  <a:pos x="119" y="385"/>
                </a:cxn>
                <a:cxn ang="0">
                  <a:pos x="136" y="356"/>
                </a:cxn>
                <a:cxn ang="0">
                  <a:pos x="110" y="325"/>
                </a:cxn>
                <a:cxn ang="0">
                  <a:pos x="59" y="298"/>
                </a:cxn>
                <a:cxn ang="0">
                  <a:pos x="25" y="263"/>
                </a:cxn>
                <a:cxn ang="0">
                  <a:pos x="6" y="224"/>
                </a:cxn>
                <a:cxn ang="0">
                  <a:pos x="0" y="182"/>
                </a:cxn>
                <a:cxn ang="0">
                  <a:pos x="7" y="140"/>
                </a:cxn>
                <a:cxn ang="0">
                  <a:pos x="24" y="101"/>
                </a:cxn>
                <a:cxn ang="0">
                  <a:pos x="51" y="67"/>
                </a:cxn>
                <a:cxn ang="0">
                  <a:pos x="86" y="41"/>
                </a:cxn>
                <a:cxn ang="0">
                  <a:pos x="128" y="26"/>
                </a:cxn>
                <a:cxn ang="0">
                  <a:pos x="175" y="23"/>
                </a:cxn>
                <a:cxn ang="0">
                  <a:pos x="225" y="35"/>
                </a:cxn>
                <a:cxn ang="0">
                  <a:pos x="279" y="66"/>
                </a:cxn>
                <a:cxn ang="0">
                  <a:pos x="320" y="65"/>
                </a:cxn>
                <a:cxn ang="0">
                  <a:pos x="353" y="29"/>
                </a:cxn>
                <a:cxn ang="0">
                  <a:pos x="393" y="8"/>
                </a:cxn>
                <a:cxn ang="0">
                  <a:pos x="438" y="0"/>
                </a:cxn>
              </a:cxnLst>
              <a:rect l="0" t="0" r="r" b="b"/>
              <a:pathLst>
                <a:path w="788" h="577">
                  <a:moveTo>
                    <a:pt x="438" y="0"/>
                  </a:moveTo>
                  <a:lnTo>
                    <a:pt x="462" y="1"/>
                  </a:lnTo>
                  <a:lnTo>
                    <a:pt x="485" y="5"/>
                  </a:lnTo>
                  <a:lnTo>
                    <a:pt x="507" y="12"/>
                  </a:lnTo>
                  <a:lnTo>
                    <a:pt x="528" y="22"/>
                  </a:lnTo>
                  <a:lnTo>
                    <a:pt x="549" y="34"/>
                  </a:lnTo>
                  <a:lnTo>
                    <a:pt x="568" y="49"/>
                  </a:lnTo>
                  <a:lnTo>
                    <a:pt x="585" y="66"/>
                  </a:lnTo>
                  <a:lnTo>
                    <a:pt x="599" y="85"/>
                  </a:lnTo>
                  <a:lnTo>
                    <a:pt x="611" y="106"/>
                  </a:lnTo>
                  <a:lnTo>
                    <a:pt x="619" y="130"/>
                  </a:lnTo>
                  <a:lnTo>
                    <a:pt x="624" y="154"/>
                  </a:lnTo>
                  <a:lnTo>
                    <a:pt x="626" y="181"/>
                  </a:lnTo>
                  <a:lnTo>
                    <a:pt x="622" y="209"/>
                  </a:lnTo>
                  <a:lnTo>
                    <a:pt x="614" y="238"/>
                  </a:lnTo>
                  <a:lnTo>
                    <a:pt x="639" y="241"/>
                  </a:lnTo>
                  <a:lnTo>
                    <a:pt x="663" y="248"/>
                  </a:lnTo>
                  <a:lnTo>
                    <a:pt x="686" y="257"/>
                  </a:lnTo>
                  <a:lnTo>
                    <a:pt x="706" y="271"/>
                  </a:lnTo>
                  <a:lnTo>
                    <a:pt x="725" y="286"/>
                  </a:lnTo>
                  <a:lnTo>
                    <a:pt x="741" y="304"/>
                  </a:lnTo>
                  <a:lnTo>
                    <a:pt x="755" y="324"/>
                  </a:lnTo>
                  <a:lnTo>
                    <a:pt x="768" y="345"/>
                  </a:lnTo>
                  <a:lnTo>
                    <a:pt x="777" y="368"/>
                  </a:lnTo>
                  <a:lnTo>
                    <a:pt x="784" y="391"/>
                  </a:lnTo>
                  <a:lnTo>
                    <a:pt x="788" y="415"/>
                  </a:lnTo>
                  <a:lnTo>
                    <a:pt x="788" y="438"/>
                  </a:lnTo>
                  <a:lnTo>
                    <a:pt x="786" y="461"/>
                  </a:lnTo>
                  <a:lnTo>
                    <a:pt x="779" y="483"/>
                  </a:lnTo>
                  <a:lnTo>
                    <a:pt x="770" y="504"/>
                  </a:lnTo>
                  <a:lnTo>
                    <a:pt x="755" y="524"/>
                  </a:lnTo>
                  <a:lnTo>
                    <a:pt x="738" y="541"/>
                  </a:lnTo>
                  <a:lnTo>
                    <a:pt x="716" y="557"/>
                  </a:lnTo>
                  <a:lnTo>
                    <a:pt x="702" y="565"/>
                  </a:lnTo>
                  <a:lnTo>
                    <a:pt x="684" y="571"/>
                  </a:lnTo>
                  <a:lnTo>
                    <a:pt x="664" y="574"/>
                  </a:lnTo>
                  <a:lnTo>
                    <a:pt x="641" y="575"/>
                  </a:lnTo>
                  <a:lnTo>
                    <a:pt x="616" y="573"/>
                  </a:lnTo>
                  <a:lnTo>
                    <a:pt x="590" y="569"/>
                  </a:lnTo>
                  <a:lnTo>
                    <a:pt x="564" y="564"/>
                  </a:lnTo>
                  <a:lnTo>
                    <a:pt x="536" y="558"/>
                  </a:lnTo>
                  <a:lnTo>
                    <a:pt x="508" y="550"/>
                  </a:lnTo>
                  <a:lnTo>
                    <a:pt x="481" y="541"/>
                  </a:lnTo>
                  <a:lnTo>
                    <a:pt x="454" y="533"/>
                  </a:lnTo>
                  <a:lnTo>
                    <a:pt x="429" y="523"/>
                  </a:lnTo>
                  <a:lnTo>
                    <a:pt x="405" y="515"/>
                  </a:lnTo>
                  <a:lnTo>
                    <a:pt x="384" y="506"/>
                  </a:lnTo>
                  <a:lnTo>
                    <a:pt x="364" y="499"/>
                  </a:lnTo>
                  <a:lnTo>
                    <a:pt x="348" y="493"/>
                  </a:lnTo>
                  <a:lnTo>
                    <a:pt x="337" y="519"/>
                  </a:lnTo>
                  <a:lnTo>
                    <a:pt x="324" y="540"/>
                  </a:lnTo>
                  <a:lnTo>
                    <a:pt x="311" y="557"/>
                  </a:lnTo>
                  <a:lnTo>
                    <a:pt x="297" y="567"/>
                  </a:lnTo>
                  <a:lnTo>
                    <a:pt x="282" y="574"/>
                  </a:lnTo>
                  <a:lnTo>
                    <a:pt x="266" y="577"/>
                  </a:lnTo>
                  <a:lnTo>
                    <a:pt x="250" y="576"/>
                  </a:lnTo>
                  <a:lnTo>
                    <a:pt x="233" y="571"/>
                  </a:lnTo>
                  <a:lnTo>
                    <a:pt x="216" y="564"/>
                  </a:lnTo>
                  <a:lnTo>
                    <a:pt x="199" y="555"/>
                  </a:lnTo>
                  <a:lnTo>
                    <a:pt x="181" y="543"/>
                  </a:lnTo>
                  <a:lnTo>
                    <a:pt x="164" y="530"/>
                  </a:lnTo>
                  <a:lnTo>
                    <a:pt x="147" y="516"/>
                  </a:lnTo>
                  <a:lnTo>
                    <a:pt x="113" y="485"/>
                  </a:lnTo>
                  <a:lnTo>
                    <a:pt x="81" y="454"/>
                  </a:lnTo>
                  <a:lnTo>
                    <a:pt x="66" y="439"/>
                  </a:lnTo>
                  <a:lnTo>
                    <a:pt x="53" y="426"/>
                  </a:lnTo>
                  <a:lnTo>
                    <a:pt x="39" y="414"/>
                  </a:lnTo>
                  <a:lnTo>
                    <a:pt x="67" y="419"/>
                  </a:lnTo>
                  <a:lnTo>
                    <a:pt x="74" y="416"/>
                  </a:lnTo>
                  <a:lnTo>
                    <a:pt x="81" y="413"/>
                  </a:lnTo>
                  <a:lnTo>
                    <a:pt x="90" y="408"/>
                  </a:lnTo>
                  <a:lnTo>
                    <a:pt x="100" y="402"/>
                  </a:lnTo>
                  <a:lnTo>
                    <a:pt x="110" y="395"/>
                  </a:lnTo>
                  <a:lnTo>
                    <a:pt x="119" y="385"/>
                  </a:lnTo>
                  <a:lnTo>
                    <a:pt x="128" y="372"/>
                  </a:lnTo>
                  <a:lnTo>
                    <a:pt x="136" y="356"/>
                  </a:lnTo>
                  <a:lnTo>
                    <a:pt x="141" y="335"/>
                  </a:lnTo>
                  <a:lnTo>
                    <a:pt x="110" y="325"/>
                  </a:lnTo>
                  <a:lnTo>
                    <a:pt x="82" y="313"/>
                  </a:lnTo>
                  <a:lnTo>
                    <a:pt x="59" y="298"/>
                  </a:lnTo>
                  <a:lnTo>
                    <a:pt x="40" y="281"/>
                  </a:lnTo>
                  <a:lnTo>
                    <a:pt x="25" y="263"/>
                  </a:lnTo>
                  <a:lnTo>
                    <a:pt x="14" y="244"/>
                  </a:lnTo>
                  <a:lnTo>
                    <a:pt x="6" y="224"/>
                  </a:lnTo>
                  <a:lnTo>
                    <a:pt x="1" y="203"/>
                  </a:lnTo>
                  <a:lnTo>
                    <a:pt x="0" y="182"/>
                  </a:lnTo>
                  <a:lnTo>
                    <a:pt x="2" y="160"/>
                  </a:lnTo>
                  <a:lnTo>
                    <a:pt x="7" y="140"/>
                  </a:lnTo>
                  <a:lnTo>
                    <a:pt x="15" y="120"/>
                  </a:lnTo>
                  <a:lnTo>
                    <a:pt x="24" y="101"/>
                  </a:lnTo>
                  <a:lnTo>
                    <a:pt x="36" y="83"/>
                  </a:lnTo>
                  <a:lnTo>
                    <a:pt x="51" y="67"/>
                  </a:lnTo>
                  <a:lnTo>
                    <a:pt x="68" y="53"/>
                  </a:lnTo>
                  <a:lnTo>
                    <a:pt x="86" y="41"/>
                  </a:lnTo>
                  <a:lnTo>
                    <a:pt x="106" y="32"/>
                  </a:lnTo>
                  <a:lnTo>
                    <a:pt x="128" y="26"/>
                  </a:lnTo>
                  <a:lnTo>
                    <a:pt x="151" y="23"/>
                  </a:lnTo>
                  <a:lnTo>
                    <a:pt x="175" y="23"/>
                  </a:lnTo>
                  <a:lnTo>
                    <a:pt x="200" y="27"/>
                  </a:lnTo>
                  <a:lnTo>
                    <a:pt x="225" y="35"/>
                  </a:lnTo>
                  <a:lnTo>
                    <a:pt x="252" y="49"/>
                  </a:lnTo>
                  <a:lnTo>
                    <a:pt x="279" y="66"/>
                  </a:lnTo>
                  <a:lnTo>
                    <a:pt x="306" y="89"/>
                  </a:lnTo>
                  <a:lnTo>
                    <a:pt x="320" y="65"/>
                  </a:lnTo>
                  <a:lnTo>
                    <a:pt x="335" y="45"/>
                  </a:lnTo>
                  <a:lnTo>
                    <a:pt x="353" y="29"/>
                  </a:lnTo>
                  <a:lnTo>
                    <a:pt x="372" y="16"/>
                  </a:lnTo>
                  <a:lnTo>
                    <a:pt x="393" y="8"/>
                  </a:lnTo>
                  <a:lnTo>
                    <a:pt x="416" y="2"/>
                  </a:lnTo>
                  <a:lnTo>
                    <a:pt x="4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75" name="Freeform 11"/>
            <p:cNvSpPr>
              <a:spLocks noEditPoints="1"/>
            </p:cNvSpPr>
            <p:nvPr/>
          </p:nvSpPr>
          <p:spPr bwMode="auto">
            <a:xfrm>
              <a:off x="4809" y="1827"/>
              <a:ext cx="856" cy="642"/>
            </a:xfrm>
            <a:custGeom>
              <a:avLst/>
              <a:gdLst/>
              <a:ahLst/>
              <a:cxnLst>
                <a:cxn ang="0">
                  <a:pos x="418" y="84"/>
                </a:cxn>
                <a:cxn ang="0">
                  <a:pos x="363" y="146"/>
                </a:cxn>
                <a:cxn ang="0">
                  <a:pos x="325" y="151"/>
                </a:cxn>
                <a:cxn ang="0">
                  <a:pos x="264" y="110"/>
                </a:cxn>
                <a:cxn ang="0">
                  <a:pos x="185" y="91"/>
                </a:cxn>
                <a:cxn ang="0">
                  <a:pos x="112" y="119"/>
                </a:cxn>
                <a:cxn ang="0">
                  <a:pos x="69" y="206"/>
                </a:cxn>
                <a:cxn ang="0">
                  <a:pos x="98" y="288"/>
                </a:cxn>
                <a:cxn ang="0">
                  <a:pos x="184" y="337"/>
                </a:cxn>
                <a:cxn ang="0">
                  <a:pos x="207" y="378"/>
                </a:cxn>
                <a:cxn ang="0">
                  <a:pos x="159" y="455"/>
                </a:cxn>
                <a:cxn ang="0">
                  <a:pos x="214" y="533"/>
                </a:cxn>
                <a:cxn ang="0">
                  <a:pos x="277" y="570"/>
                </a:cxn>
                <a:cxn ang="0">
                  <a:pos x="329" y="553"/>
                </a:cxn>
                <a:cxn ang="0">
                  <a:pos x="361" y="500"/>
                </a:cxn>
                <a:cxn ang="0">
                  <a:pos x="444" y="514"/>
                </a:cxn>
                <a:cxn ang="0">
                  <a:pos x="584" y="560"/>
                </a:cxn>
                <a:cxn ang="0">
                  <a:pos x="678" y="578"/>
                </a:cxn>
                <a:cxn ang="0">
                  <a:pos x="744" y="551"/>
                </a:cxn>
                <a:cxn ang="0">
                  <a:pos x="788" y="478"/>
                </a:cxn>
                <a:cxn ang="0">
                  <a:pos x="768" y="387"/>
                </a:cxn>
                <a:cxn ang="0">
                  <a:pos x="698" y="318"/>
                </a:cxn>
                <a:cxn ang="0">
                  <a:pos x="626" y="295"/>
                </a:cxn>
                <a:cxn ang="0">
                  <a:pos x="622" y="239"/>
                </a:cxn>
                <a:cxn ang="0">
                  <a:pos x="612" y="152"/>
                </a:cxn>
                <a:cxn ang="0">
                  <a:pos x="554" y="86"/>
                </a:cxn>
                <a:cxn ang="0">
                  <a:pos x="487" y="0"/>
                </a:cxn>
                <a:cxn ang="0">
                  <a:pos x="597" y="37"/>
                </a:cxn>
                <a:cxn ang="0">
                  <a:pos x="674" y="128"/>
                </a:cxn>
                <a:cxn ang="0">
                  <a:pos x="687" y="246"/>
                </a:cxn>
                <a:cxn ang="0">
                  <a:pos x="782" y="299"/>
                </a:cxn>
                <a:cxn ang="0">
                  <a:pos x="846" y="397"/>
                </a:cxn>
                <a:cxn ang="0">
                  <a:pos x="850" y="512"/>
                </a:cxn>
                <a:cxn ang="0">
                  <a:pos x="785" y="608"/>
                </a:cxn>
                <a:cxn ang="0">
                  <a:pos x="689" y="641"/>
                </a:cxn>
                <a:cxn ang="0">
                  <a:pos x="579" y="631"/>
                </a:cxn>
                <a:cxn ang="0">
                  <a:pos x="469" y="595"/>
                </a:cxn>
                <a:cxn ang="0">
                  <a:pos x="394" y="576"/>
                </a:cxn>
                <a:cxn ang="0">
                  <a:pos x="333" y="634"/>
                </a:cxn>
                <a:cxn ang="0">
                  <a:pos x="246" y="632"/>
                </a:cxn>
                <a:cxn ang="0">
                  <a:pos x="128" y="547"/>
                </a:cxn>
                <a:cxn ang="0">
                  <a:pos x="40" y="450"/>
                </a:cxn>
                <a:cxn ang="0">
                  <a:pos x="64" y="415"/>
                </a:cxn>
                <a:cxn ang="0">
                  <a:pos x="98" y="415"/>
                </a:cxn>
                <a:cxn ang="0">
                  <a:pos x="131" y="388"/>
                </a:cxn>
                <a:cxn ang="0">
                  <a:pos x="44" y="324"/>
                </a:cxn>
                <a:cxn ang="0">
                  <a:pos x="0" y="226"/>
                </a:cxn>
                <a:cxn ang="0">
                  <a:pos x="32" y="113"/>
                </a:cxn>
                <a:cxn ang="0">
                  <a:pos x="125" y="38"/>
                </a:cxn>
                <a:cxn ang="0">
                  <a:pos x="233" y="30"/>
                </a:cxn>
                <a:cxn ang="0">
                  <a:pos x="332" y="73"/>
                </a:cxn>
                <a:cxn ang="0">
                  <a:pos x="409" y="13"/>
                </a:cxn>
              </a:cxnLst>
              <a:rect l="0" t="0" r="r" b="b"/>
              <a:pathLst>
                <a:path w="856" h="642">
                  <a:moveTo>
                    <a:pt x="482" y="67"/>
                  </a:moveTo>
                  <a:lnTo>
                    <a:pt x="460" y="69"/>
                  </a:lnTo>
                  <a:lnTo>
                    <a:pt x="438" y="74"/>
                  </a:lnTo>
                  <a:lnTo>
                    <a:pt x="418" y="84"/>
                  </a:lnTo>
                  <a:lnTo>
                    <a:pt x="399" y="98"/>
                  </a:lnTo>
                  <a:lnTo>
                    <a:pt x="382" y="115"/>
                  </a:lnTo>
                  <a:lnTo>
                    <a:pt x="369" y="138"/>
                  </a:lnTo>
                  <a:lnTo>
                    <a:pt x="363" y="146"/>
                  </a:lnTo>
                  <a:lnTo>
                    <a:pt x="355" y="152"/>
                  </a:lnTo>
                  <a:lnTo>
                    <a:pt x="345" y="154"/>
                  </a:lnTo>
                  <a:lnTo>
                    <a:pt x="335" y="154"/>
                  </a:lnTo>
                  <a:lnTo>
                    <a:pt x="325" y="151"/>
                  </a:lnTo>
                  <a:lnTo>
                    <a:pt x="316" y="146"/>
                  </a:lnTo>
                  <a:lnTo>
                    <a:pt x="300" y="132"/>
                  </a:lnTo>
                  <a:lnTo>
                    <a:pt x="282" y="120"/>
                  </a:lnTo>
                  <a:lnTo>
                    <a:pt x="264" y="110"/>
                  </a:lnTo>
                  <a:lnTo>
                    <a:pt x="244" y="102"/>
                  </a:lnTo>
                  <a:lnTo>
                    <a:pt x="225" y="96"/>
                  </a:lnTo>
                  <a:lnTo>
                    <a:pt x="205" y="92"/>
                  </a:lnTo>
                  <a:lnTo>
                    <a:pt x="185" y="91"/>
                  </a:lnTo>
                  <a:lnTo>
                    <a:pt x="165" y="93"/>
                  </a:lnTo>
                  <a:lnTo>
                    <a:pt x="147" y="98"/>
                  </a:lnTo>
                  <a:lnTo>
                    <a:pt x="129" y="106"/>
                  </a:lnTo>
                  <a:lnTo>
                    <a:pt x="112" y="119"/>
                  </a:lnTo>
                  <a:lnTo>
                    <a:pt x="98" y="135"/>
                  </a:lnTo>
                  <a:lnTo>
                    <a:pt x="85" y="155"/>
                  </a:lnTo>
                  <a:lnTo>
                    <a:pt x="74" y="181"/>
                  </a:lnTo>
                  <a:lnTo>
                    <a:pt x="69" y="206"/>
                  </a:lnTo>
                  <a:lnTo>
                    <a:pt x="69" y="228"/>
                  </a:lnTo>
                  <a:lnTo>
                    <a:pt x="75" y="250"/>
                  </a:lnTo>
                  <a:lnTo>
                    <a:pt x="85" y="270"/>
                  </a:lnTo>
                  <a:lnTo>
                    <a:pt x="98" y="288"/>
                  </a:lnTo>
                  <a:lnTo>
                    <a:pt x="116" y="304"/>
                  </a:lnTo>
                  <a:lnTo>
                    <a:pt x="136" y="317"/>
                  </a:lnTo>
                  <a:lnTo>
                    <a:pt x="159" y="329"/>
                  </a:lnTo>
                  <a:lnTo>
                    <a:pt x="184" y="337"/>
                  </a:lnTo>
                  <a:lnTo>
                    <a:pt x="195" y="343"/>
                  </a:lnTo>
                  <a:lnTo>
                    <a:pt x="204" y="352"/>
                  </a:lnTo>
                  <a:lnTo>
                    <a:pt x="208" y="365"/>
                  </a:lnTo>
                  <a:lnTo>
                    <a:pt x="207" y="378"/>
                  </a:lnTo>
                  <a:lnTo>
                    <a:pt x="198" y="403"/>
                  </a:lnTo>
                  <a:lnTo>
                    <a:pt x="188" y="423"/>
                  </a:lnTo>
                  <a:lnTo>
                    <a:pt x="174" y="440"/>
                  </a:lnTo>
                  <a:lnTo>
                    <a:pt x="159" y="455"/>
                  </a:lnTo>
                  <a:lnTo>
                    <a:pt x="143" y="467"/>
                  </a:lnTo>
                  <a:lnTo>
                    <a:pt x="155" y="479"/>
                  </a:lnTo>
                  <a:lnTo>
                    <a:pt x="184" y="507"/>
                  </a:lnTo>
                  <a:lnTo>
                    <a:pt x="214" y="533"/>
                  </a:lnTo>
                  <a:lnTo>
                    <a:pt x="231" y="546"/>
                  </a:lnTo>
                  <a:lnTo>
                    <a:pt x="247" y="556"/>
                  </a:lnTo>
                  <a:lnTo>
                    <a:pt x="262" y="565"/>
                  </a:lnTo>
                  <a:lnTo>
                    <a:pt x="277" y="570"/>
                  </a:lnTo>
                  <a:lnTo>
                    <a:pt x="291" y="572"/>
                  </a:lnTo>
                  <a:lnTo>
                    <a:pt x="304" y="570"/>
                  </a:lnTo>
                  <a:lnTo>
                    <a:pt x="317" y="564"/>
                  </a:lnTo>
                  <a:lnTo>
                    <a:pt x="329" y="553"/>
                  </a:lnTo>
                  <a:lnTo>
                    <a:pt x="340" y="538"/>
                  </a:lnTo>
                  <a:lnTo>
                    <a:pt x="350" y="517"/>
                  </a:lnTo>
                  <a:lnTo>
                    <a:pt x="355" y="508"/>
                  </a:lnTo>
                  <a:lnTo>
                    <a:pt x="361" y="500"/>
                  </a:lnTo>
                  <a:lnTo>
                    <a:pt x="370" y="494"/>
                  </a:lnTo>
                  <a:lnTo>
                    <a:pt x="380" y="491"/>
                  </a:lnTo>
                  <a:lnTo>
                    <a:pt x="391" y="493"/>
                  </a:lnTo>
                  <a:lnTo>
                    <a:pt x="444" y="514"/>
                  </a:lnTo>
                  <a:lnTo>
                    <a:pt x="499" y="534"/>
                  </a:lnTo>
                  <a:lnTo>
                    <a:pt x="554" y="551"/>
                  </a:lnTo>
                  <a:lnTo>
                    <a:pt x="568" y="555"/>
                  </a:lnTo>
                  <a:lnTo>
                    <a:pt x="584" y="560"/>
                  </a:lnTo>
                  <a:lnTo>
                    <a:pt x="602" y="565"/>
                  </a:lnTo>
                  <a:lnTo>
                    <a:pt x="640" y="574"/>
                  </a:lnTo>
                  <a:lnTo>
                    <a:pt x="659" y="577"/>
                  </a:lnTo>
                  <a:lnTo>
                    <a:pt x="678" y="578"/>
                  </a:lnTo>
                  <a:lnTo>
                    <a:pt x="695" y="576"/>
                  </a:lnTo>
                  <a:lnTo>
                    <a:pt x="711" y="572"/>
                  </a:lnTo>
                  <a:lnTo>
                    <a:pt x="725" y="566"/>
                  </a:lnTo>
                  <a:lnTo>
                    <a:pt x="744" y="551"/>
                  </a:lnTo>
                  <a:lnTo>
                    <a:pt x="760" y="535"/>
                  </a:lnTo>
                  <a:lnTo>
                    <a:pt x="773" y="517"/>
                  </a:lnTo>
                  <a:lnTo>
                    <a:pt x="782" y="498"/>
                  </a:lnTo>
                  <a:lnTo>
                    <a:pt x="788" y="478"/>
                  </a:lnTo>
                  <a:lnTo>
                    <a:pt x="789" y="456"/>
                  </a:lnTo>
                  <a:lnTo>
                    <a:pt x="787" y="433"/>
                  </a:lnTo>
                  <a:lnTo>
                    <a:pt x="779" y="409"/>
                  </a:lnTo>
                  <a:lnTo>
                    <a:pt x="768" y="387"/>
                  </a:lnTo>
                  <a:lnTo>
                    <a:pt x="754" y="365"/>
                  </a:lnTo>
                  <a:lnTo>
                    <a:pt x="738" y="347"/>
                  </a:lnTo>
                  <a:lnTo>
                    <a:pt x="719" y="330"/>
                  </a:lnTo>
                  <a:lnTo>
                    <a:pt x="698" y="318"/>
                  </a:lnTo>
                  <a:lnTo>
                    <a:pt x="674" y="309"/>
                  </a:lnTo>
                  <a:lnTo>
                    <a:pt x="648" y="305"/>
                  </a:lnTo>
                  <a:lnTo>
                    <a:pt x="636" y="302"/>
                  </a:lnTo>
                  <a:lnTo>
                    <a:pt x="626" y="295"/>
                  </a:lnTo>
                  <a:lnTo>
                    <a:pt x="619" y="287"/>
                  </a:lnTo>
                  <a:lnTo>
                    <a:pt x="615" y="275"/>
                  </a:lnTo>
                  <a:lnTo>
                    <a:pt x="616" y="262"/>
                  </a:lnTo>
                  <a:lnTo>
                    <a:pt x="622" y="239"/>
                  </a:lnTo>
                  <a:lnTo>
                    <a:pt x="624" y="217"/>
                  </a:lnTo>
                  <a:lnTo>
                    <a:pt x="623" y="194"/>
                  </a:lnTo>
                  <a:lnTo>
                    <a:pt x="619" y="172"/>
                  </a:lnTo>
                  <a:lnTo>
                    <a:pt x="612" y="152"/>
                  </a:lnTo>
                  <a:lnTo>
                    <a:pt x="603" y="132"/>
                  </a:lnTo>
                  <a:lnTo>
                    <a:pt x="589" y="115"/>
                  </a:lnTo>
                  <a:lnTo>
                    <a:pt x="573" y="100"/>
                  </a:lnTo>
                  <a:lnTo>
                    <a:pt x="554" y="86"/>
                  </a:lnTo>
                  <a:lnTo>
                    <a:pt x="532" y="77"/>
                  </a:lnTo>
                  <a:lnTo>
                    <a:pt x="507" y="70"/>
                  </a:lnTo>
                  <a:lnTo>
                    <a:pt x="482" y="67"/>
                  </a:lnTo>
                  <a:close/>
                  <a:moveTo>
                    <a:pt x="487" y="0"/>
                  </a:moveTo>
                  <a:lnTo>
                    <a:pt x="515" y="4"/>
                  </a:lnTo>
                  <a:lnTo>
                    <a:pt x="542" y="10"/>
                  </a:lnTo>
                  <a:lnTo>
                    <a:pt x="568" y="21"/>
                  </a:lnTo>
                  <a:lnTo>
                    <a:pt x="597" y="37"/>
                  </a:lnTo>
                  <a:lnTo>
                    <a:pt x="622" y="56"/>
                  </a:lnTo>
                  <a:lnTo>
                    <a:pt x="644" y="78"/>
                  </a:lnTo>
                  <a:lnTo>
                    <a:pt x="661" y="103"/>
                  </a:lnTo>
                  <a:lnTo>
                    <a:pt x="674" y="128"/>
                  </a:lnTo>
                  <a:lnTo>
                    <a:pt x="684" y="157"/>
                  </a:lnTo>
                  <a:lnTo>
                    <a:pt x="689" y="187"/>
                  </a:lnTo>
                  <a:lnTo>
                    <a:pt x="690" y="217"/>
                  </a:lnTo>
                  <a:lnTo>
                    <a:pt x="687" y="246"/>
                  </a:lnTo>
                  <a:lnTo>
                    <a:pt x="706" y="251"/>
                  </a:lnTo>
                  <a:lnTo>
                    <a:pt x="734" y="264"/>
                  </a:lnTo>
                  <a:lnTo>
                    <a:pt x="759" y="280"/>
                  </a:lnTo>
                  <a:lnTo>
                    <a:pt x="782" y="299"/>
                  </a:lnTo>
                  <a:lnTo>
                    <a:pt x="803" y="321"/>
                  </a:lnTo>
                  <a:lnTo>
                    <a:pt x="820" y="345"/>
                  </a:lnTo>
                  <a:lnTo>
                    <a:pt x="834" y="370"/>
                  </a:lnTo>
                  <a:lnTo>
                    <a:pt x="846" y="397"/>
                  </a:lnTo>
                  <a:lnTo>
                    <a:pt x="853" y="426"/>
                  </a:lnTo>
                  <a:lnTo>
                    <a:pt x="856" y="454"/>
                  </a:lnTo>
                  <a:lnTo>
                    <a:pt x="855" y="484"/>
                  </a:lnTo>
                  <a:lnTo>
                    <a:pt x="850" y="512"/>
                  </a:lnTo>
                  <a:lnTo>
                    <a:pt x="839" y="541"/>
                  </a:lnTo>
                  <a:lnTo>
                    <a:pt x="823" y="569"/>
                  </a:lnTo>
                  <a:lnTo>
                    <a:pt x="805" y="591"/>
                  </a:lnTo>
                  <a:lnTo>
                    <a:pt x="785" y="608"/>
                  </a:lnTo>
                  <a:lnTo>
                    <a:pt x="763" y="622"/>
                  </a:lnTo>
                  <a:lnTo>
                    <a:pt x="740" y="632"/>
                  </a:lnTo>
                  <a:lnTo>
                    <a:pt x="715" y="638"/>
                  </a:lnTo>
                  <a:lnTo>
                    <a:pt x="689" y="641"/>
                  </a:lnTo>
                  <a:lnTo>
                    <a:pt x="663" y="642"/>
                  </a:lnTo>
                  <a:lnTo>
                    <a:pt x="635" y="640"/>
                  </a:lnTo>
                  <a:lnTo>
                    <a:pt x="607" y="636"/>
                  </a:lnTo>
                  <a:lnTo>
                    <a:pt x="579" y="631"/>
                  </a:lnTo>
                  <a:lnTo>
                    <a:pt x="551" y="623"/>
                  </a:lnTo>
                  <a:lnTo>
                    <a:pt x="522" y="614"/>
                  </a:lnTo>
                  <a:lnTo>
                    <a:pt x="496" y="606"/>
                  </a:lnTo>
                  <a:lnTo>
                    <a:pt x="469" y="595"/>
                  </a:lnTo>
                  <a:lnTo>
                    <a:pt x="442" y="586"/>
                  </a:lnTo>
                  <a:lnTo>
                    <a:pt x="418" y="576"/>
                  </a:lnTo>
                  <a:lnTo>
                    <a:pt x="398" y="569"/>
                  </a:lnTo>
                  <a:lnTo>
                    <a:pt x="394" y="576"/>
                  </a:lnTo>
                  <a:lnTo>
                    <a:pt x="381" y="595"/>
                  </a:lnTo>
                  <a:lnTo>
                    <a:pt x="367" y="612"/>
                  </a:lnTo>
                  <a:lnTo>
                    <a:pt x="351" y="625"/>
                  </a:lnTo>
                  <a:lnTo>
                    <a:pt x="333" y="634"/>
                  </a:lnTo>
                  <a:lnTo>
                    <a:pt x="314" y="640"/>
                  </a:lnTo>
                  <a:lnTo>
                    <a:pt x="293" y="642"/>
                  </a:lnTo>
                  <a:lnTo>
                    <a:pt x="271" y="639"/>
                  </a:lnTo>
                  <a:lnTo>
                    <a:pt x="246" y="632"/>
                  </a:lnTo>
                  <a:lnTo>
                    <a:pt x="213" y="614"/>
                  </a:lnTo>
                  <a:lnTo>
                    <a:pt x="183" y="594"/>
                  </a:lnTo>
                  <a:lnTo>
                    <a:pt x="155" y="572"/>
                  </a:lnTo>
                  <a:lnTo>
                    <a:pt x="128" y="547"/>
                  </a:lnTo>
                  <a:lnTo>
                    <a:pt x="76" y="495"/>
                  </a:lnTo>
                  <a:lnTo>
                    <a:pt x="50" y="470"/>
                  </a:lnTo>
                  <a:lnTo>
                    <a:pt x="43" y="460"/>
                  </a:lnTo>
                  <a:lnTo>
                    <a:pt x="40" y="450"/>
                  </a:lnTo>
                  <a:lnTo>
                    <a:pt x="41" y="438"/>
                  </a:lnTo>
                  <a:lnTo>
                    <a:pt x="47" y="429"/>
                  </a:lnTo>
                  <a:lnTo>
                    <a:pt x="54" y="421"/>
                  </a:lnTo>
                  <a:lnTo>
                    <a:pt x="64" y="415"/>
                  </a:lnTo>
                  <a:lnTo>
                    <a:pt x="75" y="413"/>
                  </a:lnTo>
                  <a:lnTo>
                    <a:pt x="87" y="416"/>
                  </a:lnTo>
                  <a:lnTo>
                    <a:pt x="91" y="419"/>
                  </a:lnTo>
                  <a:lnTo>
                    <a:pt x="98" y="415"/>
                  </a:lnTo>
                  <a:lnTo>
                    <a:pt x="111" y="408"/>
                  </a:lnTo>
                  <a:lnTo>
                    <a:pt x="121" y="399"/>
                  </a:lnTo>
                  <a:lnTo>
                    <a:pt x="130" y="389"/>
                  </a:lnTo>
                  <a:lnTo>
                    <a:pt x="131" y="388"/>
                  </a:lnTo>
                  <a:lnTo>
                    <a:pt x="111" y="378"/>
                  </a:lnTo>
                  <a:lnTo>
                    <a:pt x="87" y="363"/>
                  </a:lnTo>
                  <a:lnTo>
                    <a:pt x="64" y="345"/>
                  </a:lnTo>
                  <a:lnTo>
                    <a:pt x="44" y="324"/>
                  </a:lnTo>
                  <a:lnTo>
                    <a:pt x="28" y="302"/>
                  </a:lnTo>
                  <a:lnTo>
                    <a:pt x="14" y="278"/>
                  </a:lnTo>
                  <a:lnTo>
                    <a:pt x="5" y="252"/>
                  </a:lnTo>
                  <a:lnTo>
                    <a:pt x="0" y="226"/>
                  </a:lnTo>
                  <a:lnTo>
                    <a:pt x="0" y="198"/>
                  </a:lnTo>
                  <a:lnTo>
                    <a:pt x="5" y="170"/>
                  </a:lnTo>
                  <a:lnTo>
                    <a:pt x="16" y="142"/>
                  </a:lnTo>
                  <a:lnTo>
                    <a:pt x="32" y="113"/>
                  </a:lnTo>
                  <a:lnTo>
                    <a:pt x="53" y="87"/>
                  </a:lnTo>
                  <a:lnTo>
                    <a:pt x="75" y="66"/>
                  </a:lnTo>
                  <a:lnTo>
                    <a:pt x="99" y="49"/>
                  </a:lnTo>
                  <a:lnTo>
                    <a:pt x="125" y="38"/>
                  </a:lnTo>
                  <a:lnTo>
                    <a:pt x="151" y="29"/>
                  </a:lnTo>
                  <a:lnTo>
                    <a:pt x="178" y="25"/>
                  </a:lnTo>
                  <a:lnTo>
                    <a:pt x="205" y="26"/>
                  </a:lnTo>
                  <a:lnTo>
                    <a:pt x="233" y="30"/>
                  </a:lnTo>
                  <a:lnTo>
                    <a:pt x="260" y="37"/>
                  </a:lnTo>
                  <a:lnTo>
                    <a:pt x="288" y="47"/>
                  </a:lnTo>
                  <a:lnTo>
                    <a:pt x="314" y="62"/>
                  </a:lnTo>
                  <a:lnTo>
                    <a:pt x="332" y="73"/>
                  </a:lnTo>
                  <a:lnTo>
                    <a:pt x="344" y="58"/>
                  </a:lnTo>
                  <a:lnTo>
                    <a:pt x="363" y="40"/>
                  </a:lnTo>
                  <a:lnTo>
                    <a:pt x="385" y="25"/>
                  </a:lnTo>
                  <a:lnTo>
                    <a:pt x="409" y="13"/>
                  </a:lnTo>
                  <a:lnTo>
                    <a:pt x="435" y="5"/>
                  </a:lnTo>
                  <a:lnTo>
                    <a:pt x="460" y="1"/>
                  </a:lnTo>
                  <a:lnTo>
                    <a:pt x="48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76" name="Freeform 12"/>
            <p:cNvSpPr>
              <a:spLocks/>
            </p:cNvSpPr>
            <p:nvPr/>
          </p:nvSpPr>
          <p:spPr bwMode="auto">
            <a:xfrm>
              <a:off x="4391" y="642"/>
              <a:ext cx="1173" cy="1243"/>
            </a:xfrm>
            <a:custGeom>
              <a:avLst/>
              <a:gdLst/>
              <a:ahLst/>
              <a:cxnLst>
                <a:cxn ang="0">
                  <a:pos x="609" y="1"/>
                </a:cxn>
                <a:cxn ang="0">
                  <a:pos x="713" y="18"/>
                </a:cxn>
                <a:cxn ang="0">
                  <a:pos x="812" y="52"/>
                </a:cxn>
                <a:cxn ang="0">
                  <a:pos x="904" y="100"/>
                </a:cxn>
                <a:cxn ang="0">
                  <a:pos x="987" y="163"/>
                </a:cxn>
                <a:cxn ang="0">
                  <a:pos x="1059" y="238"/>
                </a:cxn>
                <a:cxn ang="0">
                  <a:pos x="1114" y="325"/>
                </a:cxn>
                <a:cxn ang="0">
                  <a:pos x="1153" y="421"/>
                </a:cxn>
                <a:cxn ang="0">
                  <a:pos x="1171" y="526"/>
                </a:cxn>
                <a:cxn ang="0">
                  <a:pos x="1173" y="597"/>
                </a:cxn>
                <a:cxn ang="0">
                  <a:pos x="1168" y="669"/>
                </a:cxn>
                <a:cxn ang="0">
                  <a:pos x="1156" y="742"/>
                </a:cxn>
                <a:cxn ang="0">
                  <a:pos x="1137" y="810"/>
                </a:cxn>
                <a:cxn ang="0">
                  <a:pos x="1109" y="875"/>
                </a:cxn>
                <a:cxn ang="0">
                  <a:pos x="1074" y="931"/>
                </a:cxn>
                <a:cxn ang="0">
                  <a:pos x="1031" y="979"/>
                </a:cxn>
                <a:cxn ang="0">
                  <a:pos x="980" y="1015"/>
                </a:cxn>
                <a:cxn ang="0">
                  <a:pos x="921" y="1037"/>
                </a:cxn>
                <a:cxn ang="0">
                  <a:pos x="855" y="1044"/>
                </a:cxn>
                <a:cxn ang="0">
                  <a:pos x="778" y="1031"/>
                </a:cxn>
                <a:cxn ang="0">
                  <a:pos x="719" y="1077"/>
                </a:cxn>
                <a:cxn ang="0">
                  <a:pos x="686" y="1191"/>
                </a:cxn>
                <a:cxn ang="0">
                  <a:pos x="660" y="1182"/>
                </a:cxn>
                <a:cxn ang="0">
                  <a:pos x="652" y="1200"/>
                </a:cxn>
                <a:cxn ang="0">
                  <a:pos x="646" y="1198"/>
                </a:cxn>
                <a:cxn ang="0">
                  <a:pos x="640" y="1181"/>
                </a:cxn>
                <a:cxn ang="0">
                  <a:pos x="634" y="1152"/>
                </a:cxn>
                <a:cxn ang="0">
                  <a:pos x="629" y="1119"/>
                </a:cxn>
                <a:cxn ang="0">
                  <a:pos x="617" y="1069"/>
                </a:cxn>
                <a:cxn ang="0">
                  <a:pos x="608" y="1044"/>
                </a:cxn>
                <a:cxn ang="0">
                  <a:pos x="571" y="1009"/>
                </a:cxn>
                <a:cxn ang="0">
                  <a:pos x="510" y="971"/>
                </a:cxn>
                <a:cxn ang="0">
                  <a:pos x="446" y="945"/>
                </a:cxn>
                <a:cxn ang="0">
                  <a:pos x="379" y="925"/>
                </a:cxn>
                <a:cxn ang="0">
                  <a:pos x="304" y="900"/>
                </a:cxn>
                <a:cxn ang="0">
                  <a:pos x="221" y="865"/>
                </a:cxn>
                <a:cxn ang="0">
                  <a:pos x="144" y="821"/>
                </a:cxn>
                <a:cxn ang="0">
                  <a:pos x="84" y="766"/>
                </a:cxn>
                <a:cxn ang="0">
                  <a:pos x="41" y="703"/>
                </a:cxn>
                <a:cxn ang="0">
                  <a:pos x="14" y="635"/>
                </a:cxn>
                <a:cxn ang="0">
                  <a:pos x="1" y="561"/>
                </a:cxn>
                <a:cxn ang="0">
                  <a:pos x="2" y="485"/>
                </a:cxn>
                <a:cxn ang="0">
                  <a:pos x="17" y="410"/>
                </a:cxn>
                <a:cxn ang="0">
                  <a:pos x="44" y="335"/>
                </a:cxn>
                <a:cxn ang="0">
                  <a:pos x="82" y="263"/>
                </a:cxn>
                <a:cxn ang="0">
                  <a:pos x="132" y="197"/>
                </a:cxn>
                <a:cxn ang="0">
                  <a:pos x="191" y="138"/>
                </a:cxn>
                <a:cxn ang="0">
                  <a:pos x="261" y="88"/>
                </a:cxn>
                <a:cxn ang="0">
                  <a:pos x="347" y="43"/>
                </a:cxn>
                <a:cxn ang="0">
                  <a:pos x="450" y="11"/>
                </a:cxn>
                <a:cxn ang="0">
                  <a:pos x="556" y="0"/>
                </a:cxn>
              </a:cxnLst>
              <a:rect l="0" t="0" r="r" b="b"/>
              <a:pathLst>
                <a:path w="1173" h="1243">
                  <a:moveTo>
                    <a:pt x="556" y="0"/>
                  </a:moveTo>
                  <a:lnTo>
                    <a:pt x="609" y="1"/>
                  </a:lnTo>
                  <a:lnTo>
                    <a:pt x="661" y="8"/>
                  </a:lnTo>
                  <a:lnTo>
                    <a:pt x="713" y="18"/>
                  </a:lnTo>
                  <a:lnTo>
                    <a:pt x="763" y="32"/>
                  </a:lnTo>
                  <a:lnTo>
                    <a:pt x="812" y="52"/>
                  </a:lnTo>
                  <a:lnTo>
                    <a:pt x="859" y="73"/>
                  </a:lnTo>
                  <a:lnTo>
                    <a:pt x="904" y="100"/>
                  </a:lnTo>
                  <a:lnTo>
                    <a:pt x="947" y="130"/>
                  </a:lnTo>
                  <a:lnTo>
                    <a:pt x="987" y="163"/>
                  </a:lnTo>
                  <a:lnTo>
                    <a:pt x="1024" y="199"/>
                  </a:lnTo>
                  <a:lnTo>
                    <a:pt x="1059" y="238"/>
                  </a:lnTo>
                  <a:lnTo>
                    <a:pt x="1088" y="280"/>
                  </a:lnTo>
                  <a:lnTo>
                    <a:pt x="1114" y="325"/>
                  </a:lnTo>
                  <a:lnTo>
                    <a:pt x="1136" y="372"/>
                  </a:lnTo>
                  <a:lnTo>
                    <a:pt x="1153" y="421"/>
                  </a:lnTo>
                  <a:lnTo>
                    <a:pt x="1165" y="473"/>
                  </a:lnTo>
                  <a:lnTo>
                    <a:pt x="1171" y="526"/>
                  </a:lnTo>
                  <a:lnTo>
                    <a:pt x="1173" y="561"/>
                  </a:lnTo>
                  <a:lnTo>
                    <a:pt x="1173" y="597"/>
                  </a:lnTo>
                  <a:lnTo>
                    <a:pt x="1172" y="633"/>
                  </a:lnTo>
                  <a:lnTo>
                    <a:pt x="1168" y="669"/>
                  </a:lnTo>
                  <a:lnTo>
                    <a:pt x="1164" y="705"/>
                  </a:lnTo>
                  <a:lnTo>
                    <a:pt x="1156" y="742"/>
                  </a:lnTo>
                  <a:lnTo>
                    <a:pt x="1147" y="777"/>
                  </a:lnTo>
                  <a:lnTo>
                    <a:pt x="1137" y="810"/>
                  </a:lnTo>
                  <a:lnTo>
                    <a:pt x="1124" y="844"/>
                  </a:lnTo>
                  <a:lnTo>
                    <a:pt x="1109" y="875"/>
                  </a:lnTo>
                  <a:lnTo>
                    <a:pt x="1093" y="905"/>
                  </a:lnTo>
                  <a:lnTo>
                    <a:pt x="1074" y="931"/>
                  </a:lnTo>
                  <a:lnTo>
                    <a:pt x="1054" y="957"/>
                  </a:lnTo>
                  <a:lnTo>
                    <a:pt x="1031" y="979"/>
                  </a:lnTo>
                  <a:lnTo>
                    <a:pt x="1007" y="999"/>
                  </a:lnTo>
                  <a:lnTo>
                    <a:pt x="980" y="1015"/>
                  </a:lnTo>
                  <a:lnTo>
                    <a:pt x="952" y="1028"/>
                  </a:lnTo>
                  <a:lnTo>
                    <a:pt x="921" y="1037"/>
                  </a:lnTo>
                  <a:lnTo>
                    <a:pt x="889" y="1043"/>
                  </a:lnTo>
                  <a:lnTo>
                    <a:pt x="855" y="1044"/>
                  </a:lnTo>
                  <a:lnTo>
                    <a:pt x="817" y="1040"/>
                  </a:lnTo>
                  <a:lnTo>
                    <a:pt x="778" y="1031"/>
                  </a:lnTo>
                  <a:lnTo>
                    <a:pt x="737" y="1018"/>
                  </a:lnTo>
                  <a:lnTo>
                    <a:pt x="719" y="1077"/>
                  </a:lnTo>
                  <a:lnTo>
                    <a:pt x="703" y="1135"/>
                  </a:lnTo>
                  <a:lnTo>
                    <a:pt x="686" y="1191"/>
                  </a:lnTo>
                  <a:lnTo>
                    <a:pt x="671" y="1243"/>
                  </a:lnTo>
                  <a:lnTo>
                    <a:pt x="660" y="1182"/>
                  </a:lnTo>
                  <a:lnTo>
                    <a:pt x="656" y="1194"/>
                  </a:lnTo>
                  <a:lnTo>
                    <a:pt x="652" y="1200"/>
                  </a:lnTo>
                  <a:lnTo>
                    <a:pt x="649" y="1201"/>
                  </a:lnTo>
                  <a:lnTo>
                    <a:pt x="646" y="1198"/>
                  </a:lnTo>
                  <a:lnTo>
                    <a:pt x="643" y="1191"/>
                  </a:lnTo>
                  <a:lnTo>
                    <a:pt x="640" y="1181"/>
                  </a:lnTo>
                  <a:lnTo>
                    <a:pt x="637" y="1168"/>
                  </a:lnTo>
                  <a:lnTo>
                    <a:pt x="634" y="1152"/>
                  </a:lnTo>
                  <a:lnTo>
                    <a:pt x="631" y="1136"/>
                  </a:lnTo>
                  <a:lnTo>
                    <a:pt x="629" y="1119"/>
                  </a:lnTo>
                  <a:lnTo>
                    <a:pt x="625" y="1102"/>
                  </a:lnTo>
                  <a:lnTo>
                    <a:pt x="617" y="1069"/>
                  </a:lnTo>
                  <a:lnTo>
                    <a:pt x="612" y="1056"/>
                  </a:lnTo>
                  <a:lnTo>
                    <a:pt x="608" y="1044"/>
                  </a:lnTo>
                  <a:lnTo>
                    <a:pt x="602" y="1035"/>
                  </a:lnTo>
                  <a:lnTo>
                    <a:pt x="571" y="1009"/>
                  </a:lnTo>
                  <a:lnTo>
                    <a:pt x="541" y="988"/>
                  </a:lnTo>
                  <a:lnTo>
                    <a:pt x="510" y="971"/>
                  </a:lnTo>
                  <a:lnTo>
                    <a:pt x="479" y="957"/>
                  </a:lnTo>
                  <a:lnTo>
                    <a:pt x="446" y="945"/>
                  </a:lnTo>
                  <a:lnTo>
                    <a:pt x="414" y="935"/>
                  </a:lnTo>
                  <a:lnTo>
                    <a:pt x="379" y="925"/>
                  </a:lnTo>
                  <a:lnTo>
                    <a:pt x="343" y="913"/>
                  </a:lnTo>
                  <a:lnTo>
                    <a:pt x="304" y="900"/>
                  </a:lnTo>
                  <a:lnTo>
                    <a:pt x="263" y="885"/>
                  </a:lnTo>
                  <a:lnTo>
                    <a:pt x="221" y="865"/>
                  </a:lnTo>
                  <a:lnTo>
                    <a:pt x="181" y="844"/>
                  </a:lnTo>
                  <a:lnTo>
                    <a:pt x="144" y="821"/>
                  </a:lnTo>
                  <a:lnTo>
                    <a:pt x="112" y="795"/>
                  </a:lnTo>
                  <a:lnTo>
                    <a:pt x="84" y="766"/>
                  </a:lnTo>
                  <a:lnTo>
                    <a:pt x="61" y="736"/>
                  </a:lnTo>
                  <a:lnTo>
                    <a:pt x="41" y="703"/>
                  </a:lnTo>
                  <a:lnTo>
                    <a:pt x="26" y="669"/>
                  </a:lnTo>
                  <a:lnTo>
                    <a:pt x="14" y="635"/>
                  </a:lnTo>
                  <a:lnTo>
                    <a:pt x="6" y="599"/>
                  </a:lnTo>
                  <a:lnTo>
                    <a:pt x="1" y="561"/>
                  </a:lnTo>
                  <a:lnTo>
                    <a:pt x="0" y="523"/>
                  </a:lnTo>
                  <a:lnTo>
                    <a:pt x="2" y="485"/>
                  </a:lnTo>
                  <a:lnTo>
                    <a:pt x="8" y="447"/>
                  </a:lnTo>
                  <a:lnTo>
                    <a:pt x="17" y="410"/>
                  </a:lnTo>
                  <a:lnTo>
                    <a:pt x="29" y="372"/>
                  </a:lnTo>
                  <a:lnTo>
                    <a:pt x="44" y="335"/>
                  </a:lnTo>
                  <a:lnTo>
                    <a:pt x="61" y="298"/>
                  </a:lnTo>
                  <a:lnTo>
                    <a:pt x="82" y="263"/>
                  </a:lnTo>
                  <a:lnTo>
                    <a:pt x="106" y="230"/>
                  </a:lnTo>
                  <a:lnTo>
                    <a:pt x="132" y="197"/>
                  </a:lnTo>
                  <a:lnTo>
                    <a:pt x="160" y="167"/>
                  </a:lnTo>
                  <a:lnTo>
                    <a:pt x="191" y="138"/>
                  </a:lnTo>
                  <a:lnTo>
                    <a:pt x="224" y="112"/>
                  </a:lnTo>
                  <a:lnTo>
                    <a:pt x="261" y="88"/>
                  </a:lnTo>
                  <a:lnTo>
                    <a:pt x="298" y="67"/>
                  </a:lnTo>
                  <a:lnTo>
                    <a:pt x="347" y="43"/>
                  </a:lnTo>
                  <a:lnTo>
                    <a:pt x="399" y="24"/>
                  </a:lnTo>
                  <a:lnTo>
                    <a:pt x="450" y="11"/>
                  </a:lnTo>
                  <a:lnTo>
                    <a:pt x="504" y="3"/>
                  </a:lnTo>
                  <a:lnTo>
                    <a:pt x="5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77" name="Freeform 13"/>
            <p:cNvSpPr>
              <a:spLocks noEditPoints="1"/>
            </p:cNvSpPr>
            <p:nvPr/>
          </p:nvSpPr>
          <p:spPr bwMode="auto">
            <a:xfrm>
              <a:off x="4359" y="610"/>
              <a:ext cx="1238" cy="1307"/>
            </a:xfrm>
            <a:custGeom>
              <a:avLst/>
              <a:gdLst/>
              <a:ahLst/>
              <a:cxnLst>
                <a:cxn ang="0">
                  <a:pos x="448" y="86"/>
                </a:cxn>
                <a:cxn ang="0">
                  <a:pos x="287" y="165"/>
                </a:cxn>
                <a:cxn ang="0">
                  <a:pos x="179" y="269"/>
                </a:cxn>
                <a:cxn ang="0">
                  <a:pos x="99" y="401"/>
                </a:cxn>
                <a:cxn ang="0">
                  <a:pos x="62" y="544"/>
                </a:cxn>
                <a:cxn ang="0">
                  <a:pos x="83" y="686"/>
                </a:cxn>
                <a:cxn ang="0">
                  <a:pos x="176" y="809"/>
                </a:cxn>
                <a:cxn ang="0">
                  <a:pos x="308" y="882"/>
                </a:cxn>
                <a:cxn ang="0">
                  <a:pos x="524" y="957"/>
                </a:cxn>
                <a:cxn ang="0">
                  <a:pos x="633" y="1021"/>
                </a:cxn>
                <a:cxn ang="0">
                  <a:pos x="682" y="1092"/>
                </a:cxn>
                <a:cxn ang="0">
                  <a:pos x="742" y="1031"/>
                </a:cxn>
                <a:cxn ang="0">
                  <a:pos x="778" y="1018"/>
                </a:cxn>
                <a:cxn ang="0">
                  <a:pos x="890" y="1042"/>
                </a:cxn>
                <a:cxn ang="0">
                  <a:pos x="1007" y="1011"/>
                </a:cxn>
                <a:cxn ang="0">
                  <a:pos x="1094" y="924"/>
                </a:cxn>
                <a:cxn ang="0">
                  <a:pos x="1145" y="809"/>
                </a:cxn>
                <a:cxn ang="0">
                  <a:pos x="1171" y="656"/>
                </a:cxn>
                <a:cxn ang="0">
                  <a:pos x="1155" y="472"/>
                </a:cxn>
                <a:cxn ang="0">
                  <a:pos x="1070" y="300"/>
                </a:cxn>
                <a:cxn ang="0">
                  <a:pos x="910" y="156"/>
                </a:cxn>
                <a:cxn ang="0">
                  <a:pos x="712" y="78"/>
                </a:cxn>
                <a:cxn ang="0">
                  <a:pos x="649" y="1"/>
                </a:cxn>
                <a:cxn ang="0">
                  <a:pos x="865" y="55"/>
                </a:cxn>
                <a:cxn ang="0">
                  <a:pos x="1050" y="180"/>
                </a:cxn>
                <a:cxn ang="0">
                  <a:pos x="1176" y="350"/>
                </a:cxn>
                <a:cxn ang="0">
                  <a:pos x="1235" y="553"/>
                </a:cxn>
                <a:cxn ang="0">
                  <a:pos x="1226" y="754"/>
                </a:cxn>
                <a:cxn ang="0">
                  <a:pos x="1186" y="892"/>
                </a:cxn>
                <a:cxn ang="0">
                  <a:pos x="1112" y="1012"/>
                </a:cxn>
                <a:cxn ang="0">
                  <a:pos x="985" y="1093"/>
                </a:cxn>
                <a:cxn ang="0">
                  <a:pos x="837" y="1102"/>
                </a:cxn>
                <a:cxn ang="0">
                  <a:pos x="730" y="1294"/>
                </a:cxn>
                <a:cxn ang="0">
                  <a:pos x="693" y="1306"/>
                </a:cxn>
                <a:cxn ang="0">
                  <a:pos x="668" y="1278"/>
                </a:cxn>
                <a:cxn ang="0">
                  <a:pos x="655" y="1256"/>
                </a:cxn>
                <a:cxn ang="0">
                  <a:pos x="624" y="1147"/>
                </a:cxn>
                <a:cxn ang="0">
                  <a:pos x="592" y="1078"/>
                </a:cxn>
                <a:cxn ang="0">
                  <a:pos x="489" y="1016"/>
                </a:cxn>
                <a:cxn ang="0">
                  <a:pos x="312" y="954"/>
                </a:cxn>
                <a:cxn ang="0">
                  <a:pos x="177" y="893"/>
                </a:cxn>
                <a:cxn ang="0">
                  <a:pos x="67" y="789"/>
                </a:cxn>
                <a:cxn ang="0">
                  <a:pos x="4" y="627"/>
                </a:cxn>
                <a:cxn ang="0">
                  <a:pos x="11" y="454"/>
                </a:cxn>
                <a:cxn ang="0">
                  <a:pos x="77" y="291"/>
                </a:cxn>
                <a:cxn ang="0">
                  <a:pos x="188" y="156"/>
                </a:cxn>
                <a:cxn ang="0">
                  <a:pos x="379" y="41"/>
                </a:cxn>
                <a:cxn ang="0">
                  <a:pos x="594" y="0"/>
                </a:cxn>
              </a:cxnLst>
              <a:rect l="0" t="0" r="r" b="b"/>
              <a:pathLst>
                <a:path w="1238" h="1307">
                  <a:moveTo>
                    <a:pt x="606" y="66"/>
                  </a:moveTo>
                  <a:lnTo>
                    <a:pt x="553" y="67"/>
                  </a:lnTo>
                  <a:lnTo>
                    <a:pt x="500" y="74"/>
                  </a:lnTo>
                  <a:lnTo>
                    <a:pt x="448" y="86"/>
                  </a:lnTo>
                  <a:lnTo>
                    <a:pt x="396" y="104"/>
                  </a:lnTo>
                  <a:lnTo>
                    <a:pt x="346" y="127"/>
                  </a:lnTo>
                  <a:lnTo>
                    <a:pt x="315" y="145"/>
                  </a:lnTo>
                  <a:lnTo>
                    <a:pt x="287" y="165"/>
                  </a:lnTo>
                  <a:lnTo>
                    <a:pt x="257" y="188"/>
                  </a:lnTo>
                  <a:lnTo>
                    <a:pt x="230" y="213"/>
                  </a:lnTo>
                  <a:lnTo>
                    <a:pt x="204" y="241"/>
                  </a:lnTo>
                  <a:lnTo>
                    <a:pt x="179" y="269"/>
                  </a:lnTo>
                  <a:lnTo>
                    <a:pt x="155" y="301"/>
                  </a:lnTo>
                  <a:lnTo>
                    <a:pt x="134" y="333"/>
                  </a:lnTo>
                  <a:lnTo>
                    <a:pt x="115" y="367"/>
                  </a:lnTo>
                  <a:lnTo>
                    <a:pt x="99" y="401"/>
                  </a:lnTo>
                  <a:lnTo>
                    <a:pt x="85" y="436"/>
                  </a:lnTo>
                  <a:lnTo>
                    <a:pt x="74" y="471"/>
                  </a:lnTo>
                  <a:lnTo>
                    <a:pt x="67" y="508"/>
                  </a:lnTo>
                  <a:lnTo>
                    <a:pt x="62" y="544"/>
                  </a:lnTo>
                  <a:lnTo>
                    <a:pt x="61" y="580"/>
                  </a:lnTo>
                  <a:lnTo>
                    <a:pt x="65" y="616"/>
                  </a:lnTo>
                  <a:lnTo>
                    <a:pt x="71" y="652"/>
                  </a:lnTo>
                  <a:lnTo>
                    <a:pt x="83" y="686"/>
                  </a:lnTo>
                  <a:lnTo>
                    <a:pt x="100" y="719"/>
                  </a:lnTo>
                  <a:lnTo>
                    <a:pt x="121" y="752"/>
                  </a:lnTo>
                  <a:lnTo>
                    <a:pt x="147" y="782"/>
                  </a:lnTo>
                  <a:lnTo>
                    <a:pt x="176" y="809"/>
                  </a:lnTo>
                  <a:lnTo>
                    <a:pt x="207" y="832"/>
                  </a:lnTo>
                  <a:lnTo>
                    <a:pt x="239" y="852"/>
                  </a:lnTo>
                  <a:lnTo>
                    <a:pt x="274" y="868"/>
                  </a:lnTo>
                  <a:lnTo>
                    <a:pt x="308" y="882"/>
                  </a:lnTo>
                  <a:lnTo>
                    <a:pt x="344" y="896"/>
                  </a:lnTo>
                  <a:lnTo>
                    <a:pt x="417" y="918"/>
                  </a:lnTo>
                  <a:lnTo>
                    <a:pt x="489" y="943"/>
                  </a:lnTo>
                  <a:lnTo>
                    <a:pt x="524" y="957"/>
                  </a:lnTo>
                  <a:lnTo>
                    <a:pt x="560" y="975"/>
                  </a:lnTo>
                  <a:lnTo>
                    <a:pt x="598" y="996"/>
                  </a:lnTo>
                  <a:lnTo>
                    <a:pt x="616" y="1008"/>
                  </a:lnTo>
                  <a:lnTo>
                    <a:pt x="633" y="1021"/>
                  </a:lnTo>
                  <a:lnTo>
                    <a:pt x="649" y="1037"/>
                  </a:lnTo>
                  <a:lnTo>
                    <a:pt x="663" y="1053"/>
                  </a:lnTo>
                  <a:lnTo>
                    <a:pt x="674" y="1071"/>
                  </a:lnTo>
                  <a:lnTo>
                    <a:pt x="682" y="1092"/>
                  </a:lnTo>
                  <a:lnTo>
                    <a:pt x="697" y="1164"/>
                  </a:lnTo>
                  <a:lnTo>
                    <a:pt x="698" y="1172"/>
                  </a:lnTo>
                  <a:lnTo>
                    <a:pt x="737" y="1040"/>
                  </a:lnTo>
                  <a:lnTo>
                    <a:pt x="742" y="1031"/>
                  </a:lnTo>
                  <a:lnTo>
                    <a:pt x="748" y="1023"/>
                  </a:lnTo>
                  <a:lnTo>
                    <a:pt x="758" y="1018"/>
                  </a:lnTo>
                  <a:lnTo>
                    <a:pt x="767" y="1016"/>
                  </a:lnTo>
                  <a:lnTo>
                    <a:pt x="778" y="1018"/>
                  </a:lnTo>
                  <a:lnTo>
                    <a:pt x="806" y="1027"/>
                  </a:lnTo>
                  <a:lnTo>
                    <a:pt x="833" y="1035"/>
                  </a:lnTo>
                  <a:lnTo>
                    <a:pt x="862" y="1039"/>
                  </a:lnTo>
                  <a:lnTo>
                    <a:pt x="890" y="1042"/>
                  </a:lnTo>
                  <a:lnTo>
                    <a:pt x="920" y="1041"/>
                  </a:lnTo>
                  <a:lnTo>
                    <a:pt x="949" y="1037"/>
                  </a:lnTo>
                  <a:lnTo>
                    <a:pt x="979" y="1026"/>
                  </a:lnTo>
                  <a:lnTo>
                    <a:pt x="1007" y="1011"/>
                  </a:lnTo>
                  <a:lnTo>
                    <a:pt x="1032" y="994"/>
                  </a:lnTo>
                  <a:lnTo>
                    <a:pt x="1054" y="973"/>
                  </a:lnTo>
                  <a:lnTo>
                    <a:pt x="1075" y="950"/>
                  </a:lnTo>
                  <a:lnTo>
                    <a:pt x="1094" y="924"/>
                  </a:lnTo>
                  <a:lnTo>
                    <a:pt x="1109" y="896"/>
                  </a:lnTo>
                  <a:lnTo>
                    <a:pt x="1123" y="868"/>
                  </a:lnTo>
                  <a:lnTo>
                    <a:pt x="1135" y="838"/>
                  </a:lnTo>
                  <a:lnTo>
                    <a:pt x="1145" y="809"/>
                  </a:lnTo>
                  <a:lnTo>
                    <a:pt x="1153" y="778"/>
                  </a:lnTo>
                  <a:lnTo>
                    <a:pt x="1159" y="748"/>
                  </a:lnTo>
                  <a:lnTo>
                    <a:pt x="1167" y="702"/>
                  </a:lnTo>
                  <a:lnTo>
                    <a:pt x="1171" y="656"/>
                  </a:lnTo>
                  <a:lnTo>
                    <a:pt x="1173" y="610"/>
                  </a:lnTo>
                  <a:lnTo>
                    <a:pt x="1170" y="564"/>
                  </a:lnTo>
                  <a:lnTo>
                    <a:pt x="1164" y="517"/>
                  </a:lnTo>
                  <a:lnTo>
                    <a:pt x="1155" y="472"/>
                  </a:lnTo>
                  <a:lnTo>
                    <a:pt x="1141" y="429"/>
                  </a:lnTo>
                  <a:lnTo>
                    <a:pt x="1124" y="386"/>
                  </a:lnTo>
                  <a:lnTo>
                    <a:pt x="1101" y="345"/>
                  </a:lnTo>
                  <a:lnTo>
                    <a:pt x="1070" y="300"/>
                  </a:lnTo>
                  <a:lnTo>
                    <a:pt x="1035" y="258"/>
                  </a:lnTo>
                  <a:lnTo>
                    <a:pt x="996" y="221"/>
                  </a:lnTo>
                  <a:lnTo>
                    <a:pt x="955" y="186"/>
                  </a:lnTo>
                  <a:lnTo>
                    <a:pt x="910" y="156"/>
                  </a:lnTo>
                  <a:lnTo>
                    <a:pt x="864" y="130"/>
                  </a:lnTo>
                  <a:lnTo>
                    <a:pt x="815" y="108"/>
                  </a:lnTo>
                  <a:lnTo>
                    <a:pt x="765" y="90"/>
                  </a:lnTo>
                  <a:lnTo>
                    <a:pt x="712" y="78"/>
                  </a:lnTo>
                  <a:lnTo>
                    <a:pt x="660" y="69"/>
                  </a:lnTo>
                  <a:lnTo>
                    <a:pt x="606" y="66"/>
                  </a:lnTo>
                  <a:close/>
                  <a:moveTo>
                    <a:pt x="594" y="0"/>
                  </a:moveTo>
                  <a:lnTo>
                    <a:pt x="649" y="1"/>
                  </a:lnTo>
                  <a:lnTo>
                    <a:pt x="704" y="7"/>
                  </a:lnTo>
                  <a:lnTo>
                    <a:pt x="759" y="19"/>
                  </a:lnTo>
                  <a:lnTo>
                    <a:pt x="812" y="34"/>
                  </a:lnTo>
                  <a:lnTo>
                    <a:pt x="865" y="55"/>
                  </a:lnTo>
                  <a:lnTo>
                    <a:pt x="915" y="81"/>
                  </a:lnTo>
                  <a:lnTo>
                    <a:pt x="964" y="110"/>
                  </a:lnTo>
                  <a:lnTo>
                    <a:pt x="1009" y="144"/>
                  </a:lnTo>
                  <a:lnTo>
                    <a:pt x="1050" y="180"/>
                  </a:lnTo>
                  <a:lnTo>
                    <a:pt x="1087" y="219"/>
                  </a:lnTo>
                  <a:lnTo>
                    <a:pt x="1120" y="260"/>
                  </a:lnTo>
                  <a:lnTo>
                    <a:pt x="1150" y="304"/>
                  </a:lnTo>
                  <a:lnTo>
                    <a:pt x="1176" y="350"/>
                  </a:lnTo>
                  <a:lnTo>
                    <a:pt x="1197" y="398"/>
                  </a:lnTo>
                  <a:lnTo>
                    <a:pt x="1214" y="449"/>
                  </a:lnTo>
                  <a:lnTo>
                    <a:pt x="1226" y="500"/>
                  </a:lnTo>
                  <a:lnTo>
                    <a:pt x="1235" y="553"/>
                  </a:lnTo>
                  <a:lnTo>
                    <a:pt x="1238" y="608"/>
                  </a:lnTo>
                  <a:lnTo>
                    <a:pt x="1238" y="664"/>
                  </a:lnTo>
                  <a:lnTo>
                    <a:pt x="1232" y="720"/>
                  </a:lnTo>
                  <a:lnTo>
                    <a:pt x="1226" y="754"/>
                  </a:lnTo>
                  <a:lnTo>
                    <a:pt x="1219" y="789"/>
                  </a:lnTo>
                  <a:lnTo>
                    <a:pt x="1210" y="823"/>
                  </a:lnTo>
                  <a:lnTo>
                    <a:pt x="1199" y="857"/>
                  </a:lnTo>
                  <a:lnTo>
                    <a:pt x="1186" y="892"/>
                  </a:lnTo>
                  <a:lnTo>
                    <a:pt x="1172" y="924"/>
                  </a:lnTo>
                  <a:lnTo>
                    <a:pt x="1154" y="956"/>
                  </a:lnTo>
                  <a:lnTo>
                    <a:pt x="1134" y="984"/>
                  </a:lnTo>
                  <a:lnTo>
                    <a:pt x="1112" y="1012"/>
                  </a:lnTo>
                  <a:lnTo>
                    <a:pt x="1086" y="1036"/>
                  </a:lnTo>
                  <a:lnTo>
                    <a:pt x="1054" y="1059"/>
                  </a:lnTo>
                  <a:lnTo>
                    <a:pt x="1019" y="1079"/>
                  </a:lnTo>
                  <a:lnTo>
                    <a:pt x="985" y="1093"/>
                  </a:lnTo>
                  <a:lnTo>
                    <a:pt x="949" y="1102"/>
                  </a:lnTo>
                  <a:lnTo>
                    <a:pt x="912" y="1106"/>
                  </a:lnTo>
                  <a:lnTo>
                    <a:pt x="875" y="1106"/>
                  </a:lnTo>
                  <a:lnTo>
                    <a:pt x="837" y="1102"/>
                  </a:lnTo>
                  <a:lnTo>
                    <a:pt x="799" y="1094"/>
                  </a:lnTo>
                  <a:lnTo>
                    <a:pt x="792" y="1092"/>
                  </a:lnTo>
                  <a:lnTo>
                    <a:pt x="735" y="1283"/>
                  </a:lnTo>
                  <a:lnTo>
                    <a:pt x="730" y="1294"/>
                  </a:lnTo>
                  <a:lnTo>
                    <a:pt x="723" y="1302"/>
                  </a:lnTo>
                  <a:lnTo>
                    <a:pt x="713" y="1306"/>
                  </a:lnTo>
                  <a:lnTo>
                    <a:pt x="704" y="1307"/>
                  </a:lnTo>
                  <a:lnTo>
                    <a:pt x="693" y="1306"/>
                  </a:lnTo>
                  <a:lnTo>
                    <a:pt x="684" y="1302"/>
                  </a:lnTo>
                  <a:lnTo>
                    <a:pt x="676" y="1296"/>
                  </a:lnTo>
                  <a:lnTo>
                    <a:pt x="671" y="1288"/>
                  </a:lnTo>
                  <a:lnTo>
                    <a:pt x="668" y="1278"/>
                  </a:lnTo>
                  <a:lnTo>
                    <a:pt x="670" y="1266"/>
                  </a:lnTo>
                  <a:lnTo>
                    <a:pt x="671" y="1264"/>
                  </a:lnTo>
                  <a:lnTo>
                    <a:pt x="663" y="1262"/>
                  </a:lnTo>
                  <a:lnTo>
                    <a:pt x="655" y="1256"/>
                  </a:lnTo>
                  <a:lnTo>
                    <a:pt x="647" y="1245"/>
                  </a:lnTo>
                  <a:lnTo>
                    <a:pt x="642" y="1231"/>
                  </a:lnTo>
                  <a:lnTo>
                    <a:pt x="632" y="1187"/>
                  </a:lnTo>
                  <a:lnTo>
                    <a:pt x="624" y="1147"/>
                  </a:lnTo>
                  <a:lnTo>
                    <a:pt x="620" y="1128"/>
                  </a:lnTo>
                  <a:lnTo>
                    <a:pt x="613" y="1111"/>
                  </a:lnTo>
                  <a:lnTo>
                    <a:pt x="604" y="1094"/>
                  </a:lnTo>
                  <a:lnTo>
                    <a:pt x="592" y="1078"/>
                  </a:lnTo>
                  <a:lnTo>
                    <a:pt x="576" y="1063"/>
                  </a:lnTo>
                  <a:lnTo>
                    <a:pt x="556" y="1049"/>
                  </a:lnTo>
                  <a:lnTo>
                    <a:pt x="523" y="1031"/>
                  </a:lnTo>
                  <a:lnTo>
                    <a:pt x="489" y="1016"/>
                  </a:lnTo>
                  <a:lnTo>
                    <a:pt x="418" y="989"/>
                  </a:lnTo>
                  <a:lnTo>
                    <a:pt x="383" y="977"/>
                  </a:lnTo>
                  <a:lnTo>
                    <a:pt x="347" y="965"/>
                  </a:lnTo>
                  <a:lnTo>
                    <a:pt x="312" y="954"/>
                  </a:lnTo>
                  <a:lnTo>
                    <a:pt x="276" y="940"/>
                  </a:lnTo>
                  <a:lnTo>
                    <a:pt x="242" y="926"/>
                  </a:lnTo>
                  <a:lnTo>
                    <a:pt x="209" y="911"/>
                  </a:lnTo>
                  <a:lnTo>
                    <a:pt x="177" y="893"/>
                  </a:lnTo>
                  <a:lnTo>
                    <a:pt x="147" y="872"/>
                  </a:lnTo>
                  <a:lnTo>
                    <a:pt x="117" y="848"/>
                  </a:lnTo>
                  <a:lnTo>
                    <a:pt x="91" y="820"/>
                  </a:lnTo>
                  <a:lnTo>
                    <a:pt x="67" y="789"/>
                  </a:lnTo>
                  <a:lnTo>
                    <a:pt x="44" y="751"/>
                  </a:lnTo>
                  <a:lnTo>
                    <a:pt x="26" y="710"/>
                  </a:lnTo>
                  <a:lnTo>
                    <a:pt x="12" y="669"/>
                  </a:lnTo>
                  <a:lnTo>
                    <a:pt x="4" y="627"/>
                  </a:lnTo>
                  <a:lnTo>
                    <a:pt x="0" y="584"/>
                  </a:lnTo>
                  <a:lnTo>
                    <a:pt x="0" y="540"/>
                  </a:lnTo>
                  <a:lnTo>
                    <a:pt x="4" y="497"/>
                  </a:lnTo>
                  <a:lnTo>
                    <a:pt x="11" y="454"/>
                  </a:lnTo>
                  <a:lnTo>
                    <a:pt x="23" y="411"/>
                  </a:lnTo>
                  <a:lnTo>
                    <a:pt x="38" y="370"/>
                  </a:lnTo>
                  <a:lnTo>
                    <a:pt x="56" y="329"/>
                  </a:lnTo>
                  <a:lnTo>
                    <a:pt x="77" y="291"/>
                  </a:lnTo>
                  <a:lnTo>
                    <a:pt x="101" y="254"/>
                  </a:lnTo>
                  <a:lnTo>
                    <a:pt x="128" y="219"/>
                  </a:lnTo>
                  <a:lnTo>
                    <a:pt x="156" y="186"/>
                  </a:lnTo>
                  <a:lnTo>
                    <a:pt x="188" y="156"/>
                  </a:lnTo>
                  <a:lnTo>
                    <a:pt x="233" y="121"/>
                  </a:lnTo>
                  <a:lnTo>
                    <a:pt x="279" y="89"/>
                  </a:lnTo>
                  <a:lnTo>
                    <a:pt x="328" y="63"/>
                  </a:lnTo>
                  <a:lnTo>
                    <a:pt x="379" y="41"/>
                  </a:lnTo>
                  <a:lnTo>
                    <a:pt x="432" y="23"/>
                  </a:lnTo>
                  <a:lnTo>
                    <a:pt x="485" y="11"/>
                  </a:lnTo>
                  <a:lnTo>
                    <a:pt x="540" y="2"/>
                  </a:lnTo>
                  <a:lnTo>
                    <a:pt x="5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78" name="Freeform 14"/>
            <p:cNvSpPr>
              <a:spLocks/>
            </p:cNvSpPr>
            <p:nvPr/>
          </p:nvSpPr>
          <p:spPr bwMode="auto">
            <a:xfrm>
              <a:off x="4863" y="976"/>
              <a:ext cx="334" cy="340"/>
            </a:xfrm>
            <a:custGeom>
              <a:avLst/>
              <a:gdLst/>
              <a:ahLst/>
              <a:cxnLst>
                <a:cxn ang="0">
                  <a:pos x="1" y="0"/>
                </a:cxn>
                <a:cxn ang="0">
                  <a:pos x="78" y="0"/>
                </a:cxn>
                <a:cxn ang="0">
                  <a:pos x="173" y="125"/>
                </a:cxn>
                <a:cxn ang="0">
                  <a:pos x="260" y="0"/>
                </a:cxn>
                <a:cxn ang="0">
                  <a:pos x="321" y="0"/>
                </a:cxn>
                <a:cxn ang="0">
                  <a:pos x="205" y="167"/>
                </a:cxn>
                <a:cxn ang="0">
                  <a:pos x="334" y="340"/>
                </a:cxn>
                <a:cxn ang="0">
                  <a:pos x="257" y="340"/>
                </a:cxn>
                <a:cxn ang="0">
                  <a:pos x="159" y="209"/>
                </a:cxn>
                <a:cxn ang="0">
                  <a:pos x="63" y="340"/>
                </a:cxn>
                <a:cxn ang="0">
                  <a:pos x="0" y="340"/>
                </a:cxn>
                <a:cxn ang="0">
                  <a:pos x="128" y="167"/>
                </a:cxn>
                <a:cxn ang="0">
                  <a:pos x="1" y="0"/>
                </a:cxn>
              </a:cxnLst>
              <a:rect l="0" t="0" r="r" b="b"/>
              <a:pathLst>
                <a:path w="334" h="340">
                  <a:moveTo>
                    <a:pt x="1" y="0"/>
                  </a:moveTo>
                  <a:lnTo>
                    <a:pt x="78" y="0"/>
                  </a:lnTo>
                  <a:lnTo>
                    <a:pt x="173" y="125"/>
                  </a:lnTo>
                  <a:lnTo>
                    <a:pt x="260" y="0"/>
                  </a:lnTo>
                  <a:lnTo>
                    <a:pt x="321" y="0"/>
                  </a:lnTo>
                  <a:lnTo>
                    <a:pt x="205" y="167"/>
                  </a:lnTo>
                  <a:lnTo>
                    <a:pt x="334" y="340"/>
                  </a:lnTo>
                  <a:lnTo>
                    <a:pt x="257" y="340"/>
                  </a:lnTo>
                  <a:lnTo>
                    <a:pt x="159" y="209"/>
                  </a:lnTo>
                  <a:lnTo>
                    <a:pt x="63" y="340"/>
                  </a:lnTo>
                  <a:lnTo>
                    <a:pt x="0" y="340"/>
                  </a:lnTo>
                  <a:lnTo>
                    <a:pt x="128" y="167"/>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36881" name="Group 17"/>
          <p:cNvGrpSpPr>
            <a:grpSpLocks noChangeAspect="1"/>
          </p:cNvGrpSpPr>
          <p:nvPr/>
        </p:nvGrpSpPr>
        <p:grpSpPr bwMode="auto">
          <a:xfrm>
            <a:off x="4788024" y="3573016"/>
            <a:ext cx="1135983" cy="1852687"/>
            <a:chOff x="1247" y="618"/>
            <a:chExt cx="1967" cy="3208"/>
          </a:xfrm>
          <a:effectLst>
            <a:outerShdw blurRad="50800" dist="38100" dir="2700000" algn="tl" rotWithShape="0">
              <a:prstClr val="black">
                <a:alpha val="40000"/>
              </a:prstClr>
            </a:outerShdw>
          </a:effectLst>
        </p:grpSpPr>
        <p:sp>
          <p:nvSpPr>
            <p:cNvPr id="36880" name="AutoShape 16"/>
            <p:cNvSpPr>
              <a:spLocks noChangeAspect="1" noChangeArrowheads="1" noTextEdit="1"/>
            </p:cNvSpPr>
            <p:nvPr/>
          </p:nvSpPr>
          <p:spPr bwMode="auto">
            <a:xfrm>
              <a:off x="1247" y="618"/>
              <a:ext cx="1967" cy="32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83" name="Freeform 19"/>
            <p:cNvSpPr>
              <a:spLocks/>
            </p:cNvSpPr>
            <p:nvPr/>
          </p:nvSpPr>
          <p:spPr bwMode="auto">
            <a:xfrm>
              <a:off x="1279" y="2281"/>
              <a:ext cx="1691" cy="1512"/>
            </a:xfrm>
            <a:custGeom>
              <a:avLst/>
              <a:gdLst/>
              <a:ahLst/>
              <a:cxnLst>
                <a:cxn ang="0">
                  <a:pos x="1023" y="3"/>
                </a:cxn>
                <a:cxn ang="0">
                  <a:pos x="1128" y="21"/>
                </a:cxn>
                <a:cxn ang="0">
                  <a:pos x="1244" y="55"/>
                </a:cxn>
                <a:cxn ang="0">
                  <a:pos x="1357" y="103"/>
                </a:cxn>
                <a:cxn ang="0">
                  <a:pos x="1446" y="160"/>
                </a:cxn>
                <a:cxn ang="0">
                  <a:pos x="1518" y="227"/>
                </a:cxn>
                <a:cxn ang="0">
                  <a:pos x="1575" y="305"/>
                </a:cxn>
                <a:cxn ang="0">
                  <a:pos x="1620" y="390"/>
                </a:cxn>
                <a:cxn ang="0">
                  <a:pos x="1652" y="484"/>
                </a:cxn>
                <a:cxn ang="0">
                  <a:pos x="1673" y="583"/>
                </a:cxn>
                <a:cxn ang="0">
                  <a:pos x="1686" y="686"/>
                </a:cxn>
                <a:cxn ang="0">
                  <a:pos x="1691" y="792"/>
                </a:cxn>
                <a:cxn ang="0">
                  <a:pos x="1688" y="901"/>
                </a:cxn>
                <a:cxn ang="0">
                  <a:pos x="1681" y="1009"/>
                </a:cxn>
                <a:cxn ang="0">
                  <a:pos x="1669" y="1117"/>
                </a:cxn>
                <a:cxn ang="0">
                  <a:pos x="1655" y="1222"/>
                </a:cxn>
                <a:cxn ang="0">
                  <a:pos x="1639" y="1325"/>
                </a:cxn>
                <a:cxn ang="0">
                  <a:pos x="1625" y="1422"/>
                </a:cxn>
                <a:cxn ang="0">
                  <a:pos x="1610" y="1512"/>
                </a:cxn>
                <a:cxn ang="0">
                  <a:pos x="1520" y="1497"/>
                </a:cxn>
                <a:cxn ang="0">
                  <a:pos x="1417" y="1486"/>
                </a:cxn>
                <a:cxn ang="0">
                  <a:pos x="1306" y="1477"/>
                </a:cxn>
                <a:cxn ang="0">
                  <a:pos x="1189" y="1470"/>
                </a:cxn>
                <a:cxn ang="0">
                  <a:pos x="1066" y="1463"/>
                </a:cxn>
                <a:cxn ang="0">
                  <a:pos x="942" y="1454"/>
                </a:cxn>
                <a:cxn ang="0">
                  <a:pos x="819" y="1441"/>
                </a:cxn>
                <a:cxn ang="0">
                  <a:pos x="698" y="1425"/>
                </a:cxn>
                <a:cxn ang="0">
                  <a:pos x="582" y="1401"/>
                </a:cxn>
                <a:cxn ang="0">
                  <a:pos x="474" y="1370"/>
                </a:cxn>
                <a:cxn ang="0">
                  <a:pos x="376" y="1331"/>
                </a:cxn>
                <a:cxn ang="0">
                  <a:pos x="289" y="1281"/>
                </a:cxn>
                <a:cxn ang="0">
                  <a:pos x="217" y="1219"/>
                </a:cxn>
                <a:cxn ang="0">
                  <a:pos x="201" y="1167"/>
                </a:cxn>
                <a:cxn ang="0">
                  <a:pos x="205" y="1071"/>
                </a:cxn>
                <a:cxn ang="0">
                  <a:pos x="191" y="972"/>
                </a:cxn>
                <a:cxn ang="0">
                  <a:pos x="165" y="872"/>
                </a:cxn>
                <a:cxn ang="0">
                  <a:pos x="129" y="773"/>
                </a:cxn>
                <a:cxn ang="0">
                  <a:pos x="87" y="679"/>
                </a:cxn>
                <a:cxn ang="0">
                  <a:pos x="43" y="590"/>
                </a:cxn>
                <a:cxn ang="0">
                  <a:pos x="0" y="509"/>
                </a:cxn>
                <a:cxn ang="0">
                  <a:pos x="68" y="532"/>
                </a:cxn>
                <a:cxn ang="0">
                  <a:pos x="123" y="569"/>
                </a:cxn>
                <a:cxn ang="0">
                  <a:pos x="165" y="617"/>
                </a:cxn>
                <a:cxn ang="0">
                  <a:pos x="198" y="671"/>
                </a:cxn>
                <a:cxn ang="0">
                  <a:pos x="221" y="732"/>
                </a:cxn>
                <a:cxn ang="0">
                  <a:pos x="239" y="796"/>
                </a:cxn>
                <a:cxn ang="0">
                  <a:pos x="251" y="859"/>
                </a:cxn>
                <a:cxn ang="0">
                  <a:pos x="304" y="720"/>
                </a:cxn>
                <a:cxn ang="0">
                  <a:pos x="356" y="582"/>
                </a:cxn>
                <a:cxn ang="0">
                  <a:pos x="394" y="492"/>
                </a:cxn>
                <a:cxn ang="0">
                  <a:pos x="455" y="366"/>
                </a:cxn>
                <a:cxn ang="0">
                  <a:pos x="500" y="288"/>
                </a:cxn>
                <a:cxn ang="0">
                  <a:pos x="548" y="218"/>
                </a:cxn>
                <a:cxn ang="0">
                  <a:pos x="602" y="155"/>
                </a:cxn>
                <a:cxn ang="0">
                  <a:pos x="662" y="101"/>
                </a:cxn>
                <a:cxn ang="0">
                  <a:pos x="728" y="58"/>
                </a:cxn>
                <a:cxn ang="0">
                  <a:pos x="801" y="26"/>
                </a:cxn>
                <a:cxn ang="0">
                  <a:pos x="883" y="6"/>
                </a:cxn>
                <a:cxn ang="0">
                  <a:pos x="974" y="0"/>
                </a:cxn>
              </a:cxnLst>
              <a:rect l="0" t="0" r="r" b="b"/>
              <a:pathLst>
                <a:path w="1691" h="1512">
                  <a:moveTo>
                    <a:pt x="974" y="0"/>
                  </a:moveTo>
                  <a:lnTo>
                    <a:pt x="1023" y="3"/>
                  </a:lnTo>
                  <a:lnTo>
                    <a:pt x="1074" y="10"/>
                  </a:lnTo>
                  <a:lnTo>
                    <a:pt x="1128" y="21"/>
                  </a:lnTo>
                  <a:lnTo>
                    <a:pt x="1185" y="35"/>
                  </a:lnTo>
                  <a:lnTo>
                    <a:pt x="1244" y="55"/>
                  </a:lnTo>
                  <a:lnTo>
                    <a:pt x="1306" y="79"/>
                  </a:lnTo>
                  <a:lnTo>
                    <a:pt x="1357" y="103"/>
                  </a:lnTo>
                  <a:lnTo>
                    <a:pt x="1403" y="130"/>
                  </a:lnTo>
                  <a:lnTo>
                    <a:pt x="1446" y="160"/>
                  </a:lnTo>
                  <a:lnTo>
                    <a:pt x="1484" y="192"/>
                  </a:lnTo>
                  <a:lnTo>
                    <a:pt x="1518" y="227"/>
                  </a:lnTo>
                  <a:lnTo>
                    <a:pt x="1548" y="265"/>
                  </a:lnTo>
                  <a:lnTo>
                    <a:pt x="1575" y="305"/>
                  </a:lnTo>
                  <a:lnTo>
                    <a:pt x="1598" y="347"/>
                  </a:lnTo>
                  <a:lnTo>
                    <a:pt x="1620" y="390"/>
                  </a:lnTo>
                  <a:lnTo>
                    <a:pt x="1637" y="436"/>
                  </a:lnTo>
                  <a:lnTo>
                    <a:pt x="1652" y="484"/>
                  </a:lnTo>
                  <a:lnTo>
                    <a:pt x="1664" y="532"/>
                  </a:lnTo>
                  <a:lnTo>
                    <a:pt x="1673" y="583"/>
                  </a:lnTo>
                  <a:lnTo>
                    <a:pt x="1681" y="633"/>
                  </a:lnTo>
                  <a:lnTo>
                    <a:pt x="1686" y="686"/>
                  </a:lnTo>
                  <a:lnTo>
                    <a:pt x="1689" y="738"/>
                  </a:lnTo>
                  <a:lnTo>
                    <a:pt x="1691" y="792"/>
                  </a:lnTo>
                  <a:lnTo>
                    <a:pt x="1690" y="846"/>
                  </a:lnTo>
                  <a:lnTo>
                    <a:pt x="1688" y="901"/>
                  </a:lnTo>
                  <a:lnTo>
                    <a:pt x="1685" y="955"/>
                  </a:lnTo>
                  <a:lnTo>
                    <a:pt x="1681" y="1009"/>
                  </a:lnTo>
                  <a:lnTo>
                    <a:pt x="1675" y="1063"/>
                  </a:lnTo>
                  <a:lnTo>
                    <a:pt x="1669" y="1117"/>
                  </a:lnTo>
                  <a:lnTo>
                    <a:pt x="1663" y="1170"/>
                  </a:lnTo>
                  <a:lnTo>
                    <a:pt x="1655" y="1222"/>
                  </a:lnTo>
                  <a:lnTo>
                    <a:pt x="1647" y="1274"/>
                  </a:lnTo>
                  <a:lnTo>
                    <a:pt x="1639" y="1325"/>
                  </a:lnTo>
                  <a:lnTo>
                    <a:pt x="1632" y="1373"/>
                  </a:lnTo>
                  <a:lnTo>
                    <a:pt x="1625" y="1422"/>
                  </a:lnTo>
                  <a:lnTo>
                    <a:pt x="1617" y="1467"/>
                  </a:lnTo>
                  <a:lnTo>
                    <a:pt x="1610" y="1512"/>
                  </a:lnTo>
                  <a:lnTo>
                    <a:pt x="1566" y="1504"/>
                  </a:lnTo>
                  <a:lnTo>
                    <a:pt x="1520" y="1497"/>
                  </a:lnTo>
                  <a:lnTo>
                    <a:pt x="1470" y="1491"/>
                  </a:lnTo>
                  <a:lnTo>
                    <a:pt x="1417" y="1486"/>
                  </a:lnTo>
                  <a:lnTo>
                    <a:pt x="1363" y="1481"/>
                  </a:lnTo>
                  <a:lnTo>
                    <a:pt x="1306" y="1477"/>
                  </a:lnTo>
                  <a:lnTo>
                    <a:pt x="1248" y="1474"/>
                  </a:lnTo>
                  <a:lnTo>
                    <a:pt x="1189" y="1470"/>
                  </a:lnTo>
                  <a:lnTo>
                    <a:pt x="1128" y="1467"/>
                  </a:lnTo>
                  <a:lnTo>
                    <a:pt x="1066" y="1463"/>
                  </a:lnTo>
                  <a:lnTo>
                    <a:pt x="1005" y="1459"/>
                  </a:lnTo>
                  <a:lnTo>
                    <a:pt x="942" y="1454"/>
                  </a:lnTo>
                  <a:lnTo>
                    <a:pt x="880" y="1448"/>
                  </a:lnTo>
                  <a:lnTo>
                    <a:pt x="819" y="1441"/>
                  </a:lnTo>
                  <a:lnTo>
                    <a:pt x="757" y="1433"/>
                  </a:lnTo>
                  <a:lnTo>
                    <a:pt x="698" y="1425"/>
                  </a:lnTo>
                  <a:lnTo>
                    <a:pt x="640" y="1414"/>
                  </a:lnTo>
                  <a:lnTo>
                    <a:pt x="582" y="1401"/>
                  </a:lnTo>
                  <a:lnTo>
                    <a:pt x="527" y="1387"/>
                  </a:lnTo>
                  <a:lnTo>
                    <a:pt x="474" y="1370"/>
                  </a:lnTo>
                  <a:lnTo>
                    <a:pt x="424" y="1352"/>
                  </a:lnTo>
                  <a:lnTo>
                    <a:pt x="376" y="1331"/>
                  </a:lnTo>
                  <a:lnTo>
                    <a:pt x="330" y="1307"/>
                  </a:lnTo>
                  <a:lnTo>
                    <a:pt x="289" y="1281"/>
                  </a:lnTo>
                  <a:lnTo>
                    <a:pt x="251" y="1252"/>
                  </a:lnTo>
                  <a:lnTo>
                    <a:pt x="217" y="1219"/>
                  </a:lnTo>
                  <a:lnTo>
                    <a:pt x="191" y="1213"/>
                  </a:lnTo>
                  <a:lnTo>
                    <a:pt x="201" y="1167"/>
                  </a:lnTo>
                  <a:lnTo>
                    <a:pt x="205" y="1119"/>
                  </a:lnTo>
                  <a:lnTo>
                    <a:pt x="205" y="1071"/>
                  </a:lnTo>
                  <a:lnTo>
                    <a:pt x="200" y="1021"/>
                  </a:lnTo>
                  <a:lnTo>
                    <a:pt x="191" y="972"/>
                  </a:lnTo>
                  <a:lnTo>
                    <a:pt x="179" y="922"/>
                  </a:lnTo>
                  <a:lnTo>
                    <a:pt x="165" y="872"/>
                  </a:lnTo>
                  <a:lnTo>
                    <a:pt x="148" y="823"/>
                  </a:lnTo>
                  <a:lnTo>
                    <a:pt x="129" y="773"/>
                  </a:lnTo>
                  <a:lnTo>
                    <a:pt x="108" y="726"/>
                  </a:lnTo>
                  <a:lnTo>
                    <a:pt x="87" y="679"/>
                  </a:lnTo>
                  <a:lnTo>
                    <a:pt x="64" y="633"/>
                  </a:lnTo>
                  <a:lnTo>
                    <a:pt x="43" y="590"/>
                  </a:lnTo>
                  <a:lnTo>
                    <a:pt x="21" y="548"/>
                  </a:lnTo>
                  <a:lnTo>
                    <a:pt x="0" y="509"/>
                  </a:lnTo>
                  <a:lnTo>
                    <a:pt x="36" y="519"/>
                  </a:lnTo>
                  <a:lnTo>
                    <a:pt x="68" y="532"/>
                  </a:lnTo>
                  <a:lnTo>
                    <a:pt x="97" y="550"/>
                  </a:lnTo>
                  <a:lnTo>
                    <a:pt x="123" y="569"/>
                  </a:lnTo>
                  <a:lnTo>
                    <a:pt x="145" y="592"/>
                  </a:lnTo>
                  <a:lnTo>
                    <a:pt x="165" y="617"/>
                  </a:lnTo>
                  <a:lnTo>
                    <a:pt x="182" y="643"/>
                  </a:lnTo>
                  <a:lnTo>
                    <a:pt x="198" y="671"/>
                  </a:lnTo>
                  <a:lnTo>
                    <a:pt x="210" y="701"/>
                  </a:lnTo>
                  <a:lnTo>
                    <a:pt x="221" y="732"/>
                  </a:lnTo>
                  <a:lnTo>
                    <a:pt x="231" y="764"/>
                  </a:lnTo>
                  <a:lnTo>
                    <a:pt x="239" y="796"/>
                  </a:lnTo>
                  <a:lnTo>
                    <a:pt x="245" y="827"/>
                  </a:lnTo>
                  <a:lnTo>
                    <a:pt x="251" y="859"/>
                  </a:lnTo>
                  <a:lnTo>
                    <a:pt x="286" y="766"/>
                  </a:lnTo>
                  <a:lnTo>
                    <a:pt x="304" y="720"/>
                  </a:lnTo>
                  <a:lnTo>
                    <a:pt x="321" y="673"/>
                  </a:lnTo>
                  <a:lnTo>
                    <a:pt x="356" y="582"/>
                  </a:lnTo>
                  <a:lnTo>
                    <a:pt x="375" y="536"/>
                  </a:lnTo>
                  <a:lnTo>
                    <a:pt x="394" y="492"/>
                  </a:lnTo>
                  <a:lnTo>
                    <a:pt x="433" y="407"/>
                  </a:lnTo>
                  <a:lnTo>
                    <a:pt x="455" y="366"/>
                  </a:lnTo>
                  <a:lnTo>
                    <a:pt x="476" y="327"/>
                  </a:lnTo>
                  <a:lnTo>
                    <a:pt x="500" y="288"/>
                  </a:lnTo>
                  <a:lnTo>
                    <a:pt x="523" y="252"/>
                  </a:lnTo>
                  <a:lnTo>
                    <a:pt x="548" y="218"/>
                  </a:lnTo>
                  <a:lnTo>
                    <a:pt x="574" y="185"/>
                  </a:lnTo>
                  <a:lnTo>
                    <a:pt x="602" y="155"/>
                  </a:lnTo>
                  <a:lnTo>
                    <a:pt x="631" y="127"/>
                  </a:lnTo>
                  <a:lnTo>
                    <a:pt x="662" y="101"/>
                  </a:lnTo>
                  <a:lnTo>
                    <a:pt x="694" y="78"/>
                  </a:lnTo>
                  <a:lnTo>
                    <a:pt x="728" y="58"/>
                  </a:lnTo>
                  <a:lnTo>
                    <a:pt x="764" y="39"/>
                  </a:lnTo>
                  <a:lnTo>
                    <a:pt x="801" y="26"/>
                  </a:lnTo>
                  <a:lnTo>
                    <a:pt x="841" y="14"/>
                  </a:lnTo>
                  <a:lnTo>
                    <a:pt x="883" y="6"/>
                  </a:lnTo>
                  <a:lnTo>
                    <a:pt x="928" y="1"/>
                  </a:lnTo>
                  <a:lnTo>
                    <a:pt x="97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84" name="Freeform 20"/>
            <p:cNvSpPr>
              <a:spLocks noEditPoints="1"/>
            </p:cNvSpPr>
            <p:nvPr/>
          </p:nvSpPr>
          <p:spPr bwMode="auto">
            <a:xfrm>
              <a:off x="1247" y="2248"/>
              <a:ext cx="1756" cy="1578"/>
            </a:xfrm>
            <a:custGeom>
              <a:avLst/>
              <a:gdLst/>
              <a:ahLst/>
              <a:cxnLst>
                <a:cxn ang="0">
                  <a:pos x="873" y="86"/>
                </a:cxn>
                <a:cxn ang="0">
                  <a:pos x="711" y="164"/>
                </a:cxn>
                <a:cxn ang="0">
                  <a:pos x="559" y="339"/>
                </a:cxn>
                <a:cxn ang="0">
                  <a:pos x="435" y="582"/>
                </a:cxn>
                <a:cxn ang="0">
                  <a:pos x="315" y="901"/>
                </a:cxn>
                <a:cxn ang="0">
                  <a:pos x="287" y="924"/>
                </a:cxn>
                <a:cxn ang="0">
                  <a:pos x="255" y="911"/>
                </a:cxn>
                <a:cxn ang="0">
                  <a:pos x="229" y="803"/>
                </a:cxn>
                <a:cxn ang="0">
                  <a:pos x="178" y="686"/>
                </a:cxn>
                <a:cxn ang="0">
                  <a:pos x="107" y="612"/>
                </a:cxn>
                <a:cxn ang="0">
                  <a:pos x="193" y="792"/>
                </a:cxn>
                <a:cxn ang="0">
                  <a:pos x="262" y="1020"/>
                </a:cxn>
                <a:cxn ang="0">
                  <a:pos x="262" y="1220"/>
                </a:cxn>
                <a:cxn ang="0">
                  <a:pos x="347" y="1290"/>
                </a:cxn>
                <a:cxn ang="0">
                  <a:pos x="521" y="1377"/>
                </a:cxn>
                <a:cxn ang="0">
                  <a:pos x="716" y="1424"/>
                </a:cxn>
                <a:cxn ang="0">
                  <a:pos x="910" y="1448"/>
                </a:cxn>
                <a:cxn ang="0">
                  <a:pos x="1256" y="1469"/>
                </a:cxn>
                <a:cxn ang="0">
                  <a:pos x="1615" y="1506"/>
                </a:cxn>
                <a:cxn ang="0">
                  <a:pos x="1639" y="1356"/>
                </a:cxn>
                <a:cxn ang="0">
                  <a:pos x="1677" y="1101"/>
                </a:cxn>
                <a:cxn ang="0">
                  <a:pos x="1694" y="889"/>
                </a:cxn>
                <a:cxn ang="0">
                  <a:pos x="1687" y="680"/>
                </a:cxn>
                <a:cxn ang="0">
                  <a:pos x="1645" y="486"/>
                </a:cxn>
                <a:cxn ang="0">
                  <a:pos x="1557" y="319"/>
                </a:cxn>
                <a:cxn ang="0">
                  <a:pos x="1413" y="188"/>
                </a:cxn>
                <a:cxn ang="0">
                  <a:pos x="1235" y="109"/>
                </a:cxn>
                <a:cxn ang="0">
                  <a:pos x="1052" y="72"/>
                </a:cxn>
                <a:cxn ang="0">
                  <a:pos x="1107" y="6"/>
                </a:cxn>
                <a:cxn ang="0">
                  <a:pos x="1312" y="62"/>
                </a:cxn>
                <a:cxn ang="0">
                  <a:pos x="1492" y="163"/>
                </a:cxn>
                <a:cxn ang="0">
                  <a:pos x="1630" y="312"/>
                </a:cxn>
                <a:cxn ang="0">
                  <a:pos x="1712" y="497"/>
                </a:cxn>
                <a:cxn ang="0">
                  <a:pos x="1750" y="698"/>
                </a:cxn>
                <a:cxn ang="0">
                  <a:pos x="1748" y="1017"/>
                </a:cxn>
                <a:cxn ang="0">
                  <a:pos x="1691" y="1447"/>
                </a:cxn>
                <a:cxn ang="0">
                  <a:pos x="1654" y="1576"/>
                </a:cxn>
                <a:cxn ang="0">
                  <a:pos x="1444" y="1550"/>
                </a:cxn>
                <a:cxn ang="0">
                  <a:pos x="964" y="1519"/>
                </a:cxn>
                <a:cxn ang="0">
                  <a:pos x="722" y="1491"/>
                </a:cxn>
                <a:cxn ang="0">
                  <a:pos x="525" y="1447"/>
                </a:cxn>
                <a:cxn ang="0">
                  <a:pos x="343" y="1367"/>
                </a:cxn>
                <a:cxn ang="0">
                  <a:pos x="225" y="1279"/>
                </a:cxn>
                <a:cxn ang="0">
                  <a:pos x="193" y="1259"/>
                </a:cxn>
                <a:cxn ang="0">
                  <a:pos x="204" y="1128"/>
                </a:cxn>
                <a:cxn ang="0">
                  <a:pos x="168" y="911"/>
                </a:cxn>
                <a:cxn ang="0">
                  <a:pos x="79" y="704"/>
                </a:cxn>
                <a:cxn ang="0">
                  <a:pos x="0" y="546"/>
                </a:cxn>
                <a:cxn ang="0">
                  <a:pos x="27" y="509"/>
                </a:cxn>
                <a:cxn ang="0">
                  <a:pos x="141" y="554"/>
                </a:cxn>
                <a:cxn ang="0">
                  <a:pos x="235" y="651"/>
                </a:cxn>
                <a:cxn ang="0">
                  <a:pos x="290" y="776"/>
                </a:cxn>
                <a:cxn ang="0">
                  <a:pos x="432" y="430"/>
                </a:cxn>
                <a:cxn ang="0">
                  <a:pos x="533" y="254"/>
                </a:cxn>
                <a:cxn ang="0">
                  <a:pos x="668" y="110"/>
                </a:cxn>
                <a:cxn ang="0">
                  <a:pos x="847" y="21"/>
                </a:cxn>
              </a:cxnLst>
              <a:rect l="0" t="0" r="r" b="b"/>
              <a:pathLst>
                <a:path w="1756" h="1578">
                  <a:moveTo>
                    <a:pt x="1006" y="70"/>
                  </a:moveTo>
                  <a:lnTo>
                    <a:pt x="962" y="72"/>
                  </a:lnTo>
                  <a:lnTo>
                    <a:pt x="917" y="77"/>
                  </a:lnTo>
                  <a:lnTo>
                    <a:pt x="873" y="86"/>
                  </a:lnTo>
                  <a:lnTo>
                    <a:pt x="830" y="100"/>
                  </a:lnTo>
                  <a:lnTo>
                    <a:pt x="789" y="116"/>
                  </a:lnTo>
                  <a:lnTo>
                    <a:pt x="750" y="137"/>
                  </a:lnTo>
                  <a:lnTo>
                    <a:pt x="711" y="164"/>
                  </a:lnTo>
                  <a:lnTo>
                    <a:pt x="675" y="195"/>
                  </a:lnTo>
                  <a:lnTo>
                    <a:pt x="640" y="231"/>
                  </a:lnTo>
                  <a:lnTo>
                    <a:pt x="597" y="283"/>
                  </a:lnTo>
                  <a:lnTo>
                    <a:pt x="559" y="339"/>
                  </a:lnTo>
                  <a:lnTo>
                    <a:pt x="524" y="397"/>
                  </a:lnTo>
                  <a:lnTo>
                    <a:pt x="492" y="457"/>
                  </a:lnTo>
                  <a:lnTo>
                    <a:pt x="462" y="520"/>
                  </a:lnTo>
                  <a:lnTo>
                    <a:pt x="435" y="582"/>
                  </a:lnTo>
                  <a:lnTo>
                    <a:pt x="410" y="646"/>
                  </a:lnTo>
                  <a:lnTo>
                    <a:pt x="386" y="710"/>
                  </a:lnTo>
                  <a:lnTo>
                    <a:pt x="362" y="774"/>
                  </a:lnTo>
                  <a:lnTo>
                    <a:pt x="315" y="901"/>
                  </a:lnTo>
                  <a:lnTo>
                    <a:pt x="311" y="909"/>
                  </a:lnTo>
                  <a:lnTo>
                    <a:pt x="304" y="916"/>
                  </a:lnTo>
                  <a:lnTo>
                    <a:pt x="296" y="921"/>
                  </a:lnTo>
                  <a:lnTo>
                    <a:pt x="287" y="924"/>
                  </a:lnTo>
                  <a:lnTo>
                    <a:pt x="277" y="924"/>
                  </a:lnTo>
                  <a:lnTo>
                    <a:pt x="269" y="923"/>
                  </a:lnTo>
                  <a:lnTo>
                    <a:pt x="261" y="918"/>
                  </a:lnTo>
                  <a:lnTo>
                    <a:pt x="255" y="911"/>
                  </a:lnTo>
                  <a:lnTo>
                    <a:pt x="251" y="901"/>
                  </a:lnTo>
                  <a:lnTo>
                    <a:pt x="245" y="868"/>
                  </a:lnTo>
                  <a:lnTo>
                    <a:pt x="238" y="835"/>
                  </a:lnTo>
                  <a:lnTo>
                    <a:pt x="229" y="803"/>
                  </a:lnTo>
                  <a:lnTo>
                    <a:pt x="219" y="771"/>
                  </a:lnTo>
                  <a:lnTo>
                    <a:pt x="207" y="741"/>
                  </a:lnTo>
                  <a:lnTo>
                    <a:pt x="194" y="713"/>
                  </a:lnTo>
                  <a:lnTo>
                    <a:pt x="178" y="686"/>
                  </a:lnTo>
                  <a:lnTo>
                    <a:pt x="160" y="660"/>
                  </a:lnTo>
                  <a:lnTo>
                    <a:pt x="139" y="637"/>
                  </a:lnTo>
                  <a:lnTo>
                    <a:pt x="115" y="617"/>
                  </a:lnTo>
                  <a:lnTo>
                    <a:pt x="107" y="612"/>
                  </a:lnTo>
                  <a:lnTo>
                    <a:pt x="116" y="628"/>
                  </a:lnTo>
                  <a:lnTo>
                    <a:pt x="142" y="682"/>
                  </a:lnTo>
                  <a:lnTo>
                    <a:pt x="168" y="736"/>
                  </a:lnTo>
                  <a:lnTo>
                    <a:pt x="193" y="792"/>
                  </a:lnTo>
                  <a:lnTo>
                    <a:pt x="214" y="848"/>
                  </a:lnTo>
                  <a:lnTo>
                    <a:pt x="234" y="905"/>
                  </a:lnTo>
                  <a:lnTo>
                    <a:pt x="250" y="963"/>
                  </a:lnTo>
                  <a:lnTo>
                    <a:pt x="262" y="1020"/>
                  </a:lnTo>
                  <a:lnTo>
                    <a:pt x="269" y="1079"/>
                  </a:lnTo>
                  <a:lnTo>
                    <a:pt x="271" y="1137"/>
                  </a:lnTo>
                  <a:lnTo>
                    <a:pt x="266" y="1196"/>
                  </a:lnTo>
                  <a:lnTo>
                    <a:pt x="262" y="1220"/>
                  </a:lnTo>
                  <a:lnTo>
                    <a:pt x="263" y="1220"/>
                  </a:lnTo>
                  <a:lnTo>
                    <a:pt x="274" y="1227"/>
                  </a:lnTo>
                  <a:lnTo>
                    <a:pt x="309" y="1260"/>
                  </a:lnTo>
                  <a:lnTo>
                    <a:pt x="347" y="1290"/>
                  </a:lnTo>
                  <a:lnTo>
                    <a:pt x="387" y="1317"/>
                  </a:lnTo>
                  <a:lnTo>
                    <a:pt x="430" y="1339"/>
                  </a:lnTo>
                  <a:lnTo>
                    <a:pt x="475" y="1360"/>
                  </a:lnTo>
                  <a:lnTo>
                    <a:pt x="521" y="1377"/>
                  </a:lnTo>
                  <a:lnTo>
                    <a:pt x="569" y="1392"/>
                  </a:lnTo>
                  <a:lnTo>
                    <a:pt x="617" y="1404"/>
                  </a:lnTo>
                  <a:lnTo>
                    <a:pt x="666" y="1415"/>
                  </a:lnTo>
                  <a:lnTo>
                    <a:pt x="716" y="1424"/>
                  </a:lnTo>
                  <a:lnTo>
                    <a:pt x="765" y="1431"/>
                  </a:lnTo>
                  <a:lnTo>
                    <a:pt x="814" y="1438"/>
                  </a:lnTo>
                  <a:lnTo>
                    <a:pt x="862" y="1443"/>
                  </a:lnTo>
                  <a:lnTo>
                    <a:pt x="910" y="1448"/>
                  </a:lnTo>
                  <a:lnTo>
                    <a:pt x="957" y="1452"/>
                  </a:lnTo>
                  <a:lnTo>
                    <a:pt x="1056" y="1459"/>
                  </a:lnTo>
                  <a:lnTo>
                    <a:pt x="1155" y="1465"/>
                  </a:lnTo>
                  <a:lnTo>
                    <a:pt x="1256" y="1469"/>
                  </a:lnTo>
                  <a:lnTo>
                    <a:pt x="1355" y="1475"/>
                  </a:lnTo>
                  <a:lnTo>
                    <a:pt x="1454" y="1484"/>
                  </a:lnTo>
                  <a:lnTo>
                    <a:pt x="1554" y="1496"/>
                  </a:lnTo>
                  <a:lnTo>
                    <a:pt x="1615" y="1506"/>
                  </a:lnTo>
                  <a:lnTo>
                    <a:pt x="1617" y="1494"/>
                  </a:lnTo>
                  <a:lnTo>
                    <a:pt x="1624" y="1449"/>
                  </a:lnTo>
                  <a:lnTo>
                    <a:pt x="1631" y="1403"/>
                  </a:lnTo>
                  <a:lnTo>
                    <a:pt x="1639" y="1356"/>
                  </a:lnTo>
                  <a:lnTo>
                    <a:pt x="1647" y="1307"/>
                  </a:lnTo>
                  <a:lnTo>
                    <a:pt x="1663" y="1206"/>
                  </a:lnTo>
                  <a:lnTo>
                    <a:pt x="1670" y="1153"/>
                  </a:lnTo>
                  <a:lnTo>
                    <a:pt x="1677" y="1101"/>
                  </a:lnTo>
                  <a:lnTo>
                    <a:pt x="1683" y="1048"/>
                  </a:lnTo>
                  <a:lnTo>
                    <a:pt x="1688" y="995"/>
                  </a:lnTo>
                  <a:lnTo>
                    <a:pt x="1691" y="941"/>
                  </a:lnTo>
                  <a:lnTo>
                    <a:pt x="1694" y="889"/>
                  </a:lnTo>
                  <a:lnTo>
                    <a:pt x="1695" y="835"/>
                  </a:lnTo>
                  <a:lnTo>
                    <a:pt x="1694" y="783"/>
                  </a:lnTo>
                  <a:lnTo>
                    <a:pt x="1692" y="731"/>
                  </a:lnTo>
                  <a:lnTo>
                    <a:pt x="1687" y="680"/>
                  </a:lnTo>
                  <a:lnTo>
                    <a:pt x="1680" y="630"/>
                  </a:lnTo>
                  <a:lnTo>
                    <a:pt x="1671" y="581"/>
                  </a:lnTo>
                  <a:lnTo>
                    <a:pt x="1660" y="533"/>
                  </a:lnTo>
                  <a:lnTo>
                    <a:pt x="1645" y="486"/>
                  </a:lnTo>
                  <a:lnTo>
                    <a:pt x="1628" y="442"/>
                  </a:lnTo>
                  <a:lnTo>
                    <a:pt x="1608" y="399"/>
                  </a:lnTo>
                  <a:lnTo>
                    <a:pt x="1585" y="358"/>
                  </a:lnTo>
                  <a:lnTo>
                    <a:pt x="1557" y="319"/>
                  </a:lnTo>
                  <a:lnTo>
                    <a:pt x="1527" y="282"/>
                  </a:lnTo>
                  <a:lnTo>
                    <a:pt x="1493" y="248"/>
                  </a:lnTo>
                  <a:lnTo>
                    <a:pt x="1455" y="217"/>
                  </a:lnTo>
                  <a:lnTo>
                    <a:pt x="1413" y="188"/>
                  </a:lnTo>
                  <a:lnTo>
                    <a:pt x="1367" y="163"/>
                  </a:lnTo>
                  <a:lnTo>
                    <a:pt x="1324" y="142"/>
                  </a:lnTo>
                  <a:lnTo>
                    <a:pt x="1280" y="125"/>
                  </a:lnTo>
                  <a:lnTo>
                    <a:pt x="1235" y="109"/>
                  </a:lnTo>
                  <a:lnTo>
                    <a:pt x="1189" y="96"/>
                  </a:lnTo>
                  <a:lnTo>
                    <a:pt x="1144" y="85"/>
                  </a:lnTo>
                  <a:lnTo>
                    <a:pt x="1098" y="77"/>
                  </a:lnTo>
                  <a:lnTo>
                    <a:pt x="1052" y="72"/>
                  </a:lnTo>
                  <a:lnTo>
                    <a:pt x="1006" y="70"/>
                  </a:lnTo>
                  <a:close/>
                  <a:moveTo>
                    <a:pt x="1002" y="0"/>
                  </a:moveTo>
                  <a:lnTo>
                    <a:pt x="1054" y="1"/>
                  </a:lnTo>
                  <a:lnTo>
                    <a:pt x="1107" y="6"/>
                  </a:lnTo>
                  <a:lnTo>
                    <a:pt x="1159" y="15"/>
                  </a:lnTo>
                  <a:lnTo>
                    <a:pt x="1212" y="28"/>
                  </a:lnTo>
                  <a:lnTo>
                    <a:pt x="1262" y="43"/>
                  </a:lnTo>
                  <a:lnTo>
                    <a:pt x="1312" y="62"/>
                  </a:lnTo>
                  <a:lnTo>
                    <a:pt x="1361" y="83"/>
                  </a:lnTo>
                  <a:lnTo>
                    <a:pt x="1407" y="107"/>
                  </a:lnTo>
                  <a:lnTo>
                    <a:pt x="1451" y="134"/>
                  </a:lnTo>
                  <a:lnTo>
                    <a:pt x="1492" y="163"/>
                  </a:lnTo>
                  <a:lnTo>
                    <a:pt x="1532" y="196"/>
                  </a:lnTo>
                  <a:lnTo>
                    <a:pt x="1569" y="232"/>
                  </a:lnTo>
                  <a:lnTo>
                    <a:pt x="1601" y="272"/>
                  </a:lnTo>
                  <a:lnTo>
                    <a:pt x="1630" y="312"/>
                  </a:lnTo>
                  <a:lnTo>
                    <a:pt x="1656" y="356"/>
                  </a:lnTo>
                  <a:lnTo>
                    <a:pt x="1677" y="402"/>
                  </a:lnTo>
                  <a:lnTo>
                    <a:pt x="1697" y="449"/>
                  </a:lnTo>
                  <a:lnTo>
                    <a:pt x="1712" y="497"/>
                  </a:lnTo>
                  <a:lnTo>
                    <a:pt x="1726" y="547"/>
                  </a:lnTo>
                  <a:lnTo>
                    <a:pt x="1737" y="597"/>
                  </a:lnTo>
                  <a:lnTo>
                    <a:pt x="1744" y="648"/>
                  </a:lnTo>
                  <a:lnTo>
                    <a:pt x="1750" y="698"/>
                  </a:lnTo>
                  <a:lnTo>
                    <a:pt x="1754" y="750"/>
                  </a:lnTo>
                  <a:lnTo>
                    <a:pt x="1756" y="800"/>
                  </a:lnTo>
                  <a:lnTo>
                    <a:pt x="1755" y="909"/>
                  </a:lnTo>
                  <a:lnTo>
                    <a:pt x="1748" y="1017"/>
                  </a:lnTo>
                  <a:lnTo>
                    <a:pt x="1737" y="1125"/>
                  </a:lnTo>
                  <a:lnTo>
                    <a:pt x="1724" y="1232"/>
                  </a:lnTo>
                  <a:lnTo>
                    <a:pt x="1708" y="1340"/>
                  </a:lnTo>
                  <a:lnTo>
                    <a:pt x="1691" y="1447"/>
                  </a:lnTo>
                  <a:lnTo>
                    <a:pt x="1674" y="1554"/>
                  </a:lnTo>
                  <a:lnTo>
                    <a:pt x="1670" y="1565"/>
                  </a:lnTo>
                  <a:lnTo>
                    <a:pt x="1664" y="1571"/>
                  </a:lnTo>
                  <a:lnTo>
                    <a:pt x="1654" y="1576"/>
                  </a:lnTo>
                  <a:lnTo>
                    <a:pt x="1644" y="1578"/>
                  </a:lnTo>
                  <a:lnTo>
                    <a:pt x="1633" y="1577"/>
                  </a:lnTo>
                  <a:lnTo>
                    <a:pt x="1539" y="1561"/>
                  </a:lnTo>
                  <a:lnTo>
                    <a:pt x="1444" y="1550"/>
                  </a:lnTo>
                  <a:lnTo>
                    <a:pt x="1348" y="1541"/>
                  </a:lnTo>
                  <a:lnTo>
                    <a:pt x="1253" y="1535"/>
                  </a:lnTo>
                  <a:lnTo>
                    <a:pt x="1060" y="1526"/>
                  </a:lnTo>
                  <a:lnTo>
                    <a:pt x="964" y="1519"/>
                  </a:lnTo>
                  <a:lnTo>
                    <a:pt x="868" y="1510"/>
                  </a:lnTo>
                  <a:lnTo>
                    <a:pt x="821" y="1504"/>
                  </a:lnTo>
                  <a:lnTo>
                    <a:pt x="771" y="1498"/>
                  </a:lnTo>
                  <a:lnTo>
                    <a:pt x="722" y="1491"/>
                  </a:lnTo>
                  <a:lnTo>
                    <a:pt x="673" y="1482"/>
                  </a:lnTo>
                  <a:lnTo>
                    <a:pt x="623" y="1472"/>
                  </a:lnTo>
                  <a:lnTo>
                    <a:pt x="573" y="1461"/>
                  </a:lnTo>
                  <a:lnTo>
                    <a:pt x="525" y="1447"/>
                  </a:lnTo>
                  <a:lnTo>
                    <a:pt x="477" y="1430"/>
                  </a:lnTo>
                  <a:lnTo>
                    <a:pt x="430" y="1412"/>
                  </a:lnTo>
                  <a:lnTo>
                    <a:pt x="386" y="1392"/>
                  </a:lnTo>
                  <a:lnTo>
                    <a:pt x="343" y="1367"/>
                  </a:lnTo>
                  <a:lnTo>
                    <a:pt x="301" y="1340"/>
                  </a:lnTo>
                  <a:lnTo>
                    <a:pt x="262" y="1309"/>
                  </a:lnTo>
                  <a:lnTo>
                    <a:pt x="229" y="1278"/>
                  </a:lnTo>
                  <a:lnTo>
                    <a:pt x="225" y="1279"/>
                  </a:lnTo>
                  <a:lnTo>
                    <a:pt x="215" y="1277"/>
                  </a:lnTo>
                  <a:lnTo>
                    <a:pt x="205" y="1273"/>
                  </a:lnTo>
                  <a:lnTo>
                    <a:pt x="198" y="1267"/>
                  </a:lnTo>
                  <a:lnTo>
                    <a:pt x="193" y="1259"/>
                  </a:lnTo>
                  <a:lnTo>
                    <a:pt x="190" y="1249"/>
                  </a:lnTo>
                  <a:lnTo>
                    <a:pt x="191" y="1237"/>
                  </a:lnTo>
                  <a:lnTo>
                    <a:pt x="201" y="1183"/>
                  </a:lnTo>
                  <a:lnTo>
                    <a:pt x="204" y="1128"/>
                  </a:lnTo>
                  <a:lnTo>
                    <a:pt x="202" y="1074"/>
                  </a:lnTo>
                  <a:lnTo>
                    <a:pt x="195" y="1019"/>
                  </a:lnTo>
                  <a:lnTo>
                    <a:pt x="183" y="966"/>
                  </a:lnTo>
                  <a:lnTo>
                    <a:pt x="168" y="911"/>
                  </a:lnTo>
                  <a:lnTo>
                    <a:pt x="149" y="859"/>
                  </a:lnTo>
                  <a:lnTo>
                    <a:pt x="128" y="806"/>
                  </a:lnTo>
                  <a:lnTo>
                    <a:pt x="104" y="755"/>
                  </a:lnTo>
                  <a:lnTo>
                    <a:pt x="79" y="704"/>
                  </a:lnTo>
                  <a:lnTo>
                    <a:pt x="54" y="655"/>
                  </a:lnTo>
                  <a:lnTo>
                    <a:pt x="28" y="606"/>
                  </a:lnTo>
                  <a:lnTo>
                    <a:pt x="4" y="559"/>
                  </a:lnTo>
                  <a:lnTo>
                    <a:pt x="0" y="546"/>
                  </a:lnTo>
                  <a:lnTo>
                    <a:pt x="1" y="533"/>
                  </a:lnTo>
                  <a:lnTo>
                    <a:pt x="6" y="522"/>
                  </a:lnTo>
                  <a:lnTo>
                    <a:pt x="16" y="514"/>
                  </a:lnTo>
                  <a:lnTo>
                    <a:pt x="27" y="509"/>
                  </a:lnTo>
                  <a:lnTo>
                    <a:pt x="41" y="510"/>
                  </a:lnTo>
                  <a:lnTo>
                    <a:pt x="78" y="521"/>
                  </a:lnTo>
                  <a:lnTo>
                    <a:pt x="111" y="535"/>
                  </a:lnTo>
                  <a:lnTo>
                    <a:pt x="141" y="554"/>
                  </a:lnTo>
                  <a:lnTo>
                    <a:pt x="169" y="574"/>
                  </a:lnTo>
                  <a:lnTo>
                    <a:pt x="194" y="597"/>
                  </a:lnTo>
                  <a:lnTo>
                    <a:pt x="215" y="623"/>
                  </a:lnTo>
                  <a:lnTo>
                    <a:pt x="235" y="651"/>
                  </a:lnTo>
                  <a:lnTo>
                    <a:pt x="252" y="680"/>
                  </a:lnTo>
                  <a:lnTo>
                    <a:pt x="267" y="711"/>
                  </a:lnTo>
                  <a:lnTo>
                    <a:pt x="279" y="744"/>
                  </a:lnTo>
                  <a:lnTo>
                    <a:pt x="290" y="776"/>
                  </a:lnTo>
                  <a:lnTo>
                    <a:pt x="302" y="746"/>
                  </a:lnTo>
                  <a:lnTo>
                    <a:pt x="354" y="611"/>
                  </a:lnTo>
                  <a:lnTo>
                    <a:pt x="391" y="521"/>
                  </a:lnTo>
                  <a:lnTo>
                    <a:pt x="432" y="430"/>
                  </a:lnTo>
                  <a:lnTo>
                    <a:pt x="456" y="384"/>
                  </a:lnTo>
                  <a:lnTo>
                    <a:pt x="480" y="340"/>
                  </a:lnTo>
                  <a:lnTo>
                    <a:pt x="505" y="296"/>
                  </a:lnTo>
                  <a:lnTo>
                    <a:pt x="533" y="254"/>
                  </a:lnTo>
                  <a:lnTo>
                    <a:pt x="564" y="214"/>
                  </a:lnTo>
                  <a:lnTo>
                    <a:pt x="596" y="176"/>
                  </a:lnTo>
                  <a:lnTo>
                    <a:pt x="631" y="141"/>
                  </a:lnTo>
                  <a:lnTo>
                    <a:pt x="668" y="110"/>
                  </a:lnTo>
                  <a:lnTo>
                    <a:pt x="709" y="81"/>
                  </a:lnTo>
                  <a:lnTo>
                    <a:pt x="752" y="57"/>
                  </a:lnTo>
                  <a:lnTo>
                    <a:pt x="798" y="36"/>
                  </a:lnTo>
                  <a:lnTo>
                    <a:pt x="847" y="21"/>
                  </a:lnTo>
                  <a:lnTo>
                    <a:pt x="898" y="9"/>
                  </a:lnTo>
                  <a:lnTo>
                    <a:pt x="949" y="2"/>
                  </a:lnTo>
                  <a:lnTo>
                    <a:pt x="10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85" name="Freeform 21"/>
            <p:cNvSpPr>
              <a:spLocks noEditPoints="1"/>
            </p:cNvSpPr>
            <p:nvPr/>
          </p:nvSpPr>
          <p:spPr bwMode="auto">
            <a:xfrm>
              <a:off x="1951" y="2582"/>
              <a:ext cx="705" cy="622"/>
            </a:xfrm>
            <a:custGeom>
              <a:avLst/>
              <a:gdLst/>
              <a:ahLst/>
              <a:cxnLst>
                <a:cxn ang="0">
                  <a:pos x="83" y="90"/>
                </a:cxn>
                <a:cxn ang="0">
                  <a:pos x="67" y="158"/>
                </a:cxn>
                <a:cxn ang="0">
                  <a:pos x="72" y="228"/>
                </a:cxn>
                <a:cxn ang="0">
                  <a:pos x="95" y="296"/>
                </a:cxn>
                <a:cxn ang="0">
                  <a:pos x="132" y="361"/>
                </a:cxn>
                <a:cxn ang="0">
                  <a:pos x="180" y="420"/>
                </a:cxn>
                <a:cxn ang="0">
                  <a:pos x="236" y="471"/>
                </a:cxn>
                <a:cxn ang="0">
                  <a:pos x="297" y="511"/>
                </a:cxn>
                <a:cxn ang="0">
                  <a:pos x="358" y="539"/>
                </a:cxn>
                <a:cxn ang="0">
                  <a:pos x="418" y="554"/>
                </a:cxn>
                <a:cxn ang="0">
                  <a:pos x="484" y="558"/>
                </a:cxn>
                <a:cxn ang="0">
                  <a:pos x="547" y="548"/>
                </a:cxn>
                <a:cxn ang="0">
                  <a:pos x="605" y="524"/>
                </a:cxn>
                <a:cxn ang="0">
                  <a:pos x="631" y="501"/>
                </a:cxn>
                <a:cxn ang="0">
                  <a:pos x="635" y="475"/>
                </a:cxn>
                <a:cxn ang="0">
                  <a:pos x="623" y="444"/>
                </a:cxn>
                <a:cxn ang="0">
                  <a:pos x="569" y="379"/>
                </a:cxn>
                <a:cxn ang="0">
                  <a:pos x="504" y="323"/>
                </a:cxn>
                <a:cxn ang="0">
                  <a:pos x="431" y="273"/>
                </a:cxn>
                <a:cxn ang="0">
                  <a:pos x="358" y="227"/>
                </a:cxn>
                <a:cxn ang="0">
                  <a:pos x="288" y="186"/>
                </a:cxn>
                <a:cxn ang="0">
                  <a:pos x="178" y="125"/>
                </a:cxn>
                <a:cxn ang="0">
                  <a:pos x="108" y="82"/>
                </a:cxn>
                <a:cxn ang="0">
                  <a:pos x="101" y="0"/>
                </a:cxn>
                <a:cxn ang="0">
                  <a:pos x="123" y="9"/>
                </a:cxn>
                <a:cxn ang="0">
                  <a:pos x="159" y="34"/>
                </a:cxn>
                <a:cxn ang="0">
                  <a:pos x="205" y="59"/>
                </a:cxn>
                <a:cxn ang="0">
                  <a:pos x="248" y="83"/>
                </a:cxn>
                <a:cxn ang="0">
                  <a:pos x="392" y="170"/>
                </a:cxn>
                <a:cxn ang="0">
                  <a:pos x="482" y="229"/>
                </a:cxn>
                <a:cxn ang="0">
                  <a:pos x="526" y="259"/>
                </a:cxn>
                <a:cxn ang="0">
                  <a:pos x="575" y="295"/>
                </a:cxn>
                <a:cxn ang="0">
                  <a:pos x="624" y="336"/>
                </a:cxn>
                <a:cxn ang="0">
                  <a:pos x="665" y="381"/>
                </a:cxn>
                <a:cxn ang="0">
                  <a:pos x="694" y="429"/>
                </a:cxn>
                <a:cxn ang="0">
                  <a:pos x="705" y="479"/>
                </a:cxn>
                <a:cxn ang="0">
                  <a:pos x="696" y="525"/>
                </a:cxn>
                <a:cxn ang="0">
                  <a:pos x="673" y="557"/>
                </a:cxn>
                <a:cxn ang="0">
                  <a:pos x="641" y="580"/>
                </a:cxn>
                <a:cxn ang="0">
                  <a:pos x="604" y="598"/>
                </a:cxn>
                <a:cxn ang="0">
                  <a:pos x="566" y="609"/>
                </a:cxn>
                <a:cxn ang="0">
                  <a:pos x="476" y="622"/>
                </a:cxn>
                <a:cxn ang="0">
                  <a:pos x="388" y="616"/>
                </a:cxn>
                <a:cxn ang="0">
                  <a:pos x="303" y="590"/>
                </a:cxn>
                <a:cxn ang="0">
                  <a:pos x="230" y="546"/>
                </a:cxn>
                <a:cxn ang="0">
                  <a:pos x="166" y="496"/>
                </a:cxn>
                <a:cxn ang="0">
                  <a:pos x="109" y="435"/>
                </a:cxn>
                <a:cxn ang="0">
                  <a:pos x="60" y="368"/>
                </a:cxn>
                <a:cxn ang="0">
                  <a:pos x="23" y="294"/>
                </a:cxn>
                <a:cxn ang="0">
                  <a:pos x="3" y="218"/>
                </a:cxn>
                <a:cxn ang="0">
                  <a:pos x="1" y="140"/>
                </a:cxn>
                <a:cxn ang="0">
                  <a:pos x="22" y="61"/>
                </a:cxn>
                <a:cxn ang="0">
                  <a:pos x="50" y="13"/>
                </a:cxn>
                <a:cxn ang="0">
                  <a:pos x="72" y="8"/>
                </a:cxn>
                <a:cxn ang="0">
                  <a:pos x="80" y="8"/>
                </a:cxn>
                <a:cxn ang="0">
                  <a:pos x="101" y="0"/>
                </a:cxn>
              </a:cxnLst>
              <a:rect l="0" t="0" r="r" b="b"/>
              <a:pathLst>
                <a:path w="705" h="622">
                  <a:moveTo>
                    <a:pt x="93" y="70"/>
                  </a:moveTo>
                  <a:lnTo>
                    <a:pt x="83" y="90"/>
                  </a:lnTo>
                  <a:lnTo>
                    <a:pt x="72" y="124"/>
                  </a:lnTo>
                  <a:lnTo>
                    <a:pt x="67" y="158"/>
                  </a:lnTo>
                  <a:lnTo>
                    <a:pt x="67" y="193"/>
                  </a:lnTo>
                  <a:lnTo>
                    <a:pt x="72" y="228"/>
                  </a:lnTo>
                  <a:lnTo>
                    <a:pt x="82" y="262"/>
                  </a:lnTo>
                  <a:lnTo>
                    <a:pt x="95" y="296"/>
                  </a:lnTo>
                  <a:lnTo>
                    <a:pt x="112" y="329"/>
                  </a:lnTo>
                  <a:lnTo>
                    <a:pt x="132" y="361"/>
                  </a:lnTo>
                  <a:lnTo>
                    <a:pt x="155" y="392"/>
                  </a:lnTo>
                  <a:lnTo>
                    <a:pt x="180" y="420"/>
                  </a:lnTo>
                  <a:lnTo>
                    <a:pt x="207" y="447"/>
                  </a:lnTo>
                  <a:lnTo>
                    <a:pt x="236" y="471"/>
                  </a:lnTo>
                  <a:lnTo>
                    <a:pt x="266" y="493"/>
                  </a:lnTo>
                  <a:lnTo>
                    <a:pt x="297" y="511"/>
                  </a:lnTo>
                  <a:lnTo>
                    <a:pt x="327" y="528"/>
                  </a:lnTo>
                  <a:lnTo>
                    <a:pt x="358" y="539"/>
                  </a:lnTo>
                  <a:lnTo>
                    <a:pt x="388" y="548"/>
                  </a:lnTo>
                  <a:lnTo>
                    <a:pt x="418" y="554"/>
                  </a:lnTo>
                  <a:lnTo>
                    <a:pt x="450" y="558"/>
                  </a:lnTo>
                  <a:lnTo>
                    <a:pt x="484" y="558"/>
                  </a:lnTo>
                  <a:lnTo>
                    <a:pt x="516" y="554"/>
                  </a:lnTo>
                  <a:lnTo>
                    <a:pt x="547" y="548"/>
                  </a:lnTo>
                  <a:lnTo>
                    <a:pt x="577" y="537"/>
                  </a:lnTo>
                  <a:lnTo>
                    <a:pt x="605" y="524"/>
                  </a:lnTo>
                  <a:lnTo>
                    <a:pt x="620" y="513"/>
                  </a:lnTo>
                  <a:lnTo>
                    <a:pt x="631" y="501"/>
                  </a:lnTo>
                  <a:lnTo>
                    <a:pt x="635" y="489"/>
                  </a:lnTo>
                  <a:lnTo>
                    <a:pt x="635" y="475"/>
                  </a:lnTo>
                  <a:lnTo>
                    <a:pt x="631" y="461"/>
                  </a:lnTo>
                  <a:lnTo>
                    <a:pt x="623" y="444"/>
                  </a:lnTo>
                  <a:lnTo>
                    <a:pt x="597" y="411"/>
                  </a:lnTo>
                  <a:lnTo>
                    <a:pt x="569" y="379"/>
                  </a:lnTo>
                  <a:lnTo>
                    <a:pt x="538" y="350"/>
                  </a:lnTo>
                  <a:lnTo>
                    <a:pt x="504" y="323"/>
                  </a:lnTo>
                  <a:lnTo>
                    <a:pt x="468" y="297"/>
                  </a:lnTo>
                  <a:lnTo>
                    <a:pt x="431" y="273"/>
                  </a:lnTo>
                  <a:lnTo>
                    <a:pt x="395" y="250"/>
                  </a:lnTo>
                  <a:lnTo>
                    <a:pt x="358" y="227"/>
                  </a:lnTo>
                  <a:lnTo>
                    <a:pt x="323" y="206"/>
                  </a:lnTo>
                  <a:lnTo>
                    <a:pt x="288" y="186"/>
                  </a:lnTo>
                  <a:lnTo>
                    <a:pt x="252" y="166"/>
                  </a:lnTo>
                  <a:lnTo>
                    <a:pt x="178" y="125"/>
                  </a:lnTo>
                  <a:lnTo>
                    <a:pt x="142" y="104"/>
                  </a:lnTo>
                  <a:lnTo>
                    <a:pt x="108" y="82"/>
                  </a:lnTo>
                  <a:lnTo>
                    <a:pt x="93" y="70"/>
                  </a:lnTo>
                  <a:close/>
                  <a:moveTo>
                    <a:pt x="101" y="0"/>
                  </a:moveTo>
                  <a:lnTo>
                    <a:pt x="113" y="2"/>
                  </a:lnTo>
                  <a:lnTo>
                    <a:pt x="123" y="9"/>
                  </a:lnTo>
                  <a:lnTo>
                    <a:pt x="139" y="21"/>
                  </a:lnTo>
                  <a:lnTo>
                    <a:pt x="159" y="34"/>
                  </a:lnTo>
                  <a:lnTo>
                    <a:pt x="182" y="47"/>
                  </a:lnTo>
                  <a:lnTo>
                    <a:pt x="205" y="59"/>
                  </a:lnTo>
                  <a:lnTo>
                    <a:pt x="228" y="72"/>
                  </a:lnTo>
                  <a:lnTo>
                    <a:pt x="248" y="83"/>
                  </a:lnTo>
                  <a:lnTo>
                    <a:pt x="321" y="126"/>
                  </a:lnTo>
                  <a:lnTo>
                    <a:pt x="392" y="170"/>
                  </a:lnTo>
                  <a:lnTo>
                    <a:pt x="463" y="217"/>
                  </a:lnTo>
                  <a:lnTo>
                    <a:pt x="482" y="229"/>
                  </a:lnTo>
                  <a:lnTo>
                    <a:pt x="503" y="244"/>
                  </a:lnTo>
                  <a:lnTo>
                    <a:pt x="526" y="259"/>
                  </a:lnTo>
                  <a:lnTo>
                    <a:pt x="551" y="277"/>
                  </a:lnTo>
                  <a:lnTo>
                    <a:pt x="575" y="295"/>
                  </a:lnTo>
                  <a:lnTo>
                    <a:pt x="599" y="315"/>
                  </a:lnTo>
                  <a:lnTo>
                    <a:pt x="624" y="336"/>
                  </a:lnTo>
                  <a:lnTo>
                    <a:pt x="645" y="359"/>
                  </a:lnTo>
                  <a:lnTo>
                    <a:pt x="665" y="381"/>
                  </a:lnTo>
                  <a:lnTo>
                    <a:pt x="681" y="404"/>
                  </a:lnTo>
                  <a:lnTo>
                    <a:pt x="694" y="429"/>
                  </a:lnTo>
                  <a:lnTo>
                    <a:pt x="703" y="454"/>
                  </a:lnTo>
                  <a:lnTo>
                    <a:pt x="705" y="479"/>
                  </a:lnTo>
                  <a:lnTo>
                    <a:pt x="703" y="505"/>
                  </a:lnTo>
                  <a:lnTo>
                    <a:pt x="696" y="525"/>
                  </a:lnTo>
                  <a:lnTo>
                    <a:pt x="686" y="541"/>
                  </a:lnTo>
                  <a:lnTo>
                    <a:pt x="673" y="557"/>
                  </a:lnTo>
                  <a:lnTo>
                    <a:pt x="658" y="570"/>
                  </a:lnTo>
                  <a:lnTo>
                    <a:pt x="641" y="580"/>
                  </a:lnTo>
                  <a:lnTo>
                    <a:pt x="623" y="590"/>
                  </a:lnTo>
                  <a:lnTo>
                    <a:pt x="604" y="598"/>
                  </a:lnTo>
                  <a:lnTo>
                    <a:pt x="585" y="605"/>
                  </a:lnTo>
                  <a:lnTo>
                    <a:pt x="566" y="609"/>
                  </a:lnTo>
                  <a:lnTo>
                    <a:pt x="521" y="618"/>
                  </a:lnTo>
                  <a:lnTo>
                    <a:pt x="476" y="622"/>
                  </a:lnTo>
                  <a:lnTo>
                    <a:pt x="432" y="622"/>
                  </a:lnTo>
                  <a:lnTo>
                    <a:pt x="388" y="616"/>
                  </a:lnTo>
                  <a:lnTo>
                    <a:pt x="345" y="606"/>
                  </a:lnTo>
                  <a:lnTo>
                    <a:pt x="303" y="590"/>
                  </a:lnTo>
                  <a:lnTo>
                    <a:pt x="262" y="568"/>
                  </a:lnTo>
                  <a:lnTo>
                    <a:pt x="230" y="546"/>
                  </a:lnTo>
                  <a:lnTo>
                    <a:pt x="197" y="522"/>
                  </a:lnTo>
                  <a:lnTo>
                    <a:pt x="166" y="496"/>
                  </a:lnTo>
                  <a:lnTo>
                    <a:pt x="136" y="466"/>
                  </a:lnTo>
                  <a:lnTo>
                    <a:pt x="109" y="435"/>
                  </a:lnTo>
                  <a:lnTo>
                    <a:pt x="83" y="402"/>
                  </a:lnTo>
                  <a:lnTo>
                    <a:pt x="60" y="368"/>
                  </a:lnTo>
                  <a:lnTo>
                    <a:pt x="40" y="332"/>
                  </a:lnTo>
                  <a:lnTo>
                    <a:pt x="23" y="294"/>
                  </a:lnTo>
                  <a:lnTo>
                    <a:pt x="11" y="256"/>
                  </a:lnTo>
                  <a:lnTo>
                    <a:pt x="3" y="218"/>
                  </a:lnTo>
                  <a:lnTo>
                    <a:pt x="0" y="179"/>
                  </a:lnTo>
                  <a:lnTo>
                    <a:pt x="1" y="140"/>
                  </a:lnTo>
                  <a:lnTo>
                    <a:pt x="9" y="100"/>
                  </a:lnTo>
                  <a:lnTo>
                    <a:pt x="22" y="61"/>
                  </a:lnTo>
                  <a:lnTo>
                    <a:pt x="42" y="23"/>
                  </a:lnTo>
                  <a:lnTo>
                    <a:pt x="50" y="13"/>
                  </a:lnTo>
                  <a:lnTo>
                    <a:pt x="60" y="9"/>
                  </a:lnTo>
                  <a:lnTo>
                    <a:pt x="72" y="8"/>
                  </a:lnTo>
                  <a:lnTo>
                    <a:pt x="78" y="10"/>
                  </a:lnTo>
                  <a:lnTo>
                    <a:pt x="80" y="8"/>
                  </a:lnTo>
                  <a:lnTo>
                    <a:pt x="89" y="2"/>
                  </a:lnTo>
                  <a:lnTo>
                    <a:pt x="10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86" name="Freeform 22"/>
            <p:cNvSpPr>
              <a:spLocks/>
            </p:cNvSpPr>
            <p:nvPr/>
          </p:nvSpPr>
          <p:spPr bwMode="auto">
            <a:xfrm>
              <a:off x="2282" y="2460"/>
              <a:ext cx="96" cy="145"/>
            </a:xfrm>
            <a:custGeom>
              <a:avLst/>
              <a:gdLst/>
              <a:ahLst/>
              <a:cxnLst>
                <a:cxn ang="0">
                  <a:pos x="56" y="0"/>
                </a:cxn>
                <a:cxn ang="0">
                  <a:pos x="66" y="0"/>
                </a:cxn>
                <a:cxn ang="0">
                  <a:pos x="77" y="3"/>
                </a:cxn>
                <a:cxn ang="0">
                  <a:pos x="85" y="9"/>
                </a:cxn>
                <a:cxn ang="0">
                  <a:pos x="92" y="17"/>
                </a:cxn>
                <a:cxn ang="0">
                  <a:pos x="96" y="29"/>
                </a:cxn>
                <a:cxn ang="0">
                  <a:pos x="95" y="41"/>
                </a:cxn>
                <a:cxn ang="0">
                  <a:pos x="90" y="53"/>
                </a:cxn>
                <a:cxn ang="0">
                  <a:pos x="81" y="63"/>
                </a:cxn>
                <a:cxn ang="0">
                  <a:pos x="84" y="59"/>
                </a:cxn>
                <a:cxn ang="0">
                  <a:pos x="82" y="63"/>
                </a:cxn>
                <a:cxn ang="0">
                  <a:pos x="81" y="64"/>
                </a:cxn>
                <a:cxn ang="0">
                  <a:pos x="81" y="65"/>
                </a:cxn>
                <a:cxn ang="0">
                  <a:pos x="80" y="67"/>
                </a:cxn>
                <a:cxn ang="0">
                  <a:pos x="80" y="66"/>
                </a:cxn>
                <a:cxn ang="0">
                  <a:pos x="73" y="87"/>
                </a:cxn>
                <a:cxn ang="0">
                  <a:pos x="65" y="120"/>
                </a:cxn>
                <a:cxn ang="0">
                  <a:pos x="61" y="130"/>
                </a:cxn>
                <a:cxn ang="0">
                  <a:pos x="53" y="137"/>
                </a:cxn>
                <a:cxn ang="0">
                  <a:pos x="44" y="142"/>
                </a:cxn>
                <a:cxn ang="0">
                  <a:pos x="35" y="145"/>
                </a:cxn>
                <a:cxn ang="0">
                  <a:pos x="24" y="144"/>
                </a:cxn>
                <a:cxn ang="0">
                  <a:pos x="14" y="139"/>
                </a:cxn>
                <a:cxn ang="0">
                  <a:pos x="7" y="133"/>
                </a:cxn>
                <a:cxn ang="0">
                  <a:pos x="2" y="124"/>
                </a:cxn>
                <a:cxn ang="0">
                  <a:pos x="0" y="113"/>
                </a:cxn>
                <a:cxn ang="0">
                  <a:pos x="1" y="102"/>
                </a:cxn>
                <a:cxn ang="0">
                  <a:pos x="5" y="85"/>
                </a:cxn>
                <a:cxn ang="0">
                  <a:pos x="8" y="66"/>
                </a:cxn>
                <a:cxn ang="0">
                  <a:pos x="15" y="49"/>
                </a:cxn>
                <a:cxn ang="0">
                  <a:pos x="23" y="31"/>
                </a:cxn>
                <a:cxn ang="0">
                  <a:pos x="33" y="17"/>
                </a:cxn>
                <a:cxn ang="0">
                  <a:pos x="46" y="4"/>
                </a:cxn>
                <a:cxn ang="0">
                  <a:pos x="56" y="0"/>
                </a:cxn>
              </a:cxnLst>
              <a:rect l="0" t="0" r="r" b="b"/>
              <a:pathLst>
                <a:path w="96" h="145">
                  <a:moveTo>
                    <a:pt x="56" y="0"/>
                  </a:moveTo>
                  <a:lnTo>
                    <a:pt x="66" y="0"/>
                  </a:lnTo>
                  <a:lnTo>
                    <a:pt x="77" y="3"/>
                  </a:lnTo>
                  <a:lnTo>
                    <a:pt x="85" y="9"/>
                  </a:lnTo>
                  <a:lnTo>
                    <a:pt x="92" y="17"/>
                  </a:lnTo>
                  <a:lnTo>
                    <a:pt x="96" y="29"/>
                  </a:lnTo>
                  <a:lnTo>
                    <a:pt x="95" y="41"/>
                  </a:lnTo>
                  <a:lnTo>
                    <a:pt x="90" y="53"/>
                  </a:lnTo>
                  <a:lnTo>
                    <a:pt x="81" y="63"/>
                  </a:lnTo>
                  <a:lnTo>
                    <a:pt x="84" y="59"/>
                  </a:lnTo>
                  <a:lnTo>
                    <a:pt x="82" y="63"/>
                  </a:lnTo>
                  <a:lnTo>
                    <a:pt x="81" y="64"/>
                  </a:lnTo>
                  <a:lnTo>
                    <a:pt x="81" y="65"/>
                  </a:lnTo>
                  <a:lnTo>
                    <a:pt x="80" y="67"/>
                  </a:lnTo>
                  <a:lnTo>
                    <a:pt x="80" y="66"/>
                  </a:lnTo>
                  <a:lnTo>
                    <a:pt x="73" y="87"/>
                  </a:lnTo>
                  <a:lnTo>
                    <a:pt x="65" y="120"/>
                  </a:lnTo>
                  <a:lnTo>
                    <a:pt x="61" y="130"/>
                  </a:lnTo>
                  <a:lnTo>
                    <a:pt x="53" y="137"/>
                  </a:lnTo>
                  <a:lnTo>
                    <a:pt x="44" y="142"/>
                  </a:lnTo>
                  <a:lnTo>
                    <a:pt x="35" y="145"/>
                  </a:lnTo>
                  <a:lnTo>
                    <a:pt x="24" y="144"/>
                  </a:lnTo>
                  <a:lnTo>
                    <a:pt x="14" y="139"/>
                  </a:lnTo>
                  <a:lnTo>
                    <a:pt x="7" y="133"/>
                  </a:lnTo>
                  <a:lnTo>
                    <a:pt x="2" y="124"/>
                  </a:lnTo>
                  <a:lnTo>
                    <a:pt x="0" y="113"/>
                  </a:lnTo>
                  <a:lnTo>
                    <a:pt x="1" y="102"/>
                  </a:lnTo>
                  <a:lnTo>
                    <a:pt x="5" y="85"/>
                  </a:lnTo>
                  <a:lnTo>
                    <a:pt x="8" y="66"/>
                  </a:lnTo>
                  <a:lnTo>
                    <a:pt x="15" y="49"/>
                  </a:lnTo>
                  <a:lnTo>
                    <a:pt x="23" y="31"/>
                  </a:lnTo>
                  <a:lnTo>
                    <a:pt x="33" y="17"/>
                  </a:lnTo>
                  <a:lnTo>
                    <a:pt x="46" y="4"/>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87" name="Freeform 23"/>
            <p:cNvSpPr>
              <a:spLocks/>
            </p:cNvSpPr>
            <p:nvPr/>
          </p:nvSpPr>
          <p:spPr bwMode="auto">
            <a:xfrm>
              <a:off x="2425" y="2529"/>
              <a:ext cx="80" cy="135"/>
            </a:xfrm>
            <a:custGeom>
              <a:avLst/>
              <a:gdLst/>
              <a:ahLst/>
              <a:cxnLst>
                <a:cxn ang="0">
                  <a:pos x="45" y="0"/>
                </a:cxn>
                <a:cxn ang="0">
                  <a:pos x="55" y="1"/>
                </a:cxn>
                <a:cxn ang="0">
                  <a:pos x="65" y="6"/>
                </a:cxn>
                <a:cxn ang="0">
                  <a:pos x="73" y="13"/>
                </a:cxn>
                <a:cxn ang="0">
                  <a:pos x="78" y="22"/>
                </a:cxn>
                <a:cxn ang="0">
                  <a:pos x="80" y="31"/>
                </a:cxn>
                <a:cxn ang="0">
                  <a:pos x="79" y="42"/>
                </a:cxn>
                <a:cxn ang="0">
                  <a:pos x="65" y="110"/>
                </a:cxn>
                <a:cxn ang="0">
                  <a:pos x="61" y="120"/>
                </a:cxn>
                <a:cxn ang="0">
                  <a:pos x="53" y="127"/>
                </a:cxn>
                <a:cxn ang="0">
                  <a:pos x="45" y="132"/>
                </a:cxn>
                <a:cxn ang="0">
                  <a:pos x="35" y="135"/>
                </a:cxn>
                <a:cxn ang="0">
                  <a:pos x="24" y="134"/>
                </a:cxn>
                <a:cxn ang="0">
                  <a:pos x="14" y="129"/>
                </a:cxn>
                <a:cxn ang="0">
                  <a:pos x="7" y="122"/>
                </a:cxn>
                <a:cxn ang="0">
                  <a:pos x="2" y="113"/>
                </a:cxn>
                <a:cxn ang="0">
                  <a:pos x="0" y="102"/>
                </a:cxn>
                <a:cxn ang="0">
                  <a:pos x="1" y="92"/>
                </a:cxn>
                <a:cxn ang="0">
                  <a:pos x="14" y="25"/>
                </a:cxn>
                <a:cxn ang="0">
                  <a:pos x="18" y="15"/>
                </a:cxn>
                <a:cxn ang="0">
                  <a:pos x="26" y="7"/>
                </a:cxn>
                <a:cxn ang="0">
                  <a:pos x="35" y="2"/>
                </a:cxn>
                <a:cxn ang="0">
                  <a:pos x="45" y="0"/>
                </a:cxn>
              </a:cxnLst>
              <a:rect l="0" t="0" r="r" b="b"/>
              <a:pathLst>
                <a:path w="80" h="135">
                  <a:moveTo>
                    <a:pt x="45" y="0"/>
                  </a:moveTo>
                  <a:lnTo>
                    <a:pt x="55" y="1"/>
                  </a:lnTo>
                  <a:lnTo>
                    <a:pt x="65" y="6"/>
                  </a:lnTo>
                  <a:lnTo>
                    <a:pt x="73" y="13"/>
                  </a:lnTo>
                  <a:lnTo>
                    <a:pt x="78" y="22"/>
                  </a:lnTo>
                  <a:lnTo>
                    <a:pt x="80" y="31"/>
                  </a:lnTo>
                  <a:lnTo>
                    <a:pt x="79" y="42"/>
                  </a:lnTo>
                  <a:lnTo>
                    <a:pt x="65" y="110"/>
                  </a:lnTo>
                  <a:lnTo>
                    <a:pt x="61" y="120"/>
                  </a:lnTo>
                  <a:lnTo>
                    <a:pt x="53" y="127"/>
                  </a:lnTo>
                  <a:lnTo>
                    <a:pt x="45" y="132"/>
                  </a:lnTo>
                  <a:lnTo>
                    <a:pt x="35" y="135"/>
                  </a:lnTo>
                  <a:lnTo>
                    <a:pt x="24" y="134"/>
                  </a:lnTo>
                  <a:lnTo>
                    <a:pt x="14" y="129"/>
                  </a:lnTo>
                  <a:lnTo>
                    <a:pt x="7" y="122"/>
                  </a:lnTo>
                  <a:lnTo>
                    <a:pt x="2" y="113"/>
                  </a:lnTo>
                  <a:lnTo>
                    <a:pt x="0" y="102"/>
                  </a:lnTo>
                  <a:lnTo>
                    <a:pt x="1" y="92"/>
                  </a:lnTo>
                  <a:lnTo>
                    <a:pt x="14" y="25"/>
                  </a:lnTo>
                  <a:lnTo>
                    <a:pt x="18" y="15"/>
                  </a:lnTo>
                  <a:lnTo>
                    <a:pt x="26" y="7"/>
                  </a:lnTo>
                  <a:lnTo>
                    <a:pt x="35" y="2"/>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88" name="Freeform 24"/>
            <p:cNvSpPr>
              <a:spLocks/>
            </p:cNvSpPr>
            <p:nvPr/>
          </p:nvSpPr>
          <p:spPr bwMode="auto">
            <a:xfrm>
              <a:off x="2391" y="1943"/>
              <a:ext cx="788" cy="576"/>
            </a:xfrm>
            <a:custGeom>
              <a:avLst/>
              <a:gdLst/>
              <a:ahLst/>
              <a:cxnLst>
                <a:cxn ang="0">
                  <a:pos x="470" y="2"/>
                </a:cxn>
                <a:cxn ang="0">
                  <a:pos x="518" y="17"/>
                </a:cxn>
                <a:cxn ang="0">
                  <a:pos x="560" y="42"/>
                </a:cxn>
                <a:cxn ang="0">
                  <a:pos x="594" y="79"/>
                </a:cxn>
                <a:cxn ang="0">
                  <a:pos x="618" y="125"/>
                </a:cxn>
                <a:cxn ang="0">
                  <a:pos x="625" y="178"/>
                </a:cxn>
                <a:cxn ang="0">
                  <a:pos x="614" y="238"/>
                </a:cxn>
                <a:cxn ang="0">
                  <a:pos x="663" y="247"/>
                </a:cxn>
                <a:cxn ang="0">
                  <a:pos x="705" y="270"/>
                </a:cxn>
                <a:cxn ang="0">
                  <a:pos x="740" y="304"/>
                </a:cxn>
                <a:cxn ang="0">
                  <a:pos x="768" y="345"/>
                </a:cxn>
                <a:cxn ang="0">
                  <a:pos x="783" y="391"/>
                </a:cxn>
                <a:cxn ang="0">
                  <a:pos x="788" y="438"/>
                </a:cxn>
                <a:cxn ang="0">
                  <a:pos x="779" y="483"/>
                </a:cxn>
                <a:cxn ang="0">
                  <a:pos x="756" y="524"/>
                </a:cxn>
                <a:cxn ang="0">
                  <a:pos x="716" y="556"/>
                </a:cxn>
                <a:cxn ang="0">
                  <a:pos x="684" y="571"/>
                </a:cxn>
                <a:cxn ang="0">
                  <a:pos x="640" y="574"/>
                </a:cxn>
                <a:cxn ang="0">
                  <a:pos x="590" y="569"/>
                </a:cxn>
                <a:cxn ang="0">
                  <a:pos x="535" y="556"/>
                </a:cxn>
                <a:cxn ang="0">
                  <a:pos x="481" y="541"/>
                </a:cxn>
                <a:cxn ang="0">
                  <a:pos x="429" y="523"/>
                </a:cxn>
                <a:cxn ang="0">
                  <a:pos x="383" y="506"/>
                </a:cxn>
                <a:cxn ang="0">
                  <a:pos x="348" y="492"/>
                </a:cxn>
                <a:cxn ang="0">
                  <a:pos x="325" y="540"/>
                </a:cxn>
                <a:cxn ang="0">
                  <a:pos x="298" y="567"/>
                </a:cxn>
                <a:cxn ang="0">
                  <a:pos x="266" y="576"/>
                </a:cxn>
                <a:cxn ang="0">
                  <a:pos x="233" y="571"/>
                </a:cxn>
                <a:cxn ang="0">
                  <a:pos x="199" y="554"/>
                </a:cxn>
                <a:cxn ang="0">
                  <a:pos x="164" y="530"/>
                </a:cxn>
                <a:cxn ang="0">
                  <a:pos x="97" y="469"/>
                </a:cxn>
                <a:cxn ang="0">
                  <a:pos x="52" y="425"/>
                </a:cxn>
                <a:cxn ang="0">
                  <a:pos x="67" y="419"/>
                </a:cxn>
                <a:cxn ang="0">
                  <a:pos x="81" y="412"/>
                </a:cxn>
                <a:cxn ang="0">
                  <a:pos x="100" y="403"/>
                </a:cxn>
                <a:cxn ang="0">
                  <a:pos x="118" y="385"/>
                </a:cxn>
                <a:cxn ang="0">
                  <a:pos x="135" y="356"/>
                </a:cxn>
                <a:cxn ang="0">
                  <a:pos x="109" y="326"/>
                </a:cxn>
                <a:cxn ang="0">
                  <a:pos x="59" y="299"/>
                </a:cxn>
                <a:cxn ang="0">
                  <a:pos x="25" y="264"/>
                </a:cxn>
                <a:cxn ang="0">
                  <a:pos x="6" y="224"/>
                </a:cxn>
                <a:cxn ang="0">
                  <a:pos x="0" y="182"/>
                </a:cxn>
                <a:cxn ang="0">
                  <a:pos x="7" y="140"/>
                </a:cxn>
                <a:cxn ang="0">
                  <a:pos x="24" y="101"/>
                </a:cxn>
                <a:cxn ang="0">
                  <a:pos x="51" y="68"/>
                </a:cxn>
                <a:cxn ang="0">
                  <a:pos x="86" y="42"/>
                </a:cxn>
                <a:cxn ang="0">
                  <a:pos x="128" y="26"/>
                </a:cxn>
                <a:cxn ang="0">
                  <a:pos x="175" y="23"/>
                </a:cxn>
                <a:cxn ang="0">
                  <a:pos x="226" y="36"/>
                </a:cxn>
                <a:cxn ang="0">
                  <a:pos x="279" y="66"/>
                </a:cxn>
                <a:cxn ang="0">
                  <a:pos x="320" y="63"/>
                </a:cxn>
                <a:cxn ang="0">
                  <a:pos x="355" y="26"/>
                </a:cxn>
                <a:cxn ang="0">
                  <a:pos x="399" y="6"/>
                </a:cxn>
                <a:cxn ang="0">
                  <a:pos x="447" y="0"/>
                </a:cxn>
              </a:cxnLst>
              <a:rect l="0" t="0" r="r" b="b"/>
              <a:pathLst>
                <a:path w="788" h="576">
                  <a:moveTo>
                    <a:pt x="447" y="0"/>
                  </a:moveTo>
                  <a:lnTo>
                    <a:pt x="470" y="2"/>
                  </a:lnTo>
                  <a:lnTo>
                    <a:pt x="494" y="8"/>
                  </a:lnTo>
                  <a:lnTo>
                    <a:pt x="518" y="17"/>
                  </a:lnTo>
                  <a:lnTo>
                    <a:pt x="540" y="28"/>
                  </a:lnTo>
                  <a:lnTo>
                    <a:pt x="560" y="42"/>
                  </a:lnTo>
                  <a:lnTo>
                    <a:pt x="579" y="59"/>
                  </a:lnTo>
                  <a:lnTo>
                    <a:pt x="594" y="79"/>
                  </a:lnTo>
                  <a:lnTo>
                    <a:pt x="608" y="100"/>
                  </a:lnTo>
                  <a:lnTo>
                    <a:pt x="618" y="125"/>
                  </a:lnTo>
                  <a:lnTo>
                    <a:pt x="624" y="150"/>
                  </a:lnTo>
                  <a:lnTo>
                    <a:pt x="625" y="178"/>
                  </a:lnTo>
                  <a:lnTo>
                    <a:pt x="622" y="207"/>
                  </a:lnTo>
                  <a:lnTo>
                    <a:pt x="614" y="238"/>
                  </a:lnTo>
                  <a:lnTo>
                    <a:pt x="639" y="241"/>
                  </a:lnTo>
                  <a:lnTo>
                    <a:pt x="663" y="247"/>
                  </a:lnTo>
                  <a:lnTo>
                    <a:pt x="685" y="258"/>
                  </a:lnTo>
                  <a:lnTo>
                    <a:pt x="705" y="270"/>
                  </a:lnTo>
                  <a:lnTo>
                    <a:pt x="724" y="286"/>
                  </a:lnTo>
                  <a:lnTo>
                    <a:pt x="740" y="304"/>
                  </a:lnTo>
                  <a:lnTo>
                    <a:pt x="755" y="324"/>
                  </a:lnTo>
                  <a:lnTo>
                    <a:pt x="768" y="345"/>
                  </a:lnTo>
                  <a:lnTo>
                    <a:pt x="776" y="368"/>
                  </a:lnTo>
                  <a:lnTo>
                    <a:pt x="783" y="391"/>
                  </a:lnTo>
                  <a:lnTo>
                    <a:pt x="787" y="414"/>
                  </a:lnTo>
                  <a:lnTo>
                    <a:pt x="788" y="438"/>
                  </a:lnTo>
                  <a:lnTo>
                    <a:pt x="785" y="461"/>
                  </a:lnTo>
                  <a:lnTo>
                    <a:pt x="779" y="483"/>
                  </a:lnTo>
                  <a:lnTo>
                    <a:pt x="770" y="505"/>
                  </a:lnTo>
                  <a:lnTo>
                    <a:pt x="756" y="524"/>
                  </a:lnTo>
                  <a:lnTo>
                    <a:pt x="738" y="541"/>
                  </a:lnTo>
                  <a:lnTo>
                    <a:pt x="716" y="556"/>
                  </a:lnTo>
                  <a:lnTo>
                    <a:pt x="702" y="565"/>
                  </a:lnTo>
                  <a:lnTo>
                    <a:pt x="684" y="571"/>
                  </a:lnTo>
                  <a:lnTo>
                    <a:pt x="664" y="574"/>
                  </a:lnTo>
                  <a:lnTo>
                    <a:pt x="640" y="574"/>
                  </a:lnTo>
                  <a:lnTo>
                    <a:pt x="616" y="572"/>
                  </a:lnTo>
                  <a:lnTo>
                    <a:pt x="590" y="569"/>
                  </a:lnTo>
                  <a:lnTo>
                    <a:pt x="563" y="563"/>
                  </a:lnTo>
                  <a:lnTo>
                    <a:pt x="535" y="556"/>
                  </a:lnTo>
                  <a:lnTo>
                    <a:pt x="508" y="549"/>
                  </a:lnTo>
                  <a:lnTo>
                    <a:pt x="481" y="541"/>
                  </a:lnTo>
                  <a:lnTo>
                    <a:pt x="454" y="532"/>
                  </a:lnTo>
                  <a:lnTo>
                    <a:pt x="429" y="523"/>
                  </a:lnTo>
                  <a:lnTo>
                    <a:pt x="406" y="514"/>
                  </a:lnTo>
                  <a:lnTo>
                    <a:pt x="383" y="506"/>
                  </a:lnTo>
                  <a:lnTo>
                    <a:pt x="365" y="499"/>
                  </a:lnTo>
                  <a:lnTo>
                    <a:pt x="348" y="492"/>
                  </a:lnTo>
                  <a:lnTo>
                    <a:pt x="337" y="518"/>
                  </a:lnTo>
                  <a:lnTo>
                    <a:pt x="325" y="540"/>
                  </a:lnTo>
                  <a:lnTo>
                    <a:pt x="311" y="555"/>
                  </a:lnTo>
                  <a:lnTo>
                    <a:pt x="298" y="567"/>
                  </a:lnTo>
                  <a:lnTo>
                    <a:pt x="282" y="574"/>
                  </a:lnTo>
                  <a:lnTo>
                    <a:pt x="266" y="576"/>
                  </a:lnTo>
                  <a:lnTo>
                    <a:pt x="250" y="575"/>
                  </a:lnTo>
                  <a:lnTo>
                    <a:pt x="233" y="571"/>
                  </a:lnTo>
                  <a:lnTo>
                    <a:pt x="217" y="564"/>
                  </a:lnTo>
                  <a:lnTo>
                    <a:pt x="199" y="554"/>
                  </a:lnTo>
                  <a:lnTo>
                    <a:pt x="182" y="543"/>
                  </a:lnTo>
                  <a:lnTo>
                    <a:pt x="164" y="530"/>
                  </a:lnTo>
                  <a:lnTo>
                    <a:pt x="147" y="515"/>
                  </a:lnTo>
                  <a:lnTo>
                    <a:pt x="97" y="469"/>
                  </a:lnTo>
                  <a:lnTo>
                    <a:pt x="67" y="439"/>
                  </a:lnTo>
                  <a:lnTo>
                    <a:pt x="52" y="425"/>
                  </a:lnTo>
                  <a:lnTo>
                    <a:pt x="40" y="413"/>
                  </a:lnTo>
                  <a:lnTo>
                    <a:pt x="67" y="419"/>
                  </a:lnTo>
                  <a:lnTo>
                    <a:pt x="74" y="415"/>
                  </a:lnTo>
                  <a:lnTo>
                    <a:pt x="81" y="412"/>
                  </a:lnTo>
                  <a:lnTo>
                    <a:pt x="90" y="407"/>
                  </a:lnTo>
                  <a:lnTo>
                    <a:pt x="100" y="403"/>
                  </a:lnTo>
                  <a:lnTo>
                    <a:pt x="110" y="395"/>
                  </a:lnTo>
                  <a:lnTo>
                    <a:pt x="118" y="385"/>
                  </a:lnTo>
                  <a:lnTo>
                    <a:pt x="127" y="372"/>
                  </a:lnTo>
                  <a:lnTo>
                    <a:pt x="135" y="356"/>
                  </a:lnTo>
                  <a:lnTo>
                    <a:pt x="141" y="336"/>
                  </a:lnTo>
                  <a:lnTo>
                    <a:pt x="109" y="326"/>
                  </a:lnTo>
                  <a:lnTo>
                    <a:pt x="81" y="313"/>
                  </a:lnTo>
                  <a:lnTo>
                    <a:pt x="59" y="299"/>
                  </a:lnTo>
                  <a:lnTo>
                    <a:pt x="40" y="282"/>
                  </a:lnTo>
                  <a:lnTo>
                    <a:pt x="25" y="264"/>
                  </a:lnTo>
                  <a:lnTo>
                    <a:pt x="13" y="244"/>
                  </a:lnTo>
                  <a:lnTo>
                    <a:pt x="6" y="224"/>
                  </a:lnTo>
                  <a:lnTo>
                    <a:pt x="2" y="203"/>
                  </a:lnTo>
                  <a:lnTo>
                    <a:pt x="0" y="182"/>
                  </a:lnTo>
                  <a:lnTo>
                    <a:pt x="2" y="162"/>
                  </a:lnTo>
                  <a:lnTo>
                    <a:pt x="7" y="140"/>
                  </a:lnTo>
                  <a:lnTo>
                    <a:pt x="14" y="121"/>
                  </a:lnTo>
                  <a:lnTo>
                    <a:pt x="24" y="101"/>
                  </a:lnTo>
                  <a:lnTo>
                    <a:pt x="37" y="84"/>
                  </a:lnTo>
                  <a:lnTo>
                    <a:pt x="51" y="68"/>
                  </a:lnTo>
                  <a:lnTo>
                    <a:pt x="68" y="54"/>
                  </a:lnTo>
                  <a:lnTo>
                    <a:pt x="86" y="42"/>
                  </a:lnTo>
                  <a:lnTo>
                    <a:pt x="107" y="32"/>
                  </a:lnTo>
                  <a:lnTo>
                    <a:pt x="128" y="26"/>
                  </a:lnTo>
                  <a:lnTo>
                    <a:pt x="151" y="23"/>
                  </a:lnTo>
                  <a:lnTo>
                    <a:pt x="175" y="23"/>
                  </a:lnTo>
                  <a:lnTo>
                    <a:pt x="200" y="27"/>
                  </a:lnTo>
                  <a:lnTo>
                    <a:pt x="226" y="36"/>
                  </a:lnTo>
                  <a:lnTo>
                    <a:pt x="252" y="49"/>
                  </a:lnTo>
                  <a:lnTo>
                    <a:pt x="279" y="66"/>
                  </a:lnTo>
                  <a:lnTo>
                    <a:pt x="306" y="89"/>
                  </a:lnTo>
                  <a:lnTo>
                    <a:pt x="320" y="63"/>
                  </a:lnTo>
                  <a:lnTo>
                    <a:pt x="337" y="43"/>
                  </a:lnTo>
                  <a:lnTo>
                    <a:pt x="355" y="26"/>
                  </a:lnTo>
                  <a:lnTo>
                    <a:pt x="376" y="15"/>
                  </a:lnTo>
                  <a:lnTo>
                    <a:pt x="399" y="6"/>
                  </a:lnTo>
                  <a:lnTo>
                    <a:pt x="422" y="1"/>
                  </a:lnTo>
                  <a:lnTo>
                    <a:pt x="44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89" name="Freeform 25"/>
            <p:cNvSpPr>
              <a:spLocks noEditPoints="1"/>
            </p:cNvSpPr>
            <p:nvPr/>
          </p:nvSpPr>
          <p:spPr bwMode="auto">
            <a:xfrm>
              <a:off x="2357" y="1910"/>
              <a:ext cx="855" cy="642"/>
            </a:xfrm>
            <a:custGeom>
              <a:avLst/>
              <a:gdLst/>
              <a:ahLst/>
              <a:cxnLst>
                <a:cxn ang="0">
                  <a:pos x="417" y="84"/>
                </a:cxn>
                <a:cxn ang="0">
                  <a:pos x="363" y="147"/>
                </a:cxn>
                <a:cxn ang="0">
                  <a:pos x="325" y="151"/>
                </a:cxn>
                <a:cxn ang="0">
                  <a:pos x="259" y="108"/>
                </a:cxn>
                <a:cxn ang="0">
                  <a:pos x="173" y="92"/>
                </a:cxn>
                <a:cxn ang="0">
                  <a:pos x="99" y="134"/>
                </a:cxn>
                <a:cxn ang="0">
                  <a:pos x="70" y="229"/>
                </a:cxn>
                <a:cxn ang="0">
                  <a:pos x="116" y="302"/>
                </a:cxn>
                <a:cxn ang="0">
                  <a:pos x="195" y="342"/>
                </a:cxn>
                <a:cxn ang="0">
                  <a:pos x="198" y="402"/>
                </a:cxn>
                <a:cxn ang="0">
                  <a:pos x="142" y="466"/>
                </a:cxn>
                <a:cxn ang="0">
                  <a:pos x="231" y="545"/>
                </a:cxn>
                <a:cxn ang="0">
                  <a:pos x="291" y="571"/>
                </a:cxn>
                <a:cxn ang="0">
                  <a:pos x="339" y="537"/>
                </a:cxn>
                <a:cxn ang="0">
                  <a:pos x="371" y="494"/>
                </a:cxn>
                <a:cxn ang="0">
                  <a:pos x="499" y="534"/>
                </a:cxn>
                <a:cxn ang="0">
                  <a:pos x="608" y="566"/>
                </a:cxn>
                <a:cxn ang="0">
                  <a:pos x="692" y="577"/>
                </a:cxn>
                <a:cxn ang="0">
                  <a:pos x="760" y="535"/>
                </a:cxn>
                <a:cxn ang="0">
                  <a:pos x="789" y="456"/>
                </a:cxn>
                <a:cxn ang="0">
                  <a:pos x="754" y="365"/>
                </a:cxn>
                <a:cxn ang="0">
                  <a:pos x="673" y="309"/>
                </a:cxn>
                <a:cxn ang="0">
                  <a:pos x="618" y="286"/>
                </a:cxn>
                <a:cxn ang="0">
                  <a:pos x="623" y="217"/>
                </a:cxn>
                <a:cxn ang="0">
                  <a:pos x="602" y="132"/>
                </a:cxn>
                <a:cxn ang="0">
                  <a:pos x="531" y="78"/>
                </a:cxn>
                <a:cxn ang="0">
                  <a:pos x="509" y="2"/>
                </a:cxn>
                <a:cxn ang="0">
                  <a:pos x="622" y="56"/>
                </a:cxn>
                <a:cxn ang="0">
                  <a:pos x="684" y="157"/>
                </a:cxn>
                <a:cxn ang="0">
                  <a:pos x="706" y="251"/>
                </a:cxn>
                <a:cxn ang="0">
                  <a:pos x="802" y="320"/>
                </a:cxn>
                <a:cxn ang="0">
                  <a:pos x="852" y="426"/>
                </a:cxn>
                <a:cxn ang="0">
                  <a:pos x="838" y="542"/>
                </a:cxn>
                <a:cxn ang="0">
                  <a:pos x="759" y="623"/>
                </a:cxn>
                <a:cxn ang="0">
                  <a:pos x="651" y="642"/>
                </a:cxn>
                <a:cxn ang="0">
                  <a:pos x="532" y="617"/>
                </a:cxn>
                <a:cxn ang="0">
                  <a:pos x="421" y="577"/>
                </a:cxn>
                <a:cxn ang="0">
                  <a:pos x="367" y="611"/>
                </a:cxn>
                <a:cxn ang="0">
                  <a:pos x="293" y="642"/>
                </a:cxn>
                <a:cxn ang="0">
                  <a:pos x="184" y="594"/>
                </a:cxn>
                <a:cxn ang="0">
                  <a:pos x="50" y="470"/>
                </a:cxn>
                <a:cxn ang="0">
                  <a:pos x="46" y="429"/>
                </a:cxn>
                <a:cxn ang="0">
                  <a:pos x="86" y="416"/>
                </a:cxn>
                <a:cxn ang="0">
                  <a:pos x="121" y="400"/>
                </a:cxn>
                <a:cxn ang="0">
                  <a:pos x="80" y="358"/>
                </a:cxn>
                <a:cxn ang="0">
                  <a:pos x="8" y="263"/>
                </a:cxn>
                <a:cxn ang="0">
                  <a:pos x="15" y="144"/>
                </a:cxn>
                <a:cxn ang="0">
                  <a:pos x="100" y="50"/>
                </a:cxn>
                <a:cxn ang="0">
                  <a:pos x="205" y="26"/>
                </a:cxn>
                <a:cxn ang="0">
                  <a:pos x="314" y="61"/>
                </a:cxn>
                <a:cxn ang="0">
                  <a:pos x="395" y="21"/>
                </a:cxn>
              </a:cxnLst>
              <a:rect l="0" t="0" r="r" b="b"/>
              <a:pathLst>
                <a:path w="855" h="642">
                  <a:moveTo>
                    <a:pt x="482" y="68"/>
                  </a:moveTo>
                  <a:lnTo>
                    <a:pt x="459" y="69"/>
                  </a:lnTo>
                  <a:lnTo>
                    <a:pt x="438" y="74"/>
                  </a:lnTo>
                  <a:lnTo>
                    <a:pt x="417" y="84"/>
                  </a:lnTo>
                  <a:lnTo>
                    <a:pt x="399" y="97"/>
                  </a:lnTo>
                  <a:lnTo>
                    <a:pt x="383" y="116"/>
                  </a:lnTo>
                  <a:lnTo>
                    <a:pt x="370" y="138"/>
                  </a:lnTo>
                  <a:lnTo>
                    <a:pt x="363" y="147"/>
                  </a:lnTo>
                  <a:lnTo>
                    <a:pt x="354" y="152"/>
                  </a:lnTo>
                  <a:lnTo>
                    <a:pt x="345" y="155"/>
                  </a:lnTo>
                  <a:lnTo>
                    <a:pt x="335" y="154"/>
                  </a:lnTo>
                  <a:lnTo>
                    <a:pt x="325" y="151"/>
                  </a:lnTo>
                  <a:lnTo>
                    <a:pt x="317" y="145"/>
                  </a:lnTo>
                  <a:lnTo>
                    <a:pt x="298" y="130"/>
                  </a:lnTo>
                  <a:lnTo>
                    <a:pt x="279" y="118"/>
                  </a:lnTo>
                  <a:lnTo>
                    <a:pt x="259" y="108"/>
                  </a:lnTo>
                  <a:lnTo>
                    <a:pt x="237" y="99"/>
                  </a:lnTo>
                  <a:lnTo>
                    <a:pt x="216" y="94"/>
                  </a:lnTo>
                  <a:lnTo>
                    <a:pt x="194" y="91"/>
                  </a:lnTo>
                  <a:lnTo>
                    <a:pt x="173" y="92"/>
                  </a:lnTo>
                  <a:lnTo>
                    <a:pt x="152" y="96"/>
                  </a:lnTo>
                  <a:lnTo>
                    <a:pt x="133" y="105"/>
                  </a:lnTo>
                  <a:lnTo>
                    <a:pt x="115" y="118"/>
                  </a:lnTo>
                  <a:lnTo>
                    <a:pt x="99" y="134"/>
                  </a:lnTo>
                  <a:lnTo>
                    <a:pt x="85" y="156"/>
                  </a:lnTo>
                  <a:lnTo>
                    <a:pt x="75" y="181"/>
                  </a:lnTo>
                  <a:lnTo>
                    <a:pt x="70" y="205"/>
                  </a:lnTo>
                  <a:lnTo>
                    <a:pt x="70" y="229"/>
                  </a:lnTo>
                  <a:lnTo>
                    <a:pt x="76" y="250"/>
                  </a:lnTo>
                  <a:lnTo>
                    <a:pt x="85" y="269"/>
                  </a:lnTo>
                  <a:lnTo>
                    <a:pt x="99" y="287"/>
                  </a:lnTo>
                  <a:lnTo>
                    <a:pt x="116" y="302"/>
                  </a:lnTo>
                  <a:lnTo>
                    <a:pt x="136" y="316"/>
                  </a:lnTo>
                  <a:lnTo>
                    <a:pt x="159" y="328"/>
                  </a:lnTo>
                  <a:lnTo>
                    <a:pt x="184" y="336"/>
                  </a:lnTo>
                  <a:lnTo>
                    <a:pt x="195" y="342"/>
                  </a:lnTo>
                  <a:lnTo>
                    <a:pt x="204" y="352"/>
                  </a:lnTo>
                  <a:lnTo>
                    <a:pt x="208" y="365"/>
                  </a:lnTo>
                  <a:lnTo>
                    <a:pt x="207" y="377"/>
                  </a:lnTo>
                  <a:lnTo>
                    <a:pt x="198" y="402"/>
                  </a:lnTo>
                  <a:lnTo>
                    <a:pt x="188" y="423"/>
                  </a:lnTo>
                  <a:lnTo>
                    <a:pt x="175" y="439"/>
                  </a:lnTo>
                  <a:lnTo>
                    <a:pt x="158" y="454"/>
                  </a:lnTo>
                  <a:lnTo>
                    <a:pt x="142" y="466"/>
                  </a:lnTo>
                  <a:lnTo>
                    <a:pt x="155" y="479"/>
                  </a:lnTo>
                  <a:lnTo>
                    <a:pt x="185" y="507"/>
                  </a:lnTo>
                  <a:lnTo>
                    <a:pt x="215" y="533"/>
                  </a:lnTo>
                  <a:lnTo>
                    <a:pt x="231" y="545"/>
                  </a:lnTo>
                  <a:lnTo>
                    <a:pt x="247" y="556"/>
                  </a:lnTo>
                  <a:lnTo>
                    <a:pt x="262" y="564"/>
                  </a:lnTo>
                  <a:lnTo>
                    <a:pt x="277" y="569"/>
                  </a:lnTo>
                  <a:lnTo>
                    <a:pt x="291" y="571"/>
                  </a:lnTo>
                  <a:lnTo>
                    <a:pt x="304" y="569"/>
                  </a:lnTo>
                  <a:lnTo>
                    <a:pt x="317" y="563"/>
                  </a:lnTo>
                  <a:lnTo>
                    <a:pt x="329" y="552"/>
                  </a:lnTo>
                  <a:lnTo>
                    <a:pt x="339" y="537"/>
                  </a:lnTo>
                  <a:lnTo>
                    <a:pt x="349" y="516"/>
                  </a:lnTo>
                  <a:lnTo>
                    <a:pt x="354" y="508"/>
                  </a:lnTo>
                  <a:lnTo>
                    <a:pt x="362" y="500"/>
                  </a:lnTo>
                  <a:lnTo>
                    <a:pt x="371" y="494"/>
                  </a:lnTo>
                  <a:lnTo>
                    <a:pt x="380" y="491"/>
                  </a:lnTo>
                  <a:lnTo>
                    <a:pt x="391" y="493"/>
                  </a:lnTo>
                  <a:lnTo>
                    <a:pt x="444" y="514"/>
                  </a:lnTo>
                  <a:lnTo>
                    <a:pt x="499" y="534"/>
                  </a:lnTo>
                  <a:lnTo>
                    <a:pt x="554" y="550"/>
                  </a:lnTo>
                  <a:lnTo>
                    <a:pt x="569" y="555"/>
                  </a:lnTo>
                  <a:lnTo>
                    <a:pt x="588" y="561"/>
                  </a:lnTo>
                  <a:lnTo>
                    <a:pt x="608" y="566"/>
                  </a:lnTo>
                  <a:lnTo>
                    <a:pt x="628" y="572"/>
                  </a:lnTo>
                  <a:lnTo>
                    <a:pt x="650" y="576"/>
                  </a:lnTo>
                  <a:lnTo>
                    <a:pt x="671" y="578"/>
                  </a:lnTo>
                  <a:lnTo>
                    <a:pt x="692" y="577"/>
                  </a:lnTo>
                  <a:lnTo>
                    <a:pt x="709" y="574"/>
                  </a:lnTo>
                  <a:lnTo>
                    <a:pt x="725" y="566"/>
                  </a:lnTo>
                  <a:lnTo>
                    <a:pt x="744" y="551"/>
                  </a:lnTo>
                  <a:lnTo>
                    <a:pt x="760" y="535"/>
                  </a:lnTo>
                  <a:lnTo>
                    <a:pt x="773" y="517"/>
                  </a:lnTo>
                  <a:lnTo>
                    <a:pt x="782" y="498"/>
                  </a:lnTo>
                  <a:lnTo>
                    <a:pt x="787" y="478"/>
                  </a:lnTo>
                  <a:lnTo>
                    <a:pt x="789" y="456"/>
                  </a:lnTo>
                  <a:lnTo>
                    <a:pt x="786" y="434"/>
                  </a:lnTo>
                  <a:lnTo>
                    <a:pt x="778" y="409"/>
                  </a:lnTo>
                  <a:lnTo>
                    <a:pt x="768" y="386"/>
                  </a:lnTo>
                  <a:lnTo>
                    <a:pt x="754" y="365"/>
                  </a:lnTo>
                  <a:lnTo>
                    <a:pt x="737" y="346"/>
                  </a:lnTo>
                  <a:lnTo>
                    <a:pt x="718" y="330"/>
                  </a:lnTo>
                  <a:lnTo>
                    <a:pt x="698" y="317"/>
                  </a:lnTo>
                  <a:lnTo>
                    <a:pt x="673" y="309"/>
                  </a:lnTo>
                  <a:lnTo>
                    <a:pt x="648" y="304"/>
                  </a:lnTo>
                  <a:lnTo>
                    <a:pt x="635" y="301"/>
                  </a:lnTo>
                  <a:lnTo>
                    <a:pt x="626" y="296"/>
                  </a:lnTo>
                  <a:lnTo>
                    <a:pt x="618" y="286"/>
                  </a:lnTo>
                  <a:lnTo>
                    <a:pt x="614" y="275"/>
                  </a:lnTo>
                  <a:lnTo>
                    <a:pt x="615" y="263"/>
                  </a:lnTo>
                  <a:lnTo>
                    <a:pt x="621" y="240"/>
                  </a:lnTo>
                  <a:lnTo>
                    <a:pt x="623" y="217"/>
                  </a:lnTo>
                  <a:lnTo>
                    <a:pt x="623" y="195"/>
                  </a:lnTo>
                  <a:lnTo>
                    <a:pt x="619" y="173"/>
                  </a:lnTo>
                  <a:lnTo>
                    <a:pt x="612" y="152"/>
                  </a:lnTo>
                  <a:lnTo>
                    <a:pt x="602" y="132"/>
                  </a:lnTo>
                  <a:lnTo>
                    <a:pt x="589" y="115"/>
                  </a:lnTo>
                  <a:lnTo>
                    <a:pt x="573" y="100"/>
                  </a:lnTo>
                  <a:lnTo>
                    <a:pt x="554" y="88"/>
                  </a:lnTo>
                  <a:lnTo>
                    <a:pt x="531" y="78"/>
                  </a:lnTo>
                  <a:lnTo>
                    <a:pt x="506" y="71"/>
                  </a:lnTo>
                  <a:lnTo>
                    <a:pt x="482" y="68"/>
                  </a:lnTo>
                  <a:close/>
                  <a:moveTo>
                    <a:pt x="480" y="0"/>
                  </a:moveTo>
                  <a:lnTo>
                    <a:pt x="509" y="2"/>
                  </a:lnTo>
                  <a:lnTo>
                    <a:pt x="539" y="9"/>
                  </a:lnTo>
                  <a:lnTo>
                    <a:pt x="568" y="21"/>
                  </a:lnTo>
                  <a:lnTo>
                    <a:pt x="596" y="37"/>
                  </a:lnTo>
                  <a:lnTo>
                    <a:pt x="622" y="56"/>
                  </a:lnTo>
                  <a:lnTo>
                    <a:pt x="643" y="78"/>
                  </a:lnTo>
                  <a:lnTo>
                    <a:pt x="661" y="102"/>
                  </a:lnTo>
                  <a:lnTo>
                    <a:pt x="674" y="128"/>
                  </a:lnTo>
                  <a:lnTo>
                    <a:pt x="684" y="157"/>
                  </a:lnTo>
                  <a:lnTo>
                    <a:pt x="689" y="187"/>
                  </a:lnTo>
                  <a:lnTo>
                    <a:pt x="691" y="217"/>
                  </a:lnTo>
                  <a:lnTo>
                    <a:pt x="688" y="245"/>
                  </a:lnTo>
                  <a:lnTo>
                    <a:pt x="706" y="251"/>
                  </a:lnTo>
                  <a:lnTo>
                    <a:pt x="734" y="264"/>
                  </a:lnTo>
                  <a:lnTo>
                    <a:pt x="759" y="279"/>
                  </a:lnTo>
                  <a:lnTo>
                    <a:pt x="781" y="299"/>
                  </a:lnTo>
                  <a:lnTo>
                    <a:pt x="802" y="320"/>
                  </a:lnTo>
                  <a:lnTo>
                    <a:pt x="819" y="344"/>
                  </a:lnTo>
                  <a:lnTo>
                    <a:pt x="834" y="370"/>
                  </a:lnTo>
                  <a:lnTo>
                    <a:pt x="845" y="398"/>
                  </a:lnTo>
                  <a:lnTo>
                    <a:pt x="852" y="426"/>
                  </a:lnTo>
                  <a:lnTo>
                    <a:pt x="855" y="455"/>
                  </a:lnTo>
                  <a:lnTo>
                    <a:pt x="854" y="484"/>
                  </a:lnTo>
                  <a:lnTo>
                    <a:pt x="848" y="513"/>
                  </a:lnTo>
                  <a:lnTo>
                    <a:pt x="838" y="542"/>
                  </a:lnTo>
                  <a:lnTo>
                    <a:pt x="822" y="569"/>
                  </a:lnTo>
                  <a:lnTo>
                    <a:pt x="803" y="592"/>
                  </a:lnTo>
                  <a:lnTo>
                    <a:pt x="781" y="610"/>
                  </a:lnTo>
                  <a:lnTo>
                    <a:pt x="759" y="623"/>
                  </a:lnTo>
                  <a:lnTo>
                    <a:pt x="734" y="633"/>
                  </a:lnTo>
                  <a:lnTo>
                    <a:pt x="707" y="639"/>
                  </a:lnTo>
                  <a:lnTo>
                    <a:pt x="679" y="642"/>
                  </a:lnTo>
                  <a:lnTo>
                    <a:pt x="651" y="642"/>
                  </a:lnTo>
                  <a:lnTo>
                    <a:pt x="622" y="638"/>
                  </a:lnTo>
                  <a:lnTo>
                    <a:pt x="591" y="633"/>
                  </a:lnTo>
                  <a:lnTo>
                    <a:pt x="562" y="626"/>
                  </a:lnTo>
                  <a:lnTo>
                    <a:pt x="532" y="617"/>
                  </a:lnTo>
                  <a:lnTo>
                    <a:pt x="503" y="608"/>
                  </a:lnTo>
                  <a:lnTo>
                    <a:pt x="475" y="598"/>
                  </a:lnTo>
                  <a:lnTo>
                    <a:pt x="447" y="587"/>
                  </a:lnTo>
                  <a:lnTo>
                    <a:pt x="421" y="577"/>
                  </a:lnTo>
                  <a:lnTo>
                    <a:pt x="398" y="568"/>
                  </a:lnTo>
                  <a:lnTo>
                    <a:pt x="394" y="576"/>
                  </a:lnTo>
                  <a:lnTo>
                    <a:pt x="381" y="594"/>
                  </a:lnTo>
                  <a:lnTo>
                    <a:pt x="367" y="611"/>
                  </a:lnTo>
                  <a:lnTo>
                    <a:pt x="351" y="623"/>
                  </a:lnTo>
                  <a:lnTo>
                    <a:pt x="333" y="634"/>
                  </a:lnTo>
                  <a:lnTo>
                    <a:pt x="314" y="640"/>
                  </a:lnTo>
                  <a:lnTo>
                    <a:pt x="293" y="642"/>
                  </a:lnTo>
                  <a:lnTo>
                    <a:pt x="270" y="639"/>
                  </a:lnTo>
                  <a:lnTo>
                    <a:pt x="246" y="631"/>
                  </a:lnTo>
                  <a:lnTo>
                    <a:pt x="214" y="614"/>
                  </a:lnTo>
                  <a:lnTo>
                    <a:pt x="184" y="594"/>
                  </a:lnTo>
                  <a:lnTo>
                    <a:pt x="155" y="571"/>
                  </a:lnTo>
                  <a:lnTo>
                    <a:pt x="128" y="546"/>
                  </a:lnTo>
                  <a:lnTo>
                    <a:pt x="77" y="495"/>
                  </a:lnTo>
                  <a:lnTo>
                    <a:pt x="50" y="470"/>
                  </a:lnTo>
                  <a:lnTo>
                    <a:pt x="42" y="459"/>
                  </a:lnTo>
                  <a:lnTo>
                    <a:pt x="40" y="448"/>
                  </a:lnTo>
                  <a:lnTo>
                    <a:pt x="42" y="439"/>
                  </a:lnTo>
                  <a:lnTo>
                    <a:pt x="46" y="429"/>
                  </a:lnTo>
                  <a:lnTo>
                    <a:pt x="54" y="421"/>
                  </a:lnTo>
                  <a:lnTo>
                    <a:pt x="64" y="415"/>
                  </a:lnTo>
                  <a:lnTo>
                    <a:pt x="75" y="414"/>
                  </a:lnTo>
                  <a:lnTo>
                    <a:pt x="86" y="416"/>
                  </a:lnTo>
                  <a:lnTo>
                    <a:pt x="91" y="419"/>
                  </a:lnTo>
                  <a:lnTo>
                    <a:pt x="99" y="415"/>
                  </a:lnTo>
                  <a:lnTo>
                    <a:pt x="111" y="407"/>
                  </a:lnTo>
                  <a:lnTo>
                    <a:pt x="121" y="400"/>
                  </a:lnTo>
                  <a:lnTo>
                    <a:pt x="130" y="390"/>
                  </a:lnTo>
                  <a:lnTo>
                    <a:pt x="131" y="388"/>
                  </a:lnTo>
                  <a:lnTo>
                    <a:pt x="107" y="375"/>
                  </a:lnTo>
                  <a:lnTo>
                    <a:pt x="80" y="358"/>
                  </a:lnTo>
                  <a:lnTo>
                    <a:pt x="57" y="337"/>
                  </a:lnTo>
                  <a:lnTo>
                    <a:pt x="37" y="315"/>
                  </a:lnTo>
                  <a:lnTo>
                    <a:pt x="21" y="290"/>
                  </a:lnTo>
                  <a:lnTo>
                    <a:pt x="8" y="263"/>
                  </a:lnTo>
                  <a:lnTo>
                    <a:pt x="2" y="234"/>
                  </a:lnTo>
                  <a:lnTo>
                    <a:pt x="0" y="205"/>
                  </a:lnTo>
                  <a:lnTo>
                    <a:pt x="5" y="175"/>
                  </a:lnTo>
                  <a:lnTo>
                    <a:pt x="15" y="144"/>
                  </a:lnTo>
                  <a:lnTo>
                    <a:pt x="33" y="113"/>
                  </a:lnTo>
                  <a:lnTo>
                    <a:pt x="53" y="87"/>
                  </a:lnTo>
                  <a:lnTo>
                    <a:pt x="76" y="66"/>
                  </a:lnTo>
                  <a:lnTo>
                    <a:pt x="100" y="50"/>
                  </a:lnTo>
                  <a:lnTo>
                    <a:pt x="125" y="37"/>
                  </a:lnTo>
                  <a:lnTo>
                    <a:pt x="152" y="29"/>
                  </a:lnTo>
                  <a:lnTo>
                    <a:pt x="178" y="25"/>
                  </a:lnTo>
                  <a:lnTo>
                    <a:pt x="205" y="26"/>
                  </a:lnTo>
                  <a:lnTo>
                    <a:pt x="233" y="29"/>
                  </a:lnTo>
                  <a:lnTo>
                    <a:pt x="261" y="37"/>
                  </a:lnTo>
                  <a:lnTo>
                    <a:pt x="288" y="48"/>
                  </a:lnTo>
                  <a:lnTo>
                    <a:pt x="314" y="61"/>
                  </a:lnTo>
                  <a:lnTo>
                    <a:pt x="332" y="73"/>
                  </a:lnTo>
                  <a:lnTo>
                    <a:pt x="347" y="55"/>
                  </a:lnTo>
                  <a:lnTo>
                    <a:pt x="370" y="35"/>
                  </a:lnTo>
                  <a:lnTo>
                    <a:pt x="395" y="21"/>
                  </a:lnTo>
                  <a:lnTo>
                    <a:pt x="421" y="9"/>
                  </a:lnTo>
                  <a:lnTo>
                    <a:pt x="449" y="3"/>
                  </a:lnTo>
                  <a:lnTo>
                    <a:pt x="48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90" name="Freeform 26"/>
            <p:cNvSpPr>
              <a:spLocks/>
            </p:cNvSpPr>
            <p:nvPr/>
          </p:nvSpPr>
          <p:spPr bwMode="auto">
            <a:xfrm>
              <a:off x="1822" y="663"/>
              <a:ext cx="1172" cy="1241"/>
            </a:xfrm>
            <a:custGeom>
              <a:avLst/>
              <a:gdLst/>
              <a:ahLst/>
              <a:cxnLst>
                <a:cxn ang="0">
                  <a:pos x="609" y="2"/>
                </a:cxn>
                <a:cxn ang="0">
                  <a:pos x="713" y="18"/>
                </a:cxn>
                <a:cxn ang="0">
                  <a:pos x="812" y="51"/>
                </a:cxn>
                <a:cxn ang="0">
                  <a:pos x="905" y="100"/>
                </a:cxn>
                <a:cxn ang="0">
                  <a:pos x="987" y="163"/>
                </a:cxn>
                <a:cxn ang="0">
                  <a:pos x="1058" y="238"/>
                </a:cxn>
                <a:cxn ang="0">
                  <a:pos x="1114" y="324"/>
                </a:cxn>
                <a:cxn ang="0">
                  <a:pos x="1152" y="421"/>
                </a:cxn>
                <a:cxn ang="0">
                  <a:pos x="1170" y="526"/>
                </a:cxn>
                <a:cxn ang="0">
                  <a:pos x="1172" y="597"/>
                </a:cxn>
                <a:cxn ang="0">
                  <a:pos x="1167" y="669"/>
                </a:cxn>
                <a:cxn ang="0">
                  <a:pos x="1156" y="741"/>
                </a:cxn>
                <a:cxn ang="0">
                  <a:pos x="1136" y="810"/>
                </a:cxn>
                <a:cxn ang="0">
                  <a:pos x="1109" y="874"/>
                </a:cxn>
                <a:cxn ang="0">
                  <a:pos x="1074" y="931"/>
                </a:cxn>
                <a:cxn ang="0">
                  <a:pos x="1031" y="979"/>
                </a:cxn>
                <a:cxn ang="0">
                  <a:pos x="980" y="1014"/>
                </a:cxn>
                <a:cxn ang="0">
                  <a:pos x="921" y="1036"/>
                </a:cxn>
                <a:cxn ang="0">
                  <a:pos x="854" y="1042"/>
                </a:cxn>
                <a:cxn ang="0">
                  <a:pos x="778" y="1030"/>
                </a:cxn>
                <a:cxn ang="0">
                  <a:pos x="720" y="1076"/>
                </a:cxn>
                <a:cxn ang="0">
                  <a:pos x="687" y="1190"/>
                </a:cxn>
                <a:cxn ang="0">
                  <a:pos x="659" y="1181"/>
                </a:cxn>
                <a:cxn ang="0">
                  <a:pos x="650" y="1199"/>
                </a:cxn>
                <a:cxn ang="0">
                  <a:pos x="644" y="1196"/>
                </a:cxn>
                <a:cxn ang="0">
                  <a:pos x="638" y="1175"/>
                </a:cxn>
                <a:cxn ang="0">
                  <a:pos x="629" y="1126"/>
                </a:cxn>
                <a:cxn ang="0">
                  <a:pos x="618" y="1072"/>
                </a:cxn>
                <a:cxn ang="0">
                  <a:pos x="608" y="1044"/>
                </a:cxn>
                <a:cxn ang="0">
                  <a:pos x="572" y="1008"/>
                </a:cxn>
                <a:cxn ang="0">
                  <a:pos x="510" y="970"/>
                </a:cxn>
                <a:cxn ang="0">
                  <a:pos x="447" y="945"/>
                </a:cxn>
                <a:cxn ang="0">
                  <a:pos x="379" y="923"/>
                </a:cxn>
                <a:cxn ang="0">
                  <a:pos x="304" y="899"/>
                </a:cxn>
                <a:cxn ang="0">
                  <a:pos x="220" y="864"/>
                </a:cxn>
                <a:cxn ang="0">
                  <a:pos x="143" y="819"/>
                </a:cxn>
                <a:cxn ang="0">
                  <a:pos x="84" y="765"/>
                </a:cxn>
                <a:cxn ang="0">
                  <a:pos x="41" y="703"/>
                </a:cxn>
                <a:cxn ang="0">
                  <a:pos x="14" y="634"/>
                </a:cxn>
                <a:cxn ang="0">
                  <a:pos x="1" y="561"/>
                </a:cxn>
                <a:cxn ang="0">
                  <a:pos x="2" y="485"/>
                </a:cxn>
                <a:cxn ang="0">
                  <a:pos x="17" y="409"/>
                </a:cxn>
                <a:cxn ang="0">
                  <a:pos x="43" y="334"/>
                </a:cxn>
                <a:cxn ang="0">
                  <a:pos x="82" y="263"/>
                </a:cxn>
                <a:cxn ang="0">
                  <a:pos x="132" y="197"/>
                </a:cxn>
                <a:cxn ang="0">
                  <a:pos x="191" y="138"/>
                </a:cxn>
                <a:cxn ang="0">
                  <a:pos x="259" y="88"/>
                </a:cxn>
                <a:cxn ang="0">
                  <a:pos x="347" y="43"/>
                </a:cxn>
                <a:cxn ang="0">
                  <a:pos x="450" y="11"/>
                </a:cxn>
                <a:cxn ang="0">
                  <a:pos x="556" y="0"/>
                </a:cxn>
              </a:cxnLst>
              <a:rect l="0" t="0" r="r" b="b"/>
              <a:pathLst>
                <a:path w="1172" h="1241">
                  <a:moveTo>
                    <a:pt x="556" y="0"/>
                  </a:moveTo>
                  <a:lnTo>
                    <a:pt x="609" y="2"/>
                  </a:lnTo>
                  <a:lnTo>
                    <a:pt x="661" y="8"/>
                  </a:lnTo>
                  <a:lnTo>
                    <a:pt x="713" y="18"/>
                  </a:lnTo>
                  <a:lnTo>
                    <a:pt x="763" y="33"/>
                  </a:lnTo>
                  <a:lnTo>
                    <a:pt x="812" y="51"/>
                  </a:lnTo>
                  <a:lnTo>
                    <a:pt x="860" y="74"/>
                  </a:lnTo>
                  <a:lnTo>
                    <a:pt x="905" y="100"/>
                  </a:lnTo>
                  <a:lnTo>
                    <a:pt x="947" y="130"/>
                  </a:lnTo>
                  <a:lnTo>
                    <a:pt x="987" y="163"/>
                  </a:lnTo>
                  <a:lnTo>
                    <a:pt x="1024" y="199"/>
                  </a:lnTo>
                  <a:lnTo>
                    <a:pt x="1058" y="238"/>
                  </a:lnTo>
                  <a:lnTo>
                    <a:pt x="1088" y="281"/>
                  </a:lnTo>
                  <a:lnTo>
                    <a:pt x="1114" y="324"/>
                  </a:lnTo>
                  <a:lnTo>
                    <a:pt x="1135" y="372"/>
                  </a:lnTo>
                  <a:lnTo>
                    <a:pt x="1152" y="421"/>
                  </a:lnTo>
                  <a:lnTo>
                    <a:pt x="1163" y="472"/>
                  </a:lnTo>
                  <a:lnTo>
                    <a:pt x="1170" y="526"/>
                  </a:lnTo>
                  <a:lnTo>
                    <a:pt x="1172" y="561"/>
                  </a:lnTo>
                  <a:lnTo>
                    <a:pt x="1172" y="597"/>
                  </a:lnTo>
                  <a:lnTo>
                    <a:pt x="1171" y="633"/>
                  </a:lnTo>
                  <a:lnTo>
                    <a:pt x="1167" y="669"/>
                  </a:lnTo>
                  <a:lnTo>
                    <a:pt x="1162" y="705"/>
                  </a:lnTo>
                  <a:lnTo>
                    <a:pt x="1156" y="741"/>
                  </a:lnTo>
                  <a:lnTo>
                    <a:pt x="1147" y="776"/>
                  </a:lnTo>
                  <a:lnTo>
                    <a:pt x="1136" y="810"/>
                  </a:lnTo>
                  <a:lnTo>
                    <a:pt x="1124" y="843"/>
                  </a:lnTo>
                  <a:lnTo>
                    <a:pt x="1109" y="874"/>
                  </a:lnTo>
                  <a:lnTo>
                    <a:pt x="1092" y="903"/>
                  </a:lnTo>
                  <a:lnTo>
                    <a:pt x="1074" y="931"/>
                  </a:lnTo>
                  <a:lnTo>
                    <a:pt x="1053" y="955"/>
                  </a:lnTo>
                  <a:lnTo>
                    <a:pt x="1031" y="979"/>
                  </a:lnTo>
                  <a:lnTo>
                    <a:pt x="1007" y="998"/>
                  </a:lnTo>
                  <a:lnTo>
                    <a:pt x="980" y="1014"/>
                  </a:lnTo>
                  <a:lnTo>
                    <a:pt x="951" y="1027"/>
                  </a:lnTo>
                  <a:lnTo>
                    <a:pt x="921" y="1036"/>
                  </a:lnTo>
                  <a:lnTo>
                    <a:pt x="889" y="1042"/>
                  </a:lnTo>
                  <a:lnTo>
                    <a:pt x="854" y="1042"/>
                  </a:lnTo>
                  <a:lnTo>
                    <a:pt x="817" y="1039"/>
                  </a:lnTo>
                  <a:lnTo>
                    <a:pt x="778" y="1030"/>
                  </a:lnTo>
                  <a:lnTo>
                    <a:pt x="737" y="1017"/>
                  </a:lnTo>
                  <a:lnTo>
                    <a:pt x="720" y="1076"/>
                  </a:lnTo>
                  <a:lnTo>
                    <a:pt x="703" y="1134"/>
                  </a:lnTo>
                  <a:lnTo>
                    <a:pt x="687" y="1190"/>
                  </a:lnTo>
                  <a:lnTo>
                    <a:pt x="671" y="1241"/>
                  </a:lnTo>
                  <a:lnTo>
                    <a:pt x="659" y="1181"/>
                  </a:lnTo>
                  <a:lnTo>
                    <a:pt x="654" y="1194"/>
                  </a:lnTo>
                  <a:lnTo>
                    <a:pt x="650" y="1199"/>
                  </a:lnTo>
                  <a:lnTo>
                    <a:pt x="648" y="1200"/>
                  </a:lnTo>
                  <a:lnTo>
                    <a:pt x="644" y="1196"/>
                  </a:lnTo>
                  <a:lnTo>
                    <a:pt x="641" y="1187"/>
                  </a:lnTo>
                  <a:lnTo>
                    <a:pt x="638" y="1175"/>
                  </a:lnTo>
                  <a:lnTo>
                    <a:pt x="635" y="1161"/>
                  </a:lnTo>
                  <a:lnTo>
                    <a:pt x="629" y="1126"/>
                  </a:lnTo>
                  <a:lnTo>
                    <a:pt x="626" y="1107"/>
                  </a:lnTo>
                  <a:lnTo>
                    <a:pt x="618" y="1072"/>
                  </a:lnTo>
                  <a:lnTo>
                    <a:pt x="614" y="1057"/>
                  </a:lnTo>
                  <a:lnTo>
                    <a:pt x="608" y="1044"/>
                  </a:lnTo>
                  <a:lnTo>
                    <a:pt x="602" y="1034"/>
                  </a:lnTo>
                  <a:lnTo>
                    <a:pt x="572" y="1008"/>
                  </a:lnTo>
                  <a:lnTo>
                    <a:pt x="541" y="988"/>
                  </a:lnTo>
                  <a:lnTo>
                    <a:pt x="510" y="970"/>
                  </a:lnTo>
                  <a:lnTo>
                    <a:pt x="479" y="956"/>
                  </a:lnTo>
                  <a:lnTo>
                    <a:pt x="447" y="945"/>
                  </a:lnTo>
                  <a:lnTo>
                    <a:pt x="414" y="934"/>
                  </a:lnTo>
                  <a:lnTo>
                    <a:pt x="379" y="923"/>
                  </a:lnTo>
                  <a:lnTo>
                    <a:pt x="343" y="912"/>
                  </a:lnTo>
                  <a:lnTo>
                    <a:pt x="304" y="899"/>
                  </a:lnTo>
                  <a:lnTo>
                    <a:pt x="264" y="884"/>
                  </a:lnTo>
                  <a:lnTo>
                    <a:pt x="220" y="864"/>
                  </a:lnTo>
                  <a:lnTo>
                    <a:pt x="179" y="843"/>
                  </a:lnTo>
                  <a:lnTo>
                    <a:pt x="143" y="819"/>
                  </a:lnTo>
                  <a:lnTo>
                    <a:pt x="112" y="793"/>
                  </a:lnTo>
                  <a:lnTo>
                    <a:pt x="84" y="765"/>
                  </a:lnTo>
                  <a:lnTo>
                    <a:pt x="61" y="735"/>
                  </a:lnTo>
                  <a:lnTo>
                    <a:pt x="41" y="703"/>
                  </a:lnTo>
                  <a:lnTo>
                    <a:pt x="26" y="669"/>
                  </a:lnTo>
                  <a:lnTo>
                    <a:pt x="14" y="634"/>
                  </a:lnTo>
                  <a:lnTo>
                    <a:pt x="6" y="598"/>
                  </a:lnTo>
                  <a:lnTo>
                    <a:pt x="1" y="561"/>
                  </a:lnTo>
                  <a:lnTo>
                    <a:pt x="0" y="523"/>
                  </a:lnTo>
                  <a:lnTo>
                    <a:pt x="2" y="485"/>
                  </a:lnTo>
                  <a:lnTo>
                    <a:pt x="8" y="447"/>
                  </a:lnTo>
                  <a:lnTo>
                    <a:pt x="17" y="409"/>
                  </a:lnTo>
                  <a:lnTo>
                    <a:pt x="29" y="371"/>
                  </a:lnTo>
                  <a:lnTo>
                    <a:pt x="43" y="334"/>
                  </a:lnTo>
                  <a:lnTo>
                    <a:pt x="62" y="298"/>
                  </a:lnTo>
                  <a:lnTo>
                    <a:pt x="82" y="263"/>
                  </a:lnTo>
                  <a:lnTo>
                    <a:pt x="105" y="229"/>
                  </a:lnTo>
                  <a:lnTo>
                    <a:pt x="132" y="197"/>
                  </a:lnTo>
                  <a:lnTo>
                    <a:pt x="160" y="166"/>
                  </a:lnTo>
                  <a:lnTo>
                    <a:pt x="191" y="138"/>
                  </a:lnTo>
                  <a:lnTo>
                    <a:pt x="224" y="112"/>
                  </a:lnTo>
                  <a:lnTo>
                    <a:pt x="259" y="88"/>
                  </a:lnTo>
                  <a:lnTo>
                    <a:pt x="297" y="67"/>
                  </a:lnTo>
                  <a:lnTo>
                    <a:pt x="347" y="43"/>
                  </a:lnTo>
                  <a:lnTo>
                    <a:pt x="398" y="24"/>
                  </a:lnTo>
                  <a:lnTo>
                    <a:pt x="450" y="11"/>
                  </a:lnTo>
                  <a:lnTo>
                    <a:pt x="503" y="3"/>
                  </a:lnTo>
                  <a:lnTo>
                    <a:pt x="5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91" name="Freeform 27"/>
            <p:cNvSpPr>
              <a:spLocks noEditPoints="1"/>
            </p:cNvSpPr>
            <p:nvPr/>
          </p:nvSpPr>
          <p:spPr bwMode="auto">
            <a:xfrm>
              <a:off x="1789" y="631"/>
              <a:ext cx="1238" cy="1306"/>
            </a:xfrm>
            <a:custGeom>
              <a:avLst/>
              <a:gdLst/>
              <a:ahLst/>
              <a:cxnLst>
                <a:cxn ang="0">
                  <a:pos x="449" y="86"/>
                </a:cxn>
                <a:cxn ang="0">
                  <a:pos x="285" y="167"/>
                </a:cxn>
                <a:cxn ang="0">
                  <a:pos x="173" y="279"/>
                </a:cxn>
                <a:cxn ang="0">
                  <a:pos x="93" y="418"/>
                </a:cxn>
                <a:cxn ang="0">
                  <a:pos x="63" y="568"/>
                </a:cxn>
                <a:cxn ang="0">
                  <a:pos x="100" y="715"/>
                </a:cxn>
                <a:cxn ang="0">
                  <a:pos x="209" y="831"/>
                </a:cxn>
                <a:cxn ang="0">
                  <a:pos x="381" y="907"/>
                </a:cxn>
                <a:cxn ang="0">
                  <a:pos x="560" y="974"/>
                </a:cxn>
                <a:cxn ang="0">
                  <a:pos x="635" y="1021"/>
                </a:cxn>
                <a:cxn ang="0">
                  <a:pos x="683" y="1091"/>
                </a:cxn>
                <a:cxn ang="0">
                  <a:pos x="743" y="1030"/>
                </a:cxn>
                <a:cxn ang="0">
                  <a:pos x="779" y="1017"/>
                </a:cxn>
                <a:cxn ang="0">
                  <a:pos x="892" y="1042"/>
                </a:cxn>
                <a:cxn ang="0">
                  <a:pos x="1008" y="1010"/>
                </a:cxn>
                <a:cxn ang="0">
                  <a:pos x="1093" y="923"/>
                </a:cxn>
                <a:cxn ang="0">
                  <a:pos x="1145" y="808"/>
                </a:cxn>
                <a:cxn ang="0">
                  <a:pos x="1171" y="656"/>
                </a:cxn>
                <a:cxn ang="0">
                  <a:pos x="1156" y="472"/>
                </a:cxn>
                <a:cxn ang="0">
                  <a:pos x="1071" y="300"/>
                </a:cxn>
                <a:cxn ang="0">
                  <a:pos x="911" y="156"/>
                </a:cxn>
                <a:cxn ang="0">
                  <a:pos x="714" y="77"/>
                </a:cxn>
                <a:cxn ang="0">
                  <a:pos x="649" y="2"/>
                </a:cxn>
                <a:cxn ang="0">
                  <a:pos x="866" y="56"/>
                </a:cxn>
                <a:cxn ang="0">
                  <a:pos x="1050" y="180"/>
                </a:cxn>
                <a:cxn ang="0">
                  <a:pos x="1176" y="350"/>
                </a:cxn>
                <a:cxn ang="0">
                  <a:pos x="1234" y="553"/>
                </a:cxn>
                <a:cxn ang="0">
                  <a:pos x="1226" y="757"/>
                </a:cxn>
                <a:cxn ang="0">
                  <a:pos x="1179" y="909"/>
                </a:cxn>
                <a:cxn ang="0">
                  <a:pos x="1086" y="1035"/>
                </a:cxn>
                <a:cxn ang="0">
                  <a:pos x="949" y="1101"/>
                </a:cxn>
                <a:cxn ang="0">
                  <a:pos x="799" y="1092"/>
                </a:cxn>
                <a:cxn ang="0">
                  <a:pos x="723" y="1301"/>
                </a:cxn>
                <a:cxn ang="0">
                  <a:pos x="685" y="1301"/>
                </a:cxn>
                <a:cxn ang="0">
                  <a:pos x="671" y="1265"/>
                </a:cxn>
                <a:cxn ang="0">
                  <a:pos x="648" y="1244"/>
                </a:cxn>
                <a:cxn ang="0">
                  <a:pos x="629" y="1165"/>
                </a:cxn>
                <a:cxn ang="0">
                  <a:pos x="605" y="1092"/>
                </a:cxn>
                <a:cxn ang="0">
                  <a:pos x="524" y="1031"/>
                </a:cxn>
                <a:cxn ang="0">
                  <a:pos x="384" y="977"/>
                </a:cxn>
                <a:cxn ang="0">
                  <a:pos x="244" y="925"/>
                </a:cxn>
                <a:cxn ang="0">
                  <a:pos x="119" y="847"/>
                </a:cxn>
                <a:cxn ang="0">
                  <a:pos x="28" y="709"/>
                </a:cxn>
                <a:cxn ang="0">
                  <a:pos x="0" y="540"/>
                </a:cxn>
                <a:cxn ang="0">
                  <a:pos x="38" y="370"/>
                </a:cxn>
                <a:cxn ang="0">
                  <a:pos x="129" y="218"/>
                </a:cxn>
                <a:cxn ang="0">
                  <a:pos x="281" y="89"/>
                </a:cxn>
                <a:cxn ang="0">
                  <a:pos x="486" y="11"/>
                </a:cxn>
              </a:cxnLst>
              <a:rect l="0" t="0" r="r" b="b"/>
              <a:pathLst>
                <a:path w="1238" h="1306">
                  <a:moveTo>
                    <a:pt x="608" y="66"/>
                  </a:moveTo>
                  <a:lnTo>
                    <a:pt x="555" y="68"/>
                  </a:lnTo>
                  <a:lnTo>
                    <a:pt x="501" y="75"/>
                  </a:lnTo>
                  <a:lnTo>
                    <a:pt x="449" y="86"/>
                  </a:lnTo>
                  <a:lnTo>
                    <a:pt x="397" y="104"/>
                  </a:lnTo>
                  <a:lnTo>
                    <a:pt x="348" y="127"/>
                  </a:lnTo>
                  <a:lnTo>
                    <a:pt x="317" y="146"/>
                  </a:lnTo>
                  <a:lnTo>
                    <a:pt x="285" y="167"/>
                  </a:lnTo>
                  <a:lnTo>
                    <a:pt x="255" y="191"/>
                  </a:lnTo>
                  <a:lnTo>
                    <a:pt x="226" y="218"/>
                  </a:lnTo>
                  <a:lnTo>
                    <a:pt x="199" y="248"/>
                  </a:lnTo>
                  <a:lnTo>
                    <a:pt x="173" y="279"/>
                  </a:lnTo>
                  <a:lnTo>
                    <a:pt x="149" y="311"/>
                  </a:lnTo>
                  <a:lnTo>
                    <a:pt x="128" y="346"/>
                  </a:lnTo>
                  <a:lnTo>
                    <a:pt x="109" y="381"/>
                  </a:lnTo>
                  <a:lnTo>
                    <a:pt x="93" y="418"/>
                  </a:lnTo>
                  <a:lnTo>
                    <a:pt x="80" y="455"/>
                  </a:lnTo>
                  <a:lnTo>
                    <a:pt x="70" y="493"/>
                  </a:lnTo>
                  <a:lnTo>
                    <a:pt x="64" y="531"/>
                  </a:lnTo>
                  <a:lnTo>
                    <a:pt x="63" y="568"/>
                  </a:lnTo>
                  <a:lnTo>
                    <a:pt x="64" y="606"/>
                  </a:lnTo>
                  <a:lnTo>
                    <a:pt x="71" y="643"/>
                  </a:lnTo>
                  <a:lnTo>
                    <a:pt x="83" y="680"/>
                  </a:lnTo>
                  <a:lnTo>
                    <a:pt x="100" y="715"/>
                  </a:lnTo>
                  <a:lnTo>
                    <a:pt x="121" y="749"/>
                  </a:lnTo>
                  <a:lnTo>
                    <a:pt x="148" y="781"/>
                  </a:lnTo>
                  <a:lnTo>
                    <a:pt x="177" y="809"/>
                  </a:lnTo>
                  <a:lnTo>
                    <a:pt x="209" y="831"/>
                  </a:lnTo>
                  <a:lnTo>
                    <a:pt x="241" y="850"/>
                  </a:lnTo>
                  <a:lnTo>
                    <a:pt x="275" y="867"/>
                  </a:lnTo>
                  <a:lnTo>
                    <a:pt x="309" y="881"/>
                  </a:lnTo>
                  <a:lnTo>
                    <a:pt x="381" y="907"/>
                  </a:lnTo>
                  <a:lnTo>
                    <a:pt x="418" y="917"/>
                  </a:lnTo>
                  <a:lnTo>
                    <a:pt x="490" y="943"/>
                  </a:lnTo>
                  <a:lnTo>
                    <a:pt x="525" y="957"/>
                  </a:lnTo>
                  <a:lnTo>
                    <a:pt x="560" y="974"/>
                  </a:lnTo>
                  <a:lnTo>
                    <a:pt x="579" y="984"/>
                  </a:lnTo>
                  <a:lnTo>
                    <a:pt x="598" y="995"/>
                  </a:lnTo>
                  <a:lnTo>
                    <a:pt x="617" y="1007"/>
                  </a:lnTo>
                  <a:lnTo>
                    <a:pt x="635" y="1021"/>
                  </a:lnTo>
                  <a:lnTo>
                    <a:pt x="650" y="1035"/>
                  </a:lnTo>
                  <a:lnTo>
                    <a:pt x="664" y="1052"/>
                  </a:lnTo>
                  <a:lnTo>
                    <a:pt x="675" y="1070"/>
                  </a:lnTo>
                  <a:lnTo>
                    <a:pt x="683" y="1091"/>
                  </a:lnTo>
                  <a:lnTo>
                    <a:pt x="697" y="1163"/>
                  </a:lnTo>
                  <a:lnTo>
                    <a:pt x="699" y="1171"/>
                  </a:lnTo>
                  <a:lnTo>
                    <a:pt x="738" y="1040"/>
                  </a:lnTo>
                  <a:lnTo>
                    <a:pt x="743" y="1030"/>
                  </a:lnTo>
                  <a:lnTo>
                    <a:pt x="750" y="1022"/>
                  </a:lnTo>
                  <a:lnTo>
                    <a:pt x="758" y="1018"/>
                  </a:lnTo>
                  <a:lnTo>
                    <a:pt x="768" y="1015"/>
                  </a:lnTo>
                  <a:lnTo>
                    <a:pt x="779" y="1017"/>
                  </a:lnTo>
                  <a:lnTo>
                    <a:pt x="806" y="1025"/>
                  </a:lnTo>
                  <a:lnTo>
                    <a:pt x="834" y="1033"/>
                  </a:lnTo>
                  <a:lnTo>
                    <a:pt x="863" y="1039"/>
                  </a:lnTo>
                  <a:lnTo>
                    <a:pt x="892" y="1042"/>
                  </a:lnTo>
                  <a:lnTo>
                    <a:pt x="921" y="1041"/>
                  </a:lnTo>
                  <a:lnTo>
                    <a:pt x="949" y="1035"/>
                  </a:lnTo>
                  <a:lnTo>
                    <a:pt x="979" y="1024"/>
                  </a:lnTo>
                  <a:lnTo>
                    <a:pt x="1008" y="1010"/>
                  </a:lnTo>
                  <a:lnTo>
                    <a:pt x="1032" y="992"/>
                  </a:lnTo>
                  <a:lnTo>
                    <a:pt x="1055" y="972"/>
                  </a:lnTo>
                  <a:lnTo>
                    <a:pt x="1076" y="949"/>
                  </a:lnTo>
                  <a:lnTo>
                    <a:pt x="1093" y="923"/>
                  </a:lnTo>
                  <a:lnTo>
                    <a:pt x="1109" y="896"/>
                  </a:lnTo>
                  <a:lnTo>
                    <a:pt x="1123" y="868"/>
                  </a:lnTo>
                  <a:lnTo>
                    <a:pt x="1135" y="838"/>
                  </a:lnTo>
                  <a:lnTo>
                    <a:pt x="1145" y="808"/>
                  </a:lnTo>
                  <a:lnTo>
                    <a:pt x="1153" y="777"/>
                  </a:lnTo>
                  <a:lnTo>
                    <a:pt x="1159" y="747"/>
                  </a:lnTo>
                  <a:lnTo>
                    <a:pt x="1166" y="702"/>
                  </a:lnTo>
                  <a:lnTo>
                    <a:pt x="1171" y="656"/>
                  </a:lnTo>
                  <a:lnTo>
                    <a:pt x="1172" y="609"/>
                  </a:lnTo>
                  <a:lnTo>
                    <a:pt x="1170" y="564"/>
                  </a:lnTo>
                  <a:lnTo>
                    <a:pt x="1164" y="517"/>
                  </a:lnTo>
                  <a:lnTo>
                    <a:pt x="1156" y="472"/>
                  </a:lnTo>
                  <a:lnTo>
                    <a:pt x="1142" y="428"/>
                  </a:lnTo>
                  <a:lnTo>
                    <a:pt x="1124" y="386"/>
                  </a:lnTo>
                  <a:lnTo>
                    <a:pt x="1102" y="345"/>
                  </a:lnTo>
                  <a:lnTo>
                    <a:pt x="1071" y="300"/>
                  </a:lnTo>
                  <a:lnTo>
                    <a:pt x="1036" y="258"/>
                  </a:lnTo>
                  <a:lnTo>
                    <a:pt x="998" y="220"/>
                  </a:lnTo>
                  <a:lnTo>
                    <a:pt x="956" y="186"/>
                  </a:lnTo>
                  <a:lnTo>
                    <a:pt x="911" y="156"/>
                  </a:lnTo>
                  <a:lnTo>
                    <a:pt x="865" y="130"/>
                  </a:lnTo>
                  <a:lnTo>
                    <a:pt x="816" y="109"/>
                  </a:lnTo>
                  <a:lnTo>
                    <a:pt x="765" y="91"/>
                  </a:lnTo>
                  <a:lnTo>
                    <a:pt x="714" y="77"/>
                  </a:lnTo>
                  <a:lnTo>
                    <a:pt x="661" y="70"/>
                  </a:lnTo>
                  <a:lnTo>
                    <a:pt x="608" y="66"/>
                  </a:lnTo>
                  <a:close/>
                  <a:moveTo>
                    <a:pt x="595" y="0"/>
                  </a:moveTo>
                  <a:lnTo>
                    <a:pt x="649" y="2"/>
                  </a:lnTo>
                  <a:lnTo>
                    <a:pt x="705" y="7"/>
                  </a:lnTo>
                  <a:lnTo>
                    <a:pt x="759" y="19"/>
                  </a:lnTo>
                  <a:lnTo>
                    <a:pt x="813" y="35"/>
                  </a:lnTo>
                  <a:lnTo>
                    <a:pt x="866" y="56"/>
                  </a:lnTo>
                  <a:lnTo>
                    <a:pt x="916" y="81"/>
                  </a:lnTo>
                  <a:lnTo>
                    <a:pt x="965" y="112"/>
                  </a:lnTo>
                  <a:lnTo>
                    <a:pt x="1010" y="145"/>
                  </a:lnTo>
                  <a:lnTo>
                    <a:pt x="1050" y="180"/>
                  </a:lnTo>
                  <a:lnTo>
                    <a:pt x="1087" y="218"/>
                  </a:lnTo>
                  <a:lnTo>
                    <a:pt x="1122" y="260"/>
                  </a:lnTo>
                  <a:lnTo>
                    <a:pt x="1151" y="304"/>
                  </a:lnTo>
                  <a:lnTo>
                    <a:pt x="1176" y="350"/>
                  </a:lnTo>
                  <a:lnTo>
                    <a:pt x="1197" y="398"/>
                  </a:lnTo>
                  <a:lnTo>
                    <a:pt x="1214" y="448"/>
                  </a:lnTo>
                  <a:lnTo>
                    <a:pt x="1227" y="499"/>
                  </a:lnTo>
                  <a:lnTo>
                    <a:pt x="1234" y="553"/>
                  </a:lnTo>
                  <a:lnTo>
                    <a:pt x="1238" y="607"/>
                  </a:lnTo>
                  <a:lnTo>
                    <a:pt x="1237" y="663"/>
                  </a:lnTo>
                  <a:lnTo>
                    <a:pt x="1232" y="719"/>
                  </a:lnTo>
                  <a:lnTo>
                    <a:pt x="1226" y="757"/>
                  </a:lnTo>
                  <a:lnTo>
                    <a:pt x="1217" y="795"/>
                  </a:lnTo>
                  <a:lnTo>
                    <a:pt x="1207" y="834"/>
                  </a:lnTo>
                  <a:lnTo>
                    <a:pt x="1195" y="872"/>
                  </a:lnTo>
                  <a:lnTo>
                    <a:pt x="1179" y="909"/>
                  </a:lnTo>
                  <a:lnTo>
                    <a:pt x="1160" y="945"/>
                  </a:lnTo>
                  <a:lnTo>
                    <a:pt x="1139" y="978"/>
                  </a:lnTo>
                  <a:lnTo>
                    <a:pt x="1115" y="1008"/>
                  </a:lnTo>
                  <a:lnTo>
                    <a:pt x="1086" y="1035"/>
                  </a:lnTo>
                  <a:lnTo>
                    <a:pt x="1054" y="1059"/>
                  </a:lnTo>
                  <a:lnTo>
                    <a:pt x="1020" y="1078"/>
                  </a:lnTo>
                  <a:lnTo>
                    <a:pt x="985" y="1092"/>
                  </a:lnTo>
                  <a:lnTo>
                    <a:pt x="949" y="1101"/>
                  </a:lnTo>
                  <a:lnTo>
                    <a:pt x="913" y="1105"/>
                  </a:lnTo>
                  <a:lnTo>
                    <a:pt x="875" y="1105"/>
                  </a:lnTo>
                  <a:lnTo>
                    <a:pt x="837" y="1101"/>
                  </a:lnTo>
                  <a:lnTo>
                    <a:pt x="799" y="1092"/>
                  </a:lnTo>
                  <a:lnTo>
                    <a:pt x="793" y="1091"/>
                  </a:lnTo>
                  <a:lnTo>
                    <a:pt x="736" y="1283"/>
                  </a:lnTo>
                  <a:lnTo>
                    <a:pt x="731" y="1294"/>
                  </a:lnTo>
                  <a:lnTo>
                    <a:pt x="723" y="1301"/>
                  </a:lnTo>
                  <a:lnTo>
                    <a:pt x="715" y="1305"/>
                  </a:lnTo>
                  <a:lnTo>
                    <a:pt x="704" y="1306"/>
                  </a:lnTo>
                  <a:lnTo>
                    <a:pt x="694" y="1304"/>
                  </a:lnTo>
                  <a:lnTo>
                    <a:pt x="685" y="1301"/>
                  </a:lnTo>
                  <a:lnTo>
                    <a:pt x="678" y="1295"/>
                  </a:lnTo>
                  <a:lnTo>
                    <a:pt x="672" y="1287"/>
                  </a:lnTo>
                  <a:lnTo>
                    <a:pt x="670" y="1276"/>
                  </a:lnTo>
                  <a:lnTo>
                    <a:pt x="671" y="1265"/>
                  </a:lnTo>
                  <a:lnTo>
                    <a:pt x="672" y="1263"/>
                  </a:lnTo>
                  <a:lnTo>
                    <a:pt x="665" y="1261"/>
                  </a:lnTo>
                  <a:lnTo>
                    <a:pt x="656" y="1255"/>
                  </a:lnTo>
                  <a:lnTo>
                    <a:pt x="648" y="1244"/>
                  </a:lnTo>
                  <a:lnTo>
                    <a:pt x="643" y="1230"/>
                  </a:lnTo>
                  <a:lnTo>
                    <a:pt x="638" y="1207"/>
                  </a:lnTo>
                  <a:lnTo>
                    <a:pt x="633" y="1186"/>
                  </a:lnTo>
                  <a:lnTo>
                    <a:pt x="629" y="1165"/>
                  </a:lnTo>
                  <a:lnTo>
                    <a:pt x="625" y="1146"/>
                  </a:lnTo>
                  <a:lnTo>
                    <a:pt x="620" y="1127"/>
                  </a:lnTo>
                  <a:lnTo>
                    <a:pt x="614" y="1110"/>
                  </a:lnTo>
                  <a:lnTo>
                    <a:pt x="605" y="1092"/>
                  </a:lnTo>
                  <a:lnTo>
                    <a:pt x="593" y="1077"/>
                  </a:lnTo>
                  <a:lnTo>
                    <a:pt x="577" y="1062"/>
                  </a:lnTo>
                  <a:lnTo>
                    <a:pt x="557" y="1049"/>
                  </a:lnTo>
                  <a:lnTo>
                    <a:pt x="524" y="1031"/>
                  </a:lnTo>
                  <a:lnTo>
                    <a:pt x="490" y="1016"/>
                  </a:lnTo>
                  <a:lnTo>
                    <a:pt x="455" y="1001"/>
                  </a:lnTo>
                  <a:lnTo>
                    <a:pt x="420" y="988"/>
                  </a:lnTo>
                  <a:lnTo>
                    <a:pt x="384" y="977"/>
                  </a:lnTo>
                  <a:lnTo>
                    <a:pt x="349" y="964"/>
                  </a:lnTo>
                  <a:lnTo>
                    <a:pt x="313" y="952"/>
                  </a:lnTo>
                  <a:lnTo>
                    <a:pt x="278" y="940"/>
                  </a:lnTo>
                  <a:lnTo>
                    <a:pt x="244" y="925"/>
                  </a:lnTo>
                  <a:lnTo>
                    <a:pt x="210" y="910"/>
                  </a:lnTo>
                  <a:lnTo>
                    <a:pt x="178" y="892"/>
                  </a:lnTo>
                  <a:lnTo>
                    <a:pt x="148" y="871"/>
                  </a:lnTo>
                  <a:lnTo>
                    <a:pt x="119" y="847"/>
                  </a:lnTo>
                  <a:lnTo>
                    <a:pt x="93" y="820"/>
                  </a:lnTo>
                  <a:lnTo>
                    <a:pt x="68" y="788"/>
                  </a:lnTo>
                  <a:lnTo>
                    <a:pt x="45" y="749"/>
                  </a:lnTo>
                  <a:lnTo>
                    <a:pt x="28" y="709"/>
                  </a:lnTo>
                  <a:lnTo>
                    <a:pt x="14" y="669"/>
                  </a:lnTo>
                  <a:lnTo>
                    <a:pt x="5" y="626"/>
                  </a:lnTo>
                  <a:lnTo>
                    <a:pt x="0" y="583"/>
                  </a:lnTo>
                  <a:lnTo>
                    <a:pt x="0" y="540"/>
                  </a:lnTo>
                  <a:lnTo>
                    <a:pt x="4" y="496"/>
                  </a:lnTo>
                  <a:lnTo>
                    <a:pt x="12" y="454"/>
                  </a:lnTo>
                  <a:lnTo>
                    <a:pt x="24" y="411"/>
                  </a:lnTo>
                  <a:lnTo>
                    <a:pt x="38" y="370"/>
                  </a:lnTo>
                  <a:lnTo>
                    <a:pt x="57" y="329"/>
                  </a:lnTo>
                  <a:lnTo>
                    <a:pt x="78" y="290"/>
                  </a:lnTo>
                  <a:lnTo>
                    <a:pt x="101" y="253"/>
                  </a:lnTo>
                  <a:lnTo>
                    <a:pt x="129" y="218"/>
                  </a:lnTo>
                  <a:lnTo>
                    <a:pt x="158" y="186"/>
                  </a:lnTo>
                  <a:lnTo>
                    <a:pt x="189" y="156"/>
                  </a:lnTo>
                  <a:lnTo>
                    <a:pt x="234" y="120"/>
                  </a:lnTo>
                  <a:lnTo>
                    <a:pt x="281" y="89"/>
                  </a:lnTo>
                  <a:lnTo>
                    <a:pt x="329" y="63"/>
                  </a:lnTo>
                  <a:lnTo>
                    <a:pt x="380" y="42"/>
                  </a:lnTo>
                  <a:lnTo>
                    <a:pt x="432" y="24"/>
                  </a:lnTo>
                  <a:lnTo>
                    <a:pt x="486" y="11"/>
                  </a:lnTo>
                  <a:lnTo>
                    <a:pt x="540" y="4"/>
                  </a:lnTo>
                  <a:lnTo>
                    <a:pt x="5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92" name="Freeform 28"/>
            <p:cNvSpPr>
              <a:spLocks/>
            </p:cNvSpPr>
            <p:nvPr/>
          </p:nvSpPr>
          <p:spPr bwMode="auto">
            <a:xfrm>
              <a:off x="2261" y="1034"/>
              <a:ext cx="334" cy="334"/>
            </a:xfrm>
            <a:custGeom>
              <a:avLst/>
              <a:gdLst/>
              <a:ahLst/>
              <a:cxnLst>
                <a:cxn ang="0">
                  <a:pos x="144" y="0"/>
                </a:cxn>
                <a:cxn ang="0">
                  <a:pos x="190" y="0"/>
                </a:cxn>
                <a:cxn ang="0">
                  <a:pos x="190" y="144"/>
                </a:cxn>
                <a:cxn ang="0">
                  <a:pos x="334" y="144"/>
                </a:cxn>
                <a:cxn ang="0">
                  <a:pos x="334" y="190"/>
                </a:cxn>
                <a:cxn ang="0">
                  <a:pos x="190" y="190"/>
                </a:cxn>
                <a:cxn ang="0">
                  <a:pos x="190" y="334"/>
                </a:cxn>
                <a:cxn ang="0">
                  <a:pos x="144" y="334"/>
                </a:cxn>
                <a:cxn ang="0">
                  <a:pos x="144" y="190"/>
                </a:cxn>
                <a:cxn ang="0">
                  <a:pos x="0" y="190"/>
                </a:cxn>
                <a:cxn ang="0">
                  <a:pos x="0" y="144"/>
                </a:cxn>
                <a:cxn ang="0">
                  <a:pos x="144" y="144"/>
                </a:cxn>
                <a:cxn ang="0">
                  <a:pos x="144" y="0"/>
                </a:cxn>
              </a:cxnLst>
              <a:rect l="0" t="0" r="r" b="b"/>
              <a:pathLst>
                <a:path w="334" h="334">
                  <a:moveTo>
                    <a:pt x="144" y="0"/>
                  </a:moveTo>
                  <a:lnTo>
                    <a:pt x="190" y="0"/>
                  </a:lnTo>
                  <a:lnTo>
                    <a:pt x="190" y="144"/>
                  </a:lnTo>
                  <a:lnTo>
                    <a:pt x="334" y="144"/>
                  </a:lnTo>
                  <a:lnTo>
                    <a:pt x="334" y="190"/>
                  </a:lnTo>
                  <a:lnTo>
                    <a:pt x="190" y="190"/>
                  </a:lnTo>
                  <a:lnTo>
                    <a:pt x="190" y="334"/>
                  </a:lnTo>
                  <a:lnTo>
                    <a:pt x="144" y="334"/>
                  </a:lnTo>
                  <a:lnTo>
                    <a:pt x="144" y="190"/>
                  </a:lnTo>
                  <a:lnTo>
                    <a:pt x="0" y="190"/>
                  </a:lnTo>
                  <a:lnTo>
                    <a:pt x="0" y="144"/>
                  </a:lnTo>
                  <a:lnTo>
                    <a:pt x="144" y="144"/>
                  </a:lnTo>
                  <a:lnTo>
                    <a:pt x="1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05" name="Group 3"/>
          <p:cNvGrpSpPr>
            <a:grpSpLocks noChangeAspect="1"/>
          </p:cNvGrpSpPr>
          <p:nvPr/>
        </p:nvGrpSpPr>
        <p:grpSpPr bwMode="auto">
          <a:xfrm>
            <a:off x="6531783" y="1700808"/>
            <a:ext cx="1208569" cy="1930763"/>
            <a:chOff x="3698" y="601"/>
            <a:chExt cx="1968" cy="3144"/>
          </a:xfrm>
          <a:effectLst>
            <a:outerShdw blurRad="50800" dist="38100" dir="2700000" algn="tl" rotWithShape="0">
              <a:prstClr val="black">
                <a:alpha val="40000"/>
              </a:prstClr>
            </a:outerShdw>
          </a:effectLst>
        </p:grpSpPr>
        <p:sp>
          <p:nvSpPr>
            <p:cNvPr id="206" name="AutoShape 2"/>
            <p:cNvSpPr>
              <a:spLocks noChangeAspect="1" noChangeArrowheads="1" noTextEdit="1"/>
            </p:cNvSpPr>
            <p:nvPr/>
          </p:nvSpPr>
          <p:spPr bwMode="auto">
            <a:xfrm>
              <a:off x="3698" y="601"/>
              <a:ext cx="1968" cy="314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7" name="Freeform 5"/>
            <p:cNvSpPr>
              <a:spLocks/>
            </p:cNvSpPr>
            <p:nvPr/>
          </p:nvSpPr>
          <p:spPr bwMode="auto">
            <a:xfrm>
              <a:off x="3731" y="2198"/>
              <a:ext cx="1691" cy="1514"/>
            </a:xfrm>
            <a:custGeom>
              <a:avLst/>
              <a:gdLst/>
              <a:ahLst/>
              <a:cxnLst>
                <a:cxn ang="0">
                  <a:pos x="1030" y="4"/>
                </a:cxn>
                <a:cxn ang="0">
                  <a:pos x="1133" y="22"/>
                </a:cxn>
                <a:cxn ang="0">
                  <a:pos x="1246" y="57"/>
                </a:cxn>
                <a:cxn ang="0">
                  <a:pos x="1355" y="102"/>
                </a:cxn>
                <a:cxn ang="0">
                  <a:pos x="1441" y="157"/>
                </a:cxn>
                <a:cxn ang="0">
                  <a:pos x="1513" y="222"/>
                </a:cxn>
                <a:cxn ang="0">
                  <a:pos x="1570" y="297"/>
                </a:cxn>
                <a:cxn ang="0">
                  <a:pos x="1614" y="379"/>
                </a:cxn>
                <a:cxn ang="0">
                  <a:pos x="1647" y="468"/>
                </a:cxn>
                <a:cxn ang="0">
                  <a:pos x="1670" y="563"/>
                </a:cxn>
                <a:cxn ang="0">
                  <a:pos x="1684" y="662"/>
                </a:cxn>
                <a:cxn ang="0">
                  <a:pos x="1690" y="765"/>
                </a:cxn>
                <a:cxn ang="0">
                  <a:pos x="1690" y="870"/>
                </a:cxn>
                <a:cxn ang="0">
                  <a:pos x="1680" y="1027"/>
                </a:cxn>
                <a:cxn ang="0">
                  <a:pos x="1661" y="1183"/>
                </a:cxn>
                <a:cxn ang="0">
                  <a:pos x="1647" y="1283"/>
                </a:cxn>
                <a:cxn ang="0">
                  <a:pos x="1632" y="1379"/>
                </a:cxn>
                <a:cxn ang="0">
                  <a:pos x="1618" y="1471"/>
                </a:cxn>
                <a:cxn ang="0">
                  <a:pos x="1567" y="1505"/>
                </a:cxn>
                <a:cxn ang="0">
                  <a:pos x="1471" y="1493"/>
                </a:cxn>
                <a:cxn ang="0">
                  <a:pos x="1363" y="1483"/>
                </a:cxn>
                <a:cxn ang="0">
                  <a:pos x="1249" y="1476"/>
                </a:cxn>
                <a:cxn ang="0">
                  <a:pos x="1128" y="1468"/>
                </a:cxn>
                <a:cxn ang="0">
                  <a:pos x="943" y="1456"/>
                </a:cxn>
                <a:cxn ang="0">
                  <a:pos x="819" y="1443"/>
                </a:cxn>
                <a:cxn ang="0">
                  <a:pos x="698" y="1426"/>
                </a:cxn>
                <a:cxn ang="0">
                  <a:pos x="582" y="1403"/>
                </a:cxn>
                <a:cxn ang="0">
                  <a:pos x="473" y="1372"/>
                </a:cxn>
                <a:cxn ang="0">
                  <a:pos x="375" y="1333"/>
                </a:cxn>
                <a:cxn ang="0">
                  <a:pos x="288" y="1282"/>
                </a:cxn>
                <a:cxn ang="0">
                  <a:pos x="217" y="1219"/>
                </a:cxn>
                <a:cxn ang="0">
                  <a:pos x="200" y="1168"/>
                </a:cxn>
                <a:cxn ang="0">
                  <a:pos x="204" y="1072"/>
                </a:cxn>
                <a:cxn ang="0">
                  <a:pos x="191" y="972"/>
                </a:cxn>
                <a:cxn ang="0">
                  <a:pos x="164" y="873"/>
                </a:cxn>
                <a:cxn ang="0">
                  <a:pos x="128" y="775"/>
                </a:cxn>
                <a:cxn ang="0">
                  <a:pos x="86" y="680"/>
                </a:cxn>
                <a:cxn ang="0">
                  <a:pos x="21" y="549"/>
                </a:cxn>
                <a:cxn ang="0">
                  <a:pos x="34" y="520"/>
                </a:cxn>
                <a:cxn ang="0">
                  <a:pos x="91" y="546"/>
                </a:cxn>
                <a:cxn ang="0">
                  <a:pos x="138" y="585"/>
                </a:cxn>
                <a:cxn ang="0">
                  <a:pos x="174" y="631"/>
                </a:cxn>
                <a:cxn ang="0">
                  <a:pos x="203" y="685"/>
                </a:cxn>
                <a:cxn ang="0">
                  <a:pos x="224" y="741"/>
                </a:cxn>
                <a:cxn ang="0">
                  <a:pos x="240" y="801"/>
                </a:cxn>
                <a:cxn ang="0">
                  <a:pos x="268" y="815"/>
                </a:cxn>
                <a:cxn ang="0">
                  <a:pos x="302" y="725"/>
                </a:cxn>
                <a:cxn ang="0">
                  <a:pos x="336" y="634"/>
                </a:cxn>
                <a:cxn ang="0">
                  <a:pos x="371" y="546"/>
                </a:cxn>
                <a:cxn ang="0">
                  <a:pos x="428" y="420"/>
                </a:cxn>
                <a:cxn ang="0">
                  <a:pos x="469" y="341"/>
                </a:cxn>
                <a:cxn ang="0">
                  <a:pos x="512" y="267"/>
                </a:cxn>
                <a:cxn ang="0">
                  <a:pos x="561" y="201"/>
                </a:cxn>
                <a:cxn ang="0">
                  <a:pos x="615" y="141"/>
                </a:cxn>
                <a:cxn ang="0">
                  <a:pos x="675" y="91"/>
                </a:cxn>
                <a:cxn ang="0">
                  <a:pos x="740" y="51"/>
                </a:cxn>
                <a:cxn ang="0">
                  <a:pos x="813" y="21"/>
                </a:cxn>
                <a:cxn ang="0">
                  <a:pos x="893" y="5"/>
                </a:cxn>
                <a:cxn ang="0">
                  <a:pos x="983" y="0"/>
                </a:cxn>
              </a:cxnLst>
              <a:rect l="0" t="0" r="r" b="b"/>
              <a:pathLst>
                <a:path w="1691" h="1514">
                  <a:moveTo>
                    <a:pt x="983" y="0"/>
                  </a:moveTo>
                  <a:lnTo>
                    <a:pt x="1030" y="4"/>
                  </a:lnTo>
                  <a:lnTo>
                    <a:pt x="1081" y="11"/>
                  </a:lnTo>
                  <a:lnTo>
                    <a:pt x="1133" y="22"/>
                  </a:lnTo>
                  <a:lnTo>
                    <a:pt x="1189" y="38"/>
                  </a:lnTo>
                  <a:lnTo>
                    <a:pt x="1246" y="57"/>
                  </a:lnTo>
                  <a:lnTo>
                    <a:pt x="1307" y="79"/>
                  </a:lnTo>
                  <a:lnTo>
                    <a:pt x="1355" y="102"/>
                  </a:lnTo>
                  <a:lnTo>
                    <a:pt x="1400" y="128"/>
                  </a:lnTo>
                  <a:lnTo>
                    <a:pt x="1441" y="157"/>
                  </a:lnTo>
                  <a:lnTo>
                    <a:pt x="1479" y="188"/>
                  </a:lnTo>
                  <a:lnTo>
                    <a:pt x="1513" y="222"/>
                  </a:lnTo>
                  <a:lnTo>
                    <a:pt x="1542" y="258"/>
                  </a:lnTo>
                  <a:lnTo>
                    <a:pt x="1570" y="297"/>
                  </a:lnTo>
                  <a:lnTo>
                    <a:pt x="1594" y="337"/>
                  </a:lnTo>
                  <a:lnTo>
                    <a:pt x="1614" y="379"/>
                  </a:lnTo>
                  <a:lnTo>
                    <a:pt x="1632" y="423"/>
                  </a:lnTo>
                  <a:lnTo>
                    <a:pt x="1647" y="468"/>
                  </a:lnTo>
                  <a:lnTo>
                    <a:pt x="1660" y="515"/>
                  </a:lnTo>
                  <a:lnTo>
                    <a:pt x="1670" y="563"/>
                  </a:lnTo>
                  <a:lnTo>
                    <a:pt x="1678" y="612"/>
                  </a:lnTo>
                  <a:lnTo>
                    <a:pt x="1684" y="662"/>
                  </a:lnTo>
                  <a:lnTo>
                    <a:pt x="1688" y="713"/>
                  </a:lnTo>
                  <a:lnTo>
                    <a:pt x="1690" y="765"/>
                  </a:lnTo>
                  <a:lnTo>
                    <a:pt x="1691" y="817"/>
                  </a:lnTo>
                  <a:lnTo>
                    <a:pt x="1690" y="870"/>
                  </a:lnTo>
                  <a:lnTo>
                    <a:pt x="1684" y="974"/>
                  </a:lnTo>
                  <a:lnTo>
                    <a:pt x="1680" y="1027"/>
                  </a:lnTo>
                  <a:lnTo>
                    <a:pt x="1668" y="1132"/>
                  </a:lnTo>
                  <a:lnTo>
                    <a:pt x="1661" y="1183"/>
                  </a:lnTo>
                  <a:lnTo>
                    <a:pt x="1654" y="1234"/>
                  </a:lnTo>
                  <a:lnTo>
                    <a:pt x="1647" y="1283"/>
                  </a:lnTo>
                  <a:lnTo>
                    <a:pt x="1640" y="1332"/>
                  </a:lnTo>
                  <a:lnTo>
                    <a:pt x="1632" y="1379"/>
                  </a:lnTo>
                  <a:lnTo>
                    <a:pt x="1624" y="1426"/>
                  </a:lnTo>
                  <a:lnTo>
                    <a:pt x="1618" y="1471"/>
                  </a:lnTo>
                  <a:lnTo>
                    <a:pt x="1611" y="1514"/>
                  </a:lnTo>
                  <a:lnTo>
                    <a:pt x="1567" y="1505"/>
                  </a:lnTo>
                  <a:lnTo>
                    <a:pt x="1520" y="1499"/>
                  </a:lnTo>
                  <a:lnTo>
                    <a:pt x="1471" y="1493"/>
                  </a:lnTo>
                  <a:lnTo>
                    <a:pt x="1418" y="1487"/>
                  </a:lnTo>
                  <a:lnTo>
                    <a:pt x="1363" y="1483"/>
                  </a:lnTo>
                  <a:lnTo>
                    <a:pt x="1307" y="1480"/>
                  </a:lnTo>
                  <a:lnTo>
                    <a:pt x="1249" y="1476"/>
                  </a:lnTo>
                  <a:lnTo>
                    <a:pt x="1189" y="1472"/>
                  </a:lnTo>
                  <a:lnTo>
                    <a:pt x="1128" y="1468"/>
                  </a:lnTo>
                  <a:lnTo>
                    <a:pt x="1004" y="1460"/>
                  </a:lnTo>
                  <a:lnTo>
                    <a:pt x="943" y="1456"/>
                  </a:lnTo>
                  <a:lnTo>
                    <a:pt x="881" y="1450"/>
                  </a:lnTo>
                  <a:lnTo>
                    <a:pt x="819" y="1443"/>
                  </a:lnTo>
                  <a:lnTo>
                    <a:pt x="758" y="1436"/>
                  </a:lnTo>
                  <a:lnTo>
                    <a:pt x="698" y="1426"/>
                  </a:lnTo>
                  <a:lnTo>
                    <a:pt x="639" y="1416"/>
                  </a:lnTo>
                  <a:lnTo>
                    <a:pt x="582" y="1403"/>
                  </a:lnTo>
                  <a:lnTo>
                    <a:pt x="527" y="1389"/>
                  </a:lnTo>
                  <a:lnTo>
                    <a:pt x="473" y="1372"/>
                  </a:lnTo>
                  <a:lnTo>
                    <a:pt x="423" y="1354"/>
                  </a:lnTo>
                  <a:lnTo>
                    <a:pt x="375" y="1333"/>
                  </a:lnTo>
                  <a:lnTo>
                    <a:pt x="330" y="1309"/>
                  </a:lnTo>
                  <a:lnTo>
                    <a:pt x="288" y="1282"/>
                  </a:lnTo>
                  <a:lnTo>
                    <a:pt x="251" y="1252"/>
                  </a:lnTo>
                  <a:lnTo>
                    <a:pt x="217" y="1219"/>
                  </a:lnTo>
                  <a:lnTo>
                    <a:pt x="190" y="1214"/>
                  </a:lnTo>
                  <a:lnTo>
                    <a:pt x="200" y="1168"/>
                  </a:lnTo>
                  <a:lnTo>
                    <a:pt x="204" y="1120"/>
                  </a:lnTo>
                  <a:lnTo>
                    <a:pt x="204" y="1072"/>
                  </a:lnTo>
                  <a:lnTo>
                    <a:pt x="199" y="1022"/>
                  </a:lnTo>
                  <a:lnTo>
                    <a:pt x="191" y="972"/>
                  </a:lnTo>
                  <a:lnTo>
                    <a:pt x="179" y="923"/>
                  </a:lnTo>
                  <a:lnTo>
                    <a:pt x="164" y="873"/>
                  </a:lnTo>
                  <a:lnTo>
                    <a:pt x="147" y="824"/>
                  </a:lnTo>
                  <a:lnTo>
                    <a:pt x="128" y="775"/>
                  </a:lnTo>
                  <a:lnTo>
                    <a:pt x="108" y="727"/>
                  </a:lnTo>
                  <a:lnTo>
                    <a:pt x="86" y="680"/>
                  </a:lnTo>
                  <a:lnTo>
                    <a:pt x="64" y="635"/>
                  </a:lnTo>
                  <a:lnTo>
                    <a:pt x="21" y="549"/>
                  </a:lnTo>
                  <a:lnTo>
                    <a:pt x="0" y="510"/>
                  </a:lnTo>
                  <a:lnTo>
                    <a:pt x="34" y="520"/>
                  </a:lnTo>
                  <a:lnTo>
                    <a:pt x="64" y="531"/>
                  </a:lnTo>
                  <a:lnTo>
                    <a:pt x="91" y="546"/>
                  </a:lnTo>
                  <a:lnTo>
                    <a:pt x="116" y="565"/>
                  </a:lnTo>
                  <a:lnTo>
                    <a:pt x="138" y="585"/>
                  </a:lnTo>
                  <a:lnTo>
                    <a:pt x="157" y="607"/>
                  </a:lnTo>
                  <a:lnTo>
                    <a:pt x="174" y="631"/>
                  </a:lnTo>
                  <a:lnTo>
                    <a:pt x="189" y="657"/>
                  </a:lnTo>
                  <a:lnTo>
                    <a:pt x="203" y="685"/>
                  </a:lnTo>
                  <a:lnTo>
                    <a:pt x="214" y="712"/>
                  </a:lnTo>
                  <a:lnTo>
                    <a:pt x="224" y="741"/>
                  </a:lnTo>
                  <a:lnTo>
                    <a:pt x="232" y="770"/>
                  </a:lnTo>
                  <a:lnTo>
                    <a:pt x="240" y="801"/>
                  </a:lnTo>
                  <a:lnTo>
                    <a:pt x="251" y="860"/>
                  </a:lnTo>
                  <a:lnTo>
                    <a:pt x="268" y="815"/>
                  </a:lnTo>
                  <a:lnTo>
                    <a:pt x="285" y="769"/>
                  </a:lnTo>
                  <a:lnTo>
                    <a:pt x="302" y="725"/>
                  </a:lnTo>
                  <a:lnTo>
                    <a:pt x="319" y="679"/>
                  </a:lnTo>
                  <a:lnTo>
                    <a:pt x="336" y="634"/>
                  </a:lnTo>
                  <a:lnTo>
                    <a:pt x="353" y="590"/>
                  </a:lnTo>
                  <a:lnTo>
                    <a:pt x="371" y="546"/>
                  </a:lnTo>
                  <a:lnTo>
                    <a:pt x="408" y="461"/>
                  </a:lnTo>
                  <a:lnTo>
                    <a:pt x="428" y="420"/>
                  </a:lnTo>
                  <a:lnTo>
                    <a:pt x="448" y="380"/>
                  </a:lnTo>
                  <a:lnTo>
                    <a:pt x="469" y="341"/>
                  </a:lnTo>
                  <a:lnTo>
                    <a:pt x="491" y="303"/>
                  </a:lnTo>
                  <a:lnTo>
                    <a:pt x="512" y="267"/>
                  </a:lnTo>
                  <a:lnTo>
                    <a:pt x="536" y="233"/>
                  </a:lnTo>
                  <a:lnTo>
                    <a:pt x="561" y="201"/>
                  </a:lnTo>
                  <a:lnTo>
                    <a:pt x="588" y="170"/>
                  </a:lnTo>
                  <a:lnTo>
                    <a:pt x="615" y="141"/>
                  </a:lnTo>
                  <a:lnTo>
                    <a:pt x="644" y="115"/>
                  </a:lnTo>
                  <a:lnTo>
                    <a:pt x="675" y="91"/>
                  </a:lnTo>
                  <a:lnTo>
                    <a:pt x="706" y="70"/>
                  </a:lnTo>
                  <a:lnTo>
                    <a:pt x="740" y="51"/>
                  </a:lnTo>
                  <a:lnTo>
                    <a:pt x="776" y="35"/>
                  </a:lnTo>
                  <a:lnTo>
                    <a:pt x="813" y="21"/>
                  </a:lnTo>
                  <a:lnTo>
                    <a:pt x="852" y="12"/>
                  </a:lnTo>
                  <a:lnTo>
                    <a:pt x="893" y="5"/>
                  </a:lnTo>
                  <a:lnTo>
                    <a:pt x="937" y="1"/>
                  </a:lnTo>
                  <a:lnTo>
                    <a:pt x="98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8" name="Freeform 6"/>
            <p:cNvSpPr>
              <a:spLocks noEditPoints="1"/>
            </p:cNvSpPr>
            <p:nvPr/>
          </p:nvSpPr>
          <p:spPr bwMode="auto">
            <a:xfrm>
              <a:off x="3698" y="2165"/>
              <a:ext cx="1756" cy="1580"/>
            </a:xfrm>
            <a:custGeom>
              <a:avLst/>
              <a:gdLst/>
              <a:ahLst/>
              <a:cxnLst>
                <a:cxn ang="0">
                  <a:pos x="874" y="87"/>
                </a:cxn>
                <a:cxn ang="0">
                  <a:pos x="711" y="165"/>
                </a:cxn>
                <a:cxn ang="0">
                  <a:pos x="565" y="331"/>
                </a:cxn>
                <a:cxn ang="0">
                  <a:pos x="449" y="551"/>
                </a:cxn>
                <a:cxn ang="0">
                  <a:pos x="359" y="785"/>
                </a:cxn>
                <a:cxn ang="0">
                  <a:pos x="305" y="917"/>
                </a:cxn>
                <a:cxn ang="0">
                  <a:pos x="269" y="924"/>
                </a:cxn>
                <a:cxn ang="0">
                  <a:pos x="246" y="871"/>
                </a:cxn>
                <a:cxn ang="0">
                  <a:pos x="213" y="753"/>
                </a:cxn>
                <a:cxn ang="0">
                  <a:pos x="154" y="652"/>
                </a:cxn>
                <a:cxn ang="0">
                  <a:pos x="116" y="629"/>
                </a:cxn>
                <a:cxn ang="0">
                  <a:pos x="216" y="849"/>
                </a:cxn>
                <a:cxn ang="0">
                  <a:pos x="269" y="1080"/>
                </a:cxn>
                <a:cxn ang="0">
                  <a:pos x="263" y="1222"/>
                </a:cxn>
                <a:cxn ang="0">
                  <a:pos x="387" y="1318"/>
                </a:cxn>
                <a:cxn ang="0">
                  <a:pos x="569" y="1393"/>
                </a:cxn>
                <a:cxn ang="0">
                  <a:pos x="766" y="1433"/>
                </a:cxn>
                <a:cxn ang="0">
                  <a:pos x="1057" y="1461"/>
                </a:cxn>
                <a:cxn ang="0">
                  <a:pos x="1455" y="1486"/>
                </a:cxn>
                <a:cxn ang="0">
                  <a:pos x="1626" y="1451"/>
                </a:cxn>
                <a:cxn ang="0">
                  <a:pos x="1657" y="1258"/>
                </a:cxn>
                <a:cxn ang="0">
                  <a:pos x="1684" y="1049"/>
                </a:cxn>
                <a:cxn ang="0">
                  <a:pos x="1696" y="837"/>
                </a:cxn>
                <a:cxn ang="0">
                  <a:pos x="1681" y="631"/>
                </a:cxn>
                <a:cxn ang="0">
                  <a:pos x="1630" y="442"/>
                </a:cxn>
                <a:cxn ang="0">
                  <a:pos x="1529" y="283"/>
                </a:cxn>
                <a:cxn ang="0">
                  <a:pos x="1367" y="163"/>
                </a:cxn>
                <a:cxn ang="0">
                  <a:pos x="1191" y="95"/>
                </a:cxn>
                <a:cxn ang="0">
                  <a:pos x="1008" y="71"/>
                </a:cxn>
                <a:cxn ang="0">
                  <a:pos x="1160" y="15"/>
                </a:cxn>
                <a:cxn ang="0">
                  <a:pos x="1362" y="84"/>
                </a:cxn>
                <a:cxn ang="0">
                  <a:pos x="1533" y="196"/>
                </a:cxn>
                <a:cxn ang="0">
                  <a:pos x="1656" y="356"/>
                </a:cxn>
                <a:cxn ang="0">
                  <a:pos x="1727" y="547"/>
                </a:cxn>
                <a:cxn ang="0">
                  <a:pos x="1755" y="751"/>
                </a:cxn>
                <a:cxn ang="0">
                  <a:pos x="1739" y="1127"/>
                </a:cxn>
                <a:cxn ang="0">
                  <a:pos x="1675" y="1556"/>
                </a:cxn>
                <a:cxn ang="0">
                  <a:pos x="1645" y="1580"/>
                </a:cxn>
                <a:cxn ang="0">
                  <a:pos x="1349" y="1543"/>
                </a:cxn>
                <a:cxn ang="0">
                  <a:pos x="870" y="1512"/>
                </a:cxn>
                <a:cxn ang="0">
                  <a:pos x="624" y="1473"/>
                </a:cxn>
                <a:cxn ang="0">
                  <a:pos x="431" y="1414"/>
                </a:cxn>
                <a:cxn ang="0">
                  <a:pos x="263" y="1310"/>
                </a:cxn>
                <a:cxn ang="0">
                  <a:pos x="206" y="1274"/>
                </a:cxn>
                <a:cxn ang="0">
                  <a:pos x="191" y="1238"/>
                </a:cxn>
                <a:cxn ang="0">
                  <a:pos x="196" y="1021"/>
                </a:cxn>
                <a:cxn ang="0">
                  <a:pos x="128" y="807"/>
                </a:cxn>
                <a:cxn ang="0">
                  <a:pos x="29" y="606"/>
                </a:cxn>
                <a:cxn ang="0">
                  <a:pos x="4" y="527"/>
                </a:cxn>
                <a:cxn ang="0">
                  <a:pos x="42" y="511"/>
                </a:cxn>
                <a:cxn ang="0">
                  <a:pos x="170" y="575"/>
                </a:cxn>
                <a:cxn ang="0">
                  <a:pos x="253" y="681"/>
                </a:cxn>
                <a:cxn ang="0">
                  <a:pos x="319" y="702"/>
                </a:cxn>
                <a:cxn ang="0">
                  <a:pos x="412" y="477"/>
                </a:cxn>
                <a:cxn ang="0">
                  <a:pos x="506" y="297"/>
                </a:cxn>
                <a:cxn ang="0">
                  <a:pos x="631" y="142"/>
                </a:cxn>
                <a:cxn ang="0">
                  <a:pos x="799" y="36"/>
                </a:cxn>
                <a:cxn ang="0">
                  <a:pos x="1002" y="0"/>
                </a:cxn>
              </a:cxnLst>
              <a:rect l="0" t="0" r="r" b="b"/>
              <a:pathLst>
                <a:path w="1756" h="1580">
                  <a:moveTo>
                    <a:pt x="1008" y="71"/>
                  </a:moveTo>
                  <a:lnTo>
                    <a:pt x="962" y="72"/>
                  </a:lnTo>
                  <a:lnTo>
                    <a:pt x="918" y="77"/>
                  </a:lnTo>
                  <a:lnTo>
                    <a:pt x="874" y="87"/>
                  </a:lnTo>
                  <a:lnTo>
                    <a:pt x="832" y="99"/>
                  </a:lnTo>
                  <a:lnTo>
                    <a:pt x="790" y="117"/>
                  </a:lnTo>
                  <a:lnTo>
                    <a:pt x="750" y="138"/>
                  </a:lnTo>
                  <a:lnTo>
                    <a:pt x="711" y="165"/>
                  </a:lnTo>
                  <a:lnTo>
                    <a:pt x="674" y="195"/>
                  </a:lnTo>
                  <a:lnTo>
                    <a:pt x="640" y="232"/>
                  </a:lnTo>
                  <a:lnTo>
                    <a:pt x="601" y="280"/>
                  </a:lnTo>
                  <a:lnTo>
                    <a:pt x="565" y="331"/>
                  </a:lnTo>
                  <a:lnTo>
                    <a:pt x="532" y="383"/>
                  </a:lnTo>
                  <a:lnTo>
                    <a:pt x="503" y="437"/>
                  </a:lnTo>
                  <a:lnTo>
                    <a:pt x="475" y="494"/>
                  </a:lnTo>
                  <a:lnTo>
                    <a:pt x="449" y="551"/>
                  </a:lnTo>
                  <a:lnTo>
                    <a:pt x="425" y="609"/>
                  </a:lnTo>
                  <a:lnTo>
                    <a:pt x="402" y="668"/>
                  </a:lnTo>
                  <a:lnTo>
                    <a:pt x="381" y="727"/>
                  </a:lnTo>
                  <a:lnTo>
                    <a:pt x="359" y="785"/>
                  </a:lnTo>
                  <a:lnTo>
                    <a:pt x="338" y="844"/>
                  </a:lnTo>
                  <a:lnTo>
                    <a:pt x="317" y="902"/>
                  </a:lnTo>
                  <a:lnTo>
                    <a:pt x="312" y="910"/>
                  </a:lnTo>
                  <a:lnTo>
                    <a:pt x="305" y="917"/>
                  </a:lnTo>
                  <a:lnTo>
                    <a:pt x="297" y="922"/>
                  </a:lnTo>
                  <a:lnTo>
                    <a:pt x="287" y="924"/>
                  </a:lnTo>
                  <a:lnTo>
                    <a:pt x="278" y="925"/>
                  </a:lnTo>
                  <a:lnTo>
                    <a:pt x="269" y="924"/>
                  </a:lnTo>
                  <a:lnTo>
                    <a:pt x="261" y="920"/>
                  </a:lnTo>
                  <a:lnTo>
                    <a:pt x="256" y="912"/>
                  </a:lnTo>
                  <a:lnTo>
                    <a:pt x="252" y="902"/>
                  </a:lnTo>
                  <a:lnTo>
                    <a:pt x="246" y="871"/>
                  </a:lnTo>
                  <a:lnTo>
                    <a:pt x="239" y="841"/>
                  </a:lnTo>
                  <a:lnTo>
                    <a:pt x="232" y="811"/>
                  </a:lnTo>
                  <a:lnTo>
                    <a:pt x="222" y="782"/>
                  </a:lnTo>
                  <a:lnTo>
                    <a:pt x="213" y="753"/>
                  </a:lnTo>
                  <a:lnTo>
                    <a:pt x="200" y="725"/>
                  </a:lnTo>
                  <a:lnTo>
                    <a:pt x="187" y="700"/>
                  </a:lnTo>
                  <a:lnTo>
                    <a:pt x="171" y="675"/>
                  </a:lnTo>
                  <a:lnTo>
                    <a:pt x="154" y="652"/>
                  </a:lnTo>
                  <a:lnTo>
                    <a:pt x="133" y="632"/>
                  </a:lnTo>
                  <a:lnTo>
                    <a:pt x="110" y="614"/>
                  </a:lnTo>
                  <a:lnTo>
                    <a:pt x="108" y="613"/>
                  </a:lnTo>
                  <a:lnTo>
                    <a:pt x="116" y="629"/>
                  </a:lnTo>
                  <a:lnTo>
                    <a:pt x="143" y="682"/>
                  </a:lnTo>
                  <a:lnTo>
                    <a:pt x="169" y="737"/>
                  </a:lnTo>
                  <a:lnTo>
                    <a:pt x="194" y="792"/>
                  </a:lnTo>
                  <a:lnTo>
                    <a:pt x="216" y="849"/>
                  </a:lnTo>
                  <a:lnTo>
                    <a:pt x="235" y="905"/>
                  </a:lnTo>
                  <a:lnTo>
                    <a:pt x="251" y="964"/>
                  </a:lnTo>
                  <a:lnTo>
                    <a:pt x="262" y="1022"/>
                  </a:lnTo>
                  <a:lnTo>
                    <a:pt x="269" y="1080"/>
                  </a:lnTo>
                  <a:lnTo>
                    <a:pt x="271" y="1139"/>
                  </a:lnTo>
                  <a:lnTo>
                    <a:pt x="267" y="1197"/>
                  </a:lnTo>
                  <a:lnTo>
                    <a:pt x="262" y="1222"/>
                  </a:lnTo>
                  <a:lnTo>
                    <a:pt x="263" y="1222"/>
                  </a:lnTo>
                  <a:lnTo>
                    <a:pt x="274" y="1229"/>
                  </a:lnTo>
                  <a:lnTo>
                    <a:pt x="309" y="1263"/>
                  </a:lnTo>
                  <a:lnTo>
                    <a:pt x="347" y="1292"/>
                  </a:lnTo>
                  <a:lnTo>
                    <a:pt x="387" y="1318"/>
                  </a:lnTo>
                  <a:lnTo>
                    <a:pt x="430" y="1341"/>
                  </a:lnTo>
                  <a:lnTo>
                    <a:pt x="475" y="1361"/>
                  </a:lnTo>
                  <a:lnTo>
                    <a:pt x="522" y="1378"/>
                  </a:lnTo>
                  <a:lnTo>
                    <a:pt x="569" y="1393"/>
                  </a:lnTo>
                  <a:lnTo>
                    <a:pt x="617" y="1406"/>
                  </a:lnTo>
                  <a:lnTo>
                    <a:pt x="667" y="1416"/>
                  </a:lnTo>
                  <a:lnTo>
                    <a:pt x="716" y="1426"/>
                  </a:lnTo>
                  <a:lnTo>
                    <a:pt x="766" y="1433"/>
                  </a:lnTo>
                  <a:lnTo>
                    <a:pt x="863" y="1445"/>
                  </a:lnTo>
                  <a:lnTo>
                    <a:pt x="911" y="1450"/>
                  </a:lnTo>
                  <a:lnTo>
                    <a:pt x="957" y="1453"/>
                  </a:lnTo>
                  <a:lnTo>
                    <a:pt x="1057" y="1461"/>
                  </a:lnTo>
                  <a:lnTo>
                    <a:pt x="1157" y="1466"/>
                  </a:lnTo>
                  <a:lnTo>
                    <a:pt x="1256" y="1472"/>
                  </a:lnTo>
                  <a:lnTo>
                    <a:pt x="1356" y="1477"/>
                  </a:lnTo>
                  <a:lnTo>
                    <a:pt x="1455" y="1486"/>
                  </a:lnTo>
                  <a:lnTo>
                    <a:pt x="1554" y="1498"/>
                  </a:lnTo>
                  <a:lnTo>
                    <a:pt x="1616" y="1509"/>
                  </a:lnTo>
                  <a:lnTo>
                    <a:pt x="1618" y="1495"/>
                  </a:lnTo>
                  <a:lnTo>
                    <a:pt x="1626" y="1451"/>
                  </a:lnTo>
                  <a:lnTo>
                    <a:pt x="1633" y="1405"/>
                  </a:lnTo>
                  <a:lnTo>
                    <a:pt x="1641" y="1357"/>
                  </a:lnTo>
                  <a:lnTo>
                    <a:pt x="1649" y="1309"/>
                  </a:lnTo>
                  <a:lnTo>
                    <a:pt x="1657" y="1258"/>
                  </a:lnTo>
                  <a:lnTo>
                    <a:pt x="1665" y="1207"/>
                  </a:lnTo>
                  <a:lnTo>
                    <a:pt x="1672" y="1155"/>
                  </a:lnTo>
                  <a:lnTo>
                    <a:pt x="1678" y="1103"/>
                  </a:lnTo>
                  <a:lnTo>
                    <a:pt x="1684" y="1049"/>
                  </a:lnTo>
                  <a:lnTo>
                    <a:pt x="1689" y="996"/>
                  </a:lnTo>
                  <a:lnTo>
                    <a:pt x="1693" y="943"/>
                  </a:lnTo>
                  <a:lnTo>
                    <a:pt x="1695" y="890"/>
                  </a:lnTo>
                  <a:lnTo>
                    <a:pt x="1696" y="837"/>
                  </a:lnTo>
                  <a:lnTo>
                    <a:pt x="1695" y="784"/>
                  </a:lnTo>
                  <a:lnTo>
                    <a:pt x="1693" y="732"/>
                  </a:lnTo>
                  <a:lnTo>
                    <a:pt x="1689" y="680"/>
                  </a:lnTo>
                  <a:lnTo>
                    <a:pt x="1681" y="631"/>
                  </a:lnTo>
                  <a:lnTo>
                    <a:pt x="1673" y="581"/>
                  </a:lnTo>
                  <a:lnTo>
                    <a:pt x="1661" y="534"/>
                  </a:lnTo>
                  <a:lnTo>
                    <a:pt x="1647" y="487"/>
                  </a:lnTo>
                  <a:lnTo>
                    <a:pt x="1630" y="442"/>
                  </a:lnTo>
                  <a:lnTo>
                    <a:pt x="1609" y="399"/>
                  </a:lnTo>
                  <a:lnTo>
                    <a:pt x="1586" y="358"/>
                  </a:lnTo>
                  <a:lnTo>
                    <a:pt x="1559" y="319"/>
                  </a:lnTo>
                  <a:lnTo>
                    <a:pt x="1529" y="283"/>
                  </a:lnTo>
                  <a:lnTo>
                    <a:pt x="1494" y="249"/>
                  </a:lnTo>
                  <a:lnTo>
                    <a:pt x="1456" y="217"/>
                  </a:lnTo>
                  <a:lnTo>
                    <a:pt x="1414" y="189"/>
                  </a:lnTo>
                  <a:lnTo>
                    <a:pt x="1367" y="163"/>
                  </a:lnTo>
                  <a:lnTo>
                    <a:pt x="1324" y="143"/>
                  </a:lnTo>
                  <a:lnTo>
                    <a:pt x="1281" y="125"/>
                  </a:lnTo>
                  <a:lnTo>
                    <a:pt x="1236" y="109"/>
                  </a:lnTo>
                  <a:lnTo>
                    <a:pt x="1191" y="95"/>
                  </a:lnTo>
                  <a:lnTo>
                    <a:pt x="1145" y="85"/>
                  </a:lnTo>
                  <a:lnTo>
                    <a:pt x="1099" y="77"/>
                  </a:lnTo>
                  <a:lnTo>
                    <a:pt x="1054" y="72"/>
                  </a:lnTo>
                  <a:lnTo>
                    <a:pt x="1008" y="71"/>
                  </a:lnTo>
                  <a:close/>
                  <a:moveTo>
                    <a:pt x="1002" y="0"/>
                  </a:moveTo>
                  <a:lnTo>
                    <a:pt x="1055" y="2"/>
                  </a:lnTo>
                  <a:lnTo>
                    <a:pt x="1108" y="7"/>
                  </a:lnTo>
                  <a:lnTo>
                    <a:pt x="1160" y="15"/>
                  </a:lnTo>
                  <a:lnTo>
                    <a:pt x="1213" y="28"/>
                  </a:lnTo>
                  <a:lnTo>
                    <a:pt x="1263" y="44"/>
                  </a:lnTo>
                  <a:lnTo>
                    <a:pt x="1313" y="62"/>
                  </a:lnTo>
                  <a:lnTo>
                    <a:pt x="1362" y="84"/>
                  </a:lnTo>
                  <a:lnTo>
                    <a:pt x="1408" y="108"/>
                  </a:lnTo>
                  <a:lnTo>
                    <a:pt x="1452" y="134"/>
                  </a:lnTo>
                  <a:lnTo>
                    <a:pt x="1493" y="163"/>
                  </a:lnTo>
                  <a:lnTo>
                    <a:pt x="1533" y="196"/>
                  </a:lnTo>
                  <a:lnTo>
                    <a:pt x="1570" y="233"/>
                  </a:lnTo>
                  <a:lnTo>
                    <a:pt x="1602" y="272"/>
                  </a:lnTo>
                  <a:lnTo>
                    <a:pt x="1632" y="313"/>
                  </a:lnTo>
                  <a:lnTo>
                    <a:pt x="1656" y="356"/>
                  </a:lnTo>
                  <a:lnTo>
                    <a:pt x="1678" y="402"/>
                  </a:lnTo>
                  <a:lnTo>
                    <a:pt x="1697" y="450"/>
                  </a:lnTo>
                  <a:lnTo>
                    <a:pt x="1714" y="498"/>
                  </a:lnTo>
                  <a:lnTo>
                    <a:pt x="1727" y="547"/>
                  </a:lnTo>
                  <a:lnTo>
                    <a:pt x="1737" y="598"/>
                  </a:lnTo>
                  <a:lnTo>
                    <a:pt x="1745" y="649"/>
                  </a:lnTo>
                  <a:lnTo>
                    <a:pt x="1751" y="700"/>
                  </a:lnTo>
                  <a:lnTo>
                    <a:pt x="1755" y="751"/>
                  </a:lnTo>
                  <a:lnTo>
                    <a:pt x="1756" y="802"/>
                  </a:lnTo>
                  <a:lnTo>
                    <a:pt x="1756" y="910"/>
                  </a:lnTo>
                  <a:lnTo>
                    <a:pt x="1750" y="1019"/>
                  </a:lnTo>
                  <a:lnTo>
                    <a:pt x="1739" y="1127"/>
                  </a:lnTo>
                  <a:lnTo>
                    <a:pt x="1725" y="1234"/>
                  </a:lnTo>
                  <a:lnTo>
                    <a:pt x="1709" y="1342"/>
                  </a:lnTo>
                  <a:lnTo>
                    <a:pt x="1693" y="1449"/>
                  </a:lnTo>
                  <a:lnTo>
                    <a:pt x="1675" y="1556"/>
                  </a:lnTo>
                  <a:lnTo>
                    <a:pt x="1672" y="1567"/>
                  </a:lnTo>
                  <a:lnTo>
                    <a:pt x="1664" y="1574"/>
                  </a:lnTo>
                  <a:lnTo>
                    <a:pt x="1655" y="1578"/>
                  </a:lnTo>
                  <a:lnTo>
                    <a:pt x="1645" y="1580"/>
                  </a:lnTo>
                  <a:lnTo>
                    <a:pt x="1634" y="1579"/>
                  </a:lnTo>
                  <a:lnTo>
                    <a:pt x="1540" y="1563"/>
                  </a:lnTo>
                  <a:lnTo>
                    <a:pt x="1446" y="1552"/>
                  </a:lnTo>
                  <a:lnTo>
                    <a:pt x="1349" y="1543"/>
                  </a:lnTo>
                  <a:lnTo>
                    <a:pt x="1254" y="1537"/>
                  </a:lnTo>
                  <a:lnTo>
                    <a:pt x="1061" y="1528"/>
                  </a:lnTo>
                  <a:lnTo>
                    <a:pt x="965" y="1521"/>
                  </a:lnTo>
                  <a:lnTo>
                    <a:pt x="870" y="1512"/>
                  </a:lnTo>
                  <a:lnTo>
                    <a:pt x="821" y="1506"/>
                  </a:lnTo>
                  <a:lnTo>
                    <a:pt x="772" y="1499"/>
                  </a:lnTo>
                  <a:lnTo>
                    <a:pt x="673" y="1484"/>
                  </a:lnTo>
                  <a:lnTo>
                    <a:pt x="624" y="1473"/>
                  </a:lnTo>
                  <a:lnTo>
                    <a:pt x="574" y="1462"/>
                  </a:lnTo>
                  <a:lnTo>
                    <a:pt x="525" y="1449"/>
                  </a:lnTo>
                  <a:lnTo>
                    <a:pt x="478" y="1432"/>
                  </a:lnTo>
                  <a:lnTo>
                    <a:pt x="431" y="1414"/>
                  </a:lnTo>
                  <a:lnTo>
                    <a:pt x="386" y="1393"/>
                  </a:lnTo>
                  <a:lnTo>
                    <a:pt x="343" y="1369"/>
                  </a:lnTo>
                  <a:lnTo>
                    <a:pt x="302" y="1342"/>
                  </a:lnTo>
                  <a:lnTo>
                    <a:pt x="263" y="1310"/>
                  </a:lnTo>
                  <a:lnTo>
                    <a:pt x="231" y="1279"/>
                  </a:lnTo>
                  <a:lnTo>
                    <a:pt x="225" y="1280"/>
                  </a:lnTo>
                  <a:lnTo>
                    <a:pt x="216" y="1279"/>
                  </a:lnTo>
                  <a:lnTo>
                    <a:pt x="206" y="1274"/>
                  </a:lnTo>
                  <a:lnTo>
                    <a:pt x="198" y="1269"/>
                  </a:lnTo>
                  <a:lnTo>
                    <a:pt x="193" y="1260"/>
                  </a:lnTo>
                  <a:lnTo>
                    <a:pt x="190" y="1249"/>
                  </a:lnTo>
                  <a:lnTo>
                    <a:pt x="191" y="1238"/>
                  </a:lnTo>
                  <a:lnTo>
                    <a:pt x="201" y="1184"/>
                  </a:lnTo>
                  <a:lnTo>
                    <a:pt x="204" y="1129"/>
                  </a:lnTo>
                  <a:lnTo>
                    <a:pt x="202" y="1075"/>
                  </a:lnTo>
                  <a:lnTo>
                    <a:pt x="196" y="1021"/>
                  </a:lnTo>
                  <a:lnTo>
                    <a:pt x="183" y="966"/>
                  </a:lnTo>
                  <a:lnTo>
                    <a:pt x="168" y="912"/>
                  </a:lnTo>
                  <a:lnTo>
                    <a:pt x="149" y="860"/>
                  </a:lnTo>
                  <a:lnTo>
                    <a:pt x="128" y="807"/>
                  </a:lnTo>
                  <a:lnTo>
                    <a:pt x="104" y="755"/>
                  </a:lnTo>
                  <a:lnTo>
                    <a:pt x="79" y="704"/>
                  </a:lnTo>
                  <a:lnTo>
                    <a:pt x="54" y="655"/>
                  </a:lnTo>
                  <a:lnTo>
                    <a:pt x="29" y="606"/>
                  </a:lnTo>
                  <a:lnTo>
                    <a:pt x="4" y="559"/>
                  </a:lnTo>
                  <a:lnTo>
                    <a:pt x="0" y="548"/>
                  </a:lnTo>
                  <a:lnTo>
                    <a:pt x="0" y="538"/>
                  </a:lnTo>
                  <a:lnTo>
                    <a:pt x="4" y="527"/>
                  </a:lnTo>
                  <a:lnTo>
                    <a:pt x="11" y="518"/>
                  </a:lnTo>
                  <a:lnTo>
                    <a:pt x="19" y="513"/>
                  </a:lnTo>
                  <a:lnTo>
                    <a:pt x="30" y="510"/>
                  </a:lnTo>
                  <a:lnTo>
                    <a:pt x="42" y="511"/>
                  </a:lnTo>
                  <a:lnTo>
                    <a:pt x="78" y="522"/>
                  </a:lnTo>
                  <a:lnTo>
                    <a:pt x="113" y="537"/>
                  </a:lnTo>
                  <a:lnTo>
                    <a:pt x="142" y="555"/>
                  </a:lnTo>
                  <a:lnTo>
                    <a:pt x="170" y="575"/>
                  </a:lnTo>
                  <a:lnTo>
                    <a:pt x="195" y="599"/>
                  </a:lnTo>
                  <a:lnTo>
                    <a:pt x="216" y="623"/>
                  </a:lnTo>
                  <a:lnTo>
                    <a:pt x="236" y="652"/>
                  </a:lnTo>
                  <a:lnTo>
                    <a:pt x="253" y="681"/>
                  </a:lnTo>
                  <a:lnTo>
                    <a:pt x="268" y="712"/>
                  </a:lnTo>
                  <a:lnTo>
                    <a:pt x="280" y="744"/>
                  </a:lnTo>
                  <a:lnTo>
                    <a:pt x="292" y="778"/>
                  </a:lnTo>
                  <a:lnTo>
                    <a:pt x="319" y="702"/>
                  </a:lnTo>
                  <a:lnTo>
                    <a:pt x="355" y="612"/>
                  </a:lnTo>
                  <a:lnTo>
                    <a:pt x="373" y="567"/>
                  </a:lnTo>
                  <a:lnTo>
                    <a:pt x="392" y="522"/>
                  </a:lnTo>
                  <a:lnTo>
                    <a:pt x="412" y="477"/>
                  </a:lnTo>
                  <a:lnTo>
                    <a:pt x="433" y="431"/>
                  </a:lnTo>
                  <a:lnTo>
                    <a:pt x="456" y="385"/>
                  </a:lnTo>
                  <a:lnTo>
                    <a:pt x="480" y="340"/>
                  </a:lnTo>
                  <a:lnTo>
                    <a:pt x="506" y="297"/>
                  </a:lnTo>
                  <a:lnTo>
                    <a:pt x="534" y="255"/>
                  </a:lnTo>
                  <a:lnTo>
                    <a:pt x="564" y="214"/>
                  </a:lnTo>
                  <a:lnTo>
                    <a:pt x="596" y="177"/>
                  </a:lnTo>
                  <a:lnTo>
                    <a:pt x="631" y="142"/>
                  </a:lnTo>
                  <a:lnTo>
                    <a:pt x="668" y="111"/>
                  </a:lnTo>
                  <a:lnTo>
                    <a:pt x="709" y="82"/>
                  </a:lnTo>
                  <a:lnTo>
                    <a:pt x="752" y="57"/>
                  </a:lnTo>
                  <a:lnTo>
                    <a:pt x="799" y="36"/>
                  </a:lnTo>
                  <a:lnTo>
                    <a:pt x="849" y="21"/>
                  </a:lnTo>
                  <a:lnTo>
                    <a:pt x="898" y="10"/>
                  </a:lnTo>
                  <a:lnTo>
                    <a:pt x="950" y="3"/>
                  </a:lnTo>
                  <a:lnTo>
                    <a:pt x="10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9" name="Freeform 7"/>
            <p:cNvSpPr>
              <a:spLocks noEditPoints="1"/>
            </p:cNvSpPr>
            <p:nvPr/>
          </p:nvSpPr>
          <p:spPr bwMode="auto">
            <a:xfrm>
              <a:off x="4402" y="2500"/>
              <a:ext cx="706" cy="623"/>
            </a:xfrm>
            <a:custGeom>
              <a:avLst/>
              <a:gdLst/>
              <a:ahLst/>
              <a:cxnLst>
                <a:cxn ang="0">
                  <a:pos x="83" y="90"/>
                </a:cxn>
                <a:cxn ang="0">
                  <a:pos x="67" y="158"/>
                </a:cxn>
                <a:cxn ang="0">
                  <a:pos x="72" y="227"/>
                </a:cxn>
                <a:cxn ang="0">
                  <a:pos x="95" y="296"/>
                </a:cxn>
                <a:cxn ang="0">
                  <a:pos x="132" y="361"/>
                </a:cxn>
                <a:cxn ang="0">
                  <a:pos x="180" y="420"/>
                </a:cxn>
                <a:cxn ang="0">
                  <a:pos x="236" y="471"/>
                </a:cxn>
                <a:cxn ang="0">
                  <a:pos x="296" y="512"/>
                </a:cxn>
                <a:cxn ang="0">
                  <a:pos x="358" y="540"/>
                </a:cxn>
                <a:cxn ang="0">
                  <a:pos x="420" y="554"/>
                </a:cxn>
                <a:cxn ang="0">
                  <a:pos x="484" y="558"/>
                </a:cxn>
                <a:cxn ang="0">
                  <a:pos x="548" y="548"/>
                </a:cxn>
                <a:cxn ang="0">
                  <a:pos x="606" y="524"/>
                </a:cxn>
                <a:cxn ang="0">
                  <a:pos x="631" y="501"/>
                </a:cxn>
                <a:cxn ang="0">
                  <a:pos x="637" y="475"/>
                </a:cxn>
                <a:cxn ang="0">
                  <a:pos x="623" y="445"/>
                </a:cxn>
                <a:cxn ang="0">
                  <a:pos x="570" y="380"/>
                </a:cxn>
                <a:cxn ang="0">
                  <a:pos x="505" y="324"/>
                </a:cxn>
                <a:cxn ang="0">
                  <a:pos x="433" y="273"/>
                </a:cxn>
                <a:cxn ang="0">
                  <a:pos x="359" y="227"/>
                </a:cxn>
                <a:cxn ang="0">
                  <a:pos x="216" y="145"/>
                </a:cxn>
                <a:cxn ang="0">
                  <a:pos x="143" y="104"/>
                </a:cxn>
                <a:cxn ang="0">
                  <a:pos x="93" y="69"/>
                </a:cxn>
                <a:cxn ang="0">
                  <a:pos x="113" y="1"/>
                </a:cxn>
                <a:cxn ang="0">
                  <a:pos x="141" y="20"/>
                </a:cxn>
                <a:cxn ang="0">
                  <a:pos x="182" y="46"/>
                </a:cxn>
                <a:cxn ang="0">
                  <a:pos x="228" y="72"/>
                </a:cxn>
                <a:cxn ang="0">
                  <a:pos x="322" y="126"/>
                </a:cxn>
                <a:cxn ang="0">
                  <a:pos x="464" y="217"/>
                </a:cxn>
                <a:cxn ang="0">
                  <a:pos x="504" y="244"/>
                </a:cxn>
                <a:cxn ang="0">
                  <a:pos x="552" y="277"/>
                </a:cxn>
                <a:cxn ang="0">
                  <a:pos x="601" y="315"/>
                </a:cxn>
                <a:cxn ang="0">
                  <a:pos x="646" y="358"/>
                </a:cxn>
                <a:cxn ang="0">
                  <a:pos x="682" y="405"/>
                </a:cxn>
                <a:cxn ang="0">
                  <a:pos x="703" y="454"/>
                </a:cxn>
                <a:cxn ang="0">
                  <a:pos x="703" y="506"/>
                </a:cxn>
                <a:cxn ang="0">
                  <a:pos x="687" y="542"/>
                </a:cxn>
                <a:cxn ang="0">
                  <a:pos x="659" y="569"/>
                </a:cxn>
                <a:cxn ang="0">
                  <a:pos x="624" y="589"/>
                </a:cxn>
                <a:cxn ang="0">
                  <a:pos x="567" y="610"/>
                </a:cxn>
                <a:cxn ang="0">
                  <a:pos x="476" y="623"/>
                </a:cxn>
                <a:cxn ang="0">
                  <a:pos x="390" y="617"/>
                </a:cxn>
                <a:cxn ang="0">
                  <a:pos x="305" y="590"/>
                </a:cxn>
                <a:cxn ang="0">
                  <a:pos x="232" y="549"/>
                </a:cxn>
                <a:cxn ang="0">
                  <a:pos x="172" y="501"/>
                </a:cxn>
                <a:cxn ang="0">
                  <a:pos x="118" y="446"/>
                </a:cxn>
                <a:cxn ang="0">
                  <a:pos x="70" y="383"/>
                </a:cxn>
                <a:cxn ang="0">
                  <a:pos x="33" y="315"/>
                </a:cxn>
                <a:cxn ang="0">
                  <a:pos x="8" y="244"/>
                </a:cxn>
                <a:cxn ang="0">
                  <a:pos x="0" y="170"/>
                </a:cxn>
                <a:cxn ang="0">
                  <a:pos x="10" y="96"/>
                </a:cxn>
                <a:cxn ang="0">
                  <a:pos x="43" y="23"/>
                </a:cxn>
                <a:cxn ang="0">
                  <a:pos x="59" y="9"/>
                </a:cxn>
                <a:cxn ang="0">
                  <a:pos x="79" y="8"/>
                </a:cxn>
                <a:cxn ang="0">
                  <a:pos x="81" y="7"/>
                </a:cxn>
                <a:cxn ang="0">
                  <a:pos x="102" y="0"/>
                </a:cxn>
              </a:cxnLst>
              <a:rect l="0" t="0" r="r" b="b"/>
              <a:pathLst>
                <a:path w="706" h="623">
                  <a:moveTo>
                    <a:pt x="93" y="69"/>
                  </a:moveTo>
                  <a:lnTo>
                    <a:pt x="83" y="90"/>
                  </a:lnTo>
                  <a:lnTo>
                    <a:pt x="72" y="123"/>
                  </a:lnTo>
                  <a:lnTo>
                    <a:pt x="67" y="158"/>
                  </a:lnTo>
                  <a:lnTo>
                    <a:pt x="67" y="193"/>
                  </a:lnTo>
                  <a:lnTo>
                    <a:pt x="72" y="227"/>
                  </a:lnTo>
                  <a:lnTo>
                    <a:pt x="82" y="262"/>
                  </a:lnTo>
                  <a:lnTo>
                    <a:pt x="95" y="296"/>
                  </a:lnTo>
                  <a:lnTo>
                    <a:pt x="112" y="329"/>
                  </a:lnTo>
                  <a:lnTo>
                    <a:pt x="132" y="361"/>
                  </a:lnTo>
                  <a:lnTo>
                    <a:pt x="155" y="391"/>
                  </a:lnTo>
                  <a:lnTo>
                    <a:pt x="180" y="420"/>
                  </a:lnTo>
                  <a:lnTo>
                    <a:pt x="208" y="447"/>
                  </a:lnTo>
                  <a:lnTo>
                    <a:pt x="236" y="471"/>
                  </a:lnTo>
                  <a:lnTo>
                    <a:pt x="266" y="493"/>
                  </a:lnTo>
                  <a:lnTo>
                    <a:pt x="296" y="512"/>
                  </a:lnTo>
                  <a:lnTo>
                    <a:pt x="328" y="528"/>
                  </a:lnTo>
                  <a:lnTo>
                    <a:pt x="358" y="540"/>
                  </a:lnTo>
                  <a:lnTo>
                    <a:pt x="389" y="549"/>
                  </a:lnTo>
                  <a:lnTo>
                    <a:pt x="420" y="554"/>
                  </a:lnTo>
                  <a:lnTo>
                    <a:pt x="452" y="558"/>
                  </a:lnTo>
                  <a:lnTo>
                    <a:pt x="484" y="558"/>
                  </a:lnTo>
                  <a:lnTo>
                    <a:pt x="517" y="554"/>
                  </a:lnTo>
                  <a:lnTo>
                    <a:pt x="548" y="548"/>
                  </a:lnTo>
                  <a:lnTo>
                    <a:pt x="578" y="538"/>
                  </a:lnTo>
                  <a:lnTo>
                    <a:pt x="606" y="524"/>
                  </a:lnTo>
                  <a:lnTo>
                    <a:pt x="621" y="513"/>
                  </a:lnTo>
                  <a:lnTo>
                    <a:pt x="631" y="501"/>
                  </a:lnTo>
                  <a:lnTo>
                    <a:pt x="637" y="488"/>
                  </a:lnTo>
                  <a:lnTo>
                    <a:pt x="637" y="475"/>
                  </a:lnTo>
                  <a:lnTo>
                    <a:pt x="632" y="461"/>
                  </a:lnTo>
                  <a:lnTo>
                    <a:pt x="623" y="445"/>
                  </a:lnTo>
                  <a:lnTo>
                    <a:pt x="599" y="411"/>
                  </a:lnTo>
                  <a:lnTo>
                    <a:pt x="570" y="380"/>
                  </a:lnTo>
                  <a:lnTo>
                    <a:pt x="538" y="350"/>
                  </a:lnTo>
                  <a:lnTo>
                    <a:pt x="505" y="324"/>
                  </a:lnTo>
                  <a:lnTo>
                    <a:pt x="469" y="298"/>
                  </a:lnTo>
                  <a:lnTo>
                    <a:pt x="433" y="273"/>
                  </a:lnTo>
                  <a:lnTo>
                    <a:pt x="395" y="250"/>
                  </a:lnTo>
                  <a:lnTo>
                    <a:pt x="359" y="227"/>
                  </a:lnTo>
                  <a:lnTo>
                    <a:pt x="289" y="185"/>
                  </a:lnTo>
                  <a:lnTo>
                    <a:pt x="216" y="145"/>
                  </a:lnTo>
                  <a:lnTo>
                    <a:pt x="179" y="125"/>
                  </a:lnTo>
                  <a:lnTo>
                    <a:pt x="143" y="104"/>
                  </a:lnTo>
                  <a:lnTo>
                    <a:pt x="108" y="81"/>
                  </a:lnTo>
                  <a:lnTo>
                    <a:pt x="93" y="69"/>
                  </a:lnTo>
                  <a:close/>
                  <a:moveTo>
                    <a:pt x="102" y="0"/>
                  </a:moveTo>
                  <a:lnTo>
                    <a:pt x="113" y="1"/>
                  </a:lnTo>
                  <a:lnTo>
                    <a:pt x="125" y="8"/>
                  </a:lnTo>
                  <a:lnTo>
                    <a:pt x="141" y="20"/>
                  </a:lnTo>
                  <a:lnTo>
                    <a:pt x="160" y="33"/>
                  </a:lnTo>
                  <a:lnTo>
                    <a:pt x="182" y="46"/>
                  </a:lnTo>
                  <a:lnTo>
                    <a:pt x="206" y="59"/>
                  </a:lnTo>
                  <a:lnTo>
                    <a:pt x="228" y="72"/>
                  </a:lnTo>
                  <a:lnTo>
                    <a:pt x="249" y="83"/>
                  </a:lnTo>
                  <a:lnTo>
                    <a:pt x="322" y="126"/>
                  </a:lnTo>
                  <a:lnTo>
                    <a:pt x="394" y="170"/>
                  </a:lnTo>
                  <a:lnTo>
                    <a:pt x="464" y="217"/>
                  </a:lnTo>
                  <a:lnTo>
                    <a:pt x="483" y="229"/>
                  </a:lnTo>
                  <a:lnTo>
                    <a:pt x="504" y="244"/>
                  </a:lnTo>
                  <a:lnTo>
                    <a:pt x="528" y="260"/>
                  </a:lnTo>
                  <a:lnTo>
                    <a:pt x="552" y="277"/>
                  </a:lnTo>
                  <a:lnTo>
                    <a:pt x="577" y="295"/>
                  </a:lnTo>
                  <a:lnTo>
                    <a:pt x="601" y="315"/>
                  </a:lnTo>
                  <a:lnTo>
                    <a:pt x="624" y="336"/>
                  </a:lnTo>
                  <a:lnTo>
                    <a:pt x="646" y="358"/>
                  </a:lnTo>
                  <a:lnTo>
                    <a:pt x="666" y="381"/>
                  </a:lnTo>
                  <a:lnTo>
                    <a:pt x="682" y="405"/>
                  </a:lnTo>
                  <a:lnTo>
                    <a:pt x="695" y="429"/>
                  </a:lnTo>
                  <a:lnTo>
                    <a:pt x="703" y="454"/>
                  </a:lnTo>
                  <a:lnTo>
                    <a:pt x="706" y="480"/>
                  </a:lnTo>
                  <a:lnTo>
                    <a:pt x="703" y="506"/>
                  </a:lnTo>
                  <a:lnTo>
                    <a:pt x="697" y="525"/>
                  </a:lnTo>
                  <a:lnTo>
                    <a:pt x="687" y="542"/>
                  </a:lnTo>
                  <a:lnTo>
                    <a:pt x="674" y="556"/>
                  </a:lnTo>
                  <a:lnTo>
                    <a:pt x="659" y="569"/>
                  </a:lnTo>
                  <a:lnTo>
                    <a:pt x="642" y="580"/>
                  </a:lnTo>
                  <a:lnTo>
                    <a:pt x="624" y="589"/>
                  </a:lnTo>
                  <a:lnTo>
                    <a:pt x="605" y="598"/>
                  </a:lnTo>
                  <a:lnTo>
                    <a:pt x="567" y="610"/>
                  </a:lnTo>
                  <a:lnTo>
                    <a:pt x="521" y="618"/>
                  </a:lnTo>
                  <a:lnTo>
                    <a:pt x="476" y="623"/>
                  </a:lnTo>
                  <a:lnTo>
                    <a:pt x="433" y="622"/>
                  </a:lnTo>
                  <a:lnTo>
                    <a:pt x="390" y="617"/>
                  </a:lnTo>
                  <a:lnTo>
                    <a:pt x="347" y="606"/>
                  </a:lnTo>
                  <a:lnTo>
                    <a:pt x="305" y="590"/>
                  </a:lnTo>
                  <a:lnTo>
                    <a:pt x="263" y="569"/>
                  </a:lnTo>
                  <a:lnTo>
                    <a:pt x="232" y="549"/>
                  </a:lnTo>
                  <a:lnTo>
                    <a:pt x="202" y="526"/>
                  </a:lnTo>
                  <a:lnTo>
                    <a:pt x="172" y="501"/>
                  </a:lnTo>
                  <a:lnTo>
                    <a:pt x="145" y="474"/>
                  </a:lnTo>
                  <a:lnTo>
                    <a:pt x="118" y="446"/>
                  </a:lnTo>
                  <a:lnTo>
                    <a:pt x="92" y="415"/>
                  </a:lnTo>
                  <a:lnTo>
                    <a:pt x="70" y="383"/>
                  </a:lnTo>
                  <a:lnTo>
                    <a:pt x="50" y="349"/>
                  </a:lnTo>
                  <a:lnTo>
                    <a:pt x="33" y="315"/>
                  </a:lnTo>
                  <a:lnTo>
                    <a:pt x="19" y="279"/>
                  </a:lnTo>
                  <a:lnTo>
                    <a:pt x="8" y="244"/>
                  </a:lnTo>
                  <a:lnTo>
                    <a:pt x="3" y="206"/>
                  </a:lnTo>
                  <a:lnTo>
                    <a:pt x="0" y="170"/>
                  </a:lnTo>
                  <a:lnTo>
                    <a:pt x="3" y="133"/>
                  </a:lnTo>
                  <a:lnTo>
                    <a:pt x="10" y="96"/>
                  </a:lnTo>
                  <a:lnTo>
                    <a:pt x="24" y="60"/>
                  </a:lnTo>
                  <a:lnTo>
                    <a:pt x="43" y="23"/>
                  </a:lnTo>
                  <a:lnTo>
                    <a:pt x="50" y="14"/>
                  </a:lnTo>
                  <a:lnTo>
                    <a:pt x="59" y="9"/>
                  </a:lnTo>
                  <a:lnTo>
                    <a:pt x="69" y="7"/>
                  </a:lnTo>
                  <a:lnTo>
                    <a:pt x="79" y="8"/>
                  </a:lnTo>
                  <a:lnTo>
                    <a:pt x="80" y="8"/>
                  </a:lnTo>
                  <a:lnTo>
                    <a:pt x="81" y="7"/>
                  </a:lnTo>
                  <a:lnTo>
                    <a:pt x="90" y="1"/>
                  </a:lnTo>
                  <a:lnTo>
                    <a:pt x="1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0" name="Freeform 8"/>
            <p:cNvSpPr>
              <a:spLocks/>
            </p:cNvSpPr>
            <p:nvPr/>
          </p:nvSpPr>
          <p:spPr bwMode="auto">
            <a:xfrm>
              <a:off x="4734" y="2378"/>
              <a:ext cx="97" cy="144"/>
            </a:xfrm>
            <a:custGeom>
              <a:avLst/>
              <a:gdLst/>
              <a:ahLst/>
              <a:cxnLst>
                <a:cxn ang="0">
                  <a:pos x="56" y="0"/>
                </a:cxn>
                <a:cxn ang="0">
                  <a:pos x="66" y="0"/>
                </a:cxn>
                <a:cxn ang="0">
                  <a:pos x="77" y="2"/>
                </a:cxn>
                <a:cxn ang="0">
                  <a:pos x="85" y="8"/>
                </a:cxn>
                <a:cxn ang="0">
                  <a:pos x="92" y="16"/>
                </a:cxn>
                <a:cxn ang="0">
                  <a:pos x="97" y="29"/>
                </a:cxn>
                <a:cxn ang="0">
                  <a:pos x="96" y="41"/>
                </a:cxn>
                <a:cxn ang="0">
                  <a:pos x="89" y="52"/>
                </a:cxn>
                <a:cxn ang="0">
                  <a:pos x="82" y="60"/>
                </a:cxn>
                <a:cxn ang="0">
                  <a:pos x="83" y="59"/>
                </a:cxn>
                <a:cxn ang="0">
                  <a:pos x="84" y="58"/>
                </a:cxn>
                <a:cxn ang="0">
                  <a:pos x="83" y="61"/>
                </a:cxn>
                <a:cxn ang="0">
                  <a:pos x="82" y="62"/>
                </a:cxn>
                <a:cxn ang="0">
                  <a:pos x="82" y="63"/>
                </a:cxn>
                <a:cxn ang="0">
                  <a:pos x="81" y="65"/>
                </a:cxn>
                <a:cxn ang="0">
                  <a:pos x="80" y="66"/>
                </a:cxn>
                <a:cxn ang="0">
                  <a:pos x="73" y="86"/>
                </a:cxn>
                <a:cxn ang="0">
                  <a:pos x="64" y="120"/>
                </a:cxn>
                <a:cxn ang="0">
                  <a:pos x="61" y="129"/>
                </a:cxn>
                <a:cxn ang="0">
                  <a:pos x="53" y="137"/>
                </a:cxn>
                <a:cxn ang="0">
                  <a:pos x="44" y="142"/>
                </a:cxn>
                <a:cxn ang="0">
                  <a:pos x="34" y="144"/>
                </a:cxn>
                <a:cxn ang="0">
                  <a:pos x="23" y="143"/>
                </a:cxn>
                <a:cxn ang="0">
                  <a:pos x="14" y="139"/>
                </a:cxn>
                <a:cxn ang="0">
                  <a:pos x="6" y="131"/>
                </a:cxn>
                <a:cxn ang="0">
                  <a:pos x="1" y="122"/>
                </a:cxn>
                <a:cxn ang="0">
                  <a:pos x="0" y="113"/>
                </a:cxn>
                <a:cxn ang="0">
                  <a:pos x="1" y="102"/>
                </a:cxn>
                <a:cxn ang="0">
                  <a:pos x="4" y="84"/>
                </a:cxn>
                <a:cxn ang="0">
                  <a:pos x="9" y="66"/>
                </a:cxn>
                <a:cxn ang="0">
                  <a:pos x="15" y="48"/>
                </a:cxn>
                <a:cxn ang="0">
                  <a:pos x="22" y="31"/>
                </a:cxn>
                <a:cxn ang="0">
                  <a:pos x="33" y="16"/>
                </a:cxn>
                <a:cxn ang="0">
                  <a:pos x="46" y="3"/>
                </a:cxn>
                <a:cxn ang="0">
                  <a:pos x="56" y="0"/>
                </a:cxn>
              </a:cxnLst>
              <a:rect l="0" t="0" r="r" b="b"/>
              <a:pathLst>
                <a:path w="97" h="144">
                  <a:moveTo>
                    <a:pt x="56" y="0"/>
                  </a:moveTo>
                  <a:lnTo>
                    <a:pt x="66" y="0"/>
                  </a:lnTo>
                  <a:lnTo>
                    <a:pt x="77" y="2"/>
                  </a:lnTo>
                  <a:lnTo>
                    <a:pt x="85" y="8"/>
                  </a:lnTo>
                  <a:lnTo>
                    <a:pt x="92" y="16"/>
                  </a:lnTo>
                  <a:lnTo>
                    <a:pt x="97" y="29"/>
                  </a:lnTo>
                  <a:lnTo>
                    <a:pt x="96" y="41"/>
                  </a:lnTo>
                  <a:lnTo>
                    <a:pt x="89" y="52"/>
                  </a:lnTo>
                  <a:lnTo>
                    <a:pt x="82" y="60"/>
                  </a:lnTo>
                  <a:lnTo>
                    <a:pt x="83" y="59"/>
                  </a:lnTo>
                  <a:lnTo>
                    <a:pt x="84" y="58"/>
                  </a:lnTo>
                  <a:lnTo>
                    <a:pt x="83" y="61"/>
                  </a:lnTo>
                  <a:lnTo>
                    <a:pt x="82" y="62"/>
                  </a:lnTo>
                  <a:lnTo>
                    <a:pt x="82" y="63"/>
                  </a:lnTo>
                  <a:lnTo>
                    <a:pt x="81" y="65"/>
                  </a:lnTo>
                  <a:lnTo>
                    <a:pt x="80" y="66"/>
                  </a:lnTo>
                  <a:lnTo>
                    <a:pt x="73" y="86"/>
                  </a:lnTo>
                  <a:lnTo>
                    <a:pt x="64" y="120"/>
                  </a:lnTo>
                  <a:lnTo>
                    <a:pt x="61" y="129"/>
                  </a:lnTo>
                  <a:lnTo>
                    <a:pt x="53" y="137"/>
                  </a:lnTo>
                  <a:lnTo>
                    <a:pt x="44" y="142"/>
                  </a:lnTo>
                  <a:lnTo>
                    <a:pt x="34" y="144"/>
                  </a:lnTo>
                  <a:lnTo>
                    <a:pt x="23" y="143"/>
                  </a:lnTo>
                  <a:lnTo>
                    <a:pt x="14" y="139"/>
                  </a:lnTo>
                  <a:lnTo>
                    <a:pt x="6" y="131"/>
                  </a:lnTo>
                  <a:lnTo>
                    <a:pt x="1" y="122"/>
                  </a:lnTo>
                  <a:lnTo>
                    <a:pt x="0" y="113"/>
                  </a:lnTo>
                  <a:lnTo>
                    <a:pt x="1" y="102"/>
                  </a:lnTo>
                  <a:lnTo>
                    <a:pt x="4" y="84"/>
                  </a:lnTo>
                  <a:lnTo>
                    <a:pt x="9" y="66"/>
                  </a:lnTo>
                  <a:lnTo>
                    <a:pt x="15" y="48"/>
                  </a:lnTo>
                  <a:lnTo>
                    <a:pt x="22" y="31"/>
                  </a:lnTo>
                  <a:lnTo>
                    <a:pt x="33" y="16"/>
                  </a:lnTo>
                  <a:lnTo>
                    <a:pt x="46" y="3"/>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1" name="Freeform 9"/>
            <p:cNvSpPr>
              <a:spLocks/>
            </p:cNvSpPr>
            <p:nvPr/>
          </p:nvSpPr>
          <p:spPr bwMode="auto">
            <a:xfrm>
              <a:off x="4877" y="2446"/>
              <a:ext cx="80" cy="135"/>
            </a:xfrm>
            <a:custGeom>
              <a:avLst/>
              <a:gdLst/>
              <a:ahLst/>
              <a:cxnLst>
                <a:cxn ang="0">
                  <a:pos x="45" y="0"/>
                </a:cxn>
                <a:cxn ang="0">
                  <a:pos x="56" y="1"/>
                </a:cxn>
                <a:cxn ang="0">
                  <a:pos x="65" y="6"/>
                </a:cxn>
                <a:cxn ang="0">
                  <a:pos x="73" y="14"/>
                </a:cxn>
                <a:cxn ang="0">
                  <a:pos x="78" y="22"/>
                </a:cxn>
                <a:cxn ang="0">
                  <a:pos x="80" y="33"/>
                </a:cxn>
                <a:cxn ang="0">
                  <a:pos x="79" y="43"/>
                </a:cxn>
                <a:cxn ang="0">
                  <a:pos x="64" y="111"/>
                </a:cxn>
                <a:cxn ang="0">
                  <a:pos x="61" y="120"/>
                </a:cxn>
                <a:cxn ang="0">
                  <a:pos x="54" y="128"/>
                </a:cxn>
                <a:cxn ang="0">
                  <a:pos x="44" y="133"/>
                </a:cxn>
                <a:cxn ang="0">
                  <a:pos x="34" y="135"/>
                </a:cxn>
                <a:cxn ang="0">
                  <a:pos x="23" y="134"/>
                </a:cxn>
                <a:cxn ang="0">
                  <a:pos x="14" y="129"/>
                </a:cxn>
                <a:cxn ang="0">
                  <a:pos x="6" y="122"/>
                </a:cxn>
                <a:cxn ang="0">
                  <a:pos x="1" y="114"/>
                </a:cxn>
                <a:cxn ang="0">
                  <a:pos x="0" y="103"/>
                </a:cxn>
                <a:cxn ang="0">
                  <a:pos x="1" y="93"/>
                </a:cxn>
                <a:cxn ang="0">
                  <a:pos x="15" y="25"/>
                </a:cxn>
                <a:cxn ang="0">
                  <a:pos x="19" y="15"/>
                </a:cxn>
                <a:cxn ang="0">
                  <a:pos x="26" y="8"/>
                </a:cxn>
                <a:cxn ang="0">
                  <a:pos x="35" y="3"/>
                </a:cxn>
                <a:cxn ang="0">
                  <a:pos x="45" y="0"/>
                </a:cxn>
              </a:cxnLst>
              <a:rect l="0" t="0" r="r" b="b"/>
              <a:pathLst>
                <a:path w="80" h="135">
                  <a:moveTo>
                    <a:pt x="45" y="0"/>
                  </a:moveTo>
                  <a:lnTo>
                    <a:pt x="56" y="1"/>
                  </a:lnTo>
                  <a:lnTo>
                    <a:pt x="65" y="6"/>
                  </a:lnTo>
                  <a:lnTo>
                    <a:pt x="73" y="14"/>
                  </a:lnTo>
                  <a:lnTo>
                    <a:pt x="78" y="22"/>
                  </a:lnTo>
                  <a:lnTo>
                    <a:pt x="80" y="33"/>
                  </a:lnTo>
                  <a:lnTo>
                    <a:pt x="79" y="43"/>
                  </a:lnTo>
                  <a:lnTo>
                    <a:pt x="64" y="111"/>
                  </a:lnTo>
                  <a:lnTo>
                    <a:pt x="61" y="120"/>
                  </a:lnTo>
                  <a:lnTo>
                    <a:pt x="54" y="128"/>
                  </a:lnTo>
                  <a:lnTo>
                    <a:pt x="44" y="133"/>
                  </a:lnTo>
                  <a:lnTo>
                    <a:pt x="34" y="135"/>
                  </a:lnTo>
                  <a:lnTo>
                    <a:pt x="23" y="134"/>
                  </a:lnTo>
                  <a:lnTo>
                    <a:pt x="14" y="129"/>
                  </a:lnTo>
                  <a:lnTo>
                    <a:pt x="6" y="122"/>
                  </a:lnTo>
                  <a:lnTo>
                    <a:pt x="1" y="114"/>
                  </a:lnTo>
                  <a:lnTo>
                    <a:pt x="0" y="103"/>
                  </a:lnTo>
                  <a:lnTo>
                    <a:pt x="1" y="93"/>
                  </a:lnTo>
                  <a:lnTo>
                    <a:pt x="15" y="25"/>
                  </a:lnTo>
                  <a:lnTo>
                    <a:pt x="19" y="15"/>
                  </a:lnTo>
                  <a:lnTo>
                    <a:pt x="26" y="8"/>
                  </a:lnTo>
                  <a:lnTo>
                    <a:pt x="35" y="3"/>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2" name="Freeform 10"/>
            <p:cNvSpPr>
              <a:spLocks/>
            </p:cNvSpPr>
            <p:nvPr/>
          </p:nvSpPr>
          <p:spPr bwMode="auto">
            <a:xfrm>
              <a:off x="4843" y="1860"/>
              <a:ext cx="788" cy="577"/>
            </a:xfrm>
            <a:custGeom>
              <a:avLst/>
              <a:gdLst/>
              <a:ahLst/>
              <a:cxnLst>
                <a:cxn ang="0">
                  <a:pos x="462" y="1"/>
                </a:cxn>
                <a:cxn ang="0">
                  <a:pos x="507" y="12"/>
                </a:cxn>
                <a:cxn ang="0">
                  <a:pos x="549" y="34"/>
                </a:cxn>
                <a:cxn ang="0">
                  <a:pos x="585" y="66"/>
                </a:cxn>
                <a:cxn ang="0">
                  <a:pos x="611" y="106"/>
                </a:cxn>
                <a:cxn ang="0">
                  <a:pos x="624" y="154"/>
                </a:cxn>
                <a:cxn ang="0">
                  <a:pos x="622" y="209"/>
                </a:cxn>
                <a:cxn ang="0">
                  <a:pos x="639" y="241"/>
                </a:cxn>
                <a:cxn ang="0">
                  <a:pos x="686" y="257"/>
                </a:cxn>
                <a:cxn ang="0">
                  <a:pos x="725" y="286"/>
                </a:cxn>
                <a:cxn ang="0">
                  <a:pos x="755" y="324"/>
                </a:cxn>
                <a:cxn ang="0">
                  <a:pos x="777" y="368"/>
                </a:cxn>
                <a:cxn ang="0">
                  <a:pos x="788" y="415"/>
                </a:cxn>
                <a:cxn ang="0">
                  <a:pos x="786" y="461"/>
                </a:cxn>
                <a:cxn ang="0">
                  <a:pos x="770" y="504"/>
                </a:cxn>
                <a:cxn ang="0">
                  <a:pos x="738" y="541"/>
                </a:cxn>
                <a:cxn ang="0">
                  <a:pos x="702" y="565"/>
                </a:cxn>
                <a:cxn ang="0">
                  <a:pos x="664" y="574"/>
                </a:cxn>
                <a:cxn ang="0">
                  <a:pos x="616" y="573"/>
                </a:cxn>
                <a:cxn ang="0">
                  <a:pos x="564" y="564"/>
                </a:cxn>
                <a:cxn ang="0">
                  <a:pos x="508" y="550"/>
                </a:cxn>
                <a:cxn ang="0">
                  <a:pos x="454" y="533"/>
                </a:cxn>
                <a:cxn ang="0">
                  <a:pos x="405" y="515"/>
                </a:cxn>
                <a:cxn ang="0">
                  <a:pos x="364" y="499"/>
                </a:cxn>
                <a:cxn ang="0">
                  <a:pos x="337" y="519"/>
                </a:cxn>
                <a:cxn ang="0">
                  <a:pos x="311" y="557"/>
                </a:cxn>
                <a:cxn ang="0">
                  <a:pos x="282" y="574"/>
                </a:cxn>
                <a:cxn ang="0">
                  <a:pos x="250" y="576"/>
                </a:cxn>
                <a:cxn ang="0">
                  <a:pos x="216" y="564"/>
                </a:cxn>
                <a:cxn ang="0">
                  <a:pos x="181" y="543"/>
                </a:cxn>
                <a:cxn ang="0">
                  <a:pos x="147" y="516"/>
                </a:cxn>
                <a:cxn ang="0">
                  <a:pos x="81" y="454"/>
                </a:cxn>
                <a:cxn ang="0">
                  <a:pos x="53" y="426"/>
                </a:cxn>
                <a:cxn ang="0">
                  <a:pos x="67" y="419"/>
                </a:cxn>
                <a:cxn ang="0">
                  <a:pos x="81" y="413"/>
                </a:cxn>
                <a:cxn ang="0">
                  <a:pos x="100" y="402"/>
                </a:cxn>
                <a:cxn ang="0">
                  <a:pos x="119" y="385"/>
                </a:cxn>
                <a:cxn ang="0">
                  <a:pos x="136" y="356"/>
                </a:cxn>
                <a:cxn ang="0">
                  <a:pos x="110" y="325"/>
                </a:cxn>
                <a:cxn ang="0">
                  <a:pos x="59" y="298"/>
                </a:cxn>
                <a:cxn ang="0">
                  <a:pos x="25" y="263"/>
                </a:cxn>
                <a:cxn ang="0">
                  <a:pos x="6" y="224"/>
                </a:cxn>
                <a:cxn ang="0">
                  <a:pos x="0" y="182"/>
                </a:cxn>
                <a:cxn ang="0">
                  <a:pos x="7" y="140"/>
                </a:cxn>
                <a:cxn ang="0">
                  <a:pos x="24" y="101"/>
                </a:cxn>
                <a:cxn ang="0">
                  <a:pos x="51" y="67"/>
                </a:cxn>
                <a:cxn ang="0">
                  <a:pos x="86" y="41"/>
                </a:cxn>
                <a:cxn ang="0">
                  <a:pos x="128" y="26"/>
                </a:cxn>
                <a:cxn ang="0">
                  <a:pos x="175" y="23"/>
                </a:cxn>
                <a:cxn ang="0">
                  <a:pos x="225" y="35"/>
                </a:cxn>
                <a:cxn ang="0">
                  <a:pos x="279" y="66"/>
                </a:cxn>
                <a:cxn ang="0">
                  <a:pos x="320" y="65"/>
                </a:cxn>
                <a:cxn ang="0">
                  <a:pos x="353" y="29"/>
                </a:cxn>
                <a:cxn ang="0">
                  <a:pos x="393" y="8"/>
                </a:cxn>
                <a:cxn ang="0">
                  <a:pos x="438" y="0"/>
                </a:cxn>
              </a:cxnLst>
              <a:rect l="0" t="0" r="r" b="b"/>
              <a:pathLst>
                <a:path w="788" h="577">
                  <a:moveTo>
                    <a:pt x="438" y="0"/>
                  </a:moveTo>
                  <a:lnTo>
                    <a:pt x="462" y="1"/>
                  </a:lnTo>
                  <a:lnTo>
                    <a:pt x="485" y="5"/>
                  </a:lnTo>
                  <a:lnTo>
                    <a:pt x="507" y="12"/>
                  </a:lnTo>
                  <a:lnTo>
                    <a:pt x="528" y="22"/>
                  </a:lnTo>
                  <a:lnTo>
                    <a:pt x="549" y="34"/>
                  </a:lnTo>
                  <a:lnTo>
                    <a:pt x="568" y="49"/>
                  </a:lnTo>
                  <a:lnTo>
                    <a:pt x="585" y="66"/>
                  </a:lnTo>
                  <a:lnTo>
                    <a:pt x="599" y="85"/>
                  </a:lnTo>
                  <a:lnTo>
                    <a:pt x="611" y="106"/>
                  </a:lnTo>
                  <a:lnTo>
                    <a:pt x="619" y="130"/>
                  </a:lnTo>
                  <a:lnTo>
                    <a:pt x="624" y="154"/>
                  </a:lnTo>
                  <a:lnTo>
                    <a:pt x="626" y="181"/>
                  </a:lnTo>
                  <a:lnTo>
                    <a:pt x="622" y="209"/>
                  </a:lnTo>
                  <a:lnTo>
                    <a:pt x="614" y="238"/>
                  </a:lnTo>
                  <a:lnTo>
                    <a:pt x="639" y="241"/>
                  </a:lnTo>
                  <a:lnTo>
                    <a:pt x="663" y="248"/>
                  </a:lnTo>
                  <a:lnTo>
                    <a:pt x="686" y="257"/>
                  </a:lnTo>
                  <a:lnTo>
                    <a:pt x="706" y="271"/>
                  </a:lnTo>
                  <a:lnTo>
                    <a:pt x="725" y="286"/>
                  </a:lnTo>
                  <a:lnTo>
                    <a:pt x="741" y="304"/>
                  </a:lnTo>
                  <a:lnTo>
                    <a:pt x="755" y="324"/>
                  </a:lnTo>
                  <a:lnTo>
                    <a:pt x="768" y="345"/>
                  </a:lnTo>
                  <a:lnTo>
                    <a:pt x="777" y="368"/>
                  </a:lnTo>
                  <a:lnTo>
                    <a:pt x="784" y="391"/>
                  </a:lnTo>
                  <a:lnTo>
                    <a:pt x="788" y="415"/>
                  </a:lnTo>
                  <a:lnTo>
                    <a:pt x="788" y="438"/>
                  </a:lnTo>
                  <a:lnTo>
                    <a:pt x="786" y="461"/>
                  </a:lnTo>
                  <a:lnTo>
                    <a:pt x="779" y="483"/>
                  </a:lnTo>
                  <a:lnTo>
                    <a:pt x="770" y="504"/>
                  </a:lnTo>
                  <a:lnTo>
                    <a:pt x="755" y="524"/>
                  </a:lnTo>
                  <a:lnTo>
                    <a:pt x="738" y="541"/>
                  </a:lnTo>
                  <a:lnTo>
                    <a:pt x="716" y="557"/>
                  </a:lnTo>
                  <a:lnTo>
                    <a:pt x="702" y="565"/>
                  </a:lnTo>
                  <a:lnTo>
                    <a:pt x="684" y="571"/>
                  </a:lnTo>
                  <a:lnTo>
                    <a:pt x="664" y="574"/>
                  </a:lnTo>
                  <a:lnTo>
                    <a:pt x="641" y="575"/>
                  </a:lnTo>
                  <a:lnTo>
                    <a:pt x="616" y="573"/>
                  </a:lnTo>
                  <a:lnTo>
                    <a:pt x="590" y="569"/>
                  </a:lnTo>
                  <a:lnTo>
                    <a:pt x="564" y="564"/>
                  </a:lnTo>
                  <a:lnTo>
                    <a:pt x="536" y="558"/>
                  </a:lnTo>
                  <a:lnTo>
                    <a:pt x="508" y="550"/>
                  </a:lnTo>
                  <a:lnTo>
                    <a:pt x="481" y="541"/>
                  </a:lnTo>
                  <a:lnTo>
                    <a:pt x="454" y="533"/>
                  </a:lnTo>
                  <a:lnTo>
                    <a:pt x="429" y="523"/>
                  </a:lnTo>
                  <a:lnTo>
                    <a:pt x="405" y="515"/>
                  </a:lnTo>
                  <a:lnTo>
                    <a:pt x="384" y="506"/>
                  </a:lnTo>
                  <a:lnTo>
                    <a:pt x="364" y="499"/>
                  </a:lnTo>
                  <a:lnTo>
                    <a:pt x="348" y="493"/>
                  </a:lnTo>
                  <a:lnTo>
                    <a:pt x="337" y="519"/>
                  </a:lnTo>
                  <a:lnTo>
                    <a:pt x="324" y="540"/>
                  </a:lnTo>
                  <a:lnTo>
                    <a:pt x="311" y="557"/>
                  </a:lnTo>
                  <a:lnTo>
                    <a:pt x="297" y="567"/>
                  </a:lnTo>
                  <a:lnTo>
                    <a:pt x="282" y="574"/>
                  </a:lnTo>
                  <a:lnTo>
                    <a:pt x="266" y="577"/>
                  </a:lnTo>
                  <a:lnTo>
                    <a:pt x="250" y="576"/>
                  </a:lnTo>
                  <a:lnTo>
                    <a:pt x="233" y="571"/>
                  </a:lnTo>
                  <a:lnTo>
                    <a:pt x="216" y="564"/>
                  </a:lnTo>
                  <a:lnTo>
                    <a:pt x="199" y="555"/>
                  </a:lnTo>
                  <a:lnTo>
                    <a:pt x="181" y="543"/>
                  </a:lnTo>
                  <a:lnTo>
                    <a:pt x="164" y="530"/>
                  </a:lnTo>
                  <a:lnTo>
                    <a:pt x="147" y="516"/>
                  </a:lnTo>
                  <a:lnTo>
                    <a:pt x="113" y="485"/>
                  </a:lnTo>
                  <a:lnTo>
                    <a:pt x="81" y="454"/>
                  </a:lnTo>
                  <a:lnTo>
                    <a:pt x="66" y="439"/>
                  </a:lnTo>
                  <a:lnTo>
                    <a:pt x="53" y="426"/>
                  </a:lnTo>
                  <a:lnTo>
                    <a:pt x="39" y="414"/>
                  </a:lnTo>
                  <a:lnTo>
                    <a:pt x="67" y="419"/>
                  </a:lnTo>
                  <a:lnTo>
                    <a:pt x="74" y="416"/>
                  </a:lnTo>
                  <a:lnTo>
                    <a:pt x="81" y="413"/>
                  </a:lnTo>
                  <a:lnTo>
                    <a:pt x="90" y="408"/>
                  </a:lnTo>
                  <a:lnTo>
                    <a:pt x="100" y="402"/>
                  </a:lnTo>
                  <a:lnTo>
                    <a:pt x="110" y="395"/>
                  </a:lnTo>
                  <a:lnTo>
                    <a:pt x="119" y="385"/>
                  </a:lnTo>
                  <a:lnTo>
                    <a:pt x="128" y="372"/>
                  </a:lnTo>
                  <a:lnTo>
                    <a:pt x="136" y="356"/>
                  </a:lnTo>
                  <a:lnTo>
                    <a:pt x="141" y="335"/>
                  </a:lnTo>
                  <a:lnTo>
                    <a:pt x="110" y="325"/>
                  </a:lnTo>
                  <a:lnTo>
                    <a:pt x="82" y="313"/>
                  </a:lnTo>
                  <a:lnTo>
                    <a:pt x="59" y="298"/>
                  </a:lnTo>
                  <a:lnTo>
                    <a:pt x="40" y="281"/>
                  </a:lnTo>
                  <a:lnTo>
                    <a:pt x="25" y="263"/>
                  </a:lnTo>
                  <a:lnTo>
                    <a:pt x="14" y="244"/>
                  </a:lnTo>
                  <a:lnTo>
                    <a:pt x="6" y="224"/>
                  </a:lnTo>
                  <a:lnTo>
                    <a:pt x="1" y="203"/>
                  </a:lnTo>
                  <a:lnTo>
                    <a:pt x="0" y="182"/>
                  </a:lnTo>
                  <a:lnTo>
                    <a:pt x="2" y="160"/>
                  </a:lnTo>
                  <a:lnTo>
                    <a:pt x="7" y="140"/>
                  </a:lnTo>
                  <a:lnTo>
                    <a:pt x="15" y="120"/>
                  </a:lnTo>
                  <a:lnTo>
                    <a:pt x="24" y="101"/>
                  </a:lnTo>
                  <a:lnTo>
                    <a:pt x="36" y="83"/>
                  </a:lnTo>
                  <a:lnTo>
                    <a:pt x="51" y="67"/>
                  </a:lnTo>
                  <a:lnTo>
                    <a:pt x="68" y="53"/>
                  </a:lnTo>
                  <a:lnTo>
                    <a:pt x="86" y="41"/>
                  </a:lnTo>
                  <a:lnTo>
                    <a:pt x="106" y="32"/>
                  </a:lnTo>
                  <a:lnTo>
                    <a:pt x="128" y="26"/>
                  </a:lnTo>
                  <a:lnTo>
                    <a:pt x="151" y="23"/>
                  </a:lnTo>
                  <a:lnTo>
                    <a:pt x="175" y="23"/>
                  </a:lnTo>
                  <a:lnTo>
                    <a:pt x="200" y="27"/>
                  </a:lnTo>
                  <a:lnTo>
                    <a:pt x="225" y="35"/>
                  </a:lnTo>
                  <a:lnTo>
                    <a:pt x="252" y="49"/>
                  </a:lnTo>
                  <a:lnTo>
                    <a:pt x="279" y="66"/>
                  </a:lnTo>
                  <a:lnTo>
                    <a:pt x="306" y="89"/>
                  </a:lnTo>
                  <a:lnTo>
                    <a:pt x="320" y="65"/>
                  </a:lnTo>
                  <a:lnTo>
                    <a:pt x="335" y="45"/>
                  </a:lnTo>
                  <a:lnTo>
                    <a:pt x="353" y="29"/>
                  </a:lnTo>
                  <a:lnTo>
                    <a:pt x="372" y="16"/>
                  </a:lnTo>
                  <a:lnTo>
                    <a:pt x="393" y="8"/>
                  </a:lnTo>
                  <a:lnTo>
                    <a:pt x="416" y="2"/>
                  </a:lnTo>
                  <a:lnTo>
                    <a:pt x="4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3" name="Freeform 11"/>
            <p:cNvSpPr>
              <a:spLocks noEditPoints="1"/>
            </p:cNvSpPr>
            <p:nvPr/>
          </p:nvSpPr>
          <p:spPr bwMode="auto">
            <a:xfrm>
              <a:off x="4809" y="1827"/>
              <a:ext cx="856" cy="642"/>
            </a:xfrm>
            <a:custGeom>
              <a:avLst/>
              <a:gdLst/>
              <a:ahLst/>
              <a:cxnLst>
                <a:cxn ang="0">
                  <a:pos x="418" y="84"/>
                </a:cxn>
                <a:cxn ang="0">
                  <a:pos x="363" y="146"/>
                </a:cxn>
                <a:cxn ang="0">
                  <a:pos x="325" y="151"/>
                </a:cxn>
                <a:cxn ang="0">
                  <a:pos x="264" y="110"/>
                </a:cxn>
                <a:cxn ang="0">
                  <a:pos x="185" y="91"/>
                </a:cxn>
                <a:cxn ang="0">
                  <a:pos x="112" y="119"/>
                </a:cxn>
                <a:cxn ang="0">
                  <a:pos x="69" y="206"/>
                </a:cxn>
                <a:cxn ang="0">
                  <a:pos x="98" y="288"/>
                </a:cxn>
                <a:cxn ang="0">
                  <a:pos x="184" y="337"/>
                </a:cxn>
                <a:cxn ang="0">
                  <a:pos x="207" y="378"/>
                </a:cxn>
                <a:cxn ang="0">
                  <a:pos x="159" y="455"/>
                </a:cxn>
                <a:cxn ang="0">
                  <a:pos x="214" y="533"/>
                </a:cxn>
                <a:cxn ang="0">
                  <a:pos x="277" y="570"/>
                </a:cxn>
                <a:cxn ang="0">
                  <a:pos x="329" y="553"/>
                </a:cxn>
                <a:cxn ang="0">
                  <a:pos x="361" y="500"/>
                </a:cxn>
                <a:cxn ang="0">
                  <a:pos x="444" y="514"/>
                </a:cxn>
                <a:cxn ang="0">
                  <a:pos x="584" y="560"/>
                </a:cxn>
                <a:cxn ang="0">
                  <a:pos x="678" y="578"/>
                </a:cxn>
                <a:cxn ang="0">
                  <a:pos x="744" y="551"/>
                </a:cxn>
                <a:cxn ang="0">
                  <a:pos x="788" y="478"/>
                </a:cxn>
                <a:cxn ang="0">
                  <a:pos x="768" y="387"/>
                </a:cxn>
                <a:cxn ang="0">
                  <a:pos x="698" y="318"/>
                </a:cxn>
                <a:cxn ang="0">
                  <a:pos x="626" y="295"/>
                </a:cxn>
                <a:cxn ang="0">
                  <a:pos x="622" y="239"/>
                </a:cxn>
                <a:cxn ang="0">
                  <a:pos x="612" y="152"/>
                </a:cxn>
                <a:cxn ang="0">
                  <a:pos x="554" y="86"/>
                </a:cxn>
                <a:cxn ang="0">
                  <a:pos x="487" y="0"/>
                </a:cxn>
                <a:cxn ang="0">
                  <a:pos x="597" y="37"/>
                </a:cxn>
                <a:cxn ang="0">
                  <a:pos x="674" y="128"/>
                </a:cxn>
                <a:cxn ang="0">
                  <a:pos x="687" y="246"/>
                </a:cxn>
                <a:cxn ang="0">
                  <a:pos x="782" y="299"/>
                </a:cxn>
                <a:cxn ang="0">
                  <a:pos x="846" y="397"/>
                </a:cxn>
                <a:cxn ang="0">
                  <a:pos x="850" y="512"/>
                </a:cxn>
                <a:cxn ang="0">
                  <a:pos x="785" y="608"/>
                </a:cxn>
                <a:cxn ang="0">
                  <a:pos x="689" y="641"/>
                </a:cxn>
                <a:cxn ang="0">
                  <a:pos x="579" y="631"/>
                </a:cxn>
                <a:cxn ang="0">
                  <a:pos x="469" y="595"/>
                </a:cxn>
                <a:cxn ang="0">
                  <a:pos x="394" y="576"/>
                </a:cxn>
                <a:cxn ang="0">
                  <a:pos x="333" y="634"/>
                </a:cxn>
                <a:cxn ang="0">
                  <a:pos x="246" y="632"/>
                </a:cxn>
                <a:cxn ang="0">
                  <a:pos x="128" y="547"/>
                </a:cxn>
                <a:cxn ang="0">
                  <a:pos x="40" y="450"/>
                </a:cxn>
                <a:cxn ang="0">
                  <a:pos x="64" y="415"/>
                </a:cxn>
                <a:cxn ang="0">
                  <a:pos x="98" y="415"/>
                </a:cxn>
                <a:cxn ang="0">
                  <a:pos x="131" y="388"/>
                </a:cxn>
                <a:cxn ang="0">
                  <a:pos x="44" y="324"/>
                </a:cxn>
                <a:cxn ang="0">
                  <a:pos x="0" y="226"/>
                </a:cxn>
                <a:cxn ang="0">
                  <a:pos x="32" y="113"/>
                </a:cxn>
                <a:cxn ang="0">
                  <a:pos x="125" y="38"/>
                </a:cxn>
                <a:cxn ang="0">
                  <a:pos x="233" y="30"/>
                </a:cxn>
                <a:cxn ang="0">
                  <a:pos x="332" y="73"/>
                </a:cxn>
                <a:cxn ang="0">
                  <a:pos x="409" y="13"/>
                </a:cxn>
              </a:cxnLst>
              <a:rect l="0" t="0" r="r" b="b"/>
              <a:pathLst>
                <a:path w="856" h="642">
                  <a:moveTo>
                    <a:pt x="482" y="67"/>
                  </a:moveTo>
                  <a:lnTo>
                    <a:pt x="460" y="69"/>
                  </a:lnTo>
                  <a:lnTo>
                    <a:pt x="438" y="74"/>
                  </a:lnTo>
                  <a:lnTo>
                    <a:pt x="418" y="84"/>
                  </a:lnTo>
                  <a:lnTo>
                    <a:pt x="399" y="98"/>
                  </a:lnTo>
                  <a:lnTo>
                    <a:pt x="382" y="115"/>
                  </a:lnTo>
                  <a:lnTo>
                    <a:pt x="369" y="138"/>
                  </a:lnTo>
                  <a:lnTo>
                    <a:pt x="363" y="146"/>
                  </a:lnTo>
                  <a:lnTo>
                    <a:pt x="355" y="152"/>
                  </a:lnTo>
                  <a:lnTo>
                    <a:pt x="345" y="154"/>
                  </a:lnTo>
                  <a:lnTo>
                    <a:pt x="335" y="154"/>
                  </a:lnTo>
                  <a:lnTo>
                    <a:pt x="325" y="151"/>
                  </a:lnTo>
                  <a:lnTo>
                    <a:pt x="316" y="146"/>
                  </a:lnTo>
                  <a:lnTo>
                    <a:pt x="300" y="132"/>
                  </a:lnTo>
                  <a:lnTo>
                    <a:pt x="282" y="120"/>
                  </a:lnTo>
                  <a:lnTo>
                    <a:pt x="264" y="110"/>
                  </a:lnTo>
                  <a:lnTo>
                    <a:pt x="244" y="102"/>
                  </a:lnTo>
                  <a:lnTo>
                    <a:pt x="225" y="96"/>
                  </a:lnTo>
                  <a:lnTo>
                    <a:pt x="205" y="92"/>
                  </a:lnTo>
                  <a:lnTo>
                    <a:pt x="185" y="91"/>
                  </a:lnTo>
                  <a:lnTo>
                    <a:pt x="165" y="93"/>
                  </a:lnTo>
                  <a:lnTo>
                    <a:pt x="147" y="98"/>
                  </a:lnTo>
                  <a:lnTo>
                    <a:pt x="129" y="106"/>
                  </a:lnTo>
                  <a:lnTo>
                    <a:pt x="112" y="119"/>
                  </a:lnTo>
                  <a:lnTo>
                    <a:pt x="98" y="135"/>
                  </a:lnTo>
                  <a:lnTo>
                    <a:pt x="85" y="155"/>
                  </a:lnTo>
                  <a:lnTo>
                    <a:pt x="74" y="181"/>
                  </a:lnTo>
                  <a:lnTo>
                    <a:pt x="69" y="206"/>
                  </a:lnTo>
                  <a:lnTo>
                    <a:pt x="69" y="228"/>
                  </a:lnTo>
                  <a:lnTo>
                    <a:pt x="75" y="250"/>
                  </a:lnTo>
                  <a:lnTo>
                    <a:pt x="85" y="270"/>
                  </a:lnTo>
                  <a:lnTo>
                    <a:pt x="98" y="288"/>
                  </a:lnTo>
                  <a:lnTo>
                    <a:pt x="116" y="304"/>
                  </a:lnTo>
                  <a:lnTo>
                    <a:pt x="136" y="317"/>
                  </a:lnTo>
                  <a:lnTo>
                    <a:pt x="159" y="329"/>
                  </a:lnTo>
                  <a:lnTo>
                    <a:pt x="184" y="337"/>
                  </a:lnTo>
                  <a:lnTo>
                    <a:pt x="195" y="343"/>
                  </a:lnTo>
                  <a:lnTo>
                    <a:pt x="204" y="352"/>
                  </a:lnTo>
                  <a:lnTo>
                    <a:pt x="208" y="365"/>
                  </a:lnTo>
                  <a:lnTo>
                    <a:pt x="207" y="378"/>
                  </a:lnTo>
                  <a:lnTo>
                    <a:pt x="198" y="403"/>
                  </a:lnTo>
                  <a:lnTo>
                    <a:pt x="188" y="423"/>
                  </a:lnTo>
                  <a:lnTo>
                    <a:pt x="174" y="440"/>
                  </a:lnTo>
                  <a:lnTo>
                    <a:pt x="159" y="455"/>
                  </a:lnTo>
                  <a:lnTo>
                    <a:pt x="143" y="467"/>
                  </a:lnTo>
                  <a:lnTo>
                    <a:pt x="155" y="479"/>
                  </a:lnTo>
                  <a:lnTo>
                    <a:pt x="184" y="507"/>
                  </a:lnTo>
                  <a:lnTo>
                    <a:pt x="214" y="533"/>
                  </a:lnTo>
                  <a:lnTo>
                    <a:pt x="231" y="546"/>
                  </a:lnTo>
                  <a:lnTo>
                    <a:pt x="247" y="556"/>
                  </a:lnTo>
                  <a:lnTo>
                    <a:pt x="262" y="565"/>
                  </a:lnTo>
                  <a:lnTo>
                    <a:pt x="277" y="570"/>
                  </a:lnTo>
                  <a:lnTo>
                    <a:pt x="291" y="572"/>
                  </a:lnTo>
                  <a:lnTo>
                    <a:pt x="304" y="570"/>
                  </a:lnTo>
                  <a:lnTo>
                    <a:pt x="317" y="564"/>
                  </a:lnTo>
                  <a:lnTo>
                    <a:pt x="329" y="553"/>
                  </a:lnTo>
                  <a:lnTo>
                    <a:pt x="340" y="538"/>
                  </a:lnTo>
                  <a:lnTo>
                    <a:pt x="350" y="517"/>
                  </a:lnTo>
                  <a:lnTo>
                    <a:pt x="355" y="508"/>
                  </a:lnTo>
                  <a:lnTo>
                    <a:pt x="361" y="500"/>
                  </a:lnTo>
                  <a:lnTo>
                    <a:pt x="370" y="494"/>
                  </a:lnTo>
                  <a:lnTo>
                    <a:pt x="380" y="491"/>
                  </a:lnTo>
                  <a:lnTo>
                    <a:pt x="391" y="493"/>
                  </a:lnTo>
                  <a:lnTo>
                    <a:pt x="444" y="514"/>
                  </a:lnTo>
                  <a:lnTo>
                    <a:pt x="499" y="534"/>
                  </a:lnTo>
                  <a:lnTo>
                    <a:pt x="554" y="551"/>
                  </a:lnTo>
                  <a:lnTo>
                    <a:pt x="568" y="555"/>
                  </a:lnTo>
                  <a:lnTo>
                    <a:pt x="584" y="560"/>
                  </a:lnTo>
                  <a:lnTo>
                    <a:pt x="602" y="565"/>
                  </a:lnTo>
                  <a:lnTo>
                    <a:pt x="640" y="574"/>
                  </a:lnTo>
                  <a:lnTo>
                    <a:pt x="659" y="577"/>
                  </a:lnTo>
                  <a:lnTo>
                    <a:pt x="678" y="578"/>
                  </a:lnTo>
                  <a:lnTo>
                    <a:pt x="695" y="576"/>
                  </a:lnTo>
                  <a:lnTo>
                    <a:pt x="711" y="572"/>
                  </a:lnTo>
                  <a:lnTo>
                    <a:pt x="725" y="566"/>
                  </a:lnTo>
                  <a:lnTo>
                    <a:pt x="744" y="551"/>
                  </a:lnTo>
                  <a:lnTo>
                    <a:pt x="760" y="535"/>
                  </a:lnTo>
                  <a:lnTo>
                    <a:pt x="773" y="517"/>
                  </a:lnTo>
                  <a:lnTo>
                    <a:pt x="782" y="498"/>
                  </a:lnTo>
                  <a:lnTo>
                    <a:pt x="788" y="478"/>
                  </a:lnTo>
                  <a:lnTo>
                    <a:pt x="789" y="456"/>
                  </a:lnTo>
                  <a:lnTo>
                    <a:pt x="787" y="433"/>
                  </a:lnTo>
                  <a:lnTo>
                    <a:pt x="779" y="409"/>
                  </a:lnTo>
                  <a:lnTo>
                    <a:pt x="768" y="387"/>
                  </a:lnTo>
                  <a:lnTo>
                    <a:pt x="754" y="365"/>
                  </a:lnTo>
                  <a:lnTo>
                    <a:pt x="738" y="347"/>
                  </a:lnTo>
                  <a:lnTo>
                    <a:pt x="719" y="330"/>
                  </a:lnTo>
                  <a:lnTo>
                    <a:pt x="698" y="318"/>
                  </a:lnTo>
                  <a:lnTo>
                    <a:pt x="674" y="309"/>
                  </a:lnTo>
                  <a:lnTo>
                    <a:pt x="648" y="305"/>
                  </a:lnTo>
                  <a:lnTo>
                    <a:pt x="636" y="302"/>
                  </a:lnTo>
                  <a:lnTo>
                    <a:pt x="626" y="295"/>
                  </a:lnTo>
                  <a:lnTo>
                    <a:pt x="619" y="287"/>
                  </a:lnTo>
                  <a:lnTo>
                    <a:pt x="615" y="275"/>
                  </a:lnTo>
                  <a:lnTo>
                    <a:pt x="616" y="262"/>
                  </a:lnTo>
                  <a:lnTo>
                    <a:pt x="622" y="239"/>
                  </a:lnTo>
                  <a:lnTo>
                    <a:pt x="624" y="217"/>
                  </a:lnTo>
                  <a:lnTo>
                    <a:pt x="623" y="194"/>
                  </a:lnTo>
                  <a:lnTo>
                    <a:pt x="619" y="172"/>
                  </a:lnTo>
                  <a:lnTo>
                    <a:pt x="612" y="152"/>
                  </a:lnTo>
                  <a:lnTo>
                    <a:pt x="603" y="132"/>
                  </a:lnTo>
                  <a:lnTo>
                    <a:pt x="589" y="115"/>
                  </a:lnTo>
                  <a:lnTo>
                    <a:pt x="573" y="100"/>
                  </a:lnTo>
                  <a:lnTo>
                    <a:pt x="554" y="86"/>
                  </a:lnTo>
                  <a:lnTo>
                    <a:pt x="532" y="77"/>
                  </a:lnTo>
                  <a:lnTo>
                    <a:pt x="507" y="70"/>
                  </a:lnTo>
                  <a:lnTo>
                    <a:pt x="482" y="67"/>
                  </a:lnTo>
                  <a:close/>
                  <a:moveTo>
                    <a:pt x="487" y="0"/>
                  </a:moveTo>
                  <a:lnTo>
                    <a:pt x="515" y="4"/>
                  </a:lnTo>
                  <a:lnTo>
                    <a:pt x="542" y="10"/>
                  </a:lnTo>
                  <a:lnTo>
                    <a:pt x="568" y="21"/>
                  </a:lnTo>
                  <a:lnTo>
                    <a:pt x="597" y="37"/>
                  </a:lnTo>
                  <a:lnTo>
                    <a:pt x="622" y="56"/>
                  </a:lnTo>
                  <a:lnTo>
                    <a:pt x="644" y="78"/>
                  </a:lnTo>
                  <a:lnTo>
                    <a:pt x="661" y="103"/>
                  </a:lnTo>
                  <a:lnTo>
                    <a:pt x="674" y="128"/>
                  </a:lnTo>
                  <a:lnTo>
                    <a:pt x="684" y="157"/>
                  </a:lnTo>
                  <a:lnTo>
                    <a:pt x="689" y="187"/>
                  </a:lnTo>
                  <a:lnTo>
                    <a:pt x="690" y="217"/>
                  </a:lnTo>
                  <a:lnTo>
                    <a:pt x="687" y="246"/>
                  </a:lnTo>
                  <a:lnTo>
                    <a:pt x="706" y="251"/>
                  </a:lnTo>
                  <a:lnTo>
                    <a:pt x="734" y="264"/>
                  </a:lnTo>
                  <a:lnTo>
                    <a:pt x="759" y="280"/>
                  </a:lnTo>
                  <a:lnTo>
                    <a:pt x="782" y="299"/>
                  </a:lnTo>
                  <a:lnTo>
                    <a:pt x="803" y="321"/>
                  </a:lnTo>
                  <a:lnTo>
                    <a:pt x="820" y="345"/>
                  </a:lnTo>
                  <a:lnTo>
                    <a:pt x="834" y="370"/>
                  </a:lnTo>
                  <a:lnTo>
                    <a:pt x="846" y="397"/>
                  </a:lnTo>
                  <a:lnTo>
                    <a:pt x="853" y="426"/>
                  </a:lnTo>
                  <a:lnTo>
                    <a:pt x="856" y="454"/>
                  </a:lnTo>
                  <a:lnTo>
                    <a:pt x="855" y="484"/>
                  </a:lnTo>
                  <a:lnTo>
                    <a:pt x="850" y="512"/>
                  </a:lnTo>
                  <a:lnTo>
                    <a:pt x="839" y="541"/>
                  </a:lnTo>
                  <a:lnTo>
                    <a:pt x="823" y="569"/>
                  </a:lnTo>
                  <a:lnTo>
                    <a:pt x="805" y="591"/>
                  </a:lnTo>
                  <a:lnTo>
                    <a:pt x="785" y="608"/>
                  </a:lnTo>
                  <a:lnTo>
                    <a:pt x="763" y="622"/>
                  </a:lnTo>
                  <a:lnTo>
                    <a:pt x="740" y="632"/>
                  </a:lnTo>
                  <a:lnTo>
                    <a:pt x="715" y="638"/>
                  </a:lnTo>
                  <a:lnTo>
                    <a:pt x="689" y="641"/>
                  </a:lnTo>
                  <a:lnTo>
                    <a:pt x="663" y="642"/>
                  </a:lnTo>
                  <a:lnTo>
                    <a:pt x="635" y="640"/>
                  </a:lnTo>
                  <a:lnTo>
                    <a:pt x="607" y="636"/>
                  </a:lnTo>
                  <a:lnTo>
                    <a:pt x="579" y="631"/>
                  </a:lnTo>
                  <a:lnTo>
                    <a:pt x="551" y="623"/>
                  </a:lnTo>
                  <a:lnTo>
                    <a:pt x="522" y="614"/>
                  </a:lnTo>
                  <a:lnTo>
                    <a:pt x="496" y="606"/>
                  </a:lnTo>
                  <a:lnTo>
                    <a:pt x="469" y="595"/>
                  </a:lnTo>
                  <a:lnTo>
                    <a:pt x="442" y="586"/>
                  </a:lnTo>
                  <a:lnTo>
                    <a:pt x="418" y="576"/>
                  </a:lnTo>
                  <a:lnTo>
                    <a:pt x="398" y="569"/>
                  </a:lnTo>
                  <a:lnTo>
                    <a:pt x="394" y="576"/>
                  </a:lnTo>
                  <a:lnTo>
                    <a:pt x="381" y="595"/>
                  </a:lnTo>
                  <a:lnTo>
                    <a:pt x="367" y="612"/>
                  </a:lnTo>
                  <a:lnTo>
                    <a:pt x="351" y="625"/>
                  </a:lnTo>
                  <a:lnTo>
                    <a:pt x="333" y="634"/>
                  </a:lnTo>
                  <a:lnTo>
                    <a:pt x="314" y="640"/>
                  </a:lnTo>
                  <a:lnTo>
                    <a:pt x="293" y="642"/>
                  </a:lnTo>
                  <a:lnTo>
                    <a:pt x="271" y="639"/>
                  </a:lnTo>
                  <a:lnTo>
                    <a:pt x="246" y="632"/>
                  </a:lnTo>
                  <a:lnTo>
                    <a:pt x="213" y="614"/>
                  </a:lnTo>
                  <a:lnTo>
                    <a:pt x="183" y="594"/>
                  </a:lnTo>
                  <a:lnTo>
                    <a:pt x="155" y="572"/>
                  </a:lnTo>
                  <a:lnTo>
                    <a:pt x="128" y="547"/>
                  </a:lnTo>
                  <a:lnTo>
                    <a:pt x="76" y="495"/>
                  </a:lnTo>
                  <a:lnTo>
                    <a:pt x="50" y="470"/>
                  </a:lnTo>
                  <a:lnTo>
                    <a:pt x="43" y="460"/>
                  </a:lnTo>
                  <a:lnTo>
                    <a:pt x="40" y="450"/>
                  </a:lnTo>
                  <a:lnTo>
                    <a:pt x="41" y="438"/>
                  </a:lnTo>
                  <a:lnTo>
                    <a:pt x="47" y="429"/>
                  </a:lnTo>
                  <a:lnTo>
                    <a:pt x="54" y="421"/>
                  </a:lnTo>
                  <a:lnTo>
                    <a:pt x="64" y="415"/>
                  </a:lnTo>
                  <a:lnTo>
                    <a:pt x="75" y="413"/>
                  </a:lnTo>
                  <a:lnTo>
                    <a:pt x="87" y="416"/>
                  </a:lnTo>
                  <a:lnTo>
                    <a:pt x="91" y="419"/>
                  </a:lnTo>
                  <a:lnTo>
                    <a:pt x="98" y="415"/>
                  </a:lnTo>
                  <a:lnTo>
                    <a:pt x="111" y="408"/>
                  </a:lnTo>
                  <a:lnTo>
                    <a:pt x="121" y="399"/>
                  </a:lnTo>
                  <a:lnTo>
                    <a:pt x="130" y="389"/>
                  </a:lnTo>
                  <a:lnTo>
                    <a:pt x="131" y="388"/>
                  </a:lnTo>
                  <a:lnTo>
                    <a:pt x="111" y="378"/>
                  </a:lnTo>
                  <a:lnTo>
                    <a:pt x="87" y="363"/>
                  </a:lnTo>
                  <a:lnTo>
                    <a:pt x="64" y="345"/>
                  </a:lnTo>
                  <a:lnTo>
                    <a:pt x="44" y="324"/>
                  </a:lnTo>
                  <a:lnTo>
                    <a:pt x="28" y="302"/>
                  </a:lnTo>
                  <a:lnTo>
                    <a:pt x="14" y="278"/>
                  </a:lnTo>
                  <a:lnTo>
                    <a:pt x="5" y="252"/>
                  </a:lnTo>
                  <a:lnTo>
                    <a:pt x="0" y="226"/>
                  </a:lnTo>
                  <a:lnTo>
                    <a:pt x="0" y="198"/>
                  </a:lnTo>
                  <a:lnTo>
                    <a:pt x="5" y="170"/>
                  </a:lnTo>
                  <a:lnTo>
                    <a:pt x="16" y="142"/>
                  </a:lnTo>
                  <a:lnTo>
                    <a:pt x="32" y="113"/>
                  </a:lnTo>
                  <a:lnTo>
                    <a:pt x="53" y="87"/>
                  </a:lnTo>
                  <a:lnTo>
                    <a:pt x="75" y="66"/>
                  </a:lnTo>
                  <a:lnTo>
                    <a:pt x="99" y="49"/>
                  </a:lnTo>
                  <a:lnTo>
                    <a:pt x="125" y="38"/>
                  </a:lnTo>
                  <a:lnTo>
                    <a:pt x="151" y="29"/>
                  </a:lnTo>
                  <a:lnTo>
                    <a:pt x="178" y="25"/>
                  </a:lnTo>
                  <a:lnTo>
                    <a:pt x="205" y="26"/>
                  </a:lnTo>
                  <a:lnTo>
                    <a:pt x="233" y="30"/>
                  </a:lnTo>
                  <a:lnTo>
                    <a:pt x="260" y="37"/>
                  </a:lnTo>
                  <a:lnTo>
                    <a:pt x="288" y="47"/>
                  </a:lnTo>
                  <a:lnTo>
                    <a:pt x="314" y="62"/>
                  </a:lnTo>
                  <a:lnTo>
                    <a:pt x="332" y="73"/>
                  </a:lnTo>
                  <a:lnTo>
                    <a:pt x="344" y="58"/>
                  </a:lnTo>
                  <a:lnTo>
                    <a:pt x="363" y="40"/>
                  </a:lnTo>
                  <a:lnTo>
                    <a:pt x="385" y="25"/>
                  </a:lnTo>
                  <a:lnTo>
                    <a:pt x="409" y="13"/>
                  </a:lnTo>
                  <a:lnTo>
                    <a:pt x="435" y="5"/>
                  </a:lnTo>
                  <a:lnTo>
                    <a:pt x="460" y="1"/>
                  </a:lnTo>
                  <a:lnTo>
                    <a:pt x="48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4" name="Freeform 12"/>
            <p:cNvSpPr>
              <a:spLocks/>
            </p:cNvSpPr>
            <p:nvPr/>
          </p:nvSpPr>
          <p:spPr bwMode="auto">
            <a:xfrm>
              <a:off x="4391" y="642"/>
              <a:ext cx="1173" cy="1243"/>
            </a:xfrm>
            <a:custGeom>
              <a:avLst/>
              <a:gdLst/>
              <a:ahLst/>
              <a:cxnLst>
                <a:cxn ang="0">
                  <a:pos x="609" y="1"/>
                </a:cxn>
                <a:cxn ang="0">
                  <a:pos x="713" y="18"/>
                </a:cxn>
                <a:cxn ang="0">
                  <a:pos x="812" y="52"/>
                </a:cxn>
                <a:cxn ang="0">
                  <a:pos x="904" y="100"/>
                </a:cxn>
                <a:cxn ang="0">
                  <a:pos x="987" y="163"/>
                </a:cxn>
                <a:cxn ang="0">
                  <a:pos x="1059" y="238"/>
                </a:cxn>
                <a:cxn ang="0">
                  <a:pos x="1114" y="325"/>
                </a:cxn>
                <a:cxn ang="0">
                  <a:pos x="1153" y="421"/>
                </a:cxn>
                <a:cxn ang="0">
                  <a:pos x="1171" y="526"/>
                </a:cxn>
                <a:cxn ang="0">
                  <a:pos x="1173" y="597"/>
                </a:cxn>
                <a:cxn ang="0">
                  <a:pos x="1168" y="669"/>
                </a:cxn>
                <a:cxn ang="0">
                  <a:pos x="1156" y="742"/>
                </a:cxn>
                <a:cxn ang="0">
                  <a:pos x="1137" y="810"/>
                </a:cxn>
                <a:cxn ang="0">
                  <a:pos x="1109" y="875"/>
                </a:cxn>
                <a:cxn ang="0">
                  <a:pos x="1074" y="931"/>
                </a:cxn>
                <a:cxn ang="0">
                  <a:pos x="1031" y="979"/>
                </a:cxn>
                <a:cxn ang="0">
                  <a:pos x="980" y="1015"/>
                </a:cxn>
                <a:cxn ang="0">
                  <a:pos x="921" y="1037"/>
                </a:cxn>
                <a:cxn ang="0">
                  <a:pos x="855" y="1044"/>
                </a:cxn>
                <a:cxn ang="0">
                  <a:pos x="778" y="1031"/>
                </a:cxn>
                <a:cxn ang="0">
                  <a:pos x="719" y="1077"/>
                </a:cxn>
                <a:cxn ang="0">
                  <a:pos x="686" y="1191"/>
                </a:cxn>
                <a:cxn ang="0">
                  <a:pos x="660" y="1182"/>
                </a:cxn>
                <a:cxn ang="0">
                  <a:pos x="652" y="1200"/>
                </a:cxn>
                <a:cxn ang="0">
                  <a:pos x="646" y="1198"/>
                </a:cxn>
                <a:cxn ang="0">
                  <a:pos x="640" y="1181"/>
                </a:cxn>
                <a:cxn ang="0">
                  <a:pos x="634" y="1152"/>
                </a:cxn>
                <a:cxn ang="0">
                  <a:pos x="629" y="1119"/>
                </a:cxn>
                <a:cxn ang="0">
                  <a:pos x="617" y="1069"/>
                </a:cxn>
                <a:cxn ang="0">
                  <a:pos x="608" y="1044"/>
                </a:cxn>
                <a:cxn ang="0">
                  <a:pos x="571" y="1009"/>
                </a:cxn>
                <a:cxn ang="0">
                  <a:pos x="510" y="971"/>
                </a:cxn>
                <a:cxn ang="0">
                  <a:pos x="446" y="945"/>
                </a:cxn>
                <a:cxn ang="0">
                  <a:pos x="379" y="925"/>
                </a:cxn>
                <a:cxn ang="0">
                  <a:pos x="304" y="900"/>
                </a:cxn>
                <a:cxn ang="0">
                  <a:pos x="221" y="865"/>
                </a:cxn>
                <a:cxn ang="0">
                  <a:pos x="144" y="821"/>
                </a:cxn>
                <a:cxn ang="0">
                  <a:pos x="84" y="766"/>
                </a:cxn>
                <a:cxn ang="0">
                  <a:pos x="41" y="703"/>
                </a:cxn>
                <a:cxn ang="0">
                  <a:pos x="14" y="635"/>
                </a:cxn>
                <a:cxn ang="0">
                  <a:pos x="1" y="561"/>
                </a:cxn>
                <a:cxn ang="0">
                  <a:pos x="2" y="485"/>
                </a:cxn>
                <a:cxn ang="0">
                  <a:pos x="17" y="410"/>
                </a:cxn>
                <a:cxn ang="0">
                  <a:pos x="44" y="335"/>
                </a:cxn>
                <a:cxn ang="0">
                  <a:pos x="82" y="263"/>
                </a:cxn>
                <a:cxn ang="0">
                  <a:pos x="132" y="197"/>
                </a:cxn>
                <a:cxn ang="0">
                  <a:pos x="191" y="138"/>
                </a:cxn>
                <a:cxn ang="0">
                  <a:pos x="261" y="88"/>
                </a:cxn>
                <a:cxn ang="0">
                  <a:pos x="347" y="43"/>
                </a:cxn>
                <a:cxn ang="0">
                  <a:pos x="450" y="11"/>
                </a:cxn>
                <a:cxn ang="0">
                  <a:pos x="556" y="0"/>
                </a:cxn>
              </a:cxnLst>
              <a:rect l="0" t="0" r="r" b="b"/>
              <a:pathLst>
                <a:path w="1173" h="1243">
                  <a:moveTo>
                    <a:pt x="556" y="0"/>
                  </a:moveTo>
                  <a:lnTo>
                    <a:pt x="609" y="1"/>
                  </a:lnTo>
                  <a:lnTo>
                    <a:pt x="661" y="8"/>
                  </a:lnTo>
                  <a:lnTo>
                    <a:pt x="713" y="18"/>
                  </a:lnTo>
                  <a:lnTo>
                    <a:pt x="763" y="32"/>
                  </a:lnTo>
                  <a:lnTo>
                    <a:pt x="812" y="52"/>
                  </a:lnTo>
                  <a:lnTo>
                    <a:pt x="859" y="73"/>
                  </a:lnTo>
                  <a:lnTo>
                    <a:pt x="904" y="100"/>
                  </a:lnTo>
                  <a:lnTo>
                    <a:pt x="947" y="130"/>
                  </a:lnTo>
                  <a:lnTo>
                    <a:pt x="987" y="163"/>
                  </a:lnTo>
                  <a:lnTo>
                    <a:pt x="1024" y="199"/>
                  </a:lnTo>
                  <a:lnTo>
                    <a:pt x="1059" y="238"/>
                  </a:lnTo>
                  <a:lnTo>
                    <a:pt x="1088" y="280"/>
                  </a:lnTo>
                  <a:lnTo>
                    <a:pt x="1114" y="325"/>
                  </a:lnTo>
                  <a:lnTo>
                    <a:pt x="1136" y="372"/>
                  </a:lnTo>
                  <a:lnTo>
                    <a:pt x="1153" y="421"/>
                  </a:lnTo>
                  <a:lnTo>
                    <a:pt x="1165" y="473"/>
                  </a:lnTo>
                  <a:lnTo>
                    <a:pt x="1171" y="526"/>
                  </a:lnTo>
                  <a:lnTo>
                    <a:pt x="1173" y="561"/>
                  </a:lnTo>
                  <a:lnTo>
                    <a:pt x="1173" y="597"/>
                  </a:lnTo>
                  <a:lnTo>
                    <a:pt x="1172" y="633"/>
                  </a:lnTo>
                  <a:lnTo>
                    <a:pt x="1168" y="669"/>
                  </a:lnTo>
                  <a:lnTo>
                    <a:pt x="1164" y="705"/>
                  </a:lnTo>
                  <a:lnTo>
                    <a:pt x="1156" y="742"/>
                  </a:lnTo>
                  <a:lnTo>
                    <a:pt x="1147" y="777"/>
                  </a:lnTo>
                  <a:lnTo>
                    <a:pt x="1137" y="810"/>
                  </a:lnTo>
                  <a:lnTo>
                    <a:pt x="1124" y="844"/>
                  </a:lnTo>
                  <a:lnTo>
                    <a:pt x="1109" y="875"/>
                  </a:lnTo>
                  <a:lnTo>
                    <a:pt x="1093" y="905"/>
                  </a:lnTo>
                  <a:lnTo>
                    <a:pt x="1074" y="931"/>
                  </a:lnTo>
                  <a:lnTo>
                    <a:pt x="1054" y="957"/>
                  </a:lnTo>
                  <a:lnTo>
                    <a:pt x="1031" y="979"/>
                  </a:lnTo>
                  <a:lnTo>
                    <a:pt x="1007" y="999"/>
                  </a:lnTo>
                  <a:lnTo>
                    <a:pt x="980" y="1015"/>
                  </a:lnTo>
                  <a:lnTo>
                    <a:pt x="952" y="1028"/>
                  </a:lnTo>
                  <a:lnTo>
                    <a:pt x="921" y="1037"/>
                  </a:lnTo>
                  <a:lnTo>
                    <a:pt x="889" y="1043"/>
                  </a:lnTo>
                  <a:lnTo>
                    <a:pt x="855" y="1044"/>
                  </a:lnTo>
                  <a:lnTo>
                    <a:pt x="817" y="1040"/>
                  </a:lnTo>
                  <a:lnTo>
                    <a:pt x="778" y="1031"/>
                  </a:lnTo>
                  <a:lnTo>
                    <a:pt x="737" y="1018"/>
                  </a:lnTo>
                  <a:lnTo>
                    <a:pt x="719" y="1077"/>
                  </a:lnTo>
                  <a:lnTo>
                    <a:pt x="703" y="1135"/>
                  </a:lnTo>
                  <a:lnTo>
                    <a:pt x="686" y="1191"/>
                  </a:lnTo>
                  <a:lnTo>
                    <a:pt x="671" y="1243"/>
                  </a:lnTo>
                  <a:lnTo>
                    <a:pt x="660" y="1182"/>
                  </a:lnTo>
                  <a:lnTo>
                    <a:pt x="656" y="1194"/>
                  </a:lnTo>
                  <a:lnTo>
                    <a:pt x="652" y="1200"/>
                  </a:lnTo>
                  <a:lnTo>
                    <a:pt x="649" y="1201"/>
                  </a:lnTo>
                  <a:lnTo>
                    <a:pt x="646" y="1198"/>
                  </a:lnTo>
                  <a:lnTo>
                    <a:pt x="643" y="1191"/>
                  </a:lnTo>
                  <a:lnTo>
                    <a:pt x="640" y="1181"/>
                  </a:lnTo>
                  <a:lnTo>
                    <a:pt x="637" y="1168"/>
                  </a:lnTo>
                  <a:lnTo>
                    <a:pt x="634" y="1152"/>
                  </a:lnTo>
                  <a:lnTo>
                    <a:pt x="631" y="1136"/>
                  </a:lnTo>
                  <a:lnTo>
                    <a:pt x="629" y="1119"/>
                  </a:lnTo>
                  <a:lnTo>
                    <a:pt x="625" y="1102"/>
                  </a:lnTo>
                  <a:lnTo>
                    <a:pt x="617" y="1069"/>
                  </a:lnTo>
                  <a:lnTo>
                    <a:pt x="612" y="1056"/>
                  </a:lnTo>
                  <a:lnTo>
                    <a:pt x="608" y="1044"/>
                  </a:lnTo>
                  <a:lnTo>
                    <a:pt x="602" y="1035"/>
                  </a:lnTo>
                  <a:lnTo>
                    <a:pt x="571" y="1009"/>
                  </a:lnTo>
                  <a:lnTo>
                    <a:pt x="541" y="988"/>
                  </a:lnTo>
                  <a:lnTo>
                    <a:pt x="510" y="971"/>
                  </a:lnTo>
                  <a:lnTo>
                    <a:pt x="479" y="957"/>
                  </a:lnTo>
                  <a:lnTo>
                    <a:pt x="446" y="945"/>
                  </a:lnTo>
                  <a:lnTo>
                    <a:pt x="414" y="935"/>
                  </a:lnTo>
                  <a:lnTo>
                    <a:pt x="379" y="925"/>
                  </a:lnTo>
                  <a:lnTo>
                    <a:pt x="343" y="913"/>
                  </a:lnTo>
                  <a:lnTo>
                    <a:pt x="304" y="900"/>
                  </a:lnTo>
                  <a:lnTo>
                    <a:pt x="263" y="885"/>
                  </a:lnTo>
                  <a:lnTo>
                    <a:pt x="221" y="865"/>
                  </a:lnTo>
                  <a:lnTo>
                    <a:pt x="181" y="844"/>
                  </a:lnTo>
                  <a:lnTo>
                    <a:pt x="144" y="821"/>
                  </a:lnTo>
                  <a:lnTo>
                    <a:pt x="112" y="795"/>
                  </a:lnTo>
                  <a:lnTo>
                    <a:pt x="84" y="766"/>
                  </a:lnTo>
                  <a:lnTo>
                    <a:pt x="61" y="736"/>
                  </a:lnTo>
                  <a:lnTo>
                    <a:pt x="41" y="703"/>
                  </a:lnTo>
                  <a:lnTo>
                    <a:pt x="26" y="669"/>
                  </a:lnTo>
                  <a:lnTo>
                    <a:pt x="14" y="635"/>
                  </a:lnTo>
                  <a:lnTo>
                    <a:pt x="6" y="599"/>
                  </a:lnTo>
                  <a:lnTo>
                    <a:pt x="1" y="561"/>
                  </a:lnTo>
                  <a:lnTo>
                    <a:pt x="0" y="523"/>
                  </a:lnTo>
                  <a:lnTo>
                    <a:pt x="2" y="485"/>
                  </a:lnTo>
                  <a:lnTo>
                    <a:pt x="8" y="447"/>
                  </a:lnTo>
                  <a:lnTo>
                    <a:pt x="17" y="410"/>
                  </a:lnTo>
                  <a:lnTo>
                    <a:pt x="29" y="372"/>
                  </a:lnTo>
                  <a:lnTo>
                    <a:pt x="44" y="335"/>
                  </a:lnTo>
                  <a:lnTo>
                    <a:pt x="61" y="298"/>
                  </a:lnTo>
                  <a:lnTo>
                    <a:pt x="82" y="263"/>
                  </a:lnTo>
                  <a:lnTo>
                    <a:pt x="106" y="230"/>
                  </a:lnTo>
                  <a:lnTo>
                    <a:pt x="132" y="197"/>
                  </a:lnTo>
                  <a:lnTo>
                    <a:pt x="160" y="167"/>
                  </a:lnTo>
                  <a:lnTo>
                    <a:pt x="191" y="138"/>
                  </a:lnTo>
                  <a:lnTo>
                    <a:pt x="224" y="112"/>
                  </a:lnTo>
                  <a:lnTo>
                    <a:pt x="261" y="88"/>
                  </a:lnTo>
                  <a:lnTo>
                    <a:pt x="298" y="67"/>
                  </a:lnTo>
                  <a:lnTo>
                    <a:pt x="347" y="43"/>
                  </a:lnTo>
                  <a:lnTo>
                    <a:pt x="399" y="24"/>
                  </a:lnTo>
                  <a:lnTo>
                    <a:pt x="450" y="11"/>
                  </a:lnTo>
                  <a:lnTo>
                    <a:pt x="504" y="3"/>
                  </a:lnTo>
                  <a:lnTo>
                    <a:pt x="5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5" name="Freeform 13"/>
            <p:cNvSpPr>
              <a:spLocks noEditPoints="1"/>
            </p:cNvSpPr>
            <p:nvPr/>
          </p:nvSpPr>
          <p:spPr bwMode="auto">
            <a:xfrm>
              <a:off x="4359" y="610"/>
              <a:ext cx="1238" cy="1307"/>
            </a:xfrm>
            <a:custGeom>
              <a:avLst/>
              <a:gdLst/>
              <a:ahLst/>
              <a:cxnLst>
                <a:cxn ang="0">
                  <a:pos x="448" y="86"/>
                </a:cxn>
                <a:cxn ang="0">
                  <a:pos x="287" y="165"/>
                </a:cxn>
                <a:cxn ang="0">
                  <a:pos x="179" y="269"/>
                </a:cxn>
                <a:cxn ang="0">
                  <a:pos x="99" y="401"/>
                </a:cxn>
                <a:cxn ang="0">
                  <a:pos x="62" y="544"/>
                </a:cxn>
                <a:cxn ang="0">
                  <a:pos x="83" y="686"/>
                </a:cxn>
                <a:cxn ang="0">
                  <a:pos x="176" y="809"/>
                </a:cxn>
                <a:cxn ang="0">
                  <a:pos x="308" y="882"/>
                </a:cxn>
                <a:cxn ang="0">
                  <a:pos x="524" y="957"/>
                </a:cxn>
                <a:cxn ang="0">
                  <a:pos x="633" y="1021"/>
                </a:cxn>
                <a:cxn ang="0">
                  <a:pos x="682" y="1092"/>
                </a:cxn>
                <a:cxn ang="0">
                  <a:pos x="742" y="1031"/>
                </a:cxn>
                <a:cxn ang="0">
                  <a:pos x="778" y="1018"/>
                </a:cxn>
                <a:cxn ang="0">
                  <a:pos x="890" y="1042"/>
                </a:cxn>
                <a:cxn ang="0">
                  <a:pos x="1007" y="1011"/>
                </a:cxn>
                <a:cxn ang="0">
                  <a:pos x="1094" y="924"/>
                </a:cxn>
                <a:cxn ang="0">
                  <a:pos x="1145" y="809"/>
                </a:cxn>
                <a:cxn ang="0">
                  <a:pos x="1171" y="656"/>
                </a:cxn>
                <a:cxn ang="0">
                  <a:pos x="1155" y="472"/>
                </a:cxn>
                <a:cxn ang="0">
                  <a:pos x="1070" y="300"/>
                </a:cxn>
                <a:cxn ang="0">
                  <a:pos x="910" y="156"/>
                </a:cxn>
                <a:cxn ang="0">
                  <a:pos x="712" y="78"/>
                </a:cxn>
                <a:cxn ang="0">
                  <a:pos x="649" y="1"/>
                </a:cxn>
                <a:cxn ang="0">
                  <a:pos x="865" y="55"/>
                </a:cxn>
                <a:cxn ang="0">
                  <a:pos x="1050" y="180"/>
                </a:cxn>
                <a:cxn ang="0">
                  <a:pos x="1176" y="350"/>
                </a:cxn>
                <a:cxn ang="0">
                  <a:pos x="1235" y="553"/>
                </a:cxn>
                <a:cxn ang="0">
                  <a:pos x="1226" y="754"/>
                </a:cxn>
                <a:cxn ang="0">
                  <a:pos x="1186" y="892"/>
                </a:cxn>
                <a:cxn ang="0">
                  <a:pos x="1112" y="1012"/>
                </a:cxn>
                <a:cxn ang="0">
                  <a:pos x="985" y="1093"/>
                </a:cxn>
                <a:cxn ang="0">
                  <a:pos x="837" y="1102"/>
                </a:cxn>
                <a:cxn ang="0">
                  <a:pos x="730" y="1294"/>
                </a:cxn>
                <a:cxn ang="0">
                  <a:pos x="693" y="1306"/>
                </a:cxn>
                <a:cxn ang="0">
                  <a:pos x="668" y="1278"/>
                </a:cxn>
                <a:cxn ang="0">
                  <a:pos x="655" y="1256"/>
                </a:cxn>
                <a:cxn ang="0">
                  <a:pos x="624" y="1147"/>
                </a:cxn>
                <a:cxn ang="0">
                  <a:pos x="592" y="1078"/>
                </a:cxn>
                <a:cxn ang="0">
                  <a:pos x="489" y="1016"/>
                </a:cxn>
                <a:cxn ang="0">
                  <a:pos x="312" y="954"/>
                </a:cxn>
                <a:cxn ang="0">
                  <a:pos x="177" y="893"/>
                </a:cxn>
                <a:cxn ang="0">
                  <a:pos x="67" y="789"/>
                </a:cxn>
                <a:cxn ang="0">
                  <a:pos x="4" y="627"/>
                </a:cxn>
                <a:cxn ang="0">
                  <a:pos x="11" y="454"/>
                </a:cxn>
                <a:cxn ang="0">
                  <a:pos x="77" y="291"/>
                </a:cxn>
                <a:cxn ang="0">
                  <a:pos x="188" y="156"/>
                </a:cxn>
                <a:cxn ang="0">
                  <a:pos x="379" y="41"/>
                </a:cxn>
                <a:cxn ang="0">
                  <a:pos x="594" y="0"/>
                </a:cxn>
              </a:cxnLst>
              <a:rect l="0" t="0" r="r" b="b"/>
              <a:pathLst>
                <a:path w="1238" h="1307">
                  <a:moveTo>
                    <a:pt x="606" y="66"/>
                  </a:moveTo>
                  <a:lnTo>
                    <a:pt x="553" y="67"/>
                  </a:lnTo>
                  <a:lnTo>
                    <a:pt x="500" y="74"/>
                  </a:lnTo>
                  <a:lnTo>
                    <a:pt x="448" y="86"/>
                  </a:lnTo>
                  <a:lnTo>
                    <a:pt x="396" y="104"/>
                  </a:lnTo>
                  <a:lnTo>
                    <a:pt x="346" y="127"/>
                  </a:lnTo>
                  <a:lnTo>
                    <a:pt x="315" y="145"/>
                  </a:lnTo>
                  <a:lnTo>
                    <a:pt x="287" y="165"/>
                  </a:lnTo>
                  <a:lnTo>
                    <a:pt x="257" y="188"/>
                  </a:lnTo>
                  <a:lnTo>
                    <a:pt x="230" y="213"/>
                  </a:lnTo>
                  <a:lnTo>
                    <a:pt x="204" y="241"/>
                  </a:lnTo>
                  <a:lnTo>
                    <a:pt x="179" y="269"/>
                  </a:lnTo>
                  <a:lnTo>
                    <a:pt x="155" y="301"/>
                  </a:lnTo>
                  <a:lnTo>
                    <a:pt x="134" y="333"/>
                  </a:lnTo>
                  <a:lnTo>
                    <a:pt x="115" y="367"/>
                  </a:lnTo>
                  <a:lnTo>
                    <a:pt x="99" y="401"/>
                  </a:lnTo>
                  <a:lnTo>
                    <a:pt x="85" y="436"/>
                  </a:lnTo>
                  <a:lnTo>
                    <a:pt x="74" y="471"/>
                  </a:lnTo>
                  <a:lnTo>
                    <a:pt x="67" y="508"/>
                  </a:lnTo>
                  <a:lnTo>
                    <a:pt x="62" y="544"/>
                  </a:lnTo>
                  <a:lnTo>
                    <a:pt x="61" y="580"/>
                  </a:lnTo>
                  <a:lnTo>
                    <a:pt x="65" y="616"/>
                  </a:lnTo>
                  <a:lnTo>
                    <a:pt x="71" y="652"/>
                  </a:lnTo>
                  <a:lnTo>
                    <a:pt x="83" y="686"/>
                  </a:lnTo>
                  <a:lnTo>
                    <a:pt x="100" y="719"/>
                  </a:lnTo>
                  <a:lnTo>
                    <a:pt x="121" y="752"/>
                  </a:lnTo>
                  <a:lnTo>
                    <a:pt x="147" y="782"/>
                  </a:lnTo>
                  <a:lnTo>
                    <a:pt x="176" y="809"/>
                  </a:lnTo>
                  <a:lnTo>
                    <a:pt x="207" y="832"/>
                  </a:lnTo>
                  <a:lnTo>
                    <a:pt x="239" y="852"/>
                  </a:lnTo>
                  <a:lnTo>
                    <a:pt x="274" y="868"/>
                  </a:lnTo>
                  <a:lnTo>
                    <a:pt x="308" y="882"/>
                  </a:lnTo>
                  <a:lnTo>
                    <a:pt x="344" y="896"/>
                  </a:lnTo>
                  <a:lnTo>
                    <a:pt x="417" y="918"/>
                  </a:lnTo>
                  <a:lnTo>
                    <a:pt x="489" y="943"/>
                  </a:lnTo>
                  <a:lnTo>
                    <a:pt x="524" y="957"/>
                  </a:lnTo>
                  <a:lnTo>
                    <a:pt x="560" y="975"/>
                  </a:lnTo>
                  <a:lnTo>
                    <a:pt x="598" y="996"/>
                  </a:lnTo>
                  <a:lnTo>
                    <a:pt x="616" y="1008"/>
                  </a:lnTo>
                  <a:lnTo>
                    <a:pt x="633" y="1021"/>
                  </a:lnTo>
                  <a:lnTo>
                    <a:pt x="649" y="1037"/>
                  </a:lnTo>
                  <a:lnTo>
                    <a:pt x="663" y="1053"/>
                  </a:lnTo>
                  <a:lnTo>
                    <a:pt x="674" y="1071"/>
                  </a:lnTo>
                  <a:lnTo>
                    <a:pt x="682" y="1092"/>
                  </a:lnTo>
                  <a:lnTo>
                    <a:pt x="697" y="1164"/>
                  </a:lnTo>
                  <a:lnTo>
                    <a:pt x="698" y="1172"/>
                  </a:lnTo>
                  <a:lnTo>
                    <a:pt x="737" y="1040"/>
                  </a:lnTo>
                  <a:lnTo>
                    <a:pt x="742" y="1031"/>
                  </a:lnTo>
                  <a:lnTo>
                    <a:pt x="748" y="1023"/>
                  </a:lnTo>
                  <a:lnTo>
                    <a:pt x="758" y="1018"/>
                  </a:lnTo>
                  <a:lnTo>
                    <a:pt x="767" y="1016"/>
                  </a:lnTo>
                  <a:lnTo>
                    <a:pt x="778" y="1018"/>
                  </a:lnTo>
                  <a:lnTo>
                    <a:pt x="806" y="1027"/>
                  </a:lnTo>
                  <a:lnTo>
                    <a:pt x="833" y="1035"/>
                  </a:lnTo>
                  <a:lnTo>
                    <a:pt x="862" y="1039"/>
                  </a:lnTo>
                  <a:lnTo>
                    <a:pt x="890" y="1042"/>
                  </a:lnTo>
                  <a:lnTo>
                    <a:pt x="920" y="1041"/>
                  </a:lnTo>
                  <a:lnTo>
                    <a:pt x="949" y="1037"/>
                  </a:lnTo>
                  <a:lnTo>
                    <a:pt x="979" y="1026"/>
                  </a:lnTo>
                  <a:lnTo>
                    <a:pt x="1007" y="1011"/>
                  </a:lnTo>
                  <a:lnTo>
                    <a:pt x="1032" y="994"/>
                  </a:lnTo>
                  <a:lnTo>
                    <a:pt x="1054" y="973"/>
                  </a:lnTo>
                  <a:lnTo>
                    <a:pt x="1075" y="950"/>
                  </a:lnTo>
                  <a:lnTo>
                    <a:pt x="1094" y="924"/>
                  </a:lnTo>
                  <a:lnTo>
                    <a:pt x="1109" y="896"/>
                  </a:lnTo>
                  <a:lnTo>
                    <a:pt x="1123" y="868"/>
                  </a:lnTo>
                  <a:lnTo>
                    <a:pt x="1135" y="838"/>
                  </a:lnTo>
                  <a:lnTo>
                    <a:pt x="1145" y="809"/>
                  </a:lnTo>
                  <a:lnTo>
                    <a:pt x="1153" y="778"/>
                  </a:lnTo>
                  <a:lnTo>
                    <a:pt x="1159" y="748"/>
                  </a:lnTo>
                  <a:lnTo>
                    <a:pt x="1167" y="702"/>
                  </a:lnTo>
                  <a:lnTo>
                    <a:pt x="1171" y="656"/>
                  </a:lnTo>
                  <a:lnTo>
                    <a:pt x="1173" y="610"/>
                  </a:lnTo>
                  <a:lnTo>
                    <a:pt x="1170" y="564"/>
                  </a:lnTo>
                  <a:lnTo>
                    <a:pt x="1164" y="517"/>
                  </a:lnTo>
                  <a:lnTo>
                    <a:pt x="1155" y="472"/>
                  </a:lnTo>
                  <a:lnTo>
                    <a:pt x="1141" y="429"/>
                  </a:lnTo>
                  <a:lnTo>
                    <a:pt x="1124" y="386"/>
                  </a:lnTo>
                  <a:lnTo>
                    <a:pt x="1101" y="345"/>
                  </a:lnTo>
                  <a:lnTo>
                    <a:pt x="1070" y="300"/>
                  </a:lnTo>
                  <a:lnTo>
                    <a:pt x="1035" y="258"/>
                  </a:lnTo>
                  <a:lnTo>
                    <a:pt x="996" y="221"/>
                  </a:lnTo>
                  <a:lnTo>
                    <a:pt x="955" y="186"/>
                  </a:lnTo>
                  <a:lnTo>
                    <a:pt x="910" y="156"/>
                  </a:lnTo>
                  <a:lnTo>
                    <a:pt x="864" y="130"/>
                  </a:lnTo>
                  <a:lnTo>
                    <a:pt x="815" y="108"/>
                  </a:lnTo>
                  <a:lnTo>
                    <a:pt x="765" y="90"/>
                  </a:lnTo>
                  <a:lnTo>
                    <a:pt x="712" y="78"/>
                  </a:lnTo>
                  <a:lnTo>
                    <a:pt x="660" y="69"/>
                  </a:lnTo>
                  <a:lnTo>
                    <a:pt x="606" y="66"/>
                  </a:lnTo>
                  <a:close/>
                  <a:moveTo>
                    <a:pt x="594" y="0"/>
                  </a:moveTo>
                  <a:lnTo>
                    <a:pt x="649" y="1"/>
                  </a:lnTo>
                  <a:lnTo>
                    <a:pt x="704" y="7"/>
                  </a:lnTo>
                  <a:lnTo>
                    <a:pt x="759" y="19"/>
                  </a:lnTo>
                  <a:lnTo>
                    <a:pt x="812" y="34"/>
                  </a:lnTo>
                  <a:lnTo>
                    <a:pt x="865" y="55"/>
                  </a:lnTo>
                  <a:lnTo>
                    <a:pt x="915" y="81"/>
                  </a:lnTo>
                  <a:lnTo>
                    <a:pt x="964" y="110"/>
                  </a:lnTo>
                  <a:lnTo>
                    <a:pt x="1009" y="144"/>
                  </a:lnTo>
                  <a:lnTo>
                    <a:pt x="1050" y="180"/>
                  </a:lnTo>
                  <a:lnTo>
                    <a:pt x="1087" y="219"/>
                  </a:lnTo>
                  <a:lnTo>
                    <a:pt x="1120" y="260"/>
                  </a:lnTo>
                  <a:lnTo>
                    <a:pt x="1150" y="304"/>
                  </a:lnTo>
                  <a:lnTo>
                    <a:pt x="1176" y="350"/>
                  </a:lnTo>
                  <a:lnTo>
                    <a:pt x="1197" y="398"/>
                  </a:lnTo>
                  <a:lnTo>
                    <a:pt x="1214" y="449"/>
                  </a:lnTo>
                  <a:lnTo>
                    <a:pt x="1226" y="500"/>
                  </a:lnTo>
                  <a:lnTo>
                    <a:pt x="1235" y="553"/>
                  </a:lnTo>
                  <a:lnTo>
                    <a:pt x="1238" y="608"/>
                  </a:lnTo>
                  <a:lnTo>
                    <a:pt x="1238" y="664"/>
                  </a:lnTo>
                  <a:lnTo>
                    <a:pt x="1232" y="720"/>
                  </a:lnTo>
                  <a:lnTo>
                    <a:pt x="1226" y="754"/>
                  </a:lnTo>
                  <a:lnTo>
                    <a:pt x="1219" y="789"/>
                  </a:lnTo>
                  <a:lnTo>
                    <a:pt x="1210" y="823"/>
                  </a:lnTo>
                  <a:lnTo>
                    <a:pt x="1199" y="857"/>
                  </a:lnTo>
                  <a:lnTo>
                    <a:pt x="1186" y="892"/>
                  </a:lnTo>
                  <a:lnTo>
                    <a:pt x="1172" y="924"/>
                  </a:lnTo>
                  <a:lnTo>
                    <a:pt x="1154" y="956"/>
                  </a:lnTo>
                  <a:lnTo>
                    <a:pt x="1134" y="984"/>
                  </a:lnTo>
                  <a:lnTo>
                    <a:pt x="1112" y="1012"/>
                  </a:lnTo>
                  <a:lnTo>
                    <a:pt x="1086" y="1036"/>
                  </a:lnTo>
                  <a:lnTo>
                    <a:pt x="1054" y="1059"/>
                  </a:lnTo>
                  <a:lnTo>
                    <a:pt x="1019" y="1079"/>
                  </a:lnTo>
                  <a:lnTo>
                    <a:pt x="985" y="1093"/>
                  </a:lnTo>
                  <a:lnTo>
                    <a:pt x="949" y="1102"/>
                  </a:lnTo>
                  <a:lnTo>
                    <a:pt x="912" y="1106"/>
                  </a:lnTo>
                  <a:lnTo>
                    <a:pt x="875" y="1106"/>
                  </a:lnTo>
                  <a:lnTo>
                    <a:pt x="837" y="1102"/>
                  </a:lnTo>
                  <a:lnTo>
                    <a:pt x="799" y="1094"/>
                  </a:lnTo>
                  <a:lnTo>
                    <a:pt x="792" y="1092"/>
                  </a:lnTo>
                  <a:lnTo>
                    <a:pt x="735" y="1283"/>
                  </a:lnTo>
                  <a:lnTo>
                    <a:pt x="730" y="1294"/>
                  </a:lnTo>
                  <a:lnTo>
                    <a:pt x="723" y="1302"/>
                  </a:lnTo>
                  <a:lnTo>
                    <a:pt x="713" y="1306"/>
                  </a:lnTo>
                  <a:lnTo>
                    <a:pt x="704" y="1307"/>
                  </a:lnTo>
                  <a:lnTo>
                    <a:pt x="693" y="1306"/>
                  </a:lnTo>
                  <a:lnTo>
                    <a:pt x="684" y="1302"/>
                  </a:lnTo>
                  <a:lnTo>
                    <a:pt x="676" y="1296"/>
                  </a:lnTo>
                  <a:lnTo>
                    <a:pt x="671" y="1288"/>
                  </a:lnTo>
                  <a:lnTo>
                    <a:pt x="668" y="1278"/>
                  </a:lnTo>
                  <a:lnTo>
                    <a:pt x="670" y="1266"/>
                  </a:lnTo>
                  <a:lnTo>
                    <a:pt x="671" y="1264"/>
                  </a:lnTo>
                  <a:lnTo>
                    <a:pt x="663" y="1262"/>
                  </a:lnTo>
                  <a:lnTo>
                    <a:pt x="655" y="1256"/>
                  </a:lnTo>
                  <a:lnTo>
                    <a:pt x="647" y="1245"/>
                  </a:lnTo>
                  <a:lnTo>
                    <a:pt x="642" y="1231"/>
                  </a:lnTo>
                  <a:lnTo>
                    <a:pt x="632" y="1187"/>
                  </a:lnTo>
                  <a:lnTo>
                    <a:pt x="624" y="1147"/>
                  </a:lnTo>
                  <a:lnTo>
                    <a:pt x="620" y="1128"/>
                  </a:lnTo>
                  <a:lnTo>
                    <a:pt x="613" y="1111"/>
                  </a:lnTo>
                  <a:lnTo>
                    <a:pt x="604" y="1094"/>
                  </a:lnTo>
                  <a:lnTo>
                    <a:pt x="592" y="1078"/>
                  </a:lnTo>
                  <a:lnTo>
                    <a:pt x="576" y="1063"/>
                  </a:lnTo>
                  <a:lnTo>
                    <a:pt x="556" y="1049"/>
                  </a:lnTo>
                  <a:lnTo>
                    <a:pt x="523" y="1031"/>
                  </a:lnTo>
                  <a:lnTo>
                    <a:pt x="489" y="1016"/>
                  </a:lnTo>
                  <a:lnTo>
                    <a:pt x="418" y="989"/>
                  </a:lnTo>
                  <a:lnTo>
                    <a:pt x="383" y="977"/>
                  </a:lnTo>
                  <a:lnTo>
                    <a:pt x="347" y="965"/>
                  </a:lnTo>
                  <a:lnTo>
                    <a:pt x="312" y="954"/>
                  </a:lnTo>
                  <a:lnTo>
                    <a:pt x="276" y="940"/>
                  </a:lnTo>
                  <a:lnTo>
                    <a:pt x="242" y="926"/>
                  </a:lnTo>
                  <a:lnTo>
                    <a:pt x="209" y="911"/>
                  </a:lnTo>
                  <a:lnTo>
                    <a:pt x="177" y="893"/>
                  </a:lnTo>
                  <a:lnTo>
                    <a:pt x="147" y="872"/>
                  </a:lnTo>
                  <a:lnTo>
                    <a:pt x="117" y="848"/>
                  </a:lnTo>
                  <a:lnTo>
                    <a:pt x="91" y="820"/>
                  </a:lnTo>
                  <a:lnTo>
                    <a:pt x="67" y="789"/>
                  </a:lnTo>
                  <a:lnTo>
                    <a:pt x="44" y="751"/>
                  </a:lnTo>
                  <a:lnTo>
                    <a:pt x="26" y="710"/>
                  </a:lnTo>
                  <a:lnTo>
                    <a:pt x="12" y="669"/>
                  </a:lnTo>
                  <a:lnTo>
                    <a:pt x="4" y="627"/>
                  </a:lnTo>
                  <a:lnTo>
                    <a:pt x="0" y="584"/>
                  </a:lnTo>
                  <a:lnTo>
                    <a:pt x="0" y="540"/>
                  </a:lnTo>
                  <a:lnTo>
                    <a:pt x="4" y="497"/>
                  </a:lnTo>
                  <a:lnTo>
                    <a:pt x="11" y="454"/>
                  </a:lnTo>
                  <a:lnTo>
                    <a:pt x="23" y="411"/>
                  </a:lnTo>
                  <a:lnTo>
                    <a:pt x="38" y="370"/>
                  </a:lnTo>
                  <a:lnTo>
                    <a:pt x="56" y="329"/>
                  </a:lnTo>
                  <a:lnTo>
                    <a:pt x="77" y="291"/>
                  </a:lnTo>
                  <a:lnTo>
                    <a:pt x="101" y="254"/>
                  </a:lnTo>
                  <a:lnTo>
                    <a:pt x="128" y="219"/>
                  </a:lnTo>
                  <a:lnTo>
                    <a:pt x="156" y="186"/>
                  </a:lnTo>
                  <a:lnTo>
                    <a:pt x="188" y="156"/>
                  </a:lnTo>
                  <a:lnTo>
                    <a:pt x="233" y="121"/>
                  </a:lnTo>
                  <a:lnTo>
                    <a:pt x="279" y="89"/>
                  </a:lnTo>
                  <a:lnTo>
                    <a:pt x="328" y="63"/>
                  </a:lnTo>
                  <a:lnTo>
                    <a:pt x="379" y="41"/>
                  </a:lnTo>
                  <a:lnTo>
                    <a:pt x="432" y="23"/>
                  </a:lnTo>
                  <a:lnTo>
                    <a:pt x="485" y="11"/>
                  </a:lnTo>
                  <a:lnTo>
                    <a:pt x="540" y="2"/>
                  </a:lnTo>
                  <a:lnTo>
                    <a:pt x="5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6" name="Freeform 14"/>
            <p:cNvSpPr>
              <a:spLocks/>
            </p:cNvSpPr>
            <p:nvPr/>
          </p:nvSpPr>
          <p:spPr bwMode="auto">
            <a:xfrm>
              <a:off x="4863" y="976"/>
              <a:ext cx="334" cy="340"/>
            </a:xfrm>
            <a:custGeom>
              <a:avLst/>
              <a:gdLst/>
              <a:ahLst/>
              <a:cxnLst>
                <a:cxn ang="0">
                  <a:pos x="1" y="0"/>
                </a:cxn>
                <a:cxn ang="0">
                  <a:pos x="78" y="0"/>
                </a:cxn>
                <a:cxn ang="0">
                  <a:pos x="173" y="125"/>
                </a:cxn>
                <a:cxn ang="0">
                  <a:pos x="260" y="0"/>
                </a:cxn>
                <a:cxn ang="0">
                  <a:pos x="321" y="0"/>
                </a:cxn>
                <a:cxn ang="0">
                  <a:pos x="205" y="167"/>
                </a:cxn>
                <a:cxn ang="0">
                  <a:pos x="334" y="340"/>
                </a:cxn>
                <a:cxn ang="0">
                  <a:pos x="257" y="340"/>
                </a:cxn>
                <a:cxn ang="0">
                  <a:pos x="159" y="209"/>
                </a:cxn>
                <a:cxn ang="0">
                  <a:pos x="63" y="340"/>
                </a:cxn>
                <a:cxn ang="0">
                  <a:pos x="0" y="340"/>
                </a:cxn>
                <a:cxn ang="0">
                  <a:pos x="128" y="167"/>
                </a:cxn>
                <a:cxn ang="0">
                  <a:pos x="1" y="0"/>
                </a:cxn>
              </a:cxnLst>
              <a:rect l="0" t="0" r="r" b="b"/>
              <a:pathLst>
                <a:path w="334" h="340">
                  <a:moveTo>
                    <a:pt x="1" y="0"/>
                  </a:moveTo>
                  <a:lnTo>
                    <a:pt x="78" y="0"/>
                  </a:lnTo>
                  <a:lnTo>
                    <a:pt x="173" y="125"/>
                  </a:lnTo>
                  <a:lnTo>
                    <a:pt x="260" y="0"/>
                  </a:lnTo>
                  <a:lnTo>
                    <a:pt x="321" y="0"/>
                  </a:lnTo>
                  <a:lnTo>
                    <a:pt x="205" y="167"/>
                  </a:lnTo>
                  <a:lnTo>
                    <a:pt x="334" y="340"/>
                  </a:lnTo>
                  <a:lnTo>
                    <a:pt x="257" y="340"/>
                  </a:lnTo>
                  <a:lnTo>
                    <a:pt x="159" y="209"/>
                  </a:lnTo>
                  <a:lnTo>
                    <a:pt x="63" y="340"/>
                  </a:lnTo>
                  <a:lnTo>
                    <a:pt x="0" y="340"/>
                  </a:lnTo>
                  <a:lnTo>
                    <a:pt x="128" y="167"/>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17" name="Group 17"/>
          <p:cNvGrpSpPr>
            <a:grpSpLocks noChangeAspect="1"/>
          </p:cNvGrpSpPr>
          <p:nvPr/>
        </p:nvGrpSpPr>
        <p:grpSpPr bwMode="auto">
          <a:xfrm>
            <a:off x="6604369" y="3573016"/>
            <a:ext cx="1135983" cy="1852687"/>
            <a:chOff x="1247" y="618"/>
            <a:chExt cx="1967" cy="3208"/>
          </a:xfrm>
          <a:effectLst>
            <a:outerShdw blurRad="50800" dist="38100" dir="2700000" algn="tl" rotWithShape="0">
              <a:prstClr val="black">
                <a:alpha val="40000"/>
              </a:prstClr>
            </a:outerShdw>
          </a:effectLst>
        </p:grpSpPr>
        <p:sp>
          <p:nvSpPr>
            <p:cNvPr id="218" name="AutoShape 16"/>
            <p:cNvSpPr>
              <a:spLocks noChangeAspect="1" noChangeArrowheads="1" noTextEdit="1"/>
            </p:cNvSpPr>
            <p:nvPr/>
          </p:nvSpPr>
          <p:spPr bwMode="auto">
            <a:xfrm>
              <a:off x="1247" y="618"/>
              <a:ext cx="1967" cy="32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9" name="Freeform 19"/>
            <p:cNvSpPr>
              <a:spLocks/>
            </p:cNvSpPr>
            <p:nvPr/>
          </p:nvSpPr>
          <p:spPr bwMode="auto">
            <a:xfrm>
              <a:off x="1279" y="2281"/>
              <a:ext cx="1691" cy="1512"/>
            </a:xfrm>
            <a:custGeom>
              <a:avLst/>
              <a:gdLst/>
              <a:ahLst/>
              <a:cxnLst>
                <a:cxn ang="0">
                  <a:pos x="1023" y="3"/>
                </a:cxn>
                <a:cxn ang="0">
                  <a:pos x="1128" y="21"/>
                </a:cxn>
                <a:cxn ang="0">
                  <a:pos x="1244" y="55"/>
                </a:cxn>
                <a:cxn ang="0">
                  <a:pos x="1357" y="103"/>
                </a:cxn>
                <a:cxn ang="0">
                  <a:pos x="1446" y="160"/>
                </a:cxn>
                <a:cxn ang="0">
                  <a:pos x="1518" y="227"/>
                </a:cxn>
                <a:cxn ang="0">
                  <a:pos x="1575" y="305"/>
                </a:cxn>
                <a:cxn ang="0">
                  <a:pos x="1620" y="390"/>
                </a:cxn>
                <a:cxn ang="0">
                  <a:pos x="1652" y="484"/>
                </a:cxn>
                <a:cxn ang="0">
                  <a:pos x="1673" y="583"/>
                </a:cxn>
                <a:cxn ang="0">
                  <a:pos x="1686" y="686"/>
                </a:cxn>
                <a:cxn ang="0">
                  <a:pos x="1691" y="792"/>
                </a:cxn>
                <a:cxn ang="0">
                  <a:pos x="1688" y="901"/>
                </a:cxn>
                <a:cxn ang="0">
                  <a:pos x="1681" y="1009"/>
                </a:cxn>
                <a:cxn ang="0">
                  <a:pos x="1669" y="1117"/>
                </a:cxn>
                <a:cxn ang="0">
                  <a:pos x="1655" y="1222"/>
                </a:cxn>
                <a:cxn ang="0">
                  <a:pos x="1639" y="1325"/>
                </a:cxn>
                <a:cxn ang="0">
                  <a:pos x="1625" y="1422"/>
                </a:cxn>
                <a:cxn ang="0">
                  <a:pos x="1610" y="1512"/>
                </a:cxn>
                <a:cxn ang="0">
                  <a:pos x="1520" y="1497"/>
                </a:cxn>
                <a:cxn ang="0">
                  <a:pos x="1417" y="1486"/>
                </a:cxn>
                <a:cxn ang="0">
                  <a:pos x="1306" y="1477"/>
                </a:cxn>
                <a:cxn ang="0">
                  <a:pos x="1189" y="1470"/>
                </a:cxn>
                <a:cxn ang="0">
                  <a:pos x="1066" y="1463"/>
                </a:cxn>
                <a:cxn ang="0">
                  <a:pos x="942" y="1454"/>
                </a:cxn>
                <a:cxn ang="0">
                  <a:pos x="819" y="1441"/>
                </a:cxn>
                <a:cxn ang="0">
                  <a:pos x="698" y="1425"/>
                </a:cxn>
                <a:cxn ang="0">
                  <a:pos x="582" y="1401"/>
                </a:cxn>
                <a:cxn ang="0">
                  <a:pos x="474" y="1370"/>
                </a:cxn>
                <a:cxn ang="0">
                  <a:pos x="376" y="1331"/>
                </a:cxn>
                <a:cxn ang="0">
                  <a:pos x="289" y="1281"/>
                </a:cxn>
                <a:cxn ang="0">
                  <a:pos x="217" y="1219"/>
                </a:cxn>
                <a:cxn ang="0">
                  <a:pos x="201" y="1167"/>
                </a:cxn>
                <a:cxn ang="0">
                  <a:pos x="205" y="1071"/>
                </a:cxn>
                <a:cxn ang="0">
                  <a:pos x="191" y="972"/>
                </a:cxn>
                <a:cxn ang="0">
                  <a:pos x="165" y="872"/>
                </a:cxn>
                <a:cxn ang="0">
                  <a:pos x="129" y="773"/>
                </a:cxn>
                <a:cxn ang="0">
                  <a:pos x="87" y="679"/>
                </a:cxn>
                <a:cxn ang="0">
                  <a:pos x="43" y="590"/>
                </a:cxn>
                <a:cxn ang="0">
                  <a:pos x="0" y="509"/>
                </a:cxn>
                <a:cxn ang="0">
                  <a:pos x="68" y="532"/>
                </a:cxn>
                <a:cxn ang="0">
                  <a:pos x="123" y="569"/>
                </a:cxn>
                <a:cxn ang="0">
                  <a:pos x="165" y="617"/>
                </a:cxn>
                <a:cxn ang="0">
                  <a:pos x="198" y="671"/>
                </a:cxn>
                <a:cxn ang="0">
                  <a:pos x="221" y="732"/>
                </a:cxn>
                <a:cxn ang="0">
                  <a:pos x="239" y="796"/>
                </a:cxn>
                <a:cxn ang="0">
                  <a:pos x="251" y="859"/>
                </a:cxn>
                <a:cxn ang="0">
                  <a:pos x="304" y="720"/>
                </a:cxn>
                <a:cxn ang="0">
                  <a:pos x="356" y="582"/>
                </a:cxn>
                <a:cxn ang="0">
                  <a:pos x="394" y="492"/>
                </a:cxn>
                <a:cxn ang="0">
                  <a:pos x="455" y="366"/>
                </a:cxn>
                <a:cxn ang="0">
                  <a:pos x="500" y="288"/>
                </a:cxn>
                <a:cxn ang="0">
                  <a:pos x="548" y="218"/>
                </a:cxn>
                <a:cxn ang="0">
                  <a:pos x="602" y="155"/>
                </a:cxn>
                <a:cxn ang="0">
                  <a:pos x="662" y="101"/>
                </a:cxn>
                <a:cxn ang="0">
                  <a:pos x="728" y="58"/>
                </a:cxn>
                <a:cxn ang="0">
                  <a:pos x="801" y="26"/>
                </a:cxn>
                <a:cxn ang="0">
                  <a:pos x="883" y="6"/>
                </a:cxn>
                <a:cxn ang="0">
                  <a:pos x="974" y="0"/>
                </a:cxn>
              </a:cxnLst>
              <a:rect l="0" t="0" r="r" b="b"/>
              <a:pathLst>
                <a:path w="1691" h="1512">
                  <a:moveTo>
                    <a:pt x="974" y="0"/>
                  </a:moveTo>
                  <a:lnTo>
                    <a:pt x="1023" y="3"/>
                  </a:lnTo>
                  <a:lnTo>
                    <a:pt x="1074" y="10"/>
                  </a:lnTo>
                  <a:lnTo>
                    <a:pt x="1128" y="21"/>
                  </a:lnTo>
                  <a:lnTo>
                    <a:pt x="1185" y="35"/>
                  </a:lnTo>
                  <a:lnTo>
                    <a:pt x="1244" y="55"/>
                  </a:lnTo>
                  <a:lnTo>
                    <a:pt x="1306" y="79"/>
                  </a:lnTo>
                  <a:lnTo>
                    <a:pt x="1357" y="103"/>
                  </a:lnTo>
                  <a:lnTo>
                    <a:pt x="1403" y="130"/>
                  </a:lnTo>
                  <a:lnTo>
                    <a:pt x="1446" y="160"/>
                  </a:lnTo>
                  <a:lnTo>
                    <a:pt x="1484" y="192"/>
                  </a:lnTo>
                  <a:lnTo>
                    <a:pt x="1518" y="227"/>
                  </a:lnTo>
                  <a:lnTo>
                    <a:pt x="1548" y="265"/>
                  </a:lnTo>
                  <a:lnTo>
                    <a:pt x="1575" y="305"/>
                  </a:lnTo>
                  <a:lnTo>
                    <a:pt x="1598" y="347"/>
                  </a:lnTo>
                  <a:lnTo>
                    <a:pt x="1620" y="390"/>
                  </a:lnTo>
                  <a:lnTo>
                    <a:pt x="1637" y="436"/>
                  </a:lnTo>
                  <a:lnTo>
                    <a:pt x="1652" y="484"/>
                  </a:lnTo>
                  <a:lnTo>
                    <a:pt x="1664" y="532"/>
                  </a:lnTo>
                  <a:lnTo>
                    <a:pt x="1673" y="583"/>
                  </a:lnTo>
                  <a:lnTo>
                    <a:pt x="1681" y="633"/>
                  </a:lnTo>
                  <a:lnTo>
                    <a:pt x="1686" y="686"/>
                  </a:lnTo>
                  <a:lnTo>
                    <a:pt x="1689" y="738"/>
                  </a:lnTo>
                  <a:lnTo>
                    <a:pt x="1691" y="792"/>
                  </a:lnTo>
                  <a:lnTo>
                    <a:pt x="1690" y="846"/>
                  </a:lnTo>
                  <a:lnTo>
                    <a:pt x="1688" y="901"/>
                  </a:lnTo>
                  <a:lnTo>
                    <a:pt x="1685" y="955"/>
                  </a:lnTo>
                  <a:lnTo>
                    <a:pt x="1681" y="1009"/>
                  </a:lnTo>
                  <a:lnTo>
                    <a:pt x="1675" y="1063"/>
                  </a:lnTo>
                  <a:lnTo>
                    <a:pt x="1669" y="1117"/>
                  </a:lnTo>
                  <a:lnTo>
                    <a:pt x="1663" y="1170"/>
                  </a:lnTo>
                  <a:lnTo>
                    <a:pt x="1655" y="1222"/>
                  </a:lnTo>
                  <a:lnTo>
                    <a:pt x="1647" y="1274"/>
                  </a:lnTo>
                  <a:lnTo>
                    <a:pt x="1639" y="1325"/>
                  </a:lnTo>
                  <a:lnTo>
                    <a:pt x="1632" y="1373"/>
                  </a:lnTo>
                  <a:lnTo>
                    <a:pt x="1625" y="1422"/>
                  </a:lnTo>
                  <a:lnTo>
                    <a:pt x="1617" y="1467"/>
                  </a:lnTo>
                  <a:lnTo>
                    <a:pt x="1610" y="1512"/>
                  </a:lnTo>
                  <a:lnTo>
                    <a:pt x="1566" y="1504"/>
                  </a:lnTo>
                  <a:lnTo>
                    <a:pt x="1520" y="1497"/>
                  </a:lnTo>
                  <a:lnTo>
                    <a:pt x="1470" y="1491"/>
                  </a:lnTo>
                  <a:lnTo>
                    <a:pt x="1417" y="1486"/>
                  </a:lnTo>
                  <a:lnTo>
                    <a:pt x="1363" y="1481"/>
                  </a:lnTo>
                  <a:lnTo>
                    <a:pt x="1306" y="1477"/>
                  </a:lnTo>
                  <a:lnTo>
                    <a:pt x="1248" y="1474"/>
                  </a:lnTo>
                  <a:lnTo>
                    <a:pt x="1189" y="1470"/>
                  </a:lnTo>
                  <a:lnTo>
                    <a:pt x="1128" y="1467"/>
                  </a:lnTo>
                  <a:lnTo>
                    <a:pt x="1066" y="1463"/>
                  </a:lnTo>
                  <a:lnTo>
                    <a:pt x="1005" y="1459"/>
                  </a:lnTo>
                  <a:lnTo>
                    <a:pt x="942" y="1454"/>
                  </a:lnTo>
                  <a:lnTo>
                    <a:pt x="880" y="1448"/>
                  </a:lnTo>
                  <a:lnTo>
                    <a:pt x="819" y="1441"/>
                  </a:lnTo>
                  <a:lnTo>
                    <a:pt x="757" y="1433"/>
                  </a:lnTo>
                  <a:lnTo>
                    <a:pt x="698" y="1425"/>
                  </a:lnTo>
                  <a:lnTo>
                    <a:pt x="640" y="1414"/>
                  </a:lnTo>
                  <a:lnTo>
                    <a:pt x="582" y="1401"/>
                  </a:lnTo>
                  <a:lnTo>
                    <a:pt x="527" y="1387"/>
                  </a:lnTo>
                  <a:lnTo>
                    <a:pt x="474" y="1370"/>
                  </a:lnTo>
                  <a:lnTo>
                    <a:pt x="424" y="1352"/>
                  </a:lnTo>
                  <a:lnTo>
                    <a:pt x="376" y="1331"/>
                  </a:lnTo>
                  <a:lnTo>
                    <a:pt x="330" y="1307"/>
                  </a:lnTo>
                  <a:lnTo>
                    <a:pt x="289" y="1281"/>
                  </a:lnTo>
                  <a:lnTo>
                    <a:pt x="251" y="1252"/>
                  </a:lnTo>
                  <a:lnTo>
                    <a:pt x="217" y="1219"/>
                  </a:lnTo>
                  <a:lnTo>
                    <a:pt x="191" y="1213"/>
                  </a:lnTo>
                  <a:lnTo>
                    <a:pt x="201" y="1167"/>
                  </a:lnTo>
                  <a:lnTo>
                    <a:pt x="205" y="1119"/>
                  </a:lnTo>
                  <a:lnTo>
                    <a:pt x="205" y="1071"/>
                  </a:lnTo>
                  <a:lnTo>
                    <a:pt x="200" y="1021"/>
                  </a:lnTo>
                  <a:lnTo>
                    <a:pt x="191" y="972"/>
                  </a:lnTo>
                  <a:lnTo>
                    <a:pt x="179" y="922"/>
                  </a:lnTo>
                  <a:lnTo>
                    <a:pt x="165" y="872"/>
                  </a:lnTo>
                  <a:lnTo>
                    <a:pt x="148" y="823"/>
                  </a:lnTo>
                  <a:lnTo>
                    <a:pt x="129" y="773"/>
                  </a:lnTo>
                  <a:lnTo>
                    <a:pt x="108" y="726"/>
                  </a:lnTo>
                  <a:lnTo>
                    <a:pt x="87" y="679"/>
                  </a:lnTo>
                  <a:lnTo>
                    <a:pt x="64" y="633"/>
                  </a:lnTo>
                  <a:lnTo>
                    <a:pt x="43" y="590"/>
                  </a:lnTo>
                  <a:lnTo>
                    <a:pt x="21" y="548"/>
                  </a:lnTo>
                  <a:lnTo>
                    <a:pt x="0" y="509"/>
                  </a:lnTo>
                  <a:lnTo>
                    <a:pt x="36" y="519"/>
                  </a:lnTo>
                  <a:lnTo>
                    <a:pt x="68" y="532"/>
                  </a:lnTo>
                  <a:lnTo>
                    <a:pt x="97" y="550"/>
                  </a:lnTo>
                  <a:lnTo>
                    <a:pt x="123" y="569"/>
                  </a:lnTo>
                  <a:lnTo>
                    <a:pt x="145" y="592"/>
                  </a:lnTo>
                  <a:lnTo>
                    <a:pt x="165" y="617"/>
                  </a:lnTo>
                  <a:lnTo>
                    <a:pt x="182" y="643"/>
                  </a:lnTo>
                  <a:lnTo>
                    <a:pt x="198" y="671"/>
                  </a:lnTo>
                  <a:lnTo>
                    <a:pt x="210" y="701"/>
                  </a:lnTo>
                  <a:lnTo>
                    <a:pt x="221" y="732"/>
                  </a:lnTo>
                  <a:lnTo>
                    <a:pt x="231" y="764"/>
                  </a:lnTo>
                  <a:lnTo>
                    <a:pt x="239" y="796"/>
                  </a:lnTo>
                  <a:lnTo>
                    <a:pt x="245" y="827"/>
                  </a:lnTo>
                  <a:lnTo>
                    <a:pt x="251" y="859"/>
                  </a:lnTo>
                  <a:lnTo>
                    <a:pt x="286" y="766"/>
                  </a:lnTo>
                  <a:lnTo>
                    <a:pt x="304" y="720"/>
                  </a:lnTo>
                  <a:lnTo>
                    <a:pt x="321" y="673"/>
                  </a:lnTo>
                  <a:lnTo>
                    <a:pt x="356" y="582"/>
                  </a:lnTo>
                  <a:lnTo>
                    <a:pt x="375" y="536"/>
                  </a:lnTo>
                  <a:lnTo>
                    <a:pt x="394" y="492"/>
                  </a:lnTo>
                  <a:lnTo>
                    <a:pt x="433" y="407"/>
                  </a:lnTo>
                  <a:lnTo>
                    <a:pt x="455" y="366"/>
                  </a:lnTo>
                  <a:lnTo>
                    <a:pt x="476" y="327"/>
                  </a:lnTo>
                  <a:lnTo>
                    <a:pt x="500" y="288"/>
                  </a:lnTo>
                  <a:lnTo>
                    <a:pt x="523" y="252"/>
                  </a:lnTo>
                  <a:lnTo>
                    <a:pt x="548" y="218"/>
                  </a:lnTo>
                  <a:lnTo>
                    <a:pt x="574" y="185"/>
                  </a:lnTo>
                  <a:lnTo>
                    <a:pt x="602" y="155"/>
                  </a:lnTo>
                  <a:lnTo>
                    <a:pt x="631" y="127"/>
                  </a:lnTo>
                  <a:lnTo>
                    <a:pt x="662" y="101"/>
                  </a:lnTo>
                  <a:lnTo>
                    <a:pt x="694" y="78"/>
                  </a:lnTo>
                  <a:lnTo>
                    <a:pt x="728" y="58"/>
                  </a:lnTo>
                  <a:lnTo>
                    <a:pt x="764" y="39"/>
                  </a:lnTo>
                  <a:lnTo>
                    <a:pt x="801" y="26"/>
                  </a:lnTo>
                  <a:lnTo>
                    <a:pt x="841" y="14"/>
                  </a:lnTo>
                  <a:lnTo>
                    <a:pt x="883" y="6"/>
                  </a:lnTo>
                  <a:lnTo>
                    <a:pt x="928" y="1"/>
                  </a:lnTo>
                  <a:lnTo>
                    <a:pt x="97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0" name="Freeform 20"/>
            <p:cNvSpPr>
              <a:spLocks noEditPoints="1"/>
            </p:cNvSpPr>
            <p:nvPr/>
          </p:nvSpPr>
          <p:spPr bwMode="auto">
            <a:xfrm>
              <a:off x="1247" y="2248"/>
              <a:ext cx="1756" cy="1578"/>
            </a:xfrm>
            <a:custGeom>
              <a:avLst/>
              <a:gdLst/>
              <a:ahLst/>
              <a:cxnLst>
                <a:cxn ang="0">
                  <a:pos x="873" y="86"/>
                </a:cxn>
                <a:cxn ang="0">
                  <a:pos x="711" y="164"/>
                </a:cxn>
                <a:cxn ang="0">
                  <a:pos x="559" y="339"/>
                </a:cxn>
                <a:cxn ang="0">
                  <a:pos x="435" y="582"/>
                </a:cxn>
                <a:cxn ang="0">
                  <a:pos x="315" y="901"/>
                </a:cxn>
                <a:cxn ang="0">
                  <a:pos x="287" y="924"/>
                </a:cxn>
                <a:cxn ang="0">
                  <a:pos x="255" y="911"/>
                </a:cxn>
                <a:cxn ang="0">
                  <a:pos x="229" y="803"/>
                </a:cxn>
                <a:cxn ang="0">
                  <a:pos x="178" y="686"/>
                </a:cxn>
                <a:cxn ang="0">
                  <a:pos x="107" y="612"/>
                </a:cxn>
                <a:cxn ang="0">
                  <a:pos x="193" y="792"/>
                </a:cxn>
                <a:cxn ang="0">
                  <a:pos x="262" y="1020"/>
                </a:cxn>
                <a:cxn ang="0">
                  <a:pos x="262" y="1220"/>
                </a:cxn>
                <a:cxn ang="0">
                  <a:pos x="347" y="1290"/>
                </a:cxn>
                <a:cxn ang="0">
                  <a:pos x="521" y="1377"/>
                </a:cxn>
                <a:cxn ang="0">
                  <a:pos x="716" y="1424"/>
                </a:cxn>
                <a:cxn ang="0">
                  <a:pos x="910" y="1448"/>
                </a:cxn>
                <a:cxn ang="0">
                  <a:pos x="1256" y="1469"/>
                </a:cxn>
                <a:cxn ang="0">
                  <a:pos x="1615" y="1506"/>
                </a:cxn>
                <a:cxn ang="0">
                  <a:pos x="1639" y="1356"/>
                </a:cxn>
                <a:cxn ang="0">
                  <a:pos x="1677" y="1101"/>
                </a:cxn>
                <a:cxn ang="0">
                  <a:pos x="1694" y="889"/>
                </a:cxn>
                <a:cxn ang="0">
                  <a:pos x="1687" y="680"/>
                </a:cxn>
                <a:cxn ang="0">
                  <a:pos x="1645" y="486"/>
                </a:cxn>
                <a:cxn ang="0">
                  <a:pos x="1557" y="319"/>
                </a:cxn>
                <a:cxn ang="0">
                  <a:pos x="1413" y="188"/>
                </a:cxn>
                <a:cxn ang="0">
                  <a:pos x="1235" y="109"/>
                </a:cxn>
                <a:cxn ang="0">
                  <a:pos x="1052" y="72"/>
                </a:cxn>
                <a:cxn ang="0">
                  <a:pos x="1107" y="6"/>
                </a:cxn>
                <a:cxn ang="0">
                  <a:pos x="1312" y="62"/>
                </a:cxn>
                <a:cxn ang="0">
                  <a:pos x="1492" y="163"/>
                </a:cxn>
                <a:cxn ang="0">
                  <a:pos x="1630" y="312"/>
                </a:cxn>
                <a:cxn ang="0">
                  <a:pos x="1712" y="497"/>
                </a:cxn>
                <a:cxn ang="0">
                  <a:pos x="1750" y="698"/>
                </a:cxn>
                <a:cxn ang="0">
                  <a:pos x="1748" y="1017"/>
                </a:cxn>
                <a:cxn ang="0">
                  <a:pos x="1691" y="1447"/>
                </a:cxn>
                <a:cxn ang="0">
                  <a:pos x="1654" y="1576"/>
                </a:cxn>
                <a:cxn ang="0">
                  <a:pos x="1444" y="1550"/>
                </a:cxn>
                <a:cxn ang="0">
                  <a:pos x="964" y="1519"/>
                </a:cxn>
                <a:cxn ang="0">
                  <a:pos x="722" y="1491"/>
                </a:cxn>
                <a:cxn ang="0">
                  <a:pos x="525" y="1447"/>
                </a:cxn>
                <a:cxn ang="0">
                  <a:pos x="343" y="1367"/>
                </a:cxn>
                <a:cxn ang="0">
                  <a:pos x="225" y="1279"/>
                </a:cxn>
                <a:cxn ang="0">
                  <a:pos x="193" y="1259"/>
                </a:cxn>
                <a:cxn ang="0">
                  <a:pos x="204" y="1128"/>
                </a:cxn>
                <a:cxn ang="0">
                  <a:pos x="168" y="911"/>
                </a:cxn>
                <a:cxn ang="0">
                  <a:pos x="79" y="704"/>
                </a:cxn>
                <a:cxn ang="0">
                  <a:pos x="0" y="546"/>
                </a:cxn>
                <a:cxn ang="0">
                  <a:pos x="27" y="509"/>
                </a:cxn>
                <a:cxn ang="0">
                  <a:pos x="141" y="554"/>
                </a:cxn>
                <a:cxn ang="0">
                  <a:pos x="235" y="651"/>
                </a:cxn>
                <a:cxn ang="0">
                  <a:pos x="290" y="776"/>
                </a:cxn>
                <a:cxn ang="0">
                  <a:pos x="432" y="430"/>
                </a:cxn>
                <a:cxn ang="0">
                  <a:pos x="533" y="254"/>
                </a:cxn>
                <a:cxn ang="0">
                  <a:pos x="668" y="110"/>
                </a:cxn>
                <a:cxn ang="0">
                  <a:pos x="847" y="21"/>
                </a:cxn>
              </a:cxnLst>
              <a:rect l="0" t="0" r="r" b="b"/>
              <a:pathLst>
                <a:path w="1756" h="1578">
                  <a:moveTo>
                    <a:pt x="1006" y="70"/>
                  </a:moveTo>
                  <a:lnTo>
                    <a:pt x="962" y="72"/>
                  </a:lnTo>
                  <a:lnTo>
                    <a:pt x="917" y="77"/>
                  </a:lnTo>
                  <a:lnTo>
                    <a:pt x="873" y="86"/>
                  </a:lnTo>
                  <a:lnTo>
                    <a:pt x="830" y="100"/>
                  </a:lnTo>
                  <a:lnTo>
                    <a:pt x="789" y="116"/>
                  </a:lnTo>
                  <a:lnTo>
                    <a:pt x="750" y="137"/>
                  </a:lnTo>
                  <a:lnTo>
                    <a:pt x="711" y="164"/>
                  </a:lnTo>
                  <a:lnTo>
                    <a:pt x="675" y="195"/>
                  </a:lnTo>
                  <a:lnTo>
                    <a:pt x="640" y="231"/>
                  </a:lnTo>
                  <a:lnTo>
                    <a:pt x="597" y="283"/>
                  </a:lnTo>
                  <a:lnTo>
                    <a:pt x="559" y="339"/>
                  </a:lnTo>
                  <a:lnTo>
                    <a:pt x="524" y="397"/>
                  </a:lnTo>
                  <a:lnTo>
                    <a:pt x="492" y="457"/>
                  </a:lnTo>
                  <a:lnTo>
                    <a:pt x="462" y="520"/>
                  </a:lnTo>
                  <a:lnTo>
                    <a:pt x="435" y="582"/>
                  </a:lnTo>
                  <a:lnTo>
                    <a:pt x="410" y="646"/>
                  </a:lnTo>
                  <a:lnTo>
                    <a:pt x="386" y="710"/>
                  </a:lnTo>
                  <a:lnTo>
                    <a:pt x="362" y="774"/>
                  </a:lnTo>
                  <a:lnTo>
                    <a:pt x="315" y="901"/>
                  </a:lnTo>
                  <a:lnTo>
                    <a:pt x="311" y="909"/>
                  </a:lnTo>
                  <a:lnTo>
                    <a:pt x="304" y="916"/>
                  </a:lnTo>
                  <a:lnTo>
                    <a:pt x="296" y="921"/>
                  </a:lnTo>
                  <a:lnTo>
                    <a:pt x="287" y="924"/>
                  </a:lnTo>
                  <a:lnTo>
                    <a:pt x="277" y="924"/>
                  </a:lnTo>
                  <a:lnTo>
                    <a:pt x="269" y="923"/>
                  </a:lnTo>
                  <a:lnTo>
                    <a:pt x="261" y="918"/>
                  </a:lnTo>
                  <a:lnTo>
                    <a:pt x="255" y="911"/>
                  </a:lnTo>
                  <a:lnTo>
                    <a:pt x="251" y="901"/>
                  </a:lnTo>
                  <a:lnTo>
                    <a:pt x="245" y="868"/>
                  </a:lnTo>
                  <a:lnTo>
                    <a:pt x="238" y="835"/>
                  </a:lnTo>
                  <a:lnTo>
                    <a:pt x="229" y="803"/>
                  </a:lnTo>
                  <a:lnTo>
                    <a:pt x="219" y="771"/>
                  </a:lnTo>
                  <a:lnTo>
                    <a:pt x="207" y="741"/>
                  </a:lnTo>
                  <a:lnTo>
                    <a:pt x="194" y="713"/>
                  </a:lnTo>
                  <a:lnTo>
                    <a:pt x="178" y="686"/>
                  </a:lnTo>
                  <a:lnTo>
                    <a:pt x="160" y="660"/>
                  </a:lnTo>
                  <a:lnTo>
                    <a:pt x="139" y="637"/>
                  </a:lnTo>
                  <a:lnTo>
                    <a:pt x="115" y="617"/>
                  </a:lnTo>
                  <a:lnTo>
                    <a:pt x="107" y="612"/>
                  </a:lnTo>
                  <a:lnTo>
                    <a:pt x="116" y="628"/>
                  </a:lnTo>
                  <a:lnTo>
                    <a:pt x="142" y="682"/>
                  </a:lnTo>
                  <a:lnTo>
                    <a:pt x="168" y="736"/>
                  </a:lnTo>
                  <a:lnTo>
                    <a:pt x="193" y="792"/>
                  </a:lnTo>
                  <a:lnTo>
                    <a:pt x="214" y="848"/>
                  </a:lnTo>
                  <a:lnTo>
                    <a:pt x="234" y="905"/>
                  </a:lnTo>
                  <a:lnTo>
                    <a:pt x="250" y="963"/>
                  </a:lnTo>
                  <a:lnTo>
                    <a:pt x="262" y="1020"/>
                  </a:lnTo>
                  <a:lnTo>
                    <a:pt x="269" y="1079"/>
                  </a:lnTo>
                  <a:lnTo>
                    <a:pt x="271" y="1137"/>
                  </a:lnTo>
                  <a:lnTo>
                    <a:pt x="266" y="1196"/>
                  </a:lnTo>
                  <a:lnTo>
                    <a:pt x="262" y="1220"/>
                  </a:lnTo>
                  <a:lnTo>
                    <a:pt x="263" y="1220"/>
                  </a:lnTo>
                  <a:lnTo>
                    <a:pt x="274" y="1227"/>
                  </a:lnTo>
                  <a:lnTo>
                    <a:pt x="309" y="1260"/>
                  </a:lnTo>
                  <a:lnTo>
                    <a:pt x="347" y="1290"/>
                  </a:lnTo>
                  <a:lnTo>
                    <a:pt x="387" y="1317"/>
                  </a:lnTo>
                  <a:lnTo>
                    <a:pt x="430" y="1339"/>
                  </a:lnTo>
                  <a:lnTo>
                    <a:pt x="475" y="1360"/>
                  </a:lnTo>
                  <a:lnTo>
                    <a:pt x="521" y="1377"/>
                  </a:lnTo>
                  <a:lnTo>
                    <a:pt x="569" y="1392"/>
                  </a:lnTo>
                  <a:lnTo>
                    <a:pt x="617" y="1404"/>
                  </a:lnTo>
                  <a:lnTo>
                    <a:pt x="666" y="1415"/>
                  </a:lnTo>
                  <a:lnTo>
                    <a:pt x="716" y="1424"/>
                  </a:lnTo>
                  <a:lnTo>
                    <a:pt x="765" y="1431"/>
                  </a:lnTo>
                  <a:lnTo>
                    <a:pt x="814" y="1438"/>
                  </a:lnTo>
                  <a:lnTo>
                    <a:pt x="862" y="1443"/>
                  </a:lnTo>
                  <a:lnTo>
                    <a:pt x="910" y="1448"/>
                  </a:lnTo>
                  <a:lnTo>
                    <a:pt x="957" y="1452"/>
                  </a:lnTo>
                  <a:lnTo>
                    <a:pt x="1056" y="1459"/>
                  </a:lnTo>
                  <a:lnTo>
                    <a:pt x="1155" y="1465"/>
                  </a:lnTo>
                  <a:lnTo>
                    <a:pt x="1256" y="1469"/>
                  </a:lnTo>
                  <a:lnTo>
                    <a:pt x="1355" y="1475"/>
                  </a:lnTo>
                  <a:lnTo>
                    <a:pt x="1454" y="1484"/>
                  </a:lnTo>
                  <a:lnTo>
                    <a:pt x="1554" y="1496"/>
                  </a:lnTo>
                  <a:lnTo>
                    <a:pt x="1615" y="1506"/>
                  </a:lnTo>
                  <a:lnTo>
                    <a:pt x="1617" y="1494"/>
                  </a:lnTo>
                  <a:lnTo>
                    <a:pt x="1624" y="1449"/>
                  </a:lnTo>
                  <a:lnTo>
                    <a:pt x="1631" y="1403"/>
                  </a:lnTo>
                  <a:lnTo>
                    <a:pt x="1639" y="1356"/>
                  </a:lnTo>
                  <a:lnTo>
                    <a:pt x="1647" y="1307"/>
                  </a:lnTo>
                  <a:lnTo>
                    <a:pt x="1663" y="1206"/>
                  </a:lnTo>
                  <a:lnTo>
                    <a:pt x="1670" y="1153"/>
                  </a:lnTo>
                  <a:lnTo>
                    <a:pt x="1677" y="1101"/>
                  </a:lnTo>
                  <a:lnTo>
                    <a:pt x="1683" y="1048"/>
                  </a:lnTo>
                  <a:lnTo>
                    <a:pt x="1688" y="995"/>
                  </a:lnTo>
                  <a:lnTo>
                    <a:pt x="1691" y="941"/>
                  </a:lnTo>
                  <a:lnTo>
                    <a:pt x="1694" y="889"/>
                  </a:lnTo>
                  <a:lnTo>
                    <a:pt x="1695" y="835"/>
                  </a:lnTo>
                  <a:lnTo>
                    <a:pt x="1694" y="783"/>
                  </a:lnTo>
                  <a:lnTo>
                    <a:pt x="1692" y="731"/>
                  </a:lnTo>
                  <a:lnTo>
                    <a:pt x="1687" y="680"/>
                  </a:lnTo>
                  <a:lnTo>
                    <a:pt x="1680" y="630"/>
                  </a:lnTo>
                  <a:lnTo>
                    <a:pt x="1671" y="581"/>
                  </a:lnTo>
                  <a:lnTo>
                    <a:pt x="1660" y="533"/>
                  </a:lnTo>
                  <a:lnTo>
                    <a:pt x="1645" y="486"/>
                  </a:lnTo>
                  <a:lnTo>
                    <a:pt x="1628" y="442"/>
                  </a:lnTo>
                  <a:lnTo>
                    <a:pt x="1608" y="399"/>
                  </a:lnTo>
                  <a:lnTo>
                    <a:pt x="1585" y="358"/>
                  </a:lnTo>
                  <a:lnTo>
                    <a:pt x="1557" y="319"/>
                  </a:lnTo>
                  <a:lnTo>
                    <a:pt x="1527" y="282"/>
                  </a:lnTo>
                  <a:lnTo>
                    <a:pt x="1493" y="248"/>
                  </a:lnTo>
                  <a:lnTo>
                    <a:pt x="1455" y="217"/>
                  </a:lnTo>
                  <a:lnTo>
                    <a:pt x="1413" y="188"/>
                  </a:lnTo>
                  <a:lnTo>
                    <a:pt x="1367" y="163"/>
                  </a:lnTo>
                  <a:lnTo>
                    <a:pt x="1324" y="142"/>
                  </a:lnTo>
                  <a:lnTo>
                    <a:pt x="1280" y="125"/>
                  </a:lnTo>
                  <a:lnTo>
                    <a:pt x="1235" y="109"/>
                  </a:lnTo>
                  <a:lnTo>
                    <a:pt x="1189" y="96"/>
                  </a:lnTo>
                  <a:lnTo>
                    <a:pt x="1144" y="85"/>
                  </a:lnTo>
                  <a:lnTo>
                    <a:pt x="1098" y="77"/>
                  </a:lnTo>
                  <a:lnTo>
                    <a:pt x="1052" y="72"/>
                  </a:lnTo>
                  <a:lnTo>
                    <a:pt x="1006" y="70"/>
                  </a:lnTo>
                  <a:close/>
                  <a:moveTo>
                    <a:pt x="1002" y="0"/>
                  </a:moveTo>
                  <a:lnTo>
                    <a:pt x="1054" y="1"/>
                  </a:lnTo>
                  <a:lnTo>
                    <a:pt x="1107" y="6"/>
                  </a:lnTo>
                  <a:lnTo>
                    <a:pt x="1159" y="15"/>
                  </a:lnTo>
                  <a:lnTo>
                    <a:pt x="1212" y="28"/>
                  </a:lnTo>
                  <a:lnTo>
                    <a:pt x="1262" y="43"/>
                  </a:lnTo>
                  <a:lnTo>
                    <a:pt x="1312" y="62"/>
                  </a:lnTo>
                  <a:lnTo>
                    <a:pt x="1361" y="83"/>
                  </a:lnTo>
                  <a:lnTo>
                    <a:pt x="1407" y="107"/>
                  </a:lnTo>
                  <a:lnTo>
                    <a:pt x="1451" y="134"/>
                  </a:lnTo>
                  <a:lnTo>
                    <a:pt x="1492" y="163"/>
                  </a:lnTo>
                  <a:lnTo>
                    <a:pt x="1532" y="196"/>
                  </a:lnTo>
                  <a:lnTo>
                    <a:pt x="1569" y="232"/>
                  </a:lnTo>
                  <a:lnTo>
                    <a:pt x="1601" y="272"/>
                  </a:lnTo>
                  <a:lnTo>
                    <a:pt x="1630" y="312"/>
                  </a:lnTo>
                  <a:lnTo>
                    <a:pt x="1656" y="356"/>
                  </a:lnTo>
                  <a:lnTo>
                    <a:pt x="1677" y="402"/>
                  </a:lnTo>
                  <a:lnTo>
                    <a:pt x="1697" y="449"/>
                  </a:lnTo>
                  <a:lnTo>
                    <a:pt x="1712" y="497"/>
                  </a:lnTo>
                  <a:lnTo>
                    <a:pt x="1726" y="547"/>
                  </a:lnTo>
                  <a:lnTo>
                    <a:pt x="1737" y="597"/>
                  </a:lnTo>
                  <a:lnTo>
                    <a:pt x="1744" y="648"/>
                  </a:lnTo>
                  <a:lnTo>
                    <a:pt x="1750" y="698"/>
                  </a:lnTo>
                  <a:lnTo>
                    <a:pt x="1754" y="750"/>
                  </a:lnTo>
                  <a:lnTo>
                    <a:pt x="1756" y="800"/>
                  </a:lnTo>
                  <a:lnTo>
                    <a:pt x="1755" y="909"/>
                  </a:lnTo>
                  <a:lnTo>
                    <a:pt x="1748" y="1017"/>
                  </a:lnTo>
                  <a:lnTo>
                    <a:pt x="1737" y="1125"/>
                  </a:lnTo>
                  <a:lnTo>
                    <a:pt x="1724" y="1232"/>
                  </a:lnTo>
                  <a:lnTo>
                    <a:pt x="1708" y="1340"/>
                  </a:lnTo>
                  <a:lnTo>
                    <a:pt x="1691" y="1447"/>
                  </a:lnTo>
                  <a:lnTo>
                    <a:pt x="1674" y="1554"/>
                  </a:lnTo>
                  <a:lnTo>
                    <a:pt x="1670" y="1565"/>
                  </a:lnTo>
                  <a:lnTo>
                    <a:pt x="1664" y="1571"/>
                  </a:lnTo>
                  <a:lnTo>
                    <a:pt x="1654" y="1576"/>
                  </a:lnTo>
                  <a:lnTo>
                    <a:pt x="1644" y="1578"/>
                  </a:lnTo>
                  <a:lnTo>
                    <a:pt x="1633" y="1577"/>
                  </a:lnTo>
                  <a:lnTo>
                    <a:pt x="1539" y="1561"/>
                  </a:lnTo>
                  <a:lnTo>
                    <a:pt x="1444" y="1550"/>
                  </a:lnTo>
                  <a:lnTo>
                    <a:pt x="1348" y="1541"/>
                  </a:lnTo>
                  <a:lnTo>
                    <a:pt x="1253" y="1535"/>
                  </a:lnTo>
                  <a:lnTo>
                    <a:pt x="1060" y="1526"/>
                  </a:lnTo>
                  <a:lnTo>
                    <a:pt x="964" y="1519"/>
                  </a:lnTo>
                  <a:lnTo>
                    <a:pt x="868" y="1510"/>
                  </a:lnTo>
                  <a:lnTo>
                    <a:pt x="821" y="1504"/>
                  </a:lnTo>
                  <a:lnTo>
                    <a:pt x="771" y="1498"/>
                  </a:lnTo>
                  <a:lnTo>
                    <a:pt x="722" y="1491"/>
                  </a:lnTo>
                  <a:lnTo>
                    <a:pt x="673" y="1482"/>
                  </a:lnTo>
                  <a:lnTo>
                    <a:pt x="623" y="1472"/>
                  </a:lnTo>
                  <a:lnTo>
                    <a:pt x="573" y="1461"/>
                  </a:lnTo>
                  <a:lnTo>
                    <a:pt x="525" y="1447"/>
                  </a:lnTo>
                  <a:lnTo>
                    <a:pt x="477" y="1430"/>
                  </a:lnTo>
                  <a:lnTo>
                    <a:pt x="430" y="1412"/>
                  </a:lnTo>
                  <a:lnTo>
                    <a:pt x="386" y="1392"/>
                  </a:lnTo>
                  <a:lnTo>
                    <a:pt x="343" y="1367"/>
                  </a:lnTo>
                  <a:lnTo>
                    <a:pt x="301" y="1340"/>
                  </a:lnTo>
                  <a:lnTo>
                    <a:pt x="262" y="1309"/>
                  </a:lnTo>
                  <a:lnTo>
                    <a:pt x="229" y="1278"/>
                  </a:lnTo>
                  <a:lnTo>
                    <a:pt x="225" y="1279"/>
                  </a:lnTo>
                  <a:lnTo>
                    <a:pt x="215" y="1277"/>
                  </a:lnTo>
                  <a:lnTo>
                    <a:pt x="205" y="1273"/>
                  </a:lnTo>
                  <a:lnTo>
                    <a:pt x="198" y="1267"/>
                  </a:lnTo>
                  <a:lnTo>
                    <a:pt x="193" y="1259"/>
                  </a:lnTo>
                  <a:lnTo>
                    <a:pt x="190" y="1249"/>
                  </a:lnTo>
                  <a:lnTo>
                    <a:pt x="191" y="1237"/>
                  </a:lnTo>
                  <a:lnTo>
                    <a:pt x="201" y="1183"/>
                  </a:lnTo>
                  <a:lnTo>
                    <a:pt x="204" y="1128"/>
                  </a:lnTo>
                  <a:lnTo>
                    <a:pt x="202" y="1074"/>
                  </a:lnTo>
                  <a:lnTo>
                    <a:pt x="195" y="1019"/>
                  </a:lnTo>
                  <a:lnTo>
                    <a:pt x="183" y="966"/>
                  </a:lnTo>
                  <a:lnTo>
                    <a:pt x="168" y="911"/>
                  </a:lnTo>
                  <a:lnTo>
                    <a:pt x="149" y="859"/>
                  </a:lnTo>
                  <a:lnTo>
                    <a:pt x="128" y="806"/>
                  </a:lnTo>
                  <a:lnTo>
                    <a:pt x="104" y="755"/>
                  </a:lnTo>
                  <a:lnTo>
                    <a:pt x="79" y="704"/>
                  </a:lnTo>
                  <a:lnTo>
                    <a:pt x="54" y="655"/>
                  </a:lnTo>
                  <a:lnTo>
                    <a:pt x="28" y="606"/>
                  </a:lnTo>
                  <a:lnTo>
                    <a:pt x="4" y="559"/>
                  </a:lnTo>
                  <a:lnTo>
                    <a:pt x="0" y="546"/>
                  </a:lnTo>
                  <a:lnTo>
                    <a:pt x="1" y="533"/>
                  </a:lnTo>
                  <a:lnTo>
                    <a:pt x="6" y="522"/>
                  </a:lnTo>
                  <a:lnTo>
                    <a:pt x="16" y="514"/>
                  </a:lnTo>
                  <a:lnTo>
                    <a:pt x="27" y="509"/>
                  </a:lnTo>
                  <a:lnTo>
                    <a:pt x="41" y="510"/>
                  </a:lnTo>
                  <a:lnTo>
                    <a:pt x="78" y="521"/>
                  </a:lnTo>
                  <a:lnTo>
                    <a:pt x="111" y="535"/>
                  </a:lnTo>
                  <a:lnTo>
                    <a:pt x="141" y="554"/>
                  </a:lnTo>
                  <a:lnTo>
                    <a:pt x="169" y="574"/>
                  </a:lnTo>
                  <a:lnTo>
                    <a:pt x="194" y="597"/>
                  </a:lnTo>
                  <a:lnTo>
                    <a:pt x="215" y="623"/>
                  </a:lnTo>
                  <a:lnTo>
                    <a:pt x="235" y="651"/>
                  </a:lnTo>
                  <a:lnTo>
                    <a:pt x="252" y="680"/>
                  </a:lnTo>
                  <a:lnTo>
                    <a:pt x="267" y="711"/>
                  </a:lnTo>
                  <a:lnTo>
                    <a:pt x="279" y="744"/>
                  </a:lnTo>
                  <a:lnTo>
                    <a:pt x="290" y="776"/>
                  </a:lnTo>
                  <a:lnTo>
                    <a:pt x="302" y="746"/>
                  </a:lnTo>
                  <a:lnTo>
                    <a:pt x="354" y="611"/>
                  </a:lnTo>
                  <a:lnTo>
                    <a:pt x="391" y="521"/>
                  </a:lnTo>
                  <a:lnTo>
                    <a:pt x="432" y="430"/>
                  </a:lnTo>
                  <a:lnTo>
                    <a:pt x="456" y="384"/>
                  </a:lnTo>
                  <a:lnTo>
                    <a:pt x="480" y="340"/>
                  </a:lnTo>
                  <a:lnTo>
                    <a:pt x="505" y="296"/>
                  </a:lnTo>
                  <a:lnTo>
                    <a:pt x="533" y="254"/>
                  </a:lnTo>
                  <a:lnTo>
                    <a:pt x="564" y="214"/>
                  </a:lnTo>
                  <a:lnTo>
                    <a:pt x="596" y="176"/>
                  </a:lnTo>
                  <a:lnTo>
                    <a:pt x="631" y="141"/>
                  </a:lnTo>
                  <a:lnTo>
                    <a:pt x="668" y="110"/>
                  </a:lnTo>
                  <a:lnTo>
                    <a:pt x="709" y="81"/>
                  </a:lnTo>
                  <a:lnTo>
                    <a:pt x="752" y="57"/>
                  </a:lnTo>
                  <a:lnTo>
                    <a:pt x="798" y="36"/>
                  </a:lnTo>
                  <a:lnTo>
                    <a:pt x="847" y="21"/>
                  </a:lnTo>
                  <a:lnTo>
                    <a:pt x="898" y="9"/>
                  </a:lnTo>
                  <a:lnTo>
                    <a:pt x="949" y="2"/>
                  </a:lnTo>
                  <a:lnTo>
                    <a:pt x="10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1" name="Freeform 21"/>
            <p:cNvSpPr>
              <a:spLocks noEditPoints="1"/>
            </p:cNvSpPr>
            <p:nvPr/>
          </p:nvSpPr>
          <p:spPr bwMode="auto">
            <a:xfrm>
              <a:off x="1951" y="2582"/>
              <a:ext cx="705" cy="622"/>
            </a:xfrm>
            <a:custGeom>
              <a:avLst/>
              <a:gdLst/>
              <a:ahLst/>
              <a:cxnLst>
                <a:cxn ang="0">
                  <a:pos x="83" y="90"/>
                </a:cxn>
                <a:cxn ang="0">
                  <a:pos x="67" y="158"/>
                </a:cxn>
                <a:cxn ang="0">
                  <a:pos x="72" y="228"/>
                </a:cxn>
                <a:cxn ang="0">
                  <a:pos x="95" y="296"/>
                </a:cxn>
                <a:cxn ang="0">
                  <a:pos x="132" y="361"/>
                </a:cxn>
                <a:cxn ang="0">
                  <a:pos x="180" y="420"/>
                </a:cxn>
                <a:cxn ang="0">
                  <a:pos x="236" y="471"/>
                </a:cxn>
                <a:cxn ang="0">
                  <a:pos x="297" y="511"/>
                </a:cxn>
                <a:cxn ang="0">
                  <a:pos x="358" y="539"/>
                </a:cxn>
                <a:cxn ang="0">
                  <a:pos x="418" y="554"/>
                </a:cxn>
                <a:cxn ang="0">
                  <a:pos x="484" y="558"/>
                </a:cxn>
                <a:cxn ang="0">
                  <a:pos x="547" y="548"/>
                </a:cxn>
                <a:cxn ang="0">
                  <a:pos x="605" y="524"/>
                </a:cxn>
                <a:cxn ang="0">
                  <a:pos x="631" y="501"/>
                </a:cxn>
                <a:cxn ang="0">
                  <a:pos x="635" y="475"/>
                </a:cxn>
                <a:cxn ang="0">
                  <a:pos x="623" y="444"/>
                </a:cxn>
                <a:cxn ang="0">
                  <a:pos x="569" y="379"/>
                </a:cxn>
                <a:cxn ang="0">
                  <a:pos x="504" y="323"/>
                </a:cxn>
                <a:cxn ang="0">
                  <a:pos x="431" y="273"/>
                </a:cxn>
                <a:cxn ang="0">
                  <a:pos x="358" y="227"/>
                </a:cxn>
                <a:cxn ang="0">
                  <a:pos x="288" y="186"/>
                </a:cxn>
                <a:cxn ang="0">
                  <a:pos x="178" y="125"/>
                </a:cxn>
                <a:cxn ang="0">
                  <a:pos x="108" y="82"/>
                </a:cxn>
                <a:cxn ang="0">
                  <a:pos x="101" y="0"/>
                </a:cxn>
                <a:cxn ang="0">
                  <a:pos x="123" y="9"/>
                </a:cxn>
                <a:cxn ang="0">
                  <a:pos x="159" y="34"/>
                </a:cxn>
                <a:cxn ang="0">
                  <a:pos x="205" y="59"/>
                </a:cxn>
                <a:cxn ang="0">
                  <a:pos x="248" y="83"/>
                </a:cxn>
                <a:cxn ang="0">
                  <a:pos x="392" y="170"/>
                </a:cxn>
                <a:cxn ang="0">
                  <a:pos x="482" y="229"/>
                </a:cxn>
                <a:cxn ang="0">
                  <a:pos x="526" y="259"/>
                </a:cxn>
                <a:cxn ang="0">
                  <a:pos x="575" y="295"/>
                </a:cxn>
                <a:cxn ang="0">
                  <a:pos x="624" y="336"/>
                </a:cxn>
                <a:cxn ang="0">
                  <a:pos x="665" y="381"/>
                </a:cxn>
                <a:cxn ang="0">
                  <a:pos x="694" y="429"/>
                </a:cxn>
                <a:cxn ang="0">
                  <a:pos x="705" y="479"/>
                </a:cxn>
                <a:cxn ang="0">
                  <a:pos x="696" y="525"/>
                </a:cxn>
                <a:cxn ang="0">
                  <a:pos x="673" y="557"/>
                </a:cxn>
                <a:cxn ang="0">
                  <a:pos x="641" y="580"/>
                </a:cxn>
                <a:cxn ang="0">
                  <a:pos x="604" y="598"/>
                </a:cxn>
                <a:cxn ang="0">
                  <a:pos x="566" y="609"/>
                </a:cxn>
                <a:cxn ang="0">
                  <a:pos x="476" y="622"/>
                </a:cxn>
                <a:cxn ang="0">
                  <a:pos x="388" y="616"/>
                </a:cxn>
                <a:cxn ang="0">
                  <a:pos x="303" y="590"/>
                </a:cxn>
                <a:cxn ang="0">
                  <a:pos x="230" y="546"/>
                </a:cxn>
                <a:cxn ang="0">
                  <a:pos x="166" y="496"/>
                </a:cxn>
                <a:cxn ang="0">
                  <a:pos x="109" y="435"/>
                </a:cxn>
                <a:cxn ang="0">
                  <a:pos x="60" y="368"/>
                </a:cxn>
                <a:cxn ang="0">
                  <a:pos x="23" y="294"/>
                </a:cxn>
                <a:cxn ang="0">
                  <a:pos x="3" y="218"/>
                </a:cxn>
                <a:cxn ang="0">
                  <a:pos x="1" y="140"/>
                </a:cxn>
                <a:cxn ang="0">
                  <a:pos x="22" y="61"/>
                </a:cxn>
                <a:cxn ang="0">
                  <a:pos x="50" y="13"/>
                </a:cxn>
                <a:cxn ang="0">
                  <a:pos x="72" y="8"/>
                </a:cxn>
                <a:cxn ang="0">
                  <a:pos x="80" y="8"/>
                </a:cxn>
                <a:cxn ang="0">
                  <a:pos x="101" y="0"/>
                </a:cxn>
              </a:cxnLst>
              <a:rect l="0" t="0" r="r" b="b"/>
              <a:pathLst>
                <a:path w="705" h="622">
                  <a:moveTo>
                    <a:pt x="93" y="70"/>
                  </a:moveTo>
                  <a:lnTo>
                    <a:pt x="83" y="90"/>
                  </a:lnTo>
                  <a:lnTo>
                    <a:pt x="72" y="124"/>
                  </a:lnTo>
                  <a:lnTo>
                    <a:pt x="67" y="158"/>
                  </a:lnTo>
                  <a:lnTo>
                    <a:pt x="67" y="193"/>
                  </a:lnTo>
                  <a:lnTo>
                    <a:pt x="72" y="228"/>
                  </a:lnTo>
                  <a:lnTo>
                    <a:pt x="82" y="262"/>
                  </a:lnTo>
                  <a:lnTo>
                    <a:pt x="95" y="296"/>
                  </a:lnTo>
                  <a:lnTo>
                    <a:pt x="112" y="329"/>
                  </a:lnTo>
                  <a:lnTo>
                    <a:pt x="132" y="361"/>
                  </a:lnTo>
                  <a:lnTo>
                    <a:pt x="155" y="392"/>
                  </a:lnTo>
                  <a:lnTo>
                    <a:pt x="180" y="420"/>
                  </a:lnTo>
                  <a:lnTo>
                    <a:pt x="207" y="447"/>
                  </a:lnTo>
                  <a:lnTo>
                    <a:pt x="236" y="471"/>
                  </a:lnTo>
                  <a:lnTo>
                    <a:pt x="266" y="493"/>
                  </a:lnTo>
                  <a:lnTo>
                    <a:pt x="297" y="511"/>
                  </a:lnTo>
                  <a:lnTo>
                    <a:pt x="327" y="528"/>
                  </a:lnTo>
                  <a:lnTo>
                    <a:pt x="358" y="539"/>
                  </a:lnTo>
                  <a:lnTo>
                    <a:pt x="388" y="548"/>
                  </a:lnTo>
                  <a:lnTo>
                    <a:pt x="418" y="554"/>
                  </a:lnTo>
                  <a:lnTo>
                    <a:pt x="450" y="558"/>
                  </a:lnTo>
                  <a:lnTo>
                    <a:pt x="484" y="558"/>
                  </a:lnTo>
                  <a:lnTo>
                    <a:pt x="516" y="554"/>
                  </a:lnTo>
                  <a:lnTo>
                    <a:pt x="547" y="548"/>
                  </a:lnTo>
                  <a:lnTo>
                    <a:pt x="577" y="537"/>
                  </a:lnTo>
                  <a:lnTo>
                    <a:pt x="605" y="524"/>
                  </a:lnTo>
                  <a:lnTo>
                    <a:pt x="620" y="513"/>
                  </a:lnTo>
                  <a:lnTo>
                    <a:pt x="631" y="501"/>
                  </a:lnTo>
                  <a:lnTo>
                    <a:pt x="635" y="489"/>
                  </a:lnTo>
                  <a:lnTo>
                    <a:pt x="635" y="475"/>
                  </a:lnTo>
                  <a:lnTo>
                    <a:pt x="631" y="461"/>
                  </a:lnTo>
                  <a:lnTo>
                    <a:pt x="623" y="444"/>
                  </a:lnTo>
                  <a:lnTo>
                    <a:pt x="597" y="411"/>
                  </a:lnTo>
                  <a:lnTo>
                    <a:pt x="569" y="379"/>
                  </a:lnTo>
                  <a:lnTo>
                    <a:pt x="538" y="350"/>
                  </a:lnTo>
                  <a:lnTo>
                    <a:pt x="504" y="323"/>
                  </a:lnTo>
                  <a:lnTo>
                    <a:pt x="468" y="297"/>
                  </a:lnTo>
                  <a:lnTo>
                    <a:pt x="431" y="273"/>
                  </a:lnTo>
                  <a:lnTo>
                    <a:pt x="395" y="250"/>
                  </a:lnTo>
                  <a:lnTo>
                    <a:pt x="358" y="227"/>
                  </a:lnTo>
                  <a:lnTo>
                    <a:pt x="323" y="206"/>
                  </a:lnTo>
                  <a:lnTo>
                    <a:pt x="288" y="186"/>
                  </a:lnTo>
                  <a:lnTo>
                    <a:pt x="252" y="166"/>
                  </a:lnTo>
                  <a:lnTo>
                    <a:pt x="178" y="125"/>
                  </a:lnTo>
                  <a:lnTo>
                    <a:pt x="142" y="104"/>
                  </a:lnTo>
                  <a:lnTo>
                    <a:pt x="108" y="82"/>
                  </a:lnTo>
                  <a:lnTo>
                    <a:pt x="93" y="70"/>
                  </a:lnTo>
                  <a:close/>
                  <a:moveTo>
                    <a:pt x="101" y="0"/>
                  </a:moveTo>
                  <a:lnTo>
                    <a:pt x="113" y="2"/>
                  </a:lnTo>
                  <a:lnTo>
                    <a:pt x="123" y="9"/>
                  </a:lnTo>
                  <a:lnTo>
                    <a:pt x="139" y="21"/>
                  </a:lnTo>
                  <a:lnTo>
                    <a:pt x="159" y="34"/>
                  </a:lnTo>
                  <a:lnTo>
                    <a:pt x="182" y="47"/>
                  </a:lnTo>
                  <a:lnTo>
                    <a:pt x="205" y="59"/>
                  </a:lnTo>
                  <a:lnTo>
                    <a:pt x="228" y="72"/>
                  </a:lnTo>
                  <a:lnTo>
                    <a:pt x="248" y="83"/>
                  </a:lnTo>
                  <a:lnTo>
                    <a:pt x="321" y="126"/>
                  </a:lnTo>
                  <a:lnTo>
                    <a:pt x="392" y="170"/>
                  </a:lnTo>
                  <a:lnTo>
                    <a:pt x="463" y="217"/>
                  </a:lnTo>
                  <a:lnTo>
                    <a:pt x="482" y="229"/>
                  </a:lnTo>
                  <a:lnTo>
                    <a:pt x="503" y="244"/>
                  </a:lnTo>
                  <a:lnTo>
                    <a:pt x="526" y="259"/>
                  </a:lnTo>
                  <a:lnTo>
                    <a:pt x="551" y="277"/>
                  </a:lnTo>
                  <a:lnTo>
                    <a:pt x="575" y="295"/>
                  </a:lnTo>
                  <a:lnTo>
                    <a:pt x="599" y="315"/>
                  </a:lnTo>
                  <a:lnTo>
                    <a:pt x="624" y="336"/>
                  </a:lnTo>
                  <a:lnTo>
                    <a:pt x="645" y="359"/>
                  </a:lnTo>
                  <a:lnTo>
                    <a:pt x="665" y="381"/>
                  </a:lnTo>
                  <a:lnTo>
                    <a:pt x="681" y="404"/>
                  </a:lnTo>
                  <a:lnTo>
                    <a:pt x="694" y="429"/>
                  </a:lnTo>
                  <a:lnTo>
                    <a:pt x="703" y="454"/>
                  </a:lnTo>
                  <a:lnTo>
                    <a:pt x="705" y="479"/>
                  </a:lnTo>
                  <a:lnTo>
                    <a:pt x="703" y="505"/>
                  </a:lnTo>
                  <a:lnTo>
                    <a:pt x="696" y="525"/>
                  </a:lnTo>
                  <a:lnTo>
                    <a:pt x="686" y="541"/>
                  </a:lnTo>
                  <a:lnTo>
                    <a:pt x="673" y="557"/>
                  </a:lnTo>
                  <a:lnTo>
                    <a:pt x="658" y="570"/>
                  </a:lnTo>
                  <a:lnTo>
                    <a:pt x="641" y="580"/>
                  </a:lnTo>
                  <a:lnTo>
                    <a:pt x="623" y="590"/>
                  </a:lnTo>
                  <a:lnTo>
                    <a:pt x="604" y="598"/>
                  </a:lnTo>
                  <a:lnTo>
                    <a:pt x="585" y="605"/>
                  </a:lnTo>
                  <a:lnTo>
                    <a:pt x="566" y="609"/>
                  </a:lnTo>
                  <a:lnTo>
                    <a:pt x="521" y="618"/>
                  </a:lnTo>
                  <a:lnTo>
                    <a:pt x="476" y="622"/>
                  </a:lnTo>
                  <a:lnTo>
                    <a:pt x="432" y="622"/>
                  </a:lnTo>
                  <a:lnTo>
                    <a:pt x="388" y="616"/>
                  </a:lnTo>
                  <a:lnTo>
                    <a:pt x="345" y="606"/>
                  </a:lnTo>
                  <a:lnTo>
                    <a:pt x="303" y="590"/>
                  </a:lnTo>
                  <a:lnTo>
                    <a:pt x="262" y="568"/>
                  </a:lnTo>
                  <a:lnTo>
                    <a:pt x="230" y="546"/>
                  </a:lnTo>
                  <a:lnTo>
                    <a:pt x="197" y="522"/>
                  </a:lnTo>
                  <a:lnTo>
                    <a:pt x="166" y="496"/>
                  </a:lnTo>
                  <a:lnTo>
                    <a:pt x="136" y="466"/>
                  </a:lnTo>
                  <a:lnTo>
                    <a:pt x="109" y="435"/>
                  </a:lnTo>
                  <a:lnTo>
                    <a:pt x="83" y="402"/>
                  </a:lnTo>
                  <a:lnTo>
                    <a:pt x="60" y="368"/>
                  </a:lnTo>
                  <a:lnTo>
                    <a:pt x="40" y="332"/>
                  </a:lnTo>
                  <a:lnTo>
                    <a:pt x="23" y="294"/>
                  </a:lnTo>
                  <a:lnTo>
                    <a:pt x="11" y="256"/>
                  </a:lnTo>
                  <a:lnTo>
                    <a:pt x="3" y="218"/>
                  </a:lnTo>
                  <a:lnTo>
                    <a:pt x="0" y="179"/>
                  </a:lnTo>
                  <a:lnTo>
                    <a:pt x="1" y="140"/>
                  </a:lnTo>
                  <a:lnTo>
                    <a:pt x="9" y="100"/>
                  </a:lnTo>
                  <a:lnTo>
                    <a:pt x="22" y="61"/>
                  </a:lnTo>
                  <a:lnTo>
                    <a:pt x="42" y="23"/>
                  </a:lnTo>
                  <a:lnTo>
                    <a:pt x="50" y="13"/>
                  </a:lnTo>
                  <a:lnTo>
                    <a:pt x="60" y="9"/>
                  </a:lnTo>
                  <a:lnTo>
                    <a:pt x="72" y="8"/>
                  </a:lnTo>
                  <a:lnTo>
                    <a:pt x="78" y="10"/>
                  </a:lnTo>
                  <a:lnTo>
                    <a:pt x="80" y="8"/>
                  </a:lnTo>
                  <a:lnTo>
                    <a:pt x="89" y="2"/>
                  </a:lnTo>
                  <a:lnTo>
                    <a:pt x="10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2" name="Freeform 22"/>
            <p:cNvSpPr>
              <a:spLocks/>
            </p:cNvSpPr>
            <p:nvPr/>
          </p:nvSpPr>
          <p:spPr bwMode="auto">
            <a:xfrm>
              <a:off x="2282" y="2460"/>
              <a:ext cx="96" cy="145"/>
            </a:xfrm>
            <a:custGeom>
              <a:avLst/>
              <a:gdLst/>
              <a:ahLst/>
              <a:cxnLst>
                <a:cxn ang="0">
                  <a:pos x="56" y="0"/>
                </a:cxn>
                <a:cxn ang="0">
                  <a:pos x="66" y="0"/>
                </a:cxn>
                <a:cxn ang="0">
                  <a:pos x="77" y="3"/>
                </a:cxn>
                <a:cxn ang="0">
                  <a:pos x="85" y="9"/>
                </a:cxn>
                <a:cxn ang="0">
                  <a:pos x="92" y="17"/>
                </a:cxn>
                <a:cxn ang="0">
                  <a:pos x="96" y="29"/>
                </a:cxn>
                <a:cxn ang="0">
                  <a:pos x="95" y="41"/>
                </a:cxn>
                <a:cxn ang="0">
                  <a:pos x="90" y="53"/>
                </a:cxn>
                <a:cxn ang="0">
                  <a:pos x="81" y="63"/>
                </a:cxn>
                <a:cxn ang="0">
                  <a:pos x="84" y="59"/>
                </a:cxn>
                <a:cxn ang="0">
                  <a:pos x="82" y="63"/>
                </a:cxn>
                <a:cxn ang="0">
                  <a:pos x="81" y="64"/>
                </a:cxn>
                <a:cxn ang="0">
                  <a:pos x="81" y="65"/>
                </a:cxn>
                <a:cxn ang="0">
                  <a:pos x="80" y="67"/>
                </a:cxn>
                <a:cxn ang="0">
                  <a:pos x="80" y="66"/>
                </a:cxn>
                <a:cxn ang="0">
                  <a:pos x="73" y="87"/>
                </a:cxn>
                <a:cxn ang="0">
                  <a:pos x="65" y="120"/>
                </a:cxn>
                <a:cxn ang="0">
                  <a:pos x="61" y="130"/>
                </a:cxn>
                <a:cxn ang="0">
                  <a:pos x="53" y="137"/>
                </a:cxn>
                <a:cxn ang="0">
                  <a:pos x="44" y="142"/>
                </a:cxn>
                <a:cxn ang="0">
                  <a:pos x="35" y="145"/>
                </a:cxn>
                <a:cxn ang="0">
                  <a:pos x="24" y="144"/>
                </a:cxn>
                <a:cxn ang="0">
                  <a:pos x="14" y="139"/>
                </a:cxn>
                <a:cxn ang="0">
                  <a:pos x="7" y="133"/>
                </a:cxn>
                <a:cxn ang="0">
                  <a:pos x="2" y="124"/>
                </a:cxn>
                <a:cxn ang="0">
                  <a:pos x="0" y="113"/>
                </a:cxn>
                <a:cxn ang="0">
                  <a:pos x="1" y="102"/>
                </a:cxn>
                <a:cxn ang="0">
                  <a:pos x="5" y="85"/>
                </a:cxn>
                <a:cxn ang="0">
                  <a:pos x="8" y="66"/>
                </a:cxn>
                <a:cxn ang="0">
                  <a:pos x="15" y="49"/>
                </a:cxn>
                <a:cxn ang="0">
                  <a:pos x="23" y="31"/>
                </a:cxn>
                <a:cxn ang="0">
                  <a:pos x="33" y="17"/>
                </a:cxn>
                <a:cxn ang="0">
                  <a:pos x="46" y="4"/>
                </a:cxn>
                <a:cxn ang="0">
                  <a:pos x="56" y="0"/>
                </a:cxn>
              </a:cxnLst>
              <a:rect l="0" t="0" r="r" b="b"/>
              <a:pathLst>
                <a:path w="96" h="145">
                  <a:moveTo>
                    <a:pt x="56" y="0"/>
                  </a:moveTo>
                  <a:lnTo>
                    <a:pt x="66" y="0"/>
                  </a:lnTo>
                  <a:lnTo>
                    <a:pt x="77" y="3"/>
                  </a:lnTo>
                  <a:lnTo>
                    <a:pt x="85" y="9"/>
                  </a:lnTo>
                  <a:lnTo>
                    <a:pt x="92" y="17"/>
                  </a:lnTo>
                  <a:lnTo>
                    <a:pt x="96" y="29"/>
                  </a:lnTo>
                  <a:lnTo>
                    <a:pt x="95" y="41"/>
                  </a:lnTo>
                  <a:lnTo>
                    <a:pt x="90" y="53"/>
                  </a:lnTo>
                  <a:lnTo>
                    <a:pt x="81" y="63"/>
                  </a:lnTo>
                  <a:lnTo>
                    <a:pt x="84" y="59"/>
                  </a:lnTo>
                  <a:lnTo>
                    <a:pt x="82" y="63"/>
                  </a:lnTo>
                  <a:lnTo>
                    <a:pt x="81" y="64"/>
                  </a:lnTo>
                  <a:lnTo>
                    <a:pt x="81" y="65"/>
                  </a:lnTo>
                  <a:lnTo>
                    <a:pt x="80" y="67"/>
                  </a:lnTo>
                  <a:lnTo>
                    <a:pt x="80" y="66"/>
                  </a:lnTo>
                  <a:lnTo>
                    <a:pt x="73" y="87"/>
                  </a:lnTo>
                  <a:lnTo>
                    <a:pt x="65" y="120"/>
                  </a:lnTo>
                  <a:lnTo>
                    <a:pt x="61" y="130"/>
                  </a:lnTo>
                  <a:lnTo>
                    <a:pt x="53" y="137"/>
                  </a:lnTo>
                  <a:lnTo>
                    <a:pt x="44" y="142"/>
                  </a:lnTo>
                  <a:lnTo>
                    <a:pt x="35" y="145"/>
                  </a:lnTo>
                  <a:lnTo>
                    <a:pt x="24" y="144"/>
                  </a:lnTo>
                  <a:lnTo>
                    <a:pt x="14" y="139"/>
                  </a:lnTo>
                  <a:lnTo>
                    <a:pt x="7" y="133"/>
                  </a:lnTo>
                  <a:lnTo>
                    <a:pt x="2" y="124"/>
                  </a:lnTo>
                  <a:lnTo>
                    <a:pt x="0" y="113"/>
                  </a:lnTo>
                  <a:lnTo>
                    <a:pt x="1" y="102"/>
                  </a:lnTo>
                  <a:lnTo>
                    <a:pt x="5" y="85"/>
                  </a:lnTo>
                  <a:lnTo>
                    <a:pt x="8" y="66"/>
                  </a:lnTo>
                  <a:lnTo>
                    <a:pt x="15" y="49"/>
                  </a:lnTo>
                  <a:lnTo>
                    <a:pt x="23" y="31"/>
                  </a:lnTo>
                  <a:lnTo>
                    <a:pt x="33" y="17"/>
                  </a:lnTo>
                  <a:lnTo>
                    <a:pt x="46" y="4"/>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3" name="Freeform 23"/>
            <p:cNvSpPr>
              <a:spLocks/>
            </p:cNvSpPr>
            <p:nvPr/>
          </p:nvSpPr>
          <p:spPr bwMode="auto">
            <a:xfrm>
              <a:off x="2425" y="2529"/>
              <a:ext cx="80" cy="135"/>
            </a:xfrm>
            <a:custGeom>
              <a:avLst/>
              <a:gdLst/>
              <a:ahLst/>
              <a:cxnLst>
                <a:cxn ang="0">
                  <a:pos x="45" y="0"/>
                </a:cxn>
                <a:cxn ang="0">
                  <a:pos x="55" y="1"/>
                </a:cxn>
                <a:cxn ang="0">
                  <a:pos x="65" y="6"/>
                </a:cxn>
                <a:cxn ang="0">
                  <a:pos x="73" y="13"/>
                </a:cxn>
                <a:cxn ang="0">
                  <a:pos x="78" y="22"/>
                </a:cxn>
                <a:cxn ang="0">
                  <a:pos x="80" y="31"/>
                </a:cxn>
                <a:cxn ang="0">
                  <a:pos x="79" y="42"/>
                </a:cxn>
                <a:cxn ang="0">
                  <a:pos x="65" y="110"/>
                </a:cxn>
                <a:cxn ang="0">
                  <a:pos x="61" y="120"/>
                </a:cxn>
                <a:cxn ang="0">
                  <a:pos x="53" y="127"/>
                </a:cxn>
                <a:cxn ang="0">
                  <a:pos x="45" y="132"/>
                </a:cxn>
                <a:cxn ang="0">
                  <a:pos x="35" y="135"/>
                </a:cxn>
                <a:cxn ang="0">
                  <a:pos x="24" y="134"/>
                </a:cxn>
                <a:cxn ang="0">
                  <a:pos x="14" y="129"/>
                </a:cxn>
                <a:cxn ang="0">
                  <a:pos x="7" y="122"/>
                </a:cxn>
                <a:cxn ang="0">
                  <a:pos x="2" y="113"/>
                </a:cxn>
                <a:cxn ang="0">
                  <a:pos x="0" y="102"/>
                </a:cxn>
                <a:cxn ang="0">
                  <a:pos x="1" y="92"/>
                </a:cxn>
                <a:cxn ang="0">
                  <a:pos x="14" y="25"/>
                </a:cxn>
                <a:cxn ang="0">
                  <a:pos x="18" y="15"/>
                </a:cxn>
                <a:cxn ang="0">
                  <a:pos x="26" y="7"/>
                </a:cxn>
                <a:cxn ang="0">
                  <a:pos x="35" y="2"/>
                </a:cxn>
                <a:cxn ang="0">
                  <a:pos x="45" y="0"/>
                </a:cxn>
              </a:cxnLst>
              <a:rect l="0" t="0" r="r" b="b"/>
              <a:pathLst>
                <a:path w="80" h="135">
                  <a:moveTo>
                    <a:pt x="45" y="0"/>
                  </a:moveTo>
                  <a:lnTo>
                    <a:pt x="55" y="1"/>
                  </a:lnTo>
                  <a:lnTo>
                    <a:pt x="65" y="6"/>
                  </a:lnTo>
                  <a:lnTo>
                    <a:pt x="73" y="13"/>
                  </a:lnTo>
                  <a:lnTo>
                    <a:pt x="78" y="22"/>
                  </a:lnTo>
                  <a:lnTo>
                    <a:pt x="80" y="31"/>
                  </a:lnTo>
                  <a:lnTo>
                    <a:pt x="79" y="42"/>
                  </a:lnTo>
                  <a:lnTo>
                    <a:pt x="65" y="110"/>
                  </a:lnTo>
                  <a:lnTo>
                    <a:pt x="61" y="120"/>
                  </a:lnTo>
                  <a:lnTo>
                    <a:pt x="53" y="127"/>
                  </a:lnTo>
                  <a:lnTo>
                    <a:pt x="45" y="132"/>
                  </a:lnTo>
                  <a:lnTo>
                    <a:pt x="35" y="135"/>
                  </a:lnTo>
                  <a:lnTo>
                    <a:pt x="24" y="134"/>
                  </a:lnTo>
                  <a:lnTo>
                    <a:pt x="14" y="129"/>
                  </a:lnTo>
                  <a:lnTo>
                    <a:pt x="7" y="122"/>
                  </a:lnTo>
                  <a:lnTo>
                    <a:pt x="2" y="113"/>
                  </a:lnTo>
                  <a:lnTo>
                    <a:pt x="0" y="102"/>
                  </a:lnTo>
                  <a:lnTo>
                    <a:pt x="1" y="92"/>
                  </a:lnTo>
                  <a:lnTo>
                    <a:pt x="14" y="25"/>
                  </a:lnTo>
                  <a:lnTo>
                    <a:pt x="18" y="15"/>
                  </a:lnTo>
                  <a:lnTo>
                    <a:pt x="26" y="7"/>
                  </a:lnTo>
                  <a:lnTo>
                    <a:pt x="35" y="2"/>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4" name="Freeform 24"/>
            <p:cNvSpPr>
              <a:spLocks/>
            </p:cNvSpPr>
            <p:nvPr/>
          </p:nvSpPr>
          <p:spPr bwMode="auto">
            <a:xfrm>
              <a:off x="2391" y="1943"/>
              <a:ext cx="788" cy="576"/>
            </a:xfrm>
            <a:custGeom>
              <a:avLst/>
              <a:gdLst/>
              <a:ahLst/>
              <a:cxnLst>
                <a:cxn ang="0">
                  <a:pos x="470" y="2"/>
                </a:cxn>
                <a:cxn ang="0">
                  <a:pos x="518" y="17"/>
                </a:cxn>
                <a:cxn ang="0">
                  <a:pos x="560" y="42"/>
                </a:cxn>
                <a:cxn ang="0">
                  <a:pos x="594" y="79"/>
                </a:cxn>
                <a:cxn ang="0">
                  <a:pos x="618" y="125"/>
                </a:cxn>
                <a:cxn ang="0">
                  <a:pos x="625" y="178"/>
                </a:cxn>
                <a:cxn ang="0">
                  <a:pos x="614" y="238"/>
                </a:cxn>
                <a:cxn ang="0">
                  <a:pos x="663" y="247"/>
                </a:cxn>
                <a:cxn ang="0">
                  <a:pos x="705" y="270"/>
                </a:cxn>
                <a:cxn ang="0">
                  <a:pos x="740" y="304"/>
                </a:cxn>
                <a:cxn ang="0">
                  <a:pos x="768" y="345"/>
                </a:cxn>
                <a:cxn ang="0">
                  <a:pos x="783" y="391"/>
                </a:cxn>
                <a:cxn ang="0">
                  <a:pos x="788" y="438"/>
                </a:cxn>
                <a:cxn ang="0">
                  <a:pos x="779" y="483"/>
                </a:cxn>
                <a:cxn ang="0">
                  <a:pos x="756" y="524"/>
                </a:cxn>
                <a:cxn ang="0">
                  <a:pos x="716" y="556"/>
                </a:cxn>
                <a:cxn ang="0">
                  <a:pos x="684" y="571"/>
                </a:cxn>
                <a:cxn ang="0">
                  <a:pos x="640" y="574"/>
                </a:cxn>
                <a:cxn ang="0">
                  <a:pos x="590" y="569"/>
                </a:cxn>
                <a:cxn ang="0">
                  <a:pos x="535" y="556"/>
                </a:cxn>
                <a:cxn ang="0">
                  <a:pos x="481" y="541"/>
                </a:cxn>
                <a:cxn ang="0">
                  <a:pos x="429" y="523"/>
                </a:cxn>
                <a:cxn ang="0">
                  <a:pos x="383" y="506"/>
                </a:cxn>
                <a:cxn ang="0">
                  <a:pos x="348" y="492"/>
                </a:cxn>
                <a:cxn ang="0">
                  <a:pos x="325" y="540"/>
                </a:cxn>
                <a:cxn ang="0">
                  <a:pos x="298" y="567"/>
                </a:cxn>
                <a:cxn ang="0">
                  <a:pos x="266" y="576"/>
                </a:cxn>
                <a:cxn ang="0">
                  <a:pos x="233" y="571"/>
                </a:cxn>
                <a:cxn ang="0">
                  <a:pos x="199" y="554"/>
                </a:cxn>
                <a:cxn ang="0">
                  <a:pos x="164" y="530"/>
                </a:cxn>
                <a:cxn ang="0">
                  <a:pos x="97" y="469"/>
                </a:cxn>
                <a:cxn ang="0">
                  <a:pos x="52" y="425"/>
                </a:cxn>
                <a:cxn ang="0">
                  <a:pos x="67" y="419"/>
                </a:cxn>
                <a:cxn ang="0">
                  <a:pos x="81" y="412"/>
                </a:cxn>
                <a:cxn ang="0">
                  <a:pos x="100" y="403"/>
                </a:cxn>
                <a:cxn ang="0">
                  <a:pos x="118" y="385"/>
                </a:cxn>
                <a:cxn ang="0">
                  <a:pos x="135" y="356"/>
                </a:cxn>
                <a:cxn ang="0">
                  <a:pos x="109" y="326"/>
                </a:cxn>
                <a:cxn ang="0">
                  <a:pos x="59" y="299"/>
                </a:cxn>
                <a:cxn ang="0">
                  <a:pos x="25" y="264"/>
                </a:cxn>
                <a:cxn ang="0">
                  <a:pos x="6" y="224"/>
                </a:cxn>
                <a:cxn ang="0">
                  <a:pos x="0" y="182"/>
                </a:cxn>
                <a:cxn ang="0">
                  <a:pos x="7" y="140"/>
                </a:cxn>
                <a:cxn ang="0">
                  <a:pos x="24" y="101"/>
                </a:cxn>
                <a:cxn ang="0">
                  <a:pos x="51" y="68"/>
                </a:cxn>
                <a:cxn ang="0">
                  <a:pos x="86" y="42"/>
                </a:cxn>
                <a:cxn ang="0">
                  <a:pos x="128" y="26"/>
                </a:cxn>
                <a:cxn ang="0">
                  <a:pos x="175" y="23"/>
                </a:cxn>
                <a:cxn ang="0">
                  <a:pos x="226" y="36"/>
                </a:cxn>
                <a:cxn ang="0">
                  <a:pos x="279" y="66"/>
                </a:cxn>
                <a:cxn ang="0">
                  <a:pos x="320" y="63"/>
                </a:cxn>
                <a:cxn ang="0">
                  <a:pos x="355" y="26"/>
                </a:cxn>
                <a:cxn ang="0">
                  <a:pos x="399" y="6"/>
                </a:cxn>
                <a:cxn ang="0">
                  <a:pos x="447" y="0"/>
                </a:cxn>
              </a:cxnLst>
              <a:rect l="0" t="0" r="r" b="b"/>
              <a:pathLst>
                <a:path w="788" h="576">
                  <a:moveTo>
                    <a:pt x="447" y="0"/>
                  </a:moveTo>
                  <a:lnTo>
                    <a:pt x="470" y="2"/>
                  </a:lnTo>
                  <a:lnTo>
                    <a:pt x="494" y="8"/>
                  </a:lnTo>
                  <a:lnTo>
                    <a:pt x="518" y="17"/>
                  </a:lnTo>
                  <a:lnTo>
                    <a:pt x="540" y="28"/>
                  </a:lnTo>
                  <a:lnTo>
                    <a:pt x="560" y="42"/>
                  </a:lnTo>
                  <a:lnTo>
                    <a:pt x="579" y="59"/>
                  </a:lnTo>
                  <a:lnTo>
                    <a:pt x="594" y="79"/>
                  </a:lnTo>
                  <a:lnTo>
                    <a:pt x="608" y="100"/>
                  </a:lnTo>
                  <a:lnTo>
                    <a:pt x="618" y="125"/>
                  </a:lnTo>
                  <a:lnTo>
                    <a:pt x="624" y="150"/>
                  </a:lnTo>
                  <a:lnTo>
                    <a:pt x="625" y="178"/>
                  </a:lnTo>
                  <a:lnTo>
                    <a:pt x="622" y="207"/>
                  </a:lnTo>
                  <a:lnTo>
                    <a:pt x="614" y="238"/>
                  </a:lnTo>
                  <a:lnTo>
                    <a:pt x="639" y="241"/>
                  </a:lnTo>
                  <a:lnTo>
                    <a:pt x="663" y="247"/>
                  </a:lnTo>
                  <a:lnTo>
                    <a:pt x="685" y="258"/>
                  </a:lnTo>
                  <a:lnTo>
                    <a:pt x="705" y="270"/>
                  </a:lnTo>
                  <a:lnTo>
                    <a:pt x="724" y="286"/>
                  </a:lnTo>
                  <a:lnTo>
                    <a:pt x="740" y="304"/>
                  </a:lnTo>
                  <a:lnTo>
                    <a:pt x="755" y="324"/>
                  </a:lnTo>
                  <a:lnTo>
                    <a:pt x="768" y="345"/>
                  </a:lnTo>
                  <a:lnTo>
                    <a:pt x="776" y="368"/>
                  </a:lnTo>
                  <a:lnTo>
                    <a:pt x="783" y="391"/>
                  </a:lnTo>
                  <a:lnTo>
                    <a:pt x="787" y="414"/>
                  </a:lnTo>
                  <a:lnTo>
                    <a:pt x="788" y="438"/>
                  </a:lnTo>
                  <a:lnTo>
                    <a:pt x="785" y="461"/>
                  </a:lnTo>
                  <a:lnTo>
                    <a:pt x="779" y="483"/>
                  </a:lnTo>
                  <a:lnTo>
                    <a:pt x="770" y="505"/>
                  </a:lnTo>
                  <a:lnTo>
                    <a:pt x="756" y="524"/>
                  </a:lnTo>
                  <a:lnTo>
                    <a:pt x="738" y="541"/>
                  </a:lnTo>
                  <a:lnTo>
                    <a:pt x="716" y="556"/>
                  </a:lnTo>
                  <a:lnTo>
                    <a:pt x="702" y="565"/>
                  </a:lnTo>
                  <a:lnTo>
                    <a:pt x="684" y="571"/>
                  </a:lnTo>
                  <a:lnTo>
                    <a:pt x="664" y="574"/>
                  </a:lnTo>
                  <a:lnTo>
                    <a:pt x="640" y="574"/>
                  </a:lnTo>
                  <a:lnTo>
                    <a:pt x="616" y="572"/>
                  </a:lnTo>
                  <a:lnTo>
                    <a:pt x="590" y="569"/>
                  </a:lnTo>
                  <a:lnTo>
                    <a:pt x="563" y="563"/>
                  </a:lnTo>
                  <a:lnTo>
                    <a:pt x="535" y="556"/>
                  </a:lnTo>
                  <a:lnTo>
                    <a:pt x="508" y="549"/>
                  </a:lnTo>
                  <a:lnTo>
                    <a:pt x="481" y="541"/>
                  </a:lnTo>
                  <a:lnTo>
                    <a:pt x="454" y="532"/>
                  </a:lnTo>
                  <a:lnTo>
                    <a:pt x="429" y="523"/>
                  </a:lnTo>
                  <a:lnTo>
                    <a:pt x="406" y="514"/>
                  </a:lnTo>
                  <a:lnTo>
                    <a:pt x="383" y="506"/>
                  </a:lnTo>
                  <a:lnTo>
                    <a:pt x="365" y="499"/>
                  </a:lnTo>
                  <a:lnTo>
                    <a:pt x="348" y="492"/>
                  </a:lnTo>
                  <a:lnTo>
                    <a:pt x="337" y="518"/>
                  </a:lnTo>
                  <a:lnTo>
                    <a:pt x="325" y="540"/>
                  </a:lnTo>
                  <a:lnTo>
                    <a:pt x="311" y="555"/>
                  </a:lnTo>
                  <a:lnTo>
                    <a:pt x="298" y="567"/>
                  </a:lnTo>
                  <a:lnTo>
                    <a:pt x="282" y="574"/>
                  </a:lnTo>
                  <a:lnTo>
                    <a:pt x="266" y="576"/>
                  </a:lnTo>
                  <a:lnTo>
                    <a:pt x="250" y="575"/>
                  </a:lnTo>
                  <a:lnTo>
                    <a:pt x="233" y="571"/>
                  </a:lnTo>
                  <a:lnTo>
                    <a:pt x="217" y="564"/>
                  </a:lnTo>
                  <a:lnTo>
                    <a:pt x="199" y="554"/>
                  </a:lnTo>
                  <a:lnTo>
                    <a:pt x="182" y="543"/>
                  </a:lnTo>
                  <a:lnTo>
                    <a:pt x="164" y="530"/>
                  </a:lnTo>
                  <a:lnTo>
                    <a:pt x="147" y="515"/>
                  </a:lnTo>
                  <a:lnTo>
                    <a:pt x="97" y="469"/>
                  </a:lnTo>
                  <a:lnTo>
                    <a:pt x="67" y="439"/>
                  </a:lnTo>
                  <a:lnTo>
                    <a:pt x="52" y="425"/>
                  </a:lnTo>
                  <a:lnTo>
                    <a:pt x="40" y="413"/>
                  </a:lnTo>
                  <a:lnTo>
                    <a:pt x="67" y="419"/>
                  </a:lnTo>
                  <a:lnTo>
                    <a:pt x="74" y="415"/>
                  </a:lnTo>
                  <a:lnTo>
                    <a:pt x="81" y="412"/>
                  </a:lnTo>
                  <a:lnTo>
                    <a:pt x="90" y="407"/>
                  </a:lnTo>
                  <a:lnTo>
                    <a:pt x="100" y="403"/>
                  </a:lnTo>
                  <a:lnTo>
                    <a:pt x="110" y="395"/>
                  </a:lnTo>
                  <a:lnTo>
                    <a:pt x="118" y="385"/>
                  </a:lnTo>
                  <a:lnTo>
                    <a:pt x="127" y="372"/>
                  </a:lnTo>
                  <a:lnTo>
                    <a:pt x="135" y="356"/>
                  </a:lnTo>
                  <a:lnTo>
                    <a:pt x="141" y="336"/>
                  </a:lnTo>
                  <a:lnTo>
                    <a:pt x="109" y="326"/>
                  </a:lnTo>
                  <a:lnTo>
                    <a:pt x="81" y="313"/>
                  </a:lnTo>
                  <a:lnTo>
                    <a:pt x="59" y="299"/>
                  </a:lnTo>
                  <a:lnTo>
                    <a:pt x="40" y="282"/>
                  </a:lnTo>
                  <a:lnTo>
                    <a:pt x="25" y="264"/>
                  </a:lnTo>
                  <a:lnTo>
                    <a:pt x="13" y="244"/>
                  </a:lnTo>
                  <a:lnTo>
                    <a:pt x="6" y="224"/>
                  </a:lnTo>
                  <a:lnTo>
                    <a:pt x="2" y="203"/>
                  </a:lnTo>
                  <a:lnTo>
                    <a:pt x="0" y="182"/>
                  </a:lnTo>
                  <a:lnTo>
                    <a:pt x="2" y="162"/>
                  </a:lnTo>
                  <a:lnTo>
                    <a:pt x="7" y="140"/>
                  </a:lnTo>
                  <a:lnTo>
                    <a:pt x="14" y="121"/>
                  </a:lnTo>
                  <a:lnTo>
                    <a:pt x="24" y="101"/>
                  </a:lnTo>
                  <a:lnTo>
                    <a:pt x="37" y="84"/>
                  </a:lnTo>
                  <a:lnTo>
                    <a:pt x="51" y="68"/>
                  </a:lnTo>
                  <a:lnTo>
                    <a:pt x="68" y="54"/>
                  </a:lnTo>
                  <a:lnTo>
                    <a:pt x="86" y="42"/>
                  </a:lnTo>
                  <a:lnTo>
                    <a:pt x="107" y="32"/>
                  </a:lnTo>
                  <a:lnTo>
                    <a:pt x="128" y="26"/>
                  </a:lnTo>
                  <a:lnTo>
                    <a:pt x="151" y="23"/>
                  </a:lnTo>
                  <a:lnTo>
                    <a:pt x="175" y="23"/>
                  </a:lnTo>
                  <a:lnTo>
                    <a:pt x="200" y="27"/>
                  </a:lnTo>
                  <a:lnTo>
                    <a:pt x="226" y="36"/>
                  </a:lnTo>
                  <a:lnTo>
                    <a:pt x="252" y="49"/>
                  </a:lnTo>
                  <a:lnTo>
                    <a:pt x="279" y="66"/>
                  </a:lnTo>
                  <a:lnTo>
                    <a:pt x="306" y="89"/>
                  </a:lnTo>
                  <a:lnTo>
                    <a:pt x="320" y="63"/>
                  </a:lnTo>
                  <a:lnTo>
                    <a:pt x="337" y="43"/>
                  </a:lnTo>
                  <a:lnTo>
                    <a:pt x="355" y="26"/>
                  </a:lnTo>
                  <a:lnTo>
                    <a:pt x="376" y="15"/>
                  </a:lnTo>
                  <a:lnTo>
                    <a:pt x="399" y="6"/>
                  </a:lnTo>
                  <a:lnTo>
                    <a:pt x="422" y="1"/>
                  </a:lnTo>
                  <a:lnTo>
                    <a:pt x="44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5" name="Freeform 25"/>
            <p:cNvSpPr>
              <a:spLocks noEditPoints="1"/>
            </p:cNvSpPr>
            <p:nvPr/>
          </p:nvSpPr>
          <p:spPr bwMode="auto">
            <a:xfrm>
              <a:off x="2357" y="1910"/>
              <a:ext cx="855" cy="642"/>
            </a:xfrm>
            <a:custGeom>
              <a:avLst/>
              <a:gdLst/>
              <a:ahLst/>
              <a:cxnLst>
                <a:cxn ang="0">
                  <a:pos x="417" y="84"/>
                </a:cxn>
                <a:cxn ang="0">
                  <a:pos x="363" y="147"/>
                </a:cxn>
                <a:cxn ang="0">
                  <a:pos x="325" y="151"/>
                </a:cxn>
                <a:cxn ang="0">
                  <a:pos x="259" y="108"/>
                </a:cxn>
                <a:cxn ang="0">
                  <a:pos x="173" y="92"/>
                </a:cxn>
                <a:cxn ang="0">
                  <a:pos x="99" y="134"/>
                </a:cxn>
                <a:cxn ang="0">
                  <a:pos x="70" y="229"/>
                </a:cxn>
                <a:cxn ang="0">
                  <a:pos x="116" y="302"/>
                </a:cxn>
                <a:cxn ang="0">
                  <a:pos x="195" y="342"/>
                </a:cxn>
                <a:cxn ang="0">
                  <a:pos x="198" y="402"/>
                </a:cxn>
                <a:cxn ang="0">
                  <a:pos x="142" y="466"/>
                </a:cxn>
                <a:cxn ang="0">
                  <a:pos x="231" y="545"/>
                </a:cxn>
                <a:cxn ang="0">
                  <a:pos x="291" y="571"/>
                </a:cxn>
                <a:cxn ang="0">
                  <a:pos x="339" y="537"/>
                </a:cxn>
                <a:cxn ang="0">
                  <a:pos x="371" y="494"/>
                </a:cxn>
                <a:cxn ang="0">
                  <a:pos x="499" y="534"/>
                </a:cxn>
                <a:cxn ang="0">
                  <a:pos x="608" y="566"/>
                </a:cxn>
                <a:cxn ang="0">
                  <a:pos x="692" y="577"/>
                </a:cxn>
                <a:cxn ang="0">
                  <a:pos x="760" y="535"/>
                </a:cxn>
                <a:cxn ang="0">
                  <a:pos x="789" y="456"/>
                </a:cxn>
                <a:cxn ang="0">
                  <a:pos x="754" y="365"/>
                </a:cxn>
                <a:cxn ang="0">
                  <a:pos x="673" y="309"/>
                </a:cxn>
                <a:cxn ang="0">
                  <a:pos x="618" y="286"/>
                </a:cxn>
                <a:cxn ang="0">
                  <a:pos x="623" y="217"/>
                </a:cxn>
                <a:cxn ang="0">
                  <a:pos x="602" y="132"/>
                </a:cxn>
                <a:cxn ang="0">
                  <a:pos x="531" y="78"/>
                </a:cxn>
                <a:cxn ang="0">
                  <a:pos x="509" y="2"/>
                </a:cxn>
                <a:cxn ang="0">
                  <a:pos x="622" y="56"/>
                </a:cxn>
                <a:cxn ang="0">
                  <a:pos x="684" y="157"/>
                </a:cxn>
                <a:cxn ang="0">
                  <a:pos x="706" y="251"/>
                </a:cxn>
                <a:cxn ang="0">
                  <a:pos x="802" y="320"/>
                </a:cxn>
                <a:cxn ang="0">
                  <a:pos x="852" y="426"/>
                </a:cxn>
                <a:cxn ang="0">
                  <a:pos x="838" y="542"/>
                </a:cxn>
                <a:cxn ang="0">
                  <a:pos x="759" y="623"/>
                </a:cxn>
                <a:cxn ang="0">
                  <a:pos x="651" y="642"/>
                </a:cxn>
                <a:cxn ang="0">
                  <a:pos x="532" y="617"/>
                </a:cxn>
                <a:cxn ang="0">
                  <a:pos x="421" y="577"/>
                </a:cxn>
                <a:cxn ang="0">
                  <a:pos x="367" y="611"/>
                </a:cxn>
                <a:cxn ang="0">
                  <a:pos x="293" y="642"/>
                </a:cxn>
                <a:cxn ang="0">
                  <a:pos x="184" y="594"/>
                </a:cxn>
                <a:cxn ang="0">
                  <a:pos x="50" y="470"/>
                </a:cxn>
                <a:cxn ang="0">
                  <a:pos x="46" y="429"/>
                </a:cxn>
                <a:cxn ang="0">
                  <a:pos x="86" y="416"/>
                </a:cxn>
                <a:cxn ang="0">
                  <a:pos x="121" y="400"/>
                </a:cxn>
                <a:cxn ang="0">
                  <a:pos x="80" y="358"/>
                </a:cxn>
                <a:cxn ang="0">
                  <a:pos x="8" y="263"/>
                </a:cxn>
                <a:cxn ang="0">
                  <a:pos x="15" y="144"/>
                </a:cxn>
                <a:cxn ang="0">
                  <a:pos x="100" y="50"/>
                </a:cxn>
                <a:cxn ang="0">
                  <a:pos x="205" y="26"/>
                </a:cxn>
                <a:cxn ang="0">
                  <a:pos x="314" y="61"/>
                </a:cxn>
                <a:cxn ang="0">
                  <a:pos x="395" y="21"/>
                </a:cxn>
              </a:cxnLst>
              <a:rect l="0" t="0" r="r" b="b"/>
              <a:pathLst>
                <a:path w="855" h="642">
                  <a:moveTo>
                    <a:pt x="482" y="68"/>
                  </a:moveTo>
                  <a:lnTo>
                    <a:pt x="459" y="69"/>
                  </a:lnTo>
                  <a:lnTo>
                    <a:pt x="438" y="74"/>
                  </a:lnTo>
                  <a:lnTo>
                    <a:pt x="417" y="84"/>
                  </a:lnTo>
                  <a:lnTo>
                    <a:pt x="399" y="97"/>
                  </a:lnTo>
                  <a:lnTo>
                    <a:pt x="383" y="116"/>
                  </a:lnTo>
                  <a:lnTo>
                    <a:pt x="370" y="138"/>
                  </a:lnTo>
                  <a:lnTo>
                    <a:pt x="363" y="147"/>
                  </a:lnTo>
                  <a:lnTo>
                    <a:pt x="354" y="152"/>
                  </a:lnTo>
                  <a:lnTo>
                    <a:pt x="345" y="155"/>
                  </a:lnTo>
                  <a:lnTo>
                    <a:pt x="335" y="154"/>
                  </a:lnTo>
                  <a:lnTo>
                    <a:pt x="325" y="151"/>
                  </a:lnTo>
                  <a:lnTo>
                    <a:pt x="317" y="145"/>
                  </a:lnTo>
                  <a:lnTo>
                    <a:pt x="298" y="130"/>
                  </a:lnTo>
                  <a:lnTo>
                    <a:pt x="279" y="118"/>
                  </a:lnTo>
                  <a:lnTo>
                    <a:pt x="259" y="108"/>
                  </a:lnTo>
                  <a:lnTo>
                    <a:pt x="237" y="99"/>
                  </a:lnTo>
                  <a:lnTo>
                    <a:pt x="216" y="94"/>
                  </a:lnTo>
                  <a:lnTo>
                    <a:pt x="194" y="91"/>
                  </a:lnTo>
                  <a:lnTo>
                    <a:pt x="173" y="92"/>
                  </a:lnTo>
                  <a:lnTo>
                    <a:pt x="152" y="96"/>
                  </a:lnTo>
                  <a:lnTo>
                    <a:pt x="133" y="105"/>
                  </a:lnTo>
                  <a:lnTo>
                    <a:pt x="115" y="118"/>
                  </a:lnTo>
                  <a:lnTo>
                    <a:pt x="99" y="134"/>
                  </a:lnTo>
                  <a:lnTo>
                    <a:pt x="85" y="156"/>
                  </a:lnTo>
                  <a:lnTo>
                    <a:pt x="75" y="181"/>
                  </a:lnTo>
                  <a:lnTo>
                    <a:pt x="70" y="205"/>
                  </a:lnTo>
                  <a:lnTo>
                    <a:pt x="70" y="229"/>
                  </a:lnTo>
                  <a:lnTo>
                    <a:pt x="76" y="250"/>
                  </a:lnTo>
                  <a:lnTo>
                    <a:pt x="85" y="269"/>
                  </a:lnTo>
                  <a:lnTo>
                    <a:pt x="99" y="287"/>
                  </a:lnTo>
                  <a:lnTo>
                    <a:pt x="116" y="302"/>
                  </a:lnTo>
                  <a:lnTo>
                    <a:pt x="136" y="316"/>
                  </a:lnTo>
                  <a:lnTo>
                    <a:pt x="159" y="328"/>
                  </a:lnTo>
                  <a:lnTo>
                    <a:pt x="184" y="336"/>
                  </a:lnTo>
                  <a:lnTo>
                    <a:pt x="195" y="342"/>
                  </a:lnTo>
                  <a:lnTo>
                    <a:pt x="204" y="352"/>
                  </a:lnTo>
                  <a:lnTo>
                    <a:pt x="208" y="365"/>
                  </a:lnTo>
                  <a:lnTo>
                    <a:pt x="207" y="377"/>
                  </a:lnTo>
                  <a:lnTo>
                    <a:pt x="198" y="402"/>
                  </a:lnTo>
                  <a:lnTo>
                    <a:pt x="188" y="423"/>
                  </a:lnTo>
                  <a:lnTo>
                    <a:pt x="175" y="439"/>
                  </a:lnTo>
                  <a:lnTo>
                    <a:pt x="158" y="454"/>
                  </a:lnTo>
                  <a:lnTo>
                    <a:pt x="142" y="466"/>
                  </a:lnTo>
                  <a:lnTo>
                    <a:pt x="155" y="479"/>
                  </a:lnTo>
                  <a:lnTo>
                    <a:pt x="185" y="507"/>
                  </a:lnTo>
                  <a:lnTo>
                    <a:pt x="215" y="533"/>
                  </a:lnTo>
                  <a:lnTo>
                    <a:pt x="231" y="545"/>
                  </a:lnTo>
                  <a:lnTo>
                    <a:pt x="247" y="556"/>
                  </a:lnTo>
                  <a:lnTo>
                    <a:pt x="262" y="564"/>
                  </a:lnTo>
                  <a:lnTo>
                    <a:pt x="277" y="569"/>
                  </a:lnTo>
                  <a:lnTo>
                    <a:pt x="291" y="571"/>
                  </a:lnTo>
                  <a:lnTo>
                    <a:pt x="304" y="569"/>
                  </a:lnTo>
                  <a:lnTo>
                    <a:pt x="317" y="563"/>
                  </a:lnTo>
                  <a:lnTo>
                    <a:pt x="329" y="552"/>
                  </a:lnTo>
                  <a:lnTo>
                    <a:pt x="339" y="537"/>
                  </a:lnTo>
                  <a:lnTo>
                    <a:pt x="349" y="516"/>
                  </a:lnTo>
                  <a:lnTo>
                    <a:pt x="354" y="508"/>
                  </a:lnTo>
                  <a:lnTo>
                    <a:pt x="362" y="500"/>
                  </a:lnTo>
                  <a:lnTo>
                    <a:pt x="371" y="494"/>
                  </a:lnTo>
                  <a:lnTo>
                    <a:pt x="380" y="491"/>
                  </a:lnTo>
                  <a:lnTo>
                    <a:pt x="391" y="493"/>
                  </a:lnTo>
                  <a:lnTo>
                    <a:pt x="444" y="514"/>
                  </a:lnTo>
                  <a:lnTo>
                    <a:pt x="499" y="534"/>
                  </a:lnTo>
                  <a:lnTo>
                    <a:pt x="554" y="550"/>
                  </a:lnTo>
                  <a:lnTo>
                    <a:pt x="569" y="555"/>
                  </a:lnTo>
                  <a:lnTo>
                    <a:pt x="588" y="561"/>
                  </a:lnTo>
                  <a:lnTo>
                    <a:pt x="608" y="566"/>
                  </a:lnTo>
                  <a:lnTo>
                    <a:pt x="628" y="572"/>
                  </a:lnTo>
                  <a:lnTo>
                    <a:pt x="650" y="576"/>
                  </a:lnTo>
                  <a:lnTo>
                    <a:pt x="671" y="578"/>
                  </a:lnTo>
                  <a:lnTo>
                    <a:pt x="692" y="577"/>
                  </a:lnTo>
                  <a:lnTo>
                    <a:pt x="709" y="574"/>
                  </a:lnTo>
                  <a:lnTo>
                    <a:pt x="725" y="566"/>
                  </a:lnTo>
                  <a:lnTo>
                    <a:pt x="744" y="551"/>
                  </a:lnTo>
                  <a:lnTo>
                    <a:pt x="760" y="535"/>
                  </a:lnTo>
                  <a:lnTo>
                    <a:pt x="773" y="517"/>
                  </a:lnTo>
                  <a:lnTo>
                    <a:pt x="782" y="498"/>
                  </a:lnTo>
                  <a:lnTo>
                    <a:pt x="787" y="478"/>
                  </a:lnTo>
                  <a:lnTo>
                    <a:pt x="789" y="456"/>
                  </a:lnTo>
                  <a:lnTo>
                    <a:pt x="786" y="434"/>
                  </a:lnTo>
                  <a:lnTo>
                    <a:pt x="778" y="409"/>
                  </a:lnTo>
                  <a:lnTo>
                    <a:pt x="768" y="386"/>
                  </a:lnTo>
                  <a:lnTo>
                    <a:pt x="754" y="365"/>
                  </a:lnTo>
                  <a:lnTo>
                    <a:pt x="737" y="346"/>
                  </a:lnTo>
                  <a:lnTo>
                    <a:pt x="718" y="330"/>
                  </a:lnTo>
                  <a:lnTo>
                    <a:pt x="698" y="317"/>
                  </a:lnTo>
                  <a:lnTo>
                    <a:pt x="673" y="309"/>
                  </a:lnTo>
                  <a:lnTo>
                    <a:pt x="648" y="304"/>
                  </a:lnTo>
                  <a:lnTo>
                    <a:pt x="635" y="301"/>
                  </a:lnTo>
                  <a:lnTo>
                    <a:pt x="626" y="296"/>
                  </a:lnTo>
                  <a:lnTo>
                    <a:pt x="618" y="286"/>
                  </a:lnTo>
                  <a:lnTo>
                    <a:pt x="614" y="275"/>
                  </a:lnTo>
                  <a:lnTo>
                    <a:pt x="615" y="263"/>
                  </a:lnTo>
                  <a:lnTo>
                    <a:pt x="621" y="240"/>
                  </a:lnTo>
                  <a:lnTo>
                    <a:pt x="623" y="217"/>
                  </a:lnTo>
                  <a:lnTo>
                    <a:pt x="623" y="195"/>
                  </a:lnTo>
                  <a:lnTo>
                    <a:pt x="619" y="173"/>
                  </a:lnTo>
                  <a:lnTo>
                    <a:pt x="612" y="152"/>
                  </a:lnTo>
                  <a:lnTo>
                    <a:pt x="602" y="132"/>
                  </a:lnTo>
                  <a:lnTo>
                    <a:pt x="589" y="115"/>
                  </a:lnTo>
                  <a:lnTo>
                    <a:pt x="573" y="100"/>
                  </a:lnTo>
                  <a:lnTo>
                    <a:pt x="554" y="88"/>
                  </a:lnTo>
                  <a:lnTo>
                    <a:pt x="531" y="78"/>
                  </a:lnTo>
                  <a:lnTo>
                    <a:pt x="506" y="71"/>
                  </a:lnTo>
                  <a:lnTo>
                    <a:pt x="482" y="68"/>
                  </a:lnTo>
                  <a:close/>
                  <a:moveTo>
                    <a:pt x="480" y="0"/>
                  </a:moveTo>
                  <a:lnTo>
                    <a:pt x="509" y="2"/>
                  </a:lnTo>
                  <a:lnTo>
                    <a:pt x="539" y="9"/>
                  </a:lnTo>
                  <a:lnTo>
                    <a:pt x="568" y="21"/>
                  </a:lnTo>
                  <a:lnTo>
                    <a:pt x="596" y="37"/>
                  </a:lnTo>
                  <a:lnTo>
                    <a:pt x="622" y="56"/>
                  </a:lnTo>
                  <a:lnTo>
                    <a:pt x="643" y="78"/>
                  </a:lnTo>
                  <a:lnTo>
                    <a:pt x="661" y="102"/>
                  </a:lnTo>
                  <a:lnTo>
                    <a:pt x="674" y="128"/>
                  </a:lnTo>
                  <a:lnTo>
                    <a:pt x="684" y="157"/>
                  </a:lnTo>
                  <a:lnTo>
                    <a:pt x="689" y="187"/>
                  </a:lnTo>
                  <a:lnTo>
                    <a:pt x="691" y="217"/>
                  </a:lnTo>
                  <a:lnTo>
                    <a:pt x="688" y="245"/>
                  </a:lnTo>
                  <a:lnTo>
                    <a:pt x="706" y="251"/>
                  </a:lnTo>
                  <a:lnTo>
                    <a:pt x="734" y="264"/>
                  </a:lnTo>
                  <a:lnTo>
                    <a:pt x="759" y="279"/>
                  </a:lnTo>
                  <a:lnTo>
                    <a:pt x="781" y="299"/>
                  </a:lnTo>
                  <a:lnTo>
                    <a:pt x="802" y="320"/>
                  </a:lnTo>
                  <a:lnTo>
                    <a:pt x="819" y="344"/>
                  </a:lnTo>
                  <a:lnTo>
                    <a:pt x="834" y="370"/>
                  </a:lnTo>
                  <a:lnTo>
                    <a:pt x="845" y="398"/>
                  </a:lnTo>
                  <a:lnTo>
                    <a:pt x="852" y="426"/>
                  </a:lnTo>
                  <a:lnTo>
                    <a:pt x="855" y="455"/>
                  </a:lnTo>
                  <a:lnTo>
                    <a:pt x="854" y="484"/>
                  </a:lnTo>
                  <a:lnTo>
                    <a:pt x="848" y="513"/>
                  </a:lnTo>
                  <a:lnTo>
                    <a:pt x="838" y="542"/>
                  </a:lnTo>
                  <a:lnTo>
                    <a:pt x="822" y="569"/>
                  </a:lnTo>
                  <a:lnTo>
                    <a:pt x="803" y="592"/>
                  </a:lnTo>
                  <a:lnTo>
                    <a:pt x="781" y="610"/>
                  </a:lnTo>
                  <a:lnTo>
                    <a:pt x="759" y="623"/>
                  </a:lnTo>
                  <a:lnTo>
                    <a:pt x="734" y="633"/>
                  </a:lnTo>
                  <a:lnTo>
                    <a:pt x="707" y="639"/>
                  </a:lnTo>
                  <a:lnTo>
                    <a:pt x="679" y="642"/>
                  </a:lnTo>
                  <a:lnTo>
                    <a:pt x="651" y="642"/>
                  </a:lnTo>
                  <a:lnTo>
                    <a:pt x="622" y="638"/>
                  </a:lnTo>
                  <a:lnTo>
                    <a:pt x="591" y="633"/>
                  </a:lnTo>
                  <a:lnTo>
                    <a:pt x="562" y="626"/>
                  </a:lnTo>
                  <a:lnTo>
                    <a:pt x="532" y="617"/>
                  </a:lnTo>
                  <a:lnTo>
                    <a:pt x="503" y="608"/>
                  </a:lnTo>
                  <a:lnTo>
                    <a:pt x="475" y="598"/>
                  </a:lnTo>
                  <a:lnTo>
                    <a:pt x="447" y="587"/>
                  </a:lnTo>
                  <a:lnTo>
                    <a:pt x="421" y="577"/>
                  </a:lnTo>
                  <a:lnTo>
                    <a:pt x="398" y="568"/>
                  </a:lnTo>
                  <a:lnTo>
                    <a:pt x="394" y="576"/>
                  </a:lnTo>
                  <a:lnTo>
                    <a:pt x="381" y="594"/>
                  </a:lnTo>
                  <a:lnTo>
                    <a:pt x="367" y="611"/>
                  </a:lnTo>
                  <a:lnTo>
                    <a:pt x="351" y="623"/>
                  </a:lnTo>
                  <a:lnTo>
                    <a:pt x="333" y="634"/>
                  </a:lnTo>
                  <a:lnTo>
                    <a:pt x="314" y="640"/>
                  </a:lnTo>
                  <a:lnTo>
                    <a:pt x="293" y="642"/>
                  </a:lnTo>
                  <a:lnTo>
                    <a:pt x="270" y="639"/>
                  </a:lnTo>
                  <a:lnTo>
                    <a:pt x="246" y="631"/>
                  </a:lnTo>
                  <a:lnTo>
                    <a:pt x="214" y="614"/>
                  </a:lnTo>
                  <a:lnTo>
                    <a:pt x="184" y="594"/>
                  </a:lnTo>
                  <a:lnTo>
                    <a:pt x="155" y="571"/>
                  </a:lnTo>
                  <a:lnTo>
                    <a:pt x="128" y="546"/>
                  </a:lnTo>
                  <a:lnTo>
                    <a:pt x="77" y="495"/>
                  </a:lnTo>
                  <a:lnTo>
                    <a:pt x="50" y="470"/>
                  </a:lnTo>
                  <a:lnTo>
                    <a:pt x="42" y="459"/>
                  </a:lnTo>
                  <a:lnTo>
                    <a:pt x="40" y="448"/>
                  </a:lnTo>
                  <a:lnTo>
                    <a:pt x="42" y="439"/>
                  </a:lnTo>
                  <a:lnTo>
                    <a:pt x="46" y="429"/>
                  </a:lnTo>
                  <a:lnTo>
                    <a:pt x="54" y="421"/>
                  </a:lnTo>
                  <a:lnTo>
                    <a:pt x="64" y="415"/>
                  </a:lnTo>
                  <a:lnTo>
                    <a:pt x="75" y="414"/>
                  </a:lnTo>
                  <a:lnTo>
                    <a:pt x="86" y="416"/>
                  </a:lnTo>
                  <a:lnTo>
                    <a:pt x="91" y="419"/>
                  </a:lnTo>
                  <a:lnTo>
                    <a:pt x="99" y="415"/>
                  </a:lnTo>
                  <a:lnTo>
                    <a:pt x="111" y="407"/>
                  </a:lnTo>
                  <a:lnTo>
                    <a:pt x="121" y="400"/>
                  </a:lnTo>
                  <a:lnTo>
                    <a:pt x="130" y="390"/>
                  </a:lnTo>
                  <a:lnTo>
                    <a:pt x="131" y="388"/>
                  </a:lnTo>
                  <a:lnTo>
                    <a:pt x="107" y="375"/>
                  </a:lnTo>
                  <a:lnTo>
                    <a:pt x="80" y="358"/>
                  </a:lnTo>
                  <a:lnTo>
                    <a:pt x="57" y="337"/>
                  </a:lnTo>
                  <a:lnTo>
                    <a:pt x="37" y="315"/>
                  </a:lnTo>
                  <a:lnTo>
                    <a:pt x="21" y="290"/>
                  </a:lnTo>
                  <a:lnTo>
                    <a:pt x="8" y="263"/>
                  </a:lnTo>
                  <a:lnTo>
                    <a:pt x="2" y="234"/>
                  </a:lnTo>
                  <a:lnTo>
                    <a:pt x="0" y="205"/>
                  </a:lnTo>
                  <a:lnTo>
                    <a:pt x="5" y="175"/>
                  </a:lnTo>
                  <a:lnTo>
                    <a:pt x="15" y="144"/>
                  </a:lnTo>
                  <a:lnTo>
                    <a:pt x="33" y="113"/>
                  </a:lnTo>
                  <a:lnTo>
                    <a:pt x="53" y="87"/>
                  </a:lnTo>
                  <a:lnTo>
                    <a:pt x="76" y="66"/>
                  </a:lnTo>
                  <a:lnTo>
                    <a:pt x="100" y="50"/>
                  </a:lnTo>
                  <a:lnTo>
                    <a:pt x="125" y="37"/>
                  </a:lnTo>
                  <a:lnTo>
                    <a:pt x="152" y="29"/>
                  </a:lnTo>
                  <a:lnTo>
                    <a:pt x="178" y="25"/>
                  </a:lnTo>
                  <a:lnTo>
                    <a:pt x="205" y="26"/>
                  </a:lnTo>
                  <a:lnTo>
                    <a:pt x="233" y="29"/>
                  </a:lnTo>
                  <a:lnTo>
                    <a:pt x="261" y="37"/>
                  </a:lnTo>
                  <a:lnTo>
                    <a:pt x="288" y="48"/>
                  </a:lnTo>
                  <a:lnTo>
                    <a:pt x="314" y="61"/>
                  </a:lnTo>
                  <a:lnTo>
                    <a:pt x="332" y="73"/>
                  </a:lnTo>
                  <a:lnTo>
                    <a:pt x="347" y="55"/>
                  </a:lnTo>
                  <a:lnTo>
                    <a:pt x="370" y="35"/>
                  </a:lnTo>
                  <a:lnTo>
                    <a:pt x="395" y="21"/>
                  </a:lnTo>
                  <a:lnTo>
                    <a:pt x="421" y="9"/>
                  </a:lnTo>
                  <a:lnTo>
                    <a:pt x="449" y="3"/>
                  </a:lnTo>
                  <a:lnTo>
                    <a:pt x="48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6" name="Freeform 26"/>
            <p:cNvSpPr>
              <a:spLocks/>
            </p:cNvSpPr>
            <p:nvPr/>
          </p:nvSpPr>
          <p:spPr bwMode="auto">
            <a:xfrm>
              <a:off x="1822" y="663"/>
              <a:ext cx="1172" cy="1241"/>
            </a:xfrm>
            <a:custGeom>
              <a:avLst/>
              <a:gdLst/>
              <a:ahLst/>
              <a:cxnLst>
                <a:cxn ang="0">
                  <a:pos x="609" y="2"/>
                </a:cxn>
                <a:cxn ang="0">
                  <a:pos x="713" y="18"/>
                </a:cxn>
                <a:cxn ang="0">
                  <a:pos x="812" y="51"/>
                </a:cxn>
                <a:cxn ang="0">
                  <a:pos x="905" y="100"/>
                </a:cxn>
                <a:cxn ang="0">
                  <a:pos x="987" y="163"/>
                </a:cxn>
                <a:cxn ang="0">
                  <a:pos x="1058" y="238"/>
                </a:cxn>
                <a:cxn ang="0">
                  <a:pos x="1114" y="324"/>
                </a:cxn>
                <a:cxn ang="0">
                  <a:pos x="1152" y="421"/>
                </a:cxn>
                <a:cxn ang="0">
                  <a:pos x="1170" y="526"/>
                </a:cxn>
                <a:cxn ang="0">
                  <a:pos x="1172" y="597"/>
                </a:cxn>
                <a:cxn ang="0">
                  <a:pos x="1167" y="669"/>
                </a:cxn>
                <a:cxn ang="0">
                  <a:pos x="1156" y="741"/>
                </a:cxn>
                <a:cxn ang="0">
                  <a:pos x="1136" y="810"/>
                </a:cxn>
                <a:cxn ang="0">
                  <a:pos x="1109" y="874"/>
                </a:cxn>
                <a:cxn ang="0">
                  <a:pos x="1074" y="931"/>
                </a:cxn>
                <a:cxn ang="0">
                  <a:pos x="1031" y="979"/>
                </a:cxn>
                <a:cxn ang="0">
                  <a:pos x="980" y="1014"/>
                </a:cxn>
                <a:cxn ang="0">
                  <a:pos x="921" y="1036"/>
                </a:cxn>
                <a:cxn ang="0">
                  <a:pos x="854" y="1042"/>
                </a:cxn>
                <a:cxn ang="0">
                  <a:pos x="778" y="1030"/>
                </a:cxn>
                <a:cxn ang="0">
                  <a:pos x="720" y="1076"/>
                </a:cxn>
                <a:cxn ang="0">
                  <a:pos x="687" y="1190"/>
                </a:cxn>
                <a:cxn ang="0">
                  <a:pos x="659" y="1181"/>
                </a:cxn>
                <a:cxn ang="0">
                  <a:pos x="650" y="1199"/>
                </a:cxn>
                <a:cxn ang="0">
                  <a:pos x="644" y="1196"/>
                </a:cxn>
                <a:cxn ang="0">
                  <a:pos x="638" y="1175"/>
                </a:cxn>
                <a:cxn ang="0">
                  <a:pos x="629" y="1126"/>
                </a:cxn>
                <a:cxn ang="0">
                  <a:pos x="618" y="1072"/>
                </a:cxn>
                <a:cxn ang="0">
                  <a:pos x="608" y="1044"/>
                </a:cxn>
                <a:cxn ang="0">
                  <a:pos x="572" y="1008"/>
                </a:cxn>
                <a:cxn ang="0">
                  <a:pos x="510" y="970"/>
                </a:cxn>
                <a:cxn ang="0">
                  <a:pos x="447" y="945"/>
                </a:cxn>
                <a:cxn ang="0">
                  <a:pos x="379" y="923"/>
                </a:cxn>
                <a:cxn ang="0">
                  <a:pos x="304" y="899"/>
                </a:cxn>
                <a:cxn ang="0">
                  <a:pos x="220" y="864"/>
                </a:cxn>
                <a:cxn ang="0">
                  <a:pos x="143" y="819"/>
                </a:cxn>
                <a:cxn ang="0">
                  <a:pos x="84" y="765"/>
                </a:cxn>
                <a:cxn ang="0">
                  <a:pos x="41" y="703"/>
                </a:cxn>
                <a:cxn ang="0">
                  <a:pos x="14" y="634"/>
                </a:cxn>
                <a:cxn ang="0">
                  <a:pos x="1" y="561"/>
                </a:cxn>
                <a:cxn ang="0">
                  <a:pos x="2" y="485"/>
                </a:cxn>
                <a:cxn ang="0">
                  <a:pos x="17" y="409"/>
                </a:cxn>
                <a:cxn ang="0">
                  <a:pos x="43" y="334"/>
                </a:cxn>
                <a:cxn ang="0">
                  <a:pos x="82" y="263"/>
                </a:cxn>
                <a:cxn ang="0">
                  <a:pos x="132" y="197"/>
                </a:cxn>
                <a:cxn ang="0">
                  <a:pos x="191" y="138"/>
                </a:cxn>
                <a:cxn ang="0">
                  <a:pos x="259" y="88"/>
                </a:cxn>
                <a:cxn ang="0">
                  <a:pos x="347" y="43"/>
                </a:cxn>
                <a:cxn ang="0">
                  <a:pos x="450" y="11"/>
                </a:cxn>
                <a:cxn ang="0">
                  <a:pos x="556" y="0"/>
                </a:cxn>
              </a:cxnLst>
              <a:rect l="0" t="0" r="r" b="b"/>
              <a:pathLst>
                <a:path w="1172" h="1241">
                  <a:moveTo>
                    <a:pt x="556" y="0"/>
                  </a:moveTo>
                  <a:lnTo>
                    <a:pt x="609" y="2"/>
                  </a:lnTo>
                  <a:lnTo>
                    <a:pt x="661" y="8"/>
                  </a:lnTo>
                  <a:lnTo>
                    <a:pt x="713" y="18"/>
                  </a:lnTo>
                  <a:lnTo>
                    <a:pt x="763" y="33"/>
                  </a:lnTo>
                  <a:lnTo>
                    <a:pt x="812" y="51"/>
                  </a:lnTo>
                  <a:lnTo>
                    <a:pt x="860" y="74"/>
                  </a:lnTo>
                  <a:lnTo>
                    <a:pt x="905" y="100"/>
                  </a:lnTo>
                  <a:lnTo>
                    <a:pt x="947" y="130"/>
                  </a:lnTo>
                  <a:lnTo>
                    <a:pt x="987" y="163"/>
                  </a:lnTo>
                  <a:lnTo>
                    <a:pt x="1024" y="199"/>
                  </a:lnTo>
                  <a:lnTo>
                    <a:pt x="1058" y="238"/>
                  </a:lnTo>
                  <a:lnTo>
                    <a:pt x="1088" y="281"/>
                  </a:lnTo>
                  <a:lnTo>
                    <a:pt x="1114" y="324"/>
                  </a:lnTo>
                  <a:lnTo>
                    <a:pt x="1135" y="372"/>
                  </a:lnTo>
                  <a:lnTo>
                    <a:pt x="1152" y="421"/>
                  </a:lnTo>
                  <a:lnTo>
                    <a:pt x="1163" y="472"/>
                  </a:lnTo>
                  <a:lnTo>
                    <a:pt x="1170" y="526"/>
                  </a:lnTo>
                  <a:lnTo>
                    <a:pt x="1172" y="561"/>
                  </a:lnTo>
                  <a:lnTo>
                    <a:pt x="1172" y="597"/>
                  </a:lnTo>
                  <a:lnTo>
                    <a:pt x="1171" y="633"/>
                  </a:lnTo>
                  <a:lnTo>
                    <a:pt x="1167" y="669"/>
                  </a:lnTo>
                  <a:lnTo>
                    <a:pt x="1162" y="705"/>
                  </a:lnTo>
                  <a:lnTo>
                    <a:pt x="1156" y="741"/>
                  </a:lnTo>
                  <a:lnTo>
                    <a:pt x="1147" y="776"/>
                  </a:lnTo>
                  <a:lnTo>
                    <a:pt x="1136" y="810"/>
                  </a:lnTo>
                  <a:lnTo>
                    <a:pt x="1124" y="843"/>
                  </a:lnTo>
                  <a:lnTo>
                    <a:pt x="1109" y="874"/>
                  </a:lnTo>
                  <a:lnTo>
                    <a:pt x="1092" y="903"/>
                  </a:lnTo>
                  <a:lnTo>
                    <a:pt x="1074" y="931"/>
                  </a:lnTo>
                  <a:lnTo>
                    <a:pt x="1053" y="955"/>
                  </a:lnTo>
                  <a:lnTo>
                    <a:pt x="1031" y="979"/>
                  </a:lnTo>
                  <a:lnTo>
                    <a:pt x="1007" y="998"/>
                  </a:lnTo>
                  <a:lnTo>
                    <a:pt x="980" y="1014"/>
                  </a:lnTo>
                  <a:lnTo>
                    <a:pt x="951" y="1027"/>
                  </a:lnTo>
                  <a:lnTo>
                    <a:pt x="921" y="1036"/>
                  </a:lnTo>
                  <a:lnTo>
                    <a:pt x="889" y="1042"/>
                  </a:lnTo>
                  <a:lnTo>
                    <a:pt x="854" y="1042"/>
                  </a:lnTo>
                  <a:lnTo>
                    <a:pt x="817" y="1039"/>
                  </a:lnTo>
                  <a:lnTo>
                    <a:pt x="778" y="1030"/>
                  </a:lnTo>
                  <a:lnTo>
                    <a:pt x="737" y="1017"/>
                  </a:lnTo>
                  <a:lnTo>
                    <a:pt x="720" y="1076"/>
                  </a:lnTo>
                  <a:lnTo>
                    <a:pt x="703" y="1134"/>
                  </a:lnTo>
                  <a:lnTo>
                    <a:pt x="687" y="1190"/>
                  </a:lnTo>
                  <a:lnTo>
                    <a:pt x="671" y="1241"/>
                  </a:lnTo>
                  <a:lnTo>
                    <a:pt x="659" y="1181"/>
                  </a:lnTo>
                  <a:lnTo>
                    <a:pt x="654" y="1194"/>
                  </a:lnTo>
                  <a:lnTo>
                    <a:pt x="650" y="1199"/>
                  </a:lnTo>
                  <a:lnTo>
                    <a:pt x="648" y="1200"/>
                  </a:lnTo>
                  <a:lnTo>
                    <a:pt x="644" y="1196"/>
                  </a:lnTo>
                  <a:lnTo>
                    <a:pt x="641" y="1187"/>
                  </a:lnTo>
                  <a:lnTo>
                    <a:pt x="638" y="1175"/>
                  </a:lnTo>
                  <a:lnTo>
                    <a:pt x="635" y="1161"/>
                  </a:lnTo>
                  <a:lnTo>
                    <a:pt x="629" y="1126"/>
                  </a:lnTo>
                  <a:lnTo>
                    <a:pt x="626" y="1107"/>
                  </a:lnTo>
                  <a:lnTo>
                    <a:pt x="618" y="1072"/>
                  </a:lnTo>
                  <a:lnTo>
                    <a:pt x="614" y="1057"/>
                  </a:lnTo>
                  <a:lnTo>
                    <a:pt x="608" y="1044"/>
                  </a:lnTo>
                  <a:lnTo>
                    <a:pt x="602" y="1034"/>
                  </a:lnTo>
                  <a:lnTo>
                    <a:pt x="572" y="1008"/>
                  </a:lnTo>
                  <a:lnTo>
                    <a:pt x="541" y="988"/>
                  </a:lnTo>
                  <a:lnTo>
                    <a:pt x="510" y="970"/>
                  </a:lnTo>
                  <a:lnTo>
                    <a:pt x="479" y="956"/>
                  </a:lnTo>
                  <a:lnTo>
                    <a:pt x="447" y="945"/>
                  </a:lnTo>
                  <a:lnTo>
                    <a:pt x="414" y="934"/>
                  </a:lnTo>
                  <a:lnTo>
                    <a:pt x="379" y="923"/>
                  </a:lnTo>
                  <a:lnTo>
                    <a:pt x="343" y="912"/>
                  </a:lnTo>
                  <a:lnTo>
                    <a:pt x="304" y="899"/>
                  </a:lnTo>
                  <a:lnTo>
                    <a:pt x="264" y="884"/>
                  </a:lnTo>
                  <a:lnTo>
                    <a:pt x="220" y="864"/>
                  </a:lnTo>
                  <a:lnTo>
                    <a:pt x="179" y="843"/>
                  </a:lnTo>
                  <a:lnTo>
                    <a:pt x="143" y="819"/>
                  </a:lnTo>
                  <a:lnTo>
                    <a:pt x="112" y="793"/>
                  </a:lnTo>
                  <a:lnTo>
                    <a:pt x="84" y="765"/>
                  </a:lnTo>
                  <a:lnTo>
                    <a:pt x="61" y="735"/>
                  </a:lnTo>
                  <a:lnTo>
                    <a:pt x="41" y="703"/>
                  </a:lnTo>
                  <a:lnTo>
                    <a:pt x="26" y="669"/>
                  </a:lnTo>
                  <a:lnTo>
                    <a:pt x="14" y="634"/>
                  </a:lnTo>
                  <a:lnTo>
                    <a:pt x="6" y="598"/>
                  </a:lnTo>
                  <a:lnTo>
                    <a:pt x="1" y="561"/>
                  </a:lnTo>
                  <a:lnTo>
                    <a:pt x="0" y="523"/>
                  </a:lnTo>
                  <a:lnTo>
                    <a:pt x="2" y="485"/>
                  </a:lnTo>
                  <a:lnTo>
                    <a:pt x="8" y="447"/>
                  </a:lnTo>
                  <a:lnTo>
                    <a:pt x="17" y="409"/>
                  </a:lnTo>
                  <a:lnTo>
                    <a:pt x="29" y="371"/>
                  </a:lnTo>
                  <a:lnTo>
                    <a:pt x="43" y="334"/>
                  </a:lnTo>
                  <a:lnTo>
                    <a:pt x="62" y="298"/>
                  </a:lnTo>
                  <a:lnTo>
                    <a:pt x="82" y="263"/>
                  </a:lnTo>
                  <a:lnTo>
                    <a:pt x="105" y="229"/>
                  </a:lnTo>
                  <a:lnTo>
                    <a:pt x="132" y="197"/>
                  </a:lnTo>
                  <a:lnTo>
                    <a:pt x="160" y="166"/>
                  </a:lnTo>
                  <a:lnTo>
                    <a:pt x="191" y="138"/>
                  </a:lnTo>
                  <a:lnTo>
                    <a:pt x="224" y="112"/>
                  </a:lnTo>
                  <a:lnTo>
                    <a:pt x="259" y="88"/>
                  </a:lnTo>
                  <a:lnTo>
                    <a:pt x="297" y="67"/>
                  </a:lnTo>
                  <a:lnTo>
                    <a:pt x="347" y="43"/>
                  </a:lnTo>
                  <a:lnTo>
                    <a:pt x="398" y="24"/>
                  </a:lnTo>
                  <a:lnTo>
                    <a:pt x="450" y="11"/>
                  </a:lnTo>
                  <a:lnTo>
                    <a:pt x="503" y="3"/>
                  </a:lnTo>
                  <a:lnTo>
                    <a:pt x="5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7" name="Freeform 27"/>
            <p:cNvSpPr>
              <a:spLocks noEditPoints="1"/>
            </p:cNvSpPr>
            <p:nvPr/>
          </p:nvSpPr>
          <p:spPr bwMode="auto">
            <a:xfrm>
              <a:off x="1789" y="631"/>
              <a:ext cx="1238" cy="1306"/>
            </a:xfrm>
            <a:custGeom>
              <a:avLst/>
              <a:gdLst/>
              <a:ahLst/>
              <a:cxnLst>
                <a:cxn ang="0">
                  <a:pos x="449" y="86"/>
                </a:cxn>
                <a:cxn ang="0">
                  <a:pos x="285" y="167"/>
                </a:cxn>
                <a:cxn ang="0">
                  <a:pos x="173" y="279"/>
                </a:cxn>
                <a:cxn ang="0">
                  <a:pos x="93" y="418"/>
                </a:cxn>
                <a:cxn ang="0">
                  <a:pos x="63" y="568"/>
                </a:cxn>
                <a:cxn ang="0">
                  <a:pos x="100" y="715"/>
                </a:cxn>
                <a:cxn ang="0">
                  <a:pos x="209" y="831"/>
                </a:cxn>
                <a:cxn ang="0">
                  <a:pos x="381" y="907"/>
                </a:cxn>
                <a:cxn ang="0">
                  <a:pos x="560" y="974"/>
                </a:cxn>
                <a:cxn ang="0">
                  <a:pos x="635" y="1021"/>
                </a:cxn>
                <a:cxn ang="0">
                  <a:pos x="683" y="1091"/>
                </a:cxn>
                <a:cxn ang="0">
                  <a:pos x="743" y="1030"/>
                </a:cxn>
                <a:cxn ang="0">
                  <a:pos x="779" y="1017"/>
                </a:cxn>
                <a:cxn ang="0">
                  <a:pos x="892" y="1042"/>
                </a:cxn>
                <a:cxn ang="0">
                  <a:pos x="1008" y="1010"/>
                </a:cxn>
                <a:cxn ang="0">
                  <a:pos x="1093" y="923"/>
                </a:cxn>
                <a:cxn ang="0">
                  <a:pos x="1145" y="808"/>
                </a:cxn>
                <a:cxn ang="0">
                  <a:pos x="1171" y="656"/>
                </a:cxn>
                <a:cxn ang="0">
                  <a:pos x="1156" y="472"/>
                </a:cxn>
                <a:cxn ang="0">
                  <a:pos x="1071" y="300"/>
                </a:cxn>
                <a:cxn ang="0">
                  <a:pos x="911" y="156"/>
                </a:cxn>
                <a:cxn ang="0">
                  <a:pos x="714" y="77"/>
                </a:cxn>
                <a:cxn ang="0">
                  <a:pos x="649" y="2"/>
                </a:cxn>
                <a:cxn ang="0">
                  <a:pos x="866" y="56"/>
                </a:cxn>
                <a:cxn ang="0">
                  <a:pos x="1050" y="180"/>
                </a:cxn>
                <a:cxn ang="0">
                  <a:pos x="1176" y="350"/>
                </a:cxn>
                <a:cxn ang="0">
                  <a:pos x="1234" y="553"/>
                </a:cxn>
                <a:cxn ang="0">
                  <a:pos x="1226" y="757"/>
                </a:cxn>
                <a:cxn ang="0">
                  <a:pos x="1179" y="909"/>
                </a:cxn>
                <a:cxn ang="0">
                  <a:pos x="1086" y="1035"/>
                </a:cxn>
                <a:cxn ang="0">
                  <a:pos x="949" y="1101"/>
                </a:cxn>
                <a:cxn ang="0">
                  <a:pos x="799" y="1092"/>
                </a:cxn>
                <a:cxn ang="0">
                  <a:pos x="723" y="1301"/>
                </a:cxn>
                <a:cxn ang="0">
                  <a:pos x="685" y="1301"/>
                </a:cxn>
                <a:cxn ang="0">
                  <a:pos x="671" y="1265"/>
                </a:cxn>
                <a:cxn ang="0">
                  <a:pos x="648" y="1244"/>
                </a:cxn>
                <a:cxn ang="0">
                  <a:pos x="629" y="1165"/>
                </a:cxn>
                <a:cxn ang="0">
                  <a:pos x="605" y="1092"/>
                </a:cxn>
                <a:cxn ang="0">
                  <a:pos x="524" y="1031"/>
                </a:cxn>
                <a:cxn ang="0">
                  <a:pos x="384" y="977"/>
                </a:cxn>
                <a:cxn ang="0">
                  <a:pos x="244" y="925"/>
                </a:cxn>
                <a:cxn ang="0">
                  <a:pos x="119" y="847"/>
                </a:cxn>
                <a:cxn ang="0">
                  <a:pos x="28" y="709"/>
                </a:cxn>
                <a:cxn ang="0">
                  <a:pos x="0" y="540"/>
                </a:cxn>
                <a:cxn ang="0">
                  <a:pos x="38" y="370"/>
                </a:cxn>
                <a:cxn ang="0">
                  <a:pos x="129" y="218"/>
                </a:cxn>
                <a:cxn ang="0">
                  <a:pos x="281" y="89"/>
                </a:cxn>
                <a:cxn ang="0">
                  <a:pos x="486" y="11"/>
                </a:cxn>
              </a:cxnLst>
              <a:rect l="0" t="0" r="r" b="b"/>
              <a:pathLst>
                <a:path w="1238" h="1306">
                  <a:moveTo>
                    <a:pt x="608" y="66"/>
                  </a:moveTo>
                  <a:lnTo>
                    <a:pt x="555" y="68"/>
                  </a:lnTo>
                  <a:lnTo>
                    <a:pt x="501" y="75"/>
                  </a:lnTo>
                  <a:lnTo>
                    <a:pt x="449" y="86"/>
                  </a:lnTo>
                  <a:lnTo>
                    <a:pt x="397" y="104"/>
                  </a:lnTo>
                  <a:lnTo>
                    <a:pt x="348" y="127"/>
                  </a:lnTo>
                  <a:lnTo>
                    <a:pt x="317" y="146"/>
                  </a:lnTo>
                  <a:lnTo>
                    <a:pt x="285" y="167"/>
                  </a:lnTo>
                  <a:lnTo>
                    <a:pt x="255" y="191"/>
                  </a:lnTo>
                  <a:lnTo>
                    <a:pt x="226" y="218"/>
                  </a:lnTo>
                  <a:lnTo>
                    <a:pt x="199" y="248"/>
                  </a:lnTo>
                  <a:lnTo>
                    <a:pt x="173" y="279"/>
                  </a:lnTo>
                  <a:lnTo>
                    <a:pt x="149" y="311"/>
                  </a:lnTo>
                  <a:lnTo>
                    <a:pt x="128" y="346"/>
                  </a:lnTo>
                  <a:lnTo>
                    <a:pt x="109" y="381"/>
                  </a:lnTo>
                  <a:lnTo>
                    <a:pt x="93" y="418"/>
                  </a:lnTo>
                  <a:lnTo>
                    <a:pt x="80" y="455"/>
                  </a:lnTo>
                  <a:lnTo>
                    <a:pt x="70" y="493"/>
                  </a:lnTo>
                  <a:lnTo>
                    <a:pt x="64" y="531"/>
                  </a:lnTo>
                  <a:lnTo>
                    <a:pt x="63" y="568"/>
                  </a:lnTo>
                  <a:lnTo>
                    <a:pt x="64" y="606"/>
                  </a:lnTo>
                  <a:lnTo>
                    <a:pt x="71" y="643"/>
                  </a:lnTo>
                  <a:lnTo>
                    <a:pt x="83" y="680"/>
                  </a:lnTo>
                  <a:lnTo>
                    <a:pt x="100" y="715"/>
                  </a:lnTo>
                  <a:lnTo>
                    <a:pt x="121" y="749"/>
                  </a:lnTo>
                  <a:lnTo>
                    <a:pt x="148" y="781"/>
                  </a:lnTo>
                  <a:lnTo>
                    <a:pt x="177" y="809"/>
                  </a:lnTo>
                  <a:lnTo>
                    <a:pt x="209" y="831"/>
                  </a:lnTo>
                  <a:lnTo>
                    <a:pt x="241" y="850"/>
                  </a:lnTo>
                  <a:lnTo>
                    <a:pt x="275" y="867"/>
                  </a:lnTo>
                  <a:lnTo>
                    <a:pt x="309" y="881"/>
                  </a:lnTo>
                  <a:lnTo>
                    <a:pt x="381" y="907"/>
                  </a:lnTo>
                  <a:lnTo>
                    <a:pt x="418" y="917"/>
                  </a:lnTo>
                  <a:lnTo>
                    <a:pt x="490" y="943"/>
                  </a:lnTo>
                  <a:lnTo>
                    <a:pt x="525" y="957"/>
                  </a:lnTo>
                  <a:lnTo>
                    <a:pt x="560" y="974"/>
                  </a:lnTo>
                  <a:lnTo>
                    <a:pt x="579" y="984"/>
                  </a:lnTo>
                  <a:lnTo>
                    <a:pt x="598" y="995"/>
                  </a:lnTo>
                  <a:lnTo>
                    <a:pt x="617" y="1007"/>
                  </a:lnTo>
                  <a:lnTo>
                    <a:pt x="635" y="1021"/>
                  </a:lnTo>
                  <a:lnTo>
                    <a:pt x="650" y="1035"/>
                  </a:lnTo>
                  <a:lnTo>
                    <a:pt x="664" y="1052"/>
                  </a:lnTo>
                  <a:lnTo>
                    <a:pt x="675" y="1070"/>
                  </a:lnTo>
                  <a:lnTo>
                    <a:pt x="683" y="1091"/>
                  </a:lnTo>
                  <a:lnTo>
                    <a:pt x="697" y="1163"/>
                  </a:lnTo>
                  <a:lnTo>
                    <a:pt x="699" y="1171"/>
                  </a:lnTo>
                  <a:lnTo>
                    <a:pt x="738" y="1040"/>
                  </a:lnTo>
                  <a:lnTo>
                    <a:pt x="743" y="1030"/>
                  </a:lnTo>
                  <a:lnTo>
                    <a:pt x="750" y="1022"/>
                  </a:lnTo>
                  <a:lnTo>
                    <a:pt x="758" y="1018"/>
                  </a:lnTo>
                  <a:lnTo>
                    <a:pt x="768" y="1015"/>
                  </a:lnTo>
                  <a:lnTo>
                    <a:pt x="779" y="1017"/>
                  </a:lnTo>
                  <a:lnTo>
                    <a:pt x="806" y="1025"/>
                  </a:lnTo>
                  <a:lnTo>
                    <a:pt x="834" y="1033"/>
                  </a:lnTo>
                  <a:lnTo>
                    <a:pt x="863" y="1039"/>
                  </a:lnTo>
                  <a:lnTo>
                    <a:pt x="892" y="1042"/>
                  </a:lnTo>
                  <a:lnTo>
                    <a:pt x="921" y="1041"/>
                  </a:lnTo>
                  <a:lnTo>
                    <a:pt x="949" y="1035"/>
                  </a:lnTo>
                  <a:lnTo>
                    <a:pt x="979" y="1024"/>
                  </a:lnTo>
                  <a:lnTo>
                    <a:pt x="1008" y="1010"/>
                  </a:lnTo>
                  <a:lnTo>
                    <a:pt x="1032" y="992"/>
                  </a:lnTo>
                  <a:lnTo>
                    <a:pt x="1055" y="972"/>
                  </a:lnTo>
                  <a:lnTo>
                    <a:pt x="1076" y="949"/>
                  </a:lnTo>
                  <a:lnTo>
                    <a:pt x="1093" y="923"/>
                  </a:lnTo>
                  <a:lnTo>
                    <a:pt x="1109" y="896"/>
                  </a:lnTo>
                  <a:lnTo>
                    <a:pt x="1123" y="868"/>
                  </a:lnTo>
                  <a:lnTo>
                    <a:pt x="1135" y="838"/>
                  </a:lnTo>
                  <a:lnTo>
                    <a:pt x="1145" y="808"/>
                  </a:lnTo>
                  <a:lnTo>
                    <a:pt x="1153" y="777"/>
                  </a:lnTo>
                  <a:lnTo>
                    <a:pt x="1159" y="747"/>
                  </a:lnTo>
                  <a:lnTo>
                    <a:pt x="1166" y="702"/>
                  </a:lnTo>
                  <a:lnTo>
                    <a:pt x="1171" y="656"/>
                  </a:lnTo>
                  <a:lnTo>
                    <a:pt x="1172" y="609"/>
                  </a:lnTo>
                  <a:lnTo>
                    <a:pt x="1170" y="564"/>
                  </a:lnTo>
                  <a:lnTo>
                    <a:pt x="1164" y="517"/>
                  </a:lnTo>
                  <a:lnTo>
                    <a:pt x="1156" y="472"/>
                  </a:lnTo>
                  <a:lnTo>
                    <a:pt x="1142" y="428"/>
                  </a:lnTo>
                  <a:lnTo>
                    <a:pt x="1124" y="386"/>
                  </a:lnTo>
                  <a:lnTo>
                    <a:pt x="1102" y="345"/>
                  </a:lnTo>
                  <a:lnTo>
                    <a:pt x="1071" y="300"/>
                  </a:lnTo>
                  <a:lnTo>
                    <a:pt x="1036" y="258"/>
                  </a:lnTo>
                  <a:lnTo>
                    <a:pt x="998" y="220"/>
                  </a:lnTo>
                  <a:lnTo>
                    <a:pt x="956" y="186"/>
                  </a:lnTo>
                  <a:lnTo>
                    <a:pt x="911" y="156"/>
                  </a:lnTo>
                  <a:lnTo>
                    <a:pt x="865" y="130"/>
                  </a:lnTo>
                  <a:lnTo>
                    <a:pt x="816" y="109"/>
                  </a:lnTo>
                  <a:lnTo>
                    <a:pt x="765" y="91"/>
                  </a:lnTo>
                  <a:lnTo>
                    <a:pt x="714" y="77"/>
                  </a:lnTo>
                  <a:lnTo>
                    <a:pt x="661" y="70"/>
                  </a:lnTo>
                  <a:lnTo>
                    <a:pt x="608" y="66"/>
                  </a:lnTo>
                  <a:close/>
                  <a:moveTo>
                    <a:pt x="595" y="0"/>
                  </a:moveTo>
                  <a:lnTo>
                    <a:pt x="649" y="2"/>
                  </a:lnTo>
                  <a:lnTo>
                    <a:pt x="705" y="7"/>
                  </a:lnTo>
                  <a:lnTo>
                    <a:pt x="759" y="19"/>
                  </a:lnTo>
                  <a:lnTo>
                    <a:pt x="813" y="35"/>
                  </a:lnTo>
                  <a:lnTo>
                    <a:pt x="866" y="56"/>
                  </a:lnTo>
                  <a:lnTo>
                    <a:pt x="916" y="81"/>
                  </a:lnTo>
                  <a:lnTo>
                    <a:pt x="965" y="112"/>
                  </a:lnTo>
                  <a:lnTo>
                    <a:pt x="1010" y="145"/>
                  </a:lnTo>
                  <a:lnTo>
                    <a:pt x="1050" y="180"/>
                  </a:lnTo>
                  <a:lnTo>
                    <a:pt x="1087" y="218"/>
                  </a:lnTo>
                  <a:lnTo>
                    <a:pt x="1122" y="260"/>
                  </a:lnTo>
                  <a:lnTo>
                    <a:pt x="1151" y="304"/>
                  </a:lnTo>
                  <a:lnTo>
                    <a:pt x="1176" y="350"/>
                  </a:lnTo>
                  <a:lnTo>
                    <a:pt x="1197" y="398"/>
                  </a:lnTo>
                  <a:lnTo>
                    <a:pt x="1214" y="448"/>
                  </a:lnTo>
                  <a:lnTo>
                    <a:pt x="1227" y="499"/>
                  </a:lnTo>
                  <a:lnTo>
                    <a:pt x="1234" y="553"/>
                  </a:lnTo>
                  <a:lnTo>
                    <a:pt x="1238" y="607"/>
                  </a:lnTo>
                  <a:lnTo>
                    <a:pt x="1237" y="663"/>
                  </a:lnTo>
                  <a:lnTo>
                    <a:pt x="1232" y="719"/>
                  </a:lnTo>
                  <a:lnTo>
                    <a:pt x="1226" y="757"/>
                  </a:lnTo>
                  <a:lnTo>
                    <a:pt x="1217" y="795"/>
                  </a:lnTo>
                  <a:lnTo>
                    <a:pt x="1207" y="834"/>
                  </a:lnTo>
                  <a:lnTo>
                    <a:pt x="1195" y="872"/>
                  </a:lnTo>
                  <a:lnTo>
                    <a:pt x="1179" y="909"/>
                  </a:lnTo>
                  <a:lnTo>
                    <a:pt x="1160" y="945"/>
                  </a:lnTo>
                  <a:lnTo>
                    <a:pt x="1139" y="978"/>
                  </a:lnTo>
                  <a:lnTo>
                    <a:pt x="1115" y="1008"/>
                  </a:lnTo>
                  <a:lnTo>
                    <a:pt x="1086" y="1035"/>
                  </a:lnTo>
                  <a:lnTo>
                    <a:pt x="1054" y="1059"/>
                  </a:lnTo>
                  <a:lnTo>
                    <a:pt x="1020" y="1078"/>
                  </a:lnTo>
                  <a:lnTo>
                    <a:pt x="985" y="1092"/>
                  </a:lnTo>
                  <a:lnTo>
                    <a:pt x="949" y="1101"/>
                  </a:lnTo>
                  <a:lnTo>
                    <a:pt x="913" y="1105"/>
                  </a:lnTo>
                  <a:lnTo>
                    <a:pt x="875" y="1105"/>
                  </a:lnTo>
                  <a:lnTo>
                    <a:pt x="837" y="1101"/>
                  </a:lnTo>
                  <a:lnTo>
                    <a:pt x="799" y="1092"/>
                  </a:lnTo>
                  <a:lnTo>
                    <a:pt x="793" y="1091"/>
                  </a:lnTo>
                  <a:lnTo>
                    <a:pt x="736" y="1283"/>
                  </a:lnTo>
                  <a:lnTo>
                    <a:pt x="731" y="1294"/>
                  </a:lnTo>
                  <a:lnTo>
                    <a:pt x="723" y="1301"/>
                  </a:lnTo>
                  <a:lnTo>
                    <a:pt x="715" y="1305"/>
                  </a:lnTo>
                  <a:lnTo>
                    <a:pt x="704" y="1306"/>
                  </a:lnTo>
                  <a:lnTo>
                    <a:pt x="694" y="1304"/>
                  </a:lnTo>
                  <a:lnTo>
                    <a:pt x="685" y="1301"/>
                  </a:lnTo>
                  <a:lnTo>
                    <a:pt x="678" y="1295"/>
                  </a:lnTo>
                  <a:lnTo>
                    <a:pt x="672" y="1287"/>
                  </a:lnTo>
                  <a:lnTo>
                    <a:pt x="670" y="1276"/>
                  </a:lnTo>
                  <a:lnTo>
                    <a:pt x="671" y="1265"/>
                  </a:lnTo>
                  <a:lnTo>
                    <a:pt x="672" y="1263"/>
                  </a:lnTo>
                  <a:lnTo>
                    <a:pt x="665" y="1261"/>
                  </a:lnTo>
                  <a:lnTo>
                    <a:pt x="656" y="1255"/>
                  </a:lnTo>
                  <a:lnTo>
                    <a:pt x="648" y="1244"/>
                  </a:lnTo>
                  <a:lnTo>
                    <a:pt x="643" y="1230"/>
                  </a:lnTo>
                  <a:lnTo>
                    <a:pt x="638" y="1207"/>
                  </a:lnTo>
                  <a:lnTo>
                    <a:pt x="633" y="1186"/>
                  </a:lnTo>
                  <a:lnTo>
                    <a:pt x="629" y="1165"/>
                  </a:lnTo>
                  <a:lnTo>
                    <a:pt x="625" y="1146"/>
                  </a:lnTo>
                  <a:lnTo>
                    <a:pt x="620" y="1127"/>
                  </a:lnTo>
                  <a:lnTo>
                    <a:pt x="614" y="1110"/>
                  </a:lnTo>
                  <a:lnTo>
                    <a:pt x="605" y="1092"/>
                  </a:lnTo>
                  <a:lnTo>
                    <a:pt x="593" y="1077"/>
                  </a:lnTo>
                  <a:lnTo>
                    <a:pt x="577" y="1062"/>
                  </a:lnTo>
                  <a:lnTo>
                    <a:pt x="557" y="1049"/>
                  </a:lnTo>
                  <a:lnTo>
                    <a:pt x="524" y="1031"/>
                  </a:lnTo>
                  <a:lnTo>
                    <a:pt x="490" y="1016"/>
                  </a:lnTo>
                  <a:lnTo>
                    <a:pt x="455" y="1001"/>
                  </a:lnTo>
                  <a:lnTo>
                    <a:pt x="420" y="988"/>
                  </a:lnTo>
                  <a:lnTo>
                    <a:pt x="384" y="977"/>
                  </a:lnTo>
                  <a:lnTo>
                    <a:pt x="349" y="964"/>
                  </a:lnTo>
                  <a:lnTo>
                    <a:pt x="313" y="952"/>
                  </a:lnTo>
                  <a:lnTo>
                    <a:pt x="278" y="940"/>
                  </a:lnTo>
                  <a:lnTo>
                    <a:pt x="244" y="925"/>
                  </a:lnTo>
                  <a:lnTo>
                    <a:pt x="210" y="910"/>
                  </a:lnTo>
                  <a:lnTo>
                    <a:pt x="178" y="892"/>
                  </a:lnTo>
                  <a:lnTo>
                    <a:pt x="148" y="871"/>
                  </a:lnTo>
                  <a:lnTo>
                    <a:pt x="119" y="847"/>
                  </a:lnTo>
                  <a:lnTo>
                    <a:pt x="93" y="820"/>
                  </a:lnTo>
                  <a:lnTo>
                    <a:pt x="68" y="788"/>
                  </a:lnTo>
                  <a:lnTo>
                    <a:pt x="45" y="749"/>
                  </a:lnTo>
                  <a:lnTo>
                    <a:pt x="28" y="709"/>
                  </a:lnTo>
                  <a:lnTo>
                    <a:pt x="14" y="669"/>
                  </a:lnTo>
                  <a:lnTo>
                    <a:pt x="5" y="626"/>
                  </a:lnTo>
                  <a:lnTo>
                    <a:pt x="0" y="583"/>
                  </a:lnTo>
                  <a:lnTo>
                    <a:pt x="0" y="540"/>
                  </a:lnTo>
                  <a:lnTo>
                    <a:pt x="4" y="496"/>
                  </a:lnTo>
                  <a:lnTo>
                    <a:pt x="12" y="454"/>
                  </a:lnTo>
                  <a:lnTo>
                    <a:pt x="24" y="411"/>
                  </a:lnTo>
                  <a:lnTo>
                    <a:pt x="38" y="370"/>
                  </a:lnTo>
                  <a:lnTo>
                    <a:pt x="57" y="329"/>
                  </a:lnTo>
                  <a:lnTo>
                    <a:pt x="78" y="290"/>
                  </a:lnTo>
                  <a:lnTo>
                    <a:pt x="101" y="253"/>
                  </a:lnTo>
                  <a:lnTo>
                    <a:pt x="129" y="218"/>
                  </a:lnTo>
                  <a:lnTo>
                    <a:pt x="158" y="186"/>
                  </a:lnTo>
                  <a:lnTo>
                    <a:pt x="189" y="156"/>
                  </a:lnTo>
                  <a:lnTo>
                    <a:pt x="234" y="120"/>
                  </a:lnTo>
                  <a:lnTo>
                    <a:pt x="281" y="89"/>
                  </a:lnTo>
                  <a:lnTo>
                    <a:pt x="329" y="63"/>
                  </a:lnTo>
                  <a:lnTo>
                    <a:pt x="380" y="42"/>
                  </a:lnTo>
                  <a:lnTo>
                    <a:pt x="432" y="24"/>
                  </a:lnTo>
                  <a:lnTo>
                    <a:pt x="486" y="11"/>
                  </a:lnTo>
                  <a:lnTo>
                    <a:pt x="540" y="4"/>
                  </a:lnTo>
                  <a:lnTo>
                    <a:pt x="5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8" name="Freeform 28"/>
            <p:cNvSpPr>
              <a:spLocks/>
            </p:cNvSpPr>
            <p:nvPr/>
          </p:nvSpPr>
          <p:spPr bwMode="auto">
            <a:xfrm>
              <a:off x="2261" y="1034"/>
              <a:ext cx="334" cy="334"/>
            </a:xfrm>
            <a:custGeom>
              <a:avLst/>
              <a:gdLst/>
              <a:ahLst/>
              <a:cxnLst>
                <a:cxn ang="0">
                  <a:pos x="144" y="0"/>
                </a:cxn>
                <a:cxn ang="0">
                  <a:pos x="190" y="0"/>
                </a:cxn>
                <a:cxn ang="0">
                  <a:pos x="190" y="144"/>
                </a:cxn>
                <a:cxn ang="0">
                  <a:pos x="334" y="144"/>
                </a:cxn>
                <a:cxn ang="0">
                  <a:pos x="334" y="190"/>
                </a:cxn>
                <a:cxn ang="0">
                  <a:pos x="190" y="190"/>
                </a:cxn>
                <a:cxn ang="0">
                  <a:pos x="190" y="334"/>
                </a:cxn>
                <a:cxn ang="0">
                  <a:pos x="144" y="334"/>
                </a:cxn>
                <a:cxn ang="0">
                  <a:pos x="144" y="190"/>
                </a:cxn>
                <a:cxn ang="0">
                  <a:pos x="0" y="190"/>
                </a:cxn>
                <a:cxn ang="0">
                  <a:pos x="0" y="144"/>
                </a:cxn>
                <a:cxn ang="0">
                  <a:pos x="144" y="144"/>
                </a:cxn>
                <a:cxn ang="0">
                  <a:pos x="144" y="0"/>
                </a:cxn>
              </a:cxnLst>
              <a:rect l="0" t="0" r="r" b="b"/>
              <a:pathLst>
                <a:path w="334" h="334">
                  <a:moveTo>
                    <a:pt x="144" y="0"/>
                  </a:moveTo>
                  <a:lnTo>
                    <a:pt x="190" y="0"/>
                  </a:lnTo>
                  <a:lnTo>
                    <a:pt x="190" y="144"/>
                  </a:lnTo>
                  <a:lnTo>
                    <a:pt x="334" y="144"/>
                  </a:lnTo>
                  <a:lnTo>
                    <a:pt x="334" y="190"/>
                  </a:lnTo>
                  <a:lnTo>
                    <a:pt x="190" y="190"/>
                  </a:lnTo>
                  <a:lnTo>
                    <a:pt x="190" y="334"/>
                  </a:lnTo>
                  <a:lnTo>
                    <a:pt x="144" y="334"/>
                  </a:lnTo>
                  <a:lnTo>
                    <a:pt x="144" y="190"/>
                  </a:lnTo>
                  <a:lnTo>
                    <a:pt x="0" y="190"/>
                  </a:lnTo>
                  <a:lnTo>
                    <a:pt x="0" y="144"/>
                  </a:lnTo>
                  <a:lnTo>
                    <a:pt x="144" y="144"/>
                  </a:lnTo>
                  <a:lnTo>
                    <a:pt x="1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232" name="手繪多邊形 231"/>
          <p:cNvSpPr/>
          <p:nvPr/>
        </p:nvSpPr>
        <p:spPr>
          <a:xfrm>
            <a:off x="4055533" y="1767840"/>
            <a:ext cx="811107" cy="1107440"/>
          </a:xfrm>
          <a:custGeom>
            <a:avLst/>
            <a:gdLst>
              <a:gd name="connsiteX0" fmla="*/ 89747 w 811107"/>
              <a:gd name="connsiteY0" fmla="*/ 0 h 1107440"/>
              <a:gd name="connsiteX1" fmla="*/ 120227 w 811107"/>
              <a:gd name="connsiteY1" fmla="*/ 528320 h 1107440"/>
              <a:gd name="connsiteX2" fmla="*/ 811107 w 811107"/>
              <a:gd name="connsiteY2" fmla="*/ 1107440 h 1107440"/>
            </a:gdLst>
            <a:ahLst/>
            <a:cxnLst>
              <a:cxn ang="0">
                <a:pos x="connsiteX0" y="connsiteY0"/>
              </a:cxn>
              <a:cxn ang="0">
                <a:pos x="connsiteX1" y="connsiteY1"/>
              </a:cxn>
              <a:cxn ang="0">
                <a:pos x="connsiteX2" y="connsiteY2"/>
              </a:cxn>
            </a:cxnLst>
            <a:rect l="l" t="t" r="r" b="b"/>
            <a:pathLst>
              <a:path w="811107" h="1107440">
                <a:moveTo>
                  <a:pt x="89747" y="0"/>
                </a:moveTo>
                <a:cubicBezTo>
                  <a:pt x="44873" y="171873"/>
                  <a:pt x="0" y="343747"/>
                  <a:pt x="120227" y="528320"/>
                </a:cubicBezTo>
                <a:cubicBezTo>
                  <a:pt x="240454" y="712893"/>
                  <a:pt x="687494" y="993987"/>
                  <a:pt x="811107" y="1107440"/>
                </a:cubicBezTo>
              </a:path>
            </a:pathLst>
          </a:custGeom>
          <a:ln w="76200">
            <a:solidFill>
              <a:schemeClr val="accent2">
                <a:lumMod val="20000"/>
                <a:lumOff val="80000"/>
              </a:schemeClr>
            </a:solidFill>
            <a:headEnd type="none" w="lg" len="lg"/>
            <a:tailEnd type="triangle" w="lg" len="lg"/>
          </a:ln>
          <a:effectLst>
            <a:glow rad="101600">
              <a:schemeClr val="tx1">
                <a:alpha val="60000"/>
              </a:schemeClr>
            </a:glow>
          </a:effectLst>
        </p:spPr>
        <p:style>
          <a:lnRef idx="3">
            <a:schemeClr val="accent3"/>
          </a:lnRef>
          <a:fillRef idx="0">
            <a:schemeClr val="accent3"/>
          </a:fillRef>
          <a:effectRef idx="2">
            <a:schemeClr val="accent3"/>
          </a:effectRef>
          <a:fontRef idx="minor">
            <a:schemeClr val="tx1"/>
          </a:fontRef>
        </p:style>
        <p:txBody>
          <a:bodyPr rtlCol="0" anchor="ctr"/>
          <a:lstStyle/>
          <a:p>
            <a:pPr algn="ctr"/>
            <a:endParaRPr lang="zh-TW" altLang="en-US"/>
          </a:p>
        </p:txBody>
      </p:sp>
      <p:sp>
        <p:nvSpPr>
          <p:cNvPr id="235" name="手繪多邊形 234"/>
          <p:cNvSpPr/>
          <p:nvPr/>
        </p:nvSpPr>
        <p:spPr>
          <a:xfrm>
            <a:off x="5852160" y="1625600"/>
            <a:ext cx="514773" cy="1351280"/>
          </a:xfrm>
          <a:custGeom>
            <a:avLst/>
            <a:gdLst>
              <a:gd name="connsiteX0" fmla="*/ 406400 w 514773"/>
              <a:gd name="connsiteY0" fmla="*/ 0 h 1351280"/>
              <a:gd name="connsiteX1" fmla="*/ 447040 w 514773"/>
              <a:gd name="connsiteY1" fmla="*/ 833120 h 1351280"/>
              <a:gd name="connsiteX2" fmla="*/ 0 w 514773"/>
              <a:gd name="connsiteY2" fmla="*/ 1351280 h 1351280"/>
            </a:gdLst>
            <a:ahLst/>
            <a:cxnLst>
              <a:cxn ang="0">
                <a:pos x="connsiteX0" y="connsiteY0"/>
              </a:cxn>
              <a:cxn ang="0">
                <a:pos x="connsiteX1" y="connsiteY1"/>
              </a:cxn>
              <a:cxn ang="0">
                <a:pos x="connsiteX2" y="connsiteY2"/>
              </a:cxn>
            </a:cxnLst>
            <a:rect l="l" t="t" r="r" b="b"/>
            <a:pathLst>
              <a:path w="514773" h="1351280">
                <a:moveTo>
                  <a:pt x="406400" y="0"/>
                </a:moveTo>
                <a:cubicBezTo>
                  <a:pt x="460586" y="303953"/>
                  <a:pt x="514773" y="607907"/>
                  <a:pt x="447040" y="833120"/>
                </a:cubicBezTo>
                <a:cubicBezTo>
                  <a:pt x="379307" y="1058333"/>
                  <a:pt x="74507" y="1254760"/>
                  <a:pt x="0" y="1351280"/>
                </a:cubicBezTo>
              </a:path>
            </a:pathLst>
          </a:custGeom>
          <a:ln w="76200">
            <a:solidFill>
              <a:schemeClr val="accent2">
                <a:lumMod val="20000"/>
                <a:lumOff val="80000"/>
              </a:schemeClr>
            </a:solidFill>
            <a:headEnd type="none" w="lg" len="lg"/>
            <a:tailEnd type="triangle" w="lg" len="lg"/>
          </a:ln>
          <a:effectLst>
            <a:glow rad="101600">
              <a:schemeClr val="tx1">
                <a:alpha val="60000"/>
              </a:schemeClr>
            </a:glow>
          </a:effectLst>
        </p:spPr>
        <p:style>
          <a:lnRef idx="3">
            <a:schemeClr val="accent3"/>
          </a:lnRef>
          <a:fillRef idx="0">
            <a:schemeClr val="accent3"/>
          </a:fillRef>
          <a:effectRef idx="2">
            <a:schemeClr val="accent3"/>
          </a:effectRef>
          <a:fontRef idx="minor">
            <a:schemeClr val="tx1"/>
          </a:fontRef>
        </p:style>
        <p:txBody>
          <a:bodyPr rtlCol="0" anchor="ctr"/>
          <a:lstStyle/>
          <a:p>
            <a:pPr algn="ctr"/>
            <a:endParaRPr lang="zh-TW" altLang="en-US"/>
          </a:p>
        </p:txBody>
      </p:sp>
      <p:sp>
        <p:nvSpPr>
          <p:cNvPr id="237" name="手繪多邊形 236"/>
          <p:cNvSpPr/>
          <p:nvPr/>
        </p:nvSpPr>
        <p:spPr>
          <a:xfrm>
            <a:off x="5821680" y="3677920"/>
            <a:ext cx="472440" cy="1168400"/>
          </a:xfrm>
          <a:custGeom>
            <a:avLst/>
            <a:gdLst>
              <a:gd name="connsiteX0" fmla="*/ 0 w 472440"/>
              <a:gd name="connsiteY0" fmla="*/ 0 h 1168400"/>
              <a:gd name="connsiteX1" fmla="*/ 406400 w 472440"/>
              <a:gd name="connsiteY1" fmla="*/ 497840 h 1168400"/>
              <a:gd name="connsiteX2" fmla="*/ 396240 w 472440"/>
              <a:gd name="connsiteY2" fmla="*/ 812800 h 1168400"/>
              <a:gd name="connsiteX3" fmla="*/ 20320 w 472440"/>
              <a:gd name="connsiteY3" fmla="*/ 1168400 h 1168400"/>
            </a:gdLst>
            <a:ahLst/>
            <a:cxnLst>
              <a:cxn ang="0">
                <a:pos x="connsiteX0" y="connsiteY0"/>
              </a:cxn>
              <a:cxn ang="0">
                <a:pos x="connsiteX1" y="connsiteY1"/>
              </a:cxn>
              <a:cxn ang="0">
                <a:pos x="connsiteX2" y="connsiteY2"/>
              </a:cxn>
              <a:cxn ang="0">
                <a:pos x="connsiteX3" y="connsiteY3"/>
              </a:cxn>
            </a:cxnLst>
            <a:rect l="l" t="t" r="r" b="b"/>
            <a:pathLst>
              <a:path w="472440" h="1168400">
                <a:moveTo>
                  <a:pt x="0" y="0"/>
                </a:moveTo>
                <a:cubicBezTo>
                  <a:pt x="170180" y="181186"/>
                  <a:pt x="340360" y="362373"/>
                  <a:pt x="406400" y="497840"/>
                </a:cubicBezTo>
                <a:cubicBezTo>
                  <a:pt x="472440" y="633307"/>
                  <a:pt x="460587" y="701040"/>
                  <a:pt x="396240" y="812800"/>
                </a:cubicBezTo>
                <a:cubicBezTo>
                  <a:pt x="331893" y="924560"/>
                  <a:pt x="66040" y="1093893"/>
                  <a:pt x="20320" y="1168400"/>
                </a:cubicBezTo>
              </a:path>
            </a:pathLst>
          </a:custGeom>
          <a:ln w="76200">
            <a:solidFill>
              <a:schemeClr val="accent2">
                <a:lumMod val="20000"/>
                <a:lumOff val="80000"/>
              </a:schemeClr>
            </a:solidFill>
            <a:headEnd type="none" w="lg" len="lg"/>
            <a:tailEnd type="triangle" w="lg" len="lg"/>
          </a:ln>
          <a:effectLst>
            <a:glow rad="101600">
              <a:schemeClr val="tx1">
                <a:alpha val="60000"/>
              </a:schemeClr>
            </a:glow>
          </a:effectLst>
        </p:spPr>
        <p:style>
          <a:lnRef idx="3">
            <a:schemeClr val="accent3"/>
          </a:lnRef>
          <a:fillRef idx="0">
            <a:schemeClr val="accent3"/>
          </a:fillRef>
          <a:effectRef idx="2">
            <a:schemeClr val="accent3"/>
          </a:effectRef>
          <a:fontRef idx="minor">
            <a:schemeClr val="tx1"/>
          </a:fontRef>
        </p:style>
        <p:txBody>
          <a:bodyPr rtlCol="0" anchor="ctr"/>
          <a:lstStyle/>
          <a:p>
            <a:pPr algn="ctr"/>
            <a:endParaRPr lang="zh-TW" altLang="en-US"/>
          </a:p>
        </p:txBody>
      </p:sp>
      <p:sp>
        <p:nvSpPr>
          <p:cNvPr id="238" name="手繪多邊形 237"/>
          <p:cNvSpPr/>
          <p:nvPr/>
        </p:nvSpPr>
        <p:spPr>
          <a:xfrm>
            <a:off x="4206240" y="5516880"/>
            <a:ext cx="2321560" cy="596053"/>
          </a:xfrm>
          <a:custGeom>
            <a:avLst/>
            <a:gdLst>
              <a:gd name="connsiteX0" fmla="*/ 1574800 w 2321560"/>
              <a:gd name="connsiteY0" fmla="*/ 0 h 596053"/>
              <a:gd name="connsiteX1" fmla="*/ 2042160 w 2321560"/>
              <a:gd name="connsiteY1" fmla="*/ 416560 h 596053"/>
              <a:gd name="connsiteX2" fmla="*/ 1981200 w 2321560"/>
              <a:gd name="connsiteY2" fmla="*/ 568960 h 596053"/>
              <a:gd name="connsiteX3" fmla="*/ 0 w 2321560"/>
              <a:gd name="connsiteY3" fmla="*/ 579120 h 596053"/>
            </a:gdLst>
            <a:ahLst/>
            <a:cxnLst>
              <a:cxn ang="0">
                <a:pos x="connsiteX0" y="connsiteY0"/>
              </a:cxn>
              <a:cxn ang="0">
                <a:pos x="connsiteX1" y="connsiteY1"/>
              </a:cxn>
              <a:cxn ang="0">
                <a:pos x="connsiteX2" y="connsiteY2"/>
              </a:cxn>
              <a:cxn ang="0">
                <a:pos x="connsiteX3" y="connsiteY3"/>
              </a:cxn>
            </a:cxnLst>
            <a:rect l="l" t="t" r="r" b="b"/>
            <a:pathLst>
              <a:path w="2321560" h="596053">
                <a:moveTo>
                  <a:pt x="1574800" y="0"/>
                </a:moveTo>
                <a:cubicBezTo>
                  <a:pt x="1774613" y="160866"/>
                  <a:pt x="1974427" y="321733"/>
                  <a:pt x="2042160" y="416560"/>
                </a:cubicBezTo>
                <a:cubicBezTo>
                  <a:pt x="2109893" y="511387"/>
                  <a:pt x="2321560" y="541867"/>
                  <a:pt x="1981200" y="568960"/>
                </a:cubicBezTo>
                <a:cubicBezTo>
                  <a:pt x="1640840" y="596053"/>
                  <a:pt x="328507" y="584200"/>
                  <a:pt x="0" y="579120"/>
                </a:cubicBezTo>
              </a:path>
            </a:pathLst>
          </a:custGeom>
          <a:ln w="76200">
            <a:solidFill>
              <a:schemeClr val="accent2">
                <a:lumMod val="20000"/>
                <a:lumOff val="80000"/>
              </a:schemeClr>
            </a:solidFill>
            <a:headEnd type="none" w="lg" len="lg"/>
            <a:tailEnd type="triangle" w="lg" len="lg"/>
          </a:ln>
          <a:effectLst>
            <a:glow rad="101600">
              <a:schemeClr val="tx1">
                <a:alpha val="60000"/>
              </a:schemeClr>
            </a:glow>
          </a:effectLst>
        </p:spPr>
        <p:style>
          <a:lnRef idx="3">
            <a:schemeClr val="accent3"/>
          </a:lnRef>
          <a:fillRef idx="0">
            <a:schemeClr val="accent3"/>
          </a:fillRef>
          <a:effectRef idx="2">
            <a:schemeClr val="accent3"/>
          </a:effectRef>
          <a:fontRef idx="minor">
            <a:schemeClr val="tx1"/>
          </a:fontRef>
        </p:style>
        <p:txBody>
          <a:bodyPr rtlCol="0" anchor="ctr"/>
          <a:lstStyle/>
          <a:p>
            <a:pPr algn="ctr"/>
            <a:endParaRPr lang="zh-TW" altLang="en-US"/>
          </a:p>
        </p:txBody>
      </p:sp>
      <p:sp>
        <p:nvSpPr>
          <p:cNvPr id="239" name="手繪多邊形 238"/>
          <p:cNvSpPr/>
          <p:nvPr/>
        </p:nvSpPr>
        <p:spPr>
          <a:xfrm>
            <a:off x="4211960" y="3645024"/>
            <a:ext cx="811107" cy="1107440"/>
          </a:xfrm>
          <a:custGeom>
            <a:avLst/>
            <a:gdLst>
              <a:gd name="connsiteX0" fmla="*/ 89747 w 811107"/>
              <a:gd name="connsiteY0" fmla="*/ 0 h 1107440"/>
              <a:gd name="connsiteX1" fmla="*/ 120227 w 811107"/>
              <a:gd name="connsiteY1" fmla="*/ 528320 h 1107440"/>
              <a:gd name="connsiteX2" fmla="*/ 811107 w 811107"/>
              <a:gd name="connsiteY2" fmla="*/ 1107440 h 1107440"/>
            </a:gdLst>
            <a:ahLst/>
            <a:cxnLst>
              <a:cxn ang="0">
                <a:pos x="connsiteX0" y="connsiteY0"/>
              </a:cxn>
              <a:cxn ang="0">
                <a:pos x="connsiteX1" y="connsiteY1"/>
              </a:cxn>
              <a:cxn ang="0">
                <a:pos x="connsiteX2" y="connsiteY2"/>
              </a:cxn>
            </a:cxnLst>
            <a:rect l="l" t="t" r="r" b="b"/>
            <a:pathLst>
              <a:path w="811107" h="1107440">
                <a:moveTo>
                  <a:pt x="89747" y="0"/>
                </a:moveTo>
                <a:cubicBezTo>
                  <a:pt x="44873" y="171873"/>
                  <a:pt x="0" y="343747"/>
                  <a:pt x="120227" y="528320"/>
                </a:cubicBezTo>
                <a:cubicBezTo>
                  <a:pt x="240454" y="712893"/>
                  <a:pt x="687494" y="993987"/>
                  <a:pt x="811107" y="1107440"/>
                </a:cubicBezTo>
              </a:path>
            </a:pathLst>
          </a:custGeom>
          <a:ln w="76200">
            <a:solidFill>
              <a:schemeClr val="accent2">
                <a:lumMod val="20000"/>
                <a:lumOff val="80000"/>
              </a:schemeClr>
            </a:solidFill>
            <a:headEnd type="none" w="lg" len="lg"/>
            <a:tailEnd type="triangle" w="lg" len="lg"/>
          </a:ln>
          <a:effectLst>
            <a:glow rad="101600">
              <a:schemeClr val="tx1">
                <a:alpha val="60000"/>
              </a:schemeClr>
            </a:glow>
          </a:effectLst>
        </p:spPr>
        <p:style>
          <a:lnRef idx="3">
            <a:schemeClr val="accent3"/>
          </a:lnRef>
          <a:fillRef idx="0">
            <a:schemeClr val="accent3"/>
          </a:fillRef>
          <a:effectRef idx="2">
            <a:schemeClr val="accent3"/>
          </a:effectRef>
          <a:fontRef idx="minor">
            <a:schemeClr val="tx1"/>
          </a:fontRef>
        </p:style>
        <p:txBody>
          <a:bodyPr rtlCol="0" anchor="ctr"/>
          <a:lstStyle/>
          <a:p>
            <a:pPr algn="ctr"/>
            <a:endParaRPr lang="zh-TW" altLang="en-US"/>
          </a:p>
        </p:txBody>
      </p:sp>
      <p:sp>
        <p:nvSpPr>
          <p:cNvPr id="240" name="橢圓 239"/>
          <p:cNvSpPr/>
          <p:nvPr/>
        </p:nvSpPr>
        <p:spPr>
          <a:xfrm>
            <a:off x="3563888" y="1484784"/>
            <a:ext cx="720080" cy="576064"/>
          </a:xfrm>
          <a:prstGeom prst="ellips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TW" sz="4000" dirty="0" smtClean="0"/>
              <a:t>A</a:t>
            </a:r>
            <a:endParaRPr lang="zh-TW" altLang="en-US" sz="4000" dirty="0"/>
          </a:p>
        </p:txBody>
      </p:sp>
      <p:sp>
        <p:nvSpPr>
          <p:cNvPr id="241" name="橢圓 240"/>
          <p:cNvSpPr/>
          <p:nvPr/>
        </p:nvSpPr>
        <p:spPr>
          <a:xfrm>
            <a:off x="5868144" y="1412776"/>
            <a:ext cx="720080" cy="576064"/>
          </a:xfrm>
          <a:prstGeom prst="ellips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TW" sz="4000" dirty="0" smtClean="0"/>
              <a:t>B</a:t>
            </a:r>
            <a:endParaRPr lang="zh-TW" altLang="en-US" sz="4000" dirty="0"/>
          </a:p>
        </p:txBody>
      </p:sp>
      <p:sp>
        <p:nvSpPr>
          <p:cNvPr id="242" name="橢圓 241"/>
          <p:cNvSpPr/>
          <p:nvPr/>
        </p:nvSpPr>
        <p:spPr>
          <a:xfrm>
            <a:off x="3707904" y="3212976"/>
            <a:ext cx="720080" cy="576064"/>
          </a:xfrm>
          <a:prstGeom prst="ellips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TW" sz="4000" dirty="0" smtClean="0"/>
              <a:t>C</a:t>
            </a:r>
            <a:endParaRPr lang="zh-TW" altLang="en-US" sz="4000" dirty="0"/>
          </a:p>
        </p:txBody>
      </p:sp>
      <p:sp>
        <p:nvSpPr>
          <p:cNvPr id="243" name="橢圓 242"/>
          <p:cNvSpPr/>
          <p:nvPr/>
        </p:nvSpPr>
        <p:spPr>
          <a:xfrm>
            <a:off x="1691680" y="5733256"/>
            <a:ext cx="2520280" cy="576064"/>
          </a:xfrm>
          <a:prstGeom prst="ellips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TW" sz="4000" dirty="0" smtClean="0"/>
              <a:t>A*B+C</a:t>
            </a:r>
            <a:endParaRPr lang="zh-TW" altLang="en-US" sz="4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205"/>
                                        </p:tgtEl>
                                        <p:attrNameLst>
                                          <p:attrName>style.visibility</p:attrName>
                                        </p:attrNameLst>
                                      </p:cBhvr>
                                      <p:to>
                                        <p:strVal val="visible"/>
                                      </p:to>
                                    </p:set>
                                    <p:anim calcmode="lin" valueType="num">
                                      <p:cBhvr>
                                        <p:cTn id="7" dur="1000" fill="hold"/>
                                        <p:tgtEl>
                                          <p:spTgt spid="205"/>
                                        </p:tgtEl>
                                        <p:attrNameLst>
                                          <p:attrName>ppt_w</p:attrName>
                                        </p:attrNameLst>
                                      </p:cBhvr>
                                      <p:tavLst>
                                        <p:tav tm="0">
                                          <p:val>
                                            <p:fltVal val="0"/>
                                          </p:val>
                                        </p:tav>
                                        <p:tav tm="100000">
                                          <p:val>
                                            <p:strVal val="#ppt_w"/>
                                          </p:val>
                                        </p:tav>
                                      </p:tavLst>
                                    </p:anim>
                                    <p:anim calcmode="lin" valueType="num">
                                      <p:cBhvr>
                                        <p:cTn id="8" dur="1000" fill="hold"/>
                                        <p:tgtEl>
                                          <p:spTgt spid="205"/>
                                        </p:tgtEl>
                                        <p:attrNameLst>
                                          <p:attrName>ppt_h</p:attrName>
                                        </p:attrNameLst>
                                      </p:cBhvr>
                                      <p:tavLst>
                                        <p:tav tm="0">
                                          <p:val>
                                            <p:fltVal val="0"/>
                                          </p:val>
                                        </p:tav>
                                        <p:tav tm="100000">
                                          <p:val>
                                            <p:strVal val="#ppt_h"/>
                                          </p:val>
                                        </p:tav>
                                      </p:tavLst>
                                    </p:anim>
                                    <p:anim calcmode="lin" valueType="num">
                                      <p:cBhvr>
                                        <p:cTn id="9" dur="1000" fill="hold"/>
                                        <p:tgtEl>
                                          <p:spTgt spid="205"/>
                                        </p:tgtEl>
                                        <p:attrNameLst>
                                          <p:attrName>style.rotation</p:attrName>
                                        </p:attrNameLst>
                                      </p:cBhvr>
                                      <p:tavLst>
                                        <p:tav tm="0">
                                          <p:val>
                                            <p:fltVal val="90"/>
                                          </p:val>
                                        </p:tav>
                                        <p:tav tm="100000">
                                          <p:val>
                                            <p:fltVal val="0"/>
                                          </p:val>
                                        </p:tav>
                                      </p:tavLst>
                                    </p:anim>
                                    <p:animEffect transition="in" filter="fade">
                                      <p:cBhvr>
                                        <p:cTn id="10" dur="1000"/>
                                        <p:tgtEl>
                                          <p:spTgt spid="205"/>
                                        </p:tgtEl>
                                      </p:cBhvr>
                                    </p:animEffect>
                                  </p:childTnLst>
                                </p:cTn>
                              </p:par>
                              <p:par>
                                <p:cTn id="11" presetID="31" presetClass="entr" presetSubtype="0" fill="hold" nodeType="withEffect">
                                  <p:stCondLst>
                                    <p:cond delay="0"/>
                                  </p:stCondLst>
                                  <p:iterate type="lt">
                                    <p:tmPct val="5000"/>
                                  </p:iterate>
                                  <p:childTnLst>
                                    <p:set>
                                      <p:cBhvr>
                                        <p:cTn id="12" dur="1" fill="hold">
                                          <p:stCondLst>
                                            <p:cond delay="0"/>
                                          </p:stCondLst>
                                        </p:cTn>
                                        <p:tgtEl>
                                          <p:spTgt spid="217"/>
                                        </p:tgtEl>
                                        <p:attrNameLst>
                                          <p:attrName>style.visibility</p:attrName>
                                        </p:attrNameLst>
                                      </p:cBhvr>
                                      <p:to>
                                        <p:strVal val="visible"/>
                                      </p:to>
                                    </p:set>
                                    <p:anim calcmode="lin" valueType="num">
                                      <p:cBhvr>
                                        <p:cTn id="13" dur="1000" fill="hold"/>
                                        <p:tgtEl>
                                          <p:spTgt spid="217"/>
                                        </p:tgtEl>
                                        <p:attrNameLst>
                                          <p:attrName>ppt_w</p:attrName>
                                        </p:attrNameLst>
                                      </p:cBhvr>
                                      <p:tavLst>
                                        <p:tav tm="0">
                                          <p:val>
                                            <p:fltVal val="0"/>
                                          </p:val>
                                        </p:tav>
                                        <p:tav tm="100000">
                                          <p:val>
                                            <p:strVal val="#ppt_w"/>
                                          </p:val>
                                        </p:tav>
                                      </p:tavLst>
                                    </p:anim>
                                    <p:anim calcmode="lin" valueType="num">
                                      <p:cBhvr>
                                        <p:cTn id="14" dur="1000" fill="hold"/>
                                        <p:tgtEl>
                                          <p:spTgt spid="217"/>
                                        </p:tgtEl>
                                        <p:attrNameLst>
                                          <p:attrName>ppt_h</p:attrName>
                                        </p:attrNameLst>
                                      </p:cBhvr>
                                      <p:tavLst>
                                        <p:tav tm="0">
                                          <p:val>
                                            <p:fltVal val="0"/>
                                          </p:val>
                                        </p:tav>
                                        <p:tav tm="100000">
                                          <p:val>
                                            <p:strVal val="#ppt_h"/>
                                          </p:val>
                                        </p:tav>
                                      </p:tavLst>
                                    </p:anim>
                                    <p:anim calcmode="lin" valueType="num">
                                      <p:cBhvr>
                                        <p:cTn id="15" dur="1000" fill="hold"/>
                                        <p:tgtEl>
                                          <p:spTgt spid="217"/>
                                        </p:tgtEl>
                                        <p:attrNameLst>
                                          <p:attrName>style.rotation</p:attrName>
                                        </p:attrNameLst>
                                      </p:cBhvr>
                                      <p:tavLst>
                                        <p:tav tm="0">
                                          <p:val>
                                            <p:fltVal val="90"/>
                                          </p:val>
                                        </p:tav>
                                        <p:tav tm="100000">
                                          <p:val>
                                            <p:fltVal val="0"/>
                                          </p:val>
                                        </p:tav>
                                      </p:tavLst>
                                    </p:anim>
                                    <p:animEffect transition="in" filter="fade">
                                      <p:cBhvr>
                                        <p:cTn id="16" dur="1000"/>
                                        <p:tgtEl>
                                          <p:spTgt spid="217"/>
                                        </p:tgtEl>
                                      </p:cBhvr>
                                    </p:animEffect>
                                  </p:childTnLst>
                                </p:cTn>
                              </p:par>
                              <p:par>
                                <p:cTn id="17" presetID="31" presetClass="entr" presetSubtype="0" fill="hold" nodeType="withEffect">
                                  <p:stCondLst>
                                    <p:cond delay="0"/>
                                  </p:stCondLst>
                                  <p:iterate type="lt">
                                    <p:tmPct val="5000"/>
                                  </p:iterate>
                                  <p:childTnLst>
                                    <p:set>
                                      <p:cBhvr>
                                        <p:cTn id="18" dur="1" fill="hold">
                                          <p:stCondLst>
                                            <p:cond delay="0"/>
                                          </p:stCondLst>
                                        </p:cTn>
                                        <p:tgtEl>
                                          <p:spTgt spid="36867"/>
                                        </p:tgtEl>
                                        <p:attrNameLst>
                                          <p:attrName>style.visibility</p:attrName>
                                        </p:attrNameLst>
                                      </p:cBhvr>
                                      <p:to>
                                        <p:strVal val="visible"/>
                                      </p:to>
                                    </p:set>
                                    <p:anim calcmode="lin" valueType="num">
                                      <p:cBhvr>
                                        <p:cTn id="19" dur="1000" fill="hold"/>
                                        <p:tgtEl>
                                          <p:spTgt spid="36867"/>
                                        </p:tgtEl>
                                        <p:attrNameLst>
                                          <p:attrName>ppt_w</p:attrName>
                                        </p:attrNameLst>
                                      </p:cBhvr>
                                      <p:tavLst>
                                        <p:tav tm="0">
                                          <p:val>
                                            <p:fltVal val="0"/>
                                          </p:val>
                                        </p:tav>
                                        <p:tav tm="100000">
                                          <p:val>
                                            <p:strVal val="#ppt_w"/>
                                          </p:val>
                                        </p:tav>
                                      </p:tavLst>
                                    </p:anim>
                                    <p:anim calcmode="lin" valueType="num">
                                      <p:cBhvr>
                                        <p:cTn id="20" dur="1000" fill="hold"/>
                                        <p:tgtEl>
                                          <p:spTgt spid="36867"/>
                                        </p:tgtEl>
                                        <p:attrNameLst>
                                          <p:attrName>ppt_h</p:attrName>
                                        </p:attrNameLst>
                                      </p:cBhvr>
                                      <p:tavLst>
                                        <p:tav tm="0">
                                          <p:val>
                                            <p:fltVal val="0"/>
                                          </p:val>
                                        </p:tav>
                                        <p:tav tm="100000">
                                          <p:val>
                                            <p:strVal val="#ppt_h"/>
                                          </p:val>
                                        </p:tav>
                                      </p:tavLst>
                                    </p:anim>
                                    <p:anim calcmode="lin" valueType="num">
                                      <p:cBhvr>
                                        <p:cTn id="21" dur="1000" fill="hold"/>
                                        <p:tgtEl>
                                          <p:spTgt spid="36867"/>
                                        </p:tgtEl>
                                        <p:attrNameLst>
                                          <p:attrName>style.rotation</p:attrName>
                                        </p:attrNameLst>
                                      </p:cBhvr>
                                      <p:tavLst>
                                        <p:tav tm="0">
                                          <p:val>
                                            <p:fltVal val="90"/>
                                          </p:val>
                                        </p:tav>
                                        <p:tav tm="100000">
                                          <p:val>
                                            <p:fltVal val="0"/>
                                          </p:val>
                                        </p:tav>
                                      </p:tavLst>
                                    </p:anim>
                                    <p:animEffect transition="in" filter="fade">
                                      <p:cBhvr>
                                        <p:cTn id="22" dur="1000"/>
                                        <p:tgtEl>
                                          <p:spTgt spid="36867"/>
                                        </p:tgtEl>
                                      </p:cBhvr>
                                    </p:animEffect>
                                  </p:childTnLst>
                                </p:cTn>
                              </p:par>
                              <p:par>
                                <p:cTn id="23" presetID="31" presetClass="entr" presetSubtype="0" fill="hold" nodeType="withEffect">
                                  <p:stCondLst>
                                    <p:cond delay="0"/>
                                  </p:stCondLst>
                                  <p:iterate type="lt">
                                    <p:tmPct val="5000"/>
                                  </p:iterate>
                                  <p:childTnLst>
                                    <p:set>
                                      <p:cBhvr>
                                        <p:cTn id="24" dur="1" fill="hold">
                                          <p:stCondLst>
                                            <p:cond delay="0"/>
                                          </p:stCondLst>
                                        </p:cTn>
                                        <p:tgtEl>
                                          <p:spTgt spid="36881"/>
                                        </p:tgtEl>
                                        <p:attrNameLst>
                                          <p:attrName>style.visibility</p:attrName>
                                        </p:attrNameLst>
                                      </p:cBhvr>
                                      <p:to>
                                        <p:strVal val="visible"/>
                                      </p:to>
                                    </p:set>
                                    <p:anim calcmode="lin" valueType="num">
                                      <p:cBhvr>
                                        <p:cTn id="25" dur="1000" fill="hold"/>
                                        <p:tgtEl>
                                          <p:spTgt spid="36881"/>
                                        </p:tgtEl>
                                        <p:attrNameLst>
                                          <p:attrName>ppt_w</p:attrName>
                                        </p:attrNameLst>
                                      </p:cBhvr>
                                      <p:tavLst>
                                        <p:tav tm="0">
                                          <p:val>
                                            <p:fltVal val="0"/>
                                          </p:val>
                                        </p:tav>
                                        <p:tav tm="100000">
                                          <p:val>
                                            <p:strVal val="#ppt_w"/>
                                          </p:val>
                                        </p:tav>
                                      </p:tavLst>
                                    </p:anim>
                                    <p:anim calcmode="lin" valueType="num">
                                      <p:cBhvr>
                                        <p:cTn id="26" dur="1000" fill="hold"/>
                                        <p:tgtEl>
                                          <p:spTgt spid="36881"/>
                                        </p:tgtEl>
                                        <p:attrNameLst>
                                          <p:attrName>ppt_h</p:attrName>
                                        </p:attrNameLst>
                                      </p:cBhvr>
                                      <p:tavLst>
                                        <p:tav tm="0">
                                          <p:val>
                                            <p:fltVal val="0"/>
                                          </p:val>
                                        </p:tav>
                                        <p:tav tm="100000">
                                          <p:val>
                                            <p:strVal val="#ppt_h"/>
                                          </p:val>
                                        </p:tav>
                                      </p:tavLst>
                                    </p:anim>
                                    <p:anim calcmode="lin" valueType="num">
                                      <p:cBhvr>
                                        <p:cTn id="27" dur="1000" fill="hold"/>
                                        <p:tgtEl>
                                          <p:spTgt spid="36881"/>
                                        </p:tgtEl>
                                        <p:attrNameLst>
                                          <p:attrName>style.rotation</p:attrName>
                                        </p:attrNameLst>
                                      </p:cBhvr>
                                      <p:tavLst>
                                        <p:tav tm="0">
                                          <p:val>
                                            <p:fltVal val="90"/>
                                          </p:val>
                                        </p:tav>
                                        <p:tav tm="100000">
                                          <p:val>
                                            <p:fltVal val="0"/>
                                          </p:val>
                                        </p:tav>
                                      </p:tavLst>
                                    </p:anim>
                                    <p:animEffect transition="in" filter="fade">
                                      <p:cBhvr>
                                        <p:cTn id="28" dur="1000"/>
                                        <p:tgtEl>
                                          <p:spTgt spid="36881"/>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4" fill="hold" grpId="0" nodeType="clickEffect">
                                  <p:stCondLst>
                                    <p:cond delay="0"/>
                                  </p:stCondLst>
                                  <p:childTnLst>
                                    <p:set>
                                      <p:cBhvr>
                                        <p:cTn id="32" dur="1" fill="hold">
                                          <p:stCondLst>
                                            <p:cond delay="0"/>
                                          </p:stCondLst>
                                        </p:cTn>
                                        <p:tgtEl>
                                          <p:spTgt spid="232"/>
                                        </p:tgtEl>
                                        <p:attrNameLst>
                                          <p:attrName>style.visibility</p:attrName>
                                        </p:attrNameLst>
                                      </p:cBhvr>
                                      <p:to>
                                        <p:strVal val="visible"/>
                                      </p:to>
                                    </p:set>
                                    <p:animEffect transition="in" filter="slide(fromBottom)">
                                      <p:cBhvr>
                                        <p:cTn id="33" dur="500"/>
                                        <p:tgtEl>
                                          <p:spTgt spid="232"/>
                                        </p:tgtEl>
                                      </p:cBhvr>
                                    </p:animEffect>
                                  </p:childTnLst>
                                </p:cTn>
                              </p:par>
                              <p:par>
                                <p:cTn id="34" presetID="12" presetClass="entr" presetSubtype="4" fill="hold" grpId="0" nodeType="withEffect">
                                  <p:stCondLst>
                                    <p:cond delay="0"/>
                                  </p:stCondLst>
                                  <p:childTnLst>
                                    <p:set>
                                      <p:cBhvr>
                                        <p:cTn id="35" dur="1" fill="hold">
                                          <p:stCondLst>
                                            <p:cond delay="0"/>
                                          </p:stCondLst>
                                        </p:cTn>
                                        <p:tgtEl>
                                          <p:spTgt spid="240"/>
                                        </p:tgtEl>
                                        <p:attrNameLst>
                                          <p:attrName>style.visibility</p:attrName>
                                        </p:attrNameLst>
                                      </p:cBhvr>
                                      <p:to>
                                        <p:strVal val="visible"/>
                                      </p:to>
                                    </p:set>
                                    <p:animEffect transition="in" filter="slide(fromBottom)">
                                      <p:cBhvr>
                                        <p:cTn id="36" dur="500"/>
                                        <p:tgtEl>
                                          <p:spTgt spid="240"/>
                                        </p:tgtEl>
                                      </p:cBhvr>
                                    </p:animEffect>
                                  </p:childTnLst>
                                </p:cTn>
                              </p:par>
                              <p:par>
                                <p:cTn id="37" presetID="12" presetClass="entr" presetSubtype="4" fill="hold" grpId="0" nodeType="withEffect">
                                  <p:stCondLst>
                                    <p:cond delay="0"/>
                                  </p:stCondLst>
                                  <p:childTnLst>
                                    <p:set>
                                      <p:cBhvr>
                                        <p:cTn id="38" dur="1" fill="hold">
                                          <p:stCondLst>
                                            <p:cond delay="0"/>
                                          </p:stCondLst>
                                        </p:cTn>
                                        <p:tgtEl>
                                          <p:spTgt spid="241"/>
                                        </p:tgtEl>
                                        <p:attrNameLst>
                                          <p:attrName>style.visibility</p:attrName>
                                        </p:attrNameLst>
                                      </p:cBhvr>
                                      <p:to>
                                        <p:strVal val="visible"/>
                                      </p:to>
                                    </p:set>
                                    <p:animEffect transition="in" filter="slide(fromBottom)">
                                      <p:cBhvr>
                                        <p:cTn id="39" dur="500"/>
                                        <p:tgtEl>
                                          <p:spTgt spid="241"/>
                                        </p:tgtEl>
                                      </p:cBhvr>
                                    </p:animEffect>
                                  </p:childTnLst>
                                </p:cTn>
                              </p:par>
                              <p:par>
                                <p:cTn id="40" presetID="12" presetClass="entr" presetSubtype="4" fill="hold" grpId="0" nodeType="withEffect">
                                  <p:stCondLst>
                                    <p:cond delay="0"/>
                                  </p:stCondLst>
                                  <p:childTnLst>
                                    <p:set>
                                      <p:cBhvr>
                                        <p:cTn id="41" dur="1" fill="hold">
                                          <p:stCondLst>
                                            <p:cond delay="0"/>
                                          </p:stCondLst>
                                        </p:cTn>
                                        <p:tgtEl>
                                          <p:spTgt spid="235"/>
                                        </p:tgtEl>
                                        <p:attrNameLst>
                                          <p:attrName>style.visibility</p:attrName>
                                        </p:attrNameLst>
                                      </p:cBhvr>
                                      <p:to>
                                        <p:strVal val="visible"/>
                                      </p:to>
                                    </p:set>
                                    <p:animEffect transition="in" filter="slide(fromBottom)">
                                      <p:cBhvr>
                                        <p:cTn id="42" dur="500"/>
                                        <p:tgtEl>
                                          <p:spTgt spid="235"/>
                                        </p:tgtEl>
                                      </p:cBhvr>
                                    </p:animEffect>
                                  </p:childTnLst>
                                </p:cTn>
                              </p:par>
                              <p:par>
                                <p:cTn id="43" presetID="12" presetClass="entr" presetSubtype="4" fill="hold" grpId="0" nodeType="withEffect">
                                  <p:stCondLst>
                                    <p:cond delay="0"/>
                                  </p:stCondLst>
                                  <p:childTnLst>
                                    <p:set>
                                      <p:cBhvr>
                                        <p:cTn id="44" dur="1" fill="hold">
                                          <p:stCondLst>
                                            <p:cond delay="0"/>
                                          </p:stCondLst>
                                        </p:cTn>
                                        <p:tgtEl>
                                          <p:spTgt spid="242"/>
                                        </p:tgtEl>
                                        <p:attrNameLst>
                                          <p:attrName>style.visibility</p:attrName>
                                        </p:attrNameLst>
                                      </p:cBhvr>
                                      <p:to>
                                        <p:strVal val="visible"/>
                                      </p:to>
                                    </p:set>
                                    <p:animEffect transition="in" filter="slide(fromBottom)">
                                      <p:cBhvr>
                                        <p:cTn id="45" dur="500"/>
                                        <p:tgtEl>
                                          <p:spTgt spid="242"/>
                                        </p:tgtEl>
                                      </p:cBhvr>
                                    </p:animEffect>
                                  </p:childTnLst>
                                </p:cTn>
                              </p:par>
                              <p:par>
                                <p:cTn id="46" presetID="12" presetClass="entr" presetSubtype="4" fill="hold" grpId="0" nodeType="withEffect">
                                  <p:stCondLst>
                                    <p:cond delay="0"/>
                                  </p:stCondLst>
                                  <p:childTnLst>
                                    <p:set>
                                      <p:cBhvr>
                                        <p:cTn id="47" dur="1" fill="hold">
                                          <p:stCondLst>
                                            <p:cond delay="0"/>
                                          </p:stCondLst>
                                        </p:cTn>
                                        <p:tgtEl>
                                          <p:spTgt spid="239"/>
                                        </p:tgtEl>
                                        <p:attrNameLst>
                                          <p:attrName>style.visibility</p:attrName>
                                        </p:attrNameLst>
                                      </p:cBhvr>
                                      <p:to>
                                        <p:strVal val="visible"/>
                                      </p:to>
                                    </p:set>
                                    <p:animEffect transition="in" filter="slide(fromBottom)">
                                      <p:cBhvr>
                                        <p:cTn id="48" dur="500"/>
                                        <p:tgtEl>
                                          <p:spTgt spid="239"/>
                                        </p:tgtEl>
                                      </p:cBhvr>
                                    </p:animEffect>
                                  </p:childTnLst>
                                </p:cTn>
                              </p:par>
                              <p:par>
                                <p:cTn id="49" presetID="12" presetClass="entr" presetSubtype="4" fill="hold" grpId="0" nodeType="withEffect">
                                  <p:stCondLst>
                                    <p:cond delay="0"/>
                                  </p:stCondLst>
                                  <p:childTnLst>
                                    <p:set>
                                      <p:cBhvr>
                                        <p:cTn id="50" dur="1" fill="hold">
                                          <p:stCondLst>
                                            <p:cond delay="0"/>
                                          </p:stCondLst>
                                        </p:cTn>
                                        <p:tgtEl>
                                          <p:spTgt spid="237"/>
                                        </p:tgtEl>
                                        <p:attrNameLst>
                                          <p:attrName>style.visibility</p:attrName>
                                        </p:attrNameLst>
                                      </p:cBhvr>
                                      <p:to>
                                        <p:strVal val="visible"/>
                                      </p:to>
                                    </p:set>
                                    <p:animEffect transition="in" filter="slide(fromBottom)">
                                      <p:cBhvr>
                                        <p:cTn id="51" dur="500"/>
                                        <p:tgtEl>
                                          <p:spTgt spid="237"/>
                                        </p:tgtEl>
                                      </p:cBhvr>
                                    </p:animEffect>
                                  </p:childTnLst>
                                </p:cTn>
                              </p:par>
                              <p:par>
                                <p:cTn id="52" presetID="12" presetClass="entr" presetSubtype="4" fill="hold" grpId="0" nodeType="withEffect">
                                  <p:stCondLst>
                                    <p:cond delay="0"/>
                                  </p:stCondLst>
                                  <p:childTnLst>
                                    <p:set>
                                      <p:cBhvr>
                                        <p:cTn id="53" dur="1" fill="hold">
                                          <p:stCondLst>
                                            <p:cond delay="0"/>
                                          </p:stCondLst>
                                        </p:cTn>
                                        <p:tgtEl>
                                          <p:spTgt spid="238"/>
                                        </p:tgtEl>
                                        <p:attrNameLst>
                                          <p:attrName>style.visibility</p:attrName>
                                        </p:attrNameLst>
                                      </p:cBhvr>
                                      <p:to>
                                        <p:strVal val="visible"/>
                                      </p:to>
                                    </p:set>
                                    <p:animEffect transition="in" filter="slide(fromBottom)">
                                      <p:cBhvr>
                                        <p:cTn id="54" dur="500"/>
                                        <p:tgtEl>
                                          <p:spTgt spid="238"/>
                                        </p:tgtEl>
                                      </p:cBhvr>
                                    </p:animEffect>
                                  </p:childTnLst>
                                </p:cTn>
                              </p:par>
                              <p:par>
                                <p:cTn id="55" presetID="12" presetClass="entr" presetSubtype="4" fill="hold" grpId="0" nodeType="withEffect">
                                  <p:stCondLst>
                                    <p:cond delay="0"/>
                                  </p:stCondLst>
                                  <p:childTnLst>
                                    <p:set>
                                      <p:cBhvr>
                                        <p:cTn id="56" dur="1" fill="hold">
                                          <p:stCondLst>
                                            <p:cond delay="0"/>
                                          </p:stCondLst>
                                        </p:cTn>
                                        <p:tgtEl>
                                          <p:spTgt spid="243"/>
                                        </p:tgtEl>
                                        <p:attrNameLst>
                                          <p:attrName>style.visibility</p:attrName>
                                        </p:attrNameLst>
                                      </p:cBhvr>
                                      <p:to>
                                        <p:strVal val="visible"/>
                                      </p:to>
                                    </p:set>
                                    <p:animEffect transition="in" filter="slide(fromBottom)">
                                      <p:cBhvr>
                                        <p:cTn id="57" dur="500"/>
                                        <p:tgtEl>
                                          <p:spTgt spid="243"/>
                                        </p:tgtEl>
                                      </p:cBhvr>
                                    </p:animEffec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nodeType="clickEffect">
                                  <p:stCondLst>
                                    <p:cond delay="0"/>
                                  </p:stCondLst>
                                  <p:childTnLst>
                                    <p:set>
                                      <p:cBhvr>
                                        <p:cTn id="61" dur="1" fill="hold">
                                          <p:stCondLst>
                                            <p:cond delay="0"/>
                                          </p:stCondLst>
                                        </p:cTn>
                                        <p:tgtEl>
                                          <p:spTgt spid="3">
                                            <p:txEl>
                                              <p:pRg st="1" end="1"/>
                                            </p:txEl>
                                          </p:spTgt>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3">
                                            <p:txEl>
                                              <p:pRg st="2" end="2"/>
                                            </p:txEl>
                                          </p:spTgt>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 grpId="0" animBg="1"/>
      <p:bldP spid="235" grpId="0" animBg="1"/>
      <p:bldP spid="237" grpId="0" animBg="1"/>
      <p:bldP spid="238" grpId="0" animBg="1"/>
      <p:bldP spid="239" grpId="0" animBg="1"/>
      <p:bldP spid="240" grpId="0" animBg="1"/>
      <p:bldP spid="241" grpId="0" animBg="1"/>
      <p:bldP spid="242" grpId="0" animBg="1"/>
      <p:bldP spid="24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Dynamic Specialization</a:t>
            </a:r>
            <a:endParaRPr lang="zh-TW" altLang="en-US" dirty="0"/>
          </a:p>
        </p:txBody>
      </p:sp>
      <p:sp>
        <p:nvSpPr>
          <p:cNvPr id="3" name="內容版面配置區 2"/>
          <p:cNvSpPr>
            <a:spLocks noGrp="1"/>
          </p:cNvSpPr>
          <p:nvPr>
            <p:ph idx="1"/>
          </p:nvPr>
        </p:nvSpPr>
        <p:spPr>
          <a:xfrm>
            <a:off x="457200" y="1600200"/>
            <a:ext cx="3610744" cy="4525963"/>
          </a:xfrm>
        </p:spPr>
        <p:txBody>
          <a:bodyPr>
            <a:normAutofit lnSpcReduction="10000"/>
          </a:bodyPr>
          <a:lstStyle/>
          <a:p>
            <a:r>
              <a:rPr lang="en-US" altLang="zh-TW" dirty="0" smtClean="0"/>
              <a:t>Capture the pattern between different applications</a:t>
            </a:r>
          </a:p>
          <a:p>
            <a:r>
              <a:rPr lang="en-US" altLang="zh-TW" dirty="0" smtClean="0"/>
              <a:t>The specialized </a:t>
            </a:r>
            <a:r>
              <a:rPr lang="en-US" altLang="zh-TW" dirty="0" err="1" smtClean="0"/>
              <a:t>datapath</a:t>
            </a:r>
            <a:r>
              <a:rPr lang="en-US" altLang="zh-TW" dirty="0" smtClean="0"/>
              <a:t> is constructed at the granularity of functional units</a:t>
            </a:r>
          </a:p>
          <a:p>
            <a:pPr lvl="1"/>
            <a:r>
              <a:rPr lang="en-US" altLang="zh-TW" dirty="0" smtClean="0"/>
              <a:t>Switches for programmability</a:t>
            </a:r>
          </a:p>
          <a:p>
            <a:endParaRPr lang="en-US" altLang="zh-TW" dirty="0" smtClean="0"/>
          </a:p>
        </p:txBody>
      </p:sp>
      <p:sp>
        <p:nvSpPr>
          <p:cNvPr id="168" name="Slide Number Placeholder 167"/>
          <p:cNvSpPr>
            <a:spLocks noGrp="1"/>
          </p:cNvSpPr>
          <p:nvPr>
            <p:ph type="sldNum" sz="quarter" idx="12"/>
          </p:nvPr>
        </p:nvSpPr>
        <p:spPr/>
        <p:txBody>
          <a:bodyPr/>
          <a:lstStyle/>
          <a:p>
            <a:fld id="{BFD5FD6A-C57A-4DE2-B63E-DA52DB40EC98}" type="slidenum">
              <a:rPr lang="zh-TW" altLang="en-US" smtClean="0"/>
              <a:pPr/>
              <a:t>13</a:t>
            </a:fld>
            <a:endParaRPr lang="zh-TW" altLang="en-US"/>
          </a:p>
        </p:txBody>
      </p:sp>
      <p:sp>
        <p:nvSpPr>
          <p:cNvPr id="36299" name="Rectangle 1483"/>
          <p:cNvSpPr>
            <a:spLocks noChangeArrowheads="1"/>
          </p:cNvSpPr>
          <p:nvPr/>
        </p:nvSpPr>
        <p:spPr bwMode="auto">
          <a:xfrm>
            <a:off x="4096378" y="3295445"/>
            <a:ext cx="1744603" cy="2052228"/>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00" name="Freeform 1484"/>
          <p:cNvSpPr>
            <a:spLocks noEditPoints="1"/>
          </p:cNvSpPr>
          <p:nvPr/>
        </p:nvSpPr>
        <p:spPr bwMode="auto">
          <a:xfrm>
            <a:off x="4079522" y="3276482"/>
            <a:ext cx="1778316" cy="2090154"/>
          </a:xfrm>
          <a:custGeom>
            <a:avLst/>
            <a:gdLst/>
            <a:ahLst/>
            <a:cxnLst>
              <a:cxn ang="0">
                <a:pos x="743" y="975"/>
              </a:cxn>
              <a:cxn ang="0">
                <a:pos x="702" y="975"/>
              </a:cxn>
              <a:cxn ang="0">
                <a:pos x="649" y="992"/>
              </a:cxn>
              <a:cxn ang="0">
                <a:pos x="582" y="992"/>
              </a:cxn>
              <a:cxn ang="0">
                <a:pos x="528" y="975"/>
              </a:cxn>
              <a:cxn ang="0">
                <a:pos x="448" y="975"/>
              </a:cxn>
              <a:cxn ang="0">
                <a:pos x="408" y="975"/>
              </a:cxn>
              <a:cxn ang="0">
                <a:pos x="354" y="992"/>
              </a:cxn>
              <a:cxn ang="0">
                <a:pos x="288" y="992"/>
              </a:cxn>
              <a:cxn ang="0">
                <a:pos x="234" y="975"/>
              </a:cxn>
              <a:cxn ang="0">
                <a:pos x="153" y="975"/>
              </a:cxn>
              <a:cxn ang="0">
                <a:pos x="113" y="975"/>
              </a:cxn>
              <a:cxn ang="0">
                <a:pos x="60" y="992"/>
              </a:cxn>
              <a:cxn ang="0">
                <a:pos x="0" y="982"/>
              </a:cxn>
              <a:cxn ang="0">
                <a:pos x="0" y="942"/>
              </a:cxn>
              <a:cxn ang="0">
                <a:pos x="16" y="915"/>
              </a:cxn>
              <a:cxn ang="0">
                <a:pos x="16" y="902"/>
              </a:cxn>
              <a:cxn ang="0">
                <a:pos x="0" y="875"/>
              </a:cxn>
              <a:cxn ang="0">
                <a:pos x="0" y="835"/>
              </a:cxn>
              <a:cxn ang="0">
                <a:pos x="828" y="803"/>
              </a:cxn>
              <a:cxn ang="0">
                <a:pos x="844" y="777"/>
              </a:cxn>
              <a:cxn ang="0">
                <a:pos x="844" y="763"/>
              </a:cxn>
              <a:cxn ang="0">
                <a:pos x="828" y="737"/>
              </a:cxn>
              <a:cxn ang="0">
                <a:pos x="828" y="696"/>
              </a:cxn>
              <a:cxn ang="0">
                <a:pos x="0" y="647"/>
              </a:cxn>
              <a:cxn ang="0">
                <a:pos x="16" y="621"/>
              </a:cxn>
              <a:cxn ang="0">
                <a:pos x="16" y="607"/>
              </a:cxn>
              <a:cxn ang="0">
                <a:pos x="0" y="581"/>
              </a:cxn>
              <a:cxn ang="0">
                <a:pos x="0" y="540"/>
              </a:cxn>
              <a:cxn ang="0">
                <a:pos x="828" y="509"/>
              </a:cxn>
              <a:cxn ang="0">
                <a:pos x="844" y="482"/>
              </a:cxn>
              <a:cxn ang="0">
                <a:pos x="844" y="469"/>
              </a:cxn>
              <a:cxn ang="0">
                <a:pos x="828" y="442"/>
              </a:cxn>
              <a:cxn ang="0">
                <a:pos x="828" y="402"/>
              </a:cxn>
              <a:cxn ang="0">
                <a:pos x="0" y="353"/>
              </a:cxn>
              <a:cxn ang="0">
                <a:pos x="16" y="326"/>
              </a:cxn>
              <a:cxn ang="0">
                <a:pos x="16" y="313"/>
              </a:cxn>
              <a:cxn ang="0">
                <a:pos x="0" y="286"/>
              </a:cxn>
              <a:cxn ang="0">
                <a:pos x="0" y="246"/>
              </a:cxn>
              <a:cxn ang="0">
                <a:pos x="828" y="214"/>
              </a:cxn>
              <a:cxn ang="0">
                <a:pos x="844" y="188"/>
              </a:cxn>
              <a:cxn ang="0">
                <a:pos x="844" y="174"/>
              </a:cxn>
              <a:cxn ang="0">
                <a:pos x="828" y="148"/>
              </a:cxn>
              <a:cxn ang="0">
                <a:pos x="828" y="107"/>
              </a:cxn>
              <a:cxn ang="0">
                <a:pos x="0" y="58"/>
              </a:cxn>
              <a:cxn ang="0">
                <a:pos x="16" y="32"/>
              </a:cxn>
              <a:cxn ang="0">
                <a:pos x="844" y="13"/>
              </a:cxn>
              <a:cxn ang="0">
                <a:pos x="788" y="0"/>
              </a:cxn>
              <a:cxn ang="0">
                <a:pos x="734" y="17"/>
              </a:cxn>
              <a:cxn ang="0">
                <a:pos x="667" y="17"/>
              </a:cxn>
              <a:cxn ang="0">
                <a:pos x="614" y="0"/>
              </a:cxn>
              <a:cxn ang="0">
                <a:pos x="534" y="0"/>
              </a:cxn>
              <a:cxn ang="0">
                <a:pos x="493" y="0"/>
              </a:cxn>
              <a:cxn ang="0">
                <a:pos x="440" y="17"/>
              </a:cxn>
              <a:cxn ang="0">
                <a:pos x="373" y="17"/>
              </a:cxn>
              <a:cxn ang="0">
                <a:pos x="319" y="0"/>
              </a:cxn>
              <a:cxn ang="0">
                <a:pos x="239" y="0"/>
              </a:cxn>
              <a:cxn ang="0">
                <a:pos x="199" y="0"/>
              </a:cxn>
              <a:cxn ang="0">
                <a:pos x="145" y="17"/>
              </a:cxn>
              <a:cxn ang="0">
                <a:pos x="79" y="17"/>
              </a:cxn>
              <a:cxn ang="0">
                <a:pos x="25" y="0"/>
              </a:cxn>
            </a:cxnLst>
            <a:rect l="0" t="0" r="r" b="b"/>
            <a:pathLst>
              <a:path w="844" h="992">
                <a:moveTo>
                  <a:pt x="796" y="975"/>
                </a:moveTo>
                <a:lnTo>
                  <a:pt x="809" y="975"/>
                </a:lnTo>
                <a:lnTo>
                  <a:pt x="809" y="992"/>
                </a:lnTo>
                <a:lnTo>
                  <a:pt x="796" y="992"/>
                </a:lnTo>
                <a:lnTo>
                  <a:pt x="796" y="975"/>
                </a:lnTo>
                <a:close/>
                <a:moveTo>
                  <a:pt x="769" y="975"/>
                </a:moveTo>
                <a:lnTo>
                  <a:pt x="782" y="975"/>
                </a:lnTo>
                <a:lnTo>
                  <a:pt x="782" y="992"/>
                </a:lnTo>
                <a:lnTo>
                  <a:pt x="769" y="992"/>
                </a:lnTo>
                <a:lnTo>
                  <a:pt x="769" y="975"/>
                </a:lnTo>
                <a:close/>
                <a:moveTo>
                  <a:pt x="743" y="975"/>
                </a:moveTo>
                <a:lnTo>
                  <a:pt x="756" y="975"/>
                </a:lnTo>
                <a:lnTo>
                  <a:pt x="756" y="992"/>
                </a:lnTo>
                <a:lnTo>
                  <a:pt x="743" y="992"/>
                </a:lnTo>
                <a:lnTo>
                  <a:pt x="743" y="975"/>
                </a:lnTo>
                <a:close/>
                <a:moveTo>
                  <a:pt x="715" y="975"/>
                </a:moveTo>
                <a:lnTo>
                  <a:pt x="729" y="975"/>
                </a:lnTo>
                <a:lnTo>
                  <a:pt x="729" y="992"/>
                </a:lnTo>
                <a:lnTo>
                  <a:pt x="715" y="992"/>
                </a:lnTo>
                <a:lnTo>
                  <a:pt x="715" y="975"/>
                </a:lnTo>
                <a:close/>
                <a:moveTo>
                  <a:pt x="689" y="975"/>
                </a:moveTo>
                <a:lnTo>
                  <a:pt x="702" y="975"/>
                </a:lnTo>
                <a:lnTo>
                  <a:pt x="702" y="992"/>
                </a:lnTo>
                <a:lnTo>
                  <a:pt x="689" y="992"/>
                </a:lnTo>
                <a:lnTo>
                  <a:pt x="689" y="975"/>
                </a:lnTo>
                <a:close/>
                <a:moveTo>
                  <a:pt x="662" y="975"/>
                </a:moveTo>
                <a:lnTo>
                  <a:pt x="675" y="975"/>
                </a:lnTo>
                <a:lnTo>
                  <a:pt x="675" y="992"/>
                </a:lnTo>
                <a:lnTo>
                  <a:pt x="662" y="992"/>
                </a:lnTo>
                <a:lnTo>
                  <a:pt x="662" y="975"/>
                </a:lnTo>
                <a:close/>
                <a:moveTo>
                  <a:pt x="635" y="975"/>
                </a:moveTo>
                <a:lnTo>
                  <a:pt x="649" y="975"/>
                </a:lnTo>
                <a:lnTo>
                  <a:pt x="649" y="992"/>
                </a:lnTo>
                <a:lnTo>
                  <a:pt x="635" y="992"/>
                </a:lnTo>
                <a:lnTo>
                  <a:pt x="635" y="975"/>
                </a:lnTo>
                <a:close/>
                <a:moveTo>
                  <a:pt x="608" y="975"/>
                </a:moveTo>
                <a:lnTo>
                  <a:pt x="622" y="975"/>
                </a:lnTo>
                <a:lnTo>
                  <a:pt x="622" y="992"/>
                </a:lnTo>
                <a:lnTo>
                  <a:pt x="608" y="992"/>
                </a:lnTo>
                <a:lnTo>
                  <a:pt x="608" y="975"/>
                </a:lnTo>
                <a:close/>
                <a:moveTo>
                  <a:pt x="582" y="975"/>
                </a:moveTo>
                <a:lnTo>
                  <a:pt x="595" y="975"/>
                </a:lnTo>
                <a:lnTo>
                  <a:pt x="595" y="992"/>
                </a:lnTo>
                <a:lnTo>
                  <a:pt x="582" y="992"/>
                </a:lnTo>
                <a:lnTo>
                  <a:pt x="582" y="975"/>
                </a:lnTo>
                <a:close/>
                <a:moveTo>
                  <a:pt x="555" y="975"/>
                </a:moveTo>
                <a:lnTo>
                  <a:pt x="568" y="975"/>
                </a:lnTo>
                <a:lnTo>
                  <a:pt x="568" y="992"/>
                </a:lnTo>
                <a:lnTo>
                  <a:pt x="555" y="992"/>
                </a:lnTo>
                <a:lnTo>
                  <a:pt x="555" y="975"/>
                </a:lnTo>
                <a:close/>
                <a:moveTo>
                  <a:pt x="528" y="975"/>
                </a:moveTo>
                <a:lnTo>
                  <a:pt x="542" y="975"/>
                </a:lnTo>
                <a:lnTo>
                  <a:pt x="542" y="992"/>
                </a:lnTo>
                <a:lnTo>
                  <a:pt x="528" y="992"/>
                </a:lnTo>
                <a:lnTo>
                  <a:pt x="528" y="975"/>
                </a:lnTo>
                <a:close/>
                <a:moveTo>
                  <a:pt x="502" y="975"/>
                </a:moveTo>
                <a:lnTo>
                  <a:pt x="515" y="975"/>
                </a:lnTo>
                <a:lnTo>
                  <a:pt x="515" y="992"/>
                </a:lnTo>
                <a:lnTo>
                  <a:pt x="502" y="992"/>
                </a:lnTo>
                <a:lnTo>
                  <a:pt x="502" y="975"/>
                </a:lnTo>
                <a:close/>
                <a:moveTo>
                  <a:pt x="475" y="975"/>
                </a:moveTo>
                <a:lnTo>
                  <a:pt x="488" y="975"/>
                </a:lnTo>
                <a:lnTo>
                  <a:pt x="488" y="992"/>
                </a:lnTo>
                <a:lnTo>
                  <a:pt x="475" y="992"/>
                </a:lnTo>
                <a:lnTo>
                  <a:pt x="475" y="975"/>
                </a:lnTo>
                <a:close/>
                <a:moveTo>
                  <a:pt x="448" y="975"/>
                </a:moveTo>
                <a:lnTo>
                  <a:pt x="461" y="975"/>
                </a:lnTo>
                <a:lnTo>
                  <a:pt x="461" y="992"/>
                </a:lnTo>
                <a:lnTo>
                  <a:pt x="448" y="992"/>
                </a:lnTo>
                <a:lnTo>
                  <a:pt x="448" y="975"/>
                </a:lnTo>
                <a:close/>
                <a:moveTo>
                  <a:pt x="421" y="975"/>
                </a:moveTo>
                <a:lnTo>
                  <a:pt x="435" y="975"/>
                </a:lnTo>
                <a:lnTo>
                  <a:pt x="435" y="992"/>
                </a:lnTo>
                <a:lnTo>
                  <a:pt x="421" y="992"/>
                </a:lnTo>
                <a:lnTo>
                  <a:pt x="421" y="975"/>
                </a:lnTo>
                <a:close/>
                <a:moveTo>
                  <a:pt x="395" y="975"/>
                </a:moveTo>
                <a:lnTo>
                  <a:pt x="408" y="975"/>
                </a:lnTo>
                <a:lnTo>
                  <a:pt x="408" y="992"/>
                </a:lnTo>
                <a:lnTo>
                  <a:pt x="395" y="992"/>
                </a:lnTo>
                <a:lnTo>
                  <a:pt x="395" y="975"/>
                </a:lnTo>
                <a:close/>
                <a:moveTo>
                  <a:pt x="368" y="975"/>
                </a:moveTo>
                <a:lnTo>
                  <a:pt x="381" y="975"/>
                </a:lnTo>
                <a:lnTo>
                  <a:pt x="381" y="992"/>
                </a:lnTo>
                <a:lnTo>
                  <a:pt x="368" y="992"/>
                </a:lnTo>
                <a:lnTo>
                  <a:pt x="368" y="975"/>
                </a:lnTo>
                <a:close/>
                <a:moveTo>
                  <a:pt x="341" y="975"/>
                </a:moveTo>
                <a:lnTo>
                  <a:pt x="354" y="975"/>
                </a:lnTo>
                <a:lnTo>
                  <a:pt x="354" y="992"/>
                </a:lnTo>
                <a:lnTo>
                  <a:pt x="341" y="992"/>
                </a:lnTo>
                <a:lnTo>
                  <a:pt x="341" y="975"/>
                </a:lnTo>
                <a:close/>
                <a:moveTo>
                  <a:pt x="314" y="975"/>
                </a:moveTo>
                <a:lnTo>
                  <a:pt x="328" y="975"/>
                </a:lnTo>
                <a:lnTo>
                  <a:pt x="328" y="992"/>
                </a:lnTo>
                <a:lnTo>
                  <a:pt x="314" y="992"/>
                </a:lnTo>
                <a:lnTo>
                  <a:pt x="314" y="975"/>
                </a:lnTo>
                <a:close/>
                <a:moveTo>
                  <a:pt x="288" y="975"/>
                </a:moveTo>
                <a:lnTo>
                  <a:pt x="301" y="975"/>
                </a:lnTo>
                <a:lnTo>
                  <a:pt x="301" y="992"/>
                </a:lnTo>
                <a:lnTo>
                  <a:pt x="288" y="992"/>
                </a:lnTo>
                <a:lnTo>
                  <a:pt x="288" y="975"/>
                </a:lnTo>
                <a:close/>
                <a:moveTo>
                  <a:pt x="260" y="975"/>
                </a:moveTo>
                <a:lnTo>
                  <a:pt x="274" y="975"/>
                </a:lnTo>
                <a:lnTo>
                  <a:pt x="274" y="992"/>
                </a:lnTo>
                <a:lnTo>
                  <a:pt x="260" y="992"/>
                </a:lnTo>
                <a:lnTo>
                  <a:pt x="260" y="975"/>
                </a:lnTo>
                <a:close/>
                <a:moveTo>
                  <a:pt x="234" y="975"/>
                </a:moveTo>
                <a:lnTo>
                  <a:pt x="247" y="975"/>
                </a:lnTo>
                <a:lnTo>
                  <a:pt x="247" y="992"/>
                </a:lnTo>
                <a:lnTo>
                  <a:pt x="234" y="992"/>
                </a:lnTo>
                <a:lnTo>
                  <a:pt x="234" y="975"/>
                </a:lnTo>
                <a:close/>
                <a:moveTo>
                  <a:pt x="207" y="975"/>
                </a:moveTo>
                <a:lnTo>
                  <a:pt x="221" y="975"/>
                </a:lnTo>
                <a:lnTo>
                  <a:pt x="221" y="992"/>
                </a:lnTo>
                <a:lnTo>
                  <a:pt x="207" y="992"/>
                </a:lnTo>
                <a:lnTo>
                  <a:pt x="207" y="975"/>
                </a:lnTo>
                <a:close/>
                <a:moveTo>
                  <a:pt x="181" y="975"/>
                </a:moveTo>
                <a:lnTo>
                  <a:pt x="194" y="975"/>
                </a:lnTo>
                <a:lnTo>
                  <a:pt x="194" y="992"/>
                </a:lnTo>
                <a:lnTo>
                  <a:pt x="181" y="992"/>
                </a:lnTo>
                <a:lnTo>
                  <a:pt x="181" y="975"/>
                </a:lnTo>
                <a:close/>
                <a:moveTo>
                  <a:pt x="153" y="975"/>
                </a:moveTo>
                <a:lnTo>
                  <a:pt x="167" y="975"/>
                </a:lnTo>
                <a:lnTo>
                  <a:pt x="167" y="992"/>
                </a:lnTo>
                <a:lnTo>
                  <a:pt x="153" y="992"/>
                </a:lnTo>
                <a:lnTo>
                  <a:pt x="153" y="975"/>
                </a:lnTo>
                <a:close/>
                <a:moveTo>
                  <a:pt x="127" y="975"/>
                </a:moveTo>
                <a:lnTo>
                  <a:pt x="141" y="975"/>
                </a:lnTo>
                <a:lnTo>
                  <a:pt x="141" y="992"/>
                </a:lnTo>
                <a:lnTo>
                  <a:pt x="127" y="992"/>
                </a:lnTo>
                <a:lnTo>
                  <a:pt x="127" y="975"/>
                </a:lnTo>
                <a:close/>
                <a:moveTo>
                  <a:pt x="100" y="975"/>
                </a:moveTo>
                <a:lnTo>
                  <a:pt x="113" y="975"/>
                </a:lnTo>
                <a:lnTo>
                  <a:pt x="113" y="992"/>
                </a:lnTo>
                <a:lnTo>
                  <a:pt x="100" y="992"/>
                </a:lnTo>
                <a:lnTo>
                  <a:pt x="100" y="975"/>
                </a:lnTo>
                <a:close/>
                <a:moveTo>
                  <a:pt x="73" y="975"/>
                </a:moveTo>
                <a:lnTo>
                  <a:pt x="87" y="975"/>
                </a:lnTo>
                <a:lnTo>
                  <a:pt x="87" y="992"/>
                </a:lnTo>
                <a:lnTo>
                  <a:pt x="73" y="992"/>
                </a:lnTo>
                <a:lnTo>
                  <a:pt x="73" y="975"/>
                </a:lnTo>
                <a:close/>
                <a:moveTo>
                  <a:pt x="47" y="975"/>
                </a:moveTo>
                <a:lnTo>
                  <a:pt x="60" y="975"/>
                </a:lnTo>
                <a:lnTo>
                  <a:pt x="60" y="992"/>
                </a:lnTo>
                <a:lnTo>
                  <a:pt x="47" y="992"/>
                </a:lnTo>
                <a:lnTo>
                  <a:pt x="47" y="975"/>
                </a:lnTo>
                <a:close/>
                <a:moveTo>
                  <a:pt x="20" y="975"/>
                </a:moveTo>
                <a:lnTo>
                  <a:pt x="34" y="975"/>
                </a:lnTo>
                <a:lnTo>
                  <a:pt x="34" y="992"/>
                </a:lnTo>
                <a:lnTo>
                  <a:pt x="20" y="992"/>
                </a:lnTo>
                <a:lnTo>
                  <a:pt x="20" y="975"/>
                </a:lnTo>
                <a:close/>
                <a:moveTo>
                  <a:pt x="0" y="969"/>
                </a:moveTo>
                <a:lnTo>
                  <a:pt x="16" y="969"/>
                </a:lnTo>
                <a:lnTo>
                  <a:pt x="16" y="982"/>
                </a:lnTo>
                <a:lnTo>
                  <a:pt x="0" y="982"/>
                </a:lnTo>
                <a:lnTo>
                  <a:pt x="0" y="969"/>
                </a:lnTo>
                <a:close/>
                <a:moveTo>
                  <a:pt x="828" y="964"/>
                </a:moveTo>
                <a:lnTo>
                  <a:pt x="844" y="964"/>
                </a:lnTo>
                <a:lnTo>
                  <a:pt x="844" y="978"/>
                </a:lnTo>
                <a:lnTo>
                  <a:pt x="836" y="978"/>
                </a:lnTo>
                <a:lnTo>
                  <a:pt x="836" y="992"/>
                </a:lnTo>
                <a:lnTo>
                  <a:pt x="822" y="992"/>
                </a:lnTo>
                <a:lnTo>
                  <a:pt x="822" y="975"/>
                </a:lnTo>
                <a:lnTo>
                  <a:pt x="828" y="975"/>
                </a:lnTo>
                <a:lnTo>
                  <a:pt x="828" y="964"/>
                </a:lnTo>
                <a:close/>
                <a:moveTo>
                  <a:pt x="0" y="942"/>
                </a:moveTo>
                <a:lnTo>
                  <a:pt x="16" y="942"/>
                </a:lnTo>
                <a:lnTo>
                  <a:pt x="16" y="956"/>
                </a:lnTo>
                <a:lnTo>
                  <a:pt x="0" y="956"/>
                </a:lnTo>
                <a:lnTo>
                  <a:pt x="0" y="942"/>
                </a:lnTo>
                <a:close/>
                <a:moveTo>
                  <a:pt x="828" y="938"/>
                </a:moveTo>
                <a:lnTo>
                  <a:pt x="844" y="938"/>
                </a:lnTo>
                <a:lnTo>
                  <a:pt x="844" y="951"/>
                </a:lnTo>
                <a:lnTo>
                  <a:pt x="828" y="951"/>
                </a:lnTo>
                <a:lnTo>
                  <a:pt x="828" y="938"/>
                </a:lnTo>
                <a:close/>
                <a:moveTo>
                  <a:pt x="0" y="915"/>
                </a:moveTo>
                <a:lnTo>
                  <a:pt x="16" y="915"/>
                </a:lnTo>
                <a:lnTo>
                  <a:pt x="16" y="929"/>
                </a:lnTo>
                <a:lnTo>
                  <a:pt x="0" y="929"/>
                </a:lnTo>
                <a:lnTo>
                  <a:pt x="0" y="915"/>
                </a:lnTo>
                <a:close/>
                <a:moveTo>
                  <a:pt x="828" y="911"/>
                </a:moveTo>
                <a:lnTo>
                  <a:pt x="844" y="911"/>
                </a:lnTo>
                <a:lnTo>
                  <a:pt x="844" y="924"/>
                </a:lnTo>
                <a:lnTo>
                  <a:pt x="828" y="924"/>
                </a:lnTo>
                <a:lnTo>
                  <a:pt x="828" y="911"/>
                </a:lnTo>
                <a:close/>
                <a:moveTo>
                  <a:pt x="0" y="889"/>
                </a:moveTo>
                <a:lnTo>
                  <a:pt x="16" y="889"/>
                </a:lnTo>
                <a:lnTo>
                  <a:pt x="16" y="902"/>
                </a:lnTo>
                <a:lnTo>
                  <a:pt x="0" y="902"/>
                </a:lnTo>
                <a:lnTo>
                  <a:pt x="0" y="889"/>
                </a:lnTo>
                <a:close/>
                <a:moveTo>
                  <a:pt x="828" y="884"/>
                </a:moveTo>
                <a:lnTo>
                  <a:pt x="844" y="884"/>
                </a:lnTo>
                <a:lnTo>
                  <a:pt x="844" y="898"/>
                </a:lnTo>
                <a:lnTo>
                  <a:pt x="828" y="898"/>
                </a:lnTo>
                <a:lnTo>
                  <a:pt x="828" y="884"/>
                </a:lnTo>
                <a:close/>
                <a:moveTo>
                  <a:pt x="0" y="861"/>
                </a:moveTo>
                <a:lnTo>
                  <a:pt x="16" y="861"/>
                </a:lnTo>
                <a:lnTo>
                  <a:pt x="16" y="875"/>
                </a:lnTo>
                <a:lnTo>
                  <a:pt x="0" y="875"/>
                </a:lnTo>
                <a:lnTo>
                  <a:pt x="0" y="861"/>
                </a:lnTo>
                <a:close/>
                <a:moveTo>
                  <a:pt x="828" y="857"/>
                </a:moveTo>
                <a:lnTo>
                  <a:pt x="844" y="857"/>
                </a:lnTo>
                <a:lnTo>
                  <a:pt x="844" y="871"/>
                </a:lnTo>
                <a:lnTo>
                  <a:pt x="828" y="871"/>
                </a:lnTo>
                <a:lnTo>
                  <a:pt x="828" y="857"/>
                </a:lnTo>
                <a:close/>
                <a:moveTo>
                  <a:pt x="0" y="835"/>
                </a:moveTo>
                <a:lnTo>
                  <a:pt x="16" y="835"/>
                </a:lnTo>
                <a:lnTo>
                  <a:pt x="16" y="848"/>
                </a:lnTo>
                <a:lnTo>
                  <a:pt x="0" y="848"/>
                </a:lnTo>
                <a:lnTo>
                  <a:pt x="0" y="835"/>
                </a:lnTo>
                <a:close/>
                <a:moveTo>
                  <a:pt x="828" y="831"/>
                </a:moveTo>
                <a:lnTo>
                  <a:pt x="844" y="831"/>
                </a:lnTo>
                <a:lnTo>
                  <a:pt x="844" y="844"/>
                </a:lnTo>
                <a:lnTo>
                  <a:pt x="828" y="844"/>
                </a:lnTo>
                <a:lnTo>
                  <a:pt x="828" y="831"/>
                </a:lnTo>
                <a:close/>
                <a:moveTo>
                  <a:pt x="0" y="808"/>
                </a:moveTo>
                <a:lnTo>
                  <a:pt x="16" y="808"/>
                </a:lnTo>
                <a:lnTo>
                  <a:pt x="16" y="822"/>
                </a:lnTo>
                <a:lnTo>
                  <a:pt x="0" y="822"/>
                </a:lnTo>
                <a:lnTo>
                  <a:pt x="0" y="808"/>
                </a:lnTo>
                <a:close/>
                <a:moveTo>
                  <a:pt x="828" y="803"/>
                </a:moveTo>
                <a:lnTo>
                  <a:pt x="844" y="803"/>
                </a:lnTo>
                <a:lnTo>
                  <a:pt x="844" y="817"/>
                </a:lnTo>
                <a:lnTo>
                  <a:pt x="828" y="817"/>
                </a:lnTo>
                <a:lnTo>
                  <a:pt x="828" y="803"/>
                </a:lnTo>
                <a:close/>
                <a:moveTo>
                  <a:pt x="0" y="782"/>
                </a:moveTo>
                <a:lnTo>
                  <a:pt x="16" y="782"/>
                </a:lnTo>
                <a:lnTo>
                  <a:pt x="16" y="795"/>
                </a:lnTo>
                <a:lnTo>
                  <a:pt x="0" y="795"/>
                </a:lnTo>
                <a:lnTo>
                  <a:pt x="0" y="782"/>
                </a:lnTo>
                <a:close/>
                <a:moveTo>
                  <a:pt x="828" y="777"/>
                </a:moveTo>
                <a:lnTo>
                  <a:pt x="844" y="777"/>
                </a:lnTo>
                <a:lnTo>
                  <a:pt x="844" y="791"/>
                </a:lnTo>
                <a:lnTo>
                  <a:pt x="828" y="791"/>
                </a:lnTo>
                <a:lnTo>
                  <a:pt x="828" y="777"/>
                </a:lnTo>
                <a:close/>
                <a:moveTo>
                  <a:pt x="0" y="754"/>
                </a:moveTo>
                <a:lnTo>
                  <a:pt x="16" y="754"/>
                </a:lnTo>
                <a:lnTo>
                  <a:pt x="16" y="768"/>
                </a:lnTo>
                <a:lnTo>
                  <a:pt x="0" y="768"/>
                </a:lnTo>
                <a:lnTo>
                  <a:pt x="0" y="754"/>
                </a:lnTo>
                <a:close/>
                <a:moveTo>
                  <a:pt x="828" y="750"/>
                </a:moveTo>
                <a:lnTo>
                  <a:pt x="844" y="750"/>
                </a:lnTo>
                <a:lnTo>
                  <a:pt x="844" y="763"/>
                </a:lnTo>
                <a:lnTo>
                  <a:pt x="828" y="763"/>
                </a:lnTo>
                <a:lnTo>
                  <a:pt x="828" y="750"/>
                </a:lnTo>
                <a:close/>
                <a:moveTo>
                  <a:pt x="0" y="728"/>
                </a:moveTo>
                <a:lnTo>
                  <a:pt x="16" y="728"/>
                </a:lnTo>
                <a:lnTo>
                  <a:pt x="16" y="741"/>
                </a:lnTo>
                <a:lnTo>
                  <a:pt x="0" y="741"/>
                </a:lnTo>
                <a:lnTo>
                  <a:pt x="0" y="728"/>
                </a:lnTo>
                <a:close/>
                <a:moveTo>
                  <a:pt x="828" y="724"/>
                </a:moveTo>
                <a:lnTo>
                  <a:pt x="844" y="724"/>
                </a:lnTo>
                <a:lnTo>
                  <a:pt x="844" y="737"/>
                </a:lnTo>
                <a:lnTo>
                  <a:pt x="828" y="737"/>
                </a:lnTo>
                <a:lnTo>
                  <a:pt x="828" y="724"/>
                </a:lnTo>
                <a:close/>
                <a:moveTo>
                  <a:pt x="0" y="701"/>
                </a:moveTo>
                <a:lnTo>
                  <a:pt x="16" y="701"/>
                </a:lnTo>
                <a:lnTo>
                  <a:pt x="16" y="714"/>
                </a:lnTo>
                <a:lnTo>
                  <a:pt x="0" y="714"/>
                </a:lnTo>
                <a:lnTo>
                  <a:pt x="0" y="701"/>
                </a:lnTo>
                <a:close/>
                <a:moveTo>
                  <a:pt x="828" y="696"/>
                </a:moveTo>
                <a:lnTo>
                  <a:pt x="844" y="696"/>
                </a:lnTo>
                <a:lnTo>
                  <a:pt x="844" y="710"/>
                </a:lnTo>
                <a:lnTo>
                  <a:pt x="828" y="710"/>
                </a:lnTo>
                <a:lnTo>
                  <a:pt x="828" y="696"/>
                </a:lnTo>
                <a:close/>
                <a:moveTo>
                  <a:pt x="0" y="674"/>
                </a:moveTo>
                <a:lnTo>
                  <a:pt x="16" y="674"/>
                </a:lnTo>
                <a:lnTo>
                  <a:pt x="16" y="688"/>
                </a:lnTo>
                <a:lnTo>
                  <a:pt x="0" y="688"/>
                </a:lnTo>
                <a:lnTo>
                  <a:pt x="0" y="674"/>
                </a:lnTo>
                <a:close/>
                <a:moveTo>
                  <a:pt x="828" y="670"/>
                </a:moveTo>
                <a:lnTo>
                  <a:pt x="844" y="670"/>
                </a:lnTo>
                <a:lnTo>
                  <a:pt x="844" y="683"/>
                </a:lnTo>
                <a:lnTo>
                  <a:pt x="828" y="683"/>
                </a:lnTo>
                <a:lnTo>
                  <a:pt x="828" y="670"/>
                </a:lnTo>
                <a:close/>
                <a:moveTo>
                  <a:pt x="0" y="647"/>
                </a:moveTo>
                <a:lnTo>
                  <a:pt x="16" y="647"/>
                </a:lnTo>
                <a:lnTo>
                  <a:pt x="16" y="661"/>
                </a:lnTo>
                <a:lnTo>
                  <a:pt x="0" y="661"/>
                </a:lnTo>
                <a:lnTo>
                  <a:pt x="0" y="647"/>
                </a:lnTo>
                <a:close/>
                <a:moveTo>
                  <a:pt x="828" y="643"/>
                </a:moveTo>
                <a:lnTo>
                  <a:pt x="844" y="643"/>
                </a:lnTo>
                <a:lnTo>
                  <a:pt x="844" y="656"/>
                </a:lnTo>
                <a:lnTo>
                  <a:pt x="828" y="656"/>
                </a:lnTo>
                <a:lnTo>
                  <a:pt x="828" y="643"/>
                </a:lnTo>
                <a:close/>
                <a:moveTo>
                  <a:pt x="0" y="621"/>
                </a:moveTo>
                <a:lnTo>
                  <a:pt x="16" y="621"/>
                </a:lnTo>
                <a:lnTo>
                  <a:pt x="16" y="634"/>
                </a:lnTo>
                <a:lnTo>
                  <a:pt x="0" y="634"/>
                </a:lnTo>
                <a:lnTo>
                  <a:pt x="0" y="621"/>
                </a:lnTo>
                <a:close/>
                <a:moveTo>
                  <a:pt x="828" y="616"/>
                </a:moveTo>
                <a:lnTo>
                  <a:pt x="844" y="616"/>
                </a:lnTo>
                <a:lnTo>
                  <a:pt x="844" y="630"/>
                </a:lnTo>
                <a:lnTo>
                  <a:pt x="828" y="630"/>
                </a:lnTo>
                <a:lnTo>
                  <a:pt x="828" y="616"/>
                </a:lnTo>
                <a:close/>
                <a:moveTo>
                  <a:pt x="0" y="594"/>
                </a:moveTo>
                <a:lnTo>
                  <a:pt x="16" y="594"/>
                </a:lnTo>
                <a:lnTo>
                  <a:pt x="16" y="607"/>
                </a:lnTo>
                <a:lnTo>
                  <a:pt x="0" y="607"/>
                </a:lnTo>
                <a:lnTo>
                  <a:pt x="0" y="594"/>
                </a:lnTo>
                <a:close/>
                <a:moveTo>
                  <a:pt x="828" y="589"/>
                </a:moveTo>
                <a:lnTo>
                  <a:pt x="844" y="589"/>
                </a:lnTo>
                <a:lnTo>
                  <a:pt x="844" y="603"/>
                </a:lnTo>
                <a:lnTo>
                  <a:pt x="828" y="603"/>
                </a:lnTo>
                <a:lnTo>
                  <a:pt x="828" y="589"/>
                </a:lnTo>
                <a:close/>
                <a:moveTo>
                  <a:pt x="0" y="567"/>
                </a:moveTo>
                <a:lnTo>
                  <a:pt x="16" y="567"/>
                </a:lnTo>
                <a:lnTo>
                  <a:pt x="16" y="581"/>
                </a:lnTo>
                <a:lnTo>
                  <a:pt x="0" y="581"/>
                </a:lnTo>
                <a:lnTo>
                  <a:pt x="0" y="567"/>
                </a:lnTo>
                <a:close/>
                <a:moveTo>
                  <a:pt x="828" y="563"/>
                </a:moveTo>
                <a:lnTo>
                  <a:pt x="844" y="563"/>
                </a:lnTo>
                <a:lnTo>
                  <a:pt x="844" y="576"/>
                </a:lnTo>
                <a:lnTo>
                  <a:pt x="828" y="576"/>
                </a:lnTo>
                <a:lnTo>
                  <a:pt x="828" y="563"/>
                </a:lnTo>
                <a:close/>
                <a:moveTo>
                  <a:pt x="0" y="540"/>
                </a:moveTo>
                <a:lnTo>
                  <a:pt x="16" y="540"/>
                </a:lnTo>
                <a:lnTo>
                  <a:pt x="16" y="554"/>
                </a:lnTo>
                <a:lnTo>
                  <a:pt x="0" y="554"/>
                </a:lnTo>
                <a:lnTo>
                  <a:pt x="0" y="540"/>
                </a:lnTo>
                <a:close/>
                <a:moveTo>
                  <a:pt x="828" y="536"/>
                </a:moveTo>
                <a:lnTo>
                  <a:pt x="844" y="536"/>
                </a:lnTo>
                <a:lnTo>
                  <a:pt x="844" y="549"/>
                </a:lnTo>
                <a:lnTo>
                  <a:pt x="828" y="549"/>
                </a:lnTo>
                <a:lnTo>
                  <a:pt x="828" y="536"/>
                </a:lnTo>
                <a:close/>
                <a:moveTo>
                  <a:pt x="0" y="514"/>
                </a:moveTo>
                <a:lnTo>
                  <a:pt x="16" y="514"/>
                </a:lnTo>
                <a:lnTo>
                  <a:pt x="16" y="527"/>
                </a:lnTo>
                <a:lnTo>
                  <a:pt x="0" y="527"/>
                </a:lnTo>
                <a:lnTo>
                  <a:pt x="0" y="514"/>
                </a:lnTo>
                <a:close/>
                <a:moveTo>
                  <a:pt x="828" y="509"/>
                </a:moveTo>
                <a:lnTo>
                  <a:pt x="844" y="509"/>
                </a:lnTo>
                <a:lnTo>
                  <a:pt x="844" y="523"/>
                </a:lnTo>
                <a:lnTo>
                  <a:pt x="828" y="523"/>
                </a:lnTo>
                <a:lnTo>
                  <a:pt x="828" y="509"/>
                </a:lnTo>
                <a:close/>
                <a:moveTo>
                  <a:pt x="0" y="486"/>
                </a:moveTo>
                <a:lnTo>
                  <a:pt x="16" y="486"/>
                </a:lnTo>
                <a:lnTo>
                  <a:pt x="16" y="500"/>
                </a:lnTo>
                <a:lnTo>
                  <a:pt x="0" y="500"/>
                </a:lnTo>
                <a:lnTo>
                  <a:pt x="0" y="486"/>
                </a:lnTo>
                <a:close/>
                <a:moveTo>
                  <a:pt x="828" y="482"/>
                </a:moveTo>
                <a:lnTo>
                  <a:pt x="844" y="482"/>
                </a:lnTo>
                <a:lnTo>
                  <a:pt x="844" y="496"/>
                </a:lnTo>
                <a:lnTo>
                  <a:pt x="828" y="496"/>
                </a:lnTo>
                <a:lnTo>
                  <a:pt x="828" y="482"/>
                </a:lnTo>
                <a:close/>
                <a:moveTo>
                  <a:pt x="0" y="460"/>
                </a:moveTo>
                <a:lnTo>
                  <a:pt x="16" y="460"/>
                </a:lnTo>
                <a:lnTo>
                  <a:pt x="16" y="473"/>
                </a:lnTo>
                <a:lnTo>
                  <a:pt x="0" y="473"/>
                </a:lnTo>
                <a:lnTo>
                  <a:pt x="0" y="460"/>
                </a:lnTo>
                <a:close/>
                <a:moveTo>
                  <a:pt x="828" y="456"/>
                </a:moveTo>
                <a:lnTo>
                  <a:pt x="844" y="456"/>
                </a:lnTo>
                <a:lnTo>
                  <a:pt x="844" y="469"/>
                </a:lnTo>
                <a:lnTo>
                  <a:pt x="828" y="469"/>
                </a:lnTo>
                <a:lnTo>
                  <a:pt x="828" y="456"/>
                </a:lnTo>
                <a:close/>
                <a:moveTo>
                  <a:pt x="0" y="433"/>
                </a:moveTo>
                <a:lnTo>
                  <a:pt x="16" y="433"/>
                </a:lnTo>
                <a:lnTo>
                  <a:pt x="16" y="447"/>
                </a:lnTo>
                <a:lnTo>
                  <a:pt x="0" y="447"/>
                </a:lnTo>
                <a:lnTo>
                  <a:pt x="0" y="433"/>
                </a:lnTo>
                <a:close/>
                <a:moveTo>
                  <a:pt x="828" y="428"/>
                </a:moveTo>
                <a:lnTo>
                  <a:pt x="844" y="428"/>
                </a:lnTo>
                <a:lnTo>
                  <a:pt x="844" y="442"/>
                </a:lnTo>
                <a:lnTo>
                  <a:pt x="828" y="442"/>
                </a:lnTo>
                <a:lnTo>
                  <a:pt x="828" y="428"/>
                </a:lnTo>
                <a:close/>
                <a:moveTo>
                  <a:pt x="0" y="407"/>
                </a:moveTo>
                <a:lnTo>
                  <a:pt x="16" y="407"/>
                </a:lnTo>
                <a:lnTo>
                  <a:pt x="16" y="420"/>
                </a:lnTo>
                <a:lnTo>
                  <a:pt x="0" y="420"/>
                </a:lnTo>
                <a:lnTo>
                  <a:pt x="0" y="407"/>
                </a:lnTo>
                <a:close/>
                <a:moveTo>
                  <a:pt x="828" y="402"/>
                </a:moveTo>
                <a:lnTo>
                  <a:pt x="844" y="402"/>
                </a:lnTo>
                <a:lnTo>
                  <a:pt x="844" y="416"/>
                </a:lnTo>
                <a:lnTo>
                  <a:pt x="828" y="416"/>
                </a:lnTo>
                <a:lnTo>
                  <a:pt x="828" y="402"/>
                </a:lnTo>
                <a:close/>
                <a:moveTo>
                  <a:pt x="0" y="379"/>
                </a:moveTo>
                <a:lnTo>
                  <a:pt x="16" y="379"/>
                </a:lnTo>
                <a:lnTo>
                  <a:pt x="16" y="393"/>
                </a:lnTo>
                <a:lnTo>
                  <a:pt x="0" y="393"/>
                </a:lnTo>
                <a:lnTo>
                  <a:pt x="0" y="379"/>
                </a:lnTo>
                <a:close/>
                <a:moveTo>
                  <a:pt x="828" y="375"/>
                </a:moveTo>
                <a:lnTo>
                  <a:pt x="844" y="375"/>
                </a:lnTo>
                <a:lnTo>
                  <a:pt x="844" y="388"/>
                </a:lnTo>
                <a:lnTo>
                  <a:pt x="828" y="388"/>
                </a:lnTo>
                <a:lnTo>
                  <a:pt x="828" y="375"/>
                </a:lnTo>
                <a:close/>
                <a:moveTo>
                  <a:pt x="0" y="353"/>
                </a:moveTo>
                <a:lnTo>
                  <a:pt x="16" y="353"/>
                </a:lnTo>
                <a:lnTo>
                  <a:pt x="16" y="366"/>
                </a:lnTo>
                <a:lnTo>
                  <a:pt x="0" y="366"/>
                </a:lnTo>
                <a:lnTo>
                  <a:pt x="0" y="353"/>
                </a:lnTo>
                <a:close/>
                <a:moveTo>
                  <a:pt x="828" y="349"/>
                </a:moveTo>
                <a:lnTo>
                  <a:pt x="844" y="349"/>
                </a:lnTo>
                <a:lnTo>
                  <a:pt x="844" y="362"/>
                </a:lnTo>
                <a:lnTo>
                  <a:pt x="828" y="362"/>
                </a:lnTo>
                <a:lnTo>
                  <a:pt x="828" y="349"/>
                </a:lnTo>
                <a:close/>
                <a:moveTo>
                  <a:pt x="0" y="326"/>
                </a:moveTo>
                <a:lnTo>
                  <a:pt x="16" y="326"/>
                </a:lnTo>
                <a:lnTo>
                  <a:pt x="16" y="339"/>
                </a:lnTo>
                <a:lnTo>
                  <a:pt x="0" y="339"/>
                </a:lnTo>
                <a:lnTo>
                  <a:pt x="0" y="326"/>
                </a:lnTo>
                <a:close/>
                <a:moveTo>
                  <a:pt x="828" y="321"/>
                </a:moveTo>
                <a:lnTo>
                  <a:pt x="844" y="321"/>
                </a:lnTo>
                <a:lnTo>
                  <a:pt x="844" y="335"/>
                </a:lnTo>
                <a:lnTo>
                  <a:pt x="828" y="335"/>
                </a:lnTo>
                <a:lnTo>
                  <a:pt x="828" y="321"/>
                </a:lnTo>
                <a:close/>
                <a:moveTo>
                  <a:pt x="0" y="299"/>
                </a:moveTo>
                <a:lnTo>
                  <a:pt x="16" y="299"/>
                </a:lnTo>
                <a:lnTo>
                  <a:pt x="16" y="313"/>
                </a:lnTo>
                <a:lnTo>
                  <a:pt x="0" y="313"/>
                </a:lnTo>
                <a:lnTo>
                  <a:pt x="0" y="299"/>
                </a:lnTo>
                <a:close/>
                <a:moveTo>
                  <a:pt x="828" y="295"/>
                </a:moveTo>
                <a:lnTo>
                  <a:pt x="844" y="295"/>
                </a:lnTo>
                <a:lnTo>
                  <a:pt x="844" y="308"/>
                </a:lnTo>
                <a:lnTo>
                  <a:pt x="828" y="308"/>
                </a:lnTo>
                <a:lnTo>
                  <a:pt x="828" y="295"/>
                </a:lnTo>
                <a:close/>
                <a:moveTo>
                  <a:pt x="0" y="272"/>
                </a:moveTo>
                <a:lnTo>
                  <a:pt x="16" y="272"/>
                </a:lnTo>
                <a:lnTo>
                  <a:pt x="16" y="286"/>
                </a:lnTo>
                <a:lnTo>
                  <a:pt x="0" y="286"/>
                </a:lnTo>
                <a:lnTo>
                  <a:pt x="0" y="272"/>
                </a:lnTo>
                <a:close/>
                <a:moveTo>
                  <a:pt x="828" y="268"/>
                </a:moveTo>
                <a:lnTo>
                  <a:pt x="844" y="268"/>
                </a:lnTo>
                <a:lnTo>
                  <a:pt x="844" y="281"/>
                </a:lnTo>
                <a:lnTo>
                  <a:pt x="828" y="281"/>
                </a:lnTo>
                <a:lnTo>
                  <a:pt x="828" y="268"/>
                </a:lnTo>
                <a:close/>
                <a:moveTo>
                  <a:pt x="0" y="246"/>
                </a:moveTo>
                <a:lnTo>
                  <a:pt x="16" y="246"/>
                </a:lnTo>
                <a:lnTo>
                  <a:pt x="16" y="259"/>
                </a:lnTo>
                <a:lnTo>
                  <a:pt x="0" y="259"/>
                </a:lnTo>
                <a:lnTo>
                  <a:pt x="0" y="246"/>
                </a:lnTo>
                <a:close/>
                <a:moveTo>
                  <a:pt x="828" y="241"/>
                </a:moveTo>
                <a:lnTo>
                  <a:pt x="844" y="241"/>
                </a:lnTo>
                <a:lnTo>
                  <a:pt x="844" y="255"/>
                </a:lnTo>
                <a:lnTo>
                  <a:pt x="828" y="255"/>
                </a:lnTo>
                <a:lnTo>
                  <a:pt x="828" y="241"/>
                </a:lnTo>
                <a:close/>
                <a:moveTo>
                  <a:pt x="0" y="219"/>
                </a:moveTo>
                <a:lnTo>
                  <a:pt x="16" y="219"/>
                </a:lnTo>
                <a:lnTo>
                  <a:pt x="16" y="232"/>
                </a:lnTo>
                <a:lnTo>
                  <a:pt x="0" y="232"/>
                </a:lnTo>
                <a:lnTo>
                  <a:pt x="0" y="219"/>
                </a:lnTo>
                <a:close/>
                <a:moveTo>
                  <a:pt x="828" y="214"/>
                </a:moveTo>
                <a:lnTo>
                  <a:pt x="844" y="214"/>
                </a:lnTo>
                <a:lnTo>
                  <a:pt x="844" y="228"/>
                </a:lnTo>
                <a:lnTo>
                  <a:pt x="828" y="228"/>
                </a:lnTo>
                <a:lnTo>
                  <a:pt x="828" y="214"/>
                </a:lnTo>
                <a:close/>
                <a:moveTo>
                  <a:pt x="0" y="192"/>
                </a:moveTo>
                <a:lnTo>
                  <a:pt x="16" y="192"/>
                </a:lnTo>
                <a:lnTo>
                  <a:pt x="16" y="206"/>
                </a:lnTo>
                <a:lnTo>
                  <a:pt x="0" y="206"/>
                </a:lnTo>
                <a:lnTo>
                  <a:pt x="0" y="192"/>
                </a:lnTo>
                <a:close/>
                <a:moveTo>
                  <a:pt x="828" y="188"/>
                </a:moveTo>
                <a:lnTo>
                  <a:pt x="844" y="188"/>
                </a:lnTo>
                <a:lnTo>
                  <a:pt x="844" y="201"/>
                </a:lnTo>
                <a:lnTo>
                  <a:pt x="828" y="201"/>
                </a:lnTo>
                <a:lnTo>
                  <a:pt x="828" y="188"/>
                </a:lnTo>
                <a:close/>
                <a:moveTo>
                  <a:pt x="0" y="165"/>
                </a:moveTo>
                <a:lnTo>
                  <a:pt x="16" y="165"/>
                </a:lnTo>
                <a:lnTo>
                  <a:pt x="16" y="179"/>
                </a:lnTo>
                <a:lnTo>
                  <a:pt x="0" y="179"/>
                </a:lnTo>
                <a:lnTo>
                  <a:pt x="0" y="165"/>
                </a:lnTo>
                <a:close/>
                <a:moveTo>
                  <a:pt x="828" y="161"/>
                </a:moveTo>
                <a:lnTo>
                  <a:pt x="844" y="161"/>
                </a:lnTo>
                <a:lnTo>
                  <a:pt x="844" y="174"/>
                </a:lnTo>
                <a:lnTo>
                  <a:pt x="828" y="174"/>
                </a:lnTo>
                <a:lnTo>
                  <a:pt x="828" y="161"/>
                </a:lnTo>
                <a:close/>
                <a:moveTo>
                  <a:pt x="0" y="139"/>
                </a:moveTo>
                <a:lnTo>
                  <a:pt x="16" y="139"/>
                </a:lnTo>
                <a:lnTo>
                  <a:pt x="16" y="152"/>
                </a:lnTo>
                <a:lnTo>
                  <a:pt x="0" y="152"/>
                </a:lnTo>
                <a:lnTo>
                  <a:pt x="0" y="139"/>
                </a:lnTo>
                <a:close/>
                <a:moveTo>
                  <a:pt x="828" y="134"/>
                </a:moveTo>
                <a:lnTo>
                  <a:pt x="844" y="134"/>
                </a:lnTo>
                <a:lnTo>
                  <a:pt x="844" y="148"/>
                </a:lnTo>
                <a:lnTo>
                  <a:pt x="828" y="148"/>
                </a:lnTo>
                <a:lnTo>
                  <a:pt x="828" y="134"/>
                </a:lnTo>
                <a:close/>
                <a:moveTo>
                  <a:pt x="0" y="111"/>
                </a:moveTo>
                <a:lnTo>
                  <a:pt x="16" y="111"/>
                </a:lnTo>
                <a:lnTo>
                  <a:pt x="16" y="125"/>
                </a:lnTo>
                <a:lnTo>
                  <a:pt x="0" y="125"/>
                </a:lnTo>
                <a:lnTo>
                  <a:pt x="0" y="111"/>
                </a:lnTo>
                <a:close/>
                <a:moveTo>
                  <a:pt x="828" y="107"/>
                </a:moveTo>
                <a:lnTo>
                  <a:pt x="844" y="107"/>
                </a:lnTo>
                <a:lnTo>
                  <a:pt x="844" y="121"/>
                </a:lnTo>
                <a:lnTo>
                  <a:pt x="828" y="121"/>
                </a:lnTo>
                <a:lnTo>
                  <a:pt x="828" y="107"/>
                </a:lnTo>
                <a:close/>
                <a:moveTo>
                  <a:pt x="0" y="85"/>
                </a:moveTo>
                <a:lnTo>
                  <a:pt x="16" y="85"/>
                </a:lnTo>
                <a:lnTo>
                  <a:pt x="16" y="99"/>
                </a:lnTo>
                <a:lnTo>
                  <a:pt x="0" y="99"/>
                </a:lnTo>
                <a:lnTo>
                  <a:pt x="0" y="85"/>
                </a:lnTo>
                <a:close/>
                <a:moveTo>
                  <a:pt x="828" y="81"/>
                </a:moveTo>
                <a:lnTo>
                  <a:pt x="844" y="81"/>
                </a:lnTo>
                <a:lnTo>
                  <a:pt x="844" y="94"/>
                </a:lnTo>
                <a:lnTo>
                  <a:pt x="828" y="94"/>
                </a:lnTo>
                <a:lnTo>
                  <a:pt x="828" y="81"/>
                </a:lnTo>
                <a:close/>
                <a:moveTo>
                  <a:pt x="0" y="58"/>
                </a:moveTo>
                <a:lnTo>
                  <a:pt x="16" y="58"/>
                </a:lnTo>
                <a:lnTo>
                  <a:pt x="16" y="72"/>
                </a:lnTo>
                <a:lnTo>
                  <a:pt x="0" y="72"/>
                </a:lnTo>
                <a:lnTo>
                  <a:pt x="0" y="58"/>
                </a:lnTo>
                <a:close/>
                <a:moveTo>
                  <a:pt x="828" y="54"/>
                </a:moveTo>
                <a:lnTo>
                  <a:pt x="844" y="54"/>
                </a:lnTo>
                <a:lnTo>
                  <a:pt x="844" y="67"/>
                </a:lnTo>
                <a:lnTo>
                  <a:pt x="828" y="67"/>
                </a:lnTo>
                <a:lnTo>
                  <a:pt x="828" y="54"/>
                </a:lnTo>
                <a:close/>
                <a:moveTo>
                  <a:pt x="0" y="32"/>
                </a:moveTo>
                <a:lnTo>
                  <a:pt x="16" y="32"/>
                </a:lnTo>
                <a:lnTo>
                  <a:pt x="16" y="45"/>
                </a:lnTo>
                <a:lnTo>
                  <a:pt x="0" y="45"/>
                </a:lnTo>
                <a:lnTo>
                  <a:pt x="0" y="32"/>
                </a:lnTo>
                <a:close/>
                <a:moveTo>
                  <a:pt x="828" y="27"/>
                </a:moveTo>
                <a:lnTo>
                  <a:pt x="844" y="27"/>
                </a:lnTo>
                <a:lnTo>
                  <a:pt x="844" y="41"/>
                </a:lnTo>
                <a:lnTo>
                  <a:pt x="828" y="41"/>
                </a:lnTo>
                <a:lnTo>
                  <a:pt x="828" y="27"/>
                </a:lnTo>
                <a:close/>
                <a:moveTo>
                  <a:pt x="828" y="0"/>
                </a:moveTo>
                <a:lnTo>
                  <a:pt x="844" y="0"/>
                </a:lnTo>
                <a:lnTo>
                  <a:pt x="844" y="13"/>
                </a:lnTo>
                <a:lnTo>
                  <a:pt x="836" y="13"/>
                </a:lnTo>
                <a:lnTo>
                  <a:pt x="836" y="17"/>
                </a:lnTo>
                <a:lnTo>
                  <a:pt x="828" y="17"/>
                </a:lnTo>
                <a:lnTo>
                  <a:pt x="828" y="0"/>
                </a:lnTo>
                <a:close/>
                <a:moveTo>
                  <a:pt x="801" y="0"/>
                </a:moveTo>
                <a:lnTo>
                  <a:pt x="814" y="0"/>
                </a:lnTo>
                <a:lnTo>
                  <a:pt x="814" y="17"/>
                </a:lnTo>
                <a:lnTo>
                  <a:pt x="801" y="17"/>
                </a:lnTo>
                <a:lnTo>
                  <a:pt x="801" y="0"/>
                </a:lnTo>
                <a:close/>
                <a:moveTo>
                  <a:pt x="774" y="0"/>
                </a:moveTo>
                <a:lnTo>
                  <a:pt x="788" y="0"/>
                </a:lnTo>
                <a:lnTo>
                  <a:pt x="788" y="17"/>
                </a:lnTo>
                <a:lnTo>
                  <a:pt x="774" y="17"/>
                </a:lnTo>
                <a:lnTo>
                  <a:pt x="774" y="0"/>
                </a:lnTo>
                <a:close/>
                <a:moveTo>
                  <a:pt x="747" y="0"/>
                </a:moveTo>
                <a:lnTo>
                  <a:pt x="761" y="0"/>
                </a:lnTo>
                <a:lnTo>
                  <a:pt x="761" y="17"/>
                </a:lnTo>
                <a:lnTo>
                  <a:pt x="747" y="17"/>
                </a:lnTo>
                <a:lnTo>
                  <a:pt x="747" y="0"/>
                </a:lnTo>
                <a:close/>
                <a:moveTo>
                  <a:pt x="721" y="0"/>
                </a:moveTo>
                <a:lnTo>
                  <a:pt x="734" y="0"/>
                </a:lnTo>
                <a:lnTo>
                  <a:pt x="734" y="17"/>
                </a:lnTo>
                <a:lnTo>
                  <a:pt x="721" y="17"/>
                </a:lnTo>
                <a:lnTo>
                  <a:pt x="721" y="0"/>
                </a:lnTo>
                <a:close/>
                <a:moveTo>
                  <a:pt x="694" y="0"/>
                </a:moveTo>
                <a:lnTo>
                  <a:pt x="707" y="0"/>
                </a:lnTo>
                <a:lnTo>
                  <a:pt x="707" y="17"/>
                </a:lnTo>
                <a:lnTo>
                  <a:pt x="694" y="17"/>
                </a:lnTo>
                <a:lnTo>
                  <a:pt x="694" y="0"/>
                </a:lnTo>
                <a:close/>
                <a:moveTo>
                  <a:pt x="667" y="0"/>
                </a:moveTo>
                <a:lnTo>
                  <a:pt x="681" y="0"/>
                </a:lnTo>
                <a:lnTo>
                  <a:pt x="681" y="17"/>
                </a:lnTo>
                <a:lnTo>
                  <a:pt x="667" y="17"/>
                </a:lnTo>
                <a:lnTo>
                  <a:pt x="667" y="0"/>
                </a:lnTo>
                <a:close/>
                <a:moveTo>
                  <a:pt x="641" y="0"/>
                </a:moveTo>
                <a:lnTo>
                  <a:pt x="654" y="0"/>
                </a:lnTo>
                <a:lnTo>
                  <a:pt x="654" y="17"/>
                </a:lnTo>
                <a:lnTo>
                  <a:pt x="641" y="17"/>
                </a:lnTo>
                <a:lnTo>
                  <a:pt x="641" y="0"/>
                </a:lnTo>
                <a:close/>
                <a:moveTo>
                  <a:pt x="614" y="0"/>
                </a:moveTo>
                <a:lnTo>
                  <a:pt x="627" y="0"/>
                </a:lnTo>
                <a:lnTo>
                  <a:pt x="627" y="17"/>
                </a:lnTo>
                <a:lnTo>
                  <a:pt x="614" y="17"/>
                </a:lnTo>
                <a:lnTo>
                  <a:pt x="614" y="0"/>
                </a:lnTo>
                <a:close/>
                <a:moveTo>
                  <a:pt x="587" y="0"/>
                </a:moveTo>
                <a:lnTo>
                  <a:pt x="600" y="0"/>
                </a:lnTo>
                <a:lnTo>
                  <a:pt x="600" y="17"/>
                </a:lnTo>
                <a:lnTo>
                  <a:pt x="587" y="17"/>
                </a:lnTo>
                <a:lnTo>
                  <a:pt x="587" y="0"/>
                </a:lnTo>
                <a:close/>
                <a:moveTo>
                  <a:pt x="560" y="0"/>
                </a:moveTo>
                <a:lnTo>
                  <a:pt x="574" y="0"/>
                </a:lnTo>
                <a:lnTo>
                  <a:pt x="574" y="17"/>
                </a:lnTo>
                <a:lnTo>
                  <a:pt x="560" y="17"/>
                </a:lnTo>
                <a:lnTo>
                  <a:pt x="560" y="0"/>
                </a:lnTo>
                <a:close/>
                <a:moveTo>
                  <a:pt x="534" y="0"/>
                </a:moveTo>
                <a:lnTo>
                  <a:pt x="547" y="0"/>
                </a:lnTo>
                <a:lnTo>
                  <a:pt x="547" y="17"/>
                </a:lnTo>
                <a:lnTo>
                  <a:pt x="534" y="17"/>
                </a:lnTo>
                <a:lnTo>
                  <a:pt x="534" y="0"/>
                </a:lnTo>
                <a:close/>
                <a:moveTo>
                  <a:pt x="506" y="0"/>
                </a:moveTo>
                <a:lnTo>
                  <a:pt x="520" y="0"/>
                </a:lnTo>
                <a:lnTo>
                  <a:pt x="520" y="17"/>
                </a:lnTo>
                <a:lnTo>
                  <a:pt x="506" y="17"/>
                </a:lnTo>
                <a:lnTo>
                  <a:pt x="506" y="0"/>
                </a:lnTo>
                <a:close/>
                <a:moveTo>
                  <a:pt x="480" y="0"/>
                </a:moveTo>
                <a:lnTo>
                  <a:pt x="493" y="0"/>
                </a:lnTo>
                <a:lnTo>
                  <a:pt x="493" y="17"/>
                </a:lnTo>
                <a:lnTo>
                  <a:pt x="480" y="17"/>
                </a:lnTo>
                <a:lnTo>
                  <a:pt x="480" y="0"/>
                </a:lnTo>
                <a:close/>
                <a:moveTo>
                  <a:pt x="453" y="0"/>
                </a:moveTo>
                <a:lnTo>
                  <a:pt x="467" y="0"/>
                </a:lnTo>
                <a:lnTo>
                  <a:pt x="467" y="17"/>
                </a:lnTo>
                <a:lnTo>
                  <a:pt x="453" y="17"/>
                </a:lnTo>
                <a:lnTo>
                  <a:pt x="453" y="0"/>
                </a:lnTo>
                <a:close/>
                <a:moveTo>
                  <a:pt x="427" y="0"/>
                </a:moveTo>
                <a:lnTo>
                  <a:pt x="440" y="0"/>
                </a:lnTo>
                <a:lnTo>
                  <a:pt x="440" y="17"/>
                </a:lnTo>
                <a:lnTo>
                  <a:pt x="427" y="17"/>
                </a:lnTo>
                <a:lnTo>
                  <a:pt x="427" y="0"/>
                </a:lnTo>
                <a:close/>
                <a:moveTo>
                  <a:pt x="399" y="0"/>
                </a:moveTo>
                <a:lnTo>
                  <a:pt x="413" y="0"/>
                </a:lnTo>
                <a:lnTo>
                  <a:pt x="413" y="17"/>
                </a:lnTo>
                <a:lnTo>
                  <a:pt x="399" y="17"/>
                </a:lnTo>
                <a:lnTo>
                  <a:pt x="399" y="0"/>
                </a:lnTo>
                <a:close/>
                <a:moveTo>
                  <a:pt x="373" y="0"/>
                </a:moveTo>
                <a:lnTo>
                  <a:pt x="386" y="0"/>
                </a:lnTo>
                <a:lnTo>
                  <a:pt x="386" y="17"/>
                </a:lnTo>
                <a:lnTo>
                  <a:pt x="373" y="17"/>
                </a:lnTo>
                <a:lnTo>
                  <a:pt x="373" y="0"/>
                </a:lnTo>
                <a:close/>
                <a:moveTo>
                  <a:pt x="346" y="0"/>
                </a:moveTo>
                <a:lnTo>
                  <a:pt x="359" y="0"/>
                </a:lnTo>
                <a:lnTo>
                  <a:pt x="359" y="17"/>
                </a:lnTo>
                <a:lnTo>
                  <a:pt x="346" y="17"/>
                </a:lnTo>
                <a:lnTo>
                  <a:pt x="346" y="0"/>
                </a:lnTo>
                <a:close/>
                <a:moveTo>
                  <a:pt x="319" y="0"/>
                </a:moveTo>
                <a:lnTo>
                  <a:pt x="333" y="0"/>
                </a:lnTo>
                <a:lnTo>
                  <a:pt x="333" y="17"/>
                </a:lnTo>
                <a:lnTo>
                  <a:pt x="319" y="17"/>
                </a:lnTo>
                <a:lnTo>
                  <a:pt x="319" y="0"/>
                </a:lnTo>
                <a:close/>
                <a:moveTo>
                  <a:pt x="292" y="0"/>
                </a:moveTo>
                <a:lnTo>
                  <a:pt x="306" y="0"/>
                </a:lnTo>
                <a:lnTo>
                  <a:pt x="306" y="17"/>
                </a:lnTo>
                <a:lnTo>
                  <a:pt x="292" y="17"/>
                </a:lnTo>
                <a:lnTo>
                  <a:pt x="292" y="0"/>
                </a:lnTo>
                <a:close/>
                <a:moveTo>
                  <a:pt x="266" y="0"/>
                </a:moveTo>
                <a:lnTo>
                  <a:pt x="279" y="0"/>
                </a:lnTo>
                <a:lnTo>
                  <a:pt x="279" y="17"/>
                </a:lnTo>
                <a:lnTo>
                  <a:pt x="266" y="17"/>
                </a:lnTo>
                <a:lnTo>
                  <a:pt x="266" y="0"/>
                </a:lnTo>
                <a:close/>
                <a:moveTo>
                  <a:pt x="239" y="0"/>
                </a:moveTo>
                <a:lnTo>
                  <a:pt x="252" y="0"/>
                </a:lnTo>
                <a:lnTo>
                  <a:pt x="252" y="17"/>
                </a:lnTo>
                <a:lnTo>
                  <a:pt x="239" y="17"/>
                </a:lnTo>
                <a:lnTo>
                  <a:pt x="239" y="0"/>
                </a:lnTo>
                <a:close/>
                <a:moveTo>
                  <a:pt x="212" y="0"/>
                </a:moveTo>
                <a:lnTo>
                  <a:pt x="226" y="0"/>
                </a:lnTo>
                <a:lnTo>
                  <a:pt x="226" y="17"/>
                </a:lnTo>
                <a:lnTo>
                  <a:pt x="212" y="17"/>
                </a:lnTo>
                <a:lnTo>
                  <a:pt x="212" y="0"/>
                </a:lnTo>
                <a:close/>
                <a:moveTo>
                  <a:pt x="185" y="0"/>
                </a:moveTo>
                <a:lnTo>
                  <a:pt x="199" y="0"/>
                </a:lnTo>
                <a:lnTo>
                  <a:pt x="199" y="17"/>
                </a:lnTo>
                <a:lnTo>
                  <a:pt x="185" y="17"/>
                </a:lnTo>
                <a:lnTo>
                  <a:pt x="185" y="0"/>
                </a:lnTo>
                <a:close/>
                <a:moveTo>
                  <a:pt x="159" y="0"/>
                </a:moveTo>
                <a:lnTo>
                  <a:pt x="172" y="0"/>
                </a:lnTo>
                <a:lnTo>
                  <a:pt x="172" y="17"/>
                </a:lnTo>
                <a:lnTo>
                  <a:pt x="159" y="17"/>
                </a:lnTo>
                <a:lnTo>
                  <a:pt x="159" y="0"/>
                </a:lnTo>
                <a:close/>
                <a:moveTo>
                  <a:pt x="132" y="0"/>
                </a:moveTo>
                <a:lnTo>
                  <a:pt x="145" y="0"/>
                </a:lnTo>
                <a:lnTo>
                  <a:pt x="145" y="17"/>
                </a:lnTo>
                <a:lnTo>
                  <a:pt x="132" y="17"/>
                </a:lnTo>
                <a:lnTo>
                  <a:pt x="132" y="0"/>
                </a:lnTo>
                <a:close/>
                <a:moveTo>
                  <a:pt x="105" y="0"/>
                </a:moveTo>
                <a:lnTo>
                  <a:pt x="119" y="0"/>
                </a:lnTo>
                <a:lnTo>
                  <a:pt x="119" y="17"/>
                </a:lnTo>
                <a:lnTo>
                  <a:pt x="105" y="17"/>
                </a:lnTo>
                <a:lnTo>
                  <a:pt x="105" y="0"/>
                </a:lnTo>
                <a:close/>
                <a:moveTo>
                  <a:pt x="79" y="0"/>
                </a:moveTo>
                <a:lnTo>
                  <a:pt x="92" y="0"/>
                </a:lnTo>
                <a:lnTo>
                  <a:pt x="92" y="17"/>
                </a:lnTo>
                <a:lnTo>
                  <a:pt x="79" y="17"/>
                </a:lnTo>
                <a:lnTo>
                  <a:pt x="79" y="0"/>
                </a:lnTo>
                <a:close/>
                <a:moveTo>
                  <a:pt x="52" y="0"/>
                </a:moveTo>
                <a:lnTo>
                  <a:pt x="65" y="0"/>
                </a:lnTo>
                <a:lnTo>
                  <a:pt x="65" y="17"/>
                </a:lnTo>
                <a:lnTo>
                  <a:pt x="52" y="17"/>
                </a:lnTo>
                <a:lnTo>
                  <a:pt x="52" y="0"/>
                </a:lnTo>
                <a:close/>
                <a:moveTo>
                  <a:pt x="25" y="0"/>
                </a:moveTo>
                <a:lnTo>
                  <a:pt x="38" y="0"/>
                </a:lnTo>
                <a:lnTo>
                  <a:pt x="38" y="17"/>
                </a:lnTo>
                <a:lnTo>
                  <a:pt x="25" y="17"/>
                </a:lnTo>
                <a:lnTo>
                  <a:pt x="25" y="0"/>
                </a:lnTo>
                <a:close/>
                <a:moveTo>
                  <a:pt x="0" y="0"/>
                </a:moveTo>
                <a:lnTo>
                  <a:pt x="12" y="0"/>
                </a:lnTo>
                <a:lnTo>
                  <a:pt x="12" y="9"/>
                </a:lnTo>
                <a:lnTo>
                  <a:pt x="16" y="9"/>
                </a:lnTo>
                <a:lnTo>
                  <a:pt x="16" y="18"/>
                </a:lnTo>
                <a:lnTo>
                  <a:pt x="0"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01" name="Rectangle 1485"/>
          <p:cNvSpPr>
            <a:spLocks noChangeArrowheads="1"/>
          </p:cNvSpPr>
          <p:nvPr/>
        </p:nvSpPr>
        <p:spPr bwMode="auto">
          <a:xfrm>
            <a:off x="6730140" y="3295445"/>
            <a:ext cx="1744603" cy="2052228"/>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02" name="Freeform 1486"/>
          <p:cNvSpPr>
            <a:spLocks noEditPoints="1"/>
          </p:cNvSpPr>
          <p:nvPr/>
        </p:nvSpPr>
        <p:spPr bwMode="auto">
          <a:xfrm>
            <a:off x="6713283" y="3276482"/>
            <a:ext cx="1778316" cy="2090154"/>
          </a:xfrm>
          <a:custGeom>
            <a:avLst/>
            <a:gdLst/>
            <a:ahLst/>
            <a:cxnLst>
              <a:cxn ang="0">
                <a:pos x="743" y="975"/>
              </a:cxn>
              <a:cxn ang="0">
                <a:pos x="702" y="975"/>
              </a:cxn>
              <a:cxn ang="0">
                <a:pos x="649" y="992"/>
              </a:cxn>
              <a:cxn ang="0">
                <a:pos x="582" y="992"/>
              </a:cxn>
              <a:cxn ang="0">
                <a:pos x="528" y="975"/>
              </a:cxn>
              <a:cxn ang="0">
                <a:pos x="448" y="975"/>
              </a:cxn>
              <a:cxn ang="0">
                <a:pos x="407" y="975"/>
              </a:cxn>
              <a:cxn ang="0">
                <a:pos x="354" y="992"/>
              </a:cxn>
              <a:cxn ang="0">
                <a:pos x="288" y="992"/>
              </a:cxn>
              <a:cxn ang="0">
                <a:pos x="234" y="975"/>
              </a:cxn>
              <a:cxn ang="0">
                <a:pos x="153" y="975"/>
              </a:cxn>
              <a:cxn ang="0">
                <a:pos x="113" y="975"/>
              </a:cxn>
              <a:cxn ang="0">
                <a:pos x="60" y="992"/>
              </a:cxn>
              <a:cxn ang="0">
                <a:pos x="0" y="981"/>
              </a:cxn>
              <a:cxn ang="0">
                <a:pos x="0" y="941"/>
              </a:cxn>
              <a:cxn ang="0">
                <a:pos x="16" y="915"/>
              </a:cxn>
              <a:cxn ang="0">
                <a:pos x="16" y="901"/>
              </a:cxn>
              <a:cxn ang="0">
                <a:pos x="0" y="874"/>
              </a:cxn>
              <a:cxn ang="0">
                <a:pos x="0" y="834"/>
              </a:cxn>
              <a:cxn ang="0">
                <a:pos x="828" y="806"/>
              </a:cxn>
              <a:cxn ang="0">
                <a:pos x="844" y="778"/>
              </a:cxn>
              <a:cxn ang="0">
                <a:pos x="844" y="765"/>
              </a:cxn>
              <a:cxn ang="0">
                <a:pos x="828" y="739"/>
              </a:cxn>
              <a:cxn ang="0">
                <a:pos x="828" y="698"/>
              </a:cxn>
              <a:cxn ang="0">
                <a:pos x="0" y="647"/>
              </a:cxn>
              <a:cxn ang="0">
                <a:pos x="16" y="620"/>
              </a:cxn>
              <a:cxn ang="0">
                <a:pos x="16" y="606"/>
              </a:cxn>
              <a:cxn ang="0">
                <a:pos x="0" y="580"/>
              </a:cxn>
              <a:cxn ang="0">
                <a:pos x="0" y="540"/>
              </a:cxn>
              <a:cxn ang="0">
                <a:pos x="828" y="511"/>
              </a:cxn>
              <a:cxn ang="0">
                <a:pos x="844" y="484"/>
              </a:cxn>
              <a:cxn ang="0">
                <a:pos x="844" y="471"/>
              </a:cxn>
              <a:cxn ang="0">
                <a:pos x="828" y="443"/>
              </a:cxn>
              <a:cxn ang="0">
                <a:pos x="828" y="403"/>
              </a:cxn>
              <a:cxn ang="0">
                <a:pos x="0" y="352"/>
              </a:cxn>
              <a:cxn ang="0">
                <a:pos x="16" y="326"/>
              </a:cxn>
              <a:cxn ang="0">
                <a:pos x="16" y="312"/>
              </a:cxn>
              <a:cxn ang="0">
                <a:pos x="0" y="285"/>
              </a:cxn>
              <a:cxn ang="0">
                <a:pos x="0" y="245"/>
              </a:cxn>
              <a:cxn ang="0">
                <a:pos x="828" y="216"/>
              </a:cxn>
              <a:cxn ang="0">
                <a:pos x="844" y="189"/>
              </a:cxn>
              <a:cxn ang="0">
                <a:pos x="844" y="176"/>
              </a:cxn>
              <a:cxn ang="0">
                <a:pos x="828" y="149"/>
              </a:cxn>
              <a:cxn ang="0">
                <a:pos x="828" y="109"/>
              </a:cxn>
              <a:cxn ang="0">
                <a:pos x="0" y="58"/>
              </a:cxn>
              <a:cxn ang="0">
                <a:pos x="16" y="30"/>
              </a:cxn>
              <a:cxn ang="0">
                <a:pos x="844" y="15"/>
              </a:cxn>
              <a:cxn ang="0">
                <a:pos x="816" y="17"/>
              </a:cxn>
              <a:cxn ang="0">
                <a:pos x="749" y="17"/>
              </a:cxn>
              <a:cxn ang="0">
                <a:pos x="696" y="0"/>
              </a:cxn>
              <a:cxn ang="0">
                <a:pos x="615" y="0"/>
              </a:cxn>
              <a:cxn ang="0">
                <a:pos x="575" y="0"/>
              </a:cxn>
              <a:cxn ang="0">
                <a:pos x="521" y="17"/>
              </a:cxn>
              <a:cxn ang="0">
                <a:pos x="454" y="17"/>
              </a:cxn>
              <a:cxn ang="0">
                <a:pos x="401" y="0"/>
              </a:cxn>
              <a:cxn ang="0">
                <a:pos x="321" y="0"/>
              </a:cxn>
              <a:cxn ang="0">
                <a:pos x="281" y="0"/>
              </a:cxn>
              <a:cxn ang="0">
                <a:pos x="227" y="17"/>
              </a:cxn>
              <a:cxn ang="0">
                <a:pos x="160" y="17"/>
              </a:cxn>
              <a:cxn ang="0">
                <a:pos x="106" y="0"/>
              </a:cxn>
              <a:cxn ang="0">
                <a:pos x="27" y="0"/>
              </a:cxn>
              <a:cxn ang="0">
                <a:pos x="0" y="0"/>
              </a:cxn>
            </a:cxnLst>
            <a:rect l="0" t="0" r="r" b="b"/>
            <a:pathLst>
              <a:path w="844" h="992">
                <a:moveTo>
                  <a:pt x="796" y="975"/>
                </a:moveTo>
                <a:lnTo>
                  <a:pt x="809" y="975"/>
                </a:lnTo>
                <a:lnTo>
                  <a:pt x="809" y="992"/>
                </a:lnTo>
                <a:lnTo>
                  <a:pt x="796" y="992"/>
                </a:lnTo>
                <a:lnTo>
                  <a:pt x="796" y="975"/>
                </a:lnTo>
                <a:close/>
                <a:moveTo>
                  <a:pt x="769" y="975"/>
                </a:moveTo>
                <a:lnTo>
                  <a:pt x="782" y="975"/>
                </a:lnTo>
                <a:lnTo>
                  <a:pt x="782" y="992"/>
                </a:lnTo>
                <a:lnTo>
                  <a:pt x="769" y="992"/>
                </a:lnTo>
                <a:lnTo>
                  <a:pt x="769" y="975"/>
                </a:lnTo>
                <a:close/>
                <a:moveTo>
                  <a:pt x="743" y="975"/>
                </a:moveTo>
                <a:lnTo>
                  <a:pt x="756" y="975"/>
                </a:lnTo>
                <a:lnTo>
                  <a:pt x="756" y="992"/>
                </a:lnTo>
                <a:lnTo>
                  <a:pt x="743" y="992"/>
                </a:lnTo>
                <a:lnTo>
                  <a:pt x="743" y="975"/>
                </a:lnTo>
                <a:close/>
                <a:moveTo>
                  <a:pt x="715" y="975"/>
                </a:moveTo>
                <a:lnTo>
                  <a:pt x="729" y="975"/>
                </a:lnTo>
                <a:lnTo>
                  <a:pt x="729" y="992"/>
                </a:lnTo>
                <a:lnTo>
                  <a:pt x="715" y="992"/>
                </a:lnTo>
                <a:lnTo>
                  <a:pt x="715" y="975"/>
                </a:lnTo>
                <a:close/>
                <a:moveTo>
                  <a:pt x="689" y="975"/>
                </a:moveTo>
                <a:lnTo>
                  <a:pt x="702" y="975"/>
                </a:lnTo>
                <a:lnTo>
                  <a:pt x="702" y="992"/>
                </a:lnTo>
                <a:lnTo>
                  <a:pt x="689" y="992"/>
                </a:lnTo>
                <a:lnTo>
                  <a:pt x="689" y="975"/>
                </a:lnTo>
                <a:close/>
                <a:moveTo>
                  <a:pt x="662" y="975"/>
                </a:moveTo>
                <a:lnTo>
                  <a:pt x="675" y="975"/>
                </a:lnTo>
                <a:lnTo>
                  <a:pt x="675" y="992"/>
                </a:lnTo>
                <a:lnTo>
                  <a:pt x="662" y="992"/>
                </a:lnTo>
                <a:lnTo>
                  <a:pt x="662" y="975"/>
                </a:lnTo>
                <a:close/>
                <a:moveTo>
                  <a:pt x="635" y="975"/>
                </a:moveTo>
                <a:lnTo>
                  <a:pt x="649" y="975"/>
                </a:lnTo>
                <a:lnTo>
                  <a:pt x="649" y="992"/>
                </a:lnTo>
                <a:lnTo>
                  <a:pt x="635" y="992"/>
                </a:lnTo>
                <a:lnTo>
                  <a:pt x="635" y="975"/>
                </a:lnTo>
                <a:close/>
                <a:moveTo>
                  <a:pt x="608" y="975"/>
                </a:moveTo>
                <a:lnTo>
                  <a:pt x="622" y="975"/>
                </a:lnTo>
                <a:lnTo>
                  <a:pt x="622" y="992"/>
                </a:lnTo>
                <a:lnTo>
                  <a:pt x="608" y="992"/>
                </a:lnTo>
                <a:lnTo>
                  <a:pt x="608" y="975"/>
                </a:lnTo>
                <a:close/>
                <a:moveTo>
                  <a:pt x="582" y="975"/>
                </a:moveTo>
                <a:lnTo>
                  <a:pt x="595" y="975"/>
                </a:lnTo>
                <a:lnTo>
                  <a:pt x="595" y="992"/>
                </a:lnTo>
                <a:lnTo>
                  <a:pt x="582" y="992"/>
                </a:lnTo>
                <a:lnTo>
                  <a:pt x="582" y="975"/>
                </a:lnTo>
                <a:close/>
                <a:moveTo>
                  <a:pt x="555" y="975"/>
                </a:moveTo>
                <a:lnTo>
                  <a:pt x="568" y="975"/>
                </a:lnTo>
                <a:lnTo>
                  <a:pt x="568" y="992"/>
                </a:lnTo>
                <a:lnTo>
                  <a:pt x="555" y="992"/>
                </a:lnTo>
                <a:lnTo>
                  <a:pt x="555" y="975"/>
                </a:lnTo>
                <a:close/>
                <a:moveTo>
                  <a:pt x="528" y="975"/>
                </a:moveTo>
                <a:lnTo>
                  <a:pt x="542" y="975"/>
                </a:lnTo>
                <a:lnTo>
                  <a:pt x="542" y="992"/>
                </a:lnTo>
                <a:lnTo>
                  <a:pt x="528" y="992"/>
                </a:lnTo>
                <a:lnTo>
                  <a:pt x="528" y="975"/>
                </a:lnTo>
                <a:close/>
                <a:moveTo>
                  <a:pt x="501" y="975"/>
                </a:moveTo>
                <a:lnTo>
                  <a:pt x="515" y="975"/>
                </a:lnTo>
                <a:lnTo>
                  <a:pt x="515" y="992"/>
                </a:lnTo>
                <a:lnTo>
                  <a:pt x="501" y="992"/>
                </a:lnTo>
                <a:lnTo>
                  <a:pt x="501" y="975"/>
                </a:lnTo>
                <a:close/>
                <a:moveTo>
                  <a:pt x="475" y="975"/>
                </a:moveTo>
                <a:lnTo>
                  <a:pt x="488" y="975"/>
                </a:lnTo>
                <a:lnTo>
                  <a:pt x="488" y="992"/>
                </a:lnTo>
                <a:lnTo>
                  <a:pt x="475" y="992"/>
                </a:lnTo>
                <a:lnTo>
                  <a:pt x="475" y="975"/>
                </a:lnTo>
                <a:close/>
                <a:moveTo>
                  <a:pt x="448" y="975"/>
                </a:moveTo>
                <a:lnTo>
                  <a:pt x="461" y="975"/>
                </a:lnTo>
                <a:lnTo>
                  <a:pt x="461" y="992"/>
                </a:lnTo>
                <a:lnTo>
                  <a:pt x="448" y="992"/>
                </a:lnTo>
                <a:lnTo>
                  <a:pt x="448" y="975"/>
                </a:lnTo>
                <a:close/>
                <a:moveTo>
                  <a:pt x="421" y="975"/>
                </a:moveTo>
                <a:lnTo>
                  <a:pt x="435" y="975"/>
                </a:lnTo>
                <a:lnTo>
                  <a:pt x="435" y="992"/>
                </a:lnTo>
                <a:lnTo>
                  <a:pt x="421" y="992"/>
                </a:lnTo>
                <a:lnTo>
                  <a:pt x="421" y="975"/>
                </a:lnTo>
                <a:close/>
                <a:moveTo>
                  <a:pt x="395" y="975"/>
                </a:moveTo>
                <a:lnTo>
                  <a:pt x="407" y="975"/>
                </a:lnTo>
                <a:lnTo>
                  <a:pt x="407" y="992"/>
                </a:lnTo>
                <a:lnTo>
                  <a:pt x="395" y="992"/>
                </a:lnTo>
                <a:lnTo>
                  <a:pt x="395" y="975"/>
                </a:lnTo>
                <a:close/>
                <a:moveTo>
                  <a:pt x="367" y="975"/>
                </a:moveTo>
                <a:lnTo>
                  <a:pt x="381" y="975"/>
                </a:lnTo>
                <a:lnTo>
                  <a:pt x="381" y="992"/>
                </a:lnTo>
                <a:lnTo>
                  <a:pt x="367" y="992"/>
                </a:lnTo>
                <a:lnTo>
                  <a:pt x="367" y="975"/>
                </a:lnTo>
                <a:close/>
                <a:moveTo>
                  <a:pt x="341" y="975"/>
                </a:moveTo>
                <a:lnTo>
                  <a:pt x="354" y="975"/>
                </a:lnTo>
                <a:lnTo>
                  <a:pt x="354" y="992"/>
                </a:lnTo>
                <a:lnTo>
                  <a:pt x="341" y="992"/>
                </a:lnTo>
                <a:lnTo>
                  <a:pt x="341" y="975"/>
                </a:lnTo>
                <a:close/>
                <a:moveTo>
                  <a:pt x="314" y="975"/>
                </a:moveTo>
                <a:lnTo>
                  <a:pt x="328" y="975"/>
                </a:lnTo>
                <a:lnTo>
                  <a:pt x="328" y="992"/>
                </a:lnTo>
                <a:lnTo>
                  <a:pt x="314" y="992"/>
                </a:lnTo>
                <a:lnTo>
                  <a:pt x="314" y="975"/>
                </a:lnTo>
                <a:close/>
                <a:moveTo>
                  <a:pt x="288" y="975"/>
                </a:moveTo>
                <a:lnTo>
                  <a:pt x="301" y="975"/>
                </a:lnTo>
                <a:lnTo>
                  <a:pt x="301" y="992"/>
                </a:lnTo>
                <a:lnTo>
                  <a:pt x="288" y="992"/>
                </a:lnTo>
                <a:lnTo>
                  <a:pt x="288" y="975"/>
                </a:lnTo>
                <a:close/>
                <a:moveTo>
                  <a:pt x="260" y="975"/>
                </a:moveTo>
                <a:lnTo>
                  <a:pt x="274" y="975"/>
                </a:lnTo>
                <a:lnTo>
                  <a:pt x="274" y="992"/>
                </a:lnTo>
                <a:lnTo>
                  <a:pt x="260" y="992"/>
                </a:lnTo>
                <a:lnTo>
                  <a:pt x="260" y="975"/>
                </a:lnTo>
                <a:close/>
                <a:moveTo>
                  <a:pt x="234" y="975"/>
                </a:moveTo>
                <a:lnTo>
                  <a:pt x="247" y="975"/>
                </a:lnTo>
                <a:lnTo>
                  <a:pt x="247" y="992"/>
                </a:lnTo>
                <a:lnTo>
                  <a:pt x="234" y="992"/>
                </a:lnTo>
                <a:lnTo>
                  <a:pt x="234" y="975"/>
                </a:lnTo>
                <a:close/>
                <a:moveTo>
                  <a:pt x="207" y="975"/>
                </a:moveTo>
                <a:lnTo>
                  <a:pt x="220" y="975"/>
                </a:lnTo>
                <a:lnTo>
                  <a:pt x="220" y="992"/>
                </a:lnTo>
                <a:lnTo>
                  <a:pt x="207" y="992"/>
                </a:lnTo>
                <a:lnTo>
                  <a:pt x="207" y="975"/>
                </a:lnTo>
                <a:close/>
                <a:moveTo>
                  <a:pt x="180" y="975"/>
                </a:moveTo>
                <a:lnTo>
                  <a:pt x="194" y="975"/>
                </a:lnTo>
                <a:lnTo>
                  <a:pt x="194" y="992"/>
                </a:lnTo>
                <a:lnTo>
                  <a:pt x="180" y="992"/>
                </a:lnTo>
                <a:lnTo>
                  <a:pt x="180" y="975"/>
                </a:lnTo>
                <a:close/>
                <a:moveTo>
                  <a:pt x="153" y="975"/>
                </a:moveTo>
                <a:lnTo>
                  <a:pt x="167" y="975"/>
                </a:lnTo>
                <a:lnTo>
                  <a:pt x="167" y="992"/>
                </a:lnTo>
                <a:lnTo>
                  <a:pt x="153" y="992"/>
                </a:lnTo>
                <a:lnTo>
                  <a:pt x="153" y="975"/>
                </a:lnTo>
                <a:close/>
                <a:moveTo>
                  <a:pt x="127" y="975"/>
                </a:moveTo>
                <a:lnTo>
                  <a:pt x="140" y="975"/>
                </a:lnTo>
                <a:lnTo>
                  <a:pt x="140" y="992"/>
                </a:lnTo>
                <a:lnTo>
                  <a:pt x="127" y="992"/>
                </a:lnTo>
                <a:lnTo>
                  <a:pt x="127" y="975"/>
                </a:lnTo>
                <a:close/>
                <a:moveTo>
                  <a:pt x="100" y="975"/>
                </a:moveTo>
                <a:lnTo>
                  <a:pt x="113" y="975"/>
                </a:lnTo>
                <a:lnTo>
                  <a:pt x="113" y="992"/>
                </a:lnTo>
                <a:lnTo>
                  <a:pt x="100" y="992"/>
                </a:lnTo>
                <a:lnTo>
                  <a:pt x="100" y="975"/>
                </a:lnTo>
                <a:close/>
                <a:moveTo>
                  <a:pt x="73" y="975"/>
                </a:moveTo>
                <a:lnTo>
                  <a:pt x="87" y="975"/>
                </a:lnTo>
                <a:lnTo>
                  <a:pt x="87" y="992"/>
                </a:lnTo>
                <a:lnTo>
                  <a:pt x="73" y="992"/>
                </a:lnTo>
                <a:lnTo>
                  <a:pt x="73" y="975"/>
                </a:lnTo>
                <a:close/>
                <a:moveTo>
                  <a:pt x="46" y="975"/>
                </a:moveTo>
                <a:lnTo>
                  <a:pt x="60" y="975"/>
                </a:lnTo>
                <a:lnTo>
                  <a:pt x="60" y="992"/>
                </a:lnTo>
                <a:lnTo>
                  <a:pt x="46" y="992"/>
                </a:lnTo>
                <a:lnTo>
                  <a:pt x="46" y="975"/>
                </a:lnTo>
                <a:close/>
                <a:moveTo>
                  <a:pt x="20" y="975"/>
                </a:moveTo>
                <a:lnTo>
                  <a:pt x="33" y="975"/>
                </a:lnTo>
                <a:lnTo>
                  <a:pt x="33" y="992"/>
                </a:lnTo>
                <a:lnTo>
                  <a:pt x="20" y="992"/>
                </a:lnTo>
                <a:lnTo>
                  <a:pt x="20" y="975"/>
                </a:lnTo>
                <a:close/>
                <a:moveTo>
                  <a:pt x="0" y="968"/>
                </a:moveTo>
                <a:lnTo>
                  <a:pt x="16" y="968"/>
                </a:lnTo>
                <a:lnTo>
                  <a:pt x="16" y="981"/>
                </a:lnTo>
                <a:lnTo>
                  <a:pt x="0" y="981"/>
                </a:lnTo>
                <a:lnTo>
                  <a:pt x="0" y="968"/>
                </a:lnTo>
                <a:close/>
                <a:moveTo>
                  <a:pt x="828" y="966"/>
                </a:moveTo>
                <a:lnTo>
                  <a:pt x="844" y="966"/>
                </a:lnTo>
                <a:lnTo>
                  <a:pt x="844" y="979"/>
                </a:lnTo>
                <a:lnTo>
                  <a:pt x="836" y="979"/>
                </a:lnTo>
                <a:lnTo>
                  <a:pt x="836" y="992"/>
                </a:lnTo>
                <a:lnTo>
                  <a:pt x="822" y="992"/>
                </a:lnTo>
                <a:lnTo>
                  <a:pt x="822" y="975"/>
                </a:lnTo>
                <a:lnTo>
                  <a:pt x="828" y="975"/>
                </a:lnTo>
                <a:lnTo>
                  <a:pt x="828" y="966"/>
                </a:lnTo>
                <a:close/>
                <a:moveTo>
                  <a:pt x="0" y="941"/>
                </a:moveTo>
                <a:lnTo>
                  <a:pt x="16" y="941"/>
                </a:lnTo>
                <a:lnTo>
                  <a:pt x="16" y="955"/>
                </a:lnTo>
                <a:lnTo>
                  <a:pt x="0" y="955"/>
                </a:lnTo>
                <a:lnTo>
                  <a:pt x="0" y="941"/>
                </a:lnTo>
                <a:close/>
                <a:moveTo>
                  <a:pt x="828" y="939"/>
                </a:moveTo>
                <a:lnTo>
                  <a:pt x="844" y="939"/>
                </a:lnTo>
                <a:lnTo>
                  <a:pt x="844" y="953"/>
                </a:lnTo>
                <a:lnTo>
                  <a:pt x="828" y="953"/>
                </a:lnTo>
                <a:lnTo>
                  <a:pt x="828" y="939"/>
                </a:lnTo>
                <a:close/>
                <a:moveTo>
                  <a:pt x="0" y="915"/>
                </a:moveTo>
                <a:lnTo>
                  <a:pt x="16" y="915"/>
                </a:lnTo>
                <a:lnTo>
                  <a:pt x="16" y="928"/>
                </a:lnTo>
                <a:lnTo>
                  <a:pt x="0" y="928"/>
                </a:lnTo>
                <a:lnTo>
                  <a:pt x="0" y="915"/>
                </a:lnTo>
                <a:close/>
                <a:moveTo>
                  <a:pt x="828" y="913"/>
                </a:moveTo>
                <a:lnTo>
                  <a:pt x="844" y="913"/>
                </a:lnTo>
                <a:lnTo>
                  <a:pt x="844" y="926"/>
                </a:lnTo>
                <a:lnTo>
                  <a:pt x="828" y="926"/>
                </a:lnTo>
                <a:lnTo>
                  <a:pt x="828" y="913"/>
                </a:lnTo>
                <a:close/>
                <a:moveTo>
                  <a:pt x="0" y="888"/>
                </a:moveTo>
                <a:lnTo>
                  <a:pt x="16" y="888"/>
                </a:lnTo>
                <a:lnTo>
                  <a:pt x="16" y="901"/>
                </a:lnTo>
                <a:lnTo>
                  <a:pt x="0" y="901"/>
                </a:lnTo>
                <a:lnTo>
                  <a:pt x="0" y="888"/>
                </a:lnTo>
                <a:close/>
                <a:moveTo>
                  <a:pt x="828" y="886"/>
                </a:moveTo>
                <a:lnTo>
                  <a:pt x="844" y="886"/>
                </a:lnTo>
                <a:lnTo>
                  <a:pt x="844" y="899"/>
                </a:lnTo>
                <a:lnTo>
                  <a:pt x="828" y="899"/>
                </a:lnTo>
                <a:lnTo>
                  <a:pt x="828" y="886"/>
                </a:lnTo>
                <a:close/>
                <a:moveTo>
                  <a:pt x="0" y="861"/>
                </a:moveTo>
                <a:lnTo>
                  <a:pt x="16" y="861"/>
                </a:lnTo>
                <a:lnTo>
                  <a:pt x="16" y="874"/>
                </a:lnTo>
                <a:lnTo>
                  <a:pt x="0" y="874"/>
                </a:lnTo>
                <a:lnTo>
                  <a:pt x="0" y="861"/>
                </a:lnTo>
                <a:close/>
                <a:moveTo>
                  <a:pt x="828" y="859"/>
                </a:moveTo>
                <a:lnTo>
                  <a:pt x="844" y="859"/>
                </a:lnTo>
                <a:lnTo>
                  <a:pt x="844" y="872"/>
                </a:lnTo>
                <a:lnTo>
                  <a:pt x="828" y="872"/>
                </a:lnTo>
                <a:lnTo>
                  <a:pt x="828" y="859"/>
                </a:lnTo>
                <a:close/>
                <a:moveTo>
                  <a:pt x="0" y="834"/>
                </a:moveTo>
                <a:lnTo>
                  <a:pt x="16" y="834"/>
                </a:lnTo>
                <a:lnTo>
                  <a:pt x="16" y="848"/>
                </a:lnTo>
                <a:lnTo>
                  <a:pt x="0" y="848"/>
                </a:lnTo>
                <a:lnTo>
                  <a:pt x="0" y="834"/>
                </a:lnTo>
                <a:close/>
                <a:moveTo>
                  <a:pt x="828" y="832"/>
                </a:moveTo>
                <a:lnTo>
                  <a:pt x="844" y="832"/>
                </a:lnTo>
                <a:lnTo>
                  <a:pt x="844" y="846"/>
                </a:lnTo>
                <a:lnTo>
                  <a:pt x="828" y="846"/>
                </a:lnTo>
                <a:lnTo>
                  <a:pt x="828" y="832"/>
                </a:lnTo>
                <a:close/>
                <a:moveTo>
                  <a:pt x="0" y="808"/>
                </a:moveTo>
                <a:lnTo>
                  <a:pt x="16" y="808"/>
                </a:lnTo>
                <a:lnTo>
                  <a:pt x="16" y="821"/>
                </a:lnTo>
                <a:lnTo>
                  <a:pt x="0" y="821"/>
                </a:lnTo>
                <a:lnTo>
                  <a:pt x="0" y="808"/>
                </a:lnTo>
                <a:close/>
                <a:moveTo>
                  <a:pt x="828" y="806"/>
                </a:moveTo>
                <a:lnTo>
                  <a:pt x="844" y="806"/>
                </a:lnTo>
                <a:lnTo>
                  <a:pt x="844" y="818"/>
                </a:lnTo>
                <a:lnTo>
                  <a:pt x="828" y="818"/>
                </a:lnTo>
                <a:lnTo>
                  <a:pt x="828" y="806"/>
                </a:lnTo>
                <a:close/>
                <a:moveTo>
                  <a:pt x="0" y="780"/>
                </a:moveTo>
                <a:lnTo>
                  <a:pt x="16" y="780"/>
                </a:lnTo>
                <a:lnTo>
                  <a:pt x="16" y="794"/>
                </a:lnTo>
                <a:lnTo>
                  <a:pt x="0" y="794"/>
                </a:lnTo>
                <a:lnTo>
                  <a:pt x="0" y="780"/>
                </a:lnTo>
                <a:close/>
                <a:moveTo>
                  <a:pt x="828" y="778"/>
                </a:moveTo>
                <a:lnTo>
                  <a:pt x="844" y="778"/>
                </a:lnTo>
                <a:lnTo>
                  <a:pt x="844" y="792"/>
                </a:lnTo>
                <a:lnTo>
                  <a:pt x="828" y="792"/>
                </a:lnTo>
                <a:lnTo>
                  <a:pt x="828" y="778"/>
                </a:lnTo>
                <a:close/>
                <a:moveTo>
                  <a:pt x="0" y="754"/>
                </a:moveTo>
                <a:lnTo>
                  <a:pt x="16" y="754"/>
                </a:lnTo>
                <a:lnTo>
                  <a:pt x="16" y="767"/>
                </a:lnTo>
                <a:lnTo>
                  <a:pt x="0" y="767"/>
                </a:lnTo>
                <a:lnTo>
                  <a:pt x="0" y="754"/>
                </a:lnTo>
                <a:close/>
                <a:moveTo>
                  <a:pt x="828" y="752"/>
                </a:moveTo>
                <a:lnTo>
                  <a:pt x="844" y="752"/>
                </a:lnTo>
                <a:lnTo>
                  <a:pt x="844" y="765"/>
                </a:lnTo>
                <a:lnTo>
                  <a:pt x="828" y="765"/>
                </a:lnTo>
                <a:lnTo>
                  <a:pt x="828" y="752"/>
                </a:lnTo>
                <a:close/>
                <a:moveTo>
                  <a:pt x="0" y="727"/>
                </a:moveTo>
                <a:lnTo>
                  <a:pt x="16" y="727"/>
                </a:lnTo>
                <a:lnTo>
                  <a:pt x="16" y="741"/>
                </a:lnTo>
                <a:lnTo>
                  <a:pt x="0" y="741"/>
                </a:lnTo>
                <a:lnTo>
                  <a:pt x="0" y="727"/>
                </a:lnTo>
                <a:close/>
                <a:moveTo>
                  <a:pt x="828" y="725"/>
                </a:moveTo>
                <a:lnTo>
                  <a:pt x="844" y="725"/>
                </a:lnTo>
                <a:lnTo>
                  <a:pt x="844" y="739"/>
                </a:lnTo>
                <a:lnTo>
                  <a:pt x="828" y="739"/>
                </a:lnTo>
                <a:lnTo>
                  <a:pt x="828" y="725"/>
                </a:lnTo>
                <a:close/>
                <a:moveTo>
                  <a:pt x="0" y="701"/>
                </a:moveTo>
                <a:lnTo>
                  <a:pt x="16" y="701"/>
                </a:lnTo>
                <a:lnTo>
                  <a:pt x="16" y="713"/>
                </a:lnTo>
                <a:lnTo>
                  <a:pt x="0" y="713"/>
                </a:lnTo>
                <a:lnTo>
                  <a:pt x="0" y="701"/>
                </a:lnTo>
                <a:close/>
                <a:moveTo>
                  <a:pt x="828" y="698"/>
                </a:moveTo>
                <a:lnTo>
                  <a:pt x="844" y="698"/>
                </a:lnTo>
                <a:lnTo>
                  <a:pt x="844" y="711"/>
                </a:lnTo>
                <a:lnTo>
                  <a:pt x="828" y="711"/>
                </a:lnTo>
                <a:lnTo>
                  <a:pt x="828" y="698"/>
                </a:lnTo>
                <a:close/>
                <a:moveTo>
                  <a:pt x="0" y="673"/>
                </a:moveTo>
                <a:lnTo>
                  <a:pt x="16" y="673"/>
                </a:lnTo>
                <a:lnTo>
                  <a:pt x="16" y="687"/>
                </a:lnTo>
                <a:lnTo>
                  <a:pt x="0" y="687"/>
                </a:lnTo>
                <a:lnTo>
                  <a:pt x="0" y="673"/>
                </a:lnTo>
                <a:close/>
                <a:moveTo>
                  <a:pt x="828" y="671"/>
                </a:moveTo>
                <a:lnTo>
                  <a:pt x="844" y="671"/>
                </a:lnTo>
                <a:lnTo>
                  <a:pt x="844" y="685"/>
                </a:lnTo>
                <a:lnTo>
                  <a:pt x="828" y="685"/>
                </a:lnTo>
                <a:lnTo>
                  <a:pt x="828" y="671"/>
                </a:lnTo>
                <a:close/>
                <a:moveTo>
                  <a:pt x="0" y="647"/>
                </a:moveTo>
                <a:lnTo>
                  <a:pt x="16" y="647"/>
                </a:lnTo>
                <a:lnTo>
                  <a:pt x="16" y="660"/>
                </a:lnTo>
                <a:lnTo>
                  <a:pt x="0" y="660"/>
                </a:lnTo>
                <a:lnTo>
                  <a:pt x="0" y="647"/>
                </a:lnTo>
                <a:close/>
                <a:moveTo>
                  <a:pt x="828" y="645"/>
                </a:moveTo>
                <a:lnTo>
                  <a:pt x="844" y="645"/>
                </a:lnTo>
                <a:lnTo>
                  <a:pt x="844" y="658"/>
                </a:lnTo>
                <a:lnTo>
                  <a:pt x="828" y="658"/>
                </a:lnTo>
                <a:lnTo>
                  <a:pt x="828" y="645"/>
                </a:lnTo>
                <a:close/>
                <a:moveTo>
                  <a:pt x="0" y="620"/>
                </a:moveTo>
                <a:lnTo>
                  <a:pt x="16" y="620"/>
                </a:lnTo>
                <a:lnTo>
                  <a:pt x="16" y="633"/>
                </a:lnTo>
                <a:lnTo>
                  <a:pt x="0" y="633"/>
                </a:lnTo>
                <a:lnTo>
                  <a:pt x="0" y="620"/>
                </a:lnTo>
                <a:close/>
                <a:moveTo>
                  <a:pt x="828" y="618"/>
                </a:moveTo>
                <a:lnTo>
                  <a:pt x="844" y="618"/>
                </a:lnTo>
                <a:lnTo>
                  <a:pt x="844" y="631"/>
                </a:lnTo>
                <a:lnTo>
                  <a:pt x="828" y="631"/>
                </a:lnTo>
                <a:lnTo>
                  <a:pt x="828" y="618"/>
                </a:lnTo>
                <a:close/>
                <a:moveTo>
                  <a:pt x="0" y="593"/>
                </a:moveTo>
                <a:lnTo>
                  <a:pt x="16" y="593"/>
                </a:lnTo>
                <a:lnTo>
                  <a:pt x="16" y="606"/>
                </a:lnTo>
                <a:lnTo>
                  <a:pt x="0" y="606"/>
                </a:lnTo>
                <a:lnTo>
                  <a:pt x="0" y="593"/>
                </a:lnTo>
                <a:close/>
                <a:moveTo>
                  <a:pt x="828" y="591"/>
                </a:moveTo>
                <a:lnTo>
                  <a:pt x="844" y="591"/>
                </a:lnTo>
                <a:lnTo>
                  <a:pt x="844" y="604"/>
                </a:lnTo>
                <a:lnTo>
                  <a:pt x="828" y="604"/>
                </a:lnTo>
                <a:lnTo>
                  <a:pt x="828" y="591"/>
                </a:lnTo>
                <a:close/>
                <a:moveTo>
                  <a:pt x="0" y="566"/>
                </a:moveTo>
                <a:lnTo>
                  <a:pt x="16" y="566"/>
                </a:lnTo>
                <a:lnTo>
                  <a:pt x="16" y="580"/>
                </a:lnTo>
                <a:lnTo>
                  <a:pt x="0" y="580"/>
                </a:lnTo>
                <a:lnTo>
                  <a:pt x="0" y="566"/>
                </a:lnTo>
                <a:close/>
                <a:moveTo>
                  <a:pt x="828" y="564"/>
                </a:moveTo>
                <a:lnTo>
                  <a:pt x="844" y="564"/>
                </a:lnTo>
                <a:lnTo>
                  <a:pt x="844" y="578"/>
                </a:lnTo>
                <a:lnTo>
                  <a:pt x="828" y="578"/>
                </a:lnTo>
                <a:lnTo>
                  <a:pt x="828" y="564"/>
                </a:lnTo>
                <a:close/>
                <a:moveTo>
                  <a:pt x="0" y="540"/>
                </a:moveTo>
                <a:lnTo>
                  <a:pt x="16" y="540"/>
                </a:lnTo>
                <a:lnTo>
                  <a:pt x="16" y="553"/>
                </a:lnTo>
                <a:lnTo>
                  <a:pt x="0" y="553"/>
                </a:lnTo>
                <a:lnTo>
                  <a:pt x="0" y="540"/>
                </a:lnTo>
                <a:close/>
                <a:moveTo>
                  <a:pt x="828" y="538"/>
                </a:moveTo>
                <a:lnTo>
                  <a:pt x="844" y="538"/>
                </a:lnTo>
                <a:lnTo>
                  <a:pt x="844" y="551"/>
                </a:lnTo>
                <a:lnTo>
                  <a:pt x="828" y="551"/>
                </a:lnTo>
                <a:lnTo>
                  <a:pt x="828" y="538"/>
                </a:lnTo>
                <a:close/>
                <a:moveTo>
                  <a:pt x="0" y="513"/>
                </a:moveTo>
                <a:lnTo>
                  <a:pt x="16" y="513"/>
                </a:lnTo>
                <a:lnTo>
                  <a:pt x="16" y="526"/>
                </a:lnTo>
                <a:lnTo>
                  <a:pt x="0" y="526"/>
                </a:lnTo>
                <a:lnTo>
                  <a:pt x="0" y="513"/>
                </a:lnTo>
                <a:close/>
                <a:moveTo>
                  <a:pt x="828" y="511"/>
                </a:moveTo>
                <a:lnTo>
                  <a:pt x="844" y="511"/>
                </a:lnTo>
                <a:lnTo>
                  <a:pt x="844" y="524"/>
                </a:lnTo>
                <a:lnTo>
                  <a:pt x="828" y="524"/>
                </a:lnTo>
                <a:lnTo>
                  <a:pt x="828" y="511"/>
                </a:lnTo>
                <a:close/>
                <a:moveTo>
                  <a:pt x="0" y="486"/>
                </a:moveTo>
                <a:lnTo>
                  <a:pt x="16" y="486"/>
                </a:lnTo>
                <a:lnTo>
                  <a:pt x="16" y="499"/>
                </a:lnTo>
                <a:lnTo>
                  <a:pt x="0" y="499"/>
                </a:lnTo>
                <a:lnTo>
                  <a:pt x="0" y="486"/>
                </a:lnTo>
                <a:close/>
                <a:moveTo>
                  <a:pt x="828" y="484"/>
                </a:moveTo>
                <a:lnTo>
                  <a:pt x="844" y="484"/>
                </a:lnTo>
                <a:lnTo>
                  <a:pt x="844" y="497"/>
                </a:lnTo>
                <a:lnTo>
                  <a:pt x="828" y="497"/>
                </a:lnTo>
                <a:lnTo>
                  <a:pt x="828" y="484"/>
                </a:lnTo>
                <a:close/>
                <a:moveTo>
                  <a:pt x="0" y="459"/>
                </a:moveTo>
                <a:lnTo>
                  <a:pt x="16" y="459"/>
                </a:lnTo>
                <a:lnTo>
                  <a:pt x="16" y="473"/>
                </a:lnTo>
                <a:lnTo>
                  <a:pt x="0" y="473"/>
                </a:lnTo>
                <a:lnTo>
                  <a:pt x="0" y="459"/>
                </a:lnTo>
                <a:close/>
                <a:moveTo>
                  <a:pt x="828" y="457"/>
                </a:moveTo>
                <a:lnTo>
                  <a:pt x="844" y="457"/>
                </a:lnTo>
                <a:lnTo>
                  <a:pt x="844" y="471"/>
                </a:lnTo>
                <a:lnTo>
                  <a:pt x="828" y="471"/>
                </a:lnTo>
                <a:lnTo>
                  <a:pt x="828" y="457"/>
                </a:lnTo>
                <a:close/>
                <a:moveTo>
                  <a:pt x="0" y="433"/>
                </a:moveTo>
                <a:lnTo>
                  <a:pt x="16" y="433"/>
                </a:lnTo>
                <a:lnTo>
                  <a:pt x="16" y="446"/>
                </a:lnTo>
                <a:lnTo>
                  <a:pt x="0" y="446"/>
                </a:lnTo>
                <a:lnTo>
                  <a:pt x="0" y="433"/>
                </a:lnTo>
                <a:close/>
                <a:moveTo>
                  <a:pt x="828" y="431"/>
                </a:moveTo>
                <a:lnTo>
                  <a:pt x="844" y="431"/>
                </a:lnTo>
                <a:lnTo>
                  <a:pt x="844" y="443"/>
                </a:lnTo>
                <a:lnTo>
                  <a:pt x="828" y="443"/>
                </a:lnTo>
                <a:lnTo>
                  <a:pt x="828" y="431"/>
                </a:lnTo>
                <a:close/>
                <a:moveTo>
                  <a:pt x="0" y="405"/>
                </a:moveTo>
                <a:lnTo>
                  <a:pt x="16" y="405"/>
                </a:lnTo>
                <a:lnTo>
                  <a:pt x="16" y="419"/>
                </a:lnTo>
                <a:lnTo>
                  <a:pt x="0" y="419"/>
                </a:lnTo>
                <a:lnTo>
                  <a:pt x="0" y="405"/>
                </a:lnTo>
                <a:close/>
                <a:moveTo>
                  <a:pt x="828" y="403"/>
                </a:moveTo>
                <a:lnTo>
                  <a:pt x="844" y="403"/>
                </a:lnTo>
                <a:lnTo>
                  <a:pt x="844" y="417"/>
                </a:lnTo>
                <a:lnTo>
                  <a:pt x="828" y="417"/>
                </a:lnTo>
                <a:lnTo>
                  <a:pt x="828" y="403"/>
                </a:lnTo>
                <a:close/>
                <a:moveTo>
                  <a:pt x="0" y="379"/>
                </a:moveTo>
                <a:lnTo>
                  <a:pt x="16" y="379"/>
                </a:lnTo>
                <a:lnTo>
                  <a:pt x="16" y="392"/>
                </a:lnTo>
                <a:lnTo>
                  <a:pt x="0" y="392"/>
                </a:lnTo>
                <a:lnTo>
                  <a:pt x="0" y="379"/>
                </a:lnTo>
                <a:close/>
                <a:moveTo>
                  <a:pt x="828" y="377"/>
                </a:moveTo>
                <a:lnTo>
                  <a:pt x="844" y="377"/>
                </a:lnTo>
                <a:lnTo>
                  <a:pt x="844" y="390"/>
                </a:lnTo>
                <a:lnTo>
                  <a:pt x="828" y="390"/>
                </a:lnTo>
                <a:lnTo>
                  <a:pt x="828" y="377"/>
                </a:lnTo>
                <a:close/>
                <a:moveTo>
                  <a:pt x="0" y="352"/>
                </a:moveTo>
                <a:lnTo>
                  <a:pt x="16" y="352"/>
                </a:lnTo>
                <a:lnTo>
                  <a:pt x="16" y="366"/>
                </a:lnTo>
                <a:lnTo>
                  <a:pt x="0" y="366"/>
                </a:lnTo>
                <a:lnTo>
                  <a:pt x="0" y="352"/>
                </a:lnTo>
                <a:close/>
                <a:moveTo>
                  <a:pt x="828" y="350"/>
                </a:moveTo>
                <a:lnTo>
                  <a:pt x="844" y="350"/>
                </a:lnTo>
                <a:lnTo>
                  <a:pt x="844" y="364"/>
                </a:lnTo>
                <a:lnTo>
                  <a:pt x="828" y="364"/>
                </a:lnTo>
                <a:lnTo>
                  <a:pt x="828" y="350"/>
                </a:lnTo>
                <a:close/>
                <a:moveTo>
                  <a:pt x="0" y="326"/>
                </a:moveTo>
                <a:lnTo>
                  <a:pt x="16" y="326"/>
                </a:lnTo>
                <a:lnTo>
                  <a:pt x="16" y="338"/>
                </a:lnTo>
                <a:lnTo>
                  <a:pt x="0" y="338"/>
                </a:lnTo>
                <a:lnTo>
                  <a:pt x="0" y="326"/>
                </a:lnTo>
                <a:close/>
                <a:moveTo>
                  <a:pt x="828" y="323"/>
                </a:moveTo>
                <a:lnTo>
                  <a:pt x="844" y="323"/>
                </a:lnTo>
                <a:lnTo>
                  <a:pt x="844" y="336"/>
                </a:lnTo>
                <a:lnTo>
                  <a:pt x="828" y="336"/>
                </a:lnTo>
                <a:lnTo>
                  <a:pt x="828" y="323"/>
                </a:lnTo>
                <a:close/>
                <a:moveTo>
                  <a:pt x="0" y="298"/>
                </a:moveTo>
                <a:lnTo>
                  <a:pt x="16" y="298"/>
                </a:lnTo>
                <a:lnTo>
                  <a:pt x="16" y="312"/>
                </a:lnTo>
                <a:lnTo>
                  <a:pt x="0" y="312"/>
                </a:lnTo>
                <a:lnTo>
                  <a:pt x="0" y="298"/>
                </a:lnTo>
                <a:close/>
                <a:moveTo>
                  <a:pt x="828" y="296"/>
                </a:moveTo>
                <a:lnTo>
                  <a:pt x="844" y="296"/>
                </a:lnTo>
                <a:lnTo>
                  <a:pt x="844" y="310"/>
                </a:lnTo>
                <a:lnTo>
                  <a:pt x="828" y="310"/>
                </a:lnTo>
                <a:lnTo>
                  <a:pt x="828" y="296"/>
                </a:lnTo>
                <a:close/>
                <a:moveTo>
                  <a:pt x="0" y="272"/>
                </a:moveTo>
                <a:lnTo>
                  <a:pt x="16" y="272"/>
                </a:lnTo>
                <a:lnTo>
                  <a:pt x="16" y="285"/>
                </a:lnTo>
                <a:lnTo>
                  <a:pt x="0" y="285"/>
                </a:lnTo>
                <a:lnTo>
                  <a:pt x="0" y="272"/>
                </a:lnTo>
                <a:close/>
                <a:moveTo>
                  <a:pt x="828" y="270"/>
                </a:moveTo>
                <a:lnTo>
                  <a:pt x="844" y="270"/>
                </a:lnTo>
                <a:lnTo>
                  <a:pt x="844" y="283"/>
                </a:lnTo>
                <a:lnTo>
                  <a:pt x="828" y="283"/>
                </a:lnTo>
                <a:lnTo>
                  <a:pt x="828" y="270"/>
                </a:lnTo>
                <a:close/>
                <a:moveTo>
                  <a:pt x="0" y="245"/>
                </a:moveTo>
                <a:lnTo>
                  <a:pt x="16" y="245"/>
                </a:lnTo>
                <a:lnTo>
                  <a:pt x="16" y="258"/>
                </a:lnTo>
                <a:lnTo>
                  <a:pt x="0" y="258"/>
                </a:lnTo>
                <a:lnTo>
                  <a:pt x="0" y="245"/>
                </a:lnTo>
                <a:close/>
                <a:moveTo>
                  <a:pt x="828" y="243"/>
                </a:moveTo>
                <a:lnTo>
                  <a:pt x="844" y="243"/>
                </a:lnTo>
                <a:lnTo>
                  <a:pt x="844" y="256"/>
                </a:lnTo>
                <a:lnTo>
                  <a:pt x="828" y="256"/>
                </a:lnTo>
                <a:lnTo>
                  <a:pt x="828" y="243"/>
                </a:lnTo>
                <a:close/>
                <a:moveTo>
                  <a:pt x="0" y="218"/>
                </a:moveTo>
                <a:lnTo>
                  <a:pt x="16" y="218"/>
                </a:lnTo>
                <a:lnTo>
                  <a:pt x="16" y="231"/>
                </a:lnTo>
                <a:lnTo>
                  <a:pt x="0" y="231"/>
                </a:lnTo>
                <a:lnTo>
                  <a:pt x="0" y="218"/>
                </a:lnTo>
                <a:close/>
                <a:moveTo>
                  <a:pt x="828" y="216"/>
                </a:moveTo>
                <a:lnTo>
                  <a:pt x="844" y="216"/>
                </a:lnTo>
                <a:lnTo>
                  <a:pt x="844" y="229"/>
                </a:lnTo>
                <a:lnTo>
                  <a:pt x="828" y="229"/>
                </a:lnTo>
                <a:lnTo>
                  <a:pt x="828" y="216"/>
                </a:lnTo>
                <a:close/>
                <a:moveTo>
                  <a:pt x="0" y="191"/>
                </a:moveTo>
                <a:lnTo>
                  <a:pt x="16" y="191"/>
                </a:lnTo>
                <a:lnTo>
                  <a:pt x="16" y="205"/>
                </a:lnTo>
                <a:lnTo>
                  <a:pt x="0" y="205"/>
                </a:lnTo>
                <a:lnTo>
                  <a:pt x="0" y="191"/>
                </a:lnTo>
                <a:close/>
                <a:moveTo>
                  <a:pt x="828" y="189"/>
                </a:moveTo>
                <a:lnTo>
                  <a:pt x="844" y="189"/>
                </a:lnTo>
                <a:lnTo>
                  <a:pt x="844" y="203"/>
                </a:lnTo>
                <a:lnTo>
                  <a:pt x="828" y="203"/>
                </a:lnTo>
                <a:lnTo>
                  <a:pt x="828" y="189"/>
                </a:lnTo>
                <a:close/>
                <a:moveTo>
                  <a:pt x="0" y="165"/>
                </a:moveTo>
                <a:lnTo>
                  <a:pt x="16" y="165"/>
                </a:lnTo>
                <a:lnTo>
                  <a:pt x="16" y="178"/>
                </a:lnTo>
                <a:lnTo>
                  <a:pt x="0" y="178"/>
                </a:lnTo>
                <a:lnTo>
                  <a:pt x="0" y="165"/>
                </a:lnTo>
                <a:close/>
                <a:moveTo>
                  <a:pt x="828" y="163"/>
                </a:moveTo>
                <a:lnTo>
                  <a:pt x="844" y="163"/>
                </a:lnTo>
                <a:lnTo>
                  <a:pt x="844" y="176"/>
                </a:lnTo>
                <a:lnTo>
                  <a:pt x="828" y="176"/>
                </a:lnTo>
                <a:lnTo>
                  <a:pt x="828" y="163"/>
                </a:lnTo>
                <a:close/>
                <a:moveTo>
                  <a:pt x="0" y="138"/>
                </a:moveTo>
                <a:lnTo>
                  <a:pt x="16" y="138"/>
                </a:lnTo>
                <a:lnTo>
                  <a:pt x="16" y="151"/>
                </a:lnTo>
                <a:lnTo>
                  <a:pt x="0" y="151"/>
                </a:lnTo>
                <a:lnTo>
                  <a:pt x="0" y="138"/>
                </a:lnTo>
                <a:close/>
                <a:moveTo>
                  <a:pt x="828" y="136"/>
                </a:moveTo>
                <a:lnTo>
                  <a:pt x="844" y="136"/>
                </a:lnTo>
                <a:lnTo>
                  <a:pt x="844" y="149"/>
                </a:lnTo>
                <a:lnTo>
                  <a:pt x="828" y="149"/>
                </a:lnTo>
                <a:lnTo>
                  <a:pt x="828" y="136"/>
                </a:lnTo>
                <a:close/>
                <a:moveTo>
                  <a:pt x="0" y="111"/>
                </a:moveTo>
                <a:lnTo>
                  <a:pt x="16" y="111"/>
                </a:lnTo>
                <a:lnTo>
                  <a:pt x="16" y="124"/>
                </a:lnTo>
                <a:lnTo>
                  <a:pt x="0" y="124"/>
                </a:lnTo>
                <a:lnTo>
                  <a:pt x="0" y="111"/>
                </a:lnTo>
                <a:close/>
                <a:moveTo>
                  <a:pt x="828" y="109"/>
                </a:moveTo>
                <a:lnTo>
                  <a:pt x="844" y="109"/>
                </a:lnTo>
                <a:lnTo>
                  <a:pt x="844" y="122"/>
                </a:lnTo>
                <a:lnTo>
                  <a:pt x="828" y="122"/>
                </a:lnTo>
                <a:lnTo>
                  <a:pt x="828" y="109"/>
                </a:lnTo>
                <a:close/>
                <a:moveTo>
                  <a:pt x="0" y="84"/>
                </a:moveTo>
                <a:lnTo>
                  <a:pt x="16" y="84"/>
                </a:lnTo>
                <a:lnTo>
                  <a:pt x="16" y="98"/>
                </a:lnTo>
                <a:lnTo>
                  <a:pt x="0" y="98"/>
                </a:lnTo>
                <a:lnTo>
                  <a:pt x="0" y="84"/>
                </a:lnTo>
                <a:close/>
                <a:moveTo>
                  <a:pt x="828" y="82"/>
                </a:moveTo>
                <a:lnTo>
                  <a:pt x="844" y="82"/>
                </a:lnTo>
                <a:lnTo>
                  <a:pt x="844" y="96"/>
                </a:lnTo>
                <a:lnTo>
                  <a:pt x="828" y="96"/>
                </a:lnTo>
                <a:lnTo>
                  <a:pt x="828" y="82"/>
                </a:lnTo>
                <a:close/>
                <a:moveTo>
                  <a:pt x="0" y="58"/>
                </a:moveTo>
                <a:lnTo>
                  <a:pt x="16" y="58"/>
                </a:lnTo>
                <a:lnTo>
                  <a:pt x="16" y="71"/>
                </a:lnTo>
                <a:lnTo>
                  <a:pt x="0" y="71"/>
                </a:lnTo>
                <a:lnTo>
                  <a:pt x="0" y="58"/>
                </a:lnTo>
                <a:close/>
                <a:moveTo>
                  <a:pt x="828" y="56"/>
                </a:moveTo>
                <a:lnTo>
                  <a:pt x="844" y="56"/>
                </a:lnTo>
                <a:lnTo>
                  <a:pt x="844" y="69"/>
                </a:lnTo>
                <a:lnTo>
                  <a:pt x="828" y="69"/>
                </a:lnTo>
                <a:lnTo>
                  <a:pt x="828" y="56"/>
                </a:lnTo>
                <a:close/>
                <a:moveTo>
                  <a:pt x="0" y="30"/>
                </a:moveTo>
                <a:lnTo>
                  <a:pt x="16" y="30"/>
                </a:lnTo>
                <a:lnTo>
                  <a:pt x="16" y="44"/>
                </a:lnTo>
                <a:lnTo>
                  <a:pt x="0" y="44"/>
                </a:lnTo>
                <a:lnTo>
                  <a:pt x="0" y="30"/>
                </a:lnTo>
                <a:close/>
                <a:moveTo>
                  <a:pt x="828" y="28"/>
                </a:moveTo>
                <a:lnTo>
                  <a:pt x="844" y="28"/>
                </a:lnTo>
                <a:lnTo>
                  <a:pt x="844" y="42"/>
                </a:lnTo>
                <a:lnTo>
                  <a:pt x="828" y="42"/>
                </a:lnTo>
                <a:lnTo>
                  <a:pt x="828" y="28"/>
                </a:lnTo>
                <a:close/>
                <a:moveTo>
                  <a:pt x="829" y="0"/>
                </a:moveTo>
                <a:lnTo>
                  <a:pt x="844" y="0"/>
                </a:lnTo>
                <a:lnTo>
                  <a:pt x="844" y="15"/>
                </a:lnTo>
                <a:lnTo>
                  <a:pt x="836" y="15"/>
                </a:lnTo>
                <a:lnTo>
                  <a:pt x="836" y="17"/>
                </a:lnTo>
                <a:lnTo>
                  <a:pt x="829" y="17"/>
                </a:lnTo>
                <a:lnTo>
                  <a:pt x="829" y="15"/>
                </a:lnTo>
                <a:lnTo>
                  <a:pt x="828" y="15"/>
                </a:lnTo>
                <a:lnTo>
                  <a:pt x="828" y="9"/>
                </a:lnTo>
                <a:lnTo>
                  <a:pt x="829" y="9"/>
                </a:lnTo>
                <a:lnTo>
                  <a:pt x="829" y="0"/>
                </a:lnTo>
                <a:close/>
                <a:moveTo>
                  <a:pt x="803" y="0"/>
                </a:moveTo>
                <a:lnTo>
                  <a:pt x="816" y="0"/>
                </a:lnTo>
                <a:lnTo>
                  <a:pt x="816" y="17"/>
                </a:lnTo>
                <a:lnTo>
                  <a:pt x="803" y="17"/>
                </a:lnTo>
                <a:lnTo>
                  <a:pt x="803" y="0"/>
                </a:lnTo>
                <a:close/>
                <a:moveTo>
                  <a:pt x="776" y="0"/>
                </a:moveTo>
                <a:lnTo>
                  <a:pt x="789" y="0"/>
                </a:lnTo>
                <a:lnTo>
                  <a:pt x="789" y="17"/>
                </a:lnTo>
                <a:lnTo>
                  <a:pt x="776" y="17"/>
                </a:lnTo>
                <a:lnTo>
                  <a:pt x="776" y="0"/>
                </a:lnTo>
                <a:close/>
                <a:moveTo>
                  <a:pt x="749" y="0"/>
                </a:moveTo>
                <a:lnTo>
                  <a:pt x="762" y="0"/>
                </a:lnTo>
                <a:lnTo>
                  <a:pt x="762" y="17"/>
                </a:lnTo>
                <a:lnTo>
                  <a:pt x="749" y="17"/>
                </a:lnTo>
                <a:lnTo>
                  <a:pt x="749" y="0"/>
                </a:lnTo>
                <a:close/>
                <a:moveTo>
                  <a:pt x="722" y="0"/>
                </a:moveTo>
                <a:lnTo>
                  <a:pt x="736" y="0"/>
                </a:lnTo>
                <a:lnTo>
                  <a:pt x="736" y="17"/>
                </a:lnTo>
                <a:lnTo>
                  <a:pt x="722" y="17"/>
                </a:lnTo>
                <a:lnTo>
                  <a:pt x="722" y="0"/>
                </a:lnTo>
                <a:close/>
                <a:moveTo>
                  <a:pt x="696" y="0"/>
                </a:moveTo>
                <a:lnTo>
                  <a:pt x="709" y="0"/>
                </a:lnTo>
                <a:lnTo>
                  <a:pt x="709" y="17"/>
                </a:lnTo>
                <a:lnTo>
                  <a:pt x="696" y="17"/>
                </a:lnTo>
                <a:lnTo>
                  <a:pt x="696" y="0"/>
                </a:lnTo>
                <a:close/>
                <a:moveTo>
                  <a:pt x="668" y="0"/>
                </a:moveTo>
                <a:lnTo>
                  <a:pt x="682" y="0"/>
                </a:lnTo>
                <a:lnTo>
                  <a:pt x="682" y="17"/>
                </a:lnTo>
                <a:lnTo>
                  <a:pt x="668" y="17"/>
                </a:lnTo>
                <a:lnTo>
                  <a:pt x="668" y="0"/>
                </a:lnTo>
                <a:close/>
                <a:moveTo>
                  <a:pt x="642" y="0"/>
                </a:moveTo>
                <a:lnTo>
                  <a:pt x="655" y="0"/>
                </a:lnTo>
                <a:lnTo>
                  <a:pt x="655" y="17"/>
                </a:lnTo>
                <a:lnTo>
                  <a:pt x="642" y="17"/>
                </a:lnTo>
                <a:lnTo>
                  <a:pt x="642" y="0"/>
                </a:lnTo>
                <a:close/>
                <a:moveTo>
                  <a:pt x="615" y="0"/>
                </a:moveTo>
                <a:lnTo>
                  <a:pt x="629" y="0"/>
                </a:lnTo>
                <a:lnTo>
                  <a:pt x="629" y="17"/>
                </a:lnTo>
                <a:lnTo>
                  <a:pt x="615" y="17"/>
                </a:lnTo>
                <a:lnTo>
                  <a:pt x="615" y="0"/>
                </a:lnTo>
                <a:close/>
                <a:moveTo>
                  <a:pt x="589" y="0"/>
                </a:moveTo>
                <a:lnTo>
                  <a:pt x="602" y="0"/>
                </a:lnTo>
                <a:lnTo>
                  <a:pt x="602" y="17"/>
                </a:lnTo>
                <a:lnTo>
                  <a:pt x="589" y="17"/>
                </a:lnTo>
                <a:lnTo>
                  <a:pt x="589" y="0"/>
                </a:lnTo>
                <a:close/>
                <a:moveTo>
                  <a:pt x="561" y="0"/>
                </a:moveTo>
                <a:lnTo>
                  <a:pt x="575" y="0"/>
                </a:lnTo>
                <a:lnTo>
                  <a:pt x="575" y="17"/>
                </a:lnTo>
                <a:lnTo>
                  <a:pt x="561" y="17"/>
                </a:lnTo>
                <a:lnTo>
                  <a:pt x="561" y="0"/>
                </a:lnTo>
                <a:close/>
                <a:moveTo>
                  <a:pt x="535" y="0"/>
                </a:moveTo>
                <a:lnTo>
                  <a:pt x="548" y="0"/>
                </a:lnTo>
                <a:lnTo>
                  <a:pt x="548" y="17"/>
                </a:lnTo>
                <a:lnTo>
                  <a:pt x="535" y="17"/>
                </a:lnTo>
                <a:lnTo>
                  <a:pt x="535" y="0"/>
                </a:lnTo>
                <a:close/>
                <a:moveTo>
                  <a:pt x="508" y="0"/>
                </a:moveTo>
                <a:lnTo>
                  <a:pt x="521" y="0"/>
                </a:lnTo>
                <a:lnTo>
                  <a:pt x="521" y="17"/>
                </a:lnTo>
                <a:lnTo>
                  <a:pt x="508" y="17"/>
                </a:lnTo>
                <a:lnTo>
                  <a:pt x="508" y="0"/>
                </a:lnTo>
                <a:close/>
                <a:moveTo>
                  <a:pt x="481" y="0"/>
                </a:moveTo>
                <a:lnTo>
                  <a:pt x="495" y="0"/>
                </a:lnTo>
                <a:lnTo>
                  <a:pt x="495" y="17"/>
                </a:lnTo>
                <a:lnTo>
                  <a:pt x="481" y="17"/>
                </a:lnTo>
                <a:lnTo>
                  <a:pt x="481" y="0"/>
                </a:lnTo>
                <a:close/>
                <a:moveTo>
                  <a:pt x="454" y="0"/>
                </a:moveTo>
                <a:lnTo>
                  <a:pt x="468" y="0"/>
                </a:lnTo>
                <a:lnTo>
                  <a:pt x="468" y="17"/>
                </a:lnTo>
                <a:lnTo>
                  <a:pt x="454" y="17"/>
                </a:lnTo>
                <a:lnTo>
                  <a:pt x="454" y="0"/>
                </a:lnTo>
                <a:close/>
                <a:moveTo>
                  <a:pt x="428" y="0"/>
                </a:moveTo>
                <a:lnTo>
                  <a:pt x="442" y="0"/>
                </a:lnTo>
                <a:lnTo>
                  <a:pt x="442" y="17"/>
                </a:lnTo>
                <a:lnTo>
                  <a:pt x="428" y="17"/>
                </a:lnTo>
                <a:lnTo>
                  <a:pt x="428" y="0"/>
                </a:lnTo>
                <a:close/>
                <a:moveTo>
                  <a:pt x="401" y="0"/>
                </a:moveTo>
                <a:lnTo>
                  <a:pt x="414" y="0"/>
                </a:lnTo>
                <a:lnTo>
                  <a:pt x="414" y="17"/>
                </a:lnTo>
                <a:lnTo>
                  <a:pt x="401" y="17"/>
                </a:lnTo>
                <a:lnTo>
                  <a:pt x="401" y="0"/>
                </a:lnTo>
                <a:close/>
                <a:moveTo>
                  <a:pt x="374" y="0"/>
                </a:moveTo>
                <a:lnTo>
                  <a:pt x="388" y="0"/>
                </a:lnTo>
                <a:lnTo>
                  <a:pt x="388" y="17"/>
                </a:lnTo>
                <a:lnTo>
                  <a:pt x="374" y="17"/>
                </a:lnTo>
                <a:lnTo>
                  <a:pt x="374" y="0"/>
                </a:lnTo>
                <a:close/>
                <a:moveTo>
                  <a:pt x="348" y="0"/>
                </a:moveTo>
                <a:lnTo>
                  <a:pt x="361" y="0"/>
                </a:lnTo>
                <a:lnTo>
                  <a:pt x="361" y="17"/>
                </a:lnTo>
                <a:lnTo>
                  <a:pt x="348" y="17"/>
                </a:lnTo>
                <a:lnTo>
                  <a:pt x="348" y="0"/>
                </a:lnTo>
                <a:close/>
                <a:moveTo>
                  <a:pt x="321" y="0"/>
                </a:moveTo>
                <a:lnTo>
                  <a:pt x="334" y="0"/>
                </a:lnTo>
                <a:lnTo>
                  <a:pt x="334" y="17"/>
                </a:lnTo>
                <a:lnTo>
                  <a:pt x="321" y="17"/>
                </a:lnTo>
                <a:lnTo>
                  <a:pt x="321" y="0"/>
                </a:lnTo>
                <a:close/>
                <a:moveTo>
                  <a:pt x="294" y="0"/>
                </a:moveTo>
                <a:lnTo>
                  <a:pt x="307" y="0"/>
                </a:lnTo>
                <a:lnTo>
                  <a:pt x="307" y="17"/>
                </a:lnTo>
                <a:lnTo>
                  <a:pt x="294" y="17"/>
                </a:lnTo>
                <a:lnTo>
                  <a:pt x="294" y="0"/>
                </a:lnTo>
                <a:close/>
                <a:moveTo>
                  <a:pt x="267" y="0"/>
                </a:moveTo>
                <a:lnTo>
                  <a:pt x="281" y="0"/>
                </a:lnTo>
                <a:lnTo>
                  <a:pt x="281" y="17"/>
                </a:lnTo>
                <a:lnTo>
                  <a:pt x="267" y="17"/>
                </a:lnTo>
                <a:lnTo>
                  <a:pt x="267" y="0"/>
                </a:lnTo>
                <a:close/>
                <a:moveTo>
                  <a:pt x="241" y="0"/>
                </a:moveTo>
                <a:lnTo>
                  <a:pt x="254" y="0"/>
                </a:lnTo>
                <a:lnTo>
                  <a:pt x="254" y="17"/>
                </a:lnTo>
                <a:lnTo>
                  <a:pt x="241" y="17"/>
                </a:lnTo>
                <a:lnTo>
                  <a:pt x="241" y="0"/>
                </a:lnTo>
                <a:close/>
                <a:moveTo>
                  <a:pt x="214" y="0"/>
                </a:moveTo>
                <a:lnTo>
                  <a:pt x="227" y="0"/>
                </a:lnTo>
                <a:lnTo>
                  <a:pt x="227" y="17"/>
                </a:lnTo>
                <a:lnTo>
                  <a:pt x="214" y="17"/>
                </a:lnTo>
                <a:lnTo>
                  <a:pt x="214" y="0"/>
                </a:lnTo>
                <a:close/>
                <a:moveTo>
                  <a:pt x="187" y="0"/>
                </a:moveTo>
                <a:lnTo>
                  <a:pt x="200" y="0"/>
                </a:lnTo>
                <a:lnTo>
                  <a:pt x="200" y="17"/>
                </a:lnTo>
                <a:lnTo>
                  <a:pt x="187" y="17"/>
                </a:lnTo>
                <a:lnTo>
                  <a:pt x="187" y="0"/>
                </a:lnTo>
                <a:close/>
                <a:moveTo>
                  <a:pt x="160" y="0"/>
                </a:moveTo>
                <a:lnTo>
                  <a:pt x="174" y="0"/>
                </a:lnTo>
                <a:lnTo>
                  <a:pt x="174" y="17"/>
                </a:lnTo>
                <a:lnTo>
                  <a:pt x="160" y="17"/>
                </a:lnTo>
                <a:lnTo>
                  <a:pt x="160" y="0"/>
                </a:lnTo>
                <a:close/>
                <a:moveTo>
                  <a:pt x="134" y="0"/>
                </a:moveTo>
                <a:lnTo>
                  <a:pt x="147" y="0"/>
                </a:lnTo>
                <a:lnTo>
                  <a:pt x="147" y="17"/>
                </a:lnTo>
                <a:lnTo>
                  <a:pt x="134" y="17"/>
                </a:lnTo>
                <a:lnTo>
                  <a:pt x="134" y="0"/>
                </a:lnTo>
                <a:close/>
                <a:moveTo>
                  <a:pt x="106" y="0"/>
                </a:moveTo>
                <a:lnTo>
                  <a:pt x="120" y="0"/>
                </a:lnTo>
                <a:lnTo>
                  <a:pt x="120" y="17"/>
                </a:lnTo>
                <a:lnTo>
                  <a:pt x="106" y="17"/>
                </a:lnTo>
                <a:lnTo>
                  <a:pt x="106" y="0"/>
                </a:lnTo>
                <a:close/>
                <a:moveTo>
                  <a:pt x="80" y="0"/>
                </a:moveTo>
                <a:lnTo>
                  <a:pt x="93" y="0"/>
                </a:lnTo>
                <a:lnTo>
                  <a:pt x="93" y="17"/>
                </a:lnTo>
                <a:lnTo>
                  <a:pt x="80" y="17"/>
                </a:lnTo>
                <a:lnTo>
                  <a:pt x="80" y="0"/>
                </a:lnTo>
                <a:close/>
                <a:moveTo>
                  <a:pt x="53" y="0"/>
                </a:moveTo>
                <a:lnTo>
                  <a:pt x="66" y="0"/>
                </a:lnTo>
                <a:lnTo>
                  <a:pt x="66" y="17"/>
                </a:lnTo>
                <a:lnTo>
                  <a:pt x="53" y="17"/>
                </a:lnTo>
                <a:lnTo>
                  <a:pt x="53" y="0"/>
                </a:lnTo>
                <a:close/>
                <a:moveTo>
                  <a:pt x="27" y="0"/>
                </a:moveTo>
                <a:lnTo>
                  <a:pt x="40" y="0"/>
                </a:lnTo>
                <a:lnTo>
                  <a:pt x="40" y="17"/>
                </a:lnTo>
                <a:lnTo>
                  <a:pt x="27" y="17"/>
                </a:lnTo>
                <a:lnTo>
                  <a:pt x="27" y="0"/>
                </a:lnTo>
                <a:close/>
                <a:moveTo>
                  <a:pt x="0" y="0"/>
                </a:moveTo>
                <a:lnTo>
                  <a:pt x="13" y="0"/>
                </a:lnTo>
                <a:lnTo>
                  <a:pt x="13" y="9"/>
                </a:lnTo>
                <a:lnTo>
                  <a:pt x="16" y="9"/>
                </a:lnTo>
                <a:lnTo>
                  <a:pt x="16" y="17"/>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03" name="Rectangle 1487"/>
          <p:cNvSpPr>
            <a:spLocks noChangeArrowheads="1"/>
          </p:cNvSpPr>
          <p:nvPr/>
        </p:nvSpPr>
        <p:spPr bwMode="auto">
          <a:xfrm>
            <a:off x="4734802" y="3710526"/>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04" name="Freeform 1488"/>
          <p:cNvSpPr>
            <a:spLocks noEditPoints="1"/>
          </p:cNvSpPr>
          <p:nvPr/>
        </p:nvSpPr>
        <p:spPr bwMode="auto">
          <a:xfrm>
            <a:off x="4722160" y="3695777"/>
            <a:ext cx="313944" cy="343443"/>
          </a:xfrm>
          <a:custGeom>
            <a:avLst/>
            <a:gdLst/>
            <a:ahLst/>
            <a:cxnLst>
              <a:cxn ang="0">
                <a:pos x="13" y="13"/>
              </a:cxn>
              <a:cxn ang="0">
                <a:pos x="13" y="149"/>
              </a:cxn>
              <a:cxn ang="0">
                <a:pos x="135" y="149"/>
              </a:cxn>
              <a:cxn ang="0">
                <a:pos x="135" y="13"/>
              </a:cxn>
              <a:cxn ang="0">
                <a:pos x="13" y="13"/>
              </a:cxn>
              <a:cxn ang="0">
                <a:pos x="4" y="0"/>
              </a:cxn>
              <a:cxn ang="0">
                <a:pos x="144" y="0"/>
              </a:cxn>
              <a:cxn ang="0">
                <a:pos x="146" y="2"/>
              </a:cxn>
              <a:cxn ang="0">
                <a:pos x="149" y="4"/>
              </a:cxn>
              <a:cxn ang="0">
                <a:pos x="149" y="158"/>
              </a:cxn>
              <a:cxn ang="0">
                <a:pos x="148" y="160"/>
              </a:cxn>
              <a:cxn ang="0">
                <a:pos x="146" y="161"/>
              </a:cxn>
              <a:cxn ang="0">
                <a:pos x="144" y="163"/>
              </a:cxn>
              <a:cxn ang="0">
                <a:pos x="6" y="163"/>
              </a:cxn>
              <a:cxn ang="0">
                <a:pos x="2" y="161"/>
              </a:cxn>
              <a:cxn ang="0">
                <a:pos x="1" y="160"/>
              </a:cxn>
              <a:cxn ang="0">
                <a:pos x="0" y="156"/>
              </a:cxn>
              <a:cxn ang="0">
                <a:pos x="0" y="4"/>
              </a:cxn>
              <a:cxn ang="0">
                <a:pos x="2" y="2"/>
              </a:cxn>
              <a:cxn ang="0">
                <a:pos x="4" y="0"/>
              </a:cxn>
            </a:cxnLst>
            <a:rect l="0" t="0" r="r" b="b"/>
            <a:pathLst>
              <a:path w="149" h="163">
                <a:moveTo>
                  <a:pt x="13" y="13"/>
                </a:moveTo>
                <a:lnTo>
                  <a:pt x="13" y="149"/>
                </a:lnTo>
                <a:lnTo>
                  <a:pt x="135" y="149"/>
                </a:lnTo>
                <a:lnTo>
                  <a:pt x="135" y="13"/>
                </a:lnTo>
                <a:lnTo>
                  <a:pt x="13" y="13"/>
                </a:lnTo>
                <a:close/>
                <a:moveTo>
                  <a:pt x="4" y="0"/>
                </a:moveTo>
                <a:lnTo>
                  <a:pt x="144" y="0"/>
                </a:lnTo>
                <a:lnTo>
                  <a:pt x="146" y="2"/>
                </a:lnTo>
                <a:lnTo>
                  <a:pt x="149" y="4"/>
                </a:lnTo>
                <a:lnTo>
                  <a:pt x="149" y="158"/>
                </a:lnTo>
                <a:lnTo>
                  <a:pt x="148" y="160"/>
                </a:lnTo>
                <a:lnTo>
                  <a:pt x="146" y="161"/>
                </a:lnTo>
                <a:lnTo>
                  <a:pt x="144" y="163"/>
                </a:lnTo>
                <a:lnTo>
                  <a:pt x="6" y="163"/>
                </a:lnTo>
                <a:lnTo>
                  <a:pt x="2" y="161"/>
                </a:lnTo>
                <a:lnTo>
                  <a:pt x="1" y="160"/>
                </a:lnTo>
                <a:lnTo>
                  <a:pt x="0" y="156"/>
                </a:lnTo>
                <a:lnTo>
                  <a:pt x="0" y="4"/>
                </a:lnTo>
                <a:lnTo>
                  <a:pt x="2" y="2"/>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05" name="Freeform 1489"/>
          <p:cNvSpPr>
            <a:spLocks/>
          </p:cNvSpPr>
          <p:nvPr/>
        </p:nvSpPr>
        <p:spPr bwMode="auto">
          <a:xfrm>
            <a:off x="4789046" y="3785860"/>
            <a:ext cx="182389" cy="178883"/>
          </a:xfrm>
          <a:custGeom>
            <a:avLst/>
            <a:gdLst/>
            <a:ahLst/>
            <a:cxnLst>
              <a:cxn ang="0">
                <a:pos x="22" y="0"/>
              </a:cxn>
              <a:cxn ang="0">
                <a:pos x="29" y="0"/>
              </a:cxn>
              <a:cxn ang="0">
                <a:pos x="29" y="23"/>
              </a:cxn>
              <a:cxn ang="0">
                <a:pos x="52" y="23"/>
              </a:cxn>
              <a:cxn ang="0">
                <a:pos x="52" y="29"/>
              </a:cxn>
              <a:cxn ang="0">
                <a:pos x="29" y="29"/>
              </a:cxn>
              <a:cxn ang="0">
                <a:pos x="29" y="51"/>
              </a:cxn>
              <a:cxn ang="0">
                <a:pos x="22" y="51"/>
              </a:cxn>
              <a:cxn ang="0">
                <a:pos x="22" y="29"/>
              </a:cxn>
              <a:cxn ang="0">
                <a:pos x="0" y="29"/>
              </a:cxn>
              <a:cxn ang="0">
                <a:pos x="0" y="23"/>
              </a:cxn>
              <a:cxn ang="0">
                <a:pos x="22" y="23"/>
              </a:cxn>
              <a:cxn ang="0">
                <a:pos x="22" y="0"/>
              </a:cxn>
            </a:cxnLst>
            <a:rect l="0" t="0" r="r" b="b"/>
            <a:pathLst>
              <a:path w="52" h="51">
                <a:moveTo>
                  <a:pt x="22" y="0"/>
                </a:moveTo>
                <a:lnTo>
                  <a:pt x="29" y="0"/>
                </a:lnTo>
                <a:lnTo>
                  <a:pt x="29" y="23"/>
                </a:lnTo>
                <a:lnTo>
                  <a:pt x="52" y="23"/>
                </a:lnTo>
                <a:lnTo>
                  <a:pt x="52" y="29"/>
                </a:lnTo>
                <a:lnTo>
                  <a:pt x="29" y="29"/>
                </a:lnTo>
                <a:lnTo>
                  <a:pt x="29" y="51"/>
                </a:lnTo>
                <a:lnTo>
                  <a:pt x="22" y="51"/>
                </a:lnTo>
                <a:lnTo>
                  <a:pt x="22" y="29"/>
                </a:lnTo>
                <a:lnTo>
                  <a:pt x="0" y="29"/>
                </a:lnTo>
                <a:lnTo>
                  <a:pt x="0" y="23"/>
                </a:lnTo>
                <a:lnTo>
                  <a:pt x="22" y="2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06" name="Rectangle 1490"/>
          <p:cNvSpPr>
            <a:spLocks noChangeArrowheads="1"/>
          </p:cNvSpPr>
          <p:nvPr/>
        </p:nvSpPr>
        <p:spPr bwMode="auto">
          <a:xfrm>
            <a:off x="4507245" y="4112965"/>
            <a:ext cx="284446"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07" name="Freeform 1491"/>
          <p:cNvSpPr>
            <a:spLocks noEditPoints="1"/>
          </p:cNvSpPr>
          <p:nvPr/>
        </p:nvSpPr>
        <p:spPr bwMode="auto">
          <a:xfrm>
            <a:off x="4492496" y="4098216"/>
            <a:ext cx="313944" cy="343443"/>
          </a:xfrm>
          <a:custGeom>
            <a:avLst/>
            <a:gdLst/>
            <a:ahLst/>
            <a:cxnLst>
              <a:cxn ang="0">
                <a:pos x="13" y="14"/>
              </a:cxn>
              <a:cxn ang="0">
                <a:pos x="13" y="150"/>
              </a:cxn>
              <a:cxn ang="0">
                <a:pos x="136" y="150"/>
              </a:cxn>
              <a:cxn ang="0">
                <a:pos x="136" y="14"/>
              </a:cxn>
              <a:cxn ang="0">
                <a:pos x="13" y="14"/>
              </a:cxn>
              <a:cxn ang="0">
                <a:pos x="7" y="0"/>
              </a:cxn>
              <a:cxn ang="0">
                <a:pos x="142" y="0"/>
              </a:cxn>
              <a:cxn ang="0">
                <a:pos x="146" y="2"/>
              </a:cxn>
              <a:cxn ang="0">
                <a:pos x="148" y="3"/>
              </a:cxn>
              <a:cxn ang="0">
                <a:pos x="149" y="5"/>
              </a:cxn>
              <a:cxn ang="0">
                <a:pos x="149" y="158"/>
              </a:cxn>
              <a:cxn ang="0">
                <a:pos x="148" y="161"/>
              </a:cxn>
              <a:cxn ang="0">
                <a:pos x="146" y="162"/>
              </a:cxn>
              <a:cxn ang="0">
                <a:pos x="142" y="163"/>
              </a:cxn>
              <a:cxn ang="0">
                <a:pos x="7" y="163"/>
              </a:cxn>
              <a:cxn ang="0">
                <a:pos x="2" y="162"/>
              </a:cxn>
              <a:cxn ang="0">
                <a:pos x="1" y="161"/>
              </a:cxn>
              <a:cxn ang="0">
                <a:pos x="0" y="156"/>
              </a:cxn>
              <a:cxn ang="0">
                <a:pos x="0" y="7"/>
              </a:cxn>
              <a:cxn ang="0">
                <a:pos x="0" y="4"/>
              </a:cxn>
              <a:cxn ang="0">
                <a:pos x="2" y="2"/>
              </a:cxn>
              <a:cxn ang="0">
                <a:pos x="4" y="1"/>
              </a:cxn>
              <a:cxn ang="0">
                <a:pos x="7" y="0"/>
              </a:cxn>
            </a:cxnLst>
            <a:rect l="0" t="0" r="r" b="b"/>
            <a:pathLst>
              <a:path w="149" h="163">
                <a:moveTo>
                  <a:pt x="13" y="14"/>
                </a:moveTo>
                <a:lnTo>
                  <a:pt x="13" y="150"/>
                </a:lnTo>
                <a:lnTo>
                  <a:pt x="136" y="150"/>
                </a:lnTo>
                <a:lnTo>
                  <a:pt x="136" y="14"/>
                </a:lnTo>
                <a:lnTo>
                  <a:pt x="13" y="14"/>
                </a:lnTo>
                <a:close/>
                <a:moveTo>
                  <a:pt x="7" y="0"/>
                </a:moveTo>
                <a:lnTo>
                  <a:pt x="142" y="0"/>
                </a:lnTo>
                <a:lnTo>
                  <a:pt x="146" y="2"/>
                </a:lnTo>
                <a:lnTo>
                  <a:pt x="148" y="3"/>
                </a:lnTo>
                <a:lnTo>
                  <a:pt x="149" y="5"/>
                </a:lnTo>
                <a:lnTo>
                  <a:pt x="149" y="158"/>
                </a:lnTo>
                <a:lnTo>
                  <a:pt x="148" y="161"/>
                </a:lnTo>
                <a:lnTo>
                  <a:pt x="146" y="162"/>
                </a:lnTo>
                <a:lnTo>
                  <a:pt x="142" y="163"/>
                </a:lnTo>
                <a:lnTo>
                  <a:pt x="7" y="163"/>
                </a:lnTo>
                <a:lnTo>
                  <a:pt x="2" y="162"/>
                </a:lnTo>
                <a:lnTo>
                  <a:pt x="1" y="161"/>
                </a:lnTo>
                <a:lnTo>
                  <a:pt x="0" y="156"/>
                </a:lnTo>
                <a:lnTo>
                  <a:pt x="0" y="7"/>
                </a:lnTo>
                <a:lnTo>
                  <a:pt x="0" y="4"/>
                </a:lnTo>
                <a:lnTo>
                  <a:pt x="2" y="2"/>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08" name="Freeform 1492"/>
          <p:cNvSpPr>
            <a:spLocks/>
          </p:cNvSpPr>
          <p:nvPr/>
        </p:nvSpPr>
        <p:spPr bwMode="auto">
          <a:xfrm>
            <a:off x="4559383" y="4190406"/>
            <a:ext cx="182389" cy="178883"/>
          </a:xfrm>
          <a:custGeom>
            <a:avLst/>
            <a:gdLst/>
            <a:ahLst/>
            <a:cxnLst>
              <a:cxn ang="0">
                <a:pos x="22" y="0"/>
              </a:cxn>
              <a:cxn ang="0">
                <a:pos x="29" y="0"/>
              </a:cxn>
              <a:cxn ang="0">
                <a:pos x="29" y="22"/>
              </a:cxn>
              <a:cxn ang="0">
                <a:pos x="52" y="22"/>
              </a:cxn>
              <a:cxn ang="0">
                <a:pos x="52" y="28"/>
              </a:cxn>
              <a:cxn ang="0">
                <a:pos x="29" y="28"/>
              </a:cxn>
              <a:cxn ang="0">
                <a:pos x="29" y="51"/>
              </a:cxn>
              <a:cxn ang="0">
                <a:pos x="22" y="51"/>
              </a:cxn>
              <a:cxn ang="0">
                <a:pos x="22" y="28"/>
              </a:cxn>
              <a:cxn ang="0">
                <a:pos x="0" y="28"/>
              </a:cxn>
              <a:cxn ang="0">
                <a:pos x="0" y="22"/>
              </a:cxn>
              <a:cxn ang="0">
                <a:pos x="22" y="22"/>
              </a:cxn>
              <a:cxn ang="0">
                <a:pos x="22" y="0"/>
              </a:cxn>
            </a:cxnLst>
            <a:rect l="0" t="0" r="r" b="b"/>
            <a:pathLst>
              <a:path w="52" h="51">
                <a:moveTo>
                  <a:pt x="22" y="0"/>
                </a:moveTo>
                <a:lnTo>
                  <a:pt x="29" y="0"/>
                </a:lnTo>
                <a:lnTo>
                  <a:pt x="29" y="22"/>
                </a:lnTo>
                <a:lnTo>
                  <a:pt x="52" y="22"/>
                </a:lnTo>
                <a:lnTo>
                  <a:pt x="52" y="28"/>
                </a:lnTo>
                <a:lnTo>
                  <a:pt x="29" y="28"/>
                </a:lnTo>
                <a:lnTo>
                  <a:pt x="29" y="51"/>
                </a:lnTo>
                <a:lnTo>
                  <a:pt x="22" y="51"/>
                </a:lnTo>
                <a:lnTo>
                  <a:pt x="22" y="28"/>
                </a:lnTo>
                <a:lnTo>
                  <a:pt x="0" y="28"/>
                </a:lnTo>
                <a:lnTo>
                  <a:pt x="0" y="22"/>
                </a:lnTo>
                <a:lnTo>
                  <a:pt x="22" y="22"/>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09" name="Rectangle 1493"/>
          <p:cNvSpPr>
            <a:spLocks noChangeArrowheads="1"/>
          </p:cNvSpPr>
          <p:nvPr/>
        </p:nvSpPr>
        <p:spPr bwMode="auto">
          <a:xfrm>
            <a:off x="4741123" y="4955769"/>
            <a:ext cx="284446"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10" name="Freeform 1494"/>
          <p:cNvSpPr>
            <a:spLocks noEditPoints="1"/>
          </p:cNvSpPr>
          <p:nvPr/>
        </p:nvSpPr>
        <p:spPr bwMode="auto">
          <a:xfrm>
            <a:off x="4726374" y="4943127"/>
            <a:ext cx="313944" cy="341336"/>
          </a:xfrm>
          <a:custGeom>
            <a:avLst/>
            <a:gdLst/>
            <a:ahLst/>
            <a:cxnLst>
              <a:cxn ang="0">
                <a:pos x="13" y="12"/>
              </a:cxn>
              <a:cxn ang="0">
                <a:pos x="13" y="148"/>
              </a:cxn>
              <a:cxn ang="0">
                <a:pos x="135" y="148"/>
              </a:cxn>
              <a:cxn ang="0">
                <a:pos x="135" y="12"/>
              </a:cxn>
              <a:cxn ang="0">
                <a:pos x="13" y="12"/>
              </a:cxn>
              <a:cxn ang="0">
                <a:pos x="4" y="0"/>
              </a:cxn>
              <a:cxn ang="0">
                <a:pos x="144" y="0"/>
              </a:cxn>
              <a:cxn ang="0">
                <a:pos x="146" y="1"/>
              </a:cxn>
              <a:cxn ang="0">
                <a:pos x="148" y="2"/>
              </a:cxn>
              <a:cxn ang="0">
                <a:pos x="148" y="4"/>
              </a:cxn>
              <a:cxn ang="0">
                <a:pos x="149" y="6"/>
              </a:cxn>
              <a:cxn ang="0">
                <a:pos x="149" y="155"/>
              </a:cxn>
              <a:cxn ang="0">
                <a:pos x="148" y="159"/>
              </a:cxn>
              <a:cxn ang="0">
                <a:pos x="146" y="160"/>
              </a:cxn>
              <a:cxn ang="0">
                <a:pos x="144" y="162"/>
              </a:cxn>
              <a:cxn ang="0">
                <a:pos x="7" y="162"/>
              </a:cxn>
              <a:cxn ang="0">
                <a:pos x="2" y="160"/>
              </a:cxn>
              <a:cxn ang="0">
                <a:pos x="1" y="159"/>
              </a:cxn>
              <a:cxn ang="0">
                <a:pos x="0" y="155"/>
              </a:cxn>
              <a:cxn ang="0">
                <a:pos x="0" y="4"/>
              </a:cxn>
              <a:cxn ang="0">
                <a:pos x="2" y="1"/>
              </a:cxn>
              <a:cxn ang="0">
                <a:pos x="4" y="0"/>
              </a:cxn>
            </a:cxnLst>
            <a:rect l="0" t="0" r="r" b="b"/>
            <a:pathLst>
              <a:path w="149" h="162">
                <a:moveTo>
                  <a:pt x="13" y="12"/>
                </a:moveTo>
                <a:lnTo>
                  <a:pt x="13" y="148"/>
                </a:lnTo>
                <a:lnTo>
                  <a:pt x="135" y="148"/>
                </a:lnTo>
                <a:lnTo>
                  <a:pt x="135" y="12"/>
                </a:lnTo>
                <a:lnTo>
                  <a:pt x="13" y="12"/>
                </a:lnTo>
                <a:close/>
                <a:moveTo>
                  <a:pt x="4" y="0"/>
                </a:moveTo>
                <a:lnTo>
                  <a:pt x="144" y="0"/>
                </a:lnTo>
                <a:lnTo>
                  <a:pt x="146" y="1"/>
                </a:lnTo>
                <a:lnTo>
                  <a:pt x="148" y="2"/>
                </a:lnTo>
                <a:lnTo>
                  <a:pt x="148" y="4"/>
                </a:lnTo>
                <a:lnTo>
                  <a:pt x="149" y="6"/>
                </a:lnTo>
                <a:lnTo>
                  <a:pt x="149" y="155"/>
                </a:lnTo>
                <a:lnTo>
                  <a:pt x="148" y="159"/>
                </a:lnTo>
                <a:lnTo>
                  <a:pt x="146" y="160"/>
                </a:lnTo>
                <a:lnTo>
                  <a:pt x="144" y="162"/>
                </a:lnTo>
                <a:lnTo>
                  <a:pt x="7" y="162"/>
                </a:lnTo>
                <a:lnTo>
                  <a:pt x="2" y="160"/>
                </a:lnTo>
                <a:lnTo>
                  <a:pt x="1" y="159"/>
                </a:lnTo>
                <a:lnTo>
                  <a:pt x="0" y="155"/>
                </a:lnTo>
                <a:lnTo>
                  <a:pt x="0" y="4"/>
                </a:lnTo>
                <a:lnTo>
                  <a:pt x="2"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11" name="Freeform 1495"/>
          <p:cNvSpPr>
            <a:spLocks/>
          </p:cNvSpPr>
          <p:nvPr/>
        </p:nvSpPr>
        <p:spPr bwMode="auto">
          <a:xfrm>
            <a:off x="4793261" y="5031103"/>
            <a:ext cx="182389" cy="178883"/>
          </a:xfrm>
          <a:custGeom>
            <a:avLst/>
            <a:gdLst/>
            <a:ahLst/>
            <a:cxnLst>
              <a:cxn ang="0">
                <a:pos x="22" y="0"/>
              </a:cxn>
              <a:cxn ang="0">
                <a:pos x="29" y="0"/>
              </a:cxn>
              <a:cxn ang="0">
                <a:pos x="29" y="23"/>
              </a:cxn>
              <a:cxn ang="0">
                <a:pos x="52" y="23"/>
              </a:cxn>
              <a:cxn ang="0">
                <a:pos x="52" y="29"/>
              </a:cxn>
              <a:cxn ang="0">
                <a:pos x="29" y="29"/>
              </a:cxn>
              <a:cxn ang="0">
                <a:pos x="29" y="51"/>
              </a:cxn>
              <a:cxn ang="0">
                <a:pos x="22" y="51"/>
              </a:cxn>
              <a:cxn ang="0">
                <a:pos x="22" y="29"/>
              </a:cxn>
              <a:cxn ang="0">
                <a:pos x="0" y="29"/>
              </a:cxn>
              <a:cxn ang="0">
                <a:pos x="0" y="23"/>
              </a:cxn>
              <a:cxn ang="0">
                <a:pos x="22" y="23"/>
              </a:cxn>
              <a:cxn ang="0">
                <a:pos x="22" y="0"/>
              </a:cxn>
            </a:cxnLst>
            <a:rect l="0" t="0" r="r" b="b"/>
            <a:pathLst>
              <a:path w="52" h="51">
                <a:moveTo>
                  <a:pt x="22" y="0"/>
                </a:moveTo>
                <a:lnTo>
                  <a:pt x="29" y="0"/>
                </a:lnTo>
                <a:lnTo>
                  <a:pt x="29" y="23"/>
                </a:lnTo>
                <a:lnTo>
                  <a:pt x="52" y="23"/>
                </a:lnTo>
                <a:lnTo>
                  <a:pt x="52" y="29"/>
                </a:lnTo>
                <a:lnTo>
                  <a:pt x="29" y="29"/>
                </a:lnTo>
                <a:lnTo>
                  <a:pt x="29" y="51"/>
                </a:lnTo>
                <a:lnTo>
                  <a:pt x="22" y="51"/>
                </a:lnTo>
                <a:lnTo>
                  <a:pt x="22" y="29"/>
                </a:lnTo>
                <a:lnTo>
                  <a:pt x="0" y="29"/>
                </a:lnTo>
                <a:lnTo>
                  <a:pt x="0" y="23"/>
                </a:lnTo>
                <a:lnTo>
                  <a:pt x="22" y="2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12" name="Rectangle 1496"/>
          <p:cNvSpPr>
            <a:spLocks noChangeArrowheads="1"/>
          </p:cNvSpPr>
          <p:nvPr/>
        </p:nvSpPr>
        <p:spPr bwMode="auto">
          <a:xfrm>
            <a:off x="5050853" y="3221700"/>
            <a:ext cx="288660"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13" name="Freeform 1497"/>
          <p:cNvSpPr>
            <a:spLocks noEditPoints="1"/>
          </p:cNvSpPr>
          <p:nvPr/>
        </p:nvSpPr>
        <p:spPr bwMode="auto">
          <a:xfrm>
            <a:off x="5038211" y="3206950"/>
            <a:ext cx="313944" cy="343443"/>
          </a:xfrm>
          <a:custGeom>
            <a:avLst/>
            <a:gdLst/>
            <a:ahLst/>
            <a:cxnLst>
              <a:cxn ang="0">
                <a:pos x="13" y="14"/>
              </a:cxn>
              <a:cxn ang="0">
                <a:pos x="13" y="149"/>
              </a:cxn>
              <a:cxn ang="0">
                <a:pos x="136" y="149"/>
              </a:cxn>
              <a:cxn ang="0">
                <a:pos x="136" y="14"/>
              </a:cxn>
              <a:cxn ang="0">
                <a:pos x="13" y="14"/>
              </a:cxn>
              <a:cxn ang="0">
                <a:pos x="6" y="0"/>
              </a:cxn>
              <a:cxn ang="0">
                <a:pos x="143" y="0"/>
              </a:cxn>
              <a:cxn ang="0">
                <a:pos x="145" y="1"/>
              </a:cxn>
              <a:cxn ang="0">
                <a:pos x="146" y="1"/>
              </a:cxn>
              <a:cxn ang="0">
                <a:pos x="147" y="3"/>
              </a:cxn>
              <a:cxn ang="0">
                <a:pos x="149" y="5"/>
              </a:cxn>
              <a:cxn ang="0">
                <a:pos x="149" y="158"/>
              </a:cxn>
              <a:cxn ang="0">
                <a:pos x="147" y="160"/>
              </a:cxn>
              <a:cxn ang="0">
                <a:pos x="146" y="162"/>
              </a:cxn>
              <a:cxn ang="0">
                <a:pos x="145" y="162"/>
              </a:cxn>
              <a:cxn ang="0">
                <a:pos x="143" y="163"/>
              </a:cxn>
              <a:cxn ang="0">
                <a:pos x="6" y="163"/>
              </a:cxn>
              <a:cxn ang="0">
                <a:pos x="2" y="162"/>
              </a:cxn>
              <a:cxn ang="0">
                <a:pos x="1" y="160"/>
              </a:cxn>
              <a:cxn ang="0">
                <a:pos x="0" y="156"/>
              </a:cxn>
              <a:cxn ang="0">
                <a:pos x="0" y="7"/>
              </a:cxn>
              <a:cxn ang="0">
                <a:pos x="0" y="4"/>
              </a:cxn>
              <a:cxn ang="0">
                <a:pos x="2" y="2"/>
              </a:cxn>
              <a:cxn ang="0">
                <a:pos x="4" y="1"/>
              </a:cxn>
              <a:cxn ang="0">
                <a:pos x="6" y="0"/>
              </a:cxn>
            </a:cxnLst>
            <a:rect l="0" t="0" r="r" b="b"/>
            <a:pathLst>
              <a:path w="149" h="163">
                <a:moveTo>
                  <a:pt x="13" y="14"/>
                </a:moveTo>
                <a:lnTo>
                  <a:pt x="13" y="149"/>
                </a:lnTo>
                <a:lnTo>
                  <a:pt x="136" y="149"/>
                </a:lnTo>
                <a:lnTo>
                  <a:pt x="136" y="14"/>
                </a:lnTo>
                <a:lnTo>
                  <a:pt x="13" y="14"/>
                </a:lnTo>
                <a:close/>
                <a:moveTo>
                  <a:pt x="6" y="0"/>
                </a:moveTo>
                <a:lnTo>
                  <a:pt x="143" y="0"/>
                </a:lnTo>
                <a:lnTo>
                  <a:pt x="145" y="1"/>
                </a:lnTo>
                <a:lnTo>
                  <a:pt x="146" y="1"/>
                </a:lnTo>
                <a:lnTo>
                  <a:pt x="147" y="3"/>
                </a:lnTo>
                <a:lnTo>
                  <a:pt x="149" y="5"/>
                </a:lnTo>
                <a:lnTo>
                  <a:pt x="149" y="158"/>
                </a:lnTo>
                <a:lnTo>
                  <a:pt x="147" y="160"/>
                </a:lnTo>
                <a:lnTo>
                  <a:pt x="146" y="162"/>
                </a:lnTo>
                <a:lnTo>
                  <a:pt x="145" y="162"/>
                </a:lnTo>
                <a:lnTo>
                  <a:pt x="143" y="163"/>
                </a:lnTo>
                <a:lnTo>
                  <a:pt x="6" y="163"/>
                </a:lnTo>
                <a:lnTo>
                  <a:pt x="2" y="162"/>
                </a:lnTo>
                <a:lnTo>
                  <a:pt x="1" y="160"/>
                </a:lnTo>
                <a:lnTo>
                  <a:pt x="0" y="156"/>
                </a:lnTo>
                <a:lnTo>
                  <a:pt x="0" y="7"/>
                </a:lnTo>
                <a:lnTo>
                  <a:pt x="0" y="4"/>
                </a:lnTo>
                <a:lnTo>
                  <a:pt x="2" y="2"/>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14" name="Freeform 1498"/>
          <p:cNvSpPr>
            <a:spLocks/>
          </p:cNvSpPr>
          <p:nvPr/>
        </p:nvSpPr>
        <p:spPr bwMode="auto">
          <a:xfrm>
            <a:off x="5106499" y="3297034"/>
            <a:ext cx="178881" cy="178883"/>
          </a:xfrm>
          <a:custGeom>
            <a:avLst/>
            <a:gdLst/>
            <a:ahLst/>
            <a:cxnLst>
              <a:cxn ang="0">
                <a:pos x="22" y="0"/>
              </a:cxn>
              <a:cxn ang="0">
                <a:pos x="29" y="0"/>
              </a:cxn>
              <a:cxn ang="0">
                <a:pos x="29" y="23"/>
              </a:cxn>
              <a:cxn ang="0">
                <a:pos x="51" y="23"/>
              </a:cxn>
              <a:cxn ang="0">
                <a:pos x="51" y="29"/>
              </a:cxn>
              <a:cxn ang="0">
                <a:pos x="29" y="29"/>
              </a:cxn>
              <a:cxn ang="0">
                <a:pos x="29" y="51"/>
              </a:cxn>
              <a:cxn ang="0">
                <a:pos x="22" y="51"/>
              </a:cxn>
              <a:cxn ang="0">
                <a:pos x="22" y="29"/>
              </a:cxn>
              <a:cxn ang="0">
                <a:pos x="0" y="29"/>
              </a:cxn>
              <a:cxn ang="0">
                <a:pos x="0" y="23"/>
              </a:cxn>
              <a:cxn ang="0">
                <a:pos x="22" y="23"/>
              </a:cxn>
              <a:cxn ang="0">
                <a:pos x="22" y="0"/>
              </a:cxn>
            </a:cxnLst>
            <a:rect l="0" t="0" r="r" b="b"/>
            <a:pathLst>
              <a:path w="51" h="51">
                <a:moveTo>
                  <a:pt x="22" y="0"/>
                </a:moveTo>
                <a:lnTo>
                  <a:pt x="29" y="0"/>
                </a:lnTo>
                <a:lnTo>
                  <a:pt x="29" y="23"/>
                </a:lnTo>
                <a:lnTo>
                  <a:pt x="51" y="23"/>
                </a:lnTo>
                <a:lnTo>
                  <a:pt x="51" y="29"/>
                </a:lnTo>
                <a:lnTo>
                  <a:pt x="29" y="29"/>
                </a:lnTo>
                <a:lnTo>
                  <a:pt x="29" y="51"/>
                </a:lnTo>
                <a:lnTo>
                  <a:pt x="22" y="51"/>
                </a:lnTo>
                <a:lnTo>
                  <a:pt x="22" y="29"/>
                </a:lnTo>
                <a:lnTo>
                  <a:pt x="0" y="29"/>
                </a:lnTo>
                <a:lnTo>
                  <a:pt x="0" y="23"/>
                </a:lnTo>
                <a:lnTo>
                  <a:pt x="22" y="2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15" name="Rectangle 1499"/>
          <p:cNvSpPr>
            <a:spLocks noChangeArrowheads="1"/>
          </p:cNvSpPr>
          <p:nvPr/>
        </p:nvSpPr>
        <p:spPr bwMode="auto">
          <a:xfrm>
            <a:off x="4989750" y="2418929"/>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16" name="Freeform 1500"/>
          <p:cNvSpPr>
            <a:spLocks noEditPoints="1"/>
          </p:cNvSpPr>
          <p:nvPr/>
        </p:nvSpPr>
        <p:spPr bwMode="auto">
          <a:xfrm>
            <a:off x="4977108" y="2404180"/>
            <a:ext cx="313944" cy="343443"/>
          </a:xfrm>
          <a:custGeom>
            <a:avLst/>
            <a:gdLst/>
            <a:ahLst/>
            <a:cxnLst>
              <a:cxn ang="0">
                <a:pos x="13" y="13"/>
              </a:cxn>
              <a:cxn ang="0">
                <a:pos x="13" y="149"/>
              </a:cxn>
              <a:cxn ang="0">
                <a:pos x="135" y="149"/>
              </a:cxn>
              <a:cxn ang="0">
                <a:pos x="135" y="13"/>
              </a:cxn>
              <a:cxn ang="0">
                <a:pos x="13" y="13"/>
              </a:cxn>
              <a:cxn ang="0">
                <a:pos x="6" y="0"/>
              </a:cxn>
              <a:cxn ang="0">
                <a:pos x="144" y="0"/>
              </a:cxn>
              <a:cxn ang="0">
                <a:pos x="146" y="2"/>
              </a:cxn>
              <a:cxn ang="0">
                <a:pos x="148" y="3"/>
              </a:cxn>
              <a:cxn ang="0">
                <a:pos x="148" y="5"/>
              </a:cxn>
              <a:cxn ang="0">
                <a:pos x="149" y="7"/>
              </a:cxn>
              <a:cxn ang="0">
                <a:pos x="149" y="156"/>
              </a:cxn>
              <a:cxn ang="0">
                <a:pos x="148" y="160"/>
              </a:cxn>
              <a:cxn ang="0">
                <a:pos x="146" y="161"/>
              </a:cxn>
              <a:cxn ang="0">
                <a:pos x="144" y="163"/>
              </a:cxn>
              <a:cxn ang="0">
                <a:pos x="6" y="163"/>
              </a:cxn>
              <a:cxn ang="0">
                <a:pos x="2" y="161"/>
              </a:cxn>
              <a:cxn ang="0">
                <a:pos x="0" y="158"/>
              </a:cxn>
              <a:cxn ang="0">
                <a:pos x="0" y="7"/>
              </a:cxn>
              <a:cxn ang="0">
                <a:pos x="1" y="4"/>
              </a:cxn>
              <a:cxn ang="0">
                <a:pos x="3" y="1"/>
              </a:cxn>
              <a:cxn ang="0">
                <a:pos x="6" y="0"/>
              </a:cxn>
            </a:cxnLst>
            <a:rect l="0" t="0" r="r" b="b"/>
            <a:pathLst>
              <a:path w="149" h="163">
                <a:moveTo>
                  <a:pt x="13" y="13"/>
                </a:moveTo>
                <a:lnTo>
                  <a:pt x="13" y="149"/>
                </a:lnTo>
                <a:lnTo>
                  <a:pt x="135" y="149"/>
                </a:lnTo>
                <a:lnTo>
                  <a:pt x="135" y="13"/>
                </a:lnTo>
                <a:lnTo>
                  <a:pt x="13" y="13"/>
                </a:lnTo>
                <a:close/>
                <a:moveTo>
                  <a:pt x="6" y="0"/>
                </a:moveTo>
                <a:lnTo>
                  <a:pt x="144" y="0"/>
                </a:lnTo>
                <a:lnTo>
                  <a:pt x="146" y="2"/>
                </a:lnTo>
                <a:lnTo>
                  <a:pt x="148" y="3"/>
                </a:lnTo>
                <a:lnTo>
                  <a:pt x="148" y="5"/>
                </a:lnTo>
                <a:lnTo>
                  <a:pt x="149" y="7"/>
                </a:lnTo>
                <a:lnTo>
                  <a:pt x="149" y="156"/>
                </a:lnTo>
                <a:lnTo>
                  <a:pt x="148" y="160"/>
                </a:lnTo>
                <a:lnTo>
                  <a:pt x="146" y="161"/>
                </a:lnTo>
                <a:lnTo>
                  <a:pt x="144" y="163"/>
                </a:lnTo>
                <a:lnTo>
                  <a:pt x="6" y="163"/>
                </a:lnTo>
                <a:lnTo>
                  <a:pt x="2" y="161"/>
                </a:lnTo>
                <a:lnTo>
                  <a:pt x="0" y="158"/>
                </a:lnTo>
                <a:lnTo>
                  <a:pt x="0" y="7"/>
                </a:lnTo>
                <a:lnTo>
                  <a:pt x="1" y="4"/>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17" name="Freeform 1501"/>
          <p:cNvSpPr>
            <a:spLocks/>
          </p:cNvSpPr>
          <p:nvPr/>
        </p:nvSpPr>
        <p:spPr bwMode="auto">
          <a:xfrm>
            <a:off x="5050291" y="2508281"/>
            <a:ext cx="161344" cy="154329"/>
          </a:xfrm>
          <a:custGeom>
            <a:avLst/>
            <a:gdLst/>
            <a:ahLst/>
            <a:cxnLst>
              <a:cxn ang="0">
                <a:pos x="0" y="0"/>
              </a:cxn>
              <a:cxn ang="0">
                <a:pos x="23" y="18"/>
              </a:cxn>
              <a:cxn ang="0">
                <a:pos x="46" y="0"/>
              </a:cxn>
              <a:cxn ang="0">
                <a:pos x="46" y="10"/>
              </a:cxn>
              <a:cxn ang="0">
                <a:pos x="29" y="23"/>
              </a:cxn>
              <a:cxn ang="0">
                <a:pos x="46" y="36"/>
              </a:cxn>
              <a:cxn ang="0">
                <a:pos x="46" y="44"/>
              </a:cxn>
              <a:cxn ang="0">
                <a:pos x="23" y="27"/>
              </a:cxn>
              <a:cxn ang="0">
                <a:pos x="0" y="44"/>
              </a:cxn>
              <a:cxn ang="0">
                <a:pos x="0" y="35"/>
              </a:cxn>
              <a:cxn ang="0">
                <a:pos x="18" y="22"/>
              </a:cxn>
              <a:cxn ang="0">
                <a:pos x="0" y="9"/>
              </a:cxn>
              <a:cxn ang="0">
                <a:pos x="0" y="0"/>
              </a:cxn>
            </a:cxnLst>
            <a:rect l="0" t="0" r="r" b="b"/>
            <a:pathLst>
              <a:path w="46" h="44">
                <a:moveTo>
                  <a:pt x="0" y="0"/>
                </a:moveTo>
                <a:lnTo>
                  <a:pt x="23" y="18"/>
                </a:lnTo>
                <a:lnTo>
                  <a:pt x="46" y="0"/>
                </a:lnTo>
                <a:lnTo>
                  <a:pt x="46" y="10"/>
                </a:lnTo>
                <a:lnTo>
                  <a:pt x="29" y="23"/>
                </a:lnTo>
                <a:lnTo>
                  <a:pt x="46" y="36"/>
                </a:lnTo>
                <a:lnTo>
                  <a:pt x="46" y="44"/>
                </a:lnTo>
                <a:lnTo>
                  <a:pt x="23" y="27"/>
                </a:lnTo>
                <a:lnTo>
                  <a:pt x="0" y="44"/>
                </a:lnTo>
                <a:lnTo>
                  <a:pt x="0" y="35"/>
                </a:lnTo>
                <a:lnTo>
                  <a:pt x="18"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18" name="Rectangle 1502"/>
          <p:cNvSpPr>
            <a:spLocks noChangeArrowheads="1"/>
          </p:cNvSpPr>
          <p:nvPr/>
        </p:nvSpPr>
        <p:spPr bwMode="auto">
          <a:xfrm>
            <a:off x="5468041" y="2418929"/>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19" name="Freeform 1503"/>
          <p:cNvSpPr>
            <a:spLocks noEditPoints="1"/>
          </p:cNvSpPr>
          <p:nvPr/>
        </p:nvSpPr>
        <p:spPr bwMode="auto">
          <a:xfrm>
            <a:off x="5455399" y="2404180"/>
            <a:ext cx="313944" cy="343443"/>
          </a:xfrm>
          <a:custGeom>
            <a:avLst/>
            <a:gdLst/>
            <a:ahLst/>
            <a:cxnLst>
              <a:cxn ang="0">
                <a:pos x="13" y="13"/>
              </a:cxn>
              <a:cxn ang="0">
                <a:pos x="13" y="149"/>
              </a:cxn>
              <a:cxn ang="0">
                <a:pos x="135" y="149"/>
              </a:cxn>
              <a:cxn ang="0">
                <a:pos x="135" y="13"/>
              </a:cxn>
              <a:cxn ang="0">
                <a:pos x="13" y="13"/>
              </a:cxn>
              <a:cxn ang="0">
                <a:pos x="6" y="0"/>
              </a:cxn>
              <a:cxn ang="0">
                <a:pos x="144" y="0"/>
              </a:cxn>
              <a:cxn ang="0">
                <a:pos x="146" y="2"/>
              </a:cxn>
              <a:cxn ang="0">
                <a:pos x="148" y="3"/>
              </a:cxn>
              <a:cxn ang="0">
                <a:pos x="148" y="5"/>
              </a:cxn>
              <a:cxn ang="0">
                <a:pos x="149" y="7"/>
              </a:cxn>
              <a:cxn ang="0">
                <a:pos x="149" y="156"/>
              </a:cxn>
              <a:cxn ang="0">
                <a:pos x="148" y="160"/>
              </a:cxn>
              <a:cxn ang="0">
                <a:pos x="146" y="161"/>
              </a:cxn>
              <a:cxn ang="0">
                <a:pos x="144" y="163"/>
              </a:cxn>
              <a:cxn ang="0">
                <a:pos x="6" y="163"/>
              </a:cxn>
              <a:cxn ang="0">
                <a:pos x="2" y="161"/>
              </a:cxn>
              <a:cxn ang="0">
                <a:pos x="0" y="158"/>
              </a:cxn>
              <a:cxn ang="0">
                <a:pos x="0" y="7"/>
              </a:cxn>
              <a:cxn ang="0">
                <a:pos x="0" y="4"/>
              </a:cxn>
              <a:cxn ang="0">
                <a:pos x="3" y="1"/>
              </a:cxn>
              <a:cxn ang="0">
                <a:pos x="6" y="0"/>
              </a:cxn>
            </a:cxnLst>
            <a:rect l="0" t="0" r="r" b="b"/>
            <a:pathLst>
              <a:path w="149" h="163">
                <a:moveTo>
                  <a:pt x="13" y="13"/>
                </a:moveTo>
                <a:lnTo>
                  <a:pt x="13" y="149"/>
                </a:lnTo>
                <a:lnTo>
                  <a:pt x="135" y="149"/>
                </a:lnTo>
                <a:lnTo>
                  <a:pt x="135" y="13"/>
                </a:lnTo>
                <a:lnTo>
                  <a:pt x="13" y="13"/>
                </a:lnTo>
                <a:close/>
                <a:moveTo>
                  <a:pt x="6" y="0"/>
                </a:moveTo>
                <a:lnTo>
                  <a:pt x="144" y="0"/>
                </a:lnTo>
                <a:lnTo>
                  <a:pt x="146" y="2"/>
                </a:lnTo>
                <a:lnTo>
                  <a:pt x="148" y="3"/>
                </a:lnTo>
                <a:lnTo>
                  <a:pt x="148" y="5"/>
                </a:lnTo>
                <a:lnTo>
                  <a:pt x="149" y="7"/>
                </a:lnTo>
                <a:lnTo>
                  <a:pt x="149" y="156"/>
                </a:lnTo>
                <a:lnTo>
                  <a:pt x="148" y="160"/>
                </a:lnTo>
                <a:lnTo>
                  <a:pt x="146" y="161"/>
                </a:lnTo>
                <a:lnTo>
                  <a:pt x="144" y="163"/>
                </a:lnTo>
                <a:lnTo>
                  <a:pt x="6" y="163"/>
                </a:lnTo>
                <a:lnTo>
                  <a:pt x="2" y="161"/>
                </a:lnTo>
                <a:lnTo>
                  <a:pt x="0" y="158"/>
                </a:lnTo>
                <a:lnTo>
                  <a:pt x="0" y="7"/>
                </a:lnTo>
                <a:lnTo>
                  <a:pt x="0" y="4"/>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20" name="Freeform 1504"/>
          <p:cNvSpPr>
            <a:spLocks/>
          </p:cNvSpPr>
          <p:nvPr/>
        </p:nvSpPr>
        <p:spPr bwMode="auto">
          <a:xfrm>
            <a:off x="5528582" y="2508281"/>
            <a:ext cx="161344" cy="154329"/>
          </a:xfrm>
          <a:custGeom>
            <a:avLst/>
            <a:gdLst/>
            <a:ahLst/>
            <a:cxnLst>
              <a:cxn ang="0">
                <a:pos x="0" y="0"/>
              </a:cxn>
              <a:cxn ang="0">
                <a:pos x="23" y="18"/>
              </a:cxn>
              <a:cxn ang="0">
                <a:pos x="46" y="0"/>
              </a:cxn>
              <a:cxn ang="0">
                <a:pos x="46" y="10"/>
              </a:cxn>
              <a:cxn ang="0">
                <a:pos x="29" y="23"/>
              </a:cxn>
              <a:cxn ang="0">
                <a:pos x="46" y="36"/>
              </a:cxn>
              <a:cxn ang="0">
                <a:pos x="46" y="44"/>
              </a:cxn>
              <a:cxn ang="0">
                <a:pos x="23" y="27"/>
              </a:cxn>
              <a:cxn ang="0">
                <a:pos x="0" y="44"/>
              </a:cxn>
              <a:cxn ang="0">
                <a:pos x="0" y="35"/>
              </a:cxn>
              <a:cxn ang="0">
                <a:pos x="18" y="22"/>
              </a:cxn>
              <a:cxn ang="0">
                <a:pos x="0" y="9"/>
              </a:cxn>
              <a:cxn ang="0">
                <a:pos x="0" y="0"/>
              </a:cxn>
            </a:cxnLst>
            <a:rect l="0" t="0" r="r" b="b"/>
            <a:pathLst>
              <a:path w="46" h="44">
                <a:moveTo>
                  <a:pt x="0" y="0"/>
                </a:moveTo>
                <a:lnTo>
                  <a:pt x="23" y="18"/>
                </a:lnTo>
                <a:lnTo>
                  <a:pt x="46" y="0"/>
                </a:lnTo>
                <a:lnTo>
                  <a:pt x="46" y="10"/>
                </a:lnTo>
                <a:lnTo>
                  <a:pt x="29" y="23"/>
                </a:lnTo>
                <a:lnTo>
                  <a:pt x="46" y="36"/>
                </a:lnTo>
                <a:lnTo>
                  <a:pt x="46" y="44"/>
                </a:lnTo>
                <a:lnTo>
                  <a:pt x="23" y="27"/>
                </a:lnTo>
                <a:lnTo>
                  <a:pt x="0" y="44"/>
                </a:lnTo>
                <a:lnTo>
                  <a:pt x="0" y="35"/>
                </a:lnTo>
                <a:lnTo>
                  <a:pt x="18"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21" name="Rectangle 1505"/>
          <p:cNvSpPr>
            <a:spLocks noChangeArrowheads="1"/>
          </p:cNvSpPr>
          <p:nvPr/>
        </p:nvSpPr>
        <p:spPr bwMode="auto">
          <a:xfrm>
            <a:off x="4511459" y="2296722"/>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22" name="Freeform 1506"/>
          <p:cNvSpPr>
            <a:spLocks noEditPoints="1"/>
          </p:cNvSpPr>
          <p:nvPr/>
        </p:nvSpPr>
        <p:spPr bwMode="auto">
          <a:xfrm>
            <a:off x="4498817" y="2281973"/>
            <a:ext cx="313944" cy="341336"/>
          </a:xfrm>
          <a:custGeom>
            <a:avLst/>
            <a:gdLst/>
            <a:ahLst/>
            <a:cxnLst>
              <a:cxn ang="0">
                <a:pos x="13" y="13"/>
              </a:cxn>
              <a:cxn ang="0">
                <a:pos x="13" y="149"/>
              </a:cxn>
              <a:cxn ang="0">
                <a:pos x="136" y="149"/>
              </a:cxn>
              <a:cxn ang="0">
                <a:pos x="136" y="13"/>
              </a:cxn>
              <a:cxn ang="0">
                <a:pos x="13" y="13"/>
              </a:cxn>
              <a:cxn ang="0">
                <a:pos x="4" y="0"/>
              </a:cxn>
              <a:cxn ang="0">
                <a:pos x="145" y="0"/>
              </a:cxn>
              <a:cxn ang="0">
                <a:pos x="147" y="1"/>
              </a:cxn>
              <a:cxn ang="0">
                <a:pos x="148" y="3"/>
              </a:cxn>
              <a:cxn ang="0">
                <a:pos x="149" y="7"/>
              </a:cxn>
              <a:cxn ang="0">
                <a:pos x="149" y="156"/>
              </a:cxn>
              <a:cxn ang="0">
                <a:pos x="149" y="158"/>
              </a:cxn>
              <a:cxn ang="0">
                <a:pos x="148" y="159"/>
              </a:cxn>
              <a:cxn ang="0">
                <a:pos x="147" y="161"/>
              </a:cxn>
              <a:cxn ang="0">
                <a:pos x="145" y="162"/>
              </a:cxn>
              <a:cxn ang="0">
                <a:pos x="5" y="162"/>
              </a:cxn>
              <a:cxn ang="0">
                <a:pos x="4" y="161"/>
              </a:cxn>
              <a:cxn ang="0">
                <a:pos x="2" y="161"/>
              </a:cxn>
              <a:cxn ang="0">
                <a:pos x="2" y="160"/>
              </a:cxn>
              <a:cxn ang="0">
                <a:pos x="1" y="160"/>
              </a:cxn>
              <a:cxn ang="0">
                <a:pos x="1" y="159"/>
              </a:cxn>
              <a:cxn ang="0">
                <a:pos x="0" y="157"/>
              </a:cxn>
              <a:cxn ang="0">
                <a:pos x="0" y="5"/>
              </a:cxn>
              <a:cxn ang="0">
                <a:pos x="1" y="3"/>
              </a:cxn>
              <a:cxn ang="0">
                <a:pos x="4" y="0"/>
              </a:cxn>
            </a:cxnLst>
            <a:rect l="0" t="0" r="r" b="b"/>
            <a:pathLst>
              <a:path w="149" h="162">
                <a:moveTo>
                  <a:pt x="13" y="13"/>
                </a:moveTo>
                <a:lnTo>
                  <a:pt x="13" y="149"/>
                </a:lnTo>
                <a:lnTo>
                  <a:pt x="136" y="149"/>
                </a:lnTo>
                <a:lnTo>
                  <a:pt x="136" y="13"/>
                </a:lnTo>
                <a:lnTo>
                  <a:pt x="13" y="13"/>
                </a:lnTo>
                <a:close/>
                <a:moveTo>
                  <a:pt x="4" y="0"/>
                </a:moveTo>
                <a:lnTo>
                  <a:pt x="145" y="0"/>
                </a:lnTo>
                <a:lnTo>
                  <a:pt x="147" y="1"/>
                </a:lnTo>
                <a:lnTo>
                  <a:pt x="148" y="3"/>
                </a:lnTo>
                <a:lnTo>
                  <a:pt x="149" y="7"/>
                </a:lnTo>
                <a:lnTo>
                  <a:pt x="149" y="156"/>
                </a:lnTo>
                <a:lnTo>
                  <a:pt x="149" y="158"/>
                </a:lnTo>
                <a:lnTo>
                  <a:pt x="148" y="159"/>
                </a:lnTo>
                <a:lnTo>
                  <a:pt x="147" y="161"/>
                </a:lnTo>
                <a:lnTo>
                  <a:pt x="145" y="162"/>
                </a:lnTo>
                <a:lnTo>
                  <a:pt x="5" y="162"/>
                </a:lnTo>
                <a:lnTo>
                  <a:pt x="4" y="161"/>
                </a:lnTo>
                <a:lnTo>
                  <a:pt x="2" y="161"/>
                </a:lnTo>
                <a:lnTo>
                  <a:pt x="2" y="160"/>
                </a:lnTo>
                <a:lnTo>
                  <a:pt x="1" y="160"/>
                </a:lnTo>
                <a:lnTo>
                  <a:pt x="1" y="159"/>
                </a:lnTo>
                <a:lnTo>
                  <a:pt x="0" y="157"/>
                </a:lnTo>
                <a:lnTo>
                  <a:pt x="0" y="5"/>
                </a:lnTo>
                <a:lnTo>
                  <a:pt x="1" y="3"/>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23" name="Freeform 1507"/>
          <p:cNvSpPr>
            <a:spLocks/>
          </p:cNvSpPr>
          <p:nvPr/>
        </p:nvSpPr>
        <p:spPr bwMode="auto">
          <a:xfrm>
            <a:off x="4572000" y="2386075"/>
            <a:ext cx="161344" cy="154329"/>
          </a:xfrm>
          <a:custGeom>
            <a:avLst/>
            <a:gdLst/>
            <a:ahLst/>
            <a:cxnLst>
              <a:cxn ang="0">
                <a:pos x="0" y="0"/>
              </a:cxn>
              <a:cxn ang="0">
                <a:pos x="24" y="17"/>
              </a:cxn>
              <a:cxn ang="0">
                <a:pos x="46" y="0"/>
              </a:cxn>
              <a:cxn ang="0">
                <a:pos x="46" y="9"/>
              </a:cxn>
              <a:cxn ang="0">
                <a:pos x="29" y="22"/>
              </a:cxn>
              <a:cxn ang="0">
                <a:pos x="46" y="35"/>
              </a:cxn>
              <a:cxn ang="0">
                <a:pos x="46" y="44"/>
              </a:cxn>
              <a:cxn ang="0">
                <a:pos x="24" y="26"/>
              </a:cxn>
              <a:cxn ang="0">
                <a:pos x="0" y="44"/>
              </a:cxn>
              <a:cxn ang="0">
                <a:pos x="0" y="34"/>
              </a:cxn>
              <a:cxn ang="0">
                <a:pos x="18" y="21"/>
              </a:cxn>
              <a:cxn ang="0">
                <a:pos x="0" y="8"/>
              </a:cxn>
              <a:cxn ang="0">
                <a:pos x="0" y="0"/>
              </a:cxn>
            </a:cxnLst>
            <a:rect l="0" t="0" r="r" b="b"/>
            <a:pathLst>
              <a:path w="46" h="44">
                <a:moveTo>
                  <a:pt x="0" y="0"/>
                </a:moveTo>
                <a:lnTo>
                  <a:pt x="24" y="17"/>
                </a:lnTo>
                <a:lnTo>
                  <a:pt x="46" y="0"/>
                </a:lnTo>
                <a:lnTo>
                  <a:pt x="46" y="9"/>
                </a:lnTo>
                <a:lnTo>
                  <a:pt x="29" y="22"/>
                </a:lnTo>
                <a:lnTo>
                  <a:pt x="46" y="35"/>
                </a:lnTo>
                <a:lnTo>
                  <a:pt x="46" y="44"/>
                </a:lnTo>
                <a:lnTo>
                  <a:pt x="24" y="26"/>
                </a:lnTo>
                <a:lnTo>
                  <a:pt x="0" y="44"/>
                </a:lnTo>
                <a:lnTo>
                  <a:pt x="0" y="34"/>
                </a:lnTo>
                <a:lnTo>
                  <a:pt x="18" y="21"/>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24" name="Rectangle 1508"/>
          <p:cNvSpPr>
            <a:spLocks noChangeArrowheads="1"/>
          </p:cNvSpPr>
          <p:nvPr/>
        </p:nvSpPr>
        <p:spPr bwMode="auto">
          <a:xfrm>
            <a:off x="4589418" y="2949895"/>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25" name="Freeform 1509"/>
          <p:cNvSpPr>
            <a:spLocks noEditPoints="1"/>
          </p:cNvSpPr>
          <p:nvPr/>
        </p:nvSpPr>
        <p:spPr bwMode="auto">
          <a:xfrm>
            <a:off x="4574669" y="2935146"/>
            <a:ext cx="313944" cy="341336"/>
          </a:xfrm>
          <a:custGeom>
            <a:avLst/>
            <a:gdLst/>
            <a:ahLst/>
            <a:cxnLst>
              <a:cxn ang="0">
                <a:pos x="14" y="14"/>
              </a:cxn>
              <a:cxn ang="0">
                <a:pos x="14" y="149"/>
              </a:cxn>
              <a:cxn ang="0">
                <a:pos x="136" y="149"/>
              </a:cxn>
              <a:cxn ang="0">
                <a:pos x="136" y="14"/>
              </a:cxn>
              <a:cxn ang="0">
                <a:pos x="14" y="14"/>
              </a:cxn>
              <a:cxn ang="0">
                <a:pos x="5" y="0"/>
              </a:cxn>
              <a:cxn ang="0">
                <a:pos x="145" y="0"/>
              </a:cxn>
              <a:cxn ang="0">
                <a:pos x="148" y="3"/>
              </a:cxn>
              <a:cxn ang="0">
                <a:pos x="149" y="5"/>
              </a:cxn>
              <a:cxn ang="0">
                <a:pos x="149" y="156"/>
              </a:cxn>
              <a:cxn ang="0">
                <a:pos x="149" y="159"/>
              </a:cxn>
              <a:cxn ang="0">
                <a:pos x="146" y="162"/>
              </a:cxn>
              <a:cxn ang="0">
                <a:pos x="143" y="162"/>
              </a:cxn>
              <a:cxn ang="0">
                <a:pos x="5" y="162"/>
              </a:cxn>
              <a:cxn ang="0">
                <a:pos x="2" y="160"/>
              </a:cxn>
              <a:cxn ang="0">
                <a:pos x="0" y="156"/>
              </a:cxn>
              <a:cxn ang="0">
                <a:pos x="0" y="7"/>
              </a:cxn>
              <a:cxn ang="0">
                <a:pos x="2" y="3"/>
              </a:cxn>
              <a:cxn ang="0">
                <a:pos x="3" y="1"/>
              </a:cxn>
              <a:cxn ang="0">
                <a:pos x="5" y="0"/>
              </a:cxn>
            </a:cxnLst>
            <a:rect l="0" t="0" r="r" b="b"/>
            <a:pathLst>
              <a:path w="149" h="162">
                <a:moveTo>
                  <a:pt x="14" y="14"/>
                </a:moveTo>
                <a:lnTo>
                  <a:pt x="14" y="149"/>
                </a:lnTo>
                <a:lnTo>
                  <a:pt x="136" y="149"/>
                </a:lnTo>
                <a:lnTo>
                  <a:pt x="136" y="14"/>
                </a:lnTo>
                <a:lnTo>
                  <a:pt x="14" y="14"/>
                </a:lnTo>
                <a:close/>
                <a:moveTo>
                  <a:pt x="5" y="0"/>
                </a:moveTo>
                <a:lnTo>
                  <a:pt x="145" y="0"/>
                </a:lnTo>
                <a:lnTo>
                  <a:pt x="148" y="3"/>
                </a:lnTo>
                <a:lnTo>
                  <a:pt x="149" y="5"/>
                </a:lnTo>
                <a:lnTo>
                  <a:pt x="149" y="156"/>
                </a:lnTo>
                <a:lnTo>
                  <a:pt x="149" y="159"/>
                </a:lnTo>
                <a:lnTo>
                  <a:pt x="146" y="162"/>
                </a:lnTo>
                <a:lnTo>
                  <a:pt x="143" y="162"/>
                </a:lnTo>
                <a:lnTo>
                  <a:pt x="5" y="162"/>
                </a:lnTo>
                <a:lnTo>
                  <a:pt x="2" y="160"/>
                </a:lnTo>
                <a:lnTo>
                  <a:pt x="0" y="156"/>
                </a:lnTo>
                <a:lnTo>
                  <a:pt x="0" y="7"/>
                </a:lnTo>
                <a:lnTo>
                  <a:pt x="2" y="3"/>
                </a:lnTo>
                <a:lnTo>
                  <a:pt x="3"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26" name="Freeform 1510"/>
          <p:cNvSpPr>
            <a:spLocks/>
          </p:cNvSpPr>
          <p:nvPr/>
        </p:nvSpPr>
        <p:spPr bwMode="auto">
          <a:xfrm>
            <a:off x="4651361" y="3039248"/>
            <a:ext cx="157836" cy="154329"/>
          </a:xfrm>
          <a:custGeom>
            <a:avLst/>
            <a:gdLst/>
            <a:ahLst/>
            <a:cxnLst>
              <a:cxn ang="0">
                <a:pos x="0" y="0"/>
              </a:cxn>
              <a:cxn ang="0">
                <a:pos x="23" y="17"/>
              </a:cxn>
              <a:cxn ang="0">
                <a:pos x="45" y="0"/>
              </a:cxn>
              <a:cxn ang="0">
                <a:pos x="45" y="9"/>
              </a:cxn>
              <a:cxn ang="0">
                <a:pos x="28" y="22"/>
              </a:cxn>
              <a:cxn ang="0">
                <a:pos x="45" y="35"/>
              </a:cxn>
              <a:cxn ang="0">
                <a:pos x="45" y="44"/>
              </a:cxn>
              <a:cxn ang="0">
                <a:pos x="23" y="26"/>
              </a:cxn>
              <a:cxn ang="0">
                <a:pos x="0" y="44"/>
              </a:cxn>
              <a:cxn ang="0">
                <a:pos x="0" y="35"/>
              </a:cxn>
              <a:cxn ang="0">
                <a:pos x="17" y="22"/>
              </a:cxn>
              <a:cxn ang="0">
                <a:pos x="0" y="9"/>
              </a:cxn>
              <a:cxn ang="0">
                <a:pos x="0" y="0"/>
              </a:cxn>
            </a:cxnLst>
            <a:rect l="0" t="0" r="r" b="b"/>
            <a:pathLst>
              <a:path w="45" h="44">
                <a:moveTo>
                  <a:pt x="0" y="0"/>
                </a:moveTo>
                <a:lnTo>
                  <a:pt x="23" y="17"/>
                </a:lnTo>
                <a:lnTo>
                  <a:pt x="45" y="0"/>
                </a:lnTo>
                <a:lnTo>
                  <a:pt x="45" y="9"/>
                </a:lnTo>
                <a:lnTo>
                  <a:pt x="28" y="22"/>
                </a:lnTo>
                <a:lnTo>
                  <a:pt x="45" y="35"/>
                </a:lnTo>
                <a:lnTo>
                  <a:pt x="45" y="44"/>
                </a:lnTo>
                <a:lnTo>
                  <a:pt x="23" y="26"/>
                </a:lnTo>
                <a:lnTo>
                  <a:pt x="0" y="44"/>
                </a:lnTo>
                <a:lnTo>
                  <a:pt x="0" y="35"/>
                </a:lnTo>
                <a:lnTo>
                  <a:pt x="17"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27" name="Rectangle 1511"/>
          <p:cNvSpPr>
            <a:spLocks noChangeArrowheads="1"/>
          </p:cNvSpPr>
          <p:nvPr/>
        </p:nvSpPr>
        <p:spPr bwMode="auto">
          <a:xfrm>
            <a:off x="4159589" y="2745515"/>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28" name="Freeform 1512"/>
          <p:cNvSpPr>
            <a:spLocks noEditPoints="1"/>
          </p:cNvSpPr>
          <p:nvPr/>
        </p:nvSpPr>
        <p:spPr bwMode="auto">
          <a:xfrm>
            <a:off x="4146947" y="2730766"/>
            <a:ext cx="313944" cy="343443"/>
          </a:xfrm>
          <a:custGeom>
            <a:avLst/>
            <a:gdLst/>
            <a:ahLst/>
            <a:cxnLst>
              <a:cxn ang="0">
                <a:pos x="12" y="14"/>
              </a:cxn>
              <a:cxn ang="0">
                <a:pos x="12" y="150"/>
              </a:cxn>
              <a:cxn ang="0">
                <a:pos x="135" y="150"/>
              </a:cxn>
              <a:cxn ang="0">
                <a:pos x="135" y="14"/>
              </a:cxn>
              <a:cxn ang="0">
                <a:pos x="12" y="14"/>
              </a:cxn>
              <a:cxn ang="0">
                <a:pos x="6" y="0"/>
              </a:cxn>
              <a:cxn ang="0">
                <a:pos x="142" y="0"/>
              </a:cxn>
              <a:cxn ang="0">
                <a:pos x="146" y="2"/>
              </a:cxn>
              <a:cxn ang="0">
                <a:pos x="147" y="3"/>
              </a:cxn>
              <a:cxn ang="0">
                <a:pos x="149" y="5"/>
              </a:cxn>
              <a:cxn ang="0">
                <a:pos x="149" y="158"/>
              </a:cxn>
              <a:cxn ang="0">
                <a:pos x="147" y="160"/>
              </a:cxn>
              <a:cxn ang="0">
                <a:pos x="146" y="162"/>
              </a:cxn>
              <a:cxn ang="0">
                <a:pos x="142" y="163"/>
              </a:cxn>
              <a:cxn ang="0">
                <a:pos x="6" y="163"/>
              </a:cxn>
              <a:cxn ang="0">
                <a:pos x="2" y="162"/>
              </a:cxn>
              <a:cxn ang="0">
                <a:pos x="1" y="160"/>
              </a:cxn>
              <a:cxn ang="0">
                <a:pos x="0" y="156"/>
              </a:cxn>
              <a:cxn ang="0">
                <a:pos x="0" y="5"/>
              </a:cxn>
              <a:cxn ang="0">
                <a:pos x="1" y="3"/>
              </a:cxn>
              <a:cxn ang="0">
                <a:pos x="2" y="2"/>
              </a:cxn>
              <a:cxn ang="0">
                <a:pos x="6" y="0"/>
              </a:cxn>
            </a:cxnLst>
            <a:rect l="0" t="0" r="r" b="b"/>
            <a:pathLst>
              <a:path w="149" h="163">
                <a:moveTo>
                  <a:pt x="12" y="14"/>
                </a:moveTo>
                <a:lnTo>
                  <a:pt x="12" y="150"/>
                </a:lnTo>
                <a:lnTo>
                  <a:pt x="135" y="150"/>
                </a:lnTo>
                <a:lnTo>
                  <a:pt x="135" y="14"/>
                </a:lnTo>
                <a:lnTo>
                  <a:pt x="12" y="14"/>
                </a:lnTo>
                <a:close/>
                <a:moveTo>
                  <a:pt x="6" y="0"/>
                </a:moveTo>
                <a:lnTo>
                  <a:pt x="142" y="0"/>
                </a:lnTo>
                <a:lnTo>
                  <a:pt x="146" y="2"/>
                </a:lnTo>
                <a:lnTo>
                  <a:pt x="147" y="3"/>
                </a:lnTo>
                <a:lnTo>
                  <a:pt x="149" y="5"/>
                </a:lnTo>
                <a:lnTo>
                  <a:pt x="149" y="158"/>
                </a:lnTo>
                <a:lnTo>
                  <a:pt x="147" y="160"/>
                </a:lnTo>
                <a:lnTo>
                  <a:pt x="146" y="162"/>
                </a:lnTo>
                <a:lnTo>
                  <a:pt x="142" y="163"/>
                </a:lnTo>
                <a:lnTo>
                  <a:pt x="6" y="163"/>
                </a:lnTo>
                <a:lnTo>
                  <a:pt x="2" y="162"/>
                </a:lnTo>
                <a:lnTo>
                  <a:pt x="1" y="160"/>
                </a:lnTo>
                <a:lnTo>
                  <a:pt x="0" y="156"/>
                </a:lnTo>
                <a:lnTo>
                  <a:pt x="0" y="5"/>
                </a:lnTo>
                <a:lnTo>
                  <a:pt x="1" y="3"/>
                </a:lnTo>
                <a:lnTo>
                  <a:pt x="2"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29" name="Freeform 1513"/>
          <p:cNvSpPr>
            <a:spLocks/>
          </p:cNvSpPr>
          <p:nvPr/>
        </p:nvSpPr>
        <p:spPr bwMode="auto">
          <a:xfrm>
            <a:off x="4220129" y="2834868"/>
            <a:ext cx="161344" cy="154329"/>
          </a:xfrm>
          <a:custGeom>
            <a:avLst/>
            <a:gdLst/>
            <a:ahLst/>
            <a:cxnLst>
              <a:cxn ang="0">
                <a:pos x="0" y="0"/>
              </a:cxn>
              <a:cxn ang="0">
                <a:pos x="23" y="18"/>
              </a:cxn>
              <a:cxn ang="0">
                <a:pos x="46" y="0"/>
              </a:cxn>
              <a:cxn ang="0">
                <a:pos x="46" y="9"/>
              </a:cxn>
              <a:cxn ang="0">
                <a:pos x="29" y="22"/>
              </a:cxn>
              <a:cxn ang="0">
                <a:pos x="46" y="35"/>
              </a:cxn>
              <a:cxn ang="0">
                <a:pos x="46" y="44"/>
              </a:cxn>
              <a:cxn ang="0">
                <a:pos x="23" y="27"/>
              </a:cxn>
              <a:cxn ang="0">
                <a:pos x="0" y="44"/>
              </a:cxn>
              <a:cxn ang="0">
                <a:pos x="0" y="35"/>
              </a:cxn>
              <a:cxn ang="0">
                <a:pos x="18" y="22"/>
              </a:cxn>
              <a:cxn ang="0">
                <a:pos x="0" y="9"/>
              </a:cxn>
              <a:cxn ang="0">
                <a:pos x="0" y="0"/>
              </a:cxn>
            </a:cxnLst>
            <a:rect l="0" t="0" r="r" b="b"/>
            <a:pathLst>
              <a:path w="46" h="44">
                <a:moveTo>
                  <a:pt x="0" y="0"/>
                </a:moveTo>
                <a:lnTo>
                  <a:pt x="23" y="18"/>
                </a:lnTo>
                <a:lnTo>
                  <a:pt x="46" y="0"/>
                </a:lnTo>
                <a:lnTo>
                  <a:pt x="46" y="9"/>
                </a:lnTo>
                <a:lnTo>
                  <a:pt x="29" y="22"/>
                </a:lnTo>
                <a:lnTo>
                  <a:pt x="46" y="35"/>
                </a:lnTo>
                <a:lnTo>
                  <a:pt x="46" y="44"/>
                </a:lnTo>
                <a:lnTo>
                  <a:pt x="23" y="27"/>
                </a:lnTo>
                <a:lnTo>
                  <a:pt x="0" y="44"/>
                </a:lnTo>
                <a:lnTo>
                  <a:pt x="0" y="35"/>
                </a:lnTo>
                <a:lnTo>
                  <a:pt x="18"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30" name="Rectangle 1514"/>
          <p:cNvSpPr>
            <a:spLocks noChangeArrowheads="1"/>
          </p:cNvSpPr>
          <p:nvPr/>
        </p:nvSpPr>
        <p:spPr bwMode="auto">
          <a:xfrm>
            <a:off x="4250190" y="3407116"/>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31" name="Freeform 1515"/>
          <p:cNvSpPr>
            <a:spLocks noEditPoints="1"/>
          </p:cNvSpPr>
          <p:nvPr/>
        </p:nvSpPr>
        <p:spPr bwMode="auto">
          <a:xfrm>
            <a:off x="4235441" y="3392367"/>
            <a:ext cx="316051" cy="343443"/>
          </a:xfrm>
          <a:custGeom>
            <a:avLst/>
            <a:gdLst/>
            <a:ahLst/>
            <a:cxnLst>
              <a:cxn ang="0">
                <a:pos x="13" y="14"/>
              </a:cxn>
              <a:cxn ang="0">
                <a:pos x="13" y="149"/>
              </a:cxn>
              <a:cxn ang="0">
                <a:pos x="136" y="149"/>
              </a:cxn>
              <a:cxn ang="0">
                <a:pos x="136" y="14"/>
              </a:cxn>
              <a:cxn ang="0">
                <a:pos x="13" y="14"/>
              </a:cxn>
              <a:cxn ang="0">
                <a:pos x="7" y="0"/>
              </a:cxn>
              <a:cxn ang="0">
                <a:pos x="143" y="0"/>
              </a:cxn>
              <a:cxn ang="0">
                <a:pos x="146" y="1"/>
              </a:cxn>
              <a:cxn ang="0">
                <a:pos x="148" y="2"/>
              </a:cxn>
              <a:cxn ang="0">
                <a:pos x="149" y="4"/>
              </a:cxn>
              <a:cxn ang="0">
                <a:pos x="150" y="7"/>
              </a:cxn>
              <a:cxn ang="0">
                <a:pos x="150" y="156"/>
              </a:cxn>
              <a:cxn ang="0">
                <a:pos x="149" y="159"/>
              </a:cxn>
              <a:cxn ang="0">
                <a:pos x="148" y="161"/>
              </a:cxn>
              <a:cxn ang="0">
                <a:pos x="146" y="162"/>
              </a:cxn>
              <a:cxn ang="0">
                <a:pos x="143" y="163"/>
              </a:cxn>
              <a:cxn ang="0">
                <a:pos x="7" y="163"/>
              </a:cxn>
              <a:cxn ang="0">
                <a:pos x="2" y="161"/>
              </a:cxn>
              <a:cxn ang="0">
                <a:pos x="1" y="160"/>
              </a:cxn>
              <a:cxn ang="0">
                <a:pos x="0" y="156"/>
              </a:cxn>
              <a:cxn ang="0">
                <a:pos x="0" y="7"/>
              </a:cxn>
              <a:cxn ang="0">
                <a:pos x="0" y="4"/>
              </a:cxn>
              <a:cxn ang="0">
                <a:pos x="2" y="2"/>
              </a:cxn>
              <a:cxn ang="0">
                <a:pos x="4" y="1"/>
              </a:cxn>
              <a:cxn ang="0">
                <a:pos x="7" y="0"/>
              </a:cxn>
            </a:cxnLst>
            <a:rect l="0" t="0" r="r" b="b"/>
            <a:pathLst>
              <a:path w="150" h="163">
                <a:moveTo>
                  <a:pt x="13" y="14"/>
                </a:moveTo>
                <a:lnTo>
                  <a:pt x="13" y="149"/>
                </a:lnTo>
                <a:lnTo>
                  <a:pt x="136" y="149"/>
                </a:lnTo>
                <a:lnTo>
                  <a:pt x="136" y="14"/>
                </a:lnTo>
                <a:lnTo>
                  <a:pt x="13" y="14"/>
                </a:lnTo>
                <a:close/>
                <a:moveTo>
                  <a:pt x="7" y="0"/>
                </a:moveTo>
                <a:lnTo>
                  <a:pt x="143" y="0"/>
                </a:lnTo>
                <a:lnTo>
                  <a:pt x="146" y="1"/>
                </a:lnTo>
                <a:lnTo>
                  <a:pt x="148" y="2"/>
                </a:lnTo>
                <a:lnTo>
                  <a:pt x="149" y="4"/>
                </a:lnTo>
                <a:lnTo>
                  <a:pt x="150" y="7"/>
                </a:lnTo>
                <a:lnTo>
                  <a:pt x="150" y="156"/>
                </a:lnTo>
                <a:lnTo>
                  <a:pt x="149" y="159"/>
                </a:lnTo>
                <a:lnTo>
                  <a:pt x="148" y="161"/>
                </a:lnTo>
                <a:lnTo>
                  <a:pt x="146" y="162"/>
                </a:lnTo>
                <a:lnTo>
                  <a:pt x="143" y="163"/>
                </a:lnTo>
                <a:lnTo>
                  <a:pt x="7" y="163"/>
                </a:lnTo>
                <a:lnTo>
                  <a:pt x="2" y="161"/>
                </a:lnTo>
                <a:lnTo>
                  <a:pt x="1" y="160"/>
                </a:lnTo>
                <a:lnTo>
                  <a:pt x="0" y="156"/>
                </a:lnTo>
                <a:lnTo>
                  <a:pt x="0" y="7"/>
                </a:lnTo>
                <a:lnTo>
                  <a:pt x="0" y="4"/>
                </a:lnTo>
                <a:lnTo>
                  <a:pt x="2" y="2"/>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32" name="Freeform 1516"/>
          <p:cNvSpPr>
            <a:spLocks/>
          </p:cNvSpPr>
          <p:nvPr/>
        </p:nvSpPr>
        <p:spPr bwMode="auto">
          <a:xfrm>
            <a:off x="4312132" y="3496469"/>
            <a:ext cx="157836" cy="154329"/>
          </a:xfrm>
          <a:custGeom>
            <a:avLst/>
            <a:gdLst/>
            <a:ahLst/>
            <a:cxnLst>
              <a:cxn ang="0">
                <a:pos x="0" y="0"/>
              </a:cxn>
              <a:cxn ang="0">
                <a:pos x="23" y="17"/>
              </a:cxn>
              <a:cxn ang="0">
                <a:pos x="45" y="0"/>
              </a:cxn>
              <a:cxn ang="0">
                <a:pos x="45" y="9"/>
              </a:cxn>
              <a:cxn ang="0">
                <a:pos x="28" y="22"/>
              </a:cxn>
              <a:cxn ang="0">
                <a:pos x="45" y="35"/>
              </a:cxn>
              <a:cxn ang="0">
                <a:pos x="45" y="44"/>
              </a:cxn>
              <a:cxn ang="0">
                <a:pos x="23" y="26"/>
              </a:cxn>
              <a:cxn ang="0">
                <a:pos x="0" y="44"/>
              </a:cxn>
              <a:cxn ang="0">
                <a:pos x="0" y="34"/>
              </a:cxn>
              <a:cxn ang="0">
                <a:pos x="18" y="21"/>
              </a:cxn>
              <a:cxn ang="0">
                <a:pos x="0" y="8"/>
              </a:cxn>
              <a:cxn ang="0">
                <a:pos x="0" y="0"/>
              </a:cxn>
            </a:cxnLst>
            <a:rect l="0" t="0" r="r" b="b"/>
            <a:pathLst>
              <a:path w="45" h="44">
                <a:moveTo>
                  <a:pt x="0" y="0"/>
                </a:moveTo>
                <a:lnTo>
                  <a:pt x="23" y="17"/>
                </a:lnTo>
                <a:lnTo>
                  <a:pt x="45" y="0"/>
                </a:lnTo>
                <a:lnTo>
                  <a:pt x="45" y="9"/>
                </a:lnTo>
                <a:lnTo>
                  <a:pt x="28" y="22"/>
                </a:lnTo>
                <a:lnTo>
                  <a:pt x="45" y="35"/>
                </a:lnTo>
                <a:lnTo>
                  <a:pt x="45" y="44"/>
                </a:lnTo>
                <a:lnTo>
                  <a:pt x="23" y="26"/>
                </a:lnTo>
                <a:lnTo>
                  <a:pt x="0" y="44"/>
                </a:lnTo>
                <a:lnTo>
                  <a:pt x="0" y="34"/>
                </a:lnTo>
                <a:lnTo>
                  <a:pt x="18" y="21"/>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33" name="Rectangle 1517"/>
          <p:cNvSpPr>
            <a:spLocks noChangeArrowheads="1"/>
          </p:cNvSpPr>
          <p:nvPr/>
        </p:nvSpPr>
        <p:spPr bwMode="auto">
          <a:xfrm>
            <a:off x="4724267" y="4536474"/>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34" name="Freeform 1518"/>
          <p:cNvSpPr>
            <a:spLocks noEditPoints="1"/>
          </p:cNvSpPr>
          <p:nvPr/>
        </p:nvSpPr>
        <p:spPr bwMode="auto">
          <a:xfrm>
            <a:off x="4709518" y="4521725"/>
            <a:ext cx="313944" cy="343443"/>
          </a:xfrm>
          <a:custGeom>
            <a:avLst/>
            <a:gdLst/>
            <a:ahLst/>
            <a:cxnLst>
              <a:cxn ang="0">
                <a:pos x="14" y="13"/>
              </a:cxn>
              <a:cxn ang="0">
                <a:pos x="14" y="149"/>
              </a:cxn>
              <a:cxn ang="0">
                <a:pos x="136" y="149"/>
              </a:cxn>
              <a:cxn ang="0">
                <a:pos x="136" y="13"/>
              </a:cxn>
              <a:cxn ang="0">
                <a:pos x="14" y="13"/>
              </a:cxn>
              <a:cxn ang="0">
                <a:pos x="5" y="0"/>
              </a:cxn>
              <a:cxn ang="0">
                <a:pos x="145" y="0"/>
              </a:cxn>
              <a:cxn ang="0">
                <a:pos x="147" y="2"/>
              </a:cxn>
              <a:cxn ang="0">
                <a:pos x="149" y="5"/>
              </a:cxn>
              <a:cxn ang="0">
                <a:pos x="149" y="158"/>
              </a:cxn>
              <a:cxn ang="0">
                <a:pos x="148" y="160"/>
              </a:cxn>
              <a:cxn ang="0">
                <a:pos x="147" y="161"/>
              </a:cxn>
              <a:cxn ang="0">
                <a:pos x="145" y="163"/>
              </a:cxn>
              <a:cxn ang="0">
                <a:pos x="7" y="163"/>
              </a:cxn>
              <a:cxn ang="0">
                <a:pos x="3" y="161"/>
              </a:cxn>
              <a:cxn ang="0">
                <a:pos x="2" y="160"/>
              </a:cxn>
              <a:cxn ang="0">
                <a:pos x="0" y="156"/>
              </a:cxn>
              <a:cxn ang="0">
                <a:pos x="0" y="5"/>
              </a:cxn>
              <a:cxn ang="0">
                <a:pos x="3" y="2"/>
              </a:cxn>
              <a:cxn ang="0">
                <a:pos x="5" y="0"/>
              </a:cxn>
            </a:cxnLst>
            <a:rect l="0" t="0" r="r" b="b"/>
            <a:pathLst>
              <a:path w="149" h="163">
                <a:moveTo>
                  <a:pt x="14" y="13"/>
                </a:moveTo>
                <a:lnTo>
                  <a:pt x="14" y="149"/>
                </a:lnTo>
                <a:lnTo>
                  <a:pt x="136" y="149"/>
                </a:lnTo>
                <a:lnTo>
                  <a:pt x="136" y="13"/>
                </a:lnTo>
                <a:lnTo>
                  <a:pt x="14" y="13"/>
                </a:lnTo>
                <a:close/>
                <a:moveTo>
                  <a:pt x="5" y="0"/>
                </a:moveTo>
                <a:lnTo>
                  <a:pt x="145" y="0"/>
                </a:lnTo>
                <a:lnTo>
                  <a:pt x="147" y="2"/>
                </a:lnTo>
                <a:lnTo>
                  <a:pt x="149" y="5"/>
                </a:lnTo>
                <a:lnTo>
                  <a:pt x="149" y="158"/>
                </a:lnTo>
                <a:lnTo>
                  <a:pt x="148" y="160"/>
                </a:lnTo>
                <a:lnTo>
                  <a:pt x="147" y="161"/>
                </a:lnTo>
                <a:lnTo>
                  <a:pt x="145" y="163"/>
                </a:lnTo>
                <a:lnTo>
                  <a:pt x="7" y="163"/>
                </a:lnTo>
                <a:lnTo>
                  <a:pt x="3" y="161"/>
                </a:lnTo>
                <a:lnTo>
                  <a:pt x="2" y="160"/>
                </a:lnTo>
                <a:lnTo>
                  <a:pt x="0" y="156"/>
                </a:lnTo>
                <a:lnTo>
                  <a:pt x="0" y="5"/>
                </a:lnTo>
                <a:lnTo>
                  <a:pt x="3" y="2"/>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35" name="Freeform 1519"/>
          <p:cNvSpPr>
            <a:spLocks/>
          </p:cNvSpPr>
          <p:nvPr/>
        </p:nvSpPr>
        <p:spPr bwMode="auto">
          <a:xfrm>
            <a:off x="4786209" y="4625826"/>
            <a:ext cx="157836" cy="154329"/>
          </a:xfrm>
          <a:custGeom>
            <a:avLst/>
            <a:gdLst/>
            <a:ahLst/>
            <a:cxnLst>
              <a:cxn ang="0">
                <a:pos x="0" y="0"/>
              </a:cxn>
              <a:cxn ang="0">
                <a:pos x="23" y="18"/>
              </a:cxn>
              <a:cxn ang="0">
                <a:pos x="45" y="0"/>
              </a:cxn>
              <a:cxn ang="0">
                <a:pos x="45" y="10"/>
              </a:cxn>
              <a:cxn ang="0">
                <a:pos x="28" y="23"/>
              </a:cxn>
              <a:cxn ang="0">
                <a:pos x="45" y="36"/>
              </a:cxn>
              <a:cxn ang="0">
                <a:pos x="45" y="44"/>
              </a:cxn>
              <a:cxn ang="0">
                <a:pos x="23" y="27"/>
              </a:cxn>
              <a:cxn ang="0">
                <a:pos x="0" y="44"/>
              </a:cxn>
              <a:cxn ang="0">
                <a:pos x="0" y="35"/>
              </a:cxn>
              <a:cxn ang="0">
                <a:pos x="17" y="22"/>
              </a:cxn>
              <a:cxn ang="0">
                <a:pos x="0" y="9"/>
              </a:cxn>
              <a:cxn ang="0">
                <a:pos x="0" y="0"/>
              </a:cxn>
            </a:cxnLst>
            <a:rect l="0" t="0" r="r" b="b"/>
            <a:pathLst>
              <a:path w="45" h="44">
                <a:moveTo>
                  <a:pt x="0" y="0"/>
                </a:moveTo>
                <a:lnTo>
                  <a:pt x="23" y="18"/>
                </a:lnTo>
                <a:lnTo>
                  <a:pt x="45" y="0"/>
                </a:lnTo>
                <a:lnTo>
                  <a:pt x="45" y="10"/>
                </a:lnTo>
                <a:lnTo>
                  <a:pt x="28" y="23"/>
                </a:lnTo>
                <a:lnTo>
                  <a:pt x="45" y="36"/>
                </a:lnTo>
                <a:lnTo>
                  <a:pt x="45" y="44"/>
                </a:lnTo>
                <a:lnTo>
                  <a:pt x="23" y="27"/>
                </a:lnTo>
                <a:lnTo>
                  <a:pt x="0" y="44"/>
                </a:lnTo>
                <a:lnTo>
                  <a:pt x="0" y="35"/>
                </a:lnTo>
                <a:lnTo>
                  <a:pt x="17"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36" name="Freeform 1520"/>
          <p:cNvSpPr>
            <a:spLocks/>
          </p:cNvSpPr>
          <p:nvPr/>
        </p:nvSpPr>
        <p:spPr bwMode="auto">
          <a:xfrm>
            <a:off x="4444035" y="2604346"/>
            <a:ext cx="84280" cy="126421"/>
          </a:xfrm>
          <a:custGeom>
            <a:avLst/>
            <a:gdLst/>
            <a:ahLst/>
            <a:cxnLst>
              <a:cxn ang="0">
                <a:pos x="25" y="0"/>
              </a:cxn>
              <a:cxn ang="0">
                <a:pos x="40" y="7"/>
              </a:cxn>
              <a:cxn ang="0">
                <a:pos x="14" y="60"/>
              </a:cxn>
              <a:cxn ang="0">
                <a:pos x="0" y="52"/>
              </a:cxn>
              <a:cxn ang="0">
                <a:pos x="25" y="0"/>
              </a:cxn>
            </a:cxnLst>
            <a:rect l="0" t="0" r="r" b="b"/>
            <a:pathLst>
              <a:path w="40" h="60">
                <a:moveTo>
                  <a:pt x="25" y="0"/>
                </a:moveTo>
                <a:lnTo>
                  <a:pt x="40" y="7"/>
                </a:lnTo>
                <a:lnTo>
                  <a:pt x="14" y="60"/>
                </a:lnTo>
                <a:lnTo>
                  <a:pt x="0" y="52"/>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37" name="Freeform 1521"/>
          <p:cNvSpPr>
            <a:spLocks/>
          </p:cNvSpPr>
          <p:nvPr/>
        </p:nvSpPr>
        <p:spPr bwMode="auto">
          <a:xfrm>
            <a:off x="4414537" y="2663342"/>
            <a:ext cx="115885" cy="130635"/>
          </a:xfrm>
          <a:custGeom>
            <a:avLst/>
            <a:gdLst/>
            <a:ahLst/>
            <a:cxnLst>
              <a:cxn ang="0">
                <a:pos x="0" y="0"/>
              </a:cxn>
              <a:cxn ang="0">
                <a:pos x="22" y="23"/>
              </a:cxn>
              <a:cxn ang="0">
                <a:pos x="55" y="27"/>
              </a:cxn>
              <a:cxn ang="0">
                <a:pos x="41" y="34"/>
              </a:cxn>
              <a:cxn ang="0">
                <a:pos x="28" y="42"/>
              </a:cxn>
              <a:cxn ang="0">
                <a:pos x="15" y="52"/>
              </a:cxn>
              <a:cxn ang="0">
                <a:pos x="3" y="62"/>
              </a:cxn>
              <a:cxn ang="0">
                <a:pos x="4" y="47"/>
              </a:cxn>
              <a:cxn ang="0">
                <a:pos x="4" y="30"/>
              </a:cxn>
              <a:cxn ang="0">
                <a:pos x="3" y="14"/>
              </a:cxn>
              <a:cxn ang="0">
                <a:pos x="0" y="0"/>
              </a:cxn>
            </a:cxnLst>
            <a:rect l="0" t="0" r="r" b="b"/>
            <a:pathLst>
              <a:path w="55" h="62">
                <a:moveTo>
                  <a:pt x="0" y="0"/>
                </a:moveTo>
                <a:lnTo>
                  <a:pt x="22" y="23"/>
                </a:lnTo>
                <a:lnTo>
                  <a:pt x="55" y="27"/>
                </a:lnTo>
                <a:lnTo>
                  <a:pt x="41" y="34"/>
                </a:lnTo>
                <a:lnTo>
                  <a:pt x="28" y="42"/>
                </a:lnTo>
                <a:lnTo>
                  <a:pt x="15" y="52"/>
                </a:lnTo>
                <a:lnTo>
                  <a:pt x="3" y="62"/>
                </a:lnTo>
                <a:lnTo>
                  <a:pt x="4" y="47"/>
                </a:lnTo>
                <a:lnTo>
                  <a:pt x="4" y="30"/>
                </a:lnTo>
                <a:lnTo>
                  <a:pt x="3"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38" name="Freeform 1522"/>
          <p:cNvSpPr>
            <a:spLocks noEditPoints="1"/>
          </p:cNvSpPr>
          <p:nvPr/>
        </p:nvSpPr>
        <p:spPr bwMode="auto">
          <a:xfrm>
            <a:off x="3999456" y="2027025"/>
            <a:ext cx="176989" cy="699527"/>
          </a:xfrm>
          <a:custGeom>
            <a:avLst/>
            <a:gdLst/>
            <a:ahLst/>
            <a:cxnLst>
              <a:cxn ang="0">
                <a:pos x="45" y="7"/>
              </a:cxn>
              <a:cxn ang="0">
                <a:pos x="45" y="8"/>
              </a:cxn>
              <a:cxn ang="0">
                <a:pos x="45" y="7"/>
              </a:cxn>
              <a:cxn ang="0">
                <a:pos x="31" y="0"/>
              </a:cxn>
              <a:cxn ang="0">
                <a:pos x="45" y="8"/>
              </a:cxn>
              <a:cxn ang="0">
                <a:pos x="44" y="8"/>
              </a:cxn>
              <a:cxn ang="0">
                <a:pos x="43" y="10"/>
              </a:cxn>
              <a:cxn ang="0">
                <a:pos x="42" y="14"/>
              </a:cxn>
              <a:cxn ang="0">
                <a:pos x="40" y="17"/>
              </a:cxn>
              <a:cxn ang="0">
                <a:pos x="38" y="22"/>
              </a:cxn>
              <a:cxn ang="0">
                <a:pos x="35" y="27"/>
              </a:cxn>
              <a:cxn ang="0">
                <a:pos x="33" y="34"/>
              </a:cxn>
              <a:cxn ang="0">
                <a:pos x="31" y="40"/>
              </a:cxn>
              <a:cxn ang="0">
                <a:pos x="29" y="48"/>
              </a:cxn>
              <a:cxn ang="0">
                <a:pos x="24" y="65"/>
              </a:cxn>
              <a:cxn ang="0">
                <a:pos x="20" y="81"/>
              </a:cxn>
              <a:cxn ang="0">
                <a:pos x="18" y="102"/>
              </a:cxn>
              <a:cxn ang="0">
                <a:pos x="16" y="126"/>
              </a:cxn>
              <a:cxn ang="0">
                <a:pos x="17" y="151"/>
              </a:cxn>
              <a:cxn ang="0">
                <a:pos x="18" y="164"/>
              </a:cxn>
              <a:cxn ang="0">
                <a:pos x="22" y="191"/>
              </a:cxn>
              <a:cxn ang="0">
                <a:pos x="25" y="203"/>
              </a:cxn>
              <a:cxn ang="0">
                <a:pos x="29" y="217"/>
              </a:cxn>
              <a:cxn ang="0">
                <a:pos x="33" y="231"/>
              </a:cxn>
              <a:cxn ang="0">
                <a:pos x="40" y="246"/>
              </a:cxn>
              <a:cxn ang="0">
                <a:pos x="46" y="262"/>
              </a:cxn>
              <a:cxn ang="0">
                <a:pos x="54" y="277"/>
              </a:cxn>
              <a:cxn ang="0">
                <a:pos x="72" y="306"/>
              </a:cxn>
              <a:cxn ang="0">
                <a:pos x="84" y="322"/>
              </a:cxn>
              <a:cxn ang="0">
                <a:pos x="71" y="332"/>
              </a:cxn>
              <a:cxn ang="0">
                <a:pos x="60" y="317"/>
              </a:cxn>
              <a:cxn ang="0">
                <a:pos x="58" y="314"/>
              </a:cxn>
              <a:cxn ang="0">
                <a:pos x="39" y="283"/>
              </a:cxn>
              <a:cxn ang="0">
                <a:pos x="31" y="268"/>
              </a:cxn>
              <a:cxn ang="0">
                <a:pos x="25" y="252"/>
              </a:cxn>
              <a:cxn ang="0">
                <a:pos x="18" y="237"/>
              </a:cxn>
              <a:cxn ang="0">
                <a:pos x="14" y="223"/>
              </a:cxn>
              <a:cxn ang="0">
                <a:pos x="10" y="209"/>
              </a:cxn>
              <a:cxn ang="0">
                <a:pos x="6" y="194"/>
              </a:cxn>
              <a:cxn ang="0">
                <a:pos x="6" y="191"/>
              </a:cxn>
              <a:cxn ang="0">
                <a:pos x="1" y="164"/>
              </a:cxn>
              <a:cxn ang="0">
                <a:pos x="1" y="151"/>
              </a:cxn>
              <a:cxn ang="0">
                <a:pos x="0" y="126"/>
              </a:cxn>
              <a:cxn ang="0">
                <a:pos x="1" y="102"/>
              </a:cxn>
              <a:cxn ang="0">
                <a:pos x="4" y="81"/>
              </a:cxn>
              <a:cxn ang="0">
                <a:pos x="5" y="78"/>
              </a:cxn>
              <a:cxn ang="0">
                <a:pos x="9" y="59"/>
              </a:cxn>
              <a:cxn ang="0">
                <a:pos x="14" y="42"/>
              </a:cxn>
              <a:cxn ang="0">
                <a:pos x="16" y="34"/>
              </a:cxn>
              <a:cxn ang="0">
                <a:pos x="18" y="27"/>
              </a:cxn>
              <a:cxn ang="0">
                <a:pos x="20" y="21"/>
              </a:cxn>
              <a:cxn ang="0">
                <a:pos x="23" y="16"/>
              </a:cxn>
              <a:cxn ang="0">
                <a:pos x="25" y="11"/>
              </a:cxn>
              <a:cxn ang="0">
                <a:pos x="27" y="8"/>
              </a:cxn>
              <a:cxn ang="0">
                <a:pos x="28" y="4"/>
              </a:cxn>
              <a:cxn ang="0">
                <a:pos x="29" y="2"/>
              </a:cxn>
              <a:cxn ang="0">
                <a:pos x="30" y="1"/>
              </a:cxn>
              <a:cxn ang="0">
                <a:pos x="31" y="0"/>
              </a:cxn>
            </a:cxnLst>
            <a:rect l="0" t="0" r="r" b="b"/>
            <a:pathLst>
              <a:path w="84" h="332">
                <a:moveTo>
                  <a:pt x="45" y="7"/>
                </a:moveTo>
                <a:lnTo>
                  <a:pt x="45" y="8"/>
                </a:lnTo>
                <a:lnTo>
                  <a:pt x="45" y="7"/>
                </a:lnTo>
                <a:close/>
                <a:moveTo>
                  <a:pt x="31" y="0"/>
                </a:moveTo>
                <a:lnTo>
                  <a:pt x="45" y="8"/>
                </a:lnTo>
                <a:lnTo>
                  <a:pt x="44" y="8"/>
                </a:lnTo>
                <a:lnTo>
                  <a:pt x="43" y="10"/>
                </a:lnTo>
                <a:lnTo>
                  <a:pt x="42" y="14"/>
                </a:lnTo>
                <a:lnTo>
                  <a:pt x="40" y="17"/>
                </a:lnTo>
                <a:lnTo>
                  <a:pt x="38" y="22"/>
                </a:lnTo>
                <a:lnTo>
                  <a:pt x="35" y="27"/>
                </a:lnTo>
                <a:lnTo>
                  <a:pt x="33" y="34"/>
                </a:lnTo>
                <a:lnTo>
                  <a:pt x="31" y="40"/>
                </a:lnTo>
                <a:lnTo>
                  <a:pt x="29" y="48"/>
                </a:lnTo>
                <a:lnTo>
                  <a:pt x="24" y="65"/>
                </a:lnTo>
                <a:lnTo>
                  <a:pt x="20" y="81"/>
                </a:lnTo>
                <a:lnTo>
                  <a:pt x="18" y="102"/>
                </a:lnTo>
                <a:lnTo>
                  <a:pt x="16" y="126"/>
                </a:lnTo>
                <a:lnTo>
                  <a:pt x="17" y="151"/>
                </a:lnTo>
                <a:lnTo>
                  <a:pt x="18" y="164"/>
                </a:lnTo>
                <a:lnTo>
                  <a:pt x="22" y="191"/>
                </a:lnTo>
                <a:lnTo>
                  <a:pt x="25" y="203"/>
                </a:lnTo>
                <a:lnTo>
                  <a:pt x="29" y="217"/>
                </a:lnTo>
                <a:lnTo>
                  <a:pt x="33" y="231"/>
                </a:lnTo>
                <a:lnTo>
                  <a:pt x="40" y="246"/>
                </a:lnTo>
                <a:lnTo>
                  <a:pt x="46" y="262"/>
                </a:lnTo>
                <a:lnTo>
                  <a:pt x="54" y="277"/>
                </a:lnTo>
                <a:lnTo>
                  <a:pt x="72" y="306"/>
                </a:lnTo>
                <a:lnTo>
                  <a:pt x="84" y="322"/>
                </a:lnTo>
                <a:lnTo>
                  <a:pt x="71" y="332"/>
                </a:lnTo>
                <a:lnTo>
                  <a:pt x="60" y="317"/>
                </a:lnTo>
                <a:lnTo>
                  <a:pt x="58" y="314"/>
                </a:lnTo>
                <a:lnTo>
                  <a:pt x="39" y="283"/>
                </a:lnTo>
                <a:lnTo>
                  <a:pt x="31" y="268"/>
                </a:lnTo>
                <a:lnTo>
                  <a:pt x="25" y="252"/>
                </a:lnTo>
                <a:lnTo>
                  <a:pt x="18" y="237"/>
                </a:lnTo>
                <a:lnTo>
                  <a:pt x="14" y="223"/>
                </a:lnTo>
                <a:lnTo>
                  <a:pt x="10" y="209"/>
                </a:lnTo>
                <a:lnTo>
                  <a:pt x="6" y="194"/>
                </a:lnTo>
                <a:lnTo>
                  <a:pt x="6" y="191"/>
                </a:lnTo>
                <a:lnTo>
                  <a:pt x="1" y="164"/>
                </a:lnTo>
                <a:lnTo>
                  <a:pt x="1" y="151"/>
                </a:lnTo>
                <a:lnTo>
                  <a:pt x="0" y="126"/>
                </a:lnTo>
                <a:lnTo>
                  <a:pt x="1" y="102"/>
                </a:lnTo>
                <a:lnTo>
                  <a:pt x="4" y="81"/>
                </a:lnTo>
                <a:lnTo>
                  <a:pt x="5" y="78"/>
                </a:lnTo>
                <a:lnTo>
                  <a:pt x="9" y="59"/>
                </a:lnTo>
                <a:lnTo>
                  <a:pt x="14" y="42"/>
                </a:lnTo>
                <a:lnTo>
                  <a:pt x="16" y="34"/>
                </a:lnTo>
                <a:lnTo>
                  <a:pt x="18" y="27"/>
                </a:lnTo>
                <a:lnTo>
                  <a:pt x="20" y="21"/>
                </a:lnTo>
                <a:lnTo>
                  <a:pt x="23" y="16"/>
                </a:lnTo>
                <a:lnTo>
                  <a:pt x="25" y="11"/>
                </a:lnTo>
                <a:lnTo>
                  <a:pt x="27" y="8"/>
                </a:lnTo>
                <a:lnTo>
                  <a:pt x="28" y="4"/>
                </a:lnTo>
                <a:lnTo>
                  <a:pt x="29" y="2"/>
                </a:lnTo>
                <a:lnTo>
                  <a:pt x="30" y="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39" name="Freeform 1523"/>
          <p:cNvSpPr>
            <a:spLocks/>
          </p:cNvSpPr>
          <p:nvPr/>
        </p:nvSpPr>
        <p:spPr bwMode="auto">
          <a:xfrm>
            <a:off x="4090057" y="2648593"/>
            <a:ext cx="122207" cy="130635"/>
          </a:xfrm>
          <a:custGeom>
            <a:avLst/>
            <a:gdLst/>
            <a:ahLst/>
            <a:cxnLst>
              <a:cxn ang="0">
                <a:pos x="49" y="0"/>
              </a:cxn>
              <a:cxn ang="0">
                <a:pos x="49" y="15"/>
              </a:cxn>
              <a:cxn ang="0">
                <a:pos x="51" y="31"/>
              </a:cxn>
              <a:cxn ang="0">
                <a:pos x="54" y="47"/>
              </a:cxn>
              <a:cxn ang="0">
                <a:pos x="58" y="62"/>
              </a:cxn>
              <a:cxn ang="0">
                <a:pos x="44" y="55"/>
              </a:cxn>
              <a:cxn ang="0">
                <a:pos x="30" y="47"/>
              </a:cxn>
              <a:cxn ang="0">
                <a:pos x="14" y="41"/>
              </a:cxn>
              <a:cxn ang="0">
                <a:pos x="0" y="37"/>
              </a:cxn>
              <a:cxn ang="0">
                <a:pos x="31" y="28"/>
              </a:cxn>
              <a:cxn ang="0">
                <a:pos x="49" y="0"/>
              </a:cxn>
            </a:cxnLst>
            <a:rect l="0" t="0" r="r" b="b"/>
            <a:pathLst>
              <a:path w="58" h="62">
                <a:moveTo>
                  <a:pt x="49" y="0"/>
                </a:moveTo>
                <a:lnTo>
                  <a:pt x="49" y="15"/>
                </a:lnTo>
                <a:lnTo>
                  <a:pt x="51" y="31"/>
                </a:lnTo>
                <a:lnTo>
                  <a:pt x="54" y="47"/>
                </a:lnTo>
                <a:lnTo>
                  <a:pt x="58" y="62"/>
                </a:lnTo>
                <a:lnTo>
                  <a:pt x="44" y="55"/>
                </a:lnTo>
                <a:lnTo>
                  <a:pt x="30" y="47"/>
                </a:lnTo>
                <a:lnTo>
                  <a:pt x="14" y="41"/>
                </a:lnTo>
                <a:lnTo>
                  <a:pt x="0" y="37"/>
                </a:lnTo>
                <a:lnTo>
                  <a:pt x="31" y="28"/>
                </a:lnTo>
                <a:lnTo>
                  <a:pt x="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40" name="Freeform 1524"/>
          <p:cNvSpPr>
            <a:spLocks/>
          </p:cNvSpPr>
          <p:nvPr/>
        </p:nvSpPr>
        <p:spPr bwMode="auto">
          <a:xfrm>
            <a:off x="4726374" y="1986992"/>
            <a:ext cx="103243" cy="290767"/>
          </a:xfrm>
          <a:custGeom>
            <a:avLst/>
            <a:gdLst/>
            <a:ahLst/>
            <a:cxnLst>
              <a:cxn ang="0">
                <a:pos x="31" y="0"/>
              </a:cxn>
              <a:cxn ang="0">
                <a:pos x="37" y="10"/>
              </a:cxn>
              <a:cxn ang="0">
                <a:pos x="42" y="21"/>
              </a:cxn>
              <a:cxn ang="0">
                <a:pos x="46" y="34"/>
              </a:cxn>
              <a:cxn ang="0">
                <a:pos x="47" y="36"/>
              </a:cxn>
              <a:cxn ang="0">
                <a:pos x="48" y="43"/>
              </a:cxn>
              <a:cxn ang="0">
                <a:pos x="49" y="51"/>
              </a:cxn>
              <a:cxn ang="0">
                <a:pos x="48" y="59"/>
              </a:cxn>
              <a:cxn ang="0">
                <a:pos x="47" y="68"/>
              </a:cxn>
              <a:cxn ang="0">
                <a:pos x="47" y="71"/>
              </a:cxn>
              <a:cxn ang="0">
                <a:pos x="45" y="80"/>
              </a:cxn>
              <a:cxn ang="0">
                <a:pos x="41" y="90"/>
              </a:cxn>
              <a:cxn ang="0">
                <a:pos x="37" y="100"/>
              </a:cxn>
              <a:cxn ang="0">
                <a:pos x="30" y="111"/>
              </a:cxn>
              <a:cxn ang="0">
                <a:pos x="23" y="123"/>
              </a:cxn>
              <a:cxn ang="0">
                <a:pos x="21" y="126"/>
              </a:cxn>
              <a:cxn ang="0">
                <a:pos x="12" y="138"/>
              </a:cxn>
              <a:cxn ang="0">
                <a:pos x="0" y="128"/>
              </a:cxn>
              <a:cxn ang="0">
                <a:pos x="9" y="114"/>
              </a:cxn>
              <a:cxn ang="0">
                <a:pos x="15" y="105"/>
              </a:cxn>
              <a:cxn ang="0">
                <a:pos x="22" y="94"/>
              </a:cxn>
              <a:cxn ang="0">
                <a:pos x="26" y="84"/>
              </a:cxn>
              <a:cxn ang="0">
                <a:pos x="30" y="74"/>
              </a:cxn>
              <a:cxn ang="0">
                <a:pos x="31" y="68"/>
              </a:cxn>
              <a:cxn ang="0">
                <a:pos x="32" y="59"/>
              </a:cxn>
              <a:cxn ang="0">
                <a:pos x="32" y="51"/>
              </a:cxn>
              <a:cxn ang="0">
                <a:pos x="32" y="43"/>
              </a:cxn>
              <a:cxn ang="0">
                <a:pos x="31" y="40"/>
              </a:cxn>
              <a:cxn ang="0">
                <a:pos x="27" y="27"/>
              </a:cxn>
              <a:cxn ang="0">
                <a:pos x="22" y="16"/>
              </a:cxn>
              <a:cxn ang="0">
                <a:pos x="17" y="8"/>
              </a:cxn>
              <a:cxn ang="0">
                <a:pos x="31" y="0"/>
              </a:cxn>
            </a:cxnLst>
            <a:rect l="0" t="0" r="r" b="b"/>
            <a:pathLst>
              <a:path w="49" h="138">
                <a:moveTo>
                  <a:pt x="31" y="0"/>
                </a:moveTo>
                <a:lnTo>
                  <a:pt x="37" y="10"/>
                </a:lnTo>
                <a:lnTo>
                  <a:pt x="42" y="21"/>
                </a:lnTo>
                <a:lnTo>
                  <a:pt x="46" y="34"/>
                </a:lnTo>
                <a:lnTo>
                  <a:pt x="47" y="36"/>
                </a:lnTo>
                <a:lnTo>
                  <a:pt x="48" y="43"/>
                </a:lnTo>
                <a:lnTo>
                  <a:pt x="49" y="51"/>
                </a:lnTo>
                <a:lnTo>
                  <a:pt x="48" y="59"/>
                </a:lnTo>
                <a:lnTo>
                  <a:pt x="47" y="68"/>
                </a:lnTo>
                <a:lnTo>
                  <a:pt x="47" y="71"/>
                </a:lnTo>
                <a:lnTo>
                  <a:pt x="45" y="80"/>
                </a:lnTo>
                <a:lnTo>
                  <a:pt x="41" y="90"/>
                </a:lnTo>
                <a:lnTo>
                  <a:pt x="37" y="100"/>
                </a:lnTo>
                <a:lnTo>
                  <a:pt x="30" y="111"/>
                </a:lnTo>
                <a:lnTo>
                  <a:pt x="23" y="123"/>
                </a:lnTo>
                <a:lnTo>
                  <a:pt x="21" y="126"/>
                </a:lnTo>
                <a:lnTo>
                  <a:pt x="12" y="138"/>
                </a:lnTo>
                <a:lnTo>
                  <a:pt x="0" y="128"/>
                </a:lnTo>
                <a:lnTo>
                  <a:pt x="9" y="114"/>
                </a:lnTo>
                <a:lnTo>
                  <a:pt x="15" y="105"/>
                </a:lnTo>
                <a:lnTo>
                  <a:pt x="22" y="94"/>
                </a:lnTo>
                <a:lnTo>
                  <a:pt x="26" y="84"/>
                </a:lnTo>
                <a:lnTo>
                  <a:pt x="30" y="74"/>
                </a:lnTo>
                <a:lnTo>
                  <a:pt x="31" y="68"/>
                </a:lnTo>
                <a:lnTo>
                  <a:pt x="32" y="59"/>
                </a:lnTo>
                <a:lnTo>
                  <a:pt x="32" y="51"/>
                </a:lnTo>
                <a:lnTo>
                  <a:pt x="32" y="43"/>
                </a:lnTo>
                <a:lnTo>
                  <a:pt x="31" y="40"/>
                </a:lnTo>
                <a:lnTo>
                  <a:pt x="27" y="27"/>
                </a:lnTo>
                <a:lnTo>
                  <a:pt x="22" y="16"/>
                </a:lnTo>
                <a:lnTo>
                  <a:pt x="17" y="8"/>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41" name="Freeform 1525"/>
          <p:cNvSpPr>
            <a:spLocks/>
          </p:cNvSpPr>
          <p:nvPr/>
        </p:nvSpPr>
        <p:spPr bwMode="auto">
          <a:xfrm>
            <a:off x="4686341" y="2197693"/>
            <a:ext cx="124314" cy="130635"/>
          </a:xfrm>
          <a:custGeom>
            <a:avLst/>
            <a:gdLst/>
            <a:ahLst/>
            <a:cxnLst>
              <a:cxn ang="0">
                <a:pos x="12" y="0"/>
              </a:cxn>
              <a:cxn ang="0">
                <a:pos x="28" y="28"/>
              </a:cxn>
              <a:cxn ang="0">
                <a:pos x="59" y="39"/>
              </a:cxn>
              <a:cxn ang="0">
                <a:pos x="45" y="43"/>
              </a:cxn>
              <a:cxn ang="0">
                <a:pos x="29" y="48"/>
              </a:cxn>
              <a:cxn ang="0">
                <a:pos x="14" y="55"/>
              </a:cxn>
              <a:cxn ang="0">
                <a:pos x="0" y="62"/>
              </a:cxn>
              <a:cxn ang="0">
                <a:pos x="5" y="47"/>
              </a:cxn>
              <a:cxn ang="0">
                <a:pos x="9" y="31"/>
              </a:cxn>
              <a:cxn ang="0">
                <a:pos x="11" y="15"/>
              </a:cxn>
              <a:cxn ang="0">
                <a:pos x="12" y="0"/>
              </a:cxn>
            </a:cxnLst>
            <a:rect l="0" t="0" r="r" b="b"/>
            <a:pathLst>
              <a:path w="59" h="62">
                <a:moveTo>
                  <a:pt x="12" y="0"/>
                </a:moveTo>
                <a:lnTo>
                  <a:pt x="28" y="28"/>
                </a:lnTo>
                <a:lnTo>
                  <a:pt x="59" y="39"/>
                </a:lnTo>
                <a:lnTo>
                  <a:pt x="45" y="43"/>
                </a:lnTo>
                <a:lnTo>
                  <a:pt x="29" y="48"/>
                </a:lnTo>
                <a:lnTo>
                  <a:pt x="14" y="55"/>
                </a:lnTo>
                <a:lnTo>
                  <a:pt x="0" y="62"/>
                </a:lnTo>
                <a:lnTo>
                  <a:pt x="5" y="47"/>
                </a:lnTo>
                <a:lnTo>
                  <a:pt x="9" y="31"/>
                </a:lnTo>
                <a:lnTo>
                  <a:pt x="11" y="15"/>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42" name="Freeform 1526"/>
          <p:cNvSpPr>
            <a:spLocks/>
          </p:cNvSpPr>
          <p:nvPr/>
        </p:nvSpPr>
        <p:spPr bwMode="auto">
          <a:xfrm>
            <a:off x="4477747" y="1986992"/>
            <a:ext cx="103243" cy="290767"/>
          </a:xfrm>
          <a:custGeom>
            <a:avLst/>
            <a:gdLst/>
            <a:ahLst/>
            <a:cxnLst>
              <a:cxn ang="0">
                <a:pos x="18" y="0"/>
              </a:cxn>
              <a:cxn ang="0">
                <a:pos x="31" y="8"/>
              </a:cxn>
              <a:cxn ang="0">
                <a:pos x="27" y="16"/>
              </a:cxn>
              <a:cxn ang="0">
                <a:pos x="22" y="27"/>
              </a:cxn>
              <a:cxn ang="0">
                <a:pos x="18" y="40"/>
              </a:cxn>
              <a:cxn ang="0">
                <a:pos x="17" y="43"/>
              </a:cxn>
              <a:cxn ang="0">
                <a:pos x="16" y="51"/>
              </a:cxn>
              <a:cxn ang="0">
                <a:pos x="17" y="59"/>
              </a:cxn>
              <a:cxn ang="0">
                <a:pos x="18" y="68"/>
              </a:cxn>
              <a:cxn ang="0">
                <a:pos x="19" y="74"/>
              </a:cxn>
              <a:cxn ang="0">
                <a:pos x="22" y="84"/>
              </a:cxn>
              <a:cxn ang="0">
                <a:pos x="27" y="94"/>
              </a:cxn>
              <a:cxn ang="0">
                <a:pos x="33" y="105"/>
              </a:cxn>
              <a:cxn ang="0">
                <a:pos x="39" y="114"/>
              </a:cxn>
              <a:cxn ang="0">
                <a:pos x="49" y="128"/>
              </a:cxn>
              <a:cxn ang="0">
                <a:pos x="37" y="138"/>
              </a:cxn>
              <a:cxn ang="0">
                <a:pos x="28" y="126"/>
              </a:cxn>
              <a:cxn ang="0">
                <a:pos x="26" y="123"/>
              </a:cxn>
              <a:cxn ang="0">
                <a:pos x="18" y="111"/>
              </a:cxn>
              <a:cxn ang="0">
                <a:pos x="12" y="100"/>
              </a:cxn>
              <a:cxn ang="0">
                <a:pos x="7" y="90"/>
              </a:cxn>
              <a:cxn ang="0">
                <a:pos x="4" y="80"/>
              </a:cxn>
              <a:cxn ang="0">
                <a:pos x="2" y="71"/>
              </a:cxn>
              <a:cxn ang="0">
                <a:pos x="1" y="68"/>
              </a:cxn>
              <a:cxn ang="0">
                <a:pos x="1" y="59"/>
              </a:cxn>
              <a:cxn ang="0">
                <a:pos x="0" y="51"/>
              </a:cxn>
              <a:cxn ang="0">
                <a:pos x="1" y="43"/>
              </a:cxn>
              <a:cxn ang="0">
                <a:pos x="2" y="36"/>
              </a:cxn>
              <a:cxn ang="0">
                <a:pos x="3" y="34"/>
              </a:cxn>
              <a:cxn ang="0">
                <a:pos x="7" y="21"/>
              </a:cxn>
              <a:cxn ang="0">
                <a:pos x="12" y="10"/>
              </a:cxn>
              <a:cxn ang="0">
                <a:pos x="18" y="0"/>
              </a:cxn>
            </a:cxnLst>
            <a:rect l="0" t="0" r="r" b="b"/>
            <a:pathLst>
              <a:path w="49" h="138">
                <a:moveTo>
                  <a:pt x="18" y="0"/>
                </a:moveTo>
                <a:lnTo>
                  <a:pt x="31" y="8"/>
                </a:lnTo>
                <a:lnTo>
                  <a:pt x="27" y="16"/>
                </a:lnTo>
                <a:lnTo>
                  <a:pt x="22" y="27"/>
                </a:lnTo>
                <a:lnTo>
                  <a:pt x="18" y="40"/>
                </a:lnTo>
                <a:lnTo>
                  <a:pt x="17" y="43"/>
                </a:lnTo>
                <a:lnTo>
                  <a:pt x="16" y="51"/>
                </a:lnTo>
                <a:lnTo>
                  <a:pt x="17" y="59"/>
                </a:lnTo>
                <a:lnTo>
                  <a:pt x="18" y="68"/>
                </a:lnTo>
                <a:lnTo>
                  <a:pt x="19" y="74"/>
                </a:lnTo>
                <a:lnTo>
                  <a:pt x="22" y="84"/>
                </a:lnTo>
                <a:lnTo>
                  <a:pt x="27" y="94"/>
                </a:lnTo>
                <a:lnTo>
                  <a:pt x="33" y="105"/>
                </a:lnTo>
                <a:lnTo>
                  <a:pt x="39" y="114"/>
                </a:lnTo>
                <a:lnTo>
                  <a:pt x="49" y="128"/>
                </a:lnTo>
                <a:lnTo>
                  <a:pt x="37" y="138"/>
                </a:lnTo>
                <a:lnTo>
                  <a:pt x="28" y="126"/>
                </a:lnTo>
                <a:lnTo>
                  <a:pt x="26" y="123"/>
                </a:lnTo>
                <a:lnTo>
                  <a:pt x="18" y="111"/>
                </a:lnTo>
                <a:lnTo>
                  <a:pt x="12" y="100"/>
                </a:lnTo>
                <a:lnTo>
                  <a:pt x="7" y="90"/>
                </a:lnTo>
                <a:lnTo>
                  <a:pt x="4" y="80"/>
                </a:lnTo>
                <a:lnTo>
                  <a:pt x="2" y="71"/>
                </a:lnTo>
                <a:lnTo>
                  <a:pt x="1" y="68"/>
                </a:lnTo>
                <a:lnTo>
                  <a:pt x="1" y="59"/>
                </a:lnTo>
                <a:lnTo>
                  <a:pt x="0" y="51"/>
                </a:lnTo>
                <a:lnTo>
                  <a:pt x="1" y="43"/>
                </a:lnTo>
                <a:lnTo>
                  <a:pt x="2" y="36"/>
                </a:lnTo>
                <a:lnTo>
                  <a:pt x="3" y="34"/>
                </a:lnTo>
                <a:lnTo>
                  <a:pt x="7" y="21"/>
                </a:lnTo>
                <a:lnTo>
                  <a:pt x="12" y="10"/>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43" name="Freeform 1527"/>
          <p:cNvSpPr>
            <a:spLocks/>
          </p:cNvSpPr>
          <p:nvPr/>
        </p:nvSpPr>
        <p:spPr bwMode="auto">
          <a:xfrm>
            <a:off x="4496710" y="2197693"/>
            <a:ext cx="122207" cy="130635"/>
          </a:xfrm>
          <a:custGeom>
            <a:avLst/>
            <a:gdLst/>
            <a:ahLst/>
            <a:cxnLst>
              <a:cxn ang="0">
                <a:pos x="47" y="0"/>
              </a:cxn>
              <a:cxn ang="0">
                <a:pos x="47" y="15"/>
              </a:cxn>
              <a:cxn ang="0">
                <a:pos x="50" y="31"/>
              </a:cxn>
              <a:cxn ang="0">
                <a:pos x="54" y="47"/>
              </a:cxn>
              <a:cxn ang="0">
                <a:pos x="58" y="62"/>
              </a:cxn>
              <a:cxn ang="0">
                <a:pos x="45" y="55"/>
              </a:cxn>
              <a:cxn ang="0">
                <a:pos x="30" y="48"/>
              </a:cxn>
              <a:cxn ang="0">
                <a:pos x="14" y="43"/>
              </a:cxn>
              <a:cxn ang="0">
                <a:pos x="0" y="39"/>
              </a:cxn>
              <a:cxn ang="0">
                <a:pos x="30" y="28"/>
              </a:cxn>
              <a:cxn ang="0">
                <a:pos x="47" y="0"/>
              </a:cxn>
            </a:cxnLst>
            <a:rect l="0" t="0" r="r" b="b"/>
            <a:pathLst>
              <a:path w="58" h="62">
                <a:moveTo>
                  <a:pt x="47" y="0"/>
                </a:moveTo>
                <a:lnTo>
                  <a:pt x="47" y="15"/>
                </a:lnTo>
                <a:lnTo>
                  <a:pt x="50" y="31"/>
                </a:lnTo>
                <a:lnTo>
                  <a:pt x="54" y="47"/>
                </a:lnTo>
                <a:lnTo>
                  <a:pt x="58" y="62"/>
                </a:lnTo>
                <a:lnTo>
                  <a:pt x="45" y="55"/>
                </a:lnTo>
                <a:lnTo>
                  <a:pt x="30" y="48"/>
                </a:lnTo>
                <a:lnTo>
                  <a:pt x="14" y="43"/>
                </a:lnTo>
                <a:lnTo>
                  <a:pt x="0" y="39"/>
                </a:lnTo>
                <a:lnTo>
                  <a:pt x="30" y="28"/>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44" name="Freeform 1528"/>
          <p:cNvSpPr>
            <a:spLocks/>
          </p:cNvSpPr>
          <p:nvPr/>
        </p:nvSpPr>
        <p:spPr bwMode="auto">
          <a:xfrm>
            <a:off x="5206772" y="2111305"/>
            <a:ext cx="103243" cy="288660"/>
          </a:xfrm>
          <a:custGeom>
            <a:avLst/>
            <a:gdLst/>
            <a:ahLst/>
            <a:cxnLst>
              <a:cxn ang="0">
                <a:pos x="31" y="0"/>
              </a:cxn>
              <a:cxn ang="0">
                <a:pos x="37" y="9"/>
              </a:cxn>
              <a:cxn ang="0">
                <a:pos x="42" y="20"/>
              </a:cxn>
              <a:cxn ang="0">
                <a:pos x="46" y="32"/>
              </a:cxn>
              <a:cxn ang="0">
                <a:pos x="48" y="43"/>
              </a:cxn>
              <a:cxn ang="0">
                <a:pos x="49" y="50"/>
              </a:cxn>
              <a:cxn ang="0">
                <a:pos x="48" y="58"/>
              </a:cxn>
              <a:cxn ang="0">
                <a:pos x="48" y="67"/>
              </a:cxn>
              <a:cxn ang="0">
                <a:pos x="47" y="70"/>
              </a:cxn>
              <a:cxn ang="0">
                <a:pos x="45" y="79"/>
              </a:cxn>
              <a:cxn ang="0">
                <a:pos x="41" y="89"/>
              </a:cxn>
              <a:cxn ang="0">
                <a:pos x="37" y="100"/>
              </a:cxn>
              <a:cxn ang="0">
                <a:pos x="31" y="111"/>
              </a:cxn>
              <a:cxn ang="0">
                <a:pos x="23" y="122"/>
              </a:cxn>
              <a:cxn ang="0">
                <a:pos x="21" y="125"/>
              </a:cxn>
              <a:cxn ang="0">
                <a:pos x="12" y="137"/>
              </a:cxn>
              <a:cxn ang="0">
                <a:pos x="0" y="127"/>
              </a:cxn>
              <a:cxn ang="0">
                <a:pos x="9" y="114"/>
              </a:cxn>
              <a:cxn ang="0">
                <a:pos x="16" y="105"/>
              </a:cxn>
              <a:cxn ang="0">
                <a:pos x="22" y="94"/>
              </a:cxn>
              <a:cxn ang="0">
                <a:pos x="26" y="83"/>
              </a:cxn>
              <a:cxn ang="0">
                <a:pos x="30" y="73"/>
              </a:cxn>
              <a:cxn ang="0">
                <a:pos x="31" y="67"/>
              </a:cxn>
              <a:cxn ang="0">
                <a:pos x="33" y="50"/>
              </a:cxn>
              <a:cxn ang="0">
                <a:pos x="32" y="43"/>
              </a:cxn>
              <a:cxn ang="0">
                <a:pos x="31" y="37"/>
              </a:cxn>
              <a:cxn ang="0">
                <a:pos x="27" y="26"/>
              </a:cxn>
              <a:cxn ang="0">
                <a:pos x="22" y="15"/>
              </a:cxn>
              <a:cxn ang="0">
                <a:pos x="18" y="8"/>
              </a:cxn>
              <a:cxn ang="0">
                <a:pos x="31" y="0"/>
              </a:cxn>
            </a:cxnLst>
            <a:rect l="0" t="0" r="r" b="b"/>
            <a:pathLst>
              <a:path w="49" h="137">
                <a:moveTo>
                  <a:pt x="31" y="0"/>
                </a:moveTo>
                <a:lnTo>
                  <a:pt x="37" y="9"/>
                </a:lnTo>
                <a:lnTo>
                  <a:pt x="42" y="20"/>
                </a:lnTo>
                <a:lnTo>
                  <a:pt x="46" y="32"/>
                </a:lnTo>
                <a:lnTo>
                  <a:pt x="48" y="43"/>
                </a:lnTo>
                <a:lnTo>
                  <a:pt x="49" y="50"/>
                </a:lnTo>
                <a:lnTo>
                  <a:pt x="48" y="58"/>
                </a:lnTo>
                <a:lnTo>
                  <a:pt x="48" y="67"/>
                </a:lnTo>
                <a:lnTo>
                  <a:pt x="47" y="70"/>
                </a:lnTo>
                <a:lnTo>
                  <a:pt x="45" y="79"/>
                </a:lnTo>
                <a:lnTo>
                  <a:pt x="41" y="89"/>
                </a:lnTo>
                <a:lnTo>
                  <a:pt x="37" y="100"/>
                </a:lnTo>
                <a:lnTo>
                  <a:pt x="31" y="111"/>
                </a:lnTo>
                <a:lnTo>
                  <a:pt x="23" y="122"/>
                </a:lnTo>
                <a:lnTo>
                  <a:pt x="21" y="125"/>
                </a:lnTo>
                <a:lnTo>
                  <a:pt x="12" y="137"/>
                </a:lnTo>
                <a:lnTo>
                  <a:pt x="0" y="127"/>
                </a:lnTo>
                <a:lnTo>
                  <a:pt x="9" y="114"/>
                </a:lnTo>
                <a:lnTo>
                  <a:pt x="16" y="105"/>
                </a:lnTo>
                <a:lnTo>
                  <a:pt x="22" y="94"/>
                </a:lnTo>
                <a:lnTo>
                  <a:pt x="26" y="83"/>
                </a:lnTo>
                <a:lnTo>
                  <a:pt x="30" y="73"/>
                </a:lnTo>
                <a:lnTo>
                  <a:pt x="31" y="67"/>
                </a:lnTo>
                <a:lnTo>
                  <a:pt x="33" y="50"/>
                </a:lnTo>
                <a:lnTo>
                  <a:pt x="32" y="43"/>
                </a:lnTo>
                <a:lnTo>
                  <a:pt x="31" y="37"/>
                </a:lnTo>
                <a:lnTo>
                  <a:pt x="27" y="26"/>
                </a:lnTo>
                <a:lnTo>
                  <a:pt x="22" y="15"/>
                </a:lnTo>
                <a:lnTo>
                  <a:pt x="18" y="8"/>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45" name="Freeform 1529"/>
          <p:cNvSpPr>
            <a:spLocks/>
          </p:cNvSpPr>
          <p:nvPr/>
        </p:nvSpPr>
        <p:spPr bwMode="auto">
          <a:xfrm>
            <a:off x="5168846" y="2322006"/>
            <a:ext cx="122207" cy="128528"/>
          </a:xfrm>
          <a:custGeom>
            <a:avLst/>
            <a:gdLst/>
            <a:ahLst/>
            <a:cxnLst>
              <a:cxn ang="0">
                <a:pos x="11" y="0"/>
              </a:cxn>
              <a:cxn ang="0">
                <a:pos x="27" y="27"/>
              </a:cxn>
              <a:cxn ang="0">
                <a:pos x="58" y="38"/>
              </a:cxn>
              <a:cxn ang="0">
                <a:pos x="44" y="42"/>
              </a:cxn>
              <a:cxn ang="0">
                <a:pos x="28" y="48"/>
              </a:cxn>
              <a:cxn ang="0">
                <a:pos x="13" y="54"/>
              </a:cxn>
              <a:cxn ang="0">
                <a:pos x="0" y="61"/>
              </a:cxn>
              <a:cxn ang="0">
                <a:pos x="4" y="46"/>
              </a:cxn>
              <a:cxn ang="0">
                <a:pos x="8" y="31"/>
              </a:cxn>
              <a:cxn ang="0">
                <a:pos x="10" y="15"/>
              </a:cxn>
              <a:cxn ang="0">
                <a:pos x="11" y="0"/>
              </a:cxn>
            </a:cxnLst>
            <a:rect l="0" t="0" r="r" b="b"/>
            <a:pathLst>
              <a:path w="58" h="61">
                <a:moveTo>
                  <a:pt x="11" y="0"/>
                </a:moveTo>
                <a:lnTo>
                  <a:pt x="27" y="27"/>
                </a:lnTo>
                <a:lnTo>
                  <a:pt x="58" y="38"/>
                </a:lnTo>
                <a:lnTo>
                  <a:pt x="44" y="42"/>
                </a:lnTo>
                <a:lnTo>
                  <a:pt x="28" y="48"/>
                </a:lnTo>
                <a:lnTo>
                  <a:pt x="13" y="54"/>
                </a:lnTo>
                <a:lnTo>
                  <a:pt x="0" y="61"/>
                </a:lnTo>
                <a:lnTo>
                  <a:pt x="4" y="46"/>
                </a:lnTo>
                <a:lnTo>
                  <a:pt x="8" y="31"/>
                </a:lnTo>
                <a:lnTo>
                  <a:pt x="10" y="15"/>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46" name="Freeform 1530"/>
          <p:cNvSpPr>
            <a:spLocks/>
          </p:cNvSpPr>
          <p:nvPr/>
        </p:nvSpPr>
        <p:spPr bwMode="auto">
          <a:xfrm>
            <a:off x="4958145" y="2111305"/>
            <a:ext cx="103243" cy="288660"/>
          </a:xfrm>
          <a:custGeom>
            <a:avLst/>
            <a:gdLst/>
            <a:ahLst/>
            <a:cxnLst>
              <a:cxn ang="0">
                <a:pos x="18" y="0"/>
              </a:cxn>
              <a:cxn ang="0">
                <a:pos x="31" y="8"/>
              </a:cxn>
              <a:cxn ang="0">
                <a:pos x="27" y="15"/>
              </a:cxn>
              <a:cxn ang="0">
                <a:pos x="22" y="26"/>
              </a:cxn>
              <a:cxn ang="0">
                <a:pos x="18" y="37"/>
              </a:cxn>
              <a:cxn ang="0">
                <a:pos x="17" y="43"/>
              </a:cxn>
              <a:cxn ang="0">
                <a:pos x="16" y="50"/>
              </a:cxn>
              <a:cxn ang="0">
                <a:pos x="18" y="67"/>
              </a:cxn>
              <a:cxn ang="0">
                <a:pos x="19" y="73"/>
              </a:cxn>
              <a:cxn ang="0">
                <a:pos x="23" y="83"/>
              </a:cxn>
              <a:cxn ang="0">
                <a:pos x="27" y="94"/>
              </a:cxn>
              <a:cxn ang="0">
                <a:pos x="33" y="105"/>
              </a:cxn>
              <a:cxn ang="0">
                <a:pos x="40" y="114"/>
              </a:cxn>
              <a:cxn ang="0">
                <a:pos x="49" y="127"/>
              </a:cxn>
              <a:cxn ang="0">
                <a:pos x="37" y="137"/>
              </a:cxn>
              <a:cxn ang="0">
                <a:pos x="28" y="125"/>
              </a:cxn>
              <a:cxn ang="0">
                <a:pos x="26" y="122"/>
              </a:cxn>
              <a:cxn ang="0">
                <a:pos x="18" y="111"/>
              </a:cxn>
              <a:cxn ang="0">
                <a:pos x="12" y="100"/>
              </a:cxn>
              <a:cxn ang="0">
                <a:pos x="8" y="89"/>
              </a:cxn>
              <a:cxn ang="0">
                <a:pos x="4" y="79"/>
              </a:cxn>
              <a:cxn ang="0">
                <a:pos x="2" y="70"/>
              </a:cxn>
              <a:cxn ang="0">
                <a:pos x="1" y="67"/>
              </a:cxn>
              <a:cxn ang="0">
                <a:pos x="1" y="58"/>
              </a:cxn>
              <a:cxn ang="0">
                <a:pos x="0" y="50"/>
              </a:cxn>
              <a:cxn ang="0">
                <a:pos x="1" y="43"/>
              </a:cxn>
              <a:cxn ang="0">
                <a:pos x="3" y="32"/>
              </a:cxn>
              <a:cxn ang="0">
                <a:pos x="7" y="20"/>
              </a:cxn>
              <a:cxn ang="0">
                <a:pos x="12" y="9"/>
              </a:cxn>
              <a:cxn ang="0">
                <a:pos x="18" y="0"/>
              </a:cxn>
            </a:cxnLst>
            <a:rect l="0" t="0" r="r" b="b"/>
            <a:pathLst>
              <a:path w="49" h="137">
                <a:moveTo>
                  <a:pt x="18" y="0"/>
                </a:moveTo>
                <a:lnTo>
                  <a:pt x="31" y="8"/>
                </a:lnTo>
                <a:lnTo>
                  <a:pt x="27" y="15"/>
                </a:lnTo>
                <a:lnTo>
                  <a:pt x="22" y="26"/>
                </a:lnTo>
                <a:lnTo>
                  <a:pt x="18" y="37"/>
                </a:lnTo>
                <a:lnTo>
                  <a:pt x="17" y="43"/>
                </a:lnTo>
                <a:lnTo>
                  <a:pt x="16" y="50"/>
                </a:lnTo>
                <a:lnTo>
                  <a:pt x="18" y="67"/>
                </a:lnTo>
                <a:lnTo>
                  <a:pt x="19" y="73"/>
                </a:lnTo>
                <a:lnTo>
                  <a:pt x="23" y="83"/>
                </a:lnTo>
                <a:lnTo>
                  <a:pt x="27" y="94"/>
                </a:lnTo>
                <a:lnTo>
                  <a:pt x="33" y="105"/>
                </a:lnTo>
                <a:lnTo>
                  <a:pt x="40" y="114"/>
                </a:lnTo>
                <a:lnTo>
                  <a:pt x="49" y="127"/>
                </a:lnTo>
                <a:lnTo>
                  <a:pt x="37" y="137"/>
                </a:lnTo>
                <a:lnTo>
                  <a:pt x="28" y="125"/>
                </a:lnTo>
                <a:lnTo>
                  <a:pt x="26" y="122"/>
                </a:lnTo>
                <a:lnTo>
                  <a:pt x="18" y="111"/>
                </a:lnTo>
                <a:lnTo>
                  <a:pt x="12" y="100"/>
                </a:lnTo>
                <a:lnTo>
                  <a:pt x="8" y="89"/>
                </a:lnTo>
                <a:lnTo>
                  <a:pt x="4" y="79"/>
                </a:lnTo>
                <a:lnTo>
                  <a:pt x="2" y="70"/>
                </a:lnTo>
                <a:lnTo>
                  <a:pt x="1" y="67"/>
                </a:lnTo>
                <a:lnTo>
                  <a:pt x="1" y="58"/>
                </a:lnTo>
                <a:lnTo>
                  <a:pt x="0" y="50"/>
                </a:lnTo>
                <a:lnTo>
                  <a:pt x="1" y="43"/>
                </a:lnTo>
                <a:lnTo>
                  <a:pt x="3" y="32"/>
                </a:lnTo>
                <a:lnTo>
                  <a:pt x="7" y="20"/>
                </a:lnTo>
                <a:lnTo>
                  <a:pt x="12" y="9"/>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47" name="Freeform 1531"/>
          <p:cNvSpPr>
            <a:spLocks/>
          </p:cNvSpPr>
          <p:nvPr/>
        </p:nvSpPr>
        <p:spPr bwMode="auto">
          <a:xfrm>
            <a:off x="4977108" y="2322006"/>
            <a:ext cx="124314" cy="128528"/>
          </a:xfrm>
          <a:custGeom>
            <a:avLst/>
            <a:gdLst/>
            <a:ahLst/>
            <a:cxnLst>
              <a:cxn ang="0">
                <a:pos x="47" y="0"/>
              </a:cxn>
              <a:cxn ang="0">
                <a:pos x="48" y="15"/>
              </a:cxn>
              <a:cxn ang="0">
                <a:pos x="50" y="31"/>
              </a:cxn>
              <a:cxn ang="0">
                <a:pos x="54" y="46"/>
              </a:cxn>
              <a:cxn ang="0">
                <a:pos x="59" y="61"/>
              </a:cxn>
              <a:cxn ang="0">
                <a:pos x="45" y="54"/>
              </a:cxn>
              <a:cxn ang="0">
                <a:pos x="30" y="48"/>
              </a:cxn>
              <a:cxn ang="0">
                <a:pos x="14" y="42"/>
              </a:cxn>
              <a:cxn ang="0">
                <a:pos x="0" y="38"/>
              </a:cxn>
              <a:cxn ang="0">
                <a:pos x="31" y="27"/>
              </a:cxn>
              <a:cxn ang="0">
                <a:pos x="47" y="0"/>
              </a:cxn>
            </a:cxnLst>
            <a:rect l="0" t="0" r="r" b="b"/>
            <a:pathLst>
              <a:path w="59" h="61">
                <a:moveTo>
                  <a:pt x="47" y="0"/>
                </a:moveTo>
                <a:lnTo>
                  <a:pt x="48" y="15"/>
                </a:lnTo>
                <a:lnTo>
                  <a:pt x="50" y="31"/>
                </a:lnTo>
                <a:lnTo>
                  <a:pt x="54" y="46"/>
                </a:lnTo>
                <a:lnTo>
                  <a:pt x="59" y="61"/>
                </a:lnTo>
                <a:lnTo>
                  <a:pt x="45" y="54"/>
                </a:lnTo>
                <a:lnTo>
                  <a:pt x="30" y="48"/>
                </a:lnTo>
                <a:lnTo>
                  <a:pt x="14" y="42"/>
                </a:lnTo>
                <a:lnTo>
                  <a:pt x="0" y="38"/>
                </a:lnTo>
                <a:lnTo>
                  <a:pt x="31" y="27"/>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48" name="Freeform 1532"/>
          <p:cNvSpPr>
            <a:spLocks/>
          </p:cNvSpPr>
          <p:nvPr/>
        </p:nvSpPr>
        <p:spPr bwMode="auto">
          <a:xfrm>
            <a:off x="5689277" y="2111305"/>
            <a:ext cx="101136" cy="288660"/>
          </a:xfrm>
          <a:custGeom>
            <a:avLst/>
            <a:gdLst/>
            <a:ahLst/>
            <a:cxnLst>
              <a:cxn ang="0">
                <a:pos x="30" y="0"/>
              </a:cxn>
              <a:cxn ang="0">
                <a:pos x="36" y="9"/>
              </a:cxn>
              <a:cxn ang="0">
                <a:pos x="41" y="20"/>
              </a:cxn>
              <a:cxn ang="0">
                <a:pos x="45" y="32"/>
              </a:cxn>
              <a:cxn ang="0">
                <a:pos x="47" y="43"/>
              </a:cxn>
              <a:cxn ang="0">
                <a:pos x="48" y="50"/>
              </a:cxn>
              <a:cxn ang="0">
                <a:pos x="48" y="58"/>
              </a:cxn>
              <a:cxn ang="0">
                <a:pos x="47" y="67"/>
              </a:cxn>
              <a:cxn ang="0">
                <a:pos x="46" y="70"/>
              </a:cxn>
              <a:cxn ang="0">
                <a:pos x="44" y="79"/>
              </a:cxn>
              <a:cxn ang="0">
                <a:pos x="41" y="89"/>
              </a:cxn>
              <a:cxn ang="0">
                <a:pos x="37" y="100"/>
              </a:cxn>
              <a:cxn ang="0">
                <a:pos x="30" y="111"/>
              </a:cxn>
              <a:cxn ang="0">
                <a:pos x="23" y="122"/>
              </a:cxn>
              <a:cxn ang="0">
                <a:pos x="21" y="125"/>
              </a:cxn>
              <a:cxn ang="0">
                <a:pos x="12" y="137"/>
              </a:cxn>
              <a:cxn ang="0">
                <a:pos x="0" y="127"/>
              </a:cxn>
              <a:cxn ang="0">
                <a:pos x="9" y="114"/>
              </a:cxn>
              <a:cxn ang="0">
                <a:pos x="15" y="105"/>
              </a:cxn>
              <a:cxn ang="0">
                <a:pos x="22" y="94"/>
              </a:cxn>
              <a:cxn ang="0">
                <a:pos x="26" y="83"/>
              </a:cxn>
              <a:cxn ang="0">
                <a:pos x="29" y="73"/>
              </a:cxn>
              <a:cxn ang="0">
                <a:pos x="30" y="67"/>
              </a:cxn>
              <a:cxn ang="0">
                <a:pos x="32" y="58"/>
              </a:cxn>
              <a:cxn ang="0">
                <a:pos x="32" y="50"/>
              </a:cxn>
              <a:cxn ang="0">
                <a:pos x="31" y="43"/>
              </a:cxn>
              <a:cxn ang="0">
                <a:pos x="30" y="38"/>
              </a:cxn>
              <a:cxn ang="0">
                <a:pos x="26" y="26"/>
              </a:cxn>
              <a:cxn ang="0">
                <a:pos x="21" y="15"/>
              </a:cxn>
              <a:cxn ang="0">
                <a:pos x="17" y="8"/>
              </a:cxn>
              <a:cxn ang="0">
                <a:pos x="30" y="0"/>
              </a:cxn>
            </a:cxnLst>
            <a:rect l="0" t="0" r="r" b="b"/>
            <a:pathLst>
              <a:path w="48" h="137">
                <a:moveTo>
                  <a:pt x="30" y="0"/>
                </a:moveTo>
                <a:lnTo>
                  <a:pt x="36" y="9"/>
                </a:lnTo>
                <a:lnTo>
                  <a:pt x="41" y="20"/>
                </a:lnTo>
                <a:lnTo>
                  <a:pt x="45" y="32"/>
                </a:lnTo>
                <a:lnTo>
                  <a:pt x="47" y="43"/>
                </a:lnTo>
                <a:lnTo>
                  <a:pt x="48" y="50"/>
                </a:lnTo>
                <a:lnTo>
                  <a:pt x="48" y="58"/>
                </a:lnTo>
                <a:lnTo>
                  <a:pt x="47" y="67"/>
                </a:lnTo>
                <a:lnTo>
                  <a:pt x="46" y="70"/>
                </a:lnTo>
                <a:lnTo>
                  <a:pt x="44" y="79"/>
                </a:lnTo>
                <a:lnTo>
                  <a:pt x="41" y="89"/>
                </a:lnTo>
                <a:lnTo>
                  <a:pt x="37" y="100"/>
                </a:lnTo>
                <a:lnTo>
                  <a:pt x="30" y="111"/>
                </a:lnTo>
                <a:lnTo>
                  <a:pt x="23" y="122"/>
                </a:lnTo>
                <a:lnTo>
                  <a:pt x="21" y="125"/>
                </a:lnTo>
                <a:lnTo>
                  <a:pt x="12" y="137"/>
                </a:lnTo>
                <a:lnTo>
                  <a:pt x="0" y="127"/>
                </a:lnTo>
                <a:lnTo>
                  <a:pt x="9" y="114"/>
                </a:lnTo>
                <a:lnTo>
                  <a:pt x="15" y="105"/>
                </a:lnTo>
                <a:lnTo>
                  <a:pt x="22" y="94"/>
                </a:lnTo>
                <a:lnTo>
                  <a:pt x="26" y="83"/>
                </a:lnTo>
                <a:lnTo>
                  <a:pt x="29" y="73"/>
                </a:lnTo>
                <a:lnTo>
                  <a:pt x="30" y="67"/>
                </a:lnTo>
                <a:lnTo>
                  <a:pt x="32" y="58"/>
                </a:lnTo>
                <a:lnTo>
                  <a:pt x="32" y="50"/>
                </a:lnTo>
                <a:lnTo>
                  <a:pt x="31" y="43"/>
                </a:lnTo>
                <a:lnTo>
                  <a:pt x="30" y="38"/>
                </a:lnTo>
                <a:lnTo>
                  <a:pt x="26" y="26"/>
                </a:lnTo>
                <a:lnTo>
                  <a:pt x="21" y="15"/>
                </a:lnTo>
                <a:lnTo>
                  <a:pt x="17" y="8"/>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49" name="Freeform 1533"/>
          <p:cNvSpPr>
            <a:spLocks/>
          </p:cNvSpPr>
          <p:nvPr/>
        </p:nvSpPr>
        <p:spPr bwMode="auto">
          <a:xfrm>
            <a:off x="5649244" y="2322006"/>
            <a:ext cx="122207" cy="128528"/>
          </a:xfrm>
          <a:custGeom>
            <a:avLst/>
            <a:gdLst/>
            <a:ahLst/>
            <a:cxnLst>
              <a:cxn ang="0">
                <a:pos x="11" y="0"/>
              </a:cxn>
              <a:cxn ang="0">
                <a:pos x="28" y="27"/>
              </a:cxn>
              <a:cxn ang="0">
                <a:pos x="58" y="38"/>
              </a:cxn>
              <a:cxn ang="0">
                <a:pos x="44" y="42"/>
              </a:cxn>
              <a:cxn ang="0">
                <a:pos x="28" y="48"/>
              </a:cxn>
              <a:cxn ang="0">
                <a:pos x="14" y="54"/>
              </a:cxn>
              <a:cxn ang="0">
                <a:pos x="0" y="61"/>
              </a:cxn>
              <a:cxn ang="0">
                <a:pos x="4" y="46"/>
              </a:cxn>
              <a:cxn ang="0">
                <a:pos x="9" y="31"/>
              </a:cxn>
              <a:cxn ang="0">
                <a:pos x="11" y="15"/>
              </a:cxn>
              <a:cxn ang="0">
                <a:pos x="11" y="0"/>
              </a:cxn>
            </a:cxnLst>
            <a:rect l="0" t="0" r="r" b="b"/>
            <a:pathLst>
              <a:path w="58" h="61">
                <a:moveTo>
                  <a:pt x="11" y="0"/>
                </a:moveTo>
                <a:lnTo>
                  <a:pt x="28" y="27"/>
                </a:lnTo>
                <a:lnTo>
                  <a:pt x="58" y="38"/>
                </a:lnTo>
                <a:lnTo>
                  <a:pt x="44" y="42"/>
                </a:lnTo>
                <a:lnTo>
                  <a:pt x="28" y="48"/>
                </a:lnTo>
                <a:lnTo>
                  <a:pt x="14" y="54"/>
                </a:lnTo>
                <a:lnTo>
                  <a:pt x="0" y="61"/>
                </a:lnTo>
                <a:lnTo>
                  <a:pt x="4" y="46"/>
                </a:lnTo>
                <a:lnTo>
                  <a:pt x="9" y="31"/>
                </a:lnTo>
                <a:lnTo>
                  <a:pt x="11" y="15"/>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50" name="Freeform 1534"/>
          <p:cNvSpPr>
            <a:spLocks/>
          </p:cNvSpPr>
          <p:nvPr/>
        </p:nvSpPr>
        <p:spPr bwMode="auto">
          <a:xfrm>
            <a:off x="5438543" y="2111305"/>
            <a:ext cx="103243" cy="288660"/>
          </a:xfrm>
          <a:custGeom>
            <a:avLst/>
            <a:gdLst/>
            <a:ahLst/>
            <a:cxnLst>
              <a:cxn ang="0">
                <a:pos x="18" y="0"/>
              </a:cxn>
              <a:cxn ang="0">
                <a:pos x="32" y="8"/>
              </a:cxn>
              <a:cxn ang="0">
                <a:pos x="28" y="15"/>
              </a:cxn>
              <a:cxn ang="0">
                <a:pos x="22" y="26"/>
              </a:cxn>
              <a:cxn ang="0">
                <a:pos x="19" y="37"/>
              </a:cxn>
              <a:cxn ang="0">
                <a:pos x="17" y="43"/>
              </a:cxn>
              <a:cxn ang="0">
                <a:pos x="17" y="50"/>
              </a:cxn>
              <a:cxn ang="0">
                <a:pos x="18" y="67"/>
              </a:cxn>
              <a:cxn ang="0">
                <a:pos x="19" y="73"/>
              </a:cxn>
              <a:cxn ang="0">
                <a:pos x="23" y="83"/>
              </a:cxn>
              <a:cxn ang="0">
                <a:pos x="28" y="94"/>
              </a:cxn>
              <a:cxn ang="0">
                <a:pos x="34" y="105"/>
              </a:cxn>
              <a:cxn ang="0">
                <a:pos x="40" y="114"/>
              </a:cxn>
              <a:cxn ang="0">
                <a:pos x="49" y="127"/>
              </a:cxn>
              <a:cxn ang="0">
                <a:pos x="37" y="137"/>
              </a:cxn>
              <a:cxn ang="0">
                <a:pos x="28" y="125"/>
              </a:cxn>
              <a:cxn ang="0">
                <a:pos x="26" y="122"/>
              </a:cxn>
              <a:cxn ang="0">
                <a:pos x="19" y="111"/>
              </a:cxn>
              <a:cxn ang="0">
                <a:pos x="13" y="100"/>
              </a:cxn>
              <a:cxn ang="0">
                <a:pos x="8" y="89"/>
              </a:cxn>
              <a:cxn ang="0">
                <a:pos x="4" y="79"/>
              </a:cxn>
              <a:cxn ang="0">
                <a:pos x="2" y="70"/>
              </a:cxn>
              <a:cxn ang="0">
                <a:pos x="2" y="67"/>
              </a:cxn>
              <a:cxn ang="0">
                <a:pos x="1" y="58"/>
              </a:cxn>
              <a:cxn ang="0">
                <a:pos x="0" y="50"/>
              </a:cxn>
              <a:cxn ang="0">
                <a:pos x="1" y="43"/>
              </a:cxn>
              <a:cxn ang="0">
                <a:pos x="3" y="32"/>
              </a:cxn>
              <a:cxn ang="0">
                <a:pos x="7" y="20"/>
              </a:cxn>
              <a:cxn ang="0">
                <a:pos x="13" y="9"/>
              </a:cxn>
              <a:cxn ang="0">
                <a:pos x="18" y="0"/>
              </a:cxn>
            </a:cxnLst>
            <a:rect l="0" t="0" r="r" b="b"/>
            <a:pathLst>
              <a:path w="49" h="137">
                <a:moveTo>
                  <a:pt x="18" y="0"/>
                </a:moveTo>
                <a:lnTo>
                  <a:pt x="32" y="8"/>
                </a:lnTo>
                <a:lnTo>
                  <a:pt x="28" y="15"/>
                </a:lnTo>
                <a:lnTo>
                  <a:pt x="22" y="26"/>
                </a:lnTo>
                <a:lnTo>
                  <a:pt x="19" y="37"/>
                </a:lnTo>
                <a:lnTo>
                  <a:pt x="17" y="43"/>
                </a:lnTo>
                <a:lnTo>
                  <a:pt x="17" y="50"/>
                </a:lnTo>
                <a:lnTo>
                  <a:pt x="18" y="67"/>
                </a:lnTo>
                <a:lnTo>
                  <a:pt x="19" y="73"/>
                </a:lnTo>
                <a:lnTo>
                  <a:pt x="23" y="83"/>
                </a:lnTo>
                <a:lnTo>
                  <a:pt x="28" y="94"/>
                </a:lnTo>
                <a:lnTo>
                  <a:pt x="34" y="105"/>
                </a:lnTo>
                <a:lnTo>
                  <a:pt x="40" y="114"/>
                </a:lnTo>
                <a:lnTo>
                  <a:pt x="49" y="127"/>
                </a:lnTo>
                <a:lnTo>
                  <a:pt x="37" y="137"/>
                </a:lnTo>
                <a:lnTo>
                  <a:pt x="28" y="125"/>
                </a:lnTo>
                <a:lnTo>
                  <a:pt x="26" y="122"/>
                </a:lnTo>
                <a:lnTo>
                  <a:pt x="19" y="111"/>
                </a:lnTo>
                <a:lnTo>
                  <a:pt x="13" y="100"/>
                </a:lnTo>
                <a:lnTo>
                  <a:pt x="8" y="89"/>
                </a:lnTo>
                <a:lnTo>
                  <a:pt x="4" y="79"/>
                </a:lnTo>
                <a:lnTo>
                  <a:pt x="2" y="70"/>
                </a:lnTo>
                <a:lnTo>
                  <a:pt x="2" y="67"/>
                </a:lnTo>
                <a:lnTo>
                  <a:pt x="1" y="58"/>
                </a:lnTo>
                <a:lnTo>
                  <a:pt x="0" y="50"/>
                </a:lnTo>
                <a:lnTo>
                  <a:pt x="1" y="43"/>
                </a:lnTo>
                <a:lnTo>
                  <a:pt x="3" y="32"/>
                </a:lnTo>
                <a:lnTo>
                  <a:pt x="7" y="20"/>
                </a:lnTo>
                <a:lnTo>
                  <a:pt x="13" y="9"/>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51" name="Freeform 1535"/>
          <p:cNvSpPr>
            <a:spLocks/>
          </p:cNvSpPr>
          <p:nvPr/>
        </p:nvSpPr>
        <p:spPr bwMode="auto">
          <a:xfrm>
            <a:off x="5457506" y="2322006"/>
            <a:ext cx="124314" cy="128528"/>
          </a:xfrm>
          <a:custGeom>
            <a:avLst/>
            <a:gdLst/>
            <a:ahLst/>
            <a:cxnLst>
              <a:cxn ang="0">
                <a:pos x="48" y="0"/>
              </a:cxn>
              <a:cxn ang="0">
                <a:pos x="48" y="15"/>
              </a:cxn>
              <a:cxn ang="0">
                <a:pos x="51" y="31"/>
              </a:cxn>
              <a:cxn ang="0">
                <a:pos x="55" y="46"/>
              </a:cxn>
              <a:cxn ang="0">
                <a:pos x="59" y="61"/>
              </a:cxn>
              <a:cxn ang="0">
                <a:pos x="45" y="54"/>
              </a:cxn>
              <a:cxn ang="0">
                <a:pos x="30" y="48"/>
              </a:cxn>
              <a:cxn ang="0">
                <a:pos x="14" y="42"/>
              </a:cxn>
              <a:cxn ang="0">
                <a:pos x="0" y="38"/>
              </a:cxn>
              <a:cxn ang="0">
                <a:pos x="31" y="27"/>
              </a:cxn>
              <a:cxn ang="0">
                <a:pos x="48" y="0"/>
              </a:cxn>
            </a:cxnLst>
            <a:rect l="0" t="0" r="r" b="b"/>
            <a:pathLst>
              <a:path w="59" h="61">
                <a:moveTo>
                  <a:pt x="48" y="0"/>
                </a:moveTo>
                <a:lnTo>
                  <a:pt x="48" y="15"/>
                </a:lnTo>
                <a:lnTo>
                  <a:pt x="51" y="31"/>
                </a:lnTo>
                <a:lnTo>
                  <a:pt x="55" y="46"/>
                </a:lnTo>
                <a:lnTo>
                  <a:pt x="59" y="61"/>
                </a:lnTo>
                <a:lnTo>
                  <a:pt x="45" y="54"/>
                </a:lnTo>
                <a:lnTo>
                  <a:pt x="30" y="48"/>
                </a:lnTo>
                <a:lnTo>
                  <a:pt x="14" y="42"/>
                </a:lnTo>
                <a:lnTo>
                  <a:pt x="0" y="38"/>
                </a:lnTo>
                <a:lnTo>
                  <a:pt x="31" y="27"/>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52" name="Freeform 1536"/>
          <p:cNvSpPr>
            <a:spLocks/>
          </p:cNvSpPr>
          <p:nvPr/>
        </p:nvSpPr>
        <p:spPr bwMode="auto">
          <a:xfrm>
            <a:off x="4680020" y="2604346"/>
            <a:ext cx="82173" cy="309730"/>
          </a:xfrm>
          <a:custGeom>
            <a:avLst/>
            <a:gdLst/>
            <a:ahLst/>
            <a:cxnLst>
              <a:cxn ang="0">
                <a:pos x="14" y="0"/>
              </a:cxn>
              <a:cxn ang="0">
                <a:pos x="16" y="4"/>
              </a:cxn>
              <a:cxn ang="0">
                <a:pos x="18" y="8"/>
              </a:cxn>
              <a:cxn ang="0">
                <a:pos x="20" y="13"/>
              </a:cxn>
              <a:cxn ang="0">
                <a:pos x="22" y="19"/>
              </a:cxn>
              <a:cxn ang="0">
                <a:pos x="25" y="26"/>
              </a:cxn>
              <a:cxn ang="0">
                <a:pos x="31" y="44"/>
              </a:cxn>
              <a:cxn ang="0">
                <a:pos x="33" y="58"/>
              </a:cxn>
              <a:cxn ang="0">
                <a:pos x="35" y="68"/>
              </a:cxn>
              <a:cxn ang="0">
                <a:pos x="37" y="80"/>
              </a:cxn>
              <a:cxn ang="0">
                <a:pos x="39" y="105"/>
              </a:cxn>
              <a:cxn ang="0">
                <a:pos x="38" y="118"/>
              </a:cxn>
              <a:cxn ang="0">
                <a:pos x="36" y="131"/>
              </a:cxn>
              <a:cxn ang="0">
                <a:pos x="35" y="135"/>
              </a:cxn>
              <a:cxn ang="0">
                <a:pos x="33" y="147"/>
              </a:cxn>
              <a:cxn ang="0">
                <a:pos x="18" y="143"/>
              </a:cxn>
              <a:cxn ang="0">
                <a:pos x="20" y="131"/>
              </a:cxn>
              <a:cxn ang="0">
                <a:pos x="22" y="118"/>
              </a:cxn>
              <a:cxn ang="0">
                <a:pos x="22" y="105"/>
              </a:cxn>
              <a:cxn ang="0">
                <a:pos x="21" y="80"/>
              </a:cxn>
              <a:cxn ang="0">
                <a:pos x="19" y="68"/>
              </a:cxn>
              <a:cxn ang="0">
                <a:pos x="17" y="58"/>
              </a:cxn>
              <a:cxn ang="0">
                <a:pos x="16" y="50"/>
              </a:cxn>
              <a:cxn ang="0">
                <a:pos x="10" y="32"/>
              </a:cxn>
              <a:cxn ang="0">
                <a:pos x="7" y="25"/>
              </a:cxn>
              <a:cxn ang="0">
                <a:pos x="5" y="19"/>
              </a:cxn>
              <a:cxn ang="0">
                <a:pos x="3" y="14"/>
              </a:cxn>
              <a:cxn ang="0">
                <a:pos x="1" y="10"/>
              </a:cxn>
              <a:cxn ang="0">
                <a:pos x="0" y="8"/>
              </a:cxn>
              <a:cxn ang="0">
                <a:pos x="14" y="0"/>
              </a:cxn>
            </a:cxnLst>
            <a:rect l="0" t="0" r="r" b="b"/>
            <a:pathLst>
              <a:path w="39" h="147">
                <a:moveTo>
                  <a:pt x="14" y="0"/>
                </a:moveTo>
                <a:lnTo>
                  <a:pt x="16" y="4"/>
                </a:lnTo>
                <a:lnTo>
                  <a:pt x="18" y="8"/>
                </a:lnTo>
                <a:lnTo>
                  <a:pt x="20" y="13"/>
                </a:lnTo>
                <a:lnTo>
                  <a:pt x="22" y="19"/>
                </a:lnTo>
                <a:lnTo>
                  <a:pt x="25" y="26"/>
                </a:lnTo>
                <a:lnTo>
                  <a:pt x="31" y="44"/>
                </a:lnTo>
                <a:lnTo>
                  <a:pt x="33" y="58"/>
                </a:lnTo>
                <a:lnTo>
                  <a:pt x="35" y="68"/>
                </a:lnTo>
                <a:lnTo>
                  <a:pt x="37" y="80"/>
                </a:lnTo>
                <a:lnTo>
                  <a:pt x="39" y="105"/>
                </a:lnTo>
                <a:lnTo>
                  <a:pt x="38" y="118"/>
                </a:lnTo>
                <a:lnTo>
                  <a:pt x="36" y="131"/>
                </a:lnTo>
                <a:lnTo>
                  <a:pt x="35" y="135"/>
                </a:lnTo>
                <a:lnTo>
                  <a:pt x="33" y="147"/>
                </a:lnTo>
                <a:lnTo>
                  <a:pt x="18" y="143"/>
                </a:lnTo>
                <a:lnTo>
                  <a:pt x="20" y="131"/>
                </a:lnTo>
                <a:lnTo>
                  <a:pt x="22" y="118"/>
                </a:lnTo>
                <a:lnTo>
                  <a:pt x="22" y="105"/>
                </a:lnTo>
                <a:lnTo>
                  <a:pt x="21" y="80"/>
                </a:lnTo>
                <a:lnTo>
                  <a:pt x="19" y="68"/>
                </a:lnTo>
                <a:lnTo>
                  <a:pt x="17" y="58"/>
                </a:lnTo>
                <a:lnTo>
                  <a:pt x="16" y="50"/>
                </a:lnTo>
                <a:lnTo>
                  <a:pt x="10" y="32"/>
                </a:lnTo>
                <a:lnTo>
                  <a:pt x="7" y="25"/>
                </a:lnTo>
                <a:lnTo>
                  <a:pt x="5" y="19"/>
                </a:lnTo>
                <a:lnTo>
                  <a:pt x="3" y="14"/>
                </a:lnTo>
                <a:lnTo>
                  <a:pt x="1" y="10"/>
                </a:lnTo>
                <a:lnTo>
                  <a:pt x="0" y="8"/>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53" name="Freeform 1537"/>
          <p:cNvSpPr>
            <a:spLocks/>
          </p:cNvSpPr>
          <p:nvPr/>
        </p:nvSpPr>
        <p:spPr bwMode="auto">
          <a:xfrm>
            <a:off x="4677913" y="2861401"/>
            <a:ext cx="126421" cy="126421"/>
          </a:xfrm>
          <a:custGeom>
            <a:avLst/>
            <a:gdLst/>
            <a:ahLst/>
            <a:cxnLst>
              <a:cxn ang="0">
                <a:pos x="0" y="0"/>
              </a:cxn>
              <a:cxn ang="0">
                <a:pos x="27" y="18"/>
              </a:cxn>
              <a:cxn ang="0">
                <a:pos x="60" y="15"/>
              </a:cxn>
              <a:cxn ang="0">
                <a:pos x="48" y="24"/>
              </a:cxn>
              <a:cxn ang="0">
                <a:pos x="36" y="36"/>
              </a:cxn>
              <a:cxn ang="0">
                <a:pos x="25" y="48"/>
              </a:cxn>
              <a:cxn ang="0">
                <a:pos x="17" y="60"/>
              </a:cxn>
              <a:cxn ang="0">
                <a:pos x="15" y="45"/>
              </a:cxn>
              <a:cxn ang="0">
                <a:pos x="11" y="29"/>
              </a:cxn>
              <a:cxn ang="0">
                <a:pos x="6" y="14"/>
              </a:cxn>
              <a:cxn ang="0">
                <a:pos x="0" y="0"/>
              </a:cxn>
            </a:cxnLst>
            <a:rect l="0" t="0" r="r" b="b"/>
            <a:pathLst>
              <a:path w="60" h="60">
                <a:moveTo>
                  <a:pt x="0" y="0"/>
                </a:moveTo>
                <a:lnTo>
                  <a:pt x="27" y="18"/>
                </a:lnTo>
                <a:lnTo>
                  <a:pt x="60" y="15"/>
                </a:lnTo>
                <a:lnTo>
                  <a:pt x="48" y="24"/>
                </a:lnTo>
                <a:lnTo>
                  <a:pt x="36" y="36"/>
                </a:lnTo>
                <a:lnTo>
                  <a:pt x="25" y="48"/>
                </a:lnTo>
                <a:lnTo>
                  <a:pt x="17" y="60"/>
                </a:lnTo>
                <a:lnTo>
                  <a:pt x="15" y="45"/>
                </a:lnTo>
                <a:lnTo>
                  <a:pt x="11" y="29"/>
                </a:lnTo>
                <a:lnTo>
                  <a:pt x="6"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54" name="Freeform 1538"/>
          <p:cNvSpPr>
            <a:spLocks/>
          </p:cNvSpPr>
          <p:nvPr/>
        </p:nvSpPr>
        <p:spPr bwMode="auto">
          <a:xfrm>
            <a:off x="5023462" y="2730766"/>
            <a:ext cx="183310" cy="501468"/>
          </a:xfrm>
          <a:custGeom>
            <a:avLst/>
            <a:gdLst/>
            <a:ahLst/>
            <a:cxnLst>
              <a:cxn ang="0">
                <a:pos x="76" y="0"/>
              </a:cxn>
              <a:cxn ang="0">
                <a:pos x="87" y="13"/>
              </a:cxn>
              <a:cxn ang="0">
                <a:pos x="86" y="14"/>
              </a:cxn>
              <a:cxn ang="0">
                <a:pos x="84" y="15"/>
              </a:cxn>
              <a:cxn ang="0">
                <a:pos x="74" y="25"/>
              </a:cxn>
              <a:cxn ang="0">
                <a:pos x="66" y="34"/>
              </a:cxn>
              <a:cxn ang="0">
                <a:pos x="56" y="45"/>
              </a:cxn>
              <a:cxn ang="0">
                <a:pos x="48" y="55"/>
              </a:cxn>
              <a:cxn ang="0">
                <a:pos x="39" y="70"/>
              </a:cxn>
              <a:cxn ang="0">
                <a:pos x="30" y="85"/>
              </a:cxn>
              <a:cxn ang="0">
                <a:pos x="23" y="103"/>
              </a:cxn>
              <a:cxn ang="0">
                <a:pos x="20" y="111"/>
              </a:cxn>
              <a:cxn ang="0">
                <a:pos x="19" y="118"/>
              </a:cxn>
              <a:cxn ang="0">
                <a:pos x="17" y="127"/>
              </a:cxn>
              <a:cxn ang="0">
                <a:pos x="17" y="137"/>
              </a:cxn>
              <a:cxn ang="0">
                <a:pos x="17" y="146"/>
              </a:cxn>
              <a:cxn ang="0">
                <a:pos x="19" y="155"/>
              </a:cxn>
              <a:cxn ang="0">
                <a:pos x="20" y="162"/>
              </a:cxn>
              <a:cxn ang="0">
                <a:pos x="28" y="181"/>
              </a:cxn>
              <a:cxn ang="0">
                <a:pos x="33" y="188"/>
              </a:cxn>
              <a:cxn ang="0">
                <a:pos x="41" y="198"/>
              </a:cxn>
              <a:cxn ang="0">
                <a:pos x="49" y="207"/>
              </a:cxn>
              <a:cxn ang="0">
                <a:pos x="60" y="216"/>
              </a:cxn>
              <a:cxn ang="0">
                <a:pos x="71" y="225"/>
              </a:cxn>
              <a:cxn ang="0">
                <a:pos x="61" y="238"/>
              </a:cxn>
              <a:cxn ang="0">
                <a:pos x="48" y="228"/>
              </a:cxn>
              <a:cxn ang="0">
                <a:pos x="38" y="218"/>
              </a:cxn>
              <a:cxn ang="0">
                <a:pos x="29" y="210"/>
              </a:cxn>
              <a:cxn ang="0">
                <a:pos x="22" y="200"/>
              </a:cxn>
              <a:cxn ang="0">
                <a:pos x="19" y="197"/>
              </a:cxn>
              <a:cxn ang="0">
                <a:pos x="13" y="187"/>
              </a:cxn>
              <a:cxn ang="0">
                <a:pos x="5" y="168"/>
              </a:cxn>
              <a:cxn ang="0">
                <a:pos x="3" y="158"/>
              </a:cxn>
              <a:cxn ang="0">
                <a:pos x="2" y="156"/>
              </a:cxn>
              <a:cxn ang="0">
                <a:pos x="1" y="146"/>
              </a:cxn>
              <a:cxn ang="0">
                <a:pos x="0" y="137"/>
              </a:cxn>
              <a:cxn ang="0">
                <a:pos x="1" y="127"/>
              </a:cxn>
              <a:cxn ang="0">
                <a:pos x="2" y="118"/>
              </a:cxn>
              <a:cxn ang="0">
                <a:pos x="3" y="115"/>
              </a:cxn>
              <a:cxn ang="0">
                <a:pos x="5" y="105"/>
              </a:cxn>
              <a:cxn ang="0">
                <a:pos x="8" y="96"/>
              </a:cxn>
              <a:cxn ang="0">
                <a:pos x="15" y="79"/>
              </a:cxn>
              <a:cxn ang="0">
                <a:pos x="24" y="64"/>
              </a:cxn>
              <a:cxn ang="0">
                <a:pos x="33" y="49"/>
              </a:cxn>
              <a:cxn ang="0">
                <a:pos x="34" y="47"/>
              </a:cxn>
              <a:cxn ang="0">
                <a:pos x="45" y="33"/>
              </a:cxn>
              <a:cxn ang="0">
                <a:pos x="54" y="22"/>
              </a:cxn>
              <a:cxn ang="0">
                <a:pos x="62" y="13"/>
              </a:cxn>
              <a:cxn ang="0">
                <a:pos x="72" y="4"/>
              </a:cxn>
              <a:cxn ang="0">
                <a:pos x="74" y="2"/>
              </a:cxn>
              <a:cxn ang="0">
                <a:pos x="76" y="0"/>
              </a:cxn>
            </a:cxnLst>
            <a:rect l="0" t="0" r="r" b="b"/>
            <a:pathLst>
              <a:path w="87" h="238">
                <a:moveTo>
                  <a:pt x="76" y="0"/>
                </a:moveTo>
                <a:lnTo>
                  <a:pt x="87" y="13"/>
                </a:lnTo>
                <a:lnTo>
                  <a:pt x="86" y="14"/>
                </a:lnTo>
                <a:lnTo>
                  <a:pt x="84" y="15"/>
                </a:lnTo>
                <a:lnTo>
                  <a:pt x="74" y="25"/>
                </a:lnTo>
                <a:lnTo>
                  <a:pt x="66" y="34"/>
                </a:lnTo>
                <a:lnTo>
                  <a:pt x="56" y="45"/>
                </a:lnTo>
                <a:lnTo>
                  <a:pt x="48" y="55"/>
                </a:lnTo>
                <a:lnTo>
                  <a:pt x="39" y="70"/>
                </a:lnTo>
                <a:lnTo>
                  <a:pt x="30" y="85"/>
                </a:lnTo>
                <a:lnTo>
                  <a:pt x="23" y="103"/>
                </a:lnTo>
                <a:lnTo>
                  <a:pt x="20" y="111"/>
                </a:lnTo>
                <a:lnTo>
                  <a:pt x="19" y="118"/>
                </a:lnTo>
                <a:lnTo>
                  <a:pt x="17" y="127"/>
                </a:lnTo>
                <a:lnTo>
                  <a:pt x="17" y="137"/>
                </a:lnTo>
                <a:lnTo>
                  <a:pt x="17" y="146"/>
                </a:lnTo>
                <a:lnTo>
                  <a:pt x="19" y="155"/>
                </a:lnTo>
                <a:lnTo>
                  <a:pt x="20" y="162"/>
                </a:lnTo>
                <a:lnTo>
                  <a:pt x="28" y="181"/>
                </a:lnTo>
                <a:lnTo>
                  <a:pt x="33" y="188"/>
                </a:lnTo>
                <a:lnTo>
                  <a:pt x="41" y="198"/>
                </a:lnTo>
                <a:lnTo>
                  <a:pt x="49" y="207"/>
                </a:lnTo>
                <a:lnTo>
                  <a:pt x="60" y="216"/>
                </a:lnTo>
                <a:lnTo>
                  <a:pt x="71" y="225"/>
                </a:lnTo>
                <a:lnTo>
                  <a:pt x="61" y="238"/>
                </a:lnTo>
                <a:lnTo>
                  <a:pt x="48" y="228"/>
                </a:lnTo>
                <a:lnTo>
                  <a:pt x="38" y="218"/>
                </a:lnTo>
                <a:lnTo>
                  <a:pt x="29" y="210"/>
                </a:lnTo>
                <a:lnTo>
                  <a:pt x="22" y="200"/>
                </a:lnTo>
                <a:lnTo>
                  <a:pt x="19" y="197"/>
                </a:lnTo>
                <a:lnTo>
                  <a:pt x="13" y="187"/>
                </a:lnTo>
                <a:lnTo>
                  <a:pt x="5" y="168"/>
                </a:lnTo>
                <a:lnTo>
                  <a:pt x="3" y="158"/>
                </a:lnTo>
                <a:lnTo>
                  <a:pt x="2" y="156"/>
                </a:lnTo>
                <a:lnTo>
                  <a:pt x="1" y="146"/>
                </a:lnTo>
                <a:lnTo>
                  <a:pt x="0" y="137"/>
                </a:lnTo>
                <a:lnTo>
                  <a:pt x="1" y="127"/>
                </a:lnTo>
                <a:lnTo>
                  <a:pt x="2" y="118"/>
                </a:lnTo>
                <a:lnTo>
                  <a:pt x="3" y="115"/>
                </a:lnTo>
                <a:lnTo>
                  <a:pt x="5" y="105"/>
                </a:lnTo>
                <a:lnTo>
                  <a:pt x="8" y="96"/>
                </a:lnTo>
                <a:lnTo>
                  <a:pt x="15" y="79"/>
                </a:lnTo>
                <a:lnTo>
                  <a:pt x="24" y="64"/>
                </a:lnTo>
                <a:lnTo>
                  <a:pt x="33" y="49"/>
                </a:lnTo>
                <a:lnTo>
                  <a:pt x="34" y="47"/>
                </a:lnTo>
                <a:lnTo>
                  <a:pt x="45" y="33"/>
                </a:lnTo>
                <a:lnTo>
                  <a:pt x="54" y="22"/>
                </a:lnTo>
                <a:lnTo>
                  <a:pt x="62" y="13"/>
                </a:lnTo>
                <a:lnTo>
                  <a:pt x="72" y="4"/>
                </a:lnTo>
                <a:lnTo>
                  <a:pt x="74" y="2"/>
                </a:lnTo>
                <a:lnTo>
                  <a:pt x="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55" name="Freeform 1539"/>
          <p:cNvSpPr>
            <a:spLocks/>
          </p:cNvSpPr>
          <p:nvPr/>
        </p:nvSpPr>
        <p:spPr bwMode="auto">
          <a:xfrm>
            <a:off x="5097208" y="3145847"/>
            <a:ext cx="132742" cy="120100"/>
          </a:xfrm>
          <a:custGeom>
            <a:avLst/>
            <a:gdLst/>
            <a:ahLst/>
            <a:cxnLst>
              <a:cxn ang="0">
                <a:pos x="36" y="0"/>
              </a:cxn>
              <a:cxn ang="0">
                <a:pos x="40" y="14"/>
              </a:cxn>
              <a:cxn ang="0">
                <a:pos x="46" y="29"/>
              </a:cxn>
              <a:cxn ang="0">
                <a:pos x="55" y="44"/>
              </a:cxn>
              <a:cxn ang="0">
                <a:pos x="63" y="57"/>
              </a:cxn>
              <a:cxn ang="0">
                <a:pos x="48" y="53"/>
              </a:cxn>
              <a:cxn ang="0">
                <a:pos x="31" y="51"/>
              </a:cxn>
              <a:cxn ang="0">
                <a:pos x="15" y="49"/>
              </a:cxn>
              <a:cxn ang="0">
                <a:pos x="0" y="50"/>
              </a:cxn>
              <a:cxn ang="0">
                <a:pos x="27" y="31"/>
              </a:cxn>
              <a:cxn ang="0">
                <a:pos x="36" y="0"/>
              </a:cxn>
            </a:cxnLst>
            <a:rect l="0" t="0" r="r" b="b"/>
            <a:pathLst>
              <a:path w="63" h="57">
                <a:moveTo>
                  <a:pt x="36" y="0"/>
                </a:moveTo>
                <a:lnTo>
                  <a:pt x="40" y="14"/>
                </a:lnTo>
                <a:lnTo>
                  <a:pt x="46" y="29"/>
                </a:lnTo>
                <a:lnTo>
                  <a:pt x="55" y="44"/>
                </a:lnTo>
                <a:lnTo>
                  <a:pt x="63" y="57"/>
                </a:lnTo>
                <a:lnTo>
                  <a:pt x="48" y="53"/>
                </a:lnTo>
                <a:lnTo>
                  <a:pt x="31" y="51"/>
                </a:lnTo>
                <a:lnTo>
                  <a:pt x="15" y="49"/>
                </a:lnTo>
                <a:lnTo>
                  <a:pt x="0" y="50"/>
                </a:lnTo>
                <a:lnTo>
                  <a:pt x="27" y="3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56" name="Freeform 1540"/>
          <p:cNvSpPr>
            <a:spLocks/>
          </p:cNvSpPr>
          <p:nvPr/>
        </p:nvSpPr>
        <p:spPr bwMode="auto">
          <a:xfrm>
            <a:off x="5248912" y="2741301"/>
            <a:ext cx="309730" cy="476184"/>
          </a:xfrm>
          <a:custGeom>
            <a:avLst/>
            <a:gdLst/>
            <a:ahLst/>
            <a:cxnLst>
              <a:cxn ang="0">
                <a:pos x="131" y="0"/>
              </a:cxn>
              <a:cxn ang="0">
                <a:pos x="131" y="1"/>
              </a:cxn>
              <a:cxn ang="0">
                <a:pos x="147" y="5"/>
              </a:cxn>
              <a:cxn ang="0">
                <a:pos x="145" y="8"/>
              </a:cxn>
              <a:cxn ang="0">
                <a:pos x="145" y="10"/>
              </a:cxn>
              <a:cxn ang="0">
                <a:pos x="145" y="12"/>
              </a:cxn>
              <a:cxn ang="0">
                <a:pos x="143" y="16"/>
              </a:cxn>
              <a:cxn ang="0">
                <a:pos x="143" y="20"/>
              </a:cxn>
              <a:cxn ang="0">
                <a:pos x="140" y="31"/>
              </a:cxn>
              <a:cxn ang="0">
                <a:pos x="136" y="44"/>
              </a:cxn>
              <a:cxn ang="0">
                <a:pos x="131" y="58"/>
              </a:cxn>
              <a:cxn ang="0">
                <a:pos x="125" y="74"/>
              </a:cxn>
              <a:cxn ang="0">
                <a:pos x="118" y="91"/>
              </a:cxn>
              <a:cxn ang="0">
                <a:pos x="109" y="108"/>
              </a:cxn>
              <a:cxn ang="0">
                <a:pos x="100" y="126"/>
              </a:cxn>
              <a:cxn ang="0">
                <a:pos x="89" y="145"/>
              </a:cxn>
              <a:cxn ang="0">
                <a:pos x="88" y="147"/>
              </a:cxn>
              <a:cxn ang="0">
                <a:pos x="75" y="165"/>
              </a:cxn>
              <a:cxn ang="0">
                <a:pos x="61" y="182"/>
              </a:cxn>
              <a:cxn ang="0">
                <a:pos x="46" y="198"/>
              </a:cxn>
              <a:cxn ang="0">
                <a:pos x="29" y="213"/>
              </a:cxn>
              <a:cxn ang="0">
                <a:pos x="26" y="214"/>
              </a:cxn>
              <a:cxn ang="0">
                <a:pos x="9" y="226"/>
              </a:cxn>
              <a:cxn ang="0">
                <a:pos x="0" y="213"/>
              </a:cxn>
              <a:cxn ang="0">
                <a:pos x="18" y="200"/>
              </a:cxn>
              <a:cxn ang="0">
                <a:pos x="34" y="186"/>
              </a:cxn>
              <a:cxn ang="0">
                <a:pos x="49" y="170"/>
              </a:cxn>
              <a:cxn ang="0">
                <a:pos x="63" y="153"/>
              </a:cxn>
              <a:cxn ang="0">
                <a:pos x="74" y="138"/>
              </a:cxn>
              <a:cxn ang="0">
                <a:pos x="85" y="120"/>
              </a:cxn>
              <a:cxn ang="0">
                <a:pos x="94" y="102"/>
              </a:cxn>
              <a:cxn ang="0">
                <a:pos x="103" y="85"/>
              </a:cxn>
              <a:cxn ang="0">
                <a:pos x="110" y="68"/>
              </a:cxn>
              <a:cxn ang="0">
                <a:pos x="116" y="52"/>
              </a:cxn>
              <a:cxn ang="0">
                <a:pos x="121" y="38"/>
              </a:cxn>
              <a:cxn ang="0">
                <a:pos x="125" y="25"/>
              </a:cxn>
              <a:cxn ang="0">
                <a:pos x="128" y="14"/>
              </a:cxn>
              <a:cxn ang="0">
                <a:pos x="128" y="10"/>
              </a:cxn>
              <a:cxn ang="0">
                <a:pos x="130" y="6"/>
              </a:cxn>
              <a:cxn ang="0">
                <a:pos x="130" y="3"/>
              </a:cxn>
              <a:cxn ang="0">
                <a:pos x="130" y="1"/>
              </a:cxn>
              <a:cxn ang="0">
                <a:pos x="131" y="0"/>
              </a:cxn>
            </a:cxnLst>
            <a:rect l="0" t="0" r="r" b="b"/>
            <a:pathLst>
              <a:path w="147" h="226">
                <a:moveTo>
                  <a:pt x="131" y="0"/>
                </a:moveTo>
                <a:lnTo>
                  <a:pt x="131" y="1"/>
                </a:lnTo>
                <a:lnTo>
                  <a:pt x="147" y="5"/>
                </a:lnTo>
                <a:lnTo>
                  <a:pt x="145" y="8"/>
                </a:lnTo>
                <a:lnTo>
                  <a:pt x="145" y="10"/>
                </a:lnTo>
                <a:lnTo>
                  <a:pt x="145" y="12"/>
                </a:lnTo>
                <a:lnTo>
                  <a:pt x="143" y="16"/>
                </a:lnTo>
                <a:lnTo>
                  <a:pt x="143" y="20"/>
                </a:lnTo>
                <a:lnTo>
                  <a:pt x="140" y="31"/>
                </a:lnTo>
                <a:lnTo>
                  <a:pt x="136" y="44"/>
                </a:lnTo>
                <a:lnTo>
                  <a:pt x="131" y="58"/>
                </a:lnTo>
                <a:lnTo>
                  <a:pt x="125" y="74"/>
                </a:lnTo>
                <a:lnTo>
                  <a:pt x="118" y="91"/>
                </a:lnTo>
                <a:lnTo>
                  <a:pt x="109" y="108"/>
                </a:lnTo>
                <a:lnTo>
                  <a:pt x="100" y="126"/>
                </a:lnTo>
                <a:lnTo>
                  <a:pt x="89" y="145"/>
                </a:lnTo>
                <a:lnTo>
                  <a:pt x="88" y="147"/>
                </a:lnTo>
                <a:lnTo>
                  <a:pt x="75" y="165"/>
                </a:lnTo>
                <a:lnTo>
                  <a:pt x="61" y="182"/>
                </a:lnTo>
                <a:lnTo>
                  <a:pt x="46" y="198"/>
                </a:lnTo>
                <a:lnTo>
                  <a:pt x="29" y="213"/>
                </a:lnTo>
                <a:lnTo>
                  <a:pt x="26" y="214"/>
                </a:lnTo>
                <a:lnTo>
                  <a:pt x="9" y="226"/>
                </a:lnTo>
                <a:lnTo>
                  <a:pt x="0" y="213"/>
                </a:lnTo>
                <a:lnTo>
                  <a:pt x="18" y="200"/>
                </a:lnTo>
                <a:lnTo>
                  <a:pt x="34" y="186"/>
                </a:lnTo>
                <a:lnTo>
                  <a:pt x="49" y="170"/>
                </a:lnTo>
                <a:lnTo>
                  <a:pt x="63" y="153"/>
                </a:lnTo>
                <a:lnTo>
                  <a:pt x="74" y="138"/>
                </a:lnTo>
                <a:lnTo>
                  <a:pt x="85" y="120"/>
                </a:lnTo>
                <a:lnTo>
                  <a:pt x="94" y="102"/>
                </a:lnTo>
                <a:lnTo>
                  <a:pt x="103" y="85"/>
                </a:lnTo>
                <a:lnTo>
                  <a:pt x="110" y="68"/>
                </a:lnTo>
                <a:lnTo>
                  <a:pt x="116" y="52"/>
                </a:lnTo>
                <a:lnTo>
                  <a:pt x="121" y="38"/>
                </a:lnTo>
                <a:lnTo>
                  <a:pt x="125" y="25"/>
                </a:lnTo>
                <a:lnTo>
                  <a:pt x="128" y="14"/>
                </a:lnTo>
                <a:lnTo>
                  <a:pt x="128" y="10"/>
                </a:lnTo>
                <a:lnTo>
                  <a:pt x="130" y="6"/>
                </a:lnTo>
                <a:lnTo>
                  <a:pt x="130" y="3"/>
                </a:lnTo>
                <a:lnTo>
                  <a:pt x="130" y="1"/>
                </a:lnTo>
                <a:lnTo>
                  <a:pt x="1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57" name="Freeform 1541"/>
          <p:cNvSpPr>
            <a:spLocks/>
          </p:cNvSpPr>
          <p:nvPr/>
        </p:nvSpPr>
        <p:spPr bwMode="auto">
          <a:xfrm>
            <a:off x="5189916" y="3131098"/>
            <a:ext cx="130635" cy="115886"/>
          </a:xfrm>
          <a:custGeom>
            <a:avLst/>
            <a:gdLst/>
            <a:ahLst/>
            <a:cxnLst>
              <a:cxn ang="0">
                <a:pos x="30" y="0"/>
              </a:cxn>
              <a:cxn ang="0">
                <a:pos x="37" y="32"/>
              </a:cxn>
              <a:cxn ang="0">
                <a:pos x="62" y="52"/>
              </a:cxn>
              <a:cxn ang="0">
                <a:pos x="47" y="51"/>
              </a:cxn>
              <a:cxn ang="0">
                <a:pos x="31" y="51"/>
              </a:cxn>
              <a:cxn ang="0">
                <a:pos x="15" y="52"/>
              </a:cxn>
              <a:cxn ang="0">
                <a:pos x="0" y="55"/>
              </a:cxn>
              <a:cxn ang="0">
                <a:pos x="9" y="42"/>
              </a:cxn>
              <a:cxn ang="0">
                <a:pos x="17" y="28"/>
              </a:cxn>
              <a:cxn ang="0">
                <a:pos x="25" y="13"/>
              </a:cxn>
              <a:cxn ang="0">
                <a:pos x="30" y="0"/>
              </a:cxn>
            </a:cxnLst>
            <a:rect l="0" t="0" r="r" b="b"/>
            <a:pathLst>
              <a:path w="62" h="55">
                <a:moveTo>
                  <a:pt x="30" y="0"/>
                </a:moveTo>
                <a:lnTo>
                  <a:pt x="37" y="32"/>
                </a:lnTo>
                <a:lnTo>
                  <a:pt x="62" y="52"/>
                </a:lnTo>
                <a:lnTo>
                  <a:pt x="47" y="51"/>
                </a:lnTo>
                <a:lnTo>
                  <a:pt x="31" y="51"/>
                </a:lnTo>
                <a:lnTo>
                  <a:pt x="15" y="52"/>
                </a:lnTo>
                <a:lnTo>
                  <a:pt x="0" y="55"/>
                </a:lnTo>
                <a:lnTo>
                  <a:pt x="9" y="42"/>
                </a:lnTo>
                <a:lnTo>
                  <a:pt x="17" y="28"/>
                </a:lnTo>
                <a:lnTo>
                  <a:pt x="25" y="13"/>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58" name="Freeform 1542"/>
          <p:cNvSpPr>
            <a:spLocks/>
          </p:cNvSpPr>
          <p:nvPr/>
        </p:nvSpPr>
        <p:spPr bwMode="auto">
          <a:xfrm>
            <a:off x="4985536" y="3525109"/>
            <a:ext cx="179096" cy="179096"/>
          </a:xfrm>
          <a:custGeom>
            <a:avLst/>
            <a:gdLst/>
            <a:ahLst/>
            <a:cxnLst>
              <a:cxn ang="0">
                <a:pos x="70" y="0"/>
              </a:cxn>
              <a:cxn ang="0">
                <a:pos x="85" y="7"/>
              </a:cxn>
              <a:cxn ang="0">
                <a:pos x="78" y="19"/>
              </a:cxn>
              <a:cxn ang="0">
                <a:pos x="76" y="22"/>
              </a:cxn>
              <a:cxn ang="0">
                <a:pos x="67" y="34"/>
              </a:cxn>
              <a:cxn ang="0">
                <a:pos x="56" y="47"/>
              </a:cxn>
              <a:cxn ang="0">
                <a:pos x="45" y="58"/>
              </a:cxn>
              <a:cxn ang="0">
                <a:pos x="33" y="66"/>
              </a:cxn>
              <a:cxn ang="0">
                <a:pos x="23" y="75"/>
              </a:cxn>
              <a:cxn ang="0">
                <a:pos x="20" y="76"/>
              </a:cxn>
              <a:cxn ang="0">
                <a:pos x="12" y="81"/>
              </a:cxn>
              <a:cxn ang="0">
                <a:pos x="8" y="83"/>
              </a:cxn>
              <a:cxn ang="0">
                <a:pos x="4" y="85"/>
              </a:cxn>
              <a:cxn ang="0">
                <a:pos x="0" y="69"/>
              </a:cxn>
              <a:cxn ang="0">
                <a:pos x="2" y="68"/>
              </a:cxn>
              <a:cxn ang="0">
                <a:pos x="5" y="66"/>
              </a:cxn>
              <a:cxn ang="0">
                <a:pos x="14" y="61"/>
              </a:cxn>
              <a:cxn ang="0">
                <a:pos x="22" y="55"/>
              </a:cxn>
              <a:cxn ang="0">
                <a:pos x="33" y="46"/>
              </a:cxn>
              <a:cxn ang="0">
                <a:pos x="44" y="35"/>
              </a:cxn>
              <a:cxn ang="0">
                <a:pos x="55" y="23"/>
              </a:cxn>
              <a:cxn ang="0">
                <a:pos x="65" y="11"/>
              </a:cxn>
              <a:cxn ang="0">
                <a:pos x="67" y="7"/>
              </a:cxn>
              <a:cxn ang="0">
                <a:pos x="70" y="0"/>
              </a:cxn>
            </a:cxnLst>
            <a:rect l="0" t="0" r="r" b="b"/>
            <a:pathLst>
              <a:path w="85" h="85">
                <a:moveTo>
                  <a:pt x="70" y="0"/>
                </a:moveTo>
                <a:lnTo>
                  <a:pt x="85" y="7"/>
                </a:lnTo>
                <a:lnTo>
                  <a:pt x="78" y="19"/>
                </a:lnTo>
                <a:lnTo>
                  <a:pt x="76" y="22"/>
                </a:lnTo>
                <a:lnTo>
                  <a:pt x="67" y="34"/>
                </a:lnTo>
                <a:lnTo>
                  <a:pt x="56" y="47"/>
                </a:lnTo>
                <a:lnTo>
                  <a:pt x="45" y="58"/>
                </a:lnTo>
                <a:lnTo>
                  <a:pt x="33" y="66"/>
                </a:lnTo>
                <a:lnTo>
                  <a:pt x="23" y="75"/>
                </a:lnTo>
                <a:lnTo>
                  <a:pt x="20" y="76"/>
                </a:lnTo>
                <a:lnTo>
                  <a:pt x="12" y="81"/>
                </a:lnTo>
                <a:lnTo>
                  <a:pt x="8" y="83"/>
                </a:lnTo>
                <a:lnTo>
                  <a:pt x="4" y="85"/>
                </a:lnTo>
                <a:lnTo>
                  <a:pt x="0" y="69"/>
                </a:lnTo>
                <a:lnTo>
                  <a:pt x="2" y="68"/>
                </a:lnTo>
                <a:lnTo>
                  <a:pt x="5" y="66"/>
                </a:lnTo>
                <a:lnTo>
                  <a:pt x="14" y="61"/>
                </a:lnTo>
                <a:lnTo>
                  <a:pt x="22" y="55"/>
                </a:lnTo>
                <a:lnTo>
                  <a:pt x="33" y="46"/>
                </a:lnTo>
                <a:lnTo>
                  <a:pt x="44" y="35"/>
                </a:lnTo>
                <a:lnTo>
                  <a:pt x="55" y="23"/>
                </a:lnTo>
                <a:lnTo>
                  <a:pt x="65" y="11"/>
                </a:lnTo>
                <a:lnTo>
                  <a:pt x="67" y="7"/>
                </a:lnTo>
                <a:lnTo>
                  <a:pt x="7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59" name="Freeform 1543"/>
          <p:cNvSpPr>
            <a:spLocks/>
          </p:cNvSpPr>
          <p:nvPr/>
        </p:nvSpPr>
        <p:spPr bwMode="auto">
          <a:xfrm>
            <a:off x="4911791" y="3615710"/>
            <a:ext cx="126421" cy="126421"/>
          </a:xfrm>
          <a:custGeom>
            <a:avLst/>
            <a:gdLst/>
            <a:ahLst/>
            <a:cxnLst>
              <a:cxn ang="0">
                <a:pos x="45" y="0"/>
              </a:cxn>
              <a:cxn ang="0">
                <a:pos x="42" y="32"/>
              </a:cxn>
              <a:cxn ang="0">
                <a:pos x="60" y="60"/>
              </a:cxn>
              <a:cxn ang="0">
                <a:pos x="46" y="53"/>
              </a:cxn>
              <a:cxn ang="0">
                <a:pos x="31" y="49"/>
              </a:cxn>
              <a:cxn ang="0">
                <a:pos x="15" y="45"/>
              </a:cxn>
              <a:cxn ang="0">
                <a:pos x="0" y="43"/>
              </a:cxn>
              <a:cxn ang="0">
                <a:pos x="12" y="34"/>
              </a:cxn>
              <a:cxn ang="0">
                <a:pos x="24" y="23"/>
              </a:cxn>
              <a:cxn ang="0">
                <a:pos x="36" y="12"/>
              </a:cxn>
              <a:cxn ang="0">
                <a:pos x="45" y="0"/>
              </a:cxn>
            </a:cxnLst>
            <a:rect l="0" t="0" r="r" b="b"/>
            <a:pathLst>
              <a:path w="60" h="60">
                <a:moveTo>
                  <a:pt x="45" y="0"/>
                </a:moveTo>
                <a:lnTo>
                  <a:pt x="42" y="32"/>
                </a:lnTo>
                <a:lnTo>
                  <a:pt x="60" y="60"/>
                </a:lnTo>
                <a:lnTo>
                  <a:pt x="46" y="53"/>
                </a:lnTo>
                <a:lnTo>
                  <a:pt x="31" y="49"/>
                </a:lnTo>
                <a:lnTo>
                  <a:pt x="15" y="45"/>
                </a:lnTo>
                <a:lnTo>
                  <a:pt x="0" y="43"/>
                </a:lnTo>
                <a:lnTo>
                  <a:pt x="12" y="34"/>
                </a:lnTo>
                <a:lnTo>
                  <a:pt x="24" y="23"/>
                </a:lnTo>
                <a:lnTo>
                  <a:pt x="36" y="12"/>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60" name="Freeform 1544"/>
          <p:cNvSpPr>
            <a:spLocks/>
          </p:cNvSpPr>
          <p:nvPr/>
        </p:nvSpPr>
        <p:spPr bwMode="auto">
          <a:xfrm>
            <a:off x="4682127" y="3257519"/>
            <a:ext cx="132742" cy="453007"/>
          </a:xfrm>
          <a:custGeom>
            <a:avLst/>
            <a:gdLst/>
            <a:ahLst/>
            <a:cxnLst>
              <a:cxn ang="0">
                <a:pos x="4" y="0"/>
              </a:cxn>
              <a:cxn ang="0">
                <a:pos x="4" y="2"/>
              </a:cxn>
              <a:cxn ang="0">
                <a:pos x="14" y="4"/>
              </a:cxn>
              <a:cxn ang="0">
                <a:pos x="20" y="4"/>
              </a:cxn>
              <a:cxn ang="0">
                <a:pos x="20" y="5"/>
              </a:cxn>
              <a:cxn ang="0">
                <a:pos x="19" y="7"/>
              </a:cxn>
              <a:cxn ang="0">
                <a:pos x="19" y="9"/>
              </a:cxn>
              <a:cxn ang="0">
                <a:pos x="18" y="18"/>
              </a:cxn>
              <a:cxn ang="0">
                <a:pos x="17" y="27"/>
              </a:cxn>
              <a:cxn ang="0">
                <a:pos x="17" y="39"/>
              </a:cxn>
              <a:cxn ang="0">
                <a:pos x="16" y="53"/>
              </a:cxn>
              <a:cxn ang="0">
                <a:pos x="16" y="68"/>
              </a:cxn>
              <a:cxn ang="0">
                <a:pos x="17" y="84"/>
              </a:cxn>
              <a:cxn ang="0">
                <a:pos x="18" y="101"/>
              </a:cxn>
              <a:cxn ang="0">
                <a:pos x="21" y="118"/>
              </a:cxn>
              <a:cxn ang="0">
                <a:pos x="23" y="132"/>
              </a:cxn>
              <a:cxn ang="0">
                <a:pos x="28" y="149"/>
              </a:cxn>
              <a:cxn ang="0">
                <a:pos x="35" y="165"/>
              </a:cxn>
              <a:cxn ang="0">
                <a:pos x="43" y="180"/>
              </a:cxn>
              <a:cxn ang="0">
                <a:pos x="51" y="191"/>
              </a:cxn>
              <a:cxn ang="0">
                <a:pos x="63" y="203"/>
              </a:cxn>
              <a:cxn ang="0">
                <a:pos x="53" y="215"/>
              </a:cxn>
              <a:cxn ang="0">
                <a:pos x="40" y="203"/>
              </a:cxn>
              <a:cxn ang="0">
                <a:pos x="30" y="189"/>
              </a:cxn>
              <a:cxn ang="0">
                <a:pos x="28" y="187"/>
              </a:cxn>
              <a:cxn ang="0">
                <a:pos x="20" y="172"/>
              </a:cxn>
              <a:cxn ang="0">
                <a:pos x="13" y="155"/>
              </a:cxn>
              <a:cxn ang="0">
                <a:pos x="8" y="138"/>
              </a:cxn>
              <a:cxn ang="0">
                <a:pos x="5" y="121"/>
              </a:cxn>
              <a:cxn ang="0">
                <a:pos x="4" y="118"/>
              </a:cxn>
              <a:cxn ang="0">
                <a:pos x="2" y="101"/>
              </a:cxn>
              <a:cxn ang="0">
                <a:pos x="0" y="84"/>
              </a:cxn>
              <a:cxn ang="0">
                <a:pos x="0" y="68"/>
              </a:cxn>
              <a:cxn ang="0">
                <a:pos x="0" y="53"/>
              </a:cxn>
              <a:cxn ang="0">
                <a:pos x="0" y="39"/>
              </a:cxn>
              <a:cxn ang="0">
                <a:pos x="1" y="27"/>
              </a:cxn>
              <a:cxn ang="0">
                <a:pos x="2" y="18"/>
              </a:cxn>
              <a:cxn ang="0">
                <a:pos x="3" y="9"/>
              </a:cxn>
              <a:cxn ang="0">
                <a:pos x="3" y="7"/>
              </a:cxn>
              <a:cxn ang="0">
                <a:pos x="4" y="5"/>
              </a:cxn>
              <a:cxn ang="0">
                <a:pos x="4" y="4"/>
              </a:cxn>
              <a:cxn ang="0">
                <a:pos x="4" y="0"/>
              </a:cxn>
            </a:cxnLst>
            <a:rect l="0" t="0" r="r" b="b"/>
            <a:pathLst>
              <a:path w="63" h="215">
                <a:moveTo>
                  <a:pt x="4" y="0"/>
                </a:moveTo>
                <a:lnTo>
                  <a:pt x="4" y="2"/>
                </a:lnTo>
                <a:lnTo>
                  <a:pt x="14" y="4"/>
                </a:lnTo>
                <a:lnTo>
                  <a:pt x="20" y="4"/>
                </a:lnTo>
                <a:lnTo>
                  <a:pt x="20" y="5"/>
                </a:lnTo>
                <a:lnTo>
                  <a:pt x="19" y="7"/>
                </a:lnTo>
                <a:lnTo>
                  <a:pt x="19" y="9"/>
                </a:lnTo>
                <a:lnTo>
                  <a:pt x="18" y="18"/>
                </a:lnTo>
                <a:lnTo>
                  <a:pt x="17" y="27"/>
                </a:lnTo>
                <a:lnTo>
                  <a:pt x="17" y="39"/>
                </a:lnTo>
                <a:lnTo>
                  <a:pt x="16" y="53"/>
                </a:lnTo>
                <a:lnTo>
                  <a:pt x="16" y="68"/>
                </a:lnTo>
                <a:lnTo>
                  <a:pt x="17" y="84"/>
                </a:lnTo>
                <a:lnTo>
                  <a:pt x="18" y="101"/>
                </a:lnTo>
                <a:lnTo>
                  <a:pt x="21" y="118"/>
                </a:lnTo>
                <a:lnTo>
                  <a:pt x="23" y="132"/>
                </a:lnTo>
                <a:lnTo>
                  <a:pt x="28" y="149"/>
                </a:lnTo>
                <a:lnTo>
                  <a:pt x="35" y="165"/>
                </a:lnTo>
                <a:lnTo>
                  <a:pt x="43" y="180"/>
                </a:lnTo>
                <a:lnTo>
                  <a:pt x="51" y="191"/>
                </a:lnTo>
                <a:lnTo>
                  <a:pt x="63" y="203"/>
                </a:lnTo>
                <a:lnTo>
                  <a:pt x="53" y="215"/>
                </a:lnTo>
                <a:lnTo>
                  <a:pt x="40" y="203"/>
                </a:lnTo>
                <a:lnTo>
                  <a:pt x="30" y="189"/>
                </a:lnTo>
                <a:lnTo>
                  <a:pt x="28" y="187"/>
                </a:lnTo>
                <a:lnTo>
                  <a:pt x="20" y="172"/>
                </a:lnTo>
                <a:lnTo>
                  <a:pt x="13" y="155"/>
                </a:lnTo>
                <a:lnTo>
                  <a:pt x="8" y="138"/>
                </a:lnTo>
                <a:lnTo>
                  <a:pt x="5" y="121"/>
                </a:lnTo>
                <a:lnTo>
                  <a:pt x="4" y="118"/>
                </a:lnTo>
                <a:lnTo>
                  <a:pt x="2" y="101"/>
                </a:lnTo>
                <a:lnTo>
                  <a:pt x="0" y="84"/>
                </a:lnTo>
                <a:lnTo>
                  <a:pt x="0" y="68"/>
                </a:lnTo>
                <a:lnTo>
                  <a:pt x="0" y="53"/>
                </a:lnTo>
                <a:lnTo>
                  <a:pt x="0" y="39"/>
                </a:lnTo>
                <a:lnTo>
                  <a:pt x="1" y="27"/>
                </a:lnTo>
                <a:lnTo>
                  <a:pt x="2" y="18"/>
                </a:lnTo>
                <a:lnTo>
                  <a:pt x="3" y="9"/>
                </a:lnTo>
                <a:lnTo>
                  <a:pt x="3" y="7"/>
                </a:lnTo>
                <a:lnTo>
                  <a:pt x="4" y="5"/>
                </a:lnTo>
                <a:lnTo>
                  <a:pt x="4" y="4"/>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61" name="Freeform 1545"/>
          <p:cNvSpPr>
            <a:spLocks/>
          </p:cNvSpPr>
          <p:nvPr/>
        </p:nvSpPr>
        <p:spPr bwMode="auto">
          <a:xfrm>
            <a:off x="4734802" y="3626245"/>
            <a:ext cx="130635" cy="124314"/>
          </a:xfrm>
          <a:custGeom>
            <a:avLst/>
            <a:gdLst/>
            <a:ahLst/>
            <a:cxnLst>
              <a:cxn ang="0">
                <a:pos x="40" y="0"/>
              </a:cxn>
              <a:cxn ang="0">
                <a:pos x="43" y="14"/>
              </a:cxn>
              <a:cxn ang="0">
                <a:pos x="49" y="30"/>
              </a:cxn>
              <a:cxn ang="0">
                <a:pos x="55" y="45"/>
              </a:cxn>
              <a:cxn ang="0">
                <a:pos x="62" y="59"/>
              </a:cxn>
              <a:cxn ang="0">
                <a:pos x="48" y="54"/>
              </a:cxn>
              <a:cxn ang="0">
                <a:pos x="32" y="50"/>
              </a:cxn>
              <a:cxn ang="0">
                <a:pos x="15" y="48"/>
              </a:cxn>
              <a:cxn ang="0">
                <a:pos x="0" y="47"/>
              </a:cxn>
              <a:cxn ang="0">
                <a:pos x="28" y="31"/>
              </a:cxn>
              <a:cxn ang="0">
                <a:pos x="40" y="0"/>
              </a:cxn>
            </a:cxnLst>
            <a:rect l="0" t="0" r="r" b="b"/>
            <a:pathLst>
              <a:path w="62" h="59">
                <a:moveTo>
                  <a:pt x="40" y="0"/>
                </a:moveTo>
                <a:lnTo>
                  <a:pt x="43" y="14"/>
                </a:lnTo>
                <a:lnTo>
                  <a:pt x="49" y="30"/>
                </a:lnTo>
                <a:lnTo>
                  <a:pt x="55" y="45"/>
                </a:lnTo>
                <a:lnTo>
                  <a:pt x="62" y="59"/>
                </a:lnTo>
                <a:lnTo>
                  <a:pt x="48" y="54"/>
                </a:lnTo>
                <a:lnTo>
                  <a:pt x="32" y="50"/>
                </a:lnTo>
                <a:lnTo>
                  <a:pt x="15" y="48"/>
                </a:lnTo>
                <a:lnTo>
                  <a:pt x="0" y="47"/>
                </a:lnTo>
                <a:lnTo>
                  <a:pt x="28" y="31"/>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62" name="Freeform 1546"/>
          <p:cNvSpPr>
            <a:spLocks/>
          </p:cNvSpPr>
          <p:nvPr/>
        </p:nvSpPr>
        <p:spPr bwMode="auto">
          <a:xfrm>
            <a:off x="4218585" y="3038390"/>
            <a:ext cx="92708" cy="330801"/>
          </a:xfrm>
          <a:custGeom>
            <a:avLst/>
            <a:gdLst/>
            <a:ahLst/>
            <a:cxnLst>
              <a:cxn ang="0">
                <a:pos x="30" y="0"/>
              </a:cxn>
              <a:cxn ang="0">
                <a:pos x="31" y="0"/>
              </a:cxn>
              <a:cxn ang="0">
                <a:pos x="44" y="10"/>
              </a:cxn>
              <a:cxn ang="0">
                <a:pos x="42" y="12"/>
              </a:cxn>
              <a:cxn ang="0">
                <a:pos x="40" y="14"/>
              </a:cxn>
              <a:cxn ang="0">
                <a:pos x="39" y="16"/>
              </a:cxn>
              <a:cxn ang="0">
                <a:pos x="36" y="22"/>
              </a:cxn>
              <a:cxn ang="0">
                <a:pos x="32" y="29"/>
              </a:cxn>
              <a:cxn ang="0">
                <a:pos x="28" y="37"/>
              </a:cxn>
              <a:cxn ang="0">
                <a:pos x="24" y="47"/>
              </a:cxn>
              <a:cxn ang="0">
                <a:pos x="21" y="57"/>
              </a:cxn>
              <a:cxn ang="0">
                <a:pos x="19" y="65"/>
              </a:cxn>
              <a:cxn ang="0">
                <a:pos x="17" y="77"/>
              </a:cxn>
              <a:cxn ang="0">
                <a:pos x="17" y="89"/>
              </a:cxn>
              <a:cxn ang="0">
                <a:pos x="18" y="100"/>
              </a:cxn>
              <a:cxn ang="0">
                <a:pos x="21" y="111"/>
              </a:cxn>
              <a:cxn ang="0">
                <a:pos x="26" y="123"/>
              </a:cxn>
              <a:cxn ang="0">
                <a:pos x="37" y="139"/>
              </a:cxn>
              <a:cxn ang="0">
                <a:pos x="43" y="145"/>
              </a:cxn>
              <a:cxn ang="0">
                <a:pos x="32" y="157"/>
              </a:cxn>
              <a:cxn ang="0">
                <a:pos x="25" y="151"/>
              </a:cxn>
              <a:cxn ang="0">
                <a:pos x="21" y="145"/>
              </a:cxn>
              <a:cxn ang="0">
                <a:pos x="19" y="142"/>
              </a:cxn>
              <a:cxn ang="0">
                <a:pos x="11" y="129"/>
              </a:cxn>
              <a:cxn ang="0">
                <a:pos x="6" y="117"/>
              </a:cxn>
              <a:cxn ang="0">
                <a:pos x="2" y="104"/>
              </a:cxn>
              <a:cxn ang="0">
                <a:pos x="2" y="101"/>
              </a:cxn>
              <a:cxn ang="0">
                <a:pos x="0" y="89"/>
              </a:cxn>
              <a:cxn ang="0">
                <a:pos x="1" y="77"/>
              </a:cxn>
              <a:cxn ang="0">
                <a:pos x="2" y="65"/>
              </a:cxn>
              <a:cxn ang="0">
                <a:pos x="3" y="62"/>
              </a:cxn>
              <a:cxn ang="0">
                <a:pos x="6" y="51"/>
              </a:cxn>
              <a:cxn ang="0">
                <a:pos x="9" y="40"/>
              </a:cxn>
              <a:cxn ang="0">
                <a:pos x="13" y="31"/>
              </a:cxn>
              <a:cxn ang="0">
                <a:pos x="17" y="23"/>
              </a:cxn>
              <a:cxn ang="0">
                <a:pos x="21" y="16"/>
              </a:cxn>
              <a:cxn ang="0">
                <a:pos x="24" y="10"/>
              </a:cxn>
              <a:cxn ang="0">
                <a:pos x="27" y="6"/>
              </a:cxn>
              <a:cxn ang="0">
                <a:pos x="29" y="3"/>
              </a:cxn>
              <a:cxn ang="0">
                <a:pos x="30" y="0"/>
              </a:cxn>
            </a:cxnLst>
            <a:rect l="0" t="0" r="r" b="b"/>
            <a:pathLst>
              <a:path w="44" h="157">
                <a:moveTo>
                  <a:pt x="30" y="0"/>
                </a:moveTo>
                <a:lnTo>
                  <a:pt x="31" y="0"/>
                </a:lnTo>
                <a:lnTo>
                  <a:pt x="44" y="10"/>
                </a:lnTo>
                <a:lnTo>
                  <a:pt x="42" y="12"/>
                </a:lnTo>
                <a:lnTo>
                  <a:pt x="40" y="14"/>
                </a:lnTo>
                <a:lnTo>
                  <a:pt x="39" y="16"/>
                </a:lnTo>
                <a:lnTo>
                  <a:pt x="36" y="22"/>
                </a:lnTo>
                <a:lnTo>
                  <a:pt x="32" y="29"/>
                </a:lnTo>
                <a:lnTo>
                  <a:pt x="28" y="37"/>
                </a:lnTo>
                <a:lnTo>
                  <a:pt x="24" y="47"/>
                </a:lnTo>
                <a:lnTo>
                  <a:pt x="21" y="57"/>
                </a:lnTo>
                <a:lnTo>
                  <a:pt x="19" y="65"/>
                </a:lnTo>
                <a:lnTo>
                  <a:pt x="17" y="77"/>
                </a:lnTo>
                <a:lnTo>
                  <a:pt x="17" y="89"/>
                </a:lnTo>
                <a:lnTo>
                  <a:pt x="18" y="100"/>
                </a:lnTo>
                <a:lnTo>
                  <a:pt x="21" y="111"/>
                </a:lnTo>
                <a:lnTo>
                  <a:pt x="26" y="123"/>
                </a:lnTo>
                <a:lnTo>
                  <a:pt x="37" y="139"/>
                </a:lnTo>
                <a:lnTo>
                  <a:pt x="43" y="145"/>
                </a:lnTo>
                <a:lnTo>
                  <a:pt x="32" y="157"/>
                </a:lnTo>
                <a:lnTo>
                  <a:pt x="25" y="151"/>
                </a:lnTo>
                <a:lnTo>
                  <a:pt x="21" y="145"/>
                </a:lnTo>
                <a:lnTo>
                  <a:pt x="19" y="142"/>
                </a:lnTo>
                <a:lnTo>
                  <a:pt x="11" y="129"/>
                </a:lnTo>
                <a:lnTo>
                  <a:pt x="6" y="117"/>
                </a:lnTo>
                <a:lnTo>
                  <a:pt x="2" y="104"/>
                </a:lnTo>
                <a:lnTo>
                  <a:pt x="2" y="101"/>
                </a:lnTo>
                <a:lnTo>
                  <a:pt x="0" y="89"/>
                </a:lnTo>
                <a:lnTo>
                  <a:pt x="1" y="77"/>
                </a:lnTo>
                <a:lnTo>
                  <a:pt x="2" y="65"/>
                </a:lnTo>
                <a:lnTo>
                  <a:pt x="3" y="62"/>
                </a:lnTo>
                <a:lnTo>
                  <a:pt x="6" y="51"/>
                </a:lnTo>
                <a:lnTo>
                  <a:pt x="9" y="40"/>
                </a:lnTo>
                <a:lnTo>
                  <a:pt x="13" y="31"/>
                </a:lnTo>
                <a:lnTo>
                  <a:pt x="17" y="23"/>
                </a:lnTo>
                <a:lnTo>
                  <a:pt x="21" y="16"/>
                </a:lnTo>
                <a:lnTo>
                  <a:pt x="24" y="10"/>
                </a:lnTo>
                <a:lnTo>
                  <a:pt x="27" y="6"/>
                </a:lnTo>
                <a:lnTo>
                  <a:pt x="29" y="3"/>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63" name="Freeform 1547"/>
          <p:cNvSpPr>
            <a:spLocks/>
          </p:cNvSpPr>
          <p:nvPr/>
        </p:nvSpPr>
        <p:spPr bwMode="auto">
          <a:xfrm>
            <a:off x="4227013" y="3287017"/>
            <a:ext cx="128528" cy="128528"/>
          </a:xfrm>
          <a:custGeom>
            <a:avLst/>
            <a:gdLst/>
            <a:ahLst/>
            <a:cxnLst>
              <a:cxn ang="0">
                <a:pos x="43" y="0"/>
              </a:cxn>
              <a:cxn ang="0">
                <a:pos x="45" y="15"/>
              </a:cxn>
              <a:cxn ang="0">
                <a:pos x="49" y="31"/>
              </a:cxn>
              <a:cxn ang="0">
                <a:pos x="55" y="46"/>
              </a:cxn>
              <a:cxn ang="0">
                <a:pos x="61" y="61"/>
              </a:cxn>
              <a:cxn ang="0">
                <a:pos x="47" y="55"/>
              </a:cxn>
              <a:cxn ang="0">
                <a:pos x="31" y="49"/>
              </a:cxn>
              <a:cxn ang="0">
                <a:pos x="15" y="45"/>
              </a:cxn>
              <a:cxn ang="0">
                <a:pos x="0" y="43"/>
              </a:cxn>
              <a:cxn ang="0">
                <a:pos x="30" y="29"/>
              </a:cxn>
              <a:cxn ang="0">
                <a:pos x="43" y="0"/>
              </a:cxn>
            </a:cxnLst>
            <a:rect l="0" t="0" r="r" b="b"/>
            <a:pathLst>
              <a:path w="61" h="61">
                <a:moveTo>
                  <a:pt x="43" y="0"/>
                </a:moveTo>
                <a:lnTo>
                  <a:pt x="45" y="15"/>
                </a:lnTo>
                <a:lnTo>
                  <a:pt x="49" y="31"/>
                </a:lnTo>
                <a:lnTo>
                  <a:pt x="55" y="46"/>
                </a:lnTo>
                <a:lnTo>
                  <a:pt x="61" y="61"/>
                </a:lnTo>
                <a:lnTo>
                  <a:pt x="47" y="55"/>
                </a:lnTo>
                <a:lnTo>
                  <a:pt x="31" y="49"/>
                </a:lnTo>
                <a:lnTo>
                  <a:pt x="15" y="45"/>
                </a:lnTo>
                <a:lnTo>
                  <a:pt x="0" y="43"/>
                </a:lnTo>
                <a:lnTo>
                  <a:pt x="30" y="29"/>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64" name="Freeform 1548"/>
          <p:cNvSpPr>
            <a:spLocks/>
          </p:cNvSpPr>
          <p:nvPr/>
        </p:nvSpPr>
        <p:spPr bwMode="auto">
          <a:xfrm>
            <a:off x="4387146" y="3723168"/>
            <a:ext cx="200166" cy="370834"/>
          </a:xfrm>
          <a:custGeom>
            <a:avLst/>
            <a:gdLst/>
            <a:ahLst/>
            <a:cxnLst>
              <a:cxn ang="0">
                <a:pos x="5" y="0"/>
              </a:cxn>
              <a:cxn ang="0">
                <a:pos x="20" y="4"/>
              </a:cxn>
              <a:cxn ang="0">
                <a:pos x="20" y="6"/>
              </a:cxn>
              <a:cxn ang="0">
                <a:pos x="20" y="7"/>
              </a:cxn>
              <a:cxn ang="0">
                <a:pos x="19" y="9"/>
              </a:cxn>
              <a:cxn ang="0">
                <a:pos x="18" y="14"/>
              </a:cxn>
              <a:cxn ang="0">
                <a:pos x="18" y="21"/>
              </a:cxn>
              <a:cxn ang="0">
                <a:pos x="17" y="31"/>
              </a:cxn>
              <a:cxn ang="0">
                <a:pos x="16" y="43"/>
              </a:cxn>
              <a:cxn ang="0">
                <a:pos x="17" y="55"/>
              </a:cxn>
              <a:cxn ang="0">
                <a:pos x="19" y="68"/>
              </a:cxn>
              <a:cxn ang="0">
                <a:pos x="21" y="78"/>
              </a:cxn>
              <a:cxn ang="0">
                <a:pos x="26" y="92"/>
              </a:cxn>
              <a:cxn ang="0">
                <a:pos x="32" y="106"/>
              </a:cxn>
              <a:cxn ang="0">
                <a:pos x="39" y="118"/>
              </a:cxn>
              <a:cxn ang="0">
                <a:pos x="49" y="129"/>
              </a:cxn>
              <a:cxn ang="0">
                <a:pos x="55" y="136"/>
              </a:cxn>
              <a:cxn ang="0">
                <a:pos x="62" y="141"/>
              </a:cxn>
              <a:cxn ang="0">
                <a:pos x="67" y="146"/>
              </a:cxn>
              <a:cxn ang="0">
                <a:pos x="76" y="151"/>
              </a:cxn>
              <a:cxn ang="0">
                <a:pos x="84" y="156"/>
              </a:cxn>
              <a:cxn ang="0">
                <a:pos x="95" y="161"/>
              </a:cxn>
              <a:cxn ang="0">
                <a:pos x="88" y="176"/>
              </a:cxn>
              <a:cxn ang="0">
                <a:pos x="78" y="171"/>
              </a:cxn>
              <a:cxn ang="0">
                <a:pos x="69" y="166"/>
              </a:cxn>
              <a:cxn ang="0">
                <a:pos x="61" y="161"/>
              </a:cxn>
              <a:cxn ang="0">
                <a:pos x="58" y="159"/>
              </a:cxn>
              <a:cxn ang="0">
                <a:pos x="50" y="153"/>
              </a:cxn>
              <a:cxn ang="0">
                <a:pos x="44" y="148"/>
              </a:cxn>
              <a:cxn ang="0">
                <a:pos x="37" y="141"/>
              </a:cxn>
              <a:cxn ang="0">
                <a:pos x="27" y="128"/>
              </a:cxn>
              <a:cxn ang="0">
                <a:pos x="25" y="125"/>
              </a:cxn>
              <a:cxn ang="0">
                <a:pos x="17" y="112"/>
              </a:cxn>
              <a:cxn ang="0">
                <a:pos x="11" y="98"/>
              </a:cxn>
              <a:cxn ang="0">
                <a:pos x="6" y="84"/>
              </a:cxn>
              <a:cxn ang="0">
                <a:pos x="3" y="71"/>
              </a:cxn>
              <a:cxn ang="0">
                <a:pos x="3" y="68"/>
              </a:cxn>
              <a:cxn ang="0">
                <a:pos x="1" y="55"/>
              </a:cxn>
              <a:cxn ang="0">
                <a:pos x="0" y="43"/>
              </a:cxn>
              <a:cxn ang="0">
                <a:pos x="1" y="31"/>
              </a:cxn>
              <a:cxn ang="0">
                <a:pos x="1" y="21"/>
              </a:cxn>
              <a:cxn ang="0">
                <a:pos x="2" y="14"/>
              </a:cxn>
              <a:cxn ang="0">
                <a:pos x="3" y="8"/>
              </a:cxn>
              <a:cxn ang="0">
                <a:pos x="3" y="4"/>
              </a:cxn>
              <a:cxn ang="0">
                <a:pos x="5" y="1"/>
              </a:cxn>
              <a:cxn ang="0">
                <a:pos x="5" y="0"/>
              </a:cxn>
            </a:cxnLst>
            <a:rect l="0" t="0" r="r" b="b"/>
            <a:pathLst>
              <a:path w="95" h="176">
                <a:moveTo>
                  <a:pt x="5" y="0"/>
                </a:moveTo>
                <a:lnTo>
                  <a:pt x="20" y="4"/>
                </a:lnTo>
                <a:lnTo>
                  <a:pt x="20" y="6"/>
                </a:lnTo>
                <a:lnTo>
                  <a:pt x="20" y="7"/>
                </a:lnTo>
                <a:lnTo>
                  <a:pt x="19" y="9"/>
                </a:lnTo>
                <a:lnTo>
                  <a:pt x="18" y="14"/>
                </a:lnTo>
                <a:lnTo>
                  <a:pt x="18" y="21"/>
                </a:lnTo>
                <a:lnTo>
                  <a:pt x="17" y="31"/>
                </a:lnTo>
                <a:lnTo>
                  <a:pt x="16" y="43"/>
                </a:lnTo>
                <a:lnTo>
                  <a:pt x="17" y="55"/>
                </a:lnTo>
                <a:lnTo>
                  <a:pt x="19" y="68"/>
                </a:lnTo>
                <a:lnTo>
                  <a:pt x="21" y="78"/>
                </a:lnTo>
                <a:lnTo>
                  <a:pt x="26" y="92"/>
                </a:lnTo>
                <a:lnTo>
                  <a:pt x="32" y="106"/>
                </a:lnTo>
                <a:lnTo>
                  <a:pt x="39" y="118"/>
                </a:lnTo>
                <a:lnTo>
                  <a:pt x="49" y="129"/>
                </a:lnTo>
                <a:lnTo>
                  <a:pt x="55" y="136"/>
                </a:lnTo>
                <a:lnTo>
                  <a:pt x="62" y="141"/>
                </a:lnTo>
                <a:lnTo>
                  <a:pt x="67" y="146"/>
                </a:lnTo>
                <a:lnTo>
                  <a:pt x="76" y="151"/>
                </a:lnTo>
                <a:lnTo>
                  <a:pt x="84" y="156"/>
                </a:lnTo>
                <a:lnTo>
                  <a:pt x="95" y="161"/>
                </a:lnTo>
                <a:lnTo>
                  <a:pt x="88" y="176"/>
                </a:lnTo>
                <a:lnTo>
                  <a:pt x="78" y="171"/>
                </a:lnTo>
                <a:lnTo>
                  <a:pt x="69" y="166"/>
                </a:lnTo>
                <a:lnTo>
                  <a:pt x="61" y="161"/>
                </a:lnTo>
                <a:lnTo>
                  <a:pt x="58" y="159"/>
                </a:lnTo>
                <a:lnTo>
                  <a:pt x="50" y="153"/>
                </a:lnTo>
                <a:lnTo>
                  <a:pt x="44" y="148"/>
                </a:lnTo>
                <a:lnTo>
                  <a:pt x="37" y="141"/>
                </a:lnTo>
                <a:lnTo>
                  <a:pt x="27" y="128"/>
                </a:lnTo>
                <a:lnTo>
                  <a:pt x="25" y="125"/>
                </a:lnTo>
                <a:lnTo>
                  <a:pt x="17" y="112"/>
                </a:lnTo>
                <a:lnTo>
                  <a:pt x="11" y="98"/>
                </a:lnTo>
                <a:lnTo>
                  <a:pt x="6" y="84"/>
                </a:lnTo>
                <a:lnTo>
                  <a:pt x="3" y="71"/>
                </a:lnTo>
                <a:lnTo>
                  <a:pt x="3" y="68"/>
                </a:lnTo>
                <a:lnTo>
                  <a:pt x="1" y="55"/>
                </a:lnTo>
                <a:lnTo>
                  <a:pt x="0" y="43"/>
                </a:lnTo>
                <a:lnTo>
                  <a:pt x="1" y="31"/>
                </a:lnTo>
                <a:lnTo>
                  <a:pt x="1" y="21"/>
                </a:lnTo>
                <a:lnTo>
                  <a:pt x="2" y="14"/>
                </a:lnTo>
                <a:lnTo>
                  <a:pt x="3" y="8"/>
                </a:lnTo>
                <a:lnTo>
                  <a:pt x="3" y="4"/>
                </a:lnTo>
                <a:lnTo>
                  <a:pt x="5"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65" name="Freeform 1549"/>
          <p:cNvSpPr>
            <a:spLocks/>
          </p:cNvSpPr>
          <p:nvPr/>
        </p:nvSpPr>
        <p:spPr bwMode="auto">
          <a:xfrm>
            <a:off x="4524101" y="4003400"/>
            <a:ext cx="130635" cy="120100"/>
          </a:xfrm>
          <a:custGeom>
            <a:avLst/>
            <a:gdLst/>
            <a:ahLst/>
            <a:cxnLst>
              <a:cxn ang="0">
                <a:pos x="24" y="0"/>
              </a:cxn>
              <a:cxn ang="0">
                <a:pos x="30" y="13"/>
              </a:cxn>
              <a:cxn ang="0">
                <a:pos x="40" y="26"/>
              </a:cxn>
              <a:cxn ang="0">
                <a:pos x="51" y="39"/>
              </a:cxn>
              <a:cxn ang="0">
                <a:pos x="62" y="50"/>
              </a:cxn>
              <a:cxn ang="0">
                <a:pos x="47" y="49"/>
              </a:cxn>
              <a:cxn ang="0">
                <a:pos x="30" y="51"/>
              </a:cxn>
              <a:cxn ang="0">
                <a:pos x="14" y="53"/>
              </a:cxn>
              <a:cxn ang="0">
                <a:pos x="0" y="57"/>
              </a:cxn>
              <a:cxn ang="0">
                <a:pos x="21" y="33"/>
              </a:cxn>
              <a:cxn ang="0">
                <a:pos x="24" y="0"/>
              </a:cxn>
            </a:cxnLst>
            <a:rect l="0" t="0" r="r" b="b"/>
            <a:pathLst>
              <a:path w="62" h="57">
                <a:moveTo>
                  <a:pt x="24" y="0"/>
                </a:moveTo>
                <a:lnTo>
                  <a:pt x="30" y="13"/>
                </a:lnTo>
                <a:lnTo>
                  <a:pt x="40" y="26"/>
                </a:lnTo>
                <a:lnTo>
                  <a:pt x="51" y="39"/>
                </a:lnTo>
                <a:lnTo>
                  <a:pt x="62" y="50"/>
                </a:lnTo>
                <a:lnTo>
                  <a:pt x="47" y="49"/>
                </a:lnTo>
                <a:lnTo>
                  <a:pt x="30" y="51"/>
                </a:lnTo>
                <a:lnTo>
                  <a:pt x="14" y="53"/>
                </a:lnTo>
                <a:lnTo>
                  <a:pt x="0" y="57"/>
                </a:lnTo>
                <a:lnTo>
                  <a:pt x="21" y="33"/>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66" name="Freeform 1550"/>
          <p:cNvSpPr>
            <a:spLocks/>
          </p:cNvSpPr>
          <p:nvPr/>
        </p:nvSpPr>
        <p:spPr bwMode="auto">
          <a:xfrm>
            <a:off x="4707411" y="3988651"/>
            <a:ext cx="115885" cy="111672"/>
          </a:xfrm>
          <a:custGeom>
            <a:avLst/>
            <a:gdLst/>
            <a:ahLst/>
            <a:cxnLst>
              <a:cxn ang="0">
                <a:pos x="43" y="0"/>
              </a:cxn>
              <a:cxn ang="0">
                <a:pos x="55" y="11"/>
              </a:cxn>
              <a:cxn ang="0">
                <a:pos x="51" y="15"/>
              </a:cxn>
              <a:cxn ang="0">
                <a:pos x="47" y="20"/>
              </a:cxn>
              <a:cxn ang="0">
                <a:pos x="41" y="25"/>
              </a:cxn>
              <a:cxn ang="0">
                <a:pos x="35" y="31"/>
              </a:cxn>
              <a:cxn ang="0">
                <a:pos x="27" y="38"/>
              </a:cxn>
              <a:cxn ang="0">
                <a:pos x="9" y="53"/>
              </a:cxn>
              <a:cxn ang="0">
                <a:pos x="0" y="40"/>
              </a:cxn>
              <a:cxn ang="0">
                <a:pos x="16" y="26"/>
              </a:cxn>
              <a:cxn ang="0">
                <a:pos x="23" y="20"/>
              </a:cxn>
              <a:cxn ang="0">
                <a:pos x="30" y="13"/>
              </a:cxn>
              <a:cxn ang="0">
                <a:pos x="35" y="8"/>
              </a:cxn>
              <a:cxn ang="0">
                <a:pos x="39" y="3"/>
              </a:cxn>
              <a:cxn ang="0">
                <a:pos x="42" y="0"/>
              </a:cxn>
              <a:cxn ang="0">
                <a:pos x="43" y="0"/>
              </a:cxn>
            </a:cxnLst>
            <a:rect l="0" t="0" r="r" b="b"/>
            <a:pathLst>
              <a:path w="55" h="53">
                <a:moveTo>
                  <a:pt x="43" y="0"/>
                </a:moveTo>
                <a:lnTo>
                  <a:pt x="55" y="11"/>
                </a:lnTo>
                <a:lnTo>
                  <a:pt x="51" y="15"/>
                </a:lnTo>
                <a:lnTo>
                  <a:pt x="47" y="20"/>
                </a:lnTo>
                <a:lnTo>
                  <a:pt x="41" y="25"/>
                </a:lnTo>
                <a:lnTo>
                  <a:pt x="35" y="31"/>
                </a:lnTo>
                <a:lnTo>
                  <a:pt x="27" y="38"/>
                </a:lnTo>
                <a:lnTo>
                  <a:pt x="9" y="53"/>
                </a:lnTo>
                <a:lnTo>
                  <a:pt x="0" y="40"/>
                </a:lnTo>
                <a:lnTo>
                  <a:pt x="16" y="26"/>
                </a:lnTo>
                <a:lnTo>
                  <a:pt x="23" y="20"/>
                </a:lnTo>
                <a:lnTo>
                  <a:pt x="30" y="13"/>
                </a:lnTo>
                <a:lnTo>
                  <a:pt x="35" y="8"/>
                </a:lnTo>
                <a:lnTo>
                  <a:pt x="39" y="3"/>
                </a:lnTo>
                <a:lnTo>
                  <a:pt x="42" y="0"/>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67" name="Freeform 1551"/>
          <p:cNvSpPr>
            <a:spLocks/>
          </p:cNvSpPr>
          <p:nvPr/>
        </p:nvSpPr>
        <p:spPr bwMode="auto">
          <a:xfrm>
            <a:off x="4650522" y="4013935"/>
            <a:ext cx="132742" cy="120100"/>
          </a:xfrm>
          <a:custGeom>
            <a:avLst/>
            <a:gdLst/>
            <a:ahLst/>
            <a:cxnLst>
              <a:cxn ang="0">
                <a:pos x="26" y="0"/>
              </a:cxn>
              <a:cxn ang="0">
                <a:pos x="36" y="31"/>
              </a:cxn>
              <a:cxn ang="0">
                <a:pos x="63" y="49"/>
              </a:cxn>
              <a:cxn ang="0">
                <a:pos x="48" y="49"/>
              </a:cxn>
              <a:cxn ang="0">
                <a:pos x="32" y="51"/>
              </a:cxn>
              <a:cxn ang="0">
                <a:pos x="15" y="53"/>
              </a:cxn>
              <a:cxn ang="0">
                <a:pos x="0" y="57"/>
              </a:cxn>
              <a:cxn ang="0">
                <a:pos x="8" y="44"/>
              </a:cxn>
              <a:cxn ang="0">
                <a:pos x="16" y="29"/>
              </a:cxn>
              <a:cxn ang="0">
                <a:pos x="22" y="14"/>
              </a:cxn>
              <a:cxn ang="0">
                <a:pos x="26" y="0"/>
              </a:cxn>
            </a:cxnLst>
            <a:rect l="0" t="0" r="r" b="b"/>
            <a:pathLst>
              <a:path w="63" h="57">
                <a:moveTo>
                  <a:pt x="26" y="0"/>
                </a:moveTo>
                <a:lnTo>
                  <a:pt x="36" y="31"/>
                </a:lnTo>
                <a:lnTo>
                  <a:pt x="63" y="49"/>
                </a:lnTo>
                <a:lnTo>
                  <a:pt x="48" y="49"/>
                </a:lnTo>
                <a:lnTo>
                  <a:pt x="32" y="51"/>
                </a:lnTo>
                <a:lnTo>
                  <a:pt x="15" y="53"/>
                </a:lnTo>
                <a:lnTo>
                  <a:pt x="0" y="57"/>
                </a:lnTo>
                <a:lnTo>
                  <a:pt x="8" y="44"/>
                </a:lnTo>
                <a:lnTo>
                  <a:pt x="16" y="29"/>
                </a:lnTo>
                <a:lnTo>
                  <a:pt x="22" y="14"/>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68" name="Freeform 1552"/>
          <p:cNvSpPr>
            <a:spLocks/>
          </p:cNvSpPr>
          <p:nvPr/>
        </p:nvSpPr>
        <p:spPr bwMode="auto">
          <a:xfrm>
            <a:off x="4644201" y="4410053"/>
            <a:ext cx="86387" cy="84280"/>
          </a:xfrm>
          <a:custGeom>
            <a:avLst/>
            <a:gdLst/>
            <a:ahLst/>
            <a:cxnLst>
              <a:cxn ang="0">
                <a:pos x="11" y="0"/>
              </a:cxn>
              <a:cxn ang="0">
                <a:pos x="41" y="28"/>
              </a:cxn>
              <a:cxn ang="0">
                <a:pos x="31" y="40"/>
              </a:cxn>
              <a:cxn ang="0">
                <a:pos x="0" y="13"/>
              </a:cxn>
              <a:cxn ang="0">
                <a:pos x="11" y="0"/>
              </a:cxn>
            </a:cxnLst>
            <a:rect l="0" t="0" r="r" b="b"/>
            <a:pathLst>
              <a:path w="41" h="40">
                <a:moveTo>
                  <a:pt x="11" y="0"/>
                </a:moveTo>
                <a:lnTo>
                  <a:pt x="41" y="28"/>
                </a:lnTo>
                <a:lnTo>
                  <a:pt x="31" y="40"/>
                </a:lnTo>
                <a:lnTo>
                  <a:pt x="0" y="1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69" name="Freeform 1553"/>
          <p:cNvSpPr>
            <a:spLocks/>
          </p:cNvSpPr>
          <p:nvPr/>
        </p:nvSpPr>
        <p:spPr bwMode="auto">
          <a:xfrm>
            <a:off x="4652629" y="4410053"/>
            <a:ext cx="128528" cy="126421"/>
          </a:xfrm>
          <a:custGeom>
            <a:avLst/>
            <a:gdLst/>
            <a:ahLst/>
            <a:cxnLst>
              <a:cxn ang="0">
                <a:pos x="41" y="0"/>
              </a:cxn>
              <a:cxn ang="0">
                <a:pos x="44" y="15"/>
              </a:cxn>
              <a:cxn ang="0">
                <a:pos x="48" y="30"/>
              </a:cxn>
              <a:cxn ang="0">
                <a:pos x="54" y="46"/>
              </a:cxn>
              <a:cxn ang="0">
                <a:pos x="61" y="60"/>
              </a:cxn>
              <a:cxn ang="0">
                <a:pos x="46" y="55"/>
              </a:cxn>
              <a:cxn ang="0">
                <a:pos x="31" y="50"/>
              </a:cxn>
              <a:cxn ang="0">
                <a:pos x="15" y="47"/>
              </a:cxn>
              <a:cxn ang="0">
                <a:pos x="0" y="45"/>
              </a:cxn>
              <a:cxn ang="0">
                <a:pos x="29" y="30"/>
              </a:cxn>
              <a:cxn ang="0">
                <a:pos x="41" y="0"/>
              </a:cxn>
            </a:cxnLst>
            <a:rect l="0" t="0" r="r" b="b"/>
            <a:pathLst>
              <a:path w="61" h="60">
                <a:moveTo>
                  <a:pt x="41" y="0"/>
                </a:moveTo>
                <a:lnTo>
                  <a:pt x="44" y="15"/>
                </a:lnTo>
                <a:lnTo>
                  <a:pt x="48" y="30"/>
                </a:lnTo>
                <a:lnTo>
                  <a:pt x="54" y="46"/>
                </a:lnTo>
                <a:lnTo>
                  <a:pt x="61" y="60"/>
                </a:lnTo>
                <a:lnTo>
                  <a:pt x="46" y="55"/>
                </a:lnTo>
                <a:lnTo>
                  <a:pt x="31" y="50"/>
                </a:lnTo>
                <a:lnTo>
                  <a:pt x="15" y="47"/>
                </a:lnTo>
                <a:lnTo>
                  <a:pt x="0" y="45"/>
                </a:lnTo>
                <a:lnTo>
                  <a:pt x="29" y="30"/>
                </a:lnTo>
                <a:lnTo>
                  <a:pt x="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70" name="Rectangle 1554"/>
          <p:cNvSpPr>
            <a:spLocks noChangeArrowheads="1"/>
          </p:cNvSpPr>
          <p:nvPr/>
        </p:nvSpPr>
        <p:spPr bwMode="auto">
          <a:xfrm>
            <a:off x="4857009" y="4860953"/>
            <a:ext cx="33712" cy="5056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71" name="Freeform 1555"/>
          <p:cNvSpPr>
            <a:spLocks/>
          </p:cNvSpPr>
          <p:nvPr/>
        </p:nvSpPr>
        <p:spPr bwMode="auto">
          <a:xfrm>
            <a:off x="4810654" y="4877809"/>
            <a:ext cx="128528" cy="113779"/>
          </a:xfrm>
          <a:custGeom>
            <a:avLst/>
            <a:gdLst/>
            <a:ahLst/>
            <a:cxnLst>
              <a:cxn ang="0">
                <a:pos x="0" y="0"/>
              </a:cxn>
              <a:cxn ang="0">
                <a:pos x="30" y="11"/>
              </a:cxn>
              <a:cxn ang="0">
                <a:pos x="61" y="0"/>
              </a:cxn>
              <a:cxn ang="0">
                <a:pos x="52" y="11"/>
              </a:cxn>
              <a:cxn ang="0">
                <a:pos x="43" y="25"/>
              </a:cxn>
              <a:cxn ang="0">
                <a:pos x="36" y="40"/>
              </a:cxn>
              <a:cxn ang="0">
                <a:pos x="30" y="54"/>
              </a:cxn>
              <a:cxn ang="0">
                <a:pos x="24" y="40"/>
              </a:cxn>
              <a:cxn ang="0">
                <a:pos x="17" y="25"/>
              </a:cxn>
              <a:cxn ang="0">
                <a:pos x="9" y="11"/>
              </a:cxn>
              <a:cxn ang="0">
                <a:pos x="0" y="0"/>
              </a:cxn>
            </a:cxnLst>
            <a:rect l="0" t="0" r="r" b="b"/>
            <a:pathLst>
              <a:path w="61" h="54">
                <a:moveTo>
                  <a:pt x="0" y="0"/>
                </a:moveTo>
                <a:lnTo>
                  <a:pt x="30" y="11"/>
                </a:lnTo>
                <a:lnTo>
                  <a:pt x="61" y="0"/>
                </a:lnTo>
                <a:lnTo>
                  <a:pt x="52" y="11"/>
                </a:lnTo>
                <a:lnTo>
                  <a:pt x="43" y="25"/>
                </a:lnTo>
                <a:lnTo>
                  <a:pt x="36" y="40"/>
                </a:lnTo>
                <a:lnTo>
                  <a:pt x="30" y="54"/>
                </a:lnTo>
                <a:lnTo>
                  <a:pt x="24" y="40"/>
                </a:lnTo>
                <a:lnTo>
                  <a:pt x="17" y="25"/>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72" name="Rectangle 1556"/>
          <p:cNvSpPr>
            <a:spLocks noChangeArrowheads="1"/>
          </p:cNvSpPr>
          <p:nvPr/>
        </p:nvSpPr>
        <p:spPr bwMode="auto">
          <a:xfrm>
            <a:off x="4869651" y="5280248"/>
            <a:ext cx="33712" cy="14117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73" name="Freeform 1557"/>
          <p:cNvSpPr>
            <a:spLocks/>
          </p:cNvSpPr>
          <p:nvPr/>
        </p:nvSpPr>
        <p:spPr bwMode="auto">
          <a:xfrm>
            <a:off x="5023462" y="1715187"/>
            <a:ext cx="878623" cy="2806537"/>
          </a:xfrm>
          <a:custGeom>
            <a:avLst/>
            <a:gdLst/>
            <a:ahLst/>
            <a:cxnLst>
              <a:cxn ang="0">
                <a:pos x="415" y="6"/>
              </a:cxn>
              <a:cxn ang="0">
                <a:pos x="416" y="24"/>
              </a:cxn>
              <a:cxn ang="0">
                <a:pos x="417" y="65"/>
              </a:cxn>
              <a:cxn ang="0">
                <a:pos x="417" y="107"/>
              </a:cxn>
              <a:cxn ang="0">
                <a:pos x="417" y="158"/>
              </a:cxn>
              <a:cxn ang="0">
                <a:pos x="415" y="195"/>
              </a:cxn>
              <a:cxn ang="0">
                <a:pos x="413" y="236"/>
              </a:cxn>
              <a:cxn ang="0">
                <a:pos x="411" y="280"/>
              </a:cxn>
              <a:cxn ang="0">
                <a:pos x="404" y="375"/>
              </a:cxn>
              <a:cxn ang="0">
                <a:pos x="392" y="477"/>
              </a:cxn>
              <a:cxn ang="0">
                <a:pos x="376" y="585"/>
              </a:cxn>
              <a:cxn ang="0">
                <a:pos x="365" y="643"/>
              </a:cxn>
              <a:cxn ang="0">
                <a:pos x="339" y="755"/>
              </a:cxn>
              <a:cxn ang="0">
                <a:pos x="307" y="865"/>
              </a:cxn>
              <a:cxn ang="0">
                <a:pos x="267" y="973"/>
              </a:cxn>
              <a:cxn ang="0">
                <a:pos x="218" y="1075"/>
              </a:cxn>
              <a:cxn ang="0">
                <a:pos x="160" y="1170"/>
              </a:cxn>
              <a:cxn ang="0">
                <a:pos x="143" y="1195"/>
              </a:cxn>
              <a:cxn ang="0">
                <a:pos x="90" y="1258"/>
              </a:cxn>
              <a:cxn ang="0">
                <a:pos x="32" y="1314"/>
              </a:cxn>
              <a:cxn ang="0">
                <a:pos x="0" y="1319"/>
              </a:cxn>
              <a:cxn ang="0">
                <a:pos x="41" y="1285"/>
              </a:cxn>
              <a:cxn ang="0">
                <a:pos x="114" y="1206"/>
              </a:cxn>
              <a:cxn ang="0">
                <a:pos x="147" y="1161"/>
              </a:cxn>
              <a:cxn ang="0">
                <a:pos x="203" y="1069"/>
              </a:cxn>
              <a:cxn ang="0">
                <a:pos x="252" y="967"/>
              </a:cxn>
              <a:cxn ang="0">
                <a:pos x="292" y="859"/>
              </a:cxn>
              <a:cxn ang="0">
                <a:pos x="324" y="749"/>
              </a:cxn>
              <a:cxn ang="0">
                <a:pos x="350" y="638"/>
              </a:cxn>
              <a:cxn ang="0">
                <a:pos x="368" y="531"/>
              </a:cxn>
              <a:cxn ang="0">
                <a:pos x="382" y="426"/>
              </a:cxn>
              <a:cxn ang="0">
                <a:pos x="391" y="327"/>
              </a:cxn>
              <a:cxn ang="0">
                <a:pos x="396" y="258"/>
              </a:cxn>
              <a:cxn ang="0">
                <a:pos x="398" y="216"/>
              </a:cxn>
              <a:cxn ang="0">
                <a:pos x="400" y="176"/>
              </a:cxn>
              <a:cxn ang="0">
                <a:pos x="400" y="123"/>
              </a:cxn>
              <a:cxn ang="0">
                <a:pos x="401" y="78"/>
              </a:cxn>
              <a:cxn ang="0">
                <a:pos x="400" y="32"/>
              </a:cxn>
              <a:cxn ang="0">
                <a:pos x="400" y="10"/>
              </a:cxn>
              <a:cxn ang="0">
                <a:pos x="399" y="0"/>
              </a:cxn>
            </a:cxnLst>
            <a:rect l="0" t="0" r="r" b="b"/>
            <a:pathLst>
              <a:path w="417" h="1332">
                <a:moveTo>
                  <a:pt x="415" y="0"/>
                </a:moveTo>
                <a:lnTo>
                  <a:pt x="415" y="6"/>
                </a:lnTo>
                <a:lnTo>
                  <a:pt x="416" y="10"/>
                </a:lnTo>
                <a:lnTo>
                  <a:pt x="416" y="24"/>
                </a:lnTo>
                <a:lnTo>
                  <a:pt x="417" y="32"/>
                </a:lnTo>
                <a:lnTo>
                  <a:pt x="417" y="65"/>
                </a:lnTo>
                <a:lnTo>
                  <a:pt x="417" y="78"/>
                </a:lnTo>
                <a:lnTo>
                  <a:pt x="417" y="107"/>
                </a:lnTo>
                <a:lnTo>
                  <a:pt x="417" y="123"/>
                </a:lnTo>
                <a:lnTo>
                  <a:pt x="417" y="158"/>
                </a:lnTo>
                <a:lnTo>
                  <a:pt x="416" y="176"/>
                </a:lnTo>
                <a:lnTo>
                  <a:pt x="415" y="195"/>
                </a:lnTo>
                <a:lnTo>
                  <a:pt x="415" y="216"/>
                </a:lnTo>
                <a:lnTo>
                  <a:pt x="413" y="236"/>
                </a:lnTo>
                <a:lnTo>
                  <a:pt x="413" y="258"/>
                </a:lnTo>
                <a:lnTo>
                  <a:pt x="411" y="280"/>
                </a:lnTo>
                <a:lnTo>
                  <a:pt x="408" y="327"/>
                </a:lnTo>
                <a:lnTo>
                  <a:pt x="404" y="375"/>
                </a:lnTo>
                <a:lnTo>
                  <a:pt x="398" y="426"/>
                </a:lnTo>
                <a:lnTo>
                  <a:pt x="392" y="477"/>
                </a:lnTo>
                <a:lnTo>
                  <a:pt x="385" y="531"/>
                </a:lnTo>
                <a:lnTo>
                  <a:pt x="376" y="585"/>
                </a:lnTo>
                <a:lnTo>
                  <a:pt x="366" y="640"/>
                </a:lnTo>
                <a:lnTo>
                  <a:pt x="365" y="643"/>
                </a:lnTo>
                <a:lnTo>
                  <a:pt x="353" y="699"/>
                </a:lnTo>
                <a:lnTo>
                  <a:pt x="339" y="755"/>
                </a:lnTo>
                <a:lnTo>
                  <a:pt x="324" y="810"/>
                </a:lnTo>
                <a:lnTo>
                  <a:pt x="307" y="865"/>
                </a:lnTo>
                <a:lnTo>
                  <a:pt x="288" y="920"/>
                </a:lnTo>
                <a:lnTo>
                  <a:pt x="267" y="973"/>
                </a:lnTo>
                <a:lnTo>
                  <a:pt x="244" y="1025"/>
                </a:lnTo>
                <a:lnTo>
                  <a:pt x="218" y="1075"/>
                </a:lnTo>
                <a:lnTo>
                  <a:pt x="190" y="1124"/>
                </a:lnTo>
                <a:lnTo>
                  <a:pt x="160" y="1170"/>
                </a:lnTo>
                <a:lnTo>
                  <a:pt x="158" y="1173"/>
                </a:lnTo>
                <a:lnTo>
                  <a:pt x="143" y="1195"/>
                </a:lnTo>
                <a:lnTo>
                  <a:pt x="126" y="1217"/>
                </a:lnTo>
                <a:lnTo>
                  <a:pt x="90" y="1258"/>
                </a:lnTo>
                <a:lnTo>
                  <a:pt x="52" y="1296"/>
                </a:lnTo>
                <a:lnTo>
                  <a:pt x="32" y="1314"/>
                </a:lnTo>
                <a:lnTo>
                  <a:pt x="10" y="1332"/>
                </a:lnTo>
                <a:lnTo>
                  <a:pt x="0" y="1319"/>
                </a:lnTo>
                <a:lnTo>
                  <a:pt x="20" y="1302"/>
                </a:lnTo>
                <a:lnTo>
                  <a:pt x="41" y="1285"/>
                </a:lnTo>
                <a:lnTo>
                  <a:pt x="79" y="1247"/>
                </a:lnTo>
                <a:lnTo>
                  <a:pt x="114" y="1206"/>
                </a:lnTo>
                <a:lnTo>
                  <a:pt x="131" y="1184"/>
                </a:lnTo>
                <a:lnTo>
                  <a:pt x="147" y="1161"/>
                </a:lnTo>
                <a:lnTo>
                  <a:pt x="175" y="1118"/>
                </a:lnTo>
                <a:lnTo>
                  <a:pt x="203" y="1069"/>
                </a:lnTo>
                <a:lnTo>
                  <a:pt x="229" y="1019"/>
                </a:lnTo>
                <a:lnTo>
                  <a:pt x="252" y="967"/>
                </a:lnTo>
                <a:lnTo>
                  <a:pt x="273" y="914"/>
                </a:lnTo>
                <a:lnTo>
                  <a:pt x="292" y="859"/>
                </a:lnTo>
                <a:lnTo>
                  <a:pt x="309" y="804"/>
                </a:lnTo>
                <a:lnTo>
                  <a:pt x="324" y="749"/>
                </a:lnTo>
                <a:lnTo>
                  <a:pt x="338" y="693"/>
                </a:lnTo>
                <a:lnTo>
                  <a:pt x="350" y="638"/>
                </a:lnTo>
                <a:lnTo>
                  <a:pt x="359" y="585"/>
                </a:lnTo>
                <a:lnTo>
                  <a:pt x="368" y="531"/>
                </a:lnTo>
                <a:lnTo>
                  <a:pt x="376" y="477"/>
                </a:lnTo>
                <a:lnTo>
                  <a:pt x="382" y="426"/>
                </a:lnTo>
                <a:lnTo>
                  <a:pt x="387" y="375"/>
                </a:lnTo>
                <a:lnTo>
                  <a:pt x="391" y="327"/>
                </a:lnTo>
                <a:lnTo>
                  <a:pt x="395" y="280"/>
                </a:lnTo>
                <a:lnTo>
                  <a:pt x="396" y="258"/>
                </a:lnTo>
                <a:lnTo>
                  <a:pt x="397" y="236"/>
                </a:lnTo>
                <a:lnTo>
                  <a:pt x="398" y="216"/>
                </a:lnTo>
                <a:lnTo>
                  <a:pt x="399" y="195"/>
                </a:lnTo>
                <a:lnTo>
                  <a:pt x="400" y="176"/>
                </a:lnTo>
                <a:lnTo>
                  <a:pt x="400" y="158"/>
                </a:lnTo>
                <a:lnTo>
                  <a:pt x="400" y="123"/>
                </a:lnTo>
                <a:lnTo>
                  <a:pt x="401" y="107"/>
                </a:lnTo>
                <a:lnTo>
                  <a:pt x="401" y="78"/>
                </a:lnTo>
                <a:lnTo>
                  <a:pt x="400" y="65"/>
                </a:lnTo>
                <a:lnTo>
                  <a:pt x="400" y="32"/>
                </a:lnTo>
                <a:lnTo>
                  <a:pt x="400" y="24"/>
                </a:lnTo>
                <a:lnTo>
                  <a:pt x="400" y="10"/>
                </a:lnTo>
                <a:lnTo>
                  <a:pt x="399" y="6"/>
                </a:lnTo>
                <a:lnTo>
                  <a:pt x="399" y="0"/>
                </a:lnTo>
                <a:lnTo>
                  <a:pt x="4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74" name="Freeform 1558"/>
          <p:cNvSpPr>
            <a:spLocks/>
          </p:cNvSpPr>
          <p:nvPr/>
        </p:nvSpPr>
        <p:spPr bwMode="auto">
          <a:xfrm>
            <a:off x="4970787" y="4435337"/>
            <a:ext cx="130635" cy="122207"/>
          </a:xfrm>
          <a:custGeom>
            <a:avLst/>
            <a:gdLst/>
            <a:ahLst/>
            <a:cxnLst>
              <a:cxn ang="0">
                <a:pos x="24" y="0"/>
              </a:cxn>
              <a:cxn ang="0">
                <a:pos x="34" y="31"/>
              </a:cxn>
              <a:cxn ang="0">
                <a:pos x="62" y="48"/>
              </a:cxn>
              <a:cxn ang="0">
                <a:pos x="47" y="48"/>
              </a:cxn>
              <a:cxn ang="0">
                <a:pos x="30" y="50"/>
              </a:cxn>
              <a:cxn ang="0">
                <a:pos x="15" y="54"/>
              </a:cxn>
              <a:cxn ang="0">
                <a:pos x="0" y="58"/>
              </a:cxn>
              <a:cxn ang="0">
                <a:pos x="7" y="44"/>
              </a:cxn>
              <a:cxn ang="0">
                <a:pos x="15" y="29"/>
              </a:cxn>
              <a:cxn ang="0">
                <a:pos x="20" y="14"/>
              </a:cxn>
              <a:cxn ang="0">
                <a:pos x="24" y="0"/>
              </a:cxn>
            </a:cxnLst>
            <a:rect l="0" t="0" r="r" b="b"/>
            <a:pathLst>
              <a:path w="62" h="58">
                <a:moveTo>
                  <a:pt x="24" y="0"/>
                </a:moveTo>
                <a:lnTo>
                  <a:pt x="34" y="31"/>
                </a:lnTo>
                <a:lnTo>
                  <a:pt x="62" y="48"/>
                </a:lnTo>
                <a:lnTo>
                  <a:pt x="47" y="48"/>
                </a:lnTo>
                <a:lnTo>
                  <a:pt x="30" y="50"/>
                </a:lnTo>
                <a:lnTo>
                  <a:pt x="15" y="54"/>
                </a:lnTo>
                <a:lnTo>
                  <a:pt x="0" y="58"/>
                </a:lnTo>
                <a:lnTo>
                  <a:pt x="7" y="44"/>
                </a:lnTo>
                <a:lnTo>
                  <a:pt x="15" y="29"/>
                </a:lnTo>
                <a:lnTo>
                  <a:pt x="20" y="14"/>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75" name="Rectangle 1559"/>
          <p:cNvSpPr>
            <a:spLocks noChangeArrowheads="1"/>
          </p:cNvSpPr>
          <p:nvPr/>
        </p:nvSpPr>
        <p:spPr bwMode="auto">
          <a:xfrm>
            <a:off x="7754146" y="2697054"/>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76" name="Freeform 1560"/>
          <p:cNvSpPr>
            <a:spLocks noEditPoints="1"/>
          </p:cNvSpPr>
          <p:nvPr/>
        </p:nvSpPr>
        <p:spPr bwMode="auto">
          <a:xfrm>
            <a:off x="7741504" y="2684412"/>
            <a:ext cx="313944" cy="341336"/>
          </a:xfrm>
          <a:custGeom>
            <a:avLst/>
            <a:gdLst/>
            <a:ahLst/>
            <a:cxnLst>
              <a:cxn ang="0">
                <a:pos x="13" y="13"/>
              </a:cxn>
              <a:cxn ang="0">
                <a:pos x="13" y="148"/>
              </a:cxn>
              <a:cxn ang="0">
                <a:pos x="135" y="148"/>
              </a:cxn>
              <a:cxn ang="0">
                <a:pos x="135" y="13"/>
              </a:cxn>
              <a:cxn ang="0">
                <a:pos x="13" y="13"/>
              </a:cxn>
              <a:cxn ang="0">
                <a:pos x="6" y="0"/>
              </a:cxn>
              <a:cxn ang="0">
                <a:pos x="144" y="0"/>
              </a:cxn>
              <a:cxn ang="0">
                <a:pos x="146" y="1"/>
              </a:cxn>
              <a:cxn ang="0">
                <a:pos x="148" y="2"/>
              </a:cxn>
              <a:cxn ang="0">
                <a:pos x="148" y="4"/>
              </a:cxn>
              <a:cxn ang="0">
                <a:pos x="149" y="6"/>
              </a:cxn>
              <a:cxn ang="0">
                <a:pos x="149" y="155"/>
              </a:cxn>
              <a:cxn ang="0">
                <a:pos x="148" y="159"/>
              </a:cxn>
              <a:cxn ang="0">
                <a:pos x="146" y="161"/>
              </a:cxn>
              <a:cxn ang="0">
                <a:pos x="144" y="162"/>
              </a:cxn>
              <a:cxn ang="0">
                <a:pos x="6" y="162"/>
              </a:cxn>
              <a:cxn ang="0">
                <a:pos x="2" y="161"/>
              </a:cxn>
              <a:cxn ang="0">
                <a:pos x="0" y="157"/>
              </a:cxn>
              <a:cxn ang="0">
                <a:pos x="0" y="6"/>
              </a:cxn>
              <a:cxn ang="0">
                <a:pos x="1" y="3"/>
              </a:cxn>
              <a:cxn ang="0">
                <a:pos x="3" y="0"/>
              </a:cxn>
              <a:cxn ang="0">
                <a:pos x="6" y="0"/>
              </a:cxn>
            </a:cxnLst>
            <a:rect l="0" t="0" r="r" b="b"/>
            <a:pathLst>
              <a:path w="149" h="162">
                <a:moveTo>
                  <a:pt x="13" y="13"/>
                </a:moveTo>
                <a:lnTo>
                  <a:pt x="13" y="148"/>
                </a:lnTo>
                <a:lnTo>
                  <a:pt x="135" y="148"/>
                </a:lnTo>
                <a:lnTo>
                  <a:pt x="135" y="13"/>
                </a:lnTo>
                <a:lnTo>
                  <a:pt x="13" y="13"/>
                </a:lnTo>
                <a:close/>
                <a:moveTo>
                  <a:pt x="6" y="0"/>
                </a:moveTo>
                <a:lnTo>
                  <a:pt x="144" y="0"/>
                </a:lnTo>
                <a:lnTo>
                  <a:pt x="146" y="1"/>
                </a:lnTo>
                <a:lnTo>
                  <a:pt x="148" y="2"/>
                </a:lnTo>
                <a:lnTo>
                  <a:pt x="148" y="4"/>
                </a:lnTo>
                <a:lnTo>
                  <a:pt x="149" y="6"/>
                </a:lnTo>
                <a:lnTo>
                  <a:pt x="149" y="155"/>
                </a:lnTo>
                <a:lnTo>
                  <a:pt x="148" y="159"/>
                </a:lnTo>
                <a:lnTo>
                  <a:pt x="146" y="161"/>
                </a:lnTo>
                <a:lnTo>
                  <a:pt x="144" y="162"/>
                </a:lnTo>
                <a:lnTo>
                  <a:pt x="6" y="162"/>
                </a:lnTo>
                <a:lnTo>
                  <a:pt x="2" y="161"/>
                </a:lnTo>
                <a:lnTo>
                  <a:pt x="0" y="157"/>
                </a:lnTo>
                <a:lnTo>
                  <a:pt x="0" y="6"/>
                </a:lnTo>
                <a:lnTo>
                  <a:pt x="1" y="3"/>
                </a:lnTo>
                <a:lnTo>
                  <a:pt x="3" y="0"/>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77" name="Freeform 1561"/>
          <p:cNvSpPr>
            <a:spLocks/>
          </p:cNvSpPr>
          <p:nvPr/>
        </p:nvSpPr>
        <p:spPr bwMode="auto">
          <a:xfrm>
            <a:off x="7811898" y="2770990"/>
            <a:ext cx="178881" cy="182390"/>
          </a:xfrm>
          <a:custGeom>
            <a:avLst/>
            <a:gdLst/>
            <a:ahLst/>
            <a:cxnLst>
              <a:cxn ang="0">
                <a:pos x="21" y="0"/>
              </a:cxn>
              <a:cxn ang="0">
                <a:pos x="28" y="0"/>
              </a:cxn>
              <a:cxn ang="0">
                <a:pos x="28" y="23"/>
              </a:cxn>
              <a:cxn ang="0">
                <a:pos x="51" y="23"/>
              </a:cxn>
              <a:cxn ang="0">
                <a:pos x="51" y="29"/>
              </a:cxn>
              <a:cxn ang="0">
                <a:pos x="28" y="29"/>
              </a:cxn>
              <a:cxn ang="0">
                <a:pos x="28" y="52"/>
              </a:cxn>
              <a:cxn ang="0">
                <a:pos x="21" y="52"/>
              </a:cxn>
              <a:cxn ang="0">
                <a:pos x="21" y="29"/>
              </a:cxn>
              <a:cxn ang="0">
                <a:pos x="0" y="29"/>
              </a:cxn>
              <a:cxn ang="0">
                <a:pos x="0" y="23"/>
              </a:cxn>
              <a:cxn ang="0">
                <a:pos x="21" y="23"/>
              </a:cxn>
              <a:cxn ang="0">
                <a:pos x="21" y="0"/>
              </a:cxn>
            </a:cxnLst>
            <a:rect l="0" t="0" r="r" b="b"/>
            <a:pathLst>
              <a:path w="51" h="52">
                <a:moveTo>
                  <a:pt x="21" y="0"/>
                </a:moveTo>
                <a:lnTo>
                  <a:pt x="28" y="0"/>
                </a:lnTo>
                <a:lnTo>
                  <a:pt x="28" y="23"/>
                </a:lnTo>
                <a:lnTo>
                  <a:pt x="51" y="23"/>
                </a:lnTo>
                <a:lnTo>
                  <a:pt x="51" y="29"/>
                </a:lnTo>
                <a:lnTo>
                  <a:pt x="28" y="29"/>
                </a:lnTo>
                <a:lnTo>
                  <a:pt x="28" y="52"/>
                </a:lnTo>
                <a:lnTo>
                  <a:pt x="21" y="52"/>
                </a:lnTo>
                <a:lnTo>
                  <a:pt x="21" y="29"/>
                </a:lnTo>
                <a:lnTo>
                  <a:pt x="0" y="29"/>
                </a:lnTo>
                <a:lnTo>
                  <a:pt x="0" y="23"/>
                </a:lnTo>
                <a:lnTo>
                  <a:pt x="21" y="2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78" name="Rectangle 1562"/>
          <p:cNvSpPr>
            <a:spLocks noChangeArrowheads="1"/>
          </p:cNvSpPr>
          <p:nvPr/>
        </p:nvSpPr>
        <p:spPr bwMode="auto">
          <a:xfrm>
            <a:off x="7471807" y="2273545"/>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79" name="Freeform 1563"/>
          <p:cNvSpPr>
            <a:spLocks noEditPoints="1"/>
          </p:cNvSpPr>
          <p:nvPr/>
        </p:nvSpPr>
        <p:spPr bwMode="auto">
          <a:xfrm>
            <a:off x="7459165" y="2260903"/>
            <a:ext cx="313944" cy="341336"/>
          </a:xfrm>
          <a:custGeom>
            <a:avLst/>
            <a:gdLst/>
            <a:ahLst/>
            <a:cxnLst>
              <a:cxn ang="0">
                <a:pos x="13" y="13"/>
              </a:cxn>
              <a:cxn ang="0">
                <a:pos x="13" y="148"/>
              </a:cxn>
              <a:cxn ang="0">
                <a:pos x="136" y="148"/>
              </a:cxn>
              <a:cxn ang="0">
                <a:pos x="136" y="13"/>
              </a:cxn>
              <a:cxn ang="0">
                <a:pos x="13" y="13"/>
              </a:cxn>
              <a:cxn ang="0">
                <a:pos x="4" y="0"/>
              </a:cxn>
              <a:cxn ang="0">
                <a:pos x="144" y="0"/>
              </a:cxn>
              <a:cxn ang="0">
                <a:pos x="146" y="1"/>
              </a:cxn>
              <a:cxn ang="0">
                <a:pos x="149" y="4"/>
              </a:cxn>
              <a:cxn ang="0">
                <a:pos x="149" y="157"/>
              </a:cxn>
              <a:cxn ang="0">
                <a:pos x="147" y="159"/>
              </a:cxn>
              <a:cxn ang="0">
                <a:pos x="146" y="161"/>
              </a:cxn>
              <a:cxn ang="0">
                <a:pos x="144" y="162"/>
              </a:cxn>
              <a:cxn ang="0">
                <a:pos x="6" y="162"/>
              </a:cxn>
              <a:cxn ang="0">
                <a:pos x="2" y="161"/>
              </a:cxn>
              <a:cxn ang="0">
                <a:pos x="1" y="159"/>
              </a:cxn>
              <a:cxn ang="0">
                <a:pos x="0" y="155"/>
              </a:cxn>
              <a:cxn ang="0">
                <a:pos x="0" y="4"/>
              </a:cxn>
              <a:cxn ang="0">
                <a:pos x="2" y="1"/>
              </a:cxn>
              <a:cxn ang="0">
                <a:pos x="4" y="0"/>
              </a:cxn>
            </a:cxnLst>
            <a:rect l="0" t="0" r="r" b="b"/>
            <a:pathLst>
              <a:path w="149" h="162">
                <a:moveTo>
                  <a:pt x="13" y="13"/>
                </a:moveTo>
                <a:lnTo>
                  <a:pt x="13" y="148"/>
                </a:lnTo>
                <a:lnTo>
                  <a:pt x="136" y="148"/>
                </a:lnTo>
                <a:lnTo>
                  <a:pt x="136" y="13"/>
                </a:lnTo>
                <a:lnTo>
                  <a:pt x="13" y="13"/>
                </a:lnTo>
                <a:close/>
                <a:moveTo>
                  <a:pt x="4" y="0"/>
                </a:moveTo>
                <a:lnTo>
                  <a:pt x="144" y="0"/>
                </a:lnTo>
                <a:lnTo>
                  <a:pt x="146" y="1"/>
                </a:lnTo>
                <a:lnTo>
                  <a:pt x="149" y="4"/>
                </a:lnTo>
                <a:lnTo>
                  <a:pt x="149" y="157"/>
                </a:lnTo>
                <a:lnTo>
                  <a:pt x="147" y="159"/>
                </a:lnTo>
                <a:lnTo>
                  <a:pt x="146" y="161"/>
                </a:lnTo>
                <a:lnTo>
                  <a:pt x="144" y="162"/>
                </a:lnTo>
                <a:lnTo>
                  <a:pt x="6" y="162"/>
                </a:lnTo>
                <a:lnTo>
                  <a:pt x="2" y="161"/>
                </a:lnTo>
                <a:lnTo>
                  <a:pt x="1" y="159"/>
                </a:lnTo>
                <a:lnTo>
                  <a:pt x="0" y="155"/>
                </a:lnTo>
                <a:lnTo>
                  <a:pt x="0" y="4"/>
                </a:lnTo>
                <a:lnTo>
                  <a:pt x="2"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80" name="Freeform 1564"/>
          <p:cNvSpPr>
            <a:spLocks/>
          </p:cNvSpPr>
          <p:nvPr/>
        </p:nvSpPr>
        <p:spPr bwMode="auto">
          <a:xfrm>
            <a:off x="7527452" y="2348880"/>
            <a:ext cx="178881" cy="178883"/>
          </a:xfrm>
          <a:custGeom>
            <a:avLst/>
            <a:gdLst/>
            <a:ahLst/>
            <a:cxnLst>
              <a:cxn ang="0">
                <a:pos x="22" y="0"/>
              </a:cxn>
              <a:cxn ang="0">
                <a:pos x="29" y="0"/>
              </a:cxn>
              <a:cxn ang="0">
                <a:pos x="29" y="23"/>
              </a:cxn>
              <a:cxn ang="0">
                <a:pos x="51" y="23"/>
              </a:cxn>
              <a:cxn ang="0">
                <a:pos x="51" y="29"/>
              </a:cxn>
              <a:cxn ang="0">
                <a:pos x="29" y="29"/>
              </a:cxn>
              <a:cxn ang="0">
                <a:pos x="29" y="51"/>
              </a:cxn>
              <a:cxn ang="0">
                <a:pos x="22" y="51"/>
              </a:cxn>
              <a:cxn ang="0">
                <a:pos x="22" y="29"/>
              </a:cxn>
              <a:cxn ang="0">
                <a:pos x="0" y="29"/>
              </a:cxn>
              <a:cxn ang="0">
                <a:pos x="0" y="23"/>
              </a:cxn>
              <a:cxn ang="0">
                <a:pos x="22" y="23"/>
              </a:cxn>
              <a:cxn ang="0">
                <a:pos x="22" y="0"/>
              </a:cxn>
            </a:cxnLst>
            <a:rect l="0" t="0" r="r" b="b"/>
            <a:pathLst>
              <a:path w="51" h="51">
                <a:moveTo>
                  <a:pt x="22" y="0"/>
                </a:moveTo>
                <a:lnTo>
                  <a:pt x="29" y="0"/>
                </a:lnTo>
                <a:lnTo>
                  <a:pt x="29" y="23"/>
                </a:lnTo>
                <a:lnTo>
                  <a:pt x="51" y="23"/>
                </a:lnTo>
                <a:lnTo>
                  <a:pt x="51" y="29"/>
                </a:lnTo>
                <a:lnTo>
                  <a:pt x="29" y="29"/>
                </a:lnTo>
                <a:lnTo>
                  <a:pt x="29" y="51"/>
                </a:lnTo>
                <a:lnTo>
                  <a:pt x="22" y="51"/>
                </a:lnTo>
                <a:lnTo>
                  <a:pt x="22" y="29"/>
                </a:lnTo>
                <a:lnTo>
                  <a:pt x="0" y="29"/>
                </a:lnTo>
                <a:lnTo>
                  <a:pt x="0" y="23"/>
                </a:lnTo>
                <a:lnTo>
                  <a:pt x="22" y="2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81" name="Rectangle 1565"/>
          <p:cNvSpPr>
            <a:spLocks noChangeArrowheads="1"/>
          </p:cNvSpPr>
          <p:nvPr/>
        </p:nvSpPr>
        <p:spPr bwMode="auto">
          <a:xfrm>
            <a:off x="6894486" y="2273545"/>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82" name="Freeform 1566"/>
          <p:cNvSpPr>
            <a:spLocks noEditPoints="1"/>
          </p:cNvSpPr>
          <p:nvPr/>
        </p:nvSpPr>
        <p:spPr bwMode="auto">
          <a:xfrm>
            <a:off x="6879737" y="2260903"/>
            <a:ext cx="313944" cy="341336"/>
          </a:xfrm>
          <a:custGeom>
            <a:avLst/>
            <a:gdLst/>
            <a:ahLst/>
            <a:cxnLst>
              <a:cxn ang="0">
                <a:pos x="14" y="13"/>
              </a:cxn>
              <a:cxn ang="0">
                <a:pos x="14" y="148"/>
              </a:cxn>
              <a:cxn ang="0">
                <a:pos x="136" y="148"/>
              </a:cxn>
              <a:cxn ang="0">
                <a:pos x="136" y="13"/>
              </a:cxn>
              <a:cxn ang="0">
                <a:pos x="14" y="13"/>
              </a:cxn>
              <a:cxn ang="0">
                <a:pos x="5" y="0"/>
              </a:cxn>
              <a:cxn ang="0">
                <a:pos x="143" y="0"/>
              </a:cxn>
              <a:cxn ang="0">
                <a:pos x="146" y="0"/>
              </a:cxn>
              <a:cxn ang="0">
                <a:pos x="149" y="3"/>
              </a:cxn>
              <a:cxn ang="0">
                <a:pos x="149" y="6"/>
              </a:cxn>
              <a:cxn ang="0">
                <a:pos x="149" y="157"/>
              </a:cxn>
              <a:cxn ang="0">
                <a:pos x="148" y="159"/>
              </a:cxn>
              <a:cxn ang="0">
                <a:pos x="145" y="162"/>
              </a:cxn>
              <a:cxn ang="0">
                <a:pos x="7" y="162"/>
              </a:cxn>
              <a:cxn ang="0">
                <a:pos x="3" y="161"/>
              </a:cxn>
              <a:cxn ang="0">
                <a:pos x="1" y="159"/>
              </a:cxn>
              <a:cxn ang="0">
                <a:pos x="0" y="155"/>
              </a:cxn>
              <a:cxn ang="0">
                <a:pos x="0" y="6"/>
              </a:cxn>
              <a:cxn ang="0">
                <a:pos x="1" y="4"/>
              </a:cxn>
              <a:cxn ang="0">
                <a:pos x="1" y="2"/>
              </a:cxn>
              <a:cxn ang="0">
                <a:pos x="3" y="1"/>
              </a:cxn>
              <a:cxn ang="0">
                <a:pos x="5" y="0"/>
              </a:cxn>
            </a:cxnLst>
            <a:rect l="0" t="0" r="r" b="b"/>
            <a:pathLst>
              <a:path w="149" h="162">
                <a:moveTo>
                  <a:pt x="14" y="13"/>
                </a:moveTo>
                <a:lnTo>
                  <a:pt x="14" y="148"/>
                </a:lnTo>
                <a:lnTo>
                  <a:pt x="136" y="148"/>
                </a:lnTo>
                <a:lnTo>
                  <a:pt x="136" y="13"/>
                </a:lnTo>
                <a:lnTo>
                  <a:pt x="14" y="13"/>
                </a:lnTo>
                <a:close/>
                <a:moveTo>
                  <a:pt x="5" y="0"/>
                </a:moveTo>
                <a:lnTo>
                  <a:pt x="143" y="0"/>
                </a:lnTo>
                <a:lnTo>
                  <a:pt x="146" y="0"/>
                </a:lnTo>
                <a:lnTo>
                  <a:pt x="149" y="3"/>
                </a:lnTo>
                <a:lnTo>
                  <a:pt x="149" y="6"/>
                </a:lnTo>
                <a:lnTo>
                  <a:pt x="149" y="157"/>
                </a:lnTo>
                <a:lnTo>
                  <a:pt x="148" y="159"/>
                </a:lnTo>
                <a:lnTo>
                  <a:pt x="145" y="162"/>
                </a:lnTo>
                <a:lnTo>
                  <a:pt x="7" y="162"/>
                </a:lnTo>
                <a:lnTo>
                  <a:pt x="3" y="161"/>
                </a:lnTo>
                <a:lnTo>
                  <a:pt x="1" y="159"/>
                </a:lnTo>
                <a:lnTo>
                  <a:pt x="0" y="155"/>
                </a:lnTo>
                <a:lnTo>
                  <a:pt x="0" y="6"/>
                </a:lnTo>
                <a:lnTo>
                  <a:pt x="1" y="4"/>
                </a:lnTo>
                <a:lnTo>
                  <a:pt x="1" y="2"/>
                </a:lnTo>
                <a:lnTo>
                  <a:pt x="3"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83" name="Freeform 1567"/>
          <p:cNvSpPr>
            <a:spLocks/>
          </p:cNvSpPr>
          <p:nvPr/>
        </p:nvSpPr>
        <p:spPr bwMode="auto">
          <a:xfrm>
            <a:off x="6952239" y="2348880"/>
            <a:ext cx="178881" cy="178883"/>
          </a:xfrm>
          <a:custGeom>
            <a:avLst/>
            <a:gdLst/>
            <a:ahLst/>
            <a:cxnLst>
              <a:cxn ang="0">
                <a:pos x="21" y="0"/>
              </a:cxn>
              <a:cxn ang="0">
                <a:pos x="28" y="0"/>
              </a:cxn>
              <a:cxn ang="0">
                <a:pos x="28" y="23"/>
              </a:cxn>
              <a:cxn ang="0">
                <a:pos x="51" y="23"/>
              </a:cxn>
              <a:cxn ang="0">
                <a:pos x="51" y="29"/>
              </a:cxn>
              <a:cxn ang="0">
                <a:pos x="28" y="29"/>
              </a:cxn>
              <a:cxn ang="0">
                <a:pos x="28" y="51"/>
              </a:cxn>
              <a:cxn ang="0">
                <a:pos x="21" y="51"/>
              </a:cxn>
              <a:cxn ang="0">
                <a:pos x="21" y="29"/>
              </a:cxn>
              <a:cxn ang="0">
                <a:pos x="0" y="29"/>
              </a:cxn>
              <a:cxn ang="0">
                <a:pos x="0" y="23"/>
              </a:cxn>
              <a:cxn ang="0">
                <a:pos x="21" y="23"/>
              </a:cxn>
              <a:cxn ang="0">
                <a:pos x="21" y="0"/>
              </a:cxn>
            </a:cxnLst>
            <a:rect l="0" t="0" r="r" b="b"/>
            <a:pathLst>
              <a:path w="51" h="51">
                <a:moveTo>
                  <a:pt x="21" y="0"/>
                </a:moveTo>
                <a:lnTo>
                  <a:pt x="28" y="0"/>
                </a:lnTo>
                <a:lnTo>
                  <a:pt x="28" y="23"/>
                </a:lnTo>
                <a:lnTo>
                  <a:pt x="51" y="23"/>
                </a:lnTo>
                <a:lnTo>
                  <a:pt x="51" y="29"/>
                </a:lnTo>
                <a:lnTo>
                  <a:pt x="28" y="29"/>
                </a:lnTo>
                <a:lnTo>
                  <a:pt x="28" y="51"/>
                </a:lnTo>
                <a:lnTo>
                  <a:pt x="21" y="51"/>
                </a:lnTo>
                <a:lnTo>
                  <a:pt x="21" y="29"/>
                </a:lnTo>
                <a:lnTo>
                  <a:pt x="0" y="29"/>
                </a:lnTo>
                <a:lnTo>
                  <a:pt x="0" y="23"/>
                </a:lnTo>
                <a:lnTo>
                  <a:pt x="21" y="2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84" name="Rectangle 1568"/>
          <p:cNvSpPr>
            <a:spLocks noChangeArrowheads="1"/>
          </p:cNvSpPr>
          <p:nvPr/>
        </p:nvSpPr>
        <p:spPr bwMode="auto">
          <a:xfrm>
            <a:off x="7334851" y="3607282"/>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85" name="Freeform 1569"/>
          <p:cNvSpPr>
            <a:spLocks noEditPoints="1"/>
          </p:cNvSpPr>
          <p:nvPr/>
        </p:nvSpPr>
        <p:spPr bwMode="auto">
          <a:xfrm>
            <a:off x="7320102" y="3592533"/>
            <a:ext cx="316051" cy="343443"/>
          </a:xfrm>
          <a:custGeom>
            <a:avLst/>
            <a:gdLst/>
            <a:ahLst/>
            <a:cxnLst>
              <a:cxn ang="0">
                <a:pos x="14" y="14"/>
              </a:cxn>
              <a:cxn ang="0">
                <a:pos x="14" y="150"/>
              </a:cxn>
              <a:cxn ang="0">
                <a:pos x="136" y="150"/>
              </a:cxn>
              <a:cxn ang="0">
                <a:pos x="136" y="14"/>
              </a:cxn>
              <a:cxn ang="0">
                <a:pos x="14" y="14"/>
              </a:cxn>
              <a:cxn ang="0">
                <a:pos x="7" y="0"/>
              </a:cxn>
              <a:cxn ang="0">
                <a:pos x="143" y="0"/>
              </a:cxn>
              <a:cxn ang="0">
                <a:pos x="146" y="1"/>
              </a:cxn>
              <a:cxn ang="0">
                <a:pos x="148" y="2"/>
              </a:cxn>
              <a:cxn ang="0">
                <a:pos x="149" y="4"/>
              </a:cxn>
              <a:cxn ang="0">
                <a:pos x="150" y="7"/>
              </a:cxn>
              <a:cxn ang="0">
                <a:pos x="150" y="156"/>
              </a:cxn>
              <a:cxn ang="0">
                <a:pos x="149" y="159"/>
              </a:cxn>
              <a:cxn ang="0">
                <a:pos x="148" y="161"/>
              </a:cxn>
              <a:cxn ang="0">
                <a:pos x="146" y="163"/>
              </a:cxn>
              <a:cxn ang="0">
                <a:pos x="143" y="163"/>
              </a:cxn>
              <a:cxn ang="0">
                <a:pos x="7" y="163"/>
              </a:cxn>
              <a:cxn ang="0">
                <a:pos x="3" y="162"/>
              </a:cxn>
              <a:cxn ang="0">
                <a:pos x="2" y="161"/>
              </a:cxn>
              <a:cxn ang="0">
                <a:pos x="0" y="156"/>
              </a:cxn>
              <a:cxn ang="0">
                <a:pos x="0" y="7"/>
              </a:cxn>
              <a:cxn ang="0">
                <a:pos x="1" y="4"/>
              </a:cxn>
              <a:cxn ang="0">
                <a:pos x="2" y="2"/>
              </a:cxn>
              <a:cxn ang="0">
                <a:pos x="4" y="1"/>
              </a:cxn>
              <a:cxn ang="0">
                <a:pos x="7" y="0"/>
              </a:cxn>
            </a:cxnLst>
            <a:rect l="0" t="0" r="r" b="b"/>
            <a:pathLst>
              <a:path w="150" h="163">
                <a:moveTo>
                  <a:pt x="14" y="14"/>
                </a:moveTo>
                <a:lnTo>
                  <a:pt x="14" y="150"/>
                </a:lnTo>
                <a:lnTo>
                  <a:pt x="136" y="150"/>
                </a:lnTo>
                <a:lnTo>
                  <a:pt x="136" y="14"/>
                </a:lnTo>
                <a:lnTo>
                  <a:pt x="14" y="14"/>
                </a:lnTo>
                <a:close/>
                <a:moveTo>
                  <a:pt x="7" y="0"/>
                </a:moveTo>
                <a:lnTo>
                  <a:pt x="143" y="0"/>
                </a:lnTo>
                <a:lnTo>
                  <a:pt x="146" y="1"/>
                </a:lnTo>
                <a:lnTo>
                  <a:pt x="148" y="2"/>
                </a:lnTo>
                <a:lnTo>
                  <a:pt x="149" y="4"/>
                </a:lnTo>
                <a:lnTo>
                  <a:pt x="150" y="7"/>
                </a:lnTo>
                <a:lnTo>
                  <a:pt x="150" y="156"/>
                </a:lnTo>
                <a:lnTo>
                  <a:pt x="149" y="159"/>
                </a:lnTo>
                <a:lnTo>
                  <a:pt x="148" y="161"/>
                </a:lnTo>
                <a:lnTo>
                  <a:pt x="146" y="163"/>
                </a:lnTo>
                <a:lnTo>
                  <a:pt x="143" y="163"/>
                </a:lnTo>
                <a:lnTo>
                  <a:pt x="7" y="163"/>
                </a:lnTo>
                <a:lnTo>
                  <a:pt x="3" y="162"/>
                </a:lnTo>
                <a:lnTo>
                  <a:pt x="2" y="161"/>
                </a:lnTo>
                <a:lnTo>
                  <a:pt x="0" y="156"/>
                </a:lnTo>
                <a:lnTo>
                  <a:pt x="0" y="7"/>
                </a:lnTo>
                <a:lnTo>
                  <a:pt x="1" y="4"/>
                </a:lnTo>
                <a:lnTo>
                  <a:pt x="2" y="2"/>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86" name="Freeform 1570"/>
          <p:cNvSpPr>
            <a:spLocks/>
          </p:cNvSpPr>
          <p:nvPr/>
        </p:nvSpPr>
        <p:spPr bwMode="auto">
          <a:xfrm>
            <a:off x="7392603" y="3684724"/>
            <a:ext cx="178881" cy="178883"/>
          </a:xfrm>
          <a:custGeom>
            <a:avLst/>
            <a:gdLst/>
            <a:ahLst/>
            <a:cxnLst>
              <a:cxn ang="0">
                <a:pos x="21" y="0"/>
              </a:cxn>
              <a:cxn ang="0">
                <a:pos x="28" y="0"/>
              </a:cxn>
              <a:cxn ang="0">
                <a:pos x="28" y="22"/>
              </a:cxn>
              <a:cxn ang="0">
                <a:pos x="51" y="22"/>
              </a:cxn>
              <a:cxn ang="0">
                <a:pos x="51" y="28"/>
              </a:cxn>
              <a:cxn ang="0">
                <a:pos x="28" y="28"/>
              </a:cxn>
              <a:cxn ang="0">
                <a:pos x="28" y="51"/>
              </a:cxn>
              <a:cxn ang="0">
                <a:pos x="21" y="51"/>
              </a:cxn>
              <a:cxn ang="0">
                <a:pos x="21" y="28"/>
              </a:cxn>
              <a:cxn ang="0">
                <a:pos x="0" y="28"/>
              </a:cxn>
              <a:cxn ang="0">
                <a:pos x="0" y="22"/>
              </a:cxn>
              <a:cxn ang="0">
                <a:pos x="21" y="22"/>
              </a:cxn>
              <a:cxn ang="0">
                <a:pos x="21" y="0"/>
              </a:cxn>
            </a:cxnLst>
            <a:rect l="0" t="0" r="r" b="b"/>
            <a:pathLst>
              <a:path w="51" h="51">
                <a:moveTo>
                  <a:pt x="21" y="0"/>
                </a:moveTo>
                <a:lnTo>
                  <a:pt x="28" y="0"/>
                </a:lnTo>
                <a:lnTo>
                  <a:pt x="28" y="22"/>
                </a:lnTo>
                <a:lnTo>
                  <a:pt x="51" y="22"/>
                </a:lnTo>
                <a:lnTo>
                  <a:pt x="51" y="28"/>
                </a:lnTo>
                <a:lnTo>
                  <a:pt x="28" y="28"/>
                </a:lnTo>
                <a:lnTo>
                  <a:pt x="28" y="51"/>
                </a:lnTo>
                <a:lnTo>
                  <a:pt x="21" y="51"/>
                </a:lnTo>
                <a:lnTo>
                  <a:pt x="21" y="28"/>
                </a:lnTo>
                <a:lnTo>
                  <a:pt x="0" y="28"/>
                </a:lnTo>
                <a:lnTo>
                  <a:pt x="0" y="22"/>
                </a:lnTo>
                <a:lnTo>
                  <a:pt x="21" y="2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87" name="Rectangle 1571"/>
          <p:cNvSpPr>
            <a:spLocks noChangeArrowheads="1"/>
          </p:cNvSpPr>
          <p:nvPr/>
        </p:nvSpPr>
        <p:spPr bwMode="auto">
          <a:xfrm>
            <a:off x="7320102" y="4441658"/>
            <a:ext cx="284446" cy="316051"/>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88" name="Freeform 1572"/>
          <p:cNvSpPr>
            <a:spLocks noEditPoints="1"/>
          </p:cNvSpPr>
          <p:nvPr/>
        </p:nvSpPr>
        <p:spPr bwMode="auto">
          <a:xfrm>
            <a:off x="7305353" y="4426909"/>
            <a:ext cx="313944" cy="343443"/>
          </a:xfrm>
          <a:custGeom>
            <a:avLst/>
            <a:gdLst/>
            <a:ahLst/>
            <a:cxnLst>
              <a:cxn ang="0">
                <a:pos x="13" y="14"/>
              </a:cxn>
              <a:cxn ang="0">
                <a:pos x="13" y="150"/>
              </a:cxn>
              <a:cxn ang="0">
                <a:pos x="135" y="150"/>
              </a:cxn>
              <a:cxn ang="0">
                <a:pos x="135" y="14"/>
              </a:cxn>
              <a:cxn ang="0">
                <a:pos x="13" y="14"/>
              </a:cxn>
              <a:cxn ang="0">
                <a:pos x="5" y="0"/>
              </a:cxn>
              <a:cxn ang="0">
                <a:pos x="144" y="0"/>
              </a:cxn>
              <a:cxn ang="0">
                <a:pos x="146" y="2"/>
              </a:cxn>
              <a:cxn ang="0">
                <a:pos x="148" y="3"/>
              </a:cxn>
              <a:cxn ang="0">
                <a:pos x="149" y="5"/>
              </a:cxn>
              <a:cxn ang="0">
                <a:pos x="149" y="159"/>
              </a:cxn>
              <a:cxn ang="0">
                <a:pos x="148" y="161"/>
              </a:cxn>
              <a:cxn ang="0">
                <a:pos x="146" y="162"/>
              </a:cxn>
              <a:cxn ang="0">
                <a:pos x="142" y="163"/>
              </a:cxn>
              <a:cxn ang="0">
                <a:pos x="7" y="163"/>
              </a:cxn>
              <a:cxn ang="0">
                <a:pos x="2" y="162"/>
              </a:cxn>
              <a:cxn ang="0">
                <a:pos x="1" y="161"/>
              </a:cxn>
              <a:cxn ang="0">
                <a:pos x="0" y="157"/>
              </a:cxn>
              <a:cxn ang="0">
                <a:pos x="0" y="5"/>
              </a:cxn>
              <a:cxn ang="0">
                <a:pos x="1" y="3"/>
              </a:cxn>
              <a:cxn ang="0">
                <a:pos x="2" y="2"/>
              </a:cxn>
              <a:cxn ang="0">
                <a:pos x="5" y="0"/>
              </a:cxn>
            </a:cxnLst>
            <a:rect l="0" t="0" r="r" b="b"/>
            <a:pathLst>
              <a:path w="149" h="163">
                <a:moveTo>
                  <a:pt x="13" y="14"/>
                </a:moveTo>
                <a:lnTo>
                  <a:pt x="13" y="150"/>
                </a:lnTo>
                <a:lnTo>
                  <a:pt x="135" y="150"/>
                </a:lnTo>
                <a:lnTo>
                  <a:pt x="135" y="14"/>
                </a:lnTo>
                <a:lnTo>
                  <a:pt x="13" y="14"/>
                </a:lnTo>
                <a:close/>
                <a:moveTo>
                  <a:pt x="5" y="0"/>
                </a:moveTo>
                <a:lnTo>
                  <a:pt x="144" y="0"/>
                </a:lnTo>
                <a:lnTo>
                  <a:pt x="146" y="2"/>
                </a:lnTo>
                <a:lnTo>
                  <a:pt x="148" y="3"/>
                </a:lnTo>
                <a:lnTo>
                  <a:pt x="149" y="5"/>
                </a:lnTo>
                <a:lnTo>
                  <a:pt x="149" y="159"/>
                </a:lnTo>
                <a:lnTo>
                  <a:pt x="148" y="161"/>
                </a:lnTo>
                <a:lnTo>
                  <a:pt x="146" y="162"/>
                </a:lnTo>
                <a:lnTo>
                  <a:pt x="142" y="163"/>
                </a:lnTo>
                <a:lnTo>
                  <a:pt x="7" y="163"/>
                </a:lnTo>
                <a:lnTo>
                  <a:pt x="2" y="162"/>
                </a:lnTo>
                <a:lnTo>
                  <a:pt x="1" y="161"/>
                </a:lnTo>
                <a:lnTo>
                  <a:pt x="0" y="157"/>
                </a:lnTo>
                <a:lnTo>
                  <a:pt x="0" y="5"/>
                </a:lnTo>
                <a:lnTo>
                  <a:pt x="1" y="3"/>
                </a:lnTo>
                <a:lnTo>
                  <a:pt x="2" y="2"/>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89" name="Freeform 1573"/>
          <p:cNvSpPr>
            <a:spLocks/>
          </p:cNvSpPr>
          <p:nvPr/>
        </p:nvSpPr>
        <p:spPr bwMode="auto">
          <a:xfrm>
            <a:off x="7372239" y="4516993"/>
            <a:ext cx="182389" cy="178883"/>
          </a:xfrm>
          <a:custGeom>
            <a:avLst/>
            <a:gdLst/>
            <a:ahLst/>
            <a:cxnLst>
              <a:cxn ang="0">
                <a:pos x="22" y="0"/>
              </a:cxn>
              <a:cxn ang="0">
                <a:pos x="29" y="0"/>
              </a:cxn>
              <a:cxn ang="0">
                <a:pos x="29" y="23"/>
              </a:cxn>
              <a:cxn ang="0">
                <a:pos x="52" y="23"/>
              </a:cxn>
              <a:cxn ang="0">
                <a:pos x="52" y="29"/>
              </a:cxn>
              <a:cxn ang="0">
                <a:pos x="29" y="29"/>
              </a:cxn>
              <a:cxn ang="0">
                <a:pos x="29" y="51"/>
              </a:cxn>
              <a:cxn ang="0">
                <a:pos x="22" y="51"/>
              </a:cxn>
              <a:cxn ang="0">
                <a:pos x="22" y="29"/>
              </a:cxn>
              <a:cxn ang="0">
                <a:pos x="0" y="29"/>
              </a:cxn>
              <a:cxn ang="0">
                <a:pos x="0" y="23"/>
              </a:cxn>
              <a:cxn ang="0">
                <a:pos x="22" y="23"/>
              </a:cxn>
              <a:cxn ang="0">
                <a:pos x="22" y="0"/>
              </a:cxn>
            </a:cxnLst>
            <a:rect l="0" t="0" r="r" b="b"/>
            <a:pathLst>
              <a:path w="52" h="51">
                <a:moveTo>
                  <a:pt x="22" y="0"/>
                </a:moveTo>
                <a:lnTo>
                  <a:pt x="29" y="0"/>
                </a:lnTo>
                <a:lnTo>
                  <a:pt x="29" y="23"/>
                </a:lnTo>
                <a:lnTo>
                  <a:pt x="52" y="23"/>
                </a:lnTo>
                <a:lnTo>
                  <a:pt x="52" y="29"/>
                </a:lnTo>
                <a:lnTo>
                  <a:pt x="29" y="29"/>
                </a:lnTo>
                <a:lnTo>
                  <a:pt x="29" y="51"/>
                </a:lnTo>
                <a:lnTo>
                  <a:pt x="22" y="51"/>
                </a:lnTo>
                <a:lnTo>
                  <a:pt x="22" y="29"/>
                </a:lnTo>
                <a:lnTo>
                  <a:pt x="0" y="29"/>
                </a:lnTo>
                <a:lnTo>
                  <a:pt x="0" y="23"/>
                </a:lnTo>
                <a:lnTo>
                  <a:pt x="22" y="2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90" name="Rectangle 1574"/>
          <p:cNvSpPr>
            <a:spLocks noChangeArrowheads="1"/>
          </p:cNvSpPr>
          <p:nvPr/>
        </p:nvSpPr>
        <p:spPr bwMode="auto">
          <a:xfrm>
            <a:off x="7888994" y="4441658"/>
            <a:ext cx="286553" cy="316051"/>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91" name="Freeform 1575"/>
          <p:cNvSpPr>
            <a:spLocks noEditPoints="1"/>
          </p:cNvSpPr>
          <p:nvPr/>
        </p:nvSpPr>
        <p:spPr bwMode="auto">
          <a:xfrm>
            <a:off x="7874245" y="4426909"/>
            <a:ext cx="316051" cy="343443"/>
          </a:xfrm>
          <a:custGeom>
            <a:avLst/>
            <a:gdLst/>
            <a:ahLst/>
            <a:cxnLst>
              <a:cxn ang="0">
                <a:pos x="14" y="14"/>
              </a:cxn>
              <a:cxn ang="0">
                <a:pos x="14" y="150"/>
              </a:cxn>
              <a:cxn ang="0">
                <a:pos x="136" y="150"/>
              </a:cxn>
              <a:cxn ang="0">
                <a:pos x="136" y="14"/>
              </a:cxn>
              <a:cxn ang="0">
                <a:pos x="14" y="14"/>
              </a:cxn>
              <a:cxn ang="0">
                <a:pos x="5" y="0"/>
              </a:cxn>
              <a:cxn ang="0">
                <a:pos x="145" y="0"/>
              </a:cxn>
              <a:cxn ang="0">
                <a:pos x="147" y="2"/>
              </a:cxn>
              <a:cxn ang="0">
                <a:pos x="149" y="3"/>
              </a:cxn>
              <a:cxn ang="0">
                <a:pos x="150" y="7"/>
              </a:cxn>
              <a:cxn ang="0">
                <a:pos x="150" y="157"/>
              </a:cxn>
              <a:cxn ang="0">
                <a:pos x="149" y="159"/>
              </a:cxn>
              <a:cxn ang="0">
                <a:pos x="148" y="161"/>
              </a:cxn>
              <a:cxn ang="0">
                <a:pos x="146" y="163"/>
              </a:cxn>
              <a:cxn ang="0">
                <a:pos x="143" y="163"/>
              </a:cxn>
              <a:cxn ang="0">
                <a:pos x="7" y="163"/>
              </a:cxn>
              <a:cxn ang="0">
                <a:pos x="3" y="162"/>
              </a:cxn>
              <a:cxn ang="0">
                <a:pos x="2" y="161"/>
              </a:cxn>
              <a:cxn ang="0">
                <a:pos x="0" y="157"/>
              </a:cxn>
              <a:cxn ang="0">
                <a:pos x="0" y="7"/>
              </a:cxn>
              <a:cxn ang="0">
                <a:pos x="2" y="3"/>
              </a:cxn>
              <a:cxn ang="0">
                <a:pos x="3" y="2"/>
              </a:cxn>
              <a:cxn ang="0">
                <a:pos x="5" y="0"/>
              </a:cxn>
            </a:cxnLst>
            <a:rect l="0" t="0" r="r" b="b"/>
            <a:pathLst>
              <a:path w="150" h="163">
                <a:moveTo>
                  <a:pt x="14" y="14"/>
                </a:moveTo>
                <a:lnTo>
                  <a:pt x="14" y="150"/>
                </a:lnTo>
                <a:lnTo>
                  <a:pt x="136" y="150"/>
                </a:lnTo>
                <a:lnTo>
                  <a:pt x="136" y="14"/>
                </a:lnTo>
                <a:lnTo>
                  <a:pt x="14" y="14"/>
                </a:lnTo>
                <a:close/>
                <a:moveTo>
                  <a:pt x="5" y="0"/>
                </a:moveTo>
                <a:lnTo>
                  <a:pt x="145" y="0"/>
                </a:lnTo>
                <a:lnTo>
                  <a:pt x="147" y="2"/>
                </a:lnTo>
                <a:lnTo>
                  <a:pt x="149" y="3"/>
                </a:lnTo>
                <a:lnTo>
                  <a:pt x="150" y="7"/>
                </a:lnTo>
                <a:lnTo>
                  <a:pt x="150" y="157"/>
                </a:lnTo>
                <a:lnTo>
                  <a:pt x="149" y="159"/>
                </a:lnTo>
                <a:lnTo>
                  <a:pt x="148" y="161"/>
                </a:lnTo>
                <a:lnTo>
                  <a:pt x="146" y="163"/>
                </a:lnTo>
                <a:lnTo>
                  <a:pt x="143" y="163"/>
                </a:lnTo>
                <a:lnTo>
                  <a:pt x="7" y="163"/>
                </a:lnTo>
                <a:lnTo>
                  <a:pt x="3" y="162"/>
                </a:lnTo>
                <a:lnTo>
                  <a:pt x="2" y="161"/>
                </a:lnTo>
                <a:lnTo>
                  <a:pt x="0" y="157"/>
                </a:lnTo>
                <a:lnTo>
                  <a:pt x="0" y="7"/>
                </a:lnTo>
                <a:lnTo>
                  <a:pt x="2" y="3"/>
                </a:lnTo>
                <a:lnTo>
                  <a:pt x="3" y="2"/>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92" name="Freeform 1576"/>
          <p:cNvSpPr>
            <a:spLocks/>
          </p:cNvSpPr>
          <p:nvPr/>
        </p:nvSpPr>
        <p:spPr bwMode="auto">
          <a:xfrm>
            <a:off x="7946747" y="4516993"/>
            <a:ext cx="178881" cy="178883"/>
          </a:xfrm>
          <a:custGeom>
            <a:avLst/>
            <a:gdLst/>
            <a:ahLst/>
            <a:cxnLst>
              <a:cxn ang="0">
                <a:pos x="21" y="0"/>
              </a:cxn>
              <a:cxn ang="0">
                <a:pos x="28" y="0"/>
              </a:cxn>
              <a:cxn ang="0">
                <a:pos x="28" y="23"/>
              </a:cxn>
              <a:cxn ang="0">
                <a:pos x="51" y="23"/>
              </a:cxn>
              <a:cxn ang="0">
                <a:pos x="51" y="29"/>
              </a:cxn>
              <a:cxn ang="0">
                <a:pos x="28" y="29"/>
              </a:cxn>
              <a:cxn ang="0">
                <a:pos x="28" y="51"/>
              </a:cxn>
              <a:cxn ang="0">
                <a:pos x="21" y="51"/>
              </a:cxn>
              <a:cxn ang="0">
                <a:pos x="21" y="29"/>
              </a:cxn>
              <a:cxn ang="0">
                <a:pos x="0" y="29"/>
              </a:cxn>
              <a:cxn ang="0">
                <a:pos x="0" y="23"/>
              </a:cxn>
              <a:cxn ang="0">
                <a:pos x="21" y="23"/>
              </a:cxn>
              <a:cxn ang="0">
                <a:pos x="21" y="0"/>
              </a:cxn>
            </a:cxnLst>
            <a:rect l="0" t="0" r="r" b="b"/>
            <a:pathLst>
              <a:path w="51" h="51">
                <a:moveTo>
                  <a:pt x="21" y="0"/>
                </a:moveTo>
                <a:lnTo>
                  <a:pt x="28" y="0"/>
                </a:lnTo>
                <a:lnTo>
                  <a:pt x="28" y="23"/>
                </a:lnTo>
                <a:lnTo>
                  <a:pt x="51" y="23"/>
                </a:lnTo>
                <a:lnTo>
                  <a:pt x="51" y="29"/>
                </a:lnTo>
                <a:lnTo>
                  <a:pt x="28" y="29"/>
                </a:lnTo>
                <a:lnTo>
                  <a:pt x="28" y="51"/>
                </a:lnTo>
                <a:lnTo>
                  <a:pt x="21" y="51"/>
                </a:lnTo>
                <a:lnTo>
                  <a:pt x="21" y="29"/>
                </a:lnTo>
                <a:lnTo>
                  <a:pt x="0" y="29"/>
                </a:lnTo>
                <a:lnTo>
                  <a:pt x="0" y="23"/>
                </a:lnTo>
                <a:lnTo>
                  <a:pt x="21" y="2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93" name="Rectangle 1577"/>
          <p:cNvSpPr>
            <a:spLocks noChangeArrowheads="1"/>
          </p:cNvSpPr>
          <p:nvPr/>
        </p:nvSpPr>
        <p:spPr bwMode="auto">
          <a:xfrm>
            <a:off x="7581371" y="4936806"/>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94" name="Freeform 1578"/>
          <p:cNvSpPr>
            <a:spLocks noEditPoints="1"/>
          </p:cNvSpPr>
          <p:nvPr/>
        </p:nvSpPr>
        <p:spPr bwMode="auto">
          <a:xfrm>
            <a:off x="7566622" y="4922057"/>
            <a:ext cx="316051" cy="343443"/>
          </a:xfrm>
          <a:custGeom>
            <a:avLst/>
            <a:gdLst/>
            <a:ahLst/>
            <a:cxnLst>
              <a:cxn ang="0">
                <a:pos x="14" y="14"/>
              </a:cxn>
              <a:cxn ang="0">
                <a:pos x="14" y="149"/>
              </a:cxn>
              <a:cxn ang="0">
                <a:pos x="137" y="149"/>
              </a:cxn>
              <a:cxn ang="0">
                <a:pos x="137" y="14"/>
              </a:cxn>
              <a:cxn ang="0">
                <a:pos x="14" y="14"/>
              </a:cxn>
              <a:cxn ang="0">
                <a:pos x="5" y="0"/>
              </a:cxn>
              <a:cxn ang="0">
                <a:pos x="145" y="0"/>
              </a:cxn>
              <a:cxn ang="0">
                <a:pos x="147" y="1"/>
              </a:cxn>
              <a:cxn ang="0">
                <a:pos x="148" y="3"/>
              </a:cxn>
              <a:cxn ang="0">
                <a:pos x="150" y="5"/>
              </a:cxn>
              <a:cxn ang="0">
                <a:pos x="150" y="158"/>
              </a:cxn>
              <a:cxn ang="0">
                <a:pos x="148" y="160"/>
              </a:cxn>
              <a:cxn ang="0">
                <a:pos x="147" y="162"/>
              </a:cxn>
              <a:cxn ang="0">
                <a:pos x="143" y="163"/>
              </a:cxn>
              <a:cxn ang="0">
                <a:pos x="7" y="163"/>
              </a:cxn>
              <a:cxn ang="0">
                <a:pos x="3" y="162"/>
              </a:cxn>
              <a:cxn ang="0">
                <a:pos x="2" y="160"/>
              </a:cxn>
              <a:cxn ang="0">
                <a:pos x="0" y="156"/>
              </a:cxn>
              <a:cxn ang="0">
                <a:pos x="0" y="5"/>
              </a:cxn>
              <a:cxn ang="0">
                <a:pos x="2" y="3"/>
              </a:cxn>
              <a:cxn ang="0">
                <a:pos x="3" y="1"/>
              </a:cxn>
              <a:cxn ang="0">
                <a:pos x="5" y="0"/>
              </a:cxn>
            </a:cxnLst>
            <a:rect l="0" t="0" r="r" b="b"/>
            <a:pathLst>
              <a:path w="150" h="163">
                <a:moveTo>
                  <a:pt x="14" y="14"/>
                </a:moveTo>
                <a:lnTo>
                  <a:pt x="14" y="149"/>
                </a:lnTo>
                <a:lnTo>
                  <a:pt x="137" y="149"/>
                </a:lnTo>
                <a:lnTo>
                  <a:pt x="137" y="14"/>
                </a:lnTo>
                <a:lnTo>
                  <a:pt x="14" y="14"/>
                </a:lnTo>
                <a:close/>
                <a:moveTo>
                  <a:pt x="5" y="0"/>
                </a:moveTo>
                <a:lnTo>
                  <a:pt x="145" y="0"/>
                </a:lnTo>
                <a:lnTo>
                  <a:pt x="147" y="1"/>
                </a:lnTo>
                <a:lnTo>
                  <a:pt x="148" y="3"/>
                </a:lnTo>
                <a:lnTo>
                  <a:pt x="150" y="5"/>
                </a:lnTo>
                <a:lnTo>
                  <a:pt x="150" y="158"/>
                </a:lnTo>
                <a:lnTo>
                  <a:pt x="148" y="160"/>
                </a:lnTo>
                <a:lnTo>
                  <a:pt x="147" y="162"/>
                </a:lnTo>
                <a:lnTo>
                  <a:pt x="143" y="163"/>
                </a:lnTo>
                <a:lnTo>
                  <a:pt x="7" y="163"/>
                </a:lnTo>
                <a:lnTo>
                  <a:pt x="3" y="162"/>
                </a:lnTo>
                <a:lnTo>
                  <a:pt x="2" y="160"/>
                </a:lnTo>
                <a:lnTo>
                  <a:pt x="0" y="156"/>
                </a:lnTo>
                <a:lnTo>
                  <a:pt x="0" y="5"/>
                </a:lnTo>
                <a:lnTo>
                  <a:pt x="2" y="3"/>
                </a:lnTo>
                <a:lnTo>
                  <a:pt x="3"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95" name="Freeform 1579"/>
          <p:cNvSpPr>
            <a:spLocks/>
          </p:cNvSpPr>
          <p:nvPr/>
        </p:nvSpPr>
        <p:spPr bwMode="auto">
          <a:xfrm>
            <a:off x="7637017" y="5012140"/>
            <a:ext cx="178881" cy="178883"/>
          </a:xfrm>
          <a:custGeom>
            <a:avLst/>
            <a:gdLst/>
            <a:ahLst/>
            <a:cxnLst>
              <a:cxn ang="0">
                <a:pos x="22" y="0"/>
              </a:cxn>
              <a:cxn ang="0">
                <a:pos x="29" y="0"/>
              </a:cxn>
              <a:cxn ang="0">
                <a:pos x="29" y="22"/>
              </a:cxn>
              <a:cxn ang="0">
                <a:pos x="51" y="22"/>
              </a:cxn>
              <a:cxn ang="0">
                <a:pos x="51" y="28"/>
              </a:cxn>
              <a:cxn ang="0">
                <a:pos x="29" y="28"/>
              </a:cxn>
              <a:cxn ang="0">
                <a:pos x="29" y="51"/>
              </a:cxn>
              <a:cxn ang="0">
                <a:pos x="22" y="51"/>
              </a:cxn>
              <a:cxn ang="0">
                <a:pos x="22" y="28"/>
              </a:cxn>
              <a:cxn ang="0">
                <a:pos x="0" y="28"/>
              </a:cxn>
              <a:cxn ang="0">
                <a:pos x="0" y="22"/>
              </a:cxn>
              <a:cxn ang="0">
                <a:pos x="22" y="22"/>
              </a:cxn>
              <a:cxn ang="0">
                <a:pos x="22" y="0"/>
              </a:cxn>
            </a:cxnLst>
            <a:rect l="0" t="0" r="r" b="b"/>
            <a:pathLst>
              <a:path w="51" h="51">
                <a:moveTo>
                  <a:pt x="22" y="0"/>
                </a:moveTo>
                <a:lnTo>
                  <a:pt x="29" y="0"/>
                </a:lnTo>
                <a:lnTo>
                  <a:pt x="29" y="22"/>
                </a:lnTo>
                <a:lnTo>
                  <a:pt x="51" y="22"/>
                </a:lnTo>
                <a:lnTo>
                  <a:pt x="51" y="28"/>
                </a:lnTo>
                <a:lnTo>
                  <a:pt x="29" y="28"/>
                </a:lnTo>
                <a:lnTo>
                  <a:pt x="29" y="51"/>
                </a:lnTo>
                <a:lnTo>
                  <a:pt x="22" y="51"/>
                </a:lnTo>
                <a:lnTo>
                  <a:pt x="22" y="28"/>
                </a:lnTo>
                <a:lnTo>
                  <a:pt x="0" y="28"/>
                </a:lnTo>
                <a:lnTo>
                  <a:pt x="0" y="22"/>
                </a:lnTo>
                <a:lnTo>
                  <a:pt x="22" y="22"/>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96" name="Rectangle 1580"/>
          <p:cNvSpPr>
            <a:spLocks noChangeArrowheads="1"/>
          </p:cNvSpPr>
          <p:nvPr/>
        </p:nvSpPr>
        <p:spPr bwMode="auto">
          <a:xfrm>
            <a:off x="7526589" y="3175345"/>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97" name="Freeform 1581"/>
          <p:cNvSpPr>
            <a:spLocks noEditPoints="1"/>
          </p:cNvSpPr>
          <p:nvPr/>
        </p:nvSpPr>
        <p:spPr bwMode="auto">
          <a:xfrm>
            <a:off x="7511840" y="3160596"/>
            <a:ext cx="313944" cy="343443"/>
          </a:xfrm>
          <a:custGeom>
            <a:avLst/>
            <a:gdLst/>
            <a:ahLst/>
            <a:cxnLst>
              <a:cxn ang="0">
                <a:pos x="13" y="14"/>
              </a:cxn>
              <a:cxn ang="0">
                <a:pos x="13" y="149"/>
              </a:cxn>
              <a:cxn ang="0">
                <a:pos x="136" y="149"/>
              </a:cxn>
              <a:cxn ang="0">
                <a:pos x="136" y="14"/>
              </a:cxn>
              <a:cxn ang="0">
                <a:pos x="13" y="14"/>
              </a:cxn>
              <a:cxn ang="0">
                <a:pos x="7" y="0"/>
              </a:cxn>
              <a:cxn ang="0">
                <a:pos x="143" y="0"/>
              </a:cxn>
              <a:cxn ang="0">
                <a:pos x="145" y="1"/>
              </a:cxn>
              <a:cxn ang="0">
                <a:pos x="146" y="1"/>
              </a:cxn>
              <a:cxn ang="0">
                <a:pos x="148" y="3"/>
              </a:cxn>
              <a:cxn ang="0">
                <a:pos x="149" y="5"/>
              </a:cxn>
              <a:cxn ang="0">
                <a:pos x="149" y="158"/>
              </a:cxn>
              <a:cxn ang="0">
                <a:pos x="148" y="160"/>
              </a:cxn>
              <a:cxn ang="0">
                <a:pos x="146" y="162"/>
              </a:cxn>
              <a:cxn ang="0">
                <a:pos x="145" y="162"/>
              </a:cxn>
              <a:cxn ang="0">
                <a:pos x="143" y="163"/>
              </a:cxn>
              <a:cxn ang="0">
                <a:pos x="7" y="163"/>
              </a:cxn>
              <a:cxn ang="0">
                <a:pos x="3" y="162"/>
              </a:cxn>
              <a:cxn ang="0">
                <a:pos x="1" y="160"/>
              </a:cxn>
              <a:cxn ang="0">
                <a:pos x="0" y="156"/>
              </a:cxn>
              <a:cxn ang="0">
                <a:pos x="0" y="7"/>
              </a:cxn>
              <a:cxn ang="0">
                <a:pos x="1" y="4"/>
              </a:cxn>
              <a:cxn ang="0">
                <a:pos x="2" y="2"/>
              </a:cxn>
              <a:cxn ang="0">
                <a:pos x="4" y="1"/>
              </a:cxn>
              <a:cxn ang="0">
                <a:pos x="7" y="0"/>
              </a:cxn>
            </a:cxnLst>
            <a:rect l="0" t="0" r="r" b="b"/>
            <a:pathLst>
              <a:path w="149" h="163">
                <a:moveTo>
                  <a:pt x="13" y="14"/>
                </a:moveTo>
                <a:lnTo>
                  <a:pt x="13" y="149"/>
                </a:lnTo>
                <a:lnTo>
                  <a:pt x="136" y="149"/>
                </a:lnTo>
                <a:lnTo>
                  <a:pt x="136" y="14"/>
                </a:lnTo>
                <a:lnTo>
                  <a:pt x="13" y="14"/>
                </a:lnTo>
                <a:close/>
                <a:moveTo>
                  <a:pt x="7" y="0"/>
                </a:moveTo>
                <a:lnTo>
                  <a:pt x="143" y="0"/>
                </a:lnTo>
                <a:lnTo>
                  <a:pt x="145" y="1"/>
                </a:lnTo>
                <a:lnTo>
                  <a:pt x="146" y="1"/>
                </a:lnTo>
                <a:lnTo>
                  <a:pt x="148" y="3"/>
                </a:lnTo>
                <a:lnTo>
                  <a:pt x="149" y="5"/>
                </a:lnTo>
                <a:lnTo>
                  <a:pt x="149" y="158"/>
                </a:lnTo>
                <a:lnTo>
                  <a:pt x="148" y="160"/>
                </a:lnTo>
                <a:lnTo>
                  <a:pt x="146" y="162"/>
                </a:lnTo>
                <a:lnTo>
                  <a:pt x="145" y="162"/>
                </a:lnTo>
                <a:lnTo>
                  <a:pt x="143" y="163"/>
                </a:lnTo>
                <a:lnTo>
                  <a:pt x="7" y="163"/>
                </a:lnTo>
                <a:lnTo>
                  <a:pt x="3" y="162"/>
                </a:lnTo>
                <a:lnTo>
                  <a:pt x="1" y="160"/>
                </a:lnTo>
                <a:lnTo>
                  <a:pt x="0" y="156"/>
                </a:lnTo>
                <a:lnTo>
                  <a:pt x="0" y="7"/>
                </a:lnTo>
                <a:lnTo>
                  <a:pt x="1" y="4"/>
                </a:lnTo>
                <a:lnTo>
                  <a:pt x="2" y="2"/>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98" name="Freeform 1582"/>
          <p:cNvSpPr>
            <a:spLocks/>
          </p:cNvSpPr>
          <p:nvPr/>
        </p:nvSpPr>
        <p:spPr bwMode="auto">
          <a:xfrm>
            <a:off x="7587129" y="3264698"/>
            <a:ext cx="161344" cy="154329"/>
          </a:xfrm>
          <a:custGeom>
            <a:avLst/>
            <a:gdLst/>
            <a:ahLst/>
            <a:cxnLst>
              <a:cxn ang="0">
                <a:pos x="0" y="0"/>
              </a:cxn>
              <a:cxn ang="0">
                <a:pos x="23" y="18"/>
              </a:cxn>
              <a:cxn ang="0">
                <a:pos x="46" y="0"/>
              </a:cxn>
              <a:cxn ang="0">
                <a:pos x="46" y="9"/>
              </a:cxn>
              <a:cxn ang="0">
                <a:pos x="28" y="22"/>
              </a:cxn>
              <a:cxn ang="0">
                <a:pos x="46" y="35"/>
              </a:cxn>
              <a:cxn ang="0">
                <a:pos x="46" y="44"/>
              </a:cxn>
              <a:cxn ang="0">
                <a:pos x="23" y="26"/>
              </a:cxn>
              <a:cxn ang="0">
                <a:pos x="0" y="44"/>
              </a:cxn>
              <a:cxn ang="0">
                <a:pos x="0" y="35"/>
              </a:cxn>
              <a:cxn ang="0">
                <a:pos x="18" y="22"/>
              </a:cxn>
              <a:cxn ang="0">
                <a:pos x="0" y="9"/>
              </a:cxn>
              <a:cxn ang="0">
                <a:pos x="0" y="0"/>
              </a:cxn>
            </a:cxnLst>
            <a:rect l="0" t="0" r="r" b="b"/>
            <a:pathLst>
              <a:path w="46" h="44">
                <a:moveTo>
                  <a:pt x="0" y="0"/>
                </a:moveTo>
                <a:lnTo>
                  <a:pt x="23" y="18"/>
                </a:lnTo>
                <a:lnTo>
                  <a:pt x="46" y="0"/>
                </a:lnTo>
                <a:lnTo>
                  <a:pt x="46" y="9"/>
                </a:lnTo>
                <a:lnTo>
                  <a:pt x="28" y="22"/>
                </a:lnTo>
                <a:lnTo>
                  <a:pt x="46" y="35"/>
                </a:lnTo>
                <a:lnTo>
                  <a:pt x="46" y="44"/>
                </a:lnTo>
                <a:lnTo>
                  <a:pt x="23" y="26"/>
                </a:lnTo>
                <a:lnTo>
                  <a:pt x="0" y="44"/>
                </a:lnTo>
                <a:lnTo>
                  <a:pt x="0" y="35"/>
                </a:lnTo>
                <a:lnTo>
                  <a:pt x="18"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99" name="Rectangle 1583"/>
          <p:cNvSpPr>
            <a:spLocks noChangeArrowheads="1"/>
          </p:cNvSpPr>
          <p:nvPr/>
        </p:nvSpPr>
        <p:spPr bwMode="auto">
          <a:xfrm>
            <a:off x="7035656" y="4020256"/>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00" name="Freeform 1584"/>
          <p:cNvSpPr>
            <a:spLocks noEditPoints="1"/>
          </p:cNvSpPr>
          <p:nvPr/>
        </p:nvSpPr>
        <p:spPr bwMode="auto">
          <a:xfrm>
            <a:off x="7023014" y="4005507"/>
            <a:ext cx="313944" cy="343443"/>
          </a:xfrm>
          <a:custGeom>
            <a:avLst/>
            <a:gdLst/>
            <a:ahLst/>
            <a:cxnLst>
              <a:cxn ang="0">
                <a:pos x="13" y="14"/>
              </a:cxn>
              <a:cxn ang="0">
                <a:pos x="13" y="149"/>
              </a:cxn>
              <a:cxn ang="0">
                <a:pos x="136" y="149"/>
              </a:cxn>
              <a:cxn ang="0">
                <a:pos x="136" y="14"/>
              </a:cxn>
              <a:cxn ang="0">
                <a:pos x="13" y="14"/>
              </a:cxn>
              <a:cxn ang="0">
                <a:pos x="6" y="0"/>
              </a:cxn>
              <a:cxn ang="0">
                <a:pos x="142" y="0"/>
              </a:cxn>
              <a:cxn ang="0">
                <a:pos x="146" y="1"/>
              </a:cxn>
              <a:cxn ang="0">
                <a:pos x="147" y="3"/>
              </a:cxn>
              <a:cxn ang="0">
                <a:pos x="149" y="5"/>
              </a:cxn>
              <a:cxn ang="0">
                <a:pos x="149" y="158"/>
              </a:cxn>
              <a:cxn ang="0">
                <a:pos x="147" y="160"/>
              </a:cxn>
              <a:cxn ang="0">
                <a:pos x="146" y="162"/>
              </a:cxn>
              <a:cxn ang="0">
                <a:pos x="142" y="163"/>
              </a:cxn>
              <a:cxn ang="0">
                <a:pos x="6" y="163"/>
              </a:cxn>
              <a:cxn ang="0">
                <a:pos x="2" y="162"/>
              </a:cxn>
              <a:cxn ang="0">
                <a:pos x="1" y="160"/>
              </a:cxn>
              <a:cxn ang="0">
                <a:pos x="0" y="156"/>
              </a:cxn>
              <a:cxn ang="0">
                <a:pos x="0" y="5"/>
              </a:cxn>
              <a:cxn ang="0">
                <a:pos x="1" y="3"/>
              </a:cxn>
              <a:cxn ang="0">
                <a:pos x="2" y="1"/>
              </a:cxn>
              <a:cxn ang="0">
                <a:pos x="6" y="0"/>
              </a:cxn>
            </a:cxnLst>
            <a:rect l="0" t="0" r="r" b="b"/>
            <a:pathLst>
              <a:path w="149" h="163">
                <a:moveTo>
                  <a:pt x="13" y="14"/>
                </a:moveTo>
                <a:lnTo>
                  <a:pt x="13" y="149"/>
                </a:lnTo>
                <a:lnTo>
                  <a:pt x="136" y="149"/>
                </a:lnTo>
                <a:lnTo>
                  <a:pt x="136" y="14"/>
                </a:lnTo>
                <a:lnTo>
                  <a:pt x="13" y="14"/>
                </a:lnTo>
                <a:close/>
                <a:moveTo>
                  <a:pt x="6" y="0"/>
                </a:moveTo>
                <a:lnTo>
                  <a:pt x="142" y="0"/>
                </a:lnTo>
                <a:lnTo>
                  <a:pt x="146" y="1"/>
                </a:lnTo>
                <a:lnTo>
                  <a:pt x="147" y="3"/>
                </a:lnTo>
                <a:lnTo>
                  <a:pt x="149" y="5"/>
                </a:lnTo>
                <a:lnTo>
                  <a:pt x="149" y="158"/>
                </a:lnTo>
                <a:lnTo>
                  <a:pt x="147" y="160"/>
                </a:lnTo>
                <a:lnTo>
                  <a:pt x="146" y="162"/>
                </a:lnTo>
                <a:lnTo>
                  <a:pt x="142" y="163"/>
                </a:lnTo>
                <a:lnTo>
                  <a:pt x="6" y="163"/>
                </a:lnTo>
                <a:lnTo>
                  <a:pt x="2" y="162"/>
                </a:lnTo>
                <a:lnTo>
                  <a:pt x="1" y="160"/>
                </a:lnTo>
                <a:lnTo>
                  <a:pt x="0" y="156"/>
                </a:lnTo>
                <a:lnTo>
                  <a:pt x="0" y="5"/>
                </a:lnTo>
                <a:lnTo>
                  <a:pt x="1" y="3"/>
                </a:lnTo>
                <a:lnTo>
                  <a:pt x="2"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01" name="Freeform 1585"/>
          <p:cNvSpPr>
            <a:spLocks/>
          </p:cNvSpPr>
          <p:nvPr/>
        </p:nvSpPr>
        <p:spPr bwMode="auto">
          <a:xfrm>
            <a:off x="7096196" y="4109609"/>
            <a:ext cx="161344" cy="154329"/>
          </a:xfrm>
          <a:custGeom>
            <a:avLst/>
            <a:gdLst/>
            <a:ahLst/>
            <a:cxnLst>
              <a:cxn ang="0">
                <a:pos x="0" y="0"/>
              </a:cxn>
              <a:cxn ang="0">
                <a:pos x="23" y="17"/>
              </a:cxn>
              <a:cxn ang="0">
                <a:pos x="46" y="0"/>
              </a:cxn>
              <a:cxn ang="0">
                <a:pos x="46" y="9"/>
              </a:cxn>
              <a:cxn ang="0">
                <a:pos x="29" y="22"/>
              </a:cxn>
              <a:cxn ang="0">
                <a:pos x="46" y="35"/>
              </a:cxn>
              <a:cxn ang="0">
                <a:pos x="46" y="44"/>
              </a:cxn>
              <a:cxn ang="0">
                <a:pos x="23" y="26"/>
              </a:cxn>
              <a:cxn ang="0">
                <a:pos x="0" y="44"/>
              </a:cxn>
              <a:cxn ang="0">
                <a:pos x="0" y="34"/>
              </a:cxn>
              <a:cxn ang="0">
                <a:pos x="18" y="21"/>
              </a:cxn>
              <a:cxn ang="0">
                <a:pos x="0" y="9"/>
              </a:cxn>
              <a:cxn ang="0">
                <a:pos x="0" y="0"/>
              </a:cxn>
            </a:cxnLst>
            <a:rect l="0" t="0" r="r" b="b"/>
            <a:pathLst>
              <a:path w="46" h="44">
                <a:moveTo>
                  <a:pt x="0" y="0"/>
                </a:moveTo>
                <a:lnTo>
                  <a:pt x="23" y="17"/>
                </a:lnTo>
                <a:lnTo>
                  <a:pt x="46" y="0"/>
                </a:lnTo>
                <a:lnTo>
                  <a:pt x="46" y="9"/>
                </a:lnTo>
                <a:lnTo>
                  <a:pt x="29" y="22"/>
                </a:lnTo>
                <a:lnTo>
                  <a:pt x="46" y="35"/>
                </a:lnTo>
                <a:lnTo>
                  <a:pt x="46" y="44"/>
                </a:lnTo>
                <a:lnTo>
                  <a:pt x="23" y="26"/>
                </a:lnTo>
                <a:lnTo>
                  <a:pt x="0" y="44"/>
                </a:lnTo>
                <a:lnTo>
                  <a:pt x="0" y="34"/>
                </a:lnTo>
                <a:lnTo>
                  <a:pt x="18" y="21"/>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02" name="Freeform 1586"/>
          <p:cNvSpPr>
            <a:spLocks/>
          </p:cNvSpPr>
          <p:nvPr/>
        </p:nvSpPr>
        <p:spPr bwMode="auto">
          <a:xfrm>
            <a:off x="7096759" y="1972243"/>
            <a:ext cx="101136" cy="290767"/>
          </a:xfrm>
          <a:custGeom>
            <a:avLst/>
            <a:gdLst/>
            <a:ahLst/>
            <a:cxnLst>
              <a:cxn ang="0">
                <a:pos x="31" y="0"/>
              </a:cxn>
              <a:cxn ang="0">
                <a:pos x="36" y="10"/>
              </a:cxn>
              <a:cxn ang="0">
                <a:pos x="42" y="21"/>
              </a:cxn>
              <a:cxn ang="0">
                <a:pos x="46" y="34"/>
              </a:cxn>
              <a:cxn ang="0">
                <a:pos x="46" y="36"/>
              </a:cxn>
              <a:cxn ang="0">
                <a:pos x="48" y="43"/>
              </a:cxn>
              <a:cxn ang="0">
                <a:pos x="48" y="51"/>
              </a:cxn>
              <a:cxn ang="0">
                <a:pos x="48" y="59"/>
              </a:cxn>
              <a:cxn ang="0">
                <a:pos x="47" y="68"/>
              </a:cxn>
              <a:cxn ang="0">
                <a:pos x="46" y="71"/>
              </a:cxn>
              <a:cxn ang="0">
                <a:pos x="44" y="80"/>
              </a:cxn>
              <a:cxn ang="0">
                <a:pos x="41" y="90"/>
              </a:cxn>
              <a:cxn ang="0">
                <a:pos x="37" y="100"/>
              </a:cxn>
              <a:cxn ang="0">
                <a:pos x="31" y="111"/>
              </a:cxn>
              <a:cxn ang="0">
                <a:pos x="23" y="123"/>
              </a:cxn>
              <a:cxn ang="0">
                <a:pos x="21" y="126"/>
              </a:cxn>
              <a:cxn ang="0">
                <a:pos x="12" y="138"/>
              </a:cxn>
              <a:cxn ang="0">
                <a:pos x="0" y="128"/>
              </a:cxn>
              <a:cxn ang="0">
                <a:pos x="10" y="114"/>
              </a:cxn>
              <a:cxn ang="0">
                <a:pos x="16" y="105"/>
              </a:cxn>
              <a:cxn ang="0">
                <a:pos x="22" y="94"/>
              </a:cxn>
              <a:cxn ang="0">
                <a:pos x="26" y="84"/>
              </a:cxn>
              <a:cxn ang="0">
                <a:pos x="29" y="74"/>
              </a:cxn>
              <a:cxn ang="0">
                <a:pos x="31" y="68"/>
              </a:cxn>
              <a:cxn ang="0">
                <a:pos x="32" y="59"/>
              </a:cxn>
              <a:cxn ang="0">
                <a:pos x="32" y="51"/>
              </a:cxn>
              <a:cxn ang="0">
                <a:pos x="31" y="43"/>
              </a:cxn>
              <a:cxn ang="0">
                <a:pos x="31" y="40"/>
              </a:cxn>
              <a:cxn ang="0">
                <a:pos x="27" y="27"/>
              </a:cxn>
              <a:cxn ang="0">
                <a:pos x="21" y="16"/>
              </a:cxn>
              <a:cxn ang="0">
                <a:pos x="17" y="8"/>
              </a:cxn>
              <a:cxn ang="0">
                <a:pos x="31" y="0"/>
              </a:cxn>
            </a:cxnLst>
            <a:rect l="0" t="0" r="r" b="b"/>
            <a:pathLst>
              <a:path w="48" h="138">
                <a:moveTo>
                  <a:pt x="31" y="0"/>
                </a:moveTo>
                <a:lnTo>
                  <a:pt x="36" y="10"/>
                </a:lnTo>
                <a:lnTo>
                  <a:pt x="42" y="21"/>
                </a:lnTo>
                <a:lnTo>
                  <a:pt x="46" y="34"/>
                </a:lnTo>
                <a:lnTo>
                  <a:pt x="46" y="36"/>
                </a:lnTo>
                <a:lnTo>
                  <a:pt x="48" y="43"/>
                </a:lnTo>
                <a:lnTo>
                  <a:pt x="48" y="51"/>
                </a:lnTo>
                <a:lnTo>
                  <a:pt x="48" y="59"/>
                </a:lnTo>
                <a:lnTo>
                  <a:pt x="47" y="68"/>
                </a:lnTo>
                <a:lnTo>
                  <a:pt x="46" y="71"/>
                </a:lnTo>
                <a:lnTo>
                  <a:pt x="44" y="80"/>
                </a:lnTo>
                <a:lnTo>
                  <a:pt x="41" y="90"/>
                </a:lnTo>
                <a:lnTo>
                  <a:pt x="37" y="100"/>
                </a:lnTo>
                <a:lnTo>
                  <a:pt x="31" y="111"/>
                </a:lnTo>
                <a:lnTo>
                  <a:pt x="23" y="123"/>
                </a:lnTo>
                <a:lnTo>
                  <a:pt x="21" y="126"/>
                </a:lnTo>
                <a:lnTo>
                  <a:pt x="12" y="138"/>
                </a:lnTo>
                <a:lnTo>
                  <a:pt x="0" y="128"/>
                </a:lnTo>
                <a:lnTo>
                  <a:pt x="10" y="114"/>
                </a:lnTo>
                <a:lnTo>
                  <a:pt x="16" y="105"/>
                </a:lnTo>
                <a:lnTo>
                  <a:pt x="22" y="94"/>
                </a:lnTo>
                <a:lnTo>
                  <a:pt x="26" y="84"/>
                </a:lnTo>
                <a:lnTo>
                  <a:pt x="29" y="74"/>
                </a:lnTo>
                <a:lnTo>
                  <a:pt x="31" y="68"/>
                </a:lnTo>
                <a:lnTo>
                  <a:pt x="32" y="59"/>
                </a:lnTo>
                <a:lnTo>
                  <a:pt x="32" y="51"/>
                </a:lnTo>
                <a:lnTo>
                  <a:pt x="31" y="43"/>
                </a:lnTo>
                <a:lnTo>
                  <a:pt x="31" y="40"/>
                </a:lnTo>
                <a:lnTo>
                  <a:pt x="27" y="27"/>
                </a:lnTo>
                <a:lnTo>
                  <a:pt x="21" y="16"/>
                </a:lnTo>
                <a:lnTo>
                  <a:pt x="17" y="8"/>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03" name="Freeform 1587"/>
          <p:cNvSpPr>
            <a:spLocks/>
          </p:cNvSpPr>
          <p:nvPr/>
        </p:nvSpPr>
        <p:spPr bwMode="auto">
          <a:xfrm>
            <a:off x="7056726" y="2182944"/>
            <a:ext cx="122207" cy="132742"/>
          </a:xfrm>
          <a:custGeom>
            <a:avLst/>
            <a:gdLst/>
            <a:ahLst/>
            <a:cxnLst>
              <a:cxn ang="0">
                <a:pos x="11" y="0"/>
              </a:cxn>
              <a:cxn ang="0">
                <a:pos x="28" y="28"/>
              </a:cxn>
              <a:cxn ang="0">
                <a:pos x="58" y="39"/>
              </a:cxn>
              <a:cxn ang="0">
                <a:pos x="44" y="43"/>
              </a:cxn>
              <a:cxn ang="0">
                <a:pos x="29" y="48"/>
              </a:cxn>
              <a:cxn ang="0">
                <a:pos x="14" y="55"/>
              </a:cxn>
              <a:cxn ang="0">
                <a:pos x="0" y="63"/>
              </a:cxn>
              <a:cxn ang="0">
                <a:pos x="5" y="48"/>
              </a:cxn>
              <a:cxn ang="0">
                <a:pos x="9" y="31"/>
              </a:cxn>
              <a:cxn ang="0">
                <a:pos x="11" y="15"/>
              </a:cxn>
              <a:cxn ang="0">
                <a:pos x="11" y="0"/>
              </a:cxn>
            </a:cxnLst>
            <a:rect l="0" t="0" r="r" b="b"/>
            <a:pathLst>
              <a:path w="58" h="63">
                <a:moveTo>
                  <a:pt x="11" y="0"/>
                </a:moveTo>
                <a:lnTo>
                  <a:pt x="28" y="28"/>
                </a:lnTo>
                <a:lnTo>
                  <a:pt x="58" y="39"/>
                </a:lnTo>
                <a:lnTo>
                  <a:pt x="44" y="43"/>
                </a:lnTo>
                <a:lnTo>
                  <a:pt x="29" y="48"/>
                </a:lnTo>
                <a:lnTo>
                  <a:pt x="14" y="55"/>
                </a:lnTo>
                <a:lnTo>
                  <a:pt x="0" y="63"/>
                </a:lnTo>
                <a:lnTo>
                  <a:pt x="5" y="48"/>
                </a:lnTo>
                <a:lnTo>
                  <a:pt x="9" y="31"/>
                </a:lnTo>
                <a:lnTo>
                  <a:pt x="11" y="15"/>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04" name="Freeform 1588"/>
          <p:cNvSpPr>
            <a:spLocks/>
          </p:cNvSpPr>
          <p:nvPr/>
        </p:nvSpPr>
        <p:spPr bwMode="auto">
          <a:xfrm>
            <a:off x="6846025" y="1972243"/>
            <a:ext cx="103243" cy="290767"/>
          </a:xfrm>
          <a:custGeom>
            <a:avLst/>
            <a:gdLst/>
            <a:ahLst/>
            <a:cxnLst>
              <a:cxn ang="0">
                <a:pos x="18" y="0"/>
              </a:cxn>
              <a:cxn ang="0">
                <a:pos x="32" y="8"/>
              </a:cxn>
              <a:cxn ang="0">
                <a:pos x="28" y="16"/>
              </a:cxn>
              <a:cxn ang="0">
                <a:pos x="22" y="27"/>
              </a:cxn>
              <a:cxn ang="0">
                <a:pos x="18" y="40"/>
              </a:cxn>
              <a:cxn ang="0">
                <a:pos x="17" y="43"/>
              </a:cxn>
              <a:cxn ang="0">
                <a:pos x="17" y="51"/>
              </a:cxn>
              <a:cxn ang="0">
                <a:pos x="17" y="59"/>
              </a:cxn>
              <a:cxn ang="0">
                <a:pos x="18" y="68"/>
              </a:cxn>
              <a:cxn ang="0">
                <a:pos x="20" y="74"/>
              </a:cxn>
              <a:cxn ang="0">
                <a:pos x="23" y="84"/>
              </a:cxn>
              <a:cxn ang="0">
                <a:pos x="28" y="94"/>
              </a:cxn>
              <a:cxn ang="0">
                <a:pos x="34" y="105"/>
              </a:cxn>
              <a:cxn ang="0">
                <a:pos x="40" y="114"/>
              </a:cxn>
              <a:cxn ang="0">
                <a:pos x="49" y="128"/>
              </a:cxn>
              <a:cxn ang="0">
                <a:pos x="37" y="138"/>
              </a:cxn>
              <a:cxn ang="0">
                <a:pos x="28" y="126"/>
              </a:cxn>
              <a:cxn ang="0">
                <a:pos x="26" y="123"/>
              </a:cxn>
              <a:cxn ang="0">
                <a:pos x="19" y="111"/>
              </a:cxn>
              <a:cxn ang="0">
                <a:pos x="13" y="100"/>
              </a:cxn>
              <a:cxn ang="0">
                <a:pos x="8" y="90"/>
              </a:cxn>
              <a:cxn ang="0">
                <a:pos x="5" y="80"/>
              </a:cxn>
              <a:cxn ang="0">
                <a:pos x="2" y="71"/>
              </a:cxn>
              <a:cxn ang="0">
                <a:pos x="2" y="68"/>
              </a:cxn>
              <a:cxn ang="0">
                <a:pos x="1" y="59"/>
              </a:cxn>
              <a:cxn ang="0">
                <a:pos x="0" y="51"/>
              </a:cxn>
              <a:cxn ang="0">
                <a:pos x="1" y="43"/>
              </a:cxn>
              <a:cxn ang="0">
                <a:pos x="2" y="36"/>
              </a:cxn>
              <a:cxn ang="0">
                <a:pos x="3" y="34"/>
              </a:cxn>
              <a:cxn ang="0">
                <a:pos x="7" y="21"/>
              </a:cxn>
              <a:cxn ang="0">
                <a:pos x="13" y="10"/>
              </a:cxn>
              <a:cxn ang="0">
                <a:pos x="18" y="0"/>
              </a:cxn>
            </a:cxnLst>
            <a:rect l="0" t="0" r="r" b="b"/>
            <a:pathLst>
              <a:path w="49" h="138">
                <a:moveTo>
                  <a:pt x="18" y="0"/>
                </a:moveTo>
                <a:lnTo>
                  <a:pt x="32" y="8"/>
                </a:lnTo>
                <a:lnTo>
                  <a:pt x="28" y="16"/>
                </a:lnTo>
                <a:lnTo>
                  <a:pt x="22" y="27"/>
                </a:lnTo>
                <a:lnTo>
                  <a:pt x="18" y="40"/>
                </a:lnTo>
                <a:lnTo>
                  <a:pt x="17" y="43"/>
                </a:lnTo>
                <a:lnTo>
                  <a:pt x="17" y="51"/>
                </a:lnTo>
                <a:lnTo>
                  <a:pt x="17" y="59"/>
                </a:lnTo>
                <a:lnTo>
                  <a:pt x="18" y="68"/>
                </a:lnTo>
                <a:lnTo>
                  <a:pt x="20" y="74"/>
                </a:lnTo>
                <a:lnTo>
                  <a:pt x="23" y="84"/>
                </a:lnTo>
                <a:lnTo>
                  <a:pt x="28" y="94"/>
                </a:lnTo>
                <a:lnTo>
                  <a:pt x="34" y="105"/>
                </a:lnTo>
                <a:lnTo>
                  <a:pt x="40" y="114"/>
                </a:lnTo>
                <a:lnTo>
                  <a:pt x="49" y="128"/>
                </a:lnTo>
                <a:lnTo>
                  <a:pt x="37" y="138"/>
                </a:lnTo>
                <a:lnTo>
                  <a:pt x="28" y="126"/>
                </a:lnTo>
                <a:lnTo>
                  <a:pt x="26" y="123"/>
                </a:lnTo>
                <a:lnTo>
                  <a:pt x="19" y="111"/>
                </a:lnTo>
                <a:lnTo>
                  <a:pt x="13" y="100"/>
                </a:lnTo>
                <a:lnTo>
                  <a:pt x="8" y="90"/>
                </a:lnTo>
                <a:lnTo>
                  <a:pt x="5" y="80"/>
                </a:lnTo>
                <a:lnTo>
                  <a:pt x="2" y="71"/>
                </a:lnTo>
                <a:lnTo>
                  <a:pt x="2" y="68"/>
                </a:lnTo>
                <a:lnTo>
                  <a:pt x="1" y="59"/>
                </a:lnTo>
                <a:lnTo>
                  <a:pt x="0" y="51"/>
                </a:lnTo>
                <a:lnTo>
                  <a:pt x="1" y="43"/>
                </a:lnTo>
                <a:lnTo>
                  <a:pt x="2" y="36"/>
                </a:lnTo>
                <a:lnTo>
                  <a:pt x="3" y="34"/>
                </a:lnTo>
                <a:lnTo>
                  <a:pt x="7" y="21"/>
                </a:lnTo>
                <a:lnTo>
                  <a:pt x="13" y="10"/>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05" name="Freeform 1589"/>
          <p:cNvSpPr>
            <a:spLocks/>
          </p:cNvSpPr>
          <p:nvPr/>
        </p:nvSpPr>
        <p:spPr bwMode="auto">
          <a:xfrm>
            <a:off x="6864988" y="2182944"/>
            <a:ext cx="124314" cy="132742"/>
          </a:xfrm>
          <a:custGeom>
            <a:avLst/>
            <a:gdLst/>
            <a:ahLst/>
            <a:cxnLst>
              <a:cxn ang="0">
                <a:pos x="48" y="0"/>
              </a:cxn>
              <a:cxn ang="0">
                <a:pos x="49" y="15"/>
              </a:cxn>
              <a:cxn ang="0">
                <a:pos x="51" y="31"/>
              </a:cxn>
              <a:cxn ang="0">
                <a:pos x="55" y="48"/>
              </a:cxn>
              <a:cxn ang="0">
                <a:pos x="59" y="63"/>
              </a:cxn>
              <a:cxn ang="0">
                <a:pos x="45" y="55"/>
              </a:cxn>
              <a:cxn ang="0">
                <a:pos x="30" y="48"/>
              </a:cxn>
              <a:cxn ang="0">
                <a:pos x="15" y="43"/>
              </a:cxn>
              <a:cxn ang="0">
                <a:pos x="0" y="39"/>
              </a:cxn>
              <a:cxn ang="0">
                <a:pos x="31" y="28"/>
              </a:cxn>
              <a:cxn ang="0">
                <a:pos x="48" y="0"/>
              </a:cxn>
            </a:cxnLst>
            <a:rect l="0" t="0" r="r" b="b"/>
            <a:pathLst>
              <a:path w="59" h="63">
                <a:moveTo>
                  <a:pt x="48" y="0"/>
                </a:moveTo>
                <a:lnTo>
                  <a:pt x="49" y="15"/>
                </a:lnTo>
                <a:lnTo>
                  <a:pt x="51" y="31"/>
                </a:lnTo>
                <a:lnTo>
                  <a:pt x="55" y="48"/>
                </a:lnTo>
                <a:lnTo>
                  <a:pt x="59" y="63"/>
                </a:lnTo>
                <a:lnTo>
                  <a:pt x="45" y="55"/>
                </a:lnTo>
                <a:lnTo>
                  <a:pt x="30" y="48"/>
                </a:lnTo>
                <a:lnTo>
                  <a:pt x="15" y="43"/>
                </a:lnTo>
                <a:lnTo>
                  <a:pt x="0" y="39"/>
                </a:lnTo>
                <a:lnTo>
                  <a:pt x="31" y="28"/>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06" name="Freeform 1590"/>
          <p:cNvSpPr>
            <a:spLocks/>
          </p:cNvSpPr>
          <p:nvPr/>
        </p:nvSpPr>
        <p:spPr bwMode="auto">
          <a:xfrm>
            <a:off x="7693043" y="1972243"/>
            <a:ext cx="103243" cy="290767"/>
          </a:xfrm>
          <a:custGeom>
            <a:avLst/>
            <a:gdLst/>
            <a:ahLst/>
            <a:cxnLst>
              <a:cxn ang="0">
                <a:pos x="31" y="0"/>
              </a:cxn>
              <a:cxn ang="0">
                <a:pos x="36" y="10"/>
              </a:cxn>
              <a:cxn ang="0">
                <a:pos x="42" y="21"/>
              </a:cxn>
              <a:cxn ang="0">
                <a:pos x="46" y="34"/>
              </a:cxn>
              <a:cxn ang="0">
                <a:pos x="47" y="36"/>
              </a:cxn>
              <a:cxn ang="0">
                <a:pos x="48" y="43"/>
              </a:cxn>
              <a:cxn ang="0">
                <a:pos x="49" y="51"/>
              </a:cxn>
              <a:cxn ang="0">
                <a:pos x="49" y="59"/>
              </a:cxn>
              <a:cxn ang="0">
                <a:pos x="47" y="68"/>
              </a:cxn>
              <a:cxn ang="0">
                <a:pos x="47" y="71"/>
              </a:cxn>
              <a:cxn ang="0">
                <a:pos x="45" y="80"/>
              </a:cxn>
              <a:cxn ang="0">
                <a:pos x="41" y="90"/>
              </a:cxn>
              <a:cxn ang="0">
                <a:pos x="37" y="100"/>
              </a:cxn>
              <a:cxn ang="0">
                <a:pos x="31" y="111"/>
              </a:cxn>
              <a:cxn ang="0">
                <a:pos x="24" y="123"/>
              </a:cxn>
              <a:cxn ang="0">
                <a:pos x="21" y="126"/>
              </a:cxn>
              <a:cxn ang="0">
                <a:pos x="13" y="138"/>
              </a:cxn>
              <a:cxn ang="0">
                <a:pos x="0" y="128"/>
              </a:cxn>
              <a:cxn ang="0">
                <a:pos x="10" y="114"/>
              </a:cxn>
              <a:cxn ang="0">
                <a:pos x="16" y="105"/>
              </a:cxn>
              <a:cxn ang="0">
                <a:pos x="22" y="94"/>
              </a:cxn>
              <a:cxn ang="0">
                <a:pos x="26" y="84"/>
              </a:cxn>
              <a:cxn ang="0">
                <a:pos x="30" y="74"/>
              </a:cxn>
              <a:cxn ang="0">
                <a:pos x="31" y="68"/>
              </a:cxn>
              <a:cxn ang="0">
                <a:pos x="32" y="59"/>
              </a:cxn>
              <a:cxn ang="0">
                <a:pos x="32" y="51"/>
              </a:cxn>
              <a:cxn ang="0">
                <a:pos x="32" y="43"/>
              </a:cxn>
              <a:cxn ang="0">
                <a:pos x="31" y="40"/>
              </a:cxn>
              <a:cxn ang="0">
                <a:pos x="27" y="27"/>
              </a:cxn>
              <a:cxn ang="0">
                <a:pos x="21" y="16"/>
              </a:cxn>
              <a:cxn ang="0">
                <a:pos x="17" y="8"/>
              </a:cxn>
              <a:cxn ang="0">
                <a:pos x="31" y="0"/>
              </a:cxn>
            </a:cxnLst>
            <a:rect l="0" t="0" r="r" b="b"/>
            <a:pathLst>
              <a:path w="49" h="138">
                <a:moveTo>
                  <a:pt x="31" y="0"/>
                </a:moveTo>
                <a:lnTo>
                  <a:pt x="36" y="10"/>
                </a:lnTo>
                <a:lnTo>
                  <a:pt x="42" y="21"/>
                </a:lnTo>
                <a:lnTo>
                  <a:pt x="46" y="34"/>
                </a:lnTo>
                <a:lnTo>
                  <a:pt x="47" y="36"/>
                </a:lnTo>
                <a:lnTo>
                  <a:pt x="48" y="43"/>
                </a:lnTo>
                <a:lnTo>
                  <a:pt x="49" y="51"/>
                </a:lnTo>
                <a:lnTo>
                  <a:pt x="49" y="59"/>
                </a:lnTo>
                <a:lnTo>
                  <a:pt x="47" y="68"/>
                </a:lnTo>
                <a:lnTo>
                  <a:pt x="47" y="71"/>
                </a:lnTo>
                <a:lnTo>
                  <a:pt x="45" y="80"/>
                </a:lnTo>
                <a:lnTo>
                  <a:pt x="41" y="90"/>
                </a:lnTo>
                <a:lnTo>
                  <a:pt x="37" y="100"/>
                </a:lnTo>
                <a:lnTo>
                  <a:pt x="31" y="111"/>
                </a:lnTo>
                <a:lnTo>
                  <a:pt x="24" y="123"/>
                </a:lnTo>
                <a:lnTo>
                  <a:pt x="21" y="126"/>
                </a:lnTo>
                <a:lnTo>
                  <a:pt x="13" y="138"/>
                </a:lnTo>
                <a:lnTo>
                  <a:pt x="0" y="128"/>
                </a:lnTo>
                <a:lnTo>
                  <a:pt x="10" y="114"/>
                </a:lnTo>
                <a:lnTo>
                  <a:pt x="16" y="105"/>
                </a:lnTo>
                <a:lnTo>
                  <a:pt x="22" y="94"/>
                </a:lnTo>
                <a:lnTo>
                  <a:pt x="26" y="84"/>
                </a:lnTo>
                <a:lnTo>
                  <a:pt x="30" y="74"/>
                </a:lnTo>
                <a:lnTo>
                  <a:pt x="31" y="68"/>
                </a:lnTo>
                <a:lnTo>
                  <a:pt x="32" y="59"/>
                </a:lnTo>
                <a:lnTo>
                  <a:pt x="32" y="51"/>
                </a:lnTo>
                <a:lnTo>
                  <a:pt x="32" y="43"/>
                </a:lnTo>
                <a:lnTo>
                  <a:pt x="31" y="40"/>
                </a:lnTo>
                <a:lnTo>
                  <a:pt x="27" y="27"/>
                </a:lnTo>
                <a:lnTo>
                  <a:pt x="21" y="16"/>
                </a:lnTo>
                <a:lnTo>
                  <a:pt x="17" y="8"/>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07" name="Freeform 1591"/>
          <p:cNvSpPr>
            <a:spLocks/>
          </p:cNvSpPr>
          <p:nvPr/>
        </p:nvSpPr>
        <p:spPr bwMode="auto">
          <a:xfrm>
            <a:off x="7655116" y="2182944"/>
            <a:ext cx="122207" cy="132742"/>
          </a:xfrm>
          <a:custGeom>
            <a:avLst/>
            <a:gdLst/>
            <a:ahLst/>
            <a:cxnLst>
              <a:cxn ang="0">
                <a:pos x="11" y="0"/>
              </a:cxn>
              <a:cxn ang="0">
                <a:pos x="27" y="28"/>
              </a:cxn>
              <a:cxn ang="0">
                <a:pos x="58" y="39"/>
              </a:cxn>
              <a:cxn ang="0">
                <a:pos x="44" y="43"/>
              </a:cxn>
              <a:cxn ang="0">
                <a:pos x="28" y="48"/>
              </a:cxn>
              <a:cxn ang="0">
                <a:pos x="14" y="55"/>
              </a:cxn>
              <a:cxn ang="0">
                <a:pos x="0" y="63"/>
              </a:cxn>
              <a:cxn ang="0">
                <a:pos x="4" y="48"/>
              </a:cxn>
              <a:cxn ang="0">
                <a:pos x="8" y="31"/>
              </a:cxn>
              <a:cxn ang="0">
                <a:pos x="10" y="15"/>
              </a:cxn>
              <a:cxn ang="0">
                <a:pos x="11" y="0"/>
              </a:cxn>
            </a:cxnLst>
            <a:rect l="0" t="0" r="r" b="b"/>
            <a:pathLst>
              <a:path w="58" h="63">
                <a:moveTo>
                  <a:pt x="11" y="0"/>
                </a:moveTo>
                <a:lnTo>
                  <a:pt x="27" y="28"/>
                </a:lnTo>
                <a:lnTo>
                  <a:pt x="58" y="39"/>
                </a:lnTo>
                <a:lnTo>
                  <a:pt x="44" y="43"/>
                </a:lnTo>
                <a:lnTo>
                  <a:pt x="28" y="48"/>
                </a:lnTo>
                <a:lnTo>
                  <a:pt x="14" y="55"/>
                </a:lnTo>
                <a:lnTo>
                  <a:pt x="0" y="63"/>
                </a:lnTo>
                <a:lnTo>
                  <a:pt x="4" y="48"/>
                </a:lnTo>
                <a:lnTo>
                  <a:pt x="8" y="31"/>
                </a:lnTo>
                <a:lnTo>
                  <a:pt x="10" y="15"/>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08" name="Freeform 1592"/>
          <p:cNvSpPr>
            <a:spLocks/>
          </p:cNvSpPr>
          <p:nvPr/>
        </p:nvSpPr>
        <p:spPr bwMode="auto">
          <a:xfrm>
            <a:off x="7446523" y="1972243"/>
            <a:ext cx="101136" cy="290767"/>
          </a:xfrm>
          <a:custGeom>
            <a:avLst/>
            <a:gdLst/>
            <a:ahLst/>
            <a:cxnLst>
              <a:cxn ang="0">
                <a:pos x="17" y="0"/>
              </a:cxn>
              <a:cxn ang="0">
                <a:pos x="30" y="8"/>
              </a:cxn>
              <a:cxn ang="0">
                <a:pos x="26" y="16"/>
              </a:cxn>
              <a:cxn ang="0">
                <a:pos x="21" y="27"/>
              </a:cxn>
              <a:cxn ang="0">
                <a:pos x="17" y="40"/>
              </a:cxn>
              <a:cxn ang="0">
                <a:pos x="17" y="43"/>
              </a:cxn>
              <a:cxn ang="0">
                <a:pos x="16" y="51"/>
              </a:cxn>
              <a:cxn ang="0">
                <a:pos x="16" y="59"/>
              </a:cxn>
              <a:cxn ang="0">
                <a:pos x="17" y="68"/>
              </a:cxn>
              <a:cxn ang="0">
                <a:pos x="19" y="74"/>
              </a:cxn>
              <a:cxn ang="0">
                <a:pos x="22" y="84"/>
              </a:cxn>
              <a:cxn ang="0">
                <a:pos x="26" y="94"/>
              </a:cxn>
              <a:cxn ang="0">
                <a:pos x="32" y="105"/>
              </a:cxn>
              <a:cxn ang="0">
                <a:pos x="38" y="114"/>
              </a:cxn>
              <a:cxn ang="0">
                <a:pos x="48" y="128"/>
              </a:cxn>
              <a:cxn ang="0">
                <a:pos x="36" y="138"/>
              </a:cxn>
              <a:cxn ang="0">
                <a:pos x="27" y="126"/>
              </a:cxn>
              <a:cxn ang="0">
                <a:pos x="25" y="123"/>
              </a:cxn>
              <a:cxn ang="0">
                <a:pos x="17" y="111"/>
              </a:cxn>
              <a:cxn ang="0">
                <a:pos x="11" y="100"/>
              </a:cxn>
              <a:cxn ang="0">
                <a:pos x="7" y="90"/>
              </a:cxn>
              <a:cxn ang="0">
                <a:pos x="4" y="80"/>
              </a:cxn>
              <a:cxn ang="0">
                <a:pos x="2" y="71"/>
              </a:cxn>
              <a:cxn ang="0">
                <a:pos x="1" y="68"/>
              </a:cxn>
              <a:cxn ang="0">
                <a:pos x="0" y="59"/>
              </a:cxn>
              <a:cxn ang="0">
                <a:pos x="0" y="51"/>
              </a:cxn>
              <a:cxn ang="0">
                <a:pos x="0" y="43"/>
              </a:cxn>
              <a:cxn ang="0">
                <a:pos x="2" y="36"/>
              </a:cxn>
              <a:cxn ang="0">
                <a:pos x="2" y="34"/>
              </a:cxn>
              <a:cxn ang="0">
                <a:pos x="6" y="21"/>
              </a:cxn>
              <a:cxn ang="0">
                <a:pos x="11" y="10"/>
              </a:cxn>
              <a:cxn ang="0">
                <a:pos x="17" y="0"/>
              </a:cxn>
            </a:cxnLst>
            <a:rect l="0" t="0" r="r" b="b"/>
            <a:pathLst>
              <a:path w="48" h="138">
                <a:moveTo>
                  <a:pt x="17" y="0"/>
                </a:moveTo>
                <a:lnTo>
                  <a:pt x="30" y="8"/>
                </a:lnTo>
                <a:lnTo>
                  <a:pt x="26" y="16"/>
                </a:lnTo>
                <a:lnTo>
                  <a:pt x="21" y="27"/>
                </a:lnTo>
                <a:lnTo>
                  <a:pt x="17" y="40"/>
                </a:lnTo>
                <a:lnTo>
                  <a:pt x="17" y="43"/>
                </a:lnTo>
                <a:lnTo>
                  <a:pt x="16" y="51"/>
                </a:lnTo>
                <a:lnTo>
                  <a:pt x="16" y="59"/>
                </a:lnTo>
                <a:lnTo>
                  <a:pt x="17" y="68"/>
                </a:lnTo>
                <a:lnTo>
                  <a:pt x="19" y="74"/>
                </a:lnTo>
                <a:lnTo>
                  <a:pt x="22" y="84"/>
                </a:lnTo>
                <a:lnTo>
                  <a:pt x="26" y="94"/>
                </a:lnTo>
                <a:lnTo>
                  <a:pt x="32" y="105"/>
                </a:lnTo>
                <a:lnTo>
                  <a:pt x="38" y="114"/>
                </a:lnTo>
                <a:lnTo>
                  <a:pt x="48" y="128"/>
                </a:lnTo>
                <a:lnTo>
                  <a:pt x="36" y="138"/>
                </a:lnTo>
                <a:lnTo>
                  <a:pt x="27" y="126"/>
                </a:lnTo>
                <a:lnTo>
                  <a:pt x="25" y="123"/>
                </a:lnTo>
                <a:lnTo>
                  <a:pt x="17" y="111"/>
                </a:lnTo>
                <a:lnTo>
                  <a:pt x="11" y="100"/>
                </a:lnTo>
                <a:lnTo>
                  <a:pt x="7" y="90"/>
                </a:lnTo>
                <a:lnTo>
                  <a:pt x="4" y="80"/>
                </a:lnTo>
                <a:lnTo>
                  <a:pt x="2" y="71"/>
                </a:lnTo>
                <a:lnTo>
                  <a:pt x="1" y="68"/>
                </a:lnTo>
                <a:lnTo>
                  <a:pt x="0" y="59"/>
                </a:lnTo>
                <a:lnTo>
                  <a:pt x="0" y="51"/>
                </a:lnTo>
                <a:lnTo>
                  <a:pt x="0" y="43"/>
                </a:lnTo>
                <a:lnTo>
                  <a:pt x="2" y="36"/>
                </a:lnTo>
                <a:lnTo>
                  <a:pt x="2" y="34"/>
                </a:lnTo>
                <a:lnTo>
                  <a:pt x="6" y="21"/>
                </a:lnTo>
                <a:lnTo>
                  <a:pt x="11" y="10"/>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09" name="Freeform 1593"/>
          <p:cNvSpPr>
            <a:spLocks/>
          </p:cNvSpPr>
          <p:nvPr/>
        </p:nvSpPr>
        <p:spPr bwMode="auto">
          <a:xfrm>
            <a:off x="7463379" y="2182944"/>
            <a:ext cx="122207" cy="132742"/>
          </a:xfrm>
          <a:custGeom>
            <a:avLst/>
            <a:gdLst/>
            <a:ahLst/>
            <a:cxnLst>
              <a:cxn ang="0">
                <a:pos x="47" y="0"/>
              </a:cxn>
              <a:cxn ang="0">
                <a:pos x="48" y="15"/>
              </a:cxn>
              <a:cxn ang="0">
                <a:pos x="50" y="31"/>
              </a:cxn>
              <a:cxn ang="0">
                <a:pos x="54" y="48"/>
              </a:cxn>
              <a:cxn ang="0">
                <a:pos x="58" y="63"/>
              </a:cxn>
              <a:cxn ang="0">
                <a:pos x="45" y="55"/>
              </a:cxn>
              <a:cxn ang="0">
                <a:pos x="30" y="48"/>
              </a:cxn>
              <a:cxn ang="0">
                <a:pos x="14" y="43"/>
              </a:cxn>
              <a:cxn ang="0">
                <a:pos x="0" y="39"/>
              </a:cxn>
              <a:cxn ang="0">
                <a:pos x="30" y="28"/>
              </a:cxn>
              <a:cxn ang="0">
                <a:pos x="47" y="0"/>
              </a:cxn>
            </a:cxnLst>
            <a:rect l="0" t="0" r="r" b="b"/>
            <a:pathLst>
              <a:path w="58" h="63">
                <a:moveTo>
                  <a:pt x="47" y="0"/>
                </a:moveTo>
                <a:lnTo>
                  <a:pt x="48" y="15"/>
                </a:lnTo>
                <a:lnTo>
                  <a:pt x="50" y="31"/>
                </a:lnTo>
                <a:lnTo>
                  <a:pt x="54" y="48"/>
                </a:lnTo>
                <a:lnTo>
                  <a:pt x="58" y="63"/>
                </a:lnTo>
                <a:lnTo>
                  <a:pt x="45" y="55"/>
                </a:lnTo>
                <a:lnTo>
                  <a:pt x="30" y="48"/>
                </a:lnTo>
                <a:lnTo>
                  <a:pt x="14" y="43"/>
                </a:lnTo>
                <a:lnTo>
                  <a:pt x="0" y="39"/>
                </a:lnTo>
                <a:lnTo>
                  <a:pt x="30" y="28"/>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10" name="Freeform 1594"/>
          <p:cNvSpPr>
            <a:spLocks noEditPoints="1"/>
          </p:cNvSpPr>
          <p:nvPr/>
        </p:nvSpPr>
        <p:spPr bwMode="auto">
          <a:xfrm>
            <a:off x="7754146" y="2505316"/>
            <a:ext cx="200166" cy="162240"/>
          </a:xfrm>
          <a:custGeom>
            <a:avLst/>
            <a:gdLst/>
            <a:ahLst/>
            <a:cxnLst>
              <a:cxn ang="0">
                <a:pos x="0" y="15"/>
              </a:cxn>
              <a:cxn ang="0">
                <a:pos x="1" y="15"/>
              </a:cxn>
              <a:cxn ang="0">
                <a:pos x="1" y="15"/>
              </a:cxn>
              <a:cxn ang="0">
                <a:pos x="0" y="15"/>
              </a:cxn>
              <a:cxn ang="0">
                <a:pos x="4" y="0"/>
              </a:cxn>
              <a:cxn ang="0">
                <a:pos x="6" y="0"/>
              </a:cxn>
              <a:cxn ang="0">
                <a:pos x="9" y="0"/>
              </a:cxn>
              <a:cxn ang="0">
                <a:pos x="13" y="2"/>
              </a:cxn>
              <a:cxn ang="0">
                <a:pos x="18" y="3"/>
              </a:cxn>
              <a:cxn ang="0">
                <a:pos x="24" y="5"/>
              </a:cxn>
              <a:cxn ang="0">
                <a:pos x="31" y="8"/>
              </a:cxn>
              <a:cxn ang="0">
                <a:pos x="46" y="15"/>
              </a:cxn>
              <a:cxn ang="0">
                <a:pos x="62" y="23"/>
              </a:cxn>
              <a:cxn ang="0">
                <a:pos x="65" y="25"/>
              </a:cxn>
              <a:cxn ang="0">
                <a:pos x="71" y="31"/>
              </a:cxn>
              <a:cxn ang="0">
                <a:pos x="78" y="37"/>
              </a:cxn>
              <a:cxn ang="0">
                <a:pos x="84" y="45"/>
              </a:cxn>
              <a:cxn ang="0">
                <a:pos x="85" y="47"/>
              </a:cxn>
              <a:cxn ang="0">
                <a:pos x="90" y="55"/>
              </a:cxn>
              <a:cxn ang="0">
                <a:pos x="93" y="64"/>
              </a:cxn>
              <a:cxn ang="0">
                <a:pos x="93" y="66"/>
              </a:cxn>
              <a:cxn ang="0">
                <a:pos x="95" y="76"/>
              </a:cxn>
              <a:cxn ang="0">
                <a:pos x="78" y="77"/>
              </a:cxn>
              <a:cxn ang="0">
                <a:pos x="77" y="68"/>
              </a:cxn>
              <a:cxn ang="0">
                <a:pos x="75" y="61"/>
              </a:cxn>
              <a:cxn ang="0">
                <a:pos x="70" y="53"/>
              </a:cxn>
              <a:cxn ang="0">
                <a:pos x="67" y="49"/>
              </a:cxn>
              <a:cxn ang="0">
                <a:pos x="60" y="42"/>
              </a:cxn>
              <a:cxn ang="0">
                <a:pos x="53" y="37"/>
              </a:cxn>
              <a:cxn ang="0">
                <a:pos x="40" y="30"/>
              </a:cxn>
              <a:cxn ang="0">
                <a:pos x="25" y="23"/>
              </a:cxn>
              <a:cxn ang="0">
                <a:pos x="18" y="20"/>
              </a:cxn>
              <a:cxn ang="0">
                <a:pos x="12" y="18"/>
              </a:cxn>
              <a:cxn ang="0">
                <a:pos x="7" y="17"/>
              </a:cxn>
              <a:cxn ang="0">
                <a:pos x="1" y="15"/>
              </a:cxn>
              <a:cxn ang="0">
                <a:pos x="4" y="0"/>
              </a:cxn>
            </a:cxnLst>
            <a:rect l="0" t="0" r="r" b="b"/>
            <a:pathLst>
              <a:path w="95" h="77">
                <a:moveTo>
                  <a:pt x="0" y="15"/>
                </a:moveTo>
                <a:lnTo>
                  <a:pt x="1" y="15"/>
                </a:lnTo>
                <a:lnTo>
                  <a:pt x="1" y="15"/>
                </a:lnTo>
                <a:lnTo>
                  <a:pt x="0" y="15"/>
                </a:lnTo>
                <a:close/>
                <a:moveTo>
                  <a:pt x="4" y="0"/>
                </a:moveTo>
                <a:lnTo>
                  <a:pt x="6" y="0"/>
                </a:lnTo>
                <a:lnTo>
                  <a:pt x="9" y="0"/>
                </a:lnTo>
                <a:lnTo>
                  <a:pt x="13" y="2"/>
                </a:lnTo>
                <a:lnTo>
                  <a:pt x="18" y="3"/>
                </a:lnTo>
                <a:lnTo>
                  <a:pt x="24" y="5"/>
                </a:lnTo>
                <a:lnTo>
                  <a:pt x="31" y="8"/>
                </a:lnTo>
                <a:lnTo>
                  <a:pt x="46" y="15"/>
                </a:lnTo>
                <a:lnTo>
                  <a:pt x="62" y="23"/>
                </a:lnTo>
                <a:lnTo>
                  <a:pt x="65" y="25"/>
                </a:lnTo>
                <a:lnTo>
                  <a:pt x="71" y="31"/>
                </a:lnTo>
                <a:lnTo>
                  <a:pt x="78" y="37"/>
                </a:lnTo>
                <a:lnTo>
                  <a:pt x="84" y="45"/>
                </a:lnTo>
                <a:lnTo>
                  <a:pt x="85" y="47"/>
                </a:lnTo>
                <a:lnTo>
                  <a:pt x="90" y="55"/>
                </a:lnTo>
                <a:lnTo>
                  <a:pt x="93" y="64"/>
                </a:lnTo>
                <a:lnTo>
                  <a:pt x="93" y="66"/>
                </a:lnTo>
                <a:lnTo>
                  <a:pt x="95" y="76"/>
                </a:lnTo>
                <a:lnTo>
                  <a:pt x="78" y="77"/>
                </a:lnTo>
                <a:lnTo>
                  <a:pt x="77" y="68"/>
                </a:lnTo>
                <a:lnTo>
                  <a:pt x="75" y="61"/>
                </a:lnTo>
                <a:lnTo>
                  <a:pt x="70" y="53"/>
                </a:lnTo>
                <a:lnTo>
                  <a:pt x="67" y="49"/>
                </a:lnTo>
                <a:lnTo>
                  <a:pt x="60" y="42"/>
                </a:lnTo>
                <a:lnTo>
                  <a:pt x="53" y="37"/>
                </a:lnTo>
                <a:lnTo>
                  <a:pt x="40" y="30"/>
                </a:lnTo>
                <a:lnTo>
                  <a:pt x="25" y="23"/>
                </a:lnTo>
                <a:lnTo>
                  <a:pt x="18" y="20"/>
                </a:lnTo>
                <a:lnTo>
                  <a:pt x="12" y="18"/>
                </a:lnTo>
                <a:lnTo>
                  <a:pt x="7" y="17"/>
                </a:lnTo>
                <a:lnTo>
                  <a:pt x="1" y="15"/>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11" name="Freeform 1595"/>
          <p:cNvSpPr>
            <a:spLocks/>
          </p:cNvSpPr>
          <p:nvPr/>
        </p:nvSpPr>
        <p:spPr bwMode="auto">
          <a:xfrm>
            <a:off x="7870031" y="2629630"/>
            <a:ext cx="128528" cy="117993"/>
          </a:xfrm>
          <a:custGeom>
            <a:avLst/>
            <a:gdLst/>
            <a:ahLst/>
            <a:cxnLst>
              <a:cxn ang="0">
                <a:pos x="61" y="0"/>
              </a:cxn>
              <a:cxn ang="0">
                <a:pos x="53" y="12"/>
              </a:cxn>
              <a:cxn ang="0">
                <a:pos x="45" y="26"/>
              </a:cxn>
              <a:cxn ang="0">
                <a:pos x="38" y="41"/>
              </a:cxn>
              <a:cxn ang="0">
                <a:pos x="33" y="56"/>
              </a:cxn>
              <a:cxn ang="0">
                <a:pos x="27" y="41"/>
              </a:cxn>
              <a:cxn ang="0">
                <a:pos x="19" y="27"/>
              </a:cxn>
              <a:cxn ang="0">
                <a:pos x="10" y="13"/>
              </a:cxn>
              <a:cxn ang="0">
                <a:pos x="0" y="2"/>
              </a:cxn>
              <a:cxn ang="0">
                <a:pos x="31" y="12"/>
              </a:cxn>
              <a:cxn ang="0">
                <a:pos x="61" y="0"/>
              </a:cxn>
            </a:cxnLst>
            <a:rect l="0" t="0" r="r" b="b"/>
            <a:pathLst>
              <a:path w="61" h="56">
                <a:moveTo>
                  <a:pt x="61" y="0"/>
                </a:moveTo>
                <a:lnTo>
                  <a:pt x="53" y="12"/>
                </a:lnTo>
                <a:lnTo>
                  <a:pt x="45" y="26"/>
                </a:lnTo>
                <a:lnTo>
                  <a:pt x="38" y="41"/>
                </a:lnTo>
                <a:lnTo>
                  <a:pt x="33" y="56"/>
                </a:lnTo>
                <a:lnTo>
                  <a:pt x="27" y="41"/>
                </a:lnTo>
                <a:lnTo>
                  <a:pt x="19" y="27"/>
                </a:lnTo>
                <a:lnTo>
                  <a:pt x="10" y="13"/>
                </a:lnTo>
                <a:lnTo>
                  <a:pt x="0" y="2"/>
                </a:lnTo>
                <a:lnTo>
                  <a:pt x="31" y="12"/>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12" name="Freeform 1596"/>
          <p:cNvSpPr>
            <a:spLocks noEditPoints="1"/>
          </p:cNvSpPr>
          <p:nvPr/>
        </p:nvSpPr>
        <p:spPr bwMode="auto">
          <a:xfrm>
            <a:off x="7044084" y="2576954"/>
            <a:ext cx="676350" cy="168561"/>
          </a:xfrm>
          <a:custGeom>
            <a:avLst/>
            <a:gdLst/>
            <a:ahLst/>
            <a:cxnLst>
              <a:cxn ang="0">
                <a:pos x="318" y="80"/>
              </a:cxn>
              <a:cxn ang="0">
                <a:pos x="319" y="80"/>
              </a:cxn>
              <a:cxn ang="0">
                <a:pos x="318" y="80"/>
              </a:cxn>
              <a:cxn ang="0">
                <a:pos x="5" y="0"/>
              </a:cxn>
              <a:cxn ang="0">
                <a:pos x="7" y="0"/>
              </a:cxn>
              <a:cxn ang="0">
                <a:pos x="11" y="1"/>
              </a:cxn>
              <a:cxn ang="0">
                <a:pos x="16" y="2"/>
              </a:cxn>
              <a:cxn ang="0">
                <a:pos x="22" y="4"/>
              </a:cxn>
              <a:cxn ang="0">
                <a:pos x="30" y="5"/>
              </a:cxn>
              <a:cxn ang="0">
                <a:pos x="39" y="7"/>
              </a:cxn>
              <a:cxn ang="0">
                <a:pos x="49" y="9"/>
              </a:cxn>
              <a:cxn ang="0">
                <a:pos x="60" y="11"/>
              </a:cxn>
              <a:cxn ang="0">
                <a:pos x="71" y="14"/>
              </a:cxn>
              <a:cxn ang="0">
                <a:pos x="84" y="16"/>
              </a:cxn>
              <a:cxn ang="0">
                <a:pos x="111" y="21"/>
              </a:cxn>
              <a:cxn ang="0">
                <a:pos x="139" y="28"/>
              </a:cxn>
              <a:cxn ang="0">
                <a:pos x="168" y="33"/>
              </a:cxn>
              <a:cxn ang="0">
                <a:pos x="197" y="39"/>
              </a:cxn>
              <a:cxn ang="0">
                <a:pos x="225" y="45"/>
              </a:cxn>
              <a:cxn ang="0">
                <a:pos x="251" y="50"/>
              </a:cxn>
              <a:cxn ang="0">
                <a:pos x="263" y="53"/>
              </a:cxn>
              <a:cxn ang="0">
                <a:pos x="274" y="55"/>
              </a:cxn>
              <a:cxn ang="0">
                <a:pos x="291" y="58"/>
              </a:cxn>
              <a:cxn ang="0">
                <a:pos x="299" y="60"/>
              </a:cxn>
              <a:cxn ang="0">
                <a:pos x="302" y="60"/>
              </a:cxn>
              <a:cxn ang="0">
                <a:pos x="306" y="61"/>
              </a:cxn>
              <a:cxn ang="0">
                <a:pos x="314" y="63"/>
              </a:cxn>
              <a:cxn ang="0">
                <a:pos x="319" y="64"/>
              </a:cxn>
              <a:cxn ang="0">
                <a:pos x="321" y="64"/>
              </a:cxn>
              <a:cxn ang="0">
                <a:pos x="320" y="68"/>
              </a:cxn>
              <a:cxn ang="0">
                <a:pos x="318" y="80"/>
              </a:cxn>
              <a:cxn ang="0">
                <a:pos x="312" y="79"/>
              </a:cxn>
              <a:cxn ang="0">
                <a:pos x="312" y="79"/>
              </a:cxn>
              <a:cxn ang="0">
                <a:pos x="308" y="78"/>
              </a:cxn>
              <a:cxn ang="0">
                <a:pos x="306" y="77"/>
              </a:cxn>
              <a:cxn ang="0">
                <a:pos x="299" y="76"/>
              </a:cxn>
              <a:cxn ang="0">
                <a:pos x="291" y="75"/>
              </a:cxn>
              <a:cxn ang="0">
                <a:pos x="288" y="74"/>
              </a:cxn>
              <a:cxn ang="0">
                <a:pos x="278" y="72"/>
              </a:cxn>
              <a:cxn ang="0">
                <a:pos x="268" y="70"/>
              </a:cxn>
              <a:cxn ang="0">
                <a:pos x="257" y="68"/>
              </a:cxn>
              <a:cxn ang="0">
                <a:pos x="245" y="65"/>
              </a:cxn>
              <a:cxn ang="0">
                <a:pos x="219" y="60"/>
              </a:cxn>
              <a:cxn ang="0">
                <a:pos x="191" y="54"/>
              </a:cxn>
              <a:cxn ang="0">
                <a:pos x="162" y="48"/>
              </a:cxn>
              <a:cxn ang="0">
                <a:pos x="133" y="43"/>
              </a:cxn>
              <a:cxn ang="0">
                <a:pos x="105" y="36"/>
              </a:cxn>
              <a:cxn ang="0">
                <a:pos x="77" y="31"/>
              </a:cxn>
              <a:cxn ang="0">
                <a:pos x="65" y="29"/>
              </a:cxn>
              <a:cxn ang="0">
                <a:pos x="54" y="26"/>
              </a:cxn>
              <a:cxn ang="0">
                <a:pos x="43" y="24"/>
              </a:cxn>
              <a:cxn ang="0">
                <a:pos x="32" y="22"/>
              </a:cxn>
              <a:cxn ang="0">
                <a:pos x="24" y="20"/>
              </a:cxn>
              <a:cxn ang="0">
                <a:pos x="16" y="19"/>
              </a:cxn>
              <a:cxn ang="0">
                <a:pos x="10" y="17"/>
              </a:cxn>
              <a:cxn ang="0">
                <a:pos x="5" y="16"/>
              </a:cxn>
              <a:cxn ang="0">
                <a:pos x="1" y="15"/>
              </a:cxn>
              <a:cxn ang="0">
                <a:pos x="0" y="15"/>
              </a:cxn>
              <a:cxn ang="0">
                <a:pos x="5" y="0"/>
              </a:cxn>
            </a:cxnLst>
            <a:rect l="0" t="0" r="r" b="b"/>
            <a:pathLst>
              <a:path w="321" h="80">
                <a:moveTo>
                  <a:pt x="318" y="80"/>
                </a:moveTo>
                <a:lnTo>
                  <a:pt x="319" y="80"/>
                </a:lnTo>
                <a:lnTo>
                  <a:pt x="318" y="80"/>
                </a:lnTo>
                <a:close/>
                <a:moveTo>
                  <a:pt x="5" y="0"/>
                </a:moveTo>
                <a:lnTo>
                  <a:pt x="7" y="0"/>
                </a:lnTo>
                <a:lnTo>
                  <a:pt x="11" y="1"/>
                </a:lnTo>
                <a:lnTo>
                  <a:pt x="16" y="2"/>
                </a:lnTo>
                <a:lnTo>
                  <a:pt x="22" y="4"/>
                </a:lnTo>
                <a:lnTo>
                  <a:pt x="30" y="5"/>
                </a:lnTo>
                <a:lnTo>
                  <a:pt x="39" y="7"/>
                </a:lnTo>
                <a:lnTo>
                  <a:pt x="49" y="9"/>
                </a:lnTo>
                <a:lnTo>
                  <a:pt x="60" y="11"/>
                </a:lnTo>
                <a:lnTo>
                  <a:pt x="71" y="14"/>
                </a:lnTo>
                <a:lnTo>
                  <a:pt x="84" y="16"/>
                </a:lnTo>
                <a:lnTo>
                  <a:pt x="111" y="21"/>
                </a:lnTo>
                <a:lnTo>
                  <a:pt x="139" y="28"/>
                </a:lnTo>
                <a:lnTo>
                  <a:pt x="168" y="33"/>
                </a:lnTo>
                <a:lnTo>
                  <a:pt x="197" y="39"/>
                </a:lnTo>
                <a:lnTo>
                  <a:pt x="225" y="45"/>
                </a:lnTo>
                <a:lnTo>
                  <a:pt x="251" y="50"/>
                </a:lnTo>
                <a:lnTo>
                  <a:pt x="263" y="53"/>
                </a:lnTo>
                <a:lnTo>
                  <a:pt x="274" y="55"/>
                </a:lnTo>
                <a:lnTo>
                  <a:pt x="291" y="58"/>
                </a:lnTo>
                <a:lnTo>
                  <a:pt x="299" y="60"/>
                </a:lnTo>
                <a:lnTo>
                  <a:pt x="302" y="60"/>
                </a:lnTo>
                <a:lnTo>
                  <a:pt x="306" y="61"/>
                </a:lnTo>
                <a:lnTo>
                  <a:pt x="314" y="63"/>
                </a:lnTo>
                <a:lnTo>
                  <a:pt x="319" y="64"/>
                </a:lnTo>
                <a:lnTo>
                  <a:pt x="321" y="64"/>
                </a:lnTo>
                <a:lnTo>
                  <a:pt x="320" y="68"/>
                </a:lnTo>
                <a:lnTo>
                  <a:pt x="318" y="80"/>
                </a:lnTo>
                <a:lnTo>
                  <a:pt x="312" y="79"/>
                </a:lnTo>
                <a:lnTo>
                  <a:pt x="312" y="79"/>
                </a:lnTo>
                <a:lnTo>
                  <a:pt x="308" y="78"/>
                </a:lnTo>
                <a:lnTo>
                  <a:pt x="306" y="77"/>
                </a:lnTo>
                <a:lnTo>
                  <a:pt x="299" y="76"/>
                </a:lnTo>
                <a:lnTo>
                  <a:pt x="291" y="75"/>
                </a:lnTo>
                <a:lnTo>
                  <a:pt x="288" y="74"/>
                </a:lnTo>
                <a:lnTo>
                  <a:pt x="278" y="72"/>
                </a:lnTo>
                <a:lnTo>
                  <a:pt x="268" y="70"/>
                </a:lnTo>
                <a:lnTo>
                  <a:pt x="257" y="68"/>
                </a:lnTo>
                <a:lnTo>
                  <a:pt x="245" y="65"/>
                </a:lnTo>
                <a:lnTo>
                  <a:pt x="219" y="60"/>
                </a:lnTo>
                <a:lnTo>
                  <a:pt x="191" y="54"/>
                </a:lnTo>
                <a:lnTo>
                  <a:pt x="162" y="48"/>
                </a:lnTo>
                <a:lnTo>
                  <a:pt x="133" y="43"/>
                </a:lnTo>
                <a:lnTo>
                  <a:pt x="105" y="36"/>
                </a:lnTo>
                <a:lnTo>
                  <a:pt x="77" y="31"/>
                </a:lnTo>
                <a:lnTo>
                  <a:pt x="65" y="29"/>
                </a:lnTo>
                <a:lnTo>
                  <a:pt x="54" y="26"/>
                </a:lnTo>
                <a:lnTo>
                  <a:pt x="43" y="24"/>
                </a:lnTo>
                <a:lnTo>
                  <a:pt x="32" y="22"/>
                </a:lnTo>
                <a:lnTo>
                  <a:pt x="24" y="20"/>
                </a:lnTo>
                <a:lnTo>
                  <a:pt x="16" y="19"/>
                </a:lnTo>
                <a:lnTo>
                  <a:pt x="10" y="17"/>
                </a:lnTo>
                <a:lnTo>
                  <a:pt x="5" y="16"/>
                </a:lnTo>
                <a:lnTo>
                  <a:pt x="1" y="15"/>
                </a:lnTo>
                <a:lnTo>
                  <a:pt x="0" y="15"/>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13" name="Freeform 1597"/>
          <p:cNvSpPr>
            <a:spLocks/>
          </p:cNvSpPr>
          <p:nvPr/>
        </p:nvSpPr>
        <p:spPr bwMode="auto">
          <a:xfrm>
            <a:off x="7669866" y="2657021"/>
            <a:ext cx="126421" cy="126421"/>
          </a:xfrm>
          <a:custGeom>
            <a:avLst/>
            <a:gdLst/>
            <a:ahLst/>
            <a:cxnLst>
              <a:cxn ang="0">
                <a:pos x="12" y="0"/>
              </a:cxn>
              <a:cxn ang="0">
                <a:pos x="22" y="12"/>
              </a:cxn>
              <a:cxn ang="0">
                <a:pos x="34" y="23"/>
              </a:cxn>
              <a:cxn ang="0">
                <a:pos x="47" y="33"/>
              </a:cxn>
              <a:cxn ang="0">
                <a:pos x="60" y="41"/>
              </a:cxn>
              <a:cxn ang="0">
                <a:pos x="45" y="44"/>
              </a:cxn>
              <a:cxn ang="0">
                <a:pos x="29" y="48"/>
              </a:cxn>
              <a:cxn ang="0">
                <a:pos x="13" y="54"/>
              </a:cxn>
              <a:cxn ang="0">
                <a:pos x="0" y="60"/>
              </a:cxn>
              <a:cxn ang="0">
                <a:pos x="17" y="33"/>
              </a:cxn>
              <a:cxn ang="0">
                <a:pos x="12" y="0"/>
              </a:cxn>
            </a:cxnLst>
            <a:rect l="0" t="0" r="r" b="b"/>
            <a:pathLst>
              <a:path w="60" h="60">
                <a:moveTo>
                  <a:pt x="12" y="0"/>
                </a:moveTo>
                <a:lnTo>
                  <a:pt x="22" y="12"/>
                </a:lnTo>
                <a:lnTo>
                  <a:pt x="34" y="23"/>
                </a:lnTo>
                <a:lnTo>
                  <a:pt x="47" y="33"/>
                </a:lnTo>
                <a:lnTo>
                  <a:pt x="60" y="41"/>
                </a:lnTo>
                <a:lnTo>
                  <a:pt x="45" y="44"/>
                </a:lnTo>
                <a:lnTo>
                  <a:pt x="29" y="48"/>
                </a:lnTo>
                <a:lnTo>
                  <a:pt x="13" y="54"/>
                </a:lnTo>
                <a:lnTo>
                  <a:pt x="0" y="60"/>
                </a:lnTo>
                <a:lnTo>
                  <a:pt x="17" y="3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14" name="Freeform 1598"/>
          <p:cNvSpPr>
            <a:spLocks noEditPoints="1"/>
          </p:cNvSpPr>
          <p:nvPr/>
        </p:nvSpPr>
        <p:spPr bwMode="auto">
          <a:xfrm>
            <a:off x="7827891" y="3015213"/>
            <a:ext cx="94815" cy="139063"/>
          </a:xfrm>
          <a:custGeom>
            <a:avLst/>
            <a:gdLst/>
            <a:ahLst/>
            <a:cxnLst>
              <a:cxn ang="0">
                <a:pos x="44" y="1"/>
              </a:cxn>
              <a:cxn ang="0">
                <a:pos x="44" y="4"/>
              </a:cxn>
              <a:cxn ang="0">
                <a:pos x="45" y="7"/>
              </a:cxn>
              <a:cxn ang="0">
                <a:pos x="45" y="10"/>
              </a:cxn>
              <a:cxn ang="0">
                <a:pos x="45" y="17"/>
              </a:cxn>
              <a:cxn ang="0">
                <a:pos x="45" y="25"/>
              </a:cxn>
              <a:cxn ang="0">
                <a:pos x="44" y="28"/>
              </a:cxn>
              <a:cxn ang="0">
                <a:pos x="43" y="32"/>
              </a:cxn>
              <a:cxn ang="0">
                <a:pos x="41" y="37"/>
              </a:cxn>
              <a:cxn ang="0">
                <a:pos x="38" y="42"/>
              </a:cxn>
              <a:cxn ang="0">
                <a:pos x="36" y="45"/>
              </a:cxn>
              <a:cxn ang="0">
                <a:pos x="28" y="53"/>
              </a:cxn>
              <a:cxn ang="0">
                <a:pos x="20" y="59"/>
              </a:cxn>
              <a:cxn ang="0">
                <a:pos x="13" y="62"/>
              </a:cxn>
              <a:cxn ang="0">
                <a:pos x="5" y="66"/>
              </a:cxn>
              <a:cxn ang="0">
                <a:pos x="0" y="50"/>
              </a:cxn>
              <a:cxn ang="0">
                <a:pos x="7" y="47"/>
              </a:cxn>
              <a:cxn ang="0">
                <a:pos x="11" y="45"/>
              </a:cxn>
              <a:cxn ang="0">
                <a:pos x="17" y="41"/>
              </a:cxn>
              <a:cxn ang="0">
                <a:pos x="24" y="34"/>
              </a:cxn>
              <a:cxn ang="0">
                <a:pos x="26" y="31"/>
              </a:cxn>
              <a:cxn ang="0">
                <a:pos x="28" y="26"/>
              </a:cxn>
              <a:cxn ang="0">
                <a:pos x="28" y="24"/>
              </a:cxn>
              <a:cxn ang="0">
                <a:pos x="29" y="17"/>
              </a:cxn>
              <a:cxn ang="0">
                <a:pos x="29" y="10"/>
              </a:cxn>
              <a:cxn ang="0">
                <a:pos x="28" y="7"/>
              </a:cxn>
              <a:cxn ang="0">
                <a:pos x="29" y="7"/>
              </a:cxn>
              <a:cxn ang="0">
                <a:pos x="28" y="6"/>
              </a:cxn>
              <a:cxn ang="0">
                <a:pos x="28" y="5"/>
              </a:cxn>
              <a:cxn ang="0">
                <a:pos x="44" y="1"/>
              </a:cxn>
              <a:cxn ang="0">
                <a:pos x="43" y="0"/>
              </a:cxn>
              <a:cxn ang="0">
                <a:pos x="44" y="1"/>
              </a:cxn>
              <a:cxn ang="0">
                <a:pos x="43" y="0"/>
              </a:cxn>
            </a:cxnLst>
            <a:rect l="0" t="0" r="r" b="b"/>
            <a:pathLst>
              <a:path w="45" h="66">
                <a:moveTo>
                  <a:pt x="44" y="1"/>
                </a:moveTo>
                <a:lnTo>
                  <a:pt x="44" y="4"/>
                </a:lnTo>
                <a:lnTo>
                  <a:pt x="45" y="7"/>
                </a:lnTo>
                <a:lnTo>
                  <a:pt x="45" y="10"/>
                </a:lnTo>
                <a:lnTo>
                  <a:pt x="45" y="17"/>
                </a:lnTo>
                <a:lnTo>
                  <a:pt x="45" y="25"/>
                </a:lnTo>
                <a:lnTo>
                  <a:pt x="44" y="28"/>
                </a:lnTo>
                <a:lnTo>
                  <a:pt x="43" y="32"/>
                </a:lnTo>
                <a:lnTo>
                  <a:pt x="41" y="37"/>
                </a:lnTo>
                <a:lnTo>
                  <a:pt x="38" y="42"/>
                </a:lnTo>
                <a:lnTo>
                  <a:pt x="36" y="45"/>
                </a:lnTo>
                <a:lnTo>
                  <a:pt x="28" y="53"/>
                </a:lnTo>
                <a:lnTo>
                  <a:pt x="20" y="59"/>
                </a:lnTo>
                <a:lnTo>
                  <a:pt x="13" y="62"/>
                </a:lnTo>
                <a:lnTo>
                  <a:pt x="5" y="66"/>
                </a:lnTo>
                <a:lnTo>
                  <a:pt x="0" y="50"/>
                </a:lnTo>
                <a:lnTo>
                  <a:pt x="7" y="47"/>
                </a:lnTo>
                <a:lnTo>
                  <a:pt x="11" y="45"/>
                </a:lnTo>
                <a:lnTo>
                  <a:pt x="17" y="41"/>
                </a:lnTo>
                <a:lnTo>
                  <a:pt x="24" y="34"/>
                </a:lnTo>
                <a:lnTo>
                  <a:pt x="26" y="31"/>
                </a:lnTo>
                <a:lnTo>
                  <a:pt x="28" y="26"/>
                </a:lnTo>
                <a:lnTo>
                  <a:pt x="28" y="24"/>
                </a:lnTo>
                <a:lnTo>
                  <a:pt x="29" y="17"/>
                </a:lnTo>
                <a:lnTo>
                  <a:pt x="29" y="10"/>
                </a:lnTo>
                <a:lnTo>
                  <a:pt x="28" y="7"/>
                </a:lnTo>
                <a:lnTo>
                  <a:pt x="29" y="7"/>
                </a:lnTo>
                <a:lnTo>
                  <a:pt x="28" y="6"/>
                </a:lnTo>
                <a:lnTo>
                  <a:pt x="28" y="5"/>
                </a:lnTo>
                <a:lnTo>
                  <a:pt x="44" y="1"/>
                </a:lnTo>
                <a:close/>
                <a:moveTo>
                  <a:pt x="43" y="0"/>
                </a:moveTo>
                <a:lnTo>
                  <a:pt x="44" y="1"/>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15" name="Freeform 1599"/>
          <p:cNvSpPr>
            <a:spLocks/>
          </p:cNvSpPr>
          <p:nvPr/>
        </p:nvSpPr>
        <p:spPr bwMode="auto">
          <a:xfrm>
            <a:off x="7754146" y="3063674"/>
            <a:ext cx="130635" cy="124314"/>
          </a:xfrm>
          <a:custGeom>
            <a:avLst/>
            <a:gdLst/>
            <a:ahLst/>
            <a:cxnLst>
              <a:cxn ang="0">
                <a:pos x="44" y="0"/>
              </a:cxn>
              <a:cxn ang="0">
                <a:pos x="42" y="32"/>
              </a:cxn>
              <a:cxn ang="0">
                <a:pos x="62" y="59"/>
              </a:cxn>
              <a:cxn ang="0">
                <a:pos x="48" y="54"/>
              </a:cxn>
              <a:cxn ang="0">
                <a:pos x="32" y="50"/>
              </a:cxn>
              <a:cxn ang="0">
                <a:pos x="16" y="47"/>
              </a:cxn>
              <a:cxn ang="0">
                <a:pos x="0" y="45"/>
              </a:cxn>
              <a:cxn ang="0">
                <a:pos x="12" y="36"/>
              </a:cxn>
              <a:cxn ang="0">
                <a:pos x="24" y="24"/>
              </a:cxn>
              <a:cxn ang="0">
                <a:pos x="35" y="13"/>
              </a:cxn>
              <a:cxn ang="0">
                <a:pos x="44" y="0"/>
              </a:cxn>
            </a:cxnLst>
            <a:rect l="0" t="0" r="r" b="b"/>
            <a:pathLst>
              <a:path w="62" h="59">
                <a:moveTo>
                  <a:pt x="44" y="0"/>
                </a:moveTo>
                <a:lnTo>
                  <a:pt x="42" y="32"/>
                </a:lnTo>
                <a:lnTo>
                  <a:pt x="62" y="59"/>
                </a:lnTo>
                <a:lnTo>
                  <a:pt x="48" y="54"/>
                </a:lnTo>
                <a:lnTo>
                  <a:pt x="32" y="50"/>
                </a:lnTo>
                <a:lnTo>
                  <a:pt x="16" y="47"/>
                </a:lnTo>
                <a:lnTo>
                  <a:pt x="0" y="45"/>
                </a:lnTo>
                <a:lnTo>
                  <a:pt x="12" y="36"/>
                </a:lnTo>
                <a:lnTo>
                  <a:pt x="24" y="24"/>
                </a:lnTo>
                <a:lnTo>
                  <a:pt x="35" y="13"/>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16" name="Freeform 1600"/>
          <p:cNvSpPr>
            <a:spLocks noEditPoints="1"/>
          </p:cNvSpPr>
          <p:nvPr/>
        </p:nvSpPr>
        <p:spPr bwMode="auto">
          <a:xfrm>
            <a:off x="7693043" y="3010999"/>
            <a:ext cx="126421" cy="109565"/>
          </a:xfrm>
          <a:custGeom>
            <a:avLst/>
            <a:gdLst/>
            <a:ahLst/>
            <a:cxnLst>
              <a:cxn ang="0">
                <a:pos x="60" y="15"/>
              </a:cxn>
              <a:cxn ang="0">
                <a:pos x="60" y="15"/>
              </a:cxn>
              <a:cxn ang="0">
                <a:pos x="60" y="15"/>
              </a:cxn>
              <a:cxn ang="0">
                <a:pos x="53" y="0"/>
              </a:cxn>
              <a:cxn ang="0">
                <a:pos x="55" y="0"/>
              </a:cxn>
              <a:cxn ang="0">
                <a:pos x="60" y="15"/>
              </a:cxn>
              <a:cxn ang="0">
                <a:pos x="56" y="16"/>
              </a:cxn>
              <a:cxn ang="0">
                <a:pos x="52" y="17"/>
              </a:cxn>
              <a:cxn ang="0">
                <a:pos x="45" y="21"/>
              </a:cxn>
              <a:cxn ang="0">
                <a:pos x="36" y="25"/>
              </a:cxn>
              <a:cxn ang="0">
                <a:pos x="30" y="30"/>
              </a:cxn>
              <a:cxn ang="0">
                <a:pos x="22" y="38"/>
              </a:cxn>
              <a:cxn ang="0">
                <a:pos x="20" y="40"/>
              </a:cxn>
              <a:cxn ang="0">
                <a:pos x="18" y="44"/>
              </a:cxn>
              <a:cxn ang="0">
                <a:pos x="17" y="47"/>
              </a:cxn>
              <a:cxn ang="0">
                <a:pos x="17" y="52"/>
              </a:cxn>
              <a:cxn ang="0">
                <a:pos x="0" y="52"/>
              </a:cxn>
              <a:cxn ang="0">
                <a:pos x="1" y="47"/>
              </a:cxn>
              <a:cxn ang="0">
                <a:pos x="2" y="43"/>
              </a:cxn>
              <a:cxn ang="0">
                <a:pos x="3" y="38"/>
              </a:cxn>
              <a:cxn ang="0">
                <a:pos x="6" y="33"/>
              </a:cxn>
              <a:cxn ang="0">
                <a:pos x="7" y="30"/>
              </a:cxn>
              <a:cxn ang="0">
                <a:pos x="11" y="26"/>
              </a:cxn>
              <a:cxn ang="0">
                <a:pos x="18" y="18"/>
              </a:cxn>
              <a:cxn ang="0">
                <a:pos x="27" y="12"/>
              </a:cxn>
              <a:cxn ang="0">
                <a:pos x="30" y="10"/>
              </a:cxn>
              <a:cxn ang="0">
                <a:pos x="38" y="6"/>
              </a:cxn>
              <a:cxn ang="0">
                <a:pos x="46" y="2"/>
              </a:cxn>
              <a:cxn ang="0">
                <a:pos x="49" y="1"/>
              </a:cxn>
              <a:cxn ang="0">
                <a:pos x="53" y="0"/>
              </a:cxn>
            </a:cxnLst>
            <a:rect l="0" t="0" r="r" b="b"/>
            <a:pathLst>
              <a:path w="60" h="52">
                <a:moveTo>
                  <a:pt x="60" y="15"/>
                </a:moveTo>
                <a:lnTo>
                  <a:pt x="60" y="15"/>
                </a:lnTo>
                <a:lnTo>
                  <a:pt x="60" y="15"/>
                </a:lnTo>
                <a:close/>
                <a:moveTo>
                  <a:pt x="53" y="0"/>
                </a:moveTo>
                <a:lnTo>
                  <a:pt x="55" y="0"/>
                </a:lnTo>
                <a:lnTo>
                  <a:pt x="60" y="15"/>
                </a:lnTo>
                <a:lnTo>
                  <a:pt x="56" y="16"/>
                </a:lnTo>
                <a:lnTo>
                  <a:pt x="52" y="17"/>
                </a:lnTo>
                <a:lnTo>
                  <a:pt x="45" y="21"/>
                </a:lnTo>
                <a:lnTo>
                  <a:pt x="36" y="25"/>
                </a:lnTo>
                <a:lnTo>
                  <a:pt x="30" y="30"/>
                </a:lnTo>
                <a:lnTo>
                  <a:pt x="22" y="38"/>
                </a:lnTo>
                <a:lnTo>
                  <a:pt x="20" y="40"/>
                </a:lnTo>
                <a:lnTo>
                  <a:pt x="18" y="44"/>
                </a:lnTo>
                <a:lnTo>
                  <a:pt x="17" y="47"/>
                </a:lnTo>
                <a:lnTo>
                  <a:pt x="17" y="52"/>
                </a:lnTo>
                <a:lnTo>
                  <a:pt x="0" y="52"/>
                </a:lnTo>
                <a:lnTo>
                  <a:pt x="1" y="47"/>
                </a:lnTo>
                <a:lnTo>
                  <a:pt x="2" y="43"/>
                </a:lnTo>
                <a:lnTo>
                  <a:pt x="3" y="38"/>
                </a:lnTo>
                <a:lnTo>
                  <a:pt x="6" y="33"/>
                </a:lnTo>
                <a:lnTo>
                  <a:pt x="7" y="30"/>
                </a:lnTo>
                <a:lnTo>
                  <a:pt x="11" y="26"/>
                </a:lnTo>
                <a:lnTo>
                  <a:pt x="18" y="18"/>
                </a:lnTo>
                <a:lnTo>
                  <a:pt x="27" y="12"/>
                </a:lnTo>
                <a:lnTo>
                  <a:pt x="30" y="10"/>
                </a:lnTo>
                <a:lnTo>
                  <a:pt x="38" y="6"/>
                </a:lnTo>
                <a:lnTo>
                  <a:pt x="46" y="2"/>
                </a:lnTo>
                <a:lnTo>
                  <a:pt x="49"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17" name="Freeform 1601"/>
          <p:cNvSpPr>
            <a:spLocks/>
          </p:cNvSpPr>
          <p:nvPr/>
        </p:nvSpPr>
        <p:spPr bwMode="auto">
          <a:xfrm>
            <a:off x="7646688" y="3086851"/>
            <a:ext cx="128528" cy="115886"/>
          </a:xfrm>
          <a:custGeom>
            <a:avLst/>
            <a:gdLst/>
            <a:ahLst/>
            <a:cxnLst>
              <a:cxn ang="0">
                <a:pos x="0" y="0"/>
              </a:cxn>
              <a:cxn ang="0">
                <a:pos x="31" y="11"/>
              </a:cxn>
              <a:cxn ang="0">
                <a:pos x="61" y="0"/>
              </a:cxn>
              <a:cxn ang="0">
                <a:pos x="52" y="12"/>
              </a:cxn>
              <a:cxn ang="0">
                <a:pos x="44" y="26"/>
              </a:cxn>
              <a:cxn ang="0">
                <a:pos x="37" y="41"/>
              </a:cxn>
              <a:cxn ang="0">
                <a:pos x="31" y="55"/>
              </a:cxn>
              <a:cxn ang="0">
                <a:pos x="24" y="41"/>
              </a:cxn>
              <a:cxn ang="0">
                <a:pos x="18" y="26"/>
              </a:cxn>
              <a:cxn ang="0">
                <a:pos x="9" y="12"/>
              </a:cxn>
              <a:cxn ang="0">
                <a:pos x="0" y="0"/>
              </a:cxn>
            </a:cxnLst>
            <a:rect l="0" t="0" r="r" b="b"/>
            <a:pathLst>
              <a:path w="61" h="55">
                <a:moveTo>
                  <a:pt x="0" y="0"/>
                </a:moveTo>
                <a:lnTo>
                  <a:pt x="31" y="11"/>
                </a:lnTo>
                <a:lnTo>
                  <a:pt x="61" y="0"/>
                </a:lnTo>
                <a:lnTo>
                  <a:pt x="52" y="12"/>
                </a:lnTo>
                <a:lnTo>
                  <a:pt x="44" y="26"/>
                </a:lnTo>
                <a:lnTo>
                  <a:pt x="37" y="41"/>
                </a:lnTo>
                <a:lnTo>
                  <a:pt x="31" y="55"/>
                </a:lnTo>
                <a:lnTo>
                  <a:pt x="24" y="41"/>
                </a:lnTo>
                <a:lnTo>
                  <a:pt x="18" y="26"/>
                </a:lnTo>
                <a:lnTo>
                  <a:pt x="9"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18" name="Freeform 1602"/>
          <p:cNvSpPr>
            <a:spLocks/>
          </p:cNvSpPr>
          <p:nvPr/>
        </p:nvSpPr>
        <p:spPr bwMode="auto">
          <a:xfrm>
            <a:off x="7594013" y="3468220"/>
            <a:ext cx="80066" cy="120100"/>
          </a:xfrm>
          <a:custGeom>
            <a:avLst/>
            <a:gdLst/>
            <a:ahLst/>
            <a:cxnLst>
              <a:cxn ang="0">
                <a:pos x="24" y="0"/>
              </a:cxn>
              <a:cxn ang="0">
                <a:pos x="38" y="8"/>
              </a:cxn>
              <a:cxn ang="0">
                <a:pos x="15" y="57"/>
              </a:cxn>
              <a:cxn ang="0">
                <a:pos x="0" y="49"/>
              </a:cxn>
              <a:cxn ang="0">
                <a:pos x="24" y="0"/>
              </a:cxn>
            </a:cxnLst>
            <a:rect l="0" t="0" r="r" b="b"/>
            <a:pathLst>
              <a:path w="38" h="57">
                <a:moveTo>
                  <a:pt x="24" y="0"/>
                </a:moveTo>
                <a:lnTo>
                  <a:pt x="38" y="8"/>
                </a:lnTo>
                <a:lnTo>
                  <a:pt x="15" y="57"/>
                </a:lnTo>
                <a:lnTo>
                  <a:pt x="0" y="49"/>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19" name="Freeform 1603"/>
          <p:cNvSpPr>
            <a:spLocks/>
          </p:cNvSpPr>
          <p:nvPr/>
        </p:nvSpPr>
        <p:spPr bwMode="auto">
          <a:xfrm>
            <a:off x="7566622" y="3520895"/>
            <a:ext cx="113778" cy="130635"/>
          </a:xfrm>
          <a:custGeom>
            <a:avLst/>
            <a:gdLst/>
            <a:ahLst/>
            <a:cxnLst>
              <a:cxn ang="0">
                <a:pos x="0" y="0"/>
              </a:cxn>
              <a:cxn ang="0">
                <a:pos x="22" y="23"/>
              </a:cxn>
              <a:cxn ang="0">
                <a:pos x="54" y="27"/>
              </a:cxn>
              <a:cxn ang="0">
                <a:pos x="41" y="34"/>
              </a:cxn>
              <a:cxn ang="0">
                <a:pos x="28" y="42"/>
              </a:cxn>
              <a:cxn ang="0">
                <a:pos x="14" y="52"/>
              </a:cxn>
              <a:cxn ang="0">
                <a:pos x="2" y="62"/>
              </a:cxn>
              <a:cxn ang="0">
                <a:pos x="4" y="47"/>
              </a:cxn>
              <a:cxn ang="0">
                <a:pos x="4" y="30"/>
              </a:cxn>
              <a:cxn ang="0">
                <a:pos x="2" y="14"/>
              </a:cxn>
              <a:cxn ang="0">
                <a:pos x="0" y="0"/>
              </a:cxn>
            </a:cxnLst>
            <a:rect l="0" t="0" r="r" b="b"/>
            <a:pathLst>
              <a:path w="54" h="62">
                <a:moveTo>
                  <a:pt x="0" y="0"/>
                </a:moveTo>
                <a:lnTo>
                  <a:pt x="22" y="23"/>
                </a:lnTo>
                <a:lnTo>
                  <a:pt x="54" y="27"/>
                </a:lnTo>
                <a:lnTo>
                  <a:pt x="41" y="34"/>
                </a:lnTo>
                <a:lnTo>
                  <a:pt x="28" y="42"/>
                </a:lnTo>
                <a:lnTo>
                  <a:pt x="14" y="52"/>
                </a:lnTo>
                <a:lnTo>
                  <a:pt x="2" y="62"/>
                </a:lnTo>
                <a:lnTo>
                  <a:pt x="4" y="47"/>
                </a:lnTo>
                <a:lnTo>
                  <a:pt x="4" y="30"/>
                </a:lnTo>
                <a:lnTo>
                  <a:pt x="2"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20" name="Freeform 1604"/>
          <p:cNvSpPr>
            <a:spLocks/>
          </p:cNvSpPr>
          <p:nvPr/>
        </p:nvSpPr>
        <p:spPr bwMode="auto">
          <a:xfrm>
            <a:off x="7225287" y="3868552"/>
            <a:ext cx="126421" cy="126421"/>
          </a:xfrm>
          <a:custGeom>
            <a:avLst/>
            <a:gdLst/>
            <a:ahLst/>
            <a:cxnLst>
              <a:cxn ang="0">
                <a:pos x="49" y="0"/>
              </a:cxn>
              <a:cxn ang="0">
                <a:pos x="60" y="12"/>
              </a:cxn>
              <a:cxn ang="0">
                <a:pos x="11" y="60"/>
              </a:cxn>
              <a:cxn ang="0">
                <a:pos x="0" y="49"/>
              </a:cxn>
              <a:cxn ang="0">
                <a:pos x="49" y="0"/>
              </a:cxn>
            </a:cxnLst>
            <a:rect l="0" t="0" r="r" b="b"/>
            <a:pathLst>
              <a:path w="60" h="60">
                <a:moveTo>
                  <a:pt x="49" y="0"/>
                </a:moveTo>
                <a:lnTo>
                  <a:pt x="60" y="12"/>
                </a:lnTo>
                <a:lnTo>
                  <a:pt x="11" y="60"/>
                </a:lnTo>
                <a:lnTo>
                  <a:pt x="0" y="49"/>
                </a:lnTo>
                <a:lnTo>
                  <a:pt x="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21" name="Freeform 1605"/>
          <p:cNvSpPr>
            <a:spLocks/>
          </p:cNvSpPr>
          <p:nvPr/>
        </p:nvSpPr>
        <p:spPr bwMode="auto">
          <a:xfrm>
            <a:off x="7178932" y="3912799"/>
            <a:ext cx="126421" cy="128528"/>
          </a:xfrm>
          <a:custGeom>
            <a:avLst/>
            <a:gdLst/>
            <a:ahLst/>
            <a:cxnLst>
              <a:cxn ang="0">
                <a:pos x="17" y="0"/>
              </a:cxn>
              <a:cxn ang="0">
                <a:pos x="31" y="30"/>
              </a:cxn>
              <a:cxn ang="0">
                <a:pos x="60" y="43"/>
              </a:cxn>
              <a:cxn ang="0">
                <a:pos x="45" y="45"/>
              </a:cxn>
              <a:cxn ang="0">
                <a:pos x="30" y="49"/>
              </a:cxn>
              <a:cxn ang="0">
                <a:pos x="14" y="55"/>
              </a:cxn>
              <a:cxn ang="0">
                <a:pos x="0" y="61"/>
              </a:cxn>
              <a:cxn ang="0">
                <a:pos x="6" y="47"/>
              </a:cxn>
              <a:cxn ang="0">
                <a:pos x="11" y="31"/>
              </a:cxn>
              <a:cxn ang="0">
                <a:pos x="15" y="15"/>
              </a:cxn>
              <a:cxn ang="0">
                <a:pos x="17" y="0"/>
              </a:cxn>
            </a:cxnLst>
            <a:rect l="0" t="0" r="r" b="b"/>
            <a:pathLst>
              <a:path w="60" h="61">
                <a:moveTo>
                  <a:pt x="17" y="0"/>
                </a:moveTo>
                <a:lnTo>
                  <a:pt x="31" y="30"/>
                </a:lnTo>
                <a:lnTo>
                  <a:pt x="60" y="43"/>
                </a:lnTo>
                <a:lnTo>
                  <a:pt x="45" y="45"/>
                </a:lnTo>
                <a:lnTo>
                  <a:pt x="30" y="49"/>
                </a:lnTo>
                <a:lnTo>
                  <a:pt x="14" y="55"/>
                </a:lnTo>
                <a:lnTo>
                  <a:pt x="0" y="61"/>
                </a:lnTo>
                <a:lnTo>
                  <a:pt x="6" y="47"/>
                </a:lnTo>
                <a:lnTo>
                  <a:pt x="11" y="31"/>
                </a:lnTo>
                <a:lnTo>
                  <a:pt x="15" y="15"/>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22" name="Freeform 1606"/>
          <p:cNvSpPr>
            <a:spLocks/>
          </p:cNvSpPr>
          <p:nvPr/>
        </p:nvSpPr>
        <p:spPr bwMode="auto">
          <a:xfrm>
            <a:off x="6719605" y="1660405"/>
            <a:ext cx="402439" cy="2338781"/>
          </a:xfrm>
          <a:custGeom>
            <a:avLst/>
            <a:gdLst/>
            <a:ahLst/>
            <a:cxnLst>
              <a:cxn ang="0">
                <a:pos x="16" y="6"/>
              </a:cxn>
              <a:cxn ang="0">
                <a:pos x="17" y="25"/>
              </a:cxn>
              <a:cxn ang="0">
                <a:pos x="18" y="44"/>
              </a:cxn>
              <a:cxn ang="0">
                <a:pos x="19" y="67"/>
              </a:cxn>
              <a:cxn ang="0">
                <a:pos x="20" y="94"/>
              </a:cxn>
              <a:cxn ang="0">
                <a:pos x="22" y="126"/>
              </a:cxn>
              <a:cxn ang="0">
                <a:pos x="24" y="161"/>
              </a:cxn>
              <a:cxn ang="0">
                <a:pos x="26" y="198"/>
              </a:cxn>
              <a:cxn ang="0">
                <a:pos x="31" y="282"/>
              </a:cxn>
              <a:cxn ang="0">
                <a:pos x="38" y="374"/>
              </a:cxn>
              <a:cxn ang="0">
                <a:pos x="46" y="471"/>
              </a:cxn>
              <a:cxn ang="0">
                <a:pos x="62" y="620"/>
              </a:cxn>
              <a:cxn ang="0">
                <a:pos x="75" y="718"/>
              </a:cxn>
              <a:cxn ang="0">
                <a:pos x="89" y="810"/>
              </a:cxn>
              <a:cxn ang="0">
                <a:pos x="105" y="892"/>
              </a:cxn>
              <a:cxn ang="0">
                <a:pos x="114" y="931"/>
              </a:cxn>
              <a:cxn ang="0">
                <a:pos x="124" y="967"/>
              </a:cxn>
              <a:cxn ang="0">
                <a:pos x="134" y="999"/>
              </a:cxn>
              <a:cxn ang="0">
                <a:pos x="145" y="1028"/>
              </a:cxn>
              <a:cxn ang="0">
                <a:pos x="156" y="1053"/>
              </a:cxn>
              <a:cxn ang="0">
                <a:pos x="168" y="1072"/>
              </a:cxn>
              <a:cxn ang="0">
                <a:pos x="180" y="1086"/>
              </a:cxn>
              <a:cxn ang="0">
                <a:pos x="191" y="1095"/>
              </a:cxn>
              <a:cxn ang="0">
                <a:pos x="178" y="1105"/>
              </a:cxn>
              <a:cxn ang="0">
                <a:pos x="168" y="1097"/>
              </a:cxn>
              <a:cxn ang="0">
                <a:pos x="155" y="1082"/>
              </a:cxn>
              <a:cxn ang="0">
                <a:pos x="148" y="1070"/>
              </a:cxn>
              <a:cxn ang="0">
                <a:pos x="136" y="1047"/>
              </a:cxn>
              <a:cxn ang="0">
                <a:pos x="124" y="1020"/>
              </a:cxn>
              <a:cxn ang="0">
                <a:pos x="114" y="990"/>
              </a:cxn>
              <a:cxn ang="0">
                <a:pos x="104" y="955"/>
              </a:cxn>
              <a:cxn ang="0">
                <a:pos x="95" y="918"/>
              </a:cxn>
              <a:cxn ang="0">
                <a:pos x="82" y="857"/>
              </a:cxn>
              <a:cxn ang="0">
                <a:pos x="73" y="810"/>
              </a:cxn>
              <a:cxn ang="0">
                <a:pos x="58" y="718"/>
              </a:cxn>
              <a:cxn ang="0">
                <a:pos x="45" y="620"/>
              </a:cxn>
              <a:cxn ang="0">
                <a:pos x="30" y="471"/>
              </a:cxn>
              <a:cxn ang="0">
                <a:pos x="22" y="374"/>
              </a:cxn>
              <a:cxn ang="0">
                <a:pos x="15" y="282"/>
              </a:cxn>
              <a:cxn ang="0">
                <a:pos x="9" y="198"/>
              </a:cxn>
              <a:cxn ang="0">
                <a:pos x="7" y="161"/>
              </a:cxn>
              <a:cxn ang="0">
                <a:pos x="5" y="126"/>
              </a:cxn>
              <a:cxn ang="0">
                <a:pos x="4" y="94"/>
              </a:cxn>
              <a:cxn ang="0">
                <a:pos x="3" y="67"/>
              </a:cxn>
              <a:cxn ang="0">
                <a:pos x="2" y="44"/>
              </a:cxn>
              <a:cxn ang="0">
                <a:pos x="1" y="25"/>
              </a:cxn>
              <a:cxn ang="0">
                <a:pos x="0" y="6"/>
              </a:cxn>
              <a:cxn ang="0">
                <a:pos x="16" y="0"/>
              </a:cxn>
            </a:cxnLst>
            <a:rect l="0" t="0" r="r" b="b"/>
            <a:pathLst>
              <a:path w="191" h="1110">
                <a:moveTo>
                  <a:pt x="16" y="0"/>
                </a:moveTo>
                <a:lnTo>
                  <a:pt x="16" y="6"/>
                </a:lnTo>
                <a:lnTo>
                  <a:pt x="17" y="11"/>
                </a:lnTo>
                <a:lnTo>
                  <a:pt x="17" y="25"/>
                </a:lnTo>
                <a:lnTo>
                  <a:pt x="18" y="34"/>
                </a:lnTo>
                <a:lnTo>
                  <a:pt x="18" y="44"/>
                </a:lnTo>
                <a:lnTo>
                  <a:pt x="18" y="55"/>
                </a:lnTo>
                <a:lnTo>
                  <a:pt x="19" y="67"/>
                </a:lnTo>
                <a:lnTo>
                  <a:pt x="20" y="80"/>
                </a:lnTo>
                <a:lnTo>
                  <a:pt x="20" y="94"/>
                </a:lnTo>
                <a:lnTo>
                  <a:pt x="21" y="109"/>
                </a:lnTo>
                <a:lnTo>
                  <a:pt x="22" y="126"/>
                </a:lnTo>
                <a:lnTo>
                  <a:pt x="23" y="143"/>
                </a:lnTo>
                <a:lnTo>
                  <a:pt x="24" y="161"/>
                </a:lnTo>
                <a:lnTo>
                  <a:pt x="25" y="179"/>
                </a:lnTo>
                <a:lnTo>
                  <a:pt x="26" y="198"/>
                </a:lnTo>
                <a:lnTo>
                  <a:pt x="28" y="239"/>
                </a:lnTo>
                <a:lnTo>
                  <a:pt x="31" y="282"/>
                </a:lnTo>
                <a:lnTo>
                  <a:pt x="35" y="327"/>
                </a:lnTo>
                <a:lnTo>
                  <a:pt x="38" y="374"/>
                </a:lnTo>
                <a:lnTo>
                  <a:pt x="42" y="422"/>
                </a:lnTo>
                <a:lnTo>
                  <a:pt x="46" y="471"/>
                </a:lnTo>
                <a:lnTo>
                  <a:pt x="51" y="521"/>
                </a:lnTo>
                <a:lnTo>
                  <a:pt x="62" y="620"/>
                </a:lnTo>
                <a:lnTo>
                  <a:pt x="68" y="669"/>
                </a:lnTo>
                <a:lnTo>
                  <a:pt x="75" y="718"/>
                </a:lnTo>
                <a:lnTo>
                  <a:pt x="82" y="765"/>
                </a:lnTo>
                <a:lnTo>
                  <a:pt x="89" y="810"/>
                </a:lnTo>
                <a:lnTo>
                  <a:pt x="97" y="852"/>
                </a:lnTo>
                <a:lnTo>
                  <a:pt x="105" y="892"/>
                </a:lnTo>
                <a:lnTo>
                  <a:pt x="109" y="912"/>
                </a:lnTo>
                <a:lnTo>
                  <a:pt x="114" y="931"/>
                </a:lnTo>
                <a:lnTo>
                  <a:pt x="119" y="949"/>
                </a:lnTo>
                <a:lnTo>
                  <a:pt x="124" y="967"/>
                </a:lnTo>
                <a:lnTo>
                  <a:pt x="129" y="983"/>
                </a:lnTo>
                <a:lnTo>
                  <a:pt x="134" y="999"/>
                </a:lnTo>
                <a:lnTo>
                  <a:pt x="139" y="1014"/>
                </a:lnTo>
                <a:lnTo>
                  <a:pt x="145" y="1028"/>
                </a:lnTo>
                <a:lnTo>
                  <a:pt x="151" y="1041"/>
                </a:lnTo>
                <a:lnTo>
                  <a:pt x="156" y="1053"/>
                </a:lnTo>
                <a:lnTo>
                  <a:pt x="163" y="1064"/>
                </a:lnTo>
                <a:lnTo>
                  <a:pt x="168" y="1072"/>
                </a:lnTo>
                <a:lnTo>
                  <a:pt x="174" y="1079"/>
                </a:lnTo>
                <a:lnTo>
                  <a:pt x="180" y="1086"/>
                </a:lnTo>
                <a:lnTo>
                  <a:pt x="186" y="1092"/>
                </a:lnTo>
                <a:lnTo>
                  <a:pt x="191" y="1095"/>
                </a:lnTo>
                <a:lnTo>
                  <a:pt x="183" y="1110"/>
                </a:lnTo>
                <a:lnTo>
                  <a:pt x="178" y="1105"/>
                </a:lnTo>
                <a:lnTo>
                  <a:pt x="175" y="1103"/>
                </a:lnTo>
                <a:lnTo>
                  <a:pt x="168" y="1097"/>
                </a:lnTo>
                <a:lnTo>
                  <a:pt x="162" y="1090"/>
                </a:lnTo>
                <a:lnTo>
                  <a:pt x="155" y="1082"/>
                </a:lnTo>
                <a:lnTo>
                  <a:pt x="154" y="1080"/>
                </a:lnTo>
                <a:lnTo>
                  <a:pt x="148" y="1070"/>
                </a:lnTo>
                <a:lnTo>
                  <a:pt x="142" y="1059"/>
                </a:lnTo>
                <a:lnTo>
                  <a:pt x="136" y="1047"/>
                </a:lnTo>
                <a:lnTo>
                  <a:pt x="130" y="1035"/>
                </a:lnTo>
                <a:lnTo>
                  <a:pt x="124" y="1020"/>
                </a:lnTo>
                <a:lnTo>
                  <a:pt x="119" y="1005"/>
                </a:lnTo>
                <a:lnTo>
                  <a:pt x="114" y="990"/>
                </a:lnTo>
                <a:lnTo>
                  <a:pt x="109" y="973"/>
                </a:lnTo>
                <a:lnTo>
                  <a:pt x="104" y="955"/>
                </a:lnTo>
                <a:lnTo>
                  <a:pt x="99" y="936"/>
                </a:lnTo>
                <a:lnTo>
                  <a:pt x="95" y="918"/>
                </a:lnTo>
                <a:lnTo>
                  <a:pt x="90" y="898"/>
                </a:lnTo>
                <a:lnTo>
                  <a:pt x="82" y="857"/>
                </a:lnTo>
                <a:lnTo>
                  <a:pt x="81" y="854"/>
                </a:lnTo>
                <a:lnTo>
                  <a:pt x="73" y="810"/>
                </a:lnTo>
                <a:lnTo>
                  <a:pt x="65" y="765"/>
                </a:lnTo>
                <a:lnTo>
                  <a:pt x="58" y="718"/>
                </a:lnTo>
                <a:lnTo>
                  <a:pt x="52" y="669"/>
                </a:lnTo>
                <a:lnTo>
                  <a:pt x="45" y="620"/>
                </a:lnTo>
                <a:lnTo>
                  <a:pt x="35" y="521"/>
                </a:lnTo>
                <a:lnTo>
                  <a:pt x="30" y="471"/>
                </a:lnTo>
                <a:lnTo>
                  <a:pt x="26" y="422"/>
                </a:lnTo>
                <a:lnTo>
                  <a:pt x="22" y="374"/>
                </a:lnTo>
                <a:lnTo>
                  <a:pt x="18" y="327"/>
                </a:lnTo>
                <a:lnTo>
                  <a:pt x="15" y="282"/>
                </a:lnTo>
                <a:lnTo>
                  <a:pt x="12" y="239"/>
                </a:lnTo>
                <a:lnTo>
                  <a:pt x="9" y="198"/>
                </a:lnTo>
                <a:lnTo>
                  <a:pt x="9" y="179"/>
                </a:lnTo>
                <a:lnTo>
                  <a:pt x="7" y="161"/>
                </a:lnTo>
                <a:lnTo>
                  <a:pt x="7" y="143"/>
                </a:lnTo>
                <a:lnTo>
                  <a:pt x="5" y="126"/>
                </a:lnTo>
                <a:lnTo>
                  <a:pt x="5" y="109"/>
                </a:lnTo>
                <a:lnTo>
                  <a:pt x="4" y="94"/>
                </a:lnTo>
                <a:lnTo>
                  <a:pt x="3" y="80"/>
                </a:lnTo>
                <a:lnTo>
                  <a:pt x="3" y="67"/>
                </a:lnTo>
                <a:lnTo>
                  <a:pt x="2" y="55"/>
                </a:lnTo>
                <a:lnTo>
                  <a:pt x="2" y="44"/>
                </a:lnTo>
                <a:lnTo>
                  <a:pt x="1" y="34"/>
                </a:lnTo>
                <a:lnTo>
                  <a:pt x="1" y="25"/>
                </a:lnTo>
                <a:lnTo>
                  <a:pt x="1" y="11"/>
                </a:lnTo>
                <a:lnTo>
                  <a:pt x="0" y="6"/>
                </a:lnTo>
                <a:lnTo>
                  <a:pt x="0" y="0"/>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23" name="Freeform 1607"/>
          <p:cNvSpPr>
            <a:spLocks/>
          </p:cNvSpPr>
          <p:nvPr/>
        </p:nvSpPr>
        <p:spPr bwMode="auto">
          <a:xfrm>
            <a:off x="7054619" y="3910692"/>
            <a:ext cx="130635" cy="111672"/>
          </a:xfrm>
          <a:custGeom>
            <a:avLst/>
            <a:gdLst/>
            <a:ahLst/>
            <a:cxnLst>
              <a:cxn ang="0">
                <a:pos x="30" y="0"/>
              </a:cxn>
              <a:cxn ang="0">
                <a:pos x="36" y="14"/>
              </a:cxn>
              <a:cxn ang="0">
                <a:pos x="44" y="27"/>
              </a:cxn>
              <a:cxn ang="0">
                <a:pos x="53" y="41"/>
              </a:cxn>
              <a:cxn ang="0">
                <a:pos x="62" y="53"/>
              </a:cxn>
              <a:cxn ang="0">
                <a:pos x="47" y="51"/>
              </a:cxn>
              <a:cxn ang="0">
                <a:pos x="31" y="50"/>
              </a:cxn>
              <a:cxn ang="0">
                <a:pos x="15" y="51"/>
              </a:cxn>
              <a:cxn ang="0">
                <a:pos x="0" y="53"/>
              </a:cxn>
              <a:cxn ang="0">
                <a:pos x="24" y="32"/>
              </a:cxn>
              <a:cxn ang="0">
                <a:pos x="30" y="0"/>
              </a:cxn>
            </a:cxnLst>
            <a:rect l="0" t="0" r="r" b="b"/>
            <a:pathLst>
              <a:path w="62" h="53">
                <a:moveTo>
                  <a:pt x="30" y="0"/>
                </a:moveTo>
                <a:lnTo>
                  <a:pt x="36" y="14"/>
                </a:lnTo>
                <a:lnTo>
                  <a:pt x="44" y="27"/>
                </a:lnTo>
                <a:lnTo>
                  <a:pt x="53" y="41"/>
                </a:lnTo>
                <a:lnTo>
                  <a:pt x="62" y="53"/>
                </a:lnTo>
                <a:lnTo>
                  <a:pt x="47" y="51"/>
                </a:lnTo>
                <a:lnTo>
                  <a:pt x="31" y="50"/>
                </a:lnTo>
                <a:lnTo>
                  <a:pt x="15" y="51"/>
                </a:lnTo>
                <a:lnTo>
                  <a:pt x="0" y="53"/>
                </a:lnTo>
                <a:lnTo>
                  <a:pt x="24" y="32"/>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24" name="Freeform 1608"/>
          <p:cNvSpPr>
            <a:spLocks/>
          </p:cNvSpPr>
          <p:nvPr/>
        </p:nvSpPr>
        <p:spPr bwMode="auto">
          <a:xfrm>
            <a:off x="7269534" y="4332094"/>
            <a:ext cx="92708" cy="90601"/>
          </a:xfrm>
          <a:custGeom>
            <a:avLst/>
            <a:gdLst/>
            <a:ahLst/>
            <a:cxnLst>
              <a:cxn ang="0">
                <a:pos x="12" y="0"/>
              </a:cxn>
              <a:cxn ang="0">
                <a:pos x="44" y="31"/>
              </a:cxn>
              <a:cxn ang="0">
                <a:pos x="32" y="43"/>
              </a:cxn>
              <a:cxn ang="0">
                <a:pos x="0" y="11"/>
              </a:cxn>
              <a:cxn ang="0">
                <a:pos x="12" y="0"/>
              </a:cxn>
            </a:cxnLst>
            <a:rect l="0" t="0" r="r" b="b"/>
            <a:pathLst>
              <a:path w="44" h="43">
                <a:moveTo>
                  <a:pt x="12" y="0"/>
                </a:moveTo>
                <a:lnTo>
                  <a:pt x="44" y="31"/>
                </a:lnTo>
                <a:lnTo>
                  <a:pt x="32" y="43"/>
                </a:lnTo>
                <a:lnTo>
                  <a:pt x="0" y="1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25" name="Freeform 1609"/>
          <p:cNvSpPr>
            <a:spLocks/>
          </p:cNvSpPr>
          <p:nvPr/>
        </p:nvSpPr>
        <p:spPr bwMode="auto">
          <a:xfrm>
            <a:off x="7277962" y="4340522"/>
            <a:ext cx="128528" cy="128528"/>
          </a:xfrm>
          <a:custGeom>
            <a:avLst/>
            <a:gdLst/>
            <a:ahLst/>
            <a:cxnLst>
              <a:cxn ang="0">
                <a:pos x="44" y="0"/>
              </a:cxn>
              <a:cxn ang="0">
                <a:pos x="46" y="15"/>
              </a:cxn>
              <a:cxn ang="0">
                <a:pos x="50" y="31"/>
              </a:cxn>
              <a:cxn ang="0">
                <a:pos x="55" y="46"/>
              </a:cxn>
              <a:cxn ang="0">
                <a:pos x="61" y="61"/>
              </a:cxn>
              <a:cxn ang="0">
                <a:pos x="47" y="54"/>
              </a:cxn>
              <a:cxn ang="0">
                <a:pos x="31" y="49"/>
              </a:cxn>
              <a:cxn ang="0">
                <a:pos x="15" y="45"/>
              </a:cxn>
              <a:cxn ang="0">
                <a:pos x="0" y="43"/>
              </a:cxn>
              <a:cxn ang="0">
                <a:pos x="30" y="29"/>
              </a:cxn>
              <a:cxn ang="0">
                <a:pos x="44" y="0"/>
              </a:cxn>
            </a:cxnLst>
            <a:rect l="0" t="0" r="r" b="b"/>
            <a:pathLst>
              <a:path w="61" h="61">
                <a:moveTo>
                  <a:pt x="44" y="0"/>
                </a:moveTo>
                <a:lnTo>
                  <a:pt x="46" y="15"/>
                </a:lnTo>
                <a:lnTo>
                  <a:pt x="50" y="31"/>
                </a:lnTo>
                <a:lnTo>
                  <a:pt x="55" y="46"/>
                </a:lnTo>
                <a:lnTo>
                  <a:pt x="61" y="61"/>
                </a:lnTo>
                <a:lnTo>
                  <a:pt x="47" y="54"/>
                </a:lnTo>
                <a:lnTo>
                  <a:pt x="31" y="49"/>
                </a:lnTo>
                <a:lnTo>
                  <a:pt x="15" y="45"/>
                </a:lnTo>
                <a:lnTo>
                  <a:pt x="0" y="43"/>
                </a:lnTo>
                <a:lnTo>
                  <a:pt x="30" y="29"/>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26" name="Freeform 1610"/>
          <p:cNvSpPr>
            <a:spLocks/>
          </p:cNvSpPr>
          <p:nvPr/>
        </p:nvSpPr>
        <p:spPr bwMode="auto">
          <a:xfrm>
            <a:off x="8135514" y="1628800"/>
            <a:ext cx="109564" cy="2785467"/>
          </a:xfrm>
          <a:custGeom>
            <a:avLst/>
            <a:gdLst/>
            <a:ahLst/>
            <a:cxnLst>
              <a:cxn ang="0">
                <a:pos x="16" y="3"/>
              </a:cxn>
              <a:cxn ang="0">
                <a:pos x="17" y="13"/>
              </a:cxn>
              <a:cxn ang="0">
                <a:pos x="19" y="28"/>
              </a:cxn>
              <a:cxn ang="0">
                <a:pos x="20" y="50"/>
              </a:cxn>
              <a:cxn ang="0">
                <a:pos x="21" y="77"/>
              </a:cxn>
              <a:cxn ang="0">
                <a:pos x="23" y="108"/>
              </a:cxn>
              <a:cxn ang="0">
                <a:pos x="25" y="144"/>
              </a:cxn>
              <a:cxn ang="0">
                <a:pos x="27" y="184"/>
              </a:cxn>
              <a:cxn ang="0">
                <a:pos x="30" y="227"/>
              </a:cxn>
              <a:cxn ang="0">
                <a:pos x="32" y="274"/>
              </a:cxn>
              <a:cxn ang="0">
                <a:pos x="35" y="323"/>
              </a:cxn>
              <a:cxn ang="0">
                <a:pos x="40" y="429"/>
              </a:cxn>
              <a:cxn ang="0">
                <a:pos x="44" y="542"/>
              </a:cxn>
              <a:cxn ang="0">
                <a:pos x="49" y="716"/>
              </a:cxn>
              <a:cxn ang="0">
                <a:pos x="51" y="831"/>
              </a:cxn>
              <a:cxn ang="0">
                <a:pos x="51" y="943"/>
              </a:cxn>
              <a:cxn ang="0">
                <a:pos x="50" y="1045"/>
              </a:cxn>
              <a:cxn ang="0">
                <a:pos x="48" y="1093"/>
              </a:cxn>
              <a:cxn ang="0">
                <a:pos x="46" y="1138"/>
              </a:cxn>
              <a:cxn ang="0">
                <a:pos x="43" y="1179"/>
              </a:cxn>
              <a:cxn ang="0">
                <a:pos x="39" y="1216"/>
              </a:cxn>
              <a:cxn ang="0">
                <a:pos x="35" y="1249"/>
              </a:cxn>
              <a:cxn ang="0">
                <a:pos x="29" y="1281"/>
              </a:cxn>
              <a:cxn ang="0">
                <a:pos x="23" y="1304"/>
              </a:cxn>
              <a:cxn ang="0">
                <a:pos x="16" y="1322"/>
              </a:cxn>
              <a:cxn ang="0">
                <a:pos x="4" y="1307"/>
              </a:cxn>
              <a:cxn ang="0">
                <a:pos x="11" y="1287"/>
              </a:cxn>
              <a:cxn ang="0">
                <a:pos x="16" y="1264"/>
              </a:cxn>
              <a:cxn ang="0">
                <a:pos x="21" y="1233"/>
              </a:cxn>
              <a:cxn ang="0">
                <a:pos x="25" y="1198"/>
              </a:cxn>
              <a:cxn ang="0">
                <a:pos x="28" y="1159"/>
              </a:cxn>
              <a:cxn ang="0">
                <a:pos x="31" y="1116"/>
              </a:cxn>
              <a:cxn ang="0">
                <a:pos x="33" y="1069"/>
              </a:cxn>
              <a:cxn ang="0">
                <a:pos x="35" y="995"/>
              </a:cxn>
              <a:cxn ang="0">
                <a:pos x="36" y="888"/>
              </a:cxn>
              <a:cxn ang="0">
                <a:pos x="34" y="774"/>
              </a:cxn>
              <a:cxn ang="0">
                <a:pos x="30" y="600"/>
              </a:cxn>
              <a:cxn ang="0">
                <a:pos x="25" y="485"/>
              </a:cxn>
              <a:cxn ang="0">
                <a:pos x="21" y="375"/>
              </a:cxn>
              <a:cxn ang="0">
                <a:pos x="17" y="298"/>
              </a:cxn>
              <a:cxn ang="0">
                <a:pos x="15" y="250"/>
              </a:cxn>
              <a:cxn ang="0">
                <a:pos x="12" y="205"/>
              </a:cxn>
              <a:cxn ang="0">
                <a:pos x="10" y="163"/>
              </a:cxn>
              <a:cxn ang="0">
                <a:pos x="8" y="125"/>
              </a:cxn>
              <a:cxn ang="0">
                <a:pos x="6" y="92"/>
              </a:cxn>
              <a:cxn ang="0">
                <a:pos x="4" y="62"/>
              </a:cxn>
              <a:cxn ang="0">
                <a:pos x="3" y="39"/>
              </a:cxn>
              <a:cxn ang="0">
                <a:pos x="2" y="20"/>
              </a:cxn>
              <a:cxn ang="0">
                <a:pos x="1" y="7"/>
              </a:cxn>
              <a:cxn ang="0">
                <a:pos x="0" y="0"/>
              </a:cxn>
            </a:cxnLst>
            <a:rect l="0" t="0" r="r" b="b"/>
            <a:pathLst>
              <a:path w="52" h="1322">
                <a:moveTo>
                  <a:pt x="16" y="0"/>
                </a:moveTo>
                <a:lnTo>
                  <a:pt x="16" y="3"/>
                </a:lnTo>
                <a:lnTo>
                  <a:pt x="17" y="7"/>
                </a:lnTo>
                <a:lnTo>
                  <a:pt x="17" y="13"/>
                </a:lnTo>
                <a:lnTo>
                  <a:pt x="18" y="20"/>
                </a:lnTo>
                <a:lnTo>
                  <a:pt x="19" y="28"/>
                </a:lnTo>
                <a:lnTo>
                  <a:pt x="19" y="39"/>
                </a:lnTo>
                <a:lnTo>
                  <a:pt x="20" y="50"/>
                </a:lnTo>
                <a:lnTo>
                  <a:pt x="21" y="62"/>
                </a:lnTo>
                <a:lnTo>
                  <a:pt x="21" y="77"/>
                </a:lnTo>
                <a:lnTo>
                  <a:pt x="23" y="92"/>
                </a:lnTo>
                <a:lnTo>
                  <a:pt x="23" y="108"/>
                </a:lnTo>
                <a:lnTo>
                  <a:pt x="24" y="125"/>
                </a:lnTo>
                <a:lnTo>
                  <a:pt x="25" y="144"/>
                </a:lnTo>
                <a:lnTo>
                  <a:pt x="27" y="163"/>
                </a:lnTo>
                <a:lnTo>
                  <a:pt x="27" y="184"/>
                </a:lnTo>
                <a:lnTo>
                  <a:pt x="29" y="205"/>
                </a:lnTo>
                <a:lnTo>
                  <a:pt x="30" y="227"/>
                </a:lnTo>
                <a:lnTo>
                  <a:pt x="31" y="250"/>
                </a:lnTo>
                <a:lnTo>
                  <a:pt x="32" y="274"/>
                </a:lnTo>
                <a:lnTo>
                  <a:pt x="34" y="298"/>
                </a:lnTo>
                <a:lnTo>
                  <a:pt x="35" y="323"/>
                </a:lnTo>
                <a:lnTo>
                  <a:pt x="38" y="375"/>
                </a:lnTo>
                <a:lnTo>
                  <a:pt x="40" y="429"/>
                </a:lnTo>
                <a:lnTo>
                  <a:pt x="42" y="485"/>
                </a:lnTo>
                <a:lnTo>
                  <a:pt x="44" y="542"/>
                </a:lnTo>
                <a:lnTo>
                  <a:pt x="46" y="600"/>
                </a:lnTo>
                <a:lnTo>
                  <a:pt x="49" y="716"/>
                </a:lnTo>
                <a:lnTo>
                  <a:pt x="51" y="774"/>
                </a:lnTo>
                <a:lnTo>
                  <a:pt x="51" y="831"/>
                </a:lnTo>
                <a:lnTo>
                  <a:pt x="52" y="888"/>
                </a:lnTo>
                <a:lnTo>
                  <a:pt x="51" y="943"/>
                </a:lnTo>
                <a:lnTo>
                  <a:pt x="51" y="995"/>
                </a:lnTo>
                <a:lnTo>
                  <a:pt x="50" y="1045"/>
                </a:lnTo>
                <a:lnTo>
                  <a:pt x="49" y="1069"/>
                </a:lnTo>
                <a:lnTo>
                  <a:pt x="48" y="1093"/>
                </a:lnTo>
                <a:lnTo>
                  <a:pt x="47" y="1116"/>
                </a:lnTo>
                <a:lnTo>
                  <a:pt x="46" y="1138"/>
                </a:lnTo>
                <a:lnTo>
                  <a:pt x="44" y="1159"/>
                </a:lnTo>
                <a:lnTo>
                  <a:pt x="43" y="1179"/>
                </a:lnTo>
                <a:lnTo>
                  <a:pt x="41" y="1198"/>
                </a:lnTo>
                <a:lnTo>
                  <a:pt x="39" y="1216"/>
                </a:lnTo>
                <a:lnTo>
                  <a:pt x="37" y="1233"/>
                </a:lnTo>
                <a:lnTo>
                  <a:pt x="35" y="1249"/>
                </a:lnTo>
                <a:lnTo>
                  <a:pt x="32" y="1264"/>
                </a:lnTo>
                <a:lnTo>
                  <a:pt x="29" y="1281"/>
                </a:lnTo>
                <a:lnTo>
                  <a:pt x="26" y="1293"/>
                </a:lnTo>
                <a:lnTo>
                  <a:pt x="23" y="1304"/>
                </a:lnTo>
                <a:lnTo>
                  <a:pt x="19" y="1313"/>
                </a:lnTo>
                <a:lnTo>
                  <a:pt x="16" y="1322"/>
                </a:lnTo>
                <a:lnTo>
                  <a:pt x="2" y="1315"/>
                </a:lnTo>
                <a:lnTo>
                  <a:pt x="4" y="1307"/>
                </a:lnTo>
                <a:lnTo>
                  <a:pt x="8" y="1298"/>
                </a:lnTo>
                <a:lnTo>
                  <a:pt x="11" y="1287"/>
                </a:lnTo>
                <a:lnTo>
                  <a:pt x="14" y="1275"/>
                </a:lnTo>
                <a:lnTo>
                  <a:pt x="16" y="1264"/>
                </a:lnTo>
                <a:lnTo>
                  <a:pt x="19" y="1249"/>
                </a:lnTo>
                <a:lnTo>
                  <a:pt x="21" y="1233"/>
                </a:lnTo>
                <a:lnTo>
                  <a:pt x="23" y="1216"/>
                </a:lnTo>
                <a:lnTo>
                  <a:pt x="25" y="1198"/>
                </a:lnTo>
                <a:lnTo>
                  <a:pt x="27" y="1179"/>
                </a:lnTo>
                <a:lnTo>
                  <a:pt x="28" y="1159"/>
                </a:lnTo>
                <a:lnTo>
                  <a:pt x="29" y="1138"/>
                </a:lnTo>
                <a:lnTo>
                  <a:pt x="31" y="1116"/>
                </a:lnTo>
                <a:lnTo>
                  <a:pt x="31" y="1093"/>
                </a:lnTo>
                <a:lnTo>
                  <a:pt x="33" y="1069"/>
                </a:lnTo>
                <a:lnTo>
                  <a:pt x="34" y="1045"/>
                </a:lnTo>
                <a:lnTo>
                  <a:pt x="35" y="995"/>
                </a:lnTo>
                <a:lnTo>
                  <a:pt x="35" y="943"/>
                </a:lnTo>
                <a:lnTo>
                  <a:pt x="36" y="888"/>
                </a:lnTo>
                <a:lnTo>
                  <a:pt x="35" y="831"/>
                </a:lnTo>
                <a:lnTo>
                  <a:pt x="34" y="774"/>
                </a:lnTo>
                <a:lnTo>
                  <a:pt x="33" y="716"/>
                </a:lnTo>
                <a:lnTo>
                  <a:pt x="30" y="600"/>
                </a:lnTo>
                <a:lnTo>
                  <a:pt x="28" y="542"/>
                </a:lnTo>
                <a:lnTo>
                  <a:pt x="25" y="485"/>
                </a:lnTo>
                <a:lnTo>
                  <a:pt x="23" y="429"/>
                </a:lnTo>
                <a:lnTo>
                  <a:pt x="21" y="375"/>
                </a:lnTo>
                <a:lnTo>
                  <a:pt x="19" y="323"/>
                </a:lnTo>
                <a:lnTo>
                  <a:pt x="17" y="298"/>
                </a:lnTo>
                <a:lnTo>
                  <a:pt x="16" y="274"/>
                </a:lnTo>
                <a:lnTo>
                  <a:pt x="15" y="250"/>
                </a:lnTo>
                <a:lnTo>
                  <a:pt x="14" y="227"/>
                </a:lnTo>
                <a:lnTo>
                  <a:pt x="12" y="205"/>
                </a:lnTo>
                <a:lnTo>
                  <a:pt x="11" y="184"/>
                </a:lnTo>
                <a:lnTo>
                  <a:pt x="10" y="163"/>
                </a:lnTo>
                <a:lnTo>
                  <a:pt x="9" y="144"/>
                </a:lnTo>
                <a:lnTo>
                  <a:pt x="8" y="125"/>
                </a:lnTo>
                <a:lnTo>
                  <a:pt x="7" y="108"/>
                </a:lnTo>
                <a:lnTo>
                  <a:pt x="6" y="92"/>
                </a:lnTo>
                <a:lnTo>
                  <a:pt x="5" y="77"/>
                </a:lnTo>
                <a:lnTo>
                  <a:pt x="4" y="62"/>
                </a:lnTo>
                <a:lnTo>
                  <a:pt x="4" y="50"/>
                </a:lnTo>
                <a:lnTo>
                  <a:pt x="3" y="39"/>
                </a:lnTo>
                <a:lnTo>
                  <a:pt x="2" y="28"/>
                </a:lnTo>
                <a:lnTo>
                  <a:pt x="2" y="20"/>
                </a:lnTo>
                <a:lnTo>
                  <a:pt x="1" y="13"/>
                </a:lnTo>
                <a:lnTo>
                  <a:pt x="1" y="7"/>
                </a:lnTo>
                <a:lnTo>
                  <a:pt x="0" y="3"/>
                </a:lnTo>
                <a:lnTo>
                  <a:pt x="0" y="0"/>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27" name="Freeform 1611"/>
          <p:cNvSpPr>
            <a:spLocks/>
          </p:cNvSpPr>
          <p:nvPr/>
        </p:nvSpPr>
        <p:spPr bwMode="auto">
          <a:xfrm>
            <a:off x="8112337" y="4346843"/>
            <a:ext cx="113778" cy="132742"/>
          </a:xfrm>
          <a:custGeom>
            <a:avLst/>
            <a:gdLst/>
            <a:ahLst/>
            <a:cxnLst>
              <a:cxn ang="0">
                <a:pos x="0" y="0"/>
              </a:cxn>
              <a:cxn ang="0">
                <a:pos x="22" y="24"/>
              </a:cxn>
              <a:cxn ang="0">
                <a:pos x="54" y="28"/>
              </a:cxn>
              <a:cxn ang="0">
                <a:pos x="41" y="34"/>
              </a:cxn>
              <a:cxn ang="0">
                <a:pos x="27" y="43"/>
              </a:cxn>
              <a:cxn ang="0">
                <a:pos x="14" y="53"/>
              </a:cxn>
              <a:cxn ang="0">
                <a:pos x="2" y="63"/>
              </a:cxn>
              <a:cxn ang="0">
                <a:pos x="4" y="47"/>
              </a:cxn>
              <a:cxn ang="0">
                <a:pos x="4" y="31"/>
              </a:cxn>
              <a:cxn ang="0">
                <a:pos x="2" y="15"/>
              </a:cxn>
              <a:cxn ang="0">
                <a:pos x="0" y="0"/>
              </a:cxn>
            </a:cxnLst>
            <a:rect l="0" t="0" r="r" b="b"/>
            <a:pathLst>
              <a:path w="54" h="63">
                <a:moveTo>
                  <a:pt x="0" y="0"/>
                </a:moveTo>
                <a:lnTo>
                  <a:pt x="22" y="24"/>
                </a:lnTo>
                <a:lnTo>
                  <a:pt x="54" y="28"/>
                </a:lnTo>
                <a:lnTo>
                  <a:pt x="41" y="34"/>
                </a:lnTo>
                <a:lnTo>
                  <a:pt x="27" y="43"/>
                </a:lnTo>
                <a:lnTo>
                  <a:pt x="14" y="53"/>
                </a:lnTo>
                <a:lnTo>
                  <a:pt x="2" y="63"/>
                </a:lnTo>
                <a:lnTo>
                  <a:pt x="4" y="47"/>
                </a:lnTo>
                <a:lnTo>
                  <a:pt x="4" y="31"/>
                </a:lnTo>
                <a:lnTo>
                  <a:pt x="2"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28" name="Freeform 1612"/>
          <p:cNvSpPr>
            <a:spLocks/>
          </p:cNvSpPr>
          <p:nvPr/>
        </p:nvSpPr>
        <p:spPr bwMode="auto">
          <a:xfrm>
            <a:off x="7558194" y="4757710"/>
            <a:ext cx="115885" cy="147491"/>
          </a:xfrm>
          <a:custGeom>
            <a:avLst/>
            <a:gdLst/>
            <a:ahLst/>
            <a:cxnLst>
              <a:cxn ang="0">
                <a:pos x="13" y="0"/>
              </a:cxn>
              <a:cxn ang="0">
                <a:pos x="55" y="61"/>
              </a:cxn>
              <a:cxn ang="0">
                <a:pos x="42" y="70"/>
              </a:cxn>
              <a:cxn ang="0">
                <a:pos x="0" y="8"/>
              </a:cxn>
              <a:cxn ang="0">
                <a:pos x="13" y="0"/>
              </a:cxn>
            </a:cxnLst>
            <a:rect l="0" t="0" r="r" b="b"/>
            <a:pathLst>
              <a:path w="55" h="70">
                <a:moveTo>
                  <a:pt x="13" y="0"/>
                </a:moveTo>
                <a:lnTo>
                  <a:pt x="55" y="61"/>
                </a:lnTo>
                <a:lnTo>
                  <a:pt x="42" y="70"/>
                </a:lnTo>
                <a:lnTo>
                  <a:pt x="0" y="8"/>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29" name="Freeform 1613"/>
          <p:cNvSpPr>
            <a:spLocks/>
          </p:cNvSpPr>
          <p:nvPr/>
        </p:nvSpPr>
        <p:spPr bwMode="auto">
          <a:xfrm>
            <a:off x="7587692" y="4829348"/>
            <a:ext cx="117992" cy="130635"/>
          </a:xfrm>
          <a:custGeom>
            <a:avLst/>
            <a:gdLst/>
            <a:ahLst/>
            <a:cxnLst>
              <a:cxn ang="0">
                <a:pos x="50" y="0"/>
              </a:cxn>
              <a:cxn ang="0">
                <a:pos x="50" y="15"/>
              </a:cxn>
              <a:cxn ang="0">
                <a:pos x="51" y="32"/>
              </a:cxn>
              <a:cxn ang="0">
                <a:pos x="53" y="47"/>
              </a:cxn>
              <a:cxn ang="0">
                <a:pos x="56" y="62"/>
              </a:cxn>
              <a:cxn ang="0">
                <a:pos x="44" y="54"/>
              </a:cxn>
              <a:cxn ang="0">
                <a:pos x="29" y="47"/>
              </a:cxn>
              <a:cxn ang="0">
                <a:pos x="14" y="40"/>
              </a:cxn>
              <a:cxn ang="0">
                <a:pos x="0" y="35"/>
              </a:cxn>
              <a:cxn ang="0">
                <a:pos x="31" y="27"/>
              </a:cxn>
              <a:cxn ang="0">
                <a:pos x="50" y="0"/>
              </a:cxn>
            </a:cxnLst>
            <a:rect l="0" t="0" r="r" b="b"/>
            <a:pathLst>
              <a:path w="56" h="62">
                <a:moveTo>
                  <a:pt x="50" y="0"/>
                </a:moveTo>
                <a:lnTo>
                  <a:pt x="50" y="15"/>
                </a:lnTo>
                <a:lnTo>
                  <a:pt x="51" y="32"/>
                </a:lnTo>
                <a:lnTo>
                  <a:pt x="53" y="47"/>
                </a:lnTo>
                <a:lnTo>
                  <a:pt x="56" y="62"/>
                </a:lnTo>
                <a:lnTo>
                  <a:pt x="44" y="54"/>
                </a:lnTo>
                <a:lnTo>
                  <a:pt x="29" y="47"/>
                </a:lnTo>
                <a:lnTo>
                  <a:pt x="14" y="40"/>
                </a:lnTo>
                <a:lnTo>
                  <a:pt x="0" y="35"/>
                </a:lnTo>
                <a:lnTo>
                  <a:pt x="31" y="27"/>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30" name="Freeform 1614"/>
          <p:cNvSpPr>
            <a:spLocks/>
          </p:cNvSpPr>
          <p:nvPr/>
        </p:nvSpPr>
        <p:spPr bwMode="auto">
          <a:xfrm>
            <a:off x="7821570" y="4753496"/>
            <a:ext cx="145384" cy="147491"/>
          </a:xfrm>
          <a:custGeom>
            <a:avLst/>
            <a:gdLst/>
            <a:ahLst/>
            <a:cxnLst>
              <a:cxn ang="0">
                <a:pos x="58" y="0"/>
              </a:cxn>
              <a:cxn ang="0">
                <a:pos x="69" y="12"/>
              </a:cxn>
              <a:cxn ang="0">
                <a:pos x="12" y="70"/>
              </a:cxn>
              <a:cxn ang="0">
                <a:pos x="0" y="58"/>
              </a:cxn>
              <a:cxn ang="0">
                <a:pos x="58" y="0"/>
              </a:cxn>
            </a:cxnLst>
            <a:rect l="0" t="0" r="r" b="b"/>
            <a:pathLst>
              <a:path w="69" h="70">
                <a:moveTo>
                  <a:pt x="58" y="0"/>
                </a:moveTo>
                <a:lnTo>
                  <a:pt x="69" y="12"/>
                </a:lnTo>
                <a:lnTo>
                  <a:pt x="12" y="70"/>
                </a:lnTo>
                <a:lnTo>
                  <a:pt x="0" y="58"/>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31" name="Freeform 1615"/>
          <p:cNvSpPr>
            <a:spLocks/>
          </p:cNvSpPr>
          <p:nvPr/>
        </p:nvSpPr>
        <p:spPr bwMode="auto">
          <a:xfrm>
            <a:off x="7775216" y="4818813"/>
            <a:ext cx="126421" cy="128528"/>
          </a:xfrm>
          <a:custGeom>
            <a:avLst/>
            <a:gdLst/>
            <a:ahLst/>
            <a:cxnLst>
              <a:cxn ang="0">
                <a:pos x="17" y="0"/>
              </a:cxn>
              <a:cxn ang="0">
                <a:pos x="31" y="29"/>
              </a:cxn>
              <a:cxn ang="0">
                <a:pos x="60" y="43"/>
              </a:cxn>
              <a:cxn ang="0">
                <a:pos x="46" y="45"/>
              </a:cxn>
              <a:cxn ang="0">
                <a:pos x="30" y="49"/>
              </a:cxn>
              <a:cxn ang="0">
                <a:pos x="14" y="54"/>
              </a:cxn>
              <a:cxn ang="0">
                <a:pos x="0" y="61"/>
              </a:cxn>
              <a:cxn ang="0">
                <a:pos x="6" y="46"/>
              </a:cxn>
              <a:cxn ang="0">
                <a:pos x="11" y="31"/>
              </a:cxn>
              <a:cxn ang="0">
                <a:pos x="15" y="15"/>
              </a:cxn>
              <a:cxn ang="0">
                <a:pos x="17" y="0"/>
              </a:cxn>
            </a:cxnLst>
            <a:rect l="0" t="0" r="r" b="b"/>
            <a:pathLst>
              <a:path w="60" h="61">
                <a:moveTo>
                  <a:pt x="17" y="0"/>
                </a:moveTo>
                <a:lnTo>
                  <a:pt x="31" y="29"/>
                </a:lnTo>
                <a:lnTo>
                  <a:pt x="60" y="43"/>
                </a:lnTo>
                <a:lnTo>
                  <a:pt x="46" y="45"/>
                </a:lnTo>
                <a:lnTo>
                  <a:pt x="30" y="49"/>
                </a:lnTo>
                <a:lnTo>
                  <a:pt x="14" y="54"/>
                </a:lnTo>
                <a:lnTo>
                  <a:pt x="0" y="61"/>
                </a:lnTo>
                <a:lnTo>
                  <a:pt x="6" y="46"/>
                </a:lnTo>
                <a:lnTo>
                  <a:pt x="11" y="31"/>
                </a:lnTo>
                <a:lnTo>
                  <a:pt x="15" y="15"/>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32" name="Rectangle 1616"/>
          <p:cNvSpPr>
            <a:spLocks noChangeArrowheads="1"/>
          </p:cNvSpPr>
          <p:nvPr/>
        </p:nvSpPr>
        <p:spPr bwMode="auto">
          <a:xfrm>
            <a:off x="7720434" y="5259178"/>
            <a:ext cx="33712" cy="16224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33" name="Freeform 1617"/>
          <p:cNvSpPr>
            <a:spLocks noEditPoints="1"/>
          </p:cNvSpPr>
          <p:nvPr/>
        </p:nvSpPr>
        <p:spPr bwMode="auto">
          <a:xfrm>
            <a:off x="4119556" y="5448809"/>
            <a:ext cx="117992" cy="145384"/>
          </a:xfrm>
          <a:custGeom>
            <a:avLst/>
            <a:gdLst/>
            <a:ahLst/>
            <a:cxnLst>
              <a:cxn ang="0">
                <a:pos x="40" y="33"/>
              </a:cxn>
              <a:cxn ang="0">
                <a:pos x="29" y="34"/>
              </a:cxn>
              <a:cxn ang="0">
                <a:pos x="23" y="35"/>
              </a:cxn>
              <a:cxn ang="0">
                <a:pos x="17" y="38"/>
              </a:cxn>
              <a:cxn ang="0">
                <a:pos x="13" y="41"/>
              </a:cxn>
              <a:cxn ang="0">
                <a:pos x="12" y="50"/>
              </a:cxn>
              <a:cxn ang="0">
                <a:pos x="14" y="54"/>
              </a:cxn>
              <a:cxn ang="0">
                <a:pos x="19" y="58"/>
              </a:cxn>
              <a:cxn ang="0">
                <a:pos x="25" y="59"/>
              </a:cxn>
              <a:cxn ang="0">
                <a:pos x="33" y="57"/>
              </a:cxn>
              <a:cxn ang="0">
                <a:pos x="41" y="54"/>
              </a:cxn>
              <a:cxn ang="0">
                <a:pos x="45" y="32"/>
              </a:cxn>
              <a:cxn ang="0">
                <a:pos x="34" y="0"/>
              </a:cxn>
              <a:cxn ang="0">
                <a:pos x="43" y="2"/>
              </a:cxn>
              <a:cxn ang="0">
                <a:pos x="49" y="5"/>
              </a:cxn>
              <a:cxn ang="0">
                <a:pos x="54" y="12"/>
              </a:cxn>
              <a:cxn ang="0">
                <a:pos x="56" y="23"/>
              </a:cxn>
              <a:cxn ang="0">
                <a:pos x="45" y="67"/>
              </a:cxn>
              <a:cxn ang="0">
                <a:pos x="43" y="61"/>
              </a:cxn>
              <a:cxn ang="0">
                <a:pos x="38" y="64"/>
              </a:cxn>
              <a:cxn ang="0">
                <a:pos x="34" y="67"/>
              </a:cxn>
              <a:cxn ang="0">
                <a:pos x="26" y="68"/>
              </a:cxn>
              <a:cxn ang="0">
                <a:pos x="13" y="68"/>
              </a:cxn>
              <a:cxn ang="0">
                <a:pos x="2" y="56"/>
              </a:cxn>
              <a:cxn ang="0">
                <a:pos x="1" y="41"/>
              </a:cxn>
              <a:cxn ang="0">
                <a:pos x="6" y="33"/>
              </a:cxn>
              <a:cxn ang="0">
                <a:pos x="19" y="26"/>
              </a:cxn>
              <a:cxn ang="0">
                <a:pos x="45" y="23"/>
              </a:cxn>
              <a:cxn ang="0">
                <a:pos x="45" y="17"/>
              </a:cxn>
              <a:cxn ang="0">
                <a:pos x="43" y="14"/>
              </a:cxn>
              <a:cxn ang="0">
                <a:pos x="40" y="12"/>
              </a:cxn>
              <a:cxn ang="0">
                <a:pos x="31" y="9"/>
              </a:cxn>
              <a:cxn ang="0">
                <a:pos x="18" y="10"/>
              </a:cxn>
              <a:cxn ang="0">
                <a:pos x="7" y="14"/>
              </a:cxn>
              <a:cxn ang="0">
                <a:pos x="6" y="3"/>
              </a:cxn>
              <a:cxn ang="0">
                <a:pos x="15" y="1"/>
              </a:cxn>
            </a:cxnLst>
            <a:rect l="0" t="0" r="r" b="b"/>
            <a:pathLst>
              <a:path w="56" h="69">
                <a:moveTo>
                  <a:pt x="45" y="32"/>
                </a:moveTo>
                <a:lnTo>
                  <a:pt x="40" y="33"/>
                </a:lnTo>
                <a:lnTo>
                  <a:pt x="33" y="34"/>
                </a:lnTo>
                <a:lnTo>
                  <a:pt x="29" y="34"/>
                </a:lnTo>
                <a:lnTo>
                  <a:pt x="25" y="34"/>
                </a:lnTo>
                <a:lnTo>
                  <a:pt x="23" y="35"/>
                </a:lnTo>
                <a:lnTo>
                  <a:pt x="19" y="36"/>
                </a:lnTo>
                <a:lnTo>
                  <a:pt x="17" y="38"/>
                </a:lnTo>
                <a:lnTo>
                  <a:pt x="15" y="39"/>
                </a:lnTo>
                <a:lnTo>
                  <a:pt x="13" y="41"/>
                </a:lnTo>
                <a:lnTo>
                  <a:pt x="12" y="44"/>
                </a:lnTo>
                <a:lnTo>
                  <a:pt x="12" y="50"/>
                </a:lnTo>
                <a:lnTo>
                  <a:pt x="13" y="52"/>
                </a:lnTo>
                <a:lnTo>
                  <a:pt x="14" y="54"/>
                </a:lnTo>
                <a:lnTo>
                  <a:pt x="15" y="55"/>
                </a:lnTo>
                <a:lnTo>
                  <a:pt x="19" y="58"/>
                </a:lnTo>
                <a:lnTo>
                  <a:pt x="22" y="59"/>
                </a:lnTo>
                <a:lnTo>
                  <a:pt x="25" y="59"/>
                </a:lnTo>
                <a:lnTo>
                  <a:pt x="30" y="58"/>
                </a:lnTo>
                <a:lnTo>
                  <a:pt x="33" y="57"/>
                </a:lnTo>
                <a:lnTo>
                  <a:pt x="36" y="56"/>
                </a:lnTo>
                <a:lnTo>
                  <a:pt x="41" y="54"/>
                </a:lnTo>
                <a:lnTo>
                  <a:pt x="45" y="51"/>
                </a:lnTo>
                <a:lnTo>
                  <a:pt x="45" y="32"/>
                </a:lnTo>
                <a:close/>
                <a:moveTo>
                  <a:pt x="28" y="0"/>
                </a:moveTo>
                <a:lnTo>
                  <a:pt x="34" y="0"/>
                </a:lnTo>
                <a:lnTo>
                  <a:pt x="40" y="1"/>
                </a:lnTo>
                <a:lnTo>
                  <a:pt x="43" y="2"/>
                </a:lnTo>
                <a:lnTo>
                  <a:pt x="46" y="3"/>
                </a:lnTo>
                <a:lnTo>
                  <a:pt x="49" y="5"/>
                </a:lnTo>
                <a:lnTo>
                  <a:pt x="53" y="9"/>
                </a:lnTo>
                <a:lnTo>
                  <a:pt x="54" y="12"/>
                </a:lnTo>
                <a:lnTo>
                  <a:pt x="55" y="17"/>
                </a:lnTo>
                <a:lnTo>
                  <a:pt x="56" y="23"/>
                </a:lnTo>
                <a:lnTo>
                  <a:pt x="56" y="67"/>
                </a:lnTo>
                <a:lnTo>
                  <a:pt x="45" y="67"/>
                </a:lnTo>
                <a:lnTo>
                  <a:pt x="45" y="60"/>
                </a:lnTo>
                <a:lnTo>
                  <a:pt x="43" y="61"/>
                </a:lnTo>
                <a:lnTo>
                  <a:pt x="41" y="63"/>
                </a:lnTo>
                <a:lnTo>
                  <a:pt x="38" y="64"/>
                </a:lnTo>
                <a:lnTo>
                  <a:pt x="36" y="66"/>
                </a:lnTo>
                <a:lnTo>
                  <a:pt x="34" y="67"/>
                </a:lnTo>
                <a:lnTo>
                  <a:pt x="30" y="68"/>
                </a:lnTo>
                <a:lnTo>
                  <a:pt x="26" y="68"/>
                </a:lnTo>
                <a:lnTo>
                  <a:pt x="21" y="69"/>
                </a:lnTo>
                <a:lnTo>
                  <a:pt x="13" y="68"/>
                </a:lnTo>
                <a:lnTo>
                  <a:pt x="6" y="63"/>
                </a:lnTo>
                <a:lnTo>
                  <a:pt x="2" y="56"/>
                </a:lnTo>
                <a:lnTo>
                  <a:pt x="0" y="48"/>
                </a:lnTo>
                <a:lnTo>
                  <a:pt x="1" y="41"/>
                </a:lnTo>
                <a:lnTo>
                  <a:pt x="4" y="36"/>
                </a:lnTo>
                <a:lnTo>
                  <a:pt x="6" y="33"/>
                </a:lnTo>
                <a:lnTo>
                  <a:pt x="13" y="29"/>
                </a:lnTo>
                <a:lnTo>
                  <a:pt x="19" y="26"/>
                </a:lnTo>
                <a:lnTo>
                  <a:pt x="27" y="25"/>
                </a:lnTo>
                <a:lnTo>
                  <a:pt x="45" y="23"/>
                </a:lnTo>
                <a:lnTo>
                  <a:pt x="45" y="19"/>
                </a:lnTo>
                <a:lnTo>
                  <a:pt x="45" y="17"/>
                </a:lnTo>
                <a:lnTo>
                  <a:pt x="44" y="16"/>
                </a:lnTo>
                <a:lnTo>
                  <a:pt x="43" y="14"/>
                </a:lnTo>
                <a:lnTo>
                  <a:pt x="41" y="12"/>
                </a:lnTo>
                <a:lnTo>
                  <a:pt x="40" y="12"/>
                </a:lnTo>
                <a:lnTo>
                  <a:pt x="38" y="10"/>
                </a:lnTo>
                <a:lnTo>
                  <a:pt x="31" y="9"/>
                </a:lnTo>
                <a:lnTo>
                  <a:pt x="28" y="9"/>
                </a:lnTo>
                <a:lnTo>
                  <a:pt x="18" y="10"/>
                </a:lnTo>
                <a:lnTo>
                  <a:pt x="13" y="12"/>
                </a:lnTo>
                <a:lnTo>
                  <a:pt x="7" y="14"/>
                </a:lnTo>
                <a:lnTo>
                  <a:pt x="6" y="14"/>
                </a:lnTo>
                <a:lnTo>
                  <a:pt x="6" y="3"/>
                </a:lnTo>
                <a:lnTo>
                  <a:pt x="8" y="2"/>
                </a:lnTo>
                <a:lnTo>
                  <a:pt x="15" y="1"/>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34" name="Freeform 1618"/>
          <p:cNvSpPr>
            <a:spLocks/>
          </p:cNvSpPr>
          <p:nvPr/>
        </p:nvSpPr>
        <p:spPr bwMode="auto">
          <a:xfrm>
            <a:off x="4277581" y="5398241"/>
            <a:ext cx="75852" cy="244413"/>
          </a:xfrm>
          <a:custGeom>
            <a:avLst/>
            <a:gdLst/>
            <a:ahLst/>
            <a:cxnLst>
              <a:cxn ang="0">
                <a:pos x="0" y="0"/>
              </a:cxn>
              <a:cxn ang="0">
                <a:pos x="14" y="0"/>
              </a:cxn>
              <a:cxn ang="0">
                <a:pos x="23" y="12"/>
              </a:cxn>
              <a:cxn ang="0">
                <a:pos x="29" y="26"/>
              </a:cxn>
              <a:cxn ang="0">
                <a:pos x="34" y="41"/>
              </a:cxn>
              <a:cxn ang="0">
                <a:pos x="36" y="58"/>
              </a:cxn>
              <a:cxn ang="0">
                <a:pos x="35" y="69"/>
              </a:cxn>
              <a:cxn ang="0">
                <a:pos x="33" y="79"/>
              </a:cxn>
              <a:cxn ang="0">
                <a:pos x="29" y="89"/>
              </a:cxn>
              <a:cxn ang="0">
                <a:pos x="23" y="103"/>
              </a:cxn>
              <a:cxn ang="0">
                <a:pos x="14" y="116"/>
              </a:cxn>
              <a:cxn ang="0">
                <a:pos x="0" y="116"/>
              </a:cxn>
              <a:cxn ang="0">
                <a:pos x="0" y="115"/>
              </a:cxn>
              <a:cxn ang="0">
                <a:pos x="5" y="110"/>
              </a:cxn>
              <a:cxn ang="0">
                <a:pos x="9" y="105"/>
              </a:cxn>
              <a:cxn ang="0">
                <a:pos x="17" y="92"/>
              </a:cxn>
              <a:cxn ang="0">
                <a:pos x="23" y="76"/>
              </a:cxn>
              <a:cxn ang="0">
                <a:pos x="25" y="67"/>
              </a:cxn>
              <a:cxn ang="0">
                <a:pos x="25" y="48"/>
              </a:cxn>
              <a:cxn ang="0">
                <a:pos x="21" y="30"/>
              </a:cxn>
              <a:cxn ang="0">
                <a:pos x="17" y="23"/>
              </a:cxn>
              <a:cxn ang="0">
                <a:pos x="13" y="16"/>
              </a:cxn>
              <a:cxn ang="0">
                <a:pos x="9" y="10"/>
              </a:cxn>
              <a:cxn ang="0">
                <a:pos x="5" y="4"/>
              </a:cxn>
              <a:cxn ang="0">
                <a:pos x="0" y="0"/>
              </a:cxn>
              <a:cxn ang="0">
                <a:pos x="0" y="0"/>
              </a:cxn>
            </a:cxnLst>
            <a:rect l="0" t="0" r="r" b="b"/>
            <a:pathLst>
              <a:path w="36" h="116">
                <a:moveTo>
                  <a:pt x="0" y="0"/>
                </a:moveTo>
                <a:lnTo>
                  <a:pt x="14" y="0"/>
                </a:lnTo>
                <a:lnTo>
                  <a:pt x="23" y="12"/>
                </a:lnTo>
                <a:lnTo>
                  <a:pt x="29" y="26"/>
                </a:lnTo>
                <a:lnTo>
                  <a:pt x="34" y="41"/>
                </a:lnTo>
                <a:lnTo>
                  <a:pt x="36" y="58"/>
                </a:lnTo>
                <a:lnTo>
                  <a:pt x="35" y="69"/>
                </a:lnTo>
                <a:lnTo>
                  <a:pt x="33" y="79"/>
                </a:lnTo>
                <a:lnTo>
                  <a:pt x="29" y="89"/>
                </a:lnTo>
                <a:lnTo>
                  <a:pt x="23" y="103"/>
                </a:lnTo>
                <a:lnTo>
                  <a:pt x="14" y="116"/>
                </a:lnTo>
                <a:lnTo>
                  <a:pt x="0" y="116"/>
                </a:lnTo>
                <a:lnTo>
                  <a:pt x="0" y="115"/>
                </a:lnTo>
                <a:lnTo>
                  <a:pt x="5" y="110"/>
                </a:lnTo>
                <a:lnTo>
                  <a:pt x="9" y="105"/>
                </a:lnTo>
                <a:lnTo>
                  <a:pt x="17" y="92"/>
                </a:lnTo>
                <a:lnTo>
                  <a:pt x="23" y="76"/>
                </a:lnTo>
                <a:lnTo>
                  <a:pt x="25" y="67"/>
                </a:lnTo>
                <a:lnTo>
                  <a:pt x="25" y="48"/>
                </a:lnTo>
                <a:lnTo>
                  <a:pt x="21" y="30"/>
                </a:lnTo>
                <a:lnTo>
                  <a:pt x="17" y="23"/>
                </a:lnTo>
                <a:lnTo>
                  <a:pt x="13" y="16"/>
                </a:lnTo>
                <a:lnTo>
                  <a:pt x="9" y="10"/>
                </a:lnTo>
                <a:lnTo>
                  <a:pt x="5" y="4"/>
                </a:lnTo>
                <a:lnTo>
                  <a:pt x="0" y="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35" name="Freeform 1619"/>
          <p:cNvSpPr>
            <a:spLocks noEditPoints="1"/>
          </p:cNvSpPr>
          <p:nvPr/>
        </p:nvSpPr>
        <p:spPr bwMode="auto">
          <a:xfrm>
            <a:off x="4488282" y="5404562"/>
            <a:ext cx="139063" cy="185417"/>
          </a:xfrm>
          <a:custGeom>
            <a:avLst/>
            <a:gdLst/>
            <a:ahLst/>
            <a:cxnLst>
              <a:cxn ang="0">
                <a:pos x="12" y="78"/>
              </a:cxn>
              <a:cxn ang="0">
                <a:pos x="40" y="77"/>
              </a:cxn>
              <a:cxn ang="0">
                <a:pos x="46" y="76"/>
              </a:cxn>
              <a:cxn ang="0">
                <a:pos x="51" y="71"/>
              </a:cxn>
              <a:cxn ang="0">
                <a:pos x="53" y="67"/>
              </a:cxn>
              <a:cxn ang="0">
                <a:pos x="54" y="58"/>
              </a:cxn>
              <a:cxn ang="0">
                <a:pos x="53" y="53"/>
              </a:cxn>
              <a:cxn ang="0">
                <a:pos x="49" y="49"/>
              </a:cxn>
              <a:cxn ang="0">
                <a:pos x="40" y="46"/>
              </a:cxn>
              <a:cxn ang="0">
                <a:pos x="12" y="10"/>
              </a:cxn>
              <a:cxn ang="0">
                <a:pos x="33" y="36"/>
              </a:cxn>
              <a:cxn ang="0">
                <a:pos x="39" y="34"/>
              </a:cxn>
              <a:cxn ang="0">
                <a:pos x="45" y="30"/>
              </a:cxn>
              <a:cxn ang="0">
                <a:pos x="47" y="25"/>
              </a:cxn>
              <a:cxn ang="0">
                <a:pos x="46" y="16"/>
              </a:cxn>
              <a:cxn ang="0">
                <a:pos x="43" y="13"/>
              </a:cxn>
              <a:cxn ang="0">
                <a:pos x="36" y="11"/>
              </a:cxn>
              <a:cxn ang="0">
                <a:pos x="30" y="10"/>
              </a:cxn>
              <a:cxn ang="0">
                <a:pos x="0" y="0"/>
              </a:cxn>
              <a:cxn ang="0">
                <a:pos x="34" y="1"/>
              </a:cxn>
              <a:cxn ang="0">
                <a:pos x="45" y="2"/>
              </a:cxn>
              <a:cxn ang="0">
                <a:pos x="53" y="6"/>
              </a:cxn>
              <a:cxn ang="0">
                <a:pos x="57" y="10"/>
              </a:cxn>
              <a:cxn ang="0">
                <a:pos x="59" y="16"/>
              </a:cxn>
              <a:cxn ang="0">
                <a:pos x="58" y="24"/>
              </a:cxn>
              <a:cxn ang="0">
                <a:pos x="56" y="31"/>
              </a:cxn>
              <a:cxn ang="0">
                <a:pos x="51" y="36"/>
              </a:cxn>
              <a:cxn ang="0">
                <a:pos x="47" y="38"/>
              </a:cxn>
              <a:cxn ang="0">
                <a:pos x="62" y="46"/>
              </a:cxn>
              <a:cxn ang="0">
                <a:pos x="66" y="61"/>
              </a:cxn>
              <a:cxn ang="0">
                <a:pos x="64" y="72"/>
              </a:cxn>
              <a:cxn ang="0">
                <a:pos x="60" y="78"/>
              </a:cxn>
              <a:cxn ang="0">
                <a:pos x="54" y="83"/>
              </a:cxn>
              <a:cxn ang="0">
                <a:pos x="47" y="87"/>
              </a:cxn>
              <a:cxn ang="0">
                <a:pos x="32" y="88"/>
              </a:cxn>
              <a:cxn ang="0">
                <a:pos x="0" y="0"/>
              </a:cxn>
            </a:cxnLst>
            <a:rect l="0" t="0" r="r" b="b"/>
            <a:pathLst>
              <a:path w="66" h="88">
                <a:moveTo>
                  <a:pt x="12" y="46"/>
                </a:moveTo>
                <a:lnTo>
                  <a:pt x="12" y="78"/>
                </a:lnTo>
                <a:lnTo>
                  <a:pt x="34" y="78"/>
                </a:lnTo>
                <a:lnTo>
                  <a:pt x="40" y="77"/>
                </a:lnTo>
                <a:lnTo>
                  <a:pt x="43" y="76"/>
                </a:lnTo>
                <a:lnTo>
                  <a:pt x="46" y="76"/>
                </a:lnTo>
                <a:lnTo>
                  <a:pt x="48" y="74"/>
                </a:lnTo>
                <a:lnTo>
                  <a:pt x="51" y="71"/>
                </a:lnTo>
                <a:lnTo>
                  <a:pt x="53" y="69"/>
                </a:lnTo>
                <a:lnTo>
                  <a:pt x="53" y="67"/>
                </a:lnTo>
                <a:lnTo>
                  <a:pt x="54" y="64"/>
                </a:lnTo>
                <a:lnTo>
                  <a:pt x="54" y="58"/>
                </a:lnTo>
                <a:lnTo>
                  <a:pt x="53" y="55"/>
                </a:lnTo>
                <a:lnTo>
                  <a:pt x="53" y="53"/>
                </a:lnTo>
                <a:lnTo>
                  <a:pt x="51" y="51"/>
                </a:lnTo>
                <a:lnTo>
                  <a:pt x="49" y="49"/>
                </a:lnTo>
                <a:lnTo>
                  <a:pt x="44" y="46"/>
                </a:lnTo>
                <a:lnTo>
                  <a:pt x="40" y="46"/>
                </a:lnTo>
                <a:lnTo>
                  <a:pt x="12" y="46"/>
                </a:lnTo>
                <a:close/>
                <a:moveTo>
                  <a:pt x="12" y="10"/>
                </a:moveTo>
                <a:lnTo>
                  <a:pt x="12" y="36"/>
                </a:lnTo>
                <a:lnTo>
                  <a:pt x="33" y="36"/>
                </a:lnTo>
                <a:lnTo>
                  <a:pt x="36" y="35"/>
                </a:lnTo>
                <a:lnTo>
                  <a:pt x="39" y="34"/>
                </a:lnTo>
                <a:lnTo>
                  <a:pt x="42" y="33"/>
                </a:lnTo>
                <a:lnTo>
                  <a:pt x="45" y="30"/>
                </a:lnTo>
                <a:lnTo>
                  <a:pt x="45" y="28"/>
                </a:lnTo>
                <a:lnTo>
                  <a:pt x="47" y="25"/>
                </a:lnTo>
                <a:lnTo>
                  <a:pt x="47" y="18"/>
                </a:lnTo>
                <a:lnTo>
                  <a:pt x="46" y="16"/>
                </a:lnTo>
                <a:lnTo>
                  <a:pt x="45" y="14"/>
                </a:lnTo>
                <a:lnTo>
                  <a:pt x="43" y="13"/>
                </a:lnTo>
                <a:lnTo>
                  <a:pt x="39" y="12"/>
                </a:lnTo>
                <a:lnTo>
                  <a:pt x="36" y="11"/>
                </a:lnTo>
                <a:lnTo>
                  <a:pt x="33" y="11"/>
                </a:lnTo>
                <a:lnTo>
                  <a:pt x="30" y="10"/>
                </a:lnTo>
                <a:lnTo>
                  <a:pt x="12" y="10"/>
                </a:lnTo>
                <a:close/>
                <a:moveTo>
                  <a:pt x="0" y="0"/>
                </a:moveTo>
                <a:lnTo>
                  <a:pt x="26" y="0"/>
                </a:lnTo>
                <a:lnTo>
                  <a:pt x="34" y="1"/>
                </a:lnTo>
                <a:lnTo>
                  <a:pt x="41" y="1"/>
                </a:lnTo>
                <a:lnTo>
                  <a:pt x="45" y="2"/>
                </a:lnTo>
                <a:lnTo>
                  <a:pt x="50" y="4"/>
                </a:lnTo>
                <a:lnTo>
                  <a:pt x="53" y="6"/>
                </a:lnTo>
                <a:lnTo>
                  <a:pt x="55" y="8"/>
                </a:lnTo>
                <a:lnTo>
                  <a:pt x="57" y="10"/>
                </a:lnTo>
                <a:lnTo>
                  <a:pt x="58" y="13"/>
                </a:lnTo>
                <a:lnTo>
                  <a:pt x="59" y="16"/>
                </a:lnTo>
                <a:lnTo>
                  <a:pt x="59" y="20"/>
                </a:lnTo>
                <a:lnTo>
                  <a:pt x="58" y="24"/>
                </a:lnTo>
                <a:lnTo>
                  <a:pt x="58" y="27"/>
                </a:lnTo>
                <a:lnTo>
                  <a:pt x="56" y="31"/>
                </a:lnTo>
                <a:lnTo>
                  <a:pt x="53" y="33"/>
                </a:lnTo>
                <a:lnTo>
                  <a:pt x="51" y="36"/>
                </a:lnTo>
                <a:lnTo>
                  <a:pt x="47" y="38"/>
                </a:lnTo>
                <a:lnTo>
                  <a:pt x="47" y="38"/>
                </a:lnTo>
                <a:lnTo>
                  <a:pt x="56" y="41"/>
                </a:lnTo>
                <a:lnTo>
                  <a:pt x="62" y="46"/>
                </a:lnTo>
                <a:lnTo>
                  <a:pt x="65" y="53"/>
                </a:lnTo>
                <a:lnTo>
                  <a:pt x="66" y="61"/>
                </a:lnTo>
                <a:lnTo>
                  <a:pt x="66" y="67"/>
                </a:lnTo>
                <a:lnTo>
                  <a:pt x="64" y="72"/>
                </a:lnTo>
                <a:lnTo>
                  <a:pt x="62" y="76"/>
                </a:lnTo>
                <a:lnTo>
                  <a:pt x="60" y="78"/>
                </a:lnTo>
                <a:lnTo>
                  <a:pt x="58" y="81"/>
                </a:lnTo>
                <a:lnTo>
                  <a:pt x="54" y="83"/>
                </a:lnTo>
                <a:lnTo>
                  <a:pt x="50" y="85"/>
                </a:lnTo>
                <a:lnTo>
                  <a:pt x="47" y="87"/>
                </a:lnTo>
                <a:lnTo>
                  <a:pt x="40" y="87"/>
                </a:lnTo>
                <a:lnTo>
                  <a:pt x="32" y="88"/>
                </a:lnTo>
                <a:lnTo>
                  <a:pt x="0" y="8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36" name="Rectangle 1620"/>
          <p:cNvSpPr>
            <a:spLocks noChangeArrowheads="1"/>
          </p:cNvSpPr>
          <p:nvPr/>
        </p:nvSpPr>
        <p:spPr bwMode="auto">
          <a:xfrm>
            <a:off x="4661057" y="5398241"/>
            <a:ext cx="23177" cy="19173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37" name="Freeform 1621"/>
          <p:cNvSpPr>
            <a:spLocks noEditPoints="1"/>
          </p:cNvSpPr>
          <p:nvPr/>
        </p:nvSpPr>
        <p:spPr bwMode="auto">
          <a:xfrm>
            <a:off x="4722160" y="5448809"/>
            <a:ext cx="115885" cy="145384"/>
          </a:xfrm>
          <a:custGeom>
            <a:avLst/>
            <a:gdLst/>
            <a:ahLst/>
            <a:cxnLst>
              <a:cxn ang="0">
                <a:pos x="32" y="34"/>
              </a:cxn>
              <a:cxn ang="0">
                <a:pos x="24" y="34"/>
              </a:cxn>
              <a:cxn ang="0">
                <a:pos x="16" y="38"/>
              </a:cxn>
              <a:cxn ang="0">
                <a:pos x="12" y="41"/>
              </a:cxn>
              <a:cxn ang="0">
                <a:pos x="11" y="47"/>
              </a:cxn>
              <a:cxn ang="0">
                <a:pos x="11" y="52"/>
              </a:cxn>
              <a:cxn ang="0">
                <a:pos x="14" y="55"/>
              </a:cxn>
              <a:cxn ang="0">
                <a:pos x="19" y="58"/>
              </a:cxn>
              <a:cxn ang="0">
                <a:pos x="24" y="59"/>
              </a:cxn>
              <a:cxn ang="0">
                <a:pos x="32" y="57"/>
              </a:cxn>
              <a:cxn ang="0">
                <a:pos x="40" y="54"/>
              </a:cxn>
              <a:cxn ang="0">
                <a:pos x="44" y="32"/>
              </a:cxn>
              <a:cxn ang="0">
                <a:pos x="33" y="0"/>
              </a:cxn>
              <a:cxn ang="0">
                <a:pos x="42" y="2"/>
              </a:cxn>
              <a:cxn ang="0">
                <a:pos x="50" y="7"/>
              </a:cxn>
              <a:cxn ang="0">
                <a:pos x="54" y="12"/>
              </a:cxn>
              <a:cxn ang="0">
                <a:pos x="55" y="67"/>
              </a:cxn>
              <a:cxn ang="0">
                <a:pos x="44" y="60"/>
              </a:cxn>
              <a:cxn ang="0">
                <a:pos x="40" y="63"/>
              </a:cxn>
              <a:cxn ang="0">
                <a:pos x="32" y="67"/>
              </a:cxn>
              <a:cxn ang="0">
                <a:pos x="21" y="69"/>
              </a:cxn>
              <a:cxn ang="0">
                <a:pos x="6" y="63"/>
              </a:cxn>
              <a:cxn ang="0">
                <a:pos x="0" y="48"/>
              </a:cxn>
              <a:cxn ang="0">
                <a:pos x="2" y="36"/>
              </a:cxn>
              <a:cxn ang="0">
                <a:pos x="12" y="29"/>
              </a:cxn>
              <a:cxn ang="0">
                <a:pos x="26" y="25"/>
              </a:cxn>
              <a:cxn ang="0">
                <a:pos x="44" y="19"/>
              </a:cxn>
              <a:cxn ang="0">
                <a:pos x="41" y="13"/>
              </a:cxn>
              <a:cxn ang="0">
                <a:pos x="36" y="10"/>
              </a:cxn>
              <a:cxn ang="0">
                <a:pos x="26" y="9"/>
              </a:cxn>
              <a:cxn ang="0">
                <a:pos x="17" y="10"/>
              </a:cxn>
              <a:cxn ang="0">
                <a:pos x="6" y="14"/>
              </a:cxn>
              <a:cxn ang="0">
                <a:pos x="5" y="3"/>
              </a:cxn>
              <a:cxn ang="0">
                <a:pos x="15" y="1"/>
              </a:cxn>
            </a:cxnLst>
            <a:rect l="0" t="0" r="r" b="b"/>
            <a:pathLst>
              <a:path w="55" h="69">
                <a:moveTo>
                  <a:pt x="44" y="32"/>
                </a:moveTo>
                <a:lnTo>
                  <a:pt x="32" y="34"/>
                </a:lnTo>
                <a:lnTo>
                  <a:pt x="28" y="34"/>
                </a:lnTo>
                <a:lnTo>
                  <a:pt x="24" y="34"/>
                </a:lnTo>
                <a:lnTo>
                  <a:pt x="21" y="35"/>
                </a:lnTo>
                <a:lnTo>
                  <a:pt x="16" y="38"/>
                </a:lnTo>
                <a:lnTo>
                  <a:pt x="14" y="39"/>
                </a:lnTo>
                <a:lnTo>
                  <a:pt x="12" y="41"/>
                </a:lnTo>
                <a:lnTo>
                  <a:pt x="11" y="44"/>
                </a:lnTo>
                <a:lnTo>
                  <a:pt x="11" y="47"/>
                </a:lnTo>
                <a:lnTo>
                  <a:pt x="11" y="50"/>
                </a:lnTo>
                <a:lnTo>
                  <a:pt x="11" y="52"/>
                </a:lnTo>
                <a:lnTo>
                  <a:pt x="13" y="54"/>
                </a:lnTo>
                <a:lnTo>
                  <a:pt x="14" y="55"/>
                </a:lnTo>
                <a:lnTo>
                  <a:pt x="16" y="57"/>
                </a:lnTo>
                <a:lnTo>
                  <a:pt x="19" y="58"/>
                </a:lnTo>
                <a:lnTo>
                  <a:pt x="21" y="59"/>
                </a:lnTo>
                <a:lnTo>
                  <a:pt x="24" y="59"/>
                </a:lnTo>
                <a:lnTo>
                  <a:pt x="28" y="58"/>
                </a:lnTo>
                <a:lnTo>
                  <a:pt x="32" y="57"/>
                </a:lnTo>
                <a:lnTo>
                  <a:pt x="35" y="56"/>
                </a:lnTo>
                <a:lnTo>
                  <a:pt x="40" y="54"/>
                </a:lnTo>
                <a:lnTo>
                  <a:pt x="44" y="51"/>
                </a:lnTo>
                <a:lnTo>
                  <a:pt x="44" y="32"/>
                </a:lnTo>
                <a:close/>
                <a:moveTo>
                  <a:pt x="26" y="0"/>
                </a:moveTo>
                <a:lnTo>
                  <a:pt x="33" y="0"/>
                </a:lnTo>
                <a:lnTo>
                  <a:pt x="39" y="1"/>
                </a:lnTo>
                <a:lnTo>
                  <a:pt x="42" y="2"/>
                </a:lnTo>
                <a:lnTo>
                  <a:pt x="45" y="3"/>
                </a:lnTo>
                <a:lnTo>
                  <a:pt x="50" y="7"/>
                </a:lnTo>
                <a:lnTo>
                  <a:pt x="51" y="9"/>
                </a:lnTo>
                <a:lnTo>
                  <a:pt x="54" y="12"/>
                </a:lnTo>
                <a:lnTo>
                  <a:pt x="55" y="17"/>
                </a:lnTo>
                <a:lnTo>
                  <a:pt x="55" y="67"/>
                </a:lnTo>
                <a:lnTo>
                  <a:pt x="44" y="67"/>
                </a:lnTo>
                <a:lnTo>
                  <a:pt x="44" y="60"/>
                </a:lnTo>
                <a:lnTo>
                  <a:pt x="43" y="61"/>
                </a:lnTo>
                <a:lnTo>
                  <a:pt x="40" y="63"/>
                </a:lnTo>
                <a:lnTo>
                  <a:pt x="38" y="64"/>
                </a:lnTo>
                <a:lnTo>
                  <a:pt x="32" y="67"/>
                </a:lnTo>
                <a:lnTo>
                  <a:pt x="29" y="68"/>
                </a:lnTo>
                <a:lnTo>
                  <a:pt x="21" y="69"/>
                </a:lnTo>
                <a:lnTo>
                  <a:pt x="13" y="68"/>
                </a:lnTo>
                <a:lnTo>
                  <a:pt x="6" y="63"/>
                </a:lnTo>
                <a:lnTo>
                  <a:pt x="1" y="56"/>
                </a:lnTo>
                <a:lnTo>
                  <a:pt x="0" y="48"/>
                </a:lnTo>
                <a:lnTo>
                  <a:pt x="0" y="41"/>
                </a:lnTo>
                <a:lnTo>
                  <a:pt x="2" y="36"/>
                </a:lnTo>
                <a:lnTo>
                  <a:pt x="6" y="32"/>
                </a:lnTo>
                <a:lnTo>
                  <a:pt x="12" y="29"/>
                </a:lnTo>
                <a:lnTo>
                  <a:pt x="18" y="26"/>
                </a:lnTo>
                <a:lnTo>
                  <a:pt x="26" y="25"/>
                </a:lnTo>
                <a:lnTo>
                  <a:pt x="44" y="23"/>
                </a:lnTo>
                <a:lnTo>
                  <a:pt x="44" y="19"/>
                </a:lnTo>
                <a:lnTo>
                  <a:pt x="43" y="17"/>
                </a:lnTo>
                <a:lnTo>
                  <a:pt x="41" y="13"/>
                </a:lnTo>
                <a:lnTo>
                  <a:pt x="39" y="12"/>
                </a:lnTo>
                <a:lnTo>
                  <a:pt x="36" y="10"/>
                </a:lnTo>
                <a:lnTo>
                  <a:pt x="30" y="9"/>
                </a:lnTo>
                <a:lnTo>
                  <a:pt x="26" y="9"/>
                </a:lnTo>
                <a:lnTo>
                  <a:pt x="22" y="10"/>
                </a:lnTo>
                <a:lnTo>
                  <a:pt x="17" y="10"/>
                </a:lnTo>
                <a:lnTo>
                  <a:pt x="11" y="12"/>
                </a:lnTo>
                <a:lnTo>
                  <a:pt x="6" y="14"/>
                </a:lnTo>
                <a:lnTo>
                  <a:pt x="5" y="14"/>
                </a:lnTo>
                <a:lnTo>
                  <a:pt x="5" y="3"/>
                </a:lnTo>
                <a:lnTo>
                  <a:pt x="11" y="2"/>
                </a:lnTo>
                <a:lnTo>
                  <a:pt x="15"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38" name="Freeform 1622"/>
          <p:cNvSpPr>
            <a:spLocks/>
          </p:cNvSpPr>
          <p:nvPr/>
        </p:nvSpPr>
        <p:spPr bwMode="auto">
          <a:xfrm>
            <a:off x="4873865" y="5448809"/>
            <a:ext cx="111671" cy="143277"/>
          </a:xfrm>
          <a:custGeom>
            <a:avLst/>
            <a:gdLst/>
            <a:ahLst/>
            <a:cxnLst>
              <a:cxn ang="0">
                <a:pos x="32" y="0"/>
              </a:cxn>
              <a:cxn ang="0">
                <a:pos x="37" y="0"/>
              </a:cxn>
              <a:cxn ang="0">
                <a:pos x="48" y="3"/>
              </a:cxn>
              <a:cxn ang="0">
                <a:pos x="53" y="5"/>
              </a:cxn>
              <a:cxn ang="0">
                <a:pos x="53" y="17"/>
              </a:cxn>
              <a:cxn ang="0">
                <a:pos x="52" y="17"/>
              </a:cxn>
              <a:cxn ang="0">
                <a:pos x="46" y="13"/>
              </a:cxn>
              <a:cxn ang="0">
                <a:pos x="42" y="12"/>
              </a:cxn>
              <a:cxn ang="0">
                <a:pos x="37" y="10"/>
              </a:cxn>
              <a:cxn ang="0">
                <a:pos x="31" y="9"/>
              </a:cxn>
              <a:cxn ang="0">
                <a:pos x="23" y="11"/>
              </a:cxn>
              <a:cxn ang="0">
                <a:pos x="16" y="16"/>
              </a:cxn>
              <a:cxn ang="0">
                <a:pos x="14" y="21"/>
              </a:cxn>
              <a:cxn ang="0">
                <a:pos x="11" y="27"/>
              </a:cxn>
              <a:cxn ang="0">
                <a:pos x="11" y="34"/>
              </a:cxn>
              <a:cxn ang="0">
                <a:pos x="11" y="42"/>
              </a:cxn>
              <a:cxn ang="0">
                <a:pos x="14" y="48"/>
              </a:cxn>
              <a:cxn ang="0">
                <a:pos x="16" y="53"/>
              </a:cxn>
              <a:cxn ang="0">
                <a:pos x="23" y="57"/>
              </a:cxn>
              <a:cxn ang="0">
                <a:pos x="31" y="59"/>
              </a:cxn>
              <a:cxn ang="0">
                <a:pos x="35" y="59"/>
              </a:cxn>
              <a:cxn ang="0">
                <a:pos x="38" y="58"/>
              </a:cxn>
              <a:cxn ang="0">
                <a:pos x="42" y="57"/>
              </a:cxn>
              <a:cxn ang="0">
                <a:pos x="44" y="55"/>
              </a:cxn>
              <a:cxn ang="0">
                <a:pos x="47" y="55"/>
              </a:cxn>
              <a:cxn ang="0">
                <a:pos x="51" y="52"/>
              </a:cxn>
              <a:cxn ang="0">
                <a:pos x="52" y="51"/>
              </a:cxn>
              <a:cxn ang="0">
                <a:pos x="53" y="51"/>
              </a:cxn>
              <a:cxn ang="0">
                <a:pos x="53" y="63"/>
              </a:cxn>
              <a:cxn ang="0">
                <a:pos x="42" y="67"/>
              </a:cxn>
              <a:cxn ang="0">
                <a:pos x="37" y="68"/>
              </a:cxn>
              <a:cxn ang="0">
                <a:pos x="32" y="68"/>
              </a:cxn>
              <a:cxn ang="0">
                <a:pos x="25" y="68"/>
              </a:cxn>
              <a:cxn ang="0">
                <a:pos x="19" y="66"/>
              </a:cxn>
              <a:cxn ang="0">
                <a:pos x="15" y="65"/>
              </a:cxn>
              <a:cxn ang="0">
                <a:pos x="11" y="63"/>
              </a:cxn>
              <a:cxn ang="0">
                <a:pos x="9" y="60"/>
              </a:cxn>
              <a:cxn ang="0">
                <a:pos x="6" y="57"/>
              </a:cxn>
              <a:cxn ang="0">
                <a:pos x="4" y="53"/>
              </a:cxn>
              <a:cxn ang="0">
                <a:pos x="2" y="49"/>
              </a:cxn>
              <a:cxn ang="0">
                <a:pos x="1" y="42"/>
              </a:cxn>
              <a:cxn ang="0">
                <a:pos x="0" y="34"/>
              </a:cxn>
              <a:cxn ang="0">
                <a:pos x="1" y="24"/>
              </a:cxn>
              <a:cxn ang="0">
                <a:pos x="4" y="16"/>
              </a:cxn>
              <a:cxn ang="0">
                <a:pos x="9" y="9"/>
              </a:cxn>
              <a:cxn ang="0">
                <a:pos x="15" y="4"/>
              </a:cxn>
              <a:cxn ang="0">
                <a:pos x="23" y="1"/>
              </a:cxn>
              <a:cxn ang="0">
                <a:pos x="32" y="0"/>
              </a:cxn>
            </a:cxnLst>
            <a:rect l="0" t="0" r="r" b="b"/>
            <a:pathLst>
              <a:path w="53" h="68">
                <a:moveTo>
                  <a:pt x="32" y="0"/>
                </a:moveTo>
                <a:lnTo>
                  <a:pt x="37" y="0"/>
                </a:lnTo>
                <a:lnTo>
                  <a:pt x="48" y="3"/>
                </a:lnTo>
                <a:lnTo>
                  <a:pt x="53" y="5"/>
                </a:lnTo>
                <a:lnTo>
                  <a:pt x="53" y="17"/>
                </a:lnTo>
                <a:lnTo>
                  <a:pt x="52" y="17"/>
                </a:lnTo>
                <a:lnTo>
                  <a:pt x="46" y="13"/>
                </a:lnTo>
                <a:lnTo>
                  <a:pt x="42" y="12"/>
                </a:lnTo>
                <a:lnTo>
                  <a:pt x="37" y="10"/>
                </a:lnTo>
                <a:lnTo>
                  <a:pt x="31" y="9"/>
                </a:lnTo>
                <a:lnTo>
                  <a:pt x="23" y="11"/>
                </a:lnTo>
                <a:lnTo>
                  <a:pt x="16" y="16"/>
                </a:lnTo>
                <a:lnTo>
                  <a:pt x="14" y="21"/>
                </a:lnTo>
                <a:lnTo>
                  <a:pt x="11" y="27"/>
                </a:lnTo>
                <a:lnTo>
                  <a:pt x="11" y="34"/>
                </a:lnTo>
                <a:lnTo>
                  <a:pt x="11" y="42"/>
                </a:lnTo>
                <a:lnTo>
                  <a:pt x="14" y="48"/>
                </a:lnTo>
                <a:lnTo>
                  <a:pt x="16" y="53"/>
                </a:lnTo>
                <a:lnTo>
                  <a:pt x="23" y="57"/>
                </a:lnTo>
                <a:lnTo>
                  <a:pt x="31" y="59"/>
                </a:lnTo>
                <a:lnTo>
                  <a:pt x="35" y="59"/>
                </a:lnTo>
                <a:lnTo>
                  <a:pt x="38" y="58"/>
                </a:lnTo>
                <a:lnTo>
                  <a:pt x="42" y="57"/>
                </a:lnTo>
                <a:lnTo>
                  <a:pt x="44" y="55"/>
                </a:lnTo>
                <a:lnTo>
                  <a:pt x="47" y="55"/>
                </a:lnTo>
                <a:lnTo>
                  <a:pt x="51" y="52"/>
                </a:lnTo>
                <a:lnTo>
                  <a:pt x="52" y="51"/>
                </a:lnTo>
                <a:lnTo>
                  <a:pt x="53" y="51"/>
                </a:lnTo>
                <a:lnTo>
                  <a:pt x="53" y="63"/>
                </a:lnTo>
                <a:lnTo>
                  <a:pt x="42" y="67"/>
                </a:lnTo>
                <a:lnTo>
                  <a:pt x="37" y="68"/>
                </a:lnTo>
                <a:lnTo>
                  <a:pt x="32" y="68"/>
                </a:lnTo>
                <a:lnTo>
                  <a:pt x="25" y="68"/>
                </a:lnTo>
                <a:lnTo>
                  <a:pt x="19" y="66"/>
                </a:lnTo>
                <a:lnTo>
                  <a:pt x="15" y="65"/>
                </a:lnTo>
                <a:lnTo>
                  <a:pt x="11" y="63"/>
                </a:lnTo>
                <a:lnTo>
                  <a:pt x="9" y="60"/>
                </a:lnTo>
                <a:lnTo>
                  <a:pt x="6" y="57"/>
                </a:lnTo>
                <a:lnTo>
                  <a:pt x="4" y="53"/>
                </a:lnTo>
                <a:lnTo>
                  <a:pt x="2" y="49"/>
                </a:lnTo>
                <a:lnTo>
                  <a:pt x="1" y="42"/>
                </a:lnTo>
                <a:lnTo>
                  <a:pt x="0" y="34"/>
                </a:lnTo>
                <a:lnTo>
                  <a:pt x="1" y="24"/>
                </a:lnTo>
                <a:lnTo>
                  <a:pt x="4" y="16"/>
                </a:lnTo>
                <a:lnTo>
                  <a:pt x="9" y="9"/>
                </a:lnTo>
                <a:lnTo>
                  <a:pt x="15" y="4"/>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39" name="Freeform 1623"/>
          <p:cNvSpPr>
            <a:spLocks/>
          </p:cNvSpPr>
          <p:nvPr/>
        </p:nvSpPr>
        <p:spPr bwMode="auto">
          <a:xfrm>
            <a:off x="5015034" y="5398241"/>
            <a:ext cx="126421" cy="191738"/>
          </a:xfrm>
          <a:custGeom>
            <a:avLst/>
            <a:gdLst/>
            <a:ahLst/>
            <a:cxnLst>
              <a:cxn ang="0">
                <a:pos x="0" y="0"/>
              </a:cxn>
              <a:cxn ang="0">
                <a:pos x="11" y="0"/>
              </a:cxn>
              <a:cxn ang="0">
                <a:pos x="11" y="58"/>
              </a:cxn>
              <a:cxn ang="0">
                <a:pos x="43" y="26"/>
              </a:cxn>
              <a:cxn ang="0">
                <a:pos x="58" y="26"/>
              </a:cxn>
              <a:cxn ang="0">
                <a:pos x="27" y="56"/>
              </a:cxn>
              <a:cxn ang="0">
                <a:pos x="60" y="91"/>
              </a:cxn>
              <a:cxn ang="0">
                <a:pos x="45" y="91"/>
              </a:cxn>
              <a:cxn ang="0">
                <a:pos x="19" y="62"/>
              </a:cxn>
              <a:cxn ang="0">
                <a:pos x="11" y="69"/>
              </a:cxn>
              <a:cxn ang="0">
                <a:pos x="11" y="91"/>
              </a:cxn>
              <a:cxn ang="0">
                <a:pos x="0" y="91"/>
              </a:cxn>
              <a:cxn ang="0">
                <a:pos x="0" y="0"/>
              </a:cxn>
            </a:cxnLst>
            <a:rect l="0" t="0" r="r" b="b"/>
            <a:pathLst>
              <a:path w="60" h="91">
                <a:moveTo>
                  <a:pt x="0" y="0"/>
                </a:moveTo>
                <a:lnTo>
                  <a:pt x="11" y="0"/>
                </a:lnTo>
                <a:lnTo>
                  <a:pt x="11" y="58"/>
                </a:lnTo>
                <a:lnTo>
                  <a:pt x="43" y="26"/>
                </a:lnTo>
                <a:lnTo>
                  <a:pt x="58" y="26"/>
                </a:lnTo>
                <a:lnTo>
                  <a:pt x="27" y="56"/>
                </a:lnTo>
                <a:lnTo>
                  <a:pt x="60" y="91"/>
                </a:lnTo>
                <a:lnTo>
                  <a:pt x="45" y="91"/>
                </a:lnTo>
                <a:lnTo>
                  <a:pt x="19" y="62"/>
                </a:lnTo>
                <a:lnTo>
                  <a:pt x="11" y="69"/>
                </a:lnTo>
                <a:lnTo>
                  <a:pt x="11" y="91"/>
                </a:lnTo>
                <a:lnTo>
                  <a:pt x="0" y="9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40" name="Freeform 1624"/>
          <p:cNvSpPr>
            <a:spLocks/>
          </p:cNvSpPr>
          <p:nvPr/>
        </p:nvSpPr>
        <p:spPr bwMode="auto">
          <a:xfrm>
            <a:off x="5156204" y="5448809"/>
            <a:ext cx="107457" cy="143277"/>
          </a:xfrm>
          <a:custGeom>
            <a:avLst/>
            <a:gdLst/>
            <a:ahLst/>
            <a:cxnLst>
              <a:cxn ang="0">
                <a:pos x="39" y="1"/>
              </a:cxn>
              <a:cxn ang="0">
                <a:pos x="46" y="3"/>
              </a:cxn>
              <a:cxn ang="0">
                <a:pos x="48" y="17"/>
              </a:cxn>
              <a:cxn ang="0">
                <a:pos x="45" y="15"/>
              </a:cxn>
              <a:cxn ang="0">
                <a:pos x="38" y="11"/>
              </a:cxn>
              <a:cxn ang="0">
                <a:pos x="26" y="9"/>
              </a:cxn>
              <a:cxn ang="0">
                <a:pos x="18" y="10"/>
              </a:cxn>
              <a:cxn ang="0">
                <a:pos x="14" y="12"/>
              </a:cxn>
              <a:cxn ang="0">
                <a:pos x="12" y="16"/>
              </a:cxn>
              <a:cxn ang="0">
                <a:pos x="13" y="23"/>
              </a:cxn>
              <a:cxn ang="0">
                <a:pos x="18" y="27"/>
              </a:cxn>
              <a:cxn ang="0">
                <a:pos x="42" y="33"/>
              </a:cxn>
              <a:cxn ang="0">
                <a:pos x="50" y="42"/>
              </a:cxn>
              <a:cxn ang="0">
                <a:pos x="50" y="53"/>
              </a:cxn>
              <a:cxn ang="0">
                <a:pos x="44" y="63"/>
              </a:cxn>
              <a:cxn ang="0">
                <a:pos x="31" y="68"/>
              </a:cxn>
              <a:cxn ang="0">
                <a:pos x="16" y="68"/>
              </a:cxn>
              <a:cxn ang="0">
                <a:pos x="5" y="65"/>
              </a:cxn>
              <a:cxn ang="0">
                <a:pos x="0" y="51"/>
              </a:cxn>
              <a:cxn ang="0">
                <a:pos x="6" y="54"/>
              </a:cxn>
              <a:cxn ang="0">
                <a:pos x="18" y="59"/>
              </a:cxn>
              <a:cxn ang="0">
                <a:pos x="31" y="59"/>
              </a:cxn>
              <a:cxn ang="0">
                <a:pos x="38" y="55"/>
              </a:cxn>
              <a:cxn ang="0">
                <a:pos x="40" y="52"/>
              </a:cxn>
              <a:cxn ang="0">
                <a:pos x="39" y="45"/>
              </a:cxn>
              <a:cxn ang="0">
                <a:pos x="36" y="42"/>
              </a:cxn>
              <a:cxn ang="0">
                <a:pos x="29" y="40"/>
              </a:cxn>
              <a:cxn ang="0">
                <a:pos x="23" y="39"/>
              </a:cxn>
              <a:cxn ang="0">
                <a:pos x="16" y="38"/>
              </a:cxn>
              <a:cxn ang="0">
                <a:pos x="3" y="31"/>
              </a:cxn>
              <a:cxn ang="0">
                <a:pos x="1" y="24"/>
              </a:cxn>
              <a:cxn ang="0">
                <a:pos x="0" y="17"/>
              </a:cxn>
              <a:cxn ang="0">
                <a:pos x="2" y="12"/>
              </a:cxn>
              <a:cxn ang="0">
                <a:pos x="7" y="6"/>
              </a:cxn>
              <a:cxn ang="0">
                <a:pos x="15" y="1"/>
              </a:cxn>
              <a:cxn ang="0">
                <a:pos x="27" y="0"/>
              </a:cxn>
            </a:cxnLst>
            <a:rect l="0" t="0" r="r" b="b"/>
            <a:pathLst>
              <a:path w="51" h="68">
                <a:moveTo>
                  <a:pt x="27" y="0"/>
                </a:moveTo>
                <a:lnTo>
                  <a:pt x="39" y="1"/>
                </a:lnTo>
                <a:lnTo>
                  <a:pt x="42" y="2"/>
                </a:lnTo>
                <a:lnTo>
                  <a:pt x="46" y="3"/>
                </a:lnTo>
                <a:lnTo>
                  <a:pt x="48" y="4"/>
                </a:lnTo>
                <a:lnTo>
                  <a:pt x="48" y="17"/>
                </a:lnTo>
                <a:lnTo>
                  <a:pt x="48" y="17"/>
                </a:lnTo>
                <a:lnTo>
                  <a:pt x="45" y="15"/>
                </a:lnTo>
                <a:lnTo>
                  <a:pt x="42" y="12"/>
                </a:lnTo>
                <a:lnTo>
                  <a:pt x="38" y="11"/>
                </a:lnTo>
                <a:lnTo>
                  <a:pt x="32" y="10"/>
                </a:lnTo>
                <a:lnTo>
                  <a:pt x="26" y="9"/>
                </a:lnTo>
                <a:lnTo>
                  <a:pt x="22" y="9"/>
                </a:lnTo>
                <a:lnTo>
                  <a:pt x="18" y="10"/>
                </a:lnTo>
                <a:lnTo>
                  <a:pt x="16" y="11"/>
                </a:lnTo>
                <a:lnTo>
                  <a:pt x="14" y="12"/>
                </a:lnTo>
                <a:lnTo>
                  <a:pt x="12" y="14"/>
                </a:lnTo>
                <a:lnTo>
                  <a:pt x="12" y="16"/>
                </a:lnTo>
                <a:lnTo>
                  <a:pt x="12" y="21"/>
                </a:lnTo>
                <a:lnTo>
                  <a:pt x="13" y="23"/>
                </a:lnTo>
                <a:lnTo>
                  <a:pt x="14" y="24"/>
                </a:lnTo>
                <a:lnTo>
                  <a:pt x="18" y="27"/>
                </a:lnTo>
                <a:lnTo>
                  <a:pt x="36" y="30"/>
                </a:lnTo>
                <a:lnTo>
                  <a:pt x="42" y="33"/>
                </a:lnTo>
                <a:lnTo>
                  <a:pt x="47" y="36"/>
                </a:lnTo>
                <a:lnTo>
                  <a:pt x="50" y="42"/>
                </a:lnTo>
                <a:lnTo>
                  <a:pt x="51" y="48"/>
                </a:lnTo>
                <a:lnTo>
                  <a:pt x="50" y="53"/>
                </a:lnTo>
                <a:lnTo>
                  <a:pt x="48" y="59"/>
                </a:lnTo>
                <a:lnTo>
                  <a:pt x="44" y="63"/>
                </a:lnTo>
                <a:lnTo>
                  <a:pt x="38" y="66"/>
                </a:lnTo>
                <a:lnTo>
                  <a:pt x="31" y="68"/>
                </a:lnTo>
                <a:lnTo>
                  <a:pt x="23" y="68"/>
                </a:lnTo>
                <a:lnTo>
                  <a:pt x="16" y="68"/>
                </a:lnTo>
                <a:lnTo>
                  <a:pt x="10" y="67"/>
                </a:lnTo>
                <a:lnTo>
                  <a:pt x="5" y="65"/>
                </a:lnTo>
                <a:lnTo>
                  <a:pt x="0" y="63"/>
                </a:lnTo>
                <a:lnTo>
                  <a:pt x="0" y="51"/>
                </a:lnTo>
                <a:lnTo>
                  <a:pt x="1" y="51"/>
                </a:lnTo>
                <a:lnTo>
                  <a:pt x="6" y="54"/>
                </a:lnTo>
                <a:lnTo>
                  <a:pt x="12" y="57"/>
                </a:lnTo>
                <a:lnTo>
                  <a:pt x="18" y="59"/>
                </a:lnTo>
                <a:lnTo>
                  <a:pt x="25" y="60"/>
                </a:lnTo>
                <a:lnTo>
                  <a:pt x="31" y="59"/>
                </a:lnTo>
                <a:lnTo>
                  <a:pt x="36" y="57"/>
                </a:lnTo>
                <a:lnTo>
                  <a:pt x="38" y="55"/>
                </a:lnTo>
                <a:lnTo>
                  <a:pt x="39" y="54"/>
                </a:lnTo>
                <a:lnTo>
                  <a:pt x="40" y="52"/>
                </a:lnTo>
                <a:lnTo>
                  <a:pt x="40" y="47"/>
                </a:lnTo>
                <a:lnTo>
                  <a:pt x="39" y="45"/>
                </a:lnTo>
                <a:lnTo>
                  <a:pt x="38" y="44"/>
                </a:lnTo>
                <a:lnTo>
                  <a:pt x="36" y="42"/>
                </a:lnTo>
                <a:lnTo>
                  <a:pt x="33" y="41"/>
                </a:lnTo>
                <a:lnTo>
                  <a:pt x="29" y="40"/>
                </a:lnTo>
                <a:lnTo>
                  <a:pt x="27" y="40"/>
                </a:lnTo>
                <a:lnTo>
                  <a:pt x="23" y="39"/>
                </a:lnTo>
                <a:lnTo>
                  <a:pt x="19" y="38"/>
                </a:lnTo>
                <a:lnTo>
                  <a:pt x="16" y="38"/>
                </a:lnTo>
                <a:lnTo>
                  <a:pt x="8" y="34"/>
                </a:lnTo>
                <a:lnTo>
                  <a:pt x="3" y="31"/>
                </a:lnTo>
                <a:lnTo>
                  <a:pt x="1" y="27"/>
                </a:lnTo>
                <a:lnTo>
                  <a:pt x="1" y="24"/>
                </a:lnTo>
                <a:lnTo>
                  <a:pt x="0" y="20"/>
                </a:lnTo>
                <a:lnTo>
                  <a:pt x="0" y="17"/>
                </a:lnTo>
                <a:lnTo>
                  <a:pt x="1" y="15"/>
                </a:lnTo>
                <a:lnTo>
                  <a:pt x="2" y="12"/>
                </a:lnTo>
                <a:lnTo>
                  <a:pt x="3" y="10"/>
                </a:lnTo>
                <a:lnTo>
                  <a:pt x="7" y="6"/>
                </a:lnTo>
                <a:lnTo>
                  <a:pt x="10" y="4"/>
                </a:lnTo>
                <a:lnTo>
                  <a:pt x="15" y="1"/>
                </a:lnTo>
                <a:lnTo>
                  <a:pt x="21" y="0"/>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41" name="Freeform 1625"/>
          <p:cNvSpPr>
            <a:spLocks/>
          </p:cNvSpPr>
          <p:nvPr/>
        </p:nvSpPr>
        <p:spPr bwMode="auto">
          <a:xfrm>
            <a:off x="5288945" y="5448809"/>
            <a:ext cx="111671" cy="143277"/>
          </a:xfrm>
          <a:custGeom>
            <a:avLst/>
            <a:gdLst/>
            <a:ahLst/>
            <a:cxnLst>
              <a:cxn ang="0">
                <a:pos x="32" y="0"/>
              </a:cxn>
              <a:cxn ang="0">
                <a:pos x="43" y="2"/>
              </a:cxn>
              <a:cxn ang="0">
                <a:pos x="48" y="3"/>
              </a:cxn>
              <a:cxn ang="0">
                <a:pos x="53" y="5"/>
              </a:cxn>
              <a:cxn ang="0">
                <a:pos x="53" y="17"/>
              </a:cxn>
              <a:cxn ang="0">
                <a:pos x="52" y="17"/>
              </a:cxn>
              <a:cxn ang="0">
                <a:pos x="45" y="13"/>
              </a:cxn>
              <a:cxn ang="0">
                <a:pos x="41" y="12"/>
              </a:cxn>
              <a:cxn ang="0">
                <a:pos x="37" y="10"/>
              </a:cxn>
              <a:cxn ang="0">
                <a:pos x="31" y="9"/>
              </a:cxn>
              <a:cxn ang="0">
                <a:pos x="23" y="11"/>
              </a:cxn>
              <a:cxn ang="0">
                <a:pos x="16" y="16"/>
              </a:cxn>
              <a:cxn ang="0">
                <a:pos x="13" y="21"/>
              </a:cxn>
              <a:cxn ang="0">
                <a:pos x="11" y="27"/>
              </a:cxn>
              <a:cxn ang="0">
                <a:pos x="11" y="34"/>
              </a:cxn>
              <a:cxn ang="0">
                <a:pos x="11" y="42"/>
              </a:cxn>
              <a:cxn ang="0">
                <a:pos x="13" y="48"/>
              </a:cxn>
              <a:cxn ang="0">
                <a:pos x="16" y="53"/>
              </a:cxn>
              <a:cxn ang="0">
                <a:pos x="23" y="57"/>
              </a:cxn>
              <a:cxn ang="0">
                <a:pos x="31" y="59"/>
              </a:cxn>
              <a:cxn ang="0">
                <a:pos x="34" y="59"/>
              </a:cxn>
              <a:cxn ang="0">
                <a:pos x="38" y="58"/>
              </a:cxn>
              <a:cxn ang="0">
                <a:pos x="41" y="57"/>
              </a:cxn>
              <a:cxn ang="0">
                <a:pos x="44" y="55"/>
              </a:cxn>
              <a:cxn ang="0">
                <a:pos x="47" y="55"/>
              </a:cxn>
              <a:cxn ang="0">
                <a:pos x="51" y="52"/>
              </a:cxn>
              <a:cxn ang="0">
                <a:pos x="52" y="51"/>
              </a:cxn>
              <a:cxn ang="0">
                <a:pos x="53" y="51"/>
              </a:cxn>
              <a:cxn ang="0">
                <a:pos x="53" y="63"/>
              </a:cxn>
              <a:cxn ang="0">
                <a:pos x="42" y="67"/>
              </a:cxn>
              <a:cxn ang="0">
                <a:pos x="37" y="68"/>
              </a:cxn>
              <a:cxn ang="0">
                <a:pos x="32" y="68"/>
              </a:cxn>
              <a:cxn ang="0">
                <a:pos x="25" y="68"/>
              </a:cxn>
              <a:cxn ang="0">
                <a:pos x="19" y="66"/>
              </a:cxn>
              <a:cxn ang="0">
                <a:pos x="15" y="65"/>
              </a:cxn>
              <a:cxn ang="0">
                <a:pos x="11" y="63"/>
              </a:cxn>
              <a:cxn ang="0">
                <a:pos x="9" y="60"/>
              </a:cxn>
              <a:cxn ang="0">
                <a:pos x="6" y="57"/>
              </a:cxn>
              <a:cxn ang="0">
                <a:pos x="4" y="53"/>
              </a:cxn>
              <a:cxn ang="0">
                <a:pos x="2" y="49"/>
              </a:cxn>
              <a:cxn ang="0">
                <a:pos x="0" y="42"/>
              </a:cxn>
              <a:cxn ang="0">
                <a:pos x="0" y="34"/>
              </a:cxn>
              <a:cxn ang="0">
                <a:pos x="0" y="24"/>
              </a:cxn>
              <a:cxn ang="0">
                <a:pos x="3" y="16"/>
              </a:cxn>
              <a:cxn ang="0">
                <a:pos x="8" y="9"/>
              </a:cxn>
              <a:cxn ang="0">
                <a:pos x="15" y="4"/>
              </a:cxn>
              <a:cxn ang="0">
                <a:pos x="23" y="1"/>
              </a:cxn>
              <a:cxn ang="0">
                <a:pos x="32" y="0"/>
              </a:cxn>
            </a:cxnLst>
            <a:rect l="0" t="0" r="r" b="b"/>
            <a:pathLst>
              <a:path w="53" h="68">
                <a:moveTo>
                  <a:pt x="32" y="0"/>
                </a:moveTo>
                <a:lnTo>
                  <a:pt x="43" y="2"/>
                </a:lnTo>
                <a:lnTo>
                  <a:pt x="48" y="3"/>
                </a:lnTo>
                <a:lnTo>
                  <a:pt x="53" y="5"/>
                </a:lnTo>
                <a:lnTo>
                  <a:pt x="53" y="17"/>
                </a:lnTo>
                <a:lnTo>
                  <a:pt x="52" y="17"/>
                </a:lnTo>
                <a:lnTo>
                  <a:pt x="45" y="13"/>
                </a:lnTo>
                <a:lnTo>
                  <a:pt x="41" y="12"/>
                </a:lnTo>
                <a:lnTo>
                  <a:pt x="37" y="10"/>
                </a:lnTo>
                <a:lnTo>
                  <a:pt x="31" y="9"/>
                </a:lnTo>
                <a:lnTo>
                  <a:pt x="23" y="11"/>
                </a:lnTo>
                <a:lnTo>
                  <a:pt x="16" y="16"/>
                </a:lnTo>
                <a:lnTo>
                  <a:pt x="13" y="21"/>
                </a:lnTo>
                <a:lnTo>
                  <a:pt x="11" y="27"/>
                </a:lnTo>
                <a:lnTo>
                  <a:pt x="11" y="34"/>
                </a:lnTo>
                <a:lnTo>
                  <a:pt x="11" y="42"/>
                </a:lnTo>
                <a:lnTo>
                  <a:pt x="13" y="48"/>
                </a:lnTo>
                <a:lnTo>
                  <a:pt x="16" y="53"/>
                </a:lnTo>
                <a:lnTo>
                  <a:pt x="23" y="57"/>
                </a:lnTo>
                <a:lnTo>
                  <a:pt x="31" y="59"/>
                </a:lnTo>
                <a:lnTo>
                  <a:pt x="34" y="59"/>
                </a:lnTo>
                <a:lnTo>
                  <a:pt x="38" y="58"/>
                </a:lnTo>
                <a:lnTo>
                  <a:pt x="41" y="57"/>
                </a:lnTo>
                <a:lnTo>
                  <a:pt x="44" y="55"/>
                </a:lnTo>
                <a:lnTo>
                  <a:pt x="47" y="55"/>
                </a:lnTo>
                <a:lnTo>
                  <a:pt x="51" y="52"/>
                </a:lnTo>
                <a:lnTo>
                  <a:pt x="52" y="51"/>
                </a:lnTo>
                <a:lnTo>
                  <a:pt x="53" y="51"/>
                </a:lnTo>
                <a:lnTo>
                  <a:pt x="53" y="63"/>
                </a:lnTo>
                <a:lnTo>
                  <a:pt x="42" y="67"/>
                </a:lnTo>
                <a:lnTo>
                  <a:pt x="37" y="68"/>
                </a:lnTo>
                <a:lnTo>
                  <a:pt x="32" y="68"/>
                </a:lnTo>
                <a:lnTo>
                  <a:pt x="25" y="68"/>
                </a:lnTo>
                <a:lnTo>
                  <a:pt x="19" y="66"/>
                </a:lnTo>
                <a:lnTo>
                  <a:pt x="15" y="65"/>
                </a:lnTo>
                <a:lnTo>
                  <a:pt x="11" y="63"/>
                </a:lnTo>
                <a:lnTo>
                  <a:pt x="9" y="60"/>
                </a:lnTo>
                <a:lnTo>
                  <a:pt x="6" y="57"/>
                </a:lnTo>
                <a:lnTo>
                  <a:pt x="4" y="53"/>
                </a:lnTo>
                <a:lnTo>
                  <a:pt x="2" y="49"/>
                </a:lnTo>
                <a:lnTo>
                  <a:pt x="0" y="42"/>
                </a:lnTo>
                <a:lnTo>
                  <a:pt x="0" y="34"/>
                </a:lnTo>
                <a:lnTo>
                  <a:pt x="0" y="24"/>
                </a:lnTo>
                <a:lnTo>
                  <a:pt x="3" y="16"/>
                </a:lnTo>
                <a:lnTo>
                  <a:pt x="8" y="9"/>
                </a:lnTo>
                <a:lnTo>
                  <a:pt x="15" y="4"/>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42" name="Freeform 1626"/>
          <p:cNvSpPr>
            <a:spLocks/>
          </p:cNvSpPr>
          <p:nvPr/>
        </p:nvSpPr>
        <p:spPr bwMode="auto">
          <a:xfrm>
            <a:off x="5430115" y="5398241"/>
            <a:ext cx="115885" cy="191738"/>
          </a:xfrm>
          <a:custGeom>
            <a:avLst/>
            <a:gdLst/>
            <a:ahLst/>
            <a:cxnLst>
              <a:cxn ang="0">
                <a:pos x="0" y="0"/>
              </a:cxn>
              <a:cxn ang="0">
                <a:pos x="11" y="0"/>
              </a:cxn>
              <a:cxn ang="0">
                <a:pos x="11" y="32"/>
              </a:cxn>
              <a:cxn ang="0">
                <a:pos x="14" y="30"/>
              </a:cxn>
              <a:cxn ang="0">
                <a:pos x="18" y="28"/>
              </a:cxn>
              <a:cxn ang="0">
                <a:pos x="21" y="26"/>
              </a:cxn>
              <a:cxn ang="0">
                <a:pos x="27" y="24"/>
              </a:cxn>
              <a:cxn ang="0">
                <a:pos x="33" y="24"/>
              </a:cxn>
              <a:cxn ang="0">
                <a:pos x="40" y="24"/>
              </a:cxn>
              <a:cxn ang="0">
                <a:pos x="45" y="26"/>
              </a:cxn>
              <a:cxn ang="0">
                <a:pos x="49" y="30"/>
              </a:cxn>
              <a:cxn ang="0">
                <a:pos x="53" y="35"/>
              </a:cxn>
              <a:cxn ang="0">
                <a:pos x="54" y="41"/>
              </a:cxn>
              <a:cxn ang="0">
                <a:pos x="55" y="48"/>
              </a:cxn>
              <a:cxn ang="0">
                <a:pos x="55" y="91"/>
              </a:cxn>
              <a:cxn ang="0">
                <a:pos x="44" y="91"/>
              </a:cxn>
              <a:cxn ang="0">
                <a:pos x="44" y="49"/>
              </a:cxn>
              <a:cxn ang="0">
                <a:pos x="43" y="45"/>
              </a:cxn>
              <a:cxn ang="0">
                <a:pos x="42" y="43"/>
              </a:cxn>
              <a:cxn ang="0">
                <a:pos x="42" y="41"/>
              </a:cxn>
              <a:cxn ang="0">
                <a:pos x="40" y="36"/>
              </a:cxn>
              <a:cxn ang="0">
                <a:pos x="37" y="35"/>
              </a:cxn>
              <a:cxn ang="0">
                <a:pos x="33" y="34"/>
              </a:cxn>
              <a:cxn ang="0">
                <a:pos x="30" y="34"/>
              </a:cxn>
              <a:cxn ang="0">
                <a:pos x="23" y="35"/>
              </a:cxn>
              <a:cxn ang="0">
                <a:pos x="21" y="36"/>
              </a:cxn>
              <a:cxn ang="0">
                <a:pos x="15" y="39"/>
              </a:cxn>
              <a:cxn ang="0">
                <a:pos x="11" y="42"/>
              </a:cxn>
              <a:cxn ang="0">
                <a:pos x="11" y="91"/>
              </a:cxn>
              <a:cxn ang="0">
                <a:pos x="0" y="91"/>
              </a:cxn>
              <a:cxn ang="0">
                <a:pos x="0" y="0"/>
              </a:cxn>
            </a:cxnLst>
            <a:rect l="0" t="0" r="r" b="b"/>
            <a:pathLst>
              <a:path w="55" h="91">
                <a:moveTo>
                  <a:pt x="0" y="0"/>
                </a:moveTo>
                <a:lnTo>
                  <a:pt x="11" y="0"/>
                </a:lnTo>
                <a:lnTo>
                  <a:pt x="11" y="32"/>
                </a:lnTo>
                <a:lnTo>
                  <a:pt x="14" y="30"/>
                </a:lnTo>
                <a:lnTo>
                  <a:pt x="18" y="28"/>
                </a:lnTo>
                <a:lnTo>
                  <a:pt x="21" y="26"/>
                </a:lnTo>
                <a:lnTo>
                  <a:pt x="27" y="24"/>
                </a:lnTo>
                <a:lnTo>
                  <a:pt x="33" y="24"/>
                </a:lnTo>
                <a:lnTo>
                  <a:pt x="40" y="24"/>
                </a:lnTo>
                <a:lnTo>
                  <a:pt x="45" y="26"/>
                </a:lnTo>
                <a:lnTo>
                  <a:pt x="49" y="30"/>
                </a:lnTo>
                <a:lnTo>
                  <a:pt x="53" y="35"/>
                </a:lnTo>
                <a:lnTo>
                  <a:pt x="54" y="41"/>
                </a:lnTo>
                <a:lnTo>
                  <a:pt x="55" y="48"/>
                </a:lnTo>
                <a:lnTo>
                  <a:pt x="55" y="91"/>
                </a:lnTo>
                <a:lnTo>
                  <a:pt x="44" y="91"/>
                </a:lnTo>
                <a:lnTo>
                  <a:pt x="44" y="49"/>
                </a:lnTo>
                <a:lnTo>
                  <a:pt x="43" y="45"/>
                </a:lnTo>
                <a:lnTo>
                  <a:pt x="42" y="43"/>
                </a:lnTo>
                <a:lnTo>
                  <a:pt x="42" y="41"/>
                </a:lnTo>
                <a:lnTo>
                  <a:pt x="40" y="36"/>
                </a:lnTo>
                <a:lnTo>
                  <a:pt x="37" y="35"/>
                </a:lnTo>
                <a:lnTo>
                  <a:pt x="33" y="34"/>
                </a:lnTo>
                <a:lnTo>
                  <a:pt x="30" y="34"/>
                </a:lnTo>
                <a:lnTo>
                  <a:pt x="23" y="35"/>
                </a:lnTo>
                <a:lnTo>
                  <a:pt x="21" y="36"/>
                </a:lnTo>
                <a:lnTo>
                  <a:pt x="15" y="39"/>
                </a:lnTo>
                <a:lnTo>
                  <a:pt x="11" y="42"/>
                </a:lnTo>
                <a:lnTo>
                  <a:pt x="11" y="91"/>
                </a:lnTo>
                <a:lnTo>
                  <a:pt x="0" y="9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43" name="Freeform 1627"/>
          <p:cNvSpPr>
            <a:spLocks noEditPoints="1"/>
          </p:cNvSpPr>
          <p:nvPr/>
        </p:nvSpPr>
        <p:spPr bwMode="auto">
          <a:xfrm>
            <a:off x="5579713" y="5448809"/>
            <a:ext cx="128528" cy="145384"/>
          </a:xfrm>
          <a:custGeom>
            <a:avLst/>
            <a:gdLst/>
            <a:ahLst/>
            <a:cxnLst>
              <a:cxn ang="0">
                <a:pos x="31" y="9"/>
              </a:cxn>
              <a:cxn ang="0">
                <a:pos x="23" y="10"/>
              </a:cxn>
              <a:cxn ang="0">
                <a:pos x="17" y="15"/>
              </a:cxn>
              <a:cxn ang="0">
                <a:pos x="14" y="20"/>
              </a:cxn>
              <a:cxn ang="0">
                <a:pos x="12" y="27"/>
              </a:cxn>
              <a:cxn ang="0">
                <a:pos x="12" y="34"/>
              </a:cxn>
              <a:cxn ang="0">
                <a:pos x="12" y="42"/>
              </a:cxn>
              <a:cxn ang="0">
                <a:pos x="14" y="48"/>
              </a:cxn>
              <a:cxn ang="0">
                <a:pos x="17" y="53"/>
              </a:cxn>
              <a:cxn ang="0">
                <a:pos x="23" y="57"/>
              </a:cxn>
              <a:cxn ang="0">
                <a:pos x="31" y="60"/>
              </a:cxn>
              <a:cxn ang="0">
                <a:pos x="36" y="58"/>
              </a:cxn>
              <a:cxn ang="0">
                <a:pos x="41" y="56"/>
              </a:cxn>
              <a:cxn ang="0">
                <a:pos x="44" y="53"/>
              </a:cxn>
              <a:cxn ang="0">
                <a:pos x="47" y="48"/>
              </a:cxn>
              <a:cxn ang="0">
                <a:pos x="49" y="42"/>
              </a:cxn>
              <a:cxn ang="0">
                <a:pos x="50" y="34"/>
              </a:cxn>
              <a:cxn ang="0">
                <a:pos x="49" y="27"/>
              </a:cxn>
              <a:cxn ang="0">
                <a:pos x="47" y="20"/>
              </a:cxn>
              <a:cxn ang="0">
                <a:pos x="44" y="15"/>
              </a:cxn>
              <a:cxn ang="0">
                <a:pos x="39" y="10"/>
              </a:cxn>
              <a:cxn ang="0">
                <a:pos x="31" y="9"/>
              </a:cxn>
              <a:cxn ang="0">
                <a:pos x="31" y="0"/>
              </a:cxn>
              <a:cxn ang="0">
                <a:pos x="40" y="1"/>
              </a:cxn>
              <a:cxn ang="0">
                <a:pos x="46" y="4"/>
              </a:cxn>
              <a:cxn ang="0">
                <a:pos x="52" y="9"/>
              </a:cxn>
              <a:cxn ang="0">
                <a:pos x="57" y="16"/>
              </a:cxn>
              <a:cxn ang="0">
                <a:pos x="60" y="24"/>
              </a:cxn>
              <a:cxn ang="0">
                <a:pos x="61" y="34"/>
              </a:cxn>
              <a:cxn ang="0">
                <a:pos x="60" y="45"/>
              </a:cxn>
              <a:cxn ang="0">
                <a:pos x="57" y="53"/>
              </a:cxn>
              <a:cxn ang="0">
                <a:pos x="52" y="60"/>
              </a:cxn>
              <a:cxn ang="0">
                <a:pos x="46" y="65"/>
              </a:cxn>
              <a:cxn ang="0">
                <a:pos x="40" y="68"/>
              </a:cxn>
              <a:cxn ang="0">
                <a:pos x="31" y="69"/>
              </a:cxn>
              <a:cxn ang="0">
                <a:pos x="22" y="68"/>
              </a:cxn>
              <a:cxn ang="0">
                <a:pos x="15" y="65"/>
              </a:cxn>
              <a:cxn ang="0">
                <a:pos x="9" y="60"/>
              </a:cxn>
              <a:cxn ang="0">
                <a:pos x="4" y="53"/>
              </a:cxn>
              <a:cxn ang="0">
                <a:pos x="1" y="45"/>
              </a:cxn>
              <a:cxn ang="0">
                <a:pos x="0" y="34"/>
              </a:cxn>
              <a:cxn ang="0">
                <a:pos x="1" y="24"/>
              </a:cxn>
              <a:cxn ang="0">
                <a:pos x="4" y="16"/>
              </a:cxn>
              <a:cxn ang="0">
                <a:pos x="9" y="9"/>
              </a:cxn>
              <a:cxn ang="0">
                <a:pos x="14" y="4"/>
              </a:cxn>
              <a:cxn ang="0">
                <a:pos x="22" y="1"/>
              </a:cxn>
              <a:cxn ang="0">
                <a:pos x="31" y="0"/>
              </a:cxn>
            </a:cxnLst>
            <a:rect l="0" t="0" r="r" b="b"/>
            <a:pathLst>
              <a:path w="61" h="69">
                <a:moveTo>
                  <a:pt x="31" y="9"/>
                </a:moveTo>
                <a:lnTo>
                  <a:pt x="23" y="10"/>
                </a:lnTo>
                <a:lnTo>
                  <a:pt x="17" y="15"/>
                </a:lnTo>
                <a:lnTo>
                  <a:pt x="14" y="20"/>
                </a:lnTo>
                <a:lnTo>
                  <a:pt x="12" y="27"/>
                </a:lnTo>
                <a:lnTo>
                  <a:pt x="12" y="34"/>
                </a:lnTo>
                <a:lnTo>
                  <a:pt x="12" y="42"/>
                </a:lnTo>
                <a:lnTo>
                  <a:pt x="14" y="48"/>
                </a:lnTo>
                <a:lnTo>
                  <a:pt x="17" y="53"/>
                </a:lnTo>
                <a:lnTo>
                  <a:pt x="23" y="57"/>
                </a:lnTo>
                <a:lnTo>
                  <a:pt x="31" y="60"/>
                </a:lnTo>
                <a:lnTo>
                  <a:pt x="36" y="58"/>
                </a:lnTo>
                <a:lnTo>
                  <a:pt x="41" y="56"/>
                </a:lnTo>
                <a:lnTo>
                  <a:pt x="44" y="53"/>
                </a:lnTo>
                <a:lnTo>
                  <a:pt x="47" y="48"/>
                </a:lnTo>
                <a:lnTo>
                  <a:pt x="49" y="42"/>
                </a:lnTo>
                <a:lnTo>
                  <a:pt x="50" y="34"/>
                </a:lnTo>
                <a:lnTo>
                  <a:pt x="49" y="27"/>
                </a:lnTo>
                <a:lnTo>
                  <a:pt x="47" y="20"/>
                </a:lnTo>
                <a:lnTo>
                  <a:pt x="44" y="15"/>
                </a:lnTo>
                <a:lnTo>
                  <a:pt x="39" y="10"/>
                </a:lnTo>
                <a:lnTo>
                  <a:pt x="31" y="9"/>
                </a:lnTo>
                <a:close/>
                <a:moveTo>
                  <a:pt x="31" y="0"/>
                </a:moveTo>
                <a:lnTo>
                  <a:pt x="40" y="1"/>
                </a:lnTo>
                <a:lnTo>
                  <a:pt x="46" y="4"/>
                </a:lnTo>
                <a:lnTo>
                  <a:pt x="52" y="9"/>
                </a:lnTo>
                <a:lnTo>
                  <a:pt x="57" y="16"/>
                </a:lnTo>
                <a:lnTo>
                  <a:pt x="60" y="24"/>
                </a:lnTo>
                <a:lnTo>
                  <a:pt x="61" y="34"/>
                </a:lnTo>
                <a:lnTo>
                  <a:pt x="60" y="45"/>
                </a:lnTo>
                <a:lnTo>
                  <a:pt x="57" y="53"/>
                </a:lnTo>
                <a:lnTo>
                  <a:pt x="52" y="60"/>
                </a:lnTo>
                <a:lnTo>
                  <a:pt x="46" y="65"/>
                </a:lnTo>
                <a:lnTo>
                  <a:pt x="40" y="68"/>
                </a:lnTo>
                <a:lnTo>
                  <a:pt x="31" y="69"/>
                </a:lnTo>
                <a:lnTo>
                  <a:pt x="22" y="68"/>
                </a:lnTo>
                <a:lnTo>
                  <a:pt x="15" y="65"/>
                </a:lnTo>
                <a:lnTo>
                  <a:pt x="9" y="60"/>
                </a:lnTo>
                <a:lnTo>
                  <a:pt x="4" y="53"/>
                </a:lnTo>
                <a:lnTo>
                  <a:pt x="1" y="45"/>
                </a:lnTo>
                <a:lnTo>
                  <a:pt x="0" y="34"/>
                </a:lnTo>
                <a:lnTo>
                  <a:pt x="1" y="24"/>
                </a:lnTo>
                <a:lnTo>
                  <a:pt x="4" y="16"/>
                </a:lnTo>
                <a:lnTo>
                  <a:pt x="9" y="9"/>
                </a:lnTo>
                <a:lnTo>
                  <a:pt x="14" y="4"/>
                </a:lnTo>
                <a:lnTo>
                  <a:pt x="22" y="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44" name="Rectangle 1628"/>
          <p:cNvSpPr>
            <a:spLocks noChangeArrowheads="1"/>
          </p:cNvSpPr>
          <p:nvPr/>
        </p:nvSpPr>
        <p:spPr bwMode="auto">
          <a:xfrm>
            <a:off x="5744059" y="5398241"/>
            <a:ext cx="23177" cy="19173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45" name="Freeform 1629"/>
          <p:cNvSpPr>
            <a:spLocks noEditPoints="1"/>
          </p:cNvSpPr>
          <p:nvPr/>
        </p:nvSpPr>
        <p:spPr bwMode="auto">
          <a:xfrm>
            <a:off x="5803056" y="5448809"/>
            <a:ext cx="126421" cy="143277"/>
          </a:xfrm>
          <a:custGeom>
            <a:avLst/>
            <a:gdLst/>
            <a:ahLst/>
            <a:cxnLst>
              <a:cxn ang="0">
                <a:pos x="32" y="8"/>
              </a:cxn>
              <a:cxn ang="0">
                <a:pos x="24" y="10"/>
              </a:cxn>
              <a:cxn ang="0">
                <a:pos x="18" y="14"/>
              </a:cxn>
              <a:cxn ang="0">
                <a:pos x="13" y="20"/>
              </a:cxn>
              <a:cxn ang="0">
                <a:pos x="12" y="27"/>
              </a:cxn>
              <a:cxn ang="0">
                <a:pos x="49" y="27"/>
              </a:cxn>
              <a:cxn ang="0">
                <a:pos x="49" y="19"/>
              </a:cxn>
              <a:cxn ang="0">
                <a:pos x="45" y="13"/>
              </a:cxn>
              <a:cxn ang="0">
                <a:pos x="40" y="10"/>
              </a:cxn>
              <a:cxn ang="0">
                <a:pos x="32" y="8"/>
              </a:cxn>
              <a:cxn ang="0">
                <a:pos x="32" y="0"/>
              </a:cxn>
              <a:cxn ang="0">
                <a:pos x="40" y="0"/>
              </a:cxn>
              <a:cxn ang="0">
                <a:pos x="47" y="3"/>
              </a:cxn>
              <a:cxn ang="0">
                <a:pos x="53" y="7"/>
              </a:cxn>
              <a:cxn ang="0">
                <a:pos x="57" y="13"/>
              </a:cxn>
              <a:cxn ang="0">
                <a:pos x="60" y="21"/>
              </a:cxn>
              <a:cxn ang="0">
                <a:pos x="60" y="30"/>
              </a:cxn>
              <a:cxn ang="0">
                <a:pos x="60" y="36"/>
              </a:cxn>
              <a:cxn ang="0">
                <a:pos x="12" y="36"/>
              </a:cxn>
              <a:cxn ang="0">
                <a:pos x="12" y="39"/>
              </a:cxn>
              <a:cxn ang="0">
                <a:pos x="13" y="46"/>
              </a:cxn>
              <a:cxn ang="0">
                <a:pos x="15" y="49"/>
              </a:cxn>
              <a:cxn ang="0">
                <a:pos x="17" y="51"/>
              </a:cxn>
              <a:cxn ang="0">
                <a:pos x="19" y="53"/>
              </a:cxn>
              <a:cxn ang="0">
                <a:pos x="26" y="57"/>
              </a:cxn>
              <a:cxn ang="0">
                <a:pos x="35" y="59"/>
              </a:cxn>
              <a:cxn ang="0">
                <a:pos x="42" y="58"/>
              </a:cxn>
              <a:cxn ang="0">
                <a:pos x="49" y="56"/>
              </a:cxn>
              <a:cxn ang="0">
                <a:pos x="53" y="54"/>
              </a:cxn>
              <a:cxn ang="0">
                <a:pos x="56" y="53"/>
              </a:cxn>
              <a:cxn ang="0">
                <a:pos x="58" y="51"/>
              </a:cxn>
              <a:cxn ang="0">
                <a:pos x="59" y="51"/>
              </a:cxn>
              <a:cxn ang="0">
                <a:pos x="59" y="63"/>
              </a:cxn>
              <a:cxn ang="0">
                <a:pos x="47" y="67"/>
              </a:cxn>
              <a:cxn ang="0">
                <a:pos x="35" y="68"/>
              </a:cxn>
              <a:cxn ang="0">
                <a:pos x="25" y="68"/>
              </a:cxn>
              <a:cxn ang="0">
                <a:pos x="17" y="64"/>
              </a:cxn>
              <a:cxn ang="0">
                <a:pos x="10" y="60"/>
              </a:cxn>
              <a:cxn ang="0">
                <a:pos x="4" y="53"/>
              </a:cxn>
              <a:cxn ang="0">
                <a:pos x="2" y="45"/>
              </a:cxn>
              <a:cxn ang="0">
                <a:pos x="0" y="34"/>
              </a:cxn>
              <a:cxn ang="0">
                <a:pos x="2" y="25"/>
              </a:cxn>
              <a:cxn ang="0">
                <a:pos x="4" y="16"/>
              </a:cxn>
              <a:cxn ang="0">
                <a:pos x="9" y="9"/>
              </a:cxn>
              <a:cxn ang="0">
                <a:pos x="16" y="4"/>
              </a:cxn>
              <a:cxn ang="0">
                <a:pos x="23" y="1"/>
              </a:cxn>
              <a:cxn ang="0">
                <a:pos x="32" y="0"/>
              </a:cxn>
            </a:cxnLst>
            <a:rect l="0" t="0" r="r" b="b"/>
            <a:pathLst>
              <a:path w="60" h="68">
                <a:moveTo>
                  <a:pt x="32" y="8"/>
                </a:moveTo>
                <a:lnTo>
                  <a:pt x="24" y="10"/>
                </a:lnTo>
                <a:lnTo>
                  <a:pt x="18" y="14"/>
                </a:lnTo>
                <a:lnTo>
                  <a:pt x="13" y="20"/>
                </a:lnTo>
                <a:lnTo>
                  <a:pt x="12" y="27"/>
                </a:lnTo>
                <a:lnTo>
                  <a:pt x="49" y="27"/>
                </a:lnTo>
                <a:lnTo>
                  <a:pt x="49" y="19"/>
                </a:lnTo>
                <a:lnTo>
                  <a:pt x="45" y="13"/>
                </a:lnTo>
                <a:lnTo>
                  <a:pt x="40" y="10"/>
                </a:lnTo>
                <a:lnTo>
                  <a:pt x="32" y="8"/>
                </a:lnTo>
                <a:close/>
                <a:moveTo>
                  <a:pt x="32" y="0"/>
                </a:moveTo>
                <a:lnTo>
                  <a:pt x="40" y="0"/>
                </a:lnTo>
                <a:lnTo>
                  <a:pt x="47" y="3"/>
                </a:lnTo>
                <a:lnTo>
                  <a:pt x="53" y="7"/>
                </a:lnTo>
                <a:lnTo>
                  <a:pt x="57" y="13"/>
                </a:lnTo>
                <a:lnTo>
                  <a:pt x="60" y="21"/>
                </a:lnTo>
                <a:lnTo>
                  <a:pt x="60" y="30"/>
                </a:lnTo>
                <a:lnTo>
                  <a:pt x="60" y="36"/>
                </a:lnTo>
                <a:lnTo>
                  <a:pt x="12" y="36"/>
                </a:lnTo>
                <a:lnTo>
                  <a:pt x="12" y="39"/>
                </a:lnTo>
                <a:lnTo>
                  <a:pt x="13" y="46"/>
                </a:lnTo>
                <a:lnTo>
                  <a:pt x="15" y="49"/>
                </a:lnTo>
                <a:lnTo>
                  <a:pt x="17" y="51"/>
                </a:lnTo>
                <a:lnTo>
                  <a:pt x="19" y="53"/>
                </a:lnTo>
                <a:lnTo>
                  <a:pt x="26" y="57"/>
                </a:lnTo>
                <a:lnTo>
                  <a:pt x="35" y="59"/>
                </a:lnTo>
                <a:lnTo>
                  <a:pt x="42" y="58"/>
                </a:lnTo>
                <a:lnTo>
                  <a:pt x="49" y="56"/>
                </a:lnTo>
                <a:lnTo>
                  <a:pt x="53" y="54"/>
                </a:lnTo>
                <a:lnTo>
                  <a:pt x="56" y="53"/>
                </a:lnTo>
                <a:lnTo>
                  <a:pt x="58" y="51"/>
                </a:lnTo>
                <a:lnTo>
                  <a:pt x="59" y="51"/>
                </a:lnTo>
                <a:lnTo>
                  <a:pt x="59" y="63"/>
                </a:lnTo>
                <a:lnTo>
                  <a:pt x="47" y="67"/>
                </a:lnTo>
                <a:lnTo>
                  <a:pt x="35" y="68"/>
                </a:lnTo>
                <a:lnTo>
                  <a:pt x="25" y="68"/>
                </a:lnTo>
                <a:lnTo>
                  <a:pt x="17" y="64"/>
                </a:lnTo>
                <a:lnTo>
                  <a:pt x="10" y="60"/>
                </a:lnTo>
                <a:lnTo>
                  <a:pt x="4" y="53"/>
                </a:lnTo>
                <a:lnTo>
                  <a:pt x="2" y="45"/>
                </a:lnTo>
                <a:lnTo>
                  <a:pt x="0" y="34"/>
                </a:lnTo>
                <a:lnTo>
                  <a:pt x="2" y="25"/>
                </a:lnTo>
                <a:lnTo>
                  <a:pt x="4" y="16"/>
                </a:lnTo>
                <a:lnTo>
                  <a:pt x="9" y="9"/>
                </a:lnTo>
                <a:lnTo>
                  <a:pt x="16" y="4"/>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46" name="Freeform 1630"/>
          <p:cNvSpPr>
            <a:spLocks/>
          </p:cNvSpPr>
          <p:nvPr/>
        </p:nvSpPr>
        <p:spPr bwMode="auto">
          <a:xfrm>
            <a:off x="5956867" y="5448809"/>
            <a:ext cx="107457" cy="143277"/>
          </a:xfrm>
          <a:custGeom>
            <a:avLst/>
            <a:gdLst/>
            <a:ahLst/>
            <a:cxnLst>
              <a:cxn ang="0">
                <a:pos x="38" y="1"/>
              </a:cxn>
              <a:cxn ang="0">
                <a:pos x="49" y="4"/>
              </a:cxn>
              <a:cxn ang="0">
                <a:pos x="48" y="17"/>
              </a:cxn>
              <a:cxn ang="0">
                <a:pos x="38" y="11"/>
              </a:cxn>
              <a:cxn ang="0">
                <a:pos x="25" y="9"/>
              </a:cxn>
              <a:cxn ang="0">
                <a:pos x="19" y="10"/>
              </a:cxn>
              <a:cxn ang="0">
                <a:pos x="12" y="14"/>
              </a:cxn>
              <a:cxn ang="0">
                <a:pos x="11" y="18"/>
              </a:cxn>
              <a:cxn ang="0">
                <a:pos x="12" y="23"/>
              </a:cxn>
              <a:cxn ang="0">
                <a:pos x="16" y="25"/>
              </a:cxn>
              <a:cxn ang="0">
                <a:pos x="22" y="27"/>
              </a:cxn>
              <a:cxn ang="0">
                <a:pos x="29" y="29"/>
              </a:cxn>
              <a:cxn ang="0">
                <a:pos x="35" y="30"/>
              </a:cxn>
              <a:cxn ang="0">
                <a:pos x="47" y="36"/>
              </a:cxn>
              <a:cxn ang="0">
                <a:pos x="51" y="48"/>
              </a:cxn>
              <a:cxn ang="0">
                <a:pos x="47" y="59"/>
              </a:cxn>
              <a:cxn ang="0">
                <a:pos x="38" y="66"/>
              </a:cxn>
              <a:cxn ang="0">
                <a:pos x="23" y="68"/>
              </a:cxn>
              <a:cxn ang="0">
                <a:pos x="10" y="67"/>
              </a:cxn>
              <a:cxn ang="0">
                <a:pos x="0" y="63"/>
              </a:cxn>
              <a:cxn ang="0">
                <a:pos x="0" y="51"/>
              </a:cxn>
              <a:cxn ang="0">
                <a:pos x="12" y="57"/>
              </a:cxn>
              <a:cxn ang="0">
                <a:pos x="24" y="60"/>
              </a:cxn>
              <a:cxn ang="0">
                <a:pos x="35" y="57"/>
              </a:cxn>
              <a:cxn ang="0">
                <a:pos x="38" y="54"/>
              </a:cxn>
              <a:cxn ang="0">
                <a:pos x="39" y="47"/>
              </a:cxn>
              <a:cxn ang="0">
                <a:pos x="37" y="44"/>
              </a:cxn>
              <a:cxn ang="0">
                <a:pos x="32" y="41"/>
              </a:cxn>
              <a:cxn ang="0">
                <a:pos x="26" y="40"/>
              </a:cxn>
              <a:cxn ang="0">
                <a:pos x="19" y="38"/>
              </a:cxn>
              <a:cxn ang="0">
                <a:pos x="8" y="34"/>
              </a:cxn>
              <a:cxn ang="0">
                <a:pos x="2" y="27"/>
              </a:cxn>
              <a:cxn ang="0">
                <a:pos x="0" y="20"/>
              </a:cxn>
              <a:cxn ang="0">
                <a:pos x="2" y="12"/>
              </a:cxn>
              <a:cxn ang="0">
                <a:pos x="6" y="6"/>
              </a:cxn>
              <a:cxn ang="0">
                <a:pos x="12" y="2"/>
              </a:cxn>
              <a:cxn ang="0">
                <a:pos x="20" y="0"/>
              </a:cxn>
            </a:cxnLst>
            <a:rect l="0" t="0" r="r" b="b"/>
            <a:pathLst>
              <a:path w="51" h="68">
                <a:moveTo>
                  <a:pt x="26" y="0"/>
                </a:moveTo>
                <a:lnTo>
                  <a:pt x="38" y="1"/>
                </a:lnTo>
                <a:lnTo>
                  <a:pt x="44" y="3"/>
                </a:lnTo>
                <a:lnTo>
                  <a:pt x="49" y="4"/>
                </a:lnTo>
                <a:lnTo>
                  <a:pt x="49" y="17"/>
                </a:lnTo>
                <a:lnTo>
                  <a:pt x="48" y="17"/>
                </a:lnTo>
                <a:lnTo>
                  <a:pt x="41" y="12"/>
                </a:lnTo>
                <a:lnTo>
                  <a:pt x="38" y="11"/>
                </a:lnTo>
                <a:lnTo>
                  <a:pt x="32" y="10"/>
                </a:lnTo>
                <a:lnTo>
                  <a:pt x="25" y="9"/>
                </a:lnTo>
                <a:lnTo>
                  <a:pt x="22" y="9"/>
                </a:lnTo>
                <a:lnTo>
                  <a:pt x="19" y="10"/>
                </a:lnTo>
                <a:lnTo>
                  <a:pt x="15" y="11"/>
                </a:lnTo>
                <a:lnTo>
                  <a:pt x="12" y="14"/>
                </a:lnTo>
                <a:lnTo>
                  <a:pt x="11" y="16"/>
                </a:lnTo>
                <a:lnTo>
                  <a:pt x="11" y="18"/>
                </a:lnTo>
                <a:lnTo>
                  <a:pt x="12" y="21"/>
                </a:lnTo>
                <a:lnTo>
                  <a:pt x="12" y="23"/>
                </a:lnTo>
                <a:lnTo>
                  <a:pt x="14" y="24"/>
                </a:lnTo>
                <a:lnTo>
                  <a:pt x="16" y="25"/>
                </a:lnTo>
                <a:lnTo>
                  <a:pt x="19" y="27"/>
                </a:lnTo>
                <a:lnTo>
                  <a:pt x="22" y="27"/>
                </a:lnTo>
                <a:lnTo>
                  <a:pt x="25" y="28"/>
                </a:lnTo>
                <a:lnTo>
                  <a:pt x="29" y="29"/>
                </a:lnTo>
                <a:lnTo>
                  <a:pt x="32" y="30"/>
                </a:lnTo>
                <a:lnTo>
                  <a:pt x="35" y="30"/>
                </a:lnTo>
                <a:lnTo>
                  <a:pt x="42" y="33"/>
                </a:lnTo>
                <a:lnTo>
                  <a:pt x="47" y="36"/>
                </a:lnTo>
                <a:lnTo>
                  <a:pt x="50" y="42"/>
                </a:lnTo>
                <a:lnTo>
                  <a:pt x="51" y="48"/>
                </a:lnTo>
                <a:lnTo>
                  <a:pt x="50" y="53"/>
                </a:lnTo>
                <a:lnTo>
                  <a:pt x="47" y="59"/>
                </a:lnTo>
                <a:lnTo>
                  <a:pt x="43" y="63"/>
                </a:lnTo>
                <a:lnTo>
                  <a:pt x="38" y="66"/>
                </a:lnTo>
                <a:lnTo>
                  <a:pt x="31" y="68"/>
                </a:lnTo>
                <a:lnTo>
                  <a:pt x="23" y="68"/>
                </a:lnTo>
                <a:lnTo>
                  <a:pt x="16" y="68"/>
                </a:lnTo>
                <a:lnTo>
                  <a:pt x="10" y="67"/>
                </a:lnTo>
                <a:lnTo>
                  <a:pt x="4" y="65"/>
                </a:lnTo>
                <a:lnTo>
                  <a:pt x="0" y="63"/>
                </a:lnTo>
                <a:lnTo>
                  <a:pt x="0" y="51"/>
                </a:lnTo>
                <a:lnTo>
                  <a:pt x="0" y="51"/>
                </a:lnTo>
                <a:lnTo>
                  <a:pt x="6" y="54"/>
                </a:lnTo>
                <a:lnTo>
                  <a:pt x="12" y="57"/>
                </a:lnTo>
                <a:lnTo>
                  <a:pt x="18" y="59"/>
                </a:lnTo>
                <a:lnTo>
                  <a:pt x="24" y="60"/>
                </a:lnTo>
                <a:lnTo>
                  <a:pt x="30" y="59"/>
                </a:lnTo>
                <a:lnTo>
                  <a:pt x="35" y="57"/>
                </a:lnTo>
                <a:lnTo>
                  <a:pt x="37" y="55"/>
                </a:lnTo>
                <a:lnTo>
                  <a:pt x="38" y="54"/>
                </a:lnTo>
                <a:lnTo>
                  <a:pt x="39" y="52"/>
                </a:lnTo>
                <a:lnTo>
                  <a:pt x="39" y="47"/>
                </a:lnTo>
                <a:lnTo>
                  <a:pt x="38" y="45"/>
                </a:lnTo>
                <a:lnTo>
                  <a:pt x="37" y="44"/>
                </a:lnTo>
                <a:lnTo>
                  <a:pt x="35" y="42"/>
                </a:lnTo>
                <a:lnTo>
                  <a:pt x="32" y="41"/>
                </a:lnTo>
                <a:lnTo>
                  <a:pt x="29" y="40"/>
                </a:lnTo>
                <a:lnTo>
                  <a:pt x="26" y="40"/>
                </a:lnTo>
                <a:lnTo>
                  <a:pt x="23" y="39"/>
                </a:lnTo>
                <a:lnTo>
                  <a:pt x="19" y="38"/>
                </a:lnTo>
                <a:lnTo>
                  <a:pt x="15" y="38"/>
                </a:lnTo>
                <a:lnTo>
                  <a:pt x="8" y="34"/>
                </a:lnTo>
                <a:lnTo>
                  <a:pt x="4" y="31"/>
                </a:lnTo>
                <a:lnTo>
                  <a:pt x="2" y="27"/>
                </a:lnTo>
                <a:lnTo>
                  <a:pt x="0" y="24"/>
                </a:lnTo>
                <a:lnTo>
                  <a:pt x="0" y="20"/>
                </a:lnTo>
                <a:lnTo>
                  <a:pt x="0" y="16"/>
                </a:lnTo>
                <a:lnTo>
                  <a:pt x="2" y="12"/>
                </a:lnTo>
                <a:lnTo>
                  <a:pt x="4" y="8"/>
                </a:lnTo>
                <a:lnTo>
                  <a:pt x="6" y="6"/>
                </a:lnTo>
                <a:lnTo>
                  <a:pt x="9" y="4"/>
                </a:lnTo>
                <a:lnTo>
                  <a:pt x="12" y="2"/>
                </a:lnTo>
                <a:lnTo>
                  <a:pt x="15" y="1"/>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47" name="Freeform 1631"/>
          <p:cNvSpPr>
            <a:spLocks noEditPoints="1"/>
          </p:cNvSpPr>
          <p:nvPr/>
        </p:nvSpPr>
        <p:spPr bwMode="auto">
          <a:xfrm>
            <a:off x="6603719" y="5398241"/>
            <a:ext cx="122207" cy="195952"/>
          </a:xfrm>
          <a:custGeom>
            <a:avLst/>
            <a:gdLst/>
            <a:ahLst/>
            <a:cxnLst>
              <a:cxn ang="0">
                <a:pos x="30" y="34"/>
              </a:cxn>
              <a:cxn ang="0">
                <a:pos x="25" y="34"/>
              </a:cxn>
              <a:cxn ang="0">
                <a:pos x="20" y="36"/>
              </a:cxn>
              <a:cxn ang="0">
                <a:pos x="11" y="41"/>
              </a:cxn>
              <a:cxn ang="0">
                <a:pos x="11" y="79"/>
              </a:cxn>
              <a:cxn ang="0">
                <a:pos x="14" y="80"/>
              </a:cxn>
              <a:cxn ang="0">
                <a:pos x="17" y="81"/>
              </a:cxn>
              <a:cxn ang="0">
                <a:pos x="19" y="82"/>
              </a:cxn>
              <a:cxn ang="0">
                <a:pos x="22" y="83"/>
              </a:cxn>
              <a:cxn ang="0">
                <a:pos x="26" y="83"/>
              </a:cxn>
              <a:cxn ang="0">
                <a:pos x="34" y="81"/>
              </a:cxn>
              <a:cxn ang="0">
                <a:pos x="41" y="77"/>
              </a:cxn>
              <a:cxn ang="0">
                <a:pos x="44" y="72"/>
              </a:cxn>
              <a:cxn ang="0">
                <a:pos x="45" y="66"/>
              </a:cxn>
              <a:cxn ang="0">
                <a:pos x="46" y="58"/>
              </a:cxn>
              <a:cxn ang="0">
                <a:pos x="45" y="47"/>
              </a:cxn>
              <a:cxn ang="0">
                <a:pos x="42" y="40"/>
              </a:cxn>
              <a:cxn ang="0">
                <a:pos x="37" y="36"/>
              </a:cxn>
              <a:cxn ang="0">
                <a:pos x="30" y="34"/>
              </a:cxn>
              <a:cxn ang="0">
                <a:pos x="0" y="0"/>
              </a:cxn>
              <a:cxn ang="0">
                <a:pos x="11" y="0"/>
              </a:cxn>
              <a:cxn ang="0">
                <a:pos x="11" y="32"/>
              </a:cxn>
              <a:cxn ang="0">
                <a:pos x="14" y="30"/>
              </a:cxn>
              <a:cxn ang="0">
                <a:pos x="17" y="28"/>
              </a:cxn>
              <a:cxn ang="0">
                <a:pos x="21" y="26"/>
              </a:cxn>
              <a:cxn ang="0">
                <a:pos x="26" y="24"/>
              </a:cxn>
              <a:cxn ang="0">
                <a:pos x="32" y="24"/>
              </a:cxn>
              <a:cxn ang="0">
                <a:pos x="40" y="24"/>
              </a:cxn>
              <a:cxn ang="0">
                <a:pos x="46" y="28"/>
              </a:cxn>
              <a:cxn ang="0">
                <a:pos x="51" y="32"/>
              </a:cxn>
              <a:cxn ang="0">
                <a:pos x="55" y="39"/>
              </a:cxn>
              <a:cxn ang="0">
                <a:pos x="57" y="47"/>
              </a:cxn>
              <a:cxn ang="0">
                <a:pos x="58" y="58"/>
              </a:cxn>
              <a:cxn ang="0">
                <a:pos x="57" y="66"/>
              </a:cxn>
              <a:cxn ang="0">
                <a:pos x="56" y="73"/>
              </a:cxn>
              <a:cxn ang="0">
                <a:pos x="52" y="79"/>
              </a:cxn>
              <a:cxn ang="0">
                <a:pos x="49" y="84"/>
              </a:cxn>
              <a:cxn ang="0">
                <a:pos x="43" y="89"/>
              </a:cxn>
              <a:cxn ang="0">
                <a:pos x="36" y="92"/>
              </a:cxn>
              <a:cxn ang="0">
                <a:pos x="32" y="92"/>
              </a:cxn>
              <a:cxn ang="0">
                <a:pos x="29" y="93"/>
              </a:cxn>
              <a:cxn ang="0">
                <a:pos x="25" y="92"/>
              </a:cxn>
              <a:cxn ang="0">
                <a:pos x="22" y="92"/>
              </a:cxn>
              <a:cxn ang="0">
                <a:pos x="19" y="92"/>
              </a:cxn>
              <a:cxn ang="0">
                <a:pos x="15" y="90"/>
              </a:cxn>
              <a:cxn ang="0">
                <a:pos x="11" y="88"/>
              </a:cxn>
              <a:cxn ang="0">
                <a:pos x="10" y="91"/>
              </a:cxn>
              <a:cxn ang="0">
                <a:pos x="0" y="91"/>
              </a:cxn>
              <a:cxn ang="0">
                <a:pos x="0" y="0"/>
              </a:cxn>
            </a:cxnLst>
            <a:rect l="0" t="0" r="r" b="b"/>
            <a:pathLst>
              <a:path w="58" h="93">
                <a:moveTo>
                  <a:pt x="30" y="34"/>
                </a:moveTo>
                <a:lnTo>
                  <a:pt x="25" y="34"/>
                </a:lnTo>
                <a:lnTo>
                  <a:pt x="20" y="36"/>
                </a:lnTo>
                <a:lnTo>
                  <a:pt x="11" y="41"/>
                </a:lnTo>
                <a:lnTo>
                  <a:pt x="11" y="79"/>
                </a:lnTo>
                <a:lnTo>
                  <a:pt x="14" y="80"/>
                </a:lnTo>
                <a:lnTo>
                  <a:pt x="17" y="81"/>
                </a:lnTo>
                <a:lnTo>
                  <a:pt x="19" y="82"/>
                </a:lnTo>
                <a:lnTo>
                  <a:pt x="22" y="83"/>
                </a:lnTo>
                <a:lnTo>
                  <a:pt x="26" y="83"/>
                </a:lnTo>
                <a:lnTo>
                  <a:pt x="34" y="81"/>
                </a:lnTo>
                <a:lnTo>
                  <a:pt x="41" y="77"/>
                </a:lnTo>
                <a:lnTo>
                  <a:pt x="44" y="72"/>
                </a:lnTo>
                <a:lnTo>
                  <a:pt x="45" y="66"/>
                </a:lnTo>
                <a:lnTo>
                  <a:pt x="46" y="58"/>
                </a:lnTo>
                <a:lnTo>
                  <a:pt x="45" y="47"/>
                </a:lnTo>
                <a:lnTo>
                  <a:pt x="42" y="40"/>
                </a:lnTo>
                <a:lnTo>
                  <a:pt x="37" y="36"/>
                </a:lnTo>
                <a:lnTo>
                  <a:pt x="30" y="34"/>
                </a:lnTo>
                <a:close/>
                <a:moveTo>
                  <a:pt x="0" y="0"/>
                </a:moveTo>
                <a:lnTo>
                  <a:pt x="11" y="0"/>
                </a:lnTo>
                <a:lnTo>
                  <a:pt x="11" y="32"/>
                </a:lnTo>
                <a:lnTo>
                  <a:pt x="14" y="30"/>
                </a:lnTo>
                <a:lnTo>
                  <a:pt x="17" y="28"/>
                </a:lnTo>
                <a:lnTo>
                  <a:pt x="21" y="26"/>
                </a:lnTo>
                <a:lnTo>
                  <a:pt x="26" y="24"/>
                </a:lnTo>
                <a:lnTo>
                  <a:pt x="32" y="24"/>
                </a:lnTo>
                <a:lnTo>
                  <a:pt x="40" y="24"/>
                </a:lnTo>
                <a:lnTo>
                  <a:pt x="46" y="28"/>
                </a:lnTo>
                <a:lnTo>
                  <a:pt x="51" y="32"/>
                </a:lnTo>
                <a:lnTo>
                  <a:pt x="55" y="39"/>
                </a:lnTo>
                <a:lnTo>
                  <a:pt x="57" y="47"/>
                </a:lnTo>
                <a:lnTo>
                  <a:pt x="58" y="58"/>
                </a:lnTo>
                <a:lnTo>
                  <a:pt x="57" y="66"/>
                </a:lnTo>
                <a:lnTo>
                  <a:pt x="56" y="73"/>
                </a:lnTo>
                <a:lnTo>
                  <a:pt x="52" y="79"/>
                </a:lnTo>
                <a:lnTo>
                  <a:pt x="49" y="84"/>
                </a:lnTo>
                <a:lnTo>
                  <a:pt x="43" y="89"/>
                </a:lnTo>
                <a:lnTo>
                  <a:pt x="36" y="92"/>
                </a:lnTo>
                <a:lnTo>
                  <a:pt x="32" y="92"/>
                </a:lnTo>
                <a:lnTo>
                  <a:pt x="29" y="93"/>
                </a:lnTo>
                <a:lnTo>
                  <a:pt x="25" y="92"/>
                </a:lnTo>
                <a:lnTo>
                  <a:pt x="22" y="92"/>
                </a:lnTo>
                <a:lnTo>
                  <a:pt x="19" y="92"/>
                </a:lnTo>
                <a:lnTo>
                  <a:pt x="15" y="90"/>
                </a:lnTo>
                <a:lnTo>
                  <a:pt x="11" y="88"/>
                </a:lnTo>
                <a:lnTo>
                  <a:pt x="10" y="91"/>
                </a:lnTo>
                <a:lnTo>
                  <a:pt x="0" y="9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48" name="Freeform 1632"/>
          <p:cNvSpPr>
            <a:spLocks/>
          </p:cNvSpPr>
          <p:nvPr/>
        </p:nvSpPr>
        <p:spPr bwMode="auto">
          <a:xfrm>
            <a:off x="6757531" y="5398241"/>
            <a:ext cx="73745" cy="244413"/>
          </a:xfrm>
          <a:custGeom>
            <a:avLst/>
            <a:gdLst/>
            <a:ahLst/>
            <a:cxnLst>
              <a:cxn ang="0">
                <a:pos x="0" y="0"/>
              </a:cxn>
              <a:cxn ang="0">
                <a:pos x="13" y="0"/>
              </a:cxn>
              <a:cxn ang="0">
                <a:pos x="22" y="12"/>
              </a:cxn>
              <a:cxn ang="0">
                <a:pos x="29" y="26"/>
              </a:cxn>
              <a:cxn ang="0">
                <a:pos x="34" y="41"/>
              </a:cxn>
              <a:cxn ang="0">
                <a:pos x="35" y="58"/>
              </a:cxn>
              <a:cxn ang="0">
                <a:pos x="34" y="69"/>
              </a:cxn>
              <a:cxn ang="0">
                <a:pos x="32" y="79"/>
              </a:cxn>
              <a:cxn ang="0">
                <a:pos x="29" y="89"/>
              </a:cxn>
              <a:cxn ang="0">
                <a:pos x="22" y="103"/>
              </a:cxn>
              <a:cxn ang="0">
                <a:pos x="13" y="116"/>
              </a:cxn>
              <a:cxn ang="0">
                <a:pos x="0" y="116"/>
              </a:cxn>
              <a:cxn ang="0">
                <a:pos x="0" y="115"/>
              </a:cxn>
              <a:cxn ang="0">
                <a:pos x="4" y="110"/>
              </a:cxn>
              <a:cxn ang="0">
                <a:pos x="8" y="105"/>
              </a:cxn>
              <a:cxn ang="0">
                <a:pos x="17" y="92"/>
              </a:cxn>
              <a:cxn ang="0">
                <a:pos x="22" y="76"/>
              </a:cxn>
              <a:cxn ang="0">
                <a:pos x="24" y="67"/>
              </a:cxn>
              <a:cxn ang="0">
                <a:pos x="24" y="48"/>
              </a:cxn>
              <a:cxn ang="0">
                <a:pos x="20" y="30"/>
              </a:cxn>
              <a:cxn ang="0">
                <a:pos x="17" y="23"/>
              </a:cxn>
              <a:cxn ang="0">
                <a:pos x="12" y="16"/>
              </a:cxn>
              <a:cxn ang="0">
                <a:pos x="8" y="10"/>
              </a:cxn>
              <a:cxn ang="0">
                <a:pos x="4" y="4"/>
              </a:cxn>
              <a:cxn ang="0">
                <a:pos x="0" y="0"/>
              </a:cxn>
              <a:cxn ang="0">
                <a:pos x="0" y="0"/>
              </a:cxn>
            </a:cxnLst>
            <a:rect l="0" t="0" r="r" b="b"/>
            <a:pathLst>
              <a:path w="35" h="116">
                <a:moveTo>
                  <a:pt x="0" y="0"/>
                </a:moveTo>
                <a:lnTo>
                  <a:pt x="13" y="0"/>
                </a:lnTo>
                <a:lnTo>
                  <a:pt x="22" y="12"/>
                </a:lnTo>
                <a:lnTo>
                  <a:pt x="29" y="26"/>
                </a:lnTo>
                <a:lnTo>
                  <a:pt x="34" y="41"/>
                </a:lnTo>
                <a:lnTo>
                  <a:pt x="35" y="58"/>
                </a:lnTo>
                <a:lnTo>
                  <a:pt x="34" y="69"/>
                </a:lnTo>
                <a:lnTo>
                  <a:pt x="32" y="79"/>
                </a:lnTo>
                <a:lnTo>
                  <a:pt x="29" y="89"/>
                </a:lnTo>
                <a:lnTo>
                  <a:pt x="22" y="103"/>
                </a:lnTo>
                <a:lnTo>
                  <a:pt x="13" y="116"/>
                </a:lnTo>
                <a:lnTo>
                  <a:pt x="0" y="116"/>
                </a:lnTo>
                <a:lnTo>
                  <a:pt x="0" y="115"/>
                </a:lnTo>
                <a:lnTo>
                  <a:pt x="4" y="110"/>
                </a:lnTo>
                <a:lnTo>
                  <a:pt x="8" y="105"/>
                </a:lnTo>
                <a:lnTo>
                  <a:pt x="17" y="92"/>
                </a:lnTo>
                <a:lnTo>
                  <a:pt x="22" y="76"/>
                </a:lnTo>
                <a:lnTo>
                  <a:pt x="24" y="67"/>
                </a:lnTo>
                <a:lnTo>
                  <a:pt x="24" y="48"/>
                </a:lnTo>
                <a:lnTo>
                  <a:pt x="20" y="30"/>
                </a:lnTo>
                <a:lnTo>
                  <a:pt x="17" y="23"/>
                </a:lnTo>
                <a:lnTo>
                  <a:pt x="12" y="16"/>
                </a:lnTo>
                <a:lnTo>
                  <a:pt x="8" y="10"/>
                </a:lnTo>
                <a:lnTo>
                  <a:pt x="4" y="4"/>
                </a:lnTo>
                <a:lnTo>
                  <a:pt x="0" y="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49" name="Freeform 1633"/>
          <p:cNvSpPr>
            <a:spLocks/>
          </p:cNvSpPr>
          <p:nvPr/>
        </p:nvSpPr>
        <p:spPr bwMode="auto">
          <a:xfrm>
            <a:off x="6959804" y="5402455"/>
            <a:ext cx="141170" cy="189631"/>
          </a:xfrm>
          <a:custGeom>
            <a:avLst/>
            <a:gdLst/>
            <a:ahLst/>
            <a:cxnLst>
              <a:cxn ang="0">
                <a:pos x="42" y="0"/>
              </a:cxn>
              <a:cxn ang="0">
                <a:pos x="64" y="6"/>
              </a:cxn>
              <a:cxn ang="0">
                <a:pos x="63" y="19"/>
              </a:cxn>
              <a:cxn ang="0">
                <a:pos x="49" y="13"/>
              </a:cxn>
              <a:cxn ang="0">
                <a:pos x="33" y="10"/>
              </a:cxn>
              <a:cxn ang="0">
                <a:pos x="18" y="14"/>
              </a:cxn>
              <a:cxn ang="0">
                <a:pos x="14" y="18"/>
              </a:cxn>
              <a:cxn ang="0">
                <a:pos x="13" y="27"/>
              </a:cxn>
              <a:cxn ang="0">
                <a:pos x="15" y="32"/>
              </a:cxn>
              <a:cxn ang="0">
                <a:pos x="21" y="36"/>
              </a:cxn>
              <a:cxn ang="0">
                <a:pos x="32" y="39"/>
              </a:cxn>
              <a:cxn ang="0">
                <a:pos x="42" y="40"/>
              </a:cxn>
              <a:cxn ang="0">
                <a:pos x="56" y="45"/>
              </a:cxn>
              <a:cxn ang="0">
                <a:pos x="66" y="56"/>
              </a:cxn>
              <a:cxn ang="0">
                <a:pos x="67" y="67"/>
              </a:cxn>
              <a:cxn ang="0">
                <a:pos x="65" y="74"/>
              </a:cxn>
              <a:cxn ang="0">
                <a:pos x="61" y="80"/>
              </a:cxn>
              <a:cxn ang="0">
                <a:pos x="51" y="87"/>
              </a:cxn>
              <a:cxn ang="0">
                <a:pos x="40" y="90"/>
              </a:cxn>
              <a:cxn ang="0">
                <a:pos x="23" y="90"/>
              </a:cxn>
              <a:cxn ang="0">
                <a:pos x="0" y="84"/>
              </a:cxn>
              <a:cxn ang="0">
                <a:pos x="0" y="69"/>
              </a:cxn>
              <a:cxn ang="0">
                <a:pos x="16" y="77"/>
              </a:cxn>
              <a:cxn ang="0">
                <a:pos x="32" y="80"/>
              </a:cxn>
              <a:cxn ang="0">
                <a:pos x="45" y="79"/>
              </a:cxn>
              <a:cxn ang="0">
                <a:pos x="51" y="74"/>
              </a:cxn>
              <a:cxn ang="0">
                <a:pos x="55" y="69"/>
              </a:cxn>
              <a:cxn ang="0">
                <a:pos x="53" y="59"/>
              </a:cxn>
              <a:cxn ang="0">
                <a:pos x="50" y="56"/>
              </a:cxn>
              <a:cxn ang="0">
                <a:pos x="39" y="52"/>
              </a:cxn>
              <a:cxn ang="0">
                <a:pos x="23" y="49"/>
              </a:cxn>
              <a:cxn ang="0">
                <a:pos x="6" y="41"/>
              </a:cxn>
              <a:cxn ang="0">
                <a:pos x="0" y="25"/>
              </a:cxn>
              <a:cxn ang="0">
                <a:pos x="4" y="12"/>
              </a:cxn>
              <a:cxn ang="0">
                <a:pos x="16" y="3"/>
              </a:cxn>
              <a:cxn ang="0">
                <a:pos x="33" y="0"/>
              </a:cxn>
            </a:cxnLst>
            <a:rect l="0" t="0" r="r" b="b"/>
            <a:pathLst>
              <a:path w="67" h="90">
                <a:moveTo>
                  <a:pt x="33" y="0"/>
                </a:moveTo>
                <a:lnTo>
                  <a:pt x="42" y="0"/>
                </a:lnTo>
                <a:lnTo>
                  <a:pt x="50" y="2"/>
                </a:lnTo>
                <a:lnTo>
                  <a:pt x="64" y="6"/>
                </a:lnTo>
                <a:lnTo>
                  <a:pt x="64" y="19"/>
                </a:lnTo>
                <a:lnTo>
                  <a:pt x="63" y="19"/>
                </a:lnTo>
                <a:lnTo>
                  <a:pt x="57" y="16"/>
                </a:lnTo>
                <a:lnTo>
                  <a:pt x="49" y="13"/>
                </a:lnTo>
                <a:lnTo>
                  <a:pt x="41" y="11"/>
                </a:lnTo>
                <a:lnTo>
                  <a:pt x="33" y="10"/>
                </a:lnTo>
                <a:lnTo>
                  <a:pt x="25" y="11"/>
                </a:lnTo>
                <a:lnTo>
                  <a:pt x="18" y="14"/>
                </a:lnTo>
                <a:lnTo>
                  <a:pt x="15" y="16"/>
                </a:lnTo>
                <a:lnTo>
                  <a:pt x="14" y="18"/>
                </a:lnTo>
                <a:lnTo>
                  <a:pt x="13" y="21"/>
                </a:lnTo>
                <a:lnTo>
                  <a:pt x="13" y="27"/>
                </a:lnTo>
                <a:lnTo>
                  <a:pt x="14" y="30"/>
                </a:lnTo>
                <a:lnTo>
                  <a:pt x="15" y="32"/>
                </a:lnTo>
                <a:lnTo>
                  <a:pt x="17" y="34"/>
                </a:lnTo>
                <a:lnTo>
                  <a:pt x="21" y="36"/>
                </a:lnTo>
                <a:lnTo>
                  <a:pt x="25" y="37"/>
                </a:lnTo>
                <a:lnTo>
                  <a:pt x="32" y="39"/>
                </a:lnTo>
                <a:lnTo>
                  <a:pt x="36" y="39"/>
                </a:lnTo>
                <a:lnTo>
                  <a:pt x="42" y="40"/>
                </a:lnTo>
                <a:lnTo>
                  <a:pt x="47" y="41"/>
                </a:lnTo>
                <a:lnTo>
                  <a:pt x="56" y="45"/>
                </a:lnTo>
                <a:lnTo>
                  <a:pt x="62" y="49"/>
                </a:lnTo>
                <a:lnTo>
                  <a:pt x="66" y="56"/>
                </a:lnTo>
                <a:lnTo>
                  <a:pt x="67" y="64"/>
                </a:lnTo>
                <a:lnTo>
                  <a:pt x="67" y="67"/>
                </a:lnTo>
                <a:lnTo>
                  <a:pt x="66" y="71"/>
                </a:lnTo>
                <a:lnTo>
                  <a:pt x="65" y="74"/>
                </a:lnTo>
                <a:lnTo>
                  <a:pt x="63" y="77"/>
                </a:lnTo>
                <a:lnTo>
                  <a:pt x="61" y="80"/>
                </a:lnTo>
                <a:lnTo>
                  <a:pt x="58" y="83"/>
                </a:lnTo>
                <a:lnTo>
                  <a:pt x="51" y="87"/>
                </a:lnTo>
                <a:lnTo>
                  <a:pt x="47" y="88"/>
                </a:lnTo>
                <a:lnTo>
                  <a:pt x="40" y="90"/>
                </a:lnTo>
                <a:lnTo>
                  <a:pt x="32" y="90"/>
                </a:lnTo>
                <a:lnTo>
                  <a:pt x="23" y="90"/>
                </a:lnTo>
                <a:lnTo>
                  <a:pt x="15" y="89"/>
                </a:lnTo>
                <a:lnTo>
                  <a:pt x="0" y="84"/>
                </a:lnTo>
                <a:lnTo>
                  <a:pt x="0" y="69"/>
                </a:lnTo>
                <a:lnTo>
                  <a:pt x="0" y="69"/>
                </a:lnTo>
                <a:lnTo>
                  <a:pt x="8" y="74"/>
                </a:lnTo>
                <a:lnTo>
                  <a:pt x="16" y="77"/>
                </a:lnTo>
                <a:lnTo>
                  <a:pt x="24" y="79"/>
                </a:lnTo>
                <a:lnTo>
                  <a:pt x="32" y="80"/>
                </a:lnTo>
                <a:lnTo>
                  <a:pt x="38" y="80"/>
                </a:lnTo>
                <a:lnTo>
                  <a:pt x="45" y="79"/>
                </a:lnTo>
                <a:lnTo>
                  <a:pt x="49" y="76"/>
                </a:lnTo>
                <a:lnTo>
                  <a:pt x="51" y="74"/>
                </a:lnTo>
                <a:lnTo>
                  <a:pt x="53" y="72"/>
                </a:lnTo>
                <a:lnTo>
                  <a:pt x="55" y="69"/>
                </a:lnTo>
                <a:lnTo>
                  <a:pt x="55" y="62"/>
                </a:lnTo>
                <a:lnTo>
                  <a:pt x="53" y="59"/>
                </a:lnTo>
                <a:lnTo>
                  <a:pt x="52" y="57"/>
                </a:lnTo>
                <a:lnTo>
                  <a:pt x="50" y="56"/>
                </a:lnTo>
                <a:lnTo>
                  <a:pt x="43" y="53"/>
                </a:lnTo>
                <a:lnTo>
                  <a:pt x="39" y="52"/>
                </a:lnTo>
                <a:lnTo>
                  <a:pt x="34" y="51"/>
                </a:lnTo>
                <a:lnTo>
                  <a:pt x="23" y="49"/>
                </a:lnTo>
                <a:lnTo>
                  <a:pt x="13" y="45"/>
                </a:lnTo>
                <a:lnTo>
                  <a:pt x="6" y="41"/>
                </a:lnTo>
                <a:lnTo>
                  <a:pt x="2" y="34"/>
                </a:lnTo>
                <a:lnTo>
                  <a:pt x="0" y="25"/>
                </a:lnTo>
                <a:lnTo>
                  <a:pt x="1" y="18"/>
                </a:lnTo>
                <a:lnTo>
                  <a:pt x="4" y="12"/>
                </a:lnTo>
                <a:lnTo>
                  <a:pt x="9" y="7"/>
                </a:lnTo>
                <a:lnTo>
                  <a:pt x="16" y="3"/>
                </a:lnTo>
                <a:lnTo>
                  <a:pt x="24" y="0"/>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50" name="Freeform 1634"/>
          <p:cNvSpPr>
            <a:spLocks/>
          </p:cNvSpPr>
          <p:nvPr/>
        </p:nvSpPr>
        <p:spPr bwMode="auto">
          <a:xfrm>
            <a:off x="7124150" y="5410883"/>
            <a:ext cx="86387" cy="181203"/>
          </a:xfrm>
          <a:custGeom>
            <a:avLst/>
            <a:gdLst/>
            <a:ahLst/>
            <a:cxnLst>
              <a:cxn ang="0">
                <a:pos x="7" y="0"/>
              </a:cxn>
              <a:cxn ang="0">
                <a:pos x="18" y="0"/>
              </a:cxn>
              <a:cxn ang="0">
                <a:pos x="18" y="20"/>
              </a:cxn>
              <a:cxn ang="0">
                <a:pos x="41" y="20"/>
              </a:cxn>
              <a:cxn ang="0">
                <a:pos x="41" y="28"/>
              </a:cxn>
              <a:cxn ang="0">
                <a:pos x="18" y="28"/>
              </a:cxn>
              <a:cxn ang="0">
                <a:pos x="18" y="67"/>
              </a:cxn>
              <a:cxn ang="0">
                <a:pos x="19" y="69"/>
              </a:cxn>
              <a:cxn ang="0">
                <a:pos x="21" y="73"/>
              </a:cxn>
              <a:cxn ang="0">
                <a:pos x="22" y="75"/>
              </a:cxn>
              <a:cxn ang="0">
                <a:pos x="24" y="75"/>
              </a:cxn>
              <a:cxn ang="0">
                <a:pos x="28" y="77"/>
              </a:cxn>
              <a:cxn ang="0">
                <a:pos x="33" y="77"/>
              </a:cxn>
              <a:cxn ang="0">
                <a:pos x="36" y="76"/>
              </a:cxn>
              <a:cxn ang="0">
                <a:pos x="38" y="75"/>
              </a:cxn>
              <a:cxn ang="0">
                <a:pos x="39" y="75"/>
              </a:cxn>
              <a:cxn ang="0">
                <a:pos x="41" y="75"/>
              </a:cxn>
              <a:cxn ang="0">
                <a:pos x="41" y="84"/>
              </a:cxn>
              <a:cxn ang="0">
                <a:pos x="38" y="85"/>
              </a:cxn>
              <a:cxn ang="0">
                <a:pos x="34" y="86"/>
              </a:cxn>
              <a:cxn ang="0">
                <a:pos x="31" y="86"/>
              </a:cxn>
              <a:cxn ang="0">
                <a:pos x="28" y="86"/>
              </a:cxn>
              <a:cxn ang="0">
                <a:pos x="19" y="85"/>
              </a:cxn>
              <a:cxn ang="0">
                <a:pos x="12" y="81"/>
              </a:cxn>
              <a:cxn ang="0">
                <a:pos x="9" y="77"/>
              </a:cxn>
              <a:cxn ang="0">
                <a:pos x="8" y="71"/>
              </a:cxn>
              <a:cxn ang="0">
                <a:pos x="7" y="64"/>
              </a:cxn>
              <a:cxn ang="0">
                <a:pos x="7" y="28"/>
              </a:cxn>
              <a:cxn ang="0">
                <a:pos x="0" y="28"/>
              </a:cxn>
              <a:cxn ang="0">
                <a:pos x="0" y="20"/>
              </a:cxn>
              <a:cxn ang="0">
                <a:pos x="7" y="20"/>
              </a:cxn>
              <a:cxn ang="0">
                <a:pos x="7" y="0"/>
              </a:cxn>
            </a:cxnLst>
            <a:rect l="0" t="0" r="r" b="b"/>
            <a:pathLst>
              <a:path w="41" h="86">
                <a:moveTo>
                  <a:pt x="7" y="0"/>
                </a:moveTo>
                <a:lnTo>
                  <a:pt x="18" y="0"/>
                </a:lnTo>
                <a:lnTo>
                  <a:pt x="18" y="20"/>
                </a:lnTo>
                <a:lnTo>
                  <a:pt x="41" y="20"/>
                </a:lnTo>
                <a:lnTo>
                  <a:pt x="41" y="28"/>
                </a:lnTo>
                <a:lnTo>
                  <a:pt x="18" y="28"/>
                </a:lnTo>
                <a:lnTo>
                  <a:pt x="18" y="67"/>
                </a:lnTo>
                <a:lnTo>
                  <a:pt x="19" y="69"/>
                </a:lnTo>
                <a:lnTo>
                  <a:pt x="21" y="73"/>
                </a:lnTo>
                <a:lnTo>
                  <a:pt x="22" y="75"/>
                </a:lnTo>
                <a:lnTo>
                  <a:pt x="24" y="75"/>
                </a:lnTo>
                <a:lnTo>
                  <a:pt x="28" y="77"/>
                </a:lnTo>
                <a:lnTo>
                  <a:pt x="33" y="77"/>
                </a:lnTo>
                <a:lnTo>
                  <a:pt x="36" y="76"/>
                </a:lnTo>
                <a:lnTo>
                  <a:pt x="38" y="75"/>
                </a:lnTo>
                <a:lnTo>
                  <a:pt x="39" y="75"/>
                </a:lnTo>
                <a:lnTo>
                  <a:pt x="41" y="75"/>
                </a:lnTo>
                <a:lnTo>
                  <a:pt x="41" y="84"/>
                </a:lnTo>
                <a:lnTo>
                  <a:pt x="38" y="85"/>
                </a:lnTo>
                <a:lnTo>
                  <a:pt x="34" y="86"/>
                </a:lnTo>
                <a:lnTo>
                  <a:pt x="31" y="86"/>
                </a:lnTo>
                <a:lnTo>
                  <a:pt x="28" y="86"/>
                </a:lnTo>
                <a:lnTo>
                  <a:pt x="19" y="85"/>
                </a:lnTo>
                <a:lnTo>
                  <a:pt x="12" y="81"/>
                </a:lnTo>
                <a:lnTo>
                  <a:pt x="9" y="77"/>
                </a:lnTo>
                <a:lnTo>
                  <a:pt x="8" y="71"/>
                </a:lnTo>
                <a:lnTo>
                  <a:pt x="7" y="64"/>
                </a:lnTo>
                <a:lnTo>
                  <a:pt x="7" y="28"/>
                </a:lnTo>
                <a:lnTo>
                  <a:pt x="0" y="28"/>
                </a:lnTo>
                <a:lnTo>
                  <a:pt x="0" y="20"/>
                </a:lnTo>
                <a:lnTo>
                  <a:pt x="7" y="20"/>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51" name="Freeform 1635"/>
          <p:cNvSpPr>
            <a:spLocks/>
          </p:cNvSpPr>
          <p:nvPr/>
        </p:nvSpPr>
        <p:spPr bwMode="auto">
          <a:xfrm>
            <a:off x="7237929" y="5453023"/>
            <a:ext cx="86387" cy="136956"/>
          </a:xfrm>
          <a:custGeom>
            <a:avLst/>
            <a:gdLst/>
            <a:ahLst/>
            <a:cxnLst>
              <a:cxn ang="0">
                <a:pos x="0" y="0"/>
              </a:cxn>
              <a:cxn ang="0">
                <a:pos x="11" y="0"/>
              </a:cxn>
              <a:cxn ang="0">
                <a:pos x="11" y="9"/>
              </a:cxn>
              <a:cxn ang="0">
                <a:pos x="17" y="4"/>
              </a:cxn>
              <a:cxn ang="0">
                <a:pos x="23" y="2"/>
              </a:cxn>
              <a:cxn ang="0">
                <a:pos x="26" y="0"/>
              </a:cxn>
              <a:cxn ang="0">
                <a:pos x="30" y="0"/>
              </a:cxn>
              <a:cxn ang="0">
                <a:pos x="39" y="0"/>
              </a:cxn>
              <a:cxn ang="0">
                <a:pos x="41" y="0"/>
              </a:cxn>
              <a:cxn ang="0">
                <a:pos x="41" y="11"/>
              </a:cxn>
              <a:cxn ang="0">
                <a:pos x="39" y="11"/>
              </a:cxn>
              <a:cxn ang="0">
                <a:pos x="36" y="10"/>
              </a:cxn>
              <a:cxn ang="0">
                <a:pos x="27" y="10"/>
              </a:cxn>
              <a:cxn ang="0">
                <a:pos x="24" y="11"/>
              </a:cxn>
              <a:cxn ang="0">
                <a:pos x="21" y="13"/>
              </a:cxn>
              <a:cxn ang="0">
                <a:pos x="16" y="15"/>
              </a:cxn>
              <a:cxn ang="0">
                <a:pos x="11" y="19"/>
              </a:cxn>
              <a:cxn ang="0">
                <a:pos x="11" y="65"/>
              </a:cxn>
              <a:cxn ang="0">
                <a:pos x="0" y="65"/>
              </a:cxn>
              <a:cxn ang="0">
                <a:pos x="0" y="0"/>
              </a:cxn>
            </a:cxnLst>
            <a:rect l="0" t="0" r="r" b="b"/>
            <a:pathLst>
              <a:path w="41" h="65">
                <a:moveTo>
                  <a:pt x="0" y="0"/>
                </a:moveTo>
                <a:lnTo>
                  <a:pt x="11" y="0"/>
                </a:lnTo>
                <a:lnTo>
                  <a:pt x="11" y="9"/>
                </a:lnTo>
                <a:lnTo>
                  <a:pt x="17" y="4"/>
                </a:lnTo>
                <a:lnTo>
                  <a:pt x="23" y="2"/>
                </a:lnTo>
                <a:lnTo>
                  <a:pt x="26" y="0"/>
                </a:lnTo>
                <a:lnTo>
                  <a:pt x="30" y="0"/>
                </a:lnTo>
                <a:lnTo>
                  <a:pt x="39" y="0"/>
                </a:lnTo>
                <a:lnTo>
                  <a:pt x="41" y="0"/>
                </a:lnTo>
                <a:lnTo>
                  <a:pt x="41" y="11"/>
                </a:lnTo>
                <a:lnTo>
                  <a:pt x="39" y="11"/>
                </a:lnTo>
                <a:lnTo>
                  <a:pt x="36" y="10"/>
                </a:lnTo>
                <a:lnTo>
                  <a:pt x="27" y="10"/>
                </a:lnTo>
                <a:lnTo>
                  <a:pt x="24" y="11"/>
                </a:lnTo>
                <a:lnTo>
                  <a:pt x="21" y="13"/>
                </a:lnTo>
                <a:lnTo>
                  <a:pt x="16" y="15"/>
                </a:lnTo>
                <a:lnTo>
                  <a:pt x="11" y="19"/>
                </a:lnTo>
                <a:lnTo>
                  <a:pt x="11" y="65"/>
                </a:lnTo>
                <a:lnTo>
                  <a:pt x="0" y="6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52" name="Freeform 1636"/>
          <p:cNvSpPr>
            <a:spLocks noEditPoints="1"/>
          </p:cNvSpPr>
          <p:nvPr/>
        </p:nvSpPr>
        <p:spPr bwMode="auto">
          <a:xfrm>
            <a:off x="7336958" y="5448809"/>
            <a:ext cx="126421" cy="143277"/>
          </a:xfrm>
          <a:custGeom>
            <a:avLst/>
            <a:gdLst/>
            <a:ahLst/>
            <a:cxnLst>
              <a:cxn ang="0">
                <a:pos x="32" y="8"/>
              </a:cxn>
              <a:cxn ang="0">
                <a:pos x="24" y="10"/>
              </a:cxn>
              <a:cxn ang="0">
                <a:pos x="17" y="14"/>
              </a:cxn>
              <a:cxn ang="0">
                <a:pos x="13" y="20"/>
              </a:cxn>
              <a:cxn ang="0">
                <a:pos x="11" y="27"/>
              </a:cxn>
              <a:cxn ang="0">
                <a:pos x="49" y="27"/>
              </a:cxn>
              <a:cxn ang="0">
                <a:pos x="48" y="19"/>
              </a:cxn>
              <a:cxn ang="0">
                <a:pos x="45" y="13"/>
              </a:cxn>
              <a:cxn ang="0">
                <a:pos x="39" y="10"/>
              </a:cxn>
              <a:cxn ang="0">
                <a:pos x="32" y="8"/>
              </a:cxn>
              <a:cxn ang="0">
                <a:pos x="32" y="0"/>
              </a:cxn>
              <a:cxn ang="0">
                <a:pos x="41" y="0"/>
              </a:cxn>
              <a:cxn ang="0">
                <a:pos x="47" y="3"/>
              </a:cxn>
              <a:cxn ang="0">
                <a:pos x="53" y="7"/>
              </a:cxn>
              <a:cxn ang="0">
                <a:pos x="57" y="13"/>
              </a:cxn>
              <a:cxn ang="0">
                <a:pos x="59" y="21"/>
              </a:cxn>
              <a:cxn ang="0">
                <a:pos x="60" y="30"/>
              </a:cxn>
              <a:cxn ang="0">
                <a:pos x="60" y="36"/>
              </a:cxn>
              <a:cxn ang="0">
                <a:pos x="11" y="36"/>
              </a:cxn>
              <a:cxn ang="0">
                <a:pos x="11" y="39"/>
              </a:cxn>
              <a:cxn ang="0">
                <a:pos x="12" y="42"/>
              </a:cxn>
              <a:cxn ang="0">
                <a:pos x="13" y="46"/>
              </a:cxn>
              <a:cxn ang="0">
                <a:pos x="16" y="51"/>
              </a:cxn>
              <a:cxn ang="0">
                <a:pos x="18" y="53"/>
              </a:cxn>
              <a:cxn ang="0">
                <a:pos x="20" y="55"/>
              </a:cxn>
              <a:cxn ang="0">
                <a:pos x="26" y="57"/>
              </a:cxn>
              <a:cxn ang="0">
                <a:pos x="30" y="58"/>
              </a:cxn>
              <a:cxn ang="0">
                <a:pos x="34" y="59"/>
              </a:cxn>
              <a:cxn ang="0">
                <a:pos x="41" y="58"/>
              </a:cxn>
              <a:cxn ang="0">
                <a:pos x="48" y="56"/>
              </a:cxn>
              <a:cxn ang="0">
                <a:pos x="52" y="54"/>
              </a:cxn>
              <a:cxn ang="0">
                <a:pos x="56" y="53"/>
              </a:cxn>
              <a:cxn ang="0">
                <a:pos x="58" y="51"/>
              </a:cxn>
              <a:cxn ang="0">
                <a:pos x="58" y="51"/>
              </a:cxn>
              <a:cxn ang="0">
                <a:pos x="58" y="63"/>
              </a:cxn>
              <a:cxn ang="0">
                <a:pos x="47" y="67"/>
              </a:cxn>
              <a:cxn ang="0">
                <a:pos x="35" y="68"/>
              </a:cxn>
              <a:cxn ang="0">
                <a:pos x="25" y="68"/>
              </a:cxn>
              <a:cxn ang="0">
                <a:pos x="16" y="64"/>
              </a:cxn>
              <a:cxn ang="0">
                <a:pos x="9" y="60"/>
              </a:cxn>
              <a:cxn ang="0">
                <a:pos x="5" y="53"/>
              </a:cxn>
              <a:cxn ang="0">
                <a:pos x="1" y="45"/>
              </a:cxn>
              <a:cxn ang="0">
                <a:pos x="0" y="34"/>
              </a:cxn>
              <a:cxn ang="0">
                <a:pos x="1" y="25"/>
              </a:cxn>
              <a:cxn ang="0">
                <a:pos x="5" y="16"/>
              </a:cxn>
              <a:cxn ang="0">
                <a:pos x="9" y="9"/>
              </a:cxn>
              <a:cxn ang="0">
                <a:pos x="15" y="4"/>
              </a:cxn>
              <a:cxn ang="0">
                <a:pos x="24" y="1"/>
              </a:cxn>
              <a:cxn ang="0">
                <a:pos x="32" y="0"/>
              </a:cxn>
            </a:cxnLst>
            <a:rect l="0" t="0" r="r" b="b"/>
            <a:pathLst>
              <a:path w="60" h="68">
                <a:moveTo>
                  <a:pt x="32" y="8"/>
                </a:moveTo>
                <a:lnTo>
                  <a:pt x="24" y="10"/>
                </a:lnTo>
                <a:lnTo>
                  <a:pt x="17" y="14"/>
                </a:lnTo>
                <a:lnTo>
                  <a:pt x="13" y="20"/>
                </a:lnTo>
                <a:lnTo>
                  <a:pt x="11" y="27"/>
                </a:lnTo>
                <a:lnTo>
                  <a:pt x="49" y="27"/>
                </a:lnTo>
                <a:lnTo>
                  <a:pt x="48" y="19"/>
                </a:lnTo>
                <a:lnTo>
                  <a:pt x="45" y="13"/>
                </a:lnTo>
                <a:lnTo>
                  <a:pt x="39" y="10"/>
                </a:lnTo>
                <a:lnTo>
                  <a:pt x="32" y="8"/>
                </a:lnTo>
                <a:close/>
                <a:moveTo>
                  <a:pt x="32" y="0"/>
                </a:moveTo>
                <a:lnTo>
                  <a:pt x="41" y="0"/>
                </a:lnTo>
                <a:lnTo>
                  <a:pt x="47" y="3"/>
                </a:lnTo>
                <a:lnTo>
                  <a:pt x="53" y="7"/>
                </a:lnTo>
                <a:lnTo>
                  <a:pt x="57" y="13"/>
                </a:lnTo>
                <a:lnTo>
                  <a:pt x="59" y="21"/>
                </a:lnTo>
                <a:lnTo>
                  <a:pt x="60" y="30"/>
                </a:lnTo>
                <a:lnTo>
                  <a:pt x="60" y="36"/>
                </a:lnTo>
                <a:lnTo>
                  <a:pt x="11" y="36"/>
                </a:lnTo>
                <a:lnTo>
                  <a:pt x="11" y="39"/>
                </a:lnTo>
                <a:lnTo>
                  <a:pt x="12" y="42"/>
                </a:lnTo>
                <a:lnTo>
                  <a:pt x="13" y="46"/>
                </a:lnTo>
                <a:lnTo>
                  <a:pt x="16" y="51"/>
                </a:lnTo>
                <a:lnTo>
                  <a:pt x="18" y="53"/>
                </a:lnTo>
                <a:lnTo>
                  <a:pt x="20" y="55"/>
                </a:lnTo>
                <a:lnTo>
                  <a:pt x="26" y="57"/>
                </a:lnTo>
                <a:lnTo>
                  <a:pt x="30" y="58"/>
                </a:lnTo>
                <a:lnTo>
                  <a:pt x="34" y="59"/>
                </a:lnTo>
                <a:lnTo>
                  <a:pt x="41" y="58"/>
                </a:lnTo>
                <a:lnTo>
                  <a:pt x="48" y="56"/>
                </a:lnTo>
                <a:lnTo>
                  <a:pt x="52" y="54"/>
                </a:lnTo>
                <a:lnTo>
                  <a:pt x="56" y="53"/>
                </a:lnTo>
                <a:lnTo>
                  <a:pt x="58" y="51"/>
                </a:lnTo>
                <a:lnTo>
                  <a:pt x="58" y="51"/>
                </a:lnTo>
                <a:lnTo>
                  <a:pt x="58" y="63"/>
                </a:lnTo>
                <a:lnTo>
                  <a:pt x="47" y="67"/>
                </a:lnTo>
                <a:lnTo>
                  <a:pt x="35" y="68"/>
                </a:lnTo>
                <a:lnTo>
                  <a:pt x="25" y="68"/>
                </a:lnTo>
                <a:lnTo>
                  <a:pt x="16" y="64"/>
                </a:lnTo>
                <a:lnTo>
                  <a:pt x="9" y="60"/>
                </a:lnTo>
                <a:lnTo>
                  <a:pt x="5" y="53"/>
                </a:lnTo>
                <a:lnTo>
                  <a:pt x="1" y="45"/>
                </a:lnTo>
                <a:lnTo>
                  <a:pt x="0" y="34"/>
                </a:lnTo>
                <a:lnTo>
                  <a:pt x="1" y="25"/>
                </a:lnTo>
                <a:lnTo>
                  <a:pt x="5" y="16"/>
                </a:lnTo>
                <a:lnTo>
                  <a:pt x="9" y="9"/>
                </a:lnTo>
                <a:lnTo>
                  <a:pt x="15" y="4"/>
                </a:lnTo>
                <a:lnTo>
                  <a:pt x="24"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53" name="Freeform 1637"/>
          <p:cNvSpPr>
            <a:spLocks noEditPoints="1"/>
          </p:cNvSpPr>
          <p:nvPr/>
        </p:nvSpPr>
        <p:spPr bwMode="auto">
          <a:xfrm>
            <a:off x="7488663" y="5448809"/>
            <a:ext cx="117992" cy="145384"/>
          </a:xfrm>
          <a:custGeom>
            <a:avLst/>
            <a:gdLst/>
            <a:ahLst/>
            <a:cxnLst>
              <a:cxn ang="0">
                <a:pos x="39" y="33"/>
              </a:cxn>
              <a:cxn ang="0">
                <a:pos x="27" y="34"/>
              </a:cxn>
              <a:cxn ang="0">
                <a:pos x="16" y="38"/>
              </a:cxn>
              <a:cxn ang="0">
                <a:pos x="13" y="41"/>
              </a:cxn>
              <a:cxn ang="0">
                <a:pos x="12" y="50"/>
              </a:cxn>
              <a:cxn ang="0">
                <a:pos x="14" y="54"/>
              </a:cxn>
              <a:cxn ang="0">
                <a:pos x="19" y="58"/>
              </a:cxn>
              <a:cxn ang="0">
                <a:pos x="25" y="59"/>
              </a:cxn>
              <a:cxn ang="0">
                <a:pos x="36" y="56"/>
              </a:cxn>
              <a:cxn ang="0">
                <a:pos x="45" y="51"/>
              </a:cxn>
              <a:cxn ang="0">
                <a:pos x="27" y="0"/>
              </a:cxn>
              <a:cxn ang="0">
                <a:pos x="39" y="1"/>
              </a:cxn>
              <a:cxn ang="0">
                <a:pos x="46" y="3"/>
              </a:cxn>
              <a:cxn ang="0">
                <a:pos x="52" y="9"/>
              </a:cxn>
              <a:cxn ang="0">
                <a:pos x="55" y="17"/>
              </a:cxn>
              <a:cxn ang="0">
                <a:pos x="56" y="67"/>
              </a:cxn>
              <a:cxn ang="0">
                <a:pos x="45" y="60"/>
              </a:cxn>
              <a:cxn ang="0">
                <a:pos x="41" y="63"/>
              </a:cxn>
              <a:cxn ang="0">
                <a:pos x="36" y="66"/>
              </a:cxn>
              <a:cxn ang="0">
                <a:pos x="26" y="68"/>
              </a:cxn>
              <a:cxn ang="0">
                <a:pos x="13" y="68"/>
              </a:cxn>
              <a:cxn ang="0">
                <a:pos x="1" y="56"/>
              </a:cxn>
              <a:cxn ang="0">
                <a:pos x="1" y="41"/>
              </a:cxn>
              <a:cxn ang="0">
                <a:pos x="5" y="33"/>
              </a:cxn>
              <a:cxn ang="0">
                <a:pos x="19" y="26"/>
              </a:cxn>
              <a:cxn ang="0">
                <a:pos x="45" y="23"/>
              </a:cxn>
              <a:cxn ang="0">
                <a:pos x="44" y="19"/>
              </a:cxn>
              <a:cxn ang="0">
                <a:pos x="44" y="16"/>
              </a:cxn>
              <a:cxn ang="0">
                <a:pos x="41" y="12"/>
              </a:cxn>
              <a:cxn ang="0">
                <a:pos x="34" y="10"/>
              </a:cxn>
              <a:cxn ang="0">
                <a:pos x="27" y="9"/>
              </a:cxn>
              <a:cxn ang="0">
                <a:pos x="6" y="14"/>
              </a:cxn>
              <a:cxn ang="0">
                <a:pos x="8" y="2"/>
              </a:cxn>
              <a:cxn ang="0">
                <a:pos x="27" y="0"/>
              </a:cxn>
            </a:cxnLst>
            <a:rect l="0" t="0" r="r" b="b"/>
            <a:pathLst>
              <a:path w="56" h="69">
                <a:moveTo>
                  <a:pt x="45" y="32"/>
                </a:moveTo>
                <a:lnTo>
                  <a:pt x="39" y="33"/>
                </a:lnTo>
                <a:lnTo>
                  <a:pt x="33" y="34"/>
                </a:lnTo>
                <a:lnTo>
                  <a:pt x="27" y="34"/>
                </a:lnTo>
                <a:lnTo>
                  <a:pt x="22" y="35"/>
                </a:lnTo>
                <a:lnTo>
                  <a:pt x="16" y="38"/>
                </a:lnTo>
                <a:lnTo>
                  <a:pt x="14" y="39"/>
                </a:lnTo>
                <a:lnTo>
                  <a:pt x="13" y="41"/>
                </a:lnTo>
                <a:lnTo>
                  <a:pt x="12" y="44"/>
                </a:lnTo>
                <a:lnTo>
                  <a:pt x="12" y="50"/>
                </a:lnTo>
                <a:lnTo>
                  <a:pt x="12" y="52"/>
                </a:lnTo>
                <a:lnTo>
                  <a:pt x="14" y="54"/>
                </a:lnTo>
                <a:lnTo>
                  <a:pt x="15" y="55"/>
                </a:lnTo>
                <a:lnTo>
                  <a:pt x="19" y="58"/>
                </a:lnTo>
                <a:lnTo>
                  <a:pt x="22" y="59"/>
                </a:lnTo>
                <a:lnTo>
                  <a:pt x="25" y="59"/>
                </a:lnTo>
                <a:lnTo>
                  <a:pt x="31" y="58"/>
                </a:lnTo>
                <a:lnTo>
                  <a:pt x="36" y="56"/>
                </a:lnTo>
                <a:lnTo>
                  <a:pt x="40" y="54"/>
                </a:lnTo>
                <a:lnTo>
                  <a:pt x="45" y="51"/>
                </a:lnTo>
                <a:lnTo>
                  <a:pt x="45" y="32"/>
                </a:lnTo>
                <a:close/>
                <a:moveTo>
                  <a:pt x="27" y="0"/>
                </a:moveTo>
                <a:lnTo>
                  <a:pt x="34" y="0"/>
                </a:lnTo>
                <a:lnTo>
                  <a:pt x="39" y="1"/>
                </a:lnTo>
                <a:lnTo>
                  <a:pt x="43" y="2"/>
                </a:lnTo>
                <a:lnTo>
                  <a:pt x="46" y="3"/>
                </a:lnTo>
                <a:lnTo>
                  <a:pt x="48" y="5"/>
                </a:lnTo>
                <a:lnTo>
                  <a:pt x="52" y="9"/>
                </a:lnTo>
                <a:lnTo>
                  <a:pt x="54" y="12"/>
                </a:lnTo>
                <a:lnTo>
                  <a:pt x="55" y="17"/>
                </a:lnTo>
                <a:lnTo>
                  <a:pt x="56" y="23"/>
                </a:lnTo>
                <a:lnTo>
                  <a:pt x="56" y="67"/>
                </a:lnTo>
                <a:lnTo>
                  <a:pt x="45" y="67"/>
                </a:lnTo>
                <a:lnTo>
                  <a:pt x="45" y="60"/>
                </a:lnTo>
                <a:lnTo>
                  <a:pt x="43" y="61"/>
                </a:lnTo>
                <a:lnTo>
                  <a:pt x="41" y="63"/>
                </a:lnTo>
                <a:lnTo>
                  <a:pt x="38" y="64"/>
                </a:lnTo>
                <a:lnTo>
                  <a:pt x="36" y="66"/>
                </a:lnTo>
                <a:lnTo>
                  <a:pt x="33" y="67"/>
                </a:lnTo>
                <a:lnTo>
                  <a:pt x="26" y="68"/>
                </a:lnTo>
                <a:lnTo>
                  <a:pt x="21" y="69"/>
                </a:lnTo>
                <a:lnTo>
                  <a:pt x="13" y="68"/>
                </a:lnTo>
                <a:lnTo>
                  <a:pt x="6" y="63"/>
                </a:lnTo>
                <a:lnTo>
                  <a:pt x="1" y="56"/>
                </a:lnTo>
                <a:lnTo>
                  <a:pt x="0" y="48"/>
                </a:lnTo>
                <a:lnTo>
                  <a:pt x="1" y="41"/>
                </a:lnTo>
                <a:lnTo>
                  <a:pt x="3" y="36"/>
                </a:lnTo>
                <a:lnTo>
                  <a:pt x="5" y="33"/>
                </a:lnTo>
                <a:lnTo>
                  <a:pt x="12" y="29"/>
                </a:lnTo>
                <a:lnTo>
                  <a:pt x="19" y="26"/>
                </a:lnTo>
                <a:lnTo>
                  <a:pt x="27" y="25"/>
                </a:lnTo>
                <a:lnTo>
                  <a:pt x="45" y="23"/>
                </a:lnTo>
                <a:lnTo>
                  <a:pt x="45" y="22"/>
                </a:lnTo>
                <a:lnTo>
                  <a:pt x="44" y="19"/>
                </a:lnTo>
                <a:lnTo>
                  <a:pt x="44" y="17"/>
                </a:lnTo>
                <a:lnTo>
                  <a:pt x="44" y="16"/>
                </a:lnTo>
                <a:lnTo>
                  <a:pt x="42" y="14"/>
                </a:lnTo>
                <a:lnTo>
                  <a:pt x="41" y="12"/>
                </a:lnTo>
                <a:lnTo>
                  <a:pt x="37" y="10"/>
                </a:lnTo>
                <a:lnTo>
                  <a:pt x="34" y="10"/>
                </a:lnTo>
                <a:lnTo>
                  <a:pt x="31" y="9"/>
                </a:lnTo>
                <a:lnTo>
                  <a:pt x="27" y="9"/>
                </a:lnTo>
                <a:lnTo>
                  <a:pt x="18" y="10"/>
                </a:lnTo>
                <a:lnTo>
                  <a:pt x="6" y="14"/>
                </a:lnTo>
                <a:lnTo>
                  <a:pt x="6" y="3"/>
                </a:lnTo>
                <a:lnTo>
                  <a:pt x="8" y="2"/>
                </a:lnTo>
                <a:lnTo>
                  <a:pt x="15" y="1"/>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54" name="Freeform 1638"/>
          <p:cNvSpPr>
            <a:spLocks/>
          </p:cNvSpPr>
          <p:nvPr/>
        </p:nvSpPr>
        <p:spPr bwMode="auto">
          <a:xfrm>
            <a:off x="7650902" y="5448809"/>
            <a:ext cx="202273" cy="141170"/>
          </a:xfrm>
          <a:custGeom>
            <a:avLst/>
            <a:gdLst/>
            <a:ahLst/>
            <a:cxnLst>
              <a:cxn ang="0">
                <a:pos x="29" y="0"/>
              </a:cxn>
              <a:cxn ang="0">
                <a:pos x="32" y="0"/>
              </a:cxn>
              <a:cxn ang="0">
                <a:pos x="39" y="0"/>
              </a:cxn>
              <a:cxn ang="0">
                <a:pos x="44" y="2"/>
              </a:cxn>
              <a:cxn ang="0">
                <a:pos x="46" y="4"/>
              </a:cxn>
              <a:cxn ang="0">
                <a:pos x="49" y="7"/>
              </a:cxn>
              <a:cxn ang="0">
                <a:pos x="50" y="10"/>
              </a:cxn>
              <a:cxn ang="0">
                <a:pos x="57" y="6"/>
              </a:cxn>
              <a:cxn ang="0">
                <a:pos x="63" y="2"/>
              </a:cxn>
              <a:cxn ang="0">
                <a:pos x="69" y="0"/>
              </a:cxn>
              <a:cxn ang="0">
                <a:pos x="75" y="0"/>
              </a:cxn>
              <a:cxn ang="0">
                <a:pos x="81" y="0"/>
              </a:cxn>
              <a:cxn ang="0">
                <a:pos x="86" y="2"/>
              </a:cxn>
              <a:cxn ang="0">
                <a:pos x="91" y="6"/>
              </a:cxn>
              <a:cxn ang="0">
                <a:pos x="95" y="14"/>
              </a:cxn>
              <a:cxn ang="0">
                <a:pos x="96" y="24"/>
              </a:cxn>
              <a:cxn ang="0">
                <a:pos x="96" y="67"/>
              </a:cxn>
              <a:cxn ang="0">
                <a:pos x="84" y="67"/>
              </a:cxn>
              <a:cxn ang="0">
                <a:pos x="84" y="21"/>
              </a:cxn>
              <a:cxn ang="0">
                <a:pos x="84" y="19"/>
              </a:cxn>
              <a:cxn ang="0">
                <a:pos x="83" y="17"/>
              </a:cxn>
              <a:cxn ang="0">
                <a:pos x="82" y="14"/>
              </a:cxn>
              <a:cxn ang="0">
                <a:pos x="79" y="11"/>
              </a:cxn>
              <a:cxn ang="0">
                <a:pos x="77" y="10"/>
              </a:cxn>
              <a:cxn ang="0">
                <a:pos x="74" y="10"/>
              </a:cxn>
              <a:cxn ang="0">
                <a:pos x="71" y="10"/>
              </a:cxn>
              <a:cxn ang="0">
                <a:pos x="69" y="10"/>
              </a:cxn>
              <a:cxn ang="0">
                <a:pos x="65" y="11"/>
              </a:cxn>
              <a:cxn ang="0">
                <a:pos x="63" y="12"/>
              </a:cxn>
              <a:cxn ang="0">
                <a:pos x="53" y="18"/>
              </a:cxn>
              <a:cxn ang="0">
                <a:pos x="53" y="67"/>
              </a:cxn>
              <a:cxn ang="0">
                <a:pos x="42" y="67"/>
              </a:cxn>
              <a:cxn ang="0">
                <a:pos x="42" y="21"/>
              </a:cxn>
              <a:cxn ang="0">
                <a:pos x="41" y="19"/>
              </a:cxn>
              <a:cxn ang="0">
                <a:pos x="41" y="17"/>
              </a:cxn>
              <a:cxn ang="0">
                <a:pos x="39" y="12"/>
              </a:cxn>
              <a:cxn ang="0">
                <a:pos x="37" y="11"/>
              </a:cxn>
              <a:cxn ang="0">
                <a:pos x="35" y="10"/>
              </a:cxn>
              <a:cxn ang="0">
                <a:pos x="32" y="10"/>
              </a:cxn>
              <a:cxn ang="0">
                <a:pos x="29" y="10"/>
              </a:cxn>
              <a:cxn ang="0">
                <a:pos x="26" y="10"/>
              </a:cxn>
              <a:cxn ang="0">
                <a:pos x="23" y="11"/>
              </a:cxn>
              <a:cxn ang="0">
                <a:pos x="20" y="12"/>
              </a:cxn>
              <a:cxn ang="0">
                <a:pos x="16" y="15"/>
              </a:cxn>
              <a:cxn ang="0">
                <a:pos x="11" y="18"/>
              </a:cxn>
              <a:cxn ang="0">
                <a:pos x="11" y="67"/>
              </a:cxn>
              <a:cxn ang="0">
                <a:pos x="0" y="67"/>
              </a:cxn>
              <a:cxn ang="0">
                <a:pos x="0" y="2"/>
              </a:cxn>
              <a:cxn ang="0">
                <a:pos x="11" y="2"/>
              </a:cxn>
              <a:cxn ang="0">
                <a:pos x="11" y="8"/>
              </a:cxn>
              <a:cxn ang="0">
                <a:pos x="14" y="6"/>
              </a:cxn>
              <a:cxn ang="0">
                <a:pos x="18" y="4"/>
              </a:cxn>
              <a:cxn ang="0">
                <a:pos x="21" y="2"/>
              </a:cxn>
              <a:cxn ang="0">
                <a:pos x="25" y="1"/>
              </a:cxn>
              <a:cxn ang="0">
                <a:pos x="29" y="0"/>
              </a:cxn>
            </a:cxnLst>
            <a:rect l="0" t="0" r="r" b="b"/>
            <a:pathLst>
              <a:path w="96" h="67">
                <a:moveTo>
                  <a:pt x="29" y="0"/>
                </a:moveTo>
                <a:lnTo>
                  <a:pt x="32" y="0"/>
                </a:lnTo>
                <a:lnTo>
                  <a:pt x="39" y="0"/>
                </a:lnTo>
                <a:lnTo>
                  <a:pt x="44" y="2"/>
                </a:lnTo>
                <a:lnTo>
                  <a:pt x="46" y="4"/>
                </a:lnTo>
                <a:lnTo>
                  <a:pt x="49" y="7"/>
                </a:lnTo>
                <a:lnTo>
                  <a:pt x="50" y="10"/>
                </a:lnTo>
                <a:lnTo>
                  <a:pt x="57" y="6"/>
                </a:lnTo>
                <a:lnTo>
                  <a:pt x="63" y="2"/>
                </a:lnTo>
                <a:lnTo>
                  <a:pt x="69" y="0"/>
                </a:lnTo>
                <a:lnTo>
                  <a:pt x="75" y="0"/>
                </a:lnTo>
                <a:lnTo>
                  <a:pt x="81" y="0"/>
                </a:lnTo>
                <a:lnTo>
                  <a:pt x="86" y="2"/>
                </a:lnTo>
                <a:lnTo>
                  <a:pt x="91" y="6"/>
                </a:lnTo>
                <a:lnTo>
                  <a:pt x="95" y="14"/>
                </a:lnTo>
                <a:lnTo>
                  <a:pt x="96" y="24"/>
                </a:lnTo>
                <a:lnTo>
                  <a:pt x="96" y="67"/>
                </a:lnTo>
                <a:lnTo>
                  <a:pt x="84" y="67"/>
                </a:lnTo>
                <a:lnTo>
                  <a:pt x="84" y="21"/>
                </a:lnTo>
                <a:lnTo>
                  <a:pt x="84" y="19"/>
                </a:lnTo>
                <a:lnTo>
                  <a:pt x="83" y="17"/>
                </a:lnTo>
                <a:lnTo>
                  <a:pt x="82" y="14"/>
                </a:lnTo>
                <a:lnTo>
                  <a:pt x="79" y="11"/>
                </a:lnTo>
                <a:lnTo>
                  <a:pt x="77" y="10"/>
                </a:lnTo>
                <a:lnTo>
                  <a:pt x="74" y="10"/>
                </a:lnTo>
                <a:lnTo>
                  <a:pt x="71" y="10"/>
                </a:lnTo>
                <a:lnTo>
                  <a:pt x="69" y="10"/>
                </a:lnTo>
                <a:lnTo>
                  <a:pt x="65" y="11"/>
                </a:lnTo>
                <a:lnTo>
                  <a:pt x="63" y="12"/>
                </a:lnTo>
                <a:lnTo>
                  <a:pt x="53" y="18"/>
                </a:lnTo>
                <a:lnTo>
                  <a:pt x="53" y="67"/>
                </a:lnTo>
                <a:lnTo>
                  <a:pt x="42" y="67"/>
                </a:lnTo>
                <a:lnTo>
                  <a:pt x="42" y="21"/>
                </a:lnTo>
                <a:lnTo>
                  <a:pt x="41" y="19"/>
                </a:lnTo>
                <a:lnTo>
                  <a:pt x="41" y="17"/>
                </a:lnTo>
                <a:lnTo>
                  <a:pt x="39" y="12"/>
                </a:lnTo>
                <a:lnTo>
                  <a:pt x="37" y="11"/>
                </a:lnTo>
                <a:lnTo>
                  <a:pt x="35" y="10"/>
                </a:lnTo>
                <a:lnTo>
                  <a:pt x="32" y="10"/>
                </a:lnTo>
                <a:lnTo>
                  <a:pt x="29" y="10"/>
                </a:lnTo>
                <a:lnTo>
                  <a:pt x="26" y="10"/>
                </a:lnTo>
                <a:lnTo>
                  <a:pt x="23" y="11"/>
                </a:lnTo>
                <a:lnTo>
                  <a:pt x="20" y="12"/>
                </a:lnTo>
                <a:lnTo>
                  <a:pt x="16" y="15"/>
                </a:lnTo>
                <a:lnTo>
                  <a:pt x="11" y="18"/>
                </a:lnTo>
                <a:lnTo>
                  <a:pt x="11" y="67"/>
                </a:lnTo>
                <a:lnTo>
                  <a:pt x="0" y="67"/>
                </a:lnTo>
                <a:lnTo>
                  <a:pt x="0" y="2"/>
                </a:lnTo>
                <a:lnTo>
                  <a:pt x="11" y="2"/>
                </a:lnTo>
                <a:lnTo>
                  <a:pt x="11" y="8"/>
                </a:lnTo>
                <a:lnTo>
                  <a:pt x="14" y="6"/>
                </a:lnTo>
                <a:lnTo>
                  <a:pt x="18" y="4"/>
                </a:lnTo>
                <a:lnTo>
                  <a:pt x="21" y="2"/>
                </a:lnTo>
                <a:lnTo>
                  <a:pt x="25" y="1"/>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55" name="Freeform 1639"/>
          <p:cNvSpPr>
            <a:spLocks/>
          </p:cNvSpPr>
          <p:nvPr/>
        </p:nvSpPr>
        <p:spPr bwMode="auto">
          <a:xfrm>
            <a:off x="7886887" y="5448809"/>
            <a:ext cx="111671" cy="143277"/>
          </a:xfrm>
          <a:custGeom>
            <a:avLst/>
            <a:gdLst/>
            <a:ahLst/>
            <a:cxnLst>
              <a:cxn ang="0">
                <a:pos x="32" y="0"/>
              </a:cxn>
              <a:cxn ang="0">
                <a:pos x="38" y="0"/>
              </a:cxn>
              <a:cxn ang="0">
                <a:pos x="44" y="2"/>
              </a:cxn>
              <a:cxn ang="0">
                <a:pos x="49" y="3"/>
              </a:cxn>
              <a:cxn ang="0">
                <a:pos x="53" y="5"/>
              </a:cxn>
              <a:cxn ang="0">
                <a:pos x="53" y="17"/>
              </a:cxn>
              <a:cxn ang="0">
                <a:pos x="53" y="17"/>
              </a:cxn>
              <a:cxn ang="0">
                <a:pos x="46" y="13"/>
              </a:cxn>
              <a:cxn ang="0">
                <a:pos x="43" y="12"/>
              </a:cxn>
              <a:cxn ang="0">
                <a:pos x="37" y="10"/>
              </a:cxn>
              <a:cxn ang="0">
                <a:pos x="32" y="9"/>
              </a:cxn>
              <a:cxn ang="0">
                <a:pos x="26" y="10"/>
              </a:cxn>
              <a:cxn ang="0">
                <a:pos x="21" y="12"/>
              </a:cxn>
              <a:cxn ang="0">
                <a:pos x="17" y="16"/>
              </a:cxn>
              <a:cxn ang="0">
                <a:pos x="15" y="21"/>
              </a:cxn>
              <a:cxn ang="0">
                <a:pos x="13" y="27"/>
              </a:cxn>
              <a:cxn ang="0">
                <a:pos x="12" y="34"/>
              </a:cxn>
              <a:cxn ang="0">
                <a:pos x="13" y="42"/>
              </a:cxn>
              <a:cxn ang="0">
                <a:pos x="15" y="48"/>
              </a:cxn>
              <a:cxn ang="0">
                <a:pos x="17" y="53"/>
              </a:cxn>
              <a:cxn ang="0">
                <a:pos x="21" y="56"/>
              </a:cxn>
              <a:cxn ang="0">
                <a:pos x="26" y="58"/>
              </a:cxn>
              <a:cxn ang="0">
                <a:pos x="32" y="59"/>
              </a:cxn>
              <a:cxn ang="0">
                <a:pos x="36" y="59"/>
              </a:cxn>
              <a:cxn ang="0">
                <a:pos x="39" y="58"/>
              </a:cxn>
              <a:cxn ang="0">
                <a:pos x="43" y="57"/>
              </a:cxn>
              <a:cxn ang="0">
                <a:pos x="45" y="55"/>
              </a:cxn>
              <a:cxn ang="0">
                <a:pos x="47" y="55"/>
              </a:cxn>
              <a:cxn ang="0">
                <a:pos x="51" y="52"/>
              </a:cxn>
              <a:cxn ang="0">
                <a:pos x="53" y="51"/>
              </a:cxn>
              <a:cxn ang="0">
                <a:pos x="53" y="51"/>
              </a:cxn>
              <a:cxn ang="0">
                <a:pos x="53" y="63"/>
              </a:cxn>
              <a:cxn ang="0">
                <a:pos x="48" y="65"/>
              </a:cxn>
              <a:cxn ang="0">
                <a:pos x="43" y="67"/>
              </a:cxn>
              <a:cxn ang="0">
                <a:pos x="36" y="68"/>
              </a:cxn>
              <a:cxn ang="0">
                <a:pos x="32" y="68"/>
              </a:cxn>
              <a:cxn ang="0">
                <a:pos x="26" y="68"/>
              </a:cxn>
              <a:cxn ang="0">
                <a:pos x="19" y="66"/>
              </a:cxn>
              <a:cxn ang="0">
                <a:pos x="16" y="65"/>
              </a:cxn>
              <a:cxn ang="0">
                <a:pos x="13" y="63"/>
              </a:cxn>
              <a:cxn ang="0">
                <a:pos x="9" y="60"/>
              </a:cxn>
              <a:cxn ang="0">
                <a:pos x="7" y="57"/>
              </a:cxn>
              <a:cxn ang="0">
                <a:pos x="4" y="53"/>
              </a:cxn>
              <a:cxn ang="0">
                <a:pos x="3" y="49"/>
              </a:cxn>
              <a:cxn ang="0">
                <a:pos x="1" y="42"/>
              </a:cxn>
              <a:cxn ang="0">
                <a:pos x="0" y="34"/>
              </a:cxn>
              <a:cxn ang="0">
                <a:pos x="2" y="24"/>
              </a:cxn>
              <a:cxn ang="0">
                <a:pos x="4" y="16"/>
              </a:cxn>
              <a:cxn ang="0">
                <a:pos x="9" y="9"/>
              </a:cxn>
              <a:cxn ang="0">
                <a:pos x="16" y="4"/>
              </a:cxn>
              <a:cxn ang="0">
                <a:pos x="23" y="1"/>
              </a:cxn>
              <a:cxn ang="0">
                <a:pos x="32" y="0"/>
              </a:cxn>
            </a:cxnLst>
            <a:rect l="0" t="0" r="r" b="b"/>
            <a:pathLst>
              <a:path w="53" h="68">
                <a:moveTo>
                  <a:pt x="32" y="0"/>
                </a:moveTo>
                <a:lnTo>
                  <a:pt x="38" y="0"/>
                </a:lnTo>
                <a:lnTo>
                  <a:pt x="44" y="2"/>
                </a:lnTo>
                <a:lnTo>
                  <a:pt x="49" y="3"/>
                </a:lnTo>
                <a:lnTo>
                  <a:pt x="53" y="5"/>
                </a:lnTo>
                <a:lnTo>
                  <a:pt x="53" y="17"/>
                </a:lnTo>
                <a:lnTo>
                  <a:pt x="53" y="17"/>
                </a:lnTo>
                <a:lnTo>
                  <a:pt x="46" y="13"/>
                </a:lnTo>
                <a:lnTo>
                  <a:pt x="43" y="12"/>
                </a:lnTo>
                <a:lnTo>
                  <a:pt x="37" y="10"/>
                </a:lnTo>
                <a:lnTo>
                  <a:pt x="32" y="9"/>
                </a:lnTo>
                <a:lnTo>
                  <a:pt x="26" y="10"/>
                </a:lnTo>
                <a:lnTo>
                  <a:pt x="21" y="12"/>
                </a:lnTo>
                <a:lnTo>
                  <a:pt x="17" y="16"/>
                </a:lnTo>
                <a:lnTo>
                  <a:pt x="15" y="21"/>
                </a:lnTo>
                <a:lnTo>
                  <a:pt x="13" y="27"/>
                </a:lnTo>
                <a:lnTo>
                  <a:pt x="12" y="34"/>
                </a:lnTo>
                <a:lnTo>
                  <a:pt x="13" y="42"/>
                </a:lnTo>
                <a:lnTo>
                  <a:pt x="15" y="48"/>
                </a:lnTo>
                <a:lnTo>
                  <a:pt x="17" y="53"/>
                </a:lnTo>
                <a:lnTo>
                  <a:pt x="21" y="56"/>
                </a:lnTo>
                <a:lnTo>
                  <a:pt x="26" y="58"/>
                </a:lnTo>
                <a:lnTo>
                  <a:pt x="32" y="59"/>
                </a:lnTo>
                <a:lnTo>
                  <a:pt x="36" y="59"/>
                </a:lnTo>
                <a:lnTo>
                  <a:pt x="39" y="58"/>
                </a:lnTo>
                <a:lnTo>
                  <a:pt x="43" y="57"/>
                </a:lnTo>
                <a:lnTo>
                  <a:pt x="45" y="55"/>
                </a:lnTo>
                <a:lnTo>
                  <a:pt x="47" y="55"/>
                </a:lnTo>
                <a:lnTo>
                  <a:pt x="51" y="52"/>
                </a:lnTo>
                <a:lnTo>
                  <a:pt x="53" y="51"/>
                </a:lnTo>
                <a:lnTo>
                  <a:pt x="53" y="51"/>
                </a:lnTo>
                <a:lnTo>
                  <a:pt x="53" y="63"/>
                </a:lnTo>
                <a:lnTo>
                  <a:pt x="48" y="65"/>
                </a:lnTo>
                <a:lnTo>
                  <a:pt x="43" y="67"/>
                </a:lnTo>
                <a:lnTo>
                  <a:pt x="36" y="68"/>
                </a:lnTo>
                <a:lnTo>
                  <a:pt x="32" y="68"/>
                </a:lnTo>
                <a:lnTo>
                  <a:pt x="26" y="68"/>
                </a:lnTo>
                <a:lnTo>
                  <a:pt x="19" y="66"/>
                </a:lnTo>
                <a:lnTo>
                  <a:pt x="16" y="65"/>
                </a:lnTo>
                <a:lnTo>
                  <a:pt x="13" y="63"/>
                </a:lnTo>
                <a:lnTo>
                  <a:pt x="9" y="60"/>
                </a:lnTo>
                <a:lnTo>
                  <a:pt x="7" y="57"/>
                </a:lnTo>
                <a:lnTo>
                  <a:pt x="4" y="53"/>
                </a:lnTo>
                <a:lnTo>
                  <a:pt x="3" y="49"/>
                </a:lnTo>
                <a:lnTo>
                  <a:pt x="1" y="42"/>
                </a:lnTo>
                <a:lnTo>
                  <a:pt x="0" y="34"/>
                </a:lnTo>
                <a:lnTo>
                  <a:pt x="2" y="24"/>
                </a:lnTo>
                <a:lnTo>
                  <a:pt x="4" y="16"/>
                </a:lnTo>
                <a:lnTo>
                  <a:pt x="9" y="9"/>
                </a:lnTo>
                <a:lnTo>
                  <a:pt x="16" y="4"/>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56" name="Rectangle 1640"/>
          <p:cNvSpPr>
            <a:spLocks noChangeArrowheads="1"/>
          </p:cNvSpPr>
          <p:nvPr/>
        </p:nvSpPr>
        <p:spPr bwMode="auto">
          <a:xfrm>
            <a:off x="8030164" y="5398241"/>
            <a:ext cx="23177" cy="19173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57" name="Freeform 1641"/>
          <p:cNvSpPr>
            <a:spLocks/>
          </p:cNvSpPr>
          <p:nvPr/>
        </p:nvSpPr>
        <p:spPr bwMode="auto">
          <a:xfrm>
            <a:off x="8097588" y="5453023"/>
            <a:ext cx="117992" cy="141170"/>
          </a:xfrm>
          <a:custGeom>
            <a:avLst/>
            <a:gdLst/>
            <a:ahLst/>
            <a:cxnLst>
              <a:cxn ang="0">
                <a:pos x="0" y="0"/>
              </a:cxn>
              <a:cxn ang="0">
                <a:pos x="11" y="0"/>
              </a:cxn>
              <a:cxn ang="0">
                <a:pos x="11" y="43"/>
              </a:cxn>
              <a:cxn ang="0">
                <a:pos x="12" y="45"/>
              </a:cxn>
              <a:cxn ang="0">
                <a:pos x="12" y="47"/>
              </a:cxn>
              <a:cxn ang="0">
                <a:pos x="13" y="49"/>
              </a:cxn>
              <a:cxn ang="0">
                <a:pos x="15" y="53"/>
              </a:cxn>
              <a:cxn ang="0">
                <a:pos x="18" y="55"/>
              </a:cxn>
              <a:cxn ang="0">
                <a:pos x="20" y="56"/>
              </a:cxn>
              <a:cxn ang="0">
                <a:pos x="28" y="56"/>
              </a:cxn>
              <a:cxn ang="0">
                <a:pos x="31" y="55"/>
              </a:cxn>
              <a:cxn ang="0">
                <a:pos x="34" y="54"/>
              </a:cxn>
              <a:cxn ang="0">
                <a:pos x="40" y="51"/>
              </a:cxn>
              <a:cxn ang="0">
                <a:pos x="44" y="49"/>
              </a:cxn>
              <a:cxn ang="0">
                <a:pos x="44" y="0"/>
              </a:cxn>
              <a:cxn ang="0">
                <a:pos x="56" y="0"/>
              </a:cxn>
              <a:cxn ang="0">
                <a:pos x="56" y="65"/>
              </a:cxn>
              <a:cxn ang="0">
                <a:pos x="44" y="65"/>
              </a:cxn>
              <a:cxn ang="0">
                <a:pos x="44" y="58"/>
              </a:cxn>
              <a:cxn ang="0">
                <a:pos x="41" y="60"/>
              </a:cxn>
              <a:cxn ang="0">
                <a:pos x="34" y="64"/>
              </a:cxn>
              <a:cxn ang="0">
                <a:pos x="28" y="66"/>
              </a:cxn>
              <a:cxn ang="0">
                <a:pos x="22" y="67"/>
              </a:cxn>
              <a:cxn ang="0">
                <a:pos x="16" y="66"/>
              </a:cxn>
              <a:cxn ang="0">
                <a:pos x="11" y="64"/>
              </a:cxn>
              <a:cxn ang="0">
                <a:pos x="6" y="60"/>
              </a:cxn>
              <a:cxn ang="0">
                <a:pos x="3" y="55"/>
              </a:cxn>
              <a:cxn ang="0">
                <a:pos x="1" y="49"/>
              </a:cxn>
              <a:cxn ang="0">
                <a:pos x="0" y="42"/>
              </a:cxn>
              <a:cxn ang="0">
                <a:pos x="0" y="0"/>
              </a:cxn>
            </a:cxnLst>
            <a:rect l="0" t="0" r="r" b="b"/>
            <a:pathLst>
              <a:path w="56" h="67">
                <a:moveTo>
                  <a:pt x="0" y="0"/>
                </a:moveTo>
                <a:lnTo>
                  <a:pt x="11" y="0"/>
                </a:lnTo>
                <a:lnTo>
                  <a:pt x="11" y="43"/>
                </a:lnTo>
                <a:lnTo>
                  <a:pt x="12" y="45"/>
                </a:lnTo>
                <a:lnTo>
                  <a:pt x="12" y="47"/>
                </a:lnTo>
                <a:lnTo>
                  <a:pt x="13" y="49"/>
                </a:lnTo>
                <a:lnTo>
                  <a:pt x="15" y="53"/>
                </a:lnTo>
                <a:lnTo>
                  <a:pt x="18" y="55"/>
                </a:lnTo>
                <a:lnTo>
                  <a:pt x="20" y="56"/>
                </a:lnTo>
                <a:lnTo>
                  <a:pt x="28" y="56"/>
                </a:lnTo>
                <a:lnTo>
                  <a:pt x="31" y="55"/>
                </a:lnTo>
                <a:lnTo>
                  <a:pt x="34" y="54"/>
                </a:lnTo>
                <a:lnTo>
                  <a:pt x="40" y="51"/>
                </a:lnTo>
                <a:lnTo>
                  <a:pt x="44" y="49"/>
                </a:lnTo>
                <a:lnTo>
                  <a:pt x="44" y="0"/>
                </a:lnTo>
                <a:lnTo>
                  <a:pt x="56" y="0"/>
                </a:lnTo>
                <a:lnTo>
                  <a:pt x="56" y="65"/>
                </a:lnTo>
                <a:lnTo>
                  <a:pt x="44" y="65"/>
                </a:lnTo>
                <a:lnTo>
                  <a:pt x="44" y="58"/>
                </a:lnTo>
                <a:lnTo>
                  <a:pt x="41" y="60"/>
                </a:lnTo>
                <a:lnTo>
                  <a:pt x="34" y="64"/>
                </a:lnTo>
                <a:lnTo>
                  <a:pt x="28" y="66"/>
                </a:lnTo>
                <a:lnTo>
                  <a:pt x="22" y="67"/>
                </a:lnTo>
                <a:lnTo>
                  <a:pt x="16" y="66"/>
                </a:lnTo>
                <a:lnTo>
                  <a:pt x="11" y="64"/>
                </a:lnTo>
                <a:lnTo>
                  <a:pt x="6" y="60"/>
                </a:lnTo>
                <a:lnTo>
                  <a:pt x="3" y="55"/>
                </a:lnTo>
                <a:lnTo>
                  <a:pt x="1" y="49"/>
                </a:lnTo>
                <a:lnTo>
                  <a:pt x="0" y="4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58" name="Freeform 1642"/>
          <p:cNvSpPr>
            <a:spLocks/>
          </p:cNvSpPr>
          <p:nvPr/>
        </p:nvSpPr>
        <p:spPr bwMode="auto">
          <a:xfrm>
            <a:off x="8251400" y="5448809"/>
            <a:ext cx="107457" cy="143277"/>
          </a:xfrm>
          <a:custGeom>
            <a:avLst/>
            <a:gdLst/>
            <a:ahLst/>
            <a:cxnLst>
              <a:cxn ang="0">
                <a:pos x="38" y="1"/>
              </a:cxn>
              <a:cxn ang="0">
                <a:pos x="49" y="4"/>
              </a:cxn>
              <a:cxn ang="0">
                <a:pos x="48" y="17"/>
              </a:cxn>
              <a:cxn ang="0">
                <a:pos x="38" y="11"/>
              </a:cxn>
              <a:cxn ang="0">
                <a:pos x="26" y="9"/>
              </a:cxn>
              <a:cxn ang="0">
                <a:pos x="19" y="10"/>
              </a:cxn>
              <a:cxn ang="0">
                <a:pos x="13" y="14"/>
              </a:cxn>
              <a:cxn ang="0">
                <a:pos x="11" y="18"/>
              </a:cxn>
              <a:cxn ang="0">
                <a:pos x="13" y="23"/>
              </a:cxn>
              <a:cxn ang="0">
                <a:pos x="16" y="25"/>
              </a:cxn>
              <a:cxn ang="0">
                <a:pos x="22" y="27"/>
              </a:cxn>
              <a:cxn ang="0">
                <a:pos x="29" y="29"/>
              </a:cxn>
              <a:cxn ang="0">
                <a:pos x="35" y="30"/>
              </a:cxn>
              <a:cxn ang="0">
                <a:pos x="47" y="36"/>
              </a:cxn>
              <a:cxn ang="0">
                <a:pos x="51" y="48"/>
              </a:cxn>
              <a:cxn ang="0">
                <a:pos x="47" y="59"/>
              </a:cxn>
              <a:cxn ang="0">
                <a:pos x="38" y="66"/>
              </a:cxn>
              <a:cxn ang="0">
                <a:pos x="23" y="68"/>
              </a:cxn>
              <a:cxn ang="0">
                <a:pos x="10" y="67"/>
              </a:cxn>
              <a:cxn ang="0">
                <a:pos x="0" y="63"/>
              </a:cxn>
              <a:cxn ang="0">
                <a:pos x="0" y="51"/>
              </a:cxn>
              <a:cxn ang="0">
                <a:pos x="12" y="57"/>
              </a:cxn>
              <a:cxn ang="0">
                <a:pos x="24" y="60"/>
              </a:cxn>
              <a:cxn ang="0">
                <a:pos x="36" y="57"/>
              </a:cxn>
              <a:cxn ang="0">
                <a:pos x="39" y="52"/>
              </a:cxn>
              <a:cxn ang="0">
                <a:pos x="38" y="45"/>
              </a:cxn>
              <a:cxn ang="0">
                <a:pos x="35" y="42"/>
              </a:cxn>
              <a:cxn ang="0">
                <a:pos x="29" y="40"/>
              </a:cxn>
              <a:cxn ang="0">
                <a:pos x="16" y="38"/>
              </a:cxn>
              <a:cxn ang="0">
                <a:pos x="4" y="31"/>
              </a:cxn>
              <a:cxn ang="0">
                <a:pos x="0" y="24"/>
              </a:cxn>
              <a:cxn ang="0">
                <a:pos x="0" y="16"/>
              </a:cxn>
              <a:cxn ang="0">
                <a:pos x="4" y="8"/>
              </a:cxn>
              <a:cxn ang="0">
                <a:pos x="9" y="4"/>
              </a:cxn>
              <a:cxn ang="0">
                <a:pos x="15" y="1"/>
              </a:cxn>
            </a:cxnLst>
            <a:rect l="0" t="0" r="r" b="b"/>
            <a:pathLst>
              <a:path w="51" h="68">
                <a:moveTo>
                  <a:pt x="26" y="0"/>
                </a:moveTo>
                <a:lnTo>
                  <a:pt x="38" y="1"/>
                </a:lnTo>
                <a:lnTo>
                  <a:pt x="44" y="3"/>
                </a:lnTo>
                <a:lnTo>
                  <a:pt x="49" y="4"/>
                </a:lnTo>
                <a:lnTo>
                  <a:pt x="49" y="17"/>
                </a:lnTo>
                <a:lnTo>
                  <a:pt x="48" y="17"/>
                </a:lnTo>
                <a:lnTo>
                  <a:pt x="41" y="12"/>
                </a:lnTo>
                <a:lnTo>
                  <a:pt x="38" y="11"/>
                </a:lnTo>
                <a:lnTo>
                  <a:pt x="32" y="10"/>
                </a:lnTo>
                <a:lnTo>
                  <a:pt x="26" y="9"/>
                </a:lnTo>
                <a:lnTo>
                  <a:pt x="22" y="9"/>
                </a:lnTo>
                <a:lnTo>
                  <a:pt x="19" y="10"/>
                </a:lnTo>
                <a:lnTo>
                  <a:pt x="15" y="11"/>
                </a:lnTo>
                <a:lnTo>
                  <a:pt x="13" y="14"/>
                </a:lnTo>
                <a:lnTo>
                  <a:pt x="11" y="16"/>
                </a:lnTo>
                <a:lnTo>
                  <a:pt x="11" y="18"/>
                </a:lnTo>
                <a:lnTo>
                  <a:pt x="12" y="21"/>
                </a:lnTo>
                <a:lnTo>
                  <a:pt x="13" y="23"/>
                </a:lnTo>
                <a:lnTo>
                  <a:pt x="14" y="24"/>
                </a:lnTo>
                <a:lnTo>
                  <a:pt x="16" y="25"/>
                </a:lnTo>
                <a:lnTo>
                  <a:pt x="19" y="27"/>
                </a:lnTo>
                <a:lnTo>
                  <a:pt x="22" y="27"/>
                </a:lnTo>
                <a:lnTo>
                  <a:pt x="25" y="28"/>
                </a:lnTo>
                <a:lnTo>
                  <a:pt x="29" y="29"/>
                </a:lnTo>
                <a:lnTo>
                  <a:pt x="32" y="30"/>
                </a:lnTo>
                <a:lnTo>
                  <a:pt x="35" y="30"/>
                </a:lnTo>
                <a:lnTo>
                  <a:pt x="42" y="33"/>
                </a:lnTo>
                <a:lnTo>
                  <a:pt x="47" y="36"/>
                </a:lnTo>
                <a:lnTo>
                  <a:pt x="50" y="42"/>
                </a:lnTo>
                <a:lnTo>
                  <a:pt x="51" y="48"/>
                </a:lnTo>
                <a:lnTo>
                  <a:pt x="50" y="53"/>
                </a:lnTo>
                <a:lnTo>
                  <a:pt x="47" y="59"/>
                </a:lnTo>
                <a:lnTo>
                  <a:pt x="43" y="63"/>
                </a:lnTo>
                <a:lnTo>
                  <a:pt x="38" y="66"/>
                </a:lnTo>
                <a:lnTo>
                  <a:pt x="31" y="68"/>
                </a:lnTo>
                <a:lnTo>
                  <a:pt x="23" y="68"/>
                </a:lnTo>
                <a:lnTo>
                  <a:pt x="16" y="68"/>
                </a:lnTo>
                <a:lnTo>
                  <a:pt x="10" y="67"/>
                </a:lnTo>
                <a:lnTo>
                  <a:pt x="4" y="65"/>
                </a:lnTo>
                <a:lnTo>
                  <a:pt x="0" y="63"/>
                </a:lnTo>
                <a:lnTo>
                  <a:pt x="0" y="51"/>
                </a:lnTo>
                <a:lnTo>
                  <a:pt x="0" y="51"/>
                </a:lnTo>
                <a:lnTo>
                  <a:pt x="6" y="54"/>
                </a:lnTo>
                <a:lnTo>
                  <a:pt x="12" y="57"/>
                </a:lnTo>
                <a:lnTo>
                  <a:pt x="18" y="59"/>
                </a:lnTo>
                <a:lnTo>
                  <a:pt x="24" y="60"/>
                </a:lnTo>
                <a:lnTo>
                  <a:pt x="30" y="59"/>
                </a:lnTo>
                <a:lnTo>
                  <a:pt x="36" y="57"/>
                </a:lnTo>
                <a:lnTo>
                  <a:pt x="38" y="54"/>
                </a:lnTo>
                <a:lnTo>
                  <a:pt x="39" y="52"/>
                </a:lnTo>
                <a:lnTo>
                  <a:pt x="40" y="49"/>
                </a:lnTo>
                <a:lnTo>
                  <a:pt x="38" y="45"/>
                </a:lnTo>
                <a:lnTo>
                  <a:pt x="37" y="44"/>
                </a:lnTo>
                <a:lnTo>
                  <a:pt x="35" y="42"/>
                </a:lnTo>
                <a:lnTo>
                  <a:pt x="32" y="41"/>
                </a:lnTo>
                <a:lnTo>
                  <a:pt x="29" y="40"/>
                </a:lnTo>
                <a:lnTo>
                  <a:pt x="26" y="40"/>
                </a:lnTo>
                <a:lnTo>
                  <a:pt x="16" y="38"/>
                </a:lnTo>
                <a:lnTo>
                  <a:pt x="8" y="34"/>
                </a:lnTo>
                <a:lnTo>
                  <a:pt x="4" y="31"/>
                </a:lnTo>
                <a:lnTo>
                  <a:pt x="2" y="27"/>
                </a:lnTo>
                <a:lnTo>
                  <a:pt x="0" y="24"/>
                </a:lnTo>
                <a:lnTo>
                  <a:pt x="0" y="20"/>
                </a:lnTo>
                <a:lnTo>
                  <a:pt x="0" y="16"/>
                </a:lnTo>
                <a:lnTo>
                  <a:pt x="2" y="12"/>
                </a:lnTo>
                <a:lnTo>
                  <a:pt x="4" y="8"/>
                </a:lnTo>
                <a:lnTo>
                  <a:pt x="6" y="6"/>
                </a:lnTo>
                <a:lnTo>
                  <a:pt x="9" y="4"/>
                </a:lnTo>
                <a:lnTo>
                  <a:pt x="12" y="2"/>
                </a:lnTo>
                <a:lnTo>
                  <a:pt x="15"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59" name="Freeform 1643"/>
          <p:cNvSpPr>
            <a:spLocks/>
          </p:cNvSpPr>
          <p:nvPr/>
        </p:nvSpPr>
        <p:spPr bwMode="auto">
          <a:xfrm>
            <a:off x="8377821" y="5410883"/>
            <a:ext cx="86387" cy="181203"/>
          </a:xfrm>
          <a:custGeom>
            <a:avLst/>
            <a:gdLst/>
            <a:ahLst/>
            <a:cxnLst>
              <a:cxn ang="0">
                <a:pos x="7" y="0"/>
              </a:cxn>
              <a:cxn ang="0">
                <a:pos x="18" y="0"/>
              </a:cxn>
              <a:cxn ang="0">
                <a:pos x="18" y="20"/>
              </a:cxn>
              <a:cxn ang="0">
                <a:pos x="41" y="20"/>
              </a:cxn>
              <a:cxn ang="0">
                <a:pos x="41" y="28"/>
              </a:cxn>
              <a:cxn ang="0">
                <a:pos x="18" y="28"/>
              </a:cxn>
              <a:cxn ang="0">
                <a:pos x="18" y="67"/>
              </a:cxn>
              <a:cxn ang="0">
                <a:pos x="19" y="69"/>
              </a:cxn>
              <a:cxn ang="0">
                <a:pos x="20" y="72"/>
              </a:cxn>
              <a:cxn ang="0">
                <a:pos x="21" y="74"/>
              </a:cxn>
              <a:cxn ang="0">
                <a:pos x="23" y="75"/>
              </a:cxn>
              <a:cxn ang="0">
                <a:pos x="28" y="77"/>
              </a:cxn>
              <a:cxn ang="0">
                <a:pos x="33" y="77"/>
              </a:cxn>
              <a:cxn ang="0">
                <a:pos x="38" y="75"/>
              </a:cxn>
              <a:cxn ang="0">
                <a:pos x="40" y="75"/>
              </a:cxn>
              <a:cxn ang="0">
                <a:pos x="41" y="75"/>
              </a:cxn>
              <a:cxn ang="0">
                <a:pos x="41" y="84"/>
              </a:cxn>
              <a:cxn ang="0">
                <a:pos x="34" y="86"/>
              </a:cxn>
              <a:cxn ang="0">
                <a:pos x="30" y="86"/>
              </a:cxn>
              <a:cxn ang="0">
                <a:pos x="28" y="86"/>
              </a:cxn>
              <a:cxn ang="0">
                <a:pos x="19" y="85"/>
              </a:cxn>
              <a:cxn ang="0">
                <a:pos x="12" y="81"/>
              </a:cxn>
              <a:cxn ang="0">
                <a:pos x="9" y="77"/>
              </a:cxn>
              <a:cxn ang="0">
                <a:pos x="8" y="71"/>
              </a:cxn>
              <a:cxn ang="0">
                <a:pos x="7" y="64"/>
              </a:cxn>
              <a:cxn ang="0">
                <a:pos x="7" y="28"/>
              </a:cxn>
              <a:cxn ang="0">
                <a:pos x="0" y="28"/>
              </a:cxn>
              <a:cxn ang="0">
                <a:pos x="0" y="20"/>
              </a:cxn>
              <a:cxn ang="0">
                <a:pos x="7" y="20"/>
              </a:cxn>
              <a:cxn ang="0">
                <a:pos x="7" y="0"/>
              </a:cxn>
            </a:cxnLst>
            <a:rect l="0" t="0" r="r" b="b"/>
            <a:pathLst>
              <a:path w="41" h="86">
                <a:moveTo>
                  <a:pt x="7" y="0"/>
                </a:moveTo>
                <a:lnTo>
                  <a:pt x="18" y="0"/>
                </a:lnTo>
                <a:lnTo>
                  <a:pt x="18" y="20"/>
                </a:lnTo>
                <a:lnTo>
                  <a:pt x="41" y="20"/>
                </a:lnTo>
                <a:lnTo>
                  <a:pt x="41" y="28"/>
                </a:lnTo>
                <a:lnTo>
                  <a:pt x="18" y="28"/>
                </a:lnTo>
                <a:lnTo>
                  <a:pt x="18" y="67"/>
                </a:lnTo>
                <a:lnTo>
                  <a:pt x="19" y="69"/>
                </a:lnTo>
                <a:lnTo>
                  <a:pt x="20" y="72"/>
                </a:lnTo>
                <a:lnTo>
                  <a:pt x="21" y="74"/>
                </a:lnTo>
                <a:lnTo>
                  <a:pt x="23" y="75"/>
                </a:lnTo>
                <a:lnTo>
                  <a:pt x="28" y="77"/>
                </a:lnTo>
                <a:lnTo>
                  <a:pt x="33" y="77"/>
                </a:lnTo>
                <a:lnTo>
                  <a:pt x="38" y="75"/>
                </a:lnTo>
                <a:lnTo>
                  <a:pt x="40" y="75"/>
                </a:lnTo>
                <a:lnTo>
                  <a:pt x="41" y="75"/>
                </a:lnTo>
                <a:lnTo>
                  <a:pt x="41" y="84"/>
                </a:lnTo>
                <a:lnTo>
                  <a:pt x="34" y="86"/>
                </a:lnTo>
                <a:lnTo>
                  <a:pt x="30" y="86"/>
                </a:lnTo>
                <a:lnTo>
                  <a:pt x="28" y="86"/>
                </a:lnTo>
                <a:lnTo>
                  <a:pt x="19" y="85"/>
                </a:lnTo>
                <a:lnTo>
                  <a:pt x="12" y="81"/>
                </a:lnTo>
                <a:lnTo>
                  <a:pt x="9" y="77"/>
                </a:lnTo>
                <a:lnTo>
                  <a:pt x="8" y="71"/>
                </a:lnTo>
                <a:lnTo>
                  <a:pt x="7" y="64"/>
                </a:lnTo>
                <a:lnTo>
                  <a:pt x="7" y="28"/>
                </a:lnTo>
                <a:lnTo>
                  <a:pt x="0" y="28"/>
                </a:lnTo>
                <a:lnTo>
                  <a:pt x="0" y="20"/>
                </a:lnTo>
                <a:lnTo>
                  <a:pt x="7" y="20"/>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60" name="Freeform 1644"/>
          <p:cNvSpPr>
            <a:spLocks noEditPoints="1"/>
          </p:cNvSpPr>
          <p:nvPr/>
        </p:nvSpPr>
        <p:spPr bwMode="auto">
          <a:xfrm>
            <a:off x="8481064" y="5448809"/>
            <a:ext cx="126421" cy="143277"/>
          </a:xfrm>
          <a:custGeom>
            <a:avLst/>
            <a:gdLst/>
            <a:ahLst/>
            <a:cxnLst>
              <a:cxn ang="0">
                <a:pos x="32" y="8"/>
              </a:cxn>
              <a:cxn ang="0">
                <a:pos x="24" y="10"/>
              </a:cxn>
              <a:cxn ang="0">
                <a:pos x="18" y="14"/>
              </a:cxn>
              <a:cxn ang="0">
                <a:pos x="14" y="20"/>
              </a:cxn>
              <a:cxn ang="0">
                <a:pos x="12" y="27"/>
              </a:cxn>
              <a:cxn ang="0">
                <a:pos x="49" y="27"/>
              </a:cxn>
              <a:cxn ang="0">
                <a:pos x="49" y="19"/>
              </a:cxn>
              <a:cxn ang="0">
                <a:pos x="45" y="13"/>
              </a:cxn>
              <a:cxn ang="0">
                <a:pos x="40" y="10"/>
              </a:cxn>
              <a:cxn ang="0">
                <a:pos x="32" y="8"/>
              </a:cxn>
              <a:cxn ang="0">
                <a:pos x="32" y="0"/>
              </a:cxn>
              <a:cxn ang="0">
                <a:pos x="41" y="0"/>
              </a:cxn>
              <a:cxn ang="0">
                <a:pos x="47" y="3"/>
              </a:cxn>
              <a:cxn ang="0">
                <a:pos x="53" y="7"/>
              </a:cxn>
              <a:cxn ang="0">
                <a:pos x="57" y="13"/>
              </a:cxn>
              <a:cxn ang="0">
                <a:pos x="60" y="21"/>
              </a:cxn>
              <a:cxn ang="0">
                <a:pos x="60" y="30"/>
              </a:cxn>
              <a:cxn ang="0">
                <a:pos x="60" y="36"/>
              </a:cxn>
              <a:cxn ang="0">
                <a:pos x="12" y="36"/>
              </a:cxn>
              <a:cxn ang="0">
                <a:pos x="12" y="39"/>
              </a:cxn>
              <a:cxn ang="0">
                <a:pos x="13" y="42"/>
              </a:cxn>
              <a:cxn ang="0">
                <a:pos x="14" y="46"/>
              </a:cxn>
              <a:cxn ang="0">
                <a:pos x="17" y="51"/>
              </a:cxn>
              <a:cxn ang="0">
                <a:pos x="19" y="53"/>
              </a:cxn>
              <a:cxn ang="0">
                <a:pos x="21" y="55"/>
              </a:cxn>
              <a:cxn ang="0">
                <a:pos x="26" y="57"/>
              </a:cxn>
              <a:cxn ang="0">
                <a:pos x="30" y="58"/>
              </a:cxn>
              <a:cxn ang="0">
                <a:pos x="35" y="59"/>
              </a:cxn>
              <a:cxn ang="0">
                <a:pos x="42" y="58"/>
              </a:cxn>
              <a:cxn ang="0">
                <a:pos x="49" y="56"/>
              </a:cxn>
              <a:cxn ang="0">
                <a:pos x="53" y="54"/>
              </a:cxn>
              <a:cxn ang="0">
                <a:pos x="56" y="53"/>
              </a:cxn>
              <a:cxn ang="0">
                <a:pos x="58" y="51"/>
              </a:cxn>
              <a:cxn ang="0">
                <a:pos x="59" y="51"/>
              </a:cxn>
              <a:cxn ang="0">
                <a:pos x="59" y="63"/>
              </a:cxn>
              <a:cxn ang="0">
                <a:pos x="47" y="67"/>
              </a:cxn>
              <a:cxn ang="0">
                <a:pos x="41" y="68"/>
              </a:cxn>
              <a:cxn ang="0">
                <a:pos x="35" y="68"/>
              </a:cxn>
              <a:cxn ang="0">
                <a:pos x="25" y="68"/>
              </a:cxn>
              <a:cxn ang="0">
                <a:pos x="17" y="64"/>
              </a:cxn>
              <a:cxn ang="0">
                <a:pos x="10" y="60"/>
              </a:cxn>
              <a:cxn ang="0">
                <a:pos x="4" y="53"/>
              </a:cxn>
              <a:cxn ang="0">
                <a:pos x="2" y="45"/>
              </a:cxn>
              <a:cxn ang="0">
                <a:pos x="0" y="34"/>
              </a:cxn>
              <a:cxn ang="0">
                <a:pos x="2" y="25"/>
              </a:cxn>
              <a:cxn ang="0">
                <a:pos x="4" y="16"/>
              </a:cxn>
              <a:cxn ang="0">
                <a:pos x="9" y="9"/>
              </a:cxn>
              <a:cxn ang="0">
                <a:pos x="16" y="4"/>
              </a:cxn>
              <a:cxn ang="0">
                <a:pos x="23" y="1"/>
              </a:cxn>
              <a:cxn ang="0">
                <a:pos x="32" y="0"/>
              </a:cxn>
            </a:cxnLst>
            <a:rect l="0" t="0" r="r" b="b"/>
            <a:pathLst>
              <a:path w="60" h="68">
                <a:moveTo>
                  <a:pt x="32" y="8"/>
                </a:moveTo>
                <a:lnTo>
                  <a:pt x="24" y="10"/>
                </a:lnTo>
                <a:lnTo>
                  <a:pt x="18" y="14"/>
                </a:lnTo>
                <a:lnTo>
                  <a:pt x="14" y="20"/>
                </a:lnTo>
                <a:lnTo>
                  <a:pt x="12" y="27"/>
                </a:lnTo>
                <a:lnTo>
                  <a:pt x="49" y="27"/>
                </a:lnTo>
                <a:lnTo>
                  <a:pt x="49" y="19"/>
                </a:lnTo>
                <a:lnTo>
                  <a:pt x="45" y="13"/>
                </a:lnTo>
                <a:lnTo>
                  <a:pt x="40" y="10"/>
                </a:lnTo>
                <a:lnTo>
                  <a:pt x="32" y="8"/>
                </a:lnTo>
                <a:close/>
                <a:moveTo>
                  <a:pt x="32" y="0"/>
                </a:moveTo>
                <a:lnTo>
                  <a:pt x="41" y="0"/>
                </a:lnTo>
                <a:lnTo>
                  <a:pt x="47" y="3"/>
                </a:lnTo>
                <a:lnTo>
                  <a:pt x="53" y="7"/>
                </a:lnTo>
                <a:lnTo>
                  <a:pt x="57" y="13"/>
                </a:lnTo>
                <a:lnTo>
                  <a:pt x="60" y="21"/>
                </a:lnTo>
                <a:lnTo>
                  <a:pt x="60" y="30"/>
                </a:lnTo>
                <a:lnTo>
                  <a:pt x="60" y="36"/>
                </a:lnTo>
                <a:lnTo>
                  <a:pt x="12" y="36"/>
                </a:lnTo>
                <a:lnTo>
                  <a:pt x="12" y="39"/>
                </a:lnTo>
                <a:lnTo>
                  <a:pt x="13" y="42"/>
                </a:lnTo>
                <a:lnTo>
                  <a:pt x="14" y="46"/>
                </a:lnTo>
                <a:lnTo>
                  <a:pt x="17" y="51"/>
                </a:lnTo>
                <a:lnTo>
                  <a:pt x="19" y="53"/>
                </a:lnTo>
                <a:lnTo>
                  <a:pt x="21" y="55"/>
                </a:lnTo>
                <a:lnTo>
                  <a:pt x="26" y="57"/>
                </a:lnTo>
                <a:lnTo>
                  <a:pt x="30" y="58"/>
                </a:lnTo>
                <a:lnTo>
                  <a:pt x="35" y="59"/>
                </a:lnTo>
                <a:lnTo>
                  <a:pt x="42" y="58"/>
                </a:lnTo>
                <a:lnTo>
                  <a:pt x="49" y="56"/>
                </a:lnTo>
                <a:lnTo>
                  <a:pt x="53" y="54"/>
                </a:lnTo>
                <a:lnTo>
                  <a:pt x="56" y="53"/>
                </a:lnTo>
                <a:lnTo>
                  <a:pt x="58" y="51"/>
                </a:lnTo>
                <a:lnTo>
                  <a:pt x="59" y="51"/>
                </a:lnTo>
                <a:lnTo>
                  <a:pt x="59" y="63"/>
                </a:lnTo>
                <a:lnTo>
                  <a:pt x="47" y="67"/>
                </a:lnTo>
                <a:lnTo>
                  <a:pt x="41" y="68"/>
                </a:lnTo>
                <a:lnTo>
                  <a:pt x="35" y="68"/>
                </a:lnTo>
                <a:lnTo>
                  <a:pt x="25" y="68"/>
                </a:lnTo>
                <a:lnTo>
                  <a:pt x="17" y="64"/>
                </a:lnTo>
                <a:lnTo>
                  <a:pt x="10" y="60"/>
                </a:lnTo>
                <a:lnTo>
                  <a:pt x="4" y="53"/>
                </a:lnTo>
                <a:lnTo>
                  <a:pt x="2" y="45"/>
                </a:lnTo>
                <a:lnTo>
                  <a:pt x="0" y="34"/>
                </a:lnTo>
                <a:lnTo>
                  <a:pt x="2" y="25"/>
                </a:lnTo>
                <a:lnTo>
                  <a:pt x="4" y="16"/>
                </a:lnTo>
                <a:lnTo>
                  <a:pt x="9" y="9"/>
                </a:lnTo>
                <a:lnTo>
                  <a:pt x="16" y="4"/>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61" name="Freeform 1645"/>
          <p:cNvSpPr>
            <a:spLocks/>
          </p:cNvSpPr>
          <p:nvPr/>
        </p:nvSpPr>
        <p:spPr bwMode="auto">
          <a:xfrm>
            <a:off x="8643304" y="5453023"/>
            <a:ext cx="86387" cy="136956"/>
          </a:xfrm>
          <a:custGeom>
            <a:avLst/>
            <a:gdLst/>
            <a:ahLst/>
            <a:cxnLst>
              <a:cxn ang="0">
                <a:pos x="0" y="0"/>
              </a:cxn>
              <a:cxn ang="0">
                <a:pos x="11" y="0"/>
              </a:cxn>
              <a:cxn ang="0">
                <a:pos x="11" y="9"/>
              </a:cxn>
              <a:cxn ang="0">
                <a:pos x="17" y="4"/>
              </a:cxn>
              <a:cxn ang="0">
                <a:pos x="23" y="2"/>
              </a:cxn>
              <a:cxn ang="0">
                <a:pos x="26" y="0"/>
              </a:cxn>
              <a:cxn ang="0">
                <a:pos x="30" y="0"/>
              </a:cxn>
              <a:cxn ang="0">
                <a:pos x="38" y="0"/>
              </a:cxn>
              <a:cxn ang="0">
                <a:pos x="41" y="0"/>
              </a:cxn>
              <a:cxn ang="0">
                <a:pos x="41" y="11"/>
              </a:cxn>
              <a:cxn ang="0">
                <a:pos x="38" y="11"/>
              </a:cxn>
              <a:cxn ang="0">
                <a:pos x="36" y="10"/>
              </a:cxn>
              <a:cxn ang="0">
                <a:pos x="27" y="10"/>
              </a:cxn>
              <a:cxn ang="0">
                <a:pos x="23" y="11"/>
              </a:cxn>
              <a:cxn ang="0">
                <a:pos x="20" y="13"/>
              </a:cxn>
              <a:cxn ang="0">
                <a:pos x="17" y="14"/>
              </a:cxn>
              <a:cxn ang="0">
                <a:pos x="14" y="16"/>
              </a:cxn>
              <a:cxn ang="0">
                <a:pos x="11" y="19"/>
              </a:cxn>
              <a:cxn ang="0">
                <a:pos x="11" y="65"/>
              </a:cxn>
              <a:cxn ang="0">
                <a:pos x="0" y="65"/>
              </a:cxn>
              <a:cxn ang="0">
                <a:pos x="0" y="0"/>
              </a:cxn>
            </a:cxnLst>
            <a:rect l="0" t="0" r="r" b="b"/>
            <a:pathLst>
              <a:path w="41" h="65">
                <a:moveTo>
                  <a:pt x="0" y="0"/>
                </a:moveTo>
                <a:lnTo>
                  <a:pt x="11" y="0"/>
                </a:lnTo>
                <a:lnTo>
                  <a:pt x="11" y="9"/>
                </a:lnTo>
                <a:lnTo>
                  <a:pt x="17" y="4"/>
                </a:lnTo>
                <a:lnTo>
                  <a:pt x="23" y="2"/>
                </a:lnTo>
                <a:lnTo>
                  <a:pt x="26" y="0"/>
                </a:lnTo>
                <a:lnTo>
                  <a:pt x="30" y="0"/>
                </a:lnTo>
                <a:lnTo>
                  <a:pt x="38" y="0"/>
                </a:lnTo>
                <a:lnTo>
                  <a:pt x="41" y="0"/>
                </a:lnTo>
                <a:lnTo>
                  <a:pt x="41" y="11"/>
                </a:lnTo>
                <a:lnTo>
                  <a:pt x="38" y="11"/>
                </a:lnTo>
                <a:lnTo>
                  <a:pt x="36" y="10"/>
                </a:lnTo>
                <a:lnTo>
                  <a:pt x="27" y="10"/>
                </a:lnTo>
                <a:lnTo>
                  <a:pt x="23" y="11"/>
                </a:lnTo>
                <a:lnTo>
                  <a:pt x="20" y="13"/>
                </a:lnTo>
                <a:lnTo>
                  <a:pt x="17" y="14"/>
                </a:lnTo>
                <a:lnTo>
                  <a:pt x="14" y="16"/>
                </a:lnTo>
                <a:lnTo>
                  <a:pt x="11" y="19"/>
                </a:lnTo>
                <a:lnTo>
                  <a:pt x="11" y="65"/>
                </a:lnTo>
                <a:lnTo>
                  <a:pt x="0" y="6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36300"/>
                                        </p:tgtEl>
                                        <p:attrNameLst>
                                          <p:attrName>style.visibility</p:attrName>
                                        </p:attrNameLst>
                                      </p:cBhvr>
                                      <p:to>
                                        <p:strVal val="visible"/>
                                      </p:to>
                                    </p:set>
                                    <p:anim calcmode="lin" valueType="num">
                                      <p:cBhvr>
                                        <p:cTn id="7" dur="1000" fill="hold"/>
                                        <p:tgtEl>
                                          <p:spTgt spid="36300"/>
                                        </p:tgtEl>
                                        <p:attrNameLst>
                                          <p:attrName>ppt_w</p:attrName>
                                        </p:attrNameLst>
                                      </p:cBhvr>
                                      <p:tavLst>
                                        <p:tav tm="0">
                                          <p:val>
                                            <p:fltVal val="0"/>
                                          </p:val>
                                        </p:tav>
                                        <p:tav tm="100000">
                                          <p:val>
                                            <p:strVal val="#ppt_w"/>
                                          </p:val>
                                        </p:tav>
                                      </p:tavLst>
                                    </p:anim>
                                    <p:anim calcmode="lin" valueType="num">
                                      <p:cBhvr>
                                        <p:cTn id="8" dur="1000" fill="hold"/>
                                        <p:tgtEl>
                                          <p:spTgt spid="36300"/>
                                        </p:tgtEl>
                                        <p:attrNameLst>
                                          <p:attrName>ppt_h</p:attrName>
                                        </p:attrNameLst>
                                      </p:cBhvr>
                                      <p:tavLst>
                                        <p:tav tm="0">
                                          <p:val>
                                            <p:fltVal val="0"/>
                                          </p:val>
                                        </p:tav>
                                        <p:tav tm="100000">
                                          <p:val>
                                            <p:strVal val="#ppt_h"/>
                                          </p:val>
                                        </p:tav>
                                      </p:tavLst>
                                    </p:anim>
                                    <p:anim calcmode="lin" valueType="num">
                                      <p:cBhvr>
                                        <p:cTn id="9" dur="1000" fill="hold"/>
                                        <p:tgtEl>
                                          <p:spTgt spid="36300"/>
                                        </p:tgtEl>
                                        <p:attrNameLst>
                                          <p:attrName>style.rotation</p:attrName>
                                        </p:attrNameLst>
                                      </p:cBhvr>
                                      <p:tavLst>
                                        <p:tav tm="0">
                                          <p:val>
                                            <p:fltVal val="90"/>
                                          </p:val>
                                        </p:tav>
                                        <p:tav tm="100000">
                                          <p:val>
                                            <p:fltVal val="0"/>
                                          </p:val>
                                        </p:tav>
                                      </p:tavLst>
                                    </p:anim>
                                    <p:animEffect transition="in" filter="fade">
                                      <p:cBhvr>
                                        <p:cTn id="10" dur="1000"/>
                                        <p:tgtEl>
                                          <p:spTgt spid="36300"/>
                                        </p:tgtEl>
                                      </p:cBhvr>
                                    </p:animEffect>
                                  </p:childTnLst>
                                </p:cTn>
                              </p:par>
                              <p:par>
                                <p:cTn id="11" presetID="31" presetClass="entr" presetSubtype="0" fill="hold" grpId="0" nodeType="withEffect">
                                  <p:stCondLst>
                                    <p:cond delay="0"/>
                                  </p:stCondLst>
                                  <p:iterate type="lt">
                                    <p:tmPct val="5000"/>
                                  </p:iterate>
                                  <p:childTnLst>
                                    <p:set>
                                      <p:cBhvr>
                                        <p:cTn id="12" dur="1" fill="hold">
                                          <p:stCondLst>
                                            <p:cond delay="0"/>
                                          </p:stCondLst>
                                        </p:cTn>
                                        <p:tgtEl>
                                          <p:spTgt spid="36299"/>
                                        </p:tgtEl>
                                        <p:attrNameLst>
                                          <p:attrName>style.visibility</p:attrName>
                                        </p:attrNameLst>
                                      </p:cBhvr>
                                      <p:to>
                                        <p:strVal val="visible"/>
                                      </p:to>
                                    </p:set>
                                    <p:anim calcmode="lin" valueType="num">
                                      <p:cBhvr>
                                        <p:cTn id="13" dur="1000" fill="hold"/>
                                        <p:tgtEl>
                                          <p:spTgt spid="36299"/>
                                        </p:tgtEl>
                                        <p:attrNameLst>
                                          <p:attrName>ppt_w</p:attrName>
                                        </p:attrNameLst>
                                      </p:cBhvr>
                                      <p:tavLst>
                                        <p:tav tm="0">
                                          <p:val>
                                            <p:fltVal val="0"/>
                                          </p:val>
                                        </p:tav>
                                        <p:tav tm="100000">
                                          <p:val>
                                            <p:strVal val="#ppt_w"/>
                                          </p:val>
                                        </p:tav>
                                      </p:tavLst>
                                    </p:anim>
                                    <p:anim calcmode="lin" valueType="num">
                                      <p:cBhvr>
                                        <p:cTn id="14" dur="1000" fill="hold"/>
                                        <p:tgtEl>
                                          <p:spTgt spid="36299"/>
                                        </p:tgtEl>
                                        <p:attrNameLst>
                                          <p:attrName>ppt_h</p:attrName>
                                        </p:attrNameLst>
                                      </p:cBhvr>
                                      <p:tavLst>
                                        <p:tav tm="0">
                                          <p:val>
                                            <p:fltVal val="0"/>
                                          </p:val>
                                        </p:tav>
                                        <p:tav tm="100000">
                                          <p:val>
                                            <p:strVal val="#ppt_h"/>
                                          </p:val>
                                        </p:tav>
                                      </p:tavLst>
                                    </p:anim>
                                    <p:anim calcmode="lin" valueType="num">
                                      <p:cBhvr>
                                        <p:cTn id="15" dur="1000" fill="hold"/>
                                        <p:tgtEl>
                                          <p:spTgt spid="36299"/>
                                        </p:tgtEl>
                                        <p:attrNameLst>
                                          <p:attrName>style.rotation</p:attrName>
                                        </p:attrNameLst>
                                      </p:cBhvr>
                                      <p:tavLst>
                                        <p:tav tm="0">
                                          <p:val>
                                            <p:fltVal val="90"/>
                                          </p:val>
                                        </p:tav>
                                        <p:tav tm="100000">
                                          <p:val>
                                            <p:fltVal val="0"/>
                                          </p:val>
                                        </p:tav>
                                      </p:tavLst>
                                    </p:anim>
                                    <p:animEffect transition="in" filter="fade">
                                      <p:cBhvr>
                                        <p:cTn id="16" dur="1000"/>
                                        <p:tgtEl>
                                          <p:spTgt spid="36299"/>
                                        </p:tgtEl>
                                      </p:cBhvr>
                                    </p:animEffect>
                                  </p:childTnLst>
                                </p:cTn>
                              </p:par>
                              <p:par>
                                <p:cTn id="17" presetID="31" presetClass="entr" presetSubtype="0" fill="hold" grpId="0" nodeType="withEffect">
                                  <p:stCondLst>
                                    <p:cond delay="0"/>
                                  </p:stCondLst>
                                  <p:iterate type="lt">
                                    <p:tmPct val="5000"/>
                                  </p:iterate>
                                  <p:childTnLst>
                                    <p:set>
                                      <p:cBhvr>
                                        <p:cTn id="18" dur="1" fill="hold">
                                          <p:stCondLst>
                                            <p:cond delay="0"/>
                                          </p:stCondLst>
                                        </p:cTn>
                                        <p:tgtEl>
                                          <p:spTgt spid="36302"/>
                                        </p:tgtEl>
                                        <p:attrNameLst>
                                          <p:attrName>style.visibility</p:attrName>
                                        </p:attrNameLst>
                                      </p:cBhvr>
                                      <p:to>
                                        <p:strVal val="visible"/>
                                      </p:to>
                                    </p:set>
                                    <p:anim calcmode="lin" valueType="num">
                                      <p:cBhvr>
                                        <p:cTn id="19" dur="1000" fill="hold"/>
                                        <p:tgtEl>
                                          <p:spTgt spid="36302"/>
                                        </p:tgtEl>
                                        <p:attrNameLst>
                                          <p:attrName>ppt_w</p:attrName>
                                        </p:attrNameLst>
                                      </p:cBhvr>
                                      <p:tavLst>
                                        <p:tav tm="0">
                                          <p:val>
                                            <p:fltVal val="0"/>
                                          </p:val>
                                        </p:tav>
                                        <p:tav tm="100000">
                                          <p:val>
                                            <p:strVal val="#ppt_w"/>
                                          </p:val>
                                        </p:tav>
                                      </p:tavLst>
                                    </p:anim>
                                    <p:anim calcmode="lin" valueType="num">
                                      <p:cBhvr>
                                        <p:cTn id="20" dur="1000" fill="hold"/>
                                        <p:tgtEl>
                                          <p:spTgt spid="36302"/>
                                        </p:tgtEl>
                                        <p:attrNameLst>
                                          <p:attrName>ppt_h</p:attrName>
                                        </p:attrNameLst>
                                      </p:cBhvr>
                                      <p:tavLst>
                                        <p:tav tm="0">
                                          <p:val>
                                            <p:fltVal val="0"/>
                                          </p:val>
                                        </p:tav>
                                        <p:tav tm="100000">
                                          <p:val>
                                            <p:strVal val="#ppt_h"/>
                                          </p:val>
                                        </p:tav>
                                      </p:tavLst>
                                    </p:anim>
                                    <p:anim calcmode="lin" valueType="num">
                                      <p:cBhvr>
                                        <p:cTn id="21" dur="1000" fill="hold"/>
                                        <p:tgtEl>
                                          <p:spTgt spid="36302"/>
                                        </p:tgtEl>
                                        <p:attrNameLst>
                                          <p:attrName>style.rotation</p:attrName>
                                        </p:attrNameLst>
                                      </p:cBhvr>
                                      <p:tavLst>
                                        <p:tav tm="0">
                                          <p:val>
                                            <p:fltVal val="90"/>
                                          </p:val>
                                        </p:tav>
                                        <p:tav tm="100000">
                                          <p:val>
                                            <p:fltVal val="0"/>
                                          </p:val>
                                        </p:tav>
                                      </p:tavLst>
                                    </p:anim>
                                    <p:animEffect transition="in" filter="fade">
                                      <p:cBhvr>
                                        <p:cTn id="22" dur="1000"/>
                                        <p:tgtEl>
                                          <p:spTgt spid="36302"/>
                                        </p:tgtEl>
                                      </p:cBhvr>
                                    </p:animEffect>
                                  </p:childTnLst>
                                </p:cTn>
                              </p:par>
                              <p:par>
                                <p:cTn id="23" presetID="31" presetClass="entr" presetSubtype="0" fill="hold" grpId="0" nodeType="withEffect">
                                  <p:stCondLst>
                                    <p:cond delay="0"/>
                                  </p:stCondLst>
                                  <p:iterate type="lt">
                                    <p:tmPct val="5000"/>
                                  </p:iterate>
                                  <p:childTnLst>
                                    <p:set>
                                      <p:cBhvr>
                                        <p:cTn id="24" dur="1" fill="hold">
                                          <p:stCondLst>
                                            <p:cond delay="0"/>
                                          </p:stCondLst>
                                        </p:cTn>
                                        <p:tgtEl>
                                          <p:spTgt spid="36301"/>
                                        </p:tgtEl>
                                        <p:attrNameLst>
                                          <p:attrName>style.visibility</p:attrName>
                                        </p:attrNameLst>
                                      </p:cBhvr>
                                      <p:to>
                                        <p:strVal val="visible"/>
                                      </p:to>
                                    </p:set>
                                    <p:anim calcmode="lin" valueType="num">
                                      <p:cBhvr>
                                        <p:cTn id="25" dur="1000" fill="hold"/>
                                        <p:tgtEl>
                                          <p:spTgt spid="36301"/>
                                        </p:tgtEl>
                                        <p:attrNameLst>
                                          <p:attrName>ppt_w</p:attrName>
                                        </p:attrNameLst>
                                      </p:cBhvr>
                                      <p:tavLst>
                                        <p:tav tm="0">
                                          <p:val>
                                            <p:fltVal val="0"/>
                                          </p:val>
                                        </p:tav>
                                        <p:tav tm="100000">
                                          <p:val>
                                            <p:strVal val="#ppt_w"/>
                                          </p:val>
                                        </p:tav>
                                      </p:tavLst>
                                    </p:anim>
                                    <p:anim calcmode="lin" valueType="num">
                                      <p:cBhvr>
                                        <p:cTn id="26" dur="1000" fill="hold"/>
                                        <p:tgtEl>
                                          <p:spTgt spid="36301"/>
                                        </p:tgtEl>
                                        <p:attrNameLst>
                                          <p:attrName>ppt_h</p:attrName>
                                        </p:attrNameLst>
                                      </p:cBhvr>
                                      <p:tavLst>
                                        <p:tav tm="0">
                                          <p:val>
                                            <p:fltVal val="0"/>
                                          </p:val>
                                        </p:tav>
                                        <p:tav tm="100000">
                                          <p:val>
                                            <p:strVal val="#ppt_h"/>
                                          </p:val>
                                        </p:tav>
                                      </p:tavLst>
                                    </p:anim>
                                    <p:anim calcmode="lin" valueType="num">
                                      <p:cBhvr>
                                        <p:cTn id="27" dur="1000" fill="hold"/>
                                        <p:tgtEl>
                                          <p:spTgt spid="36301"/>
                                        </p:tgtEl>
                                        <p:attrNameLst>
                                          <p:attrName>style.rotation</p:attrName>
                                        </p:attrNameLst>
                                      </p:cBhvr>
                                      <p:tavLst>
                                        <p:tav tm="0">
                                          <p:val>
                                            <p:fltVal val="90"/>
                                          </p:val>
                                        </p:tav>
                                        <p:tav tm="100000">
                                          <p:val>
                                            <p:fltVal val="0"/>
                                          </p:val>
                                        </p:tav>
                                      </p:tavLst>
                                    </p:anim>
                                    <p:animEffect transition="in" filter="fade">
                                      <p:cBhvr>
                                        <p:cTn id="28" dur="1000"/>
                                        <p:tgtEl>
                                          <p:spTgt spid="36301"/>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 end="1"/>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99" grpId="0" animBg="1"/>
      <p:bldP spid="36300" grpId="0" animBg="1"/>
      <p:bldP spid="36301" grpId="0" animBg="1"/>
      <p:bldP spid="3630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2" name="群組 921"/>
          <p:cNvGrpSpPr/>
          <p:nvPr/>
        </p:nvGrpSpPr>
        <p:grpSpPr>
          <a:xfrm>
            <a:off x="6156176" y="1861655"/>
            <a:ext cx="2340911" cy="3439553"/>
            <a:chOff x="-2772816" y="1700808"/>
            <a:chExt cx="2340911" cy="3439553"/>
          </a:xfrm>
        </p:grpSpPr>
        <p:grpSp>
          <p:nvGrpSpPr>
            <p:cNvPr id="845" name="群組 844"/>
            <p:cNvGrpSpPr/>
            <p:nvPr/>
          </p:nvGrpSpPr>
          <p:grpSpPr>
            <a:xfrm>
              <a:off x="-2772816" y="1700808"/>
              <a:ext cx="2340911" cy="3363405"/>
              <a:chOff x="467544" y="1844824"/>
              <a:chExt cx="2340911" cy="3363405"/>
            </a:xfrm>
          </p:grpSpPr>
          <p:sp>
            <p:nvSpPr>
              <p:cNvPr id="846" name="Rectangle 448"/>
              <p:cNvSpPr>
                <a:spLocks noChangeArrowheads="1"/>
              </p:cNvSpPr>
              <p:nvPr/>
            </p:nvSpPr>
            <p:spPr bwMode="auto">
              <a:xfrm>
                <a:off x="489197" y="1866477"/>
                <a:ext cx="2295199" cy="3315288"/>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47" name="Freeform 449"/>
              <p:cNvSpPr>
                <a:spLocks noEditPoints="1"/>
              </p:cNvSpPr>
              <p:nvPr/>
            </p:nvSpPr>
            <p:spPr bwMode="auto">
              <a:xfrm>
                <a:off x="467544" y="1844824"/>
                <a:ext cx="2340911" cy="3363405"/>
              </a:xfrm>
              <a:custGeom>
                <a:avLst/>
                <a:gdLst/>
                <a:ahLst/>
                <a:cxnLst>
                  <a:cxn ang="0">
                    <a:pos x="909" y="1378"/>
                  </a:cxn>
                  <a:cxn ang="0">
                    <a:pos x="816" y="1378"/>
                  </a:cxn>
                  <a:cxn ang="0">
                    <a:pos x="762" y="1378"/>
                  </a:cxn>
                  <a:cxn ang="0">
                    <a:pos x="682" y="1398"/>
                  </a:cxn>
                  <a:cxn ang="0">
                    <a:pos x="615" y="1398"/>
                  </a:cxn>
                  <a:cxn ang="0">
                    <a:pos x="535" y="1378"/>
                  </a:cxn>
                  <a:cxn ang="0">
                    <a:pos x="441" y="1378"/>
                  </a:cxn>
                  <a:cxn ang="0">
                    <a:pos x="388" y="1378"/>
                  </a:cxn>
                  <a:cxn ang="0">
                    <a:pos x="307" y="1398"/>
                  </a:cxn>
                  <a:cxn ang="0">
                    <a:pos x="240" y="1398"/>
                  </a:cxn>
                  <a:cxn ang="0">
                    <a:pos x="160" y="1378"/>
                  </a:cxn>
                  <a:cxn ang="0">
                    <a:pos x="66" y="1378"/>
                  </a:cxn>
                  <a:cxn ang="0">
                    <a:pos x="26" y="1398"/>
                  </a:cxn>
                  <a:cxn ang="0">
                    <a:pos x="0" y="1337"/>
                  </a:cxn>
                  <a:cxn ang="0">
                    <a:pos x="953" y="1318"/>
                  </a:cxn>
                  <a:cxn ang="0">
                    <a:pos x="20" y="1271"/>
                  </a:cxn>
                  <a:cxn ang="0">
                    <a:pos x="973" y="1225"/>
                  </a:cxn>
                  <a:cxn ang="0">
                    <a:pos x="0" y="1176"/>
                  </a:cxn>
                  <a:cxn ang="0">
                    <a:pos x="0" y="1150"/>
                  </a:cxn>
                  <a:cxn ang="0">
                    <a:pos x="953" y="1130"/>
                  </a:cxn>
                  <a:cxn ang="0">
                    <a:pos x="20" y="1083"/>
                  </a:cxn>
                  <a:cxn ang="0">
                    <a:pos x="973" y="1037"/>
                  </a:cxn>
                  <a:cxn ang="0">
                    <a:pos x="0" y="989"/>
                  </a:cxn>
                  <a:cxn ang="0">
                    <a:pos x="0" y="962"/>
                  </a:cxn>
                  <a:cxn ang="0">
                    <a:pos x="953" y="943"/>
                  </a:cxn>
                  <a:cxn ang="0">
                    <a:pos x="20" y="895"/>
                  </a:cxn>
                  <a:cxn ang="0">
                    <a:pos x="973" y="849"/>
                  </a:cxn>
                  <a:cxn ang="0">
                    <a:pos x="0" y="801"/>
                  </a:cxn>
                  <a:cxn ang="0">
                    <a:pos x="0" y="775"/>
                  </a:cxn>
                  <a:cxn ang="0">
                    <a:pos x="953" y="755"/>
                  </a:cxn>
                  <a:cxn ang="0">
                    <a:pos x="20" y="707"/>
                  </a:cxn>
                  <a:cxn ang="0">
                    <a:pos x="973" y="662"/>
                  </a:cxn>
                  <a:cxn ang="0">
                    <a:pos x="0" y="614"/>
                  </a:cxn>
                  <a:cxn ang="0">
                    <a:pos x="0" y="587"/>
                  </a:cxn>
                  <a:cxn ang="0">
                    <a:pos x="953" y="568"/>
                  </a:cxn>
                  <a:cxn ang="0">
                    <a:pos x="20" y="519"/>
                  </a:cxn>
                  <a:cxn ang="0">
                    <a:pos x="973" y="474"/>
                  </a:cxn>
                  <a:cxn ang="0">
                    <a:pos x="0" y="426"/>
                  </a:cxn>
                  <a:cxn ang="0">
                    <a:pos x="0" y="399"/>
                  </a:cxn>
                  <a:cxn ang="0">
                    <a:pos x="953" y="380"/>
                  </a:cxn>
                  <a:cxn ang="0">
                    <a:pos x="20" y="332"/>
                  </a:cxn>
                  <a:cxn ang="0">
                    <a:pos x="973" y="286"/>
                  </a:cxn>
                  <a:cxn ang="0">
                    <a:pos x="0" y="239"/>
                  </a:cxn>
                  <a:cxn ang="0">
                    <a:pos x="0" y="211"/>
                  </a:cxn>
                  <a:cxn ang="0">
                    <a:pos x="953" y="193"/>
                  </a:cxn>
                  <a:cxn ang="0">
                    <a:pos x="20" y="144"/>
                  </a:cxn>
                  <a:cxn ang="0">
                    <a:pos x="973" y="98"/>
                  </a:cxn>
                  <a:cxn ang="0">
                    <a:pos x="0" y="51"/>
                  </a:cxn>
                  <a:cxn ang="0">
                    <a:pos x="0" y="23"/>
                  </a:cxn>
                  <a:cxn ang="0">
                    <a:pos x="918" y="0"/>
                  </a:cxn>
                  <a:cxn ang="0">
                    <a:pos x="838" y="20"/>
                  </a:cxn>
                  <a:cxn ang="0">
                    <a:pos x="771" y="20"/>
                  </a:cxn>
                  <a:cxn ang="0">
                    <a:pos x="691" y="0"/>
                  </a:cxn>
                  <a:cxn ang="0">
                    <a:pos x="597" y="0"/>
                  </a:cxn>
                  <a:cxn ang="0">
                    <a:pos x="544" y="0"/>
                  </a:cxn>
                  <a:cxn ang="0">
                    <a:pos x="463" y="20"/>
                  </a:cxn>
                  <a:cxn ang="0">
                    <a:pos x="396" y="20"/>
                  </a:cxn>
                  <a:cxn ang="0">
                    <a:pos x="316" y="0"/>
                  </a:cxn>
                  <a:cxn ang="0">
                    <a:pos x="222" y="0"/>
                  </a:cxn>
                  <a:cxn ang="0">
                    <a:pos x="169" y="0"/>
                  </a:cxn>
                  <a:cxn ang="0">
                    <a:pos x="89" y="20"/>
                  </a:cxn>
                  <a:cxn ang="0">
                    <a:pos x="22" y="20"/>
                  </a:cxn>
                </a:cxnLst>
                <a:rect l="0" t="0" r="r" b="b"/>
                <a:pathLst>
                  <a:path w="973" h="1398">
                    <a:moveTo>
                      <a:pt x="949" y="1378"/>
                    </a:moveTo>
                    <a:lnTo>
                      <a:pt x="963" y="1378"/>
                    </a:lnTo>
                    <a:lnTo>
                      <a:pt x="963" y="1385"/>
                    </a:lnTo>
                    <a:lnTo>
                      <a:pt x="973" y="1385"/>
                    </a:lnTo>
                    <a:lnTo>
                      <a:pt x="973" y="1398"/>
                    </a:lnTo>
                    <a:lnTo>
                      <a:pt x="949" y="1398"/>
                    </a:lnTo>
                    <a:lnTo>
                      <a:pt x="949" y="1378"/>
                    </a:lnTo>
                    <a:close/>
                    <a:moveTo>
                      <a:pt x="923" y="1378"/>
                    </a:moveTo>
                    <a:lnTo>
                      <a:pt x="936" y="1378"/>
                    </a:lnTo>
                    <a:lnTo>
                      <a:pt x="936" y="1398"/>
                    </a:lnTo>
                    <a:lnTo>
                      <a:pt x="923" y="1398"/>
                    </a:lnTo>
                    <a:lnTo>
                      <a:pt x="923" y="1378"/>
                    </a:lnTo>
                    <a:close/>
                    <a:moveTo>
                      <a:pt x="896" y="1378"/>
                    </a:moveTo>
                    <a:lnTo>
                      <a:pt x="909" y="1378"/>
                    </a:lnTo>
                    <a:lnTo>
                      <a:pt x="909" y="1398"/>
                    </a:lnTo>
                    <a:lnTo>
                      <a:pt x="896" y="1398"/>
                    </a:lnTo>
                    <a:lnTo>
                      <a:pt x="896" y="1378"/>
                    </a:lnTo>
                    <a:close/>
                    <a:moveTo>
                      <a:pt x="869" y="1378"/>
                    </a:moveTo>
                    <a:lnTo>
                      <a:pt x="883" y="1378"/>
                    </a:lnTo>
                    <a:lnTo>
                      <a:pt x="883" y="1398"/>
                    </a:lnTo>
                    <a:lnTo>
                      <a:pt x="869" y="1398"/>
                    </a:lnTo>
                    <a:lnTo>
                      <a:pt x="869" y="1378"/>
                    </a:lnTo>
                    <a:close/>
                    <a:moveTo>
                      <a:pt x="842" y="1378"/>
                    </a:moveTo>
                    <a:lnTo>
                      <a:pt x="856" y="1378"/>
                    </a:lnTo>
                    <a:lnTo>
                      <a:pt x="856" y="1398"/>
                    </a:lnTo>
                    <a:lnTo>
                      <a:pt x="842" y="1398"/>
                    </a:lnTo>
                    <a:lnTo>
                      <a:pt x="842" y="1378"/>
                    </a:lnTo>
                    <a:close/>
                    <a:moveTo>
                      <a:pt x="816" y="1378"/>
                    </a:moveTo>
                    <a:lnTo>
                      <a:pt x="829" y="1378"/>
                    </a:lnTo>
                    <a:lnTo>
                      <a:pt x="829" y="1398"/>
                    </a:lnTo>
                    <a:lnTo>
                      <a:pt x="816" y="1398"/>
                    </a:lnTo>
                    <a:lnTo>
                      <a:pt x="816" y="1378"/>
                    </a:lnTo>
                    <a:close/>
                    <a:moveTo>
                      <a:pt x="789" y="1378"/>
                    </a:moveTo>
                    <a:lnTo>
                      <a:pt x="802" y="1378"/>
                    </a:lnTo>
                    <a:lnTo>
                      <a:pt x="802" y="1398"/>
                    </a:lnTo>
                    <a:lnTo>
                      <a:pt x="789" y="1398"/>
                    </a:lnTo>
                    <a:lnTo>
                      <a:pt x="789" y="1378"/>
                    </a:lnTo>
                    <a:close/>
                    <a:moveTo>
                      <a:pt x="762" y="1378"/>
                    </a:moveTo>
                    <a:lnTo>
                      <a:pt x="775" y="1378"/>
                    </a:lnTo>
                    <a:lnTo>
                      <a:pt x="775" y="1398"/>
                    </a:lnTo>
                    <a:lnTo>
                      <a:pt x="762" y="1398"/>
                    </a:lnTo>
                    <a:lnTo>
                      <a:pt x="762" y="1378"/>
                    </a:lnTo>
                    <a:close/>
                    <a:moveTo>
                      <a:pt x="735" y="1378"/>
                    </a:moveTo>
                    <a:lnTo>
                      <a:pt x="749" y="1378"/>
                    </a:lnTo>
                    <a:lnTo>
                      <a:pt x="749" y="1398"/>
                    </a:lnTo>
                    <a:lnTo>
                      <a:pt x="735" y="1398"/>
                    </a:lnTo>
                    <a:lnTo>
                      <a:pt x="735" y="1378"/>
                    </a:lnTo>
                    <a:close/>
                    <a:moveTo>
                      <a:pt x="709" y="1378"/>
                    </a:moveTo>
                    <a:lnTo>
                      <a:pt x="722" y="1378"/>
                    </a:lnTo>
                    <a:lnTo>
                      <a:pt x="722" y="1398"/>
                    </a:lnTo>
                    <a:lnTo>
                      <a:pt x="709" y="1398"/>
                    </a:lnTo>
                    <a:lnTo>
                      <a:pt x="709" y="1378"/>
                    </a:lnTo>
                    <a:close/>
                    <a:moveTo>
                      <a:pt x="682" y="1378"/>
                    </a:moveTo>
                    <a:lnTo>
                      <a:pt x="695" y="1378"/>
                    </a:lnTo>
                    <a:lnTo>
                      <a:pt x="695" y="1398"/>
                    </a:lnTo>
                    <a:lnTo>
                      <a:pt x="682" y="1398"/>
                    </a:lnTo>
                    <a:lnTo>
                      <a:pt x="682" y="1378"/>
                    </a:lnTo>
                    <a:close/>
                    <a:moveTo>
                      <a:pt x="655" y="1378"/>
                    </a:moveTo>
                    <a:lnTo>
                      <a:pt x="668" y="1378"/>
                    </a:lnTo>
                    <a:lnTo>
                      <a:pt x="668" y="1398"/>
                    </a:lnTo>
                    <a:lnTo>
                      <a:pt x="655" y="1398"/>
                    </a:lnTo>
                    <a:lnTo>
                      <a:pt x="655" y="1378"/>
                    </a:lnTo>
                    <a:close/>
                    <a:moveTo>
                      <a:pt x="628" y="1378"/>
                    </a:moveTo>
                    <a:lnTo>
                      <a:pt x="642" y="1378"/>
                    </a:lnTo>
                    <a:lnTo>
                      <a:pt x="642" y="1398"/>
                    </a:lnTo>
                    <a:lnTo>
                      <a:pt x="628" y="1398"/>
                    </a:lnTo>
                    <a:lnTo>
                      <a:pt x="628" y="1378"/>
                    </a:lnTo>
                    <a:close/>
                    <a:moveTo>
                      <a:pt x="602" y="1378"/>
                    </a:moveTo>
                    <a:lnTo>
                      <a:pt x="615" y="1378"/>
                    </a:lnTo>
                    <a:lnTo>
                      <a:pt x="615" y="1398"/>
                    </a:lnTo>
                    <a:lnTo>
                      <a:pt x="602" y="1398"/>
                    </a:lnTo>
                    <a:lnTo>
                      <a:pt x="602" y="1378"/>
                    </a:lnTo>
                    <a:close/>
                    <a:moveTo>
                      <a:pt x="575" y="1378"/>
                    </a:moveTo>
                    <a:lnTo>
                      <a:pt x="588" y="1378"/>
                    </a:lnTo>
                    <a:lnTo>
                      <a:pt x="588" y="1398"/>
                    </a:lnTo>
                    <a:lnTo>
                      <a:pt x="575" y="1398"/>
                    </a:lnTo>
                    <a:lnTo>
                      <a:pt x="575" y="1378"/>
                    </a:lnTo>
                    <a:close/>
                    <a:moveTo>
                      <a:pt x="548" y="1378"/>
                    </a:moveTo>
                    <a:lnTo>
                      <a:pt x="561" y="1378"/>
                    </a:lnTo>
                    <a:lnTo>
                      <a:pt x="561" y="1398"/>
                    </a:lnTo>
                    <a:lnTo>
                      <a:pt x="548" y="1398"/>
                    </a:lnTo>
                    <a:lnTo>
                      <a:pt x="548" y="1378"/>
                    </a:lnTo>
                    <a:close/>
                    <a:moveTo>
                      <a:pt x="521" y="1378"/>
                    </a:moveTo>
                    <a:lnTo>
                      <a:pt x="535" y="1378"/>
                    </a:lnTo>
                    <a:lnTo>
                      <a:pt x="535" y="1398"/>
                    </a:lnTo>
                    <a:lnTo>
                      <a:pt x="521" y="1398"/>
                    </a:lnTo>
                    <a:lnTo>
                      <a:pt x="521" y="1378"/>
                    </a:lnTo>
                    <a:close/>
                    <a:moveTo>
                      <a:pt x="495" y="1378"/>
                    </a:moveTo>
                    <a:lnTo>
                      <a:pt x="508" y="1378"/>
                    </a:lnTo>
                    <a:lnTo>
                      <a:pt x="508" y="1398"/>
                    </a:lnTo>
                    <a:lnTo>
                      <a:pt x="495" y="1398"/>
                    </a:lnTo>
                    <a:lnTo>
                      <a:pt x="495" y="1378"/>
                    </a:lnTo>
                    <a:close/>
                    <a:moveTo>
                      <a:pt x="468" y="1378"/>
                    </a:moveTo>
                    <a:lnTo>
                      <a:pt x="481" y="1378"/>
                    </a:lnTo>
                    <a:lnTo>
                      <a:pt x="481" y="1398"/>
                    </a:lnTo>
                    <a:lnTo>
                      <a:pt x="468" y="1398"/>
                    </a:lnTo>
                    <a:lnTo>
                      <a:pt x="468" y="1378"/>
                    </a:lnTo>
                    <a:close/>
                    <a:moveTo>
                      <a:pt x="441" y="1378"/>
                    </a:moveTo>
                    <a:lnTo>
                      <a:pt x="454" y="1378"/>
                    </a:lnTo>
                    <a:lnTo>
                      <a:pt x="454" y="1398"/>
                    </a:lnTo>
                    <a:lnTo>
                      <a:pt x="441" y="1398"/>
                    </a:lnTo>
                    <a:lnTo>
                      <a:pt x="441" y="1378"/>
                    </a:lnTo>
                    <a:close/>
                    <a:moveTo>
                      <a:pt x="414" y="1378"/>
                    </a:moveTo>
                    <a:lnTo>
                      <a:pt x="428" y="1378"/>
                    </a:lnTo>
                    <a:lnTo>
                      <a:pt x="428" y="1398"/>
                    </a:lnTo>
                    <a:lnTo>
                      <a:pt x="414" y="1398"/>
                    </a:lnTo>
                    <a:lnTo>
                      <a:pt x="414" y="1378"/>
                    </a:lnTo>
                    <a:close/>
                    <a:moveTo>
                      <a:pt x="388" y="1378"/>
                    </a:moveTo>
                    <a:lnTo>
                      <a:pt x="401" y="1378"/>
                    </a:lnTo>
                    <a:lnTo>
                      <a:pt x="401" y="1398"/>
                    </a:lnTo>
                    <a:lnTo>
                      <a:pt x="388" y="1398"/>
                    </a:lnTo>
                    <a:lnTo>
                      <a:pt x="388" y="1378"/>
                    </a:lnTo>
                    <a:close/>
                    <a:moveTo>
                      <a:pt x="361" y="1378"/>
                    </a:moveTo>
                    <a:lnTo>
                      <a:pt x="374" y="1378"/>
                    </a:lnTo>
                    <a:lnTo>
                      <a:pt x="374" y="1398"/>
                    </a:lnTo>
                    <a:lnTo>
                      <a:pt x="361" y="1398"/>
                    </a:lnTo>
                    <a:lnTo>
                      <a:pt x="361" y="1378"/>
                    </a:lnTo>
                    <a:close/>
                    <a:moveTo>
                      <a:pt x="334" y="1378"/>
                    </a:moveTo>
                    <a:lnTo>
                      <a:pt x="347" y="1378"/>
                    </a:lnTo>
                    <a:lnTo>
                      <a:pt x="347" y="1398"/>
                    </a:lnTo>
                    <a:lnTo>
                      <a:pt x="334" y="1398"/>
                    </a:lnTo>
                    <a:lnTo>
                      <a:pt x="334" y="1378"/>
                    </a:lnTo>
                    <a:close/>
                    <a:moveTo>
                      <a:pt x="307" y="1378"/>
                    </a:moveTo>
                    <a:lnTo>
                      <a:pt x="321" y="1378"/>
                    </a:lnTo>
                    <a:lnTo>
                      <a:pt x="321" y="1398"/>
                    </a:lnTo>
                    <a:lnTo>
                      <a:pt x="307" y="1398"/>
                    </a:lnTo>
                    <a:lnTo>
                      <a:pt x="307" y="1378"/>
                    </a:lnTo>
                    <a:close/>
                    <a:moveTo>
                      <a:pt x="281" y="1378"/>
                    </a:moveTo>
                    <a:lnTo>
                      <a:pt x="294" y="1378"/>
                    </a:lnTo>
                    <a:lnTo>
                      <a:pt x="294" y="1398"/>
                    </a:lnTo>
                    <a:lnTo>
                      <a:pt x="281" y="1398"/>
                    </a:lnTo>
                    <a:lnTo>
                      <a:pt x="281" y="1378"/>
                    </a:lnTo>
                    <a:close/>
                    <a:moveTo>
                      <a:pt x="254" y="1378"/>
                    </a:moveTo>
                    <a:lnTo>
                      <a:pt x="267" y="1378"/>
                    </a:lnTo>
                    <a:lnTo>
                      <a:pt x="267" y="1398"/>
                    </a:lnTo>
                    <a:lnTo>
                      <a:pt x="254" y="1398"/>
                    </a:lnTo>
                    <a:lnTo>
                      <a:pt x="254" y="1378"/>
                    </a:lnTo>
                    <a:close/>
                    <a:moveTo>
                      <a:pt x="227" y="1378"/>
                    </a:moveTo>
                    <a:lnTo>
                      <a:pt x="240" y="1378"/>
                    </a:lnTo>
                    <a:lnTo>
                      <a:pt x="240" y="1398"/>
                    </a:lnTo>
                    <a:lnTo>
                      <a:pt x="227" y="1398"/>
                    </a:lnTo>
                    <a:lnTo>
                      <a:pt x="227" y="1378"/>
                    </a:lnTo>
                    <a:close/>
                    <a:moveTo>
                      <a:pt x="200" y="1378"/>
                    </a:moveTo>
                    <a:lnTo>
                      <a:pt x="214" y="1378"/>
                    </a:lnTo>
                    <a:lnTo>
                      <a:pt x="214" y="1398"/>
                    </a:lnTo>
                    <a:lnTo>
                      <a:pt x="200" y="1398"/>
                    </a:lnTo>
                    <a:lnTo>
                      <a:pt x="200" y="1378"/>
                    </a:lnTo>
                    <a:close/>
                    <a:moveTo>
                      <a:pt x="173" y="1378"/>
                    </a:moveTo>
                    <a:lnTo>
                      <a:pt x="187" y="1378"/>
                    </a:lnTo>
                    <a:lnTo>
                      <a:pt x="187" y="1398"/>
                    </a:lnTo>
                    <a:lnTo>
                      <a:pt x="173" y="1398"/>
                    </a:lnTo>
                    <a:lnTo>
                      <a:pt x="173" y="1378"/>
                    </a:lnTo>
                    <a:close/>
                    <a:moveTo>
                      <a:pt x="147" y="1378"/>
                    </a:moveTo>
                    <a:lnTo>
                      <a:pt x="160" y="1378"/>
                    </a:lnTo>
                    <a:lnTo>
                      <a:pt x="160" y="1398"/>
                    </a:lnTo>
                    <a:lnTo>
                      <a:pt x="147" y="1398"/>
                    </a:lnTo>
                    <a:lnTo>
                      <a:pt x="147" y="1378"/>
                    </a:lnTo>
                    <a:close/>
                    <a:moveTo>
                      <a:pt x="120" y="1378"/>
                    </a:moveTo>
                    <a:lnTo>
                      <a:pt x="133" y="1378"/>
                    </a:lnTo>
                    <a:lnTo>
                      <a:pt x="133" y="1398"/>
                    </a:lnTo>
                    <a:lnTo>
                      <a:pt x="120" y="1398"/>
                    </a:lnTo>
                    <a:lnTo>
                      <a:pt x="120" y="1378"/>
                    </a:lnTo>
                    <a:close/>
                    <a:moveTo>
                      <a:pt x="93" y="1378"/>
                    </a:moveTo>
                    <a:lnTo>
                      <a:pt x="107" y="1378"/>
                    </a:lnTo>
                    <a:lnTo>
                      <a:pt x="107" y="1398"/>
                    </a:lnTo>
                    <a:lnTo>
                      <a:pt x="93" y="1398"/>
                    </a:lnTo>
                    <a:lnTo>
                      <a:pt x="93" y="1378"/>
                    </a:lnTo>
                    <a:close/>
                    <a:moveTo>
                      <a:pt x="66" y="1378"/>
                    </a:moveTo>
                    <a:lnTo>
                      <a:pt x="80" y="1378"/>
                    </a:lnTo>
                    <a:lnTo>
                      <a:pt x="80" y="1398"/>
                    </a:lnTo>
                    <a:lnTo>
                      <a:pt x="66" y="1398"/>
                    </a:lnTo>
                    <a:lnTo>
                      <a:pt x="66" y="1378"/>
                    </a:lnTo>
                    <a:close/>
                    <a:moveTo>
                      <a:pt x="40" y="1378"/>
                    </a:moveTo>
                    <a:lnTo>
                      <a:pt x="53" y="1378"/>
                    </a:lnTo>
                    <a:lnTo>
                      <a:pt x="53" y="1398"/>
                    </a:lnTo>
                    <a:lnTo>
                      <a:pt x="40" y="1398"/>
                    </a:lnTo>
                    <a:lnTo>
                      <a:pt x="40" y="1378"/>
                    </a:lnTo>
                    <a:close/>
                    <a:moveTo>
                      <a:pt x="0" y="1364"/>
                    </a:moveTo>
                    <a:lnTo>
                      <a:pt x="20" y="1364"/>
                    </a:lnTo>
                    <a:lnTo>
                      <a:pt x="20" y="1378"/>
                    </a:lnTo>
                    <a:lnTo>
                      <a:pt x="26" y="1378"/>
                    </a:lnTo>
                    <a:lnTo>
                      <a:pt x="26" y="1398"/>
                    </a:lnTo>
                    <a:lnTo>
                      <a:pt x="13" y="1398"/>
                    </a:lnTo>
                    <a:lnTo>
                      <a:pt x="13" y="1378"/>
                    </a:lnTo>
                    <a:lnTo>
                      <a:pt x="0" y="1378"/>
                    </a:lnTo>
                    <a:lnTo>
                      <a:pt x="0" y="1364"/>
                    </a:lnTo>
                    <a:close/>
                    <a:moveTo>
                      <a:pt x="953" y="1358"/>
                    </a:moveTo>
                    <a:lnTo>
                      <a:pt x="973" y="1358"/>
                    </a:lnTo>
                    <a:lnTo>
                      <a:pt x="973" y="1372"/>
                    </a:lnTo>
                    <a:lnTo>
                      <a:pt x="953" y="1372"/>
                    </a:lnTo>
                    <a:lnTo>
                      <a:pt x="953" y="1358"/>
                    </a:lnTo>
                    <a:close/>
                    <a:moveTo>
                      <a:pt x="0" y="1337"/>
                    </a:moveTo>
                    <a:lnTo>
                      <a:pt x="20" y="1337"/>
                    </a:lnTo>
                    <a:lnTo>
                      <a:pt x="20" y="1351"/>
                    </a:lnTo>
                    <a:lnTo>
                      <a:pt x="0" y="1351"/>
                    </a:lnTo>
                    <a:lnTo>
                      <a:pt x="0" y="1337"/>
                    </a:lnTo>
                    <a:close/>
                    <a:moveTo>
                      <a:pt x="953" y="1332"/>
                    </a:moveTo>
                    <a:lnTo>
                      <a:pt x="973" y="1332"/>
                    </a:lnTo>
                    <a:lnTo>
                      <a:pt x="973" y="1345"/>
                    </a:lnTo>
                    <a:lnTo>
                      <a:pt x="953" y="1345"/>
                    </a:lnTo>
                    <a:lnTo>
                      <a:pt x="953" y="1332"/>
                    </a:lnTo>
                    <a:close/>
                    <a:moveTo>
                      <a:pt x="0" y="1311"/>
                    </a:moveTo>
                    <a:lnTo>
                      <a:pt x="20" y="1311"/>
                    </a:lnTo>
                    <a:lnTo>
                      <a:pt x="20" y="1324"/>
                    </a:lnTo>
                    <a:lnTo>
                      <a:pt x="0" y="1324"/>
                    </a:lnTo>
                    <a:lnTo>
                      <a:pt x="0" y="1311"/>
                    </a:lnTo>
                    <a:close/>
                    <a:moveTo>
                      <a:pt x="953" y="1305"/>
                    </a:moveTo>
                    <a:lnTo>
                      <a:pt x="973" y="1305"/>
                    </a:lnTo>
                    <a:lnTo>
                      <a:pt x="973" y="1318"/>
                    </a:lnTo>
                    <a:lnTo>
                      <a:pt x="953" y="1318"/>
                    </a:lnTo>
                    <a:lnTo>
                      <a:pt x="953" y="1305"/>
                    </a:lnTo>
                    <a:close/>
                    <a:moveTo>
                      <a:pt x="0" y="1283"/>
                    </a:moveTo>
                    <a:lnTo>
                      <a:pt x="20" y="1283"/>
                    </a:lnTo>
                    <a:lnTo>
                      <a:pt x="20" y="1297"/>
                    </a:lnTo>
                    <a:lnTo>
                      <a:pt x="0" y="1297"/>
                    </a:lnTo>
                    <a:lnTo>
                      <a:pt x="0" y="1283"/>
                    </a:lnTo>
                    <a:close/>
                    <a:moveTo>
                      <a:pt x="953" y="1278"/>
                    </a:moveTo>
                    <a:lnTo>
                      <a:pt x="973" y="1278"/>
                    </a:lnTo>
                    <a:lnTo>
                      <a:pt x="973" y="1291"/>
                    </a:lnTo>
                    <a:lnTo>
                      <a:pt x="953" y="1291"/>
                    </a:lnTo>
                    <a:lnTo>
                      <a:pt x="953" y="1278"/>
                    </a:lnTo>
                    <a:close/>
                    <a:moveTo>
                      <a:pt x="0" y="1257"/>
                    </a:moveTo>
                    <a:lnTo>
                      <a:pt x="20" y="1257"/>
                    </a:lnTo>
                    <a:lnTo>
                      <a:pt x="20" y="1271"/>
                    </a:lnTo>
                    <a:lnTo>
                      <a:pt x="0" y="1271"/>
                    </a:lnTo>
                    <a:lnTo>
                      <a:pt x="0" y="1257"/>
                    </a:lnTo>
                    <a:close/>
                    <a:moveTo>
                      <a:pt x="953" y="1251"/>
                    </a:moveTo>
                    <a:lnTo>
                      <a:pt x="973" y="1251"/>
                    </a:lnTo>
                    <a:lnTo>
                      <a:pt x="973" y="1265"/>
                    </a:lnTo>
                    <a:lnTo>
                      <a:pt x="953" y="1265"/>
                    </a:lnTo>
                    <a:lnTo>
                      <a:pt x="953" y="1251"/>
                    </a:lnTo>
                    <a:close/>
                    <a:moveTo>
                      <a:pt x="0" y="1230"/>
                    </a:moveTo>
                    <a:lnTo>
                      <a:pt x="20" y="1230"/>
                    </a:lnTo>
                    <a:lnTo>
                      <a:pt x="20" y="1243"/>
                    </a:lnTo>
                    <a:lnTo>
                      <a:pt x="0" y="1243"/>
                    </a:lnTo>
                    <a:lnTo>
                      <a:pt x="0" y="1230"/>
                    </a:lnTo>
                    <a:close/>
                    <a:moveTo>
                      <a:pt x="953" y="1225"/>
                    </a:moveTo>
                    <a:lnTo>
                      <a:pt x="973" y="1225"/>
                    </a:lnTo>
                    <a:lnTo>
                      <a:pt x="973" y="1238"/>
                    </a:lnTo>
                    <a:lnTo>
                      <a:pt x="953" y="1238"/>
                    </a:lnTo>
                    <a:lnTo>
                      <a:pt x="953" y="1225"/>
                    </a:lnTo>
                    <a:close/>
                    <a:moveTo>
                      <a:pt x="0" y="1203"/>
                    </a:moveTo>
                    <a:lnTo>
                      <a:pt x="20" y="1203"/>
                    </a:lnTo>
                    <a:lnTo>
                      <a:pt x="20" y="1217"/>
                    </a:lnTo>
                    <a:lnTo>
                      <a:pt x="0" y="1217"/>
                    </a:lnTo>
                    <a:lnTo>
                      <a:pt x="0" y="1203"/>
                    </a:lnTo>
                    <a:close/>
                    <a:moveTo>
                      <a:pt x="953" y="1198"/>
                    </a:moveTo>
                    <a:lnTo>
                      <a:pt x="973" y="1198"/>
                    </a:lnTo>
                    <a:lnTo>
                      <a:pt x="973" y="1211"/>
                    </a:lnTo>
                    <a:lnTo>
                      <a:pt x="953" y="1211"/>
                    </a:lnTo>
                    <a:lnTo>
                      <a:pt x="953" y="1198"/>
                    </a:lnTo>
                    <a:close/>
                    <a:moveTo>
                      <a:pt x="0" y="1176"/>
                    </a:moveTo>
                    <a:lnTo>
                      <a:pt x="20" y="1176"/>
                    </a:lnTo>
                    <a:lnTo>
                      <a:pt x="20" y="1190"/>
                    </a:lnTo>
                    <a:lnTo>
                      <a:pt x="0" y="1190"/>
                    </a:lnTo>
                    <a:lnTo>
                      <a:pt x="0" y="1176"/>
                    </a:lnTo>
                    <a:close/>
                    <a:moveTo>
                      <a:pt x="953" y="1171"/>
                    </a:moveTo>
                    <a:lnTo>
                      <a:pt x="973" y="1171"/>
                    </a:lnTo>
                    <a:lnTo>
                      <a:pt x="973" y="1184"/>
                    </a:lnTo>
                    <a:lnTo>
                      <a:pt x="953" y="1184"/>
                    </a:lnTo>
                    <a:lnTo>
                      <a:pt x="953" y="1171"/>
                    </a:lnTo>
                    <a:close/>
                    <a:moveTo>
                      <a:pt x="0" y="1150"/>
                    </a:moveTo>
                    <a:lnTo>
                      <a:pt x="20" y="1150"/>
                    </a:lnTo>
                    <a:lnTo>
                      <a:pt x="20" y="1163"/>
                    </a:lnTo>
                    <a:lnTo>
                      <a:pt x="0" y="1163"/>
                    </a:lnTo>
                    <a:lnTo>
                      <a:pt x="0" y="1150"/>
                    </a:lnTo>
                    <a:close/>
                    <a:moveTo>
                      <a:pt x="953" y="1144"/>
                    </a:moveTo>
                    <a:lnTo>
                      <a:pt x="973" y="1144"/>
                    </a:lnTo>
                    <a:lnTo>
                      <a:pt x="973" y="1157"/>
                    </a:lnTo>
                    <a:lnTo>
                      <a:pt x="953" y="1157"/>
                    </a:lnTo>
                    <a:lnTo>
                      <a:pt x="953" y="1144"/>
                    </a:lnTo>
                    <a:close/>
                    <a:moveTo>
                      <a:pt x="0" y="1123"/>
                    </a:moveTo>
                    <a:lnTo>
                      <a:pt x="20" y="1123"/>
                    </a:lnTo>
                    <a:lnTo>
                      <a:pt x="20" y="1136"/>
                    </a:lnTo>
                    <a:lnTo>
                      <a:pt x="0" y="1136"/>
                    </a:lnTo>
                    <a:lnTo>
                      <a:pt x="0" y="1123"/>
                    </a:lnTo>
                    <a:close/>
                    <a:moveTo>
                      <a:pt x="953" y="1117"/>
                    </a:moveTo>
                    <a:lnTo>
                      <a:pt x="973" y="1117"/>
                    </a:lnTo>
                    <a:lnTo>
                      <a:pt x="973" y="1130"/>
                    </a:lnTo>
                    <a:lnTo>
                      <a:pt x="953" y="1130"/>
                    </a:lnTo>
                    <a:lnTo>
                      <a:pt x="953" y="1117"/>
                    </a:lnTo>
                    <a:close/>
                    <a:moveTo>
                      <a:pt x="0" y="1096"/>
                    </a:moveTo>
                    <a:lnTo>
                      <a:pt x="20" y="1096"/>
                    </a:lnTo>
                    <a:lnTo>
                      <a:pt x="20" y="1110"/>
                    </a:lnTo>
                    <a:lnTo>
                      <a:pt x="0" y="1110"/>
                    </a:lnTo>
                    <a:lnTo>
                      <a:pt x="0" y="1096"/>
                    </a:lnTo>
                    <a:close/>
                    <a:moveTo>
                      <a:pt x="953" y="1090"/>
                    </a:moveTo>
                    <a:lnTo>
                      <a:pt x="973" y="1090"/>
                    </a:lnTo>
                    <a:lnTo>
                      <a:pt x="973" y="1104"/>
                    </a:lnTo>
                    <a:lnTo>
                      <a:pt x="953" y="1104"/>
                    </a:lnTo>
                    <a:lnTo>
                      <a:pt x="953" y="1090"/>
                    </a:lnTo>
                    <a:close/>
                    <a:moveTo>
                      <a:pt x="0" y="1069"/>
                    </a:moveTo>
                    <a:lnTo>
                      <a:pt x="20" y="1069"/>
                    </a:lnTo>
                    <a:lnTo>
                      <a:pt x="20" y="1083"/>
                    </a:lnTo>
                    <a:lnTo>
                      <a:pt x="0" y="1083"/>
                    </a:lnTo>
                    <a:lnTo>
                      <a:pt x="0" y="1069"/>
                    </a:lnTo>
                    <a:close/>
                    <a:moveTo>
                      <a:pt x="953" y="1064"/>
                    </a:moveTo>
                    <a:lnTo>
                      <a:pt x="973" y="1064"/>
                    </a:lnTo>
                    <a:lnTo>
                      <a:pt x="973" y="1077"/>
                    </a:lnTo>
                    <a:lnTo>
                      <a:pt x="953" y="1077"/>
                    </a:lnTo>
                    <a:lnTo>
                      <a:pt x="953" y="1064"/>
                    </a:lnTo>
                    <a:close/>
                    <a:moveTo>
                      <a:pt x="0" y="1043"/>
                    </a:moveTo>
                    <a:lnTo>
                      <a:pt x="20" y="1043"/>
                    </a:lnTo>
                    <a:lnTo>
                      <a:pt x="20" y="1056"/>
                    </a:lnTo>
                    <a:lnTo>
                      <a:pt x="0" y="1056"/>
                    </a:lnTo>
                    <a:lnTo>
                      <a:pt x="0" y="1043"/>
                    </a:lnTo>
                    <a:close/>
                    <a:moveTo>
                      <a:pt x="953" y="1037"/>
                    </a:moveTo>
                    <a:lnTo>
                      <a:pt x="973" y="1037"/>
                    </a:lnTo>
                    <a:lnTo>
                      <a:pt x="973" y="1050"/>
                    </a:lnTo>
                    <a:lnTo>
                      <a:pt x="953" y="1050"/>
                    </a:lnTo>
                    <a:lnTo>
                      <a:pt x="953" y="1037"/>
                    </a:lnTo>
                    <a:close/>
                    <a:moveTo>
                      <a:pt x="0" y="1015"/>
                    </a:moveTo>
                    <a:lnTo>
                      <a:pt x="20" y="1015"/>
                    </a:lnTo>
                    <a:lnTo>
                      <a:pt x="20" y="1029"/>
                    </a:lnTo>
                    <a:lnTo>
                      <a:pt x="0" y="1029"/>
                    </a:lnTo>
                    <a:lnTo>
                      <a:pt x="0" y="1015"/>
                    </a:lnTo>
                    <a:close/>
                    <a:moveTo>
                      <a:pt x="953" y="1010"/>
                    </a:moveTo>
                    <a:lnTo>
                      <a:pt x="973" y="1010"/>
                    </a:lnTo>
                    <a:lnTo>
                      <a:pt x="973" y="1023"/>
                    </a:lnTo>
                    <a:lnTo>
                      <a:pt x="953" y="1023"/>
                    </a:lnTo>
                    <a:lnTo>
                      <a:pt x="953" y="1010"/>
                    </a:lnTo>
                    <a:close/>
                    <a:moveTo>
                      <a:pt x="0" y="989"/>
                    </a:moveTo>
                    <a:lnTo>
                      <a:pt x="20" y="989"/>
                    </a:lnTo>
                    <a:lnTo>
                      <a:pt x="20" y="1002"/>
                    </a:lnTo>
                    <a:lnTo>
                      <a:pt x="0" y="1002"/>
                    </a:lnTo>
                    <a:lnTo>
                      <a:pt x="0" y="989"/>
                    </a:lnTo>
                    <a:close/>
                    <a:moveTo>
                      <a:pt x="953" y="983"/>
                    </a:moveTo>
                    <a:lnTo>
                      <a:pt x="973" y="983"/>
                    </a:lnTo>
                    <a:lnTo>
                      <a:pt x="973" y="997"/>
                    </a:lnTo>
                    <a:lnTo>
                      <a:pt x="953" y="997"/>
                    </a:lnTo>
                    <a:lnTo>
                      <a:pt x="953" y="983"/>
                    </a:lnTo>
                    <a:close/>
                    <a:moveTo>
                      <a:pt x="0" y="962"/>
                    </a:moveTo>
                    <a:lnTo>
                      <a:pt x="20" y="962"/>
                    </a:lnTo>
                    <a:lnTo>
                      <a:pt x="20" y="975"/>
                    </a:lnTo>
                    <a:lnTo>
                      <a:pt x="0" y="975"/>
                    </a:lnTo>
                    <a:lnTo>
                      <a:pt x="0" y="962"/>
                    </a:lnTo>
                    <a:close/>
                    <a:moveTo>
                      <a:pt x="953" y="957"/>
                    </a:moveTo>
                    <a:lnTo>
                      <a:pt x="973" y="957"/>
                    </a:lnTo>
                    <a:lnTo>
                      <a:pt x="973" y="970"/>
                    </a:lnTo>
                    <a:lnTo>
                      <a:pt x="953" y="970"/>
                    </a:lnTo>
                    <a:lnTo>
                      <a:pt x="953" y="957"/>
                    </a:lnTo>
                    <a:close/>
                    <a:moveTo>
                      <a:pt x="0" y="935"/>
                    </a:moveTo>
                    <a:lnTo>
                      <a:pt x="20" y="935"/>
                    </a:lnTo>
                    <a:lnTo>
                      <a:pt x="20" y="949"/>
                    </a:lnTo>
                    <a:lnTo>
                      <a:pt x="0" y="949"/>
                    </a:lnTo>
                    <a:lnTo>
                      <a:pt x="0" y="935"/>
                    </a:lnTo>
                    <a:close/>
                    <a:moveTo>
                      <a:pt x="953" y="930"/>
                    </a:moveTo>
                    <a:lnTo>
                      <a:pt x="973" y="930"/>
                    </a:lnTo>
                    <a:lnTo>
                      <a:pt x="973" y="943"/>
                    </a:lnTo>
                    <a:lnTo>
                      <a:pt x="953" y="943"/>
                    </a:lnTo>
                    <a:lnTo>
                      <a:pt x="953" y="930"/>
                    </a:lnTo>
                    <a:close/>
                    <a:moveTo>
                      <a:pt x="0" y="908"/>
                    </a:moveTo>
                    <a:lnTo>
                      <a:pt x="20" y="908"/>
                    </a:lnTo>
                    <a:lnTo>
                      <a:pt x="20" y="922"/>
                    </a:lnTo>
                    <a:lnTo>
                      <a:pt x="0" y="922"/>
                    </a:lnTo>
                    <a:lnTo>
                      <a:pt x="0" y="908"/>
                    </a:lnTo>
                    <a:close/>
                    <a:moveTo>
                      <a:pt x="953" y="903"/>
                    </a:moveTo>
                    <a:lnTo>
                      <a:pt x="973" y="903"/>
                    </a:lnTo>
                    <a:lnTo>
                      <a:pt x="973" y="916"/>
                    </a:lnTo>
                    <a:lnTo>
                      <a:pt x="953" y="916"/>
                    </a:lnTo>
                    <a:lnTo>
                      <a:pt x="953" y="903"/>
                    </a:lnTo>
                    <a:close/>
                    <a:moveTo>
                      <a:pt x="0" y="882"/>
                    </a:moveTo>
                    <a:lnTo>
                      <a:pt x="20" y="882"/>
                    </a:lnTo>
                    <a:lnTo>
                      <a:pt x="20" y="895"/>
                    </a:lnTo>
                    <a:lnTo>
                      <a:pt x="0" y="895"/>
                    </a:lnTo>
                    <a:lnTo>
                      <a:pt x="0" y="882"/>
                    </a:lnTo>
                    <a:close/>
                    <a:moveTo>
                      <a:pt x="953" y="876"/>
                    </a:moveTo>
                    <a:lnTo>
                      <a:pt x="973" y="876"/>
                    </a:lnTo>
                    <a:lnTo>
                      <a:pt x="973" y="889"/>
                    </a:lnTo>
                    <a:lnTo>
                      <a:pt x="953" y="889"/>
                    </a:lnTo>
                    <a:lnTo>
                      <a:pt x="953" y="876"/>
                    </a:lnTo>
                    <a:close/>
                    <a:moveTo>
                      <a:pt x="0" y="855"/>
                    </a:moveTo>
                    <a:lnTo>
                      <a:pt x="20" y="855"/>
                    </a:lnTo>
                    <a:lnTo>
                      <a:pt x="20" y="868"/>
                    </a:lnTo>
                    <a:lnTo>
                      <a:pt x="0" y="868"/>
                    </a:lnTo>
                    <a:lnTo>
                      <a:pt x="0" y="855"/>
                    </a:lnTo>
                    <a:close/>
                    <a:moveTo>
                      <a:pt x="953" y="849"/>
                    </a:moveTo>
                    <a:lnTo>
                      <a:pt x="973" y="849"/>
                    </a:lnTo>
                    <a:lnTo>
                      <a:pt x="973" y="862"/>
                    </a:lnTo>
                    <a:lnTo>
                      <a:pt x="953" y="862"/>
                    </a:lnTo>
                    <a:lnTo>
                      <a:pt x="953" y="849"/>
                    </a:lnTo>
                    <a:close/>
                    <a:moveTo>
                      <a:pt x="0" y="828"/>
                    </a:moveTo>
                    <a:lnTo>
                      <a:pt x="20" y="828"/>
                    </a:lnTo>
                    <a:lnTo>
                      <a:pt x="20" y="841"/>
                    </a:lnTo>
                    <a:lnTo>
                      <a:pt x="0" y="841"/>
                    </a:lnTo>
                    <a:lnTo>
                      <a:pt x="0" y="828"/>
                    </a:lnTo>
                    <a:close/>
                    <a:moveTo>
                      <a:pt x="953" y="822"/>
                    </a:moveTo>
                    <a:lnTo>
                      <a:pt x="973" y="822"/>
                    </a:lnTo>
                    <a:lnTo>
                      <a:pt x="973" y="836"/>
                    </a:lnTo>
                    <a:lnTo>
                      <a:pt x="953" y="836"/>
                    </a:lnTo>
                    <a:lnTo>
                      <a:pt x="953" y="822"/>
                    </a:lnTo>
                    <a:close/>
                    <a:moveTo>
                      <a:pt x="0" y="801"/>
                    </a:moveTo>
                    <a:lnTo>
                      <a:pt x="20" y="801"/>
                    </a:lnTo>
                    <a:lnTo>
                      <a:pt x="20" y="815"/>
                    </a:lnTo>
                    <a:lnTo>
                      <a:pt x="0" y="815"/>
                    </a:lnTo>
                    <a:lnTo>
                      <a:pt x="0" y="801"/>
                    </a:lnTo>
                    <a:close/>
                    <a:moveTo>
                      <a:pt x="953" y="796"/>
                    </a:moveTo>
                    <a:lnTo>
                      <a:pt x="973" y="796"/>
                    </a:lnTo>
                    <a:lnTo>
                      <a:pt x="973" y="809"/>
                    </a:lnTo>
                    <a:lnTo>
                      <a:pt x="953" y="809"/>
                    </a:lnTo>
                    <a:lnTo>
                      <a:pt x="953" y="796"/>
                    </a:lnTo>
                    <a:close/>
                    <a:moveTo>
                      <a:pt x="0" y="775"/>
                    </a:moveTo>
                    <a:lnTo>
                      <a:pt x="20" y="775"/>
                    </a:lnTo>
                    <a:lnTo>
                      <a:pt x="20" y="787"/>
                    </a:lnTo>
                    <a:lnTo>
                      <a:pt x="0" y="787"/>
                    </a:lnTo>
                    <a:lnTo>
                      <a:pt x="0" y="775"/>
                    </a:lnTo>
                    <a:close/>
                    <a:moveTo>
                      <a:pt x="953" y="769"/>
                    </a:moveTo>
                    <a:lnTo>
                      <a:pt x="973" y="769"/>
                    </a:lnTo>
                    <a:lnTo>
                      <a:pt x="973" y="782"/>
                    </a:lnTo>
                    <a:lnTo>
                      <a:pt x="953" y="782"/>
                    </a:lnTo>
                    <a:lnTo>
                      <a:pt x="953" y="769"/>
                    </a:lnTo>
                    <a:close/>
                    <a:moveTo>
                      <a:pt x="0" y="747"/>
                    </a:moveTo>
                    <a:lnTo>
                      <a:pt x="20" y="747"/>
                    </a:lnTo>
                    <a:lnTo>
                      <a:pt x="20" y="761"/>
                    </a:lnTo>
                    <a:lnTo>
                      <a:pt x="0" y="761"/>
                    </a:lnTo>
                    <a:lnTo>
                      <a:pt x="0" y="747"/>
                    </a:lnTo>
                    <a:close/>
                    <a:moveTo>
                      <a:pt x="953" y="742"/>
                    </a:moveTo>
                    <a:lnTo>
                      <a:pt x="973" y="742"/>
                    </a:lnTo>
                    <a:lnTo>
                      <a:pt x="973" y="755"/>
                    </a:lnTo>
                    <a:lnTo>
                      <a:pt x="953" y="755"/>
                    </a:lnTo>
                    <a:lnTo>
                      <a:pt x="953" y="742"/>
                    </a:lnTo>
                    <a:close/>
                    <a:moveTo>
                      <a:pt x="0" y="721"/>
                    </a:moveTo>
                    <a:lnTo>
                      <a:pt x="20" y="721"/>
                    </a:lnTo>
                    <a:lnTo>
                      <a:pt x="20" y="734"/>
                    </a:lnTo>
                    <a:lnTo>
                      <a:pt x="0" y="734"/>
                    </a:lnTo>
                    <a:lnTo>
                      <a:pt x="0" y="721"/>
                    </a:lnTo>
                    <a:close/>
                    <a:moveTo>
                      <a:pt x="953" y="715"/>
                    </a:moveTo>
                    <a:lnTo>
                      <a:pt x="973" y="715"/>
                    </a:lnTo>
                    <a:lnTo>
                      <a:pt x="973" y="729"/>
                    </a:lnTo>
                    <a:lnTo>
                      <a:pt x="953" y="729"/>
                    </a:lnTo>
                    <a:lnTo>
                      <a:pt x="953" y="715"/>
                    </a:lnTo>
                    <a:close/>
                    <a:moveTo>
                      <a:pt x="0" y="694"/>
                    </a:moveTo>
                    <a:lnTo>
                      <a:pt x="20" y="694"/>
                    </a:lnTo>
                    <a:lnTo>
                      <a:pt x="20" y="707"/>
                    </a:lnTo>
                    <a:lnTo>
                      <a:pt x="0" y="707"/>
                    </a:lnTo>
                    <a:lnTo>
                      <a:pt x="0" y="694"/>
                    </a:lnTo>
                    <a:close/>
                    <a:moveTo>
                      <a:pt x="953" y="688"/>
                    </a:moveTo>
                    <a:lnTo>
                      <a:pt x="973" y="688"/>
                    </a:lnTo>
                    <a:lnTo>
                      <a:pt x="973" y="702"/>
                    </a:lnTo>
                    <a:lnTo>
                      <a:pt x="953" y="702"/>
                    </a:lnTo>
                    <a:lnTo>
                      <a:pt x="953" y="688"/>
                    </a:lnTo>
                    <a:close/>
                    <a:moveTo>
                      <a:pt x="0" y="667"/>
                    </a:moveTo>
                    <a:lnTo>
                      <a:pt x="20" y="667"/>
                    </a:lnTo>
                    <a:lnTo>
                      <a:pt x="20" y="680"/>
                    </a:lnTo>
                    <a:lnTo>
                      <a:pt x="0" y="680"/>
                    </a:lnTo>
                    <a:lnTo>
                      <a:pt x="0" y="667"/>
                    </a:lnTo>
                    <a:close/>
                    <a:moveTo>
                      <a:pt x="953" y="662"/>
                    </a:moveTo>
                    <a:lnTo>
                      <a:pt x="973" y="662"/>
                    </a:lnTo>
                    <a:lnTo>
                      <a:pt x="973" y="675"/>
                    </a:lnTo>
                    <a:lnTo>
                      <a:pt x="953" y="675"/>
                    </a:lnTo>
                    <a:lnTo>
                      <a:pt x="953" y="662"/>
                    </a:lnTo>
                    <a:close/>
                    <a:moveTo>
                      <a:pt x="0" y="640"/>
                    </a:moveTo>
                    <a:lnTo>
                      <a:pt x="20" y="640"/>
                    </a:lnTo>
                    <a:lnTo>
                      <a:pt x="20" y="654"/>
                    </a:lnTo>
                    <a:lnTo>
                      <a:pt x="0" y="654"/>
                    </a:lnTo>
                    <a:lnTo>
                      <a:pt x="0" y="640"/>
                    </a:lnTo>
                    <a:close/>
                    <a:moveTo>
                      <a:pt x="953" y="634"/>
                    </a:moveTo>
                    <a:lnTo>
                      <a:pt x="973" y="634"/>
                    </a:lnTo>
                    <a:lnTo>
                      <a:pt x="973" y="648"/>
                    </a:lnTo>
                    <a:lnTo>
                      <a:pt x="953" y="648"/>
                    </a:lnTo>
                    <a:lnTo>
                      <a:pt x="953" y="634"/>
                    </a:lnTo>
                    <a:close/>
                    <a:moveTo>
                      <a:pt x="0" y="614"/>
                    </a:moveTo>
                    <a:lnTo>
                      <a:pt x="20" y="614"/>
                    </a:lnTo>
                    <a:lnTo>
                      <a:pt x="20" y="627"/>
                    </a:lnTo>
                    <a:lnTo>
                      <a:pt x="0" y="627"/>
                    </a:lnTo>
                    <a:lnTo>
                      <a:pt x="0" y="614"/>
                    </a:lnTo>
                    <a:close/>
                    <a:moveTo>
                      <a:pt x="953" y="608"/>
                    </a:moveTo>
                    <a:lnTo>
                      <a:pt x="973" y="608"/>
                    </a:lnTo>
                    <a:lnTo>
                      <a:pt x="973" y="621"/>
                    </a:lnTo>
                    <a:lnTo>
                      <a:pt x="953" y="621"/>
                    </a:lnTo>
                    <a:lnTo>
                      <a:pt x="953" y="608"/>
                    </a:lnTo>
                    <a:close/>
                    <a:moveTo>
                      <a:pt x="0" y="587"/>
                    </a:moveTo>
                    <a:lnTo>
                      <a:pt x="20" y="587"/>
                    </a:lnTo>
                    <a:lnTo>
                      <a:pt x="20" y="600"/>
                    </a:lnTo>
                    <a:lnTo>
                      <a:pt x="0" y="600"/>
                    </a:lnTo>
                    <a:lnTo>
                      <a:pt x="0" y="587"/>
                    </a:lnTo>
                    <a:close/>
                    <a:moveTo>
                      <a:pt x="953" y="581"/>
                    </a:moveTo>
                    <a:lnTo>
                      <a:pt x="973" y="581"/>
                    </a:lnTo>
                    <a:lnTo>
                      <a:pt x="973" y="594"/>
                    </a:lnTo>
                    <a:lnTo>
                      <a:pt x="953" y="594"/>
                    </a:lnTo>
                    <a:lnTo>
                      <a:pt x="953" y="581"/>
                    </a:lnTo>
                    <a:close/>
                    <a:moveTo>
                      <a:pt x="0" y="560"/>
                    </a:moveTo>
                    <a:lnTo>
                      <a:pt x="20" y="560"/>
                    </a:lnTo>
                    <a:lnTo>
                      <a:pt x="20" y="573"/>
                    </a:lnTo>
                    <a:lnTo>
                      <a:pt x="0" y="573"/>
                    </a:lnTo>
                    <a:lnTo>
                      <a:pt x="0" y="560"/>
                    </a:lnTo>
                    <a:close/>
                    <a:moveTo>
                      <a:pt x="953" y="554"/>
                    </a:moveTo>
                    <a:lnTo>
                      <a:pt x="973" y="554"/>
                    </a:lnTo>
                    <a:lnTo>
                      <a:pt x="973" y="568"/>
                    </a:lnTo>
                    <a:lnTo>
                      <a:pt x="953" y="568"/>
                    </a:lnTo>
                    <a:lnTo>
                      <a:pt x="953" y="554"/>
                    </a:lnTo>
                    <a:close/>
                    <a:moveTo>
                      <a:pt x="0" y="533"/>
                    </a:moveTo>
                    <a:lnTo>
                      <a:pt x="20" y="533"/>
                    </a:lnTo>
                    <a:lnTo>
                      <a:pt x="20" y="547"/>
                    </a:lnTo>
                    <a:lnTo>
                      <a:pt x="0" y="547"/>
                    </a:lnTo>
                    <a:lnTo>
                      <a:pt x="0" y="533"/>
                    </a:lnTo>
                    <a:close/>
                    <a:moveTo>
                      <a:pt x="953" y="527"/>
                    </a:moveTo>
                    <a:lnTo>
                      <a:pt x="973" y="527"/>
                    </a:lnTo>
                    <a:lnTo>
                      <a:pt x="973" y="541"/>
                    </a:lnTo>
                    <a:lnTo>
                      <a:pt x="953" y="541"/>
                    </a:lnTo>
                    <a:lnTo>
                      <a:pt x="953" y="527"/>
                    </a:lnTo>
                    <a:close/>
                    <a:moveTo>
                      <a:pt x="0" y="507"/>
                    </a:moveTo>
                    <a:lnTo>
                      <a:pt x="20" y="507"/>
                    </a:lnTo>
                    <a:lnTo>
                      <a:pt x="20" y="519"/>
                    </a:lnTo>
                    <a:lnTo>
                      <a:pt x="0" y="519"/>
                    </a:lnTo>
                    <a:lnTo>
                      <a:pt x="0" y="507"/>
                    </a:lnTo>
                    <a:close/>
                    <a:moveTo>
                      <a:pt x="953" y="501"/>
                    </a:moveTo>
                    <a:lnTo>
                      <a:pt x="973" y="501"/>
                    </a:lnTo>
                    <a:lnTo>
                      <a:pt x="973" y="514"/>
                    </a:lnTo>
                    <a:lnTo>
                      <a:pt x="953" y="514"/>
                    </a:lnTo>
                    <a:lnTo>
                      <a:pt x="953" y="501"/>
                    </a:lnTo>
                    <a:close/>
                    <a:moveTo>
                      <a:pt x="0" y="479"/>
                    </a:moveTo>
                    <a:lnTo>
                      <a:pt x="20" y="479"/>
                    </a:lnTo>
                    <a:lnTo>
                      <a:pt x="20" y="493"/>
                    </a:lnTo>
                    <a:lnTo>
                      <a:pt x="0" y="493"/>
                    </a:lnTo>
                    <a:lnTo>
                      <a:pt x="0" y="479"/>
                    </a:lnTo>
                    <a:close/>
                    <a:moveTo>
                      <a:pt x="953" y="474"/>
                    </a:moveTo>
                    <a:lnTo>
                      <a:pt x="973" y="474"/>
                    </a:lnTo>
                    <a:lnTo>
                      <a:pt x="973" y="487"/>
                    </a:lnTo>
                    <a:lnTo>
                      <a:pt x="953" y="487"/>
                    </a:lnTo>
                    <a:lnTo>
                      <a:pt x="953" y="474"/>
                    </a:lnTo>
                    <a:close/>
                    <a:moveTo>
                      <a:pt x="0" y="453"/>
                    </a:moveTo>
                    <a:lnTo>
                      <a:pt x="20" y="453"/>
                    </a:lnTo>
                    <a:lnTo>
                      <a:pt x="20" y="466"/>
                    </a:lnTo>
                    <a:lnTo>
                      <a:pt x="0" y="466"/>
                    </a:lnTo>
                    <a:lnTo>
                      <a:pt x="0" y="453"/>
                    </a:lnTo>
                    <a:close/>
                    <a:moveTo>
                      <a:pt x="953" y="447"/>
                    </a:moveTo>
                    <a:lnTo>
                      <a:pt x="973" y="447"/>
                    </a:lnTo>
                    <a:lnTo>
                      <a:pt x="973" y="461"/>
                    </a:lnTo>
                    <a:lnTo>
                      <a:pt x="953" y="461"/>
                    </a:lnTo>
                    <a:lnTo>
                      <a:pt x="953" y="447"/>
                    </a:lnTo>
                    <a:close/>
                    <a:moveTo>
                      <a:pt x="0" y="426"/>
                    </a:moveTo>
                    <a:lnTo>
                      <a:pt x="20" y="426"/>
                    </a:lnTo>
                    <a:lnTo>
                      <a:pt x="20" y="439"/>
                    </a:lnTo>
                    <a:lnTo>
                      <a:pt x="0" y="439"/>
                    </a:lnTo>
                    <a:lnTo>
                      <a:pt x="0" y="426"/>
                    </a:lnTo>
                    <a:close/>
                    <a:moveTo>
                      <a:pt x="953" y="420"/>
                    </a:moveTo>
                    <a:lnTo>
                      <a:pt x="973" y="420"/>
                    </a:lnTo>
                    <a:lnTo>
                      <a:pt x="973" y="434"/>
                    </a:lnTo>
                    <a:lnTo>
                      <a:pt x="953" y="434"/>
                    </a:lnTo>
                    <a:lnTo>
                      <a:pt x="953" y="420"/>
                    </a:lnTo>
                    <a:close/>
                    <a:moveTo>
                      <a:pt x="0" y="399"/>
                    </a:moveTo>
                    <a:lnTo>
                      <a:pt x="20" y="399"/>
                    </a:lnTo>
                    <a:lnTo>
                      <a:pt x="20" y="412"/>
                    </a:lnTo>
                    <a:lnTo>
                      <a:pt x="0" y="412"/>
                    </a:lnTo>
                    <a:lnTo>
                      <a:pt x="0" y="399"/>
                    </a:lnTo>
                    <a:close/>
                    <a:moveTo>
                      <a:pt x="953" y="394"/>
                    </a:moveTo>
                    <a:lnTo>
                      <a:pt x="973" y="394"/>
                    </a:lnTo>
                    <a:lnTo>
                      <a:pt x="973" y="407"/>
                    </a:lnTo>
                    <a:lnTo>
                      <a:pt x="953" y="407"/>
                    </a:lnTo>
                    <a:lnTo>
                      <a:pt x="953" y="394"/>
                    </a:lnTo>
                    <a:close/>
                    <a:moveTo>
                      <a:pt x="0" y="372"/>
                    </a:moveTo>
                    <a:lnTo>
                      <a:pt x="20" y="372"/>
                    </a:lnTo>
                    <a:lnTo>
                      <a:pt x="20" y="386"/>
                    </a:lnTo>
                    <a:lnTo>
                      <a:pt x="0" y="386"/>
                    </a:lnTo>
                    <a:lnTo>
                      <a:pt x="0" y="372"/>
                    </a:lnTo>
                    <a:close/>
                    <a:moveTo>
                      <a:pt x="953" y="366"/>
                    </a:moveTo>
                    <a:lnTo>
                      <a:pt x="973" y="366"/>
                    </a:lnTo>
                    <a:lnTo>
                      <a:pt x="973" y="380"/>
                    </a:lnTo>
                    <a:lnTo>
                      <a:pt x="953" y="380"/>
                    </a:lnTo>
                    <a:lnTo>
                      <a:pt x="953" y="366"/>
                    </a:lnTo>
                    <a:close/>
                    <a:moveTo>
                      <a:pt x="0" y="346"/>
                    </a:moveTo>
                    <a:lnTo>
                      <a:pt x="20" y="346"/>
                    </a:lnTo>
                    <a:lnTo>
                      <a:pt x="20" y="359"/>
                    </a:lnTo>
                    <a:lnTo>
                      <a:pt x="0" y="359"/>
                    </a:lnTo>
                    <a:lnTo>
                      <a:pt x="0" y="346"/>
                    </a:lnTo>
                    <a:close/>
                    <a:moveTo>
                      <a:pt x="953" y="340"/>
                    </a:moveTo>
                    <a:lnTo>
                      <a:pt x="973" y="340"/>
                    </a:lnTo>
                    <a:lnTo>
                      <a:pt x="973" y="353"/>
                    </a:lnTo>
                    <a:lnTo>
                      <a:pt x="953" y="353"/>
                    </a:lnTo>
                    <a:lnTo>
                      <a:pt x="953" y="340"/>
                    </a:lnTo>
                    <a:close/>
                    <a:moveTo>
                      <a:pt x="0" y="319"/>
                    </a:moveTo>
                    <a:lnTo>
                      <a:pt x="20" y="319"/>
                    </a:lnTo>
                    <a:lnTo>
                      <a:pt x="20" y="332"/>
                    </a:lnTo>
                    <a:lnTo>
                      <a:pt x="0" y="332"/>
                    </a:lnTo>
                    <a:lnTo>
                      <a:pt x="0" y="319"/>
                    </a:lnTo>
                    <a:close/>
                    <a:moveTo>
                      <a:pt x="953" y="313"/>
                    </a:moveTo>
                    <a:lnTo>
                      <a:pt x="973" y="313"/>
                    </a:lnTo>
                    <a:lnTo>
                      <a:pt x="973" y="326"/>
                    </a:lnTo>
                    <a:lnTo>
                      <a:pt x="953" y="326"/>
                    </a:lnTo>
                    <a:lnTo>
                      <a:pt x="953" y="313"/>
                    </a:lnTo>
                    <a:close/>
                    <a:moveTo>
                      <a:pt x="0" y="292"/>
                    </a:moveTo>
                    <a:lnTo>
                      <a:pt x="20" y="292"/>
                    </a:lnTo>
                    <a:lnTo>
                      <a:pt x="20" y="305"/>
                    </a:lnTo>
                    <a:lnTo>
                      <a:pt x="0" y="305"/>
                    </a:lnTo>
                    <a:lnTo>
                      <a:pt x="0" y="292"/>
                    </a:lnTo>
                    <a:close/>
                    <a:moveTo>
                      <a:pt x="953" y="286"/>
                    </a:moveTo>
                    <a:lnTo>
                      <a:pt x="973" y="286"/>
                    </a:lnTo>
                    <a:lnTo>
                      <a:pt x="973" y="300"/>
                    </a:lnTo>
                    <a:lnTo>
                      <a:pt x="953" y="300"/>
                    </a:lnTo>
                    <a:lnTo>
                      <a:pt x="953" y="286"/>
                    </a:lnTo>
                    <a:close/>
                    <a:moveTo>
                      <a:pt x="0" y="265"/>
                    </a:moveTo>
                    <a:lnTo>
                      <a:pt x="20" y="265"/>
                    </a:lnTo>
                    <a:lnTo>
                      <a:pt x="20" y="279"/>
                    </a:lnTo>
                    <a:lnTo>
                      <a:pt x="0" y="279"/>
                    </a:lnTo>
                    <a:lnTo>
                      <a:pt x="0" y="265"/>
                    </a:lnTo>
                    <a:close/>
                    <a:moveTo>
                      <a:pt x="953" y="259"/>
                    </a:moveTo>
                    <a:lnTo>
                      <a:pt x="973" y="259"/>
                    </a:lnTo>
                    <a:lnTo>
                      <a:pt x="973" y="273"/>
                    </a:lnTo>
                    <a:lnTo>
                      <a:pt x="953" y="273"/>
                    </a:lnTo>
                    <a:lnTo>
                      <a:pt x="953" y="259"/>
                    </a:lnTo>
                    <a:close/>
                    <a:moveTo>
                      <a:pt x="0" y="239"/>
                    </a:moveTo>
                    <a:lnTo>
                      <a:pt x="20" y="239"/>
                    </a:lnTo>
                    <a:lnTo>
                      <a:pt x="20" y="251"/>
                    </a:lnTo>
                    <a:lnTo>
                      <a:pt x="0" y="251"/>
                    </a:lnTo>
                    <a:lnTo>
                      <a:pt x="0" y="239"/>
                    </a:lnTo>
                    <a:close/>
                    <a:moveTo>
                      <a:pt x="953" y="233"/>
                    </a:moveTo>
                    <a:lnTo>
                      <a:pt x="973" y="233"/>
                    </a:lnTo>
                    <a:lnTo>
                      <a:pt x="973" y="246"/>
                    </a:lnTo>
                    <a:lnTo>
                      <a:pt x="953" y="246"/>
                    </a:lnTo>
                    <a:lnTo>
                      <a:pt x="953" y="233"/>
                    </a:lnTo>
                    <a:close/>
                    <a:moveTo>
                      <a:pt x="0" y="211"/>
                    </a:moveTo>
                    <a:lnTo>
                      <a:pt x="20" y="211"/>
                    </a:lnTo>
                    <a:lnTo>
                      <a:pt x="20" y="225"/>
                    </a:lnTo>
                    <a:lnTo>
                      <a:pt x="0" y="225"/>
                    </a:lnTo>
                    <a:lnTo>
                      <a:pt x="0" y="211"/>
                    </a:lnTo>
                    <a:close/>
                    <a:moveTo>
                      <a:pt x="953" y="206"/>
                    </a:moveTo>
                    <a:lnTo>
                      <a:pt x="973" y="206"/>
                    </a:lnTo>
                    <a:lnTo>
                      <a:pt x="973" y="219"/>
                    </a:lnTo>
                    <a:lnTo>
                      <a:pt x="953" y="219"/>
                    </a:lnTo>
                    <a:lnTo>
                      <a:pt x="953" y="206"/>
                    </a:lnTo>
                    <a:close/>
                    <a:moveTo>
                      <a:pt x="0" y="185"/>
                    </a:moveTo>
                    <a:lnTo>
                      <a:pt x="20" y="185"/>
                    </a:lnTo>
                    <a:lnTo>
                      <a:pt x="20" y="198"/>
                    </a:lnTo>
                    <a:lnTo>
                      <a:pt x="0" y="198"/>
                    </a:lnTo>
                    <a:lnTo>
                      <a:pt x="0" y="185"/>
                    </a:lnTo>
                    <a:close/>
                    <a:moveTo>
                      <a:pt x="953" y="179"/>
                    </a:moveTo>
                    <a:lnTo>
                      <a:pt x="973" y="179"/>
                    </a:lnTo>
                    <a:lnTo>
                      <a:pt x="973" y="193"/>
                    </a:lnTo>
                    <a:lnTo>
                      <a:pt x="953" y="193"/>
                    </a:lnTo>
                    <a:lnTo>
                      <a:pt x="953" y="179"/>
                    </a:lnTo>
                    <a:close/>
                    <a:moveTo>
                      <a:pt x="0" y="158"/>
                    </a:moveTo>
                    <a:lnTo>
                      <a:pt x="20" y="158"/>
                    </a:lnTo>
                    <a:lnTo>
                      <a:pt x="20" y="171"/>
                    </a:lnTo>
                    <a:lnTo>
                      <a:pt x="0" y="171"/>
                    </a:lnTo>
                    <a:lnTo>
                      <a:pt x="0" y="158"/>
                    </a:lnTo>
                    <a:close/>
                    <a:moveTo>
                      <a:pt x="953" y="152"/>
                    </a:moveTo>
                    <a:lnTo>
                      <a:pt x="973" y="152"/>
                    </a:lnTo>
                    <a:lnTo>
                      <a:pt x="973" y="166"/>
                    </a:lnTo>
                    <a:lnTo>
                      <a:pt x="953" y="166"/>
                    </a:lnTo>
                    <a:lnTo>
                      <a:pt x="953" y="152"/>
                    </a:lnTo>
                    <a:close/>
                    <a:moveTo>
                      <a:pt x="0" y="131"/>
                    </a:moveTo>
                    <a:lnTo>
                      <a:pt x="20" y="131"/>
                    </a:lnTo>
                    <a:lnTo>
                      <a:pt x="20" y="144"/>
                    </a:lnTo>
                    <a:lnTo>
                      <a:pt x="0" y="144"/>
                    </a:lnTo>
                    <a:lnTo>
                      <a:pt x="0" y="131"/>
                    </a:lnTo>
                    <a:close/>
                    <a:moveTo>
                      <a:pt x="953" y="125"/>
                    </a:moveTo>
                    <a:lnTo>
                      <a:pt x="973" y="125"/>
                    </a:lnTo>
                    <a:lnTo>
                      <a:pt x="973" y="139"/>
                    </a:lnTo>
                    <a:lnTo>
                      <a:pt x="953" y="139"/>
                    </a:lnTo>
                    <a:lnTo>
                      <a:pt x="953" y="125"/>
                    </a:lnTo>
                    <a:close/>
                    <a:moveTo>
                      <a:pt x="0" y="104"/>
                    </a:moveTo>
                    <a:lnTo>
                      <a:pt x="20" y="104"/>
                    </a:lnTo>
                    <a:lnTo>
                      <a:pt x="20" y="118"/>
                    </a:lnTo>
                    <a:lnTo>
                      <a:pt x="0" y="118"/>
                    </a:lnTo>
                    <a:lnTo>
                      <a:pt x="0" y="104"/>
                    </a:lnTo>
                    <a:close/>
                    <a:moveTo>
                      <a:pt x="953" y="98"/>
                    </a:moveTo>
                    <a:lnTo>
                      <a:pt x="973" y="98"/>
                    </a:lnTo>
                    <a:lnTo>
                      <a:pt x="973" y="112"/>
                    </a:lnTo>
                    <a:lnTo>
                      <a:pt x="953" y="112"/>
                    </a:lnTo>
                    <a:lnTo>
                      <a:pt x="953" y="98"/>
                    </a:lnTo>
                    <a:close/>
                    <a:moveTo>
                      <a:pt x="0" y="77"/>
                    </a:moveTo>
                    <a:lnTo>
                      <a:pt x="20" y="77"/>
                    </a:lnTo>
                    <a:lnTo>
                      <a:pt x="20" y="91"/>
                    </a:lnTo>
                    <a:lnTo>
                      <a:pt x="0" y="91"/>
                    </a:lnTo>
                    <a:lnTo>
                      <a:pt x="0" y="77"/>
                    </a:lnTo>
                    <a:close/>
                    <a:moveTo>
                      <a:pt x="953" y="72"/>
                    </a:moveTo>
                    <a:lnTo>
                      <a:pt x="973" y="72"/>
                    </a:lnTo>
                    <a:lnTo>
                      <a:pt x="973" y="85"/>
                    </a:lnTo>
                    <a:lnTo>
                      <a:pt x="953" y="85"/>
                    </a:lnTo>
                    <a:lnTo>
                      <a:pt x="953" y="72"/>
                    </a:lnTo>
                    <a:close/>
                    <a:moveTo>
                      <a:pt x="0" y="51"/>
                    </a:moveTo>
                    <a:lnTo>
                      <a:pt x="20" y="51"/>
                    </a:lnTo>
                    <a:lnTo>
                      <a:pt x="20" y="64"/>
                    </a:lnTo>
                    <a:lnTo>
                      <a:pt x="0" y="64"/>
                    </a:lnTo>
                    <a:lnTo>
                      <a:pt x="0" y="51"/>
                    </a:lnTo>
                    <a:close/>
                    <a:moveTo>
                      <a:pt x="953" y="45"/>
                    </a:moveTo>
                    <a:lnTo>
                      <a:pt x="973" y="45"/>
                    </a:lnTo>
                    <a:lnTo>
                      <a:pt x="973" y="58"/>
                    </a:lnTo>
                    <a:lnTo>
                      <a:pt x="953" y="58"/>
                    </a:lnTo>
                    <a:lnTo>
                      <a:pt x="953" y="45"/>
                    </a:lnTo>
                    <a:close/>
                    <a:moveTo>
                      <a:pt x="0" y="23"/>
                    </a:moveTo>
                    <a:lnTo>
                      <a:pt x="20" y="23"/>
                    </a:lnTo>
                    <a:lnTo>
                      <a:pt x="20" y="37"/>
                    </a:lnTo>
                    <a:lnTo>
                      <a:pt x="0" y="37"/>
                    </a:lnTo>
                    <a:lnTo>
                      <a:pt x="0" y="23"/>
                    </a:lnTo>
                    <a:close/>
                    <a:moveTo>
                      <a:pt x="945" y="0"/>
                    </a:moveTo>
                    <a:lnTo>
                      <a:pt x="958" y="0"/>
                    </a:lnTo>
                    <a:lnTo>
                      <a:pt x="958" y="18"/>
                    </a:lnTo>
                    <a:lnTo>
                      <a:pt x="973" y="18"/>
                    </a:lnTo>
                    <a:lnTo>
                      <a:pt x="973" y="31"/>
                    </a:lnTo>
                    <a:lnTo>
                      <a:pt x="953" y="31"/>
                    </a:lnTo>
                    <a:lnTo>
                      <a:pt x="953" y="20"/>
                    </a:lnTo>
                    <a:lnTo>
                      <a:pt x="945" y="20"/>
                    </a:lnTo>
                    <a:lnTo>
                      <a:pt x="945" y="0"/>
                    </a:lnTo>
                    <a:close/>
                    <a:moveTo>
                      <a:pt x="918" y="0"/>
                    </a:moveTo>
                    <a:lnTo>
                      <a:pt x="931" y="0"/>
                    </a:lnTo>
                    <a:lnTo>
                      <a:pt x="931" y="20"/>
                    </a:lnTo>
                    <a:lnTo>
                      <a:pt x="918" y="20"/>
                    </a:lnTo>
                    <a:lnTo>
                      <a:pt x="918" y="0"/>
                    </a:lnTo>
                    <a:close/>
                    <a:moveTo>
                      <a:pt x="891" y="0"/>
                    </a:moveTo>
                    <a:lnTo>
                      <a:pt x="905" y="0"/>
                    </a:lnTo>
                    <a:lnTo>
                      <a:pt x="905" y="20"/>
                    </a:lnTo>
                    <a:lnTo>
                      <a:pt x="891" y="20"/>
                    </a:lnTo>
                    <a:lnTo>
                      <a:pt x="891" y="0"/>
                    </a:lnTo>
                    <a:close/>
                    <a:moveTo>
                      <a:pt x="865" y="0"/>
                    </a:moveTo>
                    <a:lnTo>
                      <a:pt x="878" y="0"/>
                    </a:lnTo>
                    <a:lnTo>
                      <a:pt x="878" y="20"/>
                    </a:lnTo>
                    <a:lnTo>
                      <a:pt x="865" y="20"/>
                    </a:lnTo>
                    <a:lnTo>
                      <a:pt x="865" y="0"/>
                    </a:lnTo>
                    <a:close/>
                    <a:moveTo>
                      <a:pt x="838" y="0"/>
                    </a:moveTo>
                    <a:lnTo>
                      <a:pt x="851" y="0"/>
                    </a:lnTo>
                    <a:lnTo>
                      <a:pt x="851" y="20"/>
                    </a:lnTo>
                    <a:lnTo>
                      <a:pt x="838" y="20"/>
                    </a:lnTo>
                    <a:lnTo>
                      <a:pt x="838" y="0"/>
                    </a:lnTo>
                    <a:close/>
                    <a:moveTo>
                      <a:pt x="811" y="0"/>
                    </a:moveTo>
                    <a:lnTo>
                      <a:pt x="824" y="0"/>
                    </a:lnTo>
                    <a:lnTo>
                      <a:pt x="824" y="20"/>
                    </a:lnTo>
                    <a:lnTo>
                      <a:pt x="811" y="20"/>
                    </a:lnTo>
                    <a:lnTo>
                      <a:pt x="811" y="0"/>
                    </a:lnTo>
                    <a:close/>
                    <a:moveTo>
                      <a:pt x="784" y="0"/>
                    </a:moveTo>
                    <a:lnTo>
                      <a:pt x="798" y="0"/>
                    </a:lnTo>
                    <a:lnTo>
                      <a:pt x="798" y="20"/>
                    </a:lnTo>
                    <a:lnTo>
                      <a:pt x="784" y="20"/>
                    </a:lnTo>
                    <a:lnTo>
                      <a:pt x="784" y="0"/>
                    </a:lnTo>
                    <a:close/>
                    <a:moveTo>
                      <a:pt x="758" y="0"/>
                    </a:moveTo>
                    <a:lnTo>
                      <a:pt x="771" y="0"/>
                    </a:lnTo>
                    <a:lnTo>
                      <a:pt x="771" y="20"/>
                    </a:lnTo>
                    <a:lnTo>
                      <a:pt x="758" y="20"/>
                    </a:lnTo>
                    <a:lnTo>
                      <a:pt x="758" y="0"/>
                    </a:lnTo>
                    <a:close/>
                    <a:moveTo>
                      <a:pt x="731" y="0"/>
                    </a:moveTo>
                    <a:lnTo>
                      <a:pt x="744" y="0"/>
                    </a:lnTo>
                    <a:lnTo>
                      <a:pt x="744" y="20"/>
                    </a:lnTo>
                    <a:lnTo>
                      <a:pt x="731" y="20"/>
                    </a:lnTo>
                    <a:lnTo>
                      <a:pt x="731" y="0"/>
                    </a:lnTo>
                    <a:close/>
                    <a:moveTo>
                      <a:pt x="704" y="0"/>
                    </a:moveTo>
                    <a:lnTo>
                      <a:pt x="717" y="0"/>
                    </a:lnTo>
                    <a:lnTo>
                      <a:pt x="717" y="20"/>
                    </a:lnTo>
                    <a:lnTo>
                      <a:pt x="704" y="20"/>
                    </a:lnTo>
                    <a:lnTo>
                      <a:pt x="704" y="0"/>
                    </a:lnTo>
                    <a:close/>
                    <a:moveTo>
                      <a:pt x="677" y="0"/>
                    </a:moveTo>
                    <a:lnTo>
                      <a:pt x="691" y="0"/>
                    </a:lnTo>
                    <a:lnTo>
                      <a:pt x="691" y="20"/>
                    </a:lnTo>
                    <a:lnTo>
                      <a:pt x="677" y="20"/>
                    </a:lnTo>
                    <a:lnTo>
                      <a:pt x="677" y="0"/>
                    </a:lnTo>
                    <a:close/>
                    <a:moveTo>
                      <a:pt x="651" y="0"/>
                    </a:moveTo>
                    <a:lnTo>
                      <a:pt x="664" y="0"/>
                    </a:lnTo>
                    <a:lnTo>
                      <a:pt x="664" y="20"/>
                    </a:lnTo>
                    <a:lnTo>
                      <a:pt x="651" y="20"/>
                    </a:lnTo>
                    <a:lnTo>
                      <a:pt x="651" y="0"/>
                    </a:lnTo>
                    <a:close/>
                    <a:moveTo>
                      <a:pt x="624" y="0"/>
                    </a:moveTo>
                    <a:lnTo>
                      <a:pt x="637" y="0"/>
                    </a:lnTo>
                    <a:lnTo>
                      <a:pt x="637" y="20"/>
                    </a:lnTo>
                    <a:lnTo>
                      <a:pt x="624" y="20"/>
                    </a:lnTo>
                    <a:lnTo>
                      <a:pt x="624" y="0"/>
                    </a:lnTo>
                    <a:close/>
                    <a:moveTo>
                      <a:pt x="597" y="0"/>
                    </a:moveTo>
                    <a:lnTo>
                      <a:pt x="610" y="0"/>
                    </a:lnTo>
                    <a:lnTo>
                      <a:pt x="610" y="20"/>
                    </a:lnTo>
                    <a:lnTo>
                      <a:pt x="597" y="20"/>
                    </a:lnTo>
                    <a:lnTo>
                      <a:pt x="597" y="0"/>
                    </a:lnTo>
                    <a:close/>
                    <a:moveTo>
                      <a:pt x="570" y="0"/>
                    </a:moveTo>
                    <a:lnTo>
                      <a:pt x="584" y="0"/>
                    </a:lnTo>
                    <a:lnTo>
                      <a:pt x="584" y="20"/>
                    </a:lnTo>
                    <a:lnTo>
                      <a:pt x="570" y="20"/>
                    </a:lnTo>
                    <a:lnTo>
                      <a:pt x="570" y="0"/>
                    </a:lnTo>
                    <a:close/>
                    <a:moveTo>
                      <a:pt x="544" y="0"/>
                    </a:moveTo>
                    <a:lnTo>
                      <a:pt x="557" y="0"/>
                    </a:lnTo>
                    <a:lnTo>
                      <a:pt x="557" y="20"/>
                    </a:lnTo>
                    <a:lnTo>
                      <a:pt x="544" y="20"/>
                    </a:lnTo>
                    <a:lnTo>
                      <a:pt x="544" y="0"/>
                    </a:lnTo>
                    <a:close/>
                    <a:moveTo>
                      <a:pt x="517" y="0"/>
                    </a:moveTo>
                    <a:lnTo>
                      <a:pt x="530" y="0"/>
                    </a:lnTo>
                    <a:lnTo>
                      <a:pt x="530" y="20"/>
                    </a:lnTo>
                    <a:lnTo>
                      <a:pt x="517" y="20"/>
                    </a:lnTo>
                    <a:lnTo>
                      <a:pt x="517" y="0"/>
                    </a:lnTo>
                    <a:close/>
                    <a:moveTo>
                      <a:pt x="490" y="0"/>
                    </a:moveTo>
                    <a:lnTo>
                      <a:pt x="503" y="0"/>
                    </a:lnTo>
                    <a:lnTo>
                      <a:pt x="503" y="20"/>
                    </a:lnTo>
                    <a:lnTo>
                      <a:pt x="490" y="20"/>
                    </a:lnTo>
                    <a:lnTo>
                      <a:pt x="490" y="0"/>
                    </a:lnTo>
                    <a:close/>
                    <a:moveTo>
                      <a:pt x="463" y="0"/>
                    </a:moveTo>
                    <a:lnTo>
                      <a:pt x="477" y="0"/>
                    </a:lnTo>
                    <a:lnTo>
                      <a:pt x="477" y="20"/>
                    </a:lnTo>
                    <a:lnTo>
                      <a:pt x="463" y="20"/>
                    </a:lnTo>
                    <a:lnTo>
                      <a:pt x="463" y="0"/>
                    </a:lnTo>
                    <a:close/>
                    <a:moveTo>
                      <a:pt x="437" y="0"/>
                    </a:moveTo>
                    <a:lnTo>
                      <a:pt x="450" y="0"/>
                    </a:lnTo>
                    <a:lnTo>
                      <a:pt x="450" y="20"/>
                    </a:lnTo>
                    <a:lnTo>
                      <a:pt x="437" y="20"/>
                    </a:lnTo>
                    <a:lnTo>
                      <a:pt x="437" y="0"/>
                    </a:lnTo>
                    <a:close/>
                    <a:moveTo>
                      <a:pt x="410" y="0"/>
                    </a:moveTo>
                    <a:lnTo>
                      <a:pt x="423" y="0"/>
                    </a:lnTo>
                    <a:lnTo>
                      <a:pt x="423" y="20"/>
                    </a:lnTo>
                    <a:lnTo>
                      <a:pt x="410" y="20"/>
                    </a:lnTo>
                    <a:lnTo>
                      <a:pt x="410" y="0"/>
                    </a:lnTo>
                    <a:close/>
                    <a:moveTo>
                      <a:pt x="383" y="0"/>
                    </a:moveTo>
                    <a:lnTo>
                      <a:pt x="396" y="0"/>
                    </a:lnTo>
                    <a:lnTo>
                      <a:pt x="396" y="20"/>
                    </a:lnTo>
                    <a:lnTo>
                      <a:pt x="383" y="20"/>
                    </a:lnTo>
                    <a:lnTo>
                      <a:pt x="383" y="0"/>
                    </a:lnTo>
                    <a:close/>
                    <a:moveTo>
                      <a:pt x="356" y="0"/>
                    </a:moveTo>
                    <a:lnTo>
                      <a:pt x="370" y="0"/>
                    </a:lnTo>
                    <a:lnTo>
                      <a:pt x="370" y="20"/>
                    </a:lnTo>
                    <a:lnTo>
                      <a:pt x="356" y="20"/>
                    </a:lnTo>
                    <a:lnTo>
                      <a:pt x="356" y="0"/>
                    </a:lnTo>
                    <a:close/>
                    <a:moveTo>
                      <a:pt x="329" y="0"/>
                    </a:moveTo>
                    <a:lnTo>
                      <a:pt x="343" y="0"/>
                    </a:lnTo>
                    <a:lnTo>
                      <a:pt x="343" y="20"/>
                    </a:lnTo>
                    <a:lnTo>
                      <a:pt x="329" y="20"/>
                    </a:lnTo>
                    <a:lnTo>
                      <a:pt x="329" y="0"/>
                    </a:lnTo>
                    <a:close/>
                    <a:moveTo>
                      <a:pt x="303" y="0"/>
                    </a:moveTo>
                    <a:lnTo>
                      <a:pt x="316" y="0"/>
                    </a:lnTo>
                    <a:lnTo>
                      <a:pt x="316" y="20"/>
                    </a:lnTo>
                    <a:lnTo>
                      <a:pt x="303" y="20"/>
                    </a:lnTo>
                    <a:lnTo>
                      <a:pt x="303" y="0"/>
                    </a:lnTo>
                    <a:close/>
                    <a:moveTo>
                      <a:pt x="276" y="0"/>
                    </a:moveTo>
                    <a:lnTo>
                      <a:pt x="289" y="0"/>
                    </a:lnTo>
                    <a:lnTo>
                      <a:pt x="289" y="20"/>
                    </a:lnTo>
                    <a:lnTo>
                      <a:pt x="276" y="20"/>
                    </a:lnTo>
                    <a:lnTo>
                      <a:pt x="276" y="0"/>
                    </a:lnTo>
                    <a:close/>
                    <a:moveTo>
                      <a:pt x="249" y="0"/>
                    </a:moveTo>
                    <a:lnTo>
                      <a:pt x="263" y="0"/>
                    </a:lnTo>
                    <a:lnTo>
                      <a:pt x="263" y="20"/>
                    </a:lnTo>
                    <a:lnTo>
                      <a:pt x="249" y="20"/>
                    </a:lnTo>
                    <a:lnTo>
                      <a:pt x="249" y="0"/>
                    </a:lnTo>
                    <a:close/>
                    <a:moveTo>
                      <a:pt x="222" y="0"/>
                    </a:moveTo>
                    <a:lnTo>
                      <a:pt x="236" y="0"/>
                    </a:lnTo>
                    <a:lnTo>
                      <a:pt x="236" y="20"/>
                    </a:lnTo>
                    <a:lnTo>
                      <a:pt x="222" y="20"/>
                    </a:lnTo>
                    <a:lnTo>
                      <a:pt x="222" y="0"/>
                    </a:lnTo>
                    <a:close/>
                    <a:moveTo>
                      <a:pt x="196" y="0"/>
                    </a:moveTo>
                    <a:lnTo>
                      <a:pt x="209" y="0"/>
                    </a:lnTo>
                    <a:lnTo>
                      <a:pt x="209" y="20"/>
                    </a:lnTo>
                    <a:lnTo>
                      <a:pt x="196" y="20"/>
                    </a:lnTo>
                    <a:lnTo>
                      <a:pt x="196" y="0"/>
                    </a:lnTo>
                    <a:close/>
                    <a:moveTo>
                      <a:pt x="169" y="0"/>
                    </a:moveTo>
                    <a:lnTo>
                      <a:pt x="182" y="0"/>
                    </a:lnTo>
                    <a:lnTo>
                      <a:pt x="182" y="20"/>
                    </a:lnTo>
                    <a:lnTo>
                      <a:pt x="169" y="20"/>
                    </a:lnTo>
                    <a:lnTo>
                      <a:pt x="169" y="0"/>
                    </a:lnTo>
                    <a:close/>
                    <a:moveTo>
                      <a:pt x="142" y="0"/>
                    </a:moveTo>
                    <a:lnTo>
                      <a:pt x="156" y="0"/>
                    </a:lnTo>
                    <a:lnTo>
                      <a:pt x="156" y="20"/>
                    </a:lnTo>
                    <a:lnTo>
                      <a:pt x="142" y="20"/>
                    </a:lnTo>
                    <a:lnTo>
                      <a:pt x="142" y="0"/>
                    </a:lnTo>
                    <a:close/>
                    <a:moveTo>
                      <a:pt x="115" y="0"/>
                    </a:moveTo>
                    <a:lnTo>
                      <a:pt x="129" y="0"/>
                    </a:lnTo>
                    <a:lnTo>
                      <a:pt x="129" y="20"/>
                    </a:lnTo>
                    <a:lnTo>
                      <a:pt x="115" y="20"/>
                    </a:lnTo>
                    <a:lnTo>
                      <a:pt x="115" y="0"/>
                    </a:lnTo>
                    <a:close/>
                    <a:moveTo>
                      <a:pt x="89" y="0"/>
                    </a:moveTo>
                    <a:lnTo>
                      <a:pt x="102" y="0"/>
                    </a:lnTo>
                    <a:lnTo>
                      <a:pt x="102" y="20"/>
                    </a:lnTo>
                    <a:lnTo>
                      <a:pt x="89" y="20"/>
                    </a:lnTo>
                    <a:lnTo>
                      <a:pt x="89" y="0"/>
                    </a:lnTo>
                    <a:close/>
                    <a:moveTo>
                      <a:pt x="62" y="0"/>
                    </a:moveTo>
                    <a:lnTo>
                      <a:pt x="75" y="0"/>
                    </a:lnTo>
                    <a:lnTo>
                      <a:pt x="75" y="20"/>
                    </a:lnTo>
                    <a:lnTo>
                      <a:pt x="62" y="20"/>
                    </a:lnTo>
                    <a:lnTo>
                      <a:pt x="62" y="0"/>
                    </a:lnTo>
                    <a:close/>
                    <a:moveTo>
                      <a:pt x="35" y="0"/>
                    </a:moveTo>
                    <a:lnTo>
                      <a:pt x="49" y="0"/>
                    </a:lnTo>
                    <a:lnTo>
                      <a:pt x="49" y="20"/>
                    </a:lnTo>
                    <a:lnTo>
                      <a:pt x="35" y="20"/>
                    </a:lnTo>
                    <a:lnTo>
                      <a:pt x="35" y="0"/>
                    </a:lnTo>
                    <a:close/>
                    <a:moveTo>
                      <a:pt x="0" y="0"/>
                    </a:moveTo>
                    <a:lnTo>
                      <a:pt x="22" y="0"/>
                    </a:lnTo>
                    <a:lnTo>
                      <a:pt x="22" y="20"/>
                    </a:lnTo>
                    <a:lnTo>
                      <a:pt x="9" y="20"/>
                    </a:lnTo>
                    <a:lnTo>
                      <a:pt x="9" y="11"/>
                    </a:lnTo>
                    <a:lnTo>
                      <a:pt x="0"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48" name="Rectangle 450"/>
              <p:cNvSpPr>
                <a:spLocks noChangeArrowheads="1"/>
              </p:cNvSpPr>
              <p:nvPr/>
            </p:nvSpPr>
            <p:spPr bwMode="auto">
              <a:xfrm>
                <a:off x="1097882" y="2460726"/>
                <a:ext cx="317575"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49" name="Freeform 451"/>
              <p:cNvSpPr>
                <a:spLocks noEditPoints="1"/>
              </p:cNvSpPr>
              <p:nvPr/>
            </p:nvSpPr>
            <p:spPr bwMode="auto">
              <a:xfrm>
                <a:off x="1083446" y="2443885"/>
                <a:ext cx="348851" cy="322387"/>
              </a:xfrm>
              <a:custGeom>
                <a:avLst/>
                <a:gdLst/>
                <a:ahLst/>
                <a:cxnLst>
                  <a:cxn ang="0">
                    <a:pos x="13" y="13"/>
                  </a:cxn>
                  <a:cxn ang="0">
                    <a:pos x="13" y="120"/>
                  </a:cxn>
                  <a:cxn ang="0">
                    <a:pos x="131" y="120"/>
                  </a:cxn>
                  <a:cxn ang="0">
                    <a:pos x="131" y="13"/>
                  </a:cxn>
                  <a:cxn ang="0">
                    <a:pos x="13" y="13"/>
                  </a:cxn>
                  <a:cxn ang="0">
                    <a:pos x="6" y="0"/>
                  </a:cxn>
                  <a:cxn ang="0">
                    <a:pos x="138" y="0"/>
                  </a:cxn>
                  <a:cxn ang="0">
                    <a:pos x="142" y="1"/>
                  </a:cxn>
                  <a:cxn ang="0">
                    <a:pos x="143" y="3"/>
                  </a:cxn>
                  <a:cxn ang="0">
                    <a:pos x="145" y="7"/>
                  </a:cxn>
                  <a:cxn ang="0">
                    <a:pos x="145" y="128"/>
                  </a:cxn>
                  <a:cxn ang="0">
                    <a:pos x="144" y="130"/>
                  </a:cxn>
                  <a:cxn ang="0">
                    <a:pos x="141" y="133"/>
                  </a:cxn>
                  <a:cxn ang="0">
                    <a:pos x="139" y="134"/>
                  </a:cxn>
                  <a:cxn ang="0">
                    <a:pos x="6" y="134"/>
                  </a:cxn>
                  <a:cxn ang="0">
                    <a:pos x="3" y="133"/>
                  </a:cxn>
                  <a:cxn ang="0">
                    <a:pos x="2" y="132"/>
                  </a:cxn>
                  <a:cxn ang="0">
                    <a:pos x="0" y="130"/>
                  </a:cxn>
                  <a:cxn ang="0">
                    <a:pos x="0" y="127"/>
                  </a:cxn>
                  <a:cxn ang="0">
                    <a:pos x="0" y="7"/>
                  </a:cxn>
                  <a:cxn ang="0">
                    <a:pos x="1" y="3"/>
                  </a:cxn>
                  <a:cxn ang="0">
                    <a:pos x="2" y="1"/>
                  </a:cxn>
                  <a:cxn ang="0">
                    <a:pos x="6" y="0"/>
                  </a:cxn>
                </a:cxnLst>
                <a:rect l="0" t="0" r="r" b="b"/>
                <a:pathLst>
                  <a:path w="145" h="134">
                    <a:moveTo>
                      <a:pt x="13" y="13"/>
                    </a:moveTo>
                    <a:lnTo>
                      <a:pt x="13" y="120"/>
                    </a:lnTo>
                    <a:lnTo>
                      <a:pt x="131" y="120"/>
                    </a:lnTo>
                    <a:lnTo>
                      <a:pt x="131" y="13"/>
                    </a:lnTo>
                    <a:lnTo>
                      <a:pt x="13" y="13"/>
                    </a:lnTo>
                    <a:close/>
                    <a:moveTo>
                      <a:pt x="6" y="0"/>
                    </a:moveTo>
                    <a:lnTo>
                      <a:pt x="138" y="0"/>
                    </a:lnTo>
                    <a:lnTo>
                      <a:pt x="142" y="1"/>
                    </a:lnTo>
                    <a:lnTo>
                      <a:pt x="143" y="3"/>
                    </a:lnTo>
                    <a:lnTo>
                      <a:pt x="145" y="7"/>
                    </a:lnTo>
                    <a:lnTo>
                      <a:pt x="145" y="128"/>
                    </a:lnTo>
                    <a:lnTo>
                      <a:pt x="144" y="130"/>
                    </a:lnTo>
                    <a:lnTo>
                      <a:pt x="141" y="133"/>
                    </a:lnTo>
                    <a:lnTo>
                      <a:pt x="139" y="134"/>
                    </a:lnTo>
                    <a:lnTo>
                      <a:pt x="6" y="134"/>
                    </a:lnTo>
                    <a:lnTo>
                      <a:pt x="3" y="133"/>
                    </a:lnTo>
                    <a:lnTo>
                      <a:pt x="2" y="132"/>
                    </a:lnTo>
                    <a:lnTo>
                      <a:pt x="0" y="130"/>
                    </a:lnTo>
                    <a:lnTo>
                      <a:pt x="0" y="127"/>
                    </a:lnTo>
                    <a:lnTo>
                      <a:pt x="0" y="7"/>
                    </a:lnTo>
                    <a:lnTo>
                      <a:pt x="1" y="3"/>
                    </a:lnTo>
                    <a:lnTo>
                      <a:pt x="2"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0" name="Freeform 452"/>
              <p:cNvSpPr>
                <a:spLocks/>
              </p:cNvSpPr>
              <p:nvPr/>
            </p:nvSpPr>
            <p:spPr bwMode="auto">
              <a:xfrm>
                <a:off x="1172464" y="251606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1" name="Rectangle 453"/>
              <p:cNvSpPr>
                <a:spLocks noChangeArrowheads="1"/>
              </p:cNvSpPr>
              <p:nvPr/>
            </p:nvSpPr>
            <p:spPr bwMode="auto">
              <a:xfrm>
                <a:off x="1097882" y="4339710"/>
                <a:ext cx="317575"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2" name="Freeform 454"/>
              <p:cNvSpPr>
                <a:spLocks noEditPoints="1"/>
              </p:cNvSpPr>
              <p:nvPr/>
            </p:nvSpPr>
            <p:spPr bwMode="auto">
              <a:xfrm>
                <a:off x="1083446" y="4325275"/>
                <a:ext cx="348851" cy="322387"/>
              </a:xfrm>
              <a:custGeom>
                <a:avLst/>
                <a:gdLst/>
                <a:ahLst/>
                <a:cxnLst>
                  <a:cxn ang="0">
                    <a:pos x="13" y="13"/>
                  </a:cxn>
                  <a:cxn ang="0">
                    <a:pos x="13" y="120"/>
                  </a:cxn>
                  <a:cxn ang="0">
                    <a:pos x="131" y="120"/>
                  </a:cxn>
                  <a:cxn ang="0">
                    <a:pos x="131" y="13"/>
                  </a:cxn>
                  <a:cxn ang="0">
                    <a:pos x="13" y="13"/>
                  </a:cxn>
                  <a:cxn ang="0">
                    <a:pos x="6" y="0"/>
                  </a:cxn>
                  <a:cxn ang="0">
                    <a:pos x="138" y="0"/>
                  </a:cxn>
                  <a:cxn ang="0">
                    <a:pos x="141" y="1"/>
                  </a:cxn>
                  <a:cxn ang="0">
                    <a:pos x="143" y="2"/>
                  </a:cxn>
                  <a:cxn ang="0">
                    <a:pos x="144" y="4"/>
                  </a:cxn>
                  <a:cxn ang="0">
                    <a:pos x="145" y="6"/>
                  </a:cxn>
                  <a:cxn ang="0">
                    <a:pos x="145" y="127"/>
                  </a:cxn>
                  <a:cxn ang="0">
                    <a:pos x="144" y="130"/>
                  </a:cxn>
                  <a:cxn ang="0">
                    <a:pos x="141" y="132"/>
                  </a:cxn>
                  <a:cxn ang="0">
                    <a:pos x="138" y="134"/>
                  </a:cxn>
                  <a:cxn ang="0">
                    <a:pos x="6" y="134"/>
                  </a:cxn>
                  <a:cxn ang="0">
                    <a:pos x="2" y="132"/>
                  </a:cxn>
                  <a:cxn ang="0">
                    <a:pos x="1" y="130"/>
                  </a:cxn>
                  <a:cxn ang="0">
                    <a:pos x="0" y="126"/>
                  </a:cxn>
                  <a:cxn ang="0">
                    <a:pos x="0" y="6"/>
                  </a:cxn>
                  <a:cxn ang="0">
                    <a:pos x="0" y="4"/>
                  </a:cxn>
                  <a:cxn ang="0">
                    <a:pos x="2" y="2"/>
                  </a:cxn>
                  <a:cxn ang="0">
                    <a:pos x="3" y="1"/>
                  </a:cxn>
                  <a:cxn ang="0">
                    <a:pos x="6" y="0"/>
                  </a:cxn>
                </a:cxnLst>
                <a:rect l="0" t="0" r="r" b="b"/>
                <a:pathLst>
                  <a:path w="145" h="134">
                    <a:moveTo>
                      <a:pt x="13" y="13"/>
                    </a:moveTo>
                    <a:lnTo>
                      <a:pt x="13" y="120"/>
                    </a:lnTo>
                    <a:lnTo>
                      <a:pt x="131" y="120"/>
                    </a:lnTo>
                    <a:lnTo>
                      <a:pt x="131" y="13"/>
                    </a:lnTo>
                    <a:lnTo>
                      <a:pt x="13" y="13"/>
                    </a:lnTo>
                    <a:close/>
                    <a:moveTo>
                      <a:pt x="6" y="0"/>
                    </a:moveTo>
                    <a:lnTo>
                      <a:pt x="138" y="0"/>
                    </a:lnTo>
                    <a:lnTo>
                      <a:pt x="141" y="1"/>
                    </a:lnTo>
                    <a:lnTo>
                      <a:pt x="143" y="2"/>
                    </a:lnTo>
                    <a:lnTo>
                      <a:pt x="144" y="4"/>
                    </a:lnTo>
                    <a:lnTo>
                      <a:pt x="145" y="6"/>
                    </a:lnTo>
                    <a:lnTo>
                      <a:pt x="145" y="127"/>
                    </a:lnTo>
                    <a:lnTo>
                      <a:pt x="144" y="130"/>
                    </a:lnTo>
                    <a:lnTo>
                      <a:pt x="141" y="132"/>
                    </a:lnTo>
                    <a:lnTo>
                      <a:pt x="138" y="134"/>
                    </a:lnTo>
                    <a:lnTo>
                      <a:pt x="6" y="134"/>
                    </a:lnTo>
                    <a:lnTo>
                      <a:pt x="2" y="132"/>
                    </a:lnTo>
                    <a:lnTo>
                      <a:pt x="1" y="130"/>
                    </a:lnTo>
                    <a:lnTo>
                      <a:pt x="0" y="126"/>
                    </a:lnTo>
                    <a:lnTo>
                      <a:pt x="0" y="6"/>
                    </a:lnTo>
                    <a:lnTo>
                      <a:pt x="0" y="4"/>
                    </a:lnTo>
                    <a:lnTo>
                      <a:pt x="2" y="2"/>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3" name="Freeform 455"/>
              <p:cNvSpPr>
                <a:spLocks/>
              </p:cNvSpPr>
              <p:nvPr/>
            </p:nvSpPr>
            <p:spPr bwMode="auto">
              <a:xfrm>
                <a:off x="1172464" y="439745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4" name="Rectangle 456"/>
              <p:cNvSpPr>
                <a:spLocks noChangeArrowheads="1"/>
              </p:cNvSpPr>
              <p:nvPr/>
            </p:nvSpPr>
            <p:spPr bwMode="auto">
              <a:xfrm>
                <a:off x="1097882" y="3370145"/>
                <a:ext cx="317575" cy="291110"/>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5" name="Freeform 457"/>
              <p:cNvSpPr>
                <a:spLocks noEditPoints="1"/>
              </p:cNvSpPr>
              <p:nvPr/>
            </p:nvSpPr>
            <p:spPr bwMode="auto">
              <a:xfrm>
                <a:off x="1083446" y="3353304"/>
                <a:ext cx="348851" cy="322387"/>
              </a:xfrm>
              <a:custGeom>
                <a:avLst/>
                <a:gdLst/>
                <a:ahLst/>
                <a:cxnLst>
                  <a:cxn ang="0">
                    <a:pos x="13" y="14"/>
                  </a:cxn>
                  <a:cxn ang="0">
                    <a:pos x="13" y="120"/>
                  </a:cxn>
                  <a:cxn ang="0">
                    <a:pos x="131" y="120"/>
                  </a:cxn>
                  <a:cxn ang="0">
                    <a:pos x="131" y="14"/>
                  </a:cxn>
                  <a:cxn ang="0">
                    <a:pos x="13" y="14"/>
                  </a:cxn>
                  <a:cxn ang="0">
                    <a:pos x="6" y="0"/>
                  </a:cxn>
                  <a:cxn ang="0">
                    <a:pos x="138" y="0"/>
                  </a:cxn>
                  <a:cxn ang="0">
                    <a:pos x="142" y="2"/>
                  </a:cxn>
                  <a:cxn ang="0">
                    <a:pos x="143" y="4"/>
                  </a:cxn>
                  <a:cxn ang="0">
                    <a:pos x="145" y="7"/>
                  </a:cxn>
                  <a:cxn ang="0">
                    <a:pos x="145" y="128"/>
                  </a:cxn>
                  <a:cxn ang="0">
                    <a:pos x="144" y="131"/>
                  </a:cxn>
                  <a:cxn ang="0">
                    <a:pos x="141" y="133"/>
                  </a:cxn>
                  <a:cxn ang="0">
                    <a:pos x="139" y="134"/>
                  </a:cxn>
                  <a:cxn ang="0">
                    <a:pos x="6" y="134"/>
                  </a:cxn>
                  <a:cxn ang="0">
                    <a:pos x="3" y="133"/>
                  </a:cxn>
                  <a:cxn ang="0">
                    <a:pos x="2" y="132"/>
                  </a:cxn>
                  <a:cxn ang="0">
                    <a:pos x="0" y="130"/>
                  </a:cxn>
                  <a:cxn ang="0">
                    <a:pos x="0" y="128"/>
                  </a:cxn>
                  <a:cxn ang="0">
                    <a:pos x="0" y="7"/>
                  </a:cxn>
                  <a:cxn ang="0">
                    <a:pos x="1" y="4"/>
                  </a:cxn>
                  <a:cxn ang="0">
                    <a:pos x="2" y="2"/>
                  </a:cxn>
                  <a:cxn ang="0">
                    <a:pos x="6" y="0"/>
                  </a:cxn>
                </a:cxnLst>
                <a:rect l="0" t="0" r="r" b="b"/>
                <a:pathLst>
                  <a:path w="145" h="134">
                    <a:moveTo>
                      <a:pt x="13" y="14"/>
                    </a:moveTo>
                    <a:lnTo>
                      <a:pt x="13" y="120"/>
                    </a:lnTo>
                    <a:lnTo>
                      <a:pt x="131" y="120"/>
                    </a:lnTo>
                    <a:lnTo>
                      <a:pt x="131" y="14"/>
                    </a:lnTo>
                    <a:lnTo>
                      <a:pt x="13" y="14"/>
                    </a:lnTo>
                    <a:close/>
                    <a:moveTo>
                      <a:pt x="6" y="0"/>
                    </a:moveTo>
                    <a:lnTo>
                      <a:pt x="138" y="0"/>
                    </a:lnTo>
                    <a:lnTo>
                      <a:pt x="142" y="2"/>
                    </a:lnTo>
                    <a:lnTo>
                      <a:pt x="143" y="4"/>
                    </a:lnTo>
                    <a:lnTo>
                      <a:pt x="145" y="7"/>
                    </a:lnTo>
                    <a:lnTo>
                      <a:pt x="145" y="128"/>
                    </a:lnTo>
                    <a:lnTo>
                      <a:pt x="144" y="131"/>
                    </a:lnTo>
                    <a:lnTo>
                      <a:pt x="141" y="133"/>
                    </a:lnTo>
                    <a:lnTo>
                      <a:pt x="139" y="134"/>
                    </a:lnTo>
                    <a:lnTo>
                      <a:pt x="6" y="134"/>
                    </a:lnTo>
                    <a:lnTo>
                      <a:pt x="3" y="133"/>
                    </a:lnTo>
                    <a:lnTo>
                      <a:pt x="2" y="132"/>
                    </a:lnTo>
                    <a:lnTo>
                      <a:pt x="0" y="130"/>
                    </a:lnTo>
                    <a:lnTo>
                      <a:pt x="0" y="128"/>
                    </a:lnTo>
                    <a:lnTo>
                      <a:pt x="0" y="7"/>
                    </a:lnTo>
                    <a:lnTo>
                      <a:pt x="1" y="4"/>
                    </a:lnTo>
                    <a:lnTo>
                      <a:pt x="2"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6" name="Freeform 458"/>
              <p:cNvSpPr>
                <a:spLocks/>
              </p:cNvSpPr>
              <p:nvPr/>
            </p:nvSpPr>
            <p:spPr bwMode="auto">
              <a:xfrm>
                <a:off x="1170058" y="3435104"/>
                <a:ext cx="173223" cy="168411"/>
              </a:xfrm>
              <a:custGeom>
                <a:avLst/>
                <a:gdLst/>
                <a:ahLst/>
                <a:cxnLst>
                  <a:cxn ang="0">
                    <a:pos x="0" y="0"/>
                  </a:cxn>
                  <a:cxn ang="0">
                    <a:pos x="13" y="0"/>
                  </a:cxn>
                  <a:cxn ang="0">
                    <a:pos x="36" y="28"/>
                  </a:cxn>
                  <a:cxn ang="0">
                    <a:pos x="59" y="0"/>
                  </a:cxn>
                  <a:cxn ang="0">
                    <a:pos x="72" y="0"/>
                  </a:cxn>
                  <a:cxn ang="0">
                    <a:pos x="42" y="34"/>
                  </a:cxn>
                  <a:cxn ang="0">
                    <a:pos x="72" y="70"/>
                  </a:cxn>
                  <a:cxn ang="0">
                    <a:pos x="59" y="70"/>
                  </a:cxn>
                  <a:cxn ang="0">
                    <a:pos x="36" y="41"/>
                  </a:cxn>
                  <a:cxn ang="0">
                    <a:pos x="12" y="70"/>
                  </a:cxn>
                  <a:cxn ang="0">
                    <a:pos x="0" y="70"/>
                  </a:cxn>
                  <a:cxn ang="0">
                    <a:pos x="29" y="35"/>
                  </a:cxn>
                  <a:cxn ang="0">
                    <a:pos x="0" y="0"/>
                  </a:cxn>
                </a:cxnLst>
                <a:rect l="0" t="0" r="r" b="b"/>
                <a:pathLst>
                  <a:path w="72" h="70">
                    <a:moveTo>
                      <a:pt x="0" y="0"/>
                    </a:moveTo>
                    <a:lnTo>
                      <a:pt x="13" y="0"/>
                    </a:lnTo>
                    <a:lnTo>
                      <a:pt x="36" y="28"/>
                    </a:lnTo>
                    <a:lnTo>
                      <a:pt x="59" y="0"/>
                    </a:lnTo>
                    <a:lnTo>
                      <a:pt x="72" y="0"/>
                    </a:lnTo>
                    <a:lnTo>
                      <a:pt x="42" y="34"/>
                    </a:lnTo>
                    <a:lnTo>
                      <a:pt x="72" y="70"/>
                    </a:lnTo>
                    <a:lnTo>
                      <a:pt x="59" y="70"/>
                    </a:lnTo>
                    <a:lnTo>
                      <a:pt x="36" y="41"/>
                    </a:lnTo>
                    <a:lnTo>
                      <a:pt x="12" y="70"/>
                    </a:lnTo>
                    <a:lnTo>
                      <a:pt x="0" y="70"/>
                    </a:lnTo>
                    <a:lnTo>
                      <a:pt x="29" y="3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7" name="Rectangle 459"/>
              <p:cNvSpPr>
                <a:spLocks noChangeArrowheads="1"/>
              </p:cNvSpPr>
              <p:nvPr/>
            </p:nvSpPr>
            <p:spPr bwMode="auto">
              <a:xfrm>
                <a:off x="1906254" y="2460726"/>
                <a:ext cx="315169"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8" name="Freeform 460"/>
              <p:cNvSpPr>
                <a:spLocks noEditPoints="1"/>
              </p:cNvSpPr>
              <p:nvPr/>
            </p:nvSpPr>
            <p:spPr bwMode="auto">
              <a:xfrm>
                <a:off x="1889413" y="2443885"/>
                <a:ext cx="348851" cy="322387"/>
              </a:xfrm>
              <a:custGeom>
                <a:avLst/>
                <a:gdLst/>
                <a:ahLst/>
                <a:cxnLst>
                  <a:cxn ang="0">
                    <a:pos x="14" y="13"/>
                  </a:cxn>
                  <a:cxn ang="0">
                    <a:pos x="14" y="120"/>
                  </a:cxn>
                  <a:cxn ang="0">
                    <a:pos x="132" y="120"/>
                  </a:cxn>
                  <a:cxn ang="0">
                    <a:pos x="132" y="13"/>
                  </a:cxn>
                  <a:cxn ang="0">
                    <a:pos x="14" y="13"/>
                  </a:cxn>
                  <a:cxn ang="0">
                    <a:pos x="7" y="0"/>
                  </a:cxn>
                  <a:cxn ang="0">
                    <a:pos x="138" y="0"/>
                  </a:cxn>
                  <a:cxn ang="0">
                    <a:pos x="142" y="1"/>
                  </a:cxn>
                  <a:cxn ang="0">
                    <a:pos x="144" y="3"/>
                  </a:cxn>
                  <a:cxn ang="0">
                    <a:pos x="145" y="7"/>
                  </a:cxn>
                  <a:cxn ang="0">
                    <a:pos x="145" y="127"/>
                  </a:cxn>
                  <a:cxn ang="0">
                    <a:pos x="144" y="130"/>
                  </a:cxn>
                  <a:cxn ang="0">
                    <a:pos x="142" y="133"/>
                  </a:cxn>
                  <a:cxn ang="0">
                    <a:pos x="138" y="134"/>
                  </a:cxn>
                  <a:cxn ang="0">
                    <a:pos x="7" y="134"/>
                  </a:cxn>
                  <a:cxn ang="0">
                    <a:pos x="4" y="133"/>
                  </a:cxn>
                  <a:cxn ang="0">
                    <a:pos x="2" y="132"/>
                  </a:cxn>
                  <a:cxn ang="0">
                    <a:pos x="1" y="130"/>
                  </a:cxn>
                  <a:cxn ang="0">
                    <a:pos x="0" y="127"/>
                  </a:cxn>
                  <a:cxn ang="0">
                    <a:pos x="0" y="7"/>
                  </a:cxn>
                  <a:cxn ang="0">
                    <a:pos x="2" y="3"/>
                  </a:cxn>
                  <a:cxn ang="0">
                    <a:pos x="3" y="1"/>
                  </a:cxn>
                  <a:cxn ang="0">
                    <a:pos x="7" y="0"/>
                  </a:cxn>
                </a:cxnLst>
                <a:rect l="0" t="0" r="r" b="b"/>
                <a:pathLst>
                  <a:path w="145" h="134">
                    <a:moveTo>
                      <a:pt x="14" y="13"/>
                    </a:moveTo>
                    <a:lnTo>
                      <a:pt x="14" y="120"/>
                    </a:lnTo>
                    <a:lnTo>
                      <a:pt x="132" y="120"/>
                    </a:lnTo>
                    <a:lnTo>
                      <a:pt x="132" y="13"/>
                    </a:lnTo>
                    <a:lnTo>
                      <a:pt x="14" y="13"/>
                    </a:lnTo>
                    <a:close/>
                    <a:moveTo>
                      <a:pt x="7" y="0"/>
                    </a:moveTo>
                    <a:lnTo>
                      <a:pt x="138" y="0"/>
                    </a:lnTo>
                    <a:lnTo>
                      <a:pt x="142" y="1"/>
                    </a:lnTo>
                    <a:lnTo>
                      <a:pt x="144" y="3"/>
                    </a:lnTo>
                    <a:lnTo>
                      <a:pt x="145" y="7"/>
                    </a:lnTo>
                    <a:lnTo>
                      <a:pt x="145" y="127"/>
                    </a:lnTo>
                    <a:lnTo>
                      <a:pt x="144" y="130"/>
                    </a:lnTo>
                    <a:lnTo>
                      <a:pt x="142" y="133"/>
                    </a:lnTo>
                    <a:lnTo>
                      <a:pt x="138" y="134"/>
                    </a:lnTo>
                    <a:lnTo>
                      <a:pt x="7" y="134"/>
                    </a:lnTo>
                    <a:lnTo>
                      <a:pt x="4" y="133"/>
                    </a:lnTo>
                    <a:lnTo>
                      <a:pt x="2" y="132"/>
                    </a:lnTo>
                    <a:lnTo>
                      <a:pt x="1" y="130"/>
                    </a:lnTo>
                    <a:lnTo>
                      <a:pt x="0" y="127"/>
                    </a:lnTo>
                    <a:lnTo>
                      <a:pt x="0" y="7"/>
                    </a:lnTo>
                    <a:lnTo>
                      <a:pt x="2" y="3"/>
                    </a:lnTo>
                    <a:lnTo>
                      <a:pt x="3"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9" name="Freeform 461"/>
              <p:cNvSpPr>
                <a:spLocks/>
              </p:cNvSpPr>
              <p:nvPr/>
            </p:nvSpPr>
            <p:spPr bwMode="auto">
              <a:xfrm>
                <a:off x="1980836" y="251606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0" name="Rectangle 462"/>
              <p:cNvSpPr>
                <a:spLocks noChangeArrowheads="1"/>
              </p:cNvSpPr>
              <p:nvPr/>
            </p:nvSpPr>
            <p:spPr bwMode="auto">
              <a:xfrm>
                <a:off x="1906254" y="4339710"/>
                <a:ext cx="315169"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1" name="Freeform 463"/>
              <p:cNvSpPr>
                <a:spLocks noEditPoints="1"/>
              </p:cNvSpPr>
              <p:nvPr/>
            </p:nvSpPr>
            <p:spPr bwMode="auto">
              <a:xfrm>
                <a:off x="1889413" y="4325275"/>
                <a:ext cx="348851" cy="322387"/>
              </a:xfrm>
              <a:custGeom>
                <a:avLst/>
                <a:gdLst/>
                <a:ahLst/>
                <a:cxnLst>
                  <a:cxn ang="0">
                    <a:pos x="14" y="13"/>
                  </a:cxn>
                  <a:cxn ang="0">
                    <a:pos x="14" y="120"/>
                  </a:cxn>
                  <a:cxn ang="0">
                    <a:pos x="132" y="120"/>
                  </a:cxn>
                  <a:cxn ang="0">
                    <a:pos x="132" y="13"/>
                  </a:cxn>
                  <a:cxn ang="0">
                    <a:pos x="14" y="13"/>
                  </a:cxn>
                  <a:cxn ang="0">
                    <a:pos x="7" y="0"/>
                  </a:cxn>
                  <a:cxn ang="0">
                    <a:pos x="138" y="0"/>
                  </a:cxn>
                  <a:cxn ang="0">
                    <a:pos x="142" y="1"/>
                  </a:cxn>
                  <a:cxn ang="0">
                    <a:pos x="144" y="2"/>
                  </a:cxn>
                  <a:cxn ang="0">
                    <a:pos x="145" y="6"/>
                  </a:cxn>
                  <a:cxn ang="0">
                    <a:pos x="145" y="126"/>
                  </a:cxn>
                  <a:cxn ang="0">
                    <a:pos x="144" y="130"/>
                  </a:cxn>
                  <a:cxn ang="0">
                    <a:pos x="142" y="132"/>
                  </a:cxn>
                  <a:cxn ang="0">
                    <a:pos x="138" y="134"/>
                  </a:cxn>
                  <a:cxn ang="0">
                    <a:pos x="7" y="134"/>
                  </a:cxn>
                  <a:cxn ang="0">
                    <a:pos x="3" y="132"/>
                  </a:cxn>
                  <a:cxn ang="0">
                    <a:pos x="2" y="130"/>
                  </a:cxn>
                  <a:cxn ang="0">
                    <a:pos x="0" y="126"/>
                  </a:cxn>
                  <a:cxn ang="0">
                    <a:pos x="0" y="6"/>
                  </a:cxn>
                  <a:cxn ang="0">
                    <a:pos x="1" y="4"/>
                  </a:cxn>
                  <a:cxn ang="0">
                    <a:pos x="2" y="2"/>
                  </a:cxn>
                  <a:cxn ang="0">
                    <a:pos x="4" y="1"/>
                  </a:cxn>
                  <a:cxn ang="0">
                    <a:pos x="7" y="0"/>
                  </a:cxn>
                </a:cxnLst>
                <a:rect l="0" t="0" r="r" b="b"/>
                <a:pathLst>
                  <a:path w="145" h="134">
                    <a:moveTo>
                      <a:pt x="14" y="13"/>
                    </a:moveTo>
                    <a:lnTo>
                      <a:pt x="14" y="120"/>
                    </a:lnTo>
                    <a:lnTo>
                      <a:pt x="132" y="120"/>
                    </a:lnTo>
                    <a:lnTo>
                      <a:pt x="132" y="13"/>
                    </a:lnTo>
                    <a:lnTo>
                      <a:pt x="14" y="13"/>
                    </a:lnTo>
                    <a:close/>
                    <a:moveTo>
                      <a:pt x="7" y="0"/>
                    </a:moveTo>
                    <a:lnTo>
                      <a:pt x="138" y="0"/>
                    </a:lnTo>
                    <a:lnTo>
                      <a:pt x="142" y="1"/>
                    </a:lnTo>
                    <a:lnTo>
                      <a:pt x="144" y="2"/>
                    </a:lnTo>
                    <a:lnTo>
                      <a:pt x="145" y="6"/>
                    </a:lnTo>
                    <a:lnTo>
                      <a:pt x="145" y="126"/>
                    </a:lnTo>
                    <a:lnTo>
                      <a:pt x="144" y="130"/>
                    </a:lnTo>
                    <a:lnTo>
                      <a:pt x="142" y="132"/>
                    </a:lnTo>
                    <a:lnTo>
                      <a:pt x="138" y="134"/>
                    </a:lnTo>
                    <a:lnTo>
                      <a:pt x="7" y="134"/>
                    </a:lnTo>
                    <a:lnTo>
                      <a:pt x="3" y="132"/>
                    </a:lnTo>
                    <a:lnTo>
                      <a:pt x="2" y="130"/>
                    </a:lnTo>
                    <a:lnTo>
                      <a:pt x="0" y="126"/>
                    </a:lnTo>
                    <a:lnTo>
                      <a:pt x="0" y="6"/>
                    </a:lnTo>
                    <a:lnTo>
                      <a:pt x="1" y="4"/>
                    </a:lnTo>
                    <a:lnTo>
                      <a:pt x="2" y="2"/>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2" name="Freeform 464"/>
              <p:cNvSpPr>
                <a:spLocks/>
              </p:cNvSpPr>
              <p:nvPr/>
            </p:nvSpPr>
            <p:spPr bwMode="auto">
              <a:xfrm>
                <a:off x="1980836" y="439745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3" name="Rectangle 465"/>
              <p:cNvSpPr>
                <a:spLocks noChangeArrowheads="1"/>
              </p:cNvSpPr>
              <p:nvPr/>
            </p:nvSpPr>
            <p:spPr bwMode="auto">
              <a:xfrm>
                <a:off x="1906254" y="3370145"/>
                <a:ext cx="315169" cy="291110"/>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4" name="Freeform 466"/>
              <p:cNvSpPr>
                <a:spLocks noEditPoints="1"/>
              </p:cNvSpPr>
              <p:nvPr/>
            </p:nvSpPr>
            <p:spPr bwMode="auto">
              <a:xfrm>
                <a:off x="1889413" y="3353304"/>
                <a:ext cx="348851" cy="322387"/>
              </a:xfrm>
              <a:custGeom>
                <a:avLst/>
                <a:gdLst/>
                <a:ahLst/>
                <a:cxnLst>
                  <a:cxn ang="0">
                    <a:pos x="14" y="14"/>
                  </a:cxn>
                  <a:cxn ang="0">
                    <a:pos x="14" y="120"/>
                  </a:cxn>
                  <a:cxn ang="0">
                    <a:pos x="132" y="120"/>
                  </a:cxn>
                  <a:cxn ang="0">
                    <a:pos x="132" y="14"/>
                  </a:cxn>
                  <a:cxn ang="0">
                    <a:pos x="14" y="14"/>
                  </a:cxn>
                  <a:cxn ang="0">
                    <a:pos x="7" y="0"/>
                  </a:cxn>
                  <a:cxn ang="0">
                    <a:pos x="138" y="0"/>
                  </a:cxn>
                  <a:cxn ang="0">
                    <a:pos x="142" y="2"/>
                  </a:cxn>
                  <a:cxn ang="0">
                    <a:pos x="144" y="4"/>
                  </a:cxn>
                  <a:cxn ang="0">
                    <a:pos x="145" y="7"/>
                  </a:cxn>
                  <a:cxn ang="0">
                    <a:pos x="145" y="128"/>
                  </a:cxn>
                  <a:cxn ang="0">
                    <a:pos x="144" y="131"/>
                  </a:cxn>
                  <a:cxn ang="0">
                    <a:pos x="142" y="133"/>
                  </a:cxn>
                  <a:cxn ang="0">
                    <a:pos x="138" y="134"/>
                  </a:cxn>
                  <a:cxn ang="0">
                    <a:pos x="7" y="134"/>
                  </a:cxn>
                  <a:cxn ang="0">
                    <a:pos x="4" y="133"/>
                  </a:cxn>
                  <a:cxn ang="0">
                    <a:pos x="2" y="132"/>
                  </a:cxn>
                  <a:cxn ang="0">
                    <a:pos x="1" y="130"/>
                  </a:cxn>
                  <a:cxn ang="0">
                    <a:pos x="0" y="128"/>
                  </a:cxn>
                  <a:cxn ang="0">
                    <a:pos x="0" y="7"/>
                  </a:cxn>
                  <a:cxn ang="0">
                    <a:pos x="2" y="4"/>
                  </a:cxn>
                  <a:cxn ang="0">
                    <a:pos x="3" y="2"/>
                  </a:cxn>
                  <a:cxn ang="0">
                    <a:pos x="7" y="0"/>
                  </a:cxn>
                </a:cxnLst>
                <a:rect l="0" t="0" r="r" b="b"/>
                <a:pathLst>
                  <a:path w="145" h="134">
                    <a:moveTo>
                      <a:pt x="14" y="14"/>
                    </a:moveTo>
                    <a:lnTo>
                      <a:pt x="14" y="120"/>
                    </a:lnTo>
                    <a:lnTo>
                      <a:pt x="132" y="120"/>
                    </a:lnTo>
                    <a:lnTo>
                      <a:pt x="132" y="14"/>
                    </a:lnTo>
                    <a:lnTo>
                      <a:pt x="14" y="14"/>
                    </a:lnTo>
                    <a:close/>
                    <a:moveTo>
                      <a:pt x="7" y="0"/>
                    </a:moveTo>
                    <a:lnTo>
                      <a:pt x="138" y="0"/>
                    </a:lnTo>
                    <a:lnTo>
                      <a:pt x="142" y="2"/>
                    </a:lnTo>
                    <a:lnTo>
                      <a:pt x="144" y="4"/>
                    </a:lnTo>
                    <a:lnTo>
                      <a:pt x="145" y="7"/>
                    </a:lnTo>
                    <a:lnTo>
                      <a:pt x="145" y="128"/>
                    </a:lnTo>
                    <a:lnTo>
                      <a:pt x="144" y="131"/>
                    </a:lnTo>
                    <a:lnTo>
                      <a:pt x="142" y="133"/>
                    </a:lnTo>
                    <a:lnTo>
                      <a:pt x="138" y="134"/>
                    </a:lnTo>
                    <a:lnTo>
                      <a:pt x="7" y="134"/>
                    </a:lnTo>
                    <a:lnTo>
                      <a:pt x="4" y="133"/>
                    </a:lnTo>
                    <a:lnTo>
                      <a:pt x="2" y="132"/>
                    </a:lnTo>
                    <a:lnTo>
                      <a:pt x="1" y="130"/>
                    </a:lnTo>
                    <a:lnTo>
                      <a:pt x="0" y="128"/>
                    </a:lnTo>
                    <a:lnTo>
                      <a:pt x="0" y="7"/>
                    </a:lnTo>
                    <a:lnTo>
                      <a:pt x="2" y="4"/>
                    </a:lnTo>
                    <a:lnTo>
                      <a:pt x="3" y="2"/>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5" name="Freeform 467"/>
              <p:cNvSpPr>
                <a:spLocks/>
              </p:cNvSpPr>
              <p:nvPr/>
            </p:nvSpPr>
            <p:spPr bwMode="auto">
              <a:xfrm>
                <a:off x="1976024" y="3435104"/>
                <a:ext cx="175628" cy="168411"/>
              </a:xfrm>
              <a:custGeom>
                <a:avLst/>
                <a:gdLst/>
                <a:ahLst/>
                <a:cxnLst>
                  <a:cxn ang="0">
                    <a:pos x="1" y="0"/>
                  </a:cxn>
                  <a:cxn ang="0">
                    <a:pos x="14" y="0"/>
                  </a:cxn>
                  <a:cxn ang="0">
                    <a:pos x="37" y="28"/>
                  </a:cxn>
                  <a:cxn ang="0">
                    <a:pos x="60" y="0"/>
                  </a:cxn>
                  <a:cxn ang="0">
                    <a:pos x="73" y="0"/>
                  </a:cxn>
                  <a:cxn ang="0">
                    <a:pos x="43" y="34"/>
                  </a:cxn>
                  <a:cxn ang="0">
                    <a:pos x="73" y="70"/>
                  </a:cxn>
                  <a:cxn ang="0">
                    <a:pos x="60" y="70"/>
                  </a:cxn>
                  <a:cxn ang="0">
                    <a:pos x="37" y="41"/>
                  </a:cxn>
                  <a:cxn ang="0">
                    <a:pos x="13" y="70"/>
                  </a:cxn>
                  <a:cxn ang="0">
                    <a:pos x="0" y="70"/>
                  </a:cxn>
                  <a:cxn ang="0">
                    <a:pos x="30" y="35"/>
                  </a:cxn>
                  <a:cxn ang="0">
                    <a:pos x="1" y="0"/>
                  </a:cxn>
                </a:cxnLst>
                <a:rect l="0" t="0" r="r" b="b"/>
                <a:pathLst>
                  <a:path w="73" h="70">
                    <a:moveTo>
                      <a:pt x="1" y="0"/>
                    </a:moveTo>
                    <a:lnTo>
                      <a:pt x="14" y="0"/>
                    </a:lnTo>
                    <a:lnTo>
                      <a:pt x="37" y="28"/>
                    </a:lnTo>
                    <a:lnTo>
                      <a:pt x="60" y="0"/>
                    </a:lnTo>
                    <a:lnTo>
                      <a:pt x="73" y="0"/>
                    </a:lnTo>
                    <a:lnTo>
                      <a:pt x="43" y="34"/>
                    </a:lnTo>
                    <a:lnTo>
                      <a:pt x="73" y="70"/>
                    </a:lnTo>
                    <a:lnTo>
                      <a:pt x="60" y="70"/>
                    </a:lnTo>
                    <a:lnTo>
                      <a:pt x="37" y="41"/>
                    </a:lnTo>
                    <a:lnTo>
                      <a:pt x="13" y="70"/>
                    </a:lnTo>
                    <a:lnTo>
                      <a:pt x="0" y="70"/>
                    </a:lnTo>
                    <a:lnTo>
                      <a:pt x="30" y="35"/>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6" name="Rectangle 468"/>
              <p:cNvSpPr>
                <a:spLocks noChangeArrowheads="1"/>
              </p:cNvSpPr>
              <p:nvPr/>
            </p:nvSpPr>
            <p:spPr bwMode="auto">
              <a:xfrm>
                <a:off x="698507" y="1996394"/>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7" name="Rectangle 469"/>
              <p:cNvSpPr>
                <a:spLocks noChangeArrowheads="1"/>
              </p:cNvSpPr>
              <p:nvPr/>
            </p:nvSpPr>
            <p:spPr bwMode="auto">
              <a:xfrm>
                <a:off x="698507" y="2927465"/>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8" name="Rectangle 470"/>
              <p:cNvSpPr>
                <a:spLocks noChangeArrowheads="1"/>
              </p:cNvSpPr>
              <p:nvPr/>
            </p:nvSpPr>
            <p:spPr bwMode="auto">
              <a:xfrm>
                <a:off x="698507" y="3858537"/>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9" name="Rectangle 471"/>
              <p:cNvSpPr>
                <a:spLocks noChangeArrowheads="1"/>
              </p:cNvSpPr>
              <p:nvPr/>
            </p:nvSpPr>
            <p:spPr bwMode="auto">
              <a:xfrm>
                <a:off x="698507" y="4787202"/>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70" name="Rectangle 472"/>
              <p:cNvSpPr>
                <a:spLocks noChangeArrowheads="1"/>
              </p:cNvSpPr>
              <p:nvPr/>
            </p:nvSpPr>
            <p:spPr bwMode="auto">
              <a:xfrm>
                <a:off x="1514097" y="1996394"/>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71" name="Rectangle 473"/>
              <p:cNvSpPr>
                <a:spLocks noChangeArrowheads="1"/>
              </p:cNvSpPr>
              <p:nvPr/>
            </p:nvSpPr>
            <p:spPr bwMode="auto">
              <a:xfrm>
                <a:off x="1514097" y="2927465"/>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72" name="Rectangle 474"/>
              <p:cNvSpPr>
                <a:spLocks noChangeArrowheads="1"/>
              </p:cNvSpPr>
              <p:nvPr/>
            </p:nvSpPr>
            <p:spPr bwMode="auto">
              <a:xfrm>
                <a:off x="1514097" y="3858537"/>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73" name="Rectangle 475"/>
              <p:cNvSpPr>
                <a:spLocks noChangeArrowheads="1"/>
              </p:cNvSpPr>
              <p:nvPr/>
            </p:nvSpPr>
            <p:spPr bwMode="auto">
              <a:xfrm>
                <a:off x="1514097" y="4787202"/>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74" name="Rectangle 476"/>
              <p:cNvSpPr>
                <a:spLocks noChangeArrowheads="1"/>
              </p:cNvSpPr>
              <p:nvPr/>
            </p:nvSpPr>
            <p:spPr bwMode="auto">
              <a:xfrm>
                <a:off x="2327281" y="1996394"/>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75" name="Rectangle 477"/>
              <p:cNvSpPr>
                <a:spLocks noChangeArrowheads="1"/>
              </p:cNvSpPr>
              <p:nvPr/>
            </p:nvSpPr>
            <p:spPr bwMode="auto">
              <a:xfrm>
                <a:off x="2327281" y="2927465"/>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76" name="Rectangle 478"/>
              <p:cNvSpPr>
                <a:spLocks noChangeArrowheads="1"/>
              </p:cNvSpPr>
              <p:nvPr/>
            </p:nvSpPr>
            <p:spPr bwMode="auto">
              <a:xfrm>
                <a:off x="2327281" y="3858537"/>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77" name="Rectangle 479"/>
              <p:cNvSpPr>
                <a:spLocks noChangeArrowheads="1"/>
              </p:cNvSpPr>
              <p:nvPr/>
            </p:nvSpPr>
            <p:spPr bwMode="auto">
              <a:xfrm>
                <a:off x="2327281" y="4787202"/>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878" name="群組 877"/>
            <p:cNvGrpSpPr/>
            <p:nvPr/>
          </p:nvGrpSpPr>
          <p:grpSpPr>
            <a:xfrm>
              <a:off x="-2428839" y="2060848"/>
              <a:ext cx="1744255" cy="3079513"/>
              <a:chOff x="823613" y="2217734"/>
              <a:chExt cx="1744255" cy="3079513"/>
            </a:xfrm>
          </p:grpSpPr>
          <p:sp>
            <p:nvSpPr>
              <p:cNvPr id="879" name="Freeform 530"/>
              <p:cNvSpPr>
                <a:spLocks/>
              </p:cNvSpPr>
              <p:nvPr/>
            </p:nvSpPr>
            <p:spPr bwMode="auto">
              <a:xfrm>
                <a:off x="827585" y="3933056"/>
                <a:ext cx="144015" cy="216024"/>
              </a:xfrm>
              <a:custGeom>
                <a:avLst/>
                <a:gdLst/>
                <a:ahLst/>
                <a:cxnLst>
                  <a:cxn ang="0">
                    <a:pos x="39" y="0"/>
                  </a:cxn>
                  <a:cxn ang="0">
                    <a:pos x="50" y="0"/>
                  </a:cxn>
                  <a:cxn ang="0">
                    <a:pos x="51" y="1"/>
                  </a:cxn>
                  <a:cxn ang="0">
                    <a:pos x="50" y="20"/>
                  </a:cxn>
                  <a:cxn ang="0">
                    <a:pos x="39" y="20"/>
                  </a:cxn>
                  <a:cxn ang="0">
                    <a:pos x="29" y="21"/>
                  </a:cxn>
                  <a:cxn ang="0">
                    <a:pos x="28" y="21"/>
                  </a:cxn>
                  <a:cxn ang="0">
                    <a:pos x="22" y="23"/>
                  </a:cxn>
                  <a:cxn ang="0">
                    <a:pos x="21" y="23"/>
                  </a:cxn>
                  <a:cxn ang="0">
                    <a:pos x="20" y="24"/>
                  </a:cxn>
                  <a:cxn ang="0">
                    <a:pos x="20" y="25"/>
                  </a:cxn>
                  <a:cxn ang="0">
                    <a:pos x="21" y="27"/>
                  </a:cxn>
                  <a:cxn ang="0">
                    <a:pos x="24" y="33"/>
                  </a:cxn>
                  <a:cxn ang="0">
                    <a:pos x="29" y="38"/>
                  </a:cxn>
                  <a:cxn ang="0">
                    <a:pos x="38" y="47"/>
                  </a:cxn>
                  <a:cxn ang="0">
                    <a:pos x="55" y="62"/>
                  </a:cxn>
                  <a:cxn ang="0">
                    <a:pos x="71" y="75"/>
                  </a:cxn>
                  <a:cxn ang="0">
                    <a:pos x="59" y="90"/>
                  </a:cxn>
                  <a:cxn ang="0">
                    <a:pos x="41" y="76"/>
                  </a:cxn>
                  <a:cxn ang="0">
                    <a:pos x="25" y="62"/>
                  </a:cxn>
                  <a:cxn ang="0">
                    <a:pos x="19" y="57"/>
                  </a:cxn>
                  <a:cxn ang="0">
                    <a:pos x="15" y="52"/>
                  </a:cxn>
                  <a:cxn ang="0">
                    <a:pos x="8" y="45"/>
                  </a:cxn>
                  <a:cxn ang="0">
                    <a:pos x="6" y="41"/>
                  </a:cxn>
                  <a:cxn ang="0">
                    <a:pos x="2" y="35"/>
                  </a:cxn>
                  <a:cxn ang="0">
                    <a:pos x="1" y="30"/>
                  </a:cxn>
                  <a:cxn ang="0">
                    <a:pos x="0" y="26"/>
                  </a:cxn>
                  <a:cxn ang="0">
                    <a:pos x="0" y="21"/>
                  </a:cxn>
                  <a:cxn ang="0">
                    <a:pos x="1" y="17"/>
                  </a:cxn>
                  <a:cxn ang="0">
                    <a:pos x="4" y="11"/>
                  </a:cxn>
                  <a:cxn ang="0">
                    <a:pos x="11" y="6"/>
                  </a:cxn>
                  <a:cxn ang="0">
                    <a:pos x="15" y="4"/>
                  </a:cxn>
                  <a:cxn ang="0">
                    <a:pos x="20" y="3"/>
                  </a:cxn>
                  <a:cxn ang="0">
                    <a:pos x="24" y="2"/>
                  </a:cxn>
                  <a:cxn ang="0">
                    <a:pos x="29" y="1"/>
                  </a:cxn>
                  <a:cxn ang="0">
                    <a:pos x="39" y="0"/>
                  </a:cxn>
                </a:cxnLst>
                <a:rect l="0" t="0" r="r" b="b"/>
                <a:pathLst>
                  <a:path w="71" h="90">
                    <a:moveTo>
                      <a:pt x="39" y="0"/>
                    </a:moveTo>
                    <a:lnTo>
                      <a:pt x="50" y="0"/>
                    </a:lnTo>
                    <a:lnTo>
                      <a:pt x="51" y="1"/>
                    </a:lnTo>
                    <a:lnTo>
                      <a:pt x="50" y="20"/>
                    </a:lnTo>
                    <a:lnTo>
                      <a:pt x="39" y="20"/>
                    </a:lnTo>
                    <a:lnTo>
                      <a:pt x="29" y="21"/>
                    </a:lnTo>
                    <a:lnTo>
                      <a:pt x="28" y="21"/>
                    </a:lnTo>
                    <a:lnTo>
                      <a:pt x="22" y="23"/>
                    </a:lnTo>
                    <a:lnTo>
                      <a:pt x="21" y="23"/>
                    </a:lnTo>
                    <a:lnTo>
                      <a:pt x="20" y="24"/>
                    </a:lnTo>
                    <a:lnTo>
                      <a:pt x="20" y="25"/>
                    </a:lnTo>
                    <a:lnTo>
                      <a:pt x="21" y="27"/>
                    </a:lnTo>
                    <a:lnTo>
                      <a:pt x="24" y="33"/>
                    </a:lnTo>
                    <a:lnTo>
                      <a:pt x="29" y="38"/>
                    </a:lnTo>
                    <a:lnTo>
                      <a:pt x="38" y="47"/>
                    </a:lnTo>
                    <a:lnTo>
                      <a:pt x="55" y="62"/>
                    </a:lnTo>
                    <a:lnTo>
                      <a:pt x="71" y="75"/>
                    </a:lnTo>
                    <a:lnTo>
                      <a:pt x="59" y="90"/>
                    </a:lnTo>
                    <a:lnTo>
                      <a:pt x="41" y="76"/>
                    </a:lnTo>
                    <a:lnTo>
                      <a:pt x="25" y="62"/>
                    </a:lnTo>
                    <a:lnTo>
                      <a:pt x="19" y="57"/>
                    </a:lnTo>
                    <a:lnTo>
                      <a:pt x="15" y="52"/>
                    </a:lnTo>
                    <a:lnTo>
                      <a:pt x="8" y="45"/>
                    </a:lnTo>
                    <a:lnTo>
                      <a:pt x="6" y="41"/>
                    </a:lnTo>
                    <a:lnTo>
                      <a:pt x="2" y="35"/>
                    </a:lnTo>
                    <a:lnTo>
                      <a:pt x="1" y="30"/>
                    </a:lnTo>
                    <a:lnTo>
                      <a:pt x="0" y="26"/>
                    </a:lnTo>
                    <a:lnTo>
                      <a:pt x="0" y="21"/>
                    </a:lnTo>
                    <a:lnTo>
                      <a:pt x="1" y="17"/>
                    </a:lnTo>
                    <a:lnTo>
                      <a:pt x="4" y="11"/>
                    </a:lnTo>
                    <a:lnTo>
                      <a:pt x="11" y="6"/>
                    </a:lnTo>
                    <a:lnTo>
                      <a:pt x="15" y="4"/>
                    </a:lnTo>
                    <a:lnTo>
                      <a:pt x="20" y="3"/>
                    </a:lnTo>
                    <a:lnTo>
                      <a:pt x="24" y="2"/>
                    </a:lnTo>
                    <a:lnTo>
                      <a:pt x="29" y="1"/>
                    </a:lnTo>
                    <a:lnTo>
                      <a:pt x="3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0" name="Freeform 502"/>
              <p:cNvSpPr>
                <a:spLocks/>
              </p:cNvSpPr>
              <p:nvPr/>
            </p:nvSpPr>
            <p:spPr bwMode="auto">
              <a:xfrm>
                <a:off x="1401021" y="2778301"/>
                <a:ext cx="182846" cy="182846"/>
              </a:xfrm>
              <a:custGeom>
                <a:avLst/>
                <a:gdLst/>
                <a:ahLst/>
                <a:cxnLst>
                  <a:cxn ang="0">
                    <a:pos x="14" y="0"/>
                  </a:cxn>
                  <a:cxn ang="0">
                    <a:pos x="76" y="62"/>
                  </a:cxn>
                  <a:cxn ang="0">
                    <a:pos x="62" y="76"/>
                  </a:cxn>
                  <a:cxn ang="0">
                    <a:pos x="0" y="14"/>
                  </a:cxn>
                  <a:cxn ang="0">
                    <a:pos x="14" y="0"/>
                  </a:cxn>
                </a:cxnLst>
                <a:rect l="0" t="0" r="r" b="b"/>
                <a:pathLst>
                  <a:path w="76" h="76">
                    <a:moveTo>
                      <a:pt x="14" y="0"/>
                    </a:moveTo>
                    <a:lnTo>
                      <a:pt x="76" y="62"/>
                    </a:lnTo>
                    <a:lnTo>
                      <a:pt x="62" y="76"/>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1" name="Freeform 503"/>
              <p:cNvSpPr>
                <a:spLocks/>
              </p:cNvSpPr>
              <p:nvPr/>
            </p:nvSpPr>
            <p:spPr bwMode="auto">
              <a:xfrm>
                <a:off x="1523720" y="2901001"/>
                <a:ext cx="79394" cy="79394"/>
              </a:xfrm>
              <a:custGeom>
                <a:avLst/>
                <a:gdLst/>
                <a:ahLst/>
                <a:cxnLst>
                  <a:cxn ang="0">
                    <a:pos x="23" y="0"/>
                  </a:cxn>
                  <a:cxn ang="0">
                    <a:pos x="25" y="11"/>
                  </a:cxn>
                  <a:cxn ang="0">
                    <a:pos x="29" y="22"/>
                  </a:cxn>
                  <a:cxn ang="0">
                    <a:pos x="33" y="33"/>
                  </a:cxn>
                  <a:cxn ang="0">
                    <a:pos x="22" y="29"/>
                  </a:cxn>
                  <a:cxn ang="0">
                    <a:pos x="11" y="26"/>
                  </a:cxn>
                  <a:cxn ang="0">
                    <a:pos x="0" y="24"/>
                  </a:cxn>
                  <a:cxn ang="0">
                    <a:pos x="16" y="16"/>
                  </a:cxn>
                  <a:cxn ang="0">
                    <a:pos x="23" y="0"/>
                  </a:cxn>
                </a:cxnLst>
                <a:rect l="0" t="0" r="r" b="b"/>
                <a:pathLst>
                  <a:path w="33" h="33">
                    <a:moveTo>
                      <a:pt x="23" y="0"/>
                    </a:moveTo>
                    <a:lnTo>
                      <a:pt x="25" y="11"/>
                    </a:lnTo>
                    <a:lnTo>
                      <a:pt x="29" y="22"/>
                    </a:lnTo>
                    <a:lnTo>
                      <a:pt x="33" y="33"/>
                    </a:lnTo>
                    <a:lnTo>
                      <a:pt x="22" y="29"/>
                    </a:lnTo>
                    <a:lnTo>
                      <a:pt x="11" y="26"/>
                    </a:lnTo>
                    <a:lnTo>
                      <a:pt x="0" y="24"/>
                    </a:lnTo>
                    <a:lnTo>
                      <a:pt x="16" y="16"/>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2" name="Freeform 504"/>
              <p:cNvSpPr>
                <a:spLocks/>
              </p:cNvSpPr>
              <p:nvPr/>
            </p:nvSpPr>
            <p:spPr bwMode="auto">
              <a:xfrm>
                <a:off x="2216611" y="2759054"/>
                <a:ext cx="182846" cy="182846"/>
              </a:xfrm>
              <a:custGeom>
                <a:avLst/>
                <a:gdLst/>
                <a:ahLst/>
                <a:cxnLst>
                  <a:cxn ang="0">
                    <a:pos x="14" y="0"/>
                  </a:cxn>
                  <a:cxn ang="0">
                    <a:pos x="76" y="62"/>
                  </a:cxn>
                  <a:cxn ang="0">
                    <a:pos x="62" y="76"/>
                  </a:cxn>
                  <a:cxn ang="0">
                    <a:pos x="0" y="14"/>
                  </a:cxn>
                  <a:cxn ang="0">
                    <a:pos x="14" y="0"/>
                  </a:cxn>
                </a:cxnLst>
                <a:rect l="0" t="0" r="r" b="b"/>
                <a:pathLst>
                  <a:path w="76" h="76">
                    <a:moveTo>
                      <a:pt x="14" y="0"/>
                    </a:moveTo>
                    <a:lnTo>
                      <a:pt x="76" y="62"/>
                    </a:lnTo>
                    <a:lnTo>
                      <a:pt x="62" y="76"/>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3" name="Freeform 505"/>
              <p:cNvSpPr>
                <a:spLocks/>
              </p:cNvSpPr>
              <p:nvPr/>
            </p:nvSpPr>
            <p:spPr bwMode="auto">
              <a:xfrm>
                <a:off x="2339310" y="2881754"/>
                <a:ext cx="81800" cy="81800"/>
              </a:xfrm>
              <a:custGeom>
                <a:avLst/>
                <a:gdLst/>
                <a:ahLst/>
                <a:cxnLst>
                  <a:cxn ang="0">
                    <a:pos x="24" y="0"/>
                  </a:cxn>
                  <a:cxn ang="0">
                    <a:pos x="26" y="11"/>
                  </a:cxn>
                  <a:cxn ang="0">
                    <a:pos x="29" y="23"/>
                  </a:cxn>
                  <a:cxn ang="0">
                    <a:pos x="34" y="34"/>
                  </a:cxn>
                  <a:cxn ang="0">
                    <a:pos x="23" y="29"/>
                  </a:cxn>
                  <a:cxn ang="0">
                    <a:pos x="11" y="26"/>
                  </a:cxn>
                  <a:cxn ang="0">
                    <a:pos x="0" y="24"/>
                  </a:cxn>
                  <a:cxn ang="0">
                    <a:pos x="16" y="16"/>
                  </a:cxn>
                  <a:cxn ang="0">
                    <a:pos x="24" y="0"/>
                  </a:cxn>
                </a:cxnLst>
                <a:rect l="0" t="0" r="r" b="b"/>
                <a:pathLst>
                  <a:path w="34" h="34">
                    <a:moveTo>
                      <a:pt x="24" y="0"/>
                    </a:moveTo>
                    <a:lnTo>
                      <a:pt x="26" y="11"/>
                    </a:lnTo>
                    <a:lnTo>
                      <a:pt x="29" y="23"/>
                    </a:lnTo>
                    <a:lnTo>
                      <a:pt x="34" y="34"/>
                    </a:lnTo>
                    <a:lnTo>
                      <a:pt x="23" y="29"/>
                    </a:lnTo>
                    <a:lnTo>
                      <a:pt x="11" y="26"/>
                    </a:lnTo>
                    <a:lnTo>
                      <a:pt x="0" y="24"/>
                    </a:lnTo>
                    <a:lnTo>
                      <a:pt x="16" y="16"/>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4" name="Rectangle 506"/>
              <p:cNvSpPr>
                <a:spLocks noChangeArrowheads="1"/>
              </p:cNvSpPr>
              <p:nvPr/>
            </p:nvSpPr>
            <p:spPr bwMode="auto">
              <a:xfrm>
                <a:off x="1785960" y="3038135"/>
                <a:ext cx="548538" cy="4811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5" name="Freeform 507"/>
              <p:cNvSpPr>
                <a:spLocks/>
              </p:cNvSpPr>
              <p:nvPr/>
            </p:nvSpPr>
            <p:spPr bwMode="auto">
              <a:xfrm>
                <a:off x="1579055" y="2922653"/>
                <a:ext cx="252616" cy="93829"/>
              </a:xfrm>
              <a:custGeom>
                <a:avLst/>
                <a:gdLst/>
                <a:ahLst/>
                <a:cxnLst>
                  <a:cxn ang="0">
                    <a:pos x="93" y="0"/>
                  </a:cxn>
                  <a:cxn ang="0">
                    <a:pos x="105" y="16"/>
                  </a:cxn>
                  <a:cxn ang="0">
                    <a:pos x="95" y="22"/>
                  </a:cxn>
                  <a:cxn ang="0">
                    <a:pos x="92" y="25"/>
                  </a:cxn>
                  <a:cxn ang="0">
                    <a:pos x="83" y="30"/>
                  </a:cxn>
                  <a:cxn ang="0">
                    <a:pos x="73" y="34"/>
                  </a:cxn>
                  <a:cxn ang="0">
                    <a:pos x="65" y="37"/>
                  </a:cxn>
                  <a:cxn ang="0">
                    <a:pos x="61" y="37"/>
                  </a:cxn>
                  <a:cxn ang="0">
                    <a:pos x="53" y="39"/>
                  </a:cxn>
                  <a:cxn ang="0">
                    <a:pos x="38" y="39"/>
                  </a:cxn>
                  <a:cxn ang="0">
                    <a:pos x="32" y="37"/>
                  </a:cxn>
                  <a:cxn ang="0">
                    <a:pos x="28" y="37"/>
                  </a:cxn>
                  <a:cxn ang="0">
                    <a:pos x="22" y="35"/>
                  </a:cxn>
                  <a:cxn ang="0">
                    <a:pos x="13" y="31"/>
                  </a:cxn>
                  <a:cxn ang="0">
                    <a:pos x="9" y="28"/>
                  </a:cxn>
                  <a:cxn ang="0">
                    <a:pos x="6" y="26"/>
                  </a:cxn>
                  <a:cxn ang="0">
                    <a:pos x="4" y="24"/>
                  </a:cxn>
                  <a:cxn ang="0">
                    <a:pos x="2" y="22"/>
                  </a:cxn>
                  <a:cxn ang="0">
                    <a:pos x="0" y="22"/>
                  </a:cxn>
                  <a:cxn ang="0">
                    <a:pos x="14" y="7"/>
                  </a:cxn>
                  <a:cxn ang="0">
                    <a:pos x="15" y="8"/>
                  </a:cxn>
                  <a:cxn ang="0">
                    <a:pos x="16" y="8"/>
                  </a:cxn>
                  <a:cxn ang="0">
                    <a:pos x="17" y="9"/>
                  </a:cxn>
                  <a:cxn ang="0">
                    <a:pos x="21" y="12"/>
                  </a:cxn>
                  <a:cxn ang="0">
                    <a:pos x="30" y="16"/>
                  </a:cxn>
                  <a:cxn ang="0">
                    <a:pos x="36" y="18"/>
                  </a:cxn>
                  <a:cxn ang="0">
                    <a:pos x="38" y="18"/>
                  </a:cxn>
                  <a:cxn ang="0">
                    <a:pos x="53" y="18"/>
                  </a:cxn>
                  <a:cxn ang="0">
                    <a:pos x="57" y="18"/>
                  </a:cxn>
                  <a:cxn ang="0">
                    <a:pos x="66" y="15"/>
                  </a:cxn>
                  <a:cxn ang="0">
                    <a:pos x="75" y="11"/>
                  </a:cxn>
                  <a:cxn ang="0">
                    <a:pos x="82" y="8"/>
                  </a:cxn>
                  <a:cxn ang="0">
                    <a:pos x="93" y="0"/>
                  </a:cxn>
                </a:cxnLst>
                <a:rect l="0" t="0" r="r" b="b"/>
                <a:pathLst>
                  <a:path w="105" h="39">
                    <a:moveTo>
                      <a:pt x="93" y="0"/>
                    </a:moveTo>
                    <a:lnTo>
                      <a:pt x="105" y="16"/>
                    </a:lnTo>
                    <a:lnTo>
                      <a:pt x="95" y="22"/>
                    </a:lnTo>
                    <a:lnTo>
                      <a:pt x="92" y="25"/>
                    </a:lnTo>
                    <a:lnTo>
                      <a:pt x="83" y="30"/>
                    </a:lnTo>
                    <a:lnTo>
                      <a:pt x="73" y="34"/>
                    </a:lnTo>
                    <a:lnTo>
                      <a:pt x="65" y="37"/>
                    </a:lnTo>
                    <a:lnTo>
                      <a:pt x="61" y="37"/>
                    </a:lnTo>
                    <a:lnTo>
                      <a:pt x="53" y="39"/>
                    </a:lnTo>
                    <a:lnTo>
                      <a:pt x="38" y="39"/>
                    </a:lnTo>
                    <a:lnTo>
                      <a:pt x="32" y="37"/>
                    </a:lnTo>
                    <a:lnTo>
                      <a:pt x="28" y="37"/>
                    </a:lnTo>
                    <a:lnTo>
                      <a:pt x="22" y="35"/>
                    </a:lnTo>
                    <a:lnTo>
                      <a:pt x="13" y="31"/>
                    </a:lnTo>
                    <a:lnTo>
                      <a:pt x="9" y="28"/>
                    </a:lnTo>
                    <a:lnTo>
                      <a:pt x="6" y="26"/>
                    </a:lnTo>
                    <a:lnTo>
                      <a:pt x="4" y="24"/>
                    </a:lnTo>
                    <a:lnTo>
                      <a:pt x="2" y="22"/>
                    </a:lnTo>
                    <a:lnTo>
                      <a:pt x="0" y="22"/>
                    </a:lnTo>
                    <a:lnTo>
                      <a:pt x="14" y="7"/>
                    </a:lnTo>
                    <a:lnTo>
                      <a:pt x="15" y="8"/>
                    </a:lnTo>
                    <a:lnTo>
                      <a:pt x="16" y="8"/>
                    </a:lnTo>
                    <a:lnTo>
                      <a:pt x="17" y="9"/>
                    </a:lnTo>
                    <a:lnTo>
                      <a:pt x="21" y="12"/>
                    </a:lnTo>
                    <a:lnTo>
                      <a:pt x="30" y="16"/>
                    </a:lnTo>
                    <a:lnTo>
                      <a:pt x="36" y="18"/>
                    </a:lnTo>
                    <a:lnTo>
                      <a:pt x="38" y="18"/>
                    </a:lnTo>
                    <a:lnTo>
                      <a:pt x="53" y="18"/>
                    </a:lnTo>
                    <a:lnTo>
                      <a:pt x="57" y="18"/>
                    </a:lnTo>
                    <a:lnTo>
                      <a:pt x="66" y="15"/>
                    </a:lnTo>
                    <a:lnTo>
                      <a:pt x="75" y="11"/>
                    </a:lnTo>
                    <a:lnTo>
                      <a:pt x="82" y="8"/>
                    </a:lnTo>
                    <a:lnTo>
                      <a:pt x="9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6" name="Freeform 508"/>
              <p:cNvSpPr>
                <a:spLocks/>
              </p:cNvSpPr>
              <p:nvPr/>
            </p:nvSpPr>
            <p:spPr bwMode="auto">
              <a:xfrm>
                <a:off x="1730625" y="2766272"/>
                <a:ext cx="209311" cy="245399"/>
              </a:xfrm>
              <a:custGeom>
                <a:avLst/>
                <a:gdLst/>
                <a:ahLst/>
                <a:cxnLst>
                  <a:cxn ang="0">
                    <a:pos x="72" y="0"/>
                  </a:cxn>
                  <a:cxn ang="0">
                    <a:pos x="87" y="12"/>
                  </a:cxn>
                  <a:cxn ang="0">
                    <a:pos x="15" y="102"/>
                  </a:cxn>
                  <a:cxn ang="0">
                    <a:pos x="0" y="89"/>
                  </a:cxn>
                  <a:cxn ang="0">
                    <a:pos x="72" y="0"/>
                  </a:cxn>
                </a:cxnLst>
                <a:rect l="0" t="0" r="r" b="b"/>
                <a:pathLst>
                  <a:path w="87" h="102">
                    <a:moveTo>
                      <a:pt x="72" y="0"/>
                    </a:moveTo>
                    <a:lnTo>
                      <a:pt x="87" y="12"/>
                    </a:lnTo>
                    <a:lnTo>
                      <a:pt x="15" y="102"/>
                    </a:lnTo>
                    <a:lnTo>
                      <a:pt x="0" y="89"/>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7" name="Freeform 509"/>
              <p:cNvSpPr>
                <a:spLocks/>
              </p:cNvSpPr>
              <p:nvPr/>
            </p:nvSpPr>
            <p:spPr bwMode="auto">
              <a:xfrm>
                <a:off x="1819642" y="2686878"/>
                <a:ext cx="173223" cy="187658"/>
              </a:xfrm>
              <a:custGeom>
                <a:avLst/>
                <a:gdLst/>
                <a:ahLst/>
                <a:cxnLst>
                  <a:cxn ang="0">
                    <a:pos x="72" y="0"/>
                  </a:cxn>
                  <a:cxn ang="0">
                    <a:pos x="68" y="15"/>
                  </a:cxn>
                  <a:cxn ang="0">
                    <a:pos x="64" y="31"/>
                  </a:cxn>
                  <a:cxn ang="0">
                    <a:pos x="62" y="47"/>
                  </a:cxn>
                  <a:cxn ang="0">
                    <a:pos x="60" y="63"/>
                  </a:cxn>
                  <a:cxn ang="0">
                    <a:pos x="60" y="78"/>
                  </a:cxn>
                  <a:cxn ang="0">
                    <a:pos x="38" y="43"/>
                  </a:cxn>
                  <a:cxn ang="0">
                    <a:pos x="0" y="30"/>
                  </a:cxn>
                  <a:cxn ang="0">
                    <a:pos x="14" y="27"/>
                  </a:cxn>
                  <a:cxn ang="0">
                    <a:pos x="29" y="22"/>
                  </a:cxn>
                  <a:cxn ang="0">
                    <a:pos x="44" y="15"/>
                  </a:cxn>
                  <a:cxn ang="0">
                    <a:pos x="58" y="8"/>
                  </a:cxn>
                  <a:cxn ang="0">
                    <a:pos x="72" y="0"/>
                  </a:cxn>
                </a:cxnLst>
                <a:rect l="0" t="0" r="r" b="b"/>
                <a:pathLst>
                  <a:path w="72" h="78">
                    <a:moveTo>
                      <a:pt x="72" y="0"/>
                    </a:moveTo>
                    <a:lnTo>
                      <a:pt x="68" y="15"/>
                    </a:lnTo>
                    <a:lnTo>
                      <a:pt x="64" y="31"/>
                    </a:lnTo>
                    <a:lnTo>
                      <a:pt x="62" y="47"/>
                    </a:lnTo>
                    <a:lnTo>
                      <a:pt x="60" y="63"/>
                    </a:lnTo>
                    <a:lnTo>
                      <a:pt x="60" y="78"/>
                    </a:lnTo>
                    <a:lnTo>
                      <a:pt x="38" y="43"/>
                    </a:lnTo>
                    <a:lnTo>
                      <a:pt x="0" y="30"/>
                    </a:lnTo>
                    <a:lnTo>
                      <a:pt x="14" y="27"/>
                    </a:lnTo>
                    <a:lnTo>
                      <a:pt x="29" y="22"/>
                    </a:lnTo>
                    <a:lnTo>
                      <a:pt x="44" y="15"/>
                    </a:lnTo>
                    <a:lnTo>
                      <a:pt x="58" y="8"/>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8" name="Freeform 510"/>
              <p:cNvSpPr>
                <a:spLocks/>
              </p:cNvSpPr>
              <p:nvPr/>
            </p:nvSpPr>
            <p:spPr bwMode="auto">
              <a:xfrm>
                <a:off x="2339310" y="2903406"/>
                <a:ext cx="120293" cy="182846"/>
              </a:xfrm>
              <a:custGeom>
                <a:avLst/>
                <a:gdLst/>
                <a:ahLst/>
                <a:cxnLst>
                  <a:cxn ang="0">
                    <a:pos x="23" y="0"/>
                  </a:cxn>
                  <a:cxn ang="0">
                    <a:pos x="24" y="1"/>
                  </a:cxn>
                  <a:cxn ang="0">
                    <a:pos x="32" y="8"/>
                  </a:cxn>
                  <a:cxn ang="0">
                    <a:pos x="36" y="13"/>
                  </a:cxn>
                  <a:cxn ang="0">
                    <a:pos x="39" y="17"/>
                  </a:cxn>
                  <a:cxn ang="0">
                    <a:pos x="42" y="21"/>
                  </a:cxn>
                  <a:cxn ang="0">
                    <a:pos x="45" y="26"/>
                  </a:cxn>
                  <a:cxn ang="0">
                    <a:pos x="47" y="31"/>
                  </a:cxn>
                  <a:cxn ang="0">
                    <a:pos x="49" y="36"/>
                  </a:cxn>
                  <a:cxn ang="0">
                    <a:pos x="49" y="40"/>
                  </a:cxn>
                  <a:cxn ang="0">
                    <a:pos x="50" y="45"/>
                  </a:cxn>
                  <a:cxn ang="0">
                    <a:pos x="49" y="49"/>
                  </a:cxn>
                  <a:cxn ang="0">
                    <a:pos x="48" y="54"/>
                  </a:cxn>
                  <a:cxn ang="0">
                    <a:pos x="45" y="58"/>
                  </a:cxn>
                  <a:cxn ang="0">
                    <a:pos x="43" y="61"/>
                  </a:cxn>
                  <a:cxn ang="0">
                    <a:pos x="38" y="65"/>
                  </a:cxn>
                  <a:cxn ang="0">
                    <a:pos x="34" y="68"/>
                  </a:cxn>
                  <a:cxn ang="0">
                    <a:pos x="31" y="70"/>
                  </a:cxn>
                  <a:cxn ang="0">
                    <a:pos x="22" y="72"/>
                  </a:cxn>
                  <a:cxn ang="0">
                    <a:pos x="18" y="73"/>
                  </a:cxn>
                  <a:cxn ang="0">
                    <a:pos x="13" y="74"/>
                  </a:cxn>
                  <a:cxn ang="0">
                    <a:pos x="0" y="76"/>
                  </a:cxn>
                  <a:cxn ang="0">
                    <a:pos x="0" y="56"/>
                  </a:cxn>
                  <a:cxn ang="0">
                    <a:pos x="7" y="55"/>
                  </a:cxn>
                  <a:cxn ang="0">
                    <a:pos x="13" y="54"/>
                  </a:cxn>
                  <a:cxn ang="0">
                    <a:pos x="14" y="54"/>
                  </a:cxn>
                  <a:cxn ang="0">
                    <a:pos x="23" y="51"/>
                  </a:cxn>
                  <a:cxn ang="0">
                    <a:pos x="28" y="48"/>
                  </a:cxn>
                  <a:cxn ang="0">
                    <a:pos x="29" y="46"/>
                  </a:cxn>
                  <a:cxn ang="0">
                    <a:pos x="30" y="44"/>
                  </a:cxn>
                  <a:cxn ang="0">
                    <a:pos x="29" y="43"/>
                  </a:cxn>
                  <a:cxn ang="0">
                    <a:pos x="29" y="39"/>
                  </a:cxn>
                  <a:cxn ang="0">
                    <a:pos x="26" y="34"/>
                  </a:cxn>
                  <a:cxn ang="0">
                    <a:pos x="25" y="32"/>
                  </a:cxn>
                  <a:cxn ang="0">
                    <a:pos x="22" y="27"/>
                  </a:cxn>
                  <a:cxn ang="0">
                    <a:pos x="18" y="23"/>
                  </a:cxn>
                  <a:cxn ang="0">
                    <a:pos x="10" y="15"/>
                  </a:cxn>
                  <a:cxn ang="0">
                    <a:pos x="23" y="0"/>
                  </a:cxn>
                </a:cxnLst>
                <a:rect l="0" t="0" r="r" b="b"/>
                <a:pathLst>
                  <a:path w="50" h="76">
                    <a:moveTo>
                      <a:pt x="23" y="0"/>
                    </a:moveTo>
                    <a:lnTo>
                      <a:pt x="24" y="1"/>
                    </a:lnTo>
                    <a:lnTo>
                      <a:pt x="32" y="8"/>
                    </a:lnTo>
                    <a:lnTo>
                      <a:pt x="36" y="13"/>
                    </a:lnTo>
                    <a:lnTo>
                      <a:pt x="39" y="17"/>
                    </a:lnTo>
                    <a:lnTo>
                      <a:pt x="42" y="21"/>
                    </a:lnTo>
                    <a:lnTo>
                      <a:pt x="45" y="26"/>
                    </a:lnTo>
                    <a:lnTo>
                      <a:pt x="47" y="31"/>
                    </a:lnTo>
                    <a:lnTo>
                      <a:pt x="49" y="36"/>
                    </a:lnTo>
                    <a:lnTo>
                      <a:pt x="49" y="40"/>
                    </a:lnTo>
                    <a:lnTo>
                      <a:pt x="50" y="45"/>
                    </a:lnTo>
                    <a:lnTo>
                      <a:pt x="49" y="49"/>
                    </a:lnTo>
                    <a:lnTo>
                      <a:pt x="48" y="54"/>
                    </a:lnTo>
                    <a:lnTo>
                      <a:pt x="45" y="58"/>
                    </a:lnTo>
                    <a:lnTo>
                      <a:pt x="43" y="61"/>
                    </a:lnTo>
                    <a:lnTo>
                      <a:pt x="38" y="65"/>
                    </a:lnTo>
                    <a:lnTo>
                      <a:pt x="34" y="68"/>
                    </a:lnTo>
                    <a:lnTo>
                      <a:pt x="31" y="70"/>
                    </a:lnTo>
                    <a:lnTo>
                      <a:pt x="22" y="72"/>
                    </a:lnTo>
                    <a:lnTo>
                      <a:pt x="18" y="73"/>
                    </a:lnTo>
                    <a:lnTo>
                      <a:pt x="13" y="74"/>
                    </a:lnTo>
                    <a:lnTo>
                      <a:pt x="0" y="76"/>
                    </a:lnTo>
                    <a:lnTo>
                      <a:pt x="0" y="56"/>
                    </a:lnTo>
                    <a:lnTo>
                      <a:pt x="7" y="55"/>
                    </a:lnTo>
                    <a:lnTo>
                      <a:pt x="13" y="54"/>
                    </a:lnTo>
                    <a:lnTo>
                      <a:pt x="14" y="54"/>
                    </a:lnTo>
                    <a:lnTo>
                      <a:pt x="23" y="51"/>
                    </a:lnTo>
                    <a:lnTo>
                      <a:pt x="28" y="48"/>
                    </a:lnTo>
                    <a:lnTo>
                      <a:pt x="29" y="46"/>
                    </a:lnTo>
                    <a:lnTo>
                      <a:pt x="30" y="44"/>
                    </a:lnTo>
                    <a:lnTo>
                      <a:pt x="29" y="43"/>
                    </a:lnTo>
                    <a:lnTo>
                      <a:pt x="29" y="39"/>
                    </a:lnTo>
                    <a:lnTo>
                      <a:pt x="26" y="34"/>
                    </a:lnTo>
                    <a:lnTo>
                      <a:pt x="25" y="32"/>
                    </a:lnTo>
                    <a:lnTo>
                      <a:pt x="22" y="27"/>
                    </a:lnTo>
                    <a:lnTo>
                      <a:pt x="18" y="23"/>
                    </a:lnTo>
                    <a:lnTo>
                      <a:pt x="10" y="15"/>
                    </a:lnTo>
                    <a:lnTo>
                      <a:pt x="2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9" name="Freeform 511"/>
              <p:cNvSpPr>
                <a:spLocks/>
              </p:cNvSpPr>
              <p:nvPr/>
            </p:nvSpPr>
            <p:spPr bwMode="auto">
              <a:xfrm>
                <a:off x="1408239" y="3661255"/>
                <a:ext cx="182846" cy="182846"/>
              </a:xfrm>
              <a:custGeom>
                <a:avLst/>
                <a:gdLst/>
                <a:ahLst/>
                <a:cxnLst>
                  <a:cxn ang="0">
                    <a:pos x="14" y="0"/>
                  </a:cxn>
                  <a:cxn ang="0">
                    <a:pos x="76" y="62"/>
                  </a:cxn>
                  <a:cxn ang="0">
                    <a:pos x="62" y="76"/>
                  </a:cxn>
                  <a:cxn ang="0">
                    <a:pos x="0" y="14"/>
                  </a:cxn>
                  <a:cxn ang="0">
                    <a:pos x="14" y="0"/>
                  </a:cxn>
                </a:cxnLst>
                <a:rect l="0" t="0" r="r" b="b"/>
                <a:pathLst>
                  <a:path w="76" h="76">
                    <a:moveTo>
                      <a:pt x="14" y="0"/>
                    </a:moveTo>
                    <a:lnTo>
                      <a:pt x="76" y="62"/>
                    </a:lnTo>
                    <a:lnTo>
                      <a:pt x="62" y="76"/>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0" name="Freeform 512"/>
              <p:cNvSpPr>
                <a:spLocks/>
              </p:cNvSpPr>
              <p:nvPr/>
            </p:nvSpPr>
            <p:spPr bwMode="auto">
              <a:xfrm>
                <a:off x="1530938" y="3783955"/>
                <a:ext cx="79394" cy="79394"/>
              </a:xfrm>
              <a:custGeom>
                <a:avLst/>
                <a:gdLst/>
                <a:ahLst/>
                <a:cxnLst>
                  <a:cxn ang="0">
                    <a:pos x="24" y="0"/>
                  </a:cxn>
                  <a:cxn ang="0">
                    <a:pos x="26" y="11"/>
                  </a:cxn>
                  <a:cxn ang="0">
                    <a:pos x="29" y="23"/>
                  </a:cxn>
                  <a:cxn ang="0">
                    <a:pos x="33" y="33"/>
                  </a:cxn>
                  <a:cxn ang="0">
                    <a:pos x="22" y="29"/>
                  </a:cxn>
                  <a:cxn ang="0">
                    <a:pos x="11" y="26"/>
                  </a:cxn>
                  <a:cxn ang="0">
                    <a:pos x="0" y="24"/>
                  </a:cxn>
                  <a:cxn ang="0">
                    <a:pos x="16" y="16"/>
                  </a:cxn>
                  <a:cxn ang="0">
                    <a:pos x="24" y="0"/>
                  </a:cxn>
                </a:cxnLst>
                <a:rect l="0" t="0" r="r" b="b"/>
                <a:pathLst>
                  <a:path w="33" h="33">
                    <a:moveTo>
                      <a:pt x="24" y="0"/>
                    </a:moveTo>
                    <a:lnTo>
                      <a:pt x="26" y="11"/>
                    </a:lnTo>
                    <a:lnTo>
                      <a:pt x="29" y="23"/>
                    </a:lnTo>
                    <a:lnTo>
                      <a:pt x="33" y="33"/>
                    </a:lnTo>
                    <a:lnTo>
                      <a:pt x="22" y="29"/>
                    </a:lnTo>
                    <a:lnTo>
                      <a:pt x="11" y="26"/>
                    </a:lnTo>
                    <a:lnTo>
                      <a:pt x="0" y="24"/>
                    </a:lnTo>
                    <a:lnTo>
                      <a:pt x="16" y="16"/>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1" name="Rectangle 513"/>
              <p:cNvSpPr>
                <a:spLocks noChangeArrowheads="1"/>
              </p:cNvSpPr>
              <p:nvPr/>
            </p:nvSpPr>
            <p:spPr bwMode="auto">
              <a:xfrm>
                <a:off x="934283" y="3940336"/>
                <a:ext cx="594250" cy="4811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2" name="Freeform 514"/>
              <p:cNvSpPr>
                <a:spLocks/>
              </p:cNvSpPr>
              <p:nvPr/>
            </p:nvSpPr>
            <p:spPr bwMode="auto">
              <a:xfrm>
                <a:off x="1528532" y="3805607"/>
                <a:ext cx="120293" cy="182846"/>
              </a:xfrm>
              <a:custGeom>
                <a:avLst/>
                <a:gdLst/>
                <a:ahLst/>
                <a:cxnLst>
                  <a:cxn ang="0">
                    <a:pos x="23" y="0"/>
                  </a:cxn>
                  <a:cxn ang="0">
                    <a:pos x="25" y="1"/>
                  </a:cxn>
                  <a:cxn ang="0">
                    <a:pos x="36" y="12"/>
                  </a:cxn>
                  <a:cxn ang="0">
                    <a:pos x="40" y="18"/>
                  </a:cxn>
                  <a:cxn ang="0">
                    <a:pos x="42" y="21"/>
                  </a:cxn>
                  <a:cxn ang="0">
                    <a:pos x="45" y="25"/>
                  </a:cxn>
                  <a:cxn ang="0">
                    <a:pos x="48" y="31"/>
                  </a:cxn>
                  <a:cxn ang="0">
                    <a:pos x="50" y="36"/>
                  </a:cxn>
                  <a:cxn ang="0">
                    <a:pos x="50" y="40"/>
                  </a:cxn>
                  <a:cxn ang="0">
                    <a:pos x="50" y="45"/>
                  </a:cxn>
                  <a:cxn ang="0">
                    <a:pos x="50" y="49"/>
                  </a:cxn>
                  <a:cxn ang="0">
                    <a:pos x="49" y="54"/>
                  </a:cxn>
                  <a:cxn ang="0">
                    <a:pos x="46" y="58"/>
                  </a:cxn>
                  <a:cxn ang="0">
                    <a:pos x="43" y="62"/>
                  </a:cxn>
                  <a:cxn ang="0">
                    <a:pos x="38" y="65"/>
                  </a:cxn>
                  <a:cxn ang="0">
                    <a:pos x="35" y="68"/>
                  </a:cxn>
                  <a:cxn ang="0">
                    <a:pos x="32" y="69"/>
                  </a:cxn>
                  <a:cxn ang="0">
                    <a:pos x="28" y="71"/>
                  </a:cxn>
                  <a:cxn ang="0">
                    <a:pos x="23" y="73"/>
                  </a:cxn>
                  <a:cxn ang="0">
                    <a:pos x="19" y="73"/>
                  </a:cxn>
                  <a:cxn ang="0">
                    <a:pos x="14" y="74"/>
                  </a:cxn>
                  <a:cxn ang="0">
                    <a:pos x="7" y="75"/>
                  </a:cxn>
                  <a:cxn ang="0">
                    <a:pos x="1" y="76"/>
                  </a:cxn>
                  <a:cxn ang="0">
                    <a:pos x="0" y="56"/>
                  </a:cxn>
                  <a:cxn ang="0">
                    <a:pos x="7" y="55"/>
                  </a:cxn>
                  <a:cxn ang="0">
                    <a:pos x="14" y="54"/>
                  </a:cxn>
                  <a:cxn ang="0">
                    <a:pos x="16" y="53"/>
                  </a:cxn>
                  <a:cxn ang="0">
                    <a:pos x="20" y="53"/>
                  </a:cxn>
                  <a:cxn ang="0">
                    <a:pos x="24" y="51"/>
                  </a:cxn>
                  <a:cxn ang="0">
                    <a:pos x="26" y="50"/>
                  </a:cxn>
                  <a:cxn ang="0">
                    <a:pos x="29" y="47"/>
                  </a:cxn>
                  <a:cxn ang="0">
                    <a:pos x="30" y="46"/>
                  </a:cxn>
                  <a:cxn ang="0">
                    <a:pos x="30" y="42"/>
                  </a:cxn>
                  <a:cxn ang="0">
                    <a:pos x="29" y="38"/>
                  </a:cxn>
                  <a:cxn ang="0">
                    <a:pos x="27" y="33"/>
                  </a:cxn>
                  <a:cxn ang="0">
                    <a:pos x="23" y="29"/>
                  </a:cxn>
                  <a:cxn ang="0">
                    <a:pos x="22" y="27"/>
                  </a:cxn>
                  <a:cxn ang="0">
                    <a:pos x="11" y="15"/>
                  </a:cxn>
                  <a:cxn ang="0">
                    <a:pos x="23" y="0"/>
                  </a:cxn>
                </a:cxnLst>
                <a:rect l="0" t="0" r="r" b="b"/>
                <a:pathLst>
                  <a:path w="50" h="76">
                    <a:moveTo>
                      <a:pt x="23" y="0"/>
                    </a:moveTo>
                    <a:lnTo>
                      <a:pt x="25" y="1"/>
                    </a:lnTo>
                    <a:lnTo>
                      <a:pt x="36" y="12"/>
                    </a:lnTo>
                    <a:lnTo>
                      <a:pt x="40" y="18"/>
                    </a:lnTo>
                    <a:lnTo>
                      <a:pt x="42" y="21"/>
                    </a:lnTo>
                    <a:lnTo>
                      <a:pt x="45" y="25"/>
                    </a:lnTo>
                    <a:lnTo>
                      <a:pt x="48" y="31"/>
                    </a:lnTo>
                    <a:lnTo>
                      <a:pt x="50" y="36"/>
                    </a:lnTo>
                    <a:lnTo>
                      <a:pt x="50" y="40"/>
                    </a:lnTo>
                    <a:lnTo>
                      <a:pt x="50" y="45"/>
                    </a:lnTo>
                    <a:lnTo>
                      <a:pt x="50" y="49"/>
                    </a:lnTo>
                    <a:lnTo>
                      <a:pt x="49" y="54"/>
                    </a:lnTo>
                    <a:lnTo>
                      <a:pt x="46" y="58"/>
                    </a:lnTo>
                    <a:lnTo>
                      <a:pt x="43" y="62"/>
                    </a:lnTo>
                    <a:lnTo>
                      <a:pt x="38" y="65"/>
                    </a:lnTo>
                    <a:lnTo>
                      <a:pt x="35" y="68"/>
                    </a:lnTo>
                    <a:lnTo>
                      <a:pt x="32" y="69"/>
                    </a:lnTo>
                    <a:lnTo>
                      <a:pt x="28" y="71"/>
                    </a:lnTo>
                    <a:lnTo>
                      <a:pt x="23" y="73"/>
                    </a:lnTo>
                    <a:lnTo>
                      <a:pt x="19" y="73"/>
                    </a:lnTo>
                    <a:lnTo>
                      <a:pt x="14" y="74"/>
                    </a:lnTo>
                    <a:lnTo>
                      <a:pt x="7" y="75"/>
                    </a:lnTo>
                    <a:lnTo>
                      <a:pt x="1" y="76"/>
                    </a:lnTo>
                    <a:lnTo>
                      <a:pt x="0" y="56"/>
                    </a:lnTo>
                    <a:lnTo>
                      <a:pt x="7" y="55"/>
                    </a:lnTo>
                    <a:lnTo>
                      <a:pt x="14" y="54"/>
                    </a:lnTo>
                    <a:lnTo>
                      <a:pt x="16" y="53"/>
                    </a:lnTo>
                    <a:lnTo>
                      <a:pt x="20" y="53"/>
                    </a:lnTo>
                    <a:lnTo>
                      <a:pt x="24" y="51"/>
                    </a:lnTo>
                    <a:lnTo>
                      <a:pt x="26" y="50"/>
                    </a:lnTo>
                    <a:lnTo>
                      <a:pt x="29" y="47"/>
                    </a:lnTo>
                    <a:lnTo>
                      <a:pt x="30" y="46"/>
                    </a:lnTo>
                    <a:lnTo>
                      <a:pt x="30" y="42"/>
                    </a:lnTo>
                    <a:lnTo>
                      <a:pt x="29" y="38"/>
                    </a:lnTo>
                    <a:lnTo>
                      <a:pt x="27" y="33"/>
                    </a:lnTo>
                    <a:lnTo>
                      <a:pt x="23" y="29"/>
                    </a:lnTo>
                    <a:lnTo>
                      <a:pt x="22" y="27"/>
                    </a:lnTo>
                    <a:lnTo>
                      <a:pt x="11" y="15"/>
                    </a:lnTo>
                    <a:lnTo>
                      <a:pt x="2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3" name="Freeform 515"/>
              <p:cNvSpPr>
                <a:spLocks/>
              </p:cNvSpPr>
              <p:nvPr/>
            </p:nvSpPr>
            <p:spPr bwMode="auto">
              <a:xfrm>
                <a:off x="845265" y="3153617"/>
                <a:ext cx="161193" cy="163599"/>
              </a:xfrm>
              <a:custGeom>
                <a:avLst/>
                <a:gdLst/>
                <a:ahLst/>
                <a:cxnLst>
                  <a:cxn ang="0">
                    <a:pos x="14" y="0"/>
                  </a:cxn>
                  <a:cxn ang="0">
                    <a:pos x="67" y="54"/>
                  </a:cxn>
                  <a:cxn ang="0">
                    <a:pos x="53" y="68"/>
                  </a:cxn>
                  <a:cxn ang="0">
                    <a:pos x="0" y="14"/>
                  </a:cxn>
                  <a:cxn ang="0">
                    <a:pos x="14" y="0"/>
                  </a:cxn>
                </a:cxnLst>
                <a:rect l="0" t="0" r="r" b="b"/>
                <a:pathLst>
                  <a:path w="67" h="68">
                    <a:moveTo>
                      <a:pt x="14" y="0"/>
                    </a:moveTo>
                    <a:lnTo>
                      <a:pt x="67" y="54"/>
                    </a:lnTo>
                    <a:lnTo>
                      <a:pt x="53" y="68"/>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4" name="Freeform 516"/>
              <p:cNvSpPr>
                <a:spLocks/>
              </p:cNvSpPr>
              <p:nvPr/>
            </p:nvSpPr>
            <p:spPr bwMode="auto">
              <a:xfrm>
                <a:off x="890977" y="3199328"/>
                <a:ext cx="182846" cy="182846"/>
              </a:xfrm>
              <a:custGeom>
                <a:avLst/>
                <a:gdLst/>
                <a:ahLst/>
                <a:cxnLst>
                  <a:cxn ang="0">
                    <a:pos x="54" y="0"/>
                  </a:cxn>
                  <a:cxn ang="0">
                    <a:pos x="56" y="15"/>
                  </a:cxn>
                  <a:cxn ang="0">
                    <a:pos x="60" y="31"/>
                  </a:cxn>
                  <a:cxn ang="0">
                    <a:pos x="64" y="46"/>
                  </a:cxn>
                  <a:cxn ang="0">
                    <a:pos x="70" y="62"/>
                  </a:cxn>
                  <a:cxn ang="0">
                    <a:pos x="76" y="76"/>
                  </a:cxn>
                  <a:cxn ang="0">
                    <a:pos x="62" y="70"/>
                  </a:cxn>
                  <a:cxn ang="0">
                    <a:pos x="46" y="64"/>
                  </a:cxn>
                  <a:cxn ang="0">
                    <a:pos x="30" y="60"/>
                  </a:cxn>
                  <a:cxn ang="0">
                    <a:pos x="14" y="57"/>
                  </a:cxn>
                  <a:cxn ang="0">
                    <a:pos x="0" y="55"/>
                  </a:cxn>
                  <a:cxn ang="0">
                    <a:pos x="36" y="37"/>
                  </a:cxn>
                  <a:cxn ang="0">
                    <a:pos x="54" y="0"/>
                  </a:cxn>
                </a:cxnLst>
                <a:rect l="0" t="0" r="r" b="b"/>
                <a:pathLst>
                  <a:path w="76" h="76">
                    <a:moveTo>
                      <a:pt x="54" y="0"/>
                    </a:moveTo>
                    <a:lnTo>
                      <a:pt x="56" y="15"/>
                    </a:lnTo>
                    <a:lnTo>
                      <a:pt x="60" y="31"/>
                    </a:lnTo>
                    <a:lnTo>
                      <a:pt x="64" y="46"/>
                    </a:lnTo>
                    <a:lnTo>
                      <a:pt x="70" y="62"/>
                    </a:lnTo>
                    <a:lnTo>
                      <a:pt x="76" y="76"/>
                    </a:lnTo>
                    <a:lnTo>
                      <a:pt x="62" y="70"/>
                    </a:lnTo>
                    <a:lnTo>
                      <a:pt x="46" y="64"/>
                    </a:lnTo>
                    <a:lnTo>
                      <a:pt x="30" y="60"/>
                    </a:lnTo>
                    <a:lnTo>
                      <a:pt x="14" y="57"/>
                    </a:lnTo>
                    <a:lnTo>
                      <a:pt x="0" y="55"/>
                    </a:lnTo>
                    <a:lnTo>
                      <a:pt x="36" y="37"/>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5" name="Freeform 517"/>
              <p:cNvSpPr>
                <a:spLocks/>
              </p:cNvSpPr>
              <p:nvPr/>
            </p:nvSpPr>
            <p:spPr bwMode="auto">
              <a:xfrm>
                <a:off x="1437109" y="2217734"/>
                <a:ext cx="149164" cy="204499"/>
              </a:xfrm>
              <a:custGeom>
                <a:avLst/>
                <a:gdLst/>
                <a:ahLst/>
                <a:cxnLst>
                  <a:cxn ang="0">
                    <a:pos x="45" y="0"/>
                  </a:cxn>
                  <a:cxn ang="0">
                    <a:pos x="62" y="11"/>
                  </a:cxn>
                  <a:cxn ang="0">
                    <a:pos x="16" y="85"/>
                  </a:cxn>
                  <a:cxn ang="0">
                    <a:pos x="0" y="75"/>
                  </a:cxn>
                  <a:cxn ang="0">
                    <a:pos x="45" y="0"/>
                  </a:cxn>
                </a:cxnLst>
                <a:rect l="0" t="0" r="r" b="b"/>
                <a:pathLst>
                  <a:path w="62" h="85">
                    <a:moveTo>
                      <a:pt x="45" y="0"/>
                    </a:moveTo>
                    <a:lnTo>
                      <a:pt x="62" y="11"/>
                    </a:lnTo>
                    <a:lnTo>
                      <a:pt x="16" y="85"/>
                    </a:lnTo>
                    <a:lnTo>
                      <a:pt x="0" y="75"/>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6" name="Freeform 518"/>
              <p:cNvSpPr>
                <a:spLocks/>
              </p:cNvSpPr>
              <p:nvPr/>
            </p:nvSpPr>
            <p:spPr bwMode="auto">
              <a:xfrm>
                <a:off x="1393804" y="2321186"/>
                <a:ext cx="166005" cy="190064"/>
              </a:xfrm>
              <a:custGeom>
                <a:avLst/>
                <a:gdLst/>
                <a:ahLst/>
                <a:cxnLst>
                  <a:cxn ang="0">
                    <a:pos x="4" y="0"/>
                  </a:cxn>
                  <a:cxn ang="0">
                    <a:pos x="29" y="31"/>
                  </a:cxn>
                  <a:cxn ang="0">
                    <a:pos x="69" y="40"/>
                  </a:cxn>
                  <a:cxn ang="0">
                    <a:pos x="55" y="45"/>
                  </a:cxn>
                  <a:cxn ang="0">
                    <a:pos x="41" y="52"/>
                  </a:cxn>
                  <a:cxn ang="0">
                    <a:pos x="27" y="61"/>
                  </a:cxn>
                  <a:cxn ang="0">
                    <a:pos x="12" y="70"/>
                  </a:cxn>
                  <a:cxn ang="0">
                    <a:pos x="0" y="79"/>
                  </a:cxn>
                  <a:cxn ang="0">
                    <a:pos x="3" y="64"/>
                  </a:cxn>
                  <a:cxn ang="0">
                    <a:pos x="5" y="47"/>
                  </a:cxn>
                  <a:cxn ang="0">
                    <a:pos x="6" y="31"/>
                  </a:cxn>
                  <a:cxn ang="0">
                    <a:pos x="5" y="15"/>
                  </a:cxn>
                  <a:cxn ang="0">
                    <a:pos x="4" y="0"/>
                  </a:cxn>
                </a:cxnLst>
                <a:rect l="0" t="0" r="r" b="b"/>
                <a:pathLst>
                  <a:path w="69" h="79">
                    <a:moveTo>
                      <a:pt x="4" y="0"/>
                    </a:moveTo>
                    <a:lnTo>
                      <a:pt x="29" y="31"/>
                    </a:lnTo>
                    <a:lnTo>
                      <a:pt x="69" y="40"/>
                    </a:lnTo>
                    <a:lnTo>
                      <a:pt x="55" y="45"/>
                    </a:lnTo>
                    <a:lnTo>
                      <a:pt x="41" y="52"/>
                    </a:lnTo>
                    <a:lnTo>
                      <a:pt x="27" y="61"/>
                    </a:lnTo>
                    <a:lnTo>
                      <a:pt x="12" y="70"/>
                    </a:lnTo>
                    <a:lnTo>
                      <a:pt x="0" y="79"/>
                    </a:lnTo>
                    <a:lnTo>
                      <a:pt x="3" y="64"/>
                    </a:lnTo>
                    <a:lnTo>
                      <a:pt x="5" y="47"/>
                    </a:lnTo>
                    <a:lnTo>
                      <a:pt x="6" y="31"/>
                    </a:lnTo>
                    <a:lnTo>
                      <a:pt x="5" y="15"/>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7" name="Freeform 519"/>
              <p:cNvSpPr>
                <a:spLocks/>
              </p:cNvSpPr>
              <p:nvPr/>
            </p:nvSpPr>
            <p:spPr bwMode="auto">
              <a:xfrm>
                <a:off x="823613" y="2222545"/>
                <a:ext cx="202093" cy="202093"/>
              </a:xfrm>
              <a:custGeom>
                <a:avLst/>
                <a:gdLst/>
                <a:ahLst/>
                <a:cxnLst>
                  <a:cxn ang="0">
                    <a:pos x="14" y="0"/>
                  </a:cxn>
                  <a:cxn ang="0">
                    <a:pos x="84" y="70"/>
                  </a:cxn>
                  <a:cxn ang="0">
                    <a:pos x="70" y="84"/>
                  </a:cxn>
                  <a:cxn ang="0">
                    <a:pos x="0" y="14"/>
                  </a:cxn>
                  <a:cxn ang="0">
                    <a:pos x="14" y="0"/>
                  </a:cxn>
                </a:cxnLst>
                <a:rect l="0" t="0" r="r" b="b"/>
                <a:pathLst>
                  <a:path w="84" h="84">
                    <a:moveTo>
                      <a:pt x="14" y="0"/>
                    </a:moveTo>
                    <a:lnTo>
                      <a:pt x="84" y="70"/>
                    </a:lnTo>
                    <a:lnTo>
                      <a:pt x="70" y="84"/>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8" name="Freeform 520"/>
              <p:cNvSpPr>
                <a:spLocks/>
              </p:cNvSpPr>
              <p:nvPr/>
            </p:nvSpPr>
            <p:spPr bwMode="auto">
              <a:xfrm>
                <a:off x="907818" y="2309157"/>
                <a:ext cx="182846" cy="180440"/>
              </a:xfrm>
              <a:custGeom>
                <a:avLst/>
                <a:gdLst/>
                <a:ahLst/>
                <a:cxnLst>
                  <a:cxn ang="0">
                    <a:pos x="55" y="0"/>
                  </a:cxn>
                  <a:cxn ang="0">
                    <a:pos x="56" y="15"/>
                  </a:cxn>
                  <a:cxn ang="0">
                    <a:pos x="60" y="30"/>
                  </a:cxn>
                  <a:cxn ang="0">
                    <a:pos x="65" y="46"/>
                  </a:cxn>
                  <a:cxn ang="0">
                    <a:pos x="70" y="61"/>
                  </a:cxn>
                  <a:cxn ang="0">
                    <a:pos x="76" y="75"/>
                  </a:cxn>
                  <a:cxn ang="0">
                    <a:pos x="62" y="69"/>
                  </a:cxn>
                  <a:cxn ang="0">
                    <a:pos x="46" y="64"/>
                  </a:cxn>
                  <a:cxn ang="0">
                    <a:pos x="31" y="59"/>
                  </a:cxn>
                  <a:cxn ang="0">
                    <a:pos x="15" y="56"/>
                  </a:cxn>
                  <a:cxn ang="0">
                    <a:pos x="0" y="54"/>
                  </a:cxn>
                  <a:cxn ang="0">
                    <a:pos x="37" y="36"/>
                  </a:cxn>
                  <a:cxn ang="0">
                    <a:pos x="55" y="0"/>
                  </a:cxn>
                </a:cxnLst>
                <a:rect l="0" t="0" r="r" b="b"/>
                <a:pathLst>
                  <a:path w="76" h="75">
                    <a:moveTo>
                      <a:pt x="55" y="0"/>
                    </a:moveTo>
                    <a:lnTo>
                      <a:pt x="56" y="15"/>
                    </a:lnTo>
                    <a:lnTo>
                      <a:pt x="60" y="30"/>
                    </a:lnTo>
                    <a:lnTo>
                      <a:pt x="65" y="46"/>
                    </a:lnTo>
                    <a:lnTo>
                      <a:pt x="70" y="61"/>
                    </a:lnTo>
                    <a:lnTo>
                      <a:pt x="76" y="75"/>
                    </a:lnTo>
                    <a:lnTo>
                      <a:pt x="62" y="69"/>
                    </a:lnTo>
                    <a:lnTo>
                      <a:pt x="46" y="64"/>
                    </a:lnTo>
                    <a:lnTo>
                      <a:pt x="31" y="59"/>
                    </a:lnTo>
                    <a:lnTo>
                      <a:pt x="15" y="56"/>
                    </a:lnTo>
                    <a:lnTo>
                      <a:pt x="0" y="54"/>
                    </a:lnTo>
                    <a:lnTo>
                      <a:pt x="37" y="36"/>
                    </a:lnTo>
                    <a:lnTo>
                      <a:pt x="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9" name="Freeform 521"/>
              <p:cNvSpPr>
                <a:spLocks/>
              </p:cNvSpPr>
              <p:nvPr/>
            </p:nvSpPr>
            <p:spPr bwMode="auto">
              <a:xfrm>
                <a:off x="2211799" y="2229763"/>
                <a:ext cx="117888" cy="166005"/>
              </a:xfrm>
              <a:custGeom>
                <a:avLst/>
                <a:gdLst/>
                <a:ahLst/>
                <a:cxnLst>
                  <a:cxn ang="0">
                    <a:pos x="31" y="0"/>
                  </a:cxn>
                  <a:cxn ang="0">
                    <a:pos x="49" y="9"/>
                  </a:cxn>
                  <a:cxn ang="0">
                    <a:pos x="17" y="69"/>
                  </a:cxn>
                  <a:cxn ang="0">
                    <a:pos x="0" y="60"/>
                  </a:cxn>
                  <a:cxn ang="0">
                    <a:pos x="31" y="0"/>
                  </a:cxn>
                </a:cxnLst>
                <a:rect l="0" t="0" r="r" b="b"/>
                <a:pathLst>
                  <a:path w="49" h="69">
                    <a:moveTo>
                      <a:pt x="31" y="0"/>
                    </a:moveTo>
                    <a:lnTo>
                      <a:pt x="49" y="9"/>
                    </a:lnTo>
                    <a:lnTo>
                      <a:pt x="17" y="69"/>
                    </a:lnTo>
                    <a:lnTo>
                      <a:pt x="0" y="60"/>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0" name="Freeform 522"/>
              <p:cNvSpPr>
                <a:spLocks/>
              </p:cNvSpPr>
              <p:nvPr/>
            </p:nvSpPr>
            <p:spPr bwMode="auto">
              <a:xfrm>
                <a:off x="2173305" y="2299533"/>
                <a:ext cx="161193" cy="190064"/>
              </a:xfrm>
              <a:custGeom>
                <a:avLst/>
                <a:gdLst/>
                <a:ahLst/>
                <a:cxnLst>
                  <a:cxn ang="0">
                    <a:pos x="0" y="0"/>
                  </a:cxn>
                  <a:cxn ang="0">
                    <a:pos x="27" y="30"/>
                  </a:cxn>
                  <a:cxn ang="0">
                    <a:pos x="67" y="35"/>
                  </a:cxn>
                  <a:cxn ang="0">
                    <a:pos x="54" y="42"/>
                  </a:cxn>
                  <a:cxn ang="0">
                    <a:pos x="40" y="50"/>
                  </a:cxn>
                  <a:cxn ang="0">
                    <a:pos x="26" y="59"/>
                  </a:cxn>
                  <a:cxn ang="0">
                    <a:pos x="13" y="69"/>
                  </a:cxn>
                  <a:cxn ang="0">
                    <a:pos x="2" y="79"/>
                  </a:cxn>
                  <a:cxn ang="0">
                    <a:pos x="3" y="63"/>
                  </a:cxn>
                  <a:cxn ang="0">
                    <a:pos x="4" y="47"/>
                  </a:cxn>
                  <a:cxn ang="0">
                    <a:pos x="4" y="30"/>
                  </a:cxn>
                  <a:cxn ang="0">
                    <a:pos x="2" y="15"/>
                  </a:cxn>
                  <a:cxn ang="0">
                    <a:pos x="0" y="0"/>
                  </a:cxn>
                </a:cxnLst>
                <a:rect l="0" t="0" r="r" b="b"/>
                <a:pathLst>
                  <a:path w="67" h="79">
                    <a:moveTo>
                      <a:pt x="0" y="0"/>
                    </a:moveTo>
                    <a:lnTo>
                      <a:pt x="27" y="30"/>
                    </a:lnTo>
                    <a:lnTo>
                      <a:pt x="67" y="35"/>
                    </a:lnTo>
                    <a:lnTo>
                      <a:pt x="54" y="42"/>
                    </a:lnTo>
                    <a:lnTo>
                      <a:pt x="40" y="50"/>
                    </a:lnTo>
                    <a:lnTo>
                      <a:pt x="26" y="59"/>
                    </a:lnTo>
                    <a:lnTo>
                      <a:pt x="13" y="69"/>
                    </a:lnTo>
                    <a:lnTo>
                      <a:pt x="2" y="79"/>
                    </a:lnTo>
                    <a:lnTo>
                      <a:pt x="3" y="63"/>
                    </a:lnTo>
                    <a:lnTo>
                      <a:pt x="4" y="47"/>
                    </a:lnTo>
                    <a:lnTo>
                      <a:pt x="4" y="30"/>
                    </a:lnTo>
                    <a:lnTo>
                      <a:pt x="2"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1" name="Freeform 523"/>
              <p:cNvSpPr>
                <a:spLocks noEditPoints="1"/>
              </p:cNvSpPr>
              <p:nvPr/>
            </p:nvSpPr>
            <p:spPr bwMode="auto">
              <a:xfrm>
                <a:off x="1434703" y="4036571"/>
                <a:ext cx="180440" cy="173223"/>
              </a:xfrm>
              <a:custGeom>
                <a:avLst/>
                <a:gdLst/>
                <a:ahLst/>
                <a:cxnLst>
                  <a:cxn ang="0">
                    <a:pos x="59" y="29"/>
                  </a:cxn>
                  <a:cxn ang="0">
                    <a:pos x="53" y="33"/>
                  </a:cxn>
                  <a:cxn ang="0">
                    <a:pos x="59" y="29"/>
                  </a:cxn>
                  <a:cxn ang="0">
                    <a:pos x="62" y="0"/>
                  </a:cxn>
                  <a:cxn ang="0">
                    <a:pos x="75" y="15"/>
                  </a:cxn>
                  <a:cxn ang="0">
                    <a:pos x="68" y="22"/>
                  </a:cxn>
                  <a:cxn ang="0">
                    <a:pos x="59" y="29"/>
                  </a:cxn>
                  <a:cxn ang="0">
                    <a:pos x="53" y="33"/>
                  </a:cxn>
                  <a:cxn ang="0">
                    <a:pos x="51" y="35"/>
                  </a:cxn>
                  <a:cxn ang="0">
                    <a:pos x="42" y="43"/>
                  </a:cxn>
                  <a:cxn ang="0">
                    <a:pos x="34" y="51"/>
                  </a:cxn>
                  <a:cxn ang="0">
                    <a:pos x="28" y="58"/>
                  </a:cxn>
                  <a:cxn ang="0">
                    <a:pos x="22" y="64"/>
                  </a:cxn>
                  <a:cxn ang="0">
                    <a:pos x="18" y="69"/>
                  </a:cxn>
                  <a:cxn ang="0">
                    <a:pos x="15" y="72"/>
                  </a:cxn>
                  <a:cxn ang="0">
                    <a:pos x="0" y="60"/>
                  </a:cxn>
                  <a:cxn ang="0">
                    <a:pos x="1" y="58"/>
                  </a:cxn>
                  <a:cxn ang="0">
                    <a:pos x="4" y="55"/>
                  </a:cxn>
                  <a:cxn ang="0">
                    <a:pos x="8" y="50"/>
                  </a:cxn>
                  <a:cxn ang="0">
                    <a:pos x="13" y="44"/>
                  </a:cxn>
                  <a:cxn ang="0">
                    <a:pos x="20" y="37"/>
                  </a:cxn>
                  <a:cxn ang="0">
                    <a:pos x="28" y="29"/>
                  </a:cxn>
                  <a:cxn ang="0">
                    <a:pos x="37" y="21"/>
                  </a:cxn>
                  <a:cxn ang="0">
                    <a:pos x="47" y="13"/>
                  </a:cxn>
                  <a:cxn ang="0">
                    <a:pos x="53" y="8"/>
                  </a:cxn>
                  <a:cxn ang="0">
                    <a:pos x="62" y="0"/>
                  </a:cxn>
                </a:cxnLst>
                <a:rect l="0" t="0" r="r" b="b"/>
                <a:pathLst>
                  <a:path w="75" h="72">
                    <a:moveTo>
                      <a:pt x="59" y="29"/>
                    </a:moveTo>
                    <a:lnTo>
                      <a:pt x="53" y="33"/>
                    </a:lnTo>
                    <a:lnTo>
                      <a:pt x="59" y="29"/>
                    </a:lnTo>
                    <a:close/>
                    <a:moveTo>
                      <a:pt x="62" y="0"/>
                    </a:moveTo>
                    <a:lnTo>
                      <a:pt x="75" y="15"/>
                    </a:lnTo>
                    <a:lnTo>
                      <a:pt x="68" y="22"/>
                    </a:lnTo>
                    <a:lnTo>
                      <a:pt x="59" y="29"/>
                    </a:lnTo>
                    <a:lnTo>
                      <a:pt x="53" y="33"/>
                    </a:lnTo>
                    <a:lnTo>
                      <a:pt x="51" y="35"/>
                    </a:lnTo>
                    <a:lnTo>
                      <a:pt x="42" y="43"/>
                    </a:lnTo>
                    <a:lnTo>
                      <a:pt x="34" y="51"/>
                    </a:lnTo>
                    <a:lnTo>
                      <a:pt x="28" y="58"/>
                    </a:lnTo>
                    <a:lnTo>
                      <a:pt x="22" y="64"/>
                    </a:lnTo>
                    <a:lnTo>
                      <a:pt x="18" y="69"/>
                    </a:lnTo>
                    <a:lnTo>
                      <a:pt x="15" y="72"/>
                    </a:lnTo>
                    <a:lnTo>
                      <a:pt x="0" y="60"/>
                    </a:lnTo>
                    <a:lnTo>
                      <a:pt x="1" y="58"/>
                    </a:lnTo>
                    <a:lnTo>
                      <a:pt x="4" y="55"/>
                    </a:lnTo>
                    <a:lnTo>
                      <a:pt x="8" y="50"/>
                    </a:lnTo>
                    <a:lnTo>
                      <a:pt x="13" y="44"/>
                    </a:lnTo>
                    <a:lnTo>
                      <a:pt x="20" y="37"/>
                    </a:lnTo>
                    <a:lnTo>
                      <a:pt x="28" y="29"/>
                    </a:lnTo>
                    <a:lnTo>
                      <a:pt x="37" y="21"/>
                    </a:lnTo>
                    <a:lnTo>
                      <a:pt x="47" y="13"/>
                    </a:lnTo>
                    <a:lnTo>
                      <a:pt x="53" y="8"/>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2" name="Freeform 524"/>
              <p:cNvSpPr>
                <a:spLocks/>
              </p:cNvSpPr>
              <p:nvPr/>
            </p:nvSpPr>
            <p:spPr bwMode="auto">
              <a:xfrm>
                <a:off x="1384180" y="4101529"/>
                <a:ext cx="170817" cy="187658"/>
              </a:xfrm>
              <a:custGeom>
                <a:avLst/>
                <a:gdLst/>
                <a:ahLst/>
                <a:cxnLst>
                  <a:cxn ang="0">
                    <a:pos x="10" y="0"/>
                  </a:cxn>
                  <a:cxn ang="0">
                    <a:pos x="32" y="34"/>
                  </a:cxn>
                  <a:cxn ang="0">
                    <a:pos x="71" y="46"/>
                  </a:cxn>
                  <a:cxn ang="0">
                    <a:pos x="57" y="50"/>
                  </a:cxn>
                  <a:cxn ang="0">
                    <a:pos x="42" y="55"/>
                  </a:cxn>
                  <a:cxn ang="0">
                    <a:pos x="27" y="63"/>
                  </a:cxn>
                  <a:cxn ang="0">
                    <a:pos x="13" y="70"/>
                  </a:cxn>
                  <a:cxn ang="0">
                    <a:pos x="0" y="78"/>
                  </a:cxn>
                  <a:cxn ang="0">
                    <a:pos x="3" y="63"/>
                  </a:cxn>
                  <a:cxn ang="0">
                    <a:pos x="7" y="47"/>
                  </a:cxn>
                  <a:cxn ang="0">
                    <a:pos x="9" y="31"/>
                  </a:cxn>
                  <a:cxn ang="0">
                    <a:pos x="10" y="15"/>
                  </a:cxn>
                  <a:cxn ang="0">
                    <a:pos x="10" y="0"/>
                  </a:cxn>
                </a:cxnLst>
                <a:rect l="0" t="0" r="r" b="b"/>
                <a:pathLst>
                  <a:path w="71" h="78">
                    <a:moveTo>
                      <a:pt x="10" y="0"/>
                    </a:moveTo>
                    <a:lnTo>
                      <a:pt x="32" y="34"/>
                    </a:lnTo>
                    <a:lnTo>
                      <a:pt x="71" y="46"/>
                    </a:lnTo>
                    <a:lnTo>
                      <a:pt x="57" y="50"/>
                    </a:lnTo>
                    <a:lnTo>
                      <a:pt x="42" y="55"/>
                    </a:lnTo>
                    <a:lnTo>
                      <a:pt x="27" y="63"/>
                    </a:lnTo>
                    <a:lnTo>
                      <a:pt x="13" y="70"/>
                    </a:lnTo>
                    <a:lnTo>
                      <a:pt x="0" y="78"/>
                    </a:lnTo>
                    <a:lnTo>
                      <a:pt x="3" y="63"/>
                    </a:lnTo>
                    <a:lnTo>
                      <a:pt x="7" y="47"/>
                    </a:lnTo>
                    <a:lnTo>
                      <a:pt x="9" y="31"/>
                    </a:lnTo>
                    <a:lnTo>
                      <a:pt x="10" y="15"/>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3" name="Freeform 525"/>
              <p:cNvSpPr>
                <a:spLocks/>
              </p:cNvSpPr>
              <p:nvPr/>
            </p:nvSpPr>
            <p:spPr bwMode="auto">
              <a:xfrm>
                <a:off x="1583867" y="3827260"/>
                <a:ext cx="132323" cy="242993"/>
              </a:xfrm>
              <a:custGeom>
                <a:avLst/>
                <a:gdLst/>
                <a:ahLst/>
                <a:cxnLst>
                  <a:cxn ang="0">
                    <a:pos x="35" y="0"/>
                  </a:cxn>
                  <a:cxn ang="0">
                    <a:pos x="55" y="0"/>
                  </a:cxn>
                  <a:cxn ang="0">
                    <a:pos x="55" y="47"/>
                  </a:cxn>
                  <a:cxn ang="0">
                    <a:pos x="53" y="50"/>
                  </a:cxn>
                  <a:cxn ang="0">
                    <a:pos x="51" y="53"/>
                  </a:cxn>
                  <a:cxn ang="0">
                    <a:pos x="47" y="58"/>
                  </a:cxn>
                  <a:cxn ang="0">
                    <a:pos x="45" y="62"/>
                  </a:cxn>
                  <a:cxn ang="0">
                    <a:pos x="40" y="69"/>
                  </a:cxn>
                  <a:cxn ang="0">
                    <a:pos x="35" y="76"/>
                  </a:cxn>
                  <a:cxn ang="0">
                    <a:pos x="28" y="84"/>
                  </a:cxn>
                  <a:cxn ang="0">
                    <a:pos x="14" y="101"/>
                  </a:cxn>
                  <a:cxn ang="0">
                    <a:pos x="0" y="87"/>
                  </a:cxn>
                  <a:cxn ang="0">
                    <a:pos x="14" y="70"/>
                  </a:cxn>
                  <a:cxn ang="0">
                    <a:pos x="20" y="62"/>
                  </a:cxn>
                  <a:cxn ang="0">
                    <a:pos x="26" y="54"/>
                  </a:cxn>
                  <a:cxn ang="0">
                    <a:pos x="29" y="51"/>
                  </a:cxn>
                  <a:cxn ang="0">
                    <a:pos x="28" y="51"/>
                  </a:cxn>
                  <a:cxn ang="0">
                    <a:pos x="32" y="45"/>
                  </a:cxn>
                  <a:cxn ang="0">
                    <a:pos x="34" y="42"/>
                  </a:cxn>
                  <a:cxn ang="0">
                    <a:pos x="35" y="42"/>
                  </a:cxn>
                  <a:cxn ang="0">
                    <a:pos x="35" y="0"/>
                  </a:cxn>
                </a:cxnLst>
                <a:rect l="0" t="0" r="r" b="b"/>
                <a:pathLst>
                  <a:path w="55" h="101">
                    <a:moveTo>
                      <a:pt x="35" y="0"/>
                    </a:moveTo>
                    <a:lnTo>
                      <a:pt x="55" y="0"/>
                    </a:lnTo>
                    <a:lnTo>
                      <a:pt x="55" y="47"/>
                    </a:lnTo>
                    <a:lnTo>
                      <a:pt x="53" y="50"/>
                    </a:lnTo>
                    <a:lnTo>
                      <a:pt x="51" y="53"/>
                    </a:lnTo>
                    <a:lnTo>
                      <a:pt x="47" y="58"/>
                    </a:lnTo>
                    <a:lnTo>
                      <a:pt x="45" y="62"/>
                    </a:lnTo>
                    <a:lnTo>
                      <a:pt x="40" y="69"/>
                    </a:lnTo>
                    <a:lnTo>
                      <a:pt x="35" y="76"/>
                    </a:lnTo>
                    <a:lnTo>
                      <a:pt x="28" y="84"/>
                    </a:lnTo>
                    <a:lnTo>
                      <a:pt x="14" y="101"/>
                    </a:lnTo>
                    <a:lnTo>
                      <a:pt x="0" y="87"/>
                    </a:lnTo>
                    <a:lnTo>
                      <a:pt x="14" y="70"/>
                    </a:lnTo>
                    <a:lnTo>
                      <a:pt x="20" y="62"/>
                    </a:lnTo>
                    <a:lnTo>
                      <a:pt x="26" y="54"/>
                    </a:lnTo>
                    <a:lnTo>
                      <a:pt x="29" y="51"/>
                    </a:lnTo>
                    <a:lnTo>
                      <a:pt x="28" y="51"/>
                    </a:lnTo>
                    <a:lnTo>
                      <a:pt x="32" y="45"/>
                    </a:lnTo>
                    <a:lnTo>
                      <a:pt x="34" y="42"/>
                    </a:lnTo>
                    <a:lnTo>
                      <a:pt x="35" y="42"/>
                    </a:lnTo>
                    <a:lnTo>
                      <a:pt x="3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4" name="Rectangle 526"/>
              <p:cNvSpPr>
                <a:spLocks noChangeArrowheads="1"/>
              </p:cNvSpPr>
              <p:nvPr/>
            </p:nvSpPr>
            <p:spPr bwMode="auto">
              <a:xfrm>
                <a:off x="1668073" y="3141588"/>
                <a:ext cx="48117" cy="68567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5" name="Freeform 527"/>
              <p:cNvSpPr>
                <a:spLocks/>
              </p:cNvSpPr>
              <p:nvPr/>
            </p:nvSpPr>
            <p:spPr bwMode="auto">
              <a:xfrm>
                <a:off x="1665047" y="3039921"/>
                <a:ext cx="98641" cy="101047"/>
              </a:xfrm>
              <a:custGeom>
                <a:avLst/>
                <a:gdLst/>
                <a:ahLst/>
                <a:cxnLst>
                  <a:cxn ang="0">
                    <a:pos x="36" y="0"/>
                  </a:cxn>
                  <a:cxn ang="0">
                    <a:pos x="41" y="0"/>
                  </a:cxn>
                  <a:cxn ang="0">
                    <a:pos x="41" y="20"/>
                  </a:cxn>
                  <a:cxn ang="0">
                    <a:pos x="37" y="20"/>
                  </a:cxn>
                  <a:cxn ang="0">
                    <a:pos x="35" y="21"/>
                  </a:cxn>
                  <a:cxn ang="0">
                    <a:pos x="29" y="23"/>
                  </a:cxn>
                  <a:cxn ang="0">
                    <a:pos x="26" y="26"/>
                  </a:cxn>
                  <a:cxn ang="0">
                    <a:pos x="22" y="30"/>
                  </a:cxn>
                  <a:cxn ang="0">
                    <a:pos x="22" y="31"/>
                  </a:cxn>
                  <a:cxn ang="0">
                    <a:pos x="20" y="38"/>
                  </a:cxn>
                  <a:cxn ang="0">
                    <a:pos x="20" y="42"/>
                  </a:cxn>
                  <a:cxn ang="0">
                    <a:pos x="0" y="42"/>
                  </a:cxn>
                  <a:cxn ang="0">
                    <a:pos x="0" y="36"/>
                  </a:cxn>
                  <a:cxn ang="0">
                    <a:pos x="0" y="32"/>
                  </a:cxn>
                  <a:cxn ang="0">
                    <a:pos x="3" y="23"/>
                  </a:cxn>
                  <a:cxn ang="0">
                    <a:pos x="5" y="19"/>
                  </a:cxn>
                  <a:cxn ang="0">
                    <a:pos x="7" y="16"/>
                  </a:cxn>
                  <a:cxn ang="0">
                    <a:pos x="13" y="10"/>
                  </a:cxn>
                  <a:cxn ang="0">
                    <a:pos x="16" y="8"/>
                  </a:cxn>
                  <a:cxn ang="0">
                    <a:pos x="22" y="5"/>
                  </a:cxn>
                  <a:cxn ang="0">
                    <a:pos x="27" y="2"/>
                  </a:cxn>
                  <a:cxn ang="0">
                    <a:pos x="32" y="1"/>
                  </a:cxn>
                  <a:cxn ang="0">
                    <a:pos x="36" y="0"/>
                  </a:cxn>
                </a:cxnLst>
                <a:rect l="0" t="0" r="r" b="b"/>
                <a:pathLst>
                  <a:path w="41" h="42">
                    <a:moveTo>
                      <a:pt x="36" y="0"/>
                    </a:moveTo>
                    <a:lnTo>
                      <a:pt x="41" y="0"/>
                    </a:lnTo>
                    <a:lnTo>
                      <a:pt x="41" y="20"/>
                    </a:lnTo>
                    <a:lnTo>
                      <a:pt x="37" y="20"/>
                    </a:lnTo>
                    <a:lnTo>
                      <a:pt x="35" y="21"/>
                    </a:lnTo>
                    <a:lnTo>
                      <a:pt x="29" y="23"/>
                    </a:lnTo>
                    <a:lnTo>
                      <a:pt x="26" y="26"/>
                    </a:lnTo>
                    <a:lnTo>
                      <a:pt x="22" y="30"/>
                    </a:lnTo>
                    <a:lnTo>
                      <a:pt x="22" y="31"/>
                    </a:lnTo>
                    <a:lnTo>
                      <a:pt x="20" y="38"/>
                    </a:lnTo>
                    <a:lnTo>
                      <a:pt x="20" y="42"/>
                    </a:lnTo>
                    <a:lnTo>
                      <a:pt x="0" y="42"/>
                    </a:lnTo>
                    <a:lnTo>
                      <a:pt x="0" y="36"/>
                    </a:lnTo>
                    <a:lnTo>
                      <a:pt x="0" y="32"/>
                    </a:lnTo>
                    <a:lnTo>
                      <a:pt x="3" y="23"/>
                    </a:lnTo>
                    <a:lnTo>
                      <a:pt x="5" y="19"/>
                    </a:lnTo>
                    <a:lnTo>
                      <a:pt x="7" y="16"/>
                    </a:lnTo>
                    <a:lnTo>
                      <a:pt x="13" y="10"/>
                    </a:lnTo>
                    <a:lnTo>
                      <a:pt x="16" y="8"/>
                    </a:lnTo>
                    <a:lnTo>
                      <a:pt x="22" y="5"/>
                    </a:lnTo>
                    <a:lnTo>
                      <a:pt x="27" y="2"/>
                    </a:lnTo>
                    <a:lnTo>
                      <a:pt x="32" y="1"/>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6" name="Freeform 528"/>
              <p:cNvSpPr>
                <a:spLocks/>
              </p:cNvSpPr>
              <p:nvPr/>
            </p:nvSpPr>
            <p:spPr bwMode="auto">
              <a:xfrm>
                <a:off x="899592" y="4077072"/>
                <a:ext cx="158787" cy="158787"/>
              </a:xfrm>
              <a:custGeom>
                <a:avLst/>
                <a:gdLst/>
                <a:ahLst/>
                <a:cxnLst>
                  <a:cxn ang="0">
                    <a:pos x="14" y="0"/>
                  </a:cxn>
                  <a:cxn ang="0">
                    <a:pos x="51" y="37"/>
                  </a:cxn>
                  <a:cxn ang="0">
                    <a:pos x="58" y="43"/>
                  </a:cxn>
                  <a:cxn ang="0">
                    <a:pos x="62" y="47"/>
                  </a:cxn>
                  <a:cxn ang="0">
                    <a:pos x="65" y="50"/>
                  </a:cxn>
                  <a:cxn ang="0">
                    <a:pos x="66" y="51"/>
                  </a:cxn>
                  <a:cxn ang="0">
                    <a:pos x="52" y="66"/>
                  </a:cxn>
                  <a:cxn ang="0">
                    <a:pos x="51" y="64"/>
                  </a:cxn>
                  <a:cxn ang="0">
                    <a:pos x="48" y="61"/>
                  </a:cxn>
                  <a:cxn ang="0">
                    <a:pos x="43" y="57"/>
                  </a:cxn>
                  <a:cxn ang="0">
                    <a:pos x="37" y="52"/>
                  </a:cxn>
                  <a:cxn ang="0">
                    <a:pos x="0" y="14"/>
                  </a:cxn>
                  <a:cxn ang="0">
                    <a:pos x="14" y="0"/>
                  </a:cxn>
                </a:cxnLst>
                <a:rect l="0" t="0" r="r" b="b"/>
                <a:pathLst>
                  <a:path w="66" h="66">
                    <a:moveTo>
                      <a:pt x="14" y="0"/>
                    </a:moveTo>
                    <a:lnTo>
                      <a:pt x="51" y="37"/>
                    </a:lnTo>
                    <a:lnTo>
                      <a:pt x="58" y="43"/>
                    </a:lnTo>
                    <a:lnTo>
                      <a:pt x="62" y="47"/>
                    </a:lnTo>
                    <a:lnTo>
                      <a:pt x="65" y="50"/>
                    </a:lnTo>
                    <a:lnTo>
                      <a:pt x="66" y="51"/>
                    </a:lnTo>
                    <a:lnTo>
                      <a:pt x="52" y="66"/>
                    </a:lnTo>
                    <a:lnTo>
                      <a:pt x="51" y="64"/>
                    </a:lnTo>
                    <a:lnTo>
                      <a:pt x="48" y="61"/>
                    </a:lnTo>
                    <a:lnTo>
                      <a:pt x="43" y="57"/>
                    </a:lnTo>
                    <a:lnTo>
                      <a:pt x="37" y="52"/>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7" name="Freeform 531"/>
              <p:cNvSpPr>
                <a:spLocks/>
              </p:cNvSpPr>
              <p:nvPr/>
            </p:nvSpPr>
            <p:spPr bwMode="auto">
              <a:xfrm>
                <a:off x="2452386" y="5059065"/>
                <a:ext cx="52929" cy="122699"/>
              </a:xfrm>
              <a:custGeom>
                <a:avLst/>
                <a:gdLst/>
                <a:ahLst/>
                <a:cxnLst>
                  <a:cxn ang="0">
                    <a:pos x="20" y="0"/>
                  </a:cxn>
                  <a:cxn ang="0">
                    <a:pos x="20" y="11"/>
                  </a:cxn>
                  <a:cxn ang="0">
                    <a:pos x="20" y="20"/>
                  </a:cxn>
                  <a:cxn ang="0">
                    <a:pos x="20" y="29"/>
                  </a:cxn>
                  <a:cxn ang="0">
                    <a:pos x="21" y="36"/>
                  </a:cxn>
                  <a:cxn ang="0">
                    <a:pos x="22" y="42"/>
                  </a:cxn>
                  <a:cxn ang="0">
                    <a:pos x="22" y="49"/>
                  </a:cxn>
                  <a:cxn ang="0">
                    <a:pos x="2" y="51"/>
                  </a:cxn>
                  <a:cxn ang="0">
                    <a:pos x="2" y="49"/>
                  </a:cxn>
                  <a:cxn ang="0">
                    <a:pos x="2" y="42"/>
                  </a:cxn>
                  <a:cxn ang="0">
                    <a:pos x="1" y="36"/>
                  </a:cxn>
                  <a:cxn ang="0">
                    <a:pos x="0" y="29"/>
                  </a:cxn>
                  <a:cxn ang="0">
                    <a:pos x="0" y="20"/>
                  </a:cxn>
                  <a:cxn ang="0">
                    <a:pos x="0" y="11"/>
                  </a:cxn>
                  <a:cxn ang="0">
                    <a:pos x="0" y="1"/>
                  </a:cxn>
                  <a:cxn ang="0">
                    <a:pos x="20" y="0"/>
                  </a:cxn>
                </a:cxnLst>
                <a:rect l="0" t="0" r="r" b="b"/>
                <a:pathLst>
                  <a:path w="22" h="51">
                    <a:moveTo>
                      <a:pt x="20" y="0"/>
                    </a:moveTo>
                    <a:lnTo>
                      <a:pt x="20" y="11"/>
                    </a:lnTo>
                    <a:lnTo>
                      <a:pt x="20" y="20"/>
                    </a:lnTo>
                    <a:lnTo>
                      <a:pt x="20" y="29"/>
                    </a:lnTo>
                    <a:lnTo>
                      <a:pt x="21" y="36"/>
                    </a:lnTo>
                    <a:lnTo>
                      <a:pt x="22" y="42"/>
                    </a:lnTo>
                    <a:lnTo>
                      <a:pt x="22" y="49"/>
                    </a:lnTo>
                    <a:lnTo>
                      <a:pt x="2" y="51"/>
                    </a:lnTo>
                    <a:lnTo>
                      <a:pt x="2" y="49"/>
                    </a:lnTo>
                    <a:lnTo>
                      <a:pt x="2" y="42"/>
                    </a:lnTo>
                    <a:lnTo>
                      <a:pt x="1" y="36"/>
                    </a:lnTo>
                    <a:lnTo>
                      <a:pt x="0" y="29"/>
                    </a:lnTo>
                    <a:lnTo>
                      <a:pt x="0" y="20"/>
                    </a:lnTo>
                    <a:lnTo>
                      <a:pt x="0" y="11"/>
                    </a:lnTo>
                    <a:lnTo>
                      <a:pt x="0"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8" name="Freeform 532"/>
              <p:cNvSpPr>
                <a:spLocks/>
              </p:cNvSpPr>
              <p:nvPr/>
            </p:nvSpPr>
            <p:spPr bwMode="auto">
              <a:xfrm>
                <a:off x="2385022" y="5124024"/>
                <a:ext cx="182846" cy="173223"/>
              </a:xfrm>
              <a:custGeom>
                <a:avLst/>
                <a:gdLst/>
                <a:ahLst/>
                <a:cxnLst>
                  <a:cxn ang="0">
                    <a:pos x="76" y="0"/>
                  </a:cxn>
                  <a:cxn ang="0">
                    <a:pos x="66" y="16"/>
                  </a:cxn>
                  <a:cxn ang="0">
                    <a:pos x="57" y="34"/>
                  </a:cxn>
                  <a:cxn ang="0">
                    <a:pos x="50" y="53"/>
                  </a:cxn>
                  <a:cxn ang="0">
                    <a:pos x="44" y="72"/>
                  </a:cxn>
                  <a:cxn ang="0">
                    <a:pos x="35" y="54"/>
                  </a:cxn>
                  <a:cxn ang="0">
                    <a:pos x="24" y="37"/>
                  </a:cxn>
                  <a:cxn ang="0">
                    <a:pos x="12" y="21"/>
                  </a:cxn>
                  <a:cxn ang="0">
                    <a:pos x="0" y="6"/>
                  </a:cxn>
                  <a:cxn ang="0">
                    <a:pos x="39" y="17"/>
                  </a:cxn>
                  <a:cxn ang="0">
                    <a:pos x="76" y="0"/>
                  </a:cxn>
                </a:cxnLst>
                <a:rect l="0" t="0" r="r" b="b"/>
                <a:pathLst>
                  <a:path w="76" h="72">
                    <a:moveTo>
                      <a:pt x="76" y="0"/>
                    </a:moveTo>
                    <a:lnTo>
                      <a:pt x="66" y="16"/>
                    </a:lnTo>
                    <a:lnTo>
                      <a:pt x="57" y="34"/>
                    </a:lnTo>
                    <a:lnTo>
                      <a:pt x="50" y="53"/>
                    </a:lnTo>
                    <a:lnTo>
                      <a:pt x="44" y="72"/>
                    </a:lnTo>
                    <a:lnTo>
                      <a:pt x="35" y="54"/>
                    </a:lnTo>
                    <a:lnTo>
                      <a:pt x="24" y="37"/>
                    </a:lnTo>
                    <a:lnTo>
                      <a:pt x="12" y="21"/>
                    </a:lnTo>
                    <a:lnTo>
                      <a:pt x="0" y="6"/>
                    </a:lnTo>
                    <a:lnTo>
                      <a:pt x="39" y="17"/>
                    </a:lnTo>
                    <a:lnTo>
                      <a:pt x="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9" name="Freeform 533"/>
              <p:cNvSpPr>
                <a:spLocks noEditPoints="1"/>
              </p:cNvSpPr>
              <p:nvPr/>
            </p:nvSpPr>
            <p:spPr bwMode="auto">
              <a:xfrm>
                <a:off x="2382616" y="4782390"/>
                <a:ext cx="117888" cy="279081"/>
              </a:xfrm>
              <a:custGeom>
                <a:avLst/>
                <a:gdLst/>
                <a:ahLst/>
                <a:cxnLst>
                  <a:cxn ang="0">
                    <a:pos x="16" y="1"/>
                  </a:cxn>
                  <a:cxn ang="0">
                    <a:pos x="16" y="2"/>
                  </a:cxn>
                  <a:cxn ang="0">
                    <a:pos x="17" y="4"/>
                  </a:cxn>
                  <a:cxn ang="0">
                    <a:pos x="20" y="7"/>
                  </a:cxn>
                  <a:cxn ang="0">
                    <a:pos x="24" y="13"/>
                  </a:cxn>
                  <a:cxn ang="0">
                    <a:pos x="26" y="18"/>
                  </a:cxn>
                  <a:cxn ang="0">
                    <a:pos x="32" y="28"/>
                  </a:cxn>
                  <a:cxn ang="0">
                    <a:pos x="38" y="40"/>
                  </a:cxn>
                  <a:cxn ang="0">
                    <a:pos x="42" y="54"/>
                  </a:cxn>
                  <a:cxn ang="0">
                    <a:pos x="46" y="70"/>
                  </a:cxn>
                  <a:cxn ang="0">
                    <a:pos x="47" y="73"/>
                  </a:cxn>
                  <a:cxn ang="0">
                    <a:pos x="48" y="89"/>
                  </a:cxn>
                  <a:cxn ang="0">
                    <a:pos x="48" y="102"/>
                  </a:cxn>
                  <a:cxn ang="0">
                    <a:pos x="49" y="115"/>
                  </a:cxn>
                  <a:cxn ang="0">
                    <a:pos x="29" y="116"/>
                  </a:cxn>
                  <a:cxn ang="0">
                    <a:pos x="28" y="102"/>
                  </a:cxn>
                  <a:cxn ang="0">
                    <a:pos x="28" y="89"/>
                  </a:cxn>
                  <a:cxn ang="0">
                    <a:pos x="27" y="75"/>
                  </a:cxn>
                  <a:cxn ang="0">
                    <a:pos x="24" y="62"/>
                  </a:cxn>
                  <a:cxn ang="0">
                    <a:pos x="19" y="48"/>
                  </a:cxn>
                  <a:cxn ang="0">
                    <a:pos x="13" y="36"/>
                  </a:cxn>
                  <a:cxn ang="0">
                    <a:pos x="7" y="26"/>
                  </a:cxn>
                  <a:cxn ang="0">
                    <a:pos x="5" y="21"/>
                  </a:cxn>
                  <a:cxn ang="0">
                    <a:pos x="3" y="18"/>
                  </a:cxn>
                  <a:cxn ang="0">
                    <a:pos x="2" y="16"/>
                  </a:cxn>
                  <a:cxn ang="0">
                    <a:pos x="1" y="15"/>
                  </a:cxn>
                  <a:cxn ang="0">
                    <a:pos x="0" y="13"/>
                  </a:cxn>
                  <a:cxn ang="0">
                    <a:pos x="16" y="1"/>
                  </a:cxn>
                  <a:cxn ang="0">
                    <a:pos x="15" y="0"/>
                  </a:cxn>
                  <a:cxn ang="0">
                    <a:pos x="16" y="1"/>
                  </a:cxn>
                  <a:cxn ang="0">
                    <a:pos x="15" y="0"/>
                  </a:cxn>
                </a:cxnLst>
                <a:rect l="0" t="0" r="r" b="b"/>
                <a:pathLst>
                  <a:path w="49" h="116">
                    <a:moveTo>
                      <a:pt x="16" y="1"/>
                    </a:moveTo>
                    <a:lnTo>
                      <a:pt x="16" y="2"/>
                    </a:lnTo>
                    <a:lnTo>
                      <a:pt x="17" y="4"/>
                    </a:lnTo>
                    <a:lnTo>
                      <a:pt x="20" y="7"/>
                    </a:lnTo>
                    <a:lnTo>
                      <a:pt x="24" y="13"/>
                    </a:lnTo>
                    <a:lnTo>
                      <a:pt x="26" y="18"/>
                    </a:lnTo>
                    <a:lnTo>
                      <a:pt x="32" y="28"/>
                    </a:lnTo>
                    <a:lnTo>
                      <a:pt x="38" y="40"/>
                    </a:lnTo>
                    <a:lnTo>
                      <a:pt x="42" y="54"/>
                    </a:lnTo>
                    <a:lnTo>
                      <a:pt x="46" y="70"/>
                    </a:lnTo>
                    <a:lnTo>
                      <a:pt x="47" y="73"/>
                    </a:lnTo>
                    <a:lnTo>
                      <a:pt x="48" y="89"/>
                    </a:lnTo>
                    <a:lnTo>
                      <a:pt x="48" y="102"/>
                    </a:lnTo>
                    <a:lnTo>
                      <a:pt x="49" y="115"/>
                    </a:lnTo>
                    <a:lnTo>
                      <a:pt x="29" y="116"/>
                    </a:lnTo>
                    <a:lnTo>
                      <a:pt x="28" y="102"/>
                    </a:lnTo>
                    <a:lnTo>
                      <a:pt x="28" y="89"/>
                    </a:lnTo>
                    <a:lnTo>
                      <a:pt x="27" y="75"/>
                    </a:lnTo>
                    <a:lnTo>
                      <a:pt x="24" y="62"/>
                    </a:lnTo>
                    <a:lnTo>
                      <a:pt x="19" y="48"/>
                    </a:lnTo>
                    <a:lnTo>
                      <a:pt x="13" y="36"/>
                    </a:lnTo>
                    <a:lnTo>
                      <a:pt x="7" y="26"/>
                    </a:lnTo>
                    <a:lnTo>
                      <a:pt x="5" y="21"/>
                    </a:lnTo>
                    <a:lnTo>
                      <a:pt x="3" y="18"/>
                    </a:lnTo>
                    <a:lnTo>
                      <a:pt x="2" y="16"/>
                    </a:lnTo>
                    <a:lnTo>
                      <a:pt x="1" y="15"/>
                    </a:lnTo>
                    <a:lnTo>
                      <a:pt x="0" y="13"/>
                    </a:lnTo>
                    <a:lnTo>
                      <a:pt x="16" y="1"/>
                    </a:lnTo>
                    <a:close/>
                    <a:moveTo>
                      <a:pt x="15" y="0"/>
                    </a:moveTo>
                    <a:lnTo>
                      <a:pt x="16" y="1"/>
                    </a:lnTo>
                    <a:lnTo>
                      <a:pt x="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0" name="Freeform 534"/>
              <p:cNvSpPr>
                <a:spLocks/>
              </p:cNvSpPr>
              <p:nvPr/>
            </p:nvSpPr>
            <p:spPr bwMode="auto">
              <a:xfrm>
                <a:off x="2243075" y="4589921"/>
                <a:ext cx="178034" cy="223746"/>
              </a:xfrm>
              <a:custGeom>
                <a:avLst/>
                <a:gdLst/>
                <a:ahLst/>
                <a:cxnLst>
                  <a:cxn ang="0">
                    <a:pos x="16" y="0"/>
                  </a:cxn>
                  <a:cxn ang="0">
                    <a:pos x="74" y="81"/>
                  </a:cxn>
                  <a:cxn ang="0">
                    <a:pos x="58" y="93"/>
                  </a:cxn>
                  <a:cxn ang="0">
                    <a:pos x="0" y="12"/>
                  </a:cxn>
                  <a:cxn ang="0">
                    <a:pos x="16" y="0"/>
                  </a:cxn>
                </a:cxnLst>
                <a:rect l="0" t="0" r="r" b="b"/>
                <a:pathLst>
                  <a:path w="74" h="93">
                    <a:moveTo>
                      <a:pt x="16" y="0"/>
                    </a:moveTo>
                    <a:lnTo>
                      <a:pt x="74" y="81"/>
                    </a:lnTo>
                    <a:lnTo>
                      <a:pt x="58" y="93"/>
                    </a:lnTo>
                    <a:lnTo>
                      <a:pt x="0" y="12"/>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1" name="Freeform 560"/>
              <p:cNvSpPr>
                <a:spLocks/>
              </p:cNvSpPr>
              <p:nvPr/>
            </p:nvSpPr>
            <p:spPr bwMode="auto">
              <a:xfrm>
                <a:off x="1696943" y="3694937"/>
                <a:ext cx="288704" cy="324792"/>
              </a:xfrm>
              <a:custGeom>
                <a:avLst/>
                <a:gdLst/>
                <a:ahLst/>
                <a:cxnLst>
                  <a:cxn ang="0">
                    <a:pos x="103" y="0"/>
                  </a:cxn>
                  <a:cxn ang="0">
                    <a:pos x="120" y="10"/>
                  </a:cxn>
                  <a:cxn ang="0">
                    <a:pos x="120" y="10"/>
                  </a:cxn>
                  <a:cxn ang="0">
                    <a:pos x="118" y="13"/>
                  </a:cxn>
                  <a:cxn ang="0">
                    <a:pos x="115" y="17"/>
                  </a:cxn>
                  <a:cxn ang="0">
                    <a:pos x="111" y="24"/>
                  </a:cxn>
                  <a:cxn ang="0">
                    <a:pos x="107" y="31"/>
                  </a:cxn>
                  <a:cxn ang="0">
                    <a:pos x="102" y="38"/>
                  </a:cxn>
                  <a:cxn ang="0">
                    <a:pos x="99" y="42"/>
                  </a:cxn>
                  <a:cxn ang="0">
                    <a:pos x="87" y="60"/>
                  </a:cxn>
                  <a:cxn ang="0">
                    <a:pos x="73" y="78"/>
                  </a:cxn>
                  <a:cxn ang="0">
                    <a:pos x="66" y="87"/>
                  </a:cxn>
                  <a:cxn ang="0">
                    <a:pos x="60" y="95"/>
                  </a:cxn>
                  <a:cxn ang="0">
                    <a:pos x="53" y="102"/>
                  </a:cxn>
                  <a:cxn ang="0">
                    <a:pos x="47" y="108"/>
                  </a:cxn>
                  <a:cxn ang="0">
                    <a:pos x="41" y="113"/>
                  </a:cxn>
                  <a:cxn ang="0">
                    <a:pos x="38" y="115"/>
                  </a:cxn>
                  <a:cxn ang="0">
                    <a:pos x="33" y="118"/>
                  </a:cxn>
                  <a:cxn ang="0">
                    <a:pos x="29" y="120"/>
                  </a:cxn>
                  <a:cxn ang="0">
                    <a:pos x="26" y="123"/>
                  </a:cxn>
                  <a:cxn ang="0">
                    <a:pos x="20" y="129"/>
                  </a:cxn>
                  <a:cxn ang="0">
                    <a:pos x="17" y="135"/>
                  </a:cxn>
                  <a:cxn ang="0">
                    <a:pos x="0" y="124"/>
                  </a:cxn>
                  <a:cxn ang="0">
                    <a:pos x="6" y="115"/>
                  </a:cxn>
                  <a:cxn ang="0">
                    <a:pos x="11" y="109"/>
                  </a:cxn>
                  <a:cxn ang="0">
                    <a:pos x="17" y="104"/>
                  </a:cxn>
                  <a:cxn ang="0">
                    <a:pos x="20" y="102"/>
                  </a:cxn>
                  <a:cxn ang="0">
                    <a:pos x="25" y="99"/>
                  </a:cxn>
                  <a:cxn ang="0">
                    <a:pos x="30" y="96"/>
                  </a:cxn>
                  <a:cxn ang="0">
                    <a:pos x="33" y="94"/>
                  </a:cxn>
                  <a:cxn ang="0">
                    <a:pos x="39" y="88"/>
                  </a:cxn>
                  <a:cxn ang="0">
                    <a:pos x="46" y="80"/>
                  </a:cxn>
                  <a:cxn ang="0">
                    <a:pos x="52" y="73"/>
                  </a:cxn>
                  <a:cxn ang="0">
                    <a:pos x="59" y="64"/>
                  </a:cxn>
                  <a:cxn ang="0">
                    <a:pos x="73" y="46"/>
                  </a:cxn>
                  <a:cxn ang="0">
                    <a:pos x="85" y="27"/>
                  </a:cxn>
                  <a:cxn ang="0">
                    <a:pos x="88" y="23"/>
                  </a:cxn>
                  <a:cxn ang="0">
                    <a:pos x="93" y="16"/>
                  </a:cxn>
                  <a:cxn ang="0">
                    <a:pos x="96" y="9"/>
                  </a:cxn>
                  <a:cxn ang="0">
                    <a:pos x="100" y="5"/>
                  </a:cxn>
                  <a:cxn ang="0">
                    <a:pos x="102" y="2"/>
                  </a:cxn>
                  <a:cxn ang="0">
                    <a:pos x="103" y="0"/>
                  </a:cxn>
                </a:cxnLst>
                <a:rect l="0" t="0" r="r" b="b"/>
                <a:pathLst>
                  <a:path w="120" h="135">
                    <a:moveTo>
                      <a:pt x="103" y="0"/>
                    </a:moveTo>
                    <a:lnTo>
                      <a:pt x="120" y="10"/>
                    </a:lnTo>
                    <a:lnTo>
                      <a:pt x="120" y="10"/>
                    </a:lnTo>
                    <a:lnTo>
                      <a:pt x="118" y="13"/>
                    </a:lnTo>
                    <a:lnTo>
                      <a:pt x="115" y="17"/>
                    </a:lnTo>
                    <a:lnTo>
                      <a:pt x="111" y="24"/>
                    </a:lnTo>
                    <a:lnTo>
                      <a:pt x="107" y="31"/>
                    </a:lnTo>
                    <a:lnTo>
                      <a:pt x="102" y="38"/>
                    </a:lnTo>
                    <a:lnTo>
                      <a:pt x="99" y="42"/>
                    </a:lnTo>
                    <a:lnTo>
                      <a:pt x="87" y="60"/>
                    </a:lnTo>
                    <a:lnTo>
                      <a:pt x="73" y="78"/>
                    </a:lnTo>
                    <a:lnTo>
                      <a:pt x="66" y="87"/>
                    </a:lnTo>
                    <a:lnTo>
                      <a:pt x="60" y="95"/>
                    </a:lnTo>
                    <a:lnTo>
                      <a:pt x="53" y="102"/>
                    </a:lnTo>
                    <a:lnTo>
                      <a:pt x="47" y="108"/>
                    </a:lnTo>
                    <a:lnTo>
                      <a:pt x="41" y="113"/>
                    </a:lnTo>
                    <a:lnTo>
                      <a:pt x="38" y="115"/>
                    </a:lnTo>
                    <a:lnTo>
                      <a:pt x="33" y="118"/>
                    </a:lnTo>
                    <a:lnTo>
                      <a:pt x="29" y="120"/>
                    </a:lnTo>
                    <a:lnTo>
                      <a:pt x="26" y="123"/>
                    </a:lnTo>
                    <a:lnTo>
                      <a:pt x="20" y="129"/>
                    </a:lnTo>
                    <a:lnTo>
                      <a:pt x="17" y="135"/>
                    </a:lnTo>
                    <a:lnTo>
                      <a:pt x="0" y="124"/>
                    </a:lnTo>
                    <a:lnTo>
                      <a:pt x="6" y="115"/>
                    </a:lnTo>
                    <a:lnTo>
                      <a:pt x="11" y="109"/>
                    </a:lnTo>
                    <a:lnTo>
                      <a:pt x="17" y="104"/>
                    </a:lnTo>
                    <a:lnTo>
                      <a:pt x="20" y="102"/>
                    </a:lnTo>
                    <a:lnTo>
                      <a:pt x="25" y="99"/>
                    </a:lnTo>
                    <a:lnTo>
                      <a:pt x="30" y="96"/>
                    </a:lnTo>
                    <a:lnTo>
                      <a:pt x="33" y="94"/>
                    </a:lnTo>
                    <a:lnTo>
                      <a:pt x="39" y="88"/>
                    </a:lnTo>
                    <a:lnTo>
                      <a:pt x="46" y="80"/>
                    </a:lnTo>
                    <a:lnTo>
                      <a:pt x="52" y="73"/>
                    </a:lnTo>
                    <a:lnTo>
                      <a:pt x="59" y="64"/>
                    </a:lnTo>
                    <a:lnTo>
                      <a:pt x="73" y="46"/>
                    </a:lnTo>
                    <a:lnTo>
                      <a:pt x="85" y="27"/>
                    </a:lnTo>
                    <a:lnTo>
                      <a:pt x="88" y="23"/>
                    </a:lnTo>
                    <a:lnTo>
                      <a:pt x="93" y="16"/>
                    </a:lnTo>
                    <a:lnTo>
                      <a:pt x="96" y="9"/>
                    </a:lnTo>
                    <a:lnTo>
                      <a:pt x="100" y="5"/>
                    </a:lnTo>
                    <a:lnTo>
                      <a:pt x="102" y="2"/>
                    </a:lnTo>
                    <a:lnTo>
                      <a:pt x="10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2" name="Freeform 561"/>
              <p:cNvSpPr>
                <a:spLocks/>
              </p:cNvSpPr>
              <p:nvPr/>
            </p:nvSpPr>
            <p:spPr bwMode="auto">
              <a:xfrm>
                <a:off x="1860542" y="3608326"/>
                <a:ext cx="163599" cy="187658"/>
              </a:xfrm>
              <a:custGeom>
                <a:avLst/>
                <a:gdLst/>
                <a:ahLst/>
                <a:cxnLst>
                  <a:cxn ang="0">
                    <a:pos x="68" y="0"/>
                  </a:cxn>
                  <a:cxn ang="0">
                    <a:pos x="66" y="14"/>
                  </a:cxn>
                  <a:cxn ang="0">
                    <a:pos x="64" y="31"/>
                  </a:cxn>
                  <a:cxn ang="0">
                    <a:pos x="63" y="47"/>
                  </a:cxn>
                  <a:cxn ang="0">
                    <a:pos x="64" y="63"/>
                  </a:cxn>
                  <a:cxn ang="0">
                    <a:pos x="65" y="78"/>
                  </a:cxn>
                  <a:cxn ang="0">
                    <a:pos x="40" y="46"/>
                  </a:cxn>
                  <a:cxn ang="0">
                    <a:pos x="0" y="38"/>
                  </a:cxn>
                  <a:cxn ang="0">
                    <a:pos x="14" y="33"/>
                  </a:cxn>
                  <a:cxn ang="0">
                    <a:pos x="28" y="26"/>
                  </a:cxn>
                  <a:cxn ang="0">
                    <a:pos x="43" y="18"/>
                  </a:cxn>
                  <a:cxn ang="0">
                    <a:pos x="56" y="9"/>
                  </a:cxn>
                  <a:cxn ang="0">
                    <a:pos x="68" y="0"/>
                  </a:cxn>
                </a:cxnLst>
                <a:rect l="0" t="0" r="r" b="b"/>
                <a:pathLst>
                  <a:path w="68" h="78">
                    <a:moveTo>
                      <a:pt x="68" y="0"/>
                    </a:moveTo>
                    <a:lnTo>
                      <a:pt x="66" y="14"/>
                    </a:lnTo>
                    <a:lnTo>
                      <a:pt x="64" y="31"/>
                    </a:lnTo>
                    <a:lnTo>
                      <a:pt x="63" y="47"/>
                    </a:lnTo>
                    <a:lnTo>
                      <a:pt x="64" y="63"/>
                    </a:lnTo>
                    <a:lnTo>
                      <a:pt x="65" y="78"/>
                    </a:lnTo>
                    <a:lnTo>
                      <a:pt x="40" y="46"/>
                    </a:lnTo>
                    <a:lnTo>
                      <a:pt x="0" y="38"/>
                    </a:lnTo>
                    <a:lnTo>
                      <a:pt x="14" y="33"/>
                    </a:lnTo>
                    <a:lnTo>
                      <a:pt x="28" y="26"/>
                    </a:lnTo>
                    <a:lnTo>
                      <a:pt x="43" y="18"/>
                    </a:lnTo>
                    <a:lnTo>
                      <a:pt x="56" y="9"/>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3" name="Freeform 562"/>
              <p:cNvSpPr>
                <a:spLocks/>
              </p:cNvSpPr>
              <p:nvPr/>
            </p:nvSpPr>
            <p:spPr bwMode="auto">
              <a:xfrm>
                <a:off x="1641608" y="3993265"/>
                <a:ext cx="96235" cy="120293"/>
              </a:xfrm>
              <a:custGeom>
                <a:avLst/>
                <a:gdLst/>
                <a:ahLst/>
                <a:cxnLst>
                  <a:cxn ang="0">
                    <a:pos x="23" y="0"/>
                  </a:cxn>
                  <a:cxn ang="0">
                    <a:pos x="40" y="11"/>
                  </a:cxn>
                  <a:cxn ang="0">
                    <a:pos x="34" y="18"/>
                  </a:cxn>
                  <a:cxn ang="0">
                    <a:pos x="29" y="28"/>
                  </a:cxn>
                  <a:cxn ang="0">
                    <a:pos x="18" y="50"/>
                  </a:cxn>
                  <a:cxn ang="0">
                    <a:pos x="0" y="42"/>
                  </a:cxn>
                  <a:cxn ang="0">
                    <a:pos x="5" y="31"/>
                  </a:cxn>
                  <a:cxn ang="0">
                    <a:pos x="10" y="20"/>
                  </a:cxn>
                  <a:cxn ang="0">
                    <a:pos x="16" y="10"/>
                  </a:cxn>
                  <a:cxn ang="0">
                    <a:pos x="23" y="0"/>
                  </a:cxn>
                </a:cxnLst>
                <a:rect l="0" t="0" r="r" b="b"/>
                <a:pathLst>
                  <a:path w="40" h="50">
                    <a:moveTo>
                      <a:pt x="23" y="0"/>
                    </a:moveTo>
                    <a:lnTo>
                      <a:pt x="40" y="11"/>
                    </a:lnTo>
                    <a:lnTo>
                      <a:pt x="34" y="18"/>
                    </a:lnTo>
                    <a:lnTo>
                      <a:pt x="29" y="28"/>
                    </a:lnTo>
                    <a:lnTo>
                      <a:pt x="18" y="50"/>
                    </a:lnTo>
                    <a:lnTo>
                      <a:pt x="0" y="42"/>
                    </a:lnTo>
                    <a:lnTo>
                      <a:pt x="5" y="31"/>
                    </a:lnTo>
                    <a:lnTo>
                      <a:pt x="10" y="20"/>
                    </a:lnTo>
                    <a:lnTo>
                      <a:pt x="16" y="10"/>
                    </a:lnTo>
                    <a:lnTo>
                      <a:pt x="2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4" name="Freeform 563"/>
              <p:cNvSpPr>
                <a:spLocks/>
              </p:cNvSpPr>
              <p:nvPr/>
            </p:nvSpPr>
            <p:spPr bwMode="auto">
              <a:xfrm>
                <a:off x="1593491" y="4094312"/>
                <a:ext cx="91423" cy="714543"/>
              </a:xfrm>
              <a:custGeom>
                <a:avLst/>
                <a:gdLst/>
                <a:ahLst/>
                <a:cxnLst>
                  <a:cxn ang="0">
                    <a:pos x="20" y="0"/>
                  </a:cxn>
                  <a:cxn ang="0">
                    <a:pos x="38" y="7"/>
                  </a:cxn>
                  <a:cxn ang="0">
                    <a:pos x="34" y="17"/>
                  </a:cxn>
                  <a:cxn ang="0">
                    <a:pos x="31" y="26"/>
                  </a:cxn>
                  <a:cxn ang="0">
                    <a:pos x="27" y="35"/>
                  </a:cxn>
                  <a:cxn ang="0">
                    <a:pos x="25" y="42"/>
                  </a:cxn>
                  <a:cxn ang="0">
                    <a:pos x="22" y="48"/>
                  </a:cxn>
                  <a:cxn ang="0">
                    <a:pos x="21" y="53"/>
                  </a:cxn>
                  <a:cxn ang="0">
                    <a:pos x="20" y="54"/>
                  </a:cxn>
                  <a:cxn ang="0">
                    <a:pos x="20" y="297"/>
                  </a:cxn>
                  <a:cxn ang="0">
                    <a:pos x="0" y="297"/>
                  </a:cxn>
                  <a:cxn ang="0">
                    <a:pos x="0" y="51"/>
                  </a:cxn>
                  <a:cxn ang="0">
                    <a:pos x="1" y="49"/>
                  </a:cxn>
                  <a:cxn ang="0">
                    <a:pos x="1" y="47"/>
                  </a:cxn>
                  <a:cxn ang="0">
                    <a:pos x="2" y="45"/>
                  </a:cxn>
                  <a:cxn ang="0">
                    <a:pos x="3" y="40"/>
                  </a:cxn>
                  <a:cxn ang="0">
                    <a:pos x="6" y="34"/>
                  </a:cxn>
                  <a:cxn ang="0">
                    <a:pos x="9" y="27"/>
                  </a:cxn>
                  <a:cxn ang="0">
                    <a:pos x="12" y="18"/>
                  </a:cxn>
                  <a:cxn ang="0">
                    <a:pos x="15" y="9"/>
                  </a:cxn>
                  <a:cxn ang="0">
                    <a:pos x="20" y="0"/>
                  </a:cxn>
                </a:cxnLst>
                <a:rect l="0" t="0" r="r" b="b"/>
                <a:pathLst>
                  <a:path w="38" h="297">
                    <a:moveTo>
                      <a:pt x="20" y="0"/>
                    </a:moveTo>
                    <a:lnTo>
                      <a:pt x="38" y="7"/>
                    </a:lnTo>
                    <a:lnTo>
                      <a:pt x="34" y="17"/>
                    </a:lnTo>
                    <a:lnTo>
                      <a:pt x="31" y="26"/>
                    </a:lnTo>
                    <a:lnTo>
                      <a:pt x="27" y="35"/>
                    </a:lnTo>
                    <a:lnTo>
                      <a:pt x="25" y="42"/>
                    </a:lnTo>
                    <a:lnTo>
                      <a:pt x="22" y="48"/>
                    </a:lnTo>
                    <a:lnTo>
                      <a:pt x="21" y="53"/>
                    </a:lnTo>
                    <a:lnTo>
                      <a:pt x="20" y="54"/>
                    </a:lnTo>
                    <a:lnTo>
                      <a:pt x="20" y="297"/>
                    </a:lnTo>
                    <a:lnTo>
                      <a:pt x="0" y="297"/>
                    </a:lnTo>
                    <a:lnTo>
                      <a:pt x="0" y="51"/>
                    </a:lnTo>
                    <a:lnTo>
                      <a:pt x="1" y="49"/>
                    </a:lnTo>
                    <a:lnTo>
                      <a:pt x="1" y="47"/>
                    </a:lnTo>
                    <a:lnTo>
                      <a:pt x="2" y="45"/>
                    </a:lnTo>
                    <a:lnTo>
                      <a:pt x="3" y="40"/>
                    </a:lnTo>
                    <a:lnTo>
                      <a:pt x="6" y="34"/>
                    </a:lnTo>
                    <a:lnTo>
                      <a:pt x="9" y="27"/>
                    </a:lnTo>
                    <a:lnTo>
                      <a:pt x="12" y="18"/>
                    </a:lnTo>
                    <a:lnTo>
                      <a:pt x="15" y="9"/>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5" name="Freeform 564"/>
              <p:cNvSpPr>
                <a:spLocks/>
              </p:cNvSpPr>
              <p:nvPr/>
            </p:nvSpPr>
            <p:spPr bwMode="auto">
              <a:xfrm>
                <a:off x="1478009" y="4731867"/>
                <a:ext cx="163599" cy="134729"/>
              </a:xfrm>
              <a:custGeom>
                <a:avLst/>
                <a:gdLst/>
                <a:ahLst/>
                <a:cxnLst>
                  <a:cxn ang="0">
                    <a:pos x="15" y="0"/>
                  </a:cxn>
                  <a:cxn ang="0">
                    <a:pos x="23" y="9"/>
                  </a:cxn>
                  <a:cxn ang="0">
                    <a:pos x="32" y="19"/>
                  </a:cxn>
                  <a:cxn ang="0">
                    <a:pos x="41" y="28"/>
                  </a:cxn>
                  <a:cxn ang="0">
                    <a:pos x="46" y="32"/>
                  </a:cxn>
                  <a:cxn ang="0">
                    <a:pos x="48" y="34"/>
                  </a:cxn>
                  <a:cxn ang="0">
                    <a:pos x="48" y="5"/>
                  </a:cxn>
                  <a:cxn ang="0">
                    <a:pos x="68" y="5"/>
                  </a:cxn>
                  <a:cxn ang="0">
                    <a:pos x="68" y="32"/>
                  </a:cxn>
                  <a:cxn ang="0">
                    <a:pos x="68" y="38"/>
                  </a:cxn>
                  <a:cxn ang="0">
                    <a:pos x="66" y="45"/>
                  </a:cxn>
                  <a:cxn ang="0">
                    <a:pos x="64" y="47"/>
                  </a:cxn>
                  <a:cxn ang="0">
                    <a:pos x="62" y="50"/>
                  </a:cxn>
                  <a:cxn ang="0">
                    <a:pos x="61" y="52"/>
                  </a:cxn>
                  <a:cxn ang="0">
                    <a:pos x="57" y="54"/>
                  </a:cxn>
                  <a:cxn ang="0">
                    <a:pos x="53" y="55"/>
                  </a:cxn>
                  <a:cxn ang="0">
                    <a:pos x="51" y="56"/>
                  </a:cxn>
                  <a:cxn ang="0">
                    <a:pos x="48" y="55"/>
                  </a:cxn>
                  <a:cxn ang="0">
                    <a:pos x="44" y="54"/>
                  </a:cxn>
                  <a:cxn ang="0">
                    <a:pos x="41" y="53"/>
                  </a:cxn>
                  <a:cxn ang="0">
                    <a:pos x="37" y="50"/>
                  </a:cxn>
                  <a:cxn ang="0">
                    <a:pos x="34" y="49"/>
                  </a:cxn>
                  <a:cxn ang="0">
                    <a:pos x="26" y="42"/>
                  </a:cxn>
                  <a:cxn ang="0">
                    <a:pos x="18" y="34"/>
                  </a:cxn>
                  <a:cxn ang="0">
                    <a:pos x="9" y="23"/>
                  </a:cxn>
                  <a:cxn ang="0">
                    <a:pos x="0" y="12"/>
                  </a:cxn>
                  <a:cxn ang="0">
                    <a:pos x="15" y="0"/>
                  </a:cxn>
                </a:cxnLst>
                <a:rect l="0" t="0" r="r" b="b"/>
                <a:pathLst>
                  <a:path w="68" h="56">
                    <a:moveTo>
                      <a:pt x="15" y="0"/>
                    </a:moveTo>
                    <a:lnTo>
                      <a:pt x="23" y="9"/>
                    </a:lnTo>
                    <a:lnTo>
                      <a:pt x="32" y="19"/>
                    </a:lnTo>
                    <a:lnTo>
                      <a:pt x="41" y="28"/>
                    </a:lnTo>
                    <a:lnTo>
                      <a:pt x="46" y="32"/>
                    </a:lnTo>
                    <a:lnTo>
                      <a:pt x="48" y="34"/>
                    </a:lnTo>
                    <a:lnTo>
                      <a:pt x="48" y="5"/>
                    </a:lnTo>
                    <a:lnTo>
                      <a:pt x="68" y="5"/>
                    </a:lnTo>
                    <a:lnTo>
                      <a:pt x="68" y="32"/>
                    </a:lnTo>
                    <a:lnTo>
                      <a:pt x="68" y="38"/>
                    </a:lnTo>
                    <a:lnTo>
                      <a:pt x="66" y="45"/>
                    </a:lnTo>
                    <a:lnTo>
                      <a:pt x="64" y="47"/>
                    </a:lnTo>
                    <a:lnTo>
                      <a:pt x="62" y="50"/>
                    </a:lnTo>
                    <a:lnTo>
                      <a:pt x="61" y="52"/>
                    </a:lnTo>
                    <a:lnTo>
                      <a:pt x="57" y="54"/>
                    </a:lnTo>
                    <a:lnTo>
                      <a:pt x="53" y="55"/>
                    </a:lnTo>
                    <a:lnTo>
                      <a:pt x="51" y="56"/>
                    </a:lnTo>
                    <a:lnTo>
                      <a:pt x="48" y="55"/>
                    </a:lnTo>
                    <a:lnTo>
                      <a:pt x="44" y="54"/>
                    </a:lnTo>
                    <a:lnTo>
                      <a:pt x="41" y="53"/>
                    </a:lnTo>
                    <a:lnTo>
                      <a:pt x="37" y="50"/>
                    </a:lnTo>
                    <a:lnTo>
                      <a:pt x="34" y="49"/>
                    </a:lnTo>
                    <a:lnTo>
                      <a:pt x="26" y="42"/>
                    </a:lnTo>
                    <a:lnTo>
                      <a:pt x="18" y="34"/>
                    </a:lnTo>
                    <a:lnTo>
                      <a:pt x="9" y="23"/>
                    </a:lnTo>
                    <a:lnTo>
                      <a:pt x="0" y="12"/>
                    </a:lnTo>
                    <a:lnTo>
                      <a:pt x="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6" name="Freeform 565"/>
              <p:cNvSpPr>
                <a:spLocks noEditPoints="1"/>
              </p:cNvSpPr>
              <p:nvPr/>
            </p:nvSpPr>
            <p:spPr bwMode="auto">
              <a:xfrm>
                <a:off x="1427486" y="4621197"/>
                <a:ext cx="132323" cy="156382"/>
              </a:xfrm>
              <a:custGeom>
                <a:avLst/>
                <a:gdLst/>
                <a:ahLst/>
                <a:cxnLst>
                  <a:cxn ang="0">
                    <a:pos x="16" y="1"/>
                  </a:cxn>
                  <a:cxn ang="0">
                    <a:pos x="22" y="9"/>
                  </a:cxn>
                  <a:cxn ang="0">
                    <a:pos x="27" y="15"/>
                  </a:cxn>
                  <a:cxn ang="0">
                    <a:pos x="33" y="23"/>
                  </a:cxn>
                  <a:cxn ang="0">
                    <a:pos x="40" y="32"/>
                  </a:cxn>
                  <a:cxn ang="0">
                    <a:pos x="47" y="42"/>
                  </a:cxn>
                  <a:cxn ang="0">
                    <a:pos x="55" y="53"/>
                  </a:cxn>
                  <a:cxn ang="0">
                    <a:pos x="40" y="65"/>
                  </a:cxn>
                  <a:cxn ang="0">
                    <a:pos x="33" y="56"/>
                  </a:cxn>
                  <a:cxn ang="0">
                    <a:pos x="25" y="46"/>
                  </a:cxn>
                  <a:cxn ang="0">
                    <a:pos x="18" y="37"/>
                  </a:cxn>
                  <a:cxn ang="0">
                    <a:pos x="13" y="29"/>
                  </a:cxn>
                  <a:cxn ang="0">
                    <a:pos x="8" y="23"/>
                  </a:cxn>
                  <a:cxn ang="0">
                    <a:pos x="4" y="18"/>
                  </a:cxn>
                  <a:cxn ang="0">
                    <a:pos x="2" y="14"/>
                  </a:cxn>
                  <a:cxn ang="0">
                    <a:pos x="0" y="12"/>
                  </a:cxn>
                  <a:cxn ang="0">
                    <a:pos x="16" y="1"/>
                  </a:cxn>
                  <a:cxn ang="0">
                    <a:pos x="16" y="0"/>
                  </a:cxn>
                  <a:cxn ang="0">
                    <a:pos x="16" y="1"/>
                  </a:cxn>
                  <a:cxn ang="0">
                    <a:pos x="16" y="0"/>
                  </a:cxn>
                </a:cxnLst>
                <a:rect l="0" t="0" r="r" b="b"/>
                <a:pathLst>
                  <a:path w="55" h="65">
                    <a:moveTo>
                      <a:pt x="16" y="1"/>
                    </a:moveTo>
                    <a:lnTo>
                      <a:pt x="22" y="9"/>
                    </a:lnTo>
                    <a:lnTo>
                      <a:pt x="27" y="15"/>
                    </a:lnTo>
                    <a:lnTo>
                      <a:pt x="33" y="23"/>
                    </a:lnTo>
                    <a:lnTo>
                      <a:pt x="40" y="32"/>
                    </a:lnTo>
                    <a:lnTo>
                      <a:pt x="47" y="42"/>
                    </a:lnTo>
                    <a:lnTo>
                      <a:pt x="55" y="53"/>
                    </a:lnTo>
                    <a:lnTo>
                      <a:pt x="40" y="65"/>
                    </a:lnTo>
                    <a:lnTo>
                      <a:pt x="33" y="56"/>
                    </a:lnTo>
                    <a:lnTo>
                      <a:pt x="25" y="46"/>
                    </a:lnTo>
                    <a:lnTo>
                      <a:pt x="18" y="37"/>
                    </a:lnTo>
                    <a:lnTo>
                      <a:pt x="13" y="29"/>
                    </a:lnTo>
                    <a:lnTo>
                      <a:pt x="8" y="23"/>
                    </a:lnTo>
                    <a:lnTo>
                      <a:pt x="4" y="18"/>
                    </a:lnTo>
                    <a:lnTo>
                      <a:pt x="2" y="14"/>
                    </a:lnTo>
                    <a:lnTo>
                      <a:pt x="0" y="12"/>
                    </a:lnTo>
                    <a:lnTo>
                      <a:pt x="16" y="1"/>
                    </a:lnTo>
                    <a:close/>
                    <a:moveTo>
                      <a:pt x="16" y="0"/>
                    </a:moveTo>
                    <a:lnTo>
                      <a:pt x="16" y="1"/>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7" name="Freeform 566"/>
              <p:cNvSpPr>
                <a:spLocks/>
              </p:cNvSpPr>
              <p:nvPr/>
            </p:nvSpPr>
            <p:spPr bwMode="auto">
              <a:xfrm>
                <a:off x="2281569" y="4084688"/>
                <a:ext cx="110670" cy="204499"/>
              </a:xfrm>
              <a:custGeom>
                <a:avLst/>
                <a:gdLst/>
                <a:ahLst/>
                <a:cxnLst>
                  <a:cxn ang="0">
                    <a:pos x="26" y="0"/>
                  </a:cxn>
                  <a:cxn ang="0">
                    <a:pos x="46" y="4"/>
                  </a:cxn>
                  <a:cxn ang="0">
                    <a:pos x="42" y="20"/>
                  </a:cxn>
                  <a:cxn ang="0">
                    <a:pos x="41" y="24"/>
                  </a:cxn>
                  <a:cxn ang="0">
                    <a:pos x="35" y="43"/>
                  </a:cxn>
                  <a:cxn ang="0">
                    <a:pos x="27" y="64"/>
                  </a:cxn>
                  <a:cxn ang="0">
                    <a:pos x="17" y="85"/>
                  </a:cxn>
                  <a:cxn ang="0">
                    <a:pos x="0" y="76"/>
                  </a:cxn>
                  <a:cxn ang="0">
                    <a:pos x="9" y="56"/>
                  </a:cxn>
                  <a:cxn ang="0">
                    <a:pos x="17" y="35"/>
                  </a:cxn>
                  <a:cxn ang="0">
                    <a:pos x="22" y="17"/>
                  </a:cxn>
                  <a:cxn ang="0">
                    <a:pos x="26" y="0"/>
                  </a:cxn>
                </a:cxnLst>
                <a:rect l="0" t="0" r="r" b="b"/>
                <a:pathLst>
                  <a:path w="46" h="85">
                    <a:moveTo>
                      <a:pt x="26" y="0"/>
                    </a:moveTo>
                    <a:lnTo>
                      <a:pt x="46" y="4"/>
                    </a:lnTo>
                    <a:lnTo>
                      <a:pt x="42" y="20"/>
                    </a:lnTo>
                    <a:lnTo>
                      <a:pt x="41" y="24"/>
                    </a:lnTo>
                    <a:lnTo>
                      <a:pt x="35" y="43"/>
                    </a:lnTo>
                    <a:lnTo>
                      <a:pt x="27" y="64"/>
                    </a:lnTo>
                    <a:lnTo>
                      <a:pt x="17" y="85"/>
                    </a:lnTo>
                    <a:lnTo>
                      <a:pt x="0" y="76"/>
                    </a:lnTo>
                    <a:lnTo>
                      <a:pt x="9" y="56"/>
                    </a:lnTo>
                    <a:lnTo>
                      <a:pt x="17" y="35"/>
                    </a:lnTo>
                    <a:lnTo>
                      <a:pt x="22" y="17"/>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8" name="Freeform 567"/>
              <p:cNvSpPr>
                <a:spLocks/>
              </p:cNvSpPr>
              <p:nvPr/>
            </p:nvSpPr>
            <p:spPr bwMode="auto">
              <a:xfrm>
                <a:off x="2240669" y="4192952"/>
                <a:ext cx="163599" cy="190064"/>
              </a:xfrm>
              <a:custGeom>
                <a:avLst/>
                <a:gdLst/>
                <a:ahLst/>
                <a:cxnLst>
                  <a:cxn ang="0">
                    <a:pos x="0" y="0"/>
                  </a:cxn>
                  <a:cxn ang="0">
                    <a:pos x="28" y="30"/>
                  </a:cxn>
                  <a:cxn ang="0">
                    <a:pos x="68" y="35"/>
                  </a:cxn>
                  <a:cxn ang="0">
                    <a:pos x="52" y="43"/>
                  </a:cxn>
                  <a:cxn ang="0">
                    <a:pos x="34" y="54"/>
                  </a:cxn>
                  <a:cxn ang="0">
                    <a:pos x="17" y="67"/>
                  </a:cxn>
                  <a:cxn ang="0">
                    <a:pos x="3" y="79"/>
                  </a:cxn>
                  <a:cxn ang="0">
                    <a:pos x="4" y="63"/>
                  </a:cxn>
                  <a:cxn ang="0">
                    <a:pos x="5" y="47"/>
                  </a:cxn>
                  <a:cxn ang="0">
                    <a:pos x="5" y="30"/>
                  </a:cxn>
                  <a:cxn ang="0">
                    <a:pos x="3" y="15"/>
                  </a:cxn>
                  <a:cxn ang="0">
                    <a:pos x="0" y="0"/>
                  </a:cxn>
                </a:cxnLst>
                <a:rect l="0" t="0" r="r" b="b"/>
                <a:pathLst>
                  <a:path w="68" h="79">
                    <a:moveTo>
                      <a:pt x="0" y="0"/>
                    </a:moveTo>
                    <a:lnTo>
                      <a:pt x="28" y="30"/>
                    </a:lnTo>
                    <a:lnTo>
                      <a:pt x="68" y="35"/>
                    </a:lnTo>
                    <a:lnTo>
                      <a:pt x="52" y="43"/>
                    </a:lnTo>
                    <a:lnTo>
                      <a:pt x="34" y="54"/>
                    </a:lnTo>
                    <a:lnTo>
                      <a:pt x="17" y="67"/>
                    </a:lnTo>
                    <a:lnTo>
                      <a:pt x="3" y="79"/>
                    </a:lnTo>
                    <a:lnTo>
                      <a:pt x="4" y="63"/>
                    </a:lnTo>
                    <a:lnTo>
                      <a:pt x="5" y="47"/>
                    </a:lnTo>
                    <a:lnTo>
                      <a:pt x="5" y="30"/>
                    </a:lnTo>
                    <a:lnTo>
                      <a:pt x="3"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9" name="Freeform 568"/>
              <p:cNvSpPr>
                <a:spLocks/>
              </p:cNvSpPr>
              <p:nvPr/>
            </p:nvSpPr>
            <p:spPr bwMode="auto">
              <a:xfrm>
                <a:off x="2339310" y="3822449"/>
                <a:ext cx="64958" cy="271863"/>
              </a:xfrm>
              <a:custGeom>
                <a:avLst/>
                <a:gdLst/>
                <a:ahLst/>
                <a:cxnLst>
                  <a:cxn ang="0">
                    <a:pos x="18" y="0"/>
                  </a:cxn>
                  <a:cxn ang="0">
                    <a:pos x="21" y="10"/>
                  </a:cxn>
                  <a:cxn ang="0">
                    <a:pos x="23" y="22"/>
                  </a:cxn>
                  <a:cxn ang="0">
                    <a:pos x="24" y="25"/>
                  </a:cxn>
                  <a:cxn ang="0">
                    <a:pos x="26" y="38"/>
                  </a:cxn>
                  <a:cxn ang="0">
                    <a:pos x="27" y="51"/>
                  </a:cxn>
                  <a:cxn ang="0">
                    <a:pos x="27" y="65"/>
                  </a:cxn>
                  <a:cxn ang="0">
                    <a:pos x="26" y="79"/>
                  </a:cxn>
                  <a:cxn ang="0">
                    <a:pos x="25" y="95"/>
                  </a:cxn>
                  <a:cxn ang="0">
                    <a:pos x="24" y="98"/>
                  </a:cxn>
                  <a:cxn ang="0">
                    <a:pos x="22" y="113"/>
                  </a:cxn>
                  <a:cxn ang="0">
                    <a:pos x="2" y="109"/>
                  </a:cxn>
                  <a:cxn ang="0">
                    <a:pos x="5" y="94"/>
                  </a:cxn>
                  <a:cxn ang="0">
                    <a:pos x="6" y="79"/>
                  </a:cxn>
                  <a:cxn ang="0">
                    <a:pos x="7" y="65"/>
                  </a:cxn>
                  <a:cxn ang="0">
                    <a:pos x="7" y="51"/>
                  </a:cxn>
                  <a:cxn ang="0">
                    <a:pos x="6" y="38"/>
                  </a:cxn>
                  <a:cxn ang="0">
                    <a:pos x="5" y="29"/>
                  </a:cxn>
                  <a:cxn ang="0">
                    <a:pos x="0" y="6"/>
                  </a:cxn>
                  <a:cxn ang="0">
                    <a:pos x="18" y="0"/>
                  </a:cxn>
                </a:cxnLst>
                <a:rect l="0" t="0" r="r" b="b"/>
                <a:pathLst>
                  <a:path w="27" h="113">
                    <a:moveTo>
                      <a:pt x="18" y="0"/>
                    </a:moveTo>
                    <a:lnTo>
                      <a:pt x="21" y="10"/>
                    </a:lnTo>
                    <a:lnTo>
                      <a:pt x="23" y="22"/>
                    </a:lnTo>
                    <a:lnTo>
                      <a:pt x="24" y="25"/>
                    </a:lnTo>
                    <a:lnTo>
                      <a:pt x="26" y="38"/>
                    </a:lnTo>
                    <a:lnTo>
                      <a:pt x="27" y="51"/>
                    </a:lnTo>
                    <a:lnTo>
                      <a:pt x="27" y="65"/>
                    </a:lnTo>
                    <a:lnTo>
                      <a:pt x="26" y="79"/>
                    </a:lnTo>
                    <a:lnTo>
                      <a:pt x="25" y="95"/>
                    </a:lnTo>
                    <a:lnTo>
                      <a:pt x="24" y="98"/>
                    </a:lnTo>
                    <a:lnTo>
                      <a:pt x="22" y="113"/>
                    </a:lnTo>
                    <a:lnTo>
                      <a:pt x="2" y="109"/>
                    </a:lnTo>
                    <a:lnTo>
                      <a:pt x="5" y="94"/>
                    </a:lnTo>
                    <a:lnTo>
                      <a:pt x="6" y="79"/>
                    </a:lnTo>
                    <a:lnTo>
                      <a:pt x="7" y="65"/>
                    </a:lnTo>
                    <a:lnTo>
                      <a:pt x="7" y="51"/>
                    </a:lnTo>
                    <a:lnTo>
                      <a:pt x="6" y="38"/>
                    </a:lnTo>
                    <a:lnTo>
                      <a:pt x="5" y="29"/>
                    </a:lnTo>
                    <a:lnTo>
                      <a:pt x="0" y="6"/>
                    </a:lnTo>
                    <a:lnTo>
                      <a:pt x="1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0" name="Freeform 569"/>
              <p:cNvSpPr>
                <a:spLocks/>
              </p:cNvSpPr>
              <p:nvPr/>
            </p:nvSpPr>
            <p:spPr bwMode="auto">
              <a:xfrm>
                <a:off x="2269540" y="3670879"/>
                <a:ext cx="113076" cy="166005"/>
              </a:xfrm>
              <a:custGeom>
                <a:avLst/>
                <a:gdLst/>
                <a:ahLst/>
                <a:cxnLst>
                  <a:cxn ang="0">
                    <a:pos x="16" y="0"/>
                  </a:cxn>
                  <a:cxn ang="0">
                    <a:pos x="18" y="3"/>
                  </a:cxn>
                  <a:cxn ang="0">
                    <a:pos x="22" y="8"/>
                  </a:cxn>
                  <a:cxn ang="0">
                    <a:pos x="24" y="11"/>
                  </a:cxn>
                  <a:cxn ang="0">
                    <a:pos x="28" y="17"/>
                  </a:cxn>
                  <a:cxn ang="0">
                    <a:pos x="33" y="26"/>
                  </a:cxn>
                  <a:cxn ang="0">
                    <a:pos x="38" y="36"/>
                  </a:cxn>
                  <a:cxn ang="0">
                    <a:pos x="43" y="48"/>
                  </a:cxn>
                  <a:cxn ang="0">
                    <a:pos x="47" y="63"/>
                  </a:cxn>
                  <a:cxn ang="0">
                    <a:pos x="29" y="69"/>
                  </a:cxn>
                  <a:cxn ang="0">
                    <a:pos x="24" y="56"/>
                  </a:cxn>
                  <a:cxn ang="0">
                    <a:pos x="19" y="44"/>
                  </a:cxn>
                  <a:cxn ang="0">
                    <a:pos x="14" y="34"/>
                  </a:cxn>
                  <a:cxn ang="0">
                    <a:pos x="9" y="25"/>
                  </a:cxn>
                  <a:cxn ang="0">
                    <a:pos x="7" y="22"/>
                  </a:cxn>
                  <a:cxn ang="0">
                    <a:pos x="4" y="17"/>
                  </a:cxn>
                  <a:cxn ang="0">
                    <a:pos x="2" y="14"/>
                  </a:cxn>
                  <a:cxn ang="0">
                    <a:pos x="0" y="12"/>
                  </a:cxn>
                  <a:cxn ang="0">
                    <a:pos x="16" y="0"/>
                  </a:cxn>
                </a:cxnLst>
                <a:rect l="0" t="0" r="r" b="b"/>
                <a:pathLst>
                  <a:path w="47" h="69">
                    <a:moveTo>
                      <a:pt x="16" y="0"/>
                    </a:moveTo>
                    <a:lnTo>
                      <a:pt x="18" y="3"/>
                    </a:lnTo>
                    <a:lnTo>
                      <a:pt x="22" y="8"/>
                    </a:lnTo>
                    <a:lnTo>
                      <a:pt x="24" y="11"/>
                    </a:lnTo>
                    <a:lnTo>
                      <a:pt x="28" y="17"/>
                    </a:lnTo>
                    <a:lnTo>
                      <a:pt x="33" y="26"/>
                    </a:lnTo>
                    <a:lnTo>
                      <a:pt x="38" y="36"/>
                    </a:lnTo>
                    <a:lnTo>
                      <a:pt x="43" y="48"/>
                    </a:lnTo>
                    <a:lnTo>
                      <a:pt x="47" y="63"/>
                    </a:lnTo>
                    <a:lnTo>
                      <a:pt x="29" y="69"/>
                    </a:lnTo>
                    <a:lnTo>
                      <a:pt x="24" y="56"/>
                    </a:lnTo>
                    <a:lnTo>
                      <a:pt x="19" y="44"/>
                    </a:lnTo>
                    <a:lnTo>
                      <a:pt x="14" y="34"/>
                    </a:lnTo>
                    <a:lnTo>
                      <a:pt x="9" y="25"/>
                    </a:lnTo>
                    <a:lnTo>
                      <a:pt x="7" y="22"/>
                    </a:lnTo>
                    <a:lnTo>
                      <a:pt x="4" y="17"/>
                    </a:lnTo>
                    <a:lnTo>
                      <a:pt x="2" y="14"/>
                    </a:lnTo>
                    <a:lnTo>
                      <a:pt x="0" y="12"/>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1" name="Freeform 529"/>
              <p:cNvSpPr>
                <a:spLocks/>
              </p:cNvSpPr>
              <p:nvPr/>
            </p:nvSpPr>
            <p:spPr bwMode="auto">
              <a:xfrm>
                <a:off x="942897" y="4115566"/>
                <a:ext cx="182846" cy="178034"/>
              </a:xfrm>
              <a:custGeom>
                <a:avLst/>
                <a:gdLst/>
                <a:ahLst/>
                <a:cxnLst>
                  <a:cxn ang="0">
                    <a:pos x="51" y="0"/>
                  </a:cxn>
                  <a:cxn ang="0">
                    <a:pos x="54" y="15"/>
                  </a:cxn>
                  <a:cxn ang="0">
                    <a:pos x="58" y="30"/>
                  </a:cxn>
                  <a:cxn ang="0">
                    <a:pos x="63" y="46"/>
                  </a:cxn>
                  <a:cxn ang="0">
                    <a:pos x="70" y="61"/>
                  </a:cxn>
                  <a:cxn ang="0">
                    <a:pos x="76" y="74"/>
                  </a:cxn>
                  <a:cxn ang="0">
                    <a:pos x="62" y="69"/>
                  </a:cxn>
                  <a:cxn ang="0">
                    <a:pos x="47" y="64"/>
                  </a:cxn>
                  <a:cxn ang="0">
                    <a:pos x="31" y="60"/>
                  </a:cxn>
                  <a:cxn ang="0">
                    <a:pos x="15" y="58"/>
                  </a:cxn>
                  <a:cxn ang="0">
                    <a:pos x="0" y="57"/>
                  </a:cxn>
                  <a:cxn ang="0">
                    <a:pos x="36" y="38"/>
                  </a:cxn>
                  <a:cxn ang="0">
                    <a:pos x="51" y="0"/>
                  </a:cxn>
                </a:cxnLst>
                <a:rect l="0" t="0" r="r" b="b"/>
                <a:pathLst>
                  <a:path w="76" h="74">
                    <a:moveTo>
                      <a:pt x="51" y="0"/>
                    </a:moveTo>
                    <a:lnTo>
                      <a:pt x="54" y="15"/>
                    </a:lnTo>
                    <a:lnTo>
                      <a:pt x="58" y="30"/>
                    </a:lnTo>
                    <a:lnTo>
                      <a:pt x="63" y="46"/>
                    </a:lnTo>
                    <a:lnTo>
                      <a:pt x="70" y="61"/>
                    </a:lnTo>
                    <a:lnTo>
                      <a:pt x="76" y="74"/>
                    </a:lnTo>
                    <a:lnTo>
                      <a:pt x="62" y="69"/>
                    </a:lnTo>
                    <a:lnTo>
                      <a:pt x="47" y="64"/>
                    </a:lnTo>
                    <a:lnTo>
                      <a:pt x="31" y="60"/>
                    </a:lnTo>
                    <a:lnTo>
                      <a:pt x="15" y="58"/>
                    </a:lnTo>
                    <a:lnTo>
                      <a:pt x="0" y="57"/>
                    </a:lnTo>
                    <a:lnTo>
                      <a:pt x="36" y="38"/>
                    </a:lnTo>
                    <a:lnTo>
                      <a:pt x="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sp>
        <p:nvSpPr>
          <p:cNvPr id="2" name="標題 1"/>
          <p:cNvSpPr>
            <a:spLocks noGrp="1"/>
          </p:cNvSpPr>
          <p:nvPr>
            <p:ph type="title"/>
          </p:nvPr>
        </p:nvSpPr>
        <p:spPr/>
        <p:txBody>
          <a:bodyPr/>
          <a:lstStyle/>
          <a:p>
            <a:r>
              <a:rPr lang="en-US" altLang="zh-TW" dirty="0" smtClean="0"/>
              <a:t>How </a:t>
            </a:r>
            <a:r>
              <a:rPr lang="en-US" altLang="zh-TW" dirty="0" err="1" smtClean="0"/>
              <a:t>DySER</a:t>
            </a:r>
            <a:r>
              <a:rPr lang="en-US" altLang="zh-TW" dirty="0" smtClean="0"/>
              <a:t> Works</a:t>
            </a:r>
            <a:endParaRPr lang="zh-TW" altLang="en-US" dirty="0"/>
          </a:p>
        </p:txBody>
      </p:sp>
      <p:sp>
        <p:nvSpPr>
          <p:cNvPr id="177" name="Slide Number Placeholder 176"/>
          <p:cNvSpPr>
            <a:spLocks noGrp="1"/>
          </p:cNvSpPr>
          <p:nvPr>
            <p:ph type="sldNum" sz="quarter" idx="12"/>
          </p:nvPr>
        </p:nvSpPr>
        <p:spPr/>
        <p:txBody>
          <a:bodyPr/>
          <a:lstStyle/>
          <a:p>
            <a:fld id="{BFD5FD6A-C57A-4DE2-B63E-DA52DB40EC98}" type="slidenum">
              <a:rPr lang="zh-TW" altLang="en-US" smtClean="0"/>
              <a:pPr/>
              <a:t>14</a:t>
            </a:fld>
            <a:endParaRPr lang="zh-TW" altLang="en-US"/>
          </a:p>
        </p:txBody>
      </p:sp>
      <p:sp>
        <p:nvSpPr>
          <p:cNvPr id="24579" name="AutoShape 3"/>
          <p:cNvSpPr>
            <a:spLocks noChangeAspect="1" noChangeArrowheads="1" noTextEdit="1"/>
          </p:cNvSpPr>
          <p:nvPr/>
        </p:nvSpPr>
        <p:spPr bwMode="auto">
          <a:xfrm>
            <a:off x="4500563" y="2276872"/>
            <a:ext cx="4425706" cy="331251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grpSp>
        <p:nvGrpSpPr>
          <p:cNvPr id="304" name="群組 303"/>
          <p:cNvGrpSpPr/>
          <p:nvPr/>
        </p:nvGrpSpPr>
        <p:grpSpPr>
          <a:xfrm>
            <a:off x="683568" y="5373216"/>
            <a:ext cx="2023336" cy="226151"/>
            <a:chOff x="6643233" y="5405511"/>
            <a:chExt cx="2023336" cy="226151"/>
          </a:xfrm>
        </p:grpSpPr>
        <p:sp>
          <p:nvSpPr>
            <p:cNvPr id="29219" name="Freeform 547"/>
            <p:cNvSpPr>
              <a:spLocks/>
            </p:cNvSpPr>
            <p:nvPr/>
          </p:nvSpPr>
          <p:spPr bwMode="auto">
            <a:xfrm>
              <a:off x="6643233" y="5412728"/>
              <a:ext cx="163599" cy="216528"/>
            </a:xfrm>
            <a:custGeom>
              <a:avLst/>
              <a:gdLst/>
              <a:ahLst/>
              <a:cxnLst>
                <a:cxn ang="0">
                  <a:pos x="43" y="0"/>
                </a:cxn>
                <a:cxn ang="0">
                  <a:pos x="58" y="3"/>
                </a:cxn>
                <a:cxn ang="0">
                  <a:pos x="64" y="20"/>
                </a:cxn>
                <a:cxn ang="0">
                  <a:pos x="58" y="16"/>
                </a:cxn>
                <a:cxn ang="0">
                  <a:pos x="42" y="11"/>
                </a:cxn>
                <a:cxn ang="0">
                  <a:pos x="25" y="11"/>
                </a:cxn>
                <a:cxn ang="0">
                  <a:pos x="15" y="18"/>
                </a:cxn>
                <a:cxn ang="0">
                  <a:pos x="13" y="27"/>
                </a:cxn>
                <a:cxn ang="0">
                  <a:pos x="16" y="32"/>
                </a:cxn>
                <a:cxn ang="0">
                  <a:pos x="23" y="36"/>
                </a:cxn>
                <a:cxn ang="0">
                  <a:pos x="31" y="38"/>
                </a:cxn>
                <a:cxn ang="0">
                  <a:pos x="43" y="40"/>
                </a:cxn>
                <a:cxn ang="0">
                  <a:pos x="57" y="44"/>
                </a:cxn>
                <a:cxn ang="0">
                  <a:pos x="67" y="55"/>
                </a:cxn>
                <a:cxn ang="0">
                  <a:pos x="67" y="68"/>
                </a:cxn>
                <a:cxn ang="0">
                  <a:pos x="65" y="74"/>
                </a:cxn>
                <a:cxn ang="0">
                  <a:pos x="62" y="80"/>
                </a:cxn>
                <a:cxn ang="0">
                  <a:pos x="54" y="86"/>
                </a:cxn>
                <a:cxn ang="0">
                  <a:pos x="41" y="90"/>
                </a:cxn>
                <a:cxn ang="0">
                  <a:pos x="16" y="89"/>
                </a:cxn>
                <a:cxn ang="0">
                  <a:pos x="0" y="69"/>
                </a:cxn>
                <a:cxn ang="0">
                  <a:pos x="9" y="74"/>
                </a:cxn>
                <a:cxn ang="0">
                  <a:pos x="25" y="80"/>
                </a:cxn>
                <a:cxn ang="0">
                  <a:pos x="42" y="79"/>
                </a:cxn>
                <a:cxn ang="0">
                  <a:pos x="54" y="72"/>
                </a:cxn>
                <a:cxn ang="0">
                  <a:pos x="56" y="63"/>
                </a:cxn>
                <a:cxn ang="0">
                  <a:pos x="54" y="59"/>
                </a:cxn>
                <a:cxn ang="0">
                  <a:pos x="48" y="54"/>
                </a:cxn>
                <a:cxn ang="0">
                  <a:pos x="35" y="51"/>
                </a:cxn>
                <a:cxn ang="0">
                  <a:pos x="14" y="46"/>
                </a:cxn>
                <a:cxn ang="0">
                  <a:pos x="2" y="33"/>
                </a:cxn>
                <a:cxn ang="0">
                  <a:pos x="2" y="18"/>
                </a:cxn>
                <a:cxn ang="0">
                  <a:pos x="10" y="7"/>
                </a:cxn>
                <a:cxn ang="0">
                  <a:pos x="25" y="0"/>
                </a:cxn>
              </a:cxnLst>
              <a:rect l="0" t="0" r="r" b="b"/>
              <a:pathLst>
                <a:path w="68" h="90">
                  <a:moveTo>
                    <a:pt x="34" y="0"/>
                  </a:moveTo>
                  <a:lnTo>
                    <a:pt x="43" y="0"/>
                  </a:lnTo>
                  <a:lnTo>
                    <a:pt x="51" y="2"/>
                  </a:lnTo>
                  <a:lnTo>
                    <a:pt x="58" y="3"/>
                  </a:lnTo>
                  <a:lnTo>
                    <a:pt x="64" y="6"/>
                  </a:lnTo>
                  <a:lnTo>
                    <a:pt x="64" y="20"/>
                  </a:lnTo>
                  <a:lnTo>
                    <a:pt x="64" y="20"/>
                  </a:lnTo>
                  <a:lnTo>
                    <a:pt x="58" y="16"/>
                  </a:lnTo>
                  <a:lnTo>
                    <a:pt x="51" y="13"/>
                  </a:lnTo>
                  <a:lnTo>
                    <a:pt x="42" y="11"/>
                  </a:lnTo>
                  <a:lnTo>
                    <a:pt x="34" y="10"/>
                  </a:lnTo>
                  <a:lnTo>
                    <a:pt x="25" y="11"/>
                  </a:lnTo>
                  <a:lnTo>
                    <a:pt x="19" y="13"/>
                  </a:lnTo>
                  <a:lnTo>
                    <a:pt x="15" y="18"/>
                  </a:lnTo>
                  <a:lnTo>
                    <a:pt x="13" y="21"/>
                  </a:lnTo>
                  <a:lnTo>
                    <a:pt x="13" y="27"/>
                  </a:lnTo>
                  <a:lnTo>
                    <a:pt x="15" y="30"/>
                  </a:lnTo>
                  <a:lnTo>
                    <a:pt x="16" y="32"/>
                  </a:lnTo>
                  <a:lnTo>
                    <a:pt x="20" y="35"/>
                  </a:lnTo>
                  <a:lnTo>
                    <a:pt x="23" y="36"/>
                  </a:lnTo>
                  <a:lnTo>
                    <a:pt x="26" y="37"/>
                  </a:lnTo>
                  <a:lnTo>
                    <a:pt x="31" y="38"/>
                  </a:lnTo>
                  <a:lnTo>
                    <a:pt x="36" y="39"/>
                  </a:lnTo>
                  <a:lnTo>
                    <a:pt x="43" y="40"/>
                  </a:lnTo>
                  <a:lnTo>
                    <a:pt x="48" y="41"/>
                  </a:lnTo>
                  <a:lnTo>
                    <a:pt x="57" y="44"/>
                  </a:lnTo>
                  <a:lnTo>
                    <a:pt x="63" y="50"/>
                  </a:lnTo>
                  <a:lnTo>
                    <a:pt x="67" y="55"/>
                  </a:lnTo>
                  <a:lnTo>
                    <a:pt x="68" y="64"/>
                  </a:lnTo>
                  <a:lnTo>
                    <a:pt x="67" y="68"/>
                  </a:lnTo>
                  <a:lnTo>
                    <a:pt x="67" y="71"/>
                  </a:lnTo>
                  <a:lnTo>
                    <a:pt x="65" y="74"/>
                  </a:lnTo>
                  <a:lnTo>
                    <a:pt x="64" y="77"/>
                  </a:lnTo>
                  <a:lnTo>
                    <a:pt x="62" y="80"/>
                  </a:lnTo>
                  <a:lnTo>
                    <a:pt x="59" y="83"/>
                  </a:lnTo>
                  <a:lnTo>
                    <a:pt x="54" y="86"/>
                  </a:lnTo>
                  <a:lnTo>
                    <a:pt x="48" y="88"/>
                  </a:lnTo>
                  <a:lnTo>
                    <a:pt x="41" y="90"/>
                  </a:lnTo>
                  <a:lnTo>
                    <a:pt x="24" y="90"/>
                  </a:lnTo>
                  <a:lnTo>
                    <a:pt x="16" y="89"/>
                  </a:lnTo>
                  <a:lnTo>
                    <a:pt x="0" y="84"/>
                  </a:lnTo>
                  <a:lnTo>
                    <a:pt x="0" y="69"/>
                  </a:lnTo>
                  <a:lnTo>
                    <a:pt x="1" y="69"/>
                  </a:lnTo>
                  <a:lnTo>
                    <a:pt x="9" y="74"/>
                  </a:lnTo>
                  <a:lnTo>
                    <a:pt x="16" y="77"/>
                  </a:lnTo>
                  <a:lnTo>
                    <a:pt x="25" y="80"/>
                  </a:lnTo>
                  <a:lnTo>
                    <a:pt x="33" y="81"/>
                  </a:lnTo>
                  <a:lnTo>
                    <a:pt x="42" y="79"/>
                  </a:lnTo>
                  <a:lnTo>
                    <a:pt x="50" y="76"/>
                  </a:lnTo>
                  <a:lnTo>
                    <a:pt x="54" y="72"/>
                  </a:lnTo>
                  <a:lnTo>
                    <a:pt x="56" y="66"/>
                  </a:lnTo>
                  <a:lnTo>
                    <a:pt x="56" y="63"/>
                  </a:lnTo>
                  <a:lnTo>
                    <a:pt x="55" y="61"/>
                  </a:lnTo>
                  <a:lnTo>
                    <a:pt x="54" y="59"/>
                  </a:lnTo>
                  <a:lnTo>
                    <a:pt x="51" y="55"/>
                  </a:lnTo>
                  <a:lnTo>
                    <a:pt x="48" y="54"/>
                  </a:lnTo>
                  <a:lnTo>
                    <a:pt x="44" y="53"/>
                  </a:lnTo>
                  <a:lnTo>
                    <a:pt x="35" y="51"/>
                  </a:lnTo>
                  <a:lnTo>
                    <a:pt x="24" y="49"/>
                  </a:lnTo>
                  <a:lnTo>
                    <a:pt x="14" y="46"/>
                  </a:lnTo>
                  <a:lnTo>
                    <a:pt x="7" y="41"/>
                  </a:lnTo>
                  <a:lnTo>
                    <a:pt x="2" y="33"/>
                  </a:lnTo>
                  <a:lnTo>
                    <a:pt x="1" y="25"/>
                  </a:lnTo>
                  <a:lnTo>
                    <a:pt x="2" y="18"/>
                  </a:lnTo>
                  <a:lnTo>
                    <a:pt x="5" y="12"/>
                  </a:lnTo>
                  <a:lnTo>
                    <a:pt x="10" y="7"/>
                  </a:lnTo>
                  <a:lnTo>
                    <a:pt x="17" y="3"/>
                  </a:lnTo>
                  <a:lnTo>
                    <a:pt x="25" y="0"/>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20" name="Freeform 548"/>
            <p:cNvSpPr>
              <a:spLocks/>
            </p:cNvSpPr>
            <p:nvPr/>
          </p:nvSpPr>
          <p:spPr bwMode="auto">
            <a:xfrm>
              <a:off x="6830890" y="5422352"/>
              <a:ext cx="101047" cy="206905"/>
            </a:xfrm>
            <a:custGeom>
              <a:avLst/>
              <a:gdLst/>
              <a:ahLst/>
              <a:cxnLst>
                <a:cxn ang="0">
                  <a:pos x="8" y="0"/>
                </a:cxn>
                <a:cxn ang="0">
                  <a:pos x="19" y="0"/>
                </a:cxn>
                <a:cxn ang="0">
                  <a:pos x="19" y="19"/>
                </a:cxn>
                <a:cxn ang="0">
                  <a:pos x="42" y="19"/>
                </a:cxn>
                <a:cxn ang="0">
                  <a:pos x="42" y="29"/>
                </a:cxn>
                <a:cxn ang="0">
                  <a:pos x="19" y="29"/>
                </a:cxn>
                <a:cxn ang="0">
                  <a:pos x="19" y="67"/>
                </a:cxn>
                <a:cxn ang="0">
                  <a:pos x="20" y="69"/>
                </a:cxn>
                <a:cxn ang="0">
                  <a:pos x="21" y="72"/>
                </a:cxn>
                <a:cxn ang="0">
                  <a:pos x="22" y="74"/>
                </a:cxn>
                <a:cxn ang="0">
                  <a:pos x="24" y="75"/>
                </a:cxn>
                <a:cxn ang="0">
                  <a:pos x="26" y="76"/>
                </a:cxn>
                <a:cxn ang="0">
                  <a:pos x="29" y="77"/>
                </a:cxn>
                <a:cxn ang="0">
                  <a:pos x="34" y="77"/>
                </a:cxn>
                <a:cxn ang="0">
                  <a:pos x="37" y="76"/>
                </a:cxn>
                <a:cxn ang="0">
                  <a:pos x="39" y="75"/>
                </a:cxn>
                <a:cxn ang="0">
                  <a:pos x="40" y="75"/>
                </a:cxn>
                <a:cxn ang="0">
                  <a:pos x="42" y="75"/>
                </a:cxn>
                <a:cxn ang="0">
                  <a:pos x="42" y="84"/>
                </a:cxn>
                <a:cxn ang="0">
                  <a:pos x="35" y="86"/>
                </a:cxn>
                <a:cxn ang="0">
                  <a:pos x="31" y="86"/>
                </a:cxn>
                <a:cxn ang="0">
                  <a:pos x="29" y="86"/>
                </a:cxn>
                <a:cxn ang="0">
                  <a:pos x="20" y="85"/>
                </a:cxn>
                <a:cxn ang="0">
                  <a:pos x="13" y="81"/>
                </a:cxn>
                <a:cxn ang="0">
                  <a:pos x="10" y="77"/>
                </a:cxn>
                <a:cxn ang="0">
                  <a:pos x="9" y="71"/>
                </a:cxn>
                <a:cxn ang="0">
                  <a:pos x="8" y="64"/>
                </a:cxn>
                <a:cxn ang="0">
                  <a:pos x="8" y="29"/>
                </a:cxn>
                <a:cxn ang="0">
                  <a:pos x="0" y="29"/>
                </a:cxn>
                <a:cxn ang="0">
                  <a:pos x="0" y="19"/>
                </a:cxn>
                <a:cxn ang="0">
                  <a:pos x="8" y="19"/>
                </a:cxn>
                <a:cxn ang="0">
                  <a:pos x="8" y="0"/>
                </a:cxn>
              </a:cxnLst>
              <a:rect l="0" t="0" r="r" b="b"/>
              <a:pathLst>
                <a:path w="42" h="86">
                  <a:moveTo>
                    <a:pt x="8" y="0"/>
                  </a:moveTo>
                  <a:lnTo>
                    <a:pt x="19" y="0"/>
                  </a:lnTo>
                  <a:lnTo>
                    <a:pt x="19" y="19"/>
                  </a:lnTo>
                  <a:lnTo>
                    <a:pt x="42" y="19"/>
                  </a:lnTo>
                  <a:lnTo>
                    <a:pt x="42" y="29"/>
                  </a:lnTo>
                  <a:lnTo>
                    <a:pt x="19" y="29"/>
                  </a:lnTo>
                  <a:lnTo>
                    <a:pt x="19" y="67"/>
                  </a:lnTo>
                  <a:lnTo>
                    <a:pt x="20" y="69"/>
                  </a:lnTo>
                  <a:lnTo>
                    <a:pt x="21" y="72"/>
                  </a:lnTo>
                  <a:lnTo>
                    <a:pt x="22" y="74"/>
                  </a:lnTo>
                  <a:lnTo>
                    <a:pt x="24" y="75"/>
                  </a:lnTo>
                  <a:lnTo>
                    <a:pt x="26" y="76"/>
                  </a:lnTo>
                  <a:lnTo>
                    <a:pt x="29" y="77"/>
                  </a:lnTo>
                  <a:lnTo>
                    <a:pt x="34" y="77"/>
                  </a:lnTo>
                  <a:lnTo>
                    <a:pt x="37" y="76"/>
                  </a:lnTo>
                  <a:lnTo>
                    <a:pt x="39" y="75"/>
                  </a:lnTo>
                  <a:lnTo>
                    <a:pt x="40" y="75"/>
                  </a:lnTo>
                  <a:lnTo>
                    <a:pt x="42" y="75"/>
                  </a:lnTo>
                  <a:lnTo>
                    <a:pt x="42" y="84"/>
                  </a:lnTo>
                  <a:lnTo>
                    <a:pt x="35" y="86"/>
                  </a:lnTo>
                  <a:lnTo>
                    <a:pt x="31" y="86"/>
                  </a:lnTo>
                  <a:lnTo>
                    <a:pt x="29" y="86"/>
                  </a:lnTo>
                  <a:lnTo>
                    <a:pt x="20" y="85"/>
                  </a:lnTo>
                  <a:lnTo>
                    <a:pt x="13" y="81"/>
                  </a:lnTo>
                  <a:lnTo>
                    <a:pt x="10" y="77"/>
                  </a:lnTo>
                  <a:lnTo>
                    <a:pt x="9" y="71"/>
                  </a:lnTo>
                  <a:lnTo>
                    <a:pt x="8" y="64"/>
                  </a:lnTo>
                  <a:lnTo>
                    <a:pt x="8" y="29"/>
                  </a:lnTo>
                  <a:lnTo>
                    <a:pt x="0" y="29"/>
                  </a:lnTo>
                  <a:lnTo>
                    <a:pt x="0" y="19"/>
                  </a:lnTo>
                  <a:lnTo>
                    <a:pt x="8" y="19"/>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21" name="Freeform 549"/>
            <p:cNvSpPr>
              <a:spLocks/>
            </p:cNvSpPr>
            <p:nvPr/>
          </p:nvSpPr>
          <p:spPr bwMode="auto">
            <a:xfrm>
              <a:off x="6963213" y="5468063"/>
              <a:ext cx="98641" cy="158787"/>
            </a:xfrm>
            <a:custGeom>
              <a:avLst/>
              <a:gdLst/>
              <a:ahLst/>
              <a:cxnLst>
                <a:cxn ang="0">
                  <a:pos x="0" y="0"/>
                </a:cxn>
                <a:cxn ang="0">
                  <a:pos x="11" y="0"/>
                </a:cxn>
                <a:cxn ang="0">
                  <a:pos x="11" y="10"/>
                </a:cxn>
                <a:cxn ang="0">
                  <a:pos x="18" y="5"/>
                </a:cxn>
                <a:cxn ang="0">
                  <a:pos x="23" y="3"/>
                </a:cxn>
                <a:cxn ang="0">
                  <a:pos x="27" y="1"/>
                </a:cxn>
                <a:cxn ang="0">
                  <a:pos x="33" y="0"/>
                </a:cxn>
                <a:cxn ang="0">
                  <a:pos x="37" y="0"/>
                </a:cxn>
                <a:cxn ang="0">
                  <a:pos x="39" y="1"/>
                </a:cxn>
                <a:cxn ang="0">
                  <a:pos x="41" y="1"/>
                </a:cxn>
                <a:cxn ang="0">
                  <a:pos x="41" y="12"/>
                </a:cxn>
                <a:cxn ang="0">
                  <a:pos x="41" y="12"/>
                </a:cxn>
                <a:cxn ang="0">
                  <a:pos x="38" y="12"/>
                </a:cxn>
                <a:cxn ang="0">
                  <a:pos x="36" y="12"/>
                </a:cxn>
                <a:cxn ang="0">
                  <a:pos x="33" y="11"/>
                </a:cxn>
                <a:cxn ang="0">
                  <a:pos x="30" y="11"/>
                </a:cxn>
                <a:cxn ang="0">
                  <a:pos x="27" y="12"/>
                </a:cxn>
                <a:cxn ang="0">
                  <a:pos x="23" y="12"/>
                </a:cxn>
                <a:cxn ang="0">
                  <a:pos x="20" y="14"/>
                </a:cxn>
                <a:cxn ang="0">
                  <a:pos x="16" y="16"/>
                </a:cxn>
                <a:cxn ang="0">
                  <a:pos x="11" y="19"/>
                </a:cxn>
                <a:cxn ang="0">
                  <a:pos x="11" y="66"/>
                </a:cxn>
                <a:cxn ang="0">
                  <a:pos x="0" y="66"/>
                </a:cxn>
                <a:cxn ang="0">
                  <a:pos x="0" y="0"/>
                </a:cxn>
              </a:cxnLst>
              <a:rect l="0" t="0" r="r" b="b"/>
              <a:pathLst>
                <a:path w="41" h="66">
                  <a:moveTo>
                    <a:pt x="0" y="0"/>
                  </a:moveTo>
                  <a:lnTo>
                    <a:pt x="11" y="0"/>
                  </a:lnTo>
                  <a:lnTo>
                    <a:pt x="11" y="10"/>
                  </a:lnTo>
                  <a:lnTo>
                    <a:pt x="18" y="5"/>
                  </a:lnTo>
                  <a:lnTo>
                    <a:pt x="23" y="3"/>
                  </a:lnTo>
                  <a:lnTo>
                    <a:pt x="27" y="1"/>
                  </a:lnTo>
                  <a:lnTo>
                    <a:pt x="33" y="0"/>
                  </a:lnTo>
                  <a:lnTo>
                    <a:pt x="37" y="0"/>
                  </a:lnTo>
                  <a:lnTo>
                    <a:pt x="39" y="1"/>
                  </a:lnTo>
                  <a:lnTo>
                    <a:pt x="41" y="1"/>
                  </a:lnTo>
                  <a:lnTo>
                    <a:pt x="41" y="12"/>
                  </a:lnTo>
                  <a:lnTo>
                    <a:pt x="41" y="12"/>
                  </a:lnTo>
                  <a:lnTo>
                    <a:pt x="38" y="12"/>
                  </a:lnTo>
                  <a:lnTo>
                    <a:pt x="36" y="12"/>
                  </a:lnTo>
                  <a:lnTo>
                    <a:pt x="33" y="11"/>
                  </a:lnTo>
                  <a:lnTo>
                    <a:pt x="30" y="11"/>
                  </a:lnTo>
                  <a:lnTo>
                    <a:pt x="27" y="12"/>
                  </a:lnTo>
                  <a:lnTo>
                    <a:pt x="23" y="12"/>
                  </a:lnTo>
                  <a:lnTo>
                    <a:pt x="20" y="14"/>
                  </a:lnTo>
                  <a:lnTo>
                    <a:pt x="16" y="16"/>
                  </a:lnTo>
                  <a:lnTo>
                    <a:pt x="11" y="19"/>
                  </a:lnTo>
                  <a:lnTo>
                    <a:pt x="11" y="66"/>
                  </a:lnTo>
                  <a:lnTo>
                    <a:pt x="0" y="6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22" name="Freeform 550"/>
            <p:cNvSpPr>
              <a:spLocks noEditPoints="1"/>
            </p:cNvSpPr>
            <p:nvPr/>
          </p:nvSpPr>
          <p:spPr bwMode="auto">
            <a:xfrm>
              <a:off x="7076289" y="5463252"/>
              <a:ext cx="141946" cy="166005"/>
            </a:xfrm>
            <a:custGeom>
              <a:avLst/>
              <a:gdLst/>
              <a:ahLst/>
              <a:cxnLst>
                <a:cxn ang="0">
                  <a:pos x="31" y="10"/>
                </a:cxn>
                <a:cxn ang="0">
                  <a:pos x="23" y="11"/>
                </a:cxn>
                <a:cxn ang="0">
                  <a:pos x="17" y="15"/>
                </a:cxn>
                <a:cxn ang="0">
                  <a:pos x="13" y="21"/>
                </a:cxn>
                <a:cxn ang="0">
                  <a:pos x="11" y="28"/>
                </a:cxn>
                <a:cxn ang="0">
                  <a:pos x="49" y="28"/>
                </a:cxn>
                <a:cxn ang="0">
                  <a:pos x="48" y="20"/>
                </a:cxn>
                <a:cxn ang="0">
                  <a:pos x="45" y="14"/>
                </a:cxn>
                <a:cxn ang="0">
                  <a:pos x="41" y="12"/>
                </a:cxn>
                <a:cxn ang="0">
                  <a:pos x="37" y="10"/>
                </a:cxn>
                <a:cxn ang="0">
                  <a:pos x="31" y="10"/>
                </a:cxn>
                <a:cxn ang="0">
                  <a:pos x="32" y="0"/>
                </a:cxn>
                <a:cxn ang="0">
                  <a:pos x="40" y="1"/>
                </a:cxn>
                <a:cxn ang="0">
                  <a:pos x="47" y="4"/>
                </a:cxn>
                <a:cxn ang="0">
                  <a:pos x="52" y="8"/>
                </a:cxn>
                <a:cxn ang="0">
                  <a:pos x="56" y="14"/>
                </a:cxn>
                <a:cxn ang="0">
                  <a:pos x="59" y="21"/>
                </a:cxn>
                <a:cxn ang="0">
                  <a:pos x="59" y="31"/>
                </a:cxn>
                <a:cxn ang="0">
                  <a:pos x="59" y="36"/>
                </a:cxn>
                <a:cxn ang="0">
                  <a:pos x="11" y="36"/>
                </a:cxn>
                <a:cxn ang="0">
                  <a:pos x="12" y="42"/>
                </a:cxn>
                <a:cxn ang="0">
                  <a:pos x="13" y="47"/>
                </a:cxn>
                <a:cxn ang="0">
                  <a:pos x="14" y="50"/>
                </a:cxn>
                <a:cxn ang="0">
                  <a:pos x="16" y="52"/>
                </a:cxn>
                <a:cxn ang="0">
                  <a:pos x="18" y="54"/>
                </a:cxn>
                <a:cxn ang="0">
                  <a:pos x="20" y="56"/>
                </a:cxn>
                <a:cxn ang="0">
                  <a:pos x="25" y="58"/>
                </a:cxn>
                <a:cxn ang="0">
                  <a:pos x="30" y="60"/>
                </a:cxn>
                <a:cxn ang="0">
                  <a:pos x="34" y="60"/>
                </a:cxn>
                <a:cxn ang="0">
                  <a:pos x="41" y="59"/>
                </a:cxn>
                <a:cxn ang="0">
                  <a:pos x="48" y="57"/>
                </a:cxn>
                <a:cxn ang="0">
                  <a:pos x="52" y="55"/>
                </a:cxn>
                <a:cxn ang="0">
                  <a:pos x="55" y="54"/>
                </a:cxn>
                <a:cxn ang="0">
                  <a:pos x="58" y="52"/>
                </a:cxn>
                <a:cxn ang="0">
                  <a:pos x="58" y="52"/>
                </a:cxn>
                <a:cxn ang="0">
                  <a:pos x="58" y="64"/>
                </a:cxn>
                <a:cxn ang="0">
                  <a:pos x="47" y="68"/>
                </a:cxn>
                <a:cxn ang="0">
                  <a:pos x="35" y="69"/>
                </a:cxn>
                <a:cxn ang="0">
                  <a:pos x="25" y="69"/>
                </a:cxn>
                <a:cxn ang="0">
                  <a:pos x="16" y="65"/>
                </a:cxn>
                <a:cxn ang="0">
                  <a:pos x="9" y="61"/>
                </a:cxn>
                <a:cxn ang="0">
                  <a:pos x="4" y="54"/>
                </a:cxn>
                <a:cxn ang="0">
                  <a:pos x="1" y="45"/>
                </a:cxn>
                <a:cxn ang="0">
                  <a:pos x="0" y="36"/>
                </a:cxn>
                <a:cxn ang="0">
                  <a:pos x="1" y="25"/>
                </a:cxn>
                <a:cxn ang="0">
                  <a:pos x="4" y="17"/>
                </a:cxn>
                <a:cxn ang="0">
                  <a:pos x="9" y="10"/>
                </a:cxn>
                <a:cxn ang="0">
                  <a:pos x="15" y="5"/>
                </a:cxn>
                <a:cxn ang="0">
                  <a:pos x="23" y="1"/>
                </a:cxn>
                <a:cxn ang="0">
                  <a:pos x="32" y="0"/>
                </a:cxn>
              </a:cxnLst>
              <a:rect l="0" t="0" r="r" b="b"/>
              <a:pathLst>
                <a:path w="59" h="69">
                  <a:moveTo>
                    <a:pt x="31" y="10"/>
                  </a:moveTo>
                  <a:lnTo>
                    <a:pt x="23" y="11"/>
                  </a:lnTo>
                  <a:lnTo>
                    <a:pt x="17" y="15"/>
                  </a:lnTo>
                  <a:lnTo>
                    <a:pt x="13" y="21"/>
                  </a:lnTo>
                  <a:lnTo>
                    <a:pt x="11" y="28"/>
                  </a:lnTo>
                  <a:lnTo>
                    <a:pt x="49" y="28"/>
                  </a:lnTo>
                  <a:lnTo>
                    <a:pt x="48" y="20"/>
                  </a:lnTo>
                  <a:lnTo>
                    <a:pt x="45" y="14"/>
                  </a:lnTo>
                  <a:lnTo>
                    <a:pt x="41" y="12"/>
                  </a:lnTo>
                  <a:lnTo>
                    <a:pt x="37" y="10"/>
                  </a:lnTo>
                  <a:lnTo>
                    <a:pt x="31" y="10"/>
                  </a:lnTo>
                  <a:close/>
                  <a:moveTo>
                    <a:pt x="32" y="0"/>
                  </a:moveTo>
                  <a:lnTo>
                    <a:pt x="40" y="1"/>
                  </a:lnTo>
                  <a:lnTo>
                    <a:pt x="47" y="4"/>
                  </a:lnTo>
                  <a:lnTo>
                    <a:pt x="52" y="8"/>
                  </a:lnTo>
                  <a:lnTo>
                    <a:pt x="56" y="14"/>
                  </a:lnTo>
                  <a:lnTo>
                    <a:pt x="59" y="21"/>
                  </a:lnTo>
                  <a:lnTo>
                    <a:pt x="59" y="31"/>
                  </a:lnTo>
                  <a:lnTo>
                    <a:pt x="59" y="36"/>
                  </a:lnTo>
                  <a:lnTo>
                    <a:pt x="11" y="36"/>
                  </a:lnTo>
                  <a:lnTo>
                    <a:pt x="12" y="42"/>
                  </a:lnTo>
                  <a:lnTo>
                    <a:pt x="13" y="47"/>
                  </a:lnTo>
                  <a:lnTo>
                    <a:pt x="14" y="50"/>
                  </a:lnTo>
                  <a:lnTo>
                    <a:pt x="16" y="52"/>
                  </a:lnTo>
                  <a:lnTo>
                    <a:pt x="18" y="54"/>
                  </a:lnTo>
                  <a:lnTo>
                    <a:pt x="20" y="56"/>
                  </a:lnTo>
                  <a:lnTo>
                    <a:pt x="25" y="58"/>
                  </a:lnTo>
                  <a:lnTo>
                    <a:pt x="30" y="60"/>
                  </a:lnTo>
                  <a:lnTo>
                    <a:pt x="34" y="60"/>
                  </a:lnTo>
                  <a:lnTo>
                    <a:pt x="41" y="59"/>
                  </a:lnTo>
                  <a:lnTo>
                    <a:pt x="48" y="57"/>
                  </a:lnTo>
                  <a:lnTo>
                    <a:pt x="52" y="55"/>
                  </a:lnTo>
                  <a:lnTo>
                    <a:pt x="55" y="54"/>
                  </a:lnTo>
                  <a:lnTo>
                    <a:pt x="58" y="52"/>
                  </a:lnTo>
                  <a:lnTo>
                    <a:pt x="58" y="52"/>
                  </a:lnTo>
                  <a:lnTo>
                    <a:pt x="58" y="64"/>
                  </a:lnTo>
                  <a:lnTo>
                    <a:pt x="47" y="68"/>
                  </a:lnTo>
                  <a:lnTo>
                    <a:pt x="35" y="69"/>
                  </a:lnTo>
                  <a:lnTo>
                    <a:pt x="25" y="69"/>
                  </a:lnTo>
                  <a:lnTo>
                    <a:pt x="16" y="65"/>
                  </a:lnTo>
                  <a:lnTo>
                    <a:pt x="9" y="61"/>
                  </a:lnTo>
                  <a:lnTo>
                    <a:pt x="4" y="54"/>
                  </a:lnTo>
                  <a:lnTo>
                    <a:pt x="1" y="45"/>
                  </a:lnTo>
                  <a:lnTo>
                    <a:pt x="0" y="36"/>
                  </a:lnTo>
                  <a:lnTo>
                    <a:pt x="1" y="25"/>
                  </a:lnTo>
                  <a:lnTo>
                    <a:pt x="4" y="17"/>
                  </a:lnTo>
                  <a:lnTo>
                    <a:pt x="9" y="10"/>
                  </a:lnTo>
                  <a:lnTo>
                    <a:pt x="15" y="5"/>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23" name="Freeform 551"/>
            <p:cNvSpPr>
              <a:spLocks noEditPoints="1"/>
            </p:cNvSpPr>
            <p:nvPr/>
          </p:nvSpPr>
          <p:spPr bwMode="auto">
            <a:xfrm>
              <a:off x="7249512" y="5465657"/>
              <a:ext cx="132323" cy="166005"/>
            </a:xfrm>
            <a:custGeom>
              <a:avLst/>
              <a:gdLst/>
              <a:ahLst/>
              <a:cxnLst>
                <a:cxn ang="0">
                  <a:pos x="33" y="33"/>
                </a:cxn>
                <a:cxn ang="0">
                  <a:pos x="22" y="35"/>
                </a:cxn>
                <a:cxn ang="0">
                  <a:pos x="16" y="37"/>
                </a:cxn>
                <a:cxn ang="0">
                  <a:pos x="13" y="41"/>
                </a:cxn>
                <a:cxn ang="0">
                  <a:pos x="11" y="50"/>
                </a:cxn>
                <a:cxn ang="0">
                  <a:pos x="13" y="54"/>
                </a:cxn>
                <a:cxn ang="0">
                  <a:pos x="19" y="58"/>
                </a:cxn>
                <a:cxn ang="0">
                  <a:pos x="29" y="59"/>
                </a:cxn>
                <a:cxn ang="0">
                  <a:pos x="40" y="54"/>
                </a:cxn>
                <a:cxn ang="0">
                  <a:pos x="44" y="32"/>
                </a:cxn>
                <a:cxn ang="0">
                  <a:pos x="27" y="0"/>
                </a:cxn>
                <a:cxn ang="0">
                  <a:pos x="45" y="3"/>
                </a:cxn>
                <a:cxn ang="0">
                  <a:pos x="50" y="6"/>
                </a:cxn>
                <a:cxn ang="0">
                  <a:pos x="53" y="11"/>
                </a:cxn>
                <a:cxn ang="0">
                  <a:pos x="55" y="67"/>
                </a:cxn>
                <a:cxn ang="0">
                  <a:pos x="44" y="60"/>
                </a:cxn>
                <a:cxn ang="0">
                  <a:pos x="40" y="62"/>
                </a:cxn>
                <a:cxn ang="0">
                  <a:pos x="36" y="66"/>
                </a:cxn>
                <a:cxn ang="0">
                  <a:pos x="29" y="68"/>
                </a:cxn>
                <a:cxn ang="0">
                  <a:pos x="21" y="69"/>
                </a:cxn>
                <a:cxn ang="0">
                  <a:pos x="6" y="63"/>
                </a:cxn>
                <a:cxn ang="0">
                  <a:pos x="0" y="48"/>
                </a:cxn>
                <a:cxn ang="0">
                  <a:pos x="3" y="36"/>
                </a:cxn>
                <a:cxn ang="0">
                  <a:pos x="8" y="30"/>
                </a:cxn>
                <a:cxn ang="0">
                  <a:pos x="18" y="26"/>
                </a:cxn>
                <a:cxn ang="0">
                  <a:pos x="44" y="24"/>
                </a:cxn>
                <a:cxn ang="0">
                  <a:pos x="43" y="15"/>
                </a:cxn>
                <a:cxn ang="0">
                  <a:pos x="39" y="11"/>
                </a:cxn>
                <a:cxn ang="0">
                  <a:pos x="34" y="9"/>
                </a:cxn>
                <a:cxn ang="0">
                  <a:pos x="17" y="10"/>
                </a:cxn>
                <a:cxn ang="0">
                  <a:pos x="6" y="14"/>
                </a:cxn>
                <a:cxn ang="0">
                  <a:pos x="8" y="2"/>
                </a:cxn>
                <a:cxn ang="0">
                  <a:pos x="15" y="0"/>
                </a:cxn>
              </a:cxnLst>
              <a:rect l="0" t="0" r="r" b="b"/>
              <a:pathLst>
                <a:path w="55" h="69">
                  <a:moveTo>
                    <a:pt x="44" y="32"/>
                  </a:moveTo>
                  <a:lnTo>
                    <a:pt x="33" y="33"/>
                  </a:lnTo>
                  <a:lnTo>
                    <a:pt x="26" y="34"/>
                  </a:lnTo>
                  <a:lnTo>
                    <a:pt x="22" y="35"/>
                  </a:lnTo>
                  <a:lnTo>
                    <a:pt x="19" y="36"/>
                  </a:lnTo>
                  <a:lnTo>
                    <a:pt x="16" y="37"/>
                  </a:lnTo>
                  <a:lnTo>
                    <a:pt x="14" y="39"/>
                  </a:lnTo>
                  <a:lnTo>
                    <a:pt x="13" y="41"/>
                  </a:lnTo>
                  <a:lnTo>
                    <a:pt x="11" y="44"/>
                  </a:lnTo>
                  <a:lnTo>
                    <a:pt x="11" y="50"/>
                  </a:lnTo>
                  <a:lnTo>
                    <a:pt x="12" y="52"/>
                  </a:lnTo>
                  <a:lnTo>
                    <a:pt x="13" y="54"/>
                  </a:lnTo>
                  <a:lnTo>
                    <a:pt x="15" y="55"/>
                  </a:lnTo>
                  <a:lnTo>
                    <a:pt x="19" y="58"/>
                  </a:lnTo>
                  <a:lnTo>
                    <a:pt x="25" y="59"/>
                  </a:lnTo>
                  <a:lnTo>
                    <a:pt x="29" y="59"/>
                  </a:lnTo>
                  <a:lnTo>
                    <a:pt x="35" y="56"/>
                  </a:lnTo>
                  <a:lnTo>
                    <a:pt x="40" y="54"/>
                  </a:lnTo>
                  <a:lnTo>
                    <a:pt x="44" y="51"/>
                  </a:lnTo>
                  <a:lnTo>
                    <a:pt x="44" y="32"/>
                  </a:lnTo>
                  <a:close/>
                  <a:moveTo>
                    <a:pt x="21" y="0"/>
                  </a:moveTo>
                  <a:lnTo>
                    <a:pt x="27" y="0"/>
                  </a:lnTo>
                  <a:lnTo>
                    <a:pt x="39" y="0"/>
                  </a:lnTo>
                  <a:lnTo>
                    <a:pt x="45" y="3"/>
                  </a:lnTo>
                  <a:lnTo>
                    <a:pt x="48" y="4"/>
                  </a:lnTo>
                  <a:lnTo>
                    <a:pt x="50" y="6"/>
                  </a:lnTo>
                  <a:lnTo>
                    <a:pt x="52" y="9"/>
                  </a:lnTo>
                  <a:lnTo>
                    <a:pt x="53" y="11"/>
                  </a:lnTo>
                  <a:lnTo>
                    <a:pt x="55" y="17"/>
                  </a:lnTo>
                  <a:lnTo>
                    <a:pt x="55" y="67"/>
                  </a:lnTo>
                  <a:lnTo>
                    <a:pt x="44" y="67"/>
                  </a:lnTo>
                  <a:lnTo>
                    <a:pt x="44" y="60"/>
                  </a:lnTo>
                  <a:lnTo>
                    <a:pt x="43" y="61"/>
                  </a:lnTo>
                  <a:lnTo>
                    <a:pt x="40" y="62"/>
                  </a:lnTo>
                  <a:lnTo>
                    <a:pt x="38" y="64"/>
                  </a:lnTo>
                  <a:lnTo>
                    <a:pt x="36" y="66"/>
                  </a:lnTo>
                  <a:lnTo>
                    <a:pt x="33" y="67"/>
                  </a:lnTo>
                  <a:lnTo>
                    <a:pt x="29" y="68"/>
                  </a:lnTo>
                  <a:lnTo>
                    <a:pt x="25" y="68"/>
                  </a:lnTo>
                  <a:lnTo>
                    <a:pt x="21" y="69"/>
                  </a:lnTo>
                  <a:lnTo>
                    <a:pt x="13" y="68"/>
                  </a:lnTo>
                  <a:lnTo>
                    <a:pt x="6" y="63"/>
                  </a:lnTo>
                  <a:lnTo>
                    <a:pt x="1" y="56"/>
                  </a:lnTo>
                  <a:lnTo>
                    <a:pt x="0" y="48"/>
                  </a:lnTo>
                  <a:lnTo>
                    <a:pt x="0" y="41"/>
                  </a:lnTo>
                  <a:lnTo>
                    <a:pt x="3" y="36"/>
                  </a:lnTo>
                  <a:lnTo>
                    <a:pt x="6" y="33"/>
                  </a:lnTo>
                  <a:lnTo>
                    <a:pt x="8" y="30"/>
                  </a:lnTo>
                  <a:lnTo>
                    <a:pt x="12" y="28"/>
                  </a:lnTo>
                  <a:lnTo>
                    <a:pt x="18" y="26"/>
                  </a:lnTo>
                  <a:lnTo>
                    <a:pt x="26" y="25"/>
                  </a:lnTo>
                  <a:lnTo>
                    <a:pt x="44" y="24"/>
                  </a:lnTo>
                  <a:lnTo>
                    <a:pt x="44" y="19"/>
                  </a:lnTo>
                  <a:lnTo>
                    <a:pt x="43" y="15"/>
                  </a:lnTo>
                  <a:lnTo>
                    <a:pt x="42" y="13"/>
                  </a:lnTo>
                  <a:lnTo>
                    <a:pt x="39" y="11"/>
                  </a:lnTo>
                  <a:lnTo>
                    <a:pt x="36" y="10"/>
                  </a:lnTo>
                  <a:lnTo>
                    <a:pt x="34" y="9"/>
                  </a:lnTo>
                  <a:lnTo>
                    <a:pt x="22" y="9"/>
                  </a:lnTo>
                  <a:lnTo>
                    <a:pt x="17" y="10"/>
                  </a:lnTo>
                  <a:lnTo>
                    <a:pt x="6" y="14"/>
                  </a:lnTo>
                  <a:lnTo>
                    <a:pt x="6" y="14"/>
                  </a:lnTo>
                  <a:lnTo>
                    <a:pt x="6" y="2"/>
                  </a:lnTo>
                  <a:lnTo>
                    <a:pt x="8" y="2"/>
                  </a:lnTo>
                  <a:lnTo>
                    <a:pt x="11" y="1"/>
                  </a:lnTo>
                  <a:lnTo>
                    <a:pt x="15" y="0"/>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24" name="Freeform 552"/>
            <p:cNvSpPr>
              <a:spLocks/>
            </p:cNvSpPr>
            <p:nvPr/>
          </p:nvSpPr>
          <p:spPr bwMode="auto">
            <a:xfrm>
              <a:off x="7432358" y="5463252"/>
              <a:ext cx="230963" cy="163599"/>
            </a:xfrm>
            <a:custGeom>
              <a:avLst/>
              <a:gdLst/>
              <a:ahLst/>
              <a:cxnLst>
                <a:cxn ang="0">
                  <a:pos x="33" y="0"/>
                </a:cxn>
                <a:cxn ang="0">
                  <a:pos x="39" y="1"/>
                </a:cxn>
                <a:cxn ang="0">
                  <a:pos x="44" y="3"/>
                </a:cxn>
                <a:cxn ang="0">
                  <a:pos x="47" y="5"/>
                </a:cxn>
                <a:cxn ang="0">
                  <a:pos x="49" y="8"/>
                </a:cxn>
                <a:cxn ang="0">
                  <a:pos x="51" y="11"/>
                </a:cxn>
                <a:cxn ang="0">
                  <a:pos x="58" y="6"/>
                </a:cxn>
                <a:cxn ang="0">
                  <a:pos x="64" y="3"/>
                </a:cxn>
                <a:cxn ang="0">
                  <a:pos x="69" y="1"/>
                </a:cxn>
                <a:cxn ang="0">
                  <a:pos x="75" y="0"/>
                </a:cxn>
                <a:cxn ang="0">
                  <a:pos x="82" y="1"/>
                </a:cxn>
                <a:cxn ang="0">
                  <a:pos x="87" y="3"/>
                </a:cxn>
                <a:cxn ang="0">
                  <a:pos x="91" y="7"/>
                </a:cxn>
                <a:cxn ang="0">
                  <a:pos x="94" y="12"/>
                </a:cxn>
                <a:cxn ang="0">
                  <a:pos x="96" y="18"/>
                </a:cxn>
                <a:cxn ang="0">
                  <a:pos x="96" y="25"/>
                </a:cxn>
                <a:cxn ang="0">
                  <a:pos x="96" y="68"/>
                </a:cxn>
                <a:cxn ang="0">
                  <a:pos x="85" y="68"/>
                </a:cxn>
                <a:cxn ang="0">
                  <a:pos x="85" y="27"/>
                </a:cxn>
                <a:cxn ang="0">
                  <a:pos x="85" y="22"/>
                </a:cxn>
                <a:cxn ang="0">
                  <a:pos x="84" y="16"/>
                </a:cxn>
                <a:cxn ang="0">
                  <a:pos x="81" y="13"/>
                </a:cxn>
                <a:cxn ang="0">
                  <a:pos x="80" y="12"/>
                </a:cxn>
                <a:cxn ang="0">
                  <a:pos x="78" y="12"/>
                </a:cxn>
                <a:cxn ang="0">
                  <a:pos x="75" y="11"/>
                </a:cxn>
                <a:cxn ang="0">
                  <a:pos x="67" y="11"/>
                </a:cxn>
                <a:cxn ang="0">
                  <a:pos x="63" y="13"/>
                </a:cxn>
                <a:cxn ang="0">
                  <a:pos x="58" y="16"/>
                </a:cxn>
                <a:cxn ang="0">
                  <a:pos x="54" y="19"/>
                </a:cxn>
                <a:cxn ang="0">
                  <a:pos x="54" y="68"/>
                </a:cxn>
                <a:cxn ang="0">
                  <a:pos x="43" y="68"/>
                </a:cxn>
                <a:cxn ang="0">
                  <a:pos x="43" y="26"/>
                </a:cxn>
                <a:cxn ang="0">
                  <a:pos x="42" y="22"/>
                </a:cxn>
                <a:cxn ang="0">
                  <a:pos x="42" y="20"/>
                </a:cxn>
                <a:cxn ang="0">
                  <a:pos x="41" y="16"/>
                </a:cxn>
                <a:cxn ang="0">
                  <a:pos x="38" y="13"/>
                </a:cxn>
                <a:cxn ang="0">
                  <a:pos x="37" y="12"/>
                </a:cxn>
                <a:cxn ang="0">
                  <a:pos x="35" y="11"/>
                </a:cxn>
                <a:cxn ang="0">
                  <a:pos x="27" y="11"/>
                </a:cxn>
                <a:cxn ang="0">
                  <a:pos x="24" y="12"/>
                </a:cxn>
                <a:cxn ang="0">
                  <a:pos x="20" y="13"/>
                </a:cxn>
                <a:cxn ang="0">
                  <a:pos x="16" y="16"/>
                </a:cxn>
                <a:cxn ang="0">
                  <a:pos x="11" y="19"/>
                </a:cxn>
                <a:cxn ang="0">
                  <a:pos x="11" y="68"/>
                </a:cxn>
                <a:cxn ang="0">
                  <a:pos x="0" y="68"/>
                </a:cxn>
                <a:cxn ang="0">
                  <a:pos x="0" y="2"/>
                </a:cxn>
                <a:cxn ang="0">
                  <a:pos x="11" y="2"/>
                </a:cxn>
                <a:cxn ang="0">
                  <a:pos x="11" y="9"/>
                </a:cxn>
                <a:cxn ang="0">
                  <a:pos x="17" y="6"/>
                </a:cxn>
                <a:cxn ang="0">
                  <a:pos x="22" y="3"/>
                </a:cxn>
                <a:cxn ang="0">
                  <a:pos x="27" y="1"/>
                </a:cxn>
                <a:cxn ang="0">
                  <a:pos x="33" y="0"/>
                </a:cxn>
              </a:cxnLst>
              <a:rect l="0" t="0" r="r" b="b"/>
              <a:pathLst>
                <a:path w="96" h="68">
                  <a:moveTo>
                    <a:pt x="33" y="0"/>
                  </a:moveTo>
                  <a:lnTo>
                    <a:pt x="39" y="1"/>
                  </a:lnTo>
                  <a:lnTo>
                    <a:pt x="44" y="3"/>
                  </a:lnTo>
                  <a:lnTo>
                    <a:pt x="47" y="5"/>
                  </a:lnTo>
                  <a:lnTo>
                    <a:pt x="49" y="8"/>
                  </a:lnTo>
                  <a:lnTo>
                    <a:pt x="51" y="11"/>
                  </a:lnTo>
                  <a:lnTo>
                    <a:pt x="58" y="6"/>
                  </a:lnTo>
                  <a:lnTo>
                    <a:pt x="64" y="3"/>
                  </a:lnTo>
                  <a:lnTo>
                    <a:pt x="69" y="1"/>
                  </a:lnTo>
                  <a:lnTo>
                    <a:pt x="75" y="0"/>
                  </a:lnTo>
                  <a:lnTo>
                    <a:pt x="82" y="1"/>
                  </a:lnTo>
                  <a:lnTo>
                    <a:pt x="87" y="3"/>
                  </a:lnTo>
                  <a:lnTo>
                    <a:pt x="91" y="7"/>
                  </a:lnTo>
                  <a:lnTo>
                    <a:pt x="94" y="12"/>
                  </a:lnTo>
                  <a:lnTo>
                    <a:pt x="96" y="18"/>
                  </a:lnTo>
                  <a:lnTo>
                    <a:pt x="96" y="25"/>
                  </a:lnTo>
                  <a:lnTo>
                    <a:pt x="96" y="68"/>
                  </a:lnTo>
                  <a:lnTo>
                    <a:pt x="85" y="68"/>
                  </a:lnTo>
                  <a:lnTo>
                    <a:pt x="85" y="27"/>
                  </a:lnTo>
                  <a:lnTo>
                    <a:pt x="85" y="22"/>
                  </a:lnTo>
                  <a:lnTo>
                    <a:pt x="84" y="16"/>
                  </a:lnTo>
                  <a:lnTo>
                    <a:pt x="81" y="13"/>
                  </a:lnTo>
                  <a:lnTo>
                    <a:pt x="80" y="12"/>
                  </a:lnTo>
                  <a:lnTo>
                    <a:pt x="78" y="12"/>
                  </a:lnTo>
                  <a:lnTo>
                    <a:pt x="75" y="11"/>
                  </a:lnTo>
                  <a:lnTo>
                    <a:pt x="67" y="11"/>
                  </a:lnTo>
                  <a:lnTo>
                    <a:pt x="63" y="13"/>
                  </a:lnTo>
                  <a:lnTo>
                    <a:pt x="58" y="16"/>
                  </a:lnTo>
                  <a:lnTo>
                    <a:pt x="54" y="19"/>
                  </a:lnTo>
                  <a:lnTo>
                    <a:pt x="54" y="68"/>
                  </a:lnTo>
                  <a:lnTo>
                    <a:pt x="43" y="68"/>
                  </a:lnTo>
                  <a:lnTo>
                    <a:pt x="43" y="26"/>
                  </a:lnTo>
                  <a:lnTo>
                    <a:pt x="42" y="22"/>
                  </a:lnTo>
                  <a:lnTo>
                    <a:pt x="42" y="20"/>
                  </a:lnTo>
                  <a:lnTo>
                    <a:pt x="41" y="16"/>
                  </a:lnTo>
                  <a:lnTo>
                    <a:pt x="38" y="13"/>
                  </a:lnTo>
                  <a:lnTo>
                    <a:pt x="37" y="12"/>
                  </a:lnTo>
                  <a:lnTo>
                    <a:pt x="35" y="11"/>
                  </a:lnTo>
                  <a:lnTo>
                    <a:pt x="27" y="11"/>
                  </a:lnTo>
                  <a:lnTo>
                    <a:pt x="24" y="12"/>
                  </a:lnTo>
                  <a:lnTo>
                    <a:pt x="20" y="13"/>
                  </a:lnTo>
                  <a:lnTo>
                    <a:pt x="16" y="16"/>
                  </a:lnTo>
                  <a:lnTo>
                    <a:pt x="11" y="19"/>
                  </a:lnTo>
                  <a:lnTo>
                    <a:pt x="11" y="68"/>
                  </a:lnTo>
                  <a:lnTo>
                    <a:pt x="0" y="68"/>
                  </a:lnTo>
                  <a:lnTo>
                    <a:pt x="0" y="2"/>
                  </a:lnTo>
                  <a:lnTo>
                    <a:pt x="11" y="2"/>
                  </a:lnTo>
                  <a:lnTo>
                    <a:pt x="11" y="9"/>
                  </a:lnTo>
                  <a:lnTo>
                    <a:pt x="17" y="6"/>
                  </a:lnTo>
                  <a:lnTo>
                    <a:pt x="22" y="3"/>
                  </a:lnTo>
                  <a:lnTo>
                    <a:pt x="27" y="1"/>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25" name="Freeform 553"/>
            <p:cNvSpPr>
              <a:spLocks/>
            </p:cNvSpPr>
            <p:nvPr/>
          </p:nvSpPr>
          <p:spPr bwMode="auto">
            <a:xfrm>
              <a:off x="7704221" y="5465657"/>
              <a:ext cx="127511" cy="163599"/>
            </a:xfrm>
            <a:custGeom>
              <a:avLst/>
              <a:gdLst/>
              <a:ahLst/>
              <a:cxnLst>
                <a:cxn ang="0">
                  <a:pos x="32" y="0"/>
                </a:cxn>
                <a:cxn ang="0">
                  <a:pos x="43" y="1"/>
                </a:cxn>
                <a:cxn ang="0">
                  <a:pos x="49" y="3"/>
                </a:cxn>
                <a:cxn ang="0">
                  <a:pos x="53" y="5"/>
                </a:cxn>
                <a:cxn ang="0">
                  <a:pos x="53" y="17"/>
                </a:cxn>
                <a:cxn ang="0">
                  <a:pos x="52" y="17"/>
                </a:cxn>
                <a:cxn ang="0">
                  <a:pos x="42" y="11"/>
                </a:cxn>
                <a:cxn ang="0">
                  <a:pos x="37" y="10"/>
                </a:cxn>
                <a:cxn ang="0">
                  <a:pos x="32" y="9"/>
                </a:cxn>
                <a:cxn ang="0">
                  <a:pos x="23" y="11"/>
                </a:cxn>
                <a:cxn ang="0">
                  <a:pos x="17" y="15"/>
                </a:cxn>
                <a:cxn ang="0">
                  <a:pos x="14" y="20"/>
                </a:cxn>
                <a:cxn ang="0">
                  <a:pos x="12" y="26"/>
                </a:cxn>
                <a:cxn ang="0">
                  <a:pos x="12" y="34"/>
                </a:cxn>
                <a:cxn ang="0">
                  <a:pos x="12" y="42"/>
                </a:cxn>
                <a:cxn ang="0">
                  <a:pos x="14" y="48"/>
                </a:cxn>
                <a:cxn ang="0">
                  <a:pos x="17" y="52"/>
                </a:cxn>
                <a:cxn ang="0">
                  <a:pos x="21" y="56"/>
                </a:cxn>
                <a:cxn ang="0">
                  <a:pos x="26" y="58"/>
                </a:cxn>
                <a:cxn ang="0">
                  <a:pos x="32" y="59"/>
                </a:cxn>
                <a:cxn ang="0">
                  <a:pos x="35" y="59"/>
                </a:cxn>
                <a:cxn ang="0">
                  <a:pos x="39" y="58"/>
                </a:cxn>
                <a:cxn ang="0">
                  <a:pos x="43" y="57"/>
                </a:cxn>
                <a:cxn ang="0">
                  <a:pos x="45" y="55"/>
                </a:cxn>
                <a:cxn ang="0">
                  <a:pos x="47" y="55"/>
                </a:cxn>
                <a:cxn ang="0">
                  <a:pos x="49" y="53"/>
                </a:cxn>
                <a:cxn ang="0">
                  <a:pos x="50" y="52"/>
                </a:cxn>
                <a:cxn ang="0">
                  <a:pos x="52" y="51"/>
                </a:cxn>
                <a:cxn ang="0">
                  <a:pos x="52" y="51"/>
                </a:cxn>
                <a:cxn ang="0">
                  <a:pos x="53" y="51"/>
                </a:cxn>
                <a:cxn ang="0">
                  <a:pos x="53" y="63"/>
                </a:cxn>
                <a:cxn ang="0">
                  <a:pos x="43" y="67"/>
                </a:cxn>
                <a:cxn ang="0">
                  <a:pos x="32" y="68"/>
                </a:cxn>
                <a:cxn ang="0">
                  <a:pos x="25" y="68"/>
                </a:cxn>
                <a:cxn ang="0">
                  <a:pos x="20" y="66"/>
                </a:cxn>
                <a:cxn ang="0">
                  <a:pos x="16" y="64"/>
                </a:cxn>
                <a:cxn ang="0">
                  <a:pos x="12" y="62"/>
                </a:cxn>
                <a:cxn ang="0">
                  <a:pos x="9" y="60"/>
                </a:cxn>
                <a:cxn ang="0">
                  <a:pos x="5" y="55"/>
                </a:cxn>
                <a:cxn ang="0">
                  <a:pos x="3" y="50"/>
                </a:cxn>
                <a:cxn ang="0">
                  <a:pos x="1" y="42"/>
                </a:cxn>
                <a:cxn ang="0">
                  <a:pos x="0" y="34"/>
                </a:cxn>
                <a:cxn ang="0">
                  <a:pos x="1" y="24"/>
                </a:cxn>
                <a:cxn ang="0">
                  <a:pos x="4" y="16"/>
                </a:cxn>
                <a:cxn ang="0">
                  <a:pos x="9" y="9"/>
                </a:cxn>
                <a:cxn ang="0">
                  <a:pos x="16" y="4"/>
                </a:cxn>
                <a:cxn ang="0">
                  <a:pos x="23" y="0"/>
                </a:cxn>
                <a:cxn ang="0">
                  <a:pos x="32" y="0"/>
                </a:cxn>
              </a:cxnLst>
              <a:rect l="0" t="0" r="r" b="b"/>
              <a:pathLst>
                <a:path w="53" h="68">
                  <a:moveTo>
                    <a:pt x="32" y="0"/>
                  </a:moveTo>
                  <a:lnTo>
                    <a:pt x="43" y="1"/>
                  </a:lnTo>
                  <a:lnTo>
                    <a:pt x="49" y="3"/>
                  </a:lnTo>
                  <a:lnTo>
                    <a:pt x="53" y="5"/>
                  </a:lnTo>
                  <a:lnTo>
                    <a:pt x="53" y="17"/>
                  </a:lnTo>
                  <a:lnTo>
                    <a:pt x="52" y="17"/>
                  </a:lnTo>
                  <a:lnTo>
                    <a:pt x="42" y="11"/>
                  </a:lnTo>
                  <a:lnTo>
                    <a:pt x="37" y="10"/>
                  </a:lnTo>
                  <a:lnTo>
                    <a:pt x="32" y="9"/>
                  </a:lnTo>
                  <a:lnTo>
                    <a:pt x="23" y="11"/>
                  </a:lnTo>
                  <a:lnTo>
                    <a:pt x="17" y="15"/>
                  </a:lnTo>
                  <a:lnTo>
                    <a:pt x="14" y="20"/>
                  </a:lnTo>
                  <a:lnTo>
                    <a:pt x="12" y="26"/>
                  </a:lnTo>
                  <a:lnTo>
                    <a:pt x="12" y="34"/>
                  </a:lnTo>
                  <a:lnTo>
                    <a:pt x="12" y="42"/>
                  </a:lnTo>
                  <a:lnTo>
                    <a:pt x="14" y="48"/>
                  </a:lnTo>
                  <a:lnTo>
                    <a:pt x="17" y="52"/>
                  </a:lnTo>
                  <a:lnTo>
                    <a:pt x="21" y="56"/>
                  </a:lnTo>
                  <a:lnTo>
                    <a:pt x="26" y="58"/>
                  </a:lnTo>
                  <a:lnTo>
                    <a:pt x="32" y="59"/>
                  </a:lnTo>
                  <a:lnTo>
                    <a:pt x="35" y="59"/>
                  </a:lnTo>
                  <a:lnTo>
                    <a:pt x="39" y="58"/>
                  </a:lnTo>
                  <a:lnTo>
                    <a:pt x="43" y="57"/>
                  </a:lnTo>
                  <a:lnTo>
                    <a:pt x="45" y="55"/>
                  </a:lnTo>
                  <a:lnTo>
                    <a:pt x="47" y="55"/>
                  </a:lnTo>
                  <a:lnTo>
                    <a:pt x="49" y="53"/>
                  </a:lnTo>
                  <a:lnTo>
                    <a:pt x="50" y="52"/>
                  </a:lnTo>
                  <a:lnTo>
                    <a:pt x="52" y="51"/>
                  </a:lnTo>
                  <a:lnTo>
                    <a:pt x="52" y="51"/>
                  </a:lnTo>
                  <a:lnTo>
                    <a:pt x="53" y="51"/>
                  </a:lnTo>
                  <a:lnTo>
                    <a:pt x="53" y="63"/>
                  </a:lnTo>
                  <a:lnTo>
                    <a:pt x="43" y="67"/>
                  </a:lnTo>
                  <a:lnTo>
                    <a:pt x="32" y="68"/>
                  </a:lnTo>
                  <a:lnTo>
                    <a:pt x="25" y="68"/>
                  </a:lnTo>
                  <a:lnTo>
                    <a:pt x="20" y="66"/>
                  </a:lnTo>
                  <a:lnTo>
                    <a:pt x="16" y="64"/>
                  </a:lnTo>
                  <a:lnTo>
                    <a:pt x="12" y="62"/>
                  </a:lnTo>
                  <a:lnTo>
                    <a:pt x="9" y="60"/>
                  </a:lnTo>
                  <a:lnTo>
                    <a:pt x="5" y="55"/>
                  </a:lnTo>
                  <a:lnTo>
                    <a:pt x="3" y="50"/>
                  </a:lnTo>
                  <a:lnTo>
                    <a:pt x="1" y="42"/>
                  </a:lnTo>
                  <a:lnTo>
                    <a:pt x="0" y="34"/>
                  </a:lnTo>
                  <a:lnTo>
                    <a:pt x="1" y="24"/>
                  </a:lnTo>
                  <a:lnTo>
                    <a:pt x="4" y="16"/>
                  </a:lnTo>
                  <a:lnTo>
                    <a:pt x="9" y="9"/>
                  </a:lnTo>
                  <a:lnTo>
                    <a:pt x="16" y="4"/>
                  </a:lnTo>
                  <a:lnTo>
                    <a:pt x="23" y="0"/>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26" name="Rectangle 554"/>
            <p:cNvSpPr>
              <a:spLocks noChangeArrowheads="1"/>
            </p:cNvSpPr>
            <p:nvPr/>
          </p:nvSpPr>
          <p:spPr bwMode="auto">
            <a:xfrm>
              <a:off x="7865414" y="5405511"/>
              <a:ext cx="26465" cy="22134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27" name="Freeform 555"/>
            <p:cNvSpPr>
              <a:spLocks/>
            </p:cNvSpPr>
            <p:nvPr/>
          </p:nvSpPr>
          <p:spPr bwMode="auto">
            <a:xfrm>
              <a:off x="7944808" y="5468063"/>
              <a:ext cx="132323" cy="163599"/>
            </a:xfrm>
            <a:custGeom>
              <a:avLst/>
              <a:gdLst/>
              <a:ahLst/>
              <a:cxnLst>
                <a:cxn ang="0">
                  <a:pos x="0" y="0"/>
                </a:cxn>
                <a:cxn ang="0">
                  <a:pos x="11" y="0"/>
                </a:cxn>
                <a:cxn ang="0">
                  <a:pos x="11" y="43"/>
                </a:cxn>
                <a:cxn ang="0">
                  <a:pos x="12" y="46"/>
                </a:cxn>
                <a:cxn ang="0">
                  <a:pos x="12" y="50"/>
                </a:cxn>
                <a:cxn ang="0">
                  <a:pos x="14" y="52"/>
                </a:cxn>
                <a:cxn ang="0">
                  <a:pos x="17" y="56"/>
                </a:cxn>
                <a:cxn ang="0">
                  <a:pos x="19" y="57"/>
                </a:cxn>
                <a:cxn ang="0">
                  <a:pos x="22" y="57"/>
                </a:cxn>
                <a:cxn ang="0">
                  <a:pos x="25" y="58"/>
                </a:cxn>
                <a:cxn ang="0">
                  <a:pos x="28" y="57"/>
                </a:cxn>
                <a:cxn ang="0">
                  <a:pos x="31" y="56"/>
                </a:cxn>
                <a:cxn ang="0">
                  <a:pos x="34" y="55"/>
                </a:cxn>
                <a:cxn ang="0">
                  <a:pos x="39" y="52"/>
                </a:cxn>
                <a:cxn ang="0">
                  <a:pos x="44" y="49"/>
                </a:cxn>
                <a:cxn ang="0">
                  <a:pos x="44" y="0"/>
                </a:cxn>
                <a:cxn ang="0">
                  <a:pos x="55" y="0"/>
                </a:cxn>
                <a:cxn ang="0">
                  <a:pos x="55" y="66"/>
                </a:cxn>
                <a:cxn ang="0">
                  <a:pos x="44" y="66"/>
                </a:cxn>
                <a:cxn ang="0">
                  <a:pos x="44" y="59"/>
                </a:cxn>
                <a:cxn ang="0">
                  <a:pos x="38" y="63"/>
                </a:cxn>
                <a:cxn ang="0">
                  <a:pos x="33" y="65"/>
                </a:cxn>
                <a:cxn ang="0">
                  <a:pos x="28" y="67"/>
                </a:cxn>
                <a:cxn ang="0">
                  <a:pos x="22" y="68"/>
                </a:cxn>
                <a:cxn ang="0">
                  <a:pos x="16" y="67"/>
                </a:cxn>
                <a:cxn ang="0">
                  <a:pos x="10" y="65"/>
                </a:cxn>
                <a:cxn ang="0">
                  <a:pos x="6" y="61"/>
                </a:cxn>
                <a:cxn ang="0">
                  <a:pos x="3" y="56"/>
                </a:cxn>
                <a:cxn ang="0">
                  <a:pos x="1" y="50"/>
                </a:cxn>
                <a:cxn ang="0">
                  <a:pos x="0" y="43"/>
                </a:cxn>
                <a:cxn ang="0">
                  <a:pos x="0" y="0"/>
                </a:cxn>
              </a:cxnLst>
              <a:rect l="0" t="0" r="r" b="b"/>
              <a:pathLst>
                <a:path w="55" h="68">
                  <a:moveTo>
                    <a:pt x="0" y="0"/>
                  </a:moveTo>
                  <a:lnTo>
                    <a:pt x="11" y="0"/>
                  </a:lnTo>
                  <a:lnTo>
                    <a:pt x="11" y="43"/>
                  </a:lnTo>
                  <a:lnTo>
                    <a:pt x="12" y="46"/>
                  </a:lnTo>
                  <a:lnTo>
                    <a:pt x="12" y="50"/>
                  </a:lnTo>
                  <a:lnTo>
                    <a:pt x="14" y="52"/>
                  </a:lnTo>
                  <a:lnTo>
                    <a:pt x="17" y="56"/>
                  </a:lnTo>
                  <a:lnTo>
                    <a:pt x="19" y="57"/>
                  </a:lnTo>
                  <a:lnTo>
                    <a:pt x="22" y="57"/>
                  </a:lnTo>
                  <a:lnTo>
                    <a:pt x="25" y="58"/>
                  </a:lnTo>
                  <a:lnTo>
                    <a:pt x="28" y="57"/>
                  </a:lnTo>
                  <a:lnTo>
                    <a:pt x="31" y="56"/>
                  </a:lnTo>
                  <a:lnTo>
                    <a:pt x="34" y="55"/>
                  </a:lnTo>
                  <a:lnTo>
                    <a:pt x="39" y="52"/>
                  </a:lnTo>
                  <a:lnTo>
                    <a:pt x="44" y="49"/>
                  </a:lnTo>
                  <a:lnTo>
                    <a:pt x="44" y="0"/>
                  </a:lnTo>
                  <a:lnTo>
                    <a:pt x="55" y="0"/>
                  </a:lnTo>
                  <a:lnTo>
                    <a:pt x="55" y="66"/>
                  </a:lnTo>
                  <a:lnTo>
                    <a:pt x="44" y="66"/>
                  </a:lnTo>
                  <a:lnTo>
                    <a:pt x="44" y="59"/>
                  </a:lnTo>
                  <a:lnTo>
                    <a:pt x="38" y="63"/>
                  </a:lnTo>
                  <a:lnTo>
                    <a:pt x="33" y="65"/>
                  </a:lnTo>
                  <a:lnTo>
                    <a:pt x="28" y="67"/>
                  </a:lnTo>
                  <a:lnTo>
                    <a:pt x="22" y="68"/>
                  </a:lnTo>
                  <a:lnTo>
                    <a:pt x="16" y="67"/>
                  </a:lnTo>
                  <a:lnTo>
                    <a:pt x="10" y="65"/>
                  </a:lnTo>
                  <a:lnTo>
                    <a:pt x="6" y="61"/>
                  </a:lnTo>
                  <a:lnTo>
                    <a:pt x="3" y="56"/>
                  </a:lnTo>
                  <a:lnTo>
                    <a:pt x="1" y="50"/>
                  </a:lnTo>
                  <a:lnTo>
                    <a:pt x="0" y="4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28" name="Freeform 556"/>
            <p:cNvSpPr>
              <a:spLocks/>
            </p:cNvSpPr>
            <p:nvPr/>
          </p:nvSpPr>
          <p:spPr bwMode="auto">
            <a:xfrm>
              <a:off x="8118030" y="5465657"/>
              <a:ext cx="125105" cy="163599"/>
            </a:xfrm>
            <a:custGeom>
              <a:avLst/>
              <a:gdLst/>
              <a:ahLst/>
              <a:cxnLst>
                <a:cxn ang="0">
                  <a:pos x="27" y="0"/>
                </a:cxn>
                <a:cxn ang="0">
                  <a:pos x="45" y="2"/>
                </a:cxn>
                <a:cxn ang="0">
                  <a:pos x="49" y="17"/>
                </a:cxn>
                <a:cxn ang="0">
                  <a:pos x="45" y="14"/>
                </a:cxn>
                <a:cxn ang="0">
                  <a:pos x="38" y="11"/>
                </a:cxn>
                <a:cxn ang="0">
                  <a:pos x="26" y="9"/>
                </a:cxn>
                <a:cxn ang="0">
                  <a:pos x="18" y="10"/>
                </a:cxn>
                <a:cxn ang="0">
                  <a:pos x="13" y="14"/>
                </a:cxn>
                <a:cxn ang="0">
                  <a:pos x="12" y="18"/>
                </a:cxn>
                <a:cxn ang="0">
                  <a:pos x="13" y="22"/>
                </a:cxn>
                <a:cxn ang="0">
                  <a:pos x="16" y="26"/>
                </a:cxn>
                <a:cxn ang="0">
                  <a:pos x="25" y="28"/>
                </a:cxn>
                <a:cxn ang="0">
                  <a:pos x="36" y="30"/>
                </a:cxn>
                <a:cxn ang="0">
                  <a:pos x="47" y="37"/>
                </a:cxn>
                <a:cxn ang="0">
                  <a:pos x="52" y="48"/>
                </a:cxn>
                <a:cxn ang="0">
                  <a:pos x="48" y="59"/>
                </a:cxn>
                <a:cxn ang="0">
                  <a:pos x="38" y="66"/>
                </a:cxn>
                <a:cxn ang="0">
                  <a:pos x="24" y="68"/>
                </a:cxn>
                <a:cxn ang="0">
                  <a:pos x="11" y="67"/>
                </a:cxn>
                <a:cxn ang="0">
                  <a:pos x="0" y="63"/>
                </a:cxn>
                <a:cxn ang="0">
                  <a:pos x="1" y="50"/>
                </a:cxn>
                <a:cxn ang="0">
                  <a:pos x="13" y="57"/>
                </a:cxn>
                <a:cxn ang="0">
                  <a:pos x="25" y="59"/>
                </a:cxn>
                <a:cxn ang="0">
                  <a:pos x="36" y="57"/>
                </a:cxn>
                <a:cxn ang="0">
                  <a:pos x="39" y="54"/>
                </a:cxn>
                <a:cxn ang="0">
                  <a:pos x="40" y="50"/>
                </a:cxn>
                <a:cxn ang="0">
                  <a:pos x="39" y="45"/>
                </a:cxn>
                <a:cxn ang="0">
                  <a:pos x="36" y="42"/>
                </a:cxn>
                <a:cxn ang="0">
                  <a:pos x="29" y="40"/>
                </a:cxn>
                <a:cxn ang="0">
                  <a:pos x="23" y="39"/>
                </a:cxn>
                <a:cxn ang="0">
                  <a:pos x="16" y="37"/>
                </a:cxn>
                <a:cxn ang="0">
                  <a:pos x="4" y="31"/>
                </a:cxn>
                <a:cxn ang="0">
                  <a:pos x="0" y="20"/>
                </a:cxn>
                <a:cxn ang="0">
                  <a:pos x="2" y="12"/>
                </a:cxn>
                <a:cxn ang="0">
                  <a:pos x="7" y="6"/>
                </a:cxn>
                <a:cxn ang="0">
                  <a:pos x="13" y="2"/>
                </a:cxn>
                <a:cxn ang="0">
                  <a:pos x="21" y="0"/>
                </a:cxn>
              </a:cxnLst>
              <a:rect l="0" t="0" r="r" b="b"/>
              <a:pathLst>
                <a:path w="52" h="68">
                  <a:moveTo>
                    <a:pt x="21" y="0"/>
                  </a:moveTo>
                  <a:lnTo>
                    <a:pt x="27" y="0"/>
                  </a:lnTo>
                  <a:lnTo>
                    <a:pt x="39" y="1"/>
                  </a:lnTo>
                  <a:lnTo>
                    <a:pt x="45" y="2"/>
                  </a:lnTo>
                  <a:lnTo>
                    <a:pt x="49" y="4"/>
                  </a:lnTo>
                  <a:lnTo>
                    <a:pt x="49" y="17"/>
                  </a:lnTo>
                  <a:lnTo>
                    <a:pt x="49" y="17"/>
                  </a:lnTo>
                  <a:lnTo>
                    <a:pt x="45" y="14"/>
                  </a:lnTo>
                  <a:lnTo>
                    <a:pt x="42" y="13"/>
                  </a:lnTo>
                  <a:lnTo>
                    <a:pt x="38" y="11"/>
                  </a:lnTo>
                  <a:lnTo>
                    <a:pt x="32" y="9"/>
                  </a:lnTo>
                  <a:lnTo>
                    <a:pt x="26" y="9"/>
                  </a:lnTo>
                  <a:lnTo>
                    <a:pt x="23" y="9"/>
                  </a:lnTo>
                  <a:lnTo>
                    <a:pt x="18" y="10"/>
                  </a:lnTo>
                  <a:lnTo>
                    <a:pt x="14" y="13"/>
                  </a:lnTo>
                  <a:lnTo>
                    <a:pt x="13" y="14"/>
                  </a:lnTo>
                  <a:lnTo>
                    <a:pt x="12" y="16"/>
                  </a:lnTo>
                  <a:lnTo>
                    <a:pt x="12" y="18"/>
                  </a:lnTo>
                  <a:lnTo>
                    <a:pt x="13" y="20"/>
                  </a:lnTo>
                  <a:lnTo>
                    <a:pt x="13" y="22"/>
                  </a:lnTo>
                  <a:lnTo>
                    <a:pt x="14" y="24"/>
                  </a:lnTo>
                  <a:lnTo>
                    <a:pt x="16" y="26"/>
                  </a:lnTo>
                  <a:lnTo>
                    <a:pt x="19" y="27"/>
                  </a:lnTo>
                  <a:lnTo>
                    <a:pt x="25" y="28"/>
                  </a:lnTo>
                  <a:lnTo>
                    <a:pt x="29" y="29"/>
                  </a:lnTo>
                  <a:lnTo>
                    <a:pt x="36" y="30"/>
                  </a:lnTo>
                  <a:lnTo>
                    <a:pt x="42" y="33"/>
                  </a:lnTo>
                  <a:lnTo>
                    <a:pt x="47" y="37"/>
                  </a:lnTo>
                  <a:lnTo>
                    <a:pt x="51" y="41"/>
                  </a:lnTo>
                  <a:lnTo>
                    <a:pt x="52" y="48"/>
                  </a:lnTo>
                  <a:lnTo>
                    <a:pt x="51" y="53"/>
                  </a:lnTo>
                  <a:lnTo>
                    <a:pt x="48" y="59"/>
                  </a:lnTo>
                  <a:lnTo>
                    <a:pt x="44" y="62"/>
                  </a:lnTo>
                  <a:lnTo>
                    <a:pt x="38" y="66"/>
                  </a:lnTo>
                  <a:lnTo>
                    <a:pt x="32" y="68"/>
                  </a:lnTo>
                  <a:lnTo>
                    <a:pt x="24" y="68"/>
                  </a:lnTo>
                  <a:lnTo>
                    <a:pt x="17" y="68"/>
                  </a:lnTo>
                  <a:lnTo>
                    <a:pt x="11" y="67"/>
                  </a:lnTo>
                  <a:lnTo>
                    <a:pt x="5" y="65"/>
                  </a:lnTo>
                  <a:lnTo>
                    <a:pt x="0" y="63"/>
                  </a:lnTo>
                  <a:lnTo>
                    <a:pt x="0" y="50"/>
                  </a:lnTo>
                  <a:lnTo>
                    <a:pt x="1" y="50"/>
                  </a:lnTo>
                  <a:lnTo>
                    <a:pt x="7" y="54"/>
                  </a:lnTo>
                  <a:lnTo>
                    <a:pt x="13" y="57"/>
                  </a:lnTo>
                  <a:lnTo>
                    <a:pt x="19" y="59"/>
                  </a:lnTo>
                  <a:lnTo>
                    <a:pt x="25" y="59"/>
                  </a:lnTo>
                  <a:lnTo>
                    <a:pt x="31" y="59"/>
                  </a:lnTo>
                  <a:lnTo>
                    <a:pt x="36" y="57"/>
                  </a:lnTo>
                  <a:lnTo>
                    <a:pt x="38" y="55"/>
                  </a:lnTo>
                  <a:lnTo>
                    <a:pt x="39" y="54"/>
                  </a:lnTo>
                  <a:lnTo>
                    <a:pt x="40" y="51"/>
                  </a:lnTo>
                  <a:lnTo>
                    <a:pt x="40" y="50"/>
                  </a:lnTo>
                  <a:lnTo>
                    <a:pt x="40" y="47"/>
                  </a:lnTo>
                  <a:lnTo>
                    <a:pt x="39" y="45"/>
                  </a:lnTo>
                  <a:lnTo>
                    <a:pt x="38" y="44"/>
                  </a:lnTo>
                  <a:lnTo>
                    <a:pt x="36" y="42"/>
                  </a:lnTo>
                  <a:lnTo>
                    <a:pt x="33" y="41"/>
                  </a:lnTo>
                  <a:lnTo>
                    <a:pt x="29" y="40"/>
                  </a:lnTo>
                  <a:lnTo>
                    <a:pt x="27" y="39"/>
                  </a:lnTo>
                  <a:lnTo>
                    <a:pt x="23" y="39"/>
                  </a:lnTo>
                  <a:lnTo>
                    <a:pt x="20" y="38"/>
                  </a:lnTo>
                  <a:lnTo>
                    <a:pt x="16" y="37"/>
                  </a:lnTo>
                  <a:lnTo>
                    <a:pt x="9" y="35"/>
                  </a:lnTo>
                  <a:lnTo>
                    <a:pt x="4" y="31"/>
                  </a:lnTo>
                  <a:lnTo>
                    <a:pt x="2" y="26"/>
                  </a:lnTo>
                  <a:lnTo>
                    <a:pt x="0" y="20"/>
                  </a:lnTo>
                  <a:lnTo>
                    <a:pt x="1" y="16"/>
                  </a:lnTo>
                  <a:lnTo>
                    <a:pt x="2" y="12"/>
                  </a:lnTo>
                  <a:lnTo>
                    <a:pt x="3" y="9"/>
                  </a:lnTo>
                  <a:lnTo>
                    <a:pt x="7" y="6"/>
                  </a:lnTo>
                  <a:lnTo>
                    <a:pt x="10" y="4"/>
                  </a:lnTo>
                  <a:lnTo>
                    <a:pt x="13" y="2"/>
                  </a:lnTo>
                  <a:lnTo>
                    <a:pt x="16"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29" name="Freeform 557"/>
            <p:cNvSpPr>
              <a:spLocks/>
            </p:cNvSpPr>
            <p:nvPr/>
          </p:nvSpPr>
          <p:spPr bwMode="auto">
            <a:xfrm>
              <a:off x="8262383" y="5422352"/>
              <a:ext cx="98641" cy="206905"/>
            </a:xfrm>
            <a:custGeom>
              <a:avLst/>
              <a:gdLst/>
              <a:ahLst/>
              <a:cxnLst>
                <a:cxn ang="0">
                  <a:pos x="7" y="0"/>
                </a:cxn>
                <a:cxn ang="0">
                  <a:pos x="19" y="0"/>
                </a:cxn>
                <a:cxn ang="0">
                  <a:pos x="19" y="19"/>
                </a:cxn>
                <a:cxn ang="0">
                  <a:pos x="41" y="19"/>
                </a:cxn>
                <a:cxn ang="0">
                  <a:pos x="41" y="29"/>
                </a:cxn>
                <a:cxn ang="0">
                  <a:pos x="19" y="29"/>
                </a:cxn>
                <a:cxn ang="0">
                  <a:pos x="19" y="67"/>
                </a:cxn>
                <a:cxn ang="0">
                  <a:pos x="20" y="69"/>
                </a:cxn>
                <a:cxn ang="0">
                  <a:pos x="21" y="73"/>
                </a:cxn>
                <a:cxn ang="0">
                  <a:pos x="23" y="75"/>
                </a:cxn>
                <a:cxn ang="0">
                  <a:pos x="24" y="75"/>
                </a:cxn>
                <a:cxn ang="0">
                  <a:pos x="28" y="77"/>
                </a:cxn>
                <a:cxn ang="0">
                  <a:pos x="34" y="77"/>
                </a:cxn>
                <a:cxn ang="0">
                  <a:pos x="36" y="76"/>
                </a:cxn>
                <a:cxn ang="0">
                  <a:pos x="38" y="75"/>
                </a:cxn>
                <a:cxn ang="0">
                  <a:pos x="40" y="75"/>
                </a:cxn>
                <a:cxn ang="0">
                  <a:pos x="41" y="75"/>
                </a:cxn>
                <a:cxn ang="0">
                  <a:pos x="41" y="84"/>
                </a:cxn>
                <a:cxn ang="0">
                  <a:pos x="38" y="85"/>
                </a:cxn>
                <a:cxn ang="0">
                  <a:pos x="34" y="86"/>
                </a:cxn>
                <a:cxn ang="0">
                  <a:pos x="31" y="86"/>
                </a:cxn>
                <a:cxn ang="0">
                  <a:pos x="28" y="86"/>
                </a:cxn>
                <a:cxn ang="0">
                  <a:pos x="19" y="85"/>
                </a:cxn>
                <a:cxn ang="0">
                  <a:pos x="12" y="81"/>
                </a:cxn>
                <a:cxn ang="0">
                  <a:pos x="10" y="77"/>
                </a:cxn>
                <a:cxn ang="0">
                  <a:pos x="8" y="71"/>
                </a:cxn>
                <a:cxn ang="0">
                  <a:pos x="7" y="64"/>
                </a:cxn>
                <a:cxn ang="0">
                  <a:pos x="7" y="29"/>
                </a:cxn>
                <a:cxn ang="0">
                  <a:pos x="0" y="29"/>
                </a:cxn>
                <a:cxn ang="0">
                  <a:pos x="0" y="19"/>
                </a:cxn>
                <a:cxn ang="0">
                  <a:pos x="7" y="19"/>
                </a:cxn>
                <a:cxn ang="0">
                  <a:pos x="7" y="0"/>
                </a:cxn>
              </a:cxnLst>
              <a:rect l="0" t="0" r="r" b="b"/>
              <a:pathLst>
                <a:path w="41" h="86">
                  <a:moveTo>
                    <a:pt x="7" y="0"/>
                  </a:moveTo>
                  <a:lnTo>
                    <a:pt x="19" y="0"/>
                  </a:lnTo>
                  <a:lnTo>
                    <a:pt x="19" y="19"/>
                  </a:lnTo>
                  <a:lnTo>
                    <a:pt x="41" y="19"/>
                  </a:lnTo>
                  <a:lnTo>
                    <a:pt x="41" y="29"/>
                  </a:lnTo>
                  <a:lnTo>
                    <a:pt x="19" y="29"/>
                  </a:lnTo>
                  <a:lnTo>
                    <a:pt x="19" y="67"/>
                  </a:lnTo>
                  <a:lnTo>
                    <a:pt x="20" y="69"/>
                  </a:lnTo>
                  <a:lnTo>
                    <a:pt x="21" y="73"/>
                  </a:lnTo>
                  <a:lnTo>
                    <a:pt x="23" y="75"/>
                  </a:lnTo>
                  <a:lnTo>
                    <a:pt x="24" y="75"/>
                  </a:lnTo>
                  <a:lnTo>
                    <a:pt x="28" y="77"/>
                  </a:lnTo>
                  <a:lnTo>
                    <a:pt x="34" y="77"/>
                  </a:lnTo>
                  <a:lnTo>
                    <a:pt x="36" y="76"/>
                  </a:lnTo>
                  <a:lnTo>
                    <a:pt x="38" y="75"/>
                  </a:lnTo>
                  <a:lnTo>
                    <a:pt x="40" y="75"/>
                  </a:lnTo>
                  <a:lnTo>
                    <a:pt x="41" y="75"/>
                  </a:lnTo>
                  <a:lnTo>
                    <a:pt x="41" y="84"/>
                  </a:lnTo>
                  <a:lnTo>
                    <a:pt x="38" y="85"/>
                  </a:lnTo>
                  <a:lnTo>
                    <a:pt x="34" y="86"/>
                  </a:lnTo>
                  <a:lnTo>
                    <a:pt x="31" y="86"/>
                  </a:lnTo>
                  <a:lnTo>
                    <a:pt x="28" y="86"/>
                  </a:lnTo>
                  <a:lnTo>
                    <a:pt x="19" y="85"/>
                  </a:lnTo>
                  <a:lnTo>
                    <a:pt x="12" y="81"/>
                  </a:lnTo>
                  <a:lnTo>
                    <a:pt x="10" y="77"/>
                  </a:lnTo>
                  <a:lnTo>
                    <a:pt x="8" y="71"/>
                  </a:lnTo>
                  <a:lnTo>
                    <a:pt x="7" y="64"/>
                  </a:lnTo>
                  <a:lnTo>
                    <a:pt x="7" y="29"/>
                  </a:lnTo>
                  <a:lnTo>
                    <a:pt x="0" y="29"/>
                  </a:lnTo>
                  <a:lnTo>
                    <a:pt x="0" y="19"/>
                  </a:lnTo>
                  <a:lnTo>
                    <a:pt x="7" y="19"/>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30" name="Freeform 558"/>
            <p:cNvSpPr>
              <a:spLocks noEditPoints="1"/>
            </p:cNvSpPr>
            <p:nvPr/>
          </p:nvSpPr>
          <p:spPr bwMode="auto">
            <a:xfrm>
              <a:off x="8382676" y="5463252"/>
              <a:ext cx="144352" cy="166005"/>
            </a:xfrm>
            <a:custGeom>
              <a:avLst/>
              <a:gdLst/>
              <a:ahLst/>
              <a:cxnLst>
                <a:cxn ang="0">
                  <a:pos x="31" y="10"/>
                </a:cxn>
                <a:cxn ang="0">
                  <a:pos x="24" y="11"/>
                </a:cxn>
                <a:cxn ang="0">
                  <a:pos x="17" y="15"/>
                </a:cxn>
                <a:cxn ang="0">
                  <a:pos x="13" y="21"/>
                </a:cxn>
                <a:cxn ang="0">
                  <a:pos x="11" y="28"/>
                </a:cxn>
                <a:cxn ang="0">
                  <a:pos x="49" y="28"/>
                </a:cxn>
                <a:cxn ang="0">
                  <a:pos x="48" y="20"/>
                </a:cxn>
                <a:cxn ang="0">
                  <a:pos x="45" y="14"/>
                </a:cxn>
                <a:cxn ang="0">
                  <a:pos x="39" y="10"/>
                </a:cxn>
                <a:cxn ang="0">
                  <a:pos x="31" y="10"/>
                </a:cxn>
                <a:cxn ang="0">
                  <a:pos x="32" y="0"/>
                </a:cxn>
                <a:cxn ang="0">
                  <a:pos x="40" y="1"/>
                </a:cxn>
                <a:cxn ang="0">
                  <a:pos x="47" y="4"/>
                </a:cxn>
                <a:cxn ang="0">
                  <a:pos x="53" y="8"/>
                </a:cxn>
                <a:cxn ang="0">
                  <a:pos x="57" y="14"/>
                </a:cxn>
                <a:cxn ang="0">
                  <a:pos x="59" y="21"/>
                </a:cxn>
                <a:cxn ang="0">
                  <a:pos x="60" y="31"/>
                </a:cxn>
                <a:cxn ang="0">
                  <a:pos x="60" y="36"/>
                </a:cxn>
                <a:cxn ang="0">
                  <a:pos x="11" y="36"/>
                </a:cxn>
                <a:cxn ang="0">
                  <a:pos x="12" y="42"/>
                </a:cxn>
                <a:cxn ang="0">
                  <a:pos x="13" y="47"/>
                </a:cxn>
                <a:cxn ang="0">
                  <a:pos x="15" y="50"/>
                </a:cxn>
                <a:cxn ang="0">
                  <a:pos x="17" y="52"/>
                </a:cxn>
                <a:cxn ang="0">
                  <a:pos x="19" y="54"/>
                </a:cxn>
                <a:cxn ang="0">
                  <a:pos x="20" y="56"/>
                </a:cxn>
                <a:cxn ang="0">
                  <a:pos x="26" y="58"/>
                </a:cxn>
                <a:cxn ang="0">
                  <a:pos x="30" y="60"/>
                </a:cxn>
                <a:cxn ang="0">
                  <a:pos x="35" y="60"/>
                </a:cxn>
                <a:cxn ang="0">
                  <a:pos x="42" y="59"/>
                </a:cxn>
                <a:cxn ang="0">
                  <a:pos x="48" y="57"/>
                </a:cxn>
                <a:cxn ang="0">
                  <a:pos x="52" y="55"/>
                </a:cxn>
                <a:cxn ang="0">
                  <a:pos x="55" y="54"/>
                </a:cxn>
                <a:cxn ang="0">
                  <a:pos x="58" y="52"/>
                </a:cxn>
                <a:cxn ang="0">
                  <a:pos x="58" y="52"/>
                </a:cxn>
                <a:cxn ang="0">
                  <a:pos x="58" y="64"/>
                </a:cxn>
                <a:cxn ang="0">
                  <a:pos x="47" y="68"/>
                </a:cxn>
                <a:cxn ang="0">
                  <a:pos x="41" y="69"/>
                </a:cxn>
                <a:cxn ang="0">
                  <a:pos x="35" y="69"/>
                </a:cxn>
                <a:cxn ang="0">
                  <a:pos x="25" y="69"/>
                </a:cxn>
                <a:cxn ang="0">
                  <a:pos x="17" y="65"/>
                </a:cxn>
                <a:cxn ang="0">
                  <a:pos x="10" y="61"/>
                </a:cxn>
                <a:cxn ang="0">
                  <a:pos x="4" y="54"/>
                </a:cxn>
                <a:cxn ang="0">
                  <a:pos x="1" y="45"/>
                </a:cxn>
                <a:cxn ang="0">
                  <a:pos x="0" y="36"/>
                </a:cxn>
                <a:cxn ang="0">
                  <a:pos x="1" y="25"/>
                </a:cxn>
                <a:cxn ang="0">
                  <a:pos x="4" y="17"/>
                </a:cxn>
                <a:cxn ang="0">
                  <a:pos x="9" y="10"/>
                </a:cxn>
                <a:cxn ang="0">
                  <a:pos x="15" y="5"/>
                </a:cxn>
                <a:cxn ang="0">
                  <a:pos x="23" y="1"/>
                </a:cxn>
                <a:cxn ang="0">
                  <a:pos x="32" y="0"/>
                </a:cxn>
              </a:cxnLst>
              <a:rect l="0" t="0" r="r" b="b"/>
              <a:pathLst>
                <a:path w="60" h="69">
                  <a:moveTo>
                    <a:pt x="31" y="10"/>
                  </a:moveTo>
                  <a:lnTo>
                    <a:pt x="24" y="11"/>
                  </a:lnTo>
                  <a:lnTo>
                    <a:pt x="17" y="15"/>
                  </a:lnTo>
                  <a:lnTo>
                    <a:pt x="13" y="21"/>
                  </a:lnTo>
                  <a:lnTo>
                    <a:pt x="11" y="28"/>
                  </a:lnTo>
                  <a:lnTo>
                    <a:pt x="49" y="28"/>
                  </a:lnTo>
                  <a:lnTo>
                    <a:pt x="48" y="20"/>
                  </a:lnTo>
                  <a:lnTo>
                    <a:pt x="45" y="14"/>
                  </a:lnTo>
                  <a:lnTo>
                    <a:pt x="39" y="10"/>
                  </a:lnTo>
                  <a:lnTo>
                    <a:pt x="31" y="10"/>
                  </a:lnTo>
                  <a:close/>
                  <a:moveTo>
                    <a:pt x="32" y="0"/>
                  </a:moveTo>
                  <a:lnTo>
                    <a:pt x="40" y="1"/>
                  </a:lnTo>
                  <a:lnTo>
                    <a:pt x="47" y="4"/>
                  </a:lnTo>
                  <a:lnTo>
                    <a:pt x="53" y="8"/>
                  </a:lnTo>
                  <a:lnTo>
                    <a:pt x="57" y="14"/>
                  </a:lnTo>
                  <a:lnTo>
                    <a:pt x="59" y="21"/>
                  </a:lnTo>
                  <a:lnTo>
                    <a:pt x="60" y="31"/>
                  </a:lnTo>
                  <a:lnTo>
                    <a:pt x="60" y="36"/>
                  </a:lnTo>
                  <a:lnTo>
                    <a:pt x="11" y="36"/>
                  </a:lnTo>
                  <a:lnTo>
                    <a:pt x="12" y="42"/>
                  </a:lnTo>
                  <a:lnTo>
                    <a:pt x="13" y="47"/>
                  </a:lnTo>
                  <a:lnTo>
                    <a:pt x="15" y="50"/>
                  </a:lnTo>
                  <a:lnTo>
                    <a:pt x="17" y="52"/>
                  </a:lnTo>
                  <a:lnTo>
                    <a:pt x="19" y="54"/>
                  </a:lnTo>
                  <a:lnTo>
                    <a:pt x="20" y="56"/>
                  </a:lnTo>
                  <a:lnTo>
                    <a:pt x="26" y="58"/>
                  </a:lnTo>
                  <a:lnTo>
                    <a:pt x="30" y="60"/>
                  </a:lnTo>
                  <a:lnTo>
                    <a:pt x="35" y="60"/>
                  </a:lnTo>
                  <a:lnTo>
                    <a:pt x="42" y="59"/>
                  </a:lnTo>
                  <a:lnTo>
                    <a:pt x="48" y="57"/>
                  </a:lnTo>
                  <a:lnTo>
                    <a:pt x="52" y="55"/>
                  </a:lnTo>
                  <a:lnTo>
                    <a:pt x="55" y="54"/>
                  </a:lnTo>
                  <a:lnTo>
                    <a:pt x="58" y="52"/>
                  </a:lnTo>
                  <a:lnTo>
                    <a:pt x="58" y="52"/>
                  </a:lnTo>
                  <a:lnTo>
                    <a:pt x="58" y="64"/>
                  </a:lnTo>
                  <a:lnTo>
                    <a:pt x="47" y="68"/>
                  </a:lnTo>
                  <a:lnTo>
                    <a:pt x="41" y="69"/>
                  </a:lnTo>
                  <a:lnTo>
                    <a:pt x="35" y="69"/>
                  </a:lnTo>
                  <a:lnTo>
                    <a:pt x="25" y="69"/>
                  </a:lnTo>
                  <a:lnTo>
                    <a:pt x="17" y="65"/>
                  </a:lnTo>
                  <a:lnTo>
                    <a:pt x="10" y="61"/>
                  </a:lnTo>
                  <a:lnTo>
                    <a:pt x="4" y="54"/>
                  </a:lnTo>
                  <a:lnTo>
                    <a:pt x="1" y="45"/>
                  </a:lnTo>
                  <a:lnTo>
                    <a:pt x="0" y="36"/>
                  </a:lnTo>
                  <a:lnTo>
                    <a:pt x="1" y="25"/>
                  </a:lnTo>
                  <a:lnTo>
                    <a:pt x="4" y="17"/>
                  </a:lnTo>
                  <a:lnTo>
                    <a:pt x="9" y="10"/>
                  </a:lnTo>
                  <a:lnTo>
                    <a:pt x="15" y="5"/>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31" name="Freeform 559"/>
            <p:cNvSpPr>
              <a:spLocks/>
            </p:cNvSpPr>
            <p:nvPr/>
          </p:nvSpPr>
          <p:spPr bwMode="auto">
            <a:xfrm>
              <a:off x="8567928" y="5468063"/>
              <a:ext cx="98641" cy="158787"/>
            </a:xfrm>
            <a:custGeom>
              <a:avLst/>
              <a:gdLst/>
              <a:ahLst/>
              <a:cxnLst>
                <a:cxn ang="0">
                  <a:pos x="0" y="0"/>
                </a:cxn>
                <a:cxn ang="0">
                  <a:pos x="10" y="0"/>
                </a:cxn>
                <a:cxn ang="0">
                  <a:pos x="10" y="10"/>
                </a:cxn>
                <a:cxn ang="0">
                  <a:pos x="17" y="5"/>
                </a:cxn>
                <a:cxn ang="0">
                  <a:pos x="22" y="3"/>
                </a:cxn>
                <a:cxn ang="0">
                  <a:pos x="25" y="1"/>
                </a:cxn>
                <a:cxn ang="0">
                  <a:pos x="29" y="1"/>
                </a:cxn>
                <a:cxn ang="0">
                  <a:pos x="32" y="0"/>
                </a:cxn>
                <a:cxn ang="0">
                  <a:pos x="37" y="0"/>
                </a:cxn>
                <a:cxn ang="0">
                  <a:pos x="38" y="1"/>
                </a:cxn>
                <a:cxn ang="0">
                  <a:pos x="41" y="1"/>
                </a:cxn>
                <a:cxn ang="0">
                  <a:pos x="41" y="12"/>
                </a:cxn>
                <a:cxn ang="0">
                  <a:pos x="40" y="12"/>
                </a:cxn>
                <a:cxn ang="0">
                  <a:pos x="38" y="12"/>
                </a:cxn>
                <a:cxn ang="0">
                  <a:pos x="35" y="12"/>
                </a:cxn>
                <a:cxn ang="0">
                  <a:pos x="32" y="11"/>
                </a:cxn>
                <a:cxn ang="0">
                  <a:pos x="30" y="11"/>
                </a:cxn>
                <a:cxn ang="0">
                  <a:pos x="27" y="12"/>
                </a:cxn>
                <a:cxn ang="0">
                  <a:pos x="23" y="12"/>
                </a:cxn>
                <a:cxn ang="0">
                  <a:pos x="20" y="14"/>
                </a:cxn>
                <a:cxn ang="0">
                  <a:pos x="15" y="16"/>
                </a:cxn>
                <a:cxn ang="0">
                  <a:pos x="10" y="19"/>
                </a:cxn>
                <a:cxn ang="0">
                  <a:pos x="10" y="66"/>
                </a:cxn>
                <a:cxn ang="0">
                  <a:pos x="0" y="66"/>
                </a:cxn>
                <a:cxn ang="0">
                  <a:pos x="0" y="0"/>
                </a:cxn>
              </a:cxnLst>
              <a:rect l="0" t="0" r="r" b="b"/>
              <a:pathLst>
                <a:path w="41" h="66">
                  <a:moveTo>
                    <a:pt x="0" y="0"/>
                  </a:moveTo>
                  <a:lnTo>
                    <a:pt x="10" y="0"/>
                  </a:lnTo>
                  <a:lnTo>
                    <a:pt x="10" y="10"/>
                  </a:lnTo>
                  <a:lnTo>
                    <a:pt x="17" y="5"/>
                  </a:lnTo>
                  <a:lnTo>
                    <a:pt x="22" y="3"/>
                  </a:lnTo>
                  <a:lnTo>
                    <a:pt x="25" y="1"/>
                  </a:lnTo>
                  <a:lnTo>
                    <a:pt x="29" y="1"/>
                  </a:lnTo>
                  <a:lnTo>
                    <a:pt x="32" y="0"/>
                  </a:lnTo>
                  <a:lnTo>
                    <a:pt x="37" y="0"/>
                  </a:lnTo>
                  <a:lnTo>
                    <a:pt x="38" y="1"/>
                  </a:lnTo>
                  <a:lnTo>
                    <a:pt x="41" y="1"/>
                  </a:lnTo>
                  <a:lnTo>
                    <a:pt x="41" y="12"/>
                  </a:lnTo>
                  <a:lnTo>
                    <a:pt x="40" y="12"/>
                  </a:lnTo>
                  <a:lnTo>
                    <a:pt x="38" y="12"/>
                  </a:lnTo>
                  <a:lnTo>
                    <a:pt x="35" y="12"/>
                  </a:lnTo>
                  <a:lnTo>
                    <a:pt x="32" y="11"/>
                  </a:lnTo>
                  <a:lnTo>
                    <a:pt x="30" y="11"/>
                  </a:lnTo>
                  <a:lnTo>
                    <a:pt x="27" y="12"/>
                  </a:lnTo>
                  <a:lnTo>
                    <a:pt x="23" y="12"/>
                  </a:lnTo>
                  <a:lnTo>
                    <a:pt x="20" y="14"/>
                  </a:lnTo>
                  <a:lnTo>
                    <a:pt x="15" y="16"/>
                  </a:lnTo>
                  <a:lnTo>
                    <a:pt x="10" y="19"/>
                  </a:lnTo>
                  <a:lnTo>
                    <a:pt x="10" y="66"/>
                  </a:lnTo>
                  <a:lnTo>
                    <a:pt x="0" y="6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70" name="群組 269"/>
          <p:cNvGrpSpPr/>
          <p:nvPr/>
        </p:nvGrpSpPr>
        <p:grpSpPr>
          <a:xfrm>
            <a:off x="467544" y="1861655"/>
            <a:ext cx="2340911" cy="3363405"/>
            <a:chOff x="467544" y="1844824"/>
            <a:chExt cx="2340911" cy="3363405"/>
          </a:xfrm>
        </p:grpSpPr>
        <p:sp>
          <p:nvSpPr>
            <p:cNvPr id="29120" name="Rectangle 448"/>
            <p:cNvSpPr>
              <a:spLocks noChangeArrowheads="1"/>
            </p:cNvSpPr>
            <p:nvPr/>
          </p:nvSpPr>
          <p:spPr bwMode="auto">
            <a:xfrm>
              <a:off x="489197" y="1866477"/>
              <a:ext cx="2295199" cy="3315288"/>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21" name="Freeform 449"/>
            <p:cNvSpPr>
              <a:spLocks noEditPoints="1"/>
            </p:cNvSpPr>
            <p:nvPr/>
          </p:nvSpPr>
          <p:spPr bwMode="auto">
            <a:xfrm>
              <a:off x="467544" y="1844824"/>
              <a:ext cx="2340911" cy="3363405"/>
            </a:xfrm>
            <a:custGeom>
              <a:avLst/>
              <a:gdLst/>
              <a:ahLst/>
              <a:cxnLst>
                <a:cxn ang="0">
                  <a:pos x="909" y="1378"/>
                </a:cxn>
                <a:cxn ang="0">
                  <a:pos x="816" y="1378"/>
                </a:cxn>
                <a:cxn ang="0">
                  <a:pos x="762" y="1378"/>
                </a:cxn>
                <a:cxn ang="0">
                  <a:pos x="682" y="1398"/>
                </a:cxn>
                <a:cxn ang="0">
                  <a:pos x="615" y="1398"/>
                </a:cxn>
                <a:cxn ang="0">
                  <a:pos x="535" y="1378"/>
                </a:cxn>
                <a:cxn ang="0">
                  <a:pos x="441" y="1378"/>
                </a:cxn>
                <a:cxn ang="0">
                  <a:pos x="388" y="1378"/>
                </a:cxn>
                <a:cxn ang="0">
                  <a:pos x="307" y="1398"/>
                </a:cxn>
                <a:cxn ang="0">
                  <a:pos x="240" y="1398"/>
                </a:cxn>
                <a:cxn ang="0">
                  <a:pos x="160" y="1378"/>
                </a:cxn>
                <a:cxn ang="0">
                  <a:pos x="66" y="1378"/>
                </a:cxn>
                <a:cxn ang="0">
                  <a:pos x="26" y="1398"/>
                </a:cxn>
                <a:cxn ang="0">
                  <a:pos x="0" y="1337"/>
                </a:cxn>
                <a:cxn ang="0">
                  <a:pos x="953" y="1318"/>
                </a:cxn>
                <a:cxn ang="0">
                  <a:pos x="20" y="1271"/>
                </a:cxn>
                <a:cxn ang="0">
                  <a:pos x="973" y="1225"/>
                </a:cxn>
                <a:cxn ang="0">
                  <a:pos x="0" y="1176"/>
                </a:cxn>
                <a:cxn ang="0">
                  <a:pos x="0" y="1150"/>
                </a:cxn>
                <a:cxn ang="0">
                  <a:pos x="953" y="1130"/>
                </a:cxn>
                <a:cxn ang="0">
                  <a:pos x="20" y="1083"/>
                </a:cxn>
                <a:cxn ang="0">
                  <a:pos x="973" y="1037"/>
                </a:cxn>
                <a:cxn ang="0">
                  <a:pos x="0" y="989"/>
                </a:cxn>
                <a:cxn ang="0">
                  <a:pos x="0" y="962"/>
                </a:cxn>
                <a:cxn ang="0">
                  <a:pos x="953" y="943"/>
                </a:cxn>
                <a:cxn ang="0">
                  <a:pos x="20" y="895"/>
                </a:cxn>
                <a:cxn ang="0">
                  <a:pos x="973" y="849"/>
                </a:cxn>
                <a:cxn ang="0">
                  <a:pos x="0" y="801"/>
                </a:cxn>
                <a:cxn ang="0">
                  <a:pos x="0" y="775"/>
                </a:cxn>
                <a:cxn ang="0">
                  <a:pos x="953" y="755"/>
                </a:cxn>
                <a:cxn ang="0">
                  <a:pos x="20" y="707"/>
                </a:cxn>
                <a:cxn ang="0">
                  <a:pos x="973" y="662"/>
                </a:cxn>
                <a:cxn ang="0">
                  <a:pos x="0" y="614"/>
                </a:cxn>
                <a:cxn ang="0">
                  <a:pos x="0" y="587"/>
                </a:cxn>
                <a:cxn ang="0">
                  <a:pos x="953" y="568"/>
                </a:cxn>
                <a:cxn ang="0">
                  <a:pos x="20" y="519"/>
                </a:cxn>
                <a:cxn ang="0">
                  <a:pos x="973" y="474"/>
                </a:cxn>
                <a:cxn ang="0">
                  <a:pos x="0" y="426"/>
                </a:cxn>
                <a:cxn ang="0">
                  <a:pos x="0" y="399"/>
                </a:cxn>
                <a:cxn ang="0">
                  <a:pos x="953" y="380"/>
                </a:cxn>
                <a:cxn ang="0">
                  <a:pos x="20" y="332"/>
                </a:cxn>
                <a:cxn ang="0">
                  <a:pos x="973" y="286"/>
                </a:cxn>
                <a:cxn ang="0">
                  <a:pos x="0" y="239"/>
                </a:cxn>
                <a:cxn ang="0">
                  <a:pos x="0" y="211"/>
                </a:cxn>
                <a:cxn ang="0">
                  <a:pos x="953" y="193"/>
                </a:cxn>
                <a:cxn ang="0">
                  <a:pos x="20" y="144"/>
                </a:cxn>
                <a:cxn ang="0">
                  <a:pos x="973" y="98"/>
                </a:cxn>
                <a:cxn ang="0">
                  <a:pos x="0" y="51"/>
                </a:cxn>
                <a:cxn ang="0">
                  <a:pos x="0" y="23"/>
                </a:cxn>
                <a:cxn ang="0">
                  <a:pos x="918" y="0"/>
                </a:cxn>
                <a:cxn ang="0">
                  <a:pos x="838" y="20"/>
                </a:cxn>
                <a:cxn ang="0">
                  <a:pos x="771" y="20"/>
                </a:cxn>
                <a:cxn ang="0">
                  <a:pos x="691" y="0"/>
                </a:cxn>
                <a:cxn ang="0">
                  <a:pos x="597" y="0"/>
                </a:cxn>
                <a:cxn ang="0">
                  <a:pos x="544" y="0"/>
                </a:cxn>
                <a:cxn ang="0">
                  <a:pos x="463" y="20"/>
                </a:cxn>
                <a:cxn ang="0">
                  <a:pos x="396" y="20"/>
                </a:cxn>
                <a:cxn ang="0">
                  <a:pos x="316" y="0"/>
                </a:cxn>
                <a:cxn ang="0">
                  <a:pos x="222" y="0"/>
                </a:cxn>
                <a:cxn ang="0">
                  <a:pos x="169" y="0"/>
                </a:cxn>
                <a:cxn ang="0">
                  <a:pos x="89" y="20"/>
                </a:cxn>
                <a:cxn ang="0">
                  <a:pos x="22" y="20"/>
                </a:cxn>
              </a:cxnLst>
              <a:rect l="0" t="0" r="r" b="b"/>
              <a:pathLst>
                <a:path w="973" h="1398">
                  <a:moveTo>
                    <a:pt x="949" y="1378"/>
                  </a:moveTo>
                  <a:lnTo>
                    <a:pt x="963" y="1378"/>
                  </a:lnTo>
                  <a:lnTo>
                    <a:pt x="963" y="1385"/>
                  </a:lnTo>
                  <a:lnTo>
                    <a:pt x="973" y="1385"/>
                  </a:lnTo>
                  <a:lnTo>
                    <a:pt x="973" y="1398"/>
                  </a:lnTo>
                  <a:lnTo>
                    <a:pt x="949" y="1398"/>
                  </a:lnTo>
                  <a:lnTo>
                    <a:pt x="949" y="1378"/>
                  </a:lnTo>
                  <a:close/>
                  <a:moveTo>
                    <a:pt x="923" y="1378"/>
                  </a:moveTo>
                  <a:lnTo>
                    <a:pt x="936" y="1378"/>
                  </a:lnTo>
                  <a:lnTo>
                    <a:pt x="936" y="1398"/>
                  </a:lnTo>
                  <a:lnTo>
                    <a:pt x="923" y="1398"/>
                  </a:lnTo>
                  <a:lnTo>
                    <a:pt x="923" y="1378"/>
                  </a:lnTo>
                  <a:close/>
                  <a:moveTo>
                    <a:pt x="896" y="1378"/>
                  </a:moveTo>
                  <a:lnTo>
                    <a:pt x="909" y="1378"/>
                  </a:lnTo>
                  <a:lnTo>
                    <a:pt x="909" y="1398"/>
                  </a:lnTo>
                  <a:lnTo>
                    <a:pt x="896" y="1398"/>
                  </a:lnTo>
                  <a:lnTo>
                    <a:pt x="896" y="1378"/>
                  </a:lnTo>
                  <a:close/>
                  <a:moveTo>
                    <a:pt x="869" y="1378"/>
                  </a:moveTo>
                  <a:lnTo>
                    <a:pt x="883" y="1378"/>
                  </a:lnTo>
                  <a:lnTo>
                    <a:pt x="883" y="1398"/>
                  </a:lnTo>
                  <a:lnTo>
                    <a:pt x="869" y="1398"/>
                  </a:lnTo>
                  <a:lnTo>
                    <a:pt x="869" y="1378"/>
                  </a:lnTo>
                  <a:close/>
                  <a:moveTo>
                    <a:pt x="842" y="1378"/>
                  </a:moveTo>
                  <a:lnTo>
                    <a:pt x="856" y="1378"/>
                  </a:lnTo>
                  <a:lnTo>
                    <a:pt x="856" y="1398"/>
                  </a:lnTo>
                  <a:lnTo>
                    <a:pt x="842" y="1398"/>
                  </a:lnTo>
                  <a:lnTo>
                    <a:pt x="842" y="1378"/>
                  </a:lnTo>
                  <a:close/>
                  <a:moveTo>
                    <a:pt x="816" y="1378"/>
                  </a:moveTo>
                  <a:lnTo>
                    <a:pt x="829" y="1378"/>
                  </a:lnTo>
                  <a:lnTo>
                    <a:pt x="829" y="1398"/>
                  </a:lnTo>
                  <a:lnTo>
                    <a:pt x="816" y="1398"/>
                  </a:lnTo>
                  <a:lnTo>
                    <a:pt x="816" y="1378"/>
                  </a:lnTo>
                  <a:close/>
                  <a:moveTo>
                    <a:pt x="789" y="1378"/>
                  </a:moveTo>
                  <a:lnTo>
                    <a:pt x="802" y="1378"/>
                  </a:lnTo>
                  <a:lnTo>
                    <a:pt x="802" y="1398"/>
                  </a:lnTo>
                  <a:lnTo>
                    <a:pt x="789" y="1398"/>
                  </a:lnTo>
                  <a:lnTo>
                    <a:pt x="789" y="1378"/>
                  </a:lnTo>
                  <a:close/>
                  <a:moveTo>
                    <a:pt x="762" y="1378"/>
                  </a:moveTo>
                  <a:lnTo>
                    <a:pt x="775" y="1378"/>
                  </a:lnTo>
                  <a:lnTo>
                    <a:pt x="775" y="1398"/>
                  </a:lnTo>
                  <a:lnTo>
                    <a:pt x="762" y="1398"/>
                  </a:lnTo>
                  <a:lnTo>
                    <a:pt x="762" y="1378"/>
                  </a:lnTo>
                  <a:close/>
                  <a:moveTo>
                    <a:pt x="735" y="1378"/>
                  </a:moveTo>
                  <a:lnTo>
                    <a:pt x="749" y="1378"/>
                  </a:lnTo>
                  <a:lnTo>
                    <a:pt x="749" y="1398"/>
                  </a:lnTo>
                  <a:lnTo>
                    <a:pt x="735" y="1398"/>
                  </a:lnTo>
                  <a:lnTo>
                    <a:pt x="735" y="1378"/>
                  </a:lnTo>
                  <a:close/>
                  <a:moveTo>
                    <a:pt x="709" y="1378"/>
                  </a:moveTo>
                  <a:lnTo>
                    <a:pt x="722" y="1378"/>
                  </a:lnTo>
                  <a:lnTo>
                    <a:pt x="722" y="1398"/>
                  </a:lnTo>
                  <a:lnTo>
                    <a:pt x="709" y="1398"/>
                  </a:lnTo>
                  <a:lnTo>
                    <a:pt x="709" y="1378"/>
                  </a:lnTo>
                  <a:close/>
                  <a:moveTo>
                    <a:pt x="682" y="1378"/>
                  </a:moveTo>
                  <a:lnTo>
                    <a:pt x="695" y="1378"/>
                  </a:lnTo>
                  <a:lnTo>
                    <a:pt x="695" y="1398"/>
                  </a:lnTo>
                  <a:lnTo>
                    <a:pt x="682" y="1398"/>
                  </a:lnTo>
                  <a:lnTo>
                    <a:pt x="682" y="1378"/>
                  </a:lnTo>
                  <a:close/>
                  <a:moveTo>
                    <a:pt x="655" y="1378"/>
                  </a:moveTo>
                  <a:lnTo>
                    <a:pt x="668" y="1378"/>
                  </a:lnTo>
                  <a:lnTo>
                    <a:pt x="668" y="1398"/>
                  </a:lnTo>
                  <a:lnTo>
                    <a:pt x="655" y="1398"/>
                  </a:lnTo>
                  <a:lnTo>
                    <a:pt x="655" y="1378"/>
                  </a:lnTo>
                  <a:close/>
                  <a:moveTo>
                    <a:pt x="628" y="1378"/>
                  </a:moveTo>
                  <a:lnTo>
                    <a:pt x="642" y="1378"/>
                  </a:lnTo>
                  <a:lnTo>
                    <a:pt x="642" y="1398"/>
                  </a:lnTo>
                  <a:lnTo>
                    <a:pt x="628" y="1398"/>
                  </a:lnTo>
                  <a:lnTo>
                    <a:pt x="628" y="1378"/>
                  </a:lnTo>
                  <a:close/>
                  <a:moveTo>
                    <a:pt x="602" y="1378"/>
                  </a:moveTo>
                  <a:lnTo>
                    <a:pt x="615" y="1378"/>
                  </a:lnTo>
                  <a:lnTo>
                    <a:pt x="615" y="1398"/>
                  </a:lnTo>
                  <a:lnTo>
                    <a:pt x="602" y="1398"/>
                  </a:lnTo>
                  <a:lnTo>
                    <a:pt x="602" y="1378"/>
                  </a:lnTo>
                  <a:close/>
                  <a:moveTo>
                    <a:pt x="575" y="1378"/>
                  </a:moveTo>
                  <a:lnTo>
                    <a:pt x="588" y="1378"/>
                  </a:lnTo>
                  <a:lnTo>
                    <a:pt x="588" y="1398"/>
                  </a:lnTo>
                  <a:lnTo>
                    <a:pt x="575" y="1398"/>
                  </a:lnTo>
                  <a:lnTo>
                    <a:pt x="575" y="1378"/>
                  </a:lnTo>
                  <a:close/>
                  <a:moveTo>
                    <a:pt x="548" y="1378"/>
                  </a:moveTo>
                  <a:lnTo>
                    <a:pt x="561" y="1378"/>
                  </a:lnTo>
                  <a:lnTo>
                    <a:pt x="561" y="1398"/>
                  </a:lnTo>
                  <a:lnTo>
                    <a:pt x="548" y="1398"/>
                  </a:lnTo>
                  <a:lnTo>
                    <a:pt x="548" y="1378"/>
                  </a:lnTo>
                  <a:close/>
                  <a:moveTo>
                    <a:pt x="521" y="1378"/>
                  </a:moveTo>
                  <a:lnTo>
                    <a:pt x="535" y="1378"/>
                  </a:lnTo>
                  <a:lnTo>
                    <a:pt x="535" y="1398"/>
                  </a:lnTo>
                  <a:lnTo>
                    <a:pt x="521" y="1398"/>
                  </a:lnTo>
                  <a:lnTo>
                    <a:pt x="521" y="1378"/>
                  </a:lnTo>
                  <a:close/>
                  <a:moveTo>
                    <a:pt x="495" y="1378"/>
                  </a:moveTo>
                  <a:lnTo>
                    <a:pt x="508" y="1378"/>
                  </a:lnTo>
                  <a:lnTo>
                    <a:pt x="508" y="1398"/>
                  </a:lnTo>
                  <a:lnTo>
                    <a:pt x="495" y="1398"/>
                  </a:lnTo>
                  <a:lnTo>
                    <a:pt x="495" y="1378"/>
                  </a:lnTo>
                  <a:close/>
                  <a:moveTo>
                    <a:pt x="468" y="1378"/>
                  </a:moveTo>
                  <a:lnTo>
                    <a:pt x="481" y="1378"/>
                  </a:lnTo>
                  <a:lnTo>
                    <a:pt x="481" y="1398"/>
                  </a:lnTo>
                  <a:lnTo>
                    <a:pt x="468" y="1398"/>
                  </a:lnTo>
                  <a:lnTo>
                    <a:pt x="468" y="1378"/>
                  </a:lnTo>
                  <a:close/>
                  <a:moveTo>
                    <a:pt x="441" y="1378"/>
                  </a:moveTo>
                  <a:lnTo>
                    <a:pt x="454" y="1378"/>
                  </a:lnTo>
                  <a:lnTo>
                    <a:pt x="454" y="1398"/>
                  </a:lnTo>
                  <a:lnTo>
                    <a:pt x="441" y="1398"/>
                  </a:lnTo>
                  <a:lnTo>
                    <a:pt x="441" y="1378"/>
                  </a:lnTo>
                  <a:close/>
                  <a:moveTo>
                    <a:pt x="414" y="1378"/>
                  </a:moveTo>
                  <a:lnTo>
                    <a:pt x="428" y="1378"/>
                  </a:lnTo>
                  <a:lnTo>
                    <a:pt x="428" y="1398"/>
                  </a:lnTo>
                  <a:lnTo>
                    <a:pt x="414" y="1398"/>
                  </a:lnTo>
                  <a:lnTo>
                    <a:pt x="414" y="1378"/>
                  </a:lnTo>
                  <a:close/>
                  <a:moveTo>
                    <a:pt x="388" y="1378"/>
                  </a:moveTo>
                  <a:lnTo>
                    <a:pt x="401" y="1378"/>
                  </a:lnTo>
                  <a:lnTo>
                    <a:pt x="401" y="1398"/>
                  </a:lnTo>
                  <a:lnTo>
                    <a:pt x="388" y="1398"/>
                  </a:lnTo>
                  <a:lnTo>
                    <a:pt x="388" y="1378"/>
                  </a:lnTo>
                  <a:close/>
                  <a:moveTo>
                    <a:pt x="361" y="1378"/>
                  </a:moveTo>
                  <a:lnTo>
                    <a:pt x="374" y="1378"/>
                  </a:lnTo>
                  <a:lnTo>
                    <a:pt x="374" y="1398"/>
                  </a:lnTo>
                  <a:lnTo>
                    <a:pt x="361" y="1398"/>
                  </a:lnTo>
                  <a:lnTo>
                    <a:pt x="361" y="1378"/>
                  </a:lnTo>
                  <a:close/>
                  <a:moveTo>
                    <a:pt x="334" y="1378"/>
                  </a:moveTo>
                  <a:lnTo>
                    <a:pt x="347" y="1378"/>
                  </a:lnTo>
                  <a:lnTo>
                    <a:pt x="347" y="1398"/>
                  </a:lnTo>
                  <a:lnTo>
                    <a:pt x="334" y="1398"/>
                  </a:lnTo>
                  <a:lnTo>
                    <a:pt x="334" y="1378"/>
                  </a:lnTo>
                  <a:close/>
                  <a:moveTo>
                    <a:pt x="307" y="1378"/>
                  </a:moveTo>
                  <a:lnTo>
                    <a:pt x="321" y="1378"/>
                  </a:lnTo>
                  <a:lnTo>
                    <a:pt x="321" y="1398"/>
                  </a:lnTo>
                  <a:lnTo>
                    <a:pt x="307" y="1398"/>
                  </a:lnTo>
                  <a:lnTo>
                    <a:pt x="307" y="1378"/>
                  </a:lnTo>
                  <a:close/>
                  <a:moveTo>
                    <a:pt x="281" y="1378"/>
                  </a:moveTo>
                  <a:lnTo>
                    <a:pt x="294" y="1378"/>
                  </a:lnTo>
                  <a:lnTo>
                    <a:pt x="294" y="1398"/>
                  </a:lnTo>
                  <a:lnTo>
                    <a:pt x="281" y="1398"/>
                  </a:lnTo>
                  <a:lnTo>
                    <a:pt x="281" y="1378"/>
                  </a:lnTo>
                  <a:close/>
                  <a:moveTo>
                    <a:pt x="254" y="1378"/>
                  </a:moveTo>
                  <a:lnTo>
                    <a:pt x="267" y="1378"/>
                  </a:lnTo>
                  <a:lnTo>
                    <a:pt x="267" y="1398"/>
                  </a:lnTo>
                  <a:lnTo>
                    <a:pt x="254" y="1398"/>
                  </a:lnTo>
                  <a:lnTo>
                    <a:pt x="254" y="1378"/>
                  </a:lnTo>
                  <a:close/>
                  <a:moveTo>
                    <a:pt x="227" y="1378"/>
                  </a:moveTo>
                  <a:lnTo>
                    <a:pt x="240" y="1378"/>
                  </a:lnTo>
                  <a:lnTo>
                    <a:pt x="240" y="1398"/>
                  </a:lnTo>
                  <a:lnTo>
                    <a:pt x="227" y="1398"/>
                  </a:lnTo>
                  <a:lnTo>
                    <a:pt x="227" y="1378"/>
                  </a:lnTo>
                  <a:close/>
                  <a:moveTo>
                    <a:pt x="200" y="1378"/>
                  </a:moveTo>
                  <a:lnTo>
                    <a:pt x="214" y="1378"/>
                  </a:lnTo>
                  <a:lnTo>
                    <a:pt x="214" y="1398"/>
                  </a:lnTo>
                  <a:lnTo>
                    <a:pt x="200" y="1398"/>
                  </a:lnTo>
                  <a:lnTo>
                    <a:pt x="200" y="1378"/>
                  </a:lnTo>
                  <a:close/>
                  <a:moveTo>
                    <a:pt x="173" y="1378"/>
                  </a:moveTo>
                  <a:lnTo>
                    <a:pt x="187" y="1378"/>
                  </a:lnTo>
                  <a:lnTo>
                    <a:pt x="187" y="1398"/>
                  </a:lnTo>
                  <a:lnTo>
                    <a:pt x="173" y="1398"/>
                  </a:lnTo>
                  <a:lnTo>
                    <a:pt x="173" y="1378"/>
                  </a:lnTo>
                  <a:close/>
                  <a:moveTo>
                    <a:pt x="147" y="1378"/>
                  </a:moveTo>
                  <a:lnTo>
                    <a:pt x="160" y="1378"/>
                  </a:lnTo>
                  <a:lnTo>
                    <a:pt x="160" y="1398"/>
                  </a:lnTo>
                  <a:lnTo>
                    <a:pt x="147" y="1398"/>
                  </a:lnTo>
                  <a:lnTo>
                    <a:pt x="147" y="1378"/>
                  </a:lnTo>
                  <a:close/>
                  <a:moveTo>
                    <a:pt x="120" y="1378"/>
                  </a:moveTo>
                  <a:lnTo>
                    <a:pt x="133" y="1378"/>
                  </a:lnTo>
                  <a:lnTo>
                    <a:pt x="133" y="1398"/>
                  </a:lnTo>
                  <a:lnTo>
                    <a:pt x="120" y="1398"/>
                  </a:lnTo>
                  <a:lnTo>
                    <a:pt x="120" y="1378"/>
                  </a:lnTo>
                  <a:close/>
                  <a:moveTo>
                    <a:pt x="93" y="1378"/>
                  </a:moveTo>
                  <a:lnTo>
                    <a:pt x="107" y="1378"/>
                  </a:lnTo>
                  <a:lnTo>
                    <a:pt x="107" y="1398"/>
                  </a:lnTo>
                  <a:lnTo>
                    <a:pt x="93" y="1398"/>
                  </a:lnTo>
                  <a:lnTo>
                    <a:pt x="93" y="1378"/>
                  </a:lnTo>
                  <a:close/>
                  <a:moveTo>
                    <a:pt x="66" y="1378"/>
                  </a:moveTo>
                  <a:lnTo>
                    <a:pt x="80" y="1378"/>
                  </a:lnTo>
                  <a:lnTo>
                    <a:pt x="80" y="1398"/>
                  </a:lnTo>
                  <a:lnTo>
                    <a:pt x="66" y="1398"/>
                  </a:lnTo>
                  <a:lnTo>
                    <a:pt x="66" y="1378"/>
                  </a:lnTo>
                  <a:close/>
                  <a:moveTo>
                    <a:pt x="40" y="1378"/>
                  </a:moveTo>
                  <a:lnTo>
                    <a:pt x="53" y="1378"/>
                  </a:lnTo>
                  <a:lnTo>
                    <a:pt x="53" y="1398"/>
                  </a:lnTo>
                  <a:lnTo>
                    <a:pt x="40" y="1398"/>
                  </a:lnTo>
                  <a:lnTo>
                    <a:pt x="40" y="1378"/>
                  </a:lnTo>
                  <a:close/>
                  <a:moveTo>
                    <a:pt x="0" y="1364"/>
                  </a:moveTo>
                  <a:lnTo>
                    <a:pt x="20" y="1364"/>
                  </a:lnTo>
                  <a:lnTo>
                    <a:pt x="20" y="1378"/>
                  </a:lnTo>
                  <a:lnTo>
                    <a:pt x="26" y="1378"/>
                  </a:lnTo>
                  <a:lnTo>
                    <a:pt x="26" y="1398"/>
                  </a:lnTo>
                  <a:lnTo>
                    <a:pt x="13" y="1398"/>
                  </a:lnTo>
                  <a:lnTo>
                    <a:pt x="13" y="1378"/>
                  </a:lnTo>
                  <a:lnTo>
                    <a:pt x="0" y="1378"/>
                  </a:lnTo>
                  <a:lnTo>
                    <a:pt x="0" y="1364"/>
                  </a:lnTo>
                  <a:close/>
                  <a:moveTo>
                    <a:pt x="953" y="1358"/>
                  </a:moveTo>
                  <a:lnTo>
                    <a:pt x="973" y="1358"/>
                  </a:lnTo>
                  <a:lnTo>
                    <a:pt x="973" y="1372"/>
                  </a:lnTo>
                  <a:lnTo>
                    <a:pt x="953" y="1372"/>
                  </a:lnTo>
                  <a:lnTo>
                    <a:pt x="953" y="1358"/>
                  </a:lnTo>
                  <a:close/>
                  <a:moveTo>
                    <a:pt x="0" y="1337"/>
                  </a:moveTo>
                  <a:lnTo>
                    <a:pt x="20" y="1337"/>
                  </a:lnTo>
                  <a:lnTo>
                    <a:pt x="20" y="1351"/>
                  </a:lnTo>
                  <a:lnTo>
                    <a:pt x="0" y="1351"/>
                  </a:lnTo>
                  <a:lnTo>
                    <a:pt x="0" y="1337"/>
                  </a:lnTo>
                  <a:close/>
                  <a:moveTo>
                    <a:pt x="953" y="1332"/>
                  </a:moveTo>
                  <a:lnTo>
                    <a:pt x="973" y="1332"/>
                  </a:lnTo>
                  <a:lnTo>
                    <a:pt x="973" y="1345"/>
                  </a:lnTo>
                  <a:lnTo>
                    <a:pt x="953" y="1345"/>
                  </a:lnTo>
                  <a:lnTo>
                    <a:pt x="953" y="1332"/>
                  </a:lnTo>
                  <a:close/>
                  <a:moveTo>
                    <a:pt x="0" y="1311"/>
                  </a:moveTo>
                  <a:lnTo>
                    <a:pt x="20" y="1311"/>
                  </a:lnTo>
                  <a:lnTo>
                    <a:pt x="20" y="1324"/>
                  </a:lnTo>
                  <a:lnTo>
                    <a:pt x="0" y="1324"/>
                  </a:lnTo>
                  <a:lnTo>
                    <a:pt x="0" y="1311"/>
                  </a:lnTo>
                  <a:close/>
                  <a:moveTo>
                    <a:pt x="953" y="1305"/>
                  </a:moveTo>
                  <a:lnTo>
                    <a:pt x="973" y="1305"/>
                  </a:lnTo>
                  <a:lnTo>
                    <a:pt x="973" y="1318"/>
                  </a:lnTo>
                  <a:lnTo>
                    <a:pt x="953" y="1318"/>
                  </a:lnTo>
                  <a:lnTo>
                    <a:pt x="953" y="1305"/>
                  </a:lnTo>
                  <a:close/>
                  <a:moveTo>
                    <a:pt x="0" y="1283"/>
                  </a:moveTo>
                  <a:lnTo>
                    <a:pt x="20" y="1283"/>
                  </a:lnTo>
                  <a:lnTo>
                    <a:pt x="20" y="1297"/>
                  </a:lnTo>
                  <a:lnTo>
                    <a:pt x="0" y="1297"/>
                  </a:lnTo>
                  <a:lnTo>
                    <a:pt x="0" y="1283"/>
                  </a:lnTo>
                  <a:close/>
                  <a:moveTo>
                    <a:pt x="953" y="1278"/>
                  </a:moveTo>
                  <a:lnTo>
                    <a:pt x="973" y="1278"/>
                  </a:lnTo>
                  <a:lnTo>
                    <a:pt x="973" y="1291"/>
                  </a:lnTo>
                  <a:lnTo>
                    <a:pt x="953" y="1291"/>
                  </a:lnTo>
                  <a:lnTo>
                    <a:pt x="953" y="1278"/>
                  </a:lnTo>
                  <a:close/>
                  <a:moveTo>
                    <a:pt x="0" y="1257"/>
                  </a:moveTo>
                  <a:lnTo>
                    <a:pt x="20" y="1257"/>
                  </a:lnTo>
                  <a:lnTo>
                    <a:pt x="20" y="1271"/>
                  </a:lnTo>
                  <a:lnTo>
                    <a:pt x="0" y="1271"/>
                  </a:lnTo>
                  <a:lnTo>
                    <a:pt x="0" y="1257"/>
                  </a:lnTo>
                  <a:close/>
                  <a:moveTo>
                    <a:pt x="953" y="1251"/>
                  </a:moveTo>
                  <a:lnTo>
                    <a:pt x="973" y="1251"/>
                  </a:lnTo>
                  <a:lnTo>
                    <a:pt x="973" y="1265"/>
                  </a:lnTo>
                  <a:lnTo>
                    <a:pt x="953" y="1265"/>
                  </a:lnTo>
                  <a:lnTo>
                    <a:pt x="953" y="1251"/>
                  </a:lnTo>
                  <a:close/>
                  <a:moveTo>
                    <a:pt x="0" y="1230"/>
                  </a:moveTo>
                  <a:lnTo>
                    <a:pt x="20" y="1230"/>
                  </a:lnTo>
                  <a:lnTo>
                    <a:pt x="20" y="1243"/>
                  </a:lnTo>
                  <a:lnTo>
                    <a:pt x="0" y="1243"/>
                  </a:lnTo>
                  <a:lnTo>
                    <a:pt x="0" y="1230"/>
                  </a:lnTo>
                  <a:close/>
                  <a:moveTo>
                    <a:pt x="953" y="1225"/>
                  </a:moveTo>
                  <a:lnTo>
                    <a:pt x="973" y="1225"/>
                  </a:lnTo>
                  <a:lnTo>
                    <a:pt x="973" y="1238"/>
                  </a:lnTo>
                  <a:lnTo>
                    <a:pt x="953" y="1238"/>
                  </a:lnTo>
                  <a:lnTo>
                    <a:pt x="953" y="1225"/>
                  </a:lnTo>
                  <a:close/>
                  <a:moveTo>
                    <a:pt x="0" y="1203"/>
                  </a:moveTo>
                  <a:lnTo>
                    <a:pt x="20" y="1203"/>
                  </a:lnTo>
                  <a:lnTo>
                    <a:pt x="20" y="1217"/>
                  </a:lnTo>
                  <a:lnTo>
                    <a:pt x="0" y="1217"/>
                  </a:lnTo>
                  <a:lnTo>
                    <a:pt x="0" y="1203"/>
                  </a:lnTo>
                  <a:close/>
                  <a:moveTo>
                    <a:pt x="953" y="1198"/>
                  </a:moveTo>
                  <a:lnTo>
                    <a:pt x="973" y="1198"/>
                  </a:lnTo>
                  <a:lnTo>
                    <a:pt x="973" y="1211"/>
                  </a:lnTo>
                  <a:lnTo>
                    <a:pt x="953" y="1211"/>
                  </a:lnTo>
                  <a:lnTo>
                    <a:pt x="953" y="1198"/>
                  </a:lnTo>
                  <a:close/>
                  <a:moveTo>
                    <a:pt x="0" y="1176"/>
                  </a:moveTo>
                  <a:lnTo>
                    <a:pt x="20" y="1176"/>
                  </a:lnTo>
                  <a:lnTo>
                    <a:pt x="20" y="1190"/>
                  </a:lnTo>
                  <a:lnTo>
                    <a:pt x="0" y="1190"/>
                  </a:lnTo>
                  <a:lnTo>
                    <a:pt x="0" y="1176"/>
                  </a:lnTo>
                  <a:close/>
                  <a:moveTo>
                    <a:pt x="953" y="1171"/>
                  </a:moveTo>
                  <a:lnTo>
                    <a:pt x="973" y="1171"/>
                  </a:lnTo>
                  <a:lnTo>
                    <a:pt x="973" y="1184"/>
                  </a:lnTo>
                  <a:lnTo>
                    <a:pt x="953" y="1184"/>
                  </a:lnTo>
                  <a:lnTo>
                    <a:pt x="953" y="1171"/>
                  </a:lnTo>
                  <a:close/>
                  <a:moveTo>
                    <a:pt x="0" y="1150"/>
                  </a:moveTo>
                  <a:lnTo>
                    <a:pt x="20" y="1150"/>
                  </a:lnTo>
                  <a:lnTo>
                    <a:pt x="20" y="1163"/>
                  </a:lnTo>
                  <a:lnTo>
                    <a:pt x="0" y="1163"/>
                  </a:lnTo>
                  <a:lnTo>
                    <a:pt x="0" y="1150"/>
                  </a:lnTo>
                  <a:close/>
                  <a:moveTo>
                    <a:pt x="953" y="1144"/>
                  </a:moveTo>
                  <a:lnTo>
                    <a:pt x="973" y="1144"/>
                  </a:lnTo>
                  <a:lnTo>
                    <a:pt x="973" y="1157"/>
                  </a:lnTo>
                  <a:lnTo>
                    <a:pt x="953" y="1157"/>
                  </a:lnTo>
                  <a:lnTo>
                    <a:pt x="953" y="1144"/>
                  </a:lnTo>
                  <a:close/>
                  <a:moveTo>
                    <a:pt x="0" y="1123"/>
                  </a:moveTo>
                  <a:lnTo>
                    <a:pt x="20" y="1123"/>
                  </a:lnTo>
                  <a:lnTo>
                    <a:pt x="20" y="1136"/>
                  </a:lnTo>
                  <a:lnTo>
                    <a:pt x="0" y="1136"/>
                  </a:lnTo>
                  <a:lnTo>
                    <a:pt x="0" y="1123"/>
                  </a:lnTo>
                  <a:close/>
                  <a:moveTo>
                    <a:pt x="953" y="1117"/>
                  </a:moveTo>
                  <a:lnTo>
                    <a:pt x="973" y="1117"/>
                  </a:lnTo>
                  <a:lnTo>
                    <a:pt x="973" y="1130"/>
                  </a:lnTo>
                  <a:lnTo>
                    <a:pt x="953" y="1130"/>
                  </a:lnTo>
                  <a:lnTo>
                    <a:pt x="953" y="1117"/>
                  </a:lnTo>
                  <a:close/>
                  <a:moveTo>
                    <a:pt x="0" y="1096"/>
                  </a:moveTo>
                  <a:lnTo>
                    <a:pt x="20" y="1096"/>
                  </a:lnTo>
                  <a:lnTo>
                    <a:pt x="20" y="1110"/>
                  </a:lnTo>
                  <a:lnTo>
                    <a:pt x="0" y="1110"/>
                  </a:lnTo>
                  <a:lnTo>
                    <a:pt x="0" y="1096"/>
                  </a:lnTo>
                  <a:close/>
                  <a:moveTo>
                    <a:pt x="953" y="1090"/>
                  </a:moveTo>
                  <a:lnTo>
                    <a:pt x="973" y="1090"/>
                  </a:lnTo>
                  <a:lnTo>
                    <a:pt x="973" y="1104"/>
                  </a:lnTo>
                  <a:lnTo>
                    <a:pt x="953" y="1104"/>
                  </a:lnTo>
                  <a:lnTo>
                    <a:pt x="953" y="1090"/>
                  </a:lnTo>
                  <a:close/>
                  <a:moveTo>
                    <a:pt x="0" y="1069"/>
                  </a:moveTo>
                  <a:lnTo>
                    <a:pt x="20" y="1069"/>
                  </a:lnTo>
                  <a:lnTo>
                    <a:pt x="20" y="1083"/>
                  </a:lnTo>
                  <a:lnTo>
                    <a:pt x="0" y="1083"/>
                  </a:lnTo>
                  <a:lnTo>
                    <a:pt x="0" y="1069"/>
                  </a:lnTo>
                  <a:close/>
                  <a:moveTo>
                    <a:pt x="953" y="1064"/>
                  </a:moveTo>
                  <a:lnTo>
                    <a:pt x="973" y="1064"/>
                  </a:lnTo>
                  <a:lnTo>
                    <a:pt x="973" y="1077"/>
                  </a:lnTo>
                  <a:lnTo>
                    <a:pt x="953" y="1077"/>
                  </a:lnTo>
                  <a:lnTo>
                    <a:pt x="953" y="1064"/>
                  </a:lnTo>
                  <a:close/>
                  <a:moveTo>
                    <a:pt x="0" y="1043"/>
                  </a:moveTo>
                  <a:lnTo>
                    <a:pt x="20" y="1043"/>
                  </a:lnTo>
                  <a:lnTo>
                    <a:pt x="20" y="1056"/>
                  </a:lnTo>
                  <a:lnTo>
                    <a:pt x="0" y="1056"/>
                  </a:lnTo>
                  <a:lnTo>
                    <a:pt x="0" y="1043"/>
                  </a:lnTo>
                  <a:close/>
                  <a:moveTo>
                    <a:pt x="953" y="1037"/>
                  </a:moveTo>
                  <a:lnTo>
                    <a:pt x="973" y="1037"/>
                  </a:lnTo>
                  <a:lnTo>
                    <a:pt x="973" y="1050"/>
                  </a:lnTo>
                  <a:lnTo>
                    <a:pt x="953" y="1050"/>
                  </a:lnTo>
                  <a:lnTo>
                    <a:pt x="953" y="1037"/>
                  </a:lnTo>
                  <a:close/>
                  <a:moveTo>
                    <a:pt x="0" y="1015"/>
                  </a:moveTo>
                  <a:lnTo>
                    <a:pt x="20" y="1015"/>
                  </a:lnTo>
                  <a:lnTo>
                    <a:pt x="20" y="1029"/>
                  </a:lnTo>
                  <a:lnTo>
                    <a:pt x="0" y="1029"/>
                  </a:lnTo>
                  <a:lnTo>
                    <a:pt x="0" y="1015"/>
                  </a:lnTo>
                  <a:close/>
                  <a:moveTo>
                    <a:pt x="953" y="1010"/>
                  </a:moveTo>
                  <a:lnTo>
                    <a:pt x="973" y="1010"/>
                  </a:lnTo>
                  <a:lnTo>
                    <a:pt x="973" y="1023"/>
                  </a:lnTo>
                  <a:lnTo>
                    <a:pt x="953" y="1023"/>
                  </a:lnTo>
                  <a:lnTo>
                    <a:pt x="953" y="1010"/>
                  </a:lnTo>
                  <a:close/>
                  <a:moveTo>
                    <a:pt x="0" y="989"/>
                  </a:moveTo>
                  <a:lnTo>
                    <a:pt x="20" y="989"/>
                  </a:lnTo>
                  <a:lnTo>
                    <a:pt x="20" y="1002"/>
                  </a:lnTo>
                  <a:lnTo>
                    <a:pt x="0" y="1002"/>
                  </a:lnTo>
                  <a:lnTo>
                    <a:pt x="0" y="989"/>
                  </a:lnTo>
                  <a:close/>
                  <a:moveTo>
                    <a:pt x="953" y="983"/>
                  </a:moveTo>
                  <a:lnTo>
                    <a:pt x="973" y="983"/>
                  </a:lnTo>
                  <a:lnTo>
                    <a:pt x="973" y="997"/>
                  </a:lnTo>
                  <a:lnTo>
                    <a:pt x="953" y="997"/>
                  </a:lnTo>
                  <a:lnTo>
                    <a:pt x="953" y="983"/>
                  </a:lnTo>
                  <a:close/>
                  <a:moveTo>
                    <a:pt x="0" y="962"/>
                  </a:moveTo>
                  <a:lnTo>
                    <a:pt x="20" y="962"/>
                  </a:lnTo>
                  <a:lnTo>
                    <a:pt x="20" y="975"/>
                  </a:lnTo>
                  <a:lnTo>
                    <a:pt x="0" y="975"/>
                  </a:lnTo>
                  <a:lnTo>
                    <a:pt x="0" y="962"/>
                  </a:lnTo>
                  <a:close/>
                  <a:moveTo>
                    <a:pt x="953" y="957"/>
                  </a:moveTo>
                  <a:lnTo>
                    <a:pt x="973" y="957"/>
                  </a:lnTo>
                  <a:lnTo>
                    <a:pt x="973" y="970"/>
                  </a:lnTo>
                  <a:lnTo>
                    <a:pt x="953" y="970"/>
                  </a:lnTo>
                  <a:lnTo>
                    <a:pt x="953" y="957"/>
                  </a:lnTo>
                  <a:close/>
                  <a:moveTo>
                    <a:pt x="0" y="935"/>
                  </a:moveTo>
                  <a:lnTo>
                    <a:pt x="20" y="935"/>
                  </a:lnTo>
                  <a:lnTo>
                    <a:pt x="20" y="949"/>
                  </a:lnTo>
                  <a:lnTo>
                    <a:pt x="0" y="949"/>
                  </a:lnTo>
                  <a:lnTo>
                    <a:pt x="0" y="935"/>
                  </a:lnTo>
                  <a:close/>
                  <a:moveTo>
                    <a:pt x="953" y="930"/>
                  </a:moveTo>
                  <a:lnTo>
                    <a:pt x="973" y="930"/>
                  </a:lnTo>
                  <a:lnTo>
                    <a:pt x="973" y="943"/>
                  </a:lnTo>
                  <a:lnTo>
                    <a:pt x="953" y="943"/>
                  </a:lnTo>
                  <a:lnTo>
                    <a:pt x="953" y="930"/>
                  </a:lnTo>
                  <a:close/>
                  <a:moveTo>
                    <a:pt x="0" y="908"/>
                  </a:moveTo>
                  <a:lnTo>
                    <a:pt x="20" y="908"/>
                  </a:lnTo>
                  <a:lnTo>
                    <a:pt x="20" y="922"/>
                  </a:lnTo>
                  <a:lnTo>
                    <a:pt x="0" y="922"/>
                  </a:lnTo>
                  <a:lnTo>
                    <a:pt x="0" y="908"/>
                  </a:lnTo>
                  <a:close/>
                  <a:moveTo>
                    <a:pt x="953" y="903"/>
                  </a:moveTo>
                  <a:lnTo>
                    <a:pt x="973" y="903"/>
                  </a:lnTo>
                  <a:lnTo>
                    <a:pt x="973" y="916"/>
                  </a:lnTo>
                  <a:lnTo>
                    <a:pt x="953" y="916"/>
                  </a:lnTo>
                  <a:lnTo>
                    <a:pt x="953" y="903"/>
                  </a:lnTo>
                  <a:close/>
                  <a:moveTo>
                    <a:pt x="0" y="882"/>
                  </a:moveTo>
                  <a:lnTo>
                    <a:pt x="20" y="882"/>
                  </a:lnTo>
                  <a:lnTo>
                    <a:pt x="20" y="895"/>
                  </a:lnTo>
                  <a:lnTo>
                    <a:pt x="0" y="895"/>
                  </a:lnTo>
                  <a:lnTo>
                    <a:pt x="0" y="882"/>
                  </a:lnTo>
                  <a:close/>
                  <a:moveTo>
                    <a:pt x="953" y="876"/>
                  </a:moveTo>
                  <a:lnTo>
                    <a:pt x="973" y="876"/>
                  </a:lnTo>
                  <a:lnTo>
                    <a:pt x="973" y="889"/>
                  </a:lnTo>
                  <a:lnTo>
                    <a:pt x="953" y="889"/>
                  </a:lnTo>
                  <a:lnTo>
                    <a:pt x="953" y="876"/>
                  </a:lnTo>
                  <a:close/>
                  <a:moveTo>
                    <a:pt x="0" y="855"/>
                  </a:moveTo>
                  <a:lnTo>
                    <a:pt x="20" y="855"/>
                  </a:lnTo>
                  <a:lnTo>
                    <a:pt x="20" y="868"/>
                  </a:lnTo>
                  <a:lnTo>
                    <a:pt x="0" y="868"/>
                  </a:lnTo>
                  <a:lnTo>
                    <a:pt x="0" y="855"/>
                  </a:lnTo>
                  <a:close/>
                  <a:moveTo>
                    <a:pt x="953" y="849"/>
                  </a:moveTo>
                  <a:lnTo>
                    <a:pt x="973" y="849"/>
                  </a:lnTo>
                  <a:lnTo>
                    <a:pt x="973" y="862"/>
                  </a:lnTo>
                  <a:lnTo>
                    <a:pt x="953" y="862"/>
                  </a:lnTo>
                  <a:lnTo>
                    <a:pt x="953" y="849"/>
                  </a:lnTo>
                  <a:close/>
                  <a:moveTo>
                    <a:pt x="0" y="828"/>
                  </a:moveTo>
                  <a:lnTo>
                    <a:pt x="20" y="828"/>
                  </a:lnTo>
                  <a:lnTo>
                    <a:pt x="20" y="841"/>
                  </a:lnTo>
                  <a:lnTo>
                    <a:pt x="0" y="841"/>
                  </a:lnTo>
                  <a:lnTo>
                    <a:pt x="0" y="828"/>
                  </a:lnTo>
                  <a:close/>
                  <a:moveTo>
                    <a:pt x="953" y="822"/>
                  </a:moveTo>
                  <a:lnTo>
                    <a:pt x="973" y="822"/>
                  </a:lnTo>
                  <a:lnTo>
                    <a:pt x="973" y="836"/>
                  </a:lnTo>
                  <a:lnTo>
                    <a:pt x="953" y="836"/>
                  </a:lnTo>
                  <a:lnTo>
                    <a:pt x="953" y="822"/>
                  </a:lnTo>
                  <a:close/>
                  <a:moveTo>
                    <a:pt x="0" y="801"/>
                  </a:moveTo>
                  <a:lnTo>
                    <a:pt x="20" y="801"/>
                  </a:lnTo>
                  <a:lnTo>
                    <a:pt x="20" y="815"/>
                  </a:lnTo>
                  <a:lnTo>
                    <a:pt x="0" y="815"/>
                  </a:lnTo>
                  <a:lnTo>
                    <a:pt x="0" y="801"/>
                  </a:lnTo>
                  <a:close/>
                  <a:moveTo>
                    <a:pt x="953" y="796"/>
                  </a:moveTo>
                  <a:lnTo>
                    <a:pt x="973" y="796"/>
                  </a:lnTo>
                  <a:lnTo>
                    <a:pt x="973" y="809"/>
                  </a:lnTo>
                  <a:lnTo>
                    <a:pt x="953" y="809"/>
                  </a:lnTo>
                  <a:lnTo>
                    <a:pt x="953" y="796"/>
                  </a:lnTo>
                  <a:close/>
                  <a:moveTo>
                    <a:pt x="0" y="775"/>
                  </a:moveTo>
                  <a:lnTo>
                    <a:pt x="20" y="775"/>
                  </a:lnTo>
                  <a:lnTo>
                    <a:pt x="20" y="787"/>
                  </a:lnTo>
                  <a:lnTo>
                    <a:pt x="0" y="787"/>
                  </a:lnTo>
                  <a:lnTo>
                    <a:pt x="0" y="775"/>
                  </a:lnTo>
                  <a:close/>
                  <a:moveTo>
                    <a:pt x="953" y="769"/>
                  </a:moveTo>
                  <a:lnTo>
                    <a:pt x="973" y="769"/>
                  </a:lnTo>
                  <a:lnTo>
                    <a:pt x="973" y="782"/>
                  </a:lnTo>
                  <a:lnTo>
                    <a:pt x="953" y="782"/>
                  </a:lnTo>
                  <a:lnTo>
                    <a:pt x="953" y="769"/>
                  </a:lnTo>
                  <a:close/>
                  <a:moveTo>
                    <a:pt x="0" y="747"/>
                  </a:moveTo>
                  <a:lnTo>
                    <a:pt x="20" y="747"/>
                  </a:lnTo>
                  <a:lnTo>
                    <a:pt x="20" y="761"/>
                  </a:lnTo>
                  <a:lnTo>
                    <a:pt x="0" y="761"/>
                  </a:lnTo>
                  <a:lnTo>
                    <a:pt x="0" y="747"/>
                  </a:lnTo>
                  <a:close/>
                  <a:moveTo>
                    <a:pt x="953" y="742"/>
                  </a:moveTo>
                  <a:lnTo>
                    <a:pt x="973" y="742"/>
                  </a:lnTo>
                  <a:lnTo>
                    <a:pt x="973" y="755"/>
                  </a:lnTo>
                  <a:lnTo>
                    <a:pt x="953" y="755"/>
                  </a:lnTo>
                  <a:lnTo>
                    <a:pt x="953" y="742"/>
                  </a:lnTo>
                  <a:close/>
                  <a:moveTo>
                    <a:pt x="0" y="721"/>
                  </a:moveTo>
                  <a:lnTo>
                    <a:pt x="20" y="721"/>
                  </a:lnTo>
                  <a:lnTo>
                    <a:pt x="20" y="734"/>
                  </a:lnTo>
                  <a:lnTo>
                    <a:pt x="0" y="734"/>
                  </a:lnTo>
                  <a:lnTo>
                    <a:pt x="0" y="721"/>
                  </a:lnTo>
                  <a:close/>
                  <a:moveTo>
                    <a:pt x="953" y="715"/>
                  </a:moveTo>
                  <a:lnTo>
                    <a:pt x="973" y="715"/>
                  </a:lnTo>
                  <a:lnTo>
                    <a:pt x="973" y="729"/>
                  </a:lnTo>
                  <a:lnTo>
                    <a:pt x="953" y="729"/>
                  </a:lnTo>
                  <a:lnTo>
                    <a:pt x="953" y="715"/>
                  </a:lnTo>
                  <a:close/>
                  <a:moveTo>
                    <a:pt x="0" y="694"/>
                  </a:moveTo>
                  <a:lnTo>
                    <a:pt x="20" y="694"/>
                  </a:lnTo>
                  <a:lnTo>
                    <a:pt x="20" y="707"/>
                  </a:lnTo>
                  <a:lnTo>
                    <a:pt x="0" y="707"/>
                  </a:lnTo>
                  <a:lnTo>
                    <a:pt x="0" y="694"/>
                  </a:lnTo>
                  <a:close/>
                  <a:moveTo>
                    <a:pt x="953" y="688"/>
                  </a:moveTo>
                  <a:lnTo>
                    <a:pt x="973" y="688"/>
                  </a:lnTo>
                  <a:lnTo>
                    <a:pt x="973" y="702"/>
                  </a:lnTo>
                  <a:lnTo>
                    <a:pt x="953" y="702"/>
                  </a:lnTo>
                  <a:lnTo>
                    <a:pt x="953" y="688"/>
                  </a:lnTo>
                  <a:close/>
                  <a:moveTo>
                    <a:pt x="0" y="667"/>
                  </a:moveTo>
                  <a:lnTo>
                    <a:pt x="20" y="667"/>
                  </a:lnTo>
                  <a:lnTo>
                    <a:pt x="20" y="680"/>
                  </a:lnTo>
                  <a:lnTo>
                    <a:pt x="0" y="680"/>
                  </a:lnTo>
                  <a:lnTo>
                    <a:pt x="0" y="667"/>
                  </a:lnTo>
                  <a:close/>
                  <a:moveTo>
                    <a:pt x="953" y="662"/>
                  </a:moveTo>
                  <a:lnTo>
                    <a:pt x="973" y="662"/>
                  </a:lnTo>
                  <a:lnTo>
                    <a:pt x="973" y="675"/>
                  </a:lnTo>
                  <a:lnTo>
                    <a:pt x="953" y="675"/>
                  </a:lnTo>
                  <a:lnTo>
                    <a:pt x="953" y="662"/>
                  </a:lnTo>
                  <a:close/>
                  <a:moveTo>
                    <a:pt x="0" y="640"/>
                  </a:moveTo>
                  <a:lnTo>
                    <a:pt x="20" y="640"/>
                  </a:lnTo>
                  <a:lnTo>
                    <a:pt x="20" y="654"/>
                  </a:lnTo>
                  <a:lnTo>
                    <a:pt x="0" y="654"/>
                  </a:lnTo>
                  <a:lnTo>
                    <a:pt x="0" y="640"/>
                  </a:lnTo>
                  <a:close/>
                  <a:moveTo>
                    <a:pt x="953" y="634"/>
                  </a:moveTo>
                  <a:lnTo>
                    <a:pt x="973" y="634"/>
                  </a:lnTo>
                  <a:lnTo>
                    <a:pt x="973" y="648"/>
                  </a:lnTo>
                  <a:lnTo>
                    <a:pt x="953" y="648"/>
                  </a:lnTo>
                  <a:lnTo>
                    <a:pt x="953" y="634"/>
                  </a:lnTo>
                  <a:close/>
                  <a:moveTo>
                    <a:pt x="0" y="614"/>
                  </a:moveTo>
                  <a:lnTo>
                    <a:pt x="20" y="614"/>
                  </a:lnTo>
                  <a:lnTo>
                    <a:pt x="20" y="627"/>
                  </a:lnTo>
                  <a:lnTo>
                    <a:pt x="0" y="627"/>
                  </a:lnTo>
                  <a:lnTo>
                    <a:pt x="0" y="614"/>
                  </a:lnTo>
                  <a:close/>
                  <a:moveTo>
                    <a:pt x="953" y="608"/>
                  </a:moveTo>
                  <a:lnTo>
                    <a:pt x="973" y="608"/>
                  </a:lnTo>
                  <a:lnTo>
                    <a:pt x="973" y="621"/>
                  </a:lnTo>
                  <a:lnTo>
                    <a:pt x="953" y="621"/>
                  </a:lnTo>
                  <a:lnTo>
                    <a:pt x="953" y="608"/>
                  </a:lnTo>
                  <a:close/>
                  <a:moveTo>
                    <a:pt x="0" y="587"/>
                  </a:moveTo>
                  <a:lnTo>
                    <a:pt x="20" y="587"/>
                  </a:lnTo>
                  <a:lnTo>
                    <a:pt x="20" y="600"/>
                  </a:lnTo>
                  <a:lnTo>
                    <a:pt x="0" y="600"/>
                  </a:lnTo>
                  <a:lnTo>
                    <a:pt x="0" y="587"/>
                  </a:lnTo>
                  <a:close/>
                  <a:moveTo>
                    <a:pt x="953" y="581"/>
                  </a:moveTo>
                  <a:lnTo>
                    <a:pt x="973" y="581"/>
                  </a:lnTo>
                  <a:lnTo>
                    <a:pt x="973" y="594"/>
                  </a:lnTo>
                  <a:lnTo>
                    <a:pt x="953" y="594"/>
                  </a:lnTo>
                  <a:lnTo>
                    <a:pt x="953" y="581"/>
                  </a:lnTo>
                  <a:close/>
                  <a:moveTo>
                    <a:pt x="0" y="560"/>
                  </a:moveTo>
                  <a:lnTo>
                    <a:pt x="20" y="560"/>
                  </a:lnTo>
                  <a:lnTo>
                    <a:pt x="20" y="573"/>
                  </a:lnTo>
                  <a:lnTo>
                    <a:pt x="0" y="573"/>
                  </a:lnTo>
                  <a:lnTo>
                    <a:pt x="0" y="560"/>
                  </a:lnTo>
                  <a:close/>
                  <a:moveTo>
                    <a:pt x="953" y="554"/>
                  </a:moveTo>
                  <a:lnTo>
                    <a:pt x="973" y="554"/>
                  </a:lnTo>
                  <a:lnTo>
                    <a:pt x="973" y="568"/>
                  </a:lnTo>
                  <a:lnTo>
                    <a:pt x="953" y="568"/>
                  </a:lnTo>
                  <a:lnTo>
                    <a:pt x="953" y="554"/>
                  </a:lnTo>
                  <a:close/>
                  <a:moveTo>
                    <a:pt x="0" y="533"/>
                  </a:moveTo>
                  <a:lnTo>
                    <a:pt x="20" y="533"/>
                  </a:lnTo>
                  <a:lnTo>
                    <a:pt x="20" y="547"/>
                  </a:lnTo>
                  <a:lnTo>
                    <a:pt x="0" y="547"/>
                  </a:lnTo>
                  <a:lnTo>
                    <a:pt x="0" y="533"/>
                  </a:lnTo>
                  <a:close/>
                  <a:moveTo>
                    <a:pt x="953" y="527"/>
                  </a:moveTo>
                  <a:lnTo>
                    <a:pt x="973" y="527"/>
                  </a:lnTo>
                  <a:lnTo>
                    <a:pt x="973" y="541"/>
                  </a:lnTo>
                  <a:lnTo>
                    <a:pt x="953" y="541"/>
                  </a:lnTo>
                  <a:lnTo>
                    <a:pt x="953" y="527"/>
                  </a:lnTo>
                  <a:close/>
                  <a:moveTo>
                    <a:pt x="0" y="507"/>
                  </a:moveTo>
                  <a:lnTo>
                    <a:pt x="20" y="507"/>
                  </a:lnTo>
                  <a:lnTo>
                    <a:pt x="20" y="519"/>
                  </a:lnTo>
                  <a:lnTo>
                    <a:pt x="0" y="519"/>
                  </a:lnTo>
                  <a:lnTo>
                    <a:pt x="0" y="507"/>
                  </a:lnTo>
                  <a:close/>
                  <a:moveTo>
                    <a:pt x="953" y="501"/>
                  </a:moveTo>
                  <a:lnTo>
                    <a:pt x="973" y="501"/>
                  </a:lnTo>
                  <a:lnTo>
                    <a:pt x="973" y="514"/>
                  </a:lnTo>
                  <a:lnTo>
                    <a:pt x="953" y="514"/>
                  </a:lnTo>
                  <a:lnTo>
                    <a:pt x="953" y="501"/>
                  </a:lnTo>
                  <a:close/>
                  <a:moveTo>
                    <a:pt x="0" y="479"/>
                  </a:moveTo>
                  <a:lnTo>
                    <a:pt x="20" y="479"/>
                  </a:lnTo>
                  <a:lnTo>
                    <a:pt x="20" y="493"/>
                  </a:lnTo>
                  <a:lnTo>
                    <a:pt x="0" y="493"/>
                  </a:lnTo>
                  <a:lnTo>
                    <a:pt x="0" y="479"/>
                  </a:lnTo>
                  <a:close/>
                  <a:moveTo>
                    <a:pt x="953" y="474"/>
                  </a:moveTo>
                  <a:lnTo>
                    <a:pt x="973" y="474"/>
                  </a:lnTo>
                  <a:lnTo>
                    <a:pt x="973" y="487"/>
                  </a:lnTo>
                  <a:lnTo>
                    <a:pt x="953" y="487"/>
                  </a:lnTo>
                  <a:lnTo>
                    <a:pt x="953" y="474"/>
                  </a:lnTo>
                  <a:close/>
                  <a:moveTo>
                    <a:pt x="0" y="453"/>
                  </a:moveTo>
                  <a:lnTo>
                    <a:pt x="20" y="453"/>
                  </a:lnTo>
                  <a:lnTo>
                    <a:pt x="20" y="466"/>
                  </a:lnTo>
                  <a:lnTo>
                    <a:pt x="0" y="466"/>
                  </a:lnTo>
                  <a:lnTo>
                    <a:pt x="0" y="453"/>
                  </a:lnTo>
                  <a:close/>
                  <a:moveTo>
                    <a:pt x="953" y="447"/>
                  </a:moveTo>
                  <a:lnTo>
                    <a:pt x="973" y="447"/>
                  </a:lnTo>
                  <a:lnTo>
                    <a:pt x="973" y="461"/>
                  </a:lnTo>
                  <a:lnTo>
                    <a:pt x="953" y="461"/>
                  </a:lnTo>
                  <a:lnTo>
                    <a:pt x="953" y="447"/>
                  </a:lnTo>
                  <a:close/>
                  <a:moveTo>
                    <a:pt x="0" y="426"/>
                  </a:moveTo>
                  <a:lnTo>
                    <a:pt x="20" y="426"/>
                  </a:lnTo>
                  <a:lnTo>
                    <a:pt x="20" y="439"/>
                  </a:lnTo>
                  <a:lnTo>
                    <a:pt x="0" y="439"/>
                  </a:lnTo>
                  <a:lnTo>
                    <a:pt x="0" y="426"/>
                  </a:lnTo>
                  <a:close/>
                  <a:moveTo>
                    <a:pt x="953" y="420"/>
                  </a:moveTo>
                  <a:lnTo>
                    <a:pt x="973" y="420"/>
                  </a:lnTo>
                  <a:lnTo>
                    <a:pt x="973" y="434"/>
                  </a:lnTo>
                  <a:lnTo>
                    <a:pt x="953" y="434"/>
                  </a:lnTo>
                  <a:lnTo>
                    <a:pt x="953" y="420"/>
                  </a:lnTo>
                  <a:close/>
                  <a:moveTo>
                    <a:pt x="0" y="399"/>
                  </a:moveTo>
                  <a:lnTo>
                    <a:pt x="20" y="399"/>
                  </a:lnTo>
                  <a:lnTo>
                    <a:pt x="20" y="412"/>
                  </a:lnTo>
                  <a:lnTo>
                    <a:pt x="0" y="412"/>
                  </a:lnTo>
                  <a:lnTo>
                    <a:pt x="0" y="399"/>
                  </a:lnTo>
                  <a:close/>
                  <a:moveTo>
                    <a:pt x="953" y="394"/>
                  </a:moveTo>
                  <a:lnTo>
                    <a:pt x="973" y="394"/>
                  </a:lnTo>
                  <a:lnTo>
                    <a:pt x="973" y="407"/>
                  </a:lnTo>
                  <a:lnTo>
                    <a:pt x="953" y="407"/>
                  </a:lnTo>
                  <a:lnTo>
                    <a:pt x="953" y="394"/>
                  </a:lnTo>
                  <a:close/>
                  <a:moveTo>
                    <a:pt x="0" y="372"/>
                  </a:moveTo>
                  <a:lnTo>
                    <a:pt x="20" y="372"/>
                  </a:lnTo>
                  <a:lnTo>
                    <a:pt x="20" y="386"/>
                  </a:lnTo>
                  <a:lnTo>
                    <a:pt x="0" y="386"/>
                  </a:lnTo>
                  <a:lnTo>
                    <a:pt x="0" y="372"/>
                  </a:lnTo>
                  <a:close/>
                  <a:moveTo>
                    <a:pt x="953" y="366"/>
                  </a:moveTo>
                  <a:lnTo>
                    <a:pt x="973" y="366"/>
                  </a:lnTo>
                  <a:lnTo>
                    <a:pt x="973" y="380"/>
                  </a:lnTo>
                  <a:lnTo>
                    <a:pt x="953" y="380"/>
                  </a:lnTo>
                  <a:lnTo>
                    <a:pt x="953" y="366"/>
                  </a:lnTo>
                  <a:close/>
                  <a:moveTo>
                    <a:pt x="0" y="346"/>
                  </a:moveTo>
                  <a:lnTo>
                    <a:pt x="20" y="346"/>
                  </a:lnTo>
                  <a:lnTo>
                    <a:pt x="20" y="359"/>
                  </a:lnTo>
                  <a:lnTo>
                    <a:pt x="0" y="359"/>
                  </a:lnTo>
                  <a:lnTo>
                    <a:pt x="0" y="346"/>
                  </a:lnTo>
                  <a:close/>
                  <a:moveTo>
                    <a:pt x="953" y="340"/>
                  </a:moveTo>
                  <a:lnTo>
                    <a:pt x="973" y="340"/>
                  </a:lnTo>
                  <a:lnTo>
                    <a:pt x="973" y="353"/>
                  </a:lnTo>
                  <a:lnTo>
                    <a:pt x="953" y="353"/>
                  </a:lnTo>
                  <a:lnTo>
                    <a:pt x="953" y="340"/>
                  </a:lnTo>
                  <a:close/>
                  <a:moveTo>
                    <a:pt x="0" y="319"/>
                  </a:moveTo>
                  <a:lnTo>
                    <a:pt x="20" y="319"/>
                  </a:lnTo>
                  <a:lnTo>
                    <a:pt x="20" y="332"/>
                  </a:lnTo>
                  <a:lnTo>
                    <a:pt x="0" y="332"/>
                  </a:lnTo>
                  <a:lnTo>
                    <a:pt x="0" y="319"/>
                  </a:lnTo>
                  <a:close/>
                  <a:moveTo>
                    <a:pt x="953" y="313"/>
                  </a:moveTo>
                  <a:lnTo>
                    <a:pt x="973" y="313"/>
                  </a:lnTo>
                  <a:lnTo>
                    <a:pt x="973" y="326"/>
                  </a:lnTo>
                  <a:lnTo>
                    <a:pt x="953" y="326"/>
                  </a:lnTo>
                  <a:lnTo>
                    <a:pt x="953" y="313"/>
                  </a:lnTo>
                  <a:close/>
                  <a:moveTo>
                    <a:pt x="0" y="292"/>
                  </a:moveTo>
                  <a:lnTo>
                    <a:pt x="20" y="292"/>
                  </a:lnTo>
                  <a:lnTo>
                    <a:pt x="20" y="305"/>
                  </a:lnTo>
                  <a:lnTo>
                    <a:pt x="0" y="305"/>
                  </a:lnTo>
                  <a:lnTo>
                    <a:pt x="0" y="292"/>
                  </a:lnTo>
                  <a:close/>
                  <a:moveTo>
                    <a:pt x="953" y="286"/>
                  </a:moveTo>
                  <a:lnTo>
                    <a:pt x="973" y="286"/>
                  </a:lnTo>
                  <a:lnTo>
                    <a:pt x="973" y="300"/>
                  </a:lnTo>
                  <a:lnTo>
                    <a:pt x="953" y="300"/>
                  </a:lnTo>
                  <a:lnTo>
                    <a:pt x="953" y="286"/>
                  </a:lnTo>
                  <a:close/>
                  <a:moveTo>
                    <a:pt x="0" y="265"/>
                  </a:moveTo>
                  <a:lnTo>
                    <a:pt x="20" y="265"/>
                  </a:lnTo>
                  <a:lnTo>
                    <a:pt x="20" y="279"/>
                  </a:lnTo>
                  <a:lnTo>
                    <a:pt x="0" y="279"/>
                  </a:lnTo>
                  <a:lnTo>
                    <a:pt x="0" y="265"/>
                  </a:lnTo>
                  <a:close/>
                  <a:moveTo>
                    <a:pt x="953" y="259"/>
                  </a:moveTo>
                  <a:lnTo>
                    <a:pt x="973" y="259"/>
                  </a:lnTo>
                  <a:lnTo>
                    <a:pt x="973" y="273"/>
                  </a:lnTo>
                  <a:lnTo>
                    <a:pt x="953" y="273"/>
                  </a:lnTo>
                  <a:lnTo>
                    <a:pt x="953" y="259"/>
                  </a:lnTo>
                  <a:close/>
                  <a:moveTo>
                    <a:pt x="0" y="239"/>
                  </a:moveTo>
                  <a:lnTo>
                    <a:pt x="20" y="239"/>
                  </a:lnTo>
                  <a:lnTo>
                    <a:pt x="20" y="251"/>
                  </a:lnTo>
                  <a:lnTo>
                    <a:pt x="0" y="251"/>
                  </a:lnTo>
                  <a:lnTo>
                    <a:pt x="0" y="239"/>
                  </a:lnTo>
                  <a:close/>
                  <a:moveTo>
                    <a:pt x="953" y="233"/>
                  </a:moveTo>
                  <a:lnTo>
                    <a:pt x="973" y="233"/>
                  </a:lnTo>
                  <a:lnTo>
                    <a:pt x="973" y="246"/>
                  </a:lnTo>
                  <a:lnTo>
                    <a:pt x="953" y="246"/>
                  </a:lnTo>
                  <a:lnTo>
                    <a:pt x="953" y="233"/>
                  </a:lnTo>
                  <a:close/>
                  <a:moveTo>
                    <a:pt x="0" y="211"/>
                  </a:moveTo>
                  <a:lnTo>
                    <a:pt x="20" y="211"/>
                  </a:lnTo>
                  <a:lnTo>
                    <a:pt x="20" y="225"/>
                  </a:lnTo>
                  <a:lnTo>
                    <a:pt x="0" y="225"/>
                  </a:lnTo>
                  <a:lnTo>
                    <a:pt x="0" y="211"/>
                  </a:lnTo>
                  <a:close/>
                  <a:moveTo>
                    <a:pt x="953" y="206"/>
                  </a:moveTo>
                  <a:lnTo>
                    <a:pt x="973" y="206"/>
                  </a:lnTo>
                  <a:lnTo>
                    <a:pt x="973" y="219"/>
                  </a:lnTo>
                  <a:lnTo>
                    <a:pt x="953" y="219"/>
                  </a:lnTo>
                  <a:lnTo>
                    <a:pt x="953" y="206"/>
                  </a:lnTo>
                  <a:close/>
                  <a:moveTo>
                    <a:pt x="0" y="185"/>
                  </a:moveTo>
                  <a:lnTo>
                    <a:pt x="20" y="185"/>
                  </a:lnTo>
                  <a:lnTo>
                    <a:pt x="20" y="198"/>
                  </a:lnTo>
                  <a:lnTo>
                    <a:pt x="0" y="198"/>
                  </a:lnTo>
                  <a:lnTo>
                    <a:pt x="0" y="185"/>
                  </a:lnTo>
                  <a:close/>
                  <a:moveTo>
                    <a:pt x="953" y="179"/>
                  </a:moveTo>
                  <a:lnTo>
                    <a:pt x="973" y="179"/>
                  </a:lnTo>
                  <a:lnTo>
                    <a:pt x="973" y="193"/>
                  </a:lnTo>
                  <a:lnTo>
                    <a:pt x="953" y="193"/>
                  </a:lnTo>
                  <a:lnTo>
                    <a:pt x="953" y="179"/>
                  </a:lnTo>
                  <a:close/>
                  <a:moveTo>
                    <a:pt x="0" y="158"/>
                  </a:moveTo>
                  <a:lnTo>
                    <a:pt x="20" y="158"/>
                  </a:lnTo>
                  <a:lnTo>
                    <a:pt x="20" y="171"/>
                  </a:lnTo>
                  <a:lnTo>
                    <a:pt x="0" y="171"/>
                  </a:lnTo>
                  <a:lnTo>
                    <a:pt x="0" y="158"/>
                  </a:lnTo>
                  <a:close/>
                  <a:moveTo>
                    <a:pt x="953" y="152"/>
                  </a:moveTo>
                  <a:lnTo>
                    <a:pt x="973" y="152"/>
                  </a:lnTo>
                  <a:lnTo>
                    <a:pt x="973" y="166"/>
                  </a:lnTo>
                  <a:lnTo>
                    <a:pt x="953" y="166"/>
                  </a:lnTo>
                  <a:lnTo>
                    <a:pt x="953" y="152"/>
                  </a:lnTo>
                  <a:close/>
                  <a:moveTo>
                    <a:pt x="0" y="131"/>
                  </a:moveTo>
                  <a:lnTo>
                    <a:pt x="20" y="131"/>
                  </a:lnTo>
                  <a:lnTo>
                    <a:pt x="20" y="144"/>
                  </a:lnTo>
                  <a:lnTo>
                    <a:pt x="0" y="144"/>
                  </a:lnTo>
                  <a:lnTo>
                    <a:pt x="0" y="131"/>
                  </a:lnTo>
                  <a:close/>
                  <a:moveTo>
                    <a:pt x="953" y="125"/>
                  </a:moveTo>
                  <a:lnTo>
                    <a:pt x="973" y="125"/>
                  </a:lnTo>
                  <a:lnTo>
                    <a:pt x="973" y="139"/>
                  </a:lnTo>
                  <a:lnTo>
                    <a:pt x="953" y="139"/>
                  </a:lnTo>
                  <a:lnTo>
                    <a:pt x="953" y="125"/>
                  </a:lnTo>
                  <a:close/>
                  <a:moveTo>
                    <a:pt x="0" y="104"/>
                  </a:moveTo>
                  <a:lnTo>
                    <a:pt x="20" y="104"/>
                  </a:lnTo>
                  <a:lnTo>
                    <a:pt x="20" y="118"/>
                  </a:lnTo>
                  <a:lnTo>
                    <a:pt x="0" y="118"/>
                  </a:lnTo>
                  <a:lnTo>
                    <a:pt x="0" y="104"/>
                  </a:lnTo>
                  <a:close/>
                  <a:moveTo>
                    <a:pt x="953" y="98"/>
                  </a:moveTo>
                  <a:lnTo>
                    <a:pt x="973" y="98"/>
                  </a:lnTo>
                  <a:lnTo>
                    <a:pt x="973" y="112"/>
                  </a:lnTo>
                  <a:lnTo>
                    <a:pt x="953" y="112"/>
                  </a:lnTo>
                  <a:lnTo>
                    <a:pt x="953" y="98"/>
                  </a:lnTo>
                  <a:close/>
                  <a:moveTo>
                    <a:pt x="0" y="77"/>
                  </a:moveTo>
                  <a:lnTo>
                    <a:pt x="20" y="77"/>
                  </a:lnTo>
                  <a:lnTo>
                    <a:pt x="20" y="91"/>
                  </a:lnTo>
                  <a:lnTo>
                    <a:pt x="0" y="91"/>
                  </a:lnTo>
                  <a:lnTo>
                    <a:pt x="0" y="77"/>
                  </a:lnTo>
                  <a:close/>
                  <a:moveTo>
                    <a:pt x="953" y="72"/>
                  </a:moveTo>
                  <a:lnTo>
                    <a:pt x="973" y="72"/>
                  </a:lnTo>
                  <a:lnTo>
                    <a:pt x="973" y="85"/>
                  </a:lnTo>
                  <a:lnTo>
                    <a:pt x="953" y="85"/>
                  </a:lnTo>
                  <a:lnTo>
                    <a:pt x="953" y="72"/>
                  </a:lnTo>
                  <a:close/>
                  <a:moveTo>
                    <a:pt x="0" y="51"/>
                  </a:moveTo>
                  <a:lnTo>
                    <a:pt x="20" y="51"/>
                  </a:lnTo>
                  <a:lnTo>
                    <a:pt x="20" y="64"/>
                  </a:lnTo>
                  <a:lnTo>
                    <a:pt x="0" y="64"/>
                  </a:lnTo>
                  <a:lnTo>
                    <a:pt x="0" y="51"/>
                  </a:lnTo>
                  <a:close/>
                  <a:moveTo>
                    <a:pt x="953" y="45"/>
                  </a:moveTo>
                  <a:lnTo>
                    <a:pt x="973" y="45"/>
                  </a:lnTo>
                  <a:lnTo>
                    <a:pt x="973" y="58"/>
                  </a:lnTo>
                  <a:lnTo>
                    <a:pt x="953" y="58"/>
                  </a:lnTo>
                  <a:lnTo>
                    <a:pt x="953" y="45"/>
                  </a:lnTo>
                  <a:close/>
                  <a:moveTo>
                    <a:pt x="0" y="23"/>
                  </a:moveTo>
                  <a:lnTo>
                    <a:pt x="20" y="23"/>
                  </a:lnTo>
                  <a:lnTo>
                    <a:pt x="20" y="37"/>
                  </a:lnTo>
                  <a:lnTo>
                    <a:pt x="0" y="37"/>
                  </a:lnTo>
                  <a:lnTo>
                    <a:pt x="0" y="23"/>
                  </a:lnTo>
                  <a:close/>
                  <a:moveTo>
                    <a:pt x="945" y="0"/>
                  </a:moveTo>
                  <a:lnTo>
                    <a:pt x="958" y="0"/>
                  </a:lnTo>
                  <a:lnTo>
                    <a:pt x="958" y="18"/>
                  </a:lnTo>
                  <a:lnTo>
                    <a:pt x="973" y="18"/>
                  </a:lnTo>
                  <a:lnTo>
                    <a:pt x="973" y="31"/>
                  </a:lnTo>
                  <a:lnTo>
                    <a:pt x="953" y="31"/>
                  </a:lnTo>
                  <a:lnTo>
                    <a:pt x="953" y="20"/>
                  </a:lnTo>
                  <a:lnTo>
                    <a:pt x="945" y="20"/>
                  </a:lnTo>
                  <a:lnTo>
                    <a:pt x="945" y="0"/>
                  </a:lnTo>
                  <a:close/>
                  <a:moveTo>
                    <a:pt x="918" y="0"/>
                  </a:moveTo>
                  <a:lnTo>
                    <a:pt x="931" y="0"/>
                  </a:lnTo>
                  <a:lnTo>
                    <a:pt x="931" y="20"/>
                  </a:lnTo>
                  <a:lnTo>
                    <a:pt x="918" y="20"/>
                  </a:lnTo>
                  <a:lnTo>
                    <a:pt x="918" y="0"/>
                  </a:lnTo>
                  <a:close/>
                  <a:moveTo>
                    <a:pt x="891" y="0"/>
                  </a:moveTo>
                  <a:lnTo>
                    <a:pt x="905" y="0"/>
                  </a:lnTo>
                  <a:lnTo>
                    <a:pt x="905" y="20"/>
                  </a:lnTo>
                  <a:lnTo>
                    <a:pt x="891" y="20"/>
                  </a:lnTo>
                  <a:lnTo>
                    <a:pt x="891" y="0"/>
                  </a:lnTo>
                  <a:close/>
                  <a:moveTo>
                    <a:pt x="865" y="0"/>
                  </a:moveTo>
                  <a:lnTo>
                    <a:pt x="878" y="0"/>
                  </a:lnTo>
                  <a:lnTo>
                    <a:pt x="878" y="20"/>
                  </a:lnTo>
                  <a:lnTo>
                    <a:pt x="865" y="20"/>
                  </a:lnTo>
                  <a:lnTo>
                    <a:pt x="865" y="0"/>
                  </a:lnTo>
                  <a:close/>
                  <a:moveTo>
                    <a:pt x="838" y="0"/>
                  </a:moveTo>
                  <a:lnTo>
                    <a:pt x="851" y="0"/>
                  </a:lnTo>
                  <a:lnTo>
                    <a:pt x="851" y="20"/>
                  </a:lnTo>
                  <a:lnTo>
                    <a:pt x="838" y="20"/>
                  </a:lnTo>
                  <a:lnTo>
                    <a:pt x="838" y="0"/>
                  </a:lnTo>
                  <a:close/>
                  <a:moveTo>
                    <a:pt x="811" y="0"/>
                  </a:moveTo>
                  <a:lnTo>
                    <a:pt x="824" y="0"/>
                  </a:lnTo>
                  <a:lnTo>
                    <a:pt x="824" y="20"/>
                  </a:lnTo>
                  <a:lnTo>
                    <a:pt x="811" y="20"/>
                  </a:lnTo>
                  <a:lnTo>
                    <a:pt x="811" y="0"/>
                  </a:lnTo>
                  <a:close/>
                  <a:moveTo>
                    <a:pt x="784" y="0"/>
                  </a:moveTo>
                  <a:lnTo>
                    <a:pt x="798" y="0"/>
                  </a:lnTo>
                  <a:lnTo>
                    <a:pt x="798" y="20"/>
                  </a:lnTo>
                  <a:lnTo>
                    <a:pt x="784" y="20"/>
                  </a:lnTo>
                  <a:lnTo>
                    <a:pt x="784" y="0"/>
                  </a:lnTo>
                  <a:close/>
                  <a:moveTo>
                    <a:pt x="758" y="0"/>
                  </a:moveTo>
                  <a:lnTo>
                    <a:pt x="771" y="0"/>
                  </a:lnTo>
                  <a:lnTo>
                    <a:pt x="771" y="20"/>
                  </a:lnTo>
                  <a:lnTo>
                    <a:pt x="758" y="20"/>
                  </a:lnTo>
                  <a:lnTo>
                    <a:pt x="758" y="0"/>
                  </a:lnTo>
                  <a:close/>
                  <a:moveTo>
                    <a:pt x="731" y="0"/>
                  </a:moveTo>
                  <a:lnTo>
                    <a:pt x="744" y="0"/>
                  </a:lnTo>
                  <a:lnTo>
                    <a:pt x="744" y="20"/>
                  </a:lnTo>
                  <a:lnTo>
                    <a:pt x="731" y="20"/>
                  </a:lnTo>
                  <a:lnTo>
                    <a:pt x="731" y="0"/>
                  </a:lnTo>
                  <a:close/>
                  <a:moveTo>
                    <a:pt x="704" y="0"/>
                  </a:moveTo>
                  <a:lnTo>
                    <a:pt x="717" y="0"/>
                  </a:lnTo>
                  <a:lnTo>
                    <a:pt x="717" y="20"/>
                  </a:lnTo>
                  <a:lnTo>
                    <a:pt x="704" y="20"/>
                  </a:lnTo>
                  <a:lnTo>
                    <a:pt x="704" y="0"/>
                  </a:lnTo>
                  <a:close/>
                  <a:moveTo>
                    <a:pt x="677" y="0"/>
                  </a:moveTo>
                  <a:lnTo>
                    <a:pt x="691" y="0"/>
                  </a:lnTo>
                  <a:lnTo>
                    <a:pt x="691" y="20"/>
                  </a:lnTo>
                  <a:lnTo>
                    <a:pt x="677" y="20"/>
                  </a:lnTo>
                  <a:lnTo>
                    <a:pt x="677" y="0"/>
                  </a:lnTo>
                  <a:close/>
                  <a:moveTo>
                    <a:pt x="651" y="0"/>
                  </a:moveTo>
                  <a:lnTo>
                    <a:pt x="664" y="0"/>
                  </a:lnTo>
                  <a:lnTo>
                    <a:pt x="664" y="20"/>
                  </a:lnTo>
                  <a:lnTo>
                    <a:pt x="651" y="20"/>
                  </a:lnTo>
                  <a:lnTo>
                    <a:pt x="651" y="0"/>
                  </a:lnTo>
                  <a:close/>
                  <a:moveTo>
                    <a:pt x="624" y="0"/>
                  </a:moveTo>
                  <a:lnTo>
                    <a:pt x="637" y="0"/>
                  </a:lnTo>
                  <a:lnTo>
                    <a:pt x="637" y="20"/>
                  </a:lnTo>
                  <a:lnTo>
                    <a:pt x="624" y="20"/>
                  </a:lnTo>
                  <a:lnTo>
                    <a:pt x="624" y="0"/>
                  </a:lnTo>
                  <a:close/>
                  <a:moveTo>
                    <a:pt x="597" y="0"/>
                  </a:moveTo>
                  <a:lnTo>
                    <a:pt x="610" y="0"/>
                  </a:lnTo>
                  <a:lnTo>
                    <a:pt x="610" y="20"/>
                  </a:lnTo>
                  <a:lnTo>
                    <a:pt x="597" y="20"/>
                  </a:lnTo>
                  <a:lnTo>
                    <a:pt x="597" y="0"/>
                  </a:lnTo>
                  <a:close/>
                  <a:moveTo>
                    <a:pt x="570" y="0"/>
                  </a:moveTo>
                  <a:lnTo>
                    <a:pt x="584" y="0"/>
                  </a:lnTo>
                  <a:lnTo>
                    <a:pt x="584" y="20"/>
                  </a:lnTo>
                  <a:lnTo>
                    <a:pt x="570" y="20"/>
                  </a:lnTo>
                  <a:lnTo>
                    <a:pt x="570" y="0"/>
                  </a:lnTo>
                  <a:close/>
                  <a:moveTo>
                    <a:pt x="544" y="0"/>
                  </a:moveTo>
                  <a:lnTo>
                    <a:pt x="557" y="0"/>
                  </a:lnTo>
                  <a:lnTo>
                    <a:pt x="557" y="20"/>
                  </a:lnTo>
                  <a:lnTo>
                    <a:pt x="544" y="20"/>
                  </a:lnTo>
                  <a:lnTo>
                    <a:pt x="544" y="0"/>
                  </a:lnTo>
                  <a:close/>
                  <a:moveTo>
                    <a:pt x="517" y="0"/>
                  </a:moveTo>
                  <a:lnTo>
                    <a:pt x="530" y="0"/>
                  </a:lnTo>
                  <a:lnTo>
                    <a:pt x="530" y="20"/>
                  </a:lnTo>
                  <a:lnTo>
                    <a:pt x="517" y="20"/>
                  </a:lnTo>
                  <a:lnTo>
                    <a:pt x="517" y="0"/>
                  </a:lnTo>
                  <a:close/>
                  <a:moveTo>
                    <a:pt x="490" y="0"/>
                  </a:moveTo>
                  <a:lnTo>
                    <a:pt x="503" y="0"/>
                  </a:lnTo>
                  <a:lnTo>
                    <a:pt x="503" y="20"/>
                  </a:lnTo>
                  <a:lnTo>
                    <a:pt x="490" y="20"/>
                  </a:lnTo>
                  <a:lnTo>
                    <a:pt x="490" y="0"/>
                  </a:lnTo>
                  <a:close/>
                  <a:moveTo>
                    <a:pt x="463" y="0"/>
                  </a:moveTo>
                  <a:lnTo>
                    <a:pt x="477" y="0"/>
                  </a:lnTo>
                  <a:lnTo>
                    <a:pt x="477" y="20"/>
                  </a:lnTo>
                  <a:lnTo>
                    <a:pt x="463" y="20"/>
                  </a:lnTo>
                  <a:lnTo>
                    <a:pt x="463" y="0"/>
                  </a:lnTo>
                  <a:close/>
                  <a:moveTo>
                    <a:pt x="437" y="0"/>
                  </a:moveTo>
                  <a:lnTo>
                    <a:pt x="450" y="0"/>
                  </a:lnTo>
                  <a:lnTo>
                    <a:pt x="450" y="20"/>
                  </a:lnTo>
                  <a:lnTo>
                    <a:pt x="437" y="20"/>
                  </a:lnTo>
                  <a:lnTo>
                    <a:pt x="437" y="0"/>
                  </a:lnTo>
                  <a:close/>
                  <a:moveTo>
                    <a:pt x="410" y="0"/>
                  </a:moveTo>
                  <a:lnTo>
                    <a:pt x="423" y="0"/>
                  </a:lnTo>
                  <a:lnTo>
                    <a:pt x="423" y="20"/>
                  </a:lnTo>
                  <a:lnTo>
                    <a:pt x="410" y="20"/>
                  </a:lnTo>
                  <a:lnTo>
                    <a:pt x="410" y="0"/>
                  </a:lnTo>
                  <a:close/>
                  <a:moveTo>
                    <a:pt x="383" y="0"/>
                  </a:moveTo>
                  <a:lnTo>
                    <a:pt x="396" y="0"/>
                  </a:lnTo>
                  <a:lnTo>
                    <a:pt x="396" y="20"/>
                  </a:lnTo>
                  <a:lnTo>
                    <a:pt x="383" y="20"/>
                  </a:lnTo>
                  <a:lnTo>
                    <a:pt x="383" y="0"/>
                  </a:lnTo>
                  <a:close/>
                  <a:moveTo>
                    <a:pt x="356" y="0"/>
                  </a:moveTo>
                  <a:lnTo>
                    <a:pt x="370" y="0"/>
                  </a:lnTo>
                  <a:lnTo>
                    <a:pt x="370" y="20"/>
                  </a:lnTo>
                  <a:lnTo>
                    <a:pt x="356" y="20"/>
                  </a:lnTo>
                  <a:lnTo>
                    <a:pt x="356" y="0"/>
                  </a:lnTo>
                  <a:close/>
                  <a:moveTo>
                    <a:pt x="329" y="0"/>
                  </a:moveTo>
                  <a:lnTo>
                    <a:pt x="343" y="0"/>
                  </a:lnTo>
                  <a:lnTo>
                    <a:pt x="343" y="20"/>
                  </a:lnTo>
                  <a:lnTo>
                    <a:pt x="329" y="20"/>
                  </a:lnTo>
                  <a:lnTo>
                    <a:pt x="329" y="0"/>
                  </a:lnTo>
                  <a:close/>
                  <a:moveTo>
                    <a:pt x="303" y="0"/>
                  </a:moveTo>
                  <a:lnTo>
                    <a:pt x="316" y="0"/>
                  </a:lnTo>
                  <a:lnTo>
                    <a:pt x="316" y="20"/>
                  </a:lnTo>
                  <a:lnTo>
                    <a:pt x="303" y="20"/>
                  </a:lnTo>
                  <a:lnTo>
                    <a:pt x="303" y="0"/>
                  </a:lnTo>
                  <a:close/>
                  <a:moveTo>
                    <a:pt x="276" y="0"/>
                  </a:moveTo>
                  <a:lnTo>
                    <a:pt x="289" y="0"/>
                  </a:lnTo>
                  <a:lnTo>
                    <a:pt x="289" y="20"/>
                  </a:lnTo>
                  <a:lnTo>
                    <a:pt x="276" y="20"/>
                  </a:lnTo>
                  <a:lnTo>
                    <a:pt x="276" y="0"/>
                  </a:lnTo>
                  <a:close/>
                  <a:moveTo>
                    <a:pt x="249" y="0"/>
                  </a:moveTo>
                  <a:lnTo>
                    <a:pt x="263" y="0"/>
                  </a:lnTo>
                  <a:lnTo>
                    <a:pt x="263" y="20"/>
                  </a:lnTo>
                  <a:lnTo>
                    <a:pt x="249" y="20"/>
                  </a:lnTo>
                  <a:lnTo>
                    <a:pt x="249" y="0"/>
                  </a:lnTo>
                  <a:close/>
                  <a:moveTo>
                    <a:pt x="222" y="0"/>
                  </a:moveTo>
                  <a:lnTo>
                    <a:pt x="236" y="0"/>
                  </a:lnTo>
                  <a:lnTo>
                    <a:pt x="236" y="20"/>
                  </a:lnTo>
                  <a:lnTo>
                    <a:pt x="222" y="20"/>
                  </a:lnTo>
                  <a:lnTo>
                    <a:pt x="222" y="0"/>
                  </a:lnTo>
                  <a:close/>
                  <a:moveTo>
                    <a:pt x="196" y="0"/>
                  </a:moveTo>
                  <a:lnTo>
                    <a:pt x="209" y="0"/>
                  </a:lnTo>
                  <a:lnTo>
                    <a:pt x="209" y="20"/>
                  </a:lnTo>
                  <a:lnTo>
                    <a:pt x="196" y="20"/>
                  </a:lnTo>
                  <a:lnTo>
                    <a:pt x="196" y="0"/>
                  </a:lnTo>
                  <a:close/>
                  <a:moveTo>
                    <a:pt x="169" y="0"/>
                  </a:moveTo>
                  <a:lnTo>
                    <a:pt x="182" y="0"/>
                  </a:lnTo>
                  <a:lnTo>
                    <a:pt x="182" y="20"/>
                  </a:lnTo>
                  <a:lnTo>
                    <a:pt x="169" y="20"/>
                  </a:lnTo>
                  <a:lnTo>
                    <a:pt x="169" y="0"/>
                  </a:lnTo>
                  <a:close/>
                  <a:moveTo>
                    <a:pt x="142" y="0"/>
                  </a:moveTo>
                  <a:lnTo>
                    <a:pt x="156" y="0"/>
                  </a:lnTo>
                  <a:lnTo>
                    <a:pt x="156" y="20"/>
                  </a:lnTo>
                  <a:lnTo>
                    <a:pt x="142" y="20"/>
                  </a:lnTo>
                  <a:lnTo>
                    <a:pt x="142" y="0"/>
                  </a:lnTo>
                  <a:close/>
                  <a:moveTo>
                    <a:pt x="115" y="0"/>
                  </a:moveTo>
                  <a:lnTo>
                    <a:pt x="129" y="0"/>
                  </a:lnTo>
                  <a:lnTo>
                    <a:pt x="129" y="20"/>
                  </a:lnTo>
                  <a:lnTo>
                    <a:pt x="115" y="20"/>
                  </a:lnTo>
                  <a:lnTo>
                    <a:pt x="115" y="0"/>
                  </a:lnTo>
                  <a:close/>
                  <a:moveTo>
                    <a:pt x="89" y="0"/>
                  </a:moveTo>
                  <a:lnTo>
                    <a:pt x="102" y="0"/>
                  </a:lnTo>
                  <a:lnTo>
                    <a:pt x="102" y="20"/>
                  </a:lnTo>
                  <a:lnTo>
                    <a:pt x="89" y="20"/>
                  </a:lnTo>
                  <a:lnTo>
                    <a:pt x="89" y="0"/>
                  </a:lnTo>
                  <a:close/>
                  <a:moveTo>
                    <a:pt x="62" y="0"/>
                  </a:moveTo>
                  <a:lnTo>
                    <a:pt x="75" y="0"/>
                  </a:lnTo>
                  <a:lnTo>
                    <a:pt x="75" y="20"/>
                  </a:lnTo>
                  <a:lnTo>
                    <a:pt x="62" y="20"/>
                  </a:lnTo>
                  <a:lnTo>
                    <a:pt x="62" y="0"/>
                  </a:lnTo>
                  <a:close/>
                  <a:moveTo>
                    <a:pt x="35" y="0"/>
                  </a:moveTo>
                  <a:lnTo>
                    <a:pt x="49" y="0"/>
                  </a:lnTo>
                  <a:lnTo>
                    <a:pt x="49" y="20"/>
                  </a:lnTo>
                  <a:lnTo>
                    <a:pt x="35" y="20"/>
                  </a:lnTo>
                  <a:lnTo>
                    <a:pt x="35" y="0"/>
                  </a:lnTo>
                  <a:close/>
                  <a:moveTo>
                    <a:pt x="0" y="0"/>
                  </a:moveTo>
                  <a:lnTo>
                    <a:pt x="22" y="0"/>
                  </a:lnTo>
                  <a:lnTo>
                    <a:pt x="22" y="20"/>
                  </a:lnTo>
                  <a:lnTo>
                    <a:pt x="9" y="20"/>
                  </a:lnTo>
                  <a:lnTo>
                    <a:pt x="9" y="11"/>
                  </a:lnTo>
                  <a:lnTo>
                    <a:pt x="0"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22" name="Rectangle 450"/>
            <p:cNvSpPr>
              <a:spLocks noChangeArrowheads="1"/>
            </p:cNvSpPr>
            <p:nvPr/>
          </p:nvSpPr>
          <p:spPr bwMode="auto">
            <a:xfrm>
              <a:off x="1097882" y="2460726"/>
              <a:ext cx="317575"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23" name="Freeform 451"/>
            <p:cNvSpPr>
              <a:spLocks noEditPoints="1"/>
            </p:cNvSpPr>
            <p:nvPr/>
          </p:nvSpPr>
          <p:spPr bwMode="auto">
            <a:xfrm>
              <a:off x="1083446" y="2443885"/>
              <a:ext cx="348851" cy="322387"/>
            </a:xfrm>
            <a:custGeom>
              <a:avLst/>
              <a:gdLst/>
              <a:ahLst/>
              <a:cxnLst>
                <a:cxn ang="0">
                  <a:pos x="13" y="13"/>
                </a:cxn>
                <a:cxn ang="0">
                  <a:pos x="13" y="120"/>
                </a:cxn>
                <a:cxn ang="0">
                  <a:pos x="131" y="120"/>
                </a:cxn>
                <a:cxn ang="0">
                  <a:pos x="131" y="13"/>
                </a:cxn>
                <a:cxn ang="0">
                  <a:pos x="13" y="13"/>
                </a:cxn>
                <a:cxn ang="0">
                  <a:pos x="6" y="0"/>
                </a:cxn>
                <a:cxn ang="0">
                  <a:pos x="138" y="0"/>
                </a:cxn>
                <a:cxn ang="0">
                  <a:pos x="142" y="1"/>
                </a:cxn>
                <a:cxn ang="0">
                  <a:pos x="143" y="3"/>
                </a:cxn>
                <a:cxn ang="0">
                  <a:pos x="145" y="7"/>
                </a:cxn>
                <a:cxn ang="0">
                  <a:pos x="145" y="128"/>
                </a:cxn>
                <a:cxn ang="0">
                  <a:pos x="144" y="130"/>
                </a:cxn>
                <a:cxn ang="0">
                  <a:pos x="141" y="133"/>
                </a:cxn>
                <a:cxn ang="0">
                  <a:pos x="139" y="134"/>
                </a:cxn>
                <a:cxn ang="0">
                  <a:pos x="6" y="134"/>
                </a:cxn>
                <a:cxn ang="0">
                  <a:pos x="3" y="133"/>
                </a:cxn>
                <a:cxn ang="0">
                  <a:pos x="2" y="132"/>
                </a:cxn>
                <a:cxn ang="0">
                  <a:pos x="0" y="130"/>
                </a:cxn>
                <a:cxn ang="0">
                  <a:pos x="0" y="127"/>
                </a:cxn>
                <a:cxn ang="0">
                  <a:pos x="0" y="7"/>
                </a:cxn>
                <a:cxn ang="0">
                  <a:pos x="1" y="3"/>
                </a:cxn>
                <a:cxn ang="0">
                  <a:pos x="2" y="1"/>
                </a:cxn>
                <a:cxn ang="0">
                  <a:pos x="6" y="0"/>
                </a:cxn>
              </a:cxnLst>
              <a:rect l="0" t="0" r="r" b="b"/>
              <a:pathLst>
                <a:path w="145" h="134">
                  <a:moveTo>
                    <a:pt x="13" y="13"/>
                  </a:moveTo>
                  <a:lnTo>
                    <a:pt x="13" y="120"/>
                  </a:lnTo>
                  <a:lnTo>
                    <a:pt x="131" y="120"/>
                  </a:lnTo>
                  <a:lnTo>
                    <a:pt x="131" y="13"/>
                  </a:lnTo>
                  <a:lnTo>
                    <a:pt x="13" y="13"/>
                  </a:lnTo>
                  <a:close/>
                  <a:moveTo>
                    <a:pt x="6" y="0"/>
                  </a:moveTo>
                  <a:lnTo>
                    <a:pt x="138" y="0"/>
                  </a:lnTo>
                  <a:lnTo>
                    <a:pt x="142" y="1"/>
                  </a:lnTo>
                  <a:lnTo>
                    <a:pt x="143" y="3"/>
                  </a:lnTo>
                  <a:lnTo>
                    <a:pt x="145" y="7"/>
                  </a:lnTo>
                  <a:lnTo>
                    <a:pt x="145" y="128"/>
                  </a:lnTo>
                  <a:lnTo>
                    <a:pt x="144" y="130"/>
                  </a:lnTo>
                  <a:lnTo>
                    <a:pt x="141" y="133"/>
                  </a:lnTo>
                  <a:lnTo>
                    <a:pt x="139" y="134"/>
                  </a:lnTo>
                  <a:lnTo>
                    <a:pt x="6" y="134"/>
                  </a:lnTo>
                  <a:lnTo>
                    <a:pt x="3" y="133"/>
                  </a:lnTo>
                  <a:lnTo>
                    <a:pt x="2" y="132"/>
                  </a:lnTo>
                  <a:lnTo>
                    <a:pt x="0" y="130"/>
                  </a:lnTo>
                  <a:lnTo>
                    <a:pt x="0" y="127"/>
                  </a:lnTo>
                  <a:lnTo>
                    <a:pt x="0" y="7"/>
                  </a:lnTo>
                  <a:lnTo>
                    <a:pt x="1" y="3"/>
                  </a:lnTo>
                  <a:lnTo>
                    <a:pt x="2"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24" name="Freeform 452"/>
            <p:cNvSpPr>
              <a:spLocks/>
            </p:cNvSpPr>
            <p:nvPr/>
          </p:nvSpPr>
          <p:spPr bwMode="auto">
            <a:xfrm>
              <a:off x="1172464" y="251606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25" name="Rectangle 453"/>
            <p:cNvSpPr>
              <a:spLocks noChangeArrowheads="1"/>
            </p:cNvSpPr>
            <p:nvPr/>
          </p:nvSpPr>
          <p:spPr bwMode="auto">
            <a:xfrm>
              <a:off x="1097882" y="4339710"/>
              <a:ext cx="317575"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26" name="Freeform 454"/>
            <p:cNvSpPr>
              <a:spLocks noEditPoints="1"/>
            </p:cNvSpPr>
            <p:nvPr/>
          </p:nvSpPr>
          <p:spPr bwMode="auto">
            <a:xfrm>
              <a:off x="1083446" y="4325275"/>
              <a:ext cx="348851" cy="322387"/>
            </a:xfrm>
            <a:custGeom>
              <a:avLst/>
              <a:gdLst/>
              <a:ahLst/>
              <a:cxnLst>
                <a:cxn ang="0">
                  <a:pos x="13" y="13"/>
                </a:cxn>
                <a:cxn ang="0">
                  <a:pos x="13" y="120"/>
                </a:cxn>
                <a:cxn ang="0">
                  <a:pos x="131" y="120"/>
                </a:cxn>
                <a:cxn ang="0">
                  <a:pos x="131" y="13"/>
                </a:cxn>
                <a:cxn ang="0">
                  <a:pos x="13" y="13"/>
                </a:cxn>
                <a:cxn ang="0">
                  <a:pos x="6" y="0"/>
                </a:cxn>
                <a:cxn ang="0">
                  <a:pos x="138" y="0"/>
                </a:cxn>
                <a:cxn ang="0">
                  <a:pos x="141" y="1"/>
                </a:cxn>
                <a:cxn ang="0">
                  <a:pos x="143" y="2"/>
                </a:cxn>
                <a:cxn ang="0">
                  <a:pos x="144" y="4"/>
                </a:cxn>
                <a:cxn ang="0">
                  <a:pos x="145" y="6"/>
                </a:cxn>
                <a:cxn ang="0">
                  <a:pos x="145" y="127"/>
                </a:cxn>
                <a:cxn ang="0">
                  <a:pos x="144" y="130"/>
                </a:cxn>
                <a:cxn ang="0">
                  <a:pos x="141" y="132"/>
                </a:cxn>
                <a:cxn ang="0">
                  <a:pos x="138" y="134"/>
                </a:cxn>
                <a:cxn ang="0">
                  <a:pos x="6" y="134"/>
                </a:cxn>
                <a:cxn ang="0">
                  <a:pos x="2" y="132"/>
                </a:cxn>
                <a:cxn ang="0">
                  <a:pos x="1" y="130"/>
                </a:cxn>
                <a:cxn ang="0">
                  <a:pos x="0" y="126"/>
                </a:cxn>
                <a:cxn ang="0">
                  <a:pos x="0" y="6"/>
                </a:cxn>
                <a:cxn ang="0">
                  <a:pos x="0" y="4"/>
                </a:cxn>
                <a:cxn ang="0">
                  <a:pos x="2" y="2"/>
                </a:cxn>
                <a:cxn ang="0">
                  <a:pos x="3" y="1"/>
                </a:cxn>
                <a:cxn ang="0">
                  <a:pos x="6" y="0"/>
                </a:cxn>
              </a:cxnLst>
              <a:rect l="0" t="0" r="r" b="b"/>
              <a:pathLst>
                <a:path w="145" h="134">
                  <a:moveTo>
                    <a:pt x="13" y="13"/>
                  </a:moveTo>
                  <a:lnTo>
                    <a:pt x="13" y="120"/>
                  </a:lnTo>
                  <a:lnTo>
                    <a:pt x="131" y="120"/>
                  </a:lnTo>
                  <a:lnTo>
                    <a:pt x="131" y="13"/>
                  </a:lnTo>
                  <a:lnTo>
                    <a:pt x="13" y="13"/>
                  </a:lnTo>
                  <a:close/>
                  <a:moveTo>
                    <a:pt x="6" y="0"/>
                  </a:moveTo>
                  <a:lnTo>
                    <a:pt x="138" y="0"/>
                  </a:lnTo>
                  <a:lnTo>
                    <a:pt x="141" y="1"/>
                  </a:lnTo>
                  <a:lnTo>
                    <a:pt x="143" y="2"/>
                  </a:lnTo>
                  <a:lnTo>
                    <a:pt x="144" y="4"/>
                  </a:lnTo>
                  <a:lnTo>
                    <a:pt x="145" y="6"/>
                  </a:lnTo>
                  <a:lnTo>
                    <a:pt x="145" y="127"/>
                  </a:lnTo>
                  <a:lnTo>
                    <a:pt x="144" y="130"/>
                  </a:lnTo>
                  <a:lnTo>
                    <a:pt x="141" y="132"/>
                  </a:lnTo>
                  <a:lnTo>
                    <a:pt x="138" y="134"/>
                  </a:lnTo>
                  <a:lnTo>
                    <a:pt x="6" y="134"/>
                  </a:lnTo>
                  <a:lnTo>
                    <a:pt x="2" y="132"/>
                  </a:lnTo>
                  <a:lnTo>
                    <a:pt x="1" y="130"/>
                  </a:lnTo>
                  <a:lnTo>
                    <a:pt x="0" y="126"/>
                  </a:lnTo>
                  <a:lnTo>
                    <a:pt x="0" y="6"/>
                  </a:lnTo>
                  <a:lnTo>
                    <a:pt x="0" y="4"/>
                  </a:lnTo>
                  <a:lnTo>
                    <a:pt x="2" y="2"/>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27" name="Freeform 455"/>
            <p:cNvSpPr>
              <a:spLocks/>
            </p:cNvSpPr>
            <p:nvPr/>
          </p:nvSpPr>
          <p:spPr bwMode="auto">
            <a:xfrm>
              <a:off x="1172464" y="439745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28" name="Rectangle 456"/>
            <p:cNvSpPr>
              <a:spLocks noChangeArrowheads="1"/>
            </p:cNvSpPr>
            <p:nvPr/>
          </p:nvSpPr>
          <p:spPr bwMode="auto">
            <a:xfrm>
              <a:off x="1097882" y="3370145"/>
              <a:ext cx="317575" cy="291110"/>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29" name="Freeform 457"/>
            <p:cNvSpPr>
              <a:spLocks noEditPoints="1"/>
            </p:cNvSpPr>
            <p:nvPr/>
          </p:nvSpPr>
          <p:spPr bwMode="auto">
            <a:xfrm>
              <a:off x="1083446" y="3353304"/>
              <a:ext cx="348851" cy="322387"/>
            </a:xfrm>
            <a:custGeom>
              <a:avLst/>
              <a:gdLst/>
              <a:ahLst/>
              <a:cxnLst>
                <a:cxn ang="0">
                  <a:pos x="13" y="14"/>
                </a:cxn>
                <a:cxn ang="0">
                  <a:pos x="13" y="120"/>
                </a:cxn>
                <a:cxn ang="0">
                  <a:pos x="131" y="120"/>
                </a:cxn>
                <a:cxn ang="0">
                  <a:pos x="131" y="14"/>
                </a:cxn>
                <a:cxn ang="0">
                  <a:pos x="13" y="14"/>
                </a:cxn>
                <a:cxn ang="0">
                  <a:pos x="6" y="0"/>
                </a:cxn>
                <a:cxn ang="0">
                  <a:pos x="138" y="0"/>
                </a:cxn>
                <a:cxn ang="0">
                  <a:pos x="142" y="2"/>
                </a:cxn>
                <a:cxn ang="0">
                  <a:pos x="143" y="4"/>
                </a:cxn>
                <a:cxn ang="0">
                  <a:pos x="145" y="7"/>
                </a:cxn>
                <a:cxn ang="0">
                  <a:pos x="145" y="128"/>
                </a:cxn>
                <a:cxn ang="0">
                  <a:pos x="144" y="131"/>
                </a:cxn>
                <a:cxn ang="0">
                  <a:pos x="141" y="133"/>
                </a:cxn>
                <a:cxn ang="0">
                  <a:pos x="139" y="134"/>
                </a:cxn>
                <a:cxn ang="0">
                  <a:pos x="6" y="134"/>
                </a:cxn>
                <a:cxn ang="0">
                  <a:pos x="3" y="133"/>
                </a:cxn>
                <a:cxn ang="0">
                  <a:pos x="2" y="132"/>
                </a:cxn>
                <a:cxn ang="0">
                  <a:pos x="0" y="130"/>
                </a:cxn>
                <a:cxn ang="0">
                  <a:pos x="0" y="128"/>
                </a:cxn>
                <a:cxn ang="0">
                  <a:pos x="0" y="7"/>
                </a:cxn>
                <a:cxn ang="0">
                  <a:pos x="1" y="4"/>
                </a:cxn>
                <a:cxn ang="0">
                  <a:pos x="2" y="2"/>
                </a:cxn>
                <a:cxn ang="0">
                  <a:pos x="6" y="0"/>
                </a:cxn>
              </a:cxnLst>
              <a:rect l="0" t="0" r="r" b="b"/>
              <a:pathLst>
                <a:path w="145" h="134">
                  <a:moveTo>
                    <a:pt x="13" y="14"/>
                  </a:moveTo>
                  <a:lnTo>
                    <a:pt x="13" y="120"/>
                  </a:lnTo>
                  <a:lnTo>
                    <a:pt x="131" y="120"/>
                  </a:lnTo>
                  <a:lnTo>
                    <a:pt x="131" y="14"/>
                  </a:lnTo>
                  <a:lnTo>
                    <a:pt x="13" y="14"/>
                  </a:lnTo>
                  <a:close/>
                  <a:moveTo>
                    <a:pt x="6" y="0"/>
                  </a:moveTo>
                  <a:lnTo>
                    <a:pt x="138" y="0"/>
                  </a:lnTo>
                  <a:lnTo>
                    <a:pt x="142" y="2"/>
                  </a:lnTo>
                  <a:lnTo>
                    <a:pt x="143" y="4"/>
                  </a:lnTo>
                  <a:lnTo>
                    <a:pt x="145" y="7"/>
                  </a:lnTo>
                  <a:lnTo>
                    <a:pt x="145" y="128"/>
                  </a:lnTo>
                  <a:lnTo>
                    <a:pt x="144" y="131"/>
                  </a:lnTo>
                  <a:lnTo>
                    <a:pt x="141" y="133"/>
                  </a:lnTo>
                  <a:lnTo>
                    <a:pt x="139" y="134"/>
                  </a:lnTo>
                  <a:lnTo>
                    <a:pt x="6" y="134"/>
                  </a:lnTo>
                  <a:lnTo>
                    <a:pt x="3" y="133"/>
                  </a:lnTo>
                  <a:lnTo>
                    <a:pt x="2" y="132"/>
                  </a:lnTo>
                  <a:lnTo>
                    <a:pt x="0" y="130"/>
                  </a:lnTo>
                  <a:lnTo>
                    <a:pt x="0" y="128"/>
                  </a:lnTo>
                  <a:lnTo>
                    <a:pt x="0" y="7"/>
                  </a:lnTo>
                  <a:lnTo>
                    <a:pt x="1" y="4"/>
                  </a:lnTo>
                  <a:lnTo>
                    <a:pt x="2"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30" name="Freeform 458"/>
            <p:cNvSpPr>
              <a:spLocks/>
            </p:cNvSpPr>
            <p:nvPr/>
          </p:nvSpPr>
          <p:spPr bwMode="auto">
            <a:xfrm>
              <a:off x="1170058" y="3435104"/>
              <a:ext cx="173223" cy="168411"/>
            </a:xfrm>
            <a:custGeom>
              <a:avLst/>
              <a:gdLst/>
              <a:ahLst/>
              <a:cxnLst>
                <a:cxn ang="0">
                  <a:pos x="0" y="0"/>
                </a:cxn>
                <a:cxn ang="0">
                  <a:pos x="13" y="0"/>
                </a:cxn>
                <a:cxn ang="0">
                  <a:pos x="36" y="28"/>
                </a:cxn>
                <a:cxn ang="0">
                  <a:pos x="59" y="0"/>
                </a:cxn>
                <a:cxn ang="0">
                  <a:pos x="72" y="0"/>
                </a:cxn>
                <a:cxn ang="0">
                  <a:pos x="42" y="34"/>
                </a:cxn>
                <a:cxn ang="0">
                  <a:pos x="72" y="70"/>
                </a:cxn>
                <a:cxn ang="0">
                  <a:pos x="59" y="70"/>
                </a:cxn>
                <a:cxn ang="0">
                  <a:pos x="36" y="41"/>
                </a:cxn>
                <a:cxn ang="0">
                  <a:pos x="12" y="70"/>
                </a:cxn>
                <a:cxn ang="0">
                  <a:pos x="0" y="70"/>
                </a:cxn>
                <a:cxn ang="0">
                  <a:pos x="29" y="35"/>
                </a:cxn>
                <a:cxn ang="0">
                  <a:pos x="0" y="0"/>
                </a:cxn>
              </a:cxnLst>
              <a:rect l="0" t="0" r="r" b="b"/>
              <a:pathLst>
                <a:path w="72" h="70">
                  <a:moveTo>
                    <a:pt x="0" y="0"/>
                  </a:moveTo>
                  <a:lnTo>
                    <a:pt x="13" y="0"/>
                  </a:lnTo>
                  <a:lnTo>
                    <a:pt x="36" y="28"/>
                  </a:lnTo>
                  <a:lnTo>
                    <a:pt x="59" y="0"/>
                  </a:lnTo>
                  <a:lnTo>
                    <a:pt x="72" y="0"/>
                  </a:lnTo>
                  <a:lnTo>
                    <a:pt x="42" y="34"/>
                  </a:lnTo>
                  <a:lnTo>
                    <a:pt x="72" y="70"/>
                  </a:lnTo>
                  <a:lnTo>
                    <a:pt x="59" y="70"/>
                  </a:lnTo>
                  <a:lnTo>
                    <a:pt x="36" y="41"/>
                  </a:lnTo>
                  <a:lnTo>
                    <a:pt x="12" y="70"/>
                  </a:lnTo>
                  <a:lnTo>
                    <a:pt x="0" y="70"/>
                  </a:lnTo>
                  <a:lnTo>
                    <a:pt x="29" y="3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31" name="Rectangle 459"/>
            <p:cNvSpPr>
              <a:spLocks noChangeArrowheads="1"/>
            </p:cNvSpPr>
            <p:nvPr/>
          </p:nvSpPr>
          <p:spPr bwMode="auto">
            <a:xfrm>
              <a:off x="1906254" y="2460726"/>
              <a:ext cx="315169"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32" name="Freeform 460"/>
            <p:cNvSpPr>
              <a:spLocks noEditPoints="1"/>
            </p:cNvSpPr>
            <p:nvPr/>
          </p:nvSpPr>
          <p:spPr bwMode="auto">
            <a:xfrm>
              <a:off x="1889413" y="2443885"/>
              <a:ext cx="348851" cy="322387"/>
            </a:xfrm>
            <a:custGeom>
              <a:avLst/>
              <a:gdLst/>
              <a:ahLst/>
              <a:cxnLst>
                <a:cxn ang="0">
                  <a:pos x="14" y="13"/>
                </a:cxn>
                <a:cxn ang="0">
                  <a:pos x="14" y="120"/>
                </a:cxn>
                <a:cxn ang="0">
                  <a:pos x="132" y="120"/>
                </a:cxn>
                <a:cxn ang="0">
                  <a:pos x="132" y="13"/>
                </a:cxn>
                <a:cxn ang="0">
                  <a:pos x="14" y="13"/>
                </a:cxn>
                <a:cxn ang="0">
                  <a:pos x="7" y="0"/>
                </a:cxn>
                <a:cxn ang="0">
                  <a:pos x="138" y="0"/>
                </a:cxn>
                <a:cxn ang="0">
                  <a:pos x="142" y="1"/>
                </a:cxn>
                <a:cxn ang="0">
                  <a:pos x="144" y="3"/>
                </a:cxn>
                <a:cxn ang="0">
                  <a:pos x="145" y="7"/>
                </a:cxn>
                <a:cxn ang="0">
                  <a:pos x="145" y="127"/>
                </a:cxn>
                <a:cxn ang="0">
                  <a:pos x="144" y="130"/>
                </a:cxn>
                <a:cxn ang="0">
                  <a:pos x="142" y="133"/>
                </a:cxn>
                <a:cxn ang="0">
                  <a:pos x="138" y="134"/>
                </a:cxn>
                <a:cxn ang="0">
                  <a:pos x="7" y="134"/>
                </a:cxn>
                <a:cxn ang="0">
                  <a:pos x="4" y="133"/>
                </a:cxn>
                <a:cxn ang="0">
                  <a:pos x="2" y="132"/>
                </a:cxn>
                <a:cxn ang="0">
                  <a:pos x="1" y="130"/>
                </a:cxn>
                <a:cxn ang="0">
                  <a:pos x="0" y="127"/>
                </a:cxn>
                <a:cxn ang="0">
                  <a:pos x="0" y="7"/>
                </a:cxn>
                <a:cxn ang="0">
                  <a:pos x="2" y="3"/>
                </a:cxn>
                <a:cxn ang="0">
                  <a:pos x="3" y="1"/>
                </a:cxn>
                <a:cxn ang="0">
                  <a:pos x="7" y="0"/>
                </a:cxn>
              </a:cxnLst>
              <a:rect l="0" t="0" r="r" b="b"/>
              <a:pathLst>
                <a:path w="145" h="134">
                  <a:moveTo>
                    <a:pt x="14" y="13"/>
                  </a:moveTo>
                  <a:lnTo>
                    <a:pt x="14" y="120"/>
                  </a:lnTo>
                  <a:lnTo>
                    <a:pt x="132" y="120"/>
                  </a:lnTo>
                  <a:lnTo>
                    <a:pt x="132" y="13"/>
                  </a:lnTo>
                  <a:lnTo>
                    <a:pt x="14" y="13"/>
                  </a:lnTo>
                  <a:close/>
                  <a:moveTo>
                    <a:pt x="7" y="0"/>
                  </a:moveTo>
                  <a:lnTo>
                    <a:pt x="138" y="0"/>
                  </a:lnTo>
                  <a:lnTo>
                    <a:pt x="142" y="1"/>
                  </a:lnTo>
                  <a:lnTo>
                    <a:pt x="144" y="3"/>
                  </a:lnTo>
                  <a:lnTo>
                    <a:pt x="145" y="7"/>
                  </a:lnTo>
                  <a:lnTo>
                    <a:pt x="145" y="127"/>
                  </a:lnTo>
                  <a:lnTo>
                    <a:pt x="144" y="130"/>
                  </a:lnTo>
                  <a:lnTo>
                    <a:pt x="142" y="133"/>
                  </a:lnTo>
                  <a:lnTo>
                    <a:pt x="138" y="134"/>
                  </a:lnTo>
                  <a:lnTo>
                    <a:pt x="7" y="134"/>
                  </a:lnTo>
                  <a:lnTo>
                    <a:pt x="4" y="133"/>
                  </a:lnTo>
                  <a:lnTo>
                    <a:pt x="2" y="132"/>
                  </a:lnTo>
                  <a:lnTo>
                    <a:pt x="1" y="130"/>
                  </a:lnTo>
                  <a:lnTo>
                    <a:pt x="0" y="127"/>
                  </a:lnTo>
                  <a:lnTo>
                    <a:pt x="0" y="7"/>
                  </a:lnTo>
                  <a:lnTo>
                    <a:pt x="2" y="3"/>
                  </a:lnTo>
                  <a:lnTo>
                    <a:pt x="3"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33" name="Freeform 461"/>
            <p:cNvSpPr>
              <a:spLocks/>
            </p:cNvSpPr>
            <p:nvPr/>
          </p:nvSpPr>
          <p:spPr bwMode="auto">
            <a:xfrm>
              <a:off x="1980836" y="251606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34" name="Rectangle 462"/>
            <p:cNvSpPr>
              <a:spLocks noChangeArrowheads="1"/>
            </p:cNvSpPr>
            <p:nvPr/>
          </p:nvSpPr>
          <p:spPr bwMode="auto">
            <a:xfrm>
              <a:off x="1906254" y="4339710"/>
              <a:ext cx="315169"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35" name="Freeform 463"/>
            <p:cNvSpPr>
              <a:spLocks noEditPoints="1"/>
            </p:cNvSpPr>
            <p:nvPr/>
          </p:nvSpPr>
          <p:spPr bwMode="auto">
            <a:xfrm>
              <a:off x="1889413" y="4325275"/>
              <a:ext cx="348851" cy="322387"/>
            </a:xfrm>
            <a:custGeom>
              <a:avLst/>
              <a:gdLst/>
              <a:ahLst/>
              <a:cxnLst>
                <a:cxn ang="0">
                  <a:pos x="14" y="13"/>
                </a:cxn>
                <a:cxn ang="0">
                  <a:pos x="14" y="120"/>
                </a:cxn>
                <a:cxn ang="0">
                  <a:pos x="132" y="120"/>
                </a:cxn>
                <a:cxn ang="0">
                  <a:pos x="132" y="13"/>
                </a:cxn>
                <a:cxn ang="0">
                  <a:pos x="14" y="13"/>
                </a:cxn>
                <a:cxn ang="0">
                  <a:pos x="7" y="0"/>
                </a:cxn>
                <a:cxn ang="0">
                  <a:pos x="138" y="0"/>
                </a:cxn>
                <a:cxn ang="0">
                  <a:pos x="142" y="1"/>
                </a:cxn>
                <a:cxn ang="0">
                  <a:pos x="144" y="2"/>
                </a:cxn>
                <a:cxn ang="0">
                  <a:pos x="145" y="6"/>
                </a:cxn>
                <a:cxn ang="0">
                  <a:pos x="145" y="126"/>
                </a:cxn>
                <a:cxn ang="0">
                  <a:pos x="144" y="130"/>
                </a:cxn>
                <a:cxn ang="0">
                  <a:pos x="142" y="132"/>
                </a:cxn>
                <a:cxn ang="0">
                  <a:pos x="138" y="134"/>
                </a:cxn>
                <a:cxn ang="0">
                  <a:pos x="7" y="134"/>
                </a:cxn>
                <a:cxn ang="0">
                  <a:pos x="3" y="132"/>
                </a:cxn>
                <a:cxn ang="0">
                  <a:pos x="2" y="130"/>
                </a:cxn>
                <a:cxn ang="0">
                  <a:pos x="0" y="126"/>
                </a:cxn>
                <a:cxn ang="0">
                  <a:pos x="0" y="6"/>
                </a:cxn>
                <a:cxn ang="0">
                  <a:pos x="1" y="4"/>
                </a:cxn>
                <a:cxn ang="0">
                  <a:pos x="2" y="2"/>
                </a:cxn>
                <a:cxn ang="0">
                  <a:pos x="4" y="1"/>
                </a:cxn>
                <a:cxn ang="0">
                  <a:pos x="7" y="0"/>
                </a:cxn>
              </a:cxnLst>
              <a:rect l="0" t="0" r="r" b="b"/>
              <a:pathLst>
                <a:path w="145" h="134">
                  <a:moveTo>
                    <a:pt x="14" y="13"/>
                  </a:moveTo>
                  <a:lnTo>
                    <a:pt x="14" y="120"/>
                  </a:lnTo>
                  <a:lnTo>
                    <a:pt x="132" y="120"/>
                  </a:lnTo>
                  <a:lnTo>
                    <a:pt x="132" y="13"/>
                  </a:lnTo>
                  <a:lnTo>
                    <a:pt x="14" y="13"/>
                  </a:lnTo>
                  <a:close/>
                  <a:moveTo>
                    <a:pt x="7" y="0"/>
                  </a:moveTo>
                  <a:lnTo>
                    <a:pt x="138" y="0"/>
                  </a:lnTo>
                  <a:lnTo>
                    <a:pt x="142" y="1"/>
                  </a:lnTo>
                  <a:lnTo>
                    <a:pt x="144" y="2"/>
                  </a:lnTo>
                  <a:lnTo>
                    <a:pt x="145" y="6"/>
                  </a:lnTo>
                  <a:lnTo>
                    <a:pt x="145" y="126"/>
                  </a:lnTo>
                  <a:lnTo>
                    <a:pt x="144" y="130"/>
                  </a:lnTo>
                  <a:lnTo>
                    <a:pt x="142" y="132"/>
                  </a:lnTo>
                  <a:lnTo>
                    <a:pt x="138" y="134"/>
                  </a:lnTo>
                  <a:lnTo>
                    <a:pt x="7" y="134"/>
                  </a:lnTo>
                  <a:lnTo>
                    <a:pt x="3" y="132"/>
                  </a:lnTo>
                  <a:lnTo>
                    <a:pt x="2" y="130"/>
                  </a:lnTo>
                  <a:lnTo>
                    <a:pt x="0" y="126"/>
                  </a:lnTo>
                  <a:lnTo>
                    <a:pt x="0" y="6"/>
                  </a:lnTo>
                  <a:lnTo>
                    <a:pt x="1" y="4"/>
                  </a:lnTo>
                  <a:lnTo>
                    <a:pt x="2" y="2"/>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36" name="Freeform 464"/>
            <p:cNvSpPr>
              <a:spLocks/>
            </p:cNvSpPr>
            <p:nvPr/>
          </p:nvSpPr>
          <p:spPr bwMode="auto">
            <a:xfrm>
              <a:off x="1980836" y="439745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37" name="Rectangle 465"/>
            <p:cNvSpPr>
              <a:spLocks noChangeArrowheads="1"/>
            </p:cNvSpPr>
            <p:nvPr/>
          </p:nvSpPr>
          <p:spPr bwMode="auto">
            <a:xfrm>
              <a:off x="1906254" y="3370145"/>
              <a:ext cx="315169" cy="291110"/>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38" name="Freeform 466"/>
            <p:cNvSpPr>
              <a:spLocks noEditPoints="1"/>
            </p:cNvSpPr>
            <p:nvPr/>
          </p:nvSpPr>
          <p:spPr bwMode="auto">
            <a:xfrm>
              <a:off x="1889413" y="3353304"/>
              <a:ext cx="348851" cy="322387"/>
            </a:xfrm>
            <a:custGeom>
              <a:avLst/>
              <a:gdLst/>
              <a:ahLst/>
              <a:cxnLst>
                <a:cxn ang="0">
                  <a:pos x="14" y="14"/>
                </a:cxn>
                <a:cxn ang="0">
                  <a:pos x="14" y="120"/>
                </a:cxn>
                <a:cxn ang="0">
                  <a:pos x="132" y="120"/>
                </a:cxn>
                <a:cxn ang="0">
                  <a:pos x="132" y="14"/>
                </a:cxn>
                <a:cxn ang="0">
                  <a:pos x="14" y="14"/>
                </a:cxn>
                <a:cxn ang="0">
                  <a:pos x="7" y="0"/>
                </a:cxn>
                <a:cxn ang="0">
                  <a:pos x="138" y="0"/>
                </a:cxn>
                <a:cxn ang="0">
                  <a:pos x="142" y="2"/>
                </a:cxn>
                <a:cxn ang="0">
                  <a:pos x="144" y="4"/>
                </a:cxn>
                <a:cxn ang="0">
                  <a:pos x="145" y="7"/>
                </a:cxn>
                <a:cxn ang="0">
                  <a:pos x="145" y="128"/>
                </a:cxn>
                <a:cxn ang="0">
                  <a:pos x="144" y="131"/>
                </a:cxn>
                <a:cxn ang="0">
                  <a:pos x="142" y="133"/>
                </a:cxn>
                <a:cxn ang="0">
                  <a:pos x="138" y="134"/>
                </a:cxn>
                <a:cxn ang="0">
                  <a:pos x="7" y="134"/>
                </a:cxn>
                <a:cxn ang="0">
                  <a:pos x="4" y="133"/>
                </a:cxn>
                <a:cxn ang="0">
                  <a:pos x="2" y="132"/>
                </a:cxn>
                <a:cxn ang="0">
                  <a:pos x="1" y="130"/>
                </a:cxn>
                <a:cxn ang="0">
                  <a:pos x="0" y="128"/>
                </a:cxn>
                <a:cxn ang="0">
                  <a:pos x="0" y="7"/>
                </a:cxn>
                <a:cxn ang="0">
                  <a:pos x="2" y="4"/>
                </a:cxn>
                <a:cxn ang="0">
                  <a:pos x="3" y="2"/>
                </a:cxn>
                <a:cxn ang="0">
                  <a:pos x="7" y="0"/>
                </a:cxn>
              </a:cxnLst>
              <a:rect l="0" t="0" r="r" b="b"/>
              <a:pathLst>
                <a:path w="145" h="134">
                  <a:moveTo>
                    <a:pt x="14" y="14"/>
                  </a:moveTo>
                  <a:lnTo>
                    <a:pt x="14" y="120"/>
                  </a:lnTo>
                  <a:lnTo>
                    <a:pt x="132" y="120"/>
                  </a:lnTo>
                  <a:lnTo>
                    <a:pt x="132" y="14"/>
                  </a:lnTo>
                  <a:lnTo>
                    <a:pt x="14" y="14"/>
                  </a:lnTo>
                  <a:close/>
                  <a:moveTo>
                    <a:pt x="7" y="0"/>
                  </a:moveTo>
                  <a:lnTo>
                    <a:pt x="138" y="0"/>
                  </a:lnTo>
                  <a:lnTo>
                    <a:pt x="142" y="2"/>
                  </a:lnTo>
                  <a:lnTo>
                    <a:pt x="144" y="4"/>
                  </a:lnTo>
                  <a:lnTo>
                    <a:pt x="145" y="7"/>
                  </a:lnTo>
                  <a:lnTo>
                    <a:pt x="145" y="128"/>
                  </a:lnTo>
                  <a:lnTo>
                    <a:pt x="144" y="131"/>
                  </a:lnTo>
                  <a:lnTo>
                    <a:pt x="142" y="133"/>
                  </a:lnTo>
                  <a:lnTo>
                    <a:pt x="138" y="134"/>
                  </a:lnTo>
                  <a:lnTo>
                    <a:pt x="7" y="134"/>
                  </a:lnTo>
                  <a:lnTo>
                    <a:pt x="4" y="133"/>
                  </a:lnTo>
                  <a:lnTo>
                    <a:pt x="2" y="132"/>
                  </a:lnTo>
                  <a:lnTo>
                    <a:pt x="1" y="130"/>
                  </a:lnTo>
                  <a:lnTo>
                    <a:pt x="0" y="128"/>
                  </a:lnTo>
                  <a:lnTo>
                    <a:pt x="0" y="7"/>
                  </a:lnTo>
                  <a:lnTo>
                    <a:pt x="2" y="4"/>
                  </a:lnTo>
                  <a:lnTo>
                    <a:pt x="3" y="2"/>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39" name="Freeform 467"/>
            <p:cNvSpPr>
              <a:spLocks/>
            </p:cNvSpPr>
            <p:nvPr/>
          </p:nvSpPr>
          <p:spPr bwMode="auto">
            <a:xfrm>
              <a:off x="1976024" y="3435104"/>
              <a:ext cx="175628" cy="168411"/>
            </a:xfrm>
            <a:custGeom>
              <a:avLst/>
              <a:gdLst/>
              <a:ahLst/>
              <a:cxnLst>
                <a:cxn ang="0">
                  <a:pos x="1" y="0"/>
                </a:cxn>
                <a:cxn ang="0">
                  <a:pos x="14" y="0"/>
                </a:cxn>
                <a:cxn ang="0">
                  <a:pos x="37" y="28"/>
                </a:cxn>
                <a:cxn ang="0">
                  <a:pos x="60" y="0"/>
                </a:cxn>
                <a:cxn ang="0">
                  <a:pos x="73" y="0"/>
                </a:cxn>
                <a:cxn ang="0">
                  <a:pos x="43" y="34"/>
                </a:cxn>
                <a:cxn ang="0">
                  <a:pos x="73" y="70"/>
                </a:cxn>
                <a:cxn ang="0">
                  <a:pos x="60" y="70"/>
                </a:cxn>
                <a:cxn ang="0">
                  <a:pos x="37" y="41"/>
                </a:cxn>
                <a:cxn ang="0">
                  <a:pos x="13" y="70"/>
                </a:cxn>
                <a:cxn ang="0">
                  <a:pos x="0" y="70"/>
                </a:cxn>
                <a:cxn ang="0">
                  <a:pos x="30" y="35"/>
                </a:cxn>
                <a:cxn ang="0">
                  <a:pos x="1" y="0"/>
                </a:cxn>
              </a:cxnLst>
              <a:rect l="0" t="0" r="r" b="b"/>
              <a:pathLst>
                <a:path w="73" h="70">
                  <a:moveTo>
                    <a:pt x="1" y="0"/>
                  </a:moveTo>
                  <a:lnTo>
                    <a:pt x="14" y="0"/>
                  </a:lnTo>
                  <a:lnTo>
                    <a:pt x="37" y="28"/>
                  </a:lnTo>
                  <a:lnTo>
                    <a:pt x="60" y="0"/>
                  </a:lnTo>
                  <a:lnTo>
                    <a:pt x="73" y="0"/>
                  </a:lnTo>
                  <a:lnTo>
                    <a:pt x="43" y="34"/>
                  </a:lnTo>
                  <a:lnTo>
                    <a:pt x="73" y="70"/>
                  </a:lnTo>
                  <a:lnTo>
                    <a:pt x="60" y="70"/>
                  </a:lnTo>
                  <a:lnTo>
                    <a:pt x="37" y="41"/>
                  </a:lnTo>
                  <a:lnTo>
                    <a:pt x="13" y="70"/>
                  </a:lnTo>
                  <a:lnTo>
                    <a:pt x="0" y="70"/>
                  </a:lnTo>
                  <a:lnTo>
                    <a:pt x="30" y="35"/>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40" name="Rectangle 468"/>
            <p:cNvSpPr>
              <a:spLocks noChangeArrowheads="1"/>
            </p:cNvSpPr>
            <p:nvPr/>
          </p:nvSpPr>
          <p:spPr bwMode="auto">
            <a:xfrm>
              <a:off x="698507" y="1996394"/>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41" name="Rectangle 469"/>
            <p:cNvSpPr>
              <a:spLocks noChangeArrowheads="1"/>
            </p:cNvSpPr>
            <p:nvPr/>
          </p:nvSpPr>
          <p:spPr bwMode="auto">
            <a:xfrm>
              <a:off x="698507" y="2927465"/>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42" name="Rectangle 470"/>
            <p:cNvSpPr>
              <a:spLocks noChangeArrowheads="1"/>
            </p:cNvSpPr>
            <p:nvPr/>
          </p:nvSpPr>
          <p:spPr bwMode="auto">
            <a:xfrm>
              <a:off x="698507" y="3858537"/>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43" name="Rectangle 471"/>
            <p:cNvSpPr>
              <a:spLocks noChangeArrowheads="1"/>
            </p:cNvSpPr>
            <p:nvPr/>
          </p:nvSpPr>
          <p:spPr bwMode="auto">
            <a:xfrm>
              <a:off x="698507" y="4787202"/>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44" name="Rectangle 472"/>
            <p:cNvSpPr>
              <a:spLocks noChangeArrowheads="1"/>
            </p:cNvSpPr>
            <p:nvPr/>
          </p:nvSpPr>
          <p:spPr bwMode="auto">
            <a:xfrm>
              <a:off x="1514097" y="1996394"/>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45" name="Rectangle 473"/>
            <p:cNvSpPr>
              <a:spLocks noChangeArrowheads="1"/>
            </p:cNvSpPr>
            <p:nvPr/>
          </p:nvSpPr>
          <p:spPr bwMode="auto">
            <a:xfrm>
              <a:off x="1514097" y="2927465"/>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46" name="Rectangle 474"/>
            <p:cNvSpPr>
              <a:spLocks noChangeArrowheads="1"/>
            </p:cNvSpPr>
            <p:nvPr/>
          </p:nvSpPr>
          <p:spPr bwMode="auto">
            <a:xfrm>
              <a:off x="1514097" y="3858537"/>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47" name="Rectangle 475"/>
            <p:cNvSpPr>
              <a:spLocks noChangeArrowheads="1"/>
            </p:cNvSpPr>
            <p:nvPr/>
          </p:nvSpPr>
          <p:spPr bwMode="auto">
            <a:xfrm>
              <a:off x="1514097" y="4787202"/>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48" name="Rectangle 476"/>
            <p:cNvSpPr>
              <a:spLocks noChangeArrowheads="1"/>
            </p:cNvSpPr>
            <p:nvPr/>
          </p:nvSpPr>
          <p:spPr bwMode="auto">
            <a:xfrm>
              <a:off x="2327281" y="1996394"/>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49" name="Rectangle 477"/>
            <p:cNvSpPr>
              <a:spLocks noChangeArrowheads="1"/>
            </p:cNvSpPr>
            <p:nvPr/>
          </p:nvSpPr>
          <p:spPr bwMode="auto">
            <a:xfrm>
              <a:off x="2327281" y="2927465"/>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50" name="Rectangle 478"/>
            <p:cNvSpPr>
              <a:spLocks noChangeArrowheads="1"/>
            </p:cNvSpPr>
            <p:nvPr/>
          </p:nvSpPr>
          <p:spPr bwMode="auto">
            <a:xfrm>
              <a:off x="2327281" y="3858537"/>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51" name="Rectangle 479"/>
            <p:cNvSpPr>
              <a:spLocks noChangeArrowheads="1"/>
            </p:cNvSpPr>
            <p:nvPr/>
          </p:nvSpPr>
          <p:spPr bwMode="auto">
            <a:xfrm>
              <a:off x="2327281" y="4787202"/>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69" name="群組 268"/>
          <p:cNvGrpSpPr/>
          <p:nvPr/>
        </p:nvGrpSpPr>
        <p:grpSpPr>
          <a:xfrm>
            <a:off x="683568" y="5373216"/>
            <a:ext cx="1799590" cy="226152"/>
            <a:chOff x="806771" y="5367017"/>
            <a:chExt cx="1799590" cy="226152"/>
          </a:xfrm>
        </p:grpSpPr>
        <p:sp>
          <p:nvSpPr>
            <p:cNvPr id="29207" name="Freeform 535"/>
            <p:cNvSpPr>
              <a:spLocks noEditPoints="1"/>
            </p:cNvSpPr>
            <p:nvPr/>
          </p:nvSpPr>
          <p:spPr bwMode="auto">
            <a:xfrm>
              <a:off x="806771" y="5376640"/>
              <a:ext cx="161193" cy="211717"/>
            </a:xfrm>
            <a:custGeom>
              <a:avLst/>
              <a:gdLst/>
              <a:ahLst/>
              <a:cxnLst>
                <a:cxn ang="0">
                  <a:pos x="12" y="78"/>
                </a:cxn>
                <a:cxn ang="0">
                  <a:pos x="40" y="77"/>
                </a:cxn>
                <a:cxn ang="0">
                  <a:pos x="46" y="76"/>
                </a:cxn>
                <a:cxn ang="0">
                  <a:pos x="52" y="71"/>
                </a:cxn>
                <a:cxn ang="0">
                  <a:pos x="54" y="67"/>
                </a:cxn>
                <a:cxn ang="0">
                  <a:pos x="55" y="58"/>
                </a:cxn>
                <a:cxn ang="0">
                  <a:pos x="53" y="53"/>
                </a:cxn>
                <a:cxn ang="0">
                  <a:pos x="50" y="49"/>
                </a:cxn>
                <a:cxn ang="0">
                  <a:pos x="44" y="47"/>
                </a:cxn>
                <a:cxn ang="0">
                  <a:pos x="36" y="45"/>
                </a:cxn>
                <a:cxn ang="0">
                  <a:pos x="12" y="10"/>
                </a:cxn>
                <a:cxn ang="0">
                  <a:pos x="31" y="36"/>
                </a:cxn>
                <a:cxn ang="0">
                  <a:pos x="36" y="35"/>
                </a:cxn>
                <a:cxn ang="0">
                  <a:pos x="45" y="30"/>
                </a:cxn>
                <a:cxn ang="0">
                  <a:pos x="47" y="26"/>
                </a:cxn>
                <a:cxn ang="0">
                  <a:pos x="46" y="16"/>
                </a:cxn>
                <a:cxn ang="0">
                  <a:pos x="44" y="14"/>
                </a:cxn>
                <a:cxn ang="0">
                  <a:pos x="40" y="11"/>
                </a:cxn>
                <a:cxn ang="0">
                  <a:pos x="12" y="10"/>
                </a:cxn>
                <a:cxn ang="0">
                  <a:pos x="35" y="0"/>
                </a:cxn>
                <a:cxn ang="0">
                  <a:pos x="44" y="1"/>
                </a:cxn>
                <a:cxn ang="0">
                  <a:pos x="50" y="4"/>
                </a:cxn>
                <a:cxn ang="0">
                  <a:pos x="55" y="8"/>
                </a:cxn>
                <a:cxn ang="0">
                  <a:pos x="59" y="13"/>
                </a:cxn>
                <a:cxn ang="0">
                  <a:pos x="59" y="20"/>
                </a:cxn>
                <a:cxn ang="0">
                  <a:pos x="56" y="30"/>
                </a:cxn>
                <a:cxn ang="0">
                  <a:pos x="51" y="36"/>
                </a:cxn>
                <a:cxn ang="0">
                  <a:pos x="48" y="38"/>
                </a:cxn>
                <a:cxn ang="0">
                  <a:pos x="62" y="46"/>
                </a:cxn>
                <a:cxn ang="0">
                  <a:pos x="67" y="61"/>
                </a:cxn>
                <a:cxn ang="0">
                  <a:pos x="64" y="72"/>
                </a:cxn>
                <a:cxn ang="0">
                  <a:pos x="60" y="78"/>
                </a:cxn>
                <a:cxn ang="0">
                  <a:pos x="53" y="84"/>
                </a:cxn>
                <a:cxn ang="0">
                  <a:pos x="40" y="87"/>
                </a:cxn>
                <a:cxn ang="0">
                  <a:pos x="0" y="88"/>
                </a:cxn>
              </a:cxnLst>
              <a:rect l="0" t="0" r="r" b="b"/>
              <a:pathLst>
                <a:path w="67" h="88">
                  <a:moveTo>
                    <a:pt x="12" y="45"/>
                  </a:moveTo>
                  <a:lnTo>
                    <a:pt x="12" y="78"/>
                  </a:lnTo>
                  <a:lnTo>
                    <a:pt x="35" y="78"/>
                  </a:lnTo>
                  <a:lnTo>
                    <a:pt x="40" y="77"/>
                  </a:lnTo>
                  <a:lnTo>
                    <a:pt x="43" y="76"/>
                  </a:lnTo>
                  <a:lnTo>
                    <a:pt x="46" y="76"/>
                  </a:lnTo>
                  <a:lnTo>
                    <a:pt x="48" y="74"/>
                  </a:lnTo>
                  <a:lnTo>
                    <a:pt x="52" y="71"/>
                  </a:lnTo>
                  <a:lnTo>
                    <a:pt x="53" y="69"/>
                  </a:lnTo>
                  <a:lnTo>
                    <a:pt x="54" y="67"/>
                  </a:lnTo>
                  <a:lnTo>
                    <a:pt x="55" y="64"/>
                  </a:lnTo>
                  <a:lnTo>
                    <a:pt x="55" y="58"/>
                  </a:lnTo>
                  <a:lnTo>
                    <a:pt x="54" y="55"/>
                  </a:lnTo>
                  <a:lnTo>
                    <a:pt x="53" y="53"/>
                  </a:lnTo>
                  <a:lnTo>
                    <a:pt x="51" y="51"/>
                  </a:lnTo>
                  <a:lnTo>
                    <a:pt x="50" y="49"/>
                  </a:lnTo>
                  <a:lnTo>
                    <a:pt x="48" y="48"/>
                  </a:lnTo>
                  <a:lnTo>
                    <a:pt x="44" y="47"/>
                  </a:lnTo>
                  <a:lnTo>
                    <a:pt x="40" y="46"/>
                  </a:lnTo>
                  <a:lnTo>
                    <a:pt x="36" y="45"/>
                  </a:lnTo>
                  <a:lnTo>
                    <a:pt x="12" y="45"/>
                  </a:lnTo>
                  <a:close/>
                  <a:moveTo>
                    <a:pt x="12" y="10"/>
                  </a:moveTo>
                  <a:lnTo>
                    <a:pt x="12" y="36"/>
                  </a:lnTo>
                  <a:lnTo>
                    <a:pt x="31" y="36"/>
                  </a:lnTo>
                  <a:lnTo>
                    <a:pt x="33" y="35"/>
                  </a:lnTo>
                  <a:lnTo>
                    <a:pt x="36" y="35"/>
                  </a:lnTo>
                  <a:lnTo>
                    <a:pt x="42" y="32"/>
                  </a:lnTo>
                  <a:lnTo>
                    <a:pt x="45" y="30"/>
                  </a:lnTo>
                  <a:lnTo>
                    <a:pt x="46" y="28"/>
                  </a:lnTo>
                  <a:lnTo>
                    <a:pt x="47" y="26"/>
                  </a:lnTo>
                  <a:lnTo>
                    <a:pt x="47" y="19"/>
                  </a:lnTo>
                  <a:lnTo>
                    <a:pt x="46" y="16"/>
                  </a:lnTo>
                  <a:lnTo>
                    <a:pt x="45" y="15"/>
                  </a:lnTo>
                  <a:lnTo>
                    <a:pt x="44" y="14"/>
                  </a:lnTo>
                  <a:lnTo>
                    <a:pt x="42" y="12"/>
                  </a:lnTo>
                  <a:lnTo>
                    <a:pt x="40" y="11"/>
                  </a:lnTo>
                  <a:lnTo>
                    <a:pt x="36" y="10"/>
                  </a:lnTo>
                  <a:lnTo>
                    <a:pt x="12" y="10"/>
                  </a:lnTo>
                  <a:close/>
                  <a:moveTo>
                    <a:pt x="0" y="0"/>
                  </a:moveTo>
                  <a:lnTo>
                    <a:pt x="35" y="0"/>
                  </a:lnTo>
                  <a:lnTo>
                    <a:pt x="41" y="1"/>
                  </a:lnTo>
                  <a:lnTo>
                    <a:pt x="44" y="1"/>
                  </a:lnTo>
                  <a:lnTo>
                    <a:pt x="47" y="3"/>
                  </a:lnTo>
                  <a:lnTo>
                    <a:pt x="50" y="4"/>
                  </a:lnTo>
                  <a:lnTo>
                    <a:pt x="53" y="6"/>
                  </a:lnTo>
                  <a:lnTo>
                    <a:pt x="55" y="8"/>
                  </a:lnTo>
                  <a:lnTo>
                    <a:pt x="57" y="10"/>
                  </a:lnTo>
                  <a:lnTo>
                    <a:pt x="59" y="13"/>
                  </a:lnTo>
                  <a:lnTo>
                    <a:pt x="59" y="16"/>
                  </a:lnTo>
                  <a:lnTo>
                    <a:pt x="59" y="20"/>
                  </a:lnTo>
                  <a:lnTo>
                    <a:pt x="59" y="26"/>
                  </a:lnTo>
                  <a:lnTo>
                    <a:pt x="56" y="30"/>
                  </a:lnTo>
                  <a:lnTo>
                    <a:pt x="54" y="33"/>
                  </a:lnTo>
                  <a:lnTo>
                    <a:pt x="51" y="36"/>
                  </a:lnTo>
                  <a:lnTo>
                    <a:pt x="48" y="38"/>
                  </a:lnTo>
                  <a:lnTo>
                    <a:pt x="48" y="38"/>
                  </a:lnTo>
                  <a:lnTo>
                    <a:pt x="55" y="41"/>
                  </a:lnTo>
                  <a:lnTo>
                    <a:pt x="62" y="46"/>
                  </a:lnTo>
                  <a:lnTo>
                    <a:pt x="66" y="52"/>
                  </a:lnTo>
                  <a:lnTo>
                    <a:pt x="67" y="61"/>
                  </a:lnTo>
                  <a:lnTo>
                    <a:pt x="66" y="67"/>
                  </a:lnTo>
                  <a:lnTo>
                    <a:pt x="64" y="72"/>
                  </a:lnTo>
                  <a:lnTo>
                    <a:pt x="62" y="76"/>
                  </a:lnTo>
                  <a:lnTo>
                    <a:pt x="60" y="78"/>
                  </a:lnTo>
                  <a:lnTo>
                    <a:pt x="58" y="81"/>
                  </a:lnTo>
                  <a:lnTo>
                    <a:pt x="53" y="84"/>
                  </a:lnTo>
                  <a:lnTo>
                    <a:pt x="47" y="86"/>
                  </a:lnTo>
                  <a:lnTo>
                    <a:pt x="40" y="87"/>
                  </a:lnTo>
                  <a:lnTo>
                    <a:pt x="31" y="88"/>
                  </a:lnTo>
                  <a:lnTo>
                    <a:pt x="0" y="8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08" name="Rectangle 536"/>
            <p:cNvSpPr>
              <a:spLocks noChangeArrowheads="1"/>
            </p:cNvSpPr>
            <p:nvPr/>
          </p:nvSpPr>
          <p:spPr bwMode="auto">
            <a:xfrm>
              <a:off x="1004053" y="5367017"/>
              <a:ext cx="26465" cy="22134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09" name="Freeform 537"/>
            <p:cNvSpPr>
              <a:spLocks noEditPoints="1"/>
            </p:cNvSpPr>
            <p:nvPr/>
          </p:nvSpPr>
          <p:spPr bwMode="auto">
            <a:xfrm>
              <a:off x="1073823" y="5427163"/>
              <a:ext cx="134729" cy="166005"/>
            </a:xfrm>
            <a:custGeom>
              <a:avLst/>
              <a:gdLst/>
              <a:ahLst/>
              <a:cxnLst>
                <a:cxn ang="0">
                  <a:pos x="33" y="33"/>
                </a:cxn>
                <a:cxn ang="0">
                  <a:pos x="22" y="35"/>
                </a:cxn>
                <a:cxn ang="0">
                  <a:pos x="16" y="37"/>
                </a:cxn>
                <a:cxn ang="0">
                  <a:pos x="13" y="41"/>
                </a:cxn>
                <a:cxn ang="0">
                  <a:pos x="11" y="50"/>
                </a:cxn>
                <a:cxn ang="0">
                  <a:pos x="13" y="54"/>
                </a:cxn>
                <a:cxn ang="0">
                  <a:pos x="16" y="57"/>
                </a:cxn>
                <a:cxn ang="0">
                  <a:pos x="22" y="59"/>
                </a:cxn>
                <a:cxn ang="0">
                  <a:pos x="31" y="58"/>
                </a:cxn>
                <a:cxn ang="0">
                  <a:pos x="40" y="54"/>
                </a:cxn>
                <a:cxn ang="0">
                  <a:pos x="44" y="32"/>
                </a:cxn>
                <a:cxn ang="0">
                  <a:pos x="33" y="0"/>
                </a:cxn>
                <a:cxn ang="0">
                  <a:pos x="45" y="3"/>
                </a:cxn>
                <a:cxn ang="0">
                  <a:pos x="50" y="6"/>
                </a:cxn>
                <a:cxn ang="0">
                  <a:pos x="55" y="17"/>
                </a:cxn>
                <a:cxn ang="0">
                  <a:pos x="56" y="67"/>
                </a:cxn>
                <a:cxn ang="0">
                  <a:pos x="44" y="60"/>
                </a:cxn>
                <a:cxn ang="0">
                  <a:pos x="40" y="62"/>
                </a:cxn>
                <a:cxn ang="0">
                  <a:pos x="36" y="66"/>
                </a:cxn>
                <a:cxn ang="0">
                  <a:pos x="29" y="68"/>
                </a:cxn>
                <a:cxn ang="0">
                  <a:pos x="21" y="69"/>
                </a:cxn>
                <a:cxn ang="0">
                  <a:pos x="6" y="63"/>
                </a:cxn>
                <a:cxn ang="0">
                  <a:pos x="0" y="48"/>
                </a:cxn>
                <a:cxn ang="0">
                  <a:pos x="3" y="36"/>
                </a:cxn>
                <a:cxn ang="0">
                  <a:pos x="8" y="30"/>
                </a:cxn>
                <a:cxn ang="0">
                  <a:pos x="18" y="26"/>
                </a:cxn>
                <a:cxn ang="0">
                  <a:pos x="44" y="24"/>
                </a:cxn>
                <a:cxn ang="0">
                  <a:pos x="43" y="15"/>
                </a:cxn>
                <a:cxn ang="0">
                  <a:pos x="41" y="13"/>
                </a:cxn>
                <a:cxn ang="0">
                  <a:pos x="36" y="10"/>
                </a:cxn>
                <a:cxn ang="0">
                  <a:pos x="22" y="9"/>
                </a:cxn>
                <a:cxn ang="0">
                  <a:pos x="6" y="14"/>
                </a:cxn>
                <a:cxn ang="0">
                  <a:pos x="6" y="2"/>
                </a:cxn>
                <a:cxn ang="0">
                  <a:pos x="11" y="1"/>
                </a:cxn>
                <a:cxn ang="0">
                  <a:pos x="21" y="0"/>
                </a:cxn>
              </a:cxnLst>
              <a:rect l="0" t="0" r="r" b="b"/>
              <a:pathLst>
                <a:path w="56" h="69">
                  <a:moveTo>
                    <a:pt x="44" y="32"/>
                  </a:moveTo>
                  <a:lnTo>
                    <a:pt x="33" y="33"/>
                  </a:lnTo>
                  <a:lnTo>
                    <a:pt x="26" y="34"/>
                  </a:lnTo>
                  <a:lnTo>
                    <a:pt x="22" y="35"/>
                  </a:lnTo>
                  <a:lnTo>
                    <a:pt x="19" y="36"/>
                  </a:lnTo>
                  <a:lnTo>
                    <a:pt x="16" y="37"/>
                  </a:lnTo>
                  <a:lnTo>
                    <a:pt x="14" y="39"/>
                  </a:lnTo>
                  <a:lnTo>
                    <a:pt x="13" y="41"/>
                  </a:lnTo>
                  <a:lnTo>
                    <a:pt x="11" y="44"/>
                  </a:lnTo>
                  <a:lnTo>
                    <a:pt x="11" y="50"/>
                  </a:lnTo>
                  <a:lnTo>
                    <a:pt x="12" y="52"/>
                  </a:lnTo>
                  <a:lnTo>
                    <a:pt x="13" y="54"/>
                  </a:lnTo>
                  <a:lnTo>
                    <a:pt x="15" y="55"/>
                  </a:lnTo>
                  <a:lnTo>
                    <a:pt x="16" y="57"/>
                  </a:lnTo>
                  <a:lnTo>
                    <a:pt x="19" y="58"/>
                  </a:lnTo>
                  <a:lnTo>
                    <a:pt x="22" y="59"/>
                  </a:lnTo>
                  <a:lnTo>
                    <a:pt x="25" y="59"/>
                  </a:lnTo>
                  <a:lnTo>
                    <a:pt x="31" y="58"/>
                  </a:lnTo>
                  <a:lnTo>
                    <a:pt x="36" y="56"/>
                  </a:lnTo>
                  <a:lnTo>
                    <a:pt x="40" y="54"/>
                  </a:lnTo>
                  <a:lnTo>
                    <a:pt x="44" y="51"/>
                  </a:lnTo>
                  <a:lnTo>
                    <a:pt x="44" y="32"/>
                  </a:lnTo>
                  <a:close/>
                  <a:moveTo>
                    <a:pt x="21" y="0"/>
                  </a:moveTo>
                  <a:lnTo>
                    <a:pt x="33" y="0"/>
                  </a:lnTo>
                  <a:lnTo>
                    <a:pt x="39" y="0"/>
                  </a:lnTo>
                  <a:lnTo>
                    <a:pt x="45" y="3"/>
                  </a:lnTo>
                  <a:lnTo>
                    <a:pt x="48" y="4"/>
                  </a:lnTo>
                  <a:lnTo>
                    <a:pt x="50" y="6"/>
                  </a:lnTo>
                  <a:lnTo>
                    <a:pt x="54" y="11"/>
                  </a:lnTo>
                  <a:lnTo>
                    <a:pt x="55" y="17"/>
                  </a:lnTo>
                  <a:lnTo>
                    <a:pt x="56" y="22"/>
                  </a:lnTo>
                  <a:lnTo>
                    <a:pt x="56" y="67"/>
                  </a:lnTo>
                  <a:lnTo>
                    <a:pt x="44" y="67"/>
                  </a:lnTo>
                  <a:lnTo>
                    <a:pt x="44" y="60"/>
                  </a:lnTo>
                  <a:lnTo>
                    <a:pt x="43" y="61"/>
                  </a:lnTo>
                  <a:lnTo>
                    <a:pt x="40" y="62"/>
                  </a:lnTo>
                  <a:lnTo>
                    <a:pt x="38" y="64"/>
                  </a:lnTo>
                  <a:lnTo>
                    <a:pt x="36" y="66"/>
                  </a:lnTo>
                  <a:lnTo>
                    <a:pt x="33" y="67"/>
                  </a:lnTo>
                  <a:lnTo>
                    <a:pt x="29" y="68"/>
                  </a:lnTo>
                  <a:lnTo>
                    <a:pt x="25" y="68"/>
                  </a:lnTo>
                  <a:lnTo>
                    <a:pt x="21" y="69"/>
                  </a:lnTo>
                  <a:lnTo>
                    <a:pt x="13" y="68"/>
                  </a:lnTo>
                  <a:lnTo>
                    <a:pt x="6" y="63"/>
                  </a:lnTo>
                  <a:lnTo>
                    <a:pt x="1" y="56"/>
                  </a:lnTo>
                  <a:lnTo>
                    <a:pt x="0" y="48"/>
                  </a:lnTo>
                  <a:lnTo>
                    <a:pt x="0" y="41"/>
                  </a:lnTo>
                  <a:lnTo>
                    <a:pt x="3" y="36"/>
                  </a:lnTo>
                  <a:lnTo>
                    <a:pt x="6" y="33"/>
                  </a:lnTo>
                  <a:lnTo>
                    <a:pt x="8" y="30"/>
                  </a:lnTo>
                  <a:lnTo>
                    <a:pt x="12" y="28"/>
                  </a:lnTo>
                  <a:lnTo>
                    <a:pt x="18" y="26"/>
                  </a:lnTo>
                  <a:lnTo>
                    <a:pt x="26" y="25"/>
                  </a:lnTo>
                  <a:lnTo>
                    <a:pt x="44" y="24"/>
                  </a:lnTo>
                  <a:lnTo>
                    <a:pt x="44" y="19"/>
                  </a:lnTo>
                  <a:lnTo>
                    <a:pt x="43" y="15"/>
                  </a:lnTo>
                  <a:lnTo>
                    <a:pt x="42" y="14"/>
                  </a:lnTo>
                  <a:lnTo>
                    <a:pt x="41" y="13"/>
                  </a:lnTo>
                  <a:lnTo>
                    <a:pt x="39" y="11"/>
                  </a:lnTo>
                  <a:lnTo>
                    <a:pt x="36" y="10"/>
                  </a:lnTo>
                  <a:lnTo>
                    <a:pt x="34" y="9"/>
                  </a:lnTo>
                  <a:lnTo>
                    <a:pt x="22" y="9"/>
                  </a:lnTo>
                  <a:lnTo>
                    <a:pt x="17" y="10"/>
                  </a:lnTo>
                  <a:lnTo>
                    <a:pt x="6" y="14"/>
                  </a:lnTo>
                  <a:lnTo>
                    <a:pt x="6" y="14"/>
                  </a:lnTo>
                  <a:lnTo>
                    <a:pt x="6" y="2"/>
                  </a:lnTo>
                  <a:lnTo>
                    <a:pt x="8" y="2"/>
                  </a:lnTo>
                  <a:lnTo>
                    <a:pt x="11" y="1"/>
                  </a:lnTo>
                  <a:lnTo>
                    <a:pt x="15" y="0"/>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10" name="Freeform 538"/>
            <p:cNvSpPr>
              <a:spLocks/>
            </p:cNvSpPr>
            <p:nvPr/>
          </p:nvSpPr>
          <p:spPr bwMode="auto">
            <a:xfrm>
              <a:off x="1247046" y="5427163"/>
              <a:ext cx="127511" cy="163599"/>
            </a:xfrm>
            <a:custGeom>
              <a:avLst/>
              <a:gdLst/>
              <a:ahLst/>
              <a:cxnLst>
                <a:cxn ang="0">
                  <a:pos x="32" y="0"/>
                </a:cxn>
                <a:cxn ang="0">
                  <a:pos x="43" y="1"/>
                </a:cxn>
                <a:cxn ang="0">
                  <a:pos x="53" y="5"/>
                </a:cxn>
                <a:cxn ang="0">
                  <a:pos x="53" y="17"/>
                </a:cxn>
                <a:cxn ang="0">
                  <a:pos x="53" y="17"/>
                </a:cxn>
                <a:cxn ang="0">
                  <a:pos x="48" y="14"/>
                </a:cxn>
                <a:cxn ang="0">
                  <a:pos x="42" y="11"/>
                </a:cxn>
                <a:cxn ang="0">
                  <a:pos x="37" y="10"/>
                </a:cxn>
                <a:cxn ang="0">
                  <a:pos x="31" y="9"/>
                </a:cxn>
                <a:cxn ang="0">
                  <a:pos x="23" y="11"/>
                </a:cxn>
                <a:cxn ang="0">
                  <a:pos x="17" y="15"/>
                </a:cxn>
                <a:cxn ang="0">
                  <a:pos x="14" y="20"/>
                </a:cxn>
                <a:cxn ang="0">
                  <a:pos x="12" y="26"/>
                </a:cxn>
                <a:cxn ang="0">
                  <a:pos x="11" y="34"/>
                </a:cxn>
                <a:cxn ang="0">
                  <a:pos x="12" y="42"/>
                </a:cxn>
                <a:cxn ang="0">
                  <a:pos x="14" y="48"/>
                </a:cxn>
                <a:cxn ang="0">
                  <a:pos x="17" y="52"/>
                </a:cxn>
                <a:cxn ang="0">
                  <a:pos x="21" y="56"/>
                </a:cxn>
                <a:cxn ang="0">
                  <a:pos x="26" y="58"/>
                </a:cxn>
                <a:cxn ang="0">
                  <a:pos x="31" y="59"/>
                </a:cxn>
                <a:cxn ang="0">
                  <a:pos x="35" y="59"/>
                </a:cxn>
                <a:cxn ang="0">
                  <a:pos x="39" y="58"/>
                </a:cxn>
                <a:cxn ang="0">
                  <a:pos x="45" y="55"/>
                </a:cxn>
                <a:cxn ang="0">
                  <a:pos x="47" y="55"/>
                </a:cxn>
                <a:cxn ang="0">
                  <a:pos x="50" y="53"/>
                </a:cxn>
                <a:cxn ang="0">
                  <a:pos x="51" y="51"/>
                </a:cxn>
                <a:cxn ang="0">
                  <a:pos x="53" y="51"/>
                </a:cxn>
                <a:cxn ang="0">
                  <a:pos x="53" y="51"/>
                </a:cxn>
                <a:cxn ang="0">
                  <a:pos x="53" y="63"/>
                </a:cxn>
                <a:cxn ang="0">
                  <a:pos x="50" y="64"/>
                </a:cxn>
                <a:cxn ang="0">
                  <a:pos x="43" y="67"/>
                </a:cxn>
                <a:cxn ang="0">
                  <a:pos x="38" y="68"/>
                </a:cxn>
                <a:cxn ang="0">
                  <a:pos x="32" y="68"/>
                </a:cxn>
                <a:cxn ang="0">
                  <a:pos x="26" y="68"/>
                </a:cxn>
                <a:cxn ang="0">
                  <a:pos x="19" y="66"/>
                </a:cxn>
                <a:cxn ang="0">
                  <a:pos x="15" y="64"/>
                </a:cxn>
                <a:cxn ang="0">
                  <a:pos x="12" y="62"/>
                </a:cxn>
                <a:cxn ang="0">
                  <a:pos x="9" y="60"/>
                </a:cxn>
                <a:cxn ang="0">
                  <a:pos x="5" y="55"/>
                </a:cxn>
                <a:cxn ang="0">
                  <a:pos x="2" y="50"/>
                </a:cxn>
                <a:cxn ang="0">
                  <a:pos x="1" y="42"/>
                </a:cxn>
                <a:cxn ang="0">
                  <a:pos x="0" y="34"/>
                </a:cxn>
                <a:cxn ang="0">
                  <a:pos x="1" y="24"/>
                </a:cxn>
                <a:cxn ang="0">
                  <a:pos x="4" y="16"/>
                </a:cxn>
                <a:cxn ang="0">
                  <a:pos x="9" y="9"/>
                </a:cxn>
                <a:cxn ang="0">
                  <a:pos x="15" y="4"/>
                </a:cxn>
                <a:cxn ang="0">
                  <a:pos x="23" y="0"/>
                </a:cxn>
                <a:cxn ang="0">
                  <a:pos x="32" y="0"/>
                </a:cxn>
              </a:cxnLst>
              <a:rect l="0" t="0" r="r" b="b"/>
              <a:pathLst>
                <a:path w="53" h="68">
                  <a:moveTo>
                    <a:pt x="32" y="0"/>
                  </a:moveTo>
                  <a:lnTo>
                    <a:pt x="43" y="1"/>
                  </a:lnTo>
                  <a:lnTo>
                    <a:pt x="53" y="5"/>
                  </a:lnTo>
                  <a:lnTo>
                    <a:pt x="53" y="17"/>
                  </a:lnTo>
                  <a:lnTo>
                    <a:pt x="53" y="17"/>
                  </a:lnTo>
                  <a:lnTo>
                    <a:pt x="48" y="14"/>
                  </a:lnTo>
                  <a:lnTo>
                    <a:pt x="42" y="11"/>
                  </a:lnTo>
                  <a:lnTo>
                    <a:pt x="37" y="10"/>
                  </a:lnTo>
                  <a:lnTo>
                    <a:pt x="31" y="9"/>
                  </a:lnTo>
                  <a:lnTo>
                    <a:pt x="23" y="11"/>
                  </a:lnTo>
                  <a:lnTo>
                    <a:pt x="17" y="15"/>
                  </a:lnTo>
                  <a:lnTo>
                    <a:pt x="14" y="20"/>
                  </a:lnTo>
                  <a:lnTo>
                    <a:pt x="12" y="26"/>
                  </a:lnTo>
                  <a:lnTo>
                    <a:pt x="11" y="34"/>
                  </a:lnTo>
                  <a:lnTo>
                    <a:pt x="12" y="42"/>
                  </a:lnTo>
                  <a:lnTo>
                    <a:pt x="14" y="48"/>
                  </a:lnTo>
                  <a:lnTo>
                    <a:pt x="17" y="52"/>
                  </a:lnTo>
                  <a:lnTo>
                    <a:pt x="21" y="56"/>
                  </a:lnTo>
                  <a:lnTo>
                    <a:pt x="26" y="58"/>
                  </a:lnTo>
                  <a:lnTo>
                    <a:pt x="31" y="59"/>
                  </a:lnTo>
                  <a:lnTo>
                    <a:pt x="35" y="59"/>
                  </a:lnTo>
                  <a:lnTo>
                    <a:pt x="39" y="58"/>
                  </a:lnTo>
                  <a:lnTo>
                    <a:pt x="45" y="55"/>
                  </a:lnTo>
                  <a:lnTo>
                    <a:pt x="47" y="55"/>
                  </a:lnTo>
                  <a:lnTo>
                    <a:pt x="50" y="53"/>
                  </a:lnTo>
                  <a:lnTo>
                    <a:pt x="51" y="51"/>
                  </a:lnTo>
                  <a:lnTo>
                    <a:pt x="53" y="51"/>
                  </a:lnTo>
                  <a:lnTo>
                    <a:pt x="53" y="51"/>
                  </a:lnTo>
                  <a:lnTo>
                    <a:pt x="53" y="63"/>
                  </a:lnTo>
                  <a:lnTo>
                    <a:pt x="50" y="64"/>
                  </a:lnTo>
                  <a:lnTo>
                    <a:pt x="43" y="67"/>
                  </a:lnTo>
                  <a:lnTo>
                    <a:pt x="38" y="68"/>
                  </a:lnTo>
                  <a:lnTo>
                    <a:pt x="32" y="68"/>
                  </a:lnTo>
                  <a:lnTo>
                    <a:pt x="26" y="68"/>
                  </a:lnTo>
                  <a:lnTo>
                    <a:pt x="19" y="66"/>
                  </a:lnTo>
                  <a:lnTo>
                    <a:pt x="15" y="64"/>
                  </a:lnTo>
                  <a:lnTo>
                    <a:pt x="12" y="62"/>
                  </a:lnTo>
                  <a:lnTo>
                    <a:pt x="9" y="60"/>
                  </a:lnTo>
                  <a:lnTo>
                    <a:pt x="5" y="55"/>
                  </a:lnTo>
                  <a:lnTo>
                    <a:pt x="2" y="50"/>
                  </a:lnTo>
                  <a:lnTo>
                    <a:pt x="1" y="42"/>
                  </a:lnTo>
                  <a:lnTo>
                    <a:pt x="0" y="34"/>
                  </a:lnTo>
                  <a:lnTo>
                    <a:pt x="1" y="24"/>
                  </a:lnTo>
                  <a:lnTo>
                    <a:pt x="4" y="16"/>
                  </a:lnTo>
                  <a:lnTo>
                    <a:pt x="9" y="9"/>
                  </a:lnTo>
                  <a:lnTo>
                    <a:pt x="15" y="4"/>
                  </a:lnTo>
                  <a:lnTo>
                    <a:pt x="23" y="0"/>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11" name="Freeform 539"/>
            <p:cNvSpPr>
              <a:spLocks/>
            </p:cNvSpPr>
            <p:nvPr/>
          </p:nvSpPr>
          <p:spPr bwMode="auto">
            <a:xfrm>
              <a:off x="1410645" y="5367017"/>
              <a:ext cx="141946" cy="221340"/>
            </a:xfrm>
            <a:custGeom>
              <a:avLst/>
              <a:gdLst/>
              <a:ahLst/>
              <a:cxnLst>
                <a:cxn ang="0">
                  <a:pos x="0" y="0"/>
                </a:cxn>
                <a:cxn ang="0">
                  <a:pos x="11" y="0"/>
                </a:cxn>
                <a:cxn ang="0">
                  <a:pos x="11" y="59"/>
                </a:cxn>
                <a:cxn ang="0">
                  <a:pos x="43" y="26"/>
                </a:cxn>
                <a:cxn ang="0">
                  <a:pos x="57" y="26"/>
                </a:cxn>
                <a:cxn ang="0">
                  <a:pos x="26" y="56"/>
                </a:cxn>
                <a:cxn ang="0">
                  <a:pos x="59" y="92"/>
                </a:cxn>
                <a:cxn ang="0">
                  <a:pos x="44" y="92"/>
                </a:cxn>
                <a:cxn ang="0">
                  <a:pos x="18" y="64"/>
                </a:cxn>
                <a:cxn ang="0">
                  <a:pos x="11" y="70"/>
                </a:cxn>
                <a:cxn ang="0">
                  <a:pos x="11" y="92"/>
                </a:cxn>
                <a:cxn ang="0">
                  <a:pos x="0" y="92"/>
                </a:cxn>
                <a:cxn ang="0">
                  <a:pos x="0" y="0"/>
                </a:cxn>
              </a:cxnLst>
              <a:rect l="0" t="0" r="r" b="b"/>
              <a:pathLst>
                <a:path w="59" h="92">
                  <a:moveTo>
                    <a:pt x="0" y="0"/>
                  </a:moveTo>
                  <a:lnTo>
                    <a:pt x="11" y="0"/>
                  </a:lnTo>
                  <a:lnTo>
                    <a:pt x="11" y="59"/>
                  </a:lnTo>
                  <a:lnTo>
                    <a:pt x="43" y="26"/>
                  </a:lnTo>
                  <a:lnTo>
                    <a:pt x="57" y="26"/>
                  </a:lnTo>
                  <a:lnTo>
                    <a:pt x="26" y="56"/>
                  </a:lnTo>
                  <a:lnTo>
                    <a:pt x="59" y="92"/>
                  </a:lnTo>
                  <a:lnTo>
                    <a:pt x="44" y="92"/>
                  </a:lnTo>
                  <a:lnTo>
                    <a:pt x="18" y="64"/>
                  </a:lnTo>
                  <a:lnTo>
                    <a:pt x="11" y="70"/>
                  </a:lnTo>
                  <a:lnTo>
                    <a:pt x="11" y="92"/>
                  </a:lnTo>
                  <a:lnTo>
                    <a:pt x="0" y="9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12" name="Freeform 540"/>
            <p:cNvSpPr>
              <a:spLocks/>
            </p:cNvSpPr>
            <p:nvPr/>
          </p:nvSpPr>
          <p:spPr bwMode="auto">
            <a:xfrm>
              <a:off x="1569432" y="5427163"/>
              <a:ext cx="125105" cy="163599"/>
            </a:xfrm>
            <a:custGeom>
              <a:avLst/>
              <a:gdLst/>
              <a:ahLst/>
              <a:cxnLst>
                <a:cxn ang="0">
                  <a:pos x="33" y="0"/>
                </a:cxn>
                <a:cxn ang="0">
                  <a:pos x="44" y="2"/>
                </a:cxn>
                <a:cxn ang="0">
                  <a:pos x="49" y="17"/>
                </a:cxn>
                <a:cxn ang="0">
                  <a:pos x="44" y="13"/>
                </a:cxn>
                <a:cxn ang="0">
                  <a:pos x="32" y="9"/>
                </a:cxn>
                <a:cxn ang="0">
                  <a:pos x="23" y="9"/>
                </a:cxn>
                <a:cxn ang="0">
                  <a:pos x="14" y="13"/>
                </a:cxn>
                <a:cxn ang="0">
                  <a:pos x="12" y="16"/>
                </a:cxn>
                <a:cxn ang="0">
                  <a:pos x="13" y="22"/>
                </a:cxn>
                <a:cxn ang="0">
                  <a:pos x="19" y="27"/>
                </a:cxn>
                <a:cxn ang="0">
                  <a:pos x="33" y="30"/>
                </a:cxn>
                <a:cxn ang="0">
                  <a:pos x="42" y="33"/>
                </a:cxn>
                <a:cxn ang="0">
                  <a:pos x="50" y="41"/>
                </a:cxn>
                <a:cxn ang="0">
                  <a:pos x="51" y="53"/>
                </a:cxn>
                <a:cxn ang="0">
                  <a:pos x="44" y="62"/>
                </a:cxn>
                <a:cxn ang="0">
                  <a:pos x="32" y="68"/>
                </a:cxn>
                <a:cxn ang="0">
                  <a:pos x="17" y="68"/>
                </a:cxn>
                <a:cxn ang="0">
                  <a:pos x="0" y="63"/>
                </a:cxn>
                <a:cxn ang="0">
                  <a:pos x="1" y="50"/>
                </a:cxn>
                <a:cxn ang="0">
                  <a:pos x="12" y="57"/>
                </a:cxn>
                <a:cxn ang="0">
                  <a:pos x="24" y="59"/>
                </a:cxn>
                <a:cxn ang="0">
                  <a:pos x="36" y="57"/>
                </a:cxn>
                <a:cxn ang="0">
                  <a:pos x="39" y="54"/>
                </a:cxn>
                <a:cxn ang="0">
                  <a:pos x="40" y="47"/>
                </a:cxn>
                <a:cxn ang="0">
                  <a:pos x="38" y="44"/>
                </a:cxn>
                <a:cxn ang="0">
                  <a:pos x="33" y="41"/>
                </a:cxn>
                <a:cxn ang="0">
                  <a:pos x="28" y="40"/>
                </a:cxn>
                <a:cxn ang="0">
                  <a:pos x="23" y="39"/>
                </a:cxn>
                <a:cxn ang="0">
                  <a:pos x="16" y="37"/>
                </a:cxn>
                <a:cxn ang="0">
                  <a:pos x="4" y="31"/>
                </a:cxn>
                <a:cxn ang="0">
                  <a:pos x="1" y="20"/>
                </a:cxn>
                <a:cxn ang="0">
                  <a:pos x="2" y="12"/>
                </a:cxn>
                <a:cxn ang="0">
                  <a:pos x="10" y="4"/>
                </a:cxn>
                <a:cxn ang="0">
                  <a:pos x="15" y="1"/>
                </a:cxn>
              </a:cxnLst>
              <a:rect l="0" t="0" r="r" b="b"/>
              <a:pathLst>
                <a:path w="52" h="68">
                  <a:moveTo>
                    <a:pt x="21" y="0"/>
                  </a:moveTo>
                  <a:lnTo>
                    <a:pt x="33" y="0"/>
                  </a:lnTo>
                  <a:lnTo>
                    <a:pt x="39" y="1"/>
                  </a:lnTo>
                  <a:lnTo>
                    <a:pt x="44" y="2"/>
                  </a:lnTo>
                  <a:lnTo>
                    <a:pt x="49" y="4"/>
                  </a:lnTo>
                  <a:lnTo>
                    <a:pt x="49" y="17"/>
                  </a:lnTo>
                  <a:lnTo>
                    <a:pt x="48" y="17"/>
                  </a:lnTo>
                  <a:lnTo>
                    <a:pt x="44" y="13"/>
                  </a:lnTo>
                  <a:lnTo>
                    <a:pt x="38" y="11"/>
                  </a:lnTo>
                  <a:lnTo>
                    <a:pt x="32" y="9"/>
                  </a:lnTo>
                  <a:lnTo>
                    <a:pt x="26" y="9"/>
                  </a:lnTo>
                  <a:lnTo>
                    <a:pt x="23" y="9"/>
                  </a:lnTo>
                  <a:lnTo>
                    <a:pt x="16" y="11"/>
                  </a:lnTo>
                  <a:lnTo>
                    <a:pt x="14" y="13"/>
                  </a:lnTo>
                  <a:lnTo>
                    <a:pt x="13" y="14"/>
                  </a:lnTo>
                  <a:lnTo>
                    <a:pt x="12" y="16"/>
                  </a:lnTo>
                  <a:lnTo>
                    <a:pt x="12" y="20"/>
                  </a:lnTo>
                  <a:lnTo>
                    <a:pt x="13" y="22"/>
                  </a:lnTo>
                  <a:lnTo>
                    <a:pt x="14" y="24"/>
                  </a:lnTo>
                  <a:lnTo>
                    <a:pt x="19" y="27"/>
                  </a:lnTo>
                  <a:lnTo>
                    <a:pt x="29" y="29"/>
                  </a:lnTo>
                  <a:lnTo>
                    <a:pt x="33" y="30"/>
                  </a:lnTo>
                  <a:lnTo>
                    <a:pt x="35" y="30"/>
                  </a:lnTo>
                  <a:lnTo>
                    <a:pt x="42" y="33"/>
                  </a:lnTo>
                  <a:lnTo>
                    <a:pt x="47" y="37"/>
                  </a:lnTo>
                  <a:lnTo>
                    <a:pt x="50" y="41"/>
                  </a:lnTo>
                  <a:lnTo>
                    <a:pt x="52" y="48"/>
                  </a:lnTo>
                  <a:lnTo>
                    <a:pt x="51" y="53"/>
                  </a:lnTo>
                  <a:lnTo>
                    <a:pt x="48" y="59"/>
                  </a:lnTo>
                  <a:lnTo>
                    <a:pt x="44" y="62"/>
                  </a:lnTo>
                  <a:lnTo>
                    <a:pt x="39" y="66"/>
                  </a:lnTo>
                  <a:lnTo>
                    <a:pt x="32" y="68"/>
                  </a:lnTo>
                  <a:lnTo>
                    <a:pt x="24" y="68"/>
                  </a:lnTo>
                  <a:lnTo>
                    <a:pt x="17" y="68"/>
                  </a:lnTo>
                  <a:lnTo>
                    <a:pt x="10" y="67"/>
                  </a:lnTo>
                  <a:lnTo>
                    <a:pt x="0" y="63"/>
                  </a:lnTo>
                  <a:lnTo>
                    <a:pt x="0" y="50"/>
                  </a:lnTo>
                  <a:lnTo>
                    <a:pt x="1" y="50"/>
                  </a:lnTo>
                  <a:lnTo>
                    <a:pt x="6" y="54"/>
                  </a:lnTo>
                  <a:lnTo>
                    <a:pt x="12" y="57"/>
                  </a:lnTo>
                  <a:lnTo>
                    <a:pt x="19" y="59"/>
                  </a:lnTo>
                  <a:lnTo>
                    <a:pt x="24" y="59"/>
                  </a:lnTo>
                  <a:lnTo>
                    <a:pt x="31" y="59"/>
                  </a:lnTo>
                  <a:lnTo>
                    <a:pt x="36" y="57"/>
                  </a:lnTo>
                  <a:lnTo>
                    <a:pt x="38" y="55"/>
                  </a:lnTo>
                  <a:lnTo>
                    <a:pt x="39" y="54"/>
                  </a:lnTo>
                  <a:lnTo>
                    <a:pt x="40" y="51"/>
                  </a:lnTo>
                  <a:lnTo>
                    <a:pt x="40" y="47"/>
                  </a:lnTo>
                  <a:lnTo>
                    <a:pt x="39" y="45"/>
                  </a:lnTo>
                  <a:lnTo>
                    <a:pt x="38" y="44"/>
                  </a:lnTo>
                  <a:lnTo>
                    <a:pt x="36" y="42"/>
                  </a:lnTo>
                  <a:lnTo>
                    <a:pt x="33" y="41"/>
                  </a:lnTo>
                  <a:lnTo>
                    <a:pt x="29" y="40"/>
                  </a:lnTo>
                  <a:lnTo>
                    <a:pt x="28" y="40"/>
                  </a:lnTo>
                  <a:lnTo>
                    <a:pt x="26" y="39"/>
                  </a:lnTo>
                  <a:lnTo>
                    <a:pt x="23" y="39"/>
                  </a:lnTo>
                  <a:lnTo>
                    <a:pt x="19" y="38"/>
                  </a:lnTo>
                  <a:lnTo>
                    <a:pt x="16" y="37"/>
                  </a:lnTo>
                  <a:lnTo>
                    <a:pt x="9" y="35"/>
                  </a:lnTo>
                  <a:lnTo>
                    <a:pt x="4" y="31"/>
                  </a:lnTo>
                  <a:lnTo>
                    <a:pt x="1" y="26"/>
                  </a:lnTo>
                  <a:lnTo>
                    <a:pt x="1" y="20"/>
                  </a:lnTo>
                  <a:lnTo>
                    <a:pt x="1" y="16"/>
                  </a:lnTo>
                  <a:lnTo>
                    <a:pt x="2" y="12"/>
                  </a:lnTo>
                  <a:lnTo>
                    <a:pt x="7" y="6"/>
                  </a:lnTo>
                  <a:lnTo>
                    <a:pt x="10" y="4"/>
                  </a:lnTo>
                  <a:lnTo>
                    <a:pt x="12" y="2"/>
                  </a:lnTo>
                  <a:lnTo>
                    <a:pt x="15"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13" name="Freeform 541"/>
            <p:cNvSpPr>
              <a:spLocks/>
            </p:cNvSpPr>
            <p:nvPr/>
          </p:nvSpPr>
          <p:spPr bwMode="auto">
            <a:xfrm>
              <a:off x="1718596" y="5427163"/>
              <a:ext cx="129917" cy="163599"/>
            </a:xfrm>
            <a:custGeom>
              <a:avLst/>
              <a:gdLst/>
              <a:ahLst/>
              <a:cxnLst>
                <a:cxn ang="0">
                  <a:pos x="33" y="0"/>
                </a:cxn>
                <a:cxn ang="0">
                  <a:pos x="44" y="1"/>
                </a:cxn>
                <a:cxn ang="0">
                  <a:pos x="49" y="3"/>
                </a:cxn>
                <a:cxn ang="0">
                  <a:pos x="54" y="5"/>
                </a:cxn>
                <a:cxn ang="0">
                  <a:pos x="54" y="17"/>
                </a:cxn>
                <a:cxn ang="0">
                  <a:pos x="53" y="17"/>
                </a:cxn>
                <a:cxn ang="0">
                  <a:pos x="43" y="11"/>
                </a:cxn>
                <a:cxn ang="0">
                  <a:pos x="39" y="10"/>
                </a:cxn>
                <a:cxn ang="0">
                  <a:pos x="36" y="9"/>
                </a:cxn>
                <a:cxn ang="0">
                  <a:pos x="33" y="9"/>
                </a:cxn>
                <a:cxn ang="0">
                  <a:pos x="27" y="10"/>
                </a:cxn>
                <a:cxn ang="0">
                  <a:pos x="22" y="12"/>
                </a:cxn>
                <a:cxn ang="0">
                  <a:pos x="18" y="15"/>
                </a:cxn>
                <a:cxn ang="0">
                  <a:pos x="15" y="20"/>
                </a:cxn>
                <a:cxn ang="0">
                  <a:pos x="13" y="26"/>
                </a:cxn>
                <a:cxn ang="0">
                  <a:pos x="12" y="34"/>
                </a:cxn>
                <a:cxn ang="0">
                  <a:pos x="13" y="42"/>
                </a:cxn>
                <a:cxn ang="0">
                  <a:pos x="15" y="48"/>
                </a:cxn>
                <a:cxn ang="0">
                  <a:pos x="17" y="52"/>
                </a:cxn>
                <a:cxn ang="0">
                  <a:pos x="22" y="56"/>
                </a:cxn>
                <a:cxn ang="0">
                  <a:pos x="27" y="58"/>
                </a:cxn>
                <a:cxn ang="0">
                  <a:pos x="33" y="59"/>
                </a:cxn>
                <a:cxn ang="0">
                  <a:pos x="36" y="59"/>
                </a:cxn>
                <a:cxn ang="0">
                  <a:pos x="39" y="58"/>
                </a:cxn>
                <a:cxn ang="0">
                  <a:pos x="46" y="55"/>
                </a:cxn>
                <a:cxn ang="0">
                  <a:pos x="48" y="55"/>
                </a:cxn>
                <a:cxn ang="0">
                  <a:pos x="50" y="53"/>
                </a:cxn>
                <a:cxn ang="0">
                  <a:pos x="52" y="51"/>
                </a:cxn>
                <a:cxn ang="0">
                  <a:pos x="53" y="51"/>
                </a:cxn>
                <a:cxn ang="0">
                  <a:pos x="54" y="51"/>
                </a:cxn>
                <a:cxn ang="0">
                  <a:pos x="54" y="63"/>
                </a:cxn>
                <a:cxn ang="0">
                  <a:pos x="50" y="64"/>
                </a:cxn>
                <a:cxn ang="0">
                  <a:pos x="44" y="67"/>
                </a:cxn>
                <a:cxn ang="0">
                  <a:pos x="38" y="68"/>
                </a:cxn>
                <a:cxn ang="0">
                  <a:pos x="33" y="68"/>
                </a:cxn>
                <a:cxn ang="0">
                  <a:pos x="26" y="68"/>
                </a:cxn>
                <a:cxn ang="0">
                  <a:pos x="20" y="66"/>
                </a:cxn>
                <a:cxn ang="0">
                  <a:pos x="14" y="64"/>
                </a:cxn>
                <a:cxn ang="0">
                  <a:pos x="9" y="60"/>
                </a:cxn>
                <a:cxn ang="0">
                  <a:pos x="6" y="55"/>
                </a:cxn>
                <a:cxn ang="0">
                  <a:pos x="3" y="50"/>
                </a:cxn>
                <a:cxn ang="0">
                  <a:pos x="1" y="42"/>
                </a:cxn>
                <a:cxn ang="0">
                  <a:pos x="0" y="34"/>
                </a:cxn>
                <a:cxn ang="0">
                  <a:pos x="2" y="24"/>
                </a:cxn>
                <a:cxn ang="0">
                  <a:pos x="4" y="16"/>
                </a:cxn>
                <a:cxn ang="0">
                  <a:pos x="9" y="9"/>
                </a:cxn>
                <a:cxn ang="0">
                  <a:pos x="16" y="4"/>
                </a:cxn>
                <a:cxn ang="0">
                  <a:pos x="24" y="0"/>
                </a:cxn>
                <a:cxn ang="0">
                  <a:pos x="33" y="0"/>
                </a:cxn>
              </a:cxnLst>
              <a:rect l="0" t="0" r="r" b="b"/>
              <a:pathLst>
                <a:path w="54" h="68">
                  <a:moveTo>
                    <a:pt x="33" y="0"/>
                  </a:moveTo>
                  <a:lnTo>
                    <a:pt x="44" y="1"/>
                  </a:lnTo>
                  <a:lnTo>
                    <a:pt x="49" y="3"/>
                  </a:lnTo>
                  <a:lnTo>
                    <a:pt x="54" y="5"/>
                  </a:lnTo>
                  <a:lnTo>
                    <a:pt x="54" y="17"/>
                  </a:lnTo>
                  <a:lnTo>
                    <a:pt x="53" y="17"/>
                  </a:lnTo>
                  <a:lnTo>
                    <a:pt x="43" y="11"/>
                  </a:lnTo>
                  <a:lnTo>
                    <a:pt x="39" y="10"/>
                  </a:lnTo>
                  <a:lnTo>
                    <a:pt x="36" y="9"/>
                  </a:lnTo>
                  <a:lnTo>
                    <a:pt x="33" y="9"/>
                  </a:lnTo>
                  <a:lnTo>
                    <a:pt x="27" y="10"/>
                  </a:lnTo>
                  <a:lnTo>
                    <a:pt x="22" y="12"/>
                  </a:lnTo>
                  <a:lnTo>
                    <a:pt x="18" y="15"/>
                  </a:lnTo>
                  <a:lnTo>
                    <a:pt x="15" y="20"/>
                  </a:lnTo>
                  <a:lnTo>
                    <a:pt x="13" y="26"/>
                  </a:lnTo>
                  <a:lnTo>
                    <a:pt x="12" y="34"/>
                  </a:lnTo>
                  <a:lnTo>
                    <a:pt x="13" y="42"/>
                  </a:lnTo>
                  <a:lnTo>
                    <a:pt x="15" y="48"/>
                  </a:lnTo>
                  <a:lnTo>
                    <a:pt x="17" y="52"/>
                  </a:lnTo>
                  <a:lnTo>
                    <a:pt x="22" y="56"/>
                  </a:lnTo>
                  <a:lnTo>
                    <a:pt x="27" y="58"/>
                  </a:lnTo>
                  <a:lnTo>
                    <a:pt x="33" y="59"/>
                  </a:lnTo>
                  <a:lnTo>
                    <a:pt x="36" y="59"/>
                  </a:lnTo>
                  <a:lnTo>
                    <a:pt x="39" y="58"/>
                  </a:lnTo>
                  <a:lnTo>
                    <a:pt x="46" y="55"/>
                  </a:lnTo>
                  <a:lnTo>
                    <a:pt x="48" y="55"/>
                  </a:lnTo>
                  <a:lnTo>
                    <a:pt x="50" y="53"/>
                  </a:lnTo>
                  <a:lnTo>
                    <a:pt x="52" y="51"/>
                  </a:lnTo>
                  <a:lnTo>
                    <a:pt x="53" y="51"/>
                  </a:lnTo>
                  <a:lnTo>
                    <a:pt x="54" y="51"/>
                  </a:lnTo>
                  <a:lnTo>
                    <a:pt x="54" y="63"/>
                  </a:lnTo>
                  <a:lnTo>
                    <a:pt x="50" y="64"/>
                  </a:lnTo>
                  <a:lnTo>
                    <a:pt x="44" y="67"/>
                  </a:lnTo>
                  <a:lnTo>
                    <a:pt x="38" y="68"/>
                  </a:lnTo>
                  <a:lnTo>
                    <a:pt x="33" y="68"/>
                  </a:lnTo>
                  <a:lnTo>
                    <a:pt x="26" y="68"/>
                  </a:lnTo>
                  <a:lnTo>
                    <a:pt x="20" y="66"/>
                  </a:lnTo>
                  <a:lnTo>
                    <a:pt x="14" y="64"/>
                  </a:lnTo>
                  <a:lnTo>
                    <a:pt x="9" y="60"/>
                  </a:lnTo>
                  <a:lnTo>
                    <a:pt x="6" y="55"/>
                  </a:lnTo>
                  <a:lnTo>
                    <a:pt x="3" y="50"/>
                  </a:lnTo>
                  <a:lnTo>
                    <a:pt x="1" y="42"/>
                  </a:lnTo>
                  <a:lnTo>
                    <a:pt x="0" y="34"/>
                  </a:lnTo>
                  <a:lnTo>
                    <a:pt x="2" y="24"/>
                  </a:lnTo>
                  <a:lnTo>
                    <a:pt x="4" y="16"/>
                  </a:lnTo>
                  <a:lnTo>
                    <a:pt x="9" y="9"/>
                  </a:lnTo>
                  <a:lnTo>
                    <a:pt x="16" y="4"/>
                  </a:lnTo>
                  <a:lnTo>
                    <a:pt x="24" y="0"/>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14" name="Freeform 542"/>
            <p:cNvSpPr>
              <a:spLocks/>
            </p:cNvSpPr>
            <p:nvPr/>
          </p:nvSpPr>
          <p:spPr bwMode="auto">
            <a:xfrm>
              <a:off x="1882195" y="5367017"/>
              <a:ext cx="132323" cy="221340"/>
            </a:xfrm>
            <a:custGeom>
              <a:avLst/>
              <a:gdLst/>
              <a:ahLst/>
              <a:cxnLst>
                <a:cxn ang="0">
                  <a:pos x="0" y="0"/>
                </a:cxn>
                <a:cxn ang="0">
                  <a:pos x="11" y="0"/>
                </a:cxn>
                <a:cxn ang="0">
                  <a:pos x="11" y="34"/>
                </a:cxn>
                <a:cxn ang="0">
                  <a:pos x="16" y="30"/>
                </a:cxn>
                <a:cxn ang="0">
                  <a:pos x="22" y="27"/>
                </a:cxn>
                <a:cxn ang="0">
                  <a:pos x="33" y="24"/>
                </a:cxn>
                <a:cxn ang="0">
                  <a:pos x="39" y="25"/>
                </a:cxn>
                <a:cxn ang="0">
                  <a:pos x="45" y="27"/>
                </a:cxn>
                <a:cxn ang="0">
                  <a:pos x="50" y="31"/>
                </a:cxn>
                <a:cxn ang="0">
                  <a:pos x="52" y="36"/>
                </a:cxn>
                <a:cxn ang="0">
                  <a:pos x="54" y="42"/>
                </a:cxn>
                <a:cxn ang="0">
                  <a:pos x="55" y="49"/>
                </a:cxn>
                <a:cxn ang="0">
                  <a:pos x="55" y="92"/>
                </a:cxn>
                <a:cxn ang="0">
                  <a:pos x="44" y="92"/>
                </a:cxn>
                <a:cxn ang="0">
                  <a:pos x="44" y="50"/>
                </a:cxn>
                <a:cxn ang="0">
                  <a:pos x="43" y="46"/>
                </a:cxn>
                <a:cxn ang="0">
                  <a:pos x="43" y="44"/>
                </a:cxn>
                <a:cxn ang="0">
                  <a:pos x="42" y="42"/>
                </a:cxn>
                <a:cxn ang="0">
                  <a:pos x="41" y="40"/>
                </a:cxn>
                <a:cxn ang="0">
                  <a:pos x="39" y="37"/>
                </a:cxn>
                <a:cxn ang="0">
                  <a:pos x="35" y="35"/>
                </a:cxn>
                <a:cxn ang="0">
                  <a:pos x="25" y="35"/>
                </a:cxn>
                <a:cxn ang="0">
                  <a:pos x="21" y="37"/>
                </a:cxn>
                <a:cxn ang="0">
                  <a:pos x="16" y="40"/>
                </a:cxn>
                <a:cxn ang="0">
                  <a:pos x="11" y="43"/>
                </a:cxn>
                <a:cxn ang="0">
                  <a:pos x="11" y="92"/>
                </a:cxn>
                <a:cxn ang="0">
                  <a:pos x="0" y="92"/>
                </a:cxn>
                <a:cxn ang="0">
                  <a:pos x="0" y="0"/>
                </a:cxn>
              </a:cxnLst>
              <a:rect l="0" t="0" r="r" b="b"/>
              <a:pathLst>
                <a:path w="55" h="92">
                  <a:moveTo>
                    <a:pt x="0" y="0"/>
                  </a:moveTo>
                  <a:lnTo>
                    <a:pt x="11" y="0"/>
                  </a:lnTo>
                  <a:lnTo>
                    <a:pt x="11" y="34"/>
                  </a:lnTo>
                  <a:lnTo>
                    <a:pt x="16" y="30"/>
                  </a:lnTo>
                  <a:lnTo>
                    <a:pt x="22" y="27"/>
                  </a:lnTo>
                  <a:lnTo>
                    <a:pt x="33" y="24"/>
                  </a:lnTo>
                  <a:lnTo>
                    <a:pt x="39" y="25"/>
                  </a:lnTo>
                  <a:lnTo>
                    <a:pt x="45" y="27"/>
                  </a:lnTo>
                  <a:lnTo>
                    <a:pt x="50" y="31"/>
                  </a:lnTo>
                  <a:lnTo>
                    <a:pt x="52" y="36"/>
                  </a:lnTo>
                  <a:lnTo>
                    <a:pt x="54" y="42"/>
                  </a:lnTo>
                  <a:lnTo>
                    <a:pt x="55" y="49"/>
                  </a:lnTo>
                  <a:lnTo>
                    <a:pt x="55" y="92"/>
                  </a:lnTo>
                  <a:lnTo>
                    <a:pt x="44" y="92"/>
                  </a:lnTo>
                  <a:lnTo>
                    <a:pt x="44" y="50"/>
                  </a:lnTo>
                  <a:lnTo>
                    <a:pt x="43" y="46"/>
                  </a:lnTo>
                  <a:lnTo>
                    <a:pt x="43" y="44"/>
                  </a:lnTo>
                  <a:lnTo>
                    <a:pt x="42" y="42"/>
                  </a:lnTo>
                  <a:lnTo>
                    <a:pt x="41" y="40"/>
                  </a:lnTo>
                  <a:lnTo>
                    <a:pt x="39" y="37"/>
                  </a:lnTo>
                  <a:lnTo>
                    <a:pt x="35" y="35"/>
                  </a:lnTo>
                  <a:lnTo>
                    <a:pt x="25" y="35"/>
                  </a:lnTo>
                  <a:lnTo>
                    <a:pt x="21" y="37"/>
                  </a:lnTo>
                  <a:lnTo>
                    <a:pt x="16" y="40"/>
                  </a:lnTo>
                  <a:lnTo>
                    <a:pt x="11" y="43"/>
                  </a:lnTo>
                  <a:lnTo>
                    <a:pt x="11" y="92"/>
                  </a:lnTo>
                  <a:lnTo>
                    <a:pt x="0" y="9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15" name="Freeform 543"/>
            <p:cNvSpPr>
              <a:spLocks noEditPoints="1"/>
            </p:cNvSpPr>
            <p:nvPr/>
          </p:nvSpPr>
          <p:spPr bwMode="auto">
            <a:xfrm>
              <a:off x="2055418" y="5424758"/>
              <a:ext cx="144352" cy="168411"/>
            </a:xfrm>
            <a:custGeom>
              <a:avLst/>
              <a:gdLst/>
              <a:ahLst/>
              <a:cxnLst>
                <a:cxn ang="0">
                  <a:pos x="30" y="10"/>
                </a:cxn>
                <a:cxn ang="0">
                  <a:pos x="24" y="10"/>
                </a:cxn>
                <a:cxn ang="0">
                  <a:pos x="20" y="13"/>
                </a:cxn>
                <a:cxn ang="0">
                  <a:pos x="16" y="16"/>
                </a:cxn>
                <a:cxn ang="0">
                  <a:pos x="13" y="21"/>
                </a:cxn>
                <a:cxn ang="0">
                  <a:pos x="12" y="27"/>
                </a:cxn>
                <a:cxn ang="0">
                  <a:pos x="11" y="35"/>
                </a:cxn>
                <a:cxn ang="0">
                  <a:pos x="12" y="43"/>
                </a:cxn>
                <a:cxn ang="0">
                  <a:pos x="13" y="49"/>
                </a:cxn>
                <a:cxn ang="0">
                  <a:pos x="16" y="54"/>
                </a:cxn>
                <a:cxn ang="0">
                  <a:pos x="20" y="57"/>
                </a:cxn>
                <a:cxn ang="0">
                  <a:pos x="24" y="60"/>
                </a:cxn>
                <a:cxn ang="0">
                  <a:pos x="30" y="60"/>
                </a:cxn>
                <a:cxn ang="0">
                  <a:pos x="35" y="60"/>
                </a:cxn>
                <a:cxn ang="0">
                  <a:pos x="40" y="58"/>
                </a:cxn>
                <a:cxn ang="0">
                  <a:pos x="44" y="54"/>
                </a:cxn>
                <a:cxn ang="0">
                  <a:pos x="47" y="49"/>
                </a:cxn>
                <a:cxn ang="0">
                  <a:pos x="48" y="43"/>
                </a:cxn>
                <a:cxn ang="0">
                  <a:pos x="49" y="35"/>
                </a:cxn>
                <a:cxn ang="0">
                  <a:pos x="48" y="27"/>
                </a:cxn>
                <a:cxn ang="0">
                  <a:pos x="47" y="21"/>
                </a:cxn>
                <a:cxn ang="0">
                  <a:pos x="44" y="16"/>
                </a:cxn>
                <a:cxn ang="0">
                  <a:pos x="38" y="12"/>
                </a:cxn>
                <a:cxn ang="0">
                  <a:pos x="30" y="10"/>
                </a:cxn>
                <a:cxn ang="0">
                  <a:pos x="30" y="0"/>
                </a:cxn>
                <a:cxn ang="0">
                  <a:pos x="38" y="1"/>
                </a:cxn>
                <a:cxn ang="0">
                  <a:pos x="46" y="5"/>
                </a:cxn>
                <a:cxn ang="0">
                  <a:pos x="52" y="10"/>
                </a:cxn>
                <a:cxn ang="0">
                  <a:pos x="56" y="17"/>
                </a:cxn>
                <a:cxn ang="0">
                  <a:pos x="59" y="25"/>
                </a:cxn>
                <a:cxn ang="0">
                  <a:pos x="60" y="35"/>
                </a:cxn>
                <a:cxn ang="0">
                  <a:pos x="59" y="45"/>
                </a:cxn>
                <a:cxn ang="0">
                  <a:pos x="56" y="54"/>
                </a:cxn>
                <a:cxn ang="0">
                  <a:pos x="52" y="60"/>
                </a:cxn>
                <a:cxn ang="0">
                  <a:pos x="46" y="65"/>
                </a:cxn>
                <a:cxn ang="0">
                  <a:pos x="38" y="69"/>
                </a:cxn>
                <a:cxn ang="0">
                  <a:pos x="30" y="70"/>
                </a:cxn>
                <a:cxn ang="0">
                  <a:pos x="22" y="69"/>
                </a:cxn>
                <a:cxn ang="0">
                  <a:pos x="14" y="65"/>
                </a:cxn>
                <a:cxn ang="0">
                  <a:pos x="8" y="60"/>
                </a:cxn>
                <a:cxn ang="0">
                  <a:pos x="4" y="54"/>
                </a:cxn>
                <a:cxn ang="0">
                  <a:pos x="0" y="45"/>
                </a:cxn>
                <a:cxn ang="0">
                  <a:pos x="0" y="35"/>
                </a:cxn>
                <a:cxn ang="0">
                  <a:pos x="0" y="25"/>
                </a:cxn>
                <a:cxn ang="0">
                  <a:pos x="4" y="17"/>
                </a:cxn>
                <a:cxn ang="0">
                  <a:pos x="8" y="10"/>
                </a:cxn>
                <a:cxn ang="0">
                  <a:pos x="14" y="5"/>
                </a:cxn>
                <a:cxn ang="0">
                  <a:pos x="22" y="1"/>
                </a:cxn>
                <a:cxn ang="0">
                  <a:pos x="30" y="0"/>
                </a:cxn>
              </a:cxnLst>
              <a:rect l="0" t="0" r="r" b="b"/>
              <a:pathLst>
                <a:path w="60" h="70">
                  <a:moveTo>
                    <a:pt x="30" y="10"/>
                  </a:moveTo>
                  <a:lnTo>
                    <a:pt x="24" y="10"/>
                  </a:lnTo>
                  <a:lnTo>
                    <a:pt x="20" y="13"/>
                  </a:lnTo>
                  <a:lnTo>
                    <a:pt x="16" y="16"/>
                  </a:lnTo>
                  <a:lnTo>
                    <a:pt x="13" y="21"/>
                  </a:lnTo>
                  <a:lnTo>
                    <a:pt x="12" y="27"/>
                  </a:lnTo>
                  <a:lnTo>
                    <a:pt x="11" y="35"/>
                  </a:lnTo>
                  <a:lnTo>
                    <a:pt x="12" y="43"/>
                  </a:lnTo>
                  <a:lnTo>
                    <a:pt x="13" y="49"/>
                  </a:lnTo>
                  <a:lnTo>
                    <a:pt x="16" y="54"/>
                  </a:lnTo>
                  <a:lnTo>
                    <a:pt x="20" y="57"/>
                  </a:lnTo>
                  <a:lnTo>
                    <a:pt x="24" y="60"/>
                  </a:lnTo>
                  <a:lnTo>
                    <a:pt x="30" y="60"/>
                  </a:lnTo>
                  <a:lnTo>
                    <a:pt x="35" y="60"/>
                  </a:lnTo>
                  <a:lnTo>
                    <a:pt x="40" y="58"/>
                  </a:lnTo>
                  <a:lnTo>
                    <a:pt x="44" y="54"/>
                  </a:lnTo>
                  <a:lnTo>
                    <a:pt x="47" y="49"/>
                  </a:lnTo>
                  <a:lnTo>
                    <a:pt x="48" y="43"/>
                  </a:lnTo>
                  <a:lnTo>
                    <a:pt x="49" y="35"/>
                  </a:lnTo>
                  <a:lnTo>
                    <a:pt x="48" y="27"/>
                  </a:lnTo>
                  <a:lnTo>
                    <a:pt x="47" y="21"/>
                  </a:lnTo>
                  <a:lnTo>
                    <a:pt x="44" y="16"/>
                  </a:lnTo>
                  <a:lnTo>
                    <a:pt x="38" y="12"/>
                  </a:lnTo>
                  <a:lnTo>
                    <a:pt x="30" y="10"/>
                  </a:lnTo>
                  <a:close/>
                  <a:moveTo>
                    <a:pt x="30" y="0"/>
                  </a:moveTo>
                  <a:lnTo>
                    <a:pt x="38" y="1"/>
                  </a:lnTo>
                  <a:lnTo>
                    <a:pt x="46" y="5"/>
                  </a:lnTo>
                  <a:lnTo>
                    <a:pt x="52" y="10"/>
                  </a:lnTo>
                  <a:lnTo>
                    <a:pt x="56" y="17"/>
                  </a:lnTo>
                  <a:lnTo>
                    <a:pt x="59" y="25"/>
                  </a:lnTo>
                  <a:lnTo>
                    <a:pt x="60" y="35"/>
                  </a:lnTo>
                  <a:lnTo>
                    <a:pt x="59" y="45"/>
                  </a:lnTo>
                  <a:lnTo>
                    <a:pt x="56" y="54"/>
                  </a:lnTo>
                  <a:lnTo>
                    <a:pt x="52" y="60"/>
                  </a:lnTo>
                  <a:lnTo>
                    <a:pt x="46" y="65"/>
                  </a:lnTo>
                  <a:lnTo>
                    <a:pt x="38" y="69"/>
                  </a:lnTo>
                  <a:lnTo>
                    <a:pt x="30" y="70"/>
                  </a:lnTo>
                  <a:lnTo>
                    <a:pt x="22" y="69"/>
                  </a:lnTo>
                  <a:lnTo>
                    <a:pt x="14" y="65"/>
                  </a:lnTo>
                  <a:lnTo>
                    <a:pt x="8" y="60"/>
                  </a:lnTo>
                  <a:lnTo>
                    <a:pt x="4" y="54"/>
                  </a:lnTo>
                  <a:lnTo>
                    <a:pt x="0" y="45"/>
                  </a:lnTo>
                  <a:lnTo>
                    <a:pt x="0" y="35"/>
                  </a:lnTo>
                  <a:lnTo>
                    <a:pt x="0" y="25"/>
                  </a:lnTo>
                  <a:lnTo>
                    <a:pt x="4" y="17"/>
                  </a:lnTo>
                  <a:lnTo>
                    <a:pt x="8" y="10"/>
                  </a:lnTo>
                  <a:lnTo>
                    <a:pt x="14" y="5"/>
                  </a:lnTo>
                  <a:lnTo>
                    <a:pt x="22" y="1"/>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16" name="Rectangle 544"/>
            <p:cNvSpPr>
              <a:spLocks noChangeArrowheads="1"/>
            </p:cNvSpPr>
            <p:nvPr/>
          </p:nvSpPr>
          <p:spPr bwMode="auto">
            <a:xfrm>
              <a:off x="2240669" y="5367017"/>
              <a:ext cx="28870" cy="22134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17" name="Freeform 545"/>
            <p:cNvSpPr>
              <a:spLocks noEditPoints="1"/>
            </p:cNvSpPr>
            <p:nvPr/>
          </p:nvSpPr>
          <p:spPr bwMode="auto">
            <a:xfrm>
              <a:off x="2310440" y="5424758"/>
              <a:ext cx="141946" cy="166005"/>
            </a:xfrm>
            <a:custGeom>
              <a:avLst/>
              <a:gdLst/>
              <a:ahLst/>
              <a:cxnLst>
                <a:cxn ang="0">
                  <a:pos x="31" y="10"/>
                </a:cxn>
                <a:cxn ang="0">
                  <a:pos x="23" y="11"/>
                </a:cxn>
                <a:cxn ang="0">
                  <a:pos x="17" y="15"/>
                </a:cxn>
                <a:cxn ang="0">
                  <a:pos x="13" y="21"/>
                </a:cxn>
                <a:cxn ang="0">
                  <a:pos x="11" y="28"/>
                </a:cxn>
                <a:cxn ang="0">
                  <a:pos x="48" y="28"/>
                </a:cxn>
                <a:cxn ang="0">
                  <a:pos x="48" y="20"/>
                </a:cxn>
                <a:cxn ang="0">
                  <a:pos x="44" y="14"/>
                </a:cxn>
                <a:cxn ang="0">
                  <a:pos x="39" y="10"/>
                </a:cxn>
                <a:cxn ang="0">
                  <a:pos x="31" y="10"/>
                </a:cxn>
                <a:cxn ang="0">
                  <a:pos x="32" y="0"/>
                </a:cxn>
                <a:cxn ang="0">
                  <a:pos x="40" y="1"/>
                </a:cxn>
                <a:cxn ang="0">
                  <a:pos x="46" y="4"/>
                </a:cxn>
                <a:cxn ang="0">
                  <a:pos x="52" y="8"/>
                </a:cxn>
                <a:cxn ang="0">
                  <a:pos x="56" y="14"/>
                </a:cxn>
                <a:cxn ang="0">
                  <a:pos x="59" y="21"/>
                </a:cxn>
                <a:cxn ang="0">
                  <a:pos x="59" y="31"/>
                </a:cxn>
                <a:cxn ang="0">
                  <a:pos x="59" y="36"/>
                </a:cxn>
                <a:cxn ang="0">
                  <a:pos x="11" y="36"/>
                </a:cxn>
                <a:cxn ang="0">
                  <a:pos x="12" y="42"/>
                </a:cxn>
                <a:cxn ang="0">
                  <a:pos x="13" y="47"/>
                </a:cxn>
                <a:cxn ang="0">
                  <a:pos x="14" y="50"/>
                </a:cxn>
                <a:cxn ang="0">
                  <a:pos x="16" y="52"/>
                </a:cxn>
                <a:cxn ang="0">
                  <a:pos x="18" y="54"/>
                </a:cxn>
                <a:cxn ang="0">
                  <a:pos x="20" y="56"/>
                </a:cxn>
                <a:cxn ang="0">
                  <a:pos x="25" y="58"/>
                </a:cxn>
                <a:cxn ang="0">
                  <a:pos x="30" y="60"/>
                </a:cxn>
                <a:cxn ang="0">
                  <a:pos x="34" y="60"/>
                </a:cxn>
                <a:cxn ang="0">
                  <a:pos x="41" y="59"/>
                </a:cxn>
                <a:cxn ang="0">
                  <a:pos x="48" y="57"/>
                </a:cxn>
                <a:cxn ang="0">
                  <a:pos x="52" y="55"/>
                </a:cxn>
                <a:cxn ang="0">
                  <a:pos x="55" y="54"/>
                </a:cxn>
                <a:cxn ang="0">
                  <a:pos x="57" y="52"/>
                </a:cxn>
                <a:cxn ang="0">
                  <a:pos x="58" y="52"/>
                </a:cxn>
                <a:cxn ang="0">
                  <a:pos x="58" y="64"/>
                </a:cxn>
                <a:cxn ang="0">
                  <a:pos x="46" y="68"/>
                </a:cxn>
                <a:cxn ang="0">
                  <a:pos x="41" y="69"/>
                </a:cxn>
                <a:cxn ang="0">
                  <a:pos x="34" y="69"/>
                </a:cxn>
                <a:cxn ang="0">
                  <a:pos x="25" y="69"/>
                </a:cxn>
                <a:cxn ang="0">
                  <a:pos x="16" y="65"/>
                </a:cxn>
                <a:cxn ang="0">
                  <a:pos x="9" y="61"/>
                </a:cxn>
                <a:cxn ang="0">
                  <a:pos x="4" y="54"/>
                </a:cxn>
                <a:cxn ang="0">
                  <a:pos x="1" y="45"/>
                </a:cxn>
                <a:cxn ang="0">
                  <a:pos x="0" y="36"/>
                </a:cxn>
                <a:cxn ang="0">
                  <a:pos x="1" y="25"/>
                </a:cxn>
                <a:cxn ang="0">
                  <a:pos x="4" y="17"/>
                </a:cxn>
                <a:cxn ang="0">
                  <a:pos x="8" y="10"/>
                </a:cxn>
                <a:cxn ang="0">
                  <a:pos x="15" y="5"/>
                </a:cxn>
                <a:cxn ang="0">
                  <a:pos x="23" y="1"/>
                </a:cxn>
                <a:cxn ang="0">
                  <a:pos x="32" y="0"/>
                </a:cxn>
              </a:cxnLst>
              <a:rect l="0" t="0" r="r" b="b"/>
              <a:pathLst>
                <a:path w="59" h="69">
                  <a:moveTo>
                    <a:pt x="31" y="10"/>
                  </a:moveTo>
                  <a:lnTo>
                    <a:pt x="23" y="11"/>
                  </a:lnTo>
                  <a:lnTo>
                    <a:pt x="17" y="15"/>
                  </a:lnTo>
                  <a:lnTo>
                    <a:pt x="13" y="21"/>
                  </a:lnTo>
                  <a:lnTo>
                    <a:pt x="11" y="28"/>
                  </a:lnTo>
                  <a:lnTo>
                    <a:pt x="48" y="28"/>
                  </a:lnTo>
                  <a:lnTo>
                    <a:pt x="48" y="20"/>
                  </a:lnTo>
                  <a:lnTo>
                    <a:pt x="44" y="14"/>
                  </a:lnTo>
                  <a:lnTo>
                    <a:pt x="39" y="10"/>
                  </a:lnTo>
                  <a:lnTo>
                    <a:pt x="31" y="10"/>
                  </a:lnTo>
                  <a:close/>
                  <a:moveTo>
                    <a:pt x="32" y="0"/>
                  </a:moveTo>
                  <a:lnTo>
                    <a:pt x="40" y="1"/>
                  </a:lnTo>
                  <a:lnTo>
                    <a:pt x="46" y="4"/>
                  </a:lnTo>
                  <a:lnTo>
                    <a:pt x="52" y="8"/>
                  </a:lnTo>
                  <a:lnTo>
                    <a:pt x="56" y="14"/>
                  </a:lnTo>
                  <a:lnTo>
                    <a:pt x="59" y="21"/>
                  </a:lnTo>
                  <a:lnTo>
                    <a:pt x="59" y="31"/>
                  </a:lnTo>
                  <a:lnTo>
                    <a:pt x="59" y="36"/>
                  </a:lnTo>
                  <a:lnTo>
                    <a:pt x="11" y="36"/>
                  </a:lnTo>
                  <a:lnTo>
                    <a:pt x="12" y="42"/>
                  </a:lnTo>
                  <a:lnTo>
                    <a:pt x="13" y="47"/>
                  </a:lnTo>
                  <a:lnTo>
                    <a:pt x="14" y="50"/>
                  </a:lnTo>
                  <a:lnTo>
                    <a:pt x="16" y="52"/>
                  </a:lnTo>
                  <a:lnTo>
                    <a:pt x="18" y="54"/>
                  </a:lnTo>
                  <a:lnTo>
                    <a:pt x="20" y="56"/>
                  </a:lnTo>
                  <a:lnTo>
                    <a:pt x="25" y="58"/>
                  </a:lnTo>
                  <a:lnTo>
                    <a:pt x="30" y="60"/>
                  </a:lnTo>
                  <a:lnTo>
                    <a:pt x="34" y="60"/>
                  </a:lnTo>
                  <a:lnTo>
                    <a:pt x="41" y="59"/>
                  </a:lnTo>
                  <a:lnTo>
                    <a:pt x="48" y="57"/>
                  </a:lnTo>
                  <a:lnTo>
                    <a:pt x="52" y="55"/>
                  </a:lnTo>
                  <a:lnTo>
                    <a:pt x="55" y="54"/>
                  </a:lnTo>
                  <a:lnTo>
                    <a:pt x="57" y="52"/>
                  </a:lnTo>
                  <a:lnTo>
                    <a:pt x="58" y="52"/>
                  </a:lnTo>
                  <a:lnTo>
                    <a:pt x="58" y="64"/>
                  </a:lnTo>
                  <a:lnTo>
                    <a:pt x="46" y="68"/>
                  </a:lnTo>
                  <a:lnTo>
                    <a:pt x="41" y="69"/>
                  </a:lnTo>
                  <a:lnTo>
                    <a:pt x="34" y="69"/>
                  </a:lnTo>
                  <a:lnTo>
                    <a:pt x="25" y="69"/>
                  </a:lnTo>
                  <a:lnTo>
                    <a:pt x="16" y="65"/>
                  </a:lnTo>
                  <a:lnTo>
                    <a:pt x="9" y="61"/>
                  </a:lnTo>
                  <a:lnTo>
                    <a:pt x="4" y="54"/>
                  </a:lnTo>
                  <a:lnTo>
                    <a:pt x="1" y="45"/>
                  </a:lnTo>
                  <a:lnTo>
                    <a:pt x="0" y="36"/>
                  </a:lnTo>
                  <a:lnTo>
                    <a:pt x="1" y="25"/>
                  </a:lnTo>
                  <a:lnTo>
                    <a:pt x="4" y="17"/>
                  </a:lnTo>
                  <a:lnTo>
                    <a:pt x="8" y="10"/>
                  </a:lnTo>
                  <a:lnTo>
                    <a:pt x="15" y="5"/>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18" name="Freeform 546"/>
            <p:cNvSpPr>
              <a:spLocks/>
            </p:cNvSpPr>
            <p:nvPr/>
          </p:nvSpPr>
          <p:spPr bwMode="auto">
            <a:xfrm>
              <a:off x="2483662" y="5427163"/>
              <a:ext cx="122699" cy="163599"/>
            </a:xfrm>
            <a:custGeom>
              <a:avLst/>
              <a:gdLst/>
              <a:ahLst/>
              <a:cxnLst>
                <a:cxn ang="0">
                  <a:pos x="27" y="0"/>
                </a:cxn>
                <a:cxn ang="0">
                  <a:pos x="44" y="2"/>
                </a:cxn>
                <a:cxn ang="0">
                  <a:pos x="49" y="17"/>
                </a:cxn>
                <a:cxn ang="0">
                  <a:pos x="45" y="14"/>
                </a:cxn>
                <a:cxn ang="0">
                  <a:pos x="38" y="11"/>
                </a:cxn>
                <a:cxn ang="0">
                  <a:pos x="26" y="9"/>
                </a:cxn>
                <a:cxn ang="0">
                  <a:pos x="16" y="11"/>
                </a:cxn>
                <a:cxn ang="0">
                  <a:pos x="12" y="14"/>
                </a:cxn>
                <a:cxn ang="0">
                  <a:pos x="12" y="20"/>
                </a:cxn>
                <a:cxn ang="0">
                  <a:pos x="14" y="24"/>
                </a:cxn>
                <a:cxn ang="0">
                  <a:pos x="19" y="27"/>
                </a:cxn>
                <a:cxn ang="0">
                  <a:pos x="32" y="30"/>
                </a:cxn>
                <a:cxn ang="0">
                  <a:pos x="41" y="33"/>
                </a:cxn>
                <a:cxn ang="0">
                  <a:pos x="50" y="41"/>
                </a:cxn>
                <a:cxn ang="0">
                  <a:pos x="50" y="53"/>
                </a:cxn>
                <a:cxn ang="0">
                  <a:pos x="43" y="62"/>
                </a:cxn>
                <a:cxn ang="0">
                  <a:pos x="31" y="68"/>
                </a:cxn>
                <a:cxn ang="0">
                  <a:pos x="16" y="68"/>
                </a:cxn>
                <a:cxn ang="0">
                  <a:pos x="0" y="63"/>
                </a:cxn>
                <a:cxn ang="0">
                  <a:pos x="0" y="50"/>
                </a:cxn>
                <a:cxn ang="0">
                  <a:pos x="12" y="57"/>
                </a:cxn>
                <a:cxn ang="0">
                  <a:pos x="24" y="59"/>
                </a:cxn>
                <a:cxn ang="0">
                  <a:pos x="36" y="57"/>
                </a:cxn>
                <a:cxn ang="0">
                  <a:pos x="40" y="51"/>
                </a:cxn>
                <a:cxn ang="0">
                  <a:pos x="39" y="45"/>
                </a:cxn>
                <a:cxn ang="0">
                  <a:pos x="36" y="42"/>
                </a:cxn>
                <a:cxn ang="0">
                  <a:pos x="29" y="40"/>
                </a:cxn>
                <a:cxn ang="0">
                  <a:pos x="23" y="39"/>
                </a:cxn>
                <a:cxn ang="0">
                  <a:pos x="16" y="37"/>
                </a:cxn>
                <a:cxn ang="0">
                  <a:pos x="3" y="31"/>
                </a:cxn>
                <a:cxn ang="0">
                  <a:pos x="0" y="20"/>
                </a:cxn>
                <a:cxn ang="0">
                  <a:pos x="2" y="12"/>
                </a:cxn>
                <a:cxn ang="0">
                  <a:pos x="7" y="6"/>
                </a:cxn>
                <a:cxn ang="0">
                  <a:pos x="12" y="2"/>
                </a:cxn>
                <a:cxn ang="0">
                  <a:pos x="21" y="0"/>
                </a:cxn>
              </a:cxnLst>
              <a:rect l="0" t="0" r="r" b="b"/>
              <a:pathLst>
                <a:path w="51" h="68">
                  <a:moveTo>
                    <a:pt x="21" y="0"/>
                  </a:moveTo>
                  <a:lnTo>
                    <a:pt x="27" y="0"/>
                  </a:lnTo>
                  <a:lnTo>
                    <a:pt x="38" y="1"/>
                  </a:lnTo>
                  <a:lnTo>
                    <a:pt x="44" y="2"/>
                  </a:lnTo>
                  <a:lnTo>
                    <a:pt x="49" y="4"/>
                  </a:lnTo>
                  <a:lnTo>
                    <a:pt x="49" y="17"/>
                  </a:lnTo>
                  <a:lnTo>
                    <a:pt x="48" y="17"/>
                  </a:lnTo>
                  <a:lnTo>
                    <a:pt x="45" y="14"/>
                  </a:lnTo>
                  <a:lnTo>
                    <a:pt x="41" y="13"/>
                  </a:lnTo>
                  <a:lnTo>
                    <a:pt x="38" y="11"/>
                  </a:lnTo>
                  <a:lnTo>
                    <a:pt x="32" y="9"/>
                  </a:lnTo>
                  <a:lnTo>
                    <a:pt x="26" y="9"/>
                  </a:lnTo>
                  <a:lnTo>
                    <a:pt x="22" y="9"/>
                  </a:lnTo>
                  <a:lnTo>
                    <a:pt x="16" y="11"/>
                  </a:lnTo>
                  <a:lnTo>
                    <a:pt x="14" y="13"/>
                  </a:lnTo>
                  <a:lnTo>
                    <a:pt x="12" y="14"/>
                  </a:lnTo>
                  <a:lnTo>
                    <a:pt x="11" y="18"/>
                  </a:lnTo>
                  <a:lnTo>
                    <a:pt x="12" y="20"/>
                  </a:lnTo>
                  <a:lnTo>
                    <a:pt x="12" y="22"/>
                  </a:lnTo>
                  <a:lnTo>
                    <a:pt x="14" y="24"/>
                  </a:lnTo>
                  <a:lnTo>
                    <a:pt x="16" y="26"/>
                  </a:lnTo>
                  <a:lnTo>
                    <a:pt x="19" y="27"/>
                  </a:lnTo>
                  <a:lnTo>
                    <a:pt x="29" y="29"/>
                  </a:lnTo>
                  <a:lnTo>
                    <a:pt x="32" y="30"/>
                  </a:lnTo>
                  <a:lnTo>
                    <a:pt x="35" y="30"/>
                  </a:lnTo>
                  <a:lnTo>
                    <a:pt x="41" y="33"/>
                  </a:lnTo>
                  <a:lnTo>
                    <a:pt x="47" y="37"/>
                  </a:lnTo>
                  <a:lnTo>
                    <a:pt x="50" y="41"/>
                  </a:lnTo>
                  <a:lnTo>
                    <a:pt x="51" y="48"/>
                  </a:lnTo>
                  <a:lnTo>
                    <a:pt x="50" y="53"/>
                  </a:lnTo>
                  <a:lnTo>
                    <a:pt x="48" y="59"/>
                  </a:lnTo>
                  <a:lnTo>
                    <a:pt x="43" y="62"/>
                  </a:lnTo>
                  <a:lnTo>
                    <a:pt x="38" y="66"/>
                  </a:lnTo>
                  <a:lnTo>
                    <a:pt x="31" y="68"/>
                  </a:lnTo>
                  <a:lnTo>
                    <a:pt x="23" y="68"/>
                  </a:lnTo>
                  <a:lnTo>
                    <a:pt x="16" y="68"/>
                  </a:lnTo>
                  <a:lnTo>
                    <a:pt x="10" y="67"/>
                  </a:lnTo>
                  <a:lnTo>
                    <a:pt x="0" y="63"/>
                  </a:lnTo>
                  <a:lnTo>
                    <a:pt x="0" y="50"/>
                  </a:lnTo>
                  <a:lnTo>
                    <a:pt x="0" y="50"/>
                  </a:lnTo>
                  <a:lnTo>
                    <a:pt x="6" y="54"/>
                  </a:lnTo>
                  <a:lnTo>
                    <a:pt x="12" y="57"/>
                  </a:lnTo>
                  <a:lnTo>
                    <a:pt x="18" y="59"/>
                  </a:lnTo>
                  <a:lnTo>
                    <a:pt x="24" y="59"/>
                  </a:lnTo>
                  <a:lnTo>
                    <a:pt x="31" y="59"/>
                  </a:lnTo>
                  <a:lnTo>
                    <a:pt x="36" y="57"/>
                  </a:lnTo>
                  <a:lnTo>
                    <a:pt x="38" y="54"/>
                  </a:lnTo>
                  <a:lnTo>
                    <a:pt x="40" y="51"/>
                  </a:lnTo>
                  <a:lnTo>
                    <a:pt x="40" y="47"/>
                  </a:lnTo>
                  <a:lnTo>
                    <a:pt x="39" y="45"/>
                  </a:lnTo>
                  <a:lnTo>
                    <a:pt x="38" y="44"/>
                  </a:lnTo>
                  <a:lnTo>
                    <a:pt x="36" y="42"/>
                  </a:lnTo>
                  <a:lnTo>
                    <a:pt x="32" y="41"/>
                  </a:lnTo>
                  <a:lnTo>
                    <a:pt x="29" y="40"/>
                  </a:lnTo>
                  <a:lnTo>
                    <a:pt x="26" y="39"/>
                  </a:lnTo>
                  <a:lnTo>
                    <a:pt x="23" y="39"/>
                  </a:lnTo>
                  <a:lnTo>
                    <a:pt x="19" y="38"/>
                  </a:lnTo>
                  <a:lnTo>
                    <a:pt x="16" y="37"/>
                  </a:lnTo>
                  <a:lnTo>
                    <a:pt x="9" y="35"/>
                  </a:lnTo>
                  <a:lnTo>
                    <a:pt x="3" y="31"/>
                  </a:lnTo>
                  <a:lnTo>
                    <a:pt x="1" y="26"/>
                  </a:lnTo>
                  <a:lnTo>
                    <a:pt x="0" y="20"/>
                  </a:lnTo>
                  <a:lnTo>
                    <a:pt x="0" y="16"/>
                  </a:lnTo>
                  <a:lnTo>
                    <a:pt x="2" y="12"/>
                  </a:lnTo>
                  <a:lnTo>
                    <a:pt x="3" y="9"/>
                  </a:lnTo>
                  <a:lnTo>
                    <a:pt x="7" y="6"/>
                  </a:lnTo>
                  <a:lnTo>
                    <a:pt x="9" y="4"/>
                  </a:lnTo>
                  <a:lnTo>
                    <a:pt x="12" y="2"/>
                  </a:lnTo>
                  <a:lnTo>
                    <a:pt x="15"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68" name="群組 267"/>
          <p:cNvGrpSpPr/>
          <p:nvPr/>
        </p:nvGrpSpPr>
        <p:grpSpPr>
          <a:xfrm>
            <a:off x="823613" y="2217734"/>
            <a:ext cx="1744255" cy="3079513"/>
            <a:chOff x="823613" y="2217734"/>
            <a:chExt cx="1744255" cy="3079513"/>
          </a:xfrm>
        </p:grpSpPr>
        <p:sp>
          <p:nvSpPr>
            <p:cNvPr id="29202" name="Freeform 530"/>
            <p:cNvSpPr>
              <a:spLocks/>
            </p:cNvSpPr>
            <p:nvPr/>
          </p:nvSpPr>
          <p:spPr bwMode="auto">
            <a:xfrm>
              <a:off x="827585" y="3933056"/>
              <a:ext cx="144015" cy="216024"/>
            </a:xfrm>
            <a:custGeom>
              <a:avLst/>
              <a:gdLst/>
              <a:ahLst/>
              <a:cxnLst>
                <a:cxn ang="0">
                  <a:pos x="39" y="0"/>
                </a:cxn>
                <a:cxn ang="0">
                  <a:pos x="50" y="0"/>
                </a:cxn>
                <a:cxn ang="0">
                  <a:pos x="51" y="1"/>
                </a:cxn>
                <a:cxn ang="0">
                  <a:pos x="50" y="20"/>
                </a:cxn>
                <a:cxn ang="0">
                  <a:pos x="39" y="20"/>
                </a:cxn>
                <a:cxn ang="0">
                  <a:pos x="29" y="21"/>
                </a:cxn>
                <a:cxn ang="0">
                  <a:pos x="28" y="21"/>
                </a:cxn>
                <a:cxn ang="0">
                  <a:pos x="22" y="23"/>
                </a:cxn>
                <a:cxn ang="0">
                  <a:pos x="21" y="23"/>
                </a:cxn>
                <a:cxn ang="0">
                  <a:pos x="20" y="24"/>
                </a:cxn>
                <a:cxn ang="0">
                  <a:pos x="20" y="25"/>
                </a:cxn>
                <a:cxn ang="0">
                  <a:pos x="21" y="27"/>
                </a:cxn>
                <a:cxn ang="0">
                  <a:pos x="24" y="33"/>
                </a:cxn>
                <a:cxn ang="0">
                  <a:pos x="29" y="38"/>
                </a:cxn>
                <a:cxn ang="0">
                  <a:pos x="38" y="47"/>
                </a:cxn>
                <a:cxn ang="0">
                  <a:pos x="55" y="62"/>
                </a:cxn>
                <a:cxn ang="0">
                  <a:pos x="71" y="75"/>
                </a:cxn>
                <a:cxn ang="0">
                  <a:pos x="59" y="90"/>
                </a:cxn>
                <a:cxn ang="0">
                  <a:pos x="41" y="76"/>
                </a:cxn>
                <a:cxn ang="0">
                  <a:pos x="25" y="62"/>
                </a:cxn>
                <a:cxn ang="0">
                  <a:pos x="19" y="57"/>
                </a:cxn>
                <a:cxn ang="0">
                  <a:pos x="15" y="52"/>
                </a:cxn>
                <a:cxn ang="0">
                  <a:pos x="8" y="45"/>
                </a:cxn>
                <a:cxn ang="0">
                  <a:pos x="6" y="41"/>
                </a:cxn>
                <a:cxn ang="0">
                  <a:pos x="2" y="35"/>
                </a:cxn>
                <a:cxn ang="0">
                  <a:pos x="1" y="30"/>
                </a:cxn>
                <a:cxn ang="0">
                  <a:pos x="0" y="26"/>
                </a:cxn>
                <a:cxn ang="0">
                  <a:pos x="0" y="21"/>
                </a:cxn>
                <a:cxn ang="0">
                  <a:pos x="1" y="17"/>
                </a:cxn>
                <a:cxn ang="0">
                  <a:pos x="4" y="11"/>
                </a:cxn>
                <a:cxn ang="0">
                  <a:pos x="11" y="6"/>
                </a:cxn>
                <a:cxn ang="0">
                  <a:pos x="15" y="4"/>
                </a:cxn>
                <a:cxn ang="0">
                  <a:pos x="20" y="3"/>
                </a:cxn>
                <a:cxn ang="0">
                  <a:pos x="24" y="2"/>
                </a:cxn>
                <a:cxn ang="0">
                  <a:pos x="29" y="1"/>
                </a:cxn>
                <a:cxn ang="0">
                  <a:pos x="39" y="0"/>
                </a:cxn>
              </a:cxnLst>
              <a:rect l="0" t="0" r="r" b="b"/>
              <a:pathLst>
                <a:path w="71" h="90">
                  <a:moveTo>
                    <a:pt x="39" y="0"/>
                  </a:moveTo>
                  <a:lnTo>
                    <a:pt x="50" y="0"/>
                  </a:lnTo>
                  <a:lnTo>
                    <a:pt x="51" y="1"/>
                  </a:lnTo>
                  <a:lnTo>
                    <a:pt x="50" y="20"/>
                  </a:lnTo>
                  <a:lnTo>
                    <a:pt x="39" y="20"/>
                  </a:lnTo>
                  <a:lnTo>
                    <a:pt x="29" y="21"/>
                  </a:lnTo>
                  <a:lnTo>
                    <a:pt x="28" y="21"/>
                  </a:lnTo>
                  <a:lnTo>
                    <a:pt x="22" y="23"/>
                  </a:lnTo>
                  <a:lnTo>
                    <a:pt x="21" y="23"/>
                  </a:lnTo>
                  <a:lnTo>
                    <a:pt x="20" y="24"/>
                  </a:lnTo>
                  <a:lnTo>
                    <a:pt x="20" y="25"/>
                  </a:lnTo>
                  <a:lnTo>
                    <a:pt x="21" y="27"/>
                  </a:lnTo>
                  <a:lnTo>
                    <a:pt x="24" y="33"/>
                  </a:lnTo>
                  <a:lnTo>
                    <a:pt x="29" y="38"/>
                  </a:lnTo>
                  <a:lnTo>
                    <a:pt x="38" y="47"/>
                  </a:lnTo>
                  <a:lnTo>
                    <a:pt x="55" y="62"/>
                  </a:lnTo>
                  <a:lnTo>
                    <a:pt x="71" y="75"/>
                  </a:lnTo>
                  <a:lnTo>
                    <a:pt x="59" y="90"/>
                  </a:lnTo>
                  <a:lnTo>
                    <a:pt x="41" y="76"/>
                  </a:lnTo>
                  <a:lnTo>
                    <a:pt x="25" y="62"/>
                  </a:lnTo>
                  <a:lnTo>
                    <a:pt x="19" y="57"/>
                  </a:lnTo>
                  <a:lnTo>
                    <a:pt x="15" y="52"/>
                  </a:lnTo>
                  <a:lnTo>
                    <a:pt x="8" y="45"/>
                  </a:lnTo>
                  <a:lnTo>
                    <a:pt x="6" y="41"/>
                  </a:lnTo>
                  <a:lnTo>
                    <a:pt x="2" y="35"/>
                  </a:lnTo>
                  <a:lnTo>
                    <a:pt x="1" y="30"/>
                  </a:lnTo>
                  <a:lnTo>
                    <a:pt x="0" y="26"/>
                  </a:lnTo>
                  <a:lnTo>
                    <a:pt x="0" y="21"/>
                  </a:lnTo>
                  <a:lnTo>
                    <a:pt x="1" y="17"/>
                  </a:lnTo>
                  <a:lnTo>
                    <a:pt x="4" y="11"/>
                  </a:lnTo>
                  <a:lnTo>
                    <a:pt x="11" y="6"/>
                  </a:lnTo>
                  <a:lnTo>
                    <a:pt x="15" y="4"/>
                  </a:lnTo>
                  <a:lnTo>
                    <a:pt x="20" y="3"/>
                  </a:lnTo>
                  <a:lnTo>
                    <a:pt x="24" y="2"/>
                  </a:lnTo>
                  <a:lnTo>
                    <a:pt x="29" y="1"/>
                  </a:lnTo>
                  <a:lnTo>
                    <a:pt x="3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74" name="Freeform 502"/>
            <p:cNvSpPr>
              <a:spLocks/>
            </p:cNvSpPr>
            <p:nvPr/>
          </p:nvSpPr>
          <p:spPr bwMode="auto">
            <a:xfrm>
              <a:off x="1401021" y="2778301"/>
              <a:ext cx="182846" cy="182846"/>
            </a:xfrm>
            <a:custGeom>
              <a:avLst/>
              <a:gdLst/>
              <a:ahLst/>
              <a:cxnLst>
                <a:cxn ang="0">
                  <a:pos x="14" y="0"/>
                </a:cxn>
                <a:cxn ang="0">
                  <a:pos x="76" y="62"/>
                </a:cxn>
                <a:cxn ang="0">
                  <a:pos x="62" y="76"/>
                </a:cxn>
                <a:cxn ang="0">
                  <a:pos x="0" y="14"/>
                </a:cxn>
                <a:cxn ang="0">
                  <a:pos x="14" y="0"/>
                </a:cxn>
              </a:cxnLst>
              <a:rect l="0" t="0" r="r" b="b"/>
              <a:pathLst>
                <a:path w="76" h="76">
                  <a:moveTo>
                    <a:pt x="14" y="0"/>
                  </a:moveTo>
                  <a:lnTo>
                    <a:pt x="76" y="62"/>
                  </a:lnTo>
                  <a:lnTo>
                    <a:pt x="62" y="76"/>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75" name="Freeform 503"/>
            <p:cNvSpPr>
              <a:spLocks/>
            </p:cNvSpPr>
            <p:nvPr/>
          </p:nvSpPr>
          <p:spPr bwMode="auto">
            <a:xfrm>
              <a:off x="1523720" y="2901001"/>
              <a:ext cx="79394" cy="79394"/>
            </a:xfrm>
            <a:custGeom>
              <a:avLst/>
              <a:gdLst/>
              <a:ahLst/>
              <a:cxnLst>
                <a:cxn ang="0">
                  <a:pos x="23" y="0"/>
                </a:cxn>
                <a:cxn ang="0">
                  <a:pos x="25" y="11"/>
                </a:cxn>
                <a:cxn ang="0">
                  <a:pos x="29" y="22"/>
                </a:cxn>
                <a:cxn ang="0">
                  <a:pos x="33" y="33"/>
                </a:cxn>
                <a:cxn ang="0">
                  <a:pos x="22" y="29"/>
                </a:cxn>
                <a:cxn ang="0">
                  <a:pos x="11" y="26"/>
                </a:cxn>
                <a:cxn ang="0">
                  <a:pos x="0" y="24"/>
                </a:cxn>
                <a:cxn ang="0">
                  <a:pos x="16" y="16"/>
                </a:cxn>
                <a:cxn ang="0">
                  <a:pos x="23" y="0"/>
                </a:cxn>
              </a:cxnLst>
              <a:rect l="0" t="0" r="r" b="b"/>
              <a:pathLst>
                <a:path w="33" h="33">
                  <a:moveTo>
                    <a:pt x="23" y="0"/>
                  </a:moveTo>
                  <a:lnTo>
                    <a:pt x="25" y="11"/>
                  </a:lnTo>
                  <a:lnTo>
                    <a:pt x="29" y="22"/>
                  </a:lnTo>
                  <a:lnTo>
                    <a:pt x="33" y="33"/>
                  </a:lnTo>
                  <a:lnTo>
                    <a:pt x="22" y="29"/>
                  </a:lnTo>
                  <a:lnTo>
                    <a:pt x="11" y="26"/>
                  </a:lnTo>
                  <a:lnTo>
                    <a:pt x="0" y="24"/>
                  </a:lnTo>
                  <a:lnTo>
                    <a:pt x="16" y="16"/>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76" name="Freeform 504"/>
            <p:cNvSpPr>
              <a:spLocks/>
            </p:cNvSpPr>
            <p:nvPr/>
          </p:nvSpPr>
          <p:spPr bwMode="auto">
            <a:xfrm>
              <a:off x="2216611" y="2759054"/>
              <a:ext cx="182846" cy="182846"/>
            </a:xfrm>
            <a:custGeom>
              <a:avLst/>
              <a:gdLst/>
              <a:ahLst/>
              <a:cxnLst>
                <a:cxn ang="0">
                  <a:pos x="14" y="0"/>
                </a:cxn>
                <a:cxn ang="0">
                  <a:pos x="76" y="62"/>
                </a:cxn>
                <a:cxn ang="0">
                  <a:pos x="62" y="76"/>
                </a:cxn>
                <a:cxn ang="0">
                  <a:pos x="0" y="14"/>
                </a:cxn>
                <a:cxn ang="0">
                  <a:pos x="14" y="0"/>
                </a:cxn>
              </a:cxnLst>
              <a:rect l="0" t="0" r="r" b="b"/>
              <a:pathLst>
                <a:path w="76" h="76">
                  <a:moveTo>
                    <a:pt x="14" y="0"/>
                  </a:moveTo>
                  <a:lnTo>
                    <a:pt x="76" y="62"/>
                  </a:lnTo>
                  <a:lnTo>
                    <a:pt x="62" y="76"/>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77" name="Freeform 505"/>
            <p:cNvSpPr>
              <a:spLocks/>
            </p:cNvSpPr>
            <p:nvPr/>
          </p:nvSpPr>
          <p:spPr bwMode="auto">
            <a:xfrm>
              <a:off x="2339310" y="2881754"/>
              <a:ext cx="81800" cy="81800"/>
            </a:xfrm>
            <a:custGeom>
              <a:avLst/>
              <a:gdLst/>
              <a:ahLst/>
              <a:cxnLst>
                <a:cxn ang="0">
                  <a:pos x="24" y="0"/>
                </a:cxn>
                <a:cxn ang="0">
                  <a:pos x="26" y="11"/>
                </a:cxn>
                <a:cxn ang="0">
                  <a:pos x="29" y="23"/>
                </a:cxn>
                <a:cxn ang="0">
                  <a:pos x="34" y="34"/>
                </a:cxn>
                <a:cxn ang="0">
                  <a:pos x="23" y="29"/>
                </a:cxn>
                <a:cxn ang="0">
                  <a:pos x="11" y="26"/>
                </a:cxn>
                <a:cxn ang="0">
                  <a:pos x="0" y="24"/>
                </a:cxn>
                <a:cxn ang="0">
                  <a:pos x="16" y="16"/>
                </a:cxn>
                <a:cxn ang="0">
                  <a:pos x="24" y="0"/>
                </a:cxn>
              </a:cxnLst>
              <a:rect l="0" t="0" r="r" b="b"/>
              <a:pathLst>
                <a:path w="34" h="34">
                  <a:moveTo>
                    <a:pt x="24" y="0"/>
                  </a:moveTo>
                  <a:lnTo>
                    <a:pt x="26" y="11"/>
                  </a:lnTo>
                  <a:lnTo>
                    <a:pt x="29" y="23"/>
                  </a:lnTo>
                  <a:lnTo>
                    <a:pt x="34" y="34"/>
                  </a:lnTo>
                  <a:lnTo>
                    <a:pt x="23" y="29"/>
                  </a:lnTo>
                  <a:lnTo>
                    <a:pt x="11" y="26"/>
                  </a:lnTo>
                  <a:lnTo>
                    <a:pt x="0" y="24"/>
                  </a:lnTo>
                  <a:lnTo>
                    <a:pt x="16" y="16"/>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78" name="Rectangle 506"/>
            <p:cNvSpPr>
              <a:spLocks noChangeArrowheads="1"/>
            </p:cNvSpPr>
            <p:nvPr/>
          </p:nvSpPr>
          <p:spPr bwMode="auto">
            <a:xfrm>
              <a:off x="1785960" y="3038135"/>
              <a:ext cx="548538" cy="4811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79" name="Freeform 507"/>
            <p:cNvSpPr>
              <a:spLocks/>
            </p:cNvSpPr>
            <p:nvPr/>
          </p:nvSpPr>
          <p:spPr bwMode="auto">
            <a:xfrm>
              <a:off x="1579055" y="2922653"/>
              <a:ext cx="252616" cy="93829"/>
            </a:xfrm>
            <a:custGeom>
              <a:avLst/>
              <a:gdLst/>
              <a:ahLst/>
              <a:cxnLst>
                <a:cxn ang="0">
                  <a:pos x="93" y="0"/>
                </a:cxn>
                <a:cxn ang="0">
                  <a:pos x="105" y="16"/>
                </a:cxn>
                <a:cxn ang="0">
                  <a:pos x="95" y="22"/>
                </a:cxn>
                <a:cxn ang="0">
                  <a:pos x="92" y="25"/>
                </a:cxn>
                <a:cxn ang="0">
                  <a:pos x="83" y="30"/>
                </a:cxn>
                <a:cxn ang="0">
                  <a:pos x="73" y="34"/>
                </a:cxn>
                <a:cxn ang="0">
                  <a:pos x="65" y="37"/>
                </a:cxn>
                <a:cxn ang="0">
                  <a:pos x="61" y="37"/>
                </a:cxn>
                <a:cxn ang="0">
                  <a:pos x="53" y="39"/>
                </a:cxn>
                <a:cxn ang="0">
                  <a:pos x="38" y="39"/>
                </a:cxn>
                <a:cxn ang="0">
                  <a:pos x="32" y="37"/>
                </a:cxn>
                <a:cxn ang="0">
                  <a:pos x="28" y="37"/>
                </a:cxn>
                <a:cxn ang="0">
                  <a:pos x="22" y="35"/>
                </a:cxn>
                <a:cxn ang="0">
                  <a:pos x="13" y="31"/>
                </a:cxn>
                <a:cxn ang="0">
                  <a:pos x="9" y="28"/>
                </a:cxn>
                <a:cxn ang="0">
                  <a:pos x="6" y="26"/>
                </a:cxn>
                <a:cxn ang="0">
                  <a:pos x="4" y="24"/>
                </a:cxn>
                <a:cxn ang="0">
                  <a:pos x="2" y="22"/>
                </a:cxn>
                <a:cxn ang="0">
                  <a:pos x="0" y="22"/>
                </a:cxn>
                <a:cxn ang="0">
                  <a:pos x="14" y="7"/>
                </a:cxn>
                <a:cxn ang="0">
                  <a:pos x="15" y="8"/>
                </a:cxn>
                <a:cxn ang="0">
                  <a:pos x="16" y="8"/>
                </a:cxn>
                <a:cxn ang="0">
                  <a:pos x="17" y="9"/>
                </a:cxn>
                <a:cxn ang="0">
                  <a:pos x="21" y="12"/>
                </a:cxn>
                <a:cxn ang="0">
                  <a:pos x="30" y="16"/>
                </a:cxn>
                <a:cxn ang="0">
                  <a:pos x="36" y="18"/>
                </a:cxn>
                <a:cxn ang="0">
                  <a:pos x="38" y="18"/>
                </a:cxn>
                <a:cxn ang="0">
                  <a:pos x="53" y="18"/>
                </a:cxn>
                <a:cxn ang="0">
                  <a:pos x="57" y="18"/>
                </a:cxn>
                <a:cxn ang="0">
                  <a:pos x="66" y="15"/>
                </a:cxn>
                <a:cxn ang="0">
                  <a:pos x="75" y="11"/>
                </a:cxn>
                <a:cxn ang="0">
                  <a:pos x="82" y="8"/>
                </a:cxn>
                <a:cxn ang="0">
                  <a:pos x="93" y="0"/>
                </a:cxn>
              </a:cxnLst>
              <a:rect l="0" t="0" r="r" b="b"/>
              <a:pathLst>
                <a:path w="105" h="39">
                  <a:moveTo>
                    <a:pt x="93" y="0"/>
                  </a:moveTo>
                  <a:lnTo>
                    <a:pt x="105" y="16"/>
                  </a:lnTo>
                  <a:lnTo>
                    <a:pt x="95" y="22"/>
                  </a:lnTo>
                  <a:lnTo>
                    <a:pt x="92" y="25"/>
                  </a:lnTo>
                  <a:lnTo>
                    <a:pt x="83" y="30"/>
                  </a:lnTo>
                  <a:lnTo>
                    <a:pt x="73" y="34"/>
                  </a:lnTo>
                  <a:lnTo>
                    <a:pt x="65" y="37"/>
                  </a:lnTo>
                  <a:lnTo>
                    <a:pt x="61" y="37"/>
                  </a:lnTo>
                  <a:lnTo>
                    <a:pt x="53" y="39"/>
                  </a:lnTo>
                  <a:lnTo>
                    <a:pt x="38" y="39"/>
                  </a:lnTo>
                  <a:lnTo>
                    <a:pt x="32" y="37"/>
                  </a:lnTo>
                  <a:lnTo>
                    <a:pt x="28" y="37"/>
                  </a:lnTo>
                  <a:lnTo>
                    <a:pt x="22" y="35"/>
                  </a:lnTo>
                  <a:lnTo>
                    <a:pt x="13" y="31"/>
                  </a:lnTo>
                  <a:lnTo>
                    <a:pt x="9" y="28"/>
                  </a:lnTo>
                  <a:lnTo>
                    <a:pt x="6" y="26"/>
                  </a:lnTo>
                  <a:lnTo>
                    <a:pt x="4" y="24"/>
                  </a:lnTo>
                  <a:lnTo>
                    <a:pt x="2" y="22"/>
                  </a:lnTo>
                  <a:lnTo>
                    <a:pt x="0" y="22"/>
                  </a:lnTo>
                  <a:lnTo>
                    <a:pt x="14" y="7"/>
                  </a:lnTo>
                  <a:lnTo>
                    <a:pt x="15" y="8"/>
                  </a:lnTo>
                  <a:lnTo>
                    <a:pt x="16" y="8"/>
                  </a:lnTo>
                  <a:lnTo>
                    <a:pt x="17" y="9"/>
                  </a:lnTo>
                  <a:lnTo>
                    <a:pt x="21" y="12"/>
                  </a:lnTo>
                  <a:lnTo>
                    <a:pt x="30" y="16"/>
                  </a:lnTo>
                  <a:lnTo>
                    <a:pt x="36" y="18"/>
                  </a:lnTo>
                  <a:lnTo>
                    <a:pt x="38" y="18"/>
                  </a:lnTo>
                  <a:lnTo>
                    <a:pt x="53" y="18"/>
                  </a:lnTo>
                  <a:lnTo>
                    <a:pt x="57" y="18"/>
                  </a:lnTo>
                  <a:lnTo>
                    <a:pt x="66" y="15"/>
                  </a:lnTo>
                  <a:lnTo>
                    <a:pt x="75" y="11"/>
                  </a:lnTo>
                  <a:lnTo>
                    <a:pt x="82" y="8"/>
                  </a:lnTo>
                  <a:lnTo>
                    <a:pt x="9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80" name="Freeform 508"/>
            <p:cNvSpPr>
              <a:spLocks/>
            </p:cNvSpPr>
            <p:nvPr/>
          </p:nvSpPr>
          <p:spPr bwMode="auto">
            <a:xfrm>
              <a:off x="1730625" y="2766272"/>
              <a:ext cx="209311" cy="245399"/>
            </a:xfrm>
            <a:custGeom>
              <a:avLst/>
              <a:gdLst/>
              <a:ahLst/>
              <a:cxnLst>
                <a:cxn ang="0">
                  <a:pos x="72" y="0"/>
                </a:cxn>
                <a:cxn ang="0">
                  <a:pos x="87" y="12"/>
                </a:cxn>
                <a:cxn ang="0">
                  <a:pos x="15" y="102"/>
                </a:cxn>
                <a:cxn ang="0">
                  <a:pos x="0" y="89"/>
                </a:cxn>
                <a:cxn ang="0">
                  <a:pos x="72" y="0"/>
                </a:cxn>
              </a:cxnLst>
              <a:rect l="0" t="0" r="r" b="b"/>
              <a:pathLst>
                <a:path w="87" h="102">
                  <a:moveTo>
                    <a:pt x="72" y="0"/>
                  </a:moveTo>
                  <a:lnTo>
                    <a:pt x="87" y="12"/>
                  </a:lnTo>
                  <a:lnTo>
                    <a:pt x="15" y="102"/>
                  </a:lnTo>
                  <a:lnTo>
                    <a:pt x="0" y="89"/>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81" name="Freeform 509"/>
            <p:cNvSpPr>
              <a:spLocks/>
            </p:cNvSpPr>
            <p:nvPr/>
          </p:nvSpPr>
          <p:spPr bwMode="auto">
            <a:xfrm>
              <a:off x="1819642" y="2686878"/>
              <a:ext cx="173223" cy="187658"/>
            </a:xfrm>
            <a:custGeom>
              <a:avLst/>
              <a:gdLst/>
              <a:ahLst/>
              <a:cxnLst>
                <a:cxn ang="0">
                  <a:pos x="72" y="0"/>
                </a:cxn>
                <a:cxn ang="0">
                  <a:pos x="68" y="15"/>
                </a:cxn>
                <a:cxn ang="0">
                  <a:pos x="64" y="31"/>
                </a:cxn>
                <a:cxn ang="0">
                  <a:pos x="62" y="47"/>
                </a:cxn>
                <a:cxn ang="0">
                  <a:pos x="60" y="63"/>
                </a:cxn>
                <a:cxn ang="0">
                  <a:pos x="60" y="78"/>
                </a:cxn>
                <a:cxn ang="0">
                  <a:pos x="38" y="43"/>
                </a:cxn>
                <a:cxn ang="0">
                  <a:pos x="0" y="30"/>
                </a:cxn>
                <a:cxn ang="0">
                  <a:pos x="14" y="27"/>
                </a:cxn>
                <a:cxn ang="0">
                  <a:pos x="29" y="22"/>
                </a:cxn>
                <a:cxn ang="0">
                  <a:pos x="44" y="15"/>
                </a:cxn>
                <a:cxn ang="0">
                  <a:pos x="58" y="8"/>
                </a:cxn>
                <a:cxn ang="0">
                  <a:pos x="72" y="0"/>
                </a:cxn>
              </a:cxnLst>
              <a:rect l="0" t="0" r="r" b="b"/>
              <a:pathLst>
                <a:path w="72" h="78">
                  <a:moveTo>
                    <a:pt x="72" y="0"/>
                  </a:moveTo>
                  <a:lnTo>
                    <a:pt x="68" y="15"/>
                  </a:lnTo>
                  <a:lnTo>
                    <a:pt x="64" y="31"/>
                  </a:lnTo>
                  <a:lnTo>
                    <a:pt x="62" y="47"/>
                  </a:lnTo>
                  <a:lnTo>
                    <a:pt x="60" y="63"/>
                  </a:lnTo>
                  <a:lnTo>
                    <a:pt x="60" y="78"/>
                  </a:lnTo>
                  <a:lnTo>
                    <a:pt x="38" y="43"/>
                  </a:lnTo>
                  <a:lnTo>
                    <a:pt x="0" y="30"/>
                  </a:lnTo>
                  <a:lnTo>
                    <a:pt x="14" y="27"/>
                  </a:lnTo>
                  <a:lnTo>
                    <a:pt x="29" y="22"/>
                  </a:lnTo>
                  <a:lnTo>
                    <a:pt x="44" y="15"/>
                  </a:lnTo>
                  <a:lnTo>
                    <a:pt x="58" y="8"/>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82" name="Freeform 510"/>
            <p:cNvSpPr>
              <a:spLocks/>
            </p:cNvSpPr>
            <p:nvPr/>
          </p:nvSpPr>
          <p:spPr bwMode="auto">
            <a:xfrm>
              <a:off x="2339310" y="2903406"/>
              <a:ext cx="120293" cy="182846"/>
            </a:xfrm>
            <a:custGeom>
              <a:avLst/>
              <a:gdLst/>
              <a:ahLst/>
              <a:cxnLst>
                <a:cxn ang="0">
                  <a:pos x="23" y="0"/>
                </a:cxn>
                <a:cxn ang="0">
                  <a:pos x="24" y="1"/>
                </a:cxn>
                <a:cxn ang="0">
                  <a:pos x="32" y="8"/>
                </a:cxn>
                <a:cxn ang="0">
                  <a:pos x="36" y="13"/>
                </a:cxn>
                <a:cxn ang="0">
                  <a:pos x="39" y="17"/>
                </a:cxn>
                <a:cxn ang="0">
                  <a:pos x="42" y="21"/>
                </a:cxn>
                <a:cxn ang="0">
                  <a:pos x="45" y="26"/>
                </a:cxn>
                <a:cxn ang="0">
                  <a:pos x="47" y="31"/>
                </a:cxn>
                <a:cxn ang="0">
                  <a:pos x="49" y="36"/>
                </a:cxn>
                <a:cxn ang="0">
                  <a:pos x="49" y="40"/>
                </a:cxn>
                <a:cxn ang="0">
                  <a:pos x="50" y="45"/>
                </a:cxn>
                <a:cxn ang="0">
                  <a:pos x="49" y="49"/>
                </a:cxn>
                <a:cxn ang="0">
                  <a:pos x="48" y="54"/>
                </a:cxn>
                <a:cxn ang="0">
                  <a:pos x="45" y="58"/>
                </a:cxn>
                <a:cxn ang="0">
                  <a:pos x="43" y="61"/>
                </a:cxn>
                <a:cxn ang="0">
                  <a:pos x="38" y="65"/>
                </a:cxn>
                <a:cxn ang="0">
                  <a:pos x="34" y="68"/>
                </a:cxn>
                <a:cxn ang="0">
                  <a:pos x="31" y="70"/>
                </a:cxn>
                <a:cxn ang="0">
                  <a:pos x="22" y="72"/>
                </a:cxn>
                <a:cxn ang="0">
                  <a:pos x="18" y="73"/>
                </a:cxn>
                <a:cxn ang="0">
                  <a:pos x="13" y="74"/>
                </a:cxn>
                <a:cxn ang="0">
                  <a:pos x="0" y="76"/>
                </a:cxn>
                <a:cxn ang="0">
                  <a:pos x="0" y="56"/>
                </a:cxn>
                <a:cxn ang="0">
                  <a:pos x="7" y="55"/>
                </a:cxn>
                <a:cxn ang="0">
                  <a:pos x="13" y="54"/>
                </a:cxn>
                <a:cxn ang="0">
                  <a:pos x="14" y="54"/>
                </a:cxn>
                <a:cxn ang="0">
                  <a:pos x="23" y="51"/>
                </a:cxn>
                <a:cxn ang="0">
                  <a:pos x="28" y="48"/>
                </a:cxn>
                <a:cxn ang="0">
                  <a:pos x="29" y="46"/>
                </a:cxn>
                <a:cxn ang="0">
                  <a:pos x="30" y="44"/>
                </a:cxn>
                <a:cxn ang="0">
                  <a:pos x="29" y="43"/>
                </a:cxn>
                <a:cxn ang="0">
                  <a:pos x="29" y="39"/>
                </a:cxn>
                <a:cxn ang="0">
                  <a:pos x="26" y="34"/>
                </a:cxn>
                <a:cxn ang="0">
                  <a:pos x="25" y="32"/>
                </a:cxn>
                <a:cxn ang="0">
                  <a:pos x="22" y="27"/>
                </a:cxn>
                <a:cxn ang="0">
                  <a:pos x="18" y="23"/>
                </a:cxn>
                <a:cxn ang="0">
                  <a:pos x="10" y="15"/>
                </a:cxn>
                <a:cxn ang="0">
                  <a:pos x="23" y="0"/>
                </a:cxn>
              </a:cxnLst>
              <a:rect l="0" t="0" r="r" b="b"/>
              <a:pathLst>
                <a:path w="50" h="76">
                  <a:moveTo>
                    <a:pt x="23" y="0"/>
                  </a:moveTo>
                  <a:lnTo>
                    <a:pt x="24" y="1"/>
                  </a:lnTo>
                  <a:lnTo>
                    <a:pt x="32" y="8"/>
                  </a:lnTo>
                  <a:lnTo>
                    <a:pt x="36" y="13"/>
                  </a:lnTo>
                  <a:lnTo>
                    <a:pt x="39" y="17"/>
                  </a:lnTo>
                  <a:lnTo>
                    <a:pt x="42" y="21"/>
                  </a:lnTo>
                  <a:lnTo>
                    <a:pt x="45" y="26"/>
                  </a:lnTo>
                  <a:lnTo>
                    <a:pt x="47" y="31"/>
                  </a:lnTo>
                  <a:lnTo>
                    <a:pt x="49" y="36"/>
                  </a:lnTo>
                  <a:lnTo>
                    <a:pt x="49" y="40"/>
                  </a:lnTo>
                  <a:lnTo>
                    <a:pt x="50" y="45"/>
                  </a:lnTo>
                  <a:lnTo>
                    <a:pt x="49" y="49"/>
                  </a:lnTo>
                  <a:lnTo>
                    <a:pt x="48" y="54"/>
                  </a:lnTo>
                  <a:lnTo>
                    <a:pt x="45" y="58"/>
                  </a:lnTo>
                  <a:lnTo>
                    <a:pt x="43" y="61"/>
                  </a:lnTo>
                  <a:lnTo>
                    <a:pt x="38" y="65"/>
                  </a:lnTo>
                  <a:lnTo>
                    <a:pt x="34" y="68"/>
                  </a:lnTo>
                  <a:lnTo>
                    <a:pt x="31" y="70"/>
                  </a:lnTo>
                  <a:lnTo>
                    <a:pt x="22" y="72"/>
                  </a:lnTo>
                  <a:lnTo>
                    <a:pt x="18" y="73"/>
                  </a:lnTo>
                  <a:lnTo>
                    <a:pt x="13" y="74"/>
                  </a:lnTo>
                  <a:lnTo>
                    <a:pt x="0" y="76"/>
                  </a:lnTo>
                  <a:lnTo>
                    <a:pt x="0" y="56"/>
                  </a:lnTo>
                  <a:lnTo>
                    <a:pt x="7" y="55"/>
                  </a:lnTo>
                  <a:lnTo>
                    <a:pt x="13" y="54"/>
                  </a:lnTo>
                  <a:lnTo>
                    <a:pt x="14" y="54"/>
                  </a:lnTo>
                  <a:lnTo>
                    <a:pt x="23" y="51"/>
                  </a:lnTo>
                  <a:lnTo>
                    <a:pt x="28" y="48"/>
                  </a:lnTo>
                  <a:lnTo>
                    <a:pt x="29" y="46"/>
                  </a:lnTo>
                  <a:lnTo>
                    <a:pt x="30" y="44"/>
                  </a:lnTo>
                  <a:lnTo>
                    <a:pt x="29" y="43"/>
                  </a:lnTo>
                  <a:lnTo>
                    <a:pt x="29" y="39"/>
                  </a:lnTo>
                  <a:lnTo>
                    <a:pt x="26" y="34"/>
                  </a:lnTo>
                  <a:lnTo>
                    <a:pt x="25" y="32"/>
                  </a:lnTo>
                  <a:lnTo>
                    <a:pt x="22" y="27"/>
                  </a:lnTo>
                  <a:lnTo>
                    <a:pt x="18" y="23"/>
                  </a:lnTo>
                  <a:lnTo>
                    <a:pt x="10" y="15"/>
                  </a:lnTo>
                  <a:lnTo>
                    <a:pt x="2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83" name="Freeform 511"/>
            <p:cNvSpPr>
              <a:spLocks/>
            </p:cNvSpPr>
            <p:nvPr/>
          </p:nvSpPr>
          <p:spPr bwMode="auto">
            <a:xfrm>
              <a:off x="1408239" y="3661255"/>
              <a:ext cx="182846" cy="182846"/>
            </a:xfrm>
            <a:custGeom>
              <a:avLst/>
              <a:gdLst/>
              <a:ahLst/>
              <a:cxnLst>
                <a:cxn ang="0">
                  <a:pos x="14" y="0"/>
                </a:cxn>
                <a:cxn ang="0">
                  <a:pos x="76" y="62"/>
                </a:cxn>
                <a:cxn ang="0">
                  <a:pos x="62" y="76"/>
                </a:cxn>
                <a:cxn ang="0">
                  <a:pos x="0" y="14"/>
                </a:cxn>
                <a:cxn ang="0">
                  <a:pos x="14" y="0"/>
                </a:cxn>
              </a:cxnLst>
              <a:rect l="0" t="0" r="r" b="b"/>
              <a:pathLst>
                <a:path w="76" h="76">
                  <a:moveTo>
                    <a:pt x="14" y="0"/>
                  </a:moveTo>
                  <a:lnTo>
                    <a:pt x="76" y="62"/>
                  </a:lnTo>
                  <a:lnTo>
                    <a:pt x="62" y="76"/>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84" name="Freeform 512"/>
            <p:cNvSpPr>
              <a:spLocks/>
            </p:cNvSpPr>
            <p:nvPr/>
          </p:nvSpPr>
          <p:spPr bwMode="auto">
            <a:xfrm>
              <a:off x="1530938" y="3783955"/>
              <a:ext cx="79394" cy="79394"/>
            </a:xfrm>
            <a:custGeom>
              <a:avLst/>
              <a:gdLst/>
              <a:ahLst/>
              <a:cxnLst>
                <a:cxn ang="0">
                  <a:pos x="24" y="0"/>
                </a:cxn>
                <a:cxn ang="0">
                  <a:pos x="26" y="11"/>
                </a:cxn>
                <a:cxn ang="0">
                  <a:pos x="29" y="23"/>
                </a:cxn>
                <a:cxn ang="0">
                  <a:pos x="33" y="33"/>
                </a:cxn>
                <a:cxn ang="0">
                  <a:pos x="22" y="29"/>
                </a:cxn>
                <a:cxn ang="0">
                  <a:pos x="11" y="26"/>
                </a:cxn>
                <a:cxn ang="0">
                  <a:pos x="0" y="24"/>
                </a:cxn>
                <a:cxn ang="0">
                  <a:pos x="16" y="16"/>
                </a:cxn>
                <a:cxn ang="0">
                  <a:pos x="24" y="0"/>
                </a:cxn>
              </a:cxnLst>
              <a:rect l="0" t="0" r="r" b="b"/>
              <a:pathLst>
                <a:path w="33" h="33">
                  <a:moveTo>
                    <a:pt x="24" y="0"/>
                  </a:moveTo>
                  <a:lnTo>
                    <a:pt x="26" y="11"/>
                  </a:lnTo>
                  <a:lnTo>
                    <a:pt x="29" y="23"/>
                  </a:lnTo>
                  <a:lnTo>
                    <a:pt x="33" y="33"/>
                  </a:lnTo>
                  <a:lnTo>
                    <a:pt x="22" y="29"/>
                  </a:lnTo>
                  <a:lnTo>
                    <a:pt x="11" y="26"/>
                  </a:lnTo>
                  <a:lnTo>
                    <a:pt x="0" y="24"/>
                  </a:lnTo>
                  <a:lnTo>
                    <a:pt x="16" y="16"/>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85" name="Rectangle 513"/>
            <p:cNvSpPr>
              <a:spLocks noChangeArrowheads="1"/>
            </p:cNvSpPr>
            <p:nvPr/>
          </p:nvSpPr>
          <p:spPr bwMode="auto">
            <a:xfrm>
              <a:off x="934283" y="3940336"/>
              <a:ext cx="594250" cy="4811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86" name="Freeform 514"/>
            <p:cNvSpPr>
              <a:spLocks/>
            </p:cNvSpPr>
            <p:nvPr/>
          </p:nvSpPr>
          <p:spPr bwMode="auto">
            <a:xfrm>
              <a:off x="1528532" y="3805607"/>
              <a:ext cx="120293" cy="182846"/>
            </a:xfrm>
            <a:custGeom>
              <a:avLst/>
              <a:gdLst/>
              <a:ahLst/>
              <a:cxnLst>
                <a:cxn ang="0">
                  <a:pos x="23" y="0"/>
                </a:cxn>
                <a:cxn ang="0">
                  <a:pos x="25" y="1"/>
                </a:cxn>
                <a:cxn ang="0">
                  <a:pos x="36" y="12"/>
                </a:cxn>
                <a:cxn ang="0">
                  <a:pos x="40" y="18"/>
                </a:cxn>
                <a:cxn ang="0">
                  <a:pos x="42" y="21"/>
                </a:cxn>
                <a:cxn ang="0">
                  <a:pos x="45" y="25"/>
                </a:cxn>
                <a:cxn ang="0">
                  <a:pos x="48" y="31"/>
                </a:cxn>
                <a:cxn ang="0">
                  <a:pos x="50" y="36"/>
                </a:cxn>
                <a:cxn ang="0">
                  <a:pos x="50" y="40"/>
                </a:cxn>
                <a:cxn ang="0">
                  <a:pos x="50" y="45"/>
                </a:cxn>
                <a:cxn ang="0">
                  <a:pos x="50" y="49"/>
                </a:cxn>
                <a:cxn ang="0">
                  <a:pos x="49" y="54"/>
                </a:cxn>
                <a:cxn ang="0">
                  <a:pos x="46" y="58"/>
                </a:cxn>
                <a:cxn ang="0">
                  <a:pos x="43" y="62"/>
                </a:cxn>
                <a:cxn ang="0">
                  <a:pos x="38" y="65"/>
                </a:cxn>
                <a:cxn ang="0">
                  <a:pos x="35" y="68"/>
                </a:cxn>
                <a:cxn ang="0">
                  <a:pos x="32" y="69"/>
                </a:cxn>
                <a:cxn ang="0">
                  <a:pos x="28" y="71"/>
                </a:cxn>
                <a:cxn ang="0">
                  <a:pos x="23" y="73"/>
                </a:cxn>
                <a:cxn ang="0">
                  <a:pos x="19" y="73"/>
                </a:cxn>
                <a:cxn ang="0">
                  <a:pos x="14" y="74"/>
                </a:cxn>
                <a:cxn ang="0">
                  <a:pos x="7" y="75"/>
                </a:cxn>
                <a:cxn ang="0">
                  <a:pos x="1" y="76"/>
                </a:cxn>
                <a:cxn ang="0">
                  <a:pos x="0" y="56"/>
                </a:cxn>
                <a:cxn ang="0">
                  <a:pos x="7" y="55"/>
                </a:cxn>
                <a:cxn ang="0">
                  <a:pos x="14" y="54"/>
                </a:cxn>
                <a:cxn ang="0">
                  <a:pos x="16" y="53"/>
                </a:cxn>
                <a:cxn ang="0">
                  <a:pos x="20" y="53"/>
                </a:cxn>
                <a:cxn ang="0">
                  <a:pos x="24" y="51"/>
                </a:cxn>
                <a:cxn ang="0">
                  <a:pos x="26" y="50"/>
                </a:cxn>
                <a:cxn ang="0">
                  <a:pos x="29" y="47"/>
                </a:cxn>
                <a:cxn ang="0">
                  <a:pos x="30" y="46"/>
                </a:cxn>
                <a:cxn ang="0">
                  <a:pos x="30" y="42"/>
                </a:cxn>
                <a:cxn ang="0">
                  <a:pos x="29" y="38"/>
                </a:cxn>
                <a:cxn ang="0">
                  <a:pos x="27" y="33"/>
                </a:cxn>
                <a:cxn ang="0">
                  <a:pos x="23" y="29"/>
                </a:cxn>
                <a:cxn ang="0">
                  <a:pos x="22" y="27"/>
                </a:cxn>
                <a:cxn ang="0">
                  <a:pos x="11" y="15"/>
                </a:cxn>
                <a:cxn ang="0">
                  <a:pos x="23" y="0"/>
                </a:cxn>
              </a:cxnLst>
              <a:rect l="0" t="0" r="r" b="b"/>
              <a:pathLst>
                <a:path w="50" h="76">
                  <a:moveTo>
                    <a:pt x="23" y="0"/>
                  </a:moveTo>
                  <a:lnTo>
                    <a:pt x="25" y="1"/>
                  </a:lnTo>
                  <a:lnTo>
                    <a:pt x="36" y="12"/>
                  </a:lnTo>
                  <a:lnTo>
                    <a:pt x="40" y="18"/>
                  </a:lnTo>
                  <a:lnTo>
                    <a:pt x="42" y="21"/>
                  </a:lnTo>
                  <a:lnTo>
                    <a:pt x="45" y="25"/>
                  </a:lnTo>
                  <a:lnTo>
                    <a:pt x="48" y="31"/>
                  </a:lnTo>
                  <a:lnTo>
                    <a:pt x="50" y="36"/>
                  </a:lnTo>
                  <a:lnTo>
                    <a:pt x="50" y="40"/>
                  </a:lnTo>
                  <a:lnTo>
                    <a:pt x="50" y="45"/>
                  </a:lnTo>
                  <a:lnTo>
                    <a:pt x="50" y="49"/>
                  </a:lnTo>
                  <a:lnTo>
                    <a:pt x="49" y="54"/>
                  </a:lnTo>
                  <a:lnTo>
                    <a:pt x="46" y="58"/>
                  </a:lnTo>
                  <a:lnTo>
                    <a:pt x="43" y="62"/>
                  </a:lnTo>
                  <a:lnTo>
                    <a:pt x="38" y="65"/>
                  </a:lnTo>
                  <a:lnTo>
                    <a:pt x="35" y="68"/>
                  </a:lnTo>
                  <a:lnTo>
                    <a:pt x="32" y="69"/>
                  </a:lnTo>
                  <a:lnTo>
                    <a:pt x="28" y="71"/>
                  </a:lnTo>
                  <a:lnTo>
                    <a:pt x="23" y="73"/>
                  </a:lnTo>
                  <a:lnTo>
                    <a:pt x="19" y="73"/>
                  </a:lnTo>
                  <a:lnTo>
                    <a:pt x="14" y="74"/>
                  </a:lnTo>
                  <a:lnTo>
                    <a:pt x="7" y="75"/>
                  </a:lnTo>
                  <a:lnTo>
                    <a:pt x="1" y="76"/>
                  </a:lnTo>
                  <a:lnTo>
                    <a:pt x="0" y="56"/>
                  </a:lnTo>
                  <a:lnTo>
                    <a:pt x="7" y="55"/>
                  </a:lnTo>
                  <a:lnTo>
                    <a:pt x="14" y="54"/>
                  </a:lnTo>
                  <a:lnTo>
                    <a:pt x="16" y="53"/>
                  </a:lnTo>
                  <a:lnTo>
                    <a:pt x="20" y="53"/>
                  </a:lnTo>
                  <a:lnTo>
                    <a:pt x="24" y="51"/>
                  </a:lnTo>
                  <a:lnTo>
                    <a:pt x="26" y="50"/>
                  </a:lnTo>
                  <a:lnTo>
                    <a:pt x="29" y="47"/>
                  </a:lnTo>
                  <a:lnTo>
                    <a:pt x="30" y="46"/>
                  </a:lnTo>
                  <a:lnTo>
                    <a:pt x="30" y="42"/>
                  </a:lnTo>
                  <a:lnTo>
                    <a:pt x="29" y="38"/>
                  </a:lnTo>
                  <a:lnTo>
                    <a:pt x="27" y="33"/>
                  </a:lnTo>
                  <a:lnTo>
                    <a:pt x="23" y="29"/>
                  </a:lnTo>
                  <a:lnTo>
                    <a:pt x="22" y="27"/>
                  </a:lnTo>
                  <a:lnTo>
                    <a:pt x="11" y="15"/>
                  </a:lnTo>
                  <a:lnTo>
                    <a:pt x="2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87" name="Freeform 515"/>
            <p:cNvSpPr>
              <a:spLocks/>
            </p:cNvSpPr>
            <p:nvPr/>
          </p:nvSpPr>
          <p:spPr bwMode="auto">
            <a:xfrm>
              <a:off x="845265" y="3153617"/>
              <a:ext cx="161193" cy="163599"/>
            </a:xfrm>
            <a:custGeom>
              <a:avLst/>
              <a:gdLst/>
              <a:ahLst/>
              <a:cxnLst>
                <a:cxn ang="0">
                  <a:pos x="14" y="0"/>
                </a:cxn>
                <a:cxn ang="0">
                  <a:pos x="67" y="54"/>
                </a:cxn>
                <a:cxn ang="0">
                  <a:pos x="53" y="68"/>
                </a:cxn>
                <a:cxn ang="0">
                  <a:pos x="0" y="14"/>
                </a:cxn>
                <a:cxn ang="0">
                  <a:pos x="14" y="0"/>
                </a:cxn>
              </a:cxnLst>
              <a:rect l="0" t="0" r="r" b="b"/>
              <a:pathLst>
                <a:path w="67" h="68">
                  <a:moveTo>
                    <a:pt x="14" y="0"/>
                  </a:moveTo>
                  <a:lnTo>
                    <a:pt x="67" y="54"/>
                  </a:lnTo>
                  <a:lnTo>
                    <a:pt x="53" y="68"/>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88" name="Freeform 516"/>
            <p:cNvSpPr>
              <a:spLocks/>
            </p:cNvSpPr>
            <p:nvPr/>
          </p:nvSpPr>
          <p:spPr bwMode="auto">
            <a:xfrm>
              <a:off x="890977" y="3199328"/>
              <a:ext cx="182846" cy="182846"/>
            </a:xfrm>
            <a:custGeom>
              <a:avLst/>
              <a:gdLst/>
              <a:ahLst/>
              <a:cxnLst>
                <a:cxn ang="0">
                  <a:pos x="54" y="0"/>
                </a:cxn>
                <a:cxn ang="0">
                  <a:pos x="56" y="15"/>
                </a:cxn>
                <a:cxn ang="0">
                  <a:pos x="60" y="31"/>
                </a:cxn>
                <a:cxn ang="0">
                  <a:pos x="64" y="46"/>
                </a:cxn>
                <a:cxn ang="0">
                  <a:pos x="70" y="62"/>
                </a:cxn>
                <a:cxn ang="0">
                  <a:pos x="76" y="76"/>
                </a:cxn>
                <a:cxn ang="0">
                  <a:pos x="62" y="70"/>
                </a:cxn>
                <a:cxn ang="0">
                  <a:pos x="46" y="64"/>
                </a:cxn>
                <a:cxn ang="0">
                  <a:pos x="30" y="60"/>
                </a:cxn>
                <a:cxn ang="0">
                  <a:pos x="14" y="57"/>
                </a:cxn>
                <a:cxn ang="0">
                  <a:pos x="0" y="55"/>
                </a:cxn>
                <a:cxn ang="0">
                  <a:pos x="36" y="37"/>
                </a:cxn>
                <a:cxn ang="0">
                  <a:pos x="54" y="0"/>
                </a:cxn>
              </a:cxnLst>
              <a:rect l="0" t="0" r="r" b="b"/>
              <a:pathLst>
                <a:path w="76" h="76">
                  <a:moveTo>
                    <a:pt x="54" y="0"/>
                  </a:moveTo>
                  <a:lnTo>
                    <a:pt x="56" y="15"/>
                  </a:lnTo>
                  <a:lnTo>
                    <a:pt x="60" y="31"/>
                  </a:lnTo>
                  <a:lnTo>
                    <a:pt x="64" y="46"/>
                  </a:lnTo>
                  <a:lnTo>
                    <a:pt x="70" y="62"/>
                  </a:lnTo>
                  <a:lnTo>
                    <a:pt x="76" y="76"/>
                  </a:lnTo>
                  <a:lnTo>
                    <a:pt x="62" y="70"/>
                  </a:lnTo>
                  <a:lnTo>
                    <a:pt x="46" y="64"/>
                  </a:lnTo>
                  <a:lnTo>
                    <a:pt x="30" y="60"/>
                  </a:lnTo>
                  <a:lnTo>
                    <a:pt x="14" y="57"/>
                  </a:lnTo>
                  <a:lnTo>
                    <a:pt x="0" y="55"/>
                  </a:lnTo>
                  <a:lnTo>
                    <a:pt x="36" y="37"/>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89" name="Freeform 517"/>
            <p:cNvSpPr>
              <a:spLocks/>
            </p:cNvSpPr>
            <p:nvPr/>
          </p:nvSpPr>
          <p:spPr bwMode="auto">
            <a:xfrm>
              <a:off x="1437109" y="2217734"/>
              <a:ext cx="149164" cy="204499"/>
            </a:xfrm>
            <a:custGeom>
              <a:avLst/>
              <a:gdLst/>
              <a:ahLst/>
              <a:cxnLst>
                <a:cxn ang="0">
                  <a:pos x="45" y="0"/>
                </a:cxn>
                <a:cxn ang="0">
                  <a:pos x="62" y="11"/>
                </a:cxn>
                <a:cxn ang="0">
                  <a:pos x="16" y="85"/>
                </a:cxn>
                <a:cxn ang="0">
                  <a:pos x="0" y="75"/>
                </a:cxn>
                <a:cxn ang="0">
                  <a:pos x="45" y="0"/>
                </a:cxn>
              </a:cxnLst>
              <a:rect l="0" t="0" r="r" b="b"/>
              <a:pathLst>
                <a:path w="62" h="85">
                  <a:moveTo>
                    <a:pt x="45" y="0"/>
                  </a:moveTo>
                  <a:lnTo>
                    <a:pt x="62" y="11"/>
                  </a:lnTo>
                  <a:lnTo>
                    <a:pt x="16" y="85"/>
                  </a:lnTo>
                  <a:lnTo>
                    <a:pt x="0" y="75"/>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90" name="Freeform 518"/>
            <p:cNvSpPr>
              <a:spLocks/>
            </p:cNvSpPr>
            <p:nvPr/>
          </p:nvSpPr>
          <p:spPr bwMode="auto">
            <a:xfrm>
              <a:off x="1393804" y="2321186"/>
              <a:ext cx="166005" cy="190064"/>
            </a:xfrm>
            <a:custGeom>
              <a:avLst/>
              <a:gdLst/>
              <a:ahLst/>
              <a:cxnLst>
                <a:cxn ang="0">
                  <a:pos x="4" y="0"/>
                </a:cxn>
                <a:cxn ang="0">
                  <a:pos x="29" y="31"/>
                </a:cxn>
                <a:cxn ang="0">
                  <a:pos x="69" y="40"/>
                </a:cxn>
                <a:cxn ang="0">
                  <a:pos x="55" y="45"/>
                </a:cxn>
                <a:cxn ang="0">
                  <a:pos x="41" y="52"/>
                </a:cxn>
                <a:cxn ang="0">
                  <a:pos x="27" y="61"/>
                </a:cxn>
                <a:cxn ang="0">
                  <a:pos x="12" y="70"/>
                </a:cxn>
                <a:cxn ang="0">
                  <a:pos x="0" y="79"/>
                </a:cxn>
                <a:cxn ang="0">
                  <a:pos x="3" y="64"/>
                </a:cxn>
                <a:cxn ang="0">
                  <a:pos x="5" y="47"/>
                </a:cxn>
                <a:cxn ang="0">
                  <a:pos x="6" y="31"/>
                </a:cxn>
                <a:cxn ang="0">
                  <a:pos x="5" y="15"/>
                </a:cxn>
                <a:cxn ang="0">
                  <a:pos x="4" y="0"/>
                </a:cxn>
              </a:cxnLst>
              <a:rect l="0" t="0" r="r" b="b"/>
              <a:pathLst>
                <a:path w="69" h="79">
                  <a:moveTo>
                    <a:pt x="4" y="0"/>
                  </a:moveTo>
                  <a:lnTo>
                    <a:pt x="29" y="31"/>
                  </a:lnTo>
                  <a:lnTo>
                    <a:pt x="69" y="40"/>
                  </a:lnTo>
                  <a:lnTo>
                    <a:pt x="55" y="45"/>
                  </a:lnTo>
                  <a:lnTo>
                    <a:pt x="41" y="52"/>
                  </a:lnTo>
                  <a:lnTo>
                    <a:pt x="27" y="61"/>
                  </a:lnTo>
                  <a:lnTo>
                    <a:pt x="12" y="70"/>
                  </a:lnTo>
                  <a:lnTo>
                    <a:pt x="0" y="79"/>
                  </a:lnTo>
                  <a:lnTo>
                    <a:pt x="3" y="64"/>
                  </a:lnTo>
                  <a:lnTo>
                    <a:pt x="5" y="47"/>
                  </a:lnTo>
                  <a:lnTo>
                    <a:pt x="6" y="31"/>
                  </a:lnTo>
                  <a:lnTo>
                    <a:pt x="5" y="15"/>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91" name="Freeform 519"/>
            <p:cNvSpPr>
              <a:spLocks/>
            </p:cNvSpPr>
            <p:nvPr/>
          </p:nvSpPr>
          <p:spPr bwMode="auto">
            <a:xfrm>
              <a:off x="823613" y="2222545"/>
              <a:ext cx="202093" cy="202093"/>
            </a:xfrm>
            <a:custGeom>
              <a:avLst/>
              <a:gdLst/>
              <a:ahLst/>
              <a:cxnLst>
                <a:cxn ang="0">
                  <a:pos x="14" y="0"/>
                </a:cxn>
                <a:cxn ang="0">
                  <a:pos x="84" y="70"/>
                </a:cxn>
                <a:cxn ang="0">
                  <a:pos x="70" y="84"/>
                </a:cxn>
                <a:cxn ang="0">
                  <a:pos x="0" y="14"/>
                </a:cxn>
                <a:cxn ang="0">
                  <a:pos x="14" y="0"/>
                </a:cxn>
              </a:cxnLst>
              <a:rect l="0" t="0" r="r" b="b"/>
              <a:pathLst>
                <a:path w="84" h="84">
                  <a:moveTo>
                    <a:pt x="14" y="0"/>
                  </a:moveTo>
                  <a:lnTo>
                    <a:pt x="84" y="70"/>
                  </a:lnTo>
                  <a:lnTo>
                    <a:pt x="70" y="84"/>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92" name="Freeform 520"/>
            <p:cNvSpPr>
              <a:spLocks/>
            </p:cNvSpPr>
            <p:nvPr/>
          </p:nvSpPr>
          <p:spPr bwMode="auto">
            <a:xfrm>
              <a:off x="907818" y="2309157"/>
              <a:ext cx="182846" cy="180440"/>
            </a:xfrm>
            <a:custGeom>
              <a:avLst/>
              <a:gdLst/>
              <a:ahLst/>
              <a:cxnLst>
                <a:cxn ang="0">
                  <a:pos x="55" y="0"/>
                </a:cxn>
                <a:cxn ang="0">
                  <a:pos x="56" y="15"/>
                </a:cxn>
                <a:cxn ang="0">
                  <a:pos x="60" y="30"/>
                </a:cxn>
                <a:cxn ang="0">
                  <a:pos x="65" y="46"/>
                </a:cxn>
                <a:cxn ang="0">
                  <a:pos x="70" y="61"/>
                </a:cxn>
                <a:cxn ang="0">
                  <a:pos x="76" y="75"/>
                </a:cxn>
                <a:cxn ang="0">
                  <a:pos x="62" y="69"/>
                </a:cxn>
                <a:cxn ang="0">
                  <a:pos x="46" y="64"/>
                </a:cxn>
                <a:cxn ang="0">
                  <a:pos x="31" y="59"/>
                </a:cxn>
                <a:cxn ang="0">
                  <a:pos x="15" y="56"/>
                </a:cxn>
                <a:cxn ang="0">
                  <a:pos x="0" y="54"/>
                </a:cxn>
                <a:cxn ang="0">
                  <a:pos x="37" y="36"/>
                </a:cxn>
                <a:cxn ang="0">
                  <a:pos x="55" y="0"/>
                </a:cxn>
              </a:cxnLst>
              <a:rect l="0" t="0" r="r" b="b"/>
              <a:pathLst>
                <a:path w="76" h="75">
                  <a:moveTo>
                    <a:pt x="55" y="0"/>
                  </a:moveTo>
                  <a:lnTo>
                    <a:pt x="56" y="15"/>
                  </a:lnTo>
                  <a:lnTo>
                    <a:pt x="60" y="30"/>
                  </a:lnTo>
                  <a:lnTo>
                    <a:pt x="65" y="46"/>
                  </a:lnTo>
                  <a:lnTo>
                    <a:pt x="70" y="61"/>
                  </a:lnTo>
                  <a:lnTo>
                    <a:pt x="76" y="75"/>
                  </a:lnTo>
                  <a:lnTo>
                    <a:pt x="62" y="69"/>
                  </a:lnTo>
                  <a:lnTo>
                    <a:pt x="46" y="64"/>
                  </a:lnTo>
                  <a:lnTo>
                    <a:pt x="31" y="59"/>
                  </a:lnTo>
                  <a:lnTo>
                    <a:pt x="15" y="56"/>
                  </a:lnTo>
                  <a:lnTo>
                    <a:pt x="0" y="54"/>
                  </a:lnTo>
                  <a:lnTo>
                    <a:pt x="37" y="36"/>
                  </a:lnTo>
                  <a:lnTo>
                    <a:pt x="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93" name="Freeform 521"/>
            <p:cNvSpPr>
              <a:spLocks/>
            </p:cNvSpPr>
            <p:nvPr/>
          </p:nvSpPr>
          <p:spPr bwMode="auto">
            <a:xfrm>
              <a:off x="2211799" y="2229763"/>
              <a:ext cx="117888" cy="166005"/>
            </a:xfrm>
            <a:custGeom>
              <a:avLst/>
              <a:gdLst/>
              <a:ahLst/>
              <a:cxnLst>
                <a:cxn ang="0">
                  <a:pos x="31" y="0"/>
                </a:cxn>
                <a:cxn ang="0">
                  <a:pos x="49" y="9"/>
                </a:cxn>
                <a:cxn ang="0">
                  <a:pos x="17" y="69"/>
                </a:cxn>
                <a:cxn ang="0">
                  <a:pos x="0" y="60"/>
                </a:cxn>
                <a:cxn ang="0">
                  <a:pos x="31" y="0"/>
                </a:cxn>
              </a:cxnLst>
              <a:rect l="0" t="0" r="r" b="b"/>
              <a:pathLst>
                <a:path w="49" h="69">
                  <a:moveTo>
                    <a:pt x="31" y="0"/>
                  </a:moveTo>
                  <a:lnTo>
                    <a:pt x="49" y="9"/>
                  </a:lnTo>
                  <a:lnTo>
                    <a:pt x="17" y="69"/>
                  </a:lnTo>
                  <a:lnTo>
                    <a:pt x="0" y="60"/>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94" name="Freeform 522"/>
            <p:cNvSpPr>
              <a:spLocks/>
            </p:cNvSpPr>
            <p:nvPr/>
          </p:nvSpPr>
          <p:spPr bwMode="auto">
            <a:xfrm>
              <a:off x="2173305" y="2299533"/>
              <a:ext cx="161193" cy="190064"/>
            </a:xfrm>
            <a:custGeom>
              <a:avLst/>
              <a:gdLst/>
              <a:ahLst/>
              <a:cxnLst>
                <a:cxn ang="0">
                  <a:pos x="0" y="0"/>
                </a:cxn>
                <a:cxn ang="0">
                  <a:pos x="27" y="30"/>
                </a:cxn>
                <a:cxn ang="0">
                  <a:pos x="67" y="35"/>
                </a:cxn>
                <a:cxn ang="0">
                  <a:pos x="54" y="42"/>
                </a:cxn>
                <a:cxn ang="0">
                  <a:pos x="40" y="50"/>
                </a:cxn>
                <a:cxn ang="0">
                  <a:pos x="26" y="59"/>
                </a:cxn>
                <a:cxn ang="0">
                  <a:pos x="13" y="69"/>
                </a:cxn>
                <a:cxn ang="0">
                  <a:pos x="2" y="79"/>
                </a:cxn>
                <a:cxn ang="0">
                  <a:pos x="3" y="63"/>
                </a:cxn>
                <a:cxn ang="0">
                  <a:pos x="4" y="47"/>
                </a:cxn>
                <a:cxn ang="0">
                  <a:pos x="4" y="30"/>
                </a:cxn>
                <a:cxn ang="0">
                  <a:pos x="2" y="15"/>
                </a:cxn>
                <a:cxn ang="0">
                  <a:pos x="0" y="0"/>
                </a:cxn>
              </a:cxnLst>
              <a:rect l="0" t="0" r="r" b="b"/>
              <a:pathLst>
                <a:path w="67" h="79">
                  <a:moveTo>
                    <a:pt x="0" y="0"/>
                  </a:moveTo>
                  <a:lnTo>
                    <a:pt x="27" y="30"/>
                  </a:lnTo>
                  <a:lnTo>
                    <a:pt x="67" y="35"/>
                  </a:lnTo>
                  <a:lnTo>
                    <a:pt x="54" y="42"/>
                  </a:lnTo>
                  <a:lnTo>
                    <a:pt x="40" y="50"/>
                  </a:lnTo>
                  <a:lnTo>
                    <a:pt x="26" y="59"/>
                  </a:lnTo>
                  <a:lnTo>
                    <a:pt x="13" y="69"/>
                  </a:lnTo>
                  <a:lnTo>
                    <a:pt x="2" y="79"/>
                  </a:lnTo>
                  <a:lnTo>
                    <a:pt x="3" y="63"/>
                  </a:lnTo>
                  <a:lnTo>
                    <a:pt x="4" y="47"/>
                  </a:lnTo>
                  <a:lnTo>
                    <a:pt x="4" y="30"/>
                  </a:lnTo>
                  <a:lnTo>
                    <a:pt x="2"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95" name="Freeform 523"/>
            <p:cNvSpPr>
              <a:spLocks noEditPoints="1"/>
            </p:cNvSpPr>
            <p:nvPr/>
          </p:nvSpPr>
          <p:spPr bwMode="auto">
            <a:xfrm>
              <a:off x="1434703" y="4036571"/>
              <a:ext cx="180440" cy="173223"/>
            </a:xfrm>
            <a:custGeom>
              <a:avLst/>
              <a:gdLst/>
              <a:ahLst/>
              <a:cxnLst>
                <a:cxn ang="0">
                  <a:pos x="59" y="29"/>
                </a:cxn>
                <a:cxn ang="0">
                  <a:pos x="53" y="33"/>
                </a:cxn>
                <a:cxn ang="0">
                  <a:pos x="59" y="29"/>
                </a:cxn>
                <a:cxn ang="0">
                  <a:pos x="62" y="0"/>
                </a:cxn>
                <a:cxn ang="0">
                  <a:pos x="75" y="15"/>
                </a:cxn>
                <a:cxn ang="0">
                  <a:pos x="68" y="22"/>
                </a:cxn>
                <a:cxn ang="0">
                  <a:pos x="59" y="29"/>
                </a:cxn>
                <a:cxn ang="0">
                  <a:pos x="53" y="33"/>
                </a:cxn>
                <a:cxn ang="0">
                  <a:pos x="51" y="35"/>
                </a:cxn>
                <a:cxn ang="0">
                  <a:pos x="42" y="43"/>
                </a:cxn>
                <a:cxn ang="0">
                  <a:pos x="34" y="51"/>
                </a:cxn>
                <a:cxn ang="0">
                  <a:pos x="28" y="58"/>
                </a:cxn>
                <a:cxn ang="0">
                  <a:pos x="22" y="64"/>
                </a:cxn>
                <a:cxn ang="0">
                  <a:pos x="18" y="69"/>
                </a:cxn>
                <a:cxn ang="0">
                  <a:pos x="15" y="72"/>
                </a:cxn>
                <a:cxn ang="0">
                  <a:pos x="0" y="60"/>
                </a:cxn>
                <a:cxn ang="0">
                  <a:pos x="1" y="58"/>
                </a:cxn>
                <a:cxn ang="0">
                  <a:pos x="4" y="55"/>
                </a:cxn>
                <a:cxn ang="0">
                  <a:pos x="8" y="50"/>
                </a:cxn>
                <a:cxn ang="0">
                  <a:pos x="13" y="44"/>
                </a:cxn>
                <a:cxn ang="0">
                  <a:pos x="20" y="37"/>
                </a:cxn>
                <a:cxn ang="0">
                  <a:pos x="28" y="29"/>
                </a:cxn>
                <a:cxn ang="0">
                  <a:pos x="37" y="21"/>
                </a:cxn>
                <a:cxn ang="0">
                  <a:pos x="47" y="13"/>
                </a:cxn>
                <a:cxn ang="0">
                  <a:pos x="53" y="8"/>
                </a:cxn>
                <a:cxn ang="0">
                  <a:pos x="62" y="0"/>
                </a:cxn>
              </a:cxnLst>
              <a:rect l="0" t="0" r="r" b="b"/>
              <a:pathLst>
                <a:path w="75" h="72">
                  <a:moveTo>
                    <a:pt x="59" y="29"/>
                  </a:moveTo>
                  <a:lnTo>
                    <a:pt x="53" y="33"/>
                  </a:lnTo>
                  <a:lnTo>
                    <a:pt x="59" y="29"/>
                  </a:lnTo>
                  <a:close/>
                  <a:moveTo>
                    <a:pt x="62" y="0"/>
                  </a:moveTo>
                  <a:lnTo>
                    <a:pt x="75" y="15"/>
                  </a:lnTo>
                  <a:lnTo>
                    <a:pt x="68" y="22"/>
                  </a:lnTo>
                  <a:lnTo>
                    <a:pt x="59" y="29"/>
                  </a:lnTo>
                  <a:lnTo>
                    <a:pt x="53" y="33"/>
                  </a:lnTo>
                  <a:lnTo>
                    <a:pt x="51" y="35"/>
                  </a:lnTo>
                  <a:lnTo>
                    <a:pt x="42" y="43"/>
                  </a:lnTo>
                  <a:lnTo>
                    <a:pt x="34" y="51"/>
                  </a:lnTo>
                  <a:lnTo>
                    <a:pt x="28" y="58"/>
                  </a:lnTo>
                  <a:lnTo>
                    <a:pt x="22" y="64"/>
                  </a:lnTo>
                  <a:lnTo>
                    <a:pt x="18" y="69"/>
                  </a:lnTo>
                  <a:lnTo>
                    <a:pt x="15" y="72"/>
                  </a:lnTo>
                  <a:lnTo>
                    <a:pt x="0" y="60"/>
                  </a:lnTo>
                  <a:lnTo>
                    <a:pt x="1" y="58"/>
                  </a:lnTo>
                  <a:lnTo>
                    <a:pt x="4" y="55"/>
                  </a:lnTo>
                  <a:lnTo>
                    <a:pt x="8" y="50"/>
                  </a:lnTo>
                  <a:lnTo>
                    <a:pt x="13" y="44"/>
                  </a:lnTo>
                  <a:lnTo>
                    <a:pt x="20" y="37"/>
                  </a:lnTo>
                  <a:lnTo>
                    <a:pt x="28" y="29"/>
                  </a:lnTo>
                  <a:lnTo>
                    <a:pt x="37" y="21"/>
                  </a:lnTo>
                  <a:lnTo>
                    <a:pt x="47" y="13"/>
                  </a:lnTo>
                  <a:lnTo>
                    <a:pt x="53" y="8"/>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96" name="Freeform 524"/>
            <p:cNvSpPr>
              <a:spLocks/>
            </p:cNvSpPr>
            <p:nvPr/>
          </p:nvSpPr>
          <p:spPr bwMode="auto">
            <a:xfrm>
              <a:off x="1384180" y="4101529"/>
              <a:ext cx="170817" cy="187658"/>
            </a:xfrm>
            <a:custGeom>
              <a:avLst/>
              <a:gdLst/>
              <a:ahLst/>
              <a:cxnLst>
                <a:cxn ang="0">
                  <a:pos x="10" y="0"/>
                </a:cxn>
                <a:cxn ang="0">
                  <a:pos x="32" y="34"/>
                </a:cxn>
                <a:cxn ang="0">
                  <a:pos x="71" y="46"/>
                </a:cxn>
                <a:cxn ang="0">
                  <a:pos x="57" y="50"/>
                </a:cxn>
                <a:cxn ang="0">
                  <a:pos x="42" y="55"/>
                </a:cxn>
                <a:cxn ang="0">
                  <a:pos x="27" y="63"/>
                </a:cxn>
                <a:cxn ang="0">
                  <a:pos x="13" y="70"/>
                </a:cxn>
                <a:cxn ang="0">
                  <a:pos x="0" y="78"/>
                </a:cxn>
                <a:cxn ang="0">
                  <a:pos x="3" y="63"/>
                </a:cxn>
                <a:cxn ang="0">
                  <a:pos x="7" y="47"/>
                </a:cxn>
                <a:cxn ang="0">
                  <a:pos x="9" y="31"/>
                </a:cxn>
                <a:cxn ang="0">
                  <a:pos x="10" y="15"/>
                </a:cxn>
                <a:cxn ang="0">
                  <a:pos x="10" y="0"/>
                </a:cxn>
              </a:cxnLst>
              <a:rect l="0" t="0" r="r" b="b"/>
              <a:pathLst>
                <a:path w="71" h="78">
                  <a:moveTo>
                    <a:pt x="10" y="0"/>
                  </a:moveTo>
                  <a:lnTo>
                    <a:pt x="32" y="34"/>
                  </a:lnTo>
                  <a:lnTo>
                    <a:pt x="71" y="46"/>
                  </a:lnTo>
                  <a:lnTo>
                    <a:pt x="57" y="50"/>
                  </a:lnTo>
                  <a:lnTo>
                    <a:pt x="42" y="55"/>
                  </a:lnTo>
                  <a:lnTo>
                    <a:pt x="27" y="63"/>
                  </a:lnTo>
                  <a:lnTo>
                    <a:pt x="13" y="70"/>
                  </a:lnTo>
                  <a:lnTo>
                    <a:pt x="0" y="78"/>
                  </a:lnTo>
                  <a:lnTo>
                    <a:pt x="3" y="63"/>
                  </a:lnTo>
                  <a:lnTo>
                    <a:pt x="7" y="47"/>
                  </a:lnTo>
                  <a:lnTo>
                    <a:pt x="9" y="31"/>
                  </a:lnTo>
                  <a:lnTo>
                    <a:pt x="10" y="15"/>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97" name="Freeform 525"/>
            <p:cNvSpPr>
              <a:spLocks/>
            </p:cNvSpPr>
            <p:nvPr/>
          </p:nvSpPr>
          <p:spPr bwMode="auto">
            <a:xfrm>
              <a:off x="1583867" y="3827260"/>
              <a:ext cx="132323" cy="242993"/>
            </a:xfrm>
            <a:custGeom>
              <a:avLst/>
              <a:gdLst/>
              <a:ahLst/>
              <a:cxnLst>
                <a:cxn ang="0">
                  <a:pos x="35" y="0"/>
                </a:cxn>
                <a:cxn ang="0">
                  <a:pos x="55" y="0"/>
                </a:cxn>
                <a:cxn ang="0">
                  <a:pos x="55" y="47"/>
                </a:cxn>
                <a:cxn ang="0">
                  <a:pos x="53" y="50"/>
                </a:cxn>
                <a:cxn ang="0">
                  <a:pos x="51" y="53"/>
                </a:cxn>
                <a:cxn ang="0">
                  <a:pos x="47" y="58"/>
                </a:cxn>
                <a:cxn ang="0">
                  <a:pos x="45" y="62"/>
                </a:cxn>
                <a:cxn ang="0">
                  <a:pos x="40" y="69"/>
                </a:cxn>
                <a:cxn ang="0">
                  <a:pos x="35" y="76"/>
                </a:cxn>
                <a:cxn ang="0">
                  <a:pos x="28" y="84"/>
                </a:cxn>
                <a:cxn ang="0">
                  <a:pos x="14" y="101"/>
                </a:cxn>
                <a:cxn ang="0">
                  <a:pos x="0" y="87"/>
                </a:cxn>
                <a:cxn ang="0">
                  <a:pos x="14" y="70"/>
                </a:cxn>
                <a:cxn ang="0">
                  <a:pos x="20" y="62"/>
                </a:cxn>
                <a:cxn ang="0">
                  <a:pos x="26" y="54"/>
                </a:cxn>
                <a:cxn ang="0">
                  <a:pos x="29" y="51"/>
                </a:cxn>
                <a:cxn ang="0">
                  <a:pos x="28" y="51"/>
                </a:cxn>
                <a:cxn ang="0">
                  <a:pos x="32" y="45"/>
                </a:cxn>
                <a:cxn ang="0">
                  <a:pos x="34" y="42"/>
                </a:cxn>
                <a:cxn ang="0">
                  <a:pos x="35" y="42"/>
                </a:cxn>
                <a:cxn ang="0">
                  <a:pos x="35" y="0"/>
                </a:cxn>
              </a:cxnLst>
              <a:rect l="0" t="0" r="r" b="b"/>
              <a:pathLst>
                <a:path w="55" h="101">
                  <a:moveTo>
                    <a:pt x="35" y="0"/>
                  </a:moveTo>
                  <a:lnTo>
                    <a:pt x="55" y="0"/>
                  </a:lnTo>
                  <a:lnTo>
                    <a:pt x="55" y="47"/>
                  </a:lnTo>
                  <a:lnTo>
                    <a:pt x="53" y="50"/>
                  </a:lnTo>
                  <a:lnTo>
                    <a:pt x="51" y="53"/>
                  </a:lnTo>
                  <a:lnTo>
                    <a:pt x="47" y="58"/>
                  </a:lnTo>
                  <a:lnTo>
                    <a:pt x="45" y="62"/>
                  </a:lnTo>
                  <a:lnTo>
                    <a:pt x="40" y="69"/>
                  </a:lnTo>
                  <a:lnTo>
                    <a:pt x="35" y="76"/>
                  </a:lnTo>
                  <a:lnTo>
                    <a:pt x="28" y="84"/>
                  </a:lnTo>
                  <a:lnTo>
                    <a:pt x="14" y="101"/>
                  </a:lnTo>
                  <a:lnTo>
                    <a:pt x="0" y="87"/>
                  </a:lnTo>
                  <a:lnTo>
                    <a:pt x="14" y="70"/>
                  </a:lnTo>
                  <a:lnTo>
                    <a:pt x="20" y="62"/>
                  </a:lnTo>
                  <a:lnTo>
                    <a:pt x="26" y="54"/>
                  </a:lnTo>
                  <a:lnTo>
                    <a:pt x="29" y="51"/>
                  </a:lnTo>
                  <a:lnTo>
                    <a:pt x="28" y="51"/>
                  </a:lnTo>
                  <a:lnTo>
                    <a:pt x="32" y="45"/>
                  </a:lnTo>
                  <a:lnTo>
                    <a:pt x="34" y="42"/>
                  </a:lnTo>
                  <a:lnTo>
                    <a:pt x="35" y="42"/>
                  </a:lnTo>
                  <a:lnTo>
                    <a:pt x="3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98" name="Rectangle 526"/>
            <p:cNvSpPr>
              <a:spLocks noChangeArrowheads="1"/>
            </p:cNvSpPr>
            <p:nvPr/>
          </p:nvSpPr>
          <p:spPr bwMode="auto">
            <a:xfrm>
              <a:off x="1668073" y="3141588"/>
              <a:ext cx="48117" cy="68567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99" name="Freeform 527"/>
            <p:cNvSpPr>
              <a:spLocks/>
            </p:cNvSpPr>
            <p:nvPr/>
          </p:nvSpPr>
          <p:spPr bwMode="auto">
            <a:xfrm>
              <a:off x="1665047" y="3039921"/>
              <a:ext cx="98641" cy="101047"/>
            </a:xfrm>
            <a:custGeom>
              <a:avLst/>
              <a:gdLst/>
              <a:ahLst/>
              <a:cxnLst>
                <a:cxn ang="0">
                  <a:pos x="36" y="0"/>
                </a:cxn>
                <a:cxn ang="0">
                  <a:pos x="41" y="0"/>
                </a:cxn>
                <a:cxn ang="0">
                  <a:pos x="41" y="20"/>
                </a:cxn>
                <a:cxn ang="0">
                  <a:pos x="37" y="20"/>
                </a:cxn>
                <a:cxn ang="0">
                  <a:pos x="35" y="21"/>
                </a:cxn>
                <a:cxn ang="0">
                  <a:pos x="29" y="23"/>
                </a:cxn>
                <a:cxn ang="0">
                  <a:pos x="26" y="26"/>
                </a:cxn>
                <a:cxn ang="0">
                  <a:pos x="22" y="30"/>
                </a:cxn>
                <a:cxn ang="0">
                  <a:pos x="22" y="31"/>
                </a:cxn>
                <a:cxn ang="0">
                  <a:pos x="20" y="38"/>
                </a:cxn>
                <a:cxn ang="0">
                  <a:pos x="20" y="42"/>
                </a:cxn>
                <a:cxn ang="0">
                  <a:pos x="0" y="42"/>
                </a:cxn>
                <a:cxn ang="0">
                  <a:pos x="0" y="36"/>
                </a:cxn>
                <a:cxn ang="0">
                  <a:pos x="0" y="32"/>
                </a:cxn>
                <a:cxn ang="0">
                  <a:pos x="3" y="23"/>
                </a:cxn>
                <a:cxn ang="0">
                  <a:pos x="5" y="19"/>
                </a:cxn>
                <a:cxn ang="0">
                  <a:pos x="7" y="16"/>
                </a:cxn>
                <a:cxn ang="0">
                  <a:pos x="13" y="10"/>
                </a:cxn>
                <a:cxn ang="0">
                  <a:pos x="16" y="8"/>
                </a:cxn>
                <a:cxn ang="0">
                  <a:pos x="22" y="5"/>
                </a:cxn>
                <a:cxn ang="0">
                  <a:pos x="27" y="2"/>
                </a:cxn>
                <a:cxn ang="0">
                  <a:pos x="32" y="1"/>
                </a:cxn>
                <a:cxn ang="0">
                  <a:pos x="36" y="0"/>
                </a:cxn>
              </a:cxnLst>
              <a:rect l="0" t="0" r="r" b="b"/>
              <a:pathLst>
                <a:path w="41" h="42">
                  <a:moveTo>
                    <a:pt x="36" y="0"/>
                  </a:moveTo>
                  <a:lnTo>
                    <a:pt x="41" y="0"/>
                  </a:lnTo>
                  <a:lnTo>
                    <a:pt x="41" y="20"/>
                  </a:lnTo>
                  <a:lnTo>
                    <a:pt x="37" y="20"/>
                  </a:lnTo>
                  <a:lnTo>
                    <a:pt x="35" y="21"/>
                  </a:lnTo>
                  <a:lnTo>
                    <a:pt x="29" y="23"/>
                  </a:lnTo>
                  <a:lnTo>
                    <a:pt x="26" y="26"/>
                  </a:lnTo>
                  <a:lnTo>
                    <a:pt x="22" y="30"/>
                  </a:lnTo>
                  <a:lnTo>
                    <a:pt x="22" y="31"/>
                  </a:lnTo>
                  <a:lnTo>
                    <a:pt x="20" y="38"/>
                  </a:lnTo>
                  <a:lnTo>
                    <a:pt x="20" y="42"/>
                  </a:lnTo>
                  <a:lnTo>
                    <a:pt x="0" y="42"/>
                  </a:lnTo>
                  <a:lnTo>
                    <a:pt x="0" y="36"/>
                  </a:lnTo>
                  <a:lnTo>
                    <a:pt x="0" y="32"/>
                  </a:lnTo>
                  <a:lnTo>
                    <a:pt x="3" y="23"/>
                  </a:lnTo>
                  <a:lnTo>
                    <a:pt x="5" y="19"/>
                  </a:lnTo>
                  <a:lnTo>
                    <a:pt x="7" y="16"/>
                  </a:lnTo>
                  <a:lnTo>
                    <a:pt x="13" y="10"/>
                  </a:lnTo>
                  <a:lnTo>
                    <a:pt x="16" y="8"/>
                  </a:lnTo>
                  <a:lnTo>
                    <a:pt x="22" y="5"/>
                  </a:lnTo>
                  <a:lnTo>
                    <a:pt x="27" y="2"/>
                  </a:lnTo>
                  <a:lnTo>
                    <a:pt x="32" y="1"/>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00" name="Freeform 528"/>
            <p:cNvSpPr>
              <a:spLocks/>
            </p:cNvSpPr>
            <p:nvPr/>
          </p:nvSpPr>
          <p:spPr bwMode="auto">
            <a:xfrm>
              <a:off x="899592" y="4077072"/>
              <a:ext cx="158787" cy="158787"/>
            </a:xfrm>
            <a:custGeom>
              <a:avLst/>
              <a:gdLst/>
              <a:ahLst/>
              <a:cxnLst>
                <a:cxn ang="0">
                  <a:pos x="14" y="0"/>
                </a:cxn>
                <a:cxn ang="0">
                  <a:pos x="51" y="37"/>
                </a:cxn>
                <a:cxn ang="0">
                  <a:pos x="58" y="43"/>
                </a:cxn>
                <a:cxn ang="0">
                  <a:pos x="62" y="47"/>
                </a:cxn>
                <a:cxn ang="0">
                  <a:pos x="65" y="50"/>
                </a:cxn>
                <a:cxn ang="0">
                  <a:pos x="66" y="51"/>
                </a:cxn>
                <a:cxn ang="0">
                  <a:pos x="52" y="66"/>
                </a:cxn>
                <a:cxn ang="0">
                  <a:pos x="51" y="64"/>
                </a:cxn>
                <a:cxn ang="0">
                  <a:pos x="48" y="61"/>
                </a:cxn>
                <a:cxn ang="0">
                  <a:pos x="43" y="57"/>
                </a:cxn>
                <a:cxn ang="0">
                  <a:pos x="37" y="52"/>
                </a:cxn>
                <a:cxn ang="0">
                  <a:pos x="0" y="14"/>
                </a:cxn>
                <a:cxn ang="0">
                  <a:pos x="14" y="0"/>
                </a:cxn>
              </a:cxnLst>
              <a:rect l="0" t="0" r="r" b="b"/>
              <a:pathLst>
                <a:path w="66" h="66">
                  <a:moveTo>
                    <a:pt x="14" y="0"/>
                  </a:moveTo>
                  <a:lnTo>
                    <a:pt x="51" y="37"/>
                  </a:lnTo>
                  <a:lnTo>
                    <a:pt x="58" y="43"/>
                  </a:lnTo>
                  <a:lnTo>
                    <a:pt x="62" y="47"/>
                  </a:lnTo>
                  <a:lnTo>
                    <a:pt x="65" y="50"/>
                  </a:lnTo>
                  <a:lnTo>
                    <a:pt x="66" y="51"/>
                  </a:lnTo>
                  <a:lnTo>
                    <a:pt x="52" y="66"/>
                  </a:lnTo>
                  <a:lnTo>
                    <a:pt x="51" y="64"/>
                  </a:lnTo>
                  <a:lnTo>
                    <a:pt x="48" y="61"/>
                  </a:lnTo>
                  <a:lnTo>
                    <a:pt x="43" y="57"/>
                  </a:lnTo>
                  <a:lnTo>
                    <a:pt x="37" y="52"/>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03" name="Freeform 531"/>
            <p:cNvSpPr>
              <a:spLocks/>
            </p:cNvSpPr>
            <p:nvPr/>
          </p:nvSpPr>
          <p:spPr bwMode="auto">
            <a:xfrm>
              <a:off x="2452386" y="5059065"/>
              <a:ext cx="52929" cy="122699"/>
            </a:xfrm>
            <a:custGeom>
              <a:avLst/>
              <a:gdLst/>
              <a:ahLst/>
              <a:cxnLst>
                <a:cxn ang="0">
                  <a:pos x="20" y="0"/>
                </a:cxn>
                <a:cxn ang="0">
                  <a:pos x="20" y="11"/>
                </a:cxn>
                <a:cxn ang="0">
                  <a:pos x="20" y="20"/>
                </a:cxn>
                <a:cxn ang="0">
                  <a:pos x="20" y="29"/>
                </a:cxn>
                <a:cxn ang="0">
                  <a:pos x="21" y="36"/>
                </a:cxn>
                <a:cxn ang="0">
                  <a:pos x="22" y="42"/>
                </a:cxn>
                <a:cxn ang="0">
                  <a:pos x="22" y="49"/>
                </a:cxn>
                <a:cxn ang="0">
                  <a:pos x="2" y="51"/>
                </a:cxn>
                <a:cxn ang="0">
                  <a:pos x="2" y="49"/>
                </a:cxn>
                <a:cxn ang="0">
                  <a:pos x="2" y="42"/>
                </a:cxn>
                <a:cxn ang="0">
                  <a:pos x="1" y="36"/>
                </a:cxn>
                <a:cxn ang="0">
                  <a:pos x="0" y="29"/>
                </a:cxn>
                <a:cxn ang="0">
                  <a:pos x="0" y="20"/>
                </a:cxn>
                <a:cxn ang="0">
                  <a:pos x="0" y="11"/>
                </a:cxn>
                <a:cxn ang="0">
                  <a:pos x="0" y="1"/>
                </a:cxn>
                <a:cxn ang="0">
                  <a:pos x="20" y="0"/>
                </a:cxn>
              </a:cxnLst>
              <a:rect l="0" t="0" r="r" b="b"/>
              <a:pathLst>
                <a:path w="22" h="51">
                  <a:moveTo>
                    <a:pt x="20" y="0"/>
                  </a:moveTo>
                  <a:lnTo>
                    <a:pt x="20" y="11"/>
                  </a:lnTo>
                  <a:lnTo>
                    <a:pt x="20" y="20"/>
                  </a:lnTo>
                  <a:lnTo>
                    <a:pt x="20" y="29"/>
                  </a:lnTo>
                  <a:lnTo>
                    <a:pt x="21" y="36"/>
                  </a:lnTo>
                  <a:lnTo>
                    <a:pt x="22" y="42"/>
                  </a:lnTo>
                  <a:lnTo>
                    <a:pt x="22" y="49"/>
                  </a:lnTo>
                  <a:lnTo>
                    <a:pt x="2" y="51"/>
                  </a:lnTo>
                  <a:lnTo>
                    <a:pt x="2" y="49"/>
                  </a:lnTo>
                  <a:lnTo>
                    <a:pt x="2" y="42"/>
                  </a:lnTo>
                  <a:lnTo>
                    <a:pt x="1" y="36"/>
                  </a:lnTo>
                  <a:lnTo>
                    <a:pt x="0" y="29"/>
                  </a:lnTo>
                  <a:lnTo>
                    <a:pt x="0" y="20"/>
                  </a:lnTo>
                  <a:lnTo>
                    <a:pt x="0" y="11"/>
                  </a:lnTo>
                  <a:lnTo>
                    <a:pt x="0"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04" name="Freeform 532"/>
            <p:cNvSpPr>
              <a:spLocks/>
            </p:cNvSpPr>
            <p:nvPr/>
          </p:nvSpPr>
          <p:spPr bwMode="auto">
            <a:xfrm>
              <a:off x="2385022" y="5124024"/>
              <a:ext cx="182846" cy="173223"/>
            </a:xfrm>
            <a:custGeom>
              <a:avLst/>
              <a:gdLst/>
              <a:ahLst/>
              <a:cxnLst>
                <a:cxn ang="0">
                  <a:pos x="76" y="0"/>
                </a:cxn>
                <a:cxn ang="0">
                  <a:pos x="66" y="16"/>
                </a:cxn>
                <a:cxn ang="0">
                  <a:pos x="57" y="34"/>
                </a:cxn>
                <a:cxn ang="0">
                  <a:pos x="50" y="53"/>
                </a:cxn>
                <a:cxn ang="0">
                  <a:pos x="44" y="72"/>
                </a:cxn>
                <a:cxn ang="0">
                  <a:pos x="35" y="54"/>
                </a:cxn>
                <a:cxn ang="0">
                  <a:pos x="24" y="37"/>
                </a:cxn>
                <a:cxn ang="0">
                  <a:pos x="12" y="21"/>
                </a:cxn>
                <a:cxn ang="0">
                  <a:pos x="0" y="6"/>
                </a:cxn>
                <a:cxn ang="0">
                  <a:pos x="39" y="17"/>
                </a:cxn>
                <a:cxn ang="0">
                  <a:pos x="76" y="0"/>
                </a:cxn>
              </a:cxnLst>
              <a:rect l="0" t="0" r="r" b="b"/>
              <a:pathLst>
                <a:path w="76" h="72">
                  <a:moveTo>
                    <a:pt x="76" y="0"/>
                  </a:moveTo>
                  <a:lnTo>
                    <a:pt x="66" y="16"/>
                  </a:lnTo>
                  <a:lnTo>
                    <a:pt x="57" y="34"/>
                  </a:lnTo>
                  <a:lnTo>
                    <a:pt x="50" y="53"/>
                  </a:lnTo>
                  <a:lnTo>
                    <a:pt x="44" y="72"/>
                  </a:lnTo>
                  <a:lnTo>
                    <a:pt x="35" y="54"/>
                  </a:lnTo>
                  <a:lnTo>
                    <a:pt x="24" y="37"/>
                  </a:lnTo>
                  <a:lnTo>
                    <a:pt x="12" y="21"/>
                  </a:lnTo>
                  <a:lnTo>
                    <a:pt x="0" y="6"/>
                  </a:lnTo>
                  <a:lnTo>
                    <a:pt x="39" y="17"/>
                  </a:lnTo>
                  <a:lnTo>
                    <a:pt x="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05" name="Freeform 533"/>
            <p:cNvSpPr>
              <a:spLocks noEditPoints="1"/>
            </p:cNvSpPr>
            <p:nvPr/>
          </p:nvSpPr>
          <p:spPr bwMode="auto">
            <a:xfrm>
              <a:off x="2382616" y="4782390"/>
              <a:ext cx="117888" cy="279081"/>
            </a:xfrm>
            <a:custGeom>
              <a:avLst/>
              <a:gdLst/>
              <a:ahLst/>
              <a:cxnLst>
                <a:cxn ang="0">
                  <a:pos x="16" y="1"/>
                </a:cxn>
                <a:cxn ang="0">
                  <a:pos x="16" y="2"/>
                </a:cxn>
                <a:cxn ang="0">
                  <a:pos x="17" y="4"/>
                </a:cxn>
                <a:cxn ang="0">
                  <a:pos x="20" y="7"/>
                </a:cxn>
                <a:cxn ang="0">
                  <a:pos x="24" y="13"/>
                </a:cxn>
                <a:cxn ang="0">
                  <a:pos x="26" y="18"/>
                </a:cxn>
                <a:cxn ang="0">
                  <a:pos x="32" y="28"/>
                </a:cxn>
                <a:cxn ang="0">
                  <a:pos x="38" y="40"/>
                </a:cxn>
                <a:cxn ang="0">
                  <a:pos x="42" y="54"/>
                </a:cxn>
                <a:cxn ang="0">
                  <a:pos x="46" y="70"/>
                </a:cxn>
                <a:cxn ang="0">
                  <a:pos x="47" y="73"/>
                </a:cxn>
                <a:cxn ang="0">
                  <a:pos x="48" y="89"/>
                </a:cxn>
                <a:cxn ang="0">
                  <a:pos x="48" y="102"/>
                </a:cxn>
                <a:cxn ang="0">
                  <a:pos x="49" y="115"/>
                </a:cxn>
                <a:cxn ang="0">
                  <a:pos x="29" y="116"/>
                </a:cxn>
                <a:cxn ang="0">
                  <a:pos x="28" y="102"/>
                </a:cxn>
                <a:cxn ang="0">
                  <a:pos x="28" y="89"/>
                </a:cxn>
                <a:cxn ang="0">
                  <a:pos x="27" y="75"/>
                </a:cxn>
                <a:cxn ang="0">
                  <a:pos x="24" y="62"/>
                </a:cxn>
                <a:cxn ang="0">
                  <a:pos x="19" y="48"/>
                </a:cxn>
                <a:cxn ang="0">
                  <a:pos x="13" y="36"/>
                </a:cxn>
                <a:cxn ang="0">
                  <a:pos x="7" y="26"/>
                </a:cxn>
                <a:cxn ang="0">
                  <a:pos x="5" y="21"/>
                </a:cxn>
                <a:cxn ang="0">
                  <a:pos x="3" y="18"/>
                </a:cxn>
                <a:cxn ang="0">
                  <a:pos x="2" y="16"/>
                </a:cxn>
                <a:cxn ang="0">
                  <a:pos x="1" y="15"/>
                </a:cxn>
                <a:cxn ang="0">
                  <a:pos x="0" y="13"/>
                </a:cxn>
                <a:cxn ang="0">
                  <a:pos x="16" y="1"/>
                </a:cxn>
                <a:cxn ang="0">
                  <a:pos x="15" y="0"/>
                </a:cxn>
                <a:cxn ang="0">
                  <a:pos x="16" y="1"/>
                </a:cxn>
                <a:cxn ang="0">
                  <a:pos x="15" y="0"/>
                </a:cxn>
              </a:cxnLst>
              <a:rect l="0" t="0" r="r" b="b"/>
              <a:pathLst>
                <a:path w="49" h="116">
                  <a:moveTo>
                    <a:pt x="16" y="1"/>
                  </a:moveTo>
                  <a:lnTo>
                    <a:pt x="16" y="2"/>
                  </a:lnTo>
                  <a:lnTo>
                    <a:pt x="17" y="4"/>
                  </a:lnTo>
                  <a:lnTo>
                    <a:pt x="20" y="7"/>
                  </a:lnTo>
                  <a:lnTo>
                    <a:pt x="24" y="13"/>
                  </a:lnTo>
                  <a:lnTo>
                    <a:pt x="26" y="18"/>
                  </a:lnTo>
                  <a:lnTo>
                    <a:pt x="32" y="28"/>
                  </a:lnTo>
                  <a:lnTo>
                    <a:pt x="38" y="40"/>
                  </a:lnTo>
                  <a:lnTo>
                    <a:pt x="42" y="54"/>
                  </a:lnTo>
                  <a:lnTo>
                    <a:pt x="46" y="70"/>
                  </a:lnTo>
                  <a:lnTo>
                    <a:pt x="47" y="73"/>
                  </a:lnTo>
                  <a:lnTo>
                    <a:pt x="48" y="89"/>
                  </a:lnTo>
                  <a:lnTo>
                    <a:pt x="48" y="102"/>
                  </a:lnTo>
                  <a:lnTo>
                    <a:pt x="49" y="115"/>
                  </a:lnTo>
                  <a:lnTo>
                    <a:pt x="29" y="116"/>
                  </a:lnTo>
                  <a:lnTo>
                    <a:pt x="28" y="102"/>
                  </a:lnTo>
                  <a:lnTo>
                    <a:pt x="28" y="89"/>
                  </a:lnTo>
                  <a:lnTo>
                    <a:pt x="27" y="75"/>
                  </a:lnTo>
                  <a:lnTo>
                    <a:pt x="24" y="62"/>
                  </a:lnTo>
                  <a:lnTo>
                    <a:pt x="19" y="48"/>
                  </a:lnTo>
                  <a:lnTo>
                    <a:pt x="13" y="36"/>
                  </a:lnTo>
                  <a:lnTo>
                    <a:pt x="7" y="26"/>
                  </a:lnTo>
                  <a:lnTo>
                    <a:pt x="5" y="21"/>
                  </a:lnTo>
                  <a:lnTo>
                    <a:pt x="3" y="18"/>
                  </a:lnTo>
                  <a:lnTo>
                    <a:pt x="2" y="16"/>
                  </a:lnTo>
                  <a:lnTo>
                    <a:pt x="1" y="15"/>
                  </a:lnTo>
                  <a:lnTo>
                    <a:pt x="0" y="13"/>
                  </a:lnTo>
                  <a:lnTo>
                    <a:pt x="16" y="1"/>
                  </a:lnTo>
                  <a:close/>
                  <a:moveTo>
                    <a:pt x="15" y="0"/>
                  </a:moveTo>
                  <a:lnTo>
                    <a:pt x="16" y="1"/>
                  </a:lnTo>
                  <a:lnTo>
                    <a:pt x="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06" name="Freeform 534"/>
            <p:cNvSpPr>
              <a:spLocks/>
            </p:cNvSpPr>
            <p:nvPr/>
          </p:nvSpPr>
          <p:spPr bwMode="auto">
            <a:xfrm>
              <a:off x="2243075" y="4589921"/>
              <a:ext cx="178034" cy="223746"/>
            </a:xfrm>
            <a:custGeom>
              <a:avLst/>
              <a:gdLst/>
              <a:ahLst/>
              <a:cxnLst>
                <a:cxn ang="0">
                  <a:pos x="16" y="0"/>
                </a:cxn>
                <a:cxn ang="0">
                  <a:pos x="74" y="81"/>
                </a:cxn>
                <a:cxn ang="0">
                  <a:pos x="58" y="93"/>
                </a:cxn>
                <a:cxn ang="0">
                  <a:pos x="0" y="12"/>
                </a:cxn>
                <a:cxn ang="0">
                  <a:pos x="16" y="0"/>
                </a:cxn>
              </a:cxnLst>
              <a:rect l="0" t="0" r="r" b="b"/>
              <a:pathLst>
                <a:path w="74" h="93">
                  <a:moveTo>
                    <a:pt x="16" y="0"/>
                  </a:moveTo>
                  <a:lnTo>
                    <a:pt x="74" y="81"/>
                  </a:lnTo>
                  <a:lnTo>
                    <a:pt x="58" y="93"/>
                  </a:lnTo>
                  <a:lnTo>
                    <a:pt x="0" y="12"/>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32" name="Freeform 560"/>
            <p:cNvSpPr>
              <a:spLocks/>
            </p:cNvSpPr>
            <p:nvPr/>
          </p:nvSpPr>
          <p:spPr bwMode="auto">
            <a:xfrm>
              <a:off x="1696943" y="3694937"/>
              <a:ext cx="288704" cy="324792"/>
            </a:xfrm>
            <a:custGeom>
              <a:avLst/>
              <a:gdLst/>
              <a:ahLst/>
              <a:cxnLst>
                <a:cxn ang="0">
                  <a:pos x="103" y="0"/>
                </a:cxn>
                <a:cxn ang="0">
                  <a:pos x="120" y="10"/>
                </a:cxn>
                <a:cxn ang="0">
                  <a:pos x="120" y="10"/>
                </a:cxn>
                <a:cxn ang="0">
                  <a:pos x="118" y="13"/>
                </a:cxn>
                <a:cxn ang="0">
                  <a:pos x="115" y="17"/>
                </a:cxn>
                <a:cxn ang="0">
                  <a:pos x="111" y="24"/>
                </a:cxn>
                <a:cxn ang="0">
                  <a:pos x="107" y="31"/>
                </a:cxn>
                <a:cxn ang="0">
                  <a:pos x="102" y="38"/>
                </a:cxn>
                <a:cxn ang="0">
                  <a:pos x="99" y="42"/>
                </a:cxn>
                <a:cxn ang="0">
                  <a:pos x="87" y="60"/>
                </a:cxn>
                <a:cxn ang="0">
                  <a:pos x="73" y="78"/>
                </a:cxn>
                <a:cxn ang="0">
                  <a:pos x="66" y="87"/>
                </a:cxn>
                <a:cxn ang="0">
                  <a:pos x="60" y="95"/>
                </a:cxn>
                <a:cxn ang="0">
                  <a:pos x="53" y="102"/>
                </a:cxn>
                <a:cxn ang="0">
                  <a:pos x="47" y="108"/>
                </a:cxn>
                <a:cxn ang="0">
                  <a:pos x="41" y="113"/>
                </a:cxn>
                <a:cxn ang="0">
                  <a:pos x="38" y="115"/>
                </a:cxn>
                <a:cxn ang="0">
                  <a:pos x="33" y="118"/>
                </a:cxn>
                <a:cxn ang="0">
                  <a:pos x="29" y="120"/>
                </a:cxn>
                <a:cxn ang="0">
                  <a:pos x="26" y="123"/>
                </a:cxn>
                <a:cxn ang="0">
                  <a:pos x="20" y="129"/>
                </a:cxn>
                <a:cxn ang="0">
                  <a:pos x="17" y="135"/>
                </a:cxn>
                <a:cxn ang="0">
                  <a:pos x="0" y="124"/>
                </a:cxn>
                <a:cxn ang="0">
                  <a:pos x="6" y="115"/>
                </a:cxn>
                <a:cxn ang="0">
                  <a:pos x="11" y="109"/>
                </a:cxn>
                <a:cxn ang="0">
                  <a:pos x="17" y="104"/>
                </a:cxn>
                <a:cxn ang="0">
                  <a:pos x="20" y="102"/>
                </a:cxn>
                <a:cxn ang="0">
                  <a:pos x="25" y="99"/>
                </a:cxn>
                <a:cxn ang="0">
                  <a:pos x="30" y="96"/>
                </a:cxn>
                <a:cxn ang="0">
                  <a:pos x="33" y="94"/>
                </a:cxn>
                <a:cxn ang="0">
                  <a:pos x="39" y="88"/>
                </a:cxn>
                <a:cxn ang="0">
                  <a:pos x="46" y="80"/>
                </a:cxn>
                <a:cxn ang="0">
                  <a:pos x="52" y="73"/>
                </a:cxn>
                <a:cxn ang="0">
                  <a:pos x="59" y="64"/>
                </a:cxn>
                <a:cxn ang="0">
                  <a:pos x="73" y="46"/>
                </a:cxn>
                <a:cxn ang="0">
                  <a:pos x="85" y="27"/>
                </a:cxn>
                <a:cxn ang="0">
                  <a:pos x="88" y="23"/>
                </a:cxn>
                <a:cxn ang="0">
                  <a:pos x="93" y="16"/>
                </a:cxn>
                <a:cxn ang="0">
                  <a:pos x="96" y="9"/>
                </a:cxn>
                <a:cxn ang="0">
                  <a:pos x="100" y="5"/>
                </a:cxn>
                <a:cxn ang="0">
                  <a:pos x="102" y="2"/>
                </a:cxn>
                <a:cxn ang="0">
                  <a:pos x="103" y="0"/>
                </a:cxn>
              </a:cxnLst>
              <a:rect l="0" t="0" r="r" b="b"/>
              <a:pathLst>
                <a:path w="120" h="135">
                  <a:moveTo>
                    <a:pt x="103" y="0"/>
                  </a:moveTo>
                  <a:lnTo>
                    <a:pt x="120" y="10"/>
                  </a:lnTo>
                  <a:lnTo>
                    <a:pt x="120" y="10"/>
                  </a:lnTo>
                  <a:lnTo>
                    <a:pt x="118" y="13"/>
                  </a:lnTo>
                  <a:lnTo>
                    <a:pt x="115" y="17"/>
                  </a:lnTo>
                  <a:lnTo>
                    <a:pt x="111" y="24"/>
                  </a:lnTo>
                  <a:lnTo>
                    <a:pt x="107" y="31"/>
                  </a:lnTo>
                  <a:lnTo>
                    <a:pt x="102" y="38"/>
                  </a:lnTo>
                  <a:lnTo>
                    <a:pt x="99" y="42"/>
                  </a:lnTo>
                  <a:lnTo>
                    <a:pt x="87" y="60"/>
                  </a:lnTo>
                  <a:lnTo>
                    <a:pt x="73" y="78"/>
                  </a:lnTo>
                  <a:lnTo>
                    <a:pt x="66" y="87"/>
                  </a:lnTo>
                  <a:lnTo>
                    <a:pt x="60" y="95"/>
                  </a:lnTo>
                  <a:lnTo>
                    <a:pt x="53" y="102"/>
                  </a:lnTo>
                  <a:lnTo>
                    <a:pt x="47" y="108"/>
                  </a:lnTo>
                  <a:lnTo>
                    <a:pt x="41" y="113"/>
                  </a:lnTo>
                  <a:lnTo>
                    <a:pt x="38" y="115"/>
                  </a:lnTo>
                  <a:lnTo>
                    <a:pt x="33" y="118"/>
                  </a:lnTo>
                  <a:lnTo>
                    <a:pt x="29" y="120"/>
                  </a:lnTo>
                  <a:lnTo>
                    <a:pt x="26" y="123"/>
                  </a:lnTo>
                  <a:lnTo>
                    <a:pt x="20" y="129"/>
                  </a:lnTo>
                  <a:lnTo>
                    <a:pt x="17" y="135"/>
                  </a:lnTo>
                  <a:lnTo>
                    <a:pt x="0" y="124"/>
                  </a:lnTo>
                  <a:lnTo>
                    <a:pt x="6" y="115"/>
                  </a:lnTo>
                  <a:lnTo>
                    <a:pt x="11" y="109"/>
                  </a:lnTo>
                  <a:lnTo>
                    <a:pt x="17" y="104"/>
                  </a:lnTo>
                  <a:lnTo>
                    <a:pt x="20" y="102"/>
                  </a:lnTo>
                  <a:lnTo>
                    <a:pt x="25" y="99"/>
                  </a:lnTo>
                  <a:lnTo>
                    <a:pt x="30" y="96"/>
                  </a:lnTo>
                  <a:lnTo>
                    <a:pt x="33" y="94"/>
                  </a:lnTo>
                  <a:lnTo>
                    <a:pt x="39" y="88"/>
                  </a:lnTo>
                  <a:lnTo>
                    <a:pt x="46" y="80"/>
                  </a:lnTo>
                  <a:lnTo>
                    <a:pt x="52" y="73"/>
                  </a:lnTo>
                  <a:lnTo>
                    <a:pt x="59" y="64"/>
                  </a:lnTo>
                  <a:lnTo>
                    <a:pt x="73" y="46"/>
                  </a:lnTo>
                  <a:lnTo>
                    <a:pt x="85" y="27"/>
                  </a:lnTo>
                  <a:lnTo>
                    <a:pt x="88" y="23"/>
                  </a:lnTo>
                  <a:lnTo>
                    <a:pt x="93" y="16"/>
                  </a:lnTo>
                  <a:lnTo>
                    <a:pt x="96" y="9"/>
                  </a:lnTo>
                  <a:lnTo>
                    <a:pt x="100" y="5"/>
                  </a:lnTo>
                  <a:lnTo>
                    <a:pt x="102" y="2"/>
                  </a:lnTo>
                  <a:lnTo>
                    <a:pt x="10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33" name="Freeform 561"/>
            <p:cNvSpPr>
              <a:spLocks/>
            </p:cNvSpPr>
            <p:nvPr/>
          </p:nvSpPr>
          <p:spPr bwMode="auto">
            <a:xfrm>
              <a:off x="1860542" y="3608326"/>
              <a:ext cx="163599" cy="187658"/>
            </a:xfrm>
            <a:custGeom>
              <a:avLst/>
              <a:gdLst/>
              <a:ahLst/>
              <a:cxnLst>
                <a:cxn ang="0">
                  <a:pos x="68" y="0"/>
                </a:cxn>
                <a:cxn ang="0">
                  <a:pos x="66" y="14"/>
                </a:cxn>
                <a:cxn ang="0">
                  <a:pos x="64" y="31"/>
                </a:cxn>
                <a:cxn ang="0">
                  <a:pos x="63" y="47"/>
                </a:cxn>
                <a:cxn ang="0">
                  <a:pos x="64" y="63"/>
                </a:cxn>
                <a:cxn ang="0">
                  <a:pos x="65" y="78"/>
                </a:cxn>
                <a:cxn ang="0">
                  <a:pos x="40" y="46"/>
                </a:cxn>
                <a:cxn ang="0">
                  <a:pos x="0" y="38"/>
                </a:cxn>
                <a:cxn ang="0">
                  <a:pos x="14" y="33"/>
                </a:cxn>
                <a:cxn ang="0">
                  <a:pos x="28" y="26"/>
                </a:cxn>
                <a:cxn ang="0">
                  <a:pos x="43" y="18"/>
                </a:cxn>
                <a:cxn ang="0">
                  <a:pos x="56" y="9"/>
                </a:cxn>
                <a:cxn ang="0">
                  <a:pos x="68" y="0"/>
                </a:cxn>
              </a:cxnLst>
              <a:rect l="0" t="0" r="r" b="b"/>
              <a:pathLst>
                <a:path w="68" h="78">
                  <a:moveTo>
                    <a:pt x="68" y="0"/>
                  </a:moveTo>
                  <a:lnTo>
                    <a:pt x="66" y="14"/>
                  </a:lnTo>
                  <a:lnTo>
                    <a:pt x="64" y="31"/>
                  </a:lnTo>
                  <a:lnTo>
                    <a:pt x="63" y="47"/>
                  </a:lnTo>
                  <a:lnTo>
                    <a:pt x="64" y="63"/>
                  </a:lnTo>
                  <a:lnTo>
                    <a:pt x="65" y="78"/>
                  </a:lnTo>
                  <a:lnTo>
                    <a:pt x="40" y="46"/>
                  </a:lnTo>
                  <a:lnTo>
                    <a:pt x="0" y="38"/>
                  </a:lnTo>
                  <a:lnTo>
                    <a:pt x="14" y="33"/>
                  </a:lnTo>
                  <a:lnTo>
                    <a:pt x="28" y="26"/>
                  </a:lnTo>
                  <a:lnTo>
                    <a:pt x="43" y="18"/>
                  </a:lnTo>
                  <a:lnTo>
                    <a:pt x="56" y="9"/>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34" name="Freeform 562"/>
            <p:cNvSpPr>
              <a:spLocks/>
            </p:cNvSpPr>
            <p:nvPr/>
          </p:nvSpPr>
          <p:spPr bwMode="auto">
            <a:xfrm>
              <a:off x="1641608" y="3993265"/>
              <a:ext cx="96235" cy="120293"/>
            </a:xfrm>
            <a:custGeom>
              <a:avLst/>
              <a:gdLst/>
              <a:ahLst/>
              <a:cxnLst>
                <a:cxn ang="0">
                  <a:pos x="23" y="0"/>
                </a:cxn>
                <a:cxn ang="0">
                  <a:pos x="40" y="11"/>
                </a:cxn>
                <a:cxn ang="0">
                  <a:pos x="34" y="18"/>
                </a:cxn>
                <a:cxn ang="0">
                  <a:pos x="29" y="28"/>
                </a:cxn>
                <a:cxn ang="0">
                  <a:pos x="18" y="50"/>
                </a:cxn>
                <a:cxn ang="0">
                  <a:pos x="0" y="42"/>
                </a:cxn>
                <a:cxn ang="0">
                  <a:pos x="5" y="31"/>
                </a:cxn>
                <a:cxn ang="0">
                  <a:pos x="10" y="20"/>
                </a:cxn>
                <a:cxn ang="0">
                  <a:pos x="16" y="10"/>
                </a:cxn>
                <a:cxn ang="0">
                  <a:pos x="23" y="0"/>
                </a:cxn>
              </a:cxnLst>
              <a:rect l="0" t="0" r="r" b="b"/>
              <a:pathLst>
                <a:path w="40" h="50">
                  <a:moveTo>
                    <a:pt x="23" y="0"/>
                  </a:moveTo>
                  <a:lnTo>
                    <a:pt x="40" y="11"/>
                  </a:lnTo>
                  <a:lnTo>
                    <a:pt x="34" y="18"/>
                  </a:lnTo>
                  <a:lnTo>
                    <a:pt x="29" y="28"/>
                  </a:lnTo>
                  <a:lnTo>
                    <a:pt x="18" y="50"/>
                  </a:lnTo>
                  <a:lnTo>
                    <a:pt x="0" y="42"/>
                  </a:lnTo>
                  <a:lnTo>
                    <a:pt x="5" y="31"/>
                  </a:lnTo>
                  <a:lnTo>
                    <a:pt x="10" y="20"/>
                  </a:lnTo>
                  <a:lnTo>
                    <a:pt x="16" y="10"/>
                  </a:lnTo>
                  <a:lnTo>
                    <a:pt x="2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35" name="Freeform 563"/>
            <p:cNvSpPr>
              <a:spLocks/>
            </p:cNvSpPr>
            <p:nvPr/>
          </p:nvSpPr>
          <p:spPr bwMode="auto">
            <a:xfrm>
              <a:off x="1593491" y="4094312"/>
              <a:ext cx="91423" cy="714543"/>
            </a:xfrm>
            <a:custGeom>
              <a:avLst/>
              <a:gdLst/>
              <a:ahLst/>
              <a:cxnLst>
                <a:cxn ang="0">
                  <a:pos x="20" y="0"/>
                </a:cxn>
                <a:cxn ang="0">
                  <a:pos x="38" y="7"/>
                </a:cxn>
                <a:cxn ang="0">
                  <a:pos x="34" y="17"/>
                </a:cxn>
                <a:cxn ang="0">
                  <a:pos x="31" y="26"/>
                </a:cxn>
                <a:cxn ang="0">
                  <a:pos x="27" y="35"/>
                </a:cxn>
                <a:cxn ang="0">
                  <a:pos x="25" y="42"/>
                </a:cxn>
                <a:cxn ang="0">
                  <a:pos x="22" y="48"/>
                </a:cxn>
                <a:cxn ang="0">
                  <a:pos x="21" y="53"/>
                </a:cxn>
                <a:cxn ang="0">
                  <a:pos x="20" y="54"/>
                </a:cxn>
                <a:cxn ang="0">
                  <a:pos x="20" y="297"/>
                </a:cxn>
                <a:cxn ang="0">
                  <a:pos x="0" y="297"/>
                </a:cxn>
                <a:cxn ang="0">
                  <a:pos x="0" y="51"/>
                </a:cxn>
                <a:cxn ang="0">
                  <a:pos x="1" y="49"/>
                </a:cxn>
                <a:cxn ang="0">
                  <a:pos x="1" y="47"/>
                </a:cxn>
                <a:cxn ang="0">
                  <a:pos x="2" y="45"/>
                </a:cxn>
                <a:cxn ang="0">
                  <a:pos x="3" y="40"/>
                </a:cxn>
                <a:cxn ang="0">
                  <a:pos x="6" y="34"/>
                </a:cxn>
                <a:cxn ang="0">
                  <a:pos x="9" y="27"/>
                </a:cxn>
                <a:cxn ang="0">
                  <a:pos x="12" y="18"/>
                </a:cxn>
                <a:cxn ang="0">
                  <a:pos x="15" y="9"/>
                </a:cxn>
                <a:cxn ang="0">
                  <a:pos x="20" y="0"/>
                </a:cxn>
              </a:cxnLst>
              <a:rect l="0" t="0" r="r" b="b"/>
              <a:pathLst>
                <a:path w="38" h="297">
                  <a:moveTo>
                    <a:pt x="20" y="0"/>
                  </a:moveTo>
                  <a:lnTo>
                    <a:pt x="38" y="7"/>
                  </a:lnTo>
                  <a:lnTo>
                    <a:pt x="34" y="17"/>
                  </a:lnTo>
                  <a:lnTo>
                    <a:pt x="31" y="26"/>
                  </a:lnTo>
                  <a:lnTo>
                    <a:pt x="27" y="35"/>
                  </a:lnTo>
                  <a:lnTo>
                    <a:pt x="25" y="42"/>
                  </a:lnTo>
                  <a:lnTo>
                    <a:pt x="22" y="48"/>
                  </a:lnTo>
                  <a:lnTo>
                    <a:pt x="21" y="53"/>
                  </a:lnTo>
                  <a:lnTo>
                    <a:pt x="20" y="54"/>
                  </a:lnTo>
                  <a:lnTo>
                    <a:pt x="20" y="297"/>
                  </a:lnTo>
                  <a:lnTo>
                    <a:pt x="0" y="297"/>
                  </a:lnTo>
                  <a:lnTo>
                    <a:pt x="0" y="51"/>
                  </a:lnTo>
                  <a:lnTo>
                    <a:pt x="1" y="49"/>
                  </a:lnTo>
                  <a:lnTo>
                    <a:pt x="1" y="47"/>
                  </a:lnTo>
                  <a:lnTo>
                    <a:pt x="2" y="45"/>
                  </a:lnTo>
                  <a:lnTo>
                    <a:pt x="3" y="40"/>
                  </a:lnTo>
                  <a:lnTo>
                    <a:pt x="6" y="34"/>
                  </a:lnTo>
                  <a:lnTo>
                    <a:pt x="9" y="27"/>
                  </a:lnTo>
                  <a:lnTo>
                    <a:pt x="12" y="18"/>
                  </a:lnTo>
                  <a:lnTo>
                    <a:pt x="15" y="9"/>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36" name="Freeform 564"/>
            <p:cNvSpPr>
              <a:spLocks/>
            </p:cNvSpPr>
            <p:nvPr/>
          </p:nvSpPr>
          <p:spPr bwMode="auto">
            <a:xfrm>
              <a:off x="1478009" y="4731867"/>
              <a:ext cx="163599" cy="134729"/>
            </a:xfrm>
            <a:custGeom>
              <a:avLst/>
              <a:gdLst/>
              <a:ahLst/>
              <a:cxnLst>
                <a:cxn ang="0">
                  <a:pos x="15" y="0"/>
                </a:cxn>
                <a:cxn ang="0">
                  <a:pos x="23" y="9"/>
                </a:cxn>
                <a:cxn ang="0">
                  <a:pos x="32" y="19"/>
                </a:cxn>
                <a:cxn ang="0">
                  <a:pos x="41" y="28"/>
                </a:cxn>
                <a:cxn ang="0">
                  <a:pos x="46" y="32"/>
                </a:cxn>
                <a:cxn ang="0">
                  <a:pos x="48" y="34"/>
                </a:cxn>
                <a:cxn ang="0">
                  <a:pos x="48" y="5"/>
                </a:cxn>
                <a:cxn ang="0">
                  <a:pos x="68" y="5"/>
                </a:cxn>
                <a:cxn ang="0">
                  <a:pos x="68" y="32"/>
                </a:cxn>
                <a:cxn ang="0">
                  <a:pos x="68" y="38"/>
                </a:cxn>
                <a:cxn ang="0">
                  <a:pos x="66" y="45"/>
                </a:cxn>
                <a:cxn ang="0">
                  <a:pos x="64" y="47"/>
                </a:cxn>
                <a:cxn ang="0">
                  <a:pos x="62" y="50"/>
                </a:cxn>
                <a:cxn ang="0">
                  <a:pos x="61" y="52"/>
                </a:cxn>
                <a:cxn ang="0">
                  <a:pos x="57" y="54"/>
                </a:cxn>
                <a:cxn ang="0">
                  <a:pos x="53" y="55"/>
                </a:cxn>
                <a:cxn ang="0">
                  <a:pos x="51" y="56"/>
                </a:cxn>
                <a:cxn ang="0">
                  <a:pos x="48" y="55"/>
                </a:cxn>
                <a:cxn ang="0">
                  <a:pos x="44" y="54"/>
                </a:cxn>
                <a:cxn ang="0">
                  <a:pos x="41" y="53"/>
                </a:cxn>
                <a:cxn ang="0">
                  <a:pos x="37" y="50"/>
                </a:cxn>
                <a:cxn ang="0">
                  <a:pos x="34" y="49"/>
                </a:cxn>
                <a:cxn ang="0">
                  <a:pos x="26" y="42"/>
                </a:cxn>
                <a:cxn ang="0">
                  <a:pos x="18" y="34"/>
                </a:cxn>
                <a:cxn ang="0">
                  <a:pos x="9" y="23"/>
                </a:cxn>
                <a:cxn ang="0">
                  <a:pos x="0" y="12"/>
                </a:cxn>
                <a:cxn ang="0">
                  <a:pos x="15" y="0"/>
                </a:cxn>
              </a:cxnLst>
              <a:rect l="0" t="0" r="r" b="b"/>
              <a:pathLst>
                <a:path w="68" h="56">
                  <a:moveTo>
                    <a:pt x="15" y="0"/>
                  </a:moveTo>
                  <a:lnTo>
                    <a:pt x="23" y="9"/>
                  </a:lnTo>
                  <a:lnTo>
                    <a:pt x="32" y="19"/>
                  </a:lnTo>
                  <a:lnTo>
                    <a:pt x="41" y="28"/>
                  </a:lnTo>
                  <a:lnTo>
                    <a:pt x="46" y="32"/>
                  </a:lnTo>
                  <a:lnTo>
                    <a:pt x="48" y="34"/>
                  </a:lnTo>
                  <a:lnTo>
                    <a:pt x="48" y="5"/>
                  </a:lnTo>
                  <a:lnTo>
                    <a:pt x="68" y="5"/>
                  </a:lnTo>
                  <a:lnTo>
                    <a:pt x="68" y="32"/>
                  </a:lnTo>
                  <a:lnTo>
                    <a:pt x="68" y="38"/>
                  </a:lnTo>
                  <a:lnTo>
                    <a:pt x="66" y="45"/>
                  </a:lnTo>
                  <a:lnTo>
                    <a:pt x="64" y="47"/>
                  </a:lnTo>
                  <a:lnTo>
                    <a:pt x="62" y="50"/>
                  </a:lnTo>
                  <a:lnTo>
                    <a:pt x="61" y="52"/>
                  </a:lnTo>
                  <a:lnTo>
                    <a:pt x="57" y="54"/>
                  </a:lnTo>
                  <a:lnTo>
                    <a:pt x="53" y="55"/>
                  </a:lnTo>
                  <a:lnTo>
                    <a:pt x="51" y="56"/>
                  </a:lnTo>
                  <a:lnTo>
                    <a:pt x="48" y="55"/>
                  </a:lnTo>
                  <a:lnTo>
                    <a:pt x="44" y="54"/>
                  </a:lnTo>
                  <a:lnTo>
                    <a:pt x="41" y="53"/>
                  </a:lnTo>
                  <a:lnTo>
                    <a:pt x="37" y="50"/>
                  </a:lnTo>
                  <a:lnTo>
                    <a:pt x="34" y="49"/>
                  </a:lnTo>
                  <a:lnTo>
                    <a:pt x="26" y="42"/>
                  </a:lnTo>
                  <a:lnTo>
                    <a:pt x="18" y="34"/>
                  </a:lnTo>
                  <a:lnTo>
                    <a:pt x="9" y="23"/>
                  </a:lnTo>
                  <a:lnTo>
                    <a:pt x="0" y="12"/>
                  </a:lnTo>
                  <a:lnTo>
                    <a:pt x="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37" name="Freeform 565"/>
            <p:cNvSpPr>
              <a:spLocks noEditPoints="1"/>
            </p:cNvSpPr>
            <p:nvPr/>
          </p:nvSpPr>
          <p:spPr bwMode="auto">
            <a:xfrm>
              <a:off x="1427486" y="4621197"/>
              <a:ext cx="132323" cy="156382"/>
            </a:xfrm>
            <a:custGeom>
              <a:avLst/>
              <a:gdLst/>
              <a:ahLst/>
              <a:cxnLst>
                <a:cxn ang="0">
                  <a:pos x="16" y="1"/>
                </a:cxn>
                <a:cxn ang="0">
                  <a:pos x="22" y="9"/>
                </a:cxn>
                <a:cxn ang="0">
                  <a:pos x="27" y="15"/>
                </a:cxn>
                <a:cxn ang="0">
                  <a:pos x="33" y="23"/>
                </a:cxn>
                <a:cxn ang="0">
                  <a:pos x="40" y="32"/>
                </a:cxn>
                <a:cxn ang="0">
                  <a:pos x="47" y="42"/>
                </a:cxn>
                <a:cxn ang="0">
                  <a:pos x="55" y="53"/>
                </a:cxn>
                <a:cxn ang="0">
                  <a:pos x="40" y="65"/>
                </a:cxn>
                <a:cxn ang="0">
                  <a:pos x="33" y="56"/>
                </a:cxn>
                <a:cxn ang="0">
                  <a:pos x="25" y="46"/>
                </a:cxn>
                <a:cxn ang="0">
                  <a:pos x="18" y="37"/>
                </a:cxn>
                <a:cxn ang="0">
                  <a:pos x="13" y="29"/>
                </a:cxn>
                <a:cxn ang="0">
                  <a:pos x="8" y="23"/>
                </a:cxn>
                <a:cxn ang="0">
                  <a:pos x="4" y="18"/>
                </a:cxn>
                <a:cxn ang="0">
                  <a:pos x="2" y="14"/>
                </a:cxn>
                <a:cxn ang="0">
                  <a:pos x="0" y="12"/>
                </a:cxn>
                <a:cxn ang="0">
                  <a:pos x="16" y="1"/>
                </a:cxn>
                <a:cxn ang="0">
                  <a:pos x="16" y="0"/>
                </a:cxn>
                <a:cxn ang="0">
                  <a:pos x="16" y="1"/>
                </a:cxn>
                <a:cxn ang="0">
                  <a:pos x="16" y="0"/>
                </a:cxn>
              </a:cxnLst>
              <a:rect l="0" t="0" r="r" b="b"/>
              <a:pathLst>
                <a:path w="55" h="65">
                  <a:moveTo>
                    <a:pt x="16" y="1"/>
                  </a:moveTo>
                  <a:lnTo>
                    <a:pt x="22" y="9"/>
                  </a:lnTo>
                  <a:lnTo>
                    <a:pt x="27" y="15"/>
                  </a:lnTo>
                  <a:lnTo>
                    <a:pt x="33" y="23"/>
                  </a:lnTo>
                  <a:lnTo>
                    <a:pt x="40" y="32"/>
                  </a:lnTo>
                  <a:lnTo>
                    <a:pt x="47" y="42"/>
                  </a:lnTo>
                  <a:lnTo>
                    <a:pt x="55" y="53"/>
                  </a:lnTo>
                  <a:lnTo>
                    <a:pt x="40" y="65"/>
                  </a:lnTo>
                  <a:lnTo>
                    <a:pt x="33" y="56"/>
                  </a:lnTo>
                  <a:lnTo>
                    <a:pt x="25" y="46"/>
                  </a:lnTo>
                  <a:lnTo>
                    <a:pt x="18" y="37"/>
                  </a:lnTo>
                  <a:lnTo>
                    <a:pt x="13" y="29"/>
                  </a:lnTo>
                  <a:lnTo>
                    <a:pt x="8" y="23"/>
                  </a:lnTo>
                  <a:lnTo>
                    <a:pt x="4" y="18"/>
                  </a:lnTo>
                  <a:lnTo>
                    <a:pt x="2" y="14"/>
                  </a:lnTo>
                  <a:lnTo>
                    <a:pt x="0" y="12"/>
                  </a:lnTo>
                  <a:lnTo>
                    <a:pt x="16" y="1"/>
                  </a:lnTo>
                  <a:close/>
                  <a:moveTo>
                    <a:pt x="16" y="0"/>
                  </a:moveTo>
                  <a:lnTo>
                    <a:pt x="16" y="1"/>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38" name="Freeform 566"/>
            <p:cNvSpPr>
              <a:spLocks/>
            </p:cNvSpPr>
            <p:nvPr/>
          </p:nvSpPr>
          <p:spPr bwMode="auto">
            <a:xfrm>
              <a:off x="2281569" y="4084688"/>
              <a:ext cx="110670" cy="204499"/>
            </a:xfrm>
            <a:custGeom>
              <a:avLst/>
              <a:gdLst/>
              <a:ahLst/>
              <a:cxnLst>
                <a:cxn ang="0">
                  <a:pos x="26" y="0"/>
                </a:cxn>
                <a:cxn ang="0">
                  <a:pos x="46" y="4"/>
                </a:cxn>
                <a:cxn ang="0">
                  <a:pos x="42" y="20"/>
                </a:cxn>
                <a:cxn ang="0">
                  <a:pos x="41" y="24"/>
                </a:cxn>
                <a:cxn ang="0">
                  <a:pos x="35" y="43"/>
                </a:cxn>
                <a:cxn ang="0">
                  <a:pos x="27" y="64"/>
                </a:cxn>
                <a:cxn ang="0">
                  <a:pos x="17" y="85"/>
                </a:cxn>
                <a:cxn ang="0">
                  <a:pos x="0" y="76"/>
                </a:cxn>
                <a:cxn ang="0">
                  <a:pos x="9" y="56"/>
                </a:cxn>
                <a:cxn ang="0">
                  <a:pos x="17" y="35"/>
                </a:cxn>
                <a:cxn ang="0">
                  <a:pos x="22" y="17"/>
                </a:cxn>
                <a:cxn ang="0">
                  <a:pos x="26" y="0"/>
                </a:cxn>
              </a:cxnLst>
              <a:rect l="0" t="0" r="r" b="b"/>
              <a:pathLst>
                <a:path w="46" h="85">
                  <a:moveTo>
                    <a:pt x="26" y="0"/>
                  </a:moveTo>
                  <a:lnTo>
                    <a:pt x="46" y="4"/>
                  </a:lnTo>
                  <a:lnTo>
                    <a:pt x="42" y="20"/>
                  </a:lnTo>
                  <a:lnTo>
                    <a:pt x="41" y="24"/>
                  </a:lnTo>
                  <a:lnTo>
                    <a:pt x="35" y="43"/>
                  </a:lnTo>
                  <a:lnTo>
                    <a:pt x="27" y="64"/>
                  </a:lnTo>
                  <a:lnTo>
                    <a:pt x="17" y="85"/>
                  </a:lnTo>
                  <a:lnTo>
                    <a:pt x="0" y="76"/>
                  </a:lnTo>
                  <a:lnTo>
                    <a:pt x="9" y="56"/>
                  </a:lnTo>
                  <a:lnTo>
                    <a:pt x="17" y="35"/>
                  </a:lnTo>
                  <a:lnTo>
                    <a:pt x="22" y="17"/>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39" name="Freeform 567"/>
            <p:cNvSpPr>
              <a:spLocks/>
            </p:cNvSpPr>
            <p:nvPr/>
          </p:nvSpPr>
          <p:spPr bwMode="auto">
            <a:xfrm>
              <a:off x="2240669" y="4192952"/>
              <a:ext cx="163599" cy="190064"/>
            </a:xfrm>
            <a:custGeom>
              <a:avLst/>
              <a:gdLst/>
              <a:ahLst/>
              <a:cxnLst>
                <a:cxn ang="0">
                  <a:pos x="0" y="0"/>
                </a:cxn>
                <a:cxn ang="0">
                  <a:pos x="28" y="30"/>
                </a:cxn>
                <a:cxn ang="0">
                  <a:pos x="68" y="35"/>
                </a:cxn>
                <a:cxn ang="0">
                  <a:pos x="52" y="43"/>
                </a:cxn>
                <a:cxn ang="0">
                  <a:pos x="34" y="54"/>
                </a:cxn>
                <a:cxn ang="0">
                  <a:pos x="17" y="67"/>
                </a:cxn>
                <a:cxn ang="0">
                  <a:pos x="3" y="79"/>
                </a:cxn>
                <a:cxn ang="0">
                  <a:pos x="4" y="63"/>
                </a:cxn>
                <a:cxn ang="0">
                  <a:pos x="5" y="47"/>
                </a:cxn>
                <a:cxn ang="0">
                  <a:pos x="5" y="30"/>
                </a:cxn>
                <a:cxn ang="0">
                  <a:pos x="3" y="15"/>
                </a:cxn>
                <a:cxn ang="0">
                  <a:pos x="0" y="0"/>
                </a:cxn>
              </a:cxnLst>
              <a:rect l="0" t="0" r="r" b="b"/>
              <a:pathLst>
                <a:path w="68" h="79">
                  <a:moveTo>
                    <a:pt x="0" y="0"/>
                  </a:moveTo>
                  <a:lnTo>
                    <a:pt x="28" y="30"/>
                  </a:lnTo>
                  <a:lnTo>
                    <a:pt x="68" y="35"/>
                  </a:lnTo>
                  <a:lnTo>
                    <a:pt x="52" y="43"/>
                  </a:lnTo>
                  <a:lnTo>
                    <a:pt x="34" y="54"/>
                  </a:lnTo>
                  <a:lnTo>
                    <a:pt x="17" y="67"/>
                  </a:lnTo>
                  <a:lnTo>
                    <a:pt x="3" y="79"/>
                  </a:lnTo>
                  <a:lnTo>
                    <a:pt x="4" y="63"/>
                  </a:lnTo>
                  <a:lnTo>
                    <a:pt x="5" y="47"/>
                  </a:lnTo>
                  <a:lnTo>
                    <a:pt x="5" y="30"/>
                  </a:lnTo>
                  <a:lnTo>
                    <a:pt x="3"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40" name="Freeform 568"/>
            <p:cNvSpPr>
              <a:spLocks/>
            </p:cNvSpPr>
            <p:nvPr/>
          </p:nvSpPr>
          <p:spPr bwMode="auto">
            <a:xfrm>
              <a:off x="2339310" y="3822449"/>
              <a:ext cx="64958" cy="271863"/>
            </a:xfrm>
            <a:custGeom>
              <a:avLst/>
              <a:gdLst/>
              <a:ahLst/>
              <a:cxnLst>
                <a:cxn ang="0">
                  <a:pos x="18" y="0"/>
                </a:cxn>
                <a:cxn ang="0">
                  <a:pos x="21" y="10"/>
                </a:cxn>
                <a:cxn ang="0">
                  <a:pos x="23" y="22"/>
                </a:cxn>
                <a:cxn ang="0">
                  <a:pos x="24" y="25"/>
                </a:cxn>
                <a:cxn ang="0">
                  <a:pos x="26" y="38"/>
                </a:cxn>
                <a:cxn ang="0">
                  <a:pos x="27" y="51"/>
                </a:cxn>
                <a:cxn ang="0">
                  <a:pos x="27" y="65"/>
                </a:cxn>
                <a:cxn ang="0">
                  <a:pos x="26" y="79"/>
                </a:cxn>
                <a:cxn ang="0">
                  <a:pos x="25" y="95"/>
                </a:cxn>
                <a:cxn ang="0">
                  <a:pos x="24" y="98"/>
                </a:cxn>
                <a:cxn ang="0">
                  <a:pos x="22" y="113"/>
                </a:cxn>
                <a:cxn ang="0">
                  <a:pos x="2" y="109"/>
                </a:cxn>
                <a:cxn ang="0">
                  <a:pos x="5" y="94"/>
                </a:cxn>
                <a:cxn ang="0">
                  <a:pos x="6" y="79"/>
                </a:cxn>
                <a:cxn ang="0">
                  <a:pos x="7" y="65"/>
                </a:cxn>
                <a:cxn ang="0">
                  <a:pos x="7" y="51"/>
                </a:cxn>
                <a:cxn ang="0">
                  <a:pos x="6" y="38"/>
                </a:cxn>
                <a:cxn ang="0">
                  <a:pos x="5" y="29"/>
                </a:cxn>
                <a:cxn ang="0">
                  <a:pos x="0" y="6"/>
                </a:cxn>
                <a:cxn ang="0">
                  <a:pos x="18" y="0"/>
                </a:cxn>
              </a:cxnLst>
              <a:rect l="0" t="0" r="r" b="b"/>
              <a:pathLst>
                <a:path w="27" h="113">
                  <a:moveTo>
                    <a:pt x="18" y="0"/>
                  </a:moveTo>
                  <a:lnTo>
                    <a:pt x="21" y="10"/>
                  </a:lnTo>
                  <a:lnTo>
                    <a:pt x="23" y="22"/>
                  </a:lnTo>
                  <a:lnTo>
                    <a:pt x="24" y="25"/>
                  </a:lnTo>
                  <a:lnTo>
                    <a:pt x="26" y="38"/>
                  </a:lnTo>
                  <a:lnTo>
                    <a:pt x="27" y="51"/>
                  </a:lnTo>
                  <a:lnTo>
                    <a:pt x="27" y="65"/>
                  </a:lnTo>
                  <a:lnTo>
                    <a:pt x="26" y="79"/>
                  </a:lnTo>
                  <a:lnTo>
                    <a:pt x="25" y="95"/>
                  </a:lnTo>
                  <a:lnTo>
                    <a:pt x="24" y="98"/>
                  </a:lnTo>
                  <a:lnTo>
                    <a:pt x="22" y="113"/>
                  </a:lnTo>
                  <a:lnTo>
                    <a:pt x="2" y="109"/>
                  </a:lnTo>
                  <a:lnTo>
                    <a:pt x="5" y="94"/>
                  </a:lnTo>
                  <a:lnTo>
                    <a:pt x="6" y="79"/>
                  </a:lnTo>
                  <a:lnTo>
                    <a:pt x="7" y="65"/>
                  </a:lnTo>
                  <a:lnTo>
                    <a:pt x="7" y="51"/>
                  </a:lnTo>
                  <a:lnTo>
                    <a:pt x="6" y="38"/>
                  </a:lnTo>
                  <a:lnTo>
                    <a:pt x="5" y="29"/>
                  </a:lnTo>
                  <a:lnTo>
                    <a:pt x="0" y="6"/>
                  </a:lnTo>
                  <a:lnTo>
                    <a:pt x="1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41" name="Freeform 569"/>
            <p:cNvSpPr>
              <a:spLocks/>
            </p:cNvSpPr>
            <p:nvPr/>
          </p:nvSpPr>
          <p:spPr bwMode="auto">
            <a:xfrm>
              <a:off x="2269540" y="3670879"/>
              <a:ext cx="113076" cy="166005"/>
            </a:xfrm>
            <a:custGeom>
              <a:avLst/>
              <a:gdLst/>
              <a:ahLst/>
              <a:cxnLst>
                <a:cxn ang="0">
                  <a:pos x="16" y="0"/>
                </a:cxn>
                <a:cxn ang="0">
                  <a:pos x="18" y="3"/>
                </a:cxn>
                <a:cxn ang="0">
                  <a:pos x="22" y="8"/>
                </a:cxn>
                <a:cxn ang="0">
                  <a:pos x="24" y="11"/>
                </a:cxn>
                <a:cxn ang="0">
                  <a:pos x="28" y="17"/>
                </a:cxn>
                <a:cxn ang="0">
                  <a:pos x="33" y="26"/>
                </a:cxn>
                <a:cxn ang="0">
                  <a:pos x="38" y="36"/>
                </a:cxn>
                <a:cxn ang="0">
                  <a:pos x="43" y="48"/>
                </a:cxn>
                <a:cxn ang="0">
                  <a:pos x="47" y="63"/>
                </a:cxn>
                <a:cxn ang="0">
                  <a:pos x="29" y="69"/>
                </a:cxn>
                <a:cxn ang="0">
                  <a:pos x="24" y="56"/>
                </a:cxn>
                <a:cxn ang="0">
                  <a:pos x="19" y="44"/>
                </a:cxn>
                <a:cxn ang="0">
                  <a:pos x="14" y="34"/>
                </a:cxn>
                <a:cxn ang="0">
                  <a:pos x="9" y="25"/>
                </a:cxn>
                <a:cxn ang="0">
                  <a:pos x="7" y="22"/>
                </a:cxn>
                <a:cxn ang="0">
                  <a:pos x="4" y="17"/>
                </a:cxn>
                <a:cxn ang="0">
                  <a:pos x="2" y="14"/>
                </a:cxn>
                <a:cxn ang="0">
                  <a:pos x="0" y="12"/>
                </a:cxn>
                <a:cxn ang="0">
                  <a:pos x="16" y="0"/>
                </a:cxn>
              </a:cxnLst>
              <a:rect l="0" t="0" r="r" b="b"/>
              <a:pathLst>
                <a:path w="47" h="69">
                  <a:moveTo>
                    <a:pt x="16" y="0"/>
                  </a:moveTo>
                  <a:lnTo>
                    <a:pt x="18" y="3"/>
                  </a:lnTo>
                  <a:lnTo>
                    <a:pt x="22" y="8"/>
                  </a:lnTo>
                  <a:lnTo>
                    <a:pt x="24" y="11"/>
                  </a:lnTo>
                  <a:lnTo>
                    <a:pt x="28" y="17"/>
                  </a:lnTo>
                  <a:lnTo>
                    <a:pt x="33" y="26"/>
                  </a:lnTo>
                  <a:lnTo>
                    <a:pt x="38" y="36"/>
                  </a:lnTo>
                  <a:lnTo>
                    <a:pt x="43" y="48"/>
                  </a:lnTo>
                  <a:lnTo>
                    <a:pt x="47" y="63"/>
                  </a:lnTo>
                  <a:lnTo>
                    <a:pt x="29" y="69"/>
                  </a:lnTo>
                  <a:lnTo>
                    <a:pt x="24" y="56"/>
                  </a:lnTo>
                  <a:lnTo>
                    <a:pt x="19" y="44"/>
                  </a:lnTo>
                  <a:lnTo>
                    <a:pt x="14" y="34"/>
                  </a:lnTo>
                  <a:lnTo>
                    <a:pt x="9" y="25"/>
                  </a:lnTo>
                  <a:lnTo>
                    <a:pt x="7" y="22"/>
                  </a:lnTo>
                  <a:lnTo>
                    <a:pt x="4" y="17"/>
                  </a:lnTo>
                  <a:lnTo>
                    <a:pt x="2" y="14"/>
                  </a:lnTo>
                  <a:lnTo>
                    <a:pt x="0" y="12"/>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01" name="Freeform 529"/>
            <p:cNvSpPr>
              <a:spLocks/>
            </p:cNvSpPr>
            <p:nvPr/>
          </p:nvSpPr>
          <p:spPr bwMode="auto">
            <a:xfrm>
              <a:off x="942897" y="4115566"/>
              <a:ext cx="182846" cy="178034"/>
            </a:xfrm>
            <a:custGeom>
              <a:avLst/>
              <a:gdLst/>
              <a:ahLst/>
              <a:cxnLst>
                <a:cxn ang="0">
                  <a:pos x="51" y="0"/>
                </a:cxn>
                <a:cxn ang="0">
                  <a:pos x="54" y="15"/>
                </a:cxn>
                <a:cxn ang="0">
                  <a:pos x="58" y="30"/>
                </a:cxn>
                <a:cxn ang="0">
                  <a:pos x="63" y="46"/>
                </a:cxn>
                <a:cxn ang="0">
                  <a:pos x="70" y="61"/>
                </a:cxn>
                <a:cxn ang="0">
                  <a:pos x="76" y="74"/>
                </a:cxn>
                <a:cxn ang="0">
                  <a:pos x="62" y="69"/>
                </a:cxn>
                <a:cxn ang="0">
                  <a:pos x="47" y="64"/>
                </a:cxn>
                <a:cxn ang="0">
                  <a:pos x="31" y="60"/>
                </a:cxn>
                <a:cxn ang="0">
                  <a:pos x="15" y="58"/>
                </a:cxn>
                <a:cxn ang="0">
                  <a:pos x="0" y="57"/>
                </a:cxn>
                <a:cxn ang="0">
                  <a:pos x="36" y="38"/>
                </a:cxn>
                <a:cxn ang="0">
                  <a:pos x="51" y="0"/>
                </a:cxn>
              </a:cxnLst>
              <a:rect l="0" t="0" r="r" b="b"/>
              <a:pathLst>
                <a:path w="76" h="74">
                  <a:moveTo>
                    <a:pt x="51" y="0"/>
                  </a:moveTo>
                  <a:lnTo>
                    <a:pt x="54" y="15"/>
                  </a:lnTo>
                  <a:lnTo>
                    <a:pt x="58" y="30"/>
                  </a:lnTo>
                  <a:lnTo>
                    <a:pt x="63" y="46"/>
                  </a:lnTo>
                  <a:lnTo>
                    <a:pt x="70" y="61"/>
                  </a:lnTo>
                  <a:lnTo>
                    <a:pt x="76" y="74"/>
                  </a:lnTo>
                  <a:lnTo>
                    <a:pt x="62" y="69"/>
                  </a:lnTo>
                  <a:lnTo>
                    <a:pt x="47" y="64"/>
                  </a:lnTo>
                  <a:lnTo>
                    <a:pt x="31" y="60"/>
                  </a:lnTo>
                  <a:lnTo>
                    <a:pt x="15" y="58"/>
                  </a:lnTo>
                  <a:lnTo>
                    <a:pt x="0" y="57"/>
                  </a:lnTo>
                  <a:lnTo>
                    <a:pt x="36" y="38"/>
                  </a:lnTo>
                  <a:lnTo>
                    <a:pt x="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305" name="群組 304"/>
          <p:cNvGrpSpPr/>
          <p:nvPr/>
        </p:nvGrpSpPr>
        <p:grpSpPr>
          <a:xfrm>
            <a:off x="899592" y="2708920"/>
            <a:ext cx="1660050" cy="2610368"/>
            <a:chOff x="6802020" y="2732590"/>
            <a:chExt cx="1660050" cy="2610368"/>
          </a:xfrm>
        </p:grpSpPr>
        <p:sp>
          <p:nvSpPr>
            <p:cNvPr id="29152" name="Freeform 480"/>
            <p:cNvSpPr>
              <a:spLocks/>
            </p:cNvSpPr>
            <p:nvPr/>
          </p:nvSpPr>
          <p:spPr bwMode="auto">
            <a:xfrm>
              <a:off x="7259135" y="4671721"/>
              <a:ext cx="185252" cy="185252"/>
            </a:xfrm>
            <a:custGeom>
              <a:avLst/>
              <a:gdLst/>
              <a:ahLst/>
              <a:cxnLst>
                <a:cxn ang="0">
                  <a:pos x="14" y="0"/>
                </a:cxn>
                <a:cxn ang="0">
                  <a:pos x="77" y="62"/>
                </a:cxn>
                <a:cxn ang="0">
                  <a:pos x="63" y="77"/>
                </a:cxn>
                <a:cxn ang="0">
                  <a:pos x="0" y="14"/>
                </a:cxn>
                <a:cxn ang="0">
                  <a:pos x="14" y="0"/>
                </a:cxn>
              </a:cxnLst>
              <a:rect l="0" t="0" r="r" b="b"/>
              <a:pathLst>
                <a:path w="77" h="77">
                  <a:moveTo>
                    <a:pt x="14" y="0"/>
                  </a:moveTo>
                  <a:lnTo>
                    <a:pt x="77" y="62"/>
                  </a:lnTo>
                  <a:lnTo>
                    <a:pt x="63" y="77"/>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53" name="Freeform 481"/>
            <p:cNvSpPr>
              <a:spLocks/>
            </p:cNvSpPr>
            <p:nvPr/>
          </p:nvSpPr>
          <p:spPr bwMode="auto">
            <a:xfrm>
              <a:off x="7441981" y="4816073"/>
              <a:ext cx="250210" cy="93829"/>
            </a:xfrm>
            <a:custGeom>
              <a:avLst/>
              <a:gdLst/>
              <a:ahLst/>
              <a:cxnLst>
                <a:cxn ang="0">
                  <a:pos x="92" y="0"/>
                </a:cxn>
                <a:cxn ang="0">
                  <a:pos x="104" y="16"/>
                </a:cxn>
                <a:cxn ang="0">
                  <a:pos x="94" y="22"/>
                </a:cxn>
                <a:cxn ang="0">
                  <a:pos x="91" y="25"/>
                </a:cxn>
                <a:cxn ang="0">
                  <a:pos x="82" y="30"/>
                </a:cxn>
                <a:cxn ang="0">
                  <a:pos x="72" y="34"/>
                </a:cxn>
                <a:cxn ang="0">
                  <a:pos x="64" y="37"/>
                </a:cxn>
                <a:cxn ang="0">
                  <a:pos x="60" y="37"/>
                </a:cxn>
                <a:cxn ang="0">
                  <a:pos x="52" y="39"/>
                </a:cxn>
                <a:cxn ang="0">
                  <a:pos x="38" y="39"/>
                </a:cxn>
                <a:cxn ang="0">
                  <a:pos x="31" y="37"/>
                </a:cxn>
                <a:cxn ang="0">
                  <a:pos x="27" y="37"/>
                </a:cxn>
                <a:cxn ang="0">
                  <a:pos x="22" y="35"/>
                </a:cxn>
                <a:cxn ang="0">
                  <a:pos x="13" y="31"/>
                </a:cxn>
                <a:cxn ang="0">
                  <a:pos x="9" y="28"/>
                </a:cxn>
                <a:cxn ang="0">
                  <a:pos x="5" y="26"/>
                </a:cxn>
                <a:cxn ang="0">
                  <a:pos x="3" y="24"/>
                </a:cxn>
                <a:cxn ang="0">
                  <a:pos x="1" y="22"/>
                </a:cxn>
                <a:cxn ang="0">
                  <a:pos x="0" y="22"/>
                </a:cxn>
                <a:cxn ang="0">
                  <a:pos x="13" y="7"/>
                </a:cxn>
                <a:cxn ang="0">
                  <a:pos x="14" y="8"/>
                </a:cxn>
                <a:cxn ang="0">
                  <a:pos x="15" y="8"/>
                </a:cxn>
                <a:cxn ang="0">
                  <a:pos x="16" y="10"/>
                </a:cxn>
                <a:cxn ang="0">
                  <a:pos x="20" y="12"/>
                </a:cxn>
                <a:cxn ang="0">
                  <a:pos x="29" y="16"/>
                </a:cxn>
                <a:cxn ang="0">
                  <a:pos x="35" y="18"/>
                </a:cxn>
                <a:cxn ang="0">
                  <a:pos x="38" y="19"/>
                </a:cxn>
                <a:cxn ang="0">
                  <a:pos x="52" y="19"/>
                </a:cxn>
                <a:cxn ang="0">
                  <a:pos x="57" y="18"/>
                </a:cxn>
                <a:cxn ang="0">
                  <a:pos x="65" y="15"/>
                </a:cxn>
                <a:cxn ang="0">
                  <a:pos x="74" y="11"/>
                </a:cxn>
                <a:cxn ang="0">
                  <a:pos x="81" y="8"/>
                </a:cxn>
                <a:cxn ang="0">
                  <a:pos x="92" y="0"/>
                </a:cxn>
              </a:cxnLst>
              <a:rect l="0" t="0" r="r" b="b"/>
              <a:pathLst>
                <a:path w="104" h="39">
                  <a:moveTo>
                    <a:pt x="92" y="0"/>
                  </a:moveTo>
                  <a:lnTo>
                    <a:pt x="104" y="16"/>
                  </a:lnTo>
                  <a:lnTo>
                    <a:pt x="94" y="22"/>
                  </a:lnTo>
                  <a:lnTo>
                    <a:pt x="91" y="25"/>
                  </a:lnTo>
                  <a:lnTo>
                    <a:pt x="82" y="30"/>
                  </a:lnTo>
                  <a:lnTo>
                    <a:pt x="72" y="34"/>
                  </a:lnTo>
                  <a:lnTo>
                    <a:pt x="64" y="37"/>
                  </a:lnTo>
                  <a:lnTo>
                    <a:pt x="60" y="37"/>
                  </a:lnTo>
                  <a:lnTo>
                    <a:pt x="52" y="39"/>
                  </a:lnTo>
                  <a:lnTo>
                    <a:pt x="38" y="39"/>
                  </a:lnTo>
                  <a:lnTo>
                    <a:pt x="31" y="37"/>
                  </a:lnTo>
                  <a:lnTo>
                    <a:pt x="27" y="37"/>
                  </a:lnTo>
                  <a:lnTo>
                    <a:pt x="22" y="35"/>
                  </a:lnTo>
                  <a:lnTo>
                    <a:pt x="13" y="31"/>
                  </a:lnTo>
                  <a:lnTo>
                    <a:pt x="9" y="28"/>
                  </a:lnTo>
                  <a:lnTo>
                    <a:pt x="5" y="26"/>
                  </a:lnTo>
                  <a:lnTo>
                    <a:pt x="3" y="24"/>
                  </a:lnTo>
                  <a:lnTo>
                    <a:pt x="1" y="22"/>
                  </a:lnTo>
                  <a:lnTo>
                    <a:pt x="0" y="22"/>
                  </a:lnTo>
                  <a:lnTo>
                    <a:pt x="13" y="7"/>
                  </a:lnTo>
                  <a:lnTo>
                    <a:pt x="14" y="8"/>
                  </a:lnTo>
                  <a:lnTo>
                    <a:pt x="15" y="8"/>
                  </a:lnTo>
                  <a:lnTo>
                    <a:pt x="16" y="10"/>
                  </a:lnTo>
                  <a:lnTo>
                    <a:pt x="20" y="12"/>
                  </a:lnTo>
                  <a:lnTo>
                    <a:pt x="29" y="16"/>
                  </a:lnTo>
                  <a:lnTo>
                    <a:pt x="35" y="18"/>
                  </a:lnTo>
                  <a:lnTo>
                    <a:pt x="38" y="19"/>
                  </a:lnTo>
                  <a:lnTo>
                    <a:pt x="52" y="19"/>
                  </a:lnTo>
                  <a:lnTo>
                    <a:pt x="57" y="18"/>
                  </a:lnTo>
                  <a:lnTo>
                    <a:pt x="65" y="15"/>
                  </a:lnTo>
                  <a:lnTo>
                    <a:pt x="74" y="11"/>
                  </a:lnTo>
                  <a:lnTo>
                    <a:pt x="81" y="8"/>
                  </a:lnTo>
                  <a:lnTo>
                    <a:pt x="9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54" name="Freeform 482"/>
            <p:cNvSpPr>
              <a:spLocks/>
            </p:cNvSpPr>
            <p:nvPr/>
          </p:nvSpPr>
          <p:spPr bwMode="auto">
            <a:xfrm>
              <a:off x="7689786" y="4686156"/>
              <a:ext cx="146758" cy="166005"/>
            </a:xfrm>
            <a:custGeom>
              <a:avLst/>
              <a:gdLst/>
              <a:ahLst/>
              <a:cxnLst>
                <a:cxn ang="0">
                  <a:pos x="46" y="0"/>
                </a:cxn>
                <a:cxn ang="0">
                  <a:pos x="61" y="13"/>
                </a:cxn>
                <a:cxn ang="0">
                  <a:pos x="15" y="69"/>
                </a:cxn>
                <a:cxn ang="0">
                  <a:pos x="0" y="56"/>
                </a:cxn>
                <a:cxn ang="0">
                  <a:pos x="46" y="0"/>
                </a:cxn>
              </a:cxnLst>
              <a:rect l="0" t="0" r="r" b="b"/>
              <a:pathLst>
                <a:path w="61" h="69">
                  <a:moveTo>
                    <a:pt x="46" y="0"/>
                  </a:moveTo>
                  <a:lnTo>
                    <a:pt x="61" y="13"/>
                  </a:lnTo>
                  <a:lnTo>
                    <a:pt x="15" y="69"/>
                  </a:lnTo>
                  <a:lnTo>
                    <a:pt x="0" y="5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55" name="Freeform 483"/>
            <p:cNvSpPr>
              <a:spLocks/>
            </p:cNvSpPr>
            <p:nvPr/>
          </p:nvSpPr>
          <p:spPr bwMode="auto">
            <a:xfrm>
              <a:off x="7716250" y="4611574"/>
              <a:ext cx="175628" cy="185252"/>
            </a:xfrm>
            <a:custGeom>
              <a:avLst/>
              <a:gdLst/>
              <a:ahLst/>
              <a:cxnLst>
                <a:cxn ang="0">
                  <a:pos x="73" y="0"/>
                </a:cxn>
                <a:cxn ang="0">
                  <a:pos x="68" y="14"/>
                </a:cxn>
                <a:cxn ang="0">
                  <a:pos x="64" y="30"/>
                </a:cxn>
                <a:cxn ang="0">
                  <a:pos x="62" y="47"/>
                </a:cxn>
                <a:cxn ang="0">
                  <a:pos x="60" y="62"/>
                </a:cxn>
                <a:cxn ang="0">
                  <a:pos x="59" y="77"/>
                </a:cxn>
                <a:cxn ang="0">
                  <a:pos x="38" y="42"/>
                </a:cxn>
                <a:cxn ang="0">
                  <a:pos x="0" y="29"/>
                </a:cxn>
                <a:cxn ang="0">
                  <a:pos x="15" y="25"/>
                </a:cxn>
                <a:cxn ang="0">
                  <a:pos x="29" y="20"/>
                </a:cxn>
                <a:cxn ang="0">
                  <a:pos x="45" y="14"/>
                </a:cxn>
                <a:cxn ang="0">
                  <a:pos x="59" y="7"/>
                </a:cxn>
                <a:cxn ang="0">
                  <a:pos x="73" y="0"/>
                </a:cxn>
              </a:cxnLst>
              <a:rect l="0" t="0" r="r" b="b"/>
              <a:pathLst>
                <a:path w="73" h="77">
                  <a:moveTo>
                    <a:pt x="73" y="0"/>
                  </a:moveTo>
                  <a:lnTo>
                    <a:pt x="68" y="14"/>
                  </a:lnTo>
                  <a:lnTo>
                    <a:pt x="64" y="30"/>
                  </a:lnTo>
                  <a:lnTo>
                    <a:pt x="62" y="47"/>
                  </a:lnTo>
                  <a:lnTo>
                    <a:pt x="60" y="62"/>
                  </a:lnTo>
                  <a:lnTo>
                    <a:pt x="59" y="77"/>
                  </a:lnTo>
                  <a:lnTo>
                    <a:pt x="38" y="42"/>
                  </a:lnTo>
                  <a:lnTo>
                    <a:pt x="0" y="29"/>
                  </a:lnTo>
                  <a:lnTo>
                    <a:pt x="15" y="25"/>
                  </a:lnTo>
                  <a:lnTo>
                    <a:pt x="29" y="20"/>
                  </a:lnTo>
                  <a:lnTo>
                    <a:pt x="45" y="14"/>
                  </a:lnTo>
                  <a:lnTo>
                    <a:pt x="59" y="7"/>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56" name="Freeform 484"/>
            <p:cNvSpPr>
              <a:spLocks/>
            </p:cNvSpPr>
            <p:nvPr/>
          </p:nvSpPr>
          <p:spPr bwMode="auto">
            <a:xfrm>
              <a:off x="6802020" y="3199328"/>
              <a:ext cx="163599" cy="163599"/>
            </a:xfrm>
            <a:custGeom>
              <a:avLst/>
              <a:gdLst/>
              <a:ahLst/>
              <a:cxnLst>
                <a:cxn ang="0">
                  <a:pos x="14" y="0"/>
                </a:cxn>
                <a:cxn ang="0">
                  <a:pos x="68" y="54"/>
                </a:cxn>
                <a:cxn ang="0">
                  <a:pos x="54" y="68"/>
                </a:cxn>
                <a:cxn ang="0">
                  <a:pos x="0" y="14"/>
                </a:cxn>
                <a:cxn ang="0">
                  <a:pos x="14" y="0"/>
                </a:cxn>
              </a:cxnLst>
              <a:rect l="0" t="0" r="r" b="b"/>
              <a:pathLst>
                <a:path w="68" h="68">
                  <a:moveTo>
                    <a:pt x="14" y="0"/>
                  </a:moveTo>
                  <a:lnTo>
                    <a:pt x="68" y="54"/>
                  </a:lnTo>
                  <a:lnTo>
                    <a:pt x="54" y="68"/>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57" name="Freeform 485"/>
            <p:cNvSpPr>
              <a:spLocks/>
            </p:cNvSpPr>
            <p:nvPr/>
          </p:nvSpPr>
          <p:spPr bwMode="auto">
            <a:xfrm>
              <a:off x="6847731" y="3247446"/>
              <a:ext cx="182846" cy="180440"/>
            </a:xfrm>
            <a:custGeom>
              <a:avLst/>
              <a:gdLst/>
              <a:ahLst/>
              <a:cxnLst>
                <a:cxn ang="0">
                  <a:pos x="54" y="0"/>
                </a:cxn>
                <a:cxn ang="0">
                  <a:pos x="56" y="14"/>
                </a:cxn>
                <a:cxn ang="0">
                  <a:pos x="60" y="30"/>
                </a:cxn>
                <a:cxn ang="0">
                  <a:pos x="64" y="45"/>
                </a:cxn>
                <a:cxn ang="0">
                  <a:pos x="70" y="61"/>
                </a:cxn>
                <a:cxn ang="0">
                  <a:pos x="76" y="75"/>
                </a:cxn>
                <a:cxn ang="0">
                  <a:pos x="62" y="69"/>
                </a:cxn>
                <a:cxn ang="0">
                  <a:pos x="46" y="64"/>
                </a:cxn>
                <a:cxn ang="0">
                  <a:pos x="31" y="59"/>
                </a:cxn>
                <a:cxn ang="0">
                  <a:pos x="15" y="55"/>
                </a:cxn>
                <a:cxn ang="0">
                  <a:pos x="0" y="53"/>
                </a:cxn>
                <a:cxn ang="0">
                  <a:pos x="37" y="36"/>
                </a:cxn>
                <a:cxn ang="0">
                  <a:pos x="54" y="0"/>
                </a:cxn>
              </a:cxnLst>
              <a:rect l="0" t="0" r="r" b="b"/>
              <a:pathLst>
                <a:path w="76" h="75">
                  <a:moveTo>
                    <a:pt x="54" y="0"/>
                  </a:moveTo>
                  <a:lnTo>
                    <a:pt x="56" y="14"/>
                  </a:lnTo>
                  <a:lnTo>
                    <a:pt x="60" y="30"/>
                  </a:lnTo>
                  <a:lnTo>
                    <a:pt x="64" y="45"/>
                  </a:lnTo>
                  <a:lnTo>
                    <a:pt x="70" y="61"/>
                  </a:lnTo>
                  <a:lnTo>
                    <a:pt x="76" y="75"/>
                  </a:lnTo>
                  <a:lnTo>
                    <a:pt x="62" y="69"/>
                  </a:lnTo>
                  <a:lnTo>
                    <a:pt x="46" y="64"/>
                  </a:lnTo>
                  <a:lnTo>
                    <a:pt x="31" y="59"/>
                  </a:lnTo>
                  <a:lnTo>
                    <a:pt x="15" y="55"/>
                  </a:lnTo>
                  <a:lnTo>
                    <a:pt x="0" y="53"/>
                  </a:lnTo>
                  <a:lnTo>
                    <a:pt x="37" y="36"/>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58" name="Freeform 486"/>
            <p:cNvSpPr>
              <a:spLocks/>
            </p:cNvSpPr>
            <p:nvPr/>
          </p:nvSpPr>
          <p:spPr bwMode="auto">
            <a:xfrm>
              <a:off x="7336123" y="3151211"/>
              <a:ext cx="166005" cy="197281"/>
            </a:xfrm>
            <a:custGeom>
              <a:avLst/>
              <a:gdLst/>
              <a:ahLst/>
              <a:cxnLst>
                <a:cxn ang="0">
                  <a:pos x="53" y="0"/>
                </a:cxn>
                <a:cxn ang="0">
                  <a:pos x="69" y="12"/>
                </a:cxn>
                <a:cxn ang="0">
                  <a:pos x="15" y="82"/>
                </a:cxn>
                <a:cxn ang="0">
                  <a:pos x="0" y="69"/>
                </a:cxn>
                <a:cxn ang="0">
                  <a:pos x="53" y="0"/>
                </a:cxn>
              </a:cxnLst>
              <a:rect l="0" t="0" r="r" b="b"/>
              <a:pathLst>
                <a:path w="69" h="82">
                  <a:moveTo>
                    <a:pt x="53" y="0"/>
                  </a:moveTo>
                  <a:lnTo>
                    <a:pt x="69" y="12"/>
                  </a:lnTo>
                  <a:lnTo>
                    <a:pt x="15" y="82"/>
                  </a:lnTo>
                  <a:lnTo>
                    <a:pt x="0" y="69"/>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59" name="Freeform 487"/>
            <p:cNvSpPr>
              <a:spLocks/>
            </p:cNvSpPr>
            <p:nvPr/>
          </p:nvSpPr>
          <p:spPr bwMode="auto">
            <a:xfrm>
              <a:off x="7283194" y="3237822"/>
              <a:ext cx="173223" cy="187658"/>
            </a:xfrm>
            <a:custGeom>
              <a:avLst/>
              <a:gdLst/>
              <a:ahLst/>
              <a:cxnLst>
                <a:cxn ang="0">
                  <a:pos x="11" y="0"/>
                </a:cxn>
                <a:cxn ang="0">
                  <a:pos x="33" y="35"/>
                </a:cxn>
                <a:cxn ang="0">
                  <a:pos x="72" y="47"/>
                </a:cxn>
                <a:cxn ang="0">
                  <a:pos x="58" y="51"/>
                </a:cxn>
                <a:cxn ang="0">
                  <a:pos x="42" y="56"/>
                </a:cxn>
                <a:cxn ang="0">
                  <a:pos x="28" y="62"/>
                </a:cxn>
                <a:cxn ang="0">
                  <a:pos x="13" y="70"/>
                </a:cxn>
                <a:cxn ang="0">
                  <a:pos x="0" y="78"/>
                </a:cxn>
                <a:cxn ang="0">
                  <a:pos x="4" y="63"/>
                </a:cxn>
                <a:cxn ang="0">
                  <a:pos x="8" y="47"/>
                </a:cxn>
                <a:cxn ang="0">
                  <a:pos x="10" y="31"/>
                </a:cxn>
                <a:cxn ang="0">
                  <a:pos x="11" y="15"/>
                </a:cxn>
                <a:cxn ang="0">
                  <a:pos x="11" y="0"/>
                </a:cxn>
              </a:cxnLst>
              <a:rect l="0" t="0" r="r" b="b"/>
              <a:pathLst>
                <a:path w="72" h="78">
                  <a:moveTo>
                    <a:pt x="11" y="0"/>
                  </a:moveTo>
                  <a:lnTo>
                    <a:pt x="33" y="35"/>
                  </a:lnTo>
                  <a:lnTo>
                    <a:pt x="72" y="47"/>
                  </a:lnTo>
                  <a:lnTo>
                    <a:pt x="58" y="51"/>
                  </a:lnTo>
                  <a:lnTo>
                    <a:pt x="42" y="56"/>
                  </a:lnTo>
                  <a:lnTo>
                    <a:pt x="28" y="62"/>
                  </a:lnTo>
                  <a:lnTo>
                    <a:pt x="13" y="70"/>
                  </a:lnTo>
                  <a:lnTo>
                    <a:pt x="0" y="78"/>
                  </a:lnTo>
                  <a:lnTo>
                    <a:pt x="4" y="63"/>
                  </a:lnTo>
                  <a:lnTo>
                    <a:pt x="8" y="47"/>
                  </a:lnTo>
                  <a:lnTo>
                    <a:pt x="10" y="31"/>
                  </a:lnTo>
                  <a:lnTo>
                    <a:pt x="11" y="15"/>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60" name="Freeform 488"/>
            <p:cNvSpPr>
              <a:spLocks/>
            </p:cNvSpPr>
            <p:nvPr/>
          </p:nvSpPr>
          <p:spPr bwMode="auto">
            <a:xfrm>
              <a:off x="8168554" y="3177676"/>
              <a:ext cx="117888" cy="166005"/>
            </a:xfrm>
            <a:custGeom>
              <a:avLst/>
              <a:gdLst/>
              <a:ahLst/>
              <a:cxnLst>
                <a:cxn ang="0">
                  <a:pos x="31" y="0"/>
                </a:cxn>
                <a:cxn ang="0">
                  <a:pos x="49" y="9"/>
                </a:cxn>
                <a:cxn ang="0">
                  <a:pos x="17" y="69"/>
                </a:cxn>
                <a:cxn ang="0">
                  <a:pos x="0" y="60"/>
                </a:cxn>
                <a:cxn ang="0">
                  <a:pos x="31" y="0"/>
                </a:cxn>
              </a:cxnLst>
              <a:rect l="0" t="0" r="r" b="b"/>
              <a:pathLst>
                <a:path w="49" h="69">
                  <a:moveTo>
                    <a:pt x="31" y="0"/>
                  </a:moveTo>
                  <a:lnTo>
                    <a:pt x="49" y="9"/>
                  </a:lnTo>
                  <a:lnTo>
                    <a:pt x="17" y="69"/>
                  </a:lnTo>
                  <a:lnTo>
                    <a:pt x="0" y="60"/>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61" name="Freeform 489"/>
            <p:cNvSpPr>
              <a:spLocks/>
            </p:cNvSpPr>
            <p:nvPr/>
          </p:nvSpPr>
          <p:spPr bwMode="auto">
            <a:xfrm>
              <a:off x="8130060" y="3247446"/>
              <a:ext cx="161193" cy="190064"/>
            </a:xfrm>
            <a:custGeom>
              <a:avLst/>
              <a:gdLst/>
              <a:ahLst/>
              <a:cxnLst>
                <a:cxn ang="0">
                  <a:pos x="0" y="0"/>
                </a:cxn>
                <a:cxn ang="0">
                  <a:pos x="27" y="31"/>
                </a:cxn>
                <a:cxn ang="0">
                  <a:pos x="67" y="36"/>
                </a:cxn>
                <a:cxn ang="0">
                  <a:pos x="54" y="42"/>
                </a:cxn>
                <a:cxn ang="0">
                  <a:pos x="40" y="50"/>
                </a:cxn>
                <a:cxn ang="0">
                  <a:pos x="26" y="59"/>
                </a:cxn>
                <a:cxn ang="0">
                  <a:pos x="13" y="69"/>
                </a:cxn>
                <a:cxn ang="0">
                  <a:pos x="2" y="79"/>
                </a:cxn>
                <a:cxn ang="0">
                  <a:pos x="3" y="64"/>
                </a:cxn>
                <a:cxn ang="0">
                  <a:pos x="4" y="47"/>
                </a:cxn>
                <a:cxn ang="0">
                  <a:pos x="4" y="31"/>
                </a:cxn>
                <a:cxn ang="0">
                  <a:pos x="2" y="15"/>
                </a:cxn>
                <a:cxn ang="0">
                  <a:pos x="0" y="0"/>
                </a:cxn>
              </a:cxnLst>
              <a:rect l="0" t="0" r="r" b="b"/>
              <a:pathLst>
                <a:path w="67" h="79">
                  <a:moveTo>
                    <a:pt x="0" y="0"/>
                  </a:moveTo>
                  <a:lnTo>
                    <a:pt x="27" y="31"/>
                  </a:lnTo>
                  <a:lnTo>
                    <a:pt x="67" y="36"/>
                  </a:lnTo>
                  <a:lnTo>
                    <a:pt x="54" y="42"/>
                  </a:lnTo>
                  <a:lnTo>
                    <a:pt x="40" y="50"/>
                  </a:lnTo>
                  <a:lnTo>
                    <a:pt x="26" y="59"/>
                  </a:lnTo>
                  <a:lnTo>
                    <a:pt x="13" y="69"/>
                  </a:lnTo>
                  <a:lnTo>
                    <a:pt x="2" y="79"/>
                  </a:lnTo>
                  <a:lnTo>
                    <a:pt x="3" y="64"/>
                  </a:lnTo>
                  <a:lnTo>
                    <a:pt x="4" y="47"/>
                  </a:lnTo>
                  <a:lnTo>
                    <a:pt x="4" y="31"/>
                  </a:lnTo>
                  <a:lnTo>
                    <a:pt x="2"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62" name="Freeform 490"/>
            <p:cNvSpPr>
              <a:spLocks/>
            </p:cNvSpPr>
            <p:nvPr/>
          </p:nvSpPr>
          <p:spPr bwMode="auto">
            <a:xfrm>
              <a:off x="8344182" y="5073501"/>
              <a:ext cx="52929" cy="153976"/>
            </a:xfrm>
            <a:custGeom>
              <a:avLst/>
              <a:gdLst/>
              <a:ahLst/>
              <a:cxnLst>
                <a:cxn ang="0">
                  <a:pos x="20" y="0"/>
                </a:cxn>
                <a:cxn ang="0">
                  <a:pos x="20" y="13"/>
                </a:cxn>
                <a:cxn ang="0">
                  <a:pos x="20" y="25"/>
                </a:cxn>
                <a:cxn ang="0">
                  <a:pos x="20" y="36"/>
                </a:cxn>
                <a:cxn ang="0">
                  <a:pos x="21" y="45"/>
                </a:cxn>
                <a:cxn ang="0">
                  <a:pos x="22" y="53"/>
                </a:cxn>
                <a:cxn ang="0">
                  <a:pos x="22" y="62"/>
                </a:cxn>
                <a:cxn ang="0">
                  <a:pos x="22" y="63"/>
                </a:cxn>
                <a:cxn ang="0">
                  <a:pos x="2" y="64"/>
                </a:cxn>
                <a:cxn ang="0">
                  <a:pos x="2" y="62"/>
                </a:cxn>
                <a:cxn ang="0">
                  <a:pos x="2" y="53"/>
                </a:cxn>
                <a:cxn ang="0">
                  <a:pos x="1" y="45"/>
                </a:cxn>
                <a:cxn ang="0">
                  <a:pos x="0" y="36"/>
                </a:cxn>
                <a:cxn ang="0">
                  <a:pos x="0" y="25"/>
                </a:cxn>
                <a:cxn ang="0">
                  <a:pos x="0" y="13"/>
                </a:cxn>
                <a:cxn ang="0">
                  <a:pos x="0" y="1"/>
                </a:cxn>
                <a:cxn ang="0">
                  <a:pos x="20" y="0"/>
                </a:cxn>
              </a:cxnLst>
              <a:rect l="0" t="0" r="r" b="b"/>
              <a:pathLst>
                <a:path w="22" h="64">
                  <a:moveTo>
                    <a:pt x="20" y="0"/>
                  </a:moveTo>
                  <a:lnTo>
                    <a:pt x="20" y="13"/>
                  </a:lnTo>
                  <a:lnTo>
                    <a:pt x="20" y="25"/>
                  </a:lnTo>
                  <a:lnTo>
                    <a:pt x="20" y="36"/>
                  </a:lnTo>
                  <a:lnTo>
                    <a:pt x="21" y="45"/>
                  </a:lnTo>
                  <a:lnTo>
                    <a:pt x="22" y="53"/>
                  </a:lnTo>
                  <a:lnTo>
                    <a:pt x="22" y="62"/>
                  </a:lnTo>
                  <a:lnTo>
                    <a:pt x="22" y="63"/>
                  </a:lnTo>
                  <a:lnTo>
                    <a:pt x="2" y="64"/>
                  </a:lnTo>
                  <a:lnTo>
                    <a:pt x="2" y="62"/>
                  </a:lnTo>
                  <a:lnTo>
                    <a:pt x="2" y="53"/>
                  </a:lnTo>
                  <a:lnTo>
                    <a:pt x="1" y="45"/>
                  </a:lnTo>
                  <a:lnTo>
                    <a:pt x="0" y="36"/>
                  </a:lnTo>
                  <a:lnTo>
                    <a:pt x="0" y="25"/>
                  </a:lnTo>
                  <a:lnTo>
                    <a:pt x="0" y="13"/>
                  </a:lnTo>
                  <a:lnTo>
                    <a:pt x="0"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63" name="Freeform 491"/>
            <p:cNvSpPr>
              <a:spLocks/>
            </p:cNvSpPr>
            <p:nvPr/>
          </p:nvSpPr>
          <p:spPr bwMode="auto">
            <a:xfrm>
              <a:off x="8279224" y="5167330"/>
              <a:ext cx="182846" cy="175628"/>
            </a:xfrm>
            <a:custGeom>
              <a:avLst/>
              <a:gdLst/>
              <a:ahLst/>
              <a:cxnLst>
                <a:cxn ang="0">
                  <a:pos x="76" y="0"/>
                </a:cxn>
                <a:cxn ang="0">
                  <a:pos x="65" y="17"/>
                </a:cxn>
                <a:cxn ang="0">
                  <a:pos x="57" y="35"/>
                </a:cxn>
                <a:cxn ang="0">
                  <a:pos x="49" y="54"/>
                </a:cxn>
                <a:cxn ang="0">
                  <a:pos x="43" y="73"/>
                </a:cxn>
                <a:cxn ang="0">
                  <a:pos x="34" y="55"/>
                </a:cxn>
                <a:cxn ang="0">
                  <a:pos x="24" y="38"/>
                </a:cxn>
                <a:cxn ang="0">
                  <a:pos x="12" y="22"/>
                </a:cxn>
                <a:cxn ang="0">
                  <a:pos x="0" y="8"/>
                </a:cxn>
                <a:cxn ang="0">
                  <a:pos x="39" y="18"/>
                </a:cxn>
                <a:cxn ang="0">
                  <a:pos x="76" y="0"/>
                </a:cxn>
              </a:cxnLst>
              <a:rect l="0" t="0" r="r" b="b"/>
              <a:pathLst>
                <a:path w="76" h="73">
                  <a:moveTo>
                    <a:pt x="76" y="0"/>
                  </a:moveTo>
                  <a:lnTo>
                    <a:pt x="65" y="17"/>
                  </a:lnTo>
                  <a:lnTo>
                    <a:pt x="57" y="35"/>
                  </a:lnTo>
                  <a:lnTo>
                    <a:pt x="49" y="54"/>
                  </a:lnTo>
                  <a:lnTo>
                    <a:pt x="43" y="73"/>
                  </a:lnTo>
                  <a:lnTo>
                    <a:pt x="34" y="55"/>
                  </a:lnTo>
                  <a:lnTo>
                    <a:pt x="24" y="38"/>
                  </a:lnTo>
                  <a:lnTo>
                    <a:pt x="12" y="22"/>
                  </a:lnTo>
                  <a:lnTo>
                    <a:pt x="0" y="8"/>
                  </a:lnTo>
                  <a:lnTo>
                    <a:pt x="39" y="18"/>
                  </a:lnTo>
                  <a:lnTo>
                    <a:pt x="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64" name="Freeform 492"/>
            <p:cNvSpPr>
              <a:spLocks/>
            </p:cNvSpPr>
            <p:nvPr/>
          </p:nvSpPr>
          <p:spPr bwMode="auto">
            <a:xfrm>
              <a:off x="8247947" y="4792014"/>
              <a:ext cx="144352" cy="281487"/>
            </a:xfrm>
            <a:custGeom>
              <a:avLst/>
              <a:gdLst/>
              <a:ahLst/>
              <a:cxnLst>
                <a:cxn ang="0">
                  <a:pos x="16" y="0"/>
                </a:cxn>
                <a:cxn ang="0">
                  <a:pos x="26" y="16"/>
                </a:cxn>
                <a:cxn ang="0">
                  <a:pos x="26" y="15"/>
                </a:cxn>
                <a:cxn ang="0">
                  <a:pos x="27" y="16"/>
                </a:cxn>
                <a:cxn ang="0">
                  <a:pos x="28" y="18"/>
                </a:cxn>
                <a:cxn ang="0">
                  <a:pos x="31" y="21"/>
                </a:cxn>
                <a:cxn ang="0">
                  <a:pos x="33" y="25"/>
                </a:cxn>
                <a:cxn ang="0">
                  <a:pos x="35" y="28"/>
                </a:cxn>
                <a:cxn ang="0">
                  <a:pos x="38" y="32"/>
                </a:cxn>
                <a:cxn ang="0">
                  <a:pos x="44" y="43"/>
                </a:cxn>
                <a:cxn ang="0">
                  <a:pos x="49" y="56"/>
                </a:cxn>
                <a:cxn ang="0">
                  <a:pos x="54" y="69"/>
                </a:cxn>
                <a:cxn ang="0">
                  <a:pos x="57" y="85"/>
                </a:cxn>
                <a:cxn ang="0">
                  <a:pos x="59" y="96"/>
                </a:cxn>
                <a:cxn ang="0">
                  <a:pos x="60" y="104"/>
                </a:cxn>
                <a:cxn ang="0">
                  <a:pos x="60" y="117"/>
                </a:cxn>
                <a:cxn ang="0">
                  <a:pos x="40" y="117"/>
                </a:cxn>
                <a:cxn ang="0">
                  <a:pos x="40" y="104"/>
                </a:cxn>
                <a:cxn ang="0">
                  <a:pos x="39" y="96"/>
                </a:cxn>
                <a:cxn ang="0">
                  <a:pos x="38" y="93"/>
                </a:cxn>
                <a:cxn ang="0">
                  <a:pos x="35" y="77"/>
                </a:cxn>
                <a:cxn ang="0">
                  <a:pos x="30" y="63"/>
                </a:cxn>
                <a:cxn ang="0">
                  <a:pos x="25" y="51"/>
                </a:cxn>
                <a:cxn ang="0">
                  <a:pos x="19" y="40"/>
                </a:cxn>
                <a:cxn ang="0">
                  <a:pos x="17" y="36"/>
                </a:cxn>
                <a:cxn ang="0">
                  <a:pos x="14" y="32"/>
                </a:cxn>
                <a:cxn ang="0">
                  <a:pos x="13" y="31"/>
                </a:cxn>
                <a:cxn ang="0">
                  <a:pos x="12" y="29"/>
                </a:cxn>
                <a:cxn ang="0">
                  <a:pos x="11" y="29"/>
                </a:cxn>
                <a:cxn ang="0">
                  <a:pos x="11" y="27"/>
                </a:cxn>
                <a:cxn ang="0">
                  <a:pos x="0" y="11"/>
                </a:cxn>
                <a:cxn ang="0">
                  <a:pos x="16" y="0"/>
                </a:cxn>
              </a:cxnLst>
              <a:rect l="0" t="0" r="r" b="b"/>
              <a:pathLst>
                <a:path w="60" h="117">
                  <a:moveTo>
                    <a:pt x="16" y="0"/>
                  </a:moveTo>
                  <a:lnTo>
                    <a:pt x="26" y="16"/>
                  </a:lnTo>
                  <a:lnTo>
                    <a:pt x="26" y="15"/>
                  </a:lnTo>
                  <a:lnTo>
                    <a:pt x="27" y="16"/>
                  </a:lnTo>
                  <a:lnTo>
                    <a:pt x="28" y="18"/>
                  </a:lnTo>
                  <a:lnTo>
                    <a:pt x="31" y="21"/>
                  </a:lnTo>
                  <a:lnTo>
                    <a:pt x="33" y="25"/>
                  </a:lnTo>
                  <a:lnTo>
                    <a:pt x="35" y="28"/>
                  </a:lnTo>
                  <a:lnTo>
                    <a:pt x="38" y="32"/>
                  </a:lnTo>
                  <a:lnTo>
                    <a:pt x="44" y="43"/>
                  </a:lnTo>
                  <a:lnTo>
                    <a:pt x="49" y="56"/>
                  </a:lnTo>
                  <a:lnTo>
                    <a:pt x="54" y="69"/>
                  </a:lnTo>
                  <a:lnTo>
                    <a:pt x="57" y="85"/>
                  </a:lnTo>
                  <a:lnTo>
                    <a:pt x="59" y="96"/>
                  </a:lnTo>
                  <a:lnTo>
                    <a:pt x="60" y="104"/>
                  </a:lnTo>
                  <a:lnTo>
                    <a:pt x="60" y="117"/>
                  </a:lnTo>
                  <a:lnTo>
                    <a:pt x="40" y="117"/>
                  </a:lnTo>
                  <a:lnTo>
                    <a:pt x="40" y="104"/>
                  </a:lnTo>
                  <a:lnTo>
                    <a:pt x="39" y="96"/>
                  </a:lnTo>
                  <a:lnTo>
                    <a:pt x="38" y="93"/>
                  </a:lnTo>
                  <a:lnTo>
                    <a:pt x="35" y="77"/>
                  </a:lnTo>
                  <a:lnTo>
                    <a:pt x="30" y="63"/>
                  </a:lnTo>
                  <a:lnTo>
                    <a:pt x="25" y="51"/>
                  </a:lnTo>
                  <a:lnTo>
                    <a:pt x="19" y="40"/>
                  </a:lnTo>
                  <a:lnTo>
                    <a:pt x="17" y="36"/>
                  </a:lnTo>
                  <a:lnTo>
                    <a:pt x="14" y="32"/>
                  </a:lnTo>
                  <a:lnTo>
                    <a:pt x="13" y="31"/>
                  </a:lnTo>
                  <a:lnTo>
                    <a:pt x="12" y="29"/>
                  </a:lnTo>
                  <a:lnTo>
                    <a:pt x="11" y="29"/>
                  </a:lnTo>
                  <a:lnTo>
                    <a:pt x="11" y="27"/>
                  </a:lnTo>
                  <a:lnTo>
                    <a:pt x="0" y="11"/>
                  </a:lnTo>
                  <a:lnTo>
                    <a:pt x="1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65" name="Freeform 493"/>
            <p:cNvSpPr>
              <a:spLocks/>
            </p:cNvSpPr>
            <p:nvPr/>
          </p:nvSpPr>
          <p:spPr bwMode="auto">
            <a:xfrm>
              <a:off x="8134871" y="4638038"/>
              <a:ext cx="151570" cy="180440"/>
            </a:xfrm>
            <a:custGeom>
              <a:avLst/>
              <a:gdLst/>
              <a:ahLst/>
              <a:cxnLst>
                <a:cxn ang="0">
                  <a:pos x="16" y="0"/>
                </a:cxn>
                <a:cxn ang="0">
                  <a:pos x="63" y="64"/>
                </a:cxn>
                <a:cxn ang="0">
                  <a:pos x="47" y="75"/>
                </a:cxn>
                <a:cxn ang="0">
                  <a:pos x="0" y="11"/>
                </a:cxn>
                <a:cxn ang="0">
                  <a:pos x="16" y="0"/>
                </a:cxn>
              </a:cxnLst>
              <a:rect l="0" t="0" r="r" b="b"/>
              <a:pathLst>
                <a:path w="63" h="75">
                  <a:moveTo>
                    <a:pt x="16" y="0"/>
                  </a:moveTo>
                  <a:lnTo>
                    <a:pt x="63" y="64"/>
                  </a:lnTo>
                  <a:lnTo>
                    <a:pt x="47" y="75"/>
                  </a:lnTo>
                  <a:lnTo>
                    <a:pt x="0" y="11"/>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66" name="Freeform 494"/>
            <p:cNvSpPr>
              <a:spLocks/>
            </p:cNvSpPr>
            <p:nvPr/>
          </p:nvSpPr>
          <p:spPr bwMode="auto">
            <a:xfrm>
              <a:off x="7232671" y="2862507"/>
              <a:ext cx="218934" cy="221340"/>
            </a:xfrm>
            <a:custGeom>
              <a:avLst/>
              <a:gdLst/>
              <a:ahLst/>
              <a:cxnLst>
                <a:cxn ang="0">
                  <a:pos x="14" y="0"/>
                </a:cxn>
                <a:cxn ang="0">
                  <a:pos x="15" y="0"/>
                </a:cxn>
                <a:cxn ang="0">
                  <a:pos x="17" y="3"/>
                </a:cxn>
                <a:cxn ang="0">
                  <a:pos x="21" y="6"/>
                </a:cxn>
                <a:cxn ang="0">
                  <a:pos x="25" y="10"/>
                </a:cxn>
                <a:cxn ang="0">
                  <a:pos x="30" y="16"/>
                </a:cxn>
                <a:cxn ang="0">
                  <a:pos x="36" y="22"/>
                </a:cxn>
                <a:cxn ang="0">
                  <a:pos x="49" y="35"/>
                </a:cxn>
                <a:cxn ang="0">
                  <a:pos x="62" y="49"/>
                </a:cxn>
                <a:cxn ang="0">
                  <a:pos x="69" y="56"/>
                </a:cxn>
                <a:cxn ang="0">
                  <a:pos x="75" y="61"/>
                </a:cxn>
                <a:cxn ang="0">
                  <a:pos x="80" y="67"/>
                </a:cxn>
                <a:cxn ang="0">
                  <a:pos x="85" y="72"/>
                </a:cxn>
                <a:cxn ang="0">
                  <a:pos x="89" y="75"/>
                </a:cxn>
                <a:cxn ang="0">
                  <a:pos x="91" y="77"/>
                </a:cxn>
                <a:cxn ang="0">
                  <a:pos x="79" y="92"/>
                </a:cxn>
                <a:cxn ang="0">
                  <a:pos x="71" y="86"/>
                </a:cxn>
                <a:cxn ang="0">
                  <a:pos x="66" y="81"/>
                </a:cxn>
                <a:cxn ang="0">
                  <a:pos x="61" y="76"/>
                </a:cxn>
                <a:cxn ang="0">
                  <a:pos x="54" y="70"/>
                </a:cxn>
                <a:cxn ang="0">
                  <a:pos x="48" y="63"/>
                </a:cxn>
                <a:cxn ang="0">
                  <a:pos x="34" y="49"/>
                </a:cxn>
                <a:cxn ang="0">
                  <a:pos x="22" y="36"/>
                </a:cxn>
                <a:cxn ang="0">
                  <a:pos x="16" y="30"/>
                </a:cxn>
                <a:cxn ang="0">
                  <a:pos x="11" y="25"/>
                </a:cxn>
                <a:cxn ang="0">
                  <a:pos x="7" y="20"/>
                </a:cxn>
                <a:cxn ang="0">
                  <a:pos x="3" y="17"/>
                </a:cxn>
                <a:cxn ang="0">
                  <a:pos x="1" y="14"/>
                </a:cxn>
                <a:cxn ang="0">
                  <a:pos x="0" y="14"/>
                </a:cxn>
                <a:cxn ang="0">
                  <a:pos x="14" y="0"/>
                </a:cxn>
              </a:cxnLst>
              <a:rect l="0" t="0" r="r" b="b"/>
              <a:pathLst>
                <a:path w="91" h="92">
                  <a:moveTo>
                    <a:pt x="14" y="0"/>
                  </a:moveTo>
                  <a:lnTo>
                    <a:pt x="15" y="0"/>
                  </a:lnTo>
                  <a:lnTo>
                    <a:pt x="17" y="3"/>
                  </a:lnTo>
                  <a:lnTo>
                    <a:pt x="21" y="6"/>
                  </a:lnTo>
                  <a:lnTo>
                    <a:pt x="25" y="10"/>
                  </a:lnTo>
                  <a:lnTo>
                    <a:pt x="30" y="16"/>
                  </a:lnTo>
                  <a:lnTo>
                    <a:pt x="36" y="22"/>
                  </a:lnTo>
                  <a:lnTo>
                    <a:pt x="49" y="35"/>
                  </a:lnTo>
                  <a:lnTo>
                    <a:pt x="62" y="49"/>
                  </a:lnTo>
                  <a:lnTo>
                    <a:pt x="69" y="56"/>
                  </a:lnTo>
                  <a:lnTo>
                    <a:pt x="75" y="61"/>
                  </a:lnTo>
                  <a:lnTo>
                    <a:pt x="80" y="67"/>
                  </a:lnTo>
                  <a:lnTo>
                    <a:pt x="85" y="72"/>
                  </a:lnTo>
                  <a:lnTo>
                    <a:pt x="89" y="75"/>
                  </a:lnTo>
                  <a:lnTo>
                    <a:pt x="91" y="77"/>
                  </a:lnTo>
                  <a:lnTo>
                    <a:pt x="79" y="92"/>
                  </a:lnTo>
                  <a:lnTo>
                    <a:pt x="71" y="86"/>
                  </a:lnTo>
                  <a:lnTo>
                    <a:pt x="66" y="81"/>
                  </a:lnTo>
                  <a:lnTo>
                    <a:pt x="61" y="76"/>
                  </a:lnTo>
                  <a:lnTo>
                    <a:pt x="54" y="70"/>
                  </a:lnTo>
                  <a:lnTo>
                    <a:pt x="48" y="63"/>
                  </a:lnTo>
                  <a:lnTo>
                    <a:pt x="34" y="49"/>
                  </a:lnTo>
                  <a:lnTo>
                    <a:pt x="22" y="36"/>
                  </a:lnTo>
                  <a:lnTo>
                    <a:pt x="16" y="30"/>
                  </a:lnTo>
                  <a:lnTo>
                    <a:pt x="11" y="25"/>
                  </a:lnTo>
                  <a:lnTo>
                    <a:pt x="7" y="20"/>
                  </a:lnTo>
                  <a:lnTo>
                    <a:pt x="3" y="17"/>
                  </a:lnTo>
                  <a:lnTo>
                    <a:pt x="1" y="14"/>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67" name="Freeform 495"/>
            <p:cNvSpPr>
              <a:spLocks/>
            </p:cNvSpPr>
            <p:nvPr/>
          </p:nvSpPr>
          <p:spPr bwMode="auto">
            <a:xfrm>
              <a:off x="7170118" y="2795142"/>
              <a:ext cx="180440" cy="182846"/>
            </a:xfrm>
            <a:custGeom>
              <a:avLst/>
              <a:gdLst/>
              <a:ahLst/>
              <a:cxnLst>
                <a:cxn ang="0">
                  <a:pos x="0" y="0"/>
                </a:cxn>
                <a:cxn ang="0">
                  <a:pos x="14" y="6"/>
                </a:cxn>
                <a:cxn ang="0">
                  <a:pos x="29" y="12"/>
                </a:cxn>
                <a:cxn ang="0">
                  <a:pos x="45" y="17"/>
                </a:cxn>
                <a:cxn ang="0">
                  <a:pos x="60" y="21"/>
                </a:cxn>
                <a:cxn ang="0">
                  <a:pos x="75" y="23"/>
                </a:cxn>
                <a:cxn ang="0">
                  <a:pos x="38" y="39"/>
                </a:cxn>
                <a:cxn ang="0">
                  <a:pos x="20" y="76"/>
                </a:cxn>
                <a:cxn ang="0">
                  <a:pos x="18" y="61"/>
                </a:cxn>
                <a:cxn ang="0">
                  <a:pos x="15" y="46"/>
                </a:cxn>
                <a:cxn ang="0">
                  <a:pos x="11" y="29"/>
                </a:cxn>
                <a:cxn ang="0">
                  <a:pos x="6" y="14"/>
                </a:cxn>
                <a:cxn ang="0">
                  <a:pos x="0" y="0"/>
                </a:cxn>
              </a:cxnLst>
              <a:rect l="0" t="0" r="r" b="b"/>
              <a:pathLst>
                <a:path w="75" h="76">
                  <a:moveTo>
                    <a:pt x="0" y="0"/>
                  </a:moveTo>
                  <a:lnTo>
                    <a:pt x="14" y="6"/>
                  </a:lnTo>
                  <a:lnTo>
                    <a:pt x="29" y="12"/>
                  </a:lnTo>
                  <a:lnTo>
                    <a:pt x="45" y="17"/>
                  </a:lnTo>
                  <a:lnTo>
                    <a:pt x="60" y="21"/>
                  </a:lnTo>
                  <a:lnTo>
                    <a:pt x="75" y="23"/>
                  </a:lnTo>
                  <a:lnTo>
                    <a:pt x="38" y="39"/>
                  </a:lnTo>
                  <a:lnTo>
                    <a:pt x="20" y="76"/>
                  </a:lnTo>
                  <a:lnTo>
                    <a:pt x="18" y="61"/>
                  </a:lnTo>
                  <a:lnTo>
                    <a:pt x="15" y="46"/>
                  </a:lnTo>
                  <a:lnTo>
                    <a:pt x="11" y="29"/>
                  </a:lnTo>
                  <a:lnTo>
                    <a:pt x="6"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68" name="Freeform 496"/>
            <p:cNvSpPr>
              <a:spLocks/>
            </p:cNvSpPr>
            <p:nvPr/>
          </p:nvSpPr>
          <p:spPr bwMode="auto">
            <a:xfrm>
              <a:off x="7422734" y="3047759"/>
              <a:ext cx="96235" cy="146758"/>
            </a:xfrm>
            <a:custGeom>
              <a:avLst/>
              <a:gdLst/>
              <a:ahLst/>
              <a:cxnLst>
                <a:cxn ang="0">
                  <a:pos x="11" y="0"/>
                </a:cxn>
                <a:cxn ang="0">
                  <a:pos x="17" y="5"/>
                </a:cxn>
                <a:cxn ang="0">
                  <a:pos x="22" y="10"/>
                </a:cxn>
                <a:cxn ang="0">
                  <a:pos x="24" y="13"/>
                </a:cxn>
                <a:cxn ang="0">
                  <a:pos x="28" y="20"/>
                </a:cxn>
                <a:cxn ang="0">
                  <a:pos x="32" y="27"/>
                </a:cxn>
                <a:cxn ang="0">
                  <a:pos x="35" y="33"/>
                </a:cxn>
                <a:cxn ang="0">
                  <a:pos x="37" y="38"/>
                </a:cxn>
                <a:cxn ang="0">
                  <a:pos x="39" y="42"/>
                </a:cxn>
                <a:cxn ang="0">
                  <a:pos x="39" y="43"/>
                </a:cxn>
                <a:cxn ang="0">
                  <a:pos x="40" y="44"/>
                </a:cxn>
                <a:cxn ang="0">
                  <a:pos x="40" y="45"/>
                </a:cxn>
                <a:cxn ang="0">
                  <a:pos x="40" y="61"/>
                </a:cxn>
                <a:cxn ang="0">
                  <a:pos x="21" y="61"/>
                </a:cxn>
                <a:cxn ang="0">
                  <a:pos x="21" y="50"/>
                </a:cxn>
                <a:cxn ang="0">
                  <a:pos x="19" y="46"/>
                </a:cxn>
                <a:cxn ang="0">
                  <a:pos x="17" y="41"/>
                </a:cxn>
                <a:cxn ang="0">
                  <a:pos x="13" y="35"/>
                </a:cxn>
                <a:cxn ang="0">
                  <a:pos x="10" y="28"/>
                </a:cxn>
                <a:cxn ang="0">
                  <a:pos x="6" y="23"/>
                </a:cxn>
                <a:cxn ang="0">
                  <a:pos x="0" y="16"/>
                </a:cxn>
                <a:cxn ang="0">
                  <a:pos x="11" y="0"/>
                </a:cxn>
              </a:cxnLst>
              <a:rect l="0" t="0" r="r" b="b"/>
              <a:pathLst>
                <a:path w="40" h="61">
                  <a:moveTo>
                    <a:pt x="11" y="0"/>
                  </a:moveTo>
                  <a:lnTo>
                    <a:pt x="17" y="5"/>
                  </a:lnTo>
                  <a:lnTo>
                    <a:pt x="22" y="10"/>
                  </a:lnTo>
                  <a:lnTo>
                    <a:pt x="24" y="13"/>
                  </a:lnTo>
                  <a:lnTo>
                    <a:pt x="28" y="20"/>
                  </a:lnTo>
                  <a:lnTo>
                    <a:pt x="32" y="27"/>
                  </a:lnTo>
                  <a:lnTo>
                    <a:pt x="35" y="33"/>
                  </a:lnTo>
                  <a:lnTo>
                    <a:pt x="37" y="38"/>
                  </a:lnTo>
                  <a:lnTo>
                    <a:pt x="39" y="42"/>
                  </a:lnTo>
                  <a:lnTo>
                    <a:pt x="39" y="43"/>
                  </a:lnTo>
                  <a:lnTo>
                    <a:pt x="40" y="44"/>
                  </a:lnTo>
                  <a:lnTo>
                    <a:pt x="40" y="45"/>
                  </a:lnTo>
                  <a:lnTo>
                    <a:pt x="40" y="61"/>
                  </a:lnTo>
                  <a:lnTo>
                    <a:pt x="21" y="61"/>
                  </a:lnTo>
                  <a:lnTo>
                    <a:pt x="21" y="50"/>
                  </a:lnTo>
                  <a:lnTo>
                    <a:pt x="19" y="46"/>
                  </a:lnTo>
                  <a:lnTo>
                    <a:pt x="17" y="41"/>
                  </a:lnTo>
                  <a:lnTo>
                    <a:pt x="13" y="35"/>
                  </a:lnTo>
                  <a:lnTo>
                    <a:pt x="10" y="28"/>
                  </a:lnTo>
                  <a:lnTo>
                    <a:pt x="6" y="23"/>
                  </a:lnTo>
                  <a:lnTo>
                    <a:pt x="0" y="16"/>
                  </a:lnTo>
                  <a:lnTo>
                    <a:pt x="1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69" name="Freeform 497"/>
            <p:cNvSpPr>
              <a:spLocks/>
            </p:cNvSpPr>
            <p:nvPr/>
          </p:nvSpPr>
          <p:spPr bwMode="auto">
            <a:xfrm>
              <a:off x="7468446" y="3194517"/>
              <a:ext cx="50523" cy="688079"/>
            </a:xfrm>
            <a:custGeom>
              <a:avLst/>
              <a:gdLst/>
              <a:ahLst/>
              <a:cxnLst>
                <a:cxn ang="0">
                  <a:pos x="2" y="0"/>
                </a:cxn>
                <a:cxn ang="0">
                  <a:pos x="21" y="0"/>
                </a:cxn>
                <a:cxn ang="0">
                  <a:pos x="21" y="5"/>
                </a:cxn>
                <a:cxn ang="0">
                  <a:pos x="21" y="56"/>
                </a:cxn>
                <a:cxn ang="0">
                  <a:pos x="20" y="75"/>
                </a:cxn>
                <a:cxn ang="0">
                  <a:pos x="20" y="256"/>
                </a:cxn>
                <a:cxn ang="0">
                  <a:pos x="21" y="271"/>
                </a:cxn>
                <a:cxn ang="0">
                  <a:pos x="21" y="285"/>
                </a:cxn>
                <a:cxn ang="0">
                  <a:pos x="2" y="286"/>
                </a:cxn>
                <a:cxn ang="0">
                  <a:pos x="1" y="271"/>
                </a:cxn>
                <a:cxn ang="0">
                  <a:pos x="0" y="256"/>
                </a:cxn>
                <a:cxn ang="0">
                  <a:pos x="0" y="75"/>
                </a:cxn>
                <a:cxn ang="0">
                  <a:pos x="1" y="56"/>
                </a:cxn>
                <a:cxn ang="0">
                  <a:pos x="1" y="5"/>
                </a:cxn>
                <a:cxn ang="0">
                  <a:pos x="2" y="0"/>
                </a:cxn>
              </a:cxnLst>
              <a:rect l="0" t="0" r="r" b="b"/>
              <a:pathLst>
                <a:path w="21" h="286">
                  <a:moveTo>
                    <a:pt x="2" y="0"/>
                  </a:moveTo>
                  <a:lnTo>
                    <a:pt x="21" y="0"/>
                  </a:lnTo>
                  <a:lnTo>
                    <a:pt x="21" y="5"/>
                  </a:lnTo>
                  <a:lnTo>
                    <a:pt x="21" y="56"/>
                  </a:lnTo>
                  <a:lnTo>
                    <a:pt x="20" y="75"/>
                  </a:lnTo>
                  <a:lnTo>
                    <a:pt x="20" y="256"/>
                  </a:lnTo>
                  <a:lnTo>
                    <a:pt x="21" y="271"/>
                  </a:lnTo>
                  <a:lnTo>
                    <a:pt x="21" y="285"/>
                  </a:lnTo>
                  <a:lnTo>
                    <a:pt x="2" y="286"/>
                  </a:lnTo>
                  <a:lnTo>
                    <a:pt x="1" y="271"/>
                  </a:lnTo>
                  <a:lnTo>
                    <a:pt x="0" y="256"/>
                  </a:lnTo>
                  <a:lnTo>
                    <a:pt x="0" y="75"/>
                  </a:lnTo>
                  <a:lnTo>
                    <a:pt x="1" y="56"/>
                  </a:lnTo>
                  <a:lnTo>
                    <a:pt x="1" y="5"/>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70" name="Freeform 498"/>
            <p:cNvSpPr>
              <a:spLocks/>
            </p:cNvSpPr>
            <p:nvPr/>
          </p:nvSpPr>
          <p:spPr bwMode="auto">
            <a:xfrm>
              <a:off x="7372211" y="3877784"/>
              <a:ext cx="146758" cy="110670"/>
            </a:xfrm>
            <a:custGeom>
              <a:avLst/>
              <a:gdLst/>
              <a:ahLst/>
              <a:cxnLst>
                <a:cxn ang="0">
                  <a:pos x="15" y="0"/>
                </a:cxn>
                <a:cxn ang="0">
                  <a:pos x="16" y="2"/>
                </a:cxn>
                <a:cxn ang="0">
                  <a:pos x="19" y="6"/>
                </a:cxn>
                <a:cxn ang="0">
                  <a:pos x="26" y="13"/>
                </a:cxn>
                <a:cxn ang="0">
                  <a:pos x="33" y="20"/>
                </a:cxn>
                <a:cxn ang="0">
                  <a:pos x="37" y="24"/>
                </a:cxn>
                <a:cxn ang="0">
                  <a:pos x="38" y="24"/>
                </a:cxn>
                <a:cxn ang="0">
                  <a:pos x="39" y="25"/>
                </a:cxn>
                <a:cxn ang="0">
                  <a:pos x="40" y="24"/>
                </a:cxn>
                <a:cxn ang="0">
                  <a:pos x="40" y="19"/>
                </a:cxn>
                <a:cxn ang="0">
                  <a:pos x="42" y="12"/>
                </a:cxn>
                <a:cxn ang="0">
                  <a:pos x="42" y="2"/>
                </a:cxn>
                <a:cxn ang="0">
                  <a:pos x="61" y="1"/>
                </a:cxn>
                <a:cxn ang="0">
                  <a:pos x="61" y="12"/>
                </a:cxn>
                <a:cxn ang="0">
                  <a:pos x="60" y="21"/>
                </a:cxn>
                <a:cxn ang="0">
                  <a:pos x="60" y="25"/>
                </a:cxn>
                <a:cxn ang="0">
                  <a:pos x="58" y="31"/>
                </a:cxn>
                <a:cxn ang="0">
                  <a:pos x="56" y="36"/>
                </a:cxn>
                <a:cxn ang="0">
                  <a:pos x="54" y="39"/>
                </a:cxn>
                <a:cxn ang="0">
                  <a:pos x="51" y="42"/>
                </a:cxn>
                <a:cxn ang="0">
                  <a:pos x="48" y="44"/>
                </a:cxn>
                <a:cxn ang="0">
                  <a:pos x="45" y="45"/>
                </a:cxn>
                <a:cxn ang="0">
                  <a:pos x="41" y="46"/>
                </a:cxn>
                <a:cxn ang="0">
                  <a:pos x="38" y="45"/>
                </a:cxn>
                <a:cxn ang="0">
                  <a:pos x="34" y="44"/>
                </a:cxn>
                <a:cxn ang="0">
                  <a:pos x="30" y="43"/>
                </a:cxn>
                <a:cxn ang="0">
                  <a:pos x="26" y="40"/>
                </a:cxn>
                <a:cxn ang="0">
                  <a:pos x="23" y="38"/>
                </a:cxn>
                <a:cxn ang="0">
                  <a:pos x="19" y="35"/>
                </a:cxn>
                <a:cxn ang="0">
                  <a:pos x="12" y="28"/>
                </a:cxn>
                <a:cxn ang="0">
                  <a:pos x="5" y="20"/>
                </a:cxn>
                <a:cxn ang="0">
                  <a:pos x="0" y="12"/>
                </a:cxn>
                <a:cxn ang="0">
                  <a:pos x="15" y="0"/>
                </a:cxn>
              </a:cxnLst>
              <a:rect l="0" t="0" r="r" b="b"/>
              <a:pathLst>
                <a:path w="61" h="46">
                  <a:moveTo>
                    <a:pt x="15" y="0"/>
                  </a:moveTo>
                  <a:lnTo>
                    <a:pt x="16" y="2"/>
                  </a:lnTo>
                  <a:lnTo>
                    <a:pt x="19" y="6"/>
                  </a:lnTo>
                  <a:lnTo>
                    <a:pt x="26" y="13"/>
                  </a:lnTo>
                  <a:lnTo>
                    <a:pt x="33" y="20"/>
                  </a:lnTo>
                  <a:lnTo>
                    <a:pt x="37" y="24"/>
                  </a:lnTo>
                  <a:lnTo>
                    <a:pt x="38" y="24"/>
                  </a:lnTo>
                  <a:lnTo>
                    <a:pt x="39" y="25"/>
                  </a:lnTo>
                  <a:lnTo>
                    <a:pt x="40" y="24"/>
                  </a:lnTo>
                  <a:lnTo>
                    <a:pt x="40" y="19"/>
                  </a:lnTo>
                  <a:lnTo>
                    <a:pt x="42" y="12"/>
                  </a:lnTo>
                  <a:lnTo>
                    <a:pt x="42" y="2"/>
                  </a:lnTo>
                  <a:lnTo>
                    <a:pt x="61" y="1"/>
                  </a:lnTo>
                  <a:lnTo>
                    <a:pt x="61" y="12"/>
                  </a:lnTo>
                  <a:lnTo>
                    <a:pt x="60" y="21"/>
                  </a:lnTo>
                  <a:lnTo>
                    <a:pt x="60" y="25"/>
                  </a:lnTo>
                  <a:lnTo>
                    <a:pt x="58" y="31"/>
                  </a:lnTo>
                  <a:lnTo>
                    <a:pt x="56" y="36"/>
                  </a:lnTo>
                  <a:lnTo>
                    <a:pt x="54" y="39"/>
                  </a:lnTo>
                  <a:lnTo>
                    <a:pt x="51" y="42"/>
                  </a:lnTo>
                  <a:lnTo>
                    <a:pt x="48" y="44"/>
                  </a:lnTo>
                  <a:lnTo>
                    <a:pt x="45" y="45"/>
                  </a:lnTo>
                  <a:lnTo>
                    <a:pt x="41" y="46"/>
                  </a:lnTo>
                  <a:lnTo>
                    <a:pt x="38" y="45"/>
                  </a:lnTo>
                  <a:lnTo>
                    <a:pt x="34" y="44"/>
                  </a:lnTo>
                  <a:lnTo>
                    <a:pt x="30" y="43"/>
                  </a:lnTo>
                  <a:lnTo>
                    <a:pt x="26" y="40"/>
                  </a:lnTo>
                  <a:lnTo>
                    <a:pt x="23" y="38"/>
                  </a:lnTo>
                  <a:lnTo>
                    <a:pt x="19" y="35"/>
                  </a:lnTo>
                  <a:lnTo>
                    <a:pt x="12" y="28"/>
                  </a:lnTo>
                  <a:lnTo>
                    <a:pt x="5" y="20"/>
                  </a:lnTo>
                  <a:lnTo>
                    <a:pt x="0" y="12"/>
                  </a:lnTo>
                  <a:lnTo>
                    <a:pt x="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71" name="Freeform 499"/>
            <p:cNvSpPr>
              <a:spLocks/>
            </p:cNvSpPr>
            <p:nvPr/>
          </p:nvSpPr>
          <p:spPr bwMode="auto">
            <a:xfrm>
              <a:off x="7292817" y="3721402"/>
              <a:ext cx="117888" cy="185252"/>
            </a:xfrm>
            <a:custGeom>
              <a:avLst/>
              <a:gdLst/>
              <a:ahLst/>
              <a:cxnLst>
                <a:cxn ang="0">
                  <a:pos x="18" y="0"/>
                </a:cxn>
                <a:cxn ang="0">
                  <a:pos x="47" y="63"/>
                </a:cxn>
                <a:cxn ang="0">
                  <a:pos x="49" y="66"/>
                </a:cxn>
                <a:cxn ang="0">
                  <a:pos x="33" y="77"/>
                </a:cxn>
                <a:cxn ang="0">
                  <a:pos x="29" y="73"/>
                </a:cxn>
                <a:cxn ang="0">
                  <a:pos x="0" y="9"/>
                </a:cxn>
                <a:cxn ang="0">
                  <a:pos x="18" y="0"/>
                </a:cxn>
              </a:cxnLst>
              <a:rect l="0" t="0" r="r" b="b"/>
              <a:pathLst>
                <a:path w="49" h="77">
                  <a:moveTo>
                    <a:pt x="18" y="0"/>
                  </a:moveTo>
                  <a:lnTo>
                    <a:pt x="47" y="63"/>
                  </a:lnTo>
                  <a:lnTo>
                    <a:pt x="49" y="66"/>
                  </a:lnTo>
                  <a:lnTo>
                    <a:pt x="33" y="77"/>
                  </a:lnTo>
                  <a:lnTo>
                    <a:pt x="29" y="73"/>
                  </a:lnTo>
                  <a:lnTo>
                    <a:pt x="0" y="9"/>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72" name="Freeform 500"/>
            <p:cNvSpPr>
              <a:spLocks/>
            </p:cNvSpPr>
            <p:nvPr/>
          </p:nvSpPr>
          <p:spPr bwMode="auto">
            <a:xfrm>
              <a:off x="6830890" y="4130400"/>
              <a:ext cx="125105" cy="139540"/>
            </a:xfrm>
            <a:custGeom>
              <a:avLst/>
              <a:gdLst/>
              <a:ahLst/>
              <a:cxnLst>
                <a:cxn ang="0">
                  <a:pos x="16" y="0"/>
                </a:cxn>
                <a:cxn ang="0">
                  <a:pos x="52" y="45"/>
                </a:cxn>
                <a:cxn ang="0">
                  <a:pos x="36" y="58"/>
                </a:cxn>
                <a:cxn ang="0">
                  <a:pos x="0" y="12"/>
                </a:cxn>
                <a:cxn ang="0">
                  <a:pos x="16" y="0"/>
                </a:cxn>
              </a:cxnLst>
              <a:rect l="0" t="0" r="r" b="b"/>
              <a:pathLst>
                <a:path w="52" h="58">
                  <a:moveTo>
                    <a:pt x="16" y="0"/>
                  </a:moveTo>
                  <a:lnTo>
                    <a:pt x="52" y="45"/>
                  </a:lnTo>
                  <a:lnTo>
                    <a:pt x="36" y="58"/>
                  </a:lnTo>
                  <a:lnTo>
                    <a:pt x="0" y="12"/>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73" name="Freeform 501"/>
            <p:cNvSpPr>
              <a:spLocks/>
            </p:cNvSpPr>
            <p:nvPr/>
          </p:nvSpPr>
          <p:spPr bwMode="auto">
            <a:xfrm>
              <a:off x="6835702" y="4159270"/>
              <a:ext cx="173223" cy="185252"/>
            </a:xfrm>
            <a:custGeom>
              <a:avLst/>
              <a:gdLst/>
              <a:ahLst/>
              <a:cxnLst>
                <a:cxn ang="0">
                  <a:pos x="60" y="0"/>
                </a:cxn>
                <a:cxn ang="0">
                  <a:pos x="60" y="15"/>
                </a:cxn>
                <a:cxn ang="0">
                  <a:pos x="61" y="30"/>
                </a:cxn>
                <a:cxn ang="0">
                  <a:pos x="65" y="47"/>
                </a:cxn>
                <a:cxn ang="0">
                  <a:pos x="69" y="62"/>
                </a:cxn>
                <a:cxn ang="0">
                  <a:pos x="72" y="77"/>
                </a:cxn>
                <a:cxn ang="0">
                  <a:pos x="59" y="69"/>
                </a:cxn>
                <a:cxn ang="0">
                  <a:pos x="45" y="62"/>
                </a:cxn>
                <a:cxn ang="0">
                  <a:pos x="29" y="56"/>
                </a:cxn>
                <a:cxn ang="0">
                  <a:pos x="14" y="51"/>
                </a:cxn>
                <a:cxn ang="0">
                  <a:pos x="0" y="47"/>
                </a:cxn>
                <a:cxn ang="0">
                  <a:pos x="38" y="35"/>
                </a:cxn>
                <a:cxn ang="0">
                  <a:pos x="60" y="0"/>
                </a:cxn>
              </a:cxnLst>
              <a:rect l="0" t="0" r="r" b="b"/>
              <a:pathLst>
                <a:path w="72" h="77">
                  <a:moveTo>
                    <a:pt x="60" y="0"/>
                  </a:moveTo>
                  <a:lnTo>
                    <a:pt x="60" y="15"/>
                  </a:lnTo>
                  <a:lnTo>
                    <a:pt x="61" y="30"/>
                  </a:lnTo>
                  <a:lnTo>
                    <a:pt x="65" y="47"/>
                  </a:lnTo>
                  <a:lnTo>
                    <a:pt x="69" y="62"/>
                  </a:lnTo>
                  <a:lnTo>
                    <a:pt x="72" y="77"/>
                  </a:lnTo>
                  <a:lnTo>
                    <a:pt x="59" y="69"/>
                  </a:lnTo>
                  <a:lnTo>
                    <a:pt x="45" y="62"/>
                  </a:lnTo>
                  <a:lnTo>
                    <a:pt x="29" y="56"/>
                  </a:lnTo>
                  <a:lnTo>
                    <a:pt x="14" y="51"/>
                  </a:lnTo>
                  <a:lnTo>
                    <a:pt x="0" y="47"/>
                  </a:lnTo>
                  <a:lnTo>
                    <a:pt x="38" y="35"/>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42" name="Freeform 570"/>
            <p:cNvSpPr>
              <a:spLocks/>
            </p:cNvSpPr>
            <p:nvPr/>
          </p:nvSpPr>
          <p:spPr bwMode="auto">
            <a:xfrm>
              <a:off x="7672945" y="3189705"/>
              <a:ext cx="129917" cy="129917"/>
            </a:xfrm>
            <a:custGeom>
              <a:avLst/>
              <a:gdLst/>
              <a:ahLst/>
              <a:cxnLst>
                <a:cxn ang="0">
                  <a:pos x="14" y="0"/>
                </a:cxn>
                <a:cxn ang="0">
                  <a:pos x="54" y="40"/>
                </a:cxn>
                <a:cxn ang="0">
                  <a:pos x="40" y="54"/>
                </a:cxn>
                <a:cxn ang="0">
                  <a:pos x="0" y="14"/>
                </a:cxn>
                <a:cxn ang="0">
                  <a:pos x="14" y="0"/>
                </a:cxn>
              </a:cxnLst>
              <a:rect l="0" t="0" r="r" b="b"/>
              <a:pathLst>
                <a:path w="54" h="54">
                  <a:moveTo>
                    <a:pt x="14" y="0"/>
                  </a:moveTo>
                  <a:lnTo>
                    <a:pt x="54" y="40"/>
                  </a:lnTo>
                  <a:lnTo>
                    <a:pt x="40" y="54"/>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43" name="Freeform 571"/>
            <p:cNvSpPr>
              <a:spLocks/>
            </p:cNvSpPr>
            <p:nvPr/>
          </p:nvSpPr>
          <p:spPr bwMode="auto">
            <a:xfrm>
              <a:off x="7687380" y="3204140"/>
              <a:ext cx="182846" cy="180440"/>
            </a:xfrm>
            <a:custGeom>
              <a:avLst/>
              <a:gdLst/>
              <a:ahLst/>
              <a:cxnLst>
                <a:cxn ang="0">
                  <a:pos x="54" y="0"/>
                </a:cxn>
                <a:cxn ang="0">
                  <a:pos x="56" y="14"/>
                </a:cxn>
                <a:cxn ang="0">
                  <a:pos x="59" y="30"/>
                </a:cxn>
                <a:cxn ang="0">
                  <a:pos x="64" y="45"/>
                </a:cxn>
                <a:cxn ang="0">
                  <a:pos x="70" y="61"/>
                </a:cxn>
                <a:cxn ang="0">
                  <a:pos x="76" y="75"/>
                </a:cxn>
                <a:cxn ang="0">
                  <a:pos x="61" y="69"/>
                </a:cxn>
                <a:cxn ang="0">
                  <a:pos x="46" y="63"/>
                </a:cxn>
                <a:cxn ang="0">
                  <a:pos x="30" y="59"/>
                </a:cxn>
                <a:cxn ang="0">
                  <a:pos x="15" y="56"/>
                </a:cxn>
                <a:cxn ang="0">
                  <a:pos x="0" y="54"/>
                </a:cxn>
                <a:cxn ang="0">
                  <a:pos x="37" y="36"/>
                </a:cxn>
                <a:cxn ang="0">
                  <a:pos x="54" y="0"/>
                </a:cxn>
              </a:cxnLst>
              <a:rect l="0" t="0" r="r" b="b"/>
              <a:pathLst>
                <a:path w="76" h="75">
                  <a:moveTo>
                    <a:pt x="54" y="0"/>
                  </a:moveTo>
                  <a:lnTo>
                    <a:pt x="56" y="14"/>
                  </a:lnTo>
                  <a:lnTo>
                    <a:pt x="59" y="30"/>
                  </a:lnTo>
                  <a:lnTo>
                    <a:pt x="64" y="45"/>
                  </a:lnTo>
                  <a:lnTo>
                    <a:pt x="70" y="61"/>
                  </a:lnTo>
                  <a:lnTo>
                    <a:pt x="76" y="75"/>
                  </a:lnTo>
                  <a:lnTo>
                    <a:pt x="61" y="69"/>
                  </a:lnTo>
                  <a:lnTo>
                    <a:pt x="46" y="63"/>
                  </a:lnTo>
                  <a:lnTo>
                    <a:pt x="30" y="59"/>
                  </a:lnTo>
                  <a:lnTo>
                    <a:pt x="15" y="56"/>
                  </a:lnTo>
                  <a:lnTo>
                    <a:pt x="0" y="54"/>
                  </a:lnTo>
                  <a:lnTo>
                    <a:pt x="37" y="36"/>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44" name="Freeform 572"/>
            <p:cNvSpPr>
              <a:spLocks/>
            </p:cNvSpPr>
            <p:nvPr/>
          </p:nvSpPr>
          <p:spPr bwMode="auto">
            <a:xfrm>
              <a:off x="7425140" y="2939495"/>
              <a:ext cx="281487" cy="283893"/>
            </a:xfrm>
            <a:custGeom>
              <a:avLst/>
              <a:gdLst/>
              <a:ahLst/>
              <a:cxnLst>
                <a:cxn ang="0">
                  <a:pos x="14" y="0"/>
                </a:cxn>
                <a:cxn ang="0">
                  <a:pos x="117" y="104"/>
                </a:cxn>
                <a:cxn ang="0">
                  <a:pos x="103" y="118"/>
                </a:cxn>
                <a:cxn ang="0">
                  <a:pos x="0" y="14"/>
                </a:cxn>
                <a:cxn ang="0">
                  <a:pos x="14" y="0"/>
                </a:cxn>
              </a:cxnLst>
              <a:rect l="0" t="0" r="r" b="b"/>
              <a:pathLst>
                <a:path w="117" h="118">
                  <a:moveTo>
                    <a:pt x="14" y="0"/>
                  </a:moveTo>
                  <a:lnTo>
                    <a:pt x="117" y="104"/>
                  </a:lnTo>
                  <a:lnTo>
                    <a:pt x="103" y="118"/>
                  </a:lnTo>
                  <a:lnTo>
                    <a:pt x="0" y="14"/>
                  </a:lnTo>
                  <a:lnTo>
                    <a:pt x="1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45" name="Freeform 573"/>
            <p:cNvSpPr>
              <a:spLocks/>
            </p:cNvSpPr>
            <p:nvPr/>
          </p:nvSpPr>
          <p:spPr bwMode="auto">
            <a:xfrm>
              <a:off x="7302441" y="2816795"/>
              <a:ext cx="156382" cy="156382"/>
            </a:xfrm>
            <a:custGeom>
              <a:avLst/>
              <a:gdLst/>
              <a:ahLst/>
              <a:cxnLst>
                <a:cxn ang="0">
                  <a:pos x="14" y="0"/>
                </a:cxn>
                <a:cxn ang="0">
                  <a:pos x="65" y="51"/>
                </a:cxn>
                <a:cxn ang="0">
                  <a:pos x="51" y="65"/>
                </a:cxn>
                <a:cxn ang="0">
                  <a:pos x="0" y="14"/>
                </a:cxn>
                <a:cxn ang="0">
                  <a:pos x="14" y="0"/>
                </a:cxn>
              </a:cxnLst>
              <a:rect l="0" t="0" r="r" b="b"/>
              <a:pathLst>
                <a:path w="65" h="65">
                  <a:moveTo>
                    <a:pt x="14" y="0"/>
                  </a:moveTo>
                  <a:lnTo>
                    <a:pt x="65" y="51"/>
                  </a:lnTo>
                  <a:lnTo>
                    <a:pt x="51" y="65"/>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46" name="Freeform 574"/>
            <p:cNvSpPr>
              <a:spLocks/>
            </p:cNvSpPr>
            <p:nvPr/>
          </p:nvSpPr>
          <p:spPr bwMode="auto">
            <a:xfrm>
              <a:off x="8125248" y="2826419"/>
              <a:ext cx="127511" cy="129917"/>
            </a:xfrm>
            <a:custGeom>
              <a:avLst/>
              <a:gdLst/>
              <a:ahLst/>
              <a:cxnLst>
                <a:cxn ang="0">
                  <a:pos x="14" y="0"/>
                </a:cxn>
                <a:cxn ang="0">
                  <a:pos x="53" y="40"/>
                </a:cxn>
                <a:cxn ang="0">
                  <a:pos x="39" y="54"/>
                </a:cxn>
                <a:cxn ang="0">
                  <a:pos x="0" y="14"/>
                </a:cxn>
                <a:cxn ang="0">
                  <a:pos x="14" y="0"/>
                </a:cxn>
              </a:cxnLst>
              <a:rect l="0" t="0" r="r" b="b"/>
              <a:pathLst>
                <a:path w="53" h="54">
                  <a:moveTo>
                    <a:pt x="14" y="0"/>
                  </a:moveTo>
                  <a:lnTo>
                    <a:pt x="53" y="40"/>
                  </a:lnTo>
                  <a:lnTo>
                    <a:pt x="39" y="54"/>
                  </a:lnTo>
                  <a:lnTo>
                    <a:pt x="0" y="1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47" name="Freeform 575"/>
            <p:cNvSpPr>
              <a:spLocks/>
            </p:cNvSpPr>
            <p:nvPr/>
          </p:nvSpPr>
          <p:spPr bwMode="auto">
            <a:xfrm>
              <a:off x="8060290" y="2761460"/>
              <a:ext cx="180440" cy="182846"/>
            </a:xfrm>
            <a:custGeom>
              <a:avLst/>
              <a:gdLst/>
              <a:ahLst/>
              <a:cxnLst>
                <a:cxn ang="0">
                  <a:pos x="0" y="0"/>
                </a:cxn>
                <a:cxn ang="0">
                  <a:pos x="14" y="6"/>
                </a:cxn>
                <a:cxn ang="0">
                  <a:pos x="29" y="12"/>
                </a:cxn>
                <a:cxn ang="0">
                  <a:pos x="45" y="16"/>
                </a:cxn>
                <a:cxn ang="0">
                  <a:pos x="60" y="20"/>
                </a:cxn>
                <a:cxn ang="0">
                  <a:pos x="75" y="22"/>
                </a:cxn>
                <a:cxn ang="0">
                  <a:pos x="38" y="39"/>
                </a:cxn>
                <a:cxn ang="0">
                  <a:pos x="21" y="76"/>
                </a:cxn>
                <a:cxn ang="0">
                  <a:pos x="19" y="61"/>
                </a:cxn>
                <a:cxn ang="0">
                  <a:pos x="16" y="45"/>
                </a:cxn>
                <a:cxn ang="0">
                  <a:pos x="11" y="30"/>
                </a:cxn>
                <a:cxn ang="0">
                  <a:pos x="6" y="14"/>
                </a:cxn>
                <a:cxn ang="0">
                  <a:pos x="0" y="0"/>
                </a:cxn>
              </a:cxnLst>
              <a:rect l="0" t="0" r="r" b="b"/>
              <a:pathLst>
                <a:path w="75" h="76">
                  <a:moveTo>
                    <a:pt x="0" y="0"/>
                  </a:moveTo>
                  <a:lnTo>
                    <a:pt x="14" y="6"/>
                  </a:lnTo>
                  <a:lnTo>
                    <a:pt x="29" y="12"/>
                  </a:lnTo>
                  <a:lnTo>
                    <a:pt x="45" y="16"/>
                  </a:lnTo>
                  <a:lnTo>
                    <a:pt x="60" y="20"/>
                  </a:lnTo>
                  <a:lnTo>
                    <a:pt x="75" y="22"/>
                  </a:lnTo>
                  <a:lnTo>
                    <a:pt x="38" y="39"/>
                  </a:lnTo>
                  <a:lnTo>
                    <a:pt x="21" y="76"/>
                  </a:lnTo>
                  <a:lnTo>
                    <a:pt x="19" y="61"/>
                  </a:lnTo>
                  <a:lnTo>
                    <a:pt x="16" y="45"/>
                  </a:lnTo>
                  <a:lnTo>
                    <a:pt x="11" y="30"/>
                  </a:lnTo>
                  <a:lnTo>
                    <a:pt x="6"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48" name="Freeform 576"/>
            <p:cNvSpPr>
              <a:spLocks/>
            </p:cNvSpPr>
            <p:nvPr/>
          </p:nvSpPr>
          <p:spPr bwMode="auto">
            <a:xfrm>
              <a:off x="8219077" y="2922653"/>
              <a:ext cx="98641" cy="283893"/>
            </a:xfrm>
            <a:custGeom>
              <a:avLst/>
              <a:gdLst/>
              <a:ahLst/>
              <a:cxnLst>
                <a:cxn ang="0">
                  <a:pos x="14" y="0"/>
                </a:cxn>
                <a:cxn ang="0">
                  <a:pos x="41" y="27"/>
                </a:cxn>
                <a:cxn ang="0">
                  <a:pos x="41" y="118"/>
                </a:cxn>
                <a:cxn ang="0">
                  <a:pos x="21" y="118"/>
                </a:cxn>
                <a:cxn ang="0">
                  <a:pos x="21" y="36"/>
                </a:cxn>
                <a:cxn ang="0">
                  <a:pos x="0" y="14"/>
                </a:cxn>
                <a:cxn ang="0">
                  <a:pos x="14" y="0"/>
                </a:cxn>
              </a:cxnLst>
              <a:rect l="0" t="0" r="r" b="b"/>
              <a:pathLst>
                <a:path w="41" h="118">
                  <a:moveTo>
                    <a:pt x="14" y="0"/>
                  </a:moveTo>
                  <a:lnTo>
                    <a:pt x="41" y="27"/>
                  </a:lnTo>
                  <a:lnTo>
                    <a:pt x="41" y="118"/>
                  </a:lnTo>
                  <a:lnTo>
                    <a:pt x="21" y="118"/>
                  </a:lnTo>
                  <a:lnTo>
                    <a:pt x="21" y="36"/>
                  </a:lnTo>
                  <a:lnTo>
                    <a:pt x="0" y="14"/>
                  </a:lnTo>
                  <a:lnTo>
                    <a:pt x="1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49" name="Rectangle 577"/>
            <p:cNvSpPr>
              <a:spLocks noChangeArrowheads="1"/>
            </p:cNvSpPr>
            <p:nvPr/>
          </p:nvSpPr>
          <p:spPr bwMode="auto">
            <a:xfrm>
              <a:off x="8269600" y="3206546"/>
              <a:ext cx="48117" cy="64717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50" name="Freeform 578"/>
            <p:cNvSpPr>
              <a:spLocks/>
            </p:cNvSpPr>
            <p:nvPr/>
          </p:nvSpPr>
          <p:spPr bwMode="auto">
            <a:xfrm>
              <a:off x="8185395" y="3853725"/>
              <a:ext cx="132323" cy="190064"/>
            </a:xfrm>
            <a:custGeom>
              <a:avLst/>
              <a:gdLst/>
              <a:ahLst/>
              <a:cxnLst>
                <a:cxn ang="0">
                  <a:pos x="35" y="0"/>
                </a:cxn>
                <a:cxn ang="0">
                  <a:pos x="55" y="0"/>
                </a:cxn>
                <a:cxn ang="0">
                  <a:pos x="55" y="12"/>
                </a:cxn>
                <a:cxn ang="0">
                  <a:pos x="55" y="23"/>
                </a:cxn>
                <a:cxn ang="0">
                  <a:pos x="55" y="33"/>
                </a:cxn>
                <a:cxn ang="0">
                  <a:pos x="54" y="41"/>
                </a:cxn>
                <a:cxn ang="0">
                  <a:pos x="53" y="49"/>
                </a:cxn>
                <a:cxn ang="0">
                  <a:pos x="53" y="55"/>
                </a:cxn>
                <a:cxn ang="0">
                  <a:pos x="52" y="59"/>
                </a:cxn>
                <a:cxn ang="0">
                  <a:pos x="51" y="63"/>
                </a:cxn>
                <a:cxn ang="0">
                  <a:pos x="50" y="67"/>
                </a:cxn>
                <a:cxn ang="0">
                  <a:pos x="49" y="70"/>
                </a:cxn>
                <a:cxn ang="0">
                  <a:pos x="46" y="73"/>
                </a:cxn>
                <a:cxn ang="0">
                  <a:pos x="45" y="75"/>
                </a:cxn>
                <a:cxn ang="0">
                  <a:pos x="42" y="78"/>
                </a:cxn>
                <a:cxn ang="0">
                  <a:pos x="41" y="78"/>
                </a:cxn>
                <a:cxn ang="0">
                  <a:pos x="37" y="79"/>
                </a:cxn>
                <a:cxn ang="0">
                  <a:pos x="35" y="79"/>
                </a:cxn>
                <a:cxn ang="0">
                  <a:pos x="32" y="78"/>
                </a:cxn>
                <a:cxn ang="0">
                  <a:pos x="30" y="78"/>
                </a:cxn>
                <a:cxn ang="0">
                  <a:pos x="26" y="76"/>
                </a:cxn>
                <a:cxn ang="0">
                  <a:pos x="23" y="72"/>
                </a:cxn>
                <a:cxn ang="0">
                  <a:pos x="21" y="69"/>
                </a:cxn>
                <a:cxn ang="0">
                  <a:pos x="18" y="64"/>
                </a:cxn>
                <a:cxn ang="0">
                  <a:pos x="14" y="58"/>
                </a:cxn>
                <a:cxn ang="0">
                  <a:pos x="11" y="50"/>
                </a:cxn>
                <a:cxn ang="0">
                  <a:pos x="8" y="41"/>
                </a:cxn>
                <a:cxn ang="0">
                  <a:pos x="5" y="34"/>
                </a:cxn>
                <a:cxn ang="0">
                  <a:pos x="3" y="27"/>
                </a:cxn>
                <a:cxn ang="0">
                  <a:pos x="0" y="17"/>
                </a:cxn>
                <a:cxn ang="0">
                  <a:pos x="0" y="15"/>
                </a:cxn>
                <a:cxn ang="0">
                  <a:pos x="19" y="8"/>
                </a:cxn>
                <a:cxn ang="0">
                  <a:pos x="19" y="9"/>
                </a:cxn>
                <a:cxn ang="0">
                  <a:pos x="22" y="19"/>
                </a:cxn>
                <a:cxn ang="0">
                  <a:pos x="24" y="26"/>
                </a:cxn>
                <a:cxn ang="0">
                  <a:pos x="27" y="34"/>
                </a:cxn>
                <a:cxn ang="0">
                  <a:pos x="30" y="42"/>
                </a:cxn>
                <a:cxn ang="0">
                  <a:pos x="33" y="50"/>
                </a:cxn>
                <a:cxn ang="0">
                  <a:pos x="33" y="50"/>
                </a:cxn>
                <a:cxn ang="0">
                  <a:pos x="33" y="49"/>
                </a:cxn>
                <a:cxn ang="0">
                  <a:pos x="34" y="41"/>
                </a:cxn>
                <a:cxn ang="0">
                  <a:pos x="35" y="33"/>
                </a:cxn>
                <a:cxn ang="0">
                  <a:pos x="35" y="23"/>
                </a:cxn>
                <a:cxn ang="0">
                  <a:pos x="35" y="12"/>
                </a:cxn>
                <a:cxn ang="0">
                  <a:pos x="35" y="0"/>
                </a:cxn>
              </a:cxnLst>
              <a:rect l="0" t="0" r="r" b="b"/>
              <a:pathLst>
                <a:path w="55" h="79">
                  <a:moveTo>
                    <a:pt x="35" y="0"/>
                  </a:moveTo>
                  <a:lnTo>
                    <a:pt x="55" y="0"/>
                  </a:lnTo>
                  <a:lnTo>
                    <a:pt x="55" y="12"/>
                  </a:lnTo>
                  <a:lnTo>
                    <a:pt x="55" y="23"/>
                  </a:lnTo>
                  <a:lnTo>
                    <a:pt x="55" y="33"/>
                  </a:lnTo>
                  <a:lnTo>
                    <a:pt x="54" y="41"/>
                  </a:lnTo>
                  <a:lnTo>
                    <a:pt x="53" y="49"/>
                  </a:lnTo>
                  <a:lnTo>
                    <a:pt x="53" y="55"/>
                  </a:lnTo>
                  <a:lnTo>
                    <a:pt x="52" y="59"/>
                  </a:lnTo>
                  <a:lnTo>
                    <a:pt x="51" y="63"/>
                  </a:lnTo>
                  <a:lnTo>
                    <a:pt x="50" y="67"/>
                  </a:lnTo>
                  <a:lnTo>
                    <a:pt x="49" y="70"/>
                  </a:lnTo>
                  <a:lnTo>
                    <a:pt x="46" y="73"/>
                  </a:lnTo>
                  <a:lnTo>
                    <a:pt x="45" y="75"/>
                  </a:lnTo>
                  <a:lnTo>
                    <a:pt x="42" y="78"/>
                  </a:lnTo>
                  <a:lnTo>
                    <a:pt x="41" y="78"/>
                  </a:lnTo>
                  <a:lnTo>
                    <a:pt x="37" y="79"/>
                  </a:lnTo>
                  <a:lnTo>
                    <a:pt x="35" y="79"/>
                  </a:lnTo>
                  <a:lnTo>
                    <a:pt x="32" y="78"/>
                  </a:lnTo>
                  <a:lnTo>
                    <a:pt x="30" y="78"/>
                  </a:lnTo>
                  <a:lnTo>
                    <a:pt x="26" y="76"/>
                  </a:lnTo>
                  <a:lnTo>
                    <a:pt x="23" y="72"/>
                  </a:lnTo>
                  <a:lnTo>
                    <a:pt x="21" y="69"/>
                  </a:lnTo>
                  <a:lnTo>
                    <a:pt x="18" y="64"/>
                  </a:lnTo>
                  <a:lnTo>
                    <a:pt x="14" y="58"/>
                  </a:lnTo>
                  <a:lnTo>
                    <a:pt x="11" y="50"/>
                  </a:lnTo>
                  <a:lnTo>
                    <a:pt x="8" y="41"/>
                  </a:lnTo>
                  <a:lnTo>
                    <a:pt x="5" y="34"/>
                  </a:lnTo>
                  <a:lnTo>
                    <a:pt x="3" y="27"/>
                  </a:lnTo>
                  <a:lnTo>
                    <a:pt x="0" y="17"/>
                  </a:lnTo>
                  <a:lnTo>
                    <a:pt x="0" y="15"/>
                  </a:lnTo>
                  <a:lnTo>
                    <a:pt x="19" y="8"/>
                  </a:lnTo>
                  <a:lnTo>
                    <a:pt x="19" y="9"/>
                  </a:lnTo>
                  <a:lnTo>
                    <a:pt x="22" y="19"/>
                  </a:lnTo>
                  <a:lnTo>
                    <a:pt x="24" y="26"/>
                  </a:lnTo>
                  <a:lnTo>
                    <a:pt x="27" y="34"/>
                  </a:lnTo>
                  <a:lnTo>
                    <a:pt x="30" y="42"/>
                  </a:lnTo>
                  <a:lnTo>
                    <a:pt x="33" y="50"/>
                  </a:lnTo>
                  <a:lnTo>
                    <a:pt x="33" y="50"/>
                  </a:lnTo>
                  <a:lnTo>
                    <a:pt x="33" y="49"/>
                  </a:lnTo>
                  <a:lnTo>
                    <a:pt x="34" y="41"/>
                  </a:lnTo>
                  <a:lnTo>
                    <a:pt x="35" y="33"/>
                  </a:lnTo>
                  <a:lnTo>
                    <a:pt x="35" y="23"/>
                  </a:lnTo>
                  <a:lnTo>
                    <a:pt x="35" y="12"/>
                  </a:lnTo>
                  <a:lnTo>
                    <a:pt x="3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51" name="Freeform 579"/>
            <p:cNvSpPr>
              <a:spLocks/>
            </p:cNvSpPr>
            <p:nvPr/>
          </p:nvSpPr>
          <p:spPr bwMode="auto">
            <a:xfrm>
              <a:off x="8127654" y="3723808"/>
              <a:ext cx="103452" cy="168411"/>
            </a:xfrm>
            <a:custGeom>
              <a:avLst/>
              <a:gdLst/>
              <a:ahLst/>
              <a:cxnLst>
                <a:cxn ang="0">
                  <a:pos x="19" y="0"/>
                </a:cxn>
                <a:cxn ang="0">
                  <a:pos x="43" y="62"/>
                </a:cxn>
                <a:cxn ang="0">
                  <a:pos x="24" y="70"/>
                </a:cxn>
                <a:cxn ang="0">
                  <a:pos x="0" y="7"/>
                </a:cxn>
                <a:cxn ang="0">
                  <a:pos x="19" y="0"/>
                </a:cxn>
              </a:cxnLst>
              <a:rect l="0" t="0" r="r" b="b"/>
              <a:pathLst>
                <a:path w="43" h="70">
                  <a:moveTo>
                    <a:pt x="19" y="0"/>
                  </a:moveTo>
                  <a:lnTo>
                    <a:pt x="43" y="62"/>
                  </a:lnTo>
                  <a:lnTo>
                    <a:pt x="24" y="70"/>
                  </a:lnTo>
                  <a:lnTo>
                    <a:pt x="0" y="7"/>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52" name="Freeform 580"/>
            <p:cNvSpPr>
              <a:spLocks/>
            </p:cNvSpPr>
            <p:nvPr/>
          </p:nvSpPr>
          <p:spPr bwMode="auto">
            <a:xfrm>
              <a:off x="8182989" y="4115965"/>
              <a:ext cx="149164" cy="149164"/>
            </a:xfrm>
            <a:custGeom>
              <a:avLst/>
              <a:gdLst/>
              <a:ahLst/>
              <a:cxnLst>
                <a:cxn ang="0">
                  <a:pos x="48" y="0"/>
                </a:cxn>
                <a:cxn ang="0">
                  <a:pos x="62" y="14"/>
                </a:cxn>
                <a:cxn ang="0">
                  <a:pos x="15" y="62"/>
                </a:cxn>
                <a:cxn ang="0">
                  <a:pos x="0" y="48"/>
                </a:cxn>
                <a:cxn ang="0">
                  <a:pos x="48" y="0"/>
                </a:cxn>
              </a:cxnLst>
              <a:rect l="0" t="0" r="r" b="b"/>
              <a:pathLst>
                <a:path w="62" h="62">
                  <a:moveTo>
                    <a:pt x="48" y="0"/>
                  </a:moveTo>
                  <a:lnTo>
                    <a:pt x="62" y="14"/>
                  </a:lnTo>
                  <a:lnTo>
                    <a:pt x="15" y="62"/>
                  </a:lnTo>
                  <a:lnTo>
                    <a:pt x="0" y="48"/>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53" name="Freeform 581"/>
            <p:cNvSpPr>
              <a:spLocks/>
            </p:cNvSpPr>
            <p:nvPr/>
          </p:nvSpPr>
          <p:spPr bwMode="auto">
            <a:xfrm>
              <a:off x="8118030" y="4149647"/>
              <a:ext cx="182846" cy="180440"/>
            </a:xfrm>
            <a:custGeom>
              <a:avLst/>
              <a:gdLst/>
              <a:ahLst/>
              <a:cxnLst>
                <a:cxn ang="0">
                  <a:pos x="22" y="0"/>
                </a:cxn>
                <a:cxn ang="0">
                  <a:pos x="39" y="37"/>
                </a:cxn>
                <a:cxn ang="0">
                  <a:pos x="76" y="54"/>
                </a:cxn>
                <a:cxn ang="0">
                  <a:pos x="61" y="56"/>
                </a:cxn>
                <a:cxn ang="0">
                  <a:pos x="45" y="59"/>
                </a:cxn>
                <a:cxn ang="0">
                  <a:pos x="30" y="64"/>
                </a:cxn>
                <a:cxn ang="0">
                  <a:pos x="14" y="70"/>
                </a:cxn>
                <a:cxn ang="0">
                  <a:pos x="0" y="75"/>
                </a:cxn>
                <a:cxn ang="0">
                  <a:pos x="6" y="61"/>
                </a:cxn>
                <a:cxn ang="0">
                  <a:pos x="12" y="46"/>
                </a:cxn>
                <a:cxn ang="0">
                  <a:pos x="16" y="30"/>
                </a:cxn>
                <a:cxn ang="0">
                  <a:pos x="20" y="15"/>
                </a:cxn>
                <a:cxn ang="0">
                  <a:pos x="22" y="0"/>
                </a:cxn>
              </a:cxnLst>
              <a:rect l="0" t="0" r="r" b="b"/>
              <a:pathLst>
                <a:path w="76" h="75">
                  <a:moveTo>
                    <a:pt x="22" y="0"/>
                  </a:moveTo>
                  <a:lnTo>
                    <a:pt x="39" y="37"/>
                  </a:lnTo>
                  <a:lnTo>
                    <a:pt x="76" y="54"/>
                  </a:lnTo>
                  <a:lnTo>
                    <a:pt x="61" y="56"/>
                  </a:lnTo>
                  <a:lnTo>
                    <a:pt x="45" y="59"/>
                  </a:lnTo>
                  <a:lnTo>
                    <a:pt x="30" y="64"/>
                  </a:lnTo>
                  <a:lnTo>
                    <a:pt x="14" y="70"/>
                  </a:lnTo>
                  <a:lnTo>
                    <a:pt x="0" y="75"/>
                  </a:lnTo>
                  <a:lnTo>
                    <a:pt x="6" y="61"/>
                  </a:lnTo>
                  <a:lnTo>
                    <a:pt x="12" y="46"/>
                  </a:lnTo>
                  <a:lnTo>
                    <a:pt x="16" y="30"/>
                  </a:lnTo>
                  <a:lnTo>
                    <a:pt x="20" y="15"/>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54" name="Freeform 582"/>
            <p:cNvSpPr>
              <a:spLocks/>
            </p:cNvSpPr>
            <p:nvPr/>
          </p:nvSpPr>
          <p:spPr bwMode="auto">
            <a:xfrm>
              <a:off x="8298471" y="3865754"/>
              <a:ext cx="81800" cy="283893"/>
            </a:xfrm>
            <a:custGeom>
              <a:avLst/>
              <a:gdLst/>
              <a:ahLst/>
              <a:cxnLst>
                <a:cxn ang="0">
                  <a:pos x="14" y="0"/>
                </a:cxn>
                <a:cxn ang="0">
                  <a:pos x="34" y="0"/>
                </a:cxn>
                <a:cxn ang="0">
                  <a:pos x="34" y="99"/>
                </a:cxn>
                <a:cxn ang="0">
                  <a:pos x="31" y="102"/>
                </a:cxn>
                <a:cxn ang="0">
                  <a:pos x="14" y="118"/>
                </a:cxn>
                <a:cxn ang="0">
                  <a:pos x="0" y="104"/>
                </a:cxn>
                <a:cxn ang="0">
                  <a:pos x="14" y="90"/>
                </a:cxn>
                <a:cxn ang="0">
                  <a:pos x="14" y="0"/>
                </a:cxn>
              </a:cxnLst>
              <a:rect l="0" t="0" r="r" b="b"/>
              <a:pathLst>
                <a:path w="34" h="118">
                  <a:moveTo>
                    <a:pt x="14" y="0"/>
                  </a:moveTo>
                  <a:lnTo>
                    <a:pt x="34" y="0"/>
                  </a:lnTo>
                  <a:lnTo>
                    <a:pt x="34" y="99"/>
                  </a:lnTo>
                  <a:lnTo>
                    <a:pt x="31" y="102"/>
                  </a:lnTo>
                  <a:lnTo>
                    <a:pt x="14" y="118"/>
                  </a:lnTo>
                  <a:lnTo>
                    <a:pt x="0" y="104"/>
                  </a:lnTo>
                  <a:lnTo>
                    <a:pt x="14" y="90"/>
                  </a:lnTo>
                  <a:lnTo>
                    <a:pt x="1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55" name="Rectangle 583"/>
            <p:cNvSpPr>
              <a:spLocks noChangeArrowheads="1"/>
            </p:cNvSpPr>
            <p:nvPr/>
          </p:nvSpPr>
          <p:spPr bwMode="auto">
            <a:xfrm>
              <a:off x="8332153" y="3194517"/>
              <a:ext cx="48117" cy="67123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56" name="Rectangle 584"/>
            <p:cNvSpPr>
              <a:spLocks noChangeArrowheads="1"/>
            </p:cNvSpPr>
            <p:nvPr/>
          </p:nvSpPr>
          <p:spPr bwMode="auto">
            <a:xfrm>
              <a:off x="8332153" y="2934683"/>
              <a:ext cx="48117" cy="259834"/>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57" name="Freeform 585"/>
            <p:cNvSpPr>
              <a:spLocks/>
            </p:cNvSpPr>
            <p:nvPr/>
          </p:nvSpPr>
          <p:spPr bwMode="auto">
            <a:xfrm>
              <a:off x="8151713" y="2732590"/>
              <a:ext cx="221340" cy="221340"/>
            </a:xfrm>
            <a:custGeom>
              <a:avLst/>
              <a:gdLst/>
              <a:ahLst/>
              <a:cxnLst>
                <a:cxn ang="0">
                  <a:pos x="15" y="0"/>
                </a:cxn>
                <a:cxn ang="0">
                  <a:pos x="92" y="77"/>
                </a:cxn>
                <a:cxn ang="0">
                  <a:pos x="78" y="92"/>
                </a:cxn>
                <a:cxn ang="0">
                  <a:pos x="0" y="14"/>
                </a:cxn>
                <a:cxn ang="0">
                  <a:pos x="15" y="0"/>
                </a:cxn>
              </a:cxnLst>
              <a:rect l="0" t="0" r="r" b="b"/>
              <a:pathLst>
                <a:path w="92" h="92">
                  <a:moveTo>
                    <a:pt x="15" y="0"/>
                  </a:moveTo>
                  <a:lnTo>
                    <a:pt x="92" y="77"/>
                  </a:lnTo>
                  <a:lnTo>
                    <a:pt x="78" y="92"/>
                  </a:lnTo>
                  <a:lnTo>
                    <a:pt x="0" y="14"/>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71" name="群組 270"/>
          <p:cNvGrpSpPr/>
          <p:nvPr/>
        </p:nvGrpSpPr>
        <p:grpSpPr>
          <a:xfrm>
            <a:off x="3217153" y="1844824"/>
            <a:ext cx="2340911" cy="3363405"/>
            <a:chOff x="467544" y="1844824"/>
            <a:chExt cx="2340911" cy="3363405"/>
          </a:xfrm>
        </p:grpSpPr>
        <p:sp>
          <p:nvSpPr>
            <p:cNvPr id="272" name="Rectangle 448"/>
            <p:cNvSpPr>
              <a:spLocks noChangeArrowheads="1"/>
            </p:cNvSpPr>
            <p:nvPr/>
          </p:nvSpPr>
          <p:spPr bwMode="auto">
            <a:xfrm>
              <a:off x="489197" y="1866477"/>
              <a:ext cx="2295199" cy="3315288"/>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3" name="Freeform 449"/>
            <p:cNvSpPr>
              <a:spLocks noEditPoints="1"/>
            </p:cNvSpPr>
            <p:nvPr/>
          </p:nvSpPr>
          <p:spPr bwMode="auto">
            <a:xfrm>
              <a:off x="467544" y="1844824"/>
              <a:ext cx="2340911" cy="3363405"/>
            </a:xfrm>
            <a:custGeom>
              <a:avLst/>
              <a:gdLst/>
              <a:ahLst/>
              <a:cxnLst>
                <a:cxn ang="0">
                  <a:pos x="909" y="1378"/>
                </a:cxn>
                <a:cxn ang="0">
                  <a:pos x="816" y="1378"/>
                </a:cxn>
                <a:cxn ang="0">
                  <a:pos x="762" y="1378"/>
                </a:cxn>
                <a:cxn ang="0">
                  <a:pos x="682" y="1398"/>
                </a:cxn>
                <a:cxn ang="0">
                  <a:pos x="615" y="1398"/>
                </a:cxn>
                <a:cxn ang="0">
                  <a:pos x="535" y="1378"/>
                </a:cxn>
                <a:cxn ang="0">
                  <a:pos x="441" y="1378"/>
                </a:cxn>
                <a:cxn ang="0">
                  <a:pos x="388" y="1378"/>
                </a:cxn>
                <a:cxn ang="0">
                  <a:pos x="307" y="1398"/>
                </a:cxn>
                <a:cxn ang="0">
                  <a:pos x="240" y="1398"/>
                </a:cxn>
                <a:cxn ang="0">
                  <a:pos x="160" y="1378"/>
                </a:cxn>
                <a:cxn ang="0">
                  <a:pos x="66" y="1378"/>
                </a:cxn>
                <a:cxn ang="0">
                  <a:pos x="26" y="1398"/>
                </a:cxn>
                <a:cxn ang="0">
                  <a:pos x="0" y="1337"/>
                </a:cxn>
                <a:cxn ang="0">
                  <a:pos x="953" y="1318"/>
                </a:cxn>
                <a:cxn ang="0">
                  <a:pos x="20" y="1271"/>
                </a:cxn>
                <a:cxn ang="0">
                  <a:pos x="973" y="1225"/>
                </a:cxn>
                <a:cxn ang="0">
                  <a:pos x="0" y="1176"/>
                </a:cxn>
                <a:cxn ang="0">
                  <a:pos x="0" y="1150"/>
                </a:cxn>
                <a:cxn ang="0">
                  <a:pos x="953" y="1130"/>
                </a:cxn>
                <a:cxn ang="0">
                  <a:pos x="20" y="1083"/>
                </a:cxn>
                <a:cxn ang="0">
                  <a:pos x="973" y="1037"/>
                </a:cxn>
                <a:cxn ang="0">
                  <a:pos x="0" y="989"/>
                </a:cxn>
                <a:cxn ang="0">
                  <a:pos x="0" y="962"/>
                </a:cxn>
                <a:cxn ang="0">
                  <a:pos x="953" y="943"/>
                </a:cxn>
                <a:cxn ang="0">
                  <a:pos x="20" y="895"/>
                </a:cxn>
                <a:cxn ang="0">
                  <a:pos x="973" y="849"/>
                </a:cxn>
                <a:cxn ang="0">
                  <a:pos x="0" y="801"/>
                </a:cxn>
                <a:cxn ang="0">
                  <a:pos x="0" y="775"/>
                </a:cxn>
                <a:cxn ang="0">
                  <a:pos x="953" y="755"/>
                </a:cxn>
                <a:cxn ang="0">
                  <a:pos x="20" y="707"/>
                </a:cxn>
                <a:cxn ang="0">
                  <a:pos x="973" y="662"/>
                </a:cxn>
                <a:cxn ang="0">
                  <a:pos x="0" y="614"/>
                </a:cxn>
                <a:cxn ang="0">
                  <a:pos x="0" y="587"/>
                </a:cxn>
                <a:cxn ang="0">
                  <a:pos x="953" y="568"/>
                </a:cxn>
                <a:cxn ang="0">
                  <a:pos x="20" y="519"/>
                </a:cxn>
                <a:cxn ang="0">
                  <a:pos x="973" y="474"/>
                </a:cxn>
                <a:cxn ang="0">
                  <a:pos x="0" y="426"/>
                </a:cxn>
                <a:cxn ang="0">
                  <a:pos x="0" y="399"/>
                </a:cxn>
                <a:cxn ang="0">
                  <a:pos x="953" y="380"/>
                </a:cxn>
                <a:cxn ang="0">
                  <a:pos x="20" y="332"/>
                </a:cxn>
                <a:cxn ang="0">
                  <a:pos x="973" y="286"/>
                </a:cxn>
                <a:cxn ang="0">
                  <a:pos x="0" y="239"/>
                </a:cxn>
                <a:cxn ang="0">
                  <a:pos x="0" y="211"/>
                </a:cxn>
                <a:cxn ang="0">
                  <a:pos x="953" y="193"/>
                </a:cxn>
                <a:cxn ang="0">
                  <a:pos x="20" y="144"/>
                </a:cxn>
                <a:cxn ang="0">
                  <a:pos x="973" y="98"/>
                </a:cxn>
                <a:cxn ang="0">
                  <a:pos x="0" y="51"/>
                </a:cxn>
                <a:cxn ang="0">
                  <a:pos x="0" y="23"/>
                </a:cxn>
                <a:cxn ang="0">
                  <a:pos x="918" y="0"/>
                </a:cxn>
                <a:cxn ang="0">
                  <a:pos x="838" y="20"/>
                </a:cxn>
                <a:cxn ang="0">
                  <a:pos x="771" y="20"/>
                </a:cxn>
                <a:cxn ang="0">
                  <a:pos x="691" y="0"/>
                </a:cxn>
                <a:cxn ang="0">
                  <a:pos x="597" y="0"/>
                </a:cxn>
                <a:cxn ang="0">
                  <a:pos x="544" y="0"/>
                </a:cxn>
                <a:cxn ang="0">
                  <a:pos x="463" y="20"/>
                </a:cxn>
                <a:cxn ang="0">
                  <a:pos x="396" y="20"/>
                </a:cxn>
                <a:cxn ang="0">
                  <a:pos x="316" y="0"/>
                </a:cxn>
                <a:cxn ang="0">
                  <a:pos x="222" y="0"/>
                </a:cxn>
                <a:cxn ang="0">
                  <a:pos x="169" y="0"/>
                </a:cxn>
                <a:cxn ang="0">
                  <a:pos x="89" y="20"/>
                </a:cxn>
                <a:cxn ang="0">
                  <a:pos x="22" y="20"/>
                </a:cxn>
              </a:cxnLst>
              <a:rect l="0" t="0" r="r" b="b"/>
              <a:pathLst>
                <a:path w="973" h="1398">
                  <a:moveTo>
                    <a:pt x="949" y="1378"/>
                  </a:moveTo>
                  <a:lnTo>
                    <a:pt x="963" y="1378"/>
                  </a:lnTo>
                  <a:lnTo>
                    <a:pt x="963" y="1385"/>
                  </a:lnTo>
                  <a:lnTo>
                    <a:pt x="973" y="1385"/>
                  </a:lnTo>
                  <a:lnTo>
                    <a:pt x="973" y="1398"/>
                  </a:lnTo>
                  <a:lnTo>
                    <a:pt x="949" y="1398"/>
                  </a:lnTo>
                  <a:lnTo>
                    <a:pt x="949" y="1378"/>
                  </a:lnTo>
                  <a:close/>
                  <a:moveTo>
                    <a:pt x="923" y="1378"/>
                  </a:moveTo>
                  <a:lnTo>
                    <a:pt x="936" y="1378"/>
                  </a:lnTo>
                  <a:lnTo>
                    <a:pt x="936" y="1398"/>
                  </a:lnTo>
                  <a:lnTo>
                    <a:pt x="923" y="1398"/>
                  </a:lnTo>
                  <a:lnTo>
                    <a:pt x="923" y="1378"/>
                  </a:lnTo>
                  <a:close/>
                  <a:moveTo>
                    <a:pt x="896" y="1378"/>
                  </a:moveTo>
                  <a:lnTo>
                    <a:pt x="909" y="1378"/>
                  </a:lnTo>
                  <a:lnTo>
                    <a:pt x="909" y="1398"/>
                  </a:lnTo>
                  <a:lnTo>
                    <a:pt x="896" y="1398"/>
                  </a:lnTo>
                  <a:lnTo>
                    <a:pt x="896" y="1378"/>
                  </a:lnTo>
                  <a:close/>
                  <a:moveTo>
                    <a:pt x="869" y="1378"/>
                  </a:moveTo>
                  <a:lnTo>
                    <a:pt x="883" y="1378"/>
                  </a:lnTo>
                  <a:lnTo>
                    <a:pt x="883" y="1398"/>
                  </a:lnTo>
                  <a:lnTo>
                    <a:pt x="869" y="1398"/>
                  </a:lnTo>
                  <a:lnTo>
                    <a:pt x="869" y="1378"/>
                  </a:lnTo>
                  <a:close/>
                  <a:moveTo>
                    <a:pt x="842" y="1378"/>
                  </a:moveTo>
                  <a:lnTo>
                    <a:pt x="856" y="1378"/>
                  </a:lnTo>
                  <a:lnTo>
                    <a:pt x="856" y="1398"/>
                  </a:lnTo>
                  <a:lnTo>
                    <a:pt x="842" y="1398"/>
                  </a:lnTo>
                  <a:lnTo>
                    <a:pt x="842" y="1378"/>
                  </a:lnTo>
                  <a:close/>
                  <a:moveTo>
                    <a:pt x="816" y="1378"/>
                  </a:moveTo>
                  <a:lnTo>
                    <a:pt x="829" y="1378"/>
                  </a:lnTo>
                  <a:lnTo>
                    <a:pt x="829" y="1398"/>
                  </a:lnTo>
                  <a:lnTo>
                    <a:pt x="816" y="1398"/>
                  </a:lnTo>
                  <a:lnTo>
                    <a:pt x="816" y="1378"/>
                  </a:lnTo>
                  <a:close/>
                  <a:moveTo>
                    <a:pt x="789" y="1378"/>
                  </a:moveTo>
                  <a:lnTo>
                    <a:pt x="802" y="1378"/>
                  </a:lnTo>
                  <a:lnTo>
                    <a:pt x="802" y="1398"/>
                  </a:lnTo>
                  <a:lnTo>
                    <a:pt x="789" y="1398"/>
                  </a:lnTo>
                  <a:lnTo>
                    <a:pt x="789" y="1378"/>
                  </a:lnTo>
                  <a:close/>
                  <a:moveTo>
                    <a:pt x="762" y="1378"/>
                  </a:moveTo>
                  <a:lnTo>
                    <a:pt x="775" y="1378"/>
                  </a:lnTo>
                  <a:lnTo>
                    <a:pt x="775" y="1398"/>
                  </a:lnTo>
                  <a:lnTo>
                    <a:pt x="762" y="1398"/>
                  </a:lnTo>
                  <a:lnTo>
                    <a:pt x="762" y="1378"/>
                  </a:lnTo>
                  <a:close/>
                  <a:moveTo>
                    <a:pt x="735" y="1378"/>
                  </a:moveTo>
                  <a:lnTo>
                    <a:pt x="749" y="1378"/>
                  </a:lnTo>
                  <a:lnTo>
                    <a:pt x="749" y="1398"/>
                  </a:lnTo>
                  <a:lnTo>
                    <a:pt x="735" y="1398"/>
                  </a:lnTo>
                  <a:lnTo>
                    <a:pt x="735" y="1378"/>
                  </a:lnTo>
                  <a:close/>
                  <a:moveTo>
                    <a:pt x="709" y="1378"/>
                  </a:moveTo>
                  <a:lnTo>
                    <a:pt x="722" y="1378"/>
                  </a:lnTo>
                  <a:lnTo>
                    <a:pt x="722" y="1398"/>
                  </a:lnTo>
                  <a:lnTo>
                    <a:pt x="709" y="1398"/>
                  </a:lnTo>
                  <a:lnTo>
                    <a:pt x="709" y="1378"/>
                  </a:lnTo>
                  <a:close/>
                  <a:moveTo>
                    <a:pt x="682" y="1378"/>
                  </a:moveTo>
                  <a:lnTo>
                    <a:pt x="695" y="1378"/>
                  </a:lnTo>
                  <a:lnTo>
                    <a:pt x="695" y="1398"/>
                  </a:lnTo>
                  <a:lnTo>
                    <a:pt x="682" y="1398"/>
                  </a:lnTo>
                  <a:lnTo>
                    <a:pt x="682" y="1378"/>
                  </a:lnTo>
                  <a:close/>
                  <a:moveTo>
                    <a:pt x="655" y="1378"/>
                  </a:moveTo>
                  <a:lnTo>
                    <a:pt x="668" y="1378"/>
                  </a:lnTo>
                  <a:lnTo>
                    <a:pt x="668" y="1398"/>
                  </a:lnTo>
                  <a:lnTo>
                    <a:pt x="655" y="1398"/>
                  </a:lnTo>
                  <a:lnTo>
                    <a:pt x="655" y="1378"/>
                  </a:lnTo>
                  <a:close/>
                  <a:moveTo>
                    <a:pt x="628" y="1378"/>
                  </a:moveTo>
                  <a:lnTo>
                    <a:pt x="642" y="1378"/>
                  </a:lnTo>
                  <a:lnTo>
                    <a:pt x="642" y="1398"/>
                  </a:lnTo>
                  <a:lnTo>
                    <a:pt x="628" y="1398"/>
                  </a:lnTo>
                  <a:lnTo>
                    <a:pt x="628" y="1378"/>
                  </a:lnTo>
                  <a:close/>
                  <a:moveTo>
                    <a:pt x="602" y="1378"/>
                  </a:moveTo>
                  <a:lnTo>
                    <a:pt x="615" y="1378"/>
                  </a:lnTo>
                  <a:lnTo>
                    <a:pt x="615" y="1398"/>
                  </a:lnTo>
                  <a:lnTo>
                    <a:pt x="602" y="1398"/>
                  </a:lnTo>
                  <a:lnTo>
                    <a:pt x="602" y="1378"/>
                  </a:lnTo>
                  <a:close/>
                  <a:moveTo>
                    <a:pt x="575" y="1378"/>
                  </a:moveTo>
                  <a:lnTo>
                    <a:pt x="588" y="1378"/>
                  </a:lnTo>
                  <a:lnTo>
                    <a:pt x="588" y="1398"/>
                  </a:lnTo>
                  <a:lnTo>
                    <a:pt x="575" y="1398"/>
                  </a:lnTo>
                  <a:lnTo>
                    <a:pt x="575" y="1378"/>
                  </a:lnTo>
                  <a:close/>
                  <a:moveTo>
                    <a:pt x="548" y="1378"/>
                  </a:moveTo>
                  <a:lnTo>
                    <a:pt x="561" y="1378"/>
                  </a:lnTo>
                  <a:lnTo>
                    <a:pt x="561" y="1398"/>
                  </a:lnTo>
                  <a:lnTo>
                    <a:pt x="548" y="1398"/>
                  </a:lnTo>
                  <a:lnTo>
                    <a:pt x="548" y="1378"/>
                  </a:lnTo>
                  <a:close/>
                  <a:moveTo>
                    <a:pt x="521" y="1378"/>
                  </a:moveTo>
                  <a:lnTo>
                    <a:pt x="535" y="1378"/>
                  </a:lnTo>
                  <a:lnTo>
                    <a:pt x="535" y="1398"/>
                  </a:lnTo>
                  <a:lnTo>
                    <a:pt x="521" y="1398"/>
                  </a:lnTo>
                  <a:lnTo>
                    <a:pt x="521" y="1378"/>
                  </a:lnTo>
                  <a:close/>
                  <a:moveTo>
                    <a:pt x="495" y="1378"/>
                  </a:moveTo>
                  <a:lnTo>
                    <a:pt x="508" y="1378"/>
                  </a:lnTo>
                  <a:lnTo>
                    <a:pt x="508" y="1398"/>
                  </a:lnTo>
                  <a:lnTo>
                    <a:pt x="495" y="1398"/>
                  </a:lnTo>
                  <a:lnTo>
                    <a:pt x="495" y="1378"/>
                  </a:lnTo>
                  <a:close/>
                  <a:moveTo>
                    <a:pt x="468" y="1378"/>
                  </a:moveTo>
                  <a:lnTo>
                    <a:pt x="481" y="1378"/>
                  </a:lnTo>
                  <a:lnTo>
                    <a:pt x="481" y="1398"/>
                  </a:lnTo>
                  <a:lnTo>
                    <a:pt x="468" y="1398"/>
                  </a:lnTo>
                  <a:lnTo>
                    <a:pt x="468" y="1378"/>
                  </a:lnTo>
                  <a:close/>
                  <a:moveTo>
                    <a:pt x="441" y="1378"/>
                  </a:moveTo>
                  <a:lnTo>
                    <a:pt x="454" y="1378"/>
                  </a:lnTo>
                  <a:lnTo>
                    <a:pt x="454" y="1398"/>
                  </a:lnTo>
                  <a:lnTo>
                    <a:pt x="441" y="1398"/>
                  </a:lnTo>
                  <a:lnTo>
                    <a:pt x="441" y="1378"/>
                  </a:lnTo>
                  <a:close/>
                  <a:moveTo>
                    <a:pt x="414" y="1378"/>
                  </a:moveTo>
                  <a:lnTo>
                    <a:pt x="428" y="1378"/>
                  </a:lnTo>
                  <a:lnTo>
                    <a:pt x="428" y="1398"/>
                  </a:lnTo>
                  <a:lnTo>
                    <a:pt x="414" y="1398"/>
                  </a:lnTo>
                  <a:lnTo>
                    <a:pt x="414" y="1378"/>
                  </a:lnTo>
                  <a:close/>
                  <a:moveTo>
                    <a:pt x="388" y="1378"/>
                  </a:moveTo>
                  <a:lnTo>
                    <a:pt x="401" y="1378"/>
                  </a:lnTo>
                  <a:lnTo>
                    <a:pt x="401" y="1398"/>
                  </a:lnTo>
                  <a:lnTo>
                    <a:pt x="388" y="1398"/>
                  </a:lnTo>
                  <a:lnTo>
                    <a:pt x="388" y="1378"/>
                  </a:lnTo>
                  <a:close/>
                  <a:moveTo>
                    <a:pt x="361" y="1378"/>
                  </a:moveTo>
                  <a:lnTo>
                    <a:pt x="374" y="1378"/>
                  </a:lnTo>
                  <a:lnTo>
                    <a:pt x="374" y="1398"/>
                  </a:lnTo>
                  <a:lnTo>
                    <a:pt x="361" y="1398"/>
                  </a:lnTo>
                  <a:lnTo>
                    <a:pt x="361" y="1378"/>
                  </a:lnTo>
                  <a:close/>
                  <a:moveTo>
                    <a:pt x="334" y="1378"/>
                  </a:moveTo>
                  <a:lnTo>
                    <a:pt x="347" y="1378"/>
                  </a:lnTo>
                  <a:lnTo>
                    <a:pt x="347" y="1398"/>
                  </a:lnTo>
                  <a:lnTo>
                    <a:pt x="334" y="1398"/>
                  </a:lnTo>
                  <a:lnTo>
                    <a:pt x="334" y="1378"/>
                  </a:lnTo>
                  <a:close/>
                  <a:moveTo>
                    <a:pt x="307" y="1378"/>
                  </a:moveTo>
                  <a:lnTo>
                    <a:pt x="321" y="1378"/>
                  </a:lnTo>
                  <a:lnTo>
                    <a:pt x="321" y="1398"/>
                  </a:lnTo>
                  <a:lnTo>
                    <a:pt x="307" y="1398"/>
                  </a:lnTo>
                  <a:lnTo>
                    <a:pt x="307" y="1378"/>
                  </a:lnTo>
                  <a:close/>
                  <a:moveTo>
                    <a:pt x="281" y="1378"/>
                  </a:moveTo>
                  <a:lnTo>
                    <a:pt x="294" y="1378"/>
                  </a:lnTo>
                  <a:lnTo>
                    <a:pt x="294" y="1398"/>
                  </a:lnTo>
                  <a:lnTo>
                    <a:pt x="281" y="1398"/>
                  </a:lnTo>
                  <a:lnTo>
                    <a:pt x="281" y="1378"/>
                  </a:lnTo>
                  <a:close/>
                  <a:moveTo>
                    <a:pt x="254" y="1378"/>
                  </a:moveTo>
                  <a:lnTo>
                    <a:pt x="267" y="1378"/>
                  </a:lnTo>
                  <a:lnTo>
                    <a:pt x="267" y="1398"/>
                  </a:lnTo>
                  <a:lnTo>
                    <a:pt x="254" y="1398"/>
                  </a:lnTo>
                  <a:lnTo>
                    <a:pt x="254" y="1378"/>
                  </a:lnTo>
                  <a:close/>
                  <a:moveTo>
                    <a:pt x="227" y="1378"/>
                  </a:moveTo>
                  <a:lnTo>
                    <a:pt x="240" y="1378"/>
                  </a:lnTo>
                  <a:lnTo>
                    <a:pt x="240" y="1398"/>
                  </a:lnTo>
                  <a:lnTo>
                    <a:pt x="227" y="1398"/>
                  </a:lnTo>
                  <a:lnTo>
                    <a:pt x="227" y="1378"/>
                  </a:lnTo>
                  <a:close/>
                  <a:moveTo>
                    <a:pt x="200" y="1378"/>
                  </a:moveTo>
                  <a:lnTo>
                    <a:pt x="214" y="1378"/>
                  </a:lnTo>
                  <a:lnTo>
                    <a:pt x="214" y="1398"/>
                  </a:lnTo>
                  <a:lnTo>
                    <a:pt x="200" y="1398"/>
                  </a:lnTo>
                  <a:lnTo>
                    <a:pt x="200" y="1378"/>
                  </a:lnTo>
                  <a:close/>
                  <a:moveTo>
                    <a:pt x="173" y="1378"/>
                  </a:moveTo>
                  <a:lnTo>
                    <a:pt x="187" y="1378"/>
                  </a:lnTo>
                  <a:lnTo>
                    <a:pt x="187" y="1398"/>
                  </a:lnTo>
                  <a:lnTo>
                    <a:pt x="173" y="1398"/>
                  </a:lnTo>
                  <a:lnTo>
                    <a:pt x="173" y="1378"/>
                  </a:lnTo>
                  <a:close/>
                  <a:moveTo>
                    <a:pt x="147" y="1378"/>
                  </a:moveTo>
                  <a:lnTo>
                    <a:pt x="160" y="1378"/>
                  </a:lnTo>
                  <a:lnTo>
                    <a:pt x="160" y="1398"/>
                  </a:lnTo>
                  <a:lnTo>
                    <a:pt x="147" y="1398"/>
                  </a:lnTo>
                  <a:lnTo>
                    <a:pt x="147" y="1378"/>
                  </a:lnTo>
                  <a:close/>
                  <a:moveTo>
                    <a:pt x="120" y="1378"/>
                  </a:moveTo>
                  <a:lnTo>
                    <a:pt x="133" y="1378"/>
                  </a:lnTo>
                  <a:lnTo>
                    <a:pt x="133" y="1398"/>
                  </a:lnTo>
                  <a:lnTo>
                    <a:pt x="120" y="1398"/>
                  </a:lnTo>
                  <a:lnTo>
                    <a:pt x="120" y="1378"/>
                  </a:lnTo>
                  <a:close/>
                  <a:moveTo>
                    <a:pt x="93" y="1378"/>
                  </a:moveTo>
                  <a:lnTo>
                    <a:pt x="107" y="1378"/>
                  </a:lnTo>
                  <a:lnTo>
                    <a:pt x="107" y="1398"/>
                  </a:lnTo>
                  <a:lnTo>
                    <a:pt x="93" y="1398"/>
                  </a:lnTo>
                  <a:lnTo>
                    <a:pt x="93" y="1378"/>
                  </a:lnTo>
                  <a:close/>
                  <a:moveTo>
                    <a:pt x="66" y="1378"/>
                  </a:moveTo>
                  <a:lnTo>
                    <a:pt x="80" y="1378"/>
                  </a:lnTo>
                  <a:lnTo>
                    <a:pt x="80" y="1398"/>
                  </a:lnTo>
                  <a:lnTo>
                    <a:pt x="66" y="1398"/>
                  </a:lnTo>
                  <a:lnTo>
                    <a:pt x="66" y="1378"/>
                  </a:lnTo>
                  <a:close/>
                  <a:moveTo>
                    <a:pt x="40" y="1378"/>
                  </a:moveTo>
                  <a:lnTo>
                    <a:pt x="53" y="1378"/>
                  </a:lnTo>
                  <a:lnTo>
                    <a:pt x="53" y="1398"/>
                  </a:lnTo>
                  <a:lnTo>
                    <a:pt x="40" y="1398"/>
                  </a:lnTo>
                  <a:lnTo>
                    <a:pt x="40" y="1378"/>
                  </a:lnTo>
                  <a:close/>
                  <a:moveTo>
                    <a:pt x="0" y="1364"/>
                  </a:moveTo>
                  <a:lnTo>
                    <a:pt x="20" y="1364"/>
                  </a:lnTo>
                  <a:lnTo>
                    <a:pt x="20" y="1378"/>
                  </a:lnTo>
                  <a:lnTo>
                    <a:pt x="26" y="1378"/>
                  </a:lnTo>
                  <a:lnTo>
                    <a:pt x="26" y="1398"/>
                  </a:lnTo>
                  <a:lnTo>
                    <a:pt x="13" y="1398"/>
                  </a:lnTo>
                  <a:lnTo>
                    <a:pt x="13" y="1378"/>
                  </a:lnTo>
                  <a:lnTo>
                    <a:pt x="0" y="1378"/>
                  </a:lnTo>
                  <a:lnTo>
                    <a:pt x="0" y="1364"/>
                  </a:lnTo>
                  <a:close/>
                  <a:moveTo>
                    <a:pt x="953" y="1358"/>
                  </a:moveTo>
                  <a:lnTo>
                    <a:pt x="973" y="1358"/>
                  </a:lnTo>
                  <a:lnTo>
                    <a:pt x="973" y="1372"/>
                  </a:lnTo>
                  <a:lnTo>
                    <a:pt x="953" y="1372"/>
                  </a:lnTo>
                  <a:lnTo>
                    <a:pt x="953" y="1358"/>
                  </a:lnTo>
                  <a:close/>
                  <a:moveTo>
                    <a:pt x="0" y="1337"/>
                  </a:moveTo>
                  <a:lnTo>
                    <a:pt x="20" y="1337"/>
                  </a:lnTo>
                  <a:lnTo>
                    <a:pt x="20" y="1351"/>
                  </a:lnTo>
                  <a:lnTo>
                    <a:pt x="0" y="1351"/>
                  </a:lnTo>
                  <a:lnTo>
                    <a:pt x="0" y="1337"/>
                  </a:lnTo>
                  <a:close/>
                  <a:moveTo>
                    <a:pt x="953" y="1332"/>
                  </a:moveTo>
                  <a:lnTo>
                    <a:pt x="973" y="1332"/>
                  </a:lnTo>
                  <a:lnTo>
                    <a:pt x="973" y="1345"/>
                  </a:lnTo>
                  <a:lnTo>
                    <a:pt x="953" y="1345"/>
                  </a:lnTo>
                  <a:lnTo>
                    <a:pt x="953" y="1332"/>
                  </a:lnTo>
                  <a:close/>
                  <a:moveTo>
                    <a:pt x="0" y="1311"/>
                  </a:moveTo>
                  <a:lnTo>
                    <a:pt x="20" y="1311"/>
                  </a:lnTo>
                  <a:lnTo>
                    <a:pt x="20" y="1324"/>
                  </a:lnTo>
                  <a:lnTo>
                    <a:pt x="0" y="1324"/>
                  </a:lnTo>
                  <a:lnTo>
                    <a:pt x="0" y="1311"/>
                  </a:lnTo>
                  <a:close/>
                  <a:moveTo>
                    <a:pt x="953" y="1305"/>
                  </a:moveTo>
                  <a:lnTo>
                    <a:pt x="973" y="1305"/>
                  </a:lnTo>
                  <a:lnTo>
                    <a:pt x="973" y="1318"/>
                  </a:lnTo>
                  <a:lnTo>
                    <a:pt x="953" y="1318"/>
                  </a:lnTo>
                  <a:lnTo>
                    <a:pt x="953" y="1305"/>
                  </a:lnTo>
                  <a:close/>
                  <a:moveTo>
                    <a:pt x="0" y="1283"/>
                  </a:moveTo>
                  <a:lnTo>
                    <a:pt x="20" y="1283"/>
                  </a:lnTo>
                  <a:lnTo>
                    <a:pt x="20" y="1297"/>
                  </a:lnTo>
                  <a:lnTo>
                    <a:pt x="0" y="1297"/>
                  </a:lnTo>
                  <a:lnTo>
                    <a:pt x="0" y="1283"/>
                  </a:lnTo>
                  <a:close/>
                  <a:moveTo>
                    <a:pt x="953" y="1278"/>
                  </a:moveTo>
                  <a:lnTo>
                    <a:pt x="973" y="1278"/>
                  </a:lnTo>
                  <a:lnTo>
                    <a:pt x="973" y="1291"/>
                  </a:lnTo>
                  <a:lnTo>
                    <a:pt x="953" y="1291"/>
                  </a:lnTo>
                  <a:lnTo>
                    <a:pt x="953" y="1278"/>
                  </a:lnTo>
                  <a:close/>
                  <a:moveTo>
                    <a:pt x="0" y="1257"/>
                  </a:moveTo>
                  <a:lnTo>
                    <a:pt x="20" y="1257"/>
                  </a:lnTo>
                  <a:lnTo>
                    <a:pt x="20" y="1271"/>
                  </a:lnTo>
                  <a:lnTo>
                    <a:pt x="0" y="1271"/>
                  </a:lnTo>
                  <a:lnTo>
                    <a:pt x="0" y="1257"/>
                  </a:lnTo>
                  <a:close/>
                  <a:moveTo>
                    <a:pt x="953" y="1251"/>
                  </a:moveTo>
                  <a:lnTo>
                    <a:pt x="973" y="1251"/>
                  </a:lnTo>
                  <a:lnTo>
                    <a:pt x="973" y="1265"/>
                  </a:lnTo>
                  <a:lnTo>
                    <a:pt x="953" y="1265"/>
                  </a:lnTo>
                  <a:lnTo>
                    <a:pt x="953" y="1251"/>
                  </a:lnTo>
                  <a:close/>
                  <a:moveTo>
                    <a:pt x="0" y="1230"/>
                  </a:moveTo>
                  <a:lnTo>
                    <a:pt x="20" y="1230"/>
                  </a:lnTo>
                  <a:lnTo>
                    <a:pt x="20" y="1243"/>
                  </a:lnTo>
                  <a:lnTo>
                    <a:pt x="0" y="1243"/>
                  </a:lnTo>
                  <a:lnTo>
                    <a:pt x="0" y="1230"/>
                  </a:lnTo>
                  <a:close/>
                  <a:moveTo>
                    <a:pt x="953" y="1225"/>
                  </a:moveTo>
                  <a:lnTo>
                    <a:pt x="973" y="1225"/>
                  </a:lnTo>
                  <a:lnTo>
                    <a:pt x="973" y="1238"/>
                  </a:lnTo>
                  <a:lnTo>
                    <a:pt x="953" y="1238"/>
                  </a:lnTo>
                  <a:lnTo>
                    <a:pt x="953" y="1225"/>
                  </a:lnTo>
                  <a:close/>
                  <a:moveTo>
                    <a:pt x="0" y="1203"/>
                  </a:moveTo>
                  <a:lnTo>
                    <a:pt x="20" y="1203"/>
                  </a:lnTo>
                  <a:lnTo>
                    <a:pt x="20" y="1217"/>
                  </a:lnTo>
                  <a:lnTo>
                    <a:pt x="0" y="1217"/>
                  </a:lnTo>
                  <a:lnTo>
                    <a:pt x="0" y="1203"/>
                  </a:lnTo>
                  <a:close/>
                  <a:moveTo>
                    <a:pt x="953" y="1198"/>
                  </a:moveTo>
                  <a:lnTo>
                    <a:pt x="973" y="1198"/>
                  </a:lnTo>
                  <a:lnTo>
                    <a:pt x="973" y="1211"/>
                  </a:lnTo>
                  <a:lnTo>
                    <a:pt x="953" y="1211"/>
                  </a:lnTo>
                  <a:lnTo>
                    <a:pt x="953" y="1198"/>
                  </a:lnTo>
                  <a:close/>
                  <a:moveTo>
                    <a:pt x="0" y="1176"/>
                  </a:moveTo>
                  <a:lnTo>
                    <a:pt x="20" y="1176"/>
                  </a:lnTo>
                  <a:lnTo>
                    <a:pt x="20" y="1190"/>
                  </a:lnTo>
                  <a:lnTo>
                    <a:pt x="0" y="1190"/>
                  </a:lnTo>
                  <a:lnTo>
                    <a:pt x="0" y="1176"/>
                  </a:lnTo>
                  <a:close/>
                  <a:moveTo>
                    <a:pt x="953" y="1171"/>
                  </a:moveTo>
                  <a:lnTo>
                    <a:pt x="973" y="1171"/>
                  </a:lnTo>
                  <a:lnTo>
                    <a:pt x="973" y="1184"/>
                  </a:lnTo>
                  <a:lnTo>
                    <a:pt x="953" y="1184"/>
                  </a:lnTo>
                  <a:lnTo>
                    <a:pt x="953" y="1171"/>
                  </a:lnTo>
                  <a:close/>
                  <a:moveTo>
                    <a:pt x="0" y="1150"/>
                  </a:moveTo>
                  <a:lnTo>
                    <a:pt x="20" y="1150"/>
                  </a:lnTo>
                  <a:lnTo>
                    <a:pt x="20" y="1163"/>
                  </a:lnTo>
                  <a:lnTo>
                    <a:pt x="0" y="1163"/>
                  </a:lnTo>
                  <a:lnTo>
                    <a:pt x="0" y="1150"/>
                  </a:lnTo>
                  <a:close/>
                  <a:moveTo>
                    <a:pt x="953" y="1144"/>
                  </a:moveTo>
                  <a:lnTo>
                    <a:pt x="973" y="1144"/>
                  </a:lnTo>
                  <a:lnTo>
                    <a:pt x="973" y="1157"/>
                  </a:lnTo>
                  <a:lnTo>
                    <a:pt x="953" y="1157"/>
                  </a:lnTo>
                  <a:lnTo>
                    <a:pt x="953" y="1144"/>
                  </a:lnTo>
                  <a:close/>
                  <a:moveTo>
                    <a:pt x="0" y="1123"/>
                  </a:moveTo>
                  <a:lnTo>
                    <a:pt x="20" y="1123"/>
                  </a:lnTo>
                  <a:lnTo>
                    <a:pt x="20" y="1136"/>
                  </a:lnTo>
                  <a:lnTo>
                    <a:pt x="0" y="1136"/>
                  </a:lnTo>
                  <a:lnTo>
                    <a:pt x="0" y="1123"/>
                  </a:lnTo>
                  <a:close/>
                  <a:moveTo>
                    <a:pt x="953" y="1117"/>
                  </a:moveTo>
                  <a:lnTo>
                    <a:pt x="973" y="1117"/>
                  </a:lnTo>
                  <a:lnTo>
                    <a:pt x="973" y="1130"/>
                  </a:lnTo>
                  <a:lnTo>
                    <a:pt x="953" y="1130"/>
                  </a:lnTo>
                  <a:lnTo>
                    <a:pt x="953" y="1117"/>
                  </a:lnTo>
                  <a:close/>
                  <a:moveTo>
                    <a:pt x="0" y="1096"/>
                  </a:moveTo>
                  <a:lnTo>
                    <a:pt x="20" y="1096"/>
                  </a:lnTo>
                  <a:lnTo>
                    <a:pt x="20" y="1110"/>
                  </a:lnTo>
                  <a:lnTo>
                    <a:pt x="0" y="1110"/>
                  </a:lnTo>
                  <a:lnTo>
                    <a:pt x="0" y="1096"/>
                  </a:lnTo>
                  <a:close/>
                  <a:moveTo>
                    <a:pt x="953" y="1090"/>
                  </a:moveTo>
                  <a:lnTo>
                    <a:pt x="973" y="1090"/>
                  </a:lnTo>
                  <a:lnTo>
                    <a:pt x="973" y="1104"/>
                  </a:lnTo>
                  <a:lnTo>
                    <a:pt x="953" y="1104"/>
                  </a:lnTo>
                  <a:lnTo>
                    <a:pt x="953" y="1090"/>
                  </a:lnTo>
                  <a:close/>
                  <a:moveTo>
                    <a:pt x="0" y="1069"/>
                  </a:moveTo>
                  <a:lnTo>
                    <a:pt x="20" y="1069"/>
                  </a:lnTo>
                  <a:lnTo>
                    <a:pt x="20" y="1083"/>
                  </a:lnTo>
                  <a:lnTo>
                    <a:pt x="0" y="1083"/>
                  </a:lnTo>
                  <a:lnTo>
                    <a:pt x="0" y="1069"/>
                  </a:lnTo>
                  <a:close/>
                  <a:moveTo>
                    <a:pt x="953" y="1064"/>
                  </a:moveTo>
                  <a:lnTo>
                    <a:pt x="973" y="1064"/>
                  </a:lnTo>
                  <a:lnTo>
                    <a:pt x="973" y="1077"/>
                  </a:lnTo>
                  <a:lnTo>
                    <a:pt x="953" y="1077"/>
                  </a:lnTo>
                  <a:lnTo>
                    <a:pt x="953" y="1064"/>
                  </a:lnTo>
                  <a:close/>
                  <a:moveTo>
                    <a:pt x="0" y="1043"/>
                  </a:moveTo>
                  <a:lnTo>
                    <a:pt x="20" y="1043"/>
                  </a:lnTo>
                  <a:lnTo>
                    <a:pt x="20" y="1056"/>
                  </a:lnTo>
                  <a:lnTo>
                    <a:pt x="0" y="1056"/>
                  </a:lnTo>
                  <a:lnTo>
                    <a:pt x="0" y="1043"/>
                  </a:lnTo>
                  <a:close/>
                  <a:moveTo>
                    <a:pt x="953" y="1037"/>
                  </a:moveTo>
                  <a:lnTo>
                    <a:pt x="973" y="1037"/>
                  </a:lnTo>
                  <a:lnTo>
                    <a:pt x="973" y="1050"/>
                  </a:lnTo>
                  <a:lnTo>
                    <a:pt x="953" y="1050"/>
                  </a:lnTo>
                  <a:lnTo>
                    <a:pt x="953" y="1037"/>
                  </a:lnTo>
                  <a:close/>
                  <a:moveTo>
                    <a:pt x="0" y="1015"/>
                  </a:moveTo>
                  <a:lnTo>
                    <a:pt x="20" y="1015"/>
                  </a:lnTo>
                  <a:lnTo>
                    <a:pt x="20" y="1029"/>
                  </a:lnTo>
                  <a:lnTo>
                    <a:pt x="0" y="1029"/>
                  </a:lnTo>
                  <a:lnTo>
                    <a:pt x="0" y="1015"/>
                  </a:lnTo>
                  <a:close/>
                  <a:moveTo>
                    <a:pt x="953" y="1010"/>
                  </a:moveTo>
                  <a:lnTo>
                    <a:pt x="973" y="1010"/>
                  </a:lnTo>
                  <a:lnTo>
                    <a:pt x="973" y="1023"/>
                  </a:lnTo>
                  <a:lnTo>
                    <a:pt x="953" y="1023"/>
                  </a:lnTo>
                  <a:lnTo>
                    <a:pt x="953" y="1010"/>
                  </a:lnTo>
                  <a:close/>
                  <a:moveTo>
                    <a:pt x="0" y="989"/>
                  </a:moveTo>
                  <a:lnTo>
                    <a:pt x="20" y="989"/>
                  </a:lnTo>
                  <a:lnTo>
                    <a:pt x="20" y="1002"/>
                  </a:lnTo>
                  <a:lnTo>
                    <a:pt x="0" y="1002"/>
                  </a:lnTo>
                  <a:lnTo>
                    <a:pt x="0" y="989"/>
                  </a:lnTo>
                  <a:close/>
                  <a:moveTo>
                    <a:pt x="953" y="983"/>
                  </a:moveTo>
                  <a:lnTo>
                    <a:pt x="973" y="983"/>
                  </a:lnTo>
                  <a:lnTo>
                    <a:pt x="973" y="997"/>
                  </a:lnTo>
                  <a:lnTo>
                    <a:pt x="953" y="997"/>
                  </a:lnTo>
                  <a:lnTo>
                    <a:pt x="953" y="983"/>
                  </a:lnTo>
                  <a:close/>
                  <a:moveTo>
                    <a:pt x="0" y="962"/>
                  </a:moveTo>
                  <a:lnTo>
                    <a:pt x="20" y="962"/>
                  </a:lnTo>
                  <a:lnTo>
                    <a:pt x="20" y="975"/>
                  </a:lnTo>
                  <a:lnTo>
                    <a:pt x="0" y="975"/>
                  </a:lnTo>
                  <a:lnTo>
                    <a:pt x="0" y="962"/>
                  </a:lnTo>
                  <a:close/>
                  <a:moveTo>
                    <a:pt x="953" y="957"/>
                  </a:moveTo>
                  <a:lnTo>
                    <a:pt x="973" y="957"/>
                  </a:lnTo>
                  <a:lnTo>
                    <a:pt x="973" y="970"/>
                  </a:lnTo>
                  <a:lnTo>
                    <a:pt x="953" y="970"/>
                  </a:lnTo>
                  <a:lnTo>
                    <a:pt x="953" y="957"/>
                  </a:lnTo>
                  <a:close/>
                  <a:moveTo>
                    <a:pt x="0" y="935"/>
                  </a:moveTo>
                  <a:lnTo>
                    <a:pt x="20" y="935"/>
                  </a:lnTo>
                  <a:lnTo>
                    <a:pt x="20" y="949"/>
                  </a:lnTo>
                  <a:lnTo>
                    <a:pt x="0" y="949"/>
                  </a:lnTo>
                  <a:lnTo>
                    <a:pt x="0" y="935"/>
                  </a:lnTo>
                  <a:close/>
                  <a:moveTo>
                    <a:pt x="953" y="930"/>
                  </a:moveTo>
                  <a:lnTo>
                    <a:pt x="973" y="930"/>
                  </a:lnTo>
                  <a:lnTo>
                    <a:pt x="973" y="943"/>
                  </a:lnTo>
                  <a:lnTo>
                    <a:pt x="953" y="943"/>
                  </a:lnTo>
                  <a:lnTo>
                    <a:pt x="953" y="930"/>
                  </a:lnTo>
                  <a:close/>
                  <a:moveTo>
                    <a:pt x="0" y="908"/>
                  </a:moveTo>
                  <a:lnTo>
                    <a:pt x="20" y="908"/>
                  </a:lnTo>
                  <a:lnTo>
                    <a:pt x="20" y="922"/>
                  </a:lnTo>
                  <a:lnTo>
                    <a:pt x="0" y="922"/>
                  </a:lnTo>
                  <a:lnTo>
                    <a:pt x="0" y="908"/>
                  </a:lnTo>
                  <a:close/>
                  <a:moveTo>
                    <a:pt x="953" y="903"/>
                  </a:moveTo>
                  <a:lnTo>
                    <a:pt x="973" y="903"/>
                  </a:lnTo>
                  <a:lnTo>
                    <a:pt x="973" y="916"/>
                  </a:lnTo>
                  <a:lnTo>
                    <a:pt x="953" y="916"/>
                  </a:lnTo>
                  <a:lnTo>
                    <a:pt x="953" y="903"/>
                  </a:lnTo>
                  <a:close/>
                  <a:moveTo>
                    <a:pt x="0" y="882"/>
                  </a:moveTo>
                  <a:lnTo>
                    <a:pt x="20" y="882"/>
                  </a:lnTo>
                  <a:lnTo>
                    <a:pt x="20" y="895"/>
                  </a:lnTo>
                  <a:lnTo>
                    <a:pt x="0" y="895"/>
                  </a:lnTo>
                  <a:lnTo>
                    <a:pt x="0" y="882"/>
                  </a:lnTo>
                  <a:close/>
                  <a:moveTo>
                    <a:pt x="953" y="876"/>
                  </a:moveTo>
                  <a:lnTo>
                    <a:pt x="973" y="876"/>
                  </a:lnTo>
                  <a:lnTo>
                    <a:pt x="973" y="889"/>
                  </a:lnTo>
                  <a:lnTo>
                    <a:pt x="953" y="889"/>
                  </a:lnTo>
                  <a:lnTo>
                    <a:pt x="953" y="876"/>
                  </a:lnTo>
                  <a:close/>
                  <a:moveTo>
                    <a:pt x="0" y="855"/>
                  </a:moveTo>
                  <a:lnTo>
                    <a:pt x="20" y="855"/>
                  </a:lnTo>
                  <a:lnTo>
                    <a:pt x="20" y="868"/>
                  </a:lnTo>
                  <a:lnTo>
                    <a:pt x="0" y="868"/>
                  </a:lnTo>
                  <a:lnTo>
                    <a:pt x="0" y="855"/>
                  </a:lnTo>
                  <a:close/>
                  <a:moveTo>
                    <a:pt x="953" y="849"/>
                  </a:moveTo>
                  <a:lnTo>
                    <a:pt x="973" y="849"/>
                  </a:lnTo>
                  <a:lnTo>
                    <a:pt x="973" y="862"/>
                  </a:lnTo>
                  <a:lnTo>
                    <a:pt x="953" y="862"/>
                  </a:lnTo>
                  <a:lnTo>
                    <a:pt x="953" y="849"/>
                  </a:lnTo>
                  <a:close/>
                  <a:moveTo>
                    <a:pt x="0" y="828"/>
                  </a:moveTo>
                  <a:lnTo>
                    <a:pt x="20" y="828"/>
                  </a:lnTo>
                  <a:lnTo>
                    <a:pt x="20" y="841"/>
                  </a:lnTo>
                  <a:lnTo>
                    <a:pt x="0" y="841"/>
                  </a:lnTo>
                  <a:lnTo>
                    <a:pt x="0" y="828"/>
                  </a:lnTo>
                  <a:close/>
                  <a:moveTo>
                    <a:pt x="953" y="822"/>
                  </a:moveTo>
                  <a:lnTo>
                    <a:pt x="973" y="822"/>
                  </a:lnTo>
                  <a:lnTo>
                    <a:pt x="973" y="836"/>
                  </a:lnTo>
                  <a:lnTo>
                    <a:pt x="953" y="836"/>
                  </a:lnTo>
                  <a:lnTo>
                    <a:pt x="953" y="822"/>
                  </a:lnTo>
                  <a:close/>
                  <a:moveTo>
                    <a:pt x="0" y="801"/>
                  </a:moveTo>
                  <a:lnTo>
                    <a:pt x="20" y="801"/>
                  </a:lnTo>
                  <a:lnTo>
                    <a:pt x="20" y="815"/>
                  </a:lnTo>
                  <a:lnTo>
                    <a:pt x="0" y="815"/>
                  </a:lnTo>
                  <a:lnTo>
                    <a:pt x="0" y="801"/>
                  </a:lnTo>
                  <a:close/>
                  <a:moveTo>
                    <a:pt x="953" y="796"/>
                  </a:moveTo>
                  <a:lnTo>
                    <a:pt x="973" y="796"/>
                  </a:lnTo>
                  <a:lnTo>
                    <a:pt x="973" y="809"/>
                  </a:lnTo>
                  <a:lnTo>
                    <a:pt x="953" y="809"/>
                  </a:lnTo>
                  <a:lnTo>
                    <a:pt x="953" y="796"/>
                  </a:lnTo>
                  <a:close/>
                  <a:moveTo>
                    <a:pt x="0" y="775"/>
                  </a:moveTo>
                  <a:lnTo>
                    <a:pt x="20" y="775"/>
                  </a:lnTo>
                  <a:lnTo>
                    <a:pt x="20" y="787"/>
                  </a:lnTo>
                  <a:lnTo>
                    <a:pt x="0" y="787"/>
                  </a:lnTo>
                  <a:lnTo>
                    <a:pt x="0" y="775"/>
                  </a:lnTo>
                  <a:close/>
                  <a:moveTo>
                    <a:pt x="953" y="769"/>
                  </a:moveTo>
                  <a:lnTo>
                    <a:pt x="973" y="769"/>
                  </a:lnTo>
                  <a:lnTo>
                    <a:pt x="973" y="782"/>
                  </a:lnTo>
                  <a:lnTo>
                    <a:pt x="953" y="782"/>
                  </a:lnTo>
                  <a:lnTo>
                    <a:pt x="953" y="769"/>
                  </a:lnTo>
                  <a:close/>
                  <a:moveTo>
                    <a:pt x="0" y="747"/>
                  </a:moveTo>
                  <a:lnTo>
                    <a:pt x="20" y="747"/>
                  </a:lnTo>
                  <a:lnTo>
                    <a:pt x="20" y="761"/>
                  </a:lnTo>
                  <a:lnTo>
                    <a:pt x="0" y="761"/>
                  </a:lnTo>
                  <a:lnTo>
                    <a:pt x="0" y="747"/>
                  </a:lnTo>
                  <a:close/>
                  <a:moveTo>
                    <a:pt x="953" y="742"/>
                  </a:moveTo>
                  <a:lnTo>
                    <a:pt x="973" y="742"/>
                  </a:lnTo>
                  <a:lnTo>
                    <a:pt x="973" y="755"/>
                  </a:lnTo>
                  <a:lnTo>
                    <a:pt x="953" y="755"/>
                  </a:lnTo>
                  <a:lnTo>
                    <a:pt x="953" y="742"/>
                  </a:lnTo>
                  <a:close/>
                  <a:moveTo>
                    <a:pt x="0" y="721"/>
                  </a:moveTo>
                  <a:lnTo>
                    <a:pt x="20" y="721"/>
                  </a:lnTo>
                  <a:lnTo>
                    <a:pt x="20" y="734"/>
                  </a:lnTo>
                  <a:lnTo>
                    <a:pt x="0" y="734"/>
                  </a:lnTo>
                  <a:lnTo>
                    <a:pt x="0" y="721"/>
                  </a:lnTo>
                  <a:close/>
                  <a:moveTo>
                    <a:pt x="953" y="715"/>
                  </a:moveTo>
                  <a:lnTo>
                    <a:pt x="973" y="715"/>
                  </a:lnTo>
                  <a:lnTo>
                    <a:pt x="973" y="729"/>
                  </a:lnTo>
                  <a:lnTo>
                    <a:pt x="953" y="729"/>
                  </a:lnTo>
                  <a:lnTo>
                    <a:pt x="953" y="715"/>
                  </a:lnTo>
                  <a:close/>
                  <a:moveTo>
                    <a:pt x="0" y="694"/>
                  </a:moveTo>
                  <a:lnTo>
                    <a:pt x="20" y="694"/>
                  </a:lnTo>
                  <a:lnTo>
                    <a:pt x="20" y="707"/>
                  </a:lnTo>
                  <a:lnTo>
                    <a:pt x="0" y="707"/>
                  </a:lnTo>
                  <a:lnTo>
                    <a:pt x="0" y="694"/>
                  </a:lnTo>
                  <a:close/>
                  <a:moveTo>
                    <a:pt x="953" y="688"/>
                  </a:moveTo>
                  <a:lnTo>
                    <a:pt x="973" y="688"/>
                  </a:lnTo>
                  <a:lnTo>
                    <a:pt x="973" y="702"/>
                  </a:lnTo>
                  <a:lnTo>
                    <a:pt x="953" y="702"/>
                  </a:lnTo>
                  <a:lnTo>
                    <a:pt x="953" y="688"/>
                  </a:lnTo>
                  <a:close/>
                  <a:moveTo>
                    <a:pt x="0" y="667"/>
                  </a:moveTo>
                  <a:lnTo>
                    <a:pt x="20" y="667"/>
                  </a:lnTo>
                  <a:lnTo>
                    <a:pt x="20" y="680"/>
                  </a:lnTo>
                  <a:lnTo>
                    <a:pt x="0" y="680"/>
                  </a:lnTo>
                  <a:lnTo>
                    <a:pt x="0" y="667"/>
                  </a:lnTo>
                  <a:close/>
                  <a:moveTo>
                    <a:pt x="953" y="662"/>
                  </a:moveTo>
                  <a:lnTo>
                    <a:pt x="973" y="662"/>
                  </a:lnTo>
                  <a:lnTo>
                    <a:pt x="973" y="675"/>
                  </a:lnTo>
                  <a:lnTo>
                    <a:pt x="953" y="675"/>
                  </a:lnTo>
                  <a:lnTo>
                    <a:pt x="953" y="662"/>
                  </a:lnTo>
                  <a:close/>
                  <a:moveTo>
                    <a:pt x="0" y="640"/>
                  </a:moveTo>
                  <a:lnTo>
                    <a:pt x="20" y="640"/>
                  </a:lnTo>
                  <a:lnTo>
                    <a:pt x="20" y="654"/>
                  </a:lnTo>
                  <a:lnTo>
                    <a:pt x="0" y="654"/>
                  </a:lnTo>
                  <a:lnTo>
                    <a:pt x="0" y="640"/>
                  </a:lnTo>
                  <a:close/>
                  <a:moveTo>
                    <a:pt x="953" y="634"/>
                  </a:moveTo>
                  <a:lnTo>
                    <a:pt x="973" y="634"/>
                  </a:lnTo>
                  <a:lnTo>
                    <a:pt x="973" y="648"/>
                  </a:lnTo>
                  <a:lnTo>
                    <a:pt x="953" y="648"/>
                  </a:lnTo>
                  <a:lnTo>
                    <a:pt x="953" y="634"/>
                  </a:lnTo>
                  <a:close/>
                  <a:moveTo>
                    <a:pt x="0" y="614"/>
                  </a:moveTo>
                  <a:lnTo>
                    <a:pt x="20" y="614"/>
                  </a:lnTo>
                  <a:lnTo>
                    <a:pt x="20" y="627"/>
                  </a:lnTo>
                  <a:lnTo>
                    <a:pt x="0" y="627"/>
                  </a:lnTo>
                  <a:lnTo>
                    <a:pt x="0" y="614"/>
                  </a:lnTo>
                  <a:close/>
                  <a:moveTo>
                    <a:pt x="953" y="608"/>
                  </a:moveTo>
                  <a:lnTo>
                    <a:pt x="973" y="608"/>
                  </a:lnTo>
                  <a:lnTo>
                    <a:pt x="973" y="621"/>
                  </a:lnTo>
                  <a:lnTo>
                    <a:pt x="953" y="621"/>
                  </a:lnTo>
                  <a:lnTo>
                    <a:pt x="953" y="608"/>
                  </a:lnTo>
                  <a:close/>
                  <a:moveTo>
                    <a:pt x="0" y="587"/>
                  </a:moveTo>
                  <a:lnTo>
                    <a:pt x="20" y="587"/>
                  </a:lnTo>
                  <a:lnTo>
                    <a:pt x="20" y="600"/>
                  </a:lnTo>
                  <a:lnTo>
                    <a:pt x="0" y="600"/>
                  </a:lnTo>
                  <a:lnTo>
                    <a:pt x="0" y="587"/>
                  </a:lnTo>
                  <a:close/>
                  <a:moveTo>
                    <a:pt x="953" y="581"/>
                  </a:moveTo>
                  <a:lnTo>
                    <a:pt x="973" y="581"/>
                  </a:lnTo>
                  <a:lnTo>
                    <a:pt x="973" y="594"/>
                  </a:lnTo>
                  <a:lnTo>
                    <a:pt x="953" y="594"/>
                  </a:lnTo>
                  <a:lnTo>
                    <a:pt x="953" y="581"/>
                  </a:lnTo>
                  <a:close/>
                  <a:moveTo>
                    <a:pt x="0" y="560"/>
                  </a:moveTo>
                  <a:lnTo>
                    <a:pt x="20" y="560"/>
                  </a:lnTo>
                  <a:lnTo>
                    <a:pt x="20" y="573"/>
                  </a:lnTo>
                  <a:lnTo>
                    <a:pt x="0" y="573"/>
                  </a:lnTo>
                  <a:lnTo>
                    <a:pt x="0" y="560"/>
                  </a:lnTo>
                  <a:close/>
                  <a:moveTo>
                    <a:pt x="953" y="554"/>
                  </a:moveTo>
                  <a:lnTo>
                    <a:pt x="973" y="554"/>
                  </a:lnTo>
                  <a:lnTo>
                    <a:pt x="973" y="568"/>
                  </a:lnTo>
                  <a:lnTo>
                    <a:pt x="953" y="568"/>
                  </a:lnTo>
                  <a:lnTo>
                    <a:pt x="953" y="554"/>
                  </a:lnTo>
                  <a:close/>
                  <a:moveTo>
                    <a:pt x="0" y="533"/>
                  </a:moveTo>
                  <a:lnTo>
                    <a:pt x="20" y="533"/>
                  </a:lnTo>
                  <a:lnTo>
                    <a:pt x="20" y="547"/>
                  </a:lnTo>
                  <a:lnTo>
                    <a:pt x="0" y="547"/>
                  </a:lnTo>
                  <a:lnTo>
                    <a:pt x="0" y="533"/>
                  </a:lnTo>
                  <a:close/>
                  <a:moveTo>
                    <a:pt x="953" y="527"/>
                  </a:moveTo>
                  <a:lnTo>
                    <a:pt x="973" y="527"/>
                  </a:lnTo>
                  <a:lnTo>
                    <a:pt x="973" y="541"/>
                  </a:lnTo>
                  <a:lnTo>
                    <a:pt x="953" y="541"/>
                  </a:lnTo>
                  <a:lnTo>
                    <a:pt x="953" y="527"/>
                  </a:lnTo>
                  <a:close/>
                  <a:moveTo>
                    <a:pt x="0" y="507"/>
                  </a:moveTo>
                  <a:lnTo>
                    <a:pt x="20" y="507"/>
                  </a:lnTo>
                  <a:lnTo>
                    <a:pt x="20" y="519"/>
                  </a:lnTo>
                  <a:lnTo>
                    <a:pt x="0" y="519"/>
                  </a:lnTo>
                  <a:lnTo>
                    <a:pt x="0" y="507"/>
                  </a:lnTo>
                  <a:close/>
                  <a:moveTo>
                    <a:pt x="953" y="501"/>
                  </a:moveTo>
                  <a:lnTo>
                    <a:pt x="973" y="501"/>
                  </a:lnTo>
                  <a:lnTo>
                    <a:pt x="973" y="514"/>
                  </a:lnTo>
                  <a:lnTo>
                    <a:pt x="953" y="514"/>
                  </a:lnTo>
                  <a:lnTo>
                    <a:pt x="953" y="501"/>
                  </a:lnTo>
                  <a:close/>
                  <a:moveTo>
                    <a:pt x="0" y="479"/>
                  </a:moveTo>
                  <a:lnTo>
                    <a:pt x="20" y="479"/>
                  </a:lnTo>
                  <a:lnTo>
                    <a:pt x="20" y="493"/>
                  </a:lnTo>
                  <a:lnTo>
                    <a:pt x="0" y="493"/>
                  </a:lnTo>
                  <a:lnTo>
                    <a:pt x="0" y="479"/>
                  </a:lnTo>
                  <a:close/>
                  <a:moveTo>
                    <a:pt x="953" y="474"/>
                  </a:moveTo>
                  <a:lnTo>
                    <a:pt x="973" y="474"/>
                  </a:lnTo>
                  <a:lnTo>
                    <a:pt x="973" y="487"/>
                  </a:lnTo>
                  <a:lnTo>
                    <a:pt x="953" y="487"/>
                  </a:lnTo>
                  <a:lnTo>
                    <a:pt x="953" y="474"/>
                  </a:lnTo>
                  <a:close/>
                  <a:moveTo>
                    <a:pt x="0" y="453"/>
                  </a:moveTo>
                  <a:lnTo>
                    <a:pt x="20" y="453"/>
                  </a:lnTo>
                  <a:lnTo>
                    <a:pt x="20" y="466"/>
                  </a:lnTo>
                  <a:lnTo>
                    <a:pt x="0" y="466"/>
                  </a:lnTo>
                  <a:lnTo>
                    <a:pt x="0" y="453"/>
                  </a:lnTo>
                  <a:close/>
                  <a:moveTo>
                    <a:pt x="953" y="447"/>
                  </a:moveTo>
                  <a:lnTo>
                    <a:pt x="973" y="447"/>
                  </a:lnTo>
                  <a:lnTo>
                    <a:pt x="973" y="461"/>
                  </a:lnTo>
                  <a:lnTo>
                    <a:pt x="953" y="461"/>
                  </a:lnTo>
                  <a:lnTo>
                    <a:pt x="953" y="447"/>
                  </a:lnTo>
                  <a:close/>
                  <a:moveTo>
                    <a:pt x="0" y="426"/>
                  </a:moveTo>
                  <a:lnTo>
                    <a:pt x="20" y="426"/>
                  </a:lnTo>
                  <a:lnTo>
                    <a:pt x="20" y="439"/>
                  </a:lnTo>
                  <a:lnTo>
                    <a:pt x="0" y="439"/>
                  </a:lnTo>
                  <a:lnTo>
                    <a:pt x="0" y="426"/>
                  </a:lnTo>
                  <a:close/>
                  <a:moveTo>
                    <a:pt x="953" y="420"/>
                  </a:moveTo>
                  <a:lnTo>
                    <a:pt x="973" y="420"/>
                  </a:lnTo>
                  <a:lnTo>
                    <a:pt x="973" y="434"/>
                  </a:lnTo>
                  <a:lnTo>
                    <a:pt x="953" y="434"/>
                  </a:lnTo>
                  <a:lnTo>
                    <a:pt x="953" y="420"/>
                  </a:lnTo>
                  <a:close/>
                  <a:moveTo>
                    <a:pt x="0" y="399"/>
                  </a:moveTo>
                  <a:lnTo>
                    <a:pt x="20" y="399"/>
                  </a:lnTo>
                  <a:lnTo>
                    <a:pt x="20" y="412"/>
                  </a:lnTo>
                  <a:lnTo>
                    <a:pt x="0" y="412"/>
                  </a:lnTo>
                  <a:lnTo>
                    <a:pt x="0" y="399"/>
                  </a:lnTo>
                  <a:close/>
                  <a:moveTo>
                    <a:pt x="953" y="394"/>
                  </a:moveTo>
                  <a:lnTo>
                    <a:pt x="973" y="394"/>
                  </a:lnTo>
                  <a:lnTo>
                    <a:pt x="973" y="407"/>
                  </a:lnTo>
                  <a:lnTo>
                    <a:pt x="953" y="407"/>
                  </a:lnTo>
                  <a:lnTo>
                    <a:pt x="953" y="394"/>
                  </a:lnTo>
                  <a:close/>
                  <a:moveTo>
                    <a:pt x="0" y="372"/>
                  </a:moveTo>
                  <a:lnTo>
                    <a:pt x="20" y="372"/>
                  </a:lnTo>
                  <a:lnTo>
                    <a:pt x="20" y="386"/>
                  </a:lnTo>
                  <a:lnTo>
                    <a:pt x="0" y="386"/>
                  </a:lnTo>
                  <a:lnTo>
                    <a:pt x="0" y="372"/>
                  </a:lnTo>
                  <a:close/>
                  <a:moveTo>
                    <a:pt x="953" y="366"/>
                  </a:moveTo>
                  <a:lnTo>
                    <a:pt x="973" y="366"/>
                  </a:lnTo>
                  <a:lnTo>
                    <a:pt x="973" y="380"/>
                  </a:lnTo>
                  <a:lnTo>
                    <a:pt x="953" y="380"/>
                  </a:lnTo>
                  <a:lnTo>
                    <a:pt x="953" y="366"/>
                  </a:lnTo>
                  <a:close/>
                  <a:moveTo>
                    <a:pt x="0" y="346"/>
                  </a:moveTo>
                  <a:lnTo>
                    <a:pt x="20" y="346"/>
                  </a:lnTo>
                  <a:lnTo>
                    <a:pt x="20" y="359"/>
                  </a:lnTo>
                  <a:lnTo>
                    <a:pt x="0" y="359"/>
                  </a:lnTo>
                  <a:lnTo>
                    <a:pt x="0" y="346"/>
                  </a:lnTo>
                  <a:close/>
                  <a:moveTo>
                    <a:pt x="953" y="340"/>
                  </a:moveTo>
                  <a:lnTo>
                    <a:pt x="973" y="340"/>
                  </a:lnTo>
                  <a:lnTo>
                    <a:pt x="973" y="353"/>
                  </a:lnTo>
                  <a:lnTo>
                    <a:pt x="953" y="353"/>
                  </a:lnTo>
                  <a:lnTo>
                    <a:pt x="953" y="340"/>
                  </a:lnTo>
                  <a:close/>
                  <a:moveTo>
                    <a:pt x="0" y="319"/>
                  </a:moveTo>
                  <a:lnTo>
                    <a:pt x="20" y="319"/>
                  </a:lnTo>
                  <a:lnTo>
                    <a:pt x="20" y="332"/>
                  </a:lnTo>
                  <a:lnTo>
                    <a:pt x="0" y="332"/>
                  </a:lnTo>
                  <a:lnTo>
                    <a:pt x="0" y="319"/>
                  </a:lnTo>
                  <a:close/>
                  <a:moveTo>
                    <a:pt x="953" y="313"/>
                  </a:moveTo>
                  <a:lnTo>
                    <a:pt x="973" y="313"/>
                  </a:lnTo>
                  <a:lnTo>
                    <a:pt x="973" y="326"/>
                  </a:lnTo>
                  <a:lnTo>
                    <a:pt x="953" y="326"/>
                  </a:lnTo>
                  <a:lnTo>
                    <a:pt x="953" y="313"/>
                  </a:lnTo>
                  <a:close/>
                  <a:moveTo>
                    <a:pt x="0" y="292"/>
                  </a:moveTo>
                  <a:lnTo>
                    <a:pt x="20" y="292"/>
                  </a:lnTo>
                  <a:lnTo>
                    <a:pt x="20" y="305"/>
                  </a:lnTo>
                  <a:lnTo>
                    <a:pt x="0" y="305"/>
                  </a:lnTo>
                  <a:lnTo>
                    <a:pt x="0" y="292"/>
                  </a:lnTo>
                  <a:close/>
                  <a:moveTo>
                    <a:pt x="953" y="286"/>
                  </a:moveTo>
                  <a:lnTo>
                    <a:pt x="973" y="286"/>
                  </a:lnTo>
                  <a:lnTo>
                    <a:pt x="973" y="300"/>
                  </a:lnTo>
                  <a:lnTo>
                    <a:pt x="953" y="300"/>
                  </a:lnTo>
                  <a:lnTo>
                    <a:pt x="953" y="286"/>
                  </a:lnTo>
                  <a:close/>
                  <a:moveTo>
                    <a:pt x="0" y="265"/>
                  </a:moveTo>
                  <a:lnTo>
                    <a:pt x="20" y="265"/>
                  </a:lnTo>
                  <a:lnTo>
                    <a:pt x="20" y="279"/>
                  </a:lnTo>
                  <a:lnTo>
                    <a:pt x="0" y="279"/>
                  </a:lnTo>
                  <a:lnTo>
                    <a:pt x="0" y="265"/>
                  </a:lnTo>
                  <a:close/>
                  <a:moveTo>
                    <a:pt x="953" y="259"/>
                  </a:moveTo>
                  <a:lnTo>
                    <a:pt x="973" y="259"/>
                  </a:lnTo>
                  <a:lnTo>
                    <a:pt x="973" y="273"/>
                  </a:lnTo>
                  <a:lnTo>
                    <a:pt x="953" y="273"/>
                  </a:lnTo>
                  <a:lnTo>
                    <a:pt x="953" y="259"/>
                  </a:lnTo>
                  <a:close/>
                  <a:moveTo>
                    <a:pt x="0" y="239"/>
                  </a:moveTo>
                  <a:lnTo>
                    <a:pt x="20" y="239"/>
                  </a:lnTo>
                  <a:lnTo>
                    <a:pt x="20" y="251"/>
                  </a:lnTo>
                  <a:lnTo>
                    <a:pt x="0" y="251"/>
                  </a:lnTo>
                  <a:lnTo>
                    <a:pt x="0" y="239"/>
                  </a:lnTo>
                  <a:close/>
                  <a:moveTo>
                    <a:pt x="953" y="233"/>
                  </a:moveTo>
                  <a:lnTo>
                    <a:pt x="973" y="233"/>
                  </a:lnTo>
                  <a:lnTo>
                    <a:pt x="973" y="246"/>
                  </a:lnTo>
                  <a:lnTo>
                    <a:pt x="953" y="246"/>
                  </a:lnTo>
                  <a:lnTo>
                    <a:pt x="953" y="233"/>
                  </a:lnTo>
                  <a:close/>
                  <a:moveTo>
                    <a:pt x="0" y="211"/>
                  </a:moveTo>
                  <a:lnTo>
                    <a:pt x="20" y="211"/>
                  </a:lnTo>
                  <a:lnTo>
                    <a:pt x="20" y="225"/>
                  </a:lnTo>
                  <a:lnTo>
                    <a:pt x="0" y="225"/>
                  </a:lnTo>
                  <a:lnTo>
                    <a:pt x="0" y="211"/>
                  </a:lnTo>
                  <a:close/>
                  <a:moveTo>
                    <a:pt x="953" y="206"/>
                  </a:moveTo>
                  <a:lnTo>
                    <a:pt x="973" y="206"/>
                  </a:lnTo>
                  <a:lnTo>
                    <a:pt x="973" y="219"/>
                  </a:lnTo>
                  <a:lnTo>
                    <a:pt x="953" y="219"/>
                  </a:lnTo>
                  <a:lnTo>
                    <a:pt x="953" y="206"/>
                  </a:lnTo>
                  <a:close/>
                  <a:moveTo>
                    <a:pt x="0" y="185"/>
                  </a:moveTo>
                  <a:lnTo>
                    <a:pt x="20" y="185"/>
                  </a:lnTo>
                  <a:lnTo>
                    <a:pt x="20" y="198"/>
                  </a:lnTo>
                  <a:lnTo>
                    <a:pt x="0" y="198"/>
                  </a:lnTo>
                  <a:lnTo>
                    <a:pt x="0" y="185"/>
                  </a:lnTo>
                  <a:close/>
                  <a:moveTo>
                    <a:pt x="953" y="179"/>
                  </a:moveTo>
                  <a:lnTo>
                    <a:pt x="973" y="179"/>
                  </a:lnTo>
                  <a:lnTo>
                    <a:pt x="973" y="193"/>
                  </a:lnTo>
                  <a:lnTo>
                    <a:pt x="953" y="193"/>
                  </a:lnTo>
                  <a:lnTo>
                    <a:pt x="953" y="179"/>
                  </a:lnTo>
                  <a:close/>
                  <a:moveTo>
                    <a:pt x="0" y="158"/>
                  </a:moveTo>
                  <a:lnTo>
                    <a:pt x="20" y="158"/>
                  </a:lnTo>
                  <a:lnTo>
                    <a:pt x="20" y="171"/>
                  </a:lnTo>
                  <a:lnTo>
                    <a:pt x="0" y="171"/>
                  </a:lnTo>
                  <a:lnTo>
                    <a:pt x="0" y="158"/>
                  </a:lnTo>
                  <a:close/>
                  <a:moveTo>
                    <a:pt x="953" y="152"/>
                  </a:moveTo>
                  <a:lnTo>
                    <a:pt x="973" y="152"/>
                  </a:lnTo>
                  <a:lnTo>
                    <a:pt x="973" y="166"/>
                  </a:lnTo>
                  <a:lnTo>
                    <a:pt x="953" y="166"/>
                  </a:lnTo>
                  <a:lnTo>
                    <a:pt x="953" y="152"/>
                  </a:lnTo>
                  <a:close/>
                  <a:moveTo>
                    <a:pt x="0" y="131"/>
                  </a:moveTo>
                  <a:lnTo>
                    <a:pt x="20" y="131"/>
                  </a:lnTo>
                  <a:lnTo>
                    <a:pt x="20" y="144"/>
                  </a:lnTo>
                  <a:lnTo>
                    <a:pt x="0" y="144"/>
                  </a:lnTo>
                  <a:lnTo>
                    <a:pt x="0" y="131"/>
                  </a:lnTo>
                  <a:close/>
                  <a:moveTo>
                    <a:pt x="953" y="125"/>
                  </a:moveTo>
                  <a:lnTo>
                    <a:pt x="973" y="125"/>
                  </a:lnTo>
                  <a:lnTo>
                    <a:pt x="973" y="139"/>
                  </a:lnTo>
                  <a:lnTo>
                    <a:pt x="953" y="139"/>
                  </a:lnTo>
                  <a:lnTo>
                    <a:pt x="953" y="125"/>
                  </a:lnTo>
                  <a:close/>
                  <a:moveTo>
                    <a:pt x="0" y="104"/>
                  </a:moveTo>
                  <a:lnTo>
                    <a:pt x="20" y="104"/>
                  </a:lnTo>
                  <a:lnTo>
                    <a:pt x="20" y="118"/>
                  </a:lnTo>
                  <a:lnTo>
                    <a:pt x="0" y="118"/>
                  </a:lnTo>
                  <a:lnTo>
                    <a:pt x="0" y="104"/>
                  </a:lnTo>
                  <a:close/>
                  <a:moveTo>
                    <a:pt x="953" y="98"/>
                  </a:moveTo>
                  <a:lnTo>
                    <a:pt x="973" y="98"/>
                  </a:lnTo>
                  <a:lnTo>
                    <a:pt x="973" y="112"/>
                  </a:lnTo>
                  <a:lnTo>
                    <a:pt x="953" y="112"/>
                  </a:lnTo>
                  <a:lnTo>
                    <a:pt x="953" y="98"/>
                  </a:lnTo>
                  <a:close/>
                  <a:moveTo>
                    <a:pt x="0" y="77"/>
                  </a:moveTo>
                  <a:lnTo>
                    <a:pt x="20" y="77"/>
                  </a:lnTo>
                  <a:lnTo>
                    <a:pt x="20" y="91"/>
                  </a:lnTo>
                  <a:lnTo>
                    <a:pt x="0" y="91"/>
                  </a:lnTo>
                  <a:lnTo>
                    <a:pt x="0" y="77"/>
                  </a:lnTo>
                  <a:close/>
                  <a:moveTo>
                    <a:pt x="953" y="72"/>
                  </a:moveTo>
                  <a:lnTo>
                    <a:pt x="973" y="72"/>
                  </a:lnTo>
                  <a:lnTo>
                    <a:pt x="973" y="85"/>
                  </a:lnTo>
                  <a:lnTo>
                    <a:pt x="953" y="85"/>
                  </a:lnTo>
                  <a:lnTo>
                    <a:pt x="953" y="72"/>
                  </a:lnTo>
                  <a:close/>
                  <a:moveTo>
                    <a:pt x="0" y="51"/>
                  </a:moveTo>
                  <a:lnTo>
                    <a:pt x="20" y="51"/>
                  </a:lnTo>
                  <a:lnTo>
                    <a:pt x="20" y="64"/>
                  </a:lnTo>
                  <a:lnTo>
                    <a:pt x="0" y="64"/>
                  </a:lnTo>
                  <a:lnTo>
                    <a:pt x="0" y="51"/>
                  </a:lnTo>
                  <a:close/>
                  <a:moveTo>
                    <a:pt x="953" y="45"/>
                  </a:moveTo>
                  <a:lnTo>
                    <a:pt x="973" y="45"/>
                  </a:lnTo>
                  <a:lnTo>
                    <a:pt x="973" y="58"/>
                  </a:lnTo>
                  <a:lnTo>
                    <a:pt x="953" y="58"/>
                  </a:lnTo>
                  <a:lnTo>
                    <a:pt x="953" y="45"/>
                  </a:lnTo>
                  <a:close/>
                  <a:moveTo>
                    <a:pt x="0" y="23"/>
                  </a:moveTo>
                  <a:lnTo>
                    <a:pt x="20" y="23"/>
                  </a:lnTo>
                  <a:lnTo>
                    <a:pt x="20" y="37"/>
                  </a:lnTo>
                  <a:lnTo>
                    <a:pt x="0" y="37"/>
                  </a:lnTo>
                  <a:lnTo>
                    <a:pt x="0" y="23"/>
                  </a:lnTo>
                  <a:close/>
                  <a:moveTo>
                    <a:pt x="945" y="0"/>
                  </a:moveTo>
                  <a:lnTo>
                    <a:pt x="958" y="0"/>
                  </a:lnTo>
                  <a:lnTo>
                    <a:pt x="958" y="18"/>
                  </a:lnTo>
                  <a:lnTo>
                    <a:pt x="973" y="18"/>
                  </a:lnTo>
                  <a:lnTo>
                    <a:pt x="973" y="31"/>
                  </a:lnTo>
                  <a:lnTo>
                    <a:pt x="953" y="31"/>
                  </a:lnTo>
                  <a:lnTo>
                    <a:pt x="953" y="20"/>
                  </a:lnTo>
                  <a:lnTo>
                    <a:pt x="945" y="20"/>
                  </a:lnTo>
                  <a:lnTo>
                    <a:pt x="945" y="0"/>
                  </a:lnTo>
                  <a:close/>
                  <a:moveTo>
                    <a:pt x="918" y="0"/>
                  </a:moveTo>
                  <a:lnTo>
                    <a:pt x="931" y="0"/>
                  </a:lnTo>
                  <a:lnTo>
                    <a:pt x="931" y="20"/>
                  </a:lnTo>
                  <a:lnTo>
                    <a:pt x="918" y="20"/>
                  </a:lnTo>
                  <a:lnTo>
                    <a:pt x="918" y="0"/>
                  </a:lnTo>
                  <a:close/>
                  <a:moveTo>
                    <a:pt x="891" y="0"/>
                  </a:moveTo>
                  <a:lnTo>
                    <a:pt x="905" y="0"/>
                  </a:lnTo>
                  <a:lnTo>
                    <a:pt x="905" y="20"/>
                  </a:lnTo>
                  <a:lnTo>
                    <a:pt x="891" y="20"/>
                  </a:lnTo>
                  <a:lnTo>
                    <a:pt x="891" y="0"/>
                  </a:lnTo>
                  <a:close/>
                  <a:moveTo>
                    <a:pt x="865" y="0"/>
                  </a:moveTo>
                  <a:lnTo>
                    <a:pt x="878" y="0"/>
                  </a:lnTo>
                  <a:lnTo>
                    <a:pt x="878" y="20"/>
                  </a:lnTo>
                  <a:lnTo>
                    <a:pt x="865" y="20"/>
                  </a:lnTo>
                  <a:lnTo>
                    <a:pt x="865" y="0"/>
                  </a:lnTo>
                  <a:close/>
                  <a:moveTo>
                    <a:pt x="838" y="0"/>
                  </a:moveTo>
                  <a:lnTo>
                    <a:pt x="851" y="0"/>
                  </a:lnTo>
                  <a:lnTo>
                    <a:pt x="851" y="20"/>
                  </a:lnTo>
                  <a:lnTo>
                    <a:pt x="838" y="20"/>
                  </a:lnTo>
                  <a:lnTo>
                    <a:pt x="838" y="0"/>
                  </a:lnTo>
                  <a:close/>
                  <a:moveTo>
                    <a:pt x="811" y="0"/>
                  </a:moveTo>
                  <a:lnTo>
                    <a:pt x="824" y="0"/>
                  </a:lnTo>
                  <a:lnTo>
                    <a:pt x="824" y="20"/>
                  </a:lnTo>
                  <a:lnTo>
                    <a:pt x="811" y="20"/>
                  </a:lnTo>
                  <a:lnTo>
                    <a:pt x="811" y="0"/>
                  </a:lnTo>
                  <a:close/>
                  <a:moveTo>
                    <a:pt x="784" y="0"/>
                  </a:moveTo>
                  <a:lnTo>
                    <a:pt x="798" y="0"/>
                  </a:lnTo>
                  <a:lnTo>
                    <a:pt x="798" y="20"/>
                  </a:lnTo>
                  <a:lnTo>
                    <a:pt x="784" y="20"/>
                  </a:lnTo>
                  <a:lnTo>
                    <a:pt x="784" y="0"/>
                  </a:lnTo>
                  <a:close/>
                  <a:moveTo>
                    <a:pt x="758" y="0"/>
                  </a:moveTo>
                  <a:lnTo>
                    <a:pt x="771" y="0"/>
                  </a:lnTo>
                  <a:lnTo>
                    <a:pt x="771" y="20"/>
                  </a:lnTo>
                  <a:lnTo>
                    <a:pt x="758" y="20"/>
                  </a:lnTo>
                  <a:lnTo>
                    <a:pt x="758" y="0"/>
                  </a:lnTo>
                  <a:close/>
                  <a:moveTo>
                    <a:pt x="731" y="0"/>
                  </a:moveTo>
                  <a:lnTo>
                    <a:pt x="744" y="0"/>
                  </a:lnTo>
                  <a:lnTo>
                    <a:pt x="744" y="20"/>
                  </a:lnTo>
                  <a:lnTo>
                    <a:pt x="731" y="20"/>
                  </a:lnTo>
                  <a:lnTo>
                    <a:pt x="731" y="0"/>
                  </a:lnTo>
                  <a:close/>
                  <a:moveTo>
                    <a:pt x="704" y="0"/>
                  </a:moveTo>
                  <a:lnTo>
                    <a:pt x="717" y="0"/>
                  </a:lnTo>
                  <a:lnTo>
                    <a:pt x="717" y="20"/>
                  </a:lnTo>
                  <a:lnTo>
                    <a:pt x="704" y="20"/>
                  </a:lnTo>
                  <a:lnTo>
                    <a:pt x="704" y="0"/>
                  </a:lnTo>
                  <a:close/>
                  <a:moveTo>
                    <a:pt x="677" y="0"/>
                  </a:moveTo>
                  <a:lnTo>
                    <a:pt x="691" y="0"/>
                  </a:lnTo>
                  <a:lnTo>
                    <a:pt x="691" y="20"/>
                  </a:lnTo>
                  <a:lnTo>
                    <a:pt x="677" y="20"/>
                  </a:lnTo>
                  <a:lnTo>
                    <a:pt x="677" y="0"/>
                  </a:lnTo>
                  <a:close/>
                  <a:moveTo>
                    <a:pt x="651" y="0"/>
                  </a:moveTo>
                  <a:lnTo>
                    <a:pt x="664" y="0"/>
                  </a:lnTo>
                  <a:lnTo>
                    <a:pt x="664" y="20"/>
                  </a:lnTo>
                  <a:lnTo>
                    <a:pt x="651" y="20"/>
                  </a:lnTo>
                  <a:lnTo>
                    <a:pt x="651" y="0"/>
                  </a:lnTo>
                  <a:close/>
                  <a:moveTo>
                    <a:pt x="624" y="0"/>
                  </a:moveTo>
                  <a:lnTo>
                    <a:pt x="637" y="0"/>
                  </a:lnTo>
                  <a:lnTo>
                    <a:pt x="637" y="20"/>
                  </a:lnTo>
                  <a:lnTo>
                    <a:pt x="624" y="20"/>
                  </a:lnTo>
                  <a:lnTo>
                    <a:pt x="624" y="0"/>
                  </a:lnTo>
                  <a:close/>
                  <a:moveTo>
                    <a:pt x="597" y="0"/>
                  </a:moveTo>
                  <a:lnTo>
                    <a:pt x="610" y="0"/>
                  </a:lnTo>
                  <a:lnTo>
                    <a:pt x="610" y="20"/>
                  </a:lnTo>
                  <a:lnTo>
                    <a:pt x="597" y="20"/>
                  </a:lnTo>
                  <a:lnTo>
                    <a:pt x="597" y="0"/>
                  </a:lnTo>
                  <a:close/>
                  <a:moveTo>
                    <a:pt x="570" y="0"/>
                  </a:moveTo>
                  <a:lnTo>
                    <a:pt x="584" y="0"/>
                  </a:lnTo>
                  <a:lnTo>
                    <a:pt x="584" y="20"/>
                  </a:lnTo>
                  <a:lnTo>
                    <a:pt x="570" y="20"/>
                  </a:lnTo>
                  <a:lnTo>
                    <a:pt x="570" y="0"/>
                  </a:lnTo>
                  <a:close/>
                  <a:moveTo>
                    <a:pt x="544" y="0"/>
                  </a:moveTo>
                  <a:lnTo>
                    <a:pt x="557" y="0"/>
                  </a:lnTo>
                  <a:lnTo>
                    <a:pt x="557" y="20"/>
                  </a:lnTo>
                  <a:lnTo>
                    <a:pt x="544" y="20"/>
                  </a:lnTo>
                  <a:lnTo>
                    <a:pt x="544" y="0"/>
                  </a:lnTo>
                  <a:close/>
                  <a:moveTo>
                    <a:pt x="517" y="0"/>
                  </a:moveTo>
                  <a:lnTo>
                    <a:pt x="530" y="0"/>
                  </a:lnTo>
                  <a:lnTo>
                    <a:pt x="530" y="20"/>
                  </a:lnTo>
                  <a:lnTo>
                    <a:pt x="517" y="20"/>
                  </a:lnTo>
                  <a:lnTo>
                    <a:pt x="517" y="0"/>
                  </a:lnTo>
                  <a:close/>
                  <a:moveTo>
                    <a:pt x="490" y="0"/>
                  </a:moveTo>
                  <a:lnTo>
                    <a:pt x="503" y="0"/>
                  </a:lnTo>
                  <a:lnTo>
                    <a:pt x="503" y="20"/>
                  </a:lnTo>
                  <a:lnTo>
                    <a:pt x="490" y="20"/>
                  </a:lnTo>
                  <a:lnTo>
                    <a:pt x="490" y="0"/>
                  </a:lnTo>
                  <a:close/>
                  <a:moveTo>
                    <a:pt x="463" y="0"/>
                  </a:moveTo>
                  <a:lnTo>
                    <a:pt x="477" y="0"/>
                  </a:lnTo>
                  <a:lnTo>
                    <a:pt x="477" y="20"/>
                  </a:lnTo>
                  <a:lnTo>
                    <a:pt x="463" y="20"/>
                  </a:lnTo>
                  <a:lnTo>
                    <a:pt x="463" y="0"/>
                  </a:lnTo>
                  <a:close/>
                  <a:moveTo>
                    <a:pt x="437" y="0"/>
                  </a:moveTo>
                  <a:lnTo>
                    <a:pt x="450" y="0"/>
                  </a:lnTo>
                  <a:lnTo>
                    <a:pt x="450" y="20"/>
                  </a:lnTo>
                  <a:lnTo>
                    <a:pt x="437" y="20"/>
                  </a:lnTo>
                  <a:lnTo>
                    <a:pt x="437" y="0"/>
                  </a:lnTo>
                  <a:close/>
                  <a:moveTo>
                    <a:pt x="410" y="0"/>
                  </a:moveTo>
                  <a:lnTo>
                    <a:pt x="423" y="0"/>
                  </a:lnTo>
                  <a:lnTo>
                    <a:pt x="423" y="20"/>
                  </a:lnTo>
                  <a:lnTo>
                    <a:pt x="410" y="20"/>
                  </a:lnTo>
                  <a:lnTo>
                    <a:pt x="410" y="0"/>
                  </a:lnTo>
                  <a:close/>
                  <a:moveTo>
                    <a:pt x="383" y="0"/>
                  </a:moveTo>
                  <a:lnTo>
                    <a:pt x="396" y="0"/>
                  </a:lnTo>
                  <a:lnTo>
                    <a:pt x="396" y="20"/>
                  </a:lnTo>
                  <a:lnTo>
                    <a:pt x="383" y="20"/>
                  </a:lnTo>
                  <a:lnTo>
                    <a:pt x="383" y="0"/>
                  </a:lnTo>
                  <a:close/>
                  <a:moveTo>
                    <a:pt x="356" y="0"/>
                  </a:moveTo>
                  <a:lnTo>
                    <a:pt x="370" y="0"/>
                  </a:lnTo>
                  <a:lnTo>
                    <a:pt x="370" y="20"/>
                  </a:lnTo>
                  <a:lnTo>
                    <a:pt x="356" y="20"/>
                  </a:lnTo>
                  <a:lnTo>
                    <a:pt x="356" y="0"/>
                  </a:lnTo>
                  <a:close/>
                  <a:moveTo>
                    <a:pt x="329" y="0"/>
                  </a:moveTo>
                  <a:lnTo>
                    <a:pt x="343" y="0"/>
                  </a:lnTo>
                  <a:lnTo>
                    <a:pt x="343" y="20"/>
                  </a:lnTo>
                  <a:lnTo>
                    <a:pt x="329" y="20"/>
                  </a:lnTo>
                  <a:lnTo>
                    <a:pt x="329" y="0"/>
                  </a:lnTo>
                  <a:close/>
                  <a:moveTo>
                    <a:pt x="303" y="0"/>
                  </a:moveTo>
                  <a:lnTo>
                    <a:pt x="316" y="0"/>
                  </a:lnTo>
                  <a:lnTo>
                    <a:pt x="316" y="20"/>
                  </a:lnTo>
                  <a:lnTo>
                    <a:pt x="303" y="20"/>
                  </a:lnTo>
                  <a:lnTo>
                    <a:pt x="303" y="0"/>
                  </a:lnTo>
                  <a:close/>
                  <a:moveTo>
                    <a:pt x="276" y="0"/>
                  </a:moveTo>
                  <a:lnTo>
                    <a:pt x="289" y="0"/>
                  </a:lnTo>
                  <a:lnTo>
                    <a:pt x="289" y="20"/>
                  </a:lnTo>
                  <a:lnTo>
                    <a:pt x="276" y="20"/>
                  </a:lnTo>
                  <a:lnTo>
                    <a:pt x="276" y="0"/>
                  </a:lnTo>
                  <a:close/>
                  <a:moveTo>
                    <a:pt x="249" y="0"/>
                  </a:moveTo>
                  <a:lnTo>
                    <a:pt x="263" y="0"/>
                  </a:lnTo>
                  <a:lnTo>
                    <a:pt x="263" y="20"/>
                  </a:lnTo>
                  <a:lnTo>
                    <a:pt x="249" y="20"/>
                  </a:lnTo>
                  <a:lnTo>
                    <a:pt x="249" y="0"/>
                  </a:lnTo>
                  <a:close/>
                  <a:moveTo>
                    <a:pt x="222" y="0"/>
                  </a:moveTo>
                  <a:lnTo>
                    <a:pt x="236" y="0"/>
                  </a:lnTo>
                  <a:lnTo>
                    <a:pt x="236" y="20"/>
                  </a:lnTo>
                  <a:lnTo>
                    <a:pt x="222" y="20"/>
                  </a:lnTo>
                  <a:lnTo>
                    <a:pt x="222" y="0"/>
                  </a:lnTo>
                  <a:close/>
                  <a:moveTo>
                    <a:pt x="196" y="0"/>
                  </a:moveTo>
                  <a:lnTo>
                    <a:pt x="209" y="0"/>
                  </a:lnTo>
                  <a:lnTo>
                    <a:pt x="209" y="20"/>
                  </a:lnTo>
                  <a:lnTo>
                    <a:pt x="196" y="20"/>
                  </a:lnTo>
                  <a:lnTo>
                    <a:pt x="196" y="0"/>
                  </a:lnTo>
                  <a:close/>
                  <a:moveTo>
                    <a:pt x="169" y="0"/>
                  </a:moveTo>
                  <a:lnTo>
                    <a:pt x="182" y="0"/>
                  </a:lnTo>
                  <a:lnTo>
                    <a:pt x="182" y="20"/>
                  </a:lnTo>
                  <a:lnTo>
                    <a:pt x="169" y="20"/>
                  </a:lnTo>
                  <a:lnTo>
                    <a:pt x="169" y="0"/>
                  </a:lnTo>
                  <a:close/>
                  <a:moveTo>
                    <a:pt x="142" y="0"/>
                  </a:moveTo>
                  <a:lnTo>
                    <a:pt x="156" y="0"/>
                  </a:lnTo>
                  <a:lnTo>
                    <a:pt x="156" y="20"/>
                  </a:lnTo>
                  <a:lnTo>
                    <a:pt x="142" y="20"/>
                  </a:lnTo>
                  <a:lnTo>
                    <a:pt x="142" y="0"/>
                  </a:lnTo>
                  <a:close/>
                  <a:moveTo>
                    <a:pt x="115" y="0"/>
                  </a:moveTo>
                  <a:lnTo>
                    <a:pt x="129" y="0"/>
                  </a:lnTo>
                  <a:lnTo>
                    <a:pt x="129" y="20"/>
                  </a:lnTo>
                  <a:lnTo>
                    <a:pt x="115" y="20"/>
                  </a:lnTo>
                  <a:lnTo>
                    <a:pt x="115" y="0"/>
                  </a:lnTo>
                  <a:close/>
                  <a:moveTo>
                    <a:pt x="89" y="0"/>
                  </a:moveTo>
                  <a:lnTo>
                    <a:pt x="102" y="0"/>
                  </a:lnTo>
                  <a:lnTo>
                    <a:pt x="102" y="20"/>
                  </a:lnTo>
                  <a:lnTo>
                    <a:pt x="89" y="20"/>
                  </a:lnTo>
                  <a:lnTo>
                    <a:pt x="89" y="0"/>
                  </a:lnTo>
                  <a:close/>
                  <a:moveTo>
                    <a:pt x="62" y="0"/>
                  </a:moveTo>
                  <a:lnTo>
                    <a:pt x="75" y="0"/>
                  </a:lnTo>
                  <a:lnTo>
                    <a:pt x="75" y="20"/>
                  </a:lnTo>
                  <a:lnTo>
                    <a:pt x="62" y="20"/>
                  </a:lnTo>
                  <a:lnTo>
                    <a:pt x="62" y="0"/>
                  </a:lnTo>
                  <a:close/>
                  <a:moveTo>
                    <a:pt x="35" y="0"/>
                  </a:moveTo>
                  <a:lnTo>
                    <a:pt x="49" y="0"/>
                  </a:lnTo>
                  <a:lnTo>
                    <a:pt x="49" y="20"/>
                  </a:lnTo>
                  <a:lnTo>
                    <a:pt x="35" y="20"/>
                  </a:lnTo>
                  <a:lnTo>
                    <a:pt x="35" y="0"/>
                  </a:lnTo>
                  <a:close/>
                  <a:moveTo>
                    <a:pt x="0" y="0"/>
                  </a:moveTo>
                  <a:lnTo>
                    <a:pt x="22" y="0"/>
                  </a:lnTo>
                  <a:lnTo>
                    <a:pt x="22" y="20"/>
                  </a:lnTo>
                  <a:lnTo>
                    <a:pt x="9" y="20"/>
                  </a:lnTo>
                  <a:lnTo>
                    <a:pt x="9" y="11"/>
                  </a:lnTo>
                  <a:lnTo>
                    <a:pt x="0"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4" name="Rectangle 450"/>
            <p:cNvSpPr>
              <a:spLocks noChangeArrowheads="1"/>
            </p:cNvSpPr>
            <p:nvPr/>
          </p:nvSpPr>
          <p:spPr bwMode="auto">
            <a:xfrm>
              <a:off x="1097882" y="2460726"/>
              <a:ext cx="317575"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5" name="Freeform 451"/>
            <p:cNvSpPr>
              <a:spLocks noEditPoints="1"/>
            </p:cNvSpPr>
            <p:nvPr/>
          </p:nvSpPr>
          <p:spPr bwMode="auto">
            <a:xfrm>
              <a:off x="1083446" y="2443885"/>
              <a:ext cx="348851" cy="322387"/>
            </a:xfrm>
            <a:custGeom>
              <a:avLst/>
              <a:gdLst/>
              <a:ahLst/>
              <a:cxnLst>
                <a:cxn ang="0">
                  <a:pos x="13" y="13"/>
                </a:cxn>
                <a:cxn ang="0">
                  <a:pos x="13" y="120"/>
                </a:cxn>
                <a:cxn ang="0">
                  <a:pos x="131" y="120"/>
                </a:cxn>
                <a:cxn ang="0">
                  <a:pos x="131" y="13"/>
                </a:cxn>
                <a:cxn ang="0">
                  <a:pos x="13" y="13"/>
                </a:cxn>
                <a:cxn ang="0">
                  <a:pos x="6" y="0"/>
                </a:cxn>
                <a:cxn ang="0">
                  <a:pos x="138" y="0"/>
                </a:cxn>
                <a:cxn ang="0">
                  <a:pos x="142" y="1"/>
                </a:cxn>
                <a:cxn ang="0">
                  <a:pos x="143" y="3"/>
                </a:cxn>
                <a:cxn ang="0">
                  <a:pos x="145" y="7"/>
                </a:cxn>
                <a:cxn ang="0">
                  <a:pos x="145" y="128"/>
                </a:cxn>
                <a:cxn ang="0">
                  <a:pos x="144" y="130"/>
                </a:cxn>
                <a:cxn ang="0">
                  <a:pos x="141" y="133"/>
                </a:cxn>
                <a:cxn ang="0">
                  <a:pos x="139" y="134"/>
                </a:cxn>
                <a:cxn ang="0">
                  <a:pos x="6" y="134"/>
                </a:cxn>
                <a:cxn ang="0">
                  <a:pos x="3" y="133"/>
                </a:cxn>
                <a:cxn ang="0">
                  <a:pos x="2" y="132"/>
                </a:cxn>
                <a:cxn ang="0">
                  <a:pos x="0" y="130"/>
                </a:cxn>
                <a:cxn ang="0">
                  <a:pos x="0" y="127"/>
                </a:cxn>
                <a:cxn ang="0">
                  <a:pos x="0" y="7"/>
                </a:cxn>
                <a:cxn ang="0">
                  <a:pos x="1" y="3"/>
                </a:cxn>
                <a:cxn ang="0">
                  <a:pos x="2" y="1"/>
                </a:cxn>
                <a:cxn ang="0">
                  <a:pos x="6" y="0"/>
                </a:cxn>
              </a:cxnLst>
              <a:rect l="0" t="0" r="r" b="b"/>
              <a:pathLst>
                <a:path w="145" h="134">
                  <a:moveTo>
                    <a:pt x="13" y="13"/>
                  </a:moveTo>
                  <a:lnTo>
                    <a:pt x="13" y="120"/>
                  </a:lnTo>
                  <a:lnTo>
                    <a:pt x="131" y="120"/>
                  </a:lnTo>
                  <a:lnTo>
                    <a:pt x="131" y="13"/>
                  </a:lnTo>
                  <a:lnTo>
                    <a:pt x="13" y="13"/>
                  </a:lnTo>
                  <a:close/>
                  <a:moveTo>
                    <a:pt x="6" y="0"/>
                  </a:moveTo>
                  <a:lnTo>
                    <a:pt x="138" y="0"/>
                  </a:lnTo>
                  <a:lnTo>
                    <a:pt x="142" y="1"/>
                  </a:lnTo>
                  <a:lnTo>
                    <a:pt x="143" y="3"/>
                  </a:lnTo>
                  <a:lnTo>
                    <a:pt x="145" y="7"/>
                  </a:lnTo>
                  <a:lnTo>
                    <a:pt x="145" y="128"/>
                  </a:lnTo>
                  <a:lnTo>
                    <a:pt x="144" y="130"/>
                  </a:lnTo>
                  <a:lnTo>
                    <a:pt x="141" y="133"/>
                  </a:lnTo>
                  <a:lnTo>
                    <a:pt x="139" y="134"/>
                  </a:lnTo>
                  <a:lnTo>
                    <a:pt x="6" y="134"/>
                  </a:lnTo>
                  <a:lnTo>
                    <a:pt x="3" y="133"/>
                  </a:lnTo>
                  <a:lnTo>
                    <a:pt x="2" y="132"/>
                  </a:lnTo>
                  <a:lnTo>
                    <a:pt x="0" y="130"/>
                  </a:lnTo>
                  <a:lnTo>
                    <a:pt x="0" y="127"/>
                  </a:lnTo>
                  <a:lnTo>
                    <a:pt x="0" y="7"/>
                  </a:lnTo>
                  <a:lnTo>
                    <a:pt x="1" y="3"/>
                  </a:lnTo>
                  <a:lnTo>
                    <a:pt x="2"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6" name="Freeform 452"/>
            <p:cNvSpPr>
              <a:spLocks/>
            </p:cNvSpPr>
            <p:nvPr/>
          </p:nvSpPr>
          <p:spPr bwMode="auto">
            <a:xfrm>
              <a:off x="1172464" y="251606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7" name="Rectangle 453"/>
            <p:cNvSpPr>
              <a:spLocks noChangeArrowheads="1"/>
            </p:cNvSpPr>
            <p:nvPr/>
          </p:nvSpPr>
          <p:spPr bwMode="auto">
            <a:xfrm>
              <a:off x="1097882" y="4339710"/>
              <a:ext cx="317575"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8" name="Freeform 454"/>
            <p:cNvSpPr>
              <a:spLocks noEditPoints="1"/>
            </p:cNvSpPr>
            <p:nvPr/>
          </p:nvSpPr>
          <p:spPr bwMode="auto">
            <a:xfrm>
              <a:off x="1083446" y="4325275"/>
              <a:ext cx="348851" cy="322387"/>
            </a:xfrm>
            <a:custGeom>
              <a:avLst/>
              <a:gdLst/>
              <a:ahLst/>
              <a:cxnLst>
                <a:cxn ang="0">
                  <a:pos x="13" y="13"/>
                </a:cxn>
                <a:cxn ang="0">
                  <a:pos x="13" y="120"/>
                </a:cxn>
                <a:cxn ang="0">
                  <a:pos x="131" y="120"/>
                </a:cxn>
                <a:cxn ang="0">
                  <a:pos x="131" y="13"/>
                </a:cxn>
                <a:cxn ang="0">
                  <a:pos x="13" y="13"/>
                </a:cxn>
                <a:cxn ang="0">
                  <a:pos x="6" y="0"/>
                </a:cxn>
                <a:cxn ang="0">
                  <a:pos x="138" y="0"/>
                </a:cxn>
                <a:cxn ang="0">
                  <a:pos x="141" y="1"/>
                </a:cxn>
                <a:cxn ang="0">
                  <a:pos x="143" y="2"/>
                </a:cxn>
                <a:cxn ang="0">
                  <a:pos x="144" y="4"/>
                </a:cxn>
                <a:cxn ang="0">
                  <a:pos x="145" y="6"/>
                </a:cxn>
                <a:cxn ang="0">
                  <a:pos x="145" y="127"/>
                </a:cxn>
                <a:cxn ang="0">
                  <a:pos x="144" y="130"/>
                </a:cxn>
                <a:cxn ang="0">
                  <a:pos x="141" y="132"/>
                </a:cxn>
                <a:cxn ang="0">
                  <a:pos x="138" y="134"/>
                </a:cxn>
                <a:cxn ang="0">
                  <a:pos x="6" y="134"/>
                </a:cxn>
                <a:cxn ang="0">
                  <a:pos x="2" y="132"/>
                </a:cxn>
                <a:cxn ang="0">
                  <a:pos x="1" y="130"/>
                </a:cxn>
                <a:cxn ang="0">
                  <a:pos x="0" y="126"/>
                </a:cxn>
                <a:cxn ang="0">
                  <a:pos x="0" y="6"/>
                </a:cxn>
                <a:cxn ang="0">
                  <a:pos x="0" y="4"/>
                </a:cxn>
                <a:cxn ang="0">
                  <a:pos x="2" y="2"/>
                </a:cxn>
                <a:cxn ang="0">
                  <a:pos x="3" y="1"/>
                </a:cxn>
                <a:cxn ang="0">
                  <a:pos x="6" y="0"/>
                </a:cxn>
              </a:cxnLst>
              <a:rect l="0" t="0" r="r" b="b"/>
              <a:pathLst>
                <a:path w="145" h="134">
                  <a:moveTo>
                    <a:pt x="13" y="13"/>
                  </a:moveTo>
                  <a:lnTo>
                    <a:pt x="13" y="120"/>
                  </a:lnTo>
                  <a:lnTo>
                    <a:pt x="131" y="120"/>
                  </a:lnTo>
                  <a:lnTo>
                    <a:pt x="131" y="13"/>
                  </a:lnTo>
                  <a:lnTo>
                    <a:pt x="13" y="13"/>
                  </a:lnTo>
                  <a:close/>
                  <a:moveTo>
                    <a:pt x="6" y="0"/>
                  </a:moveTo>
                  <a:lnTo>
                    <a:pt x="138" y="0"/>
                  </a:lnTo>
                  <a:lnTo>
                    <a:pt x="141" y="1"/>
                  </a:lnTo>
                  <a:lnTo>
                    <a:pt x="143" y="2"/>
                  </a:lnTo>
                  <a:lnTo>
                    <a:pt x="144" y="4"/>
                  </a:lnTo>
                  <a:lnTo>
                    <a:pt x="145" y="6"/>
                  </a:lnTo>
                  <a:lnTo>
                    <a:pt x="145" y="127"/>
                  </a:lnTo>
                  <a:lnTo>
                    <a:pt x="144" y="130"/>
                  </a:lnTo>
                  <a:lnTo>
                    <a:pt x="141" y="132"/>
                  </a:lnTo>
                  <a:lnTo>
                    <a:pt x="138" y="134"/>
                  </a:lnTo>
                  <a:lnTo>
                    <a:pt x="6" y="134"/>
                  </a:lnTo>
                  <a:lnTo>
                    <a:pt x="2" y="132"/>
                  </a:lnTo>
                  <a:lnTo>
                    <a:pt x="1" y="130"/>
                  </a:lnTo>
                  <a:lnTo>
                    <a:pt x="0" y="126"/>
                  </a:lnTo>
                  <a:lnTo>
                    <a:pt x="0" y="6"/>
                  </a:lnTo>
                  <a:lnTo>
                    <a:pt x="0" y="4"/>
                  </a:lnTo>
                  <a:lnTo>
                    <a:pt x="2" y="2"/>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9" name="Freeform 455"/>
            <p:cNvSpPr>
              <a:spLocks/>
            </p:cNvSpPr>
            <p:nvPr/>
          </p:nvSpPr>
          <p:spPr bwMode="auto">
            <a:xfrm>
              <a:off x="1172464" y="439745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0" name="Rectangle 456"/>
            <p:cNvSpPr>
              <a:spLocks noChangeArrowheads="1"/>
            </p:cNvSpPr>
            <p:nvPr/>
          </p:nvSpPr>
          <p:spPr bwMode="auto">
            <a:xfrm>
              <a:off x="1097882" y="3370145"/>
              <a:ext cx="317575" cy="291110"/>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1" name="Freeform 457"/>
            <p:cNvSpPr>
              <a:spLocks noEditPoints="1"/>
            </p:cNvSpPr>
            <p:nvPr/>
          </p:nvSpPr>
          <p:spPr bwMode="auto">
            <a:xfrm>
              <a:off x="1083446" y="3353304"/>
              <a:ext cx="348851" cy="322387"/>
            </a:xfrm>
            <a:custGeom>
              <a:avLst/>
              <a:gdLst/>
              <a:ahLst/>
              <a:cxnLst>
                <a:cxn ang="0">
                  <a:pos x="13" y="14"/>
                </a:cxn>
                <a:cxn ang="0">
                  <a:pos x="13" y="120"/>
                </a:cxn>
                <a:cxn ang="0">
                  <a:pos x="131" y="120"/>
                </a:cxn>
                <a:cxn ang="0">
                  <a:pos x="131" y="14"/>
                </a:cxn>
                <a:cxn ang="0">
                  <a:pos x="13" y="14"/>
                </a:cxn>
                <a:cxn ang="0">
                  <a:pos x="6" y="0"/>
                </a:cxn>
                <a:cxn ang="0">
                  <a:pos x="138" y="0"/>
                </a:cxn>
                <a:cxn ang="0">
                  <a:pos x="142" y="2"/>
                </a:cxn>
                <a:cxn ang="0">
                  <a:pos x="143" y="4"/>
                </a:cxn>
                <a:cxn ang="0">
                  <a:pos x="145" y="7"/>
                </a:cxn>
                <a:cxn ang="0">
                  <a:pos x="145" y="128"/>
                </a:cxn>
                <a:cxn ang="0">
                  <a:pos x="144" y="131"/>
                </a:cxn>
                <a:cxn ang="0">
                  <a:pos x="141" y="133"/>
                </a:cxn>
                <a:cxn ang="0">
                  <a:pos x="139" y="134"/>
                </a:cxn>
                <a:cxn ang="0">
                  <a:pos x="6" y="134"/>
                </a:cxn>
                <a:cxn ang="0">
                  <a:pos x="3" y="133"/>
                </a:cxn>
                <a:cxn ang="0">
                  <a:pos x="2" y="132"/>
                </a:cxn>
                <a:cxn ang="0">
                  <a:pos x="0" y="130"/>
                </a:cxn>
                <a:cxn ang="0">
                  <a:pos x="0" y="128"/>
                </a:cxn>
                <a:cxn ang="0">
                  <a:pos x="0" y="7"/>
                </a:cxn>
                <a:cxn ang="0">
                  <a:pos x="1" y="4"/>
                </a:cxn>
                <a:cxn ang="0">
                  <a:pos x="2" y="2"/>
                </a:cxn>
                <a:cxn ang="0">
                  <a:pos x="6" y="0"/>
                </a:cxn>
              </a:cxnLst>
              <a:rect l="0" t="0" r="r" b="b"/>
              <a:pathLst>
                <a:path w="145" h="134">
                  <a:moveTo>
                    <a:pt x="13" y="14"/>
                  </a:moveTo>
                  <a:lnTo>
                    <a:pt x="13" y="120"/>
                  </a:lnTo>
                  <a:lnTo>
                    <a:pt x="131" y="120"/>
                  </a:lnTo>
                  <a:lnTo>
                    <a:pt x="131" y="14"/>
                  </a:lnTo>
                  <a:lnTo>
                    <a:pt x="13" y="14"/>
                  </a:lnTo>
                  <a:close/>
                  <a:moveTo>
                    <a:pt x="6" y="0"/>
                  </a:moveTo>
                  <a:lnTo>
                    <a:pt x="138" y="0"/>
                  </a:lnTo>
                  <a:lnTo>
                    <a:pt x="142" y="2"/>
                  </a:lnTo>
                  <a:lnTo>
                    <a:pt x="143" y="4"/>
                  </a:lnTo>
                  <a:lnTo>
                    <a:pt x="145" y="7"/>
                  </a:lnTo>
                  <a:lnTo>
                    <a:pt x="145" y="128"/>
                  </a:lnTo>
                  <a:lnTo>
                    <a:pt x="144" y="131"/>
                  </a:lnTo>
                  <a:lnTo>
                    <a:pt x="141" y="133"/>
                  </a:lnTo>
                  <a:lnTo>
                    <a:pt x="139" y="134"/>
                  </a:lnTo>
                  <a:lnTo>
                    <a:pt x="6" y="134"/>
                  </a:lnTo>
                  <a:lnTo>
                    <a:pt x="3" y="133"/>
                  </a:lnTo>
                  <a:lnTo>
                    <a:pt x="2" y="132"/>
                  </a:lnTo>
                  <a:lnTo>
                    <a:pt x="0" y="130"/>
                  </a:lnTo>
                  <a:lnTo>
                    <a:pt x="0" y="128"/>
                  </a:lnTo>
                  <a:lnTo>
                    <a:pt x="0" y="7"/>
                  </a:lnTo>
                  <a:lnTo>
                    <a:pt x="1" y="4"/>
                  </a:lnTo>
                  <a:lnTo>
                    <a:pt x="2"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2" name="Freeform 458"/>
            <p:cNvSpPr>
              <a:spLocks/>
            </p:cNvSpPr>
            <p:nvPr/>
          </p:nvSpPr>
          <p:spPr bwMode="auto">
            <a:xfrm>
              <a:off x="1170058" y="3435104"/>
              <a:ext cx="173223" cy="168411"/>
            </a:xfrm>
            <a:custGeom>
              <a:avLst/>
              <a:gdLst/>
              <a:ahLst/>
              <a:cxnLst>
                <a:cxn ang="0">
                  <a:pos x="0" y="0"/>
                </a:cxn>
                <a:cxn ang="0">
                  <a:pos x="13" y="0"/>
                </a:cxn>
                <a:cxn ang="0">
                  <a:pos x="36" y="28"/>
                </a:cxn>
                <a:cxn ang="0">
                  <a:pos x="59" y="0"/>
                </a:cxn>
                <a:cxn ang="0">
                  <a:pos x="72" y="0"/>
                </a:cxn>
                <a:cxn ang="0">
                  <a:pos x="42" y="34"/>
                </a:cxn>
                <a:cxn ang="0">
                  <a:pos x="72" y="70"/>
                </a:cxn>
                <a:cxn ang="0">
                  <a:pos x="59" y="70"/>
                </a:cxn>
                <a:cxn ang="0">
                  <a:pos x="36" y="41"/>
                </a:cxn>
                <a:cxn ang="0">
                  <a:pos x="12" y="70"/>
                </a:cxn>
                <a:cxn ang="0">
                  <a:pos x="0" y="70"/>
                </a:cxn>
                <a:cxn ang="0">
                  <a:pos x="29" y="35"/>
                </a:cxn>
                <a:cxn ang="0">
                  <a:pos x="0" y="0"/>
                </a:cxn>
              </a:cxnLst>
              <a:rect l="0" t="0" r="r" b="b"/>
              <a:pathLst>
                <a:path w="72" h="70">
                  <a:moveTo>
                    <a:pt x="0" y="0"/>
                  </a:moveTo>
                  <a:lnTo>
                    <a:pt x="13" y="0"/>
                  </a:lnTo>
                  <a:lnTo>
                    <a:pt x="36" y="28"/>
                  </a:lnTo>
                  <a:lnTo>
                    <a:pt x="59" y="0"/>
                  </a:lnTo>
                  <a:lnTo>
                    <a:pt x="72" y="0"/>
                  </a:lnTo>
                  <a:lnTo>
                    <a:pt x="42" y="34"/>
                  </a:lnTo>
                  <a:lnTo>
                    <a:pt x="72" y="70"/>
                  </a:lnTo>
                  <a:lnTo>
                    <a:pt x="59" y="70"/>
                  </a:lnTo>
                  <a:lnTo>
                    <a:pt x="36" y="41"/>
                  </a:lnTo>
                  <a:lnTo>
                    <a:pt x="12" y="70"/>
                  </a:lnTo>
                  <a:lnTo>
                    <a:pt x="0" y="70"/>
                  </a:lnTo>
                  <a:lnTo>
                    <a:pt x="29" y="3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3" name="Rectangle 459"/>
            <p:cNvSpPr>
              <a:spLocks noChangeArrowheads="1"/>
            </p:cNvSpPr>
            <p:nvPr/>
          </p:nvSpPr>
          <p:spPr bwMode="auto">
            <a:xfrm>
              <a:off x="1906254" y="2460726"/>
              <a:ext cx="315169"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4" name="Freeform 460"/>
            <p:cNvSpPr>
              <a:spLocks noEditPoints="1"/>
            </p:cNvSpPr>
            <p:nvPr/>
          </p:nvSpPr>
          <p:spPr bwMode="auto">
            <a:xfrm>
              <a:off x="1889413" y="2443885"/>
              <a:ext cx="348851" cy="322387"/>
            </a:xfrm>
            <a:custGeom>
              <a:avLst/>
              <a:gdLst/>
              <a:ahLst/>
              <a:cxnLst>
                <a:cxn ang="0">
                  <a:pos x="14" y="13"/>
                </a:cxn>
                <a:cxn ang="0">
                  <a:pos x="14" y="120"/>
                </a:cxn>
                <a:cxn ang="0">
                  <a:pos x="132" y="120"/>
                </a:cxn>
                <a:cxn ang="0">
                  <a:pos x="132" y="13"/>
                </a:cxn>
                <a:cxn ang="0">
                  <a:pos x="14" y="13"/>
                </a:cxn>
                <a:cxn ang="0">
                  <a:pos x="7" y="0"/>
                </a:cxn>
                <a:cxn ang="0">
                  <a:pos x="138" y="0"/>
                </a:cxn>
                <a:cxn ang="0">
                  <a:pos x="142" y="1"/>
                </a:cxn>
                <a:cxn ang="0">
                  <a:pos x="144" y="3"/>
                </a:cxn>
                <a:cxn ang="0">
                  <a:pos x="145" y="7"/>
                </a:cxn>
                <a:cxn ang="0">
                  <a:pos x="145" y="127"/>
                </a:cxn>
                <a:cxn ang="0">
                  <a:pos x="144" y="130"/>
                </a:cxn>
                <a:cxn ang="0">
                  <a:pos x="142" y="133"/>
                </a:cxn>
                <a:cxn ang="0">
                  <a:pos x="138" y="134"/>
                </a:cxn>
                <a:cxn ang="0">
                  <a:pos x="7" y="134"/>
                </a:cxn>
                <a:cxn ang="0">
                  <a:pos x="4" y="133"/>
                </a:cxn>
                <a:cxn ang="0">
                  <a:pos x="2" y="132"/>
                </a:cxn>
                <a:cxn ang="0">
                  <a:pos x="1" y="130"/>
                </a:cxn>
                <a:cxn ang="0">
                  <a:pos x="0" y="127"/>
                </a:cxn>
                <a:cxn ang="0">
                  <a:pos x="0" y="7"/>
                </a:cxn>
                <a:cxn ang="0">
                  <a:pos x="2" y="3"/>
                </a:cxn>
                <a:cxn ang="0">
                  <a:pos x="3" y="1"/>
                </a:cxn>
                <a:cxn ang="0">
                  <a:pos x="7" y="0"/>
                </a:cxn>
              </a:cxnLst>
              <a:rect l="0" t="0" r="r" b="b"/>
              <a:pathLst>
                <a:path w="145" h="134">
                  <a:moveTo>
                    <a:pt x="14" y="13"/>
                  </a:moveTo>
                  <a:lnTo>
                    <a:pt x="14" y="120"/>
                  </a:lnTo>
                  <a:lnTo>
                    <a:pt x="132" y="120"/>
                  </a:lnTo>
                  <a:lnTo>
                    <a:pt x="132" y="13"/>
                  </a:lnTo>
                  <a:lnTo>
                    <a:pt x="14" y="13"/>
                  </a:lnTo>
                  <a:close/>
                  <a:moveTo>
                    <a:pt x="7" y="0"/>
                  </a:moveTo>
                  <a:lnTo>
                    <a:pt x="138" y="0"/>
                  </a:lnTo>
                  <a:lnTo>
                    <a:pt x="142" y="1"/>
                  </a:lnTo>
                  <a:lnTo>
                    <a:pt x="144" y="3"/>
                  </a:lnTo>
                  <a:lnTo>
                    <a:pt x="145" y="7"/>
                  </a:lnTo>
                  <a:lnTo>
                    <a:pt x="145" y="127"/>
                  </a:lnTo>
                  <a:lnTo>
                    <a:pt x="144" y="130"/>
                  </a:lnTo>
                  <a:lnTo>
                    <a:pt x="142" y="133"/>
                  </a:lnTo>
                  <a:lnTo>
                    <a:pt x="138" y="134"/>
                  </a:lnTo>
                  <a:lnTo>
                    <a:pt x="7" y="134"/>
                  </a:lnTo>
                  <a:lnTo>
                    <a:pt x="4" y="133"/>
                  </a:lnTo>
                  <a:lnTo>
                    <a:pt x="2" y="132"/>
                  </a:lnTo>
                  <a:lnTo>
                    <a:pt x="1" y="130"/>
                  </a:lnTo>
                  <a:lnTo>
                    <a:pt x="0" y="127"/>
                  </a:lnTo>
                  <a:lnTo>
                    <a:pt x="0" y="7"/>
                  </a:lnTo>
                  <a:lnTo>
                    <a:pt x="2" y="3"/>
                  </a:lnTo>
                  <a:lnTo>
                    <a:pt x="3"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5" name="Freeform 461"/>
            <p:cNvSpPr>
              <a:spLocks/>
            </p:cNvSpPr>
            <p:nvPr/>
          </p:nvSpPr>
          <p:spPr bwMode="auto">
            <a:xfrm>
              <a:off x="1980836" y="251606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6" name="Rectangle 462"/>
            <p:cNvSpPr>
              <a:spLocks noChangeArrowheads="1"/>
            </p:cNvSpPr>
            <p:nvPr/>
          </p:nvSpPr>
          <p:spPr bwMode="auto">
            <a:xfrm>
              <a:off x="1906254" y="4339710"/>
              <a:ext cx="315169" cy="28870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7" name="Freeform 463"/>
            <p:cNvSpPr>
              <a:spLocks noEditPoints="1"/>
            </p:cNvSpPr>
            <p:nvPr/>
          </p:nvSpPr>
          <p:spPr bwMode="auto">
            <a:xfrm>
              <a:off x="1889413" y="4325275"/>
              <a:ext cx="348851" cy="322387"/>
            </a:xfrm>
            <a:custGeom>
              <a:avLst/>
              <a:gdLst/>
              <a:ahLst/>
              <a:cxnLst>
                <a:cxn ang="0">
                  <a:pos x="14" y="13"/>
                </a:cxn>
                <a:cxn ang="0">
                  <a:pos x="14" y="120"/>
                </a:cxn>
                <a:cxn ang="0">
                  <a:pos x="132" y="120"/>
                </a:cxn>
                <a:cxn ang="0">
                  <a:pos x="132" y="13"/>
                </a:cxn>
                <a:cxn ang="0">
                  <a:pos x="14" y="13"/>
                </a:cxn>
                <a:cxn ang="0">
                  <a:pos x="7" y="0"/>
                </a:cxn>
                <a:cxn ang="0">
                  <a:pos x="138" y="0"/>
                </a:cxn>
                <a:cxn ang="0">
                  <a:pos x="142" y="1"/>
                </a:cxn>
                <a:cxn ang="0">
                  <a:pos x="144" y="2"/>
                </a:cxn>
                <a:cxn ang="0">
                  <a:pos x="145" y="6"/>
                </a:cxn>
                <a:cxn ang="0">
                  <a:pos x="145" y="126"/>
                </a:cxn>
                <a:cxn ang="0">
                  <a:pos x="144" y="130"/>
                </a:cxn>
                <a:cxn ang="0">
                  <a:pos x="142" y="132"/>
                </a:cxn>
                <a:cxn ang="0">
                  <a:pos x="138" y="134"/>
                </a:cxn>
                <a:cxn ang="0">
                  <a:pos x="7" y="134"/>
                </a:cxn>
                <a:cxn ang="0">
                  <a:pos x="3" y="132"/>
                </a:cxn>
                <a:cxn ang="0">
                  <a:pos x="2" y="130"/>
                </a:cxn>
                <a:cxn ang="0">
                  <a:pos x="0" y="126"/>
                </a:cxn>
                <a:cxn ang="0">
                  <a:pos x="0" y="6"/>
                </a:cxn>
                <a:cxn ang="0">
                  <a:pos x="1" y="4"/>
                </a:cxn>
                <a:cxn ang="0">
                  <a:pos x="2" y="2"/>
                </a:cxn>
                <a:cxn ang="0">
                  <a:pos x="4" y="1"/>
                </a:cxn>
                <a:cxn ang="0">
                  <a:pos x="7" y="0"/>
                </a:cxn>
              </a:cxnLst>
              <a:rect l="0" t="0" r="r" b="b"/>
              <a:pathLst>
                <a:path w="145" h="134">
                  <a:moveTo>
                    <a:pt x="14" y="13"/>
                  </a:moveTo>
                  <a:lnTo>
                    <a:pt x="14" y="120"/>
                  </a:lnTo>
                  <a:lnTo>
                    <a:pt x="132" y="120"/>
                  </a:lnTo>
                  <a:lnTo>
                    <a:pt x="132" y="13"/>
                  </a:lnTo>
                  <a:lnTo>
                    <a:pt x="14" y="13"/>
                  </a:lnTo>
                  <a:close/>
                  <a:moveTo>
                    <a:pt x="7" y="0"/>
                  </a:moveTo>
                  <a:lnTo>
                    <a:pt x="138" y="0"/>
                  </a:lnTo>
                  <a:lnTo>
                    <a:pt x="142" y="1"/>
                  </a:lnTo>
                  <a:lnTo>
                    <a:pt x="144" y="2"/>
                  </a:lnTo>
                  <a:lnTo>
                    <a:pt x="145" y="6"/>
                  </a:lnTo>
                  <a:lnTo>
                    <a:pt x="145" y="126"/>
                  </a:lnTo>
                  <a:lnTo>
                    <a:pt x="144" y="130"/>
                  </a:lnTo>
                  <a:lnTo>
                    <a:pt x="142" y="132"/>
                  </a:lnTo>
                  <a:lnTo>
                    <a:pt x="138" y="134"/>
                  </a:lnTo>
                  <a:lnTo>
                    <a:pt x="7" y="134"/>
                  </a:lnTo>
                  <a:lnTo>
                    <a:pt x="3" y="132"/>
                  </a:lnTo>
                  <a:lnTo>
                    <a:pt x="2" y="130"/>
                  </a:lnTo>
                  <a:lnTo>
                    <a:pt x="0" y="126"/>
                  </a:lnTo>
                  <a:lnTo>
                    <a:pt x="0" y="6"/>
                  </a:lnTo>
                  <a:lnTo>
                    <a:pt x="1" y="4"/>
                  </a:lnTo>
                  <a:lnTo>
                    <a:pt x="2" y="2"/>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8" name="Freeform 464"/>
            <p:cNvSpPr>
              <a:spLocks/>
            </p:cNvSpPr>
            <p:nvPr/>
          </p:nvSpPr>
          <p:spPr bwMode="auto">
            <a:xfrm>
              <a:off x="1980836" y="4397451"/>
              <a:ext cx="170817" cy="170817"/>
            </a:xfrm>
            <a:custGeom>
              <a:avLst/>
              <a:gdLst/>
              <a:ahLst/>
              <a:cxnLst>
                <a:cxn ang="0">
                  <a:pos x="31" y="0"/>
                </a:cxn>
                <a:cxn ang="0">
                  <a:pos x="40" y="0"/>
                </a:cxn>
                <a:cxn ang="0">
                  <a:pos x="40" y="31"/>
                </a:cxn>
                <a:cxn ang="0">
                  <a:pos x="71" y="31"/>
                </a:cxn>
                <a:cxn ang="0">
                  <a:pos x="71" y="40"/>
                </a:cxn>
                <a:cxn ang="0">
                  <a:pos x="40" y="40"/>
                </a:cxn>
                <a:cxn ang="0">
                  <a:pos x="40" y="71"/>
                </a:cxn>
                <a:cxn ang="0">
                  <a:pos x="31" y="71"/>
                </a:cxn>
                <a:cxn ang="0">
                  <a:pos x="31" y="40"/>
                </a:cxn>
                <a:cxn ang="0">
                  <a:pos x="0" y="40"/>
                </a:cxn>
                <a:cxn ang="0">
                  <a:pos x="0" y="31"/>
                </a:cxn>
                <a:cxn ang="0">
                  <a:pos x="31" y="31"/>
                </a:cxn>
                <a:cxn ang="0">
                  <a:pos x="31" y="0"/>
                </a:cxn>
              </a:cxnLst>
              <a:rect l="0" t="0" r="r" b="b"/>
              <a:pathLst>
                <a:path w="71" h="71">
                  <a:moveTo>
                    <a:pt x="31" y="0"/>
                  </a:moveTo>
                  <a:lnTo>
                    <a:pt x="40" y="0"/>
                  </a:lnTo>
                  <a:lnTo>
                    <a:pt x="40" y="31"/>
                  </a:lnTo>
                  <a:lnTo>
                    <a:pt x="71" y="31"/>
                  </a:lnTo>
                  <a:lnTo>
                    <a:pt x="71" y="40"/>
                  </a:lnTo>
                  <a:lnTo>
                    <a:pt x="40" y="40"/>
                  </a:lnTo>
                  <a:lnTo>
                    <a:pt x="40" y="71"/>
                  </a:lnTo>
                  <a:lnTo>
                    <a:pt x="31" y="71"/>
                  </a:lnTo>
                  <a:lnTo>
                    <a:pt x="31" y="40"/>
                  </a:lnTo>
                  <a:lnTo>
                    <a:pt x="0" y="40"/>
                  </a:lnTo>
                  <a:lnTo>
                    <a:pt x="0" y="31"/>
                  </a:lnTo>
                  <a:lnTo>
                    <a:pt x="31" y="3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9" name="Rectangle 465"/>
            <p:cNvSpPr>
              <a:spLocks noChangeArrowheads="1"/>
            </p:cNvSpPr>
            <p:nvPr/>
          </p:nvSpPr>
          <p:spPr bwMode="auto">
            <a:xfrm>
              <a:off x="1906254" y="3370145"/>
              <a:ext cx="315169" cy="291110"/>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0" name="Freeform 466"/>
            <p:cNvSpPr>
              <a:spLocks noEditPoints="1"/>
            </p:cNvSpPr>
            <p:nvPr/>
          </p:nvSpPr>
          <p:spPr bwMode="auto">
            <a:xfrm>
              <a:off x="1889413" y="3353304"/>
              <a:ext cx="348851" cy="322387"/>
            </a:xfrm>
            <a:custGeom>
              <a:avLst/>
              <a:gdLst/>
              <a:ahLst/>
              <a:cxnLst>
                <a:cxn ang="0">
                  <a:pos x="14" y="14"/>
                </a:cxn>
                <a:cxn ang="0">
                  <a:pos x="14" y="120"/>
                </a:cxn>
                <a:cxn ang="0">
                  <a:pos x="132" y="120"/>
                </a:cxn>
                <a:cxn ang="0">
                  <a:pos x="132" y="14"/>
                </a:cxn>
                <a:cxn ang="0">
                  <a:pos x="14" y="14"/>
                </a:cxn>
                <a:cxn ang="0">
                  <a:pos x="7" y="0"/>
                </a:cxn>
                <a:cxn ang="0">
                  <a:pos x="138" y="0"/>
                </a:cxn>
                <a:cxn ang="0">
                  <a:pos x="142" y="2"/>
                </a:cxn>
                <a:cxn ang="0">
                  <a:pos x="144" y="4"/>
                </a:cxn>
                <a:cxn ang="0">
                  <a:pos x="145" y="7"/>
                </a:cxn>
                <a:cxn ang="0">
                  <a:pos x="145" y="128"/>
                </a:cxn>
                <a:cxn ang="0">
                  <a:pos x="144" y="131"/>
                </a:cxn>
                <a:cxn ang="0">
                  <a:pos x="142" y="133"/>
                </a:cxn>
                <a:cxn ang="0">
                  <a:pos x="138" y="134"/>
                </a:cxn>
                <a:cxn ang="0">
                  <a:pos x="7" y="134"/>
                </a:cxn>
                <a:cxn ang="0">
                  <a:pos x="4" y="133"/>
                </a:cxn>
                <a:cxn ang="0">
                  <a:pos x="2" y="132"/>
                </a:cxn>
                <a:cxn ang="0">
                  <a:pos x="1" y="130"/>
                </a:cxn>
                <a:cxn ang="0">
                  <a:pos x="0" y="128"/>
                </a:cxn>
                <a:cxn ang="0">
                  <a:pos x="0" y="7"/>
                </a:cxn>
                <a:cxn ang="0">
                  <a:pos x="2" y="4"/>
                </a:cxn>
                <a:cxn ang="0">
                  <a:pos x="3" y="2"/>
                </a:cxn>
                <a:cxn ang="0">
                  <a:pos x="7" y="0"/>
                </a:cxn>
              </a:cxnLst>
              <a:rect l="0" t="0" r="r" b="b"/>
              <a:pathLst>
                <a:path w="145" h="134">
                  <a:moveTo>
                    <a:pt x="14" y="14"/>
                  </a:moveTo>
                  <a:lnTo>
                    <a:pt x="14" y="120"/>
                  </a:lnTo>
                  <a:lnTo>
                    <a:pt x="132" y="120"/>
                  </a:lnTo>
                  <a:lnTo>
                    <a:pt x="132" y="14"/>
                  </a:lnTo>
                  <a:lnTo>
                    <a:pt x="14" y="14"/>
                  </a:lnTo>
                  <a:close/>
                  <a:moveTo>
                    <a:pt x="7" y="0"/>
                  </a:moveTo>
                  <a:lnTo>
                    <a:pt x="138" y="0"/>
                  </a:lnTo>
                  <a:lnTo>
                    <a:pt x="142" y="2"/>
                  </a:lnTo>
                  <a:lnTo>
                    <a:pt x="144" y="4"/>
                  </a:lnTo>
                  <a:lnTo>
                    <a:pt x="145" y="7"/>
                  </a:lnTo>
                  <a:lnTo>
                    <a:pt x="145" y="128"/>
                  </a:lnTo>
                  <a:lnTo>
                    <a:pt x="144" y="131"/>
                  </a:lnTo>
                  <a:lnTo>
                    <a:pt x="142" y="133"/>
                  </a:lnTo>
                  <a:lnTo>
                    <a:pt x="138" y="134"/>
                  </a:lnTo>
                  <a:lnTo>
                    <a:pt x="7" y="134"/>
                  </a:lnTo>
                  <a:lnTo>
                    <a:pt x="4" y="133"/>
                  </a:lnTo>
                  <a:lnTo>
                    <a:pt x="2" y="132"/>
                  </a:lnTo>
                  <a:lnTo>
                    <a:pt x="1" y="130"/>
                  </a:lnTo>
                  <a:lnTo>
                    <a:pt x="0" y="128"/>
                  </a:lnTo>
                  <a:lnTo>
                    <a:pt x="0" y="7"/>
                  </a:lnTo>
                  <a:lnTo>
                    <a:pt x="2" y="4"/>
                  </a:lnTo>
                  <a:lnTo>
                    <a:pt x="3" y="2"/>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 name="Freeform 467"/>
            <p:cNvSpPr>
              <a:spLocks/>
            </p:cNvSpPr>
            <p:nvPr/>
          </p:nvSpPr>
          <p:spPr bwMode="auto">
            <a:xfrm>
              <a:off x="1976024" y="3435104"/>
              <a:ext cx="175628" cy="168411"/>
            </a:xfrm>
            <a:custGeom>
              <a:avLst/>
              <a:gdLst/>
              <a:ahLst/>
              <a:cxnLst>
                <a:cxn ang="0">
                  <a:pos x="1" y="0"/>
                </a:cxn>
                <a:cxn ang="0">
                  <a:pos x="14" y="0"/>
                </a:cxn>
                <a:cxn ang="0">
                  <a:pos x="37" y="28"/>
                </a:cxn>
                <a:cxn ang="0">
                  <a:pos x="60" y="0"/>
                </a:cxn>
                <a:cxn ang="0">
                  <a:pos x="73" y="0"/>
                </a:cxn>
                <a:cxn ang="0">
                  <a:pos x="43" y="34"/>
                </a:cxn>
                <a:cxn ang="0">
                  <a:pos x="73" y="70"/>
                </a:cxn>
                <a:cxn ang="0">
                  <a:pos x="60" y="70"/>
                </a:cxn>
                <a:cxn ang="0">
                  <a:pos x="37" y="41"/>
                </a:cxn>
                <a:cxn ang="0">
                  <a:pos x="13" y="70"/>
                </a:cxn>
                <a:cxn ang="0">
                  <a:pos x="0" y="70"/>
                </a:cxn>
                <a:cxn ang="0">
                  <a:pos x="30" y="35"/>
                </a:cxn>
                <a:cxn ang="0">
                  <a:pos x="1" y="0"/>
                </a:cxn>
              </a:cxnLst>
              <a:rect l="0" t="0" r="r" b="b"/>
              <a:pathLst>
                <a:path w="73" h="70">
                  <a:moveTo>
                    <a:pt x="1" y="0"/>
                  </a:moveTo>
                  <a:lnTo>
                    <a:pt x="14" y="0"/>
                  </a:lnTo>
                  <a:lnTo>
                    <a:pt x="37" y="28"/>
                  </a:lnTo>
                  <a:lnTo>
                    <a:pt x="60" y="0"/>
                  </a:lnTo>
                  <a:lnTo>
                    <a:pt x="73" y="0"/>
                  </a:lnTo>
                  <a:lnTo>
                    <a:pt x="43" y="34"/>
                  </a:lnTo>
                  <a:lnTo>
                    <a:pt x="73" y="70"/>
                  </a:lnTo>
                  <a:lnTo>
                    <a:pt x="60" y="70"/>
                  </a:lnTo>
                  <a:lnTo>
                    <a:pt x="37" y="41"/>
                  </a:lnTo>
                  <a:lnTo>
                    <a:pt x="13" y="70"/>
                  </a:lnTo>
                  <a:lnTo>
                    <a:pt x="0" y="70"/>
                  </a:lnTo>
                  <a:lnTo>
                    <a:pt x="30" y="35"/>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 name="Rectangle 468"/>
            <p:cNvSpPr>
              <a:spLocks noChangeArrowheads="1"/>
            </p:cNvSpPr>
            <p:nvPr/>
          </p:nvSpPr>
          <p:spPr bwMode="auto">
            <a:xfrm>
              <a:off x="698507" y="1996394"/>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3" name="Rectangle 469"/>
            <p:cNvSpPr>
              <a:spLocks noChangeArrowheads="1"/>
            </p:cNvSpPr>
            <p:nvPr/>
          </p:nvSpPr>
          <p:spPr bwMode="auto">
            <a:xfrm>
              <a:off x="698507" y="2927465"/>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4" name="Rectangle 470"/>
            <p:cNvSpPr>
              <a:spLocks noChangeArrowheads="1"/>
            </p:cNvSpPr>
            <p:nvPr/>
          </p:nvSpPr>
          <p:spPr bwMode="auto">
            <a:xfrm>
              <a:off x="698507" y="3858537"/>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5" name="Rectangle 471"/>
            <p:cNvSpPr>
              <a:spLocks noChangeArrowheads="1"/>
            </p:cNvSpPr>
            <p:nvPr/>
          </p:nvSpPr>
          <p:spPr bwMode="auto">
            <a:xfrm>
              <a:off x="698507" y="4787202"/>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 name="Rectangle 472"/>
            <p:cNvSpPr>
              <a:spLocks noChangeArrowheads="1"/>
            </p:cNvSpPr>
            <p:nvPr/>
          </p:nvSpPr>
          <p:spPr bwMode="auto">
            <a:xfrm>
              <a:off x="1514097" y="1996394"/>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 name="Rectangle 473"/>
            <p:cNvSpPr>
              <a:spLocks noChangeArrowheads="1"/>
            </p:cNvSpPr>
            <p:nvPr/>
          </p:nvSpPr>
          <p:spPr bwMode="auto">
            <a:xfrm>
              <a:off x="1514097" y="2927465"/>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8" name="Rectangle 474"/>
            <p:cNvSpPr>
              <a:spLocks noChangeArrowheads="1"/>
            </p:cNvSpPr>
            <p:nvPr/>
          </p:nvSpPr>
          <p:spPr bwMode="auto">
            <a:xfrm>
              <a:off x="1514097" y="3858537"/>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9" name="Rectangle 475"/>
            <p:cNvSpPr>
              <a:spLocks noChangeArrowheads="1"/>
            </p:cNvSpPr>
            <p:nvPr/>
          </p:nvSpPr>
          <p:spPr bwMode="auto">
            <a:xfrm>
              <a:off x="1514097" y="4787202"/>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0" name="Rectangle 476"/>
            <p:cNvSpPr>
              <a:spLocks noChangeArrowheads="1"/>
            </p:cNvSpPr>
            <p:nvPr/>
          </p:nvSpPr>
          <p:spPr bwMode="auto">
            <a:xfrm>
              <a:off x="2327281" y="1996394"/>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1" name="Rectangle 477"/>
            <p:cNvSpPr>
              <a:spLocks noChangeArrowheads="1"/>
            </p:cNvSpPr>
            <p:nvPr/>
          </p:nvSpPr>
          <p:spPr bwMode="auto">
            <a:xfrm>
              <a:off x="2327281" y="2927465"/>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2" name="Rectangle 478"/>
            <p:cNvSpPr>
              <a:spLocks noChangeArrowheads="1"/>
            </p:cNvSpPr>
            <p:nvPr/>
          </p:nvSpPr>
          <p:spPr bwMode="auto">
            <a:xfrm>
              <a:off x="2327281" y="3858537"/>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3" name="Rectangle 479"/>
            <p:cNvSpPr>
              <a:spLocks noChangeArrowheads="1"/>
            </p:cNvSpPr>
            <p:nvPr/>
          </p:nvSpPr>
          <p:spPr bwMode="auto">
            <a:xfrm>
              <a:off x="2327281" y="4787202"/>
              <a:ext cx="259834" cy="259834"/>
            </a:xfrm>
            <a:prstGeom prst="rect">
              <a:avLst/>
            </a:prstGeom>
            <a:solidFill>
              <a:srgbClr val="4D4D4D"/>
            </a:solidFill>
            <a:ln w="0">
              <a:solidFill>
                <a:srgbClr val="4D4D4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66" name="群組 265"/>
          <p:cNvGrpSpPr/>
          <p:nvPr/>
        </p:nvGrpSpPr>
        <p:grpSpPr>
          <a:xfrm>
            <a:off x="3433177" y="1828597"/>
            <a:ext cx="2064868" cy="3655662"/>
            <a:chOff x="3999456" y="1986992"/>
            <a:chExt cx="2064868" cy="3655662"/>
          </a:xfrm>
        </p:grpSpPr>
        <p:sp>
          <p:nvSpPr>
            <p:cNvPr id="178" name="Rectangle 1483"/>
            <p:cNvSpPr>
              <a:spLocks noChangeArrowheads="1"/>
            </p:cNvSpPr>
            <p:nvPr/>
          </p:nvSpPr>
          <p:spPr bwMode="auto">
            <a:xfrm>
              <a:off x="4096378" y="3295445"/>
              <a:ext cx="1744603" cy="2052228"/>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9" name="Freeform 1484"/>
            <p:cNvSpPr>
              <a:spLocks noEditPoints="1"/>
            </p:cNvSpPr>
            <p:nvPr/>
          </p:nvSpPr>
          <p:spPr bwMode="auto">
            <a:xfrm>
              <a:off x="4079522" y="3276482"/>
              <a:ext cx="1778316" cy="2090154"/>
            </a:xfrm>
            <a:custGeom>
              <a:avLst/>
              <a:gdLst/>
              <a:ahLst/>
              <a:cxnLst>
                <a:cxn ang="0">
                  <a:pos x="743" y="975"/>
                </a:cxn>
                <a:cxn ang="0">
                  <a:pos x="702" y="975"/>
                </a:cxn>
                <a:cxn ang="0">
                  <a:pos x="649" y="992"/>
                </a:cxn>
                <a:cxn ang="0">
                  <a:pos x="582" y="992"/>
                </a:cxn>
                <a:cxn ang="0">
                  <a:pos x="528" y="975"/>
                </a:cxn>
                <a:cxn ang="0">
                  <a:pos x="448" y="975"/>
                </a:cxn>
                <a:cxn ang="0">
                  <a:pos x="408" y="975"/>
                </a:cxn>
                <a:cxn ang="0">
                  <a:pos x="354" y="992"/>
                </a:cxn>
                <a:cxn ang="0">
                  <a:pos x="288" y="992"/>
                </a:cxn>
                <a:cxn ang="0">
                  <a:pos x="234" y="975"/>
                </a:cxn>
                <a:cxn ang="0">
                  <a:pos x="153" y="975"/>
                </a:cxn>
                <a:cxn ang="0">
                  <a:pos x="113" y="975"/>
                </a:cxn>
                <a:cxn ang="0">
                  <a:pos x="60" y="992"/>
                </a:cxn>
                <a:cxn ang="0">
                  <a:pos x="0" y="982"/>
                </a:cxn>
                <a:cxn ang="0">
                  <a:pos x="0" y="942"/>
                </a:cxn>
                <a:cxn ang="0">
                  <a:pos x="16" y="915"/>
                </a:cxn>
                <a:cxn ang="0">
                  <a:pos x="16" y="902"/>
                </a:cxn>
                <a:cxn ang="0">
                  <a:pos x="0" y="875"/>
                </a:cxn>
                <a:cxn ang="0">
                  <a:pos x="0" y="835"/>
                </a:cxn>
                <a:cxn ang="0">
                  <a:pos x="828" y="803"/>
                </a:cxn>
                <a:cxn ang="0">
                  <a:pos x="844" y="777"/>
                </a:cxn>
                <a:cxn ang="0">
                  <a:pos x="844" y="763"/>
                </a:cxn>
                <a:cxn ang="0">
                  <a:pos x="828" y="737"/>
                </a:cxn>
                <a:cxn ang="0">
                  <a:pos x="828" y="696"/>
                </a:cxn>
                <a:cxn ang="0">
                  <a:pos x="0" y="647"/>
                </a:cxn>
                <a:cxn ang="0">
                  <a:pos x="16" y="621"/>
                </a:cxn>
                <a:cxn ang="0">
                  <a:pos x="16" y="607"/>
                </a:cxn>
                <a:cxn ang="0">
                  <a:pos x="0" y="581"/>
                </a:cxn>
                <a:cxn ang="0">
                  <a:pos x="0" y="540"/>
                </a:cxn>
                <a:cxn ang="0">
                  <a:pos x="828" y="509"/>
                </a:cxn>
                <a:cxn ang="0">
                  <a:pos x="844" y="482"/>
                </a:cxn>
                <a:cxn ang="0">
                  <a:pos x="844" y="469"/>
                </a:cxn>
                <a:cxn ang="0">
                  <a:pos x="828" y="442"/>
                </a:cxn>
                <a:cxn ang="0">
                  <a:pos x="828" y="402"/>
                </a:cxn>
                <a:cxn ang="0">
                  <a:pos x="0" y="353"/>
                </a:cxn>
                <a:cxn ang="0">
                  <a:pos x="16" y="326"/>
                </a:cxn>
                <a:cxn ang="0">
                  <a:pos x="16" y="313"/>
                </a:cxn>
                <a:cxn ang="0">
                  <a:pos x="0" y="286"/>
                </a:cxn>
                <a:cxn ang="0">
                  <a:pos x="0" y="246"/>
                </a:cxn>
                <a:cxn ang="0">
                  <a:pos x="828" y="214"/>
                </a:cxn>
                <a:cxn ang="0">
                  <a:pos x="844" y="188"/>
                </a:cxn>
                <a:cxn ang="0">
                  <a:pos x="844" y="174"/>
                </a:cxn>
                <a:cxn ang="0">
                  <a:pos x="828" y="148"/>
                </a:cxn>
                <a:cxn ang="0">
                  <a:pos x="828" y="107"/>
                </a:cxn>
                <a:cxn ang="0">
                  <a:pos x="0" y="58"/>
                </a:cxn>
                <a:cxn ang="0">
                  <a:pos x="16" y="32"/>
                </a:cxn>
                <a:cxn ang="0">
                  <a:pos x="844" y="13"/>
                </a:cxn>
                <a:cxn ang="0">
                  <a:pos x="788" y="0"/>
                </a:cxn>
                <a:cxn ang="0">
                  <a:pos x="734" y="17"/>
                </a:cxn>
                <a:cxn ang="0">
                  <a:pos x="667" y="17"/>
                </a:cxn>
                <a:cxn ang="0">
                  <a:pos x="614" y="0"/>
                </a:cxn>
                <a:cxn ang="0">
                  <a:pos x="534" y="0"/>
                </a:cxn>
                <a:cxn ang="0">
                  <a:pos x="493" y="0"/>
                </a:cxn>
                <a:cxn ang="0">
                  <a:pos x="440" y="17"/>
                </a:cxn>
                <a:cxn ang="0">
                  <a:pos x="373" y="17"/>
                </a:cxn>
                <a:cxn ang="0">
                  <a:pos x="319" y="0"/>
                </a:cxn>
                <a:cxn ang="0">
                  <a:pos x="239" y="0"/>
                </a:cxn>
                <a:cxn ang="0">
                  <a:pos x="199" y="0"/>
                </a:cxn>
                <a:cxn ang="0">
                  <a:pos x="145" y="17"/>
                </a:cxn>
                <a:cxn ang="0">
                  <a:pos x="79" y="17"/>
                </a:cxn>
                <a:cxn ang="0">
                  <a:pos x="25" y="0"/>
                </a:cxn>
              </a:cxnLst>
              <a:rect l="0" t="0" r="r" b="b"/>
              <a:pathLst>
                <a:path w="844" h="992">
                  <a:moveTo>
                    <a:pt x="796" y="975"/>
                  </a:moveTo>
                  <a:lnTo>
                    <a:pt x="809" y="975"/>
                  </a:lnTo>
                  <a:lnTo>
                    <a:pt x="809" y="992"/>
                  </a:lnTo>
                  <a:lnTo>
                    <a:pt x="796" y="992"/>
                  </a:lnTo>
                  <a:lnTo>
                    <a:pt x="796" y="975"/>
                  </a:lnTo>
                  <a:close/>
                  <a:moveTo>
                    <a:pt x="769" y="975"/>
                  </a:moveTo>
                  <a:lnTo>
                    <a:pt x="782" y="975"/>
                  </a:lnTo>
                  <a:lnTo>
                    <a:pt x="782" y="992"/>
                  </a:lnTo>
                  <a:lnTo>
                    <a:pt x="769" y="992"/>
                  </a:lnTo>
                  <a:lnTo>
                    <a:pt x="769" y="975"/>
                  </a:lnTo>
                  <a:close/>
                  <a:moveTo>
                    <a:pt x="743" y="975"/>
                  </a:moveTo>
                  <a:lnTo>
                    <a:pt x="756" y="975"/>
                  </a:lnTo>
                  <a:lnTo>
                    <a:pt x="756" y="992"/>
                  </a:lnTo>
                  <a:lnTo>
                    <a:pt x="743" y="992"/>
                  </a:lnTo>
                  <a:lnTo>
                    <a:pt x="743" y="975"/>
                  </a:lnTo>
                  <a:close/>
                  <a:moveTo>
                    <a:pt x="715" y="975"/>
                  </a:moveTo>
                  <a:lnTo>
                    <a:pt x="729" y="975"/>
                  </a:lnTo>
                  <a:lnTo>
                    <a:pt x="729" y="992"/>
                  </a:lnTo>
                  <a:lnTo>
                    <a:pt x="715" y="992"/>
                  </a:lnTo>
                  <a:lnTo>
                    <a:pt x="715" y="975"/>
                  </a:lnTo>
                  <a:close/>
                  <a:moveTo>
                    <a:pt x="689" y="975"/>
                  </a:moveTo>
                  <a:lnTo>
                    <a:pt x="702" y="975"/>
                  </a:lnTo>
                  <a:lnTo>
                    <a:pt x="702" y="992"/>
                  </a:lnTo>
                  <a:lnTo>
                    <a:pt x="689" y="992"/>
                  </a:lnTo>
                  <a:lnTo>
                    <a:pt x="689" y="975"/>
                  </a:lnTo>
                  <a:close/>
                  <a:moveTo>
                    <a:pt x="662" y="975"/>
                  </a:moveTo>
                  <a:lnTo>
                    <a:pt x="675" y="975"/>
                  </a:lnTo>
                  <a:lnTo>
                    <a:pt x="675" y="992"/>
                  </a:lnTo>
                  <a:lnTo>
                    <a:pt x="662" y="992"/>
                  </a:lnTo>
                  <a:lnTo>
                    <a:pt x="662" y="975"/>
                  </a:lnTo>
                  <a:close/>
                  <a:moveTo>
                    <a:pt x="635" y="975"/>
                  </a:moveTo>
                  <a:lnTo>
                    <a:pt x="649" y="975"/>
                  </a:lnTo>
                  <a:lnTo>
                    <a:pt x="649" y="992"/>
                  </a:lnTo>
                  <a:lnTo>
                    <a:pt x="635" y="992"/>
                  </a:lnTo>
                  <a:lnTo>
                    <a:pt x="635" y="975"/>
                  </a:lnTo>
                  <a:close/>
                  <a:moveTo>
                    <a:pt x="608" y="975"/>
                  </a:moveTo>
                  <a:lnTo>
                    <a:pt x="622" y="975"/>
                  </a:lnTo>
                  <a:lnTo>
                    <a:pt x="622" y="992"/>
                  </a:lnTo>
                  <a:lnTo>
                    <a:pt x="608" y="992"/>
                  </a:lnTo>
                  <a:lnTo>
                    <a:pt x="608" y="975"/>
                  </a:lnTo>
                  <a:close/>
                  <a:moveTo>
                    <a:pt x="582" y="975"/>
                  </a:moveTo>
                  <a:lnTo>
                    <a:pt x="595" y="975"/>
                  </a:lnTo>
                  <a:lnTo>
                    <a:pt x="595" y="992"/>
                  </a:lnTo>
                  <a:lnTo>
                    <a:pt x="582" y="992"/>
                  </a:lnTo>
                  <a:lnTo>
                    <a:pt x="582" y="975"/>
                  </a:lnTo>
                  <a:close/>
                  <a:moveTo>
                    <a:pt x="555" y="975"/>
                  </a:moveTo>
                  <a:lnTo>
                    <a:pt x="568" y="975"/>
                  </a:lnTo>
                  <a:lnTo>
                    <a:pt x="568" y="992"/>
                  </a:lnTo>
                  <a:lnTo>
                    <a:pt x="555" y="992"/>
                  </a:lnTo>
                  <a:lnTo>
                    <a:pt x="555" y="975"/>
                  </a:lnTo>
                  <a:close/>
                  <a:moveTo>
                    <a:pt x="528" y="975"/>
                  </a:moveTo>
                  <a:lnTo>
                    <a:pt x="542" y="975"/>
                  </a:lnTo>
                  <a:lnTo>
                    <a:pt x="542" y="992"/>
                  </a:lnTo>
                  <a:lnTo>
                    <a:pt x="528" y="992"/>
                  </a:lnTo>
                  <a:lnTo>
                    <a:pt x="528" y="975"/>
                  </a:lnTo>
                  <a:close/>
                  <a:moveTo>
                    <a:pt x="502" y="975"/>
                  </a:moveTo>
                  <a:lnTo>
                    <a:pt x="515" y="975"/>
                  </a:lnTo>
                  <a:lnTo>
                    <a:pt x="515" y="992"/>
                  </a:lnTo>
                  <a:lnTo>
                    <a:pt x="502" y="992"/>
                  </a:lnTo>
                  <a:lnTo>
                    <a:pt x="502" y="975"/>
                  </a:lnTo>
                  <a:close/>
                  <a:moveTo>
                    <a:pt x="475" y="975"/>
                  </a:moveTo>
                  <a:lnTo>
                    <a:pt x="488" y="975"/>
                  </a:lnTo>
                  <a:lnTo>
                    <a:pt x="488" y="992"/>
                  </a:lnTo>
                  <a:lnTo>
                    <a:pt x="475" y="992"/>
                  </a:lnTo>
                  <a:lnTo>
                    <a:pt x="475" y="975"/>
                  </a:lnTo>
                  <a:close/>
                  <a:moveTo>
                    <a:pt x="448" y="975"/>
                  </a:moveTo>
                  <a:lnTo>
                    <a:pt x="461" y="975"/>
                  </a:lnTo>
                  <a:lnTo>
                    <a:pt x="461" y="992"/>
                  </a:lnTo>
                  <a:lnTo>
                    <a:pt x="448" y="992"/>
                  </a:lnTo>
                  <a:lnTo>
                    <a:pt x="448" y="975"/>
                  </a:lnTo>
                  <a:close/>
                  <a:moveTo>
                    <a:pt x="421" y="975"/>
                  </a:moveTo>
                  <a:lnTo>
                    <a:pt x="435" y="975"/>
                  </a:lnTo>
                  <a:lnTo>
                    <a:pt x="435" y="992"/>
                  </a:lnTo>
                  <a:lnTo>
                    <a:pt x="421" y="992"/>
                  </a:lnTo>
                  <a:lnTo>
                    <a:pt x="421" y="975"/>
                  </a:lnTo>
                  <a:close/>
                  <a:moveTo>
                    <a:pt x="395" y="975"/>
                  </a:moveTo>
                  <a:lnTo>
                    <a:pt x="408" y="975"/>
                  </a:lnTo>
                  <a:lnTo>
                    <a:pt x="408" y="992"/>
                  </a:lnTo>
                  <a:lnTo>
                    <a:pt x="395" y="992"/>
                  </a:lnTo>
                  <a:lnTo>
                    <a:pt x="395" y="975"/>
                  </a:lnTo>
                  <a:close/>
                  <a:moveTo>
                    <a:pt x="368" y="975"/>
                  </a:moveTo>
                  <a:lnTo>
                    <a:pt x="381" y="975"/>
                  </a:lnTo>
                  <a:lnTo>
                    <a:pt x="381" y="992"/>
                  </a:lnTo>
                  <a:lnTo>
                    <a:pt x="368" y="992"/>
                  </a:lnTo>
                  <a:lnTo>
                    <a:pt x="368" y="975"/>
                  </a:lnTo>
                  <a:close/>
                  <a:moveTo>
                    <a:pt x="341" y="975"/>
                  </a:moveTo>
                  <a:lnTo>
                    <a:pt x="354" y="975"/>
                  </a:lnTo>
                  <a:lnTo>
                    <a:pt x="354" y="992"/>
                  </a:lnTo>
                  <a:lnTo>
                    <a:pt x="341" y="992"/>
                  </a:lnTo>
                  <a:lnTo>
                    <a:pt x="341" y="975"/>
                  </a:lnTo>
                  <a:close/>
                  <a:moveTo>
                    <a:pt x="314" y="975"/>
                  </a:moveTo>
                  <a:lnTo>
                    <a:pt x="328" y="975"/>
                  </a:lnTo>
                  <a:lnTo>
                    <a:pt x="328" y="992"/>
                  </a:lnTo>
                  <a:lnTo>
                    <a:pt x="314" y="992"/>
                  </a:lnTo>
                  <a:lnTo>
                    <a:pt x="314" y="975"/>
                  </a:lnTo>
                  <a:close/>
                  <a:moveTo>
                    <a:pt x="288" y="975"/>
                  </a:moveTo>
                  <a:lnTo>
                    <a:pt x="301" y="975"/>
                  </a:lnTo>
                  <a:lnTo>
                    <a:pt x="301" y="992"/>
                  </a:lnTo>
                  <a:lnTo>
                    <a:pt x="288" y="992"/>
                  </a:lnTo>
                  <a:lnTo>
                    <a:pt x="288" y="975"/>
                  </a:lnTo>
                  <a:close/>
                  <a:moveTo>
                    <a:pt x="260" y="975"/>
                  </a:moveTo>
                  <a:lnTo>
                    <a:pt x="274" y="975"/>
                  </a:lnTo>
                  <a:lnTo>
                    <a:pt x="274" y="992"/>
                  </a:lnTo>
                  <a:lnTo>
                    <a:pt x="260" y="992"/>
                  </a:lnTo>
                  <a:lnTo>
                    <a:pt x="260" y="975"/>
                  </a:lnTo>
                  <a:close/>
                  <a:moveTo>
                    <a:pt x="234" y="975"/>
                  </a:moveTo>
                  <a:lnTo>
                    <a:pt x="247" y="975"/>
                  </a:lnTo>
                  <a:lnTo>
                    <a:pt x="247" y="992"/>
                  </a:lnTo>
                  <a:lnTo>
                    <a:pt x="234" y="992"/>
                  </a:lnTo>
                  <a:lnTo>
                    <a:pt x="234" y="975"/>
                  </a:lnTo>
                  <a:close/>
                  <a:moveTo>
                    <a:pt x="207" y="975"/>
                  </a:moveTo>
                  <a:lnTo>
                    <a:pt x="221" y="975"/>
                  </a:lnTo>
                  <a:lnTo>
                    <a:pt x="221" y="992"/>
                  </a:lnTo>
                  <a:lnTo>
                    <a:pt x="207" y="992"/>
                  </a:lnTo>
                  <a:lnTo>
                    <a:pt x="207" y="975"/>
                  </a:lnTo>
                  <a:close/>
                  <a:moveTo>
                    <a:pt x="181" y="975"/>
                  </a:moveTo>
                  <a:lnTo>
                    <a:pt x="194" y="975"/>
                  </a:lnTo>
                  <a:lnTo>
                    <a:pt x="194" y="992"/>
                  </a:lnTo>
                  <a:lnTo>
                    <a:pt x="181" y="992"/>
                  </a:lnTo>
                  <a:lnTo>
                    <a:pt x="181" y="975"/>
                  </a:lnTo>
                  <a:close/>
                  <a:moveTo>
                    <a:pt x="153" y="975"/>
                  </a:moveTo>
                  <a:lnTo>
                    <a:pt x="167" y="975"/>
                  </a:lnTo>
                  <a:lnTo>
                    <a:pt x="167" y="992"/>
                  </a:lnTo>
                  <a:lnTo>
                    <a:pt x="153" y="992"/>
                  </a:lnTo>
                  <a:lnTo>
                    <a:pt x="153" y="975"/>
                  </a:lnTo>
                  <a:close/>
                  <a:moveTo>
                    <a:pt x="127" y="975"/>
                  </a:moveTo>
                  <a:lnTo>
                    <a:pt x="141" y="975"/>
                  </a:lnTo>
                  <a:lnTo>
                    <a:pt x="141" y="992"/>
                  </a:lnTo>
                  <a:lnTo>
                    <a:pt x="127" y="992"/>
                  </a:lnTo>
                  <a:lnTo>
                    <a:pt x="127" y="975"/>
                  </a:lnTo>
                  <a:close/>
                  <a:moveTo>
                    <a:pt x="100" y="975"/>
                  </a:moveTo>
                  <a:lnTo>
                    <a:pt x="113" y="975"/>
                  </a:lnTo>
                  <a:lnTo>
                    <a:pt x="113" y="992"/>
                  </a:lnTo>
                  <a:lnTo>
                    <a:pt x="100" y="992"/>
                  </a:lnTo>
                  <a:lnTo>
                    <a:pt x="100" y="975"/>
                  </a:lnTo>
                  <a:close/>
                  <a:moveTo>
                    <a:pt x="73" y="975"/>
                  </a:moveTo>
                  <a:lnTo>
                    <a:pt x="87" y="975"/>
                  </a:lnTo>
                  <a:lnTo>
                    <a:pt x="87" y="992"/>
                  </a:lnTo>
                  <a:lnTo>
                    <a:pt x="73" y="992"/>
                  </a:lnTo>
                  <a:lnTo>
                    <a:pt x="73" y="975"/>
                  </a:lnTo>
                  <a:close/>
                  <a:moveTo>
                    <a:pt x="47" y="975"/>
                  </a:moveTo>
                  <a:lnTo>
                    <a:pt x="60" y="975"/>
                  </a:lnTo>
                  <a:lnTo>
                    <a:pt x="60" y="992"/>
                  </a:lnTo>
                  <a:lnTo>
                    <a:pt x="47" y="992"/>
                  </a:lnTo>
                  <a:lnTo>
                    <a:pt x="47" y="975"/>
                  </a:lnTo>
                  <a:close/>
                  <a:moveTo>
                    <a:pt x="20" y="975"/>
                  </a:moveTo>
                  <a:lnTo>
                    <a:pt x="34" y="975"/>
                  </a:lnTo>
                  <a:lnTo>
                    <a:pt x="34" y="992"/>
                  </a:lnTo>
                  <a:lnTo>
                    <a:pt x="20" y="992"/>
                  </a:lnTo>
                  <a:lnTo>
                    <a:pt x="20" y="975"/>
                  </a:lnTo>
                  <a:close/>
                  <a:moveTo>
                    <a:pt x="0" y="969"/>
                  </a:moveTo>
                  <a:lnTo>
                    <a:pt x="16" y="969"/>
                  </a:lnTo>
                  <a:lnTo>
                    <a:pt x="16" y="982"/>
                  </a:lnTo>
                  <a:lnTo>
                    <a:pt x="0" y="982"/>
                  </a:lnTo>
                  <a:lnTo>
                    <a:pt x="0" y="969"/>
                  </a:lnTo>
                  <a:close/>
                  <a:moveTo>
                    <a:pt x="828" y="964"/>
                  </a:moveTo>
                  <a:lnTo>
                    <a:pt x="844" y="964"/>
                  </a:lnTo>
                  <a:lnTo>
                    <a:pt x="844" y="978"/>
                  </a:lnTo>
                  <a:lnTo>
                    <a:pt x="836" y="978"/>
                  </a:lnTo>
                  <a:lnTo>
                    <a:pt x="836" y="992"/>
                  </a:lnTo>
                  <a:lnTo>
                    <a:pt x="822" y="992"/>
                  </a:lnTo>
                  <a:lnTo>
                    <a:pt x="822" y="975"/>
                  </a:lnTo>
                  <a:lnTo>
                    <a:pt x="828" y="975"/>
                  </a:lnTo>
                  <a:lnTo>
                    <a:pt x="828" y="964"/>
                  </a:lnTo>
                  <a:close/>
                  <a:moveTo>
                    <a:pt x="0" y="942"/>
                  </a:moveTo>
                  <a:lnTo>
                    <a:pt x="16" y="942"/>
                  </a:lnTo>
                  <a:lnTo>
                    <a:pt x="16" y="956"/>
                  </a:lnTo>
                  <a:lnTo>
                    <a:pt x="0" y="956"/>
                  </a:lnTo>
                  <a:lnTo>
                    <a:pt x="0" y="942"/>
                  </a:lnTo>
                  <a:close/>
                  <a:moveTo>
                    <a:pt x="828" y="938"/>
                  </a:moveTo>
                  <a:lnTo>
                    <a:pt x="844" y="938"/>
                  </a:lnTo>
                  <a:lnTo>
                    <a:pt x="844" y="951"/>
                  </a:lnTo>
                  <a:lnTo>
                    <a:pt x="828" y="951"/>
                  </a:lnTo>
                  <a:lnTo>
                    <a:pt x="828" y="938"/>
                  </a:lnTo>
                  <a:close/>
                  <a:moveTo>
                    <a:pt x="0" y="915"/>
                  </a:moveTo>
                  <a:lnTo>
                    <a:pt x="16" y="915"/>
                  </a:lnTo>
                  <a:lnTo>
                    <a:pt x="16" y="929"/>
                  </a:lnTo>
                  <a:lnTo>
                    <a:pt x="0" y="929"/>
                  </a:lnTo>
                  <a:lnTo>
                    <a:pt x="0" y="915"/>
                  </a:lnTo>
                  <a:close/>
                  <a:moveTo>
                    <a:pt x="828" y="911"/>
                  </a:moveTo>
                  <a:lnTo>
                    <a:pt x="844" y="911"/>
                  </a:lnTo>
                  <a:lnTo>
                    <a:pt x="844" y="924"/>
                  </a:lnTo>
                  <a:lnTo>
                    <a:pt x="828" y="924"/>
                  </a:lnTo>
                  <a:lnTo>
                    <a:pt x="828" y="911"/>
                  </a:lnTo>
                  <a:close/>
                  <a:moveTo>
                    <a:pt x="0" y="889"/>
                  </a:moveTo>
                  <a:lnTo>
                    <a:pt x="16" y="889"/>
                  </a:lnTo>
                  <a:lnTo>
                    <a:pt x="16" y="902"/>
                  </a:lnTo>
                  <a:lnTo>
                    <a:pt x="0" y="902"/>
                  </a:lnTo>
                  <a:lnTo>
                    <a:pt x="0" y="889"/>
                  </a:lnTo>
                  <a:close/>
                  <a:moveTo>
                    <a:pt x="828" y="884"/>
                  </a:moveTo>
                  <a:lnTo>
                    <a:pt x="844" y="884"/>
                  </a:lnTo>
                  <a:lnTo>
                    <a:pt x="844" y="898"/>
                  </a:lnTo>
                  <a:lnTo>
                    <a:pt x="828" y="898"/>
                  </a:lnTo>
                  <a:lnTo>
                    <a:pt x="828" y="884"/>
                  </a:lnTo>
                  <a:close/>
                  <a:moveTo>
                    <a:pt x="0" y="861"/>
                  </a:moveTo>
                  <a:lnTo>
                    <a:pt x="16" y="861"/>
                  </a:lnTo>
                  <a:lnTo>
                    <a:pt x="16" y="875"/>
                  </a:lnTo>
                  <a:lnTo>
                    <a:pt x="0" y="875"/>
                  </a:lnTo>
                  <a:lnTo>
                    <a:pt x="0" y="861"/>
                  </a:lnTo>
                  <a:close/>
                  <a:moveTo>
                    <a:pt x="828" y="857"/>
                  </a:moveTo>
                  <a:lnTo>
                    <a:pt x="844" y="857"/>
                  </a:lnTo>
                  <a:lnTo>
                    <a:pt x="844" y="871"/>
                  </a:lnTo>
                  <a:lnTo>
                    <a:pt x="828" y="871"/>
                  </a:lnTo>
                  <a:lnTo>
                    <a:pt x="828" y="857"/>
                  </a:lnTo>
                  <a:close/>
                  <a:moveTo>
                    <a:pt x="0" y="835"/>
                  </a:moveTo>
                  <a:lnTo>
                    <a:pt x="16" y="835"/>
                  </a:lnTo>
                  <a:lnTo>
                    <a:pt x="16" y="848"/>
                  </a:lnTo>
                  <a:lnTo>
                    <a:pt x="0" y="848"/>
                  </a:lnTo>
                  <a:lnTo>
                    <a:pt x="0" y="835"/>
                  </a:lnTo>
                  <a:close/>
                  <a:moveTo>
                    <a:pt x="828" y="831"/>
                  </a:moveTo>
                  <a:lnTo>
                    <a:pt x="844" y="831"/>
                  </a:lnTo>
                  <a:lnTo>
                    <a:pt x="844" y="844"/>
                  </a:lnTo>
                  <a:lnTo>
                    <a:pt x="828" y="844"/>
                  </a:lnTo>
                  <a:lnTo>
                    <a:pt x="828" y="831"/>
                  </a:lnTo>
                  <a:close/>
                  <a:moveTo>
                    <a:pt x="0" y="808"/>
                  </a:moveTo>
                  <a:lnTo>
                    <a:pt x="16" y="808"/>
                  </a:lnTo>
                  <a:lnTo>
                    <a:pt x="16" y="822"/>
                  </a:lnTo>
                  <a:lnTo>
                    <a:pt x="0" y="822"/>
                  </a:lnTo>
                  <a:lnTo>
                    <a:pt x="0" y="808"/>
                  </a:lnTo>
                  <a:close/>
                  <a:moveTo>
                    <a:pt x="828" y="803"/>
                  </a:moveTo>
                  <a:lnTo>
                    <a:pt x="844" y="803"/>
                  </a:lnTo>
                  <a:lnTo>
                    <a:pt x="844" y="817"/>
                  </a:lnTo>
                  <a:lnTo>
                    <a:pt x="828" y="817"/>
                  </a:lnTo>
                  <a:lnTo>
                    <a:pt x="828" y="803"/>
                  </a:lnTo>
                  <a:close/>
                  <a:moveTo>
                    <a:pt x="0" y="782"/>
                  </a:moveTo>
                  <a:lnTo>
                    <a:pt x="16" y="782"/>
                  </a:lnTo>
                  <a:lnTo>
                    <a:pt x="16" y="795"/>
                  </a:lnTo>
                  <a:lnTo>
                    <a:pt x="0" y="795"/>
                  </a:lnTo>
                  <a:lnTo>
                    <a:pt x="0" y="782"/>
                  </a:lnTo>
                  <a:close/>
                  <a:moveTo>
                    <a:pt x="828" y="777"/>
                  </a:moveTo>
                  <a:lnTo>
                    <a:pt x="844" y="777"/>
                  </a:lnTo>
                  <a:lnTo>
                    <a:pt x="844" y="791"/>
                  </a:lnTo>
                  <a:lnTo>
                    <a:pt x="828" y="791"/>
                  </a:lnTo>
                  <a:lnTo>
                    <a:pt x="828" y="777"/>
                  </a:lnTo>
                  <a:close/>
                  <a:moveTo>
                    <a:pt x="0" y="754"/>
                  </a:moveTo>
                  <a:lnTo>
                    <a:pt x="16" y="754"/>
                  </a:lnTo>
                  <a:lnTo>
                    <a:pt x="16" y="768"/>
                  </a:lnTo>
                  <a:lnTo>
                    <a:pt x="0" y="768"/>
                  </a:lnTo>
                  <a:lnTo>
                    <a:pt x="0" y="754"/>
                  </a:lnTo>
                  <a:close/>
                  <a:moveTo>
                    <a:pt x="828" y="750"/>
                  </a:moveTo>
                  <a:lnTo>
                    <a:pt x="844" y="750"/>
                  </a:lnTo>
                  <a:lnTo>
                    <a:pt x="844" y="763"/>
                  </a:lnTo>
                  <a:lnTo>
                    <a:pt x="828" y="763"/>
                  </a:lnTo>
                  <a:lnTo>
                    <a:pt x="828" y="750"/>
                  </a:lnTo>
                  <a:close/>
                  <a:moveTo>
                    <a:pt x="0" y="728"/>
                  </a:moveTo>
                  <a:lnTo>
                    <a:pt x="16" y="728"/>
                  </a:lnTo>
                  <a:lnTo>
                    <a:pt x="16" y="741"/>
                  </a:lnTo>
                  <a:lnTo>
                    <a:pt x="0" y="741"/>
                  </a:lnTo>
                  <a:lnTo>
                    <a:pt x="0" y="728"/>
                  </a:lnTo>
                  <a:close/>
                  <a:moveTo>
                    <a:pt x="828" y="724"/>
                  </a:moveTo>
                  <a:lnTo>
                    <a:pt x="844" y="724"/>
                  </a:lnTo>
                  <a:lnTo>
                    <a:pt x="844" y="737"/>
                  </a:lnTo>
                  <a:lnTo>
                    <a:pt x="828" y="737"/>
                  </a:lnTo>
                  <a:lnTo>
                    <a:pt x="828" y="724"/>
                  </a:lnTo>
                  <a:close/>
                  <a:moveTo>
                    <a:pt x="0" y="701"/>
                  </a:moveTo>
                  <a:lnTo>
                    <a:pt x="16" y="701"/>
                  </a:lnTo>
                  <a:lnTo>
                    <a:pt x="16" y="714"/>
                  </a:lnTo>
                  <a:lnTo>
                    <a:pt x="0" y="714"/>
                  </a:lnTo>
                  <a:lnTo>
                    <a:pt x="0" y="701"/>
                  </a:lnTo>
                  <a:close/>
                  <a:moveTo>
                    <a:pt x="828" y="696"/>
                  </a:moveTo>
                  <a:lnTo>
                    <a:pt x="844" y="696"/>
                  </a:lnTo>
                  <a:lnTo>
                    <a:pt x="844" y="710"/>
                  </a:lnTo>
                  <a:lnTo>
                    <a:pt x="828" y="710"/>
                  </a:lnTo>
                  <a:lnTo>
                    <a:pt x="828" y="696"/>
                  </a:lnTo>
                  <a:close/>
                  <a:moveTo>
                    <a:pt x="0" y="674"/>
                  </a:moveTo>
                  <a:lnTo>
                    <a:pt x="16" y="674"/>
                  </a:lnTo>
                  <a:lnTo>
                    <a:pt x="16" y="688"/>
                  </a:lnTo>
                  <a:lnTo>
                    <a:pt x="0" y="688"/>
                  </a:lnTo>
                  <a:lnTo>
                    <a:pt x="0" y="674"/>
                  </a:lnTo>
                  <a:close/>
                  <a:moveTo>
                    <a:pt x="828" y="670"/>
                  </a:moveTo>
                  <a:lnTo>
                    <a:pt x="844" y="670"/>
                  </a:lnTo>
                  <a:lnTo>
                    <a:pt x="844" y="683"/>
                  </a:lnTo>
                  <a:lnTo>
                    <a:pt x="828" y="683"/>
                  </a:lnTo>
                  <a:lnTo>
                    <a:pt x="828" y="670"/>
                  </a:lnTo>
                  <a:close/>
                  <a:moveTo>
                    <a:pt x="0" y="647"/>
                  </a:moveTo>
                  <a:lnTo>
                    <a:pt x="16" y="647"/>
                  </a:lnTo>
                  <a:lnTo>
                    <a:pt x="16" y="661"/>
                  </a:lnTo>
                  <a:lnTo>
                    <a:pt x="0" y="661"/>
                  </a:lnTo>
                  <a:lnTo>
                    <a:pt x="0" y="647"/>
                  </a:lnTo>
                  <a:close/>
                  <a:moveTo>
                    <a:pt x="828" y="643"/>
                  </a:moveTo>
                  <a:lnTo>
                    <a:pt x="844" y="643"/>
                  </a:lnTo>
                  <a:lnTo>
                    <a:pt x="844" y="656"/>
                  </a:lnTo>
                  <a:lnTo>
                    <a:pt x="828" y="656"/>
                  </a:lnTo>
                  <a:lnTo>
                    <a:pt x="828" y="643"/>
                  </a:lnTo>
                  <a:close/>
                  <a:moveTo>
                    <a:pt x="0" y="621"/>
                  </a:moveTo>
                  <a:lnTo>
                    <a:pt x="16" y="621"/>
                  </a:lnTo>
                  <a:lnTo>
                    <a:pt x="16" y="634"/>
                  </a:lnTo>
                  <a:lnTo>
                    <a:pt x="0" y="634"/>
                  </a:lnTo>
                  <a:lnTo>
                    <a:pt x="0" y="621"/>
                  </a:lnTo>
                  <a:close/>
                  <a:moveTo>
                    <a:pt x="828" y="616"/>
                  </a:moveTo>
                  <a:lnTo>
                    <a:pt x="844" y="616"/>
                  </a:lnTo>
                  <a:lnTo>
                    <a:pt x="844" y="630"/>
                  </a:lnTo>
                  <a:lnTo>
                    <a:pt x="828" y="630"/>
                  </a:lnTo>
                  <a:lnTo>
                    <a:pt x="828" y="616"/>
                  </a:lnTo>
                  <a:close/>
                  <a:moveTo>
                    <a:pt x="0" y="594"/>
                  </a:moveTo>
                  <a:lnTo>
                    <a:pt x="16" y="594"/>
                  </a:lnTo>
                  <a:lnTo>
                    <a:pt x="16" y="607"/>
                  </a:lnTo>
                  <a:lnTo>
                    <a:pt x="0" y="607"/>
                  </a:lnTo>
                  <a:lnTo>
                    <a:pt x="0" y="594"/>
                  </a:lnTo>
                  <a:close/>
                  <a:moveTo>
                    <a:pt x="828" y="589"/>
                  </a:moveTo>
                  <a:lnTo>
                    <a:pt x="844" y="589"/>
                  </a:lnTo>
                  <a:lnTo>
                    <a:pt x="844" y="603"/>
                  </a:lnTo>
                  <a:lnTo>
                    <a:pt x="828" y="603"/>
                  </a:lnTo>
                  <a:lnTo>
                    <a:pt x="828" y="589"/>
                  </a:lnTo>
                  <a:close/>
                  <a:moveTo>
                    <a:pt x="0" y="567"/>
                  </a:moveTo>
                  <a:lnTo>
                    <a:pt x="16" y="567"/>
                  </a:lnTo>
                  <a:lnTo>
                    <a:pt x="16" y="581"/>
                  </a:lnTo>
                  <a:lnTo>
                    <a:pt x="0" y="581"/>
                  </a:lnTo>
                  <a:lnTo>
                    <a:pt x="0" y="567"/>
                  </a:lnTo>
                  <a:close/>
                  <a:moveTo>
                    <a:pt x="828" y="563"/>
                  </a:moveTo>
                  <a:lnTo>
                    <a:pt x="844" y="563"/>
                  </a:lnTo>
                  <a:lnTo>
                    <a:pt x="844" y="576"/>
                  </a:lnTo>
                  <a:lnTo>
                    <a:pt x="828" y="576"/>
                  </a:lnTo>
                  <a:lnTo>
                    <a:pt x="828" y="563"/>
                  </a:lnTo>
                  <a:close/>
                  <a:moveTo>
                    <a:pt x="0" y="540"/>
                  </a:moveTo>
                  <a:lnTo>
                    <a:pt x="16" y="540"/>
                  </a:lnTo>
                  <a:lnTo>
                    <a:pt x="16" y="554"/>
                  </a:lnTo>
                  <a:lnTo>
                    <a:pt x="0" y="554"/>
                  </a:lnTo>
                  <a:lnTo>
                    <a:pt x="0" y="540"/>
                  </a:lnTo>
                  <a:close/>
                  <a:moveTo>
                    <a:pt x="828" y="536"/>
                  </a:moveTo>
                  <a:lnTo>
                    <a:pt x="844" y="536"/>
                  </a:lnTo>
                  <a:lnTo>
                    <a:pt x="844" y="549"/>
                  </a:lnTo>
                  <a:lnTo>
                    <a:pt x="828" y="549"/>
                  </a:lnTo>
                  <a:lnTo>
                    <a:pt x="828" y="536"/>
                  </a:lnTo>
                  <a:close/>
                  <a:moveTo>
                    <a:pt x="0" y="514"/>
                  </a:moveTo>
                  <a:lnTo>
                    <a:pt x="16" y="514"/>
                  </a:lnTo>
                  <a:lnTo>
                    <a:pt x="16" y="527"/>
                  </a:lnTo>
                  <a:lnTo>
                    <a:pt x="0" y="527"/>
                  </a:lnTo>
                  <a:lnTo>
                    <a:pt x="0" y="514"/>
                  </a:lnTo>
                  <a:close/>
                  <a:moveTo>
                    <a:pt x="828" y="509"/>
                  </a:moveTo>
                  <a:lnTo>
                    <a:pt x="844" y="509"/>
                  </a:lnTo>
                  <a:lnTo>
                    <a:pt x="844" y="523"/>
                  </a:lnTo>
                  <a:lnTo>
                    <a:pt x="828" y="523"/>
                  </a:lnTo>
                  <a:lnTo>
                    <a:pt x="828" y="509"/>
                  </a:lnTo>
                  <a:close/>
                  <a:moveTo>
                    <a:pt x="0" y="486"/>
                  </a:moveTo>
                  <a:lnTo>
                    <a:pt x="16" y="486"/>
                  </a:lnTo>
                  <a:lnTo>
                    <a:pt x="16" y="500"/>
                  </a:lnTo>
                  <a:lnTo>
                    <a:pt x="0" y="500"/>
                  </a:lnTo>
                  <a:lnTo>
                    <a:pt x="0" y="486"/>
                  </a:lnTo>
                  <a:close/>
                  <a:moveTo>
                    <a:pt x="828" y="482"/>
                  </a:moveTo>
                  <a:lnTo>
                    <a:pt x="844" y="482"/>
                  </a:lnTo>
                  <a:lnTo>
                    <a:pt x="844" y="496"/>
                  </a:lnTo>
                  <a:lnTo>
                    <a:pt x="828" y="496"/>
                  </a:lnTo>
                  <a:lnTo>
                    <a:pt x="828" y="482"/>
                  </a:lnTo>
                  <a:close/>
                  <a:moveTo>
                    <a:pt x="0" y="460"/>
                  </a:moveTo>
                  <a:lnTo>
                    <a:pt x="16" y="460"/>
                  </a:lnTo>
                  <a:lnTo>
                    <a:pt x="16" y="473"/>
                  </a:lnTo>
                  <a:lnTo>
                    <a:pt x="0" y="473"/>
                  </a:lnTo>
                  <a:lnTo>
                    <a:pt x="0" y="460"/>
                  </a:lnTo>
                  <a:close/>
                  <a:moveTo>
                    <a:pt x="828" y="456"/>
                  </a:moveTo>
                  <a:lnTo>
                    <a:pt x="844" y="456"/>
                  </a:lnTo>
                  <a:lnTo>
                    <a:pt x="844" y="469"/>
                  </a:lnTo>
                  <a:lnTo>
                    <a:pt x="828" y="469"/>
                  </a:lnTo>
                  <a:lnTo>
                    <a:pt x="828" y="456"/>
                  </a:lnTo>
                  <a:close/>
                  <a:moveTo>
                    <a:pt x="0" y="433"/>
                  </a:moveTo>
                  <a:lnTo>
                    <a:pt x="16" y="433"/>
                  </a:lnTo>
                  <a:lnTo>
                    <a:pt x="16" y="447"/>
                  </a:lnTo>
                  <a:lnTo>
                    <a:pt x="0" y="447"/>
                  </a:lnTo>
                  <a:lnTo>
                    <a:pt x="0" y="433"/>
                  </a:lnTo>
                  <a:close/>
                  <a:moveTo>
                    <a:pt x="828" y="428"/>
                  </a:moveTo>
                  <a:lnTo>
                    <a:pt x="844" y="428"/>
                  </a:lnTo>
                  <a:lnTo>
                    <a:pt x="844" y="442"/>
                  </a:lnTo>
                  <a:lnTo>
                    <a:pt x="828" y="442"/>
                  </a:lnTo>
                  <a:lnTo>
                    <a:pt x="828" y="428"/>
                  </a:lnTo>
                  <a:close/>
                  <a:moveTo>
                    <a:pt x="0" y="407"/>
                  </a:moveTo>
                  <a:lnTo>
                    <a:pt x="16" y="407"/>
                  </a:lnTo>
                  <a:lnTo>
                    <a:pt x="16" y="420"/>
                  </a:lnTo>
                  <a:lnTo>
                    <a:pt x="0" y="420"/>
                  </a:lnTo>
                  <a:lnTo>
                    <a:pt x="0" y="407"/>
                  </a:lnTo>
                  <a:close/>
                  <a:moveTo>
                    <a:pt x="828" y="402"/>
                  </a:moveTo>
                  <a:lnTo>
                    <a:pt x="844" y="402"/>
                  </a:lnTo>
                  <a:lnTo>
                    <a:pt x="844" y="416"/>
                  </a:lnTo>
                  <a:lnTo>
                    <a:pt x="828" y="416"/>
                  </a:lnTo>
                  <a:lnTo>
                    <a:pt x="828" y="402"/>
                  </a:lnTo>
                  <a:close/>
                  <a:moveTo>
                    <a:pt x="0" y="379"/>
                  </a:moveTo>
                  <a:lnTo>
                    <a:pt x="16" y="379"/>
                  </a:lnTo>
                  <a:lnTo>
                    <a:pt x="16" y="393"/>
                  </a:lnTo>
                  <a:lnTo>
                    <a:pt x="0" y="393"/>
                  </a:lnTo>
                  <a:lnTo>
                    <a:pt x="0" y="379"/>
                  </a:lnTo>
                  <a:close/>
                  <a:moveTo>
                    <a:pt x="828" y="375"/>
                  </a:moveTo>
                  <a:lnTo>
                    <a:pt x="844" y="375"/>
                  </a:lnTo>
                  <a:lnTo>
                    <a:pt x="844" y="388"/>
                  </a:lnTo>
                  <a:lnTo>
                    <a:pt x="828" y="388"/>
                  </a:lnTo>
                  <a:lnTo>
                    <a:pt x="828" y="375"/>
                  </a:lnTo>
                  <a:close/>
                  <a:moveTo>
                    <a:pt x="0" y="353"/>
                  </a:moveTo>
                  <a:lnTo>
                    <a:pt x="16" y="353"/>
                  </a:lnTo>
                  <a:lnTo>
                    <a:pt x="16" y="366"/>
                  </a:lnTo>
                  <a:lnTo>
                    <a:pt x="0" y="366"/>
                  </a:lnTo>
                  <a:lnTo>
                    <a:pt x="0" y="353"/>
                  </a:lnTo>
                  <a:close/>
                  <a:moveTo>
                    <a:pt x="828" y="349"/>
                  </a:moveTo>
                  <a:lnTo>
                    <a:pt x="844" y="349"/>
                  </a:lnTo>
                  <a:lnTo>
                    <a:pt x="844" y="362"/>
                  </a:lnTo>
                  <a:lnTo>
                    <a:pt x="828" y="362"/>
                  </a:lnTo>
                  <a:lnTo>
                    <a:pt x="828" y="349"/>
                  </a:lnTo>
                  <a:close/>
                  <a:moveTo>
                    <a:pt x="0" y="326"/>
                  </a:moveTo>
                  <a:lnTo>
                    <a:pt x="16" y="326"/>
                  </a:lnTo>
                  <a:lnTo>
                    <a:pt x="16" y="339"/>
                  </a:lnTo>
                  <a:lnTo>
                    <a:pt x="0" y="339"/>
                  </a:lnTo>
                  <a:lnTo>
                    <a:pt x="0" y="326"/>
                  </a:lnTo>
                  <a:close/>
                  <a:moveTo>
                    <a:pt x="828" y="321"/>
                  </a:moveTo>
                  <a:lnTo>
                    <a:pt x="844" y="321"/>
                  </a:lnTo>
                  <a:lnTo>
                    <a:pt x="844" y="335"/>
                  </a:lnTo>
                  <a:lnTo>
                    <a:pt x="828" y="335"/>
                  </a:lnTo>
                  <a:lnTo>
                    <a:pt x="828" y="321"/>
                  </a:lnTo>
                  <a:close/>
                  <a:moveTo>
                    <a:pt x="0" y="299"/>
                  </a:moveTo>
                  <a:lnTo>
                    <a:pt x="16" y="299"/>
                  </a:lnTo>
                  <a:lnTo>
                    <a:pt x="16" y="313"/>
                  </a:lnTo>
                  <a:lnTo>
                    <a:pt x="0" y="313"/>
                  </a:lnTo>
                  <a:lnTo>
                    <a:pt x="0" y="299"/>
                  </a:lnTo>
                  <a:close/>
                  <a:moveTo>
                    <a:pt x="828" y="295"/>
                  </a:moveTo>
                  <a:lnTo>
                    <a:pt x="844" y="295"/>
                  </a:lnTo>
                  <a:lnTo>
                    <a:pt x="844" y="308"/>
                  </a:lnTo>
                  <a:lnTo>
                    <a:pt x="828" y="308"/>
                  </a:lnTo>
                  <a:lnTo>
                    <a:pt x="828" y="295"/>
                  </a:lnTo>
                  <a:close/>
                  <a:moveTo>
                    <a:pt x="0" y="272"/>
                  </a:moveTo>
                  <a:lnTo>
                    <a:pt x="16" y="272"/>
                  </a:lnTo>
                  <a:lnTo>
                    <a:pt x="16" y="286"/>
                  </a:lnTo>
                  <a:lnTo>
                    <a:pt x="0" y="286"/>
                  </a:lnTo>
                  <a:lnTo>
                    <a:pt x="0" y="272"/>
                  </a:lnTo>
                  <a:close/>
                  <a:moveTo>
                    <a:pt x="828" y="268"/>
                  </a:moveTo>
                  <a:lnTo>
                    <a:pt x="844" y="268"/>
                  </a:lnTo>
                  <a:lnTo>
                    <a:pt x="844" y="281"/>
                  </a:lnTo>
                  <a:lnTo>
                    <a:pt x="828" y="281"/>
                  </a:lnTo>
                  <a:lnTo>
                    <a:pt x="828" y="268"/>
                  </a:lnTo>
                  <a:close/>
                  <a:moveTo>
                    <a:pt x="0" y="246"/>
                  </a:moveTo>
                  <a:lnTo>
                    <a:pt x="16" y="246"/>
                  </a:lnTo>
                  <a:lnTo>
                    <a:pt x="16" y="259"/>
                  </a:lnTo>
                  <a:lnTo>
                    <a:pt x="0" y="259"/>
                  </a:lnTo>
                  <a:lnTo>
                    <a:pt x="0" y="246"/>
                  </a:lnTo>
                  <a:close/>
                  <a:moveTo>
                    <a:pt x="828" y="241"/>
                  </a:moveTo>
                  <a:lnTo>
                    <a:pt x="844" y="241"/>
                  </a:lnTo>
                  <a:lnTo>
                    <a:pt x="844" y="255"/>
                  </a:lnTo>
                  <a:lnTo>
                    <a:pt x="828" y="255"/>
                  </a:lnTo>
                  <a:lnTo>
                    <a:pt x="828" y="241"/>
                  </a:lnTo>
                  <a:close/>
                  <a:moveTo>
                    <a:pt x="0" y="219"/>
                  </a:moveTo>
                  <a:lnTo>
                    <a:pt x="16" y="219"/>
                  </a:lnTo>
                  <a:lnTo>
                    <a:pt x="16" y="232"/>
                  </a:lnTo>
                  <a:lnTo>
                    <a:pt x="0" y="232"/>
                  </a:lnTo>
                  <a:lnTo>
                    <a:pt x="0" y="219"/>
                  </a:lnTo>
                  <a:close/>
                  <a:moveTo>
                    <a:pt x="828" y="214"/>
                  </a:moveTo>
                  <a:lnTo>
                    <a:pt x="844" y="214"/>
                  </a:lnTo>
                  <a:lnTo>
                    <a:pt x="844" y="228"/>
                  </a:lnTo>
                  <a:lnTo>
                    <a:pt x="828" y="228"/>
                  </a:lnTo>
                  <a:lnTo>
                    <a:pt x="828" y="214"/>
                  </a:lnTo>
                  <a:close/>
                  <a:moveTo>
                    <a:pt x="0" y="192"/>
                  </a:moveTo>
                  <a:lnTo>
                    <a:pt x="16" y="192"/>
                  </a:lnTo>
                  <a:lnTo>
                    <a:pt x="16" y="206"/>
                  </a:lnTo>
                  <a:lnTo>
                    <a:pt x="0" y="206"/>
                  </a:lnTo>
                  <a:lnTo>
                    <a:pt x="0" y="192"/>
                  </a:lnTo>
                  <a:close/>
                  <a:moveTo>
                    <a:pt x="828" y="188"/>
                  </a:moveTo>
                  <a:lnTo>
                    <a:pt x="844" y="188"/>
                  </a:lnTo>
                  <a:lnTo>
                    <a:pt x="844" y="201"/>
                  </a:lnTo>
                  <a:lnTo>
                    <a:pt x="828" y="201"/>
                  </a:lnTo>
                  <a:lnTo>
                    <a:pt x="828" y="188"/>
                  </a:lnTo>
                  <a:close/>
                  <a:moveTo>
                    <a:pt x="0" y="165"/>
                  </a:moveTo>
                  <a:lnTo>
                    <a:pt x="16" y="165"/>
                  </a:lnTo>
                  <a:lnTo>
                    <a:pt x="16" y="179"/>
                  </a:lnTo>
                  <a:lnTo>
                    <a:pt x="0" y="179"/>
                  </a:lnTo>
                  <a:lnTo>
                    <a:pt x="0" y="165"/>
                  </a:lnTo>
                  <a:close/>
                  <a:moveTo>
                    <a:pt x="828" y="161"/>
                  </a:moveTo>
                  <a:lnTo>
                    <a:pt x="844" y="161"/>
                  </a:lnTo>
                  <a:lnTo>
                    <a:pt x="844" y="174"/>
                  </a:lnTo>
                  <a:lnTo>
                    <a:pt x="828" y="174"/>
                  </a:lnTo>
                  <a:lnTo>
                    <a:pt x="828" y="161"/>
                  </a:lnTo>
                  <a:close/>
                  <a:moveTo>
                    <a:pt x="0" y="139"/>
                  </a:moveTo>
                  <a:lnTo>
                    <a:pt x="16" y="139"/>
                  </a:lnTo>
                  <a:lnTo>
                    <a:pt x="16" y="152"/>
                  </a:lnTo>
                  <a:lnTo>
                    <a:pt x="0" y="152"/>
                  </a:lnTo>
                  <a:lnTo>
                    <a:pt x="0" y="139"/>
                  </a:lnTo>
                  <a:close/>
                  <a:moveTo>
                    <a:pt x="828" y="134"/>
                  </a:moveTo>
                  <a:lnTo>
                    <a:pt x="844" y="134"/>
                  </a:lnTo>
                  <a:lnTo>
                    <a:pt x="844" y="148"/>
                  </a:lnTo>
                  <a:lnTo>
                    <a:pt x="828" y="148"/>
                  </a:lnTo>
                  <a:lnTo>
                    <a:pt x="828" y="134"/>
                  </a:lnTo>
                  <a:close/>
                  <a:moveTo>
                    <a:pt x="0" y="111"/>
                  </a:moveTo>
                  <a:lnTo>
                    <a:pt x="16" y="111"/>
                  </a:lnTo>
                  <a:lnTo>
                    <a:pt x="16" y="125"/>
                  </a:lnTo>
                  <a:lnTo>
                    <a:pt x="0" y="125"/>
                  </a:lnTo>
                  <a:lnTo>
                    <a:pt x="0" y="111"/>
                  </a:lnTo>
                  <a:close/>
                  <a:moveTo>
                    <a:pt x="828" y="107"/>
                  </a:moveTo>
                  <a:lnTo>
                    <a:pt x="844" y="107"/>
                  </a:lnTo>
                  <a:lnTo>
                    <a:pt x="844" y="121"/>
                  </a:lnTo>
                  <a:lnTo>
                    <a:pt x="828" y="121"/>
                  </a:lnTo>
                  <a:lnTo>
                    <a:pt x="828" y="107"/>
                  </a:lnTo>
                  <a:close/>
                  <a:moveTo>
                    <a:pt x="0" y="85"/>
                  </a:moveTo>
                  <a:lnTo>
                    <a:pt x="16" y="85"/>
                  </a:lnTo>
                  <a:lnTo>
                    <a:pt x="16" y="99"/>
                  </a:lnTo>
                  <a:lnTo>
                    <a:pt x="0" y="99"/>
                  </a:lnTo>
                  <a:lnTo>
                    <a:pt x="0" y="85"/>
                  </a:lnTo>
                  <a:close/>
                  <a:moveTo>
                    <a:pt x="828" y="81"/>
                  </a:moveTo>
                  <a:lnTo>
                    <a:pt x="844" y="81"/>
                  </a:lnTo>
                  <a:lnTo>
                    <a:pt x="844" y="94"/>
                  </a:lnTo>
                  <a:lnTo>
                    <a:pt x="828" y="94"/>
                  </a:lnTo>
                  <a:lnTo>
                    <a:pt x="828" y="81"/>
                  </a:lnTo>
                  <a:close/>
                  <a:moveTo>
                    <a:pt x="0" y="58"/>
                  </a:moveTo>
                  <a:lnTo>
                    <a:pt x="16" y="58"/>
                  </a:lnTo>
                  <a:lnTo>
                    <a:pt x="16" y="72"/>
                  </a:lnTo>
                  <a:lnTo>
                    <a:pt x="0" y="72"/>
                  </a:lnTo>
                  <a:lnTo>
                    <a:pt x="0" y="58"/>
                  </a:lnTo>
                  <a:close/>
                  <a:moveTo>
                    <a:pt x="828" y="54"/>
                  </a:moveTo>
                  <a:lnTo>
                    <a:pt x="844" y="54"/>
                  </a:lnTo>
                  <a:lnTo>
                    <a:pt x="844" y="67"/>
                  </a:lnTo>
                  <a:lnTo>
                    <a:pt x="828" y="67"/>
                  </a:lnTo>
                  <a:lnTo>
                    <a:pt x="828" y="54"/>
                  </a:lnTo>
                  <a:close/>
                  <a:moveTo>
                    <a:pt x="0" y="32"/>
                  </a:moveTo>
                  <a:lnTo>
                    <a:pt x="16" y="32"/>
                  </a:lnTo>
                  <a:lnTo>
                    <a:pt x="16" y="45"/>
                  </a:lnTo>
                  <a:lnTo>
                    <a:pt x="0" y="45"/>
                  </a:lnTo>
                  <a:lnTo>
                    <a:pt x="0" y="32"/>
                  </a:lnTo>
                  <a:close/>
                  <a:moveTo>
                    <a:pt x="828" y="27"/>
                  </a:moveTo>
                  <a:lnTo>
                    <a:pt x="844" y="27"/>
                  </a:lnTo>
                  <a:lnTo>
                    <a:pt x="844" y="41"/>
                  </a:lnTo>
                  <a:lnTo>
                    <a:pt x="828" y="41"/>
                  </a:lnTo>
                  <a:lnTo>
                    <a:pt x="828" y="27"/>
                  </a:lnTo>
                  <a:close/>
                  <a:moveTo>
                    <a:pt x="828" y="0"/>
                  </a:moveTo>
                  <a:lnTo>
                    <a:pt x="844" y="0"/>
                  </a:lnTo>
                  <a:lnTo>
                    <a:pt x="844" y="13"/>
                  </a:lnTo>
                  <a:lnTo>
                    <a:pt x="836" y="13"/>
                  </a:lnTo>
                  <a:lnTo>
                    <a:pt x="836" y="17"/>
                  </a:lnTo>
                  <a:lnTo>
                    <a:pt x="828" y="17"/>
                  </a:lnTo>
                  <a:lnTo>
                    <a:pt x="828" y="0"/>
                  </a:lnTo>
                  <a:close/>
                  <a:moveTo>
                    <a:pt x="801" y="0"/>
                  </a:moveTo>
                  <a:lnTo>
                    <a:pt x="814" y="0"/>
                  </a:lnTo>
                  <a:lnTo>
                    <a:pt x="814" y="17"/>
                  </a:lnTo>
                  <a:lnTo>
                    <a:pt x="801" y="17"/>
                  </a:lnTo>
                  <a:lnTo>
                    <a:pt x="801" y="0"/>
                  </a:lnTo>
                  <a:close/>
                  <a:moveTo>
                    <a:pt x="774" y="0"/>
                  </a:moveTo>
                  <a:lnTo>
                    <a:pt x="788" y="0"/>
                  </a:lnTo>
                  <a:lnTo>
                    <a:pt x="788" y="17"/>
                  </a:lnTo>
                  <a:lnTo>
                    <a:pt x="774" y="17"/>
                  </a:lnTo>
                  <a:lnTo>
                    <a:pt x="774" y="0"/>
                  </a:lnTo>
                  <a:close/>
                  <a:moveTo>
                    <a:pt x="747" y="0"/>
                  </a:moveTo>
                  <a:lnTo>
                    <a:pt x="761" y="0"/>
                  </a:lnTo>
                  <a:lnTo>
                    <a:pt x="761" y="17"/>
                  </a:lnTo>
                  <a:lnTo>
                    <a:pt x="747" y="17"/>
                  </a:lnTo>
                  <a:lnTo>
                    <a:pt x="747" y="0"/>
                  </a:lnTo>
                  <a:close/>
                  <a:moveTo>
                    <a:pt x="721" y="0"/>
                  </a:moveTo>
                  <a:lnTo>
                    <a:pt x="734" y="0"/>
                  </a:lnTo>
                  <a:lnTo>
                    <a:pt x="734" y="17"/>
                  </a:lnTo>
                  <a:lnTo>
                    <a:pt x="721" y="17"/>
                  </a:lnTo>
                  <a:lnTo>
                    <a:pt x="721" y="0"/>
                  </a:lnTo>
                  <a:close/>
                  <a:moveTo>
                    <a:pt x="694" y="0"/>
                  </a:moveTo>
                  <a:lnTo>
                    <a:pt x="707" y="0"/>
                  </a:lnTo>
                  <a:lnTo>
                    <a:pt x="707" y="17"/>
                  </a:lnTo>
                  <a:lnTo>
                    <a:pt x="694" y="17"/>
                  </a:lnTo>
                  <a:lnTo>
                    <a:pt x="694" y="0"/>
                  </a:lnTo>
                  <a:close/>
                  <a:moveTo>
                    <a:pt x="667" y="0"/>
                  </a:moveTo>
                  <a:lnTo>
                    <a:pt x="681" y="0"/>
                  </a:lnTo>
                  <a:lnTo>
                    <a:pt x="681" y="17"/>
                  </a:lnTo>
                  <a:lnTo>
                    <a:pt x="667" y="17"/>
                  </a:lnTo>
                  <a:lnTo>
                    <a:pt x="667" y="0"/>
                  </a:lnTo>
                  <a:close/>
                  <a:moveTo>
                    <a:pt x="641" y="0"/>
                  </a:moveTo>
                  <a:lnTo>
                    <a:pt x="654" y="0"/>
                  </a:lnTo>
                  <a:lnTo>
                    <a:pt x="654" y="17"/>
                  </a:lnTo>
                  <a:lnTo>
                    <a:pt x="641" y="17"/>
                  </a:lnTo>
                  <a:lnTo>
                    <a:pt x="641" y="0"/>
                  </a:lnTo>
                  <a:close/>
                  <a:moveTo>
                    <a:pt x="614" y="0"/>
                  </a:moveTo>
                  <a:lnTo>
                    <a:pt x="627" y="0"/>
                  </a:lnTo>
                  <a:lnTo>
                    <a:pt x="627" y="17"/>
                  </a:lnTo>
                  <a:lnTo>
                    <a:pt x="614" y="17"/>
                  </a:lnTo>
                  <a:lnTo>
                    <a:pt x="614" y="0"/>
                  </a:lnTo>
                  <a:close/>
                  <a:moveTo>
                    <a:pt x="587" y="0"/>
                  </a:moveTo>
                  <a:lnTo>
                    <a:pt x="600" y="0"/>
                  </a:lnTo>
                  <a:lnTo>
                    <a:pt x="600" y="17"/>
                  </a:lnTo>
                  <a:lnTo>
                    <a:pt x="587" y="17"/>
                  </a:lnTo>
                  <a:lnTo>
                    <a:pt x="587" y="0"/>
                  </a:lnTo>
                  <a:close/>
                  <a:moveTo>
                    <a:pt x="560" y="0"/>
                  </a:moveTo>
                  <a:lnTo>
                    <a:pt x="574" y="0"/>
                  </a:lnTo>
                  <a:lnTo>
                    <a:pt x="574" y="17"/>
                  </a:lnTo>
                  <a:lnTo>
                    <a:pt x="560" y="17"/>
                  </a:lnTo>
                  <a:lnTo>
                    <a:pt x="560" y="0"/>
                  </a:lnTo>
                  <a:close/>
                  <a:moveTo>
                    <a:pt x="534" y="0"/>
                  </a:moveTo>
                  <a:lnTo>
                    <a:pt x="547" y="0"/>
                  </a:lnTo>
                  <a:lnTo>
                    <a:pt x="547" y="17"/>
                  </a:lnTo>
                  <a:lnTo>
                    <a:pt x="534" y="17"/>
                  </a:lnTo>
                  <a:lnTo>
                    <a:pt x="534" y="0"/>
                  </a:lnTo>
                  <a:close/>
                  <a:moveTo>
                    <a:pt x="506" y="0"/>
                  </a:moveTo>
                  <a:lnTo>
                    <a:pt x="520" y="0"/>
                  </a:lnTo>
                  <a:lnTo>
                    <a:pt x="520" y="17"/>
                  </a:lnTo>
                  <a:lnTo>
                    <a:pt x="506" y="17"/>
                  </a:lnTo>
                  <a:lnTo>
                    <a:pt x="506" y="0"/>
                  </a:lnTo>
                  <a:close/>
                  <a:moveTo>
                    <a:pt x="480" y="0"/>
                  </a:moveTo>
                  <a:lnTo>
                    <a:pt x="493" y="0"/>
                  </a:lnTo>
                  <a:lnTo>
                    <a:pt x="493" y="17"/>
                  </a:lnTo>
                  <a:lnTo>
                    <a:pt x="480" y="17"/>
                  </a:lnTo>
                  <a:lnTo>
                    <a:pt x="480" y="0"/>
                  </a:lnTo>
                  <a:close/>
                  <a:moveTo>
                    <a:pt x="453" y="0"/>
                  </a:moveTo>
                  <a:lnTo>
                    <a:pt x="467" y="0"/>
                  </a:lnTo>
                  <a:lnTo>
                    <a:pt x="467" y="17"/>
                  </a:lnTo>
                  <a:lnTo>
                    <a:pt x="453" y="17"/>
                  </a:lnTo>
                  <a:lnTo>
                    <a:pt x="453" y="0"/>
                  </a:lnTo>
                  <a:close/>
                  <a:moveTo>
                    <a:pt x="427" y="0"/>
                  </a:moveTo>
                  <a:lnTo>
                    <a:pt x="440" y="0"/>
                  </a:lnTo>
                  <a:lnTo>
                    <a:pt x="440" y="17"/>
                  </a:lnTo>
                  <a:lnTo>
                    <a:pt x="427" y="17"/>
                  </a:lnTo>
                  <a:lnTo>
                    <a:pt x="427" y="0"/>
                  </a:lnTo>
                  <a:close/>
                  <a:moveTo>
                    <a:pt x="399" y="0"/>
                  </a:moveTo>
                  <a:lnTo>
                    <a:pt x="413" y="0"/>
                  </a:lnTo>
                  <a:lnTo>
                    <a:pt x="413" y="17"/>
                  </a:lnTo>
                  <a:lnTo>
                    <a:pt x="399" y="17"/>
                  </a:lnTo>
                  <a:lnTo>
                    <a:pt x="399" y="0"/>
                  </a:lnTo>
                  <a:close/>
                  <a:moveTo>
                    <a:pt x="373" y="0"/>
                  </a:moveTo>
                  <a:lnTo>
                    <a:pt x="386" y="0"/>
                  </a:lnTo>
                  <a:lnTo>
                    <a:pt x="386" y="17"/>
                  </a:lnTo>
                  <a:lnTo>
                    <a:pt x="373" y="17"/>
                  </a:lnTo>
                  <a:lnTo>
                    <a:pt x="373" y="0"/>
                  </a:lnTo>
                  <a:close/>
                  <a:moveTo>
                    <a:pt x="346" y="0"/>
                  </a:moveTo>
                  <a:lnTo>
                    <a:pt x="359" y="0"/>
                  </a:lnTo>
                  <a:lnTo>
                    <a:pt x="359" y="17"/>
                  </a:lnTo>
                  <a:lnTo>
                    <a:pt x="346" y="17"/>
                  </a:lnTo>
                  <a:lnTo>
                    <a:pt x="346" y="0"/>
                  </a:lnTo>
                  <a:close/>
                  <a:moveTo>
                    <a:pt x="319" y="0"/>
                  </a:moveTo>
                  <a:lnTo>
                    <a:pt x="333" y="0"/>
                  </a:lnTo>
                  <a:lnTo>
                    <a:pt x="333" y="17"/>
                  </a:lnTo>
                  <a:lnTo>
                    <a:pt x="319" y="17"/>
                  </a:lnTo>
                  <a:lnTo>
                    <a:pt x="319" y="0"/>
                  </a:lnTo>
                  <a:close/>
                  <a:moveTo>
                    <a:pt x="292" y="0"/>
                  </a:moveTo>
                  <a:lnTo>
                    <a:pt x="306" y="0"/>
                  </a:lnTo>
                  <a:lnTo>
                    <a:pt x="306" y="17"/>
                  </a:lnTo>
                  <a:lnTo>
                    <a:pt x="292" y="17"/>
                  </a:lnTo>
                  <a:lnTo>
                    <a:pt x="292" y="0"/>
                  </a:lnTo>
                  <a:close/>
                  <a:moveTo>
                    <a:pt x="266" y="0"/>
                  </a:moveTo>
                  <a:lnTo>
                    <a:pt x="279" y="0"/>
                  </a:lnTo>
                  <a:lnTo>
                    <a:pt x="279" y="17"/>
                  </a:lnTo>
                  <a:lnTo>
                    <a:pt x="266" y="17"/>
                  </a:lnTo>
                  <a:lnTo>
                    <a:pt x="266" y="0"/>
                  </a:lnTo>
                  <a:close/>
                  <a:moveTo>
                    <a:pt x="239" y="0"/>
                  </a:moveTo>
                  <a:lnTo>
                    <a:pt x="252" y="0"/>
                  </a:lnTo>
                  <a:lnTo>
                    <a:pt x="252" y="17"/>
                  </a:lnTo>
                  <a:lnTo>
                    <a:pt x="239" y="17"/>
                  </a:lnTo>
                  <a:lnTo>
                    <a:pt x="239" y="0"/>
                  </a:lnTo>
                  <a:close/>
                  <a:moveTo>
                    <a:pt x="212" y="0"/>
                  </a:moveTo>
                  <a:lnTo>
                    <a:pt x="226" y="0"/>
                  </a:lnTo>
                  <a:lnTo>
                    <a:pt x="226" y="17"/>
                  </a:lnTo>
                  <a:lnTo>
                    <a:pt x="212" y="17"/>
                  </a:lnTo>
                  <a:lnTo>
                    <a:pt x="212" y="0"/>
                  </a:lnTo>
                  <a:close/>
                  <a:moveTo>
                    <a:pt x="185" y="0"/>
                  </a:moveTo>
                  <a:lnTo>
                    <a:pt x="199" y="0"/>
                  </a:lnTo>
                  <a:lnTo>
                    <a:pt x="199" y="17"/>
                  </a:lnTo>
                  <a:lnTo>
                    <a:pt x="185" y="17"/>
                  </a:lnTo>
                  <a:lnTo>
                    <a:pt x="185" y="0"/>
                  </a:lnTo>
                  <a:close/>
                  <a:moveTo>
                    <a:pt x="159" y="0"/>
                  </a:moveTo>
                  <a:lnTo>
                    <a:pt x="172" y="0"/>
                  </a:lnTo>
                  <a:lnTo>
                    <a:pt x="172" y="17"/>
                  </a:lnTo>
                  <a:lnTo>
                    <a:pt x="159" y="17"/>
                  </a:lnTo>
                  <a:lnTo>
                    <a:pt x="159" y="0"/>
                  </a:lnTo>
                  <a:close/>
                  <a:moveTo>
                    <a:pt x="132" y="0"/>
                  </a:moveTo>
                  <a:lnTo>
                    <a:pt x="145" y="0"/>
                  </a:lnTo>
                  <a:lnTo>
                    <a:pt x="145" y="17"/>
                  </a:lnTo>
                  <a:lnTo>
                    <a:pt x="132" y="17"/>
                  </a:lnTo>
                  <a:lnTo>
                    <a:pt x="132" y="0"/>
                  </a:lnTo>
                  <a:close/>
                  <a:moveTo>
                    <a:pt x="105" y="0"/>
                  </a:moveTo>
                  <a:lnTo>
                    <a:pt x="119" y="0"/>
                  </a:lnTo>
                  <a:lnTo>
                    <a:pt x="119" y="17"/>
                  </a:lnTo>
                  <a:lnTo>
                    <a:pt x="105" y="17"/>
                  </a:lnTo>
                  <a:lnTo>
                    <a:pt x="105" y="0"/>
                  </a:lnTo>
                  <a:close/>
                  <a:moveTo>
                    <a:pt x="79" y="0"/>
                  </a:moveTo>
                  <a:lnTo>
                    <a:pt x="92" y="0"/>
                  </a:lnTo>
                  <a:lnTo>
                    <a:pt x="92" y="17"/>
                  </a:lnTo>
                  <a:lnTo>
                    <a:pt x="79" y="17"/>
                  </a:lnTo>
                  <a:lnTo>
                    <a:pt x="79" y="0"/>
                  </a:lnTo>
                  <a:close/>
                  <a:moveTo>
                    <a:pt x="52" y="0"/>
                  </a:moveTo>
                  <a:lnTo>
                    <a:pt x="65" y="0"/>
                  </a:lnTo>
                  <a:lnTo>
                    <a:pt x="65" y="17"/>
                  </a:lnTo>
                  <a:lnTo>
                    <a:pt x="52" y="17"/>
                  </a:lnTo>
                  <a:lnTo>
                    <a:pt x="52" y="0"/>
                  </a:lnTo>
                  <a:close/>
                  <a:moveTo>
                    <a:pt x="25" y="0"/>
                  </a:moveTo>
                  <a:lnTo>
                    <a:pt x="38" y="0"/>
                  </a:lnTo>
                  <a:lnTo>
                    <a:pt x="38" y="17"/>
                  </a:lnTo>
                  <a:lnTo>
                    <a:pt x="25" y="17"/>
                  </a:lnTo>
                  <a:lnTo>
                    <a:pt x="25" y="0"/>
                  </a:lnTo>
                  <a:close/>
                  <a:moveTo>
                    <a:pt x="0" y="0"/>
                  </a:moveTo>
                  <a:lnTo>
                    <a:pt x="12" y="0"/>
                  </a:lnTo>
                  <a:lnTo>
                    <a:pt x="12" y="9"/>
                  </a:lnTo>
                  <a:lnTo>
                    <a:pt x="16" y="9"/>
                  </a:lnTo>
                  <a:lnTo>
                    <a:pt x="16" y="18"/>
                  </a:lnTo>
                  <a:lnTo>
                    <a:pt x="0"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0" name="Rectangle 1487"/>
            <p:cNvSpPr>
              <a:spLocks noChangeArrowheads="1"/>
            </p:cNvSpPr>
            <p:nvPr/>
          </p:nvSpPr>
          <p:spPr bwMode="auto">
            <a:xfrm>
              <a:off x="4734802" y="3710526"/>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1" name="Freeform 1488"/>
            <p:cNvSpPr>
              <a:spLocks noEditPoints="1"/>
            </p:cNvSpPr>
            <p:nvPr/>
          </p:nvSpPr>
          <p:spPr bwMode="auto">
            <a:xfrm>
              <a:off x="4722160" y="3695777"/>
              <a:ext cx="313944" cy="343443"/>
            </a:xfrm>
            <a:custGeom>
              <a:avLst/>
              <a:gdLst/>
              <a:ahLst/>
              <a:cxnLst>
                <a:cxn ang="0">
                  <a:pos x="13" y="13"/>
                </a:cxn>
                <a:cxn ang="0">
                  <a:pos x="13" y="149"/>
                </a:cxn>
                <a:cxn ang="0">
                  <a:pos x="135" y="149"/>
                </a:cxn>
                <a:cxn ang="0">
                  <a:pos x="135" y="13"/>
                </a:cxn>
                <a:cxn ang="0">
                  <a:pos x="13" y="13"/>
                </a:cxn>
                <a:cxn ang="0">
                  <a:pos x="4" y="0"/>
                </a:cxn>
                <a:cxn ang="0">
                  <a:pos x="144" y="0"/>
                </a:cxn>
                <a:cxn ang="0">
                  <a:pos x="146" y="2"/>
                </a:cxn>
                <a:cxn ang="0">
                  <a:pos x="149" y="4"/>
                </a:cxn>
                <a:cxn ang="0">
                  <a:pos x="149" y="158"/>
                </a:cxn>
                <a:cxn ang="0">
                  <a:pos x="148" y="160"/>
                </a:cxn>
                <a:cxn ang="0">
                  <a:pos x="146" y="161"/>
                </a:cxn>
                <a:cxn ang="0">
                  <a:pos x="144" y="163"/>
                </a:cxn>
                <a:cxn ang="0">
                  <a:pos x="6" y="163"/>
                </a:cxn>
                <a:cxn ang="0">
                  <a:pos x="2" y="161"/>
                </a:cxn>
                <a:cxn ang="0">
                  <a:pos x="1" y="160"/>
                </a:cxn>
                <a:cxn ang="0">
                  <a:pos x="0" y="156"/>
                </a:cxn>
                <a:cxn ang="0">
                  <a:pos x="0" y="4"/>
                </a:cxn>
                <a:cxn ang="0">
                  <a:pos x="2" y="2"/>
                </a:cxn>
                <a:cxn ang="0">
                  <a:pos x="4" y="0"/>
                </a:cxn>
              </a:cxnLst>
              <a:rect l="0" t="0" r="r" b="b"/>
              <a:pathLst>
                <a:path w="149" h="163">
                  <a:moveTo>
                    <a:pt x="13" y="13"/>
                  </a:moveTo>
                  <a:lnTo>
                    <a:pt x="13" y="149"/>
                  </a:lnTo>
                  <a:lnTo>
                    <a:pt x="135" y="149"/>
                  </a:lnTo>
                  <a:lnTo>
                    <a:pt x="135" y="13"/>
                  </a:lnTo>
                  <a:lnTo>
                    <a:pt x="13" y="13"/>
                  </a:lnTo>
                  <a:close/>
                  <a:moveTo>
                    <a:pt x="4" y="0"/>
                  </a:moveTo>
                  <a:lnTo>
                    <a:pt x="144" y="0"/>
                  </a:lnTo>
                  <a:lnTo>
                    <a:pt x="146" y="2"/>
                  </a:lnTo>
                  <a:lnTo>
                    <a:pt x="149" y="4"/>
                  </a:lnTo>
                  <a:lnTo>
                    <a:pt x="149" y="158"/>
                  </a:lnTo>
                  <a:lnTo>
                    <a:pt x="148" y="160"/>
                  </a:lnTo>
                  <a:lnTo>
                    <a:pt x="146" y="161"/>
                  </a:lnTo>
                  <a:lnTo>
                    <a:pt x="144" y="163"/>
                  </a:lnTo>
                  <a:lnTo>
                    <a:pt x="6" y="163"/>
                  </a:lnTo>
                  <a:lnTo>
                    <a:pt x="2" y="161"/>
                  </a:lnTo>
                  <a:lnTo>
                    <a:pt x="1" y="160"/>
                  </a:lnTo>
                  <a:lnTo>
                    <a:pt x="0" y="156"/>
                  </a:lnTo>
                  <a:lnTo>
                    <a:pt x="0" y="4"/>
                  </a:lnTo>
                  <a:lnTo>
                    <a:pt x="2" y="2"/>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2" name="Freeform 1489"/>
            <p:cNvSpPr>
              <a:spLocks/>
            </p:cNvSpPr>
            <p:nvPr/>
          </p:nvSpPr>
          <p:spPr bwMode="auto">
            <a:xfrm>
              <a:off x="4825403" y="3820090"/>
              <a:ext cx="109564" cy="107458"/>
            </a:xfrm>
            <a:custGeom>
              <a:avLst/>
              <a:gdLst/>
              <a:ahLst/>
              <a:cxnLst>
                <a:cxn ang="0">
                  <a:pos x="22" y="0"/>
                </a:cxn>
                <a:cxn ang="0">
                  <a:pos x="29" y="0"/>
                </a:cxn>
                <a:cxn ang="0">
                  <a:pos x="29" y="23"/>
                </a:cxn>
                <a:cxn ang="0">
                  <a:pos x="52" y="23"/>
                </a:cxn>
                <a:cxn ang="0">
                  <a:pos x="52" y="29"/>
                </a:cxn>
                <a:cxn ang="0">
                  <a:pos x="29" y="29"/>
                </a:cxn>
                <a:cxn ang="0">
                  <a:pos x="29" y="51"/>
                </a:cxn>
                <a:cxn ang="0">
                  <a:pos x="22" y="51"/>
                </a:cxn>
                <a:cxn ang="0">
                  <a:pos x="22" y="29"/>
                </a:cxn>
                <a:cxn ang="0">
                  <a:pos x="0" y="29"/>
                </a:cxn>
                <a:cxn ang="0">
                  <a:pos x="0" y="23"/>
                </a:cxn>
                <a:cxn ang="0">
                  <a:pos x="22" y="23"/>
                </a:cxn>
                <a:cxn ang="0">
                  <a:pos x="22" y="0"/>
                </a:cxn>
              </a:cxnLst>
              <a:rect l="0" t="0" r="r" b="b"/>
              <a:pathLst>
                <a:path w="52" h="51">
                  <a:moveTo>
                    <a:pt x="22" y="0"/>
                  </a:moveTo>
                  <a:lnTo>
                    <a:pt x="29" y="0"/>
                  </a:lnTo>
                  <a:lnTo>
                    <a:pt x="29" y="23"/>
                  </a:lnTo>
                  <a:lnTo>
                    <a:pt x="52" y="23"/>
                  </a:lnTo>
                  <a:lnTo>
                    <a:pt x="52" y="29"/>
                  </a:lnTo>
                  <a:lnTo>
                    <a:pt x="29" y="29"/>
                  </a:lnTo>
                  <a:lnTo>
                    <a:pt x="29" y="51"/>
                  </a:lnTo>
                  <a:lnTo>
                    <a:pt x="22" y="51"/>
                  </a:lnTo>
                  <a:lnTo>
                    <a:pt x="22" y="29"/>
                  </a:lnTo>
                  <a:lnTo>
                    <a:pt x="0" y="29"/>
                  </a:lnTo>
                  <a:lnTo>
                    <a:pt x="0" y="23"/>
                  </a:lnTo>
                  <a:lnTo>
                    <a:pt x="22" y="2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3" name="Rectangle 1490"/>
            <p:cNvSpPr>
              <a:spLocks noChangeArrowheads="1"/>
            </p:cNvSpPr>
            <p:nvPr/>
          </p:nvSpPr>
          <p:spPr bwMode="auto">
            <a:xfrm>
              <a:off x="4507245" y="4112965"/>
              <a:ext cx="284446"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4" name="Freeform 1491"/>
            <p:cNvSpPr>
              <a:spLocks noEditPoints="1"/>
            </p:cNvSpPr>
            <p:nvPr/>
          </p:nvSpPr>
          <p:spPr bwMode="auto">
            <a:xfrm>
              <a:off x="4492496" y="4098216"/>
              <a:ext cx="313944" cy="343443"/>
            </a:xfrm>
            <a:custGeom>
              <a:avLst/>
              <a:gdLst/>
              <a:ahLst/>
              <a:cxnLst>
                <a:cxn ang="0">
                  <a:pos x="13" y="14"/>
                </a:cxn>
                <a:cxn ang="0">
                  <a:pos x="13" y="150"/>
                </a:cxn>
                <a:cxn ang="0">
                  <a:pos x="136" y="150"/>
                </a:cxn>
                <a:cxn ang="0">
                  <a:pos x="136" y="14"/>
                </a:cxn>
                <a:cxn ang="0">
                  <a:pos x="13" y="14"/>
                </a:cxn>
                <a:cxn ang="0">
                  <a:pos x="7" y="0"/>
                </a:cxn>
                <a:cxn ang="0">
                  <a:pos x="142" y="0"/>
                </a:cxn>
                <a:cxn ang="0">
                  <a:pos x="146" y="2"/>
                </a:cxn>
                <a:cxn ang="0">
                  <a:pos x="148" y="3"/>
                </a:cxn>
                <a:cxn ang="0">
                  <a:pos x="149" y="5"/>
                </a:cxn>
                <a:cxn ang="0">
                  <a:pos x="149" y="158"/>
                </a:cxn>
                <a:cxn ang="0">
                  <a:pos x="148" y="161"/>
                </a:cxn>
                <a:cxn ang="0">
                  <a:pos x="146" y="162"/>
                </a:cxn>
                <a:cxn ang="0">
                  <a:pos x="142" y="163"/>
                </a:cxn>
                <a:cxn ang="0">
                  <a:pos x="7" y="163"/>
                </a:cxn>
                <a:cxn ang="0">
                  <a:pos x="2" y="162"/>
                </a:cxn>
                <a:cxn ang="0">
                  <a:pos x="1" y="161"/>
                </a:cxn>
                <a:cxn ang="0">
                  <a:pos x="0" y="156"/>
                </a:cxn>
                <a:cxn ang="0">
                  <a:pos x="0" y="7"/>
                </a:cxn>
                <a:cxn ang="0">
                  <a:pos x="0" y="4"/>
                </a:cxn>
                <a:cxn ang="0">
                  <a:pos x="2" y="2"/>
                </a:cxn>
                <a:cxn ang="0">
                  <a:pos x="4" y="1"/>
                </a:cxn>
                <a:cxn ang="0">
                  <a:pos x="7" y="0"/>
                </a:cxn>
              </a:cxnLst>
              <a:rect l="0" t="0" r="r" b="b"/>
              <a:pathLst>
                <a:path w="149" h="163">
                  <a:moveTo>
                    <a:pt x="13" y="14"/>
                  </a:moveTo>
                  <a:lnTo>
                    <a:pt x="13" y="150"/>
                  </a:lnTo>
                  <a:lnTo>
                    <a:pt x="136" y="150"/>
                  </a:lnTo>
                  <a:lnTo>
                    <a:pt x="136" y="14"/>
                  </a:lnTo>
                  <a:lnTo>
                    <a:pt x="13" y="14"/>
                  </a:lnTo>
                  <a:close/>
                  <a:moveTo>
                    <a:pt x="7" y="0"/>
                  </a:moveTo>
                  <a:lnTo>
                    <a:pt x="142" y="0"/>
                  </a:lnTo>
                  <a:lnTo>
                    <a:pt x="146" y="2"/>
                  </a:lnTo>
                  <a:lnTo>
                    <a:pt x="148" y="3"/>
                  </a:lnTo>
                  <a:lnTo>
                    <a:pt x="149" y="5"/>
                  </a:lnTo>
                  <a:lnTo>
                    <a:pt x="149" y="158"/>
                  </a:lnTo>
                  <a:lnTo>
                    <a:pt x="148" y="161"/>
                  </a:lnTo>
                  <a:lnTo>
                    <a:pt x="146" y="162"/>
                  </a:lnTo>
                  <a:lnTo>
                    <a:pt x="142" y="163"/>
                  </a:lnTo>
                  <a:lnTo>
                    <a:pt x="7" y="163"/>
                  </a:lnTo>
                  <a:lnTo>
                    <a:pt x="2" y="162"/>
                  </a:lnTo>
                  <a:lnTo>
                    <a:pt x="1" y="161"/>
                  </a:lnTo>
                  <a:lnTo>
                    <a:pt x="0" y="156"/>
                  </a:lnTo>
                  <a:lnTo>
                    <a:pt x="0" y="7"/>
                  </a:lnTo>
                  <a:lnTo>
                    <a:pt x="0" y="4"/>
                  </a:lnTo>
                  <a:lnTo>
                    <a:pt x="2" y="2"/>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5" name="Freeform 1492"/>
            <p:cNvSpPr>
              <a:spLocks/>
            </p:cNvSpPr>
            <p:nvPr/>
          </p:nvSpPr>
          <p:spPr bwMode="auto">
            <a:xfrm>
              <a:off x="4595740" y="4224636"/>
              <a:ext cx="109564" cy="107458"/>
            </a:xfrm>
            <a:custGeom>
              <a:avLst/>
              <a:gdLst/>
              <a:ahLst/>
              <a:cxnLst>
                <a:cxn ang="0">
                  <a:pos x="22" y="0"/>
                </a:cxn>
                <a:cxn ang="0">
                  <a:pos x="29" y="0"/>
                </a:cxn>
                <a:cxn ang="0">
                  <a:pos x="29" y="22"/>
                </a:cxn>
                <a:cxn ang="0">
                  <a:pos x="52" y="22"/>
                </a:cxn>
                <a:cxn ang="0">
                  <a:pos x="52" y="28"/>
                </a:cxn>
                <a:cxn ang="0">
                  <a:pos x="29" y="28"/>
                </a:cxn>
                <a:cxn ang="0">
                  <a:pos x="29" y="51"/>
                </a:cxn>
                <a:cxn ang="0">
                  <a:pos x="22" y="51"/>
                </a:cxn>
                <a:cxn ang="0">
                  <a:pos x="22" y="28"/>
                </a:cxn>
                <a:cxn ang="0">
                  <a:pos x="0" y="28"/>
                </a:cxn>
                <a:cxn ang="0">
                  <a:pos x="0" y="22"/>
                </a:cxn>
                <a:cxn ang="0">
                  <a:pos x="22" y="22"/>
                </a:cxn>
                <a:cxn ang="0">
                  <a:pos x="22" y="0"/>
                </a:cxn>
              </a:cxnLst>
              <a:rect l="0" t="0" r="r" b="b"/>
              <a:pathLst>
                <a:path w="52" h="51">
                  <a:moveTo>
                    <a:pt x="22" y="0"/>
                  </a:moveTo>
                  <a:lnTo>
                    <a:pt x="29" y="0"/>
                  </a:lnTo>
                  <a:lnTo>
                    <a:pt x="29" y="22"/>
                  </a:lnTo>
                  <a:lnTo>
                    <a:pt x="52" y="22"/>
                  </a:lnTo>
                  <a:lnTo>
                    <a:pt x="52" y="28"/>
                  </a:lnTo>
                  <a:lnTo>
                    <a:pt x="29" y="28"/>
                  </a:lnTo>
                  <a:lnTo>
                    <a:pt x="29" y="51"/>
                  </a:lnTo>
                  <a:lnTo>
                    <a:pt x="22" y="51"/>
                  </a:lnTo>
                  <a:lnTo>
                    <a:pt x="22" y="28"/>
                  </a:lnTo>
                  <a:lnTo>
                    <a:pt x="0" y="28"/>
                  </a:lnTo>
                  <a:lnTo>
                    <a:pt x="0" y="22"/>
                  </a:lnTo>
                  <a:lnTo>
                    <a:pt x="22" y="22"/>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6" name="Rectangle 1493"/>
            <p:cNvSpPr>
              <a:spLocks noChangeArrowheads="1"/>
            </p:cNvSpPr>
            <p:nvPr/>
          </p:nvSpPr>
          <p:spPr bwMode="auto">
            <a:xfrm>
              <a:off x="4741123" y="4955769"/>
              <a:ext cx="284446"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7" name="Freeform 1494"/>
            <p:cNvSpPr>
              <a:spLocks noEditPoints="1"/>
            </p:cNvSpPr>
            <p:nvPr/>
          </p:nvSpPr>
          <p:spPr bwMode="auto">
            <a:xfrm>
              <a:off x="4726374" y="4943127"/>
              <a:ext cx="313944" cy="341336"/>
            </a:xfrm>
            <a:custGeom>
              <a:avLst/>
              <a:gdLst/>
              <a:ahLst/>
              <a:cxnLst>
                <a:cxn ang="0">
                  <a:pos x="13" y="12"/>
                </a:cxn>
                <a:cxn ang="0">
                  <a:pos x="13" y="148"/>
                </a:cxn>
                <a:cxn ang="0">
                  <a:pos x="135" y="148"/>
                </a:cxn>
                <a:cxn ang="0">
                  <a:pos x="135" y="12"/>
                </a:cxn>
                <a:cxn ang="0">
                  <a:pos x="13" y="12"/>
                </a:cxn>
                <a:cxn ang="0">
                  <a:pos x="4" y="0"/>
                </a:cxn>
                <a:cxn ang="0">
                  <a:pos x="144" y="0"/>
                </a:cxn>
                <a:cxn ang="0">
                  <a:pos x="146" y="1"/>
                </a:cxn>
                <a:cxn ang="0">
                  <a:pos x="148" y="2"/>
                </a:cxn>
                <a:cxn ang="0">
                  <a:pos x="148" y="4"/>
                </a:cxn>
                <a:cxn ang="0">
                  <a:pos x="149" y="6"/>
                </a:cxn>
                <a:cxn ang="0">
                  <a:pos x="149" y="155"/>
                </a:cxn>
                <a:cxn ang="0">
                  <a:pos x="148" y="159"/>
                </a:cxn>
                <a:cxn ang="0">
                  <a:pos x="146" y="160"/>
                </a:cxn>
                <a:cxn ang="0">
                  <a:pos x="144" y="162"/>
                </a:cxn>
                <a:cxn ang="0">
                  <a:pos x="7" y="162"/>
                </a:cxn>
                <a:cxn ang="0">
                  <a:pos x="2" y="160"/>
                </a:cxn>
                <a:cxn ang="0">
                  <a:pos x="1" y="159"/>
                </a:cxn>
                <a:cxn ang="0">
                  <a:pos x="0" y="155"/>
                </a:cxn>
                <a:cxn ang="0">
                  <a:pos x="0" y="4"/>
                </a:cxn>
                <a:cxn ang="0">
                  <a:pos x="2" y="1"/>
                </a:cxn>
                <a:cxn ang="0">
                  <a:pos x="4" y="0"/>
                </a:cxn>
              </a:cxnLst>
              <a:rect l="0" t="0" r="r" b="b"/>
              <a:pathLst>
                <a:path w="149" h="162">
                  <a:moveTo>
                    <a:pt x="13" y="12"/>
                  </a:moveTo>
                  <a:lnTo>
                    <a:pt x="13" y="148"/>
                  </a:lnTo>
                  <a:lnTo>
                    <a:pt x="135" y="148"/>
                  </a:lnTo>
                  <a:lnTo>
                    <a:pt x="135" y="12"/>
                  </a:lnTo>
                  <a:lnTo>
                    <a:pt x="13" y="12"/>
                  </a:lnTo>
                  <a:close/>
                  <a:moveTo>
                    <a:pt x="4" y="0"/>
                  </a:moveTo>
                  <a:lnTo>
                    <a:pt x="144" y="0"/>
                  </a:lnTo>
                  <a:lnTo>
                    <a:pt x="146" y="1"/>
                  </a:lnTo>
                  <a:lnTo>
                    <a:pt x="148" y="2"/>
                  </a:lnTo>
                  <a:lnTo>
                    <a:pt x="148" y="4"/>
                  </a:lnTo>
                  <a:lnTo>
                    <a:pt x="149" y="6"/>
                  </a:lnTo>
                  <a:lnTo>
                    <a:pt x="149" y="155"/>
                  </a:lnTo>
                  <a:lnTo>
                    <a:pt x="148" y="159"/>
                  </a:lnTo>
                  <a:lnTo>
                    <a:pt x="146" y="160"/>
                  </a:lnTo>
                  <a:lnTo>
                    <a:pt x="144" y="162"/>
                  </a:lnTo>
                  <a:lnTo>
                    <a:pt x="7" y="162"/>
                  </a:lnTo>
                  <a:lnTo>
                    <a:pt x="2" y="160"/>
                  </a:lnTo>
                  <a:lnTo>
                    <a:pt x="1" y="159"/>
                  </a:lnTo>
                  <a:lnTo>
                    <a:pt x="0" y="155"/>
                  </a:lnTo>
                  <a:lnTo>
                    <a:pt x="0" y="4"/>
                  </a:lnTo>
                  <a:lnTo>
                    <a:pt x="2"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8" name="Freeform 1495"/>
            <p:cNvSpPr>
              <a:spLocks/>
            </p:cNvSpPr>
            <p:nvPr/>
          </p:nvSpPr>
          <p:spPr bwMode="auto">
            <a:xfrm>
              <a:off x="4829618" y="5065333"/>
              <a:ext cx="109564" cy="107458"/>
            </a:xfrm>
            <a:custGeom>
              <a:avLst/>
              <a:gdLst/>
              <a:ahLst/>
              <a:cxnLst>
                <a:cxn ang="0">
                  <a:pos x="22" y="0"/>
                </a:cxn>
                <a:cxn ang="0">
                  <a:pos x="29" y="0"/>
                </a:cxn>
                <a:cxn ang="0">
                  <a:pos x="29" y="23"/>
                </a:cxn>
                <a:cxn ang="0">
                  <a:pos x="52" y="23"/>
                </a:cxn>
                <a:cxn ang="0">
                  <a:pos x="52" y="29"/>
                </a:cxn>
                <a:cxn ang="0">
                  <a:pos x="29" y="29"/>
                </a:cxn>
                <a:cxn ang="0">
                  <a:pos x="29" y="51"/>
                </a:cxn>
                <a:cxn ang="0">
                  <a:pos x="22" y="51"/>
                </a:cxn>
                <a:cxn ang="0">
                  <a:pos x="22" y="29"/>
                </a:cxn>
                <a:cxn ang="0">
                  <a:pos x="0" y="29"/>
                </a:cxn>
                <a:cxn ang="0">
                  <a:pos x="0" y="23"/>
                </a:cxn>
                <a:cxn ang="0">
                  <a:pos x="22" y="23"/>
                </a:cxn>
                <a:cxn ang="0">
                  <a:pos x="22" y="0"/>
                </a:cxn>
              </a:cxnLst>
              <a:rect l="0" t="0" r="r" b="b"/>
              <a:pathLst>
                <a:path w="52" h="51">
                  <a:moveTo>
                    <a:pt x="22" y="0"/>
                  </a:moveTo>
                  <a:lnTo>
                    <a:pt x="29" y="0"/>
                  </a:lnTo>
                  <a:lnTo>
                    <a:pt x="29" y="23"/>
                  </a:lnTo>
                  <a:lnTo>
                    <a:pt x="52" y="23"/>
                  </a:lnTo>
                  <a:lnTo>
                    <a:pt x="52" y="29"/>
                  </a:lnTo>
                  <a:lnTo>
                    <a:pt x="29" y="29"/>
                  </a:lnTo>
                  <a:lnTo>
                    <a:pt x="29" y="51"/>
                  </a:lnTo>
                  <a:lnTo>
                    <a:pt x="22" y="51"/>
                  </a:lnTo>
                  <a:lnTo>
                    <a:pt x="22" y="29"/>
                  </a:lnTo>
                  <a:lnTo>
                    <a:pt x="0" y="29"/>
                  </a:lnTo>
                  <a:lnTo>
                    <a:pt x="0" y="23"/>
                  </a:lnTo>
                  <a:lnTo>
                    <a:pt x="22" y="2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9" name="Rectangle 1496"/>
            <p:cNvSpPr>
              <a:spLocks noChangeArrowheads="1"/>
            </p:cNvSpPr>
            <p:nvPr/>
          </p:nvSpPr>
          <p:spPr bwMode="auto">
            <a:xfrm>
              <a:off x="5050853" y="3221700"/>
              <a:ext cx="288660"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0" name="Freeform 1497"/>
            <p:cNvSpPr>
              <a:spLocks noEditPoints="1"/>
            </p:cNvSpPr>
            <p:nvPr/>
          </p:nvSpPr>
          <p:spPr bwMode="auto">
            <a:xfrm>
              <a:off x="5038211" y="3206950"/>
              <a:ext cx="313944" cy="343443"/>
            </a:xfrm>
            <a:custGeom>
              <a:avLst/>
              <a:gdLst/>
              <a:ahLst/>
              <a:cxnLst>
                <a:cxn ang="0">
                  <a:pos x="13" y="14"/>
                </a:cxn>
                <a:cxn ang="0">
                  <a:pos x="13" y="149"/>
                </a:cxn>
                <a:cxn ang="0">
                  <a:pos x="136" y="149"/>
                </a:cxn>
                <a:cxn ang="0">
                  <a:pos x="136" y="14"/>
                </a:cxn>
                <a:cxn ang="0">
                  <a:pos x="13" y="14"/>
                </a:cxn>
                <a:cxn ang="0">
                  <a:pos x="6" y="0"/>
                </a:cxn>
                <a:cxn ang="0">
                  <a:pos x="143" y="0"/>
                </a:cxn>
                <a:cxn ang="0">
                  <a:pos x="145" y="1"/>
                </a:cxn>
                <a:cxn ang="0">
                  <a:pos x="146" y="1"/>
                </a:cxn>
                <a:cxn ang="0">
                  <a:pos x="147" y="3"/>
                </a:cxn>
                <a:cxn ang="0">
                  <a:pos x="149" y="5"/>
                </a:cxn>
                <a:cxn ang="0">
                  <a:pos x="149" y="158"/>
                </a:cxn>
                <a:cxn ang="0">
                  <a:pos x="147" y="160"/>
                </a:cxn>
                <a:cxn ang="0">
                  <a:pos x="146" y="162"/>
                </a:cxn>
                <a:cxn ang="0">
                  <a:pos x="145" y="162"/>
                </a:cxn>
                <a:cxn ang="0">
                  <a:pos x="143" y="163"/>
                </a:cxn>
                <a:cxn ang="0">
                  <a:pos x="6" y="163"/>
                </a:cxn>
                <a:cxn ang="0">
                  <a:pos x="2" y="162"/>
                </a:cxn>
                <a:cxn ang="0">
                  <a:pos x="1" y="160"/>
                </a:cxn>
                <a:cxn ang="0">
                  <a:pos x="0" y="156"/>
                </a:cxn>
                <a:cxn ang="0">
                  <a:pos x="0" y="7"/>
                </a:cxn>
                <a:cxn ang="0">
                  <a:pos x="0" y="4"/>
                </a:cxn>
                <a:cxn ang="0">
                  <a:pos x="2" y="2"/>
                </a:cxn>
                <a:cxn ang="0">
                  <a:pos x="4" y="1"/>
                </a:cxn>
                <a:cxn ang="0">
                  <a:pos x="6" y="0"/>
                </a:cxn>
              </a:cxnLst>
              <a:rect l="0" t="0" r="r" b="b"/>
              <a:pathLst>
                <a:path w="149" h="163">
                  <a:moveTo>
                    <a:pt x="13" y="14"/>
                  </a:moveTo>
                  <a:lnTo>
                    <a:pt x="13" y="149"/>
                  </a:lnTo>
                  <a:lnTo>
                    <a:pt x="136" y="149"/>
                  </a:lnTo>
                  <a:lnTo>
                    <a:pt x="136" y="14"/>
                  </a:lnTo>
                  <a:lnTo>
                    <a:pt x="13" y="14"/>
                  </a:lnTo>
                  <a:close/>
                  <a:moveTo>
                    <a:pt x="6" y="0"/>
                  </a:moveTo>
                  <a:lnTo>
                    <a:pt x="143" y="0"/>
                  </a:lnTo>
                  <a:lnTo>
                    <a:pt x="145" y="1"/>
                  </a:lnTo>
                  <a:lnTo>
                    <a:pt x="146" y="1"/>
                  </a:lnTo>
                  <a:lnTo>
                    <a:pt x="147" y="3"/>
                  </a:lnTo>
                  <a:lnTo>
                    <a:pt x="149" y="5"/>
                  </a:lnTo>
                  <a:lnTo>
                    <a:pt x="149" y="158"/>
                  </a:lnTo>
                  <a:lnTo>
                    <a:pt x="147" y="160"/>
                  </a:lnTo>
                  <a:lnTo>
                    <a:pt x="146" y="162"/>
                  </a:lnTo>
                  <a:lnTo>
                    <a:pt x="145" y="162"/>
                  </a:lnTo>
                  <a:lnTo>
                    <a:pt x="143" y="163"/>
                  </a:lnTo>
                  <a:lnTo>
                    <a:pt x="6" y="163"/>
                  </a:lnTo>
                  <a:lnTo>
                    <a:pt x="2" y="162"/>
                  </a:lnTo>
                  <a:lnTo>
                    <a:pt x="1" y="160"/>
                  </a:lnTo>
                  <a:lnTo>
                    <a:pt x="0" y="156"/>
                  </a:lnTo>
                  <a:lnTo>
                    <a:pt x="0" y="7"/>
                  </a:lnTo>
                  <a:lnTo>
                    <a:pt x="0" y="4"/>
                  </a:lnTo>
                  <a:lnTo>
                    <a:pt x="2" y="2"/>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1" name="Freeform 1498"/>
            <p:cNvSpPr>
              <a:spLocks/>
            </p:cNvSpPr>
            <p:nvPr/>
          </p:nvSpPr>
          <p:spPr bwMode="auto">
            <a:xfrm>
              <a:off x="5141455" y="3331264"/>
              <a:ext cx="107457" cy="107458"/>
            </a:xfrm>
            <a:custGeom>
              <a:avLst/>
              <a:gdLst/>
              <a:ahLst/>
              <a:cxnLst>
                <a:cxn ang="0">
                  <a:pos x="22" y="0"/>
                </a:cxn>
                <a:cxn ang="0">
                  <a:pos x="29" y="0"/>
                </a:cxn>
                <a:cxn ang="0">
                  <a:pos x="29" y="23"/>
                </a:cxn>
                <a:cxn ang="0">
                  <a:pos x="51" y="23"/>
                </a:cxn>
                <a:cxn ang="0">
                  <a:pos x="51" y="29"/>
                </a:cxn>
                <a:cxn ang="0">
                  <a:pos x="29" y="29"/>
                </a:cxn>
                <a:cxn ang="0">
                  <a:pos x="29" y="51"/>
                </a:cxn>
                <a:cxn ang="0">
                  <a:pos x="22" y="51"/>
                </a:cxn>
                <a:cxn ang="0">
                  <a:pos x="22" y="29"/>
                </a:cxn>
                <a:cxn ang="0">
                  <a:pos x="0" y="29"/>
                </a:cxn>
                <a:cxn ang="0">
                  <a:pos x="0" y="23"/>
                </a:cxn>
                <a:cxn ang="0">
                  <a:pos x="22" y="23"/>
                </a:cxn>
                <a:cxn ang="0">
                  <a:pos x="22" y="0"/>
                </a:cxn>
              </a:cxnLst>
              <a:rect l="0" t="0" r="r" b="b"/>
              <a:pathLst>
                <a:path w="51" h="51">
                  <a:moveTo>
                    <a:pt x="22" y="0"/>
                  </a:moveTo>
                  <a:lnTo>
                    <a:pt x="29" y="0"/>
                  </a:lnTo>
                  <a:lnTo>
                    <a:pt x="29" y="23"/>
                  </a:lnTo>
                  <a:lnTo>
                    <a:pt x="51" y="23"/>
                  </a:lnTo>
                  <a:lnTo>
                    <a:pt x="51" y="29"/>
                  </a:lnTo>
                  <a:lnTo>
                    <a:pt x="29" y="29"/>
                  </a:lnTo>
                  <a:lnTo>
                    <a:pt x="29" y="51"/>
                  </a:lnTo>
                  <a:lnTo>
                    <a:pt x="22" y="51"/>
                  </a:lnTo>
                  <a:lnTo>
                    <a:pt x="22" y="29"/>
                  </a:lnTo>
                  <a:lnTo>
                    <a:pt x="0" y="29"/>
                  </a:lnTo>
                  <a:lnTo>
                    <a:pt x="0" y="23"/>
                  </a:lnTo>
                  <a:lnTo>
                    <a:pt x="22" y="2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2" name="Rectangle 1499"/>
            <p:cNvSpPr>
              <a:spLocks noChangeArrowheads="1"/>
            </p:cNvSpPr>
            <p:nvPr/>
          </p:nvSpPr>
          <p:spPr bwMode="auto">
            <a:xfrm>
              <a:off x="4989750" y="2418929"/>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3" name="Freeform 1500"/>
            <p:cNvSpPr>
              <a:spLocks noEditPoints="1"/>
            </p:cNvSpPr>
            <p:nvPr/>
          </p:nvSpPr>
          <p:spPr bwMode="auto">
            <a:xfrm>
              <a:off x="4977108" y="2404180"/>
              <a:ext cx="313944" cy="343443"/>
            </a:xfrm>
            <a:custGeom>
              <a:avLst/>
              <a:gdLst/>
              <a:ahLst/>
              <a:cxnLst>
                <a:cxn ang="0">
                  <a:pos x="13" y="13"/>
                </a:cxn>
                <a:cxn ang="0">
                  <a:pos x="13" y="149"/>
                </a:cxn>
                <a:cxn ang="0">
                  <a:pos x="135" y="149"/>
                </a:cxn>
                <a:cxn ang="0">
                  <a:pos x="135" y="13"/>
                </a:cxn>
                <a:cxn ang="0">
                  <a:pos x="13" y="13"/>
                </a:cxn>
                <a:cxn ang="0">
                  <a:pos x="6" y="0"/>
                </a:cxn>
                <a:cxn ang="0">
                  <a:pos x="144" y="0"/>
                </a:cxn>
                <a:cxn ang="0">
                  <a:pos x="146" y="2"/>
                </a:cxn>
                <a:cxn ang="0">
                  <a:pos x="148" y="3"/>
                </a:cxn>
                <a:cxn ang="0">
                  <a:pos x="148" y="5"/>
                </a:cxn>
                <a:cxn ang="0">
                  <a:pos x="149" y="7"/>
                </a:cxn>
                <a:cxn ang="0">
                  <a:pos x="149" y="156"/>
                </a:cxn>
                <a:cxn ang="0">
                  <a:pos x="148" y="160"/>
                </a:cxn>
                <a:cxn ang="0">
                  <a:pos x="146" y="161"/>
                </a:cxn>
                <a:cxn ang="0">
                  <a:pos x="144" y="163"/>
                </a:cxn>
                <a:cxn ang="0">
                  <a:pos x="6" y="163"/>
                </a:cxn>
                <a:cxn ang="0">
                  <a:pos x="2" y="161"/>
                </a:cxn>
                <a:cxn ang="0">
                  <a:pos x="0" y="158"/>
                </a:cxn>
                <a:cxn ang="0">
                  <a:pos x="0" y="7"/>
                </a:cxn>
                <a:cxn ang="0">
                  <a:pos x="1" y="4"/>
                </a:cxn>
                <a:cxn ang="0">
                  <a:pos x="3" y="1"/>
                </a:cxn>
                <a:cxn ang="0">
                  <a:pos x="6" y="0"/>
                </a:cxn>
              </a:cxnLst>
              <a:rect l="0" t="0" r="r" b="b"/>
              <a:pathLst>
                <a:path w="149" h="163">
                  <a:moveTo>
                    <a:pt x="13" y="13"/>
                  </a:moveTo>
                  <a:lnTo>
                    <a:pt x="13" y="149"/>
                  </a:lnTo>
                  <a:lnTo>
                    <a:pt x="135" y="149"/>
                  </a:lnTo>
                  <a:lnTo>
                    <a:pt x="135" y="13"/>
                  </a:lnTo>
                  <a:lnTo>
                    <a:pt x="13" y="13"/>
                  </a:lnTo>
                  <a:close/>
                  <a:moveTo>
                    <a:pt x="6" y="0"/>
                  </a:moveTo>
                  <a:lnTo>
                    <a:pt x="144" y="0"/>
                  </a:lnTo>
                  <a:lnTo>
                    <a:pt x="146" y="2"/>
                  </a:lnTo>
                  <a:lnTo>
                    <a:pt x="148" y="3"/>
                  </a:lnTo>
                  <a:lnTo>
                    <a:pt x="148" y="5"/>
                  </a:lnTo>
                  <a:lnTo>
                    <a:pt x="149" y="7"/>
                  </a:lnTo>
                  <a:lnTo>
                    <a:pt x="149" y="156"/>
                  </a:lnTo>
                  <a:lnTo>
                    <a:pt x="148" y="160"/>
                  </a:lnTo>
                  <a:lnTo>
                    <a:pt x="146" y="161"/>
                  </a:lnTo>
                  <a:lnTo>
                    <a:pt x="144" y="163"/>
                  </a:lnTo>
                  <a:lnTo>
                    <a:pt x="6" y="163"/>
                  </a:lnTo>
                  <a:lnTo>
                    <a:pt x="2" y="161"/>
                  </a:lnTo>
                  <a:lnTo>
                    <a:pt x="0" y="158"/>
                  </a:lnTo>
                  <a:lnTo>
                    <a:pt x="0" y="7"/>
                  </a:lnTo>
                  <a:lnTo>
                    <a:pt x="1" y="4"/>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4" name="Freeform 1501"/>
            <p:cNvSpPr>
              <a:spLocks/>
            </p:cNvSpPr>
            <p:nvPr/>
          </p:nvSpPr>
          <p:spPr bwMode="auto">
            <a:xfrm>
              <a:off x="5078245" y="2532707"/>
              <a:ext cx="96922" cy="92708"/>
            </a:xfrm>
            <a:custGeom>
              <a:avLst/>
              <a:gdLst/>
              <a:ahLst/>
              <a:cxnLst>
                <a:cxn ang="0">
                  <a:pos x="0" y="0"/>
                </a:cxn>
                <a:cxn ang="0">
                  <a:pos x="23" y="18"/>
                </a:cxn>
                <a:cxn ang="0">
                  <a:pos x="46" y="0"/>
                </a:cxn>
                <a:cxn ang="0">
                  <a:pos x="46" y="10"/>
                </a:cxn>
                <a:cxn ang="0">
                  <a:pos x="29" y="23"/>
                </a:cxn>
                <a:cxn ang="0">
                  <a:pos x="46" y="36"/>
                </a:cxn>
                <a:cxn ang="0">
                  <a:pos x="46" y="44"/>
                </a:cxn>
                <a:cxn ang="0">
                  <a:pos x="23" y="27"/>
                </a:cxn>
                <a:cxn ang="0">
                  <a:pos x="0" y="44"/>
                </a:cxn>
                <a:cxn ang="0">
                  <a:pos x="0" y="35"/>
                </a:cxn>
                <a:cxn ang="0">
                  <a:pos x="18" y="22"/>
                </a:cxn>
                <a:cxn ang="0">
                  <a:pos x="0" y="9"/>
                </a:cxn>
                <a:cxn ang="0">
                  <a:pos x="0" y="0"/>
                </a:cxn>
              </a:cxnLst>
              <a:rect l="0" t="0" r="r" b="b"/>
              <a:pathLst>
                <a:path w="46" h="44">
                  <a:moveTo>
                    <a:pt x="0" y="0"/>
                  </a:moveTo>
                  <a:lnTo>
                    <a:pt x="23" y="18"/>
                  </a:lnTo>
                  <a:lnTo>
                    <a:pt x="46" y="0"/>
                  </a:lnTo>
                  <a:lnTo>
                    <a:pt x="46" y="10"/>
                  </a:lnTo>
                  <a:lnTo>
                    <a:pt x="29" y="23"/>
                  </a:lnTo>
                  <a:lnTo>
                    <a:pt x="46" y="36"/>
                  </a:lnTo>
                  <a:lnTo>
                    <a:pt x="46" y="44"/>
                  </a:lnTo>
                  <a:lnTo>
                    <a:pt x="23" y="27"/>
                  </a:lnTo>
                  <a:lnTo>
                    <a:pt x="0" y="44"/>
                  </a:lnTo>
                  <a:lnTo>
                    <a:pt x="0" y="35"/>
                  </a:lnTo>
                  <a:lnTo>
                    <a:pt x="18"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5" name="Rectangle 1502"/>
            <p:cNvSpPr>
              <a:spLocks noChangeArrowheads="1"/>
            </p:cNvSpPr>
            <p:nvPr/>
          </p:nvSpPr>
          <p:spPr bwMode="auto">
            <a:xfrm>
              <a:off x="5468041" y="2418929"/>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6" name="Freeform 1503"/>
            <p:cNvSpPr>
              <a:spLocks noEditPoints="1"/>
            </p:cNvSpPr>
            <p:nvPr/>
          </p:nvSpPr>
          <p:spPr bwMode="auto">
            <a:xfrm>
              <a:off x="5455399" y="2404180"/>
              <a:ext cx="313944" cy="343443"/>
            </a:xfrm>
            <a:custGeom>
              <a:avLst/>
              <a:gdLst/>
              <a:ahLst/>
              <a:cxnLst>
                <a:cxn ang="0">
                  <a:pos x="13" y="13"/>
                </a:cxn>
                <a:cxn ang="0">
                  <a:pos x="13" y="149"/>
                </a:cxn>
                <a:cxn ang="0">
                  <a:pos x="135" y="149"/>
                </a:cxn>
                <a:cxn ang="0">
                  <a:pos x="135" y="13"/>
                </a:cxn>
                <a:cxn ang="0">
                  <a:pos x="13" y="13"/>
                </a:cxn>
                <a:cxn ang="0">
                  <a:pos x="6" y="0"/>
                </a:cxn>
                <a:cxn ang="0">
                  <a:pos x="144" y="0"/>
                </a:cxn>
                <a:cxn ang="0">
                  <a:pos x="146" y="2"/>
                </a:cxn>
                <a:cxn ang="0">
                  <a:pos x="148" y="3"/>
                </a:cxn>
                <a:cxn ang="0">
                  <a:pos x="148" y="5"/>
                </a:cxn>
                <a:cxn ang="0">
                  <a:pos x="149" y="7"/>
                </a:cxn>
                <a:cxn ang="0">
                  <a:pos x="149" y="156"/>
                </a:cxn>
                <a:cxn ang="0">
                  <a:pos x="148" y="160"/>
                </a:cxn>
                <a:cxn ang="0">
                  <a:pos x="146" y="161"/>
                </a:cxn>
                <a:cxn ang="0">
                  <a:pos x="144" y="163"/>
                </a:cxn>
                <a:cxn ang="0">
                  <a:pos x="6" y="163"/>
                </a:cxn>
                <a:cxn ang="0">
                  <a:pos x="2" y="161"/>
                </a:cxn>
                <a:cxn ang="0">
                  <a:pos x="0" y="158"/>
                </a:cxn>
                <a:cxn ang="0">
                  <a:pos x="0" y="7"/>
                </a:cxn>
                <a:cxn ang="0">
                  <a:pos x="0" y="4"/>
                </a:cxn>
                <a:cxn ang="0">
                  <a:pos x="3" y="1"/>
                </a:cxn>
                <a:cxn ang="0">
                  <a:pos x="6" y="0"/>
                </a:cxn>
              </a:cxnLst>
              <a:rect l="0" t="0" r="r" b="b"/>
              <a:pathLst>
                <a:path w="149" h="163">
                  <a:moveTo>
                    <a:pt x="13" y="13"/>
                  </a:moveTo>
                  <a:lnTo>
                    <a:pt x="13" y="149"/>
                  </a:lnTo>
                  <a:lnTo>
                    <a:pt x="135" y="149"/>
                  </a:lnTo>
                  <a:lnTo>
                    <a:pt x="135" y="13"/>
                  </a:lnTo>
                  <a:lnTo>
                    <a:pt x="13" y="13"/>
                  </a:lnTo>
                  <a:close/>
                  <a:moveTo>
                    <a:pt x="6" y="0"/>
                  </a:moveTo>
                  <a:lnTo>
                    <a:pt x="144" y="0"/>
                  </a:lnTo>
                  <a:lnTo>
                    <a:pt x="146" y="2"/>
                  </a:lnTo>
                  <a:lnTo>
                    <a:pt x="148" y="3"/>
                  </a:lnTo>
                  <a:lnTo>
                    <a:pt x="148" y="5"/>
                  </a:lnTo>
                  <a:lnTo>
                    <a:pt x="149" y="7"/>
                  </a:lnTo>
                  <a:lnTo>
                    <a:pt x="149" y="156"/>
                  </a:lnTo>
                  <a:lnTo>
                    <a:pt x="148" y="160"/>
                  </a:lnTo>
                  <a:lnTo>
                    <a:pt x="146" y="161"/>
                  </a:lnTo>
                  <a:lnTo>
                    <a:pt x="144" y="163"/>
                  </a:lnTo>
                  <a:lnTo>
                    <a:pt x="6" y="163"/>
                  </a:lnTo>
                  <a:lnTo>
                    <a:pt x="2" y="161"/>
                  </a:lnTo>
                  <a:lnTo>
                    <a:pt x="0" y="158"/>
                  </a:lnTo>
                  <a:lnTo>
                    <a:pt x="0" y="7"/>
                  </a:lnTo>
                  <a:lnTo>
                    <a:pt x="0" y="4"/>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7" name="Freeform 1504"/>
            <p:cNvSpPr>
              <a:spLocks/>
            </p:cNvSpPr>
            <p:nvPr/>
          </p:nvSpPr>
          <p:spPr bwMode="auto">
            <a:xfrm>
              <a:off x="5556536" y="2532707"/>
              <a:ext cx="96922" cy="92708"/>
            </a:xfrm>
            <a:custGeom>
              <a:avLst/>
              <a:gdLst/>
              <a:ahLst/>
              <a:cxnLst>
                <a:cxn ang="0">
                  <a:pos x="0" y="0"/>
                </a:cxn>
                <a:cxn ang="0">
                  <a:pos x="23" y="18"/>
                </a:cxn>
                <a:cxn ang="0">
                  <a:pos x="46" y="0"/>
                </a:cxn>
                <a:cxn ang="0">
                  <a:pos x="46" y="10"/>
                </a:cxn>
                <a:cxn ang="0">
                  <a:pos x="29" y="23"/>
                </a:cxn>
                <a:cxn ang="0">
                  <a:pos x="46" y="36"/>
                </a:cxn>
                <a:cxn ang="0">
                  <a:pos x="46" y="44"/>
                </a:cxn>
                <a:cxn ang="0">
                  <a:pos x="23" y="27"/>
                </a:cxn>
                <a:cxn ang="0">
                  <a:pos x="0" y="44"/>
                </a:cxn>
                <a:cxn ang="0">
                  <a:pos x="0" y="35"/>
                </a:cxn>
                <a:cxn ang="0">
                  <a:pos x="18" y="22"/>
                </a:cxn>
                <a:cxn ang="0">
                  <a:pos x="0" y="9"/>
                </a:cxn>
                <a:cxn ang="0">
                  <a:pos x="0" y="0"/>
                </a:cxn>
              </a:cxnLst>
              <a:rect l="0" t="0" r="r" b="b"/>
              <a:pathLst>
                <a:path w="46" h="44">
                  <a:moveTo>
                    <a:pt x="0" y="0"/>
                  </a:moveTo>
                  <a:lnTo>
                    <a:pt x="23" y="18"/>
                  </a:lnTo>
                  <a:lnTo>
                    <a:pt x="46" y="0"/>
                  </a:lnTo>
                  <a:lnTo>
                    <a:pt x="46" y="10"/>
                  </a:lnTo>
                  <a:lnTo>
                    <a:pt x="29" y="23"/>
                  </a:lnTo>
                  <a:lnTo>
                    <a:pt x="46" y="36"/>
                  </a:lnTo>
                  <a:lnTo>
                    <a:pt x="46" y="44"/>
                  </a:lnTo>
                  <a:lnTo>
                    <a:pt x="23" y="27"/>
                  </a:lnTo>
                  <a:lnTo>
                    <a:pt x="0" y="44"/>
                  </a:lnTo>
                  <a:lnTo>
                    <a:pt x="0" y="35"/>
                  </a:lnTo>
                  <a:lnTo>
                    <a:pt x="18"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8" name="Rectangle 1505"/>
            <p:cNvSpPr>
              <a:spLocks noChangeArrowheads="1"/>
            </p:cNvSpPr>
            <p:nvPr/>
          </p:nvSpPr>
          <p:spPr bwMode="auto">
            <a:xfrm>
              <a:off x="4511459" y="2296722"/>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9" name="Freeform 1506"/>
            <p:cNvSpPr>
              <a:spLocks noEditPoints="1"/>
            </p:cNvSpPr>
            <p:nvPr/>
          </p:nvSpPr>
          <p:spPr bwMode="auto">
            <a:xfrm>
              <a:off x="4498817" y="2281973"/>
              <a:ext cx="313944" cy="341336"/>
            </a:xfrm>
            <a:custGeom>
              <a:avLst/>
              <a:gdLst/>
              <a:ahLst/>
              <a:cxnLst>
                <a:cxn ang="0">
                  <a:pos x="13" y="13"/>
                </a:cxn>
                <a:cxn ang="0">
                  <a:pos x="13" y="149"/>
                </a:cxn>
                <a:cxn ang="0">
                  <a:pos x="136" y="149"/>
                </a:cxn>
                <a:cxn ang="0">
                  <a:pos x="136" y="13"/>
                </a:cxn>
                <a:cxn ang="0">
                  <a:pos x="13" y="13"/>
                </a:cxn>
                <a:cxn ang="0">
                  <a:pos x="4" y="0"/>
                </a:cxn>
                <a:cxn ang="0">
                  <a:pos x="145" y="0"/>
                </a:cxn>
                <a:cxn ang="0">
                  <a:pos x="147" y="1"/>
                </a:cxn>
                <a:cxn ang="0">
                  <a:pos x="148" y="3"/>
                </a:cxn>
                <a:cxn ang="0">
                  <a:pos x="149" y="7"/>
                </a:cxn>
                <a:cxn ang="0">
                  <a:pos x="149" y="156"/>
                </a:cxn>
                <a:cxn ang="0">
                  <a:pos x="149" y="158"/>
                </a:cxn>
                <a:cxn ang="0">
                  <a:pos x="148" y="159"/>
                </a:cxn>
                <a:cxn ang="0">
                  <a:pos x="147" y="161"/>
                </a:cxn>
                <a:cxn ang="0">
                  <a:pos x="145" y="162"/>
                </a:cxn>
                <a:cxn ang="0">
                  <a:pos x="5" y="162"/>
                </a:cxn>
                <a:cxn ang="0">
                  <a:pos x="4" y="161"/>
                </a:cxn>
                <a:cxn ang="0">
                  <a:pos x="2" y="161"/>
                </a:cxn>
                <a:cxn ang="0">
                  <a:pos x="2" y="160"/>
                </a:cxn>
                <a:cxn ang="0">
                  <a:pos x="1" y="160"/>
                </a:cxn>
                <a:cxn ang="0">
                  <a:pos x="1" y="159"/>
                </a:cxn>
                <a:cxn ang="0">
                  <a:pos x="0" y="157"/>
                </a:cxn>
                <a:cxn ang="0">
                  <a:pos x="0" y="5"/>
                </a:cxn>
                <a:cxn ang="0">
                  <a:pos x="1" y="3"/>
                </a:cxn>
                <a:cxn ang="0">
                  <a:pos x="4" y="0"/>
                </a:cxn>
              </a:cxnLst>
              <a:rect l="0" t="0" r="r" b="b"/>
              <a:pathLst>
                <a:path w="149" h="162">
                  <a:moveTo>
                    <a:pt x="13" y="13"/>
                  </a:moveTo>
                  <a:lnTo>
                    <a:pt x="13" y="149"/>
                  </a:lnTo>
                  <a:lnTo>
                    <a:pt x="136" y="149"/>
                  </a:lnTo>
                  <a:lnTo>
                    <a:pt x="136" y="13"/>
                  </a:lnTo>
                  <a:lnTo>
                    <a:pt x="13" y="13"/>
                  </a:lnTo>
                  <a:close/>
                  <a:moveTo>
                    <a:pt x="4" y="0"/>
                  </a:moveTo>
                  <a:lnTo>
                    <a:pt x="145" y="0"/>
                  </a:lnTo>
                  <a:lnTo>
                    <a:pt x="147" y="1"/>
                  </a:lnTo>
                  <a:lnTo>
                    <a:pt x="148" y="3"/>
                  </a:lnTo>
                  <a:lnTo>
                    <a:pt x="149" y="7"/>
                  </a:lnTo>
                  <a:lnTo>
                    <a:pt x="149" y="156"/>
                  </a:lnTo>
                  <a:lnTo>
                    <a:pt x="149" y="158"/>
                  </a:lnTo>
                  <a:lnTo>
                    <a:pt x="148" y="159"/>
                  </a:lnTo>
                  <a:lnTo>
                    <a:pt x="147" y="161"/>
                  </a:lnTo>
                  <a:lnTo>
                    <a:pt x="145" y="162"/>
                  </a:lnTo>
                  <a:lnTo>
                    <a:pt x="5" y="162"/>
                  </a:lnTo>
                  <a:lnTo>
                    <a:pt x="4" y="161"/>
                  </a:lnTo>
                  <a:lnTo>
                    <a:pt x="2" y="161"/>
                  </a:lnTo>
                  <a:lnTo>
                    <a:pt x="2" y="160"/>
                  </a:lnTo>
                  <a:lnTo>
                    <a:pt x="1" y="160"/>
                  </a:lnTo>
                  <a:lnTo>
                    <a:pt x="1" y="159"/>
                  </a:lnTo>
                  <a:lnTo>
                    <a:pt x="0" y="157"/>
                  </a:lnTo>
                  <a:lnTo>
                    <a:pt x="0" y="5"/>
                  </a:lnTo>
                  <a:lnTo>
                    <a:pt x="1" y="3"/>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0" name="Freeform 1507"/>
            <p:cNvSpPr>
              <a:spLocks/>
            </p:cNvSpPr>
            <p:nvPr/>
          </p:nvSpPr>
          <p:spPr bwMode="auto">
            <a:xfrm>
              <a:off x="4599954" y="2410501"/>
              <a:ext cx="96922" cy="92708"/>
            </a:xfrm>
            <a:custGeom>
              <a:avLst/>
              <a:gdLst/>
              <a:ahLst/>
              <a:cxnLst>
                <a:cxn ang="0">
                  <a:pos x="0" y="0"/>
                </a:cxn>
                <a:cxn ang="0">
                  <a:pos x="24" y="17"/>
                </a:cxn>
                <a:cxn ang="0">
                  <a:pos x="46" y="0"/>
                </a:cxn>
                <a:cxn ang="0">
                  <a:pos x="46" y="9"/>
                </a:cxn>
                <a:cxn ang="0">
                  <a:pos x="29" y="22"/>
                </a:cxn>
                <a:cxn ang="0">
                  <a:pos x="46" y="35"/>
                </a:cxn>
                <a:cxn ang="0">
                  <a:pos x="46" y="44"/>
                </a:cxn>
                <a:cxn ang="0">
                  <a:pos x="24" y="26"/>
                </a:cxn>
                <a:cxn ang="0">
                  <a:pos x="0" y="44"/>
                </a:cxn>
                <a:cxn ang="0">
                  <a:pos x="0" y="34"/>
                </a:cxn>
                <a:cxn ang="0">
                  <a:pos x="18" y="21"/>
                </a:cxn>
                <a:cxn ang="0">
                  <a:pos x="0" y="8"/>
                </a:cxn>
                <a:cxn ang="0">
                  <a:pos x="0" y="0"/>
                </a:cxn>
              </a:cxnLst>
              <a:rect l="0" t="0" r="r" b="b"/>
              <a:pathLst>
                <a:path w="46" h="44">
                  <a:moveTo>
                    <a:pt x="0" y="0"/>
                  </a:moveTo>
                  <a:lnTo>
                    <a:pt x="24" y="17"/>
                  </a:lnTo>
                  <a:lnTo>
                    <a:pt x="46" y="0"/>
                  </a:lnTo>
                  <a:lnTo>
                    <a:pt x="46" y="9"/>
                  </a:lnTo>
                  <a:lnTo>
                    <a:pt x="29" y="22"/>
                  </a:lnTo>
                  <a:lnTo>
                    <a:pt x="46" y="35"/>
                  </a:lnTo>
                  <a:lnTo>
                    <a:pt x="46" y="44"/>
                  </a:lnTo>
                  <a:lnTo>
                    <a:pt x="24" y="26"/>
                  </a:lnTo>
                  <a:lnTo>
                    <a:pt x="0" y="44"/>
                  </a:lnTo>
                  <a:lnTo>
                    <a:pt x="0" y="34"/>
                  </a:lnTo>
                  <a:lnTo>
                    <a:pt x="18" y="21"/>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1" name="Rectangle 1508"/>
            <p:cNvSpPr>
              <a:spLocks noChangeArrowheads="1"/>
            </p:cNvSpPr>
            <p:nvPr/>
          </p:nvSpPr>
          <p:spPr bwMode="auto">
            <a:xfrm>
              <a:off x="4589418" y="2949895"/>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2" name="Freeform 1509"/>
            <p:cNvSpPr>
              <a:spLocks noEditPoints="1"/>
            </p:cNvSpPr>
            <p:nvPr/>
          </p:nvSpPr>
          <p:spPr bwMode="auto">
            <a:xfrm>
              <a:off x="4574669" y="2935146"/>
              <a:ext cx="313944" cy="341336"/>
            </a:xfrm>
            <a:custGeom>
              <a:avLst/>
              <a:gdLst/>
              <a:ahLst/>
              <a:cxnLst>
                <a:cxn ang="0">
                  <a:pos x="14" y="14"/>
                </a:cxn>
                <a:cxn ang="0">
                  <a:pos x="14" y="149"/>
                </a:cxn>
                <a:cxn ang="0">
                  <a:pos x="136" y="149"/>
                </a:cxn>
                <a:cxn ang="0">
                  <a:pos x="136" y="14"/>
                </a:cxn>
                <a:cxn ang="0">
                  <a:pos x="14" y="14"/>
                </a:cxn>
                <a:cxn ang="0">
                  <a:pos x="5" y="0"/>
                </a:cxn>
                <a:cxn ang="0">
                  <a:pos x="145" y="0"/>
                </a:cxn>
                <a:cxn ang="0">
                  <a:pos x="148" y="3"/>
                </a:cxn>
                <a:cxn ang="0">
                  <a:pos x="149" y="5"/>
                </a:cxn>
                <a:cxn ang="0">
                  <a:pos x="149" y="156"/>
                </a:cxn>
                <a:cxn ang="0">
                  <a:pos x="149" y="159"/>
                </a:cxn>
                <a:cxn ang="0">
                  <a:pos x="146" y="162"/>
                </a:cxn>
                <a:cxn ang="0">
                  <a:pos x="143" y="162"/>
                </a:cxn>
                <a:cxn ang="0">
                  <a:pos x="5" y="162"/>
                </a:cxn>
                <a:cxn ang="0">
                  <a:pos x="2" y="160"/>
                </a:cxn>
                <a:cxn ang="0">
                  <a:pos x="0" y="156"/>
                </a:cxn>
                <a:cxn ang="0">
                  <a:pos x="0" y="7"/>
                </a:cxn>
                <a:cxn ang="0">
                  <a:pos x="2" y="3"/>
                </a:cxn>
                <a:cxn ang="0">
                  <a:pos x="3" y="1"/>
                </a:cxn>
                <a:cxn ang="0">
                  <a:pos x="5" y="0"/>
                </a:cxn>
              </a:cxnLst>
              <a:rect l="0" t="0" r="r" b="b"/>
              <a:pathLst>
                <a:path w="149" h="162">
                  <a:moveTo>
                    <a:pt x="14" y="14"/>
                  </a:moveTo>
                  <a:lnTo>
                    <a:pt x="14" y="149"/>
                  </a:lnTo>
                  <a:lnTo>
                    <a:pt x="136" y="149"/>
                  </a:lnTo>
                  <a:lnTo>
                    <a:pt x="136" y="14"/>
                  </a:lnTo>
                  <a:lnTo>
                    <a:pt x="14" y="14"/>
                  </a:lnTo>
                  <a:close/>
                  <a:moveTo>
                    <a:pt x="5" y="0"/>
                  </a:moveTo>
                  <a:lnTo>
                    <a:pt x="145" y="0"/>
                  </a:lnTo>
                  <a:lnTo>
                    <a:pt x="148" y="3"/>
                  </a:lnTo>
                  <a:lnTo>
                    <a:pt x="149" y="5"/>
                  </a:lnTo>
                  <a:lnTo>
                    <a:pt x="149" y="156"/>
                  </a:lnTo>
                  <a:lnTo>
                    <a:pt x="149" y="159"/>
                  </a:lnTo>
                  <a:lnTo>
                    <a:pt x="146" y="162"/>
                  </a:lnTo>
                  <a:lnTo>
                    <a:pt x="143" y="162"/>
                  </a:lnTo>
                  <a:lnTo>
                    <a:pt x="5" y="162"/>
                  </a:lnTo>
                  <a:lnTo>
                    <a:pt x="2" y="160"/>
                  </a:lnTo>
                  <a:lnTo>
                    <a:pt x="0" y="156"/>
                  </a:lnTo>
                  <a:lnTo>
                    <a:pt x="0" y="7"/>
                  </a:lnTo>
                  <a:lnTo>
                    <a:pt x="2" y="3"/>
                  </a:lnTo>
                  <a:lnTo>
                    <a:pt x="3"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3" name="Freeform 1510"/>
            <p:cNvSpPr>
              <a:spLocks/>
            </p:cNvSpPr>
            <p:nvPr/>
          </p:nvSpPr>
          <p:spPr bwMode="auto">
            <a:xfrm>
              <a:off x="4677913" y="3063674"/>
              <a:ext cx="94815" cy="92708"/>
            </a:xfrm>
            <a:custGeom>
              <a:avLst/>
              <a:gdLst/>
              <a:ahLst/>
              <a:cxnLst>
                <a:cxn ang="0">
                  <a:pos x="0" y="0"/>
                </a:cxn>
                <a:cxn ang="0">
                  <a:pos x="23" y="17"/>
                </a:cxn>
                <a:cxn ang="0">
                  <a:pos x="45" y="0"/>
                </a:cxn>
                <a:cxn ang="0">
                  <a:pos x="45" y="9"/>
                </a:cxn>
                <a:cxn ang="0">
                  <a:pos x="28" y="22"/>
                </a:cxn>
                <a:cxn ang="0">
                  <a:pos x="45" y="35"/>
                </a:cxn>
                <a:cxn ang="0">
                  <a:pos x="45" y="44"/>
                </a:cxn>
                <a:cxn ang="0">
                  <a:pos x="23" y="26"/>
                </a:cxn>
                <a:cxn ang="0">
                  <a:pos x="0" y="44"/>
                </a:cxn>
                <a:cxn ang="0">
                  <a:pos x="0" y="35"/>
                </a:cxn>
                <a:cxn ang="0">
                  <a:pos x="17" y="22"/>
                </a:cxn>
                <a:cxn ang="0">
                  <a:pos x="0" y="9"/>
                </a:cxn>
                <a:cxn ang="0">
                  <a:pos x="0" y="0"/>
                </a:cxn>
              </a:cxnLst>
              <a:rect l="0" t="0" r="r" b="b"/>
              <a:pathLst>
                <a:path w="45" h="44">
                  <a:moveTo>
                    <a:pt x="0" y="0"/>
                  </a:moveTo>
                  <a:lnTo>
                    <a:pt x="23" y="17"/>
                  </a:lnTo>
                  <a:lnTo>
                    <a:pt x="45" y="0"/>
                  </a:lnTo>
                  <a:lnTo>
                    <a:pt x="45" y="9"/>
                  </a:lnTo>
                  <a:lnTo>
                    <a:pt x="28" y="22"/>
                  </a:lnTo>
                  <a:lnTo>
                    <a:pt x="45" y="35"/>
                  </a:lnTo>
                  <a:lnTo>
                    <a:pt x="45" y="44"/>
                  </a:lnTo>
                  <a:lnTo>
                    <a:pt x="23" y="26"/>
                  </a:lnTo>
                  <a:lnTo>
                    <a:pt x="0" y="44"/>
                  </a:lnTo>
                  <a:lnTo>
                    <a:pt x="0" y="35"/>
                  </a:lnTo>
                  <a:lnTo>
                    <a:pt x="17"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 name="Rectangle 1511"/>
            <p:cNvSpPr>
              <a:spLocks noChangeArrowheads="1"/>
            </p:cNvSpPr>
            <p:nvPr/>
          </p:nvSpPr>
          <p:spPr bwMode="auto">
            <a:xfrm>
              <a:off x="4159589" y="2745515"/>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 name="Freeform 1512"/>
            <p:cNvSpPr>
              <a:spLocks noEditPoints="1"/>
            </p:cNvSpPr>
            <p:nvPr/>
          </p:nvSpPr>
          <p:spPr bwMode="auto">
            <a:xfrm>
              <a:off x="4146947" y="2730766"/>
              <a:ext cx="313944" cy="343443"/>
            </a:xfrm>
            <a:custGeom>
              <a:avLst/>
              <a:gdLst/>
              <a:ahLst/>
              <a:cxnLst>
                <a:cxn ang="0">
                  <a:pos x="12" y="14"/>
                </a:cxn>
                <a:cxn ang="0">
                  <a:pos x="12" y="150"/>
                </a:cxn>
                <a:cxn ang="0">
                  <a:pos x="135" y="150"/>
                </a:cxn>
                <a:cxn ang="0">
                  <a:pos x="135" y="14"/>
                </a:cxn>
                <a:cxn ang="0">
                  <a:pos x="12" y="14"/>
                </a:cxn>
                <a:cxn ang="0">
                  <a:pos x="6" y="0"/>
                </a:cxn>
                <a:cxn ang="0">
                  <a:pos x="142" y="0"/>
                </a:cxn>
                <a:cxn ang="0">
                  <a:pos x="146" y="2"/>
                </a:cxn>
                <a:cxn ang="0">
                  <a:pos x="147" y="3"/>
                </a:cxn>
                <a:cxn ang="0">
                  <a:pos x="149" y="5"/>
                </a:cxn>
                <a:cxn ang="0">
                  <a:pos x="149" y="158"/>
                </a:cxn>
                <a:cxn ang="0">
                  <a:pos x="147" y="160"/>
                </a:cxn>
                <a:cxn ang="0">
                  <a:pos x="146" y="162"/>
                </a:cxn>
                <a:cxn ang="0">
                  <a:pos x="142" y="163"/>
                </a:cxn>
                <a:cxn ang="0">
                  <a:pos x="6" y="163"/>
                </a:cxn>
                <a:cxn ang="0">
                  <a:pos x="2" y="162"/>
                </a:cxn>
                <a:cxn ang="0">
                  <a:pos x="1" y="160"/>
                </a:cxn>
                <a:cxn ang="0">
                  <a:pos x="0" y="156"/>
                </a:cxn>
                <a:cxn ang="0">
                  <a:pos x="0" y="5"/>
                </a:cxn>
                <a:cxn ang="0">
                  <a:pos x="1" y="3"/>
                </a:cxn>
                <a:cxn ang="0">
                  <a:pos x="2" y="2"/>
                </a:cxn>
                <a:cxn ang="0">
                  <a:pos x="6" y="0"/>
                </a:cxn>
              </a:cxnLst>
              <a:rect l="0" t="0" r="r" b="b"/>
              <a:pathLst>
                <a:path w="149" h="163">
                  <a:moveTo>
                    <a:pt x="12" y="14"/>
                  </a:moveTo>
                  <a:lnTo>
                    <a:pt x="12" y="150"/>
                  </a:lnTo>
                  <a:lnTo>
                    <a:pt x="135" y="150"/>
                  </a:lnTo>
                  <a:lnTo>
                    <a:pt x="135" y="14"/>
                  </a:lnTo>
                  <a:lnTo>
                    <a:pt x="12" y="14"/>
                  </a:lnTo>
                  <a:close/>
                  <a:moveTo>
                    <a:pt x="6" y="0"/>
                  </a:moveTo>
                  <a:lnTo>
                    <a:pt x="142" y="0"/>
                  </a:lnTo>
                  <a:lnTo>
                    <a:pt x="146" y="2"/>
                  </a:lnTo>
                  <a:lnTo>
                    <a:pt x="147" y="3"/>
                  </a:lnTo>
                  <a:lnTo>
                    <a:pt x="149" y="5"/>
                  </a:lnTo>
                  <a:lnTo>
                    <a:pt x="149" y="158"/>
                  </a:lnTo>
                  <a:lnTo>
                    <a:pt x="147" y="160"/>
                  </a:lnTo>
                  <a:lnTo>
                    <a:pt x="146" y="162"/>
                  </a:lnTo>
                  <a:lnTo>
                    <a:pt x="142" y="163"/>
                  </a:lnTo>
                  <a:lnTo>
                    <a:pt x="6" y="163"/>
                  </a:lnTo>
                  <a:lnTo>
                    <a:pt x="2" y="162"/>
                  </a:lnTo>
                  <a:lnTo>
                    <a:pt x="1" y="160"/>
                  </a:lnTo>
                  <a:lnTo>
                    <a:pt x="0" y="156"/>
                  </a:lnTo>
                  <a:lnTo>
                    <a:pt x="0" y="5"/>
                  </a:lnTo>
                  <a:lnTo>
                    <a:pt x="1" y="3"/>
                  </a:lnTo>
                  <a:lnTo>
                    <a:pt x="2"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 name="Freeform 1513"/>
            <p:cNvSpPr>
              <a:spLocks/>
            </p:cNvSpPr>
            <p:nvPr/>
          </p:nvSpPr>
          <p:spPr bwMode="auto">
            <a:xfrm>
              <a:off x="4248083" y="2859294"/>
              <a:ext cx="96922" cy="92708"/>
            </a:xfrm>
            <a:custGeom>
              <a:avLst/>
              <a:gdLst/>
              <a:ahLst/>
              <a:cxnLst>
                <a:cxn ang="0">
                  <a:pos x="0" y="0"/>
                </a:cxn>
                <a:cxn ang="0">
                  <a:pos x="23" y="18"/>
                </a:cxn>
                <a:cxn ang="0">
                  <a:pos x="46" y="0"/>
                </a:cxn>
                <a:cxn ang="0">
                  <a:pos x="46" y="9"/>
                </a:cxn>
                <a:cxn ang="0">
                  <a:pos x="29" y="22"/>
                </a:cxn>
                <a:cxn ang="0">
                  <a:pos x="46" y="35"/>
                </a:cxn>
                <a:cxn ang="0">
                  <a:pos x="46" y="44"/>
                </a:cxn>
                <a:cxn ang="0">
                  <a:pos x="23" y="27"/>
                </a:cxn>
                <a:cxn ang="0">
                  <a:pos x="0" y="44"/>
                </a:cxn>
                <a:cxn ang="0">
                  <a:pos x="0" y="35"/>
                </a:cxn>
                <a:cxn ang="0">
                  <a:pos x="18" y="22"/>
                </a:cxn>
                <a:cxn ang="0">
                  <a:pos x="0" y="9"/>
                </a:cxn>
                <a:cxn ang="0">
                  <a:pos x="0" y="0"/>
                </a:cxn>
              </a:cxnLst>
              <a:rect l="0" t="0" r="r" b="b"/>
              <a:pathLst>
                <a:path w="46" h="44">
                  <a:moveTo>
                    <a:pt x="0" y="0"/>
                  </a:moveTo>
                  <a:lnTo>
                    <a:pt x="23" y="18"/>
                  </a:lnTo>
                  <a:lnTo>
                    <a:pt x="46" y="0"/>
                  </a:lnTo>
                  <a:lnTo>
                    <a:pt x="46" y="9"/>
                  </a:lnTo>
                  <a:lnTo>
                    <a:pt x="29" y="22"/>
                  </a:lnTo>
                  <a:lnTo>
                    <a:pt x="46" y="35"/>
                  </a:lnTo>
                  <a:lnTo>
                    <a:pt x="46" y="44"/>
                  </a:lnTo>
                  <a:lnTo>
                    <a:pt x="23" y="27"/>
                  </a:lnTo>
                  <a:lnTo>
                    <a:pt x="0" y="44"/>
                  </a:lnTo>
                  <a:lnTo>
                    <a:pt x="0" y="35"/>
                  </a:lnTo>
                  <a:lnTo>
                    <a:pt x="18"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7" name="Rectangle 1514"/>
            <p:cNvSpPr>
              <a:spLocks noChangeArrowheads="1"/>
            </p:cNvSpPr>
            <p:nvPr/>
          </p:nvSpPr>
          <p:spPr bwMode="auto">
            <a:xfrm>
              <a:off x="4250190" y="3407116"/>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8" name="Freeform 1515"/>
            <p:cNvSpPr>
              <a:spLocks noEditPoints="1"/>
            </p:cNvSpPr>
            <p:nvPr/>
          </p:nvSpPr>
          <p:spPr bwMode="auto">
            <a:xfrm>
              <a:off x="4235441" y="3392367"/>
              <a:ext cx="316051" cy="343443"/>
            </a:xfrm>
            <a:custGeom>
              <a:avLst/>
              <a:gdLst/>
              <a:ahLst/>
              <a:cxnLst>
                <a:cxn ang="0">
                  <a:pos x="13" y="14"/>
                </a:cxn>
                <a:cxn ang="0">
                  <a:pos x="13" y="149"/>
                </a:cxn>
                <a:cxn ang="0">
                  <a:pos x="136" y="149"/>
                </a:cxn>
                <a:cxn ang="0">
                  <a:pos x="136" y="14"/>
                </a:cxn>
                <a:cxn ang="0">
                  <a:pos x="13" y="14"/>
                </a:cxn>
                <a:cxn ang="0">
                  <a:pos x="7" y="0"/>
                </a:cxn>
                <a:cxn ang="0">
                  <a:pos x="143" y="0"/>
                </a:cxn>
                <a:cxn ang="0">
                  <a:pos x="146" y="1"/>
                </a:cxn>
                <a:cxn ang="0">
                  <a:pos x="148" y="2"/>
                </a:cxn>
                <a:cxn ang="0">
                  <a:pos x="149" y="4"/>
                </a:cxn>
                <a:cxn ang="0">
                  <a:pos x="150" y="7"/>
                </a:cxn>
                <a:cxn ang="0">
                  <a:pos x="150" y="156"/>
                </a:cxn>
                <a:cxn ang="0">
                  <a:pos x="149" y="159"/>
                </a:cxn>
                <a:cxn ang="0">
                  <a:pos x="148" y="161"/>
                </a:cxn>
                <a:cxn ang="0">
                  <a:pos x="146" y="162"/>
                </a:cxn>
                <a:cxn ang="0">
                  <a:pos x="143" y="163"/>
                </a:cxn>
                <a:cxn ang="0">
                  <a:pos x="7" y="163"/>
                </a:cxn>
                <a:cxn ang="0">
                  <a:pos x="2" y="161"/>
                </a:cxn>
                <a:cxn ang="0">
                  <a:pos x="1" y="160"/>
                </a:cxn>
                <a:cxn ang="0">
                  <a:pos x="0" y="156"/>
                </a:cxn>
                <a:cxn ang="0">
                  <a:pos x="0" y="7"/>
                </a:cxn>
                <a:cxn ang="0">
                  <a:pos x="0" y="4"/>
                </a:cxn>
                <a:cxn ang="0">
                  <a:pos x="2" y="2"/>
                </a:cxn>
                <a:cxn ang="0">
                  <a:pos x="4" y="1"/>
                </a:cxn>
                <a:cxn ang="0">
                  <a:pos x="7" y="0"/>
                </a:cxn>
              </a:cxnLst>
              <a:rect l="0" t="0" r="r" b="b"/>
              <a:pathLst>
                <a:path w="150" h="163">
                  <a:moveTo>
                    <a:pt x="13" y="14"/>
                  </a:moveTo>
                  <a:lnTo>
                    <a:pt x="13" y="149"/>
                  </a:lnTo>
                  <a:lnTo>
                    <a:pt x="136" y="149"/>
                  </a:lnTo>
                  <a:lnTo>
                    <a:pt x="136" y="14"/>
                  </a:lnTo>
                  <a:lnTo>
                    <a:pt x="13" y="14"/>
                  </a:lnTo>
                  <a:close/>
                  <a:moveTo>
                    <a:pt x="7" y="0"/>
                  </a:moveTo>
                  <a:lnTo>
                    <a:pt x="143" y="0"/>
                  </a:lnTo>
                  <a:lnTo>
                    <a:pt x="146" y="1"/>
                  </a:lnTo>
                  <a:lnTo>
                    <a:pt x="148" y="2"/>
                  </a:lnTo>
                  <a:lnTo>
                    <a:pt x="149" y="4"/>
                  </a:lnTo>
                  <a:lnTo>
                    <a:pt x="150" y="7"/>
                  </a:lnTo>
                  <a:lnTo>
                    <a:pt x="150" y="156"/>
                  </a:lnTo>
                  <a:lnTo>
                    <a:pt x="149" y="159"/>
                  </a:lnTo>
                  <a:lnTo>
                    <a:pt x="148" y="161"/>
                  </a:lnTo>
                  <a:lnTo>
                    <a:pt x="146" y="162"/>
                  </a:lnTo>
                  <a:lnTo>
                    <a:pt x="143" y="163"/>
                  </a:lnTo>
                  <a:lnTo>
                    <a:pt x="7" y="163"/>
                  </a:lnTo>
                  <a:lnTo>
                    <a:pt x="2" y="161"/>
                  </a:lnTo>
                  <a:lnTo>
                    <a:pt x="1" y="160"/>
                  </a:lnTo>
                  <a:lnTo>
                    <a:pt x="0" y="156"/>
                  </a:lnTo>
                  <a:lnTo>
                    <a:pt x="0" y="7"/>
                  </a:lnTo>
                  <a:lnTo>
                    <a:pt x="0" y="4"/>
                  </a:lnTo>
                  <a:lnTo>
                    <a:pt x="2" y="2"/>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9" name="Freeform 1516"/>
            <p:cNvSpPr>
              <a:spLocks/>
            </p:cNvSpPr>
            <p:nvPr/>
          </p:nvSpPr>
          <p:spPr bwMode="auto">
            <a:xfrm>
              <a:off x="4338684" y="3520895"/>
              <a:ext cx="94815" cy="92708"/>
            </a:xfrm>
            <a:custGeom>
              <a:avLst/>
              <a:gdLst/>
              <a:ahLst/>
              <a:cxnLst>
                <a:cxn ang="0">
                  <a:pos x="0" y="0"/>
                </a:cxn>
                <a:cxn ang="0">
                  <a:pos x="23" y="17"/>
                </a:cxn>
                <a:cxn ang="0">
                  <a:pos x="45" y="0"/>
                </a:cxn>
                <a:cxn ang="0">
                  <a:pos x="45" y="9"/>
                </a:cxn>
                <a:cxn ang="0">
                  <a:pos x="28" y="22"/>
                </a:cxn>
                <a:cxn ang="0">
                  <a:pos x="45" y="35"/>
                </a:cxn>
                <a:cxn ang="0">
                  <a:pos x="45" y="44"/>
                </a:cxn>
                <a:cxn ang="0">
                  <a:pos x="23" y="26"/>
                </a:cxn>
                <a:cxn ang="0">
                  <a:pos x="0" y="44"/>
                </a:cxn>
                <a:cxn ang="0">
                  <a:pos x="0" y="34"/>
                </a:cxn>
                <a:cxn ang="0">
                  <a:pos x="18" y="21"/>
                </a:cxn>
                <a:cxn ang="0">
                  <a:pos x="0" y="8"/>
                </a:cxn>
                <a:cxn ang="0">
                  <a:pos x="0" y="0"/>
                </a:cxn>
              </a:cxnLst>
              <a:rect l="0" t="0" r="r" b="b"/>
              <a:pathLst>
                <a:path w="45" h="44">
                  <a:moveTo>
                    <a:pt x="0" y="0"/>
                  </a:moveTo>
                  <a:lnTo>
                    <a:pt x="23" y="17"/>
                  </a:lnTo>
                  <a:lnTo>
                    <a:pt x="45" y="0"/>
                  </a:lnTo>
                  <a:lnTo>
                    <a:pt x="45" y="9"/>
                  </a:lnTo>
                  <a:lnTo>
                    <a:pt x="28" y="22"/>
                  </a:lnTo>
                  <a:lnTo>
                    <a:pt x="45" y="35"/>
                  </a:lnTo>
                  <a:lnTo>
                    <a:pt x="45" y="44"/>
                  </a:lnTo>
                  <a:lnTo>
                    <a:pt x="23" y="26"/>
                  </a:lnTo>
                  <a:lnTo>
                    <a:pt x="0" y="44"/>
                  </a:lnTo>
                  <a:lnTo>
                    <a:pt x="0" y="34"/>
                  </a:lnTo>
                  <a:lnTo>
                    <a:pt x="18" y="21"/>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0" name="Rectangle 1517"/>
            <p:cNvSpPr>
              <a:spLocks noChangeArrowheads="1"/>
            </p:cNvSpPr>
            <p:nvPr/>
          </p:nvSpPr>
          <p:spPr bwMode="auto">
            <a:xfrm>
              <a:off x="4724267" y="4536474"/>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1" name="Freeform 1518"/>
            <p:cNvSpPr>
              <a:spLocks noEditPoints="1"/>
            </p:cNvSpPr>
            <p:nvPr/>
          </p:nvSpPr>
          <p:spPr bwMode="auto">
            <a:xfrm>
              <a:off x="4709518" y="4521725"/>
              <a:ext cx="313944" cy="343443"/>
            </a:xfrm>
            <a:custGeom>
              <a:avLst/>
              <a:gdLst/>
              <a:ahLst/>
              <a:cxnLst>
                <a:cxn ang="0">
                  <a:pos x="14" y="13"/>
                </a:cxn>
                <a:cxn ang="0">
                  <a:pos x="14" y="149"/>
                </a:cxn>
                <a:cxn ang="0">
                  <a:pos x="136" y="149"/>
                </a:cxn>
                <a:cxn ang="0">
                  <a:pos x="136" y="13"/>
                </a:cxn>
                <a:cxn ang="0">
                  <a:pos x="14" y="13"/>
                </a:cxn>
                <a:cxn ang="0">
                  <a:pos x="5" y="0"/>
                </a:cxn>
                <a:cxn ang="0">
                  <a:pos x="145" y="0"/>
                </a:cxn>
                <a:cxn ang="0">
                  <a:pos x="147" y="2"/>
                </a:cxn>
                <a:cxn ang="0">
                  <a:pos x="149" y="5"/>
                </a:cxn>
                <a:cxn ang="0">
                  <a:pos x="149" y="158"/>
                </a:cxn>
                <a:cxn ang="0">
                  <a:pos x="148" y="160"/>
                </a:cxn>
                <a:cxn ang="0">
                  <a:pos x="147" y="161"/>
                </a:cxn>
                <a:cxn ang="0">
                  <a:pos x="145" y="163"/>
                </a:cxn>
                <a:cxn ang="0">
                  <a:pos x="7" y="163"/>
                </a:cxn>
                <a:cxn ang="0">
                  <a:pos x="3" y="161"/>
                </a:cxn>
                <a:cxn ang="0">
                  <a:pos x="2" y="160"/>
                </a:cxn>
                <a:cxn ang="0">
                  <a:pos x="0" y="156"/>
                </a:cxn>
                <a:cxn ang="0">
                  <a:pos x="0" y="5"/>
                </a:cxn>
                <a:cxn ang="0">
                  <a:pos x="3" y="2"/>
                </a:cxn>
                <a:cxn ang="0">
                  <a:pos x="5" y="0"/>
                </a:cxn>
              </a:cxnLst>
              <a:rect l="0" t="0" r="r" b="b"/>
              <a:pathLst>
                <a:path w="149" h="163">
                  <a:moveTo>
                    <a:pt x="14" y="13"/>
                  </a:moveTo>
                  <a:lnTo>
                    <a:pt x="14" y="149"/>
                  </a:lnTo>
                  <a:lnTo>
                    <a:pt x="136" y="149"/>
                  </a:lnTo>
                  <a:lnTo>
                    <a:pt x="136" y="13"/>
                  </a:lnTo>
                  <a:lnTo>
                    <a:pt x="14" y="13"/>
                  </a:lnTo>
                  <a:close/>
                  <a:moveTo>
                    <a:pt x="5" y="0"/>
                  </a:moveTo>
                  <a:lnTo>
                    <a:pt x="145" y="0"/>
                  </a:lnTo>
                  <a:lnTo>
                    <a:pt x="147" y="2"/>
                  </a:lnTo>
                  <a:lnTo>
                    <a:pt x="149" y="5"/>
                  </a:lnTo>
                  <a:lnTo>
                    <a:pt x="149" y="158"/>
                  </a:lnTo>
                  <a:lnTo>
                    <a:pt x="148" y="160"/>
                  </a:lnTo>
                  <a:lnTo>
                    <a:pt x="147" y="161"/>
                  </a:lnTo>
                  <a:lnTo>
                    <a:pt x="145" y="163"/>
                  </a:lnTo>
                  <a:lnTo>
                    <a:pt x="7" y="163"/>
                  </a:lnTo>
                  <a:lnTo>
                    <a:pt x="3" y="161"/>
                  </a:lnTo>
                  <a:lnTo>
                    <a:pt x="2" y="160"/>
                  </a:lnTo>
                  <a:lnTo>
                    <a:pt x="0" y="156"/>
                  </a:lnTo>
                  <a:lnTo>
                    <a:pt x="0" y="5"/>
                  </a:lnTo>
                  <a:lnTo>
                    <a:pt x="3" y="2"/>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2" name="Freeform 1519"/>
            <p:cNvSpPr>
              <a:spLocks/>
            </p:cNvSpPr>
            <p:nvPr/>
          </p:nvSpPr>
          <p:spPr bwMode="auto">
            <a:xfrm>
              <a:off x="4812761" y="4650252"/>
              <a:ext cx="94815" cy="92708"/>
            </a:xfrm>
            <a:custGeom>
              <a:avLst/>
              <a:gdLst/>
              <a:ahLst/>
              <a:cxnLst>
                <a:cxn ang="0">
                  <a:pos x="0" y="0"/>
                </a:cxn>
                <a:cxn ang="0">
                  <a:pos x="23" y="18"/>
                </a:cxn>
                <a:cxn ang="0">
                  <a:pos x="45" y="0"/>
                </a:cxn>
                <a:cxn ang="0">
                  <a:pos x="45" y="10"/>
                </a:cxn>
                <a:cxn ang="0">
                  <a:pos x="28" y="23"/>
                </a:cxn>
                <a:cxn ang="0">
                  <a:pos x="45" y="36"/>
                </a:cxn>
                <a:cxn ang="0">
                  <a:pos x="45" y="44"/>
                </a:cxn>
                <a:cxn ang="0">
                  <a:pos x="23" y="27"/>
                </a:cxn>
                <a:cxn ang="0">
                  <a:pos x="0" y="44"/>
                </a:cxn>
                <a:cxn ang="0">
                  <a:pos x="0" y="35"/>
                </a:cxn>
                <a:cxn ang="0">
                  <a:pos x="17" y="22"/>
                </a:cxn>
                <a:cxn ang="0">
                  <a:pos x="0" y="9"/>
                </a:cxn>
                <a:cxn ang="0">
                  <a:pos x="0" y="0"/>
                </a:cxn>
              </a:cxnLst>
              <a:rect l="0" t="0" r="r" b="b"/>
              <a:pathLst>
                <a:path w="45" h="44">
                  <a:moveTo>
                    <a:pt x="0" y="0"/>
                  </a:moveTo>
                  <a:lnTo>
                    <a:pt x="23" y="18"/>
                  </a:lnTo>
                  <a:lnTo>
                    <a:pt x="45" y="0"/>
                  </a:lnTo>
                  <a:lnTo>
                    <a:pt x="45" y="10"/>
                  </a:lnTo>
                  <a:lnTo>
                    <a:pt x="28" y="23"/>
                  </a:lnTo>
                  <a:lnTo>
                    <a:pt x="45" y="36"/>
                  </a:lnTo>
                  <a:lnTo>
                    <a:pt x="45" y="44"/>
                  </a:lnTo>
                  <a:lnTo>
                    <a:pt x="23" y="27"/>
                  </a:lnTo>
                  <a:lnTo>
                    <a:pt x="0" y="44"/>
                  </a:lnTo>
                  <a:lnTo>
                    <a:pt x="0" y="35"/>
                  </a:lnTo>
                  <a:lnTo>
                    <a:pt x="17"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3" name="Freeform 1520"/>
            <p:cNvSpPr>
              <a:spLocks/>
            </p:cNvSpPr>
            <p:nvPr/>
          </p:nvSpPr>
          <p:spPr bwMode="auto">
            <a:xfrm>
              <a:off x="4444035" y="2604346"/>
              <a:ext cx="84280" cy="126421"/>
            </a:xfrm>
            <a:custGeom>
              <a:avLst/>
              <a:gdLst/>
              <a:ahLst/>
              <a:cxnLst>
                <a:cxn ang="0">
                  <a:pos x="25" y="0"/>
                </a:cxn>
                <a:cxn ang="0">
                  <a:pos x="40" y="7"/>
                </a:cxn>
                <a:cxn ang="0">
                  <a:pos x="14" y="60"/>
                </a:cxn>
                <a:cxn ang="0">
                  <a:pos x="0" y="52"/>
                </a:cxn>
                <a:cxn ang="0">
                  <a:pos x="25" y="0"/>
                </a:cxn>
              </a:cxnLst>
              <a:rect l="0" t="0" r="r" b="b"/>
              <a:pathLst>
                <a:path w="40" h="60">
                  <a:moveTo>
                    <a:pt x="25" y="0"/>
                  </a:moveTo>
                  <a:lnTo>
                    <a:pt x="40" y="7"/>
                  </a:lnTo>
                  <a:lnTo>
                    <a:pt x="14" y="60"/>
                  </a:lnTo>
                  <a:lnTo>
                    <a:pt x="0" y="52"/>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4" name="Freeform 1521"/>
            <p:cNvSpPr>
              <a:spLocks/>
            </p:cNvSpPr>
            <p:nvPr/>
          </p:nvSpPr>
          <p:spPr bwMode="auto">
            <a:xfrm>
              <a:off x="4414537" y="2663342"/>
              <a:ext cx="115885" cy="130635"/>
            </a:xfrm>
            <a:custGeom>
              <a:avLst/>
              <a:gdLst/>
              <a:ahLst/>
              <a:cxnLst>
                <a:cxn ang="0">
                  <a:pos x="0" y="0"/>
                </a:cxn>
                <a:cxn ang="0">
                  <a:pos x="22" y="23"/>
                </a:cxn>
                <a:cxn ang="0">
                  <a:pos x="55" y="27"/>
                </a:cxn>
                <a:cxn ang="0">
                  <a:pos x="41" y="34"/>
                </a:cxn>
                <a:cxn ang="0">
                  <a:pos x="28" y="42"/>
                </a:cxn>
                <a:cxn ang="0">
                  <a:pos x="15" y="52"/>
                </a:cxn>
                <a:cxn ang="0">
                  <a:pos x="3" y="62"/>
                </a:cxn>
                <a:cxn ang="0">
                  <a:pos x="4" y="47"/>
                </a:cxn>
                <a:cxn ang="0">
                  <a:pos x="4" y="30"/>
                </a:cxn>
                <a:cxn ang="0">
                  <a:pos x="3" y="14"/>
                </a:cxn>
                <a:cxn ang="0">
                  <a:pos x="0" y="0"/>
                </a:cxn>
              </a:cxnLst>
              <a:rect l="0" t="0" r="r" b="b"/>
              <a:pathLst>
                <a:path w="55" h="62">
                  <a:moveTo>
                    <a:pt x="0" y="0"/>
                  </a:moveTo>
                  <a:lnTo>
                    <a:pt x="22" y="23"/>
                  </a:lnTo>
                  <a:lnTo>
                    <a:pt x="55" y="27"/>
                  </a:lnTo>
                  <a:lnTo>
                    <a:pt x="41" y="34"/>
                  </a:lnTo>
                  <a:lnTo>
                    <a:pt x="28" y="42"/>
                  </a:lnTo>
                  <a:lnTo>
                    <a:pt x="15" y="52"/>
                  </a:lnTo>
                  <a:lnTo>
                    <a:pt x="3" y="62"/>
                  </a:lnTo>
                  <a:lnTo>
                    <a:pt x="4" y="47"/>
                  </a:lnTo>
                  <a:lnTo>
                    <a:pt x="4" y="30"/>
                  </a:lnTo>
                  <a:lnTo>
                    <a:pt x="3"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5" name="Freeform 1522"/>
            <p:cNvSpPr>
              <a:spLocks noEditPoints="1"/>
            </p:cNvSpPr>
            <p:nvPr/>
          </p:nvSpPr>
          <p:spPr bwMode="auto">
            <a:xfrm>
              <a:off x="3999456" y="2027025"/>
              <a:ext cx="176989" cy="699527"/>
            </a:xfrm>
            <a:custGeom>
              <a:avLst/>
              <a:gdLst/>
              <a:ahLst/>
              <a:cxnLst>
                <a:cxn ang="0">
                  <a:pos x="45" y="7"/>
                </a:cxn>
                <a:cxn ang="0">
                  <a:pos x="45" y="8"/>
                </a:cxn>
                <a:cxn ang="0">
                  <a:pos x="45" y="7"/>
                </a:cxn>
                <a:cxn ang="0">
                  <a:pos x="31" y="0"/>
                </a:cxn>
                <a:cxn ang="0">
                  <a:pos x="45" y="8"/>
                </a:cxn>
                <a:cxn ang="0">
                  <a:pos x="44" y="8"/>
                </a:cxn>
                <a:cxn ang="0">
                  <a:pos x="43" y="10"/>
                </a:cxn>
                <a:cxn ang="0">
                  <a:pos x="42" y="14"/>
                </a:cxn>
                <a:cxn ang="0">
                  <a:pos x="40" y="17"/>
                </a:cxn>
                <a:cxn ang="0">
                  <a:pos x="38" y="22"/>
                </a:cxn>
                <a:cxn ang="0">
                  <a:pos x="35" y="27"/>
                </a:cxn>
                <a:cxn ang="0">
                  <a:pos x="33" y="34"/>
                </a:cxn>
                <a:cxn ang="0">
                  <a:pos x="31" y="40"/>
                </a:cxn>
                <a:cxn ang="0">
                  <a:pos x="29" y="48"/>
                </a:cxn>
                <a:cxn ang="0">
                  <a:pos x="24" y="65"/>
                </a:cxn>
                <a:cxn ang="0">
                  <a:pos x="20" y="81"/>
                </a:cxn>
                <a:cxn ang="0">
                  <a:pos x="18" y="102"/>
                </a:cxn>
                <a:cxn ang="0">
                  <a:pos x="16" y="126"/>
                </a:cxn>
                <a:cxn ang="0">
                  <a:pos x="17" y="151"/>
                </a:cxn>
                <a:cxn ang="0">
                  <a:pos x="18" y="164"/>
                </a:cxn>
                <a:cxn ang="0">
                  <a:pos x="22" y="191"/>
                </a:cxn>
                <a:cxn ang="0">
                  <a:pos x="25" y="203"/>
                </a:cxn>
                <a:cxn ang="0">
                  <a:pos x="29" y="217"/>
                </a:cxn>
                <a:cxn ang="0">
                  <a:pos x="33" y="231"/>
                </a:cxn>
                <a:cxn ang="0">
                  <a:pos x="40" y="246"/>
                </a:cxn>
                <a:cxn ang="0">
                  <a:pos x="46" y="262"/>
                </a:cxn>
                <a:cxn ang="0">
                  <a:pos x="54" y="277"/>
                </a:cxn>
                <a:cxn ang="0">
                  <a:pos x="72" y="306"/>
                </a:cxn>
                <a:cxn ang="0">
                  <a:pos x="84" y="322"/>
                </a:cxn>
                <a:cxn ang="0">
                  <a:pos x="71" y="332"/>
                </a:cxn>
                <a:cxn ang="0">
                  <a:pos x="60" y="317"/>
                </a:cxn>
                <a:cxn ang="0">
                  <a:pos x="58" y="314"/>
                </a:cxn>
                <a:cxn ang="0">
                  <a:pos x="39" y="283"/>
                </a:cxn>
                <a:cxn ang="0">
                  <a:pos x="31" y="268"/>
                </a:cxn>
                <a:cxn ang="0">
                  <a:pos x="25" y="252"/>
                </a:cxn>
                <a:cxn ang="0">
                  <a:pos x="18" y="237"/>
                </a:cxn>
                <a:cxn ang="0">
                  <a:pos x="14" y="223"/>
                </a:cxn>
                <a:cxn ang="0">
                  <a:pos x="10" y="209"/>
                </a:cxn>
                <a:cxn ang="0">
                  <a:pos x="6" y="194"/>
                </a:cxn>
                <a:cxn ang="0">
                  <a:pos x="6" y="191"/>
                </a:cxn>
                <a:cxn ang="0">
                  <a:pos x="1" y="164"/>
                </a:cxn>
                <a:cxn ang="0">
                  <a:pos x="1" y="151"/>
                </a:cxn>
                <a:cxn ang="0">
                  <a:pos x="0" y="126"/>
                </a:cxn>
                <a:cxn ang="0">
                  <a:pos x="1" y="102"/>
                </a:cxn>
                <a:cxn ang="0">
                  <a:pos x="4" y="81"/>
                </a:cxn>
                <a:cxn ang="0">
                  <a:pos x="5" y="78"/>
                </a:cxn>
                <a:cxn ang="0">
                  <a:pos x="9" y="59"/>
                </a:cxn>
                <a:cxn ang="0">
                  <a:pos x="14" y="42"/>
                </a:cxn>
                <a:cxn ang="0">
                  <a:pos x="16" y="34"/>
                </a:cxn>
                <a:cxn ang="0">
                  <a:pos x="18" y="27"/>
                </a:cxn>
                <a:cxn ang="0">
                  <a:pos x="20" y="21"/>
                </a:cxn>
                <a:cxn ang="0">
                  <a:pos x="23" y="16"/>
                </a:cxn>
                <a:cxn ang="0">
                  <a:pos x="25" y="11"/>
                </a:cxn>
                <a:cxn ang="0">
                  <a:pos x="27" y="8"/>
                </a:cxn>
                <a:cxn ang="0">
                  <a:pos x="28" y="4"/>
                </a:cxn>
                <a:cxn ang="0">
                  <a:pos x="29" y="2"/>
                </a:cxn>
                <a:cxn ang="0">
                  <a:pos x="30" y="1"/>
                </a:cxn>
                <a:cxn ang="0">
                  <a:pos x="31" y="0"/>
                </a:cxn>
              </a:cxnLst>
              <a:rect l="0" t="0" r="r" b="b"/>
              <a:pathLst>
                <a:path w="84" h="332">
                  <a:moveTo>
                    <a:pt x="45" y="7"/>
                  </a:moveTo>
                  <a:lnTo>
                    <a:pt x="45" y="8"/>
                  </a:lnTo>
                  <a:lnTo>
                    <a:pt x="45" y="7"/>
                  </a:lnTo>
                  <a:close/>
                  <a:moveTo>
                    <a:pt x="31" y="0"/>
                  </a:moveTo>
                  <a:lnTo>
                    <a:pt x="45" y="8"/>
                  </a:lnTo>
                  <a:lnTo>
                    <a:pt x="44" y="8"/>
                  </a:lnTo>
                  <a:lnTo>
                    <a:pt x="43" y="10"/>
                  </a:lnTo>
                  <a:lnTo>
                    <a:pt x="42" y="14"/>
                  </a:lnTo>
                  <a:lnTo>
                    <a:pt x="40" y="17"/>
                  </a:lnTo>
                  <a:lnTo>
                    <a:pt x="38" y="22"/>
                  </a:lnTo>
                  <a:lnTo>
                    <a:pt x="35" y="27"/>
                  </a:lnTo>
                  <a:lnTo>
                    <a:pt x="33" y="34"/>
                  </a:lnTo>
                  <a:lnTo>
                    <a:pt x="31" y="40"/>
                  </a:lnTo>
                  <a:lnTo>
                    <a:pt x="29" y="48"/>
                  </a:lnTo>
                  <a:lnTo>
                    <a:pt x="24" y="65"/>
                  </a:lnTo>
                  <a:lnTo>
                    <a:pt x="20" y="81"/>
                  </a:lnTo>
                  <a:lnTo>
                    <a:pt x="18" y="102"/>
                  </a:lnTo>
                  <a:lnTo>
                    <a:pt x="16" y="126"/>
                  </a:lnTo>
                  <a:lnTo>
                    <a:pt x="17" y="151"/>
                  </a:lnTo>
                  <a:lnTo>
                    <a:pt x="18" y="164"/>
                  </a:lnTo>
                  <a:lnTo>
                    <a:pt x="22" y="191"/>
                  </a:lnTo>
                  <a:lnTo>
                    <a:pt x="25" y="203"/>
                  </a:lnTo>
                  <a:lnTo>
                    <a:pt x="29" y="217"/>
                  </a:lnTo>
                  <a:lnTo>
                    <a:pt x="33" y="231"/>
                  </a:lnTo>
                  <a:lnTo>
                    <a:pt x="40" y="246"/>
                  </a:lnTo>
                  <a:lnTo>
                    <a:pt x="46" y="262"/>
                  </a:lnTo>
                  <a:lnTo>
                    <a:pt x="54" y="277"/>
                  </a:lnTo>
                  <a:lnTo>
                    <a:pt x="72" y="306"/>
                  </a:lnTo>
                  <a:lnTo>
                    <a:pt x="84" y="322"/>
                  </a:lnTo>
                  <a:lnTo>
                    <a:pt x="71" y="332"/>
                  </a:lnTo>
                  <a:lnTo>
                    <a:pt x="60" y="317"/>
                  </a:lnTo>
                  <a:lnTo>
                    <a:pt x="58" y="314"/>
                  </a:lnTo>
                  <a:lnTo>
                    <a:pt x="39" y="283"/>
                  </a:lnTo>
                  <a:lnTo>
                    <a:pt x="31" y="268"/>
                  </a:lnTo>
                  <a:lnTo>
                    <a:pt x="25" y="252"/>
                  </a:lnTo>
                  <a:lnTo>
                    <a:pt x="18" y="237"/>
                  </a:lnTo>
                  <a:lnTo>
                    <a:pt x="14" y="223"/>
                  </a:lnTo>
                  <a:lnTo>
                    <a:pt x="10" y="209"/>
                  </a:lnTo>
                  <a:lnTo>
                    <a:pt x="6" y="194"/>
                  </a:lnTo>
                  <a:lnTo>
                    <a:pt x="6" y="191"/>
                  </a:lnTo>
                  <a:lnTo>
                    <a:pt x="1" y="164"/>
                  </a:lnTo>
                  <a:lnTo>
                    <a:pt x="1" y="151"/>
                  </a:lnTo>
                  <a:lnTo>
                    <a:pt x="0" y="126"/>
                  </a:lnTo>
                  <a:lnTo>
                    <a:pt x="1" y="102"/>
                  </a:lnTo>
                  <a:lnTo>
                    <a:pt x="4" y="81"/>
                  </a:lnTo>
                  <a:lnTo>
                    <a:pt x="5" y="78"/>
                  </a:lnTo>
                  <a:lnTo>
                    <a:pt x="9" y="59"/>
                  </a:lnTo>
                  <a:lnTo>
                    <a:pt x="14" y="42"/>
                  </a:lnTo>
                  <a:lnTo>
                    <a:pt x="16" y="34"/>
                  </a:lnTo>
                  <a:lnTo>
                    <a:pt x="18" y="27"/>
                  </a:lnTo>
                  <a:lnTo>
                    <a:pt x="20" y="21"/>
                  </a:lnTo>
                  <a:lnTo>
                    <a:pt x="23" y="16"/>
                  </a:lnTo>
                  <a:lnTo>
                    <a:pt x="25" y="11"/>
                  </a:lnTo>
                  <a:lnTo>
                    <a:pt x="27" y="8"/>
                  </a:lnTo>
                  <a:lnTo>
                    <a:pt x="28" y="4"/>
                  </a:lnTo>
                  <a:lnTo>
                    <a:pt x="29" y="2"/>
                  </a:lnTo>
                  <a:lnTo>
                    <a:pt x="30" y="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6" name="Freeform 1523"/>
            <p:cNvSpPr>
              <a:spLocks/>
            </p:cNvSpPr>
            <p:nvPr/>
          </p:nvSpPr>
          <p:spPr bwMode="auto">
            <a:xfrm>
              <a:off x="4090057" y="2648593"/>
              <a:ext cx="122207" cy="130635"/>
            </a:xfrm>
            <a:custGeom>
              <a:avLst/>
              <a:gdLst/>
              <a:ahLst/>
              <a:cxnLst>
                <a:cxn ang="0">
                  <a:pos x="49" y="0"/>
                </a:cxn>
                <a:cxn ang="0">
                  <a:pos x="49" y="15"/>
                </a:cxn>
                <a:cxn ang="0">
                  <a:pos x="51" y="31"/>
                </a:cxn>
                <a:cxn ang="0">
                  <a:pos x="54" y="47"/>
                </a:cxn>
                <a:cxn ang="0">
                  <a:pos x="58" y="62"/>
                </a:cxn>
                <a:cxn ang="0">
                  <a:pos x="44" y="55"/>
                </a:cxn>
                <a:cxn ang="0">
                  <a:pos x="30" y="47"/>
                </a:cxn>
                <a:cxn ang="0">
                  <a:pos x="14" y="41"/>
                </a:cxn>
                <a:cxn ang="0">
                  <a:pos x="0" y="37"/>
                </a:cxn>
                <a:cxn ang="0">
                  <a:pos x="31" y="28"/>
                </a:cxn>
                <a:cxn ang="0">
                  <a:pos x="49" y="0"/>
                </a:cxn>
              </a:cxnLst>
              <a:rect l="0" t="0" r="r" b="b"/>
              <a:pathLst>
                <a:path w="58" h="62">
                  <a:moveTo>
                    <a:pt x="49" y="0"/>
                  </a:moveTo>
                  <a:lnTo>
                    <a:pt x="49" y="15"/>
                  </a:lnTo>
                  <a:lnTo>
                    <a:pt x="51" y="31"/>
                  </a:lnTo>
                  <a:lnTo>
                    <a:pt x="54" y="47"/>
                  </a:lnTo>
                  <a:lnTo>
                    <a:pt x="58" y="62"/>
                  </a:lnTo>
                  <a:lnTo>
                    <a:pt x="44" y="55"/>
                  </a:lnTo>
                  <a:lnTo>
                    <a:pt x="30" y="47"/>
                  </a:lnTo>
                  <a:lnTo>
                    <a:pt x="14" y="41"/>
                  </a:lnTo>
                  <a:lnTo>
                    <a:pt x="0" y="37"/>
                  </a:lnTo>
                  <a:lnTo>
                    <a:pt x="31" y="28"/>
                  </a:lnTo>
                  <a:lnTo>
                    <a:pt x="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7" name="Freeform 1524"/>
            <p:cNvSpPr>
              <a:spLocks/>
            </p:cNvSpPr>
            <p:nvPr/>
          </p:nvSpPr>
          <p:spPr bwMode="auto">
            <a:xfrm>
              <a:off x="4726374" y="1986992"/>
              <a:ext cx="103243" cy="290767"/>
            </a:xfrm>
            <a:custGeom>
              <a:avLst/>
              <a:gdLst/>
              <a:ahLst/>
              <a:cxnLst>
                <a:cxn ang="0">
                  <a:pos x="31" y="0"/>
                </a:cxn>
                <a:cxn ang="0">
                  <a:pos x="37" y="10"/>
                </a:cxn>
                <a:cxn ang="0">
                  <a:pos x="42" y="21"/>
                </a:cxn>
                <a:cxn ang="0">
                  <a:pos x="46" y="34"/>
                </a:cxn>
                <a:cxn ang="0">
                  <a:pos x="47" y="36"/>
                </a:cxn>
                <a:cxn ang="0">
                  <a:pos x="48" y="43"/>
                </a:cxn>
                <a:cxn ang="0">
                  <a:pos x="49" y="51"/>
                </a:cxn>
                <a:cxn ang="0">
                  <a:pos x="48" y="59"/>
                </a:cxn>
                <a:cxn ang="0">
                  <a:pos x="47" y="68"/>
                </a:cxn>
                <a:cxn ang="0">
                  <a:pos x="47" y="71"/>
                </a:cxn>
                <a:cxn ang="0">
                  <a:pos x="45" y="80"/>
                </a:cxn>
                <a:cxn ang="0">
                  <a:pos x="41" y="90"/>
                </a:cxn>
                <a:cxn ang="0">
                  <a:pos x="37" y="100"/>
                </a:cxn>
                <a:cxn ang="0">
                  <a:pos x="30" y="111"/>
                </a:cxn>
                <a:cxn ang="0">
                  <a:pos x="23" y="123"/>
                </a:cxn>
                <a:cxn ang="0">
                  <a:pos x="21" y="126"/>
                </a:cxn>
                <a:cxn ang="0">
                  <a:pos x="12" y="138"/>
                </a:cxn>
                <a:cxn ang="0">
                  <a:pos x="0" y="128"/>
                </a:cxn>
                <a:cxn ang="0">
                  <a:pos x="9" y="114"/>
                </a:cxn>
                <a:cxn ang="0">
                  <a:pos x="15" y="105"/>
                </a:cxn>
                <a:cxn ang="0">
                  <a:pos x="22" y="94"/>
                </a:cxn>
                <a:cxn ang="0">
                  <a:pos x="26" y="84"/>
                </a:cxn>
                <a:cxn ang="0">
                  <a:pos x="30" y="74"/>
                </a:cxn>
                <a:cxn ang="0">
                  <a:pos x="31" y="68"/>
                </a:cxn>
                <a:cxn ang="0">
                  <a:pos x="32" y="59"/>
                </a:cxn>
                <a:cxn ang="0">
                  <a:pos x="32" y="51"/>
                </a:cxn>
                <a:cxn ang="0">
                  <a:pos x="32" y="43"/>
                </a:cxn>
                <a:cxn ang="0">
                  <a:pos x="31" y="40"/>
                </a:cxn>
                <a:cxn ang="0">
                  <a:pos x="27" y="27"/>
                </a:cxn>
                <a:cxn ang="0">
                  <a:pos x="22" y="16"/>
                </a:cxn>
                <a:cxn ang="0">
                  <a:pos x="17" y="8"/>
                </a:cxn>
                <a:cxn ang="0">
                  <a:pos x="31" y="0"/>
                </a:cxn>
              </a:cxnLst>
              <a:rect l="0" t="0" r="r" b="b"/>
              <a:pathLst>
                <a:path w="49" h="138">
                  <a:moveTo>
                    <a:pt x="31" y="0"/>
                  </a:moveTo>
                  <a:lnTo>
                    <a:pt x="37" y="10"/>
                  </a:lnTo>
                  <a:lnTo>
                    <a:pt x="42" y="21"/>
                  </a:lnTo>
                  <a:lnTo>
                    <a:pt x="46" y="34"/>
                  </a:lnTo>
                  <a:lnTo>
                    <a:pt x="47" y="36"/>
                  </a:lnTo>
                  <a:lnTo>
                    <a:pt x="48" y="43"/>
                  </a:lnTo>
                  <a:lnTo>
                    <a:pt x="49" y="51"/>
                  </a:lnTo>
                  <a:lnTo>
                    <a:pt x="48" y="59"/>
                  </a:lnTo>
                  <a:lnTo>
                    <a:pt x="47" y="68"/>
                  </a:lnTo>
                  <a:lnTo>
                    <a:pt x="47" y="71"/>
                  </a:lnTo>
                  <a:lnTo>
                    <a:pt x="45" y="80"/>
                  </a:lnTo>
                  <a:lnTo>
                    <a:pt x="41" y="90"/>
                  </a:lnTo>
                  <a:lnTo>
                    <a:pt x="37" y="100"/>
                  </a:lnTo>
                  <a:lnTo>
                    <a:pt x="30" y="111"/>
                  </a:lnTo>
                  <a:lnTo>
                    <a:pt x="23" y="123"/>
                  </a:lnTo>
                  <a:lnTo>
                    <a:pt x="21" y="126"/>
                  </a:lnTo>
                  <a:lnTo>
                    <a:pt x="12" y="138"/>
                  </a:lnTo>
                  <a:lnTo>
                    <a:pt x="0" y="128"/>
                  </a:lnTo>
                  <a:lnTo>
                    <a:pt x="9" y="114"/>
                  </a:lnTo>
                  <a:lnTo>
                    <a:pt x="15" y="105"/>
                  </a:lnTo>
                  <a:lnTo>
                    <a:pt x="22" y="94"/>
                  </a:lnTo>
                  <a:lnTo>
                    <a:pt x="26" y="84"/>
                  </a:lnTo>
                  <a:lnTo>
                    <a:pt x="30" y="74"/>
                  </a:lnTo>
                  <a:lnTo>
                    <a:pt x="31" y="68"/>
                  </a:lnTo>
                  <a:lnTo>
                    <a:pt x="32" y="59"/>
                  </a:lnTo>
                  <a:lnTo>
                    <a:pt x="32" y="51"/>
                  </a:lnTo>
                  <a:lnTo>
                    <a:pt x="32" y="43"/>
                  </a:lnTo>
                  <a:lnTo>
                    <a:pt x="31" y="40"/>
                  </a:lnTo>
                  <a:lnTo>
                    <a:pt x="27" y="27"/>
                  </a:lnTo>
                  <a:lnTo>
                    <a:pt x="22" y="16"/>
                  </a:lnTo>
                  <a:lnTo>
                    <a:pt x="17" y="8"/>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8" name="Freeform 1525"/>
            <p:cNvSpPr>
              <a:spLocks/>
            </p:cNvSpPr>
            <p:nvPr/>
          </p:nvSpPr>
          <p:spPr bwMode="auto">
            <a:xfrm>
              <a:off x="4686341" y="2197693"/>
              <a:ext cx="124314" cy="130635"/>
            </a:xfrm>
            <a:custGeom>
              <a:avLst/>
              <a:gdLst/>
              <a:ahLst/>
              <a:cxnLst>
                <a:cxn ang="0">
                  <a:pos x="12" y="0"/>
                </a:cxn>
                <a:cxn ang="0">
                  <a:pos x="28" y="28"/>
                </a:cxn>
                <a:cxn ang="0">
                  <a:pos x="59" y="39"/>
                </a:cxn>
                <a:cxn ang="0">
                  <a:pos x="45" y="43"/>
                </a:cxn>
                <a:cxn ang="0">
                  <a:pos x="29" y="48"/>
                </a:cxn>
                <a:cxn ang="0">
                  <a:pos x="14" y="55"/>
                </a:cxn>
                <a:cxn ang="0">
                  <a:pos x="0" y="62"/>
                </a:cxn>
                <a:cxn ang="0">
                  <a:pos x="5" y="47"/>
                </a:cxn>
                <a:cxn ang="0">
                  <a:pos x="9" y="31"/>
                </a:cxn>
                <a:cxn ang="0">
                  <a:pos x="11" y="15"/>
                </a:cxn>
                <a:cxn ang="0">
                  <a:pos x="12" y="0"/>
                </a:cxn>
              </a:cxnLst>
              <a:rect l="0" t="0" r="r" b="b"/>
              <a:pathLst>
                <a:path w="59" h="62">
                  <a:moveTo>
                    <a:pt x="12" y="0"/>
                  </a:moveTo>
                  <a:lnTo>
                    <a:pt x="28" y="28"/>
                  </a:lnTo>
                  <a:lnTo>
                    <a:pt x="59" y="39"/>
                  </a:lnTo>
                  <a:lnTo>
                    <a:pt x="45" y="43"/>
                  </a:lnTo>
                  <a:lnTo>
                    <a:pt x="29" y="48"/>
                  </a:lnTo>
                  <a:lnTo>
                    <a:pt x="14" y="55"/>
                  </a:lnTo>
                  <a:lnTo>
                    <a:pt x="0" y="62"/>
                  </a:lnTo>
                  <a:lnTo>
                    <a:pt x="5" y="47"/>
                  </a:lnTo>
                  <a:lnTo>
                    <a:pt x="9" y="31"/>
                  </a:lnTo>
                  <a:lnTo>
                    <a:pt x="11" y="15"/>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9" name="Freeform 1526"/>
            <p:cNvSpPr>
              <a:spLocks/>
            </p:cNvSpPr>
            <p:nvPr/>
          </p:nvSpPr>
          <p:spPr bwMode="auto">
            <a:xfrm>
              <a:off x="4477747" y="1986992"/>
              <a:ext cx="103243" cy="290767"/>
            </a:xfrm>
            <a:custGeom>
              <a:avLst/>
              <a:gdLst/>
              <a:ahLst/>
              <a:cxnLst>
                <a:cxn ang="0">
                  <a:pos x="18" y="0"/>
                </a:cxn>
                <a:cxn ang="0">
                  <a:pos x="31" y="8"/>
                </a:cxn>
                <a:cxn ang="0">
                  <a:pos x="27" y="16"/>
                </a:cxn>
                <a:cxn ang="0">
                  <a:pos x="22" y="27"/>
                </a:cxn>
                <a:cxn ang="0">
                  <a:pos x="18" y="40"/>
                </a:cxn>
                <a:cxn ang="0">
                  <a:pos x="17" y="43"/>
                </a:cxn>
                <a:cxn ang="0">
                  <a:pos x="16" y="51"/>
                </a:cxn>
                <a:cxn ang="0">
                  <a:pos x="17" y="59"/>
                </a:cxn>
                <a:cxn ang="0">
                  <a:pos x="18" y="68"/>
                </a:cxn>
                <a:cxn ang="0">
                  <a:pos x="19" y="74"/>
                </a:cxn>
                <a:cxn ang="0">
                  <a:pos x="22" y="84"/>
                </a:cxn>
                <a:cxn ang="0">
                  <a:pos x="27" y="94"/>
                </a:cxn>
                <a:cxn ang="0">
                  <a:pos x="33" y="105"/>
                </a:cxn>
                <a:cxn ang="0">
                  <a:pos x="39" y="114"/>
                </a:cxn>
                <a:cxn ang="0">
                  <a:pos x="49" y="128"/>
                </a:cxn>
                <a:cxn ang="0">
                  <a:pos x="37" y="138"/>
                </a:cxn>
                <a:cxn ang="0">
                  <a:pos x="28" y="126"/>
                </a:cxn>
                <a:cxn ang="0">
                  <a:pos x="26" y="123"/>
                </a:cxn>
                <a:cxn ang="0">
                  <a:pos x="18" y="111"/>
                </a:cxn>
                <a:cxn ang="0">
                  <a:pos x="12" y="100"/>
                </a:cxn>
                <a:cxn ang="0">
                  <a:pos x="7" y="90"/>
                </a:cxn>
                <a:cxn ang="0">
                  <a:pos x="4" y="80"/>
                </a:cxn>
                <a:cxn ang="0">
                  <a:pos x="2" y="71"/>
                </a:cxn>
                <a:cxn ang="0">
                  <a:pos x="1" y="68"/>
                </a:cxn>
                <a:cxn ang="0">
                  <a:pos x="1" y="59"/>
                </a:cxn>
                <a:cxn ang="0">
                  <a:pos x="0" y="51"/>
                </a:cxn>
                <a:cxn ang="0">
                  <a:pos x="1" y="43"/>
                </a:cxn>
                <a:cxn ang="0">
                  <a:pos x="2" y="36"/>
                </a:cxn>
                <a:cxn ang="0">
                  <a:pos x="3" y="34"/>
                </a:cxn>
                <a:cxn ang="0">
                  <a:pos x="7" y="21"/>
                </a:cxn>
                <a:cxn ang="0">
                  <a:pos x="12" y="10"/>
                </a:cxn>
                <a:cxn ang="0">
                  <a:pos x="18" y="0"/>
                </a:cxn>
              </a:cxnLst>
              <a:rect l="0" t="0" r="r" b="b"/>
              <a:pathLst>
                <a:path w="49" h="138">
                  <a:moveTo>
                    <a:pt x="18" y="0"/>
                  </a:moveTo>
                  <a:lnTo>
                    <a:pt x="31" y="8"/>
                  </a:lnTo>
                  <a:lnTo>
                    <a:pt x="27" y="16"/>
                  </a:lnTo>
                  <a:lnTo>
                    <a:pt x="22" y="27"/>
                  </a:lnTo>
                  <a:lnTo>
                    <a:pt x="18" y="40"/>
                  </a:lnTo>
                  <a:lnTo>
                    <a:pt x="17" y="43"/>
                  </a:lnTo>
                  <a:lnTo>
                    <a:pt x="16" y="51"/>
                  </a:lnTo>
                  <a:lnTo>
                    <a:pt x="17" y="59"/>
                  </a:lnTo>
                  <a:lnTo>
                    <a:pt x="18" y="68"/>
                  </a:lnTo>
                  <a:lnTo>
                    <a:pt x="19" y="74"/>
                  </a:lnTo>
                  <a:lnTo>
                    <a:pt x="22" y="84"/>
                  </a:lnTo>
                  <a:lnTo>
                    <a:pt x="27" y="94"/>
                  </a:lnTo>
                  <a:lnTo>
                    <a:pt x="33" y="105"/>
                  </a:lnTo>
                  <a:lnTo>
                    <a:pt x="39" y="114"/>
                  </a:lnTo>
                  <a:lnTo>
                    <a:pt x="49" y="128"/>
                  </a:lnTo>
                  <a:lnTo>
                    <a:pt x="37" y="138"/>
                  </a:lnTo>
                  <a:lnTo>
                    <a:pt x="28" y="126"/>
                  </a:lnTo>
                  <a:lnTo>
                    <a:pt x="26" y="123"/>
                  </a:lnTo>
                  <a:lnTo>
                    <a:pt x="18" y="111"/>
                  </a:lnTo>
                  <a:lnTo>
                    <a:pt x="12" y="100"/>
                  </a:lnTo>
                  <a:lnTo>
                    <a:pt x="7" y="90"/>
                  </a:lnTo>
                  <a:lnTo>
                    <a:pt x="4" y="80"/>
                  </a:lnTo>
                  <a:lnTo>
                    <a:pt x="2" y="71"/>
                  </a:lnTo>
                  <a:lnTo>
                    <a:pt x="1" y="68"/>
                  </a:lnTo>
                  <a:lnTo>
                    <a:pt x="1" y="59"/>
                  </a:lnTo>
                  <a:lnTo>
                    <a:pt x="0" y="51"/>
                  </a:lnTo>
                  <a:lnTo>
                    <a:pt x="1" y="43"/>
                  </a:lnTo>
                  <a:lnTo>
                    <a:pt x="2" y="36"/>
                  </a:lnTo>
                  <a:lnTo>
                    <a:pt x="3" y="34"/>
                  </a:lnTo>
                  <a:lnTo>
                    <a:pt x="7" y="21"/>
                  </a:lnTo>
                  <a:lnTo>
                    <a:pt x="12" y="10"/>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0" name="Freeform 1527"/>
            <p:cNvSpPr>
              <a:spLocks/>
            </p:cNvSpPr>
            <p:nvPr/>
          </p:nvSpPr>
          <p:spPr bwMode="auto">
            <a:xfrm>
              <a:off x="4496710" y="2197693"/>
              <a:ext cx="122207" cy="130635"/>
            </a:xfrm>
            <a:custGeom>
              <a:avLst/>
              <a:gdLst/>
              <a:ahLst/>
              <a:cxnLst>
                <a:cxn ang="0">
                  <a:pos x="47" y="0"/>
                </a:cxn>
                <a:cxn ang="0">
                  <a:pos x="47" y="15"/>
                </a:cxn>
                <a:cxn ang="0">
                  <a:pos x="50" y="31"/>
                </a:cxn>
                <a:cxn ang="0">
                  <a:pos x="54" y="47"/>
                </a:cxn>
                <a:cxn ang="0">
                  <a:pos x="58" y="62"/>
                </a:cxn>
                <a:cxn ang="0">
                  <a:pos x="45" y="55"/>
                </a:cxn>
                <a:cxn ang="0">
                  <a:pos x="30" y="48"/>
                </a:cxn>
                <a:cxn ang="0">
                  <a:pos x="14" y="43"/>
                </a:cxn>
                <a:cxn ang="0">
                  <a:pos x="0" y="39"/>
                </a:cxn>
                <a:cxn ang="0">
                  <a:pos x="30" y="28"/>
                </a:cxn>
                <a:cxn ang="0">
                  <a:pos x="47" y="0"/>
                </a:cxn>
              </a:cxnLst>
              <a:rect l="0" t="0" r="r" b="b"/>
              <a:pathLst>
                <a:path w="58" h="62">
                  <a:moveTo>
                    <a:pt x="47" y="0"/>
                  </a:moveTo>
                  <a:lnTo>
                    <a:pt x="47" y="15"/>
                  </a:lnTo>
                  <a:lnTo>
                    <a:pt x="50" y="31"/>
                  </a:lnTo>
                  <a:lnTo>
                    <a:pt x="54" y="47"/>
                  </a:lnTo>
                  <a:lnTo>
                    <a:pt x="58" y="62"/>
                  </a:lnTo>
                  <a:lnTo>
                    <a:pt x="45" y="55"/>
                  </a:lnTo>
                  <a:lnTo>
                    <a:pt x="30" y="48"/>
                  </a:lnTo>
                  <a:lnTo>
                    <a:pt x="14" y="43"/>
                  </a:lnTo>
                  <a:lnTo>
                    <a:pt x="0" y="39"/>
                  </a:lnTo>
                  <a:lnTo>
                    <a:pt x="30" y="28"/>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1" name="Freeform 1528"/>
            <p:cNvSpPr>
              <a:spLocks/>
            </p:cNvSpPr>
            <p:nvPr/>
          </p:nvSpPr>
          <p:spPr bwMode="auto">
            <a:xfrm>
              <a:off x="5206772" y="2111305"/>
              <a:ext cx="103243" cy="288660"/>
            </a:xfrm>
            <a:custGeom>
              <a:avLst/>
              <a:gdLst/>
              <a:ahLst/>
              <a:cxnLst>
                <a:cxn ang="0">
                  <a:pos x="31" y="0"/>
                </a:cxn>
                <a:cxn ang="0">
                  <a:pos x="37" y="9"/>
                </a:cxn>
                <a:cxn ang="0">
                  <a:pos x="42" y="20"/>
                </a:cxn>
                <a:cxn ang="0">
                  <a:pos x="46" y="32"/>
                </a:cxn>
                <a:cxn ang="0">
                  <a:pos x="48" y="43"/>
                </a:cxn>
                <a:cxn ang="0">
                  <a:pos x="49" y="50"/>
                </a:cxn>
                <a:cxn ang="0">
                  <a:pos x="48" y="58"/>
                </a:cxn>
                <a:cxn ang="0">
                  <a:pos x="48" y="67"/>
                </a:cxn>
                <a:cxn ang="0">
                  <a:pos x="47" y="70"/>
                </a:cxn>
                <a:cxn ang="0">
                  <a:pos x="45" y="79"/>
                </a:cxn>
                <a:cxn ang="0">
                  <a:pos x="41" y="89"/>
                </a:cxn>
                <a:cxn ang="0">
                  <a:pos x="37" y="100"/>
                </a:cxn>
                <a:cxn ang="0">
                  <a:pos x="31" y="111"/>
                </a:cxn>
                <a:cxn ang="0">
                  <a:pos x="23" y="122"/>
                </a:cxn>
                <a:cxn ang="0">
                  <a:pos x="21" y="125"/>
                </a:cxn>
                <a:cxn ang="0">
                  <a:pos x="12" y="137"/>
                </a:cxn>
                <a:cxn ang="0">
                  <a:pos x="0" y="127"/>
                </a:cxn>
                <a:cxn ang="0">
                  <a:pos x="9" y="114"/>
                </a:cxn>
                <a:cxn ang="0">
                  <a:pos x="16" y="105"/>
                </a:cxn>
                <a:cxn ang="0">
                  <a:pos x="22" y="94"/>
                </a:cxn>
                <a:cxn ang="0">
                  <a:pos x="26" y="83"/>
                </a:cxn>
                <a:cxn ang="0">
                  <a:pos x="30" y="73"/>
                </a:cxn>
                <a:cxn ang="0">
                  <a:pos x="31" y="67"/>
                </a:cxn>
                <a:cxn ang="0">
                  <a:pos x="33" y="50"/>
                </a:cxn>
                <a:cxn ang="0">
                  <a:pos x="32" y="43"/>
                </a:cxn>
                <a:cxn ang="0">
                  <a:pos x="31" y="37"/>
                </a:cxn>
                <a:cxn ang="0">
                  <a:pos x="27" y="26"/>
                </a:cxn>
                <a:cxn ang="0">
                  <a:pos x="22" y="15"/>
                </a:cxn>
                <a:cxn ang="0">
                  <a:pos x="18" y="8"/>
                </a:cxn>
                <a:cxn ang="0">
                  <a:pos x="31" y="0"/>
                </a:cxn>
              </a:cxnLst>
              <a:rect l="0" t="0" r="r" b="b"/>
              <a:pathLst>
                <a:path w="49" h="137">
                  <a:moveTo>
                    <a:pt x="31" y="0"/>
                  </a:moveTo>
                  <a:lnTo>
                    <a:pt x="37" y="9"/>
                  </a:lnTo>
                  <a:lnTo>
                    <a:pt x="42" y="20"/>
                  </a:lnTo>
                  <a:lnTo>
                    <a:pt x="46" y="32"/>
                  </a:lnTo>
                  <a:lnTo>
                    <a:pt x="48" y="43"/>
                  </a:lnTo>
                  <a:lnTo>
                    <a:pt x="49" y="50"/>
                  </a:lnTo>
                  <a:lnTo>
                    <a:pt x="48" y="58"/>
                  </a:lnTo>
                  <a:lnTo>
                    <a:pt x="48" y="67"/>
                  </a:lnTo>
                  <a:lnTo>
                    <a:pt x="47" y="70"/>
                  </a:lnTo>
                  <a:lnTo>
                    <a:pt x="45" y="79"/>
                  </a:lnTo>
                  <a:lnTo>
                    <a:pt x="41" y="89"/>
                  </a:lnTo>
                  <a:lnTo>
                    <a:pt x="37" y="100"/>
                  </a:lnTo>
                  <a:lnTo>
                    <a:pt x="31" y="111"/>
                  </a:lnTo>
                  <a:lnTo>
                    <a:pt x="23" y="122"/>
                  </a:lnTo>
                  <a:lnTo>
                    <a:pt x="21" y="125"/>
                  </a:lnTo>
                  <a:lnTo>
                    <a:pt x="12" y="137"/>
                  </a:lnTo>
                  <a:lnTo>
                    <a:pt x="0" y="127"/>
                  </a:lnTo>
                  <a:lnTo>
                    <a:pt x="9" y="114"/>
                  </a:lnTo>
                  <a:lnTo>
                    <a:pt x="16" y="105"/>
                  </a:lnTo>
                  <a:lnTo>
                    <a:pt x="22" y="94"/>
                  </a:lnTo>
                  <a:lnTo>
                    <a:pt x="26" y="83"/>
                  </a:lnTo>
                  <a:lnTo>
                    <a:pt x="30" y="73"/>
                  </a:lnTo>
                  <a:lnTo>
                    <a:pt x="31" y="67"/>
                  </a:lnTo>
                  <a:lnTo>
                    <a:pt x="33" y="50"/>
                  </a:lnTo>
                  <a:lnTo>
                    <a:pt x="32" y="43"/>
                  </a:lnTo>
                  <a:lnTo>
                    <a:pt x="31" y="37"/>
                  </a:lnTo>
                  <a:lnTo>
                    <a:pt x="27" y="26"/>
                  </a:lnTo>
                  <a:lnTo>
                    <a:pt x="22" y="15"/>
                  </a:lnTo>
                  <a:lnTo>
                    <a:pt x="18" y="8"/>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2" name="Freeform 1529"/>
            <p:cNvSpPr>
              <a:spLocks/>
            </p:cNvSpPr>
            <p:nvPr/>
          </p:nvSpPr>
          <p:spPr bwMode="auto">
            <a:xfrm>
              <a:off x="5168846" y="2322006"/>
              <a:ext cx="122207" cy="128528"/>
            </a:xfrm>
            <a:custGeom>
              <a:avLst/>
              <a:gdLst/>
              <a:ahLst/>
              <a:cxnLst>
                <a:cxn ang="0">
                  <a:pos x="11" y="0"/>
                </a:cxn>
                <a:cxn ang="0">
                  <a:pos x="27" y="27"/>
                </a:cxn>
                <a:cxn ang="0">
                  <a:pos x="58" y="38"/>
                </a:cxn>
                <a:cxn ang="0">
                  <a:pos x="44" y="42"/>
                </a:cxn>
                <a:cxn ang="0">
                  <a:pos x="28" y="48"/>
                </a:cxn>
                <a:cxn ang="0">
                  <a:pos x="13" y="54"/>
                </a:cxn>
                <a:cxn ang="0">
                  <a:pos x="0" y="61"/>
                </a:cxn>
                <a:cxn ang="0">
                  <a:pos x="4" y="46"/>
                </a:cxn>
                <a:cxn ang="0">
                  <a:pos x="8" y="31"/>
                </a:cxn>
                <a:cxn ang="0">
                  <a:pos x="10" y="15"/>
                </a:cxn>
                <a:cxn ang="0">
                  <a:pos x="11" y="0"/>
                </a:cxn>
              </a:cxnLst>
              <a:rect l="0" t="0" r="r" b="b"/>
              <a:pathLst>
                <a:path w="58" h="61">
                  <a:moveTo>
                    <a:pt x="11" y="0"/>
                  </a:moveTo>
                  <a:lnTo>
                    <a:pt x="27" y="27"/>
                  </a:lnTo>
                  <a:lnTo>
                    <a:pt x="58" y="38"/>
                  </a:lnTo>
                  <a:lnTo>
                    <a:pt x="44" y="42"/>
                  </a:lnTo>
                  <a:lnTo>
                    <a:pt x="28" y="48"/>
                  </a:lnTo>
                  <a:lnTo>
                    <a:pt x="13" y="54"/>
                  </a:lnTo>
                  <a:lnTo>
                    <a:pt x="0" y="61"/>
                  </a:lnTo>
                  <a:lnTo>
                    <a:pt x="4" y="46"/>
                  </a:lnTo>
                  <a:lnTo>
                    <a:pt x="8" y="31"/>
                  </a:lnTo>
                  <a:lnTo>
                    <a:pt x="10" y="15"/>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3" name="Freeform 1530"/>
            <p:cNvSpPr>
              <a:spLocks/>
            </p:cNvSpPr>
            <p:nvPr/>
          </p:nvSpPr>
          <p:spPr bwMode="auto">
            <a:xfrm>
              <a:off x="4958145" y="2111305"/>
              <a:ext cx="103243" cy="288660"/>
            </a:xfrm>
            <a:custGeom>
              <a:avLst/>
              <a:gdLst/>
              <a:ahLst/>
              <a:cxnLst>
                <a:cxn ang="0">
                  <a:pos x="18" y="0"/>
                </a:cxn>
                <a:cxn ang="0">
                  <a:pos x="31" y="8"/>
                </a:cxn>
                <a:cxn ang="0">
                  <a:pos x="27" y="15"/>
                </a:cxn>
                <a:cxn ang="0">
                  <a:pos x="22" y="26"/>
                </a:cxn>
                <a:cxn ang="0">
                  <a:pos x="18" y="37"/>
                </a:cxn>
                <a:cxn ang="0">
                  <a:pos x="17" y="43"/>
                </a:cxn>
                <a:cxn ang="0">
                  <a:pos x="16" y="50"/>
                </a:cxn>
                <a:cxn ang="0">
                  <a:pos x="18" y="67"/>
                </a:cxn>
                <a:cxn ang="0">
                  <a:pos x="19" y="73"/>
                </a:cxn>
                <a:cxn ang="0">
                  <a:pos x="23" y="83"/>
                </a:cxn>
                <a:cxn ang="0">
                  <a:pos x="27" y="94"/>
                </a:cxn>
                <a:cxn ang="0">
                  <a:pos x="33" y="105"/>
                </a:cxn>
                <a:cxn ang="0">
                  <a:pos x="40" y="114"/>
                </a:cxn>
                <a:cxn ang="0">
                  <a:pos x="49" y="127"/>
                </a:cxn>
                <a:cxn ang="0">
                  <a:pos x="37" y="137"/>
                </a:cxn>
                <a:cxn ang="0">
                  <a:pos x="28" y="125"/>
                </a:cxn>
                <a:cxn ang="0">
                  <a:pos x="26" y="122"/>
                </a:cxn>
                <a:cxn ang="0">
                  <a:pos x="18" y="111"/>
                </a:cxn>
                <a:cxn ang="0">
                  <a:pos x="12" y="100"/>
                </a:cxn>
                <a:cxn ang="0">
                  <a:pos x="8" y="89"/>
                </a:cxn>
                <a:cxn ang="0">
                  <a:pos x="4" y="79"/>
                </a:cxn>
                <a:cxn ang="0">
                  <a:pos x="2" y="70"/>
                </a:cxn>
                <a:cxn ang="0">
                  <a:pos x="1" y="67"/>
                </a:cxn>
                <a:cxn ang="0">
                  <a:pos x="1" y="58"/>
                </a:cxn>
                <a:cxn ang="0">
                  <a:pos x="0" y="50"/>
                </a:cxn>
                <a:cxn ang="0">
                  <a:pos x="1" y="43"/>
                </a:cxn>
                <a:cxn ang="0">
                  <a:pos x="3" y="32"/>
                </a:cxn>
                <a:cxn ang="0">
                  <a:pos x="7" y="20"/>
                </a:cxn>
                <a:cxn ang="0">
                  <a:pos x="12" y="9"/>
                </a:cxn>
                <a:cxn ang="0">
                  <a:pos x="18" y="0"/>
                </a:cxn>
              </a:cxnLst>
              <a:rect l="0" t="0" r="r" b="b"/>
              <a:pathLst>
                <a:path w="49" h="137">
                  <a:moveTo>
                    <a:pt x="18" y="0"/>
                  </a:moveTo>
                  <a:lnTo>
                    <a:pt x="31" y="8"/>
                  </a:lnTo>
                  <a:lnTo>
                    <a:pt x="27" y="15"/>
                  </a:lnTo>
                  <a:lnTo>
                    <a:pt x="22" y="26"/>
                  </a:lnTo>
                  <a:lnTo>
                    <a:pt x="18" y="37"/>
                  </a:lnTo>
                  <a:lnTo>
                    <a:pt x="17" y="43"/>
                  </a:lnTo>
                  <a:lnTo>
                    <a:pt x="16" y="50"/>
                  </a:lnTo>
                  <a:lnTo>
                    <a:pt x="18" y="67"/>
                  </a:lnTo>
                  <a:lnTo>
                    <a:pt x="19" y="73"/>
                  </a:lnTo>
                  <a:lnTo>
                    <a:pt x="23" y="83"/>
                  </a:lnTo>
                  <a:lnTo>
                    <a:pt x="27" y="94"/>
                  </a:lnTo>
                  <a:lnTo>
                    <a:pt x="33" y="105"/>
                  </a:lnTo>
                  <a:lnTo>
                    <a:pt x="40" y="114"/>
                  </a:lnTo>
                  <a:lnTo>
                    <a:pt x="49" y="127"/>
                  </a:lnTo>
                  <a:lnTo>
                    <a:pt x="37" y="137"/>
                  </a:lnTo>
                  <a:lnTo>
                    <a:pt x="28" y="125"/>
                  </a:lnTo>
                  <a:lnTo>
                    <a:pt x="26" y="122"/>
                  </a:lnTo>
                  <a:lnTo>
                    <a:pt x="18" y="111"/>
                  </a:lnTo>
                  <a:lnTo>
                    <a:pt x="12" y="100"/>
                  </a:lnTo>
                  <a:lnTo>
                    <a:pt x="8" y="89"/>
                  </a:lnTo>
                  <a:lnTo>
                    <a:pt x="4" y="79"/>
                  </a:lnTo>
                  <a:lnTo>
                    <a:pt x="2" y="70"/>
                  </a:lnTo>
                  <a:lnTo>
                    <a:pt x="1" y="67"/>
                  </a:lnTo>
                  <a:lnTo>
                    <a:pt x="1" y="58"/>
                  </a:lnTo>
                  <a:lnTo>
                    <a:pt x="0" y="50"/>
                  </a:lnTo>
                  <a:lnTo>
                    <a:pt x="1" y="43"/>
                  </a:lnTo>
                  <a:lnTo>
                    <a:pt x="3" y="32"/>
                  </a:lnTo>
                  <a:lnTo>
                    <a:pt x="7" y="20"/>
                  </a:lnTo>
                  <a:lnTo>
                    <a:pt x="12" y="9"/>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4" name="Freeform 1531"/>
            <p:cNvSpPr>
              <a:spLocks/>
            </p:cNvSpPr>
            <p:nvPr/>
          </p:nvSpPr>
          <p:spPr bwMode="auto">
            <a:xfrm>
              <a:off x="4977108" y="2322006"/>
              <a:ext cx="124314" cy="128528"/>
            </a:xfrm>
            <a:custGeom>
              <a:avLst/>
              <a:gdLst/>
              <a:ahLst/>
              <a:cxnLst>
                <a:cxn ang="0">
                  <a:pos x="47" y="0"/>
                </a:cxn>
                <a:cxn ang="0">
                  <a:pos x="48" y="15"/>
                </a:cxn>
                <a:cxn ang="0">
                  <a:pos x="50" y="31"/>
                </a:cxn>
                <a:cxn ang="0">
                  <a:pos x="54" y="46"/>
                </a:cxn>
                <a:cxn ang="0">
                  <a:pos x="59" y="61"/>
                </a:cxn>
                <a:cxn ang="0">
                  <a:pos x="45" y="54"/>
                </a:cxn>
                <a:cxn ang="0">
                  <a:pos x="30" y="48"/>
                </a:cxn>
                <a:cxn ang="0">
                  <a:pos x="14" y="42"/>
                </a:cxn>
                <a:cxn ang="0">
                  <a:pos x="0" y="38"/>
                </a:cxn>
                <a:cxn ang="0">
                  <a:pos x="31" y="27"/>
                </a:cxn>
                <a:cxn ang="0">
                  <a:pos x="47" y="0"/>
                </a:cxn>
              </a:cxnLst>
              <a:rect l="0" t="0" r="r" b="b"/>
              <a:pathLst>
                <a:path w="59" h="61">
                  <a:moveTo>
                    <a:pt x="47" y="0"/>
                  </a:moveTo>
                  <a:lnTo>
                    <a:pt x="48" y="15"/>
                  </a:lnTo>
                  <a:lnTo>
                    <a:pt x="50" y="31"/>
                  </a:lnTo>
                  <a:lnTo>
                    <a:pt x="54" y="46"/>
                  </a:lnTo>
                  <a:lnTo>
                    <a:pt x="59" y="61"/>
                  </a:lnTo>
                  <a:lnTo>
                    <a:pt x="45" y="54"/>
                  </a:lnTo>
                  <a:lnTo>
                    <a:pt x="30" y="48"/>
                  </a:lnTo>
                  <a:lnTo>
                    <a:pt x="14" y="42"/>
                  </a:lnTo>
                  <a:lnTo>
                    <a:pt x="0" y="38"/>
                  </a:lnTo>
                  <a:lnTo>
                    <a:pt x="31" y="27"/>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5" name="Freeform 1532"/>
            <p:cNvSpPr>
              <a:spLocks/>
            </p:cNvSpPr>
            <p:nvPr/>
          </p:nvSpPr>
          <p:spPr bwMode="auto">
            <a:xfrm>
              <a:off x="5689277" y="2111305"/>
              <a:ext cx="101136" cy="288660"/>
            </a:xfrm>
            <a:custGeom>
              <a:avLst/>
              <a:gdLst/>
              <a:ahLst/>
              <a:cxnLst>
                <a:cxn ang="0">
                  <a:pos x="30" y="0"/>
                </a:cxn>
                <a:cxn ang="0">
                  <a:pos x="36" y="9"/>
                </a:cxn>
                <a:cxn ang="0">
                  <a:pos x="41" y="20"/>
                </a:cxn>
                <a:cxn ang="0">
                  <a:pos x="45" y="32"/>
                </a:cxn>
                <a:cxn ang="0">
                  <a:pos x="47" y="43"/>
                </a:cxn>
                <a:cxn ang="0">
                  <a:pos x="48" y="50"/>
                </a:cxn>
                <a:cxn ang="0">
                  <a:pos x="48" y="58"/>
                </a:cxn>
                <a:cxn ang="0">
                  <a:pos x="47" y="67"/>
                </a:cxn>
                <a:cxn ang="0">
                  <a:pos x="46" y="70"/>
                </a:cxn>
                <a:cxn ang="0">
                  <a:pos x="44" y="79"/>
                </a:cxn>
                <a:cxn ang="0">
                  <a:pos x="41" y="89"/>
                </a:cxn>
                <a:cxn ang="0">
                  <a:pos x="37" y="100"/>
                </a:cxn>
                <a:cxn ang="0">
                  <a:pos x="30" y="111"/>
                </a:cxn>
                <a:cxn ang="0">
                  <a:pos x="23" y="122"/>
                </a:cxn>
                <a:cxn ang="0">
                  <a:pos x="21" y="125"/>
                </a:cxn>
                <a:cxn ang="0">
                  <a:pos x="12" y="137"/>
                </a:cxn>
                <a:cxn ang="0">
                  <a:pos x="0" y="127"/>
                </a:cxn>
                <a:cxn ang="0">
                  <a:pos x="9" y="114"/>
                </a:cxn>
                <a:cxn ang="0">
                  <a:pos x="15" y="105"/>
                </a:cxn>
                <a:cxn ang="0">
                  <a:pos x="22" y="94"/>
                </a:cxn>
                <a:cxn ang="0">
                  <a:pos x="26" y="83"/>
                </a:cxn>
                <a:cxn ang="0">
                  <a:pos x="29" y="73"/>
                </a:cxn>
                <a:cxn ang="0">
                  <a:pos x="30" y="67"/>
                </a:cxn>
                <a:cxn ang="0">
                  <a:pos x="32" y="58"/>
                </a:cxn>
                <a:cxn ang="0">
                  <a:pos x="32" y="50"/>
                </a:cxn>
                <a:cxn ang="0">
                  <a:pos x="31" y="43"/>
                </a:cxn>
                <a:cxn ang="0">
                  <a:pos x="30" y="38"/>
                </a:cxn>
                <a:cxn ang="0">
                  <a:pos x="26" y="26"/>
                </a:cxn>
                <a:cxn ang="0">
                  <a:pos x="21" y="15"/>
                </a:cxn>
                <a:cxn ang="0">
                  <a:pos x="17" y="8"/>
                </a:cxn>
                <a:cxn ang="0">
                  <a:pos x="30" y="0"/>
                </a:cxn>
              </a:cxnLst>
              <a:rect l="0" t="0" r="r" b="b"/>
              <a:pathLst>
                <a:path w="48" h="137">
                  <a:moveTo>
                    <a:pt x="30" y="0"/>
                  </a:moveTo>
                  <a:lnTo>
                    <a:pt x="36" y="9"/>
                  </a:lnTo>
                  <a:lnTo>
                    <a:pt x="41" y="20"/>
                  </a:lnTo>
                  <a:lnTo>
                    <a:pt x="45" y="32"/>
                  </a:lnTo>
                  <a:lnTo>
                    <a:pt x="47" y="43"/>
                  </a:lnTo>
                  <a:lnTo>
                    <a:pt x="48" y="50"/>
                  </a:lnTo>
                  <a:lnTo>
                    <a:pt x="48" y="58"/>
                  </a:lnTo>
                  <a:lnTo>
                    <a:pt x="47" y="67"/>
                  </a:lnTo>
                  <a:lnTo>
                    <a:pt x="46" y="70"/>
                  </a:lnTo>
                  <a:lnTo>
                    <a:pt x="44" y="79"/>
                  </a:lnTo>
                  <a:lnTo>
                    <a:pt x="41" y="89"/>
                  </a:lnTo>
                  <a:lnTo>
                    <a:pt x="37" y="100"/>
                  </a:lnTo>
                  <a:lnTo>
                    <a:pt x="30" y="111"/>
                  </a:lnTo>
                  <a:lnTo>
                    <a:pt x="23" y="122"/>
                  </a:lnTo>
                  <a:lnTo>
                    <a:pt x="21" y="125"/>
                  </a:lnTo>
                  <a:lnTo>
                    <a:pt x="12" y="137"/>
                  </a:lnTo>
                  <a:lnTo>
                    <a:pt x="0" y="127"/>
                  </a:lnTo>
                  <a:lnTo>
                    <a:pt x="9" y="114"/>
                  </a:lnTo>
                  <a:lnTo>
                    <a:pt x="15" y="105"/>
                  </a:lnTo>
                  <a:lnTo>
                    <a:pt x="22" y="94"/>
                  </a:lnTo>
                  <a:lnTo>
                    <a:pt x="26" y="83"/>
                  </a:lnTo>
                  <a:lnTo>
                    <a:pt x="29" y="73"/>
                  </a:lnTo>
                  <a:lnTo>
                    <a:pt x="30" y="67"/>
                  </a:lnTo>
                  <a:lnTo>
                    <a:pt x="32" y="58"/>
                  </a:lnTo>
                  <a:lnTo>
                    <a:pt x="32" y="50"/>
                  </a:lnTo>
                  <a:lnTo>
                    <a:pt x="31" y="43"/>
                  </a:lnTo>
                  <a:lnTo>
                    <a:pt x="30" y="38"/>
                  </a:lnTo>
                  <a:lnTo>
                    <a:pt x="26" y="26"/>
                  </a:lnTo>
                  <a:lnTo>
                    <a:pt x="21" y="15"/>
                  </a:lnTo>
                  <a:lnTo>
                    <a:pt x="17" y="8"/>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6" name="Freeform 1533"/>
            <p:cNvSpPr>
              <a:spLocks/>
            </p:cNvSpPr>
            <p:nvPr/>
          </p:nvSpPr>
          <p:spPr bwMode="auto">
            <a:xfrm>
              <a:off x="5649244" y="2322006"/>
              <a:ext cx="122207" cy="128528"/>
            </a:xfrm>
            <a:custGeom>
              <a:avLst/>
              <a:gdLst/>
              <a:ahLst/>
              <a:cxnLst>
                <a:cxn ang="0">
                  <a:pos x="11" y="0"/>
                </a:cxn>
                <a:cxn ang="0">
                  <a:pos x="28" y="27"/>
                </a:cxn>
                <a:cxn ang="0">
                  <a:pos x="58" y="38"/>
                </a:cxn>
                <a:cxn ang="0">
                  <a:pos x="44" y="42"/>
                </a:cxn>
                <a:cxn ang="0">
                  <a:pos x="28" y="48"/>
                </a:cxn>
                <a:cxn ang="0">
                  <a:pos x="14" y="54"/>
                </a:cxn>
                <a:cxn ang="0">
                  <a:pos x="0" y="61"/>
                </a:cxn>
                <a:cxn ang="0">
                  <a:pos x="4" y="46"/>
                </a:cxn>
                <a:cxn ang="0">
                  <a:pos x="9" y="31"/>
                </a:cxn>
                <a:cxn ang="0">
                  <a:pos x="11" y="15"/>
                </a:cxn>
                <a:cxn ang="0">
                  <a:pos x="11" y="0"/>
                </a:cxn>
              </a:cxnLst>
              <a:rect l="0" t="0" r="r" b="b"/>
              <a:pathLst>
                <a:path w="58" h="61">
                  <a:moveTo>
                    <a:pt x="11" y="0"/>
                  </a:moveTo>
                  <a:lnTo>
                    <a:pt x="28" y="27"/>
                  </a:lnTo>
                  <a:lnTo>
                    <a:pt x="58" y="38"/>
                  </a:lnTo>
                  <a:lnTo>
                    <a:pt x="44" y="42"/>
                  </a:lnTo>
                  <a:lnTo>
                    <a:pt x="28" y="48"/>
                  </a:lnTo>
                  <a:lnTo>
                    <a:pt x="14" y="54"/>
                  </a:lnTo>
                  <a:lnTo>
                    <a:pt x="0" y="61"/>
                  </a:lnTo>
                  <a:lnTo>
                    <a:pt x="4" y="46"/>
                  </a:lnTo>
                  <a:lnTo>
                    <a:pt x="9" y="31"/>
                  </a:lnTo>
                  <a:lnTo>
                    <a:pt x="11" y="15"/>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7" name="Freeform 1534"/>
            <p:cNvSpPr>
              <a:spLocks/>
            </p:cNvSpPr>
            <p:nvPr/>
          </p:nvSpPr>
          <p:spPr bwMode="auto">
            <a:xfrm>
              <a:off x="5438543" y="2111305"/>
              <a:ext cx="103243" cy="288660"/>
            </a:xfrm>
            <a:custGeom>
              <a:avLst/>
              <a:gdLst/>
              <a:ahLst/>
              <a:cxnLst>
                <a:cxn ang="0">
                  <a:pos x="18" y="0"/>
                </a:cxn>
                <a:cxn ang="0">
                  <a:pos x="32" y="8"/>
                </a:cxn>
                <a:cxn ang="0">
                  <a:pos x="28" y="15"/>
                </a:cxn>
                <a:cxn ang="0">
                  <a:pos x="22" y="26"/>
                </a:cxn>
                <a:cxn ang="0">
                  <a:pos x="19" y="37"/>
                </a:cxn>
                <a:cxn ang="0">
                  <a:pos x="17" y="43"/>
                </a:cxn>
                <a:cxn ang="0">
                  <a:pos x="17" y="50"/>
                </a:cxn>
                <a:cxn ang="0">
                  <a:pos x="18" y="67"/>
                </a:cxn>
                <a:cxn ang="0">
                  <a:pos x="19" y="73"/>
                </a:cxn>
                <a:cxn ang="0">
                  <a:pos x="23" y="83"/>
                </a:cxn>
                <a:cxn ang="0">
                  <a:pos x="28" y="94"/>
                </a:cxn>
                <a:cxn ang="0">
                  <a:pos x="34" y="105"/>
                </a:cxn>
                <a:cxn ang="0">
                  <a:pos x="40" y="114"/>
                </a:cxn>
                <a:cxn ang="0">
                  <a:pos x="49" y="127"/>
                </a:cxn>
                <a:cxn ang="0">
                  <a:pos x="37" y="137"/>
                </a:cxn>
                <a:cxn ang="0">
                  <a:pos x="28" y="125"/>
                </a:cxn>
                <a:cxn ang="0">
                  <a:pos x="26" y="122"/>
                </a:cxn>
                <a:cxn ang="0">
                  <a:pos x="19" y="111"/>
                </a:cxn>
                <a:cxn ang="0">
                  <a:pos x="13" y="100"/>
                </a:cxn>
                <a:cxn ang="0">
                  <a:pos x="8" y="89"/>
                </a:cxn>
                <a:cxn ang="0">
                  <a:pos x="4" y="79"/>
                </a:cxn>
                <a:cxn ang="0">
                  <a:pos x="2" y="70"/>
                </a:cxn>
                <a:cxn ang="0">
                  <a:pos x="2" y="67"/>
                </a:cxn>
                <a:cxn ang="0">
                  <a:pos x="1" y="58"/>
                </a:cxn>
                <a:cxn ang="0">
                  <a:pos x="0" y="50"/>
                </a:cxn>
                <a:cxn ang="0">
                  <a:pos x="1" y="43"/>
                </a:cxn>
                <a:cxn ang="0">
                  <a:pos x="3" y="32"/>
                </a:cxn>
                <a:cxn ang="0">
                  <a:pos x="7" y="20"/>
                </a:cxn>
                <a:cxn ang="0">
                  <a:pos x="13" y="9"/>
                </a:cxn>
                <a:cxn ang="0">
                  <a:pos x="18" y="0"/>
                </a:cxn>
              </a:cxnLst>
              <a:rect l="0" t="0" r="r" b="b"/>
              <a:pathLst>
                <a:path w="49" h="137">
                  <a:moveTo>
                    <a:pt x="18" y="0"/>
                  </a:moveTo>
                  <a:lnTo>
                    <a:pt x="32" y="8"/>
                  </a:lnTo>
                  <a:lnTo>
                    <a:pt x="28" y="15"/>
                  </a:lnTo>
                  <a:lnTo>
                    <a:pt x="22" y="26"/>
                  </a:lnTo>
                  <a:lnTo>
                    <a:pt x="19" y="37"/>
                  </a:lnTo>
                  <a:lnTo>
                    <a:pt x="17" y="43"/>
                  </a:lnTo>
                  <a:lnTo>
                    <a:pt x="17" y="50"/>
                  </a:lnTo>
                  <a:lnTo>
                    <a:pt x="18" y="67"/>
                  </a:lnTo>
                  <a:lnTo>
                    <a:pt x="19" y="73"/>
                  </a:lnTo>
                  <a:lnTo>
                    <a:pt x="23" y="83"/>
                  </a:lnTo>
                  <a:lnTo>
                    <a:pt x="28" y="94"/>
                  </a:lnTo>
                  <a:lnTo>
                    <a:pt x="34" y="105"/>
                  </a:lnTo>
                  <a:lnTo>
                    <a:pt x="40" y="114"/>
                  </a:lnTo>
                  <a:lnTo>
                    <a:pt x="49" y="127"/>
                  </a:lnTo>
                  <a:lnTo>
                    <a:pt x="37" y="137"/>
                  </a:lnTo>
                  <a:lnTo>
                    <a:pt x="28" y="125"/>
                  </a:lnTo>
                  <a:lnTo>
                    <a:pt x="26" y="122"/>
                  </a:lnTo>
                  <a:lnTo>
                    <a:pt x="19" y="111"/>
                  </a:lnTo>
                  <a:lnTo>
                    <a:pt x="13" y="100"/>
                  </a:lnTo>
                  <a:lnTo>
                    <a:pt x="8" y="89"/>
                  </a:lnTo>
                  <a:lnTo>
                    <a:pt x="4" y="79"/>
                  </a:lnTo>
                  <a:lnTo>
                    <a:pt x="2" y="70"/>
                  </a:lnTo>
                  <a:lnTo>
                    <a:pt x="2" y="67"/>
                  </a:lnTo>
                  <a:lnTo>
                    <a:pt x="1" y="58"/>
                  </a:lnTo>
                  <a:lnTo>
                    <a:pt x="0" y="50"/>
                  </a:lnTo>
                  <a:lnTo>
                    <a:pt x="1" y="43"/>
                  </a:lnTo>
                  <a:lnTo>
                    <a:pt x="3" y="32"/>
                  </a:lnTo>
                  <a:lnTo>
                    <a:pt x="7" y="20"/>
                  </a:lnTo>
                  <a:lnTo>
                    <a:pt x="13" y="9"/>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8" name="Freeform 1535"/>
            <p:cNvSpPr>
              <a:spLocks/>
            </p:cNvSpPr>
            <p:nvPr/>
          </p:nvSpPr>
          <p:spPr bwMode="auto">
            <a:xfrm>
              <a:off x="5457506" y="2322006"/>
              <a:ext cx="124314" cy="128528"/>
            </a:xfrm>
            <a:custGeom>
              <a:avLst/>
              <a:gdLst/>
              <a:ahLst/>
              <a:cxnLst>
                <a:cxn ang="0">
                  <a:pos x="48" y="0"/>
                </a:cxn>
                <a:cxn ang="0">
                  <a:pos x="48" y="15"/>
                </a:cxn>
                <a:cxn ang="0">
                  <a:pos x="51" y="31"/>
                </a:cxn>
                <a:cxn ang="0">
                  <a:pos x="55" y="46"/>
                </a:cxn>
                <a:cxn ang="0">
                  <a:pos x="59" y="61"/>
                </a:cxn>
                <a:cxn ang="0">
                  <a:pos x="45" y="54"/>
                </a:cxn>
                <a:cxn ang="0">
                  <a:pos x="30" y="48"/>
                </a:cxn>
                <a:cxn ang="0">
                  <a:pos x="14" y="42"/>
                </a:cxn>
                <a:cxn ang="0">
                  <a:pos x="0" y="38"/>
                </a:cxn>
                <a:cxn ang="0">
                  <a:pos x="31" y="27"/>
                </a:cxn>
                <a:cxn ang="0">
                  <a:pos x="48" y="0"/>
                </a:cxn>
              </a:cxnLst>
              <a:rect l="0" t="0" r="r" b="b"/>
              <a:pathLst>
                <a:path w="59" h="61">
                  <a:moveTo>
                    <a:pt x="48" y="0"/>
                  </a:moveTo>
                  <a:lnTo>
                    <a:pt x="48" y="15"/>
                  </a:lnTo>
                  <a:lnTo>
                    <a:pt x="51" y="31"/>
                  </a:lnTo>
                  <a:lnTo>
                    <a:pt x="55" y="46"/>
                  </a:lnTo>
                  <a:lnTo>
                    <a:pt x="59" y="61"/>
                  </a:lnTo>
                  <a:lnTo>
                    <a:pt x="45" y="54"/>
                  </a:lnTo>
                  <a:lnTo>
                    <a:pt x="30" y="48"/>
                  </a:lnTo>
                  <a:lnTo>
                    <a:pt x="14" y="42"/>
                  </a:lnTo>
                  <a:lnTo>
                    <a:pt x="0" y="38"/>
                  </a:lnTo>
                  <a:lnTo>
                    <a:pt x="31" y="27"/>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9" name="Freeform 1536"/>
            <p:cNvSpPr>
              <a:spLocks/>
            </p:cNvSpPr>
            <p:nvPr/>
          </p:nvSpPr>
          <p:spPr bwMode="auto">
            <a:xfrm>
              <a:off x="4680020" y="2604346"/>
              <a:ext cx="82173" cy="309730"/>
            </a:xfrm>
            <a:custGeom>
              <a:avLst/>
              <a:gdLst/>
              <a:ahLst/>
              <a:cxnLst>
                <a:cxn ang="0">
                  <a:pos x="14" y="0"/>
                </a:cxn>
                <a:cxn ang="0">
                  <a:pos x="16" y="4"/>
                </a:cxn>
                <a:cxn ang="0">
                  <a:pos x="18" y="8"/>
                </a:cxn>
                <a:cxn ang="0">
                  <a:pos x="20" y="13"/>
                </a:cxn>
                <a:cxn ang="0">
                  <a:pos x="22" y="19"/>
                </a:cxn>
                <a:cxn ang="0">
                  <a:pos x="25" y="26"/>
                </a:cxn>
                <a:cxn ang="0">
                  <a:pos x="31" y="44"/>
                </a:cxn>
                <a:cxn ang="0">
                  <a:pos x="33" y="58"/>
                </a:cxn>
                <a:cxn ang="0">
                  <a:pos x="35" y="68"/>
                </a:cxn>
                <a:cxn ang="0">
                  <a:pos x="37" y="80"/>
                </a:cxn>
                <a:cxn ang="0">
                  <a:pos x="39" y="105"/>
                </a:cxn>
                <a:cxn ang="0">
                  <a:pos x="38" y="118"/>
                </a:cxn>
                <a:cxn ang="0">
                  <a:pos x="36" y="131"/>
                </a:cxn>
                <a:cxn ang="0">
                  <a:pos x="35" y="135"/>
                </a:cxn>
                <a:cxn ang="0">
                  <a:pos x="33" y="147"/>
                </a:cxn>
                <a:cxn ang="0">
                  <a:pos x="18" y="143"/>
                </a:cxn>
                <a:cxn ang="0">
                  <a:pos x="20" y="131"/>
                </a:cxn>
                <a:cxn ang="0">
                  <a:pos x="22" y="118"/>
                </a:cxn>
                <a:cxn ang="0">
                  <a:pos x="22" y="105"/>
                </a:cxn>
                <a:cxn ang="0">
                  <a:pos x="21" y="80"/>
                </a:cxn>
                <a:cxn ang="0">
                  <a:pos x="19" y="68"/>
                </a:cxn>
                <a:cxn ang="0">
                  <a:pos x="17" y="58"/>
                </a:cxn>
                <a:cxn ang="0">
                  <a:pos x="16" y="50"/>
                </a:cxn>
                <a:cxn ang="0">
                  <a:pos x="10" y="32"/>
                </a:cxn>
                <a:cxn ang="0">
                  <a:pos x="7" y="25"/>
                </a:cxn>
                <a:cxn ang="0">
                  <a:pos x="5" y="19"/>
                </a:cxn>
                <a:cxn ang="0">
                  <a:pos x="3" y="14"/>
                </a:cxn>
                <a:cxn ang="0">
                  <a:pos x="1" y="10"/>
                </a:cxn>
                <a:cxn ang="0">
                  <a:pos x="0" y="8"/>
                </a:cxn>
                <a:cxn ang="0">
                  <a:pos x="14" y="0"/>
                </a:cxn>
              </a:cxnLst>
              <a:rect l="0" t="0" r="r" b="b"/>
              <a:pathLst>
                <a:path w="39" h="147">
                  <a:moveTo>
                    <a:pt x="14" y="0"/>
                  </a:moveTo>
                  <a:lnTo>
                    <a:pt x="16" y="4"/>
                  </a:lnTo>
                  <a:lnTo>
                    <a:pt x="18" y="8"/>
                  </a:lnTo>
                  <a:lnTo>
                    <a:pt x="20" y="13"/>
                  </a:lnTo>
                  <a:lnTo>
                    <a:pt x="22" y="19"/>
                  </a:lnTo>
                  <a:lnTo>
                    <a:pt x="25" y="26"/>
                  </a:lnTo>
                  <a:lnTo>
                    <a:pt x="31" y="44"/>
                  </a:lnTo>
                  <a:lnTo>
                    <a:pt x="33" y="58"/>
                  </a:lnTo>
                  <a:lnTo>
                    <a:pt x="35" y="68"/>
                  </a:lnTo>
                  <a:lnTo>
                    <a:pt x="37" y="80"/>
                  </a:lnTo>
                  <a:lnTo>
                    <a:pt x="39" y="105"/>
                  </a:lnTo>
                  <a:lnTo>
                    <a:pt x="38" y="118"/>
                  </a:lnTo>
                  <a:lnTo>
                    <a:pt x="36" y="131"/>
                  </a:lnTo>
                  <a:lnTo>
                    <a:pt x="35" y="135"/>
                  </a:lnTo>
                  <a:lnTo>
                    <a:pt x="33" y="147"/>
                  </a:lnTo>
                  <a:lnTo>
                    <a:pt x="18" y="143"/>
                  </a:lnTo>
                  <a:lnTo>
                    <a:pt x="20" y="131"/>
                  </a:lnTo>
                  <a:lnTo>
                    <a:pt x="22" y="118"/>
                  </a:lnTo>
                  <a:lnTo>
                    <a:pt x="22" y="105"/>
                  </a:lnTo>
                  <a:lnTo>
                    <a:pt x="21" y="80"/>
                  </a:lnTo>
                  <a:lnTo>
                    <a:pt x="19" y="68"/>
                  </a:lnTo>
                  <a:lnTo>
                    <a:pt x="17" y="58"/>
                  </a:lnTo>
                  <a:lnTo>
                    <a:pt x="16" y="50"/>
                  </a:lnTo>
                  <a:lnTo>
                    <a:pt x="10" y="32"/>
                  </a:lnTo>
                  <a:lnTo>
                    <a:pt x="7" y="25"/>
                  </a:lnTo>
                  <a:lnTo>
                    <a:pt x="5" y="19"/>
                  </a:lnTo>
                  <a:lnTo>
                    <a:pt x="3" y="14"/>
                  </a:lnTo>
                  <a:lnTo>
                    <a:pt x="1" y="10"/>
                  </a:lnTo>
                  <a:lnTo>
                    <a:pt x="0" y="8"/>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0" name="Freeform 1537"/>
            <p:cNvSpPr>
              <a:spLocks/>
            </p:cNvSpPr>
            <p:nvPr/>
          </p:nvSpPr>
          <p:spPr bwMode="auto">
            <a:xfrm>
              <a:off x="4677913" y="2861401"/>
              <a:ext cx="126421" cy="126421"/>
            </a:xfrm>
            <a:custGeom>
              <a:avLst/>
              <a:gdLst/>
              <a:ahLst/>
              <a:cxnLst>
                <a:cxn ang="0">
                  <a:pos x="0" y="0"/>
                </a:cxn>
                <a:cxn ang="0">
                  <a:pos x="27" y="18"/>
                </a:cxn>
                <a:cxn ang="0">
                  <a:pos x="60" y="15"/>
                </a:cxn>
                <a:cxn ang="0">
                  <a:pos x="48" y="24"/>
                </a:cxn>
                <a:cxn ang="0">
                  <a:pos x="36" y="36"/>
                </a:cxn>
                <a:cxn ang="0">
                  <a:pos x="25" y="48"/>
                </a:cxn>
                <a:cxn ang="0">
                  <a:pos x="17" y="60"/>
                </a:cxn>
                <a:cxn ang="0">
                  <a:pos x="15" y="45"/>
                </a:cxn>
                <a:cxn ang="0">
                  <a:pos x="11" y="29"/>
                </a:cxn>
                <a:cxn ang="0">
                  <a:pos x="6" y="14"/>
                </a:cxn>
                <a:cxn ang="0">
                  <a:pos x="0" y="0"/>
                </a:cxn>
              </a:cxnLst>
              <a:rect l="0" t="0" r="r" b="b"/>
              <a:pathLst>
                <a:path w="60" h="60">
                  <a:moveTo>
                    <a:pt x="0" y="0"/>
                  </a:moveTo>
                  <a:lnTo>
                    <a:pt x="27" y="18"/>
                  </a:lnTo>
                  <a:lnTo>
                    <a:pt x="60" y="15"/>
                  </a:lnTo>
                  <a:lnTo>
                    <a:pt x="48" y="24"/>
                  </a:lnTo>
                  <a:lnTo>
                    <a:pt x="36" y="36"/>
                  </a:lnTo>
                  <a:lnTo>
                    <a:pt x="25" y="48"/>
                  </a:lnTo>
                  <a:lnTo>
                    <a:pt x="17" y="60"/>
                  </a:lnTo>
                  <a:lnTo>
                    <a:pt x="15" y="45"/>
                  </a:lnTo>
                  <a:lnTo>
                    <a:pt x="11" y="29"/>
                  </a:lnTo>
                  <a:lnTo>
                    <a:pt x="6"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1" name="Freeform 1538"/>
            <p:cNvSpPr>
              <a:spLocks/>
            </p:cNvSpPr>
            <p:nvPr/>
          </p:nvSpPr>
          <p:spPr bwMode="auto">
            <a:xfrm>
              <a:off x="5023462" y="2730766"/>
              <a:ext cx="183310" cy="501468"/>
            </a:xfrm>
            <a:custGeom>
              <a:avLst/>
              <a:gdLst/>
              <a:ahLst/>
              <a:cxnLst>
                <a:cxn ang="0">
                  <a:pos x="76" y="0"/>
                </a:cxn>
                <a:cxn ang="0">
                  <a:pos x="87" y="13"/>
                </a:cxn>
                <a:cxn ang="0">
                  <a:pos x="86" y="14"/>
                </a:cxn>
                <a:cxn ang="0">
                  <a:pos x="84" y="15"/>
                </a:cxn>
                <a:cxn ang="0">
                  <a:pos x="74" y="25"/>
                </a:cxn>
                <a:cxn ang="0">
                  <a:pos x="66" y="34"/>
                </a:cxn>
                <a:cxn ang="0">
                  <a:pos x="56" y="45"/>
                </a:cxn>
                <a:cxn ang="0">
                  <a:pos x="48" y="55"/>
                </a:cxn>
                <a:cxn ang="0">
                  <a:pos x="39" y="70"/>
                </a:cxn>
                <a:cxn ang="0">
                  <a:pos x="30" y="85"/>
                </a:cxn>
                <a:cxn ang="0">
                  <a:pos x="23" y="103"/>
                </a:cxn>
                <a:cxn ang="0">
                  <a:pos x="20" y="111"/>
                </a:cxn>
                <a:cxn ang="0">
                  <a:pos x="19" y="118"/>
                </a:cxn>
                <a:cxn ang="0">
                  <a:pos x="17" y="127"/>
                </a:cxn>
                <a:cxn ang="0">
                  <a:pos x="17" y="137"/>
                </a:cxn>
                <a:cxn ang="0">
                  <a:pos x="17" y="146"/>
                </a:cxn>
                <a:cxn ang="0">
                  <a:pos x="19" y="155"/>
                </a:cxn>
                <a:cxn ang="0">
                  <a:pos x="20" y="162"/>
                </a:cxn>
                <a:cxn ang="0">
                  <a:pos x="28" y="181"/>
                </a:cxn>
                <a:cxn ang="0">
                  <a:pos x="33" y="188"/>
                </a:cxn>
                <a:cxn ang="0">
                  <a:pos x="41" y="198"/>
                </a:cxn>
                <a:cxn ang="0">
                  <a:pos x="49" y="207"/>
                </a:cxn>
                <a:cxn ang="0">
                  <a:pos x="60" y="216"/>
                </a:cxn>
                <a:cxn ang="0">
                  <a:pos x="71" y="225"/>
                </a:cxn>
                <a:cxn ang="0">
                  <a:pos x="61" y="238"/>
                </a:cxn>
                <a:cxn ang="0">
                  <a:pos x="48" y="228"/>
                </a:cxn>
                <a:cxn ang="0">
                  <a:pos x="38" y="218"/>
                </a:cxn>
                <a:cxn ang="0">
                  <a:pos x="29" y="210"/>
                </a:cxn>
                <a:cxn ang="0">
                  <a:pos x="22" y="200"/>
                </a:cxn>
                <a:cxn ang="0">
                  <a:pos x="19" y="197"/>
                </a:cxn>
                <a:cxn ang="0">
                  <a:pos x="13" y="187"/>
                </a:cxn>
                <a:cxn ang="0">
                  <a:pos x="5" y="168"/>
                </a:cxn>
                <a:cxn ang="0">
                  <a:pos x="3" y="158"/>
                </a:cxn>
                <a:cxn ang="0">
                  <a:pos x="2" y="156"/>
                </a:cxn>
                <a:cxn ang="0">
                  <a:pos x="1" y="146"/>
                </a:cxn>
                <a:cxn ang="0">
                  <a:pos x="0" y="137"/>
                </a:cxn>
                <a:cxn ang="0">
                  <a:pos x="1" y="127"/>
                </a:cxn>
                <a:cxn ang="0">
                  <a:pos x="2" y="118"/>
                </a:cxn>
                <a:cxn ang="0">
                  <a:pos x="3" y="115"/>
                </a:cxn>
                <a:cxn ang="0">
                  <a:pos x="5" y="105"/>
                </a:cxn>
                <a:cxn ang="0">
                  <a:pos x="8" y="96"/>
                </a:cxn>
                <a:cxn ang="0">
                  <a:pos x="15" y="79"/>
                </a:cxn>
                <a:cxn ang="0">
                  <a:pos x="24" y="64"/>
                </a:cxn>
                <a:cxn ang="0">
                  <a:pos x="33" y="49"/>
                </a:cxn>
                <a:cxn ang="0">
                  <a:pos x="34" y="47"/>
                </a:cxn>
                <a:cxn ang="0">
                  <a:pos x="45" y="33"/>
                </a:cxn>
                <a:cxn ang="0">
                  <a:pos x="54" y="22"/>
                </a:cxn>
                <a:cxn ang="0">
                  <a:pos x="62" y="13"/>
                </a:cxn>
                <a:cxn ang="0">
                  <a:pos x="72" y="4"/>
                </a:cxn>
                <a:cxn ang="0">
                  <a:pos x="74" y="2"/>
                </a:cxn>
                <a:cxn ang="0">
                  <a:pos x="76" y="0"/>
                </a:cxn>
              </a:cxnLst>
              <a:rect l="0" t="0" r="r" b="b"/>
              <a:pathLst>
                <a:path w="87" h="238">
                  <a:moveTo>
                    <a:pt x="76" y="0"/>
                  </a:moveTo>
                  <a:lnTo>
                    <a:pt x="87" y="13"/>
                  </a:lnTo>
                  <a:lnTo>
                    <a:pt x="86" y="14"/>
                  </a:lnTo>
                  <a:lnTo>
                    <a:pt x="84" y="15"/>
                  </a:lnTo>
                  <a:lnTo>
                    <a:pt x="74" y="25"/>
                  </a:lnTo>
                  <a:lnTo>
                    <a:pt x="66" y="34"/>
                  </a:lnTo>
                  <a:lnTo>
                    <a:pt x="56" y="45"/>
                  </a:lnTo>
                  <a:lnTo>
                    <a:pt x="48" y="55"/>
                  </a:lnTo>
                  <a:lnTo>
                    <a:pt x="39" y="70"/>
                  </a:lnTo>
                  <a:lnTo>
                    <a:pt x="30" y="85"/>
                  </a:lnTo>
                  <a:lnTo>
                    <a:pt x="23" y="103"/>
                  </a:lnTo>
                  <a:lnTo>
                    <a:pt x="20" y="111"/>
                  </a:lnTo>
                  <a:lnTo>
                    <a:pt x="19" y="118"/>
                  </a:lnTo>
                  <a:lnTo>
                    <a:pt x="17" y="127"/>
                  </a:lnTo>
                  <a:lnTo>
                    <a:pt x="17" y="137"/>
                  </a:lnTo>
                  <a:lnTo>
                    <a:pt x="17" y="146"/>
                  </a:lnTo>
                  <a:lnTo>
                    <a:pt x="19" y="155"/>
                  </a:lnTo>
                  <a:lnTo>
                    <a:pt x="20" y="162"/>
                  </a:lnTo>
                  <a:lnTo>
                    <a:pt x="28" y="181"/>
                  </a:lnTo>
                  <a:lnTo>
                    <a:pt x="33" y="188"/>
                  </a:lnTo>
                  <a:lnTo>
                    <a:pt x="41" y="198"/>
                  </a:lnTo>
                  <a:lnTo>
                    <a:pt x="49" y="207"/>
                  </a:lnTo>
                  <a:lnTo>
                    <a:pt x="60" y="216"/>
                  </a:lnTo>
                  <a:lnTo>
                    <a:pt x="71" y="225"/>
                  </a:lnTo>
                  <a:lnTo>
                    <a:pt x="61" y="238"/>
                  </a:lnTo>
                  <a:lnTo>
                    <a:pt x="48" y="228"/>
                  </a:lnTo>
                  <a:lnTo>
                    <a:pt x="38" y="218"/>
                  </a:lnTo>
                  <a:lnTo>
                    <a:pt x="29" y="210"/>
                  </a:lnTo>
                  <a:lnTo>
                    <a:pt x="22" y="200"/>
                  </a:lnTo>
                  <a:lnTo>
                    <a:pt x="19" y="197"/>
                  </a:lnTo>
                  <a:lnTo>
                    <a:pt x="13" y="187"/>
                  </a:lnTo>
                  <a:lnTo>
                    <a:pt x="5" y="168"/>
                  </a:lnTo>
                  <a:lnTo>
                    <a:pt x="3" y="158"/>
                  </a:lnTo>
                  <a:lnTo>
                    <a:pt x="2" y="156"/>
                  </a:lnTo>
                  <a:lnTo>
                    <a:pt x="1" y="146"/>
                  </a:lnTo>
                  <a:lnTo>
                    <a:pt x="0" y="137"/>
                  </a:lnTo>
                  <a:lnTo>
                    <a:pt x="1" y="127"/>
                  </a:lnTo>
                  <a:lnTo>
                    <a:pt x="2" y="118"/>
                  </a:lnTo>
                  <a:lnTo>
                    <a:pt x="3" y="115"/>
                  </a:lnTo>
                  <a:lnTo>
                    <a:pt x="5" y="105"/>
                  </a:lnTo>
                  <a:lnTo>
                    <a:pt x="8" y="96"/>
                  </a:lnTo>
                  <a:lnTo>
                    <a:pt x="15" y="79"/>
                  </a:lnTo>
                  <a:lnTo>
                    <a:pt x="24" y="64"/>
                  </a:lnTo>
                  <a:lnTo>
                    <a:pt x="33" y="49"/>
                  </a:lnTo>
                  <a:lnTo>
                    <a:pt x="34" y="47"/>
                  </a:lnTo>
                  <a:lnTo>
                    <a:pt x="45" y="33"/>
                  </a:lnTo>
                  <a:lnTo>
                    <a:pt x="54" y="22"/>
                  </a:lnTo>
                  <a:lnTo>
                    <a:pt x="62" y="13"/>
                  </a:lnTo>
                  <a:lnTo>
                    <a:pt x="72" y="4"/>
                  </a:lnTo>
                  <a:lnTo>
                    <a:pt x="74" y="2"/>
                  </a:lnTo>
                  <a:lnTo>
                    <a:pt x="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2" name="Freeform 1539"/>
            <p:cNvSpPr>
              <a:spLocks/>
            </p:cNvSpPr>
            <p:nvPr/>
          </p:nvSpPr>
          <p:spPr bwMode="auto">
            <a:xfrm>
              <a:off x="5097208" y="3145847"/>
              <a:ext cx="132742" cy="120100"/>
            </a:xfrm>
            <a:custGeom>
              <a:avLst/>
              <a:gdLst/>
              <a:ahLst/>
              <a:cxnLst>
                <a:cxn ang="0">
                  <a:pos x="36" y="0"/>
                </a:cxn>
                <a:cxn ang="0">
                  <a:pos x="40" y="14"/>
                </a:cxn>
                <a:cxn ang="0">
                  <a:pos x="46" y="29"/>
                </a:cxn>
                <a:cxn ang="0">
                  <a:pos x="55" y="44"/>
                </a:cxn>
                <a:cxn ang="0">
                  <a:pos x="63" y="57"/>
                </a:cxn>
                <a:cxn ang="0">
                  <a:pos x="48" y="53"/>
                </a:cxn>
                <a:cxn ang="0">
                  <a:pos x="31" y="51"/>
                </a:cxn>
                <a:cxn ang="0">
                  <a:pos x="15" y="49"/>
                </a:cxn>
                <a:cxn ang="0">
                  <a:pos x="0" y="50"/>
                </a:cxn>
                <a:cxn ang="0">
                  <a:pos x="27" y="31"/>
                </a:cxn>
                <a:cxn ang="0">
                  <a:pos x="36" y="0"/>
                </a:cxn>
              </a:cxnLst>
              <a:rect l="0" t="0" r="r" b="b"/>
              <a:pathLst>
                <a:path w="63" h="57">
                  <a:moveTo>
                    <a:pt x="36" y="0"/>
                  </a:moveTo>
                  <a:lnTo>
                    <a:pt x="40" y="14"/>
                  </a:lnTo>
                  <a:lnTo>
                    <a:pt x="46" y="29"/>
                  </a:lnTo>
                  <a:lnTo>
                    <a:pt x="55" y="44"/>
                  </a:lnTo>
                  <a:lnTo>
                    <a:pt x="63" y="57"/>
                  </a:lnTo>
                  <a:lnTo>
                    <a:pt x="48" y="53"/>
                  </a:lnTo>
                  <a:lnTo>
                    <a:pt x="31" y="51"/>
                  </a:lnTo>
                  <a:lnTo>
                    <a:pt x="15" y="49"/>
                  </a:lnTo>
                  <a:lnTo>
                    <a:pt x="0" y="50"/>
                  </a:lnTo>
                  <a:lnTo>
                    <a:pt x="27" y="3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3" name="Freeform 1540"/>
            <p:cNvSpPr>
              <a:spLocks/>
            </p:cNvSpPr>
            <p:nvPr/>
          </p:nvSpPr>
          <p:spPr bwMode="auto">
            <a:xfrm>
              <a:off x="5248912" y="2741301"/>
              <a:ext cx="309730" cy="476184"/>
            </a:xfrm>
            <a:custGeom>
              <a:avLst/>
              <a:gdLst/>
              <a:ahLst/>
              <a:cxnLst>
                <a:cxn ang="0">
                  <a:pos x="131" y="0"/>
                </a:cxn>
                <a:cxn ang="0">
                  <a:pos x="131" y="1"/>
                </a:cxn>
                <a:cxn ang="0">
                  <a:pos x="147" y="5"/>
                </a:cxn>
                <a:cxn ang="0">
                  <a:pos x="145" y="8"/>
                </a:cxn>
                <a:cxn ang="0">
                  <a:pos x="145" y="10"/>
                </a:cxn>
                <a:cxn ang="0">
                  <a:pos x="145" y="12"/>
                </a:cxn>
                <a:cxn ang="0">
                  <a:pos x="143" y="16"/>
                </a:cxn>
                <a:cxn ang="0">
                  <a:pos x="143" y="20"/>
                </a:cxn>
                <a:cxn ang="0">
                  <a:pos x="140" y="31"/>
                </a:cxn>
                <a:cxn ang="0">
                  <a:pos x="136" y="44"/>
                </a:cxn>
                <a:cxn ang="0">
                  <a:pos x="131" y="58"/>
                </a:cxn>
                <a:cxn ang="0">
                  <a:pos x="125" y="74"/>
                </a:cxn>
                <a:cxn ang="0">
                  <a:pos x="118" y="91"/>
                </a:cxn>
                <a:cxn ang="0">
                  <a:pos x="109" y="108"/>
                </a:cxn>
                <a:cxn ang="0">
                  <a:pos x="100" y="126"/>
                </a:cxn>
                <a:cxn ang="0">
                  <a:pos x="89" y="145"/>
                </a:cxn>
                <a:cxn ang="0">
                  <a:pos x="88" y="147"/>
                </a:cxn>
                <a:cxn ang="0">
                  <a:pos x="75" y="165"/>
                </a:cxn>
                <a:cxn ang="0">
                  <a:pos x="61" y="182"/>
                </a:cxn>
                <a:cxn ang="0">
                  <a:pos x="46" y="198"/>
                </a:cxn>
                <a:cxn ang="0">
                  <a:pos x="29" y="213"/>
                </a:cxn>
                <a:cxn ang="0">
                  <a:pos x="26" y="214"/>
                </a:cxn>
                <a:cxn ang="0">
                  <a:pos x="9" y="226"/>
                </a:cxn>
                <a:cxn ang="0">
                  <a:pos x="0" y="213"/>
                </a:cxn>
                <a:cxn ang="0">
                  <a:pos x="18" y="200"/>
                </a:cxn>
                <a:cxn ang="0">
                  <a:pos x="34" y="186"/>
                </a:cxn>
                <a:cxn ang="0">
                  <a:pos x="49" y="170"/>
                </a:cxn>
                <a:cxn ang="0">
                  <a:pos x="63" y="153"/>
                </a:cxn>
                <a:cxn ang="0">
                  <a:pos x="74" y="138"/>
                </a:cxn>
                <a:cxn ang="0">
                  <a:pos x="85" y="120"/>
                </a:cxn>
                <a:cxn ang="0">
                  <a:pos x="94" y="102"/>
                </a:cxn>
                <a:cxn ang="0">
                  <a:pos x="103" y="85"/>
                </a:cxn>
                <a:cxn ang="0">
                  <a:pos x="110" y="68"/>
                </a:cxn>
                <a:cxn ang="0">
                  <a:pos x="116" y="52"/>
                </a:cxn>
                <a:cxn ang="0">
                  <a:pos x="121" y="38"/>
                </a:cxn>
                <a:cxn ang="0">
                  <a:pos x="125" y="25"/>
                </a:cxn>
                <a:cxn ang="0">
                  <a:pos x="128" y="14"/>
                </a:cxn>
                <a:cxn ang="0">
                  <a:pos x="128" y="10"/>
                </a:cxn>
                <a:cxn ang="0">
                  <a:pos x="130" y="6"/>
                </a:cxn>
                <a:cxn ang="0">
                  <a:pos x="130" y="3"/>
                </a:cxn>
                <a:cxn ang="0">
                  <a:pos x="130" y="1"/>
                </a:cxn>
                <a:cxn ang="0">
                  <a:pos x="131" y="0"/>
                </a:cxn>
              </a:cxnLst>
              <a:rect l="0" t="0" r="r" b="b"/>
              <a:pathLst>
                <a:path w="147" h="226">
                  <a:moveTo>
                    <a:pt x="131" y="0"/>
                  </a:moveTo>
                  <a:lnTo>
                    <a:pt x="131" y="1"/>
                  </a:lnTo>
                  <a:lnTo>
                    <a:pt x="147" y="5"/>
                  </a:lnTo>
                  <a:lnTo>
                    <a:pt x="145" y="8"/>
                  </a:lnTo>
                  <a:lnTo>
                    <a:pt x="145" y="10"/>
                  </a:lnTo>
                  <a:lnTo>
                    <a:pt x="145" y="12"/>
                  </a:lnTo>
                  <a:lnTo>
                    <a:pt x="143" y="16"/>
                  </a:lnTo>
                  <a:lnTo>
                    <a:pt x="143" y="20"/>
                  </a:lnTo>
                  <a:lnTo>
                    <a:pt x="140" y="31"/>
                  </a:lnTo>
                  <a:lnTo>
                    <a:pt x="136" y="44"/>
                  </a:lnTo>
                  <a:lnTo>
                    <a:pt x="131" y="58"/>
                  </a:lnTo>
                  <a:lnTo>
                    <a:pt x="125" y="74"/>
                  </a:lnTo>
                  <a:lnTo>
                    <a:pt x="118" y="91"/>
                  </a:lnTo>
                  <a:lnTo>
                    <a:pt x="109" y="108"/>
                  </a:lnTo>
                  <a:lnTo>
                    <a:pt x="100" y="126"/>
                  </a:lnTo>
                  <a:lnTo>
                    <a:pt x="89" y="145"/>
                  </a:lnTo>
                  <a:lnTo>
                    <a:pt x="88" y="147"/>
                  </a:lnTo>
                  <a:lnTo>
                    <a:pt x="75" y="165"/>
                  </a:lnTo>
                  <a:lnTo>
                    <a:pt x="61" y="182"/>
                  </a:lnTo>
                  <a:lnTo>
                    <a:pt x="46" y="198"/>
                  </a:lnTo>
                  <a:lnTo>
                    <a:pt x="29" y="213"/>
                  </a:lnTo>
                  <a:lnTo>
                    <a:pt x="26" y="214"/>
                  </a:lnTo>
                  <a:lnTo>
                    <a:pt x="9" y="226"/>
                  </a:lnTo>
                  <a:lnTo>
                    <a:pt x="0" y="213"/>
                  </a:lnTo>
                  <a:lnTo>
                    <a:pt x="18" y="200"/>
                  </a:lnTo>
                  <a:lnTo>
                    <a:pt x="34" y="186"/>
                  </a:lnTo>
                  <a:lnTo>
                    <a:pt x="49" y="170"/>
                  </a:lnTo>
                  <a:lnTo>
                    <a:pt x="63" y="153"/>
                  </a:lnTo>
                  <a:lnTo>
                    <a:pt x="74" y="138"/>
                  </a:lnTo>
                  <a:lnTo>
                    <a:pt x="85" y="120"/>
                  </a:lnTo>
                  <a:lnTo>
                    <a:pt x="94" y="102"/>
                  </a:lnTo>
                  <a:lnTo>
                    <a:pt x="103" y="85"/>
                  </a:lnTo>
                  <a:lnTo>
                    <a:pt x="110" y="68"/>
                  </a:lnTo>
                  <a:lnTo>
                    <a:pt x="116" y="52"/>
                  </a:lnTo>
                  <a:lnTo>
                    <a:pt x="121" y="38"/>
                  </a:lnTo>
                  <a:lnTo>
                    <a:pt x="125" y="25"/>
                  </a:lnTo>
                  <a:lnTo>
                    <a:pt x="128" y="14"/>
                  </a:lnTo>
                  <a:lnTo>
                    <a:pt x="128" y="10"/>
                  </a:lnTo>
                  <a:lnTo>
                    <a:pt x="130" y="6"/>
                  </a:lnTo>
                  <a:lnTo>
                    <a:pt x="130" y="3"/>
                  </a:lnTo>
                  <a:lnTo>
                    <a:pt x="130" y="1"/>
                  </a:lnTo>
                  <a:lnTo>
                    <a:pt x="1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4" name="Freeform 1541"/>
            <p:cNvSpPr>
              <a:spLocks/>
            </p:cNvSpPr>
            <p:nvPr/>
          </p:nvSpPr>
          <p:spPr bwMode="auto">
            <a:xfrm>
              <a:off x="5189916" y="3131098"/>
              <a:ext cx="130635" cy="115886"/>
            </a:xfrm>
            <a:custGeom>
              <a:avLst/>
              <a:gdLst/>
              <a:ahLst/>
              <a:cxnLst>
                <a:cxn ang="0">
                  <a:pos x="30" y="0"/>
                </a:cxn>
                <a:cxn ang="0">
                  <a:pos x="37" y="32"/>
                </a:cxn>
                <a:cxn ang="0">
                  <a:pos x="62" y="52"/>
                </a:cxn>
                <a:cxn ang="0">
                  <a:pos x="47" y="51"/>
                </a:cxn>
                <a:cxn ang="0">
                  <a:pos x="31" y="51"/>
                </a:cxn>
                <a:cxn ang="0">
                  <a:pos x="15" y="52"/>
                </a:cxn>
                <a:cxn ang="0">
                  <a:pos x="0" y="55"/>
                </a:cxn>
                <a:cxn ang="0">
                  <a:pos x="9" y="42"/>
                </a:cxn>
                <a:cxn ang="0">
                  <a:pos x="17" y="28"/>
                </a:cxn>
                <a:cxn ang="0">
                  <a:pos x="25" y="13"/>
                </a:cxn>
                <a:cxn ang="0">
                  <a:pos x="30" y="0"/>
                </a:cxn>
              </a:cxnLst>
              <a:rect l="0" t="0" r="r" b="b"/>
              <a:pathLst>
                <a:path w="62" h="55">
                  <a:moveTo>
                    <a:pt x="30" y="0"/>
                  </a:moveTo>
                  <a:lnTo>
                    <a:pt x="37" y="32"/>
                  </a:lnTo>
                  <a:lnTo>
                    <a:pt x="62" y="52"/>
                  </a:lnTo>
                  <a:lnTo>
                    <a:pt x="47" y="51"/>
                  </a:lnTo>
                  <a:lnTo>
                    <a:pt x="31" y="51"/>
                  </a:lnTo>
                  <a:lnTo>
                    <a:pt x="15" y="52"/>
                  </a:lnTo>
                  <a:lnTo>
                    <a:pt x="0" y="55"/>
                  </a:lnTo>
                  <a:lnTo>
                    <a:pt x="9" y="42"/>
                  </a:lnTo>
                  <a:lnTo>
                    <a:pt x="17" y="28"/>
                  </a:lnTo>
                  <a:lnTo>
                    <a:pt x="25" y="13"/>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2" name="Freeform 1617"/>
            <p:cNvSpPr>
              <a:spLocks noEditPoints="1"/>
            </p:cNvSpPr>
            <p:nvPr/>
          </p:nvSpPr>
          <p:spPr bwMode="auto">
            <a:xfrm>
              <a:off x="4119556" y="5448809"/>
              <a:ext cx="117992" cy="145384"/>
            </a:xfrm>
            <a:custGeom>
              <a:avLst/>
              <a:gdLst/>
              <a:ahLst/>
              <a:cxnLst>
                <a:cxn ang="0">
                  <a:pos x="40" y="33"/>
                </a:cxn>
                <a:cxn ang="0">
                  <a:pos x="29" y="34"/>
                </a:cxn>
                <a:cxn ang="0">
                  <a:pos x="23" y="35"/>
                </a:cxn>
                <a:cxn ang="0">
                  <a:pos x="17" y="38"/>
                </a:cxn>
                <a:cxn ang="0">
                  <a:pos x="13" y="41"/>
                </a:cxn>
                <a:cxn ang="0">
                  <a:pos x="12" y="50"/>
                </a:cxn>
                <a:cxn ang="0">
                  <a:pos x="14" y="54"/>
                </a:cxn>
                <a:cxn ang="0">
                  <a:pos x="19" y="58"/>
                </a:cxn>
                <a:cxn ang="0">
                  <a:pos x="25" y="59"/>
                </a:cxn>
                <a:cxn ang="0">
                  <a:pos x="33" y="57"/>
                </a:cxn>
                <a:cxn ang="0">
                  <a:pos x="41" y="54"/>
                </a:cxn>
                <a:cxn ang="0">
                  <a:pos x="45" y="32"/>
                </a:cxn>
                <a:cxn ang="0">
                  <a:pos x="34" y="0"/>
                </a:cxn>
                <a:cxn ang="0">
                  <a:pos x="43" y="2"/>
                </a:cxn>
                <a:cxn ang="0">
                  <a:pos x="49" y="5"/>
                </a:cxn>
                <a:cxn ang="0">
                  <a:pos x="54" y="12"/>
                </a:cxn>
                <a:cxn ang="0">
                  <a:pos x="56" y="23"/>
                </a:cxn>
                <a:cxn ang="0">
                  <a:pos x="45" y="67"/>
                </a:cxn>
                <a:cxn ang="0">
                  <a:pos x="43" y="61"/>
                </a:cxn>
                <a:cxn ang="0">
                  <a:pos x="38" y="64"/>
                </a:cxn>
                <a:cxn ang="0">
                  <a:pos x="34" y="67"/>
                </a:cxn>
                <a:cxn ang="0">
                  <a:pos x="26" y="68"/>
                </a:cxn>
                <a:cxn ang="0">
                  <a:pos x="13" y="68"/>
                </a:cxn>
                <a:cxn ang="0">
                  <a:pos x="2" y="56"/>
                </a:cxn>
                <a:cxn ang="0">
                  <a:pos x="1" y="41"/>
                </a:cxn>
                <a:cxn ang="0">
                  <a:pos x="6" y="33"/>
                </a:cxn>
                <a:cxn ang="0">
                  <a:pos x="19" y="26"/>
                </a:cxn>
                <a:cxn ang="0">
                  <a:pos x="45" y="23"/>
                </a:cxn>
                <a:cxn ang="0">
                  <a:pos x="45" y="17"/>
                </a:cxn>
                <a:cxn ang="0">
                  <a:pos x="43" y="14"/>
                </a:cxn>
                <a:cxn ang="0">
                  <a:pos x="40" y="12"/>
                </a:cxn>
                <a:cxn ang="0">
                  <a:pos x="31" y="9"/>
                </a:cxn>
                <a:cxn ang="0">
                  <a:pos x="18" y="10"/>
                </a:cxn>
                <a:cxn ang="0">
                  <a:pos x="7" y="14"/>
                </a:cxn>
                <a:cxn ang="0">
                  <a:pos x="6" y="3"/>
                </a:cxn>
                <a:cxn ang="0">
                  <a:pos x="15" y="1"/>
                </a:cxn>
              </a:cxnLst>
              <a:rect l="0" t="0" r="r" b="b"/>
              <a:pathLst>
                <a:path w="56" h="69">
                  <a:moveTo>
                    <a:pt x="45" y="32"/>
                  </a:moveTo>
                  <a:lnTo>
                    <a:pt x="40" y="33"/>
                  </a:lnTo>
                  <a:lnTo>
                    <a:pt x="33" y="34"/>
                  </a:lnTo>
                  <a:lnTo>
                    <a:pt x="29" y="34"/>
                  </a:lnTo>
                  <a:lnTo>
                    <a:pt x="25" y="34"/>
                  </a:lnTo>
                  <a:lnTo>
                    <a:pt x="23" y="35"/>
                  </a:lnTo>
                  <a:lnTo>
                    <a:pt x="19" y="36"/>
                  </a:lnTo>
                  <a:lnTo>
                    <a:pt x="17" y="38"/>
                  </a:lnTo>
                  <a:lnTo>
                    <a:pt x="15" y="39"/>
                  </a:lnTo>
                  <a:lnTo>
                    <a:pt x="13" y="41"/>
                  </a:lnTo>
                  <a:lnTo>
                    <a:pt x="12" y="44"/>
                  </a:lnTo>
                  <a:lnTo>
                    <a:pt x="12" y="50"/>
                  </a:lnTo>
                  <a:lnTo>
                    <a:pt x="13" y="52"/>
                  </a:lnTo>
                  <a:lnTo>
                    <a:pt x="14" y="54"/>
                  </a:lnTo>
                  <a:lnTo>
                    <a:pt x="15" y="55"/>
                  </a:lnTo>
                  <a:lnTo>
                    <a:pt x="19" y="58"/>
                  </a:lnTo>
                  <a:lnTo>
                    <a:pt x="22" y="59"/>
                  </a:lnTo>
                  <a:lnTo>
                    <a:pt x="25" y="59"/>
                  </a:lnTo>
                  <a:lnTo>
                    <a:pt x="30" y="58"/>
                  </a:lnTo>
                  <a:lnTo>
                    <a:pt x="33" y="57"/>
                  </a:lnTo>
                  <a:lnTo>
                    <a:pt x="36" y="56"/>
                  </a:lnTo>
                  <a:lnTo>
                    <a:pt x="41" y="54"/>
                  </a:lnTo>
                  <a:lnTo>
                    <a:pt x="45" y="51"/>
                  </a:lnTo>
                  <a:lnTo>
                    <a:pt x="45" y="32"/>
                  </a:lnTo>
                  <a:close/>
                  <a:moveTo>
                    <a:pt x="28" y="0"/>
                  </a:moveTo>
                  <a:lnTo>
                    <a:pt x="34" y="0"/>
                  </a:lnTo>
                  <a:lnTo>
                    <a:pt x="40" y="1"/>
                  </a:lnTo>
                  <a:lnTo>
                    <a:pt x="43" y="2"/>
                  </a:lnTo>
                  <a:lnTo>
                    <a:pt x="46" y="3"/>
                  </a:lnTo>
                  <a:lnTo>
                    <a:pt x="49" y="5"/>
                  </a:lnTo>
                  <a:lnTo>
                    <a:pt x="53" y="9"/>
                  </a:lnTo>
                  <a:lnTo>
                    <a:pt x="54" y="12"/>
                  </a:lnTo>
                  <a:lnTo>
                    <a:pt x="55" y="17"/>
                  </a:lnTo>
                  <a:lnTo>
                    <a:pt x="56" y="23"/>
                  </a:lnTo>
                  <a:lnTo>
                    <a:pt x="56" y="67"/>
                  </a:lnTo>
                  <a:lnTo>
                    <a:pt x="45" y="67"/>
                  </a:lnTo>
                  <a:lnTo>
                    <a:pt x="45" y="60"/>
                  </a:lnTo>
                  <a:lnTo>
                    <a:pt x="43" y="61"/>
                  </a:lnTo>
                  <a:lnTo>
                    <a:pt x="41" y="63"/>
                  </a:lnTo>
                  <a:lnTo>
                    <a:pt x="38" y="64"/>
                  </a:lnTo>
                  <a:lnTo>
                    <a:pt x="36" y="66"/>
                  </a:lnTo>
                  <a:lnTo>
                    <a:pt x="34" y="67"/>
                  </a:lnTo>
                  <a:lnTo>
                    <a:pt x="30" y="68"/>
                  </a:lnTo>
                  <a:lnTo>
                    <a:pt x="26" y="68"/>
                  </a:lnTo>
                  <a:lnTo>
                    <a:pt x="21" y="69"/>
                  </a:lnTo>
                  <a:lnTo>
                    <a:pt x="13" y="68"/>
                  </a:lnTo>
                  <a:lnTo>
                    <a:pt x="6" y="63"/>
                  </a:lnTo>
                  <a:lnTo>
                    <a:pt x="2" y="56"/>
                  </a:lnTo>
                  <a:lnTo>
                    <a:pt x="0" y="48"/>
                  </a:lnTo>
                  <a:lnTo>
                    <a:pt x="1" y="41"/>
                  </a:lnTo>
                  <a:lnTo>
                    <a:pt x="4" y="36"/>
                  </a:lnTo>
                  <a:lnTo>
                    <a:pt x="6" y="33"/>
                  </a:lnTo>
                  <a:lnTo>
                    <a:pt x="13" y="29"/>
                  </a:lnTo>
                  <a:lnTo>
                    <a:pt x="19" y="26"/>
                  </a:lnTo>
                  <a:lnTo>
                    <a:pt x="27" y="25"/>
                  </a:lnTo>
                  <a:lnTo>
                    <a:pt x="45" y="23"/>
                  </a:lnTo>
                  <a:lnTo>
                    <a:pt x="45" y="19"/>
                  </a:lnTo>
                  <a:lnTo>
                    <a:pt x="45" y="17"/>
                  </a:lnTo>
                  <a:lnTo>
                    <a:pt x="44" y="16"/>
                  </a:lnTo>
                  <a:lnTo>
                    <a:pt x="43" y="14"/>
                  </a:lnTo>
                  <a:lnTo>
                    <a:pt x="41" y="12"/>
                  </a:lnTo>
                  <a:lnTo>
                    <a:pt x="40" y="12"/>
                  </a:lnTo>
                  <a:lnTo>
                    <a:pt x="38" y="10"/>
                  </a:lnTo>
                  <a:lnTo>
                    <a:pt x="31" y="9"/>
                  </a:lnTo>
                  <a:lnTo>
                    <a:pt x="28" y="9"/>
                  </a:lnTo>
                  <a:lnTo>
                    <a:pt x="18" y="10"/>
                  </a:lnTo>
                  <a:lnTo>
                    <a:pt x="13" y="12"/>
                  </a:lnTo>
                  <a:lnTo>
                    <a:pt x="7" y="14"/>
                  </a:lnTo>
                  <a:lnTo>
                    <a:pt x="6" y="14"/>
                  </a:lnTo>
                  <a:lnTo>
                    <a:pt x="6" y="3"/>
                  </a:lnTo>
                  <a:lnTo>
                    <a:pt x="8" y="2"/>
                  </a:lnTo>
                  <a:lnTo>
                    <a:pt x="15" y="1"/>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3" name="Freeform 1618"/>
            <p:cNvSpPr>
              <a:spLocks/>
            </p:cNvSpPr>
            <p:nvPr/>
          </p:nvSpPr>
          <p:spPr bwMode="auto">
            <a:xfrm>
              <a:off x="4277581" y="5398241"/>
              <a:ext cx="75852" cy="244413"/>
            </a:xfrm>
            <a:custGeom>
              <a:avLst/>
              <a:gdLst/>
              <a:ahLst/>
              <a:cxnLst>
                <a:cxn ang="0">
                  <a:pos x="0" y="0"/>
                </a:cxn>
                <a:cxn ang="0">
                  <a:pos x="14" y="0"/>
                </a:cxn>
                <a:cxn ang="0">
                  <a:pos x="23" y="12"/>
                </a:cxn>
                <a:cxn ang="0">
                  <a:pos x="29" y="26"/>
                </a:cxn>
                <a:cxn ang="0">
                  <a:pos x="34" y="41"/>
                </a:cxn>
                <a:cxn ang="0">
                  <a:pos x="36" y="58"/>
                </a:cxn>
                <a:cxn ang="0">
                  <a:pos x="35" y="69"/>
                </a:cxn>
                <a:cxn ang="0">
                  <a:pos x="33" y="79"/>
                </a:cxn>
                <a:cxn ang="0">
                  <a:pos x="29" y="89"/>
                </a:cxn>
                <a:cxn ang="0">
                  <a:pos x="23" y="103"/>
                </a:cxn>
                <a:cxn ang="0">
                  <a:pos x="14" y="116"/>
                </a:cxn>
                <a:cxn ang="0">
                  <a:pos x="0" y="116"/>
                </a:cxn>
                <a:cxn ang="0">
                  <a:pos x="0" y="115"/>
                </a:cxn>
                <a:cxn ang="0">
                  <a:pos x="5" y="110"/>
                </a:cxn>
                <a:cxn ang="0">
                  <a:pos x="9" y="105"/>
                </a:cxn>
                <a:cxn ang="0">
                  <a:pos x="17" y="92"/>
                </a:cxn>
                <a:cxn ang="0">
                  <a:pos x="23" y="76"/>
                </a:cxn>
                <a:cxn ang="0">
                  <a:pos x="25" y="67"/>
                </a:cxn>
                <a:cxn ang="0">
                  <a:pos x="25" y="48"/>
                </a:cxn>
                <a:cxn ang="0">
                  <a:pos x="21" y="30"/>
                </a:cxn>
                <a:cxn ang="0">
                  <a:pos x="17" y="23"/>
                </a:cxn>
                <a:cxn ang="0">
                  <a:pos x="13" y="16"/>
                </a:cxn>
                <a:cxn ang="0">
                  <a:pos x="9" y="10"/>
                </a:cxn>
                <a:cxn ang="0">
                  <a:pos x="5" y="4"/>
                </a:cxn>
                <a:cxn ang="0">
                  <a:pos x="0" y="0"/>
                </a:cxn>
                <a:cxn ang="0">
                  <a:pos x="0" y="0"/>
                </a:cxn>
              </a:cxnLst>
              <a:rect l="0" t="0" r="r" b="b"/>
              <a:pathLst>
                <a:path w="36" h="116">
                  <a:moveTo>
                    <a:pt x="0" y="0"/>
                  </a:moveTo>
                  <a:lnTo>
                    <a:pt x="14" y="0"/>
                  </a:lnTo>
                  <a:lnTo>
                    <a:pt x="23" y="12"/>
                  </a:lnTo>
                  <a:lnTo>
                    <a:pt x="29" y="26"/>
                  </a:lnTo>
                  <a:lnTo>
                    <a:pt x="34" y="41"/>
                  </a:lnTo>
                  <a:lnTo>
                    <a:pt x="36" y="58"/>
                  </a:lnTo>
                  <a:lnTo>
                    <a:pt x="35" y="69"/>
                  </a:lnTo>
                  <a:lnTo>
                    <a:pt x="33" y="79"/>
                  </a:lnTo>
                  <a:lnTo>
                    <a:pt x="29" y="89"/>
                  </a:lnTo>
                  <a:lnTo>
                    <a:pt x="23" y="103"/>
                  </a:lnTo>
                  <a:lnTo>
                    <a:pt x="14" y="116"/>
                  </a:lnTo>
                  <a:lnTo>
                    <a:pt x="0" y="116"/>
                  </a:lnTo>
                  <a:lnTo>
                    <a:pt x="0" y="115"/>
                  </a:lnTo>
                  <a:lnTo>
                    <a:pt x="5" y="110"/>
                  </a:lnTo>
                  <a:lnTo>
                    <a:pt x="9" y="105"/>
                  </a:lnTo>
                  <a:lnTo>
                    <a:pt x="17" y="92"/>
                  </a:lnTo>
                  <a:lnTo>
                    <a:pt x="23" y="76"/>
                  </a:lnTo>
                  <a:lnTo>
                    <a:pt x="25" y="67"/>
                  </a:lnTo>
                  <a:lnTo>
                    <a:pt x="25" y="48"/>
                  </a:lnTo>
                  <a:lnTo>
                    <a:pt x="21" y="30"/>
                  </a:lnTo>
                  <a:lnTo>
                    <a:pt x="17" y="23"/>
                  </a:lnTo>
                  <a:lnTo>
                    <a:pt x="13" y="16"/>
                  </a:lnTo>
                  <a:lnTo>
                    <a:pt x="9" y="10"/>
                  </a:lnTo>
                  <a:lnTo>
                    <a:pt x="5" y="4"/>
                  </a:lnTo>
                  <a:lnTo>
                    <a:pt x="0" y="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4" name="Freeform 1619"/>
            <p:cNvSpPr>
              <a:spLocks noEditPoints="1"/>
            </p:cNvSpPr>
            <p:nvPr/>
          </p:nvSpPr>
          <p:spPr bwMode="auto">
            <a:xfrm>
              <a:off x="4488282" y="5404562"/>
              <a:ext cx="139063" cy="185417"/>
            </a:xfrm>
            <a:custGeom>
              <a:avLst/>
              <a:gdLst/>
              <a:ahLst/>
              <a:cxnLst>
                <a:cxn ang="0">
                  <a:pos x="12" y="78"/>
                </a:cxn>
                <a:cxn ang="0">
                  <a:pos x="40" y="77"/>
                </a:cxn>
                <a:cxn ang="0">
                  <a:pos x="46" y="76"/>
                </a:cxn>
                <a:cxn ang="0">
                  <a:pos x="51" y="71"/>
                </a:cxn>
                <a:cxn ang="0">
                  <a:pos x="53" y="67"/>
                </a:cxn>
                <a:cxn ang="0">
                  <a:pos x="54" y="58"/>
                </a:cxn>
                <a:cxn ang="0">
                  <a:pos x="53" y="53"/>
                </a:cxn>
                <a:cxn ang="0">
                  <a:pos x="49" y="49"/>
                </a:cxn>
                <a:cxn ang="0">
                  <a:pos x="40" y="46"/>
                </a:cxn>
                <a:cxn ang="0">
                  <a:pos x="12" y="10"/>
                </a:cxn>
                <a:cxn ang="0">
                  <a:pos x="33" y="36"/>
                </a:cxn>
                <a:cxn ang="0">
                  <a:pos x="39" y="34"/>
                </a:cxn>
                <a:cxn ang="0">
                  <a:pos x="45" y="30"/>
                </a:cxn>
                <a:cxn ang="0">
                  <a:pos x="47" y="25"/>
                </a:cxn>
                <a:cxn ang="0">
                  <a:pos x="46" y="16"/>
                </a:cxn>
                <a:cxn ang="0">
                  <a:pos x="43" y="13"/>
                </a:cxn>
                <a:cxn ang="0">
                  <a:pos x="36" y="11"/>
                </a:cxn>
                <a:cxn ang="0">
                  <a:pos x="30" y="10"/>
                </a:cxn>
                <a:cxn ang="0">
                  <a:pos x="0" y="0"/>
                </a:cxn>
                <a:cxn ang="0">
                  <a:pos x="34" y="1"/>
                </a:cxn>
                <a:cxn ang="0">
                  <a:pos x="45" y="2"/>
                </a:cxn>
                <a:cxn ang="0">
                  <a:pos x="53" y="6"/>
                </a:cxn>
                <a:cxn ang="0">
                  <a:pos x="57" y="10"/>
                </a:cxn>
                <a:cxn ang="0">
                  <a:pos x="59" y="16"/>
                </a:cxn>
                <a:cxn ang="0">
                  <a:pos x="58" y="24"/>
                </a:cxn>
                <a:cxn ang="0">
                  <a:pos x="56" y="31"/>
                </a:cxn>
                <a:cxn ang="0">
                  <a:pos x="51" y="36"/>
                </a:cxn>
                <a:cxn ang="0">
                  <a:pos x="47" y="38"/>
                </a:cxn>
                <a:cxn ang="0">
                  <a:pos x="62" y="46"/>
                </a:cxn>
                <a:cxn ang="0">
                  <a:pos x="66" y="61"/>
                </a:cxn>
                <a:cxn ang="0">
                  <a:pos x="64" y="72"/>
                </a:cxn>
                <a:cxn ang="0">
                  <a:pos x="60" y="78"/>
                </a:cxn>
                <a:cxn ang="0">
                  <a:pos x="54" y="83"/>
                </a:cxn>
                <a:cxn ang="0">
                  <a:pos x="47" y="87"/>
                </a:cxn>
                <a:cxn ang="0">
                  <a:pos x="32" y="88"/>
                </a:cxn>
                <a:cxn ang="0">
                  <a:pos x="0" y="0"/>
                </a:cxn>
              </a:cxnLst>
              <a:rect l="0" t="0" r="r" b="b"/>
              <a:pathLst>
                <a:path w="66" h="88">
                  <a:moveTo>
                    <a:pt x="12" y="46"/>
                  </a:moveTo>
                  <a:lnTo>
                    <a:pt x="12" y="78"/>
                  </a:lnTo>
                  <a:lnTo>
                    <a:pt x="34" y="78"/>
                  </a:lnTo>
                  <a:lnTo>
                    <a:pt x="40" y="77"/>
                  </a:lnTo>
                  <a:lnTo>
                    <a:pt x="43" y="76"/>
                  </a:lnTo>
                  <a:lnTo>
                    <a:pt x="46" y="76"/>
                  </a:lnTo>
                  <a:lnTo>
                    <a:pt x="48" y="74"/>
                  </a:lnTo>
                  <a:lnTo>
                    <a:pt x="51" y="71"/>
                  </a:lnTo>
                  <a:lnTo>
                    <a:pt x="53" y="69"/>
                  </a:lnTo>
                  <a:lnTo>
                    <a:pt x="53" y="67"/>
                  </a:lnTo>
                  <a:lnTo>
                    <a:pt x="54" y="64"/>
                  </a:lnTo>
                  <a:lnTo>
                    <a:pt x="54" y="58"/>
                  </a:lnTo>
                  <a:lnTo>
                    <a:pt x="53" y="55"/>
                  </a:lnTo>
                  <a:lnTo>
                    <a:pt x="53" y="53"/>
                  </a:lnTo>
                  <a:lnTo>
                    <a:pt x="51" y="51"/>
                  </a:lnTo>
                  <a:lnTo>
                    <a:pt x="49" y="49"/>
                  </a:lnTo>
                  <a:lnTo>
                    <a:pt x="44" y="46"/>
                  </a:lnTo>
                  <a:lnTo>
                    <a:pt x="40" y="46"/>
                  </a:lnTo>
                  <a:lnTo>
                    <a:pt x="12" y="46"/>
                  </a:lnTo>
                  <a:close/>
                  <a:moveTo>
                    <a:pt x="12" y="10"/>
                  </a:moveTo>
                  <a:lnTo>
                    <a:pt x="12" y="36"/>
                  </a:lnTo>
                  <a:lnTo>
                    <a:pt x="33" y="36"/>
                  </a:lnTo>
                  <a:lnTo>
                    <a:pt x="36" y="35"/>
                  </a:lnTo>
                  <a:lnTo>
                    <a:pt x="39" y="34"/>
                  </a:lnTo>
                  <a:lnTo>
                    <a:pt x="42" y="33"/>
                  </a:lnTo>
                  <a:lnTo>
                    <a:pt x="45" y="30"/>
                  </a:lnTo>
                  <a:lnTo>
                    <a:pt x="45" y="28"/>
                  </a:lnTo>
                  <a:lnTo>
                    <a:pt x="47" y="25"/>
                  </a:lnTo>
                  <a:lnTo>
                    <a:pt x="47" y="18"/>
                  </a:lnTo>
                  <a:lnTo>
                    <a:pt x="46" y="16"/>
                  </a:lnTo>
                  <a:lnTo>
                    <a:pt x="45" y="14"/>
                  </a:lnTo>
                  <a:lnTo>
                    <a:pt x="43" y="13"/>
                  </a:lnTo>
                  <a:lnTo>
                    <a:pt x="39" y="12"/>
                  </a:lnTo>
                  <a:lnTo>
                    <a:pt x="36" y="11"/>
                  </a:lnTo>
                  <a:lnTo>
                    <a:pt x="33" y="11"/>
                  </a:lnTo>
                  <a:lnTo>
                    <a:pt x="30" y="10"/>
                  </a:lnTo>
                  <a:lnTo>
                    <a:pt x="12" y="10"/>
                  </a:lnTo>
                  <a:close/>
                  <a:moveTo>
                    <a:pt x="0" y="0"/>
                  </a:moveTo>
                  <a:lnTo>
                    <a:pt x="26" y="0"/>
                  </a:lnTo>
                  <a:lnTo>
                    <a:pt x="34" y="1"/>
                  </a:lnTo>
                  <a:lnTo>
                    <a:pt x="41" y="1"/>
                  </a:lnTo>
                  <a:lnTo>
                    <a:pt x="45" y="2"/>
                  </a:lnTo>
                  <a:lnTo>
                    <a:pt x="50" y="4"/>
                  </a:lnTo>
                  <a:lnTo>
                    <a:pt x="53" y="6"/>
                  </a:lnTo>
                  <a:lnTo>
                    <a:pt x="55" y="8"/>
                  </a:lnTo>
                  <a:lnTo>
                    <a:pt x="57" y="10"/>
                  </a:lnTo>
                  <a:lnTo>
                    <a:pt x="58" y="13"/>
                  </a:lnTo>
                  <a:lnTo>
                    <a:pt x="59" y="16"/>
                  </a:lnTo>
                  <a:lnTo>
                    <a:pt x="59" y="20"/>
                  </a:lnTo>
                  <a:lnTo>
                    <a:pt x="58" y="24"/>
                  </a:lnTo>
                  <a:lnTo>
                    <a:pt x="58" y="27"/>
                  </a:lnTo>
                  <a:lnTo>
                    <a:pt x="56" y="31"/>
                  </a:lnTo>
                  <a:lnTo>
                    <a:pt x="53" y="33"/>
                  </a:lnTo>
                  <a:lnTo>
                    <a:pt x="51" y="36"/>
                  </a:lnTo>
                  <a:lnTo>
                    <a:pt x="47" y="38"/>
                  </a:lnTo>
                  <a:lnTo>
                    <a:pt x="47" y="38"/>
                  </a:lnTo>
                  <a:lnTo>
                    <a:pt x="56" y="41"/>
                  </a:lnTo>
                  <a:lnTo>
                    <a:pt x="62" y="46"/>
                  </a:lnTo>
                  <a:lnTo>
                    <a:pt x="65" y="53"/>
                  </a:lnTo>
                  <a:lnTo>
                    <a:pt x="66" y="61"/>
                  </a:lnTo>
                  <a:lnTo>
                    <a:pt x="66" y="67"/>
                  </a:lnTo>
                  <a:lnTo>
                    <a:pt x="64" y="72"/>
                  </a:lnTo>
                  <a:lnTo>
                    <a:pt x="62" y="76"/>
                  </a:lnTo>
                  <a:lnTo>
                    <a:pt x="60" y="78"/>
                  </a:lnTo>
                  <a:lnTo>
                    <a:pt x="58" y="81"/>
                  </a:lnTo>
                  <a:lnTo>
                    <a:pt x="54" y="83"/>
                  </a:lnTo>
                  <a:lnTo>
                    <a:pt x="50" y="85"/>
                  </a:lnTo>
                  <a:lnTo>
                    <a:pt x="47" y="87"/>
                  </a:lnTo>
                  <a:lnTo>
                    <a:pt x="40" y="87"/>
                  </a:lnTo>
                  <a:lnTo>
                    <a:pt x="32" y="88"/>
                  </a:lnTo>
                  <a:lnTo>
                    <a:pt x="0" y="8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5" name="Rectangle 1620"/>
            <p:cNvSpPr>
              <a:spLocks noChangeArrowheads="1"/>
            </p:cNvSpPr>
            <p:nvPr/>
          </p:nvSpPr>
          <p:spPr bwMode="auto">
            <a:xfrm>
              <a:off x="4661057" y="5398241"/>
              <a:ext cx="23177" cy="19173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6" name="Freeform 1621"/>
            <p:cNvSpPr>
              <a:spLocks noEditPoints="1"/>
            </p:cNvSpPr>
            <p:nvPr/>
          </p:nvSpPr>
          <p:spPr bwMode="auto">
            <a:xfrm>
              <a:off x="4722160" y="5448809"/>
              <a:ext cx="115885" cy="145384"/>
            </a:xfrm>
            <a:custGeom>
              <a:avLst/>
              <a:gdLst/>
              <a:ahLst/>
              <a:cxnLst>
                <a:cxn ang="0">
                  <a:pos x="32" y="34"/>
                </a:cxn>
                <a:cxn ang="0">
                  <a:pos x="24" y="34"/>
                </a:cxn>
                <a:cxn ang="0">
                  <a:pos x="16" y="38"/>
                </a:cxn>
                <a:cxn ang="0">
                  <a:pos x="12" y="41"/>
                </a:cxn>
                <a:cxn ang="0">
                  <a:pos x="11" y="47"/>
                </a:cxn>
                <a:cxn ang="0">
                  <a:pos x="11" y="52"/>
                </a:cxn>
                <a:cxn ang="0">
                  <a:pos x="14" y="55"/>
                </a:cxn>
                <a:cxn ang="0">
                  <a:pos x="19" y="58"/>
                </a:cxn>
                <a:cxn ang="0">
                  <a:pos x="24" y="59"/>
                </a:cxn>
                <a:cxn ang="0">
                  <a:pos x="32" y="57"/>
                </a:cxn>
                <a:cxn ang="0">
                  <a:pos x="40" y="54"/>
                </a:cxn>
                <a:cxn ang="0">
                  <a:pos x="44" y="32"/>
                </a:cxn>
                <a:cxn ang="0">
                  <a:pos x="33" y="0"/>
                </a:cxn>
                <a:cxn ang="0">
                  <a:pos x="42" y="2"/>
                </a:cxn>
                <a:cxn ang="0">
                  <a:pos x="50" y="7"/>
                </a:cxn>
                <a:cxn ang="0">
                  <a:pos x="54" y="12"/>
                </a:cxn>
                <a:cxn ang="0">
                  <a:pos x="55" y="67"/>
                </a:cxn>
                <a:cxn ang="0">
                  <a:pos x="44" y="60"/>
                </a:cxn>
                <a:cxn ang="0">
                  <a:pos x="40" y="63"/>
                </a:cxn>
                <a:cxn ang="0">
                  <a:pos x="32" y="67"/>
                </a:cxn>
                <a:cxn ang="0">
                  <a:pos x="21" y="69"/>
                </a:cxn>
                <a:cxn ang="0">
                  <a:pos x="6" y="63"/>
                </a:cxn>
                <a:cxn ang="0">
                  <a:pos x="0" y="48"/>
                </a:cxn>
                <a:cxn ang="0">
                  <a:pos x="2" y="36"/>
                </a:cxn>
                <a:cxn ang="0">
                  <a:pos x="12" y="29"/>
                </a:cxn>
                <a:cxn ang="0">
                  <a:pos x="26" y="25"/>
                </a:cxn>
                <a:cxn ang="0">
                  <a:pos x="44" y="19"/>
                </a:cxn>
                <a:cxn ang="0">
                  <a:pos x="41" y="13"/>
                </a:cxn>
                <a:cxn ang="0">
                  <a:pos x="36" y="10"/>
                </a:cxn>
                <a:cxn ang="0">
                  <a:pos x="26" y="9"/>
                </a:cxn>
                <a:cxn ang="0">
                  <a:pos x="17" y="10"/>
                </a:cxn>
                <a:cxn ang="0">
                  <a:pos x="6" y="14"/>
                </a:cxn>
                <a:cxn ang="0">
                  <a:pos x="5" y="3"/>
                </a:cxn>
                <a:cxn ang="0">
                  <a:pos x="15" y="1"/>
                </a:cxn>
              </a:cxnLst>
              <a:rect l="0" t="0" r="r" b="b"/>
              <a:pathLst>
                <a:path w="55" h="69">
                  <a:moveTo>
                    <a:pt x="44" y="32"/>
                  </a:moveTo>
                  <a:lnTo>
                    <a:pt x="32" y="34"/>
                  </a:lnTo>
                  <a:lnTo>
                    <a:pt x="28" y="34"/>
                  </a:lnTo>
                  <a:lnTo>
                    <a:pt x="24" y="34"/>
                  </a:lnTo>
                  <a:lnTo>
                    <a:pt x="21" y="35"/>
                  </a:lnTo>
                  <a:lnTo>
                    <a:pt x="16" y="38"/>
                  </a:lnTo>
                  <a:lnTo>
                    <a:pt x="14" y="39"/>
                  </a:lnTo>
                  <a:lnTo>
                    <a:pt x="12" y="41"/>
                  </a:lnTo>
                  <a:lnTo>
                    <a:pt x="11" y="44"/>
                  </a:lnTo>
                  <a:lnTo>
                    <a:pt x="11" y="47"/>
                  </a:lnTo>
                  <a:lnTo>
                    <a:pt x="11" y="50"/>
                  </a:lnTo>
                  <a:lnTo>
                    <a:pt x="11" y="52"/>
                  </a:lnTo>
                  <a:lnTo>
                    <a:pt x="13" y="54"/>
                  </a:lnTo>
                  <a:lnTo>
                    <a:pt x="14" y="55"/>
                  </a:lnTo>
                  <a:lnTo>
                    <a:pt x="16" y="57"/>
                  </a:lnTo>
                  <a:lnTo>
                    <a:pt x="19" y="58"/>
                  </a:lnTo>
                  <a:lnTo>
                    <a:pt x="21" y="59"/>
                  </a:lnTo>
                  <a:lnTo>
                    <a:pt x="24" y="59"/>
                  </a:lnTo>
                  <a:lnTo>
                    <a:pt x="28" y="58"/>
                  </a:lnTo>
                  <a:lnTo>
                    <a:pt x="32" y="57"/>
                  </a:lnTo>
                  <a:lnTo>
                    <a:pt x="35" y="56"/>
                  </a:lnTo>
                  <a:lnTo>
                    <a:pt x="40" y="54"/>
                  </a:lnTo>
                  <a:lnTo>
                    <a:pt x="44" y="51"/>
                  </a:lnTo>
                  <a:lnTo>
                    <a:pt x="44" y="32"/>
                  </a:lnTo>
                  <a:close/>
                  <a:moveTo>
                    <a:pt x="26" y="0"/>
                  </a:moveTo>
                  <a:lnTo>
                    <a:pt x="33" y="0"/>
                  </a:lnTo>
                  <a:lnTo>
                    <a:pt x="39" y="1"/>
                  </a:lnTo>
                  <a:lnTo>
                    <a:pt x="42" y="2"/>
                  </a:lnTo>
                  <a:lnTo>
                    <a:pt x="45" y="3"/>
                  </a:lnTo>
                  <a:lnTo>
                    <a:pt x="50" y="7"/>
                  </a:lnTo>
                  <a:lnTo>
                    <a:pt x="51" y="9"/>
                  </a:lnTo>
                  <a:lnTo>
                    <a:pt x="54" y="12"/>
                  </a:lnTo>
                  <a:lnTo>
                    <a:pt x="55" y="17"/>
                  </a:lnTo>
                  <a:lnTo>
                    <a:pt x="55" y="67"/>
                  </a:lnTo>
                  <a:lnTo>
                    <a:pt x="44" y="67"/>
                  </a:lnTo>
                  <a:lnTo>
                    <a:pt x="44" y="60"/>
                  </a:lnTo>
                  <a:lnTo>
                    <a:pt x="43" y="61"/>
                  </a:lnTo>
                  <a:lnTo>
                    <a:pt x="40" y="63"/>
                  </a:lnTo>
                  <a:lnTo>
                    <a:pt x="38" y="64"/>
                  </a:lnTo>
                  <a:lnTo>
                    <a:pt x="32" y="67"/>
                  </a:lnTo>
                  <a:lnTo>
                    <a:pt x="29" y="68"/>
                  </a:lnTo>
                  <a:lnTo>
                    <a:pt x="21" y="69"/>
                  </a:lnTo>
                  <a:lnTo>
                    <a:pt x="13" y="68"/>
                  </a:lnTo>
                  <a:lnTo>
                    <a:pt x="6" y="63"/>
                  </a:lnTo>
                  <a:lnTo>
                    <a:pt x="1" y="56"/>
                  </a:lnTo>
                  <a:lnTo>
                    <a:pt x="0" y="48"/>
                  </a:lnTo>
                  <a:lnTo>
                    <a:pt x="0" y="41"/>
                  </a:lnTo>
                  <a:lnTo>
                    <a:pt x="2" y="36"/>
                  </a:lnTo>
                  <a:lnTo>
                    <a:pt x="6" y="32"/>
                  </a:lnTo>
                  <a:lnTo>
                    <a:pt x="12" y="29"/>
                  </a:lnTo>
                  <a:lnTo>
                    <a:pt x="18" y="26"/>
                  </a:lnTo>
                  <a:lnTo>
                    <a:pt x="26" y="25"/>
                  </a:lnTo>
                  <a:lnTo>
                    <a:pt x="44" y="23"/>
                  </a:lnTo>
                  <a:lnTo>
                    <a:pt x="44" y="19"/>
                  </a:lnTo>
                  <a:lnTo>
                    <a:pt x="43" y="17"/>
                  </a:lnTo>
                  <a:lnTo>
                    <a:pt x="41" y="13"/>
                  </a:lnTo>
                  <a:lnTo>
                    <a:pt x="39" y="12"/>
                  </a:lnTo>
                  <a:lnTo>
                    <a:pt x="36" y="10"/>
                  </a:lnTo>
                  <a:lnTo>
                    <a:pt x="30" y="9"/>
                  </a:lnTo>
                  <a:lnTo>
                    <a:pt x="26" y="9"/>
                  </a:lnTo>
                  <a:lnTo>
                    <a:pt x="22" y="10"/>
                  </a:lnTo>
                  <a:lnTo>
                    <a:pt x="17" y="10"/>
                  </a:lnTo>
                  <a:lnTo>
                    <a:pt x="11" y="12"/>
                  </a:lnTo>
                  <a:lnTo>
                    <a:pt x="6" y="14"/>
                  </a:lnTo>
                  <a:lnTo>
                    <a:pt x="5" y="14"/>
                  </a:lnTo>
                  <a:lnTo>
                    <a:pt x="5" y="3"/>
                  </a:lnTo>
                  <a:lnTo>
                    <a:pt x="11" y="2"/>
                  </a:lnTo>
                  <a:lnTo>
                    <a:pt x="15"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7" name="Freeform 1622"/>
            <p:cNvSpPr>
              <a:spLocks/>
            </p:cNvSpPr>
            <p:nvPr/>
          </p:nvSpPr>
          <p:spPr bwMode="auto">
            <a:xfrm>
              <a:off x="4873865" y="5448809"/>
              <a:ext cx="111671" cy="143277"/>
            </a:xfrm>
            <a:custGeom>
              <a:avLst/>
              <a:gdLst/>
              <a:ahLst/>
              <a:cxnLst>
                <a:cxn ang="0">
                  <a:pos x="32" y="0"/>
                </a:cxn>
                <a:cxn ang="0">
                  <a:pos x="37" y="0"/>
                </a:cxn>
                <a:cxn ang="0">
                  <a:pos x="48" y="3"/>
                </a:cxn>
                <a:cxn ang="0">
                  <a:pos x="53" y="5"/>
                </a:cxn>
                <a:cxn ang="0">
                  <a:pos x="53" y="17"/>
                </a:cxn>
                <a:cxn ang="0">
                  <a:pos x="52" y="17"/>
                </a:cxn>
                <a:cxn ang="0">
                  <a:pos x="46" y="13"/>
                </a:cxn>
                <a:cxn ang="0">
                  <a:pos x="42" y="12"/>
                </a:cxn>
                <a:cxn ang="0">
                  <a:pos x="37" y="10"/>
                </a:cxn>
                <a:cxn ang="0">
                  <a:pos x="31" y="9"/>
                </a:cxn>
                <a:cxn ang="0">
                  <a:pos x="23" y="11"/>
                </a:cxn>
                <a:cxn ang="0">
                  <a:pos x="16" y="16"/>
                </a:cxn>
                <a:cxn ang="0">
                  <a:pos x="14" y="21"/>
                </a:cxn>
                <a:cxn ang="0">
                  <a:pos x="11" y="27"/>
                </a:cxn>
                <a:cxn ang="0">
                  <a:pos x="11" y="34"/>
                </a:cxn>
                <a:cxn ang="0">
                  <a:pos x="11" y="42"/>
                </a:cxn>
                <a:cxn ang="0">
                  <a:pos x="14" y="48"/>
                </a:cxn>
                <a:cxn ang="0">
                  <a:pos x="16" y="53"/>
                </a:cxn>
                <a:cxn ang="0">
                  <a:pos x="23" y="57"/>
                </a:cxn>
                <a:cxn ang="0">
                  <a:pos x="31" y="59"/>
                </a:cxn>
                <a:cxn ang="0">
                  <a:pos x="35" y="59"/>
                </a:cxn>
                <a:cxn ang="0">
                  <a:pos x="38" y="58"/>
                </a:cxn>
                <a:cxn ang="0">
                  <a:pos x="42" y="57"/>
                </a:cxn>
                <a:cxn ang="0">
                  <a:pos x="44" y="55"/>
                </a:cxn>
                <a:cxn ang="0">
                  <a:pos x="47" y="55"/>
                </a:cxn>
                <a:cxn ang="0">
                  <a:pos x="51" y="52"/>
                </a:cxn>
                <a:cxn ang="0">
                  <a:pos x="52" y="51"/>
                </a:cxn>
                <a:cxn ang="0">
                  <a:pos x="53" y="51"/>
                </a:cxn>
                <a:cxn ang="0">
                  <a:pos x="53" y="63"/>
                </a:cxn>
                <a:cxn ang="0">
                  <a:pos x="42" y="67"/>
                </a:cxn>
                <a:cxn ang="0">
                  <a:pos x="37" y="68"/>
                </a:cxn>
                <a:cxn ang="0">
                  <a:pos x="32" y="68"/>
                </a:cxn>
                <a:cxn ang="0">
                  <a:pos x="25" y="68"/>
                </a:cxn>
                <a:cxn ang="0">
                  <a:pos x="19" y="66"/>
                </a:cxn>
                <a:cxn ang="0">
                  <a:pos x="15" y="65"/>
                </a:cxn>
                <a:cxn ang="0">
                  <a:pos x="11" y="63"/>
                </a:cxn>
                <a:cxn ang="0">
                  <a:pos x="9" y="60"/>
                </a:cxn>
                <a:cxn ang="0">
                  <a:pos x="6" y="57"/>
                </a:cxn>
                <a:cxn ang="0">
                  <a:pos x="4" y="53"/>
                </a:cxn>
                <a:cxn ang="0">
                  <a:pos x="2" y="49"/>
                </a:cxn>
                <a:cxn ang="0">
                  <a:pos x="1" y="42"/>
                </a:cxn>
                <a:cxn ang="0">
                  <a:pos x="0" y="34"/>
                </a:cxn>
                <a:cxn ang="0">
                  <a:pos x="1" y="24"/>
                </a:cxn>
                <a:cxn ang="0">
                  <a:pos x="4" y="16"/>
                </a:cxn>
                <a:cxn ang="0">
                  <a:pos x="9" y="9"/>
                </a:cxn>
                <a:cxn ang="0">
                  <a:pos x="15" y="4"/>
                </a:cxn>
                <a:cxn ang="0">
                  <a:pos x="23" y="1"/>
                </a:cxn>
                <a:cxn ang="0">
                  <a:pos x="32" y="0"/>
                </a:cxn>
              </a:cxnLst>
              <a:rect l="0" t="0" r="r" b="b"/>
              <a:pathLst>
                <a:path w="53" h="68">
                  <a:moveTo>
                    <a:pt x="32" y="0"/>
                  </a:moveTo>
                  <a:lnTo>
                    <a:pt x="37" y="0"/>
                  </a:lnTo>
                  <a:lnTo>
                    <a:pt x="48" y="3"/>
                  </a:lnTo>
                  <a:lnTo>
                    <a:pt x="53" y="5"/>
                  </a:lnTo>
                  <a:lnTo>
                    <a:pt x="53" y="17"/>
                  </a:lnTo>
                  <a:lnTo>
                    <a:pt x="52" y="17"/>
                  </a:lnTo>
                  <a:lnTo>
                    <a:pt x="46" y="13"/>
                  </a:lnTo>
                  <a:lnTo>
                    <a:pt x="42" y="12"/>
                  </a:lnTo>
                  <a:lnTo>
                    <a:pt x="37" y="10"/>
                  </a:lnTo>
                  <a:lnTo>
                    <a:pt x="31" y="9"/>
                  </a:lnTo>
                  <a:lnTo>
                    <a:pt x="23" y="11"/>
                  </a:lnTo>
                  <a:lnTo>
                    <a:pt x="16" y="16"/>
                  </a:lnTo>
                  <a:lnTo>
                    <a:pt x="14" y="21"/>
                  </a:lnTo>
                  <a:lnTo>
                    <a:pt x="11" y="27"/>
                  </a:lnTo>
                  <a:lnTo>
                    <a:pt x="11" y="34"/>
                  </a:lnTo>
                  <a:lnTo>
                    <a:pt x="11" y="42"/>
                  </a:lnTo>
                  <a:lnTo>
                    <a:pt x="14" y="48"/>
                  </a:lnTo>
                  <a:lnTo>
                    <a:pt x="16" y="53"/>
                  </a:lnTo>
                  <a:lnTo>
                    <a:pt x="23" y="57"/>
                  </a:lnTo>
                  <a:lnTo>
                    <a:pt x="31" y="59"/>
                  </a:lnTo>
                  <a:lnTo>
                    <a:pt x="35" y="59"/>
                  </a:lnTo>
                  <a:lnTo>
                    <a:pt x="38" y="58"/>
                  </a:lnTo>
                  <a:lnTo>
                    <a:pt x="42" y="57"/>
                  </a:lnTo>
                  <a:lnTo>
                    <a:pt x="44" y="55"/>
                  </a:lnTo>
                  <a:lnTo>
                    <a:pt x="47" y="55"/>
                  </a:lnTo>
                  <a:lnTo>
                    <a:pt x="51" y="52"/>
                  </a:lnTo>
                  <a:lnTo>
                    <a:pt x="52" y="51"/>
                  </a:lnTo>
                  <a:lnTo>
                    <a:pt x="53" y="51"/>
                  </a:lnTo>
                  <a:lnTo>
                    <a:pt x="53" y="63"/>
                  </a:lnTo>
                  <a:lnTo>
                    <a:pt x="42" y="67"/>
                  </a:lnTo>
                  <a:lnTo>
                    <a:pt x="37" y="68"/>
                  </a:lnTo>
                  <a:lnTo>
                    <a:pt x="32" y="68"/>
                  </a:lnTo>
                  <a:lnTo>
                    <a:pt x="25" y="68"/>
                  </a:lnTo>
                  <a:lnTo>
                    <a:pt x="19" y="66"/>
                  </a:lnTo>
                  <a:lnTo>
                    <a:pt x="15" y="65"/>
                  </a:lnTo>
                  <a:lnTo>
                    <a:pt x="11" y="63"/>
                  </a:lnTo>
                  <a:lnTo>
                    <a:pt x="9" y="60"/>
                  </a:lnTo>
                  <a:lnTo>
                    <a:pt x="6" y="57"/>
                  </a:lnTo>
                  <a:lnTo>
                    <a:pt x="4" y="53"/>
                  </a:lnTo>
                  <a:lnTo>
                    <a:pt x="2" y="49"/>
                  </a:lnTo>
                  <a:lnTo>
                    <a:pt x="1" y="42"/>
                  </a:lnTo>
                  <a:lnTo>
                    <a:pt x="0" y="34"/>
                  </a:lnTo>
                  <a:lnTo>
                    <a:pt x="1" y="24"/>
                  </a:lnTo>
                  <a:lnTo>
                    <a:pt x="4" y="16"/>
                  </a:lnTo>
                  <a:lnTo>
                    <a:pt x="9" y="9"/>
                  </a:lnTo>
                  <a:lnTo>
                    <a:pt x="15" y="4"/>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8" name="Freeform 1623"/>
            <p:cNvSpPr>
              <a:spLocks/>
            </p:cNvSpPr>
            <p:nvPr/>
          </p:nvSpPr>
          <p:spPr bwMode="auto">
            <a:xfrm>
              <a:off x="5015034" y="5398241"/>
              <a:ext cx="126421" cy="191738"/>
            </a:xfrm>
            <a:custGeom>
              <a:avLst/>
              <a:gdLst/>
              <a:ahLst/>
              <a:cxnLst>
                <a:cxn ang="0">
                  <a:pos x="0" y="0"/>
                </a:cxn>
                <a:cxn ang="0">
                  <a:pos x="11" y="0"/>
                </a:cxn>
                <a:cxn ang="0">
                  <a:pos x="11" y="58"/>
                </a:cxn>
                <a:cxn ang="0">
                  <a:pos x="43" y="26"/>
                </a:cxn>
                <a:cxn ang="0">
                  <a:pos x="58" y="26"/>
                </a:cxn>
                <a:cxn ang="0">
                  <a:pos x="27" y="56"/>
                </a:cxn>
                <a:cxn ang="0">
                  <a:pos x="60" y="91"/>
                </a:cxn>
                <a:cxn ang="0">
                  <a:pos x="45" y="91"/>
                </a:cxn>
                <a:cxn ang="0">
                  <a:pos x="19" y="62"/>
                </a:cxn>
                <a:cxn ang="0">
                  <a:pos x="11" y="69"/>
                </a:cxn>
                <a:cxn ang="0">
                  <a:pos x="11" y="91"/>
                </a:cxn>
                <a:cxn ang="0">
                  <a:pos x="0" y="91"/>
                </a:cxn>
                <a:cxn ang="0">
                  <a:pos x="0" y="0"/>
                </a:cxn>
              </a:cxnLst>
              <a:rect l="0" t="0" r="r" b="b"/>
              <a:pathLst>
                <a:path w="60" h="91">
                  <a:moveTo>
                    <a:pt x="0" y="0"/>
                  </a:moveTo>
                  <a:lnTo>
                    <a:pt x="11" y="0"/>
                  </a:lnTo>
                  <a:lnTo>
                    <a:pt x="11" y="58"/>
                  </a:lnTo>
                  <a:lnTo>
                    <a:pt x="43" y="26"/>
                  </a:lnTo>
                  <a:lnTo>
                    <a:pt x="58" y="26"/>
                  </a:lnTo>
                  <a:lnTo>
                    <a:pt x="27" y="56"/>
                  </a:lnTo>
                  <a:lnTo>
                    <a:pt x="60" y="91"/>
                  </a:lnTo>
                  <a:lnTo>
                    <a:pt x="45" y="91"/>
                  </a:lnTo>
                  <a:lnTo>
                    <a:pt x="19" y="62"/>
                  </a:lnTo>
                  <a:lnTo>
                    <a:pt x="11" y="69"/>
                  </a:lnTo>
                  <a:lnTo>
                    <a:pt x="11" y="91"/>
                  </a:lnTo>
                  <a:lnTo>
                    <a:pt x="0" y="9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9" name="Freeform 1624"/>
            <p:cNvSpPr>
              <a:spLocks/>
            </p:cNvSpPr>
            <p:nvPr/>
          </p:nvSpPr>
          <p:spPr bwMode="auto">
            <a:xfrm>
              <a:off x="5156204" y="5448809"/>
              <a:ext cx="107457" cy="143277"/>
            </a:xfrm>
            <a:custGeom>
              <a:avLst/>
              <a:gdLst/>
              <a:ahLst/>
              <a:cxnLst>
                <a:cxn ang="0">
                  <a:pos x="39" y="1"/>
                </a:cxn>
                <a:cxn ang="0">
                  <a:pos x="46" y="3"/>
                </a:cxn>
                <a:cxn ang="0">
                  <a:pos x="48" y="17"/>
                </a:cxn>
                <a:cxn ang="0">
                  <a:pos x="45" y="15"/>
                </a:cxn>
                <a:cxn ang="0">
                  <a:pos x="38" y="11"/>
                </a:cxn>
                <a:cxn ang="0">
                  <a:pos x="26" y="9"/>
                </a:cxn>
                <a:cxn ang="0">
                  <a:pos x="18" y="10"/>
                </a:cxn>
                <a:cxn ang="0">
                  <a:pos x="14" y="12"/>
                </a:cxn>
                <a:cxn ang="0">
                  <a:pos x="12" y="16"/>
                </a:cxn>
                <a:cxn ang="0">
                  <a:pos x="13" y="23"/>
                </a:cxn>
                <a:cxn ang="0">
                  <a:pos x="18" y="27"/>
                </a:cxn>
                <a:cxn ang="0">
                  <a:pos x="42" y="33"/>
                </a:cxn>
                <a:cxn ang="0">
                  <a:pos x="50" y="42"/>
                </a:cxn>
                <a:cxn ang="0">
                  <a:pos x="50" y="53"/>
                </a:cxn>
                <a:cxn ang="0">
                  <a:pos x="44" y="63"/>
                </a:cxn>
                <a:cxn ang="0">
                  <a:pos x="31" y="68"/>
                </a:cxn>
                <a:cxn ang="0">
                  <a:pos x="16" y="68"/>
                </a:cxn>
                <a:cxn ang="0">
                  <a:pos x="5" y="65"/>
                </a:cxn>
                <a:cxn ang="0">
                  <a:pos x="0" y="51"/>
                </a:cxn>
                <a:cxn ang="0">
                  <a:pos x="6" y="54"/>
                </a:cxn>
                <a:cxn ang="0">
                  <a:pos x="18" y="59"/>
                </a:cxn>
                <a:cxn ang="0">
                  <a:pos x="31" y="59"/>
                </a:cxn>
                <a:cxn ang="0">
                  <a:pos x="38" y="55"/>
                </a:cxn>
                <a:cxn ang="0">
                  <a:pos x="40" y="52"/>
                </a:cxn>
                <a:cxn ang="0">
                  <a:pos x="39" y="45"/>
                </a:cxn>
                <a:cxn ang="0">
                  <a:pos x="36" y="42"/>
                </a:cxn>
                <a:cxn ang="0">
                  <a:pos x="29" y="40"/>
                </a:cxn>
                <a:cxn ang="0">
                  <a:pos x="23" y="39"/>
                </a:cxn>
                <a:cxn ang="0">
                  <a:pos x="16" y="38"/>
                </a:cxn>
                <a:cxn ang="0">
                  <a:pos x="3" y="31"/>
                </a:cxn>
                <a:cxn ang="0">
                  <a:pos x="1" y="24"/>
                </a:cxn>
                <a:cxn ang="0">
                  <a:pos x="0" y="17"/>
                </a:cxn>
                <a:cxn ang="0">
                  <a:pos x="2" y="12"/>
                </a:cxn>
                <a:cxn ang="0">
                  <a:pos x="7" y="6"/>
                </a:cxn>
                <a:cxn ang="0">
                  <a:pos x="15" y="1"/>
                </a:cxn>
                <a:cxn ang="0">
                  <a:pos x="27" y="0"/>
                </a:cxn>
              </a:cxnLst>
              <a:rect l="0" t="0" r="r" b="b"/>
              <a:pathLst>
                <a:path w="51" h="68">
                  <a:moveTo>
                    <a:pt x="27" y="0"/>
                  </a:moveTo>
                  <a:lnTo>
                    <a:pt x="39" y="1"/>
                  </a:lnTo>
                  <a:lnTo>
                    <a:pt x="42" y="2"/>
                  </a:lnTo>
                  <a:lnTo>
                    <a:pt x="46" y="3"/>
                  </a:lnTo>
                  <a:lnTo>
                    <a:pt x="48" y="4"/>
                  </a:lnTo>
                  <a:lnTo>
                    <a:pt x="48" y="17"/>
                  </a:lnTo>
                  <a:lnTo>
                    <a:pt x="48" y="17"/>
                  </a:lnTo>
                  <a:lnTo>
                    <a:pt x="45" y="15"/>
                  </a:lnTo>
                  <a:lnTo>
                    <a:pt x="42" y="12"/>
                  </a:lnTo>
                  <a:lnTo>
                    <a:pt x="38" y="11"/>
                  </a:lnTo>
                  <a:lnTo>
                    <a:pt x="32" y="10"/>
                  </a:lnTo>
                  <a:lnTo>
                    <a:pt x="26" y="9"/>
                  </a:lnTo>
                  <a:lnTo>
                    <a:pt x="22" y="9"/>
                  </a:lnTo>
                  <a:lnTo>
                    <a:pt x="18" y="10"/>
                  </a:lnTo>
                  <a:lnTo>
                    <a:pt x="16" y="11"/>
                  </a:lnTo>
                  <a:lnTo>
                    <a:pt x="14" y="12"/>
                  </a:lnTo>
                  <a:lnTo>
                    <a:pt x="12" y="14"/>
                  </a:lnTo>
                  <a:lnTo>
                    <a:pt x="12" y="16"/>
                  </a:lnTo>
                  <a:lnTo>
                    <a:pt x="12" y="21"/>
                  </a:lnTo>
                  <a:lnTo>
                    <a:pt x="13" y="23"/>
                  </a:lnTo>
                  <a:lnTo>
                    <a:pt x="14" y="24"/>
                  </a:lnTo>
                  <a:lnTo>
                    <a:pt x="18" y="27"/>
                  </a:lnTo>
                  <a:lnTo>
                    <a:pt x="36" y="30"/>
                  </a:lnTo>
                  <a:lnTo>
                    <a:pt x="42" y="33"/>
                  </a:lnTo>
                  <a:lnTo>
                    <a:pt x="47" y="36"/>
                  </a:lnTo>
                  <a:lnTo>
                    <a:pt x="50" y="42"/>
                  </a:lnTo>
                  <a:lnTo>
                    <a:pt x="51" y="48"/>
                  </a:lnTo>
                  <a:lnTo>
                    <a:pt x="50" y="53"/>
                  </a:lnTo>
                  <a:lnTo>
                    <a:pt x="48" y="59"/>
                  </a:lnTo>
                  <a:lnTo>
                    <a:pt x="44" y="63"/>
                  </a:lnTo>
                  <a:lnTo>
                    <a:pt x="38" y="66"/>
                  </a:lnTo>
                  <a:lnTo>
                    <a:pt x="31" y="68"/>
                  </a:lnTo>
                  <a:lnTo>
                    <a:pt x="23" y="68"/>
                  </a:lnTo>
                  <a:lnTo>
                    <a:pt x="16" y="68"/>
                  </a:lnTo>
                  <a:lnTo>
                    <a:pt x="10" y="67"/>
                  </a:lnTo>
                  <a:lnTo>
                    <a:pt x="5" y="65"/>
                  </a:lnTo>
                  <a:lnTo>
                    <a:pt x="0" y="63"/>
                  </a:lnTo>
                  <a:lnTo>
                    <a:pt x="0" y="51"/>
                  </a:lnTo>
                  <a:lnTo>
                    <a:pt x="1" y="51"/>
                  </a:lnTo>
                  <a:lnTo>
                    <a:pt x="6" y="54"/>
                  </a:lnTo>
                  <a:lnTo>
                    <a:pt x="12" y="57"/>
                  </a:lnTo>
                  <a:lnTo>
                    <a:pt x="18" y="59"/>
                  </a:lnTo>
                  <a:lnTo>
                    <a:pt x="25" y="60"/>
                  </a:lnTo>
                  <a:lnTo>
                    <a:pt x="31" y="59"/>
                  </a:lnTo>
                  <a:lnTo>
                    <a:pt x="36" y="57"/>
                  </a:lnTo>
                  <a:lnTo>
                    <a:pt x="38" y="55"/>
                  </a:lnTo>
                  <a:lnTo>
                    <a:pt x="39" y="54"/>
                  </a:lnTo>
                  <a:lnTo>
                    <a:pt x="40" y="52"/>
                  </a:lnTo>
                  <a:lnTo>
                    <a:pt x="40" y="47"/>
                  </a:lnTo>
                  <a:lnTo>
                    <a:pt x="39" y="45"/>
                  </a:lnTo>
                  <a:lnTo>
                    <a:pt x="38" y="44"/>
                  </a:lnTo>
                  <a:lnTo>
                    <a:pt x="36" y="42"/>
                  </a:lnTo>
                  <a:lnTo>
                    <a:pt x="33" y="41"/>
                  </a:lnTo>
                  <a:lnTo>
                    <a:pt x="29" y="40"/>
                  </a:lnTo>
                  <a:lnTo>
                    <a:pt x="27" y="40"/>
                  </a:lnTo>
                  <a:lnTo>
                    <a:pt x="23" y="39"/>
                  </a:lnTo>
                  <a:lnTo>
                    <a:pt x="19" y="38"/>
                  </a:lnTo>
                  <a:lnTo>
                    <a:pt x="16" y="38"/>
                  </a:lnTo>
                  <a:lnTo>
                    <a:pt x="8" y="34"/>
                  </a:lnTo>
                  <a:lnTo>
                    <a:pt x="3" y="31"/>
                  </a:lnTo>
                  <a:lnTo>
                    <a:pt x="1" y="27"/>
                  </a:lnTo>
                  <a:lnTo>
                    <a:pt x="1" y="24"/>
                  </a:lnTo>
                  <a:lnTo>
                    <a:pt x="0" y="20"/>
                  </a:lnTo>
                  <a:lnTo>
                    <a:pt x="0" y="17"/>
                  </a:lnTo>
                  <a:lnTo>
                    <a:pt x="1" y="15"/>
                  </a:lnTo>
                  <a:lnTo>
                    <a:pt x="2" y="12"/>
                  </a:lnTo>
                  <a:lnTo>
                    <a:pt x="3" y="10"/>
                  </a:lnTo>
                  <a:lnTo>
                    <a:pt x="7" y="6"/>
                  </a:lnTo>
                  <a:lnTo>
                    <a:pt x="10" y="4"/>
                  </a:lnTo>
                  <a:lnTo>
                    <a:pt x="15" y="1"/>
                  </a:lnTo>
                  <a:lnTo>
                    <a:pt x="21" y="0"/>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0" name="Freeform 1625"/>
            <p:cNvSpPr>
              <a:spLocks/>
            </p:cNvSpPr>
            <p:nvPr/>
          </p:nvSpPr>
          <p:spPr bwMode="auto">
            <a:xfrm>
              <a:off x="5288945" y="5448809"/>
              <a:ext cx="111671" cy="143277"/>
            </a:xfrm>
            <a:custGeom>
              <a:avLst/>
              <a:gdLst/>
              <a:ahLst/>
              <a:cxnLst>
                <a:cxn ang="0">
                  <a:pos x="32" y="0"/>
                </a:cxn>
                <a:cxn ang="0">
                  <a:pos x="43" y="2"/>
                </a:cxn>
                <a:cxn ang="0">
                  <a:pos x="48" y="3"/>
                </a:cxn>
                <a:cxn ang="0">
                  <a:pos x="53" y="5"/>
                </a:cxn>
                <a:cxn ang="0">
                  <a:pos x="53" y="17"/>
                </a:cxn>
                <a:cxn ang="0">
                  <a:pos x="52" y="17"/>
                </a:cxn>
                <a:cxn ang="0">
                  <a:pos x="45" y="13"/>
                </a:cxn>
                <a:cxn ang="0">
                  <a:pos x="41" y="12"/>
                </a:cxn>
                <a:cxn ang="0">
                  <a:pos x="37" y="10"/>
                </a:cxn>
                <a:cxn ang="0">
                  <a:pos x="31" y="9"/>
                </a:cxn>
                <a:cxn ang="0">
                  <a:pos x="23" y="11"/>
                </a:cxn>
                <a:cxn ang="0">
                  <a:pos x="16" y="16"/>
                </a:cxn>
                <a:cxn ang="0">
                  <a:pos x="13" y="21"/>
                </a:cxn>
                <a:cxn ang="0">
                  <a:pos x="11" y="27"/>
                </a:cxn>
                <a:cxn ang="0">
                  <a:pos x="11" y="34"/>
                </a:cxn>
                <a:cxn ang="0">
                  <a:pos x="11" y="42"/>
                </a:cxn>
                <a:cxn ang="0">
                  <a:pos x="13" y="48"/>
                </a:cxn>
                <a:cxn ang="0">
                  <a:pos x="16" y="53"/>
                </a:cxn>
                <a:cxn ang="0">
                  <a:pos x="23" y="57"/>
                </a:cxn>
                <a:cxn ang="0">
                  <a:pos x="31" y="59"/>
                </a:cxn>
                <a:cxn ang="0">
                  <a:pos x="34" y="59"/>
                </a:cxn>
                <a:cxn ang="0">
                  <a:pos x="38" y="58"/>
                </a:cxn>
                <a:cxn ang="0">
                  <a:pos x="41" y="57"/>
                </a:cxn>
                <a:cxn ang="0">
                  <a:pos x="44" y="55"/>
                </a:cxn>
                <a:cxn ang="0">
                  <a:pos x="47" y="55"/>
                </a:cxn>
                <a:cxn ang="0">
                  <a:pos x="51" y="52"/>
                </a:cxn>
                <a:cxn ang="0">
                  <a:pos x="52" y="51"/>
                </a:cxn>
                <a:cxn ang="0">
                  <a:pos x="53" y="51"/>
                </a:cxn>
                <a:cxn ang="0">
                  <a:pos x="53" y="63"/>
                </a:cxn>
                <a:cxn ang="0">
                  <a:pos x="42" y="67"/>
                </a:cxn>
                <a:cxn ang="0">
                  <a:pos x="37" y="68"/>
                </a:cxn>
                <a:cxn ang="0">
                  <a:pos x="32" y="68"/>
                </a:cxn>
                <a:cxn ang="0">
                  <a:pos x="25" y="68"/>
                </a:cxn>
                <a:cxn ang="0">
                  <a:pos x="19" y="66"/>
                </a:cxn>
                <a:cxn ang="0">
                  <a:pos x="15" y="65"/>
                </a:cxn>
                <a:cxn ang="0">
                  <a:pos x="11" y="63"/>
                </a:cxn>
                <a:cxn ang="0">
                  <a:pos x="9" y="60"/>
                </a:cxn>
                <a:cxn ang="0">
                  <a:pos x="6" y="57"/>
                </a:cxn>
                <a:cxn ang="0">
                  <a:pos x="4" y="53"/>
                </a:cxn>
                <a:cxn ang="0">
                  <a:pos x="2" y="49"/>
                </a:cxn>
                <a:cxn ang="0">
                  <a:pos x="0" y="42"/>
                </a:cxn>
                <a:cxn ang="0">
                  <a:pos x="0" y="34"/>
                </a:cxn>
                <a:cxn ang="0">
                  <a:pos x="0" y="24"/>
                </a:cxn>
                <a:cxn ang="0">
                  <a:pos x="3" y="16"/>
                </a:cxn>
                <a:cxn ang="0">
                  <a:pos x="8" y="9"/>
                </a:cxn>
                <a:cxn ang="0">
                  <a:pos x="15" y="4"/>
                </a:cxn>
                <a:cxn ang="0">
                  <a:pos x="23" y="1"/>
                </a:cxn>
                <a:cxn ang="0">
                  <a:pos x="32" y="0"/>
                </a:cxn>
              </a:cxnLst>
              <a:rect l="0" t="0" r="r" b="b"/>
              <a:pathLst>
                <a:path w="53" h="68">
                  <a:moveTo>
                    <a:pt x="32" y="0"/>
                  </a:moveTo>
                  <a:lnTo>
                    <a:pt x="43" y="2"/>
                  </a:lnTo>
                  <a:lnTo>
                    <a:pt x="48" y="3"/>
                  </a:lnTo>
                  <a:lnTo>
                    <a:pt x="53" y="5"/>
                  </a:lnTo>
                  <a:lnTo>
                    <a:pt x="53" y="17"/>
                  </a:lnTo>
                  <a:lnTo>
                    <a:pt x="52" y="17"/>
                  </a:lnTo>
                  <a:lnTo>
                    <a:pt x="45" y="13"/>
                  </a:lnTo>
                  <a:lnTo>
                    <a:pt x="41" y="12"/>
                  </a:lnTo>
                  <a:lnTo>
                    <a:pt x="37" y="10"/>
                  </a:lnTo>
                  <a:lnTo>
                    <a:pt x="31" y="9"/>
                  </a:lnTo>
                  <a:lnTo>
                    <a:pt x="23" y="11"/>
                  </a:lnTo>
                  <a:lnTo>
                    <a:pt x="16" y="16"/>
                  </a:lnTo>
                  <a:lnTo>
                    <a:pt x="13" y="21"/>
                  </a:lnTo>
                  <a:lnTo>
                    <a:pt x="11" y="27"/>
                  </a:lnTo>
                  <a:lnTo>
                    <a:pt x="11" y="34"/>
                  </a:lnTo>
                  <a:lnTo>
                    <a:pt x="11" y="42"/>
                  </a:lnTo>
                  <a:lnTo>
                    <a:pt x="13" y="48"/>
                  </a:lnTo>
                  <a:lnTo>
                    <a:pt x="16" y="53"/>
                  </a:lnTo>
                  <a:lnTo>
                    <a:pt x="23" y="57"/>
                  </a:lnTo>
                  <a:lnTo>
                    <a:pt x="31" y="59"/>
                  </a:lnTo>
                  <a:lnTo>
                    <a:pt x="34" y="59"/>
                  </a:lnTo>
                  <a:lnTo>
                    <a:pt x="38" y="58"/>
                  </a:lnTo>
                  <a:lnTo>
                    <a:pt x="41" y="57"/>
                  </a:lnTo>
                  <a:lnTo>
                    <a:pt x="44" y="55"/>
                  </a:lnTo>
                  <a:lnTo>
                    <a:pt x="47" y="55"/>
                  </a:lnTo>
                  <a:lnTo>
                    <a:pt x="51" y="52"/>
                  </a:lnTo>
                  <a:lnTo>
                    <a:pt x="52" y="51"/>
                  </a:lnTo>
                  <a:lnTo>
                    <a:pt x="53" y="51"/>
                  </a:lnTo>
                  <a:lnTo>
                    <a:pt x="53" y="63"/>
                  </a:lnTo>
                  <a:lnTo>
                    <a:pt x="42" y="67"/>
                  </a:lnTo>
                  <a:lnTo>
                    <a:pt x="37" y="68"/>
                  </a:lnTo>
                  <a:lnTo>
                    <a:pt x="32" y="68"/>
                  </a:lnTo>
                  <a:lnTo>
                    <a:pt x="25" y="68"/>
                  </a:lnTo>
                  <a:lnTo>
                    <a:pt x="19" y="66"/>
                  </a:lnTo>
                  <a:lnTo>
                    <a:pt x="15" y="65"/>
                  </a:lnTo>
                  <a:lnTo>
                    <a:pt x="11" y="63"/>
                  </a:lnTo>
                  <a:lnTo>
                    <a:pt x="9" y="60"/>
                  </a:lnTo>
                  <a:lnTo>
                    <a:pt x="6" y="57"/>
                  </a:lnTo>
                  <a:lnTo>
                    <a:pt x="4" y="53"/>
                  </a:lnTo>
                  <a:lnTo>
                    <a:pt x="2" y="49"/>
                  </a:lnTo>
                  <a:lnTo>
                    <a:pt x="0" y="42"/>
                  </a:lnTo>
                  <a:lnTo>
                    <a:pt x="0" y="34"/>
                  </a:lnTo>
                  <a:lnTo>
                    <a:pt x="0" y="24"/>
                  </a:lnTo>
                  <a:lnTo>
                    <a:pt x="3" y="16"/>
                  </a:lnTo>
                  <a:lnTo>
                    <a:pt x="8" y="9"/>
                  </a:lnTo>
                  <a:lnTo>
                    <a:pt x="15" y="4"/>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1" name="Freeform 1626"/>
            <p:cNvSpPr>
              <a:spLocks/>
            </p:cNvSpPr>
            <p:nvPr/>
          </p:nvSpPr>
          <p:spPr bwMode="auto">
            <a:xfrm>
              <a:off x="5430115" y="5398241"/>
              <a:ext cx="115885" cy="191738"/>
            </a:xfrm>
            <a:custGeom>
              <a:avLst/>
              <a:gdLst/>
              <a:ahLst/>
              <a:cxnLst>
                <a:cxn ang="0">
                  <a:pos x="0" y="0"/>
                </a:cxn>
                <a:cxn ang="0">
                  <a:pos x="11" y="0"/>
                </a:cxn>
                <a:cxn ang="0">
                  <a:pos x="11" y="32"/>
                </a:cxn>
                <a:cxn ang="0">
                  <a:pos x="14" y="30"/>
                </a:cxn>
                <a:cxn ang="0">
                  <a:pos x="18" y="28"/>
                </a:cxn>
                <a:cxn ang="0">
                  <a:pos x="21" y="26"/>
                </a:cxn>
                <a:cxn ang="0">
                  <a:pos x="27" y="24"/>
                </a:cxn>
                <a:cxn ang="0">
                  <a:pos x="33" y="24"/>
                </a:cxn>
                <a:cxn ang="0">
                  <a:pos x="40" y="24"/>
                </a:cxn>
                <a:cxn ang="0">
                  <a:pos x="45" y="26"/>
                </a:cxn>
                <a:cxn ang="0">
                  <a:pos x="49" y="30"/>
                </a:cxn>
                <a:cxn ang="0">
                  <a:pos x="53" y="35"/>
                </a:cxn>
                <a:cxn ang="0">
                  <a:pos x="54" y="41"/>
                </a:cxn>
                <a:cxn ang="0">
                  <a:pos x="55" y="48"/>
                </a:cxn>
                <a:cxn ang="0">
                  <a:pos x="55" y="91"/>
                </a:cxn>
                <a:cxn ang="0">
                  <a:pos x="44" y="91"/>
                </a:cxn>
                <a:cxn ang="0">
                  <a:pos x="44" y="49"/>
                </a:cxn>
                <a:cxn ang="0">
                  <a:pos x="43" y="45"/>
                </a:cxn>
                <a:cxn ang="0">
                  <a:pos x="42" y="43"/>
                </a:cxn>
                <a:cxn ang="0">
                  <a:pos x="42" y="41"/>
                </a:cxn>
                <a:cxn ang="0">
                  <a:pos x="40" y="36"/>
                </a:cxn>
                <a:cxn ang="0">
                  <a:pos x="37" y="35"/>
                </a:cxn>
                <a:cxn ang="0">
                  <a:pos x="33" y="34"/>
                </a:cxn>
                <a:cxn ang="0">
                  <a:pos x="30" y="34"/>
                </a:cxn>
                <a:cxn ang="0">
                  <a:pos x="23" y="35"/>
                </a:cxn>
                <a:cxn ang="0">
                  <a:pos x="21" y="36"/>
                </a:cxn>
                <a:cxn ang="0">
                  <a:pos x="15" y="39"/>
                </a:cxn>
                <a:cxn ang="0">
                  <a:pos x="11" y="42"/>
                </a:cxn>
                <a:cxn ang="0">
                  <a:pos x="11" y="91"/>
                </a:cxn>
                <a:cxn ang="0">
                  <a:pos x="0" y="91"/>
                </a:cxn>
                <a:cxn ang="0">
                  <a:pos x="0" y="0"/>
                </a:cxn>
              </a:cxnLst>
              <a:rect l="0" t="0" r="r" b="b"/>
              <a:pathLst>
                <a:path w="55" h="91">
                  <a:moveTo>
                    <a:pt x="0" y="0"/>
                  </a:moveTo>
                  <a:lnTo>
                    <a:pt x="11" y="0"/>
                  </a:lnTo>
                  <a:lnTo>
                    <a:pt x="11" y="32"/>
                  </a:lnTo>
                  <a:lnTo>
                    <a:pt x="14" y="30"/>
                  </a:lnTo>
                  <a:lnTo>
                    <a:pt x="18" y="28"/>
                  </a:lnTo>
                  <a:lnTo>
                    <a:pt x="21" y="26"/>
                  </a:lnTo>
                  <a:lnTo>
                    <a:pt x="27" y="24"/>
                  </a:lnTo>
                  <a:lnTo>
                    <a:pt x="33" y="24"/>
                  </a:lnTo>
                  <a:lnTo>
                    <a:pt x="40" y="24"/>
                  </a:lnTo>
                  <a:lnTo>
                    <a:pt x="45" y="26"/>
                  </a:lnTo>
                  <a:lnTo>
                    <a:pt x="49" y="30"/>
                  </a:lnTo>
                  <a:lnTo>
                    <a:pt x="53" y="35"/>
                  </a:lnTo>
                  <a:lnTo>
                    <a:pt x="54" y="41"/>
                  </a:lnTo>
                  <a:lnTo>
                    <a:pt x="55" y="48"/>
                  </a:lnTo>
                  <a:lnTo>
                    <a:pt x="55" y="91"/>
                  </a:lnTo>
                  <a:lnTo>
                    <a:pt x="44" y="91"/>
                  </a:lnTo>
                  <a:lnTo>
                    <a:pt x="44" y="49"/>
                  </a:lnTo>
                  <a:lnTo>
                    <a:pt x="43" y="45"/>
                  </a:lnTo>
                  <a:lnTo>
                    <a:pt x="42" y="43"/>
                  </a:lnTo>
                  <a:lnTo>
                    <a:pt x="42" y="41"/>
                  </a:lnTo>
                  <a:lnTo>
                    <a:pt x="40" y="36"/>
                  </a:lnTo>
                  <a:lnTo>
                    <a:pt x="37" y="35"/>
                  </a:lnTo>
                  <a:lnTo>
                    <a:pt x="33" y="34"/>
                  </a:lnTo>
                  <a:lnTo>
                    <a:pt x="30" y="34"/>
                  </a:lnTo>
                  <a:lnTo>
                    <a:pt x="23" y="35"/>
                  </a:lnTo>
                  <a:lnTo>
                    <a:pt x="21" y="36"/>
                  </a:lnTo>
                  <a:lnTo>
                    <a:pt x="15" y="39"/>
                  </a:lnTo>
                  <a:lnTo>
                    <a:pt x="11" y="42"/>
                  </a:lnTo>
                  <a:lnTo>
                    <a:pt x="11" y="91"/>
                  </a:lnTo>
                  <a:lnTo>
                    <a:pt x="0" y="9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2" name="Freeform 1627"/>
            <p:cNvSpPr>
              <a:spLocks noEditPoints="1"/>
            </p:cNvSpPr>
            <p:nvPr/>
          </p:nvSpPr>
          <p:spPr bwMode="auto">
            <a:xfrm>
              <a:off x="5579713" y="5448809"/>
              <a:ext cx="128528" cy="145384"/>
            </a:xfrm>
            <a:custGeom>
              <a:avLst/>
              <a:gdLst/>
              <a:ahLst/>
              <a:cxnLst>
                <a:cxn ang="0">
                  <a:pos x="31" y="9"/>
                </a:cxn>
                <a:cxn ang="0">
                  <a:pos x="23" y="10"/>
                </a:cxn>
                <a:cxn ang="0">
                  <a:pos x="17" y="15"/>
                </a:cxn>
                <a:cxn ang="0">
                  <a:pos x="14" y="20"/>
                </a:cxn>
                <a:cxn ang="0">
                  <a:pos x="12" y="27"/>
                </a:cxn>
                <a:cxn ang="0">
                  <a:pos x="12" y="34"/>
                </a:cxn>
                <a:cxn ang="0">
                  <a:pos x="12" y="42"/>
                </a:cxn>
                <a:cxn ang="0">
                  <a:pos x="14" y="48"/>
                </a:cxn>
                <a:cxn ang="0">
                  <a:pos x="17" y="53"/>
                </a:cxn>
                <a:cxn ang="0">
                  <a:pos x="23" y="57"/>
                </a:cxn>
                <a:cxn ang="0">
                  <a:pos x="31" y="60"/>
                </a:cxn>
                <a:cxn ang="0">
                  <a:pos x="36" y="58"/>
                </a:cxn>
                <a:cxn ang="0">
                  <a:pos x="41" y="56"/>
                </a:cxn>
                <a:cxn ang="0">
                  <a:pos x="44" y="53"/>
                </a:cxn>
                <a:cxn ang="0">
                  <a:pos x="47" y="48"/>
                </a:cxn>
                <a:cxn ang="0">
                  <a:pos x="49" y="42"/>
                </a:cxn>
                <a:cxn ang="0">
                  <a:pos x="50" y="34"/>
                </a:cxn>
                <a:cxn ang="0">
                  <a:pos x="49" y="27"/>
                </a:cxn>
                <a:cxn ang="0">
                  <a:pos x="47" y="20"/>
                </a:cxn>
                <a:cxn ang="0">
                  <a:pos x="44" y="15"/>
                </a:cxn>
                <a:cxn ang="0">
                  <a:pos x="39" y="10"/>
                </a:cxn>
                <a:cxn ang="0">
                  <a:pos x="31" y="9"/>
                </a:cxn>
                <a:cxn ang="0">
                  <a:pos x="31" y="0"/>
                </a:cxn>
                <a:cxn ang="0">
                  <a:pos x="40" y="1"/>
                </a:cxn>
                <a:cxn ang="0">
                  <a:pos x="46" y="4"/>
                </a:cxn>
                <a:cxn ang="0">
                  <a:pos x="52" y="9"/>
                </a:cxn>
                <a:cxn ang="0">
                  <a:pos x="57" y="16"/>
                </a:cxn>
                <a:cxn ang="0">
                  <a:pos x="60" y="24"/>
                </a:cxn>
                <a:cxn ang="0">
                  <a:pos x="61" y="34"/>
                </a:cxn>
                <a:cxn ang="0">
                  <a:pos x="60" y="45"/>
                </a:cxn>
                <a:cxn ang="0">
                  <a:pos x="57" y="53"/>
                </a:cxn>
                <a:cxn ang="0">
                  <a:pos x="52" y="60"/>
                </a:cxn>
                <a:cxn ang="0">
                  <a:pos x="46" y="65"/>
                </a:cxn>
                <a:cxn ang="0">
                  <a:pos x="40" y="68"/>
                </a:cxn>
                <a:cxn ang="0">
                  <a:pos x="31" y="69"/>
                </a:cxn>
                <a:cxn ang="0">
                  <a:pos x="22" y="68"/>
                </a:cxn>
                <a:cxn ang="0">
                  <a:pos x="15" y="65"/>
                </a:cxn>
                <a:cxn ang="0">
                  <a:pos x="9" y="60"/>
                </a:cxn>
                <a:cxn ang="0">
                  <a:pos x="4" y="53"/>
                </a:cxn>
                <a:cxn ang="0">
                  <a:pos x="1" y="45"/>
                </a:cxn>
                <a:cxn ang="0">
                  <a:pos x="0" y="34"/>
                </a:cxn>
                <a:cxn ang="0">
                  <a:pos x="1" y="24"/>
                </a:cxn>
                <a:cxn ang="0">
                  <a:pos x="4" y="16"/>
                </a:cxn>
                <a:cxn ang="0">
                  <a:pos x="9" y="9"/>
                </a:cxn>
                <a:cxn ang="0">
                  <a:pos x="14" y="4"/>
                </a:cxn>
                <a:cxn ang="0">
                  <a:pos x="22" y="1"/>
                </a:cxn>
                <a:cxn ang="0">
                  <a:pos x="31" y="0"/>
                </a:cxn>
              </a:cxnLst>
              <a:rect l="0" t="0" r="r" b="b"/>
              <a:pathLst>
                <a:path w="61" h="69">
                  <a:moveTo>
                    <a:pt x="31" y="9"/>
                  </a:moveTo>
                  <a:lnTo>
                    <a:pt x="23" y="10"/>
                  </a:lnTo>
                  <a:lnTo>
                    <a:pt x="17" y="15"/>
                  </a:lnTo>
                  <a:lnTo>
                    <a:pt x="14" y="20"/>
                  </a:lnTo>
                  <a:lnTo>
                    <a:pt x="12" y="27"/>
                  </a:lnTo>
                  <a:lnTo>
                    <a:pt x="12" y="34"/>
                  </a:lnTo>
                  <a:lnTo>
                    <a:pt x="12" y="42"/>
                  </a:lnTo>
                  <a:lnTo>
                    <a:pt x="14" y="48"/>
                  </a:lnTo>
                  <a:lnTo>
                    <a:pt x="17" y="53"/>
                  </a:lnTo>
                  <a:lnTo>
                    <a:pt x="23" y="57"/>
                  </a:lnTo>
                  <a:lnTo>
                    <a:pt x="31" y="60"/>
                  </a:lnTo>
                  <a:lnTo>
                    <a:pt x="36" y="58"/>
                  </a:lnTo>
                  <a:lnTo>
                    <a:pt x="41" y="56"/>
                  </a:lnTo>
                  <a:lnTo>
                    <a:pt x="44" y="53"/>
                  </a:lnTo>
                  <a:lnTo>
                    <a:pt x="47" y="48"/>
                  </a:lnTo>
                  <a:lnTo>
                    <a:pt x="49" y="42"/>
                  </a:lnTo>
                  <a:lnTo>
                    <a:pt x="50" y="34"/>
                  </a:lnTo>
                  <a:lnTo>
                    <a:pt x="49" y="27"/>
                  </a:lnTo>
                  <a:lnTo>
                    <a:pt x="47" y="20"/>
                  </a:lnTo>
                  <a:lnTo>
                    <a:pt x="44" y="15"/>
                  </a:lnTo>
                  <a:lnTo>
                    <a:pt x="39" y="10"/>
                  </a:lnTo>
                  <a:lnTo>
                    <a:pt x="31" y="9"/>
                  </a:lnTo>
                  <a:close/>
                  <a:moveTo>
                    <a:pt x="31" y="0"/>
                  </a:moveTo>
                  <a:lnTo>
                    <a:pt x="40" y="1"/>
                  </a:lnTo>
                  <a:lnTo>
                    <a:pt x="46" y="4"/>
                  </a:lnTo>
                  <a:lnTo>
                    <a:pt x="52" y="9"/>
                  </a:lnTo>
                  <a:lnTo>
                    <a:pt x="57" y="16"/>
                  </a:lnTo>
                  <a:lnTo>
                    <a:pt x="60" y="24"/>
                  </a:lnTo>
                  <a:lnTo>
                    <a:pt x="61" y="34"/>
                  </a:lnTo>
                  <a:lnTo>
                    <a:pt x="60" y="45"/>
                  </a:lnTo>
                  <a:lnTo>
                    <a:pt x="57" y="53"/>
                  </a:lnTo>
                  <a:lnTo>
                    <a:pt x="52" y="60"/>
                  </a:lnTo>
                  <a:lnTo>
                    <a:pt x="46" y="65"/>
                  </a:lnTo>
                  <a:lnTo>
                    <a:pt x="40" y="68"/>
                  </a:lnTo>
                  <a:lnTo>
                    <a:pt x="31" y="69"/>
                  </a:lnTo>
                  <a:lnTo>
                    <a:pt x="22" y="68"/>
                  </a:lnTo>
                  <a:lnTo>
                    <a:pt x="15" y="65"/>
                  </a:lnTo>
                  <a:lnTo>
                    <a:pt x="9" y="60"/>
                  </a:lnTo>
                  <a:lnTo>
                    <a:pt x="4" y="53"/>
                  </a:lnTo>
                  <a:lnTo>
                    <a:pt x="1" y="45"/>
                  </a:lnTo>
                  <a:lnTo>
                    <a:pt x="0" y="34"/>
                  </a:lnTo>
                  <a:lnTo>
                    <a:pt x="1" y="24"/>
                  </a:lnTo>
                  <a:lnTo>
                    <a:pt x="4" y="16"/>
                  </a:lnTo>
                  <a:lnTo>
                    <a:pt x="9" y="9"/>
                  </a:lnTo>
                  <a:lnTo>
                    <a:pt x="14" y="4"/>
                  </a:lnTo>
                  <a:lnTo>
                    <a:pt x="22" y="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3" name="Rectangle 1628"/>
            <p:cNvSpPr>
              <a:spLocks noChangeArrowheads="1"/>
            </p:cNvSpPr>
            <p:nvPr/>
          </p:nvSpPr>
          <p:spPr bwMode="auto">
            <a:xfrm>
              <a:off x="5744059" y="5398241"/>
              <a:ext cx="23177" cy="19173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4" name="Freeform 1629"/>
            <p:cNvSpPr>
              <a:spLocks noEditPoints="1"/>
            </p:cNvSpPr>
            <p:nvPr/>
          </p:nvSpPr>
          <p:spPr bwMode="auto">
            <a:xfrm>
              <a:off x="5803056" y="5448809"/>
              <a:ext cx="126421" cy="143277"/>
            </a:xfrm>
            <a:custGeom>
              <a:avLst/>
              <a:gdLst/>
              <a:ahLst/>
              <a:cxnLst>
                <a:cxn ang="0">
                  <a:pos x="32" y="8"/>
                </a:cxn>
                <a:cxn ang="0">
                  <a:pos x="24" y="10"/>
                </a:cxn>
                <a:cxn ang="0">
                  <a:pos x="18" y="14"/>
                </a:cxn>
                <a:cxn ang="0">
                  <a:pos x="13" y="20"/>
                </a:cxn>
                <a:cxn ang="0">
                  <a:pos x="12" y="27"/>
                </a:cxn>
                <a:cxn ang="0">
                  <a:pos x="49" y="27"/>
                </a:cxn>
                <a:cxn ang="0">
                  <a:pos x="49" y="19"/>
                </a:cxn>
                <a:cxn ang="0">
                  <a:pos x="45" y="13"/>
                </a:cxn>
                <a:cxn ang="0">
                  <a:pos x="40" y="10"/>
                </a:cxn>
                <a:cxn ang="0">
                  <a:pos x="32" y="8"/>
                </a:cxn>
                <a:cxn ang="0">
                  <a:pos x="32" y="0"/>
                </a:cxn>
                <a:cxn ang="0">
                  <a:pos x="40" y="0"/>
                </a:cxn>
                <a:cxn ang="0">
                  <a:pos x="47" y="3"/>
                </a:cxn>
                <a:cxn ang="0">
                  <a:pos x="53" y="7"/>
                </a:cxn>
                <a:cxn ang="0">
                  <a:pos x="57" y="13"/>
                </a:cxn>
                <a:cxn ang="0">
                  <a:pos x="60" y="21"/>
                </a:cxn>
                <a:cxn ang="0">
                  <a:pos x="60" y="30"/>
                </a:cxn>
                <a:cxn ang="0">
                  <a:pos x="60" y="36"/>
                </a:cxn>
                <a:cxn ang="0">
                  <a:pos x="12" y="36"/>
                </a:cxn>
                <a:cxn ang="0">
                  <a:pos x="12" y="39"/>
                </a:cxn>
                <a:cxn ang="0">
                  <a:pos x="13" y="46"/>
                </a:cxn>
                <a:cxn ang="0">
                  <a:pos x="15" y="49"/>
                </a:cxn>
                <a:cxn ang="0">
                  <a:pos x="17" y="51"/>
                </a:cxn>
                <a:cxn ang="0">
                  <a:pos x="19" y="53"/>
                </a:cxn>
                <a:cxn ang="0">
                  <a:pos x="26" y="57"/>
                </a:cxn>
                <a:cxn ang="0">
                  <a:pos x="35" y="59"/>
                </a:cxn>
                <a:cxn ang="0">
                  <a:pos x="42" y="58"/>
                </a:cxn>
                <a:cxn ang="0">
                  <a:pos x="49" y="56"/>
                </a:cxn>
                <a:cxn ang="0">
                  <a:pos x="53" y="54"/>
                </a:cxn>
                <a:cxn ang="0">
                  <a:pos x="56" y="53"/>
                </a:cxn>
                <a:cxn ang="0">
                  <a:pos x="58" y="51"/>
                </a:cxn>
                <a:cxn ang="0">
                  <a:pos x="59" y="51"/>
                </a:cxn>
                <a:cxn ang="0">
                  <a:pos x="59" y="63"/>
                </a:cxn>
                <a:cxn ang="0">
                  <a:pos x="47" y="67"/>
                </a:cxn>
                <a:cxn ang="0">
                  <a:pos x="35" y="68"/>
                </a:cxn>
                <a:cxn ang="0">
                  <a:pos x="25" y="68"/>
                </a:cxn>
                <a:cxn ang="0">
                  <a:pos x="17" y="64"/>
                </a:cxn>
                <a:cxn ang="0">
                  <a:pos x="10" y="60"/>
                </a:cxn>
                <a:cxn ang="0">
                  <a:pos x="4" y="53"/>
                </a:cxn>
                <a:cxn ang="0">
                  <a:pos x="2" y="45"/>
                </a:cxn>
                <a:cxn ang="0">
                  <a:pos x="0" y="34"/>
                </a:cxn>
                <a:cxn ang="0">
                  <a:pos x="2" y="25"/>
                </a:cxn>
                <a:cxn ang="0">
                  <a:pos x="4" y="16"/>
                </a:cxn>
                <a:cxn ang="0">
                  <a:pos x="9" y="9"/>
                </a:cxn>
                <a:cxn ang="0">
                  <a:pos x="16" y="4"/>
                </a:cxn>
                <a:cxn ang="0">
                  <a:pos x="23" y="1"/>
                </a:cxn>
                <a:cxn ang="0">
                  <a:pos x="32" y="0"/>
                </a:cxn>
              </a:cxnLst>
              <a:rect l="0" t="0" r="r" b="b"/>
              <a:pathLst>
                <a:path w="60" h="68">
                  <a:moveTo>
                    <a:pt x="32" y="8"/>
                  </a:moveTo>
                  <a:lnTo>
                    <a:pt x="24" y="10"/>
                  </a:lnTo>
                  <a:lnTo>
                    <a:pt x="18" y="14"/>
                  </a:lnTo>
                  <a:lnTo>
                    <a:pt x="13" y="20"/>
                  </a:lnTo>
                  <a:lnTo>
                    <a:pt x="12" y="27"/>
                  </a:lnTo>
                  <a:lnTo>
                    <a:pt x="49" y="27"/>
                  </a:lnTo>
                  <a:lnTo>
                    <a:pt x="49" y="19"/>
                  </a:lnTo>
                  <a:lnTo>
                    <a:pt x="45" y="13"/>
                  </a:lnTo>
                  <a:lnTo>
                    <a:pt x="40" y="10"/>
                  </a:lnTo>
                  <a:lnTo>
                    <a:pt x="32" y="8"/>
                  </a:lnTo>
                  <a:close/>
                  <a:moveTo>
                    <a:pt x="32" y="0"/>
                  </a:moveTo>
                  <a:lnTo>
                    <a:pt x="40" y="0"/>
                  </a:lnTo>
                  <a:lnTo>
                    <a:pt x="47" y="3"/>
                  </a:lnTo>
                  <a:lnTo>
                    <a:pt x="53" y="7"/>
                  </a:lnTo>
                  <a:lnTo>
                    <a:pt x="57" y="13"/>
                  </a:lnTo>
                  <a:lnTo>
                    <a:pt x="60" y="21"/>
                  </a:lnTo>
                  <a:lnTo>
                    <a:pt x="60" y="30"/>
                  </a:lnTo>
                  <a:lnTo>
                    <a:pt x="60" y="36"/>
                  </a:lnTo>
                  <a:lnTo>
                    <a:pt x="12" y="36"/>
                  </a:lnTo>
                  <a:lnTo>
                    <a:pt x="12" y="39"/>
                  </a:lnTo>
                  <a:lnTo>
                    <a:pt x="13" y="46"/>
                  </a:lnTo>
                  <a:lnTo>
                    <a:pt x="15" y="49"/>
                  </a:lnTo>
                  <a:lnTo>
                    <a:pt x="17" y="51"/>
                  </a:lnTo>
                  <a:lnTo>
                    <a:pt x="19" y="53"/>
                  </a:lnTo>
                  <a:lnTo>
                    <a:pt x="26" y="57"/>
                  </a:lnTo>
                  <a:lnTo>
                    <a:pt x="35" y="59"/>
                  </a:lnTo>
                  <a:lnTo>
                    <a:pt x="42" y="58"/>
                  </a:lnTo>
                  <a:lnTo>
                    <a:pt x="49" y="56"/>
                  </a:lnTo>
                  <a:lnTo>
                    <a:pt x="53" y="54"/>
                  </a:lnTo>
                  <a:lnTo>
                    <a:pt x="56" y="53"/>
                  </a:lnTo>
                  <a:lnTo>
                    <a:pt x="58" y="51"/>
                  </a:lnTo>
                  <a:lnTo>
                    <a:pt x="59" y="51"/>
                  </a:lnTo>
                  <a:lnTo>
                    <a:pt x="59" y="63"/>
                  </a:lnTo>
                  <a:lnTo>
                    <a:pt x="47" y="67"/>
                  </a:lnTo>
                  <a:lnTo>
                    <a:pt x="35" y="68"/>
                  </a:lnTo>
                  <a:lnTo>
                    <a:pt x="25" y="68"/>
                  </a:lnTo>
                  <a:lnTo>
                    <a:pt x="17" y="64"/>
                  </a:lnTo>
                  <a:lnTo>
                    <a:pt x="10" y="60"/>
                  </a:lnTo>
                  <a:lnTo>
                    <a:pt x="4" y="53"/>
                  </a:lnTo>
                  <a:lnTo>
                    <a:pt x="2" y="45"/>
                  </a:lnTo>
                  <a:lnTo>
                    <a:pt x="0" y="34"/>
                  </a:lnTo>
                  <a:lnTo>
                    <a:pt x="2" y="25"/>
                  </a:lnTo>
                  <a:lnTo>
                    <a:pt x="4" y="16"/>
                  </a:lnTo>
                  <a:lnTo>
                    <a:pt x="9" y="9"/>
                  </a:lnTo>
                  <a:lnTo>
                    <a:pt x="16" y="4"/>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5" name="Freeform 1630"/>
            <p:cNvSpPr>
              <a:spLocks/>
            </p:cNvSpPr>
            <p:nvPr/>
          </p:nvSpPr>
          <p:spPr bwMode="auto">
            <a:xfrm>
              <a:off x="5956867" y="5448809"/>
              <a:ext cx="107457" cy="143277"/>
            </a:xfrm>
            <a:custGeom>
              <a:avLst/>
              <a:gdLst/>
              <a:ahLst/>
              <a:cxnLst>
                <a:cxn ang="0">
                  <a:pos x="38" y="1"/>
                </a:cxn>
                <a:cxn ang="0">
                  <a:pos x="49" y="4"/>
                </a:cxn>
                <a:cxn ang="0">
                  <a:pos x="48" y="17"/>
                </a:cxn>
                <a:cxn ang="0">
                  <a:pos x="38" y="11"/>
                </a:cxn>
                <a:cxn ang="0">
                  <a:pos x="25" y="9"/>
                </a:cxn>
                <a:cxn ang="0">
                  <a:pos x="19" y="10"/>
                </a:cxn>
                <a:cxn ang="0">
                  <a:pos x="12" y="14"/>
                </a:cxn>
                <a:cxn ang="0">
                  <a:pos x="11" y="18"/>
                </a:cxn>
                <a:cxn ang="0">
                  <a:pos x="12" y="23"/>
                </a:cxn>
                <a:cxn ang="0">
                  <a:pos x="16" y="25"/>
                </a:cxn>
                <a:cxn ang="0">
                  <a:pos x="22" y="27"/>
                </a:cxn>
                <a:cxn ang="0">
                  <a:pos x="29" y="29"/>
                </a:cxn>
                <a:cxn ang="0">
                  <a:pos x="35" y="30"/>
                </a:cxn>
                <a:cxn ang="0">
                  <a:pos x="47" y="36"/>
                </a:cxn>
                <a:cxn ang="0">
                  <a:pos x="51" y="48"/>
                </a:cxn>
                <a:cxn ang="0">
                  <a:pos x="47" y="59"/>
                </a:cxn>
                <a:cxn ang="0">
                  <a:pos x="38" y="66"/>
                </a:cxn>
                <a:cxn ang="0">
                  <a:pos x="23" y="68"/>
                </a:cxn>
                <a:cxn ang="0">
                  <a:pos x="10" y="67"/>
                </a:cxn>
                <a:cxn ang="0">
                  <a:pos x="0" y="63"/>
                </a:cxn>
                <a:cxn ang="0">
                  <a:pos x="0" y="51"/>
                </a:cxn>
                <a:cxn ang="0">
                  <a:pos x="12" y="57"/>
                </a:cxn>
                <a:cxn ang="0">
                  <a:pos x="24" y="60"/>
                </a:cxn>
                <a:cxn ang="0">
                  <a:pos x="35" y="57"/>
                </a:cxn>
                <a:cxn ang="0">
                  <a:pos x="38" y="54"/>
                </a:cxn>
                <a:cxn ang="0">
                  <a:pos x="39" y="47"/>
                </a:cxn>
                <a:cxn ang="0">
                  <a:pos x="37" y="44"/>
                </a:cxn>
                <a:cxn ang="0">
                  <a:pos x="32" y="41"/>
                </a:cxn>
                <a:cxn ang="0">
                  <a:pos x="26" y="40"/>
                </a:cxn>
                <a:cxn ang="0">
                  <a:pos x="19" y="38"/>
                </a:cxn>
                <a:cxn ang="0">
                  <a:pos x="8" y="34"/>
                </a:cxn>
                <a:cxn ang="0">
                  <a:pos x="2" y="27"/>
                </a:cxn>
                <a:cxn ang="0">
                  <a:pos x="0" y="20"/>
                </a:cxn>
                <a:cxn ang="0">
                  <a:pos x="2" y="12"/>
                </a:cxn>
                <a:cxn ang="0">
                  <a:pos x="6" y="6"/>
                </a:cxn>
                <a:cxn ang="0">
                  <a:pos x="12" y="2"/>
                </a:cxn>
                <a:cxn ang="0">
                  <a:pos x="20" y="0"/>
                </a:cxn>
              </a:cxnLst>
              <a:rect l="0" t="0" r="r" b="b"/>
              <a:pathLst>
                <a:path w="51" h="68">
                  <a:moveTo>
                    <a:pt x="26" y="0"/>
                  </a:moveTo>
                  <a:lnTo>
                    <a:pt x="38" y="1"/>
                  </a:lnTo>
                  <a:lnTo>
                    <a:pt x="44" y="3"/>
                  </a:lnTo>
                  <a:lnTo>
                    <a:pt x="49" y="4"/>
                  </a:lnTo>
                  <a:lnTo>
                    <a:pt x="49" y="17"/>
                  </a:lnTo>
                  <a:lnTo>
                    <a:pt x="48" y="17"/>
                  </a:lnTo>
                  <a:lnTo>
                    <a:pt x="41" y="12"/>
                  </a:lnTo>
                  <a:lnTo>
                    <a:pt x="38" y="11"/>
                  </a:lnTo>
                  <a:lnTo>
                    <a:pt x="32" y="10"/>
                  </a:lnTo>
                  <a:lnTo>
                    <a:pt x="25" y="9"/>
                  </a:lnTo>
                  <a:lnTo>
                    <a:pt x="22" y="9"/>
                  </a:lnTo>
                  <a:lnTo>
                    <a:pt x="19" y="10"/>
                  </a:lnTo>
                  <a:lnTo>
                    <a:pt x="15" y="11"/>
                  </a:lnTo>
                  <a:lnTo>
                    <a:pt x="12" y="14"/>
                  </a:lnTo>
                  <a:lnTo>
                    <a:pt x="11" y="16"/>
                  </a:lnTo>
                  <a:lnTo>
                    <a:pt x="11" y="18"/>
                  </a:lnTo>
                  <a:lnTo>
                    <a:pt x="12" y="21"/>
                  </a:lnTo>
                  <a:lnTo>
                    <a:pt x="12" y="23"/>
                  </a:lnTo>
                  <a:lnTo>
                    <a:pt x="14" y="24"/>
                  </a:lnTo>
                  <a:lnTo>
                    <a:pt x="16" y="25"/>
                  </a:lnTo>
                  <a:lnTo>
                    <a:pt x="19" y="27"/>
                  </a:lnTo>
                  <a:lnTo>
                    <a:pt x="22" y="27"/>
                  </a:lnTo>
                  <a:lnTo>
                    <a:pt x="25" y="28"/>
                  </a:lnTo>
                  <a:lnTo>
                    <a:pt x="29" y="29"/>
                  </a:lnTo>
                  <a:lnTo>
                    <a:pt x="32" y="30"/>
                  </a:lnTo>
                  <a:lnTo>
                    <a:pt x="35" y="30"/>
                  </a:lnTo>
                  <a:lnTo>
                    <a:pt x="42" y="33"/>
                  </a:lnTo>
                  <a:lnTo>
                    <a:pt x="47" y="36"/>
                  </a:lnTo>
                  <a:lnTo>
                    <a:pt x="50" y="42"/>
                  </a:lnTo>
                  <a:lnTo>
                    <a:pt x="51" y="48"/>
                  </a:lnTo>
                  <a:lnTo>
                    <a:pt x="50" y="53"/>
                  </a:lnTo>
                  <a:lnTo>
                    <a:pt x="47" y="59"/>
                  </a:lnTo>
                  <a:lnTo>
                    <a:pt x="43" y="63"/>
                  </a:lnTo>
                  <a:lnTo>
                    <a:pt x="38" y="66"/>
                  </a:lnTo>
                  <a:lnTo>
                    <a:pt x="31" y="68"/>
                  </a:lnTo>
                  <a:lnTo>
                    <a:pt x="23" y="68"/>
                  </a:lnTo>
                  <a:lnTo>
                    <a:pt x="16" y="68"/>
                  </a:lnTo>
                  <a:lnTo>
                    <a:pt x="10" y="67"/>
                  </a:lnTo>
                  <a:lnTo>
                    <a:pt x="4" y="65"/>
                  </a:lnTo>
                  <a:lnTo>
                    <a:pt x="0" y="63"/>
                  </a:lnTo>
                  <a:lnTo>
                    <a:pt x="0" y="51"/>
                  </a:lnTo>
                  <a:lnTo>
                    <a:pt x="0" y="51"/>
                  </a:lnTo>
                  <a:lnTo>
                    <a:pt x="6" y="54"/>
                  </a:lnTo>
                  <a:lnTo>
                    <a:pt x="12" y="57"/>
                  </a:lnTo>
                  <a:lnTo>
                    <a:pt x="18" y="59"/>
                  </a:lnTo>
                  <a:lnTo>
                    <a:pt x="24" y="60"/>
                  </a:lnTo>
                  <a:lnTo>
                    <a:pt x="30" y="59"/>
                  </a:lnTo>
                  <a:lnTo>
                    <a:pt x="35" y="57"/>
                  </a:lnTo>
                  <a:lnTo>
                    <a:pt x="37" y="55"/>
                  </a:lnTo>
                  <a:lnTo>
                    <a:pt x="38" y="54"/>
                  </a:lnTo>
                  <a:lnTo>
                    <a:pt x="39" y="52"/>
                  </a:lnTo>
                  <a:lnTo>
                    <a:pt x="39" y="47"/>
                  </a:lnTo>
                  <a:lnTo>
                    <a:pt x="38" y="45"/>
                  </a:lnTo>
                  <a:lnTo>
                    <a:pt x="37" y="44"/>
                  </a:lnTo>
                  <a:lnTo>
                    <a:pt x="35" y="42"/>
                  </a:lnTo>
                  <a:lnTo>
                    <a:pt x="32" y="41"/>
                  </a:lnTo>
                  <a:lnTo>
                    <a:pt x="29" y="40"/>
                  </a:lnTo>
                  <a:lnTo>
                    <a:pt x="26" y="40"/>
                  </a:lnTo>
                  <a:lnTo>
                    <a:pt x="23" y="39"/>
                  </a:lnTo>
                  <a:lnTo>
                    <a:pt x="19" y="38"/>
                  </a:lnTo>
                  <a:lnTo>
                    <a:pt x="15" y="38"/>
                  </a:lnTo>
                  <a:lnTo>
                    <a:pt x="8" y="34"/>
                  </a:lnTo>
                  <a:lnTo>
                    <a:pt x="4" y="31"/>
                  </a:lnTo>
                  <a:lnTo>
                    <a:pt x="2" y="27"/>
                  </a:lnTo>
                  <a:lnTo>
                    <a:pt x="0" y="24"/>
                  </a:lnTo>
                  <a:lnTo>
                    <a:pt x="0" y="20"/>
                  </a:lnTo>
                  <a:lnTo>
                    <a:pt x="0" y="16"/>
                  </a:lnTo>
                  <a:lnTo>
                    <a:pt x="2" y="12"/>
                  </a:lnTo>
                  <a:lnTo>
                    <a:pt x="4" y="8"/>
                  </a:lnTo>
                  <a:lnTo>
                    <a:pt x="6" y="6"/>
                  </a:lnTo>
                  <a:lnTo>
                    <a:pt x="9" y="4"/>
                  </a:lnTo>
                  <a:lnTo>
                    <a:pt x="12" y="2"/>
                  </a:lnTo>
                  <a:lnTo>
                    <a:pt x="15" y="1"/>
                  </a:lnTo>
                  <a:lnTo>
                    <a:pt x="20" y="0"/>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358" name="群組 357"/>
          <p:cNvGrpSpPr/>
          <p:nvPr/>
        </p:nvGrpSpPr>
        <p:grpSpPr>
          <a:xfrm>
            <a:off x="3652306" y="1556792"/>
            <a:ext cx="1683500" cy="3706231"/>
            <a:chOff x="3927033" y="1556792"/>
            <a:chExt cx="1683500" cy="3706231"/>
          </a:xfrm>
        </p:grpSpPr>
        <p:sp>
          <p:nvSpPr>
            <p:cNvPr id="341" name="Freeform 1542"/>
            <p:cNvSpPr>
              <a:spLocks/>
            </p:cNvSpPr>
            <p:nvPr/>
          </p:nvSpPr>
          <p:spPr bwMode="auto">
            <a:xfrm>
              <a:off x="4693984" y="3366714"/>
              <a:ext cx="179096" cy="179096"/>
            </a:xfrm>
            <a:custGeom>
              <a:avLst/>
              <a:gdLst/>
              <a:ahLst/>
              <a:cxnLst>
                <a:cxn ang="0">
                  <a:pos x="70" y="0"/>
                </a:cxn>
                <a:cxn ang="0">
                  <a:pos x="85" y="7"/>
                </a:cxn>
                <a:cxn ang="0">
                  <a:pos x="78" y="19"/>
                </a:cxn>
                <a:cxn ang="0">
                  <a:pos x="76" y="22"/>
                </a:cxn>
                <a:cxn ang="0">
                  <a:pos x="67" y="34"/>
                </a:cxn>
                <a:cxn ang="0">
                  <a:pos x="56" y="47"/>
                </a:cxn>
                <a:cxn ang="0">
                  <a:pos x="45" y="58"/>
                </a:cxn>
                <a:cxn ang="0">
                  <a:pos x="33" y="66"/>
                </a:cxn>
                <a:cxn ang="0">
                  <a:pos x="23" y="75"/>
                </a:cxn>
                <a:cxn ang="0">
                  <a:pos x="20" y="76"/>
                </a:cxn>
                <a:cxn ang="0">
                  <a:pos x="12" y="81"/>
                </a:cxn>
                <a:cxn ang="0">
                  <a:pos x="8" y="83"/>
                </a:cxn>
                <a:cxn ang="0">
                  <a:pos x="4" y="85"/>
                </a:cxn>
                <a:cxn ang="0">
                  <a:pos x="0" y="69"/>
                </a:cxn>
                <a:cxn ang="0">
                  <a:pos x="2" y="68"/>
                </a:cxn>
                <a:cxn ang="0">
                  <a:pos x="5" y="66"/>
                </a:cxn>
                <a:cxn ang="0">
                  <a:pos x="14" y="61"/>
                </a:cxn>
                <a:cxn ang="0">
                  <a:pos x="22" y="55"/>
                </a:cxn>
                <a:cxn ang="0">
                  <a:pos x="33" y="46"/>
                </a:cxn>
                <a:cxn ang="0">
                  <a:pos x="44" y="35"/>
                </a:cxn>
                <a:cxn ang="0">
                  <a:pos x="55" y="23"/>
                </a:cxn>
                <a:cxn ang="0">
                  <a:pos x="65" y="11"/>
                </a:cxn>
                <a:cxn ang="0">
                  <a:pos x="67" y="7"/>
                </a:cxn>
                <a:cxn ang="0">
                  <a:pos x="70" y="0"/>
                </a:cxn>
              </a:cxnLst>
              <a:rect l="0" t="0" r="r" b="b"/>
              <a:pathLst>
                <a:path w="85" h="85">
                  <a:moveTo>
                    <a:pt x="70" y="0"/>
                  </a:moveTo>
                  <a:lnTo>
                    <a:pt x="85" y="7"/>
                  </a:lnTo>
                  <a:lnTo>
                    <a:pt x="78" y="19"/>
                  </a:lnTo>
                  <a:lnTo>
                    <a:pt x="76" y="22"/>
                  </a:lnTo>
                  <a:lnTo>
                    <a:pt x="67" y="34"/>
                  </a:lnTo>
                  <a:lnTo>
                    <a:pt x="56" y="47"/>
                  </a:lnTo>
                  <a:lnTo>
                    <a:pt x="45" y="58"/>
                  </a:lnTo>
                  <a:lnTo>
                    <a:pt x="33" y="66"/>
                  </a:lnTo>
                  <a:lnTo>
                    <a:pt x="23" y="75"/>
                  </a:lnTo>
                  <a:lnTo>
                    <a:pt x="20" y="76"/>
                  </a:lnTo>
                  <a:lnTo>
                    <a:pt x="12" y="81"/>
                  </a:lnTo>
                  <a:lnTo>
                    <a:pt x="8" y="83"/>
                  </a:lnTo>
                  <a:lnTo>
                    <a:pt x="4" y="85"/>
                  </a:lnTo>
                  <a:lnTo>
                    <a:pt x="0" y="69"/>
                  </a:lnTo>
                  <a:lnTo>
                    <a:pt x="2" y="68"/>
                  </a:lnTo>
                  <a:lnTo>
                    <a:pt x="5" y="66"/>
                  </a:lnTo>
                  <a:lnTo>
                    <a:pt x="14" y="61"/>
                  </a:lnTo>
                  <a:lnTo>
                    <a:pt x="22" y="55"/>
                  </a:lnTo>
                  <a:lnTo>
                    <a:pt x="33" y="46"/>
                  </a:lnTo>
                  <a:lnTo>
                    <a:pt x="44" y="35"/>
                  </a:lnTo>
                  <a:lnTo>
                    <a:pt x="55" y="23"/>
                  </a:lnTo>
                  <a:lnTo>
                    <a:pt x="65" y="11"/>
                  </a:lnTo>
                  <a:lnTo>
                    <a:pt x="67" y="7"/>
                  </a:lnTo>
                  <a:lnTo>
                    <a:pt x="7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2" name="Freeform 1543"/>
            <p:cNvSpPr>
              <a:spLocks/>
            </p:cNvSpPr>
            <p:nvPr/>
          </p:nvSpPr>
          <p:spPr bwMode="auto">
            <a:xfrm>
              <a:off x="4620239" y="3457315"/>
              <a:ext cx="126421" cy="126421"/>
            </a:xfrm>
            <a:custGeom>
              <a:avLst/>
              <a:gdLst/>
              <a:ahLst/>
              <a:cxnLst>
                <a:cxn ang="0">
                  <a:pos x="45" y="0"/>
                </a:cxn>
                <a:cxn ang="0">
                  <a:pos x="42" y="32"/>
                </a:cxn>
                <a:cxn ang="0">
                  <a:pos x="60" y="60"/>
                </a:cxn>
                <a:cxn ang="0">
                  <a:pos x="46" y="53"/>
                </a:cxn>
                <a:cxn ang="0">
                  <a:pos x="31" y="49"/>
                </a:cxn>
                <a:cxn ang="0">
                  <a:pos x="15" y="45"/>
                </a:cxn>
                <a:cxn ang="0">
                  <a:pos x="0" y="43"/>
                </a:cxn>
                <a:cxn ang="0">
                  <a:pos x="12" y="34"/>
                </a:cxn>
                <a:cxn ang="0">
                  <a:pos x="24" y="23"/>
                </a:cxn>
                <a:cxn ang="0">
                  <a:pos x="36" y="12"/>
                </a:cxn>
                <a:cxn ang="0">
                  <a:pos x="45" y="0"/>
                </a:cxn>
              </a:cxnLst>
              <a:rect l="0" t="0" r="r" b="b"/>
              <a:pathLst>
                <a:path w="60" h="60">
                  <a:moveTo>
                    <a:pt x="45" y="0"/>
                  </a:moveTo>
                  <a:lnTo>
                    <a:pt x="42" y="32"/>
                  </a:lnTo>
                  <a:lnTo>
                    <a:pt x="60" y="60"/>
                  </a:lnTo>
                  <a:lnTo>
                    <a:pt x="46" y="53"/>
                  </a:lnTo>
                  <a:lnTo>
                    <a:pt x="31" y="49"/>
                  </a:lnTo>
                  <a:lnTo>
                    <a:pt x="15" y="45"/>
                  </a:lnTo>
                  <a:lnTo>
                    <a:pt x="0" y="43"/>
                  </a:lnTo>
                  <a:lnTo>
                    <a:pt x="12" y="34"/>
                  </a:lnTo>
                  <a:lnTo>
                    <a:pt x="24" y="23"/>
                  </a:lnTo>
                  <a:lnTo>
                    <a:pt x="36" y="12"/>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3" name="Freeform 1544"/>
            <p:cNvSpPr>
              <a:spLocks/>
            </p:cNvSpPr>
            <p:nvPr/>
          </p:nvSpPr>
          <p:spPr bwMode="auto">
            <a:xfrm>
              <a:off x="4390575" y="3099124"/>
              <a:ext cx="132742" cy="453007"/>
            </a:xfrm>
            <a:custGeom>
              <a:avLst/>
              <a:gdLst/>
              <a:ahLst/>
              <a:cxnLst>
                <a:cxn ang="0">
                  <a:pos x="4" y="0"/>
                </a:cxn>
                <a:cxn ang="0">
                  <a:pos x="4" y="2"/>
                </a:cxn>
                <a:cxn ang="0">
                  <a:pos x="14" y="4"/>
                </a:cxn>
                <a:cxn ang="0">
                  <a:pos x="20" y="4"/>
                </a:cxn>
                <a:cxn ang="0">
                  <a:pos x="20" y="5"/>
                </a:cxn>
                <a:cxn ang="0">
                  <a:pos x="19" y="7"/>
                </a:cxn>
                <a:cxn ang="0">
                  <a:pos x="19" y="9"/>
                </a:cxn>
                <a:cxn ang="0">
                  <a:pos x="18" y="18"/>
                </a:cxn>
                <a:cxn ang="0">
                  <a:pos x="17" y="27"/>
                </a:cxn>
                <a:cxn ang="0">
                  <a:pos x="17" y="39"/>
                </a:cxn>
                <a:cxn ang="0">
                  <a:pos x="16" y="53"/>
                </a:cxn>
                <a:cxn ang="0">
                  <a:pos x="16" y="68"/>
                </a:cxn>
                <a:cxn ang="0">
                  <a:pos x="17" y="84"/>
                </a:cxn>
                <a:cxn ang="0">
                  <a:pos x="18" y="101"/>
                </a:cxn>
                <a:cxn ang="0">
                  <a:pos x="21" y="118"/>
                </a:cxn>
                <a:cxn ang="0">
                  <a:pos x="23" y="132"/>
                </a:cxn>
                <a:cxn ang="0">
                  <a:pos x="28" y="149"/>
                </a:cxn>
                <a:cxn ang="0">
                  <a:pos x="35" y="165"/>
                </a:cxn>
                <a:cxn ang="0">
                  <a:pos x="43" y="180"/>
                </a:cxn>
                <a:cxn ang="0">
                  <a:pos x="51" y="191"/>
                </a:cxn>
                <a:cxn ang="0">
                  <a:pos x="63" y="203"/>
                </a:cxn>
                <a:cxn ang="0">
                  <a:pos x="53" y="215"/>
                </a:cxn>
                <a:cxn ang="0">
                  <a:pos x="40" y="203"/>
                </a:cxn>
                <a:cxn ang="0">
                  <a:pos x="30" y="189"/>
                </a:cxn>
                <a:cxn ang="0">
                  <a:pos x="28" y="187"/>
                </a:cxn>
                <a:cxn ang="0">
                  <a:pos x="20" y="172"/>
                </a:cxn>
                <a:cxn ang="0">
                  <a:pos x="13" y="155"/>
                </a:cxn>
                <a:cxn ang="0">
                  <a:pos x="8" y="138"/>
                </a:cxn>
                <a:cxn ang="0">
                  <a:pos x="5" y="121"/>
                </a:cxn>
                <a:cxn ang="0">
                  <a:pos x="4" y="118"/>
                </a:cxn>
                <a:cxn ang="0">
                  <a:pos x="2" y="101"/>
                </a:cxn>
                <a:cxn ang="0">
                  <a:pos x="0" y="84"/>
                </a:cxn>
                <a:cxn ang="0">
                  <a:pos x="0" y="68"/>
                </a:cxn>
                <a:cxn ang="0">
                  <a:pos x="0" y="53"/>
                </a:cxn>
                <a:cxn ang="0">
                  <a:pos x="0" y="39"/>
                </a:cxn>
                <a:cxn ang="0">
                  <a:pos x="1" y="27"/>
                </a:cxn>
                <a:cxn ang="0">
                  <a:pos x="2" y="18"/>
                </a:cxn>
                <a:cxn ang="0">
                  <a:pos x="3" y="9"/>
                </a:cxn>
                <a:cxn ang="0">
                  <a:pos x="3" y="7"/>
                </a:cxn>
                <a:cxn ang="0">
                  <a:pos x="4" y="5"/>
                </a:cxn>
                <a:cxn ang="0">
                  <a:pos x="4" y="4"/>
                </a:cxn>
                <a:cxn ang="0">
                  <a:pos x="4" y="0"/>
                </a:cxn>
              </a:cxnLst>
              <a:rect l="0" t="0" r="r" b="b"/>
              <a:pathLst>
                <a:path w="63" h="215">
                  <a:moveTo>
                    <a:pt x="4" y="0"/>
                  </a:moveTo>
                  <a:lnTo>
                    <a:pt x="4" y="2"/>
                  </a:lnTo>
                  <a:lnTo>
                    <a:pt x="14" y="4"/>
                  </a:lnTo>
                  <a:lnTo>
                    <a:pt x="20" y="4"/>
                  </a:lnTo>
                  <a:lnTo>
                    <a:pt x="20" y="5"/>
                  </a:lnTo>
                  <a:lnTo>
                    <a:pt x="19" y="7"/>
                  </a:lnTo>
                  <a:lnTo>
                    <a:pt x="19" y="9"/>
                  </a:lnTo>
                  <a:lnTo>
                    <a:pt x="18" y="18"/>
                  </a:lnTo>
                  <a:lnTo>
                    <a:pt x="17" y="27"/>
                  </a:lnTo>
                  <a:lnTo>
                    <a:pt x="17" y="39"/>
                  </a:lnTo>
                  <a:lnTo>
                    <a:pt x="16" y="53"/>
                  </a:lnTo>
                  <a:lnTo>
                    <a:pt x="16" y="68"/>
                  </a:lnTo>
                  <a:lnTo>
                    <a:pt x="17" y="84"/>
                  </a:lnTo>
                  <a:lnTo>
                    <a:pt x="18" y="101"/>
                  </a:lnTo>
                  <a:lnTo>
                    <a:pt x="21" y="118"/>
                  </a:lnTo>
                  <a:lnTo>
                    <a:pt x="23" y="132"/>
                  </a:lnTo>
                  <a:lnTo>
                    <a:pt x="28" y="149"/>
                  </a:lnTo>
                  <a:lnTo>
                    <a:pt x="35" y="165"/>
                  </a:lnTo>
                  <a:lnTo>
                    <a:pt x="43" y="180"/>
                  </a:lnTo>
                  <a:lnTo>
                    <a:pt x="51" y="191"/>
                  </a:lnTo>
                  <a:lnTo>
                    <a:pt x="63" y="203"/>
                  </a:lnTo>
                  <a:lnTo>
                    <a:pt x="53" y="215"/>
                  </a:lnTo>
                  <a:lnTo>
                    <a:pt x="40" y="203"/>
                  </a:lnTo>
                  <a:lnTo>
                    <a:pt x="30" y="189"/>
                  </a:lnTo>
                  <a:lnTo>
                    <a:pt x="28" y="187"/>
                  </a:lnTo>
                  <a:lnTo>
                    <a:pt x="20" y="172"/>
                  </a:lnTo>
                  <a:lnTo>
                    <a:pt x="13" y="155"/>
                  </a:lnTo>
                  <a:lnTo>
                    <a:pt x="8" y="138"/>
                  </a:lnTo>
                  <a:lnTo>
                    <a:pt x="5" y="121"/>
                  </a:lnTo>
                  <a:lnTo>
                    <a:pt x="4" y="118"/>
                  </a:lnTo>
                  <a:lnTo>
                    <a:pt x="2" y="101"/>
                  </a:lnTo>
                  <a:lnTo>
                    <a:pt x="0" y="84"/>
                  </a:lnTo>
                  <a:lnTo>
                    <a:pt x="0" y="68"/>
                  </a:lnTo>
                  <a:lnTo>
                    <a:pt x="0" y="53"/>
                  </a:lnTo>
                  <a:lnTo>
                    <a:pt x="0" y="39"/>
                  </a:lnTo>
                  <a:lnTo>
                    <a:pt x="1" y="27"/>
                  </a:lnTo>
                  <a:lnTo>
                    <a:pt x="2" y="18"/>
                  </a:lnTo>
                  <a:lnTo>
                    <a:pt x="3" y="9"/>
                  </a:lnTo>
                  <a:lnTo>
                    <a:pt x="3" y="7"/>
                  </a:lnTo>
                  <a:lnTo>
                    <a:pt x="4" y="5"/>
                  </a:lnTo>
                  <a:lnTo>
                    <a:pt x="4" y="4"/>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4" name="Freeform 1545"/>
            <p:cNvSpPr>
              <a:spLocks/>
            </p:cNvSpPr>
            <p:nvPr/>
          </p:nvSpPr>
          <p:spPr bwMode="auto">
            <a:xfrm>
              <a:off x="4443250" y="3467850"/>
              <a:ext cx="130635" cy="124314"/>
            </a:xfrm>
            <a:custGeom>
              <a:avLst/>
              <a:gdLst/>
              <a:ahLst/>
              <a:cxnLst>
                <a:cxn ang="0">
                  <a:pos x="40" y="0"/>
                </a:cxn>
                <a:cxn ang="0">
                  <a:pos x="43" y="14"/>
                </a:cxn>
                <a:cxn ang="0">
                  <a:pos x="49" y="30"/>
                </a:cxn>
                <a:cxn ang="0">
                  <a:pos x="55" y="45"/>
                </a:cxn>
                <a:cxn ang="0">
                  <a:pos x="62" y="59"/>
                </a:cxn>
                <a:cxn ang="0">
                  <a:pos x="48" y="54"/>
                </a:cxn>
                <a:cxn ang="0">
                  <a:pos x="32" y="50"/>
                </a:cxn>
                <a:cxn ang="0">
                  <a:pos x="15" y="48"/>
                </a:cxn>
                <a:cxn ang="0">
                  <a:pos x="0" y="47"/>
                </a:cxn>
                <a:cxn ang="0">
                  <a:pos x="28" y="31"/>
                </a:cxn>
                <a:cxn ang="0">
                  <a:pos x="40" y="0"/>
                </a:cxn>
              </a:cxnLst>
              <a:rect l="0" t="0" r="r" b="b"/>
              <a:pathLst>
                <a:path w="62" h="59">
                  <a:moveTo>
                    <a:pt x="40" y="0"/>
                  </a:moveTo>
                  <a:lnTo>
                    <a:pt x="43" y="14"/>
                  </a:lnTo>
                  <a:lnTo>
                    <a:pt x="49" y="30"/>
                  </a:lnTo>
                  <a:lnTo>
                    <a:pt x="55" y="45"/>
                  </a:lnTo>
                  <a:lnTo>
                    <a:pt x="62" y="59"/>
                  </a:lnTo>
                  <a:lnTo>
                    <a:pt x="48" y="54"/>
                  </a:lnTo>
                  <a:lnTo>
                    <a:pt x="32" y="50"/>
                  </a:lnTo>
                  <a:lnTo>
                    <a:pt x="15" y="48"/>
                  </a:lnTo>
                  <a:lnTo>
                    <a:pt x="0" y="47"/>
                  </a:lnTo>
                  <a:lnTo>
                    <a:pt x="28" y="31"/>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5" name="Freeform 1546"/>
            <p:cNvSpPr>
              <a:spLocks/>
            </p:cNvSpPr>
            <p:nvPr/>
          </p:nvSpPr>
          <p:spPr bwMode="auto">
            <a:xfrm>
              <a:off x="3927033" y="2879995"/>
              <a:ext cx="92708" cy="330801"/>
            </a:xfrm>
            <a:custGeom>
              <a:avLst/>
              <a:gdLst/>
              <a:ahLst/>
              <a:cxnLst>
                <a:cxn ang="0">
                  <a:pos x="30" y="0"/>
                </a:cxn>
                <a:cxn ang="0">
                  <a:pos x="31" y="0"/>
                </a:cxn>
                <a:cxn ang="0">
                  <a:pos x="44" y="10"/>
                </a:cxn>
                <a:cxn ang="0">
                  <a:pos x="42" y="12"/>
                </a:cxn>
                <a:cxn ang="0">
                  <a:pos x="40" y="14"/>
                </a:cxn>
                <a:cxn ang="0">
                  <a:pos x="39" y="16"/>
                </a:cxn>
                <a:cxn ang="0">
                  <a:pos x="36" y="22"/>
                </a:cxn>
                <a:cxn ang="0">
                  <a:pos x="32" y="29"/>
                </a:cxn>
                <a:cxn ang="0">
                  <a:pos x="28" y="37"/>
                </a:cxn>
                <a:cxn ang="0">
                  <a:pos x="24" y="47"/>
                </a:cxn>
                <a:cxn ang="0">
                  <a:pos x="21" y="57"/>
                </a:cxn>
                <a:cxn ang="0">
                  <a:pos x="19" y="65"/>
                </a:cxn>
                <a:cxn ang="0">
                  <a:pos x="17" y="77"/>
                </a:cxn>
                <a:cxn ang="0">
                  <a:pos x="17" y="89"/>
                </a:cxn>
                <a:cxn ang="0">
                  <a:pos x="18" y="100"/>
                </a:cxn>
                <a:cxn ang="0">
                  <a:pos x="21" y="111"/>
                </a:cxn>
                <a:cxn ang="0">
                  <a:pos x="26" y="123"/>
                </a:cxn>
                <a:cxn ang="0">
                  <a:pos x="37" y="139"/>
                </a:cxn>
                <a:cxn ang="0">
                  <a:pos x="43" y="145"/>
                </a:cxn>
                <a:cxn ang="0">
                  <a:pos x="32" y="157"/>
                </a:cxn>
                <a:cxn ang="0">
                  <a:pos x="25" y="151"/>
                </a:cxn>
                <a:cxn ang="0">
                  <a:pos x="21" y="145"/>
                </a:cxn>
                <a:cxn ang="0">
                  <a:pos x="19" y="142"/>
                </a:cxn>
                <a:cxn ang="0">
                  <a:pos x="11" y="129"/>
                </a:cxn>
                <a:cxn ang="0">
                  <a:pos x="6" y="117"/>
                </a:cxn>
                <a:cxn ang="0">
                  <a:pos x="2" y="104"/>
                </a:cxn>
                <a:cxn ang="0">
                  <a:pos x="2" y="101"/>
                </a:cxn>
                <a:cxn ang="0">
                  <a:pos x="0" y="89"/>
                </a:cxn>
                <a:cxn ang="0">
                  <a:pos x="1" y="77"/>
                </a:cxn>
                <a:cxn ang="0">
                  <a:pos x="2" y="65"/>
                </a:cxn>
                <a:cxn ang="0">
                  <a:pos x="3" y="62"/>
                </a:cxn>
                <a:cxn ang="0">
                  <a:pos x="6" y="51"/>
                </a:cxn>
                <a:cxn ang="0">
                  <a:pos x="9" y="40"/>
                </a:cxn>
                <a:cxn ang="0">
                  <a:pos x="13" y="31"/>
                </a:cxn>
                <a:cxn ang="0">
                  <a:pos x="17" y="23"/>
                </a:cxn>
                <a:cxn ang="0">
                  <a:pos x="21" y="16"/>
                </a:cxn>
                <a:cxn ang="0">
                  <a:pos x="24" y="10"/>
                </a:cxn>
                <a:cxn ang="0">
                  <a:pos x="27" y="6"/>
                </a:cxn>
                <a:cxn ang="0">
                  <a:pos x="29" y="3"/>
                </a:cxn>
                <a:cxn ang="0">
                  <a:pos x="30" y="0"/>
                </a:cxn>
              </a:cxnLst>
              <a:rect l="0" t="0" r="r" b="b"/>
              <a:pathLst>
                <a:path w="44" h="157">
                  <a:moveTo>
                    <a:pt x="30" y="0"/>
                  </a:moveTo>
                  <a:lnTo>
                    <a:pt x="31" y="0"/>
                  </a:lnTo>
                  <a:lnTo>
                    <a:pt x="44" y="10"/>
                  </a:lnTo>
                  <a:lnTo>
                    <a:pt x="42" y="12"/>
                  </a:lnTo>
                  <a:lnTo>
                    <a:pt x="40" y="14"/>
                  </a:lnTo>
                  <a:lnTo>
                    <a:pt x="39" y="16"/>
                  </a:lnTo>
                  <a:lnTo>
                    <a:pt x="36" y="22"/>
                  </a:lnTo>
                  <a:lnTo>
                    <a:pt x="32" y="29"/>
                  </a:lnTo>
                  <a:lnTo>
                    <a:pt x="28" y="37"/>
                  </a:lnTo>
                  <a:lnTo>
                    <a:pt x="24" y="47"/>
                  </a:lnTo>
                  <a:lnTo>
                    <a:pt x="21" y="57"/>
                  </a:lnTo>
                  <a:lnTo>
                    <a:pt x="19" y="65"/>
                  </a:lnTo>
                  <a:lnTo>
                    <a:pt x="17" y="77"/>
                  </a:lnTo>
                  <a:lnTo>
                    <a:pt x="17" y="89"/>
                  </a:lnTo>
                  <a:lnTo>
                    <a:pt x="18" y="100"/>
                  </a:lnTo>
                  <a:lnTo>
                    <a:pt x="21" y="111"/>
                  </a:lnTo>
                  <a:lnTo>
                    <a:pt x="26" y="123"/>
                  </a:lnTo>
                  <a:lnTo>
                    <a:pt x="37" y="139"/>
                  </a:lnTo>
                  <a:lnTo>
                    <a:pt x="43" y="145"/>
                  </a:lnTo>
                  <a:lnTo>
                    <a:pt x="32" y="157"/>
                  </a:lnTo>
                  <a:lnTo>
                    <a:pt x="25" y="151"/>
                  </a:lnTo>
                  <a:lnTo>
                    <a:pt x="21" y="145"/>
                  </a:lnTo>
                  <a:lnTo>
                    <a:pt x="19" y="142"/>
                  </a:lnTo>
                  <a:lnTo>
                    <a:pt x="11" y="129"/>
                  </a:lnTo>
                  <a:lnTo>
                    <a:pt x="6" y="117"/>
                  </a:lnTo>
                  <a:lnTo>
                    <a:pt x="2" y="104"/>
                  </a:lnTo>
                  <a:lnTo>
                    <a:pt x="2" y="101"/>
                  </a:lnTo>
                  <a:lnTo>
                    <a:pt x="0" y="89"/>
                  </a:lnTo>
                  <a:lnTo>
                    <a:pt x="1" y="77"/>
                  </a:lnTo>
                  <a:lnTo>
                    <a:pt x="2" y="65"/>
                  </a:lnTo>
                  <a:lnTo>
                    <a:pt x="3" y="62"/>
                  </a:lnTo>
                  <a:lnTo>
                    <a:pt x="6" y="51"/>
                  </a:lnTo>
                  <a:lnTo>
                    <a:pt x="9" y="40"/>
                  </a:lnTo>
                  <a:lnTo>
                    <a:pt x="13" y="31"/>
                  </a:lnTo>
                  <a:lnTo>
                    <a:pt x="17" y="23"/>
                  </a:lnTo>
                  <a:lnTo>
                    <a:pt x="21" y="16"/>
                  </a:lnTo>
                  <a:lnTo>
                    <a:pt x="24" y="10"/>
                  </a:lnTo>
                  <a:lnTo>
                    <a:pt x="27" y="6"/>
                  </a:lnTo>
                  <a:lnTo>
                    <a:pt x="29" y="3"/>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6" name="Freeform 1547"/>
            <p:cNvSpPr>
              <a:spLocks/>
            </p:cNvSpPr>
            <p:nvPr/>
          </p:nvSpPr>
          <p:spPr bwMode="auto">
            <a:xfrm>
              <a:off x="3935461" y="3128622"/>
              <a:ext cx="128528" cy="128528"/>
            </a:xfrm>
            <a:custGeom>
              <a:avLst/>
              <a:gdLst/>
              <a:ahLst/>
              <a:cxnLst>
                <a:cxn ang="0">
                  <a:pos x="43" y="0"/>
                </a:cxn>
                <a:cxn ang="0">
                  <a:pos x="45" y="15"/>
                </a:cxn>
                <a:cxn ang="0">
                  <a:pos x="49" y="31"/>
                </a:cxn>
                <a:cxn ang="0">
                  <a:pos x="55" y="46"/>
                </a:cxn>
                <a:cxn ang="0">
                  <a:pos x="61" y="61"/>
                </a:cxn>
                <a:cxn ang="0">
                  <a:pos x="47" y="55"/>
                </a:cxn>
                <a:cxn ang="0">
                  <a:pos x="31" y="49"/>
                </a:cxn>
                <a:cxn ang="0">
                  <a:pos x="15" y="45"/>
                </a:cxn>
                <a:cxn ang="0">
                  <a:pos x="0" y="43"/>
                </a:cxn>
                <a:cxn ang="0">
                  <a:pos x="30" y="29"/>
                </a:cxn>
                <a:cxn ang="0">
                  <a:pos x="43" y="0"/>
                </a:cxn>
              </a:cxnLst>
              <a:rect l="0" t="0" r="r" b="b"/>
              <a:pathLst>
                <a:path w="61" h="61">
                  <a:moveTo>
                    <a:pt x="43" y="0"/>
                  </a:moveTo>
                  <a:lnTo>
                    <a:pt x="45" y="15"/>
                  </a:lnTo>
                  <a:lnTo>
                    <a:pt x="49" y="31"/>
                  </a:lnTo>
                  <a:lnTo>
                    <a:pt x="55" y="46"/>
                  </a:lnTo>
                  <a:lnTo>
                    <a:pt x="61" y="61"/>
                  </a:lnTo>
                  <a:lnTo>
                    <a:pt x="47" y="55"/>
                  </a:lnTo>
                  <a:lnTo>
                    <a:pt x="31" y="49"/>
                  </a:lnTo>
                  <a:lnTo>
                    <a:pt x="15" y="45"/>
                  </a:lnTo>
                  <a:lnTo>
                    <a:pt x="0" y="43"/>
                  </a:lnTo>
                  <a:lnTo>
                    <a:pt x="30" y="29"/>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7" name="Freeform 1548"/>
            <p:cNvSpPr>
              <a:spLocks/>
            </p:cNvSpPr>
            <p:nvPr/>
          </p:nvSpPr>
          <p:spPr bwMode="auto">
            <a:xfrm>
              <a:off x="4095594" y="3564773"/>
              <a:ext cx="200166" cy="370834"/>
            </a:xfrm>
            <a:custGeom>
              <a:avLst/>
              <a:gdLst/>
              <a:ahLst/>
              <a:cxnLst>
                <a:cxn ang="0">
                  <a:pos x="5" y="0"/>
                </a:cxn>
                <a:cxn ang="0">
                  <a:pos x="20" y="4"/>
                </a:cxn>
                <a:cxn ang="0">
                  <a:pos x="20" y="6"/>
                </a:cxn>
                <a:cxn ang="0">
                  <a:pos x="20" y="7"/>
                </a:cxn>
                <a:cxn ang="0">
                  <a:pos x="19" y="9"/>
                </a:cxn>
                <a:cxn ang="0">
                  <a:pos x="18" y="14"/>
                </a:cxn>
                <a:cxn ang="0">
                  <a:pos x="18" y="21"/>
                </a:cxn>
                <a:cxn ang="0">
                  <a:pos x="17" y="31"/>
                </a:cxn>
                <a:cxn ang="0">
                  <a:pos x="16" y="43"/>
                </a:cxn>
                <a:cxn ang="0">
                  <a:pos x="17" y="55"/>
                </a:cxn>
                <a:cxn ang="0">
                  <a:pos x="19" y="68"/>
                </a:cxn>
                <a:cxn ang="0">
                  <a:pos x="21" y="78"/>
                </a:cxn>
                <a:cxn ang="0">
                  <a:pos x="26" y="92"/>
                </a:cxn>
                <a:cxn ang="0">
                  <a:pos x="32" y="106"/>
                </a:cxn>
                <a:cxn ang="0">
                  <a:pos x="39" y="118"/>
                </a:cxn>
                <a:cxn ang="0">
                  <a:pos x="49" y="129"/>
                </a:cxn>
                <a:cxn ang="0">
                  <a:pos x="55" y="136"/>
                </a:cxn>
                <a:cxn ang="0">
                  <a:pos x="62" y="141"/>
                </a:cxn>
                <a:cxn ang="0">
                  <a:pos x="67" y="146"/>
                </a:cxn>
                <a:cxn ang="0">
                  <a:pos x="76" y="151"/>
                </a:cxn>
                <a:cxn ang="0">
                  <a:pos x="84" y="156"/>
                </a:cxn>
                <a:cxn ang="0">
                  <a:pos x="95" y="161"/>
                </a:cxn>
                <a:cxn ang="0">
                  <a:pos x="88" y="176"/>
                </a:cxn>
                <a:cxn ang="0">
                  <a:pos x="78" y="171"/>
                </a:cxn>
                <a:cxn ang="0">
                  <a:pos x="69" y="166"/>
                </a:cxn>
                <a:cxn ang="0">
                  <a:pos x="61" y="161"/>
                </a:cxn>
                <a:cxn ang="0">
                  <a:pos x="58" y="159"/>
                </a:cxn>
                <a:cxn ang="0">
                  <a:pos x="50" y="153"/>
                </a:cxn>
                <a:cxn ang="0">
                  <a:pos x="44" y="148"/>
                </a:cxn>
                <a:cxn ang="0">
                  <a:pos x="37" y="141"/>
                </a:cxn>
                <a:cxn ang="0">
                  <a:pos x="27" y="128"/>
                </a:cxn>
                <a:cxn ang="0">
                  <a:pos x="25" y="125"/>
                </a:cxn>
                <a:cxn ang="0">
                  <a:pos x="17" y="112"/>
                </a:cxn>
                <a:cxn ang="0">
                  <a:pos x="11" y="98"/>
                </a:cxn>
                <a:cxn ang="0">
                  <a:pos x="6" y="84"/>
                </a:cxn>
                <a:cxn ang="0">
                  <a:pos x="3" y="71"/>
                </a:cxn>
                <a:cxn ang="0">
                  <a:pos x="3" y="68"/>
                </a:cxn>
                <a:cxn ang="0">
                  <a:pos x="1" y="55"/>
                </a:cxn>
                <a:cxn ang="0">
                  <a:pos x="0" y="43"/>
                </a:cxn>
                <a:cxn ang="0">
                  <a:pos x="1" y="31"/>
                </a:cxn>
                <a:cxn ang="0">
                  <a:pos x="1" y="21"/>
                </a:cxn>
                <a:cxn ang="0">
                  <a:pos x="2" y="14"/>
                </a:cxn>
                <a:cxn ang="0">
                  <a:pos x="3" y="8"/>
                </a:cxn>
                <a:cxn ang="0">
                  <a:pos x="3" y="4"/>
                </a:cxn>
                <a:cxn ang="0">
                  <a:pos x="5" y="1"/>
                </a:cxn>
                <a:cxn ang="0">
                  <a:pos x="5" y="0"/>
                </a:cxn>
              </a:cxnLst>
              <a:rect l="0" t="0" r="r" b="b"/>
              <a:pathLst>
                <a:path w="95" h="176">
                  <a:moveTo>
                    <a:pt x="5" y="0"/>
                  </a:moveTo>
                  <a:lnTo>
                    <a:pt x="20" y="4"/>
                  </a:lnTo>
                  <a:lnTo>
                    <a:pt x="20" y="6"/>
                  </a:lnTo>
                  <a:lnTo>
                    <a:pt x="20" y="7"/>
                  </a:lnTo>
                  <a:lnTo>
                    <a:pt x="19" y="9"/>
                  </a:lnTo>
                  <a:lnTo>
                    <a:pt x="18" y="14"/>
                  </a:lnTo>
                  <a:lnTo>
                    <a:pt x="18" y="21"/>
                  </a:lnTo>
                  <a:lnTo>
                    <a:pt x="17" y="31"/>
                  </a:lnTo>
                  <a:lnTo>
                    <a:pt x="16" y="43"/>
                  </a:lnTo>
                  <a:lnTo>
                    <a:pt x="17" y="55"/>
                  </a:lnTo>
                  <a:lnTo>
                    <a:pt x="19" y="68"/>
                  </a:lnTo>
                  <a:lnTo>
                    <a:pt x="21" y="78"/>
                  </a:lnTo>
                  <a:lnTo>
                    <a:pt x="26" y="92"/>
                  </a:lnTo>
                  <a:lnTo>
                    <a:pt x="32" y="106"/>
                  </a:lnTo>
                  <a:lnTo>
                    <a:pt x="39" y="118"/>
                  </a:lnTo>
                  <a:lnTo>
                    <a:pt x="49" y="129"/>
                  </a:lnTo>
                  <a:lnTo>
                    <a:pt x="55" y="136"/>
                  </a:lnTo>
                  <a:lnTo>
                    <a:pt x="62" y="141"/>
                  </a:lnTo>
                  <a:lnTo>
                    <a:pt x="67" y="146"/>
                  </a:lnTo>
                  <a:lnTo>
                    <a:pt x="76" y="151"/>
                  </a:lnTo>
                  <a:lnTo>
                    <a:pt x="84" y="156"/>
                  </a:lnTo>
                  <a:lnTo>
                    <a:pt x="95" y="161"/>
                  </a:lnTo>
                  <a:lnTo>
                    <a:pt x="88" y="176"/>
                  </a:lnTo>
                  <a:lnTo>
                    <a:pt x="78" y="171"/>
                  </a:lnTo>
                  <a:lnTo>
                    <a:pt x="69" y="166"/>
                  </a:lnTo>
                  <a:lnTo>
                    <a:pt x="61" y="161"/>
                  </a:lnTo>
                  <a:lnTo>
                    <a:pt x="58" y="159"/>
                  </a:lnTo>
                  <a:lnTo>
                    <a:pt x="50" y="153"/>
                  </a:lnTo>
                  <a:lnTo>
                    <a:pt x="44" y="148"/>
                  </a:lnTo>
                  <a:lnTo>
                    <a:pt x="37" y="141"/>
                  </a:lnTo>
                  <a:lnTo>
                    <a:pt x="27" y="128"/>
                  </a:lnTo>
                  <a:lnTo>
                    <a:pt x="25" y="125"/>
                  </a:lnTo>
                  <a:lnTo>
                    <a:pt x="17" y="112"/>
                  </a:lnTo>
                  <a:lnTo>
                    <a:pt x="11" y="98"/>
                  </a:lnTo>
                  <a:lnTo>
                    <a:pt x="6" y="84"/>
                  </a:lnTo>
                  <a:lnTo>
                    <a:pt x="3" y="71"/>
                  </a:lnTo>
                  <a:lnTo>
                    <a:pt x="3" y="68"/>
                  </a:lnTo>
                  <a:lnTo>
                    <a:pt x="1" y="55"/>
                  </a:lnTo>
                  <a:lnTo>
                    <a:pt x="0" y="43"/>
                  </a:lnTo>
                  <a:lnTo>
                    <a:pt x="1" y="31"/>
                  </a:lnTo>
                  <a:lnTo>
                    <a:pt x="1" y="21"/>
                  </a:lnTo>
                  <a:lnTo>
                    <a:pt x="2" y="14"/>
                  </a:lnTo>
                  <a:lnTo>
                    <a:pt x="3" y="8"/>
                  </a:lnTo>
                  <a:lnTo>
                    <a:pt x="3" y="4"/>
                  </a:lnTo>
                  <a:lnTo>
                    <a:pt x="5"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8" name="Freeform 1549"/>
            <p:cNvSpPr>
              <a:spLocks/>
            </p:cNvSpPr>
            <p:nvPr/>
          </p:nvSpPr>
          <p:spPr bwMode="auto">
            <a:xfrm>
              <a:off x="4232549" y="3845005"/>
              <a:ext cx="130635" cy="120100"/>
            </a:xfrm>
            <a:custGeom>
              <a:avLst/>
              <a:gdLst/>
              <a:ahLst/>
              <a:cxnLst>
                <a:cxn ang="0">
                  <a:pos x="24" y="0"/>
                </a:cxn>
                <a:cxn ang="0">
                  <a:pos x="30" y="13"/>
                </a:cxn>
                <a:cxn ang="0">
                  <a:pos x="40" y="26"/>
                </a:cxn>
                <a:cxn ang="0">
                  <a:pos x="51" y="39"/>
                </a:cxn>
                <a:cxn ang="0">
                  <a:pos x="62" y="50"/>
                </a:cxn>
                <a:cxn ang="0">
                  <a:pos x="47" y="49"/>
                </a:cxn>
                <a:cxn ang="0">
                  <a:pos x="30" y="51"/>
                </a:cxn>
                <a:cxn ang="0">
                  <a:pos x="14" y="53"/>
                </a:cxn>
                <a:cxn ang="0">
                  <a:pos x="0" y="57"/>
                </a:cxn>
                <a:cxn ang="0">
                  <a:pos x="21" y="33"/>
                </a:cxn>
                <a:cxn ang="0">
                  <a:pos x="24" y="0"/>
                </a:cxn>
              </a:cxnLst>
              <a:rect l="0" t="0" r="r" b="b"/>
              <a:pathLst>
                <a:path w="62" h="57">
                  <a:moveTo>
                    <a:pt x="24" y="0"/>
                  </a:moveTo>
                  <a:lnTo>
                    <a:pt x="30" y="13"/>
                  </a:lnTo>
                  <a:lnTo>
                    <a:pt x="40" y="26"/>
                  </a:lnTo>
                  <a:lnTo>
                    <a:pt x="51" y="39"/>
                  </a:lnTo>
                  <a:lnTo>
                    <a:pt x="62" y="50"/>
                  </a:lnTo>
                  <a:lnTo>
                    <a:pt x="47" y="49"/>
                  </a:lnTo>
                  <a:lnTo>
                    <a:pt x="30" y="51"/>
                  </a:lnTo>
                  <a:lnTo>
                    <a:pt x="14" y="53"/>
                  </a:lnTo>
                  <a:lnTo>
                    <a:pt x="0" y="57"/>
                  </a:lnTo>
                  <a:lnTo>
                    <a:pt x="21" y="33"/>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9" name="Freeform 1550"/>
            <p:cNvSpPr>
              <a:spLocks/>
            </p:cNvSpPr>
            <p:nvPr/>
          </p:nvSpPr>
          <p:spPr bwMode="auto">
            <a:xfrm>
              <a:off x="4415859" y="3830256"/>
              <a:ext cx="115885" cy="111672"/>
            </a:xfrm>
            <a:custGeom>
              <a:avLst/>
              <a:gdLst/>
              <a:ahLst/>
              <a:cxnLst>
                <a:cxn ang="0">
                  <a:pos x="43" y="0"/>
                </a:cxn>
                <a:cxn ang="0">
                  <a:pos x="55" y="11"/>
                </a:cxn>
                <a:cxn ang="0">
                  <a:pos x="51" y="15"/>
                </a:cxn>
                <a:cxn ang="0">
                  <a:pos x="47" y="20"/>
                </a:cxn>
                <a:cxn ang="0">
                  <a:pos x="41" y="25"/>
                </a:cxn>
                <a:cxn ang="0">
                  <a:pos x="35" y="31"/>
                </a:cxn>
                <a:cxn ang="0">
                  <a:pos x="27" y="38"/>
                </a:cxn>
                <a:cxn ang="0">
                  <a:pos x="9" y="53"/>
                </a:cxn>
                <a:cxn ang="0">
                  <a:pos x="0" y="40"/>
                </a:cxn>
                <a:cxn ang="0">
                  <a:pos x="16" y="26"/>
                </a:cxn>
                <a:cxn ang="0">
                  <a:pos x="23" y="20"/>
                </a:cxn>
                <a:cxn ang="0">
                  <a:pos x="30" y="13"/>
                </a:cxn>
                <a:cxn ang="0">
                  <a:pos x="35" y="8"/>
                </a:cxn>
                <a:cxn ang="0">
                  <a:pos x="39" y="3"/>
                </a:cxn>
                <a:cxn ang="0">
                  <a:pos x="42" y="0"/>
                </a:cxn>
                <a:cxn ang="0">
                  <a:pos x="43" y="0"/>
                </a:cxn>
              </a:cxnLst>
              <a:rect l="0" t="0" r="r" b="b"/>
              <a:pathLst>
                <a:path w="55" h="53">
                  <a:moveTo>
                    <a:pt x="43" y="0"/>
                  </a:moveTo>
                  <a:lnTo>
                    <a:pt x="55" y="11"/>
                  </a:lnTo>
                  <a:lnTo>
                    <a:pt x="51" y="15"/>
                  </a:lnTo>
                  <a:lnTo>
                    <a:pt x="47" y="20"/>
                  </a:lnTo>
                  <a:lnTo>
                    <a:pt x="41" y="25"/>
                  </a:lnTo>
                  <a:lnTo>
                    <a:pt x="35" y="31"/>
                  </a:lnTo>
                  <a:lnTo>
                    <a:pt x="27" y="38"/>
                  </a:lnTo>
                  <a:lnTo>
                    <a:pt x="9" y="53"/>
                  </a:lnTo>
                  <a:lnTo>
                    <a:pt x="0" y="40"/>
                  </a:lnTo>
                  <a:lnTo>
                    <a:pt x="16" y="26"/>
                  </a:lnTo>
                  <a:lnTo>
                    <a:pt x="23" y="20"/>
                  </a:lnTo>
                  <a:lnTo>
                    <a:pt x="30" y="13"/>
                  </a:lnTo>
                  <a:lnTo>
                    <a:pt x="35" y="8"/>
                  </a:lnTo>
                  <a:lnTo>
                    <a:pt x="39" y="3"/>
                  </a:lnTo>
                  <a:lnTo>
                    <a:pt x="42" y="0"/>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 name="Freeform 1551"/>
            <p:cNvSpPr>
              <a:spLocks/>
            </p:cNvSpPr>
            <p:nvPr/>
          </p:nvSpPr>
          <p:spPr bwMode="auto">
            <a:xfrm>
              <a:off x="4358970" y="3855540"/>
              <a:ext cx="132742" cy="120100"/>
            </a:xfrm>
            <a:custGeom>
              <a:avLst/>
              <a:gdLst/>
              <a:ahLst/>
              <a:cxnLst>
                <a:cxn ang="0">
                  <a:pos x="26" y="0"/>
                </a:cxn>
                <a:cxn ang="0">
                  <a:pos x="36" y="31"/>
                </a:cxn>
                <a:cxn ang="0">
                  <a:pos x="63" y="49"/>
                </a:cxn>
                <a:cxn ang="0">
                  <a:pos x="48" y="49"/>
                </a:cxn>
                <a:cxn ang="0">
                  <a:pos x="32" y="51"/>
                </a:cxn>
                <a:cxn ang="0">
                  <a:pos x="15" y="53"/>
                </a:cxn>
                <a:cxn ang="0">
                  <a:pos x="0" y="57"/>
                </a:cxn>
                <a:cxn ang="0">
                  <a:pos x="8" y="44"/>
                </a:cxn>
                <a:cxn ang="0">
                  <a:pos x="16" y="29"/>
                </a:cxn>
                <a:cxn ang="0">
                  <a:pos x="22" y="14"/>
                </a:cxn>
                <a:cxn ang="0">
                  <a:pos x="26" y="0"/>
                </a:cxn>
              </a:cxnLst>
              <a:rect l="0" t="0" r="r" b="b"/>
              <a:pathLst>
                <a:path w="63" h="57">
                  <a:moveTo>
                    <a:pt x="26" y="0"/>
                  </a:moveTo>
                  <a:lnTo>
                    <a:pt x="36" y="31"/>
                  </a:lnTo>
                  <a:lnTo>
                    <a:pt x="63" y="49"/>
                  </a:lnTo>
                  <a:lnTo>
                    <a:pt x="48" y="49"/>
                  </a:lnTo>
                  <a:lnTo>
                    <a:pt x="32" y="51"/>
                  </a:lnTo>
                  <a:lnTo>
                    <a:pt x="15" y="53"/>
                  </a:lnTo>
                  <a:lnTo>
                    <a:pt x="0" y="57"/>
                  </a:lnTo>
                  <a:lnTo>
                    <a:pt x="8" y="44"/>
                  </a:lnTo>
                  <a:lnTo>
                    <a:pt x="16" y="29"/>
                  </a:lnTo>
                  <a:lnTo>
                    <a:pt x="22" y="14"/>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 name="Freeform 1552"/>
            <p:cNvSpPr>
              <a:spLocks/>
            </p:cNvSpPr>
            <p:nvPr/>
          </p:nvSpPr>
          <p:spPr bwMode="auto">
            <a:xfrm>
              <a:off x="4352649" y="4251658"/>
              <a:ext cx="86387" cy="84280"/>
            </a:xfrm>
            <a:custGeom>
              <a:avLst/>
              <a:gdLst/>
              <a:ahLst/>
              <a:cxnLst>
                <a:cxn ang="0">
                  <a:pos x="11" y="0"/>
                </a:cxn>
                <a:cxn ang="0">
                  <a:pos x="41" y="28"/>
                </a:cxn>
                <a:cxn ang="0">
                  <a:pos x="31" y="40"/>
                </a:cxn>
                <a:cxn ang="0">
                  <a:pos x="0" y="13"/>
                </a:cxn>
                <a:cxn ang="0">
                  <a:pos x="11" y="0"/>
                </a:cxn>
              </a:cxnLst>
              <a:rect l="0" t="0" r="r" b="b"/>
              <a:pathLst>
                <a:path w="41" h="40">
                  <a:moveTo>
                    <a:pt x="11" y="0"/>
                  </a:moveTo>
                  <a:lnTo>
                    <a:pt x="41" y="28"/>
                  </a:lnTo>
                  <a:lnTo>
                    <a:pt x="31" y="40"/>
                  </a:lnTo>
                  <a:lnTo>
                    <a:pt x="0" y="1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 name="Freeform 1553"/>
            <p:cNvSpPr>
              <a:spLocks/>
            </p:cNvSpPr>
            <p:nvPr/>
          </p:nvSpPr>
          <p:spPr bwMode="auto">
            <a:xfrm>
              <a:off x="4361077" y="4251658"/>
              <a:ext cx="128528" cy="126421"/>
            </a:xfrm>
            <a:custGeom>
              <a:avLst/>
              <a:gdLst/>
              <a:ahLst/>
              <a:cxnLst>
                <a:cxn ang="0">
                  <a:pos x="41" y="0"/>
                </a:cxn>
                <a:cxn ang="0">
                  <a:pos x="44" y="15"/>
                </a:cxn>
                <a:cxn ang="0">
                  <a:pos x="48" y="30"/>
                </a:cxn>
                <a:cxn ang="0">
                  <a:pos x="54" y="46"/>
                </a:cxn>
                <a:cxn ang="0">
                  <a:pos x="61" y="60"/>
                </a:cxn>
                <a:cxn ang="0">
                  <a:pos x="46" y="55"/>
                </a:cxn>
                <a:cxn ang="0">
                  <a:pos x="31" y="50"/>
                </a:cxn>
                <a:cxn ang="0">
                  <a:pos x="15" y="47"/>
                </a:cxn>
                <a:cxn ang="0">
                  <a:pos x="0" y="45"/>
                </a:cxn>
                <a:cxn ang="0">
                  <a:pos x="29" y="30"/>
                </a:cxn>
                <a:cxn ang="0">
                  <a:pos x="41" y="0"/>
                </a:cxn>
              </a:cxnLst>
              <a:rect l="0" t="0" r="r" b="b"/>
              <a:pathLst>
                <a:path w="61" h="60">
                  <a:moveTo>
                    <a:pt x="41" y="0"/>
                  </a:moveTo>
                  <a:lnTo>
                    <a:pt x="44" y="15"/>
                  </a:lnTo>
                  <a:lnTo>
                    <a:pt x="48" y="30"/>
                  </a:lnTo>
                  <a:lnTo>
                    <a:pt x="54" y="46"/>
                  </a:lnTo>
                  <a:lnTo>
                    <a:pt x="61" y="60"/>
                  </a:lnTo>
                  <a:lnTo>
                    <a:pt x="46" y="55"/>
                  </a:lnTo>
                  <a:lnTo>
                    <a:pt x="31" y="50"/>
                  </a:lnTo>
                  <a:lnTo>
                    <a:pt x="15" y="47"/>
                  </a:lnTo>
                  <a:lnTo>
                    <a:pt x="0" y="45"/>
                  </a:lnTo>
                  <a:lnTo>
                    <a:pt x="29" y="30"/>
                  </a:lnTo>
                  <a:lnTo>
                    <a:pt x="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 name="Rectangle 1554"/>
            <p:cNvSpPr>
              <a:spLocks noChangeArrowheads="1"/>
            </p:cNvSpPr>
            <p:nvPr/>
          </p:nvSpPr>
          <p:spPr bwMode="auto">
            <a:xfrm>
              <a:off x="4565457" y="4702558"/>
              <a:ext cx="33712" cy="5056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 name="Freeform 1555"/>
            <p:cNvSpPr>
              <a:spLocks/>
            </p:cNvSpPr>
            <p:nvPr/>
          </p:nvSpPr>
          <p:spPr bwMode="auto">
            <a:xfrm>
              <a:off x="4519102" y="4719414"/>
              <a:ext cx="128528" cy="113779"/>
            </a:xfrm>
            <a:custGeom>
              <a:avLst/>
              <a:gdLst/>
              <a:ahLst/>
              <a:cxnLst>
                <a:cxn ang="0">
                  <a:pos x="0" y="0"/>
                </a:cxn>
                <a:cxn ang="0">
                  <a:pos x="30" y="11"/>
                </a:cxn>
                <a:cxn ang="0">
                  <a:pos x="61" y="0"/>
                </a:cxn>
                <a:cxn ang="0">
                  <a:pos x="52" y="11"/>
                </a:cxn>
                <a:cxn ang="0">
                  <a:pos x="43" y="25"/>
                </a:cxn>
                <a:cxn ang="0">
                  <a:pos x="36" y="40"/>
                </a:cxn>
                <a:cxn ang="0">
                  <a:pos x="30" y="54"/>
                </a:cxn>
                <a:cxn ang="0">
                  <a:pos x="24" y="40"/>
                </a:cxn>
                <a:cxn ang="0">
                  <a:pos x="17" y="25"/>
                </a:cxn>
                <a:cxn ang="0">
                  <a:pos x="9" y="11"/>
                </a:cxn>
                <a:cxn ang="0">
                  <a:pos x="0" y="0"/>
                </a:cxn>
              </a:cxnLst>
              <a:rect l="0" t="0" r="r" b="b"/>
              <a:pathLst>
                <a:path w="61" h="54">
                  <a:moveTo>
                    <a:pt x="0" y="0"/>
                  </a:moveTo>
                  <a:lnTo>
                    <a:pt x="30" y="11"/>
                  </a:lnTo>
                  <a:lnTo>
                    <a:pt x="61" y="0"/>
                  </a:lnTo>
                  <a:lnTo>
                    <a:pt x="52" y="11"/>
                  </a:lnTo>
                  <a:lnTo>
                    <a:pt x="43" y="25"/>
                  </a:lnTo>
                  <a:lnTo>
                    <a:pt x="36" y="40"/>
                  </a:lnTo>
                  <a:lnTo>
                    <a:pt x="30" y="54"/>
                  </a:lnTo>
                  <a:lnTo>
                    <a:pt x="24" y="40"/>
                  </a:lnTo>
                  <a:lnTo>
                    <a:pt x="17" y="25"/>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5" name="Rectangle 1556"/>
            <p:cNvSpPr>
              <a:spLocks noChangeArrowheads="1"/>
            </p:cNvSpPr>
            <p:nvPr/>
          </p:nvSpPr>
          <p:spPr bwMode="auto">
            <a:xfrm>
              <a:off x="4578099" y="5121853"/>
              <a:ext cx="33712" cy="14117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6" name="Freeform 1557"/>
            <p:cNvSpPr>
              <a:spLocks/>
            </p:cNvSpPr>
            <p:nvPr/>
          </p:nvSpPr>
          <p:spPr bwMode="auto">
            <a:xfrm>
              <a:off x="4731910" y="1556792"/>
              <a:ext cx="878623" cy="2806537"/>
            </a:xfrm>
            <a:custGeom>
              <a:avLst/>
              <a:gdLst/>
              <a:ahLst/>
              <a:cxnLst>
                <a:cxn ang="0">
                  <a:pos x="415" y="6"/>
                </a:cxn>
                <a:cxn ang="0">
                  <a:pos x="416" y="24"/>
                </a:cxn>
                <a:cxn ang="0">
                  <a:pos x="417" y="65"/>
                </a:cxn>
                <a:cxn ang="0">
                  <a:pos x="417" y="107"/>
                </a:cxn>
                <a:cxn ang="0">
                  <a:pos x="417" y="158"/>
                </a:cxn>
                <a:cxn ang="0">
                  <a:pos x="415" y="195"/>
                </a:cxn>
                <a:cxn ang="0">
                  <a:pos x="413" y="236"/>
                </a:cxn>
                <a:cxn ang="0">
                  <a:pos x="411" y="280"/>
                </a:cxn>
                <a:cxn ang="0">
                  <a:pos x="404" y="375"/>
                </a:cxn>
                <a:cxn ang="0">
                  <a:pos x="392" y="477"/>
                </a:cxn>
                <a:cxn ang="0">
                  <a:pos x="376" y="585"/>
                </a:cxn>
                <a:cxn ang="0">
                  <a:pos x="365" y="643"/>
                </a:cxn>
                <a:cxn ang="0">
                  <a:pos x="339" y="755"/>
                </a:cxn>
                <a:cxn ang="0">
                  <a:pos x="307" y="865"/>
                </a:cxn>
                <a:cxn ang="0">
                  <a:pos x="267" y="973"/>
                </a:cxn>
                <a:cxn ang="0">
                  <a:pos x="218" y="1075"/>
                </a:cxn>
                <a:cxn ang="0">
                  <a:pos x="160" y="1170"/>
                </a:cxn>
                <a:cxn ang="0">
                  <a:pos x="143" y="1195"/>
                </a:cxn>
                <a:cxn ang="0">
                  <a:pos x="90" y="1258"/>
                </a:cxn>
                <a:cxn ang="0">
                  <a:pos x="32" y="1314"/>
                </a:cxn>
                <a:cxn ang="0">
                  <a:pos x="0" y="1319"/>
                </a:cxn>
                <a:cxn ang="0">
                  <a:pos x="41" y="1285"/>
                </a:cxn>
                <a:cxn ang="0">
                  <a:pos x="114" y="1206"/>
                </a:cxn>
                <a:cxn ang="0">
                  <a:pos x="147" y="1161"/>
                </a:cxn>
                <a:cxn ang="0">
                  <a:pos x="203" y="1069"/>
                </a:cxn>
                <a:cxn ang="0">
                  <a:pos x="252" y="967"/>
                </a:cxn>
                <a:cxn ang="0">
                  <a:pos x="292" y="859"/>
                </a:cxn>
                <a:cxn ang="0">
                  <a:pos x="324" y="749"/>
                </a:cxn>
                <a:cxn ang="0">
                  <a:pos x="350" y="638"/>
                </a:cxn>
                <a:cxn ang="0">
                  <a:pos x="368" y="531"/>
                </a:cxn>
                <a:cxn ang="0">
                  <a:pos x="382" y="426"/>
                </a:cxn>
                <a:cxn ang="0">
                  <a:pos x="391" y="327"/>
                </a:cxn>
                <a:cxn ang="0">
                  <a:pos x="396" y="258"/>
                </a:cxn>
                <a:cxn ang="0">
                  <a:pos x="398" y="216"/>
                </a:cxn>
                <a:cxn ang="0">
                  <a:pos x="400" y="176"/>
                </a:cxn>
                <a:cxn ang="0">
                  <a:pos x="400" y="123"/>
                </a:cxn>
                <a:cxn ang="0">
                  <a:pos x="401" y="78"/>
                </a:cxn>
                <a:cxn ang="0">
                  <a:pos x="400" y="32"/>
                </a:cxn>
                <a:cxn ang="0">
                  <a:pos x="400" y="10"/>
                </a:cxn>
                <a:cxn ang="0">
                  <a:pos x="399" y="0"/>
                </a:cxn>
              </a:cxnLst>
              <a:rect l="0" t="0" r="r" b="b"/>
              <a:pathLst>
                <a:path w="417" h="1332">
                  <a:moveTo>
                    <a:pt x="415" y="0"/>
                  </a:moveTo>
                  <a:lnTo>
                    <a:pt x="415" y="6"/>
                  </a:lnTo>
                  <a:lnTo>
                    <a:pt x="416" y="10"/>
                  </a:lnTo>
                  <a:lnTo>
                    <a:pt x="416" y="24"/>
                  </a:lnTo>
                  <a:lnTo>
                    <a:pt x="417" y="32"/>
                  </a:lnTo>
                  <a:lnTo>
                    <a:pt x="417" y="65"/>
                  </a:lnTo>
                  <a:lnTo>
                    <a:pt x="417" y="78"/>
                  </a:lnTo>
                  <a:lnTo>
                    <a:pt x="417" y="107"/>
                  </a:lnTo>
                  <a:lnTo>
                    <a:pt x="417" y="123"/>
                  </a:lnTo>
                  <a:lnTo>
                    <a:pt x="417" y="158"/>
                  </a:lnTo>
                  <a:lnTo>
                    <a:pt x="416" y="176"/>
                  </a:lnTo>
                  <a:lnTo>
                    <a:pt x="415" y="195"/>
                  </a:lnTo>
                  <a:lnTo>
                    <a:pt x="415" y="216"/>
                  </a:lnTo>
                  <a:lnTo>
                    <a:pt x="413" y="236"/>
                  </a:lnTo>
                  <a:lnTo>
                    <a:pt x="413" y="258"/>
                  </a:lnTo>
                  <a:lnTo>
                    <a:pt x="411" y="280"/>
                  </a:lnTo>
                  <a:lnTo>
                    <a:pt x="408" y="327"/>
                  </a:lnTo>
                  <a:lnTo>
                    <a:pt x="404" y="375"/>
                  </a:lnTo>
                  <a:lnTo>
                    <a:pt x="398" y="426"/>
                  </a:lnTo>
                  <a:lnTo>
                    <a:pt x="392" y="477"/>
                  </a:lnTo>
                  <a:lnTo>
                    <a:pt x="385" y="531"/>
                  </a:lnTo>
                  <a:lnTo>
                    <a:pt x="376" y="585"/>
                  </a:lnTo>
                  <a:lnTo>
                    <a:pt x="366" y="640"/>
                  </a:lnTo>
                  <a:lnTo>
                    <a:pt x="365" y="643"/>
                  </a:lnTo>
                  <a:lnTo>
                    <a:pt x="353" y="699"/>
                  </a:lnTo>
                  <a:lnTo>
                    <a:pt x="339" y="755"/>
                  </a:lnTo>
                  <a:lnTo>
                    <a:pt x="324" y="810"/>
                  </a:lnTo>
                  <a:lnTo>
                    <a:pt x="307" y="865"/>
                  </a:lnTo>
                  <a:lnTo>
                    <a:pt x="288" y="920"/>
                  </a:lnTo>
                  <a:lnTo>
                    <a:pt x="267" y="973"/>
                  </a:lnTo>
                  <a:lnTo>
                    <a:pt x="244" y="1025"/>
                  </a:lnTo>
                  <a:lnTo>
                    <a:pt x="218" y="1075"/>
                  </a:lnTo>
                  <a:lnTo>
                    <a:pt x="190" y="1124"/>
                  </a:lnTo>
                  <a:lnTo>
                    <a:pt x="160" y="1170"/>
                  </a:lnTo>
                  <a:lnTo>
                    <a:pt x="158" y="1173"/>
                  </a:lnTo>
                  <a:lnTo>
                    <a:pt x="143" y="1195"/>
                  </a:lnTo>
                  <a:lnTo>
                    <a:pt x="126" y="1217"/>
                  </a:lnTo>
                  <a:lnTo>
                    <a:pt x="90" y="1258"/>
                  </a:lnTo>
                  <a:lnTo>
                    <a:pt x="52" y="1296"/>
                  </a:lnTo>
                  <a:lnTo>
                    <a:pt x="32" y="1314"/>
                  </a:lnTo>
                  <a:lnTo>
                    <a:pt x="10" y="1332"/>
                  </a:lnTo>
                  <a:lnTo>
                    <a:pt x="0" y="1319"/>
                  </a:lnTo>
                  <a:lnTo>
                    <a:pt x="20" y="1302"/>
                  </a:lnTo>
                  <a:lnTo>
                    <a:pt x="41" y="1285"/>
                  </a:lnTo>
                  <a:lnTo>
                    <a:pt x="79" y="1247"/>
                  </a:lnTo>
                  <a:lnTo>
                    <a:pt x="114" y="1206"/>
                  </a:lnTo>
                  <a:lnTo>
                    <a:pt x="131" y="1184"/>
                  </a:lnTo>
                  <a:lnTo>
                    <a:pt x="147" y="1161"/>
                  </a:lnTo>
                  <a:lnTo>
                    <a:pt x="175" y="1118"/>
                  </a:lnTo>
                  <a:lnTo>
                    <a:pt x="203" y="1069"/>
                  </a:lnTo>
                  <a:lnTo>
                    <a:pt x="229" y="1019"/>
                  </a:lnTo>
                  <a:lnTo>
                    <a:pt x="252" y="967"/>
                  </a:lnTo>
                  <a:lnTo>
                    <a:pt x="273" y="914"/>
                  </a:lnTo>
                  <a:lnTo>
                    <a:pt x="292" y="859"/>
                  </a:lnTo>
                  <a:lnTo>
                    <a:pt x="309" y="804"/>
                  </a:lnTo>
                  <a:lnTo>
                    <a:pt x="324" y="749"/>
                  </a:lnTo>
                  <a:lnTo>
                    <a:pt x="338" y="693"/>
                  </a:lnTo>
                  <a:lnTo>
                    <a:pt x="350" y="638"/>
                  </a:lnTo>
                  <a:lnTo>
                    <a:pt x="359" y="585"/>
                  </a:lnTo>
                  <a:lnTo>
                    <a:pt x="368" y="531"/>
                  </a:lnTo>
                  <a:lnTo>
                    <a:pt x="376" y="477"/>
                  </a:lnTo>
                  <a:lnTo>
                    <a:pt x="382" y="426"/>
                  </a:lnTo>
                  <a:lnTo>
                    <a:pt x="387" y="375"/>
                  </a:lnTo>
                  <a:lnTo>
                    <a:pt x="391" y="327"/>
                  </a:lnTo>
                  <a:lnTo>
                    <a:pt x="395" y="280"/>
                  </a:lnTo>
                  <a:lnTo>
                    <a:pt x="396" y="258"/>
                  </a:lnTo>
                  <a:lnTo>
                    <a:pt x="397" y="236"/>
                  </a:lnTo>
                  <a:lnTo>
                    <a:pt x="398" y="216"/>
                  </a:lnTo>
                  <a:lnTo>
                    <a:pt x="399" y="195"/>
                  </a:lnTo>
                  <a:lnTo>
                    <a:pt x="400" y="176"/>
                  </a:lnTo>
                  <a:lnTo>
                    <a:pt x="400" y="158"/>
                  </a:lnTo>
                  <a:lnTo>
                    <a:pt x="400" y="123"/>
                  </a:lnTo>
                  <a:lnTo>
                    <a:pt x="401" y="107"/>
                  </a:lnTo>
                  <a:lnTo>
                    <a:pt x="401" y="78"/>
                  </a:lnTo>
                  <a:lnTo>
                    <a:pt x="400" y="65"/>
                  </a:lnTo>
                  <a:lnTo>
                    <a:pt x="400" y="32"/>
                  </a:lnTo>
                  <a:lnTo>
                    <a:pt x="400" y="24"/>
                  </a:lnTo>
                  <a:lnTo>
                    <a:pt x="400" y="10"/>
                  </a:lnTo>
                  <a:lnTo>
                    <a:pt x="399" y="6"/>
                  </a:lnTo>
                  <a:lnTo>
                    <a:pt x="399" y="0"/>
                  </a:lnTo>
                  <a:lnTo>
                    <a:pt x="4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7" name="Freeform 1558"/>
            <p:cNvSpPr>
              <a:spLocks/>
            </p:cNvSpPr>
            <p:nvPr/>
          </p:nvSpPr>
          <p:spPr bwMode="auto">
            <a:xfrm>
              <a:off x="4679235" y="4276942"/>
              <a:ext cx="130635" cy="122207"/>
            </a:xfrm>
            <a:custGeom>
              <a:avLst/>
              <a:gdLst/>
              <a:ahLst/>
              <a:cxnLst>
                <a:cxn ang="0">
                  <a:pos x="24" y="0"/>
                </a:cxn>
                <a:cxn ang="0">
                  <a:pos x="34" y="31"/>
                </a:cxn>
                <a:cxn ang="0">
                  <a:pos x="62" y="48"/>
                </a:cxn>
                <a:cxn ang="0">
                  <a:pos x="47" y="48"/>
                </a:cxn>
                <a:cxn ang="0">
                  <a:pos x="30" y="50"/>
                </a:cxn>
                <a:cxn ang="0">
                  <a:pos x="15" y="54"/>
                </a:cxn>
                <a:cxn ang="0">
                  <a:pos x="0" y="58"/>
                </a:cxn>
                <a:cxn ang="0">
                  <a:pos x="7" y="44"/>
                </a:cxn>
                <a:cxn ang="0">
                  <a:pos x="15" y="29"/>
                </a:cxn>
                <a:cxn ang="0">
                  <a:pos x="20" y="14"/>
                </a:cxn>
                <a:cxn ang="0">
                  <a:pos x="24" y="0"/>
                </a:cxn>
              </a:cxnLst>
              <a:rect l="0" t="0" r="r" b="b"/>
              <a:pathLst>
                <a:path w="62" h="58">
                  <a:moveTo>
                    <a:pt x="24" y="0"/>
                  </a:moveTo>
                  <a:lnTo>
                    <a:pt x="34" y="31"/>
                  </a:lnTo>
                  <a:lnTo>
                    <a:pt x="62" y="48"/>
                  </a:lnTo>
                  <a:lnTo>
                    <a:pt x="47" y="48"/>
                  </a:lnTo>
                  <a:lnTo>
                    <a:pt x="30" y="50"/>
                  </a:lnTo>
                  <a:lnTo>
                    <a:pt x="15" y="54"/>
                  </a:lnTo>
                  <a:lnTo>
                    <a:pt x="0" y="58"/>
                  </a:lnTo>
                  <a:lnTo>
                    <a:pt x="7" y="44"/>
                  </a:lnTo>
                  <a:lnTo>
                    <a:pt x="15" y="29"/>
                  </a:lnTo>
                  <a:lnTo>
                    <a:pt x="20" y="14"/>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359" name="群組 358"/>
          <p:cNvGrpSpPr/>
          <p:nvPr/>
        </p:nvGrpSpPr>
        <p:grpSpPr>
          <a:xfrm>
            <a:off x="3649201" y="1556792"/>
            <a:ext cx="1683500" cy="3706231"/>
            <a:chOff x="3927033" y="1556792"/>
            <a:chExt cx="1683500" cy="3706231"/>
          </a:xfrm>
        </p:grpSpPr>
        <p:sp>
          <p:nvSpPr>
            <p:cNvPr id="360" name="Freeform 1542"/>
            <p:cNvSpPr>
              <a:spLocks/>
            </p:cNvSpPr>
            <p:nvPr/>
          </p:nvSpPr>
          <p:spPr bwMode="auto">
            <a:xfrm>
              <a:off x="4693984" y="3366714"/>
              <a:ext cx="179096" cy="179096"/>
            </a:xfrm>
            <a:custGeom>
              <a:avLst/>
              <a:gdLst/>
              <a:ahLst/>
              <a:cxnLst>
                <a:cxn ang="0">
                  <a:pos x="70" y="0"/>
                </a:cxn>
                <a:cxn ang="0">
                  <a:pos x="85" y="7"/>
                </a:cxn>
                <a:cxn ang="0">
                  <a:pos x="78" y="19"/>
                </a:cxn>
                <a:cxn ang="0">
                  <a:pos x="76" y="22"/>
                </a:cxn>
                <a:cxn ang="0">
                  <a:pos x="67" y="34"/>
                </a:cxn>
                <a:cxn ang="0">
                  <a:pos x="56" y="47"/>
                </a:cxn>
                <a:cxn ang="0">
                  <a:pos x="45" y="58"/>
                </a:cxn>
                <a:cxn ang="0">
                  <a:pos x="33" y="66"/>
                </a:cxn>
                <a:cxn ang="0">
                  <a:pos x="23" y="75"/>
                </a:cxn>
                <a:cxn ang="0">
                  <a:pos x="20" y="76"/>
                </a:cxn>
                <a:cxn ang="0">
                  <a:pos x="12" y="81"/>
                </a:cxn>
                <a:cxn ang="0">
                  <a:pos x="8" y="83"/>
                </a:cxn>
                <a:cxn ang="0">
                  <a:pos x="4" y="85"/>
                </a:cxn>
                <a:cxn ang="0">
                  <a:pos x="0" y="69"/>
                </a:cxn>
                <a:cxn ang="0">
                  <a:pos x="2" y="68"/>
                </a:cxn>
                <a:cxn ang="0">
                  <a:pos x="5" y="66"/>
                </a:cxn>
                <a:cxn ang="0">
                  <a:pos x="14" y="61"/>
                </a:cxn>
                <a:cxn ang="0">
                  <a:pos x="22" y="55"/>
                </a:cxn>
                <a:cxn ang="0">
                  <a:pos x="33" y="46"/>
                </a:cxn>
                <a:cxn ang="0">
                  <a:pos x="44" y="35"/>
                </a:cxn>
                <a:cxn ang="0">
                  <a:pos x="55" y="23"/>
                </a:cxn>
                <a:cxn ang="0">
                  <a:pos x="65" y="11"/>
                </a:cxn>
                <a:cxn ang="0">
                  <a:pos x="67" y="7"/>
                </a:cxn>
                <a:cxn ang="0">
                  <a:pos x="70" y="0"/>
                </a:cxn>
              </a:cxnLst>
              <a:rect l="0" t="0" r="r" b="b"/>
              <a:pathLst>
                <a:path w="85" h="85">
                  <a:moveTo>
                    <a:pt x="70" y="0"/>
                  </a:moveTo>
                  <a:lnTo>
                    <a:pt x="85" y="7"/>
                  </a:lnTo>
                  <a:lnTo>
                    <a:pt x="78" y="19"/>
                  </a:lnTo>
                  <a:lnTo>
                    <a:pt x="76" y="22"/>
                  </a:lnTo>
                  <a:lnTo>
                    <a:pt x="67" y="34"/>
                  </a:lnTo>
                  <a:lnTo>
                    <a:pt x="56" y="47"/>
                  </a:lnTo>
                  <a:lnTo>
                    <a:pt x="45" y="58"/>
                  </a:lnTo>
                  <a:lnTo>
                    <a:pt x="33" y="66"/>
                  </a:lnTo>
                  <a:lnTo>
                    <a:pt x="23" y="75"/>
                  </a:lnTo>
                  <a:lnTo>
                    <a:pt x="20" y="76"/>
                  </a:lnTo>
                  <a:lnTo>
                    <a:pt x="12" y="81"/>
                  </a:lnTo>
                  <a:lnTo>
                    <a:pt x="8" y="83"/>
                  </a:lnTo>
                  <a:lnTo>
                    <a:pt x="4" y="85"/>
                  </a:lnTo>
                  <a:lnTo>
                    <a:pt x="0" y="69"/>
                  </a:lnTo>
                  <a:lnTo>
                    <a:pt x="2" y="68"/>
                  </a:lnTo>
                  <a:lnTo>
                    <a:pt x="5" y="66"/>
                  </a:lnTo>
                  <a:lnTo>
                    <a:pt x="14" y="61"/>
                  </a:lnTo>
                  <a:lnTo>
                    <a:pt x="22" y="55"/>
                  </a:lnTo>
                  <a:lnTo>
                    <a:pt x="33" y="46"/>
                  </a:lnTo>
                  <a:lnTo>
                    <a:pt x="44" y="35"/>
                  </a:lnTo>
                  <a:lnTo>
                    <a:pt x="55" y="23"/>
                  </a:lnTo>
                  <a:lnTo>
                    <a:pt x="65" y="11"/>
                  </a:lnTo>
                  <a:lnTo>
                    <a:pt x="67" y="7"/>
                  </a:lnTo>
                  <a:lnTo>
                    <a:pt x="7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1" name="Freeform 1543"/>
            <p:cNvSpPr>
              <a:spLocks/>
            </p:cNvSpPr>
            <p:nvPr/>
          </p:nvSpPr>
          <p:spPr bwMode="auto">
            <a:xfrm>
              <a:off x="4620239" y="3457315"/>
              <a:ext cx="126421" cy="126421"/>
            </a:xfrm>
            <a:custGeom>
              <a:avLst/>
              <a:gdLst/>
              <a:ahLst/>
              <a:cxnLst>
                <a:cxn ang="0">
                  <a:pos x="45" y="0"/>
                </a:cxn>
                <a:cxn ang="0">
                  <a:pos x="42" y="32"/>
                </a:cxn>
                <a:cxn ang="0">
                  <a:pos x="60" y="60"/>
                </a:cxn>
                <a:cxn ang="0">
                  <a:pos x="46" y="53"/>
                </a:cxn>
                <a:cxn ang="0">
                  <a:pos x="31" y="49"/>
                </a:cxn>
                <a:cxn ang="0">
                  <a:pos x="15" y="45"/>
                </a:cxn>
                <a:cxn ang="0">
                  <a:pos x="0" y="43"/>
                </a:cxn>
                <a:cxn ang="0">
                  <a:pos x="12" y="34"/>
                </a:cxn>
                <a:cxn ang="0">
                  <a:pos x="24" y="23"/>
                </a:cxn>
                <a:cxn ang="0">
                  <a:pos x="36" y="12"/>
                </a:cxn>
                <a:cxn ang="0">
                  <a:pos x="45" y="0"/>
                </a:cxn>
              </a:cxnLst>
              <a:rect l="0" t="0" r="r" b="b"/>
              <a:pathLst>
                <a:path w="60" h="60">
                  <a:moveTo>
                    <a:pt x="45" y="0"/>
                  </a:moveTo>
                  <a:lnTo>
                    <a:pt x="42" y="32"/>
                  </a:lnTo>
                  <a:lnTo>
                    <a:pt x="60" y="60"/>
                  </a:lnTo>
                  <a:lnTo>
                    <a:pt x="46" y="53"/>
                  </a:lnTo>
                  <a:lnTo>
                    <a:pt x="31" y="49"/>
                  </a:lnTo>
                  <a:lnTo>
                    <a:pt x="15" y="45"/>
                  </a:lnTo>
                  <a:lnTo>
                    <a:pt x="0" y="43"/>
                  </a:lnTo>
                  <a:lnTo>
                    <a:pt x="12" y="34"/>
                  </a:lnTo>
                  <a:lnTo>
                    <a:pt x="24" y="23"/>
                  </a:lnTo>
                  <a:lnTo>
                    <a:pt x="36" y="12"/>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2" name="Freeform 1544"/>
            <p:cNvSpPr>
              <a:spLocks/>
            </p:cNvSpPr>
            <p:nvPr/>
          </p:nvSpPr>
          <p:spPr bwMode="auto">
            <a:xfrm>
              <a:off x="4390575" y="3099124"/>
              <a:ext cx="132742" cy="453007"/>
            </a:xfrm>
            <a:custGeom>
              <a:avLst/>
              <a:gdLst/>
              <a:ahLst/>
              <a:cxnLst>
                <a:cxn ang="0">
                  <a:pos x="4" y="0"/>
                </a:cxn>
                <a:cxn ang="0">
                  <a:pos x="4" y="2"/>
                </a:cxn>
                <a:cxn ang="0">
                  <a:pos x="14" y="4"/>
                </a:cxn>
                <a:cxn ang="0">
                  <a:pos x="20" y="4"/>
                </a:cxn>
                <a:cxn ang="0">
                  <a:pos x="20" y="5"/>
                </a:cxn>
                <a:cxn ang="0">
                  <a:pos x="19" y="7"/>
                </a:cxn>
                <a:cxn ang="0">
                  <a:pos x="19" y="9"/>
                </a:cxn>
                <a:cxn ang="0">
                  <a:pos x="18" y="18"/>
                </a:cxn>
                <a:cxn ang="0">
                  <a:pos x="17" y="27"/>
                </a:cxn>
                <a:cxn ang="0">
                  <a:pos x="17" y="39"/>
                </a:cxn>
                <a:cxn ang="0">
                  <a:pos x="16" y="53"/>
                </a:cxn>
                <a:cxn ang="0">
                  <a:pos x="16" y="68"/>
                </a:cxn>
                <a:cxn ang="0">
                  <a:pos x="17" y="84"/>
                </a:cxn>
                <a:cxn ang="0">
                  <a:pos x="18" y="101"/>
                </a:cxn>
                <a:cxn ang="0">
                  <a:pos x="21" y="118"/>
                </a:cxn>
                <a:cxn ang="0">
                  <a:pos x="23" y="132"/>
                </a:cxn>
                <a:cxn ang="0">
                  <a:pos x="28" y="149"/>
                </a:cxn>
                <a:cxn ang="0">
                  <a:pos x="35" y="165"/>
                </a:cxn>
                <a:cxn ang="0">
                  <a:pos x="43" y="180"/>
                </a:cxn>
                <a:cxn ang="0">
                  <a:pos x="51" y="191"/>
                </a:cxn>
                <a:cxn ang="0">
                  <a:pos x="63" y="203"/>
                </a:cxn>
                <a:cxn ang="0">
                  <a:pos x="53" y="215"/>
                </a:cxn>
                <a:cxn ang="0">
                  <a:pos x="40" y="203"/>
                </a:cxn>
                <a:cxn ang="0">
                  <a:pos x="30" y="189"/>
                </a:cxn>
                <a:cxn ang="0">
                  <a:pos x="28" y="187"/>
                </a:cxn>
                <a:cxn ang="0">
                  <a:pos x="20" y="172"/>
                </a:cxn>
                <a:cxn ang="0">
                  <a:pos x="13" y="155"/>
                </a:cxn>
                <a:cxn ang="0">
                  <a:pos x="8" y="138"/>
                </a:cxn>
                <a:cxn ang="0">
                  <a:pos x="5" y="121"/>
                </a:cxn>
                <a:cxn ang="0">
                  <a:pos x="4" y="118"/>
                </a:cxn>
                <a:cxn ang="0">
                  <a:pos x="2" y="101"/>
                </a:cxn>
                <a:cxn ang="0">
                  <a:pos x="0" y="84"/>
                </a:cxn>
                <a:cxn ang="0">
                  <a:pos x="0" y="68"/>
                </a:cxn>
                <a:cxn ang="0">
                  <a:pos x="0" y="53"/>
                </a:cxn>
                <a:cxn ang="0">
                  <a:pos x="0" y="39"/>
                </a:cxn>
                <a:cxn ang="0">
                  <a:pos x="1" y="27"/>
                </a:cxn>
                <a:cxn ang="0">
                  <a:pos x="2" y="18"/>
                </a:cxn>
                <a:cxn ang="0">
                  <a:pos x="3" y="9"/>
                </a:cxn>
                <a:cxn ang="0">
                  <a:pos x="3" y="7"/>
                </a:cxn>
                <a:cxn ang="0">
                  <a:pos x="4" y="5"/>
                </a:cxn>
                <a:cxn ang="0">
                  <a:pos x="4" y="4"/>
                </a:cxn>
                <a:cxn ang="0">
                  <a:pos x="4" y="0"/>
                </a:cxn>
              </a:cxnLst>
              <a:rect l="0" t="0" r="r" b="b"/>
              <a:pathLst>
                <a:path w="63" h="215">
                  <a:moveTo>
                    <a:pt x="4" y="0"/>
                  </a:moveTo>
                  <a:lnTo>
                    <a:pt x="4" y="2"/>
                  </a:lnTo>
                  <a:lnTo>
                    <a:pt x="14" y="4"/>
                  </a:lnTo>
                  <a:lnTo>
                    <a:pt x="20" y="4"/>
                  </a:lnTo>
                  <a:lnTo>
                    <a:pt x="20" y="5"/>
                  </a:lnTo>
                  <a:lnTo>
                    <a:pt x="19" y="7"/>
                  </a:lnTo>
                  <a:lnTo>
                    <a:pt x="19" y="9"/>
                  </a:lnTo>
                  <a:lnTo>
                    <a:pt x="18" y="18"/>
                  </a:lnTo>
                  <a:lnTo>
                    <a:pt x="17" y="27"/>
                  </a:lnTo>
                  <a:lnTo>
                    <a:pt x="17" y="39"/>
                  </a:lnTo>
                  <a:lnTo>
                    <a:pt x="16" y="53"/>
                  </a:lnTo>
                  <a:lnTo>
                    <a:pt x="16" y="68"/>
                  </a:lnTo>
                  <a:lnTo>
                    <a:pt x="17" y="84"/>
                  </a:lnTo>
                  <a:lnTo>
                    <a:pt x="18" y="101"/>
                  </a:lnTo>
                  <a:lnTo>
                    <a:pt x="21" y="118"/>
                  </a:lnTo>
                  <a:lnTo>
                    <a:pt x="23" y="132"/>
                  </a:lnTo>
                  <a:lnTo>
                    <a:pt x="28" y="149"/>
                  </a:lnTo>
                  <a:lnTo>
                    <a:pt x="35" y="165"/>
                  </a:lnTo>
                  <a:lnTo>
                    <a:pt x="43" y="180"/>
                  </a:lnTo>
                  <a:lnTo>
                    <a:pt x="51" y="191"/>
                  </a:lnTo>
                  <a:lnTo>
                    <a:pt x="63" y="203"/>
                  </a:lnTo>
                  <a:lnTo>
                    <a:pt x="53" y="215"/>
                  </a:lnTo>
                  <a:lnTo>
                    <a:pt x="40" y="203"/>
                  </a:lnTo>
                  <a:lnTo>
                    <a:pt x="30" y="189"/>
                  </a:lnTo>
                  <a:lnTo>
                    <a:pt x="28" y="187"/>
                  </a:lnTo>
                  <a:lnTo>
                    <a:pt x="20" y="172"/>
                  </a:lnTo>
                  <a:lnTo>
                    <a:pt x="13" y="155"/>
                  </a:lnTo>
                  <a:lnTo>
                    <a:pt x="8" y="138"/>
                  </a:lnTo>
                  <a:lnTo>
                    <a:pt x="5" y="121"/>
                  </a:lnTo>
                  <a:lnTo>
                    <a:pt x="4" y="118"/>
                  </a:lnTo>
                  <a:lnTo>
                    <a:pt x="2" y="101"/>
                  </a:lnTo>
                  <a:lnTo>
                    <a:pt x="0" y="84"/>
                  </a:lnTo>
                  <a:lnTo>
                    <a:pt x="0" y="68"/>
                  </a:lnTo>
                  <a:lnTo>
                    <a:pt x="0" y="53"/>
                  </a:lnTo>
                  <a:lnTo>
                    <a:pt x="0" y="39"/>
                  </a:lnTo>
                  <a:lnTo>
                    <a:pt x="1" y="27"/>
                  </a:lnTo>
                  <a:lnTo>
                    <a:pt x="2" y="18"/>
                  </a:lnTo>
                  <a:lnTo>
                    <a:pt x="3" y="9"/>
                  </a:lnTo>
                  <a:lnTo>
                    <a:pt x="3" y="7"/>
                  </a:lnTo>
                  <a:lnTo>
                    <a:pt x="4" y="5"/>
                  </a:lnTo>
                  <a:lnTo>
                    <a:pt x="4" y="4"/>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 name="Freeform 1545"/>
            <p:cNvSpPr>
              <a:spLocks/>
            </p:cNvSpPr>
            <p:nvPr/>
          </p:nvSpPr>
          <p:spPr bwMode="auto">
            <a:xfrm>
              <a:off x="4443250" y="3467850"/>
              <a:ext cx="130635" cy="124314"/>
            </a:xfrm>
            <a:custGeom>
              <a:avLst/>
              <a:gdLst/>
              <a:ahLst/>
              <a:cxnLst>
                <a:cxn ang="0">
                  <a:pos x="40" y="0"/>
                </a:cxn>
                <a:cxn ang="0">
                  <a:pos x="43" y="14"/>
                </a:cxn>
                <a:cxn ang="0">
                  <a:pos x="49" y="30"/>
                </a:cxn>
                <a:cxn ang="0">
                  <a:pos x="55" y="45"/>
                </a:cxn>
                <a:cxn ang="0">
                  <a:pos x="62" y="59"/>
                </a:cxn>
                <a:cxn ang="0">
                  <a:pos x="48" y="54"/>
                </a:cxn>
                <a:cxn ang="0">
                  <a:pos x="32" y="50"/>
                </a:cxn>
                <a:cxn ang="0">
                  <a:pos x="15" y="48"/>
                </a:cxn>
                <a:cxn ang="0">
                  <a:pos x="0" y="47"/>
                </a:cxn>
                <a:cxn ang="0">
                  <a:pos x="28" y="31"/>
                </a:cxn>
                <a:cxn ang="0">
                  <a:pos x="40" y="0"/>
                </a:cxn>
              </a:cxnLst>
              <a:rect l="0" t="0" r="r" b="b"/>
              <a:pathLst>
                <a:path w="62" h="59">
                  <a:moveTo>
                    <a:pt x="40" y="0"/>
                  </a:moveTo>
                  <a:lnTo>
                    <a:pt x="43" y="14"/>
                  </a:lnTo>
                  <a:lnTo>
                    <a:pt x="49" y="30"/>
                  </a:lnTo>
                  <a:lnTo>
                    <a:pt x="55" y="45"/>
                  </a:lnTo>
                  <a:lnTo>
                    <a:pt x="62" y="59"/>
                  </a:lnTo>
                  <a:lnTo>
                    <a:pt x="48" y="54"/>
                  </a:lnTo>
                  <a:lnTo>
                    <a:pt x="32" y="50"/>
                  </a:lnTo>
                  <a:lnTo>
                    <a:pt x="15" y="48"/>
                  </a:lnTo>
                  <a:lnTo>
                    <a:pt x="0" y="47"/>
                  </a:lnTo>
                  <a:lnTo>
                    <a:pt x="28" y="31"/>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 name="Freeform 1546"/>
            <p:cNvSpPr>
              <a:spLocks/>
            </p:cNvSpPr>
            <p:nvPr/>
          </p:nvSpPr>
          <p:spPr bwMode="auto">
            <a:xfrm>
              <a:off x="3927033" y="2879995"/>
              <a:ext cx="92708" cy="330801"/>
            </a:xfrm>
            <a:custGeom>
              <a:avLst/>
              <a:gdLst/>
              <a:ahLst/>
              <a:cxnLst>
                <a:cxn ang="0">
                  <a:pos x="30" y="0"/>
                </a:cxn>
                <a:cxn ang="0">
                  <a:pos x="31" y="0"/>
                </a:cxn>
                <a:cxn ang="0">
                  <a:pos x="44" y="10"/>
                </a:cxn>
                <a:cxn ang="0">
                  <a:pos x="42" y="12"/>
                </a:cxn>
                <a:cxn ang="0">
                  <a:pos x="40" y="14"/>
                </a:cxn>
                <a:cxn ang="0">
                  <a:pos x="39" y="16"/>
                </a:cxn>
                <a:cxn ang="0">
                  <a:pos x="36" y="22"/>
                </a:cxn>
                <a:cxn ang="0">
                  <a:pos x="32" y="29"/>
                </a:cxn>
                <a:cxn ang="0">
                  <a:pos x="28" y="37"/>
                </a:cxn>
                <a:cxn ang="0">
                  <a:pos x="24" y="47"/>
                </a:cxn>
                <a:cxn ang="0">
                  <a:pos x="21" y="57"/>
                </a:cxn>
                <a:cxn ang="0">
                  <a:pos x="19" y="65"/>
                </a:cxn>
                <a:cxn ang="0">
                  <a:pos x="17" y="77"/>
                </a:cxn>
                <a:cxn ang="0">
                  <a:pos x="17" y="89"/>
                </a:cxn>
                <a:cxn ang="0">
                  <a:pos x="18" y="100"/>
                </a:cxn>
                <a:cxn ang="0">
                  <a:pos x="21" y="111"/>
                </a:cxn>
                <a:cxn ang="0">
                  <a:pos x="26" y="123"/>
                </a:cxn>
                <a:cxn ang="0">
                  <a:pos x="37" y="139"/>
                </a:cxn>
                <a:cxn ang="0">
                  <a:pos x="43" y="145"/>
                </a:cxn>
                <a:cxn ang="0">
                  <a:pos x="32" y="157"/>
                </a:cxn>
                <a:cxn ang="0">
                  <a:pos x="25" y="151"/>
                </a:cxn>
                <a:cxn ang="0">
                  <a:pos x="21" y="145"/>
                </a:cxn>
                <a:cxn ang="0">
                  <a:pos x="19" y="142"/>
                </a:cxn>
                <a:cxn ang="0">
                  <a:pos x="11" y="129"/>
                </a:cxn>
                <a:cxn ang="0">
                  <a:pos x="6" y="117"/>
                </a:cxn>
                <a:cxn ang="0">
                  <a:pos x="2" y="104"/>
                </a:cxn>
                <a:cxn ang="0">
                  <a:pos x="2" y="101"/>
                </a:cxn>
                <a:cxn ang="0">
                  <a:pos x="0" y="89"/>
                </a:cxn>
                <a:cxn ang="0">
                  <a:pos x="1" y="77"/>
                </a:cxn>
                <a:cxn ang="0">
                  <a:pos x="2" y="65"/>
                </a:cxn>
                <a:cxn ang="0">
                  <a:pos x="3" y="62"/>
                </a:cxn>
                <a:cxn ang="0">
                  <a:pos x="6" y="51"/>
                </a:cxn>
                <a:cxn ang="0">
                  <a:pos x="9" y="40"/>
                </a:cxn>
                <a:cxn ang="0">
                  <a:pos x="13" y="31"/>
                </a:cxn>
                <a:cxn ang="0">
                  <a:pos x="17" y="23"/>
                </a:cxn>
                <a:cxn ang="0">
                  <a:pos x="21" y="16"/>
                </a:cxn>
                <a:cxn ang="0">
                  <a:pos x="24" y="10"/>
                </a:cxn>
                <a:cxn ang="0">
                  <a:pos x="27" y="6"/>
                </a:cxn>
                <a:cxn ang="0">
                  <a:pos x="29" y="3"/>
                </a:cxn>
                <a:cxn ang="0">
                  <a:pos x="30" y="0"/>
                </a:cxn>
              </a:cxnLst>
              <a:rect l="0" t="0" r="r" b="b"/>
              <a:pathLst>
                <a:path w="44" h="157">
                  <a:moveTo>
                    <a:pt x="30" y="0"/>
                  </a:moveTo>
                  <a:lnTo>
                    <a:pt x="31" y="0"/>
                  </a:lnTo>
                  <a:lnTo>
                    <a:pt x="44" y="10"/>
                  </a:lnTo>
                  <a:lnTo>
                    <a:pt x="42" y="12"/>
                  </a:lnTo>
                  <a:lnTo>
                    <a:pt x="40" y="14"/>
                  </a:lnTo>
                  <a:lnTo>
                    <a:pt x="39" y="16"/>
                  </a:lnTo>
                  <a:lnTo>
                    <a:pt x="36" y="22"/>
                  </a:lnTo>
                  <a:lnTo>
                    <a:pt x="32" y="29"/>
                  </a:lnTo>
                  <a:lnTo>
                    <a:pt x="28" y="37"/>
                  </a:lnTo>
                  <a:lnTo>
                    <a:pt x="24" y="47"/>
                  </a:lnTo>
                  <a:lnTo>
                    <a:pt x="21" y="57"/>
                  </a:lnTo>
                  <a:lnTo>
                    <a:pt x="19" y="65"/>
                  </a:lnTo>
                  <a:lnTo>
                    <a:pt x="17" y="77"/>
                  </a:lnTo>
                  <a:lnTo>
                    <a:pt x="17" y="89"/>
                  </a:lnTo>
                  <a:lnTo>
                    <a:pt x="18" y="100"/>
                  </a:lnTo>
                  <a:lnTo>
                    <a:pt x="21" y="111"/>
                  </a:lnTo>
                  <a:lnTo>
                    <a:pt x="26" y="123"/>
                  </a:lnTo>
                  <a:lnTo>
                    <a:pt x="37" y="139"/>
                  </a:lnTo>
                  <a:lnTo>
                    <a:pt x="43" y="145"/>
                  </a:lnTo>
                  <a:lnTo>
                    <a:pt x="32" y="157"/>
                  </a:lnTo>
                  <a:lnTo>
                    <a:pt x="25" y="151"/>
                  </a:lnTo>
                  <a:lnTo>
                    <a:pt x="21" y="145"/>
                  </a:lnTo>
                  <a:lnTo>
                    <a:pt x="19" y="142"/>
                  </a:lnTo>
                  <a:lnTo>
                    <a:pt x="11" y="129"/>
                  </a:lnTo>
                  <a:lnTo>
                    <a:pt x="6" y="117"/>
                  </a:lnTo>
                  <a:lnTo>
                    <a:pt x="2" y="104"/>
                  </a:lnTo>
                  <a:lnTo>
                    <a:pt x="2" y="101"/>
                  </a:lnTo>
                  <a:lnTo>
                    <a:pt x="0" y="89"/>
                  </a:lnTo>
                  <a:lnTo>
                    <a:pt x="1" y="77"/>
                  </a:lnTo>
                  <a:lnTo>
                    <a:pt x="2" y="65"/>
                  </a:lnTo>
                  <a:lnTo>
                    <a:pt x="3" y="62"/>
                  </a:lnTo>
                  <a:lnTo>
                    <a:pt x="6" y="51"/>
                  </a:lnTo>
                  <a:lnTo>
                    <a:pt x="9" y="40"/>
                  </a:lnTo>
                  <a:lnTo>
                    <a:pt x="13" y="31"/>
                  </a:lnTo>
                  <a:lnTo>
                    <a:pt x="17" y="23"/>
                  </a:lnTo>
                  <a:lnTo>
                    <a:pt x="21" y="16"/>
                  </a:lnTo>
                  <a:lnTo>
                    <a:pt x="24" y="10"/>
                  </a:lnTo>
                  <a:lnTo>
                    <a:pt x="27" y="6"/>
                  </a:lnTo>
                  <a:lnTo>
                    <a:pt x="29" y="3"/>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5" name="Freeform 1547"/>
            <p:cNvSpPr>
              <a:spLocks/>
            </p:cNvSpPr>
            <p:nvPr/>
          </p:nvSpPr>
          <p:spPr bwMode="auto">
            <a:xfrm>
              <a:off x="3935461" y="3128622"/>
              <a:ext cx="128528" cy="128528"/>
            </a:xfrm>
            <a:custGeom>
              <a:avLst/>
              <a:gdLst/>
              <a:ahLst/>
              <a:cxnLst>
                <a:cxn ang="0">
                  <a:pos x="43" y="0"/>
                </a:cxn>
                <a:cxn ang="0">
                  <a:pos x="45" y="15"/>
                </a:cxn>
                <a:cxn ang="0">
                  <a:pos x="49" y="31"/>
                </a:cxn>
                <a:cxn ang="0">
                  <a:pos x="55" y="46"/>
                </a:cxn>
                <a:cxn ang="0">
                  <a:pos x="61" y="61"/>
                </a:cxn>
                <a:cxn ang="0">
                  <a:pos x="47" y="55"/>
                </a:cxn>
                <a:cxn ang="0">
                  <a:pos x="31" y="49"/>
                </a:cxn>
                <a:cxn ang="0">
                  <a:pos x="15" y="45"/>
                </a:cxn>
                <a:cxn ang="0">
                  <a:pos x="0" y="43"/>
                </a:cxn>
                <a:cxn ang="0">
                  <a:pos x="30" y="29"/>
                </a:cxn>
                <a:cxn ang="0">
                  <a:pos x="43" y="0"/>
                </a:cxn>
              </a:cxnLst>
              <a:rect l="0" t="0" r="r" b="b"/>
              <a:pathLst>
                <a:path w="61" h="61">
                  <a:moveTo>
                    <a:pt x="43" y="0"/>
                  </a:moveTo>
                  <a:lnTo>
                    <a:pt x="45" y="15"/>
                  </a:lnTo>
                  <a:lnTo>
                    <a:pt x="49" y="31"/>
                  </a:lnTo>
                  <a:lnTo>
                    <a:pt x="55" y="46"/>
                  </a:lnTo>
                  <a:lnTo>
                    <a:pt x="61" y="61"/>
                  </a:lnTo>
                  <a:lnTo>
                    <a:pt x="47" y="55"/>
                  </a:lnTo>
                  <a:lnTo>
                    <a:pt x="31" y="49"/>
                  </a:lnTo>
                  <a:lnTo>
                    <a:pt x="15" y="45"/>
                  </a:lnTo>
                  <a:lnTo>
                    <a:pt x="0" y="43"/>
                  </a:lnTo>
                  <a:lnTo>
                    <a:pt x="30" y="29"/>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6" name="Freeform 1548"/>
            <p:cNvSpPr>
              <a:spLocks/>
            </p:cNvSpPr>
            <p:nvPr/>
          </p:nvSpPr>
          <p:spPr bwMode="auto">
            <a:xfrm>
              <a:off x="4095594" y="3564773"/>
              <a:ext cx="200166" cy="370834"/>
            </a:xfrm>
            <a:custGeom>
              <a:avLst/>
              <a:gdLst/>
              <a:ahLst/>
              <a:cxnLst>
                <a:cxn ang="0">
                  <a:pos x="5" y="0"/>
                </a:cxn>
                <a:cxn ang="0">
                  <a:pos x="20" y="4"/>
                </a:cxn>
                <a:cxn ang="0">
                  <a:pos x="20" y="6"/>
                </a:cxn>
                <a:cxn ang="0">
                  <a:pos x="20" y="7"/>
                </a:cxn>
                <a:cxn ang="0">
                  <a:pos x="19" y="9"/>
                </a:cxn>
                <a:cxn ang="0">
                  <a:pos x="18" y="14"/>
                </a:cxn>
                <a:cxn ang="0">
                  <a:pos x="18" y="21"/>
                </a:cxn>
                <a:cxn ang="0">
                  <a:pos x="17" y="31"/>
                </a:cxn>
                <a:cxn ang="0">
                  <a:pos x="16" y="43"/>
                </a:cxn>
                <a:cxn ang="0">
                  <a:pos x="17" y="55"/>
                </a:cxn>
                <a:cxn ang="0">
                  <a:pos x="19" y="68"/>
                </a:cxn>
                <a:cxn ang="0">
                  <a:pos x="21" y="78"/>
                </a:cxn>
                <a:cxn ang="0">
                  <a:pos x="26" y="92"/>
                </a:cxn>
                <a:cxn ang="0">
                  <a:pos x="32" y="106"/>
                </a:cxn>
                <a:cxn ang="0">
                  <a:pos x="39" y="118"/>
                </a:cxn>
                <a:cxn ang="0">
                  <a:pos x="49" y="129"/>
                </a:cxn>
                <a:cxn ang="0">
                  <a:pos x="55" y="136"/>
                </a:cxn>
                <a:cxn ang="0">
                  <a:pos x="62" y="141"/>
                </a:cxn>
                <a:cxn ang="0">
                  <a:pos x="67" y="146"/>
                </a:cxn>
                <a:cxn ang="0">
                  <a:pos x="76" y="151"/>
                </a:cxn>
                <a:cxn ang="0">
                  <a:pos x="84" y="156"/>
                </a:cxn>
                <a:cxn ang="0">
                  <a:pos x="95" y="161"/>
                </a:cxn>
                <a:cxn ang="0">
                  <a:pos x="88" y="176"/>
                </a:cxn>
                <a:cxn ang="0">
                  <a:pos x="78" y="171"/>
                </a:cxn>
                <a:cxn ang="0">
                  <a:pos x="69" y="166"/>
                </a:cxn>
                <a:cxn ang="0">
                  <a:pos x="61" y="161"/>
                </a:cxn>
                <a:cxn ang="0">
                  <a:pos x="58" y="159"/>
                </a:cxn>
                <a:cxn ang="0">
                  <a:pos x="50" y="153"/>
                </a:cxn>
                <a:cxn ang="0">
                  <a:pos x="44" y="148"/>
                </a:cxn>
                <a:cxn ang="0">
                  <a:pos x="37" y="141"/>
                </a:cxn>
                <a:cxn ang="0">
                  <a:pos x="27" y="128"/>
                </a:cxn>
                <a:cxn ang="0">
                  <a:pos x="25" y="125"/>
                </a:cxn>
                <a:cxn ang="0">
                  <a:pos x="17" y="112"/>
                </a:cxn>
                <a:cxn ang="0">
                  <a:pos x="11" y="98"/>
                </a:cxn>
                <a:cxn ang="0">
                  <a:pos x="6" y="84"/>
                </a:cxn>
                <a:cxn ang="0">
                  <a:pos x="3" y="71"/>
                </a:cxn>
                <a:cxn ang="0">
                  <a:pos x="3" y="68"/>
                </a:cxn>
                <a:cxn ang="0">
                  <a:pos x="1" y="55"/>
                </a:cxn>
                <a:cxn ang="0">
                  <a:pos x="0" y="43"/>
                </a:cxn>
                <a:cxn ang="0">
                  <a:pos x="1" y="31"/>
                </a:cxn>
                <a:cxn ang="0">
                  <a:pos x="1" y="21"/>
                </a:cxn>
                <a:cxn ang="0">
                  <a:pos x="2" y="14"/>
                </a:cxn>
                <a:cxn ang="0">
                  <a:pos x="3" y="8"/>
                </a:cxn>
                <a:cxn ang="0">
                  <a:pos x="3" y="4"/>
                </a:cxn>
                <a:cxn ang="0">
                  <a:pos x="5" y="1"/>
                </a:cxn>
                <a:cxn ang="0">
                  <a:pos x="5" y="0"/>
                </a:cxn>
              </a:cxnLst>
              <a:rect l="0" t="0" r="r" b="b"/>
              <a:pathLst>
                <a:path w="95" h="176">
                  <a:moveTo>
                    <a:pt x="5" y="0"/>
                  </a:moveTo>
                  <a:lnTo>
                    <a:pt x="20" y="4"/>
                  </a:lnTo>
                  <a:lnTo>
                    <a:pt x="20" y="6"/>
                  </a:lnTo>
                  <a:lnTo>
                    <a:pt x="20" y="7"/>
                  </a:lnTo>
                  <a:lnTo>
                    <a:pt x="19" y="9"/>
                  </a:lnTo>
                  <a:lnTo>
                    <a:pt x="18" y="14"/>
                  </a:lnTo>
                  <a:lnTo>
                    <a:pt x="18" y="21"/>
                  </a:lnTo>
                  <a:lnTo>
                    <a:pt x="17" y="31"/>
                  </a:lnTo>
                  <a:lnTo>
                    <a:pt x="16" y="43"/>
                  </a:lnTo>
                  <a:lnTo>
                    <a:pt x="17" y="55"/>
                  </a:lnTo>
                  <a:lnTo>
                    <a:pt x="19" y="68"/>
                  </a:lnTo>
                  <a:lnTo>
                    <a:pt x="21" y="78"/>
                  </a:lnTo>
                  <a:lnTo>
                    <a:pt x="26" y="92"/>
                  </a:lnTo>
                  <a:lnTo>
                    <a:pt x="32" y="106"/>
                  </a:lnTo>
                  <a:lnTo>
                    <a:pt x="39" y="118"/>
                  </a:lnTo>
                  <a:lnTo>
                    <a:pt x="49" y="129"/>
                  </a:lnTo>
                  <a:lnTo>
                    <a:pt x="55" y="136"/>
                  </a:lnTo>
                  <a:lnTo>
                    <a:pt x="62" y="141"/>
                  </a:lnTo>
                  <a:lnTo>
                    <a:pt x="67" y="146"/>
                  </a:lnTo>
                  <a:lnTo>
                    <a:pt x="76" y="151"/>
                  </a:lnTo>
                  <a:lnTo>
                    <a:pt x="84" y="156"/>
                  </a:lnTo>
                  <a:lnTo>
                    <a:pt x="95" y="161"/>
                  </a:lnTo>
                  <a:lnTo>
                    <a:pt x="88" y="176"/>
                  </a:lnTo>
                  <a:lnTo>
                    <a:pt x="78" y="171"/>
                  </a:lnTo>
                  <a:lnTo>
                    <a:pt x="69" y="166"/>
                  </a:lnTo>
                  <a:lnTo>
                    <a:pt x="61" y="161"/>
                  </a:lnTo>
                  <a:lnTo>
                    <a:pt x="58" y="159"/>
                  </a:lnTo>
                  <a:lnTo>
                    <a:pt x="50" y="153"/>
                  </a:lnTo>
                  <a:lnTo>
                    <a:pt x="44" y="148"/>
                  </a:lnTo>
                  <a:lnTo>
                    <a:pt x="37" y="141"/>
                  </a:lnTo>
                  <a:lnTo>
                    <a:pt x="27" y="128"/>
                  </a:lnTo>
                  <a:lnTo>
                    <a:pt x="25" y="125"/>
                  </a:lnTo>
                  <a:lnTo>
                    <a:pt x="17" y="112"/>
                  </a:lnTo>
                  <a:lnTo>
                    <a:pt x="11" y="98"/>
                  </a:lnTo>
                  <a:lnTo>
                    <a:pt x="6" y="84"/>
                  </a:lnTo>
                  <a:lnTo>
                    <a:pt x="3" y="71"/>
                  </a:lnTo>
                  <a:lnTo>
                    <a:pt x="3" y="68"/>
                  </a:lnTo>
                  <a:lnTo>
                    <a:pt x="1" y="55"/>
                  </a:lnTo>
                  <a:lnTo>
                    <a:pt x="0" y="43"/>
                  </a:lnTo>
                  <a:lnTo>
                    <a:pt x="1" y="31"/>
                  </a:lnTo>
                  <a:lnTo>
                    <a:pt x="1" y="21"/>
                  </a:lnTo>
                  <a:lnTo>
                    <a:pt x="2" y="14"/>
                  </a:lnTo>
                  <a:lnTo>
                    <a:pt x="3" y="8"/>
                  </a:lnTo>
                  <a:lnTo>
                    <a:pt x="3" y="4"/>
                  </a:lnTo>
                  <a:lnTo>
                    <a:pt x="5"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7" name="Freeform 1549"/>
            <p:cNvSpPr>
              <a:spLocks/>
            </p:cNvSpPr>
            <p:nvPr/>
          </p:nvSpPr>
          <p:spPr bwMode="auto">
            <a:xfrm>
              <a:off x="4232549" y="3845005"/>
              <a:ext cx="130635" cy="120100"/>
            </a:xfrm>
            <a:custGeom>
              <a:avLst/>
              <a:gdLst/>
              <a:ahLst/>
              <a:cxnLst>
                <a:cxn ang="0">
                  <a:pos x="24" y="0"/>
                </a:cxn>
                <a:cxn ang="0">
                  <a:pos x="30" y="13"/>
                </a:cxn>
                <a:cxn ang="0">
                  <a:pos x="40" y="26"/>
                </a:cxn>
                <a:cxn ang="0">
                  <a:pos x="51" y="39"/>
                </a:cxn>
                <a:cxn ang="0">
                  <a:pos x="62" y="50"/>
                </a:cxn>
                <a:cxn ang="0">
                  <a:pos x="47" y="49"/>
                </a:cxn>
                <a:cxn ang="0">
                  <a:pos x="30" y="51"/>
                </a:cxn>
                <a:cxn ang="0">
                  <a:pos x="14" y="53"/>
                </a:cxn>
                <a:cxn ang="0">
                  <a:pos x="0" y="57"/>
                </a:cxn>
                <a:cxn ang="0">
                  <a:pos x="21" y="33"/>
                </a:cxn>
                <a:cxn ang="0">
                  <a:pos x="24" y="0"/>
                </a:cxn>
              </a:cxnLst>
              <a:rect l="0" t="0" r="r" b="b"/>
              <a:pathLst>
                <a:path w="62" h="57">
                  <a:moveTo>
                    <a:pt x="24" y="0"/>
                  </a:moveTo>
                  <a:lnTo>
                    <a:pt x="30" y="13"/>
                  </a:lnTo>
                  <a:lnTo>
                    <a:pt x="40" y="26"/>
                  </a:lnTo>
                  <a:lnTo>
                    <a:pt x="51" y="39"/>
                  </a:lnTo>
                  <a:lnTo>
                    <a:pt x="62" y="50"/>
                  </a:lnTo>
                  <a:lnTo>
                    <a:pt x="47" y="49"/>
                  </a:lnTo>
                  <a:lnTo>
                    <a:pt x="30" y="51"/>
                  </a:lnTo>
                  <a:lnTo>
                    <a:pt x="14" y="53"/>
                  </a:lnTo>
                  <a:lnTo>
                    <a:pt x="0" y="57"/>
                  </a:lnTo>
                  <a:lnTo>
                    <a:pt x="21" y="33"/>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 name="Freeform 1550"/>
            <p:cNvSpPr>
              <a:spLocks/>
            </p:cNvSpPr>
            <p:nvPr/>
          </p:nvSpPr>
          <p:spPr bwMode="auto">
            <a:xfrm>
              <a:off x="4415859" y="3830256"/>
              <a:ext cx="115885" cy="111672"/>
            </a:xfrm>
            <a:custGeom>
              <a:avLst/>
              <a:gdLst/>
              <a:ahLst/>
              <a:cxnLst>
                <a:cxn ang="0">
                  <a:pos x="43" y="0"/>
                </a:cxn>
                <a:cxn ang="0">
                  <a:pos x="55" y="11"/>
                </a:cxn>
                <a:cxn ang="0">
                  <a:pos x="51" y="15"/>
                </a:cxn>
                <a:cxn ang="0">
                  <a:pos x="47" y="20"/>
                </a:cxn>
                <a:cxn ang="0">
                  <a:pos x="41" y="25"/>
                </a:cxn>
                <a:cxn ang="0">
                  <a:pos x="35" y="31"/>
                </a:cxn>
                <a:cxn ang="0">
                  <a:pos x="27" y="38"/>
                </a:cxn>
                <a:cxn ang="0">
                  <a:pos x="9" y="53"/>
                </a:cxn>
                <a:cxn ang="0">
                  <a:pos x="0" y="40"/>
                </a:cxn>
                <a:cxn ang="0">
                  <a:pos x="16" y="26"/>
                </a:cxn>
                <a:cxn ang="0">
                  <a:pos x="23" y="20"/>
                </a:cxn>
                <a:cxn ang="0">
                  <a:pos x="30" y="13"/>
                </a:cxn>
                <a:cxn ang="0">
                  <a:pos x="35" y="8"/>
                </a:cxn>
                <a:cxn ang="0">
                  <a:pos x="39" y="3"/>
                </a:cxn>
                <a:cxn ang="0">
                  <a:pos x="42" y="0"/>
                </a:cxn>
                <a:cxn ang="0">
                  <a:pos x="43" y="0"/>
                </a:cxn>
              </a:cxnLst>
              <a:rect l="0" t="0" r="r" b="b"/>
              <a:pathLst>
                <a:path w="55" h="53">
                  <a:moveTo>
                    <a:pt x="43" y="0"/>
                  </a:moveTo>
                  <a:lnTo>
                    <a:pt x="55" y="11"/>
                  </a:lnTo>
                  <a:lnTo>
                    <a:pt x="51" y="15"/>
                  </a:lnTo>
                  <a:lnTo>
                    <a:pt x="47" y="20"/>
                  </a:lnTo>
                  <a:lnTo>
                    <a:pt x="41" y="25"/>
                  </a:lnTo>
                  <a:lnTo>
                    <a:pt x="35" y="31"/>
                  </a:lnTo>
                  <a:lnTo>
                    <a:pt x="27" y="38"/>
                  </a:lnTo>
                  <a:lnTo>
                    <a:pt x="9" y="53"/>
                  </a:lnTo>
                  <a:lnTo>
                    <a:pt x="0" y="40"/>
                  </a:lnTo>
                  <a:lnTo>
                    <a:pt x="16" y="26"/>
                  </a:lnTo>
                  <a:lnTo>
                    <a:pt x="23" y="20"/>
                  </a:lnTo>
                  <a:lnTo>
                    <a:pt x="30" y="13"/>
                  </a:lnTo>
                  <a:lnTo>
                    <a:pt x="35" y="8"/>
                  </a:lnTo>
                  <a:lnTo>
                    <a:pt x="39" y="3"/>
                  </a:lnTo>
                  <a:lnTo>
                    <a:pt x="42" y="0"/>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9" name="Freeform 1551"/>
            <p:cNvSpPr>
              <a:spLocks/>
            </p:cNvSpPr>
            <p:nvPr/>
          </p:nvSpPr>
          <p:spPr bwMode="auto">
            <a:xfrm>
              <a:off x="4358970" y="3855540"/>
              <a:ext cx="132742" cy="120100"/>
            </a:xfrm>
            <a:custGeom>
              <a:avLst/>
              <a:gdLst/>
              <a:ahLst/>
              <a:cxnLst>
                <a:cxn ang="0">
                  <a:pos x="26" y="0"/>
                </a:cxn>
                <a:cxn ang="0">
                  <a:pos x="36" y="31"/>
                </a:cxn>
                <a:cxn ang="0">
                  <a:pos x="63" y="49"/>
                </a:cxn>
                <a:cxn ang="0">
                  <a:pos x="48" y="49"/>
                </a:cxn>
                <a:cxn ang="0">
                  <a:pos x="32" y="51"/>
                </a:cxn>
                <a:cxn ang="0">
                  <a:pos x="15" y="53"/>
                </a:cxn>
                <a:cxn ang="0">
                  <a:pos x="0" y="57"/>
                </a:cxn>
                <a:cxn ang="0">
                  <a:pos x="8" y="44"/>
                </a:cxn>
                <a:cxn ang="0">
                  <a:pos x="16" y="29"/>
                </a:cxn>
                <a:cxn ang="0">
                  <a:pos x="22" y="14"/>
                </a:cxn>
                <a:cxn ang="0">
                  <a:pos x="26" y="0"/>
                </a:cxn>
              </a:cxnLst>
              <a:rect l="0" t="0" r="r" b="b"/>
              <a:pathLst>
                <a:path w="63" h="57">
                  <a:moveTo>
                    <a:pt x="26" y="0"/>
                  </a:moveTo>
                  <a:lnTo>
                    <a:pt x="36" y="31"/>
                  </a:lnTo>
                  <a:lnTo>
                    <a:pt x="63" y="49"/>
                  </a:lnTo>
                  <a:lnTo>
                    <a:pt x="48" y="49"/>
                  </a:lnTo>
                  <a:lnTo>
                    <a:pt x="32" y="51"/>
                  </a:lnTo>
                  <a:lnTo>
                    <a:pt x="15" y="53"/>
                  </a:lnTo>
                  <a:lnTo>
                    <a:pt x="0" y="57"/>
                  </a:lnTo>
                  <a:lnTo>
                    <a:pt x="8" y="44"/>
                  </a:lnTo>
                  <a:lnTo>
                    <a:pt x="16" y="29"/>
                  </a:lnTo>
                  <a:lnTo>
                    <a:pt x="22" y="14"/>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0" name="Freeform 1552"/>
            <p:cNvSpPr>
              <a:spLocks/>
            </p:cNvSpPr>
            <p:nvPr/>
          </p:nvSpPr>
          <p:spPr bwMode="auto">
            <a:xfrm>
              <a:off x="4352649" y="4251658"/>
              <a:ext cx="86387" cy="84280"/>
            </a:xfrm>
            <a:custGeom>
              <a:avLst/>
              <a:gdLst/>
              <a:ahLst/>
              <a:cxnLst>
                <a:cxn ang="0">
                  <a:pos x="11" y="0"/>
                </a:cxn>
                <a:cxn ang="0">
                  <a:pos x="41" y="28"/>
                </a:cxn>
                <a:cxn ang="0">
                  <a:pos x="31" y="40"/>
                </a:cxn>
                <a:cxn ang="0">
                  <a:pos x="0" y="13"/>
                </a:cxn>
                <a:cxn ang="0">
                  <a:pos x="11" y="0"/>
                </a:cxn>
              </a:cxnLst>
              <a:rect l="0" t="0" r="r" b="b"/>
              <a:pathLst>
                <a:path w="41" h="40">
                  <a:moveTo>
                    <a:pt x="11" y="0"/>
                  </a:moveTo>
                  <a:lnTo>
                    <a:pt x="41" y="28"/>
                  </a:lnTo>
                  <a:lnTo>
                    <a:pt x="31" y="40"/>
                  </a:lnTo>
                  <a:lnTo>
                    <a:pt x="0" y="1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1" name="Freeform 1553"/>
            <p:cNvSpPr>
              <a:spLocks/>
            </p:cNvSpPr>
            <p:nvPr/>
          </p:nvSpPr>
          <p:spPr bwMode="auto">
            <a:xfrm>
              <a:off x="4361077" y="4251658"/>
              <a:ext cx="128528" cy="126421"/>
            </a:xfrm>
            <a:custGeom>
              <a:avLst/>
              <a:gdLst/>
              <a:ahLst/>
              <a:cxnLst>
                <a:cxn ang="0">
                  <a:pos x="41" y="0"/>
                </a:cxn>
                <a:cxn ang="0">
                  <a:pos x="44" y="15"/>
                </a:cxn>
                <a:cxn ang="0">
                  <a:pos x="48" y="30"/>
                </a:cxn>
                <a:cxn ang="0">
                  <a:pos x="54" y="46"/>
                </a:cxn>
                <a:cxn ang="0">
                  <a:pos x="61" y="60"/>
                </a:cxn>
                <a:cxn ang="0">
                  <a:pos x="46" y="55"/>
                </a:cxn>
                <a:cxn ang="0">
                  <a:pos x="31" y="50"/>
                </a:cxn>
                <a:cxn ang="0">
                  <a:pos x="15" y="47"/>
                </a:cxn>
                <a:cxn ang="0">
                  <a:pos x="0" y="45"/>
                </a:cxn>
                <a:cxn ang="0">
                  <a:pos x="29" y="30"/>
                </a:cxn>
                <a:cxn ang="0">
                  <a:pos x="41" y="0"/>
                </a:cxn>
              </a:cxnLst>
              <a:rect l="0" t="0" r="r" b="b"/>
              <a:pathLst>
                <a:path w="61" h="60">
                  <a:moveTo>
                    <a:pt x="41" y="0"/>
                  </a:moveTo>
                  <a:lnTo>
                    <a:pt x="44" y="15"/>
                  </a:lnTo>
                  <a:lnTo>
                    <a:pt x="48" y="30"/>
                  </a:lnTo>
                  <a:lnTo>
                    <a:pt x="54" y="46"/>
                  </a:lnTo>
                  <a:lnTo>
                    <a:pt x="61" y="60"/>
                  </a:lnTo>
                  <a:lnTo>
                    <a:pt x="46" y="55"/>
                  </a:lnTo>
                  <a:lnTo>
                    <a:pt x="31" y="50"/>
                  </a:lnTo>
                  <a:lnTo>
                    <a:pt x="15" y="47"/>
                  </a:lnTo>
                  <a:lnTo>
                    <a:pt x="0" y="45"/>
                  </a:lnTo>
                  <a:lnTo>
                    <a:pt x="29" y="30"/>
                  </a:lnTo>
                  <a:lnTo>
                    <a:pt x="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2" name="Rectangle 1554"/>
            <p:cNvSpPr>
              <a:spLocks noChangeArrowheads="1"/>
            </p:cNvSpPr>
            <p:nvPr/>
          </p:nvSpPr>
          <p:spPr bwMode="auto">
            <a:xfrm>
              <a:off x="4565457" y="4702558"/>
              <a:ext cx="33712" cy="5056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3" name="Freeform 1555"/>
            <p:cNvSpPr>
              <a:spLocks/>
            </p:cNvSpPr>
            <p:nvPr/>
          </p:nvSpPr>
          <p:spPr bwMode="auto">
            <a:xfrm>
              <a:off x="4519102" y="4719414"/>
              <a:ext cx="128528" cy="113779"/>
            </a:xfrm>
            <a:custGeom>
              <a:avLst/>
              <a:gdLst/>
              <a:ahLst/>
              <a:cxnLst>
                <a:cxn ang="0">
                  <a:pos x="0" y="0"/>
                </a:cxn>
                <a:cxn ang="0">
                  <a:pos x="30" y="11"/>
                </a:cxn>
                <a:cxn ang="0">
                  <a:pos x="61" y="0"/>
                </a:cxn>
                <a:cxn ang="0">
                  <a:pos x="52" y="11"/>
                </a:cxn>
                <a:cxn ang="0">
                  <a:pos x="43" y="25"/>
                </a:cxn>
                <a:cxn ang="0">
                  <a:pos x="36" y="40"/>
                </a:cxn>
                <a:cxn ang="0">
                  <a:pos x="30" y="54"/>
                </a:cxn>
                <a:cxn ang="0">
                  <a:pos x="24" y="40"/>
                </a:cxn>
                <a:cxn ang="0">
                  <a:pos x="17" y="25"/>
                </a:cxn>
                <a:cxn ang="0">
                  <a:pos x="9" y="11"/>
                </a:cxn>
                <a:cxn ang="0">
                  <a:pos x="0" y="0"/>
                </a:cxn>
              </a:cxnLst>
              <a:rect l="0" t="0" r="r" b="b"/>
              <a:pathLst>
                <a:path w="61" h="54">
                  <a:moveTo>
                    <a:pt x="0" y="0"/>
                  </a:moveTo>
                  <a:lnTo>
                    <a:pt x="30" y="11"/>
                  </a:lnTo>
                  <a:lnTo>
                    <a:pt x="61" y="0"/>
                  </a:lnTo>
                  <a:lnTo>
                    <a:pt x="52" y="11"/>
                  </a:lnTo>
                  <a:lnTo>
                    <a:pt x="43" y="25"/>
                  </a:lnTo>
                  <a:lnTo>
                    <a:pt x="36" y="40"/>
                  </a:lnTo>
                  <a:lnTo>
                    <a:pt x="30" y="54"/>
                  </a:lnTo>
                  <a:lnTo>
                    <a:pt x="24" y="40"/>
                  </a:lnTo>
                  <a:lnTo>
                    <a:pt x="17" y="25"/>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4" name="Rectangle 1556"/>
            <p:cNvSpPr>
              <a:spLocks noChangeArrowheads="1"/>
            </p:cNvSpPr>
            <p:nvPr/>
          </p:nvSpPr>
          <p:spPr bwMode="auto">
            <a:xfrm>
              <a:off x="4578099" y="5121853"/>
              <a:ext cx="33712" cy="14117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5" name="Freeform 1557"/>
            <p:cNvSpPr>
              <a:spLocks/>
            </p:cNvSpPr>
            <p:nvPr/>
          </p:nvSpPr>
          <p:spPr bwMode="auto">
            <a:xfrm>
              <a:off x="4731910" y="1556792"/>
              <a:ext cx="878623" cy="2806537"/>
            </a:xfrm>
            <a:custGeom>
              <a:avLst/>
              <a:gdLst/>
              <a:ahLst/>
              <a:cxnLst>
                <a:cxn ang="0">
                  <a:pos x="415" y="6"/>
                </a:cxn>
                <a:cxn ang="0">
                  <a:pos x="416" y="24"/>
                </a:cxn>
                <a:cxn ang="0">
                  <a:pos x="417" y="65"/>
                </a:cxn>
                <a:cxn ang="0">
                  <a:pos x="417" y="107"/>
                </a:cxn>
                <a:cxn ang="0">
                  <a:pos x="417" y="158"/>
                </a:cxn>
                <a:cxn ang="0">
                  <a:pos x="415" y="195"/>
                </a:cxn>
                <a:cxn ang="0">
                  <a:pos x="413" y="236"/>
                </a:cxn>
                <a:cxn ang="0">
                  <a:pos x="411" y="280"/>
                </a:cxn>
                <a:cxn ang="0">
                  <a:pos x="404" y="375"/>
                </a:cxn>
                <a:cxn ang="0">
                  <a:pos x="392" y="477"/>
                </a:cxn>
                <a:cxn ang="0">
                  <a:pos x="376" y="585"/>
                </a:cxn>
                <a:cxn ang="0">
                  <a:pos x="365" y="643"/>
                </a:cxn>
                <a:cxn ang="0">
                  <a:pos x="339" y="755"/>
                </a:cxn>
                <a:cxn ang="0">
                  <a:pos x="307" y="865"/>
                </a:cxn>
                <a:cxn ang="0">
                  <a:pos x="267" y="973"/>
                </a:cxn>
                <a:cxn ang="0">
                  <a:pos x="218" y="1075"/>
                </a:cxn>
                <a:cxn ang="0">
                  <a:pos x="160" y="1170"/>
                </a:cxn>
                <a:cxn ang="0">
                  <a:pos x="143" y="1195"/>
                </a:cxn>
                <a:cxn ang="0">
                  <a:pos x="90" y="1258"/>
                </a:cxn>
                <a:cxn ang="0">
                  <a:pos x="32" y="1314"/>
                </a:cxn>
                <a:cxn ang="0">
                  <a:pos x="0" y="1319"/>
                </a:cxn>
                <a:cxn ang="0">
                  <a:pos x="41" y="1285"/>
                </a:cxn>
                <a:cxn ang="0">
                  <a:pos x="114" y="1206"/>
                </a:cxn>
                <a:cxn ang="0">
                  <a:pos x="147" y="1161"/>
                </a:cxn>
                <a:cxn ang="0">
                  <a:pos x="203" y="1069"/>
                </a:cxn>
                <a:cxn ang="0">
                  <a:pos x="252" y="967"/>
                </a:cxn>
                <a:cxn ang="0">
                  <a:pos x="292" y="859"/>
                </a:cxn>
                <a:cxn ang="0">
                  <a:pos x="324" y="749"/>
                </a:cxn>
                <a:cxn ang="0">
                  <a:pos x="350" y="638"/>
                </a:cxn>
                <a:cxn ang="0">
                  <a:pos x="368" y="531"/>
                </a:cxn>
                <a:cxn ang="0">
                  <a:pos x="382" y="426"/>
                </a:cxn>
                <a:cxn ang="0">
                  <a:pos x="391" y="327"/>
                </a:cxn>
                <a:cxn ang="0">
                  <a:pos x="396" y="258"/>
                </a:cxn>
                <a:cxn ang="0">
                  <a:pos x="398" y="216"/>
                </a:cxn>
                <a:cxn ang="0">
                  <a:pos x="400" y="176"/>
                </a:cxn>
                <a:cxn ang="0">
                  <a:pos x="400" y="123"/>
                </a:cxn>
                <a:cxn ang="0">
                  <a:pos x="401" y="78"/>
                </a:cxn>
                <a:cxn ang="0">
                  <a:pos x="400" y="32"/>
                </a:cxn>
                <a:cxn ang="0">
                  <a:pos x="400" y="10"/>
                </a:cxn>
                <a:cxn ang="0">
                  <a:pos x="399" y="0"/>
                </a:cxn>
              </a:cxnLst>
              <a:rect l="0" t="0" r="r" b="b"/>
              <a:pathLst>
                <a:path w="417" h="1332">
                  <a:moveTo>
                    <a:pt x="415" y="0"/>
                  </a:moveTo>
                  <a:lnTo>
                    <a:pt x="415" y="6"/>
                  </a:lnTo>
                  <a:lnTo>
                    <a:pt x="416" y="10"/>
                  </a:lnTo>
                  <a:lnTo>
                    <a:pt x="416" y="24"/>
                  </a:lnTo>
                  <a:lnTo>
                    <a:pt x="417" y="32"/>
                  </a:lnTo>
                  <a:lnTo>
                    <a:pt x="417" y="65"/>
                  </a:lnTo>
                  <a:lnTo>
                    <a:pt x="417" y="78"/>
                  </a:lnTo>
                  <a:lnTo>
                    <a:pt x="417" y="107"/>
                  </a:lnTo>
                  <a:lnTo>
                    <a:pt x="417" y="123"/>
                  </a:lnTo>
                  <a:lnTo>
                    <a:pt x="417" y="158"/>
                  </a:lnTo>
                  <a:lnTo>
                    <a:pt x="416" y="176"/>
                  </a:lnTo>
                  <a:lnTo>
                    <a:pt x="415" y="195"/>
                  </a:lnTo>
                  <a:lnTo>
                    <a:pt x="415" y="216"/>
                  </a:lnTo>
                  <a:lnTo>
                    <a:pt x="413" y="236"/>
                  </a:lnTo>
                  <a:lnTo>
                    <a:pt x="413" y="258"/>
                  </a:lnTo>
                  <a:lnTo>
                    <a:pt x="411" y="280"/>
                  </a:lnTo>
                  <a:lnTo>
                    <a:pt x="408" y="327"/>
                  </a:lnTo>
                  <a:lnTo>
                    <a:pt x="404" y="375"/>
                  </a:lnTo>
                  <a:lnTo>
                    <a:pt x="398" y="426"/>
                  </a:lnTo>
                  <a:lnTo>
                    <a:pt x="392" y="477"/>
                  </a:lnTo>
                  <a:lnTo>
                    <a:pt x="385" y="531"/>
                  </a:lnTo>
                  <a:lnTo>
                    <a:pt x="376" y="585"/>
                  </a:lnTo>
                  <a:lnTo>
                    <a:pt x="366" y="640"/>
                  </a:lnTo>
                  <a:lnTo>
                    <a:pt x="365" y="643"/>
                  </a:lnTo>
                  <a:lnTo>
                    <a:pt x="353" y="699"/>
                  </a:lnTo>
                  <a:lnTo>
                    <a:pt x="339" y="755"/>
                  </a:lnTo>
                  <a:lnTo>
                    <a:pt x="324" y="810"/>
                  </a:lnTo>
                  <a:lnTo>
                    <a:pt x="307" y="865"/>
                  </a:lnTo>
                  <a:lnTo>
                    <a:pt x="288" y="920"/>
                  </a:lnTo>
                  <a:lnTo>
                    <a:pt x="267" y="973"/>
                  </a:lnTo>
                  <a:lnTo>
                    <a:pt x="244" y="1025"/>
                  </a:lnTo>
                  <a:lnTo>
                    <a:pt x="218" y="1075"/>
                  </a:lnTo>
                  <a:lnTo>
                    <a:pt x="190" y="1124"/>
                  </a:lnTo>
                  <a:lnTo>
                    <a:pt x="160" y="1170"/>
                  </a:lnTo>
                  <a:lnTo>
                    <a:pt x="158" y="1173"/>
                  </a:lnTo>
                  <a:lnTo>
                    <a:pt x="143" y="1195"/>
                  </a:lnTo>
                  <a:lnTo>
                    <a:pt x="126" y="1217"/>
                  </a:lnTo>
                  <a:lnTo>
                    <a:pt x="90" y="1258"/>
                  </a:lnTo>
                  <a:lnTo>
                    <a:pt x="52" y="1296"/>
                  </a:lnTo>
                  <a:lnTo>
                    <a:pt x="32" y="1314"/>
                  </a:lnTo>
                  <a:lnTo>
                    <a:pt x="10" y="1332"/>
                  </a:lnTo>
                  <a:lnTo>
                    <a:pt x="0" y="1319"/>
                  </a:lnTo>
                  <a:lnTo>
                    <a:pt x="20" y="1302"/>
                  </a:lnTo>
                  <a:lnTo>
                    <a:pt x="41" y="1285"/>
                  </a:lnTo>
                  <a:lnTo>
                    <a:pt x="79" y="1247"/>
                  </a:lnTo>
                  <a:lnTo>
                    <a:pt x="114" y="1206"/>
                  </a:lnTo>
                  <a:lnTo>
                    <a:pt x="131" y="1184"/>
                  </a:lnTo>
                  <a:lnTo>
                    <a:pt x="147" y="1161"/>
                  </a:lnTo>
                  <a:lnTo>
                    <a:pt x="175" y="1118"/>
                  </a:lnTo>
                  <a:lnTo>
                    <a:pt x="203" y="1069"/>
                  </a:lnTo>
                  <a:lnTo>
                    <a:pt x="229" y="1019"/>
                  </a:lnTo>
                  <a:lnTo>
                    <a:pt x="252" y="967"/>
                  </a:lnTo>
                  <a:lnTo>
                    <a:pt x="273" y="914"/>
                  </a:lnTo>
                  <a:lnTo>
                    <a:pt x="292" y="859"/>
                  </a:lnTo>
                  <a:lnTo>
                    <a:pt x="309" y="804"/>
                  </a:lnTo>
                  <a:lnTo>
                    <a:pt x="324" y="749"/>
                  </a:lnTo>
                  <a:lnTo>
                    <a:pt x="338" y="693"/>
                  </a:lnTo>
                  <a:lnTo>
                    <a:pt x="350" y="638"/>
                  </a:lnTo>
                  <a:lnTo>
                    <a:pt x="359" y="585"/>
                  </a:lnTo>
                  <a:lnTo>
                    <a:pt x="368" y="531"/>
                  </a:lnTo>
                  <a:lnTo>
                    <a:pt x="376" y="477"/>
                  </a:lnTo>
                  <a:lnTo>
                    <a:pt x="382" y="426"/>
                  </a:lnTo>
                  <a:lnTo>
                    <a:pt x="387" y="375"/>
                  </a:lnTo>
                  <a:lnTo>
                    <a:pt x="391" y="327"/>
                  </a:lnTo>
                  <a:lnTo>
                    <a:pt x="395" y="280"/>
                  </a:lnTo>
                  <a:lnTo>
                    <a:pt x="396" y="258"/>
                  </a:lnTo>
                  <a:lnTo>
                    <a:pt x="397" y="236"/>
                  </a:lnTo>
                  <a:lnTo>
                    <a:pt x="398" y="216"/>
                  </a:lnTo>
                  <a:lnTo>
                    <a:pt x="399" y="195"/>
                  </a:lnTo>
                  <a:lnTo>
                    <a:pt x="400" y="176"/>
                  </a:lnTo>
                  <a:lnTo>
                    <a:pt x="400" y="158"/>
                  </a:lnTo>
                  <a:lnTo>
                    <a:pt x="400" y="123"/>
                  </a:lnTo>
                  <a:lnTo>
                    <a:pt x="401" y="107"/>
                  </a:lnTo>
                  <a:lnTo>
                    <a:pt x="401" y="78"/>
                  </a:lnTo>
                  <a:lnTo>
                    <a:pt x="400" y="65"/>
                  </a:lnTo>
                  <a:lnTo>
                    <a:pt x="400" y="32"/>
                  </a:lnTo>
                  <a:lnTo>
                    <a:pt x="400" y="24"/>
                  </a:lnTo>
                  <a:lnTo>
                    <a:pt x="400" y="10"/>
                  </a:lnTo>
                  <a:lnTo>
                    <a:pt x="399" y="6"/>
                  </a:lnTo>
                  <a:lnTo>
                    <a:pt x="399" y="0"/>
                  </a:lnTo>
                  <a:lnTo>
                    <a:pt x="4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6" name="Freeform 1558"/>
            <p:cNvSpPr>
              <a:spLocks/>
            </p:cNvSpPr>
            <p:nvPr/>
          </p:nvSpPr>
          <p:spPr bwMode="auto">
            <a:xfrm>
              <a:off x="4679235" y="4276942"/>
              <a:ext cx="130635" cy="122207"/>
            </a:xfrm>
            <a:custGeom>
              <a:avLst/>
              <a:gdLst/>
              <a:ahLst/>
              <a:cxnLst>
                <a:cxn ang="0">
                  <a:pos x="24" y="0"/>
                </a:cxn>
                <a:cxn ang="0">
                  <a:pos x="34" y="31"/>
                </a:cxn>
                <a:cxn ang="0">
                  <a:pos x="62" y="48"/>
                </a:cxn>
                <a:cxn ang="0">
                  <a:pos x="47" y="48"/>
                </a:cxn>
                <a:cxn ang="0">
                  <a:pos x="30" y="50"/>
                </a:cxn>
                <a:cxn ang="0">
                  <a:pos x="15" y="54"/>
                </a:cxn>
                <a:cxn ang="0">
                  <a:pos x="0" y="58"/>
                </a:cxn>
                <a:cxn ang="0">
                  <a:pos x="7" y="44"/>
                </a:cxn>
                <a:cxn ang="0">
                  <a:pos x="15" y="29"/>
                </a:cxn>
                <a:cxn ang="0">
                  <a:pos x="20" y="14"/>
                </a:cxn>
                <a:cxn ang="0">
                  <a:pos x="24" y="0"/>
                </a:cxn>
              </a:cxnLst>
              <a:rect l="0" t="0" r="r" b="b"/>
              <a:pathLst>
                <a:path w="62" h="58">
                  <a:moveTo>
                    <a:pt x="24" y="0"/>
                  </a:moveTo>
                  <a:lnTo>
                    <a:pt x="34" y="31"/>
                  </a:lnTo>
                  <a:lnTo>
                    <a:pt x="62" y="48"/>
                  </a:lnTo>
                  <a:lnTo>
                    <a:pt x="47" y="48"/>
                  </a:lnTo>
                  <a:lnTo>
                    <a:pt x="30" y="50"/>
                  </a:lnTo>
                  <a:lnTo>
                    <a:pt x="15" y="54"/>
                  </a:lnTo>
                  <a:lnTo>
                    <a:pt x="0" y="58"/>
                  </a:lnTo>
                  <a:lnTo>
                    <a:pt x="7" y="44"/>
                  </a:lnTo>
                  <a:lnTo>
                    <a:pt x="15" y="29"/>
                  </a:lnTo>
                  <a:lnTo>
                    <a:pt x="20" y="14"/>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452" name="群組 451"/>
          <p:cNvGrpSpPr/>
          <p:nvPr/>
        </p:nvGrpSpPr>
        <p:grpSpPr>
          <a:xfrm>
            <a:off x="3433177" y="1844824"/>
            <a:ext cx="2125972" cy="3670411"/>
            <a:chOff x="6603719" y="1972243"/>
            <a:chExt cx="2125972" cy="3670411"/>
          </a:xfrm>
        </p:grpSpPr>
        <p:sp>
          <p:nvSpPr>
            <p:cNvPr id="377" name="Rectangle 1485"/>
            <p:cNvSpPr>
              <a:spLocks noChangeArrowheads="1"/>
            </p:cNvSpPr>
            <p:nvPr/>
          </p:nvSpPr>
          <p:spPr bwMode="auto">
            <a:xfrm>
              <a:off x="6730140" y="3295445"/>
              <a:ext cx="1744603" cy="2052228"/>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 name="Freeform 1486"/>
            <p:cNvSpPr>
              <a:spLocks noEditPoints="1"/>
            </p:cNvSpPr>
            <p:nvPr/>
          </p:nvSpPr>
          <p:spPr bwMode="auto">
            <a:xfrm>
              <a:off x="6713283" y="3276482"/>
              <a:ext cx="1778316" cy="2090154"/>
            </a:xfrm>
            <a:custGeom>
              <a:avLst/>
              <a:gdLst/>
              <a:ahLst/>
              <a:cxnLst>
                <a:cxn ang="0">
                  <a:pos x="743" y="975"/>
                </a:cxn>
                <a:cxn ang="0">
                  <a:pos x="702" y="975"/>
                </a:cxn>
                <a:cxn ang="0">
                  <a:pos x="649" y="992"/>
                </a:cxn>
                <a:cxn ang="0">
                  <a:pos x="582" y="992"/>
                </a:cxn>
                <a:cxn ang="0">
                  <a:pos x="528" y="975"/>
                </a:cxn>
                <a:cxn ang="0">
                  <a:pos x="448" y="975"/>
                </a:cxn>
                <a:cxn ang="0">
                  <a:pos x="407" y="975"/>
                </a:cxn>
                <a:cxn ang="0">
                  <a:pos x="354" y="992"/>
                </a:cxn>
                <a:cxn ang="0">
                  <a:pos x="288" y="992"/>
                </a:cxn>
                <a:cxn ang="0">
                  <a:pos x="234" y="975"/>
                </a:cxn>
                <a:cxn ang="0">
                  <a:pos x="153" y="975"/>
                </a:cxn>
                <a:cxn ang="0">
                  <a:pos x="113" y="975"/>
                </a:cxn>
                <a:cxn ang="0">
                  <a:pos x="60" y="992"/>
                </a:cxn>
                <a:cxn ang="0">
                  <a:pos x="0" y="981"/>
                </a:cxn>
                <a:cxn ang="0">
                  <a:pos x="0" y="941"/>
                </a:cxn>
                <a:cxn ang="0">
                  <a:pos x="16" y="915"/>
                </a:cxn>
                <a:cxn ang="0">
                  <a:pos x="16" y="901"/>
                </a:cxn>
                <a:cxn ang="0">
                  <a:pos x="0" y="874"/>
                </a:cxn>
                <a:cxn ang="0">
                  <a:pos x="0" y="834"/>
                </a:cxn>
                <a:cxn ang="0">
                  <a:pos x="828" y="806"/>
                </a:cxn>
                <a:cxn ang="0">
                  <a:pos x="844" y="778"/>
                </a:cxn>
                <a:cxn ang="0">
                  <a:pos x="844" y="765"/>
                </a:cxn>
                <a:cxn ang="0">
                  <a:pos x="828" y="739"/>
                </a:cxn>
                <a:cxn ang="0">
                  <a:pos x="828" y="698"/>
                </a:cxn>
                <a:cxn ang="0">
                  <a:pos x="0" y="647"/>
                </a:cxn>
                <a:cxn ang="0">
                  <a:pos x="16" y="620"/>
                </a:cxn>
                <a:cxn ang="0">
                  <a:pos x="16" y="606"/>
                </a:cxn>
                <a:cxn ang="0">
                  <a:pos x="0" y="580"/>
                </a:cxn>
                <a:cxn ang="0">
                  <a:pos x="0" y="540"/>
                </a:cxn>
                <a:cxn ang="0">
                  <a:pos x="828" y="511"/>
                </a:cxn>
                <a:cxn ang="0">
                  <a:pos x="844" y="484"/>
                </a:cxn>
                <a:cxn ang="0">
                  <a:pos x="844" y="471"/>
                </a:cxn>
                <a:cxn ang="0">
                  <a:pos x="828" y="443"/>
                </a:cxn>
                <a:cxn ang="0">
                  <a:pos x="828" y="403"/>
                </a:cxn>
                <a:cxn ang="0">
                  <a:pos x="0" y="352"/>
                </a:cxn>
                <a:cxn ang="0">
                  <a:pos x="16" y="326"/>
                </a:cxn>
                <a:cxn ang="0">
                  <a:pos x="16" y="312"/>
                </a:cxn>
                <a:cxn ang="0">
                  <a:pos x="0" y="285"/>
                </a:cxn>
                <a:cxn ang="0">
                  <a:pos x="0" y="245"/>
                </a:cxn>
                <a:cxn ang="0">
                  <a:pos x="828" y="216"/>
                </a:cxn>
                <a:cxn ang="0">
                  <a:pos x="844" y="189"/>
                </a:cxn>
                <a:cxn ang="0">
                  <a:pos x="844" y="176"/>
                </a:cxn>
                <a:cxn ang="0">
                  <a:pos x="828" y="149"/>
                </a:cxn>
                <a:cxn ang="0">
                  <a:pos x="828" y="109"/>
                </a:cxn>
                <a:cxn ang="0">
                  <a:pos x="0" y="58"/>
                </a:cxn>
                <a:cxn ang="0">
                  <a:pos x="16" y="30"/>
                </a:cxn>
                <a:cxn ang="0">
                  <a:pos x="844" y="15"/>
                </a:cxn>
                <a:cxn ang="0">
                  <a:pos x="816" y="17"/>
                </a:cxn>
                <a:cxn ang="0">
                  <a:pos x="749" y="17"/>
                </a:cxn>
                <a:cxn ang="0">
                  <a:pos x="696" y="0"/>
                </a:cxn>
                <a:cxn ang="0">
                  <a:pos x="615" y="0"/>
                </a:cxn>
                <a:cxn ang="0">
                  <a:pos x="575" y="0"/>
                </a:cxn>
                <a:cxn ang="0">
                  <a:pos x="521" y="17"/>
                </a:cxn>
                <a:cxn ang="0">
                  <a:pos x="454" y="17"/>
                </a:cxn>
                <a:cxn ang="0">
                  <a:pos x="401" y="0"/>
                </a:cxn>
                <a:cxn ang="0">
                  <a:pos x="321" y="0"/>
                </a:cxn>
                <a:cxn ang="0">
                  <a:pos x="281" y="0"/>
                </a:cxn>
                <a:cxn ang="0">
                  <a:pos x="227" y="17"/>
                </a:cxn>
                <a:cxn ang="0">
                  <a:pos x="160" y="17"/>
                </a:cxn>
                <a:cxn ang="0">
                  <a:pos x="106" y="0"/>
                </a:cxn>
                <a:cxn ang="0">
                  <a:pos x="27" y="0"/>
                </a:cxn>
                <a:cxn ang="0">
                  <a:pos x="0" y="0"/>
                </a:cxn>
              </a:cxnLst>
              <a:rect l="0" t="0" r="r" b="b"/>
              <a:pathLst>
                <a:path w="844" h="992">
                  <a:moveTo>
                    <a:pt x="796" y="975"/>
                  </a:moveTo>
                  <a:lnTo>
                    <a:pt x="809" y="975"/>
                  </a:lnTo>
                  <a:lnTo>
                    <a:pt x="809" y="992"/>
                  </a:lnTo>
                  <a:lnTo>
                    <a:pt x="796" y="992"/>
                  </a:lnTo>
                  <a:lnTo>
                    <a:pt x="796" y="975"/>
                  </a:lnTo>
                  <a:close/>
                  <a:moveTo>
                    <a:pt x="769" y="975"/>
                  </a:moveTo>
                  <a:lnTo>
                    <a:pt x="782" y="975"/>
                  </a:lnTo>
                  <a:lnTo>
                    <a:pt x="782" y="992"/>
                  </a:lnTo>
                  <a:lnTo>
                    <a:pt x="769" y="992"/>
                  </a:lnTo>
                  <a:lnTo>
                    <a:pt x="769" y="975"/>
                  </a:lnTo>
                  <a:close/>
                  <a:moveTo>
                    <a:pt x="743" y="975"/>
                  </a:moveTo>
                  <a:lnTo>
                    <a:pt x="756" y="975"/>
                  </a:lnTo>
                  <a:lnTo>
                    <a:pt x="756" y="992"/>
                  </a:lnTo>
                  <a:lnTo>
                    <a:pt x="743" y="992"/>
                  </a:lnTo>
                  <a:lnTo>
                    <a:pt x="743" y="975"/>
                  </a:lnTo>
                  <a:close/>
                  <a:moveTo>
                    <a:pt x="715" y="975"/>
                  </a:moveTo>
                  <a:lnTo>
                    <a:pt x="729" y="975"/>
                  </a:lnTo>
                  <a:lnTo>
                    <a:pt x="729" y="992"/>
                  </a:lnTo>
                  <a:lnTo>
                    <a:pt x="715" y="992"/>
                  </a:lnTo>
                  <a:lnTo>
                    <a:pt x="715" y="975"/>
                  </a:lnTo>
                  <a:close/>
                  <a:moveTo>
                    <a:pt x="689" y="975"/>
                  </a:moveTo>
                  <a:lnTo>
                    <a:pt x="702" y="975"/>
                  </a:lnTo>
                  <a:lnTo>
                    <a:pt x="702" y="992"/>
                  </a:lnTo>
                  <a:lnTo>
                    <a:pt x="689" y="992"/>
                  </a:lnTo>
                  <a:lnTo>
                    <a:pt x="689" y="975"/>
                  </a:lnTo>
                  <a:close/>
                  <a:moveTo>
                    <a:pt x="662" y="975"/>
                  </a:moveTo>
                  <a:lnTo>
                    <a:pt x="675" y="975"/>
                  </a:lnTo>
                  <a:lnTo>
                    <a:pt x="675" y="992"/>
                  </a:lnTo>
                  <a:lnTo>
                    <a:pt x="662" y="992"/>
                  </a:lnTo>
                  <a:lnTo>
                    <a:pt x="662" y="975"/>
                  </a:lnTo>
                  <a:close/>
                  <a:moveTo>
                    <a:pt x="635" y="975"/>
                  </a:moveTo>
                  <a:lnTo>
                    <a:pt x="649" y="975"/>
                  </a:lnTo>
                  <a:lnTo>
                    <a:pt x="649" y="992"/>
                  </a:lnTo>
                  <a:lnTo>
                    <a:pt x="635" y="992"/>
                  </a:lnTo>
                  <a:lnTo>
                    <a:pt x="635" y="975"/>
                  </a:lnTo>
                  <a:close/>
                  <a:moveTo>
                    <a:pt x="608" y="975"/>
                  </a:moveTo>
                  <a:lnTo>
                    <a:pt x="622" y="975"/>
                  </a:lnTo>
                  <a:lnTo>
                    <a:pt x="622" y="992"/>
                  </a:lnTo>
                  <a:lnTo>
                    <a:pt x="608" y="992"/>
                  </a:lnTo>
                  <a:lnTo>
                    <a:pt x="608" y="975"/>
                  </a:lnTo>
                  <a:close/>
                  <a:moveTo>
                    <a:pt x="582" y="975"/>
                  </a:moveTo>
                  <a:lnTo>
                    <a:pt x="595" y="975"/>
                  </a:lnTo>
                  <a:lnTo>
                    <a:pt x="595" y="992"/>
                  </a:lnTo>
                  <a:lnTo>
                    <a:pt x="582" y="992"/>
                  </a:lnTo>
                  <a:lnTo>
                    <a:pt x="582" y="975"/>
                  </a:lnTo>
                  <a:close/>
                  <a:moveTo>
                    <a:pt x="555" y="975"/>
                  </a:moveTo>
                  <a:lnTo>
                    <a:pt x="568" y="975"/>
                  </a:lnTo>
                  <a:lnTo>
                    <a:pt x="568" y="992"/>
                  </a:lnTo>
                  <a:lnTo>
                    <a:pt x="555" y="992"/>
                  </a:lnTo>
                  <a:lnTo>
                    <a:pt x="555" y="975"/>
                  </a:lnTo>
                  <a:close/>
                  <a:moveTo>
                    <a:pt x="528" y="975"/>
                  </a:moveTo>
                  <a:lnTo>
                    <a:pt x="542" y="975"/>
                  </a:lnTo>
                  <a:lnTo>
                    <a:pt x="542" y="992"/>
                  </a:lnTo>
                  <a:lnTo>
                    <a:pt x="528" y="992"/>
                  </a:lnTo>
                  <a:lnTo>
                    <a:pt x="528" y="975"/>
                  </a:lnTo>
                  <a:close/>
                  <a:moveTo>
                    <a:pt x="501" y="975"/>
                  </a:moveTo>
                  <a:lnTo>
                    <a:pt x="515" y="975"/>
                  </a:lnTo>
                  <a:lnTo>
                    <a:pt x="515" y="992"/>
                  </a:lnTo>
                  <a:lnTo>
                    <a:pt x="501" y="992"/>
                  </a:lnTo>
                  <a:lnTo>
                    <a:pt x="501" y="975"/>
                  </a:lnTo>
                  <a:close/>
                  <a:moveTo>
                    <a:pt x="475" y="975"/>
                  </a:moveTo>
                  <a:lnTo>
                    <a:pt x="488" y="975"/>
                  </a:lnTo>
                  <a:lnTo>
                    <a:pt x="488" y="992"/>
                  </a:lnTo>
                  <a:lnTo>
                    <a:pt x="475" y="992"/>
                  </a:lnTo>
                  <a:lnTo>
                    <a:pt x="475" y="975"/>
                  </a:lnTo>
                  <a:close/>
                  <a:moveTo>
                    <a:pt x="448" y="975"/>
                  </a:moveTo>
                  <a:lnTo>
                    <a:pt x="461" y="975"/>
                  </a:lnTo>
                  <a:lnTo>
                    <a:pt x="461" y="992"/>
                  </a:lnTo>
                  <a:lnTo>
                    <a:pt x="448" y="992"/>
                  </a:lnTo>
                  <a:lnTo>
                    <a:pt x="448" y="975"/>
                  </a:lnTo>
                  <a:close/>
                  <a:moveTo>
                    <a:pt x="421" y="975"/>
                  </a:moveTo>
                  <a:lnTo>
                    <a:pt x="435" y="975"/>
                  </a:lnTo>
                  <a:lnTo>
                    <a:pt x="435" y="992"/>
                  </a:lnTo>
                  <a:lnTo>
                    <a:pt x="421" y="992"/>
                  </a:lnTo>
                  <a:lnTo>
                    <a:pt x="421" y="975"/>
                  </a:lnTo>
                  <a:close/>
                  <a:moveTo>
                    <a:pt x="395" y="975"/>
                  </a:moveTo>
                  <a:lnTo>
                    <a:pt x="407" y="975"/>
                  </a:lnTo>
                  <a:lnTo>
                    <a:pt x="407" y="992"/>
                  </a:lnTo>
                  <a:lnTo>
                    <a:pt x="395" y="992"/>
                  </a:lnTo>
                  <a:lnTo>
                    <a:pt x="395" y="975"/>
                  </a:lnTo>
                  <a:close/>
                  <a:moveTo>
                    <a:pt x="367" y="975"/>
                  </a:moveTo>
                  <a:lnTo>
                    <a:pt x="381" y="975"/>
                  </a:lnTo>
                  <a:lnTo>
                    <a:pt x="381" y="992"/>
                  </a:lnTo>
                  <a:lnTo>
                    <a:pt x="367" y="992"/>
                  </a:lnTo>
                  <a:lnTo>
                    <a:pt x="367" y="975"/>
                  </a:lnTo>
                  <a:close/>
                  <a:moveTo>
                    <a:pt x="341" y="975"/>
                  </a:moveTo>
                  <a:lnTo>
                    <a:pt x="354" y="975"/>
                  </a:lnTo>
                  <a:lnTo>
                    <a:pt x="354" y="992"/>
                  </a:lnTo>
                  <a:lnTo>
                    <a:pt x="341" y="992"/>
                  </a:lnTo>
                  <a:lnTo>
                    <a:pt x="341" y="975"/>
                  </a:lnTo>
                  <a:close/>
                  <a:moveTo>
                    <a:pt x="314" y="975"/>
                  </a:moveTo>
                  <a:lnTo>
                    <a:pt x="328" y="975"/>
                  </a:lnTo>
                  <a:lnTo>
                    <a:pt x="328" y="992"/>
                  </a:lnTo>
                  <a:lnTo>
                    <a:pt x="314" y="992"/>
                  </a:lnTo>
                  <a:lnTo>
                    <a:pt x="314" y="975"/>
                  </a:lnTo>
                  <a:close/>
                  <a:moveTo>
                    <a:pt x="288" y="975"/>
                  </a:moveTo>
                  <a:lnTo>
                    <a:pt x="301" y="975"/>
                  </a:lnTo>
                  <a:lnTo>
                    <a:pt x="301" y="992"/>
                  </a:lnTo>
                  <a:lnTo>
                    <a:pt x="288" y="992"/>
                  </a:lnTo>
                  <a:lnTo>
                    <a:pt x="288" y="975"/>
                  </a:lnTo>
                  <a:close/>
                  <a:moveTo>
                    <a:pt x="260" y="975"/>
                  </a:moveTo>
                  <a:lnTo>
                    <a:pt x="274" y="975"/>
                  </a:lnTo>
                  <a:lnTo>
                    <a:pt x="274" y="992"/>
                  </a:lnTo>
                  <a:lnTo>
                    <a:pt x="260" y="992"/>
                  </a:lnTo>
                  <a:lnTo>
                    <a:pt x="260" y="975"/>
                  </a:lnTo>
                  <a:close/>
                  <a:moveTo>
                    <a:pt x="234" y="975"/>
                  </a:moveTo>
                  <a:lnTo>
                    <a:pt x="247" y="975"/>
                  </a:lnTo>
                  <a:lnTo>
                    <a:pt x="247" y="992"/>
                  </a:lnTo>
                  <a:lnTo>
                    <a:pt x="234" y="992"/>
                  </a:lnTo>
                  <a:lnTo>
                    <a:pt x="234" y="975"/>
                  </a:lnTo>
                  <a:close/>
                  <a:moveTo>
                    <a:pt x="207" y="975"/>
                  </a:moveTo>
                  <a:lnTo>
                    <a:pt x="220" y="975"/>
                  </a:lnTo>
                  <a:lnTo>
                    <a:pt x="220" y="992"/>
                  </a:lnTo>
                  <a:lnTo>
                    <a:pt x="207" y="992"/>
                  </a:lnTo>
                  <a:lnTo>
                    <a:pt x="207" y="975"/>
                  </a:lnTo>
                  <a:close/>
                  <a:moveTo>
                    <a:pt x="180" y="975"/>
                  </a:moveTo>
                  <a:lnTo>
                    <a:pt x="194" y="975"/>
                  </a:lnTo>
                  <a:lnTo>
                    <a:pt x="194" y="992"/>
                  </a:lnTo>
                  <a:lnTo>
                    <a:pt x="180" y="992"/>
                  </a:lnTo>
                  <a:lnTo>
                    <a:pt x="180" y="975"/>
                  </a:lnTo>
                  <a:close/>
                  <a:moveTo>
                    <a:pt x="153" y="975"/>
                  </a:moveTo>
                  <a:lnTo>
                    <a:pt x="167" y="975"/>
                  </a:lnTo>
                  <a:lnTo>
                    <a:pt x="167" y="992"/>
                  </a:lnTo>
                  <a:lnTo>
                    <a:pt x="153" y="992"/>
                  </a:lnTo>
                  <a:lnTo>
                    <a:pt x="153" y="975"/>
                  </a:lnTo>
                  <a:close/>
                  <a:moveTo>
                    <a:pt x="127" y="975"/>
                  </a:moveTo>
                  <a:lnTo>
                    <a:pt x="140" y="975"/>
                  </a:lnTo>
                  <a:lnTo>
                    <a:pt x="140" y="992"/>
                  </a:lnTo>
                  <a:lnTo>
                    <a:pt x="127" y="992"/>
                  </a:lnTo>
                  <a:lnTo>
                    <a:pt x="127" y="975"/>
                  </a:lnTo>
                  <a:close/>
                  <a:moveTo>
                    <a:pt x="100" y="975"/>
                  </a:moveTo>
                  <a:lnTo>
                    <a:pt x="113" y="975"/>
                  </a:lnTo>
                  <a:lnTo>
                    <a:pt x="113" y="992"/>
                  </a:lnTo>
                  <a:lnTo>
                    <a:pt x="100" y="992"/>
                  </a:lnTo>
                  <a:lnTo>
                    <a:pt x="100" y="975"/>
                  </a:lnTo>
                  <a:close/>
                  <a:moveTo>
                    <a:pt x="73" y="975"/>
                  </a:moveTo>
                  <a:lnTo>
                    <a:pt x="87" y="975"/>
                  </a:lnTo>
                  <a:lnTo>
                    <a:pt x="87" y="992"/>
                  </a:lnTo>
                  <a:lnTo>
                    <a:pt x="73" y="992"/>
                  </a:lnTo>
                  <a:lnTo>
                    <a:pt x="73" y="975"/>
                  </a:lnTo>
                  <a:close/>
                  <a:moveTo>
                    <a:pt x="46" y="975"/>
                  </a:moveTo>
                  <a:lnTo>
                    <a:pt x="60" y="975"/>
                  </a:lnTo>
                  <a:lnTo>
                    <a:pt x="60" y="992"/>
                  </a:lnTo>
                  <a:lnTo>
                    <a:pt x="46" y="992"/>
                  </a:lnTo>
                  <a:lnTo>
                    <a:pt x="46" y="975"/>
                  </a:lnTo>
                  <a:close/>
                  <a:moveTo>
                    <a:pt x="20" y="975"/>
                  </a:moveTo>
                  <a:lnTo>
                    <a:pt x="33" y="975"/>
                  </a:lnTo>
                  <a:lnTo>
                    <a:pt x="33" y="992"/>
                  </a:lnTo>
                  <a:lnTo>
                    <a:pt x="20" y="992"/>
                  </a:lnTo>
                  <a:lnTo>
                    <a:pt x="20" y="975"/>
                  </a:lnTo>
                  <a:close/>
                  <a:moveTo>
                    <a:pt x="0" y="968"/>
                  </a:moveTo>
                  <a:lnTo>
                    <a:pt x="16" y="968"/>
                  </a:lnTo>
                  <a:lnTo>
                    <a:pt x="16" y="981"/>
                  </a:lnTo>
                  <a:lnTo>
                    <a:pt x="0" y="981"/>
                  </a:lnTo>
                  <a:lnTo>
                    <a:pt x="0" y="968"/>
                  </a:lnTo>
                  <a:close/>
                  <a:moveTo>
                    <a:pt x="828" y="966"/>
                  </a:moveTo>
                  <a:lnTo>
                    <a:pt x="844" y="966"/>
                  </a:lnTo>
                  <a:lnTo>
                    <a:pt x="844" y="979"/>
                  </a:lnTo>
                  <a:lnTo>
                    <a:pt x="836" y="979"/>
                  </a:lnTo>
                  <a:lnTo>
                    <a:pt x="836" y="992"/>
                  </a:lnTo>
                  <a:lnTo>
                    <a:pt x="822" y="992"/>
                  </a:lnTo>
                  <a:lnTo>
                    <a:pt x="822" y="975"/>
                  </a:lnTo>
                  <a:lnTo>
                    <a:pt x="828" y="975"/>
                  </a:lnTo>
                  <a:lnTo>
                    <a:pt x="828" y="966"/>
                  </a:lnTo>
                  <a:close/>
                  <a:moveTo>
                    <a:pt x="0" y="941"/>
                  </a:moveTo>
                  <a:lnTo>
                    <a:pt x="16" y="941"/>
                  </a:lnTo>
                  <a:lnTo>
                    <a:pt x="16" y="955"/>
                  </a:lnTo>
                  <a:lnTo>
                    <a:pt x="0" y="955"/>
                  </a:lnTo>
                  <a:lnTo>
                    <a:pt x="0" y="941"/>
                  </a:lnTo>
                  <a:close/>
                  <a:moveTo>
                    <a:pt x="828" y="939"/>
                  </a:moveTo>
                  <a:lnTo>
                    <a:pt x="844" y="939"/>
                  </a:lnTo>
                  <a:lnTo>
                    <a:pt x="844" y="953"/>
                  </a:lnTo>
                  <a:lnTo>
                    <a:pt x="828" y="953"/>
                  </a:lnTo>
                  <a:lnTo>
                    <a:pt x="828" y="939"/>
                  </a:lnTo>
                  <a:close/>
                  <a:moveTo>
                    <a:pt x="0" y="915"/>
                  </a:moveTo>
                  <a:lnTo>
                    <a:pt x="16" y="915"/>
                  </a:lnTo>
                  <a:lnTo>
                    <a:pt x="16" y="928"/>
                  </a:lnTo>
                  <a:lnTo>
                    <a:pt x="0" y="928"/>
                  </a:lnTo>
                  <a:lnTo>
                    <a:pt x="0" y="915"/>
                  </a:lnTo>
                  <a:close/>
                  <a:moveTo>
                    <a:pt x="828" y="913"/>
                  </a:moveTo>
                  <a:lnTo>
                    <a:pt x="844" y="913"/>
                  </a:lnTo>
                  <a:lnTo>
                    <a:pt x="844" y="926"/>
                  </a:lnTo>
                  <a:lnTo>
                    <a:pt x="828" y="926"/>
                  </a:lnTo>
                  <a:lnTo>
                    <a:pt x="828" y="913"/>
                  </a:lnTo>
                  <a:close/>
                  <a:moveTo>
                    <a:pt x="0" y="888"/>
                  </a:moveTo>
                  <a:lnTo>
                    <a:pt x="16" y="888"/>
                  </a:lnTo>
                  <a:lnTo>
                    <a:pt x="16" y="901"/>
                  </a:lnTo>
                  <a:lnTo>
                    <a:pt x="0" y="901"/>
                  </a:lnTo>
                  <a:lnTo>
                    <a:pt x="0" y="888"/>
                  </a:lnTo>
                  <a:close/>
                  <a:moveTo>
                    <a:pt x="828" y="886"/>
                  </a:moveTo>
                  <a:lnTo>
                    <a:pt x="844" y="886"/>
                  </a:lnTo>
                  <a:lnTo>
                    <a:pt x="844" y="899"/>
                  </a:lnTo>
                  <a:lnTo>
                    <a:pt x="828" y="899"/>
                  </a:lnTo>
                  <a:lnTo>
                    <a:pt x="828" y="886"/>
                  </a:lnTo>
                  <a:close/>
                  <a:moveTo>
                    <a:pt x="0" y="861"/>
                  </a:moveTo>
                  <a:lnTo>
                    <a:pt x="16" y="861"/>
                  </a:lnTo>
                  <a:lnTo>
                    <a:pt x="16" y="874"/>
                  </a:lnTo>
                  <a:lnTo>
                    <a:pt x="0" y="874"/>
                  </a:lnTo>
                  <a:lnTo>
                    <a:pt x="0" y="861"/>
                  </a:lnTo>
                  <a:close/>
                  <a:moveTo>
                    <a:pt x="828" y="859"/>
                  </a:moveTo>
                  <a:lnTo>
                    <a:pt x="844" y="859"/>
                  </a:lnTo>
                  <a:lnTo>
                    <a:pt x="844" y="872"/>
                  </a:lnTo>
                  <a:lnTo>
                    <a:pt x="828" y="872"/>
                  </a:lnTo>
                  <a:lnTo>
                    <a:pt x="828" y="859"/>
                  </a:lnTo>
                  <a:close/>
                  <a:moveTo>
                    <a:pt x="0" y="834"/>
                  </a:moveTo>
                  <a:lnTo>
                    <a:pt x="16" y="834"/>
                  </a:lnTo>
                  <a:lnTo>
                    <a:pt x="16" y="848"/>
                  </a:lnTo>
                  <a:lnTo>
                    <a:pt x="0" y="848"/>
                  </a:lnTo>
                  <a:lnTo>
                    <a:pt x="0" y="834"/>
                  </a:lnTo>
                  <a:close/>
                  <a:moveTo>
                    <a:pt x="828" y="832"/>
                  </a:moveTo>
                  <a:lnTo>
                    <a:pt x="844" y="832"/>
                  </a:lnTo>
                  <a:lnTo>
                    <a:pt x="844" y="846"/>
                  </a:lnTo>
                  <a:lnTo>
                    <a:pt x="828" y="846"/>
                  </a:lnTo>
                  <a:lnTo>
                    <a:pt x="828" y="832"/>
                  </a:lnTo>
                  <a:close/>
                  <a:moveTo>
                    <a:pt x="0" y="808"/>
                  </a:moveTo>
                  <a:lnTo>
                    <a:pt x="16" y="808"/>
                  </a:lnTo>
                  <a:lnTo>
                    <a:pt x="16" y="821"/>
                  </a:lnTo>
                  <a:lnTo>
                    <a:pt x="0" y="821"/>
                  </a:lnTo>
                  <a:lnTo>
                    <a:pt x="0" y="808"/>
                  </a:lnTo>
                  <a:close/>
                  <a:moveTo>
                    <a:pt x="828" y="806"/>
                  </a:moveTo>
                  <a:lnTo>
                    <a:pt x="844" y="806"/>
                  </a:lnTo>
                  <a:lnTo>
                    <a:pt x="844" y="818"/>
                  </a:lnTo>
                  <a:lnTo>
                    <a:pt x="828" y="818"/>
                  </a:lnTo>
                  <a:lnTo>
                    <a:pt x="828" y="806"/>
                  </a:lnTo>
                  <a:close/>
                  <a:moveTo>
                    <a:pt x="0" y="780"/>
                  </a:moveTo>
                  <a:lnTo>
                    <a:pt x="16" y="780"/>
                  </a:lnTo>
                  <a:lnTo>
                    <a:pt x="16" y="794"/>
                  </a:lnTo>
                  <a:lnTo>
                    <a:pt x="0" y="794"/>
                  </a:lnTo>
                  <a:lnTo>
                    <a:pt x="0" y="780"/>
                  </a:lnTo>
                  <a:close/>
                  <a:moveTo>
                    <a:pt x="828" y="778"/>
                  </a:moveTo>
                  <a:lnTo>
                    <a:pt x="844" y="778"/>
                  </a:lnTo>
                  <a:lnTo>
                    <a:pt x="844" y="792"/>
                  </a:lnTo>
                  <a:lnTo>
                    <a:pt x="828" y="792"/>
                  </a:lnTo>
                  <a:lnTo>
                    <a:pt x="828" y="778"/>
                  </a:lnTo>
                  <a:close/>
                  <a:moveTo>
                    <a:pt x="0" y="754"/>
                  </a:moveTo>
                  <a:lnTo>
                    <a:pt x="16" y="754"/>
                  </a:lnTo>
                  <a:lnTo>
                    <a:pt x="16" y="767"/>
                  </a:lnTo>
                  <a:lnTo>
                    <a:pt x="0" y="767"/>
                  </a:lnTo>
                  <a:lnTo>
                    <a:pt x="0" y="754"/>
                  </a:lnTo>
                  <a:close/>
                  <a:moveTo>
                    <a:pt x="828" y="752"/>
                  </a:moveTo>
                  <a:lnTo>
                    <a:pt x="844" y="752"/>
                  </a:lnTo>
                  <a:lnTo>
                    <a:pt x="844" y="765"/>
                  </a:lnTo>
                  <a:lnTo>
                    <a:pt x="828" y="765"/>
                  </a:lnTo>
                  <a:lnTo>
                    <a:pt x="828" y="752"/>
                  </a:lnTo>
                  <a:close/>
                  <a:moveTo>
                    <a:pt x="0" y="727"/>
                  </a:moveTo>
                  <a:lnTo>
                    <a:pt x="16" y="727"/>
                  </a:lnTo>
                  <a:lnTo>
                    <a:pt x="16" y="741"/>
                  </a:lnTo>
                  <a:lnTo>
                    <a:pt x="0" y="741"/>
                  </a:lnTo>
                  <a:lnTo>
                    <a:pt x="0" y="727"/>
                  </a:lnTo>
                  <a:close/>
                  <a:moveTo>
                    <a:pt x="828" y="725"/>
                  </a:moveTo>
                  <a:lnTo>
                    <a:pt x="844" y="725"/>
                  </a:lnTo>
                  <a:lnTo>
                    <a:pt x="844" y="739"/>
                  </a:lnTo>
                  <a:lnTo>
                    <a:pt x="828" y="739"/>
                  </a:lnTo>
                  <a:lnTo>
                    <a:pt x="828" y="725"/>
                  </a:lnTo>
                  <a:close/>
                  <a:moveTo>
                    <a:pt x="0" y="701"/>
                  </a:moveTo>
                  <a:lnTo>
                    <a:pt x="16" y="701"/>
                  </a:lnTo>
                  <a:lnTo>
                    <a:pt x="16" y="713"/>
                  </a:lnTo>
                  <a:lnTo>
                    <a:pt x="0" y="713"/>
                  </a:lnTo>
                  <a:lnTo>
                    <a:pt x="0" y="701"/>
                  </a:lnTo>
                  <a:close/>
                  <a:moveTo>
                    <a:pt x="828" y="698"/>
                  </a:moveTo>
                  <a:lnTo>
                    <a:pt x="844" y="698"/>
                  </a:lnTo>
                  <a:lnTo>
                    <a:pt x="844" y="711"/>
                  </a:lnTo>
                  <a:lnTo>
                    <a:pt x="828" y="711"/>
                  </a:lnTo>
                  <a:lnTo>
                    <a:pt x="828" y="698"/>
                  </a:lnTo>
                  <a:close/>
                  <a:moveTo>
                    <a:pt x="0" y="673"/>
                  </a:moveTo>
                  <a:lnTo>
                    <a:pt x="16" y="673"/>
                  </a:lnTo>
                  <a:lnTo>
                    <a:pt x="16" y="687"/>
                  </a:lnTo>
                  <a:lnTo>
                    <a:pt x="0" y="687"/>
                  </a:lnTo>
                  <a:lnTo>
                    <a:pt x="0" y="673"/>
                  </a:lnTo>
                  <a:close/>
                  <a:moveTo>
                    <a:pt x="828" y="671"/>
                  </a:moveTo>
                  <a:lnTo>
                    <a:pt x="844" y="671"/>
                  </a:lnTo>
                  <a:lnTo>
                    <a:pt x="844" y="685"/>
                  </a:lnTo>
                  <a:lnTo>
                    <a:pt x="828" y="685"/>
                  </a:lnTo>
                  <a:lnTo>
                    <a:pt x="828" y="671"/>
                  </a:lnTo>
                  <a:close/>
                  <a:moveTo>
                    <a:pt x="0" y="647"/>
                  </a:moveTo>
                  <a:lnTo>
                    <a:pt x="16" y="647"/>
                  </a:lnTo>
                  <a:lnTo>
                    <a:pt x="16" y="660"/>
                  </a:lnTo>
                  <a:lnTo>
                    <a:pt x="0" y="660"/>
                  </a:lnTo>
                  <a:lnTo>
                    <a:pt x="0" y="647"/>
                  </a:lnTo>
                  <a:close/>
                  <a:moveTo>
                    <a:pt x="828" y="645"/>
                  </a:moveTo>
                  <a:lnTo>
                    <a:pt x="844" y="645"/>
                  </a:lnTo>
                  <a:lnTo>
                    <a:pt x="844" y="658"/>
                  </a:lnTo>
                  <a:lnTo>
                    <a:pt x="828" y="658"/>
                  </a:lnTo>
                  <a:lnTo>
                    <a:pt x="828" y="645"/>
                  </a:lnTo>
                  <a:close/>
                  <a:moveTo>
                    <a:pt x="0" y="620"/>
                  </a:moveTo>
                  <a:lnTo>
                    <a:pt x="16" y="620"/>
                  </a:lnTo>
                  <a:lnTo>
                    <a:pt x="16" y="633"/>
                  </a:lnTo>
                  <a:lnTo>
                    <a:pt x="0" y="633"/>
                  </a:lnTo>
                  <a:lnTo>
                    <a:pt x="0" y="620"/>
                  </a:lnTo>
                  <a:close/>
                  <a:moveTo>
                    <a:pt x="828" y="618"/>
                  </a:moveTo>
                  <a:lnTo>
                    <a:pt x="844" y="618"/>
                  </a:lnTo>
                  <a:lnTo>
                    <a:pt x="844" y="631"/>
                  </a:lnTo>
                  <a:lnTo>
                    <a:pt x="828" y="631"/>
                  </a:lnTo>
                  <a:lnTo>
                    <a:pt x="828" y="618"/>
                  </a:lnTo>
                  <a:close/>
                  <a:moveTo>
                    <a:pt x="0" y="593"/>
                  </a:moveTo>
                  <a:lnTo>
                    <a:pt x="16" y="593"/>
                  </a:lnTo>
                  <a:lnTo>
                    <a:pt x="16" y="606"/>
                  </a:lnTo>
                  <a:lnTo>
                    <a:pt x="0" y="606"/>
                  </a:lnTo>
                  <a:lnTo>
                    <a:pt x="0" y="593"/>
                  </a:lnTo>
                  <a:close/>
                  <a:moveTo>
                    <a:pt x="828" y="591"/>
                  </a:moveTo>
                  <a:lnTo>
                    <a:pt x="844" y="591"/>
                  </a:lnTo>
                  <a:lnTo>
                    <a:pt x="844" y="604"/>
                  </a:lnTo>
                  <a:lnTo>
                    <a:pt x="828" y="604"/>
                  </a:lnTo>
                  <a:lnTo>
                    <a:pt x="828" y="591"/>
                  </a:lnTo>
                  <a:close/>
                  <a:moveTo>
                    <a:pt x="0" y="566"/>
                  </a:moveTo>
                  <a:lnTo>
                    <a:pt x="16" y="566"/>
                  </a:lnTo>
                  <a:lnTo>
                    <a:pt x="16" y="580"/>
                  </a:lnTo>
                  <a:lnTo>
                    <a:pt x="0" y="580"/>
                  </a:lnTo>
                  <a:lnTo>
                    <a:pt x="0" y="566"/>
                  </a:lnTo>
                  <a:close/>
                  <a:moveTo>
                    <a:pt x="828" y="564"/>
                  </a:moveTo>
                  <a:lnTo>
                    <a:pt x="844" y="564"/>
                  </a:lnTo>
                  <a:lnTo>
                    <a:pt x="844" y="578"/>
                  </a:lnTo>
                  <a:lnTo>
                    <a:pt x="828" y="578"/>
                  </a:lnTo>
                  <a:lnTo>
                    <a:pt x="828" y="564"/>
                  </a:lnTo>
                  <a:close/>
                  <a:moveTo>
                    <a:pt x="0" y="540"/>
                  </a:moveTo>
                  <a:lnTo>
                    <a:pt x="16" y="540"/>
                  </a:lnTo>
                  <a:lnTo>
                    <a:pt x="16" y="553"/>
                  </a:lnTo>
                  <a:lnTo>
                    <a:pt x="0" y="553"/>
                  </a:lnTo>
                  <a:lnTo>
                    <a:pt x="0" y="540"/>
                  </a:lnTo>
                  <a:close/>
                  <a:moveTo>
                    <a:pt x="828" y="538"/>
                  </a:moveTo>
                  <a:lnTo>
                    <a:pt x="844" y="538"/>
                  </a:lnTo>
                  <a:lnTo>
                    <a:pt x="844" y="551"/>
                  </a:lnTo>
                  <a:lnTo>
                    <a:pt x="828" y="551"/>
                  </a:lnTo>
                  <a:lnTo>
                    <a:pt x="828" y="538"/>
                  </a:lnTo>
                  <a:close/>
                  <a:moveTo>
                    <a:pt x="0" y="513"/>
                  </a:moveTo>
                  <a:lnTo>
                    <a:pt x="16" y="513"/>
                  </a:lnTo>
                  <a:lnTo>
                    <a:pt x="16" y="526"/>
                  </a:lnTo>
                  <a:lnTo>
                    <a:pt x="0" y="526"/>
                  </a:lnTo>
                  <a:lnTo>
                    <a:pt x="0" y="513"/>
                  </a:lnTo>
                  <a:close/>
                  <a:moveTo>
                    <a:pt x="828" y="511"/>
                  </a:moveTo>
                  <a:lnTo>
                    <a:pt x="844" y="511"/>
                  </a:lnTo>
                  <a:lnTo>
                    <a:pt x="844" y="524"/>
                  </a:lnTo>
                  <a:lnTo>
                    <a:pt x="828" y="524"/>
                  </a:lnTo>
                  <a:lnTo>
                    <a:pt x="828" y="511"/>
                  </a:lnTo>
                  <a:close/>
                  <a:moveTo>
                    <a:pt x="0" y="486"/>
                  </a:moveTo>
                  <a:lnTo>
                    <a:pt x="16" y="486"/>
                  </a:lnTo>
                  <a:lnTo>
                    <a:pt x="16" y="499"/>
                  </a:lnTo>
                  <a:lnTo>
                    <a:pt x="0" y="499"/>
                  </a:lnTo>
                  <a:lnTo>
                    <a:pt x="0" y="486"/>
                  </a:lnTo>
                  <a:close/>
                  <a:moveTo>
                    <a:pt x="828" y="484"/>
                  </a:moveTo>
                  <a:lnTo>
                    <a:pt x="844" y="484"/>
                  </a:lnTo>
                  <a:lnTo>
                    <a:pt x="844" y="497"/>
                  </a:lnTo>
                  <a:lnTo>
                    <a:pt x="828" y="497"/>
                  </a:lnTo>
                  <a:lnTo>
                    <a:pt x="828" y="484"/>
                  </a:lnTo>
                  <a:close/>
                  <a:moveTo>
                    <a:pt x="0" y="459"/>
                  </a:moveTo>
                  <a:lnTo>
                    <a:pt x="16" y="459"/>
                  </a:lnTo>
                  <a:lnTo>
                    <a:pt x="16" y="473"/>
                  </a:lnTo>
                  <a:lnTo>
                    <a:pt x="0" y="473"/>
                  </a:lnTo>
                  <a:lnTo>
                    <a:pt x="0" y="459"/>
                  </a:lnTo>
                  <a:close/>
                  <a:moveTo>
                    <a:pt x="828" y="457"/>
                  </a:moveTo>
                  <a:lnTo>
                    <a:pt x="844" y="457"/>
                  </a:lnTo>
                  <a:lnTo>
                    <a:pt x="844" y="471"/>
                  </a:lnTo>
                  <a:lnTo>
                    <a:pt x="828" y="471"/>
                  </a:lnTo>
                  <a:lnTo>
                    <a:pt x="828" y="457"/>
                  </a:lnTo>
                  <a:close/>
                  <a:moveTo>
                    <a:pt x="0" y="433"/>
                  </a:moveTo>
                  <a:lnTo>
                    <a:pt x="16" y="433"/>
                  </a:lnTo>
                  <a:lnTo>
                    <a:pt x="16" y="446"/>
                  </a:lnTo>
                  <a:lnTo>
                    <a:pt x="0" y="446"/>
                  </a:lnTo>
                  <a:lnTo>
                    <a:pt x="0" y="433"/>
                  </a:lnTo>
                  <a:close/>
                  <a:moveTo>
                    <a:pt x="828" y="431"/>
                  </a:moveTo>
                  <a:lnTo>
                    <a:pt x="844" y="431"/>
                  </a:lnTo>
                  <a:lnTo>
                    <a:pt x="844" y="443"/>
                  </a:lnTo>
                  <a:lnTo>
                    <a:pt x="828" y="443"/>
                  </a:lnTo>
                  <a:lnTo>
                    <a:pt x="828" y="431"/>
                  </a:lnTo>
                  <a:close/>
                  <a:moveTo>
                    <a:pt x="0" y="405"/>
                  </a:moveTo>
                  <a:lnTo>
                    <a:pt x="16" y="405"/>
                  </a:lnTo>
                  <a:lnTo>
                    <a:pt x="16" y="419"/>
                  </a:lnTo>
                  <a:lnTo>
                    <a:pt x="0" y="419"/>
                  </a:lnTo>
                  <a:lnTo>
                    <a:pt x="0" y="405"/>
                  </a:lnTo>
                  <a:close/>
                  <a:moveTo>
                    <a:pt x="828" y="403"/>
                  </a:moveTo>
                  <a:lnTo>
                    <a:pt x="844" y="403"/>
                  </a:lnTo>
                  <a:lnTo>
                    <a:pt x="844" y="417"/>
                  </a:lnTo>
                  <a:lnTo>
                    <a:pt x="828" y="417"/>
                  </a:lnTo>
                  <a:lnTo>
                    <a:pt x="828" y="403"/>
                  </a:lnTo>
                  <a:close/>
                  <a:moveTo>
                    <a:pt x="0" y="379"/>
                  </a:moveTo>
                  <a:lnTo>
                    <a:pt x="16" y="379"/>
                  </a:lnTo>
                  <a:lnTo>
                    <a:pt x="16" y="392"/>
                  </a:lnTo>
                  <a:lnTo>
                    <a:pt x="0" y="392"/>
                  </a:lnTo>
                  <a:lnTo>
                    <a:pt x="0" y="379"/>
                  </a:lnTo>
                  <a:close/>
                  <a:moveTo>
                    <a:pt x="828" y="377"/>
                  </a:moveTo>
                  <a:lnTo>
                    <a:pt x="844" y="377"/>
                  </a:lnTo>
                  <a:lnTo>
                    <a:pt x="844" y="390"/>
                  </a:lnTo>
                  <a:lnTo>
                    <a:pt x="828" y="390"/>
                  </a:lnTo>
                  <a:lnTo>
                    <a:pt x="828" y="377"/>
                  </a:lnTo>
                  <a:close/>
                  <a:moveTo>
                    <a:pt x="0" y="352"/>
                  </a:moveTo>
                  <a:lnTo>
                    <a:pt x="16" y="352"/>
                  </a:lnTo>
                  <a:lnTo>
                    <a:pt x="16" y="366"/>
                  </a:lnTo>
                  <a:lnTo>
                    <a:pt x="0" y="366"/>
                  </a:lnTo>
                  <a:lnTo>
                    <a:pt x="0" y="352"/>
                  </a:lnTo>
                  <a:close/>
                  <a:moveTo>
                    <a:pt x="828" y="350"/>
                  </a:moveTo>
                  <a:lnTo>
                    <a:pt x="844" y="350"/>
                  </a:lnTo>
                  <a:lnTo>
                    <a:pt x="844" y="364"/>
                  </a:lnTo>
                  <a:lnTo>
                    <a:pt x="828" y="364"/>
                  </a:lnTo>
                  <a:lnTo>
                    <a:pt x="828" y="350"/>
                  </a:lnTo>
                  <a:close/>
                  <a:moveTo>
                    <a:pt x="0" y="326"/>
                  </a:moveTo>
                  <a:lnTo>
                    <a:pt x="16" y="326"/>
                  </a:lnTo>
                  <a:lnTo>
                    <a:pt x="16" y="338"/>
                  </a:lnTo>
                  <a:lnTo>
                    <a:pt x="0" y="338"/>
                  </a:lnTo>
                  <a:lnTo>
                    <a:pt x="0" y="326"/>
                  </a:lnTo>
                  <a:close/>
                  <a:moveTo>
                    <a:pt x="828" y="323"/>
                  </a:moveTo>
                  <a:lnTo>
                    <a:pt x="844" y="323"/>
                  </a:lnTo>
                  <a:lnTo>
                    <a:pt x="844" y="336"/>
                  </a:lnTo>
                  <a:lnTo>
                    <a:pt x="828" y="336"/>
                  </a:lnTo>
                  <a:lnTo>
                    <a:pt x="828" y="323"/>
                  </a:lnTo>
                  <a:close/>
                  <a:moveTo>
                    <a:pt x="0" y="298"/>
                  </a:moveTo>
                  <a:lnTo>
                    <a:pt x="16" y="298"/>
                  </a:lnTo>
                  <a:lnTo>
                    <a:pt x="16" y="312"/>
                  </a:lnTo>
                  <a:lnTo>
                    <a:pt x="0" y="312"/>
                  </a:lnTo>
                  <a:lnTo>
                    <a:pt x="0" y="298"/>
                  </a:lnTo>
                  <a:close/>
                  <a:moveTo>
                    <a:pt x="828" y="296"/>
                  </a:moveTo>
                  <a:lnTo>
                    <a:pt x="844" y="296"/>
                  </a:lnTo>
                  <a:lnTo>
                    <a:pt x="844" y="310"/>
                  </a:lnTo>
                  <a:lnTo>
                    <a:pt x="828" y="310"/>
                  </a:lnTo>
                  <a:lnTo>
                    <a:pt x="828" y="296"/>
                  </a:lnTo>
                  <a:close/>
                  <a:moveTo>
                    <a:pt x="0" y="272"/>
                  </a:moveTo>
                  <a:lnTo>
                    <a:pt x="16" y="272"/>
                  </a:lnTo>
                  <a:lnTo>
                    <a:pt x="16" y="285"/>
                  </a:lnTo>
                  <a:lnTo>
                    <a:pt x="0" y="285"/>
                  </a:lnTo>
                  <a:lnTo>
                    <a:pt x="0" y="272"/>
                  </a:lnTo>
                  <a:close/>
                  <a:moveTo>
                    <a:pt x="828" y="270"/>
                  </a:moveTo>
                  <a:lnTo>
                    <a:pt x="844" y="270"/>
                  </a:lnTo>
                  <a:lnTo>
                    <a:pt x="844" y="283"/>
                  </a:lnTo>
                  <a:lnTo>
                    <a:pt x="828" y="283"/>
                  </a:lnTo>
                  <a:lnTo>
                    <a:pt x="828" y="270"/>
                  </a:lnTo>
                  <a:close/>
                  <a:moveTo>
                    <a:pt x="0" y="245"/>
                  </a:moveTo>
                  <a:lnTo>
                    <a:pt x="16" y="245"/>
                  </a:lnTo>
                  <a:lnTo>
                    <a:pt x="16" y="258"/>
                  </a:lnTo>
                  <a:lnTo>
                    <a:pt x="0" y="258"/>
                  </a:lnTo>
                  <a:lnTo>
                    <a:pt x="0" y="245"/>
                  </a:lnTo>
                  <a:close/>
                  <a:moveTo>
                    <a:pt x="828" y="243"/>
                  </a:moveTo>
                  <a:lnTo>
                    <a:pt x="844" y="243"/>
                  </a:lnTo>
                  <a:lnTo>
                    <a:pt x="844" y="256"/>
                  </a:lnTo>
                  <a:lnTo>
                    <a:pt x="828" y="256"/>
                  </a:lnTo>
                  <a:lnTo>
                    <a:pt x="828" y="243"/>
                  </a:lnTo>
                  <a:close/>
                  <a:moveTo>
                    <a:pt x="0" y="218"/>
                  </a:moveTo>
                  <a:lnTo>
                    <a:pt x="16" y="218"/>
                  </a:lnTo>
                  <a:lnTo>
                    <a:pt x="16" y="231"/>
                  </a:lnTo>
                  <a:lnTo>
                    <a:pt x="0" y="231"/>
                  </a:lnTo>
                  <a:lnTo>
                    <a:pt x="0" y="218"/>
                  </a:lnTo>
                  <a:close/>
                  <a:moveTo>
                    <a:pt x="828" y="216"/>
                  </a:moveTo>
                  <a:lnTo>
                    <a:pt x="844" y="216"/>
                  </a:lnTo>
                  <a:lnTo>
                    <a:pt x="844" y="229"/>
                  </a:lnTo>
                  <a:lnTo>
                    <a:pt x="828" y="229"/>
                  </a:lnTo>
                  <a:lnTo>
                    <a:pt x="828" y="216"/>
                  </a:lnTo>
                  <a:close/>
                  <a:moveTo>
                    <a:pt x="0" y="191"/>
                  </a:moveTo>
                  <a:lnTo>
                    <a:pt x="16" y="191"/>
                  </a:lnTo>
                  <a:lnTo>
                    <a:pt x="16" y="205"/>
                  </a:lnTo>
                  <a:lnTo>
                    <a:pt x="0" y="205"/>
                  </a:lnTo>
                  <a:lnTo>
                    <a:pt x="0" y="191"/>
                  </a:lnTo>
                  <a:close/>
                  <a:moveTo>
                    <a:pt x="828" y="189"/>
                  </a:moveTo>
                  <a:lnTo>
                    <a:pt x="844" y="189"/>
                  </a:lnTo>
                  <a:lnTo>
                    <a:pt x="844" y="203"/>
                  </a:lnTo>
                  <a:lnTo>
                    <a:pt x="828" y="203"/>
                  </a:lnTo>
                  <a:lnTo>
                    <a:pt x="828" y="189"/>
                  </a:lnTo>
                  <a:close/>
                  <a:moveTo>
                    <a:pt x="0" y="165"/>
                  </a:moveTo>
                  <a:lnTo>
                    <a:pt x="16" y="165"/>
                  </a:lnTo>
                  <a:lnTo>
                    <a:pt x="16" y="178"/>
                  </a:lnTo>
                  <a:lnTo>
                    <a:pt x="0" y="178"/>
                  </a:lnTo>
                  <a:lnTo>
                    <a:pt x="0" y="165"/>
                  </a:lnTo>
                  <a:close/>
                  <a:moveTo>
                    <a:pt x="828" y="163"/>
                  </a:moveTo>
                  <a:lnTo>
                    <a:pt x="844" y="163"/>
                  </a:lnTo>
                  <a:lnTo>
                    <a:pt x="844" y="176"/>
                  </a:lnTo>
                  <a:lnTo>
                    <a:pt x="828" y="176"/>
                  </a:lnTo>
                  <a:lnTo>
                    <a:pt x="828" y="163"/>
                  </a:lnTo>
                  <a:close/>
                  <a:moveTo>
                    <a:pt x="0" y="138"/>
                  </a:moveTo>
                  <a:lnTo>
                    <a:pt x="16" y="138"/>
                  </a:lnTo>
                  <a:lnTo>
                    <a:pt x="16" y="151"/>
                  </a:lnTo>
                  <a:lnTo>
                    <a:pt x="0" y="151"/>
                  </a:lnTo>
                  <a:lnTo>
                    <a:pt x="0" y="138"/>
                  </a:lnTo>
                  <a:close/>
                  <a:moveTo>
                    <a:pt x="828" y="136"/>
                  </a:moveTo>
                  <a:lnTo>
                    <a:pt x="844" y="136"/>
                  </a:lnTo>
                  <a:lnTo>
                    <a:pt x="844" y="149"/>
                  </a:lnTo>
                  <a:lnTo>
                    <a:pt x="828" y="149"/>
                  </a:lnTo>
                  <a:lnTo>
                    <a:pt x="828" y="136"/>
                  </a:lnTo>
                  <a:close/>
                  <a:moveTo>
                    <a:pt x="0" y="111"/>
                  </a:moveTo>
                  <a:lnTo>
                    <a:pt x="16" y="111"/>
                  </a:lnTo>
                  <a:lnTo>
                    <a:pt x="16" y="124"/>
                  </a:lnTo>
                  <a:lnTo>
                    <a:pt x="0" y="124"/>
                  </a:lnTo>
                  <a:lnTo>
                    <a:pt x="0" y="111"/>
                  </a:lnTo>
                  <a:close/>
                  <a:moveTo>
                    <a:pt x="828" y="109"/>
                  </a:moveTo>
                  <a:lnTo>
                    <a:pt x="844" y="109"/>
                  </a:lnTo>
                  <a:lnTo>
                    <a:pt x="844" y="122"/>
                  </a:lnTo>
                  <a:lnTo>
                    <a:pt x="828" y="122"/>
                  </a:lnTo>
                  <a:lnTo>
                    <a:pt x="828" y="109"/>
                  </a:lnTo>
                  <a:close/>
                  <a:moveTo>
                    <a:pt x="0" y="84"/>
                  </a:moveTo>
                  <a:lnTo>
                    <a:pt x="16" y="84"/>
                  </a:lnTo>
                  <a:lnTo>
                    <a:pt x="16" y="98"/>
                  </a:lnTo>
                  <a:lnTo>
                    <a:pt x="0" y="98"/>
                  </a:lnTo>
                  <a:lnTo>
                    <a:pt x="0" y="84"/>
                  </a:lnTo>
                  <a:close/>
                  <a:moveTo>
                    <a:pt x="828" y="82"/>
                  </a:moveTo>
                  <a:lnTo>
                    <a:pt x="844" y="82"/>
                  </a:lnTo>
                  <a:lnTo>
                    <a:pt x="844" y="96"/>
                  </a:lnTo>
                  <a:lnTo>
                    <a:pt x="828" y="96"/>
                  </a:lnTo>
                  <a:lnTo>
                    <a:pt x="828" y="82"/>
                  </a:lnTo>
                  <a:close/>
                  <a:moveTo>
                    <a:pt x="0" y="58"/>
                  </a:moveTo>
                  <a:lnTo>
                    <a:pt x="16" y="58"/>
                  </a:lnTo>
                  <a:lnTo>
                    <a:pt x="16" y="71"/>
                  </a:lnTo>
                  <a:lnTo>
                    <a:pt x="0" y="71"/>
                  </a:lnTo>
                  <a:lnTo>
                    <a:pt x="0" y="58"/>
                  </a:lnTo>
                  <a:close/>
                  <a:moveTo>
                    <a:pt x="828" y="56"/>
                  </a:moveTo>
                  <a:lnTo>
                    <a:pt x="844" y="56"/>
                  </a:lnTo>
                  <a:lnTo>
                    <a:pt x="844" y="69"/>
                  </a:lnTo>
                  <a:lnTo>
                    <a:pt x="828" y="69"/>
                  </a:lnTo>
                  <a:lnTo>
                    <a:pt x="828" y="56"/>
                  </a:lnTo>
                  <a:close/>
                  <a:moveTo>
                    <a:pt x="0" y="30"/>
                  </a:moveTo>
                  <a:lnTo>
                    <a:pt x="16" y="30"/>
                  </a:lnTo>
                  <a:lnTo>
                    <a:pt x="16" y="44"/>
                  </a:lnTo>
                  <a:lnTo>
                    <a:pt x="0" y="44"/>
                  </a:lnTo>
                  <a:lnTo>
                    <a:pt x="0" y="30"/>
                  </a:lnTo>
                  <a:close/>
                  <a:moveTo>
                    <a:pt x="828" y="28"/>
                  </a:moveTo>
                  <a:lnTo>
                    <a:pt x="844" y="28"/>
                  </a:lnTo>
                  <a:lnTo>
                    <a:pt x="844" y="42"/>
                  </a:lnTo>
                  <a:lnTo>
                    <a:pt x="828" y="42"/>
                  </a:lnTo>
                  <a:lnTo>
                    <a:pt x="828" y="28"/>
                  </a:lnTo>
                  <a:close/>
                  <a:moveTo>
                    <a:pt x="829" y="0"/>
                  </a:moveTo>
                  <a:lnTo>
                    <a:pt x="844" y="0"/>
                  </a:lnTo>
                  <a:lnTo>
                    <a:pt x="844" y="15"/>
                  </a:lnTo>
                  <a:lnTo>
                    <a:pt x="836" y="15"/>
                  </a:lnTo>
                  <a:lnTo>
                    <a:pt x="836" y="17"/>
                  </a:lnTo>
                  <a:lnTo>
                    <a:pt x="829" y="17"/>
                  </a:lnTo>
                  <a:lnTo>
                    <a:pt x="829" y="15"/>
                  </a:lnTo>
                  <a:lnTo>
                    <a:pt x="828" y="15"/>
                  </a:lnTo>
                  <a:lnTo>
                    <a:pt x="828" y="9"/>
                  </a:lnTo>
                  <a:lnTo>
                    <a:pt x="829" y="9"/>
                  </a:lnTo>
                  <a:lnTo>
                    <a:pt x="829" y="0"/>
                  </a:lnTo>
                  <a:close/>
                  <a:moveTo>
                    <a:pt x="803" y="0"/>
                  </a:moveTo>
                  <a:lnTo>
                    <a:pt x="816" y="0"/>
                  </a:lnTo>
                  <a:lnTo>
                    <a:pt x="816" y="17"/>
                  </a:lnTo>
                  <a:lnTo>
                    <a:pt x="803" y="17"/>
                  </a:lnTo>
                  <a:lnTo>
                    <a:pt x="803" y="0"/>
                  </a:lnTo>
                  <a:close/>
                  <a:moveTo>
                    <a:pt x="776" y="0"/>
                  </a:moveTo>
                  <a:lnTo>
                    <a:pt x="789" y="0"/>
                  </a:lnTo>
                  <a:lnTo>
                    <a:pt x="789" y="17"/>
                  </a:lnTo>
                  <a:lnTo>
                    <a:pt x="776" y="17"/>
                  </a:lnTo>
                  <a:lnTo>
                    <a:pt x="776" y="0"/>
                  </a:lnTo>
                  <a:close/>
                  <a:moveTo>
                    <a:pt x="749" y="0"/>
                  </a:moveTo>
                  <a:lnTo>
                    <a:pt x="762" y="0"/>
                  </a:lnTo>
                  <a:lnTo>
                    <a:pt x="762" y="17"/>
                  </a:lnTo>
                  <a:lnTo>
                    <a:pt x="749" y="17"/>
                  </a:lnTo>
                  <a:lnTo>
                    <a:pt x="749" y="0"/>
                  </a:lnTo>
                  <a:close/>
                  <a:moveTo>
                    <a:pt x="722" y="0"/>
                  </a:moveTo>
                  <a:lnTo>
                    <a:pt x="736" y="0"/>
                  </a:lnTo>
                  <a:lnTo>
                    <a:pt x="736" y="17"/>
                  </a:lnTo>
                  <a:lnTo>
                    <a:pt x="722" y="17"/>
                  </a:lnTo>
                  <a:lnTo>
                    <a:pt x="722" y="0"/>
                  </a:lnTo>
                  <a:close/>
                  <a:moveTo>
                    <a:pt x="696" y="0"/>
                  </a:moveTo>
                  <a:lnTo>
                    <a:pt x="709" y="0"/>
                  </a:lnTo>
                  <a:lnTo>
                    <a:pt x="709" y="17"/>
                  </a:lnTo>
                  <a:lnTo>
                    <a:pt x="696" y="17"/>
                  </a:lnTo>
                  <a:lnTo>
                    <a:pt x="696" y="0"/>
                  </a:lnTo>
                  <a:close/>
                  <a:moveTo>
                    <a:pt x="668" y="0"/>
                  </a:moveTo>
                  <a:lnTo>
                    <a:pt x="682" y="0"/>
                  </a:lnTo>
                  <a:lnTo>
                    <a:pt x="682" y="17"/>
                  </a:lnTo>
                  <a:lnTo>
                    <a:pt x="668" y="17"/>
                  </a:lnTo>
                  <a:lnTo>
                    <a:pt x="668" y="0"/>
                  </a:lnTo>
                  <a:close/>
                  <a:moveTo>
                    <a:pt x="642" y="0"/>
                  </a:moveTo>
                  <a:lnTo>
                    <a:pt x="655" y="0"/>
                  </a:lnTo>
                  <a:lnTo>
                    <a:pt x="655" y="17"/>
                  </a:lnTo>
                  <a:lnTo>
                    <a:pt x="642" y="17"/>
                  </a:lnTo>
                  <a:lnTo>
                    <a:pt x="642" y="0"/>
                  </a:lnTo>
                  <a:close/>
                  <a:moveTo>
                    <a:pt x="615" y="0"/>
                  </a:moveTo>
                  <a:lnTo>
                    <a:pt x="629" y="0"/>
                  </a:lnTo>
                  <a:lnTo>
                    <a:pt x="629" y="17"/>
                  </a:lnTo>
                  <a:lnTo>
                    <a:pt x="615" y="17"/>
                  </a:lnTo>
                  <a:lnTo>
                    <a:pt x="615" y="0"/>
                  </a:lnTo>
                  <a:close/>
                  <a:moveTo>
                    <a:pt x="589" y="0"/>
                  </a:moveTo>
                  <a:lnTo>
                    <a:pt x="602" y="0"/>
                  </a:lnTo>
                  <a:lnTo>
                    <a:pt x="602" y="17"/>
                  </a:lnTo>
                  <a:lnTo>
                    <a:pt x="589" y="17"/>
                  </a:lnTo>
                  <a:lnTo>
                    <a:pt x="589" y="0"/>
                  </a:lnTo>
                  <a:close/>
                  <a:moveTo>
                    <a:pt x="561" y="0"/>
                  </a:moveTo>
                  <a:lnTo>
                    <a:pt x="575" y="0"/>
                  </a:lnTo>
                  <a:lnTo>
                    <a:pt x="575" y="17"/>
                  </a:lnTo>
                  <a:lnTo>
                    <a:pt x="561" y="17"/>
                  </a:lnTo>
                  <a:lnTo>
                    <a:pt x="561" y="0"/>
                  </a:lnTo>
                  <a:close/>
                  <a:moveTo>
                    <a:pt x="535" y="0"/>
                  </a:moveTo>
                  <a:lnTo>
                    <a:pt x="548" y="0"/>
                  </a:lnTo>
                  <a:lnTo>
                    <a:pt x="548" y="17"/>
                  </a:lnTo>
                  <a:lnTo>
                    <a:pt x="535" y="17"/>
                  </a:lnTo>
                  <a:lnTo>
                    <a:pt x="535" y="0"/>
                  </a:lnTo>
                  <a:close/>
                  <a:moveTo>
                    <a:pt x="508" y="0"/>
                  </a:moveTo>
                  <a:lnTo>
                    <a:pt x="521" y="0"/>
                  </a:lnTo>
                  <a:lnTo>
                    <a:pt x="521" y="17"/>
                  </a:lnTo>
                  <a:lnTo>
                    <a:pt x="508" y="17"/>
                  </a:lnTo>
                  <a:lnTo>
                    <a:pt x="508" y="0"/>
                  </a:lnTo>
                  <a:close/>
                  <a:moveTo>
                    <a:pt x="481" y="0"/>
                  </a:moveTo>
                  <a:lnTo>
                    <a:pt x="495" y="0"/>
                  </a:lnTo>
                  <a:lnTo>
                    <a:pt x="495" y="17"/>
                  </a:lnTo>
                  <a:lnTo>
                    <a:pt x="481" y="17"/>
                  </a:lnTo>
                  <a:lnTo>
                    <a:pt x="481" y="0"/>
                  </a:lnTo>
                  <a:close/>
                  <a:moveTo>
                    <a:pt x="454" y="0"/>
                  </a:moveTo>
                  <a:lnTo>
                    <a:pt x="468" y="0"/>
                  </a:lnTo>
                  <a:lnTo>
                    <a:pt x="468" y="17"/>
                  </a:lnTo>
                  <a:lnTo>
                    <a:pt x="454" y="17"/>
                  </a:lnTo>
                  <a:lnTo>
                    <a:pt x="454" y="0"/>
                  </a:lnTo>
                  <a:close/>
                  <a:moveTo>
                    <a:pt x="428" y="0"/>
                  </a:moveTo>
                  <a:lnTo>
                    <a:pt x="442" y="0"/>
                  </a:lnTo>
                  <a:lnTo>
                    <a:pt x="442" y="17"/>
                  </a:lnTo>
                  <a:lnTo>
                    <a:pt x="428" y="17"/>
                  </a:lnTo>
                  <a:lnTo>
                    <a:pt x="428" y="0"/>
                  </a:lnTo>
                  <a:close/>
                  <a:moveTo>
                    <a:pt x="401" y="0"/>
                  </a:moveTo>
                  <a:lnTo>
                    <a:pt x="414" y="0"/>
                  </a:lnTo>
                  <a:lnTo>
                    <a:pt x="414" y="17"/>
                  </a:lnTo>
                  <a:lnTo>
                    <a:pt x="401" y="17"/>
                  </a:lnTo>
                  <a:lnTo>
                    <a:pt x="401" y="0"/>
                  </a:lnTo>
                  <a:close/>
                  <a:moveTo>
                    <a:pt x="374" y="0"/>
                  </a:moveTo>
                  <a:lnTo>
                    <a:pt x="388" y="0"/>
                  </a:lnTo>
                  <a:lnTo>
                    <a:pt x="388" y="17"/>
                  </a:lnTo>
                  <a:lnTo>
                    <a:pt x="374" y="17"/>
                  </a:lnTo>
                  <a:lnTo>
                    <a:pt x="374" y="0"/>
                  </a:lnTo>
                  <a:close/>
                  <a:moveTo>
                    <a:pt x="348" y="0"/>
                  </a:moveTo>
                  <a:lnTo>
                    <a:pt x="361" y="0"/>
                  </a:lnTo>
                  <a:lnTo>
                    <a:pt x="361" y="17"/>
                  </a:lnTo>
                  <a:lnTo>
                    <a:pt x="348" y="17"/>
                  </a:lnTo>
                  <a:lnTo>
                    <a:pt x="348" y="0"/>
                  </a:lnTo>
                  <a:close/>
                  <a:moveTo>
                    <a:pt x="321" y="0"/>
                  </a:moveTo>
                  <a:lnTo>
                    <a:pt x="334" y="0"/>
                  </a:lnTo>
                  <a:lnTo>
                    <a:pt x="334" y="17"/>
                  </a:lnTo>
                  <a:lnTo>
                    <a:pt x="321" y="17"/>
                  </a:lnTo>
                  <a:lnTo>
                    <a:pt x="321" y="0"/>
                  </a:lnTo>
                  <a:close/>
                  <a:moveTo>
                    <a:pt x="294" y="0"/>
                  </a:moveTo>
                  <a:lnTo>
                    <a:pt x="307" y="0"/>
                  </a:lnTo>
                  <a:lnTo>
                    <a:pt x="307" y="17"/>
                  </a:lnTo>
                  <a:lnTo>
                    <a:pt x="294" y="17"/>
                  </a:lnTo>
                  <a:lnTo>
                    <a:pt x="294" y="0"/>
                  </a:lnTo>
                  <a:close/>
                  <a:moveTo>
                    <a:pt x="267" y="0"/>
                  </a:moveTo>
                  <a:lnTo>
                    <a:pt x="281" y="0"/>
                  </a:lnTo>
                  <a:lnTo>
                    <a:pt x="281" y="17"/>
                  </a:lnTo>
                  <a:lnTo>
                    <a:pt x="267" y="17"/>
                  </a:lnTo>
                  <a:lnTo>
                    <a:pt x="267" y="0"/>
                  </a:lnTo>
                  <a:close/>
                  <a:moveTo>
                    <a:pt x="241" y="0"/>
                  </a:moveTo>
                  <a:lnTo>
                    <a:pt x="254" y="0"/>
                  </a:lnTo>
                  <a:lnTo>
                    <a:pt x="254" y="17"/>
                  </a:lnTo>
                  <a:lnTo>
                    <a:pt x="241" y="17"/>
                  </a:lnTo>
                  <a:lnTo>
                    <a:pt x="241" y="0"/>
                  </a:lnTo>
                  <a:close/>
                  <a:moveTo>
                    <a:pt x="214" y="0"/>
                  </a:moveTo>
                  <a:lnTo>
                    <a:pt x="227" y="0"/>
                  </a:lnTo>
                  <a:lnTo>
                    <a:pt x="227" y="17"/>
                  </a:lnTo>
                  <a:lnTo>
                    <a:pt x="214" y="17"/>
                  </a:lnTo>
                  <a:lnTo>
                    <a:pt x="214" y="0"/>
                  </a:lnTo>
                  <a:close/>
                  <a:moveTo>
                    <a:pt x="187" y="0"/>
                  </a:moveTo>
                  <a:lnTo>
                    <a:pt x="200" y="0"/>
                  </a:lnTo>
                  <a:lnTo>
                    <a:pt x="200" y="17"/>
                  </a:lnTo>
                  <a:lnTo>
                    <a:pt x="187" y="17"/>
                  </a:lnTo>
                  <a:lnTo>
                    <a:pt x="187" y="0"/>
                  </a:lnTo>
                  <a:close/>
                  <a:moveTo>
                    <a:pt x="160" y="0"/>
                  </a:moveTo>
                  <a:lnTo>
                    <a:pt x="174" y="0"/>
                  </a:lnTo>
                  <a:lnTo>
                    <a:pt x="174" y="17"/>
                  </a:lnTo>
                  <a:lnTo>
                    <a:pt x="160" y="17"/>
                  </a:lnTo>
                  <a:lnTo>
                    <a:pt x="160" y="0"/>
                  </a:lnTo>
                  <a:close/>
                  <a:moveTo>
                    <a:pt x="134" y="0"/>
                  </a:moveTo>
                  <a:lnTo>
                    <a:pt x="147" y="0"/>
                  </a:lnTo>
                  <a:lnTo>
                    <a:pt x="147" y="17"/>
                  </a:lnTo>
                  <a:lnTo>
                    <a:pt x="134" y="17"/>
                  </a:lnTo>
                  <a:lnTo>
                    <a:pt x="134" y="0"/>
                  </a:lnTo>
                  <a:close/>
                  <a:moveTo>
                    <a:pt x="106" y="0"/>
                  </a:moveTo>
                  <a:lnTo>
                    <a:pt x="120" y="0"/>
                  </a:lnTo>
                  <a:lnTo>
                    <a:pt x="120" y="17"/>
                  </a:lnTo>
                  <a:lnTo>
                    <a:pt x="106" y="17"/>
                  </a:lnTo>
                  <a:lnTo>
                    <a:pt x="106" y="0"/>
                  </a:lnTo>
                  <a:close/>
                  <a:moveTo>
                    <a:pt x="80" y="0"/>
                  </a:moveTo>
                  <a:lnTo>
                    <a:pt x="93" y="0"/>
                  </a:lnTo>
                  <a:lnTo>
                    <a:pt x="93" y="17"/>
                  </a:lnTo>
                  <a:lnTo>
                    <a:pt x="80" y="17"/>
                  </a:lnTo>
                  <a:lnTo>
                    <a:pt x="80" y="0"/>
                  </a:lnTo>
                  <a:close/>
                  <a:moveTo>
                    <a:pt x="53" y="0"/>
                  </a:moveTo>
                  <a:lnTo>
                    <a:pt x="66" y="0"/>
                  </a:lnTo>
                  <a:lnTo>
                    <a:pt x="66" y="17"/>
                  </a:lnTo>
                  <a:lnTo>
                    <a:pt x="53" y="17"/>
                  </a:lnTo>
                  <a:lnTo>
                    <a:pt x="53" y="0"/>
                  </a:lnTo>
                  <a:close/>
                  <a:moveTo>
                    <a:pt x="27" y="0"/>
                  </a:moveTo>
                  <a:lnTo>
                    <a:pt x="40" y="0"/>
                  </a:lnTo>
                  <a:lnTo>
                    <a:pt x="40" y="17"/>
                  </a:lnTo>
                  <a:lnTo>
                    <a:pt x="27" y="17"/>
                  </a:lnTo>
                  <a:lnTo>
                    <a:pt x="27" y="0"/>
                  </a:lnTo>
                  <a:close/>
                  <a:moveTo>
                    <a:pt x="0" y="0"/>
                  </a:moveTo>
                  <a:lnTo>
                    <a:pt x="13" y="0"/>
                  </a:lnTo>
                  <a:lnTo>
                    <a:pt x="13" y="9"/>
                  </a:lnTo>
                  <a:lnTo>
                    <a:pt x="16" y="9"/>
                  </a:lnTo>
                  <a:lnTo>
                    <a:pt x="16" y="17"/>
                  </a:lnTo>
                  <a:lnTo>
                    <a:pt x="0"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 name="Rectangle 1559"/>
            <p:cNvSpPr>
              <a:spLocks noChangeArrowheads="1"/>
            </p:cNvSpPr>
            <p:nvPr/>
          </p:nvSpPr>
          <p:spPr bwMode="auto">
            <a:xfrm>
              <a:off x="7754146" y="2697054"/>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0" name="Freeform 1560"/>
            <p:cNvSpPr>
              <a:spLocks noEditPoints="1"/>
            </p:cNvSpPr>
            <p:nvPr/>
          </p:nvSpPr>
          <p:spPr bwMode="auto">
            <a:xfrm>
              <a:off x="7741504" y="2684412"/>
              <a:ext cx="313944" cy="341336"/>
            </a:xfrm>
            <a:custGeom>
              <a:avLst/>
              <a:gdLst/>
              <a:ahLst/>
              <a:cxnLst>
                <a:cxn ang="0">
                  <a:pos x="13" y="13"/>
                </a:cxn>
                <a:cxn ang="0">
                  <a:pos x="13" y="148"/>
                </a:cxn>
                <a:cxn ang="0">
                  <a:pos x="135" y="148"/>
                </a:cxn>
                <a:cxn ang="0">
                  <a:pos x="135" y="13"/>
                </a:cxn>
                <a:cxn ang="0">
                  <a:pos x="13" y="13"/>
                </a:cxn>
                <a:cxn ang="0">
                  <a:pos x="6" y="0"/>
                </a:cxn>
                <a:cxn ang="0">
                  <a:pos x="144" y="0"/>
                </a:cxn>
                <a:cxn ang="0">
                  <a:pos x="146" y="1"/>
                </a:cxn>
                <a:cxn ang="0">
                  <a:pos x="148" y="2"/>
                </a:cxn>
                <a:cxn ang="0">
                  <a:pos x="148" y="4"/>
                </a:cxn>
                <a:cxn ang="0">
                  <a:pos x="149" y="6"/>
                </a:cxn>
                <a:cxn ang="0">
                  <a:pos x="149" y="155"/>
                </a:cxn>
                <a:cxn ang="0">
                  <a:pos x="148" y="159"/>
                </a:cxn>
                <a:cxn ang="0">
                  <a:pos x="146" y="161"/>
                </a:cxn>
                <a:cxn ang="0">
                  <a:pos x="144" y="162"/>
                </a:cxn>
                <a:cxn ang="0">
                  <a:pos x="6" y="162"/>
                </a:cxn>
                <a:cxn ang="0">
                  <a:pos x="2" y="161"/>
                </a:cxn>
                <a:cxn ang="0">
                  <a:pos x="0" y="157"/>
                </a:cxn>
                <a:cxn ang="0">
                  <a:pos x="0" y="6"/>
                </a:cxn>
                <a:cxn ang="0">
                  <a:pos x="1" y="3"/>
                </a:cxn>
                <a:cxn ang="0">
                  <a:pos x="3" y="0"/>
                </a:cxn>
                <a:cxn ang="0">
                  <a:pos x="6" y="0"/>
                </a:cxn>
              </a:cxnLst>
              <a:rect l="0" t="0" r="r" b="b"/>
              <a:pathLst>
                <a:path w="149" h="162">
                  <a:moveTo>
                    <a:pt x="13" y="13"/>
                  </a:moveTo>
                  <a:lnTo>
                    <a:pt x="13" y="148"/>
                  </a:lnTo>
                  <a:lnTo>
                    <a:pt x="135" y="148"/>
                  </a:lnTo>
                  <a:lnTo>
                    <a:pt x="135" y="13"/>
                  </a:lnTo>
                  <a:lnTo>
                    <a:pt x="13" y="13"/>
                  </a:lnTo>
                  <a:close/>
                  <a:moveTo>
                    <a:pt x="6" y="0"/>
                  </a:moveTo>
                  <a:lnTo>
                    <a:pt x="144" y="0"/>
                  </a:lnTo>
                  <a:lnTo>
                    <a:pt x="146" y="1"/>
                  </a:lnTo>
                  <a:lnTo>
                    <a:pt x="148" y="2"/>
                  </a:lnTo>
                  <a:lnTo>
                    <a:pt x="148" y="4"/>
                  </a:lnTo>
                  <a:lnTo>
                    <a:pt x="149" y="6"/>
                  </a:lnTo>
                  <a:lnTo>
                    <a:pt x="149" y="155"/>
                  </a:lnTo>
                  <a:lnTo>
                    <a:pt x="148" y="159"/>
                  </a:lnTo>
                  <a:lnTo>
                    <a:pt x="146" y="161"/>
                  </a:lnTo>
                  <a:lnTo>
                    <a:pt x="144" y="162"/>
                  </a:lnTo>
                  <a:lnTo>
                    <a:pt x="6" y="162"/>
                  </a:lnTo>
                  <a:lnTo>
                    <a:pt x="2" y="161"/>
                  </a:lnTo>
                  <a:lnTo>
                    <a:pt x="0" y="157"/>
                  </a:lnTo>
                  <a:lnTo>
                    <a:pt x="0" y="6"/>
                  </a:lnTo>
                  <a:lnTo>
                    <a:pt x="1" y="3"/>
                  </a:lnTo>
                  <a:lnTo>
                    <a:pt x="3" y="0"/>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1" name="Freeform 1561"/>
            <p:cNvSpPr>
              <a:spLocks/>
            </p:cNvSpPr>
            <p:nvPr/>
          </p:nvSpPr>
          <p:spPr bwMode="auto">
            <a:xfrm>
              <a:off x="7846854" y="2806619"/>
              <a:ext cx="107457" cy="109565"/>
            </a:xfrm>
            <a:custGeom>
              <a:avLst/>
              <a:gdLst/>
              <a:ahLst/>
              <a:cxnLst>
                <a:cxn ang="0">
                  <a:pos x="21" y="0"/>
                </a:cxn>
                <a:cxn ang="0">
                  <a:pos x="28" y="0"/>
                </a:cxn>
                <a:cxn ang="0">
                  <a:pos x="28" y="23"/>
                </a:cxn>
                <a:cxn ang="0">
                  <a:pos x="51" y="23"/>
                </a:cxn>
                <a:cxn ang="0">
                  <a:pos x="51" y="29"/>
                </a:cxn>
                <a:cxn ang="0">
                  <a:pos x="28" y="29"/>
                </a:cxn>
                <a:cxn ang="0">
                  <a:pos x="28" y="52"/>
                </a:cxn>
                <a:cxn ang="0">
                  <a:pos x="21" y="52"/>
                </a:cxn>
                <a:cxn ang="0">
                  <a:pos x="21" y="29"/>
                </a:cxn>
                <a:cxn ang="0">
                  <a:pos x="0" y="29"/>
                </a:cxn>
                <a:cxn ang="0">
                  <a:pos x="0" y="23"/>
                </a:cxn>
                <a:cxn ang="0">
                  <a:pos x="21" y="23"/>
                </a:cxn>
                <a:cxn ang="0">
                  <a:pos x="21" y="0"/>
                </a:cxn>
              </a:cxnLst>
              <a:rect l="0" t="0" r="r" b="b"/>
              <a:pathLst>
                <a:path w="51" h="52">
                  <a:moveTo>
                    <a:pt x="21" y="0"/>
                  </a:moveTo>
                  <a:lnTo>
                    <a:pt x="28" y="0"/>
                  </a:lnTo>
                  <a:lnTo>
                    <a:pt x="28" y="23"/>
                  </a:lnTo>
                  <a:lnTo>
                    <a:pt x="51" y="23"/>
                  </a:lnTo>
                  <a:lnTo>
                    <a:pt x="51" y="29"/>
                  </a:lnTo>
                  <a:lnTo>
                    <a:pt x="28" y="29"/>
                  </a:lnTo>
                  <a:lnTo>
                    <a:pt x="28" y="52"/>
                  </a:lnTo>
                  <a:lnTo>
                    <a:pt x="21" y="52"/>
                  </a:lnTo>
                  <a:lnTo>
                    <a:pt x="21" y="29"/>
                  </a:lnTo>
                  <a:lnTo>
                    <a:pt x="0" y="29"/>
                  </a:lnTo>
                  <a:lnTo>
                    <a:pt x="0" y="23"/>
                  </a:lnTo>
                  <a:lnTo>
                    <a:pt x="21" y="2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2" name="Rectangle 1562"/>
            <p:cNvSpPr>
              <a:spLocks noChangeArrowheads="1"/>
            </p:cNvSpPr>
            <p:nvPr/>
          </p:nvSpPr>
          <p:spPr bwMode="auto">
            <a:xfrm>
              <a:off x="7471807" y="2273545"/>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3" name="Freeform 1563"/>
            <p:cNvSpPr>
              <a:spLocks noEditPoints="1"/>
            </p:cNvSpPr>
            <p:nvPr/>
          </p:nvSpPr>
          <p:spPr bwMode="auto">
            <a:xfrm>
              <a:off x="7459165" y="2260903"/>
              <a:ext cx="313944" cy="341336"/>
            </a:xfrm>
            <a:custGeom>
              <a:avLst/>
              <a:gdLst/>
              <a:ahLst/>
              <a:cxnLst>
                <a:cxn ang="0">
                  <a:pos x="13" y="13"/>
                </a:cxn>
                <a:cxn ang="0">
                  <a:pos x="13" y="148"/>
                </a:cxn>
                <a:cxn ang="0">
                  <a:pos x="136" y="148"/>
                </a:cxn>
                <a:cxn ang="0">
                  <a:pos x="136" y="13"/>
                </a:cxn>
                <a:cxn ang="0">
                  <a:pos x="13" y="13"/>
                </a:cxn>
                <a:cxn ang="0">
                  <a:pos x="4" y="0"/>
                </a:cxn>
                <a:cxn ang="0">
                  <a:pos x="144" y="0"/>
                </a:cxn>
                <a:cxn ang="0">
                  <a:pos x="146" y="1"/>
                </a:cxn>
                <a:cxn ang="0">
                  <a:pos x="149" y="4"/>
                </a:cxn>
                <a:cxn ang="0">
                  <a:pos x="149" y="157"/>
                </a:cxn>
                <a:cxn ang="0">
                  <a:pos x="147" y="159"/>
                </a:cxn>
                <a:cxn ang="0">
                  <a:pos x="146" y="161"/>
                </a:cxn>
                <a:cxn ang="0">
                  <a:pos x="144" y="162"/>
                </a:cxn>
                <a:cxn ang="0">
                  <a:pos x="6" y="162"/>
                </a:cxn>
                <a:cxn ang="0">
                  <a:pos x="2" y="161"/>
                </a:cxn>
                <a:cxn ang="0">
                  <a:pos x="1" y="159"/>
                </a:cxn>
                <a:cxn ang="0">
                  <a:pos x="0" y="155"/>
                </a:cxn>
                <a:cxn ang="0">
                  <a:pos x="0" y="4"/>
                </a:cxn>
                <a:cxn ang="0">
                  <a:pos x="2" y="1"/>
                </a:cxn>
                <a:cxn ang="0">
                  <a:pos x="4" y="0"/>
                </a:cxn>
              </a:cxnLst>
              <a:rect l="0" t="0" r="r" b="b"/>
              <a:pathLst>
                <a:path w="149" h="162">
                  <a:moveTo>
                    <a:pt x="13" y="13"/>
                  </a:moveTo>
                  <a:lnTo>
                    <a:pt x="13" y="148"/>
                  </a:lnTo>
                  <a:lnTo>
                    <a:pt x="136" y="148"/>
                  </a:lnTo>
                  <a:lnTo>
                    <a:pt x="136" y="13"/>
                  </a:lnTo>
                  <a:lnTo>
                    <a:pt x="13" y="13"/>
                  </a:lnTo>
                  <a:close/>
                  <a:moveTo>
                    <a:pt x="4" y="0"/>
                  </a:moveTo>
                  <a:lnTo>
                    <a:pt x="144" y="0"/>
                  </a:lnTo>
                  <a:lnTo>
                    <a:pt x="146" y="1"/>
                  </a:lnTo>
                  <a:lnTo>
                    <a:pt x="149" y="4"/>
                  </a:lnTo>
                  <a:lnTo>
                    <a:pt x="149" y="157"/>
                  </a:lnTo>
                  <a:lnTo>
                    <a:pt x="147" y="159"/>
                  </a:lnTo>
                  <a:lnTo>
                    <a:pt x="146" y="161"/>
                  </a:lnTo>
                  <a:lnTo>
                    <a:pt x="144" y="162"/>
                  </a:lnTo>
                  <a:lnTo>
                    <a:pt x="6" y="162"/>
                  </a:lnTo>
                  <a:lnTo>
                    <a:pt x="2" y="161"/>
                  </a:lnTo>
                  <a:lnTo>
                    <a:pt x="1" y="159"/>
                  </a:lnTo>
                  <a:lnTo>
                    <a:pt x="0" y="155"/>
                  </a:lnTo>
                  <a:lnTo>
                    <a:pt x="0" y="4"/>
                  </a:lnTo>
                  <a:lnTo>
                    <a:pt x="2"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4" name="Freeform 1564"/>
            <p:cNvSpPr>
              <a:spLocks/>
            </p:cNvSpPr>
            <p:nvPr/>
          </p:nvSpPr>
          <p:spPr bwMode="auto">
            <a:xfrm>
              <a:off x="7562408" y="2383110"/>
              <a:ext cx="107457" cy="107458"/>
            </a:xfrm>
            <a:custGeom>
              <a:avLst/>
              <a:gdLst/>
              <a:ahLst/>
              <a:cxnLst>
                <a:cxn ang="0">
                  <a:pos x="22" y="0"/>
                </a:cxn>
                <a:cxn ang="0">
                  <a:pos x="29" y="0"/>
                </a:cxn>
                <a:cxn ang="0">
                  <a:pos x="29" y="23"/>
                </a:cxn>
                <a:cxn ang="0">
                  <a:pos x="51" y="23"/>
                </a:cxn>
                <a:cxn ang="0">
                  <a:pos x="51" y="29"/>
                </a:cxn>
                <a:cxn ang="0">
                  <a:pos x="29" y="29"/>
                </a:cxn>
                <a:cxn ang="0">
                  <a:pos x="29" y="51"/>
                </a:cxn>
                <a:cxn ang="0">
                  <a:pos x="22" y="51"/>
                </a:cxn>
                <a:cxn ang="0">
                  <a:pos x="22" y="29"/>
                </a:cxn>
                <a:cxn ang="0">
                  <a:pos x="0" y="29"/>
                </a:cxn>
                <a:cxn ang="0">
                  <a:pos x="0" y="23"/>
                </a:cxn>
                <a:cxn ang="0">
                  <a:pos x="22" y="23"/>
                </a:cxn>
                <a:cxn ang="0">
                  <a:pos x="22" y="0"/>
                </a:cxn>
              </a:cxnLst>
              <a:rect l="0" t="0" r="r" b="b"/>
              <a:pathLst>
                <a:path w="51" h="51">
                  <a:moveTo>
                    <a:pt x="22" y="0"/>
                  </a:moveTo>
                  <a:lnTo>
                    <a:pt x="29" y="0"/>
                  </a:lnTo>
                  <a:lnTo>
                    <a:pt x="29" y="23"/>
                  </a:lnTo>
                  <a:lnTo>
                    <a:pt x="51" y="23"/>
                  </a:lnTo>
                  <a:lnTo>
                    <a:pt x="51" y="29"/>
                  </a:lnTo>
                  <a:lnTo>
                    <a:pt x="29" y="29"/>
                  </a:lnTo>
                  <a:lnTo>
                    <a:pt x="29" y="51"/>
                  </a:lnTo>
                  <a:lnTo>
                    <a:pt x="22" y="51"/>
                  </a:lnTo>
                  <a:lnTo>
                    <a:pt x="22" y="29"/>
                  </a:lnTo>
                  <a:lnTo>
                    <a:pt x="0" y="29"/>
                  </a:lnTo>
                  <a:lnTo>
                    <a:pt x="0" y="23"/>
                  </a:lnTo>
                  <a:lnTo>
                    <a:pt x="22" y="2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5" name="Rectangle 1565"/>
            <p:cNvSpPr>
              <a:spLocks noChangeArrowheads="1"/>
            </p:cNvSpPr>
            <p:nvPr/>
          </p:nvSpPr>
          <p:spPr bwMode="auto">
            <a:xfrm>
              <a:off x="6894486" y="2273545"/>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6" name="Freeform 1566"/>
            <p:cNvSpPr>
              <a:spLocks noEditPoints="1"/>
            </p:cNvSpPr>
            <p:nvPr/>
          </p:nvSpPr>
          <p:spPr bwMode="auto">
            <a:xfrm>
              <a:off x="6879737" y="2260903"/>
              <a:ext cx="313944" cy="341336"/>
            </a:xfrm>
            <a:custGeom>
              <a:avLst/>
              <a:gdLst/>
              <a:ahLst/>
              <a:cxnLst>
                <a:cxn ang="0">
                  <a:pos x="14" y="13"/>
                </a:cxn>
                <a:cxn ang="0">
                  <a:pos x="14" y="148"/>
                </a:cxn>
                <a:cxn ang="0">
                  <a:pos x="136" y="148"/>
                </a:cxn>
                <a:cxn ang="0">
                  <a:pos x="136" y="13"/>
                </a:cxn>
                <a:cxn ang="0">
                  <a:pos x="14" y="13"/>
                </a:cxn>
                <a:cxn ang="0">
                  <a:pos x="5" y="0"/>
                </a:cxn>
                <a:cxn ang="0">
                  <a:pos x="143" y="0"/>
                </a:cxn>
                <a:cxn ang="0">
                  <a:pos x="146" y="0"/>
                </a:cxn>
                <a:cxn ang="0">
                  <a:pos x="149" y="3"/>
                </a:cxn>
                <a:cxn ang="0">
                  <a:pos x="149" y="6"/>
                </a:cxn>
                <a:cxn ang="0">
                  <a:pos x="149" y="157"/>
                </a:cxn>
                <a:cxn ang="0">
                  <a:pos x="148" y="159"/>
                </a:cxn>
                <a:cxn ang="0">
                  <a:pos x="145" y="162"/>
                </a:cxn>
                <a:cxn ang="0">
                  <a:pos x="7" y="162"/>
                </a:cxn>
                <a:cxn ang="0">
                  <a:pos x="3" y="161"/>
                </a:cxn>
                <a:cxn ang="0">
                  <a:pos x="1" y="159"/>
                </a:cxn>
                <a:cxn ang="0">
                  <a:pos x="0" y="155"/>
                </a:cxn>
                <a:cxn ang="0">
                  <a:pos x="0" y="6"/>
                </a:cxn>
                <a:cxn ang="0">
                  <a:pos x="1" y="4"/>
                </a:cxn>
                <a:cxn ang="0">
                  <a:pos x="1" y="2"/>
                </a:cxn>
                <a:cxn ang="0">
                  <a:pos x="3" y="1"/>
                </a:cxn>
                <a:cxn ang="0">
                  <a:pos x="5" y="0"/>
                </a:cxn>
              </a:cxnLst>
              <a:rect l="0" t="0" r="r" b="b"/>
              <a:pathLst>
                <a:path w="149" h="162">
                  <a:moveTo>
                    <a:pt x="14" y="13"/>
                  </a:moveTo>
                  <a:lnTo>
                    <a:pt x="14" y="148"/>
                  </a:lnTo>
                  <a:lnTo>
                    <a:pt x="136" y="148"/>
                  </a:lnTo>
                  <a:lnTo>
                    <a:pt x="136" y="13"/>
                  </a:lnTo>
                  <a:lnTo>
                    <a:pt x="14" y="13"/>
                  </a:lnTo>
                  <a:close/>
                  <a:moveTo>
                    <a:pt x="5" y="0"/>
                  </a:moveTo>
                  <a:lnTo>
                    <a:pt x="143" y="0"/>
                  </a:lnTo>
                  <a:lnTo>
                    <a:pt x="146" y="0"/>
                  </a:lnTo>
                  <a:lnTo>
                    <a:pt x="149" y="3"/>
                  </a:lnTo>
                  <a:lnTo>
                    <a:pt x="149" y="6"/>
                  </a:lnTo>
                  <a:lnTo>
                    <a:pt x="149" y="157"/>
                  </a:lnTo>
                  <a:lnTo>
                    <a:pt x="148" y="159"/>
                  </a:lnTo>
                  <a:lnTo>
                    <a:pt x="145" y="162"/>
                  </a:lnTo>
                  <a:lnTo>
                    <a:pt x="7" y="162"/>
                  </a:lnTo>
                  <a:lnTo>
                    <a:pt x="3" y="161"/>
                  </a:lnTo>
                  <a:lnTo>
                    <a:pt x="1" y="159"/>
                  </a:lnTo>
                  <a:lnTo>
                    <a:pt x="0" y="155"/>
                  </a:lnTo>
                  <a:lnTo>
                    <a:pt x="0" y="6"/>
                  </a:lnTo>
                  <a:lnTo>
                    <a:pt x="1" y="4"/>
                  </a:lnTo>
                  <a:lnTo>
                    <a:pt x="1" y="2"/>
                  </a:lnTo>
                  <a:lnTo>
                    <a:pt x="3"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 name="Freeform 1567"/>
            <p:cNvSpPr>
              <a:spLocks/>
            </p:cNvSpPr>
            <p:nvPr/>
          </p:nvSpPr>
          <p:spPr bwMode="auto">
            <a:xfrm>
              <a:off x="6987195" y="2383110"/>
              <a:ext cx="107457" cy="107458"/>
            </a:xfrm>
            <a:custGeom>
              <a:avLst/>
              <a:gdLst/>
              <a:ahLst/>
              <a:cxnLst>
                <a:cxn ang="0">
                  <a:pos x="21" y="0"/>
                </a:cxn>
                <a:cxn ang="0">
                  <a:pos x="28" y="0"/>
                </a:cxn>
                <a:cxn ang="0">
                  <a:pos x="28" y="23"/>
                </a:cxn>
                <a:cxn ang="0">
                  <a:pos x="51" y="23"/>
                </a:cxn>
                <a:cxn ang="0">
                  <a:pos x="51" y="29"/>
                </a:cxn>
                <a:cxn ang="0">
                  <a:pos x="28" y="29"/>
                </a:cxn>
                <a:cxn ang="0">
                  <a:pos x="28" y="51"/>
                </a:cxn>
                <a:cxn ang="0">
                  <a:pos x="21" y="51"/>
                </a:cxn>
                <a:cxn ang="0">
                  <a:pos x="21" y="29"/>
                </a:cxn>
                <a:cxn ang="0">
                  <a:pos x="0" y="29"/>
                </a:cxn>
                <a:cxn ang="0">
                  <a:pos x="0" y="23"/>
                </a:cxn>
                <a:cxn ang="0">
                  <a:pos x="21" y="23"/>
                </a:cxn>
                <a:cxn ang="0">
                  <a:pos x="21" y="0"/>
                </a:cxn>
              </a:cxnLst>
              <a:rect l="0" t="0" r="r" b="b"/>
              <a:pathLst>
                <a:path w="51" h="51">
                  <a:moveTo>
                    <a:pt x="21" y="0"/>
                  </a:moveTo>
                  <a:lnTo>
                    <a:pt x="28" y="0"/>
                  </a:lnTo>
                  <a:lnTo>
                    <a:pt x="28" y="23"/>
                  </a:lnTo>
                  <a:lnTo>
                    <a:pt x="51" y="23"/>
                  </a:lnTo>
                  <a:lnTo>
                    <a:pt x="51" y="29"/>
                  </a:lnTo>
                  <a:lnTo>
                    <a:pt x="28" y="29"/>
                  </a:lnTo>
                  <a:lnTo>
                    <a:pt x="28" y="51"/>
                  </a:lnTo>
                  <a:lnTo>
                    <a:pt x="21" y="51"/>
                  </a:lnTo>
                  <a:lnTo>
                    <a:pt x="21" y="29"/>
                  </a:lnTo>
                  <a:lnTo>
                    <a:pt x="0" y="29"/>
                  </a:lnTo>
                  <a:lnTo>
                    <a:pt x="0" y="23"/>
                  </a:lnTo>
                  <a:lnTo>
                    <a:pt x="21" y="2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 name="Rectangle 1568"/>
            <p:cNvSpPr>
              <a:spLocks noChangeArrowheads="1"/>
            </p:cNvSpPr>
            <p:nvPr/>
          </p:nvSpPr>
          <p:spPr bwMode="auto">
            <a:xfrm>
              <a:off x="7334851" y="3607282"/>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 name="Freeform 1569"/>
            <p:cNvSpPr>
              <a:spLocks noEditPoints="1"/>
            </p:cNvSpPr>
            <p:nvPr/>
          </p:nvSpPr>
          <p:spPr bwMode="auto">
            <a:xfrm>
              <a:off x="7320102" y="3592533"/>
              <a:ext cx="316051" cy="343443"/>
            </a:xfrm>
            <a:custGeom>
              <a:avLst/>
              <a:gdLst/>
              <a:ahLst/>
              <a:cxnLst>
                <a:cxn ang="0">
                  <a:pos x="14" y="14"/>
                </a:cxn>
                <a:cxn ang="0">
                  <a:pos x="14" y="150"/>
                </a:cxn>
                <a:cxn ang="0">
                  <a:pos x="136" y="150"/>
                </a:cxn>
                <a:cxn ang="0">
                  <a:pos x="136" y="14"/>
                </a:cxn>
                <a:cxn ang="0">
                  <a:pos x="14" y="14"/>
                </a:cxn>
                <a:cxn ang="0">
                  <a:pos x="7" y="0"/>
                </a:cxn>
                <a:cxn ang="0">
                  <a:pos x="143" y="0"/>
                </a:cxn>
                <a:cxn ang="0">
                  <a:pos x="146" y="1"/>
                </a:cxn>
                <a:cxn ang="0">
                  <a:pos x="148" y="2"/>
                </a:cxn>
                <a:cxn ang="0">
                  <a:pos x="149" y="4"/>
                </a:cxn>
                <a:cxn ang="0">
                  <a:pos x="150" y="7"/>
                </a:cxn>
                <a:cxn ang="0">
                  <a:pos x="150" y="156"/>
                </a:cxn>
                <a:cxn ang="0">
                  <a:pos x="149" y="159"/>
                </a:cxn>
                <a:cxn ang="0">
                  <a:pos x="148" y="161"/>
                </a:cxn>
                <a:cxn ang="0">
                  <a:pos x="146" y="163"/>
                </a:cxn>
                <a:cxn ang="0">
                  <a:pos x="143" y="163"/>
                </a:cxn>
                <a:cxn ang="0">
                  <a:pos x="7" y="163"/>
                </a:cxn>
                <a:cxn ang="0">
                  <a:pos x="3" y="162"/>
                </a:cxn>
                <a:cxn ang="0">
                  <a:pos x="2" y="161"/>
                </a:cxn>
                <a:cxn ang="0">
                  <a:pos x="0" y="156"/>
                </a:cxn>
                <a:cxn ang="0">
                  <a:pos x="0" y="7"/>
                </a:cxn>
                <a:cxn ang="0">
                  <a:pos x="1" y="4"/>
                </a:cxn>
                <a:cxn ang="0">
                  <a:pos x="2" y="2"/>
                </a:cxn>
                <a:cxn ang="0">
                  <a:pos x="4" y="1"/>
                </a:cxn>
                <a:cxn ang="0">
                  <a:pos x="7" y="0"/>
                </a:cxn>
              </a:cxnLst>
              <a:rect l="0" t="0" r="r" b="b"/>
              <a:pathLst>
                <a:path w="150" h="163">
                  <a:moveTo>
                    <a:pt x="14" y="14"/>
                  </a:moveTo>
                  <a:lnTo>
                    <a:pt x="14" y="150"/>
                  </a:lnTo>
                  <a:lnTo>
                    <a:pt x="136" y="150"/>
                  </a:lnTo>
                  <a:lnTo>
                    <a:pt x="136" y="14"/>
                  </a:lnTo>
                  <a:lnTo>
                    <a:pt x="14" y="14"/>
                  </a:lnTo>
                  <a:close/>
                  <a:moveTo>
                    <a:pt x="7" y="0"/>
                  </a:moveTo>
                  <a:lnTo>
                    <a:pt x="143" y="0"/>
                  </a:lnTo>
                  <a:lnTo>
                    <a:pt x="146" y="1"/>
                  </a:lnTo>
                  <a:lnTo>
                    <a:pt x="148" y="2"/>
                  </a:lnTo>
                  <a:lnTo>
                    <a:pt x="149" y="4"/>
                  </a:lnTo>
                  <a:lnTo>
                    <a:pt x="150" y="7"/>
                  </a:lnTo>
                  <a:lnTo>
                    <a:pt x="150" y="156"/>
                  </a:lnTo>
                  <a:lnTo>
                    <a:pt x="149" y="159"/>
                  </a:lnTo>
                  <a:lnTo>
                    <a:pt x="148" y="161"/>
                  </a:lnTo>
                  <a:lnTo>
                    <a:pt x="146" y="163"/>
                  </a:lnTo>
                  <a:lnTo>
                    <a:pt x="143" y="163"/>
                  </a:lnTo>
                  <a:lnTo>
                    <a:pt x="7" y="163"/>
                  </a:lnTo>
                  <a:lnTo>
                    <a:pt x="3" y="162"/>
                  </a:lnTo>
                  <a:lnTo>
                    <a:pt x="2" y="161"/>
                  </a:lnTo>
                  <a:lnTo>
                    <a:pt x="0" y="156"/>
                  </a:lnTo>
                  <a:lnTo>
                    <a:pt x="0" y="7"/>
                  </a:lnTo>
                  <a:lnTo>
                    <a:pt x="1" y="4"/>
                  </a:lnTo>
                  <a:lnTo>
                    <a:pt x="2" y="2"/>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 name="Freeform 1570"/>
            <p:cNvSpPr>
              <a:spLocks/>
            </p:cNvSpPr>
            <p:nvPr/>
          </p:nvSpPr>
          <p:spPr bwMode="auto">
            <a:xfrm>
              <a:off x="7427559" y="3718954"/>
              <a:ext cx="107457" cy="107458"/>
            </a:xfrm>
            <a:custGeom>
              <a:avLst/>
              <a:gdLst/>
              <a:ahLst/>
              <a:cxnLst>
                <a:cxn ang="0">
                  <a:pos x="21" y="0"/>
                </a:cxn>
                <a:cxn ang="0">
                  <a:pos x="28" y="0"/>
                </a:cxn>
                <a:cxn ang="0">
                  <a:pos x="28" y="22"/>
                </a:cxn>
                <a:cxn ang="0">
                  <a:pos x="51" y="22"/>
                </a:cxn>
                <a:cxn ang="0">
                  <a:pos x="51" y="28"/>
                </a:cxn>
                <a:cxn ang="0">
                  <a:pos x="28" y="28"/>
                </a:cxn>
                <a:cxn ang="0">
                  <a:pos x="28" y="51"/>
                </a:cxn>
                <a:cxn ang="0">
                  <a:pos x="21" y="51"/>
                </a:cxn>
                <a:cxn ang="0">
                  <a:pos x="21" y="28"/>
                </a:cxn>
                <a:cxn ang="0">
                  <a:pos x="0" y="28"/>
                </a:cxn>
                <a:cxn ang="0">
                  <a:pos x="0" y="22"/>
                </a:cxn>
                <a:cxn ang="0">
                  <a:pos x="21" y="22"/>
                </a:cxn>
                <a:cxn ang="0">
                  <a:pos x="21" y="0"/>
                </a:cxn>
              </a:cxnLst>
              <a:rect l="0" t="0" r="r" b="b"/>
              <a:pathLst>
                <a:path w="51" h="51">
                  <a:moveTo>
                    <a:pt x="21" y="0"/>
                  </a:moveTo>
                  <a:lnTo>
                    <a:pt x="28" y="0"/>
                  </a:lnTo>
                  <a:lnTo>
                    <a:pt x="28" y="22"/>
                  </a:lnTo>
                  <a:lnTo>
                    <a:pt x="51" y="22"/>
                  </a:lnTo>
                  <a:lnTo>
                    <a:pt x="51" y="28"/>
                  </a:lnTo>
                  <a:lnTo>
                    <a:pt x="28" y="28"/>
                  </a:lnTo>
                  <a:lnTo>
                    <a:pt x="28" y="51"/>
                  </a:lnTo>
                  <a:lnTo>
                    <a:pt x="21" y="51"/>
                  </a:lnTo>
                  <a:lnTo>
                    <a:pt x="21" y="28"/>
                  </a:lnTo>
                  <a:lnTo>
                    <a:pt x="0" y="28"/>
                  </a:lnTo>
                  <a:lnTo>
                    <a:pt x="0" y="22"/>
                  </a:lnTo>
                  <a:lnTo>
                    <a:pt x="21" y="2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 name="Rectangle 1571"/>
            <p:cNvSpPr>
              <a:spLocks noChangeArrowheads="1"/>
            </p:cNvSpPr>
            <p:nvPr/>
          </p:nvSpPr>
          <p:spPr bwMode="auto">
            <a:xfrm>
              <a:off x="7320102" y="4441658"/>
              <a:ext cx="284446" cy="316051"/>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 name="Freeform 1572"/>
            <p:cNvSpPr>
              <a:spLocks noEditPoints="1"/>
            </p:cNvSpPr>
            <p:nvPr/>
          </p:nvSpPr>
          <p:spPr bwMode="auto">
            <a:xfrm>
              <a:off x="7305353" y="4426909"/>
              <a:ext cx="313944" cy="343443"/>
            </a:xfrm>
            <a:custGeom>
              <a:avLst/>
              <a:gdLst/>
              <a:ahLst/>
              <a:cxnLst>
                <a:cxn ang="0">
                  <a:pos x="13" y="14"/>
                </a:cxn>
                <a:cxn ang="0">
                  <a:pos x="13" y="150"/>
                </a:cxn>
                <a:cxn ang="0">
                  <a:pos x="135" y="150"/>
                </a:cxn>
                <a:cxn ang="0">
                  <a:pos x="135" y="14"/>
                </a:cxn>
                <a:cxn ang="0">
                  <a:pos x="13" y="14"/>
                </a:cxn>
                <a:cxn ang="0">
                  <a:pos x="5" y="0"/>
                </a:cxn>
                <a:cxn ang="0">
                  <a:pos x="144" y="0"/>
                </a:cxn>
                <a:cxn ang="0">
                  <a:pos x="146" y="2"/>
                </a:cxn>
                <a:cxn ang="0">
                  <a:pos x="148" y="3"/>
                </a:cxn>
                <a:cxn ang="0">
                  <a:pos x="149" y="5"/>
                </a:cxn>
                <a:cxn ang="0">
                  <a:pos x="149" y="159"/>
                </a:cxn>
                <a:cxn ang="0">
                  <a:pos x="148" y="161"/>
                </a:cxn>
                <a:cxn ang="0">
                  <a:pos x="146" y="162"/>
                </a:cxn>
                <a:cxn ang="0">
                  <a:pos x="142" y="163"/>
                </a:cxn>
                <a:cxn ang="0">
                  <a:pos x="7" y="163"/>
                </a:cxn>
                <a:cxn ang="0">
                  <a:pos x="2" y="162"/>
                </a:cxn>
                <a:cxn ang="0">
                  <a:pos x="1" y="161"/>
                </a:cxn>
                <a:cxn ang="0">
                  <a:pos x="0" y="157"/>
                </a:cxn>
                <a:cxn ang="0">
                  <a:pos x="0" y="5"/>
                </a:cxn>
                <a:cxn ang="0">
                  <a:pos x="1" y="3"/>
                </a:cxn>
                <a:cxn ang="0">
                  <a:pos x="2" y="2"/>
                </a:cxn>
                <a:cxn ang="0">
                  <a:pos x="5" y="0"/>
                </a:cxn>
              </a:cxnLst>
              <a:rect l="0" t="0" r="r" b="b"/>
              <a:pathLst>
                <a:path w="149" h="163">
                  <a:moveTo>
                    <a:pt x="13" y="14"/>
                  </a:moveTo>
                  <a:lnTo>
                    <a:pt x="13" y="150"/>
                  </a:lnTo>
                  <a:lnTo>
                    <a:pt x="135" y="150"/>
                  </a:lnTo>
                  <a:lnTo>
                    <a:pt x="135" y="14"/>
                  </a:lnTo>
                  <a:lnTo>
                    <a:pt x="13" y="14"/>
                  </a:lnTo>
                  <a:close/>
                  <a:moveTo>
                    <a:pt x="5" y="0"/>
                  </a:moveTo>
                  <a:lnTo>
                    <a:pt x="144" y="0"/>
                  </a:lnTo>
                  <a:lnTo>
                    <a:pt x="146" y="2"/>
                  </a:lnTo>
                  <a:lnTo>
                    <a:pt x="148" y="3"/>
                  </a:lnTo>
                  <a:lnTo>
                    <a:pt x="149" y="5"/>
                  </a:lnTo>
                  <a:lnTo>
                    <a:pt x="149" y="159"/>
                  </a:lnTo>
                  <a:lnTo>
                    <a:pt x="148" y="161"/>
                  </a:lnTo>
                  <a:lnTo>
                    <a:pt x="146" y="162"/>
                  </a:lnTo>
                  <a:lnTo>
                    <a:pt x="142" y="163"/>
                  </a:lnTo>
                  <a:lnTo>
                    <a:pt x="7" y="163"/>
                  </a:lnTo>
                  <a:lnTo>
                    <a:pt x="2" y="162"/>
                  </a:lnTo>
                  <a:lnTo>
                    <a:pt x="1" y="161"/>
                  </a:lnTo>
                  <a:lnTo>
                    <a:pt x="0" y="157"/>
                  </a:lnTo>
                  <a:lnTo>
                    <a:pt x="0" y="5"/>
                  </a:lnTo>
                  <a:lnTo>
                    <a:pt x="1" y="3"/>
                  </a:lnTo>
                  <a:lnTo>
                    <a:pt x="2" y="2"/>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 name="Freeform 1573"/>
            <p:cNvSpPr>
              <a:spLocks/>
            </p:cNvSpPr>
            <p:nvPr/>
          </p:nvSpPr>
          <p:spPr bwMode="auto">
            <a:xfrm>
              <a:off x="7408596" y="4551223"/>
              <a:ext cx="109564" cy="107458"/>
            </a:xfrm>
            <a:custGeom>
              <a:avLst/>
              <a:gdLst/>
              <a:ahLst/>
              <a:cxnLst>
                <a:cxn ang="0">
                  <a:pos x="22" y="0"/>
                </a:cxn>
                <a:cxn ang="0">
                  <a:pos x="29" y="0"/>
                </a:cxn>
                <a:cxn ang="0">
                  <a:pos x="29" y="23"/>
                </a:cxn>
                <a:cxn ang="0">
                  <a:pos x="52" y="23"/>
                </a:cxn>
                <a:cxn ang="0">
                  <a:pos x="52" y="29"/>
                </a:cxn>
                <a:cxn ang="0">
                  <a:pos x="29" y="29"/>
                </a:cxn>
                <a:cxn ang="0">
                  <a:pos x="29" y="51"/>
                </a:cxn>
                <a:cxn ang="0">
                  <a:pos x="22" y="51"/>
                </a:cxn>
                <a:cxn ang="0">
                  <a:pos x="22" y="29"/>
                </a:cxn>
                <a:cxn ang="0">
                  <a:pos x="0" y="29"/>
                </a:cxn>
                <a:cxn ang="0">
                  <a:pos x="0" y="23"/>
                </a:cxn>
                <a:cxn ang="0">
                  <a:pos x="22" y="23"/>
                </a:cxn>
                <a:cxn ang="0">
                  <a:pos x="22" y="0"/>
                </a:cxn>
              </a:cxnLst>
              <a:rect l="0" t="0" r="r" b="b"/>
              <a:pathLst>
                <a:path w="52" h="51">
                  <a:moveTo>
                    <a:pt x="22" y="0"/>
                  </a:moveTo>
                  <a:lnTo>
                    <a:pt x="29" y="0"/>
                  </a:lnTo>
                  <a:lnTo>
                    <a:pt x="29" y="23"/>
                  </a:lnTo>
                  <a:lnTo>
                    <a:pt x="52" y="23"/>
                  </a:lnTo>
                  <a:lnTo>
                    <a:pt x="52" y="29"/>
                  </a:lnTo>
                  <a:lnTo>
                    <a:pt x="29" y="29"/>
                  </a:lnTo>
                  <a:lnTo>
                    <a:pt x="29" y="51"/>
                  </a:lnTo>
                  <a:lnTo>
                    <a:pt x="22" y="51"/>
                  </a:lnTo>
                  <a:lnTo>
                    <a:pt x="22" y="29"/>
                  </a:lnTo>
                  <a:lnTo>
                    <a:pt x="0" y="29"/>
                  </a:lnTo>
                  <a:lnTo>
                    <a:pt x="0" y="23"/>
                  </a:lnTo>
                  <a:lnTo>
                    <a:pt x="22" y="2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4" name="Rectangle 1574"/>
            <p:cNvSpPr>
              <a:spLocks noChangeArrowheads="1"/>
            </p:cNvSpPr>
            <p:nvPr/>
          </p:nvSpPr>
          <p:spPr bwMode="auto">
            <a:xfrm>
              <a:off x="7888994" y="4441658"/>
              <a:ext cx="286553" cy="316051"/>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 name="Freeform 1575"/>
            <p:cNvSpPr>
              <a:spLocks noEditPoints="1"/>
            </p:cNvSpPr>
            <p:nvPr/>
          </p:nvSpPr>
          <p:spPr bwMode="auto">
            <a:xfrm>
              <a:off x="7874245" y="4426909"/>
              <a:ext cx="316051" cy="343443"/>
            </a:xfrm>
            <a:custGeom>
              <a:avLst/>
              <a:gdLst/>
              <a:ahLst/>
              <a:cxnLst>
                <a:cxn ang="0">
                  <a:pos x="14" y="14"/>
                </a:cxn>
                <a:cxn ang="0">
                  <a:pos x="14" y="150"/>
                </a:cxn>
                <a:cxn ang="0">
                  <a:pos x="136" y="150"/>
                </a:cxn>
                <a:cxn ang="0">
                  <a:pos x="136" y="14"/>
                </a:cxn>
                <a:cxn ang="0">
                  <a:pos x="14" y="14"/>
                </a:cxn>
                <a:cxn ang="0">
                  <a:pos x="5" y="0"/>
                </a:cxn>
                <a:cxn ang="0">
                  <a:pos x="145" y="0"/>
                </a:cxn>
                <a:cxn ang="0">
                  <a:pos x="147" y="2"/>
                </a:cxn>
                <a:cxn ang="0">
                  <a:pos x="149" y="3"/>
                </a:cxn>
                <a:cxn ang="0">
                  <a:pos x="150" y="7"/>
                </a:cxn>
                <a:cxn ang="0">
                  <a:pos x="150" y="157"/>
                </a:cxn>
                <a:cxn ang="0">
                  <a:pos x="149" y="159"/>
                </a:cxn>
                <a:cxn ang="0">
                  <a:pos x="148" y="161"/>
                </a:cxn>
                <a:cxn ang="0">
                  <a:pos x="146" y="163"/>
                </a:cxn>
                <a:cxn ang="0">
                  <a:pos x="143" y="163"/>
                </a:cxn>
                <a:cxn ang="0">
                  <a:pos x="7" y="163"/>
                </a:cxn>
                <a:cxn ang="0">
                  <a:pos x="3" y="162"/>
                </a:cxn>
                <a:cxn ang="0">
                  <a:pos x="2" y="161"/>
                </a:cxn>
                <a:cxn ang="0">
                  <a:pos x="0" y="157"/>
                </a:cxn>
                <a:cxn ang="0">
                  <a:pos x="0" y="7"/>
                </a:cxn>
                <a:cxn ang="0">
                  <a:pos x="2" y="3"/>
                </a:cxn>
                <a:cxn ang="0">
                  <a:pos x="3" y="2"/>
                </a:cxn>
                <a:cxn ang="0">
                  <a:pos x="5" y="0"/>
                </a:cxn>
              </a:cxnLst>
              <a:rect l="0" t="0" r="r" b="b"/>
              <a:pathLst>
                <a:path w="150" h="163">
                  <a:moveTo>
                    <a:pt x="14" y="14"/>
                  </a:moveTo>
                  <a:lnTo>
                    <a:pt x="14" y="150"/>
                  </a:lnTo>
                  <a:lnTo>
                    <a:pt x="136" y="150"/>
                  </a:lnTo>
                  <a:lnTo>
                    <a:pt x="136" y="14"/>
                  </a:lnTo>
                  <a:lnTo>
                    <a:pt x="14" y="14"/>
                  </a:lnTo>
                  <a:close/>
                  <a:moveTo>
                    <a:pt x="5" y="0"/>
                  </a:moveTo>
                  <a:lnTo>
                    <a:pt x="145" y="0"/>
                  </a:lnTo>
                  <a:lnTo>
                    <a:pt x="147" y="2"/>
                  </a:lnTo>
                  <a:lnTo>
                    <a:pt x="149" y="3"/>
                  </a:lnTo>
                  <a:lnTo>
                    <a:pt x="150" y="7"/>
                  </a:lnTo>
                  <a:lnTo>
                    <a:pt x="150" y="157"/>
                  </a:lnTo>
                  <a:lnTo>
                    <a:pt x="149" y="159"/>
                  </a:lnTo>
                  <a:lnTo>
                    <a:pt x="148" y="161"/>
                  </a:lnTo>
                  <a:lnTo>
                    <a:pt x="146" y="163"/>
                  </a:lnTo>
                  <a:lnTo>
                    <a:pt x="143" y="163"/>
                  </a:lnTo>
                  <a:lnTo>
                    <a:pt x="7" y="163"/>
                  </a:lnTo>
                  <a:lnTo>
                    <a:pt x="3" y="162"/>
                  </a:lnTo>
                  <a:lnTo>
                    <a:pt x="2" y="161"/>
                  </a:lnTo>
                  <a:lnTo>
                    <a:pt x="0" y="157"/>
                  </a:lnTo>
                  <a:lnTo>
                    <a:pt x="0" y="7"/>
                  </a:lnTo>
                  <a:lnTo>
                    <a:pt x="2" y="3"/>
                  </a:lnTo>
                  <a:lnTo>
                    <a:pt x="3" y="2"/>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 name="Freeform 1576"/>
            <p:cNvSpPr>
              <a:spLocks/>
            </p:cNvSpPr>
            <p:nvPr/>
          </p:nvSpPr>
          <p:spPr bwMode="auto">
            <a:xfrm>
              <a:off x="7981703" y="4551223"/>
              <a:ext cx="107457" cy="107458"/>
            </a:xfrm>
            <a:custGeom>
              <a:avLst/>
              <a:gdLst/>
              <a:ahLst/>
              <a:cxnLst>
                <a:cxn ang="0">
                  <a:pos x="21" y="0"/>
                </a:cxn>
                <a:cxn ang="0">
                  <a:pos x="28" y="0"/>
                </a:cxn>
                <a:cxn ang="0">
                  <a:pos x="28" y="23"/>
                </a:cxn>
                <a:cxn ang="0">
                  <a:pos x="51" y="23"/>
                </a:cxn>
                <a:cxn ang="0">
                  <a:pos x="51" y="29"/>
                </a:cxn>
                <a:cxn ang="0">
                  <a:pos x="28" y="29"/>
                </a:cxn>
                <a:cxn ang="0">
                  <a:pos x="28" y="51"/>
                </a:cxn>
                <a:cxn ang="0">
                  <a:pos x="21" y="51"/>
                </a:cxn>
                <a:cxn ang="0">
                  <a:pos x="21" y="29"/>
                </a:cxn>
                <a:cxn ang="0">
                  <a:pos x="0" y="29"/>
                </a:cxn>
                <a:cxn ang="0">
                  <a:pos x="0" y="23"/>
                </a:cxn>
                <a:cxn ang="0">
                  <a:pos x="21" y="23"/>
                </a:cxn>
                <a:cxn ang="0">
                  <a:pos x="21" y="0"/>
                </a:cxn>
              </a:cxnLst>
              <a:rect l="0" t="0" r="r" b="b"/>
              <a:pathLst>
                <a:path w="51" h="51">
                  <a:moveTo>
                    <a:pt x="21" y="0"/>
                  </a:moveTo>
                  <a:lnTo>
                    <a:pt x="28" y="0"/>
                  </a:lnTo>
                  <a:lnTo>
                    <a:pt x="28" y="23"/>
                  </a:lnTo>
                  <a:lnTo>
                    <a:pt x="51" y="23"/>
                  </a:lnTo>
                  <a:lnTo>
                    <a:pt x="51" y="29"/>
                  </a:lnTo>
                  <a:lnTo>
                    <a:pt x="28" y="29"/>
                  </a:lnTo>
                  <a:lnTo>
                    <a:pt x="28" y="51"/>
                  </a:lnTo>
                  <a:lnTo>
                    <a:pt x="21" y="51"/>
                  </a:lnTo>
                  <a:lnTo>
                    <a:pt x="21" y="29"/>
                  </a:lnTo>
                  <a:lnTo>
                    <a:pt x="0" y="29"/>
                  </a:lnTo>
                  <a:lnTo>
                    <a:pt x="0" y="23"/>
                  </a:lnTo>
                  <a:lnTo>
                    <a:pt x="21" y="2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7" name="Rectangle 1577"/>
            <p:cNvSpPr>
              <a:spLocks noChangeArrowheads="1"/>
            </p:cNvSpPr>
            <p:nvPr/>
          </p:nvSpPr>
          <p:spPr bwMode="auto">
            <a:xfrm>
              <a:off x="7581371" y="4936806"/>
              <a:ext cx="286553" cy="313944"/>
            </a:xfrm>
            <a:prstGeom prst="rect">
              <a:avLst/>
            </a:prstGeom>
            <a:solidFill>
              <a:srgbClr val="D98E9D"/>
            </a:solidFill>
            <a:ln w="0">
              <a:solidFill>
                <a:srgbClr val="D98E9D"/>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 name="Freeform 1578"/>
            <p:cNvSpPr>
              <a:spLocks noEditPoints="1"/>
            </p:cNvSpPr>
            <p:nvPr/>
          </p:nvSpPr>
          <p:spPr bwMode="auto">
            <a:xfrm>
              <a:off x="7566622" y="4922057"/>
              <a:ext cx="316051" cy="343443"/>
            </a:xfrm>
            <a:custGeom>
              <a:avLst/>
              <a:gdLst/>
              <a:ahLst/>
              <a:cxnLst>
                <a:cxn ang="0">
                  <a:pos x="14" y="14"/>
                </a:cxn>
                <a:cxn ang="0">
                  <a:pos x="14" y="149"/>
                </a:cxn>
                <a:cxn ang="0">
                  <a:pos x="137" y="149"/>
                </a:cxn>
                <a:cxn ang="0">
                  <a:pos x="137" y="14"/>
                </a:cxn>
                <a:cxn ang="0">
                  <a:pos x="14" y="14"/>
                </a:cxn>
                <a:cxn ang="0">
                  <a:pos x="5" y="0"/>
                </a:cxn>
                <a:cxn ang="0">
                  <a:pos x="145" y="0"/>
                </a:cxn>
                <a:cxn ang="0">
                  <a:pos x="147" y="1"/>
                </a:cxn>
                <a:cxn ang="0">
                  <a:pos x="148" y="3"/>
                </a:cxn>
                <a:cxn ang="0">
                  <a:pos x="150" y="5"/>
                </a:cxn>
                <a:cxn ang="0">
                  <a:pos x="150" y="158"/>
                </a:cxn>
                <a:cxn ang="0">
                  <a:pos x="148" y="160"/>
                </a:cxn>
                <a:cxn ang="0">
                  <a:pos x="147" y="162"/>
                </a:cxn>
                <a:cxn ang="0">
                  <a:pos x="143" y="163"/>
                </a:cxn>
                <a:cxn ang="0">
                  <a:pos x="7" y="163"/>
                </a:cxn>
                <a:cxn ang="0">
                  <a:pos x="3" y="162"/>
                </a:cxn>
                <a:cxn ang="0">
                  <a:pos x="2" y="160"/>
                </a:cxn>
                <a:cxn ang="0">
                  <a:pos x="0" y="156"/>
                </a:cxn>
                <a:cxn ang="0">
                  <a:pos x="0" y="5"/>
                </a:cxn>
                <a:cxn ang="0">
                  <a:pos x="2" y="3"/>
                </a:cxn>
                <a:cxn ang="0">
                  <a:pos x="3" y="1"/>
                </a:cxn>
                <a:cxn ang="0">
                  <a:pos x="5" y="0"/>
                </a:cxn>
              </a:cxnLst>
              <a:rect l="0" t="0" r="r" b="b"/>
              <a:pathLst>
                <a:path w="150" h="163">
                  <a:moveTo>
                    <a:pt x="14" y="14"/>
                  </a:moveTo>
                  <a:lnTo>
                    <a:pt x="14" y="149"/>
                  </a:lnTo>
                  <a:lnTo>
                    <a:pt x="137" y="149"/>
                  </a:lnTo>
                  <a:lnTo>
                    <a:pt x="137" y="14"/>
                  </a:lnTo>
                  <a:lnTo>
                    <a:pt x="14" y="14"/>
                  </a:lnTo>
                  <a:close/>
                  <a:moveTo>
                    <a:pt x="5" y="0"/>
                  </a:moveTo>
                  <a:lnTo>
                    <a:pt x="145" y="0"/>
                  </a:lnTo>
                  <a:lnTo>
                    <a:pt x="147" y="1"/>
                  </a:lnTo>
                  <a:lnTo>
                    <a:pt x="148" y="3"/>
                  </a:lnTo>
                  <a:lnTo>
                    <a:pt x="150" y="5"/>
                  </a:lnTo>
                  <a:lnTo>
                    <a:pt x="150" y="158"/>
                  </a:lnTo>
                  <a:lnTo>
                    <a:pt x="148" y="160"/>
                  </a:lnTo>
                  <a:lnTo>
                    <a:pt x="147" y="162"/>
                  </a:lnTo>
                  <a:lnTo>
                    <a:pt x="143" y="163"/>
                  </a:lnTo>
                  <a:lnTo>
                    <a:pt x="7" y="163"/>
                  </a:lnTo>
                  <a:lnTo>
                    <a:pt x="3" y="162"/>
                  </a:lnTo>
                  <a:lnTo>
                    <a:pt x="2" y="160"/>
                  </a:lnTo>
                  <a:lnTo>
                    <a:pt x="0" y="156"/>
                  </a:lnTo>
                  <a:lnTo>
                    <a:pt x="0" y="5"/>
                  </a:lnTo>
                  <a:lnTo>
                    <a:pt x="2" y="3"/>
                  </a:lnTo>
                  <a:lnTo>
                    <a:pt x="3"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 name="Freeform 1579"/>
            <p:cNvSpPr>
              <a:spLocks/>
            </p:cNvSpPr>
            <p:nvPr/>
          </p:nvSpPr>
          <p:spPr bwMode="auto">
            <a:xfrm>
              <a:off x="7671973" y="5046370"/>
              <a:ext cx="107457" cy="107458"/>
            </a:xfrm>
            <a:custGeom>
              <a:avLst/>
              <a:gdLst/>
              <a:ahLst/>
              <a:cxnLst>
                <a:cxn ang="0">
                  <a:pos x="22" y="0"/>
                </a:cxn>
                <a:cxn ang="0">
                  <a:pos x="29" y="0"/>
                </a:cxn>
                <a:cxn ang="0">
                  <a:pos x="29" y="22"/>
                </a:cxn>
                <a:cxn ang="0">
                  <a:pos x="51" y="22"/>
                </a:cxn>
                <a:cxn ang="0">
                  <a:pos x="51" y="28"/>
                </a:cxn>
                <a:cxn ang="0">
                  <a:pos x="29" y="28"/>
                </a:cxn>
                <a:cxn ang="0">
                  <a:pos x="29" y="51"/>
                </a:cxn>
                <a:cxn ang="0">
                  <a:pos x="22" y="51"/>
                </a:cxn>
                <a:cxn ang="0">
                  <a:pos x="22" y="28"/>
                </a:cxn>
                <a:cxn ang="0">
                  <a:pos x="0" y="28"/>
                </a:cxn>
                <a:cxn ang="0">
                  <a:pos x="0" y="22"/>
                </a:cxn>
                <a:cxn ang="0">
                  <a:pos x="22" y="22"/>
                </a:cxn>
                <a:cxn ang="0">
                  <a:pos x="22" y="0"/>
                </a:cxn>
              </a:cxnLst>
              <a:rect l="0" t="0" r="r" b="b"/>
              <a:pathLst>
                <a:path w="51" h="51">
                  <a:moveTo>
                    <a:pt x="22" y="0"/>
                  </a:moveTo>
                  <a:lnTo>
                    <a:pt x="29" y="0"/>
                  </a:lnTo>
                  <a:lnTo>
                    <a:pt x="29" y="22"/>
                  </a:lnTo>
                  <a:lnTo>
                    <a:pt x="51" y="22"/>
                  </a:lnTo>
                  <a:lnTo>
                    <a:pt x="51" y="28"/>
                  </a:lnTo>
                  <a:lnTo>
                    <a:pt x="29" y="28"/>
                  </a:lnTo>
                  <a:lnTo>
                    <a:pt x="29" y="51"/>
                  </a:lnTo>
                  <a:lnTo>
                    <a:pt x="22" y="51"/>
                  </a:lnTo>
                  <a:lnTo>
                    <a:pt x="22" y="28"/>
                  </a:lnTo>
                  <a:lnTo>
                    <a:pt x="0" y="28"/>
                  </a:lnTo>
                  <a:lnTo>
                    <a:pt x="0" y="22"/>
                  </a:lnTo>
                  <a:lnTo>
                    <a:pt x="22" y="22"/>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 name="Rectangle 1580"/>
            <p:cNvSpPr>
              <a:spLocks noChangeArrowheads="1"/>
            </p:cNvSpPr>
            <p:nvPr/>
          </p:nvSpPr>
          <p:spPr bwMode="auto">
            <a:xfrm>
              <a:off x="7526589" y="3175345"/>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 name="Freeform 1581"/>
            <p:cNvSpPr>
              <a:spLocks noEditPoints="1"/>
            </p:cNvSpPr>
            <p:nvPr/>
          </p:nvSpPr>
          <p:spPr bwMode="auto">
            <a:xfrm>
              <a:off x="7511840" y="3160596"/>
              <a:ext cx="313944" cy="343443"/>
            </a:xfrm>
            <a:custGeom>
              <a:avLst/>
              <a:gdLst/>
              <a:ahLst/>
              <a:cxnLst>
                <a:cxn ang="0">
                  <a:pos x="13" y="14"/>
                </a:cxn>
                <a:cxn ang="0">
                  <a:pos x="13" y="149"/>
                </a:cxn>
                <a:cxn ang="0">
                  <a:pos x="136" y="149"/>
                </a:cxn>
                <a:cxn ang="0">
                  <a:pos x="136" y="14"/>
                </a:cxn>
                <a:cxn ang="0">
                  <a:pos x="13" y="14"/>
                </a:cxn>
                <a:cxn ang="0">
                  <a:pos x="7" y="0"/>
                </a:cxn>
                <a:cxn ang="0">
                  <a:pos x="143" y="0"/>
                </a:cxn>
                <a:cxn ang="0">
                  <a:pos x="145" y="1"/>
                </a:cxn>
                <a:cxn ang="0">
                  <a:pos x="146" y="1"/>
                </a:cxn>
                <a:cxn ang="0">
                  <a:pos x="148" y="3"/>
                </a:cxn>
                <a:cxn ang="0">
                  <a:pos x="149" y="5"/>
                </a:cxn>
                <a:cxn ang="0">
                  <a:pos x="149" y="158"/>
                </a:cxn>
                <a:cxn ang="0">
                  <a:pos x="148" y="160"/>
                </a:cxn>
                <a:cxn ang="0">
                  <a:pos x="146" y="162"/>
                </a:cxn>
                <a:cxn ang="0">
                  <a:pos x="145" y="162"/>
                </a:cxn>
                <a:cxn ang="0">
                  <a:pos x="143" y="163"/>
                </a:cxn>
                <a:cxn ang="0">
                  <a:pos x="7" y="163"/>
                </a:cxn>
                <a:cxn ang="0">
                  <a:pos x="3" y="162"/>
                </a:cxn>
                <a:cxn ang="0">
                  <a:pos x="1" y="160"/>
                </a:cxn>
                <a:cxn ang="0">
                  <a:pos x="0" y="156"/>
                </a:cxn>
                <a:cxn ang="0">
                  <a:pos x="0" y="7"/>
                </a:cxn>
                <a:cxn ang="0">
                  <a:pos x="1" y="4"/>
                </a:cxn>
                <a:cxn ang="0">
                  <a:pos x="2" y="2"/>
                </a:cxn>
                <a:cxn ang="0">
                  <a:pos x="4" y="1"/>
                </a:cxn>
                <a:cxn ang="0">
                  <a:pos x="7" y="0"/>
                </a:cxn>
              </a:cxnLst>
              <a:rect l="0" t="0" r="r" b="b"/>
              <a:pathLst>
                <a:path w="149" h="163">
                  <a:moveTo>
                    <a:pt x="13" y="14"/>
                  </a:moveTo>
                  <a:lnTo>
                    <a:pt x="13" y="149"/>
                  </a:lnTo>
                  <a:lnTo>
                    <a:pt x="136" y="149"/>
                  </a:lnTo>
                  <a:lnTo>
                    <a:pt x="136" y="14"/>
                  </a:lnTo>
                  <a:lnTo>
                    <a:pt x="13" y="14"/>
                  </a:lnTo>
                  <a:close/>
                  <a:moveTo>
                    <a:pt x="7" y="0"/>
                  </a:moveTo>
                  <a:lnTo>
                    <a:pt x="143" y="0"/>
                  </a:lnTo>
                  <a:lnTo>
                    <a:pt x="145" y="1"/>
                  </a:lnTo>
                  <a:lnTo>
                    <a:pt x="146" y="1"/>
                  </a:lnTo>
                  <a:lnTo>
                    <a:pt x="148" y="3"/>
                  </a:lnTo>
                  <a:lnTo>
                    <a:pt x="149" y="5"/>
                  </a:lnTo>
                  <a:lnTo>
                    <a:pt x="149" y="158"/>
                  </a:lnTo>
                  <a:lnTo>
                    <a:pt x="148" y="160"/>
                  </a:lnTo>
                  <a:lnTo>
                    <a:pt x="146" y="162"/>
                  </a:lnTo>
                  <a:lnTo>
                    <a:pt x="145" y="162"/>
                  </a:lnTo>
                  <a:lnTo>
                    <a:pt x="143" y="163"/>
                  </a:lnTo>
                  <a:lnTo>
                    <a:pt x="7" y="163"/>
                  </a:lnTo>
                  <a:lnTo>
                    <a:pt x="3" y="162"/>
                  </a:lnTo>
                  <a:lnTo>
                    <a:pt x="1" y="160"/>
                  </a:lnTo>
                  <a:lnTo>
                    <a:pt x="0" y="156"/>
                  </a:lnTo>
                  <a:lnTo>
                    <a:pt x="0" y="7"/>
                  </a:lnTo>
                  <a:lnTo>
                    <a:pt x="1" y="4"/>
                  </a:lnTo>
                  <a:lnTo>
                    <a:pt x="2" y="2"/>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 name="Freeform 1582"/>
            <p:cNvSpPr>
              <a:spLocks/>
            </p:cNvSpPr>
            <p:nvPr/>
          </p:nvSpPr>
          <p:spPr bwMode="auto">
            <a:xfrm>
              <a:off x="7615083" y="3289124"/>
              <a:ext cx="96922" cy="92708"/>
            </a:xfrm>
            <a:custGeom>
              <a:avLst/>
              <a:gdLst/>
              <a:ahLst/>
              <a:cxnLst>
                <a:cxn ang="0">
                  <a:pos x="0" y="0"/>
                </a:cxn>
                <a:cxn ang="0">
                  <a:pos x="23" y="18"/>
                </a:cxn>
                <a:cxn ang="0">
                  <a:pos x="46" y="0"/>
                </a:cxn>
                <a:cxn ang="0">
                  <a:pos x="46" y="9"/>
                </a:cxn>
                <a:cxn ang="0">
                  <a:pos x="28" y="22"/>
                </a:cxn>
                <a:cxn ang="0">
                  <a:pos x="46" y="35"/>
                </a:cxn>
                <a:cxn ang="0">
                  <a:pos x="46" y="44"/>
                </a:cxn>
                <a:cxn ang="0">
                  <a:pos x="23" y="26"/>
                </a:cxn>
                <a:cxn ang="0">
                  <a:pos x="0" y="44"/>
                </a:cxn>
                <a:cxn ang="0">
                  <a:pos x="0" y="35"/>
                </a:cxn>
                <a:cxn ang="0">
                  <a:pos x="18" y="22"/>
                </a:cxn>
                <a:cxn ang="0">
                  <a:pos x="0" y="9"/>
                </a:cxn>
                <a:cxn ang="0">
                  <a:pos x="0" y="0"/>
                </a:cxn>
              </a:cxnLst>
              <a:rect l="0" t="0" r="r" b="b"/>
              <a:pathLst>
                <a:path w="46" h="44">
                  <a:moveTo>
                    <a:pt x="0" y="0"/>
                  </a:moveTo>
                  <a:lnTo>
                    <a:pt x="23" y="18"/>
                  </a:lnTo>
                  <a:lnTo>
                    <a:pt x="46" y="0"/>
                  </a:lnTo>
                  <a:lnTo>
                    <a:pt x="46" y="9"/>
                  </a:lnTo>
                  <a:lnTo>
                    <a:pt x="28" y="22"/>
                  </a:lnTo>
                  <a:lnTo>
                    <a:pt x="46" y="35"/>
                  </a:lnTo>
                  <a:lnTo>
                    <a:pt x="46" y="44"/>
                  </a:lnTo>
                  <a:lnTo>
                    <a:pt x="23" y="26"/>
                  </a:lnTo>
                  <a:lnTo>
                    <a:pt x="0" y="44"/>
                  </a:lnTo>
                  <a:lnTo>
                    <a:pt x="0" y="35"/>
                  </a:lnTo>
                  <a:lnTo>
                    <a:pt x="18" y="22"/>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 name="Rectangle 1583"/>
            <p:cNvSpPr>
              <a:spLocks noChangeArrowheads="1"/>
            </p:cNvSpPr>
            <p:nvPr/>
          </p:nvSpPr>
          <p:spPr bwMode="auto">
            <a:xfrm>
              <a:off x="7035656" y="4020256"/>
              <a:ext cx="286553" cy="313944"/>
            </a:xfrm>
            <a:prstGeom prst="rect">
              <a:avLst/>
            </a:prstGeom>
            <a:solidFill>
              <a:srgbClr val="91EBE0"/>
            </a:solidFill>
            <a:ln w="0">
              <a:solidFill>
                <a:srgbClr val="91EBE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 name="Freeform 1584"/>
            <p:cNvSpPr>
              <a:spLocks noEditPoints="1"/>
            </p:cNvSpPr>
            <p:nvPr/>
          </p:nvSpPr>
          <p:spPr bwMode="auto">
            <a:xfrm>
              <a:off x="7023014" y="4005507"/>
              <a:ext cx="313944" cy="343443"/>
            </a:xfrm>
            <a:custGeom>
              <a:avLst/>
              <a:gdLst/>
              <a:ahLst/>
              <a:cxnLst>
                <a:cxn ang="0">
                  <a:pos x="13" y="14"/>
                </a:cxn>
                <a:cxn ang="0">
                  <a:pos x="13" y="149"/>
                </a:cxn>
                <a:cxn ang="0">
                  <a:pos x="136" y="149"/>
                </a:cxn>
                <a:cxn ang="0">
                  <a:pos x="136" y="14"/>
                </a:cxn>
                <a:cxn ang="0">
                  <a:pos x="13" y="14"/>
                </a:cxn>
                <a:cxn ang="0">
                  <a:pos x="6" y="0"/>
                </a:cxn>
                <a:cxn ang="0">
                  <a:pos x="142" y="0"/>
                </a:cxn>
                <a:cxn ang="0">
                  <a:pos x="146" y="1"/>
                </a:cxn>
                <a:cxn ang="0">
                  <a:pos x="147" y="3"/>
                </a:cxn>
                <a:cxn ang="0">
                  <a:pos x="149" y="5"/>
                </a:cxn>
                <a:cxn ang="0">
                  <a:pos x="149" y="158"/>
                </a:cxn>
                <a:cxn ang="0">
                  <a:pos x="147" y="160"/>
                </a:cxn>
                <a:cxn ang="0">
                  <a:pos x="146" y="162"/>
                </a:cxn>
                <a:cxn ang="0">
                  <a:pos x="142" y="163"/>
                </a:cxn>
                <a:cxn ang="0">
                  <a:pos x="6" y="163"/>
                </a:cxn>
                <a:cxn ang="0">
                  <a:pos x="2" y="162"/>
                </a:cxn>
                <a:cxn ang="0">
                  <a:pos x="1" y="160"/>
                </a:cxn>
                <a:cxn ang="0">
                  <a:pos x="0" y="156"/>
                </a:cxn>
                <a:cxn ang="0">
                  <a:pos x="0" y="5"/>
                </a:cxn>
                <a:cxn ang="0">
                  <a:pos x="1" y="3"/>
                </a:cxn>
                <a:cxn ang="0">
                  <a:pos x="2" y="1"/>
                </a:cxn>
                <a:cxn ang="0">
                  <a:pos x="6" y="0"/>
                </a:cxn>
              </a:cxnLst>
              <a:rect l="0" t="0" r="r" b="b"/>
              <a:pathLst>
                <a:path w="149" h="163">
                  <a:moveTo>
                    <a:pt x="13" y="14"/>
                  </a:moveTo>
                  <a:lnTo>
                    <a:pt x="13" y="149"/>
                  </a:lnTo>
                  <a:lnTo>
                    <a:pt x="136" y="149"/>
                  </a:lnTo>
                  <a:lnTo>
                    <a:pt x="136" y="14"/>
                  </a:lnTo>
                  <a:lnTo>
                    <a:pt x="13" y="14"/>
                  </a:lnTo>
                  <a:close/>
                  <a:moveTo>
                    <a:pt x="6" y="0"/>
                  </a:moveTo>
                  <a:lnTo>
                    <a:pt x="142" y="0"/>
                  </a:lnTo>
                  <a:lnTo>
                    <a:pt x="146" y="1"/>
                  </a:lnTo>
                  <a:lnTo>
                    <a:pt x="147" y="3"/>
                  </a:lnTo>
                  <a:lnTo>
                    <a:pt x="149" y="5"/>
                  </a:lnTo>
                  <a:lnTo>
                    <a:pt x="149" y="158"/>
                  </a:lnTo>
                  <a:lnTo>
                    <a:pt x="147" y="160"/>
                  </a:lnTo>
                  <a:lnTo>
                    <a:pt x="146" y="162"/>
                  </a:lnTo>
                  <a:lnTo>
                    <a:pt x="142" y="163"/>
                  </a:lnTo>
                  <a:lnTo>
                    <a:pt x="6" y="163"/>
                  </a:lnTo>
                  <a:lnTo>
                    <a:pt x="2" y="162"/>
                  </a:lnTo>
                  <a:lnTo>
                    <a:pt x="1" y="160"/>
                  </a:lnTo>
                  <a:lnTo>
                    <a:pt x="0" y="156"/>
                  </a:lnTo>
                  <a:lnTo>
                    <a:pt x="0" y="5"/>
                  </a:lnTo>
                  <a:lnTo>
                    <a:pt x="1" y="3"/>
                  </a:lnTo>
                  <a:lnTo>
                    <a:pt x="2"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 name="Freeform 1585"/>
            <p:cNvSpPr>
              <a:spLocks/>
            </p:cNvSpPr>
            <p:nvPr/>
          </p:nvSpPr>
          <p:spPr bwMode="auto">
            <a:xfrm>
              <a:off x="7124150" y="4134035"/>
              <a:ext cx="96922" cy="92708"/>
            </a:xfrm>
            <a:custGeom>
              <a:avLst/>
              <a:gdLst/>
              <a:ahLst/>
              <a:cxnLst>
                <a:cxn ang="0">
                  <a:pos x="0" y="0"/>
                </a:cxn>
                <a:cxn ang="0">
                  <a:pos x="23" y="17"/>
                </a:cxn>
                <a:cxn ang="0">
                  <a:pos x="46" y="0"/>
                </a:cxn>
                <a:cxn ang="0">
                  <a:pos x="46" y="9"/>
                </a:cxn>
                <a:cxn ang="0">
                  <a:pos x="29" y="22"/>
                </a:cxn>
                <a:cxn ang="0">
                  <a:pos x="46" y="35"/>
                </a:cxn>
                <a:cxn ang="0">
                  <a:pos x="46" y="44"/>
                </a:cxn>
                <a:cxn ang="0">
                  <a:pos x="23" y="26"/>
                </a:cxn>
                <a:cxn ang="0">
                  <a:pos x="0" y="44"/>
                </a:cxn>
                <a:cxn ang="0">
                  <a:pos x="0" y="34"/>
                </a:cxn>
                <a:cxn ang="0">
                  <a:pos x="18" y="21"/>
                </a:cxn>
                <a:cxn ang="0">
                  <a:pos x="0" y="9"/>
                </a:cxn>
                <a:cxn ang="0">
                  <a:pos x="0" y="0"/>
                </a:cxn>
              </a:cxnLst>
              <a:rect l="0" t="0" r="r" b="b"/>
              <a:pathLst>
                <a:path w="46" h="44">
                  <a:moveTo>
                    <a:pt x="0" y="0"/>
                  </a:moveTo>
                  <a:lnTo>
                    <a:pt x="23" y="17"/>
                  </a:lnTo>
                  <a:lnTo>
                    <a:pt x="46" y="0"/>
                  </a:lnTo>
                  <a:lnTo>
                    <a:pt x="46" y="9"/>
                  </a:lnTo>
                  <a:lnTo>
                    <a:pt x="29" y="22"/>
                  </a:lnTo>
                  <a:lnTo>
                    <a:pt x="46" y="35"/>
                  </a:lnTo>
                  <a:lnTo>
                    <a:pt x="46" y="44"/>
                  </a:lnTo>
                  <a:lnTo>
                    <a:pt x="23" y="26"/>
                  </a:lnTo>
                  <a:lnTo>
                    <a:pt x="0" y="44"/>
                  </a:lnTo>
                  <a:lnTo>
                    <a:pt x="0" y="34"/>
                  </a:lnTo>
                  <a:lnTo>
                    <a:pt x="18" y="21"/>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 name="Freeform 1586"/>
            <p:cNvSpPr>
              <a:spLocks/>
            </p:cNvSpPr>
            <p:nvPr/>
          </p:nvSpPr>
          <p:spPr bwMode="auto">
            <a:xfrm>
              <a:off x="7096759" y="1972243"/>
              <a:ext cx="101136" cy="290767"/>
            </a:xfrm>
            <a:custGeom>
              <a:avLst/>
              <a:gdLst/>
              <a:ahLst/>
              <a:cxnLst>
                <a:cxn ang="0">
                  <a:pos x="31" y="0"/>
                </a:cxn>
                <a:cxn ang="0">
                  <a:pos x="36" y="10"/>
                </a:cxn>
                <a:cxn ang="0">
                  <a:pos x="42" y="21"/>
                </a:cxn>
                <a:cxn ang="0">
                  <a:pos x="46" y="34"/>
                </a:cxn>
                <a:cxn ang="0">
                  <a:pos x="46" y="36"/>
                </a:cxn>
                <a:cxn ang="0">
                  <a:pos x="48" y="43"/>
                </a:cxn>
                <a:cxn ang="0">
                  <a:pos x="48" y="51"/>
                </a:cxn>
                <a:cxn ang="0">
                  <a:pos x="48" y="59"/>
                </a:cxn>
                <a:cxn ang="0">
                  <a:pos x="47" y="68"/>
                </a:cxn>
                <a:cxn ang="0">
                  <a:pos x="46" y="71"/>
                </a:cxn>
                <a:cxn ang="0">
                  <a:pos x="44" y="80"/>
                </a:cxn>
                <a:cxn ang="0">
                  <a:pos x="41" y="90"/>
                </a:cxn>
                <a:cxn ang="0">
                  <a:pos x="37" y="100"/>
                </a:cxn>
                <a:cxn ang="0">
                  <a:pos x="31" y="111"/>
                </a:cxn>
                <a:cxn ang="0">
                  <a:pos x="23" y="123"/>
                </a:cxn>
                <a:cxn ang="0">
                  <a:pos x="21" y="126"/>
                </a:cxn>
                <a:cxn ang="0">
                  <a:pos x="12" y="138"/>
                </a:cxn>
                <a:cxn ang="0">
                  <a:pos x="0" y="128"/>
                </a:cxn>
                <a:cxn ang="0">
                  <a:pos x="10" y="114"/>
                </a:cxn>
                <a:cxn ang="0">
                  <a:pos x="16" y="105"/>
                </a:cxn>
                <a:cxn ang="0">
                  <a:pos x="22" y="94"/>
                </a:cxn>
                <a:cxn ang="0">
                  <a:pos x="26" y="84"/>
                </a:cxn>
                <a:cxn ang="0">
                  <a:pos x="29" y="74"/>
                </a:cxn>
                <a:cxn ang="0">
                  <a:pos x="31" y="68"/>
                </a:cxn>
                <a:cxn ang="0">
                  <a:pos x="32" y="59"/>
                </a:cxn>
                <a:cxn ang="0">
                  <a:pos x="32" y="51"/>
                </a:cxn>
                <a:cxn ang="0">
                  <a:pos x="31" y="43"/>
                </a:cxn>
                <a:cxn ang="0">
                  <a:pos x="31" y="40"/>
                </a:cxn>
                <a:cxn ang="0">
                  <a:pos x="27" y="27"/>
                </a:cxn>
                <a:cxn ang="0">
                  <a:pos x="21" y="16"/>
                </a:cxn>
                <a:cxn ang="0">
                  <a:pos x="17" y="8"/>
                </a:cxn>
                <a:cxn ang="0">
                  <a:pos x="31" y="0"/>
                </a:cxn>
              </a:cxnLst>
              <a:rect l="0" t="0" r="r" b="b"/>
              <a:pathLst>
                <a:path w="48" h="138">
                  <a:moveTo>
                    <a:pt x="31" y="0"/>
                  </a:moveTo>
                  <a:lnTo>
                    <a:pt x="36" y="10"/>
                  </a:lnTo>
                  <a:lnTo>
                    <a:pt x="42" y="21"/>
                  </a:lnTo>
                  <a:lnTo>
                    <a:pt x="46" y="34"/>
                  </a:lnTo>
                  <a:lnTo>
                    <a:pt x="46" y="36"/>
                  </a:lnTo>
                  <a:lnTo>
                    <a:pt x="48" y="43"/>
                  </a:lnTo>
                  <a:lnTo>
                    <a:pt x="48" y="51"/>
                  </a:lnTo>
                  <a:lnTo>
                    <a:pt x="48" y="59"/>
                  </a:lnTo>
                  <a:lnTo>
                    <a:pt x="47" y="68"/>
                  </a:lnTo>
                  <a:lnTo>
                    <a:pt x="46" y="71"/>
                  </a:lnTo>
                  <a:lnTo>
                    <a:pt x="44" y="80"/>
                  </a:lnTo>
                  <a:lnTo>
                    <a:pt x="41" y="90"/>
                  </a:lnTo>
                  <a:lnTo>
                    <a:pt x="37" y="100"/>
                  </a:lnTo>
                  <a:lnTo>
                    <a:pt x="31" y="111"/>
                  </a:lnTo>
                  <a:lnTo>
                    <a:pt x="23" y="123"/>
                  </a:lnTo>
                  <a:lnTo>
                    <a:pt x="21" y="126"/>
                  </a:lnTo>
                  <a:lnTo>
                    <a:pt x="12" y="138"/>
                  </a:lnTo>
                  <a:lnTo>
                    <a:pt x="0" y="128"/>
                  </a:lnTo>
                  <a:lnTo>
                    <a:pt x="10" y="114"/>
                  </a:lnTo>
                  <a:lnTo>
                    <a:pt x="16" y="105"/>
                  </a:lnTo>
                  <a:lnTo>
                    <a:pt x="22" y="94"/>
                  </a:lnTo>
                  <a:lnTo>
                    <a:pt x="26" y="84"/>
                  </a:lnTo>
                  <a:lnTo>
                    <a:pt x="29" y="74"/>
                  </a:lnTo>
                  <a:lnTo>
                    <a:pt x="31" y="68"/>
                  </a:lnTo>
                  <a:lnTo>
                    <a:pt x="32" y="59"/>
                  </a:lnTo>
                  <a:lnTo>
                    <a:pt x="32" y="51"/>
                  </a:lnTo>
                  <a:lnTo>
                    <a:pt x="31" y="43"/>
                  </a:lnTo>
                  <a:lnTo>
                    <a:pt x="31" y="40"/>
                  </a:lnTo>
                  <a:lnTo>
                    <a:pt x="27" y="27"/>
                  </a:lnTo>
                  <a:lnTo>
                    <a:pt x="21" y="16"/>
                  </a:lnTo>
                  <a:lnTo>
                    <a:pt x="17" y="8"/>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7" name="Freeform 1587"/>
            <p:cNvSpPr>
              <a:spLocks/>
            </p:cNvSpPr>
            <p:nvPr/>
          </p:nvSpPr>
          <p:spPr bwMode="auto">
            <a:xfrm>
              <a:off x="7056726" y="2182944"/>
              <a:ext cx="122207" cy="132742"/>
            </a:xfrm>
            <a:custGeom>
              <a:avLst/>
              <a:gdLst/>
              <a:ahLst/>
              <a:cxnLst>
                <a:cxn ang="0">
                  <a:pos x="11" y="0"/>
                </a:cxn>
                <a:cxn ang="0">
                  <a:pos x="28" y="28"/>
                </a:cxn>
                <a:cxn ang="0">
                  <a:pos x="58" y="39"/>
                </a:cxn>
                <a:cxn ang="0">
                  <a:pos x="44" y="43"/>
                </a:cxn>
                <a:cxn ang="0">
                  <a:pos x="29" y="48"/>
                </a:cxn>
                <a:cxn ang="0">
                  <a:pos x="14" y="55"/>
                </a:cxn>
                <a:cxn ang="0">
                  <a:pos x="0" y="63"/>
                </a:cxn>
                <a:cxn ang="0">
                  <a:pos x="5" y="48"/>
                </a:cxn>
                <a:cxn ang="0">
                  <a:pos x="9" y="31"/>
                </a:cxn>
                <a:cxn ang="0">
                  <a:pos x="11" y="15"/>
                </a:cxn>
                <a:cxn ang="0">
                  <a:pos x="11" y="0"/>
                </a:cxn>
              </a:cxnLst>
              <a:rect l="0" t="0" r="r" b="b"/>
              <a:pathLst>
                <a:path w="58" h="63">
                  <a:moveTo>
                    <a:pt x="11" y="0"/>
                  </a:moveTo>
                  <a:lnTo>
                    <a:pt x="28" y="28"/>
                  </a:lnTo>
                  <a:lnTo>
                    <a:pt x="58" y="39"/>
                  </a:lnTo>
                  <a:lnTo>
                    <a:pt x="44" y="43"/>
                  </a:lnTo>
                  <a:lnTo>
                    <a:pt x="29" y="48"/>
                  </a:lnTo>
                  <a:lnTo>
                    <a:pt x="14" y="55"/>
                  </a:lnTo>
                  <a:lnTo>
                    <a:pt x="0" y="63"/>
                  </a:lnTo>
                  <a:lnTo>
                    <a:pt x="5" y="48"/>
                  </a:lnTo>
                  <a:lnTo>
                    <a:pt x="9" y="31"/>
                  </a:lnTo>
                  <a:lnTo>
                    <a:pt x="11" y="15"/>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 name="Freeform 1588"/>
            <p:cNvSpPr>
              <a:spLocks/>
            </p:cNvSpPr>
            <p:nvPr/>
          </p:nvSpPr>
          <p:spPr bwMode="auto">
            <a:xfrm>
              <a:off x="6846025" y="1972243"/>
              <a:ext cx="103243" cy="290767"/>
            </a:xfrm>
            <a:custGeom>
              <a:avLst/>
              <a:gdLst/>
              <a:ahLst/>
              <a:cxnLst>
                <a:cxn ang="0">
                  <a:pos x="18" y="0"/>
                </a:cxn>
                <a:cxn ang="0">
                  <a:pos x="32" y="8"/>
                </a:cxn>
                <a:cxn ang="0">
                  <a:pos x="28" y="16"/>
                </a:cxn>
                <a:cxn ang="0">
                  <a:pos x="22" y="27"/>
                </a:cxn>
                <a:cxn ang="0">
                  <a:pos x="18" y="40"/>
                </a:cxn>
                <a:cxn ang="0">
                  <a:pos x="17" y="43"/>
                </a:cxn>
                <a:cxn ang="0">
                  <a:pos x="17" y="51"/>
                </a:cxn>
                <a:cxn ang="0">
                  <a:pos x="17" y="59"/>
                </a:cxn>
                <a:cxn ang="0">
                  <a:pos x="18" y="68"/>
                </a:cxn>
                <a:cxn ang="0">
                  <a:pos x="20" y="74"/>
                </a:cxn>
                <a:cxn ang="0">
                  <a:pos x="23" y="84"/>
                </a:cxn>
                <a:cxn ang="0">
                  <a:pos x="28" y="94"/>
                </a:cxn>
                <a:cxn ang="0">
                  <a:pos x="34" y="105"/>
                </a:cxn>
                <a:cxn ang="0">
                  <a:pos x="40" y="114"/>
                </a:cxn>
                <a:cxn ang="0">
                  <a:pos x="49" y="128"/>
                </a:cxn>
                <a:cxn ang="0">
                  <a:pos x="37" y="138"/>
                </a:cxn>
                <a:cxn ang="0">
                  <a:pos x="28" y="126"/>
                </a:cxn>
                <a:cxn ang="0">
                  <a:pos x="26" y="123"/>
                </a:cxn>
                <a:cxn ang="0">
                  <a:pos x="19" y="111"/>
                </a:cxn>
                <a:cxn ang="0">
                  <a:pos x="13" y="100"/>
                </a:cxn>
                <a:cxn ang="0">
                  <a:pos x="8" y="90"/>
                </a:cxn>
                <a:cxn ang="0">
                  <a:pos x="5" y="80"/>
                </a:cxn>
                <a:cxn ang="0">
                  <a:pos x="2" y="71"/>
                </a:cxn>
                <a:cxn ang="0">
                  <a:pos x="2" y="68"/>
                </a:cxn>
                <a:cxn ang="0">
                  <a:pos x="1" y="59"/>
                </a:cxn>
                <a:cxn ang="0">
                  <a:pos x="0" y="51"/>
                </a:cxn>
                <a:cxn ang="0">
                  <a:pos x="1" y="43"/>
                </a:cxn>
                <a:cxn ang="0">
                  <a:pos x="2" y="36"/>
                </a:cxn>
                <a:cxn ang="0">
                  <a:pos x="3" y="34"/>
                </a:cxn>
                <a:cxn ang="0">
                  <a:pos x="7" y="21"/>
                </a:cxn>
                <a:cxn ang="0">
                  <a:pos x="13" y="10"/>
                </a:cxn>
                <a:cxn ang="0">
                  <a:pos x="18" y="0"/>
                </a:cxn>
              </a:cxnLst>
              <a:rect l="0" t="0" r="r" b="b"/>
              <a:pathLst>
                <a:path w="49" h="138">
                  <a:moveTo>
                    <a:pt x="18" y="0"/>
                  </a:moveTo>
                  <a:lnTo>
                    <a:pt x="32" y="8"/>
                  </a:lnTo>
                  <a:lnTo>
                    <a:pt x="28" y="16"/>
                  </a:lnTo>
                  <a:lnTo>
                    <a:pt x="22" y="27"/>
                  </a:lnTo>
                  <a:lnTo>
                    <a:pt x="18" y="40"/>
                  </a:lnTo>
                  <a:lnTo>
                    <a:pt x="17" y="43"/>
                  </a:lnTo>
                  <a:lnTo>
                    <a:pt x="17" y="51"/>
                  </a:lnTo>
                  <a:lnTo>
                    <a:pt x="17" y="59"/>
                  </a:lnTo>
                  <a:lnTo>
                    <a:pt x="18" y="68"/>
                  </a:lnTo>
                  <a:lnTo>
                    <a:pt x="20" y="74"/>
                  </a:lnTo>
                  <a:lnTo>
                    <a:pt x="23" y="84"/>
                  </a:lnTo>
                  <a:lnTo>
                    <a:pt x="28" y="94"/>
                  </a:lnTo>
                  <a:lnTo>
                    <a:pt x="34" y="105"/>
                  </a:lnTo>
                  <a:lnTo>
                    <a:pt x="40" y="114"/>
                  </a:lnTo>
                  <a:lnTo>
                    <a:pt x="49" y="128"/>
                  </a:lnTo>
                  <a:lnTo>
                    <a:pt x="37" y="138"/>
                  </a:lnTo>
                  <a:lnTo>
                    <a:pt x="28" y="126"/>
                  </a:lnTo>
                  <a:lnTo>
                    <a:pt x="26" y="123"/>
                  </a:lnTo>
                  <a:lnTo>
                    <a:pt x="19" y="111"/>
                  </a:lnTo>
                  <a:lnTo>
                    <a:pt x="13" y="100"/>
                  </a:lnTo>
                  <a:lnTo>
                    <a:pt x="8" y="90"/>
                  </a:lnTo>
                  <a:lnTo>
                    <a:pt x="5" y="80"/>
                  </a:lnTo>
                  <a:lnTo>
                    <a:pt x="2" y="71"/>
                  </a:lnTo>
                  <a:lnTo>
                    <a:pt x="2" y="68"/>
                  </a:lnTo>
                  <a:lnTo>
                    <a:pt x="1" y="59"/>
                  </a:lnTo>
                  <a:lnTo>
                    <a:pt x="0" y="51"/>
                  </a:lnTo>
                  <a:lnTo>
                    <a:pt x="1" y="43"/>
                  </a:lnTo>
                  <a:lnTo>
                    <a:pt x="2" y="36"/>
                  </a:lnTo>
                  <a:lnTo>
                    <a:pt x="3" y="34"/>
                  </a:lnTo>
                  <a:lnTo>
                    <a:pt x="7" y="21"/>
                  </a:lnTo>
                  <a:lnTo>
                    <a:pt x="13" y="10"/>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9" name="Freeform 1589"/>
            <p:cNvSpPr>
              <a:spLocks/>
            </p:cNvSpPr>
            <p:nvPr/>
          </p:nvSpPr>
          <p:spPr bwMode="auto">
            <a:xfrm>
              <a:off x="6864988" y="2182944"/>
              <a:ext cx="124314" cy="132742"/>
            </a:xfrm>
            <a:custGeom>
              <a:avLst/>
              <a:gdLst/>
              <a:ahLst/>
              <a:cxnLst>
                <a:cxn ang="0">
                  <a:pos x="48" y="0"/>
                </a:cxn>
                <a:cxn ang="0">
                  <a:pos x="49" y="15"/>
                </a:cxn>
                <a:cxn ang="0">
                  <a:pos x="51" y="31"/>
                </a:cxn>
                <a:cxn ang="0">
                  <a:pos x="55" y="48"/>
                </a:cxn>
                <a:cxn ang="0">
                  <a:pos x="59" y="63"/>
                </a:cxn>
                <a:cxn ang="0">
                  <a:pos x="45" y="55"/>
                </a:cxn>
                <a:cxn ang="0">
                  <a:pos x="30" y="48"/>
                </a:cxn>
                <a:cxn ang="0">
                  <a:pos x="15" y="43"/>
                </a:cxn>
                <a:cxn ang="0">
                  <a:pos x="0" y="39"/>
                </a:cxn>
                <a:cxn ang="0">
                  <a:pos x="31" y="28"/>
                </a:cxn>
                <a:cxn ang="0">
                  <a:pos x="48" y="0"/>
                </a:cxn>
              </a:cxnLst>
              <a:rect l="0" t="0" r="r" b="b"/>
              <a:pathLst>
                <a:path w="59" h="63">
                  <a:moveTo>
                    <a:pt x="48" y="0"/>
                  </a:moveTo>
                  <a:lnTo>
                    <a:pt x="49" y="15"/>
                  </a:lnTo>
                  <a:lnTo>
                    <a:pt x="51" y="31"/>
                  </a:lnTo>
                  <a:lnTo>
                    <a:pt x="55" y="48"/>
                  </a:lnTo>
                  <a:lnTo>
                    <a:pt x="59" y="63"/>
                  </a:lnTo>
                  <a:lnTo>
                    <a:pt x="45" y="55"/>
                  </a:lnTo>
                  <a:lnTo>
                    <a:pt x="30" y="48"/>
                  </a:lnTo>
                  <a:lnTo>
                    <a:pt x="15" y="43"/>
                  </a:lnTo>
                  <a:lnTo>
                    <a:pt x="0" y="39"/>
                  </a:lnTo>
                  <a:lnTo>
                    <a:pt x="31" y="28"/>
                  </a:lnTo>
                  <a:lnTo>
                    <a:pt x="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 name="Freeform 1590"/>
            <p:cNvSpPr>
              <a:spLocks/>
            </p:cNvSpPr>
            <p:nvPr/>
          </p:nvSpPr>
          <p:spPr bwMode="auto">
            <a:xfrm>
              <a:off x="7693043" y="1972243"/>
              <a:ext cx="103243" cy="290767"/>
            </a:xfrm>
            <a:custGeom>
              <a:avLst/>
              <a:gdLst/>
              <a:ahLst/>
              <a:cxnLst>
                <a:cxn ang="0">
                  <a:pos x="31" y="0"/>
                </a:cxn>
                <a:cxn ang="0">
                  <a:pos x="36" y="10"/>
                </a:cxn>
                <a:cxn ang="0">
                  <a:pos x="42" y="21"/>
                </a:cxn>
                <a:cxn ang="0">
                  <a:pos x="46" y="34"/>
                </a:cxn>
                <a:cxn ang="0">
                  <a:pos x="47" y="36"/>
                </a:cxn>
                <a:cxn ang="0">
                  <a:pos x="48" y="43"/>
                </a:cxn>
                <a:cxn ang="0">
                  <a:pos x="49" y="51"/>
                </a:cxn>
                <a:cxn ang="0">
                  <a:pos x="49" y="59"/>
                </a:cxn>
                <a:cxn ang="0">
                  <a:pos x="47" y="68"/>
                </a:cxn>
                <a:cxn ang="0">
                  <a:pos x="47" y="71"/>
                </a:cxn>
                <a:cxn ang="0">
                  <a:pos x="45" y="80"/>
                </a:cxn>
                <a:cxn ang="0">
                  <a:pos x="41" y="90"/>
                </a:cxn>
                <a:cxn ang="0">
                  <a:pos x="37" y="100"/>
                </a:cxn>
                <a:cxn ang="0">
                  <a:pos x="31" y="111"/>
                </a:cxn>
                <a:cxn ang="0">
                  <a:pos x="24" y="123"/>
                </a:cxn>
                <a:cxn ang="0">
                  <a:pos x="21" y="126"/>
                </a:cxn>
                <a:cxn ang="0">
                  <a:pos x="13" y="138"/>
                </a:cxn>
                <a:cxn ang="0">
                  <a:pos x="0" y="128"/>
                </a:cxn>
                <a:cxn ang="0">
                  <a:pos x="10" y="114"/>
                </a:cxn>
                <a:cxn ang="0">
                  <a:pos x="16" y="105"/>
                </a:cxn>
                <a:cxn ang="0">
                  <a:pos x="22" y="94"/>
                </a:cxn>
                <a:cxn ang="0">
                  <a:pos x="26" y="84"/>
                </a:cxn>
                <a:cxn ang="0">
                  <a:pos x="30" y="74"/>
                </a:cxn>
                <a:cxn ang="0">
                  <a:pos x="31" y="68"/>
                </a:cxn>
                <a:cxn ang="0">
                  <a:pos x="32" y="59"/>
                </a:cxn>
                <a:cxn ang="0">
                  <a:pos x="32" y="51"/>
                </a:cxn>
                <a:cxn ang="0">
                  <a:pos x="32" y="43"/>
                </a:cxn>
                <a:cxn ang="0">
                  <a:pos x="31" y="40"/>
                </a:cxn>
                <a:cxn ang="0">
                  <a:pos x="27" y="27"/>
                </a:cxn>
                <a:cxn ang="0">
                  <a:pos x="21" y="16"/>
                </a:cxn>
                <a:cxn ang="0">
                  <a:pos x="17" y="8"/>
                </a:cxn>
                <a:cxn ang="0">
                  <a:pos x="31" y="0"/>
                </a:cxn>
              </a:cxnLst>
              <a:rect l="0" t="0" r="r" b="b"/>
              <a:pathLst>
                <a:path w="49" h="138">
                  <a:moveTo>
                    <a:pt x="31" y="0"/>
                  </a:moveTo>
                  <a:lnTo>
                    <a:pt x="36" y="10"/>
                  </a:lnTo>
                  <a:lnTo>
                    <a:pt x="42" y="21"/>
                  </a:lnTo>
                  <a:lnTo>
                    <a:pt x="46" y="34"/>
                  </a:lnTo>
                  <a:lnTo>
                    <a:pt x="47" y="36"/>
                  </a:lnTo>
                  <a:lnTo>
                    <a:pt x="48" y="43"/>
                  </a:lnTo>
                  <a:lnTo>
                    <a:pt x="49" y="51"/>
                  </a:lnTo>
                  <a:lnTo>
                    <a:pt x="49" y="59"/>
                  </a:lnTo>
                  <a:lnTo>
                    <a:pt x="47" y="68"/>
                  </a:lnTo>
                  <a:lnTo>
                    <a:pt x="47" y="71"/>
                  </a:lnTo>
                  <a:lnTo>
                    <a:pt x="45" y="80"/>
                  </a:lnTo>
                  <a:lnTo>
                    <a:pt x="41" y="90"/>
                  </a:lnTo>
                  <a:lnTo>
                    <a:pt x="37" y="100"/>
                  </a:lnTo>
                  <a:lnTo>
                    <a:pt x="31" y="111"/>
                  </a:lnTo>
                  <a:lnTo>
                    <a:pt x="24" y="123"/>
                  </a:lnTo>
                  <a:lnTo>
                    <a:pt x="21" y="126"/>
                  </a:lnTo>
                  <a:lnTo>
                    <a:pt x="13" y="138"/>
                  </a:lnTo>
                  <a:lnTo>
                    <a:pt x="0" y="128"/>
                  </a:lnTo>
                  <a:lnTo>
                    <a:pt x="10" y="114"/>
                  </a:lnTo>
                  <a:lnTo>
                    <a:pt x="16" y="105"/>
                  </a:lnTo>
                  <a:lnTo>
                    <a:pt x="22" y="94"/>
                  </a:lnTo>
                  <a:lnTo>
                    <a:pt x="26" y="84"/>
                  </a:lnTo>
                  <a:lnTo>
                    <a:pt x="30" y="74"/>
                  </a:lnTo>
                  <a:lnTo>
                    <a:pt x="31" y="68"/>
                  </a:lnTo>
                  <a:lnTo>
                    <a:pt x="32" y="59"/>
                  </a:lnTo>
                  <a:lnTo>
                    <a:pt x="32" y="51"/>
                  </a:lnTo>
                  <a:lnTo>
                    <a:pt x="32" y="43"/>
                  </a:lnTo>
                  <a:lnTo>
                    <a:pt x="31" y="40"/>
                  </a:lnTo>
                  <a:lnTo>
                    <a:pt x="27" y="27"/>
                  </a:lnTo>
                  <a:lnTo>
                    <a:pt x="21" y="16"/>
                  </a:lnTo>
                  <a:lnTo>
                    <a:pt x="17" y="8"/>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 name="Freeform 1591"/>
            <p:cNvSpPr>
              <a:spLocks/>
            </p:cNvSpPr>
            <p:nvPr/>
          </p:nvSpPr>
          <p:spPr bwMode="auto">
            <a:xfrm>
              <a:off x="7655116" y="2182944"/>
              <a:ext cx="122207" cy="132742"/>
            </a:xfrm>
            <a:custGeom>
              <a:avLst/>
              <a:gdLst/>
              <a:ahLst/>
              <a:cxnLst>
                <a:cxn ang="0">
                  <a:pos x="11" y="0"/>
                </a:cxn>
                <a:cxn ang="0">
                  <a:pos x="27" y="28"/>
                </a:cxn>
                <a:cxn ang="0">
                  <a:pos x="58" y="39"/>
                </a:cxn>
                <a:cxn ang="0">
                  <a:pos x="44" y="43"/>
                </a:cxn>
                <a:cxn ang="0">
                  <a:pos x="28" y="48"/>
                </a:cxn>
                <a:cxn ang="0">
                  <a:pos x="14" y="55"/>
                </a:cxn>
                <a:cxn ang="0">
                  <a:pos x="0" y="63"/>
                </a:cxn>
                <a:cxn ang="0">
                  <a:pos x="4" y="48"/>
                </a:cxn>
                <a:cxn ang="0">
                  <a:pos x="8" y="31"/>
                </a:cxn>
                <a:cxn ang="0">
                  <a:pos x="10" y="15"/>
                </a:cxn>
                <a:cxn ang="0">
                  <a:pos x="11" y="0"/>
                </a:cxn>
              </a:cxnLst>
              <a:rect l="0" t="0" r="r" b="b"/>
              <a:pathLst>
                <a:path w="58" h="63">
                  <a:moveTo>
                    <a:pt x="11" y="0"/>
                  </a:moveTo>
                  <a:lnTo>
                    <a:pt x="27" y="28"/>
                  </a:lnTo>
                  <a:lnTo>
                    <a:pt x="58" y="39"/>
                  </a:lnTo>
                  <a:lnTo>
                    <a:pt x="44" y="43"/>
                  </a:lnTo>
                  <a:lnTo>
                    <a:pt x="28" y="48"/>
                  </a:lnTo>
                  <a:lnTo>
                    <a:pt x="14" y="55"/>
                  </a:lnTo>
                  <a:lnTo>
                    <a:pt x="0" y="63"/>
                  </a:lnTo>
                  <a:lnTo>
                    <a:pt x="4" y="48"/>
                  </a:lnTo>
                  <a:lnTo>
                    <a:pt x="8" y="31"/>
                  </a:lnTo>
                  <a:lnTo>
                    <a:pt x="10" y="15"/>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 name="Freeform 1592"/>
            <p:cNvSpPr>
              <a:spLocks/>
            </p:cNvSpPr>
            <p:nvPr/>
          </p:nvSpPr>
          <p:spPr bwMode="auto">
            <a:xfrm>
              <a:off x="7446523" y="1972243"/>
              <a:ext cx="101136" cy="290767"/>
            </a:xfrm>
            <a:custGeom>
              <a:avLst/>
              <a:gdLst/>
              <a:ahLst/>
              <a:cxnLst>
                <a:cxn ang="0">
                  <a:pos x="17" y="0"/>
                </a:cxn>
                <a:cxn ang="0">
                  <a:pos x="30" y="8"/>
                </a:cxn>
                <a:cxn ang="0">
                  <a:pos x="26" y="16"/>
                </a:cxn>
                <a:cxn ang="0">
                  <a:pos x="21" y="27"/>
                </a:cxn>
                <a:cxn ang="0">
                  <a:pos x="17" y="40"/>
                </a:cxn>
                <a:cxn ang="0">
                  <a:pos x="17" y="43"/>
                </a:cxn>
                <a:cxn ang="0">
                  <a:pos x="16" y="51"/>
                </a:cxn>
                <a:cxn ang="0">
                  <a:pos x="16" y="59"/>
                </a:cxn>
                <a:cxn ang="0">
                  <a:pos x="17" y="68"/>
                </a:cxn>
                <a:cxn ang="0">
                  <a:pos x="19" y="74"/>
                </a:cxn>
                <a:cxn ang="0">
                  <a:pos x="22" y="84"/>
                </a:cxn>
                <a:cxn ang="0">
                  <a:pos x="26" y="94"/>
                </a:cxn>
                <a:cxn ang="0">
                  <a:pos x="32" y="105"/>
                </a:cxn>
                <a:cxn ang="0">
                  <a:pos x="38" y="114"/>
                </a:cxn>
                <a:cxn ang="0">
                  <a:pos x="48" y="128"/>
                </a:cxn>
                <a:cxn ang="0">
                  <a:pos x="36" y="138"/>
                </a:cxn>
                <a:cxn ang="0">
                  <a:pos x="27" y="126"/>
                </a:cxn>
                <a:cxn ang="0">
                  <a:pos x="25" y="123"/>
                </a:cxn>
                <a:cxn ang="0">
                  <a:pos x="17" y="111"/>
                </a:cxn>
                <a:cxn ang="0">
                  <a:pos x="11" y="100"/>
                </a:cxn>
                <a:cxn ang="0">
                  <a:pos x="7" y="90"/>
                </a:cxn>
                <a:cxn ang="0">
                  <a:pos x="4" y="80"/>
                </a:cxn>
                <a:cxn ang="0">
                  <a:pos x="2" y="71"/>
                </a:cxn>
                <a:cxn ang="0">
                  <a:pos x="1" y="68"/>
                </a:cxn>
                <a:cxn ang="0">
                  <a:pos x="0" y="59"/>
                </a:cxn>
                <a:cxn ang="0">
                  <a:pos x="0" y="51"/>
                </a:cxn>
                <a:cxn ang="0">
                  <a:pos x="0" y="43"/>
                </a:cxn>
                <a:cxn ang="0">
                  <a:pos x="2" y="36"/>
                </a:cxn>
                <a:cxn ang="0">
                  <a:pos x="2" y="34"/>
                </a:cxn>
                <a:cxn ang="0">
                  <a:pos x="6" y="21"/>
                </a:cxn>
                <a:cxn ang="0">
                  <a:pos x="11" y="10"/>
                </a:cxn>
                <a:cxn ang="0">
                  <a:pos x="17" y="0"/>
                </a:cxn>
              </a:cxnLst>
              <a:rect l="0" t="0" r="r" b="b"/>
              <a:pathLst>
                <a:path w="48" h="138">
                  <a:moveTo>
                    <a:pt x="17" y="0"/>
                  </a:moveTo>
                  <a:lnTo>
                    <a:pt x="30" y="8"/>
                  </a:lnTo>
                  <a:lnTo>
                    <a:pt x="26" y="16"/>
                  </a:lnTo>
                  <a:lnTo>
                    <a:pt x="21" y="27"/>
                  </a:lnTo>
                  <a:lnTo>
                    <a:pt x="17" y="40"/>
                  </a:lnTo>
                  <a:lnTo>
                    <a:pt x="17" y="43"/>
                  </a:lnTo>
                  <a:lnTo>
                    <a:pt x="16" y="51"/>
                  </a:lnTo>
                  <a:lnTo>
                    <a:pt x="16" y="59"/>
                  </a:lnTo>
                  <a:lnTo>
                    <a:pt x="17" y="68"/>
                  </a:lnTo>
                  <a:lnTo>
                    <a:pt x="19" y="74"/>
                  </a:lnTo>
                  <a:lnTo>
                    <a:pt x="22" y="84"/>
                  </a:lnTo>
                  <a:lnTo>
                    <a:pt x="26" y="94"/>
                  </a:lnTo>
                  <a:lnTo>
                    <a:pt x="32" y="105"/>
                  </a:lnTo>
                  <a:lnTo>
                    <a:pt x="38" y="114"/>
                  </a:lnTo>
                  <a:lnTo>
                    <a:pt x="48" y="128"/>
                  </a:lnTo>
                  <a:lnTo>
                    <a:pt x="36" y="138"/>
                  </a:lnTo>
                  <a:lnTo>
                    <a:pt x="27" y="126"/>
                  </a:lnTo>
                  <a:lnTo>
                    <a:pt x="25" y="123"/>
                  </a:lnTo>
                  <a:lnTo>
                    <a:pt x="17" y="111"/>
                  </a:lnTo>
                  <a:lnTo>
                    <a:pt x="11" y="100"/>
                  </a:lnTo>
                  <a:lnTo>
                    <a:pt x="7" y="90"/>
                  </a:lnTo>
                  <a:lnTo>
                    <a:pt x="4" y="80"/>
                  </a:lnTo>
                  <a:lnTo>
                    <a:pt x="2" y="71"/>
                  </a:lnTo>
                  <a:lnTo>
                    <a:pt x="1" y="68"/>
                  </a:lnTo>
                  <a:lnTo>
                    <a:pt x="0" y="59"/>
                  </a:lnTo>
                  <a:lnTo>
                    <a:pt x="0" y="51"/>
                  </a:lnTo>
                  <a:lnTo>
                    <a:pt x="0" y="43"/>
                  </a:lnTo>
                  <a:lnTo>
                    <a:pt x="2" y="36"/>
                  </a:lnTo>
                  <a:lnTo>
                    <a:pt x="2" y="34"/>
                  </a:lnTo>
                  <a:lnTo>
                    <a:pt x="6" y="21"/>
                  </a:lnTo>
                  <a:lnTo>
                    <a:pt x="11" y="10"/>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 name="Freeform 1593"/>
            <p:cNvSpPr>
              <a:spLocks/>
            </p:cNvSpPr>
            <p:nvPr/>
          </p:nvSpPr>
          <p:spPr bwMode="auto">
            <a:xfrm>
              <a:off x="7463379" y="2182944"/>
              <a:ext cx="122207" cy="132742"/>
            </a:xfrm>
            <a:custGeom>
              <a:avLst/>
              <a:gdLst/>
              <a:ahLst/>
              <a:cxnLst>
                <a:cxn ang="0">
                  <a:pos x="47" y="0"/>
                </a:cxn>
                <a:cxn ang="0">
                  <a:pos x="48" y="15"/>
                </a:cxn>
                <a:cxn ang="0">
                  <a:pos x="50" y="31"/>
                </a:cxn>
                <a:cxn ang="0">
                  <a:pos x="54" y="48"/>
                </a:cxn>
                <a:cxn ang="0">
                  <a:pos x="58" y="63"/>
                </a:cxn>
                <a:cxn ang="0">
                  <a:pos x="45" y="55"/>
                </a:cxn>
                <a:cxn ang="0">
                  <a:pos x="30" y="48"/>
                </a:cxn>
                <a:cxn ang="0">
                  <a:pos x="14" y="43"/>
                </a:cxn>
                <a:cxn ang="0">
                  <a:pos x="0" y="39"/>
                </a:cxn>
                <a:cxn ang="0">
                  <a:pos x="30" y="28"/>
                </a:cxn>
                <a:cxn ang="0">
                  <a:pos x="47" y="0"/>
                </a:cxn>
              </a:cxnLst>
              <a:rect l="0" t="0" r="r" b="b"/>
              <a:pathLst>
                <a:path w="58" h="63">
                  <a:moveTo>
                    <a:pt x="47" y="0"/>
                  </a:moveTo>
                  <a:lnTo>
                    <a:pt x="48" y="15"/>
                  </a:lnTo>
                  <a:lnTo>
                    <a:pt x="50" y="31"/>
                  </a:lnTo>
                  <a:lnTo>
                    <a:pt x="54" y="48"/>
                  </a:lnTo>
                  <a:lnTo>
                    <a:pt x="58" y="63"/>
                  </a:lnTo>
                  <a:lnTo>
                    <a:pt x="45" y="55"/>
                  </a:lnTo>
                  <a:lnTo>
                    <a:pt x="30" y="48"/>
                  </a:lnTo>
                  <a:lnTo>
                    <a:pt x="14" y="43"/>
                  </a:lnTo>
                  <a:lnTo>
                    <a:pt x="0" y="39"/>
                  </a:lnTo>
                  <a:lnTo>
                    <a:pt x="30" y="28"/>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 name="Freeform 1594"/>
            <p:cNvSpPr>
              <a:spLocks noEditPoints="1"/>
            </p:cNvSpPr>
            <p:nvPr/>
          </p:nvSpPr>
          <p:spPr bwMode="auto">
            <a:xfrm>
              <a:off x="7754146" y="2505316"/>
              <a:ext cx="200166" cy="162240"/>
            </a:xfrm>
            <a:custGeom>
              <a:avLst/>
              <a:gdLst/>
              <a:ahLst/>
              <a:cxnLst>
                <a:cxn ang="0">
                  <a:pos x="0" y="15"/>
                </a:cxn>
                <a:cxn ang="0">
                  <a:pos x="1" y="15"/>
                </a:cxn>
                <a:cxn ang="0">
                  <a:pos x="1" y="15"/>
                </a:cxn>
                <a:cxn ang="0">
                  <a:pos x="0" y="15"/>
                </a:cxn>
                <a:cxn ang="0">
                  <a:pos x="4" y="0"/>
                </a:cxn>
                <a:cxn ang="0">
                  <a:pos x="6" y="0"/>
                </a:cxn>
                <a:cxn ang="0">
                  <a:pos x="9" y="0"/>
                </a:cxn>
                <a:cxn ang="0">
                  <a:pos x="13" y="2"/>
                </a:cxn>
                <a:cxn ang="0">
                  <a:pos x="18" y="3"/>
                </a:cxn>
                <a:cxn ang="0">
                  <a:pos x="24" y="5"/>
                </a:cxn>
                <a:cxn ang="0">
                  <a:pos x="31" y="8"/>
                </a:cxn>
                <a:cxn ang="0">
                  <a:pos x="46" y="15"/>
                </a:cxn>
                <a:cxn ang="0">
                  <a:pos x="62" y="23"/>
                </a:cxn>
                <a:cxn ang="0">
                  <a:pos x="65" y="25"/>
                </a:cxn>
                <a:cxn ang="0">
                  <a:pos x="71" y="31"/>
                </a:cxn>
                <a:cxn ang="0">
                  <a:pos x="78" y="37"/>
                </a:cxn>
                <a:cxn ang="0">
                  <a:pos x="84" y="45"/>
                </a:cxn>
                <a:cxn ang="0">
                  <a:pos x="85" y="47"/>
                </a:cxn>
                <a:cxn ang="0">
                  <a:pos x="90" y="55"/>
                </a:cxn>
                <a:cxn ang="0">
                  <a:pos x="93" y="64"/>
                </a:cxn>
                <a:cxn ang="0">
                  <a:pos x="93" y="66"/>
                </a:cxn>
                <a:cxn ang="0">
                  <a:pos x="95" y="76"/>
                </a:cxn>
                <a:cxn ang="0">
                  <a:pos x="78" y="77"/>
                </a:cxn>
                <a:cxn ang="0">
                  <a:pos x="77" y="68"/>
                </a:cxn>
                <a:cxn ang="0">
                  <a:pos x="75" y="61"/>
                </a:cxn>
                <a:cxn ang="0">
                  <a:pos x="70" y="53"/>
                </a:cxn>
                <a:cxn ang="0">
                  <a:pos x="67" y="49"/>
                </a:cxn>
                <a:cxn ang="0">
                  <a:pos x="60" y="42"/>
                </a:cxn>
                <a:cxn ang="0">
                  <a:pos x="53" y="37"/>
                </a:cxn>
                <a:cxn ang="0">
                  <a:pos x="40" y="30"/>
                </a:cxn>
                <a:cxn ang="0">
                  <a:pos x="25" y="23"/>
                </a:cxn>
                <a:cxn ang="0">
                  <a:pos x="18" y="20"/>
                </a:cxn>
                <a:cxn ang="0">
                  <a:pos x="12" y="18"/>
                </a:cxn>
                <a:cxn ang="0">
                  <a:pos x="7" y="17"/>
                </a:cxn>
                <a:cxn ang="0">
                  <a:pos x="1" y="15"/>
                </a:cxn>
                <a:cxn ang="0">
                  <a:pos x="4" y="0"/>
                </a:cxn>
              </a:cxnLst>
              <a:rect l="0" t="0" r="r" b="b"/>
              <a:pathLst>
                <a:path w="95" h="77">
                  <a:moveTo>
                    <a:pt x="0" y="15"/>
                  </a:moveTo>
                  <a:lnTo>
                    <a:pt x="1" y="15"/>
                  </a:lnTo>
                  <a:lnTo>
                    <a:pt x="1" y="15"/>
                  </a:lnTo>
                  <a:lnTo>
                    <a:pt x="0" y="15"/>
                  </a:lnTo>
                  <a:close/>
                  <a:moveTo>
                    <a:pt x="4" y="0"/>
                  </a:moveTo>
                  <a:lnTo>
                    <a:pt x="6" y="0"/>
                  </a:lnTo>
                  <a:lnTo>
                    <a:pt x="9" y="0"/>
                  </a:lnTo>
                  <a:lnTo>
                    <a:pt x="13" y="2"/>
                  </a:lnTo>
                  <a:lnTo>
                    <a:pt x="18" y="3"/>
                  </a:lnTo>
                  <a:lnTo>
                    <a:pt x="24" y="5"/>
                  </a:lnTo>
                  <a:lnTo>
                    <a:pt x="31" y="8"/>
                  </a:lnTo>
                  <a:lnTo>
                    <a:pt x="46" y="15"/>
                  </a:lnTo>
                  <a:lnTo>
                    <a:pt x="62" y="23"/>
                  </a:lnTo>
                  <a:lnTo>
                    <a:pt x="65" y="25"/>
                  </a:lnTo>
                  <a:lnTo>
                    <a:pt x="71" y="31"/>
                  </a:lnTo>
                  <a:lnTo>
                    <a:pt x="78" y="37"/>
                  </a:lnTo>
                  <a:lnTo>
                    <a:pt x="84" y="45"/>
                  </a:lnTo>
                  <a:lnTo>
                    <a:pt x="85" y="47"/>
                  </a:lnTo>
                  <a:lnTo>
                    <a:pt x="90" y="55"/>
                  </a:lnTo>
                  <a:lnTo>
                    <a:pt x="93" y="64"/>
                  </a:lnTo>
                  <a:lnTo>
                    <a:pt x="93" y="66"/>
                  </a:lnTo>
                  <a:lnTo>
                    <a:pt x="95" y="76"/>
                  </a:lnTo>
                  <a:lnTo>
                    <a:pt x="78" y="77"/>
                  </a:lnTo>
                  <a:lnTo>
                    <a:pt x="77" y="68"/>
                  </a:lnTo>
                  <a:lnTo>
                    <a:pt x="75" y="61"/>
                  </a:lnTo>
                  <a:lnTo>
                    <a:pt x="70" y="53"/>
                  </a:lnTo>
                  <a:lnTo>
                    <a:pt x="67" y="49"/>
                  </a:lnTo>
                  <a:lnTo>
                    <a:pt x="60" y="42"/>
                  </a:lnTo>
                  <a:lnTo>
                    <a:pt x="53" y="37"/>
                  </a:lnTo>
                  <a:lnTo>
                    <a:pt x="40" y="30"/>
                  </a:lnTo>
                  <a:lnTo>
                    <a:pt x="25" y="23"/>
                  </a:lnTo>
                  <a:lnTo>
                    <a:pt x="18" y="20"/>
                  </a:lnTo>
                  <a:lnTo>
                    <a:pt x="12" y="18"/>
                  </a:lnTo>
                  <a:lnTo>
                    <a:pt x="7" y="17"/>
                  </a:lnTo>
                  <a:lnTo>
                    <a:pt x="1" y="15"/>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 name="Freeform 1595"/>
            <p:cNvSpPr>
              <a:spLocks/>
            </p:cNvSpPr>
            <p:nvPr/>
          </p:nvSpPr>
          <p:spPr bwMode="auto">
            <a:xfrm>
              <a:off x="7870031" y="2629630"/>
              <a:ext cx="128528" cy="117993"/>
            </a:xfrm>
            <a:custGeom>
              <a:avLst/>
              <a:gdLst/>
              <a:ahLst/>
              <a:cxnLst>
                <a:cxn ang="0">
                  <a:pos x="61" y="0"/>
                </a:cxn>
                <a:cxn ang="0">
                  <a:pos x="53" y="12"/>
                </a:cxn>
                <a:cxn ang="0">
                  <a:pos x="45" y="26"/>
                </a:cxn>
                <a:cxn ang="0">
                  <a:pos x="38" y="41"/>
                </a:cxn>
                <a:cxn ang="0">
                  <a:pos x="33" y="56"/>
                </a:cxn>
                <a:cxn ang="0">
                  <a:pos x="27" y="41"/>
                </a:cxn>
                <a:cxn ang="0">
                  <a:pos x="19" y="27"/>
                </a:cxn>
                <a:cxn ang="0">
                  <a:pos x="10" y="13"/>
                </a:cxn>
                <a:cxn ang="0">
                  <a:pos x="0" y="2"/>
                </a:cxn>
                <a:cxn ang="0">
                  <a:pos x="31" y="12"/>
                </a:cxn>
                <a:cxn ang="0">
                  <a:pos x="61" y="0"/>
                </a:cxn>
              </a:cxnLst>
              <a:rect l="0" t="0" r="r" b="b"/>
              <a:pathLst>
                <a:path w="61" h="56">
                  <a:moveTo>
                    <a:pt x="61" y="0"/>
                  </a:moveTo>
                  <a:lnTo>
                    <a:pt x="53" y="12"/>
                  </a:lnTo>
                  <a:lnTo>
                    <a:pt x="45" y="26"/>
                  </a:lnTo>
                  <a:lnTo>
                    <a:pt x="38" y="41"/>
                  </a:lnTo>
                  <a:lnTo>
                    <a:pt x="33" y="56"/>
                  </a:lnTo>
                  <a:lnTo>
                    <a:pt x="27" y="41"/>
                  </a:lnTo>
                  <a:lnTo>
                    <a:pt x="19" y="27"/>
                  </a:lnTo>
                  <a:lnTo>
                    <a:pt x="10" y="13"/>
                  </a:lnTo>
                  <a:lnTo>
                    <a:pt x="0" y="2"/>
                  </a:lnTo>
                  <a:lnTo>
                    <a:pt x="31" y="12"/>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 name="Freeform 1596"/>
            <p:cNvSpPr>
              <a:spLocks noEditPoints="1"/>
            </p:cNvSpPr>
            <p:nvPr/>
          </p:nvSpPr>
          <p:spPr bwMode="auto">
            <a:xfrm>
              <a:off x="7044084" y="2576954"/>
              <a:ext cx="676350" cy="168561"/>
            </a:xfrm>
            <a:custGeom>
              <a:avLst/>
              <a:gdLst/>
              <a:ahLst/>
              <a:cxnLst>
                <a:cxn ang="0">
                  <a:pos x="318" y="80"/>
                </a:cxn>
                <a:cxn ang="0">
                  <a:pos x="319" y="80"/>
                </a:cxn>
                <a:cxn ang="0">
                  <a:pos x="318" y="80"/>
                </a:cxn>
                <a:cxn ang="0">
                  <a:pos x="5" y="0"/>
                </a:cxn>
                <a:cxn ang="0">
                  <a:pos x="7" y="0"/>
                </a:cxn>
                <a:cxn ang="0">
                  <a:pos x="11" y="1"/>
                </a:cxn>
                <a:cxn ang="0">
                  <a:pos x="16" y="2"/>
                </a:cxn>
                <a:cxn ang="0">
                  <a:pos x="22" y="4"/>
                </a:cxn>
                <a:cxn ang="0">
                  <a:pos x="30" y="5"/>
                </a:cxn>
                <a:cxn ang="0">
                  <a:pos x="39" y="7"/>
                </a:cxn>
                <a:cxn ang="0">
                  <a:pos x="49" y="9"/>
                </a:cxn>
                <a:cxn ang="0">
                  <a:pos x="60" y="11"/>
                </a:cxn>
                <a:cxn ang="0">
                  <a:pos x="71" y="14"/>
                </a:cxn>
                <a:cxn ang="0">
                  <a:pos x="84" y="16"/>
                </a:cxn>
                <a:cxn ang="0">
                  <a:pos x="111" y="21"/>
                </a:cxn>
                <a:cxn ang="0">
                  <a:pos x="139" y="28"/>
                </a:cxn>
                <a:cxn ang="0">
                  <a:pos x="168" y="33"/>
                </a:cxn>
                <a:cxn ang="0">
                  <a:pos x="197" y="39"/>
                </a:cxn>
                <a:cxn ang="0">
                  <a:pos x="225" y="45"/>
                </a:cxn>
                <a:cxn ang="0">
                  <a:pos x="251" y="50"/>
                </a:cxn>
                <a:cxn ang="0">
                  <a:pos x="263" y="53"/>
                </a:cxn>
                <a:cxn ang="0">
                  <a:pos x="274" y="55"/>
                </a:cxn>
                <a:cxn ang="0">
                  <a:pos x="291" y="58"/>
                </a:cxn>
                <a:cxn ang="0">
                  <a:pos x="299" y="60"/>
                </a:cxn>
                <a:cxn ang="0">
                  <a:pos x="302" y="60"/>
                </a:cxn>
                <a:cxn ang="0">
                  <a:pos x="306" y="61"/>
                </a:cxn>
                <a:cxn ang="0">
                  <a:pos x="314" y="63"/>
                </a:cxn>
                <a:cxn ang="0">
                  <a:pos x="319" y="64"/>
                </a:cxn>
                <a:cxn ang="0">
                  <a:pos x="321" y="64"/>
                </a:cxn>
                <a:cxn ang="0">
                  <a:pos x="320" y="68"/>
                </a:cxn>
                <a:cxn ang="0">
                  <a:pos x="318" y="80"/>
                </a:cxn>
                <a:cxn ang="0">
                  <a:pos x="312" y="79"/>
                </a:cxn>
                <a:cxn ang="0">
                  <a:pos x="312" y="79"/>
                </a:cxn>
                <a:cxn ang="0">
                  <a:pos x="308" y="78"/>
                </a:cxn>
                <a:cxn ang="0">
                  <a:pos x="306" y="77"/>
                </a:cxn>
                <a:cxn ang="0">
                  <a:pos x="299" y="76"/>
                </a:cxn>
                <a:cxn ang="0">
                  <a:pos x="291" y="75"/>
                </a:cxn>
                <a:cxn ang="0">
                  <a:pos x="288" y="74"/>
                </a:cxn>
                <a:cxn ang="0">
                  <a:pos x="278" y="72"/>
                </a:cxn>
                <a:cxn ang="0">
                  <a:pos x="268" y="70"/>
                </a:cxn>
                <a:cxn ang="0">
                  <a:pos x="257" y="68"/>
                </a:cxn>
                <a:cxn ang="0">
                  <a:pos x="245" y="65"/>
                </a:cxn>
                <a:cxn ang="0">
                  <a:pos x="219" y="60"/>
                </a:cxn>
                <a:cxn ang="0">
                  <a:pos x="191" y="54"/>
                </a:cxn>
                <a:cxn ang="0">
                  <a:pos x="162" y="48"/>
                </a:cxn>
                <a:cxn ang="0">
                  <a:pos x="133" y="43"/>
                </a:cxn>
                <a:cxn ang="0">
                  <a:pos x="105" y="36"/>
                </a:cxn>
                <a:cxn ang="0">
                  <a:pos x="77" y="31"/>
                </a:cxn>
                <a:cxn ang="0">
                  <a:pos x="65" y="29"/>
                </a:cxn>
                <a:cxn ang="0">
                  <a:pos x="54" y="26"/>
                </a:cxn>
                <a:cxn ang="0">
                  <a:pos x="43" y="24"/>
                </a:cxn>
                <a:cxn ang="0">
                  <a:pos x="32" y="22"/>
                </a:cxn>
                <a:cxn ang="0">
                  <a:pos x="24" y="20"/>
                </a:cxn>
                <a:cxn ang="0">
                  <a:pos x="16" y="19"/>
                </a:cxn>
                <a:cxn ang="0">
                  <a:pos x="10" y="17"/>
                </a:cxn>
                <a:cxn ang="0">
                  <a:pos x="5" y="16"/>
                </a:cxn>
                <a:cxn ang="0">
                  <a:pos x="1" y="15"/>
                </a:cxn>
                <a:cxn ang="0">
                  <a:pos x="0" y="15"/>
                </a:cxn>
                <a:cxn ang="0">
                  <a:pos x="5" y="0"/>
                </a:cxn>
              </a:cxnLst>
              <a:rect l="0" t="0" r="r" b="b"/>
              <a:pathLst>
                <a:path w="321" h="80">
                  <a:moveTo>
                    <a:pt x="318" y="80"/>
                  </a:moveTo>
                  <a:lnTo>
                    <a:pt x="319" y="80"/>
                  </a:lnTo>
                  <a:lnTo>
                    <a:pt x="318" y="80"/>
                  </a:lnTo>
                  <a:close/>
                  <a:moveTo>
                    <a:pt x="5" y="0"/>
                  </a:moveTo>
                  <a:lnTo>
                    <a:pt x="7" y="0"/>
                  </a:lnTo>
                  <a:lnTo>
                    <a:pt x="11" y="1"/>
                  </a:lnTo>
                  <a:lnTo>
                    <a:pt x="16" y="2"/>
                  </a:lnTo>
                  <a:lnTo>
                    <a:pt x="22" y="4"/>
                  </a:lnTo>
                  <a:lnTo>
                    <a:pt x="30" y="5"/>
                  </a:lnTo>
                  <a:lnTo>
                    <a:pt x="39" y="7"/>
                  </a:lnTo>
                  <a:lnTo>
                    <a:pt x="49" y="9"/>
                  </a:lnTo>
                  <a:lnTo>
                    <a:pt x="60" y="11"/>
                  </a:lnTo>
                  <a:lnTo>
                    <a:pt x="71" y="14"/>
                  </a:lnTo>
                  <a:lnTo>
                    <a:pt x="84" y="16"/>
                  </a:lnTo>
                  <a:lnTo>
                    <a:pt x="111" y="21"/>
                  </a:lnTo>
                  <a:lnTo>
                    <a:pt x="139" y="28"/>
                  </a:lnTo>
                  <a:lnTo>
                    <a:pt x="168" y="33"/>
                  </a:lnTo>
                  <a:lnTo>
                    <a:pt x="197" y="39"/>
                  </a:lnTo>
                  <a:lnTo>
                    <a:pt x="225" y="45"/>
                  </a:lnTo>
                  <a:lnTo>
                    <a:pt x="251" y="50"/>
                  </a:lnTo>
                  <a:lnTo>
                    <a:pt x="263" y="53"/>
                  </a:lnTo>
                  <a:lnTo>
                    <a:pt x="274" y="55"/>
                  </a:lnTo>
                  <a:lnTo>
                    <a:pt x="291" y="58"/>
                  </a:lnTo>
                  <a:lnTo>
                    <a:pt x="299" y="60"/>
                  </a:lnTo>
                  <a:lnTo>
                    <a:pt x="302" y="60"/>
                  </a:lnTo>
                  <a:lnTo>
                    <a:pt x="306" y="61"/>
                  </a:lnTo>
                  <a:lnTo>
                    <a:pt x="314" y="63"/>
                  </a:lnTo>
                  <a:lnTo>
                    <a:pt x="319" y="64"/>
                  </a:lnTo>
                  <a:lnTo>
                    <a:pt x="321" y="64"/>
                  </a:lnTo>
                  <a:lnTo>
                    <a:pt x="320" y="68"/>
                  </a:lnTo>
                  <a:lnTo>
                    <a:pt x="318" y="80"/>
                  </a:lnTo>
                  <a:lnTo>
                    <a:pt x="312" y="79"/>
                  </a:lnTo>
                  <a:lnTo>
                    <a:pt x="312" y="79"/>
                  </a:lnTo>
                  <a:lnTo>
                    <a:pt x="308" y="78"/>
                  </a:lnTo>
                  <a:lnTo>
                    <a:pt x="306" y="77"/>
                  </a:lnTo>
                  <a:lnTo>
                    <a:pt x="299" y="76"/>
                  </a:lnTo>
                  <a:lnTo>
                    <a:pt x="291" y="75"/>
                  </a:lnTo>
                  <a:lnTo>
                    <a:pt x="288" y="74"/>
                  </a:lnTo>
                  <a:lnTo>
                    <a:pt x="278" y="72"/>
                  </a:lnTo>
                  <a:lnTo>
                    <a:pt x="268" y="70"/>
                  </a:lnTo>
                  <a:lnTo>
                    <a:pt x="257" y="68"/>
                  </a:lnTo>
                  <a:lnTo>
                    <a:pt x="245" y="65"/>
                  </a:lnTo>
                  <a:lnTo>
                    <a:pt x="219" y="60"/>
                  </a:lnTo>
                  <a:lnTo>
                    <a:pt x="191" y="54"/>
                  </a:lnTo>
                  <a:lnTo>
                    <a:pt x="162" y="48"/>
                  </a:lnTo>
                  <a:lnTo>
                    <a:pt x="133" y="43"/>
                  </a:lnTo>
                  <a:lnTo>
                    <a:pt x="105" y="36"/>
                  </a:lnTo>
                  <a:lnTo>
                    <a:pt x="77" y="31"/>
                  </a:lnTo>
                  <a:lnTo>
                    <a:pt x="65" y="29"/>
                  </a:lnTo>
                  <a:lnTo>
                    <a:pt x="54" y="26"/>
                  </a:lnTo>
                  <a:lnTo>
                    <a:pt x="43" y="24"/>
                  </a:lnTo>
                  <a:lnTo>
                    <a:pt x="32" y="22"/>
                  </a:lnTo>
                  <a:lnTo>
                    <a:pt x="24" y="20"/>
                  </a:lnTo>
                  <a:lnTo>
                    <a:pt x="16" y="19"/>
                  </a:lnTo>
                  <a:lnTo>
                    <a:pt x="10" y="17"/>
                  </a:lnTo>
                  <a:lnTo>
                    <a:pt x="5" y="16"/>
                  </a:lnTo>
                  <a:lnTo>
                    <a:pt x="1" y="15"/>
                  </a:lnTo>
                  <a:lnTo>
                    <a:pt x="0" y="15"/>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 name="Freeform 1597"/>
            <p:cNvSpPr>
              <a:spLocks/>
            </p:cNvSpPr>
            <p:nvPr/>
          </p:nvSpPr>
          <p:spPr bwMode="auto">
            <a:xfrm>
              <a:off x="7669866" y="2657021"/>
              <a:ext cx="126421" cy="126421"/>
            </a:xfrm>
            <a:custGeom>
              <a:avLst/>
              <a:gdLst/>
              <a:ahLst/>
              <a:cxnLst>
                <a:cxn ang="0">
                  <a:pos x="12" y="0"/>
                </a:cxn>
                <a:cxn ang="0">
                  <a:pos x="22" y="12"/>
                </a:cxn>
                <a:cxn ang="0">
                  <a:pos x="34" y="23"/>
                </a:cxn>
                <a:cxn ang="0">
                  <a:pos x="47" y="33"/>
                </a:cxn>
                <a:cxn ang="0">
                  <a:pos x="60" y="41"/>
                </a:cxn>
                <a:cxn ang="0">
                  <a:pos x="45" y="44"/>
                </a:cxn>
                <a:cxn ang="0">
                  <a:pos x="29" y="48"/>
                </a:cxn>
                <a:cxn ang="0">
                  <a:pos x="13" y="54"/>
                </a:cxn>
                <a:cxn ang="0">
                  <a:pos x="0" y="60"/>
                </a:cxn>
                <a:cxn ang="0">
                  <a:pos x="17" y="33"/>
                </a:cxn>
                <a:cxn ang="0">
                  <a:pos x="12" y="0"/>
                </a:cxn>
              </a:cxnLst>
              <a:rect l="0" t="0" r="r" b="b"/>
              <a:pathLst>
                <a:path w="60" h="60">
                  <a:moveTo>
                    <a:pt x="12" y="0"/>
                  </a:moveTo>
                  <a:lnTo>
                    <a:pt x="22" y="12"/>
                  </a:lnTo>
                  <a:lnTo>
                    <a:pt x="34" y="23"/>
                  </a:lnTo>
                  <a:lnTo>
                    <a:pt x="47" y="33"/>
                  </a:lnTo>
                  <a:lnTo>
                    <a:pt x="60" y="41"/>
                  </a:lnTo>
                  <a:lnTo>
                    <a:pt x="45" y="44"/>
                  </a:lnTo>
                  <a:lnTo>
                    <a:pt x="29" y="48"/>
                  </a:lnTo>
                  <a:lnTo>
                    <a:pt x="13" y="54"/>
                  </a:lnTo>
                  <a:lnTo>
                    <a:pt x="0" y="60"/>
                  </a:lnTo>
                  <a:lnTo>
                    <a:pt x="17" y="3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 name="Freeform 1598"/>
            <p:cNvSpPr>
              <a:spLocks noEditPoints="1"/>
            </p:cNvSpPr>
            <p:nvPr/>
          </p:nvSpPr>
          <p:spPr bwMode="auto">
            <a:xfrm>
              <a:off x="7827891" y="3015213"/>
              <a:ext cx="94815" cy="139063"/>
            </a:xfrm>
            <a:custGeom>
              <a:avLst/>
              <a:gdLst/>
              <a:ahLst/>
              <a:cxnLst>
                <a:cxn ang="0">
                  <a:pos x="44" y="1"/>
                </a:cxn>
                <a:cxn ang="0">
                  <a:pos x="44" y="4"/>
                </a:cxn>
                <a:cxn ang="0">
                  <a:pos x="45" y="7"/>
                </a:cxn>
                <a:cxn ang="0">
                  <a:pos x="45" y="10"/>
                </a:cxn>
                <a:cxn ang="0">
                  <a:pos x="45" y="17"/>
                </a:cxn>
                <a:cxn ang="0">
                  <a:pos x="45" y="25"/>
                </a:cxn>
                <a:cxn ang="0">
                  <a:pos x="44" y="28"/>
                </a:cxn>
                <a:cxn ang="0">
                  <a:pos x="43" y="32"/>
                </a:cxn>
                <a:cxn ang="0">
                  <a:pos x="41" y="37"/>
                </a:cxn>
                <a:cxn ang="0">
                  <a:pos x="38" y="42"/>
                </a:cxn>
                <a:cxn ang="0">
                  <a:pos x="36" y="45"/>
                </a:cxn>
                <a:cxn ang="0">
                  <a:pos x="28" y="53"/>
                </a:cxn>
                <a:cxn ang="0">
                  <a:pos x="20" y="59"/>
                </a:cxn>
                <a:cxn ang="0">
                  <a:pos x="13" y="62"/>
                </a:cxn>
                <a:cxn ang="0">
                  <a:pos x="5" y="66"/>
                </a:cxn>
                <a:cxn ang="0">
                  <a:pos x="0" y="50"/>
                </a:cxn>
                <a:cxn ang="0">
                  <a:pos x="7" y="47"/>
                </a:cxn>
                <a:cxn ang="0">
                  <a:pos x="11" y="45"/>
                </a:cxn>
                <a:cxn ang="0">
                  <a:pos x="17" y="41"/>
                </a:cxn>
                <a:cxn ang="0">
                  <a:pos x="24" y="34"/>
                </a:cxn>
                <a:cxn ang="0">
                  <a:pos x="26" y="31"/>
                </a:cxn>
                <a:cxn ang="0">
                  <a:pos x="28" y="26"/>
                </a:cxn>
                <a:cxn ang="0">
                  <a:pos x="28" y="24"/>
                </a:cxn>
                <a:cxn ang="0">
                  <a:pos x="29" y="17"/>
                </a:cxn>
                <a:cxn ang="0">
                  <a:pos x="29" y="10"/>
                </a:cxn>
                <a:cxn ang="0">
                  <a:pos x="28" y="7"/>
                </a:cxn>
                <a:cxn ang="0">
                  <a:pos x="29" y="7"/>
                </a:cxn>
                <a:cxn ang="0">
                  <a:pos x="28" y="6"/>
                </a:cxn>
                <a:cxn ang="0">
                  <a:pos x="28" y="5"/>
                </a:cxn>
                <a:cxn ang="0">
                  <a:pos x="44" y="1"/>
                </a:cxn>
                <a:cxn ang="0">
                  <a:pos x="43" y="0"/>
                </a:cxn>
                <a:cxn ang="0">
                  <a:pos x="44" y="1"/>
                </a:cxn>
                <a:cxn ang="0">
                  <a:pos x="43" y="0"/>
                </a:cxn>
              </a:cxnLst>
              <a:rect l="0" t="0" r="r" b="b"/>
              <a:pathLst>
                <a:path w="45" h="66">
                  <a:moveTo>
                    <a:pt x="44" y="1"/>
                  </a:moveTo>
                  <a:lnTo>
                    <a:pt x="44" y="4"/>
                  </a:lnTo>
                  <a:lnTo>
                    <a:pt x="45" y="7"/>
                  </a:lnTo>
                  <a:lnTo>
                    <a:pt x="45" y="10"/>
                  </a:lnTo>
                  <a:lnTo>
                    <a:pt x="45" y="17"/>
                  </a:lnTo>
                  <a:lnTo>
                    <a:pt x="45" y="25"/>
                  </a:lnTo>
                  <a:lnTo>
                    <a:pt x="44" y="28"/>
                  </a:lnTo>
                  <a:lnTo>
                    <a:pt x="43" y="32"/>
                  </a:lnTo>
                  <a:lnTo>
                    <a:pt x="41" y="37"/>
                  </a:lnTo>
                  <a:lnTo>
                    <a:pt x="38" y="42"/>
                  </a:lnTo>
                  <a:lnTo>
                    <a:pt x="36" y="45"/>
                  </a:lnTo>
                  <a:lnTo>
                    <a:pt x="28" y="53"/>
                  </a:lnTo>
                  <a:lnTo>
                    <a:pt x="20" y="59"/>
                  </a:lnTo>
                  <a:lnTo>
                    <a:pt x="13" y="62"/>
                  </a:lnTo>
                  <a:lnTo>
                    <a:pt x="5" y="66"/>
                  </a:lnTo>
                  <a:lnTo>
                    <a:pt x="0" y="50"/>
                  </a:lnTo>
                  <a:lnTo>
                    <a:pt x="7" y="47"/>
                  </a:lnTo>
                  <a:lnTo>
                    <a:pt x="11" y="45"/>
                  </a:lnTo>
                  <a:lnTo>
                    <a:pt x="17" y="41"/>
                  </a:lnTo>
                  <a:lnTo>
                    <a:pt x="24" y="34"/>
                  </a:lnTo>
                  <a:lnTo>
                    <a:pt x="26" y="31"/>
                  </a:lnTo>
                  <a:lnTo>
                    <a:pt x="28" y="26"/>
                  </a:lnTo>
                  <a:lnTo>
                    <a:pt x="28" y="24"/>
                  </a:lnTo>
                  <a:lnTo>
                    <a:pt x="29" y="17"/>
                  </a:lnTo>
                  <a:lnTo>
                    <a:pt x="29" y="10"/>
                  </a:lnTo>
                  <a:lnTo>
                    <a:pt x="28" y="7"/>
                  </a:lnTo>
                  <a:lnTo>
                    <a:pt x="29" y="7"/>
                  </a:lnTo>
                  <a:lnTo>
                    <a:pt x="28" y="6"/>
                  </a:lnTo>
                  <a:lnTo>
                    <a:pt x="28" y="5"/>
                  </a:lnTo>
                  <a:lnTo>
                    <a:pt x="44" y="1"/>
                  </a:lnTo>
                  <a:close/>
                  <a:moveTo>
                    <a:pt x="43" y="0"/>
                  </a:moveTo>
                  <a:lnTo>
                    <a:pt x="44" y="1"/>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 name="Freeform 1599"/>
            <p:cNvSpPr>
              <a:spLocks/>
            </p:cNvSpPr>
            <p:nvPr/>
          </p:nvSpPr>
          <p:spPr bwMode="auto">
            <a:xfrm>
              <a:off x="7754146" y="3063674"/>
              <a:ext cx="130635" cy="124314"/>
            </a:xfrm>
            <a:custGeom>
              <a:avLst/>
              <a:gdLst/>
              <a:ahLst/>
              <a:cxnLst>
                <a:cxn ang="0">
                  <a:pos x="44" y="0"/>
                </a:cxn>
                <a:cxn ang="0">
                  <a:pos x="42" y="32"/>
                </a:cxn>
                <a:cxn ang="0">
                  <a:pos x="62" y="59"/>
                </a:cxn>
                <a:cxn ang="0">
                  <a:pos x="48" y="54"/>
                </a:cxn>
                <a:cxn ang="0">
                  <a:pos x="32" y="50"/>
                </a:cxn>
                <a:cxn ang="0">
                  <a:pos x="16" y="47"/>
                </a:cxn>
                <a:cxn ang="0">
                  <a:pos x="0" y="45"/>
                </a:cxn>
                <a:cxn ang="0">
                  <a:pos x="12" y="36"/>
                </a:cxn>
                <a:cxn ang="0">
                  <a:pos x="24" y="24"/>
                </a:cxn>
                <a:cxn ang="0">
                  <a:pos x="35" y="13"/>
                </a:cxn>
                <a:cxn ang="0">
                  <a:pos x="44" y="0"/>
                </a:cxn>
              </a:cxnLst>
              <a:rect l="0" t="0" r="r" b="b"/>
              <a:pathLst>
                <a:path w="62" h="59">
                  <a:moveTo>
                    <a:pt x="44" y="0"/>
                  </a:moveTo>
                  <a:lnTo>
                    <a:pt x="42" y="32"/>
                  </a:lnTo>
                  <a:lnTo>
                    <a:pt x="62" y="59"/>
                  </a:lnTo>
                  <a:lnTo>
                    <a:pt x="48" y="54"/>
                  </a:lnTo>
                  <a:lnTo>
                    <a:pt x="32" y="50"/>
                  </a:lnTo>
                  <a:lnTo>
                    <a:pt x="16" y="47"/>
                  </a:lnTo>
                  <a:lnTo>
                    <a:pt x="0" y="45"/>
                  </a:lnTo>
                  <a:lnTo>
                    <a:pt x="12" y="36"/>
                  </a:lnTo>
                  <a:lnTo>
                    <a:pt x="24" y="24"/>
                  </a:lnTo>
                  <a:lnTo>
                    <a:pt x="35" y="13"/>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0" name="Freeform 1600"/>
            <p:cNvSpPr>
              <a:spLocks noEditPoints="1"/>
            </p:cNvSpPr>
            <p:nvPr/>
          </p:nvSpPr>
          <p:spPr bwMode="auto">
            <a:xfrm>
              <a:off x="7693043" y="3010999"/>
              <a:ext cx="126421" cy="109565"/>
            </a:xfrm>
            <a:custGeom>
              <a:avLst/>
              <a:gdLst/>
              <a:ahLst/>
              <a:cxnLst>
                <a:cxn ang="0">
                  <a:pos x="60" y="15"/>
                </a:cxn>
                <a:cxn ang="0">
                  <a:pos x="60" y="15"/>
                </a:cxn>
                <a:cxn ang="0">
                  <a:pos x="60" y="15"/>
                </a:cxn>
                <a:cxn ang="0">
                  <a:pos x="53" y="0"/>
                </a:cxn>
                <a:cxn ang="0">
                  <a:pos x="55" y="0"/>
                </a:cxn>
                <a:cxn ang="0">
                  <a:pos x="60" y="15"/>
                </a:cxn>
                <a:cxn ang="0">
                  <a:pos x="56" y="16"/>
                </a:cxn>
                <a:cxn ang="0">
                  <a:pos x="52" y="17"/>
                </a:cxn>
                <a:cxn ang="0">
                  <a:pos x="45" y="21"/>
                </a:cxn>
                <a:cxn ang="0">
                  <a:pos x="36" y="25"/>
                </a:cxn>
                <a:cxn ang="0">
                  <a:pos x="30" y="30"/>
                </a:cxn>
                <a:cxn ang="0">
                  <a:pos x="22" y="38"/>
                </a:cxn>
                <a:cxn ang="0">
                  <a:pos x="20" y="40"/>
                </a:cxn>
                <a:cxn ang="0">
                  <a:pos x="18" y="44"/>
                </a:cxn>
                <a:cxn ang="0">
                  <a:pos x="17" y="47"/>
                </a:cxn>
                <a:cxn ang="0">
                  <a:pos x="17" y="52"/>
                </a:cxn>
                <a:cxn ang="0">
                  <a:pos x="0" y="52"/>
                </a:cxn>
                <a:cxn ang="0">
                  <a:pos x="1" y="47"/>
                </a:cxn>
                <a:cxn ang="0">
                  <a:pos x="2" y="43"/>
                </a:cxn>
                <a:cxn ang="0">
                  <a:pos x="3" y="38"/>
                </a:cxn>
                <a:cxn ang="0">
                  <a:pos x="6" y="33"/>
                </a:cxn>
                <a:cxn ang="0">
                  <a:pos x="7" y="30"/>
                </a:cxn>
                <a:cxn ang="0">
                  <a:pos x="11" y="26"/>
                </a:cxn>
                <a:cxn ang="0">
                  <a:pos x="18" y="18"/>
                </a:cxn>
                <a:cxn ang="0">
                  <a:pos x="27" y="12"/>
                </a:cxn>
                <a:cxn ang="0">
                  <a:pos x="30" y="10"/>
                </a:cxn>
                <a:cxn ang="0">
                  <a:pos x="38" y="6"/>
                </a:cxn>
                <a:cxn ang="0">
                  <a:pos x="46" y="2"/>
                </a:cxn>
                <a:cxn ang="0">
                  <a:pos x="49" y="1"/>
                </a:cxn>
                <a:cxn ang="0">
                  <a:pos x="53" y="0"/>
                </a:cxn>
              </a:cxnLst>
              <a:rect l="0" t="0" r="r" b="b"/>
              <a:pathLst>
                <a:path w="60" h="52">
                  <a:moveTo>
                    <a:pt x="60" y="15"/>
                  </a:moveTo>
                  <a:lnTo>
                    <a:pt x="60" y="15"/>
                  </a:lnTo>
                  <a:lnTo>
                    <a:pt x="60" y="15"/>
                  </a:lnTo>
                  <a:close/>
                  <a:moveTo>
                    <a:pt x="53" y="0"/>
                  </a:moveTo>
                  <a:lnTo>
                    <a:pt x="55" y="0"/>
                  </a:lnTo>
                  <a:lnTo>
                    <a:pt x="60" y="15"/>
                  </a:lnTo>
                  <a:lnTo>
                    <a:pt x="56" y="16"/>
                  </a:lnTo>
                  <a:lnTo>
                    <a:pt x="52" y="17"/>
                  </a:lnTo>
                  <a:lnTo>
                    <a:pt x="45" y="21"/>
                  </a:lnTo>
                  <a:lnTo>
                    <a:pt x="36" y="25"/>
                  </a:lnTo>
                  <a:lnTo>
                    <a:pt x="30" y="30"/>
                  </a:lnTo>
                  <a:lnTo>
                    <a:pt x="22" y="38"/>
                  </a:lnTo>
                  <a:lnTo>
                    <a:pt x="20" y="40"/>
                  </a:lnTo>
                  <a:lnTo>
                    <a:pt x="18" y="44"/>
                  </a:lnTo>
                  <a:lnTo>
                    <a:pt x="17" y="47"/>
                  </a:lnTo>
                  <a:lnTo>
                    <a:pt x="17" y="52"/>
                  </a:lnTo>
                  <a:lnTo>
                    <a:pt x="0" y="52"/>
                  </a:lnTo>
                  <a:lnTo>
                    <a:pt x="1" y="47"/>
                  </a:lnTo>
                  <a:lnTo>
                    <a:pt x="2" y="43"/>
                  </a:lnTo>
                  <a:lnTo>
                    <a:pt x="3" y="38"/>
                  </a:lnTo>
                  <a:lnTo>
                    <a:pt x="6" y="33"/>
                  </a:lnTo>
                  <a:lnTo>
                    <a:pt x="7" y="30"/>
                  </a:lnTo>
                  <a:lnTo>
                    <a:pt x="11" y="26"/>
                  </a:lnTo>
                  <a:lnTo>
                    <a:pt x="18" y="18"/>
                  </a:lnTo>
                  <a:lnTo>
                    <a:pt x="27" y="12"/>
                  </a:lnTo>
                  <a:lnTo>
                    <a:pt x="30" y="10"/>
                  </a:lnTo>
                  <a:lnTo>
                    <a:pt x="38" y="6"/>
                  </a:lnTo>
                  <a:lnTo>
                    <a:pt x="46" y="2"/>
                  </a:lnTo>
                  <a:lnTo>
                    <a:pt x="49"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1" name="Freeform 1601"/>
            <p:cNvSpPr>
              <a:spLocks/>
            </p:cNvSpPr>
            <p:nvPr/>
          </p:nvSpPr>
          <p:spPr bwMode="auto">
            <a:xfrm>
              <a:off x="7646688" y="3086851"/>
              <a:ext cx="128528" cy="115886"/>
            </a:xfrm>
            <a:custGeom>
              <a:avLst/>
              <a:gdLst/>
              <a:ahLst/>
              <a:cxnLst>
                <a:cxn ang="0">
                  <a:pos x="0" y="0"/>
                </a:cxn>
                <a:cxn ang="0">
                  <a:pos x="31" y="11"/>
                </a:cxn>
                <a:cxn ang="0">
                  <a:pos x="61" y="0"/>
                </a:cxn>
                <a:cxn ang="0">
                  <a:pos x="52" y="12"/>
                </a:cxn>
                <a:cxn ang="0">
                  <a:pos x="44" y="26"/>
                </a:cxn>
                <a:cxn ang="0">
                  <a:pos x="37" y="41"/>
                </a:cxn>
                <a:cxn ang="0">
                  <a:pos x="31" y="55"/>
                </a:cxn>
                <a:cxn ang="0">
                  <a:pos x="24" y="41"/>
                </a:cxn>
                <a:cxn ang="0">
                  <a:pos x="18" y="26"/>
                </a:cxn>
                <a:cxn ang="0">
                  <a:pos x="9" y="12"/>
                </a:cxn>
                <a:cxn ang="0">
                  <a:pos x="0" y="0"/>
                </a:cxn>
              </a:cxnLst>
              <a:rect l="0" t="0" r="r" b="b"/>
              <a:pathLst>
                <a:path w="61" h="55">
                  <a:moveTo>
                    <a:pt x="0" y="0"/>
                  </a:moveTo>
                  <a:lnTo>
                    <a:pt x="31" y="11"/>
                  </a:lnTo>
                  <a:lnTo>
                    <a:pt x="61" y="0"/>
                  </a:lnTo>
                  <a:lnTo>
                    <a:pt x="52" y="12"/>
                  </a:lnTo>
                  <a:lnTo>
                    <a:pt x="44" y="26"/>
                  </a:lnTo>
                  <a:lnTo>
                    <a:pt x="37" y="41"/>
                  </a:lnTo>
                  <a:lnTo>
                    <a:pt x="31" y="55"/>
                  </a:lnTo>
                  <a:lnTo>
                    <a:pt x="24" y="41"/>
                  </a:lnTo>
                  <a:lnTo>
                    <a:pt x="18" y="26"/>
                  </a:lnTo>
                  <a:lnTo>
                    <a:pt x="9"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7" name="Freeform 1631"/>
            <p:cNvSpPr>
              <a:spLocks noEditPoints="1"/>
            </p:cNvSpPr>
            <p:nvPr/>
          </p:nvSpPr>
          <p:spPr bwMode="auto">
            <a:xfrm>
              <a:off x="6603719" y="5398241"/>
              <a:ext cx="122207" cy="195952"/>
            </a:xfrm>
            <a:custGeom>
              <a:avLst/>
              <a:gdLst/>
              <a:ahLst/>
              <a:cxnLst>
                <a:cxn ang="0">
                  <a:pos x="30" y="34"/>
                </a:cxn>
                <a:cxn ang="0">
                  <a:pos x="25" y="34"/>
                </a:cxn>
                <a:cxn ang="0">
                  <a:pos x="20" y="36"/>
                </a:cxn>
                <a:cxn ang="0">
                  <a:pos x="11" y="41"/>
                </a:cxn>
                <a:cxn ang="0">
                  <a:pos x="11" y="79"/>
                </a:cxn>
                <a:cxn ang="0">
                  <a:pos x="14" y="80"/>
                </a:cxn>
                <a:cxn ang="0">
                  <a:pos x="17" y="81"/>
                </a:cxn>
                <a:cxn ang="0">
                  <a:pos x="19" y="82"/>
                </a:cxn>
                <a:cxn ang="0">
                  <a:pos x="22" y="83"/>
                </a:cxn>
                <a:cxn ang="0">
                  <a:pos x="26" y="83"/>
                </a:cxn>
                <a:cxn ang="0">
                  <a:pos x="34" y="81"/>
                </a:cxn>
                <a:cxn ang="0">
                  <a:pos x="41" y="77"/>
                </a:cxn>
                <a:cxn ang="0">
                  <a:pos x="44" y="72"/>
                </a:cxn>
                <a:cxn ang="0">
                  <a:pos x="45" y="66"/>
                </a:cxn>
                <a:cxn ang="0">
                  <a:pos x="46" y="58"/>
                </a:cxn>
                <a:cxn ang="0">
                  <a:pos x="45" y="47"/>
                </a:cxn>
                <a:cxn ang="0">
                  <a:pos x="42" y="40"/>
                </a:cxn>
                <a:cxn ang="0">
                  <a:pos x="37" y="36"/>
                </a:cxn>
                <a:cxn ang="0">
                  <a:pos x="30" y="34"/>
                </a:cxn>
                <a:cxn ang="0">
                  <a:pos x="0" y="0"/>
                </a:cxn>
                <a:cxn ang="0">
                  <a:pos x="11" y="0"/>
                </a:cxn>
                <a:cxn ang="0">
                  <a:pos x="11" y="32"/>
                </a:cxn>
                <a:cxn ang="0">
                  <a:pos x="14" y="30"/>
                </a:cxn>
                <a:cxn ang="0">
                  <a:pos x="17" y="28"/>
                </a:cxn>
                <a:cxn ang="0">
                  <a:pos x="21" y="26"/>
                </a:cxn>
                <a:cxn ang="0">
                  <a:pos x="26" y="24"/>
                </a:cxn>
                <a:cxn ang="0">
                  <a:pos x="32" y="24"/>
                </a:cxn>
                <a:cxn ang="0">
                  <a:pos x="40" y="24"/>
                </a:cxn>
                <a:cxn ang="0">
                  <a:pos x="46" y="28"/>
                </a:cxn>
                <a:cxn ang="0">
                  <a:pos x="51" y="32"/>
                </a:cxn>
                <a:cxn ang="0">
                  <a:pos x="55" y="39"/>
                </a:cxn>
                <a:cxn ang="0">
                  <a:pos x="57" y="47"/>
                </a:cxn>
                <a:cxn ang="0">
                  <a:pos x="58" y="58"/>
                </a:cxn>
                <a:cxn ang="0">
                  <a:pos x="57" y="66"/>
                </a:cxn>
                <a:cxn ang="0">
                  <a:pos x="56" y="73"/>
                </a:cxn>
                <a:cxn ang="0">
                  <a:pos x="52" y="79"/>
                </a:cxn>
                <a:cxn ang="0">
                  <a:pos x="49" y="84"/>
                </a:cxn>
                <a:cxn ang="0">
                  <a:pos x="43" y="89"/>
                </a:cxn>
                <a:cxn ang="0">
                  <a:pos x="36" y="92"/>
                </a:cxn>
                <a:cxn ang="0">
                  <a:pos x="32" y="92"/>
                </a:cxn>
                <a:cxn ang="0">
                  <a:pos x="29" y="93"/>
                </a:cxn>
                <a:cxn ang="0">
                  <a:pos x="25" y="92"/>
                </a:cxn>
                <a:cxn ang="0">
                  <a:pos x="22" y="92"/>
                </a:cxn>
                <a:cxn ang="0">
                  <a:pos x="19" y="92"/>
                </a:cxn>
                <a:cxn ang="0">
                  <a:pos x="15" y="90"/>
                </a:cxn>
                <a:cxn ang="0">
                  <a:pos x="11" y="88"/>
                </a:cxn>
                <a:cxn ang="0">
                  <a:pos x="10" y="91"/>
                </a:cxn>
                <a:cxn ang="0">
                  <a:pos x="0" y="91"/>
                </a:cxn>
                <a:cxn ang="0">
                  <a:pos x="0" y="0"/>
                </a:cxn>
              </a:cxnLst>
              <a:rect l="0" t="0" r="r" b="b"/>
              <a:pathLst>
                <a:path w="58" h="93">
                  <a:moveTo>
                    <a:pt x="30" y="34"/>
                  </a:moveTo>
                  <a:lnTo>
                    <a:pt x="25" y="34"/>
                  </a:lnTo>
                  <a:lnTo>
                    <a:pt x="20" y="36"/>
                  </a:lnTo>
                  <a:lnTo>
                    <a:pt x="11" y="41"/>
                  </a:lnTo>
                  <a:lnTo>
                    <a:pt x="11" y="79"/>
                  </a:lnTo>
                  <a:lnTo>
                    <a:pt x="14" y="80"/>
                  </a:lnTo>
                  <a:lnTo>
                    <a:pt x="17" y="81"/>
                  </a:lnTo>
                  <a:lnTo>
                    <a:pt x="19" y="82"/>
                  </a:lnTo>
                  <a:lnTo>
                    <a:pt x="22" y="83"/>
                  </a:lnTo>
                  <a:lnTo>
                    <a:pt x="26" y="83"/>
                  </a:lnTo>
                  <a:lnTo>
                    <a:pt x="34" y="81"/>
                  </a:lnTo>
                  <a:lnTo>
                    <a:pt x="41" y="77"/>
                  </a:lnTo>
                  <a:lnTo>
                    <a:pt x="44" y="72"/>
                  </a:lnTo>
                  <a:lnTo>
                    <a:pt x="45" y="66"/>
                  </a:lnTo>
                  <a:lnTo>
                    <a:pt x="46" y="58"/>
                  </a:lnTo>
                  <a:lnTo>
                    <a:pt x="45" y="47"/>
                  </a:lnTo>
                  <a:lnTo>
                    <a:pt x="42" y="40"/>
                  </a:lnTo>
                  <a:lnTo>
                    <a:pt x="37" y="36"/>
                  </a:lnTo>
                  <a:lnTo>
                    <a:pt x="30" y="34"/>
                  </a:lnTo>
                  <a:close/>
                  <a:moveTo>
                    <a:pt x="0" y="0"/>
                  </a:moveTo>
                  <a:lnTo>
                    <a:pt x="11" y="0"/>
                  </a:lnTo>
                  <a:lnTo>
                    <a:pt x="11" y="32"/>
                  </a:lnTo>
                  <a:lnTo>
                    <a:pt x="14" y="30"/>
                  </a:lnTo>
                  <a:lnTo>
                    <a:pt x="17" y="28"/>
                  </a:lnTo>
                  <a:lnTo>
                    <a:pt x="21" y="26"/>
                  </a:lnTo>
                  <a:lnTo>
                    <a:pt x="26" y="24"/>
                  </a:lnTo>
                  <a:lnTo>
                    <a:pt x="32" y="24"/>
                  </a:lnTo>
                  <a:lnTo>
                    <a:pt x="40" y="24"/>
                  </a:lnTo>
                  <a:lnTo>
                    <a:pt x="46" y="28"/>
                  </a:lnTo>
                  <a:lnTo>
                    <a:pt x="51" y="32"/>
                  </a:lnTo>
                  <a:lnTo>
                    <a:pt x="55" y="39"/>
                  </a:lnTo>
                  <a:lnTo>
                    <a:pt x="57" y="47"/>
                  </a:lnTo>
                  <a:lnTo>
                    <a:pt x="58" y="58"/>
                  </a:lnTo>
                  <a:lnTo>
                    <a:pt x="57" y="66"/>
                  </a:lnTo>
                  <a:lnTo>
                    <a:pt x="56" y="73"/>
                  </a:lnTo>
                  <a:lnTo>
                    <a:pt x="52" y="79"/>
                  </a:lnTo>
                  <a:lnTo>
                    <a:pt x="49" y="84"/>
                  </a:lnTo>
                  <a:lnTo>
                    <a:pt x="43" y="89"/>
                  </a:lnTo>
                  <a:lnTo>
                    <a:pt x="36" y="92"/>
                  </a:lnTo>
                  <a:lnTo>
                    <a:pt x="32" y="92"/>
                  </a:lnTo>
                  <a:lnTo>
                    <a:pt x="29" y="93"/>
                  </a:lnTo>
                  <a:lnTo>
                    <a:pt x="25" y="92"/>
                  </a:lnTo>
                  <a:lnTo>
                    <a:pt x="22" y="92"/>
                  </a:lnTo>
                  <a:lnTo>
                    <a:pt x="19" y="92"/>
                  </a:lnTo>
                  <a:lnTo>
                    <a:pt x="15" y="90"/>
                  </a:lnTo>
                  <a:lnTo>
                    <a:pt x="11" y="88"/>
                  </a:lnTo>
                  <a:lnTo>
                    <a:pt x="10" y="91"/>
                  </a:lnTo>
                  <a:lnTo>
                    <a:pt x="0" y="9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8" name="Freeform 1632"/>
            <p:cNvSpPr>
              <a:spLocks/>
            </p:cNvSpPr>
            <p:nvPr/>
          </p:nvSpPr>
          <p:spPr bwMode="auto">
            <a:xfrm>
              <a:off x="6757531" y="5398241"/>
              <a:ext cx="73745" cy="244413"/>
            </a:xfrm>
            <a:custGeom>
              <a:avLst/>
              <a:gdLst/>
              <a:ahLst/>
              <a:cxnLst>
                <a:cxn ang="0">
                  <a:pos x="0" y="0"/>
                </a:cxn>
                <a:cxn ang="0">
                  <a:pos x="13" y="0"/>
                </a:cxn>
                <a:cxn ang="0">
                  <a:pos x="22" y="12"/>
                </a:cxn>
                <a:cxn ang="0">
                  <a:pos x="29" y="26"/>
                </a:cxn>
                <a:cxn ang="0">
                  <a:pos x="34" y="41"/>
                </a:cxn>
                <a:cxn ang="0">
                  <a:pos x="35" y="58"/>
                </a:cxn>
                <a:cxn ang="0">
                  <a:pos x="34" y="69"/>
                </a:cxn>
                <a:cxn ang="0">
                  <a:pos x="32" y="79"/>
                </a:cxn>
                <a:cxn ang="0">
                  <a:pos x="29" y="89"/>
                </a:cxn>
                <a:cxn ang="0">
                  <a:pos x="22" y="103"/>
                </a:cxn>
                <a:cxn ang="0">
                  <a:pos x="13" y="116"/>
                </a:cxn>
                <a:cxn ang="0">
                  <a:pos x="0" y="116"/>
                </a:cxn>
                <a:cxn ang="0">
                  <a:pos x="0" y="115"/>
                </a:cxn>
                <a:cxn ang="0">
                  <a:pos x="4" y="110"/>
                </a:cxn>
                <a:cxn ang="0">
                  <a:pos x="8" y="105"/>
                </a:cxn>
                <a:cxn ang="0">
                  <a:pos x="17" y="92"/>
                </a:cxn>
                <a:cxn ang="0">
                  <a:pos x="22" y="76"/>
                </a:cxn>
                <a:cxn ang="0">
                  <a:pos x="24" y="67"/>
                </a:cxn>
                <a:cxn ang="0">
                  <a:pos x="24" y="48"/>
                </a:cxn>
                <a:cxn ang="0">
                  <a:pos x="20" y="30"/>
                </a:cxn>
                <a:cxn ang="0">
                  <a:pos x="17" y="23"/>
                </a:cxn>
                <a:cxn ang="0">
                  <a:pos x="12" y="16"/>
                </a:cxn>
                <a:cxn ang="0">
                  <a:pos x="8" y="10"/>
                </a:cxn>
                <a:cxn ang="0">
                  <a:pos x="4" y="4"/>
                </a:cxn>
                <a:cxn ang="0">
                  <a:pos x="0" y="0"/>
                </a:cxn>
                <a:cxn ang="0">
                  <a:pos x="0" y="0"/>
                </a:cxn>
              </a:cxnLst>
              <a:rect l="0" t="0" r="r" b="b"/>
              <a:pathLst>
                <a:path w="35" h="116">
                  <a:moveTo>
                    <a:pt x="0" y="0"/>
                  </a:moveTo>
                  <a:lnTo>
                    <a:pt x="13" y="0"/>
                  </a:lnTo>
                  <a:lnTo>
                    <a:pt x="22" y="12"/>
                  </a:lnTo>
                  <a:lnTo>
                    <a:pt x="29" y="26"/>
                  </a:lnTo>
                  <a:lnTo>
                    <a:pt x="34" y="41"/>
                  </a:lnTo>
                  <a:lnTo>
                    <a:pt x="35" y="58"/>
                  </a:lnTo>
                  <a:lnTo>
                    <a:pt x="34" y="69"/>
                  </a:lnTo>
                  <a:lnTo>
                    <a:pt x="32" y="79"/>
                  </a:lnTo>
                  <a:lnTo>
                    <a:pt x="29" y="89"/>
                  </a:lnTo>
                  <a:lnTo>
                    <a:pt x="22" y="103"/>
                  </a:lnTo>
                  <a:lnTo>
                    <a:pt x="13" y="116"/>
                  </a:lnTo>
                  <a:lnTo>
                    <a:pt x="0" y="116"/>
                  </a:lnTo>
                  <a:lnTo>
                    <a:pt x="0" y="115"/>
                  </a:lnTo>
                  <a:lnTo>
                    <a:pt x="4" y="110"/>
                  </a:lnTo>
                  <a:lnTo>
                    <a:pt x="8" y="105"/>
                  </a:lnTo>
                  <a:lnTo>
                    <a:pt x="17" y="92"/>
                  </a:lnTo>
                  <a:lnTo>
                    <a:pt x="22" y="76"/>
                  </a:lnTo>
                  <a:lnTo>
                    <a:pt x="24" y="67"/>
                  </a:lnTo>
                  <a:lnTo>
                    <a:pt x="24" y="48"/>
                  </a:lnTo>
                  <a:lnTo>
                    <a:pt x="20" y="30"/>
                  </a:lnTo>
                  <a:lnTo>
                    <a:pt x="17" y="23"/>
                  </a:lnTo>
                  <a:lnTo>
                    <a:pt x="12" y="16"/>
                  </a:lnTo>
                  <a:lnTo>
                    <a:pt x="8" y="10"/>
                  </a:lnTo>
                  <a:lnTo>
                    <a:pt x="4" y="4"/>
                  </a:lnTo>
                  <a:lnTo>
                    <a:pt x="0" y="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9" name="Freeform 1633"/>
            <p:cNvSpPr>
              <a:spLocks/>
            </p:cNvSpPr>
            <p:nvPr/>
          </p:nvSpPr>
          <p:spPr bwMode="auto">
            <a:xfrm>
              <a:off x="6959804" y="5402455"/>
              <a:ext cx="141170" cy="189631"/>
            </a:xfrm>
            <a:custGeom>
              <a:avLst/>
              <a:gdLst/>
              <a:ahLst/>
              <a:cxnLst>
                <a:cxn ang="0">
                  <a:pos x="42" y="0"/>
                </a:cxn>
                <a:cxn ang="0">
                  <a:pos x="64" y="6"/>
                </a:cxn>
                <a:cxn ang="0">
                  <a:pos x="63" y="19"/>
                </a:cxn>
                <a:cxn ang="0">
                  <a:pos x="49" y="13"/>
                </a:cxn>
                <a:cxn ang="0">
                  <a:pos x="33" y="10"/>
                </a:cxn>
                <a:cxn ang="0">
                  <a:pos x="18" y="14"/>
                </a:cxn>
                <a:cxn ang="0">
                  <a:pos x="14" y="18"/>
                </a:cxn>
                <a:cxn ang="0">
                  <a:pos x="13" y="27"/>
                </a:cxn>
                <a:cxn ang="0">
                  <a:pos x="15" y="32"/>
                </a:cxn>
                <a:cxn ang="0">
                  <a:pos x="21" y="36"/>
                </a:cxn>
                <a:cxn ang="0">
                  <a:pos x="32" y="39"/>
                </a:cxn>
                <a:cxn ang="0">
                  <a:pos x="42" y="40"/>
                </a:cxn>
                <a:cxn ang="0">
                  <a:pos x="56" y="45"/>
                </a:cxn>
                <a:cxn ang="0">
                  <a:pos x="66" y="56"/>
                </a:cxn>
                <a:cxn ang="0">
                  <a:pos x="67" y="67"/>
                </a:cxn>
                <a:cxn ang="0">
                  <a:pos x="65" y="74"/>
                </a:cxn>
                <a:cxn ang="0">
                  <a:pos x="61" y="80"/>
                </a:cxn>
                <a:cxn ang="0">
                  <a:pos x="51" y="87"/>
                </a:cxn>
                <a:cxn ang="0">
                  <a:pos x="40" y="90"/>
                </a:cxn>
                <a:cxn ang="0">
                  <a:pos x="23" y="90"/>
                </a:cxn>
                <a:cxn ang="0">
                  <a:pos x="0" y="84"/>
                </a:cxn>
                <a:cxn ang="0">
                  <a:pos x="0" y="69"/>
                </a:cxn>
                <a:cxn ang="0">
                  <a:pos x="16" y="77"/>
                </a:cxn>
                <a:cxn ang="0">
                  <a:pos x="32" y="80"/>
                </a:cxn>
                <a:cxn ang="0">
                  <a:pos x="45" y="79"/>
                </a:cxn>
                <a:cxn ang="0">
                  <a:pos x="51" y="74"/>
                </a:cxn>
                <a:cxn ang="0">
                  <a:pos x="55" y="69"/>
                </a:cxn>
                <a:cxn ang="0">
                  <a:pos x="53" y="59"/>
                </a:cxn>
                <a:cxn ang="0">
                  <a:pos x="50" y="56"/>
                </a:cxn>
                <a:cxn ang="0">
                  <a:pos x="39" y="52"/>
                </a:cxn>
                <a:cxn ang="0">
                  <a:pos x="23" y="49"/>
                </a:cxn>
                <a:cxn ang="0">
                  <a:pos x="6" y="41"/>
                </a:cxn>
                <a:cxn ang="0">
                  <a:pos x="0" y="25"/>
                </a:cxn>
                <a:cxn ang="0">
                  <a:pos x="4" y="12"/>
                </a:cxn>
                <a:cxn ang="0">
                  <a:pos x="16" y="3"/>
                </a:cxn>
                <a:cxn ang="0">
                  <a:pos x="33" y="0"/>
                </a:cxn>
              </a:cxnLst>
              <a:rect l="0" t="0" r="r" b="b"/>
              <a:pathLst>
                <a:path w="67" h="90">
                  <a:moveTo>
                    <a:pt x="33" y="0"/>
                  </a:moveTo>
                  <a:lnTo>
                    <a:pt x="42" y="0"/>
                  </a:lnTo>
                  <a:lnTo>
                    <a:pt x="50" y="2"/>
                  </a:lnTo>
                  <a:lnTo>
                    <a:pt x="64" y="6"/>
                  </a:lnTo>
                  <a:lnTo>
                    <a:pt x="64" y="19"/>
                  </a:lnTo>
                  <a:lnTo>
                    <a:pt x="63" y="19"/>
                  </a:lnTo>
                  <a:lnTo>
                    <a:pt x="57" y="16"/>
                  </a:lnTo>
                  <a:lnTo>
                    <a:pt x="49" y="13"/>
                  </a:lnTo>
                  <a:lnTo>
                    <a:pt x="41" y="11"/>
                  </a:lnTo>
                  <a:lnTo>
                    <a:pt x="33" y="10"/>
                  </a:lnTo>
                  <a:lnTo>
                    <a:pt x="25" y="11"/>
                  </a:lnTo>
                  <a:lnTo>
                    <a:pt x="18" y="14"/>
                  </a:lnTo>
                  <a:lnTo>
                    <a:pt x="15" y="16"/>
                  </a:lnTo>
                  <a:lnTo>
                    <a:pt x="14" y="18"/>
                  </a:lnTo>
                  <a:lnTo>
                    <a:pt x="13" y="21"/>
                  </a:lnTo>
                  <a:lnTo>
                    <a:pt x="13" y="27"/>
                  </a:lnTo>
                  <a:lnTo>
                    <a:pt x="14" y="30"/>
                  </a:lnTo>
                  <a:lnTo>
                    <a:pt x="15" y="32"/>
                  </a:lnTo>
                  <a:lnTo>
                    <a:pt x="17" y="34"/>
                  </a:lnTo>
                  <a:lnTo>
                    <a:pt x="21" y="36"/>
                  </a:lnTo>
                  <a:lnTo>
                    <a:pt x="25" y="37"/>
                  </a:lnTo>
                  <a:lnTo>
                    <a:pt x="32" y="39"/>
                  </a:lnTo>
                  <a:lnTo>
                    <a:pt x="36" y="39"/>
                  </a:lnTo>
                  <a:lnTo>
                    <a:pt x="42" y="40"/>
                  </a:lnTo>
                  <a:lnTo>
                    <a:pt x="47" y="41"/>
                  </a:lnTo>
                  <a:lnTo>
                    <a:pt x="56" y="45"/>
                  </a:lnTo>
                  <a:lnTo>
                    <a:pt x="62" y="49"/>
                  </a:lnTo>
                  <a:lnTo>
                    <a:pt x="66" y="56"/>
                  </a:lnTo>
                  <a:lnTo>
                    <a:pt x="67" y="64"/>
                  </a:lnTo>
                  <a:lnTo>
                    <a:pt x="67" y="67"/>
                  </a:lnTo>
                  <a:lnTo>
                    <a:pt x="66" y="71"/>
                  </a:lnTo>
                  <a:lnTo>
                    <a:pt x="65" y="74"/>
                  </a:lnTo>
                  <a:lnTo>
                    <a:pt x="63" y="77"/>
                  </a:lnTo>
                  <a:lnTo>
                    <a:pt x="61" y="80"/>
                  </a:lnTo>
                  <a:lnTo>
                    <a:pt x="58" y="83"/>
                  </a:lnTo>
                  <a:lnTo>
                    <a:pt x="51" y="87"/>
                  </a:lnTo>
                  <a:lnTo>
                    <a:pt x="47" y="88"/>
                  </a:lnTo>
                  <a:lnTo>
                    <a:pt x="40" y="90"/>
                  </a:lnTo>
                  <a:lnTo>
                    <a:pt x="32" y="90"/>
                  </a:lnTo>
                  <a:lnTo>
                    <a:pt x="23" y="90"/>
                  </a:lnTo>
                  <a:lnTo>
                    <a:pt x="15" y="89"/>
                  </a:lnTo>
                  <a:lnTo>
                    <a:pt x="0" y="84"/>
                  </a:lnTo>
                  <a:lnTo>
                    <a:pt x="0" y="69"/>
                  </a:lnTo>
                  <a:lnTo>
                    <a:pt x="0" y="69"/>
                  </a:lnTo>
                  <a:lnTo>
                    <a:pt x="8" y="74"/>
                  </a:lnTo>
                  <a:lnTo>
                    <a:pt x="16" y="77"/>
                  </a:lnTo>
                  <a:lnTo>
                    <a:pt x="24" y="79"/>
                  </a:lnTo>
                  <a:lnTo>
                    <a:pt x="32" y="80"/>
                  </a:lnTo>
                  <a:lnTo>
                    <a:pt x="38" y="80"/>
                  </a:lnTo>
                  <a:lnTo>
                    <a:pt x="45" y="79"/>
                  </a:lnTo>
                  <a:lnTo>
                    <a:pt x="49" y="76"/>
                  </a:lnTo>
                  <a:lnTo>
                    <a:pt x="51" y="74"/>
                  </a:lnTo>
                  <a:lnTo>
                    <a:pt x="53" y="72"/>
                  </a:lnTo>
                  <a:lnTo>
                    <a:pt x="55" y="69"/>
                  </a:lnTo>
                  <a:lnTo>
                    <a:pt x="55" y="62"/>
                  </a:lnTo>
                  <a:lnTo>
                    <a:pt x="53" y="59"/>
                  </a:lnTo>
                  <a:lnTo>
                    <a:pt x="52" y="57"/>
                  </a:lnTo>
                  <a:lnTo>
                    <a:pt x="50" y="56"/>
                  </a:lnTo>
                  <a:lnTo>
                    <a:pt x="43" y="53"/>
                  </a:lnTo>
                  <a:lnTo>
                    <a:pt x="39" y="52"/>
                  </a:lnTo>
                  <a:lnTo>
                    <a:pt x="34" y="51"/>
                  </a:lnTo>
                  <a:lnTo>
                    <a:pt x="23" y="49"/>
                  </a:lnTo>
                  <a:lnTo>
                    <a:pt x="13" y="45"/>
                  </a:lnTo>
                  <a:lnTo>
                    <a:pt x="6" y="41"/>
                  </a:lnTo>
                  <a:lnTo>
                    <a:pt x="2" y="34"/>
                  </a:lnTo>
                  <a:lnTo>
                    <a:pt x="0" y="25"/>
                  </a:lnTo>
                  <a:lnTo>
                    <a:pt x="1" y="18"/>
                  </a:lnTo>
                  <a:lnTo>
                    <a:pt x="4" y="12"/>
                  </a:lnTo>
                  <a:lnTo>
                    <a:pt x="9" y="7"/>
                  </a:lnTo>
                  <a:lnTo>
                    <a:pt x="16" y="3"/>
                  </a:lnTo>
                  <a:lnTo>
                    <a:pt x="24" y="0"/>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0" name="Freeform 1634"/>
            <p:cNvSpPr>
              <a:spLocks/>
            </p:cNvSpPr>
            <p:nvPr/>
          </p:nvSpPr>
          <p:spPr bwMode="auto">
            <a:xfrm>
              <a:off x="7124150" y="5410883"/>
              <a:ext cx="86387" cy="181203"/>
            </a:xfrm>
            <a:custGeom>
              <a:avLst/>
              <a:gdLst/>
              <a:ahLst/>
              <a:cxnLst>
                <a:cxn ang="0">
                  <a:pos x="7" y="0"/>
                </a:cxn>
                <a:cxn ang="0">
                  <a:pos x="18" y="0"/>
                </a:cxn>
                <a:cxn ang="0">
                  <a:pos x="18" y="20"/>
                </a:cxn>
                <a:cxn ang="0">
                  <a:pos x="41" y="20"/>
                </a:cxn>
                <a:cxn ang="0">
                  <a:pos x="41" y="28"/>
                </a:cxn>
                <a:cxn ang="0">
                  <a:pos x="18" y="28"/>
                </a:cxn>
                <a:cxn ang="0">
                  <a:pos x="18" y="67"/>
                </a:cxn>
                <a:cxn ang="0">
                  <a:pos x="19" y="69"/>
                </a:cxn>
                <a:cxn ang="0">
                  <a:pos x="21" y="73"/>
                </a:cxn>
                <a:cxn ang="0">
                  <a:pos x="22" y="75"/>
                </a:cxn>
                <a:cxn ang="0">
                  <a:pos x="24" y="75"/>
                </a:cxn>
                <a:cxn ang="0">
                  <a:pos x="28" y="77"/>
                </a:cxn>
                <a:cxn ang="0">
                  <a:pos x="33" y="77"/>
                </a:cxn>
                <a:cxn ang="0">
                  <a:pos x="36" y="76"/>
                </a:cxn>
                <a:cxn ang="0">
                  <a:pos x="38" y="75"/>
                </a:cxn>
                <a:cxn ang="0">
                  <a:pos x="39" y="75"/>
                </a:cxn>
                <a:cxn ang="0">
                  <a:pos x="41" y="75"/>
                </a:cxn>
                <a:cxn ang="0">
                  <a:pos x="41" y="84"/>
                </a:cxn>
                <a:cxn ang="0">
                  <a:pos x="38" y="85"/>
                </a:cxn>
                <a:cxn ang="0">
                  <a:pos x="34" y="86"/>
                </a:cxn>
                <a:cxn ang="0">
                  <a:pos x="31" y="86"/>
                </a:cxn>
                <a:cxn ang="0">
                  <a:pos x="28" y="86"/>
                </a:cxn>
                <a:cxn ang="0">
                  <a:pos x="19" y="85"/>
                </a:cxn>
                <a:cxn ang="0">
                  <a:pos x="12" y="81"/>
                </a:cxn>
                <a:cxn ang="0">
                  <a:pos x="9" y="77"/>
                </a:cxn>
                <a:cxn ang="0">
                  <a:pos x="8" y="71"/>
                </a:cxn>
                <a:cxn ang="0">
                  <a:pos x="7" y="64"/>
                </a:cxn>
                <a:cxn ang="0">
                  <a:pos x="7" y="28"/>
                </a:cxn>
                <a:cxn ang="0">
                  <a:pos x="0" y="28"/>
                </a:cxn>
                <a:cxn ang="0">
                  <a:pos x="0" y="20"/>
                </a:cxn>
                <a:cxn ang="0">
                  <a:pos x="7" y="20"/>
                </a:cxn>
                <a:cxn ang="0">
                  <a:pos x="7" y="0"/>
                </a:cxn>
              </a:cxnLst>
              <a:rect l="0" t="0" r="r" b="b"/>
              <a:pathLst>
                <a:path w="41" h="86">
                  <a:moveTo>
                    <a:pt x="7" y="0"/>
                  </a:moveTo>
                  <a:lnTo>
                    <a:pt x="18" y="0"/>
                  </a:lnTo>
                  <a:lnTo>
                    <a:pt x="18" y="20"/>
                  </a:lnTo>
                  <a:lnTo>
                    <a:pt x="41" y="20"/>
                  </a:lnTo>
                  <a:lnTo>
                    <a:pt x="41" y="28"/>
                  </a:lnTo>
                  <a:lnTo>
                    <a:pt x="18" y="28"/>
                  </a:lnTo>
                  <a:lnTo>
                    <a:pt x="18" y="67"/>
                  </a:lnTo>
                  <a:lnTo>
                    <a:pt x="19" y="69"/>
                  </a:lnTo>
                  <a:lnTo>
                    <a:pt x="21" y="73"/>
                  </a:lnTo>
                  <a:lnTo>
                    <a:pt x="22" y="75"/>
                  </a:lnTo>
                  <a:lnTo>
                    <a:pt x="24" y="75"/>
                  </a:lnTo>
                  <a:lnTo>
                    <a:pt x="28" y="77"/>
                  </a:lnTo>
                  <a:lnTo>
                    <a:pt x="33" y="77"/>
                  </a:lnTo>
                  <a:lnTo>
                    <a:pt x="36" y="76"/>
                  </a:lnTo>
                  <a:lnTo>
                    <a:pt x="38" y="75"/>
                  </a:lnTo>
                  <a:lnTo>
                    <a:pt x="39" y="75"/>
                  </a:lnTo>
                  <a:lnTo>
                    <a:pt x="41" y="75"/>
                  </a:lnTo>
                  <a:lnTo>
                    <a:pt x="41" y="84"/>
                  </a:lnTo>
                  <a:lnTo>
                    <a:pt x="38" y="85"/>
                  </a:lnTo>
                  <a:lnTo>
                    <a:pt x="34" y="86"/>
                  </a:lnTo>
                  <a:lnTo>
                    <a:pt x="31" y="86"/>
                  </a:lnTo>
                  <a:lnTo>
                    <a:pt x="28" y="86"/>
                  </a:lnTo>
                  <a:lnTo>
                    <a:pt x="19" y="85"/>
                  </a:lnTo>
                  <a:lnTo>
                    <a:pt x="12" y="81"/>
                  </a:lnTo>
                  <a:lnTo>
                    <a:pt x="9" y="77"/>
                  </a:lnTo>
                  <a:lnTo>
                    <a:pt x="8" y="71"/>
                  </a:lnTo>
                  <a:lnTo>
                    <a:pt x="7" y="64"/>
                  </a:lnTo>
                  <a:lnTo>
                    <a:pt x="7" y="28"/>
                  </a:lnTo>
                  <a:lnTo>
                    <a:pt x="0" y="28"/>
                  </a:lnTo>
                  <a:lnTo>
                    <a:pt x="0" y="20"/>
                  </a:lnTo>
                  <a:lnTo>
                    <a:pt x="7" y="20"/>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1" name="Freeform 1635"/>
            <p:cNvSpPr>
              <a:spLocks/>
            </p:cNvSpPr>
            <p:nvPr/>
          </p:nvSpPr>
          <p:spPr bwMode="auto">
            <a:xfrm>
              <a:off x="7237929" y="5453023"/>
              <a:ext cx="86387" cy="136956"/>
            </a:xfrm>
            <a:custGeom>
              <a:avLst/>
              <a:gdLst/>
              <a:ahLst/>
              <a:cxnLst>
                <a:cxn ang="0">
                  <a:pos x="0" y="0"/>
                </a:cxn>
                <a:cxn ang="0">
                  <a:pos x="11" y="0"/>
                </a:cxn>
                <a:cxn ang="0">
                  <a:pos x="11" y="9"/>
                </a:cxn>
                <a:cxn ang="0">
                  <a:pos x="17" y="4"/>
                </a:cxn>
                <a:cxn ang="0">
                  <a:pos x="23" y="2"/>
                </a:cxn>
                <a:cxn ang="0">
                  <a:pos x="26" y="0"/>
                </a:cxn>
                <a:cxn ang="0">
                  <a:pos x="30" y="0"/>
                </a:cxn>
                <a:cxn ang="0">
                  <a:pos x="39" y="0"/>
                </a:cxn>
                <a:cxn ang="0">
                  <a:pos x="41" y="0"/>
                </a:cxn>
                <a:cxn ang="0">
                  <a:pos x="41" y="11"/>
                </a:cxn>
                <a:cxn ang="0">
                  <a:pos x="39" y="11"/>
                </a:cxn>
                <a:cxn ang="0">
                  <a:pos x="36" y="10"/>
                </a:cxn>
                <a:cxn ang="0">
                  <a:pos x="27" y="10"/>
                </a:cxn>
                <a:cxn ang="0">
                  <a:pos x="24" y="11"/>
                </a:cxn>
                <a:cxn ang="0">
                  <a:pos x="21" y="13"/>
                </a:cxn>
                <a:cxn ang="0">
                  <a:pos x="16" y="15"/>
                </a:cxn>
                <a:cxn ang="0">
                  <a:pos x="11" y="19"/>
                </a:cxn>
                <a:cxn ang="0">
                  <a:pos x="11" y="65"/>
                </a:cxn>
                <a:cxn ang="0">
                  <a:pos x="0" y="65"/>
                </a:cxn>
                <a:cxn ang="0">
                  <a:pos x="0" y="0"/>
                </a:cxn>
              </a:cxnLst>
              <a:rect l="0" t="0" r="r" b="b"/>
              <a:pathLst>
                <a:path w="41" h="65">
                  <a:moveTo>
                    <a:pt x="0" y="0"/>
                  </a:moveTo>
                  <a:lnTo>
                    <a:pt x="11" y="0"/>
                  </a:lnTo>
                  <a:lnTo>
                    <a:pt x="11" y="9"/>
                  </a:lnTo>
                  <a:lnTo>
                    <a:pt x="17" y="4"/>
                  </a:lnTo>
                  <a:lnTo>
                    <a:pt x="23" y="2"/>
                  </a:lnTo>
                  <a:lnTo>
                    <a:pt x="26" y="0"/>
                  </a:lnTo>
                  <a:lnTo>
                    <a:pt x="30" y="0"/>
                  </a:lnTo>
                  <a:lnTo>
                    <a:pt x="39" y="0"/>
                  </a:lnTo>
                  <a:lnTo>
                    <a:pt x="41" y="0"/>
                  </a:lnTo>
                  <a:lnTo>
                    <a:pt x="41" y="11"/>
                  </a:lnTo>
                  <a:lnTo>
                    <a:pt x="39" y="11"/>
                  </a:lnTo>
                  <a:lnTo>
                    <a:pt x="36" y="10"/>
                  </a:lnTo>
                  <a:lnTo>
                    <a:pt x="27" y="10"/>
                  </a:lnTo>
                  <a:lnTo>
                    <a:pt x="24" y="11"/>
                  </a:lnTo>
                  <a:lnTo>
                    <a:pt x="21" y="13"/>
                  </a:lnTo>
                  <a:lnTo>
                    <a:pt x="16" y="15"/>
                  </a:lnTo>
                  <a:lnTo>
                    <a:pt x="11" y="19"/>
                  </a:lnTo>
                  <a:lnTo>
                    <a:pt x="11" y="65"/>
                  </a:lnTo>
                  <a:lnTo>
                    <a:pt x="0" y="6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2" name="Freeform 1636"/>
            <p:cNvSpPr>
              <a:spLocks noEditPoints="1"/>
            </p:cNvSpPr>
            <p:nvPr/>
          </p:nvSpPr>
          <p:spPr bwMode="auto">
            <a:xfrm>
              <a:off x="7336958" y="5448809"/>
              <a:ext cx="126421" cy="143277"/>
            </a:xfrm>
            <a:custGeom>
              <a:avLst/>
              <a:gdLst/>
              <a:ahLst/>
              <a:cxnLst>
                <a:cxn ang="0">
                  <a:pos x="32" y="8"/>
                </a:cxn>
                <a:cxn ang="0">
                  <a:pos x="24" y="10"/>
                </a:cxn>
                <a:cxn ang="0">
                  <a:pos x="17" y="14"/>
                </a:cxn>
                <a:cxn ang="0">
                  <a:pos x="13" y="20"/>
                </a:cxn>
                <a:cxn ang="0">
                  <a:pos x="11" y="27"/>
                </a:cxn>
                <a:cxn ang="0">
                  <a:pos x="49" y="27"/>
                </a:cxn>
                <a:cxn ang="0">
                  <a:pos x="48" y="19"/>
                </a:cxn>
                <a:cxn ang="0">
                  <a:pos x="45" y="13"/>
                </a:cxn>
                <a:cxn ang="0">
                  <a:pos x="39" y="10"/>
                </a:cxn>
                <a:cxn ang="0">
                  <a:pos x="32" y="8"/>
                </a:cxn>
                <a:cxn ang="0">
                  <a:pos x="32" y="0"/>
                </a:cxn>
                <a:cxn ang="0">
                  <a:pos x="41" y="0"/>
                </a:cxn>
                <a:cxn ang="0">
                  <a:pos x="47" y="3"/>
                </a:cxn>
                <a:cxn ang="0">
                  <a:pos x="53" y="7"/>
                </a:cxn>
                <a:cxn ang="0">
                  <a:pos x="57" y="13"/>
                </a:cxn>
                <a:cxn ang="0">
                  <a:pos x="59" y="21"/>
                </a:cxn>
                <a:cxn ang="0">
                  <a:pos x="60" y="30"/>
                </a:cxn>
                <a:cxn ang="0">
                  <a:pos x="60" y="36"/>
                </a:cxn>
                <a:cxn ang="0">
                  <a:pos x="11" y="36"/>
                </a:cxn>
                <a:cxn ang="0">
                  <a:pos x="11" y="39"/>
                </a:cxn>
                <a:cxn ang="0">
                  <a:pos x="12" y="42"/>
                </a:cxn>
                <a:cxn ang="0">
                  <a:pos x="13" y="46"/>
                </a:cxn>
                <a:cxn ang="0">
                  <a:pos x="16" y="51"/>
                </a:cxn>
                <a:cxn ang="0">
                  <a:pos x="18" y="53"/>
                </a:cxn>
                <a:cxn ang="0">
                  <a:pos x="20" y="55"/>
                </a:cxn>
                <a:cxn ang="0">
                  <a:pos x="26" y="57"/>
                </a:cxn>
                <a:cxn ang="0">
                  <a:pos x="30" y="58"/>
                </a:cxn>
                <a:cxn ang="0">
                  <a:pos x="34" y="59"/>
                </a:cxn>
                <a:cxn ang="0">
                  <a:pos x="41" y="58"/>
                </a:cxn>
                <a:cxn ang="0">
                  <a:pos x="48" y="56"/>
                </a:cxn>
                <a:cxn ang="0">
                  <a:pos x="52" y="54"/>
                </a:cxn>
                <a:cxn ang="0">
                  <a:pos x="56" y="53"/>
                </a:cxn>
                <a:cxn ang="0">
                  <a:pos x="58" y="51"/>
                </a:cxn>
                <a:cxn ang="0">
                  <a:pos x="58" y="51"/>
                </a:cxn>
                <a:cxn ang="0">
                  <a:pos x="58" y="63"/>
                </a:cxn>
                <a:cxn ang="0">
                  <a:pos x="47" y="67"/>
                </a:cxn>
                <a:cxn ang="0">
                  <a:pos x="35" y="68"/>
                </a:cxn>
                <a:cxn ang="0">
                  <a:pos x="25" y="68"/>
                </a:cxn>
                <a:cxn ang="0">
                  <a:pos x="16" y="64"/>
                </a:cxn>
                <a:cxn ang="0">
                  <a:pos x="9" y="60"/>
                </a:cxn>
                <a:cxn ang="0">
                  <a:pos x="5" y="53"/>
                </a:cxn>
                <a:cxn ang="0">
                  <a:pos x="1" y="45"/>
                </a:cxn>
                <a:cxn ang="0">
                  <a:pos x="0" y="34"/>
                </a:cxn>
                <a:cxn ang="0">
                  <a:pos x="1" y="25"/>
                </a:cxn>
                <a:cxn ang="0">
                  <a:pos x="5" y="16"/>
                </a:cxn>
                <a:cxn ang="0">
                  <a:pos x="9" y="9"/>
                </a:cxn>
                <a:cxn ang="0">
                  <a:pos x="15" y="4"/>
                </a:cxn>
                <a:cxn ang="0">
                  <a:pos x="24" y="1"/>
                </a:cxn>
                <a:cxn ang="0">
                  <a:pos x="32" y="0"/>
                </a:cxn>
              </a:cxnLst>
              <a:rect l="0" t="0" r="r" b="b"/>
              <a:pathLst>
                <a:path w="60" h="68">
                  <a:moveTo>
                    <a:pt x="32" y="8"/>
                  </a:moveTo>
                  <a:lnTo>
                    <a:pt x="24" y="10"/>
                  </a:lnTo>
                  <a:lnTo>
                    <a:pt x="17" y="14"/>
                  </a:lnTo>
                  <a:lnTo>
                    <a:pt x="13" y="20"/>
                  </a:lnTo>
                  <a:lnTo>
                    <a:pt x="11" y="27"/>
                  </a:lnTo>
                  <a:lnTo>
                    <a:pt x="49" y="27"/>
                  </a:lnTo>
                  <a:lnTo>
                    <a:pt x="48" y="19"/>
                  </a:lnTo>
                  <a:lnTo>
                    <a:pt x="45" y="13"/>
                  </a:lnTo>
                  <a:lnTo>
                    <a:pt x="39" y="10"/>
                  </a:lnTo>
                  <a:lnTo>
                    <a:pt x="32" y="8"/>
                  </a:lnTo>
                  <a:close/>
                  <a:moveTo>
                    <a:pt x="32" y="0"/>
                  </a:moveTo>
                  <a:lnTo>
                    <a:pt x="41" y="0"/>
                  </a:lnTo>
                  <a:lnTo>
                    <a:pt x="47" y="3"/>
                  </a:lnTo>
                  <a:lnTo>
                    <a:pt x="53" y="7"/>
                  </a:lnTo>
                  <a:lnTo>
                    <a:pt x="57" y="13"/>
                  </a:lnTo>
                  <a:lnTo>
                    <a:pt x="59" y="21"/>
                  </a:lnTo>
                  <a:lnTo>
                    <a:pt x="60" y="30"/>
                  </a:lnTo>
                  <a:lnTo>
                    <a:pt x="60" y="36"/>
                  </a:lnTo>
                  <a:lnTo>
                    <a:pt x="11" y="36"/>
                  </a:lnTo>
                  <a:lnTo>
                    <a:pt x="11" y="39"/>
                  </a:lnTo>
                  <a:lnTo>
                    <a:pt x="12" y="42"/>
                  </a:lnTo>
                  <a:lnTo>
                    <a:pt x="13" y="46"/>
                  </a:lnTo>
                  <a:lnTo>
                    <a:pt x="16" y="51"/>
                  </a:lnTo>
                  <a:lnTo>
                    <a:pt x="18" y="53"/>
                  </a:lnTo>
                  <a:lnTo>
                    <a:pt x="20" y="55"/>
                  </a:lnTo>
                  <a:lnTo>
                    <a:pt x="26" y="57"/>
                  </a:lnTo>
                  <a:lnTo>
                    <a:pt x="30" y="58"/>
                  </a:lnTo>
                  <a:lnTo>
                    <a:pt x="34" y="59"/>
                  </a:lnTo>
                  <a:lnTo>
                    <a:pt x="41" y="58"/>
                  </a:lnTo>
                  <a:lnTo>
                    <a:pt x="48" y="56"/>
                  </a:lnTo>
                  <a:lnTo>
                    <a:pt x="52" y="54"/>
                  </a:lnTo>
                  <a:lnTo>
                    <a:pt x="56" y="53"/>
                  </a:lnTo>
                  <a:lnTo>
                    <a:pt x="58" y="51"/>
                  </a:lnTo>
                  <a:lnTo>
                    <a:pt x="58" y="51"/>
                  </a:lnTo>
                  <a:lnTo>
                    <a:pt x="58" y="63"/>
                  </a:lnTo>
                  <a:lnTo>
                    <a:pt x="47" y="67"/>
                  </a:lnTo>
                  <a:lnTo>
                    <a:pt x="35" y="68"/>
                  </a:lnTo>
                  <a:lnTo>
                    <a:pt x="25" y="68"/>
                  </a:lnTo>
                  <a:lnTo>
                    <a:pt x="16" y="64"/>
                  </a:lnTo>
                  <a:lnTo>
                    <a:pt x="9" y="60"/>
                  </a:lnTo>
                  <a:lnTo>
                    <a:pt x="5" y="53"/>
                  </a:lnTo>
                  <a:lnTo>
                    <a:pt x="1" y="45"/>
                  </a:lnTo>
                  <a:lnTo>
                    <a:pt x="0" y="34"/>
                  </a:lnTo>
                  <a:lnTo>
                    <a:pt x="1" y="25"/>
                  </a:lnTo>
                  <a:lnTo>
                    <a:pt x="5" y="16"/>
                  </a:lnTo>
                  <a:lnTo>
                    <a:pt x="9" y="9"/>
                  </a:lnTo>
                  <a:lnTo>
                    <a:pt x="15" y="4"/>
                  </a:lnTo>
                  <a:lnTo>
                    <a:pt x="24"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3" name="Freeform 1637"/>
            <p:cNvSpPr>
              <a:spLocks noEditPoints="1"/>
            </p:cNvSpPr>
            <p:nvPr/>
          </p:nvSpPr>
          <p:spPr bwMode="auto">
            <a:xfrm>
              <a:off x="7488663" y="5448809"/>
              <a:ext cx="117992" cy="145384"/>
            </a:xfrm>
            <a:custGeom>
              <a:avLst/>
              <a:gdLst/>
              <a:ahLst/>
              <a:cxnLst>
                <a:cxn ang="0">
                  <a:pos x="39" y="33"/>
                </a:cxn>
                <a:cxn ang="0">
                  <a:pos x="27" y="34"/>
                </a:cxn>
                <a:cxn ang="0">
                  <a:pos x="16" y="38"/>
                </a:cxn>
                <a:cxn ang="0">
                  <a:pos x="13" y="41"/>
                </a:cxn>
                <a:cxn ang="0">
                  <a:pos x="12" y="50"/>
                </a:cxn>
                <a:cxn ang="0">
                  <a:pos x="14" y="54"/>
                </a:cxn>
                <a:cxn ang="0">
                  <a:pos x="19" y="58"/>
                </a:cxn>
                <a:cxn ang="0">
                  <a:pos x="25" y="59"/>
                </a:cxn>
                <a:cxn ang="0">
                  <a:pos x="36" y="56"/>
                </a:cxn>
                <a:cxn ang="0">
                  <a:pos x="45" y="51"/>
                </a:cxn>
                <a:cxn ang="0">
                  <a:pos x="27" y="0"/>
                </a:cxn>
                <a:cxn ang="0">
                  <a:pos x="39" y="1"/>
                </a:cxn>
                <a:cxn ang="0">
                  <a:pos x="46" y="3"/>
                </a:cxn>
                <a:cxn ang="0">
                  <a:pos x="52" y="9"/>
                </a:cxn>
                <a:cxn ang="0">
                  <a:pos x="55" y="17"/>
                </a:cxn>
                <a:cxn ang="0">
                  <a:pos x="56" y="67"/>
                </a:cxn>
                <a:cxn ang="0">
                  <a:pos x="45" y="60"/>
                </a:cxn>
                <a:cxn ang="0">
                  <a:pos x="41" y="63"/>
                </a:cxn>
                <a:cxn ang="0">
                  <a:pos x="36" y="66"/>
                </a:cxn>
                <a:cxn ang="0">
                  <a:pos x="26" y="68"/>
                </a:cxn>
                <a:cxn ang="0">
                  <a:pos x="13" y="68"/>
                </a:cxn>
                <a:cxn ang="0">
                  <a:pos x="1" y="56"/>
                </a:cxn>
                <a:cxn ang="0">
                  <a:pos x="1" y="41"/>
                </a:cxn>
                <a:cxn ang="0">
                  <a:pos x="5" y="33"/>
                </a:cxn>
                <a:cxn ang="0">
                  <a:pos x="19" y="26"/>
                </a:cxn>
                <a:cxn ang="0">
                  <a:pos x="45" y="23"/>
                </a:cxn>
                <a:cxn ang="0">
                  <a:pos x="44" y="19"/>
                </a:cxn>
                <a:cxn ang="0">
                  <a:pos x="44" y="16"/>
                </a:cxn>
                <a:cxn ang="0">
                  <a:pos x="41" y="12"/>
                </a:cxn>
                <a:cxn ang="0">
                  <a:pos x="34" y="10"/>
                </a:cxn>
                <a:cxn ang="0">
                  <a:pos x="27" y="9"/>
                </a:cxn>
                <a:cxn ang="0">
                  <a:pos x="6" y="14"/>
                </a:cxn>
                <a:cxn ang="0">
                  <a:pos x="8" y="2"/>
                </a:cxn>
                <a:cxn ang="0">
                  <a:pos x="27" y="0"/>
                </a:cxn>
              </a:cxnLst>
              <a:rect l="0" t="0" r="r" b="b"/>
              <a:pathLst>
                <a:path w="56" h="69">
                  <a:moveTo>
                    <a:pt x="45" y="32"/>
                  </a:moveTo>
                  <a:lnTo>
                    <a:pt x="39" y="33"/>
                  </a:lnTo>
                  <a:lnTo>
                    <a:pt x="33" y="34"/>
                  </a:lnTo>
                  <a:lnTo>
                    <a:pt x="27" y="34"/>
                  </a:lnTo>
                  <a:lnTo>
                    <a:pt x="22" y="35"/>
                  </a:lnTo>
                  <a:lnTo>
                    <a:pt x="16" y="38"/>
                  </a:lnTo>
                  <a:lnTo>
                    <a:pt x="14" y="39"/>
                  </a:lnTo>
                  <a:lnTo>
                    <a:pt x="13" y="41"/>
                  </a:lnTo>
                  <a:lnTo>
                    <a:pt x="12" y="44"/>
                  </a:lnTo>
                  <a:lnTo>
                    <a:pt x="12" y="50"/>
                  </a:lnTo>
                  <a:lnTo>
                    <a:pt x="12" y="52"/>
                  </a:lnTo>
                  <a:lnTo>
                    <a:pt x="14" y="54"/>
                  </a:lnTo>
                  <a:lnTo>
                    <a:pt x="15" y="55"/>
                  </a:lnTo>
                  <a:lnTo>
                    <a:pt x="19" y="58"/>
                  </a:lnTo>
                  <a:lnTo>
                    <a:pt x="22" y="59"/>
                  </a:lnTo>
                  <a:lnTo>
                    <a:pt x="25" y="59"/>
                  </a:lnTo>
                  <a:lnTo>
                    <a:pt x="31" y="58"/>
                  </a:lnTo>
                  <a:lnTo>
                    <a:pt x="36" y="56"/>
                  </a:lnTo>
                  <a:lnTo>
                    <a:pt x="40" y="54"/>
                  </a:lnTo>
                  <a:lnTo>
                    <a:pt x="45" y="51"/>
                  </a:lnTo>
                  <a:lnTo>
                    <a:pt x="45" y="32"/>
                  </a:lnTo>
                  <a:close/>
                  <a:moveTo>
                    <a:pt x="27" y="0"/>
                  </a:moveTo>
                  <a:lnTo>
                    <a:pt x="34" y="0"/>
                  </a:lnTo>
                  <a:lnTo>
                    <a:pt x="39" y="1"/>
                  </a:lnTo>
                  <a:lnTo>
                    <a:pt x="43" y="2"/>
                  </a:lnTo>
                  <a:lnTo>
                    <a:pt x="46" y="3"/>
                  </a:lnTo>
                  <a:lnTo>
                    <a:pt x="48" y="5"/>
                  </a:lnTo>
                  <a:lnTo>
                    <a:pt x="52" y="9"/>
                  </a:lnTo>
                  <a:lnTo>
                    <a:pt x="54" y="12"/>
                  </a:lnTo>
                  <a:lnTo>
                    <a:pt x="55" y="17"/>
                  </a:lnTo>
                  <a:lnTo>
                    <a:pt x="56" y="23"/>
                  </a:lnTo>
                  <a:lnTo>
                    <a:pt x="56" y="67"/>
                  </a:lnTo>
                  <a:lnTo>
                    <a:pt x="45" y="67"/>
                  </a:lnTo>
                  <a:lnTo>
                    <a:pt x="45" y="60"/>
                  </a:lnTo>
                  <a:lnTo>
                    <a:pt x="43" y="61"/>
                  </a:lnTo>
                  <a:lnTo>
                    <a:pt x="41" y="63"/>
                  </a:lnTo>
                  <a:lnTo>
                    <a:pt x="38" y="64"/>
                  </a:lnTo>
                  <a:lnTo>
                    <a:pt x="36" y="66"/>
                  </a:lnTo>
                  <a:lnTo>
                    <a:pt x="33" y="67"/>
                  </a:lnTo>
                  <a:lnTo>
                    <a:pt x="26" y="68"/>
                  </a:lnTo>
                  <a:lnTo>
                    <a:pt x="21" y="69"/>
                  </a:lnTo>
                  <a:lnTo>
                    <a:pt x="13" y="68"/>
                  </a:lnTo>
                  <a:lnTo>
                    <a:pt x="6" y="63"/>
                  </a:lnTo>
                  <a:lnTo>
                    <a:pt x="1" y="56"/>
                  </a:lnTo>
                  <a:lnTo>
                    <a:pt x="0" y="48"/>
                  </a:lnTo>
                  <a:lnTo>
                    <a:pt x="1" y="41"/>
                  </a:lnTo>
                  <a:lnTo>
                    <a:pt x="3" y="36"/>
                  </a:lnTo>
                  <a:lnTo>
                    <a:pt x="5" y="33"/>
                  </a:lnTo>
                  <a:lnTo>
                    <a:pt x="12" y="29"/>
                  </a:lnTo>
                  <a:lnTo>
                    <a:pt x="19" y="26"/>
                  </a:lnTo>
                  <a:lnTo>
                    <a:pt x="27" y="25"/>
                  </a:lnTo>
                  <a:lnTo>
                    <a:pt x="45" y="23"/>
                  </a:lnTo>
                  <a:lnTo>
                    <a:pt x="45" y="22"/>
                  </a:lnTo>
                  <a:lnTo>
                    <a:pt x="44" y="19"/>
                  </a:lnTo>
                  <a:lnTo>
                    <a:pt x="44" y="17"/>
                  </a:lnTo>
                  <a:lnTo>
                    <a:pt x="44" y="16"/>
                  </a:lnTo>
                  <a:lnTo>
                    <a:pt x="42" y="14"/>
                  </a:lnTo>
                  <a:lnTo>
                    <a:pt x="41" y="12"/>
                  </a:lnTo>
                  <a:lnTo>
                    <a:pt x="37" y="10"/>
                  </a:lnTo>
                  <a:lnTo>
                    <a:pt x="34" y="10"/>
                  </a:lnTo>
                  <a:lnTo>
                    <a:pt x="31" y="9"/>
                  </a:lnTo>
                  <a:lnTo>
                    <a:pt x="27" y="9"/>
                  </a:lnTo>
                  <a:lnTo>
                    <a:pt x="18" y="10"/>
                  </a:lnTo>
                  <a:lnTo>
                    <a:pt x="6" y="14"/>
                  </a:lnTo>
                  <a:lnTo>
                    <a:pt x="6" y="3"/>
                  </a:lnTo>
                  <a:lnTo>
                    <a:pt x="8" y="2"/>
                  </a:lnTo>
                  <a:lnTo>
                    <a:pt x="15" y="1"/>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4" name="Freeform 1638"/>
            <p:cNvSpPr>
              <a:spLocks/>
            </p:cNvSpPr>
            <p:nvPr/>
          </p:nvSpPr>
          <p:spPr bwMode="auto">
            <a:xfrm>
              <a:off x="7650902" y="5448809"/>
              <a:ext cx="202273" cy="141170"/>
            </a:xfrm>
            <a:custGeom>
              <a:avLst/>
              <a:gdLst/>
              <a:ahLst/>
              <a:cxnLst>
                <a:cxn ang="0">
                  <a:pos x="29" y="0"/>
                </a:cxn>
                <a:cxn ang="0">
                  <a:pos x="32" y="0"/>
                </a:cxn>
                <a:cxn ang="0">
                  <a:pos x="39" y="0"/>
                </a:cxn>
                <a:cxn ang="0">
                  <a:pos x="44" y="2"/>
                </a:cxn>
                <a:cxn ang="0">
                  <a:pos x="46" y="4"/>
                </a:cxn>
                <a:cxn ang="0">
                  <a:pos x="49" y="7"/>
                </a:cxn>
                <a:cxn ang="0">
                  <a:pos x="50" y="10"/>
                </a:cxn>
                <a:cxn ang="0">
                  <a:pos x="57" y="6"/>
                </a:cxn>
                <a:cxn ang="0">
                  <a:pos x="63" y="2"/>
                </a:cxn>
                <a:cxn ang="0">
                  <a:pos x="69" y="0"/>
                </a:cxn>
                <a:cxn ang="0">
                  <a:pos x="75" y="0"/>
                </a:cxn>
                <a:cxn ang="0">
                  <a:pos x="81" y="0"/>
                </a:cxn>
                <a:cxn ang="0">
                  <a:pos x="86" y="2"/>
                </a:cxn>
                <a:cxn ang="0">
                  <a:pos x="91" y="6"/>
                </a:cxn>
                <a:cxn ang="0">
                  <a:pos x="95" y="14"/>
                </a:cxn>
                <a:cxn ang="0">
                  <a:pos x="96" y="24"/>
                </a:cxn>
                <a:cxn ang="0">
                  <a:pos x="96" y="67"/>
                </a:cxn>
                <a:cxn ang="0">
                  <a:pos x="84" y="67"/>
                </a:cxn>
                <a:cxn ang="0">
                  <a:pos x="84" y="21"/>
                </a:cxn>
                <a:cxn ang="0">
                  <a:pos x="84" y="19"/>
                </a:cxn>
                <a:cxn ang="0">
                  <a:pos x="83" y="17"/>
                </a:cxn>
                <a:cxn ang="0">
                  <a:pos x="82" y="14"/>
                </a:cxn>
                <a:cxn ang="0">
                  <a:pos x="79" y="11"/>
                </a:cxn>
                <a:cxn ang="0">
                  <a:pos x="77" y="10"/>
                </a:cxn>
                <a:cxn ang="0">
                  <a:pos x="74" y="10"/>
                </a:cxn>
                <a:cxn ang="0">
                  <a:pos x="71" y="10"/>
                </a:cxn>
                <a:cxn ang="0">
                  <a:pos x="69" y="10"/>
                </a:cxn>
                <a:cxn ang="0">
                  <a:pos x="65" y="11"/>
                </a:cxn>
                <a:cxn ang="0">
                  <a:pos x="63" y="12"/>
                </a:cxn>
                <a:cxn ang="0">
                  <a:pos x="53" y="18"/>
                </a:cxn>
                <a:cxn ang="0">
                  <a:pos x="53" y="67"/>
                </a:cxn>
                <a:cxn ang="0">
                  <a:pos x="42" y="67"/>
                </a:cxn>
                <a:cxn ang="0">
                  <a:pos x="42" y="21"/>
                </a:cxn>
                <a:cxn ang="0">
                  <a:pos x="41" y="19"/>
                </a:cxn>
                <a:cxn ang="0">
                  <a:pos x="41" y="17"/>
                </a:cxn>
                <a:cxn ang="0">
                  <a:pos x="39" y="12"/>
                </a:cxn>
                <a:cxn ang="0">
                  <a:pos x="37" y="11"/>
                </a:cxn>
                <a:cxn ang="0">
                  <a:pos x="35" y="10"/>
                </a:cxn>
                <a:cxn ang="0">
                  <a:pos x="32" y="10"/>
                </a:cxn>
                <a:cxn ang="0">
                  <a:pos x="29" y="10"/>
                </a:cxn>
                <a:cxn ang="0">
                  <a:pos x="26" y="10"/>
                </a:cxn>
                <a:cxn ang="0">
                  <a:pos x="23" y="11"/>
                </a:cxn>
                <a:cxn ang="0">
                  <a:pos x="20" y="12"/>
                </a:cxn>
                <a:cxn ang="0">
                  <a:pos x="16" y="15"/>
                </a:cxn>
                <a:cxn ang="0">
                  <a:pos x="11" y="18"/>
                </a:cxn>
                <a:cxn ang="0">
                  <a:pos x="11" y="67"/>
                </a:cxn>
                <a:cxn ang="0">
                  <a:pos x="0" y="67"/>
                </a:cxn>
                <a:cxn ang="0">
                  <a:pos x="0" y="2"/>
                </a:cxn>
                <a:cxn ang="0">
                  <a:pos x="11" y="2"/>
                </a:cxn>
                <a:cxn ang="0">
                  <a:pos x="11" y="8"/>
                </a:cxn>
                <a:cxn ang="0">
                  <a:pos x="14" y="6"/>
                </a:cxn>
                <a:cxn ang="0">
                  <a:pos x="18" y="4"/>
                </a:cxn>
                <a:cxn ang="0">
                  <a:pos x="21" y="2"/>
                </a:cxn>
                <a:cxn ang="0">
                  <a:pos x="25" y="1"/>
                </a:cxn>
                <a:cxn ang="0">
                  <a:pos x="29" y="0"/>
                </a:cxn>
              </a:cxnLst>
              <a:rect l="0" t="0" r="r" b="b"/>
              <a:pathLst>
                <a:path w="96" h="67">
                  <a:moveTo>
                    <a:pt x="29" y="0"/>
                  </a:moveTo>
                  <a:lnTo>
                    <a:pt x="32" y="0"/>
                  </a:lnTo>
                  <a:lnTo>
                    <a:pt x="39" y="0"/>
                  </a:lnTo>
                  <a:lnTo>
                    <a:pt x="44" y="2"/>
                  </a:lnTo>
                  <a:lnTo>
                    <a:pt x="46" y="4"/>
                  </a:lnTo>
                  <a:lnTo>
                    <a:pt x="49" y="7"/>
                  </a:lnTo>
                  <a:lnTo>
                    <a:pt x="50" y="10"/>
                  </a:lnTo>
                  <a:lnTo>
                    <a:pt x="57" y="6"/>
                  </a:lnTo>
                  <a:lnTo>
                    <a:pt x="63" y="2"/>
                  </a:lnTo>
                  <a:lnTo>
                    <a:pt x="69" y="0"/>
                  </a:lnTo>
                  <a:lnTo>
                    <a:pt x="75" y="0"/>
                  </a:lnTo>
                  <a:lnTo>
                    <a:pt x="81" y="0"/>
                  </a:lnTo>
                  <a:lnTo>
                    <a:pt x="86" y="2"/>
                  </a:lnTo>
                  <a:lnTo>
                    <a:pt x="91" y="6"/>
                  </a:lnTo>
                  <a:lnTo>
                    <a:pt x="95" y="14"/>
                  </a:lnTo>
                  <a:lnTo>
                    <a:pt x="96" y="24"/>
                  </a:lnTo>
                  <a:lnTo>
                    <a:pt x="96" y="67"/>
                  </a:lnTo>
                  <a:lnTo>
                    <a:pt x="84" y="67"/>
                  </a:lnTo>
                  <a:lnTo>
                    <a:pt x="84" y="21"/>
                  </a:lnTo>
                  <a:lnTo>
                    <a:pt x="84" y="19"/>
                  </a:lnTo>
                  <a:lnTo>
                    <a:pt x="83" y="17"/>
                  </a:lnTo>
                  <a:lnTo>
                    <a:pt x="82" y="14"/>
                  </a:lnTo>
                  <a:lnTo>
                    <a:pt x="79" y="11"/>
                  </a:lnTo>
                  <a:lnTo>
                    <a:pt x="77" y="10"/>
                  </a:lnTo>
                  <a:lnTo>
                    <a:pt x="74" y="10"/>
                  </a:lnTo>
                  <a:lnTo>
                    <a:pt x="71" y="10"/>
                  </a:lnTo>
                  <a:lnTo>
                    <a:pt x="69" y="10"/>
                  </a:lnTo>
                  <a:lnTo>
                    <a:pt x="65" y="11"/>
                  </a:lnTo>
                  <a:lnTo>
                    <a:pt x="63" y="12"/>
                  </a:lnTo>
                  <a:lnTo>
                    <a:pt x="53" y="18"/>
                  </a:lnTo>
                  <a:lnTo>
                    <a:pt x="53" y="67"/>
                  </a:lnTo>
                  <a:lnTo>
                    <a:pt x="42" y="67"/>
                  </a:lnTo>
                  <a:lnTo>
                    <a:pt x="42" y="21"/>
                  </a:lnTo>
                  <a:lnTo>
                    <a:pt x="41" y="19"/>
                  </a:lnTo>
                  <a:lnTo>
                    <a:pt x="41" y="17"/>
                  </a:lnTo>
                  <a:lnTo>
                    <a:pt x="39" y="12"/>
                  </a:lnTo>
                  <a:lnTo>
                    <a:pt x="37" y="11"/>
                  </a:lnTo>
                  <a:lnTo>
                    <a:pt x="35" y="10"/>
                  </a:lnTo>
                  <a:lnTo>
                    <a:pt x="32" y="10"/>
                  </a:lnTo>
                  <a:lnTo>
                    <a:pt x="29" y="10"/>
                  </a:lnTo>
                  <a:lnTo>
                    <a:pt x="26" y="10"/>
                  </a:lnTo>
                  <a:lnTo>
                    <a:pt x="23" y="11"/>
                  </a:lnTo>
                  <a:lnTo>
                    <a:pt x="20" y="12"/>
                  </a:lnTo>
                  <a:lnTo>
                    <a:pt x="16" y="15"/>
                  </a:lnTo>
                  <a:lnTo>
                    <a:pt x="11" y="18"/>
                  </a:lnTo>
                  <a:lnTo>
                    <a:pt x="11" y="67"/>
                  </a:lnTo>
                  <a:lnTo>
                    <a:pt x="0" y="67"/>
                  </a:lnTo>
                  <a:lnTo>
                    <a:pt x="0" y="2"/>
                  </a:lnTo>
                  <a:lnTo>
                    <a:pt x="11" y="2"/>
                  </a:lnTo>
                  <a:lnTo>
                    <a:pt x="11" y="8"/>
                  </a:lnTo>
                  <a:lnTo>
                    <a:pt x="14" y="6"/>
                  </a:lnTo>
                  <a:lnTo>
                    <a:pt x="18" y="4"/>
                  </a:lnTo>
                  <a:lnTo>
                    <a:pt x="21" y="2"/>
                  </a:lnTo>
                  <a:lnTo>
                    <a:pt x="25" y="1"/>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5" name="Freeform 1639"/>
            <p:cNvSpPr>
              <a:spLocks/>
            </p:cNvSpPr>
            <p:nvPr/>
          </p:nvSpPr>
          <p:spPr bwMode="auto">
            <a:xfrm>
              <a:off x="7886887" y="5448809"/>
              <a:ext cx="111671" cy="143277"/>
            </a:xfrm>
            <a:custGeom>
              <a:avLst/>
              <a:gdLst/>
              <a:ahLst/>
              <a:cxnLst>
                <a:cxn ang="0">
                  <a:pos x="32" y="0"/>
                </a:cxn>
                <a:cxn ang="0">
                  <a:pos x="38" y="0"/>
                </a:cxn>
                <a:cxn ang="0">
                  <a:pos x="44" y="2"/>
                </a:cxn>
                <a:cxn ang="0">
                  <a:pos x="49" y="3"/>
                </a:cxn>
                <a:cxn ang="0">
                  <a:pos x="53" y="5"/>
                </a:cxn>
                <a:cxn ang="0">
                  <a:pos x="53" y="17"/>
                </a:cxn>
                <a:cxn ang="0">
                  <a:pos x="53" y="17"/>
                </a:cxn>
                <a:cxn ang="0">
                  <a:pos x="46" y="13"/>
                </a:cxn>
                <a:cxn ang="0">
                  <a:pos x="43" y="12"/>
                </a:cxn>
                <a:cxn ang="0">
                  <a:pos x="37" y="10"/>
                </a:cxn>
                <a:cxn ang="0">
                  <a:pos x="32" y="9"/>
                </a:cxn>
                <a:cxn ang="0">
                  <a:pos x="26" y="10"/>
                </a:cxn>
                <a:cxn ang="0">
                  <a:pos x="21" y="12"/>
                </a:cxn>
                <a:cxn ang="0">
                  <a:pos x="17" y="16"/>
                </a:cxn>
                <a:cxn ang="0">
                  <a:pos x="15" y="21"/>
                </a:cxn>
                <a:cxn ang="0">
                  <a:pos x="13" y="27"/>
                </a:cxn>
                <a:cxn ang="0">
                  <a:pos x="12" y="34"/>
                </a:cxn>
                <a:cxn ang="0">
                  <a:pos x="13" y="42"/>
                </a:cxn>
                <a:cxn ang="0">
                  <a:pos x="15" y="48"/>
                </a:cxn>
                <a:cxn ang="0">
                  <a:pos x="17" y="53"/>
                </a:cxn>
                <a:cxn ang="0">
                  <a:pos x="21" y="56"/>
                </a:cxn>
                <a:cxn ang="0">
                  <a:pos x="26" y="58"/>
                </a:cxn>
                <a:cxn ang="0">
                  <a:pos x="32" y="59"/>
                </a:cxn>
                <a:cxn ang="0">
                  <a:pos x="36" y="59"/>
                </a:cxn>
                <a:cxn ang="0">
                  <a:pos x="39" y="58"/>
                </a:cxn>
                <a:cxn ang="0">
                  <a:pos x="43" y="57"/>
                </a:cxn>
                <a:cxn ang="0">
                  <a:pos x="45" y="55"/>
                </a:cxn>
                <a:cxn ang="0">
                  <a:pos x="47" y="55"/>
                </a:cxn>
                <a:cxn ang="0">
                  <a:pos x="51" y="52"/>
                </a:cxn>
                <a:cxn ang="0">
                  <a:pos x="53" y="51"/>
                </a:cxn>
                <a:cxn ang="0">
                  <a:pos x="53" y="51"/>
                </a:cxn>
                <a:cxn ang="0">
                  <a:pos x="53" y="63"/>
                </a:cxn>
                <a:cxn ang="0">
                  <a:pos x="48" y="65"/>
                </a:cxn>
                <a:cxn ang="0">
                  <a:pos x="43" y="67"/>
                </a:cxn>
                <a:cxn ang="0">
                  <a:pos x="36" y="68"/>
                </a:cxn>
                <a:cxn ang="0">
                  <a:pos x="32" y="68"/>
                </a:cxn>
                <a:cxn ang="0">
                  <a:pos x="26" y="68"/>
                </a:cxn>
                <a:cxn ang="0">
                  <a:pos x="19" y="66"/>
                </a:cxn>
                <a:cxn ang="0">
                  <a:pos x="16" y="65"/>
                </a:cxn>
                <a:cxn ang="0">
                  <a:pos x="13" y="63"/>
                </a:cxn>
                <a:cxn ang="0">
                  <a:pos x="9" y="60"/>
                </a:cxn>
                <a:cxn ang="0">
                  <a:pos x="7" y="57"/>
                </a:cxn>
                <a:cxn ang="0">
                  <a:pos x="4" y="53"/>
                </a:cxn>
                <a:cxn ang="0">
                  <a:pos x="3" y="49"/>
                </a:cxn>
                <a:cxn ang="0">
                  <a:pos x="1" y="42"/>
                </a:cxn>
                <a:cxn ang="0">
                  <a:pos x="0" y="34"/>
                </a:cxn>
                <a:cxn ang="0">
                  <a:pos x="2" y="24"/>
                </a:cxn>
                <a:cxn ang="0">
                  <a:pos x="4" y="16"/>
                </a:cxn>
                <a:cxn ang="0">
                  <a:pos x="9" y="9"/>
                </a:cxn>
                <a:cxn ang="0">
                  <a:pos x="16" y="4"/>
                </a:cxn>
                <a:cxn ang="0">
                  <a:pos x="23" y="1"/>
                </a:cxn>
                <a:cxn ang="0">
                  <a:pos x="32" y="0"/>
                </a:cxn>
              </a:cxnLst>
              <a:rect l="0" t="0" r="r" b="b"/>
              <a:pathLst>
                <a:path w="53" h="68">
                  <a:moveTo>
                    <a:pt x="32" y="0"/>
                  </a:moveTo>
                  <a:lnTo>
                    <a:pt x="38" y="0"/>
                  </a:lnTo>
                  <a:lnTo>
                    <a:pt x="44" y="2"/>
                  </a:lnTo>
                  <a:lnTo>
                    <a:pt x="49" y="3"/>
                  </a:lnTo>
                  <a:lnTo>
                    <a:pt x="53" y="5"/>
                  </a:lnTo>
                  <a:lnTo>
                    <a:pt x="53" y="17"/>
                  </a:lnTo>
                  <a:lnTo>
                    <a:pt x="53" y="17"/>
                  </a:lnTo>
                  <a:lnTo>
                    <a:pt x="46" y="13"/>
                  </a:lnTo>
                  <a:lnTo>
                    <a:pt x="43" y="12"/>
                  </a:lnTo>
                  <a:lnTo>
                    <a:pt x="37" y="10"/>
                  </a:lnTo>
                  <a:lnTo>
                    <a:pt x="32" y="9"/>
                  </a:lnTo>
                  <a:lnTo>
                    <a:pt x="26" y="10"/>
                  </a:lnTo>
                  <a:lnTo>
                    <a:pt x="21" y="12"/>
                  </a:lnTo>
                  <a:lnTo>
                    <a:pt x="17" y="16"/>
                  </a:lnTo>
                  <a:lnTo>
                    <a:pt x="15" y="21"/>
                  </a:lnTo>
                  <a:lnTo>
                    <a:pt x="13" y="27"/>
                  </a:lnTo>
                  <a:lnTo>
                    <a:pt x="12" y="34"/>
                  </a:lnTo>
                  <a:lnTo>
                    <a:pt x="13" y="42"/>
                  </a:lnTo>
                  <a:lnTo>
                    <a:pt x="15" y="48"/>
                  </a:lnTo>
                  <a:lnTo>
                    <a:pt x="17" y="53"/>
                  </a:lnTo>
                  <a:lnTo>
                    <a:pt x="21" y="56"/>
                  </a:lnTo>
                  <a:lnTo>
                    <a:pt x="26" y="58"/>
                  </a:lnTo>
                  <a:lnTo>
                    <a:pt x="32" y="59"/>
                  </a:lnTo>
                  <a:lnTo>
                    <a:pt x="36" y="59"/>
                  </a:lnTo>
                  <a:lnTo>
                    <a:pt x="39" y="58"/>
                  </a:lnTo>
                  <a:lnTo>
                    <a:pt x="43" y="57"/>
                  </a:lnTo>
                  <a:lnTo>
                    <a:pt x="45" y="55"/>
                  </a:lnTo>
                  <a:lnTo>
                    <a:pt x="47" y="55"/>
                  </a:lnTo>
                  <a:lnTo>
                    <a:pt x="51" y="52"/>
                  </a:lnTo>
                  <a:lnTo>
                    <a:pt x="53" y="51"/>
                  </a:lnTo>
                  <a:lnTo>
                    <a:pt x="53" y="51"/>
                  </a:lnTo>
                  <a:lnTo>
                    <a:pt x="53" y="63"/>
                  </a:lnTo>
                  <a:lnTo>
                    <a:pt x="48" y="65"/>
                  </a:lnTo>
                  <a:lnTo>
                    <a:pt x="43" y="67"/>
                  </a:lnTo>
                  <a:lnTo>
                    <a:pt x="36" y="68"/>
                  </a:lnTo>
                  <a:lnTo>
                    <a:pt x="32" y="68"/>
                  </a:lnTo>
                  <a:lnTo>
                    <a:pt x="26" y="68"/>
                  </a:lnTo>
                  <a:lnTo>
                    <a:pt x="19" y="66"/>
                  </a:lnTo>
                  <a:lnTo>
                    <a:pt x="16" y="65"/>
                  </a:lnTo>
                  <a:lnTo>
                    <a:pt x="13" y="63"/>
                  </a:lnTo>
                  <a:lnTo>
                    <a:pt x="9" y="60"/>
                  </a:lnTo>
                  <a:lnTo>
                    <a:pt x="7" y="57"/>
                  </a:lnTo>
                  <a:lnTo>
                    <a:pt x="4" y="53"/>
                  </a:lnTo>
                  <a:lnTo>
                    <a:pt x="3" y="49"/>
                  </a:lnTo>
                  <a:lnTo>
                    <a:pt x="1" y="42"/>
                  </a:lnTo>
                  <a:lnTo>
                    <a:pt x="0" y="34"/>
                  </a:lnTo>
                  <a:lnTo>
                    <a:pt x="2" y="24"/>
                  </a:lnTo>
                  <a:lnTo>
                    <a:pt x="4" y="16"/>
                  </a:lnTo>
                  <a:lnTo>
                    <a:pt x="9" y="9"/>
                  </a:lnTo>
                  <a:lnTo>
                    <a:pt x="16" y="4"/>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6" name="Rectangle 1640"/>
            <p:cNvSpPr>
              <a:spLocks noChangeArrowheads="1"/>
            </p:cNvSpPr>
            <p:nvPr/>
          </p:nvSpPr>
          <p:spPr bwMode="auto">
            <a:xfrm>
              <a:off x="8030164" y="5398241"/>
              <a:ext cx="23177" cy="19173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7" name="Freeform 1641"/>
            <p:cNvSpPr>
              <a:spLocks/>
            </p:cNvSpPr>
            <p:nvPr/>
          </p:nvSpPr>
          <p:spPr bwMode="auto">
            <a:xfrm>
              <a:off x="8097588" y="5453023"/>
              <a:ext cx="117992" cy="141170"/>
            </a:xfrm>
            <a:custGeom>
              <a:avLst/>
              <a:gdLst/>
              <a:ahLst/>
              <a:cxnLst>
                <a:cxn ang="0">
                  <a:pos x="0" y="0"/>
                </a:cxn>
                <a:cxn ang="0">
                  <a:pos x="11" y="0"/>
                </a:cxn>
                <a:cxn ang="0">
                  <a:pos x="11" y="43"/>
                </a:cxn>
                <a:cxn ang="0">
                  <a:pos x="12" y="45"/>
                </a:cxn>
                <a:cxn ang="0">
                  <a:pos x="12" y="47"/>
                </a:cxn>
                <a:cxn ang="0">
                  <a:pos x="13" y="49"/>
                </a:cxn>
                <a:cxn ang="0">
                  <a:pos x="15" y="53"/>
                </a:cxn>
                <a:cxn ang="0">
                  <a:pos x="18" y="55"/>
                </a:cxn>
                <a:cxn ang="0">
                  <a:pos x="20" y="56"/>
                </a:cxn>
                <a:cxn ang="0">
                  <a:pos x="28" y="56"/>
                </a:cxn>
                <a:cxn ang="0">
                  <a:pos x="31" y="55"/>
                </a:cxn>
                <a:cxn ang="0">
                  <a:pos x="34" y="54"/>
                </a:cxn>
                <a:cxn ang="0">
                  <a:pos x="40" y="51"/>
                </a:cxn>
                <a:cxn ang="0">
                  <a:pos x="44" y="49"/>
                </a:cxn>
                <a:cxn ang="0">
                  <a:pos x="44" y="0"/>
                </a:cxn>
                <a:cxn ang="0">
                  <a:pos x="56" y="0"/>
                </a:cxn>
                <a:cxn ang="0">
                  <a:pos x="56" y="65"/>
                </a:cxn>
                <a:cxn ang="0">
                  <a:pos x="44" y="65"/>
                </a:cxn>
                <a:cxn ang="0">
                  <a:pos x="44" y="58"/>
                </a:cxn>
                <a:cxn ang="0">
                  <a:pos x="41" y="60"/>
                </a:cxn>
                <a:cxn ang="0">
                  <a:pos x="34" y="64"/>
                </a:cxn>
                <a:cxn ang="0">
                  <a:pos x="28" y="66"/>
                </a:cxn>
                <a:cxn ang="0">
                  <a:pos x="22" y="67"/>
                </a:cxn>
                <a:cxn ang="0">
                  <a:pos x="16" y="66"/>
                </a:cxn>
                <a:cxn ang="0">
                  <a:pos x="11" y="64"/>
                </a:cxn>
                <a:cxn ang="0">
                  <a:pos x="6" y="60"/>
                </a:cxn>
                <a:cxn ang="0">
                  <a:pos x="3" y="55"/>
                </a:cxn>
                <a:cxn ang="0">
                  <a:pos x="1" y="49"/>
                </a:cxn>
                <a:cxn ang="0">
                  <a:pos x="0" y="42"/>
                </a:cxn>
                <a:cxn ang="0">
                  <a:pos x="0" y="0"/>
                </a:cxn>
              </a:cxnLst>
              <a:rect l="0" t="0" r="r" b="b"/>
              <a:pathLst>
                <a:path w="56" h="67">
                  <a:moveTo>
                    <a:pt x="0" y="0"/>
                  </a:moveTo>
                  <a:lnTo>
                    <a:pt x="11" y="0"/>
                  </a:lnTo>
                  <a:lnTo>
                    <a:pt x="11" y="43"/>
                  </a:lnTo>
                  <a:lnTo>
                    <a:pt x="12" y="45"/>
                  </a:lnTo>
                  <a:lnTo>
                    <a:pt x="12" y="47"/>
                  </a:lnTo>
                  <a:lnTo>
                    <a:pt x="13" y="49"/>
                  </a:lnTo>
                  <a:lnTo>
                    <a:pt x="15" y="53"/>
                  </a:lnTo>
                  <a:lnTo>
                    <a:pt x="18" y="55"/>
                  </a:lnTo>
                  <a:lnTo>
                    <a:pt x="20" y="56"/>
                  </a:lnTo>
                  <a:lnTo>
                    <a:pt x="28" y="56"/>
                  </a:lnTo>
                  <a:lnTo>
                    <a:pt x="31" y="55"/>
                  </a:lnTo>
                  <a:lnTo>
                    <a:pt x="34" y="54"/>
                  </a:lnTo>
                  <a:lnTo>
                    <a:pt x="40" y="51"/>
                  </a:lnTo>
                  <a:lnTo>
                    <a:pt x="44" y="49"/>
                  </a:lnTo>
                  <a:lnTo>
                    <a:pt x="44" y="0"/>
                  </a:lnTo>
                  <a:lnTo>
                    <a:pt x="56" y="0"/>
                  </a:lnTo>
                  <a:lnTo>
                    <a:pt x="56" y="65"/>
                  </a:lnTo>
                  <a:lnTo>
                    <a:pt x="44" y="65"/>
                  </a:lnTo>
                  <a:lnTo>
                    <a:pt x="44" y="58"/>
                  </a:lnTo>
                  <a:lnTo>
                    <a:pt x="41" y="60"/>
                  </a:lnTo>
                  <a:lnTo>
                    <a:pt x="34" y="64"/>
                  </a:lnTo>
                  <a:lnTo>
                    <a:pt x="28" y="66"/>
                  </a:lnTo>
                  <a:lnTo>
                    <a:pt x="22" y="67"/>
                  </a:lnTo>
                  <a:lnTo>
                    <a:pt x="16" y="66"/>
                  </a:lnTo>
                  <a:lnTo>
                    <a:pt x="11" y="64"/>
                  </a:lnTo>
                  <a:lnTo>
                    <a:pt x="6" y="60"/>
                  </a:lnTo>
                  <a:lnTo>
                    <a:pt x="3" y="55"/>
                  </a:lnTo>
                  <a:lnTo>
                    <a:pt x="1" y="49"/>
                  </a:lnTo>
                  <a:lnTo>
                    <a:pt x="0" y="4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8" name="Freeform 1642"/>
            <p:cNvSpPr>
              <a:spLocks/>
            </p:cNvSpPr>
            <p:nvPr/>
          </p:nvSpPr>
          <p:spPr bwMode="auto">
            <a:xfrm>
              <a:off x="8251400" y="5448809"/>
              <a:ext cx="107457" cy="143277"/>
            </a:xfrm>
            <a:custGeom>
              <a:avLst/>
              <a:gdLst/>
              <a:ahLst/>
              <a:cxnLst>
                <a:cxn ang="0">
                  <a:pos x="38" y="1"/>
                </a:cxn>
                <a:cxn ang="0">
                  <a:pos x="49" y="4"/>
                </a:cxn>
                <a:cxn ang="0">
                  <a:pos x="48" y="17"/>
                </a:cxn>
                <a:cxn ang="0">
                  <a:pos x="38" y="11"/>
                </a:cxn>
                <a:cxn ang="0">
                  <a:pos x="26" y="9"/>
                </a:cxn>
                <a:cxn ang="0">
                  <a:pos x="19" y="10"/>
                </a:cxn>
                <a:cxn ang="0">
                  <a:pos x="13" y="14"/>
                </a:cxn>
                <a:cxn ang="0">
                  <a:pos x="11" y="18"/>
                </a:cxn>
                <a:cxn ang="0">
                  <a:pos x="13" y="23"/>
                </a:cxn>
                <a:cxn ang="0">
                  <a:pos x="16" y="25"/>
                </a:cxn>
                <a:cxn ang="0">
                  <a:pos x="22" y="27"/>
                </a:cxn>
                <a:cxn ang="0">
                  <a:pos x="29" y="29"/>
                </a:cxn>
                <a:cxn ang="0">
                  <a:pos x="35" y="30"/>
                </a:cxn>
                <a:cxn ang="0">
                  <a:pos x="47" y="36"/>
                </a:cxn>
                <a:cxn ang="0">
                  <a:pos x="51" y="48"/>
                </a:cxn>
                <a:cxn ang="0">
                  <a:pos x="47" y="59"/>
                </a:cxn>
                <a:cxn ang="0">
                  <a:pos x="38" y="66"/>
                </a:cxn>
                <a:cxn ang="0">
                  <a:pos x="23" y="68"/>
                </a:cxn>
                <a:cxn ang="0">
                  <a:pos x="10" y="67"/>
                </a:cxn>
                <a:cxn ang="0">
                  <a:pos x="0" y="63"/>
                </a:cxn>
                <a:cxn ang="0">
                  <a:pos x="0" y="51"/>
                </a:cxn>
                <a:cxn ang="0">
                  <a:pos x="12" y="57"/>
                </a:cxn>
                <a:cxn ang="0">
                  <a:pos x="24" y="60"/>
                </a:cxn>
                <a:cxn ang="0">
                  <a:pos x="36" y="57"/>
                </a:cxn>
                <a:cxn ang="0">
                  <a:pos x="39" y="52"/>
                </a:cxn>
                <a:cxn ang="0">
                  <a:pos x="38" y="45"/>
                </a:cxn>
                <a:cxn ang="0">
                  <a:pos x="35" y="42"/>
                </a:cxn>
                <a:cxn ang="0">
                  <a:pos x="29" y="40"/>
                </a:cxn>
                <a:cxn ang="0">
                  <a:pos x="16" y="38"/>
                </a:cxn>
                <a:cxn ang="0">
                  <a:pos x="4" y="31"/>
                </a:cxn>
                <a:cxn ang="0">
                  <a:pos x="0" y="24"/>
                </a:cxn>
                <a:cxn ang="0">
                  <a:pos x="0" y="16"/>
                </a:cxn>
                <a:cxn ang="0">
                  <a:pos x="4" y="8"/>
                </a:cxn>
                <a:cxn ang="0">
                  <a:pos x="9" y="4"/>
                </a:cxn>
                <a:cxn ang="0">
                  <a:pos x="15" y="1"/>
                </a:cxn>
              </a:cxnLst>
              <a:rect l="0" t="0" r="r" b="b"/>
              <a:pathLst>
                <a:path w="51" h="68">
                  <a:moveTo>
                    <a:pt x="26" y="0"/>
                  </a:moveTo>
                  <a:lnTo>
                    <a:pt x="38" y="1"/>
                  </a:lnTo>
                  <a:lnTo>
                    <a:pt x="44" y="3"/>
                  </a:lnTo>
                  <a:lnTo>
                    <a:pt x="49" y="4"/>
                  </a:lnTo>
                  <a:lnTo>
                    <a:pt x="49" y="17"/>
                  </a:lnTo>
                  <a:lnTo>
                    <a:pt x="48" y="17"/>
                  </a:lnTo>
                  <a:lnTo>
                    <a:pt x="41" y="12"/>
                  </a:lnTo>
                  <a:lnTo>
                    <a:pt x="38" y="11"/>
                  </a:lnTo>
                  <a:lnTo>
                    <a:pt x="32" y="10"/>
                  </a:lnTo>
                  <a:lnTo>
                    <a:pt x="26" y="9"/>
                  </a:lnTo>
                  <a:lnTo>
                    <a:pt x="22" y="9"/>
                  </a:lnTo>
                  <a:lnTo>
                    <a:pt x="19" y="10"/>
                  </a:lnTo>
                  <a:lnTo>
                    <a:pt x="15" y="11"/>
                  </a:lnTo>
                  <a:lnTo>
                    <a:pt x="13" y="14"/>
                  </a:lnTo>
                  <a:lnTo>
                    <a:pt x="11" y="16"/>
                  </a:lnTo>
                  <a:lnTo>
                    <a:pt x="11" y="18"/>
                  </a:lnTo>
                  <a:lnTo>
                    <a:pt x="12" y="21"/>
                  </a:lnTo>
                  <a:lnTo>
                    <a:pt x="13" y="23"/>
                  </a:lnTo>
                  <a:lnTo>
                    <a:pt x="14" y="24"/>
                  </a:lnTo>
                  <a:lnTo>
                    <a:pt x="16" y="25"/>
                  </a:lnTo>
                  <a:lnTo>
                    <a:pt x="19" y="27"/>
                  </a:lnTo>
                  <a:lnTo>
                    <a:pt x="22" y="27"/>
                  </a:lnTo>
                  <a:lnTo>
                    <a:pt x="25" y="28"/>
                  </a:lnTo>
                  <a:lnTo>
                    <a:pt x="29" y="29"/>
                  </a:lnTo>
                  <a:lnTo>
                    <a:pt x="32" y="30"/>
                  </a:lnTo>
                  <a:lnTo>
                    <a:pt x="35" y="30"/>
                  </a:lnTo>
                  <a:lnTo>
                    <a:pt x="42" y="33"/>
                  </a:lnTo>
                  <a:lnTo>
                    <a:pt x="47" y="36"/>
                  </a:lnTo>
                  <a:lnTo>
                    <a:pt x="50" y="42"/>
                  </a:lnTo>
                  <a:lnTo>
                    <a:pt x="51" y="48"/>
                  </a:lnTo>
                  <a:lnTo>
                    <a:pt x="50" y="53"/>
                  </a:lnTo>
                  <a:lnTo>
                    <a:pt x="47" y="59"/>
                  </a:lnTo>
                  <a:lnTo>
                    <a:pt x="43" y="63"/>
                  </a:lnTo>
                  <a:lnTo>
                    <a:pt x="38" y="66"/>
                  </a:lnTo>
                  <a:lnTo>
                    <a:pt x="31" y="68"/>
                  </a:lnTo>
                  <a:lnTo>
                    <a:pt x="23" y="68"/>
                  </a:lnTo>
                  <a:lnTo>
                    <a:pt x="16" y="68"/>
                  </a:lnTo>
                  <a:lnTo>
                    <a:pt x="10" y="67"/>
                  </a:lnTo>
                  <a:lnTo>
                    <a:pt x="4" y="65"/>
                  </a:lnTo>
                  <a:lnTo>
                    <a:pt x="0" y="63"/>
                  </a:lnTo>
                  <a:lnTo>
                    <a:pt x="0" y="51"/>
                  </a:lnTo>
                  <a:lnTo>
                    <a:pt x="0" y="51"/>
                  </a:lnTo>
                  <a:lnTo>
                    <a:pt x="6" y="54"/>
                  </a:lnTo>
                  <a:lnTo>
                    <a:pt x="12" y="57"/>
                  </a:lnTo>
                  <a:lnTo>
                    <a:pt x="18" y="59"/>
                  </a:lnTo>
                  <a:lnTo>
                    <a:pt x="24" y="60"/>
                  </a:lnTo>
                  <a:lnTo>
                    <a:pt x="30" y="59"/>
                  </a:lnTo>
                  <a:lnTo>
                    <a:pt x="36" y="57"/>
                  </a:lnTo>
                  <a:lnTo>
                    <a:pt x="38" y="54"/>
                  </a:lnTo>
                  <a:lnTo>
                    <a:pt x="39" y="52"/>
                  </a:lnTo>
                  <a:lnTo>
                    <a:pt x="40" y="49"/>
                  </a:lnTo>
                  <a:lnTo>
                    <a:pt x="38" y="45"/>
                  </a:lnTo>
                  <a:lnTo>
                    <a:pt x="37" y="44"/>
                  </a:lnTo>
                  <a:lnTo>
                    <a:pt x="35" y="42"/>
                  </a:lnTo>
                  <a:lnTo>
                    <a:pt x="32" y="41"/>
                  </a:lnTo>
                  <a:lnTo>
                    <a:pt x="29" y="40"/>
                  </a:lnTo>
                  <a:lnTo>
                    <a:pt x="26" y="40"/>
                  </a:lnTo>
                  <a:lnTo>
                    <a:pt x="16" y="38"/>
                  </a:lnTo>
                  <a:lnTo>
                    <a:pt x="8" y="34"/>
                  </a:lnTo>
                  <a:lnTo>
                    <a:pt x="4" y="31"/>
                  </a:lnTo>
                  <a:lnTo>
                    <a:pt x="2" y="27"/>
                  </a:lnTo>
                  <a:lnTo>
                    <a:pt x="0" y="24"/>
                  </a:lnTo>
                  <a:lnTo>
                    <a:pt x="0" y="20"/>
                  </a:lnTo>
                  <a:lnTo>
                    <a:pt x="0" y="16"/>
                  </a:lnTo>
                  <a:lnTo>
                    <a:pt x="2" y="12"/>
                  </a:lnTo>
                  <a:lnTo>
                    <a:pt x="4" y="8"/>
                  </a:lnTo>
                  <a:lnTo>
                    <a:pt x="6" y="6"/>
                  </a:lnTo>
                  <a:lnTo>
                    <a:pt x="9" y="4"/>
                  </a:lnTo>
                  <a:lnTo>
                    <a:pt x="12" y="2"/>
                  </a:lnTo>
                  <a:lnTo>
                    <a:pt x="15"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9" name="Freeform 1643"/>
            <p:cNvSpPr>
              <a:spLocks/>
            </p:cNvSpPr>
            <p:nvPr/>
          </p:nvSpPr>
          <p:spPr bwMode="auto">
            <a:xfrm>
              <a:off x="8377821" y="5410883"/>
              <a:ext cx="86387" cy="181203"/>
            </a:xfrm>
            <a:custGeom>
              <a:avLst/>
              <a:gdLst/>
              <a:ahLst/>
              <a:cxnLst>
                <a:cxn ang="0">
                  <a:pos x="7" y="0"/>
                </a:cxn>
                <a:cxn ang="0">
                  <a:pos x="18" y="0"/>
                </a:cxn>
                <a:cxn ang="0">
                  <a:pos x="18" y="20"/>
                </a:cxn>
                <a:cxn ang="0">
                  <a:pos x="41" y="20"/>
                </a:cxn>
                <a:cxn ang="0">
                  <a:pos x="41" y="28"/>
                </a:cxn>
                <a:cxn ang="0">
                  <a:pos x="18" y="28"/>
                </a:cxn>
                <a:cxn ang="0">
                  <a:pos x="18" y="67"/>
                </a:cxn>
                <a:cxn ang="0">
                  <a:pos x="19" y="69"/>
                </a:cxn>
                <a:cxn ang="0">
                  <a:pos x="20" y="72"/>
                </a:cxn>
                <a:cxn ang="0">
                  <a:pos x="21" y="74"/>
                </a:cxn>
                <a:cxn ang="0">
                  <a:pos x="23" y="75"/>
                </a:cxn>
                <a:cxn ang="0">
                  <a:pos x="28" y="77"/>
                </a:cxn>
                <a:cxn ang="0">
                  <a:pos x="33" y="77"/>
                </a:cxn>
                <a:cxn ang="0">
                  <a:pos x="38" y="75"/>
                </a:cxn>
                <a:cxn ang="0">
                  <a:pos x="40" y="75"/>
                </a:cxn>
                <a:cxn ang="0">
                  <a:pos x="41" y="75"/>
                </a:cxn>
                <a:cxn ang="0">
                  <a:pos x="41" y="84"/>
                </a:cxn>
                <a:cxn ang="0">
                  <a:pos x="34" y="86"/>
                </a:cxn>
                <a:cxn ang="0">
                  <a:pos x="30" y="86"/>
                </a:cxn>
                <a:cxn ang="0">
                  <a:pos x="28" y="86"/>
                </a:cxn>
                <a:cxn ang="0">
                  <a:pos x="19" y="85"/>
                </a:cxn>
                <a:cxn ang="0">
                  <a:pos x="12" y="81"/>
                </a:cxn>
                <a:cxn ang="0">
                  <a:pos x="9" y="77"/>
                </a:cxn>
                <a:cxn ang="0">
                  <a:pos x="8" y="71"/>
                </a:cxn>
                <a:cxn ang="0">
                  <a:pos x="7" y="64"/>
                </a:cxn>
                <a:cxn ang="0">
                  <a:pos x="7" y="28"/>
                </a:cxn>
                <a:cxn ang="0">
                  <a:pos x="0" y="28"/>
                </a:cxn>
                <a:cxn ang="0">
                  <a:pos x="0" y="20"/>
                </a:cxn>
                <a:cxn ang="0">
                  <a:pos x="7" y="20"/>
                </a:cxn>
                <a:cxn ang="0">
                  <a:pos x="7" y="0"/>
                </a:cxn>
              </a:cxnLst>
              <a:rect l="0" t="0" r="r" b="b"/>
              <a:pathLst>
                <a:path w="41" h="86">
                  <a:moveTo>
                    <a:pt x="7" y="0"/>
                  </a:moveTo>
                  <a:lnTo>
                    <a:pt x="18" y="0"/>
                  </a:lnTo>
                  <a:lnTo>
                    <a:pt x="18" y="20"/>
                  </a:lnTo>
                  <a:lnTo>
                    <a:pt x="41" y="20"/>
                  </a:lnTo>
                  <a:lnTo>
                    <a:pt x="41" y="28"/>
                  </a:lnTo>
                  <a:lnTo>
                    <a:pt x="18" y="28"/>
                  </a:lnTo>
                  <a:lnTo>
                    <a:pt x="18" y="67"/>
                  </a:lnTo>
                  <a:lnTo>
                    <a:pt x="19" y="69"/>
                  </a:lnTo>
                  <a:lnTo>
                    <a:pt x="20" y="72"/>
                  </a:lnTo>
                  <a:lnTo>
                    <a:pt x="21" y="74"/>
                  </a:lnTo>
                  <a:lnTo>
                    <a:pt x="23" y="75"/>
                  </a:lnTo>
                  <a:lnTo>
                    <a:pt x="28" y="77"/>
                  </a:lnTo>
                  <a:lnTo>
                    <a:pt x="33" y="77"/>
                  </a:lnTo>
                  <a:lnTo>
                    <a:pt x="38" y="75"/>
                  </a:lnTo>
                  <a:lnTo>
                    <a:pt x="40" y="75"/>
                  </a:lnTo>
                  <a:lnTo>
                    <a:pt x="41" y="75"/>
                  </a:lnTo>
                  <a:lnTo>
                    <a:pt x="41" y="84"/>
                  </a:lnTo>
                  <a:lnTo>
                    <a:pt x="34" y="86"/>
                  </a:lnTo>
                  <a:lnTo>
                    <a:pt x="30" y="86"/>
                  </a:lnTo>
                  <a:lnTo>
                    <a:pt x="28" y="86"/>
                  </a:lnTo>
                  <a:lnTo>
                    <a:pt x="19" y="85"/>
                  </a:lnTo>
                  <a:lnTo>
                    <a:pt x="12" y="81"/>
                  </a:lnTo>
                  <a:lnTo>
                    <a:pt x="9" y="77"/>
                  </a:lnTo>
                  <a:lnTo>
                    <a:pt x="8" y="71"/>
                  </a:lnTo>
                  <a:lnTo>
                    <a:pt x="7" y="64"/>
                  </a:lnTo>
                  <a:lnTo>
                    <a:pt x="7" y="28"/>
                  </a:lnTo>
                  <a:lnTo>
                    <a:pt x="0" y="28"/>
                  </a:lnTo>
                  <a:lnTo>
                    <a:pt x="0" y="20"/>
                  </a:lnTo>
                  <a:lnTo>
                    <a:pt x="7" y="20"/>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0" name="Freeform 1644"/>
            <p:cNvSpPr>
              <a:spLocks noEditPoints="1"/>
            </p:cNvSpPr>
            <p:nvPr/>
          </p:nvSpPr>
          <p:spPr bwMode="auto">
            <a:xfrm>
              <a:off x="8481064" y="5448809"/>
              <a:ext cx="126421" cy="143277"/>
            </a:xfrm>
            <a:custGeom>
              <a:avLst/>
              <a:gdLst/>
              <a:ahLst/>
              <a:cxnLst>
                <a:cxn ang="0">
                  <a:pos x="32" y="8"/>
                </a:cxn>
                <a:cxn ang="0">
                  <a:pos x="24" y="10"/>
                </a:cxn>
                <a:cxn ang="0">
                  <a:pos x="18" y="14"/>
                </a:cxn>
                <a:cxn ang="0">
                  <a:pos x="14" y="20"/>
                </a:cxn>
                <a:cxn ang="0">
                  <a:pos x="12" y="27"/>
                </a:cxn>
                <a:cxn ang="0">
                  <a:pos x="49" y="27"/>
                </a:cxn>
                <a:cxn ang="0">
                  <a:pos x="49" y="19"/>
                </a:cxn>
                <a:cxn ang="0">
                  <a:pos x="45" y="13"/>
                </a:cxn>
                <a:cxn ang="0">
                  <a:pos x="40" y="10"/>
                </a:cxn>
                <a:cxn ang="0">
                  <a:pos x="32" y="8"/>
                </a:cxn>
                <a:cxn ang="0">
                  <a:pos x="32" y="0"/>
                </a:cxn>
                <a:cxn ang="0">
                  <a:pos x="41" y="0"/>
                </a:cxn>
                <a:cxn ang="0">
                  <a:pos x="47" y="3"/>
                </a:cxn>
                <a:cxn ang="0">
                  <a:pos x="53" y="7"/>
                </a:cxn>
                <a:cxn ang="0">
                  <a:pos x="57" y="13"/>
                </a:cxn>
                <a:cxn ang="0">
                  <a:pos x="60" y="21"/>
                </a:cxn>
                <a:cxn ang="0">
                  <a:pos x="60" y="30"/>
                </a:cxn>
                <a:cxn ang="0">
                  <a:pos x="60" y="36"/>
                </a:cxn>
                <a:cxn ang="0">
                  <a:pos x="12" y="36"/>
                </a:cxn>
                <a:cxn ang="0">
                  <a:pos x="12" y="39"/>
                </a:cxn>
                <a:cxn ang="0">
                  <a:pos x="13" y="42"/>
                </a:cxn>
                <a:cxn ang="0">
                  <a:pos x="14" y="46"/>
                </a:cxn>
                <a:cxn ang="0">
                  <a:pos x="17" y="51"/>
                </a:cxn>
                <a:cxn ang="0">
                  <a:pos x="19" y="53"/>
                </a:cxn>
                <a:cxn ang="0">
                  <a:pos x="21" y="55"/>
                </a:cxn>
                <a:cxn ang="0">
                  <a:pos x="26" y="57"/>
                </a:cxn>
                <a:cxn ang="0">
                  <a:pos x="30" y="58"/>
                </a:cxn>
                <a:cxn ang="0">
                  <a:pos x="35" y="59"/>
                </a:cxn>
                <a:cxn ang="0">
                  <a:pos x="42" y="58"/>
                </a:cxn>
                <a:cxn ang="0">
                  <a:pos x="49" y="56"/>
                </a:cxn>
                <a:cxn ang="0">
                  <a:pos x="53" y="54"/>
                </a:cxn>
                <a:cxn ang="0">
                  <a:pos x="56" y="53"/>
                </a:cxn>
                <a:cxn ang="0">
                  <a:pos x="58" y="51"/>
                </a:cxn>
                <a:cxn ang="0">
                  <a:pos x="59" y="51"/>
                </a:cxn>
                <a:cxn ang="0">
                  <a:pos x="59" y="63"/>
                </a:cxn>
                <a:cxn ang="0">
                  <a:pos x="47" y="67"/>
                </a:cxn>
                <a:cxn ang="0">
                  <a:pos x="41" y="68"/>
                </a:cxn>
                <a:cxn ang="0">
                  <a:pos x="35" y="68"/>
                </a:cxn>
                <a:cxn ang="0">
                  <a:pos x="25" y="68"/>
                </a:cxn>
                <a:cxn ang="0">
                  <a:pos x="17" y="64"/>
                </a:cxn>
                <a:cxn ang="0">
                  <a:pos x="10" y="60"/>
                </a:cxn>
                <a:cxn ang="0">
                  <a:pos x="4" y="53"/>
                </a:cxn>
                <a:cxn ang="0">
                  <a:pos x="2" y="45"/>
                </a:cxn>
                <a:cxn ang="0">
                  <a:pos x="0" y="34"/>
                </a:cxn>
                <a:cxn ang="0">
                  <a:pos x="2" y="25"/>
                </a:cxn>
                <a:cxn ang="0">
                  <a:pos x="4" y="16"/>
                </a:cxn>
                <a:cxn ang="0">
                  <a:pos x="9" y="9"/>
                </a:cxn>
                <a:cxn ang="0">
                  <a:pos x="16" y="4"/>
                </a:cxn>
                <a:cxn ang="0">
                  <a:pos x="23" y="1"/>
                </a:cxn>
                <a:cxn ang="0">
                  <a:pos x="32" y="0"/>
                </a:cxn>
              </a:cxnLst>
              <a:rect l="0" t="0" r="r" b="b"/>
              <a:pathLst>
                <a:path w="60" h="68">
                  <a:moveTo>
                    <a:pt x="32" y="8"/>
                  </a:moveTo>
                  <a:lnTo>
                    <a:pt x="24" y="10"/>
                  </a:lnTo>
                  <a:lnTo>
                    <a:pt x="18" y="14"/>
                  </a:lnTo>
                  <a:lnTo>
                    <a:pt x="14" y="20"/>
                  </a:lnTo>
                  <a:lnTo>
                    <a:pt x="12" y="27"/>
                  </a:lnTo>
                  <a:lnTo>
                    <a:pt x="49" y="27"/>
                  </a:lnTo>
                  <a:lnTo>
                    <a:pt x="49" y="19"/>
                  </a:lnTo>
                  <a:lnTo>
                    <a:pt x="45" y="13"/>
                  </a:lnTo>
                  <a:lnTo>
                    <a:pt x="40" y="10"/>
                  </a:lnTo>
                  <a:lnTo>
                    <a:pt x="32" y="8"/>
                  </a:lnTo>
                  <a:close/>
                  <a:moveTo>
                    <a:pt x="32" y="0"/>
                  </a:moveTo>
                  <a:lnTo>
                    <a:pt x="41" y="0"/>
                  </a:lnTo>
                  <a:lnTo>
                    <a:pt x="47" y="3"/>
                  </a:lnTo>
                  <a:lnTo>
                    <a:pt x="53" y="7"/>
                  </a:lnTo>
                  <a:lnTo>
                    <a:pt x="57" y="13"/>
                  </a:lnTo>
                  <a:lnTo>
                    <a:pt x="60" y="21"/>
                  </a:lnTo>
                  <a:lnTo>
                    <a:pt x="60" y="30"/>
                  </a:lnTo>
                  <a:lnTo>
                    <a:pt x="60" y="36"/>
                  </a:lnTo>
                  <a:lnTo>
                    <a:pt x="12" y="36"/>
                  </a:lnTo>
                  <a:lnTo>
                    <a:pt x="12" y="39"/>
                  </a:lnTo>
                  <a:lnTo>
                    <a:pt x="13" y="42"/>
                  </a:lnTo>
                  <a:lnTo>
                    <a:pt x="14" y="46"/>
                  </a:lnTo>
                  <a:lnTo>
                    <a:pt x="17" y="51"/>
                  </a:lnTo>
                  <a:lnTo>
                    <a:pt x="19" y="53"/>
                  </a:lnTo>
                  <a:lnTo>
                    <a:pt x="21" y="55"/>
                  </a:lnTo>
                  <a:lnTo>
                    <a:pt x="26" y="57"/>
                  </a:lnTo>
                  <a:lnTo>
                    <a:pt x="30" y="58"/>
                  </a:lnTo>
                  <a:lnTo>
                    <a:pt x="35" y="59"/>
                  </a:lnTo>
                  <a:lnTo>
                    <a:pt x="42" y="58"/>
                  </a:lnTo>
                  <a:lnTo>
                    <a:pt x="49" y="56"/>
                  </a:lnTo>
                  <a:lnTo>
                    <a:pt x="53" y="54"/>
                  </a:lnTo>
                  <a:lnTo>
                    <a:pt x="56" y="53"/>
                  </a:lnTo>
                  <a:lnTo>
                    <a:pt x="58" y="51"/>
                  </a:lnTo>
                  <a:lnTo>
                    <a:pt x="59" y="51"/>
                  </a:lnTo>
                  <a:lnTo>
                    <a:pt x="59" y="63"/>
                  </a:lnTo>
                  <a:lnTo>
                    <a:pt x="47" y="67"/>
                  </a:lnTo>
                  <a:lnTo>
                    <a:pt x="41" y="68"/>
                  </a:lnTo>
                  <a:lnTo>
                    <a:pt x="35" y="68"/>
                  </a:lnTo>
                  <a:lnTo>
                    <a:pt x="25" y="68"/>
                  </a:lnTo>
                  <a:lnTo>
                    <a:pt x="17" y="64"/>
                  </a:lnTo>
                  <a:lnTo>
                    <a:pt x="10" y="60"/>
                  </a:lnTo>
                  <a:lnTo>
                    <a:pt x="4" y="53"/>
                  </a:lnTo>
                  <a:lnTo>
                    <a:pt x="2" y="45"/>
                  </a:lnTo>
                  <a:lnTo>
                    <a:pt x="0" y="34"/>
                  </a:lnTo>
                  <a:lnTo>
                    <a:pt x="2" y="25"/>
                  </a:lnTo>
                  <a:lnTo>
                    <a:pt x="4" y="16"/>
                  </a:lnTo>
                  <a:lnTo>
                    <a:pt x="9" y="9"/>
                  </a:lnTo>
                  <a:lnTo>
                    <a:pt x="16" y="4"/>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1" name="Freeform 1645"/>
            <p:cNvSpPr>
              <a:spLocks/>
            </p:cNvSpPr>
            <p:nvPr/>
          </p:nvSpPr>
          <p:spPr bwMode="auto">
            <a:xfrm>
              <a:off x="8643304" y="5453023"/>
              <a:ext cx="86387" cy="136956"/>
            </a:xfrm>
            <a:custGeom>
              <a:avLst/>
              <a:gdLst/>
              <a:ahLst/>
              <a:cxnLst>
                <a:cxn ang="0">
                  <a:pos x="0" y="0"/>
                </a:cxn>
                <a:cxn ang="0">
                  <a:pos x="11" y="0"/>
                </a:cxn>
                <a:cxn ang="0">
                  <a:pos x="11" y="9"/>
                </a:cxn>
                <a:cxn ang="0">
                  <a:pos x="17" y="4"/>
                </a:cxn>
                <a:cxn ang="0">
                  <a:pos x="23" y="2"/>
                </a:cxn>
                <a:cxn ang="0">
                  <a:pos x="26" y="0"/>
                </a:cxn>
                <a:cxn ang="0">
                  <a:pos x="30" y="0"/>
                </a:cxn>
                <a:cxn ang="0">
                  <a:pos x="38" y="0"/>
                </a:cxn>
                <a:cxn ang="0">
                  <a:pos x="41" y="0"/>
                </a:cxn>
                <a:cxn ang="0">
                  <a:pos x="41" y="11"/>
                </a:cxn>
                <a:cxn ang="0">
                  <a:pos x="38" y="11"/>
                </a:cxn>
                <a:cxn ang="0">
                  <a:pos x="36" y="10"/>
                </a:cxn>
                <a:cxn ang="0">
                  <a:pos x="27" y="10"/>
                </a:cxn>
                <a:cxn ang="0">
                  <a:pos x="23" y="11"/>
                </a:cxn>
                <a:cxn ang="0">
                  <a:pos x="20" y="13"/>
                </a:cxn>
                <a:cxn ang="0">
                  <a:pos x="17" y="14"/>
                </a:cxn>
                <a:cxn ang="0">
                  <a:pos x="14" y="16"/>
                </a:cxn>
                <a:cxn ang="0">
                  <a:pos x="11" y="19"/>
                </a:cxn>
                <a:cxn ang="0">
                  <a:pos x="11" y="65"/>
                </a:cxn>
                <a:cxn ang="0">
                  <a:pos x="0" y="65"/>
                </a:cxn>
                <a:cxn ang="0">
                  <a:pos x="0" y="0"/>
                </a:cxn>
              </a:cxnLst>
              <a:rect l="0" t="0" r="r" b="b"/>
              <a:pathLst>
                <a:path w="41" h="65">
                  <a:moveTo>
                    <a:pt x="0" y="0"/>
                  </a:moveTo>
                  <a:lnTo>
                    <a:pt x="11" y="0"/>
                  </a:lnTo>
                  <a:lnTo>
                    <a:pt x="11" y="9"/>
                  </a:lnTo>
                  <a:lnTo>
                    <a:pt x="17" y="4"/>
                  </a:lnTo>
                  <a:lnTo>
                    <a:pt x="23" y="2"/>
                  </a:lnTo>
                  <a:lnTo>
                    <a:pt x="26" y="0"/>
                  </a:lnTo>
                  <a:lnTo>
                    <a:pt x="30" y="0"/>
                  </a:lnTo>
                  <a:lnTo>
                    <a:pt x="38" y="0"/>
                  </a:lnTo>
                  <a:lnTo>
                    <a:pt x="41" y="0"/>
                  </a:lnTo>
                  <a:lnTo>
                    <a:pt x="41" y="11"/>
                  </a:lnTo>
                  <a:lnTo>
                    <a:pt x="38" y="11"/>
                  </a:lnTo>
                  <a:lnTo>
                    <a:pt x="36" y="10"/>
                  </a:lnTo>
                  <a:lnTo>
                    <a:pt x="27" y="10"/>
                  </a:lnTo>
                  <a:lnTo>
                    <a:pt x="23" y="11"/>
                  </a:lnTo>
                  <a:lnTo>
                    <a:pt x="20" y="13"/>
                  </a:lnTo>
                  <a:lnTo>
                    <a:pt x="17" y="14"/>
                  </a:lnTo>
                  <a:lnTo>
                    <a:pt x="14" y="16"/>
                  </a:lnTo>
                  <a:lnTo>
                    <a:pt x="11" y="19"/>
                  </a:lnTo>
                  <a:lnTo>
                    <a:pt x="11" y="65"/>
                  </a:lnTo>
                  <a:lnTo>
                    <a:pt x="0" y="6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468" name="群組 467"/>
          <p:cNvGrpSpPr/>
          <p:nvPr/>
        </p:nvGrpSpPr>
        <p:grpSpPr>
          <a:xfrm>
            <a:off x="3563888" y="1484784"/>
            <a:ext cx="1525473" cy="3792618"/>
            <a:chOff x="6704110" y="5661248"/>
            <a:chExt cx="1525473" cy="3792618"/>
          </a:xfrm>
        </p:grpSpPr>
        <p:sp>
          <p:nvSpPr>
            <p:cNvPr id="453" name="Freeform 1602"/>
            <p:cNvSpPr>
              <a:spLocks/>
            </p:cNvSpPr>
            <p:nvPr/>
          </p:nvSpPr>
          <p:spPr bwMode="auto">
            <a:xfrm>
              <a:off x="7578518" y="7500668"/>
              <a:ext cx="80066" cy="120100"/>
            </a:xfrm>
            <a:custGeom>
              <a:avLst/>
              <a:gdLst/>
              <a:ahLst/>
              <a:cxnLst>
                <a:cxn ang="0">
                  <a:pos x="24" y="0"/>
                </a:cxn>
                <a:cxn ang="0">
                  <a:pos x="38" y="8"/>
                </a:cxn>
                <a:cxn ang="0">
                  <a:pos x="15" y="57"/>
                </a:cxn>
                <a:cxn ang="0">
                  <a:pos x="0" y="49"/>
                </a:cxn>
                <a:cxn ang="0">
                  <a:pos x="24" y="0"/>
                </a:cxn>
              </a:cxnLst>
              <a:rect l="0" t="0" r="r" b="b"/>
              <a:pathLst>
                <a:path w="38" h="57">
                  <a:moveTo>
                    <a:pt x="24" y="0"/>
                  </a:moveTo>
                  <a:lnTo>
                    <a:pt x="38" y="8"/>
                  </a:lnTo>
                  <a:lnTo>
                    <a:pt x="15" y="57"/>
                  </a:lnTo>
                  <a:lnTo>
                    <a:pt x="0" y="49"/>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4" name="Freeform 1603"/>
            <p:cNvSpPr>
              <a:spLocks/>
            </p:cNvSpPr>
            <p:nvPr/>
          </p:nvSpPr>
          <p:spPr bwMode="auto">
            <a:xfrm>
              <a:off x="7551127" y="7553343"/>
              <a:ext cx="113778" cy="130635"/>
            </a:xfrm>
            <a:custGeom>
              <a:avLst/>
              <a:gdLst/>
              <a:ahLst/>
              <a:cxnLst>
                <a:cxn ang="0">
                  <a:pos x="0" y="0"/>
                </a:cxn>
                <a:cxn ang="0">
                  <a:pos x="22" y="23"/>
                </a:cxn>
                <a:cxn ang="0">
                  <a:pos x="54" y="27"/>
                </a:cxn>
                <a:cxn ang="0">
                  <a:pos x="41" y="34"/>
                </a:cxn>
                <a:cxn ang="0">
                  <a:pos x="28" y="42"/>
                </a:cxn>
                <a:cxn ang="0">
                  <a:pos x="14" y="52"/>
                </a:cxn>
                <a:cxn ang="0">
                  <a:pos x="2" y="62"/>
                </a:cxn>
                <a:cxn ang="0">
                  <a:pos x="4" y="47"/>
                </a:cxn>
                <a:cxn ang="0">
                  <a:pos x="4" y="30"/>
                </a:cxn>
                <a:cxn ang="0">
                  <a:pos x="2" y="14"/>
                </a:cxn>
                <a:cxn ang="0">
                  <a:pos x="0" y="0"/>
                </a:cxn>
              </a:cxnLst>
              <a:rect l="0" t="0" r="r" b="b"/>
              <a:pathLst>
                <a:path w="54" h="62">
                  <a:moveTo>
                    <a:pt x="0" y="0"/>
                  </a:moveTo>
                  <a:lnTo>
                    <a:pt x="22" y="23"/>
                  </a:lnTo>
                  <a:lnTo>
                    <a:pt x="54" y="27"/>
                  </a:lnTo>
                  <a:lnTo>
                    <a:pt x="41" y="34"/>
                  </a:lnTo>
                  <a:lnTo>
                    <a:pt x="28" y="42"/>
                  </a:lnTo>
                  <a:lnTo>
                    <a:pt x="14" y="52"/>
                  </a:lnTo>
                  <a:lnTo>
                    <a:pt x="2" y="62"/>
                  </a:lnTo>
                  <a:lnTo>
                    <a:pt x="4" y="47"/>
                  </a:lnTo>
                  <a:lnTo>
                    <a:pt x="4" y="30"/>
                  </a:lnTo>
                  <a:lnTo>
                    <a:pt x="2"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5" name="Freeform 1604"/>
            <p:cNvSpPr>
              <a:spLocks/>
            </p:cNvSpPr>
            <p:nvPr/>
          </p:nvSpPr>
          <p:spPr bwMode="auto">
            <a:xfrm>
              <a:off x="7209792" y="7901000"/>
              <a:ext cx="126421" cy="126421"/>
            </a:xfrm>
            <a:custGeom>
              <a:avLst/>
              <a:gdLst/>
              <a:ahLst/>
              <a:cxnLst>
                <a:cxn ang="0">
                  <a:pos x="49" y="0"/>
                </a:cxn>
                <a:cxn ang="0">
                  <a:pos x="60" y="12"/>
                </a:cxn>
                <a:cxn ang="0">
                  <a:pos x="11" y="60"/>
                </a:cxn>
                <a:cxn ang="0">
                  <a:pos x="0" y="49"/>
                </a:cxn>
                <a:cxn ang="0">
                  <a:pos x="49" y="0"/>
                </a:cxn>
              </a:cxnLst>
              <a:rect l="0" t="0" r="r" b="b"/>
              <a:pathLst>
                <a:path w="60" h="60">
                  <a:moveTo>
                    <a:pt x="49" y="0"/>
                  </a:moveTo>
                  <a:lnTo>
                    <a:pt x="60" y="12"/>
                  </a:lnTo>
                  <a:lnTo>
                    <a:pt x="11" y="60"/>
                  </a:lnTo>
                  <a:lnTo>
                    <a:pt x="0" y="49"/>
                  </a:lnTo>
                  <a:lnTo>
                    <a:pt x="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6" name="Freeform 1605"/>
            <p:cNvSpPr>
              <a:spLocks/>
            </p:cNvSpPr>
            <p:nvPr/>
          </p:nvSpPr>
          <p:spPr bwMode="auto">
            <a:xfrm>
              <a:off x="7163437" y="7945247"/>
              <a:ext cx="126421" cy="128528"/>
            </a:xfrm>
            <a:custGeom>
              <a:avLst/>
              <a:gdLst/>
              <a:ahLst/>
              <a:cxnLst>
                <a:cxn ang="0">
                  <a:pos x="17" y="0"/>
                </a:cxn>
                <a:cxn ang="0">
                  <a:pos x="31" y="30"/>
                </a:cxn>
                <a:cxn ang="0">
                  <a:pos x="60" y="43"/>
                </a:cxn>
                <a:cxn ang="0">
                  <a:pos x="45" y="45"/>
                </a:cxn>
                <a:cxn ang="0">
                  <a:pos x="30" y="49"/>
                </a:cxn>
                <a:cxn ang="0">
                  <a:pos x="14" y="55"/>
                </a:cxn>
                <a:cxn ang="0">
                  <a:pos x="0" y="61"/>
                </a:cxn>
                <a:cxn ang="0">
                  <a:pos x="6" y="47"/>
                </a:cxn>
                <a:cxn ang="0">
                  <a:pos x="11" y="31"/>
                </a:cxn>
                <a:cxn ang="0">
                  <a:pos x="15" y="15"/>
                </a:cxn>
                <a:cxn ang="0">
                  <a:pos x="17" y="0"/>
                </a:cxn>
              </a:cxnLst>
              <a:rect l="0" t="0" r="r" b="b"/>
              <a:pathLst>
                <a:path w="60" h="61">
                  <a:moveTo>
                    <a:pt x="17" y="0"/>
                  </a:moveTo>
                  <a:lnTo>
                    <a:pt x="31" y="30"/>
                  </a:lnTo>
                  <a:lnTo>
                    <a:pt x="60" y="43"/>
                  </a:lnTo>
                  <a:lnTo>
                    <a:pt x="45" y="45"/>
                  </a:lnTo>
                  <a:lnTo>
                    <a:pt x="30" y="49"/>
                  </a:lnTo>
                  <a:lnTo>
                    <a:pt x="14" y="55"/>
                  </a:lnTo>
                  <a:lnTo>
                    <a:pt x="0" y="61"/>
                  </a:lnTo>
                  <a:lnTo>
                    <a:pt x="6" y="47"/>
                  </a:lnTo>
                  <a:lnTo>
                    <a:pt x="11" y="31"/>
                  </a:lnTo>
                  <a:lnTo>
                    <a:pt x="15" y="15"/>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7" name="Freeform 1606"/>
            <p:cNvSpPr>
              <a:spLocks/>
            </p:cNvSpPr>
            <p:nvPr/>
          </p:nvSpPr>
          <p:spPr bwMode="auto">
            <a:xfrm>
              <a:off x="6704110" y="5692853"/>
              <a:ext cx="402439" cy="2338781"/>
            </a:xfrm>
            <a:custGeom>
              <a:avLst/>
              <a:gdLst/>
              <a:ahLst/>
              <a:cxnLst>
                <a:cxn ang="0">
                  <a:pos x="16" y="6"/>
                </a:cxn>
                <a:cxn ang="0">
                  <a:pos x="17" y="25"/>
                </a:cxn>
                <a:cxn ang="0">
                  <a:pos x="18" y="44"/>
                </a:cxn>
                <a:cxn ang="0">
                  <a:pos x="19" y="67"/>
                </a:cxn>
                <a:cxn ang="0">
                  <a:pos x="20" y="94"/>
                </a:cxn>
                <a:cxn ang="0">
                  <a:pos x="22" y="126"/>
                </a:cxn>
                <a:cxn ang="0">
                  <a:pos x="24" y="161"/>
                </a:cxn>
                <a:cxn ang="0">
                  <a:pos x="26" y="198"/>
                </a:cxn>
                <a:cxn ang="0">
                  <a:pos x="31" y="282"/>
                </a:cxn>
                <a:cxn ang="0">
                  <a:pos x="38" y="374"/>
                </a:cxn>
                <a:cxn ang="0">
                  <a:pos x="46" y="471"/>
                </a:cxn>
                <a:cxn ang="0">
                  <a:pos x="62" y="620"/>
                </a:cxn>
                <a:cxn ang="0">
                  <a:pos x="75" y="718"/>
                </a:cxn>
                <a:cxn ang="0">
                  <a:pos x="89" y="810"/>
                </a:cxn>
                <a:cxn ang="0">
                  <a:pos x="105" y="892"/>
                </a:cxn>
                <a:cxn ang="0">
                  <a:pos x="114" y="931"/>
                </a:cxn>
                <a:cxn ang="0">
                  <a:pos x="124" y="967"/>
                </a:cxn>
                <a:cxn ang="0">
                  <a:pos x="134" y="999"/>
                </a:cxn>
                <a:cxn ang="0">
                  <a:pos x="145" y="1028"/>
                </a:cxn>
                <a:cxn ang="0">
                  <a:pos x="156" y="1053"/>
                </a:cxn>
                <a:cxn ang="0">
                  <a:pos x="168" y="1072"/>
                </a:cxn>
                <a:cxn ang="0">
                  <a:pos x="180" y="1086"/>
                </a:cxn>
                <a:cxn ang="0">
                  <a:pos x="191" y="1095"/>
                </a:cxn>
                <a:cxn ang="0">
                  <a:pos x="178" y="1105"/>
                </a:cxn>
                <a:cxn ang="0">
                  <a:pos x="168" y="1097"/>
                </a:cxn>
                <a:cxn ang="0">
                  <a:pos x="155" y="1082"/>
                </a:cxn>
                <a:cxn ang="0">
                  <a:pos x="148" y="1070"/>
                </a:cxn>
                <a:cxn ang="0">
                  <a:pos x="136" y="1047"/>
                </a:cxn>
                <a:cxn ang="0">
                  <a:pos x="124" y="1020"/>
                </a:cxn>
                <a:cxn ang="0">
                  <a:pos x="114" y="990"/>
                </a:cxn>
                <a:cxn ang="0">
                  <a:pos x="104" y="955"/>
                </a:cxn>
                <a:cxn ang="0">
                  <a:pos x="95" y="918"/>
                </a:cxn>
                <a:cxn ang="0">
                  <a:pos x="82" y="857"/>
                </a:cxn>
                <a:cxn ang="0">
                  <a:pos x="73" y="810"/>
                </a:cxn>
                <a:cxn ang="0">
                  <a:pos x="58" y="718"/>
                </a:cxn>
                <a:cxn ang="0">
                  <a:pos x="45" y="620"/>
                </a:cxn>
                <a:cxn ang="0">
                  <a:pos x="30" y="471"/>
                </a:cxn>
                <a:cxn ang="0">
                  <a:pos x="22" y="374"/>
                </a:cxn>
                <a:cxn ang="0">
                  <a:pos x="15" y="282"/>
                </a:cxn>
                <a:cxn ang="0">
                  <a:pos x="9" y="198"/>
                </a:cxn>
                <a:cxn ang="0">
                  <a:pos x="7" y="161"/>
                </a:cxn>
                <a:cxn ang="0">
                  <a:pos x="5" y="126"/>
                </a:cxn>
                <a:cxn ang="0">
                  <a:pos x="4" y="94"/>
                </a:cxn>
                <a:cxn ang="0">
                  <a:pos x="3" y="67"/>
                </a:cxn>
                <a:cxn ang="0">
                  <a:pos x="2" y="44"/>
                </a:cxn>
                <a:cxn ang="0">
                  <a:pos x="1" y="25"/>
                </a:cxn>
                <a:cxn ang="0">
                  <a:pos x="0" y="6"/>
                </a:cxn>
                <a:cxn ang="0">
                  <a:pos x="16" y="0"/>
                </a:cxn>
              </a:cxnLst>
              <a:rect l="0" t="0" r="r" b="b"/>
              <a:pathLst>
                <a:path w="191" h="1110">
                  <a:moveTo>
                    <a:pt x="16" y="0"/>
                  </a:moveTo>
                  <a:lnTo>
                    <a:pt x="16" y="6"/>
                  </a:lnTo>
                  <a:lnTo>
                    <a:pt x="17" y="11"/>
                  </a:lnTo>
                  <a:lnTo>
                    <a:pt x="17" y="25"/>
                  </a:lnTo>
                  <a:lnTo>
                    <a:pt x="18" y="34"/>
                  </a:lnTo>
                  <a:lnTo>
                    <a:pt x="18" y="44"/>
                  </a:lnTo>
                  <a:lnTo>
                    <a:pt x="18" y="55"/>
                  </a:lnTo>
                  <a:lnTo>
                    <a:pt x="19" y="67"/>
                  </a:lnTo>
                  <a:lnTo>
                    <a:pt x="20" y="80"/>
                  </a:lnTo>
                  <a:lnTo>
                    <a:pt x="20" y="94"/>
                  </a:lnTo>
                  <a:lnTo>
                    <a:pt x="21" y="109"/>
                  </a:lnTo>
                  <a:lnTo>
                    <a:pt x="22" y="126"/>
                  </a:lnTo>
                  <a:lnTo>
                    <a:pt x="23" y="143"/>
                  </a:lnTo>
                  <a:lnTo>
                    <a:pt x="24" y="161"/>
                  </a:lnTo>
                  <a:lnTo>
                    <a:pt x="25" y="179"/>
                  </a:lnTo>
                  <a:lnTo>
                    <a:pt x="26" y="198"/>
                  </a:lnTo>
                  <a:lnTo>
                    <a:pt x="28" y="239"/>
                  </a:lnTo>
                  <a:lnTo>
                    <a:pt x="31" y="282"/>
                  </a:lnTo>
                  <a:lnTo>
                    <a:pt x="35" y="327"/>
                  </a:lnTo>
                  <a:lnTo>
                    <a:pt x="38" y="374"/>
                  </a:lnTo>
                  <a:lnTo>
                    <a:pt x="42" y="422"/>
                  </a:lnTo>
                  <a:lnTo>
                    <a:pt x="46" y="471"/>
                  </a:lnTo>
                  <a:lnTo>
                    <a:pt x="51" y="521"/>
                  </a:lnTo>
                  <a:lnTo>
                    <a:pt x="62" y="620"/>
                  </a:lnTo>
                  <a:lnTo>
                    <a:pt x="68" y="669"/>
                  </a:lnTo>
                  <a:lnTo>
                    <a:pt x="75" y="718"/>
                  </a:lnTo>
                  <a:lnTo>
                    <a:pt x="82" y="765"/>
                  </a:lnTo>
                  <a:lnTo>
                    <a:pt x="89" y="810"/>
                  </a:lnTo>
                  <a:lnTo>
                    <a:pt x="97" y="852"/>
                  </a:lnTo>
                  <a:lnTo>
                    <a:pt x="105" y="892"/>
                  </a:lnTo>
                  <a:lnTo>
                    <a:pt x="109" y="912"/>
                  </a:lnTo>
                  <a:lnTo>
                    <a:pt x="114" y="931"/>
                  </a:lnTo>
                  <a:lnTo>
                    <a:pt x="119" y="949"/>
                  </a:lnTo>
                  <a:lnTo>
                    <a:pt x="124" y="967"/>
                  </a:lnTo>
                  <a:lnTo>
                    <a:pt x="129" y="983"/>
                  </a:lnTo>
                  <a:lnTo>
                    <a:pt x="134" y="999"/>
                  </a:lnTo>
                  <a:lnTo>
                    <a:pt x="139" y="1014"/>
                  </a:lnTo>
                  <a:lnTo>
                    <a:pt x="145" y="1028"/>
                  </a:lnTo>
                  <a:lnTo>
                    <a:pt x="151" y="1041"/>
                  </a:lnTo>
                  <a:lnTo>
                    <a:pt x="156" y="1053"/>
                  </a:lnTo>
                  <a:lnTo>
                    <a:pt x="163" y="1064"/>
                  </a:lnTo>
                  <a:lnTo>
                    <a:pt x="168" y="1072"/>
                  </a:lnTo>
                  <a:lnTo>
                    <a:pt x="174" y="1079"/>
                  </a:lnTo>
                  <a:lnTo>
                    <a:pt x="180" y="1086"/>
                  </a:lnTo>
                  <a:lnTo>
                    <a:pt x="186" y="1092"/>
                  </a:lnTo>
                  <a:lnTo>
                    <a:pt x="191" y="1095"/>
                  </a:lnTo>
                  <a:lnTo>
                    <a:pt x="183" y="1110"/>
                  </a:lnTo>
                  <a:lnTo>
                    <a:pt x="178" y="1105"/>
                  </a:lnTo>
                  <a:lnTo>
                    <a:pt x="175" y="1103"/>
                  </a:lnTo>
                  <a:lnTo>
                    <a:pt x="168" y="1097"/>
                  </a:lnTo>
                  <a:lnTo>
                    <a:pt x="162" y="1090"/>
                  </a:lnTo>
                  <a:lnTo>
                    <a:pt x="155" y="1082"/>
                  </a:lnTo>
                  <a:lnTo>
                    <a:pt x="154" y="1080"/>
                  </a:lnTo>
                  <a:lnTo>
                    <a:pt x="148" y="1070"/>
                  </a:lnTo>
                  <a:lnTo>
                    <a:pt x="142" y="1059"/>
                  </a:lnTo>
                  <a:lnTo>
                    <a:pt x="136" y="1047"/>
                  </a:lnTo>
                  <a:lnTo>
                    <a:pt x="130" y="1035"/>
                  </a:lnTo>
                  <a:lnTo>
                    <a:pt x="124" y="1020"/>
                  </a:lnTo>
                  <a:lnTo>
                    <a:pt x="119" y="1005"/>
                  </a:lnTo>
                  <a:lnTo>
                    <a:pt x="114" y="990"/>
                  </a:lnTo>
                  <a:lnTo>
                    <a:pt x="109" y="973"/>
                  </a:lnTo>
                  <a:lnTo>
                    <a:pt x="104" y="955"/>
                  </a:lnTo>
                  <a:lnTo>
                    <a:pt x="99" y="936"/>
                  </a:lnTo>
                  <a:lnTo>
                    <a:pt x="95" y="918"/>
                  </a:lnTo>
                  <a:lnTo>
                    <a:pt x="90" y="898"/>
                  </a:lnTo>
                  <a:lnTo>
                    <a:pt x="82" y="857"/>
                  </a:lnTo>
                  <a:lnTo>
                    <a:pt x="81" y="854"/>
                  </a:lnTo>
                  <a:lnTo>
                    <a:pt x="73" y="810"/>
                  </a:lnTo>
                  <a:lnTo>
                    <a:pt x="65" y="765"/>
                  </a:lnTo>
                  <a:lnTo>
                    <a:pt x="58" y="718"/>
                  </a:lnTo>
                  <a:lnTo>
                    <a:pt x="52" y="669"/>
                  </a:lnTo>
                  <a:lnTo>
                    <a:pt x="45" y="620"/>
                  </a:lnTo>
                  <a:lnTo>
                    <a:pt x="35" y="521"/>
                  </a:lnTo>
                  <a:lnTo>
                    <a:pt x="30" y="471"/>
                  </a:lnTo>
                  <a:lnTo>
                    <a:pt x="26" y="422"/>
                  </a:lnTo>
                  <a:lnTo>
                    <a:pt x="22" y="374"/>
                  </a:lnTo>
                  <a:lnTo>
                    <a:pt x="18" y="327"/>
                  </a:lnTo>
                  <a:lnTo>
                    <a:pt x="15" y="282"/>
                  </a:lnTo>
                  <a:lnTo>
                    <a:pt x="12" y="239"/>
                  </a:lnTo>
                  <a:lnTo>
                    <a:pt x="9" y="198"/>
                  </a:lnTo>
                  <a:lnTo>
                    <a:pt x="9" y="179"/>
                  </a:lnTo>
                  <a:lnTo>
                    <a:pt x="7" y="161"/>
                  </a:lnTo>
                  <a:lnTo>
                    <a:pt x="7" y="143"/>
                  </a:lnTo>
                  <a:lnTo>
                    <a:pt x="5" y="126"/>
                  </a:lnTo>
                  <a:lnTo>
                    <a:pt x="5" y="109"/>
                  </a:lnTo>
                  <a:lnTo>
                    <a:pt x="4" y="94"/>
                  </a:lnTo>
                  <a:lnTo>
                    <a:pt x="3" y="80"/>
                  </a:lnTo>
                  <a:lnTo>
                    <a:pt x="3" y="67"/>
                  </a:lnTo>
                  <a:lnTo>
                    <a:pt x="2" y="55"/>
                  </a:lnTo>
                  <a:lnTo>
                    <a:pt x="2" y="44"/>
                  </a:lnTo>
                  <a:lnTo>
                    <a:pt x="1" y="34"/>
                  </a:lnTo>
                  <a:lnTo>
                    <a:pt x="1" y="25"/>
                  </a:lnTo>
                  <a:lnTo>
                    <a:pt x="1" y="11"/>
                  </a:lnTo>
                  <a:lnTo>
                    <a:pt x="0" y="6"/>
                  </a:lnTo>
                  <a:lnTo>
                    <a:pt x="0" y="0"/>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8" name="Freeform 1607"/>
            <p:cNvSpPr>
              <a:spLocks/>
            </p:cNvSpPr>
            <p:nvPr/>
          </p:nvSpPr>
          <p:spPr bwMode="auto">
            <a:xfrm>
              <a:off x="7039124" y="7943140"/>
              <a:ext cx="130635" cy="111672"/>
            </a:xfrm>
            <a:custGeom>
              <a:avLst/>
              <a:gdLst/>
              <a:ahLst/>
              <a:cxnLst>
                <a:cxn ang="0">
                  <a:pos x="30" y="0"/>
                </a:cxn>
                <a:cxn ang="0">
                  <a:pos x="36" y="14"/>
                </a:cxn>
                <a:cxn ang="0">
                  <a:pos x="44" y="27"/>
                </a:cxn>
                <a:cxn ang="0">
                  <a:pos x="53" y="41"/>
                </a:cxn>
                <a:cxn ang="0">
                  <a:pos x="62" y="53"/>
                </a:cxn>
                <a:cxn ang="0">
                  <a:pos x="47" y="51"/>
                </a:cxn>
                <a:cxn ang="0">
                  <a:pos x="31" y="50"/>
                </a:cxn>
                <a:cxn ang="0">
                  <a:pos x="15" y="51"/>
                </a:cxn>
                <a:cxn ang="0">
                  <a:pos x="0" y="53"/>
                </a:cxn>
                <a:cxn ang="0">
                  <a:pos x="24" y="32"/>
                </a:cxn>
                <a:cxn ang="0">
                  <a:pos x="30" y="0"/>
                </a:cxn>
              </a:cxnLst>
              <a:rect l="0" t="0" r="r" b="b"/>
              <a:pathLst>
                <a:path w="62" h="53">
                  <a:moveTo>
                    <a:pt x="30" y="0"/>
                  </a:moveTo>
                  <a:lnTo>
                    <a:pt x="36" y="14"/>
                  </a:lnTo>
                  <a:lnTo>
                    <a:pt x="44" y="27"/>
                  </a:lnTo>
                  <a:lnTo>
                    <a:pt x="53" y="41"/>
                  </a:lnTo>
                  <a:lnTo>
                    <a:pt x="62" y="53"/>
                  </a:lnTo>
                  <a:lnTo>
                    <a:pt x="47" y="51"/>
                  </a:lnTo>
                  <a:lnTo>
                    <a:pt x="31" y="50"/>
                  </a:lnTo>
                  <a:lnTo>
                    <a:pt x="15" y="51"/>
                  </a:lnTo>
                  <a:lnTo>
                    <a:pt x="0" y="53"/>
                  </a:lnTo>
                  <a:lnTo>
                    <a:pt x="24" y="32"/>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9" name="Freeform 1608"/>
            <p:cNvSpPr>
              <a:spLocks/>
            </p:cNvSpPr>
            <p:nvPr/>
          </p:nvSpPr>
          <p:spPr bwMode="auto">
            <a:xfrm>
              <a:off x="7254039" y="8364542"/>
              <a:ext cx="92708" cy="90601"/>
            </a:xfrm>
            <a:custGeom>
              <a:avLst/>
              <a:gdLst/>
              <a:ahLst/>
              <a:cxnLst>
                <a:cxn ang="0">
                  <a:pos x="12" y="0"/>
                </a:cxn>
                <a:cxn ang="0">
                  <a:pos x="44" y="31"/>
                </a:cxn>
                <a:cxn ang="0">
                  <a:pos x="32" y="43"/>
                </a:cxn>
                <a:cxn ang="0">
                  <a:pos x="0" y="11"/>
                </a:cxn>
                <a:cxn ang="0">
                  <a:pos x="12" y="0"/>
                </a:cxn>
              </a:cxnLst>
              <a:rect l="0" t="0" r="r" b="b"/>
              <a:pathLst>
                <a:path w="44" h="43">
                  <a:moveTo>
                    <a:pt x="12" y="0"/>
                  </a:moveTo>
                  <a:lnTo>
                    <a:pt x="44" y="31"/>
                  </a:lnTo>
                  <a:lnTo>
                    <a:pt x="32" y="43"/>
                  </a:lnTo>
                  <a:lnTo>
                    <a:pt x="0" y="1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0" name="Freeform 1609"/>
            <p:cNvSpPr>
              <a:spLocks/>
            </p:cNvSpPr>
            <p:nvPr/>
          </p:nvSpPr>
          <p:spPr bwMode="auto">
            <a:xfrm>
              <a:off x="7262467" y="8372970"/>
              <a:ext cx="128528" cy="128528"/>
            </a:xfrm>
            <a:custGeom>
              <a:avLst/>
              <a:gdLst/>
              <a:ahLst/>
              <a:cxnLst>
                <a:cxn ang="0">
                  <a:pos x="44" y="0"/>
                </a:cxn>
                <a:cxn ang="0">
                  <a:pos x="46" y="15"/>
                </a:cxn>
                <a:cxn ang="0">
                  <a:pos x="50" y="31"/>
                </a:cxn>
                <a:cxn ang="0">
                  <a:pos x="55" y="46"/>
                </a:cxn>
                <a:cxn ang="0">
                  <a:pos x="61" y="61"/>
                </a:cxn>
                <a:cxn ang="0">
                  <a:pos x="47" y="54"/>
                </a:cxn>
                <a:cxn ang="0">
                  <a:pos x="31" y="49"/>
                </a:cxn>
                <a:cxn ang="0">
                  <a:pos x="15" y="45"/>
                </a:cxn>
                <a:cxn ang="0">
                  <a:pos x="0" y="43"/>
                </a:cxn>
                <a:cxn ang="0">
                  <a:pos x="30" y="29"/>
                </a:cxn>
                <a:cxn ang="0">
                  <a:pos x="44" y="0"/>
                </a:cxn>
              </a:cxnLst>
              <a:rect l="0" t="0" r="r" b="b"/>
              <a:pathLst>
                <a:path w="61" h="61">
                  <a:moveTo>
                    <a:pt x="44" y="0"/>
                  </a:moveTo>
                  <a:lnTo>
                    <a:pt x="46" y="15"/>
                  </a:lnTo>
                  <a:lnTo>
                    <a:pt x="50" y="31"/>
                  </a:lnTo>
                  <a:lnTo>
                    <a:pt x="55" y="46"/>
                  </a:lnTo>
                  <a:lnTo>
                    <a:pt x="61" y="61"/>
                  </a:lnTo>
                  <a:lnTo>
                    <a:pt x="47" y="54"/>
                  </a:lnTo>
                  <a:lnTo>
                    <a:pt x="31" y="49"/>
                  </a:lnTo>
                  <a:lnTo>
                    <a:pt x="15" y="45"/>
                  </a:lnTo>
                  <a:lnTo>
                    <a:pt x="0" y="43"/>
                  </a:lnTo>
                  <a:lnTo>
                    <a:pt x="30" y="29"/>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 name="Freeform 1610"/>
            <p:cNvSpPr>
              <a:spLocks/>
            </p:cNvSpPr>
            <p:nvPr/>
          </p:nvSpPr>
          <p:spPr bwMode="auto">
            <a:xfrm>
              <a:off x="8120019" y="5661248"/>
              <a:ext cx="109564" cy="2785467"/>
            </a:xfrm>
            <a:custGeom>
              <a:avLst/>
              <a:gdLst/>
              <a:ahLst/>
              <a:cxnLst>
                <a:cxn ang="0">
                  <a:pos x="16" y="3"/>
                </a:cxn>
                <a:cxn ang="0">
                  <a:pos x="17" y="13"/>
                </a:cxn>
                <a:cxn ang="0">
                  <a:pos x="19" y="28"/>
                </a:cxn>
                <a:cxn ang="0">
                  <a:pos x="20" y="50"/>
                </a:cxn>
                <a:cxn ang="0">
                  <a:pos x="21" y="77"/>
                </a:cxn>
                <a:cxn ang="0">
                  <a:pos x="23" y="108"/>
                </a:cxn>
                <a:cxn ang="0">
                  <a:pos x="25" y="144"/>
                </a:cxn>
                <a:cxn ang="0">
                  <a:pos x="27" y="184"/>
                </a:cxn>
                <a:cxn ang="0">
                  <a:pos x="30" y="227"/>
                </a:cxn>
                <a:cxn ang="0">
                  <a:pos x="32" y="274"/>
                </a:cxn>
                <a:cxn ang="0">
                  <a:pos x="35" y="323"/>
                </a:cxn>
                <a:cxn ang="0">
                  <a:pos x="40" y="429"/>
                </a:cxn>
                <a:cxn ang="0">
                  <a:pos x="44" y="542"/>
                </a:cxn>
                <a:cxn ang="0">
                  <a:pos x="49" y="716"/>
                </a:cxn>
                <a:cxn ang="0">
                  <a:pos x="51" y="831"/>
                </a:cxn>
                <a:cxn ang="0">
                  <a:pos x="51" y="943"/>
                </a:cxn>
                <a:cxn ang="0">
                  <a:pos x="50" y="1045"/>
                </a:cxn>
                <a:cxn ang="0">
                  <a:pos x="48" y="1093"/>
                </a:cxn>
                <a:cxn ang="0">
                  <a:pos x="46" y="1138"/>
                </a:cxn>
                <a:cxn ang="0">
                  <a:pos x="43" y="1179"/>
                </a:cxn>
                <a:cxn ang="0">
                  <a:pos x="39" y="1216"/>
                </a:cxn>
                <a:cxn ang="0">
                  <a:pos x="35" y="1249"/>
                </a:cxn>
                <a:cxn ang="0">
                  <a:pos x="29" y="1281"/>
                </a:cxn>
                <a:cxn ang="0">
                  <a:pos x="23" y="1304"/>
                </a:cxn>
                <a:cxn ang="0">
                  <a:pos x="16" y="1322"/>
                </a:cxn>
                <a:cxn ang="0">
                  <a:pos x="4" y="1307"/>
                </a:cxn>
                <a:cxn ang="0">
                  <a:pos x="11" y="1287"/>
                </a:cxn>
                <a:cxn ang="0">
                  <a:pos x="16" y="1264"/>
                </a:cxn>
                <a:cxn ang="0">
                  <a:pos x="21" y="1233"/>
                </a:cxn>
                <a:cxn ang="0">
                  <a:pos x="25" y="1198"/>
                </a:cxn>
                <a:cxn ang="0">
                  <a:pos x="28" y="1159"/>
                </a:cxn>
                <a:cxn ang="0">
                  <a:pos x="31" y="1116"/>
                </a:cxn>
                <a:cxn ang="0">
                  <a:pos x="33" y="1069"/>
                </a:cxn>
                <a:cxn ang="0">
                  <a:pos x="35" y="995"/>
                </a:cxn>
                <a:cxn ang="0">
                  <a:pos x="36" y="888"/>
                </a:cxn>
                <a:cxn ang="0">
                  <a:pos x="34" y="774"/>
                </a:cxn>
                <a:cxn ang="0">
                  <a:pos x="30" y="600"/>
                </a:cxn>
                <a:cxn ang="0">
                  <a:pos x="25" y="485"/>
                </a:cxn>
                <a:cxn ang="0">
                  <a:pos x="21" y="375"/>
                </a:cxn>
                <a:cxn ang="0">
                  <a:pos x="17" y="298"/>
                </a:cxn>
                <a:cxn ang="0">
                  <a:pos x="15" y="250"/>
                </a:cxn>
                <a:cxn ang="0">
                  <a:pos x="12" y="205"/>
                </a:cxn>
                <a:cxn ang="0">
                  <a:pos x="10" y="163"/>
                </a:cxn>
                <a:cxn ang="0">
                  <a:pos x="8" y="125"/>
                </a:cxn>
                <a:cxn ang="0">
                  <a:pos x="6" y="92"/>
                </a:cxn>
                <a:cxn ang="0">
                  <a:pos x="4" y="62"/>
                </a:cxn>
                <a:cxn ang="0">
                  <a:pos x="3" y="39"/>
                </a:cxn>
                <a:cxn ang="0">
                  <a:pos x="2" y="20"/>
                </a:cxn>
                <a:cxn ang="0">
                  <a:pos x="1" y="7"/>
                </a:cxn>
                <a:cxn ang="0">
                  <a:pos x="0" y="0"/>
                </a:cxn>
              </a:cxnLst>
              <a:rect l="0" t="0" r="r" b="b"/>
              <a:pathLst>
                <a:path w="52" h="1322">
                  <a:moveTo>
                    <a:pt x="16" y="0"/>
                  </a:moveTo>
                  <a:lnTo>
                    <a:pt x="16" y="3"/>
                  </a:lnTo>
                  <a:lnTo>
                    <a:pt x="17" y="7"/>
                  </a:lnTo>
                  <a:lnTo>
                    <a:pt x="17" y="13"/>
                  </a:lnTo>
                  <a:lnTo>
                    <a:pt x="18" y="20"/>
                  </a:lnTo>
                  <a:lnTo>
                    <a:pt x="19" y="28"/>
                  </a:lnTo>
                  <a:lnTo>
                    <a:pt x="19" y="39"/>
                  </a:lnTo>
                  <a:lnTo>
                    <a:pt x="20" y="50"/>
                  </a:lnTo>
                  <a:lnTo>
                    <a:pt x="21" y="62"/>
                  </a:lnTo>
                  <a:lnTo>
                    <a:pt x="21" y="77"/>
                  </a:lnTo>
                  <a:lnTo>
                    <a:pt x="23" y="92"/>
                  </a:lnTo>
                  <a:lnTo>
                    <a:pt x="23" y="108"/>
                  </a:lnTo>
                  <a:lnTo>
                    <a:pt x="24" y="125"/>
                  </a:lnTo>
                  <a:lnTo>
                    <a:pt x="25" y="144"/>
                  </a:lnTo>
                  <a:lnTo>
                    <a:pt x="27" y="163"/>
                  </a:lnTo>
                  <a:lnTo>
                    <a:pt x="27" y="184"/>
                  </a:lnTo>
                  <a:lnTo>
                    <a:pt x="29" y="205"/>
                  </a:lnTo>
                  <a:lnTo>
                    <a:pt x="30" y="227"/>
                  </a:lnTo>
                  <a:lnTo>
                    <a:pt x="31" y="250"/>
                  </a:lnTo>
                  <a:lnTo>
                    <a:pt x="32" y="274"/>
                  </a:lnTo>
                  <a:lnTo>
                    <a:pt x="34" y="298"/>
                  </a:lnTo>
                  <a:lnTo>
                    <a:pt x="35" y="323"/>
                  </a:lnTo>
                  <a:lnTo>
                    <a:pt x="38" y="375"/>
                  </a:lnTo>
                  <a:lnTo>
                    <a:pt x="40" y="429"/>
                  </a:lnTo>
                  <a:lnTo>
                    <a:pt x="42" y="485"/>
                  </a:lnTo>
                  <a:lnTo>
                    <a:pt x="44" y="542"/>
                  </a:lnTo>
                  <a:lnTo>
                    <a:pt x="46" y="600"/>
                  </a:lnTo>
                  <a:lnTo>
                    <a:pt x="49" y="716"/>
                  </a:lnTo>
                  <a:lnTo>
                    <a:pt x="51" y="774"/>
                  </a:lnTo>
                  <a:lnTo>
                    <a:pt x="51" y="831"/>
                  </a:lnTo>
                  <a:lnTo>
                    <a:pt x="52" y="888"/>
                  </a:lnTo>
                  <a:lnTo>
                    <a:pt x="51" y="943"/>
                  </a:lnTo>
                  <a:lnTo>
                    <a:pt x="51" y="995"/>
                  </a:lnTo>
                  <a:lnTo>
                    <a:pt x="50" y="1045"/>
                  </a:lnTo>
                  <a:lnTo>
                    <a:pt x="49" y="1069"/>
                  </a:lnTo>
                  <a:lnTo>
                    <a:pt x="48" y="1093"/>
                  </a:lnTo>
                  <a:lnTo>
                    <a:pt x="47" y="1116"/>
                  </a:lnTo>
                  <a:lnTo>
                    <a:pt x="46" y="1138"/>
                  </a:lnTo>
                  <a:lnTo>
                    <a:pt x="44" y="1159"/>
                  </a:lnTo>
                  <a:lnTo>
                    <a:pt x="43" y="1179"/>
                  </a:lnTo>
                  <a:lnTo>
                    <a:pt x="41" y="1198"/>
                  </a:lnTo>
                  <a:lnTo>
                    <a:pt x="39" y="1216"/>
                  </a:lnTo>
                  <a:lnTo>
                    <a:pt x="37" y="1233"/>
                  </a:lnTo>
                  <a:lnTo>
                    <a:pt x="35" y="1249"/>
                  </a:lnTo>
                  <a:lnTo>
                    <a:pt x="32" y="1264"/>
                  </a:lnTo>
                  <a:lnTo>
                    <a:pt x="29" y="1281"/>
                  </a:lnTo>
                  <a:lnTo>
                    <a:pt x="26" y="1293"/>
                  </a:lnTo>
                  <a:lnTo>
                    <a:pt x="23" y="1304"/>
                  </a:lnTo>
                  <a:lnTo>
                    <a:pt x="19" y="1313"/>
                  </a:lnTo>
                  <a:lnTo>
                    <a:pt x="16" y="1322"/>
                  </a:lnTo>
                  <a:lnTo>
                    <a:pt x="2" y="1315"/>
                  </a:lnTo>
                  <a:lnTo>
                    <a:pt x="4" y="1307"/>
                  </a:lnTo>
                  <a:lnTo>
                    <a:pt x="8" y="1298"/>
                  </a:lnTo>
                  <a:lnTo>
                    <a:pt x="11" y="1287"/>
                  </a:lnTo>
                  <a:lnTo>
                    <a:pt x="14" y="1275"/>
                  </a:lnTo>
                  <a:lnTo>
                    <a:pt x="16" y="1264"/>
                  </a:lnTo>
                  <a:lnTo>
                    <a:pt x="19" y="1249"/>
                  </a:lnTo>
                  <a:lnTo>
                    <a:pt x="21" y="1233"/>
                  </a:lnTo>
                  <a:lnTo>
                    <a:pt x="23" y="1216"/>
                  </a:lnTo>
                  <a:lnTo>
                    <a:pt x="25" y="1198"/>
                  </a:lnTo>
                  <a:lnTo>
                    <a:pt x="27" y="1179"/>
                  </a:lnTo>
                  <a:lnTo>
                    <a:pt x="28" y="1159"/>
                  </a:lnTo>
                  <a:lnTo>
                    <a:pt x="29" y="1138"/>
                  </a:lnTo>
                  <a:lnTo>
                    <a:pt x="31" y="1116"/>
                  </a:lnTo>
                  <a:lnTo>
                    <a:pt x="31" y="1093"/>
                  </a:lnTo>
                  <a:lnTo>
                    <a:pt x="33" y="1069"/>
                  </a:lnTo>
                  <a:lnTo>
                    <a:pt x="34" y="1045"/>
                  </a:lnTo>
                  <a:lnTo>
                    <a:pt x="35" y="995"/>
                  </a:lnTo>
                  <a:lnTo>
                    <a:pt x="35" y="943"/>
                  </a:lnTo>
                  <a:lnTo>
                    <a:pt x="36" y="888"/>
                  </a:lnTo>
                  <a:lnTo>
                    <a:pt x="35" y="831"/>
                  </a:lnTo>
                  <a:lnTo>
                    <a:pt x="34" y="774"/>
                  </a:lnTo>
                  <a:lnTo>
                    <a:pt x="33" y="716"/>
                  </a:lnTo>
                  <a:lnTo>
                    <a:pt x="30" y="600"/>
                  </a:lnTo>
                  <a:lnTo>
                    <a:pt x="28" y="542"/>
                  </a:lnTo>
                  <a:lnTo>
                    <a:pt x="25" y="485"/>
                  </a:lnTo>
                  <a:lnTo>
                    <a:pt x="23" y="429"/>
                  </a:lnTo>
                  <a:lnTo>
                    <a:pt x="21" y="375"/>
                  </a:lnTo>
                  <a:lnTo>
                    <a:pt x="19" y="323"/>
                  </a:lnTo>
                  <a:lnTo>
                    <a:pt x="17" y="298"/>
                  </a:lnTo>
                  <a:lnTo>
                    <a:pt x="16" y="274"/>
                  </a:lnTo>
                  <a:lnTo>
                    <a:pt x="15" y="250"/>
                  </a:lnTo>
                  <a:lnTo>
                    <a:pt x="14" y="227"/>
                  </a:lnTo>
                  <a:lnTo>
                    <a:pt x="12" y="205"/>
                  </a:lnTo>
                  <a:lnTo>
                    <a:pt x="11" y="184"/>
                  </a:lnTo>
                  <a:lnTo>
                    <a:pt x="10" y="163"/>
                  </a:lnTo>
                  <a:lnTo>
                    <a:pt x="9" y="144"/>
                  </a:lnTo>
                  <a:lnTo>
                    <a:pt x="8" y="125"/>
                  </a:lnTo>
                  <a:lnTo>
                    <a:pt x="7" y="108"/>
                  </a:lnTo>
                  <a:lnTo>
                    <a:pt x="6" y="92"/>
                  </a:lnTo>
                  <a:lnTo>
                    <a:pt x="5" y="77"/>
                  </a:lnTo>
                  <a:lnTo>
                    <a:pt x="4" y="62"/>
                  </a:lnTo>
                  <a:lnTo>
                    <a:pt x="4" y="50"/>
                  </a:lnTo>
                  <a:lnTo>
                    <a:pt x="3" y="39"/>
                  </a:lnTo>
                  <a:lnTo>
                    <a:pt x="2" y="28"/>
                  </a:lnTo>
                  <a:lnTo>
                    <a:pt x="2" y="20"/>
                  </a:lnTo>
                  <a:lnTo>
                    <a:pt x="1" y="13"/>
                  </a:lnTo>
                  <a:lnTo>
                    <a:pt x="1" y="7"/>
                  </a:lnTo>
                  <a:lnTo>
                    <a:pt x="0" y="3"/>
                  </a:lnTo>
                  <a:lnTo>
                    <a:pt x="0" y="0"/>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 name="Freeform 1611"/>
            <p:cNvSpPr>
              <a:spLocks/>
            </p:cNvSpPr>
            <p:nvPr/>
          </p:nvSpPr>
          <p:spPr bwMode="auto">
            <a:xfrm>
              <a:off x="8096842" y="8379291"/>
              <a:ext cx="113778" cy="132742"/>
            </a:xfrm>
            <a:custGeom>
              <a:avLst/>
              <a:gdLst/>
              <a:ahLst/>
              <a:cxnLst>
                <a:cxn ang="0">
                  <a:pos x="0" y="0"/>
                </a:cxn>
                <a:cxn ang="0">
                  <a:pos x="22" y="24"/>
                </a:cxn>
                <a:cxn ang="0">
                  <a:pos x="54" y="28"/>
                </a:cxn>
                <a:cxn ang="0">
                  <a:pos x="41" y="34"/>
                </a:cxn>
                <a:cxn ang="0">
                  <a:pos x="27" y="43"/>
                </a:cxn>
                <a:cxn ang="0">
                  <a:pos x="14" y="53"/>
                </a:cxn>
                <a:cxn ang="0">
                  <a:pos x="2" y="63"/>
                </a:cxn>
                <a:cxn ang="0">
                  <a:pos x="4" y="47"/>
                </a:cxn>
                <a:cxn ang="0">
                  <a:pos x="4" y="31"/>
                </a:cxn>
                <a:cxn ang="0">
                  <a:pos x="2" y="15"/>
                </a:cxn>
                <a:cxn ang="0">
                  <a:pos x="0" y="0"/>
                </a:cxn>
              </a:cxnLst>
              <a:rect l="0" t="0" r="r" b="b"/>
              <a:pathLst>
                <a:path w="54" h="63">
                  <a:moveTo>
                    <a:pt x="0" y="0"/>
                  </a:moveTo>
                  <a:lnTo>
                    <a:pt x="22" y="24"/>
                  </a:lnTo>
                  <a:lnTo>
                    <a:pt x="54" y="28"/>
                  </a:lnTo>
                  <a:lnTo>
                    <a:pt x="41" y="34"/>
                  </a:lnTo>
                  <a:lnTo>
                    <a:pt x="27" y="43"/>
                  </a:lnTo>
                  <a:lnTo>
                    <a:pt x="14" y="53"/>
                  </a:lnTo>
                  <a:lnTo>
                    <a:pt x="2" y="63"/>
                  </a:lnTo>
                  <a:lnTo>
                    <a:pt x="4" y="47"/>
                  </a:lnTo>
                  <a:lnTo>
                    <a:pt x="4" y="31"/>
                  </a:lnTo>
                  <a:lnTo>
                    <a:pt x="2"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3" name="Freeform 1612"/>
            <p:cNvSpPr>
              <a:spLocks/>
            </p:cNvSpPr>
            <p:nvPr/>
          </p:nvSpPr>
          <p:spPr bwMode="auto">
            <a:xfrm>
              <a:off x="7542699" y="8790158"/>
              <a:ext cx="115885" cy="147491"/>
            </a:xfrm>
            <a:custGeom>
              <a:avLst/>
              <a:gdLst/>
              <a:ahLst/>
              <a:cxnLst>
                <a:cxn ang="0">
                  <a:pos x="13" y="0"/>
                </a:cxn>
                <a:cxn ang="0">
                  <a:pos x="55" y="61"/>
                </a:cxn>
                <a:cxn ang="0">
                  <a:pos x="42" y="70"/>
                </a:cxn>
                <a:cxn ang="0">
                  <a:pos x="0" y="8"/>
                </a:cxn>
                <a:cxn ang="0">
                  <a:pos x="13" y="0"/>
                </a:cxn>
              </a:cxnLst>
              <a:rect l="0" t="0" r="r" b="b"/>
              <a:pathLst>
                <a:path w="55" h="70">
                  <a:moveTo>
                    <a:pt x="13" y="0"/>
                  </a:moveTo>
                  <a:lnTo>
                    <a:pt x="55" y="61"/>
                  </a:lnTo>
                  <a:lnTo>
                    <a:pt x="42" y="70"/>
                  </a:lnTo>
                  <a:lnTo>
                    <a:pt x="0" y="8"/>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4" name="Freeform 1613"/>
            <p:cNvSpPr>
              <a:spLocks/>
            </p:cNvSpPr>
            <p:nvPr/>
          </p:nvSpPr>
          <p:spPr bwMode="auto">
            <a:xfrm>
              <a:off x="7572197" y="8861796"/>
              <a:ext cx="117992" cy="130635"/>
            </a:xfrm>
            <a:custGeom>
              <a:avLst/>
              <a:gdLst/>
              <a:ahLst/>
              <a:cxnLst>
                <a:cxn ang="0">
                  <a:pos x="50" y="0"/>
                </a:cxn>
                <a:cxn ang="0">
                  <a:pos x="50" y="15"/>
                </a:cxn>
                <a:cxn ang="0">
                  <a:pos x="51" y="32"/>
                </a:cxn>
                <a:cxn ang="0">
                  <a:pos x="53" y="47"/>
                </a:cxn>
                <a:cxn ang="0">
                  <a:pos x="56" y="62"/>
                </a:cxn>
                <a:cxn ang="0">
                  <a:pos x="44" y="54"/>
                </a:cxn>
                <a:cxn ang="0">
                  <a:pos x="29" y="47"/>
                </a:cxn>
                <a:cxn ang="0">
                  <a:pos x="14" y="40"/>
                </a:cxn>
                <a:cxn ang="0">
                  <a:pos x="0" y="35"/>
                </a:cxn>
                <a:cxn ang="0">
                  <a:pos x="31" y="27"/>
                </a:cxn>
                <a:cxn ang="0">
                  <a:pos x="50" y="0"/>
                </a:cxn>
              </a:cxnLst>
              <a:rect l="0" t="0" r="r" b="b"/>
              <a:pathLst>
                <a:path w="56" h="62">
                  <a:moveTo>
                    <a:pt x="50" y="0"/>
                  </a:moveTo>
                  <a:lnTo>
                    <a:pt x="50" y="15"/>
                  </a:lnTo>
                  <a:lnTo>
                    <a:pt x="51" y="32"/>
                  </a:lnTo>
                  <a:lnTo>
                    <a:pt x="53" y="47"/>
                  </a:lnTo>
                  <a:lnTo>
                    <a:pt x="56" y="62"/>
                  </a:lnTo>
                  <a:lnTo>
                    <a:pt x="44" y="54"/>
                  </a:lnTo>
                  <a:lnTo>
                    <a:pt x="29" y="47"/>
                  </a:lnTo>
                  <a:lnTo>
                    <a:pt x="14" y="40"/>
                  </a:lnTo>
                  <a:lnTo>
                    <a:pt x="0" y="35"/>
                  </a:lnTo>
                  <a:lnTo>
                    <a:pt x="31" y="27"/>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5" name="Freeform 1614"/>
            <p:cNvSpPr>
              <a:spLocks/>
            </p:cNvSpPr>
            <p:nvPr/>
          </p:nvSpPr>
          <p:spPr bwMode="auto">
            <a:xfrm>
              <a:off x="7806075" y="8785944"/>
              <a:ext cx="145384" cy="147491"/>
            </a:xfrm>
            <a:custGeom>
              <a:avLst/>
              <a:gdLst/>
              <a:ahLst/>
              <a:cxnLst>
                <a:cxn ang="0">
                  <a:pos x="58" y="0"/>
                </a:cxn>
                <a:cxn ang="0">
                  <a:pos x="69" y="12"/>
                </a:cxn>
                <a:cxn ang="0">
                  <a:pos x="12" y="70"/>
                </a:cxn>
                <a:cxn ang="0">
                  <a:pos x="0" y="58"/>
                </a:cxn>
                <a:cxn ang="0">
                  <a:pos x="58" y="0"/>
                </a:cxn>
              </a:cxnLst>
              <a:rect l="0" t="0" r="r" b="b"/>
              <a:pathLst>
                <a:path w="69" h="70">
                  <a:moveTo>
                    <a:pt x="58" y="0"/>
                  </a:moveTo>
                  <a:lnTo>
                    <a:pt x="69" y="12"/>
                  </a:lnTo>
                  <a:lnTo>
                    <a:pt x="12" y="70"/>
                  </a:lnTo>
                  <a:lnTo>
                    <a:pt x="0" y="58"/>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6" name="Freeform 1615"/>
            <p:cNvSpPr>
              <a:spLocks/>
            </p:cNvSpPr>
            <p:nvPr/>
          </p:nvSpPr>
          <p:spPr bwMode="auto">
            <a:xfrm>
              <a:off x="7759721" y="8851261"/>
              <a:ext cx="126421" cy="128528"/>
            </a:xfrm>
            <a:custGeom>
              <a:avLst/>
              <a:gdLst/>
              <a:ahLst/>
              <a:cxnLst>
                <a:cxn ang="0">
                  <a:pos x="17" y="0"/>
                </a:cxn>
                <a:cxn ang="0">
                  <a:pos x="31" y="29"/>
                </a:cxn>
                <a:cxn ang="0">
                  <a:pos x="60" y="43"/>
                </a:cxn>
                <a:cxn ang="0">
                  <a:pos x="46" y="45"/>
                </a:cxn>
                <a:cxn ang="0">
                  <a:pos x="30" y="49"/>
                </a:cxn>
                <a:cxn ang="0">
                  <a:pos x="14" y="54"/>
                </a:cxn>
                <a:cxn ang="0">
                  <a:pos x="0" y="61"/>
                </a:cxn>
                <a:cxn ang="0">
                  <a:pos x="6" y="46"/>
                </a:cxn>
                <a:cxn ang="0">
                  <a:pos x="11" y="31"/>
                </a:cxn>
                <a:cxn ang="0">
                  <a:pos x="15" y="15"/>
                </a:cxn>
                <a:cxn ang="0">
                  <a:pos x="17" y="0"/>
                </a:cxn>
              </a:cxnLst>
              <a:rect l="0" t="0" r="r" b="b"/>
              <a:pathLst>
                <a:path w="60" h="61">
                  <a:moveTo>
                    <a:pt x="17" y="0"/>
                  </a:moveTo>
                  <a:lnTo>
                    <a:pt x="31" y="29"/>
                  </a:lnTo>
                  <a:lnTo>
                    <a:pt x="60" y="43"/>
                  </a:lnTo>
                  <a:lnTo>
                    <a:pt x="46" y="45"/>
                  </a:lnTo>
                  <a:lnTo>
                    <a:pt x="30" y="49"/>
                  </a:lnTo>
                  <a:lnTo>
                    <a:pt x="14" y="54"/>
                  </a:lnTo>
                  <a:lnTo>
                    <a:pt x="0" y="61"/>
                  </a:lnTo>
                  <a:lnTo>
                    <a:pt x="6" y="46"/>
                  </a:lnTo>
                  <a:lnTo>
                    <a:pt x="11" y="31"/>
                  </a:lnTo>
                  <a:lnTo>
                    <a:pt x="15" y="15"/>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7" name="Rectangle 1616"/>
            <p:cNvSpPr>
              <a:spLocks noChangeArrowheads="1"/>
            </p:cNvSpPr>
            <p:nvPr/>
          </p:nvSpPr>
          <p:spPr bwMode="auto">
            <a:xfrm>
              <a:off x="7704939" y="9291626"/>
              <a:ext cx="33712" cy="16224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469" name="群組 468"/>
          <p:cNvGrpSpPr/>
          <p:nvPr/>
        </p:nvGrpSpPr>
        <p:grpSpPr>
          <a:xfrm>
            <a:off x="3563888" y="1484784"/>
            <a:ext cx="1525473" cy="3792618"/>
            <a:chOff x="6704110" y="5661248"/>
            <a:chExt cx="1525473" cy="3792618"/>
          </a:xfrm>
        </p:grpSpPr>
        <p:sp>
          <p:nvSpPr>
            <p:cNvPr id="470" name="Freeform 1602"/>
            <p:cNvSpPr>
              <a:spLocks/>
            </p:cNvSpPr>
            <p:nvPr/>
          </p:nvSpPr>
          <p:spPr bwMode="auto">
            <a:xfrm>
              <a:off x="7578518" y="7500668"/>
              <a:ext cx="80066" cy="120100"/>
            </a:xfrm>
            <a:custGeom>
              <a:avLst/>
              <a:gdLst/>
              <a:ahLst/>
              <a:cxnLst>
                <a:cxn ang="0">
                  <a:pos x="24" y="0"/>
                </a:cxn>
                <a:cxn ang="0">
                  <a:pos x="38" y="8"/>
                </a:cxn>
                <a:cxn ang="0">
                  <a:pos x="15" y="57"/>
                </a:cxn>
                <a:cxn ang="0">
                  <a:pos x="0" y="49"/>
                </a:cxn>
                <a:cxn ang="0">
                  <a:pos x="24" y="0"/>
                </a:cxn>
              </a:cxnLst>
              <a:rect l="0" t="0" r="r" b="b"/>
              <a:pathLst>
                <a:path w="38" h="57">
                  <a:moveTo>
                    <a:pt x="24" y="0"/>
                  </a:moveTo>
                  <a:lnTo>
                    <a:pt x="38" y="8"/>
                  </a:lnTo>
                  <a:lnTo>
                    <a:pt x="15" y="57"/>
                  </a:lnTo>
                  <a:lnTo>
                    <a:pt x="0" y="49"/>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1" name="Freeform 1603"/>
            <p:cNvSpPr>
              <a:spLocks/>
            </p:cNvSpPr>
            <p:nvPr/>
          </p:nvSpPr>
          <p:spPr bwMode="auto">
            <a:xfrm>
              <a:off x="7551127" y="7553343"/>
              <a:ext cx="113778" cy="130635"/>
            </a:xfrm>
            <a:custGeom>
              <a:avLst/>
              <a:gdLst/>
              <a:ahLst/>
              <a:cxnLst>
                <a:cxn ang="0">
                  <a:pos x="0" y="0"/>
                </a:cxn>
                <a:cxn ang="0">
                  <a:pos x="22" y="23"/>
                </a:cxn>
                <a:cxn ang="0">
                  <a:pos x="54" y="27"/>
                </a:cxn>
                <a:cxn ang="0">
                  <a:pos x="41" y="34"/>
                </a:cxn>
                <a:cxn ang="0">
                  <a:pos x="28" y="42"/>
                </a:cxn>
                <a:cxn ang="0">
                  <a:pos x="14" y="52"/>
                </a:cxn>
                <a:cxn ang="0">
                  <a:pos x="2" y="62"/>
                </a:cxn>
                <a:cxn ang="0">
                  <a:pos x="4" y="47"/>
                </a:cxn>
                <a:cxn ang="0">
                  <a:pos x="4" y="30"/>
                </a:cxn>
                <a:cxn ang="0">
                  <a:pos x="2" y="14"/>
                </a:cxn>
                <a:cxn ang="0">
                  <a:pos x="0" y="0"/>
                </a:cxn>
              </a:cxnLst>
              <a:rect l="0" t="0" r="r" b="b"/>
              <a:pathLst>
                <a:path w="54" h="62">
                  <a:moveTo>
                    <a:pt x="0" y="0"/>
                  </a:moveTo>
                  <a:lnTo>
                    <a:pt x="22" y="23"/>
                  </a:lnTo>
                  <a:lnTo>
                    <a:pt x="54" y="27"/>
                  </a:lnTo>
                  <a:lnTo>
                    <a:pt x="41" y="34"/>
                  </a:lnTo>
                  <a:lnTo>
                    <a:pt x="28" y="42"/>
                  </a:lnTo>
                  <a:lnTo>
                    <a:pt x="14" y="52"/>
                  </a:lnTo>
                  <a:lnTo>
                    <a:pt x="2" y="62"/>
                  </a:lnTo>
                  <a:lnTo>
                    <a:pt x="4" y="47"/>
                  </a:lnTo>
                  <a:lnTo>
                    <a:pt x="4" y="30"/>
                  </a:lnTo>
                  <a:lnTo>
                    <a:pt x="2"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2" name="Freeform 1604"/>
            <p:cNvSpPr>
              <a:spLocks/>
            </p:cNvSpPr>
            <p:nvPr/>
          </p:nvSpPr>
          <p:spPr bwMode="auto">
            <a:xfrm>
              <a:off x="7209792" y="7901000"/>
              <a:ext cx="126421" cy="126421"/>
            </a:xfrm>
            <a:custGeom>
              <a:avLst/>
              <a:gdLst/>
              <a:ahLst/>
              <a:cxnLst>
                <a:cxn ang="0">
                  <a:pos x="49" y="0"/>
                </a:cxn>
                <a:cxn ang="0">
                  <a:pos x="60" y="12"/>
                </a:cxn>
                <a:cxn ang="0">
                  <a:pos x="11" y="60"/>
                </a:cxn>
                <a:cxn ang="0">
                  <a:pos x="0" y="49"/>
                </a:cxn>
                <a:cxn ang="0">
                  <a:pos x="49" y="0"/>
                </a:cxn>
              </a:cxnLst>
              <a:rect l="0" t="0" r="r" b="b"/>
              <a:pathLst>
                <a:path w="60" h="60">
                  <a:moveTo>
                    <a:pt x="49" y="0"/>
                  </a:moveTo>
                  <a:lnTo>
                    <a:pt x="60" y="12"/>
                  </a:lnTo>
                  <a:lnTo>
                    <a:pt x="11" y="60"/>
                  </a:lnTo>
                  <a:lnTo>
                    <a:pt x="0" y="49"/>
                  </a:lnTo>
                  <a:lnTo>
                    <a:pt x="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3" name="Freeform 1605"/>
            <p:cNvSpPr>
              <a:spLocks/>
            </p:cNvSpPr>
            <p:nvPr/>
          </p:nvSpPr>
          <p:spPr bwMode="auto">
            <a:xfrm>
              <a:off x="7163437" y="7945247"/>
              <a:ext cx="126421" cy="128528"/>
            </a:xfrm>
            <a:custGeom>
              <a:avLst/>
              <a:gdLst/>
              <a:ahLst/>
              <a:cxnLst>
                <a:cxn ang="0">
                  <a:pos x="17" y="0"/>
                </a:cxn>
                <a:cxn ang="0">
                  <a:pos x="31" y="30"/>
                </a:cxn>
                <a:cxn ang="0">
                  <a:pos x="60" y="43"/>
                </a:cxn>
                <a:cxn ang="0">
                  <a:pos x="45" y="45"/>
                </a:cxn>
                <a:cxn ang="0">
                  <a:pos x="30" y="49"/>
                </a:cxn>
                <a:cxn ang="0">
                  <a:pos x="14" y="55"/>
                </a:cxn>
                <a:cxn ang="0">
                  <a:pos x="0" y="61"/>
                </a:cxn>
                <a:cxn ang="0">
                  <a:pos x="6" y="47"/>
                </a:cxn>
                <a:cxn ang="0">
                  <a:pos x="11" y="31"/>
                </a:cxn>
                <a:cxn ang="0">
                  <a:pos x="15" y="15"/>
                </a:cxn>
                <a:cxn ang="0">
                  <a:pos x="17" y="0"/>
                </a:cxn>
              </a:cxnLst>
              <a:rect l="0" t="0" r="r" b="b"/>
              <a:pathLst>
                <a:path w="60" h="61">
                  <a:moveTo>
                    <a:pt x="17" y="0"/>
                  </a:moveTo>
                  <a:lnTo>
                    <a:pt x="31" y="30"/>
                  </a:lnTo>
                  <a:lnTo>
                    <a:pt x="60" y="43"/>
                  </a:lnTo>
                  <a:lnTo>
                    <a:pt x="45" y="45"/>
                  </a:lnTo>
                  <a:lnTo>
                    <a:pt x="30" y="49"/>
                  </a:lnTo>
                  <a:lnTo>
                    <a:pt x="14" y="55"/>
                  </a:lnTo>
                  <a:lnTo>
                    <a:pt x="0" y="61"/>
                  </a:lnTo>
                  <a:lnTo>
                    <a:pt x="6" y="47"/>
                  </a:lnTo>
                  <a:lnTo>
                    <a:pt x="11" y="31"/>
                  </a:lnTo>
                  <a:lnTo>
                    <a:pt x="15" y="15"/>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4" name="Freeform 1606"/>
            <p:cNvSpPr>
              <a:spLocks/>
            </p:cNvSpPr>
            <p:nvPr/>
          </p:nvSpPr>
          <p:spPr bwMode="auto">
            <a:xfrm>
              <a:off x="6704110" y="5692853"/>
              <a:ext cx="402439" cy="2338781"/>
            </a:xfrm>
            <a:custGeom>
              <a:avLst/>
              <a:gdLst/>
              <a:ahLst/>
              <a:cxnLst>
                <a:cxn ang="0">
                  <a:pos x="16" y="6"/>
                </a:cxn>
                <a:cxn ang="0">
                  <a:pos x="17" y="25"/>
                </a:cxn>
                <a:cxn ang="0">
                  <a:pos x="18" y="44"/>
                </a:cxn>
                <a:cxn ang="0">
                  <a:pos x="19" y="67"/>
                </a:cxn>
                <a:cxn ang="0">
                  <a:pos x="20" y="94"/>
                </a:cxn>
                <a:cxn ang="0">
                  <a:pos x="22" y="126"/>
                </a:cxn>
                <a:cxn ang="0">
                  <a:pos x="24" y="161"/>
                </a:cxn>
                <a:cxn ang="0">
                  <a:pos x="26" y="198"/>
                </a:cxn>
                <a:cxn ang="0">
                  <a:pos x="31" y="282"/>
                </a:cxn>
                <a:cxn ang="0">
                  <a:pos x="38" y="374"/>
                </a:cxn>
                <a:cxn ang="0">
                  <a:pos x="46" y="471"/>
                </a:cxn>
                <a:cxn ang="0">
                  <a:pos x="62" y="620"/>
                </a:cxn>
                <a:cxn ang="0">
                  <a:pos x="75" y="718"/>
                </a:cxn>
                <a:cxn ang="0">
                  <a:pos x="89" y="810"/>
                </a:cxn>
                <a:cxn ang="0">
                  <a:pos x="105" y="892"/>
                </a:cxn>
                <a:cxn ang="0">
                  <a:pos x="114" y="931"/>
                </a:cxn>
                <a:cxn ang="0">
                  <a:pos x="124" y="967"/>
                </a:cxn>
                <a:cxn ang="0">
                  <a:pos x="134" y="999"/>
                </a:cxn>
                <a:cxn ang="0">
                  <a:pos x="145" y="1028"/>
                </a:cxn>
                <a:cxn ang="0">
                  <a:pos x="156" y="1053"/>
                </a:cxn>
                <a:cxn ang="0">
                  <a:pos x="168" y="1072"/>
                </a:cxn>
                <a:cxn ang="0">
                  <a:pos x="180" y="1086"/>
                </a:cxn>
                <a:cxn ang="0">
                  <a:pos x="191" y="1095"/>
                </a:cxn>
                <a:cxn ang="0">
                  <a:pos x="178" y="1105"/>
                </a:cxn>
                <a:cxn ang="0">
                  <a:pos x="168" y="1097"/>
                </a:cxn>
                <a:cxn ang="0">
                  <a:pos x="155" y="1082"/>
                </a:cxn>
                <a:cxn ang="0">
                  <a:pos x="148" y="1070"/>
                </a:cxn>
                <a:cxn ang="0">
                  <a:pos x="136" y="1047"/>
                </a:cxn>
                <a:cxn ang="0">
                  <a:pos x="124" y="1020"/>
                </a:cxn>
                <a:cxn ang="0">
                  <a:pos x="114" y="990"/>
                </a:cxn>
                <a:cxn ang="0">
                  <a:pos x="104" y="955"/>
                </a:cxn>
                <a:cxn ang="0">
                  <a:pos x="95" y="918"/>
                </a:cxn>
                <a:cxn ang="0">
                  <a:pos x="82" y="857"/>
                </a:cxn>
                <a:cxn ang="0">
                  <a:pos x="73" y="810"/>
                </a:cxn>
                <a:cxn ang="0">
                  <a:pos x="58" y="718"/>
                </a:cxn>
                <a:cxn ang="0">
                  <a:pos x="45" y="620"/>
                </a:cxn>
                <a:cxn ang="0">
                  <a:pos x="30" y="471"/>
                </a:cxn>
                <a:cxn ang="0">
                  <a:pos x="22" y="374"/>
                </a:cxn>
                <a:cxn ang="0">
                  <a:pos x="15" y="282"/>
                </a:cxn>
                <a:cxn ang="0">
                  <a:pos x="9" y="198"/>
                </a:cxn>
                <a:cxn ang="0">
                  <a:pos x="7" y="161"/>
                </a:cxn>
                <a:cxn ang="0">
                  <a:pos x="5" y="126"/>
                </a:cxn>
                <a:cxn ang="0">
                  <a:pos x="4" y="94"/>
                </a:cxn>
                <a:cxn ang="0">
                  <a:pos x="3" y="67"/>
                </a:cxn>
                <a:cxn ang="0">
                  <a:pos x="2" y="44"/>
                </a:cxn>
                <a:cxn ang="0">
                  <a:pos x="1" y="25"/>
                </a:cxn>
                <a:cxn ang="0">
                  <a:pos x="0" y="6"/>
                </a:cxn>
                <a:cxn ang="0">
                  <a:pos x="16" y="0"/>
                </a:cxn>
              </a:cxnLst>
              <a:rect l="0" t="0" r="r" b="b"/>
              <a:pathLst>
                <a:path w="191" h="1110">
                  <a:moveTo>
                    <a:pt x="16" y="0"/>
                  </a:moveTo>
                  <a:lnTo>
                    <a:pt x="16" y="6"/>
                  </a:lnTo>
                  <a:lnTo>
                    <a:pt x="17" y="11"/>
                  </a:lnTo>
                  <a:lnTo>
                    <a:pt x="17" y="25"/>
                  </a:lnTo>
                  <a:lnTo>
                    <a:pt x="18" y="34"/>
                  </a:lnTo>
                  <a:lnTo>
                    <a:pt x="18" y="44"/>
                  </a:lnTo>
                  <a:lnTo>
                    <a:pt x="18" y="55"/>
                  </a:lnTo>
                  <a:lnTo>
                    <a:pt x="19" y="67"/>
                  </a:lnTo>
                  <a:lnTo>
                    <a:pt x="20" y="80"/>
                  </a:lnTo>
                  <a:lnTo>
                    <a:pt x="20" y="94"/>
                  </a:lnTo>
                  <a:lnTo>
                    <a:pt x="21" y="109"/>
                  </a:lnTo>
                  <a:lnTo>
                    <a:pt x="22" y="126"/>
                  </a:lnTo>
                  <a:lnTo>
                    <a:pt x="23" y="143"/>
                  </a:lnTo>
                  <a:lnTo>
                    <a:pt x="24" y="161"/>
                  </a:lnTo>
                  <a:lnTo>
                    <a:pt x="25" y="179"/>
                  </a:lnTo>
                  <a:lnTo>
                    <a:pt x="26" y="198"/>
                  </a:lnTo>
                  <a:lnTo>
                    <a:pt x="28" y="239"/>
                  </a:lnTo>
                  <a:lnTo>
                    <a:pt x="31" y="282"/>
                  </a:lnTo>
                  <a:lnTo>
                    <a:pt x="35" y="327"/>
                  </a:lnTo>
                  <a:lnTo>
                    <a:pt x="38" y="374"/>
                  </a:lnTo>
                  <a:lnTo>
                    <a:pt x="42" y="422"/>
                  </a:lnTo>
                  <a:lnTo>
                    <a:pt x="46" y="471"/>
                  </a:lnTo>
                  <a:lnTo>
                    <a:pt x="51" y="521"/>
                  </a:lnTo>
                  <a:lnTo>
                    <a:pt x="62" y="620"/>
                  </a:lnTo>
                  <a:lnTo>
                    <a:pt x="68" y="669"/>
                  </a:lnTo>
                  <a:lnTo>
                    <a:pt x="75" y="718"/>
                  </a:lnTo>
                  <a:lnTo>
                    <a:pt x="82" y="765"/>
                  </a:lnTo>
                  <a:lnTo>
                    <a:pt x="89" y="810"/>
                  </a:lnTo>
                  <a:lnTo>
                    <a:pt x="97" y="852"/>
                  </a:lnTo>
                  <a:lnTo>
                    <a:pt x="105" y="892"/>
                  </a:lnTo>
                  <a:lnTo>
                    <a:pt x="109" y="912"/>
                  </a:lnTo>
                  <a:lnTo>
                    <a:pt x="114" y="931"/>
                  </a:lnTo>
                  <a:lnTo>
                    <a:pt x="119" y="949"/>
                  </a:lnTo>
                  <a:lnTo>
                    <a:pt x="124" y="967"/>
                  </a:lnTo>
                  <a:lnTo>
                    <a:pt x="129" y="983"/>
                  </a:lnTo>
                  <a:lnTo>
                    <a:pt x="134" y="999"/>
                  </a:lnTo>
                  <a:lnTo>
                    <a:pt x="139" y="1014"/>
                  </a:lnTo>
                  <a:lnTo>
                    <a:pt x="145" y="1028"/>
                  </a:lnTo>
                  <a:lnTo>
                    <a:pt x="151" y="1041"/>
                  </a:lnTo>
                  <a:lnTo>
                    <a:pt x="156" y="1053"/>
                  </a:lnTo>
                  <a:lnTo>
                    <a:pt x="163" y="1064"/>
                  </a:lnTo>
                  <a:lnTo>
                    <a:pt x="168" y="1072"/>
                  </a:lnTo>
                  <a:lnTo>
                    <a:pt x="174" y="1079"/>
                  </a:lnTo>
                  <a:lnTo>
                    <a:pt x="180" y="1086"/>
                  </a:lnTo>
                  <a:lnTo>
                    <a:pt x="186" y="1092"/>
                  </a:lnTo>
                  <a:lnTo>
                    <a:pt x="191" y="1095"/>
                  </a:lnTo>
                  <a:lnTo>
                    <a:pt x="183" y="1110"/>
                  </a:lnTo>
                  <a:lnTo>
                    <a:pt x="178" y="1105"/>
                  </a:lnTo>
                  <a:lnTo>
                    <a:pt x="175" y="1103"/>
                  </a:lnTo>
                  <a:lnTo>
                    <a:pt x="168" y="1097"/>
                  </a:lnTo>
                  <a:lnTo>
                    <a:pt x="162" y="1090"/>
                  </a:lnTo>
                  <a:lnTo>
                    <a:pt x="155" y="1082"/>
                  </a:lnTo>
                  <a:lnTo>
                    <a:pt x="154" y="1080"/>
                  </a:lnTo>
                  <a:lnTo>
                    <a:pt x="148" y="1070"/>
                  </a:lnTo>
                  <a:lnTo>
                    <a:pt x="142" y="1059"/>
                  </a:lnTo>
                  <a:lnTo>
                    <a:pt x="136" y="1047"/>
                  </a:lnTo>
                  <a:lnTo>
                    <a:pt x="130" y="1035"/>
                  </a:lnTo>
                  <a:lnTo>
                    <a:pt x="124" y="1020"/>
                  </a:lnTo>
                  <a:lnTo>
                    <a:pt x="119" y="1005"/>
                  </a:lnTo>
                  <a:lnTo>
                    <a:pt x="114" y="990"/>
                  </a:lnTo>
                  <a:lnTo>
                    <a:pt x="109" y="973"/>
                  </a:lnTo>
                  <a:lnTo>
                    <a:pt x="104" y="955"/>
                  </a:lnTo>
                  <a:lnTo>
                    <a:pt x="99" y="936"/>
                  </a:lnTo>
                  <a:lnTo>
                    <a:pt x="95" y="918"/>
                  </a:lnTo>
                  <a:lnTo>
                    <a:pt x="90" y="898"/>
                  </a:lnTo>
                  <a:lnTo>
                    <a:pt x="82" y="857"/>
                  </a:lnTo>
                  <a:lnTo>
                    <a:pt x="81" y="854"/>
                  </a:lnTo>
                  <a:lnTo>
                    <a:pt x="73" y="810"/>
                  </a:lnTo>
                  <a:lnTo>
                    <a:pt x="65" y="765"/>
                  </a:lnTo>
                  <a:lnTo>
                    <a:pt x="58" y="718"/>
                  </a:lnTo>
                  <a:lnTo>
                    <a:pt x="52" y="669"/>
                  </a:lnTo>
                  <a:lnTo>
                    <a:pt x="45" y="620"/>
                  </a:lnTo>
                  <a:lnTo>
                    <a:pt x="35" y="521"/>
                  </a:lnTo>
                  <a:lnTo>
                    <a:pt x="30" y="471"/>
                  </a:lnTo>
                  <a:lnTo>
                    <a:pt x="26" y="422"/>
                  </a:lnTo>
                  <a:lnTo>
                    <a:pt x="22" y="374"/>
                  </a:lnTo>
                  <a:lnTo>
                    <a:pt x="18" y="327"/>
                  </a:lnTo>
                  <a:lnTo>
                    <a:pt x="15" y="282"/>
                  </a:lnTo>
                  <a:lnTo>
                    <a:pt x="12" y="239"/>
                  </a:lnTo>
                  <a:lnTo>
                    <a:pt x="9" y="198"/>
                  </a:lnTo>
                  <a:lnTo>
                    <a:pt x="9" y="179"/>
                  </a:lnTo>
                  <a:lnTo>
                    <a:pt x="7" y="161"/>
                  </a:lnTo>
                  <a:lnTo>
                    <a:pt x="7" y="143"/>
                  </a:lnTo>
                  <a:lnTo>
                    <a:pt x="5" y="126"/>
                  </a:lnTo>
                  <a:lnTo>
                    <a:pt x="5" y="109"/>
                  </a:lnTo>
                  <a:lnTo>
                    <a:pt x="4" y="94"/>
                  </a:lnTo>
                  <a:lnTo>
                    <a:pt x="3" y="80"/>
                  </a:lnTo>
                  <a:lnTo>
                    <a:pt x="3" y="67"/>
                  </a:lnTo>
                  <a:lnTo>
                    <a:pt x="2" y="55"/>
                  </a:lnTo>
                  <a:lnTo>
                    <a:pt x="2" y="44"/>
                  </a:lnTo>
                  <a:lnTo>
                    <a:pt x="1" y="34"/>
                  </a:lnTo>
                  <a:lnTo>
                    <a:pt x="1" y="25"/>
                  </a:lnTo>
                  <a:lnTo>
                    <a:pt x="1" y="11"/>
                  </a:lnTo>
                  <a:lnTo>
                    <a:pt x="0" y="6"/>
                  </a:lnTo>
                  <a:lnTo>
                    <a:pt x="0" y="0"/>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5" name="Freeform 1607"/>
            <p:cNvSpPr>
              <a:spLocks/>
            </p:cNvSpPr>
            <p:nvPr/>
          </p:nvSpPr>
          <p:spPr bwMode="auto">
            <a:xfrm>
              <a:off x="7039124" y="7943140"/>
              <a:ext cx="130635" cy="111672"/>
            </a:xfrm>
            <a:custGeom>
              <a:avLst/>
              <a:gdLst/>
              <a:ahLst/>
              <a:cxnLst>
                <a:cxn ang="0">
                  <a:pos x="30" y="0"/>
                </a:cxn>
                <a:cxn ang="0">
                  <a:pos x="36" y="14"/>
                </a:cxn>
                <a:cxn ang="0">
                  <a:pos x="44" y="27"/>
                </a:cxn>
                <a:cxn ang="0">
                  <a:pos x="53" y="41"/>
                </a:cxn>
                <a:cxn ang="0">
                  <a:pos x="62" y="53"/>
                </a:cxn>
                <a:cxn ang="0">
                  <a:pos x="47" y="51"/>
                </a:cxn>
                <a:cxn ang="0">
                  <a:pos x="31" y="50"/>
                </a:cxn>
                <a:cxn ang="0">
                  <a:pos x="15" y="51"/>
                </a:cxn>
                <a:cxn ang="0">
                  <a:pos x="0" y="53"/>
                </a:cxn>
                <a:cxn ang="0">
                  <a:pos x="24" y="32"/>
                </a:cxn>
                <a:cxn ang="0">
                  <a:pos x="30" y="0"/>
                </a:cxn>
              </a:cxnLst>
              <a:rect l="0" t="0" r="r" b="b"/>
              <a:pathLst>
                <a:path w="62" h="53">
                  <a:moveTo>
                    <a:pt x="30" y="0"/>
                  </a:moveTo>
                  <a:lnTo>
                    <a:pt x="36" y="14"/>
                  </a:lnTo>
                  <a:lnTo>
                    <a:pt x="44" y="27"/>
                  </a:lnTo>
                  <a:lnTo>
                    <a:pt x="53" y="41"/>
                  </a:lnTo>
                  <a:lnTo>
                    <a:pt x="62" y="53"/>
                  </a:lnTo>
                  <a:lnTo>
                    <a:pt x="47" y="51"/>
                  </a:lnTo>
                  <a:lnTo>
                    <a:pt x="31" y="50"/>
                  </a:lnTo>
                  <a:lnTo>
                    <a:pt x="15" y="51"/>
                  </a:lnTo>
                  <a:lnTo>
                    <a:pt x="0" y="53"/>
                  </a:lnTo>
                  <a:lnTo>
                    <a:pt x="24" y="32"/>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6" name="Freeform 1608"/>
            <p:cNvSpPr>
              <a:spLocks/>
            </p:cNvSpPr>
            <p:nvPr/>
          </p:nvSpPr>
          <p:spPr bwMode="auto">
            <a:xfrm>
              <a:off x="7254039" y="8364542"/>
              <a:ext cx="92708" cy="90601"/>
            </a:xfrm>
            <a:custGeom>
              <a:avLst/>
              <a:gdLst/>
              <a:ahLst/>
              <a:cxnLst>
                <a:cxn ang="0">
                  <a:pos x="12" y="0"/>
                </a:cxn>
                <a:cxn ang="0">
                  <a:pos x="44" y="31"/>
                </a:cxn>
                <a:cxn ang="0">
                  <a:pos x="32" y="43"/>
                </a:cxn>
                <a:cxn ang="0">
                  <a:pos x="0" y="11"/>
                </a:cxn>
                <a:cxn ang="0">
                  <a:pos x="12" y="0"/>
                </a:cxn>
              </a:cxnLst>
              <a:rect l="0" t="0" r="r" b="b"/>
              <a:pathLst>
                <a:path w="44" h="43">
                  <a:moveTo>
                    <a:pt x="12" y="0"/>
                  </a:moveTo>
                  <a:lnTo>
                    <a:pt x="44" y="31"/>
                  </a:lnTo>
                  <a:lnTo>
                    <a:pt x="32" y="43"/>
                  </a:lnTo>
                  <a:lnTo>
                    <a:pt x="0" y="1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7" name="Freeform 1609"/>
            <p:cNvSpPr>
              <a:spLocks/>
            </p:cNvSpPr>
            <p:nvPr/>
          </p:nvSpPr>
          <p:spPr bwMode="auto">
            <a:xfrm>
              <a:off x="7262467" y="8372970"/>
              <a:ext cx="128528" cy="128528"/>
            </a:xfrm>
            <a:custGeom>
              <a:avLst/>
              <a:gdLst/>
              <a:ahLst/>
              <a:cxnLst>
                <a:cxn ang="0">
                  <a:pos x="44" y="0"/>
                </a:cxn>
                <a:cxn ang="0">
                  <a:pos x="46" y="15"/>
                </a:cxn>
                <a:cxn ang="0">
                  <a:pos x="50" y="31"/>
                </a:cxn>
                <a:cxn ang="0">
                  <a:pos x="55" y="46"/>
                </a:cxn>
                <a:cxn ang="0">
                  <a:pos x="61" y="61"/>
                </a:cxn>
                <a:cxn ang="0">
                  <a:pos x="47" y="54"/>
                </a:cxn>
                <a:cxn ang="0">
                  <a:pos x="31" y="49"/>
                </a:cxn>
                <a:cxn ang="0">
                  <a:pos x="15" y="45"/>
                </a:cxn>
                <a:cxn ang="0">
                  <a:pos x="0" y="43"/>
                </a:cxn>
                <a:cxn ang="0">
                  <a:pos x="30" y="29"/>
                </a:cxn>
                <a:cxn ang="0">
                  <a:pos x="44" y="0"/>
                </a:cxn>
              </a:cxnLst>
              <a:rect l="0" t="0" r="r" b="b"/>
              <a:pathLst>
                <a:path w="61" h="61">
                  <a:moveTo>
                    <a:pt x="44" y="0"/>
                  </a:moveTo>
                  <a:lnTo>
                    <a:pt x="46" y="15"/>
                  </a:lnTo>
                  <a:lnTo>
                    <a:pt x="50" y="31"/>
                  </a:lnTo>
                  <a:lnTo>
                    <a:pt x="55" y="46"/>
                  </a:lnTo>
                  <a:lnTo>
                    <a:pt x="61" y="61"/>
                  </a:lnTo>
                  <a:lnTo>
                    <a:pt x="47" y="54"/>
                  </a:lnTo>
                  <a:lnTo>
                    <a:pt x="31" y="49"/>
                  </a:lnTo>
                  <a:lnTo>
                    <a:pt x="15" y="45"/>
                  </a:lnTo>
                  <a:lnTo>
                    <a:pt x="0" y="43"/>
                  </a:lnTo>
                  <a:lnTo>
                    <a:pt x="30" y="29"/>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8" name="Freeform 1610"/>
            <p:cNvSpPr>
              <a:spLocks/>
            </p:cNvSpPr>
            <p:nvPr/>
          </p:nvSpPr>
          <p:spPr bwMode="auto">
            <a:xfrm>
              <a:off x="8120019" y="5661248"/>
              <a:ext cx="109564" cy="2785467"/>
            </a:xfrm>
            <a:custGeom>
              <a:avLst/>
              <a:gdLst/>
              <a:ahLst/>
              <a:cxnLst>
                <a:cxn ang="0">
                  <a:pos x="16" y="3"/>
                </a:cxn>
                <a:cxn ang="0">
                  <a:pos x="17" y="13"/>
                </a:cxn>
                <a:cxn ang="0">
                  <a:pos x="19" y="28"/>
                </a:cxn>
                <a:cxn ang="0">
                  <a:pos x="20" y="50"/>
                </a:cxn>
                <a:cxn ang="0">
                  <a:pos x="21" y="77"/>
                </a:cxn>
                <a:cxn ang="0">
                  <a:pos x="23" y="108"/>
                </a:cxn>
                <a:cxn ang="0">
                  <a:pos x="25" y="144"/>
                </a:cxn>
                <a:cxn ang="0">
                  <a:pos x="27" y="184"/>
                </a:cxn>
                <a:cxn ang="0">
                  <a:pos x="30" y="227"/>
                </a:cxn>
                <a:cxn ang="0">
                  <a:pos x="32" y="274"/>
                </a:cxn>
                <a:cxn ang="0">
                  <a:pos x="35" y="323"/>
                </a:cxn>
                <a:cxn ang="0">
                  <a:pos x="40" y="429"/>
                </a:cxn>
                <a:cxn ang="0">
                  <a:pos x="44" y="542"/>
                </a:cxn>
                <a:cxn ang="0">
                  <a:pos x="49" y="716"/>
                </a:cxn>
                <a:cxn ang="0">
                  <a:pos x="51" y="831"/>
                </a:cxn>
                <a:cxn ang="0">
                  <a:pos x="51" y="943"/>
                </a:cxn>
                <a:cxn ang="0">
                  <a:pos x="50" y="1045"/>
                </a:cxn>
                <a:cxn ang="0">
                  <a:pos x="48" y="1093"/>
                </a:cxn>
                <a:cxn ang="0">
                  <a:pos x="46" y="1138"/>
                </a:cxn>
                <a:cxn ang="0">
                  <a:pos x="43" y="1179"/>
                </a:cxn>
                <a:cxn ang="0">
                  <a:pos x="39" y="1216"/>
                </a:cxn>
                <a:cxn ang="0">
                  <a:pos x="35" y="1249"/>
                </a:cxn>
                <a:cxn ang="0">
                  <a:pos x="29" y="1281"/>
                </a:cxn>
                <a:cxn ang="0">
                  <a:pos x="23" y="1304"/>
                </a:cxn>
                <a:cxn ang="0">
                  <a:pos x="16" y="1322"/>
                </a:cxn>
                <a:cxn ang="0">
                  <a:pos x="4" y="1307"/>
                </a:cxn>
                <a:cxn ang="0">
                  <a:pos x="11" y="1287"/>
                </a:cxn>
                <a:cxn ang="0">
                  <a:pos x="16" y="1264"/>
                </a:cxn>
                <a:cxn ang="0">
                  <a:pos x="21" y="1233"/>
                </a:cxn>
                <a:cxn ang="0">
                  <a:pos x="25" y="1198"/>
                </a:cxn>
                <a:cxn ang="0">
                  <a:pos x="28" y="1159"/>
                </a:cxn>
                <a:cxn ang="0">
                  <a:pos x="31" y="1116"/>
                </a:cxn>
                <a:cxn ang="0">
                  <a:pos x="33" y="1069"/>
                </a:cxn>
                <a:cxn ang="0">
                  <a:pos x="35" y="995"/>
                </a:cxn>
                <a:cxn ang="0">
                  <a:pos x="36" y="888"/>
                </a:cxn>
                <a:cxn ang="0">
                  <a:pos x="34" y="774"/>
                </a:cxn>
                <a:cxn ang="0">
                  <a:pos x="30" y="600"/>
                </a:cxn>
                <a:cxn ang="0">
                  <a:pos x="25" y="485"/>
                </a:cxn>
                <a:cxn ang="0">
                  <a:pos x="21" y="375"/>
                </a:cxn>
                <a:cxn ang="0">
                  <a:pos x="17" y="298"/>
                </a:cxn>
                <a:cxn ang="0">
                  <a:pos x="15" y="250"/>
                </a:cxn>
                <a:cxn ang="0">
                  <a:pos x="12" y="205"/>
                </a:cxn>
                <a:cxn ang="0">
                  <a:pos x="10" y="163"/>
                </a:cxn>
                <a:cxn ang="0">
                  <a:pos x="8" y="125"/>
                </a:cxn>
                <a:cxn ang="0">
                  <a:pos x="6" y="92"/>
                </a:cxn>
                <a:cxn ang="0">
                  <a:pos x="4" y="62"/>
                </a:cxn>
                <a:cxn ang="0">
                  <a:pos x="3" y="39"/>
                </a:cxn>
                <a:cxn ang="0">
                  <a:pos x="2" y="20"/>
                </a:cxn>
                <a:cxn ang="0">
                  <a:pos x="1" y="7"/>
                </a:cxn>
                <a:cxn ang="0">
                  <a:pos x="0" y="0"/>
                </a:cxn>
              </a:cxnLst>
              <a:rect l="0" t="0" r="r" b="b"/>
              <a:pathLst>
                <a:path w="52" h="1322">
                  <a:moveTo>
                    <a:pt x="16" y="0"/>
                  </a:moveTo>
                  <a:lnTo>
                    <a:pt x="16" y="3"/>
                  </a:lnTo>
                  <a:lnTo>
                    <a:pt x="17" y="7"/>
                  </a:lnTo>
                  <a:lnTo>
                    <a:pt x="17" y="13"/>
                  </a:lnTo>
                  <a:lnTo>
                    <a:pt x="18" y="20"/>
                  </a:lnTo>
                  <a:lnTo>
                    <a:pt x="19" y="28"/>
                  </a:lnTo>
                  <a:lnTo>
                    <a:pt x="19" y="39"/>
                  </a:lnTo>
                  <a:lnTo>
                    <a:pt x="20" y="50"/>
                  </a:lnTo>
                  <a:lnTo>
                    <a:pt x="21" y="62"/>
                  </a:lnTo>
                  <a:lnTo>
                    <a:pt x="21" y="77"/>
                  </a:lnTo>
                  <a:lnTo>
                    <a:pt x="23" y="92"/>
                  </a:lnTo>
                  <a:lnTo>
                    <a:pt x="23" y="108"/>
                  </a:lnTo>
                  <a:lnTo>
                    <a:pt x="24" y="125"/>
                  </a:lnTo>
                  <a:lnTo>
                    <a:pt x="25" y="144"/>
                  </a:lnTo>
                  <a:lnTo>
                    <a:pt x="27" y="163"/>
                  </a:lnTo>
                  <a:lnTo>
                    <a:pt x="27" y="184"/>
                  </a:lnTo>
                  <a:lnTo>
                    <a:pt x="29" y="205"/>
                  </a:lnTo>
                  <a:lnTo>
                    <a:pt x="30" y="227"/>
                  </a:lnTo>
                  <a:lnTo>
                    <a:pt x="31" y="250"/>
                  </a:lnTo>
                  <a:lnTo>
                    <a:pt x="32" y="274"/>
                  </a:lnTo>
                  <a:lnTo>
                    <a:pt x="34" y="298"/>
                  </a:lnTo>
                  <a:lnTo>
                    <a:pt x="35" y="323"/>
                  </a:lnTo>
                  <a:lnTo>
                    <a:pt x="38" y="375"/>
                  </a:lnTo>
                  <a:lnTo>
                    <a:pt x="40" y="429"/>
                  </a:lnTo>
                  <a:lnTo>
                    <a:pt x="42" y="485"/>
                  </a:lnTo>
                  <a:lnTo>
                    <a:pt x="44" y="542"/>
                  </a:lnTo>
                  <a:lnTo>
                    <a:pt x="46" y="600"/>
                  </a:lnTo>
                  <a:lnTo>
                    <a:pt x="49" y="716"/>
                  </a:lnTo>
                  <a:lnTo>
                    <a:pt x="51" y="774"/>
                  </a:lnTo>
                  <a:lnTo>
                    <a:pt x="51" y="831"/>
                  </a:lnTo>
                  <a:lnTo>
                    <a:pt x="52" y="888"/>
                  </a:lnTo>
                  <a:lnTo>
                    <a:pt x="51" y="943"/>
                  </a:lnTo>
                  <a:lnTo>
                    <a:pt x="51" y="995"/>
                  </a:lnTo>
                  <a:lnTo>
                    <a:pt x="50" y="1045"/>
                  </a:lnTo>
                  <a:lnTo>
                    <a:pt x="49" y="1069"/>
                  </a:lnTo>
                  <a:lnTo>
                    <a:pt x="48" y="1093"/>
                  </a:lnTo>
                  <a:lnTo>
                    <a:pt x="47" y="1116"/>
                  </a:lnTo>
                  <a:lnTo>
                    <a:pt x="46" y="1138"/>
                  </a:lnTo>
                  <a:lnTo>
                    <a:pt x="44" y="1159"/>
                  </a:lnTo>
                  <a:lnTo>
                    <a:pt x="43" y="1179"/>
                  </a:lnTo>
                  <a:lnTo>
                    <a:pt x="41" y="1198"/>
                  </a:lnTo>
                  <a:lnTo>
                    <a:pt x="39" y="1216"/>
                  </a:lnTo>
                  <a:lnTo>
                    <a:pt x="37" y="1233"/>
                  </a:lnTo>
                  <a:lnTo>
                    <a:pt x="35" y="1249"/>
                  </a:lnTo>
                  <a:lnTo>
                    <a:pt x="32" y="1264"/>
                  </a:lnTo>
                  <a:lnTo>
                    <a:pt x="29" y="1281"/>
                  </a:lnTo>
                  <a:lnTo>
                    <a:pt x="26" y="1293"/>
                  </a:lnTo>
                  <a:lnTo>
                    <a:pt x="23" y="1304"/>
                  </a:lnTo>
                  <a:lnTo>
                    <a:pt x="19" y="1313"/>
                  </a:lnTo>
                  <a:lnTo>
                    <a:pt x="16" y="1322"/>
                  </a:lnTo>
                  <a:lnTo>
                    <a:pt x="2" y="1315"/>
                  </a:lnTo>
                  <a:lnTo>
                    <a:pt x="4" y="1307"/>
                  </a:lnTo>
                  <a:lnTo>
                    <a:pt x="8" y="1298"/>
                  </a:lnTo>
                  <a:lnTo>
                    <a:pt x="11" y="1287"/>
                  </a:lnTo>
                  <a:lnTo>
                    <a:pt x="14" y="1275"/>
                  </a:lnTo>
                  <a:lnTo>
                    <a:pt x="16" y="1264"/>
                  </a:lnTo>
                  <a:lnTo>
                    <a:pt x="19" y="1249"/>
                  </a:lnTo>
                  <a:lnTo>
                    <a:pt x="21" y="1233"/>
                  </a:lnTo>
                  <a:lnTo>
                    <a:pt x="23" y="1216"/>
                  </a:lnTo>
                  <a:lnTo>
                    <a:pt x="25" y="1198"/>
                  </a:lnTo>
                  <a:lnTo>
                    <a:pt x="27" y="1179"/>
                  </a:lnTo>
                  <a:lnTo>
                    <a:pt x="28" y="1159"/>
                  </a:lnTo>
                  <a:lnTo>
                    <a:pt x="29" y="1138"/>
                  </a:lnTo>
                  <a:lnTo>
                    <a:pt x="31" y="1116"/>
                  </a:lnTo>
                  <a:lnTo>
                    <a:pt x="31" y="1093"/>
                  </a:lnTo>
                  <a:lnTo>
                    <a:pt x="33" y="1069"/>
                  </a:lnTo>
                  <a:lnTo>
                    <a:pt x="34" y="1045"/>
                  </a:lnTo>
                  <a:lnTo>
                    <a:pt x="35" y="995"/>
                  </a:lnTo>
                  <a:lnTo>
                    <a:pt x="35" y="943"/>
                  </a:lnTo>
                  <a:lnTo>
                    <a:pt x="36" y="888"/>
                  </a:lnTo>
                  <a:lnTo>
                    <a:pt x="35" y="831"/>
                  </a:lnTo>
                  <a:lnTo>
                    <a:pt x="34" y="774"/>
                  </a:lnTo>
                  <a:lnTo>
                    <a:pt x="33" y="716"/>
                  </a:lnTo>
                  <a:lnTo>
                    <a:pt x="30" y="600"/>
                  </a:lnTo>
                  <a:lnTo>
                    <a:pt x="28" y="542"/>
                  </a:lnTo>
                  <a:lnTo>
                    <a:pt x="25" y="485"/>
                  </a:lnTo>
                  <a:lnTo>
                    <a:pt x="23" y="429"/>
                  </a:lnTo>
                  <a:lnTo>
                    <a:pt x="21" y="375"/>
                  </a:lnTo>
                  <a:lnTo>
                    <a:pt x="19" y="323"/>
                  </a:lnTo>
                  <a:lnTo>
                    <a:pt x="17" y="298"/>
                  </a:lnTo>
                  <a:lnTo>
                    <a:pt x="16" y="274"/>
                  </a:lnTo>
                  <a:lnTo>
                    <a:pt x="15" y="250"/>
                  </a:lnTo>
                  <a:lnTo>
                    <a:pt x="14" y="227"/>
                  </a:lnTo>
                  <a:lnTo>
                    <a:pt x="12" y="205"/>
                  </a:lnTo>
                  <a:lnTo>
                    <a:pt x="11" y="184"/>
                  </a:lnTo>
                  <a:lnTo>
                    <a:pt x="10" y="163"/>
                  </a:lnTo>
                  <a:lnTo>
                    <a:pt x="9" y="144"/>
                  </a:lnTo>
                  <a:lnTo>
                    <a:pt x="8" y="125"/>
                  </a:lnTo>
                  <a:lnTo>
                    <a:pt x="7" y="108"/>
                  </a:lnTo>
                  <a:lnTo>
                    <a:pt x="6" y="92"/>
                  </a:lnTo>
                  <a:lnTo>
                    <a:pt x="5" y="77"/>
                  </a:lnTo>
                  <a:lnTo>
                    <a:pt x="4" y="62"/>
                  </a:lnTo>
                  <a:lnTo>
                    <a:pt x="4" y="50"/>
                  </a:lnTo>
                  <a:lnTo>
                    <a:pt x="3" y="39"/>
                  </a:lnTo>
                  <a:lnTo>
                    <a:pt x="2" y="28"/>
                  </a:lnTo>
                  <a:lnTo>
                    <a:pt x="2" y="20"/>
                  </a:lnTo>
                  <a:lnTo>
                    <a:pt x="1" y="13"/>
                  </a:lnTo>
                  <a:lnTo>
                    <a:pt x="1" y="7"/>
                  </a:lnTo>
                  <a:lnTo>
                    <a:pt x="0" y="3"/>
                  </a:lnTo>
                  <a:lnTo>
                    <a:pt x="0" y="0"/>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9" name="Freeform 1611"/>
            <p:cNvSpPr>
              <a:spLocks/>
            </p:cNvSpPr>
            <p:nvPr/>
          </p:nvSpPr>
          <p:spPr bwMode="auto">
            <a:xfrm>
              <a:off x="8096842" y="8379291"/>
              <a:ext cx="113778" cy="132742"/>
            </a:xfrm>
            <a:custGeom>
              <a:avLst/>
              <a:gdLst/>
              <a:ahLst/>
              <a:cxnLst>
                <a:cxn ang="0">
                  <a:pos x="0" y="0"/>
                </a:cxn>
                <a:cxn ang="0">
                  <a:pos x="22" y="24"/>
                </a:cxn>
                <a:cxn ang="0">
                  <a:pos x="54" y="28"/>
                </a:cxn>
                <a:cxn ang="0">
                  <a:pos x="41" y="34"/>
                </a:cxn>
                <a:cxn ang="0">
                  <a:pos x="27" y="43"/>
                </a:cxn>
                <a:cxn ang="0">
                  <a:pos x="14" y="53"/>
                </a:cxn>
                <a:cxn ang="0">
                  <a:pos x="2" y="63"/>
                </a:cxn>
                <a:cxn ang="0">
                  <a:pos x="4" y="47"/>
                </a:cxn>
                <a:cxn ang="0">
                  <a:pos x="4" y="31"/>
                </a:cxn>
                <a:cxn ang="0">
                  <a:pos x="2" y="15"/>
                </a:cxn>
                <a:cxn ang="0">
                  <a:pos x="0" y="0"/>
                </a:cxn>
              </a:cxnLst>
              <a:rect l="0" t="0" r="r" b="b"/>
              <a:pathLst>
                <a:path w="54" h="63">
                  <a:moveTo>
                    <a:pt x="0" y="0"/>
                  </a:moveTo>
                  <a:lnTo>
                    <a:pt x="22" y="24"/>
                  </a:lnTo>
                  <a:lnTo>
                    <a:pt x="54" y="28"/>
                  </a:lnTo>
                  <a:lnTo>
                    <a:pt x="41" y="34"/>
                  </a:lnTo>
                  <a:lnTo>
                    <a:pt x="27" y="43"/>
                  </a:lnTo>
                  <a:lnTo>
                    <a:pt x="14" y="53"/>
                  </a:lnTo>
                  <a:lnTo>
                    <a:pt x="2" y="63"/>
                  </a:lnTo>
                  <a:lnTo>
                    <a:pt x="4" y="47"/>
                  </a:lnTo>
                  <a:lnTo>
                    <a:pt x="4" y="31"/>
                  </a:lnTo>
                  <a:lnTo>
                    <a:pt x="2"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0" name="Freeform 1612"/>
            <p:cNvSpPr>
              <a:spLocks/>
            </p:cNvSpPr>
            <p:nvPr/>
          </p:nvSpPr>
          <p:spPr bwMode="auto">
            <a:xfrm>
              <a:off x="7542699" y="8790158"/>
              <a:ext cx="115885" cy="147491"/>
            </a:xfrm>
            <a:custGeom>
              <a:avLst/>
              <a:gdLst/>
              <a:ahLst/>
              <a:cxnLst>
                <a:cxn ang="0">
                  <a:pos x="13" y="0"/>
                </a:cxn>
                <a:cxn ang="0">
                  <a:pos x="55" y="61"/>
                </a:cxn>
                <a:cxn ang="0">
                  <a:pos x="42" y="70"/>
                </a:cxn>
                <a:cxn ang="0">
                  <a:pos x="0" y="8"/>
                </a:cxn>
                <a:cxn ang="0">
                  <a:pos x="13" y="0"/>
                </a:cxn>
              </a:cxnLst>
              <a:rect l="0" t="0" r="r" b="b"/>
              <a:pathLst>
                <a:path w="55" h="70">
                  <a:moveTo>
                    <a:pt x="13" y="0"/>
                  </a:moveTo>
                  <a:lnTo>
                    <a:pt x="55" y="61"/>
                  </a:lnTo>
                  <a:lnTo>
                    <a:pt x="42" y="70"/>
                  </a:lnTo>
                  <a:lnTo>
                    <a:pt x="0" y="8"/>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1" name="Freeform 1613"/>
            <p:cNvSpPr>
              <a:spLocks/>
            </p:cNvSpPr>
            <p:nvPr/>
          </p:nvSpPr>
          <p:spPr bwMode="auto">
            <a:xfrm>
              <a:off x="7572197" y="8861796"/>
              <a:ext cx="117992" cy="130635"/>
            </a:xfrm>
            <a:custGeom>
              <a:avLst/>
              <a:gdLst/>
              <a:ahLst/>
              <a:cxnLst>
                <a:cxn ang="0">
                  <a:pos x="50" y="0"/>
                </a:cxn>
                <a:cxn ang="0">
                  <a:pos x="50" y="15"/>
                </a:cxn>
                <a:cxn ang="0">
                  <a:pos x="51" y="32"/>
                </a:cxn>
                <a:cxn ang="0">
                  <a:pos x="53" y="47"/>
                </a:cxn>
                <a:cxn ang="0">
                  <a:pos x="56" y="62"/>
                </a:cxn>
                <a:cxn ang="0">
                  <a:pos x="44" y="54"/>
                </a:cxn>
                <a:cxn ang="0">
                  <a:pos x="29" y="47"/>
                </a:cxn>
                <a:cxn ang="0">
                  <a:pos x="14" y="40"/>
                </a:cxn>
                <a:cxn ang="0">
                  <a:pos x="0" y="35"/>
                </a:cxn>
                <a:cxn ang="0">
                  <a:pos x="31" y="27"/>
                </a:cxn>
                <a:cxn ang="0">
                  <a:pos x="50" y="0"/>
                </a:cxn>
              </a:cxnLst>
              <a:rect l="0" t="0" r="r" b="b"/>
              <a:pathLst>
                <a:path w="56" h="62">
                  <a:moveTo>
                    <a:pt x="50" y="0"/>
                  </a:moveTo>
                  <a:lnTo>
                    <a:pt x="50" y="15"/>
                  </a:lnTo>
                  <a:lnTo>
                    <a:pt x="51" y="32"/>
                  </a:lnTo>
                  <a:lnTo>
                    <a:pt x="53" y="47"/>
                  </a:lnTo>
                  <a:lnTo>
                    <a:pt x="56" y="62"/>
                  </a:lnTo>
                  <a:lnTo>
                    <a:pt x="44" y="54"/>
                  </a:lnTo>
                  <a:lnTo>
                    <a:pt x="29" y="47"/>
                  </a:lnTo>
                  <a:lnTo>
                    <a:pt x="14" y="40"/>
                  </a:lnTo>
                  <a:lnTo>
                    <a:pt x="0" y="35"/>
                  </a:lnTo>
                  <a:lnTo>
                    <a:pt x="31" y="27"/>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2" name="Freeform 1614"/>
            <p:cNvSpPr>
              <a:spLocks/>
            </p:cNvSpPr>
            <p:nvPr/>
          </p:nvSpPr>
          <p:spPr bwMode="auto">
            <a:xfrm>
              <a:off x="7806075" y="8785944"/>
              <a:ext cx="145384" cy="147491"/>
            </a:xfrm>
            <a:custGeom>
              <a:avLst/>
              <a:gdLst/>
              <a:ahLst/>
              <a:cxnLst>
                <a:cxn ang="0">
                  <a:pos x="58" y="0"/>
                </a:cxn>
                <a:cxn ang="0">
                  <a:pos x="69" y="12"/>
                </a:cxn>
                <a:cxn ang="0">
                  <a:pos x="12" y="70"/>
                </a:cxn>
                <a:cxn ang="0">
                  <a:pos x="0" y="58"/>
                </a:cxn>
                <a:cxn ang="0">
                  <a:pos x="58" y="0"/>
                </a:cxn>
              </a:cxnLst>
              <a:rect l="0" t="0" r="r" b="b"/>
              <a:pathLst>
                <a:path w="69" h="70">
                  <a:moveTo>
                    <a:pt x="58" y="0"/>
                  </a:moveTo>
                  <a:lnTo>
                    <a:pt x="69" y="12"/>
                  </a:lnTo>
                  <a:lnTo>
                    <a:pt x="12" y="70"/>
                  </a:lnTo>
                  <a:lnTo>
                    <a:pt x="0" y="58"/>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3" name="Freeform 1615"/>
            <p:cNvSpPr>
              <a:spLocks/>
            </p:cNvSpPr>
            <p:nvPr/>
          </p:nvSpPr>
          <p:spPr bwMode="auto">
            <a:xfrm>
              <a:off x="7759721" y="8851261"/>
              <a:ext cx="126421" cy="128528"/>
            </a:xfrm>
            <a:custGeom>
              <a:avLst/>
              <a:gdLst/>
              <a:ahLst/>
              <a:cxnLst>
                <a:cxn ang="0">
                  <a:pos x="17" y="0"/>
                </a:cxn>
                <a:cxn ang="0">
                  <a:pos x="31" y="29"/>
                </a:cxn>
                <a:cxn ang="0">
                  <a:pos x="60" y="43"/>
                </a:cxn>
                <a:cxn ang="0">
                  <a:pos x="46" y="45"/>
                </a:cxn>
                <a:cxn ang="0">
                  <a:pos x="30" y="49"/>
                </a:cxn>
                <a:cxn ang="0">
                  <a:pos x="14" y="54"/>
                </a:cxn>
                <a:cxn ang="0">
                  <a:pos x="0" y="61"/>
                </a:cxn>
                <a:cxn ang="0">
                  <a:pos x="6" y="46"/>
                </a:cxn>
                <a:cxn ang="0">
                  <a:pos x="11" y="31"/>
                </a:cxn>
                <a:cxn ang="0">
                  <a:pos x="15" y="15"/>
                </a:cxn>
                <a:cxn ang="0">
                  <a:pos x="17" y="0"/>
                </a:cxn>
              </a:cxnLst>
              <a:rect l="0" t="0" r="r" b="b"/>
              <a:pathLst>
                <a:path w="60" h="61">
                  <a:moveTo>
                    <a:pt x="17" y="0"/>
                  </a:moveTo>
                  <a:lnTo>
                    <a:pt x="31" y="29"/>
                  </a:lnTo>
                  <a:lnTo>
                    <a:pt x="60" y="43"/>
                  </a:lnTo>
                  <a:lnTo>
                    <a:pt x="46" y="45"/>
                  </a:lnTo>
                  <a:lnTo>
                    <a:pt x="30" y="49"/>
                  </a:lnTo>
                  <a:lnTo>
                    <a:pt x="14" y="54"/>
                  </a:lnTo>
                  <a:lnTo>
                    <a:pt x="0" y="61"/>
                  </a:lnTo>
                  <a:lnTo>
                    <a:pt x="6" y="46"/>
                  </a:lnTo>
                  <a:lnTo>
                    <a:pt x="11" y="31"/>
                  </a:lnTo>
                  <a:lnTo>
                    <a:pt x="15" y="15"/>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4" name="Rectangle 1616"/>
            <p:cNvSpPr>
              <a:spLocks noChangeArrowheads="1"/>
            </p:cNvSpPr>
            <p:nvPr/>
          </p:nvSpPr>
          <p:spPr bwMode="auto">
            <a:xfrm>
              <a:off x="7704939" y="9291626"/>
              <a:ext cx="33712" cy="16224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3" name="內容版面配置區 2"/>
          <p:cNvSpPr>
            <a:spLocks noGrp="1"/>
          </p:cNvSpPr>
          <p:nvPr>
            <p:ph idx="1"/>
          </p:nvPr>
        </p:nvSpPr>
        <p:spPr>
          <a:xfrm>
            <a:off x="2771800" y="1628800"/>
            <a:ext cx="3456384" cy="4525963"/>
          </a:xfrm>
        </p:spPr>
        <p:txBody>
          <a:bodyPr/>
          <a:lstStyle/>
          <a:p>
            <a:r>
              <a:rPr lang="en-US" altLang="zh-TW" dirty="0" smtClean="0"/>
              <a:t>Same </a:t>
            </a:r>
            <a:r>
              <a:rPr lang="en-US" altLang="zh-TW" dirty="0" err="1" smtClean="0"/>
              <a:t>DySER</a:t>
            </a:r>
            <a:r>
              <a:rPr lang="en-US" altLang="zh-TW" dirty="0" smtClean="0"/>
              <a:t> block, different pattern</a:t>
            </a:r>
          </a:p>
          <a:p>
            <a:r>
              <a:rPr lang="en-US" altLang="zh-TW" dirty="0" smtClean="0"/>
              <a:t>Simple switch is sufficient</a:t>
            </a:r>
          </a:p>
          <a:p>
            <a:pPr lvl="1"/>
            <a:r>
              <a:rPr lang="en-US" altLang="zh-TW" dirty="0" smtClean="0"/>
              <a:t>Routers are energy inefficient</a:t>
            </a:r>
          </a:p>
          <a:p>
            <a:r>
              <a:rPr lang="en-US" altLang="zh-TW" dirty="0" smtClean="0"/>
              <a:t>Remove per-instruction overhead </a:t>
            </a:r>
          </a:p>
        </p:txBody>
      </p:sp>
      <p:sp>
        <p:nvSpPr>
          <p:cNvPr id="485" name="矩形 484"/>
          <p:cNvSpPr/>
          <p:nvPr/>
        </p:nvSpPr>
        <p:spPr>
          <a:xfrm>
            <a:off x="467544" y="5589240"/>
            <a:ext cx="7920880" cy="86409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TW" sz="4000" dirty="0" smtClean="0"/>
              <a:t>Specialization ⇒ Efficiency</a:t>
            </a:r>
            <a:endParaRPr lang="zh-TW" altLang="en-US" sz="4000" dirty="0"/>
          </a:p>
        </p:txBody>
      </p:sp>
      <p:grpSp>
        <p:nvGrpSpPr>
          <p:cNvPr id="496" name="群組 495"/>
          <p:cNvGrpSpPr/>
          <p:nvPr/>
        </p:nvGrpSpPr>
        <p:grpSpPr>
          <a:xfrm>
            <a:off x="6084168" y="1844824"/>
            <a:ext cx="1008112" cy="1080120"/>
            <a:chOff x="7020272" y="1124744"/>
            <a:chExt cx="1008112" cy="1080120"/>
          </a:xfrm>
        </p:grpSpPr>
        <p:sp>
          <p:nvSpPr>
            <p:cNvPr id="495" name="矩形 494"/>
            <p:cNvSpPr/>
            <p:nvPr/>
          </p:nvSpPr>
          <p:spPr>
            <a:xfrm>
              <a:off x="7020272" y="1196752"/>
              <a:ext cx="1008112" cy="1008112"/>
            </a:xfrm>
            <a:prstGeom prst="rect">
              <a:avLst/>
            </a:prstGeom>
            <a:ln w="19050">
              <a:solidFill>
                <a:schemeClr val="tx1">
                  <a:lumMod val="65000"/>
                  <a:lumOff val="35000"/>
                </a:schemeClr>
              </a:solidFill>
            </a:ln>
          </p:spPr>
          <p:style>
            <a:lnRef idx="1">
              <a:schemeClr val="dk1"/>
            </a:lnRef>
            <a:fillRef idx="2">
              <a:schemeClr val="dk1"/>
            </a:fillRef>
            <a:effectRef idx="1">
              <a:schemeClr val="dk1"/>
            </a:effectRef>
            <a:fontRef idx="minor">
              <a:schemeClr val="dk1"/>
            </a:fontRef>
          </p:style>
          <p:txBody>
            <a:bodyPr rtlCol="0" anchor="ctr"/>
            <a:lstStyle/>
            <a:p>
              <a:pPr algn="ctr"/>
              <a:endParaRPr lang="zh-TW" altLang="en-US"/>
            </a:p>
          </p:txBody>
        </p:sp>
        <p:grpSp>
          <p:nvGrpSpPr>
            <p:cNvPr id="494" name="群組 493"/>
            <p:cNvGrpSpPr/>
            <p:nvPr/>
          </p:nvGrpSpPr>
          <p:grpSpPr>
            <a:xfrm>
              <a:off x="7020272" y="1124744"/>
              <a:ext cx="1008112" cy="648072"/>
              <a:chOff x="7020272" y="1124744"/>
              <a:chExt cx="1008112" cy="648072"/>
            </a:xfrm>
          </p:grpSpPr>
          <p:sp>
            <p:nvSpPr>
              <p:cNvPr id="486" name="梯形 485"/>
              <p:cNvSpPr/>
              <p:nvPr/>
            </p:nvSpPr>
            <p:spPr>
              <a:xfrm>
                <a:off x="7020272" y="1340768"/>
                <a:ext cx="1008112" cy="216024"/>
              </a:xfrm>
              <a:prstGeom prst="trapezoid">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TW" altLang="en-US"/>
              </a:p>
            </p:txBody>
          </p:sp>
          <p:cxnSp>
            <p:nvCxnSpPr>
              <p:cNvPr id="488" name="直線單箭頭接點 487"/>
              <p:cNvCxnSpPr/>
              <p:nvPr/>
            </p:nvCxnSpPr>
            <p:spPr>
              <a:xfrm rot="5400000" flipH="1" flipV="1">
                <a:off x="7416316" y="1231962"/>
                <a:ext cx="216024" cy="1588"/>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cxnSp>
            <p:nvCxnSpPr>
              <p:cNvPr id="490" name="直線接點 489"/>
              <p:cNvCxnSpPr/>
              <p:nvPr/>
            </p:nvCxnSpPr>
            <p:spPr>
              <a:xfrm rot="5400000">
                <a:off x="7056276" y="1664804"/>
                <a:ext cx="216024"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491" name="直線接點 490"/>
              <p:cNvCxnSpPr/>
              <p:nvPr/>
            </p:nvCxnSpPr>
            <p:spPr>
              <a:xfrm rot="5400000">
                <a:off x="7296303" y="1664804"/>
                <a:ext cx="216024"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492" name="直線接點 491"/>
              <p:cNvCxnSpPr/>
              <p:nvPr/>
            </p:nvCxnSpPr>
            <p:spPr>
              <a:xfrm rot="5400000">
                <a:off x="7536330" y="1664804"/>
                <a:ext cx="216024" cy="0"/>
              </a:xfrm>
              <a:prstGeom prst="line">
                <a:avLst/>
              </a:prstGeom>
            </p:spPr>
            <p:style>
              <a:lnRef idx="3">
                <a:schemeClr val="accent1"/>
              </a:lnRef>
              <a:fillRef idx="0">
                <a:schemeClr val="accent1"/>
              </a:fillRef>
              <a:effectRef idx="2">
                <a:schemeClr val="accent1"/>
              </a:effectRef>
              <a:fontRef idx="minor">
                <a:schemeClr val="tx1"/>
              </a:fontRef>
            </p:style>
          </p:cxnSp>
          <p:cxnSp>
            <p:nvCxnSpPr>
              <p:cNvPr id="493" name="直線接點 492"/>
              <p:cNvCxnSpPr/>
              <p:nvPr/>
            </p:nvCxnSpPr>
            <p:spPr>
              <a:xfrm rot="5400000">
                <a:off x="7776356" y="1664804"/>
                <a:ext cx="216024" cy="0"/>
              </a:xfrm>
              <a:prstGeom prst="line">
                <a:avLst/>
              </a:prstGeom>
            </p:spPr>
            <p:style>
              <a:lnRef idx="3">
                <a:schemeClr val="accent1"/>
              </a:lnRef>
              <a:fillRef idx="0">
                <a:schemeClr val="accent1"/>
              </a:fillRef>
              <a:effectRef idx="2">
                <a:schemeClr val="accent1"/>
              </a:effectRef>
              <a:fontRef idx="minor">
                <a:schemeClr val="tx1"/>
              </a:fontRef>
            </p:style>
          </p:cxnSp>
        </p:grpSp>
      </p:grpSp>
      <p:sp>
        <p:nvSpPr>
          <p:cNvPr id="834" name="矩形 833"/>
          <p:cNvSpPr/>
          <p:nvPr/>
        </p:nvSpPr>
        <p:spPr>
          <a:xfrm>
            <a:off x="5652120" y="5589240"/>
            <a:ext cx="2736304" cy="86409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10000"/>
          </a:bodyPr>
          <a:lstStyle/>
          <a:p>
            <a:pPr algn="ctr"/>
            <a:r>
              <a:rPr lang="en-US" altLang="zh-TW" sz="4000" dirty="0" smtClean="0"/>
              <a:t>Circuit Switch</a:t>
            </a:r>
            <a:endParaRPr lang="zh-TW" altLang="en-US" sz="4000" dirty="0"/>
          </a:p>
        </p:txBody>
      </p:sp>
      <p:grpSp>
        <p:nvGrpSpPr>
          <p:cNvPr id="830" name="群組 829"/>
          <p:cNvGrpSpPr/>
          <p:nvPr/>
        </p:nvGrpSpPr>
        <p:grpSpPr>
          <a:xfrm>
            <a:off x="5224443" y="3789041"/>
            <a:ext cx="3507897" cy="1989554"/>
            <a:chOff x="4751512" y="6858000"/>
            <a:chExt cx="4392488" cy="2491262"/>
          </a:xfrm>
        </p:grpSpPr>
        <p:sp>
          <p:nvSpPr>
            <p:cNvPr id="825" name="橢圓 824"/>
            <p:cNvSpPr/>
            <p:nvPr/>
          </p:nvSpPr>
          <p:spPr>
            <a:xfrm>
              <a:off x="4751512" y="6858000"/>
              <a:ext cx="4392488" cy="2491262"/>
            </a:xfrm>
            <a:prstGeom prst="ellipse">
              <a:avLst/>
            </a:prstGeom>
          </p:spPr>
          <p:style>
            <a:lnRef idx="2">
              <a:schemeClr val="accent1"/>
            </a:lnRef>
            <a:fillRef idx="1">
              <a:schemeClr val="lt1"/>
            </a:fillRef>
            <a:effectRef idx="0">
              <a:schemeClr val="accent1"/>
            </a:effectRef>
            <a:fontRef idx="minor">
              <a:schemeClr val="dk1"/>
            </a:fontRef>
          </p:style>
          <p:txBody>
            <a:bodyPr rtlCol="0" anchor="ctr"/>
            <a:lstStyle/>
            <a:p>
              <a:pPr algn="ctr"/>
              <a:endParaRPr lang="zh-TW" altLang="en-US"/>
            </a:p>
          </p:txBody>
        </p:sp>
        <p:grpSp>
          <p:nvGrpSpPr>
            <p:cNvPr id="686" name="Group 291"/>
            <p:cNvGrpSpPr>
              <a:grpSpLocks noChangeAspect="1"/>
            </p:cNvGrpSpPr>
            <p:nvPr/>
          </p:nvGrpSpPr>
          <p:grpSpPr bwMode="auto">
            <a:xfrm>
              <a:off x="5292080" y="7218040"/>
              <a:ext cx="3044522" cy="1895356"/>
              <a:chOff x="0" y="369"/>
              <a:chExt cx="5757" cy="3584"/>
            </a:xfrm>
            <a:effectLst>
              <a:outerShdw blurRad="50800" dist="38100" dir="2700000" algn="tl" rotWithShape="0">
                <a:prstClr val="black">
                  <a:alpha val="40000"/>
                </a:prstClr>
              </a:outerShdw>
            </a:effectLst>
          </p:grpSpPr>
          <p:sp>
            <p:nvSpPr>
              <p:cNvPr id="687" name="Freeform 293"/>
              <p:cNvSpPr>
                <a:spLocks/>
              </p:cNvSpPr>
              <p:nvPr/>
            </p:nvSpPr>
            <p:spPr bwMode="auto">
              <a:xfrm>
                <a:off x="1491" y="554"/>
                <a:ext cx="1469" cy="1316"/>
              </a:xfrm>
              <a:custGeom>
                <a:avLst/>
                <a:gdLst/>
                <a:ahLst/>
                <a:cxnLst>
                  <a:cxn ang="0">
                    <a:pos x="609" y="11"/>
                  </a:cxn>
                  <a:cxn ang="0">
                    <a:pos x="799" y="75"/>
                  </a:cxn>
                  <a:cxn ang="0">
                    <a:pos x="948" y="166"/>
                  </a:cxn>
                  <a:cxn ang="0">
                    <a:pos x="1056" y="296"/>
                  </a:cxn>
                  <a:cxn ang="0">
                    <a:pos x="1157" y="497"/>
                  </a:cxn>
                  <a:cxn ang="0">
                    <a:pos x="1194" y="473"/>
                  </a:cxn>
                  <a:cxn ang="0">
                    <a:pos x="1236" y="413"/>
                  </a:cxn>
                  <a:cxn ang="0">
                    <a:pos x="1286" y="385"/>
                  </a:cxn>
                  <a:cxn ang="0">
                    <a:pos x="1300" y="392"/>
                  </a:cxn>
                  <a:cxn ang="0">
                    <a:pos x="1332" y="478"/>
                  </a:cxn>
                  <a:cxn ang="0">
                    <a:pos x="1325" y="607"/>
                  </a:cxn>
                  <a:cxn ang="0">
                    <a:pos x="1370" y="581"/>
                  </a:cxn>
                  <a:cxn ang="0">
                    <a:pos x="1443" y="539"/>
                  </a:cxn>
                  <a:cxn ang="0">
                    <a:pos x="1469" y="626"/>
                  </a:cxn>
                  <a:cxn ang="0">
                    <a:pos x="1445" y="740"/>
                  </a:cxn>
                  <a:cxn ang="0">
                    <a:pos x="1373" y="815"/>
                  </a:cxn>
                  <a:cxn ang="0">
                    <a:pos x="1407" y="978"/>
                  </a:cxn>
                  <a:cxn ang="0">
                    <a:pos x="1394" y="1150"/>
                  </a:cxn>
                  <a:cxn ang="0">
                    <a:pos x="1318" y="1309"/>
                  </a:cxn>
                  <a:cxn ang="0">
                    <a:pos x="1290" y="1310"/>
                  </a:cxn>
                  <a:cxn ang="0">
                    <a:pos x="1288" y="1281"/>
                  </a:cxn>
                  <a:cxn ang="0">
                    <a:pos x="1358" y="1134"/>
                  </a:cxn>
                  <a:cxn ang="0">
                    <a:pos x="1366" y="973"/>
                  </a:cxn>
                  <a:cxn ang="0">
                    <a:pos x="1332" y="812"/>
                  </a:cxn>
                  <a:cxn ang="0">
                    <a:pos x="1340" y="789"/>
                  </a:cxn>
                  <a:cxn ang="0">
                    <a:pos x="1415" y="710"/>
                  </a:cxn>
                  <a:cxn ang="0">
                    <a:pos x="1427" y="604"/>
                  </a:cxn>
                  <a:cxn ang="0">
                    <a:pos x="1340" y="658"/>
                  </a:cxn>
                  <a:cxn ang="0">
                    <a:pos x="1265" y="695"/>
                  </a:cxn>
                  <a:cxn ang="0">
                    <a:pos x="1277" y="630"/>
                  </a:cxn>
                  <a:cxn ang="0">
                    <a:pos x="1295" y="499"/>
                  </a:cxn>
                  <a:cxn ang="0">
                    <a:pos x="1269" y="438"/>
                  </a:cxn>
                  <a:cxn ang="0">
                    <a:pos x="1222" y="499"/>
                  </a:cxn>
                  <a:cxn ang="0">
                    <a:pos x="1185" y="569"/>
                  </a:cxn>
                  <a:cxn ang="0">
                    <a:pos x="1160" y="571"/>
                  </a:cxn>
                  <a:cxn ang="0">
                    <a:pos x="1089" y="452"/>
                  </a:cxn>
                  <a:cxn ang="0">
                    <a:pos x="998" y="278"/>
                  </a:cxn>
                  <a:cxn ang="0">
                    <a:pos x="864" y="156"/>
                  </a:cxn>
                  <a:cxn ang="0">
                    <a:pos x="700" y="77"/>
                  </a:cxn>
                  <a:cxn ang="0">
                    <a:pos x="494" y="39"/>
                  </a:cxn>
                  <a:cxn ang="0">
                    <a:pos x="186" y="74"/>
                  </a:cxn>
                  <a:cxn ang="0">
                    <a:pos x="8" y="84"/>
                  </a:cxn>
                  <a:cxn ang="0">
                    <a:pos x="1" y="58"/>
                  </a:cxn>
                  <a:cxn ang="0">
                    <a:pos x="113" y="42"/>
                  </a:cxn>
                  <a:cxn ang="0">
                    <a:pos x="396" y="4"/>
                  </a:cxn>
                </a:cxnLst>
                <a:rect l="0" t="0" r="r" b="b"/>
                <a:pathLst>
                  <a:path w="1469" h="1316">
                    <a:moveTo>
                      <a:pt x="469" y="0"/>
                    </a:moveTo>
                    <a:lnTo>
                      <a:pt x="539" y="2"/>
                    </a:lnTo>
                    <a:lnTo>
                      <a:pt x="609" y="11"/>
                    </a:lnTo>
                    <a:lnTo>
                      <a:pt x="679" y="28"/>
                    </a:lnTo>
                    <a:lnTo>
                      <a:pt x="749" y="53"/>
                    </a:lnTo>
                    <a:lnTo>
                      <a:pt x="799" y="75"/>
                    </a:lnTo>
                    <a:lnTo>
                      <a:pt x="852" y="100"/>
                    </a:lnTo>
                    <a:lnTo>
                      <a:pt x="900" y="131"/>
                    </a:lnTo>
                    <a:lnTo>
                      <a:pt x="948" y="166"/>
                    </a:lnTo>
                    <a:lnTo>
                      <a:pt x="989" y="205"/>
                    </a:lnTo>
                    <a:lnTo>
                      <a:pt x="1026" y="249"/>
                    </a:lnTo>
                    <a:lnTo>
                      <a:pt x="1056" y="296"/>
                    </a:lnTo>
                    <a:lnTo>
                      <a:pt x="1082" y="345"/>
                    </a:lnTo>
                    <a:lnTo>
                      <a:pt x="1131" y="446"/>
                    </a:lnTo>
                    <a:lnTo>
                      <a:pt x="1157" y="497"/>
                    </a:lnTo>
                    <a:lnTo>
                      <a:pt x="1171" y="518"/>
                    </a:lnTo>
                    <a:lnTo>
                      <a:pt x="1183" y="495"/>
                    </a:lnTo>
                    <a:lnTo>
                      <a:pt x="1194" y="473"/>
                    </a:lnTo>
                    <a:lnTo>
                      <a:pt x="1206" y="452"/>
                    </a:lnTo>
                    <a:lnTo>
                      <a:pt x="1220" y="431"/>
                    </a:lnTo>
                    <a:lnTo>
                      <a:pt x="1236" y="413"/>
                    </a:lnTo>
                    <a:lnTo>
                      <a:pt x="1255" y="397"/>
                    </a:lnTo>
                    <a:lnTo>
                      <a:pt x="1281" y="387"/>
                    </a:lnTo>
                    <a:lnTo>
                      <a:pt x="1286" y="385"/>
                    </a:lnTo>
                    <a:lnTo>
                      <a:pt x="1290" y="387"/>
                    </a:lnTo>
                    <a:lnTo>
                      <a:pt x="1295" y="389"/>
                    </a:lnTo>
                    <a:lnTo>
                      <a:pt x="1300" y="392"/>
                    </a:lnTo>
                    <a:lnTo>
                      <a:pt x="1304" y="396"/>
                    </a:lnTo>
                    <a:lnTo>
                      <a:pt x="1321" y="436"/>
                    </a:lnTo>
                    <a:lnTo>
                      <a:pt x="1332" y="478"/>
                    </a:lnTo>
                    <a:lnTo>
                      <a:pt x="1335" y="522"/>
                    </a:lnTo>
                    <a:lnTo>
                      <a:pt x="1332" y="564"/>
                    </a:lnTo>
                    <a:lnTo>
                      <a:pt x="1325" y="607"/>
                    </a:lnTo>
                    <a:lnTo>
                      <a:pt x="1319" y="625"/>
                    </a:lnTo>
                    <a:lnTo>
                      <a:pt x="1321" y="623"/>
                    </a:lnTo>
                    <a:lnTo>
                      <a:pt x="1370" y="581"/>
                    </a:lnTo>
                    <a:lnTo>
                      <a:pt x="1422" y="541"/>
                    </a:lnTo>
                    <a:lnTo>
                      <a:pt x="1433" y="537"/>
                    </a:lnTo>
                    <a:lnTo>
                      <a:pt x="1443" y="539"/>
                    </a:lnTo>
                    <a:lnTo>
                      <a:pt x="1450" y="548"/>
                    </a:lnTo>
                    <a:lnTo>
                      <a:pt x="1464" y="586"/>
                    </a:lnTo>
                    <a:lnTo>
                      <a:pt x="1469" y="626"/>
                    </a:lnTo>
                    <a:lnTo>
                      <a:pt x="1469" y="665"/>
                    </a:lnTo>
                    <a:lnTo>
                      <a:pt x="1461" y="703"/>
                    </a:lnTo>
                    <a:lnTo>
                      <a:pt x="1445" y="740"/>
                    </a:lnTo>
                    <a:lnTo>
                      <a:pt x="1424" y="772"/>
                    </a:lnTo>
                    <a:lnTo>
                      <a:pt x="1396" y="801"/>
                    </a:lnTo>
                    <a:lnTo>
                      <a:pt x="1373" y="815"/>
                    </a:lnTo>
                    <a:lnTo>
                      <a:pt x="1386" y="859"/>
                    </a:lnTo>
                    <a:lnTo>
                      <a:pt x="1398" y="919"/>
                    </a:lnTo>
                    <a:lnTo>
                      <a:pt x="1407" y="978"/>
                    </a:lnTo>
                    <a:lnTo>
                      <a:pt x="1408" y="1036"/>
                    </a:lnTo>
                    <a:lnTo>
                      <a:pt x="1405" y="1094"/>
                    </a:lnTo>
                    <a:lnTo>
                      <a:pt x="1394" y="1150"/>
                    </a:lnTo>
                    <a:lnTo>
                      <a:pt x="1377" y="1204"/>
                    </a:lnTo>
                    <a:lnTo>
                      <a:pt x="1352" y="1258"/>
                    </a:lnTo>
                    <a:lnTo>
                      <a:pt x="1318" y="1309"/>
                    </a:lnTo>
                    <a:lnTo>
                      <a:pt x="1309" y="1316"/>
                    </a:lnTo>
                    <a:lnTo>
                      <a:pt x="1298" y="1316"/>
                    </a:lnTo>
                    <a:lnTo>
                      <a:pt x="1290" y="1310"/>
                    </a:lnTo>
                    <a:lnTo>
                      <a:pt x="1284" y="1302"/>
                    </a:lnTo>
                    <a:lnTo>
                      <a:pt x="1283" y="1291"/>
                    </a:lnTo>
                    <a:lnTo>
                      <a:pt x="1288" y="1281"/>
                    </a:lnTo>
                    <a:lnTo>
                      <a:pt x="1319" y="1234"/>
                    </a:lnTo>
                    <a:lnTo>
                      <a:pt x="1342" y="1185"/>
                    </a:lnTo>
                    <a:lnTo>
                      <a:pt x="1358" y="1134"/>
                    </a:lnTo>
                    <a:lnTo>
                      <a:pt x="1366" y="1081"/>
                    </a:lnTo>
                    <a:lnTo>
                      <a:pt x="1370" y="1027"/>
                    </a:lnTo>
                    <a:lnTo>
                      <a:pt x="1366" y="973"/>
                    </a:lnTo>
                    <a:lnTo>
                      <a:pt x="1358" y="919"/>
                    </a:lnTo>
                    <a:lnTo>
                      <a:pt x="1347" y="866"/>
                    </a:lnTo>
                    <a:lnTo>
                      <a:pt x="1332" y="812"/>
                    </a:lnTo>
                    <a:lnTo>
                      <a:pt x="1330" y="807"/>
                    </a:lnTo>
                    <a:lnTo>
                      <a:pt x="1333" y="796"/>
                    </a:lnTo>
                    <a:lnTo>
                      <a:pt x="1340" y="789"/>
                    </a:lnTo>
                    <a:lnTo>
                      <a:pt x="1372" y="768"/>
                    </a:lnTo>
                    <a:lnTo>
                      <a:pt x="1396" y="740"/>
                    </a:lnTo>
                    <a:lnTo>
                      <a:pt x="1415" y="710"/>
                    </a:lnTo>
                    <a:lnTo>
                      <a:pt x="1427" y="675"/>
                    </a:lnTo>
                    <a:lnTo>
                      <a:pt x="1431" y="640"/>
                    </a:lnTo>
                    <a:lnTo>
                      <a:pt x="1427" y="604"/>
                    </a:lnTo>
                    <a:lnTo>
                      <a:pt x="1422" y="590"/>
                    </a:lnTo>
                    <a:lnTo>
                      <a:pt x="1391" y="614"/>
                    </a:lnTo>
                    <a:lnTo>
                      <a:pt x="1340" y="658"/>
                    </a:lnTo>
                    <a:lnTo>
                      <a:pt x="1288" y="698"/>
                    </a:lnTo>
                    <a:lnTo>
                      <a:pt x="1276" y="702"/>
                    </a:lnTo>
                    <a:lnTo>
                      <a:pt x="1265" y="695"/>
                    </a:lnTo>
                    <a:lnTo>
                      <a:pt x="1260" y="682"/>
                    </a:lnTo>
                    <a:lnTo>
                      <a:pt x="1262" y="670"/>
                    </a:lnTo>
                    <a:lnTo>
                      <a:pt x="1277" y="630"/>
                    </a:lnTo>
                    <a:lnTo>
                      <a:pt x="1288" y="586"/>
                    </a:lnTo>
                    <a:lnTo>
                      <a:pt x="1295" y="543"/>
                    </a:lnTo>
                    <a:lnTo>
                      <a:pt x="1295" y="499"/>
                    </a:lnTo>
                    <a:lnTo>
                      <a:pt x="1286" y="457"/>
                    </a:lnTo>
                    <a:lnTo>
                      <a:pt x="1276" y="434"/>
                    </a:lnTo>
                    <a:lnTo>
                      <a:pt x="1269" y="438"/>
                    </a:lnTo>
                    <a:lnTo>
                      <a:pt x="1249" y="455"/>
                    </a:lnTo>
                    <a:lnTo>
                      <a:pt x="1236" y="476"/>
                    </a:lnTo>
                    <a:lnTo>
                      <a:pt x="1222" y="499"/>
                    </a:lnTo>
                    <a:lnTo>
                      <a:pt x="1211" y="523"/>
                    </a:lnTo>
                    <a:lnTo>
                      <a:pt x="1199" y="548"/>
                    </a:lnTo>
                    <a:lnTo>
                      <a:pt x="1185" y="569"/>
                    </a:lnTo>
                    <a:lnTo>
                      <a:pt x="1178" y="574"/>
                    </a:lnTo>
                    <a:lnTo>
                      <a:pt x="1169" y="574"/>
                    </a:lnTo>
                    <a:lnTo>
                      <a:pt x="1160" y="571"/>
                    </a:lnTo>
                    <a:lnTo>
                      <a:pt x="1153" y="564"/>
                    </a:lnTo>
                    <a:lnTo>
                      <a:pt x="1119" y="509"/>
                    </a:lnTo>
                    <a:lnTo>
                      <a:pt x="1089" y="452"/>
                    </a:lnTo>
                    <a:lnTo>
                      <a:pt x="1061" y="392"/>
                    </a:lnTo>
                    <a:lnTo>
                      <a:pt x="1033" y="334"/>
                    </a:lnTo>
                    <a:lnTo>
                      <a:pt x="998" y="278"/>
                    </a:lnTo>
                    <a:lnTo>
                      <a:pt x="960" y="233"/>
                    </a:lnTo>
                    <a:lnTo>
                      <a:pt x="914" y="193"/>
                    </a:lnTo>
                    <a:lnTo>
                      <a:pt x="864" y="156"/>
                    </a:lnTo>
                    <a:lnTo>
                      <a:pt x="811" y="124"/>
                    </a:lnTo>
                    <a:lnTo>
                      <a:pt x="756" y="98"/>
                    </a:lnTo>
                    <a:lnTo>
                      <a:pt x="700" y="77"/>
                    </a:lnTo>
                    <a:lnTo>
                      <a:pt x="632" y="56"/>
                    </a:lnTo>
                    <a:lnTo>
                      <a:pt x="564" y="44"/>
                    </a:lnTo>
                    <a:lnTo>
                      <a:pt x="494" y="39"/>
                    </a:lnTo>
                    <a:lnTo>
                      <a:pt x="426" y="42"/>
                    </a:lnTo>
                    <a:lnTo>
                      <a:pt x="354" y="49"/>
                    </a:lnTo>
                    <a:lnTo>
                      <a:pt x="186" y="74"/>
                    </a:lnTo>
                    <a:lnTo>
                      <a:pt x="103" y="82"/>
                    </a:lnTo>
                    <a:lnTo>
                      <a:pt x="19" y="88"/>
                    </a:lnTo>
                    <a:lnTo>
                      <a:pt x="8" y="84"/>
                    </a:lnTo>
                    <a:lnTo>
                      <a:pt x="1" y="77"/>
                    </a:lnTo>
                    <a:lnTo>
                      <a:pt x="0" y="67"/>
                    </a:lnTo>
                    <a:lnTo>
                      <a:pt x="1" y="58"/>
                    </a:lnTo>
                    <a:lnTo>
                      <a:pt x="8" y="51"/>
                    </a:lnTo>
                    <a:lnTo>
                      <a:pt x="19" y="47"/>
                    </a:lnTo>
                    <a:lnTo>
                      <a:pt x="113" y="42"/>
                    </a:lnTo>
                    <a:lnTo>
                      <a:pt x="207" y="30"/>
                    </a:lnTo>
                    <a:lnTo>
                      <a:pt x="302" y="16"/>
                    </a:lnTo>
                    <a:lnTo>
                      <a:pt x="396" y="4"/>
                    </a:lnTo>
                    <a:lnTo>
                      <a:pt x="46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88" name="Freeform 294"/>
              <p:cNvSpPr>
                <a:spLocks/>
              </p:cNvSpPr>
              <p:nvPr/>
            </p:nvSpPr>
            <p:spPr bwMode="auto">
              <a:xfrm>
                <a:off x="229" y="580"/>
                <a:ext cx="1346" cy="1745"/>
              </a:xfrm>
              <a:custGeom>
                <a:avLst/>
                <a:gdLst/>
                <a:ahLst/>
                <a:cxnLst>
                  <a:cxn ang="0">
                    <a:pos x="1335" y="4"/>
                  </a:cxn>
                  <a:cxn ang="0">
                    <a:pos x="1346" y="20"/>
                  </a:cxn>
                  <a:cxn ang="0">
                    <a:pos x="1335" y="37"/>
                  </a:cxn>
                  <a:cxn ang="0">
                    <a:pos x="1073" y="161"/>
                  </a:cxn>
                  <a:cxn ang="0">
                    <a:pos x="825" y="266"/>
                  </a:cxn>
                  <a:cxn ang="0">
                    <a:pos x="600" y="375"/>
                  </a:cxn>
                  <a:cxn ang="0">
                    <a:pos x="384" y="503"/>
                  </a:cxn>
                  <a:cxn ang="0">
                    <a:pos x="288" y="574"/>
                  </a:cxn>
                  <a:cxn ang="0">
                    <a:pos x="199" y="655"/>
                  </a:cxn>
                  <a:cxn ang="0">
                    <a:pos x="124" y="744"/>
                  </a:cxn>
                  <a:cxn ang="0">
                    <a:pos x="70" y="845"/>
                  </a:cxn>
                  <a:cxn ang="0">
                    <a:pos x="42" y="959"/>
                  </a:cxn>
                  <a:cxn ang="0">
                    <a:pos x="45" y="1089"/>
                  </a:cxn>
                  <a:cxn ang="0">
                    <a:pos x="77" y="1220"/>
                  </a:cxn>
                  <a:cxn ang="0">
                    <a:pos x="134" y="1342"/>
                  </a:cxn>
                  <a:cxn ang="0">
                    <a:pos x="214" y="1449"/>
                  </a:cxn>
                  <a:cxn ang="0">
                    <a:pos x="316" y="1536"/>
                  </a:cxn>
                  <a:cxn ang="0">
                    <a:pos x="450" y="1610"/>
                  </a:cxn>
                  <a:cxn ang="0">
                    <a:pos x="593" y="1659"/>
                  </a:cxn>
                  <a:cxn ang="0">
                    <a:pos x="743" y="1689"/>
                  </a:cxn>
                  <a:cxn ang="0">
                    <a:pos x="895" y="1704"/>
                  </a:cxn>
                  <a:cxn ang="0">
                    <a:pos x="913" y="1717"/>
                  </a:cxn>
                  <a:cxn ang="0">
                    <a:pos x="913" y="1736"/>
                  </a:cxn>
                  <a:cxn ang="0">
                    <a:pos x="895" y="1745"/>
                  </a:cxn>
                  <a:cxn ang="0">
                    <a:pos x="736" y="1729"/>
                  </a:cxn>
                  <a:cxn ang="0">
                    <a:pos x="577" y="1697"/>
                  </a:cxn>
                  <a:cxn ang="0">
                    <a:pos x="426" y="1645"/>
                  </a:cxn>
                  <a:cxn ang="0">
                    <a:pos x="286" y="1566"/>
                  </a:cxn>
                  <a:cxn ang="0">
                    <a:pos x="169" y="1458"/>
                  </a:cxn>
                  <a:cxn ang="0">
                    <a:pos x="80" y="1328"/>
                  </a:cxn>
                  <a:cxn ang="0">
                    <a:pos x="22" y="1181"/>
                  </a:cxn>
                  <a:cxn ang="0">
                    <a:pos x="1" y="1045"/>
                  </a:cxn>
                  <a:cxn ang="0">
                    <a:pos x="5" y="929"/>
                  </a:cxn>
                  <a:cxn ang="0">
                    <a:pos x="36" y="817"/>
                  </a:cxn>
                  <a:cxn ang="0">
                    <a:pos x="96" y="711"/>
                  </a:cxn>
                  <a:cxn ang="0">
                    <a:pos x="176" y="620"/>
                  </a:cxn>
                  <a:cxn ang="0">
                    <a:pos x="310" y="506"/>
                  </a:cxn>
                  <a:cxn ang="0">
                    <a:pos x="499" y="385"/>
                  </a:cxn>
                  <a:cxn ang="0">
                    <a:pos x="700" y="282"/>
                  </a:cxn>
                  <a:cxn ang="0">
                    <a:pos x="904" y="189"/>
                  </a:cxn>
                  <a:cxn ang="0">
                    <a:pos x="1112" y="100"/>
                  </a:cxn>
                  <a:cxn ang="0">
                    <a:pos x="1314" y="2"/>
                  </a:cxn>
                </a:cxnLst>
                <a:rect l="0" t="0" r="r" b="b"/>
                <a:pathLst>
                  <a:path w="1346" h="1745">
                    <a:moveTo>
                      <a:pt x="1325" y="0"/>
                    </a:moveTo>
                    <a:lnTo>
                      <a:pt x="1335" y="4"/>
                    </a:lnTo>
                    <a:lnTo>
                      <a:pt x="1342" y="11"/>
                    </a:lnTo>
                    <a:lnTo>
                      <a:pt x="1346" y="20"/>
                    </a:lnTo>
                    <a:lnTo>
                      <a:pt x="1344" y="30"/>
                    </a:lnTo>
                    <a:lnTo>
                      <a:pt x="1335" y="37"/>
                    </a:lnTo>
                    <a:lnTo>
                      <a:pt x="1204" y="100"/>
                    </a:lnTo>
                    <a:lnTo>
                      <a:pt x="1073" y="161"/>
                    </a:lnTo>
                    <a:lnTo>
                      <a:pt x="941" y="217"/>
                    </a:lnTo>
                    <a:lnTo>
                      <a:pt x="825" y="266"/>
                    </a:lnTo>
                    <a:lnTo>
                      <a:pt x="712" y="319"/>
                    </a:lnTo>
                    <a:lnTo>
                      <a:pt x="600" y="375"/>
                    </a:lnTo>
                    <a:lnTo>
                      <a:pt x="490" y="434"/>
                    </a:lnTo>
                    <a:lnTo>
                      <a:pt x="384" y="503"/>
                    </a:lnTo>
                    <a:lnTo>
                      <a:pt x="335" y="538"/>
                    </a:lnTo>
                    <a:lnTo>
                      <a:pt x="288" y="574"/>
                    </a:lnTo>
                    <a:lnTo>
                      <a:pt x="242" y="613"/>
                    </a:lnTo>
                    <a:lnTo>
                      <a:pt x="199" y="655"/>
                    </a:lnTo>
                    <a:lnTo>
                      <a:pt x="159" y="698"/>
                    </a:lnTo>
                    <a:lnTo>
                      <a:pt x="124" y="744"/>
                    </a:lnTo>
                    <a:lnTo>
                      <a:pt x="94" y="793"/>
                    </a:lnTo>
                    <a:lnTo>
                      <a:pt x="70" y="845"/>
                    </a:lnTo>
                    <a:lnTo>
                      <a:pt x="52" y="901"/>
                    </a:lnTo>
                    <a:lnTo>
                      <a:pt x="42" y="959"/>
                    </a:lnTo>
                    <a:lnTo>
                      <a:pt x="40" y="1022"/>
                    </a:lnTo>
                    <a:lnTo>
                      <a:pt x="45" y="1089"/>
                    </a:lnTo>
                    <a:lnTo>
                      <a:pt x="57" y="1155"/>
                    </a:lnTo>
                    <a:lnTo>
                      <a:pt x="77" y="1220"/>
                    </a:lnTo>
                    <a:lnTo>
                      <a:pt x="103" y="1283"/>
                    </a:lnTo>
                    <a:lnTo>
                      <a:pt x="134" y="1342"/>
                    </a:lnTo>
                    <a:lnTo>
                      <a:pt x="171" y="1398"/>
                    </a:lnTo>
                    <a:lnTo>
                      <a:pt x="214" y="1449"/>
                    </a:lnTo>
                    <a:lnTo>
                      <a:pt x="262" y="1496"/>
                    </a:lnTo>
                    <a:lnTo>
                      <a:pt x="316" y="1536"/>
                    </a:lnTo>
                    <a:lnTo>
                      <a:pt x="382" y="1577"/>
                    </a:lnTo>
                    <a:lnTo>
                      <a:pt x="450" y="1610"/>
                    </a:lnTo>
                    <a:lnTo>
                      <a:pt x="522" y="1638"/>
                    </a:lnTo>
                    <a:lnTo>
                      <a:pt x="593" y="1659"/>
                    </a:lnTo>
                    <a:lnTo>
                      <a:pt x="668" y="1676"/>
                    </a:lnTo>
                    <a:lnTo>
                      <a:pt x="743" y="1689"/>
                    </a:lnTo>
                    <a:lnTo>
                      <a:pt x="818" y="1697"/>
                    </a:lnTo>
                    <a:lnTo>
                      <a:pt x="895" y="1704"/>
                    </a:lnTo>
                    <a:lnTo>
                      <a:pt x="906" y="1708"/>
                    </a:lnTo>
                    <a:lnTo>
                      <a:pt x="913" y="1717"/>
                    </a:lnTo>
                    <a:lnTo>
                      <a:pt x="914" y="1725"/>
                    </a:lnTo>
                    <a:lnTo>
                      <a:pt x="913" y="1736"/>
                    </a:lnTo>
                    <a:lnTo>
                      <a:pt x="906" y="1743"/>
                    </a:lnTo>
                    <a:lnTo>
                      <a:pt x="895" y="1745"/>
                    </a:lnTo>
                    <a:lnTo>
                      <a:pt x="815" y="1738"/>
                    </a:lnTo>
                    <a:lnTo>
                      <a:pt x="736" y="1729"/>
                    </a:lnTo>
                    <a:lnTo>
                      <a:pt x="656" y="1715"/>
                    </a:lnTo>
                    <a:lnTo>
                      <a:pt x="577" y="1697"/>
                    </a:lnTo>
                    <a:lnTo>
                      <a:pt x="501" y="1675"/>
                    </a:lnTo>
                    <a:lnTo>
                      <a:pt x="426" y="1645"/>
                    </a:lnTo>
                    <a:lnTo>
                      <a:pt x="354" y="1610"/>
                    </a:lnTo>
                    <a:lnTo>
                      <a:pt x="286" y="1566"/>
                    </a:lnTo>
                    <a:lnTo>
                      <a:pt x="225" y="1515"/>
                    </a:lnTo>
                    <a:lnTo>
                      <a:pt x="169" y="1458"/>
                    </a:lnTo>
                    <a:lnTo>
                      <a:pt x="120" y="1396"/>
                    </a:lnTo>
                    <a:lnTo>
                      <a:pt x="80" y="1328"/>
                    </a:lnTo>
                    <a:lnTo>
                      <a:pt x="47" y="1256"/>
                    </a:lnTo>
                    <a:lnTo>
                      <a:pt x="22" y="1181"/>
                    </a:lnTo>
                    <a:lnTo>
                      <a:pt x="7" y="1103"/>
                    </a:lnTo>
                    <a:lnTo>
                      <a:pt x="1" y="1045"/>
                    </a:lnTo>
                    <a:lnTo>
                      <a:pt x="0" y="985"/>
                    </a:lnTo>
                    <a:lnTo>
                      <a:pt x="5" y="929"/>
                    </a:lnTo>
                    <a:lnTo>
                      <a:pt x="17" y="873"/>
                    </a:lnTo>
                    <a:lnTo>
                      <a:pt x="36" y="817"/>
                    </a:lnTo>
                    <a:lnTo>
                      <a:pt x="63" y="761"/>
                    </a:lnTo>
                    <a:lnTo>
                      <a:pt x="96" y="711"/>
                    </a:lnTo>
                    <a:lnTo>
                      <a:pt x="134" y="663"/>
                    </a:lnTo>
                    <a:lnTo>
                      <a:pt x="176" y="620"/>
                    </a:lnTo>
                    <a:lnTo>
                      <a:pt x="221" y="578"/>
                    </a:lnTo>
                    <a:lnTo>
                      <a:pt x="310" y="506"/>
                    </a:lnTo>
                    <a:lnTo>
                      <a:pt x="403" y="443"/>
                    </a:lnTo>
                    <a:lnTo>
                      <a:pt x="499" y="385"/>
                    </a:lnTo>
                    <a:lnTo>
                      <a:pt x="598" y="331"/>
                    </a:lnTo>
                    <a:lnTo>
                      <a:pt x="700" y="282"/>
                    </a:lnTo>
                    <a:lnTo>
                      <a:pt x="801" y="235"/>
                    </a:lnTo>
                    <a:lnTo>
                      <a:pt x="904" y="189"/>
                    </a:lnTo>
                    <a:lnTo>
                      <a:pt x="1009" y="146"/>
                    </a:lnTo>
                    <a:lnTo>
                      <a:pt x="1112" y="100"/>
                    </a:lnTo>
                    <a:lnTo>
                      <a:pt x="1213" y="53"/>
                    </a:lnTo>
                    <a:lnTo>
                      <a:pt x="1314" y="2"/>
                    </a:lnTo>
                    <a:lnTo>
                      <a:pt x="132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89" name="Freeform 295"/>
              <p:cNvSpPr>
                <a:spLocks/>
              </p:cNvSpPr>
              <p:nvPr/>
            </p:nvSpPr>
            <p:spPr bwMode="auto">
              <a:xfrm>
                <a:off x="459" y="1866"/>
                <a:ext cx="80" cy="130"/>
              </a:xfrm>
              <a:custGeom>
                <a:avLst/>
                <a:gdLst/>
                <a:ahLst/>
                <a:cxnLst>
                  <a:cxn ang="0">
                    <a:pos x="19" y="0"/>
                  </a:cxn>
                  <a:cxn ang="0">
                    <a:pos x="30" y="2"/>
                  </a:cxn>
                  <a:cxn ang="0">
                    <a:pos x="37" y="11"/>
                  </a:cxn>
                  <a:cxn ang="0">
                    <a:pos x="79" y="98"/>
                  </a:cxn>
                  <a:cxn ang="0">
                    <a:pos x="80" y="109"/>
                  </a:cxn>
                  <a:cxn ang="0">
                    <a:pos x="79" y="119"/>
                  </a:cxn>
                  <a:cxn ang="0">
                    <a:pos x="70" y="126"/>
                  </a:cxn>
                  <a:cxn ang="0">
                    <a:pos x="61" y="130"/>
                  </a:cxn>
                  <a:cxn ang="0">
                    <a:pos x="53" y="128"/>
                  </a:cxn>
                  <a:cxn ang="0">
                    <a:pos x="46" y="119"/>
                  </a:cxn>
                  <a:cxn ang="0">
                    <a:pos x="23" y="75"/>
                  </a:cxn>
                  <a:cxn ang="0">
                    <a:pos x="2" y="32"/>
                  </a:cxn>
                  <a:cxn ang="0">
                    <a:pos x="0" y="21"/>
                  </a:cxn>
                  <a:cxn ang="0">
                    <a:pos x="4" y="11"/>
                  </a:cxn>
                  <a:cxn ang="0">
                    <a:pos x="11" y="4"/>
                  </a:cxn>
                  <a:cxn ang="0">
                    <a:pos x="19" y="0"/>
                  </a:cxn>
                </a:cxnLst>
                <a:rect l="0" t="0" r="r" b="b"/>
                <a:pathLst>
                  <a:path w="80" h="130">
                    <a:moveTo>
                      <a:pt x="19" y="0"/>
                    </a:moveTo>
                    <a:lnTo>
                      <a:pt x="30" y="2"/>
                    </a:lnTo>
                    <a:lnTo>
                      <a:pt x="37" y="11"/>
                    </a:lnTo>
                    <a:lnTo>
                      <a:pt x="79" y="98"/>
                    </a:lnTo>
                    <a:lnTo>
                      <a:pt x="80" y="109"/>
                    </a:lnTo>
                    <a:lnTo>
                      <a:pt x="79" y="119"/>
                    </a:lnTo>
                    <a:lnTo>
                      <a:pt x="70" y="126"/>
                    </a:lnTo>
                    <a:lnTo>
                      <a:pt x="61" y="130"/>
                    </a:lnTo>
                    <a:lnTo>
                      <a:pt x="53" y="128"/>
                    </a:lnTo>
                    <a:lnTo>
                      <a:pt x="46" y="119"/>
                    </a:lnTo>
                    <a:lnTo>
                      <a:pt x="23" y="75"/>
                    </a:lnTo>
                    <a:lnTo>
                      <a:pt x="2" y="32"/>
                    </a:lnTo>
                    <a:lnTo>
                      <a:pt x="0" y="21"/>
                    </a:lnTo>
                    <a:lnTo>
                      <a:pt x="4" y="11"/>
                    </a:lnTo>
                    <a:lnTo>
                      <a:pt x="11"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90" name="Freeform 296"/>
              <p:cNvSpPr>
                <a:spLocks/>
              </p:cNvSpPr>
              <p:nvPr/>
            </p:nvSpPr>
            <p:spPr bwMode="auto">
              <a:xfrm>
                <a:off x="487" y="1656"/>
                <a:ext cx="58" cy="128"/>
              </a:xfrm>
              <a:custGeom>
                <a:avLst/>
                <a:gdLst/>
                <a:ahLst/>
                <a:cxnLst>
                  <a:cxn ang="0">
                    <a:pos x="33" y="0"/>
                  </a:cxn>
                  <a:cxn ang="0">
                    <a:pos x="44" y="0"/>
                  </a:cxn>
                  <a:cxn ang="0">
                    <a:pos x="52" y="6"/>
                  </a:cxn>
                  <a:cxn ang="0">
                    <a:pos x="58" y="14"/>
                  </a:cxn>
                  <a:cxn ang="0">
                    <a:pos x="58" y="25"/>
                  </a:cxn>
                  <a:cxn ang="0">
                    <a:pos x="47" y="53"/>
                  </a:cxn>
                  <a:cxn ang="0">
                    <a:pos x="40" y="81"/>
                  </a:cxn>
                  <a:cxn ang="0">
                    <a:pos x="40" y="109"/>
                  </a:cxn>
                  <a:cxn ang="0">
                    <a:pos x="38" y="119"/>
                  </a:cxn>
                  <a:cxn ang="0">
                    <a:pos x="31" y="126"/>
                  </a:cxn>
                  <a:cxn ang="0">
                    <a:pos x="21" y="128"/>
                  </a:cxn>
                  <a:cxn ang="0">
                    <a:pos x="12" y="126"/>
                  </a:cxn>
                  <a:cxn ang="0">
                    <a:pos x="4" y="119"/>
                  </a:cxn>
                  <a:cxn ang="0">
                    <a:pos x="0" y="109"/>
                  </a:cxn>
                  <a:cxn ang="0">
                    <a:pos x="2" y="77"/>
                  </a:cxn>
                  <a:cxn ang="0">
                    <a:pos x="9" y="46"/>
                  </a:cxn>
                  <a:cxn ang="0">
                    <a:pos x="18" y="14"/>
                  </a:cxn>
                  <a:cxn ang="0">
                    <a:pos x="25" y="6"/>
                  </a:cxn>
                  <a:cxn ang="0">
                    <a:pos x="33" y="0"/>
                  </a:cxn>
                </a:cxnLst>
                <a:rect l="0" t="0" r="r" b="b"/>
                <a:pathLst>
                  <a:path w="58" h="128">
                    <a:moveTo>
                      <a:pt x="33" y="0"/>
                    </a:moveTo>
                    <a:lnTo>
                      <a:pt x="44" y="0"/>
                    </a:lnTo>
                    <a:lnTo>
                      <a:pt x="52" y="6"/>
                    </a:lnTo>
                    <a:lnTo>
                      <a:pt x="58" y="14"/>
                    </a:lnTo>
                    <a:lnTo>
                      <a:pt x="58" y="25"/>
                    </a:lnTo>
                    <a:lnTo>
                      <a:pt x="47" y="53"/>
                    </a:lnTo>
                    <a:lnTo>
                      <a:pt x="40" y="81"/>
                    </a:lnTo>
                    <a:lnTo>
                      <a:pt x="40" y="109"/>
                    </a:lnTo>
                    <a:lnTo>
                      <a:pt x="38" y="119"/>
                    </a:lnTo>
                    <a:lnTo>
                      <a:pt x="31" y="126"/>
                    </a:lnTo>
                    <a:lnTo>
                      <a:pt x="21" y="128"/>
                    </a:lnTo>
                    <a:lnTo>
                      <a:pt x="12" y="126"/>
                    </a:lnTo>
                    <a:lnTo>
                      <a:pt x="4" y="119"/>
                    </a:lnTo>
                    <a:lnTo>
                      <a:pt x="0" y="109"/>
                    </a:lnTo>
                    <a:lnTo>
                      <a:pt x="2" y="77"/>
                    </a:lnTo>
                    <a:lnTo>
                      <a:pt x="9" y="46"/>
                    </a:lnTo>
                    <a:lnTo>
                      <a:pt x="18" y="14"/>
                    </a:lnTo>
                    <a:lnTo>
                      <a:pt x="25" y="6"/>
                    </a:lnTo>
                    <a:lnTo>
                      <a:pt x="3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91" name="Freeform 297"/>
              <p:cNvSpPr>
                <a:spLocks noEditPoints="1"/>
              </p:cNvSpPr>
              <p:nvPr/>
            </p:nvSpPr>
            <p:spPr bwMode="auto">
              <a:xfrm>
                <a:off x="19" y="2010"/>
                <a:ext cx="609" cy="537"/>
              </a:xfrm>
              <a:custGeom>
                <a:avLst/>
                <a:gdLst/>
                <a:ahLst/>
                <a:cxnLst>
                  <a:cxn ang="0">
                    <a:pos x="592" y="47"/>
                  </a:cxn>
                  <a:cxn ang="0">
                    <a:pos x="590" y="85"/>
                  </a:cxn>
                  <a:cxn ang="0">
                    <a:pos x="594" y="134"/>
                  </a:cxn>
                  <a:cxn ang="0">
                    <a:pos x="595" y="183"/>
                  </a:cxn>
                  <a:cxn ang="0">
                    <a:pos x="595" y="232"/>
                  </a:cxn>
                  <a:cxn ang="0">
                    <a:pos x="592" y="281"/>
                  </a:cxn>
                  <a:cxn ang="0">
                    <a:pos x="582" y="328"/>
                  </a:cxn>
                  <a:cxn ang="0">
                    <a:pos x="564" y="376"/>
                  </a:cxn>
                  <a:cxn ang="0">
                    <a:pos x="541" y="412"/>
                  </a:cxn>
                  <a:cxn ang="0">
                    <a:pos x="512" y="444"/>
                  </a:cxn>
                  <a:cxn ang="0">
                    <a:pos x="477" y="472"/>
                  </a:cxn>
                  <a:cxn ang="0">
                    <a:pos x="437" y="496"/>
                  </a:cxn>
                  <a:cxn ang="0">
                    <a:pos x="393" y="514"/>
                  </a:cxn>
                  <a:cxn ang="0">
                    <a:pos x="348" y="528"/>
                  </a:cxn>
                  <a:cxn ang="0">
                    <a:pos x="301" y="535"/>
                  </a:cxn>
                  <a:cxn ang="0">
                    <a:pos x="253" y="537"/>
                  </a:cxn>
                  <a:cxn ang="0">
                    <a:pos x="208" y="533"/>
                  </a:cxn>
                  <a:cxn ang="0">
                    <a:pos x="163" y="523"/>
                  </a:cxn>
                  <a:cxn ang="0">
                    <a:pos x="122" y="505"/>
                  </a:cxn>
                  <a:cxn ang="0">
                    <a:pos x="86" y="481"/>
                  </a:cxn>
                  <a:cxn ang="0">
                    <a:pos x="49" y="447"/>
                  </a:cxn>
                  <a:cxn ang="0">
                    <a:pos x="23" y="414"/>
                  </a:cxn>
                  <a:cxn ang="0">
                    <a:pos x="7" y="384"/>
                  </a:cxn>
                  <a:cxn ang="0">
                    <a:pos x="0" y="356"/>
                  </a:cxn>
                  <a:cxn ang="0">
                    <a:pos x="2" y="330"/>
                  </a:cxn>
                  <a:cxn ang="0">
                    <a:pos x="11" y="306"/>
                  </a:cxn>
                  <a:cxn ang="0">
                    <a:pos x="26" y="283"/>
                  </a:cxn>
                  <a:cxn ang="0">
                    <a:pos x="46" y="264"/>
                  </a:cxn>
                  <a:cxn ang="0">
                    <a:pos x="72" y="245"/>
                  </a:cxn>
                  <a:cxn ang="0">
                    <a:pos x="100" y="229"/>
                  </a:cxn>
                  <a:cxn ang="0">
                    <a:pos x="163" y="204"/>
                  </a:cxn>
                  <a:cxn ang="0">
                    <a:pos x="196" y="196"/>
                  </a:cxn>
                  <a:cxn ang="0">
                    <a:pos x="229" y="189"/>
                  </a:cxn>
                  <a:cxn ang="0">
                    <a:pos x="260" y="185"/>
                  </a:cxn>
                  <a:cxn ang="0">
                    <a:pos x="288" y="180"/>
                  </a:cxn>
                  <a:cxn ang="0">
                    <a:pos x="320" y="175"/>
                  </a:cxn>
                  <a:cxn ang="0">
                    <a:pos x="393" y="161"/>
                  </a:cxn>
                  <a:cxn ang="0">
                    <a:pos x="430" y="148"/>
                  </a:cxn>
                  <a:cxn ang="0">
                    <a:pos x="468" y="136"/>
                  </a:cxn>
                  <a:cxn ang="0">
                    <a:pos x="503" y="122"/>
                  </a:cxn>
                  <a:cxn ang="0">
                    <a:pos x="534" y="105"/>
                  </a:cxn>
                  <a:cxn ang="0">
                    <a:pos x="564" y="84"/>
                  </a:cxn>
                  <a:cxn ang="0">
                    <a:pos x="585" y="59"/>
                  </a:cxn>
                  <a:cxn ang="0">
                    <a:pos x="592" y="47"/>
                  </a:cxn>
                  <a:cxn ang="0">
                    <a:pos x="609" y="0"/>
                  </a:cxn>
                  <a:cxn ang="0">
                    <a:pos x="601" y="31"/>
                  </a:cxn>
                  <a:cxn ang="0">
                    <a:pos x="592" y="47"/>
                  </a:cxn>
                  <a:cxn ang="0">
                    <a:pos x="592" y="36"/>
                  </a:cxn>
                  <a:cxn ang="0">
                    <a:pos x="609" y="0"/>
                  </a:cxn>
                </a:cxnLst>
                <a:rect l="0" t="0" r="r" b="b"/>
                <a:pathLst>
                  <a:path w="609" h="537">
                    <a:moveTo>
                      <a:pt x="592" y="47"/>
                    </a:moveTo>
                    <a:lnTo>
                      <a:pt x="590" y="85"/>
                    </a:lnTo>
                    <a:lnTo>
                      <a:pt x="594" y="134"/>
                    </a:lnTo>
                    <a:lnTo>
                      <a:pt x="595" y="183"/>
                    </a:lnTo>
                    <a:lnTo>
                      <a:pt x="595" y="232"/>
                    </a:lnTo>
                    <a:lnTo>
                      <a:pt x="592" y="281"/>
                    </a:lnTo>
                    <a:lnTo>
                      <a:pt x="582" y="328"/>
                    </a:lnTo>
                    <a:lnTo>
                      <a:pt x="564" y="376"/>
                    </a:lnTo>
                    <a:lnTo>
                      <a:pt x="541" y="412"/>
                    </a:lnTo>
                    <a:lnTo>
                      <a:pt x="512" y="444"/>
                    </a:lnTo>
                    <a:lnTo>
                      <a:pt x="477" y="472"/>
                    </a:lnTo>
                    <a:lnTo>
                      <a:pt x="437" y="496"/>
                    </a:lnTo>
                    <a:lnTo>
                      <a:pt x="393" y="514"/>
                    </a:lnTo>
                    <a:lnTo>
                      <a:pt x="348" y="528"/>
                    </a:lnTo>
                    <a:lnTo>
                      <a:pt x="301" y="535"/>
                    </a:lnTo>
                    <a:lnTo>
                      <a:pt x="253" y="537"/>
                    </a:lnTo>
                    <a:lnTo>
                      <a:pt x="208" y="533"/>
                    </a:lnTo>
                    <a:lnTo>
                      <a:pt x="163" y="523"/>
                    </a:lnTo>
                    <a:lnTo>
                      <a:pt x="122" y="505"/>
                    </a:lnTo>
                    <a:lnTo>
                      <a:pt x="86" y="481"/>
                    </a:lnTo>
                    <a:lnTo>
                      <a:pt x="49" y="447"/>
                    </a:lnTo>
                    <a:lnTo>
                      <a:pt x="23" y="414"/>
                    </a:lnTo>
                    <a:lnTo>
                      <a:pt x="7" y="384"/>
                    </a:lnTo>
                    <a:lnTo>
                      <a:pt x="0" y="356"/>
                    </a:lnTo>
                    <a:lnTo>
                      <a:pt x="2" y="330"/>
                    </a:lnTo>
                    <a:lnTo>
                      <a:pt x="11" y="306"/>
                    </a:lnTo>
                    <a:lnTo>
                      <a:pt x="26" y="283"/>
                    </a:lnTo>
                    <a:lnTo>
                      <a:pt x="46" y="264"/>
                    </a:lnTo>
                    <a:lnTo>
                      <a:pt x="72" y="245"/>
                    </a:lnTo>
                    <a:lnTo>
                      <a:pt x="100" y="229"/>
                    </a:lnTo>
                    <a:lnTo>
                      <a:pt x="163" y="204"/>
                    </a:lnTo>
                    <a:lnTo>
                      <a:pt x="196" y="196"/>
                    </a:lnTo>
                    <a:lnTo>
                      <a:pt x="229" y="189"/>
                    </a:lnTo>
                    <a:lnTo>
                      <a:pt x="260" y="185"/>
                    </a:lnTo>
                    <a:lnTo>
                      <a:pt x="288" y="180"/>
                    </a:lnTo>
                    <a:lnTo>
                      <a:pt x="320" y="175"/>
                    </a:lnTo>
                    <a:lnTo>
                      <a:pt x="393" y="161"/>
                    </a:lnTo>
                    <a:lnTo>
                      <a:pt x="430" y="148"/>
                    </a:lnTo>
                    <a:lnTo>
                      <a:pt x="468" y="136"/>
                    </a:lnTo>
                    <a:lnTo>
                      <a:pt x="503" y="122"/>
                    </a:lnTo>
                    <a:lnTo>
                      <a:pt x="534" y="105"/>
                    </a:lnTo>
                    <a:lnTo>
                      <a:pt x="564" y="84"/>
                    </a:lnTo>
                    <a:lnTo>
                      <a:pt x="585" y="59"/>
                    </a:lnTo>
                    <a:lnTo>
                      <a:pt x="592" y="47"/>
                    </a:lnTo>
                    <a:close/>
                    <a:moveTo>
                      <a:pt x="609" y="0"/>
                    </a:moveTo>
                    <a:lnTo>
                      <a:pt x="601" y="31"/>
                    </a:lnTo>
                    <a:lnTo>
                      <a:pt x="592" y="47"/>
                    </a:lnTo>
                    <a:lnTo>
                      <a:pt x="592" y="36"/>
                    </a:lnTo>
                    <a:lnTo>
                      <a:pt x="609"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92" name="Freeform 298"/>
              <p:cNvSpPr>
                <a:spLocks noEditPoints="1"/>
              </p:cNvSpPr>
              <p:nvPr/>
            </p:nvSpPr>
            <p:spPr bwMode="auto">
              <a:xfrm>
                <a:off x="0" y="1990"/>
                <a:ext cx="648" cy="576"/>
              </a:xfrm>
              <a:custGeom>
                <a:avLst/>
                <a:gdLst/>
                <a:ahLst/>
                <a:cxnLst>
                  <a:cxn ang="0">
                    <a:pos x="571" y="139"/>
                  </a:cxn>
                  <a:cxn ang="0">
                    <a:pos x="505" y="174"/>
                  </a:cxn>
                  <a:cxn ang="0">
                    <a:pos x="433" y="196"/>
                  </a:cxn>
                  <a:cxn ang="0">
                    <a:pos x="365" y="210"/>
                  </a:cxn>
                  <a:cxn ang="0">
                    <a:pos x="230" y="231"/>
                  </a:cxn>
                  <a:cxn ang="0">
                    <a:pos x="162" y="251"/>
                  </a:cxn>
                  <a:cxn ang="0">
                    <a:pos x="110" y="275"/>
                  </a:cxn>
                  <a:cxn ang="0">
                    <a:pos x="65" y="310"/>
                  </a:cxn>
                  <a:cxn ang="0">
                    <a:pos x="40" y="357"/>
                  </a:cxn>
                  <a:cxn ang="0">
                    <a:pos x="54" y="420"/>
                  </a:cxn>
                  <a:cxn ang="0">
                    <a:pos x="101" y="474"/>
                  </a:cxn>
                  <a:cxn ang="0">
                    <a:pos x="162" y="513"/>
                  </a:cxn>
                  <a:cxn ang="0">
                    <a:pos x="244" y="534"/>
                  </a:cxn>
                  <a:cxn ang="0">
                    <a:pos x="354" y="530"/>
                  </a:cxn>
                  <a:cxn ang="0">
                    <a:pos x="443" y="499"/>
                  </a:cxn>
                  <a:cxn ang="0">
                    <a:pos x="508" y="457"/>
                  </a:cxn>
                  <a:cxn ang="0">
                    <a:pos x="559" y="399"/>
                  </a:cxn>
                  <a:cxn ang="0">
                    <a:pos x="587" y="314"/>
                  </a:cxn>
                  <a:cxn ang="0">
                    <a:pos x="594" y="160"/>
                  </a:cxn>
                  <a:cxn ang="0">
                    <a:pos x="621" y="0"/>
                  </a:cxn>
                  <a:cxn ang="0">
                    <a:pos x="641" y="6"/>
                  </a:cxn>
                  <a:cxn ang="0">
                    <a:pos x="648" y="25"/>
                  </a:cxn>
                  <a:cxn ang="0">
                    <a:pos x="630" y="76"/>
                  </a:cxn>
                  <a:cxn ang="0">
                    <a:pos x="634" y="177"/>
                  </a:cxn>
                  <a:cxn ang="0">
                    <a:pos x="628" y="315"/>
                  </a:cxn>
                  <a:cxn ang="0">
                    <a:pos x="601" y="404"/>
                  </a:cxn>
                  <a:cxn ang="0">
                    <a:pos x="548" y="474"/>
                  </a:cxn>
                  <a:cxn ang="0">
                    <a:pos x="477" y="527"/>
                  </a:cxn>
                  <a:cxn ang="0">
                    <a:pos x="396" y="560"/>
                  </a:cxn>
                  <a:cxn ang="0">
                    <a:pos x="311" y="576"/>
                  </a:cxn>
                  <a:cxn ang="0">
                    <a:pos x="224" y="572"/>
                  </a:cxn>
                  <a:cxn ang="0">
                    <a:pos x="140" y="548"/>
                  </a:cxn>
                  <a:cxn ang="0">
                    <a:pos x="68" y="502"/>
                  </a:cxn>
                  <a:cxn ang="0">
                    <a:pos x="16" y="431"/>
                  </a:cxn>
                  <a:cxn ang="0">
                    <a:pos x="0" y="362"/>
                  </a:cxn>
                  <a:cxn ang="0">
                    <a:pos x="19" y="307"/>
                  </a:cxn>
                  <a:cxn ang="0">
                    <a:pos x="63" y="261"/>
                  </a:cxn>
                  <a:cxn ang="0">
                    <a:pos x="122" y="226"/>
                  </a:cxn>
                  <a:cxn ang="0">
                    <a:pos x="187" y="202"/>
                  </a:cxn>
                  <a:cxn ang="0">
                    <a:pos x="250" y="188"/>
                  </a:cxn>
                  <a:cxn ang="0">
                    <a:pos x="384" y="165"/>
                  </a:cxn>
                  <a:cxn ang="0">
                    <a:pos x="477" y="139"/>
                  </a:cxn>
                  <a:cxn ang="0">
                    <a:pos x="527" y="118"/>
                  </a:cxn>
                  <a:cxn ang="0">
                    <a:pos x="590" y="65"/>
                  </a:cxn>
                  <a:cxn ang="0">
                    <a:pos x="592" y="56"/>
                  </a:cxn>
                  <a:cxn ang="0">
                    <a:pos x="602" y="39"/>
                  </a:cxn>
                  <a:cxn ang="0">
                    <a:pos x="609" y="14"/>
                  </a:cxn>
                  <a:cxn ang="0">
                    <a:pos x="621" y="0"/>
                  </a:cxn>
                </a:cxnLst>
                <a:rect l="0" t="0" r="r" b="b"/>
                <a:pathLst>
                  <a:path w="648" h="576">
                    <a:moveTo>
                      <a:pt x="592" y="123"/>
                    </a:moveTo>
                    <a:lnTo>
                      <a:pt x="571" y="139"/>
                    </a:lnTo>
                    <a:lnTo>
                      <a:pt x="538" y="158"/>
                    </a:lnTo>
                    <a:lnTo>
                      <a:pt x="505" y="174"/>
                    </a:lnTo>
                    <a:lnTo>
                      <a:pt x="468" y="186"/>
                    </a:lnTo>
                    <a:lnTo>
                      <a:pt x="433" y="196"/>
                    </a:lnTo>
                    <a:lnTo>
                      <a:pt x="398" y="203"/>
                    </a:lnTo>
                    <a:lnTo>
                      <a:pt x="365" y="210"/>
                    </a:lnTo>
                    <a:lnTo>
                      <a:pt x="321" y="217"/>
                    </a:lnTo>
                    <a:lnTo>
                      <a:pt x="230" y="231"/>
                    </a:lnTo>
                    <a:lnTo>
                      <a:pt x="187" y="244"/>
                    </a:lnTo>
                    <a:lnTo>
                      <a:pt x="162" y="251"/>
                    </a:lnTo>
                    <a:lnTo>
                      <a:pt x="136" y="261"/>
                    </a:lnTo>
                    <a:lnTo>
                      <a:pt x="110" y="275"/>
                    </a:lnTo>
                    <a:lnTo>
                      <a:pt x="86" y="291"/>
                    </a:lnTo>
                    <a:lnTo>
                      <a:pt x="65" y="310"/>
                    </a:lnTo>
                    <a:lnTo>
                      <a:pt x="49" y="331"/>
                    </a:lnTo>
                    <a:lnTo>
                      <a:pt x="40" y="357"/>
                    </a:lnTo>
                    <a:lnTo>
                      <a:pt x="42" y="389"/>
                    </a:lnTo>
                    <a:lnTo>
                      <a:pt x="54" y="420"/>
                    </a:lnTo>
                    <a:lnTo>
                      <a:pt x="75" y="448"/>
                    </a:lnTo>
                    <a:lnTo>
                      <a:pt x="101" y="474"/>
                    </a:lnTo>
                    <a:lnTo>
                      <a:pt x="131" y="495"/>
                    </a:lnTo>
                    <a:lnTo>
                      <a:pt x="162" y="513"/>
                    </a:lnTo>
                    <a:lnTo>
                      <a:pt x="190" y="523"/>
                    </a:lnTo>
                    <a:lnTo>
                      <a:pt x="244" y="534"/>
                    </a:lnTo>
                    <a:lnTo>
                      <a:pt x="299" y="537"/>
                    </a:lnTo>
                    <a:lnTo>
                      <a:pt x="354" y="530"/>
                    </a:lnTo>
                    <a:lnTo>
                      <a:pt x="409" y="515"/>
                    </a:lnTo>
                    <a:lnTo>
                      <a:pt x="443" y="499"/>
                    </a:lnTo>
                    <a:lnTo>
                      <a:pt x="478" y="480"/>
                    </a:lnTo>
                    <a:lnTo>
                      <a:pt x="508" y="457"/>
                    </a:lnTo>
                    <a:lnTo>
                      <a:pt x="536" y="431"/>
                    </a:lnTo>
                    <a:lnTo>
                      <a:pt x="559" y="399"/>
                    </a:lnTo>
                    <a:lnTo>
                      <a:pt x="574" y="364"/>
                    </a:lnTo>
                    <a:lnTo>
                      <a:pt x="587" y="314"/>
                    </a:lnTo>
                    <a:lnTo>
                      <a:pt x="594" y="263"/>
                    </a:lnTo>
                    <a:lnTo>
                      <a:pt x="594" y="160"/>
                    </a:lnTo>
                    <a:lnTo>
                      <a:pt x="592" y="123"/>
                    </a:lnTo>
                    <a:close/>
                    <a:moveTo>
                      <a:pt x="621" y="0"/>
                    </a:moveTo>
                    <a:lnTo>
                      <a:pt x="632" y="0"/>
                    </a:lnTo>
                    <a:lnTo>
                      <a:pt x="641" y="6"/>
                    </a:lnTo>
                    <a:lnTo>
                      <a:pt x="648" y="14"/>
                    </a:lnTo>
                    <a:lnTo>
                      <a:pt x="648" y="25"/>
                    </a:lnTo>
                    <a:lnTo>
                      <a:pt x="639" y="60"/>
                    </a:lnTo>
                    <a:lnTo>
                      <a:pt x="630" y="76"/>
                    </a:lnTo>
                    <a:lnTo>
                      <a:pt x="630" y="83"/>
                    </a:lnTo>
                    <a:lnTo>
                      <a:pt x="634" y="177"/>
                    </a:lnTo>
                    <a:lnTo>
                      <a:pt x="634" y="270"/>
                    </a:lnTo>
                    <a:lnTo>
                      <a:pt x="628" y="315"/>
                    </a:lnTo>
                    <a:lnTo>
                      <a:pt x="618" y="361"/>
                    </a:lnTo>
                    <a:lnTo>
                      <a:pt x="601" y="404"/>
                    </a:lnTo>
                    <a:lnTo>
                      <a:pt x="576" y="441"/>
                    </a:lnTo>
                    <a:lnTo>
                      <a:pt x="548" y="474"/>
                    </a:lnTo>
                    <a:lnTo>
                      <a:pt x="513" y="504"/>
                    </a:lnTo>
                    <a:lnTo>
                      <a:pt x="477" y="527"/>
                    </a:lnTo>
                    <a:lnTo>
                      <a:pt x="436" y="546"/>
                    </a:lnTo>
                    <a:lnTo>
                      <a:pt x="396" y="560"/>
                    </a:lnTo>
                    <a:lnTo>
                      <a:pt x="354" y="569"/>
                    </a:lnTo>
                    <a:lnTo>
                      <a:pt x="311" y="576"/>
                    </a:lnTo>
                    <a:lnTo>
                      <a:pt x="267" y="576"/>
                    </a:lnTo>
                    <a:lnTo>
                      <a:pt x="224" y="572"/>
                    </a:lnTo>
                    <a:lnTo>
                      <a:pt x="182" y="562"/>
                    </a:lnTo>
                    <a:lnTo>
                      <a:pt x="140" y="548"/>
                    </a:lnTo>
                    <a:lnTo>
                      <a:pt x="103" y="527"/>
                    </a:lnTo>
                    <a:lnTo>
                      <a:pt x="68" y="502"/>
                    </a:lnTo>
                    <a:lnTo>
                      <a:pt x="40" y="469"/>
                    </a:lnTo>
                    <a:lnTo>
                      <a:pt x="16" y="431"/>
                    </a:lnTo>
                    <a:lnTo>
                      <a:pt x="4" y="396"/>
                    </a:lnTo>
                    <a:lnTo>
                      <a:pt x="0" y="362"/>
                    </a:lnTo>
                    <a:lnTo>
                      <a:pt x="5" y="333"/>
                    </a:lnTo>
                    <a:lnTo>
                      <a:pt x="19" y="307"/>
                    </a:lnTo>
                    <a:lnTo>
                      <a:pt x="38" y="282"/>
                    </a:lnTo>
                    <a:lnTo>
                      <a:pt x="63" y="261"/>
                    </a:lnTo>
                    <a:lnTo>
                      <a:pt x="91" y="242"/>
                    </a:lnTo>
                    <a:lnTo>
                      <a:pt x="122" y="226"/>
                    </a:lnTo>
                    <a:lnTo>
                      <a:pt x="154" y="212"/>
                    </a:lnTo>
                    <a:lnTo>
                      <a:pt x="187" y="202"/>
                    </a:lnTo>
                    <a:lnTo>
                      <a:pt x="220" y="193"/>
                    </a:lnTo>
                    <a:lnTo>
                      <a:pt x="250" y="188"/>
                    </a:lnTo>
                    <a:lnTo>
                      <a:pt x="318" y="177"/>
                    </a:lnTo>
                    <a:lnTo>
                      <a:pt x="384" y="165"/>
                    </a:lnTo>
                    <a:lnTo>
                      <a:pt x="450" y="147"/>
                    </a:lnTo>
                    <a:lnTo>
                      <a:pt x="477" y="139"/>
                    </a:lnTo>
                    <a:lnTo>
                      <a:pt x="501" y="128"/>
                    </a:lnTo>
                    <a:lnTo>
                      <a:pt x="527" y="118"/>
                    </a:lnTo>
                    <a:lnTo>
                      <a:pt x="573" y="86"/>
                    </a:lnTo>
                    <a:lnTo>
                      <a:pt x="590" y="65"/>
                    </a:lnTo>
                    <a:lnTo>
                      <a:pt x="592" y="62"/>
                    </a:lnTo>
                    <a:lnTo>
                      <a:pt x="592" y="56"/>
                    </a:lnTo>
                    <a:lnTo>
                      <a:pt x="595" y="46"/>
                    </a:lnTo>
                    <a:lnTo>
                      <a:pt x="602" y="39"/>
                    </a:lnTo>
                    <a:lnTo>
                      <a:pt x="604" y="39"/>
                    </a:lnTo>
                    <a:lnTo>
                      <a:pt x="609" y="14"/>
                    </a:lnTo>
                    <a:lnTo>
                      <a:pt x="614" y="6"/>
                    </a:lnTo>
                    <a:lnTo>
                      <a:pt x="6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93" name="Freeform 299"/>
              <p:cNvSpPr>
                <a:spLocks noEditPoints="1"/>
              </p:cNvSpPr>
              <p:nvPr/>
            </p:nvSpPr>
            <p:spPr bwMode="auto">
              <a:xfrm>
                <a:off x="683" y="1541"/>
                <a:ext cx="375" cy="546"/>
              </a:xfrm>
              <a:custGeom>
                <a:avLst/>
                <a:gdLst/>
                <a:ahLst/>
                <a:cxnLst>
                  <a:cxn ang="0">
                    <a:pos x="73" y="51"/>
                  </a:cxn>
                  <a:cxn ang="0">
                    <a:pos x="57" y="82"/>
                  </a:cxn>
                  <a:cxn ang="0">
                    <a:pos x="57" y="171"/>
                  </a:cxn>
                  <a:cxn ang="0">
                    <a:pos x="71" y="308"/>
                  </a:cxn>
                  <a:cxn ang="0">
                    <a:pos x="73" y="378"/>
                  </a:cxn>
                  <a:cxn ang="0">
                    <a:pos x="59" y="446"/>
                  </a:cxn>
                  <a:cxn ang="0">
                    <a:pos x="41" y="481"/>
                  </a:cxn>
                  <a:cxn ang="0">
                    <a:pos x="40" y="498"/>
                  </a:cxn>
                  <a:cxn ang="0">
                    <a:pos x="52" y="505"/>
                  </a:cxn>
                  <a:cxn ang="0">
                    <a:pos x="87" y="493"/>
                  </a:cxn>
                  <a:cxn ang="0">
                    <a:pos x="127" y="455"/>
                  </a:cxn>
                  <a:cxn ang="0">
                    <a:pos x="146" y="397"/>
                  </a:cxn>
                  <a:cxn ang="0">
                    <a:pos x="148" y="275"/>
                  </a:cxn>
                  <a:cxn ang="0">
                    <a:pos x="139" y="203"/>
                  </a:cxn>
                  <a:cxn ang="0">
                    <a:pos x="146" y="194"/>
                  </a:cxn>
                  <a:cxn ang="0">
                    <a:pos x="158" y="189"/>
                  </a:cxn>
                  <a:cxn ang="0">
                    <a:pos x="254" y="180"/>
                  </a:cxn>
                  <a:cxn ang="0">
                    <a:pos x="312" y="166"/>
                  </a:cxn>
                  <a:cxn ang="0">
                    <a:pos x="277" y="154"/>
                  </a:cxn>
                  <a:cxn ang="0">
                    <a:pos x="226" y="145"/>
                  </a:cxn>
                  <a:cxn ang="0">
                    <a:pos x="178" y="133"/>
                  </a:cxn>
                  <a:cxn ang="0">
                    <a:pos x="139" y="105"/>
                  </a:cxn>
                  <a:cxn ang="0">
                    <a:pos x="117" y="65"/>
                  </a:cxn>
                  <a:cxn ang="0">
                    <a:pos x="97" y="42"/>
                  </a:cxn>
                  <a:cxn ang="0">
                    <a:pos x="82" y="0"/>
                  </a:cxn>
                  <a:cxn ang="0">
                    <a:pos x="120" y="9"/>
                  </a:cxn>
                  <a:cxn ang="0">
                    <a:pos x="144" y="37"/>
                  </a:cxn>
                  <a:cxn ang="0">
                    <a:pos x="171" y="75"/>
                  </a:cxn>
                  <a:cxn ang="0">
                    <a:pos x="209" y="98"/>
                  </a:cxn>
                  <a:cxn ang="0">
                    <a:pos x="258" y="108"/>
                  </a:cxn>
                  <a:cxn ang="0">
                    <a:pos x="319" y="124"/>
                  </a:cxn>
                  <a:cxn ang="0">
                    <a:pos x="370" y="159"/>
                  </a:cxn>
                  <a:cxn ang="0">
                    <a:pos x="375" y="177"/>
                  </a:cxn>
                  <a:cxn ang="0">
                    <a:pos x="366" y="191"/>
                  </a:cxn>
                  <a:cxn ang="0">
                    <a:pos x="265" y="219"/>
                  </a:cxn>
                  <a:cxn ang="0">
                    <a:pos x="181" y="227"/>
                  </a:cxn>
                  <a:cxn ang="0">
                    <a:pos x="190" y="287"/>
                  </a:cxn>
                  <a:cxn ang="0">
                    <a:pos x="192" y="374"/>
                  </a:cxn>
                  <a:cxn ang="0">
                    <a:pos x="172" y="455"/>
                  </a:cxn>
                  <a:cxn ang="0">
                    <a:pos x="129" y="514"/>
                  </a:cxn>
                  <a:cxn ang="0">
                    <a:pos x="69" y="544"/>
                  </a:cxn>
                  <a:cxn ang="0">
                    <a:pos x="22" y="540"/>
                  </a:cxn>
                  <a:cxn ang="0">
                    <a:pos x="3" y="519"/>
                  </a:cxn>
                  <a:cxn ang="0">
                    <a:pos x="0" y="490"/>
                  </a:cxn>
                  <a:cxn ang="0">
                    <a:pos x="5" y="467"/>
                  </a:cxn>
                  <a:cxn ang="0">
                    <a:pos x="8" y="455"/>
                  </a:cxn>
                  <a:cxn ang="0">
                    <a:pos x="31" y="393"/>
                  </a:cxn>
                  <a:cxn ang="0">
                    <a:pos x="34" y="323"/>
                  </a:cxn>
                  <a:cxn ang="0">
                    <a:pos x="24" y="222"/>
                  </a:cxn>
                  <a:cxn ang="0">
                    <a:pos x="17" y="170"/>
                  </a:cxn>
                  <a:cxn ang="0">
                    <a:pos x="14" y="110"/>
                  </a:cxn>
                  <a:cxn ang="0">
                    <a:pos x="22" y="56"/>
                  </a:cxn>
                  <a:cxn ang="0">
                    <a:pos x="47" y="19"/>
                  </a:cxn>
                  <a:cxn ang="0">
                    <a:pos x="82" y="0"/>
                  </a:cxn>
                </a:cxnLst>
                <a:rect l="0" t="0" r="r" b="b"/>
                <a:pathLst>
                  <a:path w="375" h="546">
                    <a:moveTo>
                      <a:pt x="89" y="40"/>
                    </a:moveTo>
                    <a:lnTo>
                      <a:pt x="73" y="51"/>
                    </a:lnTo>
                    <a:lnTo>
                      <a:pt x="62" y="65"/>
                    </a:lnTo>
                    <a:lnTo>
                      <a:pt x="57" y="82"/>
                    </a:lnTo>
                    <a:lnTo>
                      <a:pt x="55" y="101"/>
                    </a:lnTo>
                    <a:lnTo>
                      <a:pt x="57" y="171"/>
                    </a:lnTo>
                    <a:lnTo>
                      <a:pt x="66" y="240"/>
                    </a:lnTo>
                    <a:lnTo>
                      <a:pt x="71" y="308"/>
                    </a:lnTo>
                    <a:lnTo>
                      <a:pt x="73" y="343"/>
                    </a:lnTo>
                    <a:lnTo>
                      <a:pt x="73" y="378"/>
                    </a:lnTo>
                    <a:lnTo>
                      <a:pt x="68" y="413"/>
                    </a:lnTo>
                    <a:lnTo>
                      <a:pt x="59" y="446"/>
                    </a:lnTo>
                    <a:lnTo>
                      <a:pt x="43" y="476"/>
                    </a:lnTo>
                    <a:lnTo>
                      <a:pt x="41" y="481"/>
                    </a:lnTo>
                    <a:lnTo>
                      <a:pt x="40" y="491"/>
                    </a:lnTo>
                    <a:lnTo>
                      <a:pt x="40" y="498"/>
                    </a:lnTo>
                    <a:lnTo>
                      <a:pt x="43" y="504"/>
                    </a:lnTo>
                    <a:lnTo>
                      <a:pt x="52" y="505"/>
                    </a:lnTo>
                    <a:lnTo>
                      <a:pt x="64" y="504"/>
                    </a:lnTo>
                    <a:lnTo>
                      <a:pt x="87" y="493"/>
                    </a:lnTo>
                    <a:lnTo>
                      <a:pt x="108" y="479"/>
                    </a:lnTo>
                    <a:lnTo>
                      <a:pt x="127" y="455"/>
                    </a:lnTo>
                    <a:lnTo>
                      <a:pt x="139" y="427"/>
                    </a:lnTo>
                    <a:lnTo>
                      <a:pt x="146" y="397"/>
                    </a:lnTo>
                    <a:lnTo>
                      <a:pt x="151" y="336"/>
                    </a:lnTo>
                    <a:lnTo>
                      <a:pt x="148" y="275"/>
                    </a:lnTo>
                    <a:lnTo>
                      <a:pt x="139" y="215"/>
                    </a:lnTo>
                    <a:lnTo>
                      <a:pt x="139" y="203"/>
                    </a:lnTo>
                    <a:lnTo>
                      <a:pt x="143" y="198"/>
                    </a:lnTo>
                    <a:lnTo>
                      <a:pt x="146" y="194"/>
                    </a:lnTo>
                    <a:lnTo>
                      <a:pt x="151" y="191"/>
                    </a:lnTo>
                    <a:lnTo>
                      <a:pt x="158" y="189"/>
                    </a:lnTo>
                    <a:lnTo>
                      <a:pt x="206" y="185"/>
                    </a:lnTo>
                    <a:lnTo>
                      <a:pt x="254" y="180"/>
                    </a:lnTo>
                    <a:lnTo>
                      <a:pt x="300" y="171"/>
                    </a:lnTo>
                    <a:lnTo>
                      <a:pt x="312" y="166"/>
                    </a:lnTo>
                    <a:lnTo>
                      <a:pt x="300" y="161"/>
                    </a:lnTo>
                    <a:lnTo>
                      <a:pt x="277" y="154"/>
                    </a:lnTo>
                    <a:lnTo>
                      <a:pt x="251" y="149"/>
                    </a:lnTo>
                    <a:lnTo>
                      <a:pt x="226" y="145"/>
                    </a:lnTo>
                    <a:lnTo>
                      <a:pt x="200" y="140"/>
                    </a:lnTo>
                    <a:lnTo>
                      <a:pt x="178" y="133"/>
                    </a:lnTo>
                    <a:lnTo>
                      <a:pt x="157" y="122"/>
                    </a:lnTo>
                    <a:lnTo>
                      <a:pt x="139" y="105"/>
                    </a:lnTo>
                    <a:lnTo>
                      <a:pt x="134" y="96"/>
                    </a:lnTo>
                    <a:lnTo>
                      <a:pt x="117" y="65"/>
                    </a:lnTo>
                    <a:lnTo>
                      <a:pt x="108" y="51"/>
                    </a:lnTo>
                    <a:lnTo>
                      <a:pt x="97" y="42"/>
                    </a:lnTo>
                    <a:lnTo>
                      <a:pt x="89" y="40"/>
                    </a:lnTo>
                    <a:close/>
                    <a:moveTo>
                      <a:pt x="82" y="0"/>
                    </a:moveTo>
                    <a:lnTo>
                      <a:pt x="101" y="0"/>
                    </a:lnTo>
                    <a:lnTo>
                      <a:pt x="120" y="9"/>
                    </a:lnTo>
                    <a:lnTo>
                      <a:pt x="134" y="21"/>
                    </a:lnTo>
                    <a:lnTo>
                      <a:pt x="144" y="37"/>
                    </a:lnTo>
                    <a:lnTo>
                      <a:pt x="155" y="54"/>
                    </a:lnTo>
                    <a:lnTo>
                      <a:pt x="171" y="75"/>
                    </a:lnTo>
                    <a:lnTo>
                      <a:pt x="188" y="89"/>
                    </a:lnTo>
                    <a:lnTo>
                      <a:pt x="209" y="98"/>
                    </a:lnTo>
                    <a:lnTo>
                      <a:pt x="232" y="105"/>
                    </a:lnTo>
                    <a:lnTo>
                      <a:pt x="258" y="108"/>
                    </a:lnTo>
                    <a:lnTo>
                      <a:pt x="289" y="115"/>
                    </a:lnTo>
                    <a:lnTo>
                      <a:pt x="319" y="124"/>
                    </a:lnTo>
                    <a:lnTo>
                      <a:pt x="345" y="138"/>
                    </a:lnTo>
                    <a:lnTo>
                      <a:pt x="370" y="159"/>
                    </a:lnTo>
                    <a:lnTo>
                      <a:pt x="375" y="166"/>
                    </a:lnTo>
                    <a:lnTo>
                      <a:pt x="375" y="177"/>
                    </a:lnTo>
                    <a:lnTo>
                      <a:pt x="373" y="185"/>
                    </a:lnTo>
                    <a:lnTo>
                      <a:pt x="366" y="191"/>
                    </a:lnTo>
                    <a:lnTo>
                      <a:pt x="315" y="208"/>
                    </a:lnTo>
                    <a:lnTo>
                      <a:pt x="265" y="219"/>
                    </a:lnTo>
                    <a:lnTo>
                      <a:pt x="213" y="224"/>
                    </a:lnTo>
                    <a:lnTo>
                      <a:pt x="181" y="227"/>
                    </a:lnTo>
                    <a:lnTo>
                      <a:pt x="185" y="245"/>
                    </a:lnTo>
                    <a:lnTo>
                      <a:pt x="190" y="287"/>
                    </a:lnTo>
                    <a:lnTo>
                      <a:pt x="193" y="330"/>
                    </a:lnTo>
                    <a:lnTo>
                      <a:pt x="192" y="374"/>
                    </a:lnTo>
                    <a:lnTo>
                      <a:pt x="185" y="414"/>
                    </a:lnTo>
                    <a:lnTo>
                      <a:pt x="172" y="455"/>
                    </a:lnTo>
                    <a:lnTo>
                      <a:pt x="151" y="491"/>
                    </a:lnTo>
                    <a:lnTo>
                      <a:pt x="129" y="514"/>
                    </a:lnTo>
                    <a:lnTo>
                      <a:pt x="101" y="533"/>
                    </a:lnTo>
                    <a:lnTo>
                      <a:pt x="69" y="544"/>
                    </a:lnTo>
                    <a:lnTo>
                      <a:pt x="38" y="546"/>
                    </a:lnTo>
                    <a:lnTo>
                      <a:pt x="22" y="540"/>
                    </a:lnTo>
                    <a:lnTo>
                      <a:pt x="10" y="532"/>
                    </a:lnTo>
                    <a:lnTo>
                      <a:pt x="3" y="519"/>
                    </a:lnTo>
                    <a:lnTo>
                      <a:pt x="0" y="505"/>
                    </a:lnTo>
                    <a:lnTo>
                      <a:pt x="0" y="490"/>
                    </a:lnTo>
                    <a:lnTo>
                      <a:pt x="3" y="476"/>
                    </a:lnTo>
                    <a:lnTo>
                      <a:pt x="5" y="467"/>
                    </a:lnTo>
                    <a:lnTo>
                      <a:pt x="5" y="465"/>
                    </a:lnTo>
                    <a:lnTo>
                      <a:pt x="8" y="455"/>
                    </a:lnTo>
                    <a:lnTo>
                      <a:pt x="24" y="425"/>
                    </a:lnTo>
                    <a:lnTo>
                      <a:pt x="31" y="393"/>
                    </a:lnTo>
                    <a:lnTo>
                      <a:pt x="34" y="358"/>
                    </a:lnTo>
                    <a:lnTo>
                      <a:pt x="34" y="323"/>
                    </a:lnTo>
                    <a:lnTo>
                      <a:pt x="27" y="254"/>
                    </a:lnTo>
                    <a:lnTo>
                      <a:pt x="24" y="222"/>
                    </a:lnTo>
                    <a:lnTo>
                      <a:pt x="21" y="198"/>
                    </a:lnTo>
                    <a:lnTo>
                      <a:pt x="17" y="170"/>
                    </a:lnTo>
                    <a:lnTo>
                      <a:pt x="14" y="140"/>
                    </a:lnTo>
                    <a:lnTo>
                      <a:pt x="14" y="110"/>
                    </a:lnTo>
                    <a:lnTo>
                      <a:pt x="15" y="82"/>
                    </a:lnTo>
                    <a:lnTo>
                      <a:pt x="22" y="56"/>
                    </a:lnTo>
                    <a:lnTo>
                      <a:pt x="34" y="33"/>
                    </a:lnTo>
                    <a:lnTo>
                      <a:pt x="47" y="19"/>
                    </a:lnTo>
                    <a:lnTo>
                      <a:pt x="62" y="7"/>
                    </a:lnTo>
                    <a:lnTo>
                      <a:pt x="8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94" name="Freeform 300"/>
              <p:cNvSpPr>
                <a:spLocks/>
              </p:cNvSpPr>
              <p:nvPr/>
            </p:nvSpPr>
            <p:spPr bwMode="auto">
              <a:xfrm>
                <a:off x="707" y="388"/>
                <a:ext cx="1637" cy="1282"/>
              </a:xfrm>
              <a:custGeom>
                <a:avLst/>
                <a:gdLst/>
                <a:ahLst/>
                <a:cxnLst>
                  <a:cxn ang="0">
                    <a:pos x="997" y="5"/>
                  </a:cxn>
                  <a:cxn ang="0">
                    <a:pos x="1126" y="35"/>
                  </a:cxn>
                  <a:cxn ang="0">
                    <a:pos x="1250" y="102"/>
                  </a:cxn>
                  <a:cxn ang="0">
                    <a:pos x="1368" y="198"/>
                  </a:cxn>
                  <a:cxn ang="0">
                    <a:pos x="1466" y="315"/>
                  </a:cxn>
                  <a:cxn ang="0">
                    <a:pos x="1545" y="446"/>
                  </a:cxn>
                  <a:cxn ang="0">
                    <a:pos x="1604" y="588"/>
                  </a:cxn>
                  <a:cxn ang="0">
                    <a:pos x="1636" y="724"/>
                  </a:cxn>
                  <a:cxn ang="0">
                    <a:pos x="1630" y="840"/>
                  </a:cxn>
                  <a:cxn ang="0">
                    <a:pos x="1594" y="939"/>
                  </a:cxn>
                  <a:cxn ang="0">
                    <a:pos x="1533" y="1025"/>
                  </a:cxn>
                  <a:cxn ang="0">
                    <a:pos x="1449" y="1097"/>
                  </a:cxn>
                  <a:cxn ang="0">
                    <a:pos x="1351" y="1158"/>
                  </a:cxn>
                  <a:cxn ang="0">
                    <a:pos x="1239" y="1207"/>
                  </a:cxn>
                  <a:cxn ang="0">
                    <a:pos x="1093" y="1254"/>
                  </a:cxn>
                  <a:cxn ang="0">
                    <a:pos x="951" y="1279"/>
                  </a:cxn>
                  <a:cxn ang="0">
                    <a:pos x="817" y="1279"/>
                  </a:cxn>
                  <a:cxn ang="0">
                    <a:pos x="689" y="1249"/>
                  </a:cxn>
                  <a:cxn ang="0">
                    <a:pos x="566" y="1186"/>
                  </a:cxn>
                  <a:cxn ang="0">
                    <a:pos x="450" y="1086"/>
                  </a:cxn>
                  <a:cxn ang="0">
                    <a:pos x="370" y="974"/>
                  </a:cxn>
                  <a:cxn ang="0">
                    <a:pos x="298" y="857"/>
                  </a:cxn>
                  <a:cxn ang="0">
                    <a:pos x="222" y="742"/>
                  </a:cxn>
                  <a:cxn ang="0">
                    <a:pos x="154" y="672"/>
                  </a:cxn>
                  <a:cxn ang="0">
                    <a:pos x="101" y="639"/>
                  </a:cxn>
                  <a:cxn ang="0">
                    <a:pos x="52" y="609"/>
                  </a:cxn>
                  <a:cxn ang="0">
                    <a:pos x="24" y="577"/>
                  </a:cxn>
                  <a:cxn ang="0">
                    <a:pos x="21" y="527"/>
                  </a:cxn>
                  <a:cxn ang="0">
                    <a:pos x="86" y="415"/>
                  </a:cxn>
                  <a:cxn ang="0">
                    <a:pos x="176" y="310"/>
                  </a:cxn>
                  <a:cxn ang="0">
                    <a:pos x="291" y="215"/>
                  </a:cxn>
                  <a:cxn ang="0">
                    <a:pos x="422" y="135"/>
                  </a:cxn>
                  <a:cxn ang="0">
                    <a:pos x="564" y="70"/>
                  </a:cxn>
                  <a:cxn ang="0">
                    <a:pos x="710" y="26"/>
                  </a:cxn>
                  <a:cxn ang="0">
                    <a:pos x="857" y="4"/>
                  </a:cxn>
                </a:cxnLst>
                <a:rect l="0" t="0" r="r" b="b"/>
                <a:pathLst>
                  <a:path w="1637" h="1282">
                    <a:moveTo>
                      <a:pt x="929" y="0"/>
                    </a:moveTo>
                    <a:lnTo>
                      <a:pt x="997" y="5"/>
                    </a:lnTo>
                    <a:lnTo>
                      <a:pt x="1063" y="16"/>
                    </a:lnTo>
                    <a:lnTo>
                      <a:pt x="1126" y="35"/>
                    </a:lnTo>
                    <a:lnTo>
                      <a:pt x="1183" y="61"/>
                    </a:lnTo>
                    <a:lnTo>
                      <a:pt x="1250" y="102"/>
                    </a:lnTo>
                    <a:lnTo>
                      <a:pt x="1313" y="147"/>
                    </a:lnTo>
                    <a:lnTo>
                      <a:pt x="1368" y="198"/>
                    </a:lnTo>
                    <a:lnTo>
                      <a:pt x="1421" y="255"/>
                    </a:lnTo>
                    <a:lnTo>
                      <a:pt x="1466" y="315"/>
                    </a:lnTo>
                    <a:lnTo>
                      <a:pt x="1508" y="380"/>
                    </a:lnTo>
                    <a:lnTo>
                      <a:pt x="1545" y="446"/>
                    </a:lnTo>
                    <a:lnTo>
                      <a:pt x="1576" y="516"/>
                    </a:lnTo>
                    <a:lnTo>
                      <a:pt x="1604" y="588"/>
                    </a:lnTo>
                    <a:lnTo>
                      <a:pt x="1625" y="660"/>
                    </a:lnTo>
                    <a:lnTo>
                      <a:pt x="1636" y="724"/>
                    </a:lnTo>
                    <a:lnTo>
                      <a:pt x="1637" y="784"/>
                    </a:lnTo>
                    <a:lnTo>
                      <a:pt x="1630" y="840"/>
                    </a:lnTo>
                    <a:lnTo>
                      <a:pt x="1616" y="892"/>
                    </a:lnTo>
                    <a:lnTo>
                      <a:pt x="1594" y="939"/>
                    </a:lnTo>
                    <a:lnTo>
                      <a:pt x="1566" y="985"/>
                    </a:lnTo>
                    <a:lnTo>
                      <a:pt x="1533" y="1025"/>
                    </a:lnTo>
                    <a:lnTo>
                      <a:pt x="1494" y="1064"/>
                    </a:lnTo>
                    <a:lnTo>
                      <a:pt x="1449" y="1097"/>
                    </a:lnTo>
                    <a:lnTo>
                      <a:pt x="1402" y="1128"/>
                    </a:lnTo>
                    <a:lnTo>
                      <a:pt x="1351" y="1158"/>
                    </a:lnTo>
                    <a:lnTo>
                      <a:pt x="1295" y="1184"/>
                    </a:lnTo>
                    <a:lnTo>
                      <a:pt x="1239" y="1207"/>
                    </a:lnTo>
                    <a:lnTo>
                      <a:pt x="1166" y="1233"/>
                    </a:lnTo>
                    <a:lnTo>
                      <a:pt x="1093" y="1254"/>
                    </a:lnTo>
                    <a:lnTo>
                      <a:pt x="1021" y="1270"/>
                    </a:lnTo>
                    <a:lnTo>
                      <a:pt x="951" y="1279"/>
                    </a:lnTo>
                    <a:lnTo>
                      <a:pt x="883" y="1282"/>
                    </a:lnTo>
                    <a:lnTo>
                      <a:pt x="817" y="1279"/>
                    </a:lnTo>
                    <a:lnTo>
                      <a:pt x="752" y="1268"/>
                    </a:lnTo>
                    <a:lnTo>
                      <a:pt x="689" y="1249"/>
                    </a:lnTo>
                    <a:lnTo>
                      <a:pt x="627" y="1223"/>
                    </a:lnTo>
                    <a:lnTo>
                      <a:pt x="566" y="1186"/>
                    </a:lnTo>
                    <a:lnTo>
                      <a:pt x="508" y="1142"/>
                    </a:lnTo>
                    <a:lnTo>
                      <a:pt x="450" y="1086"/>
                    </a:lnTo>
                    <a:lnTo>
                      <a:pt x="408" y="1032"/>
                    </a:lnTo>
                    <a:lnTo>
                      <a:pt x="370" y="974"/>
                    </a:lnTo>
                    <a:lnTo>
                      <a:pt x="333" y="917"/>
                    </a:lnTo>
                    <a:lnTo>
                      <a:pt x="298" y="857"/>
                    </a:lnTo>
                    <a:lnTo>
                      <a:pt x="262" y="798"/>
                    </a:lnTo>
                    <a:lnTo>
                      <a:pt x="222" y="742"/>
                    </a:lnTo>
                    <a:lnTo>
                      <a:pt x="176" y="691"/>
                    </a:lnTo>
                    <a:lnTo>
                      <a:pt x="154" y="672"/>
                    </a:lnTo>
                    <a:lnTo>
                      <a:pt x="129" y="654"/>
                    </a:lnTo>
                    <a:lnTo>
                      <a:pt x="101" y="639"/>
                    </a:lnTo>
                    <a:lnTo>
                      <a:pt x="77" y="625"/>
                    </a:lnTo>
                    <a:lnTo>
                      <a:pt x="52" y="609"/>
                    </a:lnTo>
                    <a:lnTo>
                      <a:pt x="35" y="595"/>
                    </a:lnTo>
                    <a:lnTo>
                      <a:pt x="24" y="577"/>
                    </a:lnTo>
                    <a:lnTo>
                      <a:pt x="0" y="586"/>
                    </a:lnTo>
                    <a:lnTo>
                      <a:pt x="21" y="527"/>
                    </a:lnTo>
                    <a:lnTo>
                      <a:pt x="49" y="471"/>
                    </a:lnTo>
                    <a:lnTo>
                      <a:pt x="86" y="415"/>
                    </a:lnTo>
                    <a:lnTo>
                      <a:pt x="127" y="360"/>
                    </a:lnTo>
                    <a:lnTo>
                      <a:pt x="176" y="310"/>
                    </a:lnTo>
                    <a:lnTo>
                      <a:pt x="232" y="261"/>
                    </a:lnTo>
                    <a:lnTo>
                      <a:pt x="291" y="215"/>
                    </a:lnTo>
                    <a:lnTo>
                      <a:pt x="356" y="173"/>
                    </a:lnTo>
                    <a:lnTo>
                      <a:pt x="422" y="135"/>
                    </a:lnTo>
                    <a:lnTo>
                      <a:pt x="492" y="100"/>
                    </a:lnTo>
                    <a:lnTo>
                      <a:pt x="564" y="70"/>
                    </a:lnTo>
                    <a:lnTo>
                      <a:pt x="637" y="46"/>
                    </a:lnTo>
                    <a:lnTo>
                      <a:pt x="710" y="26"/>
                    </a:lnTo>
                    <a:lnTo>
                      <a:pt x="784" y="11"/>
                    </a:lnTo>
                    <a:lnTo>
                      <a:pt x="857" y="4"/>
                    </a:lnTo>
                    <a:lnTo>
                      <a:pt x="929"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95" name="Freeform 301"/>
              <p:cNvSpPr>
                <a:spLocks noEditPoints="1"/>
              </p:cNvSpPr>
              <p:nvPr/>
            </p:nvSpPr>
            <p:spPr bwMode="auto">
              <a:xfrm>
                <a:off x="688" y="369"/>
                <a:ext cx="1675" cy="1322"/>
              </a:xfrm>
              <a:custGeom>
                <a:avLst/>
                <a:gdLst/>
                <a:ahLst/>
                <a:cxnLst>
                  <a:cxn ang="0">
                    <a:pos x="785" y="54"/>
                  </a:cxn>
                  <a:cxn ang="0">
                    <a:pos x="494" y="148"/>
                  </a:cxn>
                  <a:cxn ang="0">
                    <a:pos x="267" y="294"/>
                  </a:cxn>
                  <a:cxn ang="0">
                    <a:pos x="127" y="434"/>
                  </a:cxn>
                  <a:cxn ang="0">
                    <a:pos x="50" y="579"/>
                  </a:cxn>
                  <a:cxn ang="0">
                    <a:pos x="73" y="605"/>
                  </a:cxn>
                  <a:cxn ang="0">
                    <a:pos x="132" y="644"/>
                  </a:cxn>
                  <a:cxn ang="0">
                    <a:pos x="235" y="724"/>
                  </a:cxn>
                  <a:cxn ang="0">
                    <a:pos x="351" y="888"/>
                  </a:cxn>
                  <a:cxn ang="0">
                    <a:pos x="480" y="1083"/>
                  </a:cxn>
                  <a:cxn ang="0">
                    <a:pos x="651" y="1219"/>
                  </a:cxn>
                  <a:cxn ang="0">
                    <a:pos x="860" y="1280"/>
                  </a:cxn>
                  <a:cxn ang="0">
                    <a:pos x="1091" y="1258"/>
                  </a:cxn>
                  <a:cxn ang="0">
                    <a:pos x="1302" y="1186"/>
                  </a:cxn>
                  <a:cxn ang="0">
                    <a:pos x="1473" y="1088"/>
                  </a:cxn>
                  <a:cxn ang="0">
                    <a:pos x="1574" y="983"/>
                  </a:cxn>
                  <a:cxn ang="0">
                    <a:pos x="1632" y="841"/>
                  </a:cxn>
                  <a:cxn ang="0">
                    <a:pos x="1623" y="679"/>
                  </a:cxn>
                  <a:cxn ang="0">
                    <a:pos x="1548" y="481"/>
                  </a:cxn>
                  <a:cxn ang="0">
                    <a:pos x="1422" y="283"/>
                  </a:cxn>
                  <a:cxn ang="0">
                    <a:pos x="1246" y="129"/>
                  </a:cxn>
                  <a:cxn ang="0">
                    <a:pos x="1056" y="54"/>
                  </a:cxn>
                  <a:cxn ang="0">
                    <a:pos x="949" y="0"/>
                  </a:cxn>
                  <a:cxn ang="0">
                    <a:pos x="1169" y="45"/>
                  </a:cxn>
                  <a:cxn ang="0">
                    <a:pos x="1358" y="161"/>
                  </a:cxn>
                  <a:cxn ang="0">
                    <a:pos x="1518" y="346"/>
                  </a:cxn>
                  <a:cxn ang="0">
                    <a:pos x="1637" y="584"/>
                  </a:cxn>
                  <a:cxn ang="0">
                    <a:pos x="1675" y="792"/>
                  </a:cxn>
                  <a:cxn ang="0">
                    <a:pos x="1630" y="962"/>
                  </a:cxn>
                  <a:cxn ang="0">
                    <a:pos x="1522" y="1098"/>
                  </a:cxn>
                  <a:cxn ang="0">
                    <a:pos x="1354" y="1207"/>
                  </a:cxn>
                  <a:cxn ang="0">
                    <a:pos x="1122" y="1294"/>
                  </a:cxn>
                  <a:cxn ang="0">
                    <a:pos x="881" y="1322"/>
                  </a:cxn>
                  <a:cxn ang="0">
                    <a:pos x="674" y="1275"/>
                  </a:cxn>
                  <a:cxn ang="0">
                    <a:pos x="499" y="1161"/>
                  </a:cxn>
                  <a:cxn ang="0">
                    <a:pos x="368" y="997"/>
                  </a:cxn>
                  <a:cxn ang="0">
                    <a:pos x="265" y="825"/>
                  </a:cxn>
                  <a:cxn ang="0">
                    <a:pos x="148" y="700"/>
                  </a:cxn>
                  <a:cxn ang="0">
                    <a:pos x="59" y="644"/>
                  </a:cxn>
                  <a:cxn ang="0">
                    <a:pos x="33" y="619"/>
                  </a:cxn>
                  <a:cxn ang="0">
                    <a:pos x="5" y="619"/>
                  </a:cxn>
                  <a:cxn ang="0">
                    <a:pos x="19" y="542"/>
                  </a:cxn>
                  <a:cxn ang="0">
                    <a:pos x="115" y="386"/>
                  </a:cxn>
                  <a:cxn ang="0">
                    <a:pos x="304" y="213"/>
                  </a:cxn>
                  <a:cxn ang="0">
                    <a:pos x="562" y="77"/>
                  </a:cxn>
                  <a:cxn ang="0">
                    <a:pos x="791" y="12"/>
                  </a:cxn>
                </a:cxnLst>
                <a:rect l="0" t="0" r="r" b="b"/>
                <a:pathLst>
                  <a:path w="1675" h="1322">
                    <a:moveTo>
                      <a:pt x="921" y="40"/>
                    </a:moveTo>
                    <a:lnTo>
                      <a:pt x="853" y="44"/>
                    </a:lnTo>
                    <a:lnTo>
                      <a:pt x="785" y="54"/>
                    </a:lnTo>
                    <a:lnTo>
                      <a:pt x="686" y="77"/>
                    </a:lnTo>
                    <a:lnTo>
                      <a:pt x="588" y="108"/>
                    </a:lnTo>
                    <a:lnTo>
                      <a:pt x="494" y="148"/>
                    </a:lnTo>
                    <a:lnTo>
                      <a:pt x="405" y="197"/>
                    </a:lnTo>
                    <a:lnTo>
                      <a:pt x="319" y="253"/>
                    </a:lnTo>
                    <a:lnTo>
                      <a:pt x="267" y="294"/>
                    </a:lnTo>
                    <a:lnTo>
                      <a:pt x="216" y="336"/>
                    </a:lnTo>
                    <a:lnTo>
                      <a:pt x="169" y="383"/>
                    </a:lnTo>
                    <a:lnTo>
                      <a:pt x="127" y="434"/>
                    </a:lnTo>
                    <a:lnTo>
                      <a:pt x="91" y="490"/>
                    </a:lnTo>
                    <a:lnTo>
                      <a:pt x="61" y="547"/>
                    </a:lnTo>
                    <a:lnTo>
                      <a:pt x="50" y="579"/>
                    </a:lnTo>
                    <a:lnTo>
                      <a:pt x="54" y="579"/>
                    </a:lnTo>
                    <a:lnTo>
                      <a:pt x="61" y="588"/>
                    </a:lnTo>
                    <a:lnTo>
                      <a:pt x="73" y="605"/>
                    </a:lnTo>
                    <a:lnTo>
                      <a:pt x="91" y="619"/>
                    </a:lnTo>
                    <a:lnTo>
                      <a:pt x="110" y="631"/>
                    </a:lnTo>
                    <a:lnTo>
                      <a:pt x="132" y="644"/>
                    </a:lnTo>
                    <a:lnTo>
                      <a:pt x="171" y="665"/>
                    </a:lnTo>
                    <a:lnTo>
                      <a:pt x="206" y="693"/>
                    </a:lnTo>
                    <a:lnTo>
                      <a:pt x="235" y="724"/>
                    </a:lnTo>
                    <a:lnTo>
                      <a:pt x="263" y="759"/>
                    </a:lnTo>
                    <a:lnTo>
                      <a:pt x="309" y="822"/>
                    </a:lnTo>
                    <a:lnTo>
                      <a:pt x="351" y="888"/>
                    </a:lnTo>
                    <a:lnTo>
                      <a:pt x="391" y="957"/>
                    </a:lnTo>
                    <a:lnTo>
                      <a:pt x="433" y="1023"/>
                    </a:lnTo>
                    <a:lnTo>
                      <a:pt x="480" y="1083"/>
                    </a:lnTo>
                    <a:lnTo>
                      <a:pt x="530" y="1135"/>
                    </a:lnTo>
                    <a:lnTo>
                      <a:pt x="588" y="1182"/>
                    </a:lnTo>
                    <a:lnTo>
                      <a:pt x="651" y="1219"/>
                    </a:lnTo>
                    <a:lnTo>
                      <a:pt x="717" y="1249"/>
                    </a:lnTo>
                    <a:lnTo>
                      <a:pt x="787" y="1268"/>
                    </a:lnTo>
                    <a:lnTo>
                      <a:pt x="860" y="1280"/>
                    </a:lnTo>
                    <a:lnTo>
                      <a:pt x="937" y="1280"/>
                    </a:lnTo>
                    <a:lnTo>
                      <a:pt x="1016" y="1272"/>
                    </a:lnTo>
                    <a:lnTo>
                      <a:pt x="1091" y="1258"/>
                    </a:lnTo>
                    <a:lnTo>
                      <a:pt x="1168" y="1237"/>
                    </a:lnTo>
                    <a:lnTo>
                      <a:pt x="1241" y="1210"/>
                    </a:lnTo>
                    <a:lnTo>
                      <a:pt x="1302" y="1186"/>
                    </a:lnTo>
                    <a:lnTo>
                      <a:pt x="1361" y="1158"/>
                    </a:lnTo>
                    <a:lnTo>
                      <a:pt x="1419" y="1126"/>
                    </a:lnTo>
                    <a:lnTo>
                      <a:pt x="1473" y="1088"/>
                    </a:lnTo>
                    <a:lnTo>
                      <a:pt x="1510" y="1056"/>
                    </a:lnTo>
                    <a:lnTo>
                      <a:pt x="1545" y="1021"/>
                    </a:lnTo>
                    <a:lnTo>
                      <a:pt x="1574" y="983"/>
                    </a:lnTo>
                    <a:lnTo>
                      <a:pt x="1600" y="941"/>
                    </a:lnTo>
                    <a:lnTo>
                      <a:pt x="1618" y="895"/>
                    </a:lnTo>
                    <a:lnTo>
                      <a:pt x="1632" y="841"/>
                    </a:lnTo>
                    <a:lnTo>
                      <a:pt x="1635" y="787"/>
                    </a:lnTo>
                    <a:lnTo>
                      <a:pt x="1632" y="733"/>
                    </a:lnTo>
                    <a:lnTo>
                      <a:pt x="1623" y="679"/>
                    </a:lnTo>
                    <a:lnTo>
                      <a:pt x="1607" y="626"/>
                    </a:lnTo>
                    <a:lnTo>
                      <a:pt x="1581" y="553"/>
                    </a:lnTo>
                    <a:lnTo>
                      <a:pt x="1548" y="481"/>
                    </a:lnTo>
                    <a:lnTo>
                      <a:pt x="1511" y="411"/>
                    </a:lnTo>
                    <a:lnTo>
                      <a:pt x="1469" y="344"/>
                    </a:lnTo>
                    <a:lnTo>
                      <a:pt x="1422" y="283"/>
                    </a:lnTo>
                    <a:lnTo>
                      <a:pt x="1368" y="225"/>
                    </a:lnTo>
                    <a:lnTo>
                      <a:pt x="1311" y="175"/>
                    </a:lnTo>
                    <a:lnTo>
                      <a:pt x="1246" y="129"/>
                    </a:lnTo>
                    <a:lnTo>
                      <a:pt x="1185" y="96"/>
                    </a:lnTo>
                    <a:lnTo>
                      <a:pt x="1120" y="72"/>
                    </a:lnTo>
                    <a:lnTo>
                      <a:pt x="1056" y="54"/>
                    </a:lnTo>
                    <a:lnTo>
                      <a:pt x="989" y="44"/>
                    </a:lnTo>
                    <a:lnTo>
                      <a:pt x="921" y="40"/>
                    </a:lnTo>
                    <a:close/>
                    <a:moveTo>
                      <a:pt x="949" y="0"/>
                    </a:moveTo>
                    <a:lnTo>
                      <a:pt x="1028" y="7"/>
                    </a:lnTo>
                    <a:lnTo>
                      <a:pt x="1099" y="21"/>
                    </a:lnTo>
                    <a:lnTo>
                      <a:pt x="1169" y="45"/>
                    </a:lnTo>
                    <a:lnTo>
                      <a:pt x="1236" y="77"/>
                    </a:lnTo>
                    <a:lnTo>
                      <a:pt x="1298" y="117"/>
                    </a:lnTo>
                    <a:lnTo>
                      <a:pt x="1358" y="161"/>
                    </a:lnTo>
                    <a:lnTo>
                      <a:pt x="1412" y="211"/>
                    </a:lnTo>
                    <a:lnTo>
                      <a:pt x="1461" y="267"/>
                    </a:lnTo>
                    <a:lnTo>
                      <a:pt x="1518" y="346"/>
                    </a:lnTo>
                    <a:lnTo>
                      <a:pt x="1569" y="430"/>
                    </a:lnTo>
                    <a:lnTo>
                      <a:pt x="1611" y="519"/>
                    </a:lnTo>
                    <a:lnTo>
                      <a:pt x="1637" y="584"/>
                    </a:lnTo>
                    <a:lnTo>
                      <a:pt x="1658" y="652"/>
                    </a:lnTo>
                    <a:lnTo>
                      <a:pt x="1672" y="722"/>
                    </a:lnTo>
                    <a:lnTo>
                      <a:pt x="1675" y="792"/>
                    </a:lnTo>
                    <a:lnTo>
                      <a:pt x="1668" y="853"/>
                    </a:lnTo>
                    <a:lnTo>
                      <a:pt x="1655" y="909"/>
                    </a:lnTo>
                    <a:lnTo>
                      <a:pt x="1630" y="962"/>
                    </a:lnTo>
                    <a:lnTo>
                      <a:pt x="1600" y="1011"/>
                    </a:lnTo>
                    <a:lnTo>
                      <a:pt x="1564" y="1056"/>
                    </a:lnTo>
                    <a:lnTo>
                      <a:pt x="1522" y="1098"/>
                    </a:lnTo>
                    <a:lnTo>
                      <a:pt x="1475" y="1135"/>
                    </a:lnTo>
                    <a:lnTo>
                      <a:pt x="1424" y="1168"/>
                    </a:lnTo>
                    <a:lnTo>
                      <a:pt x="1354" y="1207"/>
                    </a:lnTo>
                    <a:lnTo>
                      <a:pt x="1279" y="1240"/>
                    </a:lnTo>
                    <a:lnTo>
                      <a:pt x="1202" y="1270"/>
                    </a:lnTo>
                    <a:lnTo>
                      <a:pt x="1122" y="1294"/>
                    </a:lnTo>
                    <a:lnTo>
                      <a:pt x="1042" y="1312"/>
                    </a:lnTo>
                    <a:lnTo>
                      <a:pt x="962" y="1321"/>
                    </a:lnTo>
                    <a:lnTo>
                      <a:pt x="881" y="1322"/>
                    </a:lnTo>
                    <a:lnTo>
                      <a:pt x="810" y="1315"/>
                    </a:lnTo>
                    <a:lnTo>
                      <a:pt x="740" y="1300"/>
                    </a:lnTo>
                    <a:lnTo>
                      <a:pt x="674" y="1275"/>
                    </a:lnTo>
                    <a:lnTo>
                      <a:pt x="611" y="1245"/>
                    </a:lnTo>
                    <a:lnTo>
                      <a:pt x="553" y="1207"/>
                    </a:lnTo>
                    <a:lnTo>
                      <a:pt x="499" y="1161"/>
                    </a:lnTo>
                    <a:lnTo>
                      <a:pt x="448" y="1111"/>
                    </a:lnTo>
                    <a:lnTo>
                      <a:pt x="405" y="1053"/>
                    </a:lnTo>
                    <a:lnTo>
                      <a:pt x="368" y="997"/>
                    </a:lnTo>
                    <a:lnTo>
                      <a:pt x="335" y="939"/>
                    </a:lnTo>
                    <a:lnTo>
                      <a:pt x="300" y="883"/>
                    </a:lnTo>
                    <a:lnTo>
                      <a:pt x="265" y="825"/>
                    </a:lnTo>
                    <a:lnTo>
                      <a:pt x="225" y="773"/>
                    </a:lnTo>
                    <a:lnTo>
                      <a:pt x="188" y="733"/>
                    </a:lnTo>
                    <a:lnTo>
                      <a:pt x="148" y="700"/>
                    </a:lnTo>
                    <a:lnTo>
                      <a:pt x="103" y="670"/>
                    </a:lnTo>
                    <a:lnTo>
                      <a:pt x="80" y="658"/>
                    </a:lnTo>
                    <a:lnTo>
                      <a:pt x="59" y="644"/>
                    </a:lnTo>
                    <a:lnTo>
                      <a:pt x="40" y="628"/>
                    </a:lnTo>
                    <a:lnTo>
                      <a:pt x="33" y="617"/>
                    </a:lnTo>
                    <a:lnTo>
                      <a:pt x="33" y="619"/>
                    </a:lnTo>
                    <a:lnTo>
                      <a:pt x="24" y="624"/>
                    </a:lnTo>
                    <a:lnTo>
                      <a:pt x="14" y="623"/>
                    </a:lnTo>
                    <a:lnTo>
                      <a:pt x="5" y="619"/>
                    </a:lnTo>
                    <a:lnTo>
                      <a:pt x="0" y="610"/>
                    </a:lnTo>
                    <a:lnTo>
                      <a:pt x="0" y="600"/>
                    </a:lnTo>
                    <a:lnTo>
                      <a:pt x="19" y="542"/>
                    </a:lnTo>
                    <a:lnTo>
                      <a:pt x="45" y="488"/>
                    </a:lnTo>
                    <a:lnTo>
                      <a:pt x="78" y="435"/>
                    </a:lnTo>
                    <a:lnTo>
                      <a:pt x="115" y="386"/>
                    </a:lnTo>
                    <a:lnTo>
                      <a:pt x="155" y="341"/>
                    </a:lnTo>
                    <a:lnTo>
                      <a:pt x="227" y="274"/>
                    </a:lnTo>
                    <a:lnTo>
                      <a:pt x="304" y="213"/>
                    </a:lnTo>
                    <a:lnTo>
                      <a:pt x="386" y="161"/>
                    </a:lnTo>
                    <a:lnTo>
                      <a:pt x="473" y="115"/>
                    </a:lnTo>
                    <a:lnTo>
                      <a:pt x="562" y="77"/>
                    </a:lnTo>
                    <a:lnTo>
                      <a:pt x="637" y="51"/>
                    </a:lnTo>
                    <a:lnTo>
                      <a:pt x="714" y="28"/>
                    </a:lnTo>
                    <a:lnTo>
                      <a:pt x="791" y="12"/>
                    </a:lnTo>
                    <a:lnTo>
                      <a:pt x="869" y="2"/>
                    </a:lnTo>
                    <a:lnTo>
                      <a:pt x="94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96" name="Freeform 302"/>
              <p:cNvSpPr>
                <a:spLocks/>
              </p:cNvSpPr>
              <p:nvPr/>
            </p:nvSpPr>
            <p:spPr bwMode="auto">
              <a:xfrm>
                <a:off x="1786" y="1450"/>
                <a:ext cx="225" cy="306"/>
              </a:xfrm>
              <a:custGeom>
                <a:avLst/>
                <a:gdLst/>
                <a:ahLst/>
                <a:cxnLst>
                  <a:cxn ang="0">
                    <a:pos x="145" y="0"/>
                  </a:cxn>
                  <a:cxn ang="0">
                    <a:pos x="162" y="0"/>
                  </a:cxn>
                  <a:cxn ang="0">
                    <a:pos x="185" y="9"/>
                  </a:cxn>
                  <a:cxn ang="0">
                    <a:pos x="204" y="23"/>
                  </a:cxn>
                  <a:cxn ang="0">
                    <a:pos x="216" y="40"/>
                  </a:cxn>
                  <a:cxn ang="0">
                    <a:pos x="223" y="59"/>
                  </a:cxn>
                  <a:cxn ang="0">
                    <a:pos x="225" y="84"/>
                  </a:cxn>
                  <a:cxn ang="0">
                    <a:pos x="223" y="110"/>
                  </a:cxn>
                  <a:cxn ang="0">
                    <a:pos x="218" y="136"/>
                  </a:cxn>
                  <a:cxn ang="0">
                    <a:pos x="211" y="164"/>
                  </a:cxn>
                  <a:cxn ang="0">
                    <a:pos x="202" y="192"/>
                  </a:cxn>
                  <a:cxn ang="0">
                    <a:pos x="192" y="220"/>
                  </a:cxn>
                  <a:cxn ang="0">
                    <a:pos x="181" y="245"/>
                  </a:cxn>
                  <a:cxn ang="0">
                    <a:pos x="173" y="269"/>
                  </a:cxn>
                  <a:cxn ang="0">
                    <a:pos x="166" y="289"/>
                  </a:cxn>
                  <a:cxn ang="0">
                    <a:pos x="160" y="306"/>
                  </a:cxn>
                  <a:cxn ang="0">
                    <a:pos x="0" y="250"/>
                  </a:cxn>
                  <a:cxn ang="0">
                    <a:pos x="19" y="245"/>
                  </a:cxn>
                  <a:cxn ang="0">
                    <a:pos x="35" y="233"/>
                  </a:cxn>
                  <a:cxn ang="0">
                    <a:pos x="47" y="217"/>
                  </a:cxn>
                  <a:cxn ang="0">
                    <a:pos x="57" y="196"/>
                  </a:cxn>
                  <a:cxn ang="0">
                    <a:pos x="66" y="175"/>
                  </a:cxn>
                  <a:cxn ang="0">
                    <a:pos x="73" y="150"/>
                  </a:cxn>
                  <a:cxn ang="0">
                    <a:pos x="80" y="124"/>
                  </a:cxn>
                  <a:cxn ang="0">
                    <a:pos x="85" y="100"/>
                  </a:cxn>
                  <a:cxn ang="0">
                    <a:pos x="92" y="75"/>
                  </a:cxn>
                  <a:cxn ang="0">
                    <a:pos x="99" y="52"/>
                  </a:cxn>
                  <a:cxn ang="0">
                    <a:pos x="108" y="33"/>
                  </a:cxn>
                  <a:cxn ang="0">
                    <a:pos x="117" y="17"/>
                  </a:cxn>
                  <a:cxn ang="0">
                    <a:pos x="129" y="5"/>
                  </a:cxn>
                  <a:cxn ang="0">
                    <a:pos x="145" y="0"/>
                  </a:cxn>
                </a:cxnLst>
                <a:rect l="0" t="0" r="r" b="b"/>
                <a:pathLst>
                  <a:path w="225" h="306">
                    <a:moveTo>
                      <a:pt x="145" y="0"/>
                    </a:moveTo>
                    <a:lnTo>
                      <a:pt x="162" y="0"/>
                    </a:lnTo>
                    <a:lnTo>
                      <a:pt x="185" y="9"/>
                    </a:lnTo>
                    <a:lnTo>
                      <a:pt x="204" y="23"/>
                    </a:lnTo>
                    <a:lnTo>
                      <a:pt x="216" y="40"/>
                    </a:lnTo>
                    <a:lnTo>
                      <a:pt x="223" y="59"/>
                    </a:lnTo>
                    <a:lnTo>
                      <a:pt x="225" y="84"/>
                    </a:lnTo>
                    <a:lnTo>
                      <a:pt x="223" y="110"/>
                    </a:lnTo>
                    <a:lnTo>
                      <a:pt x="218" y="136"/>
                    </a:lnTo>
                    <a:lnTo>
                      <a:pt x="211" y="164"/>
                    </a:lnTo>
                    <a:lnTo>
                      <a:pt x="202" y="192"/>
                    </a:lnTo>
                    <a:lnTo>
                      <a:pt x="192" y="220"/>
                    </a:lnTo>
                    <a:lnTo>
                      <a:pt x="181" y="245"/>
                    </a:lnTo>
                    <a:lnTo>
                      <a:pt x="173" y="269"/>
                    </a:lnTo>
                    <a:lnTo>
                      <a:pt x="166" y="289"/>
                    </a:lnTo>
                    <a:lnTo>
                      <a:pt x="160" y="306"/>
                    </a:lnTo>
                    <a:lnTo>
                      <a:pt x="0" y="250"/>
                    </a:lnTo>
                    <a:lnTo>
                      <a:pt x="19" y="245"/>
                    </a:lnTo>
                    <a:lnTo>
                      <a:pt x="35" y="233"/>
                    </a:lnTo>
                    <a:lnTo>
                      <a:pt x="47" y="217"/>
                    </a:lnTo>
                    <a:lnTo>
                      <a:pt x="57" y="196"/>
                    </a:lnTo>
                    <a:lnTo>
                      <a:pt x="66" y="175"/>
                    </a:lnTo>
                    <a:lnTo>
                      <a:pt x="73" y="150"/>
                    </a:lnTo>
                    <a:lnTo>
                      <a:pt x="80" y="124"/>
                    </a:lnTo>
                    <a:lnTo>
                      <a:pt x="85" y="100"/>
                    </a:lnTo>
                    <a:lnTo>
                      <a:pt x="92" y="75"/>
                    </a:lnTo>
                    <a:lnTo>
                      <a:pt x="99" y="52"/>
                    </a:lnTo>
                    <a:lnTo>
                      <a:pt x="108" y="33"/>
                    </a:lnTo>
                    <a:lnTo>
                      <a:pt x="117" y="17"/>
                    </a:lnTo>
                    <a:lnTo>
                      <a:pt x="129" y="5"/>
                    </a:lnTo>
                    <a:lnTo>
                      <a:pt x="145"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97" name="Freeform 303"/>
              <p:cNvSpPr>
                <a:spLocks/>
              </p:cNvSpPr>
              <p:nvPr/>
            </p:nvSpPr>
            <p:spPr bwMode="auto">
              <a:xfrm>
                <a:off x="1767" y="1429"/>
                <a:ext cx="263" cy="346"/>
              </a:xfrm>
              <a:custGeom>
                <a:avLst/>
                <a:gdLst/>
                <a:ahLst/>
                <a:cxnLst>
                  <a:cxn ang="0">
                    <a:pos x="165" y="0"/>
                  </a:cxn>
                  <a:cxn ang="0">
                    <a:pos x="192" y="2"/>
                  </a:cxn>
                  <a:cxn ang="0">
                    <a:pos x="214" y="12"/>
                  </a:cxn>
                  <a:cxn ang="0">
                    <a:pos x="233" y="26"/>
                  </a:cxn>
                  <a:cxn ang="0">
                    <a:pos x="247" y="45"/>
                  </a:cxn>
                  <a:cxn ang="0">
                    <a:pos x="258" y="68"/>
                  </a:cxn>
                  <a:cxn ang="0">
                    <a:pos x="263" y="93"/>
                  </a:cxn>
                  <a:cxn ang="0">
                    <a:pos x="263" y="119"/>
                  </a:cxn>
                  <a:cxn ang="0">
                    <a:pos x="256" y="164"/>
                  </a:cxn>
                  <a:cxn ang="0">
                    <a:pos x="228" y="248"/>
                  </a:cxn>
                  <a:cxn ang="0">
                    <a:pos x="212" y="290"/>
                  </a:cxn>
                  <a:cxn ang="0">
                    <a:pos x="198" y="332"/>
                  </a:cxn>
                  <a:cxn ang="0">
                    <a:pos x="193" y="343"/>
                  </a:cxn>
                  <a:cxn ang="0">
                    <a:pos x="185" y="346"/>
                  </a:cxn>
                  <a:cxn ang="0">
                    <a:pos x="174" y="346"/>
                  </a:cxn>
                  <a:cxn ang="0">
                    <a:pos x="165" y="341"/>
                  </a:cxn>
                  <a:cxn ang="0">
                    <a:pos x="160" y="332"/>
                  </a:cxn>
                  <a:cxn ang="0">
                    <a:pos x="160" y="322"/>
                  </a:cxn>
                  <a:cxn ang="0">
                    <a:pos x="174" y="276"/>
                  </a:cxn>
                  <a:cxn ang="0">
                    <a:pos x="192" y="231"/>
                  </a:cxn>
                  <a:cxn ang="0">
                    <a:pos x="207" y="187"/>
                  </a:cxn>
                  <a:cxn ang="0">
                    <a:pos x="219" y="140"/>
                  </a:cxn>
                  <a:cxn ang="0">
                    <a:pos x="223" y="105"/>
                  </a:cxn>
                  <a:cxn ang="0">
                    <a:pos x="221" y="87"/>
                  </a:cxn>
                  <a:cxn ang="0">
                    <a:pos x="216" y="72"/>
                  </a:cxn>
                  <a:cxn ang="0">
                    <a:pos x="207" y="58"/>
                  </a:cxn>
                  <a:cxn ang="0">
                    <a:pos x="193" y="47"/>
                  </a:cxn>
                  <a:cxn ang="0">
                    <a:pos x="179" y="42"/>
                  </a:cxn>
                  <a:cxn ang="0">
                    <a:pos x="167" y="40"/>
                  </a:cxn>
                  <a:cxn ang="0">
                    <a:pos x="157" y="45"/>
                  </a:cxn>
                  <a:cxn ang="0">
                    <a:pos x="148" y="56"/>
                  </a:cxn>
                  <a:cxn ang="0">
                    <a:pos x="137" y="77"/>
                  </a:cxn>
                  <a:cxn ang="0">
                    <a:pos x="130" y="100"/>
                  </a:cxn>
                  <a:cxn ang="0">
                    <a:pos x="123" y="126"/>
                  </a:cxn>
                  <a:cxn ang="0">
                    <a:pos x="118" y="152"/>
                  </a:cxn>
                  <a:cxn ang="0">
                    <a:pos x="104" y="205"/>
                  </a:cxn>
                  <a:cxn ang="0">
                    <a:pos x="96" y="229"/>
                  </a:cxn>
                  <a:cxn ang="0">
                    <a:pos x="83" y="250"/>
                  </a:cxn>
                  <a:cxn ang="0">
                    <a:pos x="68" y="268"/>
                  </a:cxn>
                  <a:cxn ang="0">
                    <a:pos x="48" y="282"/>
                  </a:cxn>
                  <a:cxn ang="0">
                    <a:pos x="24" y="290"/>
                  </a:cxn>
                  <a:cxn ang="0">
                    <a:pos x="12" y="290"/>
                  </a:cxn>
                  <a:cxn ang="0">
                    <a:pos x="3" y="283"/>
                  </a:cxn>
                  <a:cxn ang="0">
                    <a:pos x="0" y="275"/>
                  </a:cxn>
                  <a:cxn ang="0">
                    <a:pos x="0" y="264"/>
                  </a:cxn>
                  <a:cxn ang="0">
                    <a:pos x="3" y="257"/>
                  </a:cxn>
                  <a:cxn ang="0">
                    <a:pos x="13" y="252"/>
                  </a:cxn>
                  <a:cxn ang="0">
                    <a:pos x="33" y="245"/>
                  </a:cxn>
                  <a:cxn ang="0">
                    <a:pos x="48" y="233"/>
                  </a:cxn>
                  <a:cxn ang="0">
                    <a:pos x="59" y="215"/>
                  </a:cxn>
                  <a:cxn ang="0">
                    <a:pos x="68" y="194"/>
                  </a:cxn>
                  <a:cxn ang="0">
                    <a:pos x="75" y="171"/>
                  </a:cxn>
                  <a:cxn ang="0">
                    <a:pos x="80" y="147"/>
                  </a:cxn>
                  <a:cxn ang="0">
                    <a:pos x="83" y="121"/>
                  </a:cxn>
                  <a:cxn ang="0">
                    <a:pos x="89" y="94"/>
                  </a:cxn>
                  <a:cxn ang="0">
                    <a:pos x="94" y="72"/>
                  </a:cxn>
                  <a:cxn ang="0">
                    <a:pos x="101" y="49"/>
                  </a:cxn>
                  <a:cxn ang="0">
                    <a:pos x="111" y="30"/>
                  </a:cxn>
                  <a:cxn ang="0">
                    <a:pos x="125" y="14"/>
                  </a:cxn>
                  <a:cxn ang="0">
                    <a:pos x="143" y="3"/>
                  </a:cxn>
                  <a:cxn ang="0">
                    <a:pos x="165" y="0"/>
                  </a:cxn>
                </a:cxnLst>
                <a:rect l="0" t="0" r="r" b="b"/>
                <a:pathLst>
                  <a:path w="263" h="346">
                    <a:moveTo>
                      <a:pt x="165" y="0"/>
                    </a:moveTo>
                    <a:lnTo>
                      <a:pt x="192" y="2"/>
                    </a:lnTo>
                    <a:lnTo>
                      <a:pt x="214" y="12"/>
                    </a:lnTo>
                    <a:lnTo>
                      <a:pt x="233" y="26"/>
                    </a:lnTo>
                    <a:lnTo>
                      <a:pt x="247" y="45"/>
                    </a:lnTo>
                    <a:lnTo>
                      <a:pt x="258" y="68"/>
                    </a:lnTo>
                    <a:lnTo>
                      <a:pt x="263" y="93"/>
                    </a:lnTo>
                    <a:lnTo>
                      <a:pt x="263" y="119"/>
                    </a:lnTo>
                    <a:lnTo>
                      <a:pt x="256" y="164"/>
                    </a:lnTo>
                    <a:lnTo>
                      <a:pt x="228" y="248"/>
                    </a:lnTo>
                    <a:lnTo>
                      <a:pt x="212" y="290"/>
                    </a:lnTo>
                    <a:lnTo>
                      <a:pt x="198" y="332"/>
                    </a:lnTo>
                    <a:lnTo>
                      <a:pt x="193" y="343"/>
                    </a:lnTo>
                    <a:lnTo>
                      <a:pt x="185" y="346"/>
                    </a:lnTo>
                    <a:lnTo>
                      <a:pt x="174" y="346"/>
                    </a:lnTo>
                    <a:lnTo>
                      <a:pt x="165" y="341"/>
                    </a:lnTo>
                    <a:lnTo>
                      <a:pt x="160" y="332"/>
                    </a:lnTo>
                    <a:lnTo>
                      <a:pt x="160" y="322"/>
                    </a:lnTo>
                    <a:lnTo>
                      <a:pt x="174" y="276"/>
                    </a:lnTo>
                    <a:lnTo>
                      <a:pt x="192" y="231"/>
                    </a:lnTo>
                    <a:lnTo>
                      <a:pt x="207" y="187"/>
                    </a:lnTo>
                    <a:lnTo>
                      <a:pt x="219" y="140"/>
                    </a:lnTo>
                    <a:lnTo>
                      <a:pt x="223" y="105"/>
                    </a:lnTo>
                    <a:lnTo>
                      <a:pt x="221" y="87"/>
                    </a:lnTo>
                    <a:lnTo>
                      <a:pt x="216" y="72"/>
                    </a:lnTo>
                    <a:lnTo>
                      <a:pt x="207" y="58"/>
                    </a:lnTo>
                    <a:lnTo>
                      <a:pt x="193" y="47"/>
                    </a:lnTo>
                    <a:lnTo>
                      <a:pt x="179" y="42"/>
                    </a:lnTo>
                    <a:lnTo>
                      <a:pt x="167" y="40"/>
                    </a:lnTo>
                    <a:lnTo>
                      <a:pt x="157" y="45"/>
                    </a:lnTo>
                    <a:lnTo>
                      <a:pt x="148" y="56"/>
                    </a:lnTo>
                    <a:lnTo>
                      <a:pt x="137" y="77"/>
                    </a:lnTo>
                    <a:lnTo>
                      <a:pt x="130" y="100"/>
                    </a:lnTo>
                    <a:lnTo>
                      <a:pt x="123" y="126"/>
                    </a:lnTo>
                    <a:lnTo>
                      <a:pt x="118" y="152"/>
                    </a:lnTo>
                    <a:lnTo>
                      <a:pt x="104" y="205"/>
                    </a:lnTo>
                    <a:lnTo>
                      <a:pt x="96" y="229"/>
                    </a:lnTo>
                    <a:lnTo>
                      <a:pt x="83" y="250"/>
                    </a:lnTo>
                    <a:lnTo>
                      <a:pt x="68" y="268"/>
                    </a:lnTo>
                    <a:lnTo>
                      <a:pt x="48" y="282"/>
                    </a:lnTo>
                    <a:lnTo>
                      <a:pt x="24" y="290"/>
                    </a:lnTo>
                    <a:lnTo>
                      <a:pt x="12" y="290"/>
                    </a:lnTo>
                    <a:lnTo>
                      <a:pt x="3" y="283"/>
                    </a:lnTo>
                    <a:lnTo>
                      <a:pt x="0" y="275"/>
                    </a:lnTo>
                    <a:lnTo>
                      <a:pt x="0" y="264"/>
                    </a:lnTo>
                    <a:lnTo>
                      <a:pt x="3" y="257"/>
                    </a:lnTo>
                    <a:lnTo>
                      <a:pt x="13" y="252"/>
                    </a:lnTo>
                    <a:lnTo>
                      <a:pt x="33" y="245"/>
                    </a:lnTo>
                    <a:lnTo>
                      <a:pt x="48" y="233"/>
                    </a:lnTo>
                    <a:lnTo>
                      <a:pt x="59" y="215"/>
                    </a:lnTo>
                    <a:lnTo>
                      <a:pt x="68" y="194"/>
                    </a:lnTo>
                    <a:lnTo>
                      <a:pt x="75" y="171"/>
                    </a:lnTo>
                    <a:lnTo>
                      <a:pt x="80" y="147"/>
                    </a:lnTo>
                    <a:lnTo>
                      <a:pt x="83" y="121"/>
                    </a:lnTo>
                    <a:lnTo>
                      <a:pt x="89" y="94"/>
                    </a:lnTo>
                    <a:lnTo>
                      <a:pt x="94" y="72"/>
                    </a:lnTo>
                    <a:lnTo>
                      <a:pt x="101" y="49"/>
                    </a:lnTo>
                    <a:lnTo>
                      <a:pt x="111" y="30"/>
                    </a:lnTo>
                    <a:lnTo>
                      <a:pt x="125" y="14"/>
                    </a:lnTo>
                    <a:lnTo>
                      <a:pt x="143" y="3"/>
                    </a:lnTo>
                    <a:lnTo>
                      <a:pt x="16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98" name="Freeform 304"/>
              <p:cNvSpPr>
                <a:spLocks/>
              </p:cNvSpPr>
              <p:nvPr/>
            </p:nvSpPr>
            <p:spPr bwMode="auto">
              <a:xfrm>
                <a:off x="1243" y="2470"/>
                <a:ext cx="1436" cy="1000"/>
              </a:xfrm>
              <a:custGeom>
                <a:avLst/>
                <a:gdLst/>
                <a:ahLst/>
                <a:cxnLst>
                  <a:cxn ang="0">
                    <a:pos x="1419" y="0"/>
                  </a:cxn>
                  <a:cxn ang="0">
                    <a:pos x="1428" y="1"/>
                  </a:cxn>
                  <a:cxn ang="0">
                    <a:pos x="1435" y="8"/>
                  </a:cxn>
                  <a:cxn ang="0">
                    <a:pos x="1436" y="19"/>
                  </a:cxn>
                  <a:cxn ang="0">
                    <a:pos x="1436" y="28"/>
                  </a:cxn>
                  <a:cxn ang="0">
                    <a:pos x="1429" y="36"/>
                  </a:cxn>
                  <a:cxn ang="0">
                    <a:pos x="1234" y="182"/>
                  </a:cxn>
                  <a:cxn ang="0">
                    <a:pos x="1035" y="320"/>
                  </a:cxn>
                  <a:cxn ang="0">
                    <a:pos x="834" y="455"/>
                  </a:cxn>
                  <a:cxn ang="0">
                    <a:pos x="632" y="589"/>
                  </a:cxn>
                  <a:cxn ang="0">
                    <a:pos x="429" y="722"/>
                  </a:cxn>
                  <a:cxn ang="0">
                    <a:pos x="229" y="857"/>
                  </a:cxn>
                  <a:cxn ang="0">
                    <a:pos x="30" y="997"/>
                  </a:cxn>
                  <a:cxn ang="0">
                    <a:pos x="19" y="1000"/>
                  </a:cxn>
                  <a:cxn ang="0">
                    <a:pos x="10" y="999"/>
                  </a:cxn>
                  <a:cxn ang="0">
                    <a:pos x="3" y="992"/>
                  </a:cxn>
                  <a:cxn ang="0">
                    <a:pos x="0" y="981"/>
                  </a:cxn>
                  <a:cxn ang="0">
                    <a:pos x="2" y="971"/>
                  </a:cxn>
                  <a:cxn ang="0">
                    <a:pos x="9" y="962"/>
                  </a:cxn>
                  <a:cxn ang="0">
                    <a:pos x="208" y="822"/>
                  </a:cxn>
                  <a:cxn ang="0">
                    <a:pos x="408" y="687"/>
                  </a:cxn>
                  <a:cxn ang="0">
                    <a:pos x="611" y="554"/>
                  </a:cxn>
                  <a:cxn ang="0">
                    <a:pos x="813" y="420"/>
                  </a:cxn>
                  <a:cxn ang="0">
                    <a:pos x="1014" y="285"/>
                  </a:cxn>
                  <a:cxn ang="0">
                    <a:pos x="1213" y="147"/>
                  </a:cxn>
                  <a:cxn ang="0">
                    <a:pos x="1408" y="3"/>
                  </a:cxn>
                  <a:cxn ang="0">
                    <a:pos x="1419" y="0"/>
                  </a:cxn>
                </a:cxnLst>
                <a:rect l="0" t="0" r="r" b="b"/>
                <a:pathLst>
                  <a:path w="1436" h="1000">
                    <a:moveTo>
                      <a:pt x="1419" y="0"/>
                    </a:moveTo>
                    <a:lnTo>
                      <a:pt x="1428" y="1"/>
                    </a:lnTo>
                    <a:lnTo>
                      <a:pt x="1435" y="8"/>
                    </a:lnTo>
                    <a:lnTo>
                      <a:pt x="1436" y="19"/>
                    </a:lnTo>
                    <a:lnTo>
                      <a:pt x="1436" y="28"/>
                    </a:lnTo>
                    <a:lnTo>
                      <a:pt x="1429" y="36"/>
                    </a:lnTo>
                    <a:lnTo>
                      <a:pt x="1234" y="182"/>
                    </a:lnTo>
                    <a:lnTo>
                      <a:pt x="1035" y="320"/>
                    </a:lnTo>
                    <a:lnTo>
                      <a:pt x="834" y="455"/>
                    </a:lnTo>
                    <a:lnTo>
                      <a:pt x="632" y="589"/>
                    </a:lnTo>
                    <a:lnTo>
                      <a:pt x="429" y="722"/>
                    </a:lnTo>
                    <a:lnTo>
                      <a:pt x="229" y="857"/>
                    </a:lnTo>
                    <a:lnTo>
                      <a:pt x="30" y="997"/>
                    </a:lnTo>
                    <a:lnTo>
                      <a:pt x="19" y="1000"/>
                    </a:lnTo>
                    <a:lnTo>
                      <a:pt x="10" y="999"/>
                    </a:lnTo>
                    <a:lnTo>
                      <a:pt x="3" y="992"/>
                    </a:lnTo>
                    <a:lnTo>
                      <a:pt x="0" y="981"/>
                    </a:lnTo>
                    <a:lnTo>
                      <a:pt x="2" y="971"/>
                    </a:lnTo>
                    <a:lnTo>
                      <a:pt x="9" y="962"/>
                    </a:lnTo>
                    <a:lnTo>
                      <a:pt x="208" y="822"/>
                    </a:lnTo>
                    <a:lnTo>
                      <a:pt x="408" y="687"/>
                    </a:lnTo>
                    <a:lnTo>
                      <a:pt x="611" y="554"/>
                    </a:lnTo>
                    <a:lnTo>
                      <a:pt x="813" y="420"/>
                    </a:lnTo>
                    <a:lnTo>
                      <a:pt x="1014" y="285"/>
                    </a:lnTo>
                    <a:lnTo>
                      <a:pt x="1213" y="147"/>
                    </a:lnTo>
                    <a:lnTo>
                      <a:pt x="1408" y="3"/>
                    </a:lnTo>
                    <a:lnTo>
                      <a:pt x="14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99" name="Freeform 305"/>
              <p:cNvSpPr>
                <a:spLocks/>
              </p:cNvSpPr>
              <p:nvPr/>
            </p:nvSpPr>
            <p:spPr bwMode="auto">
              <a:xfrm>
                <a:off x="2248" y="2597"/>
                <a:ext cx="1414" cy="1034"/>
              </a:xfrm>
              <a:custGeom>
                <a:avLst/>
                <a:gdLst/>
                <a:ahLst/>
                <a:cxnLst>
                  <a:cxn ang="0">
                    <a:pos x="1395" y="0"/>
                  </a:cxn>
                  <a:cxn ang="0">
                    <a:pos x="1404" y="2"/>
                  </a:cxn>
                  <a:cxn ang="0">
                    <a:pos x="1411" y="9"/>
                  </a:cxn>
                  <a:cxn ang="0">
                    <a:pos x="1414" y="20"/>
                  </a:cxn>
                  <a:cxn ang="0">
                    <a:pos x="1412" y="30"/>
                  </a:cxn>
                  <a:cxn ang="0">
                    <a:pos x="1405" y="39"/>
                  </a:cxn>
                  <a:cxn ang="0">
                    <a:pos x="1135" y="245"/>
                  </a:cxn>
                  <a:cxn ang="0">
                    <a:pos x="864" y="448"/>
                  </a:cxn>
                  <a:cxn ang="0">
                    <a:pos x="590" y="649"/>
                  </a:cxn>
                  <a:cxn ang="0">
                    <a:pos x="313" y="844"/>
                  </a:cxn>
                  <a:cxn ang="0">
                    <a:pos x="30" y="1031"/>
                  </a:cxn>
                  <a:cxn ang="0">
                    <a:pos x="19" y="1034"/>
                  </a:cxn>
                  <a:cxn ang="0">
                    <a:pos x="9" y="1031"/>
                  </a:cxn>
                  <a:cxn ang="0">
                    <a:pos x="4" y="1024"/>
                  </a:cxn>
                  <a:cxn ang="0">
                    <a:pos x="0" y="1015"/>
                  </a:cxn>
                  <a:cxn ang="0">
                    <a:pos x="2" y="1005"/>
                  </a:cxn>
                  <a:cxn ang="0">
                    <a:pos x="9" y="996"/>
                  </a:cxn>
                  <a:cxn ang="0">
                    <a:pos x="292" y="809"/>
                  </a:cxn>
                  <a:cxn ang="0">
                    <a:pos x="569" y="614"/>
                  </a:cxn>
                  <a:cxn ang="0">
                    <a:pos x="843" y="413"/>
                  </a:cxn>
                  <a:cxn ang="0">
                    <a:pos x="1116" y="210"/>
                  </a:cxn>
                  <a:cxn ang="0">
                    <a:pos x="1384" y="4"/>
                  </a:cxn>
                  <a:cxn ang="0">
                    <a:pos x="1395" y="0"/>
                  </a:cxn>
                </a:cxnLst>
                <a:rect l="0" t="0" r="r" b="b"/>
                <a:pathLst>
                  <a:path w="1414" h="1034">
                    <a:moveTo>
                      <a:pt x="1395" y="0"/>
                    </a:moveTo>
                    <a:lnTo>
                      <a:pt x="1404" y="2"/>
                    </a:lnTo>
                    <a:lnTo>
                      <a:pt x="1411" y="9"/>
                    </a:lnTo>
                    <a:lnTo>
                      <a:pt x="1414" y="20"/>
                    </a:lnTo>
                    <a:lnTo>
                      <a:pt x="1412" y="30"/>
                    </a:lnTo>
                    <a:lnTo>
                      <a:pt x="1405" y="39"/>
                    </a:lnTo>
                    <a:lnTo>
                      <a:pt x="1135" y="245"/>
                    </a:lnTo>
                    <a:lnTo>
                      <a:pt x="864" y="448"/>
                    </a:lnTo>
                    <a:lnTo>
                      <a:pt x="590" y="649"/>
                    </a:lnTo>
                    <a:lnTo>
                      <a:pt x="313" y="844"/>
                    </a:lnTo>
                    <a:lnTo>
                      <a:pt x="30" y="1031"/>
                    </a:lnTo>
                    <a:lnTo>
                      <a:pt x="19" y="1034"/>
                    </a:lnTo>
                    <a:lnTo>
                      <a:pt x="9" y="1031"/>
                    </a:lnTo>
                    <a:lnTo>
                      <a:pt x="4" y="1024"/>
                    </a:lnTo>
                    <a:lnTo>
                      <a:pt x="0" y="1015"/>
                    </a:lnTo>
                    <a:lnTo>
                      <a:pt x="2" y="1005"/>
                    </a:lnTo>
                    <a:lnTo>
                      <a:pt x="9" y="996"/>
                    </a:lnTo>
                    <a:lnTo>
                      <a:pt x="292" y="809"/>
                    </a:lnTo>
                    <a:lnTo>
                      <a:pt x="569" y="614"/>
                    </a:lnTo>
                    <a:lnTo>
                      <a:pt x="843" y="413"/>
                    </a:lnTo>
                    <a:lnTo>
                      <a:pt x="1116" y="210"/>
                    </a:lnTo>
                    <a:lnTo>
                      <a:pt x="1384" y="4"/>
                    </a:lnTo>
                    <a:lnTo>
                      <a:pt x="139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00" name="Freeform 306"/>
              <p:cNvSpPr>
                <a:spLocks/>
              </p:cNvSpPr>
              <p:nvPr/>
            </p:nvSpPr>
            <p:spPr bwMode="auto">
              <a:xfrm>
                <a:off x="1163" y="2470"/>
                <a:ext cx="1485" cy="66"/>
              </a:xfrm>
              <a:custGeom>
                <a:avLst/>
                <a:gdLst/>
                <a:ahLst/>
                <a:cxnLst>
                  <a:cxn ang="0">
                    <a:pos x="19" y="0"/>
                  </a:cxn>
                  <a:cxn ang="0">
                    <a:pos x="202" y="3"/>
                  </a:cxn>
                  <a:cxn ang="0">
                    <a:pos x="384" y="12"/>
                  </a:cxn>
                  <a:cxn ang="0">
                    <a:pos x="567" y="21"/>
                  </a:cxn>
                  <a:cxn ang="0">
                    <a:pos x="748" y="26"/>
                  </a:cxn>
                  <a:cxn ang="0">
                    <a:pos x="988" y="21"/>
                  </a:cxn>
                  <a:cxn ang="0">
                    <a:pos x="1227" y="14"/>
                  </a:cxn>
                  <a:cxn ang="0">
                    <a:pos x="1468" y="8"/>
                  </a:cxn>
                  <a:cxn ang="0">
                    <a:pos x="1478" y="12"/>
                  </a:cxn>
                  <a:cxn ang="0">
                    <a:pos x="1483" y="19"/>
                  </a:cxn>
                  <a:cxn ang="0">
                    <a:pos x="1485" y="29"/>
                  </a:cxn>
                  <a:cxn ang="0">
                    <a:pos x="1483" y="38"/>
                  </a:cxn>
                  <a:cxn ang="0">
                    <a:pos x="1478" y="45"/>
                  </a:cxn>
                  <a:cxn ang="0">
                    <a:pos x="1468" y="49"/>
                  </a:cxn>
                  <a:cxn ang="0">
                    <a:pos x="1288" y="52"/>
                  </a:cxn>
                  <a:cxn ang="0">
                    <a:pos x="1108" y="57"/>
                  </a:cxn>
                  <a:cxn ang="0">
                    <a:pos x="928" y="64"/>
                  </a:cxn>
                  <a:cxn ang="0">
                    <a:pos x="748" y="66"/>
                  </a:cxn>
                  <a:cxn ang="0">
                    <a:pos x="567" y="61"/>
                  </a:cxn>
                  <a:cxn ang="0">
                    <a:pos x="384" y="52"/>
                  </a:cxn>
                  <a:cxn ang="0">
                    <a:pos x="202" y="43"/>
                  </a:cxn>
                  <a:cxn ang="0">
                    <a:pos x="19" y="40"/>
                  </a:cxn>
                  <a:cxn ang="0">
                    <a:pos x="8" y="36"/>
                  </a:cxn>
                  <a:cxn ang="0">
                    <a:pos x="1" y="29"/>
                  </a:cxn>
                  <a:cxn ang="0">
                    <a:pos x="0" y="21"/>
                  </a:cxn>
                  <a:cxn ang="0">
                    <a:pos x="1" y="10"/>
                  </a:cxn>
                  <a:cxn ang="0">
                    <a:pos x="8" y="3"/>
                  </a:cxn>
                  <a:cxn ang="0">
                    <a:pos x="19" y="0"/>
                  </a:cxn>
                </a:cxnLst>
                <a:rect l="0" t="0" r="r" b="b"/>
                <a:pathLst>
                  <a:path w="1485" h="66">
                    <a:moveTo>
                      <a:pt x="19" y="0"/>
                    </a:moveTo>
                    <a:lnTo>
                      <a:pt x="202" y="3"/>
                    </a:lnTo>
                    <a:lnTo>
                      <a:pt x="384" y="12"/>
                    </a:lnTo>
                    <a:lnTo>
                      <a:pt x="567" y="21"/>
                    </a:lnTo>
                    <a:lnTo>
                      <a:pt x="748" y="26"/>
                    </a:lnTo>
                    <a:lnTo>
                      <a:pt x="988" y="21"/>
                    </a:lnTo>
                    <a:lnTo>
                      <a:pt x="1227" y="14"/>
                    </a:lnTo>
                    <a:lnTo>
                      <a:pt x="1468" y="8"/>
                    </a:lnTo>
                    <a:lnTo>
                      <a:pt x="1478" y="12"/>
                    </a:lnTo>
                    <a:lnTo>
                      <a:pt x="1483" y="19"/>
                    </a:lnTo>
                    <a:lnTo>
                      <a:pt x="1485" y="29"/>
                    </a:lnTo>
                    <a:lnTo>
                      <a:pt x="1483" y="38"/>
                    </a:lnTo>
                    <a:lnTo>
                      <a:pt x="1478" y="45"/>
                    </a:lnTo>
                    <a:lnTo>
                      <a:pt x="1468" y="49"/>
                    </a:lnTo>
                    <a:lnTo>
                      <a:pt x="1288" y="52"/>
                    </a:lnTo>
                    <a:lnTo>
                      <a:pt x="1108" y="57"/>
                    </a:lnTo>
                    <a:lnTo>
                      <a:pt x="928" y="64"/>
                    </a:lnTo>
                    <a:lnTo>
                      <a:pt x="748" y="66"/>
                    </a:lnTo>
                    <a:lnTo>
                      <a:pt x="567" y="61"/>
                    </a:lnTo>
                    <a:lnTo>
                      <a:pt x="384" y="52"/>
                    </a:lnTo>
                    <a:lnTo>
                      <a:pt x="202" y="43"/>
                    </a:lnTo>
                    <a:lnTo>
                      <a:pt x="19" y="40"/>
                    </a:lnTo>
                    <a:lnTo>
                      <a:pt x="8" y="36"/>
                    </a:lnTo>
                    <a:lnTo>
                      <a:pt x="1" y="29"/>
                    </a:lnTo>
                    <a:lnTo>
                      <a:pt x="0" y="21"/>
                    </a:lnTo>
                    <a:lnTo>
                      <a:pt x="1" y="10"/>
                    </a:lnTo>
                    <a:lnTo>
                      <a:pt x="8"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01" name="Freeform 307"/>
              <p:cNvSpPr>
                <a:spLocks noEditPoints="1"/>
              </p:cNvSpPr>
              <p:nvPr/>
            </p:nvSpPr>
            <p:spPr bwMode="auto">
              <a:xfrm>
                <a:off x="3608" y="2566"/>
                <a:ext cx="1768" cy="98"/>
              </a:xfrm>
              <a:custGeom>
                <a:avLst/>
                <a:gdLst/>
                <a:ahLst/>
                <a:cxnLst>
                  <a:cxn ang="0">
                    <a:pos x="40" y="45"/>
                  </a:cxn>
                  <a:cxn ang="0">
                    <a:pos x="37" y="54"/>
                  </a:cxn>
                  <a:cxn ang="0">
                    <a:pos x="38" y="52"/>
                  </a:cxn>
                  <a:cxn ang="0">
                    <a:pos x="40" y="49"/>
                  </a:cxn>
                  <a:cxn ang="0">
                    <a:pos x="40" y="45"/>
                  </a:cxn>
                  <a:cxn ang="0">
                    <a:pos x="211" y="0"/>
                  </a:cxn>
                  <a:cxn ang="0">
                    <a:pos x="405" y="0"/>
                  </a:cxn>
                  <a:cxn ang="0">
                    <a:pos x="810" y="10"/>
                  </a:cxn>
                  <a:cxn ang="0">
                    <a:pos x="1215" y="26"/>
                  </a:cxn>
                  <a:cxn ang="0">
                    <a:pos x="1571" y="44"/>
                  </a:cxn>
                  <a:cxn ang="0">
                    <a:pos x="1749" y="58"/>
                  </a:cxn>
                  <a:cxn ang="0">
                    <a:pos x="1759" y="61"/>
                  </a:cxn>
                  <a:cxn ang="0">
                    <a:pos x="1766" y="70"/>
                  </a:cxn>
                  <a:cxn ang="0">
                    <a:pos x="1768" y="79"/>
                  </a:cxn>
                  <a:cxn ang="0">
                    <a:pos x="1766" y="89"/>
                  </a:cxn>
                  <a:cxn ang="0">
                    <a:pos x="1759" y="96"/>
                  </a:cxn>
                  <a:cxn ang="0">
                    <a:pos x="1749" y="98"/>
                  </a:cxn>
                  <a:cxn ang="0">
                    <a:pos x="1599" y="86"/>
                  </a:cxn>
                  <a:cxn ang="0">
                    <a:pos x="1299" y="72"/>
                  </a:cxn>
                  <a:cxn ang="0">
                    <a:pos x="892" y="54"/>
                  </a:cxn>
                  <a:cxn ang="0">
                    <a:pos x="485" y="42"/>
                  </a:cxn>
                  <a:cxn ang="0">
                    <a:pos x="326" y="40"/>
                  </a:cxn>
                  <a:cxn ang="0">
                    <a:pos x="166" y="42"/>
                  </a:cxn>
                  <a:cxn ang="0">
                    <a:pos x="66" y="49"/>
                  </a:cxn>
                  <a:cxn ang="0">
                    <a:pos x="38" y="54"/>
                  </a:cxn>
                  <a:cxn ang="0">
                    <a:pos x="37" y="54"/>
                  </a:cxn>
                  <a:cxn ang="0">
                    <a:pos x="37" y="56"/>
                  </a:cxn>
                  <a:cxn ang="0">
                    <a:pos x="30" y="63"/>
                  </a:cxn>
                  <a:cxn ang="0">
                    <a:pos x="21" y="65"/>
                  </a:cxn>
                  <a:cxn ang="0">
                    <a:pos x="10" y="63"/>
                  </a:cxn>
                  <a:cxn ang="0">
                    <a:pos x="3" y="56"/>
                  </a:cxn>
                  <a:cxn ang="0">
                    <a:pos x="0" y="45"/>
                  </a:cxn>
                  <a:cxn ang="0">
                    <a:pos x="3" y="31"/>
                  </a:cxn>
                  <a:cxn ang="0">
                    <a:pos x="14" y="21"/>
                  </a:cxn>
                  <a:cxn ang="0">
                    <a:pos x="30" y="14"/>
                  </a:cxn>
                  <a:cxn ang="0">
                    <a:pos x="47" y="10"/>
                  </a:cxn>
                  <a:cxn ang="0">
                    <a:pos x="68" y="7"/>
                  </a:cxn>
                  <a:cxn ang="0">
                    <a:pos x="87" y="5"/>
                  </a:cxn>
                  <a:cxn ang="0">
                    <a:pos x="115" y="5"/>
                  </a:cxn>
                  <a:cxn ang="0">
                    <a:pos x="211" y="0"/>
                  </a:cxn>
                </a:cxnLst>
                <a:rect l="0" t="0" r="r" b="b"/>
                <a:pathLst>
                  <a:path w="1768" h="98">
                    <a:moveTo>
                      <a:pt x="40" y="45"/>
                    </a:moveTo>
                    <a:lnTo>
                      <a:pt x="37" y="54"/>
                    </a:lnTo>
                    <a:lnTo>
                      <a:pt x="38" y="52"/>
                    </a:lnTo>
                    <a:lnTo>
                      <a:pt x="40" y="49"/>
                    </a:lnTo>
                    <a:lnTo>
                      <a:pt x="40" y="45"/>
                    </a:lnTo>
                    <a:close/>
                    <a:moveTo>
                      <a:pt x="211" y="0"/>
                    </a:moveTo>
                    <a:lnTo>
                      <a:pt x="405" y="0"/>
                    </a:lnTo>
                    <a:lnTo>
                      <a:pt x="810" y="10"/>
                    </a:lnTo>
                    <a:lnTo>
                      <a:pt x="1215" y="26"/>
                    </a:lnTo>
                    <a:lnTo>
                      <a:pt x="1571" y="44"/>
                    </a:lnTo>
                    <a:lnTo>
                      <a:pt x="1749" y="58"/>
                    </a:lnTo>
                    <a:lnTo>
                      <a:pt x="1759" y="61"/>
                    </a:lnTo>
                    <a:lnTo>
                      <a:pt x="1766" y="70"/>
                    </a:lnTo>
                    <a:lnTo>
                      <a:pt x="1768" y="79"/>
                    </a:lnTo>
                    <a:lnTo>
                      <a:pt x="1766" y="89"/>
                    </a:lnTo>
                    <a:lnTo>
                      <a:pt x="1759" y="96"/>
                    </a:lnTo>
                    <a:lnTo>
                      <a:pt x="1749" y="98"/>
                    </a:lnTo>
                    <a:lnTo>
                      <a:pt x="1599" y="86"/>
                    </a:lnTo>
                    <a:lnTo>
                      <a:pt x="1299" y="72"/>
                    </a:lnTo>
                    <a:lnTo>
                      <a:pt x="892" y="54"/>
                    </a:lnTo>
                    <a:lnTo>
                      <a:pt x="485" y="42"/>
                    </a:lnTo>
                    <a:lnTo>
                      <a:pt x="326" y="40"/>
                    </a:lnTo>
                    <a:lnTo>
                      <a:pt x="166" y="42"/>
                    </a:lnTo>
                    <a:lnTo>
                      <a:pt x="66" y="49"/>
                    </a:lnTo>
                    <a:lnTo>
                      <a:pt x="38" y="54"/>
                    </a:lnTo>
                    <a:lnTo>
                      <a:pt x="37" y="54"/>
                    </a:lnTo>
                    <a:lnTo>
                      <a:pt x="37" y="56"/>
                    </a:lnTo>
                    <a:lnTo>
                      <a:pt x="30" y="63"/>
                    </a:lnTo>
                    <a:lnTo>
                      <a:pt x="21" y="65"/>
                    </a:lnTo>
                    <a:lnTo>
                      <a:pt x="10" y="63"/>
                    </a:lnTo>
                    <a:lnTo>
                      <a:pt x="3" y="56"/>
                    </a:lnTo>
                    <a:lnTo>
                      <a:pt x="0" y="45"/>
                    </a:lnTo>
                    <a:lnTo>
                      <a:pt x="3" y="31"/>
                    </a:lnTo>
                    <a:lnTo>
                      <a:pt x="14" y="21"/>
                    </a:lnTo>
                    <a:lnTo>
                      <a:pt x="30" y="14"/>
                    </a:lnTo>
                    <a:lnTo>
                      <a:pt x="47" y="10"/>
                    </a:lnTo>
                    <a:lnTo>
                      <a:pt x="68" y="7"/>
                    </a:lnTo>
                    <a:lnTo>
                      <a:pt x="87" y="5"/>
                    </a:lnTo>
                    <a:lnTo>
                      <a:pt x="115" y="5"/>
                    </a:lnTo>
                    <a:lnTo>
                      <a:pt x="21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02" name="Freeform 308"/>
              <p:cNvSpPr>
                <a:spLocks/>
              </p:cNvSpPr>
              <p:nvPr/>
            </p:nvSpPr>
            <p:spPr bwMode="auto">
              <a:xfrm>
                <a:off x="1517" y="1863"/>
                <a:ext cx="4240" cy="775"/>
              </a:xfrm>
              <a:custGeom>
                <a:avLst/>
                <a:gdLst/>
                <a:ahLst/>
                <a:cxnLst>
                  <a:cxn ang="0">
                    <a:pos x="1337" y="1"/>
                  </a:cxn>
                  <a:cxn ang="0">
                    <a:pos x="1648" y="21"/>
                  </a:cxn>
                  <a:cxn ang="0">
                    <a:pos x="2108" y="77"/>
                  </a:cxn>
                  <a:cxn ang="0">
                    <a:pos x="2501" y="108"/>
                  </a:cxn>
                  <a:cxn ang="0">
                    <a:pos x="2894" y="124"/>
                  </a:cxn>
                  <a:cxn ang="0">
                    <a:pos x="3377" y="147"/>
                  </a:cxn>
                  <a:cxn ang="0">
                    <a:pos x="3723" y="164"/>
                  </a:cxn>
                  <a:cxn ang="0">
                    <a:pos x="3929" y="190"/>
                  </a:cxn>
                  <a:cxn ang="0">
                    <a:pos x="4009" y="210"/>
                  </a:cxn>
                  <a:cxn ang="0">
                    <a:pos x="4086" y="243"/>
                  </a:cxn>
                  <a:cxn ang="0">
                    <a:pos x="4149" y="295"/>
                  </a:cxn>
                  <a:cxn ang="0">
                    <a:pos x="4203" y="386"/>
                  </a:cxn>
                  <a:cxn ang="0">
                    <a:pos x="4233" y="489"/>
                  </a:cxn>
                  <a:cxn ang="0">
                    <a:pos x="4240" y="570"/>
                  </a:cxn>
                  <a:cxn ang="0">
                    <a:pos x="4236" y="703"/>
                  </a:cxn>
                  <a:cxn ang="0">
                    <a:pos x="4226" y="766"/>
                  </a:cxn>
                  <a:cxn ang="0">
                    <a:pos x="4208" y="775"/>
                  </a:cxn>
                  <a:cxn ang="0">
                    <a:pos x="4191" y="766"/>
                  </a:cxn>
                  <a:cxn ang="0">
                    <a:pos x="4194" y="705"/>
                  </a:cxn>
                  <a:cxn ang="0">
                    <a:pos x="4201" y="598"/>
                  </a:cxn>
                  <a:cxn ang="0">
                    <a:pos x="4191" y="491"/>
                  </a:cxn>
                  <a:cxn ang="0">
                    <a:pos x="4161" y="392"/>
                  </a:cxn>
                  <a:cxn ang="0">
                    <a:pos x="4123" y="330"/>
                  </a:cxn>
                  <a:cxn ang="0">
                    <a:pos x="4072" y="283"/>
                  </a:cxn>
                  <a:cxn ang="0">
                    <a:pos x="3990" y="246"/>
                  </a:cxn>
                  <a:cxn ang="0">
                    <a:pos x="3880" y="222"/>
                  </a:cxn>
                  <a:cxn ang="0">
                    <a:pos x="3672" y="201"/>
                  </a:cxn>
                  <a:cxn ang="0">
                    <a:pos x="3367" y="185"/>
                  </a:cxn>
                  <a:cxn ang="0">
                    <a:pos x="2815" y="161"/>
                  </a:cxn>
                  <a:cxn ang="0">
                    <a:pos x="2423" y="143"/>
                  </a:cxn>
                  <a:cxn ang="0">
                    <a:pos x="2032" y="106"/>
                  </a:cxn>
                  <a:cxn ang="0">
                    <a:pos x="1648" y="63"/>
                  </a:cxn>
                  <a:cxn ang="0">
                    <a:pos x="1260" y="40"/>
                  </a:cxn>
                  <a:cxn ang="0">
                    <a:pos x="736" y="52"/>
                  </a:cxn>
                  <a:cxn ang="0">
                    <a:pos x="351" y="56"/>
                  </a:cxn>
                  <a:cxn ang="0">
                    <a:pos x="167" y="52"/>
                  </a:cxn>
                  <a:cxn ang="0">
                    <a:pos x="87" y="57"/>
                  </a:cxn>
                  <a:cxn ang="0">
                    <a:pos x="49" y="66"/>
                  </a:cxn>
                  <a:cxn ang="0">
                    <a:pos x="24" y="82"/>
                  </a:cxn>
                  <a:cxn ang="0">
                    <a:pos x="5" y="77"/>
                  </a:cxn>
                  <a:cxn ang="0">
                    <a:pos x="0" y="59"/>
                  </a:cxn>
                  <a:cxn ang="0">
                    <a:pos x="26" y="33"/>
                  </a:cxn>
                  <a:cxn ang="0">
                    <a:pos x="78" y="17"/>
                  </a:cxn>
                  <a:cxn ang="0">
                    <a:pos x="133" y="14"/>
                  </a:cxn>
                  <a:cxn ang="0">
                    <a:pos x="325" y="15"/>
                  </a:cxn>
                  <a:cxn ang="0">
                    <a:pos x="595" y="17"/>
                  </a:cxn>
                  <a:cxn ang="0">
                    <a:pos x="867" y="8"/>
                  </a:cxn>
                  <a:cxn ang="0">
                    <a:pos x="1180" y="0"/>
                  </a:cxn>
                </a:cxnLst>
                <a:rect l="0" t="0" r="r" b="b"/>
                <a:pathLst>
                  <a:path w="4240" h="775">
                    <a:moveTo>
                      <a:pt x="1180" y="0"/>
                    </a:moveTo>
                    <a:lnTo>
                      <a:pt x="1337" y="1"/>
                    </a:lnTo>
                    <a:lnTo>
                      <a:pt x="1492" y="8"/>
                    </a:lnTo>
                    <a:lnTo>
                      <a:pt x="1648" y="21"/>
                    </a:lnTo>
                    <a:lnTo>
                      <a:pt x="1801" y="38"/>
                    </a:lnTo>
                    <a:lnTo>
                      <a:pt x="2108" y="77"/>
                    </a:lnTo>
                    <a:lnTo>
                      <a:pt x="2306" y="96"/>
                    </a:lnTo>
                    <a:lnTo>
                      <a:pt x="2501" y="108"/>
                    </a:lnTo>
                    <a:lnTo>
                      <a:pt x="2698" y="117"/>
                    </a:lnTo>
                    <a:lnTo>
                      <a:pt x="2894" y="124"/>
                    </a:lnTo>
                    <a:lnTo>
                      <a:pt x="3136" y="133"/>
                    </a:lnTo>
                    <a:lnTo>
                      <a:pt x="3377" y="147"/>
                    </a:lnTo>
                    <a:lnTo>
                      <a:pt x="3618" y="159"/>
                    </a:lnTo>
                    <a:lnTo>
                      <a:pt x="3723" y="164"/>
                    </a:lnTo>
                    <a:lnTo>
                      <a:pt x="3826" y="175"/>
                    </a:lnTo>
                    <a:lnTo>
                      <a:pt x="3929" y="190"/>
                    </a:lnTo>
                    <a:lnTo>
                      <a:pt x="3969" y="199"/>
                    </a:lnTo>
                    <a:lnTo>
                      <a:pt x="4009" y="210"/>
                    </a:lnTo>
                    <a:lnTo>
                      <a:pt x="4049" y="224"/>
                    </a:lnTo>
                    <a:lnTo>
                      <a:pt x="4086" y="243"/>
                    </a:lnTo>
                    <a:lnTo>
                      <a:pt x="4119" y="266"/>
                    </a:lnTo>
                    <a:lnTo>
                      <a:pt x="4149" y="295"/>
                    </a:lnTo>
                    <a:lnTo>
                      <a:pt x="4180" y="339"/>
                    </a:lnTo>
                    <a:lnTo>
                      <a:pt x="4203" y="386"/>
                    </a:lnTo>
                    <a:lnTo>
                      <a:pt x="4220" y="437"/>
                    </a:lnTo>
                    <a:lnTo>
                      <a:pt x="4233" y="489"/>
                    </a:lnTo>
                    <a:lnTo>
                      <a:pt x="4238" y="542"/>
                    </a:lnTo>
                    <a:lnTo>
                      <a:pt x="4240" y="570"/>
                    </a:lnTo>
                    <a:lnTo>
                      <a:pt x="4240" y="650"/>
                    </a:lnTo>
                    <a:lnTo>
                      <a:pt x="4236" y="703"/>
                    </a:lnTo>
                    <a:lnTo>
                      <a:pt x="4231" y="755"/>
                    </a:lnTo>
                    <a:lnTo>
                      <a:pt x="4226" y="766"/>
                    </a:lnTo>
                    <a:lnTo>
                      <a:pt x="4219" y="773"/>
                    </a:lnTo>
                    <a:lnTo>
                      <a:pt x="4208" y="775"/>
                    </a:lnTo>
                    <a:lnTo>
                      <a:pt x="4198" y="773"/>
                    </a:lnTo>
                    <a:lnTo>
                      <a:pt x="4191" y="766"/>
                    </a:lnTo>
                    <a:lnTo>
                      <a:pt x="4189" y="755"/>
                    </a:lnTo>
                    <a:lnTo>
                      <a:pt x="4194" y="705"/>
                    </a:lnTo>
                    <a:lnTo>
                      <a:pt x="4199" y="650"/>
                    </a:lnTo>
                    <a:lnTo>
                      <a:pt x="4201" y="598"/>
                    </a:lnTo>
                    <a:lnTo>
                      <a:pt x="4198" y="544"/>
                    </a:lnTo>
                    <a:lnTo>
                      <a:pt x="4191" y="491"/>
                    </a:lnTo>
                    <a:lnTo>
                      <a:pt x="4179" y="441"/>
                    </a:lnTo>
                    <a:lnTo>
                      <a:pt x="4161" y="392"/>
                    </a:lnTo>
                    <a:lnTo>
                      <a:pt x="4144" y="360"/>
                    </a:lnTo>
                    <a:lnTo>
                      <a:pt x="4123" y="330"/>
                    </a:lnTo>
                    <a:lnTo>
                      <a:pt x="4100" y="304"/>
                    </a:lnTo>
                    <a:lnTo>
                      <a:pt x="4072" y="283"/>
                    </a:lnTo>
                    <a:lnTo>
                      <a:pt x="4041" y="266"/>
                    </a:lnTo>
                    <a:lnTo>
                      <a:pt x="3990" y="246"/>
                    </a:lnTo>
                    <a:lnTo>
                      <a:pt x="3936" y="232"/>
                    </a:lnTo>
                    <a:lnTo>
                      <a:pt x="3880" y="222"/>
                    </a:lnTo>
                    <a:lnTo>
                      <a:pt x="3826" y="215"/>
                    </a:lnTo>
                    <a:lnTo>
                      <a:pt x="3672" y="201"/>
                    </a:lnTo>
                    <a:lnTo>
                      <a:pt x="3520" y="192"/>
                    </a:lnTo>
                    <a:lnTo>
                      <a:pt x="3367" y="185"/>
                    </a:lnTo>
                    <a:lnTo>
                      <a:pt x="3091" y="171"/>
                    </a:lnTo>
                    <a:lnTo>
                      <a:pt x="2815" y="161"/>
                    </a:lnTo>
                    <a:lnTo>
                      <a:pt x="2620" y="154"/>
                    </a:lnTo>
                    <a:lnTo>
                      <a:pt x="2423" y="143"/>
                    </a:lnTo>
                    <a:lnTo>
                      <a:pt x="2227" y="127"/>
                    </a:lnTo>
                    <a:lnTo>
                      <a:pt x="2032" y="106"/>
                    </a:lnTo>
                    <a:lnTo>
                      <a:pt x="1840" y="84"/>
                    </a:lnTo>
                    <a:lnTo>
                      <a:pt x="1648" y="63"/>
                    </a:lnTo>
                    <a:lnTo>
                      <a:pt x="1454" y="47"/>
                    </a:lnTo>
                    <a:lnTo>
                      <a:pt x="1260" y="40"/>
                    </a:lnTo>
                    <a:lnTo>
                      <a:pt x="998" y="43"/>
                    </a:lnTo>
                    <a:lnTo>
                      <a:pt x="736" y="52"/>
                    </a:lnTo>
                    <a:lnTo>
                      <a:pt x="475" y="57"/>
                    </a:lnTo>
                    <a:lnTo>
                      <a:pt x="351" y="56"/>
                    </a:lnTo>
                    <a:lnTo>
                      <a:pt x="229" y="52"/>
                    </a:lnTo>
                    <a:lnTo>
                      <a:pt x="167" y="52"/>
                    </a:lnTo>
                    <a:lnTo>
                      <a:pt x="106" y="56"/>
                    </a:lnTo>
                    <a:lnTo>
                      <a:pt x="87" y="57"/>
                    </a:lnTo>
                    <a:lnTo>
                      <a:pt x="66" y="61"/>
                    </a:lnTo>
                    <a:lnTo>
                      <a:pt x="49" y="66"/>
                    </a:lnTo>
                    <a:lnTo>
                      <a:pt x="33" y="77"/>
                    </a:lnTo>
                    <a:lnTo>
                      <a:pt x="24" y="82"/>
                    </a:lnTo>
                    <a:lnTo>
                      <a:pt x="14" y="82"/>
                    </a:lnTo>
                    <a:lnTo>
                      <a:pt x="5" y="77"/>
                    </a:lnTo>
                    <a:lnTo>
                      <a:pt x="0" y="68"/>
                    </a:lnTo>
                    <a:lnTo>
                      <a:pt x="0" y="59"/>
                    </a:lnTo>
                    <a:lnTo>
                      <a:pt x="5" y="49"/>
                    </a:lnTo>
                    <a:lnTo>
                      <a:pt x="26" y="33"/>
                    </a:lnTo>
                    <a:lnTo>
                      <a:pt x="51" y="22"/>
                    </a:lnTo>
                    <a:lnTo>
                      <a:pt x="78" y="17"/>
                    </a:lnTo>
                    <a:lnTo>
                      <a:pt x="106" y="15"/>
                    </a:lnTo>
                    <a:lnTo>
                      <a:pt x="133" y="14"/>
                    </a:lnTo>
                    <a:lnTo>
                      <a:pt x="229" y="12"/>
                    </a:lnTo>
                    <a:lnTo>
                      <a:pt x="325" y="15"/>
                    </a:lnTo>
                    <a:lnTo>
                      <a:pt x="459" y="19"/>
                    </a:lnTo>
                    <a:lnTo>
                      <a:pt x="595" y="17"/>
                    </a:lnTo>
                    <a:lnTo>
                      <a:pt x="731" y="14"/>
                    </a:lnTo>
                    <a:lnTo>
                      <a:pt x="867" y="8"/>
                    </a:lnTo>
                    <a:lnTo>
                      <a:pt x="1023" y="3"/>
                    </a:lnTo>
                    <a:lnTo>
                      <a:pt x="118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03" name="Freeform 309"/>
              <p:cNvSpPr>
                <a:spLocks/>
              </p:cNvSpPr>
              <p:nvPr/>
            </p:nvSpPr>
            <p:spPr bwMode="auto">
              <a:xfrm>
                <a:off x="5338" y="2632"/>
                <a:ext cx="71" cy="273"/>
              </a:xfrm>
              <a:custGeom>
                <a:avLst/>
                <a:gdLst/>
                <a:ahLst/>
                <a:cxnLst>
                  <a:cxn ang="0">
                    <a:pos x="15" y="0"/>
                  </a:cxn>
                  <a:cxn ang="0">
                    <a:pos x="24" y="0"/>
                  </a:cxn>
                  <a:cxn ang="0">
                    <a:pos x="33" y="4"/>
                  </a:cxn>
                  <a:cxn ang="0">
                    <a:pos x="38" y="14"/>
                  </a:cxn>
                  <a:cxn ang="0">
                    <a:pos x="47" y="51"/>
                  </a:cxn>
                  <a:cxn ang="0">
                    <a:pos x="57" y="88"/>
                  </a:cxn>
                  <a:cxn ang="0">
                    <a:pos x="66" y="121"/>
                  </a:cxn>
                  <a:cxn ang="0">
                    <a:pos x="71" y="156"/>
                  </a:cxn>
                  <a:cxn ang="0">
                    <a:pos x="71" y="189"/>
                  </a:cxn>
                  <a:cxn ang="0">
                    <a:pos x="66" y="226"/>
                  </a:cxn>
                  <a:cxn ang="0">
                    <a:pos x="52" y="263"/>
                  </a:cxn>
                  <a:cxn ang="0">
                    <a:pos x="45" y="272"/>
                  </a:cxn>
                  <a:cxn ang="0">
                    <a:pos x="36" y="273"/>
                  </a:cxn>
                  <a:cxn ang="0">
                    <a:pos x="28" y="272"/>
                  </a:cxn>
                  <a:cxn ang="0">
                    <a:pos x="19" y="265"/>
                  </a:cxn>
                  <a:cxn ang="0">
                    <a:pos x="15" y="254"/>
                  </a:cxn>
                  <a:cxn ang="0">
                    <a:pos x="17" y="244"/>
                  </a:cxn>
                  <a:cxn ang="0">
                    <a:pos x="29" y="210"/>
                  </a:cxn>
                  <a:cxn ang="0">
                    <a:pos x="33" y="179"/>
                  </a:cxn>
                  <a:cxn ang="0">
                    <a:pos x="31" y="149"/>
                  </a:cxn>
                  <a:cxn ang="0">
                    <a:pos x="26" y="118"/>
                  </a:cxn>
                  <a:cxn ang="0">
                    <a:pos x="17" y="88"/>
                  </a:cxn>
                  <a:cxn ang="0">
                    <a:pos x="0" y="25"/>
                  </a:cxn>
                  <a:cxn ang="0">
                    <a:pos x="0" y="13"/>
                  </a:cxn>
                  <a:cxn ang="0">
                    <a:pos x="7" y="4"/>
                  </a:cxn>
                  <a:cxn ang="0">
                    <a:pos x="15" y="0"/>
                  </a:cxn>
                </a:cxnLst>
                <a:rect l="0" t="0" r="r" b="b"/>
                <a:pathLst>
                  <a:path w="71" h="273">
                    <a:moveTo>
                      <a:pt x="15" y="0"/>
                    </a:moveTo>
                    <a:lnTo>
                      <a:pt x="24" y="0"/>
                    </a:lnTo>
                    <a:lnTo>
                      <a:pt x="33" y="4"/>
                    </a:lnTo>
                    <a:lnTo>
                      <a:pt x="38" y="14"/>
                    </a:lnTo>
                    <a:lnTo>
                      <a:pt x="47" y="51"/>
                    </a:lnTo>
                    <a:lnTo>
                      <a:pt x="57" y="88"/>
                    </a:lnTo>
                    <a:lnTo>
                      <a:pt x="66" y="121"/>
                    </a:lnTo>
                    <a:lnTo>
                      <a:pt x="71" y="156"/>
                    </a:lnTo>
                    <a:lnTo>
                      <a:pt x="71" y="189"/>
                    </a:lnTo>
                    <a:lnTo>
                      <a:pt x="66" y="226"/>
                    </a:lnTo>
                    <a:lnTo>
                      <a:pt x="52" y="263"/>
                    </a:lnTo>
                    <a:lnTo>
                      <a:pt x="45" y="272"/>
                    </a:lnTo>
                    <a:lnTo>
                      <a:pt x="36" y="273"/>
                    </a:lnTo>
                    <a:lnTo>
                      <a:pt x="28" y="272"/>
                    </a:lnTo>
                    <a:lnTo>
                      <a:pt x="19" y="265"/>
                    </a:lnTo>
                    <a:lnTo>
                      <a:pt x="15" y="254"/>
                    </a:lnTo>
                    <a:lnTo>
                      <a:pt x="17" y="244"/>
                    </a:lnTo>
                    <a:lnTo>
                      <a:pt x="29" y="210"/>
                    </a:lnTo>
                    <a:lnTo>
                      <a:pt x="33" y="179"/>
                    </a:lnTo>
                    <a:lnTo>
                      <a:pt x="31" y="149"/>
                    </a:lnTo>
                    <a:lnTo>
                      <a:pt x="26" y="118"/>
                    </a:lnTo>
                    <a:lnTo>
                      <a:pt x="17" y="88"/>
                    </a:lnTo>
                    <a:lnTo>
                      <a:pt x="0" y="25"/>
                    </a:lnTo>
                    <a:lnTo>
                      <a:pt x="0" y="13"/>
                    </a:lnTo>
                    <a:lnTo>
                      <a:pt x="7" y="4"/>
                    </a:lnTo>
                    <a:lnTo>
                      <a:pt x="1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04" name="Freeform 310"/>
              <p:cNvSpPr>
                <a:spLocks/>
              </p:cNvSpPr>
              <p:nvPr/>
            </p:nvSpPr>
            <p:spPr bwMode="auto">
              <a:xfrm>
                <a:off x="5350" y="2599"/>
                <a:ext cx="380" cy="402"/>
              </a:xfrm>
              <a:custGeom>
                <a:avLst/>
                <a:gdLst/>
                <a:ahLst/>
                <a:cxnLst>
                  <a:cxn ang="0">
                    <a:pos x="356" y="0"/>
                  </a:cxn>
                  <a:cxn ang="0">
                    <a:pos x="365" y="2"/>
                  </a:cxn>
                  <a:cxn ang="0">
                    <a:pos x="373" y="5"/>
                  </a:cxn>
                  <a:cxn ang="0">
                    <a:pos x="380" y="14"/>
                  </a:cxn>
                  <a:cxn ang="0">
                    <a:pos x="380" y="25"/>
                  </a:cxn>
                  <a:cxn ang="0">
                    <a:pos x="363" y="77"/>
                  </a:cxn>
                  <a:cxn ang="0">
                    <a:pos x="337" y="126"/>
                  </a:cxn>
                  <a:cxn ang="0">
                    <a:pos x="305" y="173"/>
                  </a:cxn>
                  <a:cxn ang="0">
                    <a:pos x="272" y="219"/>
                  </a:cxn>
                  <a:cxn ang="0">
                    <a:pos x="236" y="259"/>
                  </a:cxn>
                  <a:cxn ang="0">
                    <a:pos x="208" y="291"/>
                  </a:cxn>
                  <a:cxn ang="0">
                    <a:pos x="141" y="350"/>
                  </a:cxn>
                  <a:cxn ang="0">
                    <a:pos x="105" y="375"/>
                  </a:cxn>
                  <a:cxn ang="0">
                    <a:pos x="65" y="394"/>
                  </a:cxn>
                  <a:cxn ang="0">
                    <a:pos x="23" y="402"/>
                  </a:cxn>
                  <a:cxn ang="0">
                    <a:pos x="17" y="402"/>
                  </a:cxn>
                  <a:cxn ang="0">
                    <a:pos x="14" y="401"/>
                  </a:cxn>
                  <a:cxn ang="0">
                    <a:pos x="9" y="397"/>
                  </a:cxn>
                  <a:cxn ang="0">
                    <a:pos x="5" y="392"/>
                  </a:cxn>
                  <a:cxn ang="0">
                    <a:pos x="3" y="389"/>
                  </a:cxn>
                  <a:cxn ang="0">
                    <a:pos x="0" y="345"/>
                  </a:cxn>
                  <a:cxn ang="0">
                    <a:pos x="7" y="301"/>
                  </a:cxn>
                  <a:cxn ang="0">
                    <a:pos x="21" y="259"/>
                  </a:cxn>
                  <a:cxn ang="0">
                    <a:pos x="28" y="250"/>
                  </a:cxn>
                  <a:cxn ang="0">
                    <a:pos x="38" y="249"/>
                  </a:cxn>
                  <a:cxn ang="0">
                    <a:pos x="47" y="252"/>
                  </a:cxn>
                  <a:cxn ang="0">
                    <a:pos x="54" y="259"/>
                  </a:cxn>
                  <a:cxn ang="0">
                    <a:pos x="58" y="270"/>
                  </a:cxn>
                  <a:cxn ang="0">
                    <a:pos x="56" y="280"/>
                  </a:cxn>
                  <a:cxn ang="0">
                    <a:pos x="45" y="312"/>
                  </a:cxn>
                  <a:cxn ang="0">
                    <a:pos x="40" y="345"/>
                  </a:cxn>
                  <a:cxn ang="0">
                    <a:pos x="40" y="359"/>
                  </a:cxn>
                  <a:cxn ang="0">
                    <a:pos x="59" y="354"/>
                  </a:cxn>
                  <a:cxn ang="0">
                    <a:pos x="96" y="334"/>
                  </a:cxn>
                  <a:cxn ang="0">
                    <a:pos x="129" y="310"/>
                  </a:cxn>
                  <a:cxn ang="0">
                    <a:pos x="161" y="280"/>
                  </a:cxn>
                  <a:cxn ang="0">
                    <a:pos x="188" y="250"/>
                  </a:cxn>
                  <a:cxn ang="0">
                    <a:pos x="215" y="222"/>
                  </a:cxn>
                  <a:cxn ang="0">
                    <a:pos x="246" y="186"/>
                  </a:cxn>
                  <a:cxn ang="0">
                    <a:pos x="276" y="145"/>
                  </a:cxn>
                  <a:cxn ang="0">
                    <a:pos x="304" y="105"/>
                  </a:cxn>
                  <a:cxn ang="0">
                    <a:pos x="326" y="60"/>
                  </a:cxn>
                  <a:cxn ang="0">
                    <a:pos x="342" y="14"/>
                  </a:cxn>
                  <a:cxn ang="0">
                    <a:pos x="347" y="5"/>
                  </a:cxn>
                  <a:cxn ang="0">
                    <a:pos x="356" y="0"/>
                  </a:cxn>
                </a:cxnLst>
                <a:rect l="0" t="0" r="r" b="b"/>
                <a:pathLst>
                  <a:path w="380" h="402">
                    <a:moveTo>
                      <a:pt x="356" y="0"/>
                    </a:moveTo>
                    <a:lnTo>
                      <a:pt x="365" y="2"/>
                    </a:lnTo>
                    <a:lnTo>
                      <a:pt x="373" y="5"/>
                    </a:lnTo>
                    <a:lnTo>
                      <a:pt x="380" y="14"/>
                    </a:lnTo>
                    <a:lnTo>
                      <a:pt x="380" y="25"/>
                    </a:lnTo>
                    <a:lnTo>
                      <a:pt x="363" y="77"/>
                    </a:lnTo>
                    <a:lnTo>
                      <a:pt x="337" y="126"/>
                    </a:lnTo>
                    <a:lnTo>
                      <a:pt x="305" y="173"/>
                    </a:lnTo>
                    <a:lnTo>
                      <a:pt x="272" y="219"/>
                    </a:lnTo>
                    <a:lnTo>
                      <a:pt x="236" y="259"/>
                    </a:lnTo>
                    <a:lnTo>
                      <a:pt x="208" y="291"/>
                    </a:lnTo>
                    <a:lnTo>
                      <a:pt x="141" y="350"/>
                    </a:lnTo>
                    <a:lnTo>
                      <a:pt x="105" y="375"/>
                    </a:lnTo>
                    <a:lnTo>
                      <a:pt x="65" y="394"/>
                    </a:lnTo>
                    <a:lnTo>
                      <a:pt x="23" y="402"/>
                    </a:lnTo>
                    <a:lnTo>
                      <a:pt x="17" y="402"/>
                    </a:lnTo>
                    <a:lnTo>
                      <a:pt x="14" y="401"/>
                    </a:lnTo>
                    <a:lnTo>
                      <a:pt x="9" y="397"/>
                    </a:lnTo>
                    <a:lnTo>
                      <a:pt x="5" y="392"/>
                    </a:lnTo>
                    <a:lnTo>
                      <a:pt x="3" y="389"/>
                    </a:lnTo>
                    <a:lnTo>
                      <a:pt x="0" y="345"/>
                    </a:lnTo>
                    <a:lnTo>
                      <a:pt x="7" y="301"/>
                    </a:lnTo>
                    <a:lnTo>
                      <a:pt x="21" y="259"/>
                    </a:lnTo>
                    <a:lnTo>
                      <a:pt x="28" y="250"/>
                    </a:lnTo>
                    <a:lnTo>
                      <a:pt x="38" y="249"/>
                    </a:lnTo>
                    <a:lnTo>
                      <a:pt x="47" y="252"/>
                    </a:lnTo>
                    <a:lnTo>
                      <a:pt x="54" y="259"/>
                    </a:lnTo>
                    <a:lnTo>
                      <a:pt x="58" y="270"/>
                    </a:lnTo>
                    <a:lnTo>
                      <a:pt x="56" y="280"/>
                    </a:lnTo>
                    <a:lnTo>
                      <a:pt x="45" y="312"/>
                    </a:lnTo>
                    <a:lnTo>
                      <a:pt x="40" y="345"/>
                    </a:lnTo>
                    <a:lnTo>
                      <a:pt x="40" y="359"/>
                    </a:lnTo>
                    <a:lnTo>
                      <a:pt x="59" y="354"/>
                    </a:lnTo>
                    <a:lnTo>
                      <a:pt x="96" y="334"/>
                    </a:lnTo>
                    <a:lnTo>
                      <a:pt x="129" y="310"/>
                    </a:lnTo>
                    <a:lnTo>
                      <a:pt x="161" y="280"/>
                    </a:lnTo>
                    <a:lnTo>
                      <a:pt x="188" y="250"/>
                    </a:lnTo>
                    <a:lnTo>
                      <a:pt x="215" y="222"/>
                    </a:lnTo>
                    <a:lnTo>
                      <a:pt x="246" y="186"/>
                    </a:lnTo>
                    <a:lnTo>
                      <a:pt x="276" y="145"/>
                    </a:lnTo>
                    <a:lnTo>
                      <a:pt x="304" y="105"/>
                    </a:lnTo>
                    <a:lnTo>
                      <a:pt x="326" y="60"/>
                    </a:lnTo>
                    <a:lnTo>
                      <a:pt x="342" y="14"/>
                    </a:lnTo>
                    <a:lnTo>
                      <a:pt x="347" y="5"/>
                    </a:lnTo>
                    <a:lnTo>
                      <a:pt x="35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05" name="Freeform 311"/>
              <p:cNvSpPr>
                <a:spLocks noEditPoints="1"/>
              </p:cNvSpPr>
              <p:nvPr/>
            </p:nvSpPr>
            <p:spPr bwMode="auto">
              <a:xfrm>
                <a:off x="5085" y="2720"/>
                <a:ext cx="209" cy="203"/>
              </a:xfrm>
              <a:custGeom>
                <a:avLst/>
                <a:gdLst/>
                <a:ahLst/>
                <a:cxnLst>
                  <a:cxn ang="0">
                    <a:pos x="83" y="42"/>
                  </a:cxn>
                  <a:cxn ang="0">
                    <a:pos x="82" y="45"/>
                  </a:cxn>
                  <a:cxn ang="0">
                    <a:pos x="64" y="59"/>
                  </a:cxn>
                  <a:cxn ang="0">
                    <a:pos x="50" y="77"/>
                  </a:cxn>
                  <a:cxn ang="0">
                    <a:pos x="40" y="98"/>
                  </a:cxn>
                  <a:cxn ang="0">
                    <a:pos x="38" y="121"/>
                  </a:cxn>
                  <a:cxn ang="0">
                    <a:pos x="43" y="138"/>
                  </a:cxn>
                  <a:cxn ang="0">
                    <a:pos x="52" y="150"/>
                  </a:cxn>
                  <a:cxn ang="0">
                    <a:pos x="66" y="157"/>
                  </a:cxn>
                  <a:cxn ang="0">
                    <a:pos x="82" y="161"/>
                  </a:cxn>
                  <a:cxn ang="0">
                    <a:pos x="97" y="163"/>
                  </a:cxn>
                  <a:cxn ang="0">
                    <a:pos x="115" y="159"/>
                  </a:cxn>
                  <a:cxn ang="0">
                    <a:pos x="146" y="149"/>
                  </a:cxn>
                  <a:cxn ang="0">
                    <a:pos x="158" y="138"/>
                  </a:cxn>
                  <a:cxn ang="0">
                    <a:pos x="169" y="128"/>
                  </a:cxn>
                  <a:cxn ang="0">
                    <a:pos x="171" y="114"/>
                  </a:cxn>
                  <a:cxn ang="0">
                    <a:pos x="165" y="96"/>
                  </a:cxn>
                  <a:cxn ang="0">
                    <a:pos x="148" y="73"/>
                  </a:cxn>
                  <a:cxn ang="0">
                    <a:pos x="125" y="58"/>
                  </a:cxn>
                  <a:cxn ang="0">
                    <a:pos x="101" y="45"/>
                  </a:cxn>
                  <a:cxn ang="0">
                    <a:pos x="83" y="42"/>
                  </a:cxn>
                  <a:cxn ang="0">
                    <a:pos x="83" y="0"/>
                  </a:cxn>
                  <a:cxn ang="0">
                    <a:pos x="106" y="5"/>
                  </a:cxn>
                  <a:cxn ang="0">
                    <a:pos x="129" y="14"/>
                  </a:cxn>
                  <a:cxn ang="0">
                    <a:pos x="151" y="24"/>
                  </a:cxn>
                  <a:cxn ang="0">
                    <a:pos x="172" y="38"/>
                  </a:cxn>
                  <a:cxn ang="0">
                    <a:pos x="190" y="56"/>
                  </a:cxn>
                  <a:cxn ang="0">
                    <a:pos x="202" y="77"/>
                  </a:cxn>
                  <a:cxn ang="0">
                    <a:pos x="209" y="100"/>
                  </a:cxn>
                  <a:cxn ang="0">
                    <a:pos x="209" y="124"/>
                  </a:cxn>
                  <a:cxn ang="0">
                    <a:pos x="204" y="143"/>
                  </a:cxn>
                  <a:cxn ang="0">
                    <a:pos x="193" y="161"/>
                  </a:cxn>
                  <a:cxn ang="0">
                    <a:pos x="178" y="175"/>
                  </a:cxn>
                  <a:cxn ang="0">
                    <a:pos x="160" y="187"/>
                  </a:cxn>
                  <a:cxn ang="0">
                    <a:pos x="139" y="196"/>
                  </a:cxn>
                  <a:cxn ang="0">
                    <a:pos x="117" y="201"/>
                  </a:cxn>
                  <a:cxn ang="0">
                    <a:pos x="90" y="203"/>
                  </a:cxn>
                  <a:cxn ang="0">
                    <a:pos x="64" y="199"/>
                  </a:cxn>
                  <a:cxn ang="0">
                    <a:pos x="41" y="191"/>
                  </a:cxn>
                  <a:cxn ang="0">
                    <a:pos x="21" y="177"/>
                  </a:cxn>
                  <a:cxn ang="0">
                    <a:pos x="7" y="156"/>
                  </a:cxn>
                  <a:cxn ang="0">
                    <a:pos x="0" y="131"/>
                  </a:cxn>
                  <a:cxn ang="0">
                    <a:pos x="1" y="94"/>
                  </a:cxn>
                  <a:cxn ang="0">
                    <a:pos x="12" y="61"/>
                  </a:cxn>
                  <a:cxn ang="0">
                    <a:pos x="33" y="33"/>
                  </a:cxn>
                  <a:cxn ang="0">
                    <a:pos x="61" y="10"/>
                  </a:cxn>
                  <a:cxn ang="0">
                    <a:pos x="64" y="9"/>
                  </a:cxn>
                  <a:cxn ang="0">
                    <a:pos x="64" y="7"/>
                  </a:cxn>
                  <a:cxn ang="0">
                    <a:pos x="73" y="2"/>
                  </a:cxn>
                  <a:cxn ang="0">
                    <a:pos x="83" y="0"/>
                  </a:cxn>
                </a:cxnLst>
                <a:rect l="0" t="0" r="r" b="b"/>
                <a:pathLst>
                  <a:path w="209" h="203">
                    <a:moveTo>
                      <a:pt x="83" y="42"/>
                    </a:moveTo>
                    <a:lnTo>
                      <a:pt x="82" y="45"/>
                    </a:lnTo>
                    <a:lnTo>
                      <a:pt x="64" y="59"/>
                    </a:lnTo>
                    <a:lnTo>
                      <a:pt x="50" y="77"/>
                    </a:lnTo>
                    <a:lnTo>
                      <a:pt x="40" y="98"/>
                    </a:lnTo>
                    <a:lnTo>
                      <a:pt x="38" y="121"/>
                    </a:lnTo>
                    <a:lnTo>
                      <a:pt x="43" y="138"/>
                    </a:lnTo>
                    <a:lnTo>
                      <a:pt x="52" y="150"/>
                    </a:lnTo>
                    <a:lnTo>
                      <a:pt x="66" y="157"/>
                    </a:lnTo>
                    <a:lnTo>
                      <a:pt x="82" y="161"/>
                    </a:lnTo>
                    <a:lnTo>
                      <a:pt x="97" y="163"/>
                    </a:lnTo>
                    <a:lnTo>
                      <a:pt x="115" y="159"/>
                    </a:lnTo>
                    <a:lnTo>
                      <a:pt x="146" y="149"/>
                    </a:lnTo>
                    <a:lnTo>
                      <a:pt x="158" y="138"/>
                    </a:lnTo>
                    <a:lnTo>
                      <a:pt x="169" y="128"/>
                    </a:lnTo>
                    <a:lnTo>
                      <a:pt x="171" y="114"/>
                    </a:lnTo>
                    <a:lnTo>
                      <a:pt x="165" y="96"/>
                    </a:lnTo>
                    <a:lnTo>
                      <a:pt x="148" y="73"/>
                    </a:lnTo>
                    <a:lnTo>
                      <a:pt x="125" y="58"/>
                    </a:lnTo>
                    <a:lnTo>
                      <a:pt x="101" y="45"/>
                    </a:lnTo>
                    <a:lnTo>
                      <a:pt x="83" y="42"/>
                    </a:lnTo>
                    <a:close/>
                    <a:moveTo>
                      <a:pt x="83" y="0"/>
                    </a:moveTo>
                    <a:lnTo>
                      <a:pt x="106" y="5"/>
                    </a:lnTo>
                    <a:lnTo>
                      <a:pt x="129" y="14"/>
                    </a:lnTo>
                    <a:lnTo>
                      <a:pt x="151" y="24"/>
                    </a:lnTo>
                    <a:lnTo>
                      <a:pt x="172" y="38"/>
                    </a:lnTo>
                    <a:lnTo>
                      <a:pt x="190" y="56"/>
                    </a:lnTo>
                    <a:lnTo>
                      <a:pt x="202" y="77"/>
                    </a:lnTo>
                    <a:lnTo>
                      <a:pt x="209" y="100"/>
                    </a:lnTo>
                    <a:lnTo>
                      <a:pt x="209" y="124"/>
                    </a:lnTo>
                    <a:lnTo>
                      <a:pt x="204" y="143"/>
                    </a:lnTo>
                    <a:lnTo>
                      <a:pt x="193" y="161"/>
                    </a:lnTo>
                    <a:lnTo>
                      <a:pt x="178" y="175"/>
                    </a:lnTo>
                    <a:lnTo>
                      <a:pt x="160" y="187"/>
                    </a:lnTo>
                    <a:lnTo>
                      <a:pt x="139" y="196"/>
                    </a:lnTo>
                    <a:lnTo>
                      <a:pt x="117" y="201"/>
                    </a:lnTo>
                    <a:lnTo>
                      <a:pt x="90" y="203"/>
                    </a:lnTo>
                    <a:lnTo>
                      <a:pt x="64" y="199"/>
                    </a:lnTo>
                    <a:lnTo>
                      <a:pt x="41" y="191"/>
                    </a:lnTo>
                    <a:lnTo>
                      <a:pt x="21" y="177"/>
                    </a:lnTo>
                    <a:lnTo>
                      <a:pt x="7" y="156"/>
                    </a:lnTo>
                    <a:lnTo>
                      <a:pt x="0" y="131"/>
                    </a:lnTo>
                    <a:lnTo>
                      <a:pt x="1" y="94"/>
                    </a:lnTo>
                    <a:lnTo>
                      <a:pt x="12" y="61"/>
                    </a:lnTo>
                    <a:lnTo>
                      <a:pt x="33" y="33"/>
                    </a:lnTo>
                    <a:lnTo>
                      <a:pt x="61" y="10"/>
                    </a:lnTo>
                    <a:lnTo>
                      <a:pt x="64" y="9"/>
                    </a:lnTo>
                    <a:lnTo>
                      <a:pt x="64" y="7"/>
                    </a:lnTo>
                    <a:lnTo>
                      <a:pt x="73" y="2"/>
                    </a:lnTo>
                    <a:lnTo>
                      <a:pt x="8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06" name="Freeform 312"/>
              <p:cNvSpPr>
                <a:spLocks/>
              </p:cNvSpPr>
              <p:nvPr/>
            </p:nvSpPr>
            <p:spPr bwMode="auto">
              <a:xfrm>
                <a:off x="3688" y="2979"/>
                <a:ext cx="1760" cy="82"/>
              </a:xfrm>
              <a:custGeom>
                <a:avLst/>
                <a:gdLst/>
                <a:ahLst/>
                <a:cxnLst>
                  <a:cxn ang="0">
                    <a:pos x="14" y="0"/>
                  </a:cxn>
                  <a:cxn ang="0">
                    <a:pos x="25" y="0"/>
                  </a:cxn>
                  <a:cxn ang="0">
                    <a:pos x="108" y="21"/>
                  </a:cxn>
                  <a:cxn ang="0">
                    <a:pos x="194" y="35"/>
                  </a:cxn>
                  <a:cxn ang="0">
                    <a:pos x="279" y="42"/>
                  </a:cxn>
                  <a:cxn ang="0">
                    <a:pos x="367" y="42"/>
                  </a:cxn>
                  <a:cxn ang="0">
                    <a:pos x="454" y="40"/>
                  </a:cxn>
                  <a:cxn ang="0">
                    <a:pos x="541" y="35"/>
                  </a:cxn>
                  <a:cxn ang="0">
                    <a:pos x="629" y="28"/>
                  </a:cxn>
                  <a:cxn ang="0">
                    <a:pos x="714" y="21"/>
                  </a:cxn>
                  <a:cxn ang="0">
                    <a:pos x="800" y="17"/>
                  </a:cxn>
                  <a:cxn ang="0">
                    <a:pos x="952" y="14"/>
                  </a:cxn>
                  <a:cxn ang="0">
                    <a:pos x="1105" y="12"/>
                  </a:cxn>
                  <a:cxn ang="0">
                    <a:pos x="1257" y="12"/>
                  </a:cxn>
                  <a:cxn ang="0">
                    <a:pos x="1500" y="9"/>
                  </a:cxn>
                  <a:cxn ang="0">
                    <a:pos x="1740" y="7"/>
                  </a:cxn>
                  <a:cxn ang="0">
                    <a:pos x="1751" y="10"/>
                  </a:cxn>
                  <a:cxn ang="0">
                    <a:pos x="1758" y="17"/>
                  </a:cxn>
                  <a:cxn ang="0">
                    <a:pos x="1760" y="28"/>
                  </a:cxn>
                  <a:cxn ang="0">
                    <a:pos x="1758" y="36"/>
                  </a:cxn>
                  <a:cxn ang="0">
                    <a:pos x="1751" y="43"/>
                  </a:cxn>
                  <a:cxn ang="0">
                    <a:pos x="1740" y="47"/>
                  </a:cxn>
                  <a:cxn ang="0">
                    <a:pos x="1491" y="49"/>
                  </a:cxn>
                  <a:cxn ang="0">
                    <a:pos x="1241" y="52"/>
                  </a:cxn>
                  <a:cxn ang="0">
                    <a:pos x="1089" y="52"/>
                  </a:cxn>
                  <a:cxn ang="0">
                    <a:pos x="939" y="54"/>
                  </a:cxn>
                  <a:cxn ang="0">
                    <a:pos x="789" y="57"/>
                  </a:cxn>
                  <a:cxn ang="0">
                    <a:pos x="618" y="68"/>
                  </a:cxn>
                  <a:cxn ang="0">
                    <a:pos x="531" y="75"/>
                  </a:cxn>
                  <a:cxn ang="0">
                    <a:pos x="444" y="80"/>
                  </a:cxn>
                  <a:cxn ang="0">
                    <a:pos x="355" y="82"/>
                  </a:cxn>
                  <a:cxn ang="0">
                    <a:pos x="269" y="82"/>
                  </a:cxn>
                  <a:cxn ang="0">
                    <a:pos x="182" y="75"/>
                  </a:cxn>
                  <a:cxn ang="0">
                    <a:pos x="98" y="61"/>
                  </a:cxn>
                  <a:cxn ang="0">
                    <a:pos x="14" y="38"/>
                  </a:cxn>
                  <a:cxn ang="0">
                    <a:pos x="5" y="31"/>
                  </a:cxn>
                  <a:cxn ang="0">
                    <a:pos x="0" y="22"/>
                  </a:cxn>
                  <a:cxn ang="0">
                    <a:pos x="2" y="12"/>
                  </a:cxn>
                  <a:cxn ang="0">
                    <a:pos x="5" y="3"/>
                  </a:cxn>
                  <a:cxn ang="0">
                    <a:pos x="14" y="0"/>
                  </a:cxn>
                </a:cxnLst>
                <a:rect l="0" t="0" r="r" b="b"/>
                <a:pathLst>
                  <a:path w="1760" h="82">
                    <a:moveTo>
                      <a:pt x="14" y="0"/>
                    </a:moveTo>
                    <a:lnTo>
                      <a:pt x="25" y="0"/>
                    </a:lnTo>
                    <a:lnTo>
                      <a:pt x="108" y="21"/>
                    </a:lnTo>
                    <a:lnTo>
                      <a:pt x="194" y="35"/>
                    </a:lnTo>
                    <a:lnTo>
                      <a:pt x="279" y="42"/>
                    </a:lnTo>
                    <a:lnTo>
                      <a:pt x="367" y="42"/>
                    </a:lnTo>
                    <a:lnTo>
                      <a:pt x="454" y="40"/>
                    </a:lnTo>
                    <a:lnTo>
                      <a:pt x="541" y="35"/>
                    </a:lnTo>
                    <a:lnTo>
                      <a:pt x="629" y="28"/>
                    </a:lnTo>
                    <a:lnTo>
                      <a:pt x="714" y="21"/>
                    </a:lnTo>
                    <a:lnTo>
                      <a:pt x="800" y="17"/>
                    </a:lnTo>
                    <a:lnTo>
                      <a:pt x="952" y="14"/>
                    </a:lnTo>
                    <a:lnTo>
                      <a:pt x="1105" y="12"/>
                    </a:lnTo>
                    <a:lnTo>
                      <a:pt x="1257" y="12"/>
                    </a:lnTo>
                    <a:lnTo>
                      <a:pt x="1500" y="9"/>
                    </a:lnTo>
                    <a:lnTo>
                      <a:pt x="1740" y="7"/>
                    </a:lnTo>
                    <a:lnTo>
                      <a:pt x="1751" y="10"/>
                    </a:lnTo>
                    <a:lnTo>
                      <a:pt x="1758" y="17"/>
                    </a:lnTo>
                    <a:lnTo>
                      <a:pt x="1760" y="28"/>
                    </a:lnTo>
                    <a:lnTo>
                      <a:pt x="1758" y="36"/>
                    </a:lnTo>
                    <a:lnTo>
                      <a:pt x="1751" y="43"/>
                    </a:lnTo>
                    <a:lnTo>
                      <a:pt x="1740" y="47"/>
                    </a:lnTo>
                    <a:lnTo>
                      <a:pt x="1491" y="49"/>
                    </a:lnTo>
                    <a:lnTo>
                      <a:pt x="1241" y="52"/>
                    </a:lnTo>
                    <a:lnTo>
                      <a:pt x="1089" y="52"/>
                    </a:lnTo>
                    <a:lnTo>
                      <a:pt x="939" y="54"/>
                    </a:lnTo>
                    <a:lnTo>
                      <a:pt x="789" y="57"/>
                    </a:lnTo>
                    <a:lnTo>
                      <a:pt x="618" y="68"/>
                    </a:lnTo>
                    <a:lnTo>
                      <a:pt x="531" y="75"/>
                    </a:lnTo>
                    <a:lnTo>
                      <a:pt x="444" y="80"/>
                    </a:lnTo>
                    <a:lnTo>
                      <a:pt x="355" y="82"/>
                    </a:lnTo>
                    <a:lnTo>
                      <a:pt x="269" y="82"/>
                    </a:lnTo>
                    <a:lnTo>
                      <a:pt x="182" y="75"/>
                    </a:lnTo>
                    <a:lnTo>
                      <a:pt x="98" y="61"/>
                    </a:lnTo>
                    <a:lnTo>
                      <a:pt x="14" y="38"/>
                    </a:lnTo>
                    <a:lnTo>
                      <a:pt x="5" y="31"/>
                    </a:lnTo>
                    <a:lnTo>
                      <a:pt x="0" y="22"/>
                    </a:lnTo>
                    <a:lnTo>
                      <a:pt x="2" y="12"/>
                    </a:lnTo>
                    <a:lnTo>
                      <a:pt x="5" y="3"/>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07" name="Freeform 313"/>
              <p:cNvSpPr>
                <a:spLocks/>
              </p:cNvSpPr>
              <p:nvPr/>
            </p:nvSpPr>
            <p:spPr bwMode="auto">
              <a:xfrm>
                <a:off x="2442" y="2979"/>
                <a:ext cx="1269" cy="950"/>
              </a:xfrm>
              <a:custGeom>
                <a:avLst/>
                <a:gdLst/>
                <a:ahLst/>
                <a:cxnLst>
                  <a:cxn ang="0">
                    <a:pos x="1218" y="0"/>
                  </a:cxn>
                  <a:cxn ang="0">
                    <a:pos x="1255" y="0"/>
                  </a:cxn>
                  <a:cxn ang="0">
                    <a:pos x="1265" y="3"/>
                  </a:cxn>
                  <a:cxn ang="0">
                    <a:pos x="1269" y="12"/>
                  </a:cxn>
                  <a:cxn ang="0">
                    <a:pos x="1269" y="22"/>
                  </a:cxn>
                  <a:cxn ang="0">
                    <a:pos x="1264" y="31"/>
                  </a:cxn>
                  <a:cxn ang="0">
                    <a:pos x="1255" y="36"/>
                  </a:cxn>
                  <a:cxn ang="0">
                    <a:pos x="1244" y="38"/>
                  </a:cxn>
                  <a:cxn ang="0">
                    <a:pos x="1218" y="40"/>
                  </a:cxn>
                  <a:cxn ang="0">
                    <a:pos x="1190" y="49"/>
                  </a:cxn>
                  <a:cxn ang="0">
                    <a:pos x="1164" y="63"/>
                  </a:cxn>
                  <a:cxn ang="0">
                    <a:pos x="1141" y="77"/>
                  </a:cxn>
                  <a:cxn ang="0">
                    <a:pos x="1068" y="127"/>
                  </a:cxn>
                  <a:cxn ang="0">
                    <a:pos x="1000" y="182"/>
                  </a:cxn>
                  <a:cxn ang="0">
                    <a:pos x="869" y="297"/>
                  </a:cxn>
                  <a:cxn ang="0">
                    <a:pos x="740" y="418"/>
                  </a:cxn>
                  <a:cxn ang="0">
                    <a:pos x="668" y="483"/>
                  </a:cxn>
                  <a:cxn ang="0">
                    <a:pos x="593" y="542"/>
                  </a:cxn>
                  <a:cxn ang="0">
                    <a:pos x="515" y="598"/>
                  </a:cxn>
                  <a:cxn ang="0">
                    <a:pos x="435" y="651"/>
                  </a:cxn>
                  <a:cxn ang="0">
                    <a:pos x="365" y="694"/>
                  </a:cxn>
                  <a:cxn ang="0">
                    <a:pos x="225" y="785"/>
                  </a:cxn>
                  <a:cxn ang="0">
                    <a:pos x="157" y="834"/>
                  </a:cxn>
                  <a:cxn ang="0">
                    <a:pos x="93" y="887"/>
                  </a:cxn>
                  <a:cxn ang="0">
                    <a:pos x="33" y="944"/>
                  </a:cxn>
                  <a:cxn ang="0">
                    <a:pos x="24" y="950"/>
                  </a:cxn>
                  <a:cxn ang="0">
                    <a:pos x="14" y="950"/>
                  </a:cxn>
                  <a:cxn ang="0">
                    <a:pos x="5" y="944"/>
                  </a:cxn>
                  <a:cxn ang="0">
                    <a:pos x="0" y="936"/>
                  </a:cxn>
                  <a:cxn ang="0">
                    <a:pos x="0" y="925"/>
                  </a:cxn>
                  <a:cxn ang="0">
                    <a:pos x="5" y="916"/>
                  </a:cxn>
                  <a:cxn ang="0">
                    <a:pos x="68" y="857"/>
                  </a:cxn>
                  <a:cxn ang="0">
                    <a:pos x="136" y="801"/>
                  </a:cxn>
                  <a:cxn ang="0">
                    <a:pos x="206" y="750"/>
                  </a:cxn>
                  <a:cxn ang="0">
                    <a:pos x="426" y="609"/>
                  </a:cxn>
                  <a:cxn ang="0">
                    <a:pos x="536" y="533"/>
                  </a:cxn>
                  <a:cxn ang="0">
                    <a:pos x="641" y="453"/>
                  </a:cxn>
                  <a:cxn ang="0">
                    <a:pos x="740" y="364"/>
                  </a:cxn>
                  <a:cxn ang="0">
                    <a:pos x="831" y="276"/>
                  </a:cxn>
                  <a:cxn ang="0">
                    <a:pos x="925" y="192"/>
                  </a:cxn>
                  <a:cxn ang="0">
                    <a:pos x="1023" y="112"/>
                  </a:cxn>
                  <a:cxn ang="0">
                    <a:pos x="1051" y="91"/>
                  </a:cxn>
                  <a:cxn ang="0">
                    <a:pos x="1080" y="68"/>
                  </a:cxn>
                  <a:cxn ang="0">
                    <a:pos x="1114" y="43"/>
                  </a:cxn>
                  <a:cxn ang="0">
                    <a:pos x="1147" y="24"/>
                  </a:cxn>
                  <a:cxn ang="0">
                    <a:pos x="1183" y="9"/>
                  </a:cxn>
                  <a:cxn ang="0">
                    <a:pos x="1218" y="0"/>
                  </a:cxn>
                </a:cxnLst>
                <a:rect l="0" t="0" r="r" b="b"/>
                <a:pathLst>
                  <a:path w="1269" h="950">
                    <a:moveTo>
                      <a:pt x="1218" y="0"/>
                    </a:moveTo>
                    <a:lnTo>
                      <a:pt x="1255" y="0"/>
                    </a:lnTo>
                    <a:lnTo>
                      <a:pt x="1265" y="3"/>
                    </a:lnTo>
                    <a:lnTo>
                      <a:pt x="1269" y="12"/>
                    </a:lnTo>
                    <a:lnTo>
                      <a:pt x="1269" y="22"/>
                    </a:lnTo>
                    <a:lnTo>
                      <a:pt x="1264" y="31"/>
                    </a:lnTo>
                    <a:lnTo>
                      <a:pt x="1255" y="36"/>
                    </a:lnTo>
                    <a:lnTo>
                      <a:pt x="1244" y="38"/>
                    </a:lnTo>
                    <a:lnTo>
                      <a:pt x="1218" y="40"/>
                    </a:lnTo>
                    <a:lnTo>
                      <a:pt x="1190" y="49"/>
                    </a:lnTo>
                    <a:lnTo>
                      <a:pt x="1164" y="63"/>
                    </a:lnTo>
                    <a:lnTo>
                      <a:pt x="1141" y="77"/>
                    </a:lnTo>
                    <a:lnTo>
                      <a:pt x="1068" y="127"/>
                    </a:lnTo>
                    <a:lnTo>
                      <a:pt x="1000" y="182"/>
                    </a:lnTo>
                    <a:lnTo>
                      <a:pt x="869" y="297"/>
                    </a:lnTo>
                    <a:lnTo>
                      <a:pt x="740" y="418"/>
                    </a:lnTo>
                    <a:lnTo>
                      <a:pt x="668" y="483"/>
                    </a:lnTo>
                    <a:lnTo>
                      <a:pt x="593" y="542"/>
                    </a:lnTo>
                    <a:lnTo>
                      <a:pt x="515" y="598"/>
                    </a:lnTo>
                    <a:lnTo>
                      <a:pt x="435" y="651"/>
                    </a:lnTo>
                    <a:lnTo>
                      <a:pt x="365" y="694"/>
                    </a:lnTo>
                    <a:lnTo>
                      <a:pt x="225" y="785"/>
                    </a:lnTo>
                    <a:lnTo>
                      <a:pt x="157" y="834"/>
                    </a:lnTo>
                    <a:lnTo>
                      <a:pt x="93" y="887"/>
                    </a:lnTo>
                    <a:lnTo>
                      <a:pt x="33" y="944"/>
                    </a:lnTo>
                    <a:lnTo>
                      <a:pt x="24" y="950"/>
                    </a:lnTo>
                    <a:lnTo>
                      <a:pt x="14" y="950"/>
                    </a:lnTo>
                    <a:lnTo>
                      <a:pt x="5" y="944"/>
                    </a:lnTo>
                    <a:lnTo>
                      <a:pt x="0" y="936"/>
                    </a:lnTo>
                    <a:lnTo>
                      <a:pt x="0" y="925"/>
                    </a:lnTo>
                    <a:lnTo>
                      <a:pt x="5" y="916"/>
                    </a:lnTo>
                    <a:lnTo>
                      <a:pt x="68" y="857"/>
                    </a:lnTo>
                    <a:lnTo>
                      <a:pt x="136" y="801"/>
                    </a:lnTo>
                    <a:lnTo>
                      <a:pt x="206" y="750"/>
                    </a:lnTo>
                    <a:lnTo>
                      <a:pt x="426" y="609"/>
                    </a:lnTo>
                    <a:lnTo>
                      <a:pt x="536" y="533"/>
                    </a:lnTo>
                    <a:lnTo>
                      <a:pt x="641" y="453"/>
                    </a:lnTo>
                    <a:lnTo>
                      <a:pt x="740" y="364"/>
                    </a:lnTo>
                    <a:lnTo>
                      <a:pt x="831" y="276"/>
                    </a:lnTo>
                    <a:lnTo>
                      <a:pt x="925" y="192"/>
                    </a:lnTo>
                    <a:lnTo>
                      <a:pt x="1023" y="112"/>
                    </a:lnTo>
                    <a:lnTo>
                      <a:pt x="1051" y="91"/>
                    </a:lnTo>
                    <a:lnTo>
                      <a:pt x="1080" y="68"/>
                    </a:lnTo>
                    <a:lnTo>
                      <a:pt x="1114" y="43"/>
                    </a:lnTo>
                    <a:lnTo>
                      <a:pt x="1147" y="24"/>
                    </a:lnTo>
                    <a:lnTo>
                      <a:pt x="1183" y="9"/>
                    </a:lnTo>
                    <a:lnTo>
                      <a:pt x="12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08" name="Freeform 314"/>
              <p:cNvSpPr>
                <a:spLocks/>
              </p:cNvSpPr>
              <p:nvPr/>
            </p:nvSpPr>
            <p:spPr bwMode="auto">
              <a:xfrm>
                <a:off x="2217" y="3600"/>
                <a:ext cx="45" cy="47"/>
              </a:xfrm>
              <a:custGeom>
                <a:avLst/>
                <a:gdLst/>
                <a:ahLst/>
                <a:cxnLst>
                  <a:cxn ang="0">
                    <a:pos x="14" y="0"/>
                  </a:cxn>
                  <a:cxn ang="0">
                    <a:pos x="24" y="0"/>
                  </a:cxn>
                  <a:cxn ang="0">
                    <a:pos x="33" y="5"/>
                  </a:cxn>
                  <a:cxn ang="0">
                    <a:pos x="40" y="12"/>
                  </a:cxn>
                  <a:cxn ang="0">
                    <a:pos x="45" y="23"/>
                  </a:cxn>
                  <a:cxn ang="0">
                    <a:pos x="45" y="31"/>
                  </a:cxn>
                  <a:cxn ang="0">
                    <a:pos x="40" y="42"/>
                  </a:cxn>
                  <a:cxn ang="0">
                    <a:pos x="31" y="47"/>
                  </a:cxn>
                  <a:cxn ang="0">
                    <a:pos x="21" y="47"/>
                  </a:cxn>
                  <a:cxn ang="0">
                    <a:pos x="12" y="42"/>
                  </a:cxn>
                  <a:cxn ang="0">
                    <a:pos x="10" y="38"/>
                  </a:cxn>
                  <a:cxn ang="0">
                    <a:pos x="5" y="33"/>
                  </a:cxn>
                  <a:cxn ang="0">
                    <a:pos x="0" y="24"/>
                  </a:cxn>
                  <a:cxn ang="0">
                    <a:pos x="0" y="14"/>
                  </a:cxn>
                  <a:cxn ang="0">
                    <a:pos x="5" y="5"/>
                  </a:cxn>
                  <a:cxn ang="0">
                    <a:pos x="14" y="0"/>
                  </a:cxn>
                </a:cxnLst>
                <a:rect l="0" t="0" r="r" b="b"/>
                <a:pathLst>
                  <a:path w="45" h="47">
                    <a:moveTo>
                      <a:pt x="14" y="0"/>
                    </a:moveTo>
                    <a:lnTo>
                      <a:pt x="24" y="0"/>
                    </a:lnTo>
                    <a:lnTo>
                      <a:pt x="33" y="5"/>
                    </a:lnTo>
                    <a:lnTo>
                      <a:pt x="40" y="12"/>
                    </a:lnTo>
                    <a:lnTo>
                      <a:pt x="45" y="23"/>
                    </a:lnTo>
                    <a:lnTo>
                      <a:pt x="45" y="31"/>
                    </a:lnTo>
                    <a:lnTo>
                      <a:pt x="40" y="42"/>
                    </a:lnTo>
                    <a:lnTo>
                      <a:pt x="31" y="47"/>
                    </a:lnTo>
                    <a:lnTo>
                      <a:pt x="21" y="47"/>
                    </a:lnTo>
                    <a:lnTo>
                      <a:pt x="12" y="42"/>
                    </a:lnTo>
                    <a:lnTo>
                      <a:pt x="10" y="38"/>
                    </a:lnTo>
                    <a:lnTo>
                      <a:pt x="5" y="33"/>
                    </a:lnTo>
                    <a:lnTo>
                      <a:pt x="0" y="24"/>
                    </a:lnTo>
                    <a:lnTo>
                      <a:pt x="0" y="14"/>
                    </a:lnTo>
                    <a:lnTo>
                      <a:pt x="5" y="5"/>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09" name="Freeform 315"/>
              <p:cNvSpPr>
                <a:spLocks/>
              </p:cNvSpPr>
              <p:nvPr/>
            </p:nvSpPr>
            <p:spPr bwMode="auto">
              <a:xfrm>
                <a:off x="2215" y="3575"/>
                <a:ext cx="265" cy="378"/>
              </a:xfrm>
              <a:custGeom>
                <a:avLst/>
                <a:gdLst/>
                <a:ahLst/>
                <a:cxnLst>
                  <a:cxn ang="0">
                    <a:pos x="25" y="0"/>
                  </a:cxn>
                  <a:cxn ang="0">
                    <a:pos x="37" y="2"/>
                  </a:cxn>
                  <a:cxn ang="0">
                    <a:pos x="45" y="7"/>
                  </a:cxn>
                  <a:cxn ang="0">
                    <a:pos x="49" y="20"/>
                  </a:cxn>
                  <a:cxn ang="0">
                    <a:pos x="49" y="51"/>
                  </a:cxn>
                  <a:cxn ang="0">
                    <a:pos x="45" y="62"/>
                  </a:cxn>
                  <a:cxn ang="0">
                    <a:pos x="42" y="65"/>
                  </a:cxn>
                  <a:cxn ang="0">
                    <a:pos x="40" y="81"/>
                  </a:cxn>
                  <a:cxn ang="0">
                    <a:pos x="40" y="140"/>
                  </a:cxn>
                  <a:cxn ang="0">
                    <a:pos x="45" y="198"/>
                  </a:cxn>
                  <a:cxn ang="0">
                    <a:pos x="59" y="252"/>
                  </a:cxn>
                  <a:cxn ang="0">
                    <a:pos x="68" y="277"/>
                  </a:cxn>
                  <a:cxn ang="0">
                    <a:pos x="80" y="299"/>
                  </a:cxn>
                  <a:cxn ang="0">
                    <a:pos x="96" y="319"/>
                  </a:cxn>
                  <a:cxn ang="0">
                    <a:pos x="117" y="333"/>
                  </a:cxn>
                  <a:cxn ang="0">
                    <a:pos x="141" y="338"/>
                  </a:cxn>
                  <a:cxn ang="0">
                    <a:pos x="168" y="334"/>
                  </a:cxn>
                  <a:cxn ang="0">
                    <a:pos x="192" y="326"/>
                  </a:cxn>
                  <a:cxn ang="0">
                    <a:pos x="215" y="313"/>
                  </a:cxn>
                  <a:cxn ang="0">
                    <a:pos x="236" y="301"/>
                  </a:cxn>
                  <a:cxn ang="0">
                    <a:pos x="246" y="298"/>
                  </a:cxn>
                  <a:cxn ang="0">
                    <a:pos x="255" y="299"/>
                  </a:cxn>
                  <a:cxn ang="0">
                    <a:pos x="262" y="306"/>
                  </a:cxn>
                  <a:cxn ang="0">
                    <a:pos x="265" y="317"/>
                  </a:cxn>
                  <a:cxn ang="0">
                    <a:pos x="264" y="326"/>
                  </a:cxn>
                  <a:cxn ang="0">
                    <a:pos x="257" y="334"/>
                  </a:cxn>
                  <a:cxn ang="0">
                    <a:pos x="230" y="350"/>
                  </a:cxn>
                  <a:cxn ang="0">
                    <a:pos x="203" y="366"/>
                  </a:cxn>
                  <a:cxn ang="0">
                    <a:pos x="173" y="375"/>
                  </a:cxn>
                  <a:cxn ang="0">
                    <a:pos x="154" y="378"/>
                  </a:cxn>
                  <a:cxn ang="0">
                    <a:pos x="133" y="378"/>
                  </a:cxn>
                  <a:cxn ang="0">
                    <a:pos x="114" y="375"/>
                  </a:cxn>
                  <a:cxn ang="0">
                    <a:pos x="87" y="361"/>
                  </a:cxn>
                  <a:cxn ang="0">
                    <a:pos x="65" y="343"/>
                  </a:cxn>
                  <a:cxn ang="0">
                    <a:pos x="47" y="320"/>
                  </a:cxn>
                  <a:cxn ang="0">
                    <a:pos x="33" y="294"/>
                  </a:cxn>
                  <a:cxn ang="0">
                    <a:pos x="16" y="242"/>
                  </a:cxn>
                  <a:cxn ang="0">
                    <a:pos x="4" y="184"/>
                  </a:cxn>
                  <a:cxn ang="0">
                    <a:pos x="0" y="128"/>
                  </a:cxn>
                  <a:cxn ang="0">
                    <a:pos x="2" y="70"/>
                  </a:cxn>
                  <a:cxn ang="0">
                    <a:pos x="9" y="14"/>
                  </a:cxn>
                  <a:cxn ang="0">
                    <a:pos x="16" y="4"/>
                  </a:cxn>
                  <a:cxn ang="0">
                    <a:pos x="25" y="0"/>
                  </a:cxn>
                </a:cxnLst>
                <a:rect l="0" t="0" r="r" b="b"/>
                <a:pathLst>
                  <a:path w="265" h="378">
                    <a:moveTo>
                      <a:pt x="25" y="0"/>
                    </a:moveTo>
                    <a:lnTo>
                      <a:pt x="37" y="2"/>
                    </a:lnTo>
                    <a:lnTo>
                      <a:pt x="45" y="7"/>
                    </a:lnTo>
                    <a:lnTo>
                      <a:pt x="49" y="20"/>
                    </a:lnTo>
                    <a:lnTo>
                      <a:pt x="49" y="51"/>
                    </a:lnTo>
                    <a:lnTo>
                      <a:pt x="45" y="62"/>
                    </a:lnTo>
                    <a:lnTo>
                      <a:pt x="42" y="65"/>
                    </a:lnTo>
                    <a:lnTo>
                      <a:pt x="40" y="81"/>
                    </a:lnTo>
                    <a:lnTo>
                      <a:pt x="40" y="140"/>
                    </a:lnTo>
                    <a:lnTo>
                      <a:pt x="45" y="198"/>
                    </a:lnTo>
                    <a:lnTo>
                      <a:pt x="59" y="252"/>
                    </a:lnTo>
                    <a:lnTo>
                      <a:pt x="68" y="277"/>
                    </a:lnTo>
                    <a:lnTo>
                      <a:pt x="80" y="299"/>
                    </a:lnTo>
                    <a:lnTo>
                      <a:pt x="96" y="319"/>
                    </a:lnTo>
                    <a:lnTo>
                      <a:pt x="117" y="333"/>
                    </a:lnTo>
                    <a:lnTo>
                      <a:pt x="141" y="338"/>
                    </a:lnTo>
                    <a:lnTo>
                      <a:pt x="168" y="334"/>
                    </a:lnTo>
                    <a:lnTo>
                      <a:pt x="192" y="326"/>
                    </a:lnTo>
                    <a:lnTo>
                      <a:pt x="215" y="313"/>
                    </a:lnTo>
                    <a:lnTo>
                      <a:pt x="236" y="301"/>
                    </a:lnTo>
                    <a:lnTo>
                      <a:pt x="246" y="298"/>
                    </a:lnTo>
                    <a:lnTo>
                      <a:pt x="255" y="299"/>
                    </a:lnTo>
                    <a:lnTo>
                      <a:pt x="262" y="306"/>
                    </a:lnTo>
                    <a:lnTo>
                      <a:pt x="265" y="317"/>
                    </a:lnTo>
                    <a:lnTo>
                      <a:pt x="264" y="326"/>
                    </a:lnTo>
                    <a:lnTo>
                      <a:pt x="257" y="334"/>
                    </a:lnTo>
                    <a:lnTo>
                      <a:pt x="230" y="350"/>
                    </a:lnTo>
                    <a:lnTo>
                      <a:pt x="203" y="366"/>
                    </a:lnTo>
                    <a:lnTo>
                      <a:pt x="173" y="375"/>
                    </a:lnTo>
                    <a:lnTo>
                      <a:pt x="154" y="378"/>
                    </a:lnTo>
                    <a:lnTo>
                      <a:pt x="133" y="378"/>
                    </a:lnTo>
                    <a:lnTo>
                      <a:pt x="114" y="375"/>
                    </a:lnTo>
                    <a:lnTo>
                      <a:pt x="87" y="361"/>
                    </a:lnTo>
                    <a:lnTo>
                      <a:pt x="65" y="343"/>
                    </a:lnTo>
                    <a:lnTo>
                      <a:pt x="47" y="320"/>
                    </a:lnTo>
                    <a:lnTo>
                      <a:pt x="33" y="294"/>
                    </a:lnTo>
                    <a:lnTo>
                      <a:pt x="16" y="242"/>
                    </a:lnTo>
                    <a:lnTo>
                      <a:pt x="4" y="184"/>
                    </a:lnTo>
                    <a:lnTo>
                      <a:pt x="0" y="128"/>
                    </a:lnTo>
                    <a:lnTo>
                      <a:pt x="2" y="70"/>
                    </a:lnTo>
                    <a:lnTo>
                      <a:pt x="9" y="14"/>
                    </a:lnTo>
                    <a:lnTo>
                      <a:pt x="16" y="4"/>
                    </a:lnTo>
                    <a:lnTo>
                      <a:pt x="2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10" name="Freeform 316"/>
              <p:cNvSpPr>
                <a:spLocks/>
              </p:cNvSpPr>
              <p:nvPr/>
            </p:nvSpPr>
            <p:spPr bwMode="auto">
              <a:xfrm>
                <a:off x="1147" y="3437"/>
                <a:ext cx="223" cy="443"/>
              </a:xfrm>
              <a:custGeom>
                <a:avLst/>
                <a:gdLst/>
                <a:ahLst/>
                <a:cxnLst>
                  <a:cxn ang="0">
                    <a:pos x="66" y="0"/>
                  </a:cxn>
                  <a:cxn ang="0">
                    <a:pos x="75" y="4"/>
                  </a:cxn>
                  <a:cxn ang="0">
                    <a:pos x="82" y="9"/>
                  </a:cxn>
                  <a:cxn ang="0">
                    <a:pos x="85" y="19"/>
                  </a:cxn>
                  <a:cxn ang="0">
                    <a:pos x="84" y="30"/>
                  </a:cxn>
                  <a:cxn ang="0">
                    <a:pos x="64" y="72"/>
                  </a:cxn>
                  <a:cxn ang="0">
                    <a:pos x="50" y="117"/>
                  </a:cxn>
                  <a:cxn ang="0">
                    <a:pos x="40" y="165"/>
                  </a:cxn>
                  <a:cxn ang="0">
                    <a:pos x="38" y="212"/>
                  </a:cxn>
                  <a:cxn ang="0">
                    <a:pos x="45" y="257"/>
                  </a:cxn>
                  <a:cxn ang="0">
                    <a:pos x="59" y="296"/>
                  </a:cxn>
                  <a:cxn ang="0">
                    <a:pos x="80" y="327"/>
                  </a:cxn>
                  <a:cxn ang="0">
                    <a:pos x="106" y="353"/>
                  </a:cxn>
                  <a:cxn ang="0">
                    <a:pos x="136" y="374"/>
                  </a:cxn>
                  <a:cxn ang="0">
                    <a:pos x="171" y="392"/>
                  </a:cxn>
                  <a:cxn ang="0">
                    <a:pos x="209" y="404"/>
                  </a:cxn>
                  <a:cxn ang="0">
                    <a:pos x="218" y="409"/>
                  </a:cxn>
                  <a:cxn ang="0">
                    <a:pos x="223" y="418"/>
                  </a:cxn>
                  <a:cxn ang="0">
                    <a:pos x="222" y="429"/>
                  </a:cxn>
                  <a:cxn ang="0">
                    <a:pos x="218" y="437"/>
                  </a:cxn>
                  <a:cxn ang="0">
                    <a:pos x="209" y="443"/>
                  </a:cxn>
                  <a:cxn ang="0">
                    <a:pos x="199" y="443"/>
                  </a:cxn>
                  <a:cxn ang="0">
                    <a:pos x="162" y="430"/>
                  </a:cxn>
                  <a:cxn ang="0">
                    <a:pos x="127" y="416"/>
                  </a:cxn>
                  <a:cxn ang="0">
                    <a:pos x="96" y="397"/>
                  </a:cxn>
                  <a:cxn ang="0">
                    <a:pos x="66" y="373"/>
                  </a:cxn>
                  <a:cxn ang="0">
                    <a:pos x="42" y="345"/>
                  </a:cxn>
                  <a:cxn ang="0">
                    <a:pos x="23" y="313"/>
                  </a:cxn>
                  <a:cxn ang="0">
                    <a:pos x="9" y="276"/>
                  </a:cxn>
                  <a:cxn ang="0">
                    <a:pos x="0" y="222"/>
                  </a:cxn>
                  <a:cxn ang="0">
                    <a:pos x="0" y="168"/>
                  </a:cxn>
                  <a:cxn ang="0">
                    <a:pos x="10" y="114"/>
                  </a:cxn>
                  <a:cxn ang="0">
                    <a:pos x="26" y="61"/>
                  </a:cxn>
                  <a:cxn ang="0">
                    <a:pos x="49" y="11"/>
                  </a:cxn>
                  <a:cxn ang="0">
                    <a:pos x="56" y="2"/>
                  </a:cxn>
                  <a:cxn ang="0">
                    <a:pos x="66" y="0"/>
                  </a:cxn>
                </a:cxnLst>
                <a:rect l="0" t="0" r="r" b="b"/>
                <a:pathLst>
                  <a:path w="223" h="443">
                    <a:moveTo>
                      <a:pt x="66" y="0"/>
                    </a:moveTo>
                    <a:lnTo>
                      <a:pt x="75" y="4"/>
                    </a:lnTo>
                    <a:lnTo>
                      <a:pt x="82" y="9"/>
                    </a:lnTo>
                    <a:lnTo>
                      <a:pt x="85" y="19"/>
                    </a:lnTo>
                    <a:lnTo>
                      <a:pt x="84" y="30"/>
                    </a:lnTo>
                    <a:lnTo>
                      <a:pt x="64" y="72"/>
                    </a:lnTo>
                    <a:lnTo>
                      <a:pt x="50" y="117"/>
                    </a:lnTo>
                    <a:lnTo>
                      <a:pt x="40" y="165"/>
                    </a:lnTo>
                    <a:lnTo>
                      <a:pt x="38" y="212"/>
                    </a:lnTo>
                    <a:lnTo>
                      <a:pt x="45" y="257"/>
                    </a:lnTo>
                    <a:lnTo>
                      <a:pt x="59" y="296"/>
                    </a:lnTo>
                    <a:lnTo>
                      <a:pt x="80" y="327"/>
                    </a:lnTo>
                    <a:lnTo>
                      <a:pt x="106" y="353"/>
                    </a:lnTo>
                    <a:lnTo>
                      <a:pt x="136" y="374"/>
                    </a:lnTo>
                    <a:lnTo>
                      <a:pt x="171" y="392"/>
                    </a:lnTo>
                    <a:lnTo>
                      <a:pt x="209" y="404"/>
                    </a:lnTo>
                    <a:lnTo>
                      <a:pt x="218" y="409"/>
                    </a:lnTo>
                    <a:lnTo>
                      <a:pt x="223" y="418"/>
                    </a:lnTo>
                    <a:lnTo>
                      <a:pt x="222" y="429"/>
                    </a:lnTo>
                    <a:lnTo>
                      <a:pt x="218" y="437"/>
                    </a:lnTo>
                    <a:lnTo>
                      <a:pt x="209" y="443"/>
                    </a:lnTo>
                    <a:lnTo>
                      <a:pt x="199" y="443"/>
                    </a:lnTo>
                    <a:lnTo>
                      <a:pt x="162" y="430"/>
                    </a:lnTo>
                    <a:lnTo>
                      <a:pt x="127" y="416"/>
                    </a:lnTo>
                    <a:lnTo>
                      <a:pt x="96" y="397"/>
                    </a:lnTo>
                    <a:lnTo>
                      <a:pt x="66" y="373"/>
                    </a:lnTo>
                    <a:lnTo>
                      <a:pt x="42" y="345"/>
                    </a:lnTo>
                    <a:lnTo>
                      <a:pt x="23" y="313"/>
                    </a:lnTo>
                    <a:lnTo>
                      <a:pt x="9" y="276"/>
                    </a:lnTo>
                    <a:lnTo>
                      <a:pt x="0" y="222"/>
                    </a:lnTo>
                    <a:lnTo>
                      <a:pt x="0" y="168"/>
                    </a:lnTo>
                    <a:lnTo>
                      <a:pt x="10" y="114"/>
                    </a:lnTo>
                    <a:lnTo>
                      <a:pt x="26" y="61"/>
                    </a:lnTo>
                    <a:lnTo>
                      <a:pt x="49" y="11"/>
                    </a:lnTo>
                    <a:lnTo>
                      <a:pt x="56" y="2"/>
                    </a:lnTo>
                    <a:lnTo>
                      <a:pt x="6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11" name="Freeform 317"/>
              <p:cNvSpPr>
                <a:spLocks/>
              </p:cNvSpPr>
              <p:nvPr/>
            </p:nvSpPr>
            <p:spPr bwMode="auto">
              <a:xfrm>
                <a:off x="1292" y="3841"/>
                <a:ext cx="1059" cy="103"/>
              </a:xfrm>
              <a:custGeom>
                <a:avLst/>
                <a:gdLst/>
                <a:ahLst/>
                <a:cxnLst>
                  <a:cxn ang="0">
                    <a:pos x="19" y="0"/>
                  </a:cxn>
                  <a:cxn ang="0">
                    <a:pos x="188" y="5"/>
                  </a:cxn>
                  <a:cxn ang="0">
                    <a:pos x="359" y="16"/>
                  </a:cxn>
                  <a:cxn ang="0">
                    <a:pos x="529" y="32"/>
                  </a:cxn>
                  <a:cxn ang="0">
                    <a:pos x="700" y="47"/>
                  </a:cxn>
                  <a:cxn ang="0">
                    <a:pos x="869" y="58"/>
                  </a:cxn>
                  <a:cxn ang="0">
                    <a:pos x="1040" y="63"/>
                  </a:cxn>
                  <a:cxn ang="0">
                    <a:pos x="1051" y="67"/>
                  </a:cxn>
                  <a:cxn ang="0">
                    <a:pos x="1057" y="74"/>
                  </a:cxn>
                  <a:cxn ang="0">
                    <a:pos x="1059" y="84"/>
                  </a:cxn>
                  <a:cxn ang="0">
                    <a:pos x="1057" y="93"/>
                  </a:cxn>
                  <a:cxn ang="0">
                    <a:pos x="1051" y="102"/>
                  </a:cxn>
                  <a:cxn ang="0">
                    <a:pos x="1040" y="103"/>
                  </a:cxn>
                  <a:cxn ang="0">
                    <a:pos x="869" y="98"/>
                  </a:cxn>
                  <a:cxn ang="0">
                    <a:pos x="700" y="88"/>
                  </a:cxn>
                  <a:cxn ang="0">
                    <a:pos x="529" y="72"/>
                  </a:cxn>
                  <a:cxn ang="0">
                    <a:pos x="359" y="56"/>
                  </a:cxn>
                  <a:cxn ang="0">
                    <a:pos x="188" y="46"/>
                  </a:cxn>
                  <a:cxn ang="0">
                    <a:pos x="19" y="40"/>
                  </a:cxn>
                  <a:cxn ang="0">
                    <a:pos x="8" y="37"/>
                  </a:cxn>
                  <a:cxn ang="0">
                    <a:pos x="1" y="30"/>
                  </a:cxn>
                  <a:cxn ang="0">
                    <a:pos x="0" y="21"/>
                  </a:cxn>
                  <a:cxn ang="0">
                    <a:pos x="1" y="11"/>
                  </a:cxn>
                  <a:cxn ang="0">
                    <a:pos x="8" y="4"/>
                  </a:cxn>
                  <a:cxn ang="0">
                    <a:pos x="19" y="0"/>
                  </a:cxn>
                </a:cxnLst>
                <a:rect l="0" t="0" r="r" b="b"/>
                <a:pathLst>
                  <a:path w="1059" h="103">
                    <a:moveTo>
                      <a:pt x="19" y="0"/>
                    </a:moveTo>
                    <a:lnTo>
                      <a:pt x="188" y="5"/>
                    </a:lnTo>
                    <a:lnTo>
                      <a:pt x="359" y="16"/>
                    </a:lnTo>
                    <a:lnTo>
                      <a:pt x="529" y="32"/>
                    </a:lnTo>
                    <a:lnTo>
                      <a:pt x="700" y="47"/>
                    </a:lnTo>
                    <a:lnTo>
                      <a:pt x="869" y="58"/>
                    </a:lnTo>
                    <a:lnTo>
                      <a:pt x="1040" y="63"/>
                    </a:lnTo>
                    <a:lnTo>
                      <a:pt x="1051" y="67"/>
                    </a:lnTo>
                    <a:lnTo>
                      <a:pt x="1057" y="74"/>
                    </a:lnTo>
                    <a:lnTo>
                      <a:pt x="1059" y="84"/>
                    </a:lnTo>
                    <a:lnTo>
                      <a:pt x="1057" y="93"/>
                    </a:lnTo>
                    <a:lnTo>
                      <a:pt x="1051" y="102"/>
                    </a:lnTo>
                    <a:lnTo>
                      <a:pt x="1040" y="103"/>
                    </a:lnTo>
                    <a:lnTo>
                      <a:pt x="869" y="98"/>
                    </a:lnTo>
                    <a:lnTo>
                      <a:pt x="700" y="88"/>
                    </a:lnTo>
                    <a:lnTo>
                      <a:pt x="529" y="72"/>
                    </a:lnTo>
                    <a:lnTo>
                      <a:pt x="359" y="56"/>
                    </a:lnTo>
                    <a:lnTo>
                      <a:pt x="188" y="46"/>
                    </a:lnTo>
                    <a:lnTo>
                      <a:pt x="19" y="40"/>
                    </a:lnTo>
                    <a:lnTo>
                      <a:pt x="8" y="37"/>
                    </a:lnTo>
                    <a:lnTo>
                      <a:pt x="1" y="30"/>
                    </a:lnTo>
                    <a:lnTo>
                      <a:pt x="0" y="21"/>
                    </a:lnTo>
                    <a:lnTo>
                      <a:pt x="1" y="11"/>
                    </a:lnTo>
                    <a:lnTo>
                      <a:pt x="8"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12" name="Freeform 318"/>
              <p:cNvSpPr>
                <a:spLocks/>
              </p:cNvSpPr>
              <p:nvPr/>
            </p:nvSpPr>
            <p:spPr bwMode="auto">
              <a:xfrm>
                <a:off x="1170" y="3428"/>
                <a:ext cx="96" cy="60"/>
              </a:xfrm>
              <a:custGeom>
                <a:avLst/>
                <a:gdLst/>
                <a:ahLst/>
                <a:cxnLst>
                  <a:cxn ang="0">
                    <a:pos x="20" y="0"/>
                  </a:cxn>
                  <a:cxn ang="0">
                    <a:pos x="26" y="2"/>
                  </a:cxn>
                  <a:cxn ang="0">
                    <a:pos x="31" y="6"/>
                  </a:cxn>
                  <a:cxn ang="0">
                    <a:pos x="36" y="11"/>
                  </a:cxn>
                  <a:cxn ang="0">
                    <a:pos x="40" y="16"/>
                  </a:cxn>
                  <a:cxn ang="0">
                    <a:pos x="41" y="20"/>
                  </a:cxn>
                  <a:cxn ang="0">
                    <a:pos x="45" y="21"/>
                  </a:cxn>
                  <a:cxn ang="0">
                    <a:pos x="48" y="21"/>
                  </a:cxn>
                  <a:cxn ang="0">
                    <a:pos x="66" y="13"/>
                  </a:cxn>
                  <a:cxn ang="0">
                    <a:pos x="76" y="9"/>
                  </a:cxn>
                  <a:cxn ang="0">
                    <a:pos x="87" y="13"/>
                  </a:cxn>
                  <a:cxn ang="0">
                    <a:pos x="92" y="20"/>
                  </a:cxn>
                  <a:cxn ang="0">
                    <a:pos x="96" y="28"/>
                  </a:cxn>
                  <a:cxn ang="0">
                    <a:pos x="94" y="39"/>
                  </a:cxn>
                  <a:cxn ang="0">
                    <a:pos x="87" y="48"/>
                  </a:cxn>
                  <a:cxn ang="0">
                    <a:pos x="71" y="55"/>
                  </a:cxn>
                  <a:cxn ang="0">
                    <a:pos x="54" y="60"/>
                  </a:cxn>
                  <a:cxn ang="0">
                    <a:pos x="34" y="60"/>
                  </a:cxn>
                  <a:cxn ang="0">
                    <a:pos x="19" y="53"/>
                  </a:cxn>
                  <a:cxn ang="0">
                    <a:pos x="8" y="41"/>
                  </a:cxn>
                  <a:cxn ang="0">
                    <a:pos x="0" y="27"/>
                  </a:cxn>
                  <a:cxn ang="0">
                    <a:pos x="0" y="20"/>
                  </a:cxn>
                  <a:cxn ang="0">
                    <a:pos x="3" y="9"/>
                  </a:cxn>
                  <a:cxn ang="0">
                    <a:pos x="8" y="4"/>
                  </a:cxn>
                  <a:cxn ang="0">
                    <a:pos x="14" y="2"/>
                  </a:cxn>
                  <a:cxn ang="0">
                    <a:pos x="20" y="0"/>
                  </a:cxn>
                </a:cxnLst>
                <a:rect l="0" t="0" r="r" b="b"/>
                <a:pathLst>
                  <a:path w="96" h="60">
                    <a:moveTo>
                      <a:pt x="20" y="0"/>
                    </a:moveTo>
                    <a:lnTo>
                      <a:pt x="26" y="2"/>
                    </a:lnTo>
                    <a:lnTo>
                      <a:pt x="31" y="6"/>
                    </a:lnTo>
                    <a:lnTo>
                      <a:pt x="36" y="11"/>
                    </a:lnTo>
                    <a:lnTo>
                      <a:pt x="40" y="16"/>
                    </a:lnTo>
                    <a:lnTo>
                      <a:pt x="41" y="20"/>
                    </a:lnTo>
                    <a:lnTo>
                      <a:pt x="45" y="21"/>
                    </a:lnTo>
                    <a:lnTo>
                      <a:pt x="48" y="21"/>
                    </a:lnTo>
                    <a:lnTo>
                      <a:pt x="66" y="13"/>
                    </a:lnTo>
                    <a:lnTo>
                      <a:pt x="76" y="9"/>
                    </a:lnTo>
                    <a:lnTo>
                      <a:pt x="87" y="13"/>
                    </a:lnTo>
                    <a:lnTo>
                      <a:pt x="92" y="20"/>
                    </a:lnTo>
                    <a:lnTo>
                      <a:pt x="96" y="28"/>
                    </a:lnTo>
                    <a:lnTo>
                      <a:pt x="94" y="39"/>
                    </a:lnTo>
                    <a:lnTo>
                      <a:pt x="87" y="48"/>
                    </a:lnTo>
                    <a:lnTo>
                      <a:pt x="71" y="55"/>
                    </a:lnTo>
                    <a:lnTo>
                      <a:pt x="54" y="60"/>
                    </a:lnTo>
                    <a:lnTo>
                      <a:pt x="34" y="60"/>
                    </a:lnTo>
                    <a:lnTo>
                      <a:pt x="19" y="53"/>
                    </a:lnTo>
                    <a:lnTo>
                      <a:pt x="8" y="41"/>
                    </a:lnTo>
                    <a:lnTo>
                      <a:pt x="0" y="27"/>
                    </a:lnTo>
                    <a:lnTo>
                      <a:pt x="0" y="20"/>
                    </a:lnTo>
                    <a:lnTo>
                      <a:pt x="3" y="9"/>
                    </a:lnTo>
                    <a:lnTo>
                      <a:pt x="8" y="4"/>
                    </a:lnTo>
                    <a:lnTo>
                      <a:pt x="14" y="2"/>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13" name="Freeform 319"/>
              <p:cNvSpPr>
                <a:spLocks/>
              </p:cNvSpPr>
              <p:nvPr/>
            </p:nvSpPr>
            <p:spPr bwMode="auto">
              <a:xfrm>
                <a:off x="1033" y="2478"/>
                <a:ext cx="1222" cy="356"/>
              </a:xfrm>
              <a:custGeom>
                <a:avLst/>
                <a:gdLst/>
                <a:ahLst/>
                <a:cxnLst>
                  <a:cxn ang="0">
                    <a:pos x="117" y="0"/>
                  </a:cxn>
                  <a:cxn ang="0">
                    <a:pos x="128" y="4"/>
                  </a:cxn>
                  <a:cxn ang="0">
                    <a:pos x="133" y="13"/>
                  </a:cxn>
                  <a:cxn ang="0">
                    <a:pos x="135" y="21"/>
                  </a:cxn>
                  <a:cxn ang="0">
                    <a:pos x="133" y="32"/>
                  </a:cxn>
                  <a:cxn ang="0">
                    <a:pos x="128" y="39"/>
                  </a:cxn>
                  <a:cxn ang="0">
                    <a:pos x="117" y="41"/>
                  </a:cxn>
                  <a:cxn ang="0">
                    <a:pos x="102" y="44"/>
                  </a:cxn>
                  <a:cxn ang="0">
                    <a:pos x="88" y="58"/>
                  </a:cxn>
                  <a:cxn ang="0">
                    <a:pos x="74" y="79"/>
                  </a:cxn>
                  <a:cxn ang="0">
                    <a:pos x="63" y="102"/>
                  </a:cxn>
                  <a:cxn ang="0">
                    <a:pos x="55" y="125"/>
                  </a:cxn>
                  <a:cxn ang="0">
                    <a:pos x="48" y="146"/>
                  </a:cxn>
                  <a:cxn ang="0">
                    <a:pos x="44" y="161"/>
                  </a:cxn>
                  <a:cxn ang="0">
                    <a:pos x="41" y="188"/>
                  </a:cxn>
                  <a:cxn ang="0">
                    <a:pos x="41" y="214"/>
                  </a:cxn>
                  <a:cxn ang="0">
                    <a:pos x="48" y="240"/>
                  </a:cxn>
                  <a:cxn ang="0">
                    <a:pos x="60" y="263"/>
                  </a:cxn>
                  <a:cxn ang="0">
                    <a:pos x="79" y="282"/>
                  </a:cxn>
                  <a:cxn ang="0">
                    <a:pos x="110" y="298"/>
                  </a:cxn>
                  <a:cxn ang="0">
                    <a:pos x="145" y="308"/>
                  </a:cxn>
                  <a:cxn ang="0">
                    <a:pos x="182" y="314"/>
                  </a:cxn>
                  <a:cxn ang="0">
                    <a:pos x="219" y="315"/>
                  </a:cxn>
                  <a:cxn ang="0">
                    <a:pos x="255" y="315"/>
                  </a:cxn>
                  <a:cxn ang="0">
                    <a:pos x="290" y="314"/>
                  </a:cxn>
                  <a:cxn ang="0">
                    <a:pos x="501" y="314"/>
                  </a:cxn>
                  <a:cxn ang="0">
                    <a:pos x="676" y="305"/>
                  </a:cxn>
                  <a:cxn ang="0">
                    <a:pos x="852" y="294"/>
                  </a:cxn>
                  <a:cxn ang="0">
                    <a:pos x="1027" y="286"/>
                  </a:cxn>
                  <a:cxn ang="0">
                    <a:pos x="1203" y="282"/>
                  </a:cxn>
                  <a:cxn ang="0">
                    <a:pos x="1214" y="286"/>
                  </a:cxn>
                  <a:cxn ang="0">
                    <a:pos x="1220" y="293"/>
                  </a:cxn>
                  <a:cxn ang="0">
                    <a:pos x="1222" y="303"/>
                  </a:cxn>
                  <a:cxn ang="0">
                    <a:pos x="1220" y="312"/>
                  </a:cxn>
                  <a:cxn ang="0">
                    <a:pos x="1214" y="319"/>
                  </a:cxn>
                  <a:cxn ang="0">
                    <a:pos x="1203" y="322"/>
                  </a:cxn>
                  <a:cxn ang="0">
                    <a:pos x="1039" y="326"/>
                  </a:cxn>
                  <a:cxn ang="0">
                    <a:pos x="873" y="333"/>
                  </a:cxn>
                  <a:cxn ang="0">
                    <a:pos x="709" y="343"/>
                  </a:cxn>
                  <a:cxn ang="0">
                    <a:pos x="545" y="352"/>
                  </a:cxn>
                  <a:cxn ang="0">
                    <a:pos x="379" y="356"/>
                  </a:cxn>
                  <a:cxn ang="0">
                    <a:pos x="215" y="354"/>
                  </a:cxn>
                  <a:cxn ang="0">
                    <a:pos x="185" y="352"/>
                  </a:cxn>
                  <a:cxn ang="0">
                    <a:pos x="154" y="349"/>
                  </a:cxn>
                  <a:cxn ang="0">
                    <a:pos x="124" y="342"/>
                  </a:cxn>
                  <a:cxn ang="0">
                    <a:pos x="96" y="333"/>
                  </a:cxn>
                  <a:cxn ang="0">
                    <a:pos x="70" y="321"/>
                  </a:cxn>
                  <a:cxn ang="0">
                    <a:pos x="46" y="305"/>
                  </a:cxn>
                  <a:cxn ang="0">
                    <a:pos x="27" y="284"/>
                  </a:cxn>
                  <a:cxn ang="0">
                    <a:pos x="13" y="258"/>
                  </a:cxn>
                  <a:cxn ang="0">
                    <a:pos x="2" y="226"/>
                  </a:cxn>
                  <a:cxn ang="0">
                    <a:pos x="0" y="189"/>
                  </a:cxn>
                  <a:cxn ang="0">
                    <a:pos x="6" y="151"/>
                  </a:cxn>
                  <a:cxn ang="0">
                    <a:pos x="16" y="114"/>
                  </a:cxn>
                  <a:cxn ang="0">
                    <a:pos x="32" y="79"/>
                  </a:cxn>
                  <a:cxn ang="0">
                    <a:pos x="41" y="62"/>
                  </a:cxn>
                  <a:cxn ang="0">
                    <a:pos x="51" y="44"/>
                  </a:cxn>
                  <a:cxn ang="0">
                    <a:pos x="63" y="27"/>
                  </a:cxn>
                  <a:cxn ang="0">
                    <a:pos x="79" y="13"/>
                  </a:cxn>
                  <a:cxn ang="0">
                    <a:pos x="96" y="2"/>
                  </a:cxn>
                  <a:cxn ang="0">
                    <a:pos x="117" y="0"/>
                  </a:cxn>
                </a:cxnLst>
                <a:rect l="0" t="0" r="r" b="b"/>
                <a:pathLst>
                  <a:path w="1222" h="356">
                    <a:moveTo>
                      <a:pt x="117" y="0"/>
                    </a:moveTo>
                    <a:lnTo>
                      <a:pt x="128" y="4"/>
                    </a:lnTo>
                    <a:lnTo>
                      <a:pt x="133" y="13"/>
                    </a:lnTo>
                    <a:lnTo>
                      <a:pt x="135" y="21"/>
                    </a:lnTo>
                    <a:lnTo>
                      <a:pt x="133" y="32"/>
                    </a:lnTo>
                    <a:lnTo>
                      <a:pt x="128" y="39"/>
                    </a:lnTo>
                    <a:lnTo>
                      <a:pt x="117" y="41"/>
                    </a:lnTo>
                    <a:lnTo>
                      <a:pt x="102" y="44"/>
                    </a:lnTo>
                    <a:lnTo>
                      <a:pt x="88" y="58"/>
                    </a:lnTo>
                    <a:lnTo>
                      <a:pt x="74" y="79"/>
                    </a:lnTo>
                    <a:lnTo>
                      <a:pt x="63" y="102"/>
                    </a:lnTo>
                    <a:lnTo>
                      <a:pt x="55" y="125"/>
                    </a:lnTo>
                    <a:lnTo>
                      <a:pt x="48" y="146"/>
                    </a:lnTo>
                    <a:lnTo>
                      <a:pt x="44" y="161"/>
                    </a:lnTo>
                    <a:lnTo>
                      <a:pt x="41" y="188"/>
                    </a:lnTo>
                    <a:lnTo>
                      <a:pt x="41" y="214"/>
                    </a:lnTo>
                    <a:lnTo>
                      <a:pt x="48" y="240"/>
                    </a:lnTo>
                    <a:lnTo>
                      <a:pt x="60" y="263"/>
                    </a:lnTo>
                    <a:lnTo>
                      <a:pt x="79" y="282"/>
                    </a:lnTo>
                    <a:lnTo>
                      <a:pt x="110" y="298"/>
                    </a:lnTo>
                    <a:lnTo>
                      <a:pt x="145" y="308"/>
                    </a:lnTo>
                    <a:lnTo>
                      <a:pt x="182" y="314"/>
                    </a:lnTo>
                    <a:lnTo>
                      <a:pt x="219" y="315"/>
                    </a:lnTo>
                    <a:lnTo>
                      <a:pt x="255" y="315"/>
                    </a:lnTo>
                    <a:lnTo>
                      <a:pt x="290" y="314"/>
                    </a:lnTo>
                    <a:lnTo>
                      <a:pt x="501" y="314"/>
                    </a:lnTo>
                    <a:lnTo>
                      <a:pt x="676" y="305"/>
                    </a:lnTo>
                    <a:lnTo>
                      <a:pt x="852" y="294"/>
                    </a:lnTo>
                    <a:lnTo>
                      <a:pt x="1027" y="286"/>
                    </a:lnTo>
                    <a:lnTo>
                      <a:pt x="1203" y="282"/>
                    </a:lnTo>
                    <a:lnTo>
                      <a:pt x="1214" y="286"/>
                    </a:lnTo>
                    <a:lnTo>
                      <a:pt x="1220" y="293"/>
                    </a:lnTo>
                    <a:lnTo>
                      <a:pt x="1222" y="303"/>
                    </a:lnTo>
                    <a:lnTo>
                      <a:pt x="1220" y="312"/>
                    </a:lnTo>
                    <a:lnTo>
                      <a:pt x="1214" y="319"/>
                    </a:lnTo>
                    <a:lnTo>
                      <a:pt x="1203" y="322"/>
                    </a:lnTo>
                    <a:lnTo>
                      <a:pt x="1039" y="326"/>
                    </a:lnTo>
                    <a:lnTo>
                      <a:pt x="873" y="333"/>
                    </a:lnTo>
                    <a:lnTo>
                      <a:pt x="709" y="343"/>
                    </a:lnTo>
                    <a:lnTo>
                      <a:pt x="545" y="352"/>
                    </a:lnTo>
                    <a:lnTo>
                      <a:pt x="379" y="356"/>
                    </a:lnTo>
                    <a:lnTo>
                      <a:pt x="215" y="354"/>
                    </a:lnTo>
                    <a:lnTo>
                      <a:pt x="185" y="352"/>
                    </a:lnTo>
                    <a:lnTo>
                      <a:pt x="154" y="349"/>
                    </a:lnTo>
                    <a:lnTo>
                      <a:pt x="124" y="342"/>
                    </a:lnTo>
                    <a:lnTo>
                      <a:pt x="96" y="333"/>
                    </a:lnTo>
                    <a:lnTo>
                      <a:pt x="70" y="321"/>
                    </a:lnTo>
                    <a:lnTo>
                      <a:pt x="46" y="305"/>
                    </a:lnTo>
                    <a:lnTo>
                      <a:pt x="27" y="284"/>
                    </a:lnTo>
                    <a:lnTo>
                      <a:pt x="13" y="258"/>
                    </a:lnTo>
                    <a:lnTo>
                      <a:pt x="2" y="226"/>
                    </a:lnTo>
                    <a:lnTo>
                      <a:pt x="0" y="189"/>
                    </a:lnTo>
                    <a:lnTo>
                      <a:pt x="6" y="151"/>
                    </a:lnTo>
                    <a:lnTo>
                      <a:pt x="16" y="114"/>
                    </a:lnTo>
                    <a:lnTo>
                      <a:pt x="32" y="79"/>
                    </a:lnTo>
                    <a:lnTo>
                      <a:pt x="41" y="62"/>
                    </a:lnTo>
                    <a:lnTo>
                      <a:pt x="51" y="44"/>
                    </a:lnTo>
                    <a:lnTo>
                      <a:pt x="63" y="27"/>
                    </a:lnTo>
                    <a:lnTo>
                      <a:pt x="79" y="13"/>
                    </a:lnTo>
                    <a:lnTo>
                      <a:pt x="96" y="2"/>
                    </a:lnTo>
                    <a:lnTo>
                      <a:pt x="1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14" name="Freeform 320"/>
              <p:cNvSpPr>
                <a:spLocks noEditPoints="1"/>
              </p:cNvSpPr>
              <p:nvPr/>
            </p:nvSpPr>
            <p:spPr bwMode="auto">
              <a:xfrm>
                <a:off x="1133" y="2534"/>
                <a:ext cx="188" cy="210"/>
              </a:xfrm>
              <a:custGeom>
                <a:avLst/>
                <a:gdLst/>
                <a:ahLst/>
                <a:cxnLst>
                  <a:cxn ang="0">
                    <a:pos x="89" y="46"/>
                  </a:cxn>
                  <a:cxn ang="0">
                    <a:pos x="87" y="49"/>
                  </a:cxn>
                  <a:cxn ang="0">
                    <a:pos x="78" y="56"/>
                  </a:cxn>
                  <a:cxn ang="0">
                    <a:pos x="59" y="67"/>
                  </a:cxn>
                  <a:cxn ang="0">
                    <a:pos x="47" y="84"/>
                  </a:cxn>
                  <a:cxn ang="0">
                    <a:pos x="40" y="104"/>
                  </a:cxn>
                  <a:cxn ang="0">
                    <a:pos x="40" y="125"/>
                  </a:cxn>
                  <a:cxn ang="0">
                    <a:pos x="49" y="146"/>
                  </a:cxn>
                  <a:cxn ang="0">
                    <a:pos x="59" y="158"/>
                  </a:cxn>
                  <a:cxn ang="0">
                    <a:pos x="75" y="167"/>
                  </a:cxn>
                  <a:cxn ang="0">
                    <a:pos x="91" y="172"/>
                  </a:cxn>
                  <a:cxn ang="0">
                    <a:pos x="108" y="170"/>
                  </a:cxn>
                  <a:cxn ang="0">
                    <a:pos x="124" y="165"/>
                  </a:cxn>
                  <a:cxn ang="0">
                    <a:pos x="138" y="154"/>
                  </a:cxn>
                  <a:cxn ang="0">
                    <a:pos x="150" y="135"/>
                  </a:cxn>
                  <a:cxn ang="0">
                    <a:pos x="152" y="116"/>
                  </a:cxn>
                  <a:cxn ang="0">
                    <a:pos x="148" y="97"/>
                  </a:cxn>
                  <a:cxn ang="0">
                    <a:pos x="138" y="79"/>
                  </a:cxn>
                  <a:cxn ang="0">
                    <a:pos x="122" y="63"/>
                  </a:cxn>
                  <a:cxn ang="0">
                    <a:pos x="105" y="53"/>
                  </a:cxn>
                  <a:cxn ang="0">
                    <a:pos x="89" y="46"/>
                  </a:cxn>
                  <a:cxn ang="0">
                    <a:pos x="64" y="0"/>
                  </a:cxn>
                  <a:cxn ang="0">
                    <a:pos x="91" y="4"/>
                  </a:cxn>
                  <a:cxn ang="0">
                    <a:pos x="117" y="11"/>
                  </a:cxn>
                  <a:cxn ang="0">
                    <a:pos x="140" y="23"/>
                  </a:cxn>
                  <a:cxn ang="0">
                    <a:pos x="159" y="41"/>
                  </a:cxn>
                  <a:cxn ang="0">
                    <a:pos x="174" y="62"/>
                  </a:cxn>
                  <a:cxn ang="0">
                    <a:pos x="185" y="88"/>
                  </a:cxn>
                  <a:cxn ang="0">
                    <a:pos x="188" y="114"/>
                  </a:cxn>
                  <a:cxn ang="0">
                    <a:pos x="187" y="140"/>
                  </a:cxn>
                  <a:cxn ang="0">
                    <a:pos x="178" y="165"/>
                  </a:cxn>
                  <a:cxn ang="0">
                    <a:pos x="162" y="186"/>
                  </a:cxn>
                  <a:cxn ang="0">
                    <a:pos x="141" y="202"/>
                  </a:cxn>
                  <a:cxn ang="0">
                    <a:pos x="115" y="210"/>
                  </a:cxn>
                  <a:cxn ang="0">
                    <a:pos x="87" y="210"/>
                  </a:cxn>
                  <a:cxn ang="0">
                    <a:pos x="61" y="205"/>
                  </a:cxn>
                  <a:cxn ang="0">
                    <a:pos x="38" y="193"/>
                  </a:cxn>
                  <a:cxn ang="0">
                    <a:pos x="19" y="174"/>
                  </a:cxn>
                  <a:cxn ang="0">
                    <a:pos x="5" y="149"/>
                  </a:cxn>
                  <a:cxn ang="0">
                    <a:pos x="0" y="121"/>
                  </a:cxn>
                  <a:cxn ang="0">
                    <a:pos x="2" y="95"/>
                  </a:cxn>
                  <a:cxn ang="0">
                    <a:pos x="9" y="70"/>
                  </a:cxn>
                  <a:cxn ang="0">
                    <a:pos x="23" y="48"/>
                  </a:cxn>
                  <a:cxn ang="0">
                    <a:pos x="44" y="30"/>
                  </a:cxn>
                  <a:cxn ang="0">
                    <a:pos x="47" y="28"/>
                  </a:cxn>
                  <a:cxn ang="0">
                    <a:pos x="45" y="20"/>
                  </a:cxn>
                  <a:cxn ang="0">
                    <a:pos x="47" y="11"/>
                  </a:cxn>
                  <a:cxn ang="0">
                    <a:pos x="54" y="2"/>
                  </a:cxn>
                  <a:cxn ang="0">
                    <a:pos x="64" y="0"/>
                  </a:cxn>
                </a:cxnLst>
                <a:rect l="0" t="0" r="r" b="b"/>
                <a:pathLst>
                  <a:path w="188" h="210">
                    <a:moveTo>
                      <a:pt x="89" y="46"/>
                    </a:moveTo>
                    <a:lnTo>
                      <a:pt x="87" y="49"/>
                    </a:lnTo>
                    <a:lnTo>
                      <a:pt x="78" y="56"/>
                    </a:lnTo>
                    <a:lnTo>
                      <a:pt x="59" y="67"/>
                    </a:lnTo>
                    <a:lnTo>
                      <a:pt x="47" y="84"/>
                    </a:lnTo>
                    <a:lnTo>
                      <a:pt x="40" y="104"/>
                    </a:lnTo>
                    <a:lnTo>
                      <a:pt x="40" y="125"/>
                    </a:lnTo>
                    <a:lnTo>
                      <a:pt x="49" y="146"/>
                    </a:lnTo>
                    <a:lnTo>
                      <a:pt x="59" y="158"/>
                    </a:lnTo>
                    <a:lnTo>
                      <a:pt x="75" y="167"/>
                    </a:lnTo>
                    <a:lnTo>
                      <a:pt x="91" y="172"/>
                    </a:lnTo>
                    <a:lnTo>
                      <a:pt x="108" y="170"/>
                    </a:lnTo>
                    <a:lnTo>
                      <a:pt x="124" y="165"/>
                    </a:lnTo>
                    <a:lnTo>
                      <a:pt x="138" y="154"/>
                    </a:lnTo>
                    <a:lnTo>
                      <a:pt x="150" y="135"/>
                    </a:lnTo>
                    <a:lnTo>
                      <a:pt x="152" y="116"/>
                    </a:lnTo>
                    <a:lnTo>
                      <a:pt x="148" y="97"/>
                    </a:lnTo>
                    <a:lnTo>
                      <a:pt x="138" y="79"/>
                    </a:lnTo>
                    <a:lnTo>
                      <a:pt x="122" y="63"/>
                    </a:lnTo>
                    <a:lnTo>
                      <a:pt x="105" y="53"/>
                    </a:lnTo>
                    <a:lnTo>
                      <a:pt x="89" y="46"/>
                    </a:lnTo>
                    <a:close/>
                    <a:moveTo>
                      <a:pt x="64" y="0"/>
                    </a:moveTo>
                    <a:lnTo>
                      <a:pt x="91" y="4"/>
                    </a:lnTo>
                    <a:lnTo>
                      <a:pt x="117" y="11"/>
                    </a:lnTo>
                    <a:lnTo>
                      <a:pt x="140" y="23"/>
                    </a:lnTo>
                    <a:lnTo>
                      <a:pt x="159" y="41"/>
                    </a:lnTo>
                    <a:lnTo>
                      <a:pt x="174" y="62"/>
                    </a:lnTo>
                    <a:lnTo>
                      <a:pt x="185" y="88"/>
                    </a:lnTo>
                    <a:lnTo>
                      <a:pt x="188" y="114"/>
                    </a:lnTo>
                    <a:lnTo>
                      <a:pt x="187" y="140"/>
                    </a:lnTo>
                    <a:lnTo>
                      <a:pt x="178" y="165"/>
                    </a:lnTo>
                    <a:lnTo>
                      <a:pt x="162" y="186"/>
                    </a:lnTo>
                    <a:lnTo>
                      <a:pt x="141" y="202"/>
                    </a:lnTo>
                    <a:lnTo>
                      <a:pt x="115" y="210"/>
                    </a:lnTo>
                    <a:lnTo>
                      <a:pt x="87" y="210"/>
                    </a:lnTo>
                    <a:lnTo>
                      <a:pt x="61" y="205"/>
                    </a:lnTo>
                    <a:lnTo>
                      <a:pt x="38" y="193"/>
                    </a:lnTo>
                    <a:lnTo>
                      <a:pt x="19" y="174"/>
                    </a:lnTo>
                    <a:lnTo>
                      <a:pt x="5" y="149"/>
                    </a:lnTo>
                    <a:lnTo>
                      <a:pt x="0" y="121"/>
                    </a:lnTo>
                    <a:lnTo>
                      <a:pt x="2" y="95"/>
                    </a:lnTo>
                    <a:lnTo>
                      <a:pt x="9" y="70"/>
                    </a:lnTo>
                    <a:lnTo>
                      <a:pt x="23" y="48"/>
                    </a:lnTo>
                    <a:lnTo>
                      <a:pt x="44" y="30"/>
                    </a:lnTo>
                    <a:lnTo>
                      <a:pt x="47" y="28"/>
                    </a:lnTo>
                    <a:lnTo>
                      <a:pt x="45" y="20"/>
                    </a:lnTo>
                    <a:lnTo>
                      <a:pt x="47" y="11"/>
                    </a:lnTo>
                    <a:lnTo>
                      <a:pt x="54" y="2"/>
                    </a:lnTo>
                    <a:lnTo>
                      <a:pt x="6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15" name="Freeform 321"/>
              <p:cNvSpPr>
                <a:spLocks/>
              </p:cNvSpPr>
              <p:nvPr/>
            </p:nvSpPr>
            <p:spPr bwMode="auto">
              <a:xfrm>
                <a:off x="1033" y="2276"/>
                <a:ext cx="145" cy="355"/>
              </a:xfrm>
              <a:custGeom>
                <a:avLst/>
                <a:gdLst/>
                <a:ahLst/>
                <a:cxnLst>
                  <a:cxn ang="0">
                    <a:pos x="117" y="0"/>
                  </a:cxn>
                  <a:cxn ang="0">
                    <a:pos x="126" y="0"/>
                  </a:cxn>
                  <a:cxn ang="0">
                    <a:pos x="137" y="1"/>
                  </a:cxn>
                  <a:cxn ang="0">
                    <a:pos x="144" y="8"/>
                  </a:cxn>
                  <a:cxn ang="0">
                    <a:pos x="145" y="17"/>
                  </a:cxn>
                  <a:cxn ang="0">
                    <a:pos x="142" y="28"/>
                  </a:cxn>
                  <a:cxn ang="0">
                    <a:pos x="105" y="83"/>
                  </a:cxn>
                  <a:cxn ang="0">
                    <a:pos x="77" y="143"/>
                  </a:cxn>
                  <a:cxn ang="0">
                    <a:pos x="56" y="204"/>
                  </a:cxn>
                  <a:cxn ang="0">
                    <a:pos x="44" y="267"/>
                  </a:cxn>
                  <a:cxn ang="0">
                    <a:pos x="41" y="335"/>
                  </a:cxn>
                  <a:cxn ang="0">
                    <a:pos x="37" y="346"/>
                  </a:cxn>
                  <a:cxn ang="0">
                    <a:pos x="30" y="353"/>
                  </a:cxn>
                  <a:cxn ang="0">
                    <a:pos x="20" y="355"/>
                  </a:cxn>
                  <a:cxn ang="0">
                    <a:pos x="11" y="353"/>
                  </a:cxn>
                  <a:cxn ang="0">
                    <a:pos x="4" y="346"/>
                  </a:cxn>
                  <a:cxn ang="0">
                    <a:pos x="0" y="335"/>
                  </a:cxn>
                  <a:cxn ang="0">
                    <a:pos x="4" y="264"/>
                  </a:cxn>
                  <a:cxn ang="0">
                    <a:pos x="18" y="195"/>
                  </a:cxn>
                  <a:cxn ang="0">
                    <a:pos x="39" y="129"/>
                  </a:cxn>
                  <a:cxn ang="0">
                    <a:pos x="68" y="66"/>
                  </a:cxn>
                  <a:cxn ang="0">
                    <a:pos x="109" y="7"/>
                  </a:cxn>
                  <a:cxn ang="0">
                    <a:pos x="117" y="0"/>
                  </a:cxn>
                </a:cxnLst>
                <a:rect l="0" t="0" r="r" b="b"/>
                <a:pathLst>
                  <a:path w="145" h="355">
                    <a:moveTo>
                      <a:pt x="117" y="0"/>
                    </a:moveTo>
                    <a:lnTo>
                      <a:pt x="126" y="0"/>
                    </a:lnTo>
                    <a:lnTo>
                      <a:pt x="137" y="1"/>
                    </a:lnTo>
                    <a:lnTo>
                      <a:pt x="144" y="8"/>
                    </a:lnTo>
                    <a:lnTo>
                      <a:pt x="145" y="17"/>
                    </a:lnTo>
                    <a:lnTo>
                      <a:pt x="142" y="28"/>
                    </a:lnTo>
                    <a:lnTo>
                      <a:pt x="105" y="83"/>
                    </a:lnTo>
                    <a:lnTo>
                      <a:pt x="77" y="143"/>
                    </a:lnTo>
                    <a:lnTo>
                      <a:pt x="56" y="204"/>
                    </a:lnTo>
                    <a:lnTo>
                      <a:pt x="44" y="267"/>
                    </a:lnTo>
                    <a:lnTo>
                      <a:pt x="41" y="335"/>
                    </a:lnTo>
                    <a:lnTo>
                      <a:pt x="37" y="346"/>
                    </a:lnTo>
                    <a:lnTo>
                      <a:pt x="30" y="353"/>
                    </a:lnTo>
                    <a:lnTo>
                      <a:pt x="20" y="355"/>
                    </a:lnTo>
                    <a:lnTo>
                      <a:pt x="11" y="353"/>
                    </a:lnTo>
                    <a:lnTo>
                      <a:pt x="4" y="346"/>
                    </a:lnTo>
                    <a:lnTo>
                      <a:pt x="0" y="335"/>
                    </a:lnTo>
                    <a:lnTo>
                      <a:pt x="4" y="264"/>
                    </a:lnTo>
                    <a:lnTo>
                      <a:pt x="18" y="195"/>
                    </a:lnTo>
                    <a:lnTo>
                      <a:pt x="39" y="129"/>
                    </a:lnTo>
                    <a:lnTo>
                      <a:pt x="68" y="66"/>
                    </a:lnTo>
                    <a:lnTo>
                      <a:pt x="109" y="7"/>
                    </a:lnTo>
                    <a:lnTo>
                      <a:pt x="1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16" name="Freeform 322"/>
              <p:cNvSpPr>
                <a:spLocks/>
              </p:cNvSpPr>
              <p:nvPr/>
            </p:nvSpPr>
            <p:spPr bwMode="auto">
              <a:xfrm>
                <a:off x="1138" y="1882"/>
                <a:ext cx="435" cy="430"/>
              </a:xfrm>
              <a:custGeom>
                <a:avLst/>
                <a:gdLst/>
                <a:ahLst/>
                <a:cxnLst>
                  <a:cxn ang="0">
                    <a:pos x="416" y="0"/>
                  </a:cxn>
                  <a:cxn ang="0">
                    <a:pos x="424" y="3"/>
                  </a:cxn>
                  <a:cxn ang="0">
                    <a:pos x="431" y="10"/>
                  </a:cxn>
                  <a:cxn ang="0">
                    <a:pos x="435" y="21"/>
                  </a:cxn>
                  <a:cxn ang="0">
                    <a:pos x="433" y="30"/>
                  </a:cxn>
                  <a:cxn ang="0">
                    <a:pos x="424" y="37"/>
                  </a:cxn>
                  <a:cxn ang="0">
                    <a:pos x="377" y="61"/>
                  </a:cxn>
                  <a:cxn ang="0">
                    <a:pos x="334" y="93"/>
                  </a:cxn>
                  <a:cxn ang="0">
                    <a:pos x="295" y="128"/>
                  </a:cxn>
                  <a:cxn ang="0">
                    <a:pos x="257" y="166"/>
                  </a:cxn>
                  <a:cxn ang="0">
                    <a:pos x="222" y="206"/>
                  </a:cxn>
                  <a:cxn ang="0">
                    <a:pos x="159" y="276"/>
                  </a:cxn>
                  <a:cxn ang="0">
                    <a:pos x="96" y="348"/>
                  </a:cxn>
                  <a:cxn ang="0">
                    <a:pos x="37" y="422"/>
                  </a:cxn>
                  <a:cxn ang="0">
                    <a:pos x="28" y="429"/>
                  </a:cxn>
                  <a:cxn ang="0">
                    <a:pos x="19" y="430"/>
                  </a:cxn>
                  <a:cxn ang="0">
                    <a:pos x="9" y="427"/>
                  </a:cxn>
                  <a:cxn ang="0">
                    <a:pos x="2" y="420"/>
                  </a:cxn>
                  <a:cxn ang="0">
                    <a:pos x="0" y="411"/>
                  </a:cxn>
                  <a:cxn ang="0">
                    <a:pos x="4" y="401"/>
                  </a:cxn>
                  <a:cxn ang="0">
                    <a:pos x="65" y="325"/>
                  </a:cxn>
                  <a:cxn ang="0">
                    <a:pos x="194" y="178"/>
                  </a:cxn>
                  <a:cxn ang="0">
                    <a:pos x="231" y="138"/>
                  </a:cxn>
                  <a:cxn ang="0">
                    <a:pos x="269" y="98"/>
                  </a:cxn>
                  <a:cxn ang="0">
                    <a:pos x="309" y="59"/>
                  </a:cxn>
                  <a:cxn ang="0">
                    <a:pos x="354" y="28"/>
                  </a:cxn>
                  <a:cxn ang="0">
                    <a:pos x="403" y="2"/>
                  </a:cxn>
                  <a:cxn ang="0">
                    <a:pos x="416" y="0"/>
                  </a:cxn>
                </a:cxnLst>
                <a:rect l="0" t="0" r="r" b="b"/>
                <a:pathLst>
                  <a:path w="435" h="430">
                    <a:moveTo>
                      <a:pt x="416" y="0"/>
                    </a:moveTo>
                    <a:lnTo>
                      <a:pt x="424" y="3"/>
                    </a:lnTo>
                    <a:lnTo>
                      <a:pt x="431" y="10"/>
                    </a:lnTo>
                    <a:lnTo>
                      <a:pt x="435" y="21"/>
                    </a:lnTo>
                    <a:lnTo>
                      <a:pt x="433" y="30"/>
                    </a:lnTo>
                    <a:lnTo>
                      <a:pt x="424" y="37"/>
                    </a:lnTo>
                    <a:lnTo>
                      <a:pt x="377" y="61"/>
                    </a:lnTo>
                    <a:lnTo>
                      <a:pt x="334" y="93"/>
                    </a:lnTo>
                    <a:lnTo>
                      <a:pt x="295" y="128"/>
                    </a:lnTo>
                    <a:lnTo>
                      <a:pt x="257" y="166"/>
                    </a:lnTo>
                    <a:lnTo>
                      <a:pt x="222" y="206"/>
                    </a:lnTo>
                    <a:lnTo>
                      <a:pt x="159" y="276"/>
                    </a:lnTo>
                    <a:lnTo>
                      <a:pt x="96" y="348"/>
                    </a:lnTo>
                    <a:lnTo>
                      <a:pt x="37" y="422"/>
                    </a:lnTo>
                    <a:lnTo>
                      <a:pt x="28" y="429"/>
                    </a:lnTo>
                    <a:lnTo>
                      <a:pt x="19" y="430"/>
                    </a:lnTo>
                    <a:lnTo>
                      <a:pt x="9" y="427"/>
                    </a:lnTo>
                    <a:lnTo>
                      <a:pt x="2" y="420"/>
                    </a:lnTo>
                    <a:lnTo>
                      <a:pt x="0" y="411"/>
                    </a:lnTo>
                    <a:lnTo>
                      <a:pt x="4" y="401"/>
                    </a:lnTo>
                    <a:lnTo>
                      <a:pt x="65" y="325"/>
                    </a:lnTo>
                    <a:lnTo>
                      <a:pt x="194" y="178"/>
                    </a:lnTo>
                    <a:lnTo>
                      <a:pt x="231" y="138"/>
                    </a:lnTo>
                    <a:lnTo>
                      <a:pt x="269" y="98"/>
                    </a:lnTo>
                    <a:lnTo>
                      <a:pt x="309" y="59"/>
                    </a:lnTo>
                    <a:lnTo>
                      <a:pt x="354" y="28"/>
                    </a:lnTo>
                    <a:lnTo>
                      <a:pt x="403" y="2"/>
                    </a:lnTo>
                    <a:lnTo>
                      <a:pt x="4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17" name="Freeform 323"/>
              <p:cNvSpPr>
                <a:spLocks/>
              </p:cNvSpPr>
              <p:nvPr/>
            </p:nvSpPr>
            <p:spPr bwMode="auto">
              <a:xfrm>
                <a:off x="1613" y="1882"/>
                <a:ext cx="497" cy="628"/>
              </a:xfrm>
              <a:custGeom>
                <a:avLst/>
                <a:gdLst/>
                <a:ahLst/>
                <a:cxnLst>
                  <a:cxn ang="0">
                    <a:pos x="473" y="0"/>
                  </a:cxn>
                  <a:cxn ang="0">
                    <a:pos x="483" y="0"/>
                  </a:cxn>
                  <a:cxn ang="0">
                    <a:pos x="492" y="3"/>
                  </a:cxn>
                  <a:cxn ang="0">
                    <a:pos x="496" y="12"/>
                  </a:cxn>
                  <a:cxn ang="0">
                    <a:pos x="497" y="23"/>
                  </a:cxn>
                  <a:cxn ang="0">
                    <a:pos x="492" y="31"/>
                  </a:cxn>
                  <a:cxn ang="0">
                    <a:pos x="483" y="38"/>
                  </a:cxn>
                  <a:cxn ang="0">
                    <a:pos x="435" y="63"/>
                  </a:cxn>
                  <a:cxn ang="0">
                    <a:pos x="389" y="94"/>
                  </a:cxn>
                  <a:cxn ang="0">
                    <a:pos x="347" y="129"/>
                  </a:cxn>
                  <a:cxn ang="0">
                    <a:pos x="307" y="170"/>
                  </a:cxn>
                  <a:cxn ang="0">
                    <a:pos x="269" y="210"/>
                  </a:cxn>
                  <a:cxn ang="0">
                    <a:pos x="232" y="252"/>
                  </a:cxn>
                  <a:cxn ang="0">
                    <a:pos x="194" y="290"/>
                  </a:cxn>
                  <a:cxn ang="0">
                    <a:pos x="157" y="329"/>
                  </a:cxn>
                  <a:cxn ang="0">
                    <a:pos x="124" y="371"/>
                  </a:cxn>
                  <a:cxn ang="0">
                    <a:pos x="96" y="413"/>
                  </a:cxn>
                  <a:cxn ang="0">
                    <a:pos x="71" y="456"/>
                  </a:cxn>
                  <a:cxn ang="0">
                    <a:pos x="54" y="504"/>
                  </a:cxn>
                  <a:cxn ang="0">
                    <a:pos x="44" y="554"/>
                  </a:cxn>
                  <a:cxn ang="0">
                    <a:pos x="40" y="609"/>
                  </a:cxn>
                  <a:cxn ang="0">
                    <a:pos x="37" y="619"/>
                  </a:cxn>
                  <a:cxn ang="0">
                    <a:pos x="28" y="624"/>
                  </a:cxn>
                  <a:cxn ang="0">
                    <a:pos x="19" y="628"/>
                  </a:cxn>
                  <a:cxn ang="0">
                    <a:pos x="9" y="624"/>
                  </a:cxn>
                  <a:cxn ang="0">
                    <a:pos x="2" y="619"/>
                  </a:cxn>
                  <a:cxn ang="0">
                    <a:pos x="0" y="609"/>
                  </a:cxn>
                  <a:cxn ang="0">
                    <a:pos x="3" y="551"/>
                  </a:cxn>
                  <a:cxn ang="0">
                    <a:pos x="14" y="498"/>
                  </a:cxn>
                  <a:cxn ang="0">
                    <a:pos x="31" y="448"/>
                  </a:cxn>
                  <a:cxn ang="0">
                    <a:pos x="54" y="401"/>
                  </a:cxn>
                  <a:cxn ang="0">
                    <a:pos x="84" y="355"/>
                  </a:cxn>
                  <a:cxn ang="0">
                    <a:pos x="119" y="313"/>
                  </a:cxn>
                  <a:cxn ang="0">
                    <a:pos x="157" y="271"/>
                  </a:cxn>
                  <a:cxn ang="0">
                    <a:pos x="192" y="234"/>
                  </a:cxn>
                  <a:cxn ang="0">
                    <a:pos x="229" y="196"/>
                  </a:cxn>
                  <a:cxn ang="0">
                    <a:pos x="263" y="156"/>
                  </a:cxn>
                  <a:cxn ang="0">
                    <a:pos x="340" y="82"/>
                  </a:cxn>
                  <a:cxn ang="0">
                    <a:pos x="380" y="51"/>
                  </a:cxn>
                  <a:cxn ang="0">
                    <a:pos x="426" y="23"/>
                  </a:cxn>
                  <a:cxn ang="0">
                    <a:pos x="473" y="0"/>
                  </a:cxn>
                </a:cxnLst>
                <a:rect l="0" t="0" r="r" b="b"/>
                <a:pathLst>
                  <a:path w="497" h="628">
                    <a:moveTo>
                      <a:pt x="473" y="0"/>
                    </a:moveTo>
                    <a:lnTo>
                      <a:pt x="483" y="0"/>
                    </a:lnTo>
                    <a:lnTo>
                      <a:pt x="492" y="3"/>
                    </a:lnTo>
                    <a:lnTo>
                      <a:pt x="496" y="12"/>
                    </a:lnTo>
                    <a:lnTo>
                      <a:pt x="497" y="23"/>
                    </a:lnTo>
                    <a:lnTo>
                      <a:pt x="492" y="31"/>
                    </a:lnTo>
                    <a:lnTo>
                      <a:pt x="483" y="38"/>
                    </a:lnTo>
                    <a:lnTo>
                      <a:pt x="435" y="63"/>
                    </a:lnTo>
                    <a:lnTo>
                      <a:pt x="389" y="94"/>
                    </a:lnTo>
                    <a:lnTo>
                      <a:pt x="347" y="129"/>
                    </a:lnTo>
                    <a:lnTo>
                      <a:pt x="307" y="170"/>
                    </a:lnTo>
                    <a:lnTo>
                      <a:pt x="269" y="210"/>
                    </a:lnTo>
                    <a:lnTo>
                      <a:pt x="232" y="252"/>
                    </a:lnTo>
                    <a:lnTo>
                      <a:pt x="194" y="290"/>
                    </a:lnTo>
                    <a:lnTo>
                      <a:pt x="157" y="329"/>
                    </a:lnTo>
                    <a:lnTo>
                      <a:pt x="124" y="371"/>
                    </a:lnTo>
                    <a:lnTo>
                      <a:pt x="96" y="413"/>
                    </a:lnTo>
                    <a:lnTo>
                      <a:pt x="71" y="456"/>
                    </a:lnTo>
                    <a:lnTo>
                      <a:pt x="54" y="504"/>
                    </a:lnTo>
                    <a:lnTo>
                      <a:pt x="44" y="554"/>
                    </a:lnTo>
                    <a:lnTo>
                      <a:pt x="40" y="609"/>
                    </a:lnTo>
                    <a:lnTo>
                      <a:pt x="37" y="619"/>
                    </a:lnTo>
                    <a:lnTo>
                      <a:pt x="28" y="624"/>
                    </a:lnTo>
                    <a:lnTo>
                      <a:pt x="19" y="628"/>
                    </a:lnTo>
                    <a:lnTo>
                      <a:pt x="9" y="624"/>
                    </a:lnTo>
                    <a:lnTo>
                      <a:pt x="2" y="619"/>
                    </a:lnTo>
                    <a:lnTo>
                      <a:pt x="0" y="609"/>
                    </a:lnTo>
                    <a:lnTo>
                      <a:pt x="3" y="551"/>
                    </a:lnTo>
                    <a:lnTo>
                      <a:pt x="14" y="498"/>
                    </a:lnTo>
                    <a:lnTo>
                      <a:pt x="31" y="448"/>
                    </a:lnTo>
                    <a:lnTo>
                      <a:pt x="54" y="401"/>
                    </a:lnTo>
                    <a:lnTo>
                      <a:pt x="84" y="355"/>
                    </a:lnTo>
                    <a:lnTo>
                      <a:pt x="119" y="313"/>
                    </a:lnTo>
                    <a:lnTo>
                      <a:pt x="157" y="271"/>
                    </a:lnTo>
                    <a:lnTo>
                      <a:pt x="192" y="234"/>
                    </a:lnTo>
                    <a:lnTo>
                      <a:pt x="229" y="196"/>
                    </a:lnTo>
                    <a:lnTo>
                      <a:pt x="263" y="156"/>
                    </a:lnTo>
                    <a:lnTo>
                      <a:pt x="340" y="82"/>
                    </a:lnTo>
                    <a:lnTo>
                      <a:pt x="380" y="51"/>
                    </a:lnTo>
                    <a:lnTo>
                      <a:pt x="426" y="23"/>
                    </a:lnTo>
                    <a:lnTo>
                      <a:pt x="4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18" name="Freeform 324"/>
              <p:cNvSpPr>
                <a:spLocks/>
              </p:cNvSpPr>
              <p:nvPr/>
            </p:nvSpPr>
            <p:spPr bwMode="auto">
              <a:xfrm>
                <a:off x="2191" y="1882"/>
                <a:ext cx="497" cy="628"/>
              </a:xfrm>
              <a:custGeom>
                <a:avLst/>
                <a:gdLst/>
                <a:ahLst/>
                <a:cxnLst>
                  <a:cxn ang="0">
                    <a:pos x="474" y="0"/>
                  </a:cxn>
                  <a:cxn ang="0">
                    <a:pos x="485" y="0"/>
                  </a:cxn>
                  <a:cxn ang="0">
                    <a:pos x="492" y="3"/>
                  </a:cxn>
                  <a:cxn ang="0">
                    <a:pos x="497" y="12"/>
                  </a:cxn>
                  <a:cxn ang="0">
                    <a:pos x="497" y="23"/>
                  </a:cxn>
                  <a:cxn ang="0">
                    <a:pos x="494" y="31"/>
                  </a:cxn>
                  <a:cxn ang="0">
                    <a:pos x="485" y="38"/>
                  </a:cxn>
                  <a:cxn ang="0">
                    <a:pos x="436" y="63"/>
                  </a:cxn>
                  <a:cxn ang="0">
                    <a:pos x="391" y="94"/>
                  </a:cxn>
                  <a:cxn ang="0">
                    <a:pos x="349" y="129"/>
                  </a:cxn>
                  <a:cxn ang="0">
                    <a:pos x="309" y="170"/>
                  </a:cxn>
                  <a:cxn ang="0">
                    <a:pos x="270" y="210"/>
                  </a:cxn>
                  <a:cxn ang="0">
                    <a:pos x="234" y="252"/>
                  </a:cxn>
                  <a:cxn ang="0">
                    <a:pos x="195" y="290"/>
                  </a:cxn>
                  <a:cxn ang="0">
                    <a:pos x="158" y="329"/>
                  </a:cxn>
                  <a:cxn ang="0">
                    <a:pos x="125" y="371"/>
                  </a:cxn>
                  <a:cxn ang="0">
                    <a:pos x="96" y="413"/>
                  </a:cxn>
                  <a:cxn ang="0">
                    <a:pos x="73" y="456"/>
                  </a:cxn>
                  <a:cxn ang="0">
                    <a:pos x="56" y="504"/>
                  </a:cxn>
                  <a:cxn ang="0">
                    <a:pos x="45" y="554"/>
                  </a:cxn>
                  <a:cxn ang="0">
                    <a:pos x="40" y="609"/>
                  </a:cxn>
                  <a:cxn ang="0">
                    <a:pos x="36" y="619"/>
                  </a:cxn>
                  <a:cxn ang="0">
                    <a:pos x="29" y="624"/>
                  </a:cxn>
                  <a:cxn ang="0">
                    <a:pos x="19" y="628"/>
                  </a:cxn>
                  <a:cxn ang="0">
                    <a:pos x="10" y="624"/>
                  </a:cxn>
                  <a:cxn ang="0">
                    <a:pos x="3" y="619"/>
                  </a:cxn>
                  <a:cxn ang="0">
                    <a:pos x="0" y="609"/>
                  </a:cxn>
                  <a:cxn ang="0">
                    <a:pos x="3" y="551"/>
                  </a:cxn>
                  <a:cxn ang="0">
                    <a:pos x="15" y="498"/>
                  </a:cxn>
                  <a:cxn ang="0">
                    <a:pos x="33" y="448"/>
                  </a:cxn>
                  <a:cxn ang="0">
                    <a:pos x="56" y="401"/>
                  </a:cxn>
                  <a:cxn ang="0">
                    <a:pos x="85" y="355"/>
                  </a:cxn>
                  <a:cxn ang="0">
                    <a:pos x="120" y="313"/>
                  </a:cxn>
                  <a:cxn ang="0">
                    <a:pos x="158" y="271"/>
                  </a:cxn>
                  <a:cxn ang="0">
                    <a:pos x="193" y="234"/>
                  </a:cxn>
                  <a:cxn ang="0">
                    <a:pos x="230" y="196"/>
                  </a:cxn>
                  <a:cxn ang="0">
                    <a:pos x="265" y="156"/>
                  </a:cxn>
                  <a:cxn ang="0">
                    <a:pos x="342" y="82"/>
                  </a:cxn>
                  <a:cxn ang="0">
                    <a:pos x="382" y="51"/>
                  </a:cxn>
                  <a:cxn ang="0">
                    <a:pos x="427" y="23"/>
                  </a:cxn>
                  <a:cxn ang="0">
                    <a:pos x="474" y="0"/>
                  </a:cxn>
                </a:cxnLst>
                <a:rect l="0" t="0" r="r" b="b"/>
                <a:pathLst>
                  <a:path w="497" h="628">
                    <a:moveTo>
                      <a:pt x="474" y="0"/>
                    </a:moveTo>
                    <a:lnTo>
                      <a:pt x="485" y="0"/>
                    </a:lnTo>
                    <a:lnTo>
                      <a:pt x="492" y="3"/>
                    </a:lnTo>
                    <a:lnTo>
                      <a:pt x="497" y="12"/>
                    </a:lnTo>
                    <a:lnTo>
                      <a:pt x="497" y="23"/>
                    </a:lnTo>
                    <a:lnTo>
                      <a:pt x="494" y="31"/>
                    </a:lnTo>
                    <a:lnTo>
                      <a:pt x="485" y="38"/>
                    </a:lnTo>
                    <a:lnTo>
                      <a:pt x="436" y="63"/>
                    </a:lnTo>
                    <a:lnTo>
                      <a:pt x="391" y="94"/>
                    </a:lnTo>
                    <a:lnTo>
                      <a:pt x="349" y="129"/>
                    </a:lnTo>
                    <a:lnTo>
                      <a:pt x="309" y="170"/>
                    </a:lnTo>
                    <a:lnTo>
                      <a:pt x="270" y="210"/>
                    </a:lnTo>
                    <a:lnTo>
                      <a:pt x="234" y="252"/>
                    </a:lnTo>
                    <a:lnTo>
                      <a:pt x="195" y="290"/>
                    </a:lnTo>
                    <a:lnTo>
                      <a:pt x="158" y="329"/>
                    </a:lnTo>
                    <a:lnTo>
                      <a:pt x="125" y="371"/>
                    </a:lnTo>
                    <a:lnTo>
                      <a:pt x="96" y="413"/>
                    </a:lnTo>
                    <a:lnTo>
                      <a:pt x="73" y="456"/>
                    </a:lnTo>
                    <a:lnTo>
                      <a:pt x="56" y="504"/>
                    </a:lnTo>
                    <a:lnTo>
                      <a:pt x="45" y="554"/>
                    </a:lnTo>
                    <a:lnTo>
                      <a:pt x="40" y="609"/>
                    </a:lnTo>
                    <a:lnTo>
                      <a:pt x="36" y="619"/>
                    </a:lnTo>
                    <a:lnTo>
                      <a:pt x="29" y="624"/>
                    </a:lnTo>
                    <a:lnTo>
                      <a:pt x="19" y="628"/>
                    </a:lnTo>
                    <a:lnTo>
                      <a:pt x="10" y="624"/>
                    </a:lnTo>
                    <a:lnTo>
                      <a:pt x="3" y="619"/>
                    </a:lnTo>
                    <a:lnTo>
                      <a:pt x="0" y="609"/>
                    </a:lnTo>
                    <a:lnTo>
                      <a:pt x="3" y="551"/>
                    </a:lnTo>
                    <a:lnTo>
                      <a:pt x="15" y="498"/>
                    </a:lnTo>
                    <a:lnTo>
                      <a:pt x="33" y="448"/>
                    </a:lnTo>
                    <a:lnTo>
                      <a:pt x="56" y="401"/>
                    </a:lnTo>
                    <a:lnTo>
                      <a:pt x="85" y="355"/>
                    </a:lnTo>
                    <a:lnTo>
                      <a:pt x="120" y="313"/>
                    </a:lnTo>
                    <a:lnTo>
                      <a:pt x="158" y="271"/>
                    </a:lnTo>
                    <a:lnTo>
                      <a:pt x="193" y="234"/>
                    </a:lnTo>
                    <a:lnTo>
                      <a:pt x="230" y="196"/>
                    </a:lnTo>
                    <a:lnTo>
                      <a:pt x="265" y="156"/>
                    </a:lnTo>
                    <a:lnTo>
                      <a:pt x="342" y="82"/>
                    </a:lnTo>
                    <a:lnTo>
                      <a:pt x="382" y="51"/>
                    </a:lnTo>
                    <a:lnTo>
                      <a:pt x="427" y="23"/>
                    </a:lnTo>
                    <a:lnTo>
                      <a:pt x="47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19" name="Freeform 325"/>
              <p:cNvSpPr>
                <a:spLocks/>
              </p:cNvSpPr>
              <p:nvPr/>
            </p:nvSpPr>
            <p:spPr bwMode="auto">
              <a:xfrm>
                <a:off x="3913" y="1987"/>
                <a:ext cx="498" cy="626"/>
              </a:xfrm>
              <a:custGeom>
                <a:avLst/>
                <a:gdLst/>
                <a:ahLst/>
                <a:cxnLst>
                  <a:cxn ang="0">
                    <a:pos x="473" y="0"/>
                  </a:cxn>
                  <a:cxn ang="0">
                    <a:pos x="484" y="0"/>
                  </a:cxn>
                  <a:cxn ang="0">
                    <a:pos x="493" y="3"/>
                  </a:cxn>
                  <a:cxn ang="0">
                    <a:pos x="498" y="12"/>
                  </a:cxn>
                  <a:cxn ang="0">
                    <a:pos x="498" y="23"/>
                  </a:cxn>
                  <a:cxn ang="0">
                    <a:pos x="493" y="31"/>
                  </a:cxn>
                  <a:cxn ang="0">
                    <a:pos x="484" y="38"/>
                  </a:cxn>
                  <a:cxn ang="0">
                    <a:pos x="435" y="63"/>
                  </a:cxn>
                  <a:cxn ang="0">
                    <a:pos x="390" y="94"/>
                  </a:cxn>
                  <a:cxn ang="0">
                    <a:pos x="348" y="129"/>
                  </a:cxn>
                  <a:cxn ang="0">
                    <a:pos x="308" y="170"/>
                  </a:cxn>
                  <a:cxn ang="0">
                    <a:pos x="269" y="210"/>
                  </a:cxn>
                  <a:cxn ang="0">
                    <a:pos x="233" y="252"/>
                  </a:cxn>
                  <a:cxn ang="0">
                    <a:pos x="194" y="290"/>
                  </a:cxn>
                  <a:cxn ang="0">
                    <a:pos x="157" y="329"/>
                  </a:cxn>
                  <a:cxn ang="0">
                    <a:pos x="124" y="371"/>
                  </a:cxn>
                  <a:cxn ang="0">
                    <a:pos x="96" y="411"/>
                  </a:cxn>
                  <a:cxn ang="0">
                    <a:pos x="74" y="456"/>
                  </a:cxn>
                  <a:cxn ang="0">
                    <a:pos x="56" y="502"/>
                  </a:cxn>
                  <a:cxn ang="0">
                    <a:pos x="44" y="553"/>
                  </a:cxn>
                  <a:cxn ang="0">
                    <a:pos x="41" y="607"/>
                  </a:cxn>
                  <a:cxn ang="0">
                    <a:pos x="37" y="617"/>
                  </a:cxn>
                  <a:cxn ang="0">
                    <a:pos x="30" y="624"/>
                  </a:cxn>
                  <a:cxn ang="0">
                    <a:pos x="20" y="626"/>
                  </a:cxn>
                  <a:cxn ang="0">
                    <a:pos x="11" y="624"/>
                  </a:cxn>
                  <a:cxn ang="0">
                    <a:pos x="2" y="617"/>
                  </a:cxn>
                  <a:cxn ang="0">
                    <a:pos x="0" y="607"/>
                  </a:cxn>
                  <a:cxn ang="0">
                    <a:pos x="4" y="551"/>
                  </a:cxn>
                  <a:cxn ang="0">
                    <a:pos x="16" y="497"/>
                  </a:cxn>
                  <a:cxn ang="0">
                    <a:pos x="34" y="448"/>
                  </a:cxn>
                  <a:cxn ang="0">
                    <a:pos x="56" y="400"/>
                  </a:cxn>
                  <a:cxn ang="0">
                    <a:pos x="84" y="355"/>
                  </a:cxn>
                  <a:cxn ang="0">
                    <a:pos x="119" y="313"/>
                  </a:cxn>
                  <a:cxn ang="0">
                    <a:pos x="157" y="271"/>
                  </a:cxn>
                  <a:cxn ang="0">
                    <a:pos x="192" y="234"/>
                  </a:cxn>
                  <a:cxn ang="0">
                    <a:pos x="229" y="196"/>
                  </a:cxn>
                  <a:cxn ang="0">
                    <a:pos x="266" y="156"/>
                  </a:cxn>
                  <a:cxn ang="0">
                    <a:pos x="302" y="119"/>
                  </a:cxn>
                  <a:cxn ang="0">
                    <a:pos x="341" y="82"/>
                  </a:cxn>
                  <a:cxn ang="0">
                    <a:pos x="383" y="51"/>
                  </a:cxn>
                  <a:cxn ang="0">
                    <a:pos x="426" y="23"/>
                  </a:cxn>
                  <a:cxn ang="0">
                    <a:pos x="473" y="0"/>
                  </a:cxn>
                </a:cxnLst>
                <a:rect l="0" t="0" r="r" b="b"/>
                <a:pathLst>
                  <a:path w="498" h="626">
                    <a:moveTo>
                      <a:pt x="473" y="0"/>
                    </a:moveTo>
                    <a:lnTo>
                      <a:pt x="484" y="0"/>
                    </a:lnTo>
                    <a:lnTo>
                      <a:pt x="493" y="3"/>
                    </a:lnTo>
                    <a:lnTo>
                      <a:pt x="498" y="12"/>
                    </a:lnTo>
                    <a:lnTo>
                      <a:pt x="498" y="23"/>
                    </a:lnTo>
                    <a:lnTo>
                      <a:pt x="493" y="31"/>
                    </a:lnTo>
                    <a:lnTo>
                      <a:pt x="484" y="38"/>
                    </a:lnTo>
                    <a:lnTo>
                      <a:pt x="435" y="63"/>
                    </a:lnTo>
                    <a:lnTo>
                      <a:pt x="390" y="94"/>
                    </a:lnTo>
                    <a:lnTo>
                      <a:pt x="348" y="129"/>
                    </a:lnTo>
                    <a:lnTo>
                      <a:pt x="308" y="170"/>
                    </a:lnTo>
                    <a:lnTo>
                      <a:pt x="269" y="210"/>
                    </a:lnTo>
                    <a:lnTo>
                      <a:pt x="233" y="252"/>
                    </a:lnTo>
                    <a:lnTo>
                      <a:pt x="194" y="290"/>
                    </a:lnTo>
                    <a:lnTo>
                      <a:pt x="157" y="329"/>
                    </a:lnTo>
                    <a:lnTo>
                      <a:pt x="124" y="371"/>
                    </a:lnTo>
                    <a:lnTo>
                      <a:pt x="96" y="411"/>
                    </a:lnTo>
                    <a:lnTo>
                      <a:pt x="74" y="456"/>
                    </a:lnTo>
                    <a:lnTo>
                      <a:pt x="56" y="502"/>
                    </a:lnTo>
                    <a:lnTo>
                      <a:pt x="44" y="553"/>
                    </a:lnTo>
                    <a:lnTo>
                      <a:pt x="41" y="607"/>
                    </a:lnTo>
                    <a:lnTo>
                      <a:pt x="37" y="617"/>
                    </a:lnTo>
                    <a:lnTo>
                      <a:pt x="30" y="624"/>
                    </a:lnTo>
                    <a:lnTo>
                      <a:pt x="20" y="626"/>
                    </a:lnTo>
                    <a:lnTo>
                      <a:pt x="11" y="624"/>
                    </a:lnTo>
                    <a:lnTo>
                      <a:pt x="2" y="617"/>
                    </a:lnTo>
                    <a:lnTo>
                      <a:pt x="0" y="607"/>
                    </a:lnTo>
                    <a:lnTo>
                      <a:pt x="4" y="551"/>
                    </a:lnTo>
                    <a:lnTo>
                      <a:pt x="16" y="497"/>
                    </a:lnTo>
                    <a:lnTo>
                      <a:pt x="34" y="448"/>
                    </a:lnTo>
                    <a:lnTo>
                      <a:pt x="56" y="400"/>
                    </a:lnTo>
                    <a:lnTo>
                      <a:pt x="84" y="355"/>
                    </a:lnTo>
                    <a:lnTo>
                      <a:pt x="119" y="313"/>
                    </a:lnTo>
                    <a:lnTo>
                      <a:pt x="157" y="271"/>
                    </a:lnTo>
                    <a:lnTo>
                      <a:pt x="192" y="234"/>
                    </a:lnTo>
                    <a:lnTo>
                      <a:pt x="229" y="196"/>
                    </a:lnTo>
                    <a:lnTo>
                      <a:pt x="266" y="156"/>
                    </a:lnTo>
                    <a:lnTo>
                      <a:pt x="302" y="119"/>
                    </a:lnTo>
                    <a:lnTo>
                      <a:pt x="341" y="82"/>
                    </a:lnTo>
                    <a:lnTo>
                      <a:pt x="383" y="51"/>
                    </a:lnTo>
                    <a:lnTo>
                      <a:pt x="426" y="23"/>
                    </a:lnTo>
                    <a:lnTo>
                      <a:pt x="4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20" name="Freeform 326"/>
              <p:cNvSpPr>
                <a:spLocks/>
              </p:cNvSpPr>
              <p:nvPr/>
            </p:nvSpPr>
            <p:spPr bwMode="auto">
              <a:xfrm>
                <a:off x="4435" y="1978"/>
                <a:ext cx="498" cy="628"/>
              </a:xfrm>
              <a:custGeom>
                <a:avLst/>
                <a:gdLst/>
                <a:ahLst/>
                <a:cxnLst>
                  <a:cxn ang="0">
                    <a:pos x="473" y="0"/>
                  </a:cxn>
                  <a:cxn ang="0">
                    <a:pos x="484" y="0"/>
                  </a:cxn>
                  <a:cxn ang="0">
                    <a:pos x="493" y="4"/>
                  </a:cxn>
                  <a:cxn ang="0">
                    <a:pos x="498" y="12"/>
                  </a:cxn>
                  <a:cxn ang="0">
                    <a:pos x="498" y="23"/>
                  </a:cxn>
                  <a:cxn ang="0">
                    <a:pos x="494" y="33"/>
                  </a:cxn>
                  <a:cxn ang="0">
                    <a:pos x="486" y="40"/>
                  </a:cxn>
                  <a:cxn ang="0">
                    <a:pos x="437" y="63"/>
                  </a:cxn>
                  <a:cxn ang="0">
                    <a:pos x="391" y="95"/>
                  </a:cxn>
                  <a:cxn ang="0">
                    <a:pos x="349" y="130"/>
                  </a:cxn>
                  <a:cxn ang="0">
                    <a:pos x="309" y="170"/>
                  </a:cxn>
                  <a:cxn ang="0">
                    <a:pos x="271" y="210"/>
                  </a:cxn>
                  <a:cxn ang="0">
                    <a:pos x="234" y="252"/>
                  </a:cxn>
                  <a:cxn ang="0">
                    <a:pos x="196" y="291"/>
                  </a:cxn>
                  <a:cxn ang="0">
                    <a:pos x="159" y="329"/>
                  </a:cxn>
                  <a:cxn ang="0">
                    <a:pos x="126" y="371"/>
                  </a:cxn>
                  <a:cxn ang="0">
                    <a:pos x="96" y="413"/>
                  </a:cxn>
                  <a:cxn ang="0">
                    <a:pos x="74" y="457"/>
                  </a:cxn>
                  <a:cxn ang="0">
                    <a:pos x="56" y="504"/>
                  </a:cxn>
                  <a:cxn ang="0">
                    <a:pos x="46" y="555"/>
                  </a:cxn>
                  <a:cxn ang="0">
                    <a:pos x="40" y="609"/>
                  </a:cxn>
                  <a:cxn ang="0">
                    <a:pos x="37" y="619"/>
                  </a:cxn>
                  <a:cxn ang="0">
                    <a:pos x="30" y="626"/>
                  </a:cxn>
                  <a:cxn ang="0">
                    <a:pos x="21" y="628"/>
                  </a:cxn>
                  <a:cxn ang="0">
                    <a:pos x="11" y="626"/>
                  </a:cxn>
                  <a:cxn ang="0">
                    <a:pos x="4" y="619"/>
                  </a:cxn>
                  <a:cxn ang="0">
                    <a:pos x="0" y="609"/>
                  </a:cxn>
                  <a:cxn ang="0">
                    <a:pos x="4" y="553"/>
                  </a:cxn>
                  <a:cxn ang="0">
                    <a:pos x="16" y="499"/>
                  </a:cxn>
                  <a:cxn ang="0">
                    <a:pos x="33" y="448"/>
                  </a:cxn>
                  <a:cxn ang="0">
                    <a:pos x="56" y="401"/>
                  </a:cxn>
                  <a:cxn ang="0">
                    <a:pos x="86" y="355"/>
                  </a:cxn>
                  <a:cxn ang="0">
                    <a:pos x="119" y="313"/>
                  </a:cxn>
                  <a:cxn ang="0">
                    <a:pos x="157" y="271"/>
                  </a:cxn>
                  <a:cxn ang="0">
                    <a:pos x="194" y="235"/>
                  </a:cxn>
                  <a:cxn ang="0">
                    <a:pos x="229" y="196"/>
                  </a:cxn>
                  <a:cxn ang="0">
                    <a:pos x="266" y="156"/>
                  </a:cxn>
                  <a:cxn ang="0">
                    <a:pos x="302" y="119"/>
                  </a:cxn>
                  <a:cxn ang="0">
                    <a:pos x="342" y="82"/>
                  </a:cxn>
                  <a:cxn ang="0">
                    <a:pos x="383" y="51"/>
                  </a:cxn>
                  <a:cxn ang="0">
                    <a:pos x="426" y="23"/>
                  </a:cxn>
                  <a:cxn ang="0">
                    <a:pos x="473" y="0"/>
                  </a:cxn>
                </a:cxnLst>
                <a:rect l="0" t="0" r="r" b="b"/>
                <a:pathLst>
                  <a:path w="498" h="628">
                    <a:moveTo>
                      <a:pt x="473" y="0"/>
                    </a:moveTo>
                    <a:lnTo>
                      <a:pt x="484" y="0"/>
                    </a:lnTo>
                    <a:lnTo>
                      <a:pt x="493" y="4"/>
                    </a:lnTo>
                    <a:lnTo>
                      <a:pt x="498" y="12"/>
                    </a:lnTo>
                    <a:lnTo>
                      <a:pt x="498" y="23"/>
                    </a:lnTo>
                    <a:lnTo>
                      <a:pt x="494" y="33"/>
                    </a:lnTo>
                    <a:lnTo>
                      <a:pt x="486" y="40"/>
                    </a:lnTo>
                    <a:lnTo>
                      <a:pt x="437" y="63"/>
                    </a:lnTo>
                    <a:lnTo>
                      <a:pt x="391" y="95"/>
                    </a:lnTo>
                    <a:lnTo>
                      <a:pt x="349" y="130"/>
                    </a:lnTo>
                    <a:lnTo>
                      <a:pt x="309" y="170"/>
                    </a:lnTo>
                    <a:lnTo>
                      <a:pt x="271" y="210"/>
                    </a:lnTo>
                    <a:lnTo>
                      <a:pt x="234" y="252"/>
                    </a:lnTo>
                    <a:lnTo>
                      <a:pt x="196" y="291"/>
                    </a:lnTo>
                    <a:lnTo>
                      <a:pt x="159" y="329"/>
                    </a:lnTo>
                    <a:lnTo>
                      <a:pt x="126" y="371"/>
                    </a:lnTo>
                    <a:lnTo>
                      <a:pt x="96" y="413"/>
                    </a:lnTo>
                    <a:lnTo>
                      <a:pt x="74" y="457"/>
                    </a:lnTo>
                    <a:lnTo>
                      <a:pt x="56" y="504"/>
                    </a:lnTo>
                    <a:lnTo>
                      <a:pt x="46" y="555"/>
                    </a:lnTo>
                    <a:lnTo>
                      <a:pt x="40" y="609"/>
                    </a:lnTo>
                    <a:lnTo>
                      <a:pt x="37" y="619"/>
                    </a:lnTo>
                    <a:lnTo>
                      <a:pt x="30" y="626"/>
                    </a:lnTo>
                    <a:lnTo>
                      <a:pt x="21" y="628"/>
                    </a:lnTo>
                    <a:lnTo>
                      <a:pt x="11" y="626"/>
                    </a:lnTo>
                    <a:lnTo>
                      <a:pt x="4" y="619"/>
                    </a:lnTo>
                    <a:lnTo>
                      <a:pt x="0" y="609"/>
                    </a:lnTo>
                    <a:lnTo>
                      <a:pt x="4" y="553"/>
                    </a:lnTo>
                    <a:lnTo>
                      <a:pt x="16" y="499"/>
                    </a:lnTo>
                    <a:lnTo>
                      <a:pt x="33" y="448"/>
                    </a:lnTo>
                    <a:lnTo>
                      <a:pt x="56" y="401"/>
                    </a:lnTo>
                    <a:lnTo>
                      <a:pt x="86" y="355"/>
                    </a:lnTo>
                    <a:lnTo>
                      <a:pt x="119" y="313"/>
                    </a:lnTo>
                    <a:lnTo>
                      <a:pt x="157" y="271"/>
                    </a:lnTo>
                    <a:lnTo>
                      <a:pt x="194" y="235"/>
                    </a:lnTo>
                    <a:lnTo>
                      <a:pt x="229" y="196"/>
                    </a:lnTo>
                    <a:lnTo>
                      <a:pt x="266" y="156"/>
                    </a:lnTo>
                    <a:lnTo>
                      <a:pt x="302" y="119"/>
                    </a:lnTo>
                    <a:lnTo>
                      <a:pt x="342" y="82"/>
                    </a:lnTo>
                    <a:lnTo>
                      <a:pt x="383" y="51"/>
                    </a:lnTo>
                    <a:lnTo>
                      <a:pt x="426" y="23"/>
                    </a:lnTo>
                    <a:lnTo>
                      <a:pt x="4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21" name="Freeform 327"/>
              <p:cNvSpPr>
                <a:spLocks/>
              </p:cNvSpPr>
              <p:nvPr/>
            </p:nvSpPr>
            <p:spPr bwMode="auto">
              <a:xfrm>
                <a:off x="5039" y="2074"/>
                <a:ext cx="449" cy="548"/>
              </a:xfrm>
              <a:custGeom>
                <a:avLst/>
                <a:gdLst/>
                <a:ahLst/>
                <a:cxnLst>
                  <a:cxn ang="0">
                    <a:pos x="435" y="0"/>
                  </a:cxn>
                  <a:cxn ang="0">
                    <a:pos x="444" y="6"/>
                  </a:cxn>
                  <a:cxn ang="0">
                    <a:pos x="449" y="14"/>
                  </a:cxn>
                  <a:cxn ang="0">
                    <a:pos x="449" y="25"/>
                  </a:cxn>
                  <a:cxn ang="0">
                    <a:pos x="445" y="34"/>
                  </a:cxn>
                  <a:cxn ang="0">
                    <a:pos x="437" y="41"/>
                  </a:cxn>
                  <a:cxn ang="0">
                    <a:pos x="393" y="62"/>
                  </a:cxn>
                  <a:cxn ang="0">
                    <a:pos x="353" y="88"/>
                  </a:cxn>
                  <a:cxn ang="0">
                    <a:pos x="314" y="119"/>
                  </a:cxn>
                  <a:cxn ang="0">
                    <a:pos x="280" y="153"/>
                  </a:cxn>
                  <a:cxn ang="0">
                    <a:pos x="245" y="189"/>
                  </a:cxn>
                  <a:cxn ang="0">
                    <a:pos x="211" y="224"/>
                  </a:cxn>
                  <a:cxn ang="0">
                    <a:pos x="177" y="257"/>
                  </a:cxn>
                  <a:cxn ang="0">
                    <a:pos x="145" y="291"/>
                  </a:cxn>
                  <a:cxn ang="0">
                    <a:pos x="115" y="326"/>
                  </a:cxn>
                  <a:cxn ang="0">
                    <a:pos x="91" y="361"/>
                  </a:cxn>
                  <a:cxn ang="0">
                    <a:pos x="70" y="399"/>
                  </a:cxn>
                  <a:cxn ang="0">
                    <a:pos x="54" y="439"/>
                  </a:cxn>
                  <a:cxn ang="0">
                    <a:pos x="44" y="481"/>
                  </a:cxn>
                  <a:cxn ang="0">
                    <a:pos x="40" y="529"/>
                  </a:cxn>
                  <a:cxn ang="0">
                    <a:pos x="37" y="539"/>
                  </a:cxn>
                  <a:cxn ang="0">
                    <a:pos x="30" y="546"/>
                  </a:cxn>
                  <a:cxn ang="0">
                    <a:pos x="21" y="548"/>
                  </a:cxn>
                  <a:cxn ang="0">
                    <a:pos x="11" y="546"/>
                  </a:cxn>
                  <a:cxn ang="0">
                    <a:pos x="4" y="539"/>
                  </a:cxn>
                  <a:cxn ang="0">
                    <a:pos x="0" y="529"/>
                  </a:cxn>
                  <a:cxn ang="0">
                    <a:pos x="5" y="471"/>
                  </a:cxn>
                  <a:cxn ang="0">
                    <a:pos x="19" y="418"/>
                  </a:cxn>
                  <a:cxn ang="0">
                    <a:pos x="39" y="369"/>
                  </a:cxn>
                  <a:cxn ang="0">
                    <a:pos x="67" y="322"/>
                  </a:cxn>
                  <a:cxn ang="0">
                    <a:pos x="100" y="280"/>
                  </a:cxn>
                  <a:cxn ang="0">
                    <a:pos x="140" y="238"/>
                  </a:cxn>
                  <a:cxn ang="0">
                    <a:pos x="213" y="161"/>
                  </a:cxn>
                  <a:cxn ang="0">
                    <a:pos x="252" y="123"/>
                  </a:cxn>
                  <a:cxn ang="0">
                    <a:pos x="290" y="86"/>
                  </a:cxn>
                  <a:cxn ang="0">
                    <a:pos x="332" y="53"/>
                  </a:cxn>
                  <a:cxn ang="0">
                    <a:pos x="376" y="25"/>
                  </a:cxn>
                  <a:cxn ang="0">
                    <a:pos x="424" y="2"/>
                  </a:cxn>
                  <a:cxn ang="0">
                    <a:pos x="435" y="0"/>
                  </a:cxn>
                </a:cxnLst>
                <a:rect l="0" t="0" r="r" b="b"/>
                <a:pathLst>
                  <a:path w="449" h="548">
                    <a:moveTo>
                      <a:pt x="435" y="0"/>
                    </a:moveTo>
                    <a:lnTo>
                      <a:pt x="444" y="6"/>
                    </a:lnTo>
                    <a:lnTo>
                      <a:pt x="449" y="14"/>
                    </a:lnTo>
                    <a:lnTo>
                      <a:pt x="449" y="25"/>
                    </a:lnTo>
                    <a:lnTo>
                      <a:pt x="445" y="34"/>
                    </a:lnTo>
                    <a:lnTo>
                      <a:pt x="437" y="41"/>
                    </a:lnTo>
                    <a:lnTo>
                      <a:pt x="393" y="62"/>
                    </a:lnTo>
                    <a:lnTo>
                      <a:pt x="353" y="88"/>
                    </a:lnTo>
                    <a:lnTo>
                      <a:pt x="314" y="119"/>
                    </a:lnTo>
                    <a:lnTo>
                      <a:pt x="280" y="153"/>
                    </a:lnTo>
                    <a:lnTo>
                      <a:pt x="245" y="189"/>
                    </a:lnTo>
                    <a:lnTo>
                      <a:pt x="211" y="224"/>
                    </a:lnTo>
                    <a:lnTo>
                      <a:pt x="177" y="257"/>
                    </a:lnTo>
                    <a:lnTo>
                      <a:pt x="145" y="291"/>
                    </a:lnTo>
                    <a:lnTo>
                      <a:pt x="115" y="326"/>
                    </a:lnTo>
                    <a:lnTo>
                      <a:pt x="91" y="361"/>
                    </a:lnTo>
                    <a:lnTo>
                      <a:pt x="70" y="399"/>
                    </a:lnTo>
                    <a:lnTo>
                      <a:pt x="54" y="439"/>
                    </a:lnTo>
                    <a:lnTo>
                      <a:pt x="44" y="481"/>
                    </a:lnTo>
                    <a:lnTo>
                      <a:pt x="40" y="529"/>
                    </a:lnTo>
                    <a:lnTo>
                      <a:pt x="37" y="539"/>
                    </a:lnTo>
                    <a:lnTo>
                      <a:pt x="30" y="546"/>
                    </a:lnTo>
                    <a:lnTo>
                      <a:pt x="21" y="548"/>
                    </a:lnTo>
                    <a:lnTo>
                      <a:pt x="11" y="546"/>
                    </a:lnTo>
                    <a:lnTo>
                      <a:pt x="4" y="539"/>
                    </a:lnTo>
                    <a:lnTo>
                      <a:pt x="0" y="529"/>
                    </a:lnTo>
                    <a:lnTo>
                      <a:pt x="5" y="471"/>
                    </a:lnTo>
                    <a:lnTo>
                      <a:pt x="19" y="418"/>
                    </a:lnTo>
                    <a:lnTo>
                      <a:pt x="39" y="369"/>
                    </a:lnTo>
                    <a:lnTo>
                      <a:pt x="67" y="322"/>
                    </a:lnTo>
                    <a:lnTo>
                      <a:pt x="100" y="280"/>
                    </a:lnTo>
                    <a:lnTo>
                      <a:pt x="140" y="238"/>
                    </a:lnTo>
                    <a:lnTo>
                      <a:pt x="213" y="161"/>
                    </a:lnTo>
                    <a:lnTo>
                      <a:pt x="252" y="123"/>
                    </a:lnTo>
                    <a:lnTo>
                      <a:pt x="290" y="86"/>
                    </a:lnTo>
                    <a:lnTo>
                      <a:pt x="332" y="53"/>
                    </a:lnTo>
                    <a:lnTo>
                      <a:pt x="376" y="25"/>
                    </a:lnTo>
                    <a:lnTo>
                      <a:pt x="424" y="2"/>
                    </a:lnTo>
                    <a:lnTo>
                      <a:pt x="43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22" name="Freeform 328"/>
              <p:cNvSpPr>
                <a:spLocks noEditPoints="1"/>
              </p:cNvSpPr>
              <p:nvPr/>
            </p:nvSpPr>
            <p:spPr bwMode="auto">
              <a:xfrm>
                <a:off x="2276" y="3623"/>
                <a:ext cx="220" cy="257"/>
              </a:xfrm>
              <a:custGeom>
                <a:avLst/>
                <a:gdLst/>
                <a:ahLst/>
                <a:cxnLst>
                  <a:cxn ang="0">
                    <a:pos x="67" y="40"/>
                  </a:cxn>
                  <a:cxn ang="0">
                    <a:pos x="54" y="55"/>
                  </a:cxn>
                  <a:cxn ang="0">
                    <a:pos x="46" y="80"/>
                  </a:cxn>
                  <a:cxn ang="0">
                    <a:pos x="40" y="106"/>
                  </a:cxn>
                  <a:cxn ang="0">
                    <a:pos x="42" y="134"/>
                  </a:cxn>
                  <a:cxn ang="0">
                    <a:pos x="47" y="159"/>
                  </a:cxn>
                  <a:cxn ang="0">
                    <a:pos x="56" y="176"/>
                  </a:cxn>
                  <a:cxn ang="0">
                    <a:pos x="67" y="194"/>
                  </a:cxn>
                  <a:cxn ang="0">
                    <a:pos x="82" y="208"/>
                  </a:cxn>
                  <a:cxn ang="0">
                    <a:pos x="98" y="216"/>
                  </a:cxn>
                  <a:cxn ang="0">
                    <a:pos x="117" y="218"/>
                  </a:cxn>
                  <a:cxn ang="0">
                    <a:pos x="135" y="215"/>
                  </a:cxn>
                  <a:cxn ang="0">
                    <a:pos x="154" y="202"/>
                  </a:cxn>
                  <a:cxn ang="0">
                    <a:pos x="168" y="183"/>
                  </a:cxn>
                  <a:cxn ang="0">
                    <a:pos x="176" y="162"/>
                  </a:cxn>
                  <a:cxn ang="0">
                    <a:pos x="180" y="138"/>
                  </a:cxn>
                  <a:cxn ang="0">
                    <a:pos x="176" y="115"/>
                  </a:cxn>
                  <a:cxn ang="0">
                    <a:pos x="168" y="92"/>
                  </a:cxn>
                  <a:cxn ang="0">
                    <a:pos x="152" y="69"/>
                  </a:cxn>
                  <a:cxn ang="0">
                    <a:pos x="133" y="54"/>
                  </a:cxn>
                  <a:cxn ang="0">
                    <a:pos x="108" y="43"/>
                  </a:cxn>
                  <a:cxn ang="0">
                    <a:pos x="84" y="40"/>
                  </a:cxn>
                  <a:cxn ang="0">
                    <a:pos x="67" y="40"/>
                  </a:cxn>
                  <a:cxn ang="0">
                    <a:pos x="53" y="0"/>
                  </a:cxn>
                  <a:cxn ang="0">
                    <a:pos x="89" y="0"/>
                  </a:cxn>
                  <a:cxn ang="0">
                    <a:pos x="122" y="5"/>
                  </a:cxn>
                  <a:cxn ang="0">
                    <a:pos x="152" y="19"/>
                  </a:cxn>
                  <a:cxn ang="0">
                    <a:pos x="178" y="38"/>
                  </a:cxn>
                  <a:cxn ang="0">
                    <a:pos x="199" y="64"/>
                  </a:cxn>
                  <a:cxn ang="0">
                    <a:pos x="213" y="96"/>
                  </a:cxn>
                  <a:cxn ang="0">
                    <a:pos x="218" y="118"/>
                  </a:cxn>
                  <a:cxn ang="0">
                    <a:pos x="220" y="143"/>
                  </a:cxn>
                  <a:cxn ang="0">
                    <a:pos x="217" y="167"/>
                  </a:cxn>
                  <a:cxn ang="0">
                    <a:pos x="211" y="192"/>
                  </a:cxn>
                  <a:cxn ang="0">
                    <a:pos x="199" y="213"/>
                  </a:cxn>
                  <a:cxn ang="0">
                    <a:pos x="183" y="230"/>
                  </a:cxn>
                  <a:cxn ang="0">
                    <a:pos x="163" y="244"/>
                  </a:cxn>
                  <a:cxn ang="0">
                    <a:pos x="131" y="255"/>
                  </a:cxn>
                  <a:cxn ang="0">
                    <a:pos x="103" y="257"/>
                  </a:cxn>
                  <a:cxn ang="0">
                    <a:pos x="77" y="251"/>
                  </a:cxn>
                  <a:cxn ang="0">
                    <a:pos x="54" y="237"/>
                  </a:cxn>
                  <a:cxn ang="0">
                    <a:pos x="35" y="218"/>
                  </a:cxn>
                  <a:cxn ang="0">
                    <a:pos x="21" y="195"/>
                  </a:cxn>
                  <a:cxn ang="0">
                    <a:pos x="9" y="169"/>
                  </a:cxn>
                  <a:cxn ang="0">
                    <a:pos x="2" y="141"/>
                  </a:cxn>
                  <a:cxn ang="0">
                    <a:pos x="0" y="111"/>
                  </a:cxn>
                  <a:cxn ang="0">
                    <a:pos x="4" y="82"/>
                  </a:cxn>
                  <a:cxn ang="0">
                    <a:pos x="11" y="54"/>
                  </a:cxn>
                  <a:cxn ang="0">
                    <a:pos x="23" y="28"/>
                  </a:cxn>
                  <a:cxn ang="0">
                    <a:pos x="42" y="5"/>
                  </a:cxn>
                  <a:cxn ang="0">
                    <a:pos x="53" y="0"/>
                  </a:cxn>
                </a:cxnLst>
                <a:rect l="0" t="0" r="r" b="b"/>
                <a:pathLst>
                  <a:path w="220" h="257">
                    <a:moveTo>
                      <a:pt x="67" y="40"/>
                    </a:moveTo>
                    <a:lnTo>
                      <a:pt x="54" y="55"/>
                    </a:lnTo>
                    <a:lnTo>
                      <a:pt x="46" y="80"/>
                    </a:lnTo>
                    <a:lnTo>
                      <a:pt x="40" y="106"/>
                    </a:lnTo>
                    <a:lnTo>
                      <a:pt x="42" y="134"/>
                    </a:lnTo>
                    <a:lnTo>
                      <a:pt x="47" y="159"/>
                    </a:lnTo>
                    <a:lnTo>
                      <a:pt x="56" y="176"/>
                    </a:lnTo>
                    <a:lnTo>
                      <a:pt x="67" y="194"/>
                    </a:lnTo>
                    <a:lnTo>
                      <a:pt x="82" y="208"/>
                    </a:lnTo>
                    <a:lnTo>
                      <a:pt x="98" y="216"/>
                    </a:lnTo>
                    <a:lnTo>
                      <a:pt x="117" y="218"/>
                    </a:lnTo>
                    <a:lnTo>
                      <a:pt x="135" y="215"/>
                    </a:lnTo>
                    <a:lnTo>
                      <a:pt x="154" y="202"/>
                    </a:lnTo>
                    <a:lnTo>
                      <a:pt x="168" y="183"/>
                    </a:lnTo>
                    <a:lnTo>
                      <a:pt x="176" y="162"/>
                    </a:lnTo>
                    <a:lnTo>
                      <a:pt x="180" y="138"/>
                    </a:lnTo>
                    <a:lnTo>
                      <a:pt x="176" y="115"/>
                    </a:lnTo>
                    <a:lnTo>
                      <a:pt x="168" y="92"/>
                    </a:lnTo>
                    <a:lnTo>
                      <a:pt x="152" y="69"/>
                    </a:lnTo>
                    <a:lnTo>
                      <a:pt x="133" y="54"/>
                    </a:lnTo>
                    <a:lnTo>
                      <a:pt x="108" y="43"/>
                    </a:lnTo>
                    <a:lnTo>
                      <a:pt x="84" y="40"/>
                    </a:lnTo>
                    <a:lnTo>
                      <a:pt x="67" y="40"/>
                    </a:lnTo>
                    <a:close/>
                    <a:moveTo>
                      <a:pt x="53" y="0"/>
                    </a:moveTo>
                    <a:lnTo>
                      <a:pt x="89" y="0"/>
                    </a:lnTo>
                    <a:lnTo>
                      <a:pt x="122" y="5"/>
                    </a:lnTo>
                    <a:lnTo>
                      <a:pt x="152" y="19"/>
                    </a:lnTo>
                    <a:lnTo>
                      <a:pt x="178" y="38"/>
                    </a:lnTo>
                    <a:lnTo>
                      <a:pt x="199" y="64"/>
                    </a:lnTo>
                    <a:lnTo>
                      <a:pt x="213" y="96"/>
                    </a:lnTo>
                    <a:lnTo>
                      <a:pt x="218" y="118"/>
                    </a:lnTo>
                    <a:lnTo>
                      <a:pt x="220" y="143"/>
                    </a:lnTo>
                    <a:lnTo>
                      <a:pt x="217" y="167"/>
                    </a:lnTo>
                    <a:lnTo>
                      <a:pt x="211" y="192"/>
                    </a:lnTo>
                    <a:lnTo>
                      <a:pt x="199" y="213"/>
                    </a:lnTo>
                    <a:lnTo>
                      <a:pt x="183" y="230"/>
                    </a:lnTo>
                    <a:lnTo>
                      <a:pt x="163" y="244"/>
                    </a:lnTo>
                    <a:lnTo>
                      <a:pt x="131" y="255"/>
                    </a:lnTo>
                    <a:lnTo>
                      <a:pt x="103" y="257"/>
                    </a:lnTo>
                    <a:lnTo>
                      <a:pt x="77" y="251"/>
                    </a:lnTo>
                    <a:lnTo>
                      <a:pt x="54" y="237"/>
                    </a:lnTo>
                    <a:lnTo>
                      <a:pt x="35" y="218"/>
                    </a:lnTo>
                    <a:lnTo>
                      <a:pt x="21" y="195"/>
                    </a:lnTo>
                    <a:lnTo>
                      <a:pt x="9" y="169"/>
                    </a:lnTo>
                    <a:lnTo>
                      <a:pt x="2" y="141"/>
                    </a:lnTo>
                    <a:lnTo>
                      <a:pt x="0" y="111"/>
                    </a:lnTo>
                    <a:lnTo>
                      <a:pt x="4" y="82"/>
                    </a:lnTo>
                    <a:lnTo>
                      <a:pt x="11" y="54"/>
                    </a:lnTo>
                    <a:lnTo>
                      <a:pt x="23" y="28"/>
                    </a:lnTo>
                    <a:lnTo>
                      <a:pt x="42" y="5"/>
                    </a:lnTo>
                    <a:lnTo>
                      <a:pt x="5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23" name="Freeform 329"/>
              <p:cNvSpPr>
                <a:spLocks/>
              </p:cNvSpPr>
              <p:nvPr/>
            </p:nvSpPr>
            <p:spPr bwMode="auto">
              <a:xfrm>
                <a:off x="1445" y="3248"/>
                <a:ext cx="1173" cy="116"/>
              </a:xfrm>
              <a:custGeom>
                <a:avLst/>
                <a:gdLst/>
                <a:ahLst/>
                <a:cxnLst>
                  <a:cxn ang="0">
                    <a:pos x="294" y="0"/>
                  </a:cxn>
                  <a:cxn ang="0">
                    <a:pos x="367" y="2"/>
                  </a:cxn>
                  <a:cxn ang="0">
                    <a:pos x="438" y="5"/>
                  </a:cxn>
                  <a:cxn ang="0">
                    <a:pos x="512" y="9"/>
                  </a:cxn>
                  <a:cxn ang="0">
                    <a:pos x="583" y="11"/>
                  </a:cxn>
                  <a:cxn ang="0">
                    <a:pos x="655" y="11"/>
                  </a:cxn>
                  <a:cxn ang="0">
                    <a:pos x="753" y="7"/>
                  </a:cxn>
                  <a:cxn ang="0">
                    <a:pos x="852" y="5"/>
                  </a:cxn>
                  <a:cxn ang="0">
                    <a:pos x="950" y="9"/>
                  </a:cxn>
                  <a:cxn ang="0">
                    <a:pos x="995" y="16"/>
                  </a:cxn>
                  <a:cxn ang="0">
                    <a:pos x="1041" y="25"/>
                  </a:cxn>
                  <a:cxn ang="0">
                    <a:pos x="1084" y="39"/>
                  </a:cxn>
                  <a:cxn ang="0">
                    <a:pos x="1128" y="56"/>
                  </a:cxn>
                  <a:cxn ang="0">
                    <a:pos x="1166" y="82"/>
                  </a:cxn>
                  <a:cxn ang="0">
                    <a:pos x="1173" y="91"/>
                  </a:cxn>
                  <a:cxn ang="0">
                    <a:pos x="1173" y="100"/>
                  </a:cxn>
                  <a:cxn ang="0">
                    <a:pos x="1168" y="109"/>
                  </a:cxn>
                  <a:cxn ang="0">
                    <a:pos x="1159" y="114"/>
                  </a:cxn>
                  <a:cxn ang="0">
                    <a:pos x="1149" y="116"/>
                  </a:cxn>
                  <a:cxn ang="0">
                    <a:pos x="1138" y="110"/>
                  </a:cxn>
                  <a:cxn ang="0">
                    <a:pos x="1103" y="88"/>
                  </a:cxn>
                  <a:cxn ang="0">
                    <a:pos x="1063" y="72"/>
                  </a:cxn>
                  <a:cxn ang="0">
                    <a:pos x="1021" y="60"/>
                  </a:cxn>
                  <a:cxn ang="0">
                    <a:pos x="980" y="53"/>
                  </a:cxn>
                  <a:cxn ang="0">
                    <a:pos x="938" y="47"/>
                  </a:cxn>
                  <a:cxn ang="0">
                    <a:pos x="896" y="46"/>
                  </a:cxn>
                  <a:cxn ang="0">
                    <a:pos x="765" y="47"/>
                  </a:cxn>
                  <a:cxn ang="0">
                    <a:pos x="634" y="51"/>
                  </a:cxn>
                  <a:cxn ang="0">
                    <a:pos x="557" y="51"/>
                  </a:cxn>
                  <a:cxn ang="0">
                    <a:pos x="404" y="44"/>
                  </a:cxn>
                  <a:cxn ang="0">
                    <a:pos x="325" y="40"/>
                  </a:cxn>
                  <a:cxn ang="0">
                    <a:pos x="248" y="40"/>
                  </a:cxn>
                  <a:cxn ang="0">
                    <a:pos x="173" y="47"/>
                  </a:cxn>
                  <a:cxn ang="0">
                    <a:pos x="96" y="60"/>
                  </a:cxn>
                  <a:cxn ang="0">
                    <a:pos x="23" y="84"/>
                  </a:cxn>
                  <a:cxn ang="0">
                    <a:pos x="13" y="84"/>
                  </a:cxn>
                  <a:cxn ang="0">
                    <a:pos x="6" y="81"/>
                  </a:cxn>
                  <a:cxn ang="0">
                    <a:pos x="0" y="72"/>
                  </a:cxn>
                  <a:cxn ang="0">
                    <a:pos x="0" y="61"/>
                  </a:cxn>
                  <a:cxn ang="0">
                    <a:pos x="4" y="53"/>
                  </a:cxn>
                  <a:cxn ang="0">
                    <a:pos x="13" y="46"/>
                  </a:cxn>
                  <a:cxn ang="0">
                    <a:pos x="81" y="23"/>
                  </a:cxn>
                  <a:cxn ang="0">
                    <a:pos x="152" y="9"/>
                  </a:cxn>
                  <a:cxn ang="0">
                    <a:pos x="222" y="2"/>
                  </a:cxn>
                  <a:cxn ang="0">
                    <a:pos x="294" y="0"/>
                  </a:cxn>
                </a:cxnLst>
                <a:rect l="0" t="0" r="r" b="b"/>
                <a:pathLst>
                  <a:path w="1173" h="116">
                    <a:moveTo>
                      <a:pt x="294" y="0"/>
                    </a:moveTo>
                    <a:lnTo>
                      <a:pt x="367" y="2"/>
                    </a:lnTo>
                    <a:lnTo>
                      <a:pt x="438" y="5"/>
                    </a:lnTo>
                    <a:lnTo>
                      <a:pt x="512" y="9"/>
                    </a:lnTo>
                    <a:lnTo>
                      <a:pt x="583" y="11"/>
                    </a:lnTo>
                    <a:lnTo>
                      <a:pt x="655" y="11"/>
                    </a:lnTo>
                    <a:lnTo>
                      <a:pt x="753" y="7"/>
                    </a:lnTo>
                    <a:lnTo>
                      <a:pt x="852" y="5"/>
                    </a:lnTo>
                    <a:lnTo>
                      <a:pt x="950" y="9"/>
                    </a:lnTo>
                    <a:lnTo>
                      <a:pt x="995" y="16"/>
                    </a:lnTo>
                    <a:lnTo>
                      <a:pt x="1041" y="25"/>
                    </a:lnTo>
                    <a:lnTo>
                      <a:pt x="1084" y="39"/>
                    </a:lnTo>
                    <a:lnTo>
                      <a:pt x="1128" y="56"/>
                    </a:lnTo>
                    <a:lnTo>
                      <a:pt x="1166" y="82"/>
                    </a:lnTo>
                    <a:lnTo>
                      <a:pt x="1173" y="91"/>
                    </a:lnTo>
                    <a:lnTo>
                      <a:pt x="1173" y="100"/>
                    </a:lnTo>
                    <a:lnTo>
                      <a:pt x="1168" y="109"/>
                    </a:lnTo>
                    <a:lnTo>
                      <a:pt x="1159" y="114"/>
                    </a:lnTo>
                    <a:lnTo>
                      <a:pt x="1149" y="116"/>
                    </a:lnTo>
                    <a:lnTo>
                      <a:pt x="1138" y="110"/>
                    </a:lnTo>
                    <a:lnTo>
                      <a:pt x="1103" y="88"/>
                    </a:lnTo>
                    <a:lnTo>
                      <a:pt x="1063" y="72"/>
                    </a:lnTo>
                    <a:lnTo>
                      <a:pt x="1021" y="60"/>
                    </a:lnTo>
                    <a:lnTo>
                      <a:pt x="980" y="53"/>
                    </a:lnTo>
                    <a:lnTo>
                      <a:pt x="938" y="47"/>
                    </a:lnTo>
                    <a:lnTo>
                      <a:pt x="896" y="46"/>
                    </a:lnTo>
                    <a:lnTo>
                      <a:pt x="765" y="47"/>
                    </a:lnTo>
                    <a:lnTo>
                      <a:pt x="634" y="51"/>
                    </a:lnTo>
                    <a:lnTo>
                      <a:pt x="557" y="51"/>
                    </a:lnTo>
                    <a:lnTo>
                      <a:pt x="404" y="44"/>
                    </a:lnTo>
                    <a:lnTo>
                      <a:pt x="325" y="40"/>
                    </a:lnTo>
                    <a:lnTo>
                      <a:pt x="248" y="40"/>
                    </a:lnTo>
                    <a:lnTo>
                      <a:pt x="173" y="47"/>
                    </a:lnTo>
                    <a:lnTo>
                      <a:pt x="96" y="60"/>
                    </a:lnTo>
                    <a:lnTo>
                      <a:pt x="23" y="84"/>
                    </a:lnTo>
                    <a:lnTo>
                      <a:pt x="13" y="84"/>
                    </a:lnTo>
                    <a:lnTo>
                      <a:pt x="6" y="81"/>
                    </a:lnTo>
                    <a:lnTo>
                      <a:pt x="0" y="72"/>
                    </a:lnTo>
                    <a:lnTo>
                      <a:pt x="0" y="61"/>
                    </a:lnTo>
                    <a:lnTo>
                      <a:pt x="4" y="53"/>
                    </a:lnTo>
                    <a:lnTo>
                      <a:pt x="13" y="46"/>
                    </a:lnTo>
                    <a:lnTo>
                      <a:pt x="81" y="23"/>
                    </a:lnTo>
                    <a:lnTo>
                      <a:pt x="152" y="9"/>
                    </a:lnTo>
                    <a:lnTo>
                      <a:pt x="222" y="2"/>
                    </a:lnTo>
                    <a:lnTo>
                      <a:pt x="29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24" name="Freeform 330"/>
              <p:cNvSpPr>
                <a:spLocks/>
              </p:cNvSpPr>
              <p:nvPr/>
            </p:nvSpPr>
            <p:spPr bwMode="auto">
              <a:xfrm>
                <a:off x="1911" y="2949"/>
                <a:ext cx="1021" cy="198"/>
              </a:xfrm>
              <a:custGeom>
                <a:avLst/>
                <a:gdLst/>
                <a:ahLst/>
                <a:cxnLst>
                  <a:cxn ang="0">
                    <a:pos x="316" y="0"/>
                  </a:cxn>
                  <a:cxn ang="0">
                    <a:pos x="418" y="4"/>
                  </a:cxn>
                  <a:cxn ang="0">
                    <a:pos x="519" y="12"/>
                  </a:cxn>
                  <a:cxn ang="0">
                    <a:pos x="604" y="25"/>
                  </a:cxn>
                  <a:cxn ang="0">
                    <a:pos x="690" y="40"/>
                  </a:cxn>
                  <a:cxn ang="0">
                    <a:pos x="772" y="61"/>
                  </a:cxn>
                  <a:cxn ang="0">
                    <a:pos x="854" y="87"/>
                  </a:cxn>
                  <a:cxn ang="0">
                    <a:pos x="934" y="121"/>
                  </a:cxn>
                  <a:cxn ang="0">
                    <a:pos x="1011" y="161"/>
                  </a:cxn>
                  <a:cxn ang="0">
                    <a:pos x="1020" y="168"/>
                  </a:cxn>
                  <a:cxn ang="0">
                    <a:pos x="1021" y="178"/>
                  </a:cxn>
                  <a:cxn ang="0">
                    <a:pos x="1018" y="187"/>
                  </a:cxn>
                  <a:cxn ang="0">
                    <a:pos x="1011" y="194"/>
                  </a:cxn>
                  <a:cxn ang="0">
                    <a:pos x="1000" y="198"/>
                  </a:cxn>
                  <a:cxn ang="0">
                    <a:pos x="990" y="196"/>
                  </a:cxn>
                  <a:cxn ang="0">
                    <a:pos x="915" y="157"/>
                  </a:cxn>
                  <a:cxn ang="0">
                    <a:pos x="836" y="124"/>
                  </a:cxn>
                  <a:cxn ang="0">
                    <a:pos x="756" y="98"/>
                  </a:cxn>
                  <a:cxn ang="0">
                    <a:pos x="674" y="77"/>
                  </a:cxn>
                  <a:cxn ang="0">
                    <a:pos x="590" y="61"/>
                  </a:cxn>
                  <a:cxn ang="0">
                    <a:pos x="507" y="51"/>
                  </a:cxn>
                  <a:cxn ang="0">
                    <a:pos x="386" y="42"/>
                  </a:cxn>
                  <a:cxn ang="0">
                    <a:pos x="264" y="42"/>
                  </a:cxn>
                  <a:cxn ang="0">
                    <a:pos x="144" y="51"/>
                  </a:cxn>
                  <a:cxn ang="0">
                    <a:pos x="25" y="68"/>
                  </a:cxn>
                  <a:cxn ang="0">
                    <a:pos x="13" y="68"/>
                  </a:cxn>
                  <a:cxn ang="0">
                    <a:pos x="4" y="61"/>
                  </a:cxn>
                  <a:cxn ang="0">
                    <a:pos x="0" y="52"/>
                  </a:cxn>
                  <a:cxn ang="0">
                    <a:pos x="0" y="44"/>
                  </a:cxn>
                  <a:cxn ang="0">
                    <a:pos x="4" y="35"/>
                  </a:cxn>
                  <a:cxn ang="0">
                    <a:pos x="14" y="30"/>
                  </a:cxn>
                  <a:cxn ang="0">
                    <a:pos x="114" y="14"/>
                  </a:cxn>
                  <a:cxn ang="0">
                    <a:pos x="215" y="4"/>
                  </a:cxn>
                  <a:cxn ang="0">
                    <a:pos x="316" y="0"/>
                  </a:cxn>
                </a:cxnLst>
                <a:rect l="0" t="0" r="r" b="b"/>
                <a:pathLst>
                  <a:path w="1021" h="198">
                    <a:moveTo>
                      <a:pt x="316" y="0"/>
                    </a:moveTo>
                    <a:lnTo>
                      <a:pt x="418" y="4"/>
                    </a:lnTo>
                    <a:lnTo>
                      <a:pt x="519" y="12"/>
                    </a:lnTo>
                    <a:lnTo>
                      <a:pt x="604" y="25"/>
                    </a:lnTo>
                    <a:lnTo>
                      <a:pt x="690" y="40"/>
                    </a:lnTo>
                    <a:lnTo>
                      <a:pt x="772" y="61"/>
                    </a:lnTo>
                    <a:lnTo>
                      <a:pt x="854" y="87"/>
                    </a:lnTo>
                    <a:lnTo>
                      <a:pt x="934" y="121"/>
                    </a:lnTo>
                    <a:lnTo>
                      <a:pt x="1011" y="161"/>
                    </a:lnTo>
                    <a:lnTo>
                      <a:pt x="1020" y="168"/>
                    </a:lnTo>
                    <a:lnTo>
                      <a:pt x="1021" y="178"/>
                    </a:lnTo>
                    <a:lnTo>
                      <a:pt x="1018" y="187"/>
                    </a:lnTo>
                    <a:lnTo>
                      <a:pt x="1011" y="194"/>
                    </a:lnTo>
                    <a:lnTo>
                      <a:pt x="1000" y="198"/>
                    </a:lnTo>
                    <a:lnTo>
                      <a:pt x="990" y="196"/>
                    </a:lnTo>
                    <a:lnTo>
                      <a:pt x="915" y="157"/>
                    </a:lnTo>
                    <a:lnTo>
                      <a:pt x="836" y="124"/>
                    </a:lnTo>
                    <a:lnTo>
                      <a:pt x="756" y="98"/>
                    </a:lnTo>
                    <a:lnTo>
                      <a:pt x="674" y="77"/>
                    </a:lnTo>
                    <a:lnTo>
                      <a:pt x="590" y="61"/>
                    </a:lnTo>
                    <a:lnTo>
                      <a:pt x="507" y="51"/>
                    </a:lnTo>
                    <a:lnTo>
                      <a:pt x="386" y="42"/>
                    </a:lnTo>
                    <a:lnTo>
                      <a:pt x="264" y="42"/>
                    </a:lnTo>
                    <a:lnTo>
                      <a:pt x="144" y="51"/>
                    </a:lnTo>
                    <a:lnTo>
                      <a:pt x="25" y="68"/>
                    </a:lnTo>
                    <a:lnTo>
                      <a:pt x="13" y="68"/>
                    </a:lnTo>
                    <a:lnTo>
                      <a:pt x="4" y="61"/>
                    </a:lnTo>
                    <a:lnTo>
                      <a:pt x="0" y="52"/>
                    </a:lnTo>
                    <a:lnTo>
                      <a:pt x="0" y="44"/>
                    </a:lnTo>
                    <a:lnTo>
                      <a:pt x="4" y="35"/>
                    </a:lnTo>
                    <a:lnTo>
                      <a:pt x="14" y="30"/>
                    </a:lnTo>
                    <a:lnTo>
                      <a:pt x="114" y="14"/>
                    </a:lnTo>
                    <a:lnTo>
                      <a:pt x="215" y="4"/>
                    </a:lnTo>
                    <a:lnTo>
                      <a:pt x="3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25" name="Freeform 331"/>
              <p:cNvSpPr>
                <a:spLocks/>
              </p:cNvSpPr>
              <p:nvPr/>
            </p:nvSpPr>
            <p:spPr bwMode="auto">
              <a:xfrm>
                <a:off x="2353" y="2657"/>
                <a:ext cx="956" cy="226"/>
              </a:xfrm>
              <a:custGeom>
                <a:avLst/>
                <a:gdLst/>
                <a:ahLst/>
                <a:cxnLst>
                  <a:cxn ang="0">
                    <a:pos x="271" y="0"/>
                  </a:cxn>
                  <a:cxn ang="0">
                    <a:pos x="398" y="2"/>
                  </a:cxn>
                  <a:cxn ang="0">
                    <a:pos x="524" y="12"/>
                  </a:cxn>
                  <a:cxn ang="0">
                    <a:pos x="574" y="19"/>
                  </a:cxn>
                  <a:cxn ang="0">
                    <a:pos x="627" y="28"/>
                  </a:cxn>
                  <a:cxn ang="0">
                    <a:pos x="679" y="38"/>
                  </a:cxn>
                  <a:cxn ang="0">
                    <a:pos x="731" y="52"/>
                  </a:cxn>
                  <a:cxn ang="0">
                    <a:pos x="780" y="70"/>
                  </a:cxn>
                  <a:cxn ang="0">
                    <a:pos x="829" y="93"/>
                  </a:cxn>
                  <a:cxn ang="0">
                    <a:pos x="873" y="119"/>
                  </a:cxn>
                  <a:cxn ang="0">
                    <a:pos x="915" y="150"/>
                  </a:cxn>
                  <a:cxn ang="0">
                    <a:pos x="951" y="189"/>
                  </a:cxn>
                  <a:cxn ang="0">
                    <a:pos x="956" y="201"/>
                  </a:cxn>
                  <a:cxn ang="0">
                    <a:pos x="953" y="213"/>
                  </a:cxn>
                  <a:cxn ang="0">
                    <a:pos x="944" y="222"/>
                  </a:cxn>
                  <a:cxn ang="0">
                    <a:pos x="932" y="226"/>
                  </a:cxn>
                  <a:cxn ang="0">
                    <a:pos x="922" y="219"/>
                  </a:cxn>
                  <a:cxn ang="0">
                    <a:pos x="885" y="182"/>
                  </a:cxn>
                  <a:cxn ang="0">
                    <a:pos x="843" y="149"/>
                  </a:cxn>
                  <a:cxn ang="0">
                    <a:pos x="799" y="124"/>
                  </a:cxn>
                  <a:cxn ang="0">
                    <a:pos x="750" y="101"/>
                  </a:cxn>
                  <a:cxn ang="0">
                    <a:pos x="700" y="86"/>
                  </a:cxn>
                  <a:cxn ang="0">
                    <a:pos x="648" y="72"/>
                  </a:cxn>
                  <a:cxn ang="0">
                    <a:pos x="595" y="61"/>
                  </a:cxn>
                  <a:cxn ang="0">
                    <a:pos x="543" y="54"/>
                  </a:cxn>
                  <a:cxn ang="0">
                    <a:pos x="492" y="49"/>
                  </a:cxn>
                  <a:cxn ang="0">
                    <a:pos x="374" y="42"/>
                  </a:cxn>
                  <a:cxn ang="0">
                    <a:pos x="255" y="40"/>
                  </a:cxn>
                  <a:cxn ang="0">
                    <a:pos x="138" y="44"/>
                  </a:cxn>
                  <a:cxn ang="0">
                    <a:pos x="19" y="47"/>
                  </a:cxn>
                  <a:cxn ang="0">
                    <a:pos x="9" y="44"/>
                  </a:cxn>
                  <a:cxn ang="0">
                    <a:pos x="2" y="37"/>
                  </a:cxn>
                  <a:cxn ang="0">
                    <a:pos x="0" y="28"/>
                  </a:cxn>
                  <a:cxn ang="0">
                    <a:pos x="2" y="17"/>
                  </a:cxn>
                  <a:cxn ang="0">
                    <a:pos x="9" y="10"/>
                  </a:cxn>
                  <a:cxn ang="0">
                    <a:pos x="19" y="7"/>
                  </a:cxn>
                  <a:cxn ang="0">
                    <a:pos x="271" y="0"/>
                  </a:cxn>
                </a:cxnLst>
                <a:rect l="0" t="0" r="r" b="b"/>
                <a:pathLst>
                  <a:path w="956" h="226">
                    <a:moveTo>
                      <a:pt x="271" y="0"/>
                    </a:moveTo>
                    <a:lnTo>
                      <a:pt x="398" y="2"/>
                    </a:lnTo>
                    <a:lnTo>
                      <a:pt x="524" y="12"/>
                    </a:lnTo>
                    <a:lnTo>
                      <a:pt x="574" y="19"/>
                    </a:lnTo>
                    <a:lnTo>
                      <a:pt x="627" y="28"/>
                    </a:lnTo>
                    <a:lnTo>
                      <a:pt x="679" y="38"/>
                    </a:lnTo>
                    <a:lnTo>
                      <a:pt x="731" y="52"/>
                    </a:lnTo>
                    <a:lnTo>
                      <a:pt x="780" y="70"/>
                    </a:lnTo>
                    <a:lnTo>
                      <a:pt x="829" y="93"/>
                    </a:lnTo>
                    <a:lnTo>
                      <a:pt x="873" y="119"/>
                    </a:lnTo>
                    <a:lnTo>
                      <a:pt x="915" y="150"/>
                    </a:lnTo>
                    <a:lnTo>
                      <a:pt x="951" y="189"/>
                    </a:lnTo>
                    <a:lnTo>
                      <a:pt x="956" y="201"/>
                    </a:lnTo>
                    <a:lnTo>
                      <a:pt x="953" y="213"/>
                    </a:lnTo>
                    <a:lnTo>
                      <a:pt x="944" y="222"/>
                    </a:lnTo>
                    <a:lnTo>
                      <a:pt x="932" y="226"/>
                    </a:lnTo>
                    <a:lnTo>
                      <a:pt x="922" y="219"/>
                    </a:lnTo>
                    <a:lnTo>
                      <a:pt x="885" y="182"/>
                    </a:lnTo>
                    <a:lnTo>
                      <a:pt x="843" y="149"/>
                    </a:lnTo>
                    <a:lnTo>
                      <a:pt x="799" y="124"/>
                    </a:lnTo>
                    <a:lnTo>
                      <a:pt x="750" y="101"/>
                    </a:lnTo>
                    <a:lnTo>
                      <a:pt x="700" y="86"/>
                    </a:lnTo>
                    <a:lnTo>
                      <a:pt x="648" y="72"/>
                    </a:lnTo>
                    <a:lnTo>
                      <a:pt x="595" y="61"/>
                    </a:lnTo>
                    <a:lnTo>
                      <a:pt x="543" y="54"/>
                    </a:lnTo>
                    <a:lnTo>
                      <a:pt x="492" y="49"/>
                    </a:lnTo>
                    <a:lnTo>
                      <a:pt x="374" y="42"/>
                    </a:lnTo>
                    <a:lnTo>
                      <a:pt x="255" y="40"/>
                    </a:lnTo>
                    <a:lnTo>
                      <a:pt x="138" y="44"/>
                    </a:lnTo>
                    <a:lnTo>
                      <a:pt x="19" y="47"/>
                    </a:lnTo>
                    <a:lnTo>
                      <a:pt x="9" y="44"/>
                    </a:lnTo>
                    <a:lnTo>
                      <a:pt x="2" y="37"/>
                    </a:lnTo>
                    <a:lnTo>
                      <a:pt x="0" y="28"/>
                    </a:lnTo>
                    <a:lnTo>
                      <a:pt x="2" y="17"/>
                    </a:lnTo>
                    <a:lnTo>
                      <a:pt x="9" y="10"/>
                    </a:lnTo>
                    <a:lnTo>
                      <a:pt x="19" y="7"/>
                    </a:lnTo>
                    <a:lnTo>
                      <a:pt x="27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26" name="Freeform 332"/>
              <p:cNvSpPr>
                <a:spLocks/>
              </p:cNvSpPr>
              <p:nvPr/>
            </p:nvSpPr>
            <p:spPr bwMode="auto">
              <a:xfrm>
                <a:off x="2519" y="1273"/>
                <a:ext cx="694" cy="1197"/>
              </a:xfrm>
              <a:custGeom>
                <a:avLst/>
                <a:gdLst/>
                <a:ahLst/>
                <a:cxnLst>
                  <a:cxn ang="0">
                    <a:pos x="626" y="0"/>
                  </a:cxn>
                  <a:cxn ang="0">
                    <a:pos x="640" y="93"/>
                  </a:cxn>
                  <a:cxn ang="0">
                    <a:pos x="649" y="189"/>
                  </a:cxn>
                  <a:cxn ang="0">
                    <a:pos x="663" y="385"/>
                  </a:cxn>
                  <a:cxn ang="0">
                    <a:pos x="674" y="483"/>
                  </a:cxn>
                  <a:cxn ang="0">
                    <a:pos x="680" y="525"/>
                  </a:cxn>
                  <a:cxn ang="0">
                    <a:pos x="687" y="562"/>
                  </a:cxn>
                  <a:cxn ang="0">
                    <a:pos x="693" y="593"/>
                  </a:cxn>
                  <a:cxn ang="0">
                    <a:pos x="694" y="625"/>
                  </a:cxn>
                  <a:cxn ang="0">
                    <a:pos x="691" y="654"/>
                  </a:cxn>
                  <a:cxn ang="0">
                    <a:pos x="682" y="684"/>
                  </a:cxn>
                  <a:cxn ang="0">
                    <a:pos x="667" y="717"/>
                  </a:cxn>
                  <a:cxn ang="0">
                    <a:pos x="637" y="754"/>
                  </a:cxn>
                  <a:cxn ang="0">
                    <a:pos x="600" y="789"/>
                  </a:cxn>
                  <a:cxn ang="0">
                    <a:pos x="560" y="824"/>
                  </a:cxn>
                  <a:cxn ang="0">
                    <a:pos x="516" y="857"/>
                  </a:cxn>
                  <a:cxn ang="0">
                    <a:pos x="476" y="889"/>
                  </a:cxn>
                  <a:cxn ang="0">
                    <a:pos x="441" y="919"/>
                  </a:cxn>
                  <a:cxn ang="0">
                    <a:pos x="319" y="1034"/>
                  </a:cxn>
                  <a:cxn ang="0">
                    <a:pos x="192" y="1144"/>
                  </a:cxn>
                  <a:cxn ang="0">
                    <a:pos x="162" y="1167"/>
                  </a:cxn>
                  <a:cxn ang="0">
                    <a:pos x="139" y="1183"/>
                  </a:cxn>
                  <a:cxn ang="0">
                    <a:pos x="120" y="1193"/>
                  </a:cxn>
                  <a:cxn ang="0">
                    <a:pos x="105" y="1197"/>
                  </a:cxn>
                  <a:cxn ang="0">
                    <a:pos x="94" y="1197"/>
                  </a:cxn>
                  <a:cxn ang="0">
                    <a:pos x="85" y="1190"/>
                  </a:cxn>
                  <a:cxn ang="0">
                    <a:pos x="78" y="1177"/>
                  </a:cxn>
                  <a:cxn ang="0">
                    <a:pos x="75" y="1162"/>
                  </a:cxn>
                  <a:cxn ang="0">
                    <a:pos x="71" y="1141"/>
                  </a:cxn>
                  <a:cxn ang="0">
                    <a:pos x="70" y="1116"/>
                  </a:cxn>
                  <a:cxn ang="0">
                    <a:pos x="68" y="1088"/>
                  </a:cxn>
                  <a:cxn ang="0">
                    <a:pos x="66" y="1058"/>
                  </a:cxn>
                  <a:cxn ang="0">
                    <a:pos x="63" y="1024"/>
                  </a:cxn>
                  <a:cxn ang="0">
                    <a:pos x="56" y="969"/>
                  </a:cxn>
                  <a:cxn ang="0">
                    <a:pos x="47" y="910"/>
                  </a:cxn>
                  <a:cxn ang="0">
                    <a:pos x="36" y="850"/>
                  </a:cxn>
                  <a:cxn ang="0">
                    <a:pos x="24" y="789"/>
                  </a:cxn>
                  <a:cxn ang="0">
                    <a:pos x="14" y="726"/>
                  </a:cxn>
                  <a:cxn ang="0">
                    <a:pos x="7" y="663"/>
                  </a:cxn>
                  <a:cxn ang="0">
                    <a:pos x="0" y="602"/>
                  </a:cxn>
                  <a:cxn ang="0">
                    <a:pos x="0" y="544"/>
                  </a:cxn>
                  <a:cxn ang="0">
                    <a:pos x="3" y="487"/>
                  </a:cxn>
                  <a:cxn ang="0">
                    <a:pos x="14" y="434"/>
                  </a:cxn>
                  <a:cxn ang="0">
                    <a:pos x="7" y="418"/>
                  </a:cxn>
                  <a:cxn ang="0">
                    <a:pos x="40" y="376"/>
                  </a:cxn>
                  <a:cxn ang="0">
                    <a:pos x="78" y="341"/>
                  </a:cxn>
                  <a:cxn ang="0">
                    <a:pos x="122" y="310"/>
                  </a:cxn>
                  <a:cxn ang="0">
                    <a:pos x="167" y="280"/>
                  </a:cxn>
                  <a:cxn ang="0">
                    <a:pos x="215" y="254"/>
                  </a:cxn>
                  <a:cxn ang="0">
                    <a:pos x="312" y="201"/>
                  </a:cxn>
                  <a:cxn ang="0">
                    <a:pos x="391" y="154"/>
                  </a:cxn>
                  <a:cxn ang="0">
                    <a:pos x="469" y="100"/>
                  </a:cxn>
                  <a:cxn ang="0">
                    <a:pos x="548" y="47"/>
                  </a:cxn>
                  <a:cxn ang="0">
                    <a:pos x="626" y="0"/>
                  </a:cxn>
                </a:cxnLst>
                <a:rect l="0" t="0" r="r" b="b"/>
                <a:pathLst>
                  <a:path w="694" h="1197">
                    <a:moveTo>
                      <a:pt x="626" y="0"/>
                    </a:moveTo>
                    <a:lnTo>
                      <a:pt x="640" y="93"/>
                    </a:lnTo>
                    <a:lnTo>
                      <a:pt x="649" y="189"/>
                    </a:lnTo>
                    <a:lnTo>
                      <a:pt x="663" y="385"/>
                    </a:lnTo>
                    <a:lnTo>
                      <a:pt x="674" y="483"/>
                    </a:lnTo>
                    <a:lnTo>
                      <a:pt x="680" y="525"/>
                    </a:lnTo>
                    <a:lnTo>
                      <a:pt x="687" y="562"/>
                    </a:lnTo>
                    <a:lnTo>
                      <a:pt x="693" y="593"/>
                    </a:lnTo>
                    <a:lnTo>
                      <a:pt x="694" y="625"/>
                    </a:lnTo>
                    <a:lnTo>
                      <a:pt x="691" y="654"/>
                    </a:lnTo>
                    <a:lnTo>
                      <a:pt x="682" y="684"/>
                    </a:lnTo>
                    <a:lnTo>
                      <a:pt x="667" y="717"/>
                    </a:lnTo>
                    <a:lnTo>
                      <a:pt x="637" y="754"/>
                    </a:lnTo>
                    <a:lnTo>
                      <a:pt x="600" y="789"/>
                    </a:lnTo>
                    <a:lnTo>
                      <a:pt x="560" y="824"/>
                    </a:lnTo>
                    <a:lnTo>
                      <a:pt x="516" y="857"/>
                    </a:lnTo>
                    <a:lnTo>
                      <a:pt x="476" y="889"/>
                    </a:lnTo>
                    <a:lnTo>
                      <a:pt x="441" y="919"/>
                    </a:lnTo>
                    <a:lnTo>
                      <a:pt x="319" y="1034"/>
                    </a:lnTo>
                    <a:lnTo>
                      <a:pt x="192" y="1144"/>
                    </a:lnTo>
                    <a:lnTo>
                      <a:pt x="162" y="1167"/>
                    </a:lnTo>
                    <a:lnTo>
                      <a:pt x="139" y="1183"/>
                    </a:lnTo>
                    <a:lnTo>
                      <a:pt x="120" y="1193"/>
                    </a:lnTo>
                    <a:lnTo>
                      <a:pt x="105" y="1197"/>
                    </a:lnTo>
                    <a:lnTo>
                      <a:pt x="94" y="1197"/>
                    </a:lnTo>
                    <a:lnTo>
                      <a:pt x="85" y="1190"/>
                    </a:lnTo>
                    <a:lnTo>
                      <a:pt x="78" y="1177"/>
                    </a:lnTo>
                    <a:lnTo>
                      <a:pt x="75" y="1162"/>
                    </a:lnTo>
                    <a:lnTo>
                      <a:pt x="71" y="1141"/>
                    </a:lnTo>
                    <a:lnTo>
                      <a:pt x="70" y="1116"/>
                    </a:lnTo>
                    <a:lnTo>
                      <a:pt x="68" y="1088"/>
                    </a:lnTo>
                    <a:lnTo>
                      <a:pt x="66" y="1058"/>
                    </a:lnTo>
                    <a:lnTo>
                      <a:pt x="63" y="1024"/>
                    </a:lnTo>
                    <a:lnTo>
                      <a:pt x="56" y="969"/>
                    </a:lnTo>
                    <a:lnTo>
                      <a:pt x="47" y="910"/>
                    </a:lnTo>
                    <a:lnTo>
                      <a:pt x="36" y="850"/>
                    </a:lnTo>
                    <a:lnTo>
                      <a:pt x="24" y="789"/>
                    </a:lnTo>
                    <a:lnTo>
                      <a:pt x="14" y="726"/>
                    </a:lnTo>
                    <a:lnTo>
                      <a:pt x="7" y="663"/>
                    </a:lnTo>
                    <a:lnTo>
                      <a:pt x="0" y="602"/>
                    </a:lnTo>
                    <a:lnTo>
                      <a:pt x="0" y="544"/>
                    </a:lnTo>
                    <a:lnTo>
                      <a:pt x="3" y="487"/>
                    </a:lnTo>
                    <a:lnTo>
                      <a:pt x="14" y="434"/>
                    </a:lnTo>
                    <a:lnTo>
                      <a:pt x="7" y="418"/>
                    </a:lnTo>
                    <a:lnTo>
                      <a:pt x="40" y="376"/>
                    </a:lnTo>
                    <a:lnTo>
                      <a:pt x="78" y="341"/>
                    </a:lnTo>
                    <a:lnTo>
                      <a:pt x="122" y="310"/>
                    </a:lnTo>
                    <a:lnTo>
                      <a:pt x="167" y="280"/>
                    </a:lnTo>
                    <a:lnTo>
                      <a:pt x="215" y="254"/>
                    </a:lnTo>
                    <a:lnTo>
                      <a:pt x="312" y="201"/>
                    </a:lnTo>
                    <a:lnTo>
                      <a:pt x="391" y="154"/>
                    </a:lnTo>
                    <a:lnTo>
                      <a:pt x="469" y="100"/>
                    </a:lnTo>
                    <a:lnTo>
                      <a:pt x="548" y="47"/>
                    </a:lnTo>
                    <a:lnTo>
                      <a:pt x="626"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27" name="Freeform 333"/>
              <p:cNvSpPr>
                <a:spLocks noEditPoints="1"/>
              </p:cNvSpPr>
              <p:nvPr/>
            </p:nvSpPr>
            <p:spPr bwMode="auto">
              <a:xfrm>
                <a:off x="2496" y="1252"/>
                <a:ext cx="737" cy="1239"/>
              </a:xfrm>
              <a:custGeom>
                <a:avLst/>
                <a:gdLst/>
                <a:ahLst/>
                <a:cxnLst>
                  <a:cxn ang="0">
                    <a:pos x="576" y="88"/>
                  </a:cxn>
                  <a:cxn ang="0">
                    <a:pos x="334" y="245"/>
                  </a:cxn>
                  <a:cxn ang="0">
                    <a:pos x="244" y="294"/>
                  </a:cxn>
                  <a:cxn ang="0">
                    <a:pos x="157" y="347"/>
                  </a:cxn>
                  <a:cxn ang="0">
                    <a:pos x="80" y="411"/>
                  </a:cxn>
                  <a:cxn ang="0">
                    <a:pos x="56" y="450"/>
                  </a:cxn>
                  <a:cxn ang="0">
                    <a:pos x="44" y="530"/>
                  </a:cxn>
                  <a:cxn ang="0">
                    <a:pos x="44" y="667"/>
                  </a:cxn>
                  <a:cxn ang="0">
                    <a:pos x="65" y="807"/>
                  </a:cxn>
                  <a:cxn ang="0">
                    <a:pos x="91" y="943"/>
                  </a:cxn>
                  <a:cxn ang="0">
                    <a:pos x="108" y="1069"/>
                  </a:cxn>
                  <a:cxn ang="0">
                    <a:pos x="112" y="1141"/>
                  </a:cxn>
                  <a:cxn ang="0">
                    <a:pos x="114" y="1172"/>
                  </a:cxn>
                  <a:cxn ang="0">
                    <a:pos x="124" y="1198"/>
                  </a:cxn>
                  <a:cxn ang="0">
                    <a:pos x="142" y="1193"/>
                  </a:cxn>
                  <a:cxn ang="0">
                    <a:pos x="169" y="1174"/>
                  </a:cxn>
                  <a:cxn ang="0">
                    <a:pos x="194" y="1156"/>
                  </a:cxn>
                  <a:cxn ang="0">
                    <a:pos x="262" y="1099"/>
                  </a:cxn>
                  <a:cxn ang="0">
                    <a:pos x="395" y="980"/>
                  </a:cxn>
                  <a:cxn ang="0">
                    <a:pos x="543" y="850"/>
                  </a:cxn>
                  <a:cxn ang="0">
                    <a:pos x="595" y="810"/>
                  </a:cxn>
                  <a:cxn ang="0">
                    <a:pos x="646" y="761"/>
                  </a:cxn>
                  <a:cxn ang="0">
                    <a:pos x="683" y="705"/>
                  </a:cxn>
                  <a:cxn ang="0">
                    <a:pos x="697" y="640"/>
                  </a:cxn>
                  <a:cxn ang="0">
                    <a:pos x="684" y="553"/>
                  </a:cxn>
                  <a:cxn ang="0">
                    <a:pos x="669" y="432"/>
                  </a:cxn>
                  <a:cxn ang="0">
                    <a:pos x="651" y="191"/>
                  </a:cxn>
                  <a:cxn ang="0">
                    <a:pos x="634" y="54"/>
                  </a:cxn>
                  <a:cxn ang="0">
                    <a:pos x="656" y="2"/>
                  </a:cxn>
                  <a:cxn ang="0">
                    <a:pos x="669" y="16"/>
                  </a:cxn>
                  <a:cxn ang="0">
                    <a:pos x="691" y="191"/>
                  </a:cxn>
                  <a:cxn ang="0">
                    <a:pos x="709" y="431"/>
                  </a:cxn>
                  <a:cxn ang="0">
                    <a:pos x="721" y="509"/>
                  </a:cxn>
                  <a:cxn ang="0">
                    <a:pos x="735" y="591"/>
                  </a:cxn>
                  <a:cxn ang="0">
                    <a:pos x="735" y="674"/>
                  </a:cxn>
                  <a:cxn ang="0">
                    <a:pos x="705" y="749"/>
                  </a:cxn>
                  <a:cxn ang="0">
                    <a:pos x="653" y="812"/>
                  </a:cxn>
                  <a:cxn ang="0">
                    <a:pos x="587" y="868"/>
                  </a:cxn>
                  <a:cxn ang="0">
                    <a:pos x="522" y="919"/>
                  </a:cxn>
                  <a:cxn ang="0">
                    <a:pos x="327" y="1093"/>
                  </a:cxn>
                  <a:cxn ang="0">
                    <a:pos x="250" y="1162"/>
                  </a:cxn>
                  <a:cxn ang="0">
                    <a:pos x="217" y="1191"/>
                  </a:cxn>
                  <a:cxn ang="0">
                    <a:pos x="176" y="1221"/>
                  </a:cxn>
                  <a:cxn ang="0">
                    <a:pos x="136" y="1239"/>
                  </a:cxn>
                  <a:cxn ang="0">
                    <a:pos x="100" y="1230"/>
                  </a:cxn>
                  <a:cxn ang="0">
                    <a:pos x="82" y="1202"/>
                  </a:cxn>
                  <a:cxn ang="0">
                    <a:pos x="75" y="1169"/>
                  </a:cxn>
                  <a:cxn ang="0">
                    <a:pos x="66" y="1057"/>
                  </a:cxn>
                  <a:cxn ang="0">
                    <a:pos x="44" y="906"/>
                  </a:cxn>
                  <a:cxn ang="0">
                    <a:pos x="16" y="752"/>
                  </a:cxn>
                  <a:cxn ang="0">
                    <a:pos x="0" y="600"/>
                  </a:cxn>
                  <a:cxn ang="0">
                    <a:pos x="18" y="455"/>
                  </a:cxn>
                  <a:cxn ang="0">
                    <a:pos x="9" y="439"/>
                  </a:cxn>
                  <a:cxn ang="0">
                    <a:pos x="51" y="383"/>
                  </a:cxn>
                  <a:cxn ang="0">
                    <a:pos x="138" y="310"/>
                  </a:cxn>
                  <a:cxn ang="0">
                    <a:pos x="239" y="252"/>
                  </a:cxn>
                  <a:cxn ang="0">
                    <a:pos x="379" y="172"/>
                  </a:cxn>
                  <a:cxn ang="0">
                    <a:pos x="639" y="4"/>
                  </a:cxn>
                </a:cxnLst>
                <a:rect l="0" t="0" r="r" b="b"/>
                <a:pathLst>
                  <a:path w="737" h="1239">
                    <a:moveTo>
                      <a:pt x="634" y="54"/>
                    </a:moveTo>
                    <a:lnTo>
                      <a:pt x="576" y="88"/>
                    </a:lnTo>
                    <a:lnTo>
                      <a:pt x="415" y="196"/>
                    </a:lnTo>
                    <a:lnTo>
                      <a:pt x="334" y="245"/>
                    </a:lnTo>
                    <a:lnTo>
                      <a:pt x="288" y="270"/>
                    </a:lnTo>
                    <a:lnTo>
                      <a:pt x="244" y="294"/>
                    </a:lnTo>
                    <a:lnTo>
                      <a:pt x="199" y="319"/>
                    </a:lnTo>
                    <a:lnTo>
                      <a:pt x="157" y="347"/>
                    </a:lnTo>
                    <a:lnTo>
                      <a:pt x="117" y="376"/>
                    </a:lnTo>
                    <a:lnTo>
                      <a:pt x="80" y="411"/>
                    </a:lnTo>
                    <a:lnTo>
                      <a:pt x="52" y="445"/>
                    </a:lnTo>
                    <a:lnTo>
                      <a:pt x="56" y="450"/>
                    </a:lnTo>
                    <a:lnTo>
                      <a:pt x="56" y="462"/>
                    </a:lnTo>
                    <a:lnTo>
                      <a:pt x="44" y="530"/>
                    </a:lnTo>
                    <a:lnTo>
                      <a:pt x="40" y="598"/>
                    </a:lnTo>
                    <a:lnTo>
                      <a:pt x="44" y="667"/>
                    </a:lnTo>
                    <a:lnTo>
                      <a:pt x="52" y="737"/>
                    </a:lnTo>
                    <a:lnTo>
                      <a:pt x="65" y="807"/>
                    </a:lnTo>
                    <a:lnTo>
                      <a:pt x="79" y="875"/>
                    </a:lnTo>
                    <a:lnTo>
                      <a:pt x="91" y="943"/>
                    </a:lnTo>
                    <a:lnTo>
                      <a:pt x="101" y="1011"/>
                    </a:lnTo>
                    <a:lnTo>
                      <a:pt x="108" y="1069"/>
                    </a:lnTo>
                    <a:lnTo>
                      <a:pt x="112" y="1128"/>
                    </a:lnTo>
                    <a:lnTo>
                      <a:pt x="112" y="1141"/>
                    </a:lnTo>
                    <a:lnTo>
                      <a:pt x="114" y="1156"/>
                    </a:lnTo>
                    <a:lnTo>
                      <a:pt x="114" y="1172"/>
                    </a:lnTo>
                    <a:lnTo>
                      <a:pt x="117" y="1188"/>
                    </a:lnTo>
                    <a:lnTo>
                      <a:pt x="124" y="1198"/>
                    </a:lnTo>
                    <a:lnTo>
                      <a:pt x="131" y="1198"/>
                    </a:lnTo>
                    <a:lnTo>
                      <a:pt x="142" y="1193"/>
                    </a:lnTo>
                    <a:lnTo>
                      <a:pt x="155" y="1184"/>
                    </a:lnTo>
                    <a:lnTo>
                      <a:pt x="169" y="1174"/>
                    </a:lnTo>
                    <a:lnTo>
                      <a:pt x="183" y="1165"/>
                    </a:lnTo>
                    <a:lnTo>
                      <a:pt x="194" y="1156"/>
                    </a:lnTo>
                    <a:lnTo>
                      <a:pt x="199" y="1151"/>
                    </a:lnTo>
                    <a:lnTo>
                      <a:pt x="262" y="1099"/>
                    </a:lnTo>
                    <a:lnTo>
                      <a:pt x="323" y="1046"/>
                    </a:lnTo>
                    <a:lnTo>
                      <a:pt x="395" y="980"/>
                    </a:lnTo>
                    <a:lnTo>
                      <a:pt x="468" y="913"/>
                    </a:lnTo>
                    <a:lnTo>
                      <a:pt x="543" y="850"/>
                    </a:lnTo>
                    <a:lnTo>
                      <a:pt x="567" y="831"/>
                    </a:lnTo>
                    <a:lnTo>
                      <a:pt x="595" y="810"/>
                    </a:lnTo>
                    <a:lnTo>
                      <a:pt x="621" y="787"/>
                    </a:lnTo>
                    <a:lnTo>
                      <a:pt x="646" y="761"/>
                    </a:lnTo>
                    <a:lnTo>
                      <a:pt x="667" y="735"/>
                    </a:lnTo>
                    <a:lnTo>
                      <a:pt x="683" y="705"/>
                    </a:lnTo>
                    <a:lnTo>
                      <a:pt x="693" y="674"/>
                    </a:lnTo>
                    <a:lnTo>
                      <a:pt x="697" y="640"/>
                    </a:lnTo>
                    <a:lnTo>
                      <a:pt x="693" y="597"/>
                    </a:lnTo>
                    <a:lnTo>
                      <a:pt x="684" y="553"/>
                    </a:lnTo>
                    <a:lnTo>
                      <a:pt x="677" y="509"/>
                    </a:lnTo>
                    <a:lnTo>
                      <a:pt x="669" y="432"/>
                    </a:lnTo>
                    <a:lnTo>
                      <a:pt x="662" y="355"/>
                    </a:lnTo>
                    <a:lnTo>
                      <a:pt x="651" y="191"/>
                    </a:lnTo>
                    <a:lnTo>
                      <a:pt x="642" y="109"/>
                    </a:lnTo>
                    <a:lnTo>
                      <a:pt x="634" y="54"/>
                    </a:lnTo>
                    <a:close/>
                    <a:moveTo>
                      <a:pt x="648" y="0"/>
                    </a:moveTo>
                    <a:lnTo>
                      <a:pt x="656" y="2"/>
                    </a:lnTo>
                    <a:lnTo>
                      <a:pt x="663" y="7"/>
                    </a:lnTo>
                    <a:lnTo>
                      <a:pt x="669" y="16"/>
                    </a:lnTo>
                    <a:lnTo>
                      <a:pt x="677" y="72"/>
                    </a:lnTo>
                    <a:lnTo>
                      <a:pt x="691" y="191"/>
                    </a:lnTo>
                    <a:lnTo>
                      <a:pt x="698" y="312"/>
                    </a:lnTo>
                    <a:lnTo>
                      <a:pt x="709" y="431"/>
                    </a:lnTo>
                    <a:lnTo>
                      <a:pt x="714" y="469"/>
                    </a:lnTo>
                    <a:lnTo>
                      <a:pt x="721" y="509"/>
                    </a:lnTo>
                    <a:lnTo>
                      <a:pt x="730" y="551"/>
                    </a:lnTo>
                    <a:lnTo>
                      <a:pt x="735" y="591"/>
                    </a:lnTo>
                    <a:lnTo>
                      <a:pt x="737" y="633"/>
                    </a:lnTo>
                    <a:lnTo>
                      <a:pt x="735" y="674"/>
                    </a:lnTo>
                    <a:lnTo>
                      <a:pt x="724" y="712"/>
                    </a:lnTo>
                    <a:lnTo>
                      <a:pt x="705" y="749"/>
                    </a:lnTo>
                    <a:lnTo>
                      <a:pt x="681" y="782"/>
                    </a:lnTo>
                    <a:lnTo>
                      <a:pt x="653" y="812"/>
                    </a:lnTo>
                    <a:lnTo>
                      <a:pt x="621" y="842"/>
                    </a:lnTo>
                    <a:lnTo>
                      <a:pt x="587" y="868"/>
                    </a:lnTo>
                    <a:lnTo>
                      <a:pt x="553" y="894"/>
                    </a:lnTo>
                    <a:lnTo>
                      <a:pt x="522" y="919"/>
                    </a:lnTo>
                    <a:lnTo>
                      <a:pt x="456" y="975"/>
                    </a:lnTo>
                    <a:lnTo>
                      <a:pt x="327" y="1093"/>
                    </a:lnTo>
                    <a:lnTo>
                      <a:pt x="262" y="1151"/>
                    </a:lnTo>
                    <a:lnTo>
                      <a:pt x="250" y="1162"/>
                    </a:lnTo>
                    <a:lnTo>
                      <a:pt x="234" y="1176"/>
                    </a:lnTo>
                    <a:lnTo>
                      <a:pt x="217" y="1191"/>
                    </a:lnTo>
                    <a:lnTo>
                      <a:pt x="197" y="1207"/>
                    </a:lnTo>
                    <a:lnTo>
                      <a:pt x="176" y="1221"/>
                    </a:lnTo>
                    <a:lnTo>
                      <a:pt x="157" y="1232"/>
                    </a:lnTo>
                    <a:lnTo>
                      <a:pt x="136" y="1239"/>
                    </a:lnTo>
                    <a:lnTo>
                      <a:pt x="117" y="1239"/>
                    </a:lnTo>
                    <a:lnTo>
                      <a:pt x="100" y="1230"/>
                    </a:lnTo>
                    <a:lnTo>
                      <a:pt x="89" y="1218"/>
                    </a:lnTo>
                    <a:lnTo>
                      <a:pt x="82" y="1202"/>
                    </a:lnTo>
                    <a:lnTo>
                      <a:pt x="79" y="1184"/>
                    </a:lnTo>
                    <a:lnTo>
                      <a:pt x="75" y="1169"/>
                    </a:lnTo>
                    <a:lnTo>
                      <a:pt x="70" y="1113"/>
                    </a:lnTo>
                    <a:lnTo>
                      <a:pt x="66" y="1057"/>
                    </a:lnTo>
                    <a:lnTo>
                      <a:pt x="56" y="982"/>
                    </a:lnTo>
                    <a:lnTo>
                      <a:pt x="44" y="906"/>
                    </a:lnTo>
                    <a:lnTo>
                      <a:pt x="28" y="829"/>
                    </a:lnTo>
                    <a:lnTo>
                      <a:pt x="16" y="752"/>
                    </a:lnTo>
                    <a:lnTo>
                      <a:pt x="5" y="677"/>
                    </a:lnTo>
                    <a:lnTo>
                      <a:pt x="0" y="600"/>
                    </a:lnTo>
                    <a:lnTo>
                      <a:pt x="4" y="525"/>
                    </a:lnTo>
                    <a:lnTo>
                      <a:pt x="18" y="455"/>
                    </a:lnTo>
                    <a:lnTo>
                      <a:pt x="11" y="450"/>
                    </a:lnTo>
                    <a:lnTo>
                      <a:pt x="9" y="439"/>
                    </a:lnTo>
                    <a:lnTo>
                      <a:pt x="12" y="429"/>
                    </a:lnTo>
                    <a:lnTo>
                      <a:pt x="51" y="383"/>
                    </a:lnTo>
                    <a:lnTo>
                      <a:pt x="93" y="345"/>
                    </a:lnTo>
                    <a:lnTo>
                      <a:pt x="138" y="310"/>
                    </a:lnTo>
                    <a:lnTo>
                      <a:pt x="187" y="280"/>
                    </a:lnTo>
                    <a:lnTo>
                      <a:pt x="239" y="252"/>
                    </a:lnTo>
                    <a:lnTo>
                      <a:pt x="290" y="224"/>
                    </a:lnTo>
                    <a:lnTo>
                      <a:pt x="379" y="172"/>
                    </a:lnTo>
                    <a:lnTo>
                      <a:pt x="550" y="56"/>
                    </a:lnTo>
                    <a:lnTo>
                      <a:pt x="639" y="4"/>
                    </a:lnTo>
                    <a:lnTo>
                      <a:pt x="64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28" name="Freeform 334"/>
              <p:cNvSpPr>
                <a:spLocks noEditPoints="1"/>
              </p:cNvSpPr>
              <p:nvPr/>
            </p:nvSpPr>
            <p:spPr bwMode="auto">
              <a:xfrm>
                <a:off x="3556" y="1492"/>
                <a:ext cx="207" cy="1133"/>
              </a:xfrm>
              <a:custGeom>
                <a:avLst/>
                <a:gdLst/>
                <a:ahLst/>
                <a:cxnLst>
                  <a:cxn ang="0">
                    <a:pos x="78" y="44"/>
                  </a:cxn>
                  <a:cxn ang="0">
                    <a:pos x="50" y="66"/>
                  </a:cxn>
                  <a:cxn ang="0">
                    <a:pos x="48" y="84"/>
                  </a:cxn>
                  <a:cxn ang="0">
                    <a:pos x="50" y="180"/>
                  </a:cxn>
                  <a:cxn ang="0">
                    <a:pos x="59" y="434"/>
                  </a:cxn>
                  <a:cxn ang="0">
                    <a:pos x="50" y="728"/>
                  </a:cxn>
                  <a:cxn ang="0">
                    <a:pos x="52" y="876"/>
                  </a:cxn>
                  <a:cxn ang="0">
                    <a:pos x="71" y="1025"/>
                  </a:cxn>
                  <a:cxn ang="0">
                    <a:pos x="80" y="1053"/>
                  </a:cxn>
                  <a:cxn ang="0">
                    <a:pos x="94" y="1081"/>
                  </a:cxn>
                  <a:cxn ang="0">
                    <a:pos x="113" y="1091"/>
                  </a:cxn>
                  <a:cxn ang="0">
                    <a:pos x="137" y="1072"/>
                  </a:cxn>
                  <a:cxn ang="0">
                    <a:pos x="165" y="999"/>
                  </a:cxn>
                  <a:cxn ang="0">
                    <a:pos x="162" y="871"/>
                  </a:cxn>
                  <a:cxn ang="0">
                    <a:pos x="157" y="698"/>
                  </a:cxn>
                  <a:cxn ang="0">
                    <a:pos x="160" y="374"/>
                  </a:cxn>
                  <a:cxn ang="0">
                    <a:pos x="157" y="243"/>
                  </a:cxn>
                  <a:cxn ang="0">
                    <a:pos x="139" y="114"/>
                  </a:cxn>
                  <a:cxn ang="0">
                    <a:pos x="130" y="82"/>
                  </a:cxn>
                  <a:cxn ang="0">
                    <a:pos x="115" y="51"/>
                  </a:cxn>
                  <a:cxn ang="0">
                    <a:pos x="90" y="38"/>
                  </a:cxn>
                  <a:cxn ang="0">
                    <a:pos x="118" y="5"/>
                  </a:cxn>
                  <a:cxn ang="0">
                    <a:pos x="150" y="33"/>
                  </a:cxn>
                  <a:cxn ang="0">
                    <a:pos x="169" y="73"/>
                  </a:cxn>
                  <a:cxn ang="0">
                    <a:pos x="190" y="168"/>
                  </a:cxn>
                  <a:cxn ang="0">
                    <a:pos x="200" y="317"/>
                  </a:cxn>
                  <a:cxn ang="0">
                    <a:pos x="197" y="775"/>
                  </a:cxn>
                  <a:cxn ang="0">
                    <a:pos x="204" y="922"/>
                  </a:cxn>
                  <a:cxn ang="0">
                    <a:pos x="207" y="983"/>
                  </a:cxn>
                  <a:cxn ang="0">
                    <a:pos x="199" y="1044"/>
                  </a:cxn>
                  <a:cxn ang="0">
                    <a:pos x="176" y="1086"/>
                  </a:cxn>
                  <a:cxn ang="0">
                    <a:pos x="144" y="1121"/>
                  </a:cxn>
                  <a:cxn ang="0">
                    <a:pos x="104" y="1133"/>
                  </a:cxn>
                  <a:cxn ang="0">
                    <a:pos x="64" y="1109"/>
                  </a:cxn>
                  <a:cxn ang="0">
                    <a:pos x="36" y="1049"/>
                  </a:cxn>
                  <a:cxn ang="0">
                    <a:pos x="24" y="985"/>
                  </a:cxn>
                  <a:cxn ang="0">
                    <a:pos x="10" y="827"/>
                  </a:cxn>
                  <a:cxn ang="0">
                    <a:pos x="15" y="591"/>
                  </a:cxn>
                  <a:cxn ang="0">
                    <a:pos x="17" y="378"/>
                  </a:cxn>
                  <a:cxn ang="0">
                    <a:pos x="8" y="189"/>
                  </a:cxn>
                  <a:cxn ang="0">
                    <a:pos x="3" y="133"/>
                  </a:cxn>
                  <a:cxn ang="0">
                    <a:pos x="1" y="86"/>
                  </a:cxn>
                  <a:cxn ang="0">
                    <a:pos x="15" y="42"/>
                  </a:cxn>
                  <a:cxn ang="0">
                    <a:pos x="48" y="10"/>
                  </a:cxn>
                  <a:cxn ang="0">
                    <a:pos x="97" y="0"/>
                  </a:cxn>
                </a:cxnLst>
                <a:rect l="0" t="0" r="r" b="b"/>
                <a:pathLst>
                  <a:path w="207" h="1133">
                    <a:moveTo>
                      <a:pt x="90" y="38"/>
                    </a:moveTo>
                    <a:lnTo>
                      <a:pt x="78" y="44"/>
                    </a:lnTo>
                    <a:lnTo>
                      <a:pt x="66" y="51"/>
                    </a:lnTo>
                    <a:lnTo>
                      <a:pt x="50" y="66"/>
                    </a:lnTo>
                    <a:lnTo>
                      <a:pt x="43" y="79"/>
                    </a:lnTo>
                    <a:lnTo>
                      <a:pt x="48" y="84"/>
                    </a:lnTo>
                    <a:lnTo>
                      <a:pt x="52" y="94"/>
                    </a:lnTo>
                    <a:lnTo>
                      <a:pt x="50" y="180"/>
                    </a:lnTo>
                    <a:lnTo>
                      <a:pt x="57" y="348"/>
                    </a:lnTo>
                    <a:lnTo>
                      <a:pt x="59" y="434"/>
                    </a:lnTo>
                    <a:lnTo>
                      <a:pt x="55" y="581"/>
                    </a:lnTo>
                    <a:lnTo>
                      <a:pt x="50" y="728"/>
                    </a:lnTo>
                    <a:lnTo>
                      <a:pt x="50" y="801"/>
                    </a:lnTo>
                    <a:lnTo>
                      <a:pt x="52" y="876"/>
                    </a:lnTo>
                    <a:lnTo>
                      <a:pt x="57" y="951"/>
                    </a:lnTo>
                    <a:lnTo>
                      <a:pt x="71" y="1025"/>
                    </a:lnTo>
                    <a:lnTo>
                      <a:pt x="75" y="1039"/>
                    </a:lnTo>
                    <a:lnTo>
                      <a:pt x="80" y="1053"/>
                    </a:lnTo>
                    <a:lnTo>
                      <a:pt x="87" y="1069"/>
                    </a:lnTo>
                    <a:lnTo>
                      <a:pt x="94" y="1081"/>
                    </a:lnTo>
                    <a:lnTo>
                      <a:pt x="104" y="1090"/>
                    </a:lnTo>
                    <a:lnTo>
                      <a:pt x="113" y="1091"/>
                    </a:lnTo>
                    <a:lnTo>
                      <a:pt x="125" y="1086"/>
                    </a:lnTo>
                    <a:lnTo>
                      <a:pt x="137" y="1072"/>
                    </a:lnTo>
                    <a:lnTo>
                      <a:pt x="157" y="1035"/>
                    </a:lnTo>
                    <a:lnTo>
                      <a:pt x="165" y="999"/>
                    </a:lnTo>
                    <a:lnTo>
                      <a:pt x="165" y="957"/>
                    </a:lnTo>
                    <a:lnTo>
                      <a:pt x="162" y="871"/>
                    </a:lnTo>
                    <a:lnTo>
                      <a:pt x="157" y="784"/>
                    </a:lnTo>
                    <a:lnTo>
                      <a:pt x="157" y="698"/>
                    </a:lnTo>
                    <a:lnTo>
                      <a:pt x="160" y="537"/>
                    </a:lnTo>
                    <a:lnTo>
                      <a:pt x="160" y="374"/>
                    </a:lnTo>
                    <a:lnTo>
                      <a:pt x="158" y="310"/>
                    </a:lnTo>
                    <a:lnTo>
                      <a:pt x="157" y="243"/>
                    </a:lnTo>
                    <a:lnTo>
                      <a:pt x="151" y="178"/>
                    </a:lnTo>
                    <a:lnTo>
                      <a:pt x="139" y="114"/>
                    </a:lnTo>
                    <a:lnTo>
                      <a:pt x="136" y="98"/>
                    </a:lnTo>
                    <a:lnTo>
                      <a:pt x="130" y="82"/>
                    </a:lnTo>
                    <a:lnTo>
                      <a:pt x="123" y="65"/>
                    </a:lnTo>
                    <a:lnTo>
                      <a:pt x="115" y="51"/>
                    </a:lnTo>
                    <a:lnTo>
                      <a:pt x="103" y="42"/>
                    </a:lnTo>
                    <a:lnTo>
                      <a:pt x="90" y="38"/>
                    </a:lnTo>
                    <a:close/>
                    <a:moveTo>
                      <a:pt x="97" y="0"/>
                    </a:moveTo>
                    <a:lnTo>
                      <a:pt x="118" y="5"/>
                    </a:lnTo>
                    <a:lnTo>
                      <a:pt x="136" y="16"/>
                    </a:lnTo>
                    <a:lnTo>
                      <a:pt x="150" y="33"/>
                    </a:lnTo>
                    <a:lnTo>
                      <a:pt x="160" y="52"/>
                    </a:lnTo>
                    <a:lnTo>
                      <a:pt x="169" y="73"/>
                    </a:lnTo>
                    <a:lnTo>
                      <a:pt x="176" y="94"/>
                    </a:lnTo>
                    <a:lnTo>
                      <a:pt x="190" y="168"/>
                    </a:lnTo>
                    <a:lnTo>
                      <a:pt x="197" y="241"/>
                    </a:lnTo>
                    <a:lnTo>
                      <a:pt x="200" y="317"/>
                    </a:lnTo>
                    <a:lnTo>
                      <a:pt x="200" y="390"/>
                    </a:lnTo>
                    <a:lnTo>
                      <a:pt x="197" y="775"/>
                    </a:lnTo>
                    <a:lnTo>
                      <a:pt x="199" y="848"/>
                    </a:lnTo>
                    <a:lnTo>
                      <a:pt x="204" y="922"/>
                    </a:lnTo>
                    <a:lnTo>
                      <a:pt x="207" y="951"/>
                    </a:lnTo>
                    <a:lnTo>
                      <a:pt x="207" y="983"/>
                    </a:lnTo>
                    <a:lnTo>
                      <a:pt x="206" y="1014"/>
                    </a:lnTo>
                    <a:lnTo>
                      <a:pt x="199" y="1044"/>
                    </a:lnTo>
                    <a:lnTo>
                      <a:pt x="190" y="1065"/>
                    </a:lnTo>
                    <a:lnTo>
                      <a:pt x="176" y="1086"/>
                    </a:lnTo>
                    <a:lnTo>
                      <a:pt x="162" y="1105"/>
                    </a:lnTo>
                    <a:lnTo>
                      <a:pt x="144" y="1121"/>
                    </a:lnTo>
                    <a:lnTo>
                      <a:pt x="125" y="1130"/>
                    </a:lnTo>
                    <a:lnTo>
                      <a:pt x="104" y="1133"/>
                    </a:lnTo>
                    <a:lnTo>
                      <a:pt x="85" y="1126"/>
                    </a:lnTo>
                    <a:lnTo>
                      <a:pt x="64" y="1109"/>
                    </a:lnTo>
                    <a:lnTo>
                      <a:pt x="47" y="1081"/>
                    </a:lnTo>
                    <a:lnTo>
                      <a:pt x="36" y="1049"/>
                    </a:lnTo>
                    <a:lnTo>
                      <a:pt x="29" y="1018"/>
                    </a:lnTo>
                    <a:lnTo>
                      <a:pt x="24" y="985"/>
                    </a:lnTo>
                    <a:lnTo>
                      <a:pt x="15" y="906"/>
                    </a:lnTo>
                    <a:lnTo>
                      <a:pt x="10" y="827"/>
                    </a:lnTo>
                    <a:lnTo>
                      <a:pt x="12" y="710"/>
                    </a:lnTo>
                    <a:lnTo>
                      <a:pt x="15" y="591"/>
                    </a:lnTo>
                    <a:lnTo>
                      <a:pt x="19" y="474"/>
                    </a:lnTo>
                    <a:lnTo>
                      <a:pt x="17" y="378"/>
                    </a:lnTo>
                    <a:lnTo>
                      <a:pt x="12" y="283"/>
                    </a:lnTo>
                    <a:lnTo>
                      <a:pt x="8" y="189"/>
                    </a:lnTo>
                    <a:lnTo>
                      <a:pt x="8" y="142"/>
                    </a:lnTo>
                    <a:lnTo>
                      <a:pt x="3" y="133"/>
                    </a:lnTo>
                    <a:lnTo>
                      <a:pt x="0" y="108"/>
                    </a:lnTo>
                    <a:lnTo>
                      <a:pt x="1" y="86"/>
                    </a:lnTo>
                    <a:lnTo>
                      <a:pt x="7" y="63"/>
                    </a:lnTo>
                    <a:lnTo>
                      <a:pt x="15" y="42"/>
                    </a:lnTo>
                    <a:lnTo>
                      <a:pt x="31" y="24"/>
                    </a:lnTo>
                    <a:lnTo>
                      <a:pt x="48" y="10"/>
                    </a:lnTo>
                    <a:lnTo>
                      <a:pt x="73" y="2"/>
                    </a:lnTo>
                    <a:lnTo>
                      <a:pt x="9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29" name="Freeform 335"/>
              <p:cNvSpPr>
                <a:spLocks/>
              </p:cNvSpPr>
              <p:nvPr/>
            </p:nvSpPr>
            <p:spPr bwMode="auto">
              <a:xfrm>
                <a:off x="3580" y="1576"/>
                <a:ext cx="410" cy="1431"/>
              </a:xfrm>
              <a:custGeom>
                <a:avLst/>
                <a:gdLst/>
                <a:ahLst/>
                <a:cxnLst>
                  <a:cxn ang="0">
                    <a:pos x="30" y="2"/>
                  </a:cxn>
                  <a:cxn ang="0">
                    <a:pos x="61" y="16"/>
                  </a:cxn>
                  <a:cxn ang="0">
                    <a:pos x="94" y="44"/>
                  </a:cxn>
                  <a:cxn ang="0">
                    <a:pos x="131" y="77"/>
                  </a:cxn>
                  <a:cxn ang="0">
                    <a:pos x="164" y="114"/>
                  </a:cxn>
                  <a:cxn ang="0">
                    <a:pos x="190" y="149"/>
                  </a:cxn>
                  <a:cxn ang="0">
                    <a:pos x="208" y="173"/>
                  </a:cxn>
                  <a:cxn ang="0">
                    <a:pos x="271" y="273"/>
                  </a:cxn>
                  <a:cxn ang="0">
                    <a:pos x="318" y="364"/>
                  </a:cxn>
                  <a:cxn ang="0">
                    <a:pos x="349" y="456"/>
                  </a:cxn>
                  <a:cxn ang="0">
                    <a:pos x="367" y="563"/>
                  </a:cxn>
                  <a:cxn ang="0">
                    <a:pos x="375" y="750"/>
                  </a:cxn>
                  <a:cxn ang="0">
                    <a:pos x="398" y="957"/>
                  </a:cxn>
                  <a:cxn ang="0">
                    <a:pos x="408" y="1097"/>
                  </a:cxn>
                  <a:cxn ang="0">
                    <a:pos x="408" y="1230"/>
                  </a:cxn>
                  <a:cxn ang="0">
                    <a:pos x="386" y="1349"/>
                  </a:cxn>
                  <a:cxn ang="0">
                    <a:pos x="361" y="1410"/>
                  </a:cxn>
                  <a:cxn ang="0">
                    <a:pos x="333" y="1431"/>
                  </a:cxn>
                  <a:cxn ang="0">
                    <a:pos x="302" y="1418"/>
                  </a:cxn>
                  <a:cxn ang="0">
                    <a:pos x="269" y="1382"/>
                  </a:cxn>
                  <a:cxn ang="0">
                    <a:pos x="232" y="1326"/>
                  </a:cxn>
                  <a:cxn ang="0">
                    <a:pos x="176" y="1233"/>
                  </a:cxn>
                  <a:cxn ang="0">
                    <a:pos x="119" y="1130"/>
                  </a:cxn>
                  <a:cxn ang="0">
                    <a:pos x="79" y="1027"/>
                  </a:cxn>
                  <a:cxn ang="0">
                    <a:pos x="54" y="853"/>
                  </a:cxn>
                  <a:cxn ang="0">
                    <a:pos x="52" y="673"/>
                  </a:cxn>
                  <a:cxn ang="0">
                    <a:pos x="58" y="493"/>
                  </a:cxn>
                  <a:cxn ang="0">
                    <a:pos x="52" y="362"/>
                  </a:cxn>
                  <a:cxn ang="0">
                    <a:pos x="40" y="264"/>
                  </a:cxn>
                  <a:cxn ang="0">
                    <a:pos x="33" y="115"/>
                  </a:cxn>
                  <a:cxn ang="0">
                    <a:pos x="47" y="28"/>
                  </a:cxn>
                  <a:cxn ang="0">
                    <a:pos x="2" y="52"/>
                  </a:cxn>
                  <a:cxn ang="0">
                    <a:pos x="3" y="14"/>
                  </a:cxn>
                  <a:cxn ang="0">
                    <a:pos x="19" y="0"/>
                  </a:cxn>
                </a:cxnLst>
                <a:rect l="0" t="0" r="r" b="b"/>
                <a:pathLst>
                  <a:path w="410" h="1431">
                    <a:moveTo>
                      <a:pt x="19" y="0"/>
                    </a:moveTo>
                    <a:lnTo>
                      <a:pt x="30" y="2"/>
                    </a:lnTo>
                    <a:lnTo>
                      <a:pt x="44" y="7"/>
                    </a:lnTo>
                    <a:lnTo>
                      <a:pt x="61" y="16"/>
                    </a:lnTo>
                    <a:lnTo>
                      <a:pt x="77" y="28"/>
                    </a:lnTo>
                    <a:lnTo>
                      <a:pt x="94" y="44"/>
                    </a:lnTo>
                    <a:lnTo>
                      <a:pt x="113" y="59"/>
                    </a:lnTo>
                    <a:lnTo>
                      <a:pt x="131" y="77"/>
                    </a:lnTo>
                    <a:lnTo>
                      <a:pt x="148" y="96"/>
                    </a:lnTo>
                    <a:lnTo>
                      <a:pt x="164" y="114"/>
                    </a:lnTo>
                    <a:lnTo>
                      <a:pt x="178" y="131"/>
                    </a:lnTo>
                    <a:lnTo>
                      <a:pt x="190" y="149"/>
                    </a:lnTo>
                    <a:lnTo>
                      <a:pt x="201" y="163"/>
                    </a:lnTo>
                    <a:lnTo>
                      <a:pt x="208" y="173"/>
                    </a:lnTo>
                    <a:lnTo>
                      <a:pt x="241" y="224"/>
                    </a:lnTo>
                    <a:lnTo>
                      <a:pt x="271" y="273"/>
                    </a:lnTo>
                    <a:lnTo>
                      <a:pt x="297" y="318"/>
                    </a:lnTo>
                    <a:lnTo>
                      <a:pt x="318" y="364"/>
                    </a:lnTo>
                    <a:lnTo>
                      <a:pt x="335" y="409"/>
                    </a:lnTo>
                    <a:lnTo>
                      <a:pt x="349" y="456"/>
                    </a:lnTo>
                    <a:lnTo>
                      <a:pt x="360" y="507"/>
                    </a:lnTo>
                    <a:lnTo>
                      <a:pt x="367" y="563"/>
                    </a:lnTo>
                    <a:lnTo>
                      <a:pt x="370" y="686"/>
                    </a:lnTo>
                    <a:lnTo>
                      <a:pt x="375" y="750"/>
                    </a:lnTo>
                    <a:lnTo>
                      <a:pt x="389" y="887"/>
                    </a:lnTo>
                    <a:lnTo>
                      <a:pt x="398" y="957"/>
                    </a:lnTo>
                    <a:lnTo>
                      <a:pt x="405" y="1027"/>
                    </a:lnTo>
                    <a:lnTo>
                      <a:pt x="408" y="1097"/>
                    </a:lnTo>
                    <a:lnTo>
                      <a:pt x="410" y="1165"/>
                    </a:lnTo>
                    <a:lnTo>
                      <a:pt x="408" y="1230"/>
                    </a:lnTo>
                    <a:lnTo>
                      <a:pt x="400" y="1291"/>
                    </a:lnTo>
                    <a:lnTo>
                      <a:pt x="386" y="1349"/>
                    </a:lnTo>
                    <a:lnTo>
                      <a:pt x="374" y="1384"/>
                    </a:lnTo>
                    <a:lnTo>
                      <a:pt x="361" y="1410"/>
                    </a:lnTo>
                    <a:lnTo>
                      <a:pt x="347" y="1424"/>
                    </a:lnTo>
                    <a:lnTo>
                      <a:pt x="333" y="1431"/>
                    </a:lnTo>
                    <a:lnTo>
                      <a:pt x="318" y="1429"/>
                    </a:lnTo>
                    <a:lnTo>
                      <a:pt x="302" y="1418"/>
                    </a:lnTo>
                    <a:lnTo>
                      <a:pt x="286" y="1403"/>
                    </a:lnTo>
                    <a:lnTo>
                      <a:pt x="269" y="1382"/>
                    </a:lnTo>
                    <a:lnTo>
                      <a:pt x="251" y="1356"/>
                    </a:lnTo>
                    <a:lnTo>
                      <a:pt x="232" y="1326"/>
                    </a:lnTo>
                    <a:lnTo>
                      <a:pt x="206" y="1282"/>
                    </a:lnTo>
                    <a:lnTo>
                      <a:pt x="176" y="1233"/>
                    </a:lnTo>
                    <a:lnTo>
                      <a:pt x="147" y="1182"/>
                    </a:lnTo>
                    <a:lnTo>
                      <a:pt x="119" y="1130"/>
                    </a:lnTo>
                    <a:lnTo>
                      <a:pt x="94" y="1077"/>
                    </a:lnTo>
                    <a:lnTo>
                      <a:pt x="79" y="1027"/>
                    </a:lnTo>
                    <a:lnTo>
                      <a:pt x="63" y="941"/>
                    </a:lnTo>
                    <a:lnTo>
                      <a:pt x="54" y="853"/>
                    </a:lnTo>
                    <a:lnTo>
                      <a:pt x="52" y="764"/>
                    </a:lnTo>
                    <a:lnTo>
                      <a:pt x="52" y="673"/>
                    </a:lnTo>
                    <a:lnTo>
                      <a:pt x="56" y="582"/>
                    </a:lnTo>
                    <a:lnTo>
                      <a:pt x="58" y="493"/>
                    </a:lnTo>
                    <a:lnTo>
                      <a:pt x="56" y="406"/>
                    </a:lnTo>
                    <a:lnTo>
                      <a:pt x="52" y="362"/>
                    </a:lnTo>
                    <a:lnTo>
                      <a:pt x="47" y="315"/>
                    </a:lnTo>
                    <a:lnTo>
                      <a:pt x="40" y="264"/>
                    </a:lnTo>
                    <a:lnTo>
                      <a:pt x="33" y="163"/>
                    </a:lnTo>
                    <a:lnTo>
                      <a:pt x="33" y="115"/>
                    </a:lnTo>
                    <a:lnTo>
                      <a:pt x="38" y="70"/>
                    </a:lnTo>
                    <a:lnTo>
                      <a:pt x="47" y="28"/>
                    </a:lnTo>
                    <a:lnTo>
                      <a:pt x="7" y="84"/>
                    </a:lnTo>
                    <a:lnTo>
                      <a:pt x="2" y="52"/>
                    </a:lnTo>
                    <a:lnTo>
                      <a:pt x="0" y="30"/>
                    </a:lnTo>
                    <a:lnTo>
                      <a:pt x="3" y="14"/>
                    </a:lnTo>
                    <a:lnTo>
                      <a:pt x="9" y="3"/>
                    </a:lnTo>
                    <a:lnTo>
                      <a:pt x="19"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30" name="Freeform 336"/>
              <p:cNvSpPr>
                <a:spLocks noEditPoints="1"/>
              </p:cNvSpPr>
              <p:nvPr/>
            </p:nvSpPr>
            <p:spPr bwMode="auto">
              <a:xfrm>
                <a:off x="3563" y="1555"/>
                <a:ext cx="448" cy="1471"/>
              </a:xfrm>
              <a:custGeom>
                <a:avLst/>
                <a:gdLst/>
                <a:ahLst/>
                <a:cxnLst>
                  <a:cxn ang="0">
                    <a:pos x="71" y="112"/>
                  </a:cxn>
                  <a:cxn ang="0">
                    <a:pos x="71" y="231"/>
                  </a:cxn>
                  <a:cxn ang="0">
                    <a:pos x="85" y="350"/>
                  </a:cxn>
                  <a:cxn ang="0">
                    <a:pos x="94" y="469"/>
                  </a:cxn>
                  <a:cxn ang="0">
                    <a:pos x="90" y="663"/>
                  </a:cxn>
                  <a:cxn ang="0">
                    <a:pos x="90" y="855"/>
                  </a:cxn>
                  <a:cxn ang="0">
                    <a:pos x="111" y="1018"/>
                  </a:cxn>
                  <a:cxn ang="0">
                    <a:pos x="157" y="1140"/>
                  </a:cxn>
                  <a:cxn ang="0">
                    <a:pos x="219" y="1258"/>
                  </a:cxn>
                  <a:cxn ang="0">
                    <a:pos x="298" y="1385"/>
                  </a:cxn>
                  <a:cxn ang="0">
                    <a:pos x="326" y="1420"/>
                  </a:cxn>
                  <a:cxn ang="0">
                    <a:pos x="347" y="1427"/>
                  </a:cxn>
                  <a:cxn ang="0">
                    <a:pos x="368" y="1406"/>
                  </a:cxn>
                  <a:cxn ang="0">
                    <a:pos x="398" y="1307"/>
                  </a:cxn>
                  <a:cxn ang="0">
                    <a:pos x="408" y="1202"/>
                  </a:cxn>
                  <a:cxn ang="0">
                    <a:pos x="404" y="1098"/>
                  </a:cxn>
                  <a:cxn ang="0">
                    <a:pos x="384" y="883"/>
                  </a:cxn>
                  <a:cxn ang="0">
                    <a:pos x="370" y="714"/>
                  </a:cxn>
                  <a:cxn ang="0">
                    <a:pos x="364" y="591"/>
                  </a:cxn>
                  <a:cxn ang="0">
                    <a:pos x="345" y="469"/>
                  </a:cxn>
                  <a:cxn ang="0">
                    <a:pos x="298" y="358"/>
                  </a:cxn>
                  <a:cxn ang="0">
                    <a:pos x="239" y="255"/>
                  </a:cxn>
                  <a:cxn ang="0">
                    <a:pos x="178" y="161"/>
                  </a:cxn>
                  <a:cxn ang="0">
                    <a:pos x="104" y="84"/>
                  </a:cxn>
                  <a:cxn ang="0">
                    <a:pos x="82" y="63"/>
                  </a:cxn>
                  <a:cxn ang="0">
                    <a:pos x="38" y="44"/>
                  </a:cxn>
                  <a:cxn ang="0">
                    <a:pos x="38" y="72"/>
                  </a:cxn>
                  <a:cxn ang="0">
                    <a:pos x="41" y="40"/>
                  </a:cxn>
                  <a:cxn ang="0">
                    <a:pos x="59" y="5"/>
                  </a:cxn>
                  <a:cxn ang="0">
                    <a:pos x="123" y="44"/>
                  </a:cxn>
                  <a:cxn ang="0">
                    <a:pos x="179" y="101"/>
                  </a:cxn>
                  <a:cxn ang="0">
                    <a:pos x="244" y="184"/>
                  </a:cxn>
                  <a:cxn ang="0">
                    <a:pos x="317" y="301"/>
                  </a:cxn>
                  <a:cxn ang="0">
                    <a:pos x="371" y="423"/>
                  </a:cxn>
                  <a:cxn ang="0">
                    <a:pos x="398" y="549"/>
                  </a:cxn>
                  <a:cxn ang="0">
                    <a:pos x="406" y="679"/>
                  </a:cxn>
                  <a:cxn ang="0">
                    <a:pos x="422" y="857"/>
                  </a:cxn>
                  <a:cxn ang="0">
                    <a:pos x="443" y="1034"/>
                  </a:cxn>
                  <a:cxn ang="0">
                    <a:pos x="448" y="1212"/>
                  </a:cxn>
                  <a:cxn ang="0">
                    <a:pos x="436" y="1319"/>
                  </a:cxn>
                  <a:cxn ang="0">
                    <a:pos x="425" y="1366"/>
                  </a:cxn>
                  <a:cxn ang="0">
                    <a:pos x="410" y="1417"/>
                  </a:cxn>
                  <a:cxn ang="0">
                    <a:pos x="382" y="1457"/>
                  </a:cxn>
                  <a:cxn ang="0">
                    <a:pos x="342" y="1471"/>
                  </a:cxn>
                  <a:cxn ang="0">
                    <a:pos x="303" y="1453"/>
                  </a:cxn>
                  <a:cxn ang="0">
                    <a:pos x="275" y="1422"/>
                  </a:cxn>
                  <a:cxn ang="0">
                    <a:pos x="204" y="1310"/>
                  </a:cxn>
                  <a:cxn ang="0">
                    <a:pos x="141" y="1207"/>
                  </a:cxn>
                  <a:cxn ang="0">
                    <a:pos x="90" y="1097"/>
                  </a:cxn>
                  <a:cxn ang="0">
                    <a:pos x="59" y="953"/>
                  </a:cxn>
                  <a:cxn ang="0">
                    <a:pos x="48" y="776"/>
                  </a:cxn>
                  <a:cxn ang="0">
                    <a:pos x="52" y="603"/>
                  </a:cxn>
                  <a:cxn ang="0">
                    <a:pos x="50" y="430"/>
                  </a:cxn>
                  <a:cxn ang="0">
                    <a:pos x="36" y="283"/>
                  </a:cxn>
                  <a:cxn ang="0">
                    <a:pos x="29" y="163"/>
                  </a:cxn>
                  <a:cxn ang="0">
                    <a:pos x="27" y="122"/>
                  </a:cxn>
                  <a:cxn ang="0">
                    <a:pos x="10" y="119"/>
                  </a:cxn>
                  <a:cxn ang="0">
                    <a:pos x="3" y="96"/>
                  </a:cxn>
                  <a:cxn ang="0">
                    <a:pos x="0" y="47"/>
                  </a:cxn>
                  <a:cxn ang="0">
                    <a:pos x="7" y="19"/>
                  </a:cxn>
                  <a:cxn ang="0">
                    <a:pos x="26" y="2"/>
                  </a:cxn>
                </a:cxnLst>
                <a:rect l="0" t="0" r="r" b="b"/>
                <a:pathLst>
                  <a:path w="448" h="1471">
                    <a:moveTo>
                      <a:pt x="82" y="63"/>
                    </a:moveTo>
                    <a:lnTo>
                      <a:pt x="71" y="112"/>
                    </a:lnTo>
                    <a:lnTo>
                      <a:pt x="68" y="171"/>
                    </a:lnTo>
                    <a:lnTo>
                      <a:pt x="71" y="231"/>
                    </a:lnTo>
                    <a:lnTo>
                      <a:pt x="76" y="290"/>
                    </a:lnTo>
                    <a:lnTo>
                      <a:pt x="85" y="350"/>
                    </a:lnTo>
                    <a:lnTo>
                      <a:pt x="90" y="409"/>
                    </a:lnTo>
                    <a:lnTo>
                      <a:pt x="94" y="469"/>
                    </a:lnTo>
                    <a:lnTo>
                      <a:pt x="94" y="565"/>
                    </a:lnTo>
                    <a:lnTo>
                      <a:pt x="90" y="663"/>
                    </a:lnTo>
                    <a:lnTo>
                      <a:pt x="89" y="759"/>
                    </a:lnTo>
                    <a:lnTo>
                      <a:pt x="90" y="855"/>
                    </a:lnTo>
                    <a:lnTo>
                      <a:pt x="99" y="951"/>
                    </a:lnTo>
                    <a:lnTo>
                      <a:pt x="111" y="1018"/>
                    </a:lnTo>
                    <a:lnTo>
                      <a:pt x="130" y="1081"/>
                    </a:lnTo>
                    <a:lnTo>
                      <a:pt x="157" y="1140"/>
                    </a:lnTo>
                    <a:lnTo>
                      <a:pt x="186" y="1200"/>
                    </a:lnTo>
                    <a:lnTo>
                      <a:pt x="219" y="1258"/>
                    </a:lnTo>
                    <a:lnTo>
                      <a:pt x="258" y="1322"/>
                    </a:lnTo>
                    <a:lnTo>
                      <a:pt x="298" y="1385"/>
                    </a:lnTo>
                    <a:lnTo>
                      <a:pt x="315" y="1410"/>
                    </a:lnTo>
                    <a:lnTo>
                      <a:pt x="326" y="1420"/>
                    </a:lnTo>
                    <a:lnTo>
                      <a:pt x="336" y="1426"/>
                    </a:lnTo>
                    <a:lnTo>
                      <a:pt x="347" y="1427"/>
                    </a:lnTo>
                    <a:lnTo>
                      <a:pt x="357" y="1422"/>
                    </a:lnTo>
                    <a:lnTo>
                      <a:pt x="368" y="1406"/>
                    </a:lnTo>
                    <a:lnTo>
                      <a:pt x="387" y="1357"/>
                    </a:lnTo>
                    <a:lnTo>
                      <a:pt x="398" y="1307"/>
                    </a:lnTo>
                    <a:lnTo>
                      <a:pt x="404" y="1256"/>
                    </a:lnTo>
                    <a:lnTo>
                      <a:pt x="408" y="1202"/>
                    </a:lnTo>
                    <a:lnTo>
                      <a:pt x="408" y="1149"/>
                    </a:lnTo>
                    <a:lnTo>
                      <a:pt x="404" y="1098"/>
                    </a:lnTo>
                    <a:lnTo>
                      <a:pt x="396" y="990"/>
                    </a:lnTo>
                    <a:lnTo>
                      <a:pt x="384" y="883"/>
                    </a:lnTo>
                    <a:lnTo>
                      <a:pt x="373" y="775"/>
                    </a:lnTo>
                    <a:lnTo>
                      <a:pt x="370" y="714"/>
                    </a:lnTo>
                    <a:lnTo>
                      <a:pt x="368" y="652"/>
                    </a:lnTo>
                    <a:lnTo>
                      <a:pt x="364" y="591"/>
                    </a:lnTo>
                    <a:lnTo>
                      <a:pt x="357" y="530"/>
                    </a:lnTo>
                    <a:lnTo>
                      <a:pt x="345" y="469"/>
                    </a:lnTo>
                    <a:lnTo>
                      <a:pt x="324" y="411"/>
                    </a:lnTo>
                    <a:lnTo>
                      <a:pt x="298" y="358"/>
                    </a:lnTo>
                    <a:lnTo>
                      <a:pt x="270" y="306"/>
                    </a:lnTo>
                    <a:lnTo>
                      <a:pt x="239" y="255"/>
                    </a:lnTo>
                    <a:lnTo>
                      <a:pt x="207" y="203"/>
                    </a:lnTo>
                    <a:lnTo>
                      <a:pt x="178" y="161"/>
                    </a:lnTo>
                    <a:lnTo>
                      <a:pt x="143" y="121"/>
                    </a:lnTo>
                    <a:lnTo>
                      <a:pt x="104" y="84"/>
                    </a:lnTo>
                    <a:lnTo>
                      <a:pt x="85" y="66"/>
                    </a:lnTo>
                    <a:lnTo>
                      <a:pt x="82" y="63"/>
                    </a:lnTo>
                    <a:close/>
                    <a:moveTo>
                      <a:pt x="41" y="40"/>
                    </a:moveTo>
                    <a:lnTo>
                      <a:pt x="38" y="44"/>
                    </a:lnTo>
                    <a:lnTo>
                      <a:pt x="36" y="52"/>
                    </a:lnTo>
                    <a:lnTo>
                      <a:pt x="38" y="72"/>
                    </a:lnTo>
                    <a:lnTo>
                      <a:pt x="45" y="42"/>
                    </a:lnTo>
                    <a:lnTo>
                      <a:pt x="41" y="40"/>
                    </a:lnTo>
                    <a:close/>
                    <a:moveTo>
                      <a:pt x="40" y="0"/>
                    </a:moveTo>
                    <a:lnTo>
                      <a:pt x="59" y="5"/>
                    </a:lnTo>
                    <a:lnTo>
                      <a:pt x="92" y="21"/>
                    </a:lnTo>
                    <a:lnTo>
                      <a:pt x="123" y="44"/>
                    </a:lnTo>
                    <a:lnTo>
                      <a:pt x="153" y="72"/>
                    </a:lnTo>
                    <a:lnTo>
                      <a:pt x="179" y="101"/>
                    </a:lnTo>
                    <a:lnTo>
                      <a:pt x="202" y="129"/>
                    </a:lnTo>
                    <a:lnTo>
                      <a:pt x="244" y="184"/>
                    </a:lnTo>
                    <a:lnTo>
                      <a:pt x="282" y="240"/>
                    </a:lnTo>
                    <a:lnTo>
                      <a:pt x="317" y="301"/>
                    </a:lnTo>
                    <a:lnTo>
                      <a:pt x="347" y="362"/>
                    </a:lnTo>
                    <a:lnTo>
                      <a:pt x="371" y="423"/>
                    </a:lnTo>
                    <a:lnTo>
                      <a:pt x="387" y="486"/>
                    </a:lnTo>
                    <a:lnTo>
                      <a:pt x="398" y="549"/>
                    </a:lnTo>
                    <a:lnTo>
                      <a:pt x="403" y="612"/>
                    </a:lnTo>
                    <a:lnTo>
                      <a:pt x="406" y="679"/>
                    </a:lnTo>
                    <a:lnTo>
                      <a:pt x="413" y="768"/>
                    </a:lnTo>
                    <a:lnTo>
                      <a:pt x="422" y="857"/>
                    </a:lnTo>
                    <a:lnTo>
                      <a:pt x="432" y="944"/>
                    </a:lnTo>
                    <a:lnTo>
                      <a:pt x="443" y="1034"/>
                    </a:lnTo>
                    <a:lnTo>
                      <a:pt x="448" y="1123"/>
                    </a:lnTo>
                    <a:lnTo>
                      <a:pt x="448" y="1212"/>
                    </a:lnTo>
                    <a:lnTo>
                      <a:pt x="439" y="1300"/>
                    </a:lnTo>
                    <a:lnTo>
                      <a:pt x="436" y="1319"/>
                    </a:lnTo>
                    <a:lnTo>
                      <a:pt x="432" y="1342"/>
                    </a:lnTo>
                    <a:lnTo>
                      <a:pt x="425" y="1366"/>
                    </a:lnTo>
                    <a:lnTo>
                      <a:pt x="418" y="1392"/>
                    </a:lnTo>
                    <a:lnTo>
                      <a:pt x="410" y="1417"/>
                    </a:lnTo>
                    <a:lnTo>
                      <a:pt x="398" y="1439"/>
                    </a:lnTo>
                    <a:lnTo>
                      <a:pt x="382" y="1457"/>
                    </a:lnTo>
                    <a:lnTo>
                      <a:pt x="364" y="1467"/>
                    </a:lnTo>
                    <a:lnTo>
                      <a:pt x="342" y="1471"/>
                    </a:lnTo>
                    <a:lnTo>
                      <a:pt x="322" y="1466"/>
                    </a:lnTo>
                    <a:lnTo>
                      <a:pt x="303" y="1453"/>
                    </a:lnTo>
                    <a:lnTo>
                      <a:pt x="288" y="1438"/>
                    </a:lnTo>
                    <a:lnTo>
                      <a:pt x="275" y="1422"/>
                    </a:lnTo>
                    <a:lnTo>
                      <a:pt x="239" y="1366"/>
                    </a:lnTo>
                    <a:lnTo>
                      <a:pt x="204" y="1310"/>
                    </a:lnTo>
                    <a:lnTo>
                      <a:pt x="172" y="1259"/>
                    </a:lnTo>
                    <a:lnTo>
                      <a:pt x="141" y="1207"/>
                    </a:lnTo>
                    <a:lnTo>
                      <a:pt x="115" y="1153"/>
                    </a:lnTo>
                    <a:lnTo>
                      <a:pt x="90" y="1097"/>
                    </a:lnTo>
                    <a:lnTo>
                      <a:pt x="75" y="1039"/>
                    </a:lnTo>
                    <a:lnTo>
                      <a:pt x="59" y="953"/>
                    </a:lnTo>
                    <a:lnTo>
                      <a:pt x="52" y="866"/>
                    </a:lnTo>
                    <a:lnTo>
                      <a:pt x="48" y="776"/>
                    </a:lnTo>
                    <a:lnTo>
                      <a:pt x="50" y="689"/>
                    </a:lnTo>
                    <a:lnTo>
                      <a:pt x="52" y="603"/>
                    </a:lnTo>
                    <a:lnTo>
                      <a:pt x="52" y="516"/>
                    </a:lnTo>
                    <a:lnTo>
                      <a:pt x="50" y="430"/>
                    </a:lnTo>
                    <a:lnTo>
                      <a:pt x="43" y="344"/>
                    </a:lnTo>
                    <a:lnTo>
                      <a:pt x="36" y="283"/>
                    </a:lnTo>
                    <a:lnTo>
                      <a:pt x="31" y="224"/>
                    </a:lnTo>
                    <a:lnTo>
                      <a:pt x="29" y="163"/>
                    </a:lnTo>
                    <a:lnTo>
                      <a:pt x="31" y="121"/>
                    </a:lnTo>
                    <a:lnTo>
                      <a:pt x="27" y="122"/>
                    </a:lnTo>
                    <a:lnTo>
                      <a:pt x="19" y="124"/>
                    </a:lnTo>
                    <a:lnTo>
                      <a:pt x="10" y="119"/>
                    </a:lnTo>
                    <a:lnTo>
                      <a:pt x="5" y="110"/>
                    </a:lnTo>
                    <a:lnTo>
                      <a:pt x="3" y="96"/>
                    </a:lnTo>
                    <a:lnTo>
                      <a:pt x="0" y="80"/>
                    </a:lnTo>
                    <a:lnTo>
                      <a:pt x="0" y="47"/>
                    </a:lnTo>
                    <a:lnTo>
                      <a:pt x="3" y="31"/>
                    </a:lnTo>
                    <a:lnTo>
                      <a:pt x="7" y="19"/>
                    </a:lnTo>
                    <a:lnTo>
                      <a:pt x="15" y="9"/>
                    </a:lnTo>
                    <a:lnTo>
                      <a:pt x="26" y="2"/>
                    </a:lnTo>
                    <a:lnTo>
                      <a:pt x="4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31" name="Freeform 337"/>
              <p:cNvSpPr>
                <a:spLocks/>
              </p:cNvSpPr>
              <p:nvPr/>
            </p:nvSpPr>
            <p:spPr bwMode="auto">
              <a:xfrm>
                <a:off x="2369" y="1572"/>
                <a:ext cx="227" cy="1046"/>
              </a:xfrm>
              <a:custGeom>
                <a:avLst/>
                <a:gdLst/>
                <a:ahLst/>
                <a:cxnLst>
                  <a:cxn ang="0">
                    <a:pos x="54" y="0"/>
                  </a:cxn>
                  <a:cxn ang="0">
                    <a:pos x="71" y="0"/>
                  </a:cxn>
                  <a:cxn ang="0">
                    <a:pos x="87" y="7"/>
                  </a:cxn>
                  <a:cxn ang="0">
                    <a:pos x="101" y="21"/>
                  </a:cxn>
                  <a:cxn ang="0">
                    <a:pos x="115" y="41"/>
                  </a:cxn>
                  <a:cxn ang="0">
                    <a:pos x="127" y="63"/>
                  </a:cxn>
                  <a:cxn ang="0">
                    <a:pos x="138" y="90"/>
                  </a:cxn>
                  <a:cxn ang="0">
                    <a:pos x="146" y="116"/>
                  </a:cxn>
                  <a:cxn ang="0">
                    <a:pos x="153" y="142"/>
                  </a:cxn>
                  <a:cxn ang="0">
                    <a:pos x="157" y="168"/>
                  </a:cxn>
                  <a:cxn ang="0">
                    <a:pos x="169" y="404"/>
                  </a:cxn>
                  <a:cxn ang="0">
                    <a:pos x="188" y="635"/>
                  </a:cxn>
                  <a:cxn ang="0">
                    <a:pos x="192" y="658"/>
                  </a:cxn>
                  <a:cxn ang="0">
                    <a:pos x="195" y="684"/>
                  </a:cxn>
                  <a:cxn ang="0">
                    <a:pos x="200" y="714"/>
                  </a:cxn>
                  <a:cxn ang="0">
                    <a:pos x="206" y="747"/>
                  </a:cxn>
                  <a:cxn ang="0">
                    <a:pos x="213" y="782"/>
                  </a:cxn>
                  <a:cxn ang="0">
                    <a:pos x="218" y="817"/>
                  </a:cxn>
                  <a:cxn ang="0">
                    <a:pos x="223" y="854"/>
                  </a:cxn>
                  <a:cxn ang="0">
                    <a:pos x="227" y="889"/>
                  </a:cxn>
                  <a:cxn ang="0">
                    <a:pos x="227" y="924"/>
                  </a:cxn>
                  <a:cxn ang="0">
                    <a:pos x="225" y="955"/>
                  </a:cxn>
                  <a:cxn ang="0">
                    <a:pos x="221" y="983"/>
                  </a:cxn>
                  <a:cxn ang="0">
                    <a:pos x="213" y="1006"/>
                  </a:cxn>
                  <a:cxn ang="0">
                    <a:pos x="202" y="1025"/>
                  </a:cxn>
                  <a:cxn ang="0">
                    <a:pos x="185" y="1039"/>
                  </a:cxn>
                  <a:cxn ang="0">
                    <a:pos x="164" y="1046"/>
                  </a:cxn>
                  <a:cxn ang="0">
                    <a:pos x="143" y="1045"/>
                  </a:cxn>
                  <a:cxn ang="0">
                    <a:pos x="125" y="1036"/>
                  </a:cxn>
                  <a:cxn ang="0">
                    <a:pos x="110" y="1020"/>
                  </a:cxn>
                  <a:cxn ang="0">
                    <a:pos x="97" y="999"/>
                  </a:cxn>
                  <a:cxn ang="0">
                    <a:pos x="87" y="971"/>
                  </a:cxn>
                  <a:cxn ang="0">
                    <a:pos x="78" y="940"/>
                  </a:cxn>
                  <a:cxn ang="0">
                    <a:pos x="71" y="906"/>
                  </a:cxn>
                  <a:cxn ang="0">
                    <a:pos x="66" y="871"/>
                  </a:cxn>
                  <a:cxn ang="0">
                    <a:pos x="63" y="833"/>
                  </a:cxn>
                  <a:cxn ang="0">
                    <a:pos x="59" y="796"/>
                  </a:cxn>
                  <a:cxn ang="0">
                    <a:pos x="57" y="761"/>
                  </a:cxn>
                  <a:cxn ang="0">
                    <a:pos x="56" y="728"/>
                  </a:cxn>
                  <a:cxn ang="0">
                    <a:pos x="54" y="698"/>
                  </a:cxn>
                  <a:cxn ang="0">
                    <a:pos x="54" y="672"/>
                  </a:cxn>
                  <a:cxn ang="0">
                    <a:pos x="52" y="651"/>
                  </a:cxn>
                  <a:cxn ang="0">
                    <a:pos x="43" y="564"/>
                  </a:cxn>
                  <a:cxn ang="0">
                    <a:pos x="33" y="474"/>
                  </a:cxn>
                  <a:cxn ang="0">
                    <a:pos x="21" y="383"/>
                  </a:cxn>
                  <a:cxn ang="0">
                    <a:pos x="10" y="291"/>
                  </a:cxn>
                  <a:cxn ang="0">
                    <a:pos x="3" y="200"/>
                  </a:cxn>
                  <a:cxn ang="0">
                    <a:pos x="0" y="111"/>
                  </a:cxn>
                  <a:cxn ang="0">
                    <a:pos x="3" y="23"/>
                  </a:cxn>
                  <a:cxn ang="0">
                    <a:pos x="19" y="32"/>
                  </a:cxn>
                  <a:cxn ang="0">
                    <a:pos x="36" y="11"/>
                  </a:cxn>
                  <a:cxn ang="0">
                    <a:pos x="54" y="0"/>
                  </a:cxn>
                </a:cxnLst>
                <a:rect l="0" t="0" r="r" b="b"/>
                <a:pathLst>
                  <a:path w="227" h="1046">
                    <a:moveTo>
                      <a:pt x="54" y="0"/>
                    </a:moveTo>
                    <a:lnTo>
                      <a:pt x="71" y="0"/>
                    </a:lnTo>
                    <a:lnTo>
                      <a:pt x="87" y="7"/>
                    </a:lnTo>
                    <a:lnTo>
                      <a:pt x="101" y="21"/>
                    </a:lnTo>
                    <a:lnTo>
                      <a:pt x="115" y="41"/>
                    </a:lnTo>
                    <a:lnTo>
                      <a:pt x="127" y="63"/>
                    </a:lnTo>
                    <a:lnTo>
                      <a:pt x="138" y="90"/>
                    </a:lnTo>
                    <a:lnTo>
                      <a:pt x="146" y="116"/>
                    </a:lnTo>
                    <a:lnTo>
                      <a:pt x="153" y="142"/>
                    </a:lnTo>
                    <a:lnTo>
                      <a:pt x="157" y="168"/>
                    </a:lnTo>
                    <a:lnTo>
                      <a:pt x="169" y="404"/>
                    </a:lnTo>
                    <a:lnTo>
                      <a:pt x="188" y="635"/>
                    </a:lnTo>
                    <a:lnTo>
                      <a:pt x="192" y="658"/>
                    </a:lnTo>
                    <a:lnTo>
                      <a:pt x="195" y="684"/>
                    </a:lnTo>
                    <a:lnTo>
                      <a:pt x="200" y="714"/>
                    </a:lnTo>
                    <a:lnTo>
                      <a:pt x="206" y="747"/>
                    </a:lnTo>
                    <a:lnTo>
                      <a:pt x="213" y="782"/>
                    </a:lnTo>
                    <a:lnTo>
                      <a:pt x="218" y="817"/>
                    </a:lnTo>
                    <a:lnTo>
                      <a:pt x="223" y="854"/>
                    </a:lnTo>
                    <a:lnTo>
                      <a:pt x="227" y="889"/>
                    </a:lnTo>
                    <a:lnTo>
                      <a:pt x="227" y="924"/>
                    </a:lnTo>
                    <a:lnTo>
                      <a:pt x="225" y="955"/>
                    </a:lnTo>
                    <a:lnTo>
                      <a:pt x="221" y="983"/>
                    </a:lnTo>
                    <a:lnTo>
                      <a:pt x="213" y="1006"/>
                    </a:lnTo>
                    <a:lnTo>
                      <a:pt x="202" y="1025"/>
                    </a:lnTo>
                    <a:lnTo>
                      <a:pt x="185" y="1039"/>
                    </a:lnTo>
                    <a:lnTo>
                      <a:pt x="164" y="1046"/>
                    </a:lnTo>
                    <a:lnTo>
                      <a:pt x="143" y="1045"/>
                    </a:lnTo>
                    <a:lnTo>
                      <a:pt x="125" y="1036"/>
                    </a:lnTo>
                    <a:lnTo>
                      <a:pt x="110" y="1020"/>
                    </a:lnTo>
                    <a:lnTo>
                      <a:pt x="97" y="999"/>
                    </a:lnTo>
                    <a:lnTo>
                      <a:pt x="87" y="971"/>
                    </a:lnTo>
                    <a:lnTo>
                      <a:pt x="78" y="940"/>
                    </a:lnTo>
                    <a:lnTo>
                      <a:pt x="71" y="906"/>
                    </a:lnTo>
                    <a:lnTo>
                      <a:pt x="66" y="871"/>
                    </a:lnTo>
                    <a:lnTo>
                      <a:pt x="63" y="833"/>
                    </a:lnTo>
                    <a:lnTo>
                      <a:pt x="59" y="796"/>
                    </a:lnTo>
                    <a:lnTo>
                      <a:pt x="57" y="761"/>
                    </a:lnTo>
                    <a:lnTo>
                      <a:pt x="56" y="728"/>
                    </a:lnTo>
                    <a:lnTo>
                      <a:pt x="54" y="698"/>
                    </a:lnTo>
                    <a:lnTo>
                      <a:pt x="54" y="672"/>
                    </a:lnTo>
                    <a:lnTo>
                      <a:pt x="52" y="651"/>
                    </a:lnTo>
                    <a:lnTo>
                      <a:pt x="43" y="564"/>
                    </a:lnTo>
                    <a:lnTo>
                      <a:pt x="33" y="474"/>
                    </a:lnTo>
                    <a:lnTo>
                      <a:pt x="21" y="383"/>
                    </a:lnTo>
                    <a:lnTo>
                      <a:pt x="10" y="291"/>
                    </a:lnTo>
                    <a:lnTo>
                      <a:pt x="3" y="200"/>
                    </a:lnTo>
                    <a:lnTo>
                      <a:pt x="0" y="111"/>
                    </a:lnTo>
                    <a:lnTo>
                      <a:pt x="3" y="23"/>
                    </a:lnTo>
                    <a:lnTo>
                      <a:pt x="19" y="32"/>
                    </a:lnTo>
                    <a:lnTo>
                      <a:pt x="36" y="11"/>
                    </a:lnTo>
                    <a:lnTo>
                      <a:pt x="54"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32" name="Freeform 338"/>
              <p:cNvSpPr>
                <a:spLocks noEditPoints="1"/>
              </p:cNvSpPr>
              <p:nvPr/>
            </p:nvSpPr>
            <p:spPr bwMode="auto">
              <a:xfrm>
                <a:off x="2349" y="1555"/>
                <a:ext cx="268" cy="1084"/>
              </a:xfrm>
              <a:custGeom>
                <a:avLst/>
                <a:gdLst/>
                <a:ahLst/>
                <a:cxnLst>
                  <a:cxn ang="0">
                    <a:pos x="70" y="44"/>
                  </a:cxn>
                  <a:cxn ang="0">
                    <a:pos x="48" y="65"/>
                  </a:cxn>
                  <a:cxn ang="0">
                    <a:pos x="41" y="82"/>
                  </a:cxn>
                  <a:cxn ang="0">
                    <a:pos x="46" y="250"/>
                  </a:cxn>
                  <a:cxn ang="0">
                    <a:pos x="86" y="623"/>
                  </a:cxn>
                  <a:cxn ang="0">
                    <a:pos x="100" y="817"/>
                  </a:cxn>
                  <a:cxn ang="0">
                    <a:pos x="119" y="957"/>
                  </a:cxn>
                  <a:cxn ang="0">
                    <a:pos x="128" y="985"/>
                  </a:cxn>
                  <a:cxn ang="0">
                    <a:pos x="144" y="1018"/>
                  </a:cxn>
                  <a:cxn ang="0">
                    <a:pos x="166" y="1044"/>
                  </a:cxn>
                  <a:cxn ang="0">
                    <a:pos x="194" y="1044"/>
                  </a:cxn>
                  <a:cxn ang="0">
                    <a:pos x="220" y="1007"/>
                  </a:cxn>
                  <a:cxn ang="0">
                    <a:pos x="229" y="948"/>
                  </a:cxn>
                  <a:cxn ang="0">
                    <a:pos x="226" y="887"/>
                  </a:cxn>
                  <a:cxn ang="0">
                    <a:pos x="217" y="831"/>
                  </a:cxn>
                  <a:cxn ang="0">
                    <a:pos x="196" y="703"/>
                  </a:cxn>
                  <a:cxn ang="0">
                    <a:pos x="172" y="449"/>
                  </a:cxn>
                  <a:cxn ang="0">
                    <a:pos x="158" y="208"/>
                  </a:cxn>
                  <a:cxn ang="0">
                    <a:pos x="137" y="103"/>
                  </a:cxn>
                  <a:cxn ang="0">
                    <a:pos x="114" y="61"/>
                  </a:cxn>
                  <a:cxn ang="0">
                    <a:pos x="95" y="42"/>
                  </a:cxn>
                  <a:cxn ang="0">
                    <a:pos x="83" y="0"/>
                  </a:cxn>
                  <a:cxn ang="0">
                    <a:pos x="123" y="12"/>
                  </a:cxn>
                  <a:cxn ang="0">
                    <a:pos x="156" y="52"/>
                  </a:cxn>
                  <a:cxn ang="0">
                    <a:pos x="189" y="145"/>
                  </a:cxn>
                  <a:cxn ang="0">
                    <a:pos x="203" y="290"/>
                  </a:cxn>
                  <a:cxn ang="0">
                    <a:pos x="210" y="451"/>
                  </a:cxn>
                  <a:cxn ang="0">
                    <a:pos x="231" y="675"/>
                  </a:cxn>
                  <a:cxn ang="0">
                    <a:pos x="264" y="880"/>
                  </a:cxn>
                  <a:cxn ang="0">
                    <a:pos x="268" y="939"/>
                  </a:cxn>
                  <a:cxn ang="0">
                    <a:pos x="264" y="1000"/>
                  </a:cxn>
                  <a:cxn ang="0">
                    <a:pos x="240" y="1053"/>
                  </a:cxn>
                  <a:cxn ang="0">
                    <a:pos x="205" y="1079"/>
                  </a:cxn>
                  <a:cxn ang="0">
                    <a:pos x="163" y="1083"/>
                  </a:cxn>
                  <a:cxn ang="0">
                    <a:pos x="126" y="1063"/>
                  </a:cxn>
                  <a:cxn ang="0">
                    <a:pos x="91" y="1004"/>
                  </a:cxn>
                  <a:cxn ang="0">
                    <a:pos x="74" y="936"/>
                  </a:cxn>
                  <a:cxn ang="0">
                    <a:pos x="60" y="838"/>
                  </a:cxn>
                  <a:cxn ang="0">
                    <a:pos x="44" y="595"/>
                  </a:cxn>
                  <a:cxn ang="0">
                    <a:pos x="18" y="372"/>
                  </a:cxn>
                  <a:cxn ang="0">
                    <a:pos x="0" y="152"/>
                  </a:cxn>
                  <a:cxn ang="0">
                    <a:pos x="7" y="30"/>
                  </a:cxn>
                  <a:cxn ang="0">
                    <a:pos x="25" y="21"/>
                  </a:cxn>
                  <a:cxn ang="0">
                    <a:pos x="41" y="17"/>
                  </a:cxn>
                  <a:cxn ang="0">
                    <a:pos x="83" y="0"/>
                  </a:cxn>
                </a:cxnLst>
                <a:rect l="0" t="0" r="r" b="b"/>
                <a:pathLst>
                  <a:path w="268" h="1084">
                    <a:moveTo>
                      <a:pt x="83" y="38"/>
                    </a:moveTo>
                    <a:lnTo>
                      <a:pt x="70" y="44"/>
                    </a:lnTo>
                    <a:lnTo>
                      <a:pt x="56" y="58"/>
                    </a:lnTo>
                    <a:lnTo>
                      <a:pt x="48" y="65"/>
                    </a:lnTo>
                    <a:lnTo>
                      <a:pt x="42" y="66"/>
                    </a:lnTo>
                    <a:lnTo>
                      <a:pt x="41" y="82"/>
                    </a:lnTo>
                    <a:lnTo>
                      <a:pt x="41" y="126"/>
                    </a:lnTo>
                    <a:lnTo>
                      <a:pt x="46" y="250"/>
                    </a:lnTo>
                    <a:lnTo>
                      <a:pt x="58" y="374"/>
                    </a:lnTo>
                    <a:lnTo>
                      <a:pt x="86" y="623"/>
                    </a:lnTo>
                    <a:lnTo>
                      <a:pt x="96" y="747"/>
                    </a:lnTo>
                    <a:lnTo>
                      <a:pt x="100" y="817"/>
                    </a:lnTo>
                    <a:lnTo>
                      <a:pt x="105" y="887"/>
                    </a:lnTo>
                    <a:lnTo>
                      <a:pt x="119" y="957"/>
                    </a:lnTo>
                    <a:lnTo>
                      <a:pt x="123" y="969"/>
                    </a:lnTo>
                    <a:lnTo>
                      <a:pt x="128" y="985"/>
                    </a:lnTo>
                    <a:lnTo>
                      <a:pt x="135" y="1002"/>
                    </a:lnTo>
                    <a:lnTo>
                      <a:pt x="144" y="1018"/>
                    </a:lnTo>
                    <a:lnTo>
                      <a:pt x="154" y="1034"/>
                    </a:lnTo>
                    <a:lnTo>
                      <a:pt x="166" y="1044"/>
                    </a:lnTo>
                    <a:lnTo>
                      <a:pt x="180" y="1048"/>
                    </a:lnTo>
                    <a:lnTo>
                      <a:pt x="194" y="1044"/>
                    </a:lnTo>
                    <a:lnTo>
                      <a:pt x="208" y="1030"/>
                    </a:lnTo>
                    <a:lnTo>
                      <a:pt x="220" y="1007"/>
                    </a:lnTo>
                    <a:lnTo>
                      <a:pt x="227" y="979"/>
                    </a:lnTo>
                    <a:lnTo>
                      <a:pt x="229" y="948"/>
                    </a:lnTo>
                    <a:lnTo>
                      <a:pt x="229" y="916"/>
                    </a:lnTo>
                    <a:lnTo>
                      <a:pt x="226" y="887"/>
                    </a:lnTo>
                    <a:lnTo>
                      <a:pt x="220" y="857"/>
                    </a:lnTo>
                    <a:lnTo>
                      <a:pt x="217" y="831"/>
                    </a:lnTo>
                    <a:lnTo>
                      <a:pt x="206" y="766"/>
                    </a:lnTo>
                    <a:lnTo>
                      <a:pt x="196" y="703"/>
                    </a:lnTo>
                    <a:lnTo>
                      <a:pt x="187" y="638"/>
                    </a:lnTo>
                    <a:lnTo>
                      <a:pt x="172" y="449"/>
                    </a:lnTo>
                    <a:lnTo>
                      <a:pt x="159" y="262"/>
                    </a:lnTo>
                    <a:lnTo>
                      <a:pt x="158" y="208"/>
                    </a:lnTo>
                    <a:lnTo>
                      <a:pt x="151" y="156"/>
                    </a:lnTo>
                    <a:lnTo>
                      <a:pt x="137" y="103"/>
                    </a:lnTo>
                    <a:lnTo>
                      <a:pt x="131" y="89"/>
                    </a:lnTo>
                    <a:lnTo>
                      <a:pt x="114" y="61"/>
                    </a:lnTo>
                    <a:lnTo>
                      <a:pt x="105" y="49"/>
                    </a:lnTo>
                    <a:lnTo>
                      <a:pt x="95" y="42"/>
                    </a:lnTo>
                    <a:lnTo>
                      <a:pt x="83" y="38"/>
                    </a:lnTo>
                    <a:close/>
                    <a:moveTo>
                      <a:pt x="83" y="0"/>
                    </a:moveTo>
                    <a:lnTo>
                      <a:pt x="103" y="2"/>
                    </a:lnTo>
                    <a:lnTo>
                      <a:pt x="123" y="12"/>
                    </a:lnTo>
                    <a:lnTo>
                      <a:pt x="140" y="28"/>
                    </a:lnTo>
                    <a:lnTo>
                      <a:pt x="156" y="52"/>
                    </a:lnTo>
                    <a:lnTo>
                      <a:pt x="175" y="98"/>
                    </a:lnTo>
                    <a:lnTo>
                      <a:pt x="189" y="145"/>
                    </a:lnTo>
                    <a:lnTo>
                      <a:pt x="196" y="192"/>
                    </a:lnTo>
                    <a:lnTo>
                      <a:pt x="203" y="290"/>
                    </a:lnTo>
                    <a:lnTo>
                      <a:pt x="205" y="339"/>
                    </a:lnTo>
                    <a:lnTo>
                      <a:pt x="210" y="451"/>
                    </a:lnTo>
                    <a:lnTo>
                      <a:pt x="217" y="563"/>
                    </a:lnTo>
                    <a:lnTo>
                      <a:pt x="231" y="675"/>
                    </a:lnTo>
                    <a:lnTo>
                      <a:pt x="248" y="778"/>
                    </a:lnTo>
                    <a:lnTo>
                      <a:pt x="264" y="880"/>
                    </a:lnTo>
                    <a:lnTo>
                      <a:pt x="266" y="908"/>
                    </a:lnTo>
                    <a:lnTo>
                      <a:pt x="268" y="939"/>
                    </a:lnTo>
                    <a:lnTo>
                      <a:pt x="268" y="969"/>
                    </a:lnTo>
                    <a:lnTo>
                      <a:pt x="264" y="1000"/>
                    </a:lnTo>
                    <a:lnTo>
                      <a:pt x="255" y="1028"/>
                    </a:lnTo>
                    <a:lnTo>
                      <a:pt x="240" y="1053"/>
                    </a:lnTo>
                    <a:lnTo>
                      <a:pt x="224" y="1069"/>
                    </a:lnTo>
                    <a:lnTo>
                      <a:pt x="205" y="1079"/>
                    </a:lnTo>
                    <a:lnTo>
                      <a:pt x="184" y="1084"/>
                    </a:lnTo>
                    <a:lnTo>
                      <a:pt x="163" y="1083"/>
                    </a:lnTo>
                    <a:lnTo>
                      <a:pt x="144" y="1077"/>
                    </a:lnTo>
                    <a:lnTo>
                      <a:pt x="126" y="1063"/>
                    </a:lnTo>
                    <a:lnTo>
                      <a:pt x="105" y="1035"/>
                    </a:lnTo>
                    <a:lnTo>
                      <a:pt x="91" y="1004"/>
                    </a:lnTo>
                    <a:lnTo>
                      <a:pt x="81" y="971"/>
                    </a:lnTo>
                    <a:lnTo>
                      <a:pt x="74" y="936"/>
                    </a:lnTo>
                    <a:lnTo>
                      <a:pt x="69" y="902"/>
                    </a:lnTo>
                    <a:lnTo>
                      <a:pt x="60" y="838"/>
                    </a:lnTo>
                    <a:lnTo>
                      <a:pt x="53" y="705"/>
                    </a:lnTo>
                    <a:lnTo>
                      <a:pt x="44" y="595"/>
                    </a:lnTo>
                    <a:lnTo>
                      <a:pt x="32" y="483"/>
                    </a:lnTo>
                    <a:lnTo>
                      <a:pt x="18" y="372"/>
                    </a:lnTo>
                    <a:lnTo>
                      <a:pt x="6" y="262"/>
                    </a:lnTo>
                    <a:lnTo>
                      <a:pt x="0" y="152"/>
                    </a:lnTo>
                    <a:lnTo>
                      <a:pt x="4" y="40"/>
                    </a:lnTo>
                    <a:lnTo>
                      <a:pt x="7" y="30"/>
                    </a:lnTo>
                    <a:lnTo>
                      <a:pt x="16" y="23"/>
                    </a:lnTo>
                    <a:lnTo>
                      <a:pt x="25" y="21"/>
                    </a:lnTo>
                    <a:lnTo>
                      <a:pt x="35" y="23"/>
                    </a:lnTo>
                    <a:lnTo>
                      <a:pt x="41" y="17"/>
                    </a:lnTo>
                    <a:lnTo>
                      <a:pt x="62" y="3"/>
                    </a:lnTo>
                    <a:lnTo>
                      <a:pt x="8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33" name="Freeform 339"/>
              <p:cNvSpPr>
                <a:spLocks/>
              </p:cNvSpPr>
              <p:nvPr/>
            </p:nvSpPr>
            <p:spPr bwMode="auto">
              <a:xfrm>
                <a:off x="2336" y="1665"/>
                <a:ext cx="185" cy="93"/>
              </a:xfrm>
              <a:custGeom>
                <a:avLst/>
                <a:gdLst/>
                <a:ahLst/>
                <a:cxnLst>
                  <a:cxn ang="0">
                    <a:pos x="19" y="0"/>
                  </a:cxn>
                  <a:cxn ang="0">
                    <a:pos x="27" y="2"/>
                  </a:cxn>
                  <a:cxn ang="0">
                    <a:pos x="36" y="9"/>
                  </a:cxn>
                  <a:cxn ang="0">
                    <a:pos x="40" y="19"/>
                  </a:cxn>
                  <a:cxn ang="0">
                    <a:pos x="45" y="32"/>
                  </a:cxn>
                  <a:cxn ang="0">
                    <a:pos x="55" y="42"/>
                  </a:cxn>
                  <a:cxn ang="0">
                    <a:pos x="69" y="49"/>
                  </a:cxn>
                  <a:cxn ang="0">
                    <a:pos x="83" y="53"/>
                  </a:cxn>
                  <a:cxn ang="0">
                    <a:pos x="108" y="51"/>
                  </a:cxn>
                  <a:cxn ang="0">
                    <a:pos x="130" y="44"/>
                  </a:cxn>
                  <a:cxn ang="0">
                    <a:pos x="151" y="28"/>
                  </a:cxn>
                  <a:cxn ang="0">
                    <a:pos x="162" y="23"/>
                  </a:cxn>
                  <a:cxn ang="0">
                    <a:pos x="171" y="25"/>
                  </a:cxn>
                  <a:cxn ang="0">
                    <a:pos x="179" y="30"/>
                  </a:cxn>
                  <a:cxn ang="0">
                    <a:pos x="185" y="39"/>
                  </a:cxn>
                  <a:cxn ang="0">
                    <a:pos x="185" y="49"/>
                  </a:cxn>
                  <a:cxn ang="0">
                    <a:pos x="179" y="58"/>
                  </a:cxn>
                  <a:cxn ang="0">
                    <a:pos x="153" y="77"/>
                  </a:cxn>
                  <a:cxn ang="0">
                    <a:pos x="123" y="89"/>
                  </a:cxn>
                  <a:cxn ang="0">
                    <a:pos x="92" y="93"/>
                  </a:cxn>
                  <a:cxn ang="0">
                    <a:pos x="61" y="88"/>
                  </a:cxn>
                  <a:cxn ang="0">
                    <a:pos x="38" y="77"/>
                  </a:cxn>
                  <a:cxn ang="0">
                    <a:pos x="19" y="63"/>
                  </a:cxn>
                  <a:cxn ang="0">
                    <a:pos x="7" y="44"/>
                  </a:cxn>
                  <a:cxn ang="0">
                    <a:pos x="0" y="19"/>
                  </a:cxn>
                  <a:cxn ang="0">
                    <a:pos x="1" y="9"/>
                  </a:cxn>
                  <a:cxn ang="0">
                    <a:pos x="8" y="2"/>
                  </a:cxn>
                  <a:cxn ang="0">
                    <a:pos x="19" y="0"/>
                  </a:cxn>
                </a:cxnLst>
                <a:rect l="0" t="0" r="r" b="b"/>
                <a:pathLst>
                  <a:path w="185" h="93">
                    <a:moveTo>
                      <a:pt x="19" y="0"/>
                    </a:moveTo>
                    <a:lnTo>
                      <a:pt x="27" y="2"/>
                    </a:lnTo>
                    <a:lnTo>
                      <a:pt x="36" y="9"/>
                    </a:lnTo>
                    <a:lnTo>
                      <a:pt x="40" y="19"/>
                    </a:lnTo>
                    <a:lnTo>
                      <a:pt x="45" y="32"/>
                    </a:lnTo>
                    <a:lnTo>
                      <a:pt x="55" y="42"/>
                    </a:lnTo>
                    <a:lnTo>
                      <a:pt x="69" y="49"/>
                    </a:lnTo>
                    <a:lnTo>
                      <a:pt x="83" y="53"/>
                    </a:lnTo>
                    <a:lnTo>
                      <a:pt x="108" y="51"/>
                    </a:lnTo>
                    <a:lnTo>
                      <a:pt x="130" y="44"/>
                    </a:lnTo>
                    <a:lnTo>
                      <a:pt x="151" y="28"/>
                    </a:lnTo>
                    <a:lnTo>
                      <a:pt x="162" y="23"/>
                    </a:lnTo>
                    <a:lnTo>
                      <a:pt x="171" y="25"/>
                    </a:lnTo>
                    <a:lnTo>
                      <a:pt x="179" y="30"/>
                    </a:lnTo>
                    <a:lnTo>
                      <a:pt x="185" y="39"/>
                    </a:lnTo>
                    <a:lnTo>
                      <a:pt x="185" y="49"/>
                    </a:lnTo>
                    <a:lnTo>
                      <a:pt x="179" y="58"/>
                    </a:lnTo>
                    <a:lnTo>
                      <a:pt x="153" y="77"/>
                    </a:lnTo>
                    <a:lnTo>
                      <a:pt x="123" y="89"/>
                    </a:lnTo>
                    <a:lnTo>
                      <a:pt x="92" y="93"/>
                    </a:lnTo>
                    <a:lnTo>
                      <a:pt x="61" y="88"/>
                    </a:lnTo>
                    <a:lnTo>
                      <a:pt x="38" y="77"/>
                    </a:lnTo>
                    <a:lnTo>
                      <a:pt x="19" y="63"/>
                    </a:lnTo>
                    <a:lnTo>
                      <a:pt x="7" y="44"/>
                    </a:lnTo>
                    <a:lnTo>
                      <a:pt x="0" y="19"/>
                    </a:lnTo>
                    <a:lnTo>
                      <a:pt x="1" y="9"/>
                    </a:lnTo>
                    <a:lnTo>
                      <a:pt x="8" y="2"/>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34" name="Freeform 340"/>
              <p:cNvSpPr>
                <a:spLocks/>
              </p:cNvSpPr>
              <p:nvPr/>
            </p:nvSpPr>
            <p:spPr bwMode="auto">
              <a:xfrm>
                <a:off x="4784" y="1751"/>
                <a:ext cx="315" cy="393"/>
              </a:xfrm>
              <a:custGeom>
                <a:avLst/>
                <a:gdLst/>
                <a:ahLst/>
                <a:cxnLst>
                  <a:cxn ang="0">
                    <a:pos x="142" y="0"/>
                  </a:cxn>
                  <a:cxn ang="0">
                    <a:pos x="152" y="17"/>
                  </a:cxn>
                  <a:cxn ang="0">
                    <a:pos x="168" y="37"/>
                  </a:cxn>
                  <a:cxn ang="0">
                    <a:pos x="184" y="59"/>
                  </a:cxn>
                  <a:cxn ang="0">
                    <a:pos x="203" y="82"/>
                  </a:cxn>
                  <a:cxn ang="0">
                    <a:pos x="224" y="106"/>
                  </a:cxn>
                  <a:cxn ang="0">
                    <a:pos x="243" y="131"/>
                  </a:cxn>
                  <a:cxn ang="0">
                    <a:pos x="262" y="157"/>
                  </a:cxn>
                  <a:cxn ang="0">
                    <a:pos x="280" y="182"/>
                  </a:cxn>
                  <a:cxn ang="0">
                    <a:pos x="295" y="208"/>
                  </a:cxn>
                  <a:cxn ang="0">
                    <a:pos x="306" y="234"/>
                  </a:cxn>
                  <a:cxn ang="0">
                    <a:pos x="313" y="259"/>
                  </a:cxn>
                  <a:cxn ang="0">
                    <a:pos x="315" y="283"/>
                  </a:cxn>
                  <a:cxn ang="0">
                    <a:pos x="311" y="306"/>
                  </a:cxn>
                  <a:cxn ang="0">
                    <a:pos x="301" y="329"/>
                  </a:cxn>
                  <a:cxn ang="0">
                    <a:pos x="281" y="348"/>
                  </a:cxn>
                  <a:cxn ang="0">
                    <a:pos x="255" y="367"/>
                  </a:cxn>
                  <a:cxn ang="0">
                    <a:pos x="219" y="383"/>
                  </a:cxn>
                  <a:cxn ang="0">
                    <a:pos x="184" y="392"/>
                  </a:cxn>
                  <a:cxn ang="0">
                    <a:pos x="149" y="393"/>
                  </a:cxn>
                  <a:cxn ang="0">
                    <a:pos x="116" y="390"/>
                  </a:cxn>
                  <a:cxn ang="0">
                    <a:pos x="84" y="381"/>
                  </a:cxn>
                  <a:cxn ang="0">
                    <a:pos x="58" y="367"/>
                  </a:cxn>
                  <a:cxn ang="0">
                    <a:pos x="34" y="348"/>
                  </a:cxn>
                  <a:cxn ang="0">
                    <a:pos x="16" y="327"/>
                  </a:cxn>
                  <a:cxn ang="0">
                    <a:pos x="6" y="301"/>
                  </a:cxn>
                  <a:cxn ang="0">
                    <a:pos x="0" y="273"/>
                  </a:cxn>
                  <a:cxn ang="0">
                    <a:pos x="6" y="241"/>
                  </a:cxn>
                  <a:cxn ang="0">
                    <a:pos x="20" y="210"/>
                  </a:cxn>
                  <a:cxn ang="0">
                    <a:pos x="49" y="164"/>
                  </a:cxn>
                  <a:cxn ang="0">
                    <a:pos x="81" y="119"/>
                  </a:cxn>
                  <a:cxn ang="0">
                    <a:pos x="109" y="73"/>
                  </a:cxn>
                  <a:cxn ang="0">
                    <a:pos x="135" y="24"/>
                  </a:cxn>
                  <a:cxn ang="0">
                    <a:pos x="142" y="0"/>
                  </a:cxn>
                </a:cxnLst>
                <a:rect l="0" t="0" r="r" b="b"/>
                <a:pathLst>
                  <a:path w="315" h="393">
                    <a:moveTo>
                      <a:pt x="142" y="0"/>
                    </a:moveTo>
                    <a:lnTo>
                      <a:pt x="152" y="17"/>
                    </a:lnTo>
                    <a:lnTo>
                      <a:pt x="168" y="37"/>
                    </a:lnTo>
                    <a:lnTo>
                      <a:pt x="184" y="59"/>
                    </a:lnTo>
                    <a:lnTo>
                      <a:pt x="203" y="82"/>
                    </a:lnTo>
                    <a:lnTo>
                      <a:pt x="224" y="106"/>
                    </a:lnTo>
                    <a:lnTo>
                      <a:pt x="243" y="131"/>
                    </a:lnTo>
                    <a:lnTo>
                      <a:pt x="262" y="157"/>
                    </a:lnTo>
                    <a:lnTo>
                      <a:pt x="280" y="182"/>
                    </a:lnTo>
                    <a:lnTo>
                      <a:pt x="295" y="208"/>
                    </a:lnTo>
                    <a:lnTo>
                      <a:pt x="306" y="234"/>
                    </a:lnTo>
                    <a:lnTo>
                      <a:pt x="313" y="259"/>
                    </a:lnTo>
                    <a:lnTo>
                      <a:pt x="315" y="283"/>
                    </a:lnTo>
                    <a:lnTo>
                      <a:pt x="311" y="306"/>
                    </a:lnTo>
                    <a:lnTo>
                      <a:pt x="301" y="329"/>
                    </a:lnTo>
                    <a:lnTo>
                      <a:pt x="281" y="348"/>
                    </a:lnTo>
                    <a:lnTo>
                      <a:pt x="255" y="367"/>
                    </a:lnTo>
                    <a:lnTo>
                      <a:pt x="219" y="383"/>
                    </a:lnTo>
                    <a:lnTo>
                      <a:pt x="184" y="392"/>
                    </a:lnTo>
                    <a:lnTo>
                      <a:pt x="149" y="393"/>
                    </a:lnTo>
                    <a:lnTo>
                      <a:pt x="116" y="390"/>
                    </a:lnTo>
                    <a:lnTo>
                      <a:pt x="84" y="381"/>
                    </a:lnTo>
                    <a:lnTo>
                      <a:pt x="58" y="367"/>
                    </a:lnTo>
                    <a:lnTo>
                      <a:pt x="34" y="348"/>
                    </a:lnTo>
                    <a:lnTo>
                      <a:pt x="16" y="327"/>
                    </a:lnTo>
                    <a:lnTo>
                      <a:pt x="6" y="301"/>
                    </a:lnTo>
                    <a:lnTo>
                      <a:pt x="0" y="273"/>
                    </a:lnTo>
                    <a:lnTo>
                      <a:pt x="6" y="241"/>
                    </a:lnTo>
                    <a:lnTo>
                      <a:pt x="20" y="210"/>
                    </a:lnTo>
                    <a:lnTo>
                      <a:pt x="49" y="164"/>
                    </a:lnTo>
                    <a:lnTo>
                      <a:pt x="81" y="119"/>
                    </a:lnTo>
                    <a:lnTo>
                      <a:pt x="109" y="73"/>
                    </a:lnTo>
                    <a:lnTo>
                      <a:pt x="135" y="24"/>
                    </a:lnTo>
                    <a:lnTo>
                      <a:pt x="142"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35" name="Freeform 341"/>
              <p:cNvSpPr>
                <a:spLocks noEditPoints="1"/>
              </p:cNvSpPr>
              <p:nvPr/>
            </p:nvSpPr>
            <p:spPr bwMode="auto">
              <a:xfrm>
                <a:off x="4767" y="1730"/>
                <a:ext cx="353" cy="432"/>
              </a:xfrm>
              <a:custGeom>
                <a:avLst/>
                <a:gdLst/>
                <a:ahLst/>
                <a:cxnLst>
                  <a:cxn ang="0">
                    <a:pos x="141" y="108"/>
                  </a:cxn>
                  <a:cxn ang="0">
                    <a:pos x="77" y="206"/>
                  </a:cxn>
                  <a:cxn ang="0">
                    <a:pos x="52" y="248"/>
                  </a:cxn>
                  <a:cxn ang="0">
                    <a:pos x="38" y="294"/>
                  </a:cxn>
                  <a:cxn ang="0">
                    <a:pos x="52" y="339"/>
                  </a:cxn>
                  <a:cxn ang="0">
                    <a:pos x="96" y="378"/>
                  </a:cxn>
                  <a:cxn ang="0">
                    <a:pos x="155" y="393"/>
                  </a:cxn>
                  <a:cxn ang="0">
                    <a:pos x="218" y="390"/>
                  </a:cxn>
                  <a:cxn ang="0">
                    <a:pos x="272" y="365"/>
                  </a:cxn>
                  <a:cxn ang="0">
                    <a:pos x="307" y="325"/>
                  </a:cxn>
                  <a:cxn ang="0">
                    <a:pos x="309" y="281"/>
                  </a:cxn>
                  <a:cxn ang="0">
                    <a:pos x="293" y="236"/>
                  </a:cxn>
                  <a:cxn ang="0">
                    <a:pos x="267" y="194"/>
                  </a:cxn>
                  <a:cxn ang="0">
                    <a:pos x="225" y="140"/>
                  </a:cxn>
                  <a:cxn ang="0">
                    <a:pos x="166" y="68"/>
                  </a:cxn>
                  <a:cxn ang="0">
                    <a:pos x="159" y="0"/>
                  </a:cxn>
                  <a:cxn ang="0">
                    <a:pos x="176" y="10"/>
                  </a:cxn>
                  <a:cxn ang="0">
                    <a:pos x="204" y="52"/>
                  </a:cxn>
                  <a:cxn ang="0">
                    <a:pos x="263" y="127"/>
                  </a:cxn>
                  <a:cxn ang="0">
                    <a:pos x="304" y="183"/>
                  </a:cxn>
                  <a:cxn ang="0">
                    <a:pos x="335" y="239"/>
                  </a:cxn>
                  <a:cxn ang="0">
                    <a:pos x="353" y="294"/>
                  </a:cxn>
                  <a:cxn ang="0">
                    <a:pos x="346" y="344"/>
                  </a:cxn>
                  <a:cxn ang="0">
                    <a:pos x="307" y="388"/>
                  </a:cxn>
                  <a:cxn ang="0">
                    <a:pos x="250" y="418"/>
                  </a:cxn>
                  <a:cxn ang="0">
                    <a:pos x="192" y="430"/>
                  </a:cxn>
                  <a:cxn ang="0">
                    <a:pos x="131" y="430"/>
                  </a:cxn>
                  <a:cxn ang="0">
                    <a:pos x="75" y="414"/>
                  </a:cxn>
                  <a:cxn ang="0">
                    <a:pos x="30" y="378"/>
                  </a:cxn>
                  <a:cxn ang="0">
                    <a:pos x="2" y="320"/>
                  </a:cxn>
                  <a:cxn ang="0">
                    <a:pos x="5" y="252"/>
                  </a:cxn>
                  <a:cxn ang="0">
                    <a:pos x="49" y="175"/>
                  </a:cxn>
                  <a:cxn ang="0">
                    <a:pos x="108" y="84"/>
                  </a:cxn>
                  <a:cxn ang="0">
                    <a:pos x="141" y="26"/>
                  </a:cxn>
                  <a:cxn ang="0">
                    <a:pos x="143" y="9"/>
                  </a:cxn>
                  <a:cxn ang="0">
                    <a:pos x="159" y="0"/>
                  </a:cxn>
                </a:cxnLst>
                <a:rect l="0" t="0" r="r" b="b"/>
                <a:pathLst>
                  <a:path w="353" h="432">
                    <a:moveTo>
                      <a:pt x="164" y="66"/>
                    </a:moveTo>
                    <a:lnTo>
                      <a:pt x="141" y="108"/>
                    </a:lnTo>
                    <a:lnTo>
                      <a:pt x="110" y="157"/>
                    </a:lnTo>
                    <a:lnTo>
                      <a:pt x="77" y="206"/>
                    </a:lnTo>
                    <a:lnTo>
                      <a:pt x="65" y="225"/>
                    </a:lnTo>
                    <a:lnTo>
                      <a:pt x="52" y="248"/>
                    </a:lnTo>
                    <a:lnTo>
                      <a:pt x="44" y="269"/>
                    </a:lnTo>
                    <a:lnTo>
                      <a:pt x="38" y="294"/>
                    </a:lnTo>
                    <a:lnTo>
                      <a:pt x="42" y="316"/>
                    </a:lnTo>
                    <a:lnTo>
                      <a:pt x="52" y="339"/>
                    </a:lnTo>
                    <a:lnTo>
                      <a:pt x="71" y="360"/>
                    </a:lnTo>
                    <a:lnTo>
                      <a:pt x="96" y="378"/>
                    </a:lnTo>
                    <a:lnTo>
                      <a:pt x="126" y="388"/>
                    </a:lnTo>
                    <a:lnTo>
                      <a:pt x="155" y="393"/>
                    </a:lnTo>
                    <a:lnTo>
                      <a:pt x="187" y="395"/>
                    </a:lnTo>
                    <a:lnTo>
                      <a:pt x="218" y="390"/>
                    </a:lnTo>
                    <a:lnTo>
                      <a:pt x="246" y="381"/>
                    </a:lnTo>
                    <a:lnTo>
                      <a:pt x="272" y="365"/>
                    </a:lnTo>
                    <a:lnTo>
                      <a:pt x="295" y="346"/>
                    </a:lnTo>
                    <a:lnTo>
                      <a:pt x="307" y="325"/>
                    </a:lnTo>
                    <a:lnTo>
                      <a:pt x="311" y="304"/>
                    </a:lnTo>
                    <a:lnTo>
                      <a:pt x="309" y="281"/>
                    </a:lnTo>
                    <a:lnTo>
                      <a:pt x="304" y="259"/>
                    </a:lnTo>
                    <a:lnTo>
                      <a:pt x="293" y="236"/>
                    </a:lnTo>
                    <a:lnTo>
                      <a:pt x="279" y="213"/>
                    </a:lnTo>
                    <a:lnTo>
                      <a:pt x="267" y="194"/>
                    </a:lnTo>
                    <a:lnTo>
                      <a:pt x="253" y="176"/>
                    </a:lnTo>
                    <a:lnTo>
                      <a:pt x="225" y="140"/>
                    </a:lnTo>
                    <a:lnTo>
                      <a:pt x="195" y="105"/>
                    </a:lnTo>
                    <a:lnTo>
                      <a:pt x="166" y="68"/>
                    </a:lnTo>
                    <a:lnTo>
                      <a:pt x="164" y="66"/>
                    </a:lnTo>
                    <a:close/>
                    <a:moveTo>
                      <a:pt x="159" y="0"/>
                    </a:moveTo>
                    <a:lnTo>
                      <a:pt x="169" y="2"/>
                    </a:lnTo>
                    <a:lnTo>
                      <a:pt x="176" y="10"/>
                    </a:lnTo>
                    <a:lnTo>
                      <a:pt x="188" y="30"/>
                    </a:lnTo>
                    <a:lnTo>
                      <a:pt x="204" y="52"/>
                    </a:lnTo>
                    <a:lnTo>
                      <a:pt x="243" y="101"/>
                    </a:lnTo>
                    <a:lnTo>
                      <a:pt x="263" y="127"/>
                    </a:lnTo>
                    <a:lnTo>
                      <a:pt x="284" y="155"/>
                    </a:lnTo>
                    <a:lnTo>
                      <a:pt x="304" y="183"/>
                    </a:lnTo>
                    <a:lnTo>
                      <a:pt x="321" y="211"/>
                    </a:lnTo>
                    <a:lnTo>
                      <a:pt x="335" y="239"/>
                    </a:lnTo>
                    <a:lnTo>
                      <a:pt x="347" y="267"/>
                    </a:lnTo>
                    <a:lnTo>
                      <a:pt x="353" y="294"/>
                    </a:lnTo>
                    <a:lnTo>
                      <a:pt x="353" y="320"/>
                    </a:lnTo>
                    <a:lnTo>
                      <a:pt x="346" y="344"/>
                    </a:lnTo>
                    <a:lnTo>
                      <a:pt x="332" y="367"/>
                    </a:lnTo>
                    <a:lnTo>
                      <a:pt x="307" y="388"/>
                    </a:lnTo>
                    <a:lnTo>
                      <a:pt x="276" y="407"/>
                    </a:lnTo>
                    <a:lnTo>
                      <a:pt x="250" y="418"/>
                    </a:lnTo>
                    <a:lnTo>
                      <a:pt x="222" y="425"/>
                    </a:lnTo>
                    <a:lnTo>
                      <a:pt x="192" y="430"/>
                    </a:lnTo>
                    <a:lnTo>
                      <a:pt x="161" y="432"/>
                    </a:lnTo>
                    <a:lnTo>
                      <a:pt x="131" y="430"/>
                    </a:lnTo>
                    <a:lnTo>
                      <a:pt x="101" y="425"/>
                    </a:lnTo>
                    <a:lnTo>
                      <a:pt x="75" y="414"/>
                    </a:lnTo>
                    <a:lnTo>
                      <a:pt x="51" y="399"/>
                    </a:lnTo>
                    <a:lnTo>
                      <a:pt x="30" y="378"/>
                    </a:lnTo>
                    <a:lnTo>
                      <a:pt x="14" y="351"/>
                    </a:lnTo>
                    <a:lnTo>
                      <a:pt x="2" y="320"/>
                    </a:lnTo>
                    <a:lnTo>
                      <a:pt x="0" y="285"/>
                    </a:lnTo>
                    <a:lnTo>
                      <a:pt x="5" y="252"/>
                    </a:lnTo>
                    <a:lnTo>
                      <a:pt x="21" y="220"/>
                    </a:lnTo>
                    <a:lnTo>
                      <a:pt x="49" y="175"/>
                    </a:lnTo>
                    <a:lnTo>
                      <a:pt x="80" y="129"/>
                    </a:lnTo>
                    <a:lnTo>
                      <a:pt x="108" y="84"/>
                    </a:lnTo>
                    <a:lnTo>
                      <a:pt x="134" y="35"/>
                    </a:lnTo>
                    <a:lnTo>
                      <a:pt x="141" y="26"/>
                    </a:lnTo>
                    <a:lnTo>
                      <a:pt x="140" y="19"/>
                    </a:lnTo>
                    <a:lnTo>
                      <a:pt x="143" y="9"/>
                    </a:lnTo>
                    <a:lnTo>
                      <a:pt x="150" y="3"/>
                    </a:lnTo>
                    <a:lnTo>
                      <a:pt x="15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36" name="Freeform 342"/>
              <p:cNvSpPr>
                <a:spLocks/>
              </p:cNvSpPr>
              <p:nvPr/>
            </p:nvSpPr>
            <p:spPr bwMode="auto">
              <a:xfrm>
                <a:off x="4854" y="1896"/>
                <a:ext cx="47" cy="40"/>
              </a:xfrm>
              <a:custGeom>
                <a:avLst/>
                <a:gdLst/>
                <a:ahLst/>
                <a:cxnLst>
                  <a:cxn ang="0">
                    <a:pos x="21" y="0"/>
                  </a:cxn>
                  <a:cxn ang="0">
                    <a:pos x="26" y="0"/>
                  </a:cxn>
                  <a:cxn ang="0">
                    <a:pos x="33" y="2"/>
                  </a:cxn>
                  <a:cxn ang="0">
                    <a:pos x="39" y="3"/>
                  </a:cxn>
                  <a:cxn ang="0">
                    <a:pos x="44" y="9"/>
                  </a:cxn>
                  <a:cxn ang="0">
                    <a:pos x="46" y="14"/>
                  </a:cxn>
                  <a:cxn ang="0">
                    <a:pos x="47" y="21"/>
                  </a:cxn>
                  <a:cxn ang="0">
                    <a:pos x="44" y="31"/>
                  </a:cxn>
                  <a:cxn ang="0">
                    <a:pos x="39" y="37"/>
                  </a:cxn>
                  <a:cxn ang="0">
                    <a:pos x="33" y="38"/>
                  </a:cxn>
                  <a:cxn ang="0">
                    <a:pos x="26" y="40"/>
                  </a:cxn>
                  <a:cxn ang="0">
                    <a:pos x="21" y="40"/>
                  </a:cxn>
                  <a:cxn ang="0">
                    <a:pos x="14" y="38"/>
                  </a:cxn>
                  <a:cxn ang="0">
                    <a:pos x="9" y="37"/>
                  </a:cxn>
                  <a:cxn ang="0">
                    <a:pos x="4" y="31"/>
                  </a:cxn>
                  <a:cxn ang="0">
                    <a:pos x="0" y="21"/>
                  </a:cxn>
                  <a:cxn ang="0">
                    <a:pos x="2" y="14"/>
                  </a:cxn>
                  <a:cxn ang="0">
                    <a:pos x="4" y="9"/>
                  </a:cxn>
                  <a:cxn ang="0">
                    <a:pos x="9" y="3"/>
                  </a:cxn>
                  <a:cxn ang="0">
                    <a:pos x="14" y="2"/>
                  </a:cxn>
                  <a:cxn ang="0">
                    <a:pos x="21" y="0"/>
                  </a:cxn>
                </a:cxnLst>
                <a:rect l="0" t="0" r="r" b="b"/>
                <a:pathLst>
                  <a:path w="47" h="40">
                    <a:moveTo>
                      <a:pt x="21" y="0"/>
                    </a:moveTo>
                    <a:lnTo>
                      <a:pt x="26" y="0"/>
                    </a:lnTo>
                    <a:lnTo>
                      <a:pt x="33" y="2"/>
                    </a:lnTo>
                    <a:lnTo>
                      <a:pt x="39" y="3"/>
                    </a:lnTo>
                    <a:lnTo>
                      <a:pt x="44" y="9"/>
                    </a:lnTo>
                    <a:lnTo>
                      <a:pt x="46" y="14"/>
                    </a:lnTo>
                    <a:lnTo>
                      <a:pt x="47" y="21"/>
                    </a:lnTo>
                    <a:lnTo>
                      <a:pt x="44" y="31"/>
                    </a:lnTo>
                    <a:lnTo>
                      <a:pt x="39" y="37"/>
                    </a:lnTo>
                    <a:lnTo>
                      <a:pt x="33" y="38"/>
                    </a:lnTo>
                    <a:lnTo>
                      <a:pt x="26" y="40"/>
                    </a:lnTo>
                    <a:lnTo>
                      <a:pt x="21" y="40"/>
                    </a:lnTo>
                    <a:lnTo>
                      <a:pt x="14" y="38"/>
                    </a:lnTo>
                    <a:lnTo>
                      <a:pt x="9" y="37"/>
                    </a:lnTo>
                    <a:lnTo>
                      <a:pt x="4" y="31"/>
                    </a:lnTo>
                    <a:lnTo>
                      <a:pt x="0" y="21"/>
                    </a:lnTo>
                    <a:lnTo>
                      <a:pt x="2" y="14"/>
                    </a:lnTo>
                    <a:lnTo>
                      <a:pt x="4" y="9"/>
                    </a:lnTo>
                    <a:lnTo>
                      <a:pt x="9" y="3"/>
                    </a:lnTo>
                    <a:lnTo>
                      <a:pt x="14" y="2"/>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37" name="Freeform 343"/>
              <p:cNvSpPr>
                <a:spLocks/>
              </p:cNvSpPr>
              <p:nvPr/>
            </p:nvSpPr>
            <p:spPr bwMode="auto">
              <a:xfrm>
                <a:off x="4907" y="1915"/>
                <a:ext cx="38" cy="40"/>
              </a:xfrm>
              <a:custGeom>
                <a:avLst/>
                <a:gdLst/>
                <a:ahLst/>
                <a:cxnLst>
                  <a:cxn ang="0">
                    <a:pos x="19" y="0"/>
                  </a:cxn>
                  <a:cxn ang="0">
                    <a:pos x="29" y="4"/>
                  </a:cxn>
                  <a:cxn ang="0">
                    <a:pos x="36" y="11"/>
                  </a:cxn>
                  <a:cxn ang="0">
                    <a:pos x="38" y="19"/>
                  </a:cxn>
                  <a:cxn ang="0">
                    <a:pos x="36" y="30"/>
                  </a:cxn>
                  <a:cxn ang="0">
                    <a:pos x="29" y="37"/>
                  </a:cxn>
                  <a:cxn ang="0">
                    <a:pos x="19" y="40"/>
                  </a:cxn>
                  <a:cxn ang="0">
                    <a:pos x="8" y="37"/>
                  </a:cxn>
                  <a:cxn ang="0">
                    <a:pos x="1" y="30"/>
                  </a:cxn>
                  <a:cxn ang="0">
                    <a:pos x="0" y="19"/>
                  </a:cxn>
                  <a:cxn ang="0">
                    <a:pos x="1" y="11"/>
                  </a:cxn>
                  <a:cxn ang="0">
                    <a:pos x="8" y="4"/>
                  </a:cxn>
                  <a:cxn ang="0">
                    <a:pos x="19" y="0"/>
                  </a:cxn>
                </a:cxnLst>
                <a:rect l="0" t="0" r="r" b="b"/>
                <a:pathLst>
                  <a:path w="38" h="40">
                    <a:moveTo>
                      <a:pt x="19" y="0"/>
                    </a:moveTo>
                    <a:lnTo>
                      <a:pt x="29" y="4"/>
                    </a:lnTo>
                    <a:lnTo>
                      <a:pt x="36" y="11"/>
                    </a:lnTo>
                    <a:lnTo>
                      <a:pt x="38" y="19"/>
                    </a:lnTo>
                    <a:lnTo>
                      <a:pt x="36" y="30"/>
                    </a:lnTo>
                    <a:lnTo>
                      <a:pt x="29" y="37"/>
                    </a:lnTo>
                    <a:lnTo>
                      <a:pt x="19" y="40"/>
                    </a:lnTo>
                    <a:lnTo>
                      <a:pt x="8" y="37"/>
                    </a:lnTo>
                    <a:lnTo>
                      <a:pt x="1" y="30"/>
                    </a:lnTo>
                    <a:lnTo>
                      <a:pt x="0" y="19"/>
                    </a:lnTo>
                    <a:lnTo>
                      <a:pt x="1" y="11"/>
                    </a:lnTo>
                    <a:lnTo>
                      <a:pt x="8"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38" name="Freeform 344"/>
              <p:cNvSpPr>
                <a:spLocks/>
              </p:cNvSpPr>
              <p:nvPr/>
            </p:nvSpPr>
            <p:spPr bwMode="auto">
              <a:xfrm>
                <a:off x="4964" y="1889"/>
                <a:ext cx="39" cy="40"/>
              </a:xfrm>
              <a:custGeom>
                <a:avLst/>
                <a:gdLst/>
                <a:ahLst/>
                <a:cxnLst>
                  <a:cxn ang="0">
                    <a:pos x="19" y="0"/>
                  </a:cxn>
                  <a:cxn ang="0">
                    <a:pos x="30" y="3"/>
                  </a:cxn>
                  <a:cxn ang="0">
                    <a:pos x="37" y="10"/>
                  </a:cxn>
                  <a:cxn ang="0">
                    <a:pos x="39" y="19"/>
                  </a:cxn>
                  <a:cxn ang="0">
                    <a:pos x="37" y="30"/>
                  </a:cxn>
                  <a:cxn ang="0">
                    <a:pos x="30" y="37"/>
                  </a:cxn>
                  <a:cxn ang="0">
                    <a:pos x="19" y="40"/>
                  </a:cxn>
                  <a:cxn ang="0">
                    <a:pos x="9" y="37"/>
                  </a:cxn>
                  <a:cxn ang="0">
                    <a:pos x="2" y="30"/>
                  </a:cxn>
                  <a:cxn ang="0">
                    <a:pos x="0" y="19"/>
                  </a:cxn>
                  <a:cxn ang="0">
                    <a:pos x="2" y="10"/>
                  </a:cxn>
                  <a:cxn ang="0">
                    <a:pos x="9" y="3"/>
                  </a:cxn>
                  <a:cxn ang="0">
                    <a:pos x="19" y="0"/>
                  </a:cxn>
                </a:cxnLst>
                <a:rect l="0" t="0" r="r" b="b"/>
                <a:pathLst>
                  <a:path w="39" h="40">
                    <a:moveTo>
                      <a:pt x="19" y="0"/>
                    </a:moveTo>
                    <a:lnTo>
                      <a:pt x="30" y="3"/>
                    </a:lnTo>
                    <a:lnTo>
                      <a:pt x="37" y="10"/>
                    </a:lnTo>
                    <a:lnTo>
                      <a:pt x="39" y="19"/>
                    </a:lnTo>
                    <a:lnTo>
                      <a:pt x="37" y="30"/>
                    </a:lnTo>
                    <a:lnTo>
                      <a:pt x="30" y="37"/>
                    </a:lnTo>
                    <a:lnTo>
                      <a:pt x="19" y="40"/>
                    </a:lnTo>
                    <a:lnTo>
                      <a:pt x="9" y="37"/>
                    </a:lnTo>
                    <a:lnTo>
                      <a:pt x="2" y="30"/>
                    </a:lnTo>
                    <a:lnTo>
                      <a:pt x="0" y="19"/>
                    </a:lnTo>
                    <a:lnTo>
                      <a:pt x="2" y="10"/>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39" name="Freeform 345"/>
              <p:cNvSpPr>
                <a:spLocks/>
              </p:cNvSpPr>
              <p:nvPr/>
            </p:nvSpPr>
            <p:spPr bwMode="auto">
              <a:xfrm>
                <a:off x="4837" y="1947"/>
                <a:ext cx="38" cy="40"/>
              </a:xfrm>
              <a:custGeom>
                <a:avLst/>
                <a:gdLst/>
                <a:ahLst/>
                <a:cxnLst>
                  <a:cxn ang="0">
                    <a:pos x="19" y="0"/>
                  </a:cxn>
                  <a:cxn ang="0">
                    <a:pos x="29" y="3"/>
                  </a:cxn>
                  <a:cxn ang="0">
                    <a:pos x="36" y="10"/>
                  </a:cxn>
                  <a:cxn ang="0">
                    <a:pos x="38" y="19"/>
                  </a:cxn>
                  <a:cxn ang="0">
                    <a:pos x="36" y="29"/>
                  </a:cxn>
                  <a:cxn ang="0">
                    <a:pos x="29" y="36"/>
                  </a:cxn>
                  <a:cxn ang="0">
                    <a:pos x="19" y="40"/>
                  </a:cxn>
                  <a:cxn ang="0">
                    <a:pos x="8" y="36"/>
                  </a:cxn>
                  <a:cxn ang="0">
                    <a:pos x="1" y="29"/>
                  </a:cxn>
                  <a:cxn ang="0">
                    <a:pos x="0" y="19"/>
                  </a:cxn>
                  <a:cxn ang="0">
                    <a:pos x="1" y="10"/>
                  </a:cxn>
                  <a:cxn ang="0">
                    <a:pos x="8" y="3"/>
                  </a:cxn>
                  <a:cxn ang="0">
                    <a:pos x="19" y="0"/>
                  </a:cxn>
                </a:cxnLst>
                <a:rect l="0" t="0" r="r" b="b"/>
                <a:pathLst>
                  <a:path w="38" h="40">
                    <a:moveTo>
                      <a:pt x="19" y="0"/>
                    </a:moveTo>
                    <a:lnTo>
                      <a:pt x="29" y="3"/>
                    </a:lnTo>
                    <a:lnTo>
                      <a:pt x="36" y="10"/>
                    </a:lnTo>
                    <a:lnTo>
                      <a:pt x="38" y="19"/>
                    </a:lnTo>
                    <a:lnTo>
                      <a:pt x="36" y="29"/>
                    </a:lnTo>
                    <a:lnTo>
                      <a:pt x="29" y="36"/>
                    </a:lnTo>
                    <a:lnTo>
                      <a:pt x="19" y="40"/>
                    </a:lnTo>
                    <a:lnTo>
                      <a:pt x="8" y="36"/>
                    </a:lnTo>
                    <a:lnTo>
                      <a:pt x="1" y="29"/>
                    </a:lnTo>
                    <a:lnTo>
                      <a:pt x="0" y="19"/>
                    </a:lnTo>
                    <a:lnTo>
                      <a:pt x="1" y="10"/>
                    </a:lnTo>
                    <a:lnTo>
                      <a:pt x="8"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40" name="Freeform 346"/>
              <p:cNvSpPr>
                <a:spLocks/>
              </p:cNvSpPr>
              <p:nvPr/>
            </p:nvSpPr>
            <p:spPr bwMode="auto">
              <a:xfrm>
                <a:off x="4900" y="1838"/>
                <a:ext cx="45" cy="40"/>
              </a:xfrm>
              <a:custGeom>
                <a:avLst/>
                <a:gdLst/>
                <a:ahLst/>
                <a:cxnLst>
                  <a:cxn ang="0">
                    <a:pos x="19" y="0"/>
                  </a:cxn>
                  <a:cxn ang="0">
                    <a:pos x="26" y="0"/>
                  </a:cxn>
                  <a:cxn ang="0">
                    <a:pos x="36" y="4"/>
                  </a:cxn>
                  <a:cxn ang="0">
                    <a:pos x="41" y="9"/>
                  </a:cxn>
                  <a:cxn ang="0">
                    <a:pos x="43" y="14"/>
                  </a:cxn>
                  <a:cxn ang="0">
                    <a:pos x="45" y="21"/>
                  </a:cxn>
                  <a:cxn ang="0">
                    <a:pos x="41" y="32"/>
                  </a:cxn>
                  <a:cxn ang="0">
                    <a:pos x="36" y="37"/>
                  </a:cxn>
                  <a:cxn ang="0">
                    <a:pos x="26" y="40"/>
                  </a:cxn>
                  <a:cxn ang="0">
                    <a:pos x="19" y="40"/>
                  </a:cxn>
                  <a:cxn ang="0">
                    <a:pos x="8" y="37"/>
                  </a:cxn>
                  <a:cxn ang="0">
                    <a:pos x="3" y="32"/>
                  </a:cxn>
                  <a:cxn ang="0">
                    <a:pos x="0" y="21"/>
                  </a:cxn>
                  <a:cxn ang="0">
                    <a:pos x="1" y="14"/>
                  </a:cxn>
                  <a:cxn ang="0">
                    <a:pos x="3" y="9"/>
                  </a:cxn>
                  <a:cxn ang="0">
                    <a:pos x="8" y="4"/>
                  </a:cxn>
                  <a:cxn ang="0">
                    <a:pos x="19" y="0"/>
                  </a:cxn>
                </a:cxnLst>
                <a:rect l="0" t="0" r="r" b="b"/>
                <a:pathLst>
                  <a:path w="45" h="40">
                    <a:moveTo>
                      <a:pt x="19" y="0"/>
                    </a:moveTo>
                    <a:lnTo>
                      <a:pt x="26" y="0"/>
                    </a:lnTo>
                    <a:lnTo>
                      <a:pt x="36" y="4"/>
                    </a:lnTo>
                    <a:lnTo>
                      <a:pt x="41" y="9"/>
                    </a:lnTo>
                    <a:lnTo>
                      <a:pt x="43" y="14"/>
                    </a:lnTo>
                    <a:lnTo>
                      <a:pt x="45" y="21"/>
                    </a:lnTo>
                    <a:lnTo>
                      <a:pt x="41" y="32"/>
                    </a:lnTo>
                    <a:lnTo>
                      <a:pt x="36" y="37"/>
                    </a:lnTo>
                    <a:lnTo>
                      <a:pt x="26" y="40"/>
                    </a:lnTo>
                    <a:lnTo>
                      <a:pt x="19" y="40"/>
                    </a:lnTo>
                    <a:lnTo>
                      <a:pt x="8" y="37"/>
                    </a:lnTo>
                    <a:lnTo>
                      <a:pt x="3" y="32"/>
                    </a:lnTo>
                    <a:lnTo>
                      <a:pt x="0" y="21"/>
                    </a:lnTo>
                    <a:lnTo>
                      <a:pt x="1" y="14"/>
                    </a:lnTo>
                    <a:lnTo>
                      <a:pt x="3" y="9"/>
                    </a:lnTo>
                    <a:lnTo>
                      <a:pt x="8"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41" name="Freeform 347"/>
              <p:cNvSpPr>
                <a:spLocks/>
              </p:cNvSpPr>
              <p:nvPr/>
            </p:nvSpPr>
            <p:spPr bwMode="auto">
              <a:xfrm>
                <a:off x="4912" y="1973"/>
                <a:ext cx="47" cy="40"/>
              </a:xfrm>
              <a:custGeom>
                <a:avLst/>
                <a:gdLst/>
                <a:ahLst/>
                <a:cxnLst>
                  <a:cxn ang="0">
                    <a:pos x="19" y="0"/>
                  </a:cxn>
                  <a:cxn ang="0">
                    <a:pos x="26" y="0"/>
                  </a:cxn>
                  <a:cxn ang="0">
                    <a:pos x="33" y="2"/>
                  </a:cxn>
                  <a:cxn ang="0">
                    <a:pos x="38" y="3"/>
                  </a:cxn>
                  <a:cxn ang="0">
                    <a:pos x="43" y="9"/>
                  </a:cxn>
                  <a:cxn ang="0">
                    <a:pos x="47" y="19"/>
                  </a:cxn>
                  <a:cxn ang="0">
                    <a:pos x="45" y="26"/>
                  </a:cxn>
                  <a:cxn ang="0">
                    <a:pos x="43" y="31"/>
                  </a:cxn>
                  <a:cxn ang="0">
                    <a:pos x="38" y="37"/>
                  </a:cxn>
                  <a:cxn ang="0">
                    <a:pos x="33" y="38"/>
                  </a:cxn>
                  <a:cxn ang="0">
                    <a:pos x="26" y="40"/>
                  </a:cxn>
                  <a:cxn ang="0">
                    <a:pos x="19" y="40"/>
                  </a:cxn>
                  <a:cxn ang="0">
                    <a:pos x="9" y="37"/>
                  </a:cxn>
                  <a:cxn ang="0">
                    <a:pos x="3" y="31"/>
                  </a:cxn>
                  <a:cxn ang="0">
                    <a:pos x="2" y="26"/>
                  </a:cxn>
                  <a:cxn ang="0">
                    <a:pos x="0" y="19"/>
                  </a:cxn>
                  <a:cxn ang="0">
                    <a:pos x="3" y="9"/>
                  </a:cxn>
                  <a:cxn ang="0">
                    <a:pos x="9" y="3"/>
                  </a:cxn>
                  <a:cxn ang="0">
                    <a:pos x="19" y="0"/>
                  </a:cxn>
                </a:cxnLst>
                <a:rect l="0" t="0" r="r" b="b"/>
                <a:pathLst>
                  <a:path w="47" h="40">
                    <a:moveTo>
                      <a:pt x="19" y="0"/>
                    </a:moveTo>
                    <a:lnTo>
                      <a:pt x="26" y="0"/>
                    </a:lnTo>
                    <a:lnTo>
                      <a:pt x="33" y="2"/>
                    </a:lnTo>
                    <a:lnTo>
                      <a:pt x="38" y="3"/>
                    </a:lnTo>
                    <a:lnTo>
                      <a:pt x="43" y="9"/>
                    </a:lnTo>
                    <a:lnTo>
                      <a:pt x="47" y="19"/>
                    </a:lnTo>
                    <a:lnTo>
                      <a:pt x="45" y="26"/>
                    </a:lnTo>
                    <a:lnTo>
                      <a:pt x="43" y="31"/>
                    </a:lnTo>
                    <a:lnTo>
                      <a:pt x="38" y="37"/>
                    </a:lnTo>
                    <a:lnTo>
                      <a:pt x="33" y="38"/>
                    </a:lnTo>
                    <a:lnTo>
                      <a:pt x="26" y="40"/>
                    </a:lnTo>
                    <a:lnTo>
                      <a:pt x="19" y="40"/>
                    </a:lnTo>
                    <a:lnTo>
                      <a:pt x="9" y="37"/>
                    </a:lnTo>
                    <a:lnTo>
                      <a:pt x="3" y="31"/>
                    </a:lnTo>
                    <a:lnTo>
                      <a:pt x="2" y="26"/>
                    </a:lnTo>
                    <a:lnTo>
                      <a:pt x="0" y="19"/>
                    </a:lnTo>
                    <a:lnTo>
                      <a:pt x="3" y="9"/>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42" name="Freeform 348"/>
              <p:cNvSpPr>
                <a:spLocks/>
              </p:cNvSpPr>
              <p:nvPr/>
            </p:nvSpPr>
            <p:spPr bwMode="auto">
              <a:xfrm>
                <a:off x="4976" y="1941"/>
                <a:ext cx="39" cy="41"/>
              </a:xfrm>
              <a:custGeom>
                <a:avLst/>
                <a:gdLst/>
                <a:ahLst/>
                <a:cxnLst>
                  <a:cxn ang="0">
                    <a:pos x="20" y="0"/>
                  </a:cxn>
                  <a:cxn ang="0">
                    <a:pos x="30" y="4"/>
                  </a:cxn>
                  <a:cxn ang="0">
                    <a:pos x="37" y="11"/>
                  </a:cxn>
                  <a:cxn ang="0">
                    <a:pos x="39" y="20"/>
                  </a:cxn>
                  <a:cxn ang="0">
                    <a:pos x="37" y="30"/>
                  </a:cxn>
                  <a:cxn ang="0">
                    <a:pos x="30" y="37"/>
                  </a:cxn>
                  <a:cxn ang="0">
                    <a:pos x="20" y="41"/>
                  </a:cxn>
                  <a:cxn ang="0">
                    <a:pos x="9" y="37"/>
                  </a:cxn>
                  <a:cxn ang="0">
                    <a:pos x="2" y="30"/>
                  </a:cxn>
                  <a:cxn ang="0">
                    <a:pos x="0" y="20"/>
                  </a:cxn>
                  <a:cxn ang="0">
                    <a:pos x="2" y="11"/>
                  </a:cxn>
                  <a:cxn ang="0">
                    <a:pos x="9" y="4"/>
                  </a:cxn>
                  <a:cxn ang="0">
                    <a:pos x="20" y="0"/>
                  </a:cxn>
                </a:cxnLst>
                <a:rect l="0" t="0" r="r" b="b"/>
                <a:pathLst>
                  <a:path w="39" h="41">
                    <a:moveTo>
                      <a:pt x="20" y="0"/>
                    </a:moveTo>
                    <a:lnTo>
                      <a:pt x="30" y="4"/>
                    </a:lnTo>
                    <a:lnTo>
                      <a:pt x="37" y="11"/>
                    </a:lnTo>
                    <a:lnTo>
                      <a:pt x="39" y="20"/>
                    </a:lnTo>
                    <a:lnTo>
                      <a:pt x="37" y="30"/>
                    </a:lnTo>
                    <a:lnTo>
                      <a:pt x="30" y="37"/>
                    </a:lnTo>
                    <a:lnTo>
                      <a:pt x="20" y="41"/>
                    </a:lnTo>
                    <a:lnTo>
                      <a:pt x="9" y="37"/>
                    </a:lnTo>
                    <a:lnTo>
                      <a:pt x="2" y="30"/>
                    </a:lnTo>
                    <a:lnTo>
                      <a:pt x="0" y="20"/>
                    </a:lnTo>
                    <a:lnTo>
                      <a:pt x="2" y="11"/>
                    </a:lnTo>
                    <a:lnTo>
                      <a:pt x="9" y="4"/>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43" name="Freeform 349"/>
              <p:cNvSpPr>
                <a:spLocks/>
              </p:cNvSpPr>
              <p:nvPr/>
            </p:nvSpPr>
            <p:spPr bwMode="auto">
              <a:xfrm>
                <a:off x="5228" y="1936"/>
                <a:ext cx="314" cy="394"/>
              </a:xfrm>
              <a:custGeom>
                <a:avLst/>
                <a:gdLst/>
                <a:ahLst/>
                <a:cxnLst>
                  <a:cxn ang="0">
                    <a:pos x="139" y="0"/>
                  </a:cxn>
                  <a:cxn ang="0">
                    <a:pos x="150" y="18"/>
                  </a:cxn>
                  <a:cxn ang="0">
                    <a:pos x="166" y="37"/>
                  </a:cxn>
                  <a:cxn ang="0">
                    <a:pos x="183" y="60"/>
                  </a:cxn>
                  <a:cxn ang="0">
                    <a:pos x="202" y="82"/>
                  </a:cxn>
                  <a:cxn ang="0">
                    <a:pos x="221" y="107"/>
                  </a:cxn>
                  <a:cxn ang="0">
                    <a:pos x="242" y="131"/>
                  </a:cxn>
                  <a:cxn ang="0">
                    <a:pos x="260" y="158"/>
                  </a:cxn>
                  <a:cxn ang="0">
                    <a:pos x="277" y="182"/>
                  </a:cxn>
                  <a:cxn ang="0">
                    <a:pos x="293" y="208"/>
                  </a:cxn>
                  <a:cxn ang="0">
                    <a:pos x="303" y="235"/>
                  </a:cxn>
                  <a:cxn ang="0">
                    <a:pos x="312" y="259"/>
                  </a:cxn>
                  <a:cxn ang="0">
                    <a:pos x="314" y="284"/>
                  </a:cxn>
                  <a:cxn ang="0">
                    <a:pos x="309" y="306"/>
                  </a:cxn>
                  <a:cxn ang="0">
                    <a:pos x="298" y="329"/>
                  </a:cxn>
                  <a:cxn ang="0">
                    <a:pos x="281" y="348"/>
                  </a:cxn>
                  <a:cxn ang="0">
                    <a:pos x="253" y="368"/>
                  </a:cxn>
                  <a:cxn ang="0">
                    <a:pos x="216" y="383"/>
                  </a:cxn>
                  <a:cxn ang="0">
                    <a:pos x="181" y="392"/>
                  </a:cxn>
                  <a:cxn ang="0">
                    <a:pos x="146" y="394"/>
                  </a:cxn>
                  <a:cxn ang="0">
                    <a:pos x="113" y="390"/>
                  </a:cxn>
                  <a:cxn ang="0">
                    <a:pos x="84" y="382"/>
                  </a:cxn>
                  <a:cxn ang="0">
                    <a:pos x="56" y="368"/>
                  </a:cxn>
                  <a:cxn ang="0">
                    <a:pos x="33" y="348"/>
                  </a:cxn>
                  <a:cxn ang="0">
                    <a:pos x="15" y="327"/>
                  </a:cxn>
                  <a:cxn ang="0">
                    <a:pos x="3" y="301"/>
                  </a:cxn>
                  <a:cxn ang="0">
                    <a:pos x="0" y="273"/>
                  </a:cxn>
                  <a:cxn ang="0">
                    <a:pos x="5" y="242"/>
                  </a:cxn>
                  <a:cxn ang="0">
                    <a:pos x="19" y="210"/>
                  </a:cxn>
                  <a:cxn ang="0">
                    <a:pos x="108" y="74"/>
                  </a:cxn>
                  <a:cxn ang="0">
                    <a:pos x="134" y="25"/>
                  </a:cxn>
                  <a:cxn ang="0">
                    <a:pos x="139" y="0"/>
                  </a:cxn>
                </a:cxnLst>
                <a:rect l="0" t="0" r="r" b="b"/>
                <a:pathLst>
                  <a:path w="314" h="394">
                    <a:moveTo>
                      <a:pt x="139" y="0"/>
                    </a:moveTo>
                    <a:lnTo>
                      <a:pt x="150" y="18"/>
                    </a:lnTo>
                    <a:lnTo>
                      <a:pt x="166" y="37"/>
                    </a:lnTo>
                    <a:lnTo>
                      <a:pt x="183" y="60"/>
                    </a:lnTo>
                    <a:lnTo>
                      <a:pt x="202" y="82"/>
                    </a:lnTo>
                    <a:lnTo>
                      <a:pt x="221" y="107"/>
                    </a:lnTo>
                    <a:lnTo>
                      <a:pt x="242" y="131"/>
                    </a:lnTo>
                    <a:lnTo>
                      <a:pt x="260" y="158"/>
                    </a:lnTo>
                    <a:lnTo>
                      <a:pt x="277" y="182"/>
                    </a:lnTo>
                    <a:lnTo>
                      <a:pt x="293" y="208"/>
                    </a:lnTo>
                    <a:lnTo>
                      <a:pt x="303" y="235"/>
                    </a:lnTo>
                    <a:lnTo>
                      <a:pt x="312" y="259"/>
                    </a:lnTo>
                    <a:lnTo>
                      <a:pt x="314" y="284"/>
                    </a:lnTo>
                    <a:lnTo>
                      <a:pt x="309" y="306"/>
                    </a:lnTo>
                    <a:lnTo>
                      <a:pt x="298" y="329"/>
                    </a:lnTo>
                    <a:lnTo>
                      <a:pt x="281" y="348"/>
                    </a:lnTo>
                    <a:lnTo>
                      <a:pt x="253" y="368"/>
                    </a:lnTo>
                    <a:lnTo>
                      <a:pt x="216" y="383"/>
                    </a:lnTo>
                    <a:lnTo>
                      <a:pt x="181" y="392"/>
                    </a:lnTo>
                    <a:lnTo>
                      <a:pt x="146" y="394"/>
                    </a:lnTo>
                    <a:lnTo>
                      <a:pt x="113" y="390"/>
                    </a:lnTo>
                    <a:lnTo>
                      <a:pt x="84" y="382"/>
                    </a:lnTo>
                    <a:lnTo>
                      <a:pt x="56" y="368"/>
                    </a:lnTo>
                    <a:lnTo>
                      <a:pt x="33" y="348"/>
                    </a:lnTo>
                    <a:lnTo>
                      <a:pt x="15" y="327"/>
                    </a:lnTo>
                    <a:lnTo>
                      <a:pt x="3" y="301"/>
                    </a:lnTo>
                    <a:lnTo>
                      <a:pt x="0" y="273"/>
                    </a:lnTo>
                    <a:lnTo>
                      <a:pt x="5" y="242"/>
                    </a:lnTo>
                    <a:lnTo>
                      <a:pt x="19" y="210"/>
                    </a:lnTo>
                    <a:lnTo>
                      <a:pt x="108" y="74"/>
                    </a:lnTo>
                    <a:lnTo>
                      <a:pt x="134" y="25"/>
                    </a:lnTo>
                    <a:lnTo>
                      <a:pt x="139"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44" name="Freeform 350"/>
              <p:cNvSpPr>
                <a:spLocks noEditPoints="1"/>
              </p:cNvSpPr>
              <p:nvPr/>
            </p:nvSpPr>
            <p:spPr bwMode="auto">
              <a:xfrm>
                <a:off x="5209" y="1915"/>
                <a:ext cx="354" cy="432"/>
              </a:xfrm>
              <a:custGeom>
                <a:avLst/>
                <a:gdLst/>
                <a:ahLst/>
                <a:cxnLst>
                  <a:cxn ang="0">
                    <a:pos x="143" y="109"/>
                  </a:cxn>
                  <a:cxn ang="0">
                    <a:pos x="78" y="207"/>
                  </a:cxn>
                  <a:cxn ang="0">
                    <a:pos x="52" y="249"/>
                  </a:cxn>
                  <a:cxn ang="0">
                    <a:pos x="40" y="294"/>
                  </a:cxn>
                  <a:cxn ang="0">
                    <a:pos x="52" y="340"/>
                  </a:cxn>
                  <a:cxn ang="0">
                    <a:pos x="97" y="378"/>
                  </a:cxn>
                  <a:cxn ang="0">
                    <a:pos x="155" y="394"/>
                  </a:cxn>
                  <a:cxn ang="0">
                    <a:pos x="218" y="390"/>
                  </a:cxn>
                  <a:cxn ang="0">
                    <a:pos x="274" y="366"/>
                  </a:cxn>
                  <a:cxn ang="0">
                    <a:pos x="307" y="326"/>
                  </a:cxn>
                  <a:cxn ang="0">
                    <a:pos x="310" y="282"/>
                  </a:cxn>
                  <a:cxn ang="0">
                    <a:pos x="293" y="236"/>
                  </a:cxn>
                  <a:cxn ang="0">
                    <a:pos x="268" y="194"/>
                  </a:cxn>
                  <a:cxn ang="0">
                    <a:pos x="225" y="140"/>
                  </a:cxn>
                  <a:cxn ang="0">
                    <a:pos x="165" y="68"/>
                  </a:cxn>
                  <a:cxn ang="0">
                    <a:pos x="158" y="0"/>
                  </a:cxn>
                  <a:cxn ang="0">
                    <a:pos x="176" y="11"/>
                  </a:cxn>
                  <a:cxn ang="0">
                    <a:pos x="204" y="53"/>
                  </a:cxn>
                  <a:cxn ang="0">
                    <a:pos x="244" y="102"/>
                  </a:cxn>
                  <a:cxn ang="0">
                    <a:pos x="284" y="156"/>
                  </a:cxn>
                  <a:cxn ang="0">
                    <a:pos x="322" y="212"/>
                  </a:cxn>
                  <a:cxn ang="0">
                    <a:pos x="347" y="268"/>
                  </a:cxn>
                  <a:cxn ang="0">
                    <a:pos x="354" y="320"/>
                  </a:cxn>
                  <a:cxn ang="0">
                    <a:pos x="333" y="368"/>
                  </a:cxn>
                  <a:cxn ang="0">
                    <a:pos x="277" y="408"/>
                  </a:cxn>
                  <a:cxn ang="0">
                    <a:pos x="223" y="425"/>
                  </a:cxn>
                  <a:cxn ang="0">
                    <a:pos x="162" y="432"/>
                  </a:cxn>
                  <a:cxn ang="0">
                    <a:pos x="103" y="425"/>
                  </a:cxn>
                  <a:cxn ang="0">
                    <a:pos x="52" y="399"/>
                  </a:cxn>
                  <a:cxn ang="0">
                    <a:pos x="14" y="352"/>
                  </a:cxn>
                  <a:cxn ang="0">
                    <a:pos x="0" y="287"/>
                  </a:cxn>
                  <a:cxn ang="0">
                    <a:pos x="20" y="221"/>
                  </a:cxn>
                  <a:cxn ang="0">
                    <a:pos x="82" y="130"/>
                  </a:cxn>
                  <a:cxn ang="0">
                    <a:pos x="136" y="35"/>
                  </a:cxn>
                  <a:cxn ang="0">
                    <a:pos x="139" y="19"/>
                  </a:cxn>
                  <a:cxn ang="0">
                    <a:pos x="150" y="4"/>
                  </a:cxn>
                </a:cxnLst>
                <a:rect l="0" t="0" r="r" b="b"/>
                <a:pathLst>
                  <a:path w="354" h="432">
                    <a:moveTo>
                      <a:pt x="165" y="67"/>
                    </a:moveTo>
                    <a:lnTo>
                      <a:pt x="143" y="109"/>
                    </a:lnTo>
                    <a:lnTo>
                      <a:pt x="110" y="158"/>
                    </a:lnTo>
                    <a:lnTo>
                      <a:pt x="78" y="207"/>
                    </a:lnTo>
                    <a:lnTo>
                      <a:pt x="64" y="226"/>
                    </a:lnTo>
                    <a:lnTo>
                      <a:pt x="52" y="249"/>
                    </a:lnTo>
                    <a:lnTo>
                      <a:pt x="43" y="271"/>
                    </a:lnTo>
                    <a:lnTo>
                      <a:pt x="40" y="294"/>
                    </a:lnTo>
                    <a:lnTo>
                      <a:pt x="41" y="317"/>
                    </a:lnTo>
                    <a:lnTo>
                      <a:pt x="52" y="340"/>
                    </a:lnTo>
                    <a:lnTo>
                      <a:pt x="73" y="361"/>
                    </a:lnTo>
                    <a:lnTo>
                      <a:pt x="97" y="378"/>
                    </a:lnTo>
                    <a:lnTo>
                      <a:pt x="125" y="389"/>
                    </a:lnTo>
                    <a:lnTo>
                      <a:pt x="155" y="394"/>
                    </a:lnTo>
                    <a:lnTo>
                      <a:pt x="186" y="396"/>
                    </a:lnTo>
                    <a:lnTo>
                      <a:pt x="218" y="390"/>
                    </a:lnTo>
                    <a:lnTo>
                      <a:pt x="247" y="382"/>
                    </a:lnTo>
                    <a:lnTo>
                      <a:pt x="274" y="366"/>
                    </a:lnTo>
                    <a:lnTo>
                      <a:pt x="295" y="347"/>
                    </a:lnTo>
                    <a:lnTo>
                      <a:pt x="307" y="326"/>
                    </a:lnTo>
                    <a:lnTo>
                      <a:pt x="312" y="305"/>
                    </a:lnTo>
                    <a:lnTo>
                      <a:pt x="310" y="282"/>
                    </a:lnTo>
                    <a:lnTo>
                      <a:pt x="303" y="259"/>
                    </a:lnTo>
                    <a:lnTo>
                      <a:pt x="293" y="236"/>
                    </a:lnTo>
                    <a:lnTo>
                      <a:pt x="281" y="214"/>
                    </a:lnTo>
                    <a:lnTo>
                      <a:pt x="268" y="194"/>
                    </a:lnTo>
                    <a:lnTo>
                      <a:pt x="254" y="177"/>
                    </a:lnTo>
                    <a:lnTo>
                      <a:pt x="225" y="140"/>
                    </a:lnTo>
                    <a:lnTo>
                      <a:pt x="195" y="105"/>
                    </a:lnTo>
                    <a:lnTo>
                      <a:pt x="165" y="68"/>
                    </a:lnTo>
                    <a:lnTo>
                      <a:pt x="165" y="67"/>
                    </a:lnTo>
                    <a:close/>
                    <a:moveTo>
                      <a:pt x="158" y="0"/>
                    </a:moveTo>
                    <a:lnTo>
                      <a:pt x="169" y="2"/>
                    </a:lnTo>
                    <a:lnTo>
                      <a:pt x="176" y="11"/>
                    </a:lnTo>
                    <a:lnTo>
                      <a:pt x="188" y="30"/>
                    </a:lnTo>
                    <a:lnTo>
                      <a:pt x="204" y="53"/>
                    </a:lnTo>
                    <a:lnTo>
                      <a:pt x="223" y="77"/>
                    </a:lnTo>
                    <a:lnTo>
                      <a:pt x="244" y="102"/>
                    </a:lnTo>
                    <a:lnTo>
                      <a:pt x="265" y="128"/>
                    </a:lnTo>
                    <a:lnTo>
                      <a:pt x="284" y="156"/>
                    </a:lnTo>
                    <a:lnTo>
                      <a:pt x="305" y="184"/>
                    </a:lnTo>
                    <a:lnTo>
                      <a:pt x="322" y="212"/>
                    </a:lnTo>
                    <a:lnTo>
                      <a:pt x="336" y="240"/>
                    </a:lnTo>
                    <a:lnTo>
                      <a:pt x="347" y="268"/>
                    </a:lnTo>
                    <a:lnTo>
                      <a:pt x="354" y="294"/>
                    </a:lnTo>
                    <a:lnTo>
                      <a:pt x="354" y="320"/>
                    </a:lnTo>
                    <a:lnTo>
                      <a:pt x="347" y="345"/>
                    </a:lnTo>
                    <a:lnTo>
                      <a:pt x="333" y="368"/>
                    </a:lnTo>
                    <a:lnTo>
                      <a:pt x="308" y="389"/>
                    </a:lnTo>
                    <a:lnTo>
                      <a:pt x="277" y="408"/>
                    </a:lnTo>
                    <a:lnTo>
                      <a:pt x="251" y="418"/>
                    </a:lnTo>
                    <a:lnTo>
                      <a:pt x="223" y="425"/>
                    </a:lnTo>
                    <a:lnTo>
                      <a:pt x="193" y="430"/>
                    </a:lnTo>
                    <a:lnTo>
                      <a:pt x="162" y="432"/>
                    </a:lnTo>
                    <a:lnTo>
                      <a:pt x="132" y="430"/>
                    </a:lnTo>
                    <a:lnTo>
                      <a:pt x="103" y="425"/>
                    </a:lnTo>
                    <a:lnTo>
                      <a:pt x="76" y="415"/>
                    </a:lnTo>
                    <a:lnTo>
                      <a:pt x="52" y="399"/>
                    </a:lnTo>
                    <a:lnTo>
                      <a:pt x="31" y="378"/>
                    </a:lnTo>
                    <a:lnTo>
                      <a:pt x="14" y="352"/>
                    </a:lnTo>
                    <a:lnTo>
                      <a:pt x="3" y="320"/>
                    </a:lnTo>
                    <a:lnTo>
                      <a:pt x="0" y="287"/>
                    </a:lnTo>
                    <a:lnTo>
                      <a:pt x="7" y="252"/>
                    </a:lnTo>
                    <a:lnTo>
                      <a:pt x="20" y="221"/>
                    </a:lnTo>
                    <a:lnTo>
                      <a:pt x="50" y="175"/>
                    </a:lnTo>
                    <a:lnTo>
                      <a:pt x="82" y="130"/>
                    </a:lnTo>
                    <a:lnTo>
                      <a:pt x="110" y="84"/>
                    </a:lnTo>
                    <a:lnTo>
                      <a:pt x="136" y="35"/>
                    </a:lnTo>
                    <a:lnTo>
                      <a:pt x="141" y="28"/>
                    </a:lnTo>
                    <a:lnTo>
                      <a:pt x="139" y="19"/>
                    </a:lnTo>
                    <a:lnTo>
                      <a:pt x="143" y="9"/>
                    </a:lnTo>
                    <a:lnTo>
                      <a:pt x="150" y="4"/>
                    </a:lnTo>
                    <a:lnTo>
                      <a:pt x="15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45" name="Freeform 351"/>
              <p:cNvSpPr>
                <a:spLocks/>
              </p:cNvSpPr>
              <p:nvPr/>
            </p:nvSpPr>
            <p:spPr bwMode="auto">
              <a:xfrm>
                <a:off x="5298" y="2081"/>
                <a:ext cx="45" cy="41"/>
              </a:xfrm>
              <a:custGeom>
                <a:avLst/>
                <a:gdLst/>
                <a:ahLst/>
                <a:cxnLst>
                  <a:cxn ang="0">
                    <a:pos x="19" y="0"/>
                  </a:cxn>
                  <a:cxn ang="0">
                    <a:pos x="26" y="0"/>
                  </a:cxn>
                  <a:cxn ang="0">
                    <a:pos x="36" y="4"/>
                  </a:cxn>
                  <a:cxn ang="0">
                    <a:pos x="41" y="9"/>
                  </a:cxn>
                  <a:cxn ang="0">
                    <a:pos x="43" y="14"/>
                  </a:cxn>
                  <a:cxn ang="0">
                    <a:pos x="45" y="21"/>
                  </a:cxn>
                  <a:cxn ang="0">
                    <a:pos x="41" y="32"/>
                  </a:cxn>
                  <a:cxn ang="0">
                    <a:pos x="36" y="37"/>
                  </a:cxn>
                  <a:cxn ang="0">
                    <a:pos x="26" y="41"/>
                  </a:cxn>
                  <a:cxn ang="0">
                    <a:pos x="19" y="41"/>
                  </a:cxn>
                  <a:cxn ang="0">
                    <a:pos x="8" y="37"/>
                  </a:cxn>
                  <a:cxn ang="0">
                    <a:pos x="3" y="32"/>
                  </a:cxn>
                  <a:cxn ang="0">
                    <a:pos x="0" y="21"/>
                  </a:cxn>
                  <a:cxn ang="0">
                    <a:pos x="1" y="14"/>
                  </a:cxn>
                  <a:cxn ang="0">
                    <a:pos x="3" y="9"/>
                  </a:cxn>
                  <a:cxn ang="0">
                    <a:pos x="8" y="4"/>
                  </a:cxn>
                  <a:cxn ang="0">
                    <a:pos x="19" y="0"/>
                  </a:cxn>
                </a:cxnLst>
                <a:rect l="0" t="0" r="r" b="b"/>
                <a:pathLst>
                  <a:path w="45" h="41">
                    <a:moveTo>
                      <a:pt x="19" y="0"/>
                    </a:moveTo>
                    <a:lnTo>
                      <a:pt x="26" y="0"/>
                    </a:lnTo>
                    <a:lnTo>
                      <a:pt x="36" y="4"/>
                    </a:lnTo>
                    <a:lnTo>
                      <a:pt x="41" y="9"/>
                    </a:lnTo>
                    <a:lnTo>
                      <a:pt x="43" y="14"/>
                    </a:lnTo>
                    <a:lnTo>
                      <a:pt x="45" y="21"/>
                    </a:lnTo>
                    <a:lnTo>
                      <a:pt x="41" y="32"/>
                    </a:lnTo>
                    <a:lnTo>
                      <a:pt x="36" y="37"/>
                    </a:lnTo>
                    <a:lnTo>
                      <a:pt x="26" y="41"/>
                    </a:lnTo>
                    <a:lnTo>
                      <a:pt x="19" y="41"/>
                    </a:lnTo>
                    <a:lnTo>
                      <a:pt x="8" y="37"/>
                    </a:lnTo>
                    <a:lnTo>
                      <a:pt x="3" y="32"/>
                    </a:lnTo>
                    <a:lnTo>
                      <a:pt x="0" y="21"/>
                    </a:lnTo>
                    <a:lnTo>
                      <a:pt x="1" y="14"/>
                    </a:lnTo>
                    <a:lnTo>
                      <a:pt x="3" y="9"/>
                    </a:lnTo>
                    <a:lnTo>
                      <a:pt x="8"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46" name="Freeform 352"/>
              <p:cNvSpPr>
                <a:spLocks/>
              </p:cNvSpPr>
              <p:nvPr/>
            </p:nvSpPr>
            <p:spPr bwMode="auto">
              <a:xfrm>
                <a:off x="5348" y="2101"/>
                <a:ext cx="39" cy="40"/>
              </a:xfrm>
              <a:custGeom>
                <a:avLst/>
                <a:gdLst/>
                <a:ahLst/>
                <a:cxnLst>
                  <a:cxn ang="0">
                    <a:pos x="19" y="0"/>
                  </a:cxn>
                  <a:cxn ang="0">
                    <a:pos x="30" y="3"/>
                  </a:cxn>
                  <a:cxn ang="0">
                    <a:pos x="37" y="10"/>
                  </a:cxn>
                  <a:cxn ang="0">
                    <a:pos x="39" y="19"/>
                  </a:cxn>
                  <a:cxn ang="0">
                    <a:pos x="37" y="29"/>
                  </a:cxn>
                  <a:cxn ang="0">
                    <a:pos x="30" y="36"/>
                  </a:cxn>
                  <a:cxn ang="0">
                    <a:pos x="19" y="40"/>
                  </a:cxn>
                  <a:cxn ang="0">
                    <a:pos x="9" y="36"/>
                  </a:cxn>
                  <a:cxn ang="0">
                    <a:pos x="2" y="29"/>
                  </a:cxn>
                  <a:cxn ang="0">
                    <a:pos x="0" y="19"/>
                  </a:cxn>
                  <a:cxn ang="0">
                    <a:pos x="2" y="10"/>
                  </a:cxn>
                  <a:cxn ang="0">
                    <a:pos x="9" y="3"/>
                  </a:cxn>
                  <a:cxn ang="0">
                    <a:pos x="19" y="0"/>
                  </a:cxn>
                </a:cxnLst>
                <a:rect l="0" t="0" r="r" b="b"/>
                <a:pathLst>
                  <a:path w="39" h="40">
                    <a:moveTo>
                      <a:pt x="19" y="0"/>
                    </a:moveTo>
                    <a:lnTo>
                      <a:pt x="30" y="3"/>
                    </a:lnTo>
                    <a:lnTo>
                      <a:pt x="37" y="10"/>
                    </a:lnTo>
                    <a:lnTo>
                      <a:pt x="39" y="19"/>
                    </a:lnTo>
                    <a:lnTo>
                      <a:pt x="37" y="29"/>
                    </a:lnTo>
                    <a:lnTo>
                      <a:pt x="30" y="36"/>
                    </a:lnTo>
                    <a:lnTo>
                      <a:pt x="19" y="40"/>
                    </a:lnTo>
                    <a:lnTo>
                      <a:pt x="9" y="36"/>
                    </a:lnTo>
                    <a:lnTo>
                      <a:pt x="2" y="29"/>
                    </a:lnTo>
                    <a:lnTo>
                      <a:pt x="0" y="19"/>
                    </a:lnTo>
                    <a:lnTo>
                      <a:pt x="2" y="10"/>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47" name="Freeform 353"/>
              <p:cNvSpPr>
                <a:spLocks/>
              </p:cNvSpPr>
              <p:nvPr/>
            </p:nvSpPr>
            <p:spPr bwMode="auto">
              <a:xfrm>
                <a:off x="5406" y="2074"/>
                <a:ext cx="38" cy="41"/>
              </a:xfrm>
              <a:custGeom>
                <a:avLst/>
                <a:gdLst/>
                <a:ahLst/>
                <a:cxnLst>
                  <a:cxn ang="0">
                    <a:pos x="19" y="0"/>
                  </a:cxn>
                  <a:cxn ang="0">
                    <a:pos x="29" y="4"/>
                  </a:cxn>
                  <a:cxn ang="0">
                    <a:pos x="36" y="11"/>
                  </a:cxn>
                  <a:cxn ang="0">
                    <a:pos x="38" y="20"/>
                  </a:cxn>
                  <a:cxn ang="0">
                    <a:pos x="36" y="30"/>
                  </a:cxn>
                  <a:cxn ang="0">
                    <a:pos x="29" y="37"/>
                  </a:cxn>
                  <a:cxn ang="0">
                    <a:pos x="19" y="41"/>
                  </a:cxn>
                  <a:cxn ang="0">
                    <a:pos x="9" y="37"/>
                  </a:cxn>
                  <a:cxn ang="0">
                    <a:pos x="2" y="30"/>
                  </a:cxn>
                  <a:cxn ang="0">
                    <a:pos x="0" y="20"/>
                  </a:cxn>
                  <a:cxn ang="0">
                    <a:pos x="2" y="11"/>
                  </a:cxn>
                  <a:cxn ang="0">
                    <a:pos x="9" y="4"/>
                  </a:cxn>
                  <a:cxn ang="0">
                    <a:pos x="19" y="0"/>
                  </a:cxn>
                </a:cxnLst>
                <a:rect l="0" t="0" r="r" b="b"/>
                <a:pathLst>
                  <a:path w="38" h="41">
                    <a:moveTo>
                      <a:pt x="19" y="0"/>
                    </a:moveTo>
                    <a:lnTo>
                      <a:pt x="29" y="4"/>
                    </a:lnTo>
                    <a:lnTo>
                      <a:pt x="36" y="11"/>
                    </a:lnTo>
                    <a:lnTo>
                      <a:pt x="38" y="20"/>
                    </a:lnTo>
                    <a:lnTo>
                      <a:pt x="36" y="30"/>
                    </a:lnTo>
                    <a:lnTo>
                      <a:pt x="29" y="37"/>
                    </a:lnTo>
                    <a:lnTo>
                      <a:pt x="19" y="41"/>
                    </a:lnTo>
                    <a:lnTo>
                      <a:pt x="9" y="37"/>
                    </a:lnTo>
                    <a:lnTo>
                      <a:pt x="2" y="30"/>
                    </a:lnTo>
                    <a:lnTo>
                      <a:pt x="0" y="20"/>
                    </a:lnTo>
                    <a:lnTo>
                      <a:pt x="2" y="11"/>
                    </a:lnTo>
                    <a:lnTo>
                      <a:pt x="9"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48" name="Freeform 354"/>
              <p:cNvSpPr>
                <a:spLocks/>
              </p:cNvSpPr>
              <p:nvPr/>
            </p:nvSpPr>
            <p:spPr bwMode="auto">
              <a:xfrm>
                <a:off x="5278" y="2132"/>
                <a:ext cx="39" cy="40"/>
              </a:xfrm>
              <a:custGeom>
                <a:avLst/>
                <a:gdLst/>
                <a:ahLst/>
                <a:cxnLst>
                  <a:cxn ang="0">
                    <a:pos x="20" y="0"/>
                  </a:cxn>
                  <a:cxn ang="0">
                    <a:pos x="30" y="4"/>
                  </a:cxn>
                  <a:cxn ang="0">
                    <a:pos x="37" y="11"/>
                  </a:cxn>
                  <a:cxn ang="0">
                    <a:pos x="39" y="19"/>
                  </a:cxn>
                  <a:cxn ang="0">
                    <a:pos x="37" y="30"/>
                  </a:cxn>
                  <a:cxn ang="0">
                    <a:pos x="30" y="37"/>
                  </a:cxn>
                  <a:cxn ang="0">
                    <a:pos x="20" y="40"/>
                  </a:cxn>
                  <a:cxn ang="0">
                    <a:pos x="9" y="37"/>
                  </a:cxn>
                  <a:cxn ang="0">
                    <a:pos x="2" y="30"/>
                  </a:cxn>
                  <a:cxn ang="0">
                    <a:pos x="0" y="19"/>
                  </a:cxn>
                  <a:cxn ang="0">
                    <a:pos x="2" y="11"/>
                  </a:cxn>
                  <a:cxn ang="0">
                    <a:pos x="9" y="4"/>
                  </a:cxn>
                  <a:cxn ang="0">
                    <a:pos x="20" y="0"/>
                  </a:cxn>
                </a:cxnLst>
                <a:rect l="0" t="0" r="r" b="b"/>
                <a:pathLst>
                  <a:path w="39" h="40">
                    <a:moveTo>
                      <a:pt x="20" y="0"/>
                    </a:moveTo>
                    <a:lnTo>
                      <a:pt x="30" y="4"/>
                    </a:lnTo>
                    <a:lnTo>
                      <a:pt x="37" y="11"/>
                    </a:lnTo>
                    <a:lnTo>
                      <a:pt x="39" y="19"/>
                    </a:lnTo>
                    <a:lnTo>
                      <a:pt x="37" y="30"/>
                    </a:lnTo>
                    <a:lnTo>
                      <a:pt x="30" y="37"/>
                    </a:lnTo>
                    <a:lnTo>
                      <a:pt x="20" y="40"/>
                    </a:lnTo>
                    <a:lnTo>
                      <a:pt x="9" y="37"/>
                    </a:lnTo>
                    <a:lnTo>
                      <a:pt x="2" y="30"/>
                    </a:lnTo>
                    <a:lnTo>
                      <a:pt x="0" y="19"/>
                    </a:lnTo>
                    <a:lnTo>
                      <a:pt x="2" y="11"/>
                    </a:lnTo>
                    <a:lnTo>
                      <a:pt x="9" y="4"/>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49" name="Freeform 355"/>
              <p:cNvSpPr>
                <a:spLocks/>
              </p:cNvSpPr>
              <p:nvPr/>
            </p:nvSpPr>
            <p:spPr bwMode="auto">
              <a:xfrm>
                <a:off x="5341" y="2024"/>
                <a:ext cx="47" cy="40"/>
              </a:xfrm>
              <a:custGeom>
                <a:avLst/>
                <a:gdLst/>
                <a:ahLst/>
                <a:cxnLst>
                  <a:cxn ang="0">
                    <a:pos x="21" y="0"/>
                  </a:cxn>
                  <a:cxn ang="0">
                    <a:pos x="26" y="0"/>
                  </a:cxn>
                  <a:cxn ang="0">
                    <a:pos x="33" y="1"/>
                  </a:cxn>
                  <a:cxn ang="0">
                    <a:pos x="39" y="3"/>
                  </a:cxn>
                  <a:cxn ang="0">
                    <a:pos x="44" y="8"/>
                  </a:cxn>
                  <a:cxn ang="0">
                    <a:pos x="46" y="14"/>
                  </a:cxn>
                  <a:cxn ang="0">
                    <a:pos x="47" y="21"/>
                  </a:cxn>
                  <a:cxn ang="0">
                    <a:pos x="44" y="31"/>
                  </a:cxn>
                  <a:cxn ang="0">
                    <a:pos x="39" y="36"/>
                  </a:cxn>
                  <a:cxn ang="0">
                    <a:pos x="33" y="38"/>
                  </a:cxn>
                  <a:cxn ang="0">
                    <a:pos x="26" y="40"/>
                  </a:cxn>
                  <a:cxn ang="0">
                    <a:pos x="21" y="40"/>
                  </a:cxn>
                  <a:cxn ang="0">
                    <a:pos x="14" y="38"/>
                  </a:cxn>
                  <a:cxn ang="0">
                    <a:pos x="9" y="36"/>
                  </a:cxn>
                  <a:cxn ang="0">
                    <a:pos x="4" y="31"/>
                  </a:cxn>
                  <a:cxn ang="0">
                    <a:pos x="0" y="21"/>
                  </a:cxn>
                  <a:cxn ang="0">
                    <a:pos x="2" y="14"/>
                  </a:cxn>
                  <a:cxn ang="0">
                    <a:pos x="4" y="8"/>
                  </a:cxn>
                  <a:cxn ang="0">
                    <a:pos x="9" y="3"/>
                  </a:cxn>
                  <a:cxn ang="0">
                    <a:pos x="14" y="1"/>
                  </a:cxn>
                  <a:cxn ang="0">
                    <a:pos x="21" y="0"/>
                  </a:cxn>
                </a:cxnLst>
                <a:rect l="0" t="0" r="r" b="b"/>
                <a:pathLst>
                  <a:path w="47" h="40">
                    <a:moveTo>
                      <a:pt x="21" y="0"/>
                    </a:moveTo>
                    <a:lnTo>
                      <a:pt x="26" y="0"/>
                    </a:lnTo>
                    <a:lnTo>
                      <a:pt x="33" y="1"/>
                    </a:lnTo>
                    <a:lnTo>
                      <a:pt x="39" y="3"/>
                    </a:lnTo>
                    <a:lnTo>
                      <a:pt x="44" y="8"/>
                    </a:lnTo>
                    <a:lnTo>
                      <a:pt x="46" y="14"/>
                    </a:lnTo>
                    <a:lnTo>
                      <a:pt x="47" y="21"/>
                    </a:lnTo>
                    <a:lnTo>
                      <a:pt x="44" y="31"/>
                    </a:lnTo>
                    <a:lnTo>
                      <a:pt x="39" y="36"/>
                    </a:lnTo>
                    <a:lnTo>
                      <a:pt x="33" y="38"/>
                    </a:lnTo>
                    <a:lnTo>
                      <a:pt x="26" y="40"/>
                    </a:lnTo>
                    <a:lnTo>
                      <a:pt x="21" y="40"/>
                    </a:lnTo>
                    <a:lnTo>
                      <a:pt x="14" y="38"/>
                    </a:lnTo>
                    <a:lnTo>
                      <a:pt x="9" y="36"/>
                    </a:lnTo>
                    <a:lnTo>
                      <a:pt x="4" y="31"/>
                    </a:lnTo>
                    <a:lnTo>
                      <a:pt x="0" y="21"/>
                    </a:lnTo>
                    <a:lnTo>
                      <a:pt x="2" y="14"/>
                    </a:lnTo>
                    <a:lnTo>
                      <a:pt x="4" y="8"/>
                    </a:lnTo>
                    <a:lnTo>
                      <a:pt x="9" y="3"/>
                    </a:lnTo>
                    <a:lnTo>
                      <a:pt x="14" y="1"/>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50" name="Freeform 356"/>
              <p:cNvSpPr>
                <a:spLocks/>
              </p:cNvSpPr>
              <p:nvPr/>
            </p:nvSpPr>
            <p:spPr bwMode="auto">
              <a:xfrm>
                <a:off x="5353" y="2158"/>
                <a:ext cx="48" cy="41"/>
              </a:xfrm>
              <a:custGeom>
                <a:avLst/>
                <a:gdLst/>
                <a:ahLst/>
                <a:cxnLst>
                  <a:cxn ang="0">
                    <a:pos x="14" y="0"/>
                  </a:cxn>
                  <a:cxn ang="0">
                    <a:pos x="34" y="0"/>
                  </a:cxn>
                  <a:cxn ang="0">
                    <a:pos x="39" y="4"/>
                  </a:cxn>
                  <a:cxn ang="0">
                    <a:pos x="44" y="9"/>
                  </a:cxn>
                  <a:cxn ang="0">
                    <a:pos x="48" y="20"/>
                  </a:cxn>
                  <a:cxn ang="0">
                    <a:pos x="46" y="27"/>
                  </a:cxn>
                  <a:cxn ang="0">
                    <a:pos x="44" y="32"/>
                  </a:cxn>
                  <a:cxn ang="0">
                    <a:pos x="39" y="37"/>
                  </a:cxn>
                  <a:cxn ang="0">
                    <a:pos x="28" y="41"/>
                  </a:cxn>
                  <a:cxn ang="0">
                    <a:pos x="21" y="41"/>
                  </a:cxn>
                  <a:cxn ang="0">
                    <a:pos x="14" y="39"/>
                  </a:cxn>
                  <a:cxn ang="0">
                    <a:pos x="9" y="37"/>
                  </a:cxn>
                  <a:cxn ang="0">
                    <a:pos x="4" y="32"/>
                  </a:cxn>
                  <a:cxn ang="0">
                    <a:pos x="2" y="27"/>
                  </a:cxn>
                  <a:cxn ang="0">
                    <a:pos x="0" y="20"/>
                  </a:cxn>
                  <a:cxn ang="0">
                    <a:pos x="4" y="9"/>
                  </a:cxn>
                  <a:cxn ang="0">
                    <a:pos x="9" y="4"/>
                  </a:cxn>
                  <a:cxn ang="0">
                    <a:pos x="14" y="0"/>
                  </a:cxn>
                </a:cxnLst>
                <a:rect l="0" t="0" r="r" b="b"/>
                <a:pathLst>
                  <a:path w="48" h="41">
                    <a:moveTo>
                      <a:pt x="14" y="0"/>
                    </a:moveTo>
                    <a:lnTo>
                      <a:pt x="34" y="0"/>
                    </a:lnTo>
                    <a:lnTo>
                      <a:pt x="39" y="4"/>
                    </a:lnTo>
                    <a:lnTo>
                      <a:pt x="44" y="9"/>
                    </a:lnTo>
                    <a:lnTo>
                      <a:pt x="48" y="20"/>
                    </a:lnTo>
                    <a:lnTo>
                      <a:pt x="46" y="27"/>
                    </a:lnTo>
                    <a:lnTo>
                      <a:pt x="44" y="32"/>
                    </a:lnTo>
                    <a:lnTo>
                      <a:pt x="39" y="37"/>
                    </a:lnTo>
                    <a:lnTo>
                      <a:pt x="28" y="41"/>
                    </a:lnTo>
                    <a:lnTo>
                      <a:pt x="21" y="41"/>
                    </a:lnTo>
                    <a:lnTo>
                      <a:pt x="14" y="39"/>
                    </a:lnTo>
                    <a:lnTo>
                      <a:pt x="9" y="37"/>
                    </a:lnTo>
                    <a:lnTo>
                      <a:pt x="4" y="32"/>
                    </a:lnTo>
                    <a:lnTo>
                      <a:pt x="2" y="27"/>
                    </a:lnTo>
                    <a:lnTo>
                      <a:pt x="0" y="20"/>
                    </a:lnTo>
                    <a:lnTo>
                      <a:pt x="4" y="9"/>
                    </a:lnTo>
                    <a:lnTo>
                      <a:pt x="9" y="4"/>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51" name="Freeform 357"/>
              <p:cNvSpPr>
                <a:spLocks/>
              </p:cNvSpPr>
              <p:nvPr/>
            </p:nvSpPr>
            <p:spPr bwMode="auto">
              <a:xfrm>
                <a:off x="5420" y="2127"/>
                <a:ext cx="36" cy="40"/>
              </a:xfrm>
              <a:custGeom>
                <a:avLst/>
                <a:gdLst/>
                <a:ahLst/>
                <a:cxnLst>
                  <a:cxn ang="0">
                    <a:pos x="17" y="0"/>
                  </a:cxn>
                  <a:cxn ang="0">
                    <a:pos x="28" y="3"/>
                  </a:cxn>
                  <a:cxn ang="0">
                    <a:pos x="35" y="10"/>
                  </a:cxn>
                  <a:cxn ang="0">
                    <a:pos x="36" y="19"/>
                  </a:cxn>
                  <a:cxn ang="0">
                    <a:pos x="35" y="30"/>
                  </a:cxn>
                  <a:cxn ang="0">
                    <a:pos x="28" y="37"/>
                  </a:cxn>
                  <a:cxn ang="0">
                    <a:pos x="17" y="40"/>
                  </a:cxn>
                  <a:cxn ang="0">
                    <a:pos x="7" y="37"/>
                  </a:cxn>
                  <a:cxn ang="0">
                    <a:pos x="1" y="30"/>
                  </a:cxn>
                  <a:cxn ang="0">
                    <a:pos x="0" y="19"/>
                  </a:cxn>
                  <a:cxn ang="0">
                    <a:pos x="1" y="10"/>
                  </a:cxn>
                  <a:cxn ang="0">
                    <a:pos x="7" y="3"/>
                  </a:cxn>
                  <a:cxn ang="0">
                    <a:pos x="17" y="0"/>
                  </a:cxn>
                </a:cxnLst>
                <a:rect l="0" t="0" r="r" b="b"/>
                <a:pathLst>
                  <a:path w="36" h="40">
                    <a:moveTo>
                      <a:pt x="17" y="0"/>
                    </a:moveTo>
                    <a:lnTo>
                      <a:pt x="28" y="3"/>
                    </a:lnTo>
                    <a:lnTo>
                      <a:pt x="35" y="10"/>
                    </a:lnTo>
                    <a:lnTo>
                      <a:pt x="36" y="19"/>
                    </a:lnTo>
                    <a:lnTo>
                      <a:pt x="35" y="30"/>
                    </a:lnTo>
                    <a:lnTo>
                      <a:pt x="28" y="37"/>
                    </a:lnTo>
                    <a:lnTo>
                      <a:pt x="17" y="40"/>
                    </a:lnTo>
                    <a:lnTo>
                      <a:pt x="7" y="37"/>
                    </a:lnTo>
                    <a:lnTo>
                      <a:pt x="1" y="30"/>
                    </a:lnTo>
                    <a:lnTo>
                      <a:pt x="0" y="19"/>
                    </a:lnTo>
                    <a:lnTo>
                      <a:pt x="1" y="10"/>
                    </a:lnTo>
                    <a:lnTo>
                      <a:pt x="7" y="3"/>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52" name="Freeform 358"/>
              <p:cNvSpPr>
                <a:spLocks/>
              </p:cNvSpPr>
              <p:nvPr/>
            </p:nvSpPr>
            <p:spPr bwMode="auto">
              <a:xfrm>
                <a:off x="4275" y="2052"/>
                <a:ext cx="314" cy="393"/>
              </a:xfrm>
              <a:custGeom>
                <a:avLst/>
                <a:gdLst/>
                <a:ahLst/>
                <a:cxnLst>
                  <a:cxn ang="0">
                    <a:pos x="141" y="0"/>
                  </a:cxn>
                  <a:cxn ang="0">
                    <a:pos x="152" y="17"/>
                  </a:cxn>
                  <a:cxn ang="0">
                    <a:pos x="167" y="36"/>
                  </a:cxn>
                  <a:cxn ang="0">
                    <a:pos x="183" y="59"/>
                  </a:cxn>
                  <a:cxn ang="0">
                    <a:pos x="202" y="82"/>
                  </a:cxn>
                  <a:cxn ang="0">
                    <a:pos x="223" y="106"/>
                  </a:cxn>
                  <a:cxn ang="0">
                    <a:pos x="242" y="131"/>
                  </a:cxn>
                  <a:cxn ang="0">
                    <a:pos x="262" y="157"/>
                  </a:cxn>
                  <a:cxn ang="0">
                    <a:pos x="279" y="182"/>
                  </a:cxn>
                  <a:cxn ang="0">
                    <a:pos x="295" y="208"/>
                  </a:cxn>
                  <a:cxn ang="0">
                    <a:pos x="305" y="234"/>
                  </a:cxn>
                  <a:cxn ang="0">
                    <a:pos x="312" y="259"/>
                  </a:cxn>
                  <a:cxn ang="0">
                    <a:pos x="314" y="283"/>
                  </a:cxn>
                  <a:cxn ang="0">
                    <a:pos x="310" y="306"/>
                  </a:cxn>
                  <a:cxn ang="0">
                    <a:pos x="300" y="328"/>
                  </a:cxn>
                  <a:cxn ang="0">
                    <a:pos x="281" y="348"/>
                  </a:cxn>
                  <a:cxn ang="0">
                    <a:pos x="255" y="367"/>
                  </a:cxn>
                  <a:cxn ang="0">
                    <a:pos x="218" y="383"/>
                  </a:cxn>
                  <a:cxn ang="0">
                    <a:pos x="183" y="391"/>
                  </a:cxn>
                  <a:cxn ang="0">
                    <a:pos x="148" y="393"/>
                  </a:cxn>
                  <a:cxn ang="0">
                    <a:pos x="115" y="390"/>
                  </a:cxn>
                  <a:cxn ang="0">
                    <a:pos x="83" y="381"/>
                  </a:cxn>
                  <a:cxn ang="0">
                    <a:pos x="57" y="367"/>
                  </a:cxn>
                  <a:cxn ang="0">
                    <a:pos x="33" y="348"/>
                  </a:cxn>
                  <a:cxn ang="0">
                    <a:pos x="15" y="327"/>
                  </a:cxn>
                  <a:cxn ang="0">
                    <a:pos x="5" y="300"/>
                  </a:cxn>
                  <a:cxn ang="0">
                    <a:pos x="0" y="273"/>
                  </a:cxn>
                  <a:cxn ang="0">
                    <a:pos x="5" y="241"/>
                  </a:cxn>
                  <a:cxn ang="0">
                    <a:pos x="19" y="210"/>
                  </a:cxn>
                  <a:cxn ang="0">
                    <a:pos x="49" y="162"/>
                  </a:cxn>
                  <a:cxn ang="0">
                    <a:pos x="80" y="119"/>
                  </a:cxn>
                  <a:cxn ang="0">
                    <a:pos x="108" y="73"/>
                  </a:cxn>
                  <a:cxn ang="0">
                    <a:pos x="134" y="24"/>
                  </a:cxn>
                  <a:cxn ang="0">
                    <a:pos x="141" y="0"/>
                  </a:cxn>
                </a:cxnLst>
                <a:rect l="0" t="0" r="r" b="b"/>
                <a:pathLst>
                  <a:path w="314" h="393">
                    <a:moveTo>
                      <a:pt x="141" y="0"/>
                    </a:moveTo>
                    <a:lnTo>
                      <a:pt x="152" y="17"/>
                    </a:lnTo>
                    <a:lnTo>
                      <a:pt x="167" y="36"/>
                    </a:lnTo>
                    <a:lnTo>
                      <a:pt x="183" y="59"/>
                    </a:lnTo>
                    <a:lnTo>
                      <a:pt x="202" y="82"/>
                    </a:lnTo>
                    <a:lnTo>
                      <a:pt x="223" y="106"/>
                    </a:lnTo>
                    <a:lnTo>
                      <a:pt x="242" y="131"/>
                    </a:lnTo>
                    <a:lnTo>
                      <a:pt x="262" y="157"/>
                    </a:lnTo>
                    <a:lnTo>
                      <a:pt x="279" y="182"/>
                    </a:lnTo>
                    <a:lnTo>
                      <a:pt x="295" y="208"/>
                    </a:lnTo>
                    <a:lnTo>
                      <a:pt x="305" y="234"/>
                    </a:lnTo>
                    <a:lnTo>
                      <a:pt x="312" y="259"/>
                    </a:lnTo>
                    <a:lnTo>
                      <a:pt x="314" y="283"/>
                    </a:lnTo>
                    <a:lnTo>
                      <a:pt x="310" y="306"/>
                    </a:lnTo>
                    <a:lnTo>
                      <a:pt x="300" y="328"/>
                    </a:lnTo>
                    <a:lnTo>
                      <a:pt x="281" y="348"/>
                    </a:lnTo>
                    <a:lnTo>
                      <a:pt x="255" y="367"/>
                    </a:lnTo>
                    <a:lnTo>
                      <a:pt x="218" y="383"/>
                    </a:lnTo>
                    <a:lnTo>
                      <a:pt x="183" y="391"/>
                    </a:lnTo>
                    <a:lnTo>
                      <a:pt x="148" y="393"/>
                    </a:lnTo>
                    <a:lnTo>
                      <a:pt x="115" y="390"/>
                    </a:lnTo>
                    <a:lnTo>
                      <a:pt x="83" y="381"/>
                    </a:lnTo>
                    <a:lnTo>
                      <a:pt x="57" y="367"/>
                    </a:lnTo>
                    <a:lnTo>
                      <a:pt x="33" y="348"/>
                    </a:lnTo>
                    <a:lnTo>
                      <a:pt x="15" y="327"/>
                    </a:lnTo>
                    <a:lnTo>
                      <a:pt x="5" y="300"/>
                    </a:lnTo>
                    <a:lnTo>
                      <a:pt x="0" y="273"/>
                    </a:lnTo>
                    <a:lnTo>
                      <a:pt x="5" y="241"/>
                    </a:lnTo>
                    <a:lnTo>
                      <a:pt x="19" y="210"/>
                    </a:lnTo>
                    <a:lnTo>
                      <a:pt x="49" y="162"/>
                    </a:lnTo>
                    <a:lnTo>
                      <a:pt x="80" y="119"/>
                    </a:lnTo>
                    <a:lnTo>
                      <a:pt x="108" y="73"/>
                    </a:lnTo>
                    <a:lnTo>
                      <a:pt x="134" y="24"/>
                    </a:lnTo>
                    <a:lnTo>
                      <a:pt x="141"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53" name="Freeform 359"/>
              <p:cNvSpPr>
                <a:spLocks noEditPoints="1"/>
              </p:cNvSpPr>
              <p:nvPr/>
            </p:nvSpPr>
            <p:spPr bwMode="auto">
              <a:xfrm>
                <a:off x="4257" y="2031"/>
                <a:ext cx="353" cy="432"/>
              </a:xfrm>
              <a:custGeom>
                <a:avLst/>
                <a:gdLst/>
                <a:ahLst/>
                <a:cxnLst>
                  <a:cxn ang="0">
                    <a:pos x="142" y="108"/>
                  </a:cxn>
                  <a:cxn ang="0">
                    <a:pos x="77" y="206"/>
                  </a:cxn>
                  <a:cxn ang="0">
                    <a:pos x="53" y="248"/>
                  </a:cxn>
                  <a:cxn ang="0">
                    <a:pos x="39" y="294"/>
                  </a:cxn>
                  <a:cxn ang="0">
                    <a:pos x="53" y="339"/>
                  </a:cxn>
                  <a:cxn ang="0">
                    <a:pos x="96" y="377"/>
                  </a:cxn>
                  <a:cxn ang="0">
                    <a:pos x="156" y="393"/>
                  </a:cxn>
                  <a:cxn ang="0">
                    <a:pos x="217" y="390"/>
                  </a:cxn>
                  <a:cxn ang="0">
                    <a:pos x="273" y="365"/>
                  </a:cxn>
                  <a:cxn ang="0">
                    <a:pos x="306" y="325"/>
                  </a:cxn>
                  <a:cxn ang="0">
                    <a:pos x="309" y="281"/>
                  </a:cxn>
                  <a:cxn ang="0">
                    <a:pos x="292" y="236"/>
                  </a:cxn>
                  <a:cxn ang="0">
                    <a:pos x="267" y="194"/>
                  </a:cxn>
                  <a:cxn ang="0">
                    <a:pos x="225" y="140"/>
                  </a:cxn>
                  <a:cxn ang="0">
                    <a:pos x="166" y="68"/>
                  </a:cxn>
                  <a:cxn ang="0">
                    <a:pos x="159" y="0"/>
                  </a:cxn>
                  <a:cxn ang="0">
                    <a:pos x="177" y="10"/>
                  </a:cxn>
                  <a:cxn ang="0">
                    <a:pos x="204" y="52"/>
                  </a:cxn>
                  <a:cxn ang="0">
                    <a:pos x="264" y="127"/>
                  </a:cxn>
                  <a:cxn ang="0">
                    <a:pos x="304" y="183"/>
                  </a:cxn>
                  <a:cxn ang="0">
                    <a:pos x="335" y="239"/>
                  </a:cxn>
                  <a:cxn ang="0">
                    <a:pos x="353" y="294"/>
                  </a:cxn>
                  <a:cxn ang="0">
                    <a:pos x="346" y="344"/>
                  </a:cxn>
                  <a:cxn ang="0">
                    <a:pos x="307" y="388"/>
                  </a:cxn>
                  <a:cxn ang="0">
                    <a:pos x="250" y="418"/>
                  </a:cxn>
                  <a:cxn ang="0">
                    <a:pos x="192" y="430"/>
                  </a:cxn>
                  <a:cxn ang="0">
                    <a:pos x="131" y="430"/>
                  </a:cxn>
                  <a:cxn ang="0">
                    <a:pos x="75" y="414"/>
                  </a:cxn>
                  <a:cxn ang="0">
                    <a:pos x="30" y="377"/>
                  </a:cxn>
                  <a:cxn ang="0">
                    <a:pos x="2" y="320"/>
                  </a:cxn>
                  <a:cxn ang="0">
                    <a:pos x="5" y="252"/>
                  </a:cxn>
                  <a:cxn ang="0">
                    <a:pos x="49" y="175"/>
                  </a:cxn>
                  <a:cxn ang="0">
                    <a:pos x="108" y="84"/>
                  </a:cxn>
                  <a:cxn ang="0">
                    <a:pos x="142" y="28"/>
                  </a:cxn>
                  <a:cxn ang="0">
                    <a:pos x="142" y="8"/>
                  </a:cxn>
                  <a:cxn ang="0">
                    <a:pos x="159" y="0"/>
                  </a:cxn>
                </a:cxnLst>
                <a:rect l="0" t="0" r="r" b="b"/>
                <a:pathLst>
                  <a:path w="353" h="432">
                    <a:moveTo>
                      <a:pt x="164" y="66"/>
                    </a:moveTo>
                    <a:lnTo>
                      <a:pt x="142" y="108"/>
                    </a:lnTo>
                    <a:lnTo>
                      <a:pt x="110" y="157"/>
                    </a:lnTo>
                    <a:lnTo>
                      <a:pt x="77" y="206"/>
                    </a:lnTo>
                    <a:lnTo>
                      <a:pt x="65" y="225"/>
                    </a:lnTo>
                    <a:lnTo>
                      <a:pt x="53" y="248"/>
                    </a:lnTo>
                    <a:lnTo>
                      <a:pt x="44" y="271"/>
                    </a:lnTo>
                    <a:lnTo>
                      <a:pt x="39" y="294"/>
                    </a:lnTo>
                    <a:lnTo>
                      <a:pt x="42" y="316"/>
                    </a:lnTo>
                    <a:lnTo>
                      <a:pt x="53" y="339"/>
                    </a:lnTo>
                    <a:lnTo>
                      <a:pt x="72" y="360"/>
                    </a:lnTo>
                    <a:lnTo>
                      <a:pt x="96" y="377"/>
                    </a:lnTo>
                    <a:lnTo>
                      <a:pt x="124" y="388"/>
                    </a:lnTo>
                    <a:lnTo>
                      <a:pt x="156" y="393"/>
                    </a:lnTo>
                    <a:lnTo>
                      <a:pt x="185" y="395"/>
                    </a:lnTo>
                    <a:lnTo>
                      <a:pt x="217" y="390"/>
                    </a:lnTo>
                    <a:lnTo>
                      <a:pt x="246" y="381"/>
                    </a:lnTo>
                    <a:lnTo>
                      <a:pt x="273" y="365"/>
                    </a:lnTo>
                    <a:lnTo>
                      <a:pt x="293" y="346"/>
                    </a:lnTo>
                    <a:lnTo>
                      <a:pt x="306" y="325"/>
                    </a:lnTo>
                    <a:lnTo>
                      <a:pt x="311" y="304"/>
                    </a:lnTo>
                    <a:lnTo>
                      <a:pt x="309" y="281"/>
                    </a:lnTo>
                    <a:lnTo>
                      <a:pt x="302" y="259"/>
                    </a:lnTo>
                    <a:lnTo>
                      <a:pt x="292" y="236"/>
                    </a:lnTo>
                    <a:lnTo>
                      <a:pt x="280" y="213"/>
                    </a:lnTo>
                    <a:lnTo>
                      <a:pt x="267" y="194"/>
                    </a:lnTo>
                    <a:lnTo>
                      <a:pt x="253" y="176"/>
                    </a:lnTo>
                    <a:lnTo>
                      <a:pt x="225" y="140"/>
                    </a:lnTo>
                    <a:lnTo>
                      <a:pt x="196" y="105"/>
                    </a:lnTo>
                    <a:lnTo>
                      <a:pt x="166" y="68"/>
                    </a:lnTo>
                    <a:lnTo>
                      <a:pt x="164" y="66"/>
                    </a:lnTo>
                    <a:close/>
                    <a:moveTo>
                      <a:pt x="159" y="0"/>
                    </a:moveTo>
                    <a:lnTo>
                      <a:pt x="168" y="1"/>
                    </a:lnTo>
                    <a:lnTo>
                      <a:pt x="177" y="10"/>
                    </a:lnTo>
                    <a:lnTo>
                      <a:pt x="189" y="29"/>
                    </a:lnTo>
                    <a:lnTo>
                      <a:pt x="204" y="52"/>
                    </a:lnTo>
                    <a:lnTo>
                      <a:pt x="243" y="101"/>
                    </a:lnTo>
                    <a:lnTo>
                      <a:pt x="264" y="127"/>
                    </a:lnTo>
                    <a:lnTo>
                      <a:pt x="285" y="155"/>
                    </a:lnTo>
                    <a:lnTo>
                      <a:pt x="304" y="183"/>
                    </a:lnTo>
                    <a:lnTo>
                      <a:pt x="321" y="211"/>
                    </a:lnTo>
                    <a:lnTo>
                      <a:pt x="335" y="239"/>
                    </a:lnTo>
                    <a:lnTo>
                      <a:pt x="348" y="267"/>
                    </a:lnTo>
                    <a:lnTo>
                      <a:pt x="353" y="294"/>
                    </a:lnTo>
                    <a:lnTo>
                      <a:pt x="353" y="320"/>
                    </a:lnTo>
                    <a:lnTo>
                      <a:pt x="346" y="344"/>
                    </a:lnTo>
                    <a:lnTo>
                      <a:pt x="332" y="367"/>
                    </a:lnTo>
                    <a:lnTo>
                      <a:pt x="307" y="388"/>
                    </a:lnTo>
                    <a:lnTo>
                      <a:pt x="276" y="407"/>
                    </a:lnTo>
                    <a:lnTo>
                      <a:pt x="250" y="418"/>
                    </a:lnTo>
                    <a:lnTo>
                      <a:pt x="222" y="425"/>
                    </a:lnTo>
                    <a:lnTo>
                      <a:pt x="192" y="430"/>
                    </a:lnTo>
                    <a:lnTo>
                      <a:pt x="161" y="432"/>
                    </a:lnTo>
                    <a:lnTo>
                      <a:pt x="131" y="430"/>
                    </a:lnTo>
                    <a:lnTo>
                      <a:pt x="101" y="425"/>
                    </a:lnTo>
                    <a:lnTo>
                      <a:pt x="75" y="414"/>
                    </a:lnTo>
                    <a:lnTo>
                      <a:pt x="51" y="398"/>
                    </a:lnTo>
                    <a:lnTo>
                      <a:pt x="30" y="377"/>
                    </a:lnTo>
                    <a:lnTo>
                      <a:pt x="12" y="351"/>
                    </a:lnTo>
                    <a:lnTo>
                      <a:pt x="2" y="320"/>
                    </a:lnTo>
                    <a:lnTo>
                      <a:pt x="0" y="287"/>
                    </a:lnTo>
                    <a:lnTo>
                      <a:pt x="5" y="252"/>
                    </a:lnTo>
                    <a:lnTo>
                      <a:pt x="19" y="220"/>
                    </a:lnTo>
                    <a:lnTo>
                      <a:pt x="49" y="175"/>
                    </a:lnTo>
                    <a:lnTo>
                      <a:pt x="81" y="129"/>
                    </a:lnTo>
                    <a:lnTo>
                      <a:pt x="108" y="84"/>
                    </a:lnTo>
                    <a:lnTo>
                      <a:pt x="135" y="35"/>
                    </a:lnTo>
                    <a:lnTo>
                      <a:pt x="142" y="28"/>
                    </a:lnTo>
                    <a:lnTo>
                      <a:pt x="138" y="19"/>
                    </a:lnTo>
                    <a:lnTo>
                      <a:pt x="142" y="8"/>
                    </a:lnTo>
                    <a:lnTo>
                      <a:pt x="149" y="3"/>
                    </a:lnTo>
                    <a:lnTo>
                      <a:pt x="15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54" name="Freeform 360"/>
              <p:cNvSpPr>
                <a:spLocks/>
              </p:cNvSpPr>
              <p:nvPr/>
            </p:nvSpPr>
            <p:spPr bwMode="auto">
              <a:xfrm>
                <a:off x="4345" y="2197"/>
                <a:ext cx="47" cy="40"/>
              </a:xfrm>
              <a:custGeom>
                <a:avLst/>
                <a:gdLst/>
                <a:ahLst/>
                <a:cxnLst>
                  <a:cxn ang="0">
                    <a:pos x="20" y="0"/>
                  </a:cxn>
                  <a:cxn ang="0">
                    <a:pos x="26" y="0"/>
                  </a:cxn>
                  <a:cxn ang="0">
                    <a:pos x="33" y="2"/>
                  </a:cxn>
                  <a:cxn ang="0">
                    <a:pos x="38" y="3"/>
                  </a:cxn>
                  <a:cxn ang="0">
                    <a:pos x="43" y="9"/>
                  </a:cxn>
                  <a:cxn ang="0">
                    <a:pos x="47" y="19"/>
                  </a:cxn>
                  <a:cxn ang="0">
                    <a:pos x="45" y="26"/>
                  </a:cxn>
                  <a:cxn ang="0">
                    <a:pos x="43" y="31"/>
                  </a:cxn>
                  <a:cxn ang="0">
                    <a:pos x="38" y="37"/>
                  </a:cxn>
                  <a:cxn ang="0">
                    <a:pos x="33" y="38"/>
                  </a:cxn>
                  <a:cxn ang="0">
                    <a:pos x="26" y="40"/>
                  </a:cxn>
                  <a:cxn ang="0">
                    <a:pos x="20" y="40"/>
                  </a:cxn>
                  <a:cxn ang="0">
                    <a:pos x="13" y="38"/>
                  </a:cxn>
                  <a:cxn ang="0">
                    <a:pos x="8" y="37"/>
                  </a:cxn>
                  <a:cxn ang="0">
                    <a:pos x="3" y="31"/>
                  </a:cxn>
                  <a:cxn ang="0">
                    <a:pos x="1" y="26"/>
                  </a:cxn>
                  <a:cxn ang="0">
                    <a:pos x="0" y="19"/>
                  </a:cxn>
                  <a:cxn ang="0">
                    <a:pos x="3" y="9"/>
                  </a:cxn>
                  <a:cxn ang="0">
                    <a:pos x="8" y="3"/>
                  </a:cxn>
                  <a:cxn ang="0">
                    <a:pos x="13" y="2"/>
                  </a:cxn>
                  <a:cxn ang="0">
                    <a:pos x="20" y="0"/>
                  </a:cxn>
                </a:cxnLst>
                <a:rect l="0" t="0" r="r" b="b"/>
                <a:pathLst>
                  <a:path w="47" h="40">
                    <a:moveTo>
                      <a:pt x="20" y="0"/>
                    </a:moveTo>
                    <a:lnTo>
                      <a:pt x="26" y="0"/>
                    </a:lnTo>
                    <a:lnTo>
                      <a:pt x="33" y="2"/>
                    </a:lnTo>
                    <a:lnTo>
                      <a:pt x="38" y="3"/>
                    </a:lnTo>
                    <a:lnTo>
                      <a:pt x="43" y="9"/>
                    </a:lnTo>
                    <a:lnTo>
                      <a:pt x="47" y="19"/>
                    </a:lnTo>
                    <a:lnTo>
                      <a:pt x="45" y="26"/>
                    </a:lnTo>
                    <a:lnTo>
                      <a:pt x="43" y="31"/>
                    </a:lnTo>
                    <a:lnTo>
                      <a:pt x="38" y="37"/>
                    </a:lnTo>
                    <a:lnTo>
                      <a:pt x="33" y="38"/>
                    </a:lnTo>
                    <a:lnTo>
                      <a:pt x="26" y="40"/>
                    </a:lnTo>
                    <a:lnTo>
                      <a:pt x="20" y="40"/>
                    </a:lnTo>
                    <a:lnTo>
                      <a:pt x="13" y="38"/>
                    </a:lnTo>
                    <a:lnTo>
                      <a:pt x="8" y="37"/>
                    </a:lnTo>
                    <a:lnTo>
                      <a:pt x="3" y="31"/>
                    </a:lnTo>
                    <a:lnTo>
                      <a:pt x="1" y="26"/>
                    </a:lnTo>
                    <a:lnTo>
                      <a:pt x="0" y="19"/>
                    </a:lnTo>
                    <a:lnTo>
                      <a:pt x="3" y="9"/>
                    </a:lnTo>
                    <a:lnTo>
                      <a:pt x="8" y="3"/>
                    </a:lnTo>
                    <a:lnTo>
                      <a:pt x="13" y="2"/>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55" name="Freeform 361"/>
              <p:cNvSpPr>
                <a:spLocks/>
              </p:cNvSpPr>
              <p:nvPr/>
            </p:nvSpPr>
            <p:spPr bwMode="auto">
              <a:xfrm>
                <a:off x="4397" y="2216"/>
                <a:ext cx="38" cy="40"/>
              </a:xfrm>
              <a:custGeom>
                <a:avLst/>
                <a:gdLst/>
                <a:ahLst/>
                <a:cxnLst>
                  <a:cxn ang="0">
                    <a:pos x="19" y="0"/>
                  </a:cxn>
                  <a:cxn ang="0">
                    <a:pos x="30" y="4"/>
                  </a:cxn>
                  <a:cxn ang="0">
                    <a:pos x="37" y="11"/>
                  </a:cxn>
                  <a:cxn ang="0">
                    <a:pos x="38" y="21"/>
                  </a:cxn>
                  <a:cxn ang="0">
                    <a:pos x="37" y="30"/>
                  </a:cxn>
                  <a:cxn ang="0">
                    <a:pos x="30" y="37"/>
                  </a:cxn>
                  <a:cxn ang="0">
                    <a:pos x="19" y="40"/>
                  </a:cxn>
                  <a:cxn ang="0">
                    <a:pos x="9" y="37"/>
                  </a:cxn>
                  <a:cxn ang="0">
                    <a:pos x="2" y="30"/>
                  </a:cxn>
                  <a:cxn ang="0">
                    <a:pos x="0" y="21"/>
                  </a:cxn>
                  <a:cxn ang="0">
                    <a:pos x="2" y="11"/>
                  </a:cxn>
                  <a:cxn ang="0">
                    <a:pos x="9" y="4"/>
                  </a:cxn>
                  <a:cxn ang="0">
                    <a:pos x="19" y="0"/>
                  </a:cxn>
                </a:cxnLst>
                <a:rect l="0" t="0" r="r" b="b"/>
                <a:pathLst>
                  <a:path w="38" h="40">
                    <a:moveTo>
                      <a:pt x="19" y="0"/>
                    </a:moveTo>
                    <a:lnTo>
                      <a:pt x="30" y="4"/>
                    </a:lnTo>
                    <a:lnTo>
                      <a:pt x="37" y="11"/>
                    </a:lnTo>
                    <a:lnTo>
                      <a:pt x="38" y="21"/>
                    </a:lnTo>
                    <a:lnTo>
                      <a:pt x="37" y="30"/>
                    </a:lnTo>
                    <a:lnTo>
                      <a:pt x="30" y="37"/>
                    </a:lnTo>
                    <a:lnTo>
                      <a:pt x="19" y="40"/>
                    </a:lnTo>
                    <a:lnTo>
                      <a:pt x="9" y="37"/>
                    </a:lnTo>
                    <a:lnTo>
                      <a:pt x="2" y="30"/>
                    </a:lnTo>
                    <a:lnTo>
                      <a:pt x="0" y="21"/>
                    </a:lnTo>
                    <a:lnTo>
                      <a:pt x="2" y="11"/>
                    </a:lnTo>
                    <a:lnTo>
                      <a:pt x="9"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56" name="Freeform 362"/>
              <p:cNvSpPr>
                <a:spLocks/>
              </p:cNvSpPr>
              <p:nvPr/>
            </p:nvSpPr>
            <p:spPr bwMode="auto">
              <a:xfrm>
                <a:off x="4454" y="2190"/>
                <a:ext cx="39" cy="40"/>
              </a:xfrm>
              <a:custGeom>
                <a:avLst/>
                <a:gdLst/>
                <a:ahLst/>
                <a:cxnLst>
                  <a:cxn ang="0">
                    <a:pos x="20" y="0"/>
                  </a:cxn>
                  <a:cxn ang="0">
                    <a:pos x="30" y="3"/>
                  </a:cxn>
                  <a:cxn ang="0">
                    <a:pos x="35" y="10"/>
                  </a:cxn>
                  <a:cxn ang="0">
                    <a:pos x="39" y="21"/>
                  </a:cxn>
                  <a:cxn ang="0">
                    <a:pos x="35" y="30"/>
                  </a:cxn>
                  <a:cxn ang="0">
                    <a:pos x="30" y="37"/>
                  </a:cxn>
                  <a:cxn ang="0">
                    <a:pos x="20" y="40"/>
                  </a:cxn>
                  <a:cxn ang="0">
                    <a:pos x="9" y="37"/>
                  </a:cxn>
                  <a:cxn ang="0">
                    <a:pos x="2" y="30"/>
                  </a:cxn>
                  <a:cxn ang="0">
                    <a:pos x="0" y="21"/>
                  </a:cxn>
                  <a:cxn ang="0">
                    <a:pos x="2" y="10"/>
                  </a:cxn>
                  <a:cxn ang="0">
                    <a:pos x="9" y="3"/>
                  </a:cxn>
                  <a:cxn ang="0">
                    <a:pos x="20" y="0"/>
                  </a:cxn>
                </a:cxnLst>
                <a:rect l="0" t="0" r="r" b="b"/>
                <a:pathLst>
                  <a:path w="39" h="40">
                    <a:moveTo>
                      <a:pt x="20" y="0"/>
                    </a:moveTo>
                    <a:lnTo>
                      <a:pt x="30" y="3"/>
                    </a:lnTo>
                    <a:lnTo>
                      <a:pt x="35" y="10"/>
                    </a:lnTo>
                    <a:lnTo>
                      <a:pt x="39" y="21"/>
                    </a:lnTo>
                    <a:lnTo>
                      <a:pt x="35" y="30"/>
                    </a:lnTo>
                    <a:lnTo>
                      <a:pt x="30" y="37"/>
                    </a:lnTo>
                    <a:lnTo>
                      <a:pt x="20" y="40"/>
                    </a:lnTo>
                    <a:lnTo>
                      <a:pt x="9" y="37"/>
                    </a:lnTo>
                    <a:lnTo>
                      <a:pt x="2" y="30"/>
                    </a:lnTo>
                    <a:lnTo>
                      <a:pt x="0" y="21"/>
                    </a:lnTo>
                    <a:lnTo>
                      <a:pt x="2" y="10"/>
                    </a:lnTo>
                    <a:lnTo>
                      <a:pt x="9" y="3"/>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57" name="Freeform 363"/>
              <p:cNvSpPr>
                <a:spLocks/>
              </p:cNvSpPr>
              <p:nvPr/>
            </p:nvSpPr>
            <p:spPr bwMode="auto">
              <a:xfrm>
                <a:off x="4327" y="2248"/>
                <a:ext cx="38" cy="40"/>
              </a:xfrm>
              <a:custGeom>
                <a:avLst/>
                <a:gdLst/>
                <a:ahLst/>
                <a:cxnLst>
                  <a:cxn ang="0">
                    <a:pos x="19" y="0"/>
                  </a:cxn>
                  <a:cxn ang="0">
                    <a:pos x="30" y="3"/>
                  </a:cxn>
                  <a:cxn ang="0">
                    <a:pos x="35" y="10"/>
                  </a:cxn>
                  <a:cxn ang="0">
                    <a:pos x="38" y="21"/>
                  </a:cxn>
                  <a:cxn ang="0">
                    <a:pos x="35" y="29"/>
                  </a:cxn>
                  <a:cxn ang="0">
                    <a:pos x="30" y="36"/>
                  </a:cxn>
                  <a:cxn ang="0">
                    <a:pos x="19" y="40"/>
                  </a:cxn>
                  <a:cxn ang="0">
                    <a:pos x="9" y="36"/>
                  </a:cxn>
                  <a:cxn ang="0">
                    <a:pos x="2" y="29"/>
                  </a:cxn>
                  <a:cxn ang="0">
                    <a:pos x="0" y="21"/>
                  </a:cxn>
                  <a:cxn ang="0">
                    <a:pos x="2" y="10"/>
                  </a:cxn>
                  <a:cxn ang="0">
                    <a:pos x="9" y="3"/>
                  </a:cxn>
                  <a:cxn ang="0">
                    <a:pos x="19" y="0"/>
                  </a:cxn>
                </a:cxnLst>
                <a:rect l="0" t="0" r="r" b="b"/>
                <a:pathLst>
                  <a:path w="38" h="40">
                    <a:moveTo>
                      <a:pt x="19" y="0"/>
                    </a:moveTo>
                    <a:lnTo>
                      <a:pt x="30" y="3"/>
                    </a:lnTo>
                    <a:lnTo>
                      <a:pt x="35" y="10"/>
                    </a:lnTo>
                    <a:lnTo>
                      <a:pt x="38" y="21"/>
                    </a:lnTo>
                    <a:lnTo>
                      <a:pt x="35" y="29"/>
                    </a:lnTo>
                    <a:lnTo>
                      <a:pt x="30" y="36"/>
                    </a:lnTo>
                    <a:lnTo>
                      <a:pt x="19" y="40"/>
                    </a:lnTo>
                    <a:lnTo>
                      <a:pt x="9" y="36"/>
                    </a:lnTo>
                    <a:lnTo>
                      <a:pt x="2" y="29"/>
                    </a:lnTo>
                    <a:lnTo>
                      <a:pt x="0" y="21"/>
                    </a:lnTo>
                    <a:lnTo>
                      <a:pt x="2" y="10"/>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58" name="Freeform 364"/>
              <p:cNvSpPr>
                <a:spLocks/>
              </p:cNvSpPr>
              <p:nvPr/>
            </p:nvSpPr>
            <p:spPr bwMode="auto">
              <a:xfrm>
                <a:off x="4390" y="2139"/>
                <a:ext cx="45" cy="40"/>
              </a:xfrm>
              <a:custGeom>
                <a:avLst/>
                <a:gdLst/>
                <a:ahLst/>
                <a:cxnLst>
                  <a:cxn ang="0">
                    <a:pos x="19" y="0"/>
                  </a:cxn>
                  <a:cxn ang="0">
                    <a:pos x="26" y="0"/>
                  </a:cxn>
                  <a:cxn ang="0">
                    <a:pos x="37" y="4"/>
                  </a:cxn>
                  <a:cxn ang="0">
                    <a:pos x="42" y="9"/>
                  </a:cxn>
                  <a:cxn ang="0">
                    <a:pos x="45" y="19"/>
                  </a:cxn>
                  <a:cxn ang="0">
                    <a:pos x="44" y="26"/>
                  </a:cxn>
                  <a:cxn ang="0">
                    <a:pos x="42" y="32"/>
                  </a:cxn>
                  <a:cxn ang="0">
                    <a:pos x="37" y="37"/>
                  </a:cxn>
                  <a:cxn ang="0">
                    <a:pos x="26" y="40"/>
                  </a:cxn>
                  <a:cxn ang="0">
                    <a:pos x="19" y="40"/>
                  </a:cxn>
                  <a:cxn ang="0">
                    <a:pos x="9" y="37"/>
                  </a:cxn>
                  <a:cxn ang="0">
                    <a:pos x="3" y="32"/>
                  </a:cxn>
                  <a:cxn ang="0">
                    <a:pos x="2" y="26"/>
                  </a:cxn>
                  <a:cxn ang="0">
                    <a:pos x="0" y="19"/>
                  </a:cxn>
                  <a:cxn ang="0">
                    <a:pos x="3" y="9"/>
                  </a:cxn>
                  <a:cxn ang="0">
                    <a:pos x="9" y="4"/>
                  </a:cxn>
                  <a:cxn ang="0">
                    <a:pos x="19" y="0"/>
                  </a:cxn>
                </a:cxnLst>
                <a:rect l="0" t="0" r="r" b="b"/>
                <a:pathLst>
                  <a:path w="45" h="40">
                    <a:moveTo>
                      <a:pt x="19" y="0"/>
                    </a:moveTo>
                    <a:lnTo>
                      <a:pt x="26" y="0"/>
                    </a:lnTo>
                    <a:lnTo>
                      <a:pt x="37" y="4"/>
                    </a:lnTo>
                    <a:lnTo>
                      <a:pt x="42" y="9"/>
                    </a:lnTo>
                    <a:lnTo>
                      <a:pt x="45" y="19"/>
                    </a:lnTo>
                    <a:lnTo>
                      <a:pt x="44" y="26"/>
                    </a:lnTo>
                    <a:lnTo>
                      <a:pt x="42" y="32"/>
                    </a:lnTo>
                    <a:lnTo>
                      <a:pt x="37" y="37"/>
                    </a:lnTo>
                    <a:lnTo>
                      <a:pt x="26" y="40"/>
                    </a:lnTo>
                    <a:lnTo>
                      <a:pt x="19" y="40"/>
                    </a:lnTo>
                    <a:lnTo>
                      <a:pt x="9" y="37"/>
                    </a:lnTo>
                    <a:lnTo>
                      <a:pt x="3" y="32"/>
                    </a:lnTo>
                    <a:lnTo>
                      <a:pt x="2" y="26"/>
                    </a:lnTo>
                    <a:lnTo>
                      <a:pt x="0" y="19"/>
                    </a:lnTo>
                    <a:lnTo>
                      <a:pt x="3" y="9"/>
                    </a:lnTo>
                    <a:lnTo>
                      <a:pt x="9"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59" name="Freeform 365"/>
              <p:cNvSpPr>
                <a:spLocks/>
              </p:cNvSpPr>
              <p:nvPr/>
            </p:nvSpPr>
            <p:spPr bwMode="auto">
              <a:xfrm>
                <a:off x="4402" y="2274"/>
                <a:ext cx="47" cy="40"/>
              </a:xfrm>
              <a:custGeom>
                <a:avLst/>
                <a:gdLst/>
                <a:ahLst/>
                <a:cxnLst>
                  <a:cxn ang="0">
                    <a:pos x="19" y="0"/>
                  </a:cxn>
                  <a:cxn ang="0">
                    <a:pos x="26" y="0"/>
                  </a:cxn>
                  <a:cxn ang="0">
                    <a:pos x="33" y="2"/>
                  </a:cxn>
                  <a:cxn ang="0">
                    <a:pos x="39" y="3"/>
                  </a:cxn>
                  <a:cxn ang="0">
                    <a:pos x="44" y="9"/>
                  </a:cxn>
                  <a:cxn ang="0">
                    <a:pos x="47" y="19"/>
                  </a:cxn>
                  <a:cxn ang="0">
                    <a:pos x="46" y="26"/>
                  </a:cxn>
                  <a:cxn ang="0">
                    <a:pos x="44" y="31"/>
                  </a:cxn>
                  <a:cxn ang="0">
                    <a:pos x="39" y="37"/>
                  </a:cxn>
                  <a:cxn ang="0">
                    <a:pos x="33" y="38"/>
                  </a:cxn>
                  <a:cxn ang="0">
                    <a:pos x="26" y="40"/>
                  </a:cxn>
                  <a:cxn ang="0">
                    <a:pos x="19" y="40"/>
                  </a:cxn>
                  <a:cxn ang="0">
                    <a:pos x="9" y="37"/>
                  </a:cxn>
                  <a:cxn ang="0">
                    <a:pos x="4" y="31"/>
                  </a:cxn>
                  <a:cxn ang="0">
                    <a:pos x="2" y="26"/>
                  </a:cxn>
                  <a:cxn ang="0">
                    <a:pos x="0" y="19"/>
                  </a:cxn>
                  <a:cxn ang="0">
                    <a:pos x="4" y="9"/>
                  </a:cxn>
                  <a:cxn ang="0">
                    <a:pos x="9" y="3"/>
                  </a:cxn>
                  <a:cxn ang="0">
                    <a:pos x="19" y="0"/>
                  </a:cxn>
                </a:cxnLst>
                <a:rect l="0" t="0" r="r" b="b"/>
                <a:pathLst>
                  <a:path w="47" h="40">
                    <a:moveTo>
                      <a:pt x="19" y="0"/>
                    </a:moveTo>
                    <a:lnTo>
                      <a:pt x="26" y="0"/>
                    </a:lnTo>
                    <a:lnTo>
                      <a:pt x="33" y="2"/>
                    </a:lnTo>
                    <a:lnTo>
                      <a:pt x="39" y="3"/>
                    </a:lnTo>
                    <a:lnTo>
                      <a:pt x="44" y="9"/>
                    </a:lnTo>
                    <a:lnTo>
                      <a:pt x="47" y="19"/>
                    </a:lnTo>
                    <a:lnTo>
                      <a:pt x="46" y="26"/>
                    </a:lnTo>
                    <a:lnTo>
                      <a:pt x="44" y="31"/>
                    </a:lnTo>
                    <a:lnTo>
                      <a:pt x="39" y="37"/>
                    </a:lnTo>
                    <a:lnTo>
                      <a:pt x="33" y="38"/>
                    </a:lnTo>
                    <a:lnTo>
                      <a:pt x="26" y="40"/>
                    </a:lnTo>
                    <a:lnTo>
                      <a:pt x="19" y="40"/>
                    </a:lnTo>
                    <a:lnTo>
                      <a:pt x="9" y="37"/>
                    </a:lnTo>
                    <a:lnTo>
                      <a:pt x="4" y="31"/>
                    </a:lnTo>
                    <a:lnTo>
                      <a:pt x="2" y="26"/>
                    </a:lnTo>
                    <a:lnTo>
                      <a:pt x="0" y="19"/>
                    </a:lnTo>
                    <a:lnTo>
                      <a:pt x="4" y="9"/>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60" name="Freeform 366"/>
              <p:cNvSpPr>
                <a:spLocks/>
              </p:cNvSpPr>
              <p:nvPr/>
            </p:nvSpPr>
            <p:spPr bwMode="auto">
              <a:xfrm>
                <a:off x="4467" y="2241"/>
                <a:ext cx="38" cy="42"/>
              </a:xfrm>
              <a:custGeom>
                <a:avLst/>
                <a:gdLst/>
                <a:ahLst/>
                <a:cxnLst>
                  <a:cxn ang="0">
                    <a:pos x="19" y="0"/>
                  </a:cxn>
                  <a:cxn ang="0">
                    <a:pos x="29" y="3"/>
                  </a:cxn>
                  <a:cxn ang="0">
                    <a:pos x="36" y="10"/>
                  </a:cxn>
                  <a:cxn ang="0">
                    <a:pos x="38" y="21"/>
                  </a:cxn>
                  <a:cxn ang="0">
                    <a:pos x="36" y="31"/>
                  </a:cxn>
                  <a:cxn ang="0">
                    <a:pos x="29" y="38"/>
                  </a:cxn>
                  <a:cxn ang="0">
                    <a:pos x="19" y="42"/>
                  </a:cxn>
                  <a:cxn ang="0">
                    <a:pos x="8" y="38"/>
                  </a:cxn>
                  <a:cxn ang="0">
                    <a:pos x="1" y="31"/>
                  </a:cxn>
                  <a:cxn ang="0">
                    <a:pos x="0" y="21"/>
                  </a:cxn>
                  <a:cxn ang="0">
                    <a:pos x="1" y="10"/>
                  </a:cxn>
                  <a:cxn ang="0">
                    <a:pos x="8" y="3"/>
                  </a:cxn>
                  <a:cxn ang="0">
                    <a:pos x="19" y="0"/>
                  </a:cxn>
                </a:cxnLst>
                <a:rect l="0" t="0" r="r" b="b"/>
                <a:pathLst>
                  <a:path w="38" h="42">
                    <a:moveTo>
                      <a:pt x="19" y="0"/>
                    </a:moveTo>
                    <a:lnTo>
                      <a:pt x="29" y="3"/>
                    </a:lnTo>
                    <a:lnTo>
                      <a:pt x="36" y="10"/>
                    </a:lnTo>
                    <a:lnTo>
                      <a:pt x="38" y="21"/>
                    </a:lnTo>
                    <a:lnTo>
                      <a:pt x="36" y="31"/>
                    </a:lnTo>
                    <a:lnTo>
                      <a:pt x="29" y="38"/>
                    </a:lnTo>
                    <a:lnTo>
                      <a:pt x="19" y="42"/>
                    </a:lnTo>
                    <a:lnTo>
                      <a:pt x="8" y="38"/>
                    </a:lnTo>
                    <a:lnTo>
                      <a:pt x="1" y="31"/>
                    </a:lnTo>
                    <a:lnTo>
                      <a:pt x="0" y="21"/>
                    </a:lnTo>
                    <a:lnTo>
                      <a:pt x="1" y="10"/>
                    </a:lnTo>
                    <a:lnTo>
                      <a:pt x="8"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61" name="Freeform 367"/>
              <p:cNvSpPr>
                <a:spLocks/>
              </p:cNvSpPr>
              <p:nvPr/>
            </p:nvSpPr>
            <p:spPr bwMode="auto">
              <a:xfrm>
                <a:off x="3927" y="1639"/>
                <a:ext cx="315" cy="395"/>
              </a:xfrm>
              <a:custGeom>
                <a:avLst/>
                <a:gdLst/>
                <a:ahLst/>
                <a:cxnLst>
                  <a:cxn ang="0">
                    <a:pos x="142" y="0"/>
                  </a:cxn>
                  <a:cxn ang="0">
                    <a:pos x="152" y="17"/>
                  </a:cxn>
                  <a:cxn ang="0">
                    <a:pos x="184" y="59"/>
                  </a:cxn>
                  <a:cxn ang="0">
                    <a:pos x="203" y="82"/>
                  </a:cxn>
                  <a:cxn ang="0">
                    <a:pos x="222" y="107"/>
                  </a:cxn>
                  <a:cxn ang="0">
                    <a:pos x="243" y="133"/>
                  </a:cxn>
                  <a:cxn ang="0">
                    <a:pos x="262" y="157"/>
                  </a:cxn>
                  <a:cxn ang="0">
                    <a:pos x="280" y="184"/>
                  </a:cxn>
                  <a:cxn ang="0">
                    <a:pos x="294" y="210"/>
                  </a:cxn>
                  <a:cxn ang="0">
                    <a:pos x="306" y="236"/>
                  </a:cxn>
                  <a:cxn ang="0">
                    <a:pos x="313" y="260"/>
                  </a:cxn>
                  <a:cxn ang="0">
                    <a:pos x="315" y="285"/>
                  </a:cxn>
                  <a:cxn ang="0">
                    <a:pos x="309" y="308"/>
                  </a:cxn>
                  <a:cxn ang="0">
                    <a:pos x="299" y="330"/>
                  </a:cxn>
                  <a:cxn ang="0">
                    <a:pos x="281" y="350"/>
                  </a:cxn>
                  <a:cxn ang="0">
                    <a:pos x="253" y="369"/>
                  </a:cxn>
                  <a:cxn ang="0">
                    <a:pos x="217" y="385"/>
                  </a:cxn>
                  <a:cxn ang="0">
                    <a:pos x="182" y="393"/>
                  </a:cxn>
                  <a:cxn ang="0">
                    <a:pos x="147" y="395"/>
                  </a:cxn>
                  <a:cxn ang="0">
                    <a:pos x="114" y="392"/>
                  </a:cxn>
                  <a:cxn ang="0">
                    <a:pos x="84" y="383"/>
                  </a:cxn>
                  <a:cxn ang="0">
                    <a:pos x="56" y="369"/>
                  </a:cxn>
                  <a:cxn ang="0">
                    <a:pos x="34" y="350"/>
                  </a:cxn>
                  <a:cxn ang="0">
                    <a:pos x="16" y="329"/>
                  </a:cxn>
                  <a:cxn ang="0">
                    <a:pos x="4" y="302"/>
                  </a:cxn>
                  <a:cxn ang="0">
                    <a:pos x="0" y="274"/>
                  </a:cxn>
                  <a:cxn ang="0">
                    <a:pos x="6" y="243"/>
                  </a:cxn>
                  <a:cxn ang="0">
                    <a:pos x="20" y="211"/>
                  </a:cxn>
                  <a:cxn ang="0">
                    <a:pos x="49" y="164"/>
                  </a:cxn>
                  <a:cxn ang="0">
                    <a:pos x="81" y="121"/>
                  </a:cxn>
                  <a:cxn ang="0">
                    <a:pos x="109" y="75"/>
                  </a:cxn>
                  <a:cxn ang="0">
                    <a:pos x="135" y="26"/>
                  </a:cxn>
                  <a:cxn ang="0">
                    <a:pos x="142" y="0"/>
                  </a:cxn>
                </a:cxnLst>
                <a:rect l="0" t="0" r="r" b="b"/>
                <a:pathLst>
                  <a:path w="315" h="395">
                    <a:moveTo>
                      <a:pt x="142" y="0"/>
                    </a:moveTo>
                    <a:lnTo>
                      <a:pt x="152" y="17"/>
                    </a:lnTo>
                    <a:lnTo>
                      <a:pt x="184" y="59"/>
                    </a:lnTo>
                    <a:lnTo>
                      <a:pt x="203" y="82"/>
                    </a:lnTo>
                    <a:lnTo>
                      <a:pt x="222" y="107"/>
                    </a:lnTo>
                    <a:lnTo>
                      <a:pt x="243" y="133"/>
                    </a:lnTo>
                    <a:lnTo>
                      <a:pt x="262" y="157"/>
                    </a:lnTo>
                    <a:lnTo>
                      <a:pt x="280" y="184"/>
                    </a:lnTo>
                    <a:lnTo>
                      <a:pt x="294" y="210"/>
                    </a:lnTo>
                    <a:lnTo>
                      <a:pt x="306" y="236"/>
                    </a:lnTo>
                    <a:lnTo>
                      <a:pt x="313" y="260"/>
                    </a:lnTo>
                    <a:lnTo>
                      <a:pt x="315" y="285"/>
                    </a:lnTo>
                    <a:lnTo>
                      <a:pt x="309" y="308"/>
                    </a:lnTo>
                    <a:lnTo>
                      <a:pt x="299" y="330"/>
                    </a:lnTo>
                    <a:lnTo>
                      <a:pt x="281" y="350"/>
                    </a:lnTo>
                    <a:lnTo>
                      <a:pt x="253" y="369"/>
                    </a:lnTo>
                    <a:lnTo>
                      <a:pt x="217" y="385"/>
                    </a:lnTo>
                    <a:lnTo>
                      <a:pt x="182" y="393"/>
                    </a:lnTo>
                    <a:lnTo>
                      <a:pt x="147" y="395"/>
                    </a:lnTo>
                    <a:lnTo>
                      <a:pt x="114" y="392"/>
                    </a:lnTo>
                    <a:lnTo>
                      <a:pt x="84" y="383"/>
                    </a:lnTo>
                    <a:lnTo>
                      <a:pt x="56" y="369"/>
                    </a:lnTo>
                    <a:lnTo>
                      <a:pt x="34" y="350"/>
                    </a:lnTo>
                    <a:lnTo>
                      <a:pt x="16" y="329"/>
                    </a:lnTo>
                    <a:lnTo>
                      <a:pt x="4" y="302"/>
                    </a:lnTo>
                    <a:lnTo>
                      <a:pt x="0" y="274"/>
                    </a:lnTo>
                    <a:lnTo>
                      <a:pt x="6" y="243"/>
                    </a:lnTo>
                    <a:lnTo>
                      <a:pt x="20" y="211"/>
                    </a:lnTo>
                    <a:lnTo>
                      <a:pt x="49" y="164"/>
                    </a:lnTo>
                    <a:lnTo>
                      <a:pt x="81" y="121"/>
                    </a:lnTo>
                    <a:lnTo>
                      <a:pt x="109" y="75"/>
                    </a:lnTo>
                    <a:lnTo>
                      <a:pt x="135" y="26"/>
                    </a:lnTo>
                    <a:lnTo>
                      <a:pt x="142"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62" name="Freeform 368"/>
              <p:cNvSpPr>
                <a:spLocks noEditPoints="1"/>
              </p:cNvSpPr>
              <p:nvPr/>
            </p:nvSpPr>
            <p:spPr bwMode="auto">
              <a:xfrm>
                <a:off x="3910" y="1620"/>
                <a:ext cx="352" cy="432"/>
              </a:xfrm>
              <a:custGeom>
                <a:avLst/>
                <a:gdLst/>
                <a:ahLst/>
                <a:cxnLst>
                  <a:cxn ang="0">
                    <a:pos x="141" y="108"/>
                  </a:cxn>
                  <a:cxn ang="0">
                    <a:pos x="77" y="206"/>
                  </a:cxn>
                  <a:cxn ang="0">
                    <a:pos x="52" y="248"/>
                  </a:cxn>
                  <a:cxn ang="0">
                    <a:pos x="38" y="293"/>
                  </a:cxn>
                  <a:cxn ang="0">
                    <a:pos x="52" y="339"/>
                  </a:cxn>
                  <a:cxn ang="0">
                    <a:pos x="96" y="377"/>
                  </a:cxn>
                  <a:cxn ang="0">
                    <a:pos x="155" y="393"/>
                  </a:cxn>
                  <a:cxn ang="0">
                    <a:pos x="216" y="390"/>
                  </a:cxn>
                  <a:cxn ang="0">
                    <a:pos x="272" y="365"/>
                  </a:cxn>
                  <a:cxn ang="0">
                    <a:pos x="305" y="325"/>
                  </a:cxn>
                  <a:cxn ang="0">
                    <a:pos x="309" y="281"/>
                  </a:cxn>
                  <a:cxn ang="0">
                    <a:pos x="291" y="236"/>
                  </a:cxn>
                  <a:cxn ang="0">
                    <a:pos x="267" y="194"/>
                  </a:cxn>
                  <a:cxn ang="0">
                    <a:pos x="225" y="140"/>
                  </a:cxn>
                  <a:cxn ang="0">
                    <a:pos x="166" y="68"/>
                  </a:cxn>
                  <a:cxn ang="0">
                    <a:pos x="157" y="0"/>
                  </a:cxn>
                  <a:cxn ang="0">
                    <a:pos x="176" y="10"/>
                  </a:cxn>
                  <a:cxn ang="0">
                    <a:pos x="204" y="52"/>
                  </a:cxn>
                  <a:cxn ang="0">
                    <a:pos x="263" y="127"/>
                  </a:cxn>
                  <a:cxn ang="0">
                    <a:pos x="304" y="183"/>
                  </a:cxn>
                  <a:cxn ang="0">
                    <a:pos x="335" y="239"/>
                  </a:cxn>
                  <a:cxn ang="0">
                    <a:pos x="352" y="293"/>
                  </a:cxn>
                  <a:cxn ang="0">
                    <a:pos x="346" y="344"/>
                  </a:cxn>
                  <a:cxn ang="0">
                    <a:pos x="307" y="388"/>
                  </a:cxn>
                  <a:cxn ang="0">
                    <a:pos x="250" y="418"/>
                  </a:cxn>
                  <a:cxn ang="0">
                    <a:pos x="192" y="430"/>
                  </a:cxn>
                  <a:cxn ang="0">
                    <a:pos x="131" y="430"/>
                  </a:cxn>
                  <a:cxn ang="0">
                    <a:pos x="75" y="414"/>
                  </a:cxn>
                  <a:cxn ang="0">
                    <a:pos x="30" y="377"/>
                  </a:cxn>
                  <a:cxn ang="0">
                    <a:pos x="2" y="320"/>
                  </a:cxn>
                  <a:cxn ang="0">
                    <a:pos x="5" y="251"/>
                  </a:cxn>
                  <a:cxn ang="0">
                    <a:pos x="49" y="175"/>
                  </a:cxn>
                  <a:cxn ang="0">
                    <a:pos x="108" y="84"/>
                  </a:cxn>
                  <a:cxn ang="0">
                    <a:pos x="141" y="28"/>
                  </a:cxn>
                  <a:cxn ang="0">
                    <a:pos x="141" y="8"/>
                  </a:cxn>
                  <a:cxn ang="0">
                    <a:pos x="157" y="0"/>
                  </a:cxn>
                </a:cxnLst>
                <a:rect l="0" t="0" r="r" b="b"/>
                <a:pathLst>
                  <a:path w="352" h="432">
                    <a:moveTo>
                      <a:pt x="164" y="66"/>
                    </a:moveTo>
                    <a:lnTo>
                      <a:pt x="141" y="108"/>
                    </a:lnTo>
                    <a:lnTo>
                      <a:pt x="108" y="157"/>
                    </a:lnTo>
                    <a:lnTo>
                      <a:pt x="77" y="206"/>
                    </a:lnTo>
                    <a:lnTo>
                      <a:pt x="64" y="225"/>
                    </a:lnTo>
                    <a:lnTo>
                      <a:pt x="52" y="248"/>
                    </a:lnTo>
                    <a:lnTo>
                      <a:pt x="44" y="269"/>
                    </a:lnTo>
                    <a:lnTo>
                      <a:pt x="38" y="293"/>
                    </a:lnTo>
                    <a:lnTo>
                      <a:pt x="42" y="316"/>
                    </a:lnTo>
                    <a:lnTo>
                      <a:pt x="52" y="339"/>
                    </a:lnTo>
                    <a:lnTo>
                      <a:pt x="71" y="360"/>
                    </a:lnTo>
                    <a:lnTo>
                      <a:pt x="96" y="377"/>
                    </a:lnTo>
                    <a:lnTo>
                      <a:pt x="124" y="388"/>
                    </a:lnTo>
                    <a:lnTo>
                      <a:pt x="155" y="393"/>
                    </a:lnTo>
                    <a:lnTo>
                      <a:pt x="185" y="393"/>
                    </a:lnTo>
                    <a:lnTo>
                      <a:pt x="216" y="390"/>
                    </a:lnTo>
                    <a:lnTo>
                      <a:pt x="246" y="379"/>
                    </a:lnTo>
                    <a:lnTo>
                      <a:pt x="272" y="365"/>
                    </a:lnTo>
                    <a:lnTo>
                      <a:pt x="293" y="346"/>
                    </a:lnTo>
                    <a:lnTo>
                      <a:pt x="305" y="325"/>
                    </a:lnTo>
                    <a:lnTo>
                      <a:pt x="311" y="304"/>
                    </a:lnTo>
                    <a:lnTo>
                      <a:pt x="309" y="281"/>
                    </a:lnTo>
                    <a:lnTo>
                      <a:pt x="302" y="258"/>
                    </a:lnTo>
                    <a:lnTo>
                      <a:pt x="291" y="236"/>
                    </a:lnTo>
                    <a:lnTo>
                      <a:pt x="279" y="213"/>
                    </a:lnTo>
                    <a:lnTo>
                      <a:pt x="267" y="194"/>
                    </a:lnTo>
                    <a:lnTo>
                      <a:pt x="253" y="176"/>
                    </a:lnTo>
                    <a:lnTo>
                      <a:pt x="225" y="140"/>
                    </a:lnTo>
                    <a:lnTo>
                      <a:pt x="195" y="105"/>
                    </a:lnTo>
                    <a:lnTo>
                      <a:pt x="166" y="68"/>
                    </a:lnTo>
                    <a:lnTo>
                      <a:pt x="164" y="66"/>
                    </a:lnTo>
                    <a:close/>
                    <a:moveTo>
                      <a:pt x="157" y="0"/>
                    </a:moveTo>
                    <a:lnTo>
                      <a:pt x="167" y="1"/>
                    </a:lnTo>
                    <a:lnTo>
                      <a:pt x="176" y="10"/>
                    </a:lnTo>
                    <a:lnTo>
                      <a:pt x="188" y="29"/>
                    </a:lnTo>
                    <a:lnTo>
                      <a:pt x="204" y="52"/>
                    </a:lnTo>
                    <a:lnTo>
                      <a:pt x="243" y="101"/>
                    </a:lnTo>
                    <a:lnTo>
                      <a:pt x="263" y="127"/>
                    </a:lnTo>
                    <a:lnTo>
                      <a:pt x="284" y="155"/>
                    </a:lnTo>
                    <a:lnTo>
                      <a:pt x="304" y="183"/>
                    </a:lnTo>
                    <a:lnTo>
                      <a:pt x="321" y="211"/>
                    </a:lnTo>
                    <a:lnTo>
                      <a:pt x="335" y="239"/>
                    </a:lnTo>
                    <a:lnTo>
                      <a:pt x="347" y="267"/>
                    </a:lnTo>
                    <a:lnTo>
                      <a:pt x="352" y="293"/>
                    </a:lnTo>
                    <a:lnTo>
                      <a:pt x="352" y="320"/>
                    </a:lnTo>
                    <a:lnTo>
                      <a:pt x="346" y="344"/>
                    </a:lnTo>
                    <a:lnTo>
                      <a:pt x="332" y="367"/>
                    </a:lnTo>
                    <a:lnTo>
                      <a:pt x="307" y="388"/>
                    </a:lnTo>
                    <a:lnTo>
                      <a:pt x="276" y="407"/>
                    </a:lnTo>
                    <a:lnTo>
                      <a:pt x="250" y="418"/>
                    </a:lnTo>
                    <a:lnTo>
                      <a:pt x="222" y="425"/>
                    </a:lnTo>
                    <a:lnTo>
                      <a:pt x="192" y="430"/>
                    </a:lnTo>
                    <a:lnTo>
                      <a:pt x="160" y="432"/>
                    </a:lnTo>
                    <a:lnTo>
                      <a:pt x="131" y="430"/>
                    </a:lnTo>
                    <a:lnTo>
                      <a:pt x="101" y="425"/>
                    </a:lnTo>
                    <a:lnTo>
                      <a:pt x="75" y="414"/>
                    </a:lnTo>
                    <a:lnTo>
                      <a:pt x="51" y="398"/>
                    </a:lnTo>
                    <a:lnTo>
                      <a:pt x="30" y="377"/>
                    </a:lnTo>
                    <a:lnTo>
                      <a:pt x="12" y="351"/>
                    </a:lnTo>
                    <a:lnTo>
                      <a:pt x="2" y="320"/>
                    </a:lnTo>
                    <a:lnTo>
                      <a:pt x="0" y="285"/>
                    </a:lnTo>
                    <a:lnTo>
                      <a:pt x="5" y="251"/>
                    </a:lnTo>
                    <a:lnTo>
                      <a:pt x="19" y="220"/>
                    </a:lnTo>
                    <a:lnTo>
                      <a:pt x="49" y="175"/>
                    </a:lnTo>
                    <a:lnTo>
                      <a:pt x="80" y="129"/>
                    </a:lnTo>
                    <a:lnTo>
                      <a:pt x="108" y="84"/>
                    </a:lnTo>
                    <a:lnTo>
                      <a:pt x="134" y="35"/>
                    </a:lnTo>
                    <a:lnTo>
                      <a:pt x="141" y="28"/>
                    </a:lnTo>
                    <a:lnTo>
                      <a:pt x="138" y="19"/>
                    </a:lnTo>
                    <a:lnTo>
                      <a:pt x="141" y="8"/>
                    </a:lnTo>
                    <a:lnTo>
                      <a:pt x="148" y="3"/>
                    </a:lnTo>
                    <a:lnTo>
                      <a:pt x="15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63" name="Freeform 369"/>
              <p:cNvSpPr>
                <a:spLocks/>
              </p:cNvSpPr>
              <p:nvPr/>
            </p:nvSpPr>
            <p:spPr bwMode="auto">
              <a:xfrm>
                <a:off x="3997" y="1786"/>
                <a:ext cx="47" cy="40"/>
              </a:xfrm>
              <a:custGeom>
                <a:avLst/>
                <a:gdLst/>
                <a:ahLst/>
                <a:cxnLst>
                  <a:cxn ang="0">
                    <a:pos x="19" y="0"/>
                  </a:cxn>
                  <a:cxn ang="0">
                    <a:pos x="26" y="0"/>
                  </a:cxn>
                  <a:cxn ang="0">
                    <a:pos x="33" y="2"/>
                  </a:cxn>
                  <a:cxn ang="0">
                    <a:pos x="39" y="3"/>
                  </a:cxn>
                  <a:cxn ang="0">
                    <a:pos x="44" y="9"/>
                  </a:cxn>
                  <a:cxn ang="0">
                    <a:pos x="47" y="19"/>
                  </a:cxn>
                  <a:cxn ang="0">
                    <a:pos x="46" y="26"/>
                  </a:cxn>
                  <a:cxn ang="0">
                    <a:pos x="44" y="31"/>
                  </a:cxn>
                  <a:cxn ang="0">
                    <a:pos x="39" y="37"/>
                  </a:cxn>
                  <a:cxn ang="0">
                    <a:pos x="33" y="38"/>
                  </a:cxn>
                  <a:cxn ang="0">
                    <a:pos x="26" y="40"/>
                  </a:cxn>
                  <a:cxn ang="0">
                    <a:pos x="19" y="40"/>
                  </a:cxn>
                  <a:cxn ang="0">
                    <a:pos x="9" y="37"/>
                  </a:cxn>
                  <a:cxn ang="0">
                    <a:pos x="4" y="31"/>
                  </a:cxn>
                  <a:cxn ang="0">
                    <a:pos x="2" y="26"/>
                  </a:cxn>
                  <a:cxn ang="0">
                    <a:pos x="0" y="19"/>
                  </a:cxn>
                  <a:cxn ang="0">
                    <a:pos x="4" y="9"/>
                  </a:cxn>
                  <a:cxn ang="0">
                    <a:pos x="9" y="3"/>
                  </a:cxn>
                  <a:cxn ang="0">
                    <a:pos x="19" y="0"/>
                  </a:cxn>
                </a:cxnLst>
                <a:rect l="0" t="0" r="r" b="b"/>
                <a:pathLst>
                  <a:path w="47" h="40">
                    <a:moveTo>
                      <a:pt x="19" y="0"/>
                    </a:moveTo>
                    <a:lnTo>
                      <a:pt x="26" y="0"/>
                    </a:lnTo>
                    <a:lnTo>
                      <a:pt x="33" y="2"/>
                    </a:lnTo>
                    <a:lnTo>
                      <a:pt x="39" y="3"/>
                    </a:lnTo>
                    <a:lnTo>
                      <a:pt x="44" y="9"/>
                    </a:lnTo>
                    <a:lnTo>
                      <a:pt x="47" y="19"/>
                    </a:lnTo>
                    <a:lnTo>
                      <a:pt x="46" y="26"/>
                    </a:lnTo>
                    <a:lnTo>
                      <a:pt x="44" y="31"/>
                    </a:lnTo>
                    <a:lnTo>
                      <a:pt x="39" y="37"/>
                    </a:lnTo>
                    <a:lnTo>
                      <a:pt x="33" y="38"/>
                    </a:lnTo>
                    <a:lnTo>
                      <a:pt x="26" y="40"/>
                    </a:lnTo>
                    <a:lnTo>
                      <a:pt x="19" y="40"/>
                    </a:lnTo>
                    <a:lnTo>
                      <a:pt x="9" y="37"/>
                    </a:lnTo>
                    <a:lnTo>
                      <a:pt x="4" y="31"/>
                    </a:lnTo>
                    <a:lnTo>
                      <a:pt x="2" y="26"/>
                    </a:lnTo>
                    <a:lnTo>
                      <a:pt x="0" y="19"/>
                    </a:lnTo>
                    <a:lnTo>
                      <a:pt x="4" y="9"/>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64" name="Freeform 370"/>
              <p:cNvSpPr>
                <a:spLocks/>
              </p:cNvSpPr>
              <p:nvPr/>
            </p:nvSpPr>
            <p:spPr bwMode="auto">
              <a:xfrm>
                <a:off x="4050" y="1805"/>
                <a:ext cx="38" cy="40"/>
              </a:xfrm>
              <a:custGeom>
                <a:avLst/>
                <a:gdLst/>
                <a:ahLst/>
                <a:cxnLst>
                  <a:cxn ang="0">
                    <a:pos x="19" y="0"/>
                  </a:cxn>
                  <a:cxn ang="0">
                    <a:pos x="29" y="4"/>
                  </a:cxn>
                  <a:cxn ang="0">
                    <a:pos x="34" y="11"/>
                  </a:cxn>
                  <a:cxn ang="0">
                    <a:pos x="38" y="19"/>
                  </a:cxn>
                  <a:cxn ang="0">
                    <a:pos x="34" y="30"/>
                  </a:cxn>
                  <a:cxn ang="0">
                    <a:pos x="29" y="37"/>
                  </a:cxn>
                  <a:cxn ang="0">
                    <a:pos x="19" y="40"/>
                  </a:cxn>
                  <a:cxn ang="0">
                    <a:pos x="8" y="37"/>
                  </a:cxn>
                  <a:cxn ang="0">
                    <a:pos x="1" y="30"/>
                  </a:cxn>
                  <a:cxn ang="0">
                    <a:pos x="0" y="19"/>
                  </a:cxn>
                  <a:cxn ang="0">
                    <a:pos x="1" y="11"/>
                  </a:cxn>
                  <a:cxn ang="0">
                    <a:pos x="8" y="4"/>
                  </a:cxn>
                  <a:cxn ang="0">
                    <a:pos x="19" y="0"/>
                  </a:cxn>
                </a:cxnLst>
                <a:rect l="0" t="0" r="r" b="b"/>
                <a:pathLst>
                  <a:path w="38" h="40">
                    <a:moveTo>
                      <a:pt x="19" y="0"/>
                    </a:moveTo>
                    <a:lnTo>
                      <a:pt x="29" y="4"/>
                    </a:lnTo>
                    <a:lnTo>
                      <a:pt x="34" y="11"/>
                    </a:lnTo>
                    <a:lnTo>
                      <a:pt x="38" y="19"/>
                    </a:lnTo>
                    <a:lnTo>
                      <a:pt x="34" y="30"/>
                    </a:lnTo>
                    <a:lnTo>
                      <a:pt x="29" y="37"/>
                    </a:lnTo>
                    <a:lnTo>
                      <a:pt x="19" y="40"/>
                    </a:lnTo>
                    <a:lnTo>
                      <a:pt x="8" y="37"/>
                    </a:lnTo>
                    <a:lnTo>
                      <a:pt x="1" y="30"/>
                    </a:lnTo>
                    <a:lnTo>
                      <a:pt x="0" y="19"/>
                    </a:lnTo>
                    <a:lnTo>
                      <a:pt x="1" y="11"/>
                    </a:lnTo>
                    <a:lnTo>
                      <a:pt x="8"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65" name="Freeform 371"/>
              <p:cNvSpPr>
                <a:spLocks/>
              </p:cNvSpPr>
              <p:nvPr/>
            </p:nvSpPr>
            <p:spPr bwMode="auto">
              <a:xfrm>
                <a:off x="4107" y="1779"/>
                <a:ext cx="37" cy="40"/>
              </a:xfrm>
              <a:custGeom>
                <a:avLst/>
                <a:gdLst/>
                <a:ahLst/>
                <a:cxnLst>
                  <a:cxn ang="0">
                    <a:pos x="18" y="0"/>
                  </a:cxn>
                  <a:cxn ang="0">
                    <a:pos x="28" y="3"/>
                  </a:cxn>
                  <a:cxn ang="0">
                    <a:pos x="35" y="10"/>
                  </a:cxn>
                  <a:cxn ang="0">
                    <a:pos x="37" y="19"/>
                  </a:cxn>
                  <a:cxn ang="0">
                    <a:pos x="35" y="30"/>
                  </a:cxn>
                  <a:cxn ang="0">
                    <a:pos x="28" y="37"/>
                  </a:cxn>
                  <a:cxn ang="0">
                    <a:pos x="18" y="40"/>
                  </a:cxn>
                  <a:cxn ang="0">
                    <a:pos x="7" y="37"/>
                  </a:cxn>
                  <a:cxn ang="0">
                    <a:pos x="2" y="30"/>
                  </a:cxn>
                  <a:cxn ang="0">
                    <a:pos x="0" y="19"/>
                  </a:cxn>
                  <a:cxn ang="0">
                    <a:pos x="2" y="10"/>
                  </a:cxn>
                  <a:cxn ang="0">
                    <a:pos x="7" y="3"/>
                  </a:cxn>
                  <a:cxn ang="0">
                    <a:pos x="18" y="0"/>
                  </a:cxn>
                </a:cxnLst>
                <a:rect l="0" t="0" r="r" b="b"/>
                <a:pathLst>
                  <a:path w="37" h="40">
                    <a:moveTo>
                      <a:pt x="18" y="0"/>
                    </a:moveTo>
                    <a:lnTo>
                      <a:pt x="28" y="3"/>
                    </a:lnTo>
                    <a:lnTo>
                      <a:pt x="35" y="10"/>
                    </a:lnTo>
                    <a:lnTo>
                      <a:pt x="37" y="19"/>
                    </a:lnTo>
                    <a:lnTo>
                      <a:pt x="35" y="30"/>
                    </a:lnTo>
                    <a:lnTo>
                      <a:pt x="28" y="37"/>
                    </a:lnTo>
                    <a:lnTo>
                      <a:pt x="18" y="40"/>
                    </a:lnTo>
                    <a:lnTo>
                      <a:pt x="7" y="37"/>
                    </a:lnTo>
                    <a:lnTo>
                      <a:pt x="2" y="30"/>
                    </a:lnTo>
                    <a:lnTo>
                      <a:pt x="0" y="19"/>
                    </a:lnTo>
                    <a:lnTo>
                      <a:pt x="2" y="10"/>
                    </a:lnTo>
                    <a:lnTo>
                      <a:pt x="7" y="3"/>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66" name="Freeform 372"/>
              <p:cNvSpPr>
                <a:spLocks/>
              </p:cNvSpPr>
              <p:nvPr/>
            </p:nvSpPr>
            <p:spPr bwMode="auto">
              <a:xfrm>
                <a:off x="3980" y="1836"/>
                <a:ext cx="36" cy="41"/>
              </a:xfrm>
              <a:custGeom>
                <a:avLst/>
                <a:gdLst/>
                <a:ahLst/>
                <a:cxnLst>
                  <a:cxn ang="0">
                    <a:pos x="17" y="0"/>
                  </a:cxn>
                  <a:cxn ang="0">
                    <a:pos x="28" y="4"/>
                  </a:cxn>
                  <a:cxn ang="0">
                    <a:pos x="35" y="11"/>
                  </a:cxn>
                  <a:cxn ang="0">
                    <a:pos x="36" y="20"/>
                  </a:cxn>
                  <a:cxn ang="0">
                    <a:pos x="35" y="30"/>
                  </a:cxn>
                  <a:cxn ang="0">
                    <a:pos x="28" y="37"/>
                  </a:cxn>
                  <a:cxn ang="0">
                    <a:pos x="17" y="41"/>
                  </a:cxn>
                  <a:cxn ang="0">
                    <a:pos x="7" y="37"/>
                  </a:cxn>
                  <a:cxn ang="0">
                    <a:pos x="1" y="30"/>
                  </a:cxn>
                  <a:cxn ang="0">
                    <a:pos x="0" y="20"/>
                  </a:cxn>
                  <a:cxn ang="0">
                    <a:pos x="1" y="11"/>
                  </a:cxn>
                  <a:cxn ang="0">
                    <a:pos x="7" y="4"/>
                  </a:cxn>
                  <a:cxn ang="0">
                    <a:pos x="17" y="0"/>
                  </a:cxn>
                </a:cxnLst>
                <a:rect l="0" t="0" r="r" b="b"/>
                <a:pathLst>
                  <a:path w="36" h="41">
                    <a:moveTo>
                      <a:pt x="17" y="0"/>
                    </a:moveTo>
                    <a:lnTo>
                      <a:pt x="28" y="4"/>
                    </a:lnTo>
                    <a:lnTo>
                      <a:pt x="35" y="11"/>
                    </a:lnTo>
                    <a:lnTo>
                      <a:pt x="36" y="20"/>
                    </a:lnTo>
                    <a:lnTo>
                      <a:pt x="35" y="30"/>
                    </a:lnTo>
                    <a:lnTo>
                      <a:pt x="28" y="37"/>
                    </a:lnTo>
                    <a:lnTo>
                      <a:pt x="17" y="41"/>
                    </a:lnTo>
                    <a:lnTo>
                      <a:pt x="7" y="37"/>
                    </a:lnTo>
                    <a:lnTo>
                      <a:pt x="1" y="30"/>
                    </a:lnTo>
                    <a:lnTo>
                      <a:pt x="0" y="20"/>
                    </a:lnTo>
                    <a:lnTo>
                      <a:pt x="1" y="11"/>
                    </a:lnTo>
                    <a:lnTo>
                      <a:pt x="7" y="4"/>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67" name="Freeform 373"/>
              <p:cNvSpPr>
                <a:spLocks/>
              </p:cNvSpPr>
              <p:nvPr/>
            </p:nvSpPr>
            <p:spPr bwMode="auto">
              <a:xfrm>
                <a:off x="4041" y="1728"/>
                <a:ext cx="47" cy="40"/>
              </a:xfrm>
              <a:custGeom>
                <a:avLst/>
                <a:gdLst/>
                <a:ahLst/>
                <a:cxnLst>
                  <a:cxn ang="0">
                    <a:pos x="21" y="0"/>
                  </a:cxn>
                  <a:cxn ang="0">
                    <a:pos x="28" y="0"/>
                  </a:cxn>
                  <a:cxn ang="0">
                    <a:pos x="38" y="4"/>
                  </a:cxn>
                  <a:cxn ang="0">
                    <a:pos x="43" y="9"/>
                  </a:cxn>
                  <a:cxn ang="0">
                    <a:pos x="45" y="14"/>
                  </a:cxn>
                  <a:cxn ang="0">
                    <a:pos x="47" y="21"/>
                  </a:cxn>
                  <a:cxn ang="0">
                    <a:pos x="43" y="32"/>
                  </a:cxn>
                  <a:cxn ang="0">
                    <a:pos x="38" y="37"/>
                  </a:cxn>
                  <a:cxn ang="0">
                    <a:pos x="28" y="40"/>
                  </a:cxn>
                  <a:cxn ang="0">
                    <a:pos x="21" y="40"/>
                  </a:cxn>
                  <a:cxn ang="0">
                    <a:pos x="14" y="39"/>
                  </a:cxn>
                  <a:cxn ang="0">
                    <a:pos x="9" y="37"/>
                  </a:cxn>
                  <a:cxn ang="0">
                    <a:pos x="3" y="32"/>
                  </a:cxn>
                  <a:cxn ang="0">
                    <a:pos x="0" y="21"/>
                  </a:cxn>
                  <a:cxn ang="0">
                    <a:pos x="2" y="14"/>
                  </a:cxn>
                  <a:cxn ang="0">
                    <a:pos x="3" y="9"/>
                  </a:cxn>
                  <a:cxn ang="0">
                    <a:pos x="9" y="4"/>
                  </a:cxn>
                  <a:cxn ang="0">
                    <a:pos x="14" y="2"/>
                  </a:cxn>
                  <a:cxn ang="0">
                    <a:pos x="21" y="0"/>
                  </a:cxn>
                </a:cxnLst>
                <a:rect l="0" t="0" r="r" b="b"/>
                <a:pathLst>
                  <a:path w="47" h="40">
                    <a:moveTo>
                      <a:pt x="21" y="0"/>
                    </a:moveTo>
                    <a:lnTo>
                      <a:pt x="28" y="0"/>
                    </a:lnTo>
                    <a:lnTo>
                      <a:pt x="38" y="4"/>
                    </a:lnTo>
                    <a:lnTo>
                      <a:pt x="43" y="9"/>
                    </a:lnTo>
                    <a:lnTo>
                      <a:pt x="45" y="14"/>
                    </a:lnTo>
                    <a:lnTo>
                      <a:pt x="47" y="21"/>
                    </a:lnTo>
                    <a:lnTo>
                      <a:pt x="43" y="32"/>
                    </a:lnTo>
                    <a:lnTo>
                      <a:pt x="38" y="37"/>
                    </a:lnTo>
                    <a:lnTo>
                      <a:pt x="28" y="40"/>
                    </a:lnTo>
                    <a:lnTo>
                      <a:pt x="21" y="40"/>
                    </a:lnTo>
                    <a:lnTo>
                      <a:pt x="14" y="39"/>
                    </a:lnTo>
                    <a:lnTo>
                      <a:pt x="9" y="37"/>
                    </a:lnTo>
                    <a:lnTo>
                      <a:pt x="3" y="32"/>
                    </a:lnTo>
                    <a:lnTo>
                      <a:pt x="0" y="21"/>
                    </a:lnTo>
                    <a:lnTo>
                      <a:pt x="2" y="14"/>
                    </a:lnTo>
                    <a:lnTo>
                      <a:pt x="3" y="9"/>
                    </a:lnTo>
                    <a:lnTo>
                      <a:pt x="9" y="4"/>
                    </a:lnTo>
                    <a:lnTo>
                      <a:pt x="14" y="2"/>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68" name="Freeform 374"/>
              <p:cNvSpPr>
                <a:spLocks/>
              </p:cNvSpPr>
              <p:nvPr/>
            </p:nvSpPr>
            <p:spPr bwMode="auto">
              <a:xfrm>
                <a:off x="4055" y="1863"/>
                <a:ext cx="45" cy="40"/>
              </a:xfrm>
              <a:custGeom>
                <a:avLst/>
                <a:gdLst/>
                <a:ahLst/>
                <a:cxnLst>
                  <a:cxn ang="0">
                    <a:pos x="19" y="0"/>
                  </a:cxn>
                  <a:cxn ang="0">
                    <a:pos x="26" y="0"/>
                  </a:cxn>
                  <a:cxn ang="0">
                    <a:pos x="36" y="3"/>
                  </a:cxn>
                  <a:cxn ang="0">
                    <a:pos x="42" y="8"/>
                  </a:cxn>
                  <a:cxn ang="0">
                    <a:pos x="45" y="19"/>
                  </a:cxn>
                  <a:cxn ang="0">
                    <a:pos x="43" y="26"/>
                  </a:cxn>
                  <a:cxn ang="0">
                    <a:pos x="42" y="31"/>
                  </a:cxn>
                  <a:cxn ang="0">
                    <a:pos x="36" y="36"/>
                  </a:cxn>
                  <a:cxn ang="0">
                    <a:pos x="26" y="40"/>
                  </a:cxn>
                  <a:cxn ang="0">
                    <a:pos x="19" y="40"/>
                  </a:cxn>
                  <a:cxn ang="0">
                    <a:pos x="8" y="36"/>
                  </a:cxn>
                  <a:cxn ang="0">
                    <a:pos x="3" y="31"/>
                  </a:cxn>
                  <a:cxn ang="0">
                    <a:pos x="2" y="26"/>
                  </a:cxn>
                  <a:cxn ang="0">
                    <a:pos x="0" y="19"/>
                  </a:cxn>
                  <a:cxn ang="0">
                    <a:pos x="3" y="8"/>
                  </a:cxn>
                  <a:cxn ang="0">
                    <a:pos x="8" y="3"/>
                  </a:cxn>
                  <a:cxn ang="0">
                    <a:pos x="19" y="0"/>
                  </a:cxn>
                </a:cxnLst>
                <a:rect l="0" t="0" r="r" b="b"/>
                <a:pathLst>
                  <a:path w="45" h="40">
                    <a:moveTo>
                      <a:pt x="19" y="0"/>
                    </a:moveTo>
                    <a:lnTo>
                      <a:pt x="26" y="0"/>
                    </a:lnTo>
                    <a:lnTo>
                      <a:pt x="36" y="3"/>
                    </a:lnTo>
                    <a:lnTo>
                      <a:pt x="42" y="8"/>
                    </a:lnTo>
                    <a:lnTo>
                      <a:pt x="45" y="19"/>
                    </a:lnTo>
                    <a:lnTo>
                      <a:pt x="43" y="26"/>
                    </a:lnTo>
                    <a:lnTo>
                      <a:pt x="42" y="31"/>
                    </a:lnTo>
                    <a:lnTo>
                      <a:pt x="36" y="36"/>
                    </a:lnTo>
                    <a:lnTo>
                      <a:pt x="26" y="40"/>
                    </a:lnTo>
                    <a:lnTo>
                      <a:pt x="19" y="40"/>
                    </a:lnTo>
                    <a:lnTo>
                      <a:pt x="8" y="36"/>
                    </a:lnTo>
                    <a:lnTo>
                      <a:pt x="3" y="31"/>
                    </a:lnTo>
                    <a:lnTo>
                      <a:pt x="2" y="26"/>
                    </a:lnTo>
                    <a:lnTo>
                      <a:pt x="0" y="19"/>
                    </a:lnTo>
                    <a:lnTo>
                      <a:pt x="3" y="8"/>
                    </a:lnTo>
                    <a:lnTo>
                      <a:pt x="8"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69" name="Freeform 375"/>
              <p:cNvSpPr>
                <a:spLocks/>
              </p:cNvSpPr>
              <p:nvPr/>
            </p:nvSpPr>
            <p:spPr bwMode="auto">
              <a:xfrm>
                <a:off x="4119" y="1829"/>
                <a:ext cx="39" cy="41"/>
              </a:xfrm>
              <a:custGeom>
                <a:avLst/>
                <a:gdLst/>
                <a:ahLst/>
                <a:cxnLst>
                  <a:cxn ang="0">
                    <a:pos x="20" y="0"/>
                  </a:cxn>
                  <a:cxn ang="0">
                    <a:pos x="30" y="4"/>
                  </a:cxn>
                  <a:cxn ang="0">
                    <a:pos x="37" y="11"/>
                  </a:cxn>
                  <a:cxn ang="0">
                    <a:pos x="39" y="20"/>
                  </a:cxn>
                  <a:cxn ang="0">
                    <a:pos x="37" y="30"/>
                  </a:cxn>
                  <a:cxn ang="0">
                    <a:pos x="30" y="37"/>
                  </a:cxn>
                  <a:cxn ang="0">
                    <a:pos x="20" y="41"/>
                  </a:cxn>
                  <a:cxn ang="0">
                    <a:pos x="9" y="37"/>
                  </a:cxn>
                  <a:cxn ang="0">
                    <a:pos x="2" y="30"/>
                  </a:cxn>
                  <a:cxn ang="0">
                    <a:pos x="0" y="20"/>
                  </a:cxn>
                  <a:cxn ang="0">
                    <a:pos x="2" y="11"/>
                  </a:cxn>
                  <a:cxn ang="0">
                    <a:pos x="9" y="4"/>
                  </a:cxn>
                  <a:cxn ang="0">
                    <a:pos x="20" y="0"/>
                  </a:cxn>
                </a:cxnLst>
                <a:rect l="0" t="0" r="r" b="b"/>
                <a:pathLst>
                  <a:path w="39" h="41">
                    <a:moveTo>
                      <a:pt x="20" y="0"/>
                    </a:moveTo>
                    <a:lnTo>
                      <a:pt x="30" y="4"/>
                    </a:lnTo>
                    <a:lnTo>
                      <a:pt x="37" y="11"/>
                    </a:lnTo>
                    <a:lnTo>
                      <a:pt x="39" y="20"/>
                    </a:lnTo>
                    <a:lnTo>
                      <a:pt x="37" y="30"/>
                    </a:lnTo>
                    <a:lnTo>
                      <a:pt x="30" y="37"/>
                    </a:lnTo>
                    <a:lnTo>
                      <a:pt x="20" y="41"/>
                    </a:lnTo>
                    <a:lnTo>
                      <a:pt x="9" y="37"/>
                    </a:lnTo>
                    <a:lnTo>
                      <a:pt x="2" y="30"/>
                    </a:lnTo>
                    <a:lnTo>
                      <a:pt x="0" y="20"/>
                    </a:lnTo>
                    <a:lnTo>
                      <a:pt x="2" y="11"/>
                    </a:lnTo>
                    <a:lnTo>
                      <a:pt x="9" y="4"/>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70" name="Freeform 376"/>
              <p:cNvSpPr>
                <a:spLocks/>
              </p:cNvSpPr>
              <p:nvPr/>
            </p:nvSpPr>
            <p:spPr bwMode="auto">
              <a:xfrm>
                <a:off x="2857" y="1906"/>
                <a:ext cx="315" cy="394"/>
              </a:xfrm>
              <a:custGeom>
                <a:avLst/>
                <a:gdLst/>
                <a:ahLst/>
                <a:cxnLst>
                  <a:cxn ang="0">
                    <a:pos x="142" y="0"/>
                  </a:cxn>
                  <a:cxn ang="0">
                    <a:pos x="152" y="18"/>
                  </a:cxn>
                  <a:cxn ang="0">
                    <a:pos x="168" y="37"/>
                  </a:cxn>
                  <a:cxn ang="0">
                    <a:pos x="184" y="60"/>
                  </a:cxn>
                  <a:cxn ang="0">
                    <a:pos x="203" y="83"/>
                  </a:cxn>
                  <a:cxn ang="0">
                    <a:pos x="222" y="107"/>
                  </a:cxn>
                  <a:cxn ang="0">
                    <a:pos x="243" y="132"/>
                  </a:cxn>
                  <a:cxn ang="0">
                    <a:pos x="262" y="158"/>
                  </a:cxn>
                  <a:cxn ang="0">
                    <a:pos x="280" y="182"/>
                  </a:cxn>
                  <a:cxn ang="0">
                    <a:pos x="294" y="209"/>
                  </a:cxn>
                  <a:cxn ang="0">
                    <a:pos x="306" y="235"/>
                  </a:cxn>
                  <a:cxn ang="0">
                    <a:pos x="313" y="259"/>
                  </a:cxn>
                  <a:cxn ang="0">
                    <a:pos x="315" y="284"/>
                  </a:cxn>
                  <a:cxn ang="0">
                    <a:pos x="309" y="307"/>
                  </a:cxn>
                  <a:cxn ang="0">
                    <a:pos x="299" y="329"/>
                  </a:cxn>
                  <a:cxn ang="0">
                    <a:pos x="281" y="349"/>
                  </a:cxn>
                  <a:cxn ang="0">
                    <a:pos x="253" y="368"/>
                  </a:cxn>
                  <a:cxn ang="0">
                    <a:pos x="217" y="384"/>
                  </a:cxn>
                  <a:cxn ang="0">
                    <a:pos x="182" y="392"/>
                  </a:cxn>
                  <a:cxn ang="0">
                    <a:pos x="147" y="394"/>
                  </a:cxn>
                  <a:cxn ang="0">
                    <a:pos x="114" y="391"/>
                  </a:cxn>
                  <a:cxn ang="0">
                    <a:pos x="84" y="382"/>
                  </a:cxn>
                  <a:cxn ang="0">
                    <a:pos x="56" y="368"/>
                  </a:cxn>
                  <a:cxn ang="0">
                    <a:pos x="34" y="349"/>
                  </a:cxn>
                  <a:cxn ang="0">
                    <a:pos x="16" y="328"/>
                  </a:cxn>
                  <a:cxn ang="0">
                    <a:pos x="4" y="301"/>
                  </a:cxn>
                  <a:cxn ang="0">
                    <a:pos x="0" y="273"/>
                  </a:cxn>
                  <a:cxn ang="0">
                    <a:pos x="6" y="242"/>
                  </a:cxn>
                  <a:cxn ang="0">
                    <a:pos x="20" y="210"/>
                  </a:cxn>
                  <a:cxn ang="0">
                    <a:pos x="49" y="165"/>
                  </a:cxn>
                  <a:cxn ang="0">
                    <a:pos x="81" y="119"/>
                  </a:cxn>
                  <a:cxn ang="0">
                    <a:pos x="109" y="74"/>
                  </a:cxn>
                  <a:cxn ang="0">
                    <a:pos x="135" y="25"/>
                  </a:cxn>
                  <a:cxn ang="0">
                    <a:pos x="142" y="0"/>
                  </a:cxn>
                </a:cxnLst>
                <a:rect l="0" t="0" r="r" b="b"/>
                <a:pathLst>
                  <a:path w="315" h="394">
                    <a:moveTo>
                      <a:pt x="142" y="0"/>
                    </a:moveTo>
                    <a:lnTo>
                      <a:pt x="152" y="18"/>
                    </a:lnTo>
                    <a:lnTo>
                      <a:pt x="168" y="37"/>
                    </a:lnTo>
                    <a:lnTo>
                      <a:pt x="184" y="60"/>
                    </a:lnTo>
                    <a:lnTo>
                      <a:pt x="203" y="83"/>
                    </a:lnTo>
                    <a:lnTo>
                      <a:pt x="222" y="107"/>
                    </a:lnTo>
                    <a:lnTo>
                      <a:pt x="243" y="132"/>
                    </a:lnTo>
                    <a:lnTo>
                      <a:pt x="262" y="158"/>
                    </a:lnTo>
                    <a:lnTo>
                      <a:pt x="280" y="182"/>
                    </a:lnTo>
                    <a:lnTo>
                      <a:pt x="294" y="209"/>
                    </a:lnTo>
                    <a:lnTo>
                      <a:pt x="306" y="235"/>
                    </a:lnTo>
                    <a:lnTo>
                      <a:pt x="313" y="259"/>
                    </a:lnTo>
                    <a:lnTo>
                      <a:pt x="315" y="284"/>
                    </a:lnTo>
                    <a:lnTo>
                      <a:pt x="309" y="307"/>
                    </a:lnTo>
                    <a:lnTo>
                      <a:pt x="299" y="329"/>
                    </a:lnTo>
                    <a:lnTo>
                      <a:pt x="281" y="349"/>
                    </a:lnTo>
                    <a:lnTo>
                      <a:pt x="253" y="368"/>
                    </a:lnTo>
                    <a:lnTo>
                      <a:pt x="217" y="384"/>
                    </a:lnTo>
                    <a:lnTo>
                      <a:pt x="182" y="392"/>
                    </a:lnTo>
                    <a:lnTo>
                      <a:pt x="147" y="394"/>
                    </a:lnTo>
                    <a:lnTo>
                      <a:pt x="114" y="391"/>
                    </a:lnTo>
                    <a:lnTo>
                      <a:pt x="84" y="382"/>
                    </a:lnTo>
                    <a:lnTo>
                      <a:pt x="56" y="368"/>
                    </a:lnTo>
                    <a:lnTo>
                      <a:pt x="34" y="349"/>
                    </a:lnTo>
                    <a:lnTo>
                      <a:pt x="16" y="328"/>
                    </a:lnTo>
                    <a:lnTo>
                      <a:pt x="4" y="301"/>
                    </a:lnTo>
                    <a:lnTo>
                      <a:pt x="0" y="273"/>
                    </a:lnTo>
                    <a:lnTo>
                      <a:pt x="6" y="242"/>
                    </a:lnTo>
                    <a:lnTo>
                      <a:pt x="20" y="210"/>
                    </a:lnTo>
                    <a:lnTo>
                      <a:pt x="49" y="165"/>
                    </a:lnTo>
                    <a:lnTo>
                      <a:pt x="81" y="119"/>
                    </a:lnTo>
                    <a:lnTo>
                      <a:pt x="109" y="74"/>
                    </a:lnTo>
                    <a:lnTo>
                      <a:pt x="135" y="25"/>
                    </a:lnTo>
                    <a:lnTo>
                      <a:pt x="142"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71" name="Freeform 377"/>
              <p:cNvSpPr>
                <a:spLocks noEditPoints="1"/>
              </p:cNvSpPr>
              <p:nvPr/>
            </p:nvSpPr>
            <p:spPr bwMode="auto">
              <a:xfrm>
                <a:off x="2840" y="1885"/>
                <a:ext cx="353" cy="433"/>
              </a:xfrm>
              <a:custGeom>
                <a:avLst/>
                <a:gdLst/>
                <a:ahLst/>
                <a:cxnLst>
                  <a:cxn ang="0">
                    <a:pos x="141" y="109"/>
                  </a:cxn>
                  <a:cxn ang="0">
                    <a:pos x="77" y="207"/>
                  </a:cxn>
                  <a:cxn ang="0">
                    <a:pos x="52" y="249"/>
                  </a:cxn>
                  <a:cxn ang="0">
                    <a:pos x="38" y="294"/>
                  </a:cxn>
                  <a:cxn ang="0">
                    <a:pos x="52" y="340"/>
                  </a:cxn>
                  <a:cxn ang="0">
                    <a:pos x="96" y="378"/>
                  </a:cxn>
                  <a:cxn ang="0">
                    <a:pos x="155" y="394"/>
                  </a:cxn>
                  <a:cxn ang="0">
                    <a:pos x="216" y="391"/>
                  </a:cxn>
                  <a:cxn ang="0">
                    <a:pos x="272" y="366"/>
                  </a:cxn>
                  <a:cxn ang="0">
                    <a:pos x="305" y="326"/>
                  </a:cxn>
                  <a:cxn ang="0">
                    <a:pos x="309" y="282"/>
                  </a:cxn>
                  <a:cxn ang="0">
                    <a:pos x="291" y="237"/>
                  </a:cxn>
                  <a:cxn ang="0">
                    <a:pos x="267" y="195"/>
                  </a:cxn>
                  <a:cxn ang="0">
                    <a:pos x="225" y="140"/>
                  </a:cxn>
                  <a:cxn ang="0">
                    <a:pos x="166" y="69"/>
                  </a:cxn>
                  <a:cxn ang="0">
                    <a:pos x="157" y="0"/>
                  </a:cxn>
                  <a:cxn ang="0">
                    <a:pos x="176" y="11"/>
                  </a:cxn>
                  <a:cxn ang="0">
                    <a:pos x="204" y="53"/>
                  </a:cxn>
                  <a:cxn ang="0">
                    <a:pos x="263" y="128"/>
                  </a:cxn>
                  <a:cxn ang="0">
                    <a:pos x="304" y="184"/>
                  </a:cxn>
                  <a:cxn ang="0">
                    <a:pos x="335" y="240"/>
                  </a:cxn>
                  <a:cxn ang="0">
                    <a:pos x="353" y="294"/>
                  </a:cxn>
                  <a:cxn ang="0">
                    <a:pos x="346" y="345"/>
                  </a:cxn>
                  <a:cxn ang="0">
                    <a:pos x="307" y="389"/>
                  </a:cxn>
                  <a:cxn ang="0">
                    <a:pos x="250" y="419"/>
                  </a:cxn>
                  <a:cxn ang="0">
                    <a:pos x="192" y="431"/>
                  </a:cxn>
                  <a:cxn ang="0">
                    <a:pos x="131" y="431"/>
                  </a:cxn>
                  <a:cxn ang="0">
                    <a:pos x="75" y="415"/>
                  </a:cxn>
                  <a:cxn ang="0">
                    <a:pos x="30" y="378"/>
                  </a:cxn>
                  <a:cxn ang="0">
                    <a:pos x="2" y="321"/>
                  </a:cxn>
                  <a:cxn ang="0">
                    <a:pos x="5" y="252"/>
                  </a:cxn>
                  <a:cxn ang="0">
                    <a:pos x="49" y="175"/>
                  </a:cxn>
                  <a:cxn ang="0">
                    <a:pos x="108" y="84"/>
                  </a:cxn>
                  <a:cxn ang="0">
                    <a:pos x="141" y="28"/>
                  </a:cxn>
                  <a:cxn ang="0">
                    <a:pos x="141" y="9"/>
                  </a:cxn>
                  <a:cxn ang="0">
                    <a:pos x="157" y="0"/>
                  </a:cxn>
                </a:cxnLst>
                <a:rect l="0" t="0" r="r" b="b"/>
                <a:pathLst>
                  <a:path w="353" h="433">
                    <a:moveTo>
                      <a:pt x="164" y="67"/>
                    </a:moveTo>
                    <a:lnTo>
                      <a:pt x="141" y="109"/>
                    </a:lnTo>
                    <a:lnTo>
                      <a:pt x="108" y="158"/>
                    </a:lnTo>
                    <a:lnTo>
                      <a:pt x="77" y="207"/>
                    </a:lnTo>
                    <a:lnTo>
                      <a:pt x="64" y="226"/>
                    </a:lnTo>
                    <a:lnTo>
                      <a:pt x="52" y="249"/>
                    </a:lnTo>
                    <a:lnTo>
                      <a:pt x="44" y="270"/>
                    </a:lnTo>
                    <a:lnTo>
                      <a:pt x="38" y="294"/>
                    </a:lnTo>
                    <a:lnTo>
                      <a:pt x="42" y="317"/>
                    </a:lnTo>
                    <a:lnTo>
                      <a:pt x="52" y="340"/>
                    </a:lnTo>
                    <a:lnTo>
                      <a:pt x="71" y="361"/>
                    </a:lnTo>
                    <a:lnTo>
                      <a:pt x="96" y="378"/>
                    </a:lnTo>
                    <a:lnTo>
                      <a:pt x="124" y="389"/>
                    </a:lnTo>
                    <a:lnTo>
                      <a:pt x="155" y="394"/>
                    </a:lnTo>
                    <a:lnTo>
                      <a:pt x="185" y="396"/>
                    </a:lnTo>
                    <a:lnTo>
                      <a:pt x="216" y="391"/>
                    </a:lnTo>
                    <a:lnTo>
                      <a:pt x="246" y="382"/>
                    </a:lnTo>
                    <a:lnTo>
                      <a:pt x="272" y="366"/>
                    </a:lnTo>
                    <a:lnTo>
                      <a:pt x="293" y="347"/>
                    </a:lnTo>
                    <a:lnTo>
                      <a:pt x="305" y="326"/>
                    </a:lnTo>
                    <a:lnTo>
                      <a:pt x="311" y="305"/>
                    </a:lnTo>
                    <a:lnTo>
                      <a:pt x="309" y="282"/>
                    </a:lnTo>
                    <a:lnTo>
                      <a:pt x="302" y="259"/>
                    </a:lnTo>
                    <a:lnTo>
                      <a:pt x="291" y="237"/>
                    </a:lnTo>
                    <a:lnTo>
                      <a:pt x="279" y="214"/>
                    </a:lnTo>
                    <a:lnTo>
                      <a:pt x="267" y="195"/>
                    </a:lnTo>
                    <a:lnTo>
                      <a:pt x="253" y="177"/>
                    </a:lnTo>
                    <a:lnTo>
                      <a:pt x="225" y="140"/>
                    </a:lnTo>
                    <a:lnTo>
                      <a:pt x="195" y="105"/>
                    </a:lnTo>
                    <a:lnTo>
                      <a:pt x="166" y="69"/>
                    </a:lnTo>
                    <a:lnTo>
                      <a:pt x="164" y="67"/>
                    </a:lnTo>
                    <a:close/>
                    <a:moveTo>
                      <a:pt x="157" y="0"/>
                    </a:moveTo>
                    <a:lnTo>
                      <a:pt x="167" y="2"/>
                    </a:lnTo>
                    <a:lnTo>
                      <a:pt x="176" y="11"/>
                    </a:lnTo>
                    <a:lnTo>
                      <a:pt x="188" y="30"/>
                    </a:lnTo>
                    <a:lnTo>
                      <a:pt x="204" y="53"/>
                    </a:lnTo>
                    <a:lnTo>
                      <a:pt x="243" y="102"/>
                    </a:lnTo>
                    <a:lnTo>
                      <a:pt x="263" y="128"/>
                    </a:lnTo>
                    <a:lnTo>
                      <a:pt x="284" y="156"/>
                    </a:lnTo>
                    <a:lnTo>
                      <a:pt x="304" y="184"/>
                    </a:lnTo>
                    <a:lnTo>
                      <a:pt x="321" y="212"/>
                    </a:lnTo>
                    <a:lnTo>
                      <a:pt x="335" y="240"/>
                    </a:lnTo>
                    <a:lnTo>
                      <a:pt x="347" y="268"/>
                    </a:lnTo>
                    <a:lnTo>
                      <a:pt x="353" y="294"/>
                    </a:lnTo>
                    <a:lnTo>
                      <a:pt x="353" y="321"/>
                    </a:lnTo>
                    <a:lnTo>
                      <a:pt x="346" y="345"/>
                    </a:lnTo>
                    <a:lnTo>
                      <a:pt x="332" y="368"/>
                    </a:lnTo>
                    <a:lnTo>
                      <a:pt x="307" y="389"/>
                    </a:lnTo>
                    <a:lnTo>
                      <a:pt x="276" y="408"/>
                    </a:lnTo>
                    <a:lnTo>
                      <a:pt x="250" y="419"/>
                    </a:lnTo>
                    <a:lnTo>
                      <a:pt x="222" y="426"/>
                    </a:lnTo>
                    <a:lnTo>
                      <a:pt x="192" y="431"/>
                    </a:lnTo>
                    <a:lnTo>
                      <a:pt x="161" y="433"/>
                    </a:lnTo>
                    <a:lnTo>
                      <a:pt x="131" y="431"/>
                    </a:lnTo>
                    <a:lnTo>
                      <a:pt x="101" y="426"/>
                    </a:lnTo>
                    <a:lnTo>
                      <a:pt x="75" y="415"/>
                    </a:lnTo>
                    <a:lnTo>
                      <a:pt x="51" y="399"/>
                    </a:lnTo>
                    <a:lnTo>
                      <a:pt x="30" y="378"/>
                    </a:lnTo>
                    <a:lnTo>
                      <a:pt x="12" y="352"/>
                    </a:lnTo>
                    <a:lnTo>
                      <a:pt x="2" y="321"/>
                    </a:lnTo>
                    <a:lnTo>
                      <a:pt x="0" y="287"/>
                    </a:lnTo>
                    <a:lnTo>
                      <a:pt x="5" y="252"/>
                    </a:lnTo>
                    <a:lnTo>
                      <a:pt x="19" y="221"/>
                    </a:lnTo>
                    <a:lnTo>
                      <a:pt x="49" y="175"/>
                    </a:lnTo>
                    <a:lnTo>
                      <a:pt x="80" y="130"/>
                    </a:lnTo>
                    <a:lnTo>
                      <a:pt x="108" y="84"/>
                    </a:lnTo>
                    <a:lnTo>
                      <a:pt x="134" y="35"/>
                    </a:lnTo>
                    <a:lnTo>
                      <a:pt x="141" y="28"/>
                    </a:lnTo>
                    <a:lnTo>
                      <a:pt x="138" y="20"/>
                    </a:lnTo>
                    <a:lnTo>
                      <a:pt x="141" y="9"/>
                    </a:lnTo>
                    <a:lnTo>
                      <a:pt x="148" y="4"/>
                    </a:lnTo>
                    <a:lnTo>
                      <a:pt x="15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72" name="Freeform 378"/>
              <p:cNvSpPr>
                <a:spLocks/>
              </p:cNvSpPr>
              <p:nvPr/>
            </p:nvSpPr>
            <p:spPr bwMode="auto">
              <a:xfrm>
                <a:off x="2927" y="2052"/>
                <a:ext cx="47" cy="40"/>
              </a:xfrm>
              <a:custGeom>
                <a:avLst/>
                <a:gdLst/>
                <a:ahLst/>
                <a:cxnLst>
                  <a:cxn ang="0">
                    <a:pos x="19" y="0"/>
                  </a:cxn>
                  <a:cxn ang="0">
                    <a:pos x="26" y="0"/>
                  </a:cxn>
                  <a:cxn ang="0">
                    <a:pos x="33" y="1"/>
                  </a:cxn>
                  <a:cxn ang="0">
                    <a:pos x="39" y="3"/>
                  </a:cxn>
                  <a:cxn ang="0">
                    <a:pos x="44" y="8"/>
                  </a:cxn>
                  <a:cxn ang="0">
                    <a:pos x="47" y="19"/>
                  </a:cxn>
                  <a:cxn ang="0">
                    <a:pos x="46" y="26"/>
                  </a:cxn>
                  <a:cxn ang="0">
                    <a:pos x="44" y="31"/>
                  </a:cxn>
                  <a:cxn ang="0">
                    <a:pos x="39" y="36"/>
                  </a:cxn>
                  <a:cxn ang="0">
                    <a:pos x="33" y="38"/>
                  </a:cxn>
                  <a:cxn ang="0">
                    <a:pos x="26" y="40"/>
                  </a:cxn>
                  <a:cxn ang="0">
                    <a:pos x="19" y="40"/>
                  </a:cxn>
                  <a:cxn ang="0">
                    <a:pos x="9" y="36"/>
                  </a:cxn>
                  <a:cxn ang="0">
                    <a:pos x="4" y="31"/>
                  </a:cxn>
                  <a:cxn ang="0">
                    <a:pos x="2" y="26"/>
                  </a:cxn>
                  <a:cxn ang="0">
                    <a:pos x="0" y="19"/>
                  </a:cxn>
                  <a:cxn ang="0">
                    <a:pos x="4" y="8"/>
                  </a:cxn>
                  <a:cxn ang="0">
                    <a:pos x="9" y="3"/>
                  </a:cxn>
                  <a:cxn ang="0">
                    <a:pos x="19" y="0"/>
                  </a:cxn>
                </a:cxnLst>
                <a:rect l="0" t="0" r="r" b="b"/>
                <a:pathLst>
                  <a:path w="47" h="40">
                    <a:moveTo>
                      <a:pt x="19" y="0"/>
                    </a:moveTo>
                    <a:lnTo>
                      <a:pt x="26" y="0"/>
                    </a:lnTo>
                    <a:lnTo>
                      <a:pt x="33" y="1"/>
                    </a:lnTo>
                    <a:lnTo>
                      <a:pt x="39" y="3"/>
                    </a:lnTo>
                    <a:lnTo>
                      <a:pt x="44" y="8"/>
                    </a:lnTo>
                    <a:lnTo>
                      <a:pt x="47" y="19"/>
                    </a:lnTo>
                    <a:lnTo>
                      <a:pt x="46" y="26"/>
                    </a:lnTo>
                    <a:lnTo>
                      <a:pt x="44" y="31"/>
                    </a:lnTo>
                    <a:lnTo>
                      <a:pt x="39" y="36"/>
                    </a:lnTo>
                    <a:lnTo>
                      <a:pt x="33" y="38"/>
                    </a:lnTo>
                    <a:lnTo>
                      <a:pt x="26" y="40"/>
                    </a:lnTo>
                    <a:lnTo>
                      <a:pt x="19" y="40"/>
                    </a:lnTo>
                    <a:lnTo>
                      <a:pt x="9" y="36"/>
                    </a:lnTo>
                    <a:lnTo>
                      <a:pt x="4" y="31"/>
                    </a:lnTo>
                    <a:lnTo>
                      <a:pt x="2" y="26"/>
                    </a:lnTo>
                    <a:lnTo>
                      <a:pt x="0" y="19"/>
                    </a:lnTo>
                    <a:lnTo>
                      <a:pt x="4" y="8"/>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73" name="Freeform 379"/>
              <p:cNvSpPr>
                <a:spLocks/>
              </p:cNvSpPr>
              <p:nvPr/>
            </p:nvSpPr>
            <p:spPr bwMode="auto">
              <a:xfrm>
                <a:off x="2980" y="2071"/>
                <a:ext cx="38" cy="40"/>
              </a:xfrm>
              <a:custGeom>
                <a:avLst/>
                <a:gdLst/>
                <a:ahLst/>
                <a:cxnLst>
                  <a:cxn ang="0">
                    <a:pos x="19" y="0"/>
                  </a:cxn>
                  <a:cxn ang="0">
                    <a:pos x="29" y="3"/>
                  </a:cxn>
                  <a:cxn ang="0">
                    <a:pos x="34" y="10"/>
                  </a:cxn>
                  <a:cxn ang="0">
                    <a:pos x="38" y="19"/>
                  </a:cxn>
                  <a:cxn ang="0">
                    <a:pos x="34" y="30"/>
                  </a:cxn>
                  <a:cxn ang="0">
                    <a:pos x="29" y="37"/>
                  </a:cxn>
                  <a:cxn ang="0">
                    <a:pos x="19" y="40"/>
                  </a:cxn>
                  <a:cxn ang="0">
                    <a:pos x="8" y="37"/>
                  </a:cxn>
                  <a:cxn ang="0">
                    <a:pos x="1" y="30"/>
                  </a:cxn>
                  <a:cxn ang="0">
                    <a:pos x="0" y="19"/>
                  </a:cxn>
                  <a:cxn ang="0">
                    <a:pos x="1" y="10"/>
                  </a:cxn>
                  <a:cxn ang="0">
                    <a:pos x="8" y="3"/>
                  </a:cxn>
                  <a:cxn ang="0">
                    <a:pos x="19" y="0"/>
                  </a:cxn>
                </a:cxnLst>
                <a:rect l="0" t="0" r="r" b="b"/>
                <a:pathLst>
                  <a:path w="38" h="40">
                    <a:moveTo>
                      <a:pt x="19" y="0"/>
                    </a:moveTo>
                    <a:lnTo>
                      <a:pt x="29" y="3"/>
                    </a:lnTo>
                    <a:lnTo>
                      <a:pt x="34" y="10"/>
                    </a:lnTo>
                    <a:lnTo>
                      <a:pt x="38" y="19"/>
                    </a:lnTo>
                    <a:lnTo>
                      <a:pt x="34" y="30"/>
                    </a:lnTo>
                    <a:lnTo>
                      <a:pt x="29" y="37"/>
                    </a:lnTo>
                    <a:lnTo>
                      <a:pt x="19" y="40"/>
                    </a:lnTo>
                    <a:lnTo>
                      <a:pt x="8" y="37"/>
                    </a:lnTo>
                    <a:lnTo>
                      <a:pt x="1" y="30"/>
                    </a:lnTo>
                    <a:lnTo>
                      <a:pt x="0" y="19"/>
                    </a:lnTo>
                    <a:lnTo>
                      <a:pt x="1" y="10"/>
                    </a:lnTo>
                    <a:lnTo>
                      <a:pt x="8"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74" name="Freeform 380"/>
              <p:cNvSpPr>
                <a:spLocks/>
              </p:cNvSpPr>
              <p:nvPr/>
            </p:nvSpPr>
            <p:spPr bwMode="auto">
              <a:xfrm>
                <a:off x="3037" y="2045"/>
                <a:ext cx="37" cy="40"/>
              </a:xfrm>
              <a:custGeom>
                <a:avLst/>
                <a:gdLst/>
                <a:ahLst/>
                <a:cxnLst>
                  <a:cxn ang="0">
                    <a:pos x="18" y="0"/>
                  </a:cxn>
                  <a:cxn ang="0">
                    <a:pos x="28" y="3"/>
                  </a:cxn>
                  <a:cxn ang="0">
                    <a:pos x="35" y="10"/>
                  </a:cxn>
                  <a:cxn ang="0">
                    <a:pos x="37" y="19"/>
                  </a:cxn>
                  <a:cxn ang="0">
                    <a:pos x="35" y="29"/>
                  </a:cxn>
                  <a:cxn ang="0">
                    <a:pos x="28" y="36"/>
                  </a:cxn>
                  <a:cxn ang="0">
                    <a:pos x="18" y="40"/>
                  </a:cxn>
                  <a:cxn ang="0">
                    <a:pos x="7" y="36"/>
                  </a:cxn>
                  <a:cxn ang="0">
                    <a:pos x="2" y="29"/>
                  </a:cxn>
                  <a:cxn ang="0">
                    <a:pos x="0" y="19"/>
                  </a:cxn>
                  <a:cxn ang="0">
                    <a:pos x="2" y="10"/>
                  </a:cxn>
                  <a:cxn ang="0">
                    <a:pos x="7" y="3"/>
                  </a:cxn>
                  <a:cxn ang="0">
                    <a:pos x="18" y="0"/>
                  </a:cxn>
                </a:cxnLst>
                <a:rect l="0" t="0" r="r" b="b"/>
                <a:pathLst>
                  <a:path w="37" h="40">
                    <a:moveTo>
                      <a:pt x="18" y="0"/>
                    </a:moveTo>
                    <a:lnTo>
                      <a:pt x="28" y="3"/>
                    </a:lnTo>
                    <a:lnTo>
                      <a:pt x="35" y="10"/>
                    </a:lnTo>
                    <a:lnTo>
                      <a:pt x="37" y="19"/>
                    </a:lnTo>
                    <a:lnTo>
                      <a:pt x="35" y="29"/>
                    </a:lnTo>
                    <a:lnTo>
                      <a:pt x="28" y="36"/>
                    </a:lnTo>
                    <a:lnTo>
                      <a:pt x="18" y="40"/>
                    </a:lnTo>
                    <a:lnTo>
                      <a:pt x="7" y="36"/>
                    </a:lnTo>
                    <a:lnTo>
                      <a:pt x="2" y="29"/>
                    </a:lnTo>
                    <a:lnTo>
                      <a:pt x="0" y="19"/>
                    </a:lnTo>
                    <a:lnTo>
                      <a:pt x="2" y="10"/>
                    </a:lnTo>
                    <a:lnTo>
                      <a:pt x="7" y="3"/>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75" name="Freeform 381"/>
              <p:cNvSpPr>
                <a:spLocks/>
              </p:cNvSpPr>
              <p:nvPr/>
            </p:nvSpPr>
            <p:spPr bwMode="auto">
              <a:xfrm>
                <a:off x="2910" y="2102"/>
                <a:ext cx="36" cy="41"/>
              </a:xfrm>
              <a:custGeom>
                <a:avLst/>
                <a:gdLst/>
                <a:ahLst/>
                <a:cxnLst>
                  <a:cxn ang="0">
                    <a:pos x="17" y="0"/>
                  </a:cxn>
                  <a:cxn ang="0">
                    <a:pos x="28" y="4"/>
                  </a:cxn>
                  <a:cxn ang="0">
                    <a:pos x="35" y="11"/>
                  </a:cxn>
                  <a:cxn ang="0">
                    <a:pos x="36" y="20"/>
                  </a:cxn>
                  <a:cxn ang="0">
                    <a:pos x="35" y="30"/>
                  </a:cxn>
                  <a:cxn ang="0">
                    <a:pos x="28" y="37"/>
                  </a:cxn>
                  <a:cxn ang="0">
                    <a:pos x="17" y="41"/>
                  </a:cxn>
                  <a:cxn ang="0">
                    <a:pos x="7" y="37"/>
                  </a:cxn>
                  <a:cxn ang="0">
                    <a:pos x="1" y="30"/>
                  </a:cxn>
                  <a:cxn ang="0">
                    <a:pos x="0" y="20"/>
                  </a:cxn>
                  <a:cxn ang="0">
                    <a:pos x="1" y="11"/>
                  </a:cxn>
                  <a:cxn ang="0">
                    <a:pos x="7" y="4"/>
                  </a:cxn>
                  <a:cxn ang="0">
                    <a:pos x="17" y="0"/>
                  </a:cxn>
                </a:cxnLst>
                <a:rect l="0" t="0" r="r" b="b"/>
                <a:pathLst>
                  <a:path w="36" h="41">
                    <a:moveTo>
                      <a:pt x="17" y="0"/>
                    </a:moveTo>
                    <a:lnTo>
                      <a:pt x="28" y="4"/>
                    </a:lnTo>
                    <a:lnTo>
                      <a:pt x="35" y="11"/>
                    </a:lnTo>
                    <a:lnTo>
                      <a:pt x="36" y="20"/>
                    </a:lnTo>
                    <a:lnTo>
                      <a:pt x="35" y="30"/>
                    </a:lnTo>
                    <a:lnTo>
                      <a:pt x="28" y="37"/>
                    </a:lnTo>
                    <a:lnTo>
                      <a:pt x="17" y="41"/>
                    </a:lnTo>
                    <a:lnTo>
                      <a:pt x="7" y="37"/>
                    </a:lnTo>
                    <a:lnTo>
                      <a:pt x="1" y="30"/>
                    </a:lnTo>
                    <a:lnTo>
                      <a:pt x="0" y="20"/>
                    </a:lnTo>
                    <a:lnTo>
                      <a:pt x="1" y="11"/>
                    </a:lnTo>
                    <a:lnTo>
                      <a:pt x="7" y="4"/>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76" name="Freeform 382"/>
              <p:cNvSpPr>
                <a:spLocks/>
              </p:cNvSpPr>
              <p:nvPr/>
            </p:nvSpPr>
            <p:spPr bwMode="auto">
              <a:xfrm>
                <a:off x="2971" y="1994"/>
                <a:ext cx="47" cy="40"/>
              </a:xfrm>
              <a:custGeom>
                <a:avLst/>
                <a:gdLst/>
                <a:ahLst/>
                <a:cxnLst>
                  <a:cxn ang="0">
                    <a:pos x="21" y="0"/>
                  </a:cxn>
                  <a:cxn ang="0">
                    <a:pos x="28" y="0"/>
                  </a:cxn>
                  <a:cxn ang="0">
                    <a:pos x="38" y="3"/>
                  </a:cxn>
                  <a:cxn ang="0">
                    <a:pos x="43" y="9"/>
                  </a:cxn>
                  <a:cxn ang="0">
                    <a:pos x="45" y="14"/>
                  </a:cxn>
                  <a:cxn ang="0">
                    <a:pos x="47" y="21"/>
                  </a:cxn>
                  <a:cxn ang="0">
                    <a:pos x="43" y="31"/>
                  </a:cxn>
                  <a:cxn ang="0">
                    <a:pos x="38" y="37"/>
                  </a:cxn>
                  <a:cxn ang="0">
                    <a:pos x="28" y="40"/>
                  </a:cxn>
                  <a:cxn ang="0">
                    <a:pos x="21" y="40"/>
                  </a:cxn>
                  <a:cxn ang="0">
                    <a:pos x="14" y="38"/>
                  </a:cxn>
                  <a:cxn ang="0">
                    <a:pos x="9" y="37"/>
                  </a:cxn>
                  <a:cxn ang="0">
                    <a:pos x="3" y="31"/>
                  </a:cxn>
                  <a:cxn ang="0">
                    <a:pos x="0" y="21"/>
                  </a:cxn>
                  <a:cxn ang="0">
                    <a:pos x="2" y="14"/>
                  </a:cxn>
                  <a:cxn ang="0">
                    <a:pos x="3" y="9"/>
                  </a:cxn>
                  <a:cxn ang="0">
                    <a:pos x="9" y="3"/>
                  </a:cxn>
                  <a:cxn ang="0">
                    <a:pos x="14" y="2"/>
                  </a:cxn>
                  <a:cxn ang="0">
                    <a:pos x="21" y="0"/>
                  </a:cxn>
                </a:cxnLst>
                <a:rect l="0" t="0" r="r" b="b"/>
                <a:pathLst>
                  <a:path w="47" h="40">
                    <a:moveTo>
                      <a:pt x="21" y="0"/>
                    </a:moveTo>
                    <a:lnTo>
                      <a:pt x="28" y="0"/>
                    </a:lnTo>
                    <a:lnTo>
                      <a:pt x="38" y="3"/>
                    </a:lnTo>
                    <a:lnTo>
                      <a:pt x="43" y="9"/>
                    </a:lnTo>
                    <a:lnTo>
                      <a:pt x="45" y="14"/>
                    </a:lnTo>
                    <a:lnTo>
                      <a:pt x="47" y="21"/>
                    </a:lnTo>
                    <a:lnTo>
                      <a:pt x="43" y="31"/>
                    </a:lnTo>
                    <a:lnTo>
                      <a:pt x="38" y="37"/>
                    </a:lnTo>
                    <a:lnTo>
                      <a:pt x="28" y="40"/>
                    </a:lnTo>
                    <a:lnTo>
                      <a:pt x="21" y="40"/>
                    </a:lnTo>
                    <a:lnTo>
                      <a:pt x="14" y="38"/>
                    </a:lnTo>
                    <a:lnTo>
                      <a:pt x="9" y="37"/>
                    </a:lnTo>
                    <a:lnTo>
                      <a:pt x="3" y="31"/>
                    </a:lnTo>
                    <a:lnTo>
                      <a:pt x="0" y="21"/>
                    </a:lnTo>
                    <a:lnTo>
                      <a:pt x="2" y="14"/>
                    </a:lnTo>
                    <a:lnTo>
                      <a:pt x="3" y="9"/>
                    </a:lnTo>
                    <a:lnTo>
                      <a:pt x="9" y="3"/>
                    </a:lnTo>
                    <a:lnTo>
                      <a:pt x="14" y="2"/>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77" name="Freeform 383"/>
              <p:cNvSpPr>
                <a:spLocks/>
              </p:cNvSpPr>
              <p:nvPr/>
            </p:nvSpPr>
            <p:spPr bwMode="auto">
              <a:xfrm>
                <a:off x="2985" y="2129"/>
                <a:ext cx="45" cy="40"/>
              </a:xfrm>
              <a:custGeom>
                <a:avLst/>
                <a:gdLst/>
                <a:ahLst/>
                <a:cxnLst>
                  <a:cxn ang="0">
                    <a:pos x="19" y="0"/>
                  </a:cxn>
                  <a:cxn ang="0">
                    <a:pos x="26" y="0"/>
                  </a:cxn>
                  <a:cxn ang="0">
                    <a:pos x="36" y="3"/>
                  </a:cxn>
                  <a:cxn ang="0">
                    <a:pos x="42" y="8"/>
                  </a:cxn>
                  <a:cxn ang="0">
                    <a:pos x="45" y="19"/>
                  </a:cxn>
                  <a:cxn ang="0">
                    <a:pos x="43" y="26"/>
                  </a:cxn>
                  <a:cxn ang="0">
                    <a:pos x="42" y="29"/>
                  </a:cxn>
                  <a:cxn ang="0">
                    <a:pos x="36" y="36"/>
                  </a:cxn>
                  <a:cxn ang="0">
                    <a:pos x="26" y="40"/>
                  </a:cxn>
                  <a:cxn ang="0">
                    <a:pos x="19" y="40"/>
                  </a:cxn>
                  <a:cxn ang="0">
                    <a:pos x="9" y="36"/>
                  </a:cxn>
                  <a:cxn ang="0">
                    <a:pos x="3" y="29"/>
                  </a:cxn>
                  <a:cxn ang="0">
                    <a:pos x="2" y="26"/>
                  </a:cxn>
                  <a:cxn ang="0">
                    <a:pos x="0" y="19"/>
                  </a:cxn>
                  <a:cxn ang="0">
                    <a:pos x="3" y="8"/>
                  </a:cxn>
                  <a:cxn ang="0">
                    <a:pos x="9" y="3"/>
                  </a:cxn>
                  <a:cxn ang="0">
                    <a:pos x="19" y="0"/>
                  </a:cxn>
                </a:cxnLst>
                <a:rect l="0" t="0" r="r" b="b"/>
                <a:pathLst>
                  <a:path w="45" h="40">
                    <a:moveTo>
                      <a:pt x="19" y="0"/>
                    </a:moveTo>
                    <a:lnTo>
                      <a:pt x="26" y="0"/>
                    </a:lnTo>
                    <a:lnTo>
                      <a:pt x="36" y="3"/>
                    </a:lnTo>
                    <a:lnTo>
                      <a:pt x="42" y="8"/>
                    </a:lnTo>
                    <a:lnTo>
                      <a:pt x="45" y="19"/>
                    </a:lnTo>
                    <a:lnTo>
                      <a:pt x="43" y="26"/>
                    </a:lnTo>
                    <a:lnTo>
                      <a:pt x="42" y="29"/>
                    </a:lnTo>
                    <a:lnTo>
                      <a:pt x="36" y="36"/>
                    </a:lnTo>
                    <a:lnTo>
                      <a:pt x="26" y="40"/>
                    </a:lnTo>
                    <a:lnTo>
                      <a:pt x="19" y="40"/>
                    </a:lnTo>
                    <a:lnTo>
                      <a:pt x="9" y="36"/>
                    </a:lnTo>
                    <a:lnTo>
                      <a:pt x="3" y="29"/>
                    </a:lnTo>
                    <a:lnTo>
                      <a:pt x="2" y="26"/>
                    </a:lnTo>
                    <a:lnTo>
                      <a:pt x="0" y="19"/>
                    </a:lnTo>
                    <a:lnTo>
                      <a:pt x="3" y="8"/>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78" name="Freeform 384"/>
              <p:cNvSpPr>
                <a:spLocks/>
              </p:cNvSpPr>
              <p:nvPr/>
            </p:nvSpPr>
            <p:spPr bwMode="auto">
              <a:xfrm>
                <a:off x="3049" y="2097"/>
                <a:ext cx="39" cy="40"/>
              </a:xfrm>
              <a:custGeom>
                <a:avLst/>
                <a:gdLst/>
                <a:ahLst/>
                <a:cxnLst>
                  <a:cxn ang="0">
                    <a:pos x="20" y="0"/>
                  </a:cxn>
                  <a:cxn ang="0">
                    <a:pos x="30" y="4"/>
                  </a:cxn>
                  <a:cxn ang="0">
                    <a:pos x="37" y="11"/>
                  </a:cxn>
                  <a:cxn ang="0">
                    <a:pos x="39" y="19"/>
                  </a:cxn>
                  <a:cxn ang="0">
                    <a:pos x="37" y="30"/>
                  </a:cxn>
                  <a:cxn ang="0">
                    <a:pos x="30" y="37"/>
                  </a:cxn>
                  <a:cxn ang="0">
                    <a:pos x="20" y="40"/>
                  </a:cxn>
                  <a:cxn ang="0">
                    <a:pos x="9" y="37"/>
                  </a:cxn>
                  <a:cxn ang="0">
                    <a:pos x="2" y="30"/>
                  </a:cxn>
                  <a:cxn ang="0">
                    <a:pos x="0" y="19"/>
                  </a:cxn>
                  <a:cxn ang="0">
                    <a:pos x="2" y="11"/>
                  </a:cxn>
                  <a:cxn ang="0">
                    <a:pos x="9" y="4"/>
                  </a:cxn>
                  <a:cxn ang="0">
                    <a:pos x="20" y="0"/>
                  </a:cxn>
                </a:cxnLst>
                <a:rect l="0" t="0" r="r" b="b"/>
                <a:pathLst>
                  <a:path w="39" h="40">
                    <a:moveTo>
                      <a:pt x="20" y="0"/>
                    </a:moveTo>
                    <a:lnTo>
                      <a:pt x="30" y="4"/>
                    </a:lnTo>
                    <a:lnTo>
                      <a:pt x="37" y="11"/>
                    </a:lnTo>
                    <a:lnTo>
                      <a:pt x="39" y="19"/>
                    </a:lnTo>
                    <a:lnTo>
                      <a:pt x="37" y="30"/>
                    </a:lnTo>
                    <a:lnTo>
                      <a:pt x="30" y="37"/>
                    </a:lnTo>
                    <a:lnTo>
                      <a:pt x="20" y="40"/>
                    </a:lnTo>
                    <a:lnTo>
                      <a:pt x="9" y="37"/>
                    </a:lnTo>
                    <a:lnTo>
                      <a:pt x="2" y="30"/>
                    </a:lnTo>
                    <a:lnTo>
                      <a:pt x="0" y="19"/>
                    </a:lnTo>
                    <a:lnTo>
                      <a:pt x="2" y="11"/>
                    </a:lnTo>
                    <a:lnTo>
                      <a:pt x="9" y="4"/>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79" name="Freeform 385"/>
              <p:cNvSpPr>
                <a:spLocks/>
              </p:cNvSpPr>
              <p:nvPr/>
            </p:nvSpPr>
            <p:spPr bwMode="auto">
              <a:xfrm>
                <a:off x="3147" y="1994"/>
                <a:ext cx="314" cy="395"/>
              </a:xfrm>
              <a:custGeom>
                <a:avLst/>
                <a:gdLst/>
                <a:ahLst/>
                <a:cxnLst>
                  <a:cxn ang="0">
                    <a:pos x="142" y="0"/>
                  </a:cxn>
                  <a:cxn ang="0">
                    <a:pos x="152" y="17"/>
                  </a:cxn>
                  <a:cxn ang="0">
                    <a:pos x="183" y="59"/>
                  </a:cxn>
                  <a:cxn ang="0">
                    <a:pos x="203" y="82"/>
                  </a:cxn>
                  <a:cxn ang="0">
                    <a:pos x="222" y="107"/>
                  </a:cxn>
                  <a:cxn ang="0">
                    <a:pos x="243" y="133"/>
                  </a:cxn>
                  <a:cxn ang="0">
                    <a:pos x="262" y="157"/>
                  </a:cxn>
                  <a:cxn ang="0">
                    <a:pos x="279" y="184"/>
                  </a:cxn>
                  <a:cxn ang="0">
                    <a:pos x="293" y="210"/>
                  </a:cxn>
                  <a:cxn ang="0">
                    <a:pos x="306" y="236"/>
                  </a:cxn>
                  <a:cxn ang="0">
                    <a:pos x="313" y="261"/>
                  </a:cxn>
                  <a:cxn ang="0">
                    <a:pos x="314" y="285"/>
                  </a:cxn>
                  <a:cxn ang="0">
                    <a:pos x="309" y="308"/>
                  </a:cxn>
                  <a:cxn ang="0">
                    <a:pos x="299" y="329"/>
                  </a:cxn>
                  <a:cxn ang="0">
                    <a:pos x="281" y="350"/>
                  </a:cxn>
                  <a:cxn ang="0">
                    <a:pos x="253" y="367"/>
                  </a:cxn>
                  <a:cxn ang="0">
                    <a:pos x="217" y="383"/>
                  </a:cxn>
                  <a:cxn ang="0">
                    <a:pos x="182" y="392"/>
                  </a:cxn>
                  <a:cxn ang="0">
                    <a:pos x="147" y="395"/>
                  </a:cxn>
                  <a:cxn ang="0">
                    <a:pos x="114" y="392"/>
                  </a:cxn>
                  <a:cxn ang="0">
                    <a:pos x="84" y="381"/>
                  </a:cxn>
                  <a:cxn ang="0">
                    <a:pos x="56" y="369"/>
                  </a:cxn>
                  <a:cxn ang="0">
                    <a:pos x="33" y="350"/>
                  </a:cxn>
                  <a:cxn ang="0">
                    <a:pos x="16" y="327"/>
                  </a:cxn>
                  <a:cxn ang="0">
                    <a:pos x="4" y="303"/>
                  </a:cxn>
                  <a:cxn ang="0">
                    <a:pos x="0" y="275"/>
                  </a:cxn>
                  <a:cxn ang="0">
                    <a:pos x="5" y="243"/>
                  </a:cxn>
                  <a:cxn ang="0">
                    <a:pos x="19" y="212"/>
                  </a:cxn>
                  <a:cxn ang="0">
                    <a:pos x="49" y="164"/>
                  </a:cxn>
                  <a:cxn ang="0">
                    <a:pos x="80" y="121"/>
                  </a:cxn>
                  <a:cxn ang="0">
                    <a:pos x="108" y="75"/>
                  </a:cxn>
                  <a:cxn ang="0">
                    <a:pos x="135" y="26"/>
                  </a:cxn>
                  <a:cxn ang="0">
                    <a:pos x="142" y="0"/>
                  </a:cxn>
                </a:cxnLst>
                <a:rect l="0" t="0" r="r" b="b"/>
                <a:pathLst>
                  <a:path w="314" h="395">
                    <a:moveTo>
                      <a:pt x="142" y="0"/>
                    </a:moveTo>
                    <a:lnTo>
                      <a:pt x="152" y="17"/>
                    </a:lnTo>
                    <a:lnTo>
                      <a:pt x="183" y="59"/>
                    </a:lnTo>
                    <a:lnTo>
                      <a:pt x="203" y="82"/>
                    </a:lnTo>
                    <a:lnTo>
                      <a:pt x="222" y="107"/>
                    </a:lnTo>
                    <a:lnTo>
                      <a:pt x="243" y="133"/>
                    </a:lnTo>
                    <a:lnTo>
                      <a:pt x="262" y="157"/>
                    </a:lnTo>
                    <a:lnTo>
                      <a:pt x="279" y="184"/>
                    </a:lnTo>
                    <a:lnTo>
                      <a:pt x="293" y="210"/>
                    </a:lnTo>
                    <a:lnTo>
                      <a:pt x="306" y="236"/>
                    </a:lnTo>
                    <a:lnTo>
                      <a:pt x="313" y="261"/>
                    </a:lnTo>
                    <a:lnTo>
                      <a:pt x="314" y="285"/>
                    </a:lnTo>
                    <a:lnTo>
                      <a:pt x="309" y="308"/>
                    </a:lnTo>
                    <a:lnTo>
                      <a:pt x="299" y="329"/>
                    </a:lnTo>
                    <a:lnTo>
                      <a:pt x="281" y="350"/>
                    </a:lnTo>
                    <a:lnTo>
                      <a:pt x="253" y="367"/>
                    </a:lnTo>
                    <a:lnTo>
                      <a:pt x="217" y="383"/>
                    </a:lnTo>
                    <a:lnTo>
                      <a:pt x="182" y="392"/>
                    </a:lnTo>
                    <a:lnTo>
                      <a:pt x="147" y="395"/>
                    </a:lnTo>
                    <a:lnTo>
                      <a:pt x="114" y="392"/>
                    </a:lnTo>
                    <a:lnTo>
                      <a:pt x="84" y="381"/>
                    </a:lnTo>
                    <a:lnTo>
                      <a:pt x="56" y="369"/>
                    </a:lnTo>
                    <a:lnTo>
                      <a:pt x="33" y="350"/>
                    </a:lnTo>
                    <a:lnTo>
                      <a:pt x="16" y="327"/>
                    </a:lnTo>
                    <a:lnTo>
                      <a:pt x="4" y="303"/>
                    </a:lnTo>
                    <a:lnTo>
                      <a:pt x="0" y="275"/>
                    </a:lnTo>
                    <a:lnTo>
                      <a:pt x="5" y="243"/>
                    </a:lnTo>
                    <a:lnTo>
                      <a:pt x="19" y="212"/>
                    </a:lnTo>
                    <a:lnTo>
                      <a:pt x="49" y="164"/>
                    </a:lnTo>
                    <a:lnTo>
                      <a:pt x="80" y="121"/>
                    </a:lnTo>
                    <a:lnTo>
                      <a:pt x="108" y="75"/>
                    </a:lnTo>
                    <a:lnTo>
                      <a:pt x="135" y="26"/>
                    </a:lnTo>
                    <a:lnTo>
                      <a:pt x="142"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80" name="Freeform 386"/>
              <p:cNvSpPr>
                <a:spLocks noEditPoints="1"/>
              </p:cNvSpPr>
              <p:nvPr/>
            </p:nvSpPr>
            <p:spPr bwMode="auto">
              <a:xfrm>
                <a:off x="3130" y="1973"/>
                <a:ext cx="352" cy="434"/>
              </a:xfrm>
              <a:custGeom>
                <a:avLst/>
                <a:gdLst/>
                <a:ahLst/>
                <a:cxnLst>
                  <a:cxn ang="0">
                    <a:pos x="141" y="108"/>
                  </a:cxn>
                  <a:cxn ang="0">
                    <a:pos x="76" y="208"/>
                  </a:cxn>
                  <a:cxn ang="0">
                    <a:pos x="52" y="250"/>
                  </a:cxn>
                  <a:cxn ang="0">
                    <a:pos x="38" y="296"/>
                  </a:cxn>
                  <a:cxn ang="0">
                    <a:pos x="52" y="341"/>
                  </a:cxn>
                  <a:cxn ang="0">
                    <a:pos x="96" y="379"/>
                  </a:cxn>
                  <a:cxn ang="0">
                    <a:pos x="155" y="395"/>
                  </a:cxn>
                  <a:cxn ang="0">
                    <a:pos x="216" y="390"/>
                  </a:cxn>
                  <a:cxn ang="0">
                    <a:pos x="272" y="365"/>
                  </a:cxn>
                  <a:cxn ang="0">
                    <a:pos x="305" y="327"/>
                  </a:cxn>
                  <a:cxn ang="0">
                    <a:pos x="309" y="282"/>
                  </a:cxn>
                  <a:cxn ang="0">
                    <a:pos x="291" y="238"/>
                  </a:cxn>
                  <a:cxn ang="0">
                    <a:pos x="267" y="196"/>
                  </a:cxn>
                  <a:cxn ang="0">
                    <a:pos x="225" y="142"/>
                  </a:cxn>
                  <a:cxn ang="0">
                    <a:pos x="165" y="70"/>
                  </a:cxn>
                  <a:cxn ang="0">
                    <a:pos x="157" y="0"/>
                  </a:cxn>
                  <a:cxn ang="0">
                    <a:pos x="174" y="10"/>
                  </a:cxn>
                  <a:cxn ang="0">
                    <a:pos x="204" y="52"/>
                  </a:cxn>
                  <a:cxn ang="0">
                    <a:pos x="242" y="101"/>
                  </a:cxn>
                  <a:cxn ang="0">
                    <a:pos x="284" y="156"/>
                  </a:cxn>
                  <a:cxn ang="0">
                    <a:pos x="321" y="213"/>
                  </a:cxn>
                  <a:cxn ang="0">
                    <a:pos x="345" y="268"/>
                  </a:cxn>
                  <a:cxn ang="0">
                    <a:pos x="352" y="322"/>
                  </a:cxn>
                  <a:cxn ang="0">
                    <a:pos x="331" y="369"/>
                  </a:cxn>
                  <a:cxn ang="0">
                    <a:pos x="275" y="409"/>
                  </a:cxn>
                  <a:cxn ang="0">
                    <a:pos x="221" y="427"/>
                  </a:cxn>
                  <a:cxn ang="0">
                    <a:pos x="160" y="434"/>
                  </a:cxn>
                  <a:cxn ang="0">
                    <a:pos x="101" y="427"/>
                  </a:cxn>
                  <a:cxn ang="0">
                    <a:pos x="50" y="400"/>
                  </a:cxn>
                  <a:cxn ang="0">
                    <a:pos x="12" y="353"/>
                  </a:cxn>
                  <a:cxn ang="0">
                    <a:pos x="0" y="287"/>
                  </a:cxn>
                  <a:cxn ang="0">
                    <a:pos x="19" y="222"/>
                  </a:cxn>
                  <a:cxn ang="0">
                    <a:pos x="80" y="131"/>
                  </a:cxn>
                  <a:cxn ang="0">
                    <a:pos x="134" y="37"/>
                  </a:cxn>
                  <a:cxn ang="0">
                    <a:pos x="138" y="21"/>
                  </a:cxn>
                  <a:cxn ang="0">
                    <a:pos x="148" y="3"/>
                  </a:cxn>
                </a:cxnLst>
                <a:rect l="0" t="0" r="r" b="b"/>
                <a:pathLst>
                  <a:path w="352" h="434">
                    <a:moveTo>
                      <a:pt x="164" y="66"/>
                    </a:moveTo>
                    <a:lnTo>
                      <a:pt x="141" y="108"/>
                    </a:lnTo>
                    <a:lnTo>
                      <a:pt x="108" y="157"/>
                    </a:lnTo>
                    <a:lnTo>
                      <a:pt x="76" y="208"/>
                    </a:lnTo>
                    <a:lnTo>
                      <a:pt x="64" y="227"/>
                    </a:lnTo>
                    <a:lnTo>
                      <a:pt x="52" y="250"/>
                    </a:lnTo>
                    <a:lnTo>
                      <a:pt x="43" y="273"/>
                    </a:lnTo>
                    <a:lnTo>
                      <a:pt x="38" y="296"/>
                    </a:lnTo>
                    <a:lnTo>
                      <a:pt x="42" y="318"/>
                    </a:lnTo>
                    <a:lnTo>
                      <a:pt x="52" y="341"/>
                    </a:lnTo>
                    <a:lnTo>
                      <a:pt x="71" y="362"/>
                    </a:lnTo>
                    <a:lnTo>
                      <a:pt x="96" y="379"/>
                    </a:lnTo>
                    <a:lnTo>
                      <a:pt x="124" y="390"/>
                    </a:lnTo>
                    <a:lnTo>
                      <a:pt x="155" y="395"/>
                    </a:lnTo>
                    <a:lnTo>
                      <a:pt x="185" y="395"/>
                    </a:lnTo>
                    <a:lnTo>
                      <a:pt x="216" y="390"/>
                    </a:lnTo>
                    <a:lnTo>
                      <a:pt x="246" y="381"/>
                    </a:lnTo>
                    <a:lnTo>
                      <a:pt x="272" y="365"/>
                    </a:lnTo>
                    <a:lnTo>
                      <a:pt x="293" y="346"/>
                    </a:lnTo>
                    <a:lnTo>
                      <a:pt x="305" y="327"/>
                    </a:lnTo>
                    <a:lnTo>
                      <a:pt x="310" y="304"/>
                    </a:lnTo>
                    <a:lnTo>
                      <a:pt x="309" y="282"/>
                    </a:lnTo>
                    <a:lnTo>
                      <a:pt x="302" y="261"/>
                    </a:lnTo>
                    <a:lnTo>
                      <a:pt x="291" y="238"/>
                    </a:lnTo>
                    <a:lnTo>
                      <a:pt x="279" y="215"/>
                    </a:lnTo>
                    <a:lnTo>
                      <a:pt x="267" y="196"/>
                    </a:lnTo>
                    <a:lnTo>
                      <a:pt x="253" y="178"/>
                    </a:lnTo>
                    <a:lnTo>
                      <a:pt x="225" y="142"/>
                    </a:lnTo>
                    <a:lnTo>
                      <a:pt x="195" y="107"/>
                    </a:lnTo>
                    <a:lnTo>
                      <a:pt x="165" y="70"/>
                    </a:lnTo>
                    <a:lnTo>
                      <a:pt x="164" y="66"/>
                    </a:lnTo>
                    <a:close/>
                    <a:moveTo>
                      <a:pt x="157" y="0"/>
                    </a:moveTo>
                    <a:lnTo>
                      <a:pt x="167" y="2"/>
                    </a:lnTo>
                    <a:lnTo>
                      <a:pt x="174" y="10"/>
                    </a:lnTo>
                    <a:lnTo>
                      <a:pt x="186" y="31"/>
                    </a:lnTo>
                    <a:lnTo>
                      <a:pt x="204" y="52"/>
                    </a:lnTo>
                    <a:lnTo>
                      <a:pt x="221" y="77"/>
                    </a:lnTo>
                    <a:lnTo>
                      <a:pt x="242" y="101"/>
                    </a:lnTo>
                    <a:lnTo>
                      <a:pt x="263" y="129"/>
                    </a:lnTo>
                    <a:lnTo>
                      <a:pt x="284" y="156"/>
                    </a:lnTo>
                    <a:lnTo>
                      <a:pt x="303" y="184"/>
                    </a:lnTo>
                    <a:lnTo>
                      <a:pt x="321" y="213"/>
                    </a:lnTo>
                    <a:lnTo>
                      <a:pt x="335" y="241"/>
                    </a:lnTo>
                    <a:lnTo>
                      <a:pt x="345" y="268"/>
                    </a:lnTo>
                    <a:lnTo>
                      <a:pt x="352" y="296"/>
                    </a:lnTo>
                    <a:lnTo>
                      <a:pt x="352" y="322"/>
                    </a:lnTo>
                    <a:lnTo>
                      <a:pt x="345" y="346"/>
                    </a:lnTo>
                    <a:lnTo>
                      <a:pt x="331" y="369"/>
                    </a:lnTo>
                    <a:lnTo>
                      <a:pt x="307" y="390"/>
                    </a:lnTo>
                    <a:lnTo>
                      <a:pt x="275" y="409"/>
                    </a:lnTo>
                    <a:lnTo>
                      <a:pt x="249" y="420"/>
                    </a:lnTo>
                    <a:lnTo>
                      <a:pt x="221" y="427"/>
                    </a:lnTo>
                    <a:lnTo>
                      <a:pt x="192" y="432"/>
                    </a:lnTo>
                    <a:lnTo>
                      <a:pt x="160" y="434"/>
                    </a:lnTo>
                    <a:lnTo>
                      <a:pt x="131" y="432"/>
                    </a:lnTo>
                    <a:lnTo>
                      <a:pt x="101" y="427"/>
                    </a:lnTo>
                    <a:lnTo>
                      <a:pt x="75" y="416"/>
                    </a:lnTo>
                    <a:lnTo>
                      <a:pt x="50" y="400"/>
                    </a:lnTo>
                    <a:lnTo>
                      <a:pt x="29" y="379"/>
                    </a:lnTo>
                    <a:lnTo>
                      <a:pt x="12" y="353"/>
                    </a:lnTo>
                    <a:lnTo>
                      <a:pt x="1" y="320"/>
                    </a:lnTo>
                    <a:lnTo>
                      <a:pt x="0" y="287"/>
                    </a:lnTo>
                    <a:lnTo>
                      <a:pt x="5" y="254"/>
                    </a:lnTo>
                    <a:lnTo>
                      <a:pt x="19" y="222"/>
                    </a:lnTo>
                    <a:lnTo>
                      <a:pt x="49" y="177"/>
                    </a:lnTo>
                    <a:lnTo>
                      <a:pt x="80" y="131"/>
                    </a:lnTo>
                    <a:lnTo>
                      <a:pt x="108" y="86"/>
                    </a:lnTo>
                    <a:lnTo>
                      <a:pt x="134" y="37"/>
                    </a:lnTo>
                    <a:lnTo>
                      <a:pt x="141" y="30"/>
                    </a:lnTo>
                    <a:lnTo>
                      <a:pt x="138" y="21"/>
                    </a:lnTo>
                    <a:lnTo>
                      <a:pt x="141" y="10"/>
                    </a:lnTo>
                    <a:lnTo>
                      <a:pt x="148" y="3"/>
                    </a:lnTo>
                    <a:lnTo>
                      <a:pt x="15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81" name="Freeform 387"/>
              <p:cNvSpPr>
                <a:spLocks/>
              </p:cNvSpPr>
              <p:nvPr/>
            </p:nvSpPr>
            <p:spPr bwMode="auto">
              <a:xfrm>
                <a:off x="3217" y="2141"/>
                <a:ext cx="45" cy="40"/>
              </a:xfrm>
              <a:custGeom>
                <a:avLst/>
                <a:gdLst/>
                <a:ahLst/>
                <a:cxnLst>
                  <a:cxn ang="0">
                    <a:pos x="19" y="0"/>
                  </a:cxn>
                  <a:cxn ang="0">
                    <a:pos x="26" y="0"/>
                  </a:cxn>
                  <a:cxn ang="0">
                    <a:pos x="37" y="3"/>
                  </a:cxn>
                  <a:cxn ang="0">
                    <a:pos x="42" y="9"/>
                  </a:cxn>
                  <a:cxn ang="0">
                    <a:pos x="45" y="19"/>
                  </a:cxn>
                  <a:cxn ang="0">
                    <a:pos x="44" y="26"/>
                  </a:cxn>
                  <a:cxn ang="0">
                    <a:pos x="42" y="31"/>
                  </a:cxn>
                  <a:cxn ang="0">
                    <a:pos x="37" y="37"/>
                  </a:cxn>
                  <a:cxn ang="0">
                    <a:pos x="26" y="40"/>
                  </a:cxn>
                  <a:cxn ang="0">
                    <a:pos x="19" y="40"/>
                  </a:cxn>
                  <a:cxn ang="0">
                    <a:pos x="9" y="37"/>
                  </a:cxn>
                  <a:cxn ang="0">
                    <a:pos x="3" y="31"/>
                  </a:cxn>
                  <a:cxn ang="0">
                    <a:pos x="2" y="26"/>
                  </a:cxn>
                  <a:cxn ang="0">
                    <a:pos x="0" y="19"/>
                  </a:cxn>
                  <a:cxn ang="0">
                    <a:pos x="3" y="9"/>
                  </a:cxn>
                  <a:cxn ang="0">
                    <a:pos x="9" y="3"/>
                  </a:cxn>
                  <a:cxn ang="0">
                    <a:pos x="19" y="0"/>
                  </a:cxn>
                </a:cxnLst>
                <a:rect l="0" t="0" r="r" b="b"/>
                <a:pathLst>
                  <a:path w="45" h="40">
                    <a:moveTo>
                      <a:pt x="19" y="0"/>
                    </a:moveTo>
                    <a:lnTo>
                      <a:pt x="26" y="0"/>
                    </a:lnTo>
                    <a:lnTo>
                      <a:pt x="37" y="3"/>
                    </a:lnTo>
                    <a:lnTo>
                      <a:pt x="42" y="9"/>
                    </a:lnTo>
                    <a:lnTo>
                      <a:pt x="45" y="19"/>
                    </a:lnTo>
                    <a:lnTo>
                      <a:pt x="44" y="26"/>
                    </a:lnTo>
                    <a:lnTo>
                      <a:pt x="42" y="31"/>
                    </a:lnTo>
                    <a:lnTo>
                      <a:pt x="37" y="37"/>
                    </a:lnTo>
                    <a:lnTo>
                      <a:pt x="26" y="40"/>
                    </a:lnTo>
                    <a:lnTo>
                      <a:pt x="19" y="40"/>
                    </a:lnTo>
                    <a:lnTo>
                      <a:pt x="9" y="37"/>
                    </a:lnTo>
                    <a:lnTo>
                      <a:pt x="3" y="31"/>
                    </a:lnTo>
                    <a:lnTo>
                      <a:pt x="2" y="26"/>
                    </a:lnTo>
                    <a:lnTo>
                      <a:pt x="0" y="19"/>
                    </a:lnTo>
                    <a:lnTo>
                      <a:pt x="3" y="9"/>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82" name="Freeform 388"/>
              <p:cNvSpPr>
                <a:spLocks/>
              </p:cNvSpPr>
              <p:nvPr/>
            </p:nvSpPr>
            <p:spPr bwMode="auto">
              <a:xfrm>
                <a:off x="3269" y="2158"/>
                <a:ext cx="39" cy="42"/>
              </a:xfrm>
              <a:custGeom>
                <a:avLst/>
                <a:gdLst/>
                <a:ahLst/>
                <a:cxnLst>
                  <a:cxn ang="0">
                    <a:pos x="20" y="0"/>
                  </a:cxn>
                  <a:cxn ang="0">
                    <a:pos x="30" y="4"/>
                  </a:cxn>
                  <a:cxn ang="0">
                    <a:pos x="35" y="11"/>
                  </a:cxn>
                  <a:cxn ang="0">
                    <a:pos x="39" y="21"/>
                  </a:cxn>
                  <a:cxn ang="0">
                    <a:pos x="35" y="32"/>
                  </a:cxn>
                  <a:cxn ang="0">
                    <a:pos x="30" y="39"/>
                  </a:cxn>
                  <a:cxn ang="0">
                    <a:pos x="20" y="42"/>
                  </a:cxn>
                  <a:cxn ang="0">
                    <a:pos x="9" y="39"/>
                  </a:cxn>
                  <a:cxn ang="0">
                    <a:pos x="2" y="32"/>
                  </a:cxn>
                  <a:cxn ang="0">
                    <a:pos x="0" y="21"/>
                  </a:cxn>
                  <a:cxn ang="0">
                    <a:pos x="2" y="11"/>
                  </a:cxn>
                  <a:cxn ang="0">
                    <a:pos x="9" y="4"/>
                  </a:cxn>
                  <a:cxn ang="0">
                    <a:pos x="20" y="0"/>
                  </a:cxn>
                </a:cxnLst>
                <a:rect l="0" t="0" r="r" b="b"/>
                <a:pathLst>
                  <a:path w="39" h="42">
                    <a:moveTo>
                      <a:pt x="20" y="0"/>
                    </a:moveTo>
                    <a:lnTo>
                      <a:pt x="30" y="4"/>
                    </a:lnTo>
                    <a:lnTo>
                      <a:pt x="35" y="11"/>
                    </a:lnTo>
                    <a:lnTo>
                      <a:pt x="39" y="21"/>
                    </a:lnTo>
                    <a:lnTo>
                      <a:pt x="35" y="32"/>
                    </a:lnTo>
                    <a:lnTo>
                      <a:pt x="30" y="39"/>
                    </a:lnTo>
                    <a:lnTo>
                      <a:pt x="20" y="42"/>
                    </a:lnTo>
                    <a:lnTo>
                      <a:pt x="9" y="39"/>
                    </a:lnTo>
                    <a:lnTo>
                      <a:pt x="2" y="32"/>
                    </a:lnTo>
                    <a:lnTo>
                      <a:pt x="0" y="21"/>
                    </a:lnTo>
                    <a:lnTo>
                      <a:pt x="2" y="11"/>
                    </a:lnTo>
                    <a:lnTo>
                      <a:pt x="9" y="4"/>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83" name="Freeform 389"/>
              <p:cNvSpPr>
                <a:spLocks/>
              </p:cNvSpPr>
              <p:nvPr/>
            </p:nvSpPr>
            <p:spPr bwMode="auto">
              <a:xfrm>
                <a:off x="3327" y="2134"/>
                <a:ext cx="37" cy="40"/>
              </a:xfrm>
              <a:custGeom>
                <a:avLst/>
                <a:gdLst/>
                <a:ahLst/>
                <a:cxnLst>
                  <a:cxn ang="0">
                    <a:pos x="17" y="0"/>
                  </a:cxn>
                  <a:cxn ang="0">
                    <a:pos x="28" y="3"/>
                  </a:cxn>
                  <a:cxn ang="0">
                    <a:pos x="35" y="10"/>
                  </a:cxn>
                  <a:cxn ang="0">
                    <a:pos x="37" y="19"/>
                  </a:cxn>
                  <a:cxn ang="0">
                    <a:pos x="35" y="30"/>
                  </a:cxn>
                  <a:cxn ang="0">
                    <a:pos x="28" y="37"/>
                  </a:cxn>
                  <a:cxn ang="0">
                    <a:pos x="17" y="40"/>
                  </a:cxn>
                  <a:cxn ang="0">
                    <a:pos x="7" y="37"/>
                  </a:cxn>
                  <a:cxn ang="0">
                    <a:pos x="2" y="30"/>
                  </a:cxn>
                  <a:cxn ang="0">
                    <a:pos x="0" y="19"/>
                  </a:cxn>
                  <a:cxn ang="0">
                    <a:pos x="2" y="10"/>
                  </a:cxn>
                  <a:cxn ang="0">
                    <a:pos x="7" y="3"/>
                  </a:cxn>
                  <a:cxn ang="0">
                    <a:pos x="17" y="0"/>
                  </a:cxn>
                </a:cxnLst>
                <a:rect l="0" t="0" r="r" b="b"/>
                <a:pathLst>
                  <a:path w="37" h="40">
                    <a:moveTo>
                      <a:pt x="17" y="0"/>
                    </a:moveTo>
                    <a:lnTo>
                      <a:pt x="28" y="3"/>
                    </a:lnTo>
                    <a:lnTo>
                      <a:pt x="35" y="10"/>
                    </a:lnTo>
                    <a:lnTo>
                      <a:pt x="37" y="19"/>
                    </a:lnTo>
                    <a:lnTo>
                      <a:pt x="35" y="30"/>
                    </a:lnTo>
                    <a:lnTo>
                      <a:pt x="28" y="37"/>
                    </a:lnTo>
                    <a:lnTo>
                      <a:pt x="17" y="40"/>
                    </a:lnTo>
                    <a:lnTo>
                      <a:pt x="7" y="37"/>
                    </a:lnTo>
                    <a:lnTo>
                      <a:pt x="2" y="30"/>
                    </a:lnTo>
                    <a:lnTo>
                      <a:pt x="0" y="19"/>
                    </a:lnTo>
                    <a:lnTo>
                      <a:pt x="2" y="10"/>
                    </a:lnTo>
                    <a:lnTo>
                      <a:pt x="7" y="3"/>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84" name="Freeform 390"/>
              <p:cNvSpPr>
                <a:spLocks/>
              </p:cNvSpPr>
              <p:nvPr/>
            </p:nvSpPr>
            <p:spPr bwMode="auto">
              <a:xfrm>
                <a:off x="3199" y="2192"/>
                <a:ext cx="37" cy="40"/>
              </a:xfrm>
              <a:custGeom>
                <a:avLst/>
                <a:gdLst/>
                <a:ahLst/>
                <a:cxnLst>
                  <a:cxn ang="0">
                    <a:pos x="18" y="0"/>
                  </a:cxn>
                  <a:cxn ang="0">
                    <a:pos x="28" y="3"/>
                  </a:cxn>
                  <a:cxn ang="0">
                    <a:pos x="35" y="10"/>
                  </a:cxn>
                  <a:cxn ang="0">
                    <a:pos x="37" y="21"/>
                  </a:cxn>
                  <a:cxn ang="0">
                    <a:pos x="35" y="29"/>
                  </a:cxn>
                  <a:cxn ang="0">
                    <a:pos x="28" y="36"/>
                  </a:cxn>
                  <a:cxn ang="0">
                    <a:pos x="18" y="40"/>
                  </a:cxn>
                  <a:cxn ang="0">
                    <a:pos x="7" y="36"/>
                  </a:cxn>
                  <a:cxn ang="0">
                    <a:pos x="2" y="29"/>
                  </a:cxn>
                  <a:cxn ang="0">
                    <a:pos x="0" y="21"/>
                  </a:cxn>
                  <a:cxn ang="0">
                    <a:pos x="2" y="10"/>
                  </a:cxn>
                  <a:cxn ang="0">
                    <a:pos x="7" y="3"/>
                  </a:cxn>
                  <a:cxn ang="0">
                    <a:pos x="18" y="0"/>
                  </a:cxn>
                </a:cxnLst>
                <a:rect l="0" t="0" r="r" b="b"/>
                <a:pathLst>
                  <a:path w="37" h="40">
                    <a:moveTo>
                      <a:pt x="18" y="0"/>
                    </a:moveTo>
                    <a:lnTo>
                      <a:pt x="28" y="3"/>
                    </a:lnTo>
                    <a:lnTo>
                      <a:pt x="35" y="10"/>
                    </a:lnTo>
                    <a:lnTo>
                      <a:pt x="37" y="21"/>
                    </a:lnTo>
                    <a:lnTo>
                      <a:pt x="35" y="29"/>
                    </a:lnTo>
                    <a:lnTo>
                      <a:pt x="28" y="36"/>
                    </a:lnTo>
                    <a:lnTo>
                      <a:pt x="18" y="40"/>
                    </a:lnTo>
                    <a:lnTo>
                      <a:pt x="7" y="36"/>
                    </a:lnTo>
                    <a:lnTo>
                      <a:pt x="2" y="29"/>
                    </a:lnTo>
                    <a:lnTo>
                      <a:pt x="0" y="21"/>
                    </a:lnTo>
                    <a:lnTo>
                      <a:pt x="2" y="10"/>
                    </a:lnTo>
                    <a:lnTo>
                      <a:pt x="7" y="3"/>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85" name="Freeform 391"/>
              <p:cNvSpPr>
                <a:spLocks/>
              </p:cNvSpPr>
              <p:nvPr/>
            </p:nvSpPr>
            <p:spPr bwMode="auto">
              <a:xfrm>
                <a:off x="3261" y="2083"/>
                <a:ext cx="47" cy="40"/>
              </a:xfrm>
              <a:custGeom>
                <a:avLst/>
                <a:gdLst/>
                <a:ahLst/>
                <a:cxnLst>
                  <a:cxn ang="0">
                    <a:pos x="21" y="0"/>
                  </a:cxn>
                  <a:cxn ang="0">
                    <a:pos x="28" y="0"/>
                  </a:cxn>
                  <a:cxn ang="0">
                    <a:pos x="38" y="4"/>
                  </a:cxn>
                  <a:cxn ang="0">
                    <a:pos x="43" y="9"/>
                  </a:cxn>
                  <a:cxn ang="0">
                    <a:pos x="47" y="19"/>
                  </a:cxn>
                  <a:cxn ang="0">
                    <a:pos x="45" y="26"/>
                  </a:cxn>
                  <a:cxn ang="0">
                    <a:pos x="43" y="32"/>
                  </a:cxn>
                  <a:cxn ang="0">
                    <a:pos x="38" y="37"/>
                  </a:cxn>
                  <a:cxn ang="0">
                    <a:pos x="28" y="40"/>
                  </a:cxn>
                  <a:cxn ang="0">
                    <a:pos x="21" y="40"/>
                  </a:cxn>
                  <a:cxn ang="0">
                    <a:pos x="14" y="39"/>
                  </a:cxn>
                  <a:cxn ang="0">
                    <a:pos x="8" y="37"/>
                  </a:cxn>
                  <a:cxn ang="0">
                    <a:pos x="3" y="32"/>
                  </a:cxn>
                  <a:cxn ang="0">
                    <a:pos x="1" y="26"/>
                  </a:cxn>
                  <a:cxn ang="0">
                    <a:pos x="0" y="19"/>
                  </a:cxn>
                  <a:cxn ang="0">
                    <a:pos x="3" y="9"/>
                  </a:cxn>
                  <a:cxn ang="0">
                    <a:pos x="8" y="4"/>
                  </a:cxn>
                  <a:cxn ang="0">
                    <a:pos x="14" y="2"/>
                  </a:cxn>
                  <a:cxn ang="0">
                    <a:pos x="21" y="0"/>
                  </a:cxn>
                </a:cxnLst>
                <a:rect l="0" t="0" r="r" b="b"/>
                <a:pathLst>
                  <a:path w="47" h="40">
                    <a:moveTo>
                      <a:pt x="21" y="0"/>
                    </a:moveTo>
                    <a:lnTo>
                      <a:pt x="28" y="0"/>
                    </a:lnTo>
                    <a:lnTo>
                      <a:pt x="38" y="4"/>
                    </a:lnTo>
                    <a:lnTo>
                      <a:pt x="43" y="9"/>
                    </a:lnTo>
                    <a:lnTo>
                      <a:pt x="47" y="19"/>
                    </a:lnTo>
                    <a:lnTo>
                      <a:pt x="45" y="26"/>
                    </a:lnTo>
                    <a:lnTo>
                      <a:pt x="43" y="32"/>
                    </a:lnTo>
                    <a:lnTo>
                      <a:pt x="38" y="37"/>
                    </a:lnTo>
                    <a:lnTo>
                      <a:pt x="28" y="40"/>
                    </a:lnTo>
                    <a:lnTo>
                      <a:pt x="21" y="40"/>
                    </a:lnTo>
                    <a:lnTo>
                      <a:pt x="14" y="39"/>
                    </a:lnTo>
                    <a:lnTo>
                      <a:pt x="8" y="37"/>
                    </a:lnTo>
                    <a:lnTo>
                      <a:pt x="3" y="32"/>
                    </a:lnTo>
                    <a:lnTo>
                      <a:pt x="1" y="26"/>
                    </a:lnTo>
                    <a:lnTo>
                      <a:pt x="0" y="19"/>
                    </a:lnTo>
                    <a:lnTo>
                      <a:pt x="3" y="9"/>
                    </a:lnTo>
                    <a:lnTo>
                      <a:pt x="8" y="4"/>
                    </a:lnTo>
                    <a:lnTo>
                      <a:pt x="14" y="2"/>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86" name="Freeform 392"/>
              <p:cNvSpPr>
                <a:spLocks/>
              </p:cNvSpPr>
              <p:nvPr/>
            </p:nvSpPr>
            <p:spPr bwMode="auto">
              <a:xfrm>
                <a:off x="3275" y="2216"/>
                <a:ext cx="45" cy="42"/>
              </a:xfrm>
              <a:custGeom>
                <a:avLst/>
                <a:gdLst/>
                <a:ahLst/>
                <a:cxnLst>
                  <a:cxn ang="0">
                    <a:pos x="19" y="0"/>
                  </a:cxn>
                  <a:cxn ang="0">
                    <a:pos x="26" y="0"/>
                  </a:cxn>
                  <a:cxn ang="0">
                    <a:pos x="36" y="4"/>
                  </a:cxn>
                  <a:cxn ang="0">
                    <a:pos x="41" y="9"/>
                  </a:cxn>
                  <a:cxn ang="0">
                    <a:pos x="43" y="14"/>
                  </a:cxn>
                  <a:cxn ang="0">
                    <a:pos x="45" y="21"/>
                  </a:cxn>
                  <a:cxn ang="0">
                    <a:pos x="43" y="28"/>
                  </a:cxn>
                  <a:cxn ang="0">
                    <a:pos x="41" y="33"/>
                  </a:cxn>
                  <a:cxn ang="0">
                    <a:pos x="36" y="39"/>
                  </a:cxn>
                  <a:cxn ang="0">
                    <a:pos x="26" y="42"/>
                  </a:cxn>
                  <a:cxn ang="0">
                    <a:pos x="19" y="42"/>
                  </a:cxn>
                  <a:cxn ang="0">
                    <a:pos x="8" y="39"/>
                  </a:cxn>
                  <a:cxn ang="0">
                    <a:pos x="3" y="33"/>
                  </a:cxn>
                  <a:cxn ang="0">
                    <a:pos x="1" y="28"/>
                  </a:cxn>
                  <a:cxn ang="0">
                    <a:pos x="0" y="21"/>
                  </a:cxn>
                  <a:cxn ang="0">
                    <a:pos x="1" y="14"/>
                  </a:cxn>
                  <a:cxn ang="0">
                    <a:pos x="3" y="9"/>
                  </a:cxn>
                  <a:cxn ang="0">
                    <a:pos x="8" y="4"/>
                  </a:cxn>
                  <a:cxn ang="0">
                    <a:pos x="19" y="0"/>
                  </a:cxn>
                </a:cxnLst>
                <a:rect l="0" t="0" r="r" b="b"/>
                <a:pathLst>
                  <a:path w="45" h="42">
                    <a:moveTo>
                      <a:pt x="19" y="0"/>
                    </a:moveTo>
                    <a:lnTo>
                      <a:pt x="26" y="0"/>
                    </a:lnTo>
                    <a:lnTo>
                      <a:pt x="36" y="4"/>
                    </a:lnTo>
                    <a:lnTo>
                      <a:pt x="41" y="9"/>
                    </a:lnTo>
                    <a:lnTo>
                      <a:pt x="43" y="14"/>
                    </a:lnTo>
                    <a:lnTo>
                      <a:pt x="45" y="21"/>
                    </a:lnTo>
                    <a:lnTo>
                      <a:pt x="43" y="28"/>
                    </a:lnTo>
                    <a:lnTo>
                      <a:pt x="41" y="33"/>
                    </a:lnTo>
                    <a:lnTo>
                      <a:pt x="36" y="39"/>
                    </a:lnTo>
                    <a:lnTo>
                      <a:pt x="26" y="42"/>
                    </a:lnTo>
                    <a:lnTo>
                      <a:pt x="19" y="42"/>
                    </a:lnTo>
                    <a:lnTo>
                      <a:pt x="8" y="39"/>
                    </a:lnTo>
                    <a:lnTo>
                      <a:pt x="3" y="33"/>
                    </a:lnTo>
                    <a:lnTo>
                      <a:pt x="1" y="28"/>
                    </a:lnTo>
                    <a:lnTo>
                      <a:pt x="0" y="21"/>
                    </a:lnTo>
                    <a:lnTo>
                      <a:pt x="1" y="14"/>
                    </a:lnTo>
                    <a:lnTo>
                      <a:pt x="3" y="9"/>
                    </a:lnTo>
                    <a:lnTo>
                      <a:pt x="8"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87" name="Freeform 393"/>
              <p:cNvSpPr>
                <a:spLocks/>
              </p:cNvSpPr>
              <p:nvPr/>
            </p:nvSpPr>
            <p:spPr bwMode="auto">
              <a:xfrm>
                <a:off x="3339" y="2185"/>
                <a:ext cx="39" cy="40"/>
              </a:xfrm>
              <a:custGeom>
                <a:avLst/>
                <a:gdLst/>
                <a:ahLst/>
                <a:cxnLst>
                  <a:cxn ang="0">
                    <a:pos x="19" y="0"/>
                  </a:cxn>
                  <a:cxn ang="0">
                    <a:pos x="30" y="3"/>
                  </a:cxn>
                  <a:cxn ang="0">
                    <a:pos x="37" y="10"/>
                  </a:cxn>
                  <a:cxn ang="0">
                    <a:pos x="39" y="21"/>
                  </a:cxn>
                  <a:cxn ang="0">
                    <a:pos x="37" y="29"/>
                  </a:cxn>
                  <a:cxn ang="0">
                    <a:pos x="30" y="36"/>
                  </a:cxn>
                  <a:cxn ang="0">
                    <a:pos x="19" y="40"/>
                  </a:cxn>
                  <a:cxn ang="0">
                    <a:pos x="9" y="36"/>
                  </a:cxn>
                  <a:cxn ang="0">
                    <a:pos x="2" y="29"/>
                  </a:cxn>
                  <a:cxn ang="0">
                    <a:pos x="0" y="21"/>
                  </a:cxn>
                  <a:cxn ang="0">
                    <a:pos x="2" y="10"/>
                  </a:cxn>
                  <a:cxn ang="0">
                    <a:pos x="9" y="3"/>
                  </a:cxn>
                  <a:cxn ang="0">
                    <a:pos x="19" y="0"/>
                  </a:cxn>
                </a:cxnLst>
                <a:rect l="0" t="0" r="r" b="b"/>
                <a:pathLst>
                  <a:path w="39" h="40">
                    <a:moveTo>
                      <a:pt x="19" y="0"/>
                    </a:moveTo>
                    <a:lnTo>
                      <a:pt x="30" y="3"/>
                    </a:lnTo>
                    <a:lnTo>
                      <a:pt x="37" y="10"/>
                    </a:lnTo>
                    <a:lnTo>
                      <a:pt x="39" y="21"/>
                    </a:lnTo>
                    <a:lnTo>
                      <a:pt x="37" y="29"/>
                    </a:lnTo>
                    <a:lnTo>
                      <a:pt x="30" y="36"/>
                    </a:lnTo>
                    <a:lnTo>
                      <a:pt x="19" y="40"/>
                    </a:lnTo>
                    <a:lnTo>
                      <a:pt x="9" y="36"/>
                    </a:lnTo>
                    <a:lnTo>
                      <a:pt x="2" y="29"/>
                    </a:lnTo>
                    <a:lnTo>
                      <a:pt x="0" y="21"/>
                    </a:lnTo>
                    <a:lnTo>
                      <a:pt x="2" y="10"/>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88" name="Freeform 394"/>
              <p:cNvSpPr>
                <a:spLocks/>
              </p:cNvSpPr>
              <p:nvPr/>
            </p:nvSpPr>
            <p:spPr bwMode="auto">
              <a:xfrm>
                <a:off x="2713" y="2148"/>
                <a:ext cx="314" cy="393"/>
              </a:xfrm>
              <a:custGeom>
                <a:avLst/>
                <a:gdLst/>
                <a:ahLst/>
                <a:cxnLst>
                  <a:cxn ang="0">
                    <a:pos x="141" y="0"/>
                  </a:cxn>
                  <a:cxn ang="0">
                    <a:pos x="151" y="17"/>
                  </a:cxn>
                  <a:cxn ang="0">
                    <a:pos x="165" y="38"/>
                  </a:cxn>
                  <a:cxn ang="0">
                    <a:pos x="183" y="59"/>
                  </a:cxn>
                  <a:cxn ang="0">
                    <a:pos x="202" y="82"/>
                  </a:cxn>
                  <a:cxn ang="0">
                    <a:pos x="223" y="107"/>
                  </a:cxn>
                  <a:cxn ang="0">
                    <a:pos x="242" y="131"/>
                  </a:cxn>
                  <a:cxn ang="0">
                    <a:pos x="261" y="157"/>
                  </a:cxn>
                  <a:cxn ang="0">
                    <a:pos x="279" y="183"/>
                  </a:cxn>
                  <a:cxn ang="0">
                    <a:pos x="293" y="210"/>
                  </a:cxn>
                  <a:cxn ang="0">
                    <a:pos x="305" y="234"/>
                  </a:cxn>
                  <a:cxn ang="0">
                    <a:pos x="312" y="259"/>
                  </a:cxn>
                  <a:cxn ang="0">
                    <a:pos x="314" y="283"/>
                  </a:cxn>
                  <a:cxn ang="0">
                    <a:pos x="310" y="308"/>
                  </a:cxn>
                  <a:cxn ang="0">
                    <a:pos x="300" y="329"/>
                  </a:cxn>
                  <a:cxn ang="0">
                    <a:pos x="281" y="348"/>
                  </a:cxn>
                  <a:cxn ang="0">
                    <a:pos x="253" y="367"/>
                  </a:cxn>
                  <a:cxn ang="0">
                    <a:pos x="216" y="383"/>
                  </a:cxn>
                  <a:cxn ang="0">
                    <a:pos x="181" y="392"/>
                  </a:cxn>
                  <a:cxn ang="0">
                    <a:pos x="146" y="393"/>
                  </a:cxn>
                  <a:cxn ang="0">
                    <a:pos x="113" y="390"/>
                  </a:cxn>
                  <a:cxn ang="0">
                    <a:pos x="83" y="381"/>
                  </a:cxn>
                  <a:cxn ang="0">
                    <a:pos x="55" y="367"/>
                  </a:cxn>
                  <a:cxn ang="0">
                    <a:pos x="33" y="350"/>
                  </a:cxn>
                  <a:cxn ang="0">
                    <a:pos x="15" y="327"/>
                  </a:cxn>
                  <a:cxn ang="0">
                    <a:pos x="3" y="301"/>
                  </a:cxn>
                  <a:cxn ang="0">
                    <a:pos x="0" y="273"/>
                  </a:cxn>
                  <a:cxn ang="0">
                    <a:pos x="5" y="243"/>
                  </a:cxn>
                  <a:cxn ang="0">
                    <a:pos x="19" y="210"/>
                  </a:cxn>
                  <a:cxn ang="0">
                    <a:pos x="48" y="164"/>
                  </a:cxn>
                  <a:cxn ang="0">
                    <a:pos x="78" y="121"/>
                  </a:cxn>
                  <a:cxn ang="0">
                    <a:pos x="108" y="75"/>
                  </a:cxn>
                  <a:cxn ang="0">
                    <a:pos x="134" y="24"/>
                  </a:cxn>
                  <a:cxn ang="0">
                    <a:pos x="141" y="0"/>
                  </a:cxn>
                </a:cxnLst>
                <a:rect l="0" t="0" r="r" b="b"/>
                <a:pathLst>
                  <a:path w="314" h="393">
                    <a:moveTo>
                      <a:pt x="141" y="0"/>
                    </a:moveTo>
                    <a:lnTo>
                      <a:pt x="151" y="17"/>
                    </a:lnTo>
                    <a:lnTo>
                      <a:pt x="165" y="38"/>
                    </a:lnTo>
                    <a:lnTo>
                      <a:pt x="183" y="59"/>
                    </a:lnTo>
                    <a:lnTo>
                      <a:pt x="202" y="82"/>
                    </a:lnTo>
                    <a:lnTo>
                      <a:pt x="223" y="107"/>
                    </a:lnTo>
                    <a:lnTo>
                      <a:pt x="242" y="131"/>
                    </a:lnTo>
                    <a:lnTo>
                      <a:pt x="261" y="157"/>
                    </a:lnTo>
                    <a:lnTo>
                      <a:pt x="279" y="183"/>
                    </a:lnTo>
                    <a:lnTo>
                      <a:pt x="293" y="210"/>
                    </a:lnTo>
                    <a:lnTo>
                      <a:pt x="305" y="234"/>
                    </a:lnTo>
                    <a:lnTo>
                      <a:pt x="312" y="259"/>
                    </a:lnTo>
                    <a:lnTo>
                      <a:pt x="314" y="283"/>
                    </a:lnTo>
                    <a:lnTo>
                      <a:pt x="310" y="308"/>
                    </a:lnTo>
                    <a:lnTo>
                      <a:pt x="300" y="329"/>
                    </a:lnTo>
                    <a:lnTo>
                      <a:pt x="281" y="348"/>
                    </a:lnTo>
                    <a:lnTo>
                      <a:pt x="253" y="367"/>
                    </a:lnTo>
                    <a:lnTo>
                      <a:pt x="216" y="383"/>
                    </a:lnTo>
                    <a:lnTo>
                      <a:pt x="181" y="392"/>
                    </a:lnTo>
                    <a:lnTo>
                      <a:pt x="146" y="393"/>
                    </a:lnTo>
                    <a:lnTo>
                      <a:pt x="113" y="390"/>
                    </a:lnTo>
                    <a:lnTo>
                      <a:pt x="83" y="381"/>
                    </a:lnTo>
                    <a:lnTo>
                      <a:pt x="55" y="367"/>
                    </a:lnTo>
                    <a:lnTo>
                      <a:pt x="33" y="350"/>
                    </a:lnTo>
                    <a:lnTo>
                      <a:pt x="15" y="327"/>
                    </a:lnTo>
                    <a:lnTo>
                      <a:pt x="3" y="301"/>
                    </a:lnTo>
                    <a:lnTo>
                      <a:pt x="0" y="273"/>
                    </a:lnTo>
                    <a:lnTo>
                      <a:pt x="5" y="243"/>
                    </a:lnTo>
                    <a:lnTo>
                      <a:pt x="19" y="210"/>
                    </a:lnTo>
                    <a:lnTo>
                      <a:pt x="48" y="164"/>
                    </a:lnTo>
                    <a:lnTo>
                      <a:pt x="78" y="121"/>
                    </a:lnTo>
                    <a:lnTo>
                      <a:pt x="108" y="75"/>
                    </a:lnTo>
                    <a:lnTo>
                      <a:pt x="134" y="24"/>
                    </a:lnTo>
                    <a:lnTo>
                      <a:pt x="141"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89" name="Freeform 395"/>
              <p:cNvSpPr>
                <a:spLocks noEditPoints="1"/>
              </p:cNvSpPr>
              <p:nvPr/>
            </p:nvSpPr>
            <p:spPr bwMode="auto">
              <a:xfrm>
                <a:off x="2695" y="2127"/>
                <a:ext cx="353" cy="432"/>
              </a:xfrm>
              <a:custGeom>
                <a:avLst/>
                <a:gdLst/>
                <a:ahLst/>
                <a:cxnLst>
                  <a:cxn ang="0">
                    <a:pos x="141" y="108"/>
                  </a:cxn>
                  <a:cxn ang="0">
                    <a:pos x="77" y="206"/>
                  </a:cxn>
                  <a:cxn ang="0">
                    <a:pos x="44" y="271"/>
                  </a:cxn>
                  <a:cxn ang="0">
                    <a:pos x="42" y="316"/>
                  </a:cxn>
                  <a:cxn ang="0">
                    <a:pos x="72" y="360"/>
                  </a:cxn>
                  <a:cxn ang="0">
                    <a:pos x="124" y="388"/>
                  </a:cxn>
                  <a:cxn ang="0">
                    <a:pos x="183" y="395"/>
                  </a:cxn>
                  <a:cxn ang="0">
                    <a:pos x="246" y="381"/>
                  </a:cxn>
                  <a:cxn ang="0">
                    <a:pos x="293" y="346"/>
                  </a:cxn>
                  <a:cxn ang="0">
                    <a:pos x="311" y="304"/>
                  </a:cxn>
                  <a:cxn ang="0">
                    <a:pos x="302" y="259"/>
                  </a:cxn>
                  <a:cxn ang="0">
                    <a:pos x="279" y="215"/>
                  </a:cxn>
                  <a:cxn ang="0">
                    <a:pos x="253" y="178"/>
                  </a:cxn>
                  <a:cxn ang="0">
                    <a:pos x="196" y="107"/>
                  </a:cxn>
                  <a:cxn ang="0">
                    <a:pos x="164" y="66"/>
                  </a:cxn>
                  <a:cxn ang="0">
                    <a:pos x="168" y="2"/>
                  </a:cxn>
                  <a:cxn ang="0">
                    <a:pos x="189" y="30"/>
                  </a:cxn>
                  <a:cxn ang="0">
                    <a:pos x="243" y="101"/>
                  </a:cxn>
                  <a:cxn ang="0">
                    <a:pos x="285" y="156"/>
                  </a:cxn>
                  <a:cxn ang="0">
                    <a:pos x="321" y="211"/>
                  </a:cxn>
                  <a:cxn ang="0">
                    <a:pos x="347" y="267"/>
                  </a:cxn>
                  <a:cxn ang="0">
                    <a:pos x="353" y="320"/>
                  </a:cxn>
                  <a:cxn ang="0">
                    <a:pos x="332" y="367"/>
                  </a:cxn>
                  <a:cxn ang="0">
                    <a:pos x="276" y="407"/>
                  </a:cxn>
                  <a:cxn ang="0">
                    <a:pos x="215" y="427"/>
                  </a:cxn>
                  <a:cxn ang="0">
                    <a:pos x="148" y="432"/>
                  </a:cxn>
                  <a:cxn ang="0">
                    <a:pos x="84" y="418"/>
                  </a:cxn>
                  <a:cxn ang="0">
                    <a:pos x="32" y="381"/>
                  </a:cxn>
                  <a:cxn ang="0">
                    <a:pos x="2" y="320"/>
                  </a:cxn>
                  <a:cxn ang="0">
                    <a:pos x="5" y="252"/>
                  </a:cxn>
                  <a:cxn ang="0">
                    <a:pos x="108" y="84"/>
                  </a:cxn>
                  <a:cxn ang="0">
                    <a:pos x="141" y="30"/>
                  </a:cxn>
                  <a:cxn ang="0">
                    <a:pos x="141" y="10"/>
                  </a:cxn>
                  <a:cxn ang="0">
                    <a:pos x="157" y="0"/>
                  </a:cxn>
                </a:cxnLst>
                <a:rect l="0" t="0" r="r" b="b"/>
                <a:pathLst>
                  <a:path w="353" h="432">
                    <a:moveTo>
                      <a:pt x="164" y="66"/>
                    </a:moveTo>
                    <a:lnTo>
                      <a:pt x="141" y="108"/>
                    </a:lnTo>
                    <a:lnTo>
                      <a:pt x="108" y="157"/>
                    </a:lnTo>
                    <a:lnTo>
                      <a:pt x="77" y="206"/>
                    </a:lnTo>
                    <a:lnTo>
                      <a:pt x="52" y="248"/>
                    </a:lnTo>
                    <a:lnTo>
                      <a:pt x="44" y="271"/>
                    </a:lnTo>
                    <a:lnTo>
                      <a:pt x="39" y="294"/>
                    </a:lnTo>
                    <a:lnTo>
                      <a:pt x="42" y="316"/>
                    </a:lnTo>
                    <a:lnTo>
                      <a:pt x="52" y="339"/>
                    </a:lnTo>
                    <a:lnTo>
                      <a:pt x="72" y="360"/>
                    </a:lnTo>
                    <a:lnTo>
                      <a:pt x="96" y="378"/>
                    </a:lnTo>
                    <a:lnTo>
                      <a:pt x="124" y="388"/>
                    </a:lnTo>
                    <a:lnTo>
                      <a:pt x="155" y="393"/>
                    </a:lnTo>
                    <a:lnTo>
                      <a:pt x="183" y="395"/>
                    </a:lnTo>
                    <a:lnTo>
                      <a:pt x="216" y="390"/>
                    </a:lnTo>
                    <a:lnTo>
                      <a:pt x="246" y="381"/>
                    </a:lnTo>
                    <a:lnTo>
                      <a:pt x="272" y="365"/>
                    </a:lnTo>
                    <a:lnTo>
                      <a:pt x="293" y="346"/>
                    </a:lnTo>
                    <a:lnTo>
                      <a:pt x="306" y="325"/>
                    </a:lnTo>
                    <a:lnTo>
                      <a:pt x="311" y="304"/>
                    </a:lnTo>
                    <a:lnTo>
                      <a:pt x="309" y="281"/>
                    </a:lnTo>
                    <a:lnTo>
                      <a:pt x="302" y="259"/>
                    </a:lnTo>
                    <a:lnTo>
                      <a:pt x="292" y="236"/>
                    </a:lnTo>
                    <a:lnTo>
                      <a:pt x="279" y="215"/>
                    </a:lnTo>
                    <a:lnTo>
                      <a:pt x="267" y="196"/>
                    </a:lnTo>
                    <a:lnTo>
                      <a:pt x="253" y="178"/>
                    </a:lnTo>
                    <a:lnTo>
                      <a:pt x="225" y="142"/>
                    </a:lnTo>
                    <a:lnTo>
                      <a:pt x="196" y="107"/>
                    </a:lnTo>
                    <a:lnTo>
                      <a:pt x="166" y="70"/>
                    </a:lnTo>
                    <a:lnTo>
                      <a:pt x="164" y="66"/>
                    </a:lnTo>
                    <a:close/>
                    <a:moveTo>
                      <a:pt x="157" y="0"/>
                    </a:moveTo>
                    <a:lnTo>
                      <a:pt x="168" y="2"/>
                    </a:lnTo>
                    <a:lnTo>
                      <a:pt x="176" y="10"/>
                    </a:lnTo>
                    <a:lnTo>
                      <a:pt x="189" y="30"/>
                    </a:lnTo>
                    <a:lnTo>
                      <a:pt x="204" y="52"/>
                    </a:lnTo>
                    <a:lnTo>
                      <a:pt x="243" y="101"/>
                    </a:lnTo>
                    <a:lnTo>
                      <a:pt x="264" y="128"/>
                    </a:lnTo>
                    <a:lnTo>
                      <a:pt x="285" y="156"/>
                    </a:lnTo>
                    <a:lnTo>
                      <a:pt x="304" y="184"/>
                    </a:lnTo>
                    <a:lnTo>
                      <a:pt x="321" y="211"/>
                    </a:lnTo>
                    <a:lnTo>
                      <a:pt x="335" y="239"/>
                    </a:lnTo>
                    <a:lnTo>
                      <a:pt x="347" y="267"/>
                    </a:lnTo>
                    <a:lnTo>
                      <a:pt x="353" y="294"/>
                    </a:lnTo>
                    <a:lnTo>
                      <a:pt x="353" y="320"/>
                    </a:lnTo>
                    <a:lnTo>
                      <a:pt x="346" y="344"/>
                    </a:lnTo>
                    <a:lnTo>
                      <a:pt x="332" y="367"/>
                    </a:lnTo>
                    <a:lnTo>
                      <a:pt x="307" y="388"/>
                    </a:lnTo>
                    <a:lnTo>
                      <a:pt x="276" y="407"/>
                    </a:lnTo>
                    <a:lnTo>
                      <a:pt x="246" y="420"/>
                    </a:lnTo>
                    <a:lnTo>
                      <a:pt x="215" y="427"/>
                    </a:lnTo>
                    <a:lnTo>
                      <a:pt x="182" y="432"/>
                    </a:lnTo>
                    <a:lnTo>
                      <a:pt x="148" y="432"/>
                    </a:lnTo>
                    <a:lnTo>
                      <a:pt x="115" y="428"/>
                    </a:lnTo>
                    <a:lnTo>
                      <a:pt x="84" y="418"/>
                    </a:lnTo>
                    <a:lnTo>
                      <a:pt x="56" y="404"/>
                    </a:lnTo>
                    <a:lnTo>
                      <a:pt x="32" y="381"/>
                    </a:lnTo>
                    <a:lnTo>
                      <a:pt x="12" y="353"/>
                    </a:lnTo>
                    <a:lnTo>
                      <a:pt x="2" y="320"/>
                    </a:lnTo>
                    <a:lnTo>
                      <a:pt x="0" y="287"/>
                    </a:lnTo>
                    <a:lnTo>
                      <a:pt x="5" y="252"/>
                    </a:lnTo>
                    <a:lnTo>
                      <a:pt x="19" y="220"/>
                    </a:lnTo>
                    <a:lnTo>
                      <a:pt x="108" y="84"/>
                    </a:lnTo>
                    <a:lnTo>
                      <a:pt x="135" y="37"/>
                    </a:lnTo>
                    <a:lnTo>
                      <a:pt x="141" y="30"/>
                    </a:lnTo>
                    <a:lnTo>
                      <a:pt x="138" y="21"/>
                    </a:lnTo>
                    <a:lnTo>
                      <a:pt x="141" y="10"/>
                    </a:lnTo>
                    <a:lnTo>
                      <a:pt x="148" y="3"/>
                    </a:lnTo>
                    <a:lnTo>
                      <a:pt x="15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90" name="Freeform 396"/>
              <p:cNvSpPr>
                <a:spLocks/>
              </p:cNvSpPr>
              <p:nvPr/>
            </p:nvSpPr>
            <p:spPr bwMode="auto">
              <a:xfrm>
                <a:off x="2782" y="2293"/>
                <a:ext cx="48" cy="40"/>
              </a:xfrm>
              <a:custGeom>
                <a:avLst/>
                <a:gdLst/>
                <a:ahLst/>
                <a:cxnLst>
                  <a:cxn ang="0">
                    <a:pos x="20" y="0"/>
                  </a:cxn>
                  <a:cxn ang="0">
                    <a:pos x="27" y="0"/>
                  </a:cxn>
                  <a:cxn ang="0">
                    <a:pos x="34" y="2"/>
                  </a:cxn>
                  <a:cxn ang="0">
                    <a:pos x="39" y="4"/>
                  </a:cxn>
                  <a:cxn ang="0">
                    <a:pos x="44" y="9"/>
                  </a:cxn>
                  <a:cxn ang="0">
                    <a:pos x="46" y="14"/>
                  </a:cxn>
                  <a:cxn ang="0">
                    <a:pos x="48" y="21"/>
                  </a:cxn>
                  <a:cxn ang="0">
                    <a:pos x="44" y="32"/>
                  </a:cxn>
                  <a:cxn ang="0">
                    <a:pos x="39" y="37"/>
                  </a:cxn>
                  <a:cxn ang="0">
                    <a:pos x="34" y="38"/>
                  </a:cxn>
                  <a:cxn ang="0">
                    <a:pos x="27" y="40"/>
                  </a:cxn>
                  <a:cxn ang="0">
                    <a:pos x="20" y="40"/>
                  </a:cxn>
                  <a:cxn ang="0">
                    <a:pos x="9" y="37"/>
                  </a:cxn>
                  <a:cxn ang="0">
                    <a:pos x="4" y="32"/>
                  </a:cxn>
                  <a:cxn ang="0">
                    <a:pos x="0" y="21"/>
                  </a:cxn>
                  <a:cxn ang="0">
                    <a:pos x="2" y="14"/>
                  </a:cxn>
                  <a:cxn ang="0">
                    <a:pos x="4" y="9"/>
                  </a:cxn>
                  <a:cxn ang="0">
                    <a:pos x="9" y="4"/>
                  </a:cxn>
                  <a:cxn ang="0">
                    <a:pos x="20" y="0"/>
                  </a:cxn>
                </a:cxnLst>
                <a:rect l="0" t="0" r="r" b="b"/>
                <a:pathLst>
                  <a:path w="48" h="40">
                    <a:moveTo>
                      <a:pt x="20" y="0"/>
                    </a:moveTo>
                    <a:lnTo>
                      <a:pt x="27" y="0"/>
                    </a:lnTo>
                    <a:lnTo>
                      <a:pt x="34" y="2"/>
                    </a:lnTo>
                    <a:lnTo>
                      <a:pt x="39" y="4"/>
                    </a:lnTo>
                    <a:lnTo>
                      <a:pt x="44" y="9"/>
                    </a:lnTo>
                    <a:lnTo>
                      <a:pt x="46" y="14"/>
                    </a:lnTo>
                    <a:lnTo>
                      <a:pt x="48" y="21"/>
                    </a:lnTo>
                    <a:lnTo>
                      <a:pt x="44" y="32"/>
                    </a:lnTo>
                    <a:lnTo>
                      <a:pt x="39" y="37"/>
                    </a:lnTo>
                    <a:lnTo>
                      <a:pt x="34" y="38"/>
                    </a:lnTo>
                    <a:lnTo>
                      <a:pt x="27" y="40"/>
                    </a:lnTo>
                    <a:lnTo>
                      <a:pt x="20" y="40"/>
                    </a:lnTo>
                    <a:lnTo>
                      <a:pt x="9" y="37"/>
                    </a:lnTo>
                    <a:lnTo>
                      <a:pt x="4" y="32"/>
                    </a:lnTo>
                    <a:lnTo>
                      <a:pt x="0" y="21"/>
                    </a:lnTo>
                    <a:lnTo>
                      <a:pt x="2" y="14"/>
                    </a:lnTo>
                    <a:lnTo>
                      <a:pt x="4" y="9"/>
                    </a:lnTo>
                    <a:lnTo>
                      <a:pt x="9" y="4"/>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91" name="Freeform 397"/>
              <p:cNvSpPr>
                <a:spLocks/>
              </p:cNvSpPr>
              <p:nvPr/>
            </p:nvSpPr>
            <p:spPr bwMode="auto">
              <a:xfrm>
                <a:off x="2835" y="2312"/>
                <a:ext cx="36" cy="40"/>
              </a:xfrm>
              <a:custGeom>
                <a:avLst/>
                <a:gdLst/>
                <a:ahLst/>
                <a:cxnLst>
                  <a:cxn ang="0">
                    <a:pos x="19" y="0"/>
                  </a:cxn>
                  <a:cxn ang="0">
                    <a:pos x="29" y="4"/>
                  </a:cxn>
                  <a:cxn ang="0">
                    <a:pos x="35" y="11"/>
                  </a:cxn>
                  <a:cxn ang="0">
                    <a:pos x="36" y="21"/>
                  </a:cxn>
                  <a:cxn ang="0">
                    <a:pos x="35" y="30"/>
                  </a:cxn>
                  <a:cxn ang="0">
                    <a:pos x="29" y="37"/>
                  </a:cxn>
                  <a:cxn ang="0">
                    <a:pos x="19" y="40"/>
                  </a:cxn>
                  <a:cxn ang="0">
                    <a:pos x="8" y="37"/>
                  </a:cxn>
                  <a:cxn ang="0">
                    <a:pos x="1" y="30"/>
                  </a:cxn>
                  <a:cxn ang="0">
                    <a:pos x="0" y="21"/>
                  </a:cxn>
                  <a:cxn ang="0">
                    <a:pos x="1" y="11"/>
                  </a:cxn>
                  <a:cxn ang="0">
                    <a:pos x="8" y="4"/>
                  </a:cxn>
                  <a:cxn ang="0">
                    <a:pos x="19" y="0"/>
                  </a:cxn>
                </a:cxnLst>
                <a:rect l="0" t="0" r="r" b="b"/>
                <a:pathLst>
                  <a:path w="36" h="40">
                    <a:moveTo>
                      <a:pt x="19" y="0"/>
                    </a:moveTo>
                    <a:lnTo>
                      <a:pt x="29" y="4"/>
                    </a:lnTo>
                    <a:lnTo>
                      <a:pt x="35" y="11"/>
                    </a:lnTo>
                    <a:lnTo>
                      <a:pt x="36" y="21"/>
                    </a:lnTo>
                    <a:lnTo>
                      <a:pt x="35" y="30"/>
                    </a:lnTo>
                    <a:lnTo>
                      <a:pt x="29" y="37"/>
                    </a:lnTo>
                    <a:lnTo>
                      <a:pt x="19" y="40"/>
                    </a:lnTo>
                    <a:lnTo>
                      <a:pt x="8" y="37"/>
                    </a:lnTo>
                    <a:lnTo>
                      <a:pt x="1" y="30"/>
                    </a:lnTo>
                    <a:lnTo>
                      <a:pt x="0" y="21"/>
                    </a:lnTo>
                    <a:lnTo>
                      <a:pt x="1" y="11"/>
                    </a:lnTo>
                    <a:lnTo>
                      <a:pt x="8"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92" name="Freeform 398"/>
              <p:cNvSpPr>
                <a:spLocks/>
              </p:cNvSpPr>
              <p:nvPr/>
            </p:nvSpPr>
            <p:spPr bwMode="auto">
              <a:xfrm>
                <a:off x="2892" y="2288"/>
                <a:ext cx="37" cy="40"/>
              </a:xfrm>
              <a:custGeom>
                <a:avLst/>
                <a:gdLst/>
                <a:ahLst/>
                <a:cxnLst>
                  <a:cxn ang="0">
                    <a:pos x="18" y="0"/>
                  </a:cxn>
                  <a:cxn ang="0">
                    <a:pos x="28" y="3"/>
                  </a:cxn>
                  <a:cxn ang="0">
                    <a:pos x="35" y="10"/>
                  </a:cxn>
                  <a:cxn ang="0">
                    <a:pos x="37" y="21"/>
                  </a:cxn>
                  <a:cxn ang="0">
                    <a:pos x="35" y="30"/>
                  </a:cxn>
                  <a:cxn ang="0">
                    <a:pos x="28" y="37"/>
                  </a:cxn>
                  <a:cxn ang="0">
                    <a:pos x="18" y="40"/>
                  </a:cxn>
                  <a:cxn ang="0">
                    <a:pos x="7" y="37"/>
                  </a:cxn>
                  <a:cxn ang="0">
                    <a:pos x="2" y="30"/>
                  </a:cxn>
                  <a:cxn ang="0">
                    <a:pos x="0" y="21"/>
                  </a:cxn>
                  <a:cxn ang="0">
                    <a:pos x="2" y="10"/>
                  </a:cxn>
                  <a:cxn ang="0">
                    <a:pos x="7" y="3"/>
                  </a:cxn>
                  <a:cxn ang="0">
                    <a:pos x="18" y="0"/>
                  </a:cxn>
                </a:cxnLst>
                <a:rect l="0" t="0" r="r" b="b"/>
                <a:pathLst>
                  <a:path w="37" h="40">
                    <a:moveTo>
                      <a:pt x="18" y="0"/>
                    </a:moveTo>
                    <a:lnTo>
                      <a:pt x="28" y="3"/>
                    </a:lnTo>
                    <a:lnTo>
                      <a:pt x="35" y="10"/>
                    </a:lnTo>
                    <a:lnTo>
                      <a:pt x="37" y="21"/>
                    </a:lnTo>
                    <a:lnTo>
                      <a:pt x="35" y="30"/>
                    </a:lnTo>
                    <a:lnTo>
                      <a:pt x="28" y="37"/>
                    </a:lnTo>
                    <a:lnTo>
                      <a:pt x="18" y="40"/>
                    </a:lnTo>
                    <a:lnTo>
                      <a:pt x="7" y="37"/>
                    </a:lnTo>
                    <a:lnTo>
                      <a:pt x="2" y="30"/>
                    </a:lnTo>
                    <a:lnTo>
                      <a:pt x="0" y="21"/>
                    </a:lnTo>
                    <a:lnTo>
                      <a:pt x="2" y="10"/>
                    </a:lnTo>
                    <a:lnTo>
                      <a:pt x="7" y="3"/>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93" name="Freeform 399"/>
              <p:cNvSpPr>
                <a:spLocks/>
              </p:cNvSpPr>
              <p:nvPr/>
            </p:nvSpPr>
            <p:spPr bwMode="auto">
              <a:xfrm>
                <a:off x="2763" y="2344"/>
                <a:ext cx="39" cy="40"/>
              </a:xfrm>
              <a:custGeom>
                <a:avLst/>
                <a:gdLst/>
                <a:ahLst/>
                <a:cxnLst>
                  <a:cxn ang="0">
                    <a:pos x="19" y="0"/>
                  </a:cxn>
                  <a:cxn ang="0">
                    <a:pos x="30" y="3"/>
                  </a:cxn>
                  <a:cxn ang="0">
                    <a:pos x="37" y="10"/>
                  </a:cxn>
                  <a:cxn ang="0">
                    <a:pos x="39" y="21"/>
                  </a:cxn>
                  <a:cxn ang="0">
                    <a:pos x="37" y="29"/>
                  </a:cxn>
                  <a:cxn ang="0">
                    <a:pos x="30" y="36"/>
                  </a:cxn>
                  <a:cxn ang="0">
                    <a:pos x="19" y="40"/>
                  </a:cxn>
                  <a:cxn ang="0">
                    <a:pos x="9" y="36"/>
                  </a:cxn>
                  <a:cxn ang="0">
                    <a:pos x="4" y="29"/>
                  </a:cxn>
                  <a:cxn ang="0">
                    <a:pos x="0" y="21"/>
                  </a:cxn>
                  <a:cxn ang="0">
                    <a:pos x="4" y="10"/>
                  </a:cxn>
                  <a:cxn ang="0">
                    <a:pos x="9" y="3"/>
                  </a:cxn>
                  <a:cxn ang="0">
                    <a:pos x="19" y="0"/>
                  </a:cxn>
                </a:cxnLst>
                <a:rect l="0" t="0" r="r" b="b"/>
                <a:pathLst>
                  <a:path w="39" h="40">
                    <a:moveTo>
                      <a:pt x="19" y="0"/>
                    </a:moveTo>
                    <a:lnTo>
                      <a:pt x="30" y="3"/>
                    </a:lnTo>
                    <a:lnTo>
                      <a:pt x="37" y="10"/>
                    </a:lnTo>
                    <a:lnTo>
                      <a:pt x="39" y="21"/>
                    </a:lnTo>
                    <a:lnTo>
                      <a:pt x="37" y="29"/>
                    </a:lnTo>
                    <a:lnTo>
                      <a:pt x="30" y="36"/>
                    </a:lnTo>
                    <a:lnTo>
                      <a:pt x="19" y="40"/>
                    </a:lnTo>
                    <a:lnTo>
                      <a:pt x="9" y="36"/>
                    </a:lnTo>
                    <a:lnTo>
                      <a:pt x="4" y="29"/>
                    </a:lnTo>
                    <a:lnTo>
                      <a:pt x="0" y="21"/>
                    </a:lnTo>
                    <a:lnTo>
                      <a:pt x="4" y="10"/>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94" name="Freeform 400"/>
              <p:cNvSpPr>
                <a:spLocks/>
              </p:cNvSpPr>
              <p:nvPr/>
            </p:nvSpPr>
            <p:spPr bwMode="auto">
              <a:xfrm>
                <a:off x="2826" y="2235"/>
                <a:ext cx="47" cy="41"/>
              </a:xfrm>
              <a:custGeom>
                <a:avLst/>
                <a:gdLst/>
                <a:ahLst/>
                <a:cxnLst>
                  <a:cxn ang="0">
                    <a:pos x="21" y="0"/>
                  </a:cxn>
                  <a:cxn ang="0">
                    <a:pos x="28" y="0"/>
                  </a:cxn>
                  <a:cxn ang="0">
                    <a:pos x="38" y="4"/>
                  </a:cxn>
                  <a:cxn ang="0">
                    <a:pos x="44" y="9"/>
                  </a:cxn>
                  <a:cxn ang="0">
                    <a:pos x="45" y="14"/>
                  </a:cxn>
                  <a:cxn ang="0">
                    <a:pos x="47" y="21"/>
                  </a:cxn>
                  <a:cxn ang="0">
                    <a:pos x="44" y="32"/>
                  </a:cxn>
                  <a:cxn ang="0">
                    <a:pos x="38" y="37"/>
                  </a:cxn>
                  <a:cxn ang="0">
                    <a:pos x="28" y="41"/>
                  </a:cxn>
                  <a:cxn ang="0">
                    <a:pos x="21" y="41"/>
                  </a:cxn>
                  <a:cxn ang="0">
                    <a:pos x="14" y="39"/>
                  </a:cxn>
                  <a:cxn ang="0">
                    <a:pos x="9" y="37"/>
                  </a:cxn>
                  <a:cxn ang="0">
                    <a:pos x="4" y="32"/>
                  </a:cxn>
                  <a:cxn ang="0">
                    <a:pos x="0" y="21"/>
                  </a:cxn>
                  <a:cxn ang="0">
                    <a:pos x="2" y="14"/>
                  </a:cxn>
                  <a:cxn ang="0">
                    <a:pos x="4" y="9"/>
                  </a:cxn>
                  <a:cxn ang="0">
                    <a:pos x="9" y="4"/>
                  </a:cxn>
                  <a:cxn ang="0">
                    <a:pos x="14" y="2"/>
                  </a:cxn>
                  <a:cxn ang="0">
                    <a:pos x="21" y="0"/>
                  </a:cxn>
                </a:cxnLst>
                <a:rect l="0" t="0" r="r" b="b"/>
                <a:pathLst>
                  <a:path w="47" h="41">
                    <a:moveTo>
                      <a:pt x="21" y="0"/>
                    </a:moveTo>
                    <a:lnTo>
                      <a:pt x="28" y="0"/>
                    </a:lnTo>
                    <a:lnTo>
                      <a:pt x="38" y="4"/>
                    </a:lnTo>
                    <a:lnTo>
                      <a:pt x="44" y="9"/>
                    </a:lnTo>
                    <a:lnTo>
                      <a:pt x="45" y="14"/>
                    </a:lnTo>
                    <a:lnTo>
                      <a:pt x="47" y="21"/>
                    </a:lnTo>
                    <a:lnTo>
                      <a:pt x="44" y="32"/>
                    </a:lnTo>
                    <a:lnTo>
                      <a:pt x="38" y="37"/>
                    </a:lnTo>
                    <a:lnTo>
                      <a:pt x="28" y="41"/>
                    </a:lnTo>
                    <a:lnTo>
                      <a:pt x="21" y="41"/>
                    </a:lnTo>
                    <a:lnTo>
                      <a:pt x="14" y="39"/>
                    </a:lnTo>
                    <a:lnTo>
                      <a:pt x="9" y="37"/>
                    </a:lnTo>
                    <a:lnTo>
                      <a:pt x="4" y="32"/>
                    </a:lnTo>
                    <a:lnTo>
                      <a:pt x="0" y="21"/>
                    </a:lnTo>
                    <a:lnTo>
                      <a:pt x="2" y="14"/>
                    </a:lnTo>
                    <a:lnTo>
                      <a:pt x="4" y="9"/>
                    </a:lnTo>
                    <a:lnTo>
                      <a:pt x="9" y="4"/>
                    </a:lnTo>
                    <a:lnTo>
                      <a:pt x="14" y="2"/>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95" name="Freeform 401"/>
              <p:cNvSpPr>
                <a:spLocks/>
              </p:cNvSpPr>
              <p:nvPr/>
            </p:nvSpPr>
            <p:spPr bwMode="auto">
              <a:xfrm>
                <a:off x="2840" y="2370"/>
                <a:ext cx="45" cy="40"/>
              </a:xfrm>
              <a:custGeom>
                <a:avLst/>
                <a:gdLst/>
                <a:ahLst/>
                <a:cxnLst>
                  <a:cxn ang="0">
                    <a:pos x="19" y="0"/>
                  </a:cxn>
                  <a:cxn ang="0">
                    <a:pos x="26" y="0"/>
                  </a:cxn>
                  <a:cxn ang="0">
                    <a:pos x="37" y="3"/>
                  </a:cxn>
                  <a:cxn ang="0">
                    <a:pos x="42" y="9"/>
                  </a:cxn>
                  <a:cxn ang="0">
                    <a:pos x="44" y="14"/>
                  </a:cxn>
                  <a:cxn ang="0">
                    <a:pos x="45" y="21"/>
                  </a:cxn>
                  <a:cxn ang="0">
                    <a:pos x="42" y="31"/>
                  </a:cxn>
                  <a:cxn ang="0">
                    <a:pos x="37" y="37"/>
                  </a:cxn>
                  <a:cxn ang="0">
                    <a:pos x="26" y="40"/>
                  </a:cxn>
                  <a:cxn ang="0">
                    <a:pos x="19" y="40"/>
                  </a:cxn>
                  <a:cxn ang="0">
                    <a:pos x="9" y="37"/>
                  </a:cxn>
                  <a:cxn ang="0">
                    <a:pos x="3" y="31"/>
                  </a:cxn>
                  <a:cxn ang="0">
                    <a:pos x="0" y="21"/>
                  </a:cxn>
                  <a:cxn ang="0">
                    <a:pos x="2" y="14"/>
                  </a:cxn>
                  <a:cxn ang="0">
                    <a:pos x="3" y="9"/>
                  </a:cxn>
                  <a:cxn ang="0">
                    <a:pos x="9" y="3"/>
                  </a:cxn>
                  <a:cxn ang="0">
                    <a:pos x="19" y="0"/>
                  </a:cxn>
                </a:cxnLst>
                <a:rect l="0" t="0" r="r" b="b"/>
                <a:pathLst>
                  <a:path w="45" h="40">
                    <a:moveTo>
                      <a:pt x="19" y="0"/>
                    </a:moveTo>
                    <a:lnTo>
                      <a:pt x="26" y="0"/>
                    </a:lnTo>
                    <a:lnTo>
                      <a:pt x="37" y="3"/>
                    </a:lnTo>
                    <a:lnTo>
                      <a:pt x="42" y="9"/>
                    </a:lnTo>
                    <a:lnTo>
                      <a:pt x="44" y="14"/>
                    </a:lnTo>
                    <a:lnTo>
                      <a:pt x="45" y="21"/>
                    </a:lnTo>
                    <a:lnTo>
                      <a:pt x="42" y="31"/>
                    </a:lnTo>
                    <a:lnTo>
                      <a:pt x="37" y="37"/>
                    </a:lnTo>
                    <a:lnTo>
                      <a:pt x="26" y="40"/>
                    </a:lnTo>
                    <a:lnTo>
                      <a:pt x="19" y="40"/>
                    </a:lnTo>
                    <a:lnTo>
                      <a:pt x="9" y="37"/>
                    </a:lnTo>
                    <a:lnTo>
                      <a:pt x="3" y="31"/>
                    </a:lnTo>
                    <a:lnTo>
                      <a:pt x="0" y="21"/>
                    </a:lnTo>
                    <a:lnTo>
                      <a:pt x="2" y="14"/>
                    </a:lnTo>
                    <a:lnTo>
                      <a:pt x="3" y="9"/>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96" name="Freeform 402"/>
              <p:cNvSpPr>
                <a:spLocks/>
              </p:cNvSpPr>
              <p:nvPr/>
            </p:nvSpPr>
            <p:spPr bwMode="auto">
              <a:xfrm>
                <a:off x="2904" y="2338"/>
                <a:ext cx="39" cy="41"/>
              </a:xfrm>
              <a:custGeom>
                <a:avLst/>
                <a:gdLst/>
                <a:ahLst/>
                <a:cxnLst>
                  <a:cxn ang="0">
                    <a:pos x="20" y="0"/>
                  </a:cxn>
                  <a:cxn ang="0">
                    <a:pos x="30" y="4"/>
                  </a:cxn>
                  <a:cxn ang="0">
                    <a:pos x="37" y="11"/>
                  </a:cxn>
                  <a:cxn ang="0">
                    <a:pos x="39" y="21"/>
                  </a:cxn>
                  <a:cxn ang="0">
                    <a:pos x="37" y="30"/>
                  </a:cxn>
                  <a:cxn ang="0">
                    <a:pos x="30" y="37"/>
                  </a:cxn>
                  <a:cxn ang="0">
                    <a:pos x="20" y="41"/>
                  </a:cxn>
                  <a:cxn ang="0">
                    <a:pos x="9" y="37"/>
                  </a:cxn>
                  <a:cxn ang="0">
                    <a:pos x="2" y="30"/>
                  </a:cxn>
                  <a:cxn ang="0">
                    <a:pos x="0" y="21"/>
                  </a:cxn>
                  <a:cxn ang="0">
                    <a:pos x="2" y="11"/>
                  </a:cxn>
                  <a:cxn ang="0">
                    <a:pos x="9" y="4"/>
                  </a:cxn>
                  <a:cxn ang="0">
                    <a:pos x="20" y="0"/>
                  </a:cxn>
                </a:cxnLst>
                <a:rect l="0" t="0" r="r" b="b"/>
                <a:pathLst>
                  <a:path w="39" h="41">
                    <a:moveTo>
                      <a:pt x="20" y="0"/>
                    </a:moveTo>
                    <a:lnTo>
                      <a:pt x="30" y="4"/>
                    </a:lnTo>
                    <a:lnTo>
                      <a:pt x="37" y="11"/>
                    </a:lnTo>
                    <a:lnTo>
                      <a:pt x="39" y="21"/>
                    </a:lnTo>
                    <a:lnTo>
                      <a:pt x="37" y="30"/>
                    </a:lnTo>
                    <a:lnTo>
                      <a:pt x="30" y="37"/>
                    </a:lnTo>
                    <a:lnTo>
                      <a:pt x="20" y="41"/>
                    </a:lnTo>
                    <a:lnTo>
                      <a:pt x="9" y="37"/>
                    </a:lnTo>
                    <a:lnTo>
                      <a:pt x="2" y="30"/>
                    </a:lnTo>
                    <a:lnTo>
                      <a:pt x="0" y="21"/>
                    </a:lnTo>
                    <a:lnTo>
                      <a:pt x="2" y="11"/>
                    </a:lnTo>
                    <a:lnTo>
                      <a:pt x="9" y="4"/>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97" name="Freeform 403"/>
              <p:cNvSpPr>
                <a:spLocks/>
              </p:cNvSpPr>
              <p:nvPr/>
            </p:nvSpPr>
            <p:spPr bwMode="auto">
              <a:xfrm>
                <a:off x="2528" y="2550"/>
                <a:ext cx="314" cy="396"/>
              </a:xfrm>
              <a:custGeom>
                <a:avLst/>
                <a:gdLst/>
                <a:ahLst/>
                <a:cxnLst>
                  <a:cxn ang="0">
                    <a:pos x="141" y="0"/>
                  </a:cxn>
                  <a:cxn ang="0">
                    <a:pos x="151" y="18"/>
                  </a:cxn>
                  <a:cxn ang="0">
                    <a:pos x="183" y="60"/>
                  </a:cxn>
                  <a:cxn ang="0">
                    <a:pos x="202" y="82"/>
                  </a:cxn>
                  <a:cxn ang="0">
                    <a:pos x="223" y="107"/>
                  </a:cxn>
                  <a:cxn ang="0">
                    <a:pos x="242" y="133"/>
                  </a:cxn>
                  <a:cxn ang="0">
                    <a:pos x="261" y="158"/>
                  </a:cxn>
                  <a:cxn ang="0">
                    <a:pos x="279" y="184"/>
                  </a:cxn>
                  <a:cxn ang="0">
                    <a:pos x="293" y="210"/>
                  </a:cxn>
                  <a:cxn ang="0">
                    <a:pos x="305" y="236"/>
                  </a:cxn>
                  <a:cxn ang="0">
                    <a:pos x="312" y="261"/>
                  </a:cxn>
                  <a:cxn ang="0">
                    <a:pos x="314" y="285"/>
                  </a:cxn>
                  <a:cxn ang="0">
                    <a:pos x="310" y="308"/>
                  </a:cxn>
                  <a:cxn ang="0">
                    <a:pos x="300" y="329"/>
                  </a:cxn>
                  <a:cxn ang="0">
                    <a:pos x="281" y="350"/>
                  </a:cxn>
                  <a:cxn ang="0">
                    <a:pos x="253" y="368"/>
                  </a:cxn>
                  <a:cxn ang="0">
                    <a:pos x="216" y="383"/>
                  </a:cxn>
                  <a:cxn ang="0">
                    <a:pos x="181" y="392"/>
                  </a:cxn>
                  <a:cxn ang="0">
                    <a:pos x="146" y="396"/>
                  </a:cxn>
                  <a:cxn ang="0">
                    <a:pos x="113" y="392"/>
                  </a:cxn>
                  <a:cxn ang="0">
                    <a:pos x="83" y="382"/>
                  </a:cxn>
                  <a:cxn ang="0">
                    <a:pos x="55" y="369"/>
                  </a:cxn>
                  <a:cxn ang="0">
                    <a:pos x="33" y="350"/>
                  </a:cxn>
                  <a:cxn ang="0">
                    <a:pos x="15" y="327"/>
                  </a:cxn>
                  <a:cxn ang="0">
                    <a:pos x="3" y="303"/>
                  </a:cxn>
                  <a:cxn ang="0">
                    <a:pos x="0" y="275"/>
                  </a:cxn>
                  <a:cxn ang="0">
                    <a:pos x="5" y="243"/>
                  </a:cxn>
                  <a:cxn ang="0">
                    <a:pos x="19" y="212"/>
                  </a:cxn>
                  <a:cxn ang="0">
                    <a:pos x="48" y="165"/>
                  </a:cxn>
                  <a:cxn ang="0">
                    <a:pos x="78" y="121"/>
                  </a:cxn>
                  <a:cxn ang="0">
                    <a:pos x="108" y="75"/>
                  </a:cxn>
                  <a:cxn ang="0">
                    <a:pos x="134" y="26"/>
                  </a:cxn>
                  <a:cxn ang="0">
                    <a:pos x="141" y="0"/>
                  </a:cxn>
                </a:cxnLst>
                <a:rect l="0" t="0" r="r" b="b"/>
                <a:pathLst>
                  <a:path w="314" h="396">
                    <a:moveTo>
                      <a:pt x="141" y="0"/>
                    </a:moveTo>
                    <a:lnTo>
                      <a:pt x="151" y="18"/>
                    </a:lnTo>
                    <a:lnTo>
                      <a:pt x="183" y="60"/>
                    </a:lnTo>
                    <a:lnTo>
                      <a:pt x="202" y="82"/>
                    </a:lnTo>
                    <a:lnTo>
                      <a:pt x="223" y="107"/>
                    </a:lnTo>
                    <a:lnTo>
                      <a:pt x="242" y="133"/>
                    </a:lnTo>
                    <a:lnTo>
                      <a:pt x="261" y="158"/>
                    </a:lnTo>
                    <a:lnTo>
                      <a:pt x="279" y="184"/>
                    </a:lnTo>
                    <a:lnTo>
                      <a:pt x="293" y="210"/>
                    </a:lnTo>
                    <a:lnTo>
                      <a:pt x="305" y="236"/>
                    </a:lnTo>
                    <a:lnTo>
                      <a:pt x="312" y="261"/>
                    </a:lnTo>
                    <a:lnTo>
                      <a:pt x="314" y="285"/>
                    </a:lnTo>
                    <a:lnTo>
                      <a:pt x="310" y="308"/>
                    </a:lnTo>
                    <a:lnTo>
                      <a:pt x="300" y="329"/>
                    </a:lnTo>
                    <a:lnTo>
                      <a:pt x="281" y="350"/>
                    </a:lnTo>
                    <a:lnTo>
                      <a:pt x="253" y="368"/>
                    </a:lnTo>
                    <a:lnTo>
                      <a:pt x="216" y="383"/>
                    </a:lnTo>
                    <a:lnTo>
                      <a:pt x="181" y="392"/>
                    </a:lnTo>
                    <a:lnTo>
                      <a:pt x="146" y="396"/>
                    </a:lnTo>
                    <a:lnTo>
                      <a:pt x="113" y="392"/>
                    </a:lnTo>
                    <a:lnTo>
                      <a:pt x="83" y="382"/>
                    </a:lnTo>
                    <a:lnTo>
                      <a:pt x="55" y="369"/>
                    </a:lnTo>
                    <a:lnTo>
                      <a:pt x="33" y="350"/>
                    </a:lnTo>
                    <a:lnTo>
                      <a:pt x="15" y="327"/>
                    </a:lnTo>
                    <a:lnTo>
                      <a:pt x="3" y="303"/>
                    </a:lnTo>
                    <a:lnTo>
                      <a:pt x="0" y="275"/>
                    </a:lnTo>
                    <a:lnTo>
                      <a:pt x="5" y="243"/>
                    </a:lnTo>
                    <a:lnTo>
                      <a:pt x="19" y="212"/>
                    </a:lnTo>
                    <a:lnTo>
                      <a:pt x="48" y="165"/>
                    </a:lnTo>
                    <a:lnTo>
                      <a:pt x="78" y="121"/>
                    </a:lnTo>
                    <a:lnTo>
                      <a:pt x="108" y="75"/>
                    </a:lnTo>
                    <a:lnTo>
                      <a:pt x="134" y="26"/>
                    </a:lnTo>
                    <a:lnTo>
                      <a:pt x="141"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98" name="Freeform 404"/>
              <p:cNvSpPr>
                <a:spLocks noEditPoints="1"/>
              </p:cNvSpPr>
              <p:nvPr/>
            </p:nvSpPr>
            <p:spPr bwMode="auto">
              <a:xfrm>
                <a:off x="2510" y="2529"/>
                <a:ext cx="353" cy="434"/>
              </a:xfrm>
              <a:custGeom>
                <a:avLst/>
                <a:gdLst/>
                <a:ahLst/>
                <a:cxnLst>
                  <a:cxn ang="0">
                    <a:pos x="141" y="109"/>
                  </a:cxn>
                  <a:cxn ang="0">
                    <a:pos x="77" y="208"/>
                  </a:cxn>
                  <a:cxn ang="0">
                    <a:pos x="52" y="250"/>
                  </a:cxn>
                  <a:cxn ang="0">
                    <a:pos x="38" y="296"/>
                  </a:cxn>
                  <a:cxn ang="0">
                    <a:pos x="52" y="341"/>
                  </a:cxn>
                  <a:cxn ang="0">
                    <a:pos x="96" y="380"/>
                  </a:cxn>
                  <a:cxn ang="0">
                    <a:pos x="155" y="396"/>
                  </a:cxn>
                  <a:cxn ang="0">
                    <a:pos x="217" y="392"/>
                  </a:cxn>
                  <a:cxn ang="0">
                    <a:pos x="272" y="368"/>
                  </a:cxn>
                  <a:cxn ang="0">
                    <a:pos x="306" y="327"/>
                  </a:cxn>
                  <a:cxn ang="0">
                    <a:pos x="309" y="284"/>
                  </a:cxn>
                  <a:cxn ang="0">
                    <a:pos x="292" y="238"/>
                  </a:cxn>
                  <a:cxn ang="0">
                    <a:pos x="267" y="196"/>
                  </a:cxn>
                  <a:cxn ang="0">
                    <a:pos x="225" y="142"/>
                  </a:cxn>
                  <a:cxn ang="0">
                    <a:pos x="166" y="70"/>
                  </a:cxn>
                  <a:cxn ang="0">
                    <a:pos x="157" y="0"/>
                  </a:cxn>
                  <a:cxn ang="0">
                    <a:pos x="176" y="11"/>
                  </a:cxn>
                  <a:cxn ang="0">
                    <a:pos x="204" y="53"/>
                  </a:cxn>
                  <a:cxn ang="0">
                    <a:pos x="243" y="103"/>
                  </a:cxn>
                  <a:cxn ang="0">
                    <a:pos x="304" y="184"/>
                  </a:cxn>
                  <a:cxn ang="0">
                    <a:pos x="335" y="242"/>
                  </a:cxn>
                  <a:cxn ang="0">
                    <a:pos x="353" y="296"/>
                  </a:cxn>
                  <a:cxn ang="0">
                    <a:pos x="346" y="347"/>
                  </a:cxn>
                  <a:cxn ang="0">
                    <a:pos x="307" y="390"/>
                  </a:cxn>
                  <a:cxn ang="0">
                    <a:pos x="250" y="420"/>
                  </a:cxn>
                  <a:cxn ang="0">
                    <a:pos x="192" y="432"/>
                  </a:cxn>
                  <a:cxn ang="0">
                    <a:pos x="131" y="432"/>
                  </a:cxn>
                  <a:cxn ang="0">
                    <a:pos x="75" y="417"/>
                  </a:cxn>
                  <a:cxn ang="0">
                    <a:pos x="30" y="380"/>
                  </a:cxn>
                  <a:cxn ang="0">
                    <a:pos x="2" y="320"/>
                  </a:cxn>
                  <a:cxn ang="0">
                    <a:pos x="5" y="254"/>
                  </a:cxn>
                  <a:cxn ang="0">
                    <a:pos x="108" y="86"/>
                  </a:cxn>
                  <a:cxn ang="0">
                    <a:pos x="141" y="30"/>
                  </a:cxn>
                  <a:cxn ang="0">
                    <a:pos x="141" y="11"/>
                  </a:cxn>
                  <a:cxn ang="0">
                    <a:pos x="157" y="0"/>
                  </a:cxn>
                </a:cxnLst>
                <a:rect l="0" t="0" r="r" b="b"/>
                <a:pathLst>
                  <a:path w="353" h="434">
                    <a:moveTo>
                      <a:pt x="164" y="67"/>
                    </a:moveTo>
                    <a:lnTo>
                      <a:pt x="141" y="109"/>
                    </a:lnTo>
                    <a:lnTo>
                      <a:pt x="108" y="158"/>
                    </a:lnTo>
                    <a:lnTo>
                      <a:pt x="77" y="208"/>
                    </a:lnTo>
                    <a:lnTo>
                      <a:pt x="65" y="228"/>
                    </a:lnTo>
                    <a:lnTo>
                      <a:pt x="52" y="250"/>
                    </a:lnTo>
                    <a:lnTo>
                      <a:pt x="44" y="273"/>
                    </a:lnTo>
                    <a:lnTo>
                      <a:pt x="38" y="296"/>
                    </a:lnTo>
                    <a:lnTo>
                      <a:pt x="42" y="319"/>
                    </a:lnTo>
                    <a:lnTo>
                      <a:pt x="52" y="341"/>
                    </a:lnTo>
                    <a:lnTo>
                      <a:pt x="72" y="362"/>
                    </a:lnTo>
                    <a:lnTo>
                      <a:pt x="96" y="380"/>
                    </a:lnTo>
                    <a:lnTo>
                      <a:pt x="124" y="390"/>
                    </a:lnTo>
                    <a:lnTo>
                      <a:pt x="155" y="396"/>
                    </a:lnTo>
                    <a:lnTo>
                      <a:pt x="185" y="396"/>
                    </a:lnTo>
                    <a:lnTo>
                      <a:pt x="217" y="392"/>
                    </a:lnTo>
                    <a:lnTo>
                      <a:pt x="246" y="382"/>
                    </a:lnTo>
                    <a:lnTo>
                      <a:pt x="272" y="368"/>
                    </a:lnTo>
                    <a:lnTo>
                      <a:pt x="293" y="348"/>
                    </a:lnTo>
                    <a:lnTo>
                      <a:pt x="306" y="327"/>
                    </a:lnTo>
                    <a:lnTo>
                      <a:pt x="311" y="306"/>
                    </a:lnTo>
                    <a:lnTo>
                      <a:pt x="309" y="284"/>
                    </a:lnTo>
                    <a:lnTo>
                      <a:pt x="302" y="261"/>
                    </a:lnTo>
                    <a:lnTo>
                      <a:pt x="292" y="238"/>
                    </a:lnTo>
                    <a:lnTo>
                      <a:pt x="279" y="215"/>
                    </a:lnTo>
                    <a:lnTo>
                      <a:pt x="267" y="196"/>
                    </a:lnTo>
                    <a:lnTo>
                      <a:pt x="253" y="179"/>
                    </a:lnTo>
                    <a:lnTo>
                      <a:pt x="225" y="142"/>
                    </a:lnTo>
                    <a:lnTo>
                      <a:pt x="194" y="107"/>
                    </a:lnTo>
                    <a:lnTo>
                      <a:pt x="166" y="70"/>
                    </a:lnTo>
                    <a:lnTo>
                      <a:pt x="164" y="67"/>
                    </a:lnTo>
                    <a:close/>
                    <a:moveTo>
                      <a:pt x="157" y="0"/>
                    </a:moveTo>
                    <a:lnTo>
                      <a:pt x="168" y="2"/>
                    </a:lnTo>
                    <a:lnTo>
                      <a:pt x="176" y="11"/>
                    </a:lnTo>
                    <a:lnTo>
                      <a:pt x="189" y="32"/>
                    </a:lnTo>
                    <a:lnTo>
                      <a:pt x="204" y="53"/>
                    </a:lnTo>
                    <a:lnTo>
                      <a:pt x="224" y="77"/>
                    </a:lnTo>
                    <a:lnTo>
                      <a:pt x="243" y="103"/>
                    </a:lnTo>
                    <a:lnTo>
                      <a:pt x="285" y="156"/>
                    </a:lnTo>
                    <a:lnTo>
                      <a:pt x="304" y="184"/>
                    </a:lnTo>
                    <a:lnTo>
                      <a:pt x="321" y="214"/>
                    </a:lnTo>
                    <a:lnTo>
                      <a:pt x="335" y="242"/>
                    </a:lnTo>
                    <a:lnTo>
                      <a:pt x="346" y="268"/>
                    </a:lnTo>
                    <a:lnTo>
                      <a:pt x="353" y="296"/>
                    </a:lnTo>
                    <a:lnTo>
                      <a:pt x="353" y="322"/>
                    </a:lnTo>
                    <a:lnTo>
                      <a:pt x="346" y="347"/>
                    </a:lnTo>
                    <a:lnTo>
                      <a:pt x="332" y="369"/>
                    </a:lnTo>
                    <a:lnTo>
                      <a:pt x="307" y="390"/>
                    </a:lnTo>
                    <a:lnTo>
                      <a:pt x="276" y="410"/>
                    </a:lnTo>
                    <a:lnTo>
                      <a:pt x="250" y="420"/>
                    </a:lnTo>
                    <a:lnTo>
                      <a:pt x="222" y="427"/>
                    </a:lnTo>
                    <a:lnTo>
                      <a:pt x="192" y="432"/>
                    </a:lnTo>
                    <a:lnTo>
                      <a:pt x="161" y="434"/>
                    </a:lnTo>
                    <a:lnTo>
                      <a:pt x="131" y="432"/>
                    </a:lnTo>
                    <a:lnTo>
                      <a:pt x="101" y="427"/>
                    </a:lnTo>
                    <a:lnTo>
                      <a:pt x="75" y="417"/>
                    </a:lnTo>
                    <a:lnTo>
                      <a:pt x="51" y="401"/>
                    </a:lnTo>
                    <a:lnTo>
                      <a:pt x="30" y="380"/>
                    </a:lnTo>
                    <a:lnTo>
                      <a:pt x="12" y="354"/>
                    </a:lnTo>
                    <a:lnTo>
                      <a:pt x="2" y="320"/>
                    </a:lnTo>
                    <a:lnTo>
                      <a:pt x="0" y="287"/>
                    </a:lnTo>
                    <a:lnTo>
                      <a:pt x="5" y="254"/>
                    </a:lnTo>
                    <a:lnTo>
                      <a:pt x="19" y="222"/>
                    </a:lnTo>
                    <a:lnTo>
                      <a:pt x="108" y="86"/>
                    </a:lnTo>
                    <a:lnTo>
                      <a:pt x="134" y="37"/>
                    </a:lnTo>
                    <a:lnTo>
                      <a:pt x="141" y="30"/>
                    </a:lnTo>
                    <a:lnTo>
                      <a:pt x="138" y="21"/>
                    </a:lnTo>
                    <a:lnTo>
                      <a:pt x="141" y="11"/>
                    </a:lnTo>
                    <a:lnTo>
                      <a:pt x="148" y="4"/>
                    </a:lnTo>
                    <a:lnTo>
                      <a:pt x="15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799" name="Freeform 405"/>
              <p:cNvSpPr>
                <a:spLocks/>
              </p:cNvSpPr>
              <p:nvPr/>
            </p:nvSpPr>
            <p:spPr bwMode="auto">
              <a:xfrm>
                <a:off x="2597" y="2697"/>
                <a:ext cx="47" cy="40"/>
              </a:xfrm>
              <a:custGeom>
                <a:avLst/>
                <a:gdLst/>
                <a:ahLst/>
                <a:cxnLst>
                  <a:cxn ang="0">
                    <a:pos x="20" y="0"/>
                  </a:cxn>
                  <a:cxn ang="0">
                    <a:pos x="27" y="0"/>
                  </a:cxn>
                  <a:cxn ang="0">
                    <a:pos x="34" y="2"/>
                  </a:cxn>
                  <a:cxn ang="0">
                    <a:pos x="39" y="4"/>
                  </a:cxn>
                  <a:cxn ang="0">
                    <a:pos x="44" y="9"/>
                  </a:cxn>
                  <a:cxn ang="0">
                    <a:pos x="47" y="19"/>
                  </a:cxn>
                  <a:cxn ang="0">
                    <a:pos x="46" y="26"/>
                  </a:cxn>
                  <a:cxn ang="0">
                    <a:pos x="44" y="32"/>
                  </a:cxn>
                  <a:cxn ang="0">
                    <a:pos x="39" y="37"/>
                  </a:cxn>
                  <a:cxn ang="0">
                    <a:pos x="34" y="39"/>
                  </a:cxn>
                  <a:cxn ang="0">
                    <a:pos x="27" y="40"/>
                  </a:cxn>
                  <a:cxn ang="0">
                    <a:pos x="20" y="40"/>
                  </a:cxn>
                  <a:cxn ang="0">
                    <a:pos x="9" y="37"/>
                  </a:cxn>
                  <a:cxn ang="0">
                    <a:pos x="4" y="32"/>
                  </a:cxn>
                  <a:cxn ang="0">
                    <a:pos x="2" y="26"/>
                  </a:cxn>
                  <a:cxn ang="0">
                    <a:pos x="0" y="19"/>
                  </a:cxn>
                  <a:cxn ang="0">
                    <a:pos x="4" y="9"/>
                  </a:cxn>
                  <a:cxn ang="0">
                    <a:pos x="9" y="4"/>
                  </a:cxn>
                  <a:cxn ang="0">
                    <a:pos x="20" y="0"/>
                  </a:cxn>
                </a:cxnLst>
                <a:rect l="0" t="0" r="r" b="b"/>
                <a:pathLst>
                  <a:path w="47" h="40">
                    <a:moveTo>
                      <a:pt x="20" y="0"/>
                    </a:moveTo>
                    <a:lnTo>
                      <a:pt x="27" y="0"/>
                    </a:lnTo>
                    <a:lnTo>
                      <a:pt x="34" y="2"/>
                    </a:lnTo>
                    <a:lnTo>
                      <a:pt x="39" y="4"/>
                    </a:lnTo>
                    <a:lnTo>
                      <a:pt x="44" y="9"/>
                    </a:lnTo>
                    <a:lnTo>
                      <a:pt x="47" y="19"/>
                    </a:lnTo>
                    <a:lnTo>
                      <a:pt x="46" y="26"/>
                    </a:lnTo>
                    <a:lnTo>
                      <a:pt x="44" y="32"/>
                    </a:lnTo>
                    <a:lnTo>
                      <a:pt x="39" y="37"/>
                    </a:lnTo>
                    <a:lnTo>
                      <a:pt x="34" y="39"/>
                    </a:lnTo>
                    <a:lnTo>
                      <a:pt x="27" y="40"/>
                    </a:lnTo>
                    <a:lnTo>
                      <a:pt x="20" y="40"/>
                    </a:lnTo>
                    <a:lnTo>
                      <a:pt x="9" y="37"/>
                    </a:lnTo>
                    <a:lnTo>
                      <a:pt x="4" y="32"/>
                    </a:lnTo>
                    <a:lnTo>
                      <a:pt x="2" y="26"/>
                    </a:lnTo>
                    <a:lnTo>
                      <a:pt x="0" y="19"/>
                    </a:lnTo>
                    <a:lnTo>
                      <a:pt x="4" y="9"/>
                    </a:lnTo>
                    <a:lnTo>
                      <a:pt x="9" y="4"/>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00" name="Freeform 406"/>
              <p:cNvSpPr>
                <a:spLocks/>
              </p:cNvSpPr>
              <p:nvPr/>
            </p:nvSpPr>
            <p:spPr bwMode="auto">
              <a:xfrm>
                <a:off x="2650" y="2716"/>
                <a:ext cx="36" cy="41"/>
              </a:xfrm>
              <a:custGeom>
                <a:avLst/>
                <a:gdLst/>
                <a:ahLst/>
                <a:cxnLst>
                  <a:cxn ang="0">
                    <a:pos x="19" y="0"/>
                  </a:cxn>
                  <a:cxn ang="0">
                    <a:pos x="29" y="4"/>
                  </a:cxn>
                  <a:cxn ang="0">
                    <a:pos x="35" y="11"/>
                  </a:cxn>
                  <a:cxn ang="0">
                    <a:pos x="36" y="21"/>
                  </a:cxn>
                  <a:cxn ang="0">
                    <a:pos x="35" y="30"/>
                  </a:cxn>
                  <a:cxn ang="0">
                    <a:pos x="29" y="37"/>
                  </a:cxn>
                  <a:cxn ang="0">
                    <a:pos x="19" y="41"/>
                  </a:cxn>
                  <a:cxn ang="0">
                    <a:pos x="8" y="37"/>
                  </a:cxn>
                  <a:cxn ang="0">
                    <a:pos x="1" y="30"/>
                  </a:cxn>
                  <a:cxn ang="0">
                    <a:pos x="0" y="21"/>
                  </a:cxn>
                  <a:cxn ang="0">
                    <a:pos x="1" y="11"/>
                  </a:cxn>
                  <a:cxn ang="0">
                    <a:pos x="8" y="4"/>
                  </a:cxn>
                  <a:cxn ang="0">
                    <a:pos x="19" y="0"/>
                  </a:cxn>
                </a:cxnLst>
                <a:rect l="0" t="0" r="r" b="b"/>
                <a:pathLst>
                  <a:path w="36" h="41">
                    <a:moveTo>
                      <a:pt x="19" y="0"/>
                    </a:moveTo>
                    <a:lnTo>
                      <a:pt x="29" y="4"/>
                    </a:lnTo>
                    <a:lnTo>
                      <a:pt x="35" y="11"/>
                    </a:lnTo>
                    <a:lnTo>
                      <a:pt x="36" y="21"/>
                    </a:lnTo>
                    <a:lnTo>
                      <a:pt x="35" y="30"/>
                    </a:lnTo>
                    <a:lnTo>
                      <a:pt x="29" y="37"/>
                    </a:lnTo>
                    <a:lnTo>
                      <a:pt x="19" y="41"/>
                    </a:lnTo>
                    <a:lnTo>
                      <a:pt x="8" y="37"/>
                    </a:lnTo>
                    <a:lnTo>
                      <a:pt x="1" y="30"/>
                    </a:lnTo>
                    <a:lnTo>
                      <a:pt x="0" y="21"/>
                    </a:lnTo>
                    <a:lnTo>
                      <a:pt x="1" y="11"/>
                    </a:lnTo>
                    <a:lnTo>
                      <a:pt x="8"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01" name="Freeform 407"/>
              <p:cNvSpPr>
                <a:spLocks/>
              </p:cNvSpPr>
              <p:nvPr/>
            </p:nvSpPr>
            <p:spPr bwMode="auto">
              <a:xfrm>
                <a:off x="2706" y="2690"/>
                <a:ext cx="38" cy="40"/>
              </a:xfrm>
              <a:custGeom>
                <a:avLst/>
                <a:gdLst/>
                <a:ahLst/>
                <a:cxnLst>
                  <a:cxn ang="0">
                    <a:pos x="19" y="0"/>
                  </a:cxn>
                  <a:cxn ang="0">
                    <a:pos x="29" y="4"/>
                  </a:cxn>
                  <a:cxn ang="0">
                    <a:pos x="36" y="11"/>
                  </a:cxn>
                  <a:cxn ang="0">
                    <a:pos x="38" y="21"/>
                  </a:cxn>
                  <a:cxn ang="0">
                    <a:pos x="36" y="30"/>
                  </a:cxn>
                  <a:cxn ang="0">
                    <a:pos x="29" y="37"/>
                  </a:cxn>
                  <a:cxn ang="0">
                    <a:pos x="19" y="40"/>
                  </a:cxn>
                  <a:cxn ang="0">
                    <a:pos x="8" y="37"/>
                  </a:cxn>
                  <a:cxn ang="0">
                    <a:pos x="3" y="30"/>
                  </a:cxn>
                  <a:cxn ang="0">
                    <a:pos x="0" y="21"/>
                  </a:cxn>
                  <a:cxn ang="0">
                    <a:pos x="3" y="11"/>
                  </a:cxn>
                  <a:cxn ang="0">
                    <a:pos x="8" y="4"/>
                  </a:cxn>
                  <a:cxn ang="0">
                    <a:pos x="19" y="0"/>
                  </a:cxn>
                </a:cxnLst>
                <a:rect l="0" t="0" r="r" b="b"/>
                <a:pathLst>
                  <a:path w="38" h="40">
                    <a:moveTo>
                      <a:pt x="19" y="0"/>
                    </a:moveTo>
                    <a:lnTo>
                      <a:pt x="29" y="4"/>
                    </a:lnTo>
                    <a:lnTo>
                      <a:pt x="36" y="11"/>
                    </a:lnTo>
                    <a:lnTo>
                      <a:pt x="38" y="21"/>
                    </a:lnTo>
                    <a:lnTo>
                      <a:pt x="36" y="30"/>
                    </a:lnTo>
                    <a:lnTo>
                      <a:pt x="29" y="37"/>
                    </a:lnTo>
                    <a:lnTo>
                      <a:pt x="19" y="40"/>
                    </a:lnTo>
                    <a:lnTo>
                      <a:pt x="8" y="37"/>
                    </a:lnTo>
                    <a:lnTo>
                      <a:pt x="3" y="30"/>
                    </a:lnTo>
                    <a:lnTo>
                      <a:pt x="0" y="21"/>
                    </a:lnTo>
                    <a:lnTo>
                      <a:pt x="3" y="11"/>
                    </a:lnTo>
                    <a:lnTo>
                      <a:pt x="8"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02" name="Freeform 408"/>
              <p:cNvSpPr>
                <a:spLocks/>
              </p:cNvSpPr>
              <p:nvPr/>
            </p:nvSpPr>
            <p:spPr bwMode="auto">
              <a:xfrm>
                <a:off x="2578" y="2748"/>
                <a:ext cx="39" cy="40"/>
              </a:xfrm>
              <a:custGeom>
                <a:avLst/>
                <a:gdLst/>
                <a:ahLst/>
                <a:cxnLst>
                  <a:cxn ang="0">
                    <a:pos x="19" y="0"/>
                  </a:cxn>
                  <a:cxn ang="0">
                    <a:pos x="30" y="3"/>
                  </a:cxn>
                  <a:cxn ang="0">
                    <a:pos x="37" y="10"/>
                  </a:cxn>
                  <a:cxn ang="0">
                    <a:pos x="39" y="21"/>
                  </a:cxn>
                  <a:cxn ang="0">
                    <a:pos x="37" y="30"/>
                  </a:cxn>
                  <a:cxn ang="0">
                    <a:pos x="30" y="37"/>
                  </a:cxn>
                  <a:cxn ang="0">
                    <a:pos x="19" y="40"/>
                  </a:cxn>
                  <a:cxn ang="0">
                    <a:pos x="9" y="37"/>
                  </a:cxn>
                  <a:cxn ang="0">
                    <a:pos x="4" y="30"/>
                  </a:cxn>
                  <a:cxn ang="0">
                    <a:pos x="0" y="21"/>
                  </a:cxn>
                  <a:cxn ang="0">
                    <a:pos x="4" y="10"/>
                  </a:cxn>
                  <a:cxn ang="0">
                    <a:pos x="9" y="3"/>
                  </a:cxn>
                  <a:cxn ang="0">
                    <a:pos x="19" y="0"/>
                  </a:cxn>
                </a:cxnLst>
                <a:rect l="0" t="0" r="r" b="b"/>
                <a:pathLst>
                  <a:path w="39" h="40">
                    <a:moveTo>
                      <a:pt x="19" y="0"/>
                    </a:moveTo>
                    <a:lnTo>
                      <a:pt x="30" y="3"/>
                    </a:lnTo>
                    <a:lnTo>
                      <a:pt x="37" y="10"/>
                    </a:lnTo>
                    <a:lnTo>
                      <a:pt x="39" y="21"/>
                    </a:lnTo>
                    <a:lnTo>
                      <a:pt x="37" y="30"/>
                    </a:lnTo>
                    <a:lnTo>
                      <a:pt x="30" y="37"/>
                    </a:lnTo>
                    <a:lnTo>
                      <a:pt x="19" y="40"/>
                    </a:lnTo>
                    <a:lnTo>
                      <a:pt x="9" y="37"/>
                    </a:lnTo>
                    <a:lnTo>
                      <a:pt x="4" y="30"/>
                    </a:lnTo>
                    <a:lnTo>
                      <a:pt x="0" y="21"/>
                    </a:lnTo>
                    <a:lnTo>
                      <a:pt x="4" y="10"/>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03" name="Freeform 409"/>
              <p:cNvSpPr>
                <a:spLocks/>
              </p:cNvSpPr>
              <p:nvPr/>
            </p:nvSpPr>
            <p:spPr bwMode="auto">
              <a:xfrm>
                <a:off x="2641" y="2639"/>
                <a:ext cx="47" cy="41"/>
              </a:xfrm>
              <a:custGeom>
                <a:avLst/>
                <a:gdLst/>
                <a:ahLst/>
                <a:cxnLst>
                  <a:cxn ang="0">
                    <a:pos x="21" y="0"/>
                  </a:cxn>
                  <a:cxn ang="0">
                    <a:pos x="28" y="0"/>
                  </a:cxn>
                  <a:cxn ang="0">
                    <a:pos x="38" y="4"/>
                  </a:cxn>
                  <a:cxn ang="0">
                    <a:pos x="44" y="9"/>
                  </a:cxn>
                  <a:cxn ang="0">
                    <a:pos x="47" y="20"/>
                  </a:cxn>
                  <a:cxn ang="0">
                    <a:pos x="45" y="27"/>
                  </a:cxn>
                  <a:cxn ang="0">
                    <a:pos x="44" y="32"/>
                  </a:cxn>
                  <a:cxn ang="0">
                    <a:pos x="38" y="37"/>
                  </a:cxn>
                  <a:cxn ang="0">
                    <a:pos x="28" y="41"/>
                  </a:cxn>
                  <a:cxn ang="0">
                    <a:pos x="21" y="41"/>
                  </a:cxn>
                  <a:cxn ang="0">
                    <a:pos x="14" y="39"/>
                  </a:cxn>
                  <a:cxn ang="0">
                    <a:pos x="9" y="37"/>
                  </a:cxn>
                  <a:cxn ang="0">
                    <a:pos x="3" y="32"/>
                  </a:cxn>
                  <a:cxn ang="0">
                    <a:pos x="2" y="27"/>
                  </a:cxn>
                  <a:cxn ang="0">
                    <a:pos x="0" y="20"/>
                  </a:cxn>
                  <a:cxn ang="0">
                    <a:pos x="3" y="9"/>
                  </a:cxn>
                  <a:cxn ang="0">
                    <a:pos x="9" y="4"/>
                  </a:cxn>
                  <a:cxn ang="0">
                    <a:pos x="14" y="2"/>
                  </a:cxn>
                  <a:cxn ang="0">
                    <a:pos x="21" y="0"/>
                  </a:cxn>
                </a:cxnLst>
                <a:rect l="0" t="0" r="r" b="b"/>
                <a:pathLst>
                  <a:path w="47" h="41">
                    <a:moveTo>
                      <a:pt x="21" y="0"/>
                    </a:moveTo>
                    <a:lnTo>
                      <a:pt x="28" y="0"/>
                    </a:lnTo>
                    <a:lnTo>
                      <a:pt x="38" y="4"/>
                    </a:lnTo>
                    <a:lnTo>
                      <a:pt x="44" y="9"/>
                    </a:lnTo>
                    <a:lnTo>
                      <a:pt x="47" y="20"/>
                    </a:lnTo>
                    <a:lnTo>
                      <a:pt x="45" y="27"/>
                    </a:lnTo>
                    <a:lnTo>
                      <a:pt x="44" y="32"/>
                    </a:lnTo>
                    <a:lnTo>
                      <a:pt x="38" y="37"/>
                    </a:lnTo>
                    <a:lnTo>
                      <a:pt x="28" y="41"/>
                    </a:lnTo>
                    <a:lnTo>
                      <a:pt x="21" y="41"/>
                    </a:lnTo>
                    <a:lnTo>
                      <a:pt x="14" y="39"/>
                    </a:lnTo>
                    <a:lnTo>
                      <a:pt x="9" y="37"/>
                    </a:lnTo>
                    <a:lnTo>
                      <a:pt x="3" y="32"/>
                    </a:lnTo>
                    <a:lnTo>
                      <a:pt x="2" y="27"/>
                    </a:lnTo>
                    <a:lnTo>
                      <a:pt x="0" y="20"/>
                    </a:lnTo>
                    <a:lnTo>
                      <a:pt x="3" y="9"/>
                    </a:lnTo>
                    <a:lnTo>
                      <a:pt x="9" y="4"/>
                    </a:lnTo>
                    <a:lnTo>
                      <a:pt x="14" y="2"/>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04" name="Freeform 410"/>
              <p:cNvSpPr>
                <a:spLocks/>
              </p:cNvSpPr>
              <p:nvPr/>
            </p:nvSpPr>
            <p:spPr bwMode="auto">
              <a:xfrm>
                <a:off x="2655" y="2772"/>
                <a:ext cx="45" cy="42"/>
              </a:xfrm>
              <a:custGeom>
                <a:avLst/>
                <a:gdLst/>
                <a:ahLst/>
                <a:cxnLst>
                  <a:cxn ang="0">
                    <a:pos x="19" y="0"/>
                  </a:cxn>
                  <a:cxn ang="0">
                    <a:pos x="26" y="0"/>
                  </a:cxn>
                  <a:cxn ang="0">
                    <a:pos x="37" y="4"/>
                  </a:cxn>
                  <a:cxn ang="0">
                    <a:pos x="42" y="9"/>
                  </a:cxn>
                  <a:cxn ang="0">
                    <a:pos x="44" y="14"/>
                  </a:cxn>
                  <a:cxn ang="0">
                    <a:pos x="45" y="21"/>
                  </a:cxn>
                  <a:cxn ang="0">
                    <a:pos x="44" y="28"/>
                  </a:cxn>
                  <a:cxn ang="0">
                    <a:pos x="42" y="34"/>
                  </a:cxn>
                  <a:cxn ang="0">
                    <a:pos x="37" y="39"/>
                  </a:cxn>
                  <a:cxn ang="0">
                    <a:pos x="26" y="42"/>
                  </a:cxn>
                  <a:cxn ang="0">
                    <a:pos x="19" y="42"/>
                  </a:cxn>
                  <a:cxn ang="0">
                    <a:pos x="9" y="39"/>
                  </a:cxn>
                  <a:cxn ang="0">
                    <a:pos x="3" y="34"/>
                  </a:cxn>
                  <a:cxn ang="0">
                    <a:pos x="2" y="28"/>
                  </a:cxn>
                  <a:cxn ang="0">
                    <a:pos x="0" y="21"/>
                  </a:cxn>
                  <a:cxn ang="0">
                    <a:pos x="2" y="14"/>
                  </a:cxn>
                  <a:cxn ang="0">
                    <a:pos x="3" y="9"/>
                  </a:cxn>
                  <a:cxn ang="0">
                    <a:pos x="9" y="4"/>
                  </a:cxn>
                  <a:cxn ang="0">
                    <a:pos x="19" y="0"/>
                  </a:cxn>
                </a:cxnLst>
                <a:rect l="0" t="0" r="r" b="b"/>
                <a:pathLst>
                  <a:path w="45" h="42">
                    <a:moveTo>
                      <a:pt x="19" y="0"/>
                    </a:moveTo>
                    <a:lnTo>
                      <a:pt x="26" y="0"/>
                    </a:lnTo>
                    <a:lnTo>
                      <a:pt x="37" y="4"/>
                    </a:lnTo>
                    <a:lnTo>
                      <a:pt x="42" y="9"/>
                    </a:lnTo>
                    <a:lnTo>
                      <a:pt x="44" y="14"/>
                    </a:lnTo>
                    <a:lnTo>
                      <a:pt x="45" y="21"/>
                    </a:lnTo>
                    <a:lnTo>
                      <a:pt x="44" y="28"/>
                    </a:lnTo>
                    <a:lnTo>
                      <a:pt x="42" y="34"/>
                    </a:lnTo>
                    <a:lnTo>
                      <a:pt x="37" y="39"/>
                    </a:lnTo>
                    <a:lnTo>
                      <a:pt x="26" y="42"/>
                    </a:lnTo>
                    <a:lnTo>
                      <a:pt x="19" y="42"/>
                    </a:lnTo>
                    <a:lnTo>
                      <a:pt x="9" y="39"/>
                    </a:lnTo>
                    <a:lnTo>
                      <a:pt x="3" y="34"/>
                    </a:lnTo>
                    <a:lnTo>
                      <a:pt x="2" y="28"/>
                    </a:lnTo>
                    <a:lnTo>
                      <a:pt x="0" y="21"/>
                    </a:lnTo>
                    <a:lnTo>
                      <a:pt x="2" y="14"/>
                    </a:lnTo>
                    <a:lnTo>
                      <a:pt x="3" y="9"/>
                    </a:lnTo>
                    <a:lnTo>
                      <a:pt x="9"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05" name="Freeform 411"/>
              <p:cNvSpPr>
                <a:spLocks/>
              </p:cNvSpPr>
              <p:nvPr/>
            </p:nvSpPr>
            <p:spPr bwMode="auto">
              <a:xfrm>
                <a:off x="2720" y="2741"/>
                <a:ext cx="38" cy="40"/>
              </a:xfrm>
              <a:custGeom>
                <a:avLst/>
                <a:gdLst/>
                <a:ahLst/>
                <a:cxnLst>
                  <a:cxn ang="0">
                    <a:pos x="19" y="0"/>
                  </a:cxn>
                  <a:cxn ang="0">
                    <a:pos x="29" y="3"/>
                  </a:cxn>
                  <a:cxn ang="0">
                    <a:pos x="36" y="10"/>
                  </a:cxn>
                  <a:cxn ang="0">
                    <a:pos x="38" y="21"/>
                  </a:cxn>
                  <a:cxn ang="0">
                    <a:pos x="36" y="30"/>
                  </a:cxn>
                  <a:cxn ang="0">
                    <a:pos x="29" y="37"/>
                  </a:cxn>
                  <a:cxn ang="0">
                    <a:pos x="19" y="40"/>
                  </a:cxn>
                  <a:cxn ang="0">
                    <a:pos x="8" y="37"/>
                  </a:cxn>
                  <a:cxn ang="0">
                    <a:pos x="1" y="30"/>
                  </a:cxn>
                  <a:cxn ang="0">
                    <a:pos x="0" y="21"/>
                  </a:cxn>
                  <a:cxn ang="0">
                    <a:pos x="1" y="10"/>
                  </a:cxn>
                  <a:cxn ang="0">
                    <a:pos x="8" y="3"/>
                  </a:cxn>
                  <a:cxn ang="0">
                    <a:pos x="19" y="0"/>
                  </a:cxn>
                </a:cxnLst>
                <a:rect l="0" t="0" r="r" b="b"/>
                <a:pathLst>
                  <a:path w="38" h="40">
                    <a:moveTo>
                      <a:pt x="19" y="0"/>
                    </a:moveTo>
                    <a:lnTo>
                      <a:pt x="29" y="3"/>
                    </a:lnTo>
                    <a:lnTo>
                      <a:pt x="36" y="10"/>
                    </a:lnTo>
                    <a:lnTo>
                      <a:pt x="38" y="21"/>
                    </a:lnTo>
                    <a:lnTo>
                      <a:pt x="36" y="30"/>
                    </a:lnTo>
                    <a:lnTo>
                      <a:pt x="29" y="37"/>
                    </a:lnTo>
                    <a:lnTo>
                      <a:pt x="19" y="40"/>
                    </a:lnTo>
                    <a:lnTo>
                      <a:pt x="8" y="37"/>
                    </a:lnTo>
                    <a:lnTo>
                      <a:pt x="1" y="30"/>
                    </a:lnTo>
                    <a:lnTo>
                      <a:pt x="0" y="21"/>
                    </a:lnTo>
                    <a:lnTo>
                      <a:pt x="1" y="10"/>
                    </a:lnTo>
                    <a:lnTo>
                      <a:pt x="8"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06" name="Freeform 412"/>
              <p:cNvSpPr>
                <a:spLocks/>
              </p:cNvSpPr>
              <p:nvPr/>
            </p:nvSpPr>
            <p:spPr bwMode="auto">
              <a:xfrm>
                <a:off x="2191" y="2800"/>
                <a:ext cx="312" cy="396"/>
              </a:xfrm>
              <a:custGeom>
                <a:avLst/>
                <a:gdLst/>
                <a:ahLst/>
                <a:cxnLst>
                  <a:cxn ang="0">
                    <a:pos x="139" y="0"/>
                  </a:cxn>
                  <a:cxn ang="0">
                    <a:pos x="150" y="18"/>
                  </a:cxn>
                  <a:cxn ang="0">
                    <a:pos x="181" y="60"/>
                  </a:cxn>
                  <a:cxn ang="0">
                    <a:pos x="200" y="83"/>
                  </a:cxn>
                  <a:cxn ang="0">
                    <a:pos x="221" y="107"/>
                  </a:cxn>
                  <a:cxn ang="0">
                    <a:pos x="241" y="133"/>
                  </a:cxn>
                  <a:cxn ang="0">
                    <a:pos x="260" y="158"/>
                  </a:cxn>
                  <a:cxn ang="0">
                    <a:pos x="277" y="184"/>
                  </a:cxn>
                  <a:cxn ang="0">
                    <a:pos x="293" y="210"/>
                  </a:cxn>
                  <a:cxn ang="0">
                    <a:pos x="303" y="236"/>
                  </a:cxn>
                  <a:cxn ang="0">
                    <a:pos x="310" y="261"/>
                  </a:cxn>
                  <a:cxn ang="0">
                    <a:pos x="312" y="285"/>
                  </a:cxn>
                  <a:cxn ang="0">
                    <a:pos x="309" y="308"/>
                  </a:cxn>
                  <a:cxn ang="0">
                    <a:pos x="298" y="329"/>
                  </a:cxn>
                  <a:cxn ang="0">
                    <a:pos x="279" y="350"/>
                  </a:cxn>
                  <a:cxn ang="0">
                    <a:pos x="253" y="368"/>
                  </a:cxn>
                  <a:cxn ang="0">
                    <a:pos x="216" y="383"/>
                  </a:cxn>
                  <a:cxn ang="0">
                    <a:pos x="181" y="392"/>
                  </a:cxn>
                  <a:cxn ang="0">
                    <a:pos x="146" y="396"/>
                  </a:cxn>
                  <a:cxn ang="0">
                    <a:pos x="113" y="392"/>
                  </a:cxn>
                  <a:cxn ang="0">
                    <a:pos x="83" y="382"/>
                  </a:cxn>
                  <a:cxn ang="0">
                    <a:pos x="56" y="369"/>
                  </a:cxn>
                  <a:cxn ang="0">
                    <a:pos x="33" y="350"/>
                  </a:cxn>
                  <a:cxn ang="0">
                    <a:pos x="15" y="327"/>
                  </a:cxn>
                  <a:cxn ang="0">
                    <a:pos x="3" y="303"/>
                  </a:cxn>
                  <a:cxn ang="0">
                    <a:pos x="0" y="275"/>
                  </a:cxn>
                  <a:cxn ang="0">
                    <a:pos x="5" y="243"/>
                  </a:cxn>
                  <a:cxn ang="0">
                    <a:pos x="19" y="212"/>
                  </a:cxn>
                  <a:cxn ang="0">
                    <a:pos x="49" y="165"/>
                  </a:cxn>
                  <a:cxn ang="0">
                    <a:pos x="78" y="121"/>
                  </a:cxn>
                  <a:cxn ang="0">
                    <a:pos x="106" y="76"/>
                  </a:cxn>
                  <a:cxn ang="0">
                    <a:pos x="132" y="27"/>
                  </a:cxn>
                  <a:cxn ang="0">
                    <a:pos x="139" y="0"/>
                  </a:cxn>
                </a:cxnLst>
                <a:rect l="0" t="0" r="r" b="b"/>
                <a:pathLst>
                  <a:path w="312" h="396">
                    <a:moveTo>
                      <a:pt x="139" y="0"/>
                    </a:moveTo>
                    <a:lnTo>
                      <a:pt x="150" y="18"/>
                    </a:lnTo>
                    <a:lnTo>
                      <a:pt x="181" y="60"/>
                    </a:lnTo>
                    <a:lnTo>
                      <a:pt x="200" y="83"/>
                    </a:lnTo>
                    <a:lnTo>
                      <a:pt x="221" y="107"/>
                    </a:lnTo>
                    <a:lnTo>
                      <a:pt x="241" y="133"/>
                    </a:lnTo>
                    <a:lnTo>
                      <a:pt x="260" y="158"/>
                    </a:lnTo>
                    <a:lnTo>
                      <a:pt x="277" y="184"/>
                    </a:lnTo>
                    <a:lnTo>
                      <a:pt x="293" y="210"/>
                    </a:lnTo>
                    <a:lnTo>
                      <a:pt x="303" y="236"/>
                    </a:lnTo>
                    <a:lnTo>
                      <a:pt x="310" y="261"/>
                    </a:lnTo>
                    <a:lnTo>
                      <a:pt x="312" y="285"/>
                    </a:lnTo>
                    <a:lnTo>
                      <a:pt x="309" y="308"/>
                    </a:lnTo>
                    <a:lnTo>
                      <a:pt x="298" y="329"/>
                    </a:lnTo>
                    <a:lnTo>
                      <a:pt x="279" y="350"/>
                    </a:lnTo>
                    <a:lnTo>
                      <a:pt x="253" y="368"/>
                    </a:lnTo>
                    <a:lnTo>
                      <a:pt x="216" y="383"/>
                    </a:lnTo>
                    <a:lnTo>
                      <a:pt x="181" y="392"/>
                    </a:lnTo>
                    <a:lnTo>
                      <a:pt x="146" y="396"/>
                    </a:lnTo>
                    <a:lnTo>
                      <a:pt x="113" y="392"/>
                    </a:lnTo>
                    <a:lnTo>
                      <a:pt x="83" y="382"/>
                    </a:lnTo>
                    <a:lnTo>
                      <a:pt x="56" y="369"/>
                    </a:lnTo>
                    <a:lnTo>
                      <a:pt x="33" y="350"/>
                    </a:lnTo>
                    <a:lnTo>
                      <a:pt x="15" y="327"/>
                    </a:lnTo>
                    <a:lnTo>
                      <a:pt x="3" y="303"/>
                    </a:lnTo>
                    <a:lnTo>
                      <a:pt x="0" y="275"/>
                    </a:lnTo>
                    <a:lnTo>
                      <a:pt x="5" y="243"/>
                    </a:lnTo>
                    <a:lnTo>
                      <a:pt x="19" y="212"/>
                    </a:lnTo>
                    <a:lnTo>
                      <a:pt x="49" y="165"/>
                    </a:lnTo>
                    <a:lnTo>
                      <a:pt x="78" y="121"/>
                    </a:lnTo>
                    <a:lnTo>
                      <a:pt x="106" y="76"/>
                    </a:lnTo>
                    <a:lnTo>
                      <a:pt x="132" y="27"/>
                    </a:lnTo>
                    <a:lnTo>
                      <a:pt x="139"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07" name="Freeform 413"/>
              <p:cNvSpPr>
                <a:spLocks noEditPoints="1"/>
              </p:cNvSpPr>
              <p:nvPr/>
            </p:nvSpPr>
            <p:spPr bwMode="auto">
              <a:xfrm>
                <a:off x="2171" y="2779"/>
                <a:ext cx="353" cy="434"/>
              </a:xfrm>
              <a:custGeom>
                <a:avLst/>
                <a:gdLst/>
                <a:ahLst/>
                <a:cxnLst>
                  <a:cxn ang="0">
                    <a:pos x="142" y="109"/>
                  </a:cxn>
                  <a:cxn ang="0">
                    <a:pos x="77" y="209"/>
                  </a:cxn>
                  <a:cxn ang="0">
                    <a:pos x="53" y="250"/>
                  </a:cxn>
                  <a:cxn ang="0">
                    <a:pos x="41" y="296"/>
                  </a:cxn>
                  <a:cxn ang="0">
                    <a:pos x="53" y="341"/>
                  </a:cxn>
                  <a:cxn ang="0">
                    <a:pos x="96" y="378"/>
                  </a:cxn>
                  <a:cxn ang="0">
                    <a:pos x="156" y="396"/>
                  </a:cxn>
                  <a:cxn ang="0">
                    <a:pos x="219" y="390"/>
                  </a:cxn>
                  <a:cxn ang="0">
                    <a:pos x="273" y="366"/>
                  </a:cxn>
                  <a:cxn ang="0">
                    <a:pos x="308" y="327"/>
                  </a:cxn>
                  <a:cxn ang="0">
                    <a:pos x="311" y="282"/>
                  </a:cxn>
                  <a:cxn ang="0">
                    <a:pos x="294" y="238"/>
                  </a:cxn>
                  <a:cxn ang="0">
                    <a:pos x="268" y="196"/>
                  </a:cxn>
                  <a:cxn ang="0">
                    <a:pos x="226" y="142"/>
                  </a:cxn>
                  <a:cxn ang="0">
                    <a:pos x="166" y="70"/>
                  </a:cxn>
                  <a:cxn ang="0">
                    <a:pos x="159" y="0"/>
                  </a:cxn>
                  <a:cxn ang="0">
                    <a:pos x="177" y="11"/>
                  </a:cxn>
                  <a:cxn ang="0">
                    <a:pos x="205" y="53"/>
                  </a:cxn>
                  <a:cxn ang="0">
                    <a:pos x="243" y="104"/>
                  </a:cxn>
                  <a:cxn ang="0">
                    <a:pos x="304" y="184"/>
                  </a:cxn>
                  <a:cxn ang="0">
                    <a:pos x="336" y="242"/>
                  </a:cxn>
                  <a:cxn ang="0">
                    <a:pos x="353" y="296"/>
                  </a:cxn>
                  <a:cxn ang="0">
                    <a:pos x="346" y="347"/>
                  </a:cxn>
                  <a:cxn ang="0">
                    <a:pos x="308" y="390"/>
                  </a:cxn>
                  <a:cxn ang="0">
                    <a:pos x="247" y="422"/>
                  </a:cxn>
                  <a:cxn ang="0">
                    <a:pos x="182" y="434"/>
                  </a:cxn>
                  <a:cxn ang="0">
                    <a:pos x="116" y="429"/>
                  </a:cxn>
                  <a:cxn ang="0">
                    <a:pos x="56" y="404"/>
                  </a:cxn>
                  <a:cxn ang="0">
                    <a:pos x="14" y="354"/>
                  </a:cxn>
                  <a:cxn ang="0">
                    <a:pos x="0" y="287"/>
                  </a:cxn>
                  <a:cxn ang="0">
                    <a:pos x="21" y="222"/>
                  </a:cxn>
                  <a:cxn ang="0">
                    <a:pos x="135" y="37"/>
                  </a:cxn>
                  <a:cxn ang="0">
                    <a:pos x="140" y="21"/>
                  </a:cxn>
                  <a:cxn ang="0">
                    <a:pos x="151" y="4"/>
                  </a:cxn>
                </a:cxnLst>
                <a:rect l="0" t="0" r="r" b="b"/>
                <a:pathLst>
                  <a:path w="353" h="434">
                    <a:moveTo>
                      <a:pt x="165" y="67"/>
                    </a:moveTo>
                    <a:lnTo>
                      <a:pt x="142" y="109"/>
                    </a:lnTo>
                    <a:lnTo>
                      <a:pt x="110" y="158"/>
                    </a:lnTo>
                    <a:lnTo>
                      <a:pt x="77" y="209"/>
                    </a:lnTo>
                    <a:lnTo>
                      <a:pt x="65" y="228"/>
                    </a:lnTo>
                    <a:lnTo>
                      <a:pt x="53" y="250"/>
                    </a:lnTo>
                    <a:lnTo>
                      <a:pt x="44" y="273"/>
                    </a:lnTo>
                    <a:lnTo>
                      <a:pt x="41" y="296"/>
                    </a:lnTo>
                    <a:lnTo>
                      <a:pt x="42" y="319"/>
                    </a:lnTo>
                    <a:lnTo>
                      <a:pt x="53" y="341"/>
                    </a:lnTo>
                    <a:lnTo>
                      <a:pt x="72" y="362"/>
                    </a:lnTo>
                    <a:lnTo>
                      <a:pt x="96" y="378"/>
                    </a:lnTo>
                    <a:lnTo>
                      <a:pt x="126" y="389"/>
                    </a:lnTo>
                    <a:lnTo>
                      <a:pt x="156" y="396"/>
                    </a:lnTo>
                    <a:lnTo>
                      <a:pt x="187" y="396"/>
                    </a:lnTo>
                    <a:lnTo>
                      <a:pt x="219" y="390"/>
                    </a:lnTo>
                    <a:lnTo>
                      <a:pt x="247" y="382"/>
                    </a:lnTo>
                    <a:lnTo>
                      <a:pt x="273" y="366"/>
                    </a:lnTo>
                    <a:lnTo>
                      <a:pt x="295" y="347"/>
                    </a:lnTo>
                    <a:lnTo>
                      <a:pt x="308" y="327"/>
                    </a:lnTo>
                    <a:lnTo>
                      <a:pt x="313" y="305"/>
                    </a:lnTo>
                    <a:lnTo>
                      <a:pt x="311" y="282"/>
                    </a:lnTo>
                    <a:lnTo>
                      <a:pt x="304" y="261"/>
                    </a:lnTo>
                    <a:lnTo>
                      <a:pt x="294" y="238"/>
                    </a:lnTo>
                    <a:lnTo>
                      <a:pt x="281" y="215"/>
                    </a:lnTo>
                    <a:lnTo>
                      <a:pt x="268" y="196"/>
                    </a:lnTo>
                    <a:lnTo>
                      <a:pt x="255" y="179"/>
                    </a:lnTo>
                    <a:lnTo>
                      <a:pt x="226" y="142"/>
                    </a:lnTo>
                    <a:lnTo>
                      <a:pt x="196" y="107"/>
                    </a:lnTo>
                    <a:lnTo>
                      <a:pt x="166" y="70"/>
                    </a:lnTo>
                    <a:lnTo>
                      <a:pt x="165" y="67"/>
                    </a:lnTo>
                    <a:close/>
                    <a:moveTo>
                      <a:pt x="159" y="0"/>
                    </a:moveTo>
                    <a:lnTo>
                      <a:pt x="170" y="2"/>
                    </a:lnTo>
                    <a:lnTo>
                      <a:pt x="177" y="11"/>
                    </a:lnTo>
                    <a:lnTo>
                      <a:pt x="189" y="32"/>
                    </a:lnTo>
                    <a:lnTo>
                      <a:pt x="205" y="53"/>
                    </a:lnTo>
                    <a:lnTo>
                      <a:pt x="224" y="77"/>
                    </a:lnTo>
                    <a:lnTo>
                      <a:pt x="243" y="104"/>
                    </a:lnTo>
                    <a:lnTo>
                      <a:pt x="285" y="156"/>
                    </a:lnTo>
                    <a:lnTo>
                      <a:pt x="304" y="184"/>
                    </a:lnTo>
                    <a:lnTo>
                      <a:pt x="322" y="214"/>
                    </a:lnTo>
                    <a:lnTo>
                      <a:pt x="336" y="242"/>
                    </a:lnTo>
                    <a:lnTo>
                      <a:pt x="346" y="268"/>
                    </a:lnTo>
                    <a:lnTo>
                      <a:pt x="353" y="296"/>
                    </a:lnTo>
                    <a:lnTo>
                      <a:pt x="353" y="322"/>
                    </a:lnTo>
                    <a:lnTo>
                      <a:pt x="346" y="347"/>
                    </a:lnTo>
                    <a:lnTo>
                      <a:pt x="332" y="369"/>
                    </a:lnTo>
                    <a:lnTo>
                      <a:pt x="308" y="390"/>
                    </a:lnTo>
                    <a:lnTo>
                      <a:pt x="276" y="410"/>
                    </a:lnTo>
                    <a:lnTo>
                      <a:pt x="247" y="422"/>
                    </a:lnTo>
                    <a:lnTo>
                      <a:pt x="215" y="429"/>
                    </a:lnTo>
                    <a:lnTo>
                      <a:pt x="182" y="434"/>
                    </a:lnTo>
                    <a:lnTo>
                      <a:pt x="149" y="434"/>
                    </a:lnTo>
                    <a:lnTo>
                      <a:pt x="116" y="429"/>
                    </a:lnTo>
                    <a:lnTo>
                      <a:pt x="84" y="420"/>
                    </a:lnTo>
                    <a:lnTo>
                      <a:pt x="56" y="404"/>
                    </a:lnTo>
                    <a:lnTo>
                      <a:pt x="32" y="382"/>
                    </a:lnTo>
                    <a:lnTo>
                      <a:pt x="14" y="354"/>
                    </a:lnTo>
                    <a:lnTo>
                      <a:pt x="2" y="320"/>
                    </a:lnTo>
                    <a:lnTo>
                      <a:pt x="0" y="287"/>
                    </a:lnTo>
                    <a:lnTo>
                      <a:pt x="6" y="254"/>
                    </a:lnTo>
                    <a:lnTo>
                      <a:pt x="21" y="222"/>
                    </a:lnTo>
                    <a:lnTo>
                      <a:pt x="110" y="86"/>
                    </a:lnTo>
                    <a:lnTo>
                      <a:pt x="135" y="37"/>
                    </a:lnTo>
                    <a:lnTo>
                      <a:pt x="142" y="28"/>
                    </a:lnTo>
                    <a:lnTo>
                      <a:pt x="140" y="21"/>
                    </a:lnTo>
                    <a:lnTo>
                      <a:pt x="144" y="11"/>
                    </a:lnTo>
                    <a:lnTo>
                      <a:pt x="151" y="4"/>
                    </a:lnTo>
                    <a:lnTo>
                      <a:pt x="15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08" name="Freeform 414"/>
              <p:cNvSpPr>
                <a:spLocks/>
              </p:cNvSpPr>
              <p:nvPr/>
            </p:nvSpPr>
            <p:spPr bwMode="auto">
              <a:xfrm>
                <a:off x="2259" y="2947"/>
                <a:ext cx="47" cy="41"/>
              </a:xfrm>
              <a:custGeom>
                <a:avLst/>
                <a:gdLst/>
                <a:ahLst/>
                <a:cxnLst>
                  <a:cxn ang="0">
                    <a:pos x="21" y="0"/>
                  </a:cxn>
                  <a:cxn ang="0">
                    <a:pos x="28" y="0"/>
                  </a:cxn>
                  <a:cxn ang="0">
                    <a:pos x="38" y="4"/>
                  </a:cxn>
                  <a:cxn ang="0">
                    <a:pos x="43" y="9"/>
                  </a:cxn>
                  <a:cxn ang="0">
                    <a:pos x="47" y="20"/>
                  </a:cxn>
                  <a:cxn ang="0">
                    <a:pos x="45" y="27"/>
                  </a:cxn>
                  <a:cxn ang="0">
                    <a:pos x="43" y="32"/>
                  </a:cxn>
                  <a:cxn ang="0">
                    <a:pos x="38" y="37"/>
                  </a:cxn>
                  <a:cxn ang="0">
                    <a:pos x="28" y="41"/>
                  </a:cxn>
                  <a:cxn ang="0">
                    <a:pos x="21" y="41"/>
                  </a:cxn>
                  <a:cxn ang="0">
                    <a:pos x="14" y="39"/>
                  </a:cxn>
                  <a:cxn ang="0">
                    <a:pos x="8" y="37"/>
                  </a:cxn>
                  <a:cxn ang="0">
                    <a:pos x="3" y="32"/>
                  </a:cxn>
                  <a:cxn ang="0">
                    <a:pos x="1" y="27"/>
                  </a:cxn>
                  <a:cxn ang="0">
                    <a:pos x="0" y="20"/>
                  </a:cxn>
                  <a:cxn ang="0">
                    <a:pos x="3" y="9"/>
                  </a:cxn>
                  <a:cxn ang="0">
                    <a:pos x="8" y="4"/>
                  </a:cxn>
                  <a:cxn ang="0">
                    <a:pos x="14" y="2"/>
                  </a:cxn>
                  <a:cxn ang="0">
                    <a:pos x="21" y="0"/>
                  </a:cxn>
                </a:cxnLst>
                <a:rect l="0" t="0" r="r" b="b"/>
                <a:pathLst>
                  <a:path w="47" h="41">
                    <a:moveTo>
                      <a:pt x="21" y="0"/>
                    </a:moveTo>
                    <a:lnTo>
                      <a:pt x="28" y="0"/>
                    </a:lnTo>
                    <a:lnTo>
                      <a:pt x="38" y="4"/>
                    </a:lnTo>
                    <a:lnTo>
                      <a:pt x="43" y="9"/>
                    </a:lnTo>
                    <a:lnTo>
                      <a:pt x="47" y="20"/>
                    </a:lnTo>
                    <a:lnTo>
                      <a:pt x="45" y="27"/>
                    </a:lnTo>
                    <a:lnTo>
                      <a:pt x="43" y="32"/>
                    </a:lnTo>
                    <a:lnTo>
                      <a:pt x="38" y="37"/>
                    </a:lnTo>
                    <a:lnTo>
                      <a:pt x="28" y="41"/>
                    </a:lnTo>
                    <a:lnTo>
                      <a:pt x="21" y="41"/>
                    </a:lnTo>
                    <a:lnTo>
                      <a:pt x="14" y="39"/>
                    </a:lnTo>
                    <a:lnTo>
                      <a:pt x="8" y="37"/>
                    </a:lnTo>
                    <a:lnTo>
                      <a:pt x="3" y="32"/>
                    </a:lnTo>
                    <a:lnTo>
                      <a:pt x="1" y="27"/>
                    </a:lnTo>
                    <a:lnTo>
                      <a:pt x="0" y="20"/>
                    </a:lnTo>
                    <a:lnTo>
                      <a:pt x="3" y="9"/>
                    </a:lnTo>
                    <a:lnTo>
                      <a:pt x="8" y="4"/>
                    </a:lnTo>
                    <a:lnTo>
                      <a:pt x="14" y="2"/>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09" name="Freeform 415"/>
              <p:cNvSpPr>
                <a:spLocks/>
              </p:cNvSpPr>
              <p:nvPr/>
            </p:nvSpPr>
            <p:spPr bwMode="auto">
              <a:xfrm>
                <a:off x="2311" y="2965"/>
                <a:ext cx="38" cy="42"/>
              </a:xfrm>
              <a:custGeom>
                <a:avLst/>
                <a:gdLst/>
                <a:ahLst/>
                <a:cxnLst>
                  <a:cxn ang="0">
                    <a:pos x="19" y="0"/>
                  </a:cxn>
                  <a:cxn ang="0">
                    <a:pos x="30" y="3"/>
                  </a:cxn>
                  <a:cxn ang="0">
                    <a:pos x="37" y="10"/>
                  </a:cxn>
                  <a:cxn ang="0">
                    <a:pos x="38" y="21"/>
                  </a:cxn>
                  <a:cxn ang="0">
                    <a:pos x="37" y="31"/>
                  </a:cxn>
                  <a:cxn ang="0">
                    <a:pos x="30" y="38"/>
                  </a:cxn>
                  <a:cxn ang="0">
                    <a:pos x="19" y="42"/>
                  </a:cxn>
                  <a:cxn ang="0">
                    <a:pos x="9" y="38"/>
                  </a:cxn>
                  <a:cxn ang="0">
                    <a:pos x="2" y="31"/>
                  </a:cxn>
                  <a:cxn ang="0">
                    <a:pos x="0" y="21"/>
                  </a:cxn>
                  <a:cxn ang="0">
                    <a:pos x="2" y="10"/>
                  </a:cxn>
                  <a:cxn ang="0">
                    <a:pos x="9" y="3"/>
                  </a:cxn>
                  <a:cxn ang="0">
                    <a:pos x="19" y="0"/>
                  </a:cxn>
                </a:cxnLst>
                <a:rect l="0" t="0" r="r" b="b"/>
                <a:pathLst>
                  <a:path w="38" h="42">
                    <a:moveTo>
                      <a:pt x="19" y="0"/>
                    </a:moveTo>
                    <a:lnTo>
                      <a:pt x="30" y="3"/>
                    </a:lnTo>
                    <a:lnTo>
                      <a:pt x="37" y="10"/>
                    </a:lnTo>
                    <a:lnTo>
                      <a:pt x="38" y="21"/>
                    </a:lnTo>
                    <a:lnTo>
                      <a:pt x="37" y="31"/>
                    </a:lnTo>
                    <a:lnTo>
                      <a:pt x="30" y="38"/>
                    </a:lnTo>
                    <a:lnTo>
                      <a:pt x="19" y="42"/>
                    </a:lnTo>
                    <a:lnTo>
                      <a:pt x="9" y="38"/>
                    </a:lnTo>
                    <a:lnTo>
                      <a:pt x="2" y="31"/>
                    </a:lnTo>
                    <a:lnTo>
                      <a:pt x="0" y="21"/>
                    </a:lnTo>
                    <a:lnTo>
                      <a:pt x="2" y="10"/>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10" name="Freeform 416"/>
              <p:cNvSpPr>
                <a:spLocks/>
              </p:cNvSpPr>
              <p:nvPr/>
            </p:nvSpPr>
            <p:spPr bwMode="auto">
              <a:xfrm>
                <a:off x="2369" y="2940"/>
                <a:ext cx="38" cy="41"/>
              </a:xfrm>
              <a:custGeom>
                <a:avLst/>
                <a:gdLst/>
                <a:ahLst/>
                <a:cxnLst>
                  <a:cxn ang="0">
                    <a:pos x="19" y="0"/>
                  </a:cxn>
                  <a:cxn ang="0">
                    <a:pos x="29" y="4"/>
                  </a:cxn>
                  <a:cxn ang="0">
                    <a:pos x="36" y="11"/>
                  </a:cxn>
                  <a:cxn ang="0">
                    <a:pos x="38" y="21"/>
                  </a:cxn>
                  <a:cxn ang="0">
                    <a:pos x="36" y="30"/>
                  </a:cxn>
                  <a:cxn ang="0">
                    <a:pos x="29" y="37"/>
                  </a:cxn>
                  <a:cxn ang="0">
                    <a:pos x="19" y="41"/>
                  </a:cxn>
                  <a:cxn ang="0">
                    <a:pos x="8" y="37"/>
                  </a:cxn>
                  <a:cxn ang="0">
                    <a:pos x="1" y="30"/>
                  </a:cxn>
                  <a:cxn ang="0">
                    <a:pos x="0" y="21"/>
                  </a:cxn>
                  <a:cxn ang="0">
                    <a:pos x="1" y="11"/>
                  </a:cxn>
                  <a:cxn ang="0">
                    <a:pos x="8" y="4"/>
                  </a:cxn>
                  <a:cxn ang="0">
                    <a:pos x="19" y="0"/>
                  </a:cxn>
                </a:cxnLst>
                <a:rect l="0" t="0" r="r" b="b"/>
                <a:pathLst>
                  <a:path w="38" h="41">
                    <a:moveTo>
                      <a:pt x="19" y="0"/>
                    </a:moveTo>
                    <a:lnTo>
                      <a:pt x="29" y="4"/>
                    </a:lnTo>
                    <a:lnTo>
                      <a:pt x="36" y="11"/>
                    </a:lnTo>
                    <a:lnTo>
                      <a:pt x="38" y="21"/>
                    </a:lnTo>
                    <a:lnTo>
                      <a:pt x="36" y="30"/>
                    </a:lnTo>
                    <a:lnTo>
                      <a:pt x="29" y="37"/>
                    </a:lnTo>
                    <a:lnTo>
                      <a:pt x="19" y="41"/>
                    </a:lnTo>
                    <a:lnTo>
                      <a:pt x="8" y="37"/>
                    </a:lnTo>
                    <a:lnTo>
                      <a:pt x="1" y="30"/>
                    </a:lnTo>
                    <a:lnTo>
                      <a:pt x="0" y="21"/>
                    </a:lnTo>
                    <a:lnTo>
                      <a:pt x="1" y="11"/>
                    </a:lnTo>
                    <a:lnTo>
                      <a:pt x="8"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11" name="Freeform 417"/>
              <p:cNvSpPr>
                <a:spLocks/>
              </p:cNvSpPr>
              <p:nvPr/>
            </p:nvSpPr>
            <p:spPr bwMode="auto">
              <a:xfrm>
                <a:off x="2241" y="2998"/>
                <a:ext cx="39" cy="40"/>
              </a:xfrm>
              <a:custGeom>
                <a:avLst/>
                <a:gdLst/>
                <a:ahLst/>
                <a:cxnLst>
                  <a:cxn ang="0">
                    <a:pos x="19" y="0"/>
                  </a:cxn>
                  <a:cxn ang="0">
                    <a:pos x="30" y="3"/>
                  </a:cxn>
                  <a:cxn ang="0">
                    <a:pos x="37" y="10"/>
                  </a:cxn>
                  <a:cxn ang="0">
                    <a:pos x="39" y="21"/>
                  </a:cxn>
                  <a:cxn ang="0">
                    <a:pos x="37" y="30"/>
                  </a:cxn>
                  <a:cxn ang="0">
                    <a:pos x="30" y="37"/>
                  </a:cxn>
                  <a:cxn ang="0">
                    <a:pos x="19" y="40"/>
                  </a:cxn>
                  <a:cxn ang="0">
                    <a:pos x="9" y="37"/>
                  </a:cxn>
                  <a:cxn ang="0">
                    <a:pos x="2" y="30"/>
                  </a:cxn>
                  <a:cxn ang="0">
                    <a:pos x="0" y="21"/>
                  </a:cxn>
                  <a:cxn ang="0">
                    <a:pos x="2" y="10"/>
                  </a:cxn>
                  <a:cxn ang="0">
                    <a:pos x="9" y="3"/>
                  </a:cxn>
                  <a:cxn ang="0">
                    <a:pos x="19" y="0"/>
                  </a:cxn>
                </a:cxnLst>
                <a:rect l="0" t="0" r="r" b="b"/>
                <a:pathLst>
                  <a:path w="39" h="40">
                    <a:moveTo>
                      <a:pt x="19" y="0"/>
                    </a:moveTo>
                    <a:lnTo>
                      <a:pt x="30" y="3"/>
                    </a:lnTo>
                    <a:lnTo>
                      <a:pt x="37" y="10"/>
                    </a:lnTo>
                    <a:lnTo>
                      <a:pt x="39" y="21"/>
                    </a:lnTo>
                    <a:lnTo>
                      <a:pt x="37" y="30"/>
                    </a:lnTo>
                    <a:lnTo>
                      <a:pt x="30" y="37"/>
                    </a:lnTo>
                    <a:lnTo>
                      <a:pt x="19" y="40"/>
                    </a:lnTo>
                    <a:lnTo>
                      <a:pt x="9" y="37"/>
                    </a:lnTo>
                    <a:lnTo>
                      <a:pt x="2" y="30"/>
                    </a:lnTo>
                    <a:lnTo>
                      <a:pt x="0" y="21"/>
                    </a:lnTo>
                    <a:lnTo>
                      <a:pt x="2" y="10"/>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12" name="Freeform 418"/>
              <p:cNvSpPr>
                <a:spLocks/>
              </p:cNvSpPr>
              <p:nvPr/>
            </p:nvSpPr>
            <p:spPr bwMode="auto">
              <a:xfrm>
                <a:off x="2304" y="2890"/>
                <a:ext cx="47" cy="40"/>
              </a:xfrm>
              <a:custGeom>
                <a:avLst/>
                <a:gdLst/>
                <a:ahLst/>
                <a:cxnLst>
                  <a:cxn ang="0">
                    <a:pos x="19" y="0"/>
                  </a:cxn>
                  <a:cxn ang="0">
                    <a:pos x="26" y="0"/>
                  </a:cxn>
                  <a:cxn ang="0">
                    <a:pos x="33" y="1"/>
                  </a:cxn>
                  <a:cxn ang="0">
                    <a:pos x="39" y="3"/>
                  </a:cxn>
                  <a:cxn ang="0">
                    <a:pos x="44" y="8"/>
                  </a:cxn>
                  <a:cxn ang="0">
                    <a:pos x="47" y="19"/>
                  </a:cxn>
                  <a:cxn ang="0">
                    <a:pos x="45" y="26"/>
                  </a:cxn>
                  <a:cxn ang="0">
                    <a:pos x="44" y="31"/>
                  </a:cxn>
                  <a:cxn ang="0">
                    <a:pos x="39" y="36"/>
                  </a:cxn>
                  <a:cxn ang="0">
                    <a:pos x="33" y="38"/>
                  </a:cxn>
                  <a:cxn ang="0">
                    <a:pos x="26" y="40"/>
                  </a:cxn>
                  <a:cxn ang="0">
                    <a:pos x="19" y="40"/>
                  </a:cxn>
                  <a:cxn ang="0">
                    <a:pos x="9" y="36"/>
                  </a:cxn>
                  <a:cxn ang="0">
                    <a:pos x="4" y="31"/>
                  </a:cxn>
                  <a:cxn ang="0">
                    <a:pos x="2" y="26"/>
                  </a:cxn>
                  <a:cxn ang="0">
                    <a:pos x="0" y="19"/>
                  </a:cxn>
                  <a:cxn ang="0">
                    <a:pos x="4" y="8"/>
                  </a:cxn>
                  <a:cxn ang="0">
                    <a:pos x="9" y="3"/>
                  </a:cxn>
                  <a:cxn ang="0">
                    <a:pos x="19" y="0"/>
                  </a:cxn>
                </a:cxnLst>
                <a:rect l="0" t="0" r="r" b="b"/>
                <a:pathLst>
                  <a:path w="47" h="40">
                    <a:moveTo>
                      <a:pt x="19" y="0"/>
                    </a:moveTo>
                    <a:lnTo>
                      <a:pt x="26" y="0"/>
                    </a:lnTo>
                    <a:lnTo>
                      <a:pt x="33" y="1"/>
                    </a:lnTo>
                    <a:lnTo>
                      <a:pt x="39" y="3"/>
                    </a:lnTo>
                    <a:lnTo>
                      <a:pt x="44" y="8"/>
                    </a:lnTo>
                    <a:lnTo>
                      <a:pt x="47" y="19"/>
                    </a:lnTo>
                    <a:lnTo>
                      <a:pt x="45" y="26"/>
                    </a:lnTo>
                    <a:lnTo>
                      <a:pt x="44" y="31"/>
                    </a:lnTo>
                    <a:lnTo>
                      <a:pt x="39" y="36"/>
                    </a:lnTo>
                    <a:lnTo>
                      <a:pt x="33" y="38"/>
                    </a:lnTo>
                    <a:lnTo>
                      <a:pt x="26" y="40"/>
                    </a:lnTo>
                    <a:lnTo>
                      <a:pt x="19" y="40"/>
                    </a:lnTo>
                    <a:lnTo>
                      <a:pt x="9" y="36"/>
                    </a:lnTo>
                    <a:lnTo>
                      <a:pt x="4" y="31"/>
                    </a:lnTo>
                    <a:lnTo>
                      <a:pt x="2" y="26"/>
                    </a:lnTo>
                    <a:lnTo>
                      <a:pt x="0" y="19"/>
                    </a:lnTo>
                    <a:lnTo>
                      <a:pt x="4" y="8"/>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13" name="Freeform 419"/>
              <p:cNvSpPr>
                <a:spLocks/>
              </p:cNvSpPr>
              <p:nvPr/>
            </p:nvSpPr>
            <p:spPr bwMode="auto">
              <a:xfrm>
                <a:off x="2316" y="3022"/>
                <a:ext cx="47" cy="41"/>
              </a:xfrm>
              <a:custGeom>
                <a:avLst/>
                <a:gdLst/>
                <a:ahLst/>
                <a:cxnLst>
                  <a:cxn ang="0">
                    <a:pos x="21" y="0"/>
                  </a:cxn>
                  <a:cxn ang="0">
                    <a:pos x="27" y="0"/>
                  </a:cxn>
                  <a:cxn ang="0">
                    <a:pos x="33" y="2"/>
                  </a:cxn>
                  <a:cxn ang="0">
                    <a:pos x="39" y="4"/>
                  </a:cxn>
                  <a:cxn ang="0">
                    <a:pos x="44" y="9"/>
                  </a:cxn>
                  <a:cxn ang="0">
                    <a:pos x="46" y="14"/>
                  </a:cxn>
                  <a:cxn ang="0">
                    <a:pos x="47" y="21"/>
                  </a:cxn>
                  <a:cxn ang="0">
                    <a:pos x="44" y="32"/>
                  </a:cxn>
                  <a:cxn ang="0">
                    <a:pos x="39" y="37"/>
                  </a:cxn>
                  <a:cxn ang="0">
                    <a:pos x="33" y="39"/>
                  </a:cxn>
                  <a:cxn ang="0">
                    <a:pos x="27" y="41"/>
                  </a:cxn>
                  <a:cxn ang="0">
                    <a:pos x="21" y="41"/>
                  </a:cxn>
                  <a:cxn ang="0">
                    <a:pos x="14" y="39"/>
                  </a:cxn>
                  <a:cxn ang="0">
                    <a:pos x="9" y="37"/>
                  </a:cxn>
                  <a:cxn ang="0">
                    <a:pos x="4" y="32"/>
                  </a:cxn>
                  <a:cxn ang="0">
                    <a:pos x="0" y="21"/>
                  </a:cxn>
                  <a:cxn ang="0">
                    <a:pos x="2" y="14"/>
                  </a:cxn>
                  <a:cxn ang="0">
                    <a:pos x="4" y="9"/>
                  </a:cxn>
                  <a:cxn ang="0">
                    <a:pos x="9" y="4"/>
                  </a:cxn>
                  <a:cxn ang="0">
                    <a:pos x="14" y="2"/>
                  </a:cxn>
                  <a:cxn ang="0">
                    <a:pos x="21" y="0"/>
                  </a:cxn>
                </a:cxnLst>
                <a:rect l="0" t="0" r="r" b="b"/>
                <a:pathLst>
                  <a:path w="47" h="41">
                    <a:moveTo>
                      <a:pt x="21" y="0"/>
                    </a:moveTo>
                    <a:lnTo>
                      <a:pt x="27" y="0"/>
                    </a:lnTo>
                    <a:lnTo>
                      <a:pt x="33" y="2"/>
                    </a:lnTo>
                    <a:lnTo>
                      <a:pt x="39" y="4"/>
                    </a:lnTo>
                    <a:lnTo>
                      <a:pt x="44" y="9"/>
                    </a:lnTo>
                    <a:lnTo>
                      <a:pt x="46" y="14"/>
                    </a:lnTo>
                    <a:lnTo>
                      <a:pt x="47" y="21"/>
                    </a:lnTo>
                    <a:lnTo>
                      <a:pt x="44" y="32"/>
                    </a:lnTo>
                    <a:lnTo>
                      <a:pt x="39" y="37"/>
                    </a:lnTo>
                    <a:lnTo>
                      <a:pt x="33" y="39"/>
                    </a:lnTo>
                    <a:lnTo>
                      <a:pt x="27" y="41"/>
                    </a:lnTo>
                    <a:lnTo>
                      <a:pt x="21" y="41"/>
                    </a:lnTo>
                    <a:lnTo>
                      <a:pt x="14" y="39"/>
                    </a:lnTo>
                    <a:lnTo>
                      <a:pt x="9" y="37"/>
                    </a:lnTo>
                    <a:lnTo>
                      <a:pt x="4" y="32"/>
                    </a:lnTo>
                    <a:lnTo>
                      <a:pt x="0" y="21"/>
                    </a:lnTo>
                    <a:lnTo>
                      <a:pt x="2" y="14"/>
                    </a:lnTo>
                    <a:lnTo>
                      <a:pt x="4" y="9"/>
                    </a:lnTo>
                    <a:lnTo>
                      <a:pt x="9" y="4"/>
                    </a:lnTo>
                    <a:lnTo>
                      <a:pt x="14" y="2"/>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14" name="Freeform 420"/>
              <p:cNvSpPr>
                <a:spLocks/>
              </p:cNvSpPr>
              <p:nvPr/>
            </p:nvSpPr>
            <p:spPr bwMode="auto">
              <a:xfrm>
                <a:off x="2381" y="2991"/>
                <a:ext cx="38" cy="40"/>
              </a:xfrm>
              <a:custGeom>
                <a:avLst/>
                <a:gdLst/>
                <a:ahLst/>
                <a:cxnLst>
                  <a:cxn ang="0">
                    <a:pos x="19" y="0"/>
                  </a:cxn>
                  <a:cxn ang="0">
                    <a:pos x="30" y="3"/>
                  </a:cxn>
                  <a:cxn ang="0">
                    <a:pos x="37" y="10"/>
                  </a:cxn>
                  <a:cxn ang="0">
                    <a:pos x="38" y="21"/>
                  </a:cxn>
                  <a:cxn ang="0">
                    <a:pos x="37" y="30"/>
                  </a:cxn>
                  <a:cxn ang="0">
                    <a:pos x="30" y="37"/>
                  </a:cxn>
                  <a:cxn ang="0">
                    <a:pos x="19" y="40"/>
                  </a:cxn>
                  <a:cxn ang="0">
                    <a:pos x="9" y="37"/>
                  </a:cxn>
                  <a:cxn ang="0">
                    <a:pos x="2" y="30"/>
                  </a:cxn>
                  <a:cxn ang="0">
                    <a:pos x="0" y="21"/>
                  </a:cxn>
                  <a:cxn ang="0">
                    <a:pos x="2" y="10"/>
                  </a:cxn>
                  <a:cxn ang="0">
                    <a:pos x="9" y="3"/>
                  </a:cxn>
                  <a:cxn ang="0">
                    <a:pos x="19" y="0"/>
                  </a:cxn>
                </a:cxnLst>
                <a:rect l="0" t="0" r="r" b="b"/>
                <a:pathLst>
                  <a:path w="38" h="40">
                    <a:moveTo>
                      <a:pt x="19" y="0"/>
                    </a:moveTo>
                    <a:lnTo>
                      <a:pt x="30" y="3"/>
                    </a:lnTo>
                    <a:lnTo>
                      <a:pt x="37" y="10"/>
                    </a:lnTo>
                    <a:lnTo>
                      <a:pt x="38" y="21"/>
                    </a:lnTo>
                    <a:lnTo>
                      <a:pt x="37" y="30"/>
                    </a:lnTo>
                    <a:lnTo>
                      <a:pt x="30" y="37"/>
                    </a:lnTo>
                    <a:lnTo>
                      <a:pt x="19" y="40"/>
                    </a:lnTo>
                    <a:lnTo>
                      <a:pt x="9" y="37"/>
                    </a:lnTo>
                    <a:lnTo>
                      <a:pt x="2" y="30"/>
                    </a:lnTo>
                    <a:lnTo>
                      <a:pt x="0" y="21"/>
                    </a:lnTo>
                    <a:lnTo>
                      <a:pt x="2" y="10"/>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15" name="Freeform 421"/>
              <p:cNvSpPr>
                <a:spLocks/>
              </p:cNvSpPr>
              <p:nvPr/>
            </p:nvSpPr>
            <p:spPr bwMode="auto">
              <a:xfrm>
                <a:off x="1763" y="3147"/>
                <a:ext cx="314" cy="395"/>
              </a:xfrm>
              <a:custGeom>
                <a:avLst/>
                <a:gdLst/>
                <a:ahLst/>
                <a:cxnLst>
                  <a:cxn ang="0">
                    <a:pos x="141" y="0"/>
                  </a:cxn>
                  <a:cxn ang="0">
                    <a:pos x="152" y="17"/>
                  </a:cxn>
                  <a:cxn ang="0">
                    <a:pos x="183" y="59"/>
                  </a:cxn>
                  <a:cxn ang="0">
                    <a:pos x="202" y="82"/>
                  </a:cxn>
                  <a:cxn ang="0">
                    <a:pos x="223" y="106"/>
                  </a:cxn>
                  <a:cxn ang="0">
                    <a:pos x="243" y="133"/>
                  </a:cxn>
                  <a:cxn ang="0">
                    <a:pos x="262" y="157"/>
                  </a:cxn>
                  <a:cxn ang="0">
                    <a:pos x="279" y="183"/>
                  </a:cxn>
                  <a:cxn ang="0">
                    <a:pos x="295" y="210"/>
                  </a:cxn>
                  <a:cxn ang="0">
                    <a:pos x="305" y="236"/>
                  </a:cxn>
                  <a:cxn ang="0">
                    <a:pos x="312" y="260"/>
                  </a:cxn>
                  <a:cxn ang="0">
                    <a:pos x="314" y="285"/>
                  </a:cxn>
                  <a:cxn ang="0">
                    <a:pos x="311" y="308"/>
                  </a:cxn>
                  <a:cxn ang="0">
                    <a:pos x="300" y="329"/>
                  </a:cxn>
                  <a:cxn ang="0">
                    <a:pos x="281" y="350"/>
                  </a:cxn>
                  <a:cxn ang="0">
                    <a:pos x="255" y="367"/>
                  </a:cxn>
                  <a:cxn ang="0">
                    <a:pos x="218" y="383"/>
                  </a:cxn>
                  <a:cxn ang="0">
                    <a:pos x="183" y="392"/>
                  </a:cxn>
                  <a:cxn ang="0">
                    <a:pos x="148" y="395"/>
                  </a:cxn>
                  <a:cxn ang="0">
                    <a:pos x="115" y="392"/>
                  </a:cxn>
                  <a:cxn ang="0">
                    <a:pos x="84" y="381"/>
                  </a:cxn>
                  <a:cxn ang="0">
                    <a:pos x="58" y="369"/>
                  </a:cxn>
                  <a:cxn ang="0">
                    <a:pos x="33" y="350"/>
                  </a:cxn>
                  <a:cxn ang="0">
                    <a:pos x="16" y="327"/>
                  </a:cxn>
                  <a:cxn ang="0">
                    <a:pos x="5" y="302"/>
                  </a:cxn>
                  <a:cxn ang="0">
                    <a:pos x="0" y="274"/>
                  </a:cxn>
                  <a:cxn ang="0">
                    <a:pos x="5" y="243"/>
                  </a:cxn>
                  <a:cxn ang="0">
                    <a:pos x="19" y="211"/>
                  </a:cxn>
                  <a:cxn ang="0">
                    <a:pos x="49" y="164"/>
                  </a:cxn>
                  <a:cxn ang="0">
                    <a:pos x="79" y="120"/>
                  </a:cxn>
                  <a:cxn ang="0">
                    <a:pos x="108" y="75"/>
                  </a:cxn>
                  <a:cxn ang="0">
                    <a:pos x="134" y="26"/>
                  </a:cxn>
                  <a:cxn ang="0">
                    <a:pos x="141" y="0"/>
                  </a:cxn>
                </a:cxnLst>
                <a:rect l="0" t="0" r="r" b="b"/>
                <a:pathLst>
                  <a:path w="314" h="395">
                    <a:moveTo>
                      <a:pt x="141" y="0"/>
                    </a:moveTo>
                    <a:lnTo>
                      <a:pt x="152" y="17"/>
                    </a:lnTo>
                    <a:lnTo>
                      <a:pt x="183" y="59"/>
                    </a:lnTo>
                    <a:lnTo>
                      <a:pt x="202" y="82"/>
                    </a:lnTo>
                    <a:lnTo>
                      <a:pt x="223" y="106"/>
                    </a:lnTo>
                    <a:lnTo>
                      <a:pt x="243" y="133"/>
                    </a:lnTo>
                    <a:lnTo>
                      <a:pt x="262" y="157"/>
                    </a:lnTo>
                    <a:lnTo>
                      <a:pt x="279" y="183"/>
                    </a:lnTo>
                    <a:lnTo>
                      <a:pt x="295" y="210"/>
                    </a:lnTo>
                    <a:lnTo>
                      <a:pt x="305" y="236"/>
                    </a:lnTo>
                    <a:lnTo>
                      <a:pt x="312" y="260"/>
                    </a:lnTo>
                    <a:lnTo>
                      <a:pt x="314" y="285"/>
                    </a:lnTo>
                    <a:lnTo>
                      <a:pt x="311" y="308"/>
                    </a:lnTo>
                    <a:lnTo>
                      <a:pt x="300" y="329"/>
                    </a:lnTo>
                    <a:lnTo>
                      <a:pt x="281" y="350"/>
                    </a:lnTo>
                    <a:lnTo>
                      <a:pt x="255" y="367"/>
                    </a:lnTo>
                    <a:lnTo>
                      <a:pt x="218" y="383"/>
                    </a:lnTo>
                    <a:lnTo>
                      <a:pt x="183" y="392"/>
                    </a:lnTo>
                    <a:lnTo>
                      <a:pt x="148" y="395"/>
                    </a:lnTo>
                    <a:lnTo>
                      <a:pt x="115" y="392"/>
                    </a:lnTo>
                    <a:lnTo>
                      <a:pt x="84" y="381"/>
                    </a:lnTo>
                    <a:lnTo>
                      <a:pt x="58" y="369"/>
                    </a:lnTo>
                    <a:lnTo>
                      <a:pt x="33" y="350"/>
                    </a:lnTo>
                    <a:lnTo>
                      <a:pt x="16" y="327"/>
                    </a:lnTo>
                    <a:lnTo>
                      <a:pt x="5" y="302"/>
                    </a:lnTo>
                    <a:lnTo>
                      <a:pt x="0" y="274"/>
                    </a:lnTo>
                    <a:lnTo>
                      <a:pt x="5" y="243"/>
                    </a:lnTo>
                    <a:lnTo>
                      <a:pt x="19" y="211"/>
                    </a:lnTo>
                    <a:lnTo>
                      <a:pt x="49" y="164"/>
                    </a:lnTo>
                    <a:lnTo>
                      <a:pt x="79" y="120"/>
                    </a:lnTo>
                    <a:lnTo>
                      <a:pt x="108" y="75"/>
                    </a:lnTo>
                    <a:lnTo>
                      <a:pt x="134" y="26"/>
                    </a:lnTo>
                    <a:lnTo>
                      <a:pt x="141"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16" name="Freeform 422"/>
              <p:cNvSpPr>
                <a:spLocks noEditPoints="1"/>
              </p:cNvSpPr>
              <p:nvPr/>
            </p:nvSpPr>
            <p:spPr bwMode="auto">
              <a:xfrm>
                <a:off x="1746" y="3127"/>
                <a:ext cx="352" cy="433"/>
              </a:xfrm>
              <a:custGeom>
                <a:avLst/>
                <a:gdLst/>
                <a:ahLst/>
                <a:cxnLst>
                  <a:cxn ang="0">
                    <a:pos x="141" y="109"/>
                  </a:cxn>
                  <a:cxn ang="0">
                    <a:pos x="76" y="207"/>
                  </a:cxn>
                  <a:cxn ang="0">
                    <a:pos x="52" y="249"/>
                  </a:cxn>
                  <a:cxn ang="0">
                    <a:pos x="38" y="294"/>
                  </a:cxn>
                  <a:cxn ang="0">
                    <a:pos x="52" y="340"/>
                  </a:cxn>
                  <a:cxn ang="0">
                    <a:pos x="96" y="378"/>
                  </a:cxn>
                  <a:cxn ang="0">
                    <a:pos x="155" y="394"/>
                  </a:cxn>
                  <a:cxn ang="0">
                    <a:pos x="218" y="391"/>
                  </a:cxn>
                  <a:cxn ang="0">
                    <a:pos x="272" y="366"/>
                  </a:cxn>
                  <a:cxn ang="0">
                    <a:pos x="307" y="326"/>
                  </a:cxn>
                  <a:cxn ang="0">
                    <a:pos x="309" y="282"/>
                  </a:cxn>
                  <a:cxn ang="0">
                    <a:pos x="293" y="237"/>
                  </a:cxn>
                  <a:cxn ang="0">
                    <a:pos x="267" y="195"/>
                  </a:cxn>
                  <a:cxn ang="0">
                    <a:pos x="225" y="140"/>
                  </a:cxn>
                  <a:cxn ang="0">
                    <a:pos x="165" y="69"/>
                  </a:cxn>
                  <a:cxn ang="0">
                    <a:pos x="158" y="0"/>
                  </a:cxn>
                  <a:cxn ang="0">
                    <a:pos x="176" y="11"/>
                  </a:cxn>
                  <a:cxn ang="0">
                    <a:pos x="204" y="53"/>
                  </a:cxn>
                  <a:cxn ang="0">
                    <a:pos x="242" y="102"/>
                  </a:cxn>
                  <a:cxn ang="0">
                    <a:pos x="284" y="156"/>
                  </a:cxn>
                  <a:cxn ang="0">
                    <a:pos x="321" y="212"/>
                  </a:cxn>
                  <a:cxn ang="0">
                    <a:pos x="345" y="266"/>
                  </a:cxn>
                  <a:cxn ang="0">
                    <a:pos x="352" y="321"/>
                  </a:cxn>
                  <a:cxn ang="0">
                    <a:pos x="331" y="368"/>
                  </a:cxn>
                  <a:cxn ang="0">
                    <a:pos x="275" y="408"/>
                  </a:cxn>
                  <a:cxn ang="0">
                    <a:pos x="221" y="426"/>
                  </a:cxn>
                  <a:cxn ang="0">
                    <a:pos x="160" y="433"/>
                  </a:cxn>
                  <a:cxn ang="0">
                    <a:pos x="101" y="426"/>
                  </a:cxn>
                  <a:cxn ang="0">
                    <a:pos x="50" y="399"/>
                  </a:cxn>
                  <a:cxn ang="0">
                    <a:pos x="14" y="352"/>
                  </a:cxn>
                  <a:cxn ang="0">
                    <a:pos x="0" y="286"/>
                  </a:cxn>
                  <a:cxn ang="0">
                    <a:pos x="19" y="221"/>
                  </a:cxn>
                  <a:cxn ang="0">
                    <a:pos x="134" y="35"/>
                  </a:cxn>
                  <a:cxn ang="0">
                    <a:pos x="137" y="20"/>
                  </a:cxn>
                  <a:cxn ang="0">
                    <a:pos x="148" y="4"/>
                  </a:cxn>
                </a:cxnLst>
                <a:rect l="0" t="0" r="r" b="b"/>
                <a:pathLst>
                  <a:path w="352" h="433">
                    <a:moveTo>
                      <a:pt x="164" y="67"/>
                    </a:moveTo>
                    <a:lnTo>
                      <a:pt x="141" y="109"/>
                    </a:lnTo>
                    <a:lnTo>
                      <a:pt x="110" y="158"/>
                    </a:lnTo>
                    <a:lnTo>
                      <a:pt x="76" y="207"/>
                    </a:lnTo>
                    <a:lnTo>
                      <a:pt x="64" y="226"/>
                    </a:lnTo>
                    <a:lnTo>
                      <a:pt x="52" y="249"/>
                    </a:lnTo>
                    <a:lnTo>
                      <a:pt x="43" y="272"/>
                    </a:lnTo>
                    <a:lnTo>
                      <a:pt x="38" y="294"/>
                    </a:lnTo>
                    <a:lnTo>
                      <a:pt x="41" y="317"/>
                    </a:lnTo>
                    <a:lnTo>
                      <a:pt x="52" y="340"/>
                    </a:lnTo>
                    <a:lnTo>
                      <a:pt x="71" y="361"/>
                    </a:lnTo>
                    <a:lnTo>
                      <a:pt x="96" y="378"/>
                    </a:lnTo>
                    <a:lnTo>
                      <a:pt x="125" y="389"/>
                    </a:lnTo>
                    <a:lnTo>
                      <a:pt x="155" y="394"/>
                    </a:lnTo>
                    <a:lnTo>
                      <a:pt x="186" y="394"/>
                    </a:lnTo>
                    <a:lnTo>
                      <a:pt x="218" y="391"/>
                    </a:lnTo>
                    <a:lnTo>
                      <a:pt x="246" y="380"/>
                    </a:lnTo>
                    <a:lnTo>
                      <a:pt x="272" y="366"/>
                    </a:lnTo>
                    <a:lnTo>
                      <a:pt x="295" y="347"/>
                    </a:lnTo>
                    <a:lnTo>
                      <a:pt x="307" y="326"/>
                    </a:lnTo>
                    <a:lnTo>
                      <a:pt x="310" y="305"/>
                    </a:lnTo>
                    <a:lnTo>
                      <a:pt x="309" y="282"/>
                    </a:lnTo>
                    <a:lnTo>
                      <a:pt x="302" y="259"/>
                    </a:lnTo>
                    <a:lnTo>
                      <a:pt x="293" y="237"/>
                    </a:lnTo>
                    <a:lnTo>
                      <a:pt x="279" y="214"/>
                    </a:lnTo>
                    <a:lnTo>
                      <a:pt x="267" y="195"/>
                    </a:lnTo>
                    <a:lnTo>
                      <a:pt x="253" y="177"/>
                    </a:lnTo>
                    <a:lnTo>
                      <a:pt x="225" y="140"/>
                    </a:lnTo>
                    <a:lnTo>
                      <a:pt x="193" y="105"/>
                    </a:lnTo>
                    <a:lnTo>
                      <a:pt x="165" y="69"/>
                    </a:lnTo>
                    <a:lnTo>
                      <a:pt x="164" y="67"/>
                    </a:lnTo>
                    <a:close/>
                    <a:moveTo>
                      <a:pt x="158" y="0"/>
                    </a:moveTo>
                    <a:lnTo>
                      <a:pt x="167" y="2"/>
                    </a:lnTo>
                    <a:lnTo>
                      <a:pt x="176" y="11"/>
                    </a:lnTo>
                    <a:lnTo>
                      <a:pt x="188" y="30"/>
                    </a:lnTo>
                    <a:lnTo>
                      <a:pt x="204" y="53"/>
                    </a:lnTo>
                    <a:lnTo>
                      <a:pt x="223" y="76"/>
                    </a:lnTo>
                    <a:lnTo>
                      <a:pt x="242" y="102"/>
                    </a:lnTo>
                    <a:lnTo>
                      <a:pt x="263" y="128"/>
                    </a:lnTo>
                    <a:lnTo>
                      <a:pt x="284" y="156"/>
                    </a:lnTo>
                    <a:lnTo>
                      <a:pt x="303" y="184"/>
                    </a:lnTo>
                    <a:lnTo>
                      <a:pt x="321" y="212"/>
                    </a:lnTo>
                    <a:lnTo>
                      <a:pt x="335" y="240"/>
                    </a:lnTo>
                    <a:lnTo>
                      <a:pt x="345" y="266"/>
                    </a:lnTo>
                    <a:lnTo>
                      <a:pt x="352" y="294"/>
                    </a:lnTo>
                    <a:lnTo>
                      <a:pt x="352" y="321"/>
                    </a:lnTo>
                    <a:lnTo>
                      <a:pt x="345" y="345"/>
                    </a:lnTo>
                    <a:lnTo>
                      <a:pt x="331" y="368"/>
                    </a:lnTo>
                    <a:lnTo>
                      <a:pt x="307" y="389"/>
                    </a:lnTo>
                    <a:lnTo>
                      <a:pt x="275" y="408"/>
                    </a:lnTo>
                    <a:lnTo>
                      <a:pt x="249" y="419"/>
                    </a:lnTo>
                    <a:lnTo>
                      <a:pt x="221" y="426"/>
                    </a:lnTo>
                    <a:lnTo>
                      <a:pt x="192" y="431"/>
                    </a:lnTo>
                    <a:lnTo>
                      <a:pt x="160" y="433"/>
                    </a:lnTo>
                    <a:lnTo>
                      <a:pt x="130" y="431"/>
                    </a:lnTo>
                    <a:lnTo>
                      <a:pt x="101" y="426"/>
                    </a:lnTo>
                    <a:lnTo>
                      <a:pt x="75" y="415"/>
                    </a:lnTo>
                    <a:lnTo>
                      <a:pt x="50" y="399"/>
                    </a:lnTo>
                    <a:lnTo>
                      <a:pt x="29" y="378"/>
                    </a:lnTo>
                    <a:lnTo>
                      <a:pt x="14" y="352"/>
                    </a:lnTo>
                    <a:lnTo>
                      <a:pt x="1" y="319"/>
                    </a:lnTo>
                    <a:lnTo>
                      <a:pt x="0" y="286"/>
                    </a:lnTo>
                    <a:lnTo>
                      <a:pt x="5" y="252"/>
                    </a:lnTo>
                    <a:lnTo>
                      <a:pt x="19" y="221"/>
                    </a:lnTo>
                    <a:lnTo>
                      <a:pt x="108" y="84"/>
                    </a:lnTo>
                    <a:lnTo>
                      <a:pt x="134" y="35"/>
                    </a:lnTo>
                    <a:lnTo>
                      <a:pt x="141" y="28"/>
                    </a:lnTo>
                    <a:lnTo>
                      <a:pt x="137" y="20"/>
                    </a:lnTo>
                    <a:lnTo>
                      <a:pt x="141" y="9"/>
                    </a:lnTo>
                    <a:lnTo>
                      <a:pt x="148" y="4"/>
                    </a:lnTo>
                    <a:lnTo>
                      <a:pt x="15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17" name="Freeform 423"/>
              <p:cNvSpPr>
                <a:spLocks/>
              </p:cNvSpPr>
              <p:nvPr/>
            </p:nvSpPr>
            <p:spPr bwMode="auto">
              <a:xfrm>
                <a:off x="1833" y="3294"/>
                <a:ext cx="47" cy="40"/>
              </a:xfrm>
              <a:custGeom>
                <a:avLst/>
                <a:gdLst/>
                <a:ahLst/>
                <a:cxnLst>
                  <a:cxn ang="0">
                    <a:pos x="21" y="0"/>
                  </a:cxn>
                  <a:cxn ang="0">
                    <a:pos x="26" y="0"/>
                  </a:cxn>
                  <a:cxn ang="0">
                    <a:pos x="33" y="1"/>
                  </a:cxn>
                  <a:cxn ang="0">
                    <a:pos x="38" y="3"/>
                  </a:cxn>
                  <a:cxn ang="0">
                    <a:pos x="43" y="8"/>
                  </a:cxn>
                  <a:cxn ang="0">
                    <a:pos x="47" y="19"/>
                  </a:cxn>
                  <a:cxn ang="0">
                    <a:pos x="45" y="26"/>
                  </a:cxn>
                  <a:cxn ang="0">
                    <a:pos x="43" y="31"/>
                  </a:cxn>
                  <a:cxn ang="0">
                    <a:pos x="38" y="36"/>
                  </a:cxn>
                  <a:cxn ang="0">
                    <a:pos x="33" y="38"/>
                  </a:cxn>
                  <a:cxn ang="0">
                    <a:pos x="26" y="40"/>
                  </a:cxn>
                  <a:cxn ang="0">
                    <a:pos x="21" y="40"/>
                  </a:cxn>
                  <a:cxn ang="0">
                    <a:pos x="14" y="38"/>
                  </a:cxn>
                  <a:cxn ang="0">
                    <a:pos x="9" y="36"/>
                  </a:cxn>
                  <a:cxn ang="0">
                    <a:pos x="3" y="31"/>
                  </a:cxn>
                  <a:cxn ang="0">
                    <a:pos x="2" y="26"/>
                  </a:cxn>
                  <a:cxn ang="0">
                    <a:pos x="0" y="19"/>
                  </a:cxn>
                  <a:cxn ang="0">
                    <a:pos x="3" y="8"/>
                  </a:cxn>
                  <a:cxn ang="0">
                    <a:pos x="9" y="3"/>
                  </a:cxn>
                  <a:cxn ang="0">
                    <a:pos x="14" y="1"/>
                  </a:cxn>
                  <a:cxn ang="0">
                    <a:pos x="21" y="0"/>
                  </a:cxn>
                </a:cxnLst>
                <a:rect l="0" t="0" r="r" b="b"/>
                <a:pathLst>
                  <a:path w="47" h="40">
                    <a:moveTo>
                      <a:pt x="21" y="0"/>
                    </a:moveTo>
                    <a:lnTo>
                      <a:pt x="26" y="0"/>
                    </a:lnTo>
                    <a:lnTo>
                      <a:pt x="33" y="1"/>
                    </a:lnTo>
                    <a:lnTo>
                      <a:pt x="38" y="3"/>
                    </a:lnTo>
                    <a:lnTo>
                      <a:pt x="43" y="8"/>
                    </a:lnTo>
                    <a:lnTo>
                      <a:pt x="47" y="19"/>
                    </a:lnTo>
                    <a:lnTo>
                      <a:pt x="45" y="26"/>
                    </a:lnTo>
                    <a:lnTo>
                      <a:pt x="43" y="31"/>
                    </a:lnTo>
                    <a:lnTo>
                      <a:pt x="38" y="36"/>
                    </a:lnTo>
                    <a:lnTo>
                      <a:pt x="33" y="38"/>
                    </a:lnTo>
                    <a:lnTo>
                      <a:pt x="26" y="40"/>
                    </a:lnTo>
                    <a:lnTo>
                      <a:pt x="21" y="40"/>
                    </a:lnTo>
                    <a:lnTo>
                      <a:pt x="14" y="38"/>
                    </a:lnTo>
                    <a:lnTo>
                      <a:pt x="9" y="36"/>
                    </a:lnTo>
                    <a:lnTo>
                      <a:pt x="3" y="31"/>
                    </a:lnTo>
                    <a:lnTo>
                      <a:pt x="2" y="26"/>
                    </a:lnTo>
                    <a:lnTo>
                      <a:pt x="0" y="19"/>
                    </a:lnTo>
                    <a:lnTo>
                      <a:pt x="3" y="8"/>
                    </a:lnTo>
                    <a:lnTo>
                      <a:pt x="9" y="3"/>
                    </a:lnTo>
                    <a:lnTo>
                      <a:pt x="14" y="1"/>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18" name="Freeform 424"/>
              <p:cNvSpPr>
                <a:spLocks/>
              </p:cNvSpPr>
              <p:nvPr/>
            </p:nvSpPr>
            <p:spPr bwMode="auto">
              <a:xfrm>
                <a:off x="1885" y="3313"/>
                <a:ext cx="39" cy="40"/>
              </a:xfrm>
              <a:custGeom>
                <a:avLst/>
                <a:gdLst/>
                <a:ahLst/>
                <a:cxnLst>
                  <a:cxn ang="0">
                    <a:pos x="19" y="0"/>
                  </a:cxn>
                  <a:cxn ang="0">
                    <a:pos x="30" y="3"/>
                  </a:cxn>
                  <a:cxn ang="0">
                    <a:pos x="37" y="10"/>
                  </a:cxn>
                  <a:cxn ang="0">
                    <a:pos x="39" y="21"/>
                  </a:cxn>
                  <a:cxn ang="0">
                    <a:pos x="37" y="30"/>
                  </a:cxn>
                  <a:cxn ang="0">
                    <a:pos x="30" y="37"/>
                  </a:cxn>
                  <a:cxn ang="0">
                    <a:pos x="19" y="40"/>
                  </a:cxn>
                  <a:cxn ang="0">
                    <a:pos x="9" y="37"/>
                  </a:cxn>
                  <a:cxn ang="0">
                    <a:pos x="2" y="30"/>
                  </a:cxn>
                  <a:cxn ang="0">
                    <a:pos x="0" y="21"/>
                  </a:cxn>
                  <a:cxn ang="0">
                    <a:pos x="2" y="10"/>
                  </a:cxn>
                  <a:cxn ang="0">
                    <a:pos x="9" y="3"/>
                  </a:cxn>
                  <a:cxn ang="0">
                    <a:pos x="19" y="0"/>
                  </a:cxn>
                </a:cxnLst>
                <a:rect l="0" t="0" r="r" b="b"/>
                <a:pathLst>
                  <a:path w="39" h="40">
                    <a:moveTo>
                      <a:pt x="19" y="0"/>
                    </a:moveTo>
                    <a:lnTo>
                      <a:pt x="30" y="3"/>
                    </a:lnTo>
                    <a:lnTo>
                      <a:pt x="37" y="10"/>
                    </a:lnTo>
                    <a:lnTo>
                      <a:pt x="39" y="21"/>
                    </a:lnTo>
                    <a:lnTo>
                      <a:pt x="37" y="30"/>
                    </a:lnTo>
                    <a:lnTo>
                      <a:pt x="30" y="37"/>
                    </a:lnTo>
                    <a:lnTo>
                      <a:pt x="19" y="40"/>
                    </a:lnTo>
                    <a:lnTo>
                      <a:pt x="9" y="37"/>
                    </a:lnTo>
                    <a:lnTo>
                      <a:pt x="2" y="30"/>
                    </a:lnTo>
                    <a:lnTo>
                      <a:pt x="0" y="21"/>
                    </a:lnTo>
                    <a:lnTo>
                      <a:pt x="2" y="10"/>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19" name="Freeform 425"/>
              <p:cNvSpPr>
                <a:spLocks/>
              </p:cNvSpPr>
              <p:nvPr/>
            </p:nvSpPr>
            <p:spPr bwMode="auto">
              <a:xfrm>
                <a:off x="1943" y="3287"/>
                <a:ext cx="38" cy="40"/>
              </a:xfrm>
              <a:custGeom>
                <a:avLst/>
                <a:gdLst/>
                <a:ahLst/>
                <a:cxnLst>
                  <a:cxn ang="0">
                    <a:pos x="19" y="0"/>
                  </a:cxn>
                  <a:cxn ang="0">
                    <a:pos x="29" y="3"/>
                  </a:cxn>
                  <a:cxn ang="0">
                    <a:pos x="36" y="10"/>
                  </a:cxn>
                  <a:cxn ang="0">
                    <a:pos x="38" y="21"/>
                  </a:cxn>
                  <a:cxn ang="0">
                    <a:pos x="36" y="29"/>
                  </a:cxn>
                  <a:cxn ang="0">
                    <a:pos x="29" y="36"/>
                  </a:cxn>
                  <a:cxn ang="0">
                    <a:pos x="19" y="40"/>
                  </a:cxn>
                  <a:cxn ang="0">
                    <a:pos x="9" y="36"/>
                  </a:cxn>
                  <a:cxn ang="0">
                    <a:pos x="2" y="29"/>
                  </a:cxn>
                  <a:cxn ang="0">
                    <a:pos x="0" y="21"/>
                  </a:cxn>
                  <a:cxn ang="0">
                    <a:pos x="2" y="10"/>
                  </a:cxn>
                  <a:cxn ang="0">
                    <a:pos x="9" y="3"/>
                  </a:cxn>
                  <a:cxn ang="0">
                    <a:pos x="19" y="0"/>
                  </a:cxn>
                </a:cxnLst>
                <a:rect l="0" t="0" r="r" b="b"/>
                <a:pathLst>
                  <a:path w="38" h="40">
                    <a:moveTo>
                      <a:pt x="19" y="0"/>
                    </a:moveTo>
                    <a:lnTo>
                      <a:pt x="29" y="3"/>
                    </a:lnTo>
                    <a:lnTo>
                      <a:pt x="36" y="10"/>
                    </a:lnTo>
                    <a:lnTo>
                      <a:pt x="38" y="21"/>
                    </a:lnTo>
                    <a:lnTo>
                      <a:pt x="36" y="29"/>
                    </a:lnTo>
                    <a:lnTo>
                      <a:pt x="29" y="36"/>
                    </a:lnTo>
                    <a:lnTo>
                      <a:pt x="19" y="40"/>
                    </a:lnTo>
                    <a:lnTo>
                      <a:pt x="9" y="36"/>
                    </a:lnTo>
                    <a:lnTo>
                      <a:pt x="2" y="29"/>
                    </a:lnTo>
                    <a:lnTo>
                      <a:pt x="0" y="21"/>
                    </a:lnTo>
                    <a:lnTo>
                      <a:pt x="2" y="10"/>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20" name="Freeform 426"/>
              <p:cNvSpPr>
                <a:spLocks/>
              </p:cNvSpPr>
              <p:nvPr/>
            </p:nvSpPr>
            <p:spPr bwMode="auto">
              <a:xfrm>
                <a:off x="1815" y="3344"/>
                <a:ext cx="37" cy="41"/>
              </a:xfrm>
              <a:custGeom>
                <a:avLst/>
                <a:gdLst/>
                <a:ahLst/>
                <a:cxnLst>
                  <a:cxn ang="0">
                    <a:pos x="20" y="0"/>
                  </a:cxn>
                  <a:cxn ang="0">
                    <a:pos x="30" y="4"/>
                  </a:cxn>
                  <a:cxn ang="0">
                    <a:pos x="35" y="11"/>
                  </a:cxn>
                  <a:cxn ang="0">
                    <a:pos x="37" y="21"/>
                  </a:cxn>
                  <a:cxn ang="0">
                    <a:pos x="35" y="30"/>
                  </a:cxn>
                  <a:cxn ang="0">
                    <a:pos x="30" y="37"/>
                  </a:cxn>
                  <a:cxn ang="0">
                    <a:pos x="20" y="41"/>
                  </a:cxn>
                  <a:cxn ang="0">
                    <a:pos x="9" y="37"/>
                  </a:cxn>
                  <a:cxn ang="0">
                    <a:pos x="2" y="30"/>
                  </a:cxn>
                  <a:cxn ang="0">
                    <a:pos x="0" y="21"/>
                  </a:cxn>
                  <a:cxn ang="0">
                    <a:pos x="2" y="11"/>
                  </a:cxn>
                  <a:cxn ang="0">
                    <a:pos x="9" y="4"/>
                  </a:cxn>
                  <a:cxn ang="0">
                    <a:pos x="20" y="0"/>
                  </a:cxn>
                </a:cxnLst>
                <a:rect l="0" t="0" r="r" b="b"/>
                <a:pathLst>
                  <a:path w="37" h="41">
                    <a:moveTo>
                      <a:pt x="20" y="0"/>
                    </a:moveTo>
                    <a:lnTo>
                      <a:pt x="30" y="4"/>
                    </a:lnTo>
                    <a:lnTo>
                      <a:pt x="35" y="11"/>
                    </a:lnTo>
                    <a:lnTo>
                      <a:pt x="37" y="21"/>
                    </a:lnTo>
                    <a:lnTo>
                      <a:pt x="35" y="30"/>
                    </a:lnTo>
                    <a:lnTo>
                      <a:pt x="30" y="37"/>
                    </a:lnTo>
                    <a:lnTo>
                      <a:pt x="20" y="41"/>
                    </a:lnTo>
                    <a:lnTo>
                      <a:pt x="9" y="37"/>
                    </a:lnTo>
                    <a:lnTo>
                      <a:pt x="2" y="30"/>
                    </a:lnTo>
                    <a:lnTo>
                      <a:pt x="0" y="21"/>
                    </a:lnTo>
                    <a:lnTo>
                      <a:pt x="2" y="11"/>
                    </a:lnTo>
                    <a:lnTo>
                      <a:pt x="9" y="4"/>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21" name="Freeform 427"/>
              <p:cNvSpPr>
                <a:spLocks/>
              </p:cNvSpPr>
              <p:nvPr/>
            </p:nvSpPr>
            <p:spPr bwMode="auto">
              <a:xfrm>
                <a:off x="1878" y="3236"/>
                <a:ext cx="46" cy="40"/>
              </a:xfrm>
              <a:custGeom>
                <a:avLst/>
                <a:gdLst/>
                <a:ahLst/>
                <a:cxnLst>
                  <a:cxn ang="0">
                    <a:pos x="19" y="0"/>
                  </a:cxn>
                  <a:cxn ang="0">
                    <a:pos x="26" y="0"/>
                  </a:cxn>
                  <a:cxn ang="0">
                    <a:pos x="37" y="3"/>
                  </a:cxn>
                  <a:cxn ang="0">
                    <a:pos x="42" y="9"/>
                  </a:cxn>
                  <a:cxn ang="0">
                    <a:pos x="46" y="19"/>
                  </a:cxn>
                  <a:cxn ang="0">
                    <a:pos x="44" y="26"/>
                  </a:cxn>
                  <a:cxn ang="0">
                    <a:pos x="42" y="31"/>
                  </a:cxn>
                  <a:cxn ang="0">
                    <a:pos x="37" y="37"/>
                  </a:cxn>
                  <a:cxn ang="0">
                    <a:pos x="26" y="40"/>
                  </a:cxn>
                  <a:cxn ang="0">
                    <a:pos x="19" y="40"/>
                  </a:cxn>
                  <a:cxn ang="0">
                    <a:pos x="9" y="37"/>
                  </a:cxn>
                  <a:cxn ang="0">
                    <a:pos x="4" y="31"/>
                  </a:cxn>
                  <a:cxn ang="0">
                    <a:pos x="2" y="26"/>
                  </a:cxn>
                  <a:cxn ang="0">
                    <a:pos x="0" y="19"/>
                  </a:cxn>
                  <a:cxn ang="0">
                    <a:pos x="4" y="9"/>
                  </a:cxn>
                  <a:cxn ang="0">
                    <a:pos x="9" y="3"/>
                  </a:cxn>
                  <a:cxn ang="0">
                    <a:pos x="19" y="0"/>
                  </a:cxn>
                </a:cxnLst>
                <a:rect l="0" t="0" r="r" b="b"/>
                <a:pathLst>
                  <a:path w="46" h="40">
                    <a:moveTo>
                      <a:pt x="19" y="0"/>
                    </a:moveTo>
                    <a:lnTo>
                      <a:pt x="26" y="0"/>
                    </a:lnTo>
                    <a:lnTo>
                      <a:pt x="37" y="3"/>
                    </a:lnTo>
                    <a:lnTo>
                      <a:pt x="42" y="9"/>
                    </a:lnTo>
                    <a:lnTo>
                      <a:pt x="46" y="19"/>
                    </a:lnTo>
                    <a:lnTo>
                      <a:pt x="44" y="26"/>
                    </a:lnTo>
                    <a:lnTo>
                      <a:pt x="42" y="31"/>
                    </a:lnTo>
                    <a:lnTo>
                      <a:pt x="37" y="37"/>
                    </a:lnTo>
                    <a:lnTo>
                      <a:pt x="26" y="40"/>
                    </a:lnTo>
                    <a:lnTo>
                      <a:pt x="19" y="40"/>
                    </a:lnTo>
                    <a:lnTo>
                      <a:pt x="9" y="37"/>
                    </a:lnTo>
                    <a:lnTo>
                      <a:pt x="4" y="31"/>
                    </a:lnTo>
                    <a:lnTo>
                      <a:pt x="2" y="26"/>
                    </a:lnTo>
                    <a:lnTo>
                      <a:pt x="0" y="19"/>
                    </a:lnTo>
                    <a:lnTo>
                      <a:pt x="4" y="9"/>
                    </a:lnTo>
                    <a:lnTo>
                      <a:pt x="9"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22" name="Freeform 428"/>
              <p:cNvSpPr>
                <a:spLocks/>
              </p:cNvSpPr>
              <p:nvPr/>
            </p:nvSpPr>
            <p:spPr bwMode="auto">
              <a:xfrm>
                <a:off x="1890" y="3371"/>
                <a:ext cx="48" cy="40"/>
              </a:xfrm>
              <a:custGeom>
                <a:avLst/>
                <a:gdLst/>
                <a:ahLst/>
                <a:cxnLst>
                  <a:cxn ang="0">
                    <a:pos x="20" y="0"/>
                  </a:cxn>
                  <a:cxn ang="0">
                    <a:pos x="27" y="0"/>
                  </a:cxn>
                  <a:cxn ang="0">
                    <a:pos x="34" y="1"/>
                  </a:cxn>
                  <a:cxn ang="0">
                    <a:pos x="39" y="3"/>
                  </a:cxn>
                  <a:cxn ang="0">
                    <a:pos x="44" y="8"/>
                  </a:cxn>
                  <a:cxn ang="0">
                    <a:pos x="48" y="19"/>
                  </a:cxn>
                  <a:cxn ang="0">
                    <a:pos x="46" y="26"/>
                  </a:cxn>
                  <a:cxn ang="0">
                    <a:pos x="44" y="31"/>
                  </a:cxn>
                  <a:cxn ang="0">
                    <a:pos x="39" y="36"/>
                  </a:cxn>
                  <a:cxn ang="0">
                    <a:pos x="34" y="38"/>
                  </a:cxn>
                  <a:cxn ang="0">
                    <a:pos x="27" y="40"/>
                  </a:cxn>
                  <a:cxn ang="0">
                    <a:pos x="20" y="40"/>
                  </a:cxn>
                  <a:cxn ang="0">
                    <a:pos x="9" y="36"/>
                  </a:cxn>
                  <a:cxn ang="0">
                    <a:pos x="4" y="31"/>
                  </a:cxn>
                  <a:cxn ang="0">
                    <a:pos x="2" y="26"/>
                  </a:cxn>
                  <a:cxn ang="0">
                    <a:pos x="0" y="19"/>
                  </a:cxn>
                  <a:cxn ang="0">
                    <a:pos x="4" y="8"/>
                  </a:cxn>
                  <a:cxn ang="0">
                    <a:pos x="9" y="3"/>
                  </a:cxn>
                  <a:cxn ang="0">
                    <a:pos x="20" y="0"/>
                  </a:cxn>
                </a:cxnLst>
                <a:rect l="0" t="0" r="r" b="b"/>
                <a:pathLst>
                  <a:path w="48" h="40">
                    <a:moveTo>
                      <a:pt x="20" y="0"/>
                    </a:moveTo>
                    <a:lnTo>
                      <a:pt x="27" y="0"/>
                    </a:lnTo>
                    <a:lnTo>
                      <a:pt x="34" y="1"/>
                    </a:lnTo>
                    <a:lnTo>
                      <a:pt x="39" y="3"/>
                    </a:lnTo>
                    <a:lnTo>
                      <a:pt x="44" y="8"/>
                    </a:lnTo>
                    <a:lnTo>
                      <a:pt x="48" y="19"/>
                    </a:lnTo>
                    <a:lnTo>
                      <a:pt x="46" y="26"/>
                    </a:lnTo>
                    <a:lnTo>
                      <a:pt x="44" y="31"/>
                    </a:lnTo>
                    <a:lnTo>
                      <a:pt x="39" y="36"/>
                    </a:lnTo>
                    <a:lnTo>
                      <a:pt x="34" y="38"/>
                    </a:lnTo>
                    <a:lnTo>
                      <a:pt x="27" y="40"/>
                    </a:lnTo>
                    <a:lnTo>
                      <a:pt x="20" y="40"/>
                    </a:lnTo>
                    <a:lnTo>
                      <a:pt x="9" y="36"/>
                    </a:lnTo>
                    <a:lnTo>
                      <a:pt x="4" y="31"/>
                    </a:lnTo>
                    <a:lnTo>
                      <a:pt x="2" y="26"/>
                    </a:lnTo>
                    <a:lnTo>
                      <a:pt x="0" y="19"/>
                    </a:lnTo>
                    <a:lnTo>
                      <a:pt x="4" y="8"/>
                    </a:lnTo>
                    <a:lnTo>
                      <a:pt x="9" y="3"/>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23" name="Freeform 429"/>
              <p:cNvSpPr>
                <a:spLocks/>
              </p:cNvSpPr>
              <p:nvPr/>
            </p:nvSpPr>
            <p:spPr bwMode="auto">
              <a:xfrm>
                <a:off x="1955" y="3337"/>
                <a:ext cx="38" cy="41"/>
              </a:xfrm>
              <a:custGeom>
                <a:avLst/>
                <a:gdLst/>
                <a:ahLst/>
                <a:cxnLst>
                  <a:cxn ang="0">
                    <a:pos x="19" y="0"/>
                  </a:cxn>
                  <a:cxn ang="0">
                    <a:pos x="30" y="4"/>
                  </a:cxn>
                  <a:cxn ang="0">
                    <a:pos x="37" y="11"/>
                  </a:cxn>
                  <a:cxn ang="0">
                    <a:pos x="38" y="21"/>
                  </a:cxn>
                  <a:cxn ang="0">
                    <a:pos x="37" y="30"/>
                  </a:cxn>
                  <a:cxn ang="0">
                    <a:pos x="30" y="37"/>
                  </a:cxn>
                  <a:cxn ang="0">
                    <a:pos x="19" y="41"/>
                  </a:cxn>
                  <a:cxn ang="0">
                    <a:pos x="9" y="37"/>
                  </a:cxn>
                  <a:cxn ang="0">
                    <a:pos x="2" y="30"/>
                  </a:cxn>
                  <a:cxn ang="0">
                    <a:pos x="0" y="21"/>
                  </a:cxn>
                  <a:cxn ang="0">
                    <a:pos x="2" y="11"/>
                  </a:cxn>
                  <a:cxn ang="0">
                    <a:pos x="9" y="4"/>
                  </a:cxn>
                  <a:cxn ang="0">
                    <a:pos x="19" y="0"/>
                  </a:cxn>
                </a:cxnLst>
                <a:rect l="0" t="0" r="r" b="b"/>
                <a:pathLst>
                  <a:path w="38" h="41">
                    <a:moveTo>
                      <a:pt x="19" y="0"/>
                    </a:moveTo>
                    <a:lnTo>
                      <a:pt x="30" y="4"/>
                    </a:lnTo>
                    <a:lnTo>
                      <a:pt x="37" y="11"/>
                    </a:lnTo>
                    <a:lnTo>
                      <a:pt x="38" y="21"/>
                    </a:lnTo>
                    <a:lnTo>
                      <a:pt x="37" y="30"/>
                    </a:lnTo>
                    <a:lnTo>
                      <a:pt x="30" y="37"/>
                    </a:lnTo>
                    <a:lnTo>
                      <a:pt x="19" y="41"/>
                    </a:lnTo>
                    <a:lnTo>
                      <a:pt x="9" y="37"/>
                    </a:lnTo>
                    <a:lnTo>
                      <a:pt x="2" y="30"/>
                    </a:lnTo>
                    <a:lnTo>
                      <a:pt x="0" y="21"/>
                    </a:lnTo>
                    <a:lnTo>
                      <a:pt x="2" y="11"/>
                    </a:lnTo>
                    <a:lnTo>
                      <a:pt x="9" y="4"/>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grpSp>
      </p:grpSp>
      <p:sp>
        <p:nvSpPr>
          <p:cNvPr id="833" name="矩形 832"/>
          <p:cNvSpPr/>
          <p:nvPr/>
        </p:nvSpPr>
        <p:spPr>
          <a:xfrm>
            <a:off x="611560" y="5589240"/>
            <a:ext cx="2736304" cy="86409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85000" lnSpcReduction="10000"/>
          </a:bodyPr>
          <a:lstStyle/>
          <a:p>
            <a:pPr algn="ctr"/>
            <a:r>
              <a:rPr lang="en-US" altLang="zh-TW" sz="4000" dirty="0" smtClean="0"/>
              <a:t>Packet Switch</a:t>
            </a:r>
            <a:endParaRPr lang="zh-TW" altLang="en-US" sz="4000" dirty="0"/>
          </a:p>
        </p:txBody>
      </p:sp>
      <p:grpSp>
        <p:nvGrpSpPr>
          <p:cNvPr id="827" name="群組 826"/>
          <p:cNvGrpSpPr/>
          <p:nvPr/>
        </p:nvGrpSpPr>
        <p:grpSpPr>
          <a:xfrm>
            <a:off x="179512" y="3789040"/>
            <a:ext cx="3507897" cy="1989554"/>
            <a:chOff x="179512" y="6957392"/>
            <a:chExt cx="4392488" cy="2491262"/>
          </a:xfrm>
        </p:grpSpPr>
        <p:grpSp>
          <p:nvGrpSpPr>
            <p:cNvPr id="826" name="群組 825"/>
            <p:cNvGrpSpPr/>
            <p:nvPr/>
          </p:nvGrpSpPr>
          <p:grpSpPr>
            <a:xfrm>
              <a:off x="179512" y="6957392"/>
              <a:ext cx="4392488" cy="2491262"/>
              <a:chOff x="179512" y="6957392"/>
              <a:chExt cx="4392488" cy="2491262"/>
            </a:xfrm>
          </p:grpSpPr>
          <p:sp>
            <p:nvSpPr>
              <p:cNvPr id="824" name="橢圓 823"/>
              <p:cNvSpPr/>
              <p:nvPr/>
            </p:nvSpPr>
            <p:spPr>
              <a:xfrm>
                <a:off x="179512" y="6957392"/>
                <a:ext cx="4392488" cy="2491262"/>
              </a:xfrm>
              <a:prstGeom prst="ellipse">
                <a:avLst/>
              </a:prstGeom>
            </p:spPr>
            <p:style>
              <a:lnRef idx="2">
                <a:schemeClr val="accent1"/>
              </a:lnRef>
              <a:fillRef idx="1">
                <a:schemeClr val="lt1"/>
              </a:fillRef>
              <a:effectRef idx="0">
                <a:schemeClr val="accent1"/>
              </a:effectRef>
              <a:fontRef idx="minor">
                <a:schemeClr val="dk1"/>
              </a:fontRef>
            </p:style>
            <p:txBody>
              <a:bodyPr rtlCol="0" anchor="ctr"/>
              <a:lstStyle/>
              <a:p>
                <a:pPr algn="ctr"/>
                <a:endParaRPr lang="zh-TW" altLang="en-US"/>
              </a:p>
            </p:txBody>
          </p:sp>
          <p:grpSp>
            <p:nvGrpSpPr>
              <p:cNvPr id="487" name="Group 4"/>
              <p:cNvGrpSpPr>
                <a:grpSpLocks noChangeAspect="1"/>
              </p:cNvGrpSpPr>
              <p:nvPr/>
            </p:nvGrpSpPr>
            <p:grpSpPr bwMode="auto">
              <a:xfrm>
                <a:off x="1547664" y="6957392"/>
                <a:ext cx="2646524" cy="1728192"/>
                <a:chOff x="0" y="280"/>
                <a:chExt cx="5758" cy="3760"/>
              </a:xfrm>
              <a:effectLst>
                <a:outerShdw blurRad="50800" dist="38100" dir="2700000" algn="tl" rotWithShape="0">
                  <a:prstClr val="black">
                    <a:alpha val="40000"/>
                  </a:prstClr>
                </a:outerShdw>
              </a:effectLst>
            </p:grpSpPr>
            <p:sp>
              <p:nvSpPr>
                <p:cNvPr id="489" name="Freeform 6"/>
                <p:cNvSpPr>
                  <a:spLocks/>
                </p:cNvSpPr>
                <p:nvPr/>
              </p:nvSpPr>
              <p:spPr bwMode="auto">
                <a:xfrm>
                  <a:off x="2523" y="737"/>
                  <a:ext cx="1811" cy="3132"/>
                </a:xfrm>
                <a:custGeom>
                  <a:avLst/>
                  <a:gdLst/>
                  <a:ahLst/>
                  <a:cxnLst>
                    <a:cxn ang="0">
                      <a:pos x="719" y="0"/>
                    </a:cxn>
                    <a:cxn ang="0">
                      <a:pos x="732" y="2"/>
                    </a:cxn>
                    <a:cxn ang="0">
                      <a:pos x="742" y="7"/>
                    </a:cxn>
                    <a:cxn ang="0">
                      <a:pos x="749" y="16"/>
                    </a:cxn>
                    <a:cxn ang="0">
                      <a:pos x="749" y="30"/>
                    </a:cxn>
                    <a:cxn ang="0">
                      <a:pos x="693" y="269"/>
                    </a:cxn>
                    <a:cxn ang="0">
                      <a:pos x="634" y="507"/>
                    </a:cxn>
                    <a:cxn ang="0">
                      <a:pos x="569" y="745"/>
                    </a:cxn>
                    <a:cxn ang="0">
                      <a:pos x="433" y="1218"/>
                    </a:cxn>
                    <a:cxn ang="0">
                      <a:pos x="367" y="1454"/>
                    </a:cxn>
                    <a:cxn ang="0">
                      <a:pos x="300" y="1692"/>
                    </a:cxn>
                    <a:cxn ang="0">
                      <a:pos x="238" y="1928"/>
                    </a:cxn>
                    <a:cxn ang="0">
                      <a:pos x="180" y="2168"/>
                    </a:cxn>
                    <a:cxn ang="0">
                      <a:pos x="128" y="2407"/>
                    </a:cxn>
                    <a:cxn ang="0">
                      <a:pos x="82" y="2649"/>
                    </a:cxn>
                    <a:cxn ang="0">
                      <a:pos x="51" y="2871"/>
                    </a:cxn>
                    <a:cxn ang="0">
                      <a:pos x="201" y="2880"/>
                    </a:cxn>
                    <a:cxn ang="0">
                      <a:pos x="377" y="2899"/>
                    </a:cxn>
                    <a:cxn ang="0">
                      <a:pos x="554" y="2925"/>
                    </a:cxn>
                    <a:cxn ang="0">
                      <a:pos x="728" y="2955"/>
                    </a:cxn>
                    <a:cxn ang="0">
                      <a:pos x="905" y="2987"/>
                    </a:cxn>
                    <a:cxn ang="0">
                      <a:pos x="1079" y="3018"/>
                    </a:cxn>
                    <a:cxn ang="0">
                      <a:pos x="1255" y="3044"/>
                    </a:cxn>
                    <a:cxn ang="0">
                      <a:pos x="1432" y="3067"/>
                    </a:cxn>
                    <a:cxn ang="0">
                      <a:pos x="1610" y="3081"/>
                    </a:cxn>
                    <a:cxn ang="0">
                      <a:pos x="1788" y="3085"/>
                    </a:cxn>
                    <a:cxn ang="0">
                      <a:pos x="1800" y="3088"/>
                    </a:cxn>
                    <a:cxn ang="0">
                      <a:pos x="1807" y="3097"/>
                    </a:cxn>
                    <a:cxn ang="0">
                      <a:pos x="1811" y="3109"/>
                    </a:cxn>
                    <a:cxn ang="0">
                      <a:pos x="1807" y="3120"/>
                    </a:cxn>
                    <a:cxn ang="0">
                      <a:pos x="1800" y="3128"/>
                    </a:cxn>
                    <a:cxn ang="0">
                      <a:pos x="1788" y="3132"/>
                    </a:cxn>
                    <a:cxn ang="0">
                      <a:pos x="1610" y="3128"/>
                    </a:cxn>
                    <a:cxn ang="0">
                      <a:pos x="1432" y="3114"/>
                    </a:cxn>
                    <a:cxn ang="0">
                      <a:pos x="1255" y="3092"/>
                    </a:cxn>
                    <a:cxn ang="0">
                      <a:pos x="1079" y="3065"/>
                    </a:cxn>
                    <a:cxn ang="0">
                      <a:pos x="905" y="3034"/>
                    </a:cxn>
                    <a:cxn ang="0">
                      <a:pos x="728" y="3002"/>
                    </a:cxn>
                    <a:cxn ang="0">
                      <a:pos x="554" y="2973"/>
                    </a:cxn>
                    <a:cxn ang="0">
                      <a:pos x="377" y="2946"/>
                    </a:cxn>
                    <a:cxn ang="0">
                      <a:pos x="201" y="2925"/>
                    </a:cxn>
                    <a:cxn ang="0">
                      <a:pos x="23" y="2915"/>
                    </a:cxn>
                    <a:cxn ang="0">
                      <a:pos x="18" y="2915"/>
                    </a:cxn>
                    <a:cxn ang="0">
                      <a:pos x="7" y="2908"/>
                    </a:cxn>
                    <a:cxn ang="0">
                      <a:pos x="0" y="2897"/>
                    </a:cxn>
                    <a:cxn ang="0">
                      <a:pos x="0" y="2892"/>
                    </a:cxn>
                    <a:cxn ang="0">
                      <a:pos x="37" y="2647"/>
                    </a:cxn>
                    <a:cxn ang="0">
                      <a:pos x="80" y="2404"/>
                    </a:cxn>
                    <a:cxn ang="0">
                      <a:pos x="133" y="2164"/>
                    </a:cxn>
                    <a:cxn ang="0">
                      <a:pos x="192" y="1924"/>
                    </a:cxn>
                    <a:cxn ang="0">
                      <a:pos x="255" y="1686"/>
                    </a:cxn>
                    <a:cxn ang="0">
                      <a:pos x="320" y="1448"/>
                    </a:cxn>
                    <a:cxn ang="0">
                      <a:pos x="456" y="973"/>
                    </a:cxn>
                    <a:cxn ang="0">
                      <a:pos x="524" y="736"/>
                    </a:cxn>
                    <a:cxn ang="0">
                      <a:pos x="588" y="497"/>
                    </a:cxn>
                    <a:cxn ang="0">
                      <a:pos x="648" y="259"/>
                    </a:cxn>
                    <a:cxn ang="0">
                      <a:pos x="704" y="17"/>
                    </a:cxn>
                    <a:cxn ang="0">
                      <a:pos x="711" y="5"/>
                    </a:cxn>
                    <a:cxn ang="0">
                      <a:pos x="719" y="0"/>
                    </a:cxn>
                  </a:cxnLst>
                  <a:rect l="0" t="0" r="r" b="b"/>
                  <a:pathLst>
                    <a:path w="1811" h="3132">
                      <a:moveTo>
                        <a:pt x="719" y="0"/>
                      </a:moveTo>
                      <a:lnTo>
                        <a:pt x="732" y="2"/>
                      </a:lnTo>
                      <a:lnTo>
                        <a:pt x="742" y="7"/>
                      </a:lnTo>
                      <a:lnTo>
                        <a:pt x="749" y="16"/>
                      </a:lnTo>
                      <a:lnTo>
                        <a:pt x="749" y="30"/>
                      </a:lnTo>
                      <a:lnTo>
                        <a:pt x="693" y="269"/>
                      </a:lnTo>
                      <a:lnTo>
                        <a:pt x="634" y="507"/>
                      </a:lnTo>
                      <a:lnTo>
                        <a:pt x="569" y="745"/>
                      </a:lnTo>
                      <a:lnTo>
                        <a:pt x="433" y="1218"/>
                      </a:lnTo>
                      <a:lnTo>
                        <a:pt x="367" y="1454"/>
                      </a:lnTo>
                      <a:lnTo>
                        <a:pt x="300" y="1692"/>
                      </a:lnTo>
                      <a:lnTo>
                        <a:pt x="238" y="1928"/>
                      </a:lnTo>
                      <a:lnTo>
                        <a:pt x="180" y="2168"/>
                      </a:lnTo>
                      <a:lnTo>
                        <a:pt x="128" y="2407"/>
                      </a:lnTo>
                      <a:lnTo>
                        <a:pt x="82" y="2649"/>
                      </a:lnTo>
                      <a:lnTo>
                        <a:pt x="51" y="2871"/>
                      </a:lnTo>
                      <a:lnTo>
                        <a:pt x="201" y="2880"/>
                      </a:lnTo>
                      <a:lnTo>
                        <a:pt x="377" y="2899"/>
                      </a:lnTo>
                      <a:lnTo>
                        <a:pt x="554" y="2925"/>
                      </a:lnTo>
                      <a:lnTo>
                        <a:pt x="728" y="2955"/>
                      </a:lnTo>
                      <a:lnTo>
                        <a:pt x="905" y="2987"/>
                      </a:lnTo>
                      <a:lnTo>
                        <a:pt x="1079" y="3018"/>
                      </a:lnTo>
                      <a:lnTo>
                        <a:pt x="1255" y="3044"/>
                      </a:lnTo>
                      <a:lnTo>
                        <a:pt x="1432" y="3067"/>
                      </a:lnTo>
                      <a:lnTo>
                        <a:pt x="1610" y="3081"/>
                      </a:lnTo>
                      <a:lnTo>
                        <a:pt x="1788" y="3085"/>
                      </a:lnTo>
                      <a:lnTo>
                        <a:pt x="1800" y="3088"/>
                      </a:lnTo>
                      <a:lnTo>
                        <a:pt x="1807" y="3097"/>
                      </a:lnTo>
                      <a:lnTo>
                        <a:pt x="1811" y="3109"/>
                      </a:lnTo>
                      <a:lnTo>
                        <a:pt x="1807" y="3120"/>
                      </a:lnTo>
                      <a:lnTo>
                        <a:pt x="1800" y="3128"/>
                      </a:lnTo>
                      <a:lnTo>
                        <a:pt x="1788" y="3132"/>
                      </a:lnTo>
                      <a:lnTo>
                        <a:pt x="1610" y="3128"/>
                      </a:lnTo>
                      <a:lnTo>
                        <a:pt x="1432" y="3114"/>
                      </a:lnTo>
                      <a:lnTo>
                        <a:pt x="1255" y="3092"/>
                      </a:lnTo>
                      <a:lnTo>
                        <a:pt x="1079" y="3065"/>
                      </a:lnTo>
                      <a:lnTo>
                        <a:pt x="905" y="3034"/>
                      </a:lnTo>
                      <a:lnTo>
                        <a:pt x="728" y="3002"/>
                      </a:lnTo>
                      <a:lnTo>
                        <a:pt x="554" y="2973"/>
                      </a:lnTo>
                      <a:lnTo>
                        <a:pt x="377" y="2946"/>
                      </a:lnTo>
                      <a:lnTo>
                        <a:pt x="201" y="2925"/>
                      </a:lnTo>
                      <a:lnTo>
                        <a:pt x="23" y="2915"/>
                      </a:lnTo>
                      <a:lnTo>
                        <a:pt x="18" y="2915"/>
                      </a:lnTo>
                      <a:lnTo>
                        <a:pt x="7" y="2908"/>
                      </a:lnTo>
                      <a:lnTo>
                        <a:pt x="0" y="2897"/>
                      </a:lnTo>
                      <a:lnTo>
                        <a:pt x="0" y="2892"/>
                      </a:lnTo>
                      <a:lnTo>
                        <a:pt x="37" y="2647"/>
                      </a:lnTo>
                      <a:lnTo>
                        <a:pt x="80" y="2404"/>
                      </a:lnTo>
                      <a:lnTo>
                        <a:pt x="133" y="2164"/>
                      </a:lnTo>
                      <a:lnTo>
                        <a:pt x="192" y="1924"/>
                      </a:lnTo>
                      <a:lnTo>
                        <a:pt x="255" y="1686"/>
                      </a:lnTo>
                      <a:lnTo>
                        <a:pt x="320" y="1448"/>
                      </a:lnTo>
                      <a:lnTo>
                        <a:pt x="456" y="973"/>
                      </a:lnTo>
                      <a:lnTo>
                        <a:pt x="524" y="736"/>
                      </a:lnTo>
                      <a:lnTo>
                        <a:pt x="588" y="497"/>
                      </a:lnTo>
                      <a:lnTo>
                        <a:pt x="648" y="259"/>
                      </a:lnTo>
                      <a:lnTo>
                        <a:pt x="704" y="17"/>
                      </a:lnTo>
                      <a:lnTo>
                        <a:pt x="711" y="5"/>
                      </a:lnTo>
                      <a:lnTo>
                        <a:pt x="7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497" name="Freeform 7"/>
                <p:cNvSpPr>
                  <a:spLocks/>
                </p:cNvSpPr>
                <p:nvPr/>
              </p:nvSpPr>
              <p:spPr bwMode="auto">
                <a:xfrm>
                  <a:off x="3208" y="712"/>
                  <a:ext cx="1793" cy="3185"/>
                </a:xfrm>
                <a:custGeom>
                  <a:avLst/>
                  <a:gdLst/>
                  <a:ahLst/>
                  <a:cxnLst>
                    <a:cxn ang="0">
                      <a:pos x="240" y="0"/>
                    </a:cxn>
                    <a:cxn ang="0">
                      <a:pos x="356" y="13"/>
                    </a:cxn>
                    <a:cxn ang="0">
                      <a:pos x="618" y="62"/>
                    </a:cxn>
                    <a:cxn ang="0">
                      <a:pos x="867" y="112"/>
                    </a:cxn>
                    <a:cxn ang="0">
                      <a:pos x="1103" y="139"/>
                    </a:cxn>
                    <a:cxn ang="0">
                      <a:pos x="1496" y="172"/>
                    </a:cxn>
                    <a:cxn ang="0">
                      <a:pos x="1775" y="205"/>
                    </a:cxn>
                    <a:cxn ang="0">
                      <a:pos x="1787" y="214"/>
                    </a:cxn>
                    <a:cxn ang="0">
                      <a:pos x="1793" y="228"/>
                    </a:cxn>
                    <a:cxn ang="0">
                      <a:pos x="1784" y="399"/>
                    </a:cxn>
                    <a:cxn ang="0">
                      <a:pos x="1749" y="567"/>
                    </a:cxn>
                    <a:cxn ang="0">
                      <a:pos x="1650" y="894"/>
                    </a:cxn>
                    <a:cxn ang="0">
                      <a:pos x="1588" y="1118"/>
                    </a:cxn>
                    <a:cxn ang="0">
                      <a:pos x="1552" y="1318"/>
                    </a:cxn>
                    <a:cxn ang="0">
                      <a:pos x="1494" y="1643"/>
                    </a:cxn>
                    <a:cxn ang="0">
                      <a:pos x="1417" y="2173"/>
                    </a:cxn>
                    <a:cxn ang="0">
                      <a:pos x="1370" y="2469"/>
                    </a:cxn>
                    <a:cxn ang="0">
                      <a:pos x="1313" y="2758"/>
                    </a:cxn>
                    <a:cxn ang="0">
                      <a:pos x="1276" y="2949"/>
                    </a:cxn>
                    <a:cxn ang="0">
                      <a:pos x="1257" y="3022"/>
                    </a:cxn>
                    <a:cxn ang="0">
                      <a:pos x="1236" y="3080"/>
                    </a:cxn>
                    <a:cxn ang="0">
                      <a:pos x="1206" y="3132"/>
                    </a:cxn>
                    <a:cxn ang="0">
                      <a:pos x="1171" y="3171"/>
                    </a:cxn>
                    <a:cxn ang="0">
                      <a:pos x="1126" y="3185"/>
                    </a:cxn>
                    <a:cxn ang="0">
                      <a:pos x="1072" y="3164"/>
                    </a:cxn>
                    <a:cxn ang="0">
                      <a:pos x="1061" y="3141"/>
                    </a:cxn>
                    <a:cxn ang="0">
                      <a:pos x="1073" y="3122"/>
                    </a:cxn>
                    <a:cxn ang="0">
                      <a:pos x="1096" y="3122"/>
                    </a:cxn>
                    <a:cxn ang="0">
                      <a:pos x="1133" y="3134"/>
                    </a:cxn>
                    <a:cxn ang="0">
                      <a:pos x="1162" y="3113"/>
                    </a:cxn>
                    <a:cxn ang="0">
                      <a:pos x="1204" y="3036"/>
                    </a:cxn>
                    <a:cxn ang="0">
                      <a:pos x="1229" y="2950"/>
                    </a:cxn>
                    <a:cxn ang="0">
                      <a:pos x="1257" y="2809"/>
                    </a:cxn>
                    <a:cxn ang="0">
                      <a:pos x="1306" y="2557"/>
                    </a:cxn>
                    <a:cxn ang="0">
                      <a:pos x="1360" y="2257"/>
                    </a:cxn>
                    <a:cxn ang="0">
                      <a:pos x="1421" y="1802"/>
                    </a:cxn>
                    <a:cxn ang="0">
                      <a:pos x="1499" y="1351"/>
                    </a:cxn>
                    <a:cxn ang="0">
                      <a:pos x="1553" y="1059"/>
                    </a:cxn>
                    <a:cxn ang="0">
                      <a:pos x="1608" y="873"/>
                    </a:cxn>
                    <a:cxn ang="0">
                      <a:pos x="1693" y="600"/>
                    </a:cxn>
                    <a:cxn ang="0">
                      <a:pos x="1735" y="415"/>
                    </a:cxn>
                    <a:cxn ang="0">
                      <a:pos x="1746" y="247"/>
                    </a:cxn>
                    <a:cxn ang="0">
                      <a:pos x="1222" y="194"/>
                    </a:cxn>
                    <a:cxn ang="0">
                      <a:pos x="892" y="165"/>
                    </a:cxn>
                    <a:cxn ang="0">
                      <a:pos x="653" y="118"/>
                    </a:cxn>
                    <a:cxn ang="0">
                      <a:pos x="389" y="63"/>
                    </a:cxn>
                    <a:cxn ang="0">
                      <a:pos x="235" y="46"/>
                    </a:cxn>
                    <a:cxn ang="0">
                      <a:pos x="132" y="51"/>
                    </a:cxn>
                    <a:cxn ang="0">
                      <a:pos x="34" y="79"/>
                    </a:cxn>
                    <a:cxn ang="0">
                      <a:pos x="10" y="77"/>
                    </a:cxn>
                    <a:cxn ang="0">
                      <a:pos x="0" y="58"/>
                    </a:cxn>
                    <a:cxn ang="0">
                      <a:pos x="12" y="39"/>
                    </a:cxn>
                    <a:cxn ang="0">
                      <a:pos x="123" y="6"/>
                    </a:cxn>
                  </a:cxnLst>
                  <a:rect l="0" t="0" r="r" b="b"/>
                  <a:pathLst>
                    <a:path w="1793" h="3185">
                      <a:moveTo>
                        <a:pt x="181" y="0"/>
                      </a:moveTo>
                      <a:lnTo>
                        <a:pt x="240" y="0"/>
                      </a:lnTo>
                      <a:lnTo>
                        <a:pt x="298" y="6"/>
                      </a:lnTo>
                      <a:lnTo>
                        <a:pt x="356" y="13"/>
                      </a:lnTo>
                      <a:lnTo>
                        <a:pt x="487" y="34"/>
                      </a:lnTo>
                      <a:lnTo>
                        <a:pt x="618" y="62"/>
                      </a:lnTo>
                      <a:lnTo>
                        <a:pt x="749" y="91"/>
                      </a:lnTo>
                      <a:lnTo>
                        <a:pt x="867" y="112"/>
                      </a:lnTo>
                      <a:lnTo>
                        <a:pt x="984" y="126"/>
                      </a:lnTo>
                      <a:lnTo>
                        <a:pt x="1103" y="139"/>
                      </a:lnTo>
                      <a:lnTo>
                        <a:pt x="1222" y="147"/>
                      </a:lnTo>
                      <a:lnTo>
                        <a:pt x="1496" y="172"/>
                      </a:lnTo>
                      <a:lnTo>
                        <a:pt x="1768" y="203"/>
                      </a:lnTo>
                      <a:lnTo>
                        <a:pt x="1775" y="205"/>
                      </a:lnTo>
                      <a:lnTo>
                        <a:pt x="1782" y="208"/>
                      </a:lnTo>
                      <a:lnTo>
                        <a:pt x="1787" y="214"/>
                      </a:lnTo>
                      <a:lnTo>
                        <a:pt x="1791" y="221"/>
                      </a:lnTo>
                      <a:lnTo>
                        <a:pt x="1793" y="228"/>
                      </a:lnTo>
                      <a:lnTo>
                        <a:pt x="1793" y="313"/>
                      </a:lnTo>
                      <a:lnTo>
                        <a:pt x="1784" y="399"/>
                      </a:lnTo>
                      <a:lnTo>
                        <a:pt x="1768" y="483"/>
                      </a:lnTo>
                      <a:lnTo>
                        <a:pt x="1749" y="567"/>
                      </a:lnTo>
                      <a:lnTo>
                        <a:pt x="1726" y="649"/>
                      </a:lnTo>
                      <a:lnTo>
                        <a:pt x="1650" y="894"/>
                      </a:lnTo>
                      <a:lnTo>
                        <a:pt x="1613" y="1019"/>
                      </a:lnTo>
                      <a:lnTo>
                        <a:pt x="1588" y="1118"/>
                      </a:lnTo>
                      <a:lnTo>
                        <a:pt x="1569" y="1218"/>
                      </a:lnTo>
                      <a:lnTo>
                        <a:pt x="1552" y="1318"/>
                      </a:lnTo>
                      <a:lnTo>
                        <a:pt x="1536" y="1418"/>
                      </a:lnTo>
                      <a:lnTo>
                        <a:pt x="1494" y="1643"/>
                      </a:lnTo>
                      <a:lnTo>
                        <a:pt x="1456" y="1869"/>
                      </a:lnTo>
                      <a:lnTo>
                        <a:pt x="1417" y="2173"/>
                      </a:lnTo>
                      <a:lnTo>
                        <a:pt x="1396" y="2324"/>
                      </a:lnTo>
                      <a:lnTo>
                        <a:pt x="1370" y="2469"/>
                      </a:lnTo>
                      <a:lnTo>
                        <a:pt x="1340" y="2613"/>
                      </a:lnTo>
                      <a:lnTo>
                        <a:pt x="1313" y="2758"/>
                      </a:lnTo>
                      <a:lnTo>
                        <a:pt x="1295" y="2854"/>
                      </a:lnTo>
                      <a:lnTo>
                        <a:pt x="1276" y="2949"/>
                      </a:lnTo>
                      <a:lnTo>
                        <a:pt x="1271" y="2970"/>
                      </a:lnTo>
                      <a:lnTo>
                        <a:pt x="1257" y="3022"/>
                      </a:lnTo>
                      <a:lnTo>
                        <a:pt x="1246" y="3052"/>
                      </a:lnTo>
                      <a:lnTo>
                        <a:pt x="1236" y="3080"/>
                      </a:lnTo>
                      <a:lnTo>
                        <a:pt x="1222" y="3108"/>
                      </a:lnTo>
                      <a:lnTo>
                        <a:pt x="1206" y="3132"/>
                      </a:lnTo>
                      <a:lnTo>
                        <a:pt x="1190" y="3153"/>
                      </a:lnTo>
                      <a:lnTo>
                        <a:pt x="1171" y="3171"/>
                      </a:lnTo>
                      <a:lnTo>
                        <a:pt x="1148" y="3181"/>
                      </a:lnTo>
                      <a:lnTo>
                        <a:pt x="1126" y="3185"/>
                      </a:lnTo>
                      <a:lnTo>
                        <a:pt x="1100" y="3179"/>
                      </a:lnTo>
                      <a:lnTo>
                        <a:pt x="1072" y="3164"/>
                      </a:lnTo>
                      <a:lnTo>
                        <a:pt x="1063" y="3153"/>
                      </a:lnTo>
                      <a:lnTo>
                        <a:pt x="1061" y="3141"/>
                      </a:lnTo>
                      <a:lnTo>
                        <a:pt x="1065" y="3131"/>
                      </a:lnTo>
                      <a:lnTo>
                        <a:pt x="1073" y="3122"/>
                      </a:lnTo>
                      <a:lnTo>
                        <a:pt x="1084" y="3118"/>
                      </a:lnTo>
                      <a:lnTo>
                        <a:pt x="1096" y="3122"/>
                      </a:lnTo>
                      <a:lnTo>
                        <a:pt x="1115" y="3132"/>
                      </a:lnTo>
                      <a:lnTo>
                        <a:pt x="1133" y="3134"/>
                      </a:lnTo>
                      <a:lnTo>
                        <a:pt x="1148" y="3129"/>
                      </a:lnTo>
                      <a:lnTo>
                        <a:pt x="1162" y="3113"/>
                      </a:lnTo>
                      <a:lnTo>
                        <a:pt x="1187" y="3076"/>
                      </a:lnTo>
                      <a:lnTo>
                        <a:pt x="1204" y="3036"/>
                      </a:lnTo>
                      <a:lnTo>
                        <a:pt x="1217" y="2994"/>
                      </a:lnTo>
                      <a:lnTo>
                        <a:pt x="1229" y="2950"/>
                      </a:lnTo>
                      <a:lnTo>
                        <a:pt x="1237" y="2908"/>
                      </a:lnTo>
                      <a:lnTo>
                        <a:pt x="1257" y="2809"/>
                      </a:lnTo>
                      <a:lnTo>
                        <a:pt x="1274" y="2707"/>
                      </a:lnTo>
                      <a:lnTo>
                        <a:pt x="1306" y="2557"/>
                      </a:lnTo>
                      <a:lnTo>
                        <a:pt x="1335" y="2408"/>
                      </a:lnTo>
                      <a:lnTo>
                        <a:pt x="1360" y="2257"/>
                      </a:lnTo>
                      <a:lnTo>
                        <a:pt x="1398" y="1953"/>
                      </a:lnTo>
                      <a:lnTo>
                        <a:pt x="1421" y="1802"/>
                      </a:lnTo>
                      <a:lnTo>
                        <a:pt x="1459" y="1577"/>
                      </a:lnTo>
                      <a:lnTo>
                        <a:pt x="1499" y="1351"/>
                      </a:lnTo>
                      <a:lnTo>
                        <a:pt x="1534" y="1155"/>
                      </a:lnTo>
                      <a:lnTo>
                        <a:pt x="1553" y="1059"/>
                      </a:lnTo>
                      <a:lnTo>
                        <a:pt x="1580" y="963"/>
                      </a:lnTo>
                      <a:lnTo>
                        <a:pt x="1608" y="873"/>
                      </a:lnTo>
                      <a:lnTo>
                        <a:pt x="1637" y="782"/>
                      </a:lnTo>
                      <a:lnTo>
                        <a:pt x="1693" y="600"/>
                      </a:lnTo>
                      <a:lnTo>
                        <a:pt x="1718" y="508"/>
                      </a:lnTo>
                      <a:lnTo>
                        <a:pt x="1735" y="415"/>
                      </a:lnTo>
                      <a:lnTo>
                        <a:pt x="1746" y="322"/>
                      </a:lnTo>
                      <a:lnTo>
                        <a:pt x="1746" y="247"/>
                      </a:lnTo>
                      <a:lnTo>
                        <a:pt x="1496" y="219"/>
                      </a:lnTo>
                      <a:lnTo>
                        <a:pt x="1222" y="194"/>
                      </a:lnTo>
                      <a:lnTo>
                        <a:pt x="1002" y="177"/>
                      </a:lnTo>
                      <a:lnTo>
                        <a:pt x="892" y="165"/>
                      </a:lnTo>
                      <a:lnTo>
                        <a:pt x="783" y="146"/>
                      </a:lnTo>
                      <a:lnTo>
                        <a:pt x="653" y="118"/>
                      </a:lnTo>
                      <a:lnTo>
                        <a:pt x="522" y="88"/>
                      </a:lnTo>
                      <a:lnTo>
                        <a:pt x="389" y="63"/>
                      </a:lnTo>
                      <a:lnTo>
                        <a:pt x="288" y="49"/>
                      </a:lnTo>
                      <a:lnTo>
                        <a:pt x="235" y="46"/>
                      </a:lnTo>
                      <a:lnTo>
                        <a:pt x="183" y="46"/>
                      </a:lnTo>
                      <a:lnTo>
                        <a:pt x="132" y="51"/>
                      </a:lnTo>
                      <a:lnTo>
                        <a:pt x="82" y="62"/>
                      </a:lnTo>
                      <a:lnTo>
                        <a:pt x="34" y="79"/>
                      </a:lnTo>
                      <a:lnTo>
                        <a:pt x="22" y="81"/>
                      </a:lnTo>
                      <a:lnTo>
                        <a:pt x="10" y="77"/>
                      </a:lnTo>
                      <a:lnTo>
                        <a:pt x="3" y="69"/>
                      </a:lnTo>
                      <a:lnTo>
                        <a:pt x="0" y="58"/>
                      </a:lnTo>
                      <a:lnTo>
                        <a:pt x="1" y="48"/>
                      </a:lnTo>
                      <a:lnTo>
                        <a:pt x="12" y="39"/>
                      </a:lnTo>
                      <a:lnTo>
                        <a:pt x="66" y="18"/>
                      </a:lnTo>
                      <a:lnTo>
                        <a:pt x="123" y="6"/>
                      </a:lnTo>
                      <a:lnTo>
                        <a:pt x="18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498" name="Freeform 8"/>
                <p:cNvSpPr>
                  <a:spLocks/>
                </p:cNvSpPr>
                <p:nvPr/>
              </p:nvSpPr>
              <p:spPr bwMode="auto">
                <a:xfrm>
                  <a:off x="4465" y="906"/>
                  <a:ext cx="1293" cy="2700"/>
                </a:xfrm>
                <a:custGeom>
                  <a:avLst/>
                  <a:gdLst/>
                  <a:ahLst/>
                  <a:cxnLst>
                    <a:cxn ang="0">
                      <a:pos x="510" y="2"/>
                    </a:cxn>
                    <a:cxn ang="0">
                      <a:pos x="525" y="16"/>
                    </a:cxn>
                    <a:cxn ang="0">
                      <a:pos x="518" y="72"/>
                    </a:cxn>
                    <a:cxn ang="0">
                      <a:pos x="529" y="161"/>
                    </a:cxn>
                    <a:cxn ang="0">
                      <a:pos x="557" y="247"/>
                    </a:cxn>
                    <a:cxn ang="0">
                      <a:pos x="604" y="371"/>
                    </a:cxn>
                    <a:cxn ang="0">
                      <a:pos x="656" y="541"/>
                    </a:cxn>
                    <a:cxn ang="0">
                      <a:pos x="850" y="1299"/>
                    </a:cxn>
                    <a:cxn ang="0">
                      <a:pos x="908" y="1545"/>
                    </a:cxn>
                    <a:cxn ang="0">
                      <a:pos x="997" y="1834"/>
                    </a:cxn>
                    <a:cxn ang="0">
                      <a:pos x="1110" y="2132"/>
                    </a:cxn>
                    <a:cxn ang="0">
                      <a:pos x="1211" y="2398"/>
                    </a:cxn>
                    <a:cxn ang="0">
                      <a:pos x="1293" y="2671"/>
                    </a:cxn>
                    <a:cxn ang="0">
                      <a:pos x="1290" y="2692"/>
                    </a:cxn>
                    <a:cxn ang="0">
                      <a:pos x="1271" y="2700"/>
                    </a:cxn>
                    <a:cxn ang="0">
                      <a:pos x="960" y="2688"/>
                    </a:cxn>
                    <a:cxn ang="0">
                      <a:pos x="649" y="2651"/>
                    </a:cxn>
                    <a:cxn ang="0">
                      <a:pos x="424" y="2622"/>
                    </a:cxn>
                    <a:cxn ang="0">
                      <a:pos x="164" y="2602"/>
                    </a:cxn>
                    <a:cxn ang="0">
                      <a:pos x="5" y="2581"/>
                    </a:cxn>
                    <a:cxn ang="0">
                      <a:pos x="1" y="2560"/>
                    </a:cxn>
                    <a:cxn ang="0">
                      <a:pos x="15" y="2543"/>
                    </a:cxn>
                    <a:cxn ang="0">
                      <a:pos x="134" y="2553"/>
                    </a:cxn>
                    <a:cxn ang="0">
                      <a:pos x="447" y="2576"/>
                    </a:cxn>
                    <a:cxn ang="0">
                      <a:pos x="644" y="2604"/>
                    </a:cxn>
                    <a:cxn ang="0">
                      <a:pos x="957" y="2641"/>
                    </a:cxn>
                    <a:cxn ang="0">
                      <a:pos x="1241" y="2653"/>
                    </a:cxn>
                    <a:cxn ang="0">
                      <a:pos x="1166" y="2403"/>
                    </a:cxn>
                    <a:cxn ang="0">
                      <a:pos x="1007" y="1995"/>
                    </a:cxn>
                    <a:cxn ang="0">
                      <a:pos x="922" y="1766"/>
                    </a:cxn>
                    <a:cxn ang="0">
                      <a:pos x="853" y="1524"/>
                    </a:cxn>
                    <a:cxn ang="0">
                      <a:pos x="700" y="886"/>
                    </a:cxn>
                    <a:cxn ang="0">
                      <a:pos x="571" y="415"/>
                    </a:cxn>
                    <a:cxn ang="0">
                      <a:pos x="510" y="249"/>
                    </a:cxn>
                    <a:cxn ang="0">
                      <a:pos x="485" y="174"/>
                    </a:cxn>
                    <a:cxn ang="0">
                      <a:pos x="473" y="95"/>
                    </a:cxn>
                    <a:cxn ang="0">
                      <a:pos x="480" y="18"/>
                    </a:cxn>
                    <a:cxn ang="0">
                      <a:pos x="497" y="0"/>
                    </a:cxn>
                  </a:cxnLst>
                  <a:rect l="0" t="0" r="r" b="b"/>
                  <a:pathLst>
                    <a:path w="1293" h="2700">
                      <a:moveTo>
                        <a:pt x="497" y="0"/>
                      </a:moveTo>
                      <a:lnTo>
                        <a:pt x="510" y="2"/>
                      </a:lnTo>
                      <a:lnTo>
                        <a:pt x="520" y="7"/>
                      </a:lnTo>
                      <a:lnTo>
                        <a:pt x="525" y="16"/>
                      </a:lnTo>
                      <a:lnTo>
                        <a:pt x="525" y="30"/>
                      </a:lnTo>
                      <a:lnTo>
                        <a:pt x="518" y="72"/>
                      </a:lnTo>
                      <a:lnTo>
                        <a:pt x="520" y="116"/>
                      </a:lnTo>
                      <a:lnTo>
                        <a:pt x="529" y="161"/>
                      </a:lnTo>
                      <a:lnTo>
                        <a:pt x="541" y="205"/>
                      </a:lnTo>
                      <a:lnTo>
                        <a:pt x="557" y="247"/>
                      </a:lnTo>
                      <a:lnTo>
                        <a:pt x="572" y="287"/>
                      </a:lnTo>
                      <a:lnTo>
                        <a:pt x="604" y="371"/>
                      </a:lnTo>
                      <a:lnTo>
                        <a:pt x="632" y="455"/>
                      </a:lnTo>
                      <a:lnTo>
                        <a:pt x="656" y="541"/>
                      </a:lnTo>
                      <a:lnTo>
                        <a:pt x="757" y="917"/>
                      </a:lnTo>
                      <a:lnTo>
                        <a:pt x="850" y="1299"/>
                      </a:lnTo>
                      <a:lnTo>
                        <a:pt x="878" y="1423"/>
                      </a:lnTo>
                      <a:lnTo>
                        <a:pt x="908" y="1545"/>
                      </a:lnTo>
                      <a:lnTo>
                        <a:pt x="941" y="1670"/>
                      </a:lnTo>
                      <a:lnTo>
                        <a:pt x="997" y="1834"/>
                      </a:lnTo>
                      <a:lnTo>
                        <a:pt x="1058" y="1999"/>
                      </a:lnTo>
                      <a:lnTo>
                        <a:pt x="1110" y="2132"/>
                      </a:lnTo>
                      <a:lnTo>
                        <a:pt x="1163" y="2263"/>
                      </a:lnTo>
                      <a:lnTo>
                        <a:pt x="1211" y="2398"/>
                      </a:lnTo>
                      <a:lnTo>
                        <a:pt x="1257" y="2532"/>
                      </a:lnTo>
                      <a:lnTo>
                        <a:pt x="1293" y="2671"/>
                      </a:lnTo>
                      <a:lnTo>
                        <a:pt x="1293" y="2681"/>
                      </a:lnTo>
                      <a:lnTo>
                        <a:pt x="1290" y="2692"/>
                      </a:lnTo>
                      <a:lnTo>
                        <a:pt x="1281" y="2697"/>
                      </a:lnTo>
                      <a:lnTo>
                        <a:pt x="1271" y="2700"/>
                      </a:lnTo>
                      <a:lnTo>
                        <a:pt x="1115" y="2697"/>
                      </a:lnTo>
                      <a:lnTo>
                        <a:pt x="960" y="2688"/>
                      </a:lnTo>
                      <a:lnTo>
                        <a:pt x="805" y="2674"/>
                      </a:lnTo>
                      <a:lnTo>
                        <a:pt x="649" y="2651"/>
                      </a:lnTo>
                      <a:lnTo>
                        <a:pt x="536" y="2634"/>
                      </a:lnTo>
                      <a:lnTo>
                        <a:pt x="424" y="2622"/>
                      </a:lnTo>
                      <a:lnTo>
                        <a:pt x="310" y="2611"/>
                      </a:lnTo>
                      <a:lnTo>
                        <a:pt x="164" y="2602"/>
                      </a:lnTo>
                      <a:lnTo>
                        <a:pt x="17" y="2587"/>
                      </a:lnTo>
                      <a:lnTo>
                        <a:pt x="5" y="2581"/>
                      </a:lnTo>
                      <a:lnTo>
                        <a:pt x="0" y="2571"/>
                      </a:lnTo>
                      <a:lnTo>
                        <a:pt x="1" y="2560"/>
                      </a:lnTo>
                      <a:lnTo>
                        <a:pt x="7" y="2550"/>
                      </a:lnTo>
                      <a:lnTo>
                        <a:pt x="15" y="2543"/>
                      </a:lnTo>
                      <a:lnTo>
                        <a:pt x="29" y="2541"/>
                      </a:lnTo>
                      <a:lnTo>
                        <a:pt x="134" y="2553"/>
                      </a:lnTo>
                      <a:lnTo>
                        <a:pt x="347" y="2567"/>
                      </a:lnTo>
                      <a:lnTo>
                        <a:pt x="447" y="2576"/>
                      </a:lnTo>
                      <a:lnTo>
                        <a:pt x="544" y="2588"/>
                      </a:lnTo>
                      <a:lnTo>
                        <a:pt x="644" y="2604"/>
                      </a:lnTo>
                      <a:lnTo>
                        <a:pt x="799" y="2627"/>
                      </a:lnTo>
                      <a:lnTo>
                        <a:pt x="957" y="2641"/>
                      </a:lnTo>
                      <a:lnTo>
                        <a:pt x="1114" y="2650"/>
                      </a:lnTo>
                      <a:lnTo>
                        <a:pt x="1241" y="2653"/>
                      </a:lnTo>
                      <a:lnTo>
                        <a:pt x="1211" y="2541"/>
                      </a:lnTo>
                      <a:lnTo>
                        <a:pt x="1166" y="2403"/>
                      </a:lnTo>
                      <a:lnTo>
                        <a:pt x="1061" y="2130"/>
                      </a:lnTo>
                      <a:lnTo>
                        <a:pt x="1007" y="1995"/>
                      </a:lnTo>
                      <a:lnTo>
                        <a:pt x="963" y="1881"/>
                      </a:lnTo>
                      <a:lnTo>
                        <a:pt x="922" y="1766"/>
                      </a:lnTo>
                      <a:lnTo>
                        <a:pt x="885" y="1649"/>
                      </a:lnTo>
                      <a:lnTo>
                        <a:pt x="853" y="1524"/>
                      </a:lnTo>
                      <a:lnTo>
                        <a:pt x="798" y="1276"/>
                      </a:lnTo>
                      <a:lnTo>
                        <a:pt x="700" y="886"/>
                      </a:lnTo>
                      <a:lnTo>
                        <a:pt x="597" y="499"/>
                      </a:lnTo>
                      <a:lnTo>
                        <a:pt x="571" y="415"/>
                      </a:lnTo>
                      <a:lnTo>
                        <a:pt x="539" y="333"/>
                      </a:lnTo>
                      <a:lnTo>
                        <a:pt x="510" y="249"/>
                      </a:lnTo>
                      <a:lnTo>
                        <a:pt x="497" y="212"/>
                      </a:lnTo>
                      <a:lnTo>
                        <a:pt x="485" y="174"/>
                      </a:lnTo>
                      <a:lnTo>
                        <a:pt x="476" y="135"/>
                      </a:lnTo>
                      <a:lnTo>
                        <a:pt x="473" y="95"/>
                      </a:lnTo>
                      <a:lnTo>
                        <a:pt x="473" y="56"/>
                      </a:lnTo>
                      <a:lnTo>
                        <a:pt x="480" y="18"/>
                      </a:lnTo>
                      <a:lnTo>
                        <a:pt x="487" y="6"/>
                      </a:lnTo>
                      <a:lnTo>
                        <a:pt x="49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499" name="Freeform 9"/>
                <p:cNvSpPr>
                  <a:spLocks/>
                </p:cNvSpPr>
                <p:nvPr/>
              </p:nvSpPr>
              <p:spPr bwMode="auto">
                <a:xfrm>
                  <a:off x="2912" y="592"/>
                  <a:ext cx="985" cy="894"/>
                </a:xfrm>
                <a:custGeom>
                  <a:avLst/>
                  <a:gdLst/>
                  <a:ahLst/>
                  <a:cxnLst>
                    <a:cxn ang="0">
                      <a:pos x="278" y="0"/>
                    </a:cxn>
                    <a:cxn ang="0">
                      <a:pos x="341" y="0"/>
                    </a:cxn>
                    <a:cxn ang="0">
                      <a:pos x="404" y="5"/>
                    </a:cxn>
                    <a:cxn ang="0">
                      <a:pos x="470" y="12"/>
                    </a:cxn>
                    <a:cxn ang="0">
                      <a:pos x="538" y="22"/>
                    </a:cxn>
                    <a:cxn ang="0">
                      <a:pos x="605" y="36"/>
                    </a:cxn>
                    <a:cxn ang="0">
                      <a:pos x="669" y="50"/>
                    </a:cxn>
                    <a:cxn ang="0">
                      <a:pos x="734" y="66"/>
                    </a:cxn>
                    <a:cxn ang="0">
                      <a:pos x="793" y="82"/>
                    </a:cxn>
                    <a:cxn ang="0">
                      <a:pos x="849" y="99"/>
                    </a:cxn>
                    <a:cxn ang="0">
                      <a:pos x="901" y="117"/>
                    </a:cxn>
                    <a:cxn ang="0">
                      <a:pos x="947" y="134"/>
                    </a:cxn>
                    <a:cxn ang="0">
                      <a:pos x="985" y="150"/>
                    </a:cxn>
                    <a:cxn ang="0">
                      <a:pos x="982" y="241"/>
                    </a:cxn>
                    <a:cxn ang="0">
                      <a:pos x="973" y="334"/>
                    </a:cxn>
                    <a:cxn ang="0">
                      <a:pos x="957" y="432"/>
                    </a:cxn>
                    <a:cxn ang="0">
                      <a:pos x="938" y="528"/>
                    </a:cxn>
                    <a:cxn ang="0">
                      <a:pos x="914" y="624"/>
                    </a:cxn>
                    <a:cxn ang="0">
                      <a:pos x="886" y="719"/>
                    </a:cxn>
                    <a:cxn ang="0">
                      <a:pos x="858" y="810"/>
                    </a:cxn>
                    <a:cxn ang="0">
                      <a:pos x="826" y="894"/>
                    </a:cxn>
                    <a:cxn ang="0">
                      <a:pos x="709" y="867"/>
                    </a:cxn>
                    <a:cxn ang="0">
                      <a:pos x="592" y="834"/>
                    </a:cxn>
                    <a:cxn ang="0">
                      <a:pos x="475" y="796"/>
                    </a:cxn>
                    <a:cxn ang="0">
                      <a:pos x="358" y="755"/>
                    </a:cxn>
                    <a:cxn ang="0">
                      <a:pos x="240" y="717"/>
                    </a:cxn>
                    <a:cxn ang="0">
                      <a:pos x="121" y="684"/>
                    </a:cxn>
                    <a:cxn ang="0">
                      <a:pos x="0" y="657"/>
                    </a:cxn>
                    <a:cxn ang="0">
                      <a:pos x="20" y="589"/>
                    </a:cxn>
                    <a:cxn ang="0">
                      <a:pos x="65" y="453"/>
                    </a:cxn>
                    <a:cxn ang="0">
                      <a:pos x="82" y="381"/>
                    </a:cxn>
                    <a:cxn ang="0">
                      <a:pos x="93" y="309"/>
                    </a:cxn>
                    <a:cxn ang="0">
                      <a:pos x="96" y="276"/>
                    </a:cxn>
                    <a:cxn ang="0">
                      <a:pos x="96" y="239"/>
                    </a:cxn>
                    <a:cxn ang="0">
                      <a:pos x="95" y="203"/>
                    </a:cxn>
                    <a:cxn ang="0">
                      <a:pos x="95" y="168"/>
                    </a:cxn>
                    <a:cxn ang="0">
                      <a:pos x="96" y="138"/>
                    </a:cxn>
                    <a:cxn ang="0">
                      <a:pos x="93" y="129"/>
                    </a:cxn>
                    <a:cxn ang="0">
                      <a:pos x="86" y="98"/>
                    </a:cxn>
                    <a:cxn ang="0">
                      <a:pos x="81" y="66"/>
                    </a:cxn>
                    <a:cxn ang="0">
                      <a:pos x="76" y="36"/>
                    </a:cxn>
                    <a:cxn ang="0">
                      <a:pos x="117" y="19"/>
                    </a:cxn>
                    <a:cxn ang="0">
                      <a:pos x="166" y="8"/>
                    </a:cxn>
                    <a:cxn ang="0">
                      <a:pos x="220" y="1"/>
                    </a:cxn>
                    <a:cxn ang="0">
                      <a:pos x="278" y="0"/>
                    </a:cxn>
                  </a:cxnLst>
                  <a:rect l="0" t="0" r="r" b="b"/>
                  <a:pathLst>
                    <a:path w="985" h="894">
                      <a:moveTo>
                        <a:pt x="278" y="0"/>
                      </a:moveTo>
                      <a:lnTo>
                        <a:pt x="341" y="0"/>
                      </a:lnTo>
                      <a:lnTo>
                        <a:pt x="404" y="5"/>
                      </a:lnTo>
                      <a:lnTo>
                        <a:pt x="470" y="12"/>
                      </a:lnTo>
                      <a:lnTo>
                        <a:pt x="538" y="22"/>
                      </a:lnTo>
                      <a:lnTo>
                        <a:pt x="605" y="36"/>
                      </a:lnTo>
                      <a:lnTo>
                        <a:pt x="669" y="50"/>
                      </a:lnTo>
                      <a:lnTo>
                        <a:pt x="734" y="66"/>
                      </a:lnTo>
                      <a:lnTo>
                        <a:pt x="793" y="82"/>
                      </a:lnTo>
                      <a:lnTo>
                        <a:pt x="849" y="99"/>
                      </a:lnTo>
                      <a:lnTo>
                        <a:pt x="901" y="117"/>
                      </a:lnTo>
                      <a:lnTo>
                        <a:pt x="947" y="134"/>
                      </a:lnTo>
                      <a:lnTo>
                        <a:pt x="985" y="150"/>
                      </a:lnTo>
                      <a:lnTo>
                        <a:pt x="982" y="241"/>
                      </a:lnTo>
                      <a:lnTo>
                        <a:pt x="973" y="334"/>
                      </a:lnTo>
                      <a:lnTo>
                        <a:pt x="957" y="432"/>
                      </a:lnTo>
                      <a:lnTo>
                        <a:pt x="938" y="528"/>
                      </a:lnTo>
                      <a:lnTo>
                        <a:pt x="914" y="624"/>
                      </a:lnTo>
                      <a:lnTo>
                        <a:pt x="886" y="719"/>
                      </a:lnTo>
                      <a:lnTo>
                        <a:pt x="858" y="810"/>
                      </a:lnTo>
                      <a:lnTo>
                        <a:pt x="826" y="894"/>
                      </a:lnTo>
                      <a:lnTo>
                        <a:pt x="709" y="867"/>
                      </a:lnTo>
                      <a:lnTo>
                        <a:pt x="592" y="834"/>
                      </a:lnTo>
                      <a:lnTo>
                        <a:pt x="475" y="796"/>
                      </a:lnTo>
                      <a:lnTo>
                        <a:pt x="358" y="755"/>
                      </a:lnTo>
                      <a:lnTo>
                        <a:pt x="240" y="717"/>
                      </a:lnTo>
                      <a:lnTo>
                        <a:pt x="121" y="684"/>
                      </a:lnTo>
                      <a:lnTo>
                        <a:pt x="0" y="657"/>
                      </a:lnTo>
                      <a:lnTo>
                        <a:pt x="20" y="589"/>
                      </a:lnTo>
                      <a:lnTo>
                        <a:pt x="65" y="453"/>
                      </a:lnTo>
                      <a:lnTo>
                        <a:pt x="82" y="381"/>
                      </a:lnTo>
                      <a:lnTo>
                        <a:pt x="93" y="309"/>
                      </a:lnTo>
                      <a:lnTo>
                        <a:pt x="96" y="276"/>
                      </a:lnTo>
                      <a:lnTo>
                        <a:pt x="96" y="239"/>
                      </a:lnTo>
                      <a:lnTo>
                        <a:pt x="95" y="203"/>
                      </a:lnTo>
                      <a:lnTo>
                        <a:pt x="95" y="168"/>
                      </a:lnTo>
                      <a:lnTo>
                        <a:pt x="96" y="138"/>
                      </a:lnTo>
                      <a:lnTo>
                        <a:pt x="93" y="129"/>
                      </a:lnTo>
                      <a:lnTo>
                        <a:pt x="86" y="98"/>
                      </a:lnTo>
                      <a:lnTo>
                        <a:pt x="81" y="66"/>
                      </a:lnTo>
                      <a:lnTo>
                        <a:pt x="76" y="36"/>
                      </a:lnTo>
                      <a:lnTo>
                        <a:pt x="117" y="19"/>
                      </a:lnTo>
                      <a:lnTo>
                        <a:pt x="166" y="8"/>
                      </a:lnTo>
                      <a:lnTo>
                        <a:pt x="220" y="1"/>
                      </a:lnTo>
                      <a:lnTo>
                        <a:pt x="278"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00" name="Freeform 10"/>
                <p:cNvSpPr>
                  <a:spLocks noEditPoints="1"/>
                </p:cNvSpPr>
                <p:nvPr/>
              </p:nvSpPr>
              <p:spPr bwMode="auto">
                <a:xfrm>
                  <a:off x="2890" y="565"/>
                  <a:ext cx="1032" cy="943"/>
                </a:xfrm>
                <a:custGeom>
                  <a:avLst/>
                  <a:gdLst/>
                  <a:ahLst/>
                  <a:cxnLst>
                    <a:cxn ang="0">
                      <a:pos x="218" y="53"/>
                    </a:cxn>
                    <a:cxn ang="0">
                      <a:pos x="124" y="79"/>
                    </a:cxn>
                    <a:cxn ang="0">
                      <a:pos x="129" y="109"/>
                    </a:cxn>
                    <a:cxn ang="0">
                      <a:pos x="141" y="114"/>
                    </a:cxn>
                    <a:cxn ang="0">
                      <a:pos x="148" y="137"/>
                    </a:cxn>
                    <a:cxn ang="0">
                      <a:pos x="145" y="175"/>
                    </a:cxn>
                    <a:cxn ang="0">
                      <a:pos x="143" y="200"/>
                    </a:cxn>
                    <a:cxn ang="0">
                      <a:pos x="139" y="207"/>
                    </a:cxn>
                    <a:cxn ang="0">
                      <a:pos x="141" y="277"/>
                    </a:cxn>
                    <a:cxn ang="0">
                      <a:pos x="129" y="410"/>
                    </a:cxn>
                    <a:cxn ang="0">
                      <a:pos x="89" y="550"/>
                    </a:cxn>
                    <a:cxn ang="0">
                      <a:pos x="52" y="667"/>
                    </a:cxn>
                    <a:cxn ang="0">
                      <a:pos x="267" y="721"/>
                    </a:cxn>
                    <a:cxn ang="0">
                      <a:pos x="499" y="800"/>
                    </a:cxn>
                    <a:cxn ang="0">
                      <a:pos x="733" y="872"/>
                    </a:cxn>
                    <a:cxn ang="0">
                      <a:pos x="868" y="796"/>
                    </a:cxn>
                    <a:cxn ang="0">
                      <a:pos x="937" y="553"/>
                    </a:cxn>
                    <a:cxn ang="0">
                      <a:pos x="978" y="303"/>
                    </a:cxn>
                    <a:cxn ang="0">
                      <a:pos x="913" y="165"/>
                    </a:cxn>
                    <a:cxn ang="0">
                      <a:pos x="740" y="112"/>
                    </a:cxn>
                    <a:cxn ang="0">
                      <a:pos x="565" y="76"/>
                    </a:cxn>
                    <a:cxn ang="0">
                      <a:pos x="454" y="58"/>
                    </a:cxn>
                    <a:cxn ang="0">
                      <a:pos x="335" y="46"/>
                    </a:cxn>
                    <a:cxn ang="0">
                      <a:pos x="316" y="0"/>
                    </a:cxn>
                    <a:cxn ang="0">
                      <a:pos x="438" y="7"/>
                    </a:cxn>
                    <a:cxn ang="0">
                      <a:pos x="649" y="42"/>
                    </a:cxn>
                    <a:cxn ang="0">
                      <a:pos x="838" y="90"/>
                    </a:cxn>
                    <a:cxn ang="0">
                      <a:pos x="1019" y="156"/>
                    </a:cxn>
                    <a:cxn ang="0">
                      <a:pos x="1028" y="165"/>
                    </a:cxn>
                    <a:cxn ang="0">
                      <a:pos x="1032" y="177"/>
                    </a:cxn>
                    <a:cxn ang="0">
                      <a:pos x="1009" y="432"/>
                    </a:cxn>
                    <a:cxn ang="0">
                      <a:pos x="953" y="683"/>
                    </a:cxn>
                    <a:cxn ang="0">
                      <a:pos x="871" y="926"/>
                    </a:cxn>
                    <a:cxn ang="0">
                      <a:pos x="854" y="942"/>
                    </a:cxn>
                    <a:cxn ang="0">
                      <a:pos x="721" y="917"/>
                    </a:cxn>
                    <a:cxn ang="0">
                      <a:pos x="487" y="845"/>
                    </a:cxn>
                    <a:cxn ang="0">
                      <a:pos x="253" y="767"/>
                    </a:cxn>
                    <a:cxn ang="0">
                      <a:pos x="15" y="707"/>
                    </a:cxn>
                    <a:cxn ang="0">
                      <a:pos x="0" y="691"/>
                    </a:cxn>
                    <a:cxn ang="0">
                      <a:pos x="21" y="607"/>
                    </a:cxn>
                    <a:cxn ang="0">
                      <a:pos x="66" y="467"/>
                    </a:cxn>
                    <a:cxn ang="0">
                      <a:pos x="91" y="347"/>
                    </a:cxn>
                    <a:cxn ang="0">
                      <a:pos x="94" y="205"/>
                    </a:cxn>
                    <a:cxn ang="0">
                      <a:pos x="91" y="156"/>
                    </a:cxn>
                    <a:cxn ang="0">
                      <a:pos x="75" y="70"/>
                    </a:cxn>
                    <a:cxn ang="0">
                      <a:pos x="78" y="51"/>
                    </a:cxn>
                    <a:cxn ang="0">
                      <a:pos x="85" y="44"/>
                    </a:cxn>
                    <a:cxn ang="0">
                      <a:pos x="197" y="9"/>
                    </a:cxn>
                    <a:cxn ang="0">
                      <a:pos x="316" y="0"/>
                    </a:cxn>
                  </a:cxnLst>
                  <a:rect l="0" t="0" r="r" b="b"/>
                  <a:pathLst>
                    <a:path w="1032" h="943">
                      <a:moveTo>
                        <a:pt x="276" y="46"/>
                      </a:moveTo>
                      <a:lnTo>
                        <a:pt x="218" y="53"/>
                      </a:lnTo>
                      <a:lnTo>
                        <a:pt x="162" y="65"/>
                      </a:lnTo>
                      <a:lnTo>
                        <a:pt x="124" y="79"/>
                      </a:lnTo>
                      <a:lnTo>
                        <a:pt x="127" y="97"/>
                      </a:lnTo>
                      <a:lnTo>
                        <a:pt x="129" y="109"/>
                      </a:lnTo>
                      <a:lnTo>
                        <a:pt x="131" y="109"/>
                      </a:lnTo>
                      <a:lnTo>
                        <a:pt x="141" y="114"/>
                      </a:lnTo>
                      <a:lnTo>
                        <a:pt x="148" y="123"/>
                      </a:lnTo>
                      <a:lnTo>
                        <a:pt x="148" y="137"/>
                      </a:lnTo>
                      <a:lnTo>
                        <a:pt x="143" y="167"/>
                      </a:lnTo>
                      <a:lnTo>
                        <a:pt x="145" y="175"/>
                      </a:lnTo>
                      <a:lnTo>
                        <a:pt x="146" y="188"/>
                      </a:lnTo>
                      <a:lnTo>
                        <a:pt x="143" y="200"/>
                      </a:lnTo>
                      <a:lnTo>
                        <a:pt x="139" y="202"/>
                      </a:lnTo>
                      <a:lnTo>
                        <a:pt x="139" y="207"/>
                      </a:lnTo>
                      <a:lnTo>
                        <a:pt x="141" y="242"/>
                      </a:lnTo>
                      <a:lnTo>
                        <a:pt x="141" y="277"/>
                      </a:lnTo>
                      <a:lnTo>
                        <a:pt x="139" y="343"/>
                      </a:lnTo>
                      <a:lnTo>
                        <a:pt x="129" y="410"/>
                      </a:lnTo>
                      <a:lnTo>
                        <a:pt x="110" y="481"/>
                      </a:lnTo>
                      <a:lnTo>
                        <a:pt x="89" y="550"/>
                      </a:lnTo>
                      <a:lnTo>
                        <a:pt x="66" y="620"/>
                      </a:lnTo>
                      <a:lnTo>
                        <a:pt x="52" y="667"/>
                      </a:lnTo>
                      <a:lnTo>
                        <a:pt x="148" y="688"/>
                      </a:lnTo>
                      <a:lnTo>
                        <a:pt x="267" y="721"/>
                      </a:lnTo>
                      <a:lnTo>
                        <a:pt x="384" y="760"/>
                      </a:lnTo>
                      <a:lnTo>
                        <a:pt x="499" y="800"/>
                      </a:lnTo>
                      <a:lnTo>
                        <a:pt x="616" y="837"/>
                      </a:lnTo>
                      <a:lnTo>
                        <a:pt x="733" y="872"/>
                      </a:lnTo>
                      <a:lnTo>
                        <a:pt x="833" y="893"/>
                      </a:lnTo>
                      <a:lnTo>
                        <a:pt x="868" y="796"/>
                      </a:lnTo>
                      <a:lnTo>
                        <a:pt x="906" y="676"/>
                      </a:lnTo>
                      <a:lnTo>
                        <a:pt x="937" y="553"/>
                      </a:lnTo>
                      <a:lnTo>
                        <a:pt x="962" y="429"/>
                      </a:lnTo>
                      <a:lnTo>
                        <a:pt x="978" y="303"/>
                      </a:lnTo>
                      <a:lnTo>
                        <a:pt x="983" y="193"/>
                      </a:lnTo>
                      <a:lnTo>
                        <a:pt x="913" y="165"/>
                      </a:lnTo>
                      <a:lnTo>
                        <a:pt x="827" y="135"/>
                      </a:lnTo>
                      <a:lnTo>
                        <a:pt x="740" y="112"/>
                      </a:lnTo>
                      <a:lnTo>
                        <a:pt x="653" y="91"/>
                      </a:lnTo>
                      <a:lnTo>
                        <a:pt x="565" y="76"/>
                      </a:lnTo>
                      <a:lnTo>
                        <a:pt x="511" y="67"/>
                      </a:lnTo>
                      <a:lnTo>
                        <a:pt x="454" y="58"/>
                      </a:lnTo>
                      <a:lnTo>
                        <a:pt x="394" y="51"/>
                      </a:lnTo>
                      <a:lnTo>
                        <a:pt x="335" y="46"/>
                      </a:lnTo>
                      <a:lnTo>
                        <a:pt x="276" y="46"/>
                      </a:lnTo>
                      <a:close/>
                      <a:moveTo>
                        <a:pt x="316" y="0"/>
                      </a:moveTo>
                      <a:lnTo>
                        <a:pt x="377" y="2"/>
                      </a:lnTo>
                      <a:lnTo>
                        <a:pt x="438" y="7"/>
                      </a:lnTo>
                      <a:lnTo>
                        <a:pt x="553" y="25"/>
                      </a:lnTo>
                      <a:lnTo>
                        <a:pt x="649" y="42"/>
                      </a:lnTo>
                      <a:lnTo>
                        <a:pt x="744" y="63"/>
                      </a:lnTo>
                      <a:lnTo>
                        <a:pt x="838" y="90"/>
                      </a:lnTo>
                      <a:lnTo>
                        <a:pt x="930" y="119"/>
                      </a:lnTo>
                      <a:lnTo>
                        <a:pt x="1019" y="156"/>
                      </a:lnTo>
                      <a:lnTo>
                        <a:pt x="1025" y="160"/>
                      </a:lnTo>
                      <a:lnTo>
                        <a:pt x="1028" y="165"/>
                      </a:lnTo>
                      <a:lnTo>
                        <a:pt x="1030" y="172"/>
                      </a:lnTo>
                      <a:lnTo>
                        <a:pt x="1032" y="177"/>
                      </a:lnTo>
                      <a:lnTo>
                        <a:pt x="1025" y="305"/>
                      </a:lnTo>
                      <a:lnTo>
                        <a:pt x="1009" y="432"/>
                      </a:lnTo>
                      <a:lnTo>
                        <a:pt x="985" y="558"/>
                      </a:lnTo>
                      <a:lnTo>
                        <a:pt x="953" y="683"/>
                      </a:lnTo>
                      <a:lnTo>
                        <a:pt x="915" y="807"/>
                      </a:lnTo>
                      <a:lnTo>
                        <a:pt x="871" y="926"/>
                      </a:lnTo>
                      <a:lnTo>
                        <a:pt x="864" y="936"/>
                      </a:lnTo>
                      <a:lnTo>
                        <a:pt x="854" y="942"/>
                      </a:lnTo>
                      <a:lnTo>
                        <a:pt x="841" y="943"/>
                      </a:lnTo>
                      <a:lnTo>
                        <a:pt x="721" y="917"/>
                      </a:lnTo>
                      <a:lnTo>
                        <a:pt x="604" y="882"/>
                      </a:lnTo>
                      <a:lnTo>
                        <a:pt x="487" y="845"/>
                      </a:lnTo>
                      <a:lnTo>
                        <a:pt x="370" y="805"/>
                      </a:lnTo>
                      <a:lnTo>
                        <a:pt x="253" y="767"/>
                      </a:lnTo>
                      <a:lnTo>
                        <a:pt x="136" y="733"/>
                      </a:lnTo>
                      <a:lnTo>
                        <a:pt x="15" y="707"/>
                      </a:lnTo>
                      <a:lnTo>
                        <a:pt x="5" y="702"/>
                      </a:lnTo>
                      <a:lnTo>
                        <a:pt x="0" y="691"/>
                      </a:lnTo>
                      <a:lnTo>
                        <a:pt x="0" y="679"/>
                      </a:lnTo>
                      <a:lnTo>
                        <a:pt x="21" y="607"/>
                      </a:lnTo>
                      <a:lnTo>
                        <a:pt x="45" y="537"/>
                      </a:lnTo>
                      <a:lnTo>
                        <a:pt x="66" y="467"/>
                      </a:lnTo>
                      <a:lnTo>
                        <a:pt x="84" y="396"/>
                      </a:lnTo>
                      <a:lnTo>
                        <a:pt x="91" y="347"/>
                      </a:lnTo>
                      <a:lnTo>
                        <a:pt x="94" y="296"/>
                      </a:lnTo>
                      <a:lnTo>
                        <a:pt x="94" y="205"/>
                      </a:lnTo>
                      <a:lnTo>
                        <a:pt x="96" y="172"/>
                      </a:lnTo>
                      <a:lnTo>
                        <a:pt x="91" y="156"/>
                      </a:lnTo>
                      <a:lnTo>
                        <a:pt x="82" y="114"/>
                      </a:lnTo>
                      <a:lnTo>
                        <a:pt x="75" y="70"/>
                      </a:lnTo>
                      <a:lnTo>
                        <a:pt x="75" y="56"/>
                      </a:lnTo>
                      <a:lnTo>
                        <a:pt x="78" y="51"/>
                      </a:lnTo>
                      <a:lnTo>
                        <a:pt x="80" y="48"/>
                      </a:lnTo>
                      <a:lnTo>
                        <a:pt x="85" y="44"/>
                      </a:lnTo>
                      <a:lnTo>
                        <a:pt x="139" y="23"/>
                      </a:lnTo>
                      <a:lnTo>
                        <a:pt x="197" y="9"/>
                      </a:lnTo>
                      <a:lnTo>
                        <a:pt x="256" y="2"/>
                      </a:lnTo>
                      <a:lnTo>
                        <a:pt x="3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01" name="Freeform 11"/>
                <p:cNvSpPr>
                  <a:spLocks/>
                </p:cNvSpPr>
                <p:nvPr/>
              </p:nvSpPr>
              <p:spPr bwMode="auto">
                <a:xfrm>
                  <a:off x="3342" y="658"/>
                  <a:ext cx="199" cy="271"/>
                </a:xfrm>
                <a:custGeom>
                  <a:avLst/>
                  <a:gdLst/>
                  <a:ahLst/>
                  <a:cxnLst>
                    <a:cxn ang="0">
                      <a:pos x="35" y="0"/>
                    </a:cxn>
                    <a:cxn ang="0">
                      <a:pos x="54" y="0"/>
                    </a:cxn>
                    <a:cxn ang="0">
                      <a:pos x="77" y="9"/>
                    </a:cxn>
                    <a:cxn ang="0">
                      <a:pos x="96" y="21"/>
                    </a:cxn>
                    <a:cxn ang="0">
                      <a:pos x="113" y="44"/>
                    </a:cxn>
                    <a:cxn ang="0">
                      <a:pos x="131" y="74"/>
                    </a:cxn>
                    <a:cxn ang="0">
                      <a:pos x="147" y="109"/>
                    </a:cxn>
                    <a:cxn ang="0">
                      <a:pos x="162" y="145"/>
                    </a:cxn>
                    <a:cxn ang="0">
                      <a:pos x="175" y="182"/>
                    </a:cxn>
                    <a:cxn ang="0">
                      <a:pos x="185" y="217"/>
                    </a:cxn>
                    <a:cxn ang="0">
                      <a:pos x="194" y="248"/>
                    </a:cxn>
                    <a:cxn ang="0">
                      <a:pos x="199" y="271"/>
                    </a:cxn>
                    <a:cxn ang="0">
                      <a:pos x="127" y="200"/>
                    </a:cxn>
                    <a:cxn ang="0">
                      <a:pos x="108" y="179"/>
                    </a:cxn>
                    <a:cxn ang="0">
                      <a:pos x="91" y="161"/>
                    </a:cxn>
                    <a:cxn ang="0">
                      <a:pos x="75" y="144"/>
                    </a:cxn>
                    <a:cxn ang="0">
                      <a:pos x="65" y="130"/>
                    </a:cxn>
                    <a:cxn ang="0">
                      <a:pos x="58" y="121"/>
                    </a:cxn>
                    <a:cxn ang="0">
                      <a:pos x="21" y="121"/>
                    </a:cxn>
                    <a:cxn ang="0">
                      <a:pos x="10" y="102"/>
                    </a:cxn>
                    <a:cxn ang="0">
                      <a:pos x="3" y="81"/>
                    </a:cxn>
                    <a:cxn ang="0">
                      <a:pos x="0" y="61"/>
                    </a:cxn>
                    <a:cxn ang="0">
                      <a:pos x="0" y="42"/>
                    </a:cxn>
                    <a:cxn ang="0">
                      <a:pos x="3" y="26"/>
                    </a:cxn>
                    <a:cxn ang="0">
                      <a:pos x="10" y="12"/>
                    </a:cxn>
                    <a:cxn ang="0">
                      <a:pos x="21" y="4"/>
                    </a:cxn>
                    <a:cxn ang="0">
                      <a:pos x="35" y="0"/>
                    </a:cxn>
                  </a:cxnLst>
                  <a:rect l="0" t="0" r="r" b="b"/>
                  <a:pathLst>
                    <a:path w="199" h="271">
                      <a:moveTo>
                        <a:pt x="35" y="0"/>
                      </a:moveTo>
                      <a:lnTo>
                        <a:pt x="54" y="0"/>
                      </a:lnTo>
                      <a:lnTo>
                        <a:pt x="77" y="9"/>
                      </a:lnTo>
                      <a:lnTo>
                        <a:pt x="96" y="21"/>
                      </a:lnTo>
                      <a:lnTo>
                        <a:pt x="113" y="44"/>
                      </a:lnTo>
                      <a:lnTo>
                        <a:pt x="131" y="74"/>
                      </a:lnTo>
                      <a:lnTo>
                        <a:pt x="147" y="109"/>
                      </a:lnTo>
                      <a:lnTo>
                        <a:pt x="162" y="145"/>
                      </a:lnTo>
                      <a:lnTo>
                        <a:pt x="175" y="182"/>
                      </a:lnTo>
                      <a:lnTo>
                        <a:pt x="185" y="217"/>
                      </a:lnTo>
                      <a:lnTo>
                        <a:pt x="194" y="248"/>
                      </a:lnTo>
                      <a:lnTo>
                        <a:pt x="199" y="271"/>
                      </a:lnTo>
                      <a:lnTo>
                        <a:pt x="127" y="200"/>
                      </a:lnTo>
                      <a:lnTo>
                        <a:pt x="108" y="179"/>
                      </a:lnTo>
                      <a:lnTo>
                        <a:pt x="91" y="161"/>
                      </a:lnTo>
                      <a:lnTo>
                        <a:pt x="75" y="144"/>
                      </a:lnTo>
                      <a:lnTo>
                        <a:pt x="65" y="130"/>
                      </a:lnTo>
                      <a:lnTo>
                        <a:pt x="58" y="121"/>
                      </a:lnTo>
                      <a:lnTo>
                        <a:pt x="21" y="121"/>
                      </a:lnTo>
                      <a:lnTo>
                        <a:pt x="10" y="102"/>
                      </a:lnTo>
                      <a:lnTo>
                        <a:pt x="3" y="81"/>
                      </a:lnTo>
                      <a:lnTo>
                        <a:pt x="0" y="61"/>
                      </a:lnTo>
                      <a:lnTo>
                        <a:pt x="0" y="42"/>
                      </a:lnTo>
                      <a:lnTo>
                        <a:pt x="3" y="26"/>
                      </a:lnTo>
                      <a:lnTo>
                        <a:pt x="10" y="12"/>
                      </a:lnTo>
                      <a:lnTo>
                        <a:pt x="21" y="4"/>
                      </a:lnTo>
                      <a:lnTo>
                        <a:pt x="35"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02" name="Freeform 12"/>
                <p:cNvSpPr>
                  <a:spLocks noEditPoints="1"/>
                </p:cNvSpPr>
                <p:nvPr/>
              </p:nvSpPr>
              <p:spPr bwMode="auto">
                <a:xfrm>
                  <a:off x="3318" y="634"/>
                  <a:ext cx="246" cy="320"/>
                </a:xfrm>
                <a:custGeom>
                  <a:avLst/>
                  <a:gdLst/>
                  <a:ahLst/>
                  <a:cxnLst>
                    <a:cxn ang="0">
                      <a:pos x="59" y="49"/>
                    </a:cxn>
                    <a:cxn ang="0">
                      <a:pos x="50" y="54"/>
                    </a:cxn>
                    <a:cxn ang="0">
                      <a:pos x="47" y="63"/>
                    </a:cxn>
                    <a:cxn ang="0">
                      <a:pos x="47" y="75"/>
                    </a:cxn>
                    <a:cxn ang="0">
                      <a:pos x="48" y="89"/>
                    </a:cxn>
                    <a:cxn ang="0">
                      <a:pos x="52" y="103"/>
                    </a:cxn>
                    <a:cxn ang="0">
                      <a:pos x="55" y="115"/>
                    </a:cxn>
                    <a:cxn ang="0">
                      <a:pos x="64" y="133"/>
                    </a:cxn>
                    <a:cxn ang="0">
                      <a:pos x="71" y="126"/>
                    </a:cxn>
                    <a:cxn ang="0">
                      <a:pos x="82" y="122"/>
                    </a:cxn>
                    <a:cxn ang="0">
                      <a:pos x="94" y="126"/>
                    </a:cxn>
                    <a:cxn ang="0">
                      <a:pos x="103" y="134"/>
                    </a:cxn>
                    <a:cxn ang="0">
                      <a:pos x="125" y="166"/>
                    </a:cxn>
                    <a:cxn ang="0">
                      <a:pos x="151" y="196"/>
                    </a:cxn>
                    <a:cxn ang="0">
                      <a:pos x="179" y="222"/>
                    </a:cxn>
                    <a:cxn ang="0">
                      <a:pos x="164" y="173"/>
                    </a:cxn>
                    <a:cxn ang="0">
                      <a:pos x="137" y="112"/>
                    </a:cxn>
                    <a:cxn ang="0">
                      <a:pos x="129" y="94"/>
                    </a:cxn>
                    <a:cxn ang="0">
                      <a:pos x="116" y="78"/>
                    </a:cxn>
                    <a:cxn ang="0">
                      <a:pos x="104" y="64"/>
                    </a:cxn>
                    <a:cxn ang="0">
                      <a:pos x="90" y="54"/>
                    </a:cxn>
                    <a:cxn ang="0">
                      <a:pos x="71" y="49"/>
                    </a:cxn>
                    <a:cxn ang="0">
                      <a:pos x="59" y="49"/>
                    </a:cxn>
                    <a:cxn ang="0">
                      <a:pos x="73" y="0"/>
                    </a:cxn>
                    <a:cxn ang="0">
                      <a:pos x="92" y="5"/>
                    </a:cxn>
                    <a:cxn ang="0">
                      <a:pos x="111" y="12"/>
                    </a:cxn>
                    <a:cxn ang="0">
                      <a:pos x="129" y="22"/>
                    </a:cxn>
                    <a:cxn ang="0">
                      <a:pos x="148" y="42"/>
                    </a:cxn>
                    <a:cxn ang="0">
                      <a:pos x="165" y="64"/>
                    </a:cxn>
                    <a:cxn ang="0">
                      <a:pos x="179" y="91"/>
                    </a:cxn>
                    <a:cxn ang="0">
                      <a:pos x="192" y="119"/>
                    </a:cxn>
                    <a:cxn ang="0">
                      <a:pos x="202" y="145"/>
                    </a:cxn>
                    <a:cxn ang="0">
                      <a:pos x="220" y="192"/>
                    </a:cxn>
                    <a:cxn ang="0">
                      <a:pos x="235" y="241"/>
                    </a:cxn>
                    <a:cxn ang="0">
                      <a:pos x="246" y="290"/>
                    </a:cxn>
                    <a:cxn ang="0">
                      <a:pos x="244" y="302"/>
                    </a:cxn>
                    <a:cxn ang="0">
                      <a:pos x="239" y="313"/>
                    </a:cxn>
                    <a:cxn ang="0">
                      <a:pos x="228" y="318"/>
                    </a:cxn>
                    <a:cxn ang="0">
                      <a:pos x="216" y="320"/>
                    </a:cxn>
                    <a:cxn ang="0">
                      <a:pos x="206" y="313"/>
                    </a:cxn>
                    <a:cxn ang="0">
                      <a:pos x="169" y="276"/>
                    </a:cxn>
                    <a:cxn ang="0">
                      <a:pos x="129" y="239"/>
                    </a:cxn>
                    <a:cxn ang="0">
                      <a:pos x="92" y="199"/>
                    </a:cxn>
                    <a:cxn ang="0">
                      <a:pos x="62" y="157"/>
                    </a:cxn>
                    <a:cxn ang="0">
                      <a:pos x="62" y="159"/>
                    </a:cxn>
                    <a:cxn ang="0">
                      <a:pos x="55" y="166"/>
                    </a:cxn>
                    <a:cxn ang="0">
                      <a:pos x="43" y="169"/>
                    </a:cxn>
                    <a:cxn ang="0">
                      <a:pos x="33" y="168"/>
                    </a:cxn>
                    <a:cxn ang="0">
                      <a:pos x="24" y="157"/>
                    </a:cxn>
                    <a:cxn ang="0">
                      <a:pos x="15" y="136"/>
                    </a:cxn>
                    <a:cxn ang="0">
                      <a:pos x="6" y="113"/>
                    </a:cxn>
                    <a:cxn ang="0">
                      <a:pos x="1" y="89"/>
                    </a:cxn>
                    <a:cxn ang="0">
                      <a:pos x="0" y="64"/>
                    </a:cxn>
                    <a:cxn ang="0">
                      <a:pos x="5" y="42"/>
                    </a:cxn>
                    <a:cxn ang="0">
                      <a:pos x="17" y="21"/>
                    </a:cxn>
                    <a:cxn ang="0">
                      <a:pos x="33" y="8"/>
                    </a:cxn>
                    <a:cxn ang="0">
                      <a:pos x="52" y="1"/>
                    </a:cxn>
                    <a:cxn ang="0">
                      <a:pos x="73" y="0"/>
                    </a:cxn>
                  </a:cxnLst>
                  <a:rect l="0" t="0" r="r" b="b"/>
                  <a:pathLst>
                    <a:path w="246" h="320">
                      <a:moveTo>
                        <a:pt x="59" y="49"/>
                      </a:moveTo>
                      <a:lnTo>
                        <a:pt x="50" y="54"/>
                      </a:lnTo>
                      <a:lnTo>
                        <a:pt x="47" y="63"/>
                      </a:lnTo>
                      <a:lnTo>
                        <a:pt x="47" y="75"/>
                      </a:lnTo>
                      <a:lnTo>
                        <a:pt x="48" y="89"/>
                      </a:lnTo>
                      <a:lnTo>
                        <a:pt x="52" y="103"/>
                      </a:lnTo>
                      <a:lnTo>
                        <a:pt x="55" y="115"/>
                      </a:lnTo>
                      <a:lnTo>
                        <a:pt x="64" y="133"/>
                      </a:lnTo>
                      <a:lnTo>
                        <a:pt x="71" y="126"/>
                      </a:lnTo>
                      <a:lnTo>
                        <a:pt x="82" y="122"/>
                      </a:lnTo>
                      <a:lnTo>
                        <a:pt x="94" y="126"/>
                      </a:lnTo>
                      <a:lnTo>
                        <a:pt x="103" y="134"/>
                      </a:lnTo>
                      <a:lnTo>
                        <a:pt x="125" y="166"/>
                      </a:lnTo>
                      <a:lnTo>
                        <a:pt x="151" y="196"/>
                      </a:lnTo>
                      <a:lnTo>
                        <a:pt x="179" y="222"/>
                      </a:lnTo>
                      <a:lnTo>
                        <a:pt x="164" y="173"/>
                      </a:lnTo>
                      <a:lnTo>
                        <a:pt x="137" y="112"/>
                      </a:lnTo>
                      <a:lnTo>
                        <a:pt x="129" y="94"/>
                      </a:lnTo>
                      <a:lnTo>
                        <a:pt x="116" y="78"/>
                      </a:lnTo>
                      <a:lnTo>
                        <a:pt x="104" y="64"/>
                      </a:lnTo>
                      <a:lnTo>
                        <a:pt x="90" y="54"/>
                      </a:lnTo>
                      <a:lnTo>
                        <a:pt x="71" y="49"/>
                      </a:lnTo>
                      <a:lnTo>
                        <a:pt x="59" y="49"/>
                      </a:lnTo>
                      <a:close/>
                      <a:moveTo>
                        <a:pt x="73" y="0"/>
                      </a:moveTo>
                      <a:lnTo>
                        <a:pt x="92" y="5"/>
                      </a:lnTo>
                      <a:lnTo>
                        <a:pt x="111" y="12"/>
                      </a:lnTo>
                      <a:lnTo>
                        <a:pt x="129" y="22"/>
                      </a:lnTo>
                      <a:lnTo>
                        <a:pt x="148" y="42"/>
                      </a:lnTo>
                      <a:lnTo>
                        <a:pt x="165" y="64"/>
                      </a:lnTo>
                      <a:lnTo>
                        <a:pt x="179" y="91"/>
                      </a:lnTo>
                      <a:lnTo>
                        <a:pt x="192" y="119"/>
                      </a:lnTo>
                      <a:lnTo>
                        <a:pt x="202" y="145"/>
                      </a:lnTo>
                      <a:lnTo>
                        <a:pt x="220" y="192"/>
                      </a:lnTo>
                      <a:lnTo>
                        <a:pt x="235" y="241"/>
                      </a:lnTo>
                      <a:lnTo>
                        <a:pt x="246" y="290"/>
                      </a:lnTo>
                      <a:lnTo>
                        <a:pt x="244" y="302"/>
                      </a:lnTo>
                      <a:lnTo>
                        <a:pt x="239" y="313"/>
                      </a:lnTo>
                      <a:lnTo>
                        <a:pt x="228" y="318"/>
                      </a:lnTo>
                      <a:lnTo>
                        <a:pt x="216" y="320"/>
                      </a:lnTo>
                      <a:lnTo>
                        <a:pt x="206" y="313"/>
                      </a:lnTo>
                      <a:lnTo>
                        <a:pt x="169" y="276"/>
                      </a:lnTo>
                      <a:lnTo>
                        <a:pt x="129" y="239"/>
                      </a:lnTo>
                      <a:lnTo>
                        <a:pt x="92" y="199"/>
                      </a:lnTo>
                      <a:lnTo>
                        <a:pt x="62" y="157"/>
                      </a:lnTo>
                      <a:lnTo>
                        <a:pt x="62" y="159"/>
                      </a:lnTo>
                      <a:lnTo>
                        <a:pt x="55" y="166"/>
                      </a:lnTo>
                      <a:lnTo>
                        <a:pt x="43" y="169"/>
                      </a:lnTo>
                      <a:lnTo>
                        <a:pt x="33" y="168"/>
                      </a:lnTo>
                      <a:lnTo>
                        <a:pt x="24" y="157"/>
                      </a:lnTo>
                      <a:lnTo>
                        <a:pt x="15" y="136"/>
                      </a:lnTo>
                      <a:lnTo>
                        <a:pt x="6" y="113"/>
                      </a:lnTo>
                      <a:lnTo>
                        <a:pt x="1" y="89"/>
                      </a:lnTo>
                      <a:lnTo>
                        <a:pt x="0" y="64"/>
                      </a:lnTo>
                      <a:lnTo>
                        <a:pt x="5" y="42"/>
                      </a:lnTo>
                      <a:lnTo>
                        <a:pt x="17" y="21"/>
                      </a:lnTo>
                      <a:lnTo>
                        <a:pt x="33" y="8"/>
                      </a:lnTo>
                      <a:lnTo>
                        <a:pt x="52" y="1"/>
                      </a:lnTo>
                      <a:lnTo>
                        <a:pt x="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03" name="Freeform 13"/>
                <p:cNvSpPr>
                  <a:spLocks/>
                </p:cNvSpPr>
                <p:nvPr/>
              </p:nvSpPr>
              <p:spPr bwMode="auto">
                <a:xfrm>
                  <a:off x="3063" y="301"/>
                  <a:ext cx="405" cy="476"/>
                </a:xfrm>
                <a:custGeom>
                  <a:avLst/>
                  <a:gdLst/>
                  <a:ahLst/>
                  <a:cxnLst>
                    <a:cxn ang="0">
                      <a:pos x="158" y="0"/>
                    </a:cxn>
                    <a:cxn ang="0">
                      <a:pos x="188" y="0"/>
                    </a:cxn>
                    <a:cxn ang="0">
                      <a:pos x="218" y="5"/>
                    </a:cxn>
                    <a:cxn ang="0">
                      <a:pos x="248" y="14"/>
                    </a:cxn>
                    <a:cxn ang="0">
                      <a:pos x="274" y="26"/>
                    </a:cxn>
                    <a:cxn ang="0">
                      <a:pos x="298" y="42"/>
                    </a:cxn>
                    <a:cxn ang="0">
                      <a:pos x="317" y="63"/>
                    </a:cxn>
                    <a:cxn ang="0">
                      <a:pos x="330" y="86"/>
                    </a:cxn>
                    <a:cxn ang="0">
                      <a:pos x="330" y="88"/>
                    </a:cxn>
                    <a:cxn ang="0">
                      <a:pos x="342" y="107"/>
                    </a:cxn>
                    <a:cxn ang="0">
                      <a:pos x="358" y="137"/>
                    </a:cxn>
                    <a:cxn ang="0">
                      <a:pos x="371" y="170"/>
                    </a:cxn>
                    <a:cxn ang="0">
                      <a:pos x="384" y="207"/>
                    </a:cxn>
                    <a:cxn ang="0">
                      <a:pos x="394" y="245"/>
                    </a:cxn>
                    <a:cxn ang="0">
                      <a:pos x="401" y="285"/>
                    </a:cxn>
                    <a:cxn ang="0">
                      <a:pos x="405" y="324"/>
                    </a:cxn>
                    <a:cxn ang="0">
                      <a:pos x="405" y="361"/>
                    </a:cxn>
                    <a:cxn ang="0">
                      <a:pos x="398" y="394"/>
                    </a:cxn>
                    <a:cxn ang="0">
                      <a:pos x="384" y="422"/>
                    </a:cxn>
                    <a:cxn ang="0">
                      <a:pos x="356" y="452"/>
                    </a:cxn>
                    <a:cxn ang="0">
                      <a:pos x="326" y="469"/>
                    </a:cxn>
                    <a:cxn ang="0">
                      <a:pos x="298" y="476"/>
                    </a:cxn>
                    <a:cxn ang="0">
                      <a:pos x="270" y="476"/>
                    </a:cxn>
                    <a:cxn ang="0">
                      <a:pos x="242" y="467"/>
                    </a:cxn>
                    <a:cxn ang="0">
                      <a:pos x="216" y="453"/>
                    </a:cxn>
                    <a:cxn ang="0">
                      <a:pos x="192" y="434"/>
                    </a:cxn>
                    <a:cxn ang="0">
                      <a:pos x="169" y="411"/>
                    </a:cxn>
                    <a:cxn ang="0">
                      <a:pos x="146" y="387"/>
                    </a:cxn>
                    <a:cxn ang="0">
                      <a:pos x="111" y="338"/>
                    </a:cxn>
                    <a:cxn ang="0">
                      <a:pos x="94" y="315"/>
                    </a:cxn>
                    <a:cxn ang="0">
                      <a:pos x="59" y="266"/>
                    </a:cxn>
                    <a:cxn ang="0">
                      <a:pos x="41" y="240"/>
                    </a:cxn>
                    <a:cxn ang="0">
                      <a:pos x="28" y="215"/>
                    </a:cxn>
                    <a:cxn ang="0">
                      <a:pos x="14" y="189"/>
                    </a:cxn>
                    <a:cxn ang="0">
                      <a:pos x="5" y="163"/>
                    </a:cxn>
                    <a:cxn ang="0">
                      <a:pos x="0" y="137"/>
                    </a:cxn>
                    <a:cxn ang="0">
                      <a:pos x="0" y="112"/>
                    </a:cxn>
                    <a:cxn ang="0">
                      <a:pos x="5" y="89"/>
                    </a:cxn>
                    <a:cxn ang="0">
                      <a:pos x="17" y="67"/>
                    </a:cxn>
                    <a:cxn ang="0">
                      <a:pos x="36" y="46"/>
                    </a:cxn>
                    <a:cxn ang="0">
                      <a:pos x="66" y="26"/>
                    </a:cxn>
                    <a:cxn ang="0">
                      <a:pos x="103" y="9"/>
                    </a:cxn>
                    <a:cxn ang="0">
                      <a:pos x="129" y="2"/>
                    </a:cxn>
                    <a:cxn ang="0">
                      <a:pos x="158" y="0"/>
                    </a:cxn>
                  </a:cxnLst>
                  <a:rect l="0" t="0" r="r" b="b"/>
                  <a:pathLst>
                    <a:path w="405" h="476">
                      <a:moveTo>
                        <a:pt x="158" y="0"/>
                      </a:moveTo>
                      <a:lnTo>
                        <a:pt x="188" y="0"/>
                      </a:lnTo>
                      <a:lnTo>
                        <a:pt x="218" y="5"/>
                      </a:lnTo>
                      <a:lnTo>
                        <a:pt x="248" y="14"/>
                      </a:lnTo>
                      <a:lnTo>
                        <a:pt x="274" y="26"/>
                      </a:lnTo>
                      <a:lnTo>
                        <a:pt x="298" y="42"/>
                      </a:lnTo>
                      <a:lnTo>
                        <a:pt x="317" y="63"/>
                      </a:lnTo>
                      <a:lnTo>
                        <a:pt x="330" y="86"/>
                      </a:lnTo>
                      <a:lnTo>
                        <a:pt x="330" y="88"/>
                      </a:lnTo>
                      <a:lnTo>
                        <a:pt x="342" y="107"/>
                      </a:lnTo>
                      <a:lnTo>
                        <a:pt x="358" y="137"/>
                      </a:lnTo>
                      <a:lnTo>
                        <a:pt x="371" y="170"/>
                      </a:lnTo>
                      <a:lnTo>
                        <a:pt x="384" y="207"/>
                      </a:lnTo>
                      <a:lnTo>
                        <a:pt x="394" y="245"/>
                      </a:lnTo>
                      <a:lnTo>
                        <a:pt x="401" y="285"/>
                      </a:lnTo>
                      <a:lnTo>
                        <a:pt x="405" y="324"/>
                      </a:lnTo>
                      <a:lnTo>
                        <a:pt x="405" y="361"/>
                      </a:lnTo>
                      <a:lnTo>
                        <a:pt x="398" y="394"/>
                      </a:lnTo>
                      <a:lnTo>
                        <a:pt x="384" y="422"/>
                      </a:lnTo>
                      <a:lnTo>
                        <a:pt x="356" y="452"/>
                      </a:lnTo>
                      <a:lnTo>
                        <a:pt x="326" y="469"/>
                      </a:lnTo>
                      <a:lnTo>
                        <a:pt x="298" y="476"/>
                      </a:lnTo>
                      <a:lnTo>
                        <a:pt x="270" y="476"/>
                      </a:lnTo>
                      <a:lnTo>
                        <a:pt x="242" y="467"/>
                      </a:lnTo>
                      <a:lnTo>
                        <a:pt x="216" y="453"/>
                      </a:lnTo>
                      <a:lnTo>
                        <a:pt x="192" y="434"/>
                      </a:lnTo>
                      <a:lnTo>
                        <a:pt x="169" y="411"/>
                      </a:lnTo>
                      <a:lnTo>
                        <a:pt x="146" y="387"/>
                      </a:lnTo>
                      <a:lnTo>
                        <a:pt x="111" y="338"/>
                      </a:lnTo>
                      <a:lnTo>
                        <a:pt x="94" y="315"/>
                      </a:lnTo>
                      <a:lnTo>
                        <a:pt x="59" y="266"/>
                      </a:lnTo>
                      <a:lnTo>
                        <a:pt x="41" y="240"/>
                      </a:lnTo>
                      <a:lnTo>
                        <a:pt x="28" y="215"/>
                      </a:lnTo>
                      <a:lnTo>
                        <a:pt x="14" y="189"/>
                      </a:lnTo>
                      <a:lnTo>
                        <a:pt x="5" y="163"/>
                      </a:lnTo>
                      <a:lnTo>
                        <a:pt x="0" y="137"/>
                      </a:lnTo>
                      <a:lnTo>
                        <a:pt x="0" y="112"/>
                      </a:lnTo>
                      <a:lnTo>
                        <a:pt x="5" y="89"/>
                      </a:lnTo>
                      <a:lnTo>
                        <a:pt x="17" y="67"/>
                      </a:lnTo>
                      <a:lnTo>
                        <a:pt x="36" y="46"/>
                      </a:lnTo>
                      <a:lnTo>
                        <a:pt x="66" y="26"/>
                      </a:lnTo>
                      <a:lnTo>
                        <a:pt x="103" y="9"/>
                      </a:lnTo>
                      <a:lnTo>
                        <a:pt x="129" y="2"/>
                      </a:lnTo>
                      <a:lnTo>
                        <a:pt x="158"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04" name="Freeform 14"/>
                <p:cNvSpPr>
                  <a:spLocks noEditPoints="1"/>
                </p:cNvSpPr>
                <p:nvPr/>
              </p:nvSpPr>
              <p:spPr bwMode="auto">
                <a:xfrm>
                  <a:off x="3042" y="280"/>
                  <a:ext cx="454" cy="522"/>
                </a:xfrm>
                <a:custGeom>
                  <a:avLst/>
                  <a:gdLst/>
                  <a:ahLst/>
                  <a:cxnLst>
                    <a:cxn ang="0">
                      <a:pos x="146" y="47"/>
                    </a:cxn>
                    <a:cxn ang="0">
                      <a:pos x="94" y="68"/>
                    </a:cxn>
                    <a:cxn ang="0">
                      <a:pos x="56" y="107"/>
                    </a:cxn>
                    <a:cxn ang="0">
                      <a:pos x="45" y="156"/>
                    </a:cxn>
                    <a:cxn ang="0">
                      <a:pos x="59" y="207"/>
                    </a:cxn>
                    <a:cxn ang="0">
                      <a:pos x="89" y="257"/>
                    </a:cxn>
                    <a:cxn ang="0">
                      <a:pos x="122" y="303"/>
                    </a:cxn>
                    <a:cxn ang="0">
                      <a:pos x="159" y="355"/>
                    </a:cxn>
                    <a:cxn ang="0">
                      <a:pos x="237" y="445"/>
                    </a:cxn>
                    <a:cxn ang="0">
                      <a:pos x="282" y="467"/>
                    </a:cxn>
                    <a:cxn ang="0">
                      <a:pos x="331" y="469"/>
                    </a:cxn>
                    <a:cxn ang="0">
                      <a:pos x="372" y="448"/>
                    </a:cxn>
                    <a:cxn ang="0">
                      <a:pos x="398" y="401"/>
                    </a:cxn>
                    <a:cxn ang="0">
                      <a:pos x="401" y="303"/>
                    </a:cxn>
                    <a:cxn ang="0">
                      <a:pos x="373" y="203"/>
                    </a:cxn>
                    <a:cxn ang="0">
                      <a:pos x="351" y="154"/>
                    </a:cxn>
                    <a:cxn ang="0">
                      <a:pos x="340" y="149"/>
                    </a:cxn>
                    <a:cxn ang="0">
                      <a:pos x="330" y="119"/>
                    </a:cxn>
                    <a:cxn ang="0">
                      <a:pos x="326" y="110"/>
                    </a:cxn>
                    <a:cxn ang="0">
                      <a:pos x="291" y="70"/>
                    </a:cxn>
                    <a:cxn ang="0">
                      <a:pos x="237" y="49"/>
                    </a:cxn>
                    <a:cxn ang="0">
                      <a:pos x="178" y="44"/>
                    </a:cxn>
                    <a:cxn ang="0">
                      <a:pos x="223" y="2"/>
                    </a:cxn>
                    <a:cxn ang="0">
                      <a:pos x="286" y="16"/>
                    </a:cxn>
                    <a:cxn ang="0">
                      <a:pos x="337" y="46"/>
                    </a:cxn>
                    <a:cxn ang="0">
                      <a:pos x="372" y="95"/>
                    </a:cxn>
                    <a:cxn ang="0">
                      <a:pos x="384" y="119"/>
                    </a:cxn>
                    <a:cxn ang="0">
                      <a:pos x="415" y="182"/>
                    </a:cxn>
                    <a:cxn ang="0">
                      <a:pos x="440" y="254"/>
                    </a:cxn>
                    <a:cxn ang="0">
                      <a:pos x="452" y="327"/>
                    </a:cxn>
                    <a:cxn ang="0">
                      <a:pos x="448" y="399"/>
                    </a:cxn>
                    <a:cxn ang="0">
                      <a:pos x="422" y="460"/>
                    </a:cxn>
                    <a:cxn ang="0">
                      <a:pos x="366" y="508"/>
                    </a:cxn>
                    <a:cxn ang="0">
                      <a:pos x="303" y="522"/>
                    </a:cxn>
                    <a:cxn ang="0">
                      <a:pos x="246" y="504"/>
                    </a:cxn>
                    <a:cxn ang="0">
                      <a:pos x="192" y="464"/>
                    </a:cxn>
                    <a:cxn ang="0">
                      <a:pos x="101" y="355"/>
                    </a:cxn>
                    <a:cxn ang="0">
                      <a:pos x="47" y="277"/>
                    </a:cxn>
                    <a:cxn ang="0">
                      <a:pos x="17" y="217"/>
                    </a:cxn>
                    <a:cxn ang="0">
                      <a:pos x="0" y="158"/>
                    </a:cxn>
                    <a:cxn ang="0">
                      <a:pos x="7" y="100"/>
                    </a:cxn>
                    <a:cxn ang="0">
                      <a:pos x="42" y="49"/>
                    </a:cxn>
                    <a:cxn ang="0">
                      <a:pos x="99" y="16"/>
                    </a:cxn>
                    <a:cxn ang="0">
                      <a:pos x="159" y="2"/>
                    </a:cxn>
                  </a:cxnLst>
                  <a:rect l="0" t="0" r="r" b="b"/>
                  <a:pathLst>
                    <a:path w="454" h="522">
                      <a:moveTo>
                        <a:pt x="178" y="44"/>
                      </a:moveTo>
                      <a:lnTo>
                        <a:pt x="146" y="47"/>
                      </a:lnTo>
                      <a:lnTo>
                        <a:pt x="118" y="56"/>
                      </a:lnTo>
                      <a:lnTo>
                        <a:pt x="94" y="68"/>
                      </a:lnTo>
                      <a:lnTo>
                        <a:pt x="73" y="84"/>
                      </a:lnTo>
                      <a:lnTo>
                        <a:pt x="56" y="107"/>
                      </a:lnTo>
                      <a:lnTo>
                        <a:pt x="47" y="131"/>
                      </a:lnTo>
                      <a:lnTo>
                        <a:pt x="45" y="156"/>
                      </a:lnTo>
                      <a:lnTo>
                        <a:pt x="50" y="182"/>
                      </a:lnTo>
                      <a:lnTo>
                        <a:pt x="59" y="207"/>
                      </a:lnTo>
                      <a:lnTo>
                        <a:pt x="73" y="233"/>
                      </a:lnTo>
                      <a:lnTo>
                        <a:pt x="89" y="257"/>
                      </a:lnTo>
                      <a:lnTo>
                        <a:pt x="104" y="280"/>
                      </a:lnTo>
                      <a:lnTo>
                        <a:pt x="122" y="303"/>
                      </a:lnTo>
                      <a:lnTo>
                        <a:pt x="136" y="322"/>
                      </a:lnTo>
                      <a:lnTo>
                        <a:pt x="159" y="355"/>
                      </a:lnTo>
                      <a:lnTo>
                        <a:pt x="207" y="418"/>
                      </a:lnTo>
                      <a:lnTo>
                        <a:pt x="237" y="445"/>
                      </a:lnTo>
                      <a:lnTo>
                        <a:pt x="260" y="459"/>
                      </a:lnTo>
                      <a:lnTo>
                        <a:pt x="282" y="467"/>
                      </a:lnTo>
                      <a:lnTo>
                        <a:pt x="307" y="471"/>
                      </a:lnTo>
                      <a:lnTo>
                        <a:pt x="331" y="469"/>
                      </a:lnTo>
                      <a:lnTo>
                        <a:pt x="352" y="462"/>
                      </a:lnTo>
                      <a:lnTo>
                        <a:pt x="372" y="448"/>
                      </a:lnTo>
                      <a:lnTo>
                        <a:pt x="387" y="429"/>
                      </a:lnTo>
                      <a:lnTo>
                        <a:pt x="398" y="401"/>
                      </a:lnTo>
                      <a:lnTo>
                        <a:pt x="403" y="354"/>
                      </a:lnTo>
                      <a:lnTo>
                        <a:pt x="401" y="303"/>
                      </a:lnTo>
                      <a:lnTo>
                        <a:pt x="391" y="252"/>
                      </a:lnTo>
                      <a:lnTo>
                        <a:pt x="373" y="203"/>
                      </a:lnTo>
                      <a:lnTo>
                        <a:pt x="352" y="158"/>
                      </a:lnTo>
                      <a:lnTo>
                        <a:pt x="351" y="154"/>
                      </a:lnTo>
                      <a:lnTo>
                        <a:pt x="347" y="154"/>
                      </a:lnTo>
                      <a:lnTo>
                        <a:pt x="340" y="149"/>
                      </a:lnTo>
                      <a:lnTo>
                        <a:pt x="335" y="138"/>
                      </a:lnTo>
                      <a:lnTo>
                        <a:pt x="330" y="119"/>
                      </a:lnTo>
                      <a:lnTo>
                        <a:pt x="328" y="117"/>
                      </a:lnTo>
                      <a:lnTo>
                        <a:pt x="326" y="110"/>
                      </a:lnTo>
                      <a:lnTo>
                        <a:pt x="312" y="88"/>
                      </a:lnTo>
                      <a:lnTo>
                        <a:pt x="291" y="70"/>
                      </a:lnTo>
                      <a:lnTo>
                        <a:pt x="267" y="58"/>
                      </a:lnTo>
                      <a:lnTo>
                        <a:pt x="237" y="49"/>
                      </a:lnTo>
                      <a:lnTo>
                        <a:pt x="207" y="44"/>
                      </a:lnTo>
                      <a:lnTo>
                        <a:pt x="178" y="44"/>
                      </a:lnTo>
                      <a:close/>
                      <a:moveTo>
                        <a:pt x="192" y="0"/>
                      </a:moveTo>
                      <a:lnTo>
                        <a:pt x="223" y="2"/>
                      </a:lnTo>
                      <a:lnTo>
                        <a:pt x="256" y="5"/>
                      </a:lnTo>
                      <a:lnTo>
                        <a:pt x="286" y="16"/>
                      </a:lnTo>
                      <a:lnTo>
                        <a:pt x="312" y="28"/>
                      </a:lnTo>
                      <a:lnTo>
                        <a:pt x="337" y="46"/>
                      </a:lnTo>
                      <a:lnTo>
                        <a:pt x="358" y="68"/>
                      </a:lnTo>
                      <a:lnTo>
                        <a:pt x="372" y="95"/>
                      </a:lnTo>
                      <a:lnTo>
                        <a:pt x="373" y="102"/>
                      </a:lnTo>
                      <a:lnTo>
                        <a:pt x="384" y="119"/>
                      </a:lnTo>
                      <a:lnTo>
                        <a:pt x="399" y="149"/>
                      </a:lnTo>
                      <a:lnTo>
                        <a:pt x="415" y="182"/>
                      </a:lnTo>
                      <a:lnTo>
                        <a:pt x="429" y="217"/>
                      </a:lnTo>
                      <a:lnTo>
                        <a:pt x="440" y="254"/>
                      </a:lnTo>
                      <a:lnTo>
                        <a:pt x="448" y="291"/>
                      </a:lnTo>
                      <a:lnTo>
                        <a:pt x="452" y="327"/>
                      </a:lnTo>
                      <a:lnTo>
                        <a:pt x="454" y="364"/>
                      </a:lnTo>
                      <a:lnTo>
                        <a:pt x="448" y="399"/>
                      </a:lnTo>
                      <a:lnTo>
                        <a:pt x="438" y="431"/>
                      </a:lnTo>
                      <a:lnTo>
                        <a:pt x="422" y="460"/>
                      </a:lnTo>
                      <a:lnTo>
                        <a:pt x="399" y="485"/>
                      </a:lnTo>
                      <a:lnTo>
                        <a:pt x="366" y="508"/>
                      </a:lnTo>
                      <a:lnTo>
                        <a:pt x="335" y="518"/>
                      </a:lnTo>
                      <a:lnTo>
                        <a:pt x="303" y="522"/>
                      </a:lnTo>
                      <a:lnTo>
                        <a:pt x="274" y="516"/>
                      </a:lnTo>
                      <a:lnTo>
                        <a:pt x="246" y="504"/>
                      </a:lnTo>
                      <a:lnTo>
                        <a:pt x="218" y="485"/>
                      </a:lnTo>
                      <a:lnTo>
                        <a:pt x="192" y="464"/>
                      </a:lnTo>
                      <a:lnTo>
                        <a:pt x="143" y="411"/>
                      </a:lnTo>
                      <a:lnTo>
                        <a:pt x="101" y="355"/>
                      </a:lnTo>
                      <a:lnTo>
                        <a:pt x="82" y="329"/>
                      </a:lnTo>
                      <a:lnTo>
                        <a:pt x="47" y="277"/>
                      </a:lnTo>
                      <a:lnTo>
                        <a:pt x="31" y="247"/>
                      </a:lnTo>
                      <a:lnTo>
                        <a:pt x="17" y="217"/>
                      </a:lnTo>
                      <a:lnTo>
                        <a:pt x="7" y="187"/>
                      </a:lnTo>
                      <a:lnTo>
                        <a:pt x="0" y="158"/>
                      </a:lnTo>
                      <a:lnTo>
                        <a:pt x="0" y="128"/>
                      </a:lnTo>
                      <a:lnTo>
                        <a:pt x="7" y="100"/>
                      </a:lnTo>
                      <a:lnTo>
                        <a:pt x="19" y="74"/>
                      </a:lnTo>
                      <a:lnTo>
                        <a:pt x="42" y="49"/>
                      </a:lnTo>
                      <a:lnTo>
                        <a:pt x="73" y="28"/>
                      </a:lnTo>
                      <a:lnTo>
                        <a:pt x="99" y="16"/>
                      </a:lnTo>
                      <a:lnTo>
                        <a:pt x="129" y="7"/>
                      </a:lnTo>
                      <a:lnTo>
                        <a:pt x="159" y="2"/>
                      </a:lnTo>
                      <a:lnTo>
                        <a:pt x="19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05" name="Freeform 15"/>
                <p:cNvSpPr>
                  <a:spLocks/>
                </p:cNvSpPr>
                <p:nvPr/>
              </p:nvSpPr>
              <p:spPr bwMode="auto">
                <a:xfrm>
                  <a:off x="3049" y="371"/>
                  <a:ext cx="337" cy="212"/>
                </a:xfrm>
                <a:custGeom>
                  <a:avLst/>
                  <a:gdLst/>
                  <a:ahLst/>
                  <a:cxnLst>
                    <a:cxn ang="0">
                      <a:pos x="312" y="0"/>
                    </a:cxn>
                    <a:cxn ang="0">
                      <a:pos x="323" y="4"/>
                    </a:cxn>
                    <a:cxn ang="0">
                      <a:pos x="333" y="11"/>
                    </a:cxn>
                    <a:cxn ang="0">
                      <a:pos x="337" y="23"/>
                    </a:cxn>
                    <a:cxn ang="0">
                      <a:pos x="337" y="63"/>
                    </a:cxn>
                    <a:cxn ang="0">
                      <a:pos x="328" y="98"/>
                    </a:cxn>
                    <a:cxn ang="0">
                      <a:pos x="312" y="130"/>
                    </a:cxn>
                    <a:cxn ang="0">
                      <a:pos x="291" y="156"/>
                    </a:cxn>
                    <a:cxn ang="0">
                      <a:pos x="267" y="177"/>
                    </a:cxn>
                    <a:cxn ang="0">
                      <a:pos x="237" y="194"/>
                    </a:cxn>
                    <a:cxn ang="0">
                      <a:pos x="204" y="205"/>
                    </a:cxn>
                    <a:cxn ang="0">
                      <a:pos x="171" y="212"/>
                    </a:cxn>
                    <a:cxn ang="0">
                      <a:pos x="136" y="212"/>
                    </a:cxn>
                    <a:cxn ang="0">
                      <a:pos x="101" y="207"/>
                    </a:cxn>
                    <a:cxn ang="0">
                      <a:pos x="66" y="194"/>
                    </a:cxn>
                    <a:cxn ang="0">
                      <a:pos x="35" y="177"/>
                    </a:cxn>
                    <a:cxn ang="0">
                      <a:pos x="7" y="152"/>
                    </a:cxn>
                    <a:cxn ang="0">
                      <a:pos x="0" y="142"/>
                    </a:cxn>
                    <a:cxn ang="0">
                      <a:pos x="1" y="130"/>
                    </a:cxn>
                    <a:cxn ang="0">
                      <a:pos x="8" y="119"/>
                    </a:cxn>
                    <a:cxn ang="0">
                      <a:pos x="17" y="114"/>
                    </a:cxn>
                    <a:cxn ang="0">
                      <a:pos x="29" y="112"/>
                    </a:cxn>
                    <a:cxn ang="0">
                      <a:pos x="40" y="119"/>
                    </a:cxn>
                    <a:cxn ang="0">
                      <a:pos x="66" y="140"/>
                    </a:cxn>
                    <a:cxn ang="0">
                      <a:pos x="96" y="156"/>
                    </a:cxn>
                    <a:cxn ang="0">
                      <a:pos x="125" y="165"/>
                    </a:cxn>
                    <a:cxn ang="0">
                      <a:pos x="157" y="166"/>
                    </a:cxn>
                    <a:cxn ang="0">
                      <a:pos x="188" y="163"/>
                    </a:cxn>
                    <a:cxn ang="0">
                      <a:pos x="216" y="152"/>
                    </a:cxn>
                    <a:cxn ang="0">
                      <a:pos x="242" y="137"/>
                    </a:cxn>
                    <a:cxn ang="0">
                      <a:pos x="263" y="116"/>
                    </a:cxn>
                    <a:cxn ang="0">
                      <a:pos x="279" y="89"/>
                    </a:cxn>
                    <a:cxn ang="0">
                      <a:pos x="288" y="60"/>
                    </a:cxn>
                    <a:cxn ang="0">
                      <a:pos x="289" y="23"/>
                    </a:cxn>
                    <a:cxn ang="0">
                      <a:pos x="293" y="11"/>
                    </a:cxn>
                    <a:cxn ang="0">
                      <a:pos x="300" y="4"/>
                    </a:cxn>
                    <a:cxn ang="0">
                      <a:pos x="312" y="0"/>
                    </a:cxn>
                  </a:cxnLst>
                  <a:rect l="0" t="0" r="r" b="b"/>
                  <a:pathLst>
                    <a:path w="337" h="212">
                      <a:moveTo>
                        <a:pt x="312" y="0"/>
                      </a:moveTo>
                      <a:lnTo>
                        <a:pt x="323" y="4"/>
                      </a:lnTo>
                      <a:lnTo>
                        <a:pt x="333" y="11"/>
                      </a:lnTo>
                      <a:lnTo>
                        <a:pt x="337" y="23"/>
                      </a:lnTo>
                      <a:lnTo>
                        <a:pt x="337" y="63"/>
                      </a:lnTo>
                      <a:lnTo>
                        <a:pt x="328" y="98"/>
                      </a:lnTo>
                      <a:lnTo>
                        <a:pt x="312" y="130"/>
                      </a:lnTo>
                      <a:lnTo>
                        <a:pt x="291" y="156"/>
                      </a:lnTo>
                      <a:lnTo>
                        <a:pt x="267" y="177"/>
                      </a:lnTo>
                      <a:lnTo>
                        <a:pt x="237" y="194"/>
                      </a:lnTo>
                      <a:lnTo>
                        <a:pt x="204" y="205"/>
                      </a:lnTo>
                      <a:lnTo>
                        <a:pt x="171" y="212"/>
                      </a:lnTo>
                      <a:lnTo>
                        <a:pt x="136" y="212"/>
                      </a:lnTo>
                      <a:lnTo>
                        <a:pt x="101" y="207"/>
                      </a:lnTo>
                      <a:lnTo>
                        <a:pt x="66" y="194"/>
                      </a:lnTo>
                      <a:lnTo>
                        <a:pt x="35" y="177"/>
                      </a:lnTo>
                      <a:lnTo>
                        <a:pt x="7" y="152"/>
                      </a:lnTo>
                      <a:lnTo>
                        <a:pt x="0" y="142"/>
                      </a:lnTo>
                      <a:lnTo>
                        <a:pt x="1" y="130"/>
                      </a:lnTo>
                      <a:lnTo>
                        <a:pt x="8" y="119"/>
                      </a:lnTo>
                      <a:lnTo>
                        <a:pt x="17" y="114"/>
                      </a:lnTo>
                      <a:lnTo>
                        <a:pt x="29" y="112"/>
                      </a:lnTo>
                      <a:lnTo>
                        <a:pt x="40" y="119"/>
                      </a:lnTo>
                      <a:lnTo>
                        <a:pt x="66" y="140"/>
                      </a:lnTo>
                      <a:lnTo>
                        <a:pt x="96" y="156"/>
                      </a:lnTo>
                      <a:lnTo>
                        <a:pt x="125" y="165"/>
                      </a:lnTo>
                      <a:lnTo>
                        <a:pt x="157" y="166"/>
                      </a:lnTo>
                      <a:lnTo>
                        <a:pt x="188" y="163"/>
                      </a:lnTo>
                      <a:lnTo>
                        <a:pt x="216" y="152"/>
                      </a:lnTo>
                      <a:lnTo>
                        <a:pt x="242" y="137"/>
                      </a:lnTo>
                      <a:lnTo>
                        <a:pt x="263" y="116"/>
                      </a:lnTo>
                      <a:lnTo>
                        <a:pt x="279" y="89"/>
                      </a:lnTo>
                      <a:lnTo>
                        <a:pt x="288" y="60"/>
                      </a:lnTo>
                      <a:lnTo>
                        <a:pt x="289" y="23"/>
                      </a:lnTo>
                      <a:lnTo>
                        <a:pt x="293" y="11"/>
                      </a:lnTo>
                      <a:lnTo>
                        <a:pt x="300" y="4"/>
                      </a:lnTo>
                      <a:lnTo>
                        <a:pt x="31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06" name="Freeform 16"/>
                <p:cNvSpPr>
                  <a:spLocks/>
                </p:cNvSpPr>
                <p:nvPr/>
              </p:nvSpPr>
              <p:spPr bwMode="auto">
                <a:xfrm>
                  <a:off x="3125" y="926"/>
                  <a:ext cx="88" cy="231"/>
                </a:xfrm>
                <a:custGeom>
                  <a:avLst/>
                  <a:gdLst/>
                  <a:ahLst/>
                  <a:cxnLst>
                    <a:cxn ang="0">
                      <a:pos x="6" y="0"/>
                    </a:cxn>
                    <a:cxn ang="0">
                      <a:pos x="88" y="21"/>
                    </a:cxn>
                    <a:cxn ang="0">
                      <a:pos x="34" y="231"/>
                    </a:cxn>
                    <a:cxn ang="0">
                      <a:pos x="7" y="224"/>
                    </a:cxn>
                    <a:cxn ang="0">
                      <a:pos x="56" y="33"/>
                    </a:cxn>
                    <a:cxn ang="0">
                      <a:pos x="0" y="19"/>
                    </a:cxn>
                    <a:cxn ang="0">
                      <a:pos x="6" y="0"/>
                    </a:cxn>
                  </a:cxnLst>
                  <a:rect l="0" t="0" r="r" b="b"/>
                  <a:pathLst>
                    <a:path w="88" h="231">
                      <a:moveTo>
                        <a:pt x="6" y="0"/>
                      </a:moveTo>
                      <a:lnTo>
                        <a:pt x="88" y="21"/>
                      </a:lnTo>
                      <a:lnTo>
                        <a:pt x="34" y="231"/>
                      </a:lnTo>
                      <a:lnTo>
                        <a:pt x="7" y="224"/>
                      </a:lnTo>
                      <a:lnTo>
                        <a:pt x="56" y="33"/>
                      </a:lnTo>
                      <a:lnTo>
                        <a:pt x="0" y="19"/>
                      </a:lnTo>
                      <a:lnTo>
                        <a:pt x="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07" name="Freeform 17"/>
                <p:cNvSpPr>
                  <a:spLocks noEditPoints="1"/>
                </p:cNvSpPr>
                <p:nvPr/>
              </p:nvSpPr>
              <p:spPr bwMode="auto">
                <a:xfrm>
                  <a:off x="3251" y="1045"/>
                  <a:ext cx="136" cy="159"/>
                </a:xfrm>
                <a:custGeom>
                  <a:avLst/>
                  <a:gdLst/>
                  <a:ahLst/>
                  <a:cxnLst>
                    <a:cxn ang="0">
                      <a:pos x="70" y="19"/>
                    </a:cxn>
                    <a:cxn ang="0">
                      <a:pos x="56" y="26"/>
                    </a:cxn>
                    <a:cxn ang="0">
                      <a:pos x="46" y="36"/>
                    </a:cxn>
                    <a:cxn ang="0">
                      <a:pos x="37" y="54"/>
                    </a:cxn>
                    <a:cxn ang="0">
                      <a:pos x="107" y="71"/>
                    </a:cxn>
                    <a:cxn ang="0">
                      <a:pos x="107" y="68"/>
                    </a:cxn>
                    <a:cxn ang="0">
                      <a:pos x="110" y="50"/>
                    </a:cxn>
                    <a:cxn ang="0">
                      <a:pos x="107" y="36"/>
                    </a:cxn>
                    <a:cxn ang="0">
                      <a:pos x="98" y="26"/>
                    </a:cxn>
                    <a:cxn ang="0">
                      <a:pos x="84" y="21"/>
                    </a:cxn>
                    <a:cxn ang="0">
                      <a:pos x="70" y="19"/>
                    </a:cxn>
                    <a:cxn ang="0">
                      <a:pos x="73" y="0"/>
                    </a:cxn>
                    <a:cxn ang="0">
                      <a:pos x="93" y="1"/>
                    </a:cxn>
                    <a:cxn ang="0">
                      <a:pos x="110" y="8"/>
                    </a:cxn>
                    <a:cxn ang="0">
                      <a:pos x="122" y="17"/>
                    </a:cxn>
                    <a:cxn ang="0">
                      <a:pos x="131" y="31"/>
                    </a:cxn>
                    <a:cxn ang="0">
                      <a:pos x="136" y="47"/>
                    </a:cxn>
                    <a:cxn ang="0">
                      <a:pos x="136" y="66"/>
                    </a:cxn>
                    <a:cxn ang="0">
                      <a:pos x="131" y="91"/>
                    </a:cxn>
                    <a:cxn ang="0">
                      <a:pos x="129" y="99"/>
                    </a:cxn>
                    <a:cxn ang="0">
                      <a:pos x="32" y="73"/>
                    </a:cxn>
                    <a:cxn ang="0">
                      <a:pos x="30" y="96"/>
                    </a:cxn>
                    <a:cxn ang="0">
                      <a:pos x="37" y="115"/>
                    </a:cxn>
                    <a:cxn ang="0">
                      <a:pos x="51" y="127"/>
                    </a:cxn>
                    <a:cxn ang="0">
                      <a:pos x="72" y="136"/>
                    </a:cxn>
                    <a:cxn ang="0">
                      <a:pos x="94" y="140"/>
                    </a:cxn>
                    <a:cxn ang="0">
                      <a:pos x="121" y="138"/>
                    </a:cxn>
                    <a:cxn ang="0">
                      <a:pos x="115" y="159"/>
                    </a:cxn>
                    <a:cxn ang="0">
                      <a:pos x="87" y="159"/>
                    </a:cxn>
                    <a:cxn ang="0">
                      <a:pos x="63" y="155"/>
                    </a:cxn>
                    <a:cxn ang="0">
                      <a:pos x="40" y="147"/>
                    </a:cxn>
                    <a:cxn ang="0">
                      <a:pos x="23" y="136"/>
                    </a:cxn>
                    <a:cxn ang="0">
                      <a:pos x="11" y="122"/>
                    </a:cxn>
                    <a:cxn ang="0">
                      <a:pos x="2" y="105"/>
                    </a:cxn>
                    <a:cxn ang="0">
                      <a:pos x="0" y="84"/>
                    </a:cxn>
                    <a:cxn ang="0">
                      <a:pos x="4" y="61"/>
                    </a:cxn>
                    <a:cxn ang="0">
                      <a:pos x="12" y="40"/>
                    </a:cxn>
                    <a:cxn ang="0">
                      <a:pos x="23" y="24"/>
                    </a:cxn>
                    <a:cxn ang="0">
                      <a:pos x="37" y="10"/>
                    </a:cxn>
                    <a:cxn ang="0">
                      <a:pos x="54" y="1"/>
                    </a:cxn>
                    <a:cxn ang="0">
                      <a:pos x="73" y="0"/>
                    </a:cxn>
                  </a:cxnLst>
                  <a:rect l="0" t="0" r="r" b="b"/>
                  <a:pathLst>
                    <a:path w="136" h="159">
                      <a:moveTo>
                        <a:pt x="70" y="19"/>
                      </a:moveTo>
                      <a:lnTo>
                        <a:pt x="56" y="26"/>
                      </a:lnTo>
                      <a:lnTo>
                        <a:pt x="46" y="36"/>
                      </a:lnTo>
                      <a:lnTo>
                        <a:pt x="37" y="54"/>
                      </a:lnTo>
                      <a:lnTo>
                        <a:pt x="107" y="71"/>
                      </a:lnTo>
                      <a:lnTo>
                        <a:pt x="107" y="68"/>
                      </a:lnTo>
                      <a:lnTo>
                        <a:pt x="110" y="50"/>
                      </a:lnTo>
                      <a:lnTo>
                        <a:pt x="107" y="36"/>
                      </a:lnTo>
                      <a:lnTo>
                        <a:pt x="98" y="26"/>
                      </a:lnTo>
                      <a:lnTo>
                        <a:pt x="84" y="21"/>
                      </a:lnTo>
                      <a:lnTo>
                        <a:pt x="70" y="19"/>
                      </a:lnTo>
                      <a:close/>
                      <a:moveTo>
                        <a:pt x="73" y="0"/>
                      </a:moveTo>
                      <a:lnTo>
                        <a:pt x="93" y="1"/>
                      </a:lnTo>
                      <a:lnTo>
                        <a:pt x="110" y="8"/>
                      </a:lnTo>
                      <a:lnTo>
                        <a:pt x="122" y="17"/>
                      </a:lnTo>
                      <a:lnTo>
                        <a:pt x="131" y="31"/>
                      </a:lnTo>
                      <a:lnTo>
                        <a:pt x="136" y="47"/>
                      </a:lnTo>
                      <a:lnTo>
                        <a:pt x="136" y="66"/>
                      </a:lnTo>
                      <a:lnTo>
                        <a:pt x="131" y="91"/>
                      </a:lnTo>
                      <a:lnTo>
                        <a:pt x="129" y="99"/>
                      </a:lnTo>
                      <a:lnTo>
                        <a:pt x="32" y="73"/>
                      </a:lnTo>
                      <a:lnTo>
                        <a:pt x="30" y="96"/>
                      </a:lnTo>
                      <a:lnTo>
                        <a:pt x="37" y="115"/>
                      </a:lnTo>
                      <a:lnTo>
                        <a:pt x="51" y="127"/>
                      </a:lnTo>
                      <a:lnTo>
                        <a:pt x="72" y="136"/>
                      </a:lnTo>
                      <a:lnTo>
                        <a:pt x="94" y="140"/>
                      </a:lnTo>
                      <a:lnTo>
                        <a:pt x="121" y="138"/>
                      </a:lnTo>
                      <a:lnTo>
                        <a:pt x="115" y="159"/>
                      </a:lnTo>
                      <a:lnTo>
                        <a:pt x="87" y="159"/>
                      </a:lnTo>
                      <a:lnTo>
                        <a:pt x="63" y="155"/>
                      </a:lnTo>
                      <a:lnTo>
                        <a:pt x="40" y="147"/>
                      </a:lnTo>
                      <a:lnTo>
                        <a:pt x="23" y="136"/>
                      </a:lnTo>
                      <a:lnTo>
                        <a:pt x="11" y="122"/>
                      </a:lnTo>
                      <a:lnTo>
                        <a:pt x="2" y="105"/>
                      </a:lnTo>
                      <a:lnTo>
                        <a:pt x="0" y="84"/>
                      </a:lnTo>
                      <a:lnTo>
                        <a:pt x="4" y="61"/>
                      </a:lnTo>
                      <a:lnTo>
                        <a:pt x="12" y="40"/>
                      </a:lnTo>
                      <a:lnTo>
                        <a:pt x="23" y="24"/>
                      </a:lnTo>
                      <a:lnTo>
                        <a:pt x="37" y="10"/>
                      </a:lnTo>
                      <a:lnTo>
                        <a:pt x="54" y="1"/>
                      </a:lnTo>
                      <a:lnTo>
                        <a:pt x="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08" name="Freeform 18"/>
                <p:cNvSpPr>
                  <a:spLocks/>
                </p:cNvSpPr>
                <p:nvPr/>
              </p:nvSpPr>
              <p:spPr bwMode="auto">
                <a:xfrm>
                  <a:off x="3433" y="1027"/>
                  <a:ext cx="162" cy="208"/>
                </a:xfrm>
                <a:custGeom>
                  <a:avLst/>
                  <a:gdLst/>
                  <a:ahLst/>
                  <a:cxnLst>
                    <a:cxn ang="0">
                      <a:pos x="87" y="0"/>
                    </a:cxn>
                    <a:cxn ang="0">
                      <a:pos x="105" y="0"/>
                    </a:cxn>
                    <a:cxn ang="0">
                      <a:pos x="124" y="4"/>
                    </a:cxn>
                    <a:cxn ang="0">
                      <a:pos x="145" y="11"/>
                    </a:cxn>
                    <a:cxn ang="0">
                      <a:pos x="162" y="19"/>
                    </a:cxn>
                    <a:cxn ang="0">
                      <a:pos x="157" y="40"/>
                    </a:cxn>
                    <a:cxn ang="0">
                      <a:pos x="139" y="30"/>
                    </a:cxn>
                    <a:cxn ang="0">
                      <a:pos x="120" y="25"/>
                    </a:cxn>
                    <a:cxn ang="0">
                      <a:pos x="103" y="21"/>
                    </a:cxn>
                    <a:cxn ang="0">
                      <a:pos x="91" y="25"/>
                    </a:cxn>
                    <a:cxn ang="0">
                      <a:pos x="85" y="28"/>
                    </a:cxn>
                    <a:cxn ang="0">
                      <a:pos x="82" y="33"/>
                    </a:cxn>
                    <a:cxn ang="0">
                      <a:pos x="78" y="40"/>
                    </a:cxn>
                    <a:cxn ang="0">
                      <a:pos x="75" y="49"/>
                    </a:cxn>
                    <a:cxn ang="0">
                      <a:pos x="71" y="67"/>
                    </a:cxn>
                    <a:cxn ang="0">
                      <a:pos x="139" y="84"/>
                    </a:cxn>
                    <a:cxn ang="0">
                      <a:pos x="136" y="105"/>
                    </a:cxn>
                    <a:cxn ang="0">
                      <a:pos x="66" y="88"/>
                    </a:cxn>
                    <a:cxn ang="0">
                      <a:pos x="35" y="208"/>
                    </a:cxn>
                    <a:cxn ang="0">
                      <a:pos x="8" y="203"/>
                    </a:cxn>
                    <a:cxn ang="0">
                      <a:pos x="40" y="81"/>
                    </a:cxn>
                    <a:cxn ang="0">
                      <a:pos x="0" y="70"/>
                    </a:cxn>
                    <a:cxn ang="0">
                      <a:pos x="5" y="51"/>
                    </a:cxn>
                    <a:cxn ang="0">
                      <a:pos x="45" y="61"/>
                    </a:cxn>
                    <a:cxn ang="0">
                      <a:pos x="49" y="46"/>
                    </a:cxn>
                    <a:cxn ang="0">
                      <a:pos x="56" y="28"/>
                    </a:cxn>
                    <a:cxn ang="0">
                      <a:pos x="64" y="14"/>
                    </a:cxn>
                    <a:cxn ang="0">
                      <a:pos x="75" y="5"/>
                    </a:cxn>
                    <a:cxn ang="0">
                      <a:pos x="87" y="0"/>
                    </a:cxn>
                  </a:cxnLst>
                  <a:rect l="0" t="0" r="r" b="b"/>
                  <a:pathLst>
                    <a:path w="162" h="208">
                      <a:moveTo>
                        <a:pt x="87" y="0"/>
                      </a:moveTo>
                      <a:lnTo>
                        <a:pt x="105" y="0"/>
                      </a:lnTo>
                      <a:lnTo>
                        <a:pt x="124" y="4"/>
                      </a:lnTo>
                      <a:lnTo>
                        <a:pt x="145" y="11"/>
                      </a:lnTo>
                      <a:lnTo>
                        <a:pt x="162" y="19"/>
                      </a:lnTo>
                      <a:lnTo>
                        <a:pt x="157" y="40"/>
                      </a:lnTo>
                      <a:lnTo>
                        <a:pt x="139" y="30"/>
                      </a:lnTo>
                      <a:lnTo>
                        <a:pt x="120" y="25"/>
                      </a:lnTo>
                      <a:lnTo>
                        <a:pt x="103" y="21"/>
                      </a:lnTo>
                      <a:lnTo>
                        <a:pt x="91" y="25"/>
                      </a:lnTo>
                      <a:lnTo>
                        <a:pt x="85" y="28"/>
                      </a:lnTo>
                      <a:lnTo>
                        <a:pt x="82" y="33"/>
                      </a:lnTo>
                      <a:lnTo>
                        <a:pt x="78" y="40"/>
                      </a:lnTo>
                      <a:lnTo>
                        <a:pt x="75" y="49"/>
                      </a:lnTo>
                      <a:lnTo>
                        <a:pt x="71" y="67"/>
                      </a:lnTo>
                      <a:lnTo>
                        <a:pt x="139" y="84"/>
                      </a:lnTo>
                      <a:lnTo>
                        <a:pt x="136" y="105"/>
                      </a:lnTo>
                      <a:lnTo>
                        <a:pt x="66" y="88"/>
                      </a:lnTo>
                      <a:lnTo>
                        <a:pt x="35" y="208"/>
                      </a:lnTo>
                      <a:lnTo>
                        <a:pt x="8" y="203"/>
                      </a:lnTo>
                      <a:lnTo>
                        <a:pt x="40" y="81"/>
                      </a:lnTo>
                      <a:lnTo>
                        <a:pt x="0" y="70"/>
                      </a:lnTo>
                      <a:lnTo>
                        <a:pt x="5" y="51"/>
                      </a:lnTo>
                      <a:lnTo>
                        <a:pt x="45" y="61"/>
                      </a:lnTo>
                      <a:lnTo>
                        <a:pt x="49" y="46"/>
                      </a:lnTo>
                      <a:lnTo>
                        <a:pt x="56" y="28"/>
                      </a:lnTo>
                      <a:lnTo>
                        <a:pt x="64" y="14"/>
                      </a:lnTo>
                      <a:lnTo>
                        <a:pt x="75" y="5"/>
                      </a:lnTo>
                      <a:lnTo>
                        <a:pt x="8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09" name="Freeform 19"/>
                <p:cNvSpPr>
                  <a:spLocks/>
                </p:cNvSpPr>
                <p:nvPr/>
              </p:nvSpPr>
              <p:spPr bwMode="auto">
                <a:xfrm>
                  <a:off x="3595" y="1097"/>
                  <a:ext cx="131" cy="196"/>
                </a:xfrm>
                <a:custGeom>
                  <a:avLst/>
                  <a:gdLst/>
                  <a:ahLst/>
                  <a:cxnLst>
                    <a:cxn ang="0">
                      <a:pos x="49" y="0"/>
                    </a:cxn>
                    <a:cxn ang="0">
                      <a:pos x="75" y="7"/>
                    </a:cxn>
                    <a:cxn ang="0">
                      <a:pos x="68" y="39"/>
                    </a:cxn>
                    <a:cxn ang="0">
                      <a:pos x="131" y="54"/>
                    </a:cxn>
                    <a:cxn ang="0">
                      <a:pos x="128" y="74"/>
                    </a:cxn>
                    <a:cxn ang="0">
                      <a:pos x="63" y="58"/>
                    </a:cxn>
                    <a:cxn ang="0">
                      <a:pos x="44" y="131"/>
                    </a:cxn>
                    <a:cxn ang="0">
                      <a:pos x="42" y="140"/>
                    </a:cxn>
                    <a:cxn ang="0">
                      <a:pos x="40" y="145"/>
                    </a:cxn>
                    <a:cxn ang="0">
                      <a:pos x="40" y="149"/>
                    </a:cxn>
                    <a:cxn ang="0">
                      <a:pos x="42" y="154"/>
                    </a:cxn>
                    <a:cxn ang="0">
                      <a:pos x="46" y="159"/>
                    </a:cxn>
                    <a:cxn ang="0">
                      <a:pos x="51" y="165"/>
                    </a:cxn>
                    <a:cxn ang="0">
                      <a:pos x="60" y="168"/>
                    </a:cxn>
                    <a:cxn ang="0">
                      <a:pos x="70" y="172"/>
                    </a:cxn>
                    <a:cxn ang="0">
                      <a:pos x="103" y="177"/>
                    </a:cxn>
                    <a:cxn ang="0">
                      <a:pos x="100" y="196"/>
                    </a:cxn>
                    <a:cxn ang="0">
                      <a:pos x="60" y="191"/>
                    </a:cxn>
                    <a:cxn ang="0">
                      <a:pos x="40" y="184"/>
                    </a:cxn>
                    <a:cxn ang="0">
                      <a:pos x="28" y="177"/>
                    </a:cxn>
                    <a:cxn ang="0">
                      <a:pos x="19" y="168"/>
                    </a:cxn>
                    <a:cxn ang="0">
                      <a:pos x="16" y="156"/>
                    </a:cxn>
                    <a:cxn ang="0">
                      <a:pos x="16" y="140"/>
                    </a:cxn>
                    <a:cxn ang="0">
                      <a:pos x="19" y="121"/>
                    </a:cxn>
                    <a:cxn ang="0">
                      <a:pos x="37" y="51"/>
                    </a:cxn>
                    <a:cxn ang="0">
                      <a:pos x="0" y="42"/>
                    </a:cxn>
                    <a:cxn ang="0">
                      <a:pos x="5" y="21"/>
                    </a:cxn>
                    <a:cxn ang="0">
                      <a:pos x="42" y="32"/>
                    </a:cxn>
                    <a:cxn ang="0">
                      <a:pos x="49" y="0"/>
                    </a:cxn>
                  </a:cxnLst>
                  <a:rect l="0" t="0" r="r" b="b"/>
                  <a:pathLst>
                    <a:path w="131" h="196">
                      <a:moveTo>
                        <a:pt x="49" y="0"/>
                      </a:moveTo>
                      <a:lnTo>
                        <a:pt x="75" y="7"/>
                      </a:lnTo>
                      <a:lnTo>
                        <a:pt x="68" y="39"/>
                      </a:lnTo>
                      <a:lnTo>
                        <a:pt x="131" y="54"/>
                      </a:lnTo>
                      <a:lnTo>
                        <a:pt x="128" y="74"/>
                      </a:lnTo>
                      <a:lnTo>
                        <a:pt x="63" y="58"/>
                      </a:lnTo>
                      <a:lnTo>
                        <a:pt x="44" y="131"/>
                      </a:lnTo>
                      <a:lnTo>
                        <a:pt x="42" y="140"/>
                      </a:lnTo>
                      <a:lnTo>
                        <a:pt x="40" y="145"/>
                      </a:lnTo>
                      <a:lnTo>
                        <a:pt x="40" y="149"/>
                      </a:lnTo>
                      <a:lnTo>
                        <a:pt x="42" y="154"/>
                      </a:lnTo>
                      <a:lnTo>
                        <a:pt x="46" y="159"/>
                      </a:lnTo>
                      <a:lnTo>
                        <a:pt x="51" y="165"/>
                      </a:lnTo>
                      <a:lnTo>
                        <a:pt x="60" y="168"/>
                      </a:lnTo>
                      <a:lnTo>
                        <a:pt x="70" y="172"/>
                      </a:lnTo>
                      <a:lnTo>
                        <a:pt x="103" y="177"/>
                      </a:lnTo>
                      <a:lnTo>
                        <a:pt x="100" y="196"/>
                      </a:lnTo>
                      <a:lnTo>
                        <a:pt x="60" y="191"/>
                      </a:lnTo>
                      <a:lnTo>
                        <a:pt x="40" y="184"/>
                      </a:lnTo>
                      <a:lnTo>
                        <a:pt x="28" y="177"/>
                      </a:lnTo>
                      <a:lnTo>
                        <a:pt x="19" y="168"/>
                      </a:lnTo>
                      <a:lnTo>
                        <a:pt x="16" y="156"/>
                      </a:lnTo>
                      <a:lnTo>
                        <a:pt x="16" y="140"/>
                      </a:lnTo>
                      <a:lnTo>
                        <a:pt x="19" y="121"/>
                      </a:lnTo>
                      <a:lnTo>
                        <a:pt x="37" y="51"/>
                      </a:lnTo>
                      <a:lnTo>
                        <a:pt x="0" y="42"/>
                      </a:lnTo>
                      <a:lnTo>
                        <a:pt x="5" y="21"/>
                      </a:lnTo>
                      <a:lnTo>
                        <a:pt x="42" y="32"/>
                      </a:lnTo>
                      <a:lnTo>
                        <a:pt x="4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10" name="Freeform 20"/>
                <p:cNvSpPr>
                  <a:spLocks/>
                </p:cNvSpPr>
                <p:nvPr/>
              </p:nvSpPr>
              <p:spPr bwMode="auto">
                <a:xfrm>
                  <a:off x="3024" y="2849"/>
                  <a:ext cx="987" cy="892"/>
                </a:xfrm>
                <a:custGeom>
                  <a:avLst/>
                  <a:gdLst/>
                  <a:ahLst/>
                  <a:cxnLst>
                    <a:cxn ang="0">
                      <a:pos x="278" y="0"/>
                    </a:cxn>
                    <a:cxn ang="0">
                      <a:pos x="341" y="0"/>
                    </a:cxn>
                    <a:cxn ang="0">
                      <a:pos x="405" y="5"/>
                    </a:cxn>
                    <a:cxn ang="0">
                      <a:pos x="470" y="12"/>
                    </a:cxn>
                    <a:cxn ang="0">
                      <a:pos x="538" y="22"/>
                    </a:cxn>
                    <a:cxn ang="0">
                      <a:pos x="604" y="36"/>
                    </a:cxn>
                    <a:cxn ang="0">
                      <a:pos x="669" y="50"/>
                    </a:cxn>
                    <a:cxn ang="0">
                      <a:pos x="734" y="66"/>
                    </a:cxn>
                    <a:cxn ang="0">
                      <a:pos x="793" y="82"/>
                    </a:cxn>
                    <a:cxn ang="0">
                      <a:pos x="851" y="99"/>
                    </a:cxn>
                    <a:cxn ang="0">
                      <a:pos x="901" y="117"/>
                    </a:cxn>
                    <a:cxn ang="0">
                      <a:pos x="948" y="134"/>
                    </a:cxn>
                    <a:cxn ang="0">
                      <a:pos x="987" y="150"/>
                    </a:cxn>
                    <a:cxn ang="0">
                      <a:pos x="983" y="241"/>
                    </a:cxn>
                    <a:cxn ang="0">
                      <a:pos x="974" y="334"/>
                    </a:cxn>
                    <a:cxn ang="0">
                      <a:pos x="959" y="432"/>
                    </a:cxn>
                    <a:cxn ang="0">
                      <a:pos x="938" y="528"/>
                    </a:cxn>
                    <a:cxn ang="0">
                      <a:pos x="915" y="624"/>
                    </a:cxn>
                    <a:cxn ang="0">
                      <a:pos x="887" y="719"/>
                    </a:cxn>
                    <a:cxn ang="0">
                      <a:pos x="857" y="808"/>
                    </a:cxn>
                    <a:cxn ang="0">
                      <a:pos x="826" y="892"/>
                    </a:cxn>
                    <a:cxn ang="0">
                      <a:pos x="709" y="868"/>
                    </a:cxn>
                    <a:cxn ang="0">
                      <a:pos x="592" y="834"/>
                    </a:cxn>
                    <a:cxn ang="0">
                      <a:pos x="475" y="796"/>
                    </a:cxn>
                    <a:cxn ang="0">
                      <a:pos x="358" y="756"/>
                    </a:cxn>
                    <a:cxn ang="0">
                      <a:pos x="239" y="717"/>
                    </a:cxn>
                    <a:cxn ang="0">
                      <a:pos x="121" y="684"/>
                    </a:cxn>
                    <a:cxn ang="0">
                      <a:pos x="0" y="658"/>
                    </a:cxn>
                    <a:cxn ang="0">
                      <a:pos x="19" y="589"/>
                    </a:cxn>
                    <a:cxn ang="0">
                      <a:pos x="65" y="453"/>
                    </a:cxn>
                    <a:cxn ang="0">
                      <a:pos x="84" y="381"/>
                    </a:cxn>
                    <a:cxn ang="0">
                      <a:pos x="94" y="309"/>
                    </a:cxn>
                    <a:cxn ang="0">
                      <a:pos x="96" y="276"/>
                    </a:cxn>
                    <a:cxn ang="0">
                      <a:pos x="96" y="203"/>
                    </a:cxn>
                    <a:cxn ang="0">
                      <a:pos x="94" y="168"/>
                    </a:cxn>
                    <a:cxn ang="0">
                      <a:pos x="96" y="141"/>
                    </a:cxn>
                    <a:cxn ang="0">
                      <a:pos x="93" y="129"/>
                    </a:cxn>
                    <a:cxn ang="0">
                      <a:pos x="82" y="66"/>
                    </a:cxn>
                    <a:cxn ang="0">
                      <a:pos x="75" y="36"/>
                    </a:cxn>
                    <a:cxn ang="0">
                      <a:pos x="117" y="19"/>
                    </a:cxn>
                    <a:cxn ang="0">
                      <a:pos x="166" y="8"/>
                    </a:cxn>
                    <a:cxn ang="0">
                      <a:pos x="220" y="1"/>
                    </a:cxn>
                    <a:cxn ang="0">
                      <a:pos x="278" y="0"/>
                    </a:cxn>
                  </a:cxnLst>
                  <a:rect l="0" t="0" r="r" b="b"/>
                  <a:pathLst>
                    <a:path w="987" h="892">
                      <a:moveTo>
                        <a:pt x="278" y="0"/>
                      </a:moveTo>
                      <a:lnTo>
                        <a:pt x="341" y="0"/>
                      </a:lnTo>
                      <a:lnTo>
                        <a:pt x="405" y="5"/>
                      </a:lnTo>
                      <a:lnTo>
                        <a:pt x="470" y="12"/>
                      </a:lnTo>
                      <a:lnTo>
                        <a:pt x="538" y="22"/>
                      </a:lnTo>
                      <a:lnTo>
                        <a:pt x="604" y="36"/>
                      </a:lnTo>
                      <a:lnTo>
                        <a:pt x="669" y="50"/>
                      </a:lnTo>
                      <a:lnTo>
                        <a:pt x="734" y="66"/>
                      </a:lnTo>
                      <a:lnTo>
                        <a:pt x="793" y="82"/>
                      </a:lnTo>
                      <a:lnTo>
                        <a:pt x="851" y="99"/>
                      </a:lnTo>
                      <a:lnTo>
                        <a:pt x="901" y="117"/>
                      </a:lnTo>
                      <a:lnTo>
                        <a:pt x="948" y="134"/>
                      </a:lnTo>
                      <a:lnTo>
                        <a:pt x="987" y="150"/>
                      </a:lnTo>
                      <a:lnTo>
                        <a:pt x="983" y="241"/>
                      </a:lnTo>
                      <a:lnTo>
                        <a:pt x="974" y="334"/>
                      </a:lnTo>
                      <a:lnTo>
                        <a:pt x="959" y="432"/>
                      </a:lnTo>
                      <a:lnTo>
                        <a:pt x="938" y="528"/>
                      </a:lnTo>
                      <a:lnTo>
                        <a:pt x="915" y="624"/>
                      </a:lnTo>
                      <a:lnTo>
                        <a:pt x="887" y="719"/>
                      </a:lnTo>
                      <a:lnTo>
                        <a:pt x="857" y="808"/>
                      </a:lnTo>
                      <a:lnTo>
                        <a:pt x="826" y="892"/>
                      </a:lnTo>
                      <a:lnTo>
                        <a:pt x="709" y="868"/>
                      </a:lnTo>
                      <a:lnTo>
                        <a:pt x="592" y="834"/>
                      </a:lnTo>
                      <a:lnTo>
                        <a:pt x="475" y="796"/>
                      </a:lnTo>
                      <a:lnTo>
                        <a:pt x="358" y="756"/>
                      </a:lnTo>
                      <a:lnTo>
                        <a:pt x="239" y="717"/>
                      </a:lnTo>
                      <a:lnTo>
                        <a:pt x="121" y="684"/>
                      </a:lnTo>
                      <a:lnTo>
                        <a:pt x="0" y="658"/>
                      </a:lnTo>
                      <a:lnTo>
                        <a:pt x="19" y="589"/>
                      </a:lnTo>
                      <a:lnTo>
                        <a:pt x="65" y="453"/>
                      </a:lnTo>
                      <a:lnTo>
                        <a:pt x="84" y="381"/>
                      </a:lnTo>
                      <a:lnTo>
                        <a:pt x="94" y="309"/>
                      </a:lnTo>
                      <a:lnTo>
                        <a:pt x="96" y="276"/>
                      </a:lnTo>
                      <a:lnTo>
                        <a:pt x="96" y="203"/>
                      </a:lnTo>
                      <a:lnTo>
                        <a:pt x="94" y="168"/>
                      </a:lnTo>
                      <a:lnTo>
                        <a:pt x="96" y="141"/>
                      </a:lnTo>
                      <a:lnTo>
                        <a:pt x="93" y="129"/>
                      </a:lnTo>
                      <a:lnTo>
                        <a:pt x="82" y="66"/>
                      </a:lnTo>
                      <a:lnTo>
                        <a:pt x="75" y="36"/>
                      </a:lnTo>
                      <a:lnTo>
                        <a:pt x="117" y="19"/>
                      </a:lnTo>
                      <a:lnTo>
                        <a:pt x="166" y="8"/>
                      </a:lnTo>
                      <a:lnTo>
                        <a:pt x="220" y="1"/>
                      </a:lnTo>
                      <a:lnTo>
                        <a:pt x="278"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11" name="Freeform 21"/>
                <p:cNvSpPr>
                  <a:spLocks noEditPoints="1"/>
                </p:cNvSpPr>
                <p:nvPr/>
              </p:nvSpPr>
              <p:spPr bwMode="auto">
                <a:xfrm>
                  <a:off x="3001" y="2822"/>
                  <a:ext cx="1032" cy="942"/>
                </a:xfrm>
                <a:custGeom>
                  <a:avLst/>
                  <a:gdLst/>
                  <a:ahLst/>
                  <a:cxnLst>
                    <a:cxn ang="0">
                      <a:pos x="219" y="53"/>
                    </a:cxn>
                    <a:cxn ang="0">
                      <a:pos x="124" y="79"/>
                    </a:cxn>
                    <a:cxn ang="0">
                      <a:pos x="133" y="109"/>
                    </a:cxn>
                    <a:cxn ang="0">
                      <a:pos x="149" y="123"/>
                    </a:cxn>
                    <a:cxn ang="0">
                      <a:pos x="145" y="165"/>
                    </a:cxn>
                    <a:cxn ang="0">
                      <a:pos x="149" y="188"/>
                    </a:cxn>
                    <a:cxn ang="0">
                      <a:pos x="142" y="202"/>
                    </a:cxn>
                    <a:cxn ang="0">
                      <a:pos x="144" y="277"/>
                    </a:cxn>
                    <a:cxn ang="0">
                      <a:pos x="131" y="408"/>
                    </a:cxn>
                    <a:cxn ang="0">
                      <a:pos x="67" y="620"/>
                    </a:cxn>
                    <a:cxn ang="0">
                      <a:pos x="151" y="688"/>
                    </a:cxn>
                    <a:cxn ang="0">
                      <a:pos x="385" y="760"/>
                    </a:cxn>
                    <a:cxn ang="0">
                      <a:pos x="619" y="837"/>
                    </a:cxn>
                    <a:cxn ang="0">
                      <a:pos x="833" y="893"/>
                    </a:cxn>
                    <a:cxn ang="0">
                      <a:pos x="907" y="676"/>
                    </a:cxn>
                    <a:cxn ang="0">
                      <a:pos x="964" y="427"/>
                    </a:cxn>
                    <a:cxn ang="0">
                      <a:pos x="985" y="191"/>
                    </a:cxn>
                    <a:cxn ang="0">
                      <a:pos x="786" y="123"/>
                    </a:cxn>
                    <a:cxn ang="0">
                      <a:pos x="566" y="76"/>
                    </a:cxn>
                    <a:cxn ang="0">
                      <a:pos x="454" y="56"/>
                    </a:cxn>
                    <a:cxn ang="0">
                      <a:pos x="336" y="46"/>
                    </a:cxn>
                    <a:cxn ang="0">
                      <a:pos x="318" y="0"/>
                    </a:cxn>
                    <a:cxn ang="0">
                      <a:pos x="439" y="7"/>
                    </a:cxn>
                    <a:cxn ang="0">
                      <a:pos x="554" y="25"/>
                    </a:cxn>
                    <a:cxn ang="0">
                      <a:pos x="744" y="63"/>
                    </a:cxn>
                    <a:cxn ang="0">
                      <a:pos x="931" y="119"/>
                    </a:cxn>
                    <a:cxn ang="0">
                      <a:pos x="1025" y="160"/>
                    </a:cxn>
                    <a:cxn ang="0">
                      <a:pos x="1031" y="168"/>
                    </a:cxn>
                    <a:cxn ang="0">
                      <a:pos x="1032" y="177"/>
                    </a:cxn>
                    <a:cxn ang="0">
                      <a:pos x="1010" y="433"/>
                    </a:cxn>
                    <a:cxn ang="0">
                      <a:pos x="954" y="683"/>
                    </a:cxn>
                    <a:cxn ang="0">
                      <a:pos x="872" y="926"/>
                    </a:cxn>
                    <a:cxn ang="0">
                      <a:pos x="856" y="942"/>
                    </a:cxn>
                    <a:cxn ang="0">
                      <a:pos x="723" y="916"/>
                    </a:cxn>
                    <a:cxn ang="0">
                      <a:pos x="489" y="844"/>
                    </a:cxn>
                    <a:cxn ang="0">
                      <a:pos x="255" y="767"/>
                    </a:cxn>
                    <a:cxn ang="0">
                      <a:pos x="18" y="707"/>
                    </a:cxn>
                    <a:cxn ang="0">
                      <a:pos x="4" y="697"/>
                    </a:cxn>
                    <a:cxn ang="0">
                      <a:pos x="0" y="679"/>
                    </a:cxn>
                    <a:cxn ang="0">
                      <a:pos x="46" y="538"/>
                    </a:cxn>
                    <a:cxn ang="0">
                      <a:pos x="86" y="396"/>
                    </a:cxn>
                    <a:cxn ang="0">
                      <a:pos x="97" y="245"/>
                    </a:cxn>
                    <a:cxn ang="0">
                      <a:pos x="97" y="167"/>
                    </a:cxn>
                    <a:cxn ang="0">
                      <a:pos x="84" y="114"/>
                    </a:cxn>
                    <a:cxn ang="0">
                      <a:pos x="76" y="58"/>
                    </a:cxn>
                    <a:cxn ang="0">
                      <a:pos x="81" y="48"/>
                    </a:cxn>
                    <a:cxn ang="0">
                      <a:pos x="140" y="23"/>
                    </a:cxn>
                    <a:cxn ang="0">
                      <a:pos x="257" y="2"/>
                    </a:cxn>
                  </a:cxnLst>
                  <a:rect l="0" t="0" r="r" b="b"/>
                  <a:pathLst>
                    <a:path w="1032" h="942">
                      <a:moveTo>
                        <a:pt x="276" y="46"/>
                      </a:moveTo>
                      <a:lnTo>
                        <a:pt x="219" y="53"/>
                      </a:lnTo>
                      <a:lnTo>
                        <a:pt x="163" y="65"/>
                      </a:lnTo>
                      <a:lnTo>
                        <a:pt x="124" y="79"/>
                      </a:lnTo>
                      <a:lnTo>
                        <a:pt x="130" y="109"/>
                      </a:lnTo>
                      <a:lnTo>
                        <a:pt x="133" y="109"/>
                      </a:lnTo>
                      <a:lnTo>
                        <a:pt x="144" y="114"/>
                      </a:lnTo>
                      <a:lnTo>
                        <a:pt x="149" y="123"/>
                      </a:lnTo>
                      <a:lnTo>
                        <a:pt x="149" y="137"/>
                      </a:lnTo>
                      <a:lnTo>
                        <a:pt x="145" y="165"/>
                      </a:lnTo>
                      <a:lnTo>
                        <a:pt x="147" y="174"/>
                      </a:lnTo>
                      <a:lnTo>
                        <a:pt x="149" y="188"/>
                      </a:lnTo>
                      <a:lnTo>
                        <a:pt x="145" y="198"/>
                      </a:lnTo>
                      <a:lnTo>
                        <a:pt x="142" y="202"/>
                      </a:lnTo>
                      <a:lnTo>
                        <a:pt x="142" y="242"/>
                      </a:lnTo>
                      <a:lnTo>
                        <a:pt x="144" y="277"/>
                      </a:lnTo>
                      <a:lnTo>
                        <a:pt x="140" y="343"/>
                      </a:lnTo>
                      <a:lnTo>
                        <a:pt x="131" y="408"/>
                      </a:lnTo>
                      <a:lnTo>
                        <a:pt x="112" y="480"/>
                      </a:lnTo>
                      <a:lnTo>
                        <a:pt x="67" y="620"/>
                      </a:lnTo>
                      <a:lnTo>
                        <a:pt x="53" y="667"/>
                      </a:lnTo>
                      <a:lnTo>
                        <a:pt x="151" y="688"/>
                      </a:lnTo>
                      <a:lnTo>
                        <a:pt x="268" y="721"/>
                      </a:lnTo>
                      <a:lnTo>
                        <a:pt x="385" y="760"/>
                      </a:lnTo>
                      <a:lnTo>
                        <a:pt x="502" y="800"/>
                      </a:lnTo>
                      <a:lnTo>
                        <a:pt x="619" y="837"/>
                      </a:lnTo>
                      <a:lnTo>
                        <a:pt x="736" y="872"/>
                      </a:lnTo>
                      <a:lnTo>
                        <a:pt x="833" y="893"/>
                      </a:lnTo>
                      <a:lnTo>
                        <a:pt x="870" y="797"/>
                      </a:lnTo>
                      <a:lnTo>
                        <a:pt x="907" y="676"/>
                      </a:lnTo>
                      <a:lnTo>
                        <a:pt x="940" y="552"/>
                      </a:lnTo>
                      <a:lnTo>
                        <a:pt x="964" y="427"/>
                      </a:lnTo>
                      <a:lnTo>
                        <a:pt x="980" y="303"/>
                      </a:lnTo>
                      <a:lnTo>
                        <a:pt x="985" y="191"/>
                      </a:lnTo>
                      <a:lnTo>
                        <a:pt x="893" y="156"/>
                      </a:lnTo>
                      <a:lnTo>
                        <a:pt x="786" y="123"/>
                      </a:lnTo>
                      <a:lnTo>
                        <a:pt x="676" y="97"/>
                      </a:lnTo>
                      <a:lnTo>
                        <a:pt x="566" y="76"/>
                      </a:lnTo>
                      <a:lnTo>
                        <a:pt x="512" y="65"/>
                      </a:lnTo>
                      <a:lnTo>
                        <a:pt x="454" y="56"/>
                      </a:lnTo>
                      <a:lnTo>
                        <a:pt x="397" y="49"/>
                      </a:lnTo>
                      <a:lnTo>
                        <a:pt x="336" y="46"/>
                      </a:lnTo>
                      <a:lnTo>
                        <a:pt x="276" y="46"/>
                      </a:lnTo>
                      <a:close/>
                      <a:moveTo>
                        <a:pt x="318" y="0"/>
                      </a:moveTo>
                      <a:lnTo>
                        <a:pt x="379" y="2"/>
                      </a:lnTo>
                      <a:lnTo>
                        <a:pt x="439" y="7"/>
                      </a:lnTo>
                      <a:lnTo>
                        <a:pt x="498" y="16"/>
                      </a:lnTo>
                      <a:lnTo>
                        <a:pt x="554" y="25"/>
                      </a:lnTo>
                      <a:lnTo>
                        <a:pt x="650" y="42"/>
                      </a:lnTo>
                      <a:lnTo>
                        <a:pt x="744" y="63"/>
                      </a:lnTo>
                      <a:lnTo>
                        <a:pt x="839" y="90"/>
                      </a:lnTo>
                      <a:lnTo>
                        <a:pt x="931" y="119"/>
                      </a:lnTo>
                      <a:lnTo>
                        <a:pt x="1020" y="156"/>
                      </a:lnTo>
                      <a:lnTo>
                        <a:pt x="1025" y="160"/>
                      </a:lnTo>
                      <a:lnTo>
                        <a:pt x="1029" y="163"/>
                      </a:lnTo>
                      <a:lnTo>
                        <a:pt x="1031" y="168"/>
                      </a:lnTo>
                      <a:lnTo>
                        <a:pt x="1032" y="172"/>
                      </a:lnTo>
                      <a:lnTo>
                        <a:pt x="1032" y="177"/>
                      </a:lnTo>
                      <a:lnTo>
                        <a:pt x="1027" y="305"/>
                      </a:lnTo>
                      <a:lnTo>
                        <a:pt x="1010" y="433"/>
                      </a:lnTo>
                      <a:lnTo>
                        <a:pt x="987" y="559"/>
                      </a:lnTo>
                      <a:lnTo>
                        <a:pt x="954" y="683"/>
                      </a:lnTo>
                      <a:lnTo>
                        <a:pt x="915" y="807"/>
                      </a:lnTo>
                      <a:lnTo>
                        <a:pt x="872" y="926"/>
                      </a:lnTo>
                      <a:lnTo>
                        <a:pt x="865" y="937"/>
                      </a:lnTo>
                      <a:lnTo>
                        <a:pt x="856" y="942"/>
                      </a:lnTo>
                      <a:lnTo>
                        <a:pt x="844" y="942"/>
                      </a:lnTo>
                      <a:lnTo>
                        <a:pt x="723" y="916"/>
                      </a:lnTo>
                      <a:lnTo>
                        <a:pt x="606" y="882"/>
                      </a:lnTo>
                      <a:lnTo>
                        <a:pt x="489" y="844"/>
                      </a:lnTo>
                      <a:lnTo>
                        <a:pt x="372" y="804"/>
                      </a:lnTo>
                      <a:lnTo>
                        <a:pt x="255" y="767"/>
                      </a:lnTo>
                      <a:lnTo>
                        <a:pt x="138" y="734"/>
                      </a:lnTo>
                      <a:lnTo>
                        <a:pt x="18" y="707"/>
                      </a:lnTo>
                      <a:lnTo>
                        <a:pt x="9" y="704"/>
                      </a:lnTo>
                      <a:lnTo>
                        <a:pt x="4" y="697"/>
                      </a:lnTo>
                      <a:lnTo>
                        <a:pt x="0" y="688"/>
                      </a:lnTo>
                      <a:lnTo>
                        <a:pt x="0" y="679"/>
                      </a:lnTo>
                      <a:lnTo>
                        <a:pt x="21" y="608"/>
                      </a:lnTo>
                      <a:lnTo>
                        <a:pt x="46" y="538"/>
                      </a:lnTo>
                      <a:lnTo>
                        <a:pt x="69" y="468"/>
                      </a:lnTo>
                      <a:lnTo>
                        <a:pt x="86" y="396"/>
                      </a:lnTo>
                      <a:lnTo>
                        <a:pt x="95" y="321"/>
                      </a:lnTo>
                      <a:lnTo>
                        <a:pt x="97" y="245"/>
                      </a:lnTo>
                      <a:lnTo>
                        <a:pt x="95" y="205"/>
                      </a:lnTo>
                      <a:lnTo>
                        <a:pt x="97" y="167"/>
                      </a:lnTo>
                      <a:lnTo>
                        <a:pt x="93" y="156"/>
                      </a:lnTo>
                      <a:lnTo>
                        <a:pt x="84" y="114"/>
                      </a:lnTo>
                      <a:lnTo>
                        <a:pt x="76" y="70"/>
                      </a:lnTo>
                      <a:lnTo>
                        <a:pt x="76" y="58"/>
                      </a:lnTo>
                      <a:lnTo>
                        <a:pt x="77" y="51"/>
                      </a:lnTo>
                      <a:lnTo>
                        <a:pt x="81" y="48"/>
                      </a:lnTo>
                      <a:lnTo>
                        <a:pt x="86" y="44"/>
                      </a:lnTo>
                      <a:lnTo>
                        <a:pt x="140" y="23"/>
                      </a:lnTo>
                      <a:lnTo>
                        <a:pt x="198" y="9"/>
                      </a:lnTo>
                      <a:lnTo>
                        <a:pt x="257" y="2"/>
                      </a:lnTo>
                      <a:lnTo>
                        <a:pt x="3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12" name="Freeform 22"/>
                <p:cNvSpPr>
                  <a:spLocks/>
                </p:cNvSpPr>
                <p:nvPr/>
              </p:nvSpPr>
              <p:spPr bwMode="auto">
                <a:xfrm>
                  <a:off x="3454" y="2915"/>
                  <a:ext cx="199" cy="271"/>
                </a:xfrm>
                <a:custGeom>
                  <a:avLst/>
                  <a:gdLst/>
                  <a:ahLst/>
                  <a:cxnLst>
                    <a:cxn ang="0">
                      <a:pos x="35" y="0"/>
                    </a:cxn>
                    <a:cxn ang="0">
                      <a:pos x="54" y="0"/>
                    </a:cxn>
                    <a:cxn ang="0">
                      <a:pos x="77" y="9"/>
                    </a:cxn>
                    <a:cxn ang="0">
                      <a:pos x="96" y="21"/>
                    </a:cxn>
                    <a:cxn ang="0">
                      <a:pos x="115" y="44"/>
                    </a:cxn>
                    <a:cxn ang="0">
                      <a:pos x="132" y="74"/>
                    </a:cxn>
                    <a:cxn ang="0">
                      <a:pos x="148" y="109"/>
                    </a:cxn>
                    <a:cxn ang="0">
                      <a:pos x="164" y="145"/>
                    </a:cxn>
                    <a:cxn ang="0">
                      <a:pos x="176" y="182"/>
                    </a:cxn>
                    <a:cxn ang="0">
                      <a:pos x="187" y="217"/>
                    </a:cxn>
                    <a:cxn ang="0">
                      <a:pos x="194" y="249"/>
                    </a:cxn>
                    <a:cxn ang="0">
                      <a:pos x="199" y="271"/>
                    </a:cxn>
                    <a:cxn ang="0">
                      <a:pos x="148" y="221"/>
                    </a:cxn>
                    <a:cxn ang="0">
                      <a:pos x="110" y="179"/>
                    </a:cxn>
                    <a:cxn ang="0">
                      <a:pos x="90" y="161"/>
                    </a:cxn>
                    <a:cxn ang="0">
                      <a:pos x="77" y="144"/>
                    </a:cxn>
                    <a:cxn ang="0">
                      <a:pos x="64" y="130"/>
                    </a:cxn>
                    <a:cxn ang="0">
                      <a:pos x="59" y="121"/>
                    </a:cxn>
                    <a:cxn ang="0">
                      <a:pos x="21" y="121"/>
                    </a:cxn>
                    <a:cxn ang="0">
                      <a:pos x="10" y="102"/>
                    </a:cxn>
                    <a:cxn ang="0">
                      <a:pos x="5" y="81"/>
                    </a:cxn>
                    <a:cxn ang="0">
                      <a:pos x="1" y="61"/>
                    </a:cxn>
                    <a:cxn ang="0">
                      <a:pos x="0" y="42"/>
                    </a:cxn>
                    <a:cxn ang="0">
                      <a:pos x="3" y="26"/>
                    </a:cxn>
                    <a:cxn ang="0">
                      <a:pos x="10" y="12"/>
                    </a:cxn>
                    <a:cxn ang="0">
                      <a:pos x="21" y="4"/>
                    </a:cxn>
                    <a:cxn ang="0">
                      <a:pos x="35" y="0"/>
                    </a:cxn>
                  </a:cxnLst>
                  <a:rect l="0" t="0" r="r" b="b"/>
                  <a:pathLst>
                    <a:path w="199" h="271">
                      <a:moveTo>
                        <a:pt x="35" y="0"/>
                      </a:moveTo>
                      <a:lnTo>
                        <a:pt x="54" y="0"/>
                      </a:lnTo>
                      <a:lnTo>
                        <a:pt x="77" y="9"/>
                      </a:lnTo>
                      <a:lnTo>
                        <a:pt x="96" y="21"/>
                      </a:lnTo>
                      <a:lnTo>
                        <a:pt x="115" y="44"/>
                      </a:lnTo>
                      <a:lnTo>
                        <a:pt x="132" y="74"/>
                      </a:lnTo>
                      <a:lnTo>
                        <a:pt x="148" y="109"/>
                      </a:lnTo>
                      <a:lnTo>
                        <a:pt x="164" y="145"/>
                      </a:lnTo>
                      <a:lnTo>
                        <a:pt x="176" y="182"/>
                      </a:lnTo>
                      <a:lnTo>
                        <a:pt x="187" y="217"/>
                      </a:lnTo>
                      <a:lnTo>
                        <a:pt x="194" y="249"/>
                      </a:lnTo>
                      <a:lnTo>
                        <a:pt x="199" y="271"/>
                      </a:lnTo>
                      <a:lnTo>
                        <a:pt x="148" y="221"/>
                      </a:lnTo>
                      <a:lnTo>
                        <a:pt x="110" y="179"/>
                      </a:lnTo>
                      <a:lnTo>
                        <a:pt x="90" y="161"/>
                      </a:lnTo>
                      <a:lnTo>
                        <a:pt x="77" y="144"/>
                      </a:lnTo>
                      <a:lnTo>
                        <a:pt x="64" y="130"/>
                      </a:lnTo>
                      <a:lnTo>
                        <a:pt x="59" y="121"/>
                      </a:lnTo>
                      <a:lnTo>
                        <a:pt x="21" y="121"/>
                      </a:lnTo>
                      <a:lnTo>
                        <a:pt x="10" y="102"/>
                      </a:lnTo>
                      <a:lnTo>
                        <a:pt x="5" y="81"/>
                      </a:lnTo>
                      <a:lnTo>
                        <a:pt x="1" y="61"/>
                      </a:lnTo>
                      <a:lnTo>
                        <a:pt x="0" y="42"/>
                      </a:lnTo>
                      <a:lnTo>
                        <a:pt x="3" y="26"/>
                      </a:lnTo>
                      <a:lnTo>
                        <a:pt x="10" y="12"/>
                      </a:lnTo>
                      <a:lnTo>
                        <a:pt x="21" y="4"/>
                      </a:lnTo>
                      <a:lnTo>
                        <a:pt x="35"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13" name="Freeform 23"/>
                <p:cNvSpPr>
                  <a:spLocks noEditPoints="1"/>
                </p:cNvSpPr>
                <p:nvPr/>
              </p:nvSpPr>
              <p:spPr bwMode="auto">
                <a:xfrm>
                  <a:off x="3429" y="2891"/>
                  <a:ext cx="246" cy="320"/>
                </a:xfrm>
                <a:custGeom>
                  <a:avLst/>
                  <a:gdLst/>
                  <a:ahLst/>
                  <a:cxnLst>
                    <a:cxn ang="0">
                      <a:pos x="74" y="47"/>
                    </a:cxn>
                    <a:cxn ang="0">
                      <a:pos x="61" y="49"/>
                    </a:cxn>
                    <a:cxn ang="0">
                      <a:pos x="53" y="54"/>
                    </a:cxn>
                    <a:cxn ang="0">
                      <a:pos x="49" y="63"/>
                    </a:cxn>
                    <a:cxn ang="0">
                      <a:pos x="47" y="75"/>
                    </a:cxn>
                    <a:cxn ang="0">
                      <a:pos x="49" y="89"/>
                    </a:cxn>
                    <a:cxn ang="0">
                      <a:pos x="53" y="101"/>
                    </a:cxn>
                    <a:cxn ang="0">
                      <a:pos x="58" y="115"/>
                    </a:cxn>
                    <a:cxn ang="0">
                      <a:pos x="63" y="126"/>
                    </a:cxn>
                    <a:cxn ang="0">
                      <a:pos x="65" y="133"/>
                    </a:cxn>
                    <a:cxn ang="0">
                      <a:pos x="72" y="126"/>
                    </a:cxn>
                    <a:cxn ang="0">
                      <a:pos x="82" y="122"/>
                    </a:cxn>
                    <a:cxn ang="0">
                      <a:pos x="95" y="126"/>
                    </a:cxn>
                    <a:cxn ang="0">
                      <a:pos x="103" y="134"/>
                    </a:cxn>
                    <a:cxn ang="0">
                      <a:pos x="133" y="173"/>
                    </a:cxn>
                    <a:cxn ang="0">
                      <a:pos x="168" y="210"/>
                    </a:cxn>
                    <a:cxn ang="0">
                      <a:pos x="184" y="224"/>
                    </a:cxn>
                    <a:cxn ang="0">
                      <a:pos x="178" y="204"/>
                    </a:cxn>
                    <a:cxn ang="0">
                      <a:pos x="159" y="157"/>
                    </a:cxn>
                    <a:cxn ang="0">
                      <a:pos x="138" y="112"/>
                    </a:cxn>
                    <a:cxn ang="0">
                      <a:pos x="129" y="94"/>
                    </a:cxn>
                    <a:cxn ang="0">
                      <a:pos x="119" y="78"/>
                    </a:cxn>
                    <a:cxn ang="0">
                      <a:pos x="107" y="64"/>
                    </a:cxn>
                    <a:cxn ang="0">
                      <a:pos x="93" y="52"/>
                    </a:cxn>
                    <a:cxn ang="0">
                      <a:pos x="74" y="47"/>
                    </a:cxn>
                    <a:cxn ang="0">
                      <a:pos x="74" y="0"/>
                    </a:cxn>
                    <a:cxn ang="0">
                      <a:pos x="93" y="3"/>
                    </a:cxn>
                    <a:cxn ang="0">
                      <a:pos x="112" y="10"/>
                    </a:cxn>
                    <a:cxn ang="0">
                      <a:pos x="129" y="21"/>
                    </a:cxn>
                    <a:cxn ang="0">
                      <a:pos x="154" y="47"/>
                    </a:cxn>
                    <a:cxn ang="0">
                      <a:pos x="175" y="77"/>
                    </a:cxn>
                    <a:cxn ang="0">
                      <a:pos x="191" y="110"/>
                    </a:cxn>
                    <a:cxn ang="0">
                      <a:pos x="203" y="143"/>
                    </a:cxn>
                    <a:cxn ang="0">
                      <a:pos x="229" y="215"/>
                    </a:cxn>
                    <a:cxn ang="0">
                      <a:pos x="246" y="290"/>
                    </a:cxn>
                    <a:cxn ang="0">
                      <a:pos x="246" y="302"/>
                    </a:cxn>
                    <a:cxn ang="0">
                      <a:pos x="239" y="313"/>
                    </a:cxn>
                    <a:cxn ang="0">
                      <a:pos x="231" y="318"/>
                    </a:cxn>
                    <a:cxn ang="0">
                      <a:pos x="219" y="320"/>
                    </a:cxn>
                    <a:cxn ang="0">
                      <a:pos x="208" y="313"/>
                    </a:cxn>
                    <a:cxn ang="0">
                      <a:pos x="178" y="285"/>
                    </a:cxn>
                    <a:cxn ang="0">
                      <a:pos x="147" y="255"/>
                    </a:cxn>
                    <a:cxn ang="0">
                      <a:pos x="115" y="224"/>
                    </a:cxn>
                    <a:cxn ang="0">
                      <a:pos x="88" y="192"/>
                    </a:cxn>
                    <a:cxn ang="0">
                      <a:pos x="63" y="159"/>
                    </a:cxn>
                    <a:cxn ang="0">
                      <a:pos x="58" y="166"/>
                    </a:cxn>
                    <a:cxn ang="0">
                      <a:pos x="46" y="169"/>
                    </a:cxn>
                    <a:cxn ang="0">
                      <a:pos x="35" y="166"/>
                    </a:cxn>
                    <a:cxn ang="0">
                      <a:pos x="26" y="157"/>
                    </a:cxn>
                    <a:cxn ang="0">
                      <a:pos x="16" y="136"/>
                    </a:cxn>
                    <a:cxn ang="0">
                      <a:pos x="7" y="113"/>
                    </a:cxn>
                    <a:cxn ang="0">
                      <a:pos x="2" y="89"/>
                    </a:cxn>
                    <a:cxn ang="0">
                      <a:pos x="0" y="64"/>
                    </a:cxn>
                    <a:cxn ang="0">
                      <a:pos x="7" y="42"/>
                    </a:cxn>
                    <a:cxn ang="0">
                      <a:pos x="19" y="21"/>
                    </a:cxn>
                    <a:cxn ang="0">
                      <a:pos x="35" y="8"/>
                    </a:cxn>
                    <a:cxn ang="0">
                      <a:pos x="53" y="1"/>
                    </a:cxn>
                    <a:cxn ang="0">
                      <a:pos x="74" y="0"/>
                    </a:cxn>
                  </a:cxnLst>
                  <a:rect l="0" t="0" r="r" b="b"/>
                  <a:pathLst>
                    <a:path w="246" h="320">
                      <a:moveTo>
                        <a:pt x="74" y="47"/>
                      </a:moveTo>
                      <a:lnTo>
                        <a:pt x="61" y="49"/>
                      </a:lnTo>
                      <a:lnTo>
                        <a:pt x="53" y="54"/>
                      </a:lnTo>
                      <a:lnTo>
                        <a:pt x="49" y="63"/>
                      </a:lnTo>
                      <a:lnTo>
                        <a:pt x="47" y="75"/>
                      </a:lnTo>
                      <a:lnTo>
                        <a:pt x="49" y="89"/>
                      </a:lnTo>
                      <a:lnTo>
                        <a:pt x="53" y="101"/>
                      </a:lnTo>
                      <a:lnTo>
                        <a:pt x="58" y="115"/>
                      </a:lnTo>
                      <a:lnTo>
                        <a:pt x="63" y="126"/>
                      </a:lnTo>
                      <a:lnTo>
                        <a:pt x="65" y="133"/>
                      </a:lnTo>
                      <a:lnTo>
                        <a:pt x="72" y="126"/>
                      </a:lnTo>
                      <a:lnTo>
                        <a:pt x="82" y="122"/>
                      </a:lnTo>
                      <a:lnTo>
                        <a:pt x="95" y="126"/>
                      </a:lnTo>
                      <a:lnTo>
                        <a:pt x="103" y="134"/>
                      </a:lnTo>
                      <a:lnTo>
                        <a:pt x="133" y="173"/>
                      </a:lnTo>
                      <a:lnTo>
                        <a:pt x="168" y="210"/>
                      </a:lnTo>
                      <a:lnTo>
                        <a:pt x="184" y="224"/>
                      </a:lnTo>
                      <a:lnTo>
                        <a:pt x="178" y="204"/>
                      </a:lnTo>
                      <a:lnTo>
                        <a:pt x="159" y="157"/>
                      </a:lnTo>
                      <a:lnTo>
                        <a:pt x="138" y="112"/>
                      </a:lnTo>
                      <a:lnTo>
                        <a:pt x="129" y="94"/>
                      </a:lnTo>
                      <a:lnTo>
                        <a:pt x="119" y="78"/>
                      </a:lnTo>
                      <a:lnTo>
                        <a:pt x="107" y="64"/>
                      </a:lnTo>
                      <a:lnTo>
                        <a:pt x="93" y="52"/>
                      </a:lnTo>
                      <a:lnTo>
                        <a:pt x="74" y="47"/>
                      </a:lnTo>
                      <a:close/>
                      <a:moveTo>
                        <a:pt x="74" y="0"/>
                      </a:moveTo>
                      <a:lnTo>
                        <a:pt x="93" y="3"/>
                      </a:lnTo>
                      <a:lnTo>
                        <a:pt x="112" y="10"/>
                      </a:lnTo>
                      <a:lnTo>
                        <a:pt x="129" y="21"/>
                      </a:lnTo>
                      <a:lnTo>
                        <a:pt x="154" y="47"/>
                      </a:lnTo>
                      <a:lnTo>
                        <a:pt x="175" y="77"/>
                      </a:lnTo>
                      <a:lnTo>
                        <a:pt x="191" y="110"/>
                      </a:lnTo>
                      <a:lnTo>
                        <a:pt x="203" y="143"/>
                      </a:lnTo>
                      <a:lnTo>
                        <a:pt x="229" y="215"/>
                      </a:lnTo>
                      <a:lnTo>
                        <a:pt x="246" y="290"/>
                      </a:lnTo>
                      <a:lnTo>
                        <a:pt x="246" y="302"/>
                      </a:lnTo>
                      <a:lnTo>
                        <a:pt x="239" y="313"/>
                      </a:lnTo>
                      <a:lnTo>
                        <a:pt x="231" y="318"/>
                      </a:lnTo>
                      <a:lnTo>
                        <a:pt x="219" y="320"/>
                      </a:lnTo>
                      <a:lnTo>
                        <a:pt x="208" y="313"/>
                      </a:lnTo>
                      <a:lnTo>
                        <a:pt x="178" y="285"/>
                      </a:lnTo>
                      <a:lnTo>
                        <a:pt x="147" y="255"/>
                      </a:lnTo>
                      <a:lnTo>
                        <a:pt x="115" y="224"/>
                      </a:lnTo>
                      <a:lnTo>
                        <a:pt x="88" y="192"/>
                      </a:lnTo>
                      <a:lnTo>
                        <a:pt x="63" y="159"/>
                      </a:lnTo>
                      <a:lnTo>
                        <a:pt x="58" y="166"/>
                      </a:lnTo>
                      <a:lnTo>
                        <a:pt x="46" y="169"/>
                      </a:lnTo>
                      <a:lnTo>
                        <a:pt x="35" y="166"/>
                      </a:lnTo>
                      <a:lnTo>
                        <a:pt x="26" y="157"/>
                      </a:lnTo>
                      <a:lnTo>
                        <a:pt x="16" y="136"/>
                      </a:lnTo>
                      <a:lnTo>
                        <a:pt x="7" y="113"/>
                      </a:lnTo>
                      <a:lnTo>
                        <a:pt x="2" y="89"/>
                      </a:lnTo>
                      <a:lnTo>
                        <a:pt x="0" y="64"/>
                      </a:lnTo>
                      <a:lnTo>
                        <a:pt x="7" y="42"/>
                      </a:lnTo>
                      <a:lnTo>
                        <a:pt x="19" y="21"/>
                      </a:lnTo>
                      <a:lnTo>
                        <a:pt x="35" y="8"/>
                      </a:lnTo>
                      <a:lnTo>
                        <a:pt x="53" y="1"/>
                      </a:lnTo>
                      <a:lnTo>
                        <a:pt x="7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14" name="Freeform 24"/>
                <p:cNvSpPr>
                  <a:spLocks/>
                </p:cNvSpPr>
                <p:nvPr/>
              </p:nvSpPr>
              <p:spPr bwMode="auto">
                <a:xfrm>
                  <a:off x="3174" y="2558"/>
                  <a:ext cx="407" cy="476"/>
                </a:xfrm>
                <a:custGeom>
                  <a:avLst/>
                  <a:gdLst/>
                  <a:ahLst/>
                  <a:cxnLst>
                    <a:cxn ang="0">
                      <a:pos x="166" y="0"/>
                    </a:cxn>
                    <a:cxn ang="0">
                      <a:pos x="199" y="2"/>
                    </a:cxn>
                    <a:cxn ang="0">
                      <a:pos x="233" y="9"/>
                    </a:cxn>
                    <a:cxn ang="0">
                      <a:pos x="264" y="21"/>
                    </a:cxn>
                    <a:cxn ang="0">
                      <a:pos x="292" y="37"/>
                    </a:cxn>
                    <a:cxn ang="0">
                      <a:pos x="315" y="58"/>
                    </a:cxn>
                    <a:cxn ang="0">
                      <a:pos x="330" y="82"/>
                    </a:cxn>
                    <a:cxn ang="0">
                      <a:pos x="332" y="91"/>
                    </a:cxn>
                    <a:cxn ang="0">
                      <a:pos x="343" y="107"/>
                    </a:cxn>
                    <a:cxn ang="0">
                      <a:pos x="358" y="137"/>
                    </a:cxn>
                    <a:cxn ang="0">
                      <a:pos x="372" y="170"/>
                    </a:cxn>
                    <a:cxn ang="0">
                      <a:pos x="384" y="207"/>
                    </a:cxn>
                    <a:cxn ang="0">
                      <a:pos x="397" y="245"/>
                    </a:cxn>
                    <a:cxn ang="0">
                      <a:pos x="404" y="285"/>
                    </a:cxn>
                    <a:cxn ang="0">
                      <a:pos x="407" y="324"/>
                    </a:cxn>
                    <a:cxn ang="0">
                      <a:pos x="405" y="361"/>
                    </a:cxn>
                    <a:cxn ang="0">
                      <a:pos x="400" y="394"/>
                    </a:cxn>
                    <a:cxn ang="0">
                      <a:pos x="386" y="422"/>
                    </a:cxn>
                    <a:cxn ang="0">
                      <a:pos x="358" y="452"/>
                    </a:cxn>
                    <a:cxn ang="0">
                      <a:pos x="329" y="469"/>
                    </a:cxn>
                    <a:cxn ang="0">
                      <a:pos x="301" y="476"/>
                    </a:cxn>
                    <a:cxn ang="0">
                      <a:pos x="273" y="476"/>
                    </a:cxn>
                    <a:cxn ang="0">
                      <a:pos x="245" y="467"/>
                    </a:cxn>
                    <a:cxn ang="0">
                      <a:pos x="219" y="453"/>
                    </a:cxn>
                    <a:cxn ang="0">
                      <a:pos x="194" y="434"/>
                    </a:cxn>
                    <a:cxn ang="0">
                      <a:pos x="171" y="411"/>
                    </a:cxn>
                    <a:cxn ang="0">
                      <a:pos x="149" y="387"/>
                    </a:cxn>
                    <a:cxn ang="0">
                      <a:pos x="130" y="362"/>
                    </a:cxn>
                    <a:cxn ang="0">
                      <a:pos x="114" y="338"/>
                    </a:cxn>
                    <a:cxn ang="0">
                      <a:pos x="96" y="315"/>
                    </a:cxn>
                    <a:cxn ang="0">
                      <a:pos x="61" y="266"/>
                    </a:cxn>
                    <a:cxn ang="0">
                      <a:pos x="44" y="240"/>
                    </a:cxn>
                    <a:cxn ang="0">
                      <a:pos x="28" y="215"/>
                    </a:cxn>
                    <a:cxn ang="0">
                      <a:pos x="16" y="189"/>
                    </a:cxn>
                    <a:cxn ang="0">
                      <a:pos x="7" y="163"/>
                    </a:cxn>
                    <a:cxn ang="0">
                      <a:pos x="0" y="137"/>
                    </a:cxn>
                    <a:cxn ang="0">
                      <a:pos x="0" y="112"/>
                    </a:cxn>
                    <a:cxn ang="0">
                      <a:pos x="6" y="89"/>
                    </a:cxn>
                    <a:cxn ang="0">
                      <a:pos x="18" y="67"/>
                    </a:cxn>
                    <a:cxn ang="0">
                      <a:pos x="37" y="46"/>
                    </a:cxn>
                    <a:cxn ang="0">
                      <a:pos x="67" y="26"/>
                    </a:cxn>
                    <a:cxn ang="0">
                      <a:pos x="103" y="9"/>
                    </a:cxn>
                    <a:cxn ang="0">
                      <a:pos x="133" y="2"/>
                    </a:cxn>
                    <a:cxn ang="0">
                      <a:pos x="166" y="0"/>
                    </a:cxn>
                  </a:cxnLst>
                  <a:rect l="0" t="0" r="r" b="b"/>
                  <a:pathLst>
                    <a:path w="407" h="476">
                      <a:moveTo>
                        <a:pt x="166" y="0"/>
                      </a:moveTo>
                      <a:lnTo>
                        <a:pt x="199" y="2"/>
                      </a:lnTo>
                      <a:lnTo>
                        <a:pt x="233" y="9"/>
                      </a:lnTo>
                      <a:lnTo>
                        <a:pt x="264" y="21"/>
                      </a:lnTo>
                      <a:lnTo>
                        <a:pt x="292" y="37"/>
                      </a:lnTo>
                      <a:lnTo>
                        <a:pt x="315" y="58"/>
                      </a:lnTo>
                      <a:lnTo>
                        <a:pt x="330" y="82"/>
                      </a:lnTo>
                      <a:lnTo>
                        <a:pt x="332" y="91"/>
                      </a:lnTo>
                      <a:lnTo>
                        <a:pt x="343" y="107"/>
                      </a:lnTo>
                      <a:lnTo>
                        <a:pt x="358" y="137"/>
                      </a:lnTo>
                      <a:lnTo>
                        <a:pt x="372" y="170"/>
                      </a:lnTo>
                      <a:lnTo>
                        <a:pt x="384" y="207"/>
                      </a:lnTo>
                      <a:lnTo>
                        <a:pt x="397" y="245"/>
                      </a:lnTo>
                      <a:lnTo>
                        <a:pt x="404" y="285"/>
                      </a:lnTo>
                      <a:lnTo>
                        <a:pt x="407" y="324"/>
                      </a:lnTo>
                      <a:lnTo>
                        <a:pt x="405" y="361"/>
                      </a:lnTo>
                      <a:lnTo>
                        <a:pt x="400" y="394"/>
                      </a:lnTo>
                      <a:lnTo>
                        <a:pt x="386" y="422"/>
                      </a:lnTo>
                      <a:lnTo>
                        <a:pt x="358" y="452"/>
                      </a:lnTo>
                      <a:lnTo>
                        <a:pt x="329" y="469"/>
                      </a:lnTo>
                      <a:lnTo>
                        <a:pt x="301" y="476"/>
                      </a:lnTo>
                      <a:lnTo>
                        <a:pt x="273" y="476"/>
                      </a:lnTo>
                      <a:lnTo>
                        <a:pt x="245" y="467"/>
                      </a:lnTo>
                      <a:lnTo>
                        <a:pt x="219" y="453"/>
                      </a:lnTo>
                      <a:lnTo>
                        <a:pt x="194" y="434"/>
                      </a:lnTo>
                      <a:lnTo>
                        <a:pt x="171" y="411"/>
                      </a:lnTo>
                      <a:lnTo>
                        <a:pt x="149" y="387"/>
                      </a:lnTo>
                      <a:lnTo>
                        <a:pt x="130" y="362"/>
                      </a:lnTo>
                      <a:lnTo>
                        <a:pt x="114" y="338"/>
                      </a:lnTo>
                      <a:lnTo>
                        <a:pt x="96" y="315"/>
                      </a:lnTo>
                      <a:lnTo>
                        <a:pt x="61" y="266"/>
                      </a:lnTo>
                      <a:lnTo>
                        <a:pt x="44" y="240"/>
                      </a:lnTo>
                      <a:lnTo>
                        <a:pt x="28" y="215"/>
                      </a:lnTo>
                      <a:lnTo>
                        <a:pt x="16" y="189"/>
                      </a:lnTo>
                      <a:lnTo>
                        <a:pt x="7" y="163"/>
                      </a:lnTo>
                      <a:lnTo>
                        <a:pt x="0" y="137"/>
                      </a:lnTo>
                      <a:lnTo>
                        <a:pt x="0" y="112"/>
                      </a:lnTo>
                      <a:lnTo>
                        <a:pt x="6" y="89"/>
                      </a:lnTo>
                      <a:lnTo>
                        <a:pt x="18" y="67"/>
                      </a:lnTo>
                      <a:lnTo>
                        <a:pt x="37" y="46"/>
                      </a:lnTo>
                      <a:lnTo>
                        <a:pt x="67" y="26"/>
                      </a:lnTo>
                      <a:lnTo>
                        <a:pt x="103" y="9"/>
                      </a:lnTo>
                      <a:lnTo>
                        <a:pt x="133" y="2"/>
                      </a:lnTo>
                      <a:lnTo>
                        <a:pt x="166"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15" name="Freeform 25"/>
                <p:cNvSpPr>
                  <a:spLocks noEditPoints="1"/>
                </p:cNvSpPr>
                <p:nvPr/>
              </p:nvSpPr>
              <p:spPr bwMode="auto">
                <a:xfrm>
                  <a:off x="3153" y="2535"/>
                  <a:ext cx="454" cy="524"/>
                </a:xfrm>
                <a:custGeom>
                  <a:avLst/>
                  <a:gdLst/>
                  <a:ahLst/>
                  <a:cxnLst>
                    <a:cxn ang="0">
                      <a:pos x="149" y="49"/>
                    </a:cxn>
                    <a:cxn ang="0">
                      <a:pos x="95" y="70"/>
                    </a:cxn>
                    <a:cxn ang="0">
                      <a:pos x="56" y="109"/>
                    </a:cxn>
                    <a:cxn ang="0">
                      <a:pos x="46" y="158"/>
                    </a:cxn>
                    <a:cxn ang="0">
                      <a:pos x="61" y="209"/>
                    </a:cxn>
                    <a:cxn ang="0">
                      <a:pos x="89" y="259"/>
                    </a:cxn>
                    <a:cxn ang="0">
                      <a:pos x="123" y="305"/>
                    </a:cxn>
                    <a:cxn ang="0">
                      <a:pos x="159" y="357"/>
                    </a:cxn>
                    <a:cxn ang="0">
                      <a:pos x="210" y="420"/>
                    </a:cxn>
                    <a:cxn ang="0">
                      <a:pos x="262" y="461"/>
                    </a:cxn>
                    <a:cxn ang="0">
                      <a:pos x="309" y="473"/>
                    </a:cxn>
                    <a:cxn ang="0">
                      <a:pos x="355" y="464"/>
                    </a:cxn>
                    <a:cxn ang="0">
                      <a:pos x="390" y="431"/>
                    </a:cxn>
                    <a:cxn ang="0">
                      <a:pos x="405" y="363"/>
                    </a:cxn>
                    <a:cxn ang="0">
                      <a:pos x="397" y="275"/>
                    </a:cxn>
                    <a:cxn ang="0">
                      <a:pos x="371" y="191"/>
                    </a:cxn>
                    <a:cxn ang="0">
                      <a:pos x="348" y="156"/>
                    </a:cxn>
                    <a:cxn ang="0">
                      <a:pos x="337" y="140"/>
                    </a:cxn>
                    <a:cxn ang="0">
                      <a:pos x="313" y="90"/>
                    </a:cxn>
                    <a:cxn ang="0">
                      <a:pos x="268" y="60"/>
                    </a:cxn>
                    <a:cxn ang="0">
                      <a:pos x="210" y="46"/>
                    </a:cxn>
                    <a:cxn ang="0">
                      <a:pos x="194" y="0"/>
                    </a:cxn>
                    <a:cxn ang="0">
                      <a:pos x="257" y="7"/>
                    </a:cxn>
                    <a:cxn ang="0">
                      <a:pos x="315" y="30"/>
                    </a:cxn>
                    <a:cxn ang="0">
                      <a:pos x="360" y="70"/>
                    </a:cxn>
                    <a:cxn ang="0">
                      <a:pos x="376" y="104"/>
                    </a:cxn>
                    <a:cxn ang="0">
                      <a:pos x="402" y="149"/>
                    </a:cxn>
                    <a:cxn ang="0">
                      <a:pos x="430" y="217"/>
                    </a:cxn>
                    <a:cxn ang="0">
                      <a:pos x="449" y="293"/>
                    </a:cxn>
                    <a:cxn ang="0">
                      <a:pos x="454" y="366"/>
                    </a:cxn>
                    <a:cxn ang="0">
                      <a:pos x="439" y="433"/>
                    </a:cxn>
                    <a:cxn ang="0">
                      <a:pos x="400" y="487"/>
                    </a:cxn>
                    <a:cxn ang="0">
                      <a:pos x="336" y="520"/>
                    </a:cxn>
                    <a:cxn ang="0">
                      <a:pos x="275" y="517"/>
                    </a:cxn>
                    <a:cxn ang="0">
                      <a:pos x="219" y="487"/>
                    </a:cxn>
                    <a:cxn ang="0">
                      <a:pos x="168" y="440"/>
                    </a:cxn>
                    <a:cxn ang="0">
                      <a:pos x="84" y="331"/>
                    </a:cxn>
                    <a:cxn ang="0">
                      <a:pos x="35" y="256"/>
                    </a:cxn>
                    <a:cxn ang="0">
                      <a:pos x="11" y="202"/>
                    </a:cxn>
                    <a:cxn ang="0">
                      <a:pos x="0" y="146"/>
                    </a:cxn>
                    <a:cxn ang="0">
                      <a:pos x="9" y="93"/>
                    </a:cxn>
                    <a:cxn ang="0">
                      <a:pos x="44" y="48"/>
                    </a:cxn>
                    <a:cxn ang="0">
                      <a:pos x="100" y="16"/>
                    </a:cxn>
                    <a:cxn ang="0">
                      <a:pos x="161" y="2"/>
                    </a:cxn>
                  </a:cxnLst>
                  <a:rect l="0" t="0" r="r" b="b"/>
                  <a:pathLst>
                    <a:path w="454" h="524">
                      <a:moveTo>
                        <a:pt x="178" y="46"/>
                      </a:moveTo>
                      <a:lnTo>
                        <a:pt x="149" y="49"/>
                      </a:lnTo>
                      <a:lnTo>
                        <a:pt x="121" y="58"/>
                      </a:lnTo>
                      <a:lnTo>
                        <a:pt x="95" y="70"/>
                      </a:lnTo>
                      <a:lnTo>
                        <a:pt x="74" y="86"/>
                      </a:lnTo>
                      <a:lnTo>
                        <a:pt x="56" y="109"/>
                      </a:lnTo>
                      <a:lnTo>
                        <a:pt x="48" y="133"/>
                      </a:lnTo>
                      <a:lnTo>
                        <a:pt x="46" y="158"/>
                      </a:lnTo>
                      <a:lnTo>
                        <a:pt x="51" y="184"/>
                      </a:lnTo>
                      <a:lnTo>
                        <a:pt x="61" y="209"/>
                      </a:lnTo>
                      <a:lnTo>
                        <a:pt x="74" y="235"/>
                      </a:lnTo>
                      <a:lnTo>
                        <a:pt x="89" y="259"/>
                      </a:lnTo>
                      <a:lnTo>
                        <a:pt x="105" y="282"/>
                      </a:lnTo>
                      <a:lnTo>
                        <a:pt x="123" y="305"/>
                      </a:lnTo>
                      <a:lnTo>
                        <a:pt x="137" y="324"/>
                      </a:lnTo>
                      <a:lnTo>
                        <a:pt x="159" y="357"/>
                      </a:lnTo>
                      <a:lnTo>
                        <a:pt x="184" y="389"/>
                      </a:lnTo>
                      <a:lnTo>
                        <a:pt x="210" y="420"/>
                      </a:lnTo>
                      <a:lnTo>
                        <a:pt x="240" y="447"/>
                      </a:lnTo>
                      <a:lnTo>
                        <a:pt x="262" y="461"/>
                      </a:lnTo>
                      <a:lnTo>
                        <a:pt x="285" y="469"/>
                      </a:lnTo>
                      <a:lnTo>
                        <a:pt x="309" y="473"/>
                      </a:lnTo>
                      <a:lnTo>
                        <a:pt x="334" y="473"/>
                      </a:lnTo>
                      <a:lnTo>
                        <a:pt x="355" y="464"/>
                      </a:lnTo>
                      <a:lnTo>
                        <a:pt x="374" y="450"/>
                      </a:lnTo>
                      <a:lnTo>
                        <a:pt x="390" y="431"/>
                      </a:lnTo>
                      <a:lnTo>
                        <a:pt x="400" y="403"/>
                      </a:lnTo>
                      <a:lnTo>
                        <a:pt x="405" y="363"/>
                      </a:lnTo>
                      <a:lnTo>
                        <a:pt x="404" y="319"/>
                      </a:lnTo>
                      <a:lnTo>
                        <a:pt x="397" y="275"/>
                      </a:lnTo>
                      <a:lnTo>
                        <a:pt x="386" y="233"/>
                      </a:lnTo>
                      <a:lnTo>
                        <a:pt x="371" y="191"/>
                      </a:lnTo>
                      <a:lnTo>
                        <a:pt x="353" y="158"/>
                      </a:lnTo>
                      <a:lnTo>
                        <a:pt x="348" y="156"/>
                      </a:lnTo>
                      <a:lnTo>
                        <a:pt x="341" y="151"/>
                      </a:lnTo>
                      <a:lnTo>
                        <a:pt x="337" y="140"/>
                      </a:lnTo>
                      <a:lnTo>
                        <a:pt x="329" y="112"/>
                      </a:lnTo>
                      <a:lnTo>
                        <a:pt x="313" y="90"/>
                      </a:lnTo>
                      <a:lnTo>
                        <a:pt x="292" y="72"/>
                      </a:lnTo>
                      <a:lnTo>
                        <a:pt x="268" y="60"/>
                      </a:lnTo>
                      <a:lnTo>
                        <a:pt x="240" y="51"/>
                      </a:lnTo>
                      <a:lnTo>
                        <a:pt x="210" y="46"/>
                      </a:lnTo>
                      <a:lnTo>
                        <a:pt x="178" y="46"/>
                      </a:lnTo>
                      <a:close/>
                      <a:moveTo>
                        <a:pt x="194" y="0"/>
                      </a:moveTo>
                      <a:lnTo>
                        <a:pt x="226" y="2"/>
                      </a:lnTo>
                      <a:lnTo>
                        <a:pt x="257" y="7"/>
                      </a:lnTo>
                      <a:lnTo>
                        <a:pt x="288" y="16"/>
                      </a:lnTo>
                      <a:lnTo>
                        <a:pt x="315" y="30"/>
                      </a:lnTo>
                      <a:lnTo>
                        <a:pt x="339" y="48"/>
                      </a:lnTo>
                      <a:lnTo>
                        <a:pt x="360" y="70"/>
                      </a:lnTo>
                      <a:lnTo>
                        <a:pt x="374" y="97"/>
                      </a:lnTo>
                      <a:lnTo>
                        <a:pt x="376" y="104"/>
                      </a:lnTo>
                      <a:lnTo>
                        <a:pt x="386" y="121"/>
                      </a:lnTo>
                      <a:lnTo>
                        <a:pt x="402" y="149"/>
                      </a:lnTo>
                      <a:lnTo>
                        <a:pt x="418" y="182"/>
                      </a:lnTo>
                      <a:lnTo>
                        <a:pt x="430" y="217"/>
                      </a:lnTo>
                      <a:lnTo>
                        <a:pt x="442" y="254"/>
                      </a:lnTo>
                      <a:lnTo>
                        <a:pt x="449" y="293"/>
                      </a:lnTo>
                      <a:lnTo>
                        <a:pt x="454" y="329"/>
                      </a:lnTo>
                      <a:lnTo>
                        <a:pt x="454" y="366"/>
                      </a:lnTo>
                      <a:lnTo>
                        <a:pt x="449" y="401"/>
                      </a:lnTo>
                      <a:lnTo>
                        <a:pt x="439" y="433"/>
                      </a:lnTo>
                      <a:lnTo>
                        <a:pt x="423" y="462"/>
                      </a:lnTo>
                      <a:lnTo>
                        <a:pt x="400" y="487"/>
                      </a:lnTo>
                      <a:lnTo>
                        <a:pt x="367" y="510"/>
                      </a:lnTo>
                      <a:lnTo>
                        <a:pt x="336" y="520"/>
                      </a:lnTo>
                      <a:lnTo>
                        <a:pt x="304" y="524"/>
                      </a:lnTo>
                      <a:lnTo>
                        <a:pt x="275" y="517"/>
                      </a:lnTo>
                      <a:lnTo>
                        <a:pt x="247" y="504"/>
                      </a:lnTo>
                      <a:lnTo>
                        <a:pt x="219" y="487"/>
                      </a:lnTo>
                      <a:lnTo>
                        <a:pt x="192" y="464"/>
                      </a:lnTo>
                      <a:lnTo>
                        <a:pt x="168" y="440"/>
                      </a:lnTo>
                      <a:lnTo>
                        <a:pt x="123" y="384"/>
                      </a:lnTo>
                      <a:lnTo>
                        <a:pt x="84" y="331"/>
                      </a:lnTo>
                      <a:lnTo>
                        <a:pt x="67" y="308"/>
                      </a:lnTo>
                      <a:lnTo>
                        <a:pt x="35" y="256"/>
                      </a:lnTo>
                      <a:lnTo>
                        <a:pt x="21" y="230"/>
                      </a:lnTo>
                      <a:lnTo>
                        <a:pt x="11" y="202"/>
                      </a:lnTo>
                      <a:lnTo>
                        <a:pt x="4" y="174"/>
                      </a:lnTo>
                      <a:lnTo>
                        <a:pt x="0" y="146"/>
                      </a:lnTo>
                      <a:lnTo>
                        <a:pt x="2" y="119"/>
                      </a:lnTo>
                      <a:lnTo>
                        <a:pt x="9" y="93"/>
                      </a:lnTo>
                      <a:lnTo>
                        <a:pt x="23" y="70"/>
                      </a:lnTo>
                      <a:lnTo>
                        <a:pt x="44" y="48"/>
                      </a:lnTo>
                      <a:lnTo>
                        <a:pt x="74" y="28"/>
                      </a:lnTo>
                      <a:lnTo>
                        <a:pt x="100" y="16"/>
                      </a:lnTo>
                      <a:lnTo>
                        <a:pt x="130" y="7"/>
                      </a:lnTo>
                      <a:lnTo>
                        <a:pt x="161" y="2"/>
                      </a:lnTo>
                      <a:lnTo>
                        <a:pt x="19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16" name="Freeform 26"/>
                <p:cNvSpPr>
                  <a:spLocks/>
                </p:cNvSpPr>
                <p:nvPr/>
              </p:nvSpPr>
              <p:spPr bwMode="auto">
                <a:xfrm>
                  <a:off x="3160" y="2628"/>
                  <a:ext cx="339" cy="212"/>
                </a:xfrm>
                <a:custGeom>
                  <a:avLst/>
                  <a:gdLst/>
                  <a:ahLst/>
                  <a:cxnLst>
                    <a:cxn ang="0">
                      <a:pos x="313" y="0"/>
                    </a:cxn>
                    <a:cxn ang="0">
                      <a:pos x="325" y="4"/>
                    </a:cxn>
                    <a:cxn ang="0">
                      <a:pos x="334" y="11"/>
                    </a:cxn>
                    <a:cxn ang="0">
                      <a:pos x="339" y="23"/>
                    </a:cxn>
                    <a:cxn ang="0">
                      <a:pos x="337" y="63"/>
                    </a:cxn>
                    <a:cxn ang="0">
                      <a:pos x="330" y="98"/>
                    </a:cxn>
                    <a:cxn ang="0">
                      <a:pos x="315" y="130"/>
                    </a:cxn>
                    <a:cxn ang="0">
                      <a:pos x="294" y="156"/>
                    </a:cxn>
                    <a:cxn ang="0">
                      <a:pos x="268" y="177"/>
                    </a:cxn>
                    <a:cxn ang="0">
                      <a:pos x="238" y="194"/>
                    </a:cxn>
                    <a:cxn ang="0">
                      <a:pos x="206" y="205"/>
                    </a:cxn>
                    <a:cxn ang="0">
                      <a:pos x="171" y="212"/>
                    </a:cxn>
                    <a:cxn ang="0">
                      <a:pos x="137" y="212"/>
                    </a:cxn>
                    <a:cxn ang="0">
                      <a:pos x="102" y="207"/>
                    </a:cxn>
                    <a:cxn ang="0">
                      <a:pos x="68" y="194"/>
                    </a:cxn>
                    <a:cxn ang="0">
                      <a:pos x="37" y="177"/>
                    </a:cxn>
                    <a:cxn ang="0">
                      <a:pos x="7" y="152"/>
                    </a:cxn>
                    <a:cxn ang="0">
                      <a:pos x="0" y="142"/>
                    </a:cxn>
                    <a:cxn ang="0">
                      <a:pos x="2" y="130"/>
                    </a:cxn>
                    <a:cxn ang="0">
                      <a:pos x="9" y="121"/>
                    </a:cxn>
                    <a:cxn ang="0">
                      <a:pos x="18" y="114"/>
                    </a:cxn>
                    <a:cxn ang="0">
                      <a:pos x="30" y="112"/>
                    </a:cxn>
                    <a:cxn ang="0">
                      <a:pos x="41" y="119"/>
                    </a:cxn>
                    <a:cxn ang="0">
                      <a:pos x="67" y="140"/>
                    </a:cxn>
                    <a:cxn ang="0">
                      <a:pos x="96" y="156"/>
                    </a:cxn>
                    <a:cxn ang="0">
                      <a:pos x="126" y="165"/>
                    </a:cxn>
                    <a:cxn ang="0">
                      <a:pos x="158" y="166"/>
                    </a:cxn>
                    <a:cxn ang="0">
                      <a:pos x="189" y="163"/>
                    </a:cxn>
                    <a:cxn ang="0">
                      <a:pos x="217" y="152"/>
                    </a:cxn>
                    <a:cxn ang="0">
                      <a:pos x="243" y="137"/>
                    </a:cxn>
                    <a:cxn ang="0">
                      <a:pos x="266" y="116"/>
                    </a:cxn>
                    <a:cxn ang="0">
                      <a:pos x="281" y="89"/>
                    </a:cxn>
                    <a:cxn ang="0">
                      <a:pos x="290" y="60"/>
                    </a:cxn>
                    <a:cxn ang="0">
                      <a:pos x="292" y="23"/>
                    </a:cxn>
                    <a:cxn ang="0">
                      <a:pos x="294" y="11"/>
                    </a:cxn>
                    <a:cxn ang="0">
                      <a:pos x="302" y="4"/>
                    </a:cxn>
                    <a:cxn ang="0">
                      <a:pos x="313" y="0"/>
                    </a:cxn>
                  </a:cxnLst>
                  <a:rect l="0" t="0" r="r" b="b"/>
                  <a:pathLst>
                    <a:path w="339" h="212">
                      <a:moveTo>
                        <a:pt x="313" y="0"/>
                      </a:moveTo>
                      <a:lnTo>
                        <a:pt x="325" y="4"/>
                      </a:lnTo>
                      <a:lnTo>
                        <a:pt x="334" y="11"/>
                      </a:lnTo>
                      <a:lnTo>
                        <a:pt x="339" y="23"/>
                      </a:lnTo>
                      <a:lnTo>
                        <a:pt x="337" y="63"/>
                      </a:lnTo>
                      <a:lnTo>
                        <a:pt x="330" y="98"/>
                      </a:lnTo>
                      <a:lnTo>
                        <a:pt x="315" y="130"/>
                      </a:lnTo>
                      <a:lnTo>
                        <a:pt x="294" y="156"/>
                      </a:lnTo>
                      <a:lnTo>
                        <a:pt x="268" y="177"/>
                      </a:lnTo>
                      <a:lnTo>
                        <a:pt x="238" y="194"/>
                      </a:lnTo>
                      <a:lnTo>
                        <a:pt x="206" y="205"/>
                      </a:lnTo>
                      <a:lnTo>
                        <a:pt x="171" y="212"/>
                      </a:lnTo>
                      <a:lnTo>
                        <a:pt x="137" y="212"/>
                      </a:lnTo>
                      <a:lnTo>
                        <a:pt x="102" y="207"/>
                      </a:lnTo>
                      <a:lnTo>
                        <a:pt x="68" y="194"/>
                      </a:lnTo>
                      <a:lnTo>
                        <a:pt x="37" y="177"/>
                      </a:lnTo>
                      <a:lnTo>
                        <a:pt x="7" y="152"/>
                      </a:lnTo>
                      <a:lnTo>
                        <a:pt x="0" y="142"/>
                      </a:lnTo>
                      <a:lnTo>
                        <a:pt x="2" y="130"/>
                      </a:lnTo>
                      <a:lnTo>
                        <a:pt x="9" y="121"/>
                      </a:lnTo>
                      <a:lnTo>
                        <a:pt x="18" y="114"/>
                      </a:lnTo>
                      <a:lnTo>
                        <a:pt x="30" y="112"/>
                      </a:lnTo>
                      <a:lnTo>
                        <a:pt x="41" y="119"/>
                      </a:lnTo>
                      <a:lnTo>
                        <a:pt x="67" y="140"/>
                      </a:lnTo>
                      <a:lnTo>
                        <a:pt x="96" y="156"/>
                      </a:lnTo>
                      <a:lnTo>
                        <a:pt x="126" y="165"/>
                      </a:lnTo>
                      <a:lnTo>
                        <a:pt x="158" y="166"/>
                      </a:lnTo>
                      <a:lnTo>
                        <a:pt x="189" y="163"/>
                      </a:lnTo>
                      <a:lnTo>
                        <a:pt x="217" y="152"/>
                      </a:lnTo>
                      <a:lnTo>
                        <a:pt x="243" y="137"/>
                      </a:lnTo>
                      <a:lnTo>
                        <a:pt x="266" y="116"/>
                      </a:lnTo>
                      <a:lnTo>
                        <a:pt x="281" y="89"/>
                      </a:lnTo>
                      <a:lnTo>
                        <a:pt x="290" y="60"/>
                      </a:lnTo>
                      <a:lnTo>
                        <a:pt x="292" y="23"/>
                      </a:lnTo>
                      <a:lnTo>
                        <a:pt x="294" y="11"/>
                      </a:lnTo>
                      <a:lnTo>
                        <a:pt x="302" y="4"/>
                      </a:lnTo>
                      <a:lnTo>
                        <a:pt x="31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17" name="Freeform 27"/>
                <p:cNvSpPr>
                  <a:spLocks/>
                </p:cNvSpPr>
                <p:nvPr/>
              </p:nvSpPr>
              <p:spPr bwMode="auto">
                <a:xfrm>
                  <a:off x="3237" y="3183"/>
                  <a:ext cx="87" cy="231"/>
                </a:xfrm>
                <a:custGeom>
                  <a:avLst/>
                  <a:gdLst/>
                  <a:ahLst/>
                  <a:cxnLst>
                    <a:cxn ang="0">
                      <a:pos x="5" y="0"/>
                    </a:cxn>
                    <a:cxn ang="0">
                      <a:pos x="87" y="21"/>
                    </a:cxn>
                    <a:cxn ang="0">
                      <a:pos x="33" y="231"/>
                    </a:cxn>
                    <a:cxn ang="0">
                      <a:pos x="7" y="224"/>
                    </a:cxn>
                    <a:cxn ang="0">
                      <a:pos x="56" y="33"/>
                    </a:cxn>
                    <a:cxn ang="0">
                      <a:pos x="0" y="19"/>
                    </a:cxn>
                    <a:cxn ang="0">
                      <a:pos x="5" y="0"/>
                    </a:cxn>
                  </a:cxnLst>
                  <a:rect l="0" t="0" r="r" b="b"/>
                  <a:pathLst>
                    <a:path w="87" h="231">
                      <a:moveTo>
                        <a:pt x="5" y="0"/>
                      </a:moveTo>
                      <a:lnTo>
                        <a:pt x="87" y="21"/>
                      </a:lnTo>
                      <a:lnTo>
                        <a:pt x="33" y="231"/>
                      </a:lnTo>
                      <a:lnTo>
                        <a:pt x="7" y="224"/>
                      </a:lnTo>
                      <a:lnTo>
                        <a:pt x="56" y="33"/>
                      </a:lnTo>
                      <a:lnTo>
                        <a:pt x="0" y="19"/>
                      </a:lnTo>
                      <a:lnTo>
                        <a:pt x="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18" name="Freeform 28"/>
                <p:cNvSpPr>
                  <a:spLocks noEditPoints="1"/>
                </p:cNvSpPr>
                <p:nvPr/>
              </p:nvSpPr>
              <p:spPr bwMode="auto">
                <a:xfrm>
                  <a:off x="3363" y="3302"/>
                  <a:ext cx="136" cy="159"/>
                </a:xfrm>
                <a:custGeom>
                  <a:avLst/>
                  <a:gdLst/>
                  <a:ahLst/>
                  <a:cxnLst>
                    <a:cxn ang="0">
                      <a:pos x="70" y="19"/>
                    </a:cxn>
                    <a:cxn ang="0">
                      <a:pos x="56" y="26"/>
                    </a:cxn>
                    <a:cxn ang="0">
                      <a:pos x="45" y="37"/>
                    </a:cxn>
                    <a:cxn ang="0">
                      <a:pos x="37" y="54"/>
                    </a:cxn>
                    <a:cxn ang="0">
                      <a:pos x="106" y="72"/>
                    </a:cxn>
                    <a:cxn ang="0">
                      <a:pos x="106" y="68"/>
                    </a:cxn>
                    <a:cxn ang="0">
                      <a:pos x="110" y="51"/>
                    </a:cxn>
                    <a:cxn ang="0">
                      <a:pos x="106" y="37"/>
                    </a:cxn>
                    <a:cxn ang="0">
                      <a:pos x="98" y="26"/>
                    </a:cxn>
                    <a:cxn ang="0">
                      <a:pos x="84" y="21"/>
                    </a:cxn>
                    <a:cxn ang="0">
                      <a:pos x="70" y="19"/>
                    </a:cxn>
                    <a:cxn ang="0">
                      <a:pos x="73" y="0"/>
                    </a:cxn>
                    <a:cxn ang="0">
                      <a:pos x="92" y="2"/>
                    </a:cxn>
                    <a:cxn ang="0">
                      <a:pos x="110" y="9"/>
                    </a:cxn>
                    <a:cxn ang="0">
                      <a:pos x="122" y="17"/>
                    </a:cxn>
                    <a:cxn ang="0">
                      <a:pos x="131" y="31"/>
                    </a:cxn>
                    <a:cxn ang="0">
                      <a:pos x="136" y="47"/>
                    </a:cxn>
                    <a:cxn ang="0">
                      <a:pos x="136" y="66"/>
                    </a:cxn>
                    <a:cxn ang="0">
                      <a:pos x="131" y="91"/>
                    </a:cxn>
                    <a:cxn ang="0">
                      <a:pos x="129" y="100"/>
                    </a:cxn>
                    <a:cxn ang="0">
                      <a:pos x="31" y="73"/>
                    </a:cxn>
                    <a:cxn ang="0">
                      <a:pos x="30" y="96"/>
                    </a:cxn>
                    <a:cxn ang="0">
                      <a:pos x="37" y="115"/>
                    </a:cxn>
                    <a:cxn ang="0">
                      <a:pos x="51" y="128"/>
                    </a:cxn>
                    <a:cxn ang="0">
                      <a:pos x="71" y="136"/>
                    </a:cxn>
                    <a:cxn ang="0">
                      <a:pos x="94" y="140"/>
                    </a:cxn>
                    <a:cxn ang="0">
                      <a:pos x="120" y="138"/>
                    </a:cxn>
                    <a:cxn ang="0">
                      <a:pos x="115" y="159"/>
                    </a:cxn>
                    <a:cxn ang="0">
                      <a:pos x="87" y="159"/>
                    </a:cxn>
                    <a:cxn ang="0">
                      <a:pos x="63" y="156"/>
                    </a:cxn>
                    <a:cxn ang="0">
                      <a:pos x="40" y="147"/>
                    </a:cxn>
                    <a:cxn ang="0">
                      <a:pos x="23" y="136"/>
                    </a:cxn>
                    <a:cxn ang="0">
                      <a:pos x="10" y="122"/>
                    </a:cxn>
                    <a:cxn ang="0">
                      <a:pos x="2" y="105"/>
                    </a:cxn>
                    <a:cxn ang="0">
                      <a:pos x="0" y="84"/>
                    </a:cxn>
                    <a:cxn ang="0">
                      <a:pos x="3" y="61"/>
                    </a:cxn>
                    <a:cxn ang="0">
                      <a:pos x="12" y="40"/>
                    </a:cxn>
                    <a:cxn ang="0">
                      <a:pos x="23" y="24"/>
                    </a:cxn>
                    <a:cxn ang="0">
                      <a:pos x="37" y="10"/>
                    </a:cxn>
                    <a:cxn ang="0">
                      <a:pos x="54" y="2"/>
                    </a:cxn>
                    <a:cxn ang="0">
                      <a:pos x="73" y="0"/>
                    </a:cxn>
                  </a:cxnLst>
                  <a:rect l="0" t="0" r="r" b="b"/>
                  <a:pathLst>
                    <a:path w="136" h="159">
                      <a:moveTo>
                        <a:pt x="70" y="19"/>
                      </a:moveTo>
                      <a:lnTo>
                        <a:pt x="56" y="26"/>
                      </a:lnTo>
                      <a:lnTo>
                        <a:pt x="45" y="37"/>
                      </a:lnTo>
                      <a:lnTo>
                        <a:pt x="37" y="54"/>
                      </a:lnTo>
                      <a:lnTo>
                        <a:pt x="106" y="72"/>
                      </a:lnTo>
                      <a:lnTo>
                        <a:pt x="106" y="68"/>
                      </a:lnTo>
                      <a:lnTo>
                        <a:pt x="110" y="51"/>
                      </a:lnTo>
                      <a:lnTo>
                        <a:pt x="106" y="37"/>
                      </a:lnTo>
                      <a:lnTo>
                        <a:pt x="98" y="26"/>
                      </a:lnTo>
                      <a:lnTo>
                        <a:pt x="84" y="21"/>
                      </a:lnTo>
                      <a:lnTo>
                        <a:pt x="70" y="19"/>
                      </a:lnTo>
                      <a:close/>
                      <a:moveTo>
                        <a:pt x="73" y="0"/>
                      </a:moveTo>
                      <a:lnTo>
                        <a:pt x="92" y="2"/>
                      </a:lnTo>
                      <a:lnTo>
                        <a:pt x="110" y="9"/>
                      </a:lnTo>
                      <a:lnTo>
                        <a:pt x="122" y="17"/>
                      </a:lnTo>
                      <a:lnTo>
                        <a:pt x="131" y="31"/>
                      </a:lnTo>
                      <a:lnTo>
                        <a:pt x="136" y="47"/>
                      </a:lnTo>
                      <a:lnTo>
                        <a:pt x="136" y="66"/>
                      </a:lnTo>
                      <a:lnTo>
                        <a:pt x="131" y="91"/>
                      </a:lnTo>
                      <a:lnTo>
                        <a:pt x="129" y="100"/>
                      </a:lnTo>
                      <a:lnTo>
                        <a:pt x="31" y="73"/>
                      </a:lnTo>
                      <a:lnTo>
                        <a:pt x="30" y="96"/>
                      </a:lnTo>
                      <a:lnTo>
                        <a:pt x="37" y="115"/>
                      </a:lnTo>
                      <a:lnTo>
                        <a:pt x="51" y="128"/>
                      </a:lnTo>
                      <a:lnTo>
                        <a:pt x="71" y="136"/>
                      </a:lnTo>
                      <a:lnTo>
                        <a:pt x="94" y="140"/>
                      </a:lnTo>
                      <a:lnTo>
                        <a:pt x="120" y="138"/>
                      </a:lnTo>
                      <a:lnTo>
                        <a:pt x="115" y="159"/>
                      </a:lnTo>
                      <a:lnTo>
                        <a:pt x="87" y="159"/>
                      </a:lnTo>
                      <a:lnTo>
                        <a:pt x="63" y="156"/>
                      </a:lnTo>
                      <a:lnTo>
                        <a:pt x="40" y="147"/>
                      </a:lnTo>
                      <a:lnTo>
                        <a:pt x="23" y="136"/>
                      </a:lnTo>
                      <a:lnTo>
                        <a:pt x="10" y="122"/>
                      </a:lnTo>
                      <a:lnTo>
                        <a:pt x="2" y="105"/>
                      </a:lnTo>
                      <a:lnTo>
                        <a:pt x="0" y="84"/>
                      </a:lnTo>
                      <a:lnTo>
                        <a:pt x="3" y="61"/>
                      </a:lnTo>
                      <a:lnTo>
                        <a:pt x="12" y="40"/>
                      </a:lnTo>
                      <a:lnTo>
                        <a:pt x="23" y="24"/>
                      </a:lnTo>
                      <a:lnTo>
                        <a:pt x="37" y="10"/>
                      </a:lnTo>
                      <a:lnTo>
                        <a:pt x="54" y="2"/>
                      </a:lnTo>
                      <a:lnTo>
                        <a:pt x="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19" name="Freeform 29"/>
                <p:cNvSpPr>
                  <a:spLocks/>
                </p:cNvSpPr>
                <p:nvPr/>
              </p:nvSpPr>
              <p:spPr bwMode="auto">
                <a:xfrm>
                  <a:off x="3544" y="3284"/>
                  <a:ext cx="163" cy="209"/>
                </a:xfrm>
                <a:custGeom>
                  <a:avLst/>
                  <a:gdLst/>
                  <a:ahLst/>
                  <a:cxnLst>
                    <a:cxn ang="0">
                      <a:pos x="88" y="0"/>
                    </a:cxn>
                    <a:cxn ang="0">
                      <a:pos x="105" y="0"/>
                    </a:cxn>
                    <a:cxn ang="0">
                      <a:pos x="124" y="4"/>
                    </a:cxn>
                    <a:cxn ang="0">
                      <a:pos x="145" y="11"/>
                    </a:cxn>
                    <a:cxn ang="0">
                      <a:pos x="163" y="20"/>
                    </a:cxn>
                    <a:cxn ang="0">
                      <a:pos x="158" y="41"/>
                    </a:cxn>
                    <a:cxn ang="0">
                      <a:pos x="140" y="30"/>
                    </a:cxn>
                    <a:cxn ang="0">
                      <a:pos x="121" y="25"/>
                    </a:cxn>
                    <a:cxn ang="0">
                      <a:pos x="104" y="21"/>
                    </a:cxn>
                    <a:cxn ang="0">
                      <a:pos x="91" y="25"/>
                    </a:cxn>
                    <a:cxn ang="0">
                      <a:pos x="86" y="28"/>
                    </a:cxn>
                    <a:cxn ang="0">
                      <a:pos x="83" y="34"/>
                    </a:cxn>
                    <a:cxn ang="0">
                      <a:pos x="79" y="41"/>
                    </a:cxn>
                    <a:cxn ang="0">
                      <a:pos x="76" y="49"/>
                    </a:cxn>
                    <a:cxn ang="0">
                      <a:pos x="72" y="67"/>
                    </a:cxn>
                    <a:cxn ang="0">
                      <a:pos x="140" y="84"/>
                    </a:cxn>
                    <a:cxn ang="0">
                      <a:pos x="137" y="105"/>
                    </a:cxn>
                    <a:cxn ang="0">
                      <a:pos x="67" y="88"/>
                    </a:cxn>
                    <a:cxn ang="0">
                      <a:pos x="35" y="209"/>
                    </a:cxn>
                    <a:cxn ang="0">
                      <a:pos x="9" y="203"/>
                    </a:cxn>
                    <a:cxn ang="0">
                      <a:pos x="41" y="81"/>
                    </a:cxn>
                    <a:cxn ang="0">
                      <a:pos x="0" y="70"/>
                    </a:cxn>
                    <a:cxn ang="0">
                      <a:pos x="6" y="51"/>
                    </a:cxn>
                    <a:cxn ang="0">
                      <a:pos x="46" y="62"/>
                    </a:cxn>
                    <a:cxn ang="0">
                      <a:pos x="49" y="46"/>
                    </a:cxn>
                    <a:cxn ang="0">
                      <a:pos x="56" y="28"/>
                    </a:cxn>
                    <a:cxn ang="0">
                      <a:pos x="65" y="14"/>
                    </a:cxn>
                    <a:cxn ang="0">
                      <a:pos x="76" y="6"/>
                    </a:cxn>
                    <a:cxn ang="0">
                      <a:pos x="88" y="0"/>
                    </a:cxn>
                  </a:cxnLst>
                  <a:rect l="0" t="0" r="r" b="b"/>
                  <a:pathLst>
                    <a:path w="163" h="209">
                      <a:moveTo>
                        <a:pt x="88" y="0"/>
                      </a:moveTo>
                      <a:lnTo>
                        <a:pt x="105" y="0"/>
                      </a:lnTo>
                      <a:lnTo>
                        <a:pt x="124" y="4"/>
                      </a:lnTo>
                      <a:lnTo>
                        <a:pt x="145" y="11"/>
                      </a:lnTo>
                      <a:lnTo>
                        <a:pt x="163" y="20"/>
                      </a:lnTo>
                      <a:lnTo>
                        <a:pt x="158" y="41"/>
                      </a:lnTo>
                      <a:lnTo>
                        <a:pt x="140" y="30"/>
                      </a:lnTo>
                      <a:lnTo>
                        <a:pt x="121" y="25"/>
                      </a:lnTo>
                      <a:lnTo>
                        <a:pt x="104" y="21"/>
                      </a:lnTo>
                      <a:lnTo>
                        <a:pt x="91" y="25"/>
                      </a:lnTo>
                      <a:lnTo>
                        <a:pt x="86" y="28"/>
                      </a:lnTo>
                      <a:lnTo>
                        <a:pt x="83" y="34"/>
                      </a:lnTo>
                      <a:lnTo>
                        <a:pt x="79" y="41"/>
                      </a:lnTo>
                      <a:lnTo>
                        <a:pt x="76" y="49"/>
                      </a:lnTo>
                      <a:lnTo>
                        <a:pt x="72" y="67"/>
                      </a:lnTo>
                      <a:lnTo>
                        <a:pt x="140" y="84"/>
                      </a:lnTo>
                      <a:lnTo>
                        <a:pt x="137" y="105"/>
                      </a:lnTo>
                      <a:lnTo>
                        <a:pt x="67" y="88"/>
                      </a:lnTo>
                      <a:lnTo>
                        <a:pt x="35" y="209"/>
                      </a:lnTo>
                      <a:lnTo>
                        <a:pt x="9" y="203"/>
                      </a:lnTo>
                      <a:lnTo>
                        <a:pt x="41" y="81"/>
                      </a:lnTo>
                      <a:lnTo>
                        <a:pt x="0" y="70"/>
                      </a:lnTo>
                      <a:lnTo>
                        <a:pt x="6" y="51"/>
                      </a:lnTo>
                      <a:lnTo>
                        <a:pt x="46" y="62"/>
                      </a:lnTo>
                      <a:lnTo>
                        <a:pt x="49" y="46"/>
                      </a:lnTo>
                      <a:lnTo>
                        <a:pt x="56" y="28"/>
                      </a:lnTo>
                      <a:lnTo>
                        <a:pt x="65" y="14"/>
                      </a:lnTo>
                      <a:lnTo>
                        <a:pt x="76" y="6"/>
                      </a:lnTo>
                      <a:lnTo>
                        <a:pt x="8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20" name="Freeform 30"/>
                <p:cNvSpPr>
                  <a:spLocks/>
                </p:cNvSpPr>
                <p:nvPr/>
              </p:nvSpPr>
              <p:spPr bwMode="auto">
                <a:xfrm>
                  <a:off x="3707" y="3354"/>
                  <a:ext cx="131" cy="196"/>
                </a:xfrm>
                <a:custGeom>
                  <a:avLst/>
                  <a:gdLst/>
                  <a:ahLst/>
                  <a:cxnLst>
                    <a:cxn ang="0">
                      <a:pos x="49" y="0"/>
                    </a:cxn>
                    <a:cxn ang="0">
                      <a:pos x="75" y="7"/>
                    </a:cxn>
                    <a:cxn ang="0">
                      <a:pos x="68" y="39"/>
                    </a:cxn>
                    <a:cxn ang="0">
                      <a:pos x="131" y="55"/>
                    </a:cxn>
                    <a:cxn ang="0">
                      <a:pos x="127" y="74"/>
                    </a:cxn>
                    <a:cxn ang="0">
                      <a:pos x="63" y="58"/>
                    </a:cxn>
                    <a:cxn ang="0">
                      <a:pos x="44" y="132"/>
                    </a:cxn>
                    <a:cxn ang="0">
                      <a:pos x="42" y="140"/>
                    </a:cxn>
                    <a:cxn ang="0">
                      <a:pos x="40" y="146"/>
                    </a:cxn>
                    <a:cxn ang="0">
                      <a:pos x="40" y="149"/>
                    </a:cxn>
                    <a:cxn ang="0">
                      <a:pos x="42" y="154"/>
                    </a:cxn>
                    <a:cxn ang="0">
                      <a:pos x="45" y="160"/>
                    </a:cxn>
                    <a:cxn ang="0">
                      <a:pos x="51" y="165"/>
                    </a:cxn>
                    <a:cxn ang="0">
                      <a:pos x="59" y="168"/>
                    </a:cxn>
                    <a:cxn ang="0">
                      <a:pos x="70" y="172"/>
                    </a:cxn>
                    <a:cxn ang="0">
                      <a:pos x="103" y="177"/>
                    </a:cxn>
                    <a:cxn ang="0">
                      <a:pos x="99" y="196"/>
                    </a:cxn>
                    <a:cxn ang="0">
                      <a:pos x="59" y="191"/>
                    </a:cxn>
                    <a:cxn ang="0">
                      <a:pos x="40" y="184"/>
                    </a:cxn>
                    <a:cxn ang="0">
                      <a:pos x="28" y="177"/>
                    </a:cxn>
                    <a:cxn ang="0">
                      <a:pos x="19" y="168"/>
                    </a:cxn>
                    <a:cxn ang="0">
                      <a:pos x="16" y="156"/>
                    </a:cxn>
                    <a:cxn ang="0">
                      <a:pos x="16" y="140"/>
                    </a:cxn>
                    <a:cxn ang="0">
                      <a:pos x="19" y="121"/>
                    </a:cxn>
                    <a:cxn ang="0">
                      <a:pos x="37" y="51"/>
                    </a:cxn>
                    <a:cxn ang="0">
                      <a:pos x="0" y="42"/>
                    </a:cxn>
                    <a:cxn ang="0">
                      <a:pos x="5" y="21"/>
                    </a:cxn>
                    <a:cxn ang="0">
                      <a:pos x="42" y="32"/>
                    </a:cxn>
                    <a:cxn ang="0">
                      <a:pos x="49" y="0"/>
                    </a:cxn>
                  </a:cxnLst>
                  <a:rect l="0" t="0" r="r" b="b"/>
                  <a:pathLst>
                    <a:path w="131" h="196">
                      <a:moveTo>
                        <a:pt x="49" y="0"/>
                      </a:moveTo>
                      <a:lnTo>
                        <a:pt x="75" y="7"/>
                      </a:lnTo>
                      <a:lnTo>
                        <a:pt x="68" y="39"/>
                      </a:lnTo>
                      <a:lnTo>
                        <a:pt x="131" y="55"/>
                      </a:lnTo>
                      <a:lnTo>
                        <a:pt x="127" y="74"/>
                      </a:lnTo>
                      <a:lnTo>
                        <a:pt x="63" y="58"/>
                      </a:lnTo>
                      <a:lnTo>
                        <a:pt x="44" y="132"/>
                      </a:lnTo>
                      <a:lnTo>
                        <a:pt x="42" y="140"/>
                      </a:lnTo>
                      <a:lnTo>
                        <a:pt x="40" y="146"/>
                      </a:lnTo>
                      <a:lnTo>
                        <a:pt x="40" y="149"/>
                      </a:lnTo>
                      <a:lnTo>
                        <a:pt x="42" y="154"/>
                      </a:lnTo>
                      <a:lnTo>
                        <a:pt x="45" y="160"/>
                      </a:lnTo>
                      <a:lnTo>
                        <a:pt x="51" y="165"/>
                      </a:lnTo>
                      <a:lnTo>
                        <a:pt x="59" y="168"/>
                      </a:lnTo>
                      <a:lnTo>
                        <a:pt x="70" y="172"/>
                      </a:lnTo>
                      <a:lnTo>
                        <a:pt x="103" y="177"/>
                      </a:lnTo>
                      <a:lnTo>
                        <a:pt x="99" y="196"/>
                      </a:lnTo>
                      <a:lnTo>
                        <a:pt x="59" y="191"/>
                      </a:lnTo>
                      <a:lnTo>
                        <a:pt x="40" y="184"/>
                      </a:lnTo>
                      <a:lnTo>
                        <a:pt x="28" y="177"/>
                      </a:lnTo>
                      <a:lnTo>
                        <a:pt x="19" y="168"/>
                      </a:lnTo>
                      <a:lnTo>
                        <a:pt x="16" y="156"/>
                      </a:lnTo>
                      <a:lnTo>
                        <a:pt x="16" y="140"/>
                      </a:lnTo>
                      <a:lnTo>
                        <a:pt x="19" y="121"/>
                      </a:lnTo>
                      <a:lnTo>
                        <a:pt x="37" y="51"/>
                      </a:lnTo>
                      <a:lnTo>
                        <a:pt x="0" y="42"/>
                      </a:lnTo>
                      <a:lnTo>
                        <a:pt x="5" y="21"/>
                      </a:lnTo>
                      <a:lnTo>
                        <a:pt x="42" y="32"/>
                      </a:lnTo>
                      <a:lnTo>
                        <a:pt x="4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21" name="Freeform 31"/>
                <p:cNvSpPr>
                  <a:spLocks/>
                </p:cNvSpPr>
                <p:nvPr/>
              </p:nvSpPr>
              <p:spPr bwMode="auto">
                <a:xfrm>
                  <a:off x="3541" y="1871"/>
                  <a:ext cx="985" cy="894"/>
                </a:xfrm>
                <a:custGeom>
                  <a:avLst/>
                  <a:gdLst/>
                  <a:ahLst/>
                  <a:cxnLst>
                    <a:cxn ang="0">
                      <a:pos x="278" y="0"/>
                    </a:cxn>
                    <a:cxn ang="0">
                      <a:pos x="340" y="0"/>
                    </a:cxn>
                    <a:cxn ang="0">
                      <a:pos x="403" y="5"/>
                    </a:cxn>
                    <a:cxn ang="0">
                      <a:pos x="470" y="12"/>
                    </a:cxn>
                    <a:cxn ang="0">
                      <a:pos x="538" y="22"/>
                    </a:cxn>
                    <a:cxn ang="0">
                      <a:pos x="604" y="36"/>
                    </a:cxn>
                    <a:cxn ang="0">
                      <a:pos x="669" y="50"/>
                    </a:cxn>
                    <a:cxn ang="0">
                      <a:pos x="733" y="66"/>
                    </a:cxn>
                    <a:cxn ang="0">
                      <a:pos x="793" y="82"/>
                    </a:cxn>
                    <a:cxn ang="0">
                      <a:pos x="849" y="99"/>
                    </a:cxn>
                    <a:cxn ang="0">
                      <a:pos x="901" y="117"/>
                    </a:cxn>
                    <a:cxn ang="0">
                      <a:pos x="946" y="134"/>
                    </a:cxn>
                    <a:cxn ang="0">
                      <a:pos x="985" y="150"/>
                    </a:cxn>
                    <a:cxn ang="0">
                      <a:pos x="981" y="241"/>
                    </a:cxn>
                    <a:cxn ang="0">
                      <a:pos x="973" y="335"/>
                    </a:cxn>
                    <a:cxn ang="0">
                      <a:pos x="957" y="432"/>
                    </a:cxn>
                    <a:cxn ang="0">
                      <a:pos x="938" y="528"/>
                    </a:cxn>
                    <a:cxn ang="0">
                      <a:pos x="913" y="624"/>
                    </a:cxn>
                    <a:cxn ang="0">
                      <a:pos x="885" y="719"/>
                    </a:cxn>
                    <a:cxn ang="0">
                      <a:pos x="857" y="810"/>
                    </a:cxn>
                    <a:cxn ang="0">
                      <a:pos x="826" y="894"/>
                    </a:cxn>
                    <a:cxn ang="0">
                      <a:pos x="709" y="867"/>
                    </a:cxn>
                    <a:cxn ang="0">
                      <a:pos x="592" y="834"/>
                    </a:cxn>
                    <a:cxn ang="0">
                      <a:pos x="475" y="796"/>
                    </a:cxn>
                    <a:cxn ang="0">
                      <a:pos x="358" y="755"/>
                    </a:cxn>
                    <a:cxn ang="0">
                      <a:pos x="239" y="717"/>
                    </a:cxn>
                    <a:cxn ang="0">
                      <a:pos x="120" y="684"/>
                    </a:cxn>
                    <a:cxn ang="0">
                      <a:pos x="0" y="657"/>
                    </a:cxn>
                    <a:cxn ang="0">
                      <a:pos x="19" y="589"/>
                    </a:cxn>
                    <a:cxn ang="0">
                      <a:pos x="65" y="453"/>
                    </a:cxn>
                    <a:cxn ang="0">
                      <a:pos x="84" y="381"/>
                    </a:cxn>
                    <a:cxn ang="0">
                      <a:pos x="94" y="309"/>
                    </a:cxn>
                    <a:cxn ang="0">
                      <a:pos x="96" y="276"/>
                    </a:cxn>
                    <a:cxn ang="0">
                      <a:pos x="96" y="239"/>
                    </a:cxn>
                    <a:cxn ang="0">
                      <a:pos x="94" y="203"/>
                    </a:cxn>
                    <a:cxn ang="0">
                      <a:pos x="94" y="168"/>
                    </a:cxn>
                    <a:cxn ang="0">
                      <a:pos x="96" y="138"/>
                    </a:cxn>
                    <a:cxn ang="0">
                      <a:pos x="93" y="129"/>
                    </a:cxn>
                    <a:cxn ang="0">
                      <a:pos x="86" y="98"/>
                    </a:cxn>
                    <a:cxn ang="0">
                      <a:pos x="80" y="66"/>
                    </a:cxn>
                    <a:cxn ang="0">
                      <a:pos x="75" y="36"/>
                    </a:cxn>
                    <a:cxn ang="0">
                      <a:pos x="117" y="19"/>
                    </a:cxn>
                    <a:cxn ang="0">
                      <a:pos x="166" y="8"/>
                    </a:cxn>
                    <a:cxn ang="0">
                      <a:pos x="220" y="1"/>
                    </a:cxn>
                    <a:cxn ang="0">
                      <a:pos x="278" y="0"/>
                    </a:cxn>
                  </a:cxnLst>
                  <a:rect l="0" t="0" r="r" b="b"/>
                  <a:pathLst>
                    <a:path w="985" h="894">
                      <a:moveTo>
                        <a:pt x="278" y="0"/>
                      </a:moveTo>
                      <a:lnTo>
                        <a:pt x="340" y="0"/>
                      </a:lnTo>
                      <a:lnTo>
                        <a:pt x="403" y="5"/>
                      </a:lnTo>
                      <a:lnTo>
                        <a:pt x="470" y="12"/>
                      </a:lnTo>
                      <a:lnTo>
                        <a:pt x="538" y="22"/>
                      </a:lnTo>
                      <a:lnTo>
                        <a:pt x="604" y="36"/>
                      </a:lnTo>
                      <a:lnTo>
                        <a:pt x="669" y="50"/>
                      </a:lnTo>
                      <a:lnTo>
                        <a:pt x="733" y="66"/>
                      </a:lnTo>
                      <a:lnTo>
                        <a:pt x="793" y="82"/>
                      </a:lnTo>
                      <a:lnTo>
                        <a:pt x="849" y="99"/>
                      </a:lnTo>
                      <a:lnTo>
                        <a:pt x="901" y="117"/>
                      </a:lnTo>
                      <a:lnTo>
                        <a:pt x="946" y="134"/>
                      </a:lnTo>
                      <a:lnTo>
                        <a:pt x="985" y="150"/>
                      </a:lnTo>
                      <a:lnTo>
                        <a:pt x="981" y="241"/>
                      </a:lnTo>
                      <a:lnTo>
                        <a:pt x="973" y="335"/>
                      </a:lnTo>
                      <a:lnTo>
                        <a:pt x="957" y="432"/>
                      </a:lnTo>
                      <a:lnTo>
                        <a:pt x="938" y="528"/>
                      </a:lnTo>
                      <a:lnTo>
                        <a:pt x="913" y="624"/>
                      </a:lnTo>
                      <a:lnTo>
                        <a:pt x="885" y="719"/>
                      </a:lnTo>
                      <a:lnTo>
                        <a:pt x="857" y="810"/>
                      </a:lnTo>
                      <a:lnTo>
                        <a:pt x="826" y="894"/>
                      </a:lnTo>
                      <a:lnTo>
                        <a:pt x="709" y="867"/>
                      </a:lnTo>
                      <a:lnTo>
                        <a:pt x="592" y="834"/>
                      </a:lnTo>
                      <a:lnTo>
                        <a:pt x="475" y="796"/>
                      </a:lnTo>
                      <a:lnTo>
                        <a:pt x="358" y="755"/>
                      </a:lnTo>
                      <a:lnTo>
                        <a:pt x="239" y="717"/>
                      </a:lnTo>
                      <a:lnTo>
                        <a:pt x="120" y="684"/>
                      </a:lnTo>
                      <a:lnTo>
                        <a:pt x="0" y="657"/>
                      </a:lnTo>
                      <a:lnTo>
                        <a:pt x="19" y="589"/>
                      </a:lnTo>
                      <a:lnTo>
                        <a:pt x="65" y="453"/>
                      </a:lnTo>
                      <a:lnTo>
                        <a:pt x="84" y="381"/>
                      </a:lnTo>
                      <a:lnTo>
                        <a:pt x="94" y="309"/>
                      </a:lnTo>
                      <a:lnTo>
                        <a:pt x="96" y="276"/>
                      </a:lnTo>
                      <a:lnTo>
                        <a:pt x="96" y="239"/>
                      </a:lnTo>
                      <a:lnTo>
                        <a:pt x="94" y="203"/>
                      </a:lnTo>
                      <a:lnTo>
                        <a:pt x="94" y="168"/>
                      </a:lnTo>
                      <a:lnTo>
                        <a:pt x="96" y="138"/>
                      </a:lnTo>
                      <a:lnTo>
                        <a:pt x="93" y="129"/>
                      </a:lnTo>
                      <a:lnTo>
                        <a:pt x="86" y="98"/>
                      </a:lnTo>
                      <a:lnTo>
                        <a:pt x="80" y="66"/>
                      </a:lnTo>
                      <a:lnTo>
                        <a:pt x="75" y="36"/>
                      </a:lnTo>
                      <a:lnTo>
                        <a:pt x="117" y="19"/>
                      </a:lnTo>
                      <a:lnTo>
                        <a:pt x="166" y="8"/>
                      </a:lnTo>
                      <a:lnTo>
                        <a:pt x="220" y="1"/>
                      </a:lnTo>
                      <a:lnTo>
                        <a:pt x="278"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22" name="Freeform 32"/>
                <p:cNvSpPr>
                  <a:spLocks noEditPoints="1"/>
                </p:cNvSpPr>
                <p:nvPr/>
              </p:nvSpPr>
              <p:spPr bwMode="auto">
                <a:xfrm>
                  <a:off x="3518" y="1844"/>
                  <a:ext cx="1032" cy="942"/>
                </a:xfrm>
                <a:custGeom>
                  <a:avLst/>
                  <a:gdLst/>
                  <a:ahLst/>
                  <a:cxnLst>
                    <a:cxn ang="0">
                      <a:pos x="219" y="53"/>
                    </a:cxn>
                    <a:cxn ang="0">
                      <a:pos x="124" y="79"/>
                    </a:cxn>
                    <a:cxn ang="0">
                      <a:pos x="130" y="109"/>
                    </a:cxn>
                    <a:cxn ang="0">
                      <a:pos x="143" y="114"/>
                    </a:cxn>
                    <a:cxn ang="0">
                      <a:pos x="149" y="137"/>
                    </a:cxn>
                    <a:cxn ang="0">
                      <a:pos x="147" y="175"/>
                    </a:cxn>
                    <a:cxn ang="0">
                      <a:pos x="143" y="200"/>
                    </a:cxn>
                    <a:cxn ang="0">
                      <a:pos x="142" y="230"/>
                    </a:cxn>
                    <a:cxn ang="0">
                      <a:pos x="140" y="343"/>
                    </a:cxn>
                    <a:cxn ang="0">
                      <a:pos x="110" y="480"/>
                    </a:cxn>
                    <a:cxn ang="0">
                      <a:pos x="67" y="620"/>
                    </a:cxn>
                    <a:cxn ang="0">
                      <a:pos x="149" y="688"/>
                    </a:cxn>
                    <a:cxn ang="0">
                      <a:pos x="384" y="760"/>
                    </a:cxn>
                    <a:cxn ang="0">
                      <a:pos x="617" y="837"/>
                    </a:cxn>
                    <a:cxn ang="0">
                      <a:pos x="833" y="893"/>
                    </a:cxn>
                    <a:cxn ang="0">
                      <a:pos x="907" y="676"/>
                    </a:cxn>
                    <a:cxn ang="0">
                      <a:pos x="962" y="427"/>
                    </a:cxn>
                    <a:cxn ang="0">
                      <a:pos x="983" y="193"/>
                    </a:cxn>
                    <a:cxn ang="0">
                      <a:pos x="828" y="135"/>
                    </a:cxn>
                    <a:cxn ang="0">
                      <a:pos x="653" y="91"/>
                    </a:cxn>
                    <a:cxn ang="0">
                      <a:pos x="512" y="67"/>
                    </a:cxn>
                    <a:cxn ang="0">
                      <a:pos x="395" y="51"/>
                    </a:cxn>
                    <a:cxn ang="0">
                      <a:pos x="276" y="46"/>
                    </a:cxn>
                    <a:cxn ang="0">
                      <a:pos x="377" y="2"/>
                    </a:cxn>
                    <a:cxn ang="0">
                      <a:pos x="554" y="25"/>
                    </a:cxn>
                    <a:cxn ang="0">
                      <a:pos x="744" y="63"/>
                    </a:cxn>
                    <a:cxn ang="0">
                      <a:pos x="931" y="119"/>
                    </a:cxn>
                    <a:cxn ang="0">
                      <a:pos x="1025" y="160"/>
                    </a:cxn>
                    <a:cxn ang="0">
                      <a:pos x="1030" y="172"/>
                    </a:cxn>
                    <a:cxn ang="0">
                      <a:pos x="1025" y="305"/>
                    </a:cxn>
                    <a:cxn ang="0">
                      <a:pos x="985" y="558"/>
                    </a:cxn>
                    <a:cxn ang="0">
                      <a:pos x="915" y="807"/>
                    </a:cxn>
                    <a:cxn ang="0">
                      <a:pos x="865" y="936"/>
                    </a:cxn>
                    <a:cxn ang="0">
                      <a:pos x="842" y="942"/>
                    </a:cxn>
                    <a:cxn ang="0">
                      <a:pos x="604" y="882"/>
                    </a:cxn>
                    <a:cxn ang="0">
                      <a:pos x="372" y="803"/>
                    </a:cxn>
                    <a:cxn ang="0">
                      <a:pos x="137" y="733"/>
                    </a:cxn>
                    <a:cxn ang="0">
                      <a:pos x="6" y="702"/>
                    </a:cxn>
                    <a:cxn ang="0">
                      <a:pos x="0" y="679"/>
                    </a:cxn>
                    <a:cxn ang="0">
                      <a:pos x="46" y="537"/>
                    </a:cxn>
                    <a:cxn ang="0">
                      <a:pos x="84" y="396"/>
                    </a:cxn>
                    <a:cxn ang="0">
                      <a:pos x="95" y="296"/>
                    </a:cxn>
                    <a:cxn ang="0">
                      <a:pos x="96" y="170"/>
                    </a:cxn>
                    <a:cxn ang="0">
                      <a:pos x="82" y="114"/>
                    </a:cxn>
                    <a:cxn ang="0">
                      <a:pos x="75" y="55"/>
                    </a:cxn>
                    <a:cxn ang="0">
                      <a:pos x="81" y="46"/>
                    </a:cxn>
                    <a:cxn ang="0">
                      <a:pos x="140" y="23"/>
                    </a:cxn>
                    <a:cxn ang="0">
                      <a:pos x="257" y="2"/>
                    </a:cxn>
                  </a:cxnLst>
                  <a:rect l="0" t="0" r="r" b="b"/>
                  <a:pathLst>
                    <a:path w="1032" h="942">
                      <a:moveTo>
                        <a:pt x="276" y="46"/>
                      </a:moveTo>
                      <a:lnTo>
                        <a:pt x="219" y="53"/>
                      </a:lnTo>
                      <a:lnTo>
                        <a:pt x="163" y="65"/>
                      </a:lnTo>
                      <a:lnTo>
                        <a:pt x="124" y="79"/>
                      </a:lnTo>
                      <a:lnTo>
                        <a:pt x="128" y="97"/>
                      </a:lnTo>
                      <a:lnTo>
                        <a:pt x="130" y="109"/>
                      </a:lnTo>
                      <a:lnTo>
                        <a:pt x="133" y="109"/>
                      </a:lnTo>
                      <a:lnTo>
                        <a:pt x="143" y="114"/>
                      </a:lnTo>
                      <a:lnTo>
                        <a:pt x="149" y="123"/>
                      </a:lnTo>
                      <a:lnTo>
                        <a:pt x="149" y="137"/>
                      </a:lnTo>
                      <a:lnTo>
                        <a:pt x="143" y="167"/>
                      </a:lnTo>
                      <a:lnTo>
                        <a:pt x="147" y="175"/>
                      </a:lnTo>
                      <a:lnTo>
                        <a:pt x="149" y="188"/>
                      </a:lnTo>
                      <a:lnTo>
                        <a:pt x="143" y="200"/>
                      </a:lnTo>
                      <a:lnTo>
                        <a:pt x="142" y="202"/>
                      </a:lnTo>
                      <a:lnTo>
                        <a:pt x="142" y="230"/>
                      </a:lnTo>
                      <a:lnTo>
                        <a:pt x="143" y="277"/>
                      </a:lnTo>
                      <a:lnTo>
                        <a:pt x="140" y="343"/>
                      </a:lnTo>
                      <a:lnTo>
                        <a:pt x="130" y="408"/>
                      </a:lnTo>
                      <a:lnTo>
                        <a:pt x="110" y="480"/>
                      </a:lnTo>
                      <a:lnTo>
                        <a:pt x="89" y="550"/>
                      </a:lnTo>
                      <a:lnTo>
                        <a:pt x="67" y="620"/>
                      </a:lnTo>
                      <a:lnTo>
                        <a:pt x="53" y="667"/>
                      </a:lnTo>
                      <a:lnTo>
                        <a:pt x="149" y="688"/>
                      </a:lnTo>
                      <a:lnTo>
                        <a:pt x="267" y="721"/>
                      </a:lnTo>
                      <a:lnTo>
                        <a:pt x="384" y="760"/>
                      </a:lnTo>
                      <a:lnTo>
                        <a:pt x="500" y="800"/>
                      </a:lnTo>
                      <a:lnTo>
                        <a:pt x="617" y="837"/>
                      </a:lnTo>
                      <a:lnTo>
                        <a:pt x="734" y="872"/>
                      </a:lnTo>
                      <a:lnTo>
                        <a:pt x="833" y="893"/>
                      </a:lnTo>
                      <a:lnTo>
                        <a:pt x="868" y="796"/>
                      </a:lnTo>
                      <a:lnTo>
                        <a:pt x="907" y="676"/>
                      </a:lnTo>
                      <a:lnTo>
                        <a:pt x="938" y="551"/>
                      </a:lnTo>
                      <a:lnTo>
                        <a:pt x="962" y="427"/>
                      </a:lnTo>
                      <a:lnTo>
                        <a:pt x="978" y="303"/>
                      </a:lnTo>
                      <a:lnTo>
                        <a:pt x="983" y="193"/>
                      </a:lnTo>
                      <a:lnTo>
                        <a:pt x="913" y="165"/>
                      </a:lnTo>
                      <a:lnTo>
                        <a:pt x="828" y="135"/>
                      </a:lnTo>
                      <a:lnTo>
                        <a:pt x="741" y="112"/>
                      </a:lnTo>
                      <a:lnTo>
                        <a:pt x="653" y="91"/>
                      </a:lnTo>
                      <a:lnTo>
                        <a:pt x="566" y="76"/>
                      </a:lnTo>
                      <a:lnTo>
                        <a:pt x="512" y="67"/>
                      </a:lnTo>
                      <a:lnTo>
                        <a:pt x="454" y="58"/>
                      </a:lnTo>
                      <a:lnTo>
                        <a:pt x="395" y="51"/>
                      </a:lnTo>
                      <a:lnTo>
                        <a:pt x="336" y="46"/>
                      </a:lnTo>
                      <a:lnTo>
                        <a:pt x="276" y="46"/>
                      </a:lnTo>
                      <a:close/>
                      <a:moveTo>
                        <a:pt x="318" y="0"/>
                      </a:moveTo>
                      <a:lnTo>
                        <a:pt x="377" y="2"/>
                      </a:lnTo>
                      <a:lnTo>
                        <a:pt x="439" y="7"/>
                      </a:lnTo>
                      <a:lnTo>
                        <a:pt x="554" y="25"/>
                      </a:lnTo>
                      <a:lnTo>
                        <a:pt x="650" y="42"/>
                      </a:lnTo>
                      <a:lnTo>
                        <a:pt x="744" y="63"/>
                      </a:lnTo>
                      <a:lnTo>
                        <a:pt x="838" y="90"/>
                      </a:lnTo>
                      <a:lnTo>
                        <a:pt x="931" y="119"/>
                      </a:lnTo>
                      <a:lnTo>
                        <a:pt x="1020" y="156"/>
                      </a:lnTo>
                      <a:lnTo>
                        <a:pt x="1025" y="160"/>
                      </a:lnTo>
                      <a:lnTo>
                        <a:pt x="1029" y="165"/>
                      </a:lnTo>
                      <a:lnTo>
                        <a:pt x="1030" y="172"/>
                      </a:lnTo>
                      <a:lnTo>
                        <a:pt x="1032" y="177"/>
                      </a:lnTo>
                      <a:lnTo>
                        <a:pt x="1025" y="305"/>
                      </a:lnTo>
                      <a:lnTo>
                        <a:pt x="1010" y="432"/>
                      </a:lnTo>
                      <a:lnTo>
                        <a:pt x="985" y="558"/>
                      </a:lnTo>
                      <a:lnTo>
                        <a:pt x="954" y="683"/>
                      </a:lnTo>
                      <a:lnTo>
                        <a:pt x="915" y="807"/>
                      </a:lnTo>
                      <a:lnTo>
                        <a:pt x="872" y="926"/>
                      </a:lnTo>
                      <a:lnTo>
                        <a:pt x="865" y="936"/>
                      </a:lnTo>
                      <a:lnTo>
                        <a:pt x="854" y="942"/>
                      </a:lnTo>
                      <a:lnTo>
                        <a:pt x="842" y="942"/>
                      </a:lnTo>
                      <a:lnTo>
                        <a:pt x="721" y="915"/>
                      </a:lnTo>
                      <a:lnTo>
                        <a:pt x="604" y="882"/>
                      </a:lnTo>
                      <a:lnTo>
                        <a:pt x="487" y="844"/>
                      </a:lnTo>
                      <a:lnTo>
                        <a:pt x="372" y="803"/>
                      </a:lnTo>
                      <a:lnTo>
                        <a:pt x="255" y="767"/>
                      </a:lnTo>
                      <a:lnTo>
                        <a:pt x="137" y="733"/>
                      </a:lnTo>
                      <a:lnTo>
                        <a:pt x="16" y="707"/>
                      </a:lnTo>
                      <a:lnTo>
                        <a:pt x="6" y="702"/>
                      </a:lnTo>
                      <a:lnTo>
                        <a:pt x="0" y="691"/>
                      </a:lnTo>
                      <a:lnTo>
                        <a:pt x="0" y="679"/>
                      </a:lnTo>
                      <a:lnTo>
                        <a:pt x="21" y="607"/>
                      </a:lnTo>
                      <a:lnTo>
                        <a:pt x="46" y="537"/>
                      </a:lnTo>
                      <a:lnTo>
                        <a:pt x="67" y="467"/>
                      </a:lnTo>
                      <a:lnTo>
                        <a:pt x="84" y="396"/>
                      </a:lnTo>
                      <a:lnTo>
                        <a:pt x="91" y="345"/>
                      </a:lnTo>
                      <a:lnTo>
                        <a:pt x="95" y="296"/>
                      </a:lnTo>
                      <a:lnTo>
                        <a:pt x="95" y="205"/>
                      </a:lnTo>
                      <a:lnTo>
                        <a:pt x="96" y="170"/>
                      </a:lnTo>
                      <a:lnTo>
                        <a:pt x="91" y="156"/>
                      </a:lnTo>
                      <a:lnTo>
                        <a:pt x="82" y="114"/>
                      </a:lnTo>
                      <a:lnTo>
                        <a:pt x="75" y="70"/>
                      </a:lnTo>
                      <a:lnTo>
                        <a:pt x="75" y="55"/>
                      </a:lnTo>
                      <a:lnTo>
                        <a:pt x="79" y="49"/>
                      </a:lnTo>
                      <a:lnTo>
                        <a:pt x="81" y="46"/>
                      </a:lnTo>
                      <a:lnTo>
                        <a:pt x="86" y="44"/>
                      </a:lnTo>
                      <a:lnTo>
                        <a:pt x="140" y="23"/>
                      </a:lnTo>
                      <a:lnTo>
                        <a:pt x="198" y="9"/>
                      </a:lnTo>
                      <a:lnTo>
                        <a:pt x="257" y="2"/>
                      </a:lnTo>
                      <a:lnTo>
                        <a:pt x="3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23" name="Freeform 33"/>
                <p:cNvSpPr>
                  <a:spLocks/>
                </p:cNvSpPr>
                <p:nvPr/>
              </p:nvSpPr>
              <p:spPr bwMode="auto">
                <a:xfrm>
                  <a:off x="3971" y="1937"/>
                  <a:ext cx="199" cy="271"/>
                </a:xfrm>
                <a:custGeom>
                  <a:avLst/>
                  <a:gdLst/>
                  <a:ahLst/>
                  <a:cxnLst>
                    <a:cxn ang="0">
                      <a:pos x="34" y="0"/>
                    </a:cxn>
                    <a:cxn ang="0">
                      <a:pos x="54" y="0"/>
                    </a:cxn>
                    <a:cxn ang="0">
                      <a:pos x="76" y="9"/>
                    </a:cxn>
                    <a:cxn ang="0">
                      <a:pos x="96" y="21"/>
                    </a:cxn>
                    <a:cxn ang="0">
                      <a:pos x="113" y="44"/>
                    </a:cxn>
                    <a:cxn ang="0">
                      <a:pos x="130" y="74"/>
                    </a:cxn>
                    <a:cxn ang="0">
                      <a:pos x="148" y="109"/>
                    </a:cxn>
                    <a:cxn ang="0">
                      <a:pos x="176" y="182"/>
                    </a:cxn>
                    <a:cxn ang="0">
                      <a:pos x="186" y="217"/>
                    </a:cxn>
                    <a:cxn ang="0">
                      <a:pos x="193" y="248"/>
                    </a:cxn>
                    <a:cxn ang="0">
                      <a:pos x="199" y="271"/>
                    </a:cxn>
                    <a:cxn ang="0">
                      <a:pos x="127" y="200"/>
                    </a:cxn>
                    <a:cxn ang="0">
                      <a:pos x="108" y="179"/>
                    </a:cxn>
                    <a:cxn ang="0">
                      <a:pos x="90" y="161"/>
                    </a:cxn>
                    <a:cxn ang="0">
                      <a:pos x="75" y="144"/>
                    </a:cxn>
                    <a:cxn ang="0">
                      <a:pos x="64" y="130"/>
                    </a:cxn>
                    <a:cxn ang="0">
                      <a:pos x="57" y="121"/>
                    </a:cxn>
                    <a:cxn ang="0">
                      <a:pos x="20" y="121"/>
                    </a:cxn>
                    <a:cxn ang="0">
                      <a:pos x="10" y="102"/>
                    </a:cxn>
                    <a:cxn ang="0">
                      <a:pos x="3" y="81"/>
                    </a:cxn>
                    <a:cxn ang="0">
                      <a:pos x="0" y="61"/>
                    </a:cxn>
                    <a:cxn ang="0">
                      <a:pos x="0" y="42"/>
                    </a:cxn>
                    <a:cxn ang="0">
                      <a:pos x="3" y="26"/>
                    </a:cxn>
                    <a:cxn ang="0">
                      <a:pos x="10" y="12"/>
                    </a:cxn>
                    <a:cxn ang="0">
                      <a:pos x="20" y="4"/>
                    </a:cxn>
                    <a:cxn ang="0">
                      <a:pos x="34" y="0"/>
                    </a:cxn>
                  </a:cxnLst>
                  <a:rect l="0" t="0" r="r" b="b"/>
                  <a:pathLst>
                    <a:path w="199" h="271">
                      <a:moveTo>
                        <a:pt x="34" y="0"/>
                      </a:moveTo>
                      <a:lnTo>
                        <a:pt x="54" y="0"/>
                      </a:lnTo>
                      <a:lnTo>
                        <a:pt x="76" y="9"/>
                      </a:lnTo>
                      <a:lnTo>
                        <a:pt x="96" y="21"/>
                      </a:lnTo>
                      <a:lnTo>
                        <a:pt x="113" y="44"/>
                      </a:lnTo>
                      <a:lnTo>
                        <a:pt x="130" y="74"/>
                      </a:lnTo>
                      <a:lnTo>
                        <a:pt x="148" y="109"/>
                      </a:lnTo>
                      <a:lnTo>
                        <a:pt x="176" y="182"/>
                      </a:lnTo>
                      <a:lnTo>
                        <a:pt x="186" y="217"/>
                      </a:lnTo>
                      <a:lnTo>
                        <a:pt x="193" y="248"/>
                      </a:lnTo>
                      <a:lnTo>
                        <a:pt x="199" y="271"/>
                      </a:lnTo>
                      <a:lnTo>
                        <a:pt x="127" y="200"/>
                      </a:lnTo>
                      <a:lnTo>
                        <a:pt x="108" y="179"/>
                      </a:lnTo>
                      <a:lnTo>
                        <a:pt x="90" y="161"/>
                      </a:lnTo>
                      <a:lnTo>
                        <a:pt x="75" y="144"/>
                      </a:lnTo>
                      <a:lnTo>
                        <a:pt x="64" y="130"/>
                      </a:lnTo>
                      <a:lnTo>
                        <a:pt x="57" y="121"/>
                      </a:lnTo>
                      <a:lnTo>
                        <a:pt x="20" y="121"/>
                      </a:lnTo>
                      <a:lnTo>
                        <a:pt x="10" y="102"/>
                      </a:lnTo>
                      <a:lnTo>
                        <a:pt x="3" y="81"/>
                      </a:lnTo>
                      <a:lnTo>
                        <a:pt x="0" y="61"/>
                      </a:lnTo>
                      <a:lnTo>
                        <a:pt x="0" y="42"/>
                      </a:lnTo>
                      <a:lnTo>
                        <a:pt x="3" y="26"/>
                      </a:lnTo>
                      <a:lnTo>
                        <a:pt x="10" y="12"/>
                      </a:lnTo>
                      <a:lnTo>
                        <a:pt x="20" y="4"/>
                      </a:lnTo>
                      <a:lnTo>
                        <a:pt x="34"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24" name="Freeform 34"/>
                <p:cNvSpPr>
                  <a:spLocks noEditPoints="1"/>
                </p:cNvSpPr>
                <p:nvPr/>
              </p:nvSpPr>
              <p:spPr bwMode="auto">
                <a:xfrm>
                  <a:off x="3946" y="1913"/>
                  <a:ext cx="246" cy="320"/>
                </a:xfrm>
                <a:custGeom>
                  <a:avLst/>
                  <a:gdLst/>
                  <a:ahLst/>
                  <a:cxnLst>
                    <a:cxn ang="0">
                      <a:pos x="72" y="47"/>
                    </a:cxn>
                    <a:cxn ang="0">
                      <a:pos x="59" y="49"/>
                    </a:cxn>
                    <a:cxn ang="0">
                      <a:pos x="51" y="54"/>
                    </a:cxn>
                    <a:cxn ang="0">
                      <a:pos x="47" y="63"/>
                    </a:cxn>
                    <a:cxn ang="0">
                      <a:pos x="47" y="75"/>
                    </a:cxn>
                    <a:cxn ang="0">
                      <a:pos x="49" y="89"/>
                    </a:cxn>
                    <a:cxn ang="0">
                      <a:pos x="52" y="101"/>
                    </a:cxn>
                    <a:cxn ang="0">
                      <a:pos x="56" y="115"/>
                    </a:cxn>
                    <a:cxn ang="0">
                      <a:pos x="65" y="133"/>
                    </a:cxn>
                    <a:cxn ang="0">
                      <a:pos x="72" y="126"/>
                    </a:cxn>
                    <a:cxn ang="0">
                      <a:pos x="82" y="122"/>
                    </a:cxn>
                    <a:cxn ang="0">
                      <a:pos x="94" y="126"/>
                    </a:cxn>
                    <a:cxn ang="0">
                      <a:pos x="103" y="134"/>
                    </a:cxn>
                    <a:cxn ang="0">
                      <a:pos x="133" y="173"/>
                    </a:cxn>
                    <a:cxn ang="0">
                      <a:pos x="168" y="210"/>
                    </a:cxn>
                    <a:cxn ang="0">
                      <a:pos x="180" y="222"/>
                    </a:cxn>
                    <a:cxn ang="0">
                      <a:pos x="164" y="173"/>
                    </a:cxn>
                    <a:cxn ang="0">
                      <a:pos x="138" y="112"/>
                    </a:cxn>
                    <a:cxn ang="0">
                      <a:pos x="129" y="94"/>
                    </a:cxn>
                    <a:cxn ang="0">
                      <a:pos x="117" y="78"/>
                    </a:cxn>
                    <a:cxn ang="0">
                      <a:pos x="105" y="64"/>
                    </a:cxn>
                    <a:cxn ang="0">
                      <a:pos x="91" y="52"/>
                    </a:cxn>
                    <a:cxn ang="0">
                      <a:pos x="72" y="47"/>
                    </a:cxn>
                    <a:cxn ang="0">
                      <a:pos x="73" y="0"/>
                    </a:cxn>
                    <a:cxn ang="0">
                      <a:pos x="93" y="5"/>
                    </a:cxn>
                    <a:cxn ang="0">
                      <a:pos x="112" y="12"/>
                    </a:cxn>
                    <a:cxn ang="0">
                      <a:pos x="129" y="22"/>
                    </a:cxn>
                    <a:cxn ang="0">
                      <a:pos x="150" y="42"/>
                    </a:cxn>
                    <a:cxn ang="0">
                      <a:pos x="166" y="64"/>
                    </a:cxn>
                    <a:cxn ang="0">
                      <a:pos x="180" y="91"/>
                    </a:cxn>
                    <a:cxn ang="0">
                      <a:pos x="192" y="119"/>
                    </a:cxn>
                    <a:cxn ang="0">
                      <a:pos x="203" y="145"/>
                    </a:cxn>
                    <a:cxn ang="0">
                      <a:pos x="220" y="192"/>
                    </a:cxn>
                    <a:cxn ang="0">
                      <a:pos x="236" y="239"/>
                    </a:cxn>
                    <a:cxn ang="0">
                      <a:pos x="246" y="290"/>
                    </a:cxn>
                    <a:cxn ang="0">
                      <a:pos x="245" y="302"/>
                    </a:cxn>
                    <a:cxn ang="0">
                      <a:pos x="239" y="313"/>
                    </a:cxn>
                    <a:cxn ang="0">
                      <a:pos x="229" y="318"/>
                    </a:cxn>
                    <a:cxn ang="0">
                      <a:pos x="218" y="320"/>
                    </a:cxn>
                    <a:cxn ang="0">
                      <a:pos x="206" y="313"/>
                    </a:cxn>
                    <a:cxn ang="0">
                      <a:pos x="169" y="276"/>
                    </a:cxn>
                    <a:cxn ang="0">
                      <a:pos x="129" y="239"/>
                    </a:cxn>
                    <a:cxn ang="0">
                      <a:pos x="93" y="199"/>
                    </a:cxn>
                    <a:cxn ang="0">
                      <a:pos x="65" y="159"/>
                    </a:cxn>
                    <a:cxn ang="0">
                      <a:pos x="56" y="166"/>
                    </a:cxn>
                    <a:cxn ang="0">
                      <a:pos x="45" y="169"/>
                    </a:cxn>
                    <a:cxn ang="0">
                      <a:pos x="33" y="168"/>
                    </a:cxn>
                    <a:cxn ang="0">
                      <a:pos x="25" y="157"/>
                    </a:cxn>
                    <a:cxn ang="0">
                      <a:pos x="16" y="136"/>
                    </a:cxn>
                    <a:cxn ang="0">
                      <a:pos x="7" y="113"/>
                    </a:cxn>
                    <a:cxn ang="0">
                      <a:pos x="2" y="89"/>
                    </a:cxn>
                    <a:cxn ang="0">
                      <a:pos x="0" y="64"/>
                    </a:cxn>
                    <a:cxn ang="0">
                      <a:pos x="5" y="42"/>
                    </a:cxn>
                    <a:cxn ang="0">
                      <a:pos x="18" y="21"/>
                    </a:cxn>
                    <a:cxn ang="0">
                      <a:pos x="33" y="8"/>
                    </a:cxn>
                    <a:cxn ang="0">
                      <a:pos x="52" y="1"/>
                    </a:cxn>
                    <a:cxn ang="0">
                      <a:pos x="73" y="0"/>
                    </a:cxn>
                  </a:cxnLst>
                  <a:rect l="0" t="0" r="r" b="b"/>
                  <a:pathLst>
                    <a:path w="246" h="320">
                      <a:moveTo>
                        <a:pt x="72" y="47"/>
                      </a:moveTo>
                      <a:lnTo>
                        <a:pt x="59" y="49"/>
                      </a:lnTo>
                      <a:lnTo>
                        <a:pt x="51" y="54"/>
                      </a:lnTo>
                      <a:lnTo>
                        <a:pt x="47" y="63"/>
                      </a:lnTo>
                      <a:lnTo>
                        <a:pt x="47" y="75"/>
                      </a:lnTo>
                      <a:lnTo>
                        <a:pt x="49" y="89"/>
                      </a:lnTo>
                      <a:lnTo>
                        <a:pt x="52" y="101"/>
                      </a:lnTo>
                      <a:lnTo>
                        <a:pt x="56" y="115"/>
                      </a:lnTo>
                      <a:lnTo>
                        <a:pt x="65" y="133"/>
                      </a:lnTo>
                      <a:lnTo>
                        <a:pt x="72" y="126"/>
                      </a:lnTo>
                      <a:lnTo>
                        <a:pt x="82" y="122"/>
                      </a:lnTo>
                      <a:lnTo>
                        <a:pt x="94" y="126"/>
                      </a:lnTo>
                      <a:lnTo>
                        <a:pt x="103" y="134"/>
                      </a:lnTo>
                      <a:lnTo>
                        <a:pt x="133" y="173"/>
                      </a:lnTo>
                      <a:lnTo>
                        <a:pt x="168" y="210"/>
                      </a:lnTo>
                      <a:lnTo>
                        <a:pt x="180" y="222"/>
                      </a:lnTo>
                      <a:lnTo>
                        <a:pt x="164" y="173"/>
                      </a:lnTo>
                      <a:lnTo>
                        <a:pt x="138" y="112"/>
                      </a:lnTo>
                      <a:lnTo>
                        <a:pt x="129" y="94"/>
                      </a:lnTo>
                      <a:lnTo>
                        <a:pt x="117" y="78"/>
                      </a:lnTo>
                      <a:lnTo>
                        <a:pt x="105" y="64"/>
                      </a:lnTo>
                      <a:lnTo>
                        <a:pt x="91" y="52"/>
                      </a:lnTo>
                      <a:lnTo>
                        <a:pt x="72" y="47"/>
                      </a:lnTo>
                      <a:close/>
                      <a:moveTo>
                        <a:pt x="73" y="0"/>
                      </a:moveTo>
                      <a:lnTo>
                        <a:pt x="93" y="5"/>
                      </a:lnTo>
                      <a:lnTo>
                        <a:pt x="112" y="12"/>
                      </a:lnTo>
                      <a:lnTo>
                        <a:pt x="129" y="22"/>
                      </a:lnTo>
                      <a:lnTo>
                        <a:pt x="150" y="42"/>
                      </a:lnTo>
                      <a:lnTo>
                        <a:pt x="166" y="64"/>
                      </a:lnTo>
                      <a:lnTo>
                        <a:pt x="180" y="91"/>
                      </a:lnTo>
                      <a:lnTo>
                        <a:pt x="192" y="119"/>
                      </a:lnTo>
                      <a:lnTo>
                        <a:pt x="203" y="145"/>
                      </a:lnTo>
                      <a:lnTo>
                        <a:pt x="220" y="192"/>
                      </a:lnTo>
                      <a:lnTo>
                        <a:pt x="236" y="239"/>
                      </a:lnTo>
                      <a:lnTo>
                        <a:pt x="246" y="290"/>
                      </a:lnTo>
                      <a:lnTo>
                        <a:pt x="245" y="302"/>
                      </a:lnTo>
                      <a:lnTo>
                        <a:pt x="239" y="313"/>
                      </a:lnTo>
                      <a:lnTo>
                        <a:pt x="229" y="318"/>
                      </a:lnTo>
                      <a:lnTo>
                        <a:pt x="218" y="320"/>
                      </a:lnTo>
                      <a:lnTo>
                        <a:pt x="206" y="313"/>
                      </a:lnTo>
                      <a:lnTo>
                        <a:pt x="169" y="276"/>
                      </a:lnTo>
                      <a:lnTo>
                        <a:pt x="129" y="239"/>
                      </a:lnTo>
                      <a:lnTo>
                        <a:pt x="93" y="199"/>
                      </a:lnTo>
                      <a:lnTo>
                        <a:pt x="65" y="159"/>
                      </a:lnTo>
                      <a:lnTo>
                        <a:pt x="56" y="166"/>
                      </a:lnTo>
                      <a:lnTo>
                        <a:pt x="45" y="169"/>
                      </a:lnTo>
                      <a:lnTo>
                        <a:pt x="33" y="168"/>
                      </a:lnTo>
                      <a:lnTo>
                        <a:pt x="25" y="157"/>
                      </a:lnTo>
                      <a:lnTo>
                        <a:pt x="16" y="136"/>
                      </a:lnTo>
                      <a:lnTo>
                        <a:pt x="7" y="113"/>
                      </a:lnTo>
                      <a:lnTo>
                        <a:pt x="2" y="89"/>
                      </a:lnTo>
                      <a:lnTo>
                        <a:pt x="0" y="64"/>
                      </a:lnTo>
                      <a:lnTo>
                        <a:pt x="5" y="42"/>
                      </a:lnTo>
                      <a:lnTo>
                        <a:pt x="18" y="21"/>
                      </a:lnTo>
                      <a:lnTo>
                        <a:pt x="33" y="8"/>
                      </a:lnTo>
                      <a:lnTo>
                        <a:pt x="52" y="1"/>
                      </a:lnTo>
                      <a:lnTo>
                        <a:pt x="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25" name="Freeform 35"/>
                <p:cNvSpPr>
                  <a:spLocks/>
                </p:cNvSpPr>
                <p:nvPr/>
              </p:nvSpPr>
              <p:spPr bwMode="auto">
                <a:xfrm>
                  <a:off x="3691" y="1580"/>
                  <a:ext cx="405" cy="476"/>
                </a:xfrm>
                <a:custGeom>
                  <a:avLst/>
                  <a:gdLst/>
                  <a:ahLst/>
                  <a:cxnLst>
                    <a:cxn ang="0">
                      <a:pos x="159" y="0"/>
                    </a:cxn>
                    <a:cxn ang="0">
                      <a:pos x="189" y="0"/>
                    </a:cxn>
                    <a:cxn ang="0">
                      <a:pos x="218" y="5"/>
                    </a:cxn>
                    <a:cxn ang="0">
                      <a:pos x="248" y="14"/>
                    </a:cxn>
                    <a:cxn ang="0">
                      <a:pos x="274" y="26"/>
                    </a:cxn>
                    <a:cxn ang="0">
                      <a:pos x="299" y="42"/>
                    </a:cxn>
                    <a:cxn ang="0">
                      <a:pos x="318" y="63"/>
                    </a:cxn>
                    <a:cxn ang="0">
                      <a:pos x="330" y="86"/>
                    </a:cxn>
                    <a:cxn ang="0">
                      <a:pos x="330" y="88"/>
                    </a:cxn>
                    <a:cxn ang="0">
                      <a:pos x="342" y="107"/>
                    </a:cxn>
                    <a:cxn ang="0">
                      <a:pos x="358" y="137"/>
                    </a:cxn>
                    <a:cxn ang="0">
                      <a:pos x="372" y="170"/>
                    </a:cxn>
                    <a:cxn ang="0">
                      <a:pos x="384" y="207"/>
                    </a:cxn>
                    <a:cxn ang="0">
                      <a:pos x="395" y="245"/>
                    </a:cxn>
                    <a:cxn ang="0">
                      <a:pos x="402" y="285"/>
                    </a:cxn>
                    <a:cxn ang="0">
                      <a:pos x="405" y="324"/>
                    </a:cxn>
                    <a:cxn ang="0">
                      <a:pos x="405" y="361"/>
                    </a:cxn>
                    <a:cxn ang="0">
                      <a:pos x="398" y="394"/>
                    </a:cxn>
                    <a:cxn ang="0">
                      <a:pos x="384" y="422"/>
                    </a:cxn>
                    <a:cxn ang="0">
                      <a:pos x="356" y="452"/>
                    </a:cxn>
                    <a:cxn ang="0">
                      <a:pos x="328" y="469"/>
                    </a:cxn>
                    <a:cxn ang="0">
                      <a:pos x="299" y="476"/>
                    </a:cxn>
                    <a:cxn ang="0">
                      <a:pos x="271" y="476"/>
                    </a:cxn>
                    <a:cxn ang="0">
                      <a:pos x="245" y="467"/>
                    </a:cxn>
                    <a:cxn ang="0">
                      <a:pos x="218" y="453"/>
                    </a:cxn>
                    <a:cxn ang="0">
                      <a:pos x="194" y="434"/>
                    </a:cxn>
                    <a:cxn ang="0">
                      <a:pos x="170" y="411"/>
                    </a:cxn>
                    <a:cxn ang="0">
                      <a:pos x="149" y="387"/>
                    </a:cxn>
                    <a:cxn ang="0">
                      <a:pos x="129" y="362"/>
                    </a:cxn>
                    <a:cxn ang="0">
                      <a:pos x="112" y="338"/>
                    </a:cxn>
                    <a:cxn ang="0">
                      <a:pos x="94" y="315"/>
                    </a:cxn>
                    <a:cxn ang="0">
                      <a:pos x="60" y="266"/>
                    </a:cxn>
                    <a:cxn ang="0">
                      <a:pos x="42" y="240"/>
                    </a:cxn>
                    <a:cxn ang="0">
                      <a:pos x="28" y="215"/>
                    </a:cxn>
                    <a:cxn ang="0">
                      <a:pos x="14" y="189"/>
                    </a:cxn>
                    <a:cxn ang="0">
                      <a:pos x="5" y="163"/>
                    </a:cxn>
                    <a:cxn ang="0">
                      <a:pos x="0" y="137"/>
                    </a:cxn>
                    <a:cxn ang="0">
                      <a:pos x="0" y="112"/>
                    </a:cxn>
                    <a:cxn ang="0">
                      <a:pos x="5" y="89"/>
                    </a:cxn>
                    <a:cxn ang="0">
                      <a:pos x="18" y="67"/>
                    </a:cxn>
                    <a:cxn ang="0">
                      <a:pos x="37" y="46"/>
                    </a:cxn>
                    <a:cxn ang="0">
                      <a:pos x="67" y="26"/>
                    </a:cxn>
                    <a:cxn ang="0">
                      <a:pos x="103" y="9"/>
                    </a:cxn>
                    <a:cxn ang="0">
                      <a:pos x="129" y="2"/>
                    </a:cxn>
                    <a:cxn ang="0">
                      <a:pos x="159" y="0"/>
                    </a:cxn>
                  </a:cxnLst>
                  <a:rect l="0" t="0" r="r" b="b"/>
                  <a:pathLst>
                    <a:path w="405" h="476">
                      <a:moveTo>
                        <a:pt x="159" y="0"/>
                      </a:moveTo>
                      <a:lnTo>
                        <a:pt x="189" y="0"/>
                      </a:lnTo>
                      <a:lnTo>
                        <a:pt x="218" y="5"/>
                      </a:lnTo>
                      <a:lnTo>
                        <a:pt x="248" y="14"/>
                      </a:lnTo>
                      <a:lnTo>
                        <a:pt x="274" y="26"/>
                      </a:lnTo>
                      <a:lnTo>
                        <a:pt x="299" y="42"/>
                      </a:lnTo>
                      <a:lnTo>
                        <a:pt x="318" y="63"/>
                      </a:lnTo>
                      <a:lnTo>
                        <a:pt x="330" y="86"/>
                      </a:lnTo>
                      <a:lnTo>
                        <a:pt x="330" y="88"/>
                      </a:lnTo>
                      <a:lnTo>
                        <a:pt x="342" y="107"/>
                      </a:lnTo>
                      <a:lnTo>
                        <a:pt x="358" y="137"/>
                      </a:lnTo>
                      <a:lnTo>
                        <a:pt x="372" y="170"/>
                      </a:lnTo>
                      <a:lnTo>
                        <a:pt x="384" y="207"/>
                      </a:lnTo>
                      <a:lnTo>
                        <a:pt x="395" y="245"/>
                      </a:lnTo>
                      <a:lnTo>
                        <a:pt x="402" y="285"/>
                      </a:lnTo>
                      <a:lnTo>
                        <a:pt x="405" y="324"/>
                      </a:lnTo>
                      <a:lnTo>
                        <a:pt x="405" y="361"/>
                      </a:lnTo>
                      <a:lnTo>
                        <a:pt x="398" y="394"/>
                      </a:lnTo>
                      <a:lnTo>
                        <a:pt x="384" y="422"/>
                      </a:lnTo>
                      <a:lnTo>
                        <a:pt x="356" y="452"/>
                      </a:lnTo>
                      <a:lnTo>
                        <a:pt x="328" y="469"/>
                      </a:lnTo>
                      <a:lnTo>
                        <a:pt x="299" y="476"/>
                      </a:lnTo>
                      <a:lnTo>
                        <a:pt x="271" y="476"/>
                      </a:lnTo>
                      <a:lnTo>
                        <a:pt x="245" y="467"/>
                      </a:lnTo>
                      <a:lnTo>
                        <a:pt x="218" y="453"/>
                      </a:lnTo>
                      <a:lnTo>
                        <a:pt x="194" y="434"/>
                      </a:lnTo>
                      <a:lnTo>
                        <a:pt x="170" y="411"/>
                      </a:lnTo>
                      <a:lnTo>
                        <a:pt x="149" y="387"/>
                      </a:lnTo>
                      <a:lnTo>
                        <a:pt x="129" y="362"/>
                      </a:lnTo>
                      <a:lnTo>
                        <a:pt x="112" y="338"/>
                      </a:lnTo>
                      <a:lnTo>
                        <a:pt x="94" y="315"/>
                      </a:lnTo>
                      <a:lnTo>
                        <a:pt x="60" y="266"/>
                      </a:lnTo>
                      <a:lnTo>
                        <a:pt x="42" y="240"/>
                      </a:lnTo>
                      <a:lnTo>
                        <a:pt x="28" y="215"/>
                      </a:lnTo>
                      <a:lnTo>
                        <a:pt x="14" y="189"/>
                      </a:lnTo>
                      <a:lnTo>
                        <a:pt x="5" y="163"/>
                      </a:lnTo>
                      <a:lnTo>
                        <a:pt x="0" y="137"/>
                      </a:lnTo>
                      <a:lnTo>
                        <a:pt x="0" y="112"/>
                      </a:lnTo>
                      <a:lnTo>
                        <a:pt x="5" y="89"/>
                      </a:lnTo>
                      <a:lnTo>
                        <a:pt x="18" y="67"/>
                      </a:lnTo>
                      <a:lnTo>
                        <a:pt x="37" y="46"/>
                      </a:lnTo>
                      <a:lnTo>
                        <a:pt x="67" y="26"/>
                      </a:lnTo>
                      <a:lnTo>
                        <a:pt x="103" y="9"/>
                      </a:lnTo>
                      <a:lnTo>
                        <a:pt x="129" y="2"/>
                      </a:lnTo>
                      <a:lnTo>
                        <a:pt x="159"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26" name="Freeform 36"/>
                <p:cNvSpPr>
                  <a:spLocks noEditPoints="1"/>
                </p:cNvSpPr>
                <p:nvPr/>
              </p:nvSpPr>
              <p:spPr bwMode="auto">
                <a:xfrm>
                  <a:off x="3670" y="1557"/>
                  <a:ext cx="454" cy="524"/>
                </a:xfrm>
                <a:custGeom>
                  <a:avLst/>
                  <a:gdLst/>
                  <a:ahLst/>
                  <a:cxnLst>
                    <a:cxn ang="0">
                      <a:pos x="149" y="49"/>
                    </a:cxn>
                    <a:cxn ang="0">
                      <a:pos x="95" y="70"/>
                    </a:cxn>
                    <a:cxn ang="0">
                      <a:pos x="56" y="109"/>
                    </a:cxn>
                    <a:cxn ang="0">
                      <a:pos x="46" y="158"/>
                    </a:cxn>
                    <a:cxn ang="0">
                      <a:pos x="60" y="209"/>
                    </a:cxn>
                    <a:cxn ang="0">
                      <a:pos x="89" y="259"/>
                    </a:cxn>
                    <a:cxn ang="0">
                      <a:pos x="122" y="305"/>
                    </a:cxn>
                    <a:cxn ang="0">
                      <a:pos x="159" y="357"/>
                    </a:cxn>
                    <a:cxn ang="0">
                      <a:pos x="238" y="447"/>
                    </a:cxn>
                    <a:cxn ang="0">
                      <a:pos x="283" y="469"/>
                    </a:cxn>
                    <a:cxn ang="0">
                      <a:pos x="332" y="471"/>
                    </a:cxn>
                    <a:cxn ang="0">
                      <a:pos x="374" y="450"/>
                    </a:cxn>
                    <a:cxn ang="0">
                      <a:pos x="398" y="403"/>
                    </a:cxn>
                    <a:cxn ang="0">
                      <a:pos x="402" y="305"/>
                    </a:cxn>
                    <a:cxn ang="0">
                      <a:pos x="374" y="205"/>
                    </a:cxn>
                    <a:cxn ang="0">
                      <a:pos x="351" y="158"/>
                    </a:cxn>
                    <a:cxn ang="0">
                      <a:pos x="335" y="140"/>
                    </a:cxn>
                    <a:cxn ang="0">
                      <a:pos x="313" y="90"/>
                    </a:cxn>
                    <a:cxn ang="0">
                      <a:pos x="267" y="60"/>
                    </a:cxn>
                    <a:cxn ang="0">
                      <a:pos x="210" y="46"/>
                    </a:cxn>
                    <a:cxn ang="0">
                      <a:pos x="192" y="0"/>
                    </a:cxn>
                    <a:cxn ang="0">
                      <a:pos x="257" y="7"/>
                    </a:cxn>
                    <a:cxn ang="0">
                      <a:pos x="313" y="30"/>
                    </a:cxn>
                    <a:cxn ang="0">
                      <a:pos x="358" y="70"/>
                    </a:cxn>
                    <a:cxn ang="0">
                      <a:pos x="372" y="98"/>
                    </a:cxn>
                    <a:cxn ang="0">
                      <a:pos x="402" y="151"/>
                    </a:cxn>
                    <a:cxn ang="0">
                      <a:pos x="430" y="219"/>
                    </a:cxn>
                    <a:cxn ang="0">
                      <a:pos x="449" y="293"/>
                    </a:cxn>
                    <a:cxn ang="0">
                      <a:pos x="454" y="366"/>
                    </a:cxn>
                    <a:cxn ang="0">
                      <a:pos x="438" y="433"/>
                    </a:cxn>
                    <a:cxn ang="0">
                      <a:pos x="400" y="487"/>
                    </a:cxn>
                    <a:cxn ang="0">
                      <a:pos x="335" y="520"/>
                    </a:cxn>
                    <a:cxn ang="0">
                      <a:pos x="274" y="517"/>
                    </a:cxn>
                    <a:cxn ang="0">
                      <a:pos x="218" y="487"/>
                    </a:cxn>
                    <a:cxn ang="0">
                      <a:pos x="168" y="440"/>
                    </a:cxn>
                    <a:cxn ang="0">
                      <a:pos x="84" y="331"/>
                    </a:cxn>
                    <a:cxn ang="0">
                      <a:pos x="47" y="279"/>
                    </a:cxn>
                    <a:cxn ang="0">
                      <a:pos x="18" y="219"/>
                    </a:cxn>
                    <a:cxn ang="0">
                      <a:pos x="2" y="160"/>
                    </a:cxn>
                    <a:cxn ang="0">
                      <a:pos x="7" y="100"/>
                    </a:cxn>
                    <a:cxn ang="0">
                      <a:pos x="42" y="49"/>
                    </a:cxn>
                    <a:cxn ang="0">
                      <a:pos x="100" y="16"/>
                    </a:cxn>
                    <a:cxn ang="0">
                      <a:pos x="159" y="2"/>
                    </a:cxn>
                  </a:cxnLst>
                  <a:rect l="0" t="0" r="r" b="b"/>
                  <a:pathLst>
                    <a:path w="454" h="524">
                      <a:moveTo>
                        <a:pt x="178" y="46"/>
                      </a:moveTo>
                      <a:lnTo>
                        <a:pt x="149" y="49"/>
                      </a:lnTo>
                      <a:lnTo>
                        <a:pt x="121" y="58"/>
                      </a:lnTo>
                      <a:lnTo>
                        <a:pt x="95" y="70"/>
                      </a:lnTo>
                      <a:lnTo>
                        <a:pt x="74" y="86"/>
                      </a:lnTo>
                      <a:lnTo>
                        <a:pt x="56" y="109"/>
                      </a:lnTo>
                      <a:lnTo>
                        <a:pt x="47" y="133"/>
                      </a:lnTo>
                      <a:lnTo>
                        <a:pt x="46" y="158"/>
                      </a:lnTo>
                      <a:lnTo>
                        <a:pt x="51" y="184"/>
                      </a:lnTo>
                      <a:lnTo>
                        <a:pt x="60" y="209"/>
                      </a:lnTo>
                      <a:lnTo>
                        <a:pt x="74" y="235"/>
                      </a:lnTo>
                      <a:lnTo>
                        <a:pt x="89" y="259"/>
                      </a:lnTo>
                      <a:lnTo>
                        <a:pt x="105" y="282"/>
                      </a:lnTo>
                      <a:lnTo>
                        <a:pt x="122" y="305"/>
                      </a:lnTo>
                      <a:lnTo>
                        <a:pt x="136" y="324"/>
                      </a:lnTo>
                      <a:lnTo>
                        <a:pt x="159" y="357"/>
                      </a:lnTo>
                      <a:lnTo>
                        <a:pt x="208" y="420"/>
                      </a:lnTo>
                      <a:lnTo>
                        <a:pt x="238" y="447"/>
                      </a:lnTo>
                      <a:lnTo>
                        <a:pt x="260" y="461"/>
                      </a:lnTo>
                      <a:lnTo>
                        <a:pt x="283" y="469"/>
                      </a:lnTo>
                      <a:lnTo>
                        <a:pt x="309" y="473"/>
                      </a:lnTo>
                      <a:lnTo>
                        <a:pt x="332" y="471"/>
                      </a:lnTo>
                      <a:lnTo>
                        <a:pt x="355" y="464"/>
                      </a:lnTo>
                      <a:lnTo>
                        <a:pt x="374" y="450"/>
                      </a:lnTo>
                      <a:lnTo>
                        <a:pt x="388" y="431"/>
                      </a:lnTo>
                      <a:lnTo>
                        <a:pt x="398" y="403"/>
                      </a:lnTo>
                      <a:lnTo>
                        <a:pt x="404" y="356"/>
                      </a:lnTo>
                      <a:lnTo>
                        <a:pt x="402" y="305"/>
                      </a:lnTo>
                      <a:lnTo>
                        <a:pt x="391" y="254"/>
                      </a:lnTo>
                      <a:lnTo>
                        <a:pt x="374" y="205"/>
                      </a:lnTo>
                      <a:lnTo>
                        <a:pt x="353" y="160"/>
                      </a:lnTo>
                      <a:lnTo>
                        <a:pt x="351" y="158"/>
                      </a:lnTo>
                      <a:lnTo>
                        <a:pt x="341" y="153"/>
                      </a:lnTo>
                      <a:lnTo>
                        <a:pt x="335" y="140"/>
                      </a:lnTo>
                      <a:lnTo>
                        <a:pt x="327" y="112"/>
                      </a:lnTo>
                      <a:lnTo>
                        <a:pt x="313" y="90"/>
                      </a:lnTo>
                      <a:lnTo>
                        <a:pt x="292" y="72"/>
                      </a:lnTo>
                      <a:lnTo>
                        <a:pt x="267" y="60"/>
                      </a:lnTo>
                      <a:lnTo>
                        <a:pt x="239" y="51"/>
                      </a:lnTo>
                      <a:lnTo>
                        <a:pt x="210" y="46"/>
                      </a:lnTo>
                      <a:lnTo>
                        <a:pt x="178" y="46"/>
                      </a:lnTo>
                      <a:close/>
                      <a:moveTo>
                        <a:pt x="192" y="0"/>
                      </a:moveTo>
                      <a:lnTo>
                        <a:pt x="224" y="2"/>
                      </a:lnTo>
                      <a:lnTo>
                        <a:pt x="257" y="7"/>
                      </a:lnTo>
                      <a:lnTo>
                        <a:pt x="287" y="16"/>
                      </a:lnTo>
                      <a:lnTo>
                        <a:pt x="313" y="30"/>
                      </a:lnTo>
                      <a:lnTo>
                        <a:pt x="337" y="48"/>
                      </a:lnTo>
                      <a:lnTo>
                        <a:pt x="358" y="70"/>
                      </a:lnTo>
                      <a:lnTo>
                        <a:pt x="372" y="97"/>
                      </a:lnTo>
                      <a:lnTo>
                        <a:pt x="372" y="98"/>
                      </a:lnTo>
                      <a:lnTo>
                        <a:pt x="386" y="121"/>
                      </a:lnTo>
                      <a:lnTo>
                        <a:pt x="402" y="151"/>
                      </a:lnTo>
                      <a:lnTo>
                        <a:pt x="416" y="184"/>
                      </a:lnTo>
                      <a:lnTo>
                        <a:pt x="430" y="219"/>
                      </a:lnTo>
                      <a:lnTo>
                        <a:pt x="440" y="256"/>
                      </a:lnTo>
                      <a:lnTo>
                        <a:pt x="449" y="293"/>
                      </a:lnTo>
                      <a:lnTo>
                        <a:pt x="452" y="329"/>
                      </a:lnTo>
                      <a:lnTo>
                        <a:pt x="454" y="366"/>
                      </a:lnTo>
                      <a:lnTo>
                        <a:pt x="449" y="401"/>
                      </a:lnTo>
                      <a:lnTo>
                        <a:pt x="438" y="433"/>
                      </a:lnTo>
                      <a:lnTo>
                        <a:pt x="423" y="462"/>
                      </a:lnTo>
                      <a:lnTo>
                        <a:pt x="400" y="487"/>
                      </a:lnTo>
                      <a:lnTo>
                        <a:pt x="367" y="510"/>
                      </a:lnTo>
                      <a:lnTo>
                        <a:pt x="335" y="520"/>
                      </a:lnTo>
                      <a:lnTo>
                        <a:pt x="304" y="524"/>
                      </a:lnTo>
                      <a:lnTo>
                        <a:pt x="274" y="517"/>
                      </a:lnTo>
                      <a:lnTo>
                        <a:pt x="246" y="504"/>
                      </a:lnTo>
                      <a:lnTo>
                        <a:pt x="218" y="487"/>
                      </a:lnTo>
                      <a:lnTo>
                        <a:pt x="192" y="464"/>
                      </a:lnTo>
                      <a:lnTo>
                        <a:pt x="168" y="440"/>
                      </a:lnTo>
                      <a:lnTo>
                        <a:pt x="122" y="384"/>
                      </a:lnTo>
                      <a:lnTo>
                        <a:pt x="84" y="331"/>
                      </a:lnTo>
                      <a:lnTo>
                        <a:pt x="67" y="305"/>
                      </a:lnTo>
                      <a:lnTo>
                        <a:pt x="47" y="279"/>
                      </a:lnTo>
                      <a:lnTo>
                        <a:pt x="32" y="249"/>
                      </a:lnTo>
                      <a:lnTo>
                        <a:pt x="18" y="219"/>
                      </a:lnTo>
                      <a:lnTo>
                        <a:pt x="7" y="189"/>
                      </a:lnTo>
                      <a:lnTo>
                        <a:pt x="2" y="160"/>
                      </a:lnTo>
                      <a:lnTo>
                        <a:pt x="0" y="130"/>
                      </a:lnTo>
                      <a:lnTo>
                        <a:pt x="7" y="100"/>
                      </a:lnTo>
                      <a:lnTo>
                        <a:pt x="19" y="74"/>
                      </a:lnTo>
                      <a:lnTo>
                        <a:pt x="42" y="49"/>
                      </a:lnTo>
                      <a:lnTo>
                        <a:pt x="74" y="28"/>
                      </a:lnTo>
                      <a:lnTo>
                        <a:pt x="100" y="16"/>
                      </a:lnTo>
                      <a:lnTo>
                        <a:pt x="129" y="7"/>
                      </a:lnTo>
                      <a:lnTo>
                        <a:pt x="159" y="2"/>
                      </a:lnTo>
                      <a:lnTo>
                        <a:pt x="19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27" name="Freeform 37"/>
                <p:cNvSpPr>
                  <a:spLocks/>
                </p:cNvSpPr>
                <p:nvPr/>
              </p:nvSpPr>
              <p:spPr bwMode="auto">
                <a:xfrm>
                  <a:off x="3677" y="1650"/>
                  <a:ext cx="337" cy="212"/>
                </a:xfrm>
                <a:custGeom>
                  <a:avLst/>
                  <a:gdLst/>
                  <a:ahLst/>
                  <a:cxnLst>
                    <a:cxn ang="0">
                      <a:pos x="313" y="0"/>
                    </a:cxn>
                    <a:cxn ang="0">
                      <a:pos x="323" y="4"/>
                    </a:cxn>
                    <a:cxn ang="0">
                      <a:pos x="334" y="11"/>
                    </a:cxn>
                    <a:cxn ang="0">
                      <a:pos x="337" y="23"/>
                    </a:cxn>
                    <a:cxn ang="0">
                      <a:pos x="337" y="63"/>
                    </a:cxn>
                    <a:cxn ang="0">
                      <a:pos x="328" y="98"/>
                    </a:cxn>
                    <a:cxn ang="0">
                      <a:pos x="313" y="130"/>
                    </a:cxn>
                    <a:cxn ang="0">
                      <a:pos x="292" y="156"/>
                    </a:cxn>
                    <a:cxn ang="0">
                      <a:pos x="267" y="177"/>
                    </a:cxn>
                    <a:cxn ang="0">
                      <a:pos x="238" y="194"/>
                    </a:cxn>
                    <a:cxn ang="0">
                      <a:pos x="204" y="205"/>
                    </a:cxn>
                    <a:cxn ang="0">
                      <a:pos x="171" y="212"/>
                    </a:cxn>
                    <a:cxn ang="0">
                      <a:pos x="136" y="212"/>
                    </a:cxn>
                    <a:cxn ang="0">
                      <a:pos x="101" y="207"/>
                    </a:cxn>
                    <a:cxn ang="0">
                      <a:pos x="67" y="194"/>
                    </a:cxn>
                    <a:cxn ang="0">
                      <a:pos x="35" y="177"/>
                    </a:cxn>
                    <a:cxn ang="0">
                      <a:pos x="7" y="152"/>
                    </a:cxn>
                    <a:cxn ang="0">
                      <a:pos x="0" y="142"/>
                    </a:cxn>
                    <a:cxn ang="0">
                      <a:pos x="2" y="130"/>
                    </a:cxn>
                    <a:cxn ang="0">
                      <a:pos x="9" y="119"/>
                    </a:cxn>
                    <a:cxn ang="0">
                      <a:pos x="18" y="114"/>
                    </a:cxn>
                    <a:cxn ang="0">
                      <a:pos x="30" y="112"/>
                    </a:cxn>
                    <a:cxn ang="0">
                      <a:pos x="40" y="119"/>
                    </a:cxn>
                    <a:cxn ang="0">
                      <a:pos x="67" y="140"/>
                    </a:cxn>
                    <a:cxn ang="0">
                      <a:pos x="96" y="156"/>
                    </a:cxn>
                    <a:cxn ang="0">
                      <a:pos x="126" y="165"/>
                    </a:cxn>
                    <a:cxn ang="0">
                      <a:pos x="157" y="166"/>
                    </a:cxn>
                    <a:cxn ang="0">
                      <a:pos x="189" y="163"/>
                    </a:cxn>
                    <a:cxn ang="0">
                      <a:pos x="217" y="152"/>
                    </a:cxn>
                    <a:cxn ang="0">
                      <a:pos x="243" y="137"/>
                    </a:cxn>
                    <a:cxn ang="0">
                      <a:pos x="264" y="116"/>
                    </a:cxn>
                    <a:cxn ang="0">
                      <a:pos x="280" y="89"/>
                    </a:cxn>
                    <a:cxn ang="0">
                      <a:pos x="288" y="60"/>
                    </a:cxn>
                    <a:cxn ang="0">
                      <a:pos x="290" y="23"/>
                    </a:cxn>
                    <a:cxn ang="0">
                      <a:pos x="294" y="11"/>
                    </a:cxn>
                    <a:cxn ang="0">
                      <a:pos x="301" y="4"/>
                    </a:cxn>
                    <a:cxn ang="0">
                      <a:pos x="313" y="0"/>
                    </a:cxn>
                  </a:cxnLst>
                  <a:rect l="0" t="0" r="r" b="b"/>
                  <a:pathLst>
                    <a:path w="337" h="212">
                      <a:moveTo>
                        <a:pt x="313" y="0"/>
                      </a:moveTo>
                      <a:lnTo>
                        <a:pt x="323" y="4"/>
                      </a:lnTo>
                      <a:lnTo>
                        <a:pt x="334" y="11"/>
                      </a:lnTo>
                      <a:lnTo>
                        <a:pt x="337" y="23"/>
                      </a:lnTo>
                      <a:lnTo>
                        <a:pt x="337" y="63"/>
                      </a:lnTo>
                      <a:lnTo>
                        <a:pt x="328" y="98"/>
                      </a:lnTo>
                      <a:lnTo>
                        <a:pt x="313" y="130"/>
                      </a:lnTo>
                      <a:lnTo>
                        <a:pt x="292" y="156"/>
                      </a:lnTo>
                      <a:lnTo>
                        <a:pt x="267" y="177"/>
                      </a:lnTo>
                      <a:lnTo>
                        <a:pt x="238" y="194"/>
                      </a:lnTo>
                      <a:lnTo>
                        <a:pt x="204" y="205"/>
                      </a:lnTo>
                      <a:lnTo>
                        <a:pt x="171" y="212"/>
                      </a:lnTo>
                      <a:lnTo>
                        <a:pt x="136" y="212"/>
                      </a:lnTo>
                      <a:lnTo>
                        <a:pt x="101" y="207"/>
                      </a:lnTo>
                      <a:lnTo>
                        <a:pt x="67" y="194"/>
                      </a:lnTo>
                      <a:lnTo>
                        <a:pt x="35" y="177"/>
                      </a:lnTo>
                      <a:lnTo>
                        <a:pt x="7" y="152"/>
                      </a:lnTo>
                      <a:lnTo>
                        <a:pt x="0" y="142"/>
                      </a:lnTo>
                      <a:lnTo>
                        <a:pt x="2" y="130"/>
                      </a:lnTo>
                      <a:lnTo>
                        <a:pt x="9" y="119"/>
                      </a:lnTo>
                      <a:lnTo>
                        <a:pt x="18" y="114"/>
                      </a:lnTo>
                      <a:lnTo>
                        <a:pt x="30" y="112"/>
                      </a:lnTo>
                      <a:lnTo>
                        <a:pt x="40" y="119"/>
                      </a:lnTo>
                      <a:lnTo>
                        <a:pt x="67" y="140"/>
                      </a:lnTo>
                      <a:lnTo>
                        <a:pt x="96" y="156"/>
                      </a:lnTo>
                      <a:lnTo>
                        <a:pt x="126" y="165"/>
                      </a:lnTo>
                      <a:lnTo>
                        <a:pt x="157" y="166"/>
                      </a:lnTo>
                      <a:lnTo>
                        <a:pt x="189" y="163"/>
                      </a:lnTo>
                      <a:lnTo>
                        <a:pt x="217" y="152"/>
                      </a:lnTo>
                      <a:lnTo>
                        <a:pt x="243" y="137"/>
                      </a:lnTo>
                      <a:lnTo>
                        <a:pt x="264" y="116"/>
                      </a:lnTo>
                      <a:lnTo>
                        <a:pt x="280" y="89"/>
                      </a:lnTo>
                      <a:lnTo>
                        <a:pt x="288" y="60"/>
                      </a:lnTo>
                      <a:lnTo>
                        <a:pt x="290" y="23"/>
                      </a:lnTo>
                      <a:lnTo>
                        <a:pt x="294" y="11"/>
                      </a:lnTo>
                      <a:lnTo>
                        <a:pt x="301" y="4"/>
                      </a:lnTo>
                      <a:lnTo>
                        <a:pt x="31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28" name="Freeform 38"/>
                <p:cNvSpPr>
                  <a:spLocks/>
                </p:cNvSpPr>
                <p:nvPr/>
              </p:nvSpPr>
              <p:spPr bwMode="auto">
                <a:xfrm>
                  <a:off x="3754" y="2205"/>
                  <a:ext cx="87" cy="231"/>
                </a:xfrm>
                <a:custGeom>
                  <a:avLst/>
                  <a:gdLst/>
                  <a:ahLst/>
                  <a:cxnLst>
                    <a:cxn ang="0">
                      <a:pos x="5" y="0"/>
                    </a:cxn>
                    <a:cxn ang="0">
                      <a:pos x="87" y="21"/>
                    </a:cxn>
                    <a:cxn ang="0">
                      <a:pos x="33" y="231"/>
                    </a:cxn>
                    <a:cxn ang="0">
                      <a:pos x="7" y="224"/>
                    </a:cxn>
                    <a:cxn ang="0">
                      <a:pos x="56" y="33"/>
                    </a:cxn>
                    <a:cxn ang="0">
                      <a:pos x="0" y="19"/>
                    </a:cxn>
                    <a:cxn ang="0">
                      <a:pos x="5" y="0"/>
                    </a:cxn>
                  </a:cxnLst>
                  <a:rect l="0" t="0" r="r" b="b"/>
                  <a:pathLst>
                    <a:path w="87" h="231">
                      <a:moveTo>
                        <a:pt x="5" y="0"/>
                      </a:moveTo>
                      <a:lnTo>
                        <a:pt x="87" y="21"/>
                      </a:lnTo>
                      <a:lnTo>
                        <a:pt x="33" y="231"/>
                      </a:lnTo>
                      <a:lnTo>
                        <a:pt x="7" y="224"/>
                      </a:lnTo>
                      <a:lnTo>
                        <a:pt x="56" y="33"/>
                      </a:lnTo>
                      <a:lnTo>
                        <a:pt x="0" y="19"/>
                      </a:lnTo>
                      <a:lnTo>
                        <a:pt x="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29" name="Freeform 39"/>
                <p:cNvSpPr>
                  <a:spLocks noEditPoints="1"/>
                </p:cNvSpPr>
                <p:nvPr/>
              </p:nvSpPr>
              <p:spPr bwMode="auto">
                <a:xfrm>
                  <a:off x="3880" y="2324"/>
                  <a:ext cx="136" cy="159"/>
                </a:xfrm>
                <a:custGeom>
                  <a:avLst/>
                  <a:gdLst/>
                  <a:ahLst/>
                  <a:cxnLst>
                    <a:cxn ang="0">
                      <a:pos x="70" y="19"/>
                    </a:cxn>
                    <a:cxn ang="0">
                      <a:pos x="56" y="26"/>
                    </a:cxn>
                    <a:cxn ang="0">
                      <a:pos x="45" y="36"/>
                    </a:cxn>
                    <a:cxn ang="0">
                      <a:pos x="36" y="54"/>
                    </a:cxn>
                    <a:cxn ang="0">
                      <a:pos x="106" y="71"/>
                    </a:cxn>
                    <a:cxn ang="0">
                      <a:pos x="106" y="68"/>
                    </a:cxn>
                    <a:cxn ang="0">
                      <a:pos x="110" y="50"/>
                    </a:cxn>
                    <a:cxn ang="0">
                      <a:pos x="106" y="36"/>
                    </a:cxn>
                    <a:cxn ang="0">
                      <a:pos x="98" y="26"/>
                    </a:cxn>
                    <a:cxn ang="0">
                      <a:pos x="84" y="21"/>
                    </a:cxn>
                    <a:cxn ang="0">
                      <a:pos x="70" y="19"/>
                    </a:cxn>
                    <a:cxn ang="0">
                      <a:pos x="73" y="0"/>
                    </a:cxn>
                    <a:cxn ang="0">
                      <a:pos x="92" y="1"/>
                    </a:cxn>
                    <a:cxn ang="0">
                      <a:pos x="110" y="8"/>
                    </a:cxn>
                    <a:cxn ang="0">
                      <a:pos x="122" y="17"/>
                    </a:cxn>
                    <a:cxn ang="0">
                      <a:pos x="131" y="31"/>
                    </a:cxn>
                    <a:cxn ang="0">
                      <a:pos x="136" y="47"/>
                    </a:cxn>
                    <a:cxn ang="0">
                      <a:pos x="136" y="66"/>
                    </a:cxn>
                    <a:cxn ang="0">
                      <a:pos x="131" y="91"/>
                    </a:cxn>
                    <a:cxn ang="0">
                      <a:pos x="129" y="99"/>
                    </a:cxn>
                    <a:cxn ang="0">
                      <a:pos x="31" y="73"/>
                    </a:cxn>
                    <a:cxn ang="0">
                      <a:pos x="29" y="96"/>
                    </a:cxn>
                    <a:cxn ang="0">
                      <a:pos x="36" y="115"/>
                    </a:cxn>
                    <a:cxn ang="0">
                      <a:pos x="50" y="127"/>
                    </a:cxn>
                    <a:cxn ang="0">
                      <a:pos x="71" y="136"/>
                    </a:cxn>
                    <a:cxn ang="0">
                      <a:pos x="94" y="140"/>
                    </a:cxn>
                    <a:cxn ang="0">
                      <a:pos x="120" y="138"/>
                    </a:cxn>
                    <a:cxn ang="0">
                      <a:pos x="115" y="159"/>
                    </a:cxn>
                    <a:cxn ang="0">
                      <a:pos x="87" y="159"/>
                    </a:cxn>
                    <a:cxn ang="0">
                      <a:pos x="63" y="155"/>
                    </a:cxn>
                    <a:cxn ang="0">
                      <a:pos x="40" y="147"/>
                    </a:cxn>
                    <a:cxn ang="0">
                      <a:pos x="22" y="136"/>
                    </a:cxn>
                    <a:cxn ang="0">
                      <a:pos x="10" y="122"/>
                    </a:cxn>
                    <a:cxn ang="0">
                      <a:pos x="1" y="105"/>
                    </a:cxn>
                    <a:cxn ang="0">
                      <a:pos x="0" y="84"/>
                    </a:cxn>
                    <a:cxn ang="0">
                      <a:pos x="3" y="61"/>
                    </a:cxn>
                    <a:cxn ang="0">
                      <a:pos x="12" y="40"/>
                    </a:cxn>
                    <a:cxn ang="0">
                      <a:pos x="22" y="24"/>
                    </a:cxn>
                    <a:cxn ang="0">
                      <a:pos x="36" y="10"/>
                    </a:cxn>
                    <a:cxn ang="0">
                      <a:pos x="54" y="1"/>
                    </a:cxn>
                    <a:cxn ang="0">
                      <a:pos x="73" y="0"/>
                    </a:cxn>
                  </a:cxnLst>
                  <a:rect l="0" t="0" r="r" b="b"/>
                  <a:pathLst>
                    <a:path w="136" h="159">
                      <a:moveTo>
                        <a:pt x="70" y="19"/>
                      </a:moveTo>
                      <a:lnTo>
                        <a:pt x="56" y="26"/>
                      </a:lnTo>
                      <a:lnTo>
                        <a:pt x="45" y="36"/>
                      </a:lnTo>
                      <a:lnTo>
                        <a:pt x="36" y="54"/>
                      </a:lnTo>
                      <a:lnTo>
                        <a:pt x="106" y="71"/>
                      </a:lnTo>
                      <a:lnTo>
                        <a:pt x="106" y="68"/>
                      </a:lnTo>
                      <a:lnTo>
                        <a:pt x="110" y="50"/>
                      </a:lnTo>
                      <a:lnTo>
                        <a:pt x="106" y="36"/>
                      </a:lnTo>
                      <a:lnTo>
                        <a:pt x="98" y="26"/>
                      </a:lnTo>
                      <a:lnTo>
                        <a:pt x="84" y="21"/>
                      </a:lnTo>
                      <a:lnTo>
                        <a:pt x="70" y="19"/>
                      </a:lnTo>
                      <a:close/>
                      <a:moveTo>
                        <a:pt x="73" y="0"/>
                      </a:moveTo>
                      <a:lnTo>
                        <a:pt x="92" y="1"/>
                      </a:lnTo>
                      <a:lnTo>
                        <a:pt x="110" y="8"/>
                      </a:lnTo>
                      <a:lnTo>
                        <a:pt x="122" y="17"/>
                      </a:lnTo>
                      <a:lnTo>
                        <a:pt x="131" y="31"/>
                      </a:lnTo>
                      <a:lnTo>
                        <a:pt x="136" y="47"/>
                      </a:lnTo>
                      <a:lnTo>
                        <a:pt x="136" y="66"/>
                      </a:lnTo>
                      <a:lnTo>
                        <a:pt x="131" y="91"/>
                      </a:lnTo>
                      <a:lnTo>
                        <a:pt x="129" y="99"/>
                      </a:lnTo>
                      <a:lnTo>
                        <a:pt x="31" y="73"/>
                      </a:lnTo>
                      <a:lnTo>
                        <a:pt x="29" y="96"/>
                      </a:lnTo>
                      <a:lnTo>
                        <a:pt x="36" y="115"/>
                      </a:lnTo>
                      <a:lnTo>
                        <a:pt x="50" y="127"/>
                      </a:lnTo>
                      <a:lnTo>
                        <a:pt x="71" y="136"/>
                      </a:lnTo>
                      <a:lnTo>
                        <a:pt x="94" y="140"/>
                      </a:lnTo>
                      <a:lnTo>
                        <a:pt x="120" y="138"/>
                      </a:lnTo>
                      <a:lnTo>
                        <a:pt x="115" y="159"/>
                      </a:lnTo>
                      <a:lnTo>
                        <a:pt x="87" y="159"/>
                      </a:lnTo>
                      <a:lnTo>
                        <a:pt x="63" y="155"/>
                      </a:lnTo>
                      <a:lnTo>
                        <a:pt x="40" y="147"/>
                      </a:lnTo>
                      <a:lnTo>
                        <a:pt x="22" y="136"/>
                      </a:lnTo>
                      <a:lnTo>
                        <a:pt x="10" y="122"/>
                      </a:lnTo>
                      <a:lnTo>
                        <a:pt x="1" y="105"/>
                      </a:lnTo>
                      <a:lnTo>
                        <a:pt x="0" y="84"/>
                      </a:lnTo>
                      <a:lnTo>
                        <a:pt x="3" y="61"/>
                      </a:lnTo>
                      <a:lnTo>
                        <a:pt x="12" y="40"/>
                      </a:lnTo>
                      <a:lnTo>
                        <a:pt x="22" y="24"/>
                      </a:lnTo>
                      <a:lnTo>
                        <a:pt x="36" y="10"/>
                      </a:lnTo>
                      <a:lnTo>
                        <a:pt x="54" y="1"/>
                      </a:lnTo>
                      <a:lnTo>
                        <a:pt x="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30" name="Freeform 40"/>
                <p:cNvSpPr>
                  <a:spLocks/>
                </p:cNvSpPr>
                <p:nvPr/>
              </p:nvSpPr>
              <p:spPr bwMode="auto">
                <a:xfrm>
                  <a:off x="4061" y="2306"/>
                  <a:ext cx="163" cy="208"/>
                </a:xfrm>
                <a:custGeom>
                  <a:avLst/>
                  <a:gdLst/>
                  <a:ahLst/>
                  <a:cxnLst>
                    <a:cxn ang="0">
                      <a:pos x="88" y="0"/>
                    </a:cxn>
                    <a:cxn ang="0">
                      <a:pos x="105" y="0"/>
                    </a:cxn>
                    <a:cxn ang="0">
                      <a:pos x="124" y="4"/>
                    </a:cxn>
                    <a:cxn ang="0">
                      <a:pos x="145" y="11"/>
                    </a:cxn>
                    <a:cxn ang="0">
                      <a:pos x="163" y="19"/>
                    </a:cxn>
                    <a:cxn ang="0">
                      <a:pos x="157" y="40"/>
                    </a:cxn>
                    <a:cxn ang="0">
                      <a:pos x="140" y="30"/>
                    </a:cxn>
                    <a:cxn ang="0">
                      <a:pos x="121" y="25"/>
                    </a:cxn>
                    <a:cxn ang="0">
                      <a:pos x="103" y="21"/>
                    </a:cxn>
                    <a:cxn ang="0">
                      <a:pos x="91" y="25"/>
                    </a:cxn>
                    <a:cxn ang="0">
                      <a:pos x="86" y="28"/>
                    </a:cxn>
                    <a:cxn ang="0">
                      <a:pos x="82" y="33"/>
                    </a:cxn>
                    <a:cxn ang="0">
                      <a:pos x="79" y="40"/>
                    </a:cxn>
                    <a:cxn ang="0">
                      <a:pos x="75" y="49"/>
                    </a:cxn>
                    <a:cxn ang="0">
                      <a:pos x="72" y="67"/>
                    </a:cxn>
                    <a:cxn ang="0">
                      <a:pos x="140" y="86"/>
                    </a:cxn>
                    <a:cxn ang="0">
                      <a:pos x="137" y="105"/>
                    </a:cxn>
                    <a:cxn ang="0">
                      <a:pos x="67" y="88"/>
                    </a:cxn>
                    <a:cxn ang="0">
                      <a:pos x="35" y="208"/>
                    </a:cxn>
                    <a:cxn ang="0">
                      <a:pos x="9" y="203"/>
                    </a:cxn>
                    <a:cxn ang="0">
                      <a:pos x="40" y="81"/>
                    </a:cxn>
                    <a:cxn ang="0">
                      <a:pos x="0" y="70"/>
                    </a:cxn>
                    <a:cxn ang="0">
                      <a:pos x="6" y="51"/>
                    </a:cxn>
                    <a:cxn ang="0">
                      <a:pos x="46" y="61"/>
                    </a:cxn>
                    <a:cxn ang="0">
                      <a:pos x="49" y="46"/>
                    </a:cxn>
                    <a:cxn ang="0">
                      <a:pos x="56" y="28"/>
                    </a:cxn>
                    <a:cxn ang="0">
                      <a:pos x="65" y="14"/>
                    </a:cxn>
                    <a:cxn ang="0">
                      <a:pos x="75" y="5"/>
                    </a:cxn>
                    <a:cxn ang="0">
                      <a:pos x="88" y="0"/>
                    </a:cxn>
                  </a:cxnLst>
                  <a:rect l="0" t="0" r="r" b="b"/>
                  <a:pathLst>
                    <a:path w="163" h="208">
                      <a:moveTo>
                        <a:pt x="88" y="0"/>
                      </a:moveTo>
                      <a:lnTo>
                        <a:pt x="105" y="0"/>
                      </a:lnTo>
                      <a:lnTo>
                        <a:pt x="124" y="4"/>
                      </a:lnTo>
                      <a:lnTo>
                        <a:pt x="145" y="11"/>
                      </a:lnTo>
                      <a:lnTo>
                        <a:pt x="163" y="19"/>
                      </a:lnTo>
                      <a:lnTo>
                        <a:pt x="157" y="40"/>
                      </a:lnTo>
                      <a:lnTo>
                        <a:pt x="140" y="30"/>
                      </a:lnTo>
                      <a:lnTo>
                        <a:pt x="121" y="25"/>
                      </a:lnTo>
                      <a:lnTo>
                        <a:pt x="103" y="21"/>
                      </a:lnTo>
                      <a:lnTo>
                        <a:pt x="91" y="25"/>
                      </a:lnTo>
                      <a:lnTo>
                        <a:pt x="86" y="28"/>
                      </a:lnTo>
                      <a:lnTo>
                        <a:pt x="82" y="33"/>
                      </a:lnTo>
                      <a:lnTo>
                        <a:pt x="79" y="40"/>
                      </a:lnTo>
                      <a:lnTo>
                        <a:pt x="75" y="49"/>
                      </a:lnTo>
                      <a:lnTo>
                        <a:pt x="72" y="67"/>
                      </a:lnTo>
                      <a:lnTo>
                        <a:pt x="140" y="86"/>
                      </a:lnTo>
                      <a:lnTo>
                        <a:pt x="137" y="105"/>
                      </a:lnTo>
                      <a:lnTo>
                        <a:pt x="67" y="88"/>
                      </a:lnTo>
                      <a:lnTo>
                        <a:pt x="35" y="208"/>
                      </a:lnTo>
                      <a:lnTo>
                        <a:pt x="9" y="203"/>
                      </a:lnTo>
                      <a:lnTo>
                        <a:pt x="40" y="81"/>
                      </a:lnTo>
                      <a:lnTo>
                        <a:pt x="0" y="70"/>
                      </a:lnTo>
                      <a:lnTo>
                        <a:pt x="6" y="51"/>
                      </a:lnTo>
                      <a:lnTo>
                        <a:pt x="46" y="61"/>
                      </a:lnTo>
                      <a:lnTo>
                        <a:pt x="49" y="46"/>
                      </a:lnTo>
                      <a:lnTo>
                        <a:pt x="56" y="28"/>
                      </a:lnTo>
                      <a:lnTo>
                        <a:pt x="65" y="14"/>
                      </a:lnTo>
                      <a:lnTo>
                        <a:pt x="75" y="5"/>
                      </a:lnTo>
                      <a:lnTo>
                        <a:pt x="8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31" name="Freeform 41"/>
                <p:cNvSpPr>
                  <a:spLocks/>
                </p:cNvSpPr>
                <p:nvPr/>
              </p:nvSpPr>
              <p:spPr bwMode="auto">
                <a:xfrm>
                  <a:off x="4224" y="2376"/>
                  <a:ext cx="131" cy="196"/>
                </a:xfrm>
                <a:custGeom>
                  <a:avLst/>
                  <a:gdLst/>
                  <a:ahLst/>
                  <a:cxnLst>
                    <a:cxn ang="0">
                      <a:pos x="49" y="0"/>
                    </a:cxn>
                    <a:cxn ang="0">
                      <a:pos x="75" y="7"/>
                    </a:cxn>
                    <a:cxn ang="0">
                      <a:pos x="68" y="39"/>
                    </a:cxn>
                    <a:cxn ang="0">
                      <a:pos x="131" y="54"/>
                    </a:cxn>
                    <a:cxn ang="0">
                      <a:pos x="127" y="74"/>
                    </a:cxn>
                    <a:cxn ang="0">
                      <a:pos x="63" y="58"/>
                    </a:cxn>
                    <a:cxn ang="0">
                      <a:pos x="43" y="131"/>
                    </a:cxn>
                    <a:cxn ang="0">
                      <a:pos x="42" y="140"/>
                    </a:cxn>
                    <a:cxn ang="0">
                      <a:pos x="40" y="145"/>
                    </a:cxn>
                    <a:cxn ang="0">
                      <a:pos x="40" y="149"/>
                    </a:cxn>
                    <a:cxn ang="0">
                      <a:pos x="42" y="154"/>
                    </a:cxn>
                    <a:cxn ang="0">
                      <a:pos x="45" y="159"/>
                    </a:cxn>
                    <a:cxn ang="0">
                      <a:pos x="50" y="165"/>
                    </a:cxn>
                    <a:cxn ang="0">
                      <a:pos x="59" y="168"/>
                    </a:cxn>
                    <a:cxn ang="0">
                      <a:pos x="70" y="172"/>
                    </a:cxn>
                    <a:cxn ang="0">
                      <a:pos x="103" y="177"/>
                    </a:cxn>
                    <a:cxn ang="0">
                      <a:pos x="99" y="196"/>
                    </a:cxn>
                    <a:cxn ang="0">
                      <a:pos x="59" y="191"/>
                    </a:cxn>
                    <a:cxn ang="0">
                      <a:pos x="40" y="184"/>
                    </a:cxn>
                    <a:cxn ang="0">
                      <a:pos x="28" y="177"/>
                    </a:cxn>
                    <a:cxn ang="0">
                      <a:pos x="19" y="168"/>
                    </a:cxn>
                    <a:cxn ang="0">
                      <a:pos x="15" y="156"/>
                    </a:cxn>
                    <a:cxn ang="0">
                      <a:pos x="15" y="140"/>
                    </a:cxn>
                    <a:cxn ang="0">
                      <a:pos x="19" y="121"/>
                    </a:cxn>
                    <a:cxn ang="0">
                      <a:pos x="36" y="51"/>
                    </a:cxn>
                    <a:cxn ang="0">
                      <a:pos x="0" y="42"/>
                    </a:cxn>
                    <a:cxn ang="0">
                      <a:pos x="5" y="21"/>
                    </a:cxn>
                    <a:cxn ang="0">
                      <a:pos x="42" y="32"/>
                    </a:cxn>
                    <a:cxn ang="0">
                      <a:pos x="49" y="0"/>
                    </a:cxn>
                  </a:cxnLst>
                  <a:rect l="0" t="0" r="r" b="b"/>
                  <a:pathLst>
                    <a:path w="131" h="196">
                      <a:moveTo>
                        <a:pt x="49" y="0"/>
                      </a:moveTo>
                      <a:lnTo>
                        <a:pt x="75" y="7"/>
                      </a:lnTo>
                      <a:lnTo>
                        <a:pt x="68" y="39"/>
                      </a:lnTo>
                      <a:lnTo>
                        <a:pt x="131" y="54"/>
                      </a:lnTo>
                      <a:lnTo>
                        <a:pt x="127" y="74"/>
                      </a:lnTo>
                      <a:lnTo>
                        <a:pt x="63" y="58"/>
                      </a:lnTo>
                      <a:lnTo>
                        <a:pt x="43" y="131"/>
                      </a:lnTo>
                      <a:lnTo>
                        <a:pt x="42" y="140"/>
                      </a:lnTo>
                      <a:lnTo>
                        <a:pt x="40" y="145"/>
                      </a:lnTo>
                      <a:lnTo>
                        <a:pt x="40" y="149"/>
                      </a:lnTo>
                      <a:lnTo>
                        <a:pt x="42" y="154"/>
                      </a:lnTo>
                      <a:lnTo>
                        <a:pt x="45" y="159"/>
                      </a:lnTo>
                      <a:lnTo>
                        <a:pt x="50" y="165"/>
                      </a:lnTo>
                      <a:lnTo>
                        <a:pt x="59" y="168"/>
                      </a:lnTo>
                      <a:lnTo>
                        <a:pt x="70" y="172"/>
                      </a:lnTo>
                      <a:lnTo>
                        <a:pt x="103" y="177"/>
                      </a:lnTo>
                      <a:lnTo>
                        <a:pt x="99" y="196"/>
                      </a:lnTo>
                      <a:lnTo>
                        <a:pt x="59" y="191"/>
                      </a:lnTo>
                      <a:lnTo>
                        <a:pt x="40" y="184"/>
                      </a:lnTo>
                      <a:lnTo>
                        <a:pt x="28" y="177"/>
                      </a:lnTo>
                      <a:lnTo>
                        <a:pt x="19" y="168"/>
                      </a:lnTo>
                      <a:lnTo>
                        <a:pt x="15" y="156"/>
                      </a:lnTo>
                      <a:lnTo>
                        <a:pt x="15" y="140"/>
                      </a:lnTo>
                      <a:lnTo>
                        <a:pt x="19" y="121"/>
                      </a:lnTo>
                      <a:lnTo>
                        <a:pt x="36" y="51"/>
                      </a:lnTo>
                      <a:lnTo>
                        <a:pt x="0" y="42"/>
                      </a:lnTo>
                      <a:lnTo>
                        <a:pt x="5" y="21"/>
                      </a:lnTo>
                      <a:lnTo>
                        <a:pt x="42" y="32"/>
                      </a:lnTo>
                      <a:lnTo>
                        <a:pt x="4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32" name="Freeform 42"/>
                <p:cNvSpPr>
                  <a:spLocks/>
                </p:cNvSpPr>
                <p:nvPr/>
              </p:nvSpPr>
              <p:spPr bwMode="auto">
                <a:xfrm>
                  <a:off x="3700" y="1277"/>
                  <a:ext cx="986" cy="894"/>
                </a:xfrm>
                <a:custGeom>
                  <a:avLst/>
                  <a:gdLst/>
                  <a:ahLst/>
                  <a:cxnLst>
                    <a:cxn ang="0">
                      <a:pos x="278" y="0"/>
                    </a:cxn>
                    <a:cxn ang="0">
                      <a:pos x="340" y="2"/>
                    </a:cxn>
                    <a:cxn ang="0">
                      <a:pos x="405" y="7"/>
                    </a:cxn>
                    <a:cxn ang="0">
                      <a:pos x="470" y="14"/>
                    </a:cxn>
                    <a:cxn ang="0">
                      <a:pos x="538" y="25"/>
                    </a:cxn>
                    <a:cxn ang="0">
                      <a:pos x="604" y="37"/>
                    </a:cxn>
                    <a:cxn ang="0">
                      <a:pos x="669" y="51"/>
                    </a:cxn>
                    <a:cxn ang="0">
                      <a:pos x="733" y="67"/>
                    </a:cxn>
                    <a:cxn ang="0">
                      <a:pos x="793" y="83"/>
                    </a:cxn>
                    <a:cxn ang="0">
                      <a:pos x="850" y="100"/>
                    </a:cxn>
                    <a:cxn ang="0">
                      <a:pos x="901" y="118"/>
                    </a:cxn>
                    <a:cxn ang="0">
                      <a:pos x="948" y="135"/>
                    </a:cxn>
                    <a:cxn ang="0">
                      <a:pos x="986" y="151"/>
                    </a:cxn>
                    <a:cxn ang="0">
                      <a:pos x="983" y="242"/>
                    </a:cxn>
                    <a:cxn ang="0">
                      <a:pos x="974" y="336"/>
                    </a:cxn>
                    <a:cxn ang="0">
                      <a:pos x="958" y="433"/>
                    </a:cxn>
                    <a:cxn ang="0">
                      <a:pos x="938" y="531"/>
                    </a:cxn>
                    <a:cxn ang="0">
                      <a:pos x="915" y="627"/>
                    </a:cxn>
                    <a:cxn ang="0">
                      <a:pos x="887" y="720"/>
                    </a:cxn>
                    <a:cxn ang="0">
                      <a:pos x="857" y="811"/>
                    </a:cxn>
                    <a:cxn ang="0">
                      <a:pos x="826" y="894"/>
                    </a:cxn>
                    <a:cxn ang="0">
                      <a:pos x="709" y="868"/>
                    </a:cxn>
                    <a:cxn ang="0">
                      <a:pos x="592" y="835"/>
                    </a:cxn>
                    <a:cxn ang="0">
                      <a:pos x="475" y="797"/>
                    </a:cxn>
                    <a:cxn ang="0">
                      <a:pos x="358" y="756"/>
                    </a:cxn>
                    <a:cxn ang="0">
                      <a:pos x="239" y="718"/>
                    </a:cxn>
                    <a:cxn ang="0">
                      <a:pos x="120" y="685"/>
                    </a:cxn>
                    <a:cxn ang="0">
                      <a:pos x="0" y="660"/>
                    </a:cxn>
                    <a:cxn ang="0">
                      <a:pos x="16" y="604"/>
                    </a:cxn>
                    <a:cxn ang="0">
                      <a:pos x="54" y="489"/>
                    </a:cxn>
                    <a:cxn ang="0">
                      <a:pos x="71" y="431"/>
                    </a:cxn>
                    <a:cxn ang="0">
                      <a:pos x="85" y="373"/>
                    </a:cxn>
                    <a:cxn ang="0">
                      <a:pos x="94" y="312"/>
                    </a:cxn>
                    <a:cxn ang="0">
                      <a:pos x="96" y="277"/>
                    </a:cxn>
                    <a:cxn ang="0">
                      <a:pos x="96" y="205"/>
                    </a:cxn>
                    <a:cxn ang="0">
                      <a:pos x="94" y="168"/>
                    </a:cxn>
                    <a:cxn ang="0">
                      <a:pos x="96" y="144"/>
                    </a:cxn>
                    <a:cxn ang="0">
                      <a:pos x="92" y="132"/>
                    </a:cxn>
                    <a:cxn ang="0">
                      <a:pos x="82" y="69"/>
                    </a:cxn>
                    <a:cxn ang="0">
                      <a:pos x="75" y="39"/>
                    </a:cxn>
                    <a:cxn ang="0">
                      <a:pos x="117" y="21"/>
                    </a:cxn>
                    <a:cxn ang="0">
                      <a:pos x="166" y="11"/>
                    </a:cxn>
                    <a:cxn ang="0">
                      <a:pos x="220" y="4"/>
                    </a:cxn>
                    <a:cxn ang="0">
                      <a:pos x="278" y="0"/>
                    </a:cxn>
                  </a:cxnLst>
                  <a:rect l="0" t="0" r="r" b="b"/>
                  <a:pathLst>
                    <a:path w="986" h="894">
                      <a:moveTo>
                        <a:pt x="278" y="0"/>
                      </a:moveTo>
                      <a:lnTo>
                        <a:pt x="340" y="2"/>
                      </a:lnTo>
                      <a:lnTo>
                        <a:pt x="405" y="7"/>
                      </a:lnTo>
                      <a:lnTo>
                        <a:pt x="470" y="14"/>
                      </a:lnTo>
                      <a:lnTo>
                        <a:pt x="538" y="25"/>
                      </a:lnTo>
                      <a:lnTo>
                        <a:pt x="604" y="37"/>
                      </a:lnTo>
                      <a:lnTo>
                        <a:pt x="669" y="51"/>
                      </a:lnTo>
                      <a:lnTo>
                        <a:pt x="733" y="67"/>
                      </a:lnTo>
                      <a:lnTo>
                        <a:pt x="793" y="83"/>
                      </a:lnTo>
                      <a:lnTo>
                        <a:pt x="850" y="100"/>
                      </a:lnTo>
                      <a:lnTo>
                        <a:pt x="901" y="118"/>
                      </a:lnTo>
                      <a:lnTo>
                        <a:pt x="948" y="135"/>
                      </a:lnTo>
                      <a:lnTo>
                        <a:pt x="986" y="151"/>
                      </a:lnTo>
                      <a:lnTo>
                        <a:pt x="983" y="242"/>
                      </a:lnTo>
                      <a:lnTo>
                        <a:pt x="974" y="336"/>
                      </a:lnTo>
                      <a:lnTo>
                        <a:pt x="958" y="433"/>
                      </a:lnTo>
                      <a:lnTo>
                        <a:pt x="938" y="531"/>
                      </a:lnTo>
                      <a:lnTo>
                        <a:pt x="915" y="627"/>
                      </a:lnTo>
                      <a:lnTo>
                        <a:pt x="887" y="720"/>
                      </a:lnTo>
                      <a:lnTo>
                        <a:pt x="857" y="811"/>
                      </a:lnTo>
                      <a:lnTo>
                        <a:pt x="826" y="894"/>
                      </a:lnTo>
                      <a:lnTo>
                        <a:pt x="709" y="868"/>
                      </a:lnTo>
                      <a:lnTo>
                        <a:pt x="592" y="835"/>
                      </a:lnTo>
                      <a:lnTo>
                        <a:pt x="475" y="797"/>
                      </a:lnTo>
                      <a:lnTo>
                        <a:pt x="358" y="756"/>
                      </a:lnTo>
                      <a:lnTo>
                        <a:pt x="239" y="718"/>
                      </a:lnTo>
                      <a:lnTo>
                        <a:pt x="120" y="685"/>
                      </a:lnTo>
                      <a:lnTo>
                        <a:pt x="0" y="660"/>
                      </a:lnTo>
                      <a:lnTo>
                        <a:pt x="16" y="604"/>
                      </a:lnTo>
                      <a:lnTo>
                        <a:pt x="54" y="489"/>
                      </a:lnTo>
                      <a:lnTo>
                        <a:pt x="71" y="431"/>
                      </a:lnTo>
                      <a:lnTo>
                        <a:pt x="85" y="373"/>
                      </a:lnTo>
                      <a:lnTo>
                        <a:pt x="94" y="312"/>
                      </a:lnTo>
                      <a:lnTo>
                        <a:pt x="96" y="277"/>
                      </a:lnTo>
                      <a:lnTo>
                        <a:pt x="96" y="205"/>
                      </a:lnTo>
                      <a:lnTo>
                        <a:pt x="94" y="168"/>
                      </a:lnTo>
                      <a:lnTo>
                        <a:pt x="96" y="144"/>
                      </a:lnTo>
                      <a:lnTo>
                        <a:pt x="92" y="132"/>
                      </a:lnTo>
                      <a:lnTo>
                        <a:pt x="82" y="69"/>
                      </a:lnTo>
                      <a:lnTo>
                        <a:pt x="75" y="39"/>
                      </a:lnTo>
                      <a:lnTo>
                        <a:pt x="117" y="21"/>
                      </a:lnTo>
                      <a:lnTo>
                        <a:pt x="166" y="11"/>
                      </a:lnTo>
                      <a:lnTo>
                        <a:pt x="220" y="4"/>
                      </a:lnTo>
                      <a:lnTo>
                        <a:pt x="278"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33" name="Freeform 43"/>
                <p:cNvSpPr>
                  <a:spLocks noEditPoints="1"/>
                </p:cNvSpPr>
                <p:nvPr/>
              </p:nvSpPr>
              <p:spPr bwMode="auto">
                <a:xfrm>
                  <a:off x="3677" y="1251"/>
                  <a:ext cx="1032" cy="943"/>
                </a:xfrm>
                <a:custGeom>
                  <a:avLst/>
                  <a:gdLst/>
                  <a:ahLst/>
                  <a:cxnLst>
                    <a:cxn ang="0">
                      <a:pos x="218" y="53"/>
                    </a:cxn>
                    <a:cxn ang="0">
                      <a:pos x="124" y="79"/>
                    </a:cxn>
                    <a:cxn ang="0">
                      <a:pos x="129" y="109"/>
                    </a:cxn>
                    <a:cxn ang="0">
                      <a:pos x="143" y="114"/>
                    </a:cxn>
                    <a:cxn ang="0">
                      <a:pos x="149" y="137"/>
                    </a:cxn>
                    <a:cxn ang="0">
                      <a:pos x="147" y="175"/>
                    </a:cxn>
                    <a:cxn ang="0">
                      <a:pos x="145" y="200"/>
                    </a:cxn>
                    <a:cxn ang="0">
                      <a:pos x="142" y="242"/>
                    </a:cxn>
                    <a:cxn ang="0">
                      <a:pos x="140" y="343"/>
                    </a:cxn>
                    <a:cxn ang="0">
                      <a:pos x="112" y="481"/>
                    </a:cxn>
                    <a:cxn ang="0">
                      <a:pos x="53" y="669"/>
                    </a:cxn>
                    <a:cxn ang="0">
                      <a:pos x="267" y="723"/>
                    </a:cxn>
                    <a:cxn ang="0">
                      <a:pos x="501" y="800"/>
                    </a:cxn>
                    <a:cxn ang="0">
                      <a:pos x="735" y="872"/>
                    </a:cxn>
                    <a:cxn ang="0">
                      <a:pos x="870" y="796"/>
                    </a:cxn>
                    <a:cxn ang="0">
                      <a:pos x="940" y="553"/>
                    </a:cxn>
                    <a:cxn ang="0">
                      <a:pos x="980" y="303"/>
                    </a:cxn>
                    <a:cxn ang="0">
                      <a:pos x="892" y="158"/>
                    </a:cxn>
                    <a:cxn ang="0">
                      <a:pos x="676" y="96"/>
                    </a:cxn>
                    <a:cxn ang="0">
                      <a:pos x="512" y="67"/>
                    </a:cxn>
                    <a:cxn ang="0">
                      <a:pos x="397" y="51"/>
                    </a:cxn>
                    <a:cxn ang="0">
                      <a:pos x="276" y="46"/>
                    </a:cxn>
                    <a:cxn ang="0">
                      <a:pos x="379" y="4"/>
                    </a:cxn>
                    <a:cxn ang="0">
                      <a:pos x="498" y="18"/>
                    </a:cxn>
                    <a:cxn ang="0">
                      <a:pos x="650" y="44"/>
                    </a:cxn>
                    <a:cxn ang="0">
                      <a:pos x="838" y="91"/>
                    </a:cxn>
                    <a:cxn ang="0">
                      <a:pos x="1020" y="158"/>
                    </a:cxn>
                    <a:cxn ang="0">
                      <a:pos x="1029" y="166"/>
                    </a:cxn>
                    <a:cxn ang="0">
                      <a:pos x="1027" y="305"/>
                    </a:cxn>
                    <a:cxn ang="0">
                      <a:pos x="987" y="558"/>
                    </a:cxn>
                    <a:cxn ang="0">
                      <a:pos x="915" y="807"/>
                    </a:cxn>
                    <a:cxn ang="0">
                      <a:pos x="864" y="936"/>
                    </a:cxn>
                    <a:cxn ang="0">
                      <a:pos x="844" y="943"/>
                    </a:cxn>
                    <a:cxn ang="0">
                      <a:pos x="606" y="884"/>
                    </a:cxn>
                    <a:cxn ang="0">
                      <a:pos x="372" y="805"/>
                    </a:cxn>
                    <a:cxn ang="0">
                      <a:pos x="138" y="735"/>
                    </a:cxn>
                    <a:cxn ang="0">
                      <a:pos x="7" y="702"/>
                    </a:cxn>
                    <a:cxn ang="0">
                      <a:pos x="0" y="679"/>
                    </a:cxn>
                    <a:cxn ang="0">
                      <a:pos x="46" y="539"/>
                    </a:cxn>
                    <a:cxn ang="0">
                      <a:pos x="86" y="397"/>
                    </a:cxn>
                    <a:cxn ang="0">
                      <a:pos x="96" y="247"/>
                    </a:cxn>
                    <a:cxn ang="0">
                      <a:pos x="96" y="170"/>
                    </a:cxn>
                    <a:cxn ang="0">
                      <a:pos x="88" y="135"/>
                    </a:cxn>
                    <a:cxn ang="0">
                      <a:pos x="75" y="70"/>
                    </a:cxn>
                    <a:cxn ang="0">
                      <a:pos x="77" y="53"/>
                    </a:cxn>
                    <a:cxn ang="0">
                      <a:pos x="86" y="44"/>
                    </a:cxn>
                    <a:cxn ang="0">
                      <a:pos x="198" y="9"/>
                    </a:cxn>
                    <a:cxn ang="0">
                      <a:pos x="318" y="0"/>
                    </a:cxn>
                  </a:cxnLst>
                  <a:rect l="0" t="0" r="r" b="b"/>
                  <a:pathLst>
                    <a:path w="1032" h="943">
                      <a:moveTo>
                        <a:pt x="276" y="46"/>
                      </a:moveTo>
                      <a:lnTo>
                        <a:pt x="218" y="53"/>
                      </a:lnTo>
                      <a:lnTo>
                        <a:pt x="163" y="65"/>
                      </a:lnTo>
                      <a:lnTo>
                        <a:pt x="124" y="79"/>
                      </a:lnTo>
                      <a:lnTo>
                        <a:pt x="128" y="96"/>
                      </a:lnTo>
                      <a:lnTo>
                        <a:pt x="129" y="109"/>
                      </a:lnTo>
                      <a:lnTo>
                        <a:pt x="133" y="109"/>
                      </a:lnTo>
                      <a:lnTo>
                        <a:pt x="143" y="114"/>
                      </a:lnTo>
                      <a:lnTo>
                        <a:pt x="149" y="123"/>
                      </a:lnTo>
                      <a:lnTo>
                        <a:pt x="149" y="137"/>
                      </a:lnTo>
                      <a:lnTo>
                        <a:pt x="143" y="166"/>
                      </a:lnTo>
                      <a:lnTo>
                        <a:pt x="147" y="175"/>
                      </a:lnTo>
                      <a:lnTo>
                        <a:pt x="149" y="189"/>
                      </a:lnTo>
                      <a:lnTo>
                        <a:pt x="145" y="200"/>
                      </a:lnTo>
                      <a:lnTo>
                        <a:pt x="142" y="201"/>
                      </a:lnTo>
                      <a:lnTo>
                        <a:pt x="142" y="242"/>
                      </a:lnTo>
                      <a:lnTo>
                        <a:pt x="143" y="277"/>
                      </a:lnTo>
                      <a:lnTo>
                        <a:pt x="140" y="343"/>
                      </a:lnTo>
                      <a:lnTo>
                        <a:pt x="131" y="410"/>
                      </a:lnTo>
                      <a:lnTo>
                        <a:pt x="112" y="481"/>
                      </a:lnTo>
                      <a:lnTo>
                        <a:pt x="67" y="621"/>
                      </a:lnTo>
                      <a:lnTo>
                        <a:pt x="53" y="669"/>
                      </a:lnTo>
                      <a:lnTo>
                        <a:pt x="150" y="690"/>
                      </a:lnTo>
                      <a:lnTo>
                        <a:pt x="267" y="723"/>
                      </a:lnTo>
                      <a:lnTo>
                        <a:pt x="384" y="760"/>
                      </a:lnTo>
                      <a:lnTo>
                        <a:pt x="501" y="800"/>
                      </a:lnTo>
                      <a:lnTo>
                        <a:pt x="618" y="838"/>
                      </a:lnTo>
                      <a:lnTo>
                        <a:pt x="735" y="872"/>
                      </a:lnTo>
                      <a:lnTo>
                        <a:pt x="833" y="893"/>
                      </a:lnTo>
                      <a:lnTo>
                        <a:pt x="870" y="796"/>
                      </a:lnTo>
                      <a:lnTo>
                        <a:pt x="906" y="676"/>
                      </a:lnTo>
                      <a:lnTo>
                        <a:pt x="940" y="553"/>
                      </a:lnTo>
                      <a:lnTo>
                        <a:pt x="964" y="429"/>
                      </a:lnTo>
                      <a:lnTo>
                        <a:pt x="980" y="303"/>
                      </a:lnTo>
                      <a:lnTo>
                        <a:pt x="985" y="193"/>
                      </a:lnTo>
                      <a:lnTo>
                        <a:pt x="892" y="158"/>
                      </a:lnTo>
                      <a:lnTo>
                        <a:pt x="786" y="123"/>
                      </a:lnTo>
                      <a:lnTo>
                        <a:pt x="676" y="96"/>
                      </a:lnTo>
                      <a:lnTo>
                        <a:pt x="566" y="75"/>
                      </a:lnTo>
                      <a:lnTo>
                        <a:pt x="512" y="67"/>
                      </a:lnTo>
                      <a:lnTo>
                        <a:pt x="454" y="58"/>
                      </a:lnTo>
                      <a:lnTo>
                        <a:pt x="397" y="51"/>
                      </a:lnTo>
                      <a:lnTo>
                        <a:pt x="335" y="46"/>
                      </a:lnTo>
                      <a:lnTo>
                        <a:pt x="276" y="46"/>
                      </a:lnTo>
                      <a:close/>
                      <a:moveTo>
                        <a:pt x="318" y="0"/>
                      </a:moveTo>
                      <a:lnTo>
                        <a:pt x="379" y="4"/>
                      </a:lnTo>
                      <a:lnTo>
                        <a:pt x="438" y="9"/>
                      </a:lnTo>
                      <a:lnTo>
                        <a:pt x="498" y="18"/>
                      </a:lnTo>
                      <a:lnTo>
                        <a:pt x="554" y="26"/>
                      </a:lnTo>
                      <a:lnTo>
                        <a:pt x="650" y="44"/>
                      </a:lnTo>
                      <a:lnTo>
                        <a:pt x="744" y="65"/>
                      </a:lnTo>
                      <a:lnTo>
                        <a:pt x="838" y="91"/>
                      </a:lnTo>
                      <a:lnTo>
                        <a:pt x="931" y="121"/>
                      </a:lnTo>
                      <a:lnTo>
                        <a:pt x="1020" y="158"/>
                      </a:lnTo>
                      <a:lnTo>
                        <a:pt x="1025" y="161"/>
                      </a:lnTo>
                      <a:lnTo>
                        <a:pt x="1029" y="166"/>
                      </a:lnTo>
                      <a:lnTo>
                        <a:pt x="1032" y="177"/>
                      </a:lnTo>
                      <a:lnTo>
                        <a:pt x="1027" y="305"/>
                      </a:lnTo>
                      <a:lnTo>
                        <a:pt x="1009" y="432"/>
                      </a:lnTo>
                      <a:lnTo>
                        <a:pt x="987" y="558"/>
                      </a:lnTo>
                      <a:lnTo>
                        <a:pt x="954" y="683"/>
                      </a:lnTo>
                      <a:lnTo>
                        <a:pt x="915" y="807"/>
                      </a:lnTo>
                      <a:lnTo>
                        <a:pt x="871" y="926"/>
                      </a:lnTo>
                      <a:lnTo>
                        <a:pt x="864" y="936"/>
                      </a:lnTo>
                      <a:lnTo>
                        <a:pt x="856" y="943"/>
                      </a:lnTo>
                      <a:lnTo>
                        <a:pt x="844" y="943"/>
                      </a:lnTo>
                      <a:lnTo>
                        <a:pt x="723" y="917"/>
                      </a:lnTo>
                      <a:lnTo>
                        <a:pt x="606" y="884"/>
                      </a:lnTo>
                      <a:lnTo>
                        <a:pt x="489" y="845"/>
                      </a:lnTo>
                      <a:lnTo>
                        <a:pt x="372" y="805"/>
                      </a:lnTo>
                      <a:lnTo>
                        <a:pt x="255" y="768"/>
                      </a:lnTo>
                      <a:lnTo>
                        <a:pt x="138" y="735"/>
                      </a:lnTo>
                      <a:lnTo>
                        <a:pt x="18" y="709"/>
                      </a:lnTo>
                      <a:lnTo>
                        <a:pt x="7" y="702"/>
                      </a:lnTo>
                      <a:lnTo>
                        <a:pt x="0" y="691"/>
                      </a:lnTo>
                      <a:lnTo>
                        <a:pt x="0" y="679"/>
                      </a:lnTo>
                      <a:lnTo>
                        <a:pt x="21" y="609"/>
                      </a:lnTo>
                      <a:lnTo>
                        <a:pt x="46" y="539"/>
                      </a:lnTo>
                      <a:lnTo>
                        <a:pt x="68" y="469"/>
                      </a:lnTo>
                      <a:lnTo>
                        <a:pt x="86" y="397"/>
                      </a:lnTo>
                      <a:lnTo>
                        <a:pt x="94" y="322"/>
                      </a:lnTo>
                      <a:lnTo>
                        <a:pt x="96" y="247"/>
                      </a:lnTo>
                      <a:lnTo>
                        <a:pt x="94" y="205"/>
                      </a:lnTo>
                      <a:lnTo>
                        <a:pt x="96" y="170"/>
                      </a:lnTo>
                      <a:lnTo>
                        <a:pt x="94" y="166"/>
                      </a:lnTo>
                      <a:lnTo>
                        <a:pt x="88" y="135"/>
                      </a:lnTo>
                      <a:lnTo>
                        <a:pt x="82" y="103"/>
                      </a:lnTo>
                      <a:lnTo>
                        <a:pt x="75" y="70"/>
                      </a:lnTo>
                      <a:lnTo>
                        <a:pt x="75" y="58"/>
                      </a:lnTo>
                      <a:lnTo>
                        <a:pt x="77" y="53"/>
                      </a:lnTo>
                      <a:lnTo>
                        <a:pt x="81" y="47"/>
                      </a:lnTo>
                      <a:lnTo>
                        <a:pt x="86" y="44"/>
                      </a:lnTo>
                      <a:lnTo>
                        <a:pt x="140" y="23"/>
                      </a:lnTo>
                      <a:lnTo>
                        <a:pt x="198" y="9"/>
                      </a:lnTo>
                      <a:lnTo>
                        <a:pt x="257" y="2"/>
                      </a:lnTo>
                      <a:lnTo>
                        <a:pt x="3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34" name="Freeform 44"/>
                <p:cNvSpPr>
                  <a:spLocks/>
                </p:cNvSpPr>
                <p:nvPr/>
              </p:nvSpPr>
              <p:spPr bwMode="auto">
                <a:xfrm>
                  <a:off x="4129" y="1344"/>
                  <a:ext cx="199" cy="273"/>
                </a:xfrm>
                <a:custGeom>
                  <a:avLst/>
                  <a:gdLst/>
                  <a:ahLst/>
                  <a:cxnLst>
                    <a:cxn ang="0">
                      <a:pos x="35" y="0"/>
                    </a:cxn>
                    <a:cxn ang="0">
                      <a:pos x="55" y="2"/>
                    </a:cxn>
                    <a:cxn ang="0">
                      <a:pos x="77" y="9"/>
                    </a:cxn>
                    <a:cxn ang="0">
                      <a:pos x="96" y="21"/>
                    </a:cxn>
                    <a:cxn ang="0">
                      <a:pos x="116" y="44"/>
                    </a:cxn>
                    <a:cxn ang="0">
                      <a:pos x="133" y="73"/>
                    </a:cxn>
                    <a:cxn ang="0">
                      <a:pos x="149" y="108"/>
                    </a:cxn>
                    <a:cxn ang="0">
                      <a:pos x="165" y="145"/>
                    </a:cxn>
                    <a:cxn ang="0">
                      <a:pos x="177" y="184"/>
                    </a:cxn>
                    <a:cxn ang="0">
                      <a:pos x="187" y="219"/>
                    </a:cxn>
                    <a:cxn ang="0">
                      <a:pos x="194" y="250"/>
                    </a:cxn>
                    <a:cxn ang="0">
                      <a:pos x="199" y="273"/>
                    </a:cxn>
                    <a:cxn ang="0">
                      <a:pos x="168" y="241"/>
                    </a:cxn>
                    <a:cxn ang="0">
                      <a:pos x="149" y="220"/>
                    </a:cxn>
                    <a:cxn ang="0">
                      <a:pos x="130" y="201"/>
                    </a:cxn>
                    <a:cxn ang="0">
                      <a:pos x="110" y="180"/>
                    </a:cxn>
                    <a:cxn ang="0">
                      <a:pos x="91" y="161"/>
                    </a:cxn>
                    <a:cxn ang="0">
                      <a:pos x="77" y="145"/>
                    </a:cxn>
                    <a:cxn ang="0">
                      <a:pos x="65" y="131"/>
                    </a:cxn>
                    <a:cxn ang="0">
                      <a:pos x="60" y="122"/>
                    </a:cxn>
                    <a:cxn ang="0">
                      <a:pos x="21" y="122"/>
                    </a:cxn>
                    <a:cxn ang="0">
                      <a:pos x="11" y="101"/>
                    </a:cxn>
                    <a:cxn ang="0">
                      <a:pos x="6" y="82"/>
                    </a:cxn>
                    <a:cxn ang="0">
                      <a:pos x="2" y="61"/>
                    </a:cxn>
                    <a:cxn ang="0">
                      <a:pos x="0" y="44"/>
                    </a:cxn>
                    <a:cxn ang="0">
                      <a:pos x="4" y="26"/>
                    </a:cxn>
                    <a:cxn ang="0">
                      <a:pos x="11" y="14"/>
                    </a:cxn>
                    <a:cxn ang="0">
                      <a:pos x="21" y="5"/>
                    </a:cxn>
                    <a:cxn ang="0">
                      <a:pos x="35" y="0"/>
                    </a:cxn>
                  </a:cxnLst>
                  <a:rect l="0" t="0" r="r" b="b"/>
                  <a:pathLst>
                    <a:path w="199" h="273">
                      <a:moveTo>
                        <a:pt x="35" y="0"/>
                      </a:moveTo>
                      <a:lnTo>
                        <a:pt x="55" y="2"/>
                      </a:lnTo>
                      <a:lnTo>
                        <a:pt x="77" y="9"/>
                      </a:lnTo>
                      <a:lnTo>
                        <a:pt x="96" y="21"/>
                      </a:lnTo>
                      <a:lnTo>
                        <a:pt x="116" y="44"/>
                      </a:lnTo>
                      <a:lnTo>
                        <a:pt x="133" y="73"/>
                      </a:lnTo>
                      <a:lnTo>
                        <a:pt x="149" y="108"/>
                      </a:lnTo>
                      <a:lnTo>
                        <a:pt x="165" y="145"/>
                      </a:lnTo>
                      <a:lnTo>
                        <a:pt x="177" y="184"/>
                      </a:lnTo>
                      <a:lnTo>
                        <a:pt x="187" y="219"/>
                      </a:lnTo>
                      <a:lnTo>
                        <a:pt x="194" y="250"/>
                      </a:lnTo>
                      <a:lnTo>
                        <a:pt x="199" y="273"/>
                      </a:lnTo>
                      <a:lnTo>
                        <a:pt x="168" y="241"/>
                      </a:lnTo>
                      <a:lnTo>
                        <a:pt x="149" y="220"/>
                      </a:lnTo>
                      <a:lnTo>
                        <a:pt x="130" y="201"/>
                      </a:lnTo>
                      <a:lnTo>
                        <a:pt x="110" y="180"/>
                      </a:lnTo>
                      <a:lnTo>
                        <a:pt x="91" y="161"/>
                      </a:lnTo>
                      <a:lnTo>
                        <a:pt x="77" y="145"/>
                      </a:lnTo>
                      <a:lnTo>
                        <a:pt x="65" y="131"/>
                      </a:lnTo>
                      <a:lnTo>
                        <a:pt x="60" y="122"/>
                      </a:lnTo>
                      <a:lnTo>
                        <a:pt x="21" y="122"/>
                      </a:lnTo>
                      <a:lnTo>
                        <a:pt x="11" y="101"/>
                      </a:lnTo>
                      <a:lnTo>
                        <a:pt x="6" y="82"/>
                      </a:lnTo>
                      <a:lnTo>
                        <a:pt x="2" y="61"/>
                      </a:lnTo>
                      <a:lnTo>
                        <a:pt x="0" y="44"/>
                      </a:lnTo>
                      <a:lnTo>
                        <a:pt x="4" y="26"/>
                      </a:lnTo>
                      <a:lnTo>
                        <a:pt x="11" y="14"/>
                      </a:lnTo>
                      <a:lnTo>
                        <a:pt x="21" y="5"/>
                      </a:lnTo>
                      <a:lnTo>
                        <a:pt x="35"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35" name="Freeform 45"/>
                <p:cNvSpPr>
                  <a:spLocks noEditPoints="1"/>
                </p:cNvSpPr>
                <p:nvPr/>
              </p:nvSpPr>
              <p:spPr bwMode="auto">
                <a:xfrm>
                  <a:off x="4105" y="1321"/>
                  <a:ext cx="246" cy="319"/>
                </a:xfrm>
                <a:custGeom>
                  <a:avLst/>
                  <a:gdLst/>
                  <a:ahLst/>
                  <a:cxnLst>
                    <a:cxn ang="0">
                      <a:pos x="61" y="47"/>
                    </a:cxn>
                    <a:cxn ang="0">
                      <a:pos x="52" y="53"/>
                    </a:cxn>
                    <a:cxn ang="0">
                      <a:pos x="49" y="63"/>
                    </a:cxn>
                    <a:cxn ang="0">
                      <a:pos x="47" y="74"/>
                    </a:cxn>
                    <a:cxn ang="0">
                      <a:pos x="49" y="88"/>
                    </a:cxn>
                    <a:cxn ang="0">
                      <a:pos x="52" y="102"/>
                    </a:cxn>
                    <a:cxn ang="0">
                      <a:pos x="63" y="126"/>
                    </a:cxn>
                    <a:cxn ang="0">
                      <a:pos x="65" y="131"/>
                    </a:cxn>
                    <a:cxn ang="0">
                      <a:pos x="72" y="126"/>
                    </a:cxn>
                    <a:cxn ang="0">
                      <a:pos x="82" y="123"/>
                    </a:cxn>
                    <a:cxn ang="0">
                      <a:pos x="94" y="124"/>
                    </a:cxn>
                    <a:cxn ang="0">
                      <a:pos x="103" y="133"/>
                    </a:cxn>
                    <a:cxn ang="0">
                      <a:pos x="133" y="173"/>
                    </a:cxn>
                    <a:cxn ang="0">
                      <a:pos x="168" y="210"/>
                    </a:cxn>
                    <a:cxn ang="0">
                      <a:pos x="183" y="224"/>
                    </a:cxn>
                    <a:cxn ang="0">
                      <a:pos x="166" y="172"/>
                    </a:cxn>
                    <a:cxn ang="0">
                      <a:pos x="138" y="112"/>
                    </a:cxn>
                    <a:cxn ang="0">
                      <a:pos x="129" y="95"/>
                    </a:cxn>
                    <a:cxn ang="0">
                      <a:pos x="119" y="77"/>
                    </a:cxn>
                    <a:cxn ang="0">
                      <a:pos x="106" y="63"/>
                    </a:cxn>
                    <a:cxn ang="0">
                      <a:pos x="91" y="53"/>
                    </a:cxn>
                    <a:cxn ang="0">
                      <a:pos x="73" y="47"/>
                    </a:cxn>
                    <a:cxn ang="0">
                      <a:pos x="61" y="47"/>
                    </a:cxn>
                    <a:cxn ang="0">
                      <a:pos x="61" y="0"/>
                    </a:cxn>
                    <a:cxn ang="0">
                      <a:pos x="86" y="2"/>
                    </a:cxn>
                    <a:cxn ang="0">
                      <a:pos x="108" y="9"/>
                    </a:cxn>
                    <a:cxn ang="0">
                      <a:pos x="129" y="21"/>
                    </a:cxn>
                    <a:cxn ang="0">
                      <a:pos x="150" y="40"/>
                    </a:cxn>
                    <a:cxn ang="0">
                      <a:pos x="166" y="65"/>
                    </a:cxn>
                    <a:cxn ang="0">
                      <a:pos x="180" y="91"/>
                    </a:cxn>
                    <a:cxn ang="0">
                      <a:pos x="192" y="117"/>
                    </a:cxn>
                    <a:cxn ang="0">
                      <a:pos x="203" y="144"/>
                    </a:cxn>
                    <a:cxn ang="0">
                      <a:pos x="229" y="215"/>
                    </a:cxn>
                    <a:cxn ang="0">
                      <a:pos x="246" y="289"/>
                    </a:cxn>
                    <a:cxn ang="0">
                      <a:pos x="246" y="301"/>
                    </a:cxn>
                    <a:cxn ang="0">
                      <a:pos x="239" y="312"/>
                    </a:cxn>
                    <a:cxn ang="0">
                      <a:pos x="230" y="317"/>
                    </a:cxn>
                    <a:cxn ang="0">
                      <a:pos x="218" y="319"/>
                    </a:cxn>
                    <a:cxn ang="0">
                      <a:pos x="208" y="312"/>
                    </a:cxn>
                    <a:cxn ang="0">
                      <a:pos x="131" y="238"/>
                    </a:cxn>
                    <a:cxn ang="0">
                      <a:pos x="93" y="200"/>
                    </a:cxn>
                    <a:cxn ang="0">
                      <a:pos x="63" y="159"/>
                    </a:cxn>
                    <a:cxn ang="0">
                      <a:pos x="58" y="165"/>
                    </a:cxn>
                    <a:cxn ang="0">
                      <a:pos x="45" y="168"/>
                    </a:cxn>
                    <a:cxn ang="0">
                      <a:pos x="35" y="166"/>
                    </a:cxn>
                    <a:cxn ang="0">
                      <a:pos x="26" y="158"/>
                    </a:cxn>
                    <a:cxn ang="0">
                      <a:pos x="16" y="137"/>
                    </a:cxn>
                    <a:cxn ang="0">
                      <a:pos x="7" y="112"/>
                    </a:cxn>
                    <a:cxn ang="0">
                      <a:pos x="2" y="88"/>
                    </a:cxn>
                    <a:cxn ang="0">
                      <a:pos x="0" y="63"/>
                    </a:cxn>
                    <a:cxn ang="0">
                      <a:pos x="5" y="40"/>
                    </a:cxn>
                    <a:cxn ang="0">
                      <a:pos x="17" y="19"/>
                    </a:cxn>
                    <a:cxn ang="0">
                      <a:pos x="37" y="5"/>
                    </a:cxn>
                    <a:cxn ang="0">
                      <a:pos x="61" y="0"/>
                    </a:cxn>
                  </a:cxnLst>
                  <a:rect l="0" t="0" r="r" b="b"/>
                  <a:pathLst>
                    <a:path w="246" h="319">
                      <a:moveTo>
                        <a:pt x="61" y="47"/>
                      </a:moveTo>
                      <a:lnTo>
                        <a:pt x="52" y="53"/>
                      </a:lnTo>
                      <a:lnTo>
                        <a:pt x="49" y="63"/>
                      </a:lnTo>
                      <a:lnTo>
                        <a:pt x="47" y="74"/>
                      </a:lnTo>
                      <a:lnTo>
                        <a:pt x="49" y="88"/>
                      </a:lnTo>
                      <a:lnTo>
                        <a:pt x="52" y="102"/>
                      </a:lnTo>
                      <a:lnTo>
                        <a:pt x="63" y="126"/>
                      </a:lnTo>
                      <a:lnTo>
                        <a:pt x="65" y="131"/>
                      </a:lnTo>
                      <a:lnTo>
                        <a:pt x="72" y="126"/>
                      </a:lnTo>
                      <a:lnTo>
                        <a:pt x="82" y="123"/>
                      </a:lnTo>
                      <a:lnTo>
                        <a:pt x="94" y="124"/>
                      </a:lnTo>
                      <a:lnTo>
                        <a:pt x="103" y="133"/>
                      </a:lnTo>
                      <a:lnTo>
                        <a:pt x="133" y="173"/>
                      </a:lnTo>
                      <a:lnTo>
                        <a:pt x="168" y="210"/>
                      </a:lnTo>
                      <a:lnTo>
                        <a:pt x="183" y="224"/>
                      </a:lnTo>
                      <a:lnTo>
                        <a:pt x="166" y="172"/>
                      </a:lnTo>
                      <a:lnTo>
                        <a:pt x="138" y="112"/>
                      </a:lnTo>
                      <a:lnTo>
                        <a:pt x="129" y="95"/>
                      </a:lnTo>
                      <a:lnTo>
                        <a:pt x="119" y="77"/>
                      </a:lnTo>
                      <a:lnTo>
                        <a:pt x="106" y="63"/>
                      </a:lnTo>
                      <a:lnTo>
                        <a:pt x="91" y="53"/>
                      </a:lnTo>
                      <a:lnTo>
                        <a:pt x="73" y="47"/>
                      </a:lnTo>
                      <a:lnTo>
                        <a:pt x="61" y="47"/>
                      </a:lnTo>
                      <a:close/>
                      <a:moveTo>
                        <a:pt x="61" y="0"/>
                      </a:moveTo>
                      <a:lnTo>
                        <a:pt x="86" y="2"/>
                      </a:lnTo>
                      <a:lnTo>
                        <a:pt x="108" y="9"/>
                      </a:lnTo>
                      <a:lnTo>
                        <a:pt x="129" y="21"/>
                      </a:lnTo>
                      <a:lnTo>
                        <a:pt x="150" y="40"/>
                      </a:lnTo>
                      <a:lnTo>
                        <a:pt x="166" y="65"/>
                      </a:lnTo>
                      <a:lnTo>
                        <a:pt x="180" y="91"/>
                      </a:lnTo>
                      <a:lnTo>
                        <a:pt x="192" y="117"/>
                      </a:lnTo>
                      <a:lnTo>
                        <a:pt x="203" y="144"/>
                      </a:lnTo>
                      <a:lnTo>
                        <a:pt x="229" y="215"/>
                      </a:lnTo>
                      <a:lnTo>
                        <a:pt x="246" y="289"/>
                      </a:lnTo>
                      <a:lnTo>
                        <a:pt x="246" y="301"/>
                      </a:lnTo>
                      <a:lnTo>
                        <a:pt x="239" y="312"/>
                      </a:lnTo>
                      <a:lnTo>
                        <a:pt x="230" y="317"/>
                      </a:lnTo>
                      <a:lnTo>
                        <a:pt x="218" y="319"/>
                      </a:lnTo>
                      <a:lnTo>
                        <a:pt x="208" y="312"/>
                      </a:lnTo>
                      <a:lnTo>
                        <a:pt x="131" y="238"/>
                      </a:lnTo>
                      <a:lnTo>
                        <a:pt x="93" y="200"/>
                      </a:lnTo>
                      <a:lnTo>
                        <a:pt x="63" y="159"/>
                      </a:lnTo>
                      <a:lnTo>
                        <a:pt x="58" y="165"/>
                      </a:lnTo>
                      <a:lnTo>
                        <a:pt x="45" y="168"/>
                      </a:lnTo>
                      <a:lnTo>
                        <a:pt x="35" y="166"/>
                      </a:lnTo>
                      <a:lnTo>
                        <a:pt x="26" y="158"/>
                      </a:lnTo>
                      <a:lnTo>
                        <a:pt x="16" y="137"/>
                      </a:lnTo>
                      <a:lnTo>
                        <a:pt x="7" y="112"/>
                      </a:lnTo>
                      <a:lnTo>
                        <a:pt x="2" y="88"/>
                      </a:lnTo>
                      <a:lnTo>
                        <a:pt x="0" y="63"/>
                      </a:lnTo>
                      <a:lnTo>
                        <a:pt x="5" y="40"/>
                      </a:lnTo>
                      <a:lnTo>
                        <a:pt x="17" y="19"/>
                      </a:lnTo>
                      <a:lnTo>
                        <a:pt x="37" y="5"/>
                      </a:lnTo>
                      <a:lnTo>
                        <a:pt x="6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36" name="Freeform 46"/>
                <p:cNvSpPr>
                  <a:spLocks/>
                </p:cNvSpPr>
                <p:nvPr/>
              </p:nvSpPr>
              <p:spPr bwMode="auto">
                <a:xfrm>
                  <a:off x="3850" y="987"/>
                  <a:ext cx="407" cy="478"/>
                </a:xfrm>
                <a:custGeom>
                  <a:avLst/>
                  <a:gdLst/>
                  <a:ahLst/>
                  <a:cxnLst>
                    <a:cxn ang="0">
                      <a:pos x="166" y="0"/>
                    </a:cxn>
                    <a:cxn ang="0">
                      <a:pos x="199" y="2"/>
                    </a:cxn>
                    <a:cxn ang="0">
                      <a:pos x="232" y="9"/>
                    </a:cxn>
                    <a:cxn ang="0">
                      <a:pos x="264" y="21"/>
                    </a:cxn>
                    <a:cxn ang="0">
                      <a:pos x="292" y="37"/>
                    </a:cxn>
                    <a:cxn ang="0">
                      <a:pos x="314" y="58"/>
                    </a:cxn>
                    <a:cxn ang="0">
                      <a:pos x="330" y="82"/>
                    </a:cxn>
                    <a:cxn ang="0">
                      <a:pos x="332" y="91"/>
                    </a:cxn>
                    <a:cxn ang="0">
                      <a:pos x="342" y="107"/>
                    </a:cxn>
                    <a:cxn ang="0">
                      <a:pos x="358" y="136"/>
                    </a:cxn>
                    <a:cxn ang="0">
                      <a:pos x="372" y="170"/>
                    </a:cxn>
                    <a:cxn ang="0">
                      <a:pos x="396" y="247"/>
                    </a:cxn>
                    <a:cxn ang="0">
                      <a:pos x="403" y="285"/>
                    </a:cxn>
                    <a:cxn ang="0">
                      <a:pos x="407" y="325"/>
                    </a:cxn>
                    <a:cxn ang="0">
                      <a:pos x="405" y="362"/>
                    </a:cxn>
                    <a:cxn ang="0">
                      <a:pos x="400" y="395"/>
                    </a:cxn>
                    <a:cxn ang="0">
                      <a:pos x="386" y="423"/>
                    </a:cxn>
                    <a:cxn ang="0">
                      <a:pos x="358" y="453"/>
                    </a:cxn>
                    <a:cxn ang="0">
                      <a:pos x="328" y="471"/>
                    </a:cxn>
                    <a:cxn ang="0">
                      <a:pos x="300" y="478"/>
                    </a:cxn>
                    <a:cxn ang="0">
                      <a:pos x="272" y="478"/>
                    </a:cxn>
                    <a:cxn ang="0">
                      <a:pos x="245" y="469"/>
                    </a:cxn>
                    <a:cxn ang="0">
                      <a:pos x="218" y="453"/>
                    </a:cxn>
                    <a:cxn ang="0">
                      <a:pos x="194" y="434"/>
                    </a:cxn>
                    <a:cxn ang="0">
                      <a:pos x="171" y="411"/>
                    </a:cxn>
                    <a:cxn ang="0">
                      <a:pos x="148" y="387"/>
                    </a:cxn>
                    <a:cxn ang="0">
                      <a:pos x="129" y="362"/>
                    </a:cxn>
                    <a:cxn ang="0">
                      <a:pos x="114" y="338"/>
                    </a:cxn>
                    <a:cxn ang="0">
                      <a:pos x="96" y="315"/>
                    </a:cxn>
                    <a:cxn ang="0">
                      <a:pos x="61" y="266"/>
                    </a:cxn>
                    <a:cxn ang="0">
                      <a:pos x="44" y="240"/>
                    </a:cxn>
                    <a:cxn ang="0">
                      <a:pos x="28" y="215"/>
                    </a:cxn>
                    <a:cxn ang="0">
                      <a:pos x="16" y="189"/>
                    </a:cxn>
                    <a:cxn ang="0">
                      <a:pos x="7" y="163"/>
                    </a:cxn>
                    <a:cxn ang="0">
                      <a:pos x="0" y="136"/>
                    </a:cxn>
                    <a:cxn ang="0">
                      <a:pos x="0" y="112"/>
                    </a:cxn>
                    <a:cxn ang="0">
                      <a:pos x="5" y="89"/>
                    </a:cxn>
                    <a:cxn ang="0">
                      <a:pos x="18" y="66"/>
                    </a:cxn>
                    <a:cxn ang="0">
                      <a:pos x="37" y="45"/>
                    </a:cxn>
                    <a:cxn ang="0">
                      <a:pos x="66" y="26"/>
                    </a:cxn>
                    <a:cxn ang="0">
                      <a:pos x="103" y="9"/>
                    </a:cxn>
                    <a:cxn ang="0">
                      <a:pos x="133" y="2"/>
                    </a:cxn>
                    <a:cxn ang="0">
                      <a:pos x="166" y="0"/>
                    </a:cxn>
                  </a:cxnLst>
                  <a:rect l="0" t="0" r="r" b="b"/>
                  <a:pathLst>
                    <a:path w="407" h="478">
                      <a:moveTo>
                        <a:pt x="166" y="0"/>
                      </a:moveTo>
                      <a:lnTo>
                        <a:pt x="199" y="2"/>
                      </a:lnTo>
                      <a:lnTo>
                        <a:pt x="232" y="9"/>
                      </a:lnTo>
                      <a:lnTo>
                        <a:pt x="264" y="21"/>
                      </a:lnTo>
                      <a:lnTo>
                        <a:pt x="292" y="37"/>
                      </a:lnTo>
                      <a:lnTo>
                        <a:pt x="314" y="58"/>
                      </a:lnTo>
                      <a:lnTo>
                        <a:pt x="330" y="82"/>
                      </a:lnTo>
                      <a:lnTo>
                        <a:pt x="332" y="91"/>
                      </a:lnTo>
                      <a:lnTo>
                        <a:pt x="342" y="107"/>
                      </a:lnTo>
                      <a:lnTo>
                        <a:pt x="358" y="136"/>
                      </a:lnTo>
                      <a:lnTo>
                        <a:pt x="372" y="170"/>
                      </a:lnTo>
                      <a:lnTo>
                        <a:pt x="396" y="247"/>
                      </a:lnTo>
                      <a:lnTo>
                        <a:pt x="403" y="285"/>
                      </a:lnTo>
                      <a:lnTo>
                        <a:pt x="407" y="325"/>
                      </a:lnTo>
                      <a:lnTo>
                        <a:pt x="405" y="362"/>
                      </a:lnTo>
                      <a:lnTo>
                        <a:pt x="400" y="395"/>
                      </a:lnTo>
                      <a:lnTo>
                        <a:pt x="386" y="423"/>
                      </a:lnTo>
                      <a:lnTo>
                        <a:pt x="358" y="453"/>
                      </a:lnTo>
                      <a:lnTo>
                        <a:pt x="328" y="471"/>
                      </a:lnTo>
                      <a:lnTo>
                        <a:pt x="300" y="478"/>
                      </a:lnTo>
                      <a:lnTo>
                        <a:pt x="272" y="478"/>
                      </a:lnTo>
                      <a:lnTo>
                        <a:pt x="245" y="469"/>
                      </a:lnTo>
                      <a:lnTo>
                        <a:pt x="218" y="453"/>
                      </a:lnTo>
                      <a:lnTo>
                        <a:pt x="194" y="434"/>
                      </a:lnTo>
                      <a:lnTo>
                        <a:pt x="171" y="411"/>
                      </a:lnTo>
                      <a:lnTo>
                        <a:pt x="148" y="387"/>
                      </a:lnTo>
                      <a:lnTo>
                        <a:pt x="129" y="362"/>
                      </a:lnTo>
                      <a:lnTo>
                        <a:pt x="114" y="338"/>
                      </a:lnTo>
                      <a:lnTo>
                        <a:pt x="96" y="315"/>
                      </a:lnTo>
                      <a:lnTo>
                        <a:pt x="61" y="266"/>
                      </a:lnTo>
                      <a:lnTo>
                        <a:pt x="44" y="240"/>
                      </a:lnTo>
                      <a:lnTo>
                        <a:pt x="28" y="215"/>
                      </a:lnTo>
                      <a:lnTo>
                        <a:pt x="16" y="189"/>
                      </a:lnTo>
                      <a:lnTo>
                        <a:pt x="7" y="163"/>
                      </a:lnTo>
                      <a:lnTo>
                        <a:pt x="0" y="136"/>
                      </a:lnTo>
                      <a:lnTo>
                        <a:pt x="0" y="112"/>
                      </a:lnTo>
                      <a:lnTo>
                        <a:pt x="5" y="89"/>
                      </a:lnTo>
                      <a:lnTo>
                        <a:pt x="18" y="66"/>
                      </a:lnTo>
                      <a:lnTo>
                        <a:pt x="37" y="45"/>
                      </a:lnTo>
                      <a:lnTo>
                        <a:pt x="66" y="26"/>
                      </a:lnTo>
                      <a:lnTo>
                        <a:pt x="103" y="9"/>
                      </a:lnTo>
                      <a:lnTo>
                        <a:pt x="133" y="2"/>
                      </a:lnTo>
                      <a:lnTo>
                        <a:pt x="166"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37" name="Freeform 47"/>
                <p:cNvSpPr>
                  <a:spLocks noEditPoints="1"/>
                </p:cNvSpPr>
                <p:nvPr/>
              </p:nvSpPr>
              <p:spPr bwMode="auto">
                <a:xfrm>
                  <a:off x="3829" y="966"/>
                  <a:ext cx="454" cy="521"/>
                </a:xfrm>
                <a:custGeom>
                  <a:avLst/>
                  <a:gdLst/>
                  <a:ahLst/>
                  <a:cxnLst>
                    <a:cxn ang="0">
                      <a:pos x="149" y="49"/>
                    </a:cxn>
                    <a:cxn ang="0">
                      <a:pos x="94" y="70"/>
                    </a:cxn>
                    <a:cxn ang="0">
                      <a:pos x="56" y="108"/>
                    </a:cxn>
                    <a:cxn ang="0">
                      <a:pos x="46" y="156"/>
                    </a:cxn>
                    <a:cxn ang="0">
                      <a:pos x="61" y="208"/>
                    </a:cxn>
                    <a:cxn ang="0">
                      <a:pos x="89" y="259"/>
                    </a:cxn>
                    <a:cxn ang="0">
                      <a:pos x="122" y="304"/>
                    </a:cxn>
                    <a:cxn ang="0">
                      <a:pos x="159" y="355"/>
                    </a:cxn>
                    <a:cxn ang="0">
                      <a:pos x="210" y="418"/>
                    </a:cxn>
                    <a:cxn ang="0">
                      <a:pos x="262" y="458"/>
                    </a:cxn>
                    <a:cxn ang="0">
                      <a:pos x="309" y="471"/>
                    </a:cxn>
                    <a:cxn ang="0">
                      <a:pos x="355" y="462"/>
                    </a:cxn>
                    <a:cxn ang="0">
                      <a:pos x="389" y="429"/>
                    </a:cxn>
                    <a:cxn ang="0">
                      <a:pos x="405" y="360"/>
                    </a:cxn>
                    <a:cxn ang="0">
                      <a:pos x="396" y="275"/>
                    </a:cxn>
                    <a:cxn ang="0">
                      <a:pos x="370" y="191"/>
                    </a:cxn>
                    <a:cxn ang="0">
                      <a:pos x="348" y="156"/>
                    </a:cxn>
                    <a:cxn ang="0">
                      <a:pos x="337" y="140"/>
                    </a:cxn>
                    <a:cxn ang="0">
                      <a:pos x="313" y="89"/>
                    </a:cxn>
                    <a:cxn ang="0">
                      <a:pos x="267" y="58"/>
                    </a:cxn>
                    <a:cxn ang="0">
                      <a:pos x="210" y="44"/>
                    </a:cxn>
                    <a:cxn ang="0">
                      <a:pos x="192" y="0"/>
                    </a:cxn>
                    <a:cxn ang="0">
                      <a:pos x="257" y="7"/>
                    </a:cxn>
                    <a:cxn ang="0">
                      <a:pos x="314" y="28"/>
                    </a:cxn>
                    <a:cxn ang="0">
                      <a:pos x="360" y="68"/>
                    </a:cxn>
                    <a:cxn ang="0">
                      <a:pos x="386" y="119"/>
                    </a:cxn>
                    <a:cxn ang="0">
                      <a:pos x="417" y="182"/>
                    </a:cxn>
                    <a:cxn ang="0">
                      <a:pos x="442" y="254"/>
                    </a:cxn>
                    <a:cxn ang="0">
                      <a:pos x="454" y="327"/>
                    </a:cxn>
                    <a:cxn ang="0">
                      <a:pos x="449" y="399"/>
                    </a:cxn>
                    <a:cxn ang="0">
                      <a:pos x="423" y="460"/>
                    </a:cxn>
                    <a:cxn ang="0">
                      <a:pos x="367" y="507"/>
                    </a:cxn>
                    <a:cxn ang="0">
                      <a:pos x="304" y="521"/>
                    </a:cxn>
                    <a:cxn ang="0">
                      <a:pos x="246" y="504"/>
                    </a:cxn>
                    <a:cxn ang="0">
                      <a:pos x="192" y="464"/>
                    </a:cxn>
                    <a:cxn ang="0">
                      <a:pos x="122" y="383"/>
                    </a:cxn>
                    <a:cxn ang="0">
                      <a:pos x="66" y="304"/>
                    </a:cxn>
                    <a:cxn ang="0">
                      <a:pos x="32" y="248"/>
                    </a:cxn>
                    <a:cxn ang="0">
                      <a:pos x="7" y="187"/>
                    </a:cxn>
                    <a:cxn ang="0">
                      <a:pos x="0" y="128"/>
                    </a:cxn>
                    <a:cxn ang="0">
                      <a:pos x="19" y="73"/>
                    </a:cxn>
                    <a:cxn ang="0">
                      <a:pos x="73" y="28"/>
                    </a:cxn>
                    <a:cxn ang="0">
                      <a:pos x="129" y="7"/>
                    </a:cxn>
                    <a:cxn ang="0">
                      <a:pos x="192" y="0"/>
                    </a:cxn>
                  </a:cxnLst>
                  <a:rect l="0" t="0" r="r" b="b"/>
                  <a:pathLst>
                    <a:path w="454" h="521">
                      <a:moveTo>
                        <a:pt x="178" y="44"/>
                      </a:moveTo>
                      <a:lnTo>
                        <a:pt x="149" y="49"/>
                      </a:lnTo>
                      <a:lnTo>
                        <a:pt x="121" y="58"/>
                      </a:lnTo>
                      <a:lnTo>
                        <a:pt x="94" y="70"/>
                      </a:lnTo>
                      <a:lnTo>
                        <a:pt x="73" y="86"/>
                      </a:lnTo>
                      <a:lnTo>
                        <a:pt x="56" y="108"/>
                      </a:lnTo>
                      <a:lnTo>
                        <a:pt x="47" y="131"/>
                      </a:lnTo>
                      <a:lnTo>
                        <a:pt x="46" y="156"/>
                      </a:lnTo>
                      <a:lnTo>
                        <a:pt x="51" y="182"/>
                      </a:lnTo>
                      <a:lnTo>
                        <a:pt x="61" y="208"/>
                      </a:lnTo>
                      <a:lnTo>
                        <a:pt x="73" y="234"/>
                      </a:lnTo>
                      <a:lnTo>
                        <a:pt x="89" y="259"/>
                      </a:lnTo>
                      <a:lnTo>
                        <a:pt x="105" y="282"/>
                      </a:lnTo>
                      <a:lnTo>
                        <a:pt x="122" y="304"/>
                      </a:lnTo>
                      <a:lnTo>
                        <a:pt x="136" y="324"/>
                      </a:lnTo>
                      <a:lnTo>
                        <a:pt x="159" y="355"/>
                      </a:lnTo>
                      <a:lnTo>
                        <a:pt x="183" y="388"/>
                      </a:lnTo>
                      <a:lnTo>
                        <a:pt x="210" y="418"/>
                      </a:lnTo>
                      <a:lnTo>
                        <a:pt x="239" y="444"/>
                      </a:lnTo>
                      <a:lnTo>
                        <a:pt x="262" y="458"/>
                      </a:lnTo>
                      <a:lnTo>
                        <a:pt x="285" y="467"/>
                      </a:lnTo>
                      <a:lnTo>
                        <a:pt x="309" y="471"/>
                      </a:lnTo>
                      <a:lnTo>
                        <a:pt x="334" y="469"/>
                      </a:lnTo>
                      <a:lnTo>
                        <a:pt x="355" y="462"/>
                      </a:lnTo>
                      <a:lnTo>
                        <a:pt x="374" y="448"/>
                      </a:lnTo>
                      <a:lnTo>
                        <a:pt x="389" y="429"/>
                      </a:lnTo>
                      <a:lnTo>
                        <a:pt x="400" y="401"/>
                      </a:lnTo>
                      <a:lnTo>
                        <a:pt x="405" y="360"/>
                      </a:lnTo>
                      <a:lnTo>
                        <a:pt x="403" y="318"/>
                      </a:lnTo>
                      <a:lnTo>
                        <a:pt x="396" y="275"/>
                      </a:lnTo>
                      <a:lnTo>
                        <a:pt x="386" y="231"/>
                      </a:lnTo>
                      <a:lnTo>
                        <a:pt x="370" y="191"/>
                      </a:lnTo>
                      <a:lnTo>
                        <a:pt x="353" y="157"/>
                      </a:lnTo>
                      <a:lnTo>
                        <a:pt x="348" y="156"/>
                      </a:lnTo>
                      <a:lnTo>
                        <a:pt x="341" y="150"/>
                      </a:lnTo>
                      <a:lnTo>
                        <a:pt x="337" y="140"/>
                      </a:lnTo>
                      <a:lnTo>
                        <a:pt x="328" y="112"/>
                      </a:lnTo>
                      <a:lnTo>
                        <a:pt x="313" y="89"/>
                      </a:lnTo>
                      <a:lnTo>
                        <a:pt x="292" y="70"/>
                      </a:lnTo>
                      <a:lnTo>
                        <a:pt x="267" y="58"/>
                      </a:lnTo>
                      <a:lnTo>
                        <a:pt x="239" y="49"/>
                      </a:lnTo>
                      <a:lnTo>
                        <a:pt x="210" y="44"/>
                      </a:lnTo>
                      <a:lnTo>
                        <a:pt x="178" y="44"/>
                      </a:lnTo>
                      <a:close/>
                      <a:moveTo>
                        <a:pt x="192" y="0"/>
                      </a:moveTo>
                      <a:lnTo>
                        <a:pt x="225" y="2"/>
                      </a:lnTo>
                      <a:lnTo>
                        <a:pt x="257" y="7"/>
                      </a:lnTo>
                      <a:lnTo>
                        <a:pt x="286" y="16"/>
                      </a:lnTo>
                      <a:lnTo>
                        <a:pt x="314" y="28"/>
                      </a:lnTo>
                      <a:lnTo>
                        <a:pt x="339" y="47"/>
                      </a:lnTo>
                      <a:lnTo>
                        <a:pt x="360" y="68"/>
                      </a:lnTo>
                      <a:lnTo>
                        <a:pt x="376" y="100"/>
                      </a:lnTo>
                      <a:lnTo>
                        <a:pt x="386" y="119"/>
                      </a:lnTo>
                      <a:lnTo>
                        <a:pt x="402" y="149"/>
                      </a:lnTo>
                      <a:lnTo>
                        <a:pt x="417" y="182"/>
                      </a:lnTo>
                      <a:lnTo>
                        <a:pt x="430" y="217"/>
                      </a:lnTo>
                      <a:lnTo>
                        <a:pt x="442" y="254"/>
                      </a:lnTo>
                      <a:lnTo>
                        <a:pt x="449" y="290"/>
                      </a:lnTo>
                      <a:lnTo>
                        <a:pt x="454" y="327"/>
                      </a:lnTo>
                      <a:lnTo>
                        <a:pt x="454" y="364"/>
                      </a:lnTo>
                      <a:lnTo>
                        <a:pt x="449" y="399"/>
                      </a:lnTo>
                      <a:lnTo>
                        <a:pt x="438" y="430"/>
                      </a:lnTo>
                      <a:lnTo>
                        <a:pt x="423" y="460"/>
                      </a:lnTo>
                      <a:lnTo>
                        <a:pt x="400" y="485"/>
                      </a:lnTo>
                      <a:lnTo>
                        <a:pt x="367" y="507"/>
                      </a:lnTo>
                      <a:lnTo>
                        <a:pt x="335" y="520"/>
                      </a:lnTo>
                      <a:lnTo>
                        <a:pt x="304" y="521"/>
                      </a:lnTo>
                      <a:lnTo>
                        <a:pt x="274" y="516"/>
                      </a:lnTo>
                      <a:lnTo>
                        <a:pt x="246" y="504"/>
                      </a:lnTo>
                      <a:lnTo>
                        <a:pt x="218" y="486"/>
                      </a:lnTo>
                      <a:lnTo>
                        <a:pt x="192" y="464"/>
                      </a:lnTo>
                      <a:lnTo>
                        <a:pt x="168" y="439"/>
                      </a:lnTo>
                      <a:lnTo>
                        <a:pt x="122" y="383"/>
                      </a:lnTo>
                      <a:lnTo>
                        <a:pt x="84" y="331"/>
                      </a:lnTo>
                      <a:lnTo>
                        <a:pt x="66" y="304"/>
                      </a:lnTo>
                      <a:lnTo>
                        <a:pt x="47" y="276"/>
                      </a:lnTo>
                      <a:lnTo>
                        <a:pt x="32" y="248"/>
                      </a:lnTo>
                      <a:lnTo>
                        <a:pt x="18" y="217"/>
                      </a:lnTo>
                      <a:lnTo>
                        <a:pt x="7" y="187"/>
                      </a:lnTo>
                      <a:lnTo>
                        <a:pt x="2" y="157"/>
                      </a:lnTo>
                      <a:lnTo>
                        <a:pt x="0" y="128"/>
                      </a:lnTo>
                      <a:lnTo>
                        <a:pt x="7" y="100"/>
                      </a:lnTo>
                      <a:lnTo>
                        <a:pt x="19" y="73"/>
                      </a:lnTo>
                      <a:lnTo>
                        <a:pt x="42" y="49"/>
                      </a:lnTo>
                      <a:lnTo>
                        <a:pt x="73" y="28"/>
                      </a:lnTo>
                      <a:lnTo>
                        <a:pt x="100" y="16"/>
                      </a:lnTo>
                      <a:lnTo>
                        <a:pt x="129" y="7"/>
                      </a:lnTo>
                      <a:lnTo>
                        <a:pt x="161" y="2"/>
                      </a:lnTo>
                      <a:lnTo>
                        <a:pt x="19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38" name="Freeform 48"/>
                <p:cNvSpPr>
                  <a:spLocks/>
                </p:cNvSpPr>
                <p:nvPr/>
              </p:nvSpPr>
              <p:spPr bwMode="auto">
                <a:xfrm>
                  <a:off x="3836" y="1057"/>
                  <a:ext cx="339" cy="212"/>
                </a:xfrm>
                <a:custGeom>
                  <a:avLst/>
                  <a:gdLst/>
                  <a:ahLst/>
                  <a:cxnLst>
                    <a:cxn ang="0">
                      <a:pos x="313" y="0"/>
                    </a:cxn>
                    <a:cxn ang="0">
                      <a:pos x="325" y="3"/>
                    </a:cxn>
                    <a:cxn ang="0">
                      <a:pos x="334" y="10"/>
                    </a:cxn>
                    <a:cxn ang="0">
                      <a:pos x="339" y="23"/>
                    </a:cxn>
                    <a:cxn ang="0">
                      <a:pos x="337" y="63"/>
                    </a:cxn>
                    <a:cxn ang="0">
                      <a:pos x="330" y="98"/>
                    </a:cxn>
                    <a:cxn ang="0">
                      <a:pos x="314" y="129"/>
                    </a:cxn>
                    <a:cxn ang="0">
                      <a:pos x="293" y="156"/>
                    </a:cxn>
                    <a:cxn ang="0">
                      <a:pos x="267" y="178"/>
                    </a:cxn>
                    <a:cxn ang="0">
                      <a:pos x="238" y="194"/>
                    </a:cxn>
                    <a:cxn ang="0">
                      <a:pos x="206" y="206"/>
                    </a:cxn>
                    <a:cxn ang="0">
                      <a:pos x="171" y="212"/>
                    </a:cxn>
                    <a:cxn ang="0">
                      <a:pos x="136" y="212"/>
                    </a:cxn>
                    <a:cxn ang="0">
                      <a:pos x="101" y="206"/>
                    </a:cxn>
                    <a:cxn ang="0">
                      <a:pos x="68" y="194"/>
                    </a:cxn>
                    <a:cxn ang="0">
                      <a:pos x="37" y="177"/>
                    </a:cxn>
                    <a:cxn ang="0">
                      <a:pos x="7" y="152"/>
                    </a:cxn>
                    <a:cxn ang="0">
                      <a:pos x="0" y="142"/>
                    </a:cxn>
                    <a:cxn ang="0">
                      <a:pos x="2" y="129"/>
                    </a:cxn>
                    <a:cxn ang="0">
                      <a:pos x="9" y="119"/>
                    </a:cxn>
                    <a:cxn ang="0">
                      <a:pos x="18" y="114"/>
                    </a:cxn>
                    <a:cxn ang="0">
                      <a:pos x="30" y="112"/>
                    </a:cxn>
                    <a:cxn ang="0">
                      <a:pos x="40" y="119"/>
                    </a:cxn>
                    <a:cxn ang="0">
                      <a:pos x="66" y="140"/>
                    </a:cxn>
                    <a:cxn ang="0">
                      <a:pos x="96" y="156"/>
                    </a:cxn>
                    <a:cxn ang="0">
                      <a:pos x="126" y="164"/>
                    </a:cxn>
                    <a:cxn ang="0">
                      <a:pos x="157" y="166"/>
                    </a:cxn>
                    <a:cxn ang="0">
                      <a:pos x="189" y="163"/>
                    </a:cxn>
                    <a:cxn ang="0">
                      <a:pos x="217" y="152"/>
                    </a:cxn>
                    <a:cxn ang="0">
                      <a:pos x="243" y="136"/>
                    </a:cxn>
                    <a:cxn ang="0">
                      <a:pos x="265" y="115"/>
                    </a:cxn>
                    <a:cxn ang="0">
                      <a:pos x="281" y="89"/>
                    </a:cxn>
                    <a:cxn ang="0">
                      <a:pos x="290" y="59"/>
                    </a:cxn>
                    <a:cxn ang="0">
                      <a:pos x="292" y="23"/>
                    </a:cxn>
                    <a:cxn ang="0">
                      <a:pos x="293" y="10"/>
                    </a:cxn>
                    <a:cxn ang="0">
                      <a:pos x="302" y="3"/>
                    </a:cxn>
                    <a:cxn ang="0">
                      <a:pos x="313" y="0"/>
                    </a:cxn>
                  </a:cxnLst>
                  <a:rect l="0" t="0" r="r" b="b"/>
                  <a:pathLst>
                    <a:path w="339" h="212">
                      <a:moveTo>
                        <a:pt x="313" y="0"/>
                      </a:moveTo>
                      <a:lnTo>
                        <a:pt x="325" y="3"/>
                      </a:lnTo>
                      <a:lnTo>
                        <a:pt x="334" y="10"/>
                      </a:lnTo>
                      <a:lnTo>
                        <a:pt x="339" y="23"/>
                      </a:lnTo>
                      <a:lnTo>
                        <a:pt x="337" y="63"/>
                      </a:lnTo>
                      <a:lnTo>
                        <a:pt x="330" y="98"/>
                      </a:lnTo>
                      <a:lnTo>
                        <a:pt x="314" y="129"/>
                      </a:lnTo>
                      <a:lnTo>
                        <a:pt x="293" y="156"/>
                      </a:lnTo>
                      <a:lnTo>
                        <a:pt x="267" y="178"/>
                      </a:lnTo>
                      <a:lnTo>
                        <a:pt x="238" y="194"/>
                      </a:lnTo>
                      <a:lnTo>
                        <a:pt x="206" y="206"/>
                      </a:lnTo>
                      <a:lnTo>
                        <a:pt x="171" y="212"/>
                      </a:lnTo>
                      <a:lnTo>
                        <a:pt x="136" y="212"/>
                      </a:lnTo>
                      <a:lnTo>
                        <a:pt x="101" y="206"/>
                      </a:lnTo>
                      <a:lnTo>
                        <a:pt x="68" y="194"/>
                      </a:lnTo>
                      <a:lnTo>
                        <a:pt x="37" y="177"/>
                      </a:lnTo>
                      <a:lnTo>
                        <a:pt x="7" y="152"/>
                      </a:lnTo>
                      <a:lnTo>
                        <a:pt x="0" y="142"/>
                      </a:lnTo>
                      <a:lnTo>
                        <a:pt x="2" y="129"/>
                      </a:lnTo>
                      <a:lnTo>
                        <a:pt x="9" y="119"/>
                      </a:lnTo>
                      <a:lnTo>
                        <a:pt x="18" y="114"/>
                      </a:lnTo>
                      <a:lnTo>
                        <a:pt x="30" y="112"/>
                      </a:lnTo>
                      <a:lnTo>
                        <a:pt x="40" y="119"/>
                      </a:lnTo>
                      <a:lnTo>
                        <a:pt x="66" y="140"/>
                      </a:lnTo>
                      <a:lnTo>
                        <a:pt x="96" y="156"/>
                      </a:lnTo>
                      <a:lnTo>
                        <a:pt x="126" y="164"/>
                      </a:lnTo>
                      <a:lnTo>
                        <a:pt x="157" y="166"/>
                      </a:lnTo>
                      <a:lnTo>
                        <a:pt x="189" y="163"/>
                      </a:lnTo>
                      <a:lnTo>
                        <a:pt x="217" y="152"/>
                      </a:lnTo>
                      <a:lnTo>
                        <a:pt x="243" y="136"/>
                      </a:lnTo>
                      <a:lnTo>
                        <a:pt x="265" y="115"/>
                      </a:lnTo>
                      <a:lnTo>
                        <a:pt x="281" y="89"/>
                      </a:lnTo>
                      <a:lnTo>
                        <a:pt x="290" y="59"/>
                      </a:lnTo>
                      <a:lnTo>
                        <a:pt x="292" y="23"/>
                      </a:lnTo>
                      <a:lnTo>
                        <a:pt x="293" y="10"/>
                      </a:lnTo>
                      <a:lnTo>
                        <a:pt x="302" y="3"/>
                      </a:lnTo>
                      <a:lnTo>
                        <a:pt x="31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39" name="Freeform 49"/>
                <p:cNvSpPr>
                  <a:spLocks/>
                </p:cNvSpPr>
                <p:nvPr/>
              </p:nvSpPr>
              <p:spPr bwMode="auto">
                <a:xfrm>
                  <a:off x="3913" y="1612"/>
                  <a:ext cx="87" cy="231"/>
                </a:xfrm>
                <a:custGeom>
                  <a:avLst/>
                  <a:gdLst/>
                  <a:ahLst/>
                  <a:cxnLst>
                    <a:cxn ang="0">
                      <a:pos x="5" y="0"/>
                    </a:cxn>
                    <a:cxn ang="0">
                      <a:pos x="87" y="21"/>
                    </a:cxn>
                    <a:cxn ang="0">
                      <a:pos x="33" y="231"/>
                    </a:cxn>
                    <a:cxn ang="0">
                      <a:pos x="7" y="224"/>
                    </a:cxn>
                    <a:cxn ang="0">
                      <a:pos x="56" y="33"/>
                    </a:cxn>
                    <a:cxn ang="0">
                      <a:pos x="0" y="19"/>
                    </a:cxn>
                    <a:cxn ang="0">
                      <a:pos x="5" y="0"/>
                    </a:cxn>
                  </a:cxnLst>
                  <a:rect l="0" t="0" r="r" b="b"/>
                  <a:pathLst>
                    <a:path w="87" h="231">
                      <a:moveTo>
                        <a:pt x="5" y="0"/>
                      </a:moveTo>
                      <a:lnTo>
                        <a:pt x="87" y="21"/>
                      </a:lnTo>
                      <a:lnTo>
                        <a:pt x="33" y="231"/>
                      </a:lnTo>
                      <a:lnTo>
                        <a:pt x="7" y="224"/>
                      </a:lnTo>
                      <a:lnTo>
                        <a:pt x="56" y="33"/>
                      </a:lnTo>
                      <a:lnTo>
                        <a:pt x="0" y="19"/>
                      </a:lnTo>
                      <a:lnTo>
                        <a:pt x="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40" name="Freeform 50"/>
                <p:cNvSpPr>
                  <a:spLocks noEditPoints="1"/>
                </p:cNvSpPr>
                <p:nvPr/>
              </p:nvSpPr>
              <p:spPr bwMode="auto">
                <a:xfrm>
                  <a:off x="4039" y="1731"/>
                  <a:ext cx="136" cy="159"/>
                </a:xfrm>
                <a:custGeom>
                  <a:avLst/>
                  <a:gdLst/>
                  <a:ahLst/>
                  <a:cxnLst>
                    <a:cxn ang="0">
                      <a:pos x="69" y="19"/>
                    </a:cxn>
                    <a:cxn ang="0">
                      <a:pos x="56" y="26"/>
                    </a:cxn>
                    <a:cxn ang="0">
                      <a:pos x="45" y="36"/>
                    </a:cxn>
                    <a:cxn ang="0">
                      <a:pos x="36" y="54"/>
                    </a:cxn>
                    <a:cxn ang="0">
                      <a:pos x="106" y="71"/>
                    </a:cxn>
                    <a:cxn ang="0">
                      <a:pos x="106" y="68"/>
                    </a:cxn>
                    <a:cxn ang="0">
                      <a:pos x="110" y="50"/>
                    </a:cxn>
                    <a:cxn ang="0">
                      <a:pos x="106" y="36"/>
                    </a:cxn>
                    <a:cxn ang="0">
                      <a:pos x="97" y="26"/>
                    </a:cxn>
                    <a:cxn ang="0">
                      <a:pos x="83" y="21"/>
                    </a:cxn>
                    <a:cxn ang="0">
                      <a:pos x="69" y="19"/>
                    </a:cxn>
                    <a:cxn ang="0">
                      <a:pos x="73" y="0"/>
                    </a:cxn>
                    <a:cxn ang="0">
                      <a:pos x="92" y="1"/>
                    </a:cxn>
                    <a:cxn ang="0">
                      <a:pos x="110" y="8"/>
                    </a:cxn>
                    <a:cxn ang="0">
                      <a:pos x="122" y="17"/>
                    </a:cxn>
                    <a:cxn ang="0">
                      <a:pos x="131" y="31"/>
                    </a:cxn>
                    <a:cxn ang="0">
                      <a:pos x="136" y="47"/>
                    </a:cxn>
                    <a:cxn ang="0">
                      <a:pos x="136" y="66"/>
                    </a:cxn>
                    <a:cxn ang="0">
                      <a:pos x="131" y="91"/>
                    </a:cxn>
                    <a:cxn ang="0">
                      <a:pos x="129" y="99"/>
                    </a:cxn>
                    <a:cxn ang="0">
                      <a:pos x="31" y="73"/>
                    </a:cxn>
                    <a:cxn ang="0">
                      <a:pos x="29" y="96"/>
                    </a:cxn>
                    <a:cxn ang="0">
                      <a:pos x="36" y="115"/>
                    </a:cxn>
                    <a:cxn ang="0">
                      <a:pos x="50" y="127"/>
                    </a:cxn>
                    <a:cxn ang="0">
                      <a:pos x="71" y="136"/>
                    </a:cxn>
                    <a:cxn ang="0">
                      <a:pos x="94" y="140"/>
                    </a:cxn>
                    <a:cxn ang="0">
                      <a:pos x="120" y="138"/>
                    </a:cxn>
                    <a:cxn ang="0">
                      <a:pos x="115" y="159"/>
                    </a:cxn>
                    <a:cxn ang="0">
                      <a:pos x="87" y="159"/>
                    </a:cxn>
                    <a:cxn ang="0">
                      <a:pos x="62" y="155"/>
                    </a:cxn>
                    <a:cxn ang="0">
                      <a:pos x="40" y="147"/>
                    </a:cxn>
                    <a:cxn ang="0">
                      <a:pos x="22" y="136"/>
                    </a:cxn>
                    <a:cxn ang="0">
                      <a:pos x="10" y="122"/>
                    </a:cxn>
                    <a:cxn ang="0">
                      <a:pos x="1" y="105"/>
                    </a:cxn>
                    <a:cxn ang="0">
                      <a:pos x="0" y="84"/>
                    </a:cxn>
                    <a:cxn ang="0">
                      <a:pos x="3" y="61"/>
                    </a:cxn>
                    <a:cxn ang="0">
                      <a:pos x="12" y="40"/>
                    </a:cxn>
                    <a:cxn ang="0">
                      <a:pos x="22" y="24"/>
                    </a:cxn>
                    <a:cxn ang="0">
                      <a:pos x="36" y="10"/>
                    </a:cxn>
                    <a:cxn ang="0">
                      <a:pos x="54" y="1"/>
                    </a:cxn>
                    <a:cxn ang="0">
                      <a:pos x="73" y="0"/>
                    </a:cxn>
                  </a:cxnLst>
                  <a:rect l="0" t="0" r="r" b="b"/>
                  <a:pathLst>
                    <a:path w="136" h="159">
                      <a:moveTo>
                        <a:pt x="69" y="19"/>
                      </a:moveTo>
                      <a:lnTo>
                        <a:pt x="56" y="26"/>
                      </a:lnTo>
                      <a:lnTo>
                        <a:pt x="45" y="36"/>
                      </a:lnTo>
                      <a:lnTo>
                        <a:pt x="36" y="54"/>
                      </a:lnTo>
                      <a:lnTo>
                        <a:pt x="106" y="71"/>
                      </a:lnTo>
                      <a:lnTo>
                        <a:pt x="106" y="68"/>
                      </a:lnTo>
                      <a:lnTo>
                        <a:pt x="110" y="50"/>
                      </a:lnTo>
                      <a:lnTo>
                        <a:pt x="106" y="36"/>
                      </a:lnTo>
                      <a:lnTo>
                        <a:pt x="97" y="26"/>
                      </a:lnTo>
                      <a:lnTo>
                        <a:pt x="83" y="21"/>
                      </a:lnTo>
                      <a:lnTo>
                        <a:pt x="69" y="19"/>
                      </a:lnTo>
                      <a:close/>
                      <a:moveTo>
                        <a:pt x="73" y="0"/>
                      </a:moveTo>
                      <a:lnTo>
                        <a:pt x="92" y="1"/>
                      </a:lnTo>
                      <a:lnTo>
                        <a:pt x="110" y="8"/>
                      </a:lnTo>
                      <a:lnTo>
                        <a:pt x="122" y="17"/>
                      </a:lnTo>
                      <a:lnTo>
                        <a:pt x="131" y="31"/>
                      </a:lnTo>
                      <a:lnTo>
                        <a:pt x="136" y="47"/>
                      </a:lnTo>
                      <a:lnTo>
                        <a:pt x="136" y="66"/>
                      </a:lnTo>
                      <a:lnTo>
                        <a:pt x="131" y="91"/>
                      </a:lnTo>
                      <a:lnTo>
                        <a:pt x="129" y="99"/>
                      </a:lnTo>
                      <a:lnTo>
                        <a:pt x="31" y="73"/>
                      </a:lnTo>
                      <a:lnTo>
                        <a:pt x="29" y="96"/>
                      </a:lnTo>
                      <a:lnTo>
                        <a:pt x="36" y="115"/>
                      </a:lnTo>
                      <a:lnTo>
                        <a:pt x="50" y="127"/>
                      </a:lnTo>
                      <a:lnTo>
                        <a:pt x="71" y="136"/>
                      </a:lnTo>
                      <a:lnTo>
                        <a:pt x="94" y="140"/>
                      </a:lnTo>
                      <a:lnTo>
                        <a:pt x="120" y="138"/>
                      </a:lnTo>
                      <a:lnTo>
                        <a:pt x="115" y="159"/>
                      </a:lnTo>
                      <a:lnTo>
                        <a:pt x="87" y="159"/>
                      </a:lnTo>
                      <a:lnTo>
                        <a:pt x="62" y="155"/>
                      </a:lnTo>
                      <a:lnTo>
                        <a:pt x="40" y="147"/>
                      </a:lnTo>
                      <a:lnTo>
                        <a:pt x="22" y="136"/>
                      </a:lnTo>
                      <a:lnTo>
                        <a:pt x="10" y="122"/>
                      </a:lnTo>
                      <a:lnTo>
                        <a:pt x="1" y="105"/>
                      </a:lnTo>
                      <a:lnTo>
                        <a:pt x="0" y="84"/>
                      </a:lnTo>
                      <a:lnTo>
                        <a:pt x="3" y="61"/>
                      </a:lnTo>
                      <a:lnTo>
                        <a:pt x="12" y="40"/>
                      </a:lnTo>
                      <a:lnTo>
                        <a:pt x="22" y="24"/>
                      </a:lnTo>
                      <a:lnTo>
                        <a:pt x="36" y="10"/>
                      </a:lnTo>
                      <a:lnTo>
                        <a:pt x="54" y="1"/>
                      </a:lnTo>
                      <a:lnTo>
                        <a:pt x="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41" name="Freeform 51"/>
                <p:cNvSpPr>
                  <a:spLocks/>
                </p:cNvSpPr>
                <p:nvPr/>
              </p:nvSpPr>
              <p:spPr bwMode="auto">
                <a:xfrm>
                  <a:off x="4220" y="1713"/>
                  <a:ext cx="163" cy="208"/>
                </a:xfrm>
                <a:custGeom>
                  <a:avLst/>
                  <a:gdLst/>
                  <a:ahLst/>
                  <a:cxnLst>
                    <a:cxn ang="0">
                      <a:pos x="88" y="0"/>
                    </a:cxn>
                    <a:cxn ang="0">
                      <a:pos x="105" y="0"/>
                    </a:cxn>
                    <a:cxn ang="0">
                      <a:pos x="124" y="4"/>
                    </a:cxn>
                    <a:cxn ang="0">
                      <a:pos x="145" y="11"/>
                    </a:cxn>
                    <a:cxn ang="0">
                      <a:pos x="163" y="19"/>
                    </a:cxn>
                    <a:cxn ang="0">
                      <a:pos x="157" y="40"/>
                    </a:cxn>
                    <a:cxn ang="0">
                      <a:pos x="140" y="30"/>
                    </a:cxn>
                    <a:cxn ang="0">
                      <a:pos x="121" y="25"/>
                    </a:cxn>
                    <a:cxn ang="0">
                      <a:pos x="103" y="21"/>
                    </a:cxn>
                    <a:cxn ang="0">
                      <a:pos x="91" y="25"/>
                    </a:cxn>
                    <a:cxn ang="0">
                      <a:pos x="86" y="28"/>
                    </a:cxn>
                    <a:cxn ang="0">
                      <a:pos x="82" y="33"/>
                    </a:cxn>
                    <a:cxn ang="0">
                      <a:pos x="79" y="40"/>
                    </a:cxn>
                    <a:cxn ang="0">
                      <a:pos x="75" y="49"/>
                    </a:cxn>
                    <a:cxn ang="0">
                      <a:pos x="72" y="67"/>
                    </a:cxn>
                    <a:cxn ang="0">
                      <a:pos x="140" y="84"/>
                    </a:cxn>
                    <a:cxn ang="0">
                      <a:pos x="136" y="105"/>
                    </a:cxn>
                    <a:cxn ang="0">
                      <a:pos x="67" y="88"/>
                    </a:cxn>
                    <a:cxn ang="0">
                      <a:pos x="35" y="208"/>
                    </a:cxn>
                    <a:cxn ang="0">
                      <a:pos x="9" y="203"/>
                    </a:cxn>
                    <a:cxn ang="0">
                      <a:pos x="40" y="81"/>
                    </a:cxn>
                    <a:cxn ang="0">
                      <a:pos x="0" y="70"/>
                    </a:cxn>
                    <a:cxn ang="0">
                      <a:pos x="5" y="51"/>
                    </a:cxn>
                    <a:cxn ang="0">
                      <a:pos x="46" y="61"/>
                    </a:cxn>
                    <a:cxn ang="0">
                      <a:pos x="49" y="46"/>
                    </a:cxn>
                    <a:cxn ang="0">
                      <a:pos x="56" y="28"/>
                    </a:cxn>
                    <a:cxn ang="0">
                      <a:pos x="65" y="14"/>
                    </a:cxn>
                    <a:cxn ang="0">
                      <a:pos x="75" y="5"/>
                    </a:cxn>
                    <a:cxn ang="0">
                      <a:pos x="88" y="0"/>
                    </a:cxn>
                  </a:cxnLst>
                  <a:rect l="0" t="0" r="r" b="b"/>
                  <a:pathLst>
                    <a:path w="163" h="208">
                      <a:moveTo>
                        <a:pt x="88" y="0"/>
                      </a:moveTo>
                      <a:lnTo>
                        <a:pt x="105" y="0"/>
                      </a:lnTo>
                      <a:lnTo>
                        <a:pt x="124" y="4"/>
                      </a:lnTo>
                      <a:lnTo>
                        <a:pt x="145" y="11"/>
                      </a:lnTo>
                      <a:lnTo>
                        <a:pt x="163" y="19"/>
                      </a:lnTo>
                      <a:lnTo>
                        <a:pt x="157" y="40"/>
                      </a:lnTo>
                      <a:lnTo>
                        <a:pt x="140" y="30"/>
                      </a:lnTo>
                      <a:lnTo>
                        <a:pt x="121" y="25"/>
                      </a:lnTo>
                      <a:lnTo>
                        <a:pt x="103" y="21"/>
                      </a:lnTo>
                      <a:lnTo>
                        <a:pt x="91" y="25"/>
                      </a:lnTo>
                      <a:lnTo>
                        <a:pt x="86" y="28"/>
                      </a:lnTo>
                      <a:lnTo>
                        <a:pt x="82" y="33"/>
                      </a:lnTo>
                      <a:lnTo>
                        <a:pt x="79" y="40"/>
                      </a:lnTo>
                      <a:lnTo>
                        <a:pt x="75" y="49"/>
                      </a:lnTo>
                      <a:lnTo>
                        <a:pt x="72" y="67"/>
                      </a:lnTo>
                      <a:lnTo>
                        <a:pt x="140" y="84"/>
                      </a:lnTo>
                      <a:lnTo>
                        <a:pt x="136" y="105"/>
                      </a:lnTo>
                      <a:lnTo>
                        <a:pt x="67" y="88"/>
                      </a:lnTo>
                      <a:lnTo>
                        <a:pt x="35" y="208"/>
                      </a:lnTo>
                      <a:lnTo>
                        <a:pt x="9" y="203"/>
                      </a:lnTo>
                      <a:lnTo>
                        <a:pt x="40" y="81"/>
                      </a:lnTo>
                      <a:lnTo>
                        <a:pt x="0" y="70"/>
                      </a:lnTo>
                      <a:lnTo>
                        <a:pt x="5" y="51"/>
                      </a:lnTo>
                      <a:lnTo>
                        <a:pt x="46" y="61"/>
                      </a:lnTo>
                      <a:lnTo>
                        <a:pt x="49" y="46"/>
                      </a:lnTo>
                      <a:lnTo>
                        <a:pt x="56" y="28"/>
                      </a:lnTo>
                      <a:lnTo>
                        <a:pt x="65" y="14"/>
                      </a:lnTo>
                      <a:lnTo>
                        <a:pt x="75" y="5"/>
                      </a:lnTo>
                      <a:lnTo>
                        <a:pt x="8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42" name="Freeform 52"/>
                <p:cNvSpPr>
                  <a:spLocks/>
                </p:cNvSpPr>
                <p:nvPr/>
              </p:nvSpPr>
              <p:spPr bwMode="auto">
                <a:xfrm>
                  <a:off x="4383" y="1783"/>
                  <a:ext cx="131" cy="196"/>
                </a:xfrm>
                <a:custGeom>
                  <a:avLst/>
                  <a:gdLst/>
                  <a:ahLst/>
                  <a:cxnLst>
                    <a:cxn ang="0">
                      <a:pos x="48" y="0"/>
                    </a:cxn>
                    <a:cxn ang="0">
                      <a:pos x="75" y="7"/>
                    </a:cxn>
                    <a:cxn ang="0">
                      <a:pos x="68" y="39"/>
                    </a:cxn>
                    <a:cxn ang="0">
                      <a:pos x="131" y="54"/>
                    </a:cxn>
                    <a:cxn ang="0">
                      <a:pos x="127" y="74"/>
                    </a:cxn>
                    <a:cxn ang="0">
                      <a:pos x="62" y="58"/>
                    </a:cxn>
                    <a:cxn ang="0">
                      <a:pos x="43" y="131"/>
                    </a:cxn>
                    <a:cxn ang="0">
                      <a:pos x="42" y="140"/>
                    </a:cxn>
                    <a:cxn ang="0">
                      <a:pos x="40" y="145"/>
                    </a:cxn>
                    <a:cxn ang="0">
                      <a:pos x="40" y="149"/>
                    </a:cxn>
                    <a:cxn ang="0">
                      <a:pos x="42" y="154"/>
                    </a:cxn>
                    <a:cxn ang="0">
                      <a:pos x="45" y="159"/>
                    </a:cxn>
                    <a:cxn ang="0">
                      <a:pos x="50" y="165"/>
                    </a:cxn>
                    <a:cxn ang="0">
                      <a:pos x="59" y="168"/>
                    </a:cxn>
                    <a:cxn ang="0">
                      <a:pos x="69" y="172"/>
                    </a:cxn>
                    <a:cxn ang="0">
                      <a:pos x="103" y="177"/>
                    </a:cxn>
                    <a:cxn ang="0">
                      <a:pos x="99" y="196"/>
                    </a:cxn>
                    <a:cxn ang="0">
                      <a:pos x="59" y="191"/>
                    </a:cxn>
                    <a:cxn ang="0">
                      <a:pos x="40" y="184"/>
                    </a:cxn>
                    <a:cxn ang="0">
                      <a:pos x="28" y="177"/>
                    </a:cxn>
                    <a:cxn ang="0">
                      <a:pos x="19" y="168"/>
                    </a:cxn>
                    <a:cxn ang="0">
                      <a:pos x="15" y="156"/>
                    </a:cxn>
                    <a:cxn ang="0">
                      <a:pos x="15" y="140"/>
                    </a:cxn>
                    <a:cxn ang="0">
                      <a:pos x="19" y="121"/>
                    </a:cxn>
                    <a:cxn ang="0">
                      <a:pos x="36" y="51"/>
                    </a:cxn>
                    <a:cxn ang="0">
                      <a:pos x="0" y="42"/>
                    </a:cxn>
                    <a:cxn ang="0">
                      <a:pos x="5" y="21"/>
                    </a:cxn>
                    <a:cxn ang="0">
                      <a:pos x="42" y="32"/>
                    </a:cxn>
                    <a:cxn ang="0">
                      <a:pos x="48" y="0"/>
                    </a:cxn>
                  </a:cxnLst>
                  <a:rect l="0" t="0" r="r" b="b"/>
                  <a:pathLst>
                    <a:path w="131" h="196">
                      <a:moveTo>
                        <a:pt x="48" y="0"/>
                      </a:moveTo>
                      <a:lnTo>
                        <a:pt x="75" y="7"/>
                      </a:lnTo>
                      <a:lnTo>
                        <a:pt x="68" y="39"/>
                      </a:lnTo>
                      <a:lnTo>
                        <a:pt x="131" y="54"/>
                      </a:lnTo>
                      <a:lnTo>
                        <a:pt x="127" y="74"/>
                      </a:lnTo>
                      <a:lnTo>
                        <a:pt x="62" y="58"/>
                      </a:lnTo>
                      <a:lnTo>
                        <a:pt x="43" y="131"/>
                      </a:lnTo>
                      <a:lnTo>
                        <a:pt x="42" y="140"/>
                      </a:lnTo>
                      <a:lnTo>
                        <a:pt x="40" y="145"/>
                      </a:lnTo>
                      <a:lnTo>
                        <a:pt x="40" y="149"/>
                      </a:lnTo>
                      <a:lnTo>
                        <a:pt x="42" y="154"/>
                      </a:lnTo>
                      <a:lnTo>
                        <a:pt x="45" y="159"/>
                      </a:lnTo>
                      <a:lnTo>
                        <a:pt x="50" y="165"/>
                      </a:lnTo>
                      <a:lnTo>
                        <a:pt x="59" y="168"/>
                      </a:lnTo>
                      <a:lnTo>
                        <a:pt x="69" y="172"/>
                      </a:lnTo>
                      <a:lnTo>
                        <a:pt x="103" y="177"/>
                      </a:lnTo>
                      <a:lnTo>
                        <a:pt x="99" y="196"/>
                      </a:lnTo>
                      <a:lnTo>
                        <a:pt x="59" y="191"/>
                      </a:lnTo>
                      <a:lnTo>
                        <a:pt x="40" y="184"/>
                      </a:lnTo>
                      <a:lnTo>
                        <a:pt x="28" y="177"/>
                      </a:lnTo>
                      <a:lnTo>
                        <a:pt x="19" y="168"/>
                      </a:lnTo>
                      <a:lnTo>
                        <a:pt x="15" y="156"/>
                      </a:lnTo>
                      <a:lnTo>
                        <a:pt x="15" y="140"/>
                      </a:lnTo>
                      <a:lnTo>
                        <a:pt x="19" y="121"/>
                      </a:lnTo>
                      <a:lnTo>
                        <a:pt x="36" y="51"/>
                      </a:lnTo>
                      <a:lnTo>
                        <a:pt x="0" y="42"/>
                      </a:lnTo>
                      <a:lnTo>
                        <a:pt x="5" y="21"/>
                      </a:lnTo>
                      <a:lnTo>
                        <a:pt x="42" y="32"/>
                      </a:lnTo>
                      <a:lnTo>
                        <a:pt x="4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43" name="Freeform 53"/>
                <p:cNvSpPr>
                  <a:spLocks/>
                </p:cNvSpPr>
                <p:nvPr/>
              </p:nvSpPr>
              <p:spPr bwMode="auto">
                <a:xfrm>
                  <a:off x="3819" y="1517"/>
                  <a:ext cx="1026" cy="859"/>
                </a:xfrm>
                <a:custGeom>
                  <a:avLst/>
                  <a:gdLst/>
                  <a:ahLst/>
                  <a:cxnLst>
                    <a:cxn ang="0">
                      <a:pos x="834" y="0"/>
                    </a:cxn>
                    <a:cxn ang="0">
                      <a:pos x="880" y="0"/>
                    </a:cxn>
                    <a:cxn ang="0">
                      <a:pos x="913" y="84"/>
                    </a:cxn>
                    <a:cxn ang="0">
                      <a:pos x="941" y="175"/>
                    </a:cxn>
                    <a:cxn ang="0">
                      <a:pos x="965" y="270"/>
                    </a:cxn>
                    <a:cxn ang="0">
                      <a:pos x="984" y="368"/>
                    </a:cxn>
                    <a:cxn ang="0">
                      <a:pos x="1002" y="466"/>
                    </a:cxn>
                    <a:cxn ang="0">
                      <a:pos x="1014" y="562"/>
                    </a:cxn>
                    <a:cxn ang="0">
                      <a:pos x="1021" y="656"/>
                    </a:cxn>
                    <a:cxn ang="0">
                      <a:pos x="1026" y="745"/>
                    </a:cxn>
                    <a:cxn ang="0">
                      <a:pos x="925" y="766"/>
                    </a:cxn>
                    <a:cxn ang="0">
                      <a:pos x="820" y="780"/>
                    </a:cxn>
                    <a:cxn ang="0">
                      <a:pos x="714" y="791"/>
                    </a:cxn>
                    <a:cxn ang="0">
                      <a:pos x="606" y="800"/>
                    </a:cxn>
                    <a:cxn ang="0">
                      <a:pos x="389" y="821"/>
                    </a:cxn>
                    <a:cxn ang="0">
                      <a:pos x="281" y="836"/>
                    </a:cxn>
                    <a:cxn ang="0">
                      <a:pos x="176" y="859"/>
                    </a:cxn>
                    <a:cxn ang="0">
                      <a:pos x="167" y="789"/>
                    </a:cxn>
                    <a:cxn ang="0">
                      <a:pos x="160" y="717"/>
                    </a:cxn>
                    <a:cxn ang="0">
                      <a:pos x="153" y="644"/>
                    </a:cxn>
                    <a:cxn ang="0">
                      <a:pos x="143" y="572"/>
                    </a:cxn>
                    <a:cxn ang="0">
                      <a:pos x="124" y="502"/>
                    </a:cxn>
                    <a:cxn ang="0">
                      <a:pos x="110" y="464"/>
                    </a:cxn>
                    <a:cxn ang="0">
                      <a:pos x="92" y="424"/>
                    </a:cxn>
                    <a:cxn ang="0">
                      <a:pos x="73" y="383"/>
                    </a:cxn>
                    <a:cxn ang="0">
                      <a:pos x="59" y="347"/>
                    </a:cxn>
                    <a:cxn ang="0">
                      <a:pos x="52" y="338"/>
                    </a:cxn>
                    <a:cxn ang="0">
                      <a:pos x="33" y="312"/>
                    </a:cxn>
                    <a:cxn ang="0">
                      <a:pos x="17" y="284"/>
                    </a:cxn>
                    <a:cxn ang="0">
                      <a:pos x="0" y="259"/>
                    </a:cxn>
                    <a:cxn ang="0">
                      <a:pos x="35" y="226"/>
                    </a:cxn>
                    <a:cxn ang="0">
                      <a:pos x="78" y="193"/>
                    </a:cxn>
                    <a:cxn ang="0">
                      <a:pos x="129" y="165"/>
                    </a:cxn>
                    <a:cxn ang="0">
                      <a:pos x="186" y="137"/>
                    </a:cxn>
                    <a:cxn ang="0">
                      <a:pos x="248" y="114"/>
                    </a:cxn>
                    <a:cxn ang="0">
                      <a:pos x="314" y="91"/>
                    </a:cxn>
                    <a:cxn ang="0">
                      <a:pos x="384" y="72"/>
                    </a:cxn>
                    <a:cxn ang="0">
                      <a:pos x="454" y="54"/>
                    </a:cxn>
                    <a:cxn ang="0">
                      <a:pos x="593" y="26"/>
                    </a:cxn>
                    <a:cxn ang="0">
                      <a:pos x="660" y="18"/>
                    </a:cxn>
                    <a:cxn ang="0">
                      <a:pos x="722" y="9"/>
                    </a:cxn>
                    <a:cxn ang="0">
                      <a:pos x="782" y="4"/>
                    </a:cxn>
                    <a:cxn ang="0">
                      <a:pos x="834" y="0"/>
                    </a:cxn>
                  </a:cxnLst>
                  <a:rect l="0" t="0" r="r" b="b"/>
                  <a:pathLst>
                    <a:path w="1026" h="859">
                      <a:moveTo>
                        <a:pt x="834" y="0"/>
                      </a:moveTo>
                      <a:lnTo>
                        <a:pt x="880" y="0"/>
                      </a:lnTo>
                      <a:lnTo>
                        <a:pt x="913" y="84"/>
                      </a:lnTo>
                      <a:lnTo>
                        <a:pt x="941" y="175"/>
                      </a:lnTo>
                      <a:lnTo>
                        <a:pt x="965" y="270"/>
                      </a:lnTo>
                      <a:lnTo>
                        <a:pt x="984" y="368"/>
                      </a:lnTo>
                      <a:lnTo>
                        <a:pt x="1002" y="466"/>
                      </a:lnTo>
                      <a:lnTo>
                        <a:pt x="1014" y="562"/>
                      </a:lnTo>
                      <a:lnTo>
                        <a:pt x="1021" y="656"/>
                      </a:lnTo>
                      <a:lnTo>
                        <a:pt x="1026" y="745"/>
                      </a:lnTo>
                      <a:lnTo>
                        <a:pt x="925" y="766"/>
                      </a:lnTo>
                      <a:lnTo>
                        <a:pt x="820" y="780"/>
                      </a:lnTo>
                      <a:lnTo>
                        <a:pt x="714" y="791"/>
                      </a:lnTo>
                      <a:lnTo>
                        <a:pt x="606" y="800"/>
                      </a:lnTo>
                      <a:lnTo>
                        <a:pt x="389" y="821"/>
                      </a:lnTo>
                      <a:lnTo>
                        <a:pt x="281" y="836"/>
                      </a:lnTo>
                      <a:lnTo>
                        <a:pt x="176" y="859"/>
                      </a:lnTo>
                      <a:lnTo>
                        <a:pt x="167" y="789"/>
                      </a:lnTo>
                      <a:lnTo>
                        <a:pt x="160" y="717"/>
                      </a:lnTo>
                      <a:lnTo>
                        <a:pt x="153" y="644"/>
                      </a:lnTo>
                      <a:lnTo>
                        <a:pt x="143" y="572"/>
                      </a:lnTo>
                      <a:lnTo>
                        <a:pt x="124" y="502"/>
                      </a:lnTo>
                      <a:lnTo>
                        <a:pt x="110" y="464"/>
                      </a:lnTo>
                      <a:lnTo>
                        <a:pt x="92" y="424"/>
                      </a:lnTo>
                      <a:lnTo>
                        <a:pt x="73" y="383"/>
                      </a:lnTo>
                      <a:lnTo>
                        <a:pt x="59" y="347"/>
                      </a:lnTo>
                      <a:lnTo>
                        <a:pt x="52" y="338"/>
                      </a:lnTo>
                      <a:lnTo>
                        <a:pt x="33" y="312"/>
                      </a:lnTo>
                      <a:lnTo>
                        <a:pt x="17" y="284"/>
                      </a:lnTo>
                      <a:lnTo>
                        <a:pt x="0" y="259"/>
                      </a:lnTo>
                      <a:lnTo>
                        <a:pt x="35" y="226"/>
                      </a:lnTo>
                      <a:lnTo>
                        <a:pt x="78" y="193"/>
                      </a:lnTo>
                      <a:lnTo>
                        <a:pt x="129" y="165"/>
                      </a:lnTo>
                      <a:lnTo>
                        <a:pt x="186" y="137"/>
                      </a:lnTo>
                      <a:lnTo>
                        <a:pt x="248" y="114"/>
                      </a:lnTo>
                      <a:lnTo>
                        <a:pt x="314" y="91"/>
                      </a:lnTo>
                      <a:lnTo>
                        <a:pt x="384" y="72"/>
                      </a:lnTo>
                      <a:lnTo>
                        <a:pt x="454" y="54"/>
                      </a:lnTo>
                      <a:lnTo>
                        <a:pt x="593" y="26"/>
                      </a:lnTo>
                      <a:lnTo>
                        <a:pt x="660" y="18"/>
                      </a:lnTo>
                      <a:lnTo>
                        <a:pt x="722" y="9"/>
                      </a:lnTo>
                      <a:lnTo>
                        <a:pt x="782" y="4"/>
                      </a:lnTo>
                      <a:lnTo>
                        <a:pt x="834"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44" name="Freeform 54"/>
                <p:cNvSpPr>
                  <a:spLocks noEditPoints="1"/>
                </p:cNvSpPr>
                <p:nvPr/>
              </p:nvSpPr>
              <p:spPr bwMode="auto">
                <a:xfrm>
                  <a:off x="3794" y="1494"/>
                  <a:ext cx="1076" cy="905"/>
                </a:xfrm>
                <a:custGeom>
                  <a:avLst/>
                  <a:gdLst/>
                  <a:ahLst/>
                  <a:cxnLst>
                    <a:cxn ang="0">
                      <a:pos x="791" y="51"/>
                    </a:cxn>
                    <a:cxn ang="0">
                      <a:pos x="566" y="83"/>
                    </a:cxn>
                    <a:cxn ang="0">
                      <a:pos x="400" y="119"/>
                    </a:cxn>
                    <a:cxn ang="0">
                      <a:pos x="288" y="153"/>
                    </a:cxn>
                    <a:cxn ang="0">
                      <a:pos x="178" y="196"/>
                    </a:cxn>
                    <a:cxn ang="0">
                      <a:pos x="81" y="258"/>
                    </a:cxn>
                    <a:cxn ang="0">
                      <a:pos x="72" y="310"/>
                    </a:cxn>
                    <a:cxn ang="0">
                      <a:pos x="87" y="310"/>
                    </a:cxn>
                    <a:cxn ang="0">
                      <a:pos x="98" y="326"/>
                    </a:cxn>
                    <a:cxn ang="0">
                      <a:pos x="115" y="366"/>
                    </a:cxn>
                    <a:cxn ang="0">
                      <a:pos x="121" y="389"/>
                    </a:cxn>
                    <a:cxn ang="0">
                      <a:pos x="133" y="426"/>
                    </a:cxn>
                    <a:cxn ang="0">
                      <a:pos x="171" y="518"/>
                    </a:cxn>
                    <a:cxn ang="0">
                      <a:pos x="201" y="655"/>
                    </a:cxn>
                    <a:cxn ang="0">
                      <a:pos x="222" y="854"/>
                    </a:cxn>
                    <a:cxn ang="0">
                      <a:pos x="437" y="819"/>
                    </a:cxn>
                    <a:cxn ang="0">
                      <a:pos x="803" y="786"/>
                    </a:cxn>
                    <a:cxn ang="0">
                      <a:pos x="1027" y="749"/>
                    </a:cxn>
                    <a:cxn ang="0">
                      <a:pos x="1013" y="555"/>
                    </a:cxn>
                    <a:cxn ang="0">
                      <a:pos x="978" y="343"/>
                    </a:cxn>
                    <a:cxn ang="0">
                      <a:pos x="922" y="135"/>
                    </a:cxn>
                    <a:cxn ang="0">
                      <a:pos x="905" y="0"/>
                    </a:cxn>
                    <a:cxn ang="0">
                      <a:pos x="913" y="2"/>
                    </a:cxn>
                    <a:cxn ang="0">
                      <a:pos x="922" y="7"/>
                    </a:cxn>
                    <a:cxn ang="0">
                      <a:pos x="964" y="116"/>
                    </a:cxn>
                    <a:cxn ang="0">
                      <a:pos x="1023" y="329"/>
                    </a:cxn>
                    <a:cxn ang="0">
                      <a:pos x="1058" y="548"/>
                    </a:cxn>
                    <a:cxn ang="0">
                      <a:pos x="1076" y="768"/>
                    </a:cxn>
                    <a:cxn ang="0">
                      <a:pos x="1069" y="786"/>
                    </a:cxn>
                    <a:cxn ang="0">
                      <a:pos x="1058" y="791"/>
                    </a:cxn>
                    <a:cxn ang="0">
                      <a:pos x="816" y="831"/>
                    </a:cxn>
                    <a:cxn ang="0">
                      <a:pos x="449" y="865"/>
                    </a:cxn>
                    <a:cxn ang="0">
                      <a:pos x="206" y="905"/>
                    </a:cxn>
                    <a:cxn ang="0">
                      <a:pos x="189" y="901"/>
                    </a:cxn>
                    <a:cxn ang="0">
                      <a:pos x="178" y="887"/>
                    </a:cxn>
                    <a:cxn ang="0">
                      <a:pos x="164" y="742"/>
                    </a:cxn>
                    <a:cxn ang="0">
                      <a:pos x="143" y="595"/>
                    </a:cxn>
                    <a:cxn ang="0">
                      <a:pos x="114" y="499"/>
                    </a:cxn>
                    <a:cxn ang="0">
                      <a:pos x="77" y="415"/>
                    </a:cxn>
                    <a:cxn ang="0">
                      <a:pos x="60" y="375"/>
                    </a:cxn>
                    <a:cxn ang="0">
                      <a:pos x="23" y="321"/>
                    </a:cxn>
                    <a:cxn ang="0">
                      <a:pos x="0" y="284"/>
                    </a:cxn>
                    <a:cxn ang="0">
                      <a:pos x="7" y="265"/>
                    </a:cxn>
                    <a:cxn ang="0">
                      <a:pos x="96" y="189"/>
                    </a:cxn>
                    <a:cxn ang="0">
                      <a:pos x="203" y="133"/>
                    </a:cxn>
                    <a:cxn ang="0">
                      <a:pos x="318" y="93"/>
                    </a:cxn>
                    <a:cxn ang="0">
                      <a:pos x="430" y="63"/>
                    </a:cxn>
                    <a:cxn ang="0">
                      <a:pos x="665" y="18"/>
                    </a:cxn>
                    <a:cxn ang="0">
                      <a:pos x="905" y="0"/>
                    </a:cxn>
                  </a:cxnLst>
                  <a:rect l="0" t="0" r="r" b="b"/>
                  <a:pathLst>
                    <a:path w="1076" h="905">
                      <a:moveTo>
                        <a:pt x="889" y="48"/>
                      </a:moveTo>
                      <a:lnTo>
                        <a:pt x="791" y="51"/>
                      </a:lnTo>
                      <a:lnTo>
                        <a:pt x="678" y="63"/>
                      </a:lnTo>
                      <a:lnTo>
                        <a:pt x="566" y="83"/>
                      </a:lnTo>
                      <a:lnTo>
                        <a:pt x="454" y="107"/>
                      </a:lnTo>
                      <a:lnTo>
                        <a:pt x="400" y="119"/>
                      </a:lnTo>
                      <a:lnTo>
                        <a:pt x="344" y="135"/>
                      </a:lnTo>
                      <a:lnTo>
                        <a:pt x="288" y="153"/>
                      </a:lnTo>
                      <a:lnTo>
                        <a:pt x="232" y="172"/>
                      </a:lnTo>
                      <a:lnTo>
                        <a:pt x="178" y="196"/>
                      </a:lnTo>
                      <a:lnTo>
                        <a:pt x="128" y="224"/>
                      </a:lnTo>
                      <a:lnTo>
                        <a:pt x="81" y="258"/>
                      </a:lnTo>
                      <a:lnTo>
                        <a:pt x="54" y="284"/>
                      </a:lnTo>
                      <a:lnTo>
                        <a:pt x="72" y="310"/>
                      </a:lnTo>
                      <a:lnTo>
                        <a:pt x="77" y="308"/>
                      </a:lnTo>
                      <a:lnTo>
                        <a:pt x="87" y="310"/>
                      </a:lnTo>
                      <a:lnTo>
                        <a:pt x="94" y="315"/>
                      </a:lnTo>
                      <a:lnTo>
                        <a:pt x="98" y="326"/>
                      </a:lnTo>
                      <a:lnTo>
                        <a:pt x="105" y="354"/>
                      </a:lnTo>
                      <a:lnTo>
                        <a:pt x="115" y="366"/>
                      </a:lnTo>
                      <a:lnTo>
                        <a:pt x="122" y="377"/>
                      </a:lnTo>
                      <a:lnTo>
                        <a:pt x="121" y="389"/>
                      </a:lnTo>
                      <a:lnTo>
                        <a:pt x="119" y="392"/>
                      </a:lnTo>
                      <a:lnTo>
                        <a:pt x="133" y="426"/>
                      </a:lnTo>
                      <a:lnTo>
                        <a:pt x="149" y="457"/>
                      </a:lnTo>
                      <a:lnTo>
                        <a:pt x="171" y="518"/>
                      </a:lnTo>
                      <a:lnTo>
                        <a:pt x="189" y="583"/>
                      </a:lnTo>
                      <a:lnTo>
                        <a:pt x="201" y="655"/>
                      </a:lnTo>
                      <a:lnTo>
                        <a:pt x="215" y="802"/>
                      </a:lnTo>
                      <a:lnTo>
                        <a:pt x="222" y="854"/>
                      </a:lnTo>
                      <a:lnTo>
                        <a:pt x="314" y="835"/>
                      </a:lnTo>
                      <a:lnTo>
                        <a:pt x="437" y="819"/>
                      </a:lnTo>
                      <a:lnTo>
                        <a:pt x="559" y="807"/>
                      </a:lnTo>
                      <a:lnTo>
                        <a:pt x="803" y="786"/>
                      </a:lnTo>
                      <a:lnTo>
                        <a:pt x="926" y="770"/>
                      </a:lnTo>
                      <a:lnTo>
                        <a:pt x="1027" y="749"/>
                      </a:lnTo>
                      <a:lnTo>
                        <a:pt x="1022" y="662"/>
                      </a:lnTo>
                      <a:lnTo>
                        <a:pt x="1013" y="555"/>
                      </a:lnTo>
                      <a:lnTo>
                        <a:pt x="997" y="448"/>
                      </a:lnTo>
                      <a:lnTo>
                        <a:pt x="978" y="343"/>
                      </a:lnTo>
                      <a:lnTo>
                        <a:pt x="954" y="238"/>
                      </a:lnTo>
                      <a:lnTo>
                        <a:pt x="922" y="135"/>
                      </a:lnTo>
                      <a:lnTo>
                        <a:pt x="889" y="48"/>
                      </a:lnTo>
                      <a:close/>
                      <a:moveTo>
                        <a:pt x="905" y="0"/>
                      </a:moveTo>
                      <a:lnTo>
                        <a:pt x="910" y="0"/>
                      </a:lnTo>
                      <a:lnTo>
                        <a:pt x="913" y="2"/>
                      </a:lnTo>
                      <a:lnTo>
                        <a:pt x="919" y="4"/>
                      </a:lnTo>
                      <a:lnTo>
                        <a:pt x="922" y="7"/>
                      </a:lnTo>
                      <a:lnTo>
                        <a:pt x="924" y="13"/>
                      </a:lnTo>
                      <a:lnTo>
                        <a:pt x="964" y="116"/>
                      </a:lnTo>
                      <a:lnTo>
                        <a:pt x="997" y="221"/>
                      </a:lnTo>
                      <a:lnTo>
                        <a:pt x="1023" y="329"/>
                      </a:lnTo>
                      <a:lnTo>
                        <a:pt x="1044" y="438"/>
                      </a:lnTo>
                      <a:lnTo>
                        <a:pt x="1058" y="548"/>
                      </a:lnTo>
                      <a:lnTo>
                        <a:pt x="1069" y="658"/>
                      </a:lnTo>
                      <a:lnTo>
                        <a:pt x="1076" y="768"/>
                      </a:lnTo>
                      <a:lnTo>
                        <a:pt x="1076" y="775"/>
                      </a:lnTo>
                      <a:lnTo>
                        <a:pt x="1069" y="786"/>
                      </a:lnTo>
                      <a:lnTo>
                        <a:pt x="1064" y="789"/>
                      </a:lnTo>
                      <a:lnTo>
                        <a:pt x="1058" y="791"/>
                      </a:lnTo>
                      <a:lnTo>
                        <a:pt x="938" y="816"/>
                      </a:lnTo>
                      <a:lnTo>
                        <a:pt x="816" y="831"/>
                      </a:lnTo>
                      <a:lnTo>
                        <a:pt x="571" y="852"/>
                      </a:lnTo>
                      <a:lnTo>
                        <a:pt x="449" y="865"/>
                      </a:lnTo>
                      <a:lnTo>
                        <a:pt x="327" y="880"/>
                      </a:lnTo>
                      <a:lnTo>
                        <a:pt x="206" y="905"/>
                      </a:lnTo>
                      <a:lnTo>
                        <a:pt x="197" y="905"/>
                      </a:lnTo>
                      <a:lnTo>
                        <a:pt x="189" y="901"/>
                      </a:lnTo>
                      <a:lnTo>
                        <a:pt x="182" y="896"/>
                      </a:lnTo>
                      <a:lnTo>
                        <a:pt x="178" y="887"/>
                      </a:lnTo>
                      <a:lnTo>
                        <a:pt x="170" y="814"/>
                      </a:lnTo>
                      <a:lnTo>
                        <a:pt x="164" y="742"/>
                      </a:lnTo>
                      <a:lnTo>
                        <a:pt x="156" y="669"/>
                      </a:lnTo>
                      <a:lnTo>
                        <a:pt x="143" y="595"/>
                      </a:lnTo>
                      <a:lnTo>
                        <a:pt x="131" y="546"/>
                      </a:lnTo>
                      <a:lnTo>
                        <a:pt x="114" y="499"/>
                      </a:lnTo>
                      <a:lnTo>
                        <a:pt x="94" y="452"/>
                      </a:lnTo>
                      <a:lnTo>
                        <a:pt x="77" y="415"/>
                      </a:lnTo>
                      <a:lnTo>
                        <a:pt x="65" y="380"/>
                      </a:lnTo>
                      <a:lnTo>
                        <a:pt x="60" y="375"/>
                      </a:lnTo>
                      <a:lnTo>
                        <a:pt x="40" y="349"/>
                      </a:lnTo>
                      <a:lnTo>
                        <a:pt x="23" y="321"/>
                      </a:lnTo>
                      <a:lnTo>
                        <a:pt x="4" y="294"/>
                      </a:lnTo>
                      <a:lnTo>
                        <a:pt x="0" y="284"/>
                      </a:lnTo>
                      <a:lnTo>
                        <a:pt x="2" y="275"/>
                      </a:lnTo>
                      <a:lnTo>
                        <a:pt x="7" y="265"/>
                      </a:lnTo>
                      <a:lnTo>
                        <a:pt x="49" y="224"/>
                      </a:lnTo>
                      <a:lnTo>
                        <a:pt x="96" y="189"/>
                      </a:lnTo>
                      <a:lnTo>
                        <a:pt x="147" y="160"/>
                      </a:lnTo>
                      <a:lnTo>
                        <a:pt x="203" y="133"/>
                      </a:lnTo>
                      <a:lnTo>
                        <a:pt x="260" y="112"/>
                      </a:lnTo>
                      <a:lnTo>
                        <a:pt x="318" y="93"/>
                      </a:lnTo>
                      <a:lnTo>
                        <a:pt x="374" y="77"/>
                      </a:lnTo>
                      <a:lnTo>
                        <a:pt x="430" y="63"/>
                      </a:lnTo>
                      <a:lnTo>
                        <a:pt x="547" y="37"/>
                      </a:lnTo>
                      <a:lnTo>
                        <a:pt x="665" y="18"/>
                      </a:lnTo>
                      <a:lnTo>
                        <a:pt x="784" y="4"/>
                      </a:lnTo>
                      <a:lnTo>
                        <a:pt x="90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45" name="Freeform 55"/>
                <p:cNvSpPr>
                  <a:spLocks/>
                </p:cNvSpPr>
                <p:nvPr/>
              </p:nvSpPr>
              <p:spPr bwMode="auto">
                <a:xfrm>
                  <a:off x="4168" y="1640"/>
                  <a:ext cx="277" cy="192"/>
                </a:xfrm>
                <a:custGeom>
                  <a:avLst/>
                  <a:gdLst/>
                  <a:ahLst/>
                  <a:cxnLst>
                    <a:cxn ang="0">
                      <a:pos x="61" y="0"/>
                    </a:cxn>
                    <a:cxn ang="0">
                      <a:pos x="80" y="3"/>
                    </a:cxn>
                    <a:cxn ang="0">
                      <a:pos x="103" y="14"/>
                    </a:cxn>
                    <a:cxn ang="0">
                      <a:pos x="127" y="29"/>
                    </a:cxn>
                    <a:cxn ang="0">
                      <a:pos x="153" y="52"/>
                    </a:cxn>
                    <a:cxn ang="0">
                      <a:pos x="180" y="77"/>
                    </a:cxn>
                    <a:cxn ang="0">
                      <a:pos x="229" y="129"/>
                    </a:cxn>
                    <a:cxn ang="0">
                      <a:pos x="248" y="154"/>
                    </a:cxn>
                    <a:cxn ang="0">
                      <a:pos x="265" y="175"/>
                    </a:cxn>
                    <a:cxn ang="0">
                      <a:pos x="277" y="192"/>
                    </a:cxn>
                    <a:cxn ang="0">
                      <a:pos x="257" y="183"/>
                    </a:cxn>
                    <a:cxn ang="0">
                      <a:pos x="230" y="173"/>
                    </a:cxn>
                    <a:cxn ang="0">
                      <a:pos x="171" y="148"/>
                    </a:cxn>
                    <a:cxn ang="0">
                      <a:pos x="143" y="136"/>
                    </a:cxn>
                    <a:cxn ang="0">
                      <a:pos x="119" y="126"/>
                    </a:cxn>
                    <a:cxn ang="0">
                      <a:pos x="99" y="117"/>
                    </a:cxn>
                    <a:cxn ang="0">
                      <a:pos x="89" y="110"/>
                    </a:cxn>
                    <a:cxn ang="0">
                      <a:pos x="54" y="126"/>
                    </a:cxn>
                    <a:cxn ang="0">
                      <a:pos x="37" y="112"/>
                    </a:cxn>
                    <a:cxn ang="0">
                      <a:pos x="23" y="94"/>
                    </a:cxn>
                    <a:cxn ang="0">
                      <a:pos x="10" y="78"/>
                    </a:cxn>
                    <a:cxn ang="0">
                      <a:pos x="3" y="61"/>
                    </a:cxn>
                    <a:cxn ang="0">
                      <a:pos x="0" y="45"/>
                    </a:cxn>
                    <a:cxn ang="0">
                      <a:pos x="2" y="29"/>
                    </a:cxn>
                    <a:cxn ang="0">
                      <a:pos x="7" y="17"/>
                    </a:cxn>
                    <a:cxn ang="0">
                      <a:pos x="19" y="8"/>
                    </a:cxn>
                    <a:cxn ang="0">
                      <a:pos x="37" y="1"/>
                    </a:cxn>
                    <a:cxn ang="0">
                      <a:pos x="61" y="0"/>
                    </a:cxn>
                  </a:cxnLst>
                  <a:rect l="0" t="0" r="r" b="b"/>
                  <a:pathLst>
                    <a:path w="277" h="192">
                      <a:moveTo>
                        <a:pt x="61" y="0"/>
                      </a:moveTo>
                      <a:lnTo>
                        <a:pt x="80" y="3"/>
                      </a:lnTo>
                      <a:lnTo>
                        <a:pt x="103" y="14"/>
                      </a:lnTo>
                      <a:lnTo>
                        <a:pt x="127" y="29"/>
                      </a:lnTo>
                      <a:lnTo>
                        <a:pt x="153" y="52"/>
                      </a:lnTo>
                      <a:lnTo>
                        <a:pt x="180" y="77"/>
                      </a:lnTo>
                      <a:lnTo>
                        <a:pt x="229" y="129"/>
                      </a:lnTo>
                      <a:lnTo>
                        <a:pt x="248" y="154"/>
                      </a:lnTo>
                      <a:lnTo>
                        <a:pt x="265" y="175"/>
                      </a:lnTo>
                      <a:lnTo>
                        <a:pt x="277" y="192"/>
                      </a:lnTo>
                      <a:lnTo>
                        <a:pt x="257" y="183"/>
                      </a:lnTo>
                      <a:lnTo>
                        <a:pt x="230" y="173"/>
                      </a:lnTo>
                      <a:lnTo>
                        <a:pt x="171" y="148"/>
                      </a:lnTo>
                      <a:lnTo>
                        <a:pt x="143" y="136"/>
                      </a:lnTo>
                      <a:lnTo>
                        <a:pt x="119" y="126"/>
                      </a:lnTo>
                      <a:lnTo>
                        <a:pt x="99" y="117"/>
                      </a:lnTo>
                      <a:lnTo>
                        <a:pt x="89" y="110"/>
                      </a:lnTo>
                      <a:lnTo>
                        <a:pt x="54" y="126"/>
                      </a:lnTo>
                      <a:lnTo>
                        <a:pt x="37" y="112"/>
                      </a:lnTo>
                      <a:lnTo>
                        <a:pt x="23" y="94"/>
                      </a:lnTo>
                      <a:lnTo>
                        <a:pt x="10" y="78"/>
                      </a:lnTo>
                      <a:lnTo>
                        <a:pt x="3" y="61"/>
                      </a:lnTo>
                      <a:lnTo>
                        <a:pt x="0" y="45"/>
                      </a:lnTo>
                      <a:lnTo>
                        <a:pt x="2" y="29"/>
                      </a:lnTo>
                      <a:lnTo>
                        <a:pt x="7" y="17"/>
                      </a:lnTo>
                      <a:lnTo>
                        <a:pt x="19" y="8"/>
                      </a:lnTo>
                      <a:lnTo>
                        <a:pt x="37" y="1"/>
                      </a:lnTo>
                      <a:lnTo>
                        <a:pt x="61"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46" name="Freeform 56"/>
                <p:cNvSpPr>
                  <a:spLocks noEditPoints="1"/>
                </p:cNvSpPr>
                <p:nvPr/>
              </p:nvSpPr>
              <p:spPr bwMode="auto">
                <a:xfrm>
                  <a:off x="4145" y="1615"/>
                  <a:ext cx="325" cy="240"/>
                </a:xfrm>
                <a:custGeom>
                  <a:avLst/>
                  <a:gdLst/>
                  <a:ahLst/>
                  <a:cxnLst>
                    <a:cxn ang="0">
                      <a:pos x="80" y="46"/>
                    </a:cxn>
                    <a:cxn ang="0">
                      <a:pos x="58" y="51"/>
                    </a:cxn>
                    <a:cxn ang="0">
                      <a:pos x="49" y="58"/>
                    </a:cxn>
                    <a:cxn ang="0">
                      <a:pos x="46" y="68"/>
                    </a:cxn>
                    <a:cxn ang="0">
                      <a:pos x="49" y="81"/>
                    </a:cxn>
                    <a:cxn ang="0">
                      <a:pos x="56" y="95"/>
                    </a:cxn>
                    <a:cxn ang="0">
                      <a:pos x="66" y="107"/>
                    </a:cxn>
                    <a:cxn ang="0">
                      <a:pos x="87" y="128"/>
                    </a:cxn>
                    <a:cxn ang="0">
                      <a:pos x="91" y="130"/>
                    </a:cxn>
                    <a:cxn ang="0">
                      <a:pos x="94" y="121"/>
                    </a:cxn>
                    <a:cxn ang="0">
                      <a:pos x="101" y="114"/>
                    </a:cxn>
                    <a:cxn ang="0">
                      <a:pos x="112" y="110"/>
                    </a:cxn>
                    <a:cxn ang="0">
                      <a:pos x="124" y="114"/>
                    </a:cxn>
                    <a:cxn ang="0">
                      <a:pos x="157" y="135"/>
                    </a:cxn>
                    <a:cxn ang="0">
                      <a:pos x="194" y="152"/>
                    </a:cxn>
                    <a:cxn ang="0">
                      <a:pos x="231" y="168"/>
                    </a:cxn>
                    <a:cxn ang="0">
                      <a:pos x="234" y="170"/>
                    </a:cxn>
                    <a:cxn ang="0">
                      <a:pos x="194" y="123"/>
                    </a:cxn>
                    <a:cxn ang="0">
                      <a:pos x="143" y="77"/>
                    </a:cxn>
                    <a:cxn ang="0">
                      <a:pos x="124" y="63"/>
                    </a:cxn>
                    <a:cxn ang="0">
                      <a:pos x="103" y="51"/>
                    </a:cxn>
                    <a:cxn ang="0">
                      <a:pos x="80" y="46"/>
                    </a:cxn>
                    <a:cxn ang="0">
                      <a:pos x="68" y="0"/>
                    </a:cxn>
                    <a:cxn ang="0">
                      <a:pos x="89" y="0"/>
                    </a:cxn>
                    <a:cxn ang="0">
                      <a:pos x="108" y="4"/>
                    </a:cxn>
                    <a:cxn ang="0">
                      <a:pos x="150" y="23"/>
                    </a:cxn>
                    <a:cxn ang="0">
                      <a:pos x="190" y="53"/>
                    </a:cxn>
                    <a:cxn ang="0">
                      <a:pos x="229" y="88"/>
                    </a:cxn>
                    <a:cxn ang="0">
                      <a:pos x="264" y="126"/>
                    </a:cxn>
                    <a:cxn ang="0">
                      <a:pos x="293" y="166"/>
                    </a:cxn>
                    <a:cxn ang="0">
                      <a:pos x="321" y="205"/>
                    </a:cxn>
                    <a:cxn ang="0">
                      <a:pos x="325" y="219"/>
                    </a:cxn>
                    <a:cxn ang="0">
                      <a:pos x="318" y="231"/>
                    </a:cxn>
                    <a:cxn ang="0">
                      <a:pos x="307" y="240"/>
                    </a:cxn>
                    <a:cxn ang="0">
                      <a:pos x="293" y="240"/>
                    </a:cxn>
                    <a:cxn ang="0">
                      <a:pos x="255" y="226"/>
                    </a:cxn>
                    <a:cxn ang="0">
                      <a:pos x="215" y="210"/>
                    </a:cxn>
                    <a:cxn ang="0">
                      <a:pos x="173" y="194"/>
                    </a:cxn>
                    <a:cxn ang="0">
                      <a:pos x="135" y="177"/>
                    </a:cxn>
                    <a:cxn ang="0">
                      <a:pos x="100" y="156"/>
                    </a:cxn>
                    <a:cxn ang="0">
                      <a:pos x="94" y="165"/>
                    </a:cxn>
                    <a:cxn ang="0">
                      <a:pos x="86" y="170"/>
                    </a:cxn>
                    <a:cxn ang="0">
                      <a:pos x="73" y="172"/>
                    </a:cxn>
                    <a:cxn ang="0">
                      <a:pos x="61" y="166"/>
                    </a:cxn>
                    <a:cxn ang="0">
                      <a:pos x="40" y="147"/>
                    </a:cxn>
                    <a:cxn ang="0">
                      <a:pos x="21" y="126"/>
                    </a:cxn>
                    <a:cxn ang="0">
                      <a:pos x="7" y="102"/>
                    </a:cxn>
                    <a:cxn ang="0">
                      <a:pos x="0" y="74"/>
                    </a:cxn>
                    <a:cxn ang="0">
                      <a:pos x="2" y="46"/>
                    </a:cxn>
                    <a:cxn ang="0">
                      <a:pos x="11" y="28"/>
                    </a:cxn>
                    <a:cxn ang="0">
                      <a:pos x="26" y="14"/>
                    </a:cxn>
                    <a:cxn ang="0">
                      <a:pos x="46" y="5"/>
                    </a:cxn>
                    <a:cxn ang="0">
                      <a:pos x="68" y="0"/>
                    </a:cxn>
                  </a:cxnLst>
                  <a:rect l="0" t="0" r="r" b="b"/>
                  <a:pathLst>
                    <a:path w="325" h="240">
                      <a:moveTo>
                        <a:pt x="80" y="46"/>
                      </a:moveTo>
                      <a:lnTo>
                        <a:pt x="58" y="51"/>
                      </a:lnTo>
                      <a:lnTo>
                        <a:pt x="49" y="58"/>
                      </a:lnTo>
                      <a:lnTo>
                        <a:pt x="46" y="68"/>
                      </a:lnTo>
                      <a:lnTo>
                        <a:pt x="49" y="81"/>
                      </a:lnTo>
                      <a:lnTo>
                        <a:pt x="56" y="95"/>
                      </a:lnTo>
                      <a:lnTo>
                        <a:pt x="66" y="107"/>
                      </a:lnTo>
                      <a:lnTo>
                        <a:pt x="87" y="128"/>
                      </a:lnTo>
                      <a:lnTo>
                        <a:pt x="91" y="130"/>
                      </a:lnTo>
                      <a:lnTo>
                        <a:pt x="94" y="121"/>
                      </a:lnTo>
                      <a:lnTo>
                        <a:pt x="101" y="114"/>
                      </a:lnTo>
                      <a:lnTo>
                        <a:pt x="112" y="110"/>
                      </a:lnTo>
                      <a:lnTo>
                        <a:pt x="124" y="114"/>
                      </a:lnTo>
                      <a:lnTo>
                        <a:pt x="157" y="135"/>
                      </a:lnTo>
                      <a:lnTo>
                        <a:pt x="194" y="152"/>
                      </a:lnTo>
                      <a:lnTo>
                        <a:pt x="231" y="168"/>
                      </a:lnTo>
                      <a:lnTo>
                        <a:pt x="234" y="170"/>
                      </a:lnTo>
                      <a:lnTo>
                        <a:pt x="194" y="123"/>
                      </a:lnTo>
                      <a:lnTo>
                        <a:pt x="143" y="77"/>
                      </a:lnTo>
                      <a:lnTo>
                        <a:pt x="124" y="63"/>
                      </a:lnTo>
                      <a:lnTo>
                        <a:pt x="103" y="51"/>
                      </a:lnTo>
                      <a:lnTo>
                        <a:pt x="80" y="46"/>
                      </a:lnTo>
                      <a:close/>
                      <a:moveTo>
                        <a:pt x="68" y="0"/>
                      </a:moveTo>
                      <a:lnTo>
                        <a:pt x="89" y="0"/>
                      </a:lnTo>
                      <a:lnTo>
                        <a:pt x="108" y="4"/>
                      </a:lnTo>
                      <a:lnTo>
                        <a:pt x="150" y="23"/>
                      </a:lnTo>
                      <a:lnTo>
                        <a:pt x="190" y="53"/>
                      </a:lnTo>
                      <a:lnTo>
                        <a:pt x="229" y="88"/>
                      </a:lnTo>
                      <a:lnTo>
                        <a:pt x="264" y="126"/>
                      </a:lnTo>
                      <a:lnTo>
                        <a:pt x="293" y="166"/>
                      </a:lnTo>
                      <a:lnTo>
                        <a:pt x="321" y="205"/>
                      </a:lnTo>
                      <a:lnTo>
                        <a:pt x="325" y="219"/>
                      </a:lnTo>
                      <a:lnTo>
                        <a:pt x="318" y="231"/>
                      </a:lnTo>
                      <a:lnTo>
                        <a:pt x="307" y="240"/>
                      </a:lnTo>
                      <a:lnTo>
                        <a:pt x="293" y="240"/>
                      </a:lnTo>
                      <a:lnTo>
                        <a:pt x="255" y="226"/>
                      </a:lnTo>
                      <a:lnTo>
                        <a:pt x="215" y="210"/>
                      </a:lnTo>
                      <a:lnTo>
                        <a:pt x="173" y="194"/>
                      </a:lnTo>
                      <a:lnTo>
                        <a:pt x="135" y="177"/>
                      </a:lnTo>
                      <a:lnTo>
                        <a:pt x="100" y="156"/>
                      </a:lnTo>
                      <a:lnTo>
                        <a:pt x="94" y="165"/>
                      </a:lnTo>
                      <a:lnTo>
                        <a:pt x="86" y="170"/>
                      </a:lnTo>
                      <a:lnTo>
                        <a:pt x="73" y="172"/>
                      </a:lnTo>
                      <a:lnTo>
                        <a:pt x="61" y="166"/>
                      </a:lnTo>
                      <a:lnTo>
                        <a:pt x="40" y="147"/>
                      </a:lnTo>
                      <a:lnTo>
                        <a:pt x="21" y="126"/>
                      </a:lnTo>
                      <a:lnTo>
                        <a:pt x="7" y="102"/>
                      </a:lnTo>
                      <a:lnTo>
                        <a:pt x="0" y="74"/>
                      </a:lnTo>
                      <a:lnTo>
                        <a:pt x="2" y="46"/>
                      </a:lnTo>
                      <a:lnTo>
                        <a:pt x="11" y="28"/>
                      </a:lnTo>
                      <a:lnTo>
                        <a:pt x="26" y="14"/>
                      </a:lnTo>
                      <a:lnTo>
                        <a:pt x="46" y="5"/>
                      </a:lnTo>
                      <a:lnTo>
                        <a:pt x="6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47" name="Freeform 57"/>
                <p:cNvSpPr>
                  <a:spLocks/>
                </p:cNvSpPr>
                <p:nvPr/>
              </p:nvSpPr>
              <p:spPr bwMode="auto">
                <a:xfrm>
                  <a:off x="3798" y="1360"/>
                  <a:ext cx="482" cy="416"/>
                </a:xfrm>
                <a:custGeom>
                  <a:avLst/>
                  <a:gdLst/>
                  <a:ahLst/>
                  <a:cxnLst>
                    <a:cxn ang="0">
                      <a:pos x="193" y="0"/>
                    </a:cxn>
                    <a:cxn ang="0">
                      <a:pos x="223" y="0"/>
                    </a:cxn>
                    <a:cxn ang="0">
                      <a:pos x="251" y="5"/>
                    </a:cxn>
                    <a:cxn ang="0">
                      <a:pos x="276" y="15"/>
                    </a:cxn>
                    <a:cxn ang="0">
                      <a:pos x="297" y="31"/>
                    </a:cxn>
                    <a:cxn ang="0">
                      <a:pos x="300" y="36"/>
                    </a:cxn>
                    <a:cxn ang="0">
                      <a:pos x="316" y="47"/>
                    </a:cxn>
                    <a:cxn ang="0">
                      <a:pos x="340" y="68"/>
                    </a:cxn>
                    <a:cxn ang="0">
                      <a:pos x="368" y="92"/>
                    </a:cxn>
                    <a:cxn ang="0">
                      <a:pos x="394" y="122"/>
                    </a:cxn>
                    <a:cxn ang="0">
                      <a:pos x="419" y="154"/>
                    </a:cxn>
                    <a:cxn ang="0">
                      <a:pos x="441" y="187"/>
                    </a:cxn>
                    <a:cxn ang="0">
                      <a:pos x="461" y="222"/>
                    </a:cxn>
                    <a:cxn ang="0">
                      <a:pos x="475" y="255"/>
                    </a:cxn>
                    <a:cxn ang="0">
                      <a:pos x="482" y="288"/>
                    </a:cxn>
                    <a:cxn ang="0">
                      <a:pos x="480" y="320"/>
                    </a:cxn>
                    <a:cxn ang="0">
                      <a:pos x="468" y="353"/>
                    </a:cxn>
                    <a:cxn ang="0">
                      <a:pos x="452" y="378"/>
                    </a:cxn>
                    <a:cxn ang="0">
                      <a:pos x="434" y="397"/>
                    </a:cxn>
                    <a:cxn ang="0">
                      <a:pos x="413" y="409"/>
                    </a:cxn>
                    <a:cxn ang="0">
                      <a:pos x="391" y="416"/>
                    </a:cxn>
                    <a:cxn ang="0">
                      <a:pos x="366" y="416"/>
                    </a:cxn>
                    <a:cxn ang="0">
                      <a:pos x="340" y="414"/>
                    </a:cxn>
                    <a:cxn ang="0">
                      <a:pos x="314" y="407"/>
                    </a:cxn>
                    <a:cxn ang="0">
                      <a:pos x="290" y="399"/>
                    </a:cxn>
                    <a:cxn ang="0">
                      <a:pos x="263" y="388"/>
                    </a:cxn>
                    <a:cxn ang="0">
                      <a:pos x="239" y="376"/>
                    </a:cxn>
                    <a:cxn ang="0">
                      <a:pos x="216" y="364"/>
                    </a:cxn>
                    <a:cxn ang="0">
                      <a:pos x="195" y="350"/>
                    </a:cxn>
                    <a:cxn ang="0">
                      <a:pos x="169" y="334"/>
                    </a:cxn>
                    <a:cxn ang="0">
                      <a:pos x="141" y="318"/>
                    </a:cxn>
                    <a:cxn ang="0">
                      <a:pos x="85" y="283"/>
                    </a:cxn>
                    <a:cxn ang="0">
                      <a:pos x="61" y="264"/>
                    </a:cxn>
                    <a:cxn ang="0">
                      <a:pos x="38" y="243"/>
                    </a:cxn>
                    <a:cxn ang="0">
                      <a:pos x="19" y="220"/>
                    </a:cxn>
                    <a:cxn ang="0">
                      <a:pos x="7" y="197"/>
                    </a:cxn>
                    <a:cxn ang="0">
                      <a:pos x="0" y="171"/>
                    </a:cxn>
                    <a:cxn ang="0">
                      <a:pos x="0" y="145"/>
                    </a:cxn>
                    <a:cxn ang="0">
                      <a:pos x="8" y="115"/>
                    </a:cxn>
                    <a:cxn ang="0">
                      <a:pos x="28" y="85"/>
                    </a:cxn>
                    <a:cxn ang="0">
                      <a:pos x="57" y="52"/>
                    </a:cxn>
                    <a:cxn ang="0">
                      <a:pos x="80" y="35"/>
                    </a:cxn>
                    <a:cxn ang="0">
                      <a:pos x="104" y="21"/>
                    </a:cxn>
                    <a:cxn ang="0">
                      <a:pos x="132" y="10"/>
                    </a:cxn>
                    <a:cxn ang="0">
                      <a:pos x="162" y="3"/>
                    </a:cxn>
                    <a:cxn ang="0">
                      <a:pos x="193" y="0"/>
                    </a:cxn>
                  </a:cxnLst>
                  <a:rect l="0" t="0" r="r" b="b"/>
                  <a:pathLst>
                    <a:path w="482" h="416">
                      <a:moveTo>
                        <a:pt x="193" y="0"/>
                      </a:moveTo>
                      <a:lnTo>
                        <a:pt x="223" y="0"/>
                      </a:lnTo>
                      <a:lnTo>
                        <a:pt x="251" y="5"/>
                      </a:lnTo>
                      <a:lnTo>
                        <a:pt x="276" y="15"/>
                      </a:lnTo>
                      <a:lnTo>
                        <a:pt x="297" y="31"/>
                      </a:lnTo>
                      <a:lnTo>
                        <a:pt x="300" y="36"/>
                      </a:lnTo>
                      <a:lnTo>
                        <a:pt x="316" y="47"/>
                      </a:lnTo>
                      <a:lnTo>
                        <a:pt x="340" y="68"/>
                      </a:lnTo>
                      <a:lnTo>
                        <a:pt x="368" y="92"/>
                      </a:lnTo>
                      <a:lnTo>
                        <a:pt x="394" y="122"/>
                      </a:lnTo>
                      <a:lnTo>
                        <a:pt x="419" y="154"/>
                      </a:lnTo>
                      <a:lnTo>
                        <a:pt x="441" y="187"/>
                      </a:lnTo>
                      <a:lnTo>
                        <a:pt x="461" y="222"/>
                      </a:lnTo>
                      <a:lnTo>
                        <a:pt x="475" y="255"/>
                      </a:lnTo>
                      <a:lnTo>
                        <a:pt x="482" y="288"/>
                      </a:lnTo>
                      <a:lnTo>
                        <a:pt x="480" y="320"/>
                      </a:lnTo>
                      <a:lnTo>
                        <a:pt x="468" y="353"/>
                      </a:lnTo>
                      <a:lnTo>
                        <a:pt x="452" y="378"/>
                      </a:lnTo>
                      <a:lnTo>
                        <a:pt x="434" y="397"/>
                      </a:lnTo>
                      <a:lnTo>
                        <a:pt x="413" y="409"/>
                      </a:lnTo>
                      <a:lnTo>
                        <a:pt x="391" y="416"/>
                      </a:lnTo>
                      <a:lnTo>
                        <a:pt x="366" y="416"/>
                      </a:lnTo>
                      <a:lnTo>
                        <a:pt x="340" y="414"/>
                      </a:lnTo>
                      <a:lnTo>
                        <a:pt x="314" y="407"/>
                      </a:lnTo>
                      <a:lnTo>
                        <a:pt x="290" y="399"/>
                      </a:lnTo>
                      <a:lnTo>
                        <a:pt x="263" y="388"/>
                      </a:lnTo>
                      <a:lnTo>
                        <a:pt x="239" y="376"/>
                      </a:lnTo>
                      <a:lnTo>
                        <a:pt x="216" y="364"/>
                      </a:lnTo>
                      <a:lnTo>
                        <a:pt x="195" y="350"/>
                      </a:lnTo>
                      <a:lnTo>
                        <a:pt x="169" y="334"/>
                      </a:lnTo>
                      <a:lnTo>
                        <a:pt x="141" y="318"/>
                      </a:lnTo>
                      <a:lnTo>
                        <a:pt x="85" y="283"/>
                      </a:lnTo>
                      <a:lnTo>
                        <a:pt x="61" y="264"/>
                      </a:lnTo>
                      <a:lnTo>
                        <a:pt x="38" y="243"/>
                      </a:lnTo>
                      <a:lnTo>
                        <a:pt x="19" y="220"/>
                      </a:lnTo>
                      <a:lnTo>
                        <a:pt x="7" y="197"/>
                      </a:lnTo>
                      <a:lnTo>
                        <a:pt x="0" y="171"/>
                      </a:lnTo>
                      <a:lnTo>
                        <a:pt x="0" y="145"/>
                      </a:lnTo>
                      <a:lnTo>
                        <a:pt x="8" y="115"/>
                      </a:lnTo>
                      <a:lnTo>
                        <a:pt x="28" y="85"/>
                      </a:lnTo>
                      <a:lnTo>
                        <a:pt x="57" y="52"/>
                      </a:lnTo>
                      <a:lnTo>
                        <a:pt x="80" y="35"/>
                      </a:lnTo>
                      <a:lnTo>
                        <a:pt x="104" y="21"/>
                      </a:lnTo>
                      <a:lnTo>
                        <a:pt x="132" y="10"/>
                      </a:lnTo>
                      <a:lnTo>
                        <a:pt x="162" y="3"/>
                      </a:lnTo>
                      <a:lnTo>
                        <a:pt x="193"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48" name="Freeform 58"/>
                <p:cNvSpPr>
                  <a:spLocks noEditPoints="1"/>
                </p:cNvSpPr>
                <p:nvPr/>
              </p:nvSpPr>
              <p:spPr bwMode="auto">
                <a:xfrm>
                  <a:off x="3773" y="1333"/>
                  <a:ext cx="529" cy="466"/>
                </a:xfrm>
                <a:custGeom>
                  <a:avLst/>
                  <a:gdLst/>
                  <a:ahLst/>
                  <a:cxnLst>
                    <a:cxn ang="0">
                      <a:pos x="191" y="51"/>
                    </a:cxn>
                    <a:cxn ang="0">
                      <a:pos x="129" y="72"/>
                    </a:cxn>
                    <a:cxn ang="0">
                      <a:pos x="81" y="109"/>
                    </a:cxn>
                    <a:cxn ang="0">
                      <a:pos x="51" y="156"/>
                    </a:cxn>
                    <a:cxn ang="0">
                      <a:pos x="53" y="212"/>
                    </a:cxn>
                    <a:cxn ang="0">
                      <a:pos x="88" y="263"/>
                    </a:cxn>
                    <a:cxn ang="0">
                      <a:pos x="142" y="307"/>
                    </a:cxn>
                    <a:cxn ang="0">
                      <a:pos x="203" y="342"/>
                    </a:cxn>
                    <a:cxn ang="0">
                      <a:pos x="255" y="371"/>
                    </a:cxn>
                    <a:cxn ang="0">
                      <a:pos x="320" y="405"/>
                    </a:cxn>
                    <a:cxn ang="0">
                      <a:pos x="388" y="420"/>
                    </a:cxn>
                    <a:cxn ang="0">
                      <a:pos x="435" y="410"/>
                    </a:cxn>
                    <a:cxn ang="0">
                      <a:pos x="470" y="377"/>
                    </a:cxn>
                    <a:cxn ang="0">
                      <a:pos x="482" y="328"/>
                    </a:cxn>
                    <a:cxn ang="0">
                      <a:pos x="459" y="244"/>
                    </a:cxn>
                    <a:cxn ang="0">
                      <a:pos x="407" y="167"/>
                    </a:cxn>
                    <a:cxn ang="0">
                      <a:pos x="341" y="104"/>
                    </a:cxn>
                    <a:cxn ang="0">
                      <a:pos x="327" y="100"/>
                    </a:cxn>
                    <a:cxn ang="0">
                      <a:pos x="308" y="79"/>
                    </a:cxn>
                    <a:cxn ang="0">
                      <a:pos x="276" y="56"/>
                    </a:cxn>
                    <a:cxn ang="0">
                      <a:pos x="220" y="48"/>
                    </a:cxn>
                    <a:cxn ang="0">
                      <a:pos x="252" y="2"/>
                    </a:cxn>
                    <a:cxn ang="0">
                      <a:pos x="311" y="21"/>
                    </a:cxn>
                    <a:cxn ang="0">
                      <a:pos x="339" y="44"/>
                    </a:cxn>
                    <a:cxn ang="0">
                      <a:pos x="393" y="84"/>
                    </a:cxn>
                    <a:cxn ang="0">
                      <a:pos x="454" y="149"/>
                    </a:cxn>
                    <a:cxn ang="0">
                      <a:pos x="503" y="224"/>
                    </a:cxn>
                    <a:cxn ang="0">
                      <a:pos x="529" y="305"/>
                    </a:cxn>
                    <a:cxn ang="0">
                      <a:pos x="517" y="384"/>
                    </a:cxn>
                    <a:cxn ang="0">
                      <a:pos x="479" y="438"/>
                    </a:cxn>
                    <a:cxn ang="0">
                      <a:pos x="432" y="462"/>
                    </a:cxn>
                    <a:cxn ang="0">
                      <a:pos x="376" y="464"/>
                    </a:cxn>
                    <a:cxn ang="0">
                      <a:pos x="318" y="450"/>
                    </a:cxn>
                    <a:cxn ang="0">
                      <a:pos x="234" y="412"/>
                    </a:cxn>
                    <a:cxn ang="0">
                      <a:pos x="157" y="366"/>
                    </a:cxn>
                    <a:cxn ang="0">
                      <a:pos x="100" y="329"/>
                    </a:cxn>
                    <a:cxn ang="0">
                      <a:pos x="47" y="284"/>
                    </a:cxn>
                    <a:cxn ang="0">
                      <a:pos x="11" y="233"/>
                    </a:cxn>
                    <a:cxn ang="0">
                      <a:pos x="0" y="175"/>
                    </a:cxn>
                    <a:cxn ang="0">
                      <a:pos x="25" y="111"/>
                    </a:cxn>
                    <a:cxn ang="0">
                      <a:pos x="68" y="65"/>
                    </a:cxn>
                    <a:cxn ang="0">
                      <a:pos x="124" y="28"/>
                    </a:cxn>
                    <a:cxn ang="0">
                      <a:pos x="187" y="6"/>
                    </a:cxn>
                  </a:cxnLst>
                  <a:rect l="0" t="0" r="r" b="b"/>
                  <a:pathLst>
                    <a:path w="529" h="466">
                      <a:moveTo>
                        <a:pt x="220" y="48"/>
                      </a:moveTo>
                      <a:lnTo>
                        <a:pt x="191" y="51"/>
                      </a:lnTo>
                      <a:lnTo>
                        <a:pt x="159" y="60"/>
                      </a:lnTo>
                      <a:lnTo>
                        <a:pt x="129" y="72"/>
                      </a:lnTo>
                      <a:lnTo>
                        <a:pt x="103" y="88"/>
                      </a:lnTo>
                      <a:lnTo>
                        <a:pt x="81" y="109"/>
                      </a:lnTo>
                      <a:lnTo>
                        <a:pt x="63" y="130"/>
                      </a:lnTo>
                      <a:lnTo>
                        <a:pt x="51" y="156"/>
                      </a:lnTo>
                      <a:lnTo>
                        <a:pt x="47" y="182"/>
                      </a:lnTo>
                      <a:lnTo>
                        <a:pt x="53" y="212"/>
                      </a:lnTo>
                      <a:lnTo>
                        <a:pt x="67" y="238"/>
                      </a:lnTo>
                      <a:lnTo>
                        <a:pt x="88" y="263"/>
                      </a:lnTo>
                      <a:lnTo>
                        <a:pt x="114" y="286"/>
                      </a:lnTo>
                      <a:lnTo>
                        <a:pt x="142" y="307"/>
                      </a:lnTo>
                      <a:lnTo>
                        <a:pt x="171" y="326"/>
                      </a:lnTo>
                      <a:lnTo>
                        <a:pt x="203" y="342"/>
                      </a:lnTo>
                      <a:lnTo>
                        <a:pt x="231" y="357"/>
                      </a:lnTo>
                      <a:lnTo>
                        <a:pt x="255" y="371"/>
                      </a:lnTo>
                      <a:lnTo>
                        <a:pt x="287" y="389"/>
                      </a:lnTo>
                      <a:lnTo>
                        <a:pt x="320" y="405"/>
                      </a:lnTo>
                      <a:lnTo>
                        <a:pt x="353" y="415"/>
                      </a:lnTo>
                      <a:lnTo>
                        <a:pt x="388" y="420"/>
                      </a:lnTo>
                      <a:lnTo>
                        <a:pt x="412" y="419"/>
                      </a:lnTo>
                      <a:lnTo>
                        <a:pt x="435" y="410"/>
                      </a:lnTo>
                      <a:lnTo>
                        <a:pt x="454" y="394"/>
                      </a:lnTo>
                      <a:lnTo>
                        <a:pt x="470" y="377"/>
                      </a:lnTo>
                      <a:lnTo>
                        <a:pt x="479" y="354"/>
                      </a:lnTo>
                      <a:lnTo>
                        <a:pt x="482" y="328"/>
                      </a:lnTo>
                      <a:lnTo>
                        <a:pt x="475" y="286"/>
                      </a:lnTo>
                      <a:lnTo>
                        <a:pt x="459" y="244"/>
                      </a:lnTo>
                      <a:lnTo>
                        <a:pt x="437" y="203"/>
                      </a:lnTo>
                      <a:lnTo>
                        <a:pt x="407" y="167"/>
                      </a:lnTo>
                      <a:lnTo>
                        <a:pt x="376" y="133"/>
                      </a:lnTo>
                      <a:lnTo>
                        <a:pt x="341" y="104"/>
                      </a:lnTo>
                      <a:lnTo>
                        <a:pt x="339" y="104"/>
                      </a:lnTo>
                      <a:lnTo>
                        <a:pt x="327" y="100"/>
                      </a:lnTo>
                      <a:lnTo>
                        <a:pt x="318" y="91"/>
                      </a:lnTo>
                      <a:lnTo>
                        <a:pt x="308" y="79"/>
                      </a:lnTo>
                      <a:lnTo>
                        <a:pt x="301" y="70"/>
                      </a:lnTo>
                      <a:lnTo>
                        <a:pt x="276" y="56"/>
                      </a:lnTo>
                      <a:lnTo>
                        <a:pt x="250" y="49"/>
                      </a:lnTo>
                      <a:lnTo>
                        <a:pt x="220" y="48"/>
                      </a:lnTo>
                      <a:close/>
                      <a:moveTo>
                        <a:pt x="220" y="0"/>
                      </a:moveTo>
                      <a:lnTo>
                        <a:pt x="252" y="2"/>
                      </a:lnTo>
                      <a:lnTo>
                        <a:pt x="283" y="7"/>
                      </a:lnTo>
                      <a:lnTo>
                        <a:pt x="311" y="21"/>
                      </a:lnTo>
                      <a:lnTo>
                        <a:pt x="337" y="41"/>
                      </a:lnTo>
                      <a:lnTo>
                        <a:pt x="339" y="44"/>
                      </a:lnTo>
                      <a:lnTo>
                        <a:pt x="360" y="58"/>
                      </a:lnTo>
                      <a:lnTo>
                        <a:pt x="393" y="84"/>
                      </a:lnTo>
                      <a:lnTo>
                        <a:pt x="425" y="116"/>
                      </a:lnTo>
                      <a:lnTo>
                        <a:pt x="454" y="149"/>
                      </a:lnTo>
                      <a:lnTo>
                        <a:pt x="482" y="186"/>
                      </a:lnTo>
                      <a:lnTo>
                        <a:pt x="503" y="224"/>
                      </a:lnTo>
                      <a:lnTo>
                        <a:pt x="521" y="265"/>
                      </a:lnTo>
                      <a:lnTo>
                        <a:pt x="529" y="305"/>
                      </a:lnTo>
                      <a:lnTo>
                        <a:pt x="528" y="345"/>
                      </a:lnTo>
                      <a:lnTo>
                        <a:pt x="517" y="384"/>
                      </a:lnTo>
                      <a:lnTo>
                        <a:pt x="500" y="415"/>
                      </a:lnTo>
                      <a:lnTo>
                        <a:pt x="479" y="438"/>
                      </a:lnTo>
                      <a:lnTo>
                        <a:pt x="456" y="452"/>
                      </a:lnTo>
                      <a:lnTo>
                        <a:pt x="432" y="462"/>
                      </a:lnTo>
                      <a:lnTo>
                        <a:pt x="404" y="466"/>
                      </a:lnTo>
                      <a:lnTo>
                        <a:pt x="376" y="464"/>
                      </a:lnTo>
                      <a:lnTo>
                        <a:pt x="348" y="459"/>
                      </a:lnTo>
                      <a:lnTo>
                        <a:pt x="318" y="450"/>
                      </a:lnTo>
                      <a:lnTo>
                        <a:pt x="262" y="426"/>
                      </a:lnTo>
                      <a:lnTo>
                        <a:pt x="234" y="412"/>
                      </a:lnTo>
                      <a:lnTo>
                        <a:pt x="185" y="384"/>
                      </a:lnTo>
                      <a:lnTo>
                        <a:pt x="157" y="366"/>
                      </a:lnTo>
                      <a:lnTo>
                        <a:pt x="128" y="349"/>
                      </a:lnTo>
                      <a:lnTo>
                        <a:pt x="100" y="329"/>
                      </a:lnTo>
                      <a:lnTo>
                        <a:pt x="72" y="308"/>
                      </a:lnTo>
                      <a:lnTo>
                        <a:pt x="47" y="284"/>
                      </a:lnTo>
                      <a:lnTo>
                        <a:pt x="26" y="259"/>
                      </a:lnTo>
                      <a:lnTo>
                        <a:pt x="11" y="233"/>
                      </a:lnTo>
                      <a:lnTo>
                        <a:pt x="2" y="205"/>
                      </a:lnTo>
                      <a:lnTo>
                        <a:pt x="0" y="175"/>
                      </a:lnTo>
                      <a:lnTo>
                        <a:pt x="7" y="144"/>
                      </a:lnTo>
                      <a:lnTo>
                        <a:pt x="25" y="111"/>
                      </a:lnTo>
                      <a:lnTo>
                        <a:pt x="44" y="86"/>
                      </a:lnTo>
                      <a:lnTo>
                        <a:pt x="68" y="65"/>
                      </a:lnTo>
                      <a:lnTo>
                        <a:pt x="95" y="44"/>
                      </a:lnTo>
                      <a:lnTo>
                        <a:pt x="124" y="28"/>
                      </a:lnTo>
                      <a:lnTo>
                        <a:pt x="156" y="14"/>
                      </a:lnTo>
                      <a:lnTo>
                        <a:pt x="187" y="6"/>
                      </a:lnTo>
                      <a:lnTo>
                        <a:pt x="2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49" name="Freeform 59"/>
                <p:cNvSpPr>
                  <a:spLocks/>
                </p:cNvSpPr>
                <p:nvPr/>
              </p:nvSpPr>
              <p:spPr bwMode="auto">
                <a:xfrm>
                  <a:off x="3826" y="1388"/>
                  <a:ext cx="284" cy="280"/>
                </a:xfrm>
                <a:custGeom>
                  <a:avLst/>
                  <a:gdLst/>
                  <a:ahLst/>
                  <a:cxnLst>
                    <a:cxn ang="0">
                      <a:pos x="244" y="0"/>
                    </a:cxn>
                    <a:cxn ang="0">
                      <a:pos x="255" y="1"/>
                    </a:cxn>
                    <a:cxn ang="0">
                      <a:pos x="263" y="12"/>
                    </a:cxn>
                    <a:cxn ang="0">
                      <a:pos x="281" y="54"/>
                    </a:cxn>
                    <a:cxn ang="0">
                      <a:pos x="284" y="98"/>
                    </a:cxn>
                    <a:cxn ang="0">
                      <a:pos x="279" y="136"/>
                    </a:cxn>
                    <a:cxn ang="0">
                      <a:pos x="265" y="175"/>
                    </a:cxn>
                    <a:cxn ang="0">
                      <a:pos x="244" y="208"/>
                    </a:cxn>
                    <a:cxn ang="0">
                      <a:pos x="214" y="236"/>
                    </a:cxn>
                    <a:cxn ang="0">
                      <a:pos x="181" y="257"/>
                    </a:cxn>
                    <a:cxn ang="0">
                      <a:pos x="143" y="273"/>
                    </a:cxn>
                    <a:cxn ang="0">
                      <a:pos x="101" y="280"/>
                    </a:cxn>
                    <a:cxn ang="0">
                      <a:pos x="59" y="278"/>
                    </a:cxn>
                    <a:cxn ang="0">
                      <a:pos x="15" y="266"/>
                    </a:cxn>
                    <a:cxn ang="0">
                      <a:pos x="5" y="257"/>
                    </a:cxn>
                    <a:cxn ang="0">
                      <a:pos x="0" y="246"/>
                    </a:cxn>
                    <a:cxn ang="0">
                      <a:pos x="1" y="234"/>
                    </a:cxn>
                    <a:cxn ang="0">
                      <a:pos x="7" y="224"/>
                    </a:cxn>
                    <a:cxn ang="0">
                      <a:pos x="15" y="218"/>
                    </a:cxn>
                    <a:cxn ang="0">
                      <a:pos x="28" y="220"/>
                    </a:cxn>
                    <a:cxn ang="0">
                      <a:pos x="62" y="231"/>
                    </a:cxn>
                    <a:cxn ang="0">
                      <a:pos x="99" y="231"/>
                    </a:cxn>
                    <a:cxn ang="0">
                      <a:pos x="132" y="225"/>
                    </a:cxn>
                    <a:cxn ang="0">
                      <a:pos x="165" y="211"/>
                    </a:cxn>
                    <a:cxn ang="0">
                      <a:pos x="193" y="192"/>
                    </a:cxn>
                    <a:cxn ang="0">
                      <a:pos x="216" y="168"/>
                    </a:cxn>
                    <a:cxn ang="0">
                      <a:pos x="232" y="140"/>
                    </a:cxn>
                    <a:cxn ang="0">
                      <a:pos x="239" y="106"/>
                    </a:cxn>
                    <a:cxn ang="0">
                      <a:pos x="237" y="71"/>
                    </a:cxn>
                    <a:cxn ang="0">
                      <a:pos x="223" y="35"/>
                    </a:cxn>
                    <a:cxn ang="0">
                      <a:pos x="220" y="22"/>
                    </a:cxn>
                    <a:cxn ang="0">
                      <a:pos x="225" y="10"/>
                    </a:cxn>
                    <a:cxn ang="0">
                      <a:pos x="234" y="3"/>
                    </a:cxn>
                    <a:cxn ang="0">
                      <a:pos x="244" y="0"/>
                    </a:cxn>
                  </a:cxnLst>
                  <a:rect l="0" t="0" r="r" b="b"/>
                  <a:pathLst>
                    <a:path w="284" h="280">
                      <a:moveTo>
                        <a:pt x="244" y="0"/>
                      </a:moveTo>
                      <a:lnTo>
                        <a:pt x="255" y="1"/>
                      </a:lnTo>
                      <a:lnTo>
                        <a:pt x="263" y="12"/>
                      </a:lnTo>
                      <a:lnTo>
                        <a:pt x="281" y="54"/>
                      </a:lnTo>
                      <a:lnTo>
                        <a:pt x="284" y="98"/>
                      </a:lnTo>
                      <a:lnTo>
                        <a:pt x="279" y="136"/>
                      </a:lnTo>
                      <a:lnTo>
                        <a:pt x="265" y="175"/>
                      </a:lnTo>
                      <a:lnTo>
                        <a:pt x="244" y="208"/>
                      </a:lnTo>
                      <a:lnTo>
                        <a:pt x="214" y="236"/>
                      </a:lnTo>
                      <a:lnTo>
                        <a:pt x="181" y="257"/>
                      </a:lnTo>
                      <a:lnTo>
                        <a:pt x="143" y="273"/>
                      </a:lnTo>
                      <a:lnTo>
                        <a:pt x="101" y="280"/>
                      </a:lnTo>
                      <a:lnTo>
                        <a:pt x="59" y="278"/>
                      </a:lnTo>
                      <a:lnTo>
                        <a:pt x="15" y="266"/>
                      </a:lnTo>
                      <a:lnTo>
                        <a:pt x="5" y="257"/>
                      </a:lnTo>
                      <a:lnTo>
                        <a:pt x="0" y="246"/>
                      </a:lnTo>
                      <a:lnTo>
                        <a:pt x="1" y="234"/>
                      </a:lnTo>
                      <a:lnTo>
                        <a:pt x="7" y="224"/>
                      </a:lnTo>
                      <a:lnTo>
                        <a:pt x="15" y="218"/>
                      </a:lnTo>
                      <a:lnTo>
                        <a:pt x="28" y="220"/>
                      </a:lnTo>
                      <a:lnTo>
                        <a:pt x="62" y="231"/>
                      </a:lnTo>
                      <a:lnTo>
                        <a:pt x="99" y="231"/>
                      </a:lnTo>
                      <a:lnTo>
                        <a:pt x="132" y="225"/>
                      </a:lnTo>
                      <a:lnTo>
                        <a:pt x="165" y="211"/>
                      </a:lnTo>
                      <a:lnTo>
                        <a:pt x="193" y="192"/>
                      </a:lnTo>
                      <a:lnTo>
                        <a:pt x="216" y="168"/>
                      </a:lnTo>
                      <a:lnTo>
                        <a:pt x="232" y="140"/>
                      </a:lnTo>
                      <a:lnTo>
                        <a:pt x="239" y="106"/>
                      </a:lnTo>
                      <a:lnTo>
                        <a:pt x="237" y="71"/>
                      </a:lnTo>
                      <a:lnTo>
                        <a:pt x="223" y="35"/>
                      </a:lnTo>
                      <a:lnTo>
                        <a:pt x="220" y="22"/>
                      </a:lnTo>
                      <a:lnTo>
                        <a:pt x="225" y="10"/>
                      </a:lnTo>
                      <a:lnTo>
                        <a:pt x="234" y="3"/>
                      </a:lnTo>
                      <a:lnTo>
                        <a:pt x="24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50" name="Freeform 60"/>
                <p:cNvSpPr>
                  <a:spLocks noEditPoints="1"/>
                </p:cNvSpPr>
                <p:nvPr/>
              </p:nvSpPr>
              <p:spPr bwMode="auto">
                <a:xfrm>
                  <a:off x="3981" y="2040"/>
                  <a:ext cx="168" cy="186"/>
                </a:xfrm>
                <a:custGeom>
                  <a:avLst/>
                  <a:gdLst/>
                  <a:ahLst/>
                  <a:cxnLst>
                    <a:cxn ang="0">
                      <a:pos x="68" y="21"/>
                    </a:cxn>
                    <a:cxn ang="0">
                      <a:pos x="47" y="25"/>
                    </a:cxn>
                    <a:cxn ang="0">
                      <a:pos x="30" y="27"/>
                    </a:cxn>
                    <a:cxn ang="0">
                      <a:pos x="40" y="88"/>
                    </a:cxn>
                    <a:cxn ang="0">
                      <a:pos x="54" y="86"/>
                    </a:cxn>
                    <a:cxn ang="0">
                      <a:pos x="73" y="81"/>
                    </a:cxn>
                    <a:cxn ang="0">
                      <a:pos x="87" y="72"/>
                    </a:cxn>
                    <a:cxn ang="0">
                      <a:pos x="93" y="65"/>
                    </a:cxn>
                    <a:cxn ang="0">
                      <a:pos x="96" y="51"/>
                    </a:cxn>
                    <a:cxn ang="0">
                      <a:pos x="96" y="44"/>
                    </a:cxn>
                    <a:cxn ang="0">
                      <a:pos x="94" y="37"/>
                    </a:cxn>
                    <a:cxn ang="0">
                      <a:pos x="87" y="27"/>
                    </a:cxn>
                    <a:cxn ang="0">
                      <a:pos x="82" y="25"/>
                    </a:cxn>
                    <a:cxn ang="0">
                      <a:pos x="68" y="21"/>
                    </a:cxn>
                    <a:cxn ang="0">
                      <a:pos x="68" y="0"/>
                    </a:cxn>
                    <a:cxn ang="0">
                      <a:pos x="82" y="0"/>
                    </a:cxn>
                    <a:cxn ang="0">
                      <a:pos x="93" y="2"/>
                    </a:cxn>
                    <a:cxn ang="0">
                      <a:pos x="108" y="7"/>
                    </a:cxn>
                    <a:cxn ang="0">
                      <a:pos x="119" y="18"/>
                    </a:cxn>
                    <a:cxn ang="0">
                      <a:pos x="124" y="34"/>
                    </a:cxn>
                    <a:cxn ang="0">
                      <a:pos x="124" y="51"/>
                    </a:cxn>
                    <a:cxn ang="0">
                      <a:pos x="120" y="67"/>
                    </a:cxn>
                    <a:cxn ang="0">
                      <a:pos x="114" y="76"/>
                    </a:cxn>
                    <a:cxn ang="0">
                      <a:pos x="105" y="84"/>
                    </a:cxn>
                    <a:cxn ang="0">
                      <a:pos x="94" y="93"/>
                    </a:cxn>
                    <a:cxn ang="0">
                      <a:pos x="168" y="163"/>
                    </a:cxn>
                    <a:cxn ang="0">
                      <a:pos x="134" y="168"/>
                    </a:cxn>
                    <a:cxn ang="0">
                      <a:pos x="68" y="105"/>
                    </a:cxn>
                    <a:cxn ang="0">
                      <a:pos x="44" y="109"/>
                    </a:cxn>
                    <a:cxn ang="0">
                      <a:pos x="56" y="180"/>
                    </a:cxn>
                    <a:cxn ang="0">
                      <a:pos x="28" y="186"/>
                    </a:cxn>
                    <a:cxn ang="0">
                      <a:pos x="0" y="11"/>
                    </a:cxn>
                    <a:cxn ang="0">
                      <a:pos x="49" y="4"/>
                    </a:cxn>
                    <a:cxn ang="0">
                      <a:pos x="68" y="0"/>
                    </a:cxn>
                  </a:cxnLst>
                  <a:rect l="0" t="0" r="r" b="b"/>
                  <a:pathLst>
                    <a:path w="168" h="186">
                      <a:moveTo>
                        <a:pt x="68" y="21"/>
                      </a:moveTo>
                      <a:lnTo>
                        <a:pt x="47" y="25"/>
                      </a:lnTo>
                      <a:lnTo>
                        <a:pt x="30" y="27"/>
                      </a:lnTo>
                      <a:lnTo>
                        <a:pt x="40" y="88"/>
                      </a:lnTo>
                      <a:lnTo>
                        <a:pt x="54" y="86"/>
                      </a:lnTo>
                      <a:lnTo>
                        <a:pt x="73" y="81"/>
                      </a:lnTo>
                      <a:lnTo>
                        <a:pt x="87" y="72"/>
                      </a:lnTo>
                      <a:lnTo>
                        <a:pt x="93" y="65"/>
                      </a:lnTo>
                      <a:lnTo>
                        <a:pt x="96" y="51"/>
                      </a:lnTo>
                      <a:lnTo>
                        <a:pt x="96" y="44"/>
                      </a:lnTo>
                      <a:lnTo>
                        <a:pt x="94" y="37"/>
                      </a:lnTo>
                      <a:lnTo>
                        <a:pt x="87" y="27"/>
                      </a:lnTo>
                      <a:lnTo>
                        <a:pt x="82" y="25"/>
                      </a:lnTo>
                      <a:lnTo>
                        <a:pt x="68" y="21"/>
                      </a:lnTo>
                      <a:close/>
                      <a:moveTo>
                        <a:pt x="68" y="0"/>
                      </a:moveTo>
                      <a:lnTo>
                        <a:pt x="82" y="0"/>
                      </a:lnTo>
                      <a:lnTo>
                        <a:pt x="93" y="2"/>
                      </a:lnTo>
                      <a:lnTo>
                        <a:pt x="108" y="7"/>
                      </a:lnTo>
                      <a:lnTo>
                        <a:pt x="119" y="18"/>
                      </a:lnTo>
                      <a:lnTo>
                        <a:pt x="124" y="34"/>
                      </a:lnTo>
                      <a:lnTo>
                        <a:pt x="124" y="51"/>
                      </a:lnTo>
                      <a:lnTo>
                        <a:pt x="120" y="67"/>
                      </a:lnTo>
                      <a:lnTo>
                        <a:pt x="114" y="76"/>
                      </a:lnTo>
                      <a:lnTo>
                        <a:pt x="105" y="84"/>
                      </a:lnTo>
                      <a:lnTo>
                        <a:pt x="94" y="93"/>
                      </a:lnTo>
                      <a:lnTo>
                        <a:pt x="168" y="163"/>
                      </a:lnTo>
                      <a:lnTo>
                        <a:pt x="134" y="168"/>
                      </a:lnTo>
                      <a:lnTo>
                        <a:pt x="68" y="105"/>
                      </a:lnTo>
                      <a:lnTo>
                        <a:pt x="44" y="109"/>
                      </a:lnTo>
                      <a:lnTo>
                        <a:pt x="56" y="180"/>
                      </a:lnTo>
                      <a:lnTo>
                        <a:pt x="28" y="186"/>
                      </a:lnTo>
                      <a:lnTo>
                        <a:pt x="0" y="11"/>
                      </a:lnTo>
                      <a:lnTo>
                        <a:pt x="49" y="4"/>
                      </a:lnTo>
                      <a:lnTo>
                        <a:pt x="6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51" name="Freeform 61"/>
                <p:cNvSpPr>
                  <a:spLocks noEditPoints="1"/>
                </p:cNvSpPr>
                <p:nvPr/>
              </p:nvSpPr>
              <p:spPr bwMode="auto">
                <a:xfrm>
                  <a:off x="4152" y="1970"/>
                  <a:ext cx="103" cy="221"/>
                </a:xfrm>
                <a:custGeom>
                  <a:avLst/>
                  <a:gdLst/>
                  <a:ahLst/>
                  <a:cxnLst>
                    <a:cxn ang="0">
                      <a:pos x="80" y="69"/>
                    </a:cxn>
                    <a:cxn ang="0">
                      <a:pos x="103" y="215"/>
                    </a:cxn>
                    <a:cxn ang="0">
                      <a:pos x="77" y="221"/>
                    </a:cxn>
                    <a:cxn ang="0">
                      <a:pos x="56" y="93"/>
                    </a:cxn>
                    <a:cxn ang="0">
                      <a:pos x="4" y="102"/>
                    </a:cxn>
                    <a:cxn ang="0">
                      <a:pos x="0" y="81"/>
                    </a:cxn>
                    <a:cxn ang="0">
                      <a:pos x="80" y="69"/>
                    </a:cxn>
                    <a:cxn ang="0">
                      <a:pos x="73" y="0"/>
                    </a:cxn>
                    <a:cxn ang="0">
                      <a:pos x="79" y="34"/>
                    </a:cxn>
                    <a:cxn ang="0">
                      <a:pos x="44" y="39"/>
                    </a:cxn>
                    <a:cxn ang="0">
                      <a:pos x="39" y="6"/>
                    </a:cxn>
                    <a:cxn ang="0">
                      <a:pos x="73" y="0"/>
                    </a:cxn>
                  </a:cxnLst>
                  <a:rect l="0" t="0" r="r" b="b"/>
                  <a:pathLst>
                    <a:path w="103" h="221">
                      <a:moveTo>
                        <a:pt x="80" y="69"/>
                      </a:moveTo>
                      <a:lnTo>
                        <a:pt x="103" y="215"/>
                      </a:lnTo>
                      <a:lnTo>
                        <a:pt x="77" y="221"/>
                      </a:lnTo>
                      <a:lnTo>
                        <a:pt x="56" y="93"/>
                      </a:lnTo>
                      <a:lnTo>
                        <a:pt x="4" y="102"/>
                      </a:lnTo>
                      <a:lnTo>
                        <a:pt x="0" y="81"/>
                      </a:lnTo>
                      <a:lnTo>
                        <a:pt x="80" y="69"/>
                      </a:lnTo>
                      <a:close/>
                      <a:moveTo>
                        <a:pt x="73" y="0"/>
                      </a:moveTo>
                      <a:lnTo>
                        <a:pt x="79" y="34"/>
                      </a:lnTo>
                      <a:lnTo>
                        <a:pt x="44" y="39"/>
                      </a:lnTo>
                      <a:lnTo>
                        <a:pt x="39" y="6"/>
                      </a:lnTo>
                      <a:lnTo>
                        <a:pt x="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52" name="Freeform 62"/>
                <p:cNvSpPr>
                  <a:spLocks noEditPoints="1"/>
                </p:cNvSpPr>
                <p:nvPr/>
              </p:nvSpPr>
              <p:spPr bwMode="auto">
                <a:xfrm>
                  <a:off x="4323" y="2004"/>
                  <a:ext cx="142" cy="218"/>
                </a:xfrm>
                <a:custGeom>
                  <a:avLst/>
                  <a:gdLst/>
                  <a:ahLst/>
                  <a:cxnLst>
                    <a:cxn ang="0">
                      <a:pos x="58" y="28"/>
                    </a:cxn>
                    <a:cxn ang="0">
                      <a:pos x="49" y="29"/>
                    </a:cxn>
                    <a:cxn ang="0">
                      <a:pos x="42" y="33"/>
                    </a:cxn>
                    <a:cxn ang="0">
                      <a:pos x="37" y="40"/>
                    </a:cxn>
                    <a:cxn ang="0">
                      <a:pos x="33" y="47"/>
                    </a:cxn>
                    <a:cxn ang="0">
                      <a:pos x="28" y="66"/>
                    </a:cxn>
                    <a:cxn ang="0">
                      <a:pos x="30" y="91"/>
                    </a:cxn>
                    <a:cxn ang="0">
                      <a:pos x="35" y="112"/>
                    </a:cxn>
                    <a:cxn ang="0">
                      <a:pos x="44" y="126"/>
                    </a:cxn>
                    <a:cxn ang="0">
                      <a:pos x="51" y="131"/>
                    </a:cxn>
                    <a:cxn ang="0">
                      <a:pos x="56" y="134"/>
                    </a:cxn>
                    <a:cxn ang="0">
                      <a:pos x="63" y="136"/>
                    </a:cxn>
                    <a:cxn ang="0">
                      <a:pos x="70" y="136"/>
                    </a:cxn>
                    <a:cxn ang="0">
                      <a:pos x="86" y="131"/>
                    </a:cxn>
                    <a:cxn ang="0">
                      <a:pos x="98" y="119"/>
                    </a:cxn>
                    <a:cxn ang="0">
                      <a:pos x="108" y="99"/>
                    </a:cxn>
                    <a:cxn ang="0">
                      <a:pos x="98" y="42"/>
                    </a:cxn>
                    <a:cxn ang="0">
                      <a:pos x="77" y="29"/>
                    </a:cxn>
                    <a:cxn ang="0">
                      <a:pos x="58" y="28"/>
                    </a:cxn>
                    <a:cxn ang="0">
                      <a:pos x="119" y="0"/>
                    </a:cxn>
                    <a:cxn ang="0">
                      <a:pos x="138" y="119"/>
                    </a:cxn>
                    <a:cxn ang="0">
                      <a:pos x="142" y="143"/>
                    </a:cxn>
                    <a:cxn ang="0">
                      <a:pos x="142" y="162"/>
                    </a:cxn>
                    <a:cxn ang="0">
                      <a:pos x="140" y="173"/>
                    </a:cxn>
                    <a:cxn ang="0">
                      <a:pos x="136" y="181"/>
                    </a:cxn>
                    <a:cxn ang="0">
                      <a:pos x="131" y="190"/>
                    </a:cxn>
                    <a:cxn ang="0">
                      <a:pos x="119" y="202"/>
                    </a:cxn>
                    <a:cxn ang="0">
                      <a:pos x="103" y="211"/>
                    </a:cxn>
                    <a:cxn ang="0">
                      <a:pos x="82" y="216"/>
                    </a:cxn>
                    <a:cxn ang="0">
                      <a:pos x="60" y="218"/>
                    </a:cxn>
                    <a:cxn ang="0">
                      <a:pos x="33" y="216"/>
                    </a:cxn>
                    <a:cxn ang="0">
                      <a:pos x="32" y="194"/>
                    </a:cxn>
                    <a:cxn ang="0">
                      <a:pos x="56" y="197"/>
                    </a:cxn>
                    <a:cxn ang="0">
                      <a:pos x="79" y="195"/>
                    </a:cxn>
                    <a:cxn ang="0">
                      <a:pos x="96" y="190"/>
                    </a:cxn>
                    <a:cxn ang="0">
                      <a:pos x="108" y="181"/>
                    </a:cxn>
                    <a:cxn ang="0">
                      <a:pos x="115" y="167"/>
                    </a:cxn>
                    <a:cxn ang="0">
                      <a:pos x="115" y="148"/>
                    </a:cxn>
                    <a:cxn ang="0">
                      <a:pos x="112" y="122"/>
                    </a:cxn>
                    <a:cxn ang="0">
                      <a:pos x="102" y="141"/>
                    </a:cxn>
                    <a:cxn ang="0">
                      <a:pos x="88" y="154"/>
                    </a:cxn>
                    <a:cxn ang="0">
                      <a:pos x="68" y="160"/>
                    </a:cxn>
                    <a:cxn ang="0">
                      <a:pos x="53" y="160"/>
                    </a:cxn>
                    <a:cxn ang="0">
                      <a:pos x="37" y="155"/>
                    </a:cxn>
                    <a:cxn ang="0">
                      <a:pos x="25" y="147"/>
                    </a:cxn>
                    <a:cxn ang="0">
                      <a:pos x="14" y="134"/>
                    </a:cxn>
                    <a:cxn ang="0">
                      <a:pos x="7" y="119"/>
                    </a:cxn>
                    <a:cxn ang="0">
                      <a:pos x="2" y="98"/>
                    </a:cxn>
                    <a:cxn ang="0">
                      <a:pos x="0" y="75"/>
                    </a:cxn>
                    <a:cxn ang="0">
                      <a:pos x="2" y="56"/>
                    </a:cxn>
                    <a:cxn ang="0">
                      <a:pos x="9" y="38"/>
                    </a:cxn>
                    <a:cxn ang="0">
                      <a:pos x="21" y="22"/>
                    </a:cxn>
                    <a:cxn ang="0">
                      <a:pos x="33" y="14"/>
                    </a:cxn>
                    <a:cxn ang="0">
                      <a:pos x="51" y="8"/>
                    </a:cxn>
                    <a:cxn ang="0">
                      <a:pos x="74" y="10"/>
                    </a:cxn>
                    <a:cxn ang="0">
                      <a:pos x="96" y="21"/>
                    </a:cxn>
                    <a:cxn ang="0">
                      <a:pos x="95" y="5"/>
                    </a:cxn>
                    <a:cxn ang="0">
                      <a:pos x="119" y="0"/>
                    </a:cxn>
                  </a:cxnLst>
                  <a:rect l="0" t="0" r="r" b="b"/>
                  <a:pathLst>
                    <a:path w="142" h="218">
                      <a:moveTo>
                        <a:pt x="58" y="28"/>
                      </a:moveTo>
                      <a:lnTo>
                        <a:pt x="49" y="29"/>
                      </a:lnTo>
                      <a:lnTo>
                        <a:pt x="42" y="33"/>
                      </a:lnTo>
                      <a:lnTo>
                        <a:pt x="37" y="40"/>
                      </a:lnTo>
                      <a:lnTo>
                        <a:pt x="33" y="47"/>
                      </a:lnTo>
                      <a:lnTo>
                        <a:pt x="28" y="66"/>
                      </a:lnTo>
                      <a:lnTo>
                        <a:pt x="30" y="91"/>
                      </a:lnTo>
                      <a:lnTo>
                        <a:pt x="35" y="112"/>
                      </a:lnTo>
                      <a:lnTo>
                        <a:pt x="44" y="126"/>
                      </a:lnTo>
                      <a:lnTo>
                        <a:pt x="51" y="131"/>
                      </a:lnTo>
                      <a:lnTo>
                        <a:pt x="56" y="134"/>
                      </a:lnTo>
                      <a:lnTo>
                        <a:pt x="63" y="136"/>
                      </a:lnTo>
                      <a:lnTo>
                        <a:pt x="70" y="136"/>
                      </a:lnTo>
                      <a:lnTo>
                        <a:pt x="86" y="131"/>
                      </a:lnTo>
                      <a:lnTo>
                        <a:pt x="98" y="119"/>
                      </a:lnTo>
                      <a:lnTo>
                        <a:pt x="108" y="99"/>
                      </a:lnTo>
                      <a:lnTo>
                        <a:pt x="98" y="42"/>
                      </a:lnTo>
                      <a:lnTo>
                        <a:pt x="77" y="29"/>
                      </a:lnTo>
                      <a:lnTo>
                        <a:pt x="58" y="28"/>
                      </a:lnTo>
                      <a:close/>
                      <a:moveTo>
                        <a:pt x="119" y="0"/>
                      </a:moveTo>
                      <a:lnTo>
                        <a:pt x="138" y="119"/>
                      </a:lnTo>
                      <a:lnTo>
                        <a:pt x="142" y="143"/>
                      </a:lnTo>
                      <a:lnTo>
                        <a:pt x="142" y="162"/>
                      </a:lnTo>
                      <a:lnTo>
                        <a:pt x="140" y="173"/>
                      </a:lnTo>
                      <a:lnTo>
                        <a:pt x="136" y="181"/>
                      </a:lnTo>
                      <a:lnTo>
                        <a:pt x="131" y="190"/>
                      </a:lnTo>
                      <a:lnTo>
                        <a:pt x="119" y="202"/>
                      </a:lnTo>
                      <a:lnTo>
                        <a:pt x="103" y="211"/>
                      </a:lnTo>
                      <a:lnTo>
                        <a:pt x="82" y="216"/>
                      </a:lnTo>
                      <a:lnTo>
                        <a:pt x="60" y="218"/>
                      </a:lnTo>
                      <a:lnTo>
                        <a:pt x="33" y="216"/>
                      </a:lnTo>
                      <a:lnTo>
                        <a:pt x="32" y="194"/>
                      </a:lnTo>
                      <a:lnTo>
                        <a:pt x="56" y="197"/>
                      </a:lnTo>
                      <a:lnTo>
                        <a:pt x="79" y="195"/>
                      </a:lnTo>
                      <a:lnTo>
                        <a:pt x="96" y="190"/>
                      </a:lnTo>
                      <a:lnTo>
                        <a:pt x="108" y="181"/>
                      </a:lnTo>
                      <a:lnTo>
                        <a:pt x="115" y="167"/>
                      </a:lnTo>
                      <a:lnTo>
                        <a:pt x="115" y="148"/>
                      </a:lnTo>
                      <a:lnTo>
                        <a:pt x="112" y="122"/>
                      </a:lnTo>
                      <a:lnTo>
                        <a:pt x="102" y="141"/>
                      </a:lnTo>
                      <a:lnTo>
                        <a:pt x="88" y="154"/>
                      </a:lnTo>
                      <a:lnTo>
                        <a:pt x="68" y="160"/>
                      </a:lnTo>
                      <a:lnTo>
                        <a:pt x="53" y="160"/>
                      </a:lnTo>
                      <a:lnTo>
                        <a:pt x="37" y="155"/>
                      </a:lnTo>
                      <a:lnTo>
                        <a:pt x="25" y="147"/>
                      </a:lnTo>
                      <a:lnTo>
                        <a:pt x="14" y="134"/>
                      </a:lnTo>
                      <a:lnTo>
                        <a:pt x="7" y="119"/>
                      </a:lnTo>
                      <a:lnTo>
                        <a:pt x="2" y="98"/>
                      </a:lnTo>
                      <a:lnTo>
                        <a:pt x="0" y="75"/>
                      </a:lnTo>
                      <a:lnTo>
                        <a:pt x="2" y="56"/>
                      </a:lnTo>
                      <a:lnTo>
                        <a:pt x="9" y="38"/>
                      </a:lnTo>
                      <a:lnTo>
                        <a:pt x="21" y="22"/>
                      </a:lnTo>
                      <a:lnTo>
                        <a:pt x="33" y="14"/>
                      </a:lnTo>
                      <a:lnTo>
                        <a:pt x="51" y="8"/>
                      </a:lnTo>
                      <a:lnTo>
                        <a:pt x="74" y="10"/>
                      </a:lnTo>
                      <a:lnTo>
                        <a:pt x="96" y="21"/>
                      </a:lnTo>
                      <a:lnTo>
                        <a:pt x="95" y="5"/>
                      </a:lnTo>
                      <a:lnTo>
                        <a:pt x="1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53" name="Freeform 63"/>
                <p:cNvSpPr>
                  <a:spLocks/>
                </p:cNvSpPr>
                <p:nvPr/>
              </p:nvSpPr>
              <p:spPr bwMode="auto">
                <a:xfrm>
                  <a:off x="4477" y="1925"/>
                  <a:ext cx="154" cy="220"/>
                </a:xfrm>
                <a:custGeom>
                  <a:avLst/>
                  <a:gdLst/>
                  <a:ahLst/>
                  <a:cxnLst>
                    <a:cxn ang="0">
                      <a:pos x="28" y="0"/>
                    </a:cxn>
                    <a:cxn ang="0">
                      <a:pos x="42" y="96"/>
                    </a:cxn>
                    <a:cxn ang="0">
                      <a:pos x="54" y="75"/>
                    </a:cxn>
                    <a:cxn ang="0">
                      <a:pos x="68" y="63"/>
                    </a:cxn>
                    <a:cxn ang="0">
                      <a:pos x="87" y="56"/>
                    </a:cxn>
                    <a:cxn ang="0">
                      <a:pos x="106" y="56"/>
                    </a:cxn>
                    <a:cxn ang="0">
                      <a:pos x="120" y="65"/>
                    </a:cxn>
                    <a:cxn ang="0">
                      <a:pos x="131" y="79"/>
                    </a:cxn>
                    <a:cxn ang="0">
                      <a:pos x="138" y="100"/>
                    </a:cxn>
                    <a:cxn ang="0">
                      <a:pos x="154" y="201"/>
                    </a:cxn>
                    <a:cxn ang="0">
                      <a:pos x="127" y="205"/>
                    </a:cxn>
                    <a:cxn ang="0">
                      <a:pos x="112" y="110"/>
                    </a:cxn>
                    <a:cxn ang="0">
                      <a:pos x="110" y="101"/>
                    </a:cxn>
                    <a:cxn ang="0">
                      <a:pos x="106" y="93"/>
                    </a:cxn>
                    <a:cxn ang="0">
                      <a:pos x="103" y="87"/>
                    </a:cxn>
                    <a:cxn ang="0">
                      <a:pos x="98" y="84"/>
                    </a:cxn>
                    <a:cxn ang="0">
                      <a:pos x="91" y="82"/>
                    </a:cxn>
                    <a:cxn ang="0">
                      <a:pos x="84" y="82"/>
                    </a:cxn>
                    <a:cxn ang="0">
                      <a:pos x="70" y="89"/>
                    </a:cxn>
                    <a:cxn ang="0">
                      <a:pos x="58" y="100"/>
                    </a:cxn>
                    <a:cxn ang="0">
                      <a:pos x="45" y="119"/>
                    </a:cxn>
                    <a:cxn ang="0">
                      <a:pos x="61" y="215"/>
                    </a:cxn>
                    <a:cxn ang="0">
                      <a:pos x="35" y="220"/>
                    </a:cxn>
                    <a:cxn ang="0">
                      <a:pos x="0" y="5"/>
                    </a:cxn>
                    <a:cxn ang="0">
                      <a:pos x="28" y="0"/>
                    </a:cxn>
                  </a:cxnLst>
                  <a:rect l="0" t="0" r="r" b="b"/>
                  <a:pathLst>
                    <a:path w="154" h="220">
                      <a:moveTo>
                        <a:pt x="28" y="0"/>
                      </a:moveTo>
                      <a:lnTo>
                        <a:pt x="42" y="96"/>
                      </a:lnTo>
                      <a:lnTo>
                        <a:pt x="54" y="75"/>
                      </a:lnTo>
                      <a:lnTo>
                        <a:pt x="68" y="63"/>
                      </a:lnTo>
                      <a:lnTo>
                        <a:pt x="87" y="56"/>
                      </a:lnTo>
                      <a:lnTo>
                        <a:pt x="106" y="56"/>
                      </a:lnTo>
                      <a:lnTo>
                        <a:pt x="120" y="65"/>
                      </a:lnTo>
                      <a:lnTo>
                        <a:pt x="131" y="79"/>
                      </a:lnTo>
                      <a:lnTo>
                        <a:pt x="138" y="100"/>
                      </a:lnTo>
                      <a:lnTo>
                        <a:pt x="154" y="201"/>
                      </a:lnTo>
                      <a:lnTo>
                        <a:pt x="127" y="205"/>
                      </a:lnTo>
                      <a:lnTo>
                        <a:pt x="112" y="110"/>
                      </a:lnTo>
                      <a:lnTo>
                        <a:pt x="110" y="101"/>
                      </a:lnTo>
                      <a:lnTo>
                        <a:pt x="106" y="93"/>
                      </a:lnTo>
                      <a:lnTo>
                        <a:pt x="103" y="87"/>
                      </a:lnTo>
                      <a:lnTo>
                        <a:pt x="98" y="84"/>
                      </a:lnTo>
                      <a:lnTo>
                        <a:pt x="91" y="82"/>
                      </a:lnTo>
                      <a:lnTo>
                        <a:pt x="84" y="82"/>
                      </a:lnTo>
                      <a:lnTo>
                        <a:pt x="70" y="89"/>
                      </a:lnTo>
                      <a:lnTo>
                        <a:pt x="58" y="100"/>
                      </a:lnTo>
                      <a:lnTo>
                        <a:pt x="45" y="119"/>
                      </a:lnTo>
                      <a:lnTo>
                        <a:pt x="61" y="215"/>
                      </a:lnTo>
                      <a:lnTo>
                        <a:pt x="35" y="220"/>
                      </a:lnTo>
                      <a:lnTo>
                        <a:pt x="0" y="5"/>
                      </a:lnTo>
                      <a:lnTo>
                        <a:pt x="2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54" name="Freeform 64"/>
                <p:cNvSpPr>
                  <a:spLocks/>
                </p:cNvSpPr>
                <p:nvPr/>
              </p:nvSpPr>
              <p:spPr bwMode="auto">
                <a:xfrm>
                  <a:off x="4650" y="1932"/>
                  <a:ext cx="153" cy="177"/>
                </a:xfrm>
                <a:custGeom>
                  <a:avLst/>
                  <a:gdLst/>
                  <a:ahLst/>
                  <a:cxnLst>
                    <a:cxn ang="0">
                      <a:pos x="57" y="0"/>
                    </a:cxn>
                    <a:cxn ang="0">
                      <a:pos x="63" y="33"/>
                    </a:cxn>
                    <a:cxn ang="0">
                      <a:pos x="127" y="23"/>
                    </a:cxn>
                    <a:cxn ang="0">
                      <a:pos x="131" y="42"/>
                    </a:cxn>
                    <a:cxn ang="0">
                      <a:pos x="66" y="52"/>
                    </a:cxn>
                    <a:cxn ang="0">
                      <a:pos x="78" y="128"/>
                    </a:cxn>
                    <a:cxn ang="0">
                      <a:pos x="80" y="136"/>
                    </a:cxn>
                    <a:cxn ang="0">
                      <a:pos x="80" y="142"/>
                    </a:cxn>
                    <a:cxn ang="0">
                      <a:pos x="84" y="149"/>
                    </a:cxn>
                    <a:cxn ang="0">
                      <a:pos x="91" y="152"/>
                    </a:cxn>
                    <a:cxn ang="0">
                      <a:pos x="103" y="156"/>
                    </a:cxn>
                    <a:cxn ang="0">
                      <a:pos x="118" y="154"/>
                    </a:cxn>
                    <a:cxn ang="0">
                      <a:pos x="134" y="150"/>
                    </a:cxn>
                    <a:cxn ang="0">
                      <a:pos x="150" y="145"/>
                    </a:cxn>
                    <a:cxn ang="0">
                      <a:pos x="153" y="166"/>
                    </a:cxn>
                    <a:cxn ang="0">
                      <a:pos x="115" y="175"/>
                    </a:cxn>
                    <a:cxn ang="0">
                      <a:pos x="96" y="177"/>
                    </a:cxn>
                    <a:cxn ang="0">
                      <a:pos x="80" y="177"/>
                    </a:cxn>
                    <a:cxn ang="0">
                      <a:pos x="70" y="171"/>
                    </a:cxn>
                    <a:cxn ang="0">
                      <a:pos x="61" y="161"/>
                    </a:cxn>
                    <a:cxn ang="0">
                      <a:pos x="56" y="147"/>
                    </a:cxn>
                    <a:cxn ang="0">
                      <a:pos x="50" y="128"/>
                    </a:cxn>
                    <a:cxn ang="0">
                      <a:pos x="40" y="58"/>
                    </a:cxn>
                    <a:cxn ang="0">
                      <a:pos x="3" y="63"/>
                    </a:cxn>
                    <a:cxn ang="0">
                      <a:pos x="0" y="42"/>
                    </a:cxn>
                    <a:cxn ang="0">
                      <a:pos x="36" y="37"/>
                    </a:cxn>
                    <a:cxn ang="0">
                      <a:pos x="31" y="5"/>
                    </a:cxn>
                    <a:cxn ang="0">
                      <a:pos x="57" y="0"/>
                    </a:cxn>
                  </a:cxnLst>
                  <a:rect l="0" t="0" r="r" b="b"/>
                  <a:pathLst>
                    <a:path w="153" h="177">
                      <a:moveTo>
                        <a:pt x="57" y="0"/>
                      </a:moveTo>
                      <a:lnTo>
                        <a:pt x="63" y="33"/>
                      </a:lnTo>
                      <a:lnTo>
                        <a:pt x="127" y="23"/>
                      </a:lnTo>
                      <a:lnTo>
                        <a:pt x="131" y="42"/>
                      </a:lnTo>
                      <a:lnTo>
                        <a:pt x="66" y="52"/>
                      </a:lnTo>
                      <a:lnTo>
                        <a:pt x="78" y="128"/>
                      </a:lnTo>
                      <a:lnTo>
                        <a:pt x="80" y="136"/>
                      </a:lnTo>
                      <a:lnTo>
                        <a:pt x="80" y="142"/>
                      </a:lnTo>
                      <a:lnTo>
                        <a:pt x="84" y="149"/>
                      </a:lnTo>
                      <a:lnTo>
                        <a:pt x="91" y="152"/>
                      </a:lnTo>
                      <a:lnTo>
                        <a:pt x="103" y="156"/>
                      </a:lnTo>
                      <a:lnTo>
                        <a:pt x="118" y="154"/>
                      </a:lnTo>
                      <a:lnTo>
                        <a:pt x="134" y="150"/>
                      </a:lnTo>
                      <a:lnTo>
                        <a:pt x="150" y="145"/>
                      </a:lnTo>
                      <a:lnTo>
                        <a:pt x="153" y="166"/>
                      </a:lnTo>
                      <a:lnTo>
                        <a:pt x="115" y="175"/>
                      </a:lnTo>
                      <a:lnTo>
                        <a:pt x="96" y="177"/>
                      </a:lnTo>
                      <a:lnTo>
                        <a:pt x="80" y="177"/>
                      </a:lnTo>
                      <a:lnTo>
                        <a:pt x="70" y="171"/>
                      </a:lnTo>
                      <a:lnTo>
                        <a:pt x="61" y="161"/>
                      </a:lnTo>
                      <a:lnTo>
                        <a:pt x="56" y="147"/>
                      </a:lnTo>
                      <a:lnTo>
                        <a:pt x="50" y="128"/>
                      </a:lnTo>
                      <a:lnTo>
                        <a:pt x="40" y="58"/>
                      </a:lnTo>
                      <a:lnTo>
                        <a:pt x="3" y="63"/>
                      </a:lnTo>
                      <a:lnTo>
                        <a:pt x="0" y="42"/>
                      </a:lnTo>
                      <a:lnTo>
                        <a:pt x="36" y="37"/>
                      </a:lnTo>
                      <a:lnTo>
                        <a:pt x="31" y="5"/>
                      </a:lnTo>
                      <a:lnTo>
                        <a:pt x="5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55" name="Freeform 65"/>
                <p:cNvSpPr>
                  <a:spLocks/>
                </p:cNvSpPr>
                <p:nvPr/>
              </p:nvSpPr>
              <p:spPr bwMode="auto">
                <a:xfrm>
                  <a:off x="2740" y="1988"/>
                  <a:ext cx="1026" cy="857"/>
                </a:xfrm>
                <a:custGeom>
                  <a:avLst/>
                  <a:gdLst/>
                  <a:ahLst/>
                  <a:cxnLst>
                    <a:cxn ang="0">
                      <a:pos x="834" y="0"/>
                    </a:cxn>
                    <a:cxn ang="0">
                      <a:pos x="880" y="0"/>
                    </a:cxn>
                    <a:cxn ang="0">
                      <a:pos x="913" y="84"/>
                    </a:cxn>
                    <a:cxn ang="0">
                      <a:pos x="941" y="175"/>
                    </a:cxn>
                    <a:cxn ang="0">
                      <a:pos x="965" y="269"/>
                    </a:cxn>
                    <a:cxn ang="0">
                      <a:pos x="984" y="365"/>
                    </a:cxn>
                    <a:cxn ang="0">
                      <a:pos x="1002" y="463"/>
                    </a:cxn>
                    <a:cxn ang="0">
                      <a:pos x="1014" y="561"/>
                    </a:cxn>
                    <a:cxn ang="0">
                      <a:pos x="1021" y="656"/>
                    </a:cxn>
                    <a:cxn ang="0">
                      <a:pos x="1026" y="745"/>
                    </a:cxn>
                    <a:cxn ang="0">
                      <a:pos x="925" y="766"/>
                    </a:cxn>
                    <a:cxn ang="0">
                      <a:pos x="820" y="780"/>
                    </a:cxn>
                    <a:cxn ang="0">
                      <a:pos x="712" y="791"/>
                    </a:cxn>
                    <a:cxn ang="0">
                      <a:pos x="495" y="808"/>
                    </a:cxn>
                    <a:cxn ang="0">
                      <a:pos x="387" y="820"/>
                    </a:cxn>
                    <a:cxn ang="0">
                      <a:pos x="281" y="836"/>
                    </a:cxn>
                    <a:cxn ang="0">
                      <a:pos x="176" y="857"/>
                    </a:cxn>
                    <a:cxn ang="0">
                      <a:pos x="167" y="787"/>
                    </a:cxn>
                    <a:cxn ang="0">
                      <a:pos x="153" y="644"/>
                    </a:cxn>
                    <a:cxn ang="0">
                      <a:pos x="143" y="572"/>
                    </a:cxn>
                    <a:cxn ang="0">
                      <a:pos x="124" y="500"/>
                    </a:cxn>
                    <a:cxn ang="0">
                      <a:pos x="110" y="462"/>
                    </a:cxn>
                    <a:cxn ang="0">
                      <a:pos x="92" y="423"/>
                    </a:cxn>
                    <a:cxn ang="0">
                      <a:pos x="73" y="383"/>
                    </a:cxn>
                    <a:cxn ang="0">
                      <a:pos x="59" y="344"/>
                    </a:cxn>
                    <a:cxn ang="0">
                      <a:pos x="59" y="343"/>
                    </a:cxn>
                    <a:cxn ang="0">
                      <a:pos x="52" y="336"/>
                    </a:cxn>
                    <a:cxn ang="0">
                      <a:pos x="33" y="309"/>
                    </a:cxn>
                    <a:cxn ang="0">
                      <a:pos x="17" y="283"/>
                    </a:cxn>
                    <a:cxn ang="0">
                      <a:pos x="0" y="259"/>
                    </a:cxn>
                    <a:cxn ang="0">
                      <a:pos x="35" y="224"/>
                    </a:cxn>
                    <a:cxn ang="0">
                      <a:pos x="78" y="192"/>
                    </a:cxn>
                    <a:cxn ang="0">
                      <a:pos x="129" y="163"/>
                    </a:cxn>
                    <a:cxn ang="0">
                      <a:pos x="186" y="136"/>
                    </a:cxn>
                    <a:cxn ang="0">
                      <a:pos x="248" y="112"/>
                    </a:cxn>
                    <a:cxn ang="0">
                      <a:pos x="314" y="89"/>
                    </a:cxn>
                    <a:cxn ang="0">
                      <a:pos x="384" y="70"/>
                    </a:cxn>
                    <a:cxn ang="0">
                      <a:pos x="454" y="52"/>
                    </a:cxn>
                    <a:cxn ang="0">
                      <a:pos x="523" y="38"/>
                    </a:cxn>
                    <a:cxn ang="0">
                      <a:pos x="593" y="26"/>
                    </a:cxn>
                    <a:cxn ang="0">
                      <a:pos x="660" y="16"/>
                    </a:cxn>
                    <a:cxn ang="0">
                      <a:pos x="722" y="9"/>
                    </a:cxn>
                    <a:cxn ang="0">
                      <a:pos x="782" y="3"/>
                    </a:cxn>
                    <a:cxn ang="0">
                      <a:pos x="834" y="0"/>
                    </a:cxn>
                  </a:cxnLst>
                  <a:rect l="0" t="0" r="r" b="b"/>
                  <a:pathLst>
                    <a:path w="1026" h="857">
                      <a:moveTo>
                        <a:pt x="834" y="0"/>
                      </a:moveTo>
                      <a:lnTo>
                        <a:pt x="880" y="0"/>
                      </a:lnTo>
                      <a:lnTo>
                        <a:pt x="913" y="84"/>
                      </a:lnTo>
                      <a:lnTo>
                        <a:pt x="941" y="175"/>
                      </a:lnTo>
                      <a:lnTo>
                        <a:pt x="965" y="269"/>
                      </a:lnTo>
                      <a:lnTo>
                        <a:pt x="984" y="365"/>
                      </a:lnTo>
                      <a:lnTo>
                        <a:pt x="1002" y="463"/>
                      </a:lnTo>
                      <a:lnTo>
                        <a:pt x="1014" y="561"/>
                      </a:lnTo>
                      <a:lnTo>
                        <a:pt x="1021" y="656"/>
                      </a:lnTo>
                      <a:lnTo>
                        <a:pt x="1026" y="745"/>
                      </a:lnTo>
                      <a:lnTo>
                        <a:pt x="925" y="766"/>
                      </a:lnTo>
                      <a:lnTo>
                        <a:pt x="820" y="780"/>
                      </a:lnTo>
                      <a:lnTo>
                        <a:pt x="712" y="791"/>
                      </a:lnTo>
                      <a:lnTo>
                        <a:pt x="495" y="808"/>
                      </a:lnTo>
                      <a:lnTo>
                        <a:pt x="387" y="820"/>
                      </a:lnTo>
                      <a:lnTo>
                        <a:pt x="281" y="836"/>
                      </a:lnTo>
                      <a:lnTo>
                        <a:pt x="176" y="857"/>
                      </a:lnTo>
                      <a:lnTo>
                        <a:pt x="167" y="787"/>
                      </a:lnTo>
                      <a:lnTo>
                        <a:pt x="153" y="644"/>
                      </a:lnTo>
                      <a:lnTo>
                        <a:pt x="143" y="572"/>
                      </a:lnTo>
                      <a:lnTo>
                        <a:pt x="124" y="500"/>
                      </a:lnTo>
                      <a:lnTo>
                        <a:pt x="110" y="462"/>
                      </a:lnTo>
                      <a:lnTo>
                        <a:pt x="92" y="423"/>
                      </a:lnTo>
                      <a:lnTo>
                        <a:pt x="73" y="383"/>
                      </a:lnTo>
                      <a:lnTo>
                        <a:pt x="59" y="344"/>
                      </a:lnTo>
                      <a:lnTo>
                        <a:pt x="59" y="343"/>
                      </a:lnTo>
                      <a:lnTo>
                        <a:pt x="52" y="336"/>
                      </a:lnTo>
                      <a:lnTo>
                        <a:pt x="33" y="309"/>
                      </a:lnTo>
                      <a:lnTo>
                        <a:pt x="17" y="283"/>
                      </a:lnTo>
                      <a:lnTo>
                        <a:pt x="0" y="259"/>
                      </a:lnTo>
                      <a:lnTo>
                        <a:pt x="35" y="224"/>
                      </a:lnTo>
                      <a:lnTo>
                        <a:pt x="78" y="192"/>
                      </a:lnTo>
                      <a:lnTo>
                        <a:pt x="129" y="163"/>
                      </a:lnTo>
                      <a:lnTo>
                        <a:pt x="186" y="136"/>
                      </a:lnTo>
                      <a:lnTo>
                        <a:pt x="248" y="112"/>
                      </a:lnTo>
                      <a:lnTo>
                        <a:pt x="314" y="89"/>
                      </a:lnTo>
                      <a:lnTo>
                        <a:pt x="384" y="70"/>
                      </a:lnTo>
                      <a:lnTo>
                        <a:pt x="454" y="52"/>
                      </a:lnTo>
                      <a:lnTo>
                        <a:pt x="523" y="38"/>
                      </a:lnTo>
                      <a:lnTo>
                        <a:pt x="593" y="26"/>
                      </a:lnTo>
                      <a:lnTo>
                        <a:pt x="660" y="16"/>
                      </a:lnTo>
                      <a:lnTo>
                        <a:pt x="722" y="9"/>
                      </a:lnTo>
                      <a:lnTo>
                        <a:pt x="782" y="3"/>
                      </a:lnTo>
                      <a:lnTo>
                        <a:pt x="834"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56" name="Freeform 66"/>
                <p:cNvSpPr>
                  <a:spLocks noEditPoints="1"/>
                </p:cNvSpPr>
                <p:nvPr/>
              </p:nvSpPr>
              <p:spPr bwMode="auto">
                <a:xfrm>
                  <a:off x="2715" y="1965"/>
                  <a:ext cx="1076" cy="903"/>
                </a:xfrm>
                <a:custGeom>
                  <a:avLst/>
                  <a:gdLst/>
                  <a:ahLst/>
                  <a:cxnLst>
                    <a:cxn ang="0">
                      <a:pos x="791" y="49"/>
                    </a:cxn>
                    <a:cxn ang="0">
                      <a:pos x="566" y="81"/>
                    </a:cxn>
                    <a:cxn ang="0">
                      <a:pos x="400" y="119"/>
                    </a:cxn>
                    <a:cxn ang="0">
                      <a:pos x="288" y="151"/>
                    </a:cxn>
                    <a:cxn ang="0">
                      <a:pos x="178" y="196"/>
                    </a:cxn>
                    <a:cxn ang="0">
                      <a:pos x="81" y="257"/>
                    </a:cxn>
                    <a:cxn ang="0">
                      <a:pos x="61" y="294"/>
                    </a:cxn>
                    <a:cxn ang="0">
                      <a:pos x="77" y="306"/>
                    </a:cxn>
                    <a:cxn ang="0">
                      <a:pos x="94" y="313"/>
                    </a:cxn>
                    <a:cxn ang="0">
                      <a:pos x="107" y="355"/>
                    </a:cxn>
                    <a:cxn ang="0">
                      <a:pos x="122" y="376"/>
                    </a:cxn>
                    <a:cxn ang="0">
                      <a:pos x="119" y="392"/>
                    </a:cxn>
                    <a:cxn ang="0">
                      <a:pos x="149" y="457"/>
                    </a:cxn>
                    <a:cxn ang="0">
                      <a:pos x="189" y="583"/>
                    </a:cxn>
                    <a:cxn ang="0">
                      <a:pos x="215" y="801"/>
                    </a:cxn>
                    <a:cxn ang="0">
                      <a:pos x="314" y="833"/>
                    </a:cxn>
                    <a:cxn ang="0">
                      <a:pos x="803" y="786"/>
                    </a:cxn>
                    <a:cxn ang="0">
                      <a:pos x="1027" y="749"/>
                    </a:cxn>
                    <a:cxn ang="0">
                      <a:pos x="1013" y="555"/>
                    </a:cxn>
                    <a:cxn ang="0">
                      <a:pos x="978" y="343"/>
                    </a:cxn>
                    <a:cxn ang="0">
                      <a:pos x="922" y="135"/>
                    </a:cxn>
                    <a:cxn ang="0">
                      <a:pos x="905" y="0"/>
                    </a:cxn>
                    <a:cxn ang="0">
                      <a:pos x="915" y="2"/>
                    </a:cxn>
                    <a:cxn ang="0">
                      <a:pos x="924" y="11"/>
                    </a:cxn>
                    <a:cxn ang="0">
                      <a:pos x="997" y="220"/>
                    </a:cxn>
                    <a:cxn ang="0">
                      <a:pos x="1044" y="437"/>
                    </a:cxn>
                    <a:cxn ang="0">
                      <a:pos x="1069" y="658"/>
                    </a:cxn>
                    <a:cxn ang="0">
                      <a:pos x="1074" y="775"/>
                    </a:cxn>
                    <a:cxn ang="0">
                      <a:pos x="1065" y="787"/>
                    </a:cxn>
                    <a:cxn ang="0">
                      <a:pos x="938" y="815"/>
                    </a:cxn>
                    <a:cxn ang="0">
                      <a:pos x="449" y="863"/>
                    </a:cxn>
                    <a:cxn ang="0">
                      <a:pos x="206" y="903"/>
                    </a:cxn>
                    <a:cxn ang="0">
                      <a:pos x="183" y="898"/>
                    </a:cxn>
                    <a:cxn ang="0">
                      <a:pos x="169" y="814"/>
                    </a:cxn>
                    <a:cxn ang="0">
                      <a:pos x="143" y="595"/>
                    </a:cxn>
                    <a:cxn ang="0">
                      <a:pos x="114" y="497"/>
                    </a:cxn>
                    <a:cxn ang="0">
                      <a:pos x="77" y="415"/>
                    </a:cxn>
                    <a:cxn ang="0">
                      <a:pos x="60" y="374"/>
                    </a:cxn>
                    <a:cxn ang="0">
                      <a:pos x="23" y="320"/>
                    </a:cxn>
                    <a:cxn ang="0">
                      <a:pos x="0" y="283"/>
                    </a:cxn>
                    <a:cxn ang="0">
                      <a:pos x="7" y="264"/>
                    </a:cxn>
                    <a:cxn ang="0">
                      <a:pos x="96" y="189"/>
                    </a:cxn>
                    <a:cxn ang="0">
                      <a:pos x="203" y="133"/>
                    </a:cxn>
                    <a:cxn ang="0">
                      <a:pos x="318" y="93"/>
                    </a:cxn>
                    <a:cxn ang="0">
                      <a:pos x="430" y="63"/>
                    </a:cxn>
                    <a:cxn ang="0">
                      <a:pos x="665" y="18"/>
                    </a:cxn>
                    <a:cxn ang="0">
                      <a:pos x="905" y="0"/>
                    </a:cxn>
                  </a:cxnLst>
                  <a:rect l="0" t="0" r="r" b="b"/>
                  <a:pathLst>
                    <a:path w="1076" h="903">
                      <a:moveTo>
                        <a:pt x="887" y="46"/>
                      </a:moveTo>
                      <a:lnTo>
                        <a:pt x="791" y="49"/>
                      </a:lnTo>
                      <a:lnTo>
                        <a:pt x="678" y="61"/>
                      </a:lnTo>
                      <a:lnTo>
                        <a:pt x="566" y="81"/>
                      </a:lnTo>
                      <a:lnTo>
                        <a:pt x="454" y="105"/>
                      </a:lnTo>
                      <a:lnTo>
                        <a:pt x="400" y="119"/>
                      </a:lnTo>
                      <a:lnTo>
                        <a:pt x="344" y="133"/>
                      </a:lnTo>
                      <a:lnTo>
                        <a:pt x="288" y="151"/>
                      </a:lnTo>
                      <a:lnTo>
                        <a:pt x="232" y="172"/>
                      </a:lnTo>
                      <a:lnTo>
                        <a:pt x="178" y="196"/>
                      </a:lnTo>
                      <a:lnTo>
                        <a:pt x="128" y="224"/>
                      </a:lnTo>
                      <a:lnTo>
                        <a:pt x="81" y="257"/>
                      </a:lnTo>
                      <a:lnTo>
                        <a:pt x="54" y="283"/>
                      </a:lnTo>
                      <a:lnTo>
                        <a:pt x="61" y="294"/>
                      </a:lnTo>
                      <a:lnTo>
                        <a:pt x="70" y="308"/>
                      </a:lnTo>
                      <a:lnTo>
                        <a:pt x="77" y="306"/>
                      </a:lnTo>
                      <a:lnTo>
                        <a:pt x="87" y="308"/>
                      </a:lnTo>
                      <a:lnTo>
                        <a:pt x="94" y="313"/>
                      </a:lnTo>
                      <a:lnTo>
                        <a:pt x="98" y="324"/>
                      </a:lnTo>
                      <a:lnTo>
                        <a:pt x="107" y="355"/>
                      </a:lnTo>
                      <a:lnTo>
                        <a:pt x="115" y="366"/>
                      </a:lnTo>
                      <a:lnTo>
                        <a:pt x="122" y="376"/>
                      </a:lnTo>
                      <a:lnTo>
                        <a:pt x="121" y="388"/>
                      </a:lnTo>
                      <a:lnTo>
                        <a:pt x="119" y="392"/>
                      </a:lnTo>
                      <a:lnTo>
                        <a:pt x="133" y="423"/>
                      </a:lnTo>
                      <a:lnTo>
                        <a:pt x="149" y="457"/>
                      </a:lnTo>
                      <a:lnTo>
                        <a:pt x="171" y="518"/>
                      </a:lnTo>
                      <a:lnTo>
                        <a:pt x="189" y="583"/>
                      </a:lnTo>
                      <a:lnTo>
                        <a:pt x="201" y="654"/>
                      </a:lnTo>
                      <a:lnTo>
                        <a:pt x="215" y="801"/>
                      </a:lnTo>
                      <a:lnTo>
                        <a:pt x="220" y="852"/>
                      </a:lnTo>
                      <a:lnTo>
                        <a:pt x="314" y="833"/>
                      </a:lnTo>
                      <a:lnTo>
                        <a:pt x="437" y="817"/>
                      </a:lnTo>
                      <a:lnTo>
                        <a:pt x="803" y="786"/>
                      </a:lnTo>
                      <a:lnTo>
                        <a:pt x="926" y="770"/>
                      </a:lnTo>
                      <a:lnTo>
                        <a:pt x="1027" y="749"/>
                      </a:lnTo>
                      <a:lnTo>
                        <a:pt x="1022" y="661"/>
                      </a:lnTo>
                      <a:lnTo>
                        <a:pt x="1013" y="555"/>
                      </a:lnTo>
                      <a:lnTo>
                        <a:pt x="997" y="448"/>
                      </a:lnTo>
                      <a:lnTo>
                        <a:pt x="978" y="343"/>
                      </a:lnTo>
                      <a:lnTo>
                        <a:pt x="953" y="238"/>
                      </a:lnTo>
                      <a:lnTo>
                        <a:pt x="922" y="135"/>
                      </a:lnTo>
                      <a:lnTo>
                        <a:pt x="887" y="46"/>
                      </a:lnTo>
                      <a:close/>
                      <a:moveTo>
                        <a:pt x="905" y="0"/>
                      </a:moveTo>
                      <a:lnTo>
                        <a:pt x="910" y="0"/>
                      </a:lnTo>
                      <a:lnTo>
                        <a:pt x="915" y="2"/>
                      </a:lnTo>
                      <a:lnTo>
                        <a:pt x="920" y="5"/>
                      </a:lnTo>
                      <a:lnTo>
                        <a:pt x="924" y="11"/>
                      </a:lnTo>
                      <a:lnTo>
                        <a:pt x="964" y="114"/>
                      </a:lnTo>
                      <a:lnTo>
                        <a:pt x="997" y="220"/>
                      </a:lnTo>
                      <a:lnTo>
                        <a:pt x="1023" y="329"/>
                      </a:lnTo>
                      <a:lnTo>
                        <a:pt x="1044" y="437"/>
                      </a:lnTo>
                      <a:lnTo>
                        <a:pt x="1058" y="548"/>
                      </a:lnTo>
                      <a:lnTo>
                        <a:pt x="1069" y="658"/>
                      </a:lnTo>
                      <a:lnTo>
                        <a:pt x="1076" y="768"/>
                      </a:lnTo>
                      <a:lnTo>
                        <a:pt x="1074" y="775"/>
                      </a:lnTo>
                      <a:lnTo>
                        <a:pt x="1070" y="782"/>
                      </a:lnTo>
                      <a:lnTo>
                        <a:pt x="1065" y="787"/>
                      </a:lnTo>
                      <a:lnTo>
                        <a:pt x="1058" y="791"/>
                      </a:lnTo>
                      <a:lnTo>
                        <a:pt x="938" y="815"/>
                      </a:lnTo>
                      <a:lnTo>
                        <a:pt x="816" y="831"/>
                      </a:lnTo>
                      <a:lnTo>
                        <a:pt x="449" y="863"/>
                      </a:lnTo>
                      <a:lnTo>
                        <a:pt x="327" y="878"/>
                      </a:lnTo>
                      <a:lnTo>
                        <a:pt x="206" y="903"/>
                      </a:lnTo>
                      <a:lnTo>
                        <a:pt x="194" y="903"/>
                      </a:lnTo>
                      <a:lnTo>
                        <a:pt x="183" y="898"/>
                      </a:lnTo>
                      <a:lnTo>
                        <a:pt x="178" y="887"/>
                      </a:lnTo>
                      <a:lnTo>
                        <a:pt x="169" y="814"/>
                      </a:lnTo>
                      <a:lnTo>
                        <a:pt x="156" y="667"/>
                      </a:lnTo>
                      <a:lnTo>
                        <a:pt x="143" y="595"/>
                      </a:lnTo>
                      <a:lnTo>
                        <a:pt x="131" y="546"/>
                      </a:lnTo>
                      <a:lnTo>
                        <a:pt x="114" y="497"/>
                      </a:lnTo>
                      <a:lnTo>
                        <a:pt x="94" y="451"/>
                      </a:lnTo>
                      <a:lnTo>
                        <a:pt x="77" y="415"/>
                      </a:lnTo>
                      <a:lnTo>
                        <a:pt x="65" y="380"/>
                      </a:lnTo>
                      <a:lnTo>
                        <a:pt x="60" y="374"/>
                      </a:lnTo>
                      <a:lnTo>
                        <a:pt x="40" y="348"/>
                      </a:lnTo>
                      <a:lnTo>
                        <a:pt x="23" y="320"/>
                      </a:lnTo>
                      <a:lnTo>
                        <a:pt x="4" y="292"/>
                      </a:lnTo>
                      <a:lnTo>
                        <a:pt x="0" y="283"/>
                      </a:lnTo>
                      <a:lnTo>
                        <a:pt x="2" y="273"/>
                      </a:lnTo>
                      <a:lnTo>
                        <a:pt x="7" y="264"/>
                      </a:lnTo>
                      <a:lnTo>
                        <a:pt x="49" y="224"/>
                      </a:lnTo>
                      <a:lnTo>
                        <a:pt x="96" y="189"/>
                      </a:lnTo>
                      <a:lnTo>
                        <a:pt x="147" y="158"/>
                      </a:lnTo>
                      <a:lnTo>
                        <a:pt x="203" y="133"/>
                      </a:lnTo>
                      <a:lnTo>
                        <a:pt x="260" y="112"/>
                      </a:lnTo>
                      <a:lnTo>
                        <a:pt x="318" y="93"/>
                      </a:lnTo>
                      <a:lnTo>
                        <a:pt x="374" y="77"/>
                      </a:lnTo>
                      <a:lnTo>
                        <a:pt x="430" y="63"/>
                      </a:lnTo>
                      <a:lnTo>
                        <a:pt x="547" y="37"/>
                      </a:lnTo>
                      <a:lnTo>
                        <a:pt x="665" y="18"/>
                      </a:lnTo>
                      <a:lnTo>
                        <a:pt x="784" y="4"/>
                      </a:lnTo>
                      <a:lnTo>
                        <a:pt x="90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57" name="Freeform 67"/>
                <p:cNvSpPr>
                  <a:spLocks/>
                </p:cNvSpPr>
                <p:nvPr/>
              </p:nvSpPr>
              <p:spPr bwMode="auto">
                <a:xfrm>
                  <a:off x="3089" y="2109"/>
                  <a:ext cx="277" cy="194"/>
                </a:xfrm>
                <a:custGeom>
                  <a:avLst/>
                  <a:gdLst/>
                  <a:ahLst/>
                  <a:cxnLst>
                    <a:cxn ang="0">
                      <a:pos x="61" y="0"/>
                    </a:cxn>
                    <a:cxn ang="0">
                      <a:pos x="80" y="3"/>
                    </a:cxn>
                    <a:cxn ang="0">
                      <a:pos x="103" y="14"/>
                    </a:cxn>
                    <a:cxn ang="0">
                      <a:pos x="127" y="29"/>
                    </a:cxn>
                    <a:cxn ang="0">
                      <a:pos x="153" y="52"/>
                    </a:cxn>
                    <a:cxn ang="0">
                      <a:pos x="180" y="76"/>
                    </a:cxn>
                    <a:cxn ang="0">
                      <a:pos x="229" y="129"/>
                    </a:cxn>
                    <a:cxn ang="0">
                      <a:pos x="248" y="153"/>
                    </a:cxn>
                    <a:cxn ang="0">
                      <a:pos x="265" y="176"/>
                    </a:cxn>
                    <a:cxn ang="0">
                      <a:pos x="277" y="194"/>
                    </a:cxn>
                    <a:cxn ang="0">
                      <a:pos x="256" y="185"/>
                    </a:cxn>
                    <a:cxn ang="0">
                      <a:pos x="230" y="174"/>
                    </a:cxn>
                    <a:cxn ang="0">
                      <a:pos x="171" y="150"/>
                    </a:cxn>
                    <a:cxn ang="0">
                      <a:pos x="143" y="138"/>
                    </a:cxn>
                    <a:cxn ang="0">
                      <a:pos x="119" y="127"/>
                    </a:cxn>
                    <a:cxn ang="0">
                      <a:pos x="99" y="118"/>
                    </a:cxn>
                    <a:cxn ang="0">
                      <a:pos x="89" y="111"/>
                    </a:cxn>
                    <a:cxn ang="0">
                      <a:pos x="54" y="125"/>
                    </a:cxn>
                    <a:cxn ang="0">
                      <a:pos x="36" y="111"/>
                    </a:cxn>
                    <a:cxn ang="0">
                      <a:pos x="22" y="96"/>
                    </a:cxn>
                    <a:cxn ang="0">
                      <a:pos x="10" y="78"/>
                    </a:cxn>
                    <a:cxn ang="0">
                      <a:pos x="3" y="61"/>
                    </a:cxn>
                    <a:cxn ang="0">
                      <a:pos x="0" y="45"/>
                    </a:cxn>
                    <a:cxn ang="0">
                      <a:pos x="2" y="31"/>
                    </a:cxn>
                    <a:cxn ang="0">
                      <a:pos x="7" y="19"/>
                    </a:cxn>
                    <a:cxn ang="0">
                      <a:pos x="19" y="8"/>
                    </a:cxn>
                    <a:cxn ang="0">
                      <a:pos x="36" y="1"/>
                    </a:cxn>
                    <a:cxn ang="0">
                      <a:pos x="61" y="0"/>
                    </a:cxn>
                  </a:cxnLst>
                  <a:rect l="0" t="0" r="r" b="b"/>
                  <a:pathLst>
                    <a:path w="277" h="194">
                      <a:moveTo>
                        <a:pt x="61" y="0"/>
                      </a:moveTo>
                      <a:lnTo>
                        <a:pt x="80" y="3"/>
                      </a:lnTo>
                      <a:lnTo>
                        <a:pt x="103" y="14"/>
                      </a:lnTo>
                      <a:lnTo>
                        <a:pt x="127" y="29"/>
                      </a:lnTo>
                      <a:lnTo>
                        <a:pt x="153" y="52"/>
                      </a:lnTo>
                      <a:lnTo>
                        <a:pt x="180" y="76"/>
                      </a:lnTo>
                      <a:lnTo>
                        <a:pt x="229" y="129"/>
                      </a:lnTo>
                      <a:lnTo>
                        <a:pt x="248" y="153"/>
                      </a:lnTo>
                      <a:lnTo>
                        <a:pt x="265" y="176"/>
                      </a:lnTo>
                      <a:lnTo>
                        <a:pt x="277" y="194"/>
                      </a:lnTo>
                      <a:lnTo>
                        <a:pt x="256" y="185"/>
                      </a:lnTo>
                      <a:lnTo>
                        <a:pt x="230" y="174"/>
                      </a:lnTo>
                      <a:lnTo>
                        <a:pt x="171" y="150"/>
                      </a:lnTo>
                      <a:lnTo>
                        <a:pt x="143" y="138"/>
                      </a:lnTo>
                      <a:lnTo>
                        <a:pt x="119" y="127"/>
                      </a:lnTo>
                      <a:lnTo>
                        <a:pt x="99" y="118"/>
                      </a:lnTo>
                      <a:lnTo>
                        <a:pt x="89" y="111"/>
                      </a:lnTo>
                      <a:lnTo>
                        <a:pt x="54" y="125"/>
                      </a:lnTo>
                      <a:lnTo>
                        <a:pt x="36" y="111"/>
                      </a:lnTo>
                      <a:lnTo>
                        <a:pt x="22" y="96"/>
                      </a:lnTo>
                      <a:lnTo>
                        <a:pt x="10" y="78"/>
                      </a:lnTo>
                      <a:lnTo>
                        <a:pt x="3" y="61"/>
                      </a:lnTo>
                      <a:lnTo>
                        <a:pt x="0" y="45"/>
                      </a:lnTo>
                      <a:lnTo>
                        <a:pt x="2" y="31"/>
                      </a:lnTo>
                      <a:lnTo>
                        <a:pt x="7" y="19"/>
                      </a:lnTo>
                      <a:lnTo>
                        <a:pt x="19" y="8"/>
                      </a:lnTo>
                      <a:lnTo>
                        <a:pt x="36" y="1"/>
                      </a:lnTo>
                      <a:lnTo>
                        <a:pt x="61"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58" name="Freeform 68"/>
                <p:cNvSpPr>
                  <a:spLocks noEditPoints="1"/>
                </p:cNvSpPr>
                <p:nvPr/>
              </p:nvSpPr>
              <p:spPr bwMode="auto">
                <a:xfrm>
                  <a:off x="3066" y="2086"/>
                  <a:ext cx="323" cy="239"/>
                </a:xfrm>
                <a:custGeom>
                  <a:avLst/>
                  <a:gdLst/>
                  <a:ahLst/>
                  <a:cxnLst>
                    <a:cxn ang="0">
                      <a:pos x="80" y="45"/>
                    </a:cxn>
                    <a:cxn ang="0">
                      <a:pos x="58" y="51"/>
                    </a:cxn>
                    <a:cxn ang="0">
                      <a:pos x="49" y="58"/>
                    </a:cxn>
                    <a:cxn ang="0">
                      <a:pos x="45" y="68"/>
                    </a:cxn>
                    <a:cxn ang="0">
                      <a:pos x="49" y="80"/>
                    </a:cxn>
                    <a:cxn ang="0">
                      <a:pos x="56" y="92"/>
                    </a:cxn>
                    <a:cxn ang="0">
                      <a:pos x="77" y="117"/>
                    </a:cxn>
                    <a:cxn ang="0">
                      <a:pos x="89" y="129"/>
                    </a:cxn>
                    <a:cxn ang="0">
                      <a:pos x="93" y="120"/>
                    </a:cxn>
                    <a:cxn ang="0">
                      <a:pos x="100" y="112"/>
                    </a:cxn>
                    <a:cxn ang="0">
                      <a:pos x="110" y="110"/>
                    </a:cxn>
                    <a:cxn ang="0">
                      <a:pos x="122" y="113"/>
                    </a:cxn>
                    <a:cxn ang="0">
                      <a:pos x="155" y="134"/>
                    </a:cxn>
                    <a:cxn ang="0">
                      <a:pos x="192" y="152"/>
                    </a:cxn>
                    <a:cxn ang="0">
                      <a:pos x="232" y="166"/>
                    </a:cxn>
                    <a:cxn ang="0">
                      <a:pos x="194" y="122"/>
                    </a:cxn>
                    <a:cxn ang="0">
                      <a:pos x="143" y="77"/>
                    </a:cxn>
                    <a:cxn ang="0">
                      <a:pos x="124" y="63"/>
                    </a:cxn>
                    <a:cxn ang="0">
                      <a:pos x="103" y="51"/>
                    </a:cxn>
                    <a:cxn ang="0">
                      <a:pos x="80" y="45"/>
                    </a:cxn>
                    <a:cxn ang="0">
                      <a:pos x="68" y="0"/>
                    </a:cxn>
                    <a:cxn ang="0">
                      <a:pos x="89" y="0"/>
                    </a:cxn>
                    <a:cxn ang="0">
                      <a:pos x="108" y="3"/>
                    </a:cxn>
                    <a:cxn ang="0">
                      <a:pos x="150" y="23"/>
                    </a:cxn>
                    <a:cxn ang="0">
                      <a:pos x="190" y="52"/>
                    </a:cxn>
                    <a:cxn ang="0">
                      <a:pos x="229" y="87"/>
                    </a:cxn>
                    <a:cxn ang="0">
                      <a:pos x="262" y="126"/>
                    </a:cxn>
                    <a:cxn ang="0">
                      <a:pos x="293" y="166"/>
                    </a:cxn>
                    <a:cxn ang="0">
                      <a:pos x="320" y="204"/>
                    </a:cxn>
                    <a:cxn ang="0">
                      <a:pos x="323" y="215"/>
                    </a:cxn>
                    <a:cxn ang="0">
                      <a:pos x="321" y="225"/>
                    </a:cxn>
                    <a:cxn ang="0">
                      <a:pos x="314" y="234"/>
                    </a:cxn>
                    <a:cxn ang="0">
                      <a:pos x="304" y="239"/>
                    </a:cxn>
                    <a:cxn ang="0">
                      <a:pos x="293" y="239"/>
                    </a:cxn>
                    <a:cxn ang="0">
                      <a:pos x="255" y="225"/>
                    </a:cxn>
                    <a:cxn ang="0">
                      <a:pos x="215" y="210"/>
                    </a:cxn>
                    <a:cxn ang="0">
                      <a:pos x="173" y="194"/>
                    </a:cxn>
                    <a:cxn ang="0">
                      <a:pos x="135" y="176"/>
                    </a:cxn>
                    <a:cxn ang="0">
                      <a:pos x="100" y="154"/>
                    </a:cxn>
                    <a:cxn ang="0">
                      <a:pos x="94" y="164"/>
                    </a:cxn>
                    <a:cxn ang="0">
                      <a:pos x="84" y="169"/>
                    </a:cxn>
                    <a:cxn ang="0">
                      <a:pos x="72" y="171"/>
                    </a:cxn>
                    <a:cxn ang="0">
                      <a:pos x="59" y="166"/>
                    </a:cxn>
                    <a:cxn ang="0">
                      <a:pos x="38" y="147"/>
                    </a:cxn>
                    <a:cxn ang="0">
                      <a:pos x="21" y="124"/>
                    </a:cxn>
                    <a:cxn ang="0">
                      <a:pos x="7" y="99"/>
                    </a:cxn>
                    <a:cxn ang="0">
                      <a:pos x="0" y="73"/>
                    </a:cxn>
                    <a:cxn ang="0">
                      <a:pos x="2" y="45"/>
                    </a:cxn>
                    <a:cxn ang="0">
                      <a:pos x="11" y="26"/>
                    </a:cxn>
                    <a:cxn ang="0">
                      <a:pos x="26" y="14"/>
                    </a:cxn>
                    <a:cxn ang="0">
                      <a:pos x="45" y="3"/>
                    </a:cxn>
                    <a:cxn ang="0">
                      <a:pos x="68" y="0"/>
                    </a:cxn>
                  </a:cxnLst>
                  <a:rect l="0" t="0" r="r" b="b"/>
                  <a:pathLst>
                    <a:path w="323" h="239">
                      <a:moveTo>
                        <a:pt x="80" y="45"/>
                      </a:moveTo>
                      <a:lnTo>
                        <a:pt x="58" y="51"/>
                      </a:lnTo>
                      <a:lnTo>
                        <a:pt x="49" y="58"/>
                      </a:lnTo>
                      <a:lnTo>
                        <a:pt x="45" y="68"/>
                      </a:lnTo>
                      <a:lnTo>
                        <a:pt x="49" y="80"/>
                      </a:lnTo>
                      <a:lnTo>
                        <a:pt x="56" y="92"/>
                      </a:lnTo>
                      <a:lnTo>
                        <a:pt x="77" y="117"/>
                      </a:lnTo>
                      <a:lnTo>
                        <a:pt x="89" y="129"/>
                      </a:lnTo>
                      <a:lnTo>
                        <a:pt x="93" y="120"/>
                      </a:lnTo>
                      <a:lnTo>
                        <a:pt x="100" y="112"/>
                      </a:lnTo>
                      <a:lnTo>
                        <a:pt x="110" y="110"/>
                      </a:lnTo>
                      <a:lnTo>
                        <a:pt x="122" y="113"/>
                      </a:lnTo>
                      <a:lnTo>
                        <a:pt x="155" y="134"/>
                      </a:lnTo>
                      <a:lnTo>
                        <a:pt x="192" y="152"/>
                      </a:lnTo>
                      <a:lnTo>
                        <a:pt x="232" y="166"/>
                      </a:lnTo>
                      <a:lnTo>
                        <a:pt x="194" y="122"/>
                      </a:lnTo>
                      <a:lnTo>
                        <a:pt x="143" y="77"/>
                      </a:lnTo>
                      <a:lnTo>
                        <a:pt x="124" y="63"/>
                      </a:lnTo>
                      <a:lnTo>
                        <a:pt x="103" y="51"/>
                      </a:lnTo>
                      <a:lnTo>
                        <a:pt x="80" y="45"/>
                      </a:lnTo>
                      <a:close/>
                      <a:moveTo>
                        <a:pt x="68" y="0"/>
                      </a:moveTo>
                      <a:lnTo>
                        <a:pt x="89" y="0"/>
                      </a:lnTo>
                      <a:lnTo>
                        <a:pt x="108" y="3"/>
                      </a:lnTo>
                      <a:lnTo>
                        <a:pt x="150" y="23"/>
                      </a:lnTo>
                      <a:lnTo>
                        <a:pt x="190" y="52"/>
                      </a:lnTo>
                      <a:lnTo>
                        <a:pt x="229" y="87"/>
                      </a:lnTo>
                      <a:lnTo>
                        <a:pt x="262" y="126"/>
                      </a:lnTo>
                      <a:lnTo>
                        <a:pt x="293" y="166"/>
                      </a:lnTo>
                      <a:lnTo>
                        <a:pt x="320" y="204"/>
                      </a:lnTo>
                      <a:lnTo>
                        <a:pt x="323" y="215"/>
                      </a:lnTo>
                      <a:lnTo>
                        <a:pt x="321" y="225"/>
                      </a:lnTo>
                      <a:lnTo>
                        <a:pt x="314" y="234"/>
                      </a:lnTo>
                      <a:lnTo>
                        <a:pt x="304" y="239"/>
                      </a:lnTo>
                      <a:lnTo>
                        <a:pt x="293" y="239"/>
                      </a:lnTo>
                      <a:lnTo>
                        <a:pt x="255" y="225"/>
                      </a:lnTo>
                      <a:lnTo>
                        <a:pt x="215" y="210"/>
                      </a:lnTo>
                      <a:lnTo>
                        <a:pt x="173" y="194"/>
                      </a:lnTo>
                      <a:lnTo>
                        <a:pt x="135" y="176"/>
                      </a:lnTo>
                      <a:lnTo>
                        <a:pt x="100" y="154"/>
                      </a:lnTo>
                      <a:lnTo>
                        <a:pt x="94" y="164"/>
                      </a:lnTo>
                      <a:lnTo>
                        <a:pt x="84" y="169"/>
                      </a:lnTo>
                      <a:lnTo>
                        <a:pt x="72" y="171"/>
                      </a:lnTo>
                      <a:lnTo>
                        <a:pt x="59" y="166"/>
                      </a:lnTo>
                      <a:lnTo>
                        <a:pt x="38" y="147"/>
                      </a:lnTo>
                      <a:lnTo>
                        <a:pt x="21" y="124"/>
                      </a:lnTo>
                      <a:lnTo>
                        <a:pt x="7" y="99"/>
                      </a:lnTo>
                      <a:lnTo>
                        <a:pt x="0" y="73"/>
                      </a:lnTo>
                      <a:lnTo>
                        <a:pt x="2" y="45"/>
                      </a:lnTo>
                      <a:lnTo>
                        <a:pt x="11" y="26"/>
                      </a:lnTo>
                      <a:lnTo>
                        <a:pt x="26" y="14"/>
                      </a:lnTo>
                      <a:lnTo>
                        <a:pt x="45" y="3"/>
                      </a:lnTo>
                      <a:lnTo>
                        <a:pt x="6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59" name="Freeform 69"/>
                <p:cNvSpPr>
                  <a:spLocks/>
                </p:cNvSpPr>
                <p:nvPr/>
              </p:nvSpPr>
              <p:spPr bwMode="auto">
                <a:xfrm>
                  <a:off x="2719" y="1829"/>
                  <a:ext cx="482" cy="418"/>
                </a:xfrm>
                <a:custGeom>
                  <a:avLst/>
                  <a:gdLst/>
                  <a:ahLst/>
                  <a:cxnLst>
                    <a:cxn ang="0">
                      <a:pos x="193" y="0"/>
                    </a:cxn>
                    <a:cxn ang="0">
                      <a:pos x="223" y="1"/>
                    </a:cxn>
                    <a:cxn ang="0">
                      <a:pos x="251" y="7"/>
                    </a:cxn>
                    <a:cxn ang="0">
                      <a:pos x="275" y="17"/>
                    </a:cxn>
                    <a:cxn ang="0">
                      <a:pos x="296" y="33"/>
                    </a:cxn>
                    <a:cxn ang="0">
                      <a:pos x="302" y="38"/>
                    </a:cxn>
                    <a:cxn ang="0">
                      <a:pos x="316" y="49"/>
                    </a:cxn>
                    <a:cxn ang="0">
                      <a:pos x="340" y="70"/>
                    </a:cxn>
                    <a:cxn ang="0">
                      <a:pos x="368" y="94"/>
                    </a:cxn>
                    <a:cxn ang="0">
                      <a:pos x="394" y="124"/>
                    </a:cxn>
                    <a:cxn ang="0">
                      <a:pos x="419" y="155"/>
                    </a:cxn>
                    <a:cxn ang="0">
                      <a:pos x="441" y="189"/>
                    </a:cxn>
                    <a:cxn ang="0">
                      <a:pos x="461" y="222"/>
                    </a:cxn>
                    <a:cxn ang="0">
                      <a:pos x="475" y="257"/>
                    </a:cxn>
                    <a:cxn ang="0">
                      <a:pos x="482" y="290"/>
                    </a:cxn>
                    <a:cxn ang="0">
                      <a:pos x="480" y="322"/>
                    </a:cxn>
                    <a:cxn ang="0">
                      <a:pos x="468" y="355"/>
                    </a:cxn>
                    <a:cxn ang="0">
                      <a:pos x="452" y="379"/>
                    </a:cxn>
                    <a:cxn ang="0">
                      <a:pos x="434" y="398"/>
                    </a:cxn>
                    <a:cxn ang="0">
                      <a:pos x="413" y="411"/>
                    </a:cxn>
                    <a:cxn ang="0">
                      <a:pos x="391" y="418"/>
                    </a:cxn>
                    <a:cxn ang="0">
                      <a:pos x="366" y="418"/>
                    </a:cxn>
                    <a:cxn ang="0">
                      <a:pos x="340" y="416"/>
                    </a:cxn>
                    <a:cxn ang="0">
                      <a:pos x="314" y="409"/>
                    </a:cxn>
                    <a:cxn ang="0">
                      <a:pos x="289" y="400"/>
                    </a:cxn>
                    <a:cxn ang="0">
                      <a:pos x="263" y="390"/>
                    </a:cxn>
                    <a:cxn ang="0">
                      <a:pos x="239" y="377"/>
                    </a:cxn>
                    <a:cxn ang="0">
                      <a:pos x="216" y="365"/>
                    </a:cxn>
                    <a:cxn ang="0">
                      <a:pos x="195" y="351"/>
                    </a:cxn>
                    <a:cxn ang="0">
                      <a:pos x="171" y="337"/>
                    </a:cxn>
                    <a:cxn ang="0">
                      <a:pos x="118" y="306"/>
                    </a:cxn>
                    <a:cxn ang="0">
                      <a:pos x="94" y="290"/>
                    </a:cxn>
                    <a:cxn ang="0">
                      <a:pos x="70" y="273"/>
                    </a:cxn>
                    <a:cxn ang="0">
                      <a:pos x="47" y="253"/>
                    </a:cxn>
                    <a:cxn ang="0">
                      <a:pos x="28" y="232"/>
                    </a:cxn>
                    <a:cxn ang="0">
                      <a:pos x="14" y="211"/>
                    </a:cxn>
                    <a:cxn ang="0">
                      <a:pos x="3" y="189"/>
                    </a:cxn>
                    <a:cxn ang="0">
                      <a:pos x="0" y="166"/>
                    </a:cxn>
                    <a:cxn ang="0">
                      <a:pos x="1" y="140"/>
                    </a:cxn>
                    <a:cxn ang="0">
                      <a:pos x="12" y="112"/>
                    </a:cxn>
                    <a:cxn ang="0">
                      <a:pos x="29" y="84"/>
                    </a:cxn>
                    <a:cxn ang="0">
                      <a:pos x="57" y="52"/>
                    </a:cxn>
                    <a:cxn ang="0">
                      <a:pos x="80" y="35"/>
                    </a:cxn>
                    <a:cxn ang="0">
                      <a:pos x="104" y="22"/>
                    </a:cxn>
                    <a:cxn ang="0">
                      <a:pos x="132" y="10"/>
                    </a:cxn>
                    <a:cxn ang="0">
                      <a:pos x="160" y="3"/>
                    </a:cxn>
                    <a:cxn ang="0">
                      <a:pos x="193" y="0"/>
                    </a:cxn>
                  </a:cxnLst>
                  <a:rect l="0" t="0" r="r" b="b"/>
                  <a:pathLst>
                    <a:path w="482" h="418">
                      <a:moveTo>
                        <a:pt x="193" y="0"/>
                      </a:moveTo>
                      <a:lnTo>
                        <a:pt x="223" y="1"/>
                      </a:lnTo>
                      <a:lnTo>
                        <a:pt x="251" y="7"/>
                      </a:lnTo>
                      <a:lnTo>
                        <a:pt x="275" y="17"/>
                      </a:lnTo>
                      <a:lnTo>
                        <a:pt x="296" y="33"/>
                      </a:lnTo>
                      <a:lnTo>
                        <a:pt x="302" y="38"/>
                      </a:lnTo>
                      <a:lnTo>
                        <a:pt x="316" y="49"/>
                      </a:lnTo>
                      <a:lnTo>
                        <a:pt x="340" y="70"/>
                      </a:lnTo>
                      <a:lnTo>
                        <a:pt x="368" y="94"/>
                      </a:lnTo>
                      <a:lnTo>
                        <a:pt x="394" y="124"/>
                      </a:lnTo>
                      <a:lnTo>
                        <a:pt x="419" y="155"/>
                      </a:lnTo>
                      <a:lnTo>
                        <a:pt x="441" y="189"/>
                      </a:lnTo>
                      <a:lnTo>
                        <a:pt x="461" y="222"/>
                      </a:lnTo>
                      <a:lnTo>
                        <a:pt x="475" y="257"/>
                      </a:lnTo>
                      <a:lnTo>
                        <a:pt x="482" y="290"/>
                      </a:lnTo>
                      <a:lnTo>
                        <a:pt x="480" y="322"/>
                      </a:lnTo>
                      <a:lnTo>
                        <a:pt x="468" y="355"/>
                      </a:lnTo>
                      <a:lnTo>
                        <a:pt x="452" y="379"/>
                      </a:lnTo>
                      <a:lnTo>
                        <a:pt x="434" y="398"/>
                      </a:lnTo>
                      <a:lnTo>
                        <a:pt x="413" y="411"/>
                      </a:lnTo>
                      <a:lnTo>
                        <a:pt x="391" y="418"/>
                      </a:lnTo>
                      <a:lnTo>
                        <a:pt x="366" y="418"/>
                      </a:lnTo>
                      <a:lnTo>
                        <a:pt x="340" y="416"/>
                      </a:lnTo>
                      <a:lnTo>
                        <a:pt x="314" y="409"/>
                      </a:lnTo>
                      <a:lnTo>
                        <a:pt x="289" y="400"/>
                      </a:lnTo>
                      <a:lnTo>
                        <a:pt x="263" y="390"/>
                      </a:lnTo>
                      <a:lnTo>
                        <a:pt x="239" y="377"/>
                      </a:lnTo>
                      <a:lnTo>
                        <a:pt x="216" y="365"/>
                      </a:lnTo>
                      <a:lnTo>
                        <a:pt x="195" y="351"/>
                      </a:lnTo>
                      <a:lnTo>
                        <a:pt x="171" y="337"/>
                      </a:lnTo>
                      <a:lnTo>
                        <a:pt x="118" y="306"/>
                      </a:lnTo>
                      <a:lnTo>
                        <a:pt x="94" y="290"/>
                      </a:lnTo>
                      <a:lnTo>
                        <a:pt x="70" y="273"/>
                      </a:lnTo>
                      <a:lnTo>
                        <a:pt x="47" y="253"/>
                      </a:lnTo>
                      <a:lnTo>
                        <a:pt x="28" y="232"/>
                      </a:lnTo>
                      <a:lnTo>
                        <a:pt x="14" y="211"/>
                      </a:lnTo>
                      <a:lnTo>
                        <a:pt x="3" y="189"/>
                      </a:lnTo>
                      <a:lnTo>
                        <a:pt x="0" y="166"/>
                      </a:lnTo>
                      <a:lnTo>
                        <a:pt x="1" y="140"/>
                      </a:lnTo>
                      <a:lnTo>
                        <a:pt x="12" y="112"/>
                      </a:lnTo>
                      <a:lnTo>
                        <a:pt x="29" y="84"/>
                      </a:lnTo>
                      <a:lnTo>
                        <a:pt x="57" y="52"/>
                      </a:lnTo>
                      <a:lnTo>
                        <a:pt x="80" y="35"/>
                      </a:lnTo>
                      <a:lnTo>
                        <a:pt x="104" y="22"/>
                      </a:lnTo>
                      <a:lnTo>
                        <a:pt x="132" y="10"/>
                      </a:lnTo>
                      <a:lnTo>
                        <a:pt x="160" y="3"/>
                      </a:lnTo>
                      <a:lnTo>
                        <a:pt x="193"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60" name="Freeform 70"/>
                <p:cNvSpPr>
                  <a:spLocks noEditPoints="1"/>
                </p:cNvSpPr>
                <p:nvPr/>
              </p:nvSpPr>
              <p:spPr bwMode="auto">
                <a:xfrm>
                  <a:off x="2694" y="1804"/>
                  <a:ext cx="529" cy="464"/>
                </a:xfrm>
                <a:custGeom>
                  <a:avLst/>
                  <a:gdLst/>
                  <a:ahLst/>
                  <a:cxnLst>
                    <a:cxn ang="0">
                      <a:pos x="190" y="51"/>
                    </a:cxn>
                    <a:cxn ang="0">
                      <a:pos x="129" y="72"/>
                    </a:cxn>
                    <a:cxn ang="0">
                      <a:pos x="81" y="107"/>
                    </a:cxn>
                    <a:cxn ang="0">
                      <a:pos x="51" y="156"/>
                    </a:cxn>
                    <a:cxn ang="0">
                      <a:pos x="53" y="212"/>
                    </a:cxn>
                    <a:cxn ang="0">
                      <a:pos x="88" y="263"/>
                    </a:cxn>
                    <a:cxn ang="0">
                      <a:pos x="142" y="306"/>
                    </a:cxn>
                    <a:cxn ang="0">
                      <a:pos x="203" y="341"/>
                    </a:cxn>
                    <a:cxn ang="0">
                      <a:pos x="255" y="369"/>
                    </a:cxn>
                    <a:cxn ang="0">
                      <a:pos x="318" y="402"/>
                    </a:cxn>
                    <a:cxn ang="0">
                      <a:pos x="388" y="420"/>
                    </a:cxn>
                    <a:cxn ang="0">
                      <a:pos x="435" y="408"/>
                    </a:cxn>
                    <a:cxn ang="0">
                      <a:pos x="470" y="374"/>
                    </a:cxn>
                    <a:cxn ang="0">
                      <a:pos x="482" y="326"/>
                    </a:cxn>
                    <a:cxn ang="0">
                      <a:pos x="459" y="243"/>
                    </a:cxn>
                    <a:cxn ang="0">
                      <a:pos x="407" y="166"/>
                    </a:cxn>
                    <a:cxn ang="0">
                      <a:pos x="341" y="102"/>
                    </a:cxn>
                    <a:cxn ang="0">
                      <a:pos x="327" y="100"/>
                    </a:cxn>
                    <a:cxn ang="0">
                      <a:pos x="307" y="79"/>
                    </a:cxn>
                    <a:cxn ang="0">
                      <a:pos x="276" y="56"/>
                    </a:cxn>
                    <a:cxn ang="0">
                      <a:pos x="220" y="47"/>
                    </a:cxn>
                    <a:cxn ang="0">
                      <a:pos x="252" y="2"/>
                    </a:cxn>
                    <a:cxn ang="0">
                      <a:pos x="311" y="21"/>
                    </a:cxn>
                    <a:cxn ang="0">
                      <a:pos x="339" y="44"/>
                    </a:cxn>
                    <a:cxn ang="0">
                      <a:pos x="393" y="84"/>
                    </a:cxn>
                    <a:cxn ang="0">
                      <a:pos x="454" y="149"/>
                    </a:cxn>
                    <a:cxn ang="0">
                      <a:pos x="503" y="224"/>
                    </a:cxn>
                    <a:cxn ang="0">
                      <a:pos x="529" y="303"/>
                    </a:cxn>
                    <a:cxn ang="0">
                      <a:pos x="517" y="381"/>
                    </a:cxn>
                    <a:cxn ang="0">
                      <a:pos x="479" y="436"/>
                    </a:cxn>
                    <a:cxn ang="0">
                      <a:pos x="431" y="460"/>
                    </a:cxn>
                    <a:cxn ang="0">
                      <a:pos x="376" y="464"/>
                    </a:cxn>
                    <a:cxn ang="0">
                      <a:pos x="318" y="450"/>
                    </a:cxn>
                    <a:cxn ang="0">
                      <a:pos x="234" y="411"/>
                    </a:cxn>
                    <a:cxn ang="0">
                      <a:pos x="157" y="366"/>
                    </a:cxn>
                    <a:cxn ang="0">
                      <a:pos x="72" y="306"/>
                    </a:cxn>
                    <a:cxn ang="0">
                      <a:pos x="26" y="259"/>
                    </a:cxn>
                    <a:cxn ang="0">
                      <a:pos x="2" y="205"/>
                    </a:cxn>
                    <a:cxn ang="0">
                      <a:pos x="7" y="144"/>
                    </a:cxn>
                    <a:cxn ang="0">
                      <a:pos x="44" y="86"/>
                    </a:cxn>
                    <a:cxn ang="0">
                      <a:pos x="95" y="44"/>
                    </a:cxn>
                    <a:cxn ang="0">
                      <a:pos x="156" y="14"/>
                    </a:cxn>
                    <a:cxn ang="0">
                      <a:pos x="220" y="0"/>
                    </a:cxn>
                  </a:cxnLst>
                  <a:rect l="0" t="0" r="r" b="b"/>
                  <a:pathLst>
                    <a:path w="529" h="464">
                      <a:moveTo>
                        <a:pt x="220" y="47"/>
                      </a:moveTo>
                      <a:lnTo>
                        <a:pt x="190" y="51"/>
                      </a:lnTo>
                      <a:lnTo>
                        <a:pt x="159" y="58"/>
                      </a:lnTo>
                      <a:lnTo>
                        <a:pt x="129" y="72"/>
                      </a:lnTo>
                      <a:lnTo>
                        <a:pt x="103" y="88"/>
                      </a:lnTo>
                      <a:lnTo>
                        <a:pt x="81" y="107"/>
                      </a:lnTo>
                      <a:lnTo>
                        <a:pt x="63" y="130"/>
                      </a:lnTo>
                      <a:lnTo>
                        <a:pt x="51" y="156"/>
                      </a:lnTo>
                      <a:lnTo>
                        <a:pt x="47" y="182"/>
                      </a:lnTo>
                      <a:lnTo>
                        <a:pt x="53" y="212"/>
                      </a:lnTo>
                      <a:lnTo>
                        <a:pt x="67" y="238"/>
                      </a:lnTo>
                      <a:lnTo>
                        <a:pt x="88" y="263"/>
                      </a:lnTo>
                      <a:lnTo>
                        <a:pt x="114" y="285"/>
                      </a:lnTo>
                      <a:lnTo>
                        <a:pt x="142" y="306"/>
                      </a:lnTo>
                      <a:lnTo>
                        <a:pt x="171" y="324"/>
                      </a:lnTo>
                      <a:lnTo>
                        <a:pt x="203" y="341"/>
                      </a:lnTo>
                      <a:lnTo>
                        <a:pt x="231" y="355"/>
                      </a:lnTo>
                      <a:lnTo>
                        <a:pt x="255" y="369"/>
                      </a:lnTo>
                      <a:lnTo>
                        <a:pt x="285" y="387"/>
                      </a:lnTo>
                      <a:lnTo>
                        <a:pt x="318" y="402"/>
                      </a:lnTo>
                      <a:lnTo>
                        <a:pt x="353" y="415"/>
                      </a:lnTo>
                      <a:lnTo>
                        <a:pt x="388" y="420"/>
                      </a:lnTo>
                      <a:lnTo>
                        <a:pt x="412" y="416"/>
                      </a:lnTo>
                      <a:lnTo>
                        <a:pt x="435" y="408"/>
                      </a:lnTo>
                      <a:lnTo>
                        <a:pt x="454" y="394"/>
                      </a:lnTo>
                      <a:lnTo>
                        <a:pt x="470" y="374"/>
                      </a:lnTo>
                      <a:lnTo>
                        <a:pt x="479" y="352"/>
                      </a:lnTo>
                      <a:lnTo>
                        <a:pt x="482" y="326"/>
                      </a:lnTo>
                      <a:lnTo>
                        <a:pt x="475" y="284"/>
                      </a:lnTo>
                      <a:lnTo>
                        <a:pt x="459" y="243"/>
                      </a:lnTo>
                      <a:lnTo>
                        <a:pt x="437" y="203"/>
                      </a:lnTo>
                      <a:lnTo>
                        <a:pt x="407" y="166"/>
                      </a:lnTo>
                      <a:lnTo>
                        <a:pt x="374" y="131"/>
                      </a:lnTo>
                      <a:lnTo>
                        <a:pt x="341" y="102"/>
                      </a:lnTo>
                      <a:lnTo>
                        <a:pt x="339" y="102"/>
                      </a:lnTo>
                      <a:lnTo>
                        <a:pt x="327" y="100"/>
                      </a:lnTo>
                      <a:lnTo>
                        <a:pt x="318" y="91"/>
                      </a:lnTo>
                      <a:lnTo>
                        <a:pt x="307" y="79"/>
                      </a:lnTo>
                      <a:lnTo>
                        <a:pt x="297" y="68"/>
                      </a:lnTo>
                      <a:lnTo>
                        <a:pt x="276" y="56"/>
                      </a:lnTo>
                      <a:lnTo>
                        <a:pt x="250" y="49"/>
                      </a:lnTo>
                      <a:lnTo>
                        <a:pt x="220" y="47"/>
                      </a:lnTo>
                      <a:close/>
                      <a:moveTo>
                        <a:pt x="220" y="0"/>
                      </a:moveTo>
                      <a:lnTo>
                        <a:pt x="252" y="2"/>
                      </a:lnTo>
                      <a:lnTo>
                        <a:pt x="283" y="7"/>
                      </a:lnTo>
                      <a:lnTo>
                        <a:pt x="311" y="21"/>
                      </a:lnTo>
                      <a:lnTo>
                        <a:pt x="337" y="40"/>
                      </a:lnTo>
                      <a:lnTo>
                        <a:pt x="339" y="44"/>
                      </a:lnTo>
                      <a:lnTo>
                        <a:pt x="360" y="58"/>
                      </a:lnTo>
                      <a:lnTo>
                        <a:pt x="393" y="84"/>
                      </a:lnTo>
                      <a:lnTo>
                        <a:pt x="424" y="116"/>
                      </a:lnTo>
                      <a:lnTo>
                        <a:pt x="454" y="149"/>
                      </a:lnTo>
                      <a:lnTo>
                        <a:pt x="482" y="186"/>
                      </a:lnTo>
                      <a:lnTo>
                        <a:pt x="503" y="224"/>
                      </a:lnTo>
                      <a:lnTo>
                        <a:pt x="520" y="263"/>
                      </a:lnTo>
                      <a:lnTo>
                        <a:pt x="529" y="303"/>
                      </a:lnTo>
                      <a:lnTo>
                        <a:pt x="527" y="343"/>
                      </a:lnTo>
                      <a:lnTo>
                        <a:pt x="517" y="381"/>
                      </a:lnTo>
                      <a:lnTo>
                        <a:pt x="500" y="413"/>
                      </a:lnTo>
                      <a:lnTo>
                        <a:pt x="479" y="436"/>
                      </a:lnTo>
                      <a:lnTo>
                        <a:pt x="456" y="451"/>
                      </a:lnTo>
                      <a:lnTo>
                        <a:pt x="431" y="460"/>
                      </a:lnTo>
                      <a:lnTo>
                        <a:pt x="404" y="464"/>
                      </a:lnTo>
                      <a:lnTo>
                        <a:pt x="376" y="464"/>
                      </a:lnTo>
                      <a:lnTo>
                        <a:pt x="348" y="458"/>
                      </a:lnTo>
                      <a:lnTo>
                        <a:pt x="318" y="450"/>
                      </a:lnTo>
                      <a:lnTo>
                        <a:pt x="262" y="425"/>
                      </a:lnTo>
                      <a:lnTo>
                        <a:pt x="234" y="411"/>
                      </a:lnTo>
                      <a:lnTo>
                        <a:pt x="185" y="383"/>
                      </a:lnTo>
                      <a:lnTo>
                        <a:pt x="157" y="366"/>
                      </a:lnTo>
                      <a:lnTo>
                        <a:pt x="128" y="348"/>
                      </a:lnTo>
                      <a:lnTo>
                        <a:pt x="72" y="306"/>
                      </a:lnTo>
                      <a:lnTo>
                        <a:pt x="47" y="284"/>
                      </a:lnTo>
                      <a:lnTo>
                        <a:pt x="26" y="259"/>
                      </a:lnTo>
                      <a:lnTo>
                        <a:pt x="11" y="233"/>
                      </a:lnTo>
                      <a:lnTo>
                        <a:pt x="2" y="205"/>
                      </a:lnTo>
                      <a:lnTo>
                        <a:pt x="0" y="175"/>
                      </a:lnTo>
                      <a:lnTo>
                        <a:pt x="7" y="144"/>
                      </a:lnTo>
                      <a:lnTo>
                        <a:pt x="25" y="110"/>
                      </a:lnTo>
                      <a:lnTo>
                        <a:pt x="44" y="86"/>
                      </a:lnTo>
                      <a:lnTo>
                        <a:pt x="68" y="65"/>
                      </a:lnTo>
                      <a:lnTo>
                        <a:pt x="95" y="44"/>
                      </a:lnTo>
                      <a:lnTo>
                        <a:pt x="124" y="28"/>
                      </a:lnTo>
                      <a:lnTo>
                        <a:pt x="156" y="14"/>
                      </a:lnTo>
                      <a:lnTo>
                        <a:pt x="185" y="5"/>
                      </a:lnTo>
                      <a:lnTo>
                        <a:pt x="2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61" name="Freeform 71"/>
                <p:cNvSpPr>
                  <a:spLocks/>
                </p:cNvSpPr>
                <p:nvPr/>
              </p:nvSpPr>
              <p:spPr bwMode="auto">
                <a:xfrm>
                  <a:off x="2747" y="1858"/>
                  <a:ext cx="284" cy="280"/>
                </a:xfrm>
                <a:custGeom>
                  <a:avLst/>
                  <a:gdLst/>
                  <a:ahLst/>
                  <a:cxnLst>
                    <a:cxn ang="0">
                      <a:pos x="244" y="0"/>
                    </a:cxn>
                    <a:cxn ang="0">
                      <a:pos x="254" y="2"/>
                    </a:cxn>
                    <a:cxn ang="0">
                      <a:pos x="263" y="11"/>
                    </a:cxn>
                    <a:cxn ang="0">
                      <a:pos x="281" y="55"/>
                    </a:cxn>
                    <a:cxn ang="0">
                      <a:pos x="284" y="97"/>
                    </a:cxn>
                    <a:cxn ang="0">
                      <a:pos x="279" y="137"/>
                    </a:cxn>
                    <a:cxn ang="0">
                      <a:pos x="265" y="174"/>
                    </a:cxn>
                    <a:cxn ang="0">
                      <a:pos x="244" y="207"/>
                    </a:cxn>
                    <a:cxn ang="0">
                      <a:pos x="214" y="237"/>
                    </a:cxn>
                    <a:cxn ang="0">
                      <a:pos x="181" y="258"/>
                    </a:cxn>
                    <a:cxn ang="0">
                      <a:pos x="143" y="273"/>
                    </a:cxn>
                    <a:cxn ang="0">
                      <a:pos x="101" y="280"/>
                    </a:cxn>
                    <a:cxn ang="0">
                      <a:pos x="59" y="277"/>
                    </a:cxn>
                    <a:cxn ang="0">
                      <a:pos x="15" y="265"/>
                    </a:cxn>
                    <a:cxn ang="0">
                      <a:pos x="5" y="258"/>
                    </a:cxn>
                    <a:cxn ang="0">
                      <a:pos x="0" y="245"/>
                    </a:cxn>
                    <a:cxn ang="0">
                      <a:pos x="0" y="233"/>
                    </a:cxn>
                    <a:cxn ang="0">
                      <a:pos x="7" y="224"/>
                    </a:cxn>
                    <a:cxn ang="0">
                      <a:pos x="15" y="217"/>
                    </a:cxn>
                    <a:cxn ang="0">
                      <a:pos x="28" y="219"/>
                    </a:cxn>
                    <a:cxn ang="0">
                      <a:pos x="62" y="230"/>
                    </a:cxn>
                    <a:cxn ang="0">
                      <a:pos x="99" y="231"/>
                    </a:cxn>
                    <a:cxn ang="0">
                      <a:pos x="132" y="224"/>
                    </a:cxn>
                    <a:cxn ang="0">
                      <a:pos x="165" y="212"/>
                    </a:cxn>
                    <a:cxn ang="0">
                      <a:pos x="193" y="193"/>
                    </a:cxn>
                    <a:cxn ang="0">
                      <a:pos x="216" y="168"/>
                    </a:cxn>
                    <a:cxn ang="0">
                      <a:pos x="232" y="140"/>
                    </a:cxn>
                    <a:cxn ang="0">
                      <a:pos x="239" y="107"/>
                    </a:cxn>
                    <a:cxn ang="0">
                      <a:pos x="237" y="72"/>
                    </a:cxn>
                    <a:cxn ang="0">
                      <a:pos x="223" y="35"/>
                    </a:cxn>
                    <a:cxn ang="0">
                      <a:pos x="220" y="23"/>
                    </a:cxn>
                    <a:cxn ang="0">
                      <a:pos x="225" y="11"/>
                    </a:cxn>
                    <a:cxn ang="0">
                      <a:pos x="234" y="4"/>
                    </a:cxn>
                    <a:cxn ang="0">
                      <a:pos x="244" y="0"/>
                    </a:cxn>
                  </a:cxnLst>
                  <a:rect l="0" t="0" r="r" b="b"/>
                  <a:pathLst>
                    <a:path w="284" h="280">
                      <a:moveTo>
                        <a:pt x="244" y="0"/>
                      </a:moveTo>
                      <a:lnTo>
                        <a:pt x="254" y="2"/>
                      </a:lnTo>
                      <a:lnTo>
                        <a:pt x="263" y="11"/>
                      </a:lnTo>
                      <a:lnTo>
                        <a:pt x="281" y="55"/>
                      </a:lnTo>
                      <a:lnTo>
                        <a:pt x="284" y="97"/>
                      </a:lnTo>
                      <a:lnTo>
                        <a:pt x="279" y="137"/>
                      </a:lnTo>
                      <a:lnTo>
                        <a:pt x="265" y="174"/>
                      </a:lnTo>
                      <a:lnTo>
                        <a:pt x="244" y="207"/>
                      </a:lnTo>
                      <a:lnTo>
                        <a:pt x="214" y="237"/>
                      </a:lnTo>
                      <a:lnTo>
                        <a:pt x="181" y="258"/>
                      </a:lnTo>
                      <a:lnTo>
                        <a:pt x="143" y="273"/>
                      </a:lnTo>
                      <a:lnTo>
                        <a:pt x="101" y="280"/>
                      </a:lnTo>
                      <a:lnTo>
                        <a:pt x="59" y="277"/>
                      </a:lnTo>
                      <a:lnTo>
                        <a:pt x="15" y="265"/>
                      </a:lnTo>
                      <a:lnTo>
                        <a:pt x="5" y="258"/>
                      </a:lnTo>
                      <a:lnTo>
                        <a:pt x="0" y="245"/>
                      </a:lnTo>
                      <a:lnTo>
                        <a:pt x="0" y="233"/>
                      </a:lnTo>
                      <a:lnTo>
                        <a:pt x="7" y="224"/>
                      </a:lnTo>
                      <a:lnTo>
                        <a:pt x="15" y="217"/>
                      </a:lnTo>
                      <a:lnTo>
                        <a:pt x="28" y="219"/>
                      </a:lnTo>
                      <a:lnTo>
                        <a:pt x="62" y="230"/>
                      </a:lnTo>
                      <a:lnTo>
                        <a:pt x="99" y="231"/>
                      </a:lnTo>
                      <a:lnTo>
                        <a:pt x="132" y="224"/>
                      </a:lnTo>
                      <a:lnTo>
                        <a:pt x="165" y="212"/>
                      </a:lnTo>
                      <a:lnTo>
                        <a:pt x="193" y="193"/>
                      </a:lnTo>
                      <a:lnTo>
                        <a:pt x="216" y="168"/>
                      </a:lnTo>
                      <a:lnTo>
                        <a:pt x="232" y="140"/>
                      </a:lnTo>
                      <a:lnTo>
                        <a:pt x="239" y="107"/>
                      </a:lnTo>
                      <a:lnTo>
                        <a:pt x="237" y="72"/>
                      </a:lnTo>
                      <a:lnTo>
                        <a:pt x="223" y="35"/>
                      </a:lnTo>
                      <a:lnTo>
                        <a:pt x="220" y="23"/>
                      </a:lnTo>
                      <a:lnTo>
                        <a:pt x="225" y="11"/>
                      </a:lnTo>
                      <a:lnTo>
                        <a:pt x="234" y="4"/>
                      </a:lnTo>
                      <a:lnTo>
                        <a:pt x="24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62" name="Freeform 72"/>
                <p:cNvSpPr>
                  <a:spLocks noEditPoints="1"/>
                </p:cNvSpPr>
                <p:nvPr/>
              </p:nvSpPr>
              <p:spPr bwMode="auto">
                <a:xfrm>
                  <a:off x="2902" y="2511"/>
                  <a:ext cx="168" cy="185"/>
                </a:xfrm>
                <a:custGeom>
                  <a:avLst/>
                  <a:gdLst/>
                  <a:ahLst/>
                  <a:cxnLst>
                    <a:cxn ang="0">
                      <a:pos x="68" y="21"/>
                    </a:cxn>
                    <a:cxn ang="0">
                      <a:pos x="47" y="24"/>
                    </a:cxn>
                    <a:cxn ang="0">
                      <a:pos x="30" y="26"/>
                    </a:cxn>
                    <a:cxn ang="0">
                      <a:pos x="40" y="87"/>
                    </a:cxn>
                    <a:cxn ang="0">
                      <a:pos x="54" y="86"/>
                    </a:cxn>
                    <a:cxn ang="0">
                      <a:pos x="73" y="80"/>
                    </a:cxn>
                    <a:cxn ang="0">
                      <a:pos x="87" y="72"/>
                    </a:cxn>
                    <a:cxn ang="0">
                      <a:pos x="92" y="65"/>
                    </a:cxn>
                    <a:cxn ang="0">
                      <a:pos x="96" y="51"/>
                    </a:cxn>
                    <a:cxn ang="0">
                      <a:pos x="96" y="44"/>
                    </a:cxn>
                    <a:cxn ang="0">
                      <a:pos x="94" y="37"/>
                    </a:cxn>
                    <a:cxn ang="0">
                      <a:pos x="87" y="26"/>
                    </a:cxn>
                    <a:cxn ang="0">
                      <a:pos x="82" y="24"/>
                    </a:cxn>
                    <a:cxn ang="0">
                      <a:pos x="68" y="21"/>
                    </a:cxn>
                    <a:cxn ang="0">
                      <a:pos x="68" y="0"/>
                    </a:cxn>
                    <a:cxn ang="0">
                      <a:pos x="82" y="0"/>
                    </a:cxn>
                    <a:cxn ang="0">
                      <a:pos x="92" y="2"/>
                    </a:cxn>
                    <a:cxn ang="0">
                      <a:pos x="108" y="7"/>
                    </a:cxn>
                    <a:cxn ang="0">
                      <a:pos x="119" y="17"/>
                    </a:cxn>
                    <a:cxn ang="0">
                      <a:pos x="124" y="33"/>
                    </a:cxn>
                    <a:cxn ang="0">
                      <a:pos x="124" y="51"/>
                    </a:cxn>
                    <a:cxn ang="0">
                      <a:pos x="120" y="66"/>
                    </a:cxn>
                    <a:cxn ang="0">
                      <a:pos x="113" y="75"/>
                    </a:cxn>
                    <a:cxn ang="0">
                      <a:pos x="105" y="84"/>
                    </a:cxn>
                    <a:cxn ang="0">
                      <a:pos x="94" y="93"/>
                    </a:cxn>
                    <a:cxn ang="0">
                      <a:pos x="168" y="163"/>
                    </a:cxn>
                    <a:cxn ang="0">
                      <a:pos x="134" y="168"/>
                    </a:cxn>
                    <a:cxn ang="0">
                      <a:pos x="68" y="105"/>
                    </a:cxn>
                    <a:cxn ang="0">
                      <a:pos x="44" y="108"/>
                    </a:cxn>
                    <a:cxn ang="0">
                      <a:pos x="56" y="180"/>
                    </a:cxn>
                    <a:cxn ang="0">
                      <a:pos x="28" y="185"/>
                    </a:cxn>
                    <a:cxn ang="0">
                      <a:pos x="0" y="10"/>
                    </a:cxn>
                    <a:cxn ang="0">
                      <a:pos x="49" y="3"/>
                    </a:cxn>
                    <a:cxn ang="0">
                      <a:pos x="68" y="0"/>
                    </a:cxn>
                  </a:cxnLst>
                  <a:rect l="0" t="0" r="r" b="b"/>
                  <a:pathLst>
                    <a:path w="168" h="185">
                      <a:moveTo>
                        <a:pt x="68" y="21"/>
                      </a:moveTo>
                      <a:lnTo>
                        <a:pt x="47" y="24"/>
                      </a:lnTo>
                      <a:lnTo>
                        <a:pt x="30" y="26"/>
                      </a:lnTo>
                      <a:lnTo>
                        <a:pt x="40" y="87"/>
                      </a:lnTo>
                      <a:lnTo>
                        <a:pt x="54" y="86"/>
                      </a:lnTo>
                      <a:lnTo>
                        <a:pt x="73" y="80"/>
                      </a:lnTo>
                      <a:lnTo>
                        <a:pt x="87" y="72"/>
                      </a:lnTo>
                      <a:lnTo>
                        <a:pt x="92" y="65"/>
                      </a:lnTo>
                      <a:lnTo>
                        <a:pt x="96" y="51"/>
                      </a:lnTo>
                      <a:lnTo>
                        <a:pt x="96" y="44"/>
                      </a:lnTo>
                      <a:lnTo>
                        <a:pt x="94" y="37"/>
                      </a:lnTo>
                      <a:lnTo>
                        <a:pt x="87" y="26"/>
                      </a:lnTo>
                      <a:lnTo>
                        <a:pt x="82" y="24"/>
                      </a:lnTo>
                      <a:lnTo>
                        <a:pt x="68" y="21"/>
                      </a:lnTo>
                      <a:close/>
                      <a:moveTo>
                        <a:pt x="68" y="0"/>
                      </a:moveTo>
                      <a:lnTo>
                        <a:pt x="82" y="0"/>
                      </a:lnTo>
                      <a:lnTo>
                        <a:pt x="92" y="2"/>
                      </a:lnTo>
                      <a:lnTo>
                        <a:pt x="108" y="7"/>
                      </a:lnTo>
                      <a:lnTo>
                        <a:pt x="119" y="17"/>
                      </a:lnTo>
                      <a:lnTo>
                        <a:pt x="124" y="33"/>
                      </a:lnTo>
                      <a:lnTo>
                        <a:pt x="124" y="51"/>
                      </a:lnTo>
                      <a:lnTo>
                        <a:pt x="120" y="66"/>
                      </a:lnTo>
                      <a:lnTo>
                        <a:pt x="113" y="75"/>
                      </a:lnTo>
                      <a:lnTo>
                        <a:pt x="105" y="84"/>
                      </a:lnTo>
                      <a:lnTo>
                        <a:pt x="94" y="93"/>
                      </a:lnTo>
                      <a:lnTo>
                        <a:pt x="168" y="163"/>
                      </a:lnTo>
                      <a:lnTo>
                        <a:pt x="134" y="168"/>
                      </a:lnTo>
                      <a:lnTo>
                        <a:pt x="68" y="105"/>
                      </a:lnTo>
                      <a:lnTo>
                        <a:pt x="44" y="108"/>
                      </a:lnTo>
                      <a:lnTo>
                        <a:pt x="56" y="180"/>
                      </a:lnTo>
                      <a:lnTo>
                        <a:pt x="28" y="185"/>
                      </a:lnTo>
                      <a:lnTo>
                        <a:pt x="0" y="10"/>
                      </a:lnTo>
                      <a:lnTo>
                        <a:pt x="49" y="3"/>
                      </a:lnTo>
                      <a:lnTo>
                        <a:pt x="6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63" name="Freeform 73"/>
                <p:cNvSpPr>
                  <a:spLocks noEditPoints="1"/>
                </p:cNvSpPr>
                <p:nvPr/>
              </p:nvSpPr>
              <p:spPr bwMode="auto">
                <a:xfrm>
                  <a:off x="3073" y="2441"/>
                  <a:ext cx="103" cy="220"/>
                </a:xfrm>
                <a:custGeom>
                  <a:avLst/>
                  <a:gdLst/>
                  <a:ahLst/>
                  <a:cxnLst>
                    <a:cxn ang="0">
                      <a:pos x="80" y="68"/>
                    </a:cxn>
                    <a:cxn ang="0">
                      <a:pos x="103" y="215"/>
                    </a:cxn>
                    <a:cxn ang="0">
                      <a:pos x="77" y="220"/>
                    </a:cxn>
                    <a:cxn ang="0">
                      <a:pos x="56" y="93"/>
                    </a:cxn>
                    <a:cxn ang="0">
                      <a:pos x="4" y="101"/>
                    </a:cxn>
                    <a:cxn ang="0">
                      <a:pos x="0" y="80"/>
                    </a:cxn>
                    <a:cxn ang="0">
                      <a:pos x="80" y="68"/>
                    </a:cxn>
                    <a:cxn ang="0">
                      <a:pos x="73" y="0"/>
                    </a:cxn>
                    <a:cxn ang="0">
                      <a:pos x="79" y="33"/>
                    </a:cxn>
                    <a:cxn ang="0">
                      <a:pos x="44" y="38"/>
                    </a:cxn>
                    <a:cxn ang="0">
                      <a:pos x="38" y="5"/>
                    </a:cxn>
                    <a:cxn ang="0">
                      <a:pos x="73" y="0"/>
                    </a:cxn>
                  </a:cxnLst>
                  <a:rect l="0" t="0" r="r" b="b"/>
                  <a:pathLst>
                    <a:path w="103" h="220">
                      <a:moveTo>
                        <a:pt x="80" y="68"/>
                      </a:moveTo>
                      <a:lnTo>
                        <a:pt x="103" y="215"/>
                      </a:lnTo>
                      <a:lnTo>
                        <a:pt x="77" y="220"/>
                      </a:lnTo>
                      <a:lnTo>
                        <a:pt x="56" y="93"/>
                      </a:lnTo>
                      <a:lnTo>
                        <a:pt x="4" y="101"/>
                      </a:lnTo>
                      <a:lnTo>
                        <a:pt x="0" y="80"/>
                      </a:lnTo>
                      <a:lnTo>
                        <a:pt x="80" y="68"/>
                      </a:lnTo>
                      <a:close/>
                      <a:moveTo>
                        <a:pt x="73" y="0"/>
                      </a:moveTo>
                      <a:lnTo>
                        <a:pt x="79" y="33"/>
                      </a:lnTo>
                      <a:lnTo>
                        <a:pt x="44" y="38"/>
                      </a:lnTo>
                      <a:lnTo>
                        <a:pt x="38" y="5"/>
                      </a:lnTo>
                      <a:lnTo>
                        <a:pt x="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64" name="Freeform 74"/>
                <p:cNvSpPr>
                  <a:spLocks noEditPoints="1"/>
                </p:cNvSpPr>
                <p:nvPr/>
              </p:nvSpPr>
              <p:spPr bwMode="auto">
                <a:xfrm>
                  <a:off x="3244" y="2474"/>
                  <a:ext cx="142" cy="219"/>
                </a:xfrm>
                <a:custGeom>
                  <a:avLst/>
                  <a:gdLst/>
                  <a:ahLst/>
                  <a:cxnLst>
                    <a:cxn ang="0">
                      <a:pos x="58" y="28"/>
                    </a:cxn>
                    <a:cxn ang="0">
                      <a:pos x="49" y="30"/>
                    </a:cxn>
                    <a:cxn ang="0">
                      <a:pos x="42" y="33"/>
                    </a:cxn>
                    <a:cxn ang="0">
                      <a:pos x="37" y="40"/>
                    </a:cxn>
                    <a:cxn ang="0">
                      <a:pos x="33" y="47"/>
                    </a:cxn>
                    <a:cxn ang="0">
                      <a:pos x="28" y="67"/>
                    </a:cxn>
                    <a:cxn ang="0">
                      <a:pos x="30" y="91"/>
                    </a:cxn>
                    <a:cxn ang="0">
                      <a:pos x="35" y="112"/>
                    </a:cxn>
                    <a:cxn ang="0">
                      <a:pos x="44" y="126"/>
                    </a:cxn>
                    <a:cxn ang="0">
                      <a:pos x="51" y="131"/>
                    </a:cxn>
                    <a:cxn ang="0">
                      <a:pos x="56" y="135"/>
                    </a:cxn>
                    <a:cxn ang="0">
                      <a:pos x="63" y="137"/>
                    </a:cxn>
                    <a:cxn ang="0">
                      <a:pos x="70" y="137"/>
                    </a:cxn>
                    <a:cxn ang="0">
                      <a:pos x="86" y="131"/>
                    </a:cxn>
                    <a:cxn ang="0">
                      <a:pos x="98" y="119"/>
                    </a:cxn>
                    <a:cxn ang="0">
                      <a:pos x="108" y="100"/>
                    </a:cxn>
                    <a:cxn ang="0">
                      <a:pos x="98" y="42"/>
                    </a:cxn>
                    <a:cxn ang="0">
                      <a:pos x="77" y="30"/>
                    </a:cxn>
                    <a:cxn ang="0">
                      <a:pos x="58" y="28"/>
                    </a:cxn>
                    <a:cxn ang="0">
                      <a:pos x="119" y="0"/>
                    </a:cxn>
                    <a:cxn ang="0">
                      <a:pos x="138" y="119"/>
                    </a:cxn>
                    <a:cxn ang="0">
                      <a:pos x="142" y="144"/>
                    </a:cxn>
                    <a:cxn ang="0">
                      <a:pos x="142" y="163"/>
                    </a:cxn>
                    <a:cxn ang="0">
                      <a:pos x="140" y="173"/>
                    </a:cxn>
                    <a:cxn ang="0">
                      <a:pos x="136" y="182"/>
                    </a:cxn>
                    <a:cxn ang="0">
                      <a:pos x="131" y="191"/>
                    </a:cxn>
                    <a:cxn ang="0">
                      <a:pos x="119" y="203"/>
                    </a:cxn>
                    <a:cxn ang="0">
                      <a:pos x="103" y="212"/>
                    </a:cxn>
                    <a:cxn ang="0">
                      <a:pos x="82" y="217"/>
                    </a:cxn>
                    <a:cxn ang="0">
                      <a:pos x="60" y="219"/>
                    </a:cxn>
                    <a:cxn ang="0">
                      <a:pos x="33" y="217"/>
                    </a:cxn>
                    <a:cxn ang="0">
                      <a:pos x="32" y="194"/>
                    </a:cxn>
                    <a:cxn ang="0">
                      <a:pos x="56" y="198"/>
                    </a:cxn>
                    <a:cxn ang="0">
                      <a:pos x="79" y="196"/>
                    </a:cxn>
                    <a:cxn ang="0">
                      <a:pos x="96" y="191"/>
                    </a:cxn>
                    <a:cxn ang="0">
                      <a:pos x="108" y="182"/>
                    </a:cxn>
                    <a:cxn ang="0">
                      <a:pos x="115" y="168"/>
                    </a:cxn>
                    <a:cxn ang="0">
                      <a:pos x="115" y="149"/>
                    </a:cxn>
                    <a:cxn ang="0">
                      <a:pos x="112" y="123"/>
                    </a:cxn>
                    <a:cxn ang="0">
                      <a:pos x="101" y="142"/>
                    </a:cxn>
                    <a:cxn ang="0">
                      <a:pos x="87" y="154"/>
                    </a:cxn>
                    <a:cxn ang="0">
                      <a:pos x="68" y="161"/>
                    </a:cxn>
                    <a:cxn ang="0">
                      <a:pos x="53" y="161"/>
                    </a:cxn>
                    <a:cxn ang="0">
                      <a:pos x="37" y="156"/>
                    </a:cxn>
                    <a:cxn ang="0">
                      <a:pos x="25" y="147"/>
                    </a:cxn>
                    <a:cxn ang="0">
                      <a:pos x="14" y="135"/>
                    </a:cxn>
                    <a:cxn ang="0">
                      <a:pos x="7" y="119"/>
                    </a:cxn>
                    <a:cxn ang="0">
                      <a:pos x="2" y="98"/>
                    </a:cxn>
                    <a:cxn ang="0">
                      <a:pos x="0" y="75"/>
                    </a:cxn>
                    <a:cxn ang="0">
                      <a:pos x="2" y="56"/>
                    </a:cxn>
                    <a:cxn ang="0">
                      <a:pos x="9" y="39"/>
                    </a:cxn>
                    <a:cxn ang="0">
                      <a:pos x="21" y="23"/>
                    </a:cxn>
                    <a:cxn ang="0">
                      <a:pos x="33" y="14"/>
                    </a:cxn>
                    <a:cxn ang="0">
                      <a:pos x="51" y="9"/>
                    </a:cxn>
                    <a:cxn ang="0">
                      <a:pos x="74" y="11"/>
                    </a:cxn>
                    <a:cxn ang="0">
                      <a:pos x="96" y="21"/>
                    </a:cxn>
                    <a:cxn ang="0">
                      <a:pos x="94" y="5"/>
                    </a:cxn>
                    <a:cxn ang="0">
                      <a:pos x="119" y="0"/>
                    </a:cxn>
                  </a:cxnLst>
                  <a:rect l="0" t="0" r="r" b="b"/>
                  <a:pathLst>
                    <a:path w="142" h="219">
                      <a:moveTo>
                        <a:pt x="58" y="28"/>
                      </a:moveTo>
                      <a:lnTo>
                        <a:pt x="49" y="30"/>
                      </a:lnTo>
                      <a:lnTo>
                        <a:pt x="42" y="33"/>
                      </a:lnTo>
                      <a:lnTo>
                        <a:pt x="37" y="40"/>
                      </a:lnTo>
                      <a:lnTo>
                        <a:pt x="33" y="47"/>
                      </a:lnTo>
                      <a:lnTo>
                        <a:pt x="28" y="67"/>
                      </a:lnTo>
                      <a:lnTo>
                        <a:pt x="30" y="91"/>
                      </a:lnTo>
                      <a:lnTo>
                        <a:pt x="35" y="112"/>
                      </a:lnTo>
                      <a:lnTo>
                        <a:pt x="44" y="126"/>
                      </a:lnTo>
                      <a:lnTo>
                        <a:pt x="51" y="131"/>
                      </a:lnTo>
                      <a:lnTo>
                        <a:pt x="56" y="135"/>
                      </a:lnTo>
                      <a:lnTo>
                        <a:pt x="63" y="137"/>
                      </a:lnTo>
                      <a:lnTo>
                        <a:pt x="70" y="137"/>
                      </a:lnTo>
                      <a:lnTo>
                        <a:pt x="86" y="131"/>
                      </a:lnTo>
                      <a:lnTo>
                        <a:pt x="98" y="119"/>
                      </a:lnTo>
                      <a:lnTo>
                        <a:pt x="108" y="100"/>
                      </a:lnTo>
                      <a:lnTo>
                        <a:pt x="98" y="42"/>
                      </a:lnTo>
                      <a:lnTo>
                        <a:pt x="77" y="30"/>
                      </a:lnTo>
                      <a:lnTo>
                        <a:pt x="58" y="28"/>
                      </a:lnTo>
                      <a:close/>
                      <a:moveTo>
                        <a:pt x="119" y="0"/>
                      </a:moveTo>
                      <a:lnTo>
                        <a:pt x="138" y="119"/>
                      </a:lnTo>
                      <a:lnTo>
                        <a:pt x="142" y="144"/>
                      </a:lnTo>
                      <a:lnTo>
                        <a:pt x="142" y="163"/>
                      </a:lnTo>
                      <a:lnTo>
                        <a:pt x="140" y="173"/>
                      </a:lnTo>
                      <a:lnTo>
                        <a:pt x="136" y="182"/>
                      </a:lnTo>
                      <a:lnTo>
                        <a:pt x="131" y="191"/>
                      </a:lnTo>
                      <a:lnTo>
                        <a:pt x="119" y="203"/>
                      </a:lnTo>
                      <a:lnTo>
                        <a:pt x="103" y="212"/>
                      </a:lnTo>
                      <a:lnTo>
                        <a:pt x="82" y="217"/>
                      </a:lnTo>
                      <a:lnTo>
                        <a:pt x="60" y="219"/>
                      </a:lnTo>
                      <a:lnTo>
                        <a:pt x="33" y="217"/>
                      </a:lnTo>
                      <a:lnTo>
                        <a:pt x="32" y="194"/>
                      </a:lnTo>
                      <a:lnTo>
                        <a:pt x="56" y="198"/>
                      </a:lnTo>
                      <a:lnTo>
                        <a:pt x="79" y="196"/>
                      </a:lnTo>
                      <a:lnTo>
                        <a:pt x="96" y="191"/>
                      </a:lnTo>
                      <a:lnTo>
                        <a:pt x="108" y="182"/>
                      </a:lnTo>
                      <a:lnTo>
                        <a:pt x="115" y="168"/>
                      </a:lnTo>
                      <a:lnTo>
                        <a:pt x="115" y="149"/>
                      </a:lnTo>
                      <a:lnTo>
                        <a:pt x="112" y="123"/>
                      </a:lnTo>
                      <a:lnTo>
                        <a:pt x="101" y="142"/>
                      </a:lnTo>
                      <a:lnTo>
                        <a:pt x="87" y="154"/>
                      </a:lnTo>
                      <a:lnTo>
                        <a:pt x="68" y="161"/>
                      </a:lnTo>
                      <a:lnTo>
                        <a:pt x="53" y="161"/>
                      </a:lnTo>
                      <a:lnTo>
                        <a:pt x="37" y="156"/>
                      </a:lnTo>
                      <a:lnTo>
                        <a:pt x="25" y="147"/>
                      </a:lnTo>
                      <a:lnTo>
                        <a:pt x="14" y="135"/>
                      </a:lnTo>
                      <a:lnTo>
                        <a:pt x="7" y="119"/>
                      </a:lnTo>
                      <a:lnTo>
                        <a:pt x="2" y="98"/>
                      </a:lnTo>
                      <a:lnTo>
                        <a:pt x="0" y="75"/>
                      </a:lnTo>
                      <a:lnTo>
                        <a:pt x="2" y="56"/>
                      </a:lnTo>
                      <a:lnTo>
                        <a:pt x="9" y="39"/>
                      </a:lnTo>
                      <a:lnTo>
                        <a:pt x="21" y="23"/>
                      </a:lnTo>
                      <a:lnTo>
                        <a:pt x="33" y="14"/>
                      </a:lnTo>
                      <a:lnTo>
                        <a:pt x="51" y="9"/>
                      </a:lnTo>
                      <a:lnTo>
                        <a:pt x="74" y="11"/>
                      </a:lnTo>
                      <a:lnTo>
                        <a:pt x="96" y="21"/>
                      </a:lnTo>
                      <a:lnTo>
                        <a:pt x="94" y="5"/>
                      </a:lnTo>
                      <a:lnTo>
                        <a:pt x="1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65" name="Freeform 75"/>
                <p:cNvSpPr>
                  <a:spLocks/>
                </p:cNvSpPr>
                <p:nvPr/>
              </p:nvSpPr>
              <p:spPr bwMode="auto">
                <a:xfrm>
                  <a:off x="3398" y="2395"/>
                  <a:ext cx="153" cy="221"/>
                </a:xfrm>
                <a:custGeom>
                  <a:avLst/>
                  <a:gdLst/>
                  <a:ahLst/>
                  <a:cxnLst>
                    <a:cxn ang="0">
                      <a:pos x="28" y="0"/>
                    </a:cxn>
                    <a:cxn ang="0">
                      <a:pos x="42" y="97"/>
                    </a:cxn>
                    <a:cxn ang="0">
                      <a:pos x="54" y="76"/>
                    </a:cxn>
                    <a:cxn ang="0">
                      <a:pos x="68" y="63"/>
                    </a:cxn>
                    <a:cxn ang="0">
                      <a:pos x="87" y="56"/>
                    </a:cxn>
                    <a:cxn ang="0">
                      <a:pos x="106" y="56"/>
                    </a:cxn>
                    <a:cxn ang="0">
                      <a:pos x="120" y="65"/>
                    </a:cxn>
                    <a:cxn ang="0">
                      <a:pos x="131" y="79"/>
                    </a:cxn>
                    <a:cxn ang="0">
                      <a:pos x="138" y="100"/>
                    </a:cxn>
                    <a:cxn ang="0">
                      <a:pos x="153" y="202"/>
                    </a:cxn>
                    <a:cxn ang="0">
                      <a:pos x="127" y="205"/>
                    </a:cxn>
                    <a:cxn ang="0">
                      <a:pos x="112" y="111"/>
                    </a:cxn>
                    <a:cxn ang="0">
                      <a:pos x="110" y="102"/>
                    </a:cxn>
                    <a:cxn ang="0">
                      <a:pos x="106" y="93"/>
                    </a:cxn>
                    <a:cxn ang="0">
                      <a:pos x="103" y="88"/>
                    </a:cxn>
                    <a:cxn ang="0">
                      <a:pos x="98" y="84"/>
                    </a:cxn>
                    <a:cxn ang="0">
                      <a:pos x="91" y="83"/>
                    </a:cxn>
                    <a:cxn ang="0">
                      <a:pos x="84" y="83"/>
                    </a:cxn>
                    <a:cxn ang="0">
                      <a:pos x="70" y="90"/>
                    </a:cxn>
                    <a:cxn ang="0">
                      <a:pos x="57" y="100"/>
                    </a:cxn>
                    <a:cxn ang="0">
                      <a:pos x="45" y="119"/>
                    </a:cxn>
                    <a:cxn ang="0">
                      <a:pos x="61" y="216"/>
                    </a:cxn>
                    <a:cxn ang="0">
                      <a:pos x="35" y="221"/>
                    </a:cxn>
                    <a:cxn ang="0">
                      <a:pos x="0" y="6"/>
                    </a:cxn>
                    <a:cxn ang="0">
                      <a:pos x="28" y="0"/>
                    </a:cxn>
                  </a:cxnLst>
                  <a:rect l="0" t="0" r="r" b="b"/>
                  <a:pathLst>
                    <a:path w="153" h="221">
                      <a:moveTo>
                        <a:pt x="28" y="0"/>
                      </a:moveTo>
                      <a:lnTo>
                        <a:pt x="42" y="97"/>
                      </a:lnTo>
                      <a:lnTo>
                        <a:pt x="54" y="76"/>
                      </a:lnTo>
                      <a:lnTo>
                        <a:pt x="68" y="63"/>
                      </a:lnTo>
                      <a:lnTo>
                        <a:pt x="87" y="56"/>
                      </a:lnTo>
                      <a:lnTo>
                        <a:pt x="106" y="56"/>
                      </a:lnTo>
                      <a:lnTo>
                        <a:pt x="120" y="65"/>
                      </a:lnTo>
                      <a:lnTo>
                        <a:pt x="131" y="79"/>
                      </a:lnTo>
                      <a:lnTo>
                        <a:pt x="138" y="100"/>
                      </a:lnTo>
                      <a:lnTo>
                        <a:pt x="153" y="202"/>
                      </a:lnTo>
                      <a:lnTo>
                        <a:pt x="127" y="205"/>
                      </a:lnTo>
                      <a:lnTo>
                        <a:pt x="112" y="111"/>
                      </a:lnTo>
                      <a:lnTo>
                        <a:pt x="110" y="102"/>
                      </a:lnTo>
                      <a:lnTo>
                        <a:pt x="106" y="93"/>
                      </a:lnTo>
                      <a:lnTo>
                        <a:pt x="103" y="88"/>
                      </a:lnTo>
                      <a:lnTo>
                        <a:pt x="98" y="84"/>
                      </a:lnTo>
                      <a:lnTo>
                        <a:pt x="91" y="83"/>
                      </a:lnTo>
                      <a:lnTo>
                        <a:pt x="84" y="83"/>
                      </a:lnTo>
                      <a:lnTo>
                        <a:pt x="70" y="90"/>
                      </a:lnTo>
                      <a:lnTo>
                        <a:pt x="57" y="100"/>
                      </a:lnTo>
                      <a:lnTo>
                        <a:pt x="45" y="119"/>
                      </a:lnTo>
                      <a:lnTo>
                        <a:pt x="61" y="216"/>
                      </a:lnTo>
                      <a:lnTo>
                        <a:pt x="35" y="221"/>
                      </a:lnTo>
                      <a:lnTo>
                        <a:pt x="0" y="6"/>
                      </a:lnTo>
                      <a:lnTo>
                        <a:pt x="2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66" name="Freeform 76"/>
                <p:cNvSpPr>
                  <a:spLocks/>
                </p:cNvSpPr>
                <p:nvPr/>
              </p:nvSpPr>
              <p:spPr bwMode="auto">
                <a:xfrm>
                  <a:off x="3571" y="2402"/>
                  <a:ext cx="153" cy="177"/>
                </a:xfrm>
                <a:custGeom>
                  <a:avLst/>
                  <a:gdLst/>
                  <a:ahLst/>
                  <a:cxnLst>
                    <a:cxn ang="0">
                      <a:pos x="57" y="0"/>
                    </a:cxn>
                    <a:cxn ang="0">
                      <a:pos x="63" y="34"/>
                    </a:cxn>
                    <a:cxn ang="0">
                      <a:pos x="127" y="23"/>
                    </a:cxn>
                    <a:cxn ang="0">
                      <a:pos x="131" y="42"/>
                    </a:cxn>
                    <a:cxn ang="0">
                      <a:pos x="66" y="53"/>
                    </a:cxn>
                    <a:cxn ang="0">
                      <a:pos x="78" y="128"/>
                    </a:cxn>
                    <a:cxn ang="0">
                      <a:pos x="80" y="137"/>
                    </a:cxn>
                    <a:cxn ang="0">
                      <a:pos x="80" y="142"/>
                    </a:cxn>
                    <a:cxn ang="0">
                      <a:pos x="84" y="149"/>
                    </a:cxn>
                    <a:cxn ang="0">
                      <a:pos x="90" y="153"/>
                    </a:cxn>
                    <a:cxn ang="0">
                      <a:pos x="103" y="156"/>
                    </a:cxn>
                    <a:cxn ang="0">
                      <a:pos x="118" y="154"/>
                    </a:cxn>
                    <a:cxn ang="0">
                      <a:pos x="134" y="151"/>
                    </a:cxn>
                    <a:cxn ang="0">
                      <a:pos x="150" y="146"/>
                    </a:cxn>
                    <a:cxn ang="0">
                      <a:pos x="153" y="167"/>
                    </a:cxn>
                    <a:cxn ang="0">
                      <a:pos x="115" y="175"/>
                    </a:cxn>
                    <a:cxn ang="0">
                      <a:pos x="96" y="177"/>
                    </a:cxn>
                    <a:cxn ang="0">
                      <a:pos x="80" y="177"/>
                    </a:cxn>
                    <a:cxn ang="0">
                      <a:pos x="70" y="172"/>
                    </a:cxn>
                    <a:cxn ang="0">
                      <a:pos x="61" y="161"/>
                    </a:cxn>
                    <a:cxn ang="0">
                      <a:pos x="56" y="147"/>
                    </a:cxn>
                    <a:cxn ang="0">
                      <a:pos x="50" y="128"/>
                    </a:cxn>
                    <a:cxn ang="0">
                      <a:pos x="40" y="58"/>
                    </a:cxn>
                    <a:cxn ang="0">
                      <a:pos x="3" y="63"/>
                    </a:cxn>
                    <a:cxn ang="0">
                      <a:pos x="0" y="42"/>
                    </a:cxn>
                    <a:cxn ang="0">
                      <a:pos x="36" y="37"/>
                    </a:cxn>
                    <a:cxn ang="0">
                      <a:pos x="31" y="6"/>
                    </a:cxn>
                    <a:cxn ang="0">
                      <a:pos x="57" y="0"/>
                    </a:cxn>
                  </a:cxnLst>
                  <a:rect l="0" t="0" r="r" b="b"/>
                  <a:pathLst>
                    <a:path w="153" h="177">
                      <a:moveTo>
                        <a:pt x="57" y="0"/>
                      </a:moveTo>
                      <a:lnTo>
                        <a:pt x="63" y="34"/>
                      </a:lnTo>
                      <a:lnTo>
                        <a:pt x="127" y="23"/>
                      </a:lnTo>
                      <a:lnTo>
                        <a:pt x="131" y="42"/>
                      </a:lnTo>
                      <a:lnTo>
                        <a:pt x="66" y="53"/>
                      </a:lnTo>
                      <a:lnTo>
                        <a:pt x="78" y="128"/>
                      </a:lnTo>
                      <a:lnTo>
                        <a:pt x="80" y="137"/>
                      </a:lnTo>
                      <a:lnTo>
                        <a:pt x="80" y="142"/>
                      </a:lnTo>
                      <a:lnTo>
                        <a:pt x="84" y="149"/>
                      </a:lnTo>
                      <a:lnTo>
                        <a:pt x="90" y="153"/>
                      </a:lnTo>
                      <a:lnTo>
                        <a:pt x="103" y="156"/>
                      </a:lnTo>
                      <a:lnTo>
                        <a:pt x="118" y="154"/>
                      </a:lnTo>
                      <a:lnTo>
                        <a:pt x="134" y="151"/>
                      </a:lnTo>
                      <a:lnTo>
                        <a:pt x="150" y="146"/>
                      </a:lnTo>
                      <a:lnTo>
                        <a:pt x="153" y="167"/>
                      </a:lnTo>
                      <a:lnTo>
                        <a:pt x="115" y="175"/>
                      </a:lnTo>
                      <a:lnTo>
                        <a:pt x="96" y="177"/>
                      </a:lnTo>
                      <a:lnTo>
                        <a:pt x="80" y="177"/>
                      </a:lnTo>
                      <a:lnTo>
                        <a:pt x="70" y="172"/>
                      </a:lnTo>
                      <a:lnTo>
                        <a:pt x="61" y="161"/>
                      </a:lnTo>
                      <a:lnTo>
                        <a:pt x="56" y="147"/>
                      </a:lnTo>
                      <a:lnTo>
                        <a:pt x="50" y="128"/>
                      </a:lnTo>
                      <a:lnTo>
                        <a:pt x="40" y="58"/>
                      </a:lnTo>
                      <a:lnTo>
                        <a:pt x="3" y="63"/>
                      </a:lnTo>
                      <a:lnTo>
                        <a:pt x="0" y="42"/>
                      </a:lnTo>
                      <a:lnTo>
                        <a:pt x="36" y="37"/>
                      </a:lnTo>
                      <a:lnTo>
                        <a:pt x="31" y="6"/>
                      </a:lnTo>
                      <a:lnTo>
                        <a:pt x="5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67" name="Freeform 77"/>
                <p:cNvSpPr>
                  <a:spLocks/>
                </p:cNvSpPr>
                <p:nvPr/>
              </p:nvSpPr>
              <p:spPr bwMode="auto">
                <a:xfrm>
                  <a:off x="3176" y="1267"/>
                  <a:ext cx="1027" cy="857"/>
                </a:xfrm>
                <a:custGeom>
                  <a:avLst/>
                  <a:gdLst/>
                  <a:ahLst/>
                  <a:cxnLst>
                    <a:cxn ang="0">
                      <a:pos x="835" y="0"/>
                    </a:cxn>
                    <a:cxn ang="0">
                      <a:pos x="880" y="0"/>
                    </a:cxn>
                    <a:cxn ang="0">
                      <a:pos x="913" y="84"/>
                    </a:cxn>
                    <a:cxn ang="0">
                      <a:pos x="941" y="175"/>
                    </a:cxn>
                    <a:cxn ang="0">
                      <a:pos x="966" y="269"/>
                    </a:cxn>
                    <a:cxn ang="0">
                      <a:pos x="985" y="366"/>
                    </a:cxn>
                    <a:cxn ang="0">
                      <a:pos x="1002" y="464"/>
                    </a:cxn>
                    <a:cxn ang="0">
                      <a:pos x="1015" y="562"/>
                    </a:cxn>
                    <a:cxn ang="0">
                      <a:pos x="1022" y="656"/>
                    </a:cxn>
                    <a:cxn ang="0">
                      <a:pos x="1027" y="745"/>
                    </a:cxn>
                    <a:cxn ang="0">
                      <a:pos x="925" y="766"/>
                    </a:cxn>
                    <a:cxn ang="0">
                      <a:pos x="821" y="780"/>
                    </a:cxn>
                    <a:cxn ang="0">
                      <a:pos x="712" y="791"/>
                    </a:cxn>
                    <a:cxn ang="0">
                      <a:pos x="496" y="808"/>
                    </a:cxn>
                    <a:cxn ang="0">
                      <a:pos x="388" y="821"/>
                    </a:cxn>
                    <a:cxn ang="0">
                      <a:pos x="281" y="836"/>
                    </a:cxn>
                    <a:cxn ang="0">
                      <a:pos x="176" y="857"/>
                    </a:cxn>
                    <a:cxn ang="0">
                      <a:pos x="168" y="787"/>
                    </a:cxn>
                    <a:cxn ang="0">
                      <a:pos x="154" y="644"/>
                    </a:cxn>
                    <a:cxn ang="0">
                      <a:pos x="143" y="572"/>
                    </a:cxn>
                    <a:cxn ang="0">
                      <a:pos x="124" y="500"/>
                    </a:cxn>
                    <a:cxn ang="0">
                      <a:pos x="114" y="469"/>
                    </a:cxn>
                    <a:cxn ang="0">
                      <a:pos x="82" y="402"/>
                    </a:cxn>
                    <a:cxn ang="0">
                      <a:pos x="68" y="369"/>
                    </a:cxn>
                    <a:cxn ang="0">
                      <a:pos x="58" y="341"/>
                    </a:cxn>
                    <a:cxn ang="0">
                      <a:pos x="52" y="336"/>
                    </a:cxn>
                    <a:cxn ang="0">
                      <a:pos x="33" y="310"/>
                    </a:cxn>
                    <a:cxn ang="0">
                      <a:pos x="18" y="283"/>
                    </a:cxn>
                    <a:cxn ang="0">
                      <a:pos x="0" y="257"/>
                    </a:cxn>
                    <a:cxn ang="0">
                      <a:pos x="35" y="224"/>
                    </a:cxn>
                    <a:cxn ang="0">
                      <a:pos x="79" y="191"/>
                    </a:cxn>
                    <a:cxn ang="0">
                      <a:pos x="129" y="163"/>
                    </a:cxn>
                    <a:cxn ang="0">
                      <a:pos x="187" y="135"/>
                    </a:cxn>
                    <a:cxn ang="0">
                      <a:pos x="248" y="112"/>
                    </a:cxn>
                    <a:cxn ang="0">
                      <a:pos x="314" y="89"/>
                    </a:cxn>
                    <a:cxn ang="0">
                      <a:pos x="384" y="70"/>
                    </a:cxn>
                    <a:cxn ang="0">
                      <a:pos x="454" y="52"/>
                    </a:cxn>
                    <a:cxn ang="0">
                      <a:pos x="524" y="38"/>
                    </a:cxn>
                    <a:cxn ang="0">
                      <a:pos x="594" y="26"/>
                    </a:cxn>
                    <a:cxn ang="0">
                      <a:pos x="660" y="16"/>
                    </a:cxn>
                    <a:cxn ang="0">
                      <a:pos x="723" y="9"/>
                    </a:cxn>
                    <a:cxn ang="0">
                      <a:pos x="782" y="3"/>
                    </a:cxn>
                    <a:cxn ang="0">
                      <a:pos x="835" y="0"/>
                    </a:cxn>
                  </a:cxnLst>
                  <a:rect l="0" t="0" r="r" b="b"/>
                  <a:pathLst>
                    <a:path w="1027" h="857">
                      <a:moveTo>
                        <a:pt x="835" y="0"/>
                      </a:moveTo>
                      <a:lnTo>
                        <a:pt x="880" y="0"/>
                      </a:lnTo>
                      <a:lnTo>
                        <a:pt x="913" y="84"/>
                      </a:lnTo>
                      <a:lnTo>
                        <a:pt x="941" y="175"/>
                      </a:lnTo>
                      <a:lnTo>
                        <a:pt x="966" y="269"/>
                      </a:lnTo>
                      <a:lnTo>
                        <a:pt x="985" y="366"/>
                      </a:lnTo>
                      <a:lnTo>
                        <a:pt x="1002" y="464"/>
                      </a:lnTo>
                      <a:lnTo>
                        <a:pt x="1015" y="562"/>
                      </a:lnTo>
                      <a:lnTo>
                        <a:pt x="1022" y="656"/>
                      </a:lnTo>
                      <a:lnTo>
                        <a:pt x="1027" y="745"/>
                      </a:lnTo>
                      <a:lnTo>
                        <a:pt x="925" y="766"/>
                      </a:lnTo>
                      <a:lnTo>
                        <a:pt x="821" y="780"/>
                      </a:lnTo>
                      <a:lnTo>
                        <a:pt x="712" y="791"/>
                      </a:lnTo>
                      <a:lnTo>
                        <a:pt x="496" y="808"/>
                      </a:lnTo>
                      <a:lnTo>
                        <a:pt x="388" y="821"/>
                      </a:lnTo>
                      <a:lnTo>
                        <a:pt x="281" y="836"/>
                      </a:lnTo>
                      <a:lnTo>
                        <a:pt x="176" y="857"/>
                      </a:lnTo>
                      <a:lnTo>
                        <a:pt x="168" y="787"/>
                      </a:lnTo>
                      <a:lnTo>
                        <a:pt x="154" y="644"/>
                      </a:lnTo>
                      <a:lnTo>
                        <a:pt x="143" y="572"/>
                      </a:lnTo>
                      <a:lnTo>
                        <a:pt x="124" y="500"/>
                      </a:lnTo>
                      <a:lnTo>
                        <a:pt x="114" y="469"/>
                      </a:lnTo>
                      <a:lnTo>
                        <a:pt x="82" y="402"/>
                      </a:lnTo>
                      <a:lnTo>
                        <a:pt x="68" y="369"/>
                      </a:lnTo>
                      <a:lnTo>
                        <a:pt x="58" y="341"/>
                      </a:lnTo>
                      <a:lnTo>
                        <a:pt x="52" y="336"/>
                      </a:lnTo>
                      <a:lnTo>
                        <a:pt x="33" y="310"/>
                      </a:lnTo>
                      <a:lnTo>
                        <a:pt x="18" y="283"/>
                      </a:lnTo>
                      <a:lnTo>
                        <a:pt x="0" y="257"/>
                      </a:lnTo>
                      <a:lnTo>
                        <a:pt x="35" y="224"/>
                      </a:lnTo>
                      <a:lnTo>
                        <a:pt x="79" y="191"/>
                      </a:lnTo>
                      <a:lnTo>
                        <a:pt x="129" y="163"/>
                      </a:lnTo>
                      <a:lnTo>
                        <a:pt x="187" y="135"/>
                      </a:lnTo>
                      <a:lnTo>
                        <a:pt x="248" y="112"/>
                      </a:lnTo>
                      <a:lnTo>
                        <a:pt x="314" y="89"/>
                      </a:lnTo>
                      <a:lnTo>
                        <a:pt x="384" y="70"/>
                      </a:lnTo>
                      <a:lnTo>
                        <a:pt x="454" y="52"/>
                      </a:lnTo>
                      <a:lnTo>
                        <a:pt x="524" y="38"/>
                      </a:lnTo>
                      <a:lnTo>
                        <a:pt x="594" y="26"/>
                      </a:lnTo>
                      <a:lnTo>
                        <a:pt x="660" y="16"/>
                      </a:lnTo>
                      <a:lnTo>
                        <a:pt x="723" y="9"/>
                      </a:lnTo>
                      <a:lnTo>
                        <a:pt x="782" y="3"/>
                      </a:lnTo>
                      <a:lnTo>
                        <a:pt x="835"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68" name="Freeform 78"/>
                <p:cNvSpPr>
                  <a:spLocks noEditPoints="1"/>
                </p:cNvSpPr>
                <p:nvPr/>
              </p:nvSpPr>
              <p:spPr bwMode="auto">
                <a:xfrm>
                  <a:off x="3152" y="1242"/>
                  <a:ext cx="1075" cy="905"/>
                </a:xfrm>
                <a:custGeom>
                  <a:avLst/>
                  <a:gdLst/>
                  <a:ahLst/>
                  <a:cxnLst>
                    <a:cxn ang="0">
                      <a:pos x="791" y="51"/>
                    </a:cxn>
                    <a:cxn ang="0">
                      <a:pos x="565" y="83"/>
                    </a:cxn>
                    <a:cxn ang="0">
                      <a:pos x="399" y="121"/>
                    </a:cxn>
                    <a:cxn ang="0">
                      <a:pos x="288" y="153"/>
                    </a:cxn>
                    <a:cxn ang="0">
                      <a:pos x="178" y="198"/>
                    </a:cxn>
                    <a:cxn ang="0">
                      <a:pos x="80" y="259"/>
                    </a:cxn>
                    <a:cxn ang="0">
                      <a:pos x="61" y="296"/>
                    </a:cxn>
                    <a:cxn ang="0">
                      <a:pos x="76" y="308"/>
                    </a:cxn>
                    <a:cxn ang="0">
                      <a:pos x="94" y="315"/>
                    </a:cxn>
                    <a:cxn ang="0">
                      <a:pos x="106" y="357"/>
                    </a:cxn>
                    <a:cxn ang="0">
                      <a:pos x="122" y="378"/>
                    </a:cxn>
                    <a:cxn ang="0">
                      <a:pos x="118" y="394"/>
                    </a:cxn>
                    <a:cxn ang="0">
                      <a:pos x="148" y="457"/>
                    </a:cxn>
                    <a:cxn ang="0">
                      <a:pos x="188" y="583"/>
                    </a:cxn>
                    <a:cxn ang="0">
                      <a:pos x="211" y="779"/>
                    </a:cxn>
                    <a:cxn ang="0">
                      <a:pos x="314" y="835"/>
                    </a:cxn>
                    <a:cxn ang="0">
                      <a:pos x="803" y="788"/>
                    </a:cxn>
                    <a:cxn ang="0">
                      <a:pos x="1026" y="751"/>
                    </a:cxn>
                    <a:cxn ang="0">
                      <a:pos x="1012" y="557"/>
                    </a:cxn>
                    <a:cxn ang="0">
                      <a:pos x="977" y="345"/>
                    </a:cxn>
                    <a:cxn ang="0">
                      <a:pos x="922" y="137"/>
                    </a:cxn>
                    <a:cxn ang="0">
                      <a:pos x="904" y="0"/>
                    </a:cxn>
                    <a:cxn ang="0">
                      <a:pos x="920" y="7"/>
                    </a:cxn>
                    <a:cxn ang="0">
                      <a:pos x="963" y="116"/>
                    </a:cxn>
                    <a:cxn ang="0">
                      <a:pos x="1023" y="329"/>
                    </a:cxn>
                    <a:cxn ang="0">
                      <a:pos x="1058" y="550"/>
                    </a:cxn>
                    <a:cxn ang="0">
                      <a:pos x="1075" y="770"/>
                    </a:cxn>
                    <a:cxn ang="0">
                      <a:pos x="1072" y="783"/>
                    </a:cxn>
                    <a:cxn ang="0">
                      <a:pos x="1058" y="793"/>
                    </a:cxn>
                    <a:cxn ang="0">
                      <a:pos x="815" y="832"/>
                    </a:cxn>
                    <a:cxn ang="0">
                      <a:pos x="448" y="865"/>
                    </a:cxn>
                    <a:cxn ang="0">
                      <a:pos x="206" y="905"/>
                    </a:cxn>
                    <a:cxn ang="0">
                      <a:pos x="183" y="900"/>
                    </a:cxn>
                    <a:cxn ang="0">
                      <a:pos x="169" y="816"/>
                    </a:cxn>
                    <a:cxn ang="0">
                      <a:pos x="155" y="669"/>
                    </a:cxn>
                    <a:cxn ang="0">
                      <a:pos x="122" y="524"/>
                    </a:cxn>
                    <a:cxn ang="0">
                      <a:pos x="76" y="417"/>
                    </a:cxn>
                    <a:cxn ang="0">
                      <a:pos x="59" y="377"/>
                    </a:cxn>
                    <a:cxn ang="0">
                      <a:pos x="22" y="322"/>
                    </a:cxn>
                    <a:cxn ang="0">
                      <a:pos x="0" y="286"/>
                    </a:cxn>
                    <a:cxn ang="0">
                      <a:pos x="7" y="266"/>
                    </a:cxn>
                    <a:cxn ang="0">
                      <a:pos x="96" y="191"/>
                    </a:cxn>
                    <a:cxn ang="0">
                      <a:pos x="202" y="135"/>
                    </a:cxn>
                    <a:cxn ang="0">
                      <a:pos x="317" y="95"/>
                    </a:cxn>
                    <a:cxn ang="0">
                      <a:pos x="429" y="65"/>
                    </a:cxn>
                    <a:cxn ang="0">
                      <a:pos x="665" y="18"/>
                    </a:cxn>
                    <a:cxn ang="0">
                      <a:pos x="904" y="0"/>
                    </a:cxn>
                  </a:cxnLst>
                  <a:rect l="0" t="0" r="r" b="b"/>
                  <a:pathLst>
                    <a:path w="1075" h="905">
                      <a:moveTo>
                        <a:pt x="887" y="48"/>
                      </a:moveTo>
                      <a:lnTo>
                        <a:pt x="791" y="51"/>
                      </a:lnTo>
                      <a:lnTo>
                        <a:pt x="677" y="63"/>
                      </a:lnTo>
                      <a:lnTo>
                        <a:pt x="565" y="83"/>
                      </a:lnTo>
                      <a:lnTo>
                        <a:pt x="454" y="107"/>
                      </a:lnTo>
                      <a:lnTo>
                        <a:pt x="399" y="121"/>
                      </a:lnTo>
                      <a:lnTo>
                        <a:pt x="344" y="135"/>
                      </a:lnTo>
                      <a:lnTo>
                        <a:pt x="288" y="153"/>
                      </a:lnTo>
                      <a:lnTo>
                        <a:pt x="232" y="174"/>
                      </a:lnTo>
                      <a:lnTo>
                        <a:pt x="178" y="198"/>
                      </a:lnTo>
                      <a:lnTo>
                        <a:pt x="127" y="226"/>
                      </a:lnTo>
                      <a:lnTo>
                        <a:pt x="80" y="259"/>
                      </a:lnTo>
                      <a:lnTo>
                        <a:pt x="54" y="286"/>
                      </a:lnTo>
                      <a:lnTo>
                        <a:pt x="61" y="296"/>
                      </a:lnTo>
                      <a:lnTo>
                        <a:pt x="69" y="310"/>
                      </a:lnTo>
                      <a:lnTo>
                        <a:pt x="76" y="308"/>
                      </a:lnTo>
                      <a:lnTo>
                        <a:pt x="87" y="310"/>
                      </a:lnTo>
                      <a:lnTo>
                        <a:pt x="94" y="315"/>
                      </a:lnTo>
                      <a:lnTo>
                        <a:pt x="97" y="326"/>
                      </a:lnTo>
                      <a:lnTo>
                        <a:pt x="106" y="357"/>
                      </a:lnTo>
                      <a:lnTo>
                        <a:pt x="115" y="368"/>
                      </a:lnTo>
                      <a:lnTo>
                        <a:pt x="122" y="378"/>
                      </a:lnTo>
                      <a:lnTo>
                        <a:pt x="120" y="391"/>
                      </a:lnTo>
                      <a:lnTo>
                        <a:pt x="118" y="394"/>
                      </a:lnTo>
                      <a:lnTo>
                        <a:pt x="132" y="426"/>
                      </a:lnTo>
                      <a:lnTo>
                        <a:pt x="148" y="457"/>
                      </a:lnTo>
                      <a:lnTo>
                        <a:pt x="171" y="520"/>
                      </a:lnTo>
                      <a:lnTo>
                        <a:pt x="188" y="583"/>
                      </a:lnTo>
                      <a:lnTo>
                        <a:pt x="202" y="681"/>
                      </a:lnTo>
                      <a:lnTo>
                        <a:pt x="211" y="779"/>
                      </a:lnTo>
                      <a:lnTo>
                        <a:pt x="220" y="854"/>
                      </a:lnTo>
                      <a:lnTo>
                        <a:pt x="314" y="835"/>
                      </a:lnTo>
                      <a:lnTo>
                        <a:pt x="436" y="819"/>
                      </a:lnTo>
                      <a:lnTo>
                        <a:pt x="803" y="788"/>
                      </a:lnTo>
                      <a:lnTo>
                        <a:pt x="925" y="772"/>
                      </a:lnTo>
                      <a:lnTo>
                        <a:pt x="1026" y="751"/>
                      </a:lnTo>
                      <a:lnTo>
                        <a:pt x="1021" y="664"/>
                      </a:lnTo>
                      <a:lnTo>
                        <a:pt x="1012" y="557"/>
                      </a:lnTo>
                      <a:lnTo>
                        <a:pt x="997" y="450"/>
                      </a:lnTo>
                      <a:lnTo>
                        <a:pt x="977" y="345"/>
                      </a:lnTo>
                      <a:lnTo>
                        <a:pt x="953" y="240"/>
                      </a:lnTo>
                      <a:lnTo>
                        <a:pt x="922" y="137"/>
                      </a:lnTo>
                      <a:lnTo>
                        <a:pt x="887" y="48"/>
                      </a:lnTo>
                      <a:close/>
                      <a:moveTo>
                        <a:pt x="904" y="0"/>
                      </a:moveTo>
                      <a:lnTo>
                        <a:pt x="915" y="4"/>
                      </a:lnTo>
                      <a:lnTo>
                        <a:pt x="920" y="7"/>
                      </a:lnTo>
                      <a:lnTo>
                        <a:pt x="923" y="13"/>
                      </a:lnTo>
                      <a:lnTo>
                        <a:pt x="963" y="116"/>
                      </a:lnTo>
                      <a:lnTo>
                        <a:pt x="997" y="223"/>
                      </a:lnTo>
                      <a:lnTo>
                        <a:pt x="1023" y="329"/>
                      </a:lnTo>
                      <a:lnTo>
                        <a:pt x="1044" y="440"/>
                      </a:lnTo>
                      <a:lnTo>
                        <a:pt x="1058" y="550"/>
                      </a:lnTo>
                      <a:lnTo>
                        <a:pt x="1068" y="660"/>
                      </a:lnTo>
                      <a:lnTo>
                        <a:pt x="1075" y="770"/>
                      </a:lnTo>
                      <a:lnTo>
                        <a:pt x="1073" y="776"/>
                      </a:lnTo>
                      <a:lnTo>
                        <a:pt x="1072" y="783"/>
                      </a:lnTo>
                      <a:lnTo>
                        <a:pt x="1068" y="786"/>
                      </a:lnTo>
                      <a:lnTo>
                        <a:pt x="1058" y="793"/>
                      </a:lnTo>
                      <a:lnTo>
                        <a:pt x="937" y="816"/>
                      </a:lnTo>
                      <a:lnTo>
                        <a:pt x="815" y="832"/>
                      </a:lnTo>
                      <a:lnTo>
                        <a:pt x="693" y="844"/>
                      </a:lnTo>
                      <a:lnTo>
                        <a:pt x="448" y="865"/>
                      </a:lnTo>
                      <a:lnTo>
                        <a:pt x="326" y="881"/>
                      </a:lnTo>
                      <a:lnTo>
                        <a:pt x="206" y="905"/>
                      </a:lnTo>
                      <a:lnTo>
                        <a:pt x="193" y="905"/>
                      </a:lnTo>
                      <a:lnTo>
                        <a:pt x="183" y="900"/>
                      </a:lnTo>
                      <a:lnTo>
                        <a:pt x="178" y="889"/>
                      </a:lnTo>
                      <a:lnTo>
                        <a:pt x="169" y="816"/>
                      </a:lnTo>
                      <a:lnTo>
                        <a:pt x="164" y="742"/>
                      </a:lnTo>
                      <a:lnTo>
                        <a:pt x="155" y="669"/>
                      </a:lnTo>
                      <a:lnTo>
                        <a:pt x="143" y="595"/>
                      </a:lnTo>
                      <a:lnTo>
                        <a:pt x="122" y="524"/>
                      </a:lnTo>
                      <a:lnTo>
                        <a:pt x="94" y="454"/>
                      </a:lnTo>
                      <a:lnTo>
                        <a:pt x="76" y="417"/>
                      </a:lnTo>
                      <a:lnTo>
                        <a:pt x="64" y="382"/>
                      </a:lnTo>
                      <a:lnTo>
                        <a:pt x="59" y="377"/>
                      </a:lnTo>
                      <a:lnTo>
                        <a:pt x="40" y="350"/>
                      </a:lnTo>
                      <a:lnTo>
                        <a:pt x="22" y="322"/>
                      </a:lnTo>
                      <a:lnTo>
                        <a:pt x="3" y="294"/>
                      </a:lnTo>
                      <a:lnTo>
                        <a:pt x="0" y="286"/>
                      </a:lnTo>
                      <a:lnTo>
                        <a:pt x="1" y="275"/>
                      </a:lnTo>
                      <a:lnTo>
                        <a:pt x="7" y="266"/>
                      </a:lnTo>
                      <a:lnTo>
                        <a:pt x="49" y="226"/>
                      </a:lnTo>
                      <a:lnTo>
                        <a:pt x="96" y="191"/>
                      </a:lnTo>
                      <a:lnTo>
                        <a:pt x="146" y="160"/>
                      </a:lnTo>
                      <a:lnTo>
                        <a:pt x="202" y="135"/>
                      </a:lnTo>
                      <a:lnTo>
                        <a:pt x="260" y="114"/>
                      </a:lnTo>
                      <a:lnTo>
                        <a:pt x="317" y="95"/>
                      </a:lnTo>
                      <a:lnTo>
                        <a:pt x="373" y="79"/>
                      </a:lnTo>
                      <a:lnTo>
                        <a:pt x="429" y="65"/>
                      </a:lnTo>
                      <a:lnTo>
                        <a:pt x="546" y="39"/>
                      </a:lnTo>
                      <a:lnTo>
                        <a:pt x="665" y="18"/>
                      </a:lnTo>
                      <a:lnTo>
                        <a:pt x="784" y="4"/>
                      </a:lnTo>
                      <a:lnTo>
                        <a:pt x="90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69" name="Freeform 79"/>
                <p:cNvSpPr>
                  <a:spLocks/>
                </p:cNvSpPr>
                <p:nvPr/>
              </p:nvSpPr>
              <p:spPr bwMode="auto">
                <a:xfrm>
                  <a:off x="3525" y="1388"/>
                  <a:ext cx="278" cy="194"/>
                </a:xfrm>
                <a:custGeom>
                  <a:avLst/>
                  <a:gdLst/>
                  <a:ahLst/>
                  <a:cxnLst>
                    <a:cxn ang="0">
                      <a:pos x="61" y="0"/>
                    </a:cxn>
                    <a:cxn ang="0">
                      <a:pos x="81" y="3"/>
                    </a:cxn>
                    <a:cxn ang="0">
                      <a:pos x="103" y="14"/>
                    </a:cxn>
                    <a:cxn ang="0">
                      <a:pos x="128" y="29"/>
                    </a:cxn>
                    <a:cxn ang="0">
                      <a:pos x="154" y="52"/>
                    </a:cxn>
                    <a:cxn ang="0">
                      <a:pos x="180" y="77"/>
                    </a:cxn>
                    <a:cxn ang="0">
                      <a:pos x="229" y="129"/>
                    </a:cxn>
                    <a:cxn ang="0">
                      <a:pos x="248" y="154"/>
                    </a:cxn>
                    <a:cxn ang="0">
                      <a:pos x="266" y="176"/>
                    </a:cxn>
                    <a:cxn ang="0">
                      <a:pos x="278" y="194"/>
                    </a:cxn>
                    <a:cxn ang="0">
                      <a:pos x="257" y="185"/>
                    </a:cxn>
                    <a:cxn ang="0">
                      <a:pos x="231" y="175"/>
                    </a:cxn>
                    <a:cxn ang="0">
                      <a:pos x="171" y="150"/>
                    </a:cxn>
                    <a:cxn ang="0">
                      <a:pos x="143" y="138"/>
                    </a:cxn>
                    <a:cxn ang="0">
                      <a:pos x="119" y="127"/>
                    </a:cxn>
                    <a:cxn ang="0">
                      <a:pos x="100" y="119"/>
                    </a:cxn>
                    <a:cxn ang="0">
                      <a:pos x="89" y="112"/>
                    </a:cxn>
                    <a:cxn ang="0">
                      <a:pos x="54" y="126"/>
                    </a:cxn>
                    <a:cxn ang="0">
                      <a:pos x="37" y="112"/>
                    </a:cxn>
                    <a:cxn ang="0">
                      <a:pos x="23" y="96"/>
                    </a:cxn>
                    <a:cxn ang="0">
                      <a:pos x="11" y="78"/>
                    </a:cxn>
                    <a:cxn ang="0">
                      <a:pos x="4" y="61"/>
                    </a:cxn>
                    <a:cxn ang="0">
                      <a:pos x="0" y="45"/>
                    </a:cxn>
                    <a:cxn ang="0">
                      <a:pos x="2" y="31"/>
                    </a:cxn>
                    <a:cxn ang="0">
                      <a:pos x="7" y="19"/>
                    </a:cxn>
                    <a:cxn ang="0">
                      <a:pos x="19" y="8"/>
                    </a:cxn>
                    <a:cxn ang="0">
                      <a:pos x="37" y="1"/>
                    </a:cxn>
                    <a:cxn ang="0">
                      <a:pos x="61" y="0"/>
                    </a:cxn>
                  </a:cxnLst>
                  <a:rect l="0" t="0" r="r" b="b"/>
                  <a:pathLst>
                    <a:path w="278" h="194">
                      <a:moveTo>
                        <a:pt x="61" y="0"/>
                      </a:moveTo>
                      <a:lnTo>
                        <a:pt x="81" y="3"/>
                      </a:lnTo>
                      <a:lnTo>
                        <a:pt x="103" y="14"/>
                      </a:lnTo>
                      <a:lnTo>
                        <a:pt x="128" y="29"/>
                      </a:lnTo>
                      <a:lnTo>
                        <a:pt x="154" y="52"/>
                      </a:lnTo>
                      <a:lnTo>
                        <a:pt x="180" y="77"/>
                      </a:lnTo>
                      <a:lnTo>
                        <a:pt x="229" y="129"/>
                      </a:lnTo>
                      <a:lnTo>
                        <a:pt x="248" y="154"/>
                      </a:lnTo>
                      <a:lnTo>
                        <a:pt x="266" y="176"/>
                      </a:lnTo>
                      <a:lnTo>
                        <a:pt x="278" y="194"/>
                      </a:lnTo>
                      <a:lnTo>
                        <a:pt x="257" y="185"/>
                      </a:lnTo>
                      <a:lnTo>
                        <a:pt x="231" y="175"/>
                      </a:lnTo>
                      <a:lnTo>
                        <a:pt x="171" y="150"/>
                      </a:lnTo>
                      <a:lnTo>
                        <a:pt x="143" y="138"/>
                      </a:lnTo>
                      <a:lnTo>
                        <a:pt x="119" y="127"/>
                      </a:lnTo>
                      <a:lnTo>
                        <a:pt x="100" y="119"/>
                      </a:lnTo>
                      <a:lnTo>
                        <a:pt x="89" y="112"/>
                      </a:lnTo>
                      <a:lnTo>
                        <a:pt x="54" y="126"/>
                      </a:lnTo>
                      <a:lnTo>
                        <a:pt x="37" y="112"/>
                      </a:lnTo>
                      <a:lnTo>
                        <a:pt x="23" y="96"/>
                      </a:lnTo>
                      <a:lnTo>
                        <a:pt x="11" y="78"/>
                      </a:lnTo>
                      <a:lnTo>
                        <a:pt x="4" y="61"/>
                      </a:lnTo>
                      <a:lnTo>
                        <a:pt x="0" y="45"/>
                      </a:lnTo>
                      <a:lnTo>
                        <a:pt x="2" y="31"/>
                      </a:lnTo>
                      <a:lnTo>
                        <a:pt x="7" y="19"/>
                      </a:lnTo>
                      <a:lnTo>
                        <a:pt x="19" y="8"/>
                      </a:lnTo>
                      <a:lnTo>
                        <a:pt x="37" y="1"/>
                      </a:lnTo>
                      <a:lnTo>
                        <a:pt x="61"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70" name="Freeform 80"/>
                <p:cNvSpPr>
                  <a:spLocks noEditPoints="1"/>
                </p:cNvSpPr>
                <p:nvPr/>
              </p:nvSpPr>
              <p:spPr bwMode="auto">
                <a:xfrm>
                  <a:off x="3503" y="1363"/>
                  <a:ext cx="323" cy="242"/>
                </a:xfrm>
                <a:custGeom>
                  <a:avLst/>
                  <a:gdLst/>
                  <a:ahLst/>
                  <a:cxnLst>
                    <a:cxn ang="0">
                      <a:pos x="80" y="47"/>
                    </a:cxn>
                    <a:cxn ang="0">
                      <a:pos x="57" y="53"/>
                    </a:cxn>
                    <a:cxn ang="0">
                      <a:pos x="48" y="60"/>
                    </a:cxn>
                    <a:cxn ang="0">
                      <a:pos x="45" y="70"/>
                    </a:cxn>
                    <a:cxn ang="0">
                      <a:pos x="48" y="82"/>
                    </a:cxn>
                    <a:cxn ang="0">
                      <a:pos x="55" y="95"/>
                    </a:cxn>
                    <a:cxn ang="0">
                      <a:pos x="76" y="119"/>
                    </a:cxn>
                    <a:cxn ang="0">
                      <a:pos x="89" y="131"/>
                    </a:cxn>
                    <a:cxn ang="0">
                      <a:pos x="92" y="123"/>
                    </a:cxn>
                    <a:cxn ang="0">
                      <a:pos x="99" y="114"/>
                    </a:cxn>
                    <a:cxn ang="0">
                      <a:pos x="110" y="112"/>
                    </a:cxn>
                    <a:cxn ang="0">
                      <a:pos x="122" y="116"/>
                    </a:cxn>
                    <a:cxn ang="0">
                      <a:pos x="155" y="137"/>
                    </a:cxn>
                    <a:cxn ang="0">
                      <a:pos x="192" y="154"/>
                    </a:cxn>
                    <a:cxn ang="0">
                      <a:pos x="234" y="170"/>
                    </a:cxn>
                    <a:cxn ang="0">
                      <a:pos x="193" y="124"/>
                    </a:cxn>
                    <a:cxn ang="0">
                      <a:pos x="143" y="79"/>
                    </a:cxn>
                    <a:cxn ang="0">
                      <a:pos x="124" y="65"/>
                    </a:cxn>
                    <a:cxn ang="0">
                      <a:pos x="103" y="53"/>
                    </a:cxn>
                    <a:cxn ang="0">
                      <a:pos x="80" y="47"/>
                    </a:cxn>
                    <a:cxn ang="0">
                      <a:pos x="68" y="0"/>
                    </a:cxn>
                    <a:cxn ang="0">
                      <a:pos x="89" y="0"/>
                    </a:cxn>
                    <a:cxn ang="0">
                      <a:pos x="108" y="4"/>
                    </a:cxn>
                    <a:cxn ang="0">
                      <a:pos x="150" y="25"/>
                    </a:cxn>
                    <a:cxn ang="0">
                      <a:pos x="190" y="54"/>
                    </a:cxn>
                    <a:cxn ang="0">
                      <a:pos x="228" y="89"/>
                    </a:cxn>
                    <a:cxn ang="0">
                      <a:pos x="262" y="128"/>
                    </a:cxn>
                    <a:cxn ang="0">
                      <a:pos x="293" y="168"/>
                    </a:cxn>
                    <a:cxn ang="0">
                      <a:pos x="319" y="207"/>
                    </a:cxn>
                    <a:cxn ang="0">
                      <a:pos x="323" y="217"/>
                    </a:cxn>
                    <a:cxn ang="0">
                      <a:pos x="321" y="228"/>
                    </a:cxn>
                    <a:cxn ang="0">
                      <a:pos x="314" y="236"/>
                    </a:cxn>
                    <a:cxn ang="0">
                      <a:pos x="303" y="242"/>
                    </a:cxn>
                    <a:cxn ang="0">
                      <a:pos x="293" y="240"/>
                    </a:cxn>
                    <a:cxn ang="0">
                      <a:pos x="255" y="226"/>
                    </a:cxn>
                    <a:cxn ang="0">
                      <a:pos x="214" y="212"/>
                    </a:cxn>
                    <a:cxn ang="0">
                      <a:pos x="172" y="196"/>
                    </a:cxn>
                    <a:cxn ang="0">
                      <a:pos x="134" y="177"/>
                    </a:cxn>
                    <a:cxn ang="0">
                      <a:pos x="99" y="156"/>
                    </a:cxn>
                    <a:cxn ang="0">
                      <a:pos x="94" y="165"/>
                    </a:cxn>
                    <a:cxn ang="0">
                      <a:pos x="83" y="172"/>
                    </a:cxn>
                    <a:cxn ang="0">
                      <a:pos x="71" y="173"/>
                    </a:cxn>
                    <a:cxn ang="0">
                      <a:pos x="59" y="168"/>
                    </a:cxn>
                    <a:cxn ang="0">
                      <a:pos x="38" y="149"/>
                    </a:cxn>
                    <a:cxn ang="0">
                      <a:pos x="21" y="126"/>
                    </a:cxn>
                    <a:cxn ang="0">
                      <a:pos x="7" y="102"/>
                    </a:cxn>
                    <a:cxn ang="0">
                      <a:pos x="0" y="75"/>
                    </a:cxn>
                    <a:cxn ang="0">
                      <a:pos x="1" y="47"/>
                    </a:cxn>
                    <a:cxn ang="0">
                      <a:pos x="10" y="28"/>
                    </a:cxn>
                    <a:cxn ang="0">
                      <a:pos x="26" y="16"/>
                    </a:cxn>
                    <a:cxn ang="0">
                      <a:pos x="45" y="5"/>
                    </a:cxn>
                    <a:cxn ang="0">
                      <a:pos x="68" y="0"/>
                    </a:cxn>
                  </a:cxnLst>
                  <a:rect l="0" t="0" r="r" b="b"/>
                  <a:pathLst>
                    <a:path w="323" h="242">
                      <a:moveTo>
                        <a:pt x="80" y="47"/>
                      </a:moveTo>
                      <a:lnTo>
                        <a:pt x="57" y="53"/>
                      </a:lnTo>
                      <a:lnTo>
                        <a:pt x="48" y="60"/>
                      </a:lnTo>
                      <a:lnTo>
                        <a:pt x="45" y="70"/>
                      </a:lnTo>
                      <a:lnTo>
                        <a:pt x="48" y="82"/>
                      </a:lnTo>
                      <a:lnTo>
                        <a:pt x="55" y="95"/>
                      </a:lnTo>
                      <a:lnTo>
                        <a:pt x="76" y="119"/>
                      </a:lnTo>
                      <a:lnTo>
                        <a:pt x="89" y="131"/>
                      </a:lnTo>
                      <a:lnTo>
                        <a:pt x="92" y="123"/>
                      </a:lnTo>
                      <a:lnTo>
                        <a:pt x="99" y="114"/>
                      </a:lnTo>
                      <a:lnTo>
                        <a:pt x="110" y="112"/>
                      </a:lnTo>
                      <a:lnTo>
                        <a:pt x="122" y="116"/>
                      </a:lnTo>
                      <a:lnTo>
                        <a:pt x="155" y="137"/>
                      </a:lnTo>
                      <a:lnTo>
                        <a:pt x="192" y="154"/>
                      </a:lnTo>
                      <a:lnTo>
                        <a:pt x="234" y="170"/>
                      </a:lnTo>
                      <a:lnTo>
                        <a:pt x="193" y="124"/>
                      </a:lnTo>
                      <a:lnTo>
                        <a:pt x="143" y="79"/>
                      </a:lnTo>
                      <a:lnTo>
                        <a:pt x="124" y="65"/>
                      </a:lnTo>
                      <a:lnTo>
                        <a:pt x="103" y="53"/>
                      </a:lnTo>
                      <a:lnTo>
                        <a:pt x="80" y="47"/>
                      </a:lnTo>
                      <a:close/>
                      <a:moveTo>
                        <a:pt x="68" y="0"/>
                      </a:moveTo>
                      <a:lnTo>
                        <a:pt x="89" y="0"/>
                      </a:lnTo>
                      <a:lnTo>
                        <a:pt x="108" y="4"/>
                      </a:lnTo>
                      <a:lnTo>
                        <a:pt x="150" y="25"/>
                      </a:lnTo>
                      <a:lnTo>
                        <a:pt x="190" y="54"/>
                      </a:lnTo>
                      <a:lnTo>
                        <a:pt x="228" y="89"/>
                      </a:lnTo>
                      <a:lnTo>
                        <a:pt x="262" y="128"/>
                      </a:lnTo>
                      <a:lnTo>
                        <a:pt x="293" y="168"/>
                      </a:lnTo>
                      <a:lnTo>
                        <a:pt x="319" y="207"/>
                      </a:lnTo>
                      <a:lnTo>
                        <a:pt x="323" y="217"/>
                      </a:lnTo>
                      <a:lnTo>
                        <a:pt x="321" y="228"/>
                      </a:lnTo>
                      <a:lnTo>
                        <a:pt x="314" y="236"/>
                      </a:lnTo>
                      <a:lnTo>
                        <a:pt x="303" y="242"/>
                      </a:lnTo>
                      <a:lnTo>
                        <a:pt x="293" y="240"/>
                      </a:lnTo>
                      <a:lnTo>
                        <a:pt x="255" y="226"/>
                      </a:lnTo>
                      <a:lnTo>
                        <a:pt x="214" y="212"/>
                      </a:lnTo>
                      <a:lnTo>
                        <a:pt x="172" y="196"/>
                      </a:lnTo>
                      <a:lnTo>
                        <a:pt x="134" y="177"/>
                      </a:lnTo>
                      <a:lnTo>
                        <a:pt x="99" y="156"/>
                      </a:lnTo>
                      <a:lnTo>
                        <a:pt x="94" y="165"/>
                      </a:lnTo>
                      <a:lnTo>
                        <a:pt x="83" y="172"/>
                      </a:lnTo>
                      <a:lnTo>
                        <a:pt x="71" y="173"/>
                      </a:lnTo>
                      <a:lnTo>
                        <a:pt x="59" y="168"/>
                      </a:lnTo>
                      <a:lnTo>
                        <a:pt x="38" y="149"/>
                      </a:lnTo>
                      <a:lnTo>
                        <a:pt x="21" y="126"/>
                      </a:lnTo>
                      <a:lnTo>
                        <a:pt x="7" y="102"/>
                      </a:lnTo>
                      <a:lnTo>
                        <a:pt x="0" y="75"/>
                      </a:lnTo>
                      <a:lnTo>
                        <a:pt x="1" y="47"/>
                      </a:lnTo>
                      <a:lnTo>
                        <a:pt x="10" y="28"/>
                      </a:lnTo>
                      <a:lnTo>
                        <a:pt x="26" y="16"/>
                      </a:lnTo>
                      <a:lnTo>
                        <a:pt x="45" y="5"/>
                      </a:lnTo>
                      <a:lnTo>
                        <a:pt x="6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71" name="Freeform 81"/>
                <p:cNvSpPr>
                  <a:spLocks/>
                </p:cNvSpPr>
                <p:nvPr/>
              </p:nvSpPr>
              <p:spPr bwMode="auto">
                <a:xfrm>
                  <a:off x="3155" y="1108"/>
                  <a:ext cx="482" cy="418"/>
                </a:xfrm>
                <a:custGeom>
                  <a:avLst/>
                  <a:gdLst/>
                  <a:ahLst/>
                  <a:cxnLst>
                    <a:cxn ang="0">
                      <a:pos x="194" y="0"/>
                    </a:cxn>
                    <a:cxn ang="0">
                      <a:pos x="224" y="1"/>
                    </a:cxn>
                    <a:cxn ang="0">
                      <a:pos x="252" y="7"/>
                    </a:cxn>
                    <a:cxn ang="0">
                      <a:pos x="276" y="17"/>
                    </a:cxn>
                    <a:cxn ang="0">
                      <a:pos x="297" y="33"/>
                    </a:cxn>
                    <a:cxn ang="0">
                      <a:pos x="302" y="38"/>
                    </a:cxn>
                    <a:cxn ang="0">
                      <a:pos x="316" y="49"/>
                    </a:cxn>
                    <a:cxn ang="0">
                      <a:pos x="341" y="68"/>
                    </a:cxn>
                    <a:cxn ang="0">
                      <a:pos x="369" y="94"/>
                    </a:cxn>
                    <a:cxn ang="0">
                      <a:pos x="395" y="122"/>
                    </a:cxn>
                    <a:cxn ang="0">
                      <a:pos x="419" y="154"/>
                    </a:cxn>
                    <a:cxn ang="0">
                      <a:pos x="442" y="187"/>
                    </a:cxn>
                    <a:cxn ang="0">
                      <a:pos x="461" y="222"/>
                    </a:cxn>
                    <a:cxn ang="0">
                      <a:pos x="475" y="255"/>
                    </a:cxn>
                    <a:cxn ang="0">
                      <a:pos x="482" y="288"/>
                    </a:cxn>
                    <a:cxn ang="0">
                      <a:pos x="480" y="320"/>
                    </a:cxn>
                    <a:cxn ang="0">
                      <a:pos x="468" y="353"/>
                    </a:cxn>
                    <a:cxn ang="0">
                      <a:pos x="452" y="379"/>
                    </a:cxn>
                    <a:cxn ang="0">
                      <a:pos x="435" y="397"/>
                    </a:cxn>
                    <a:cxn ang="0">
                      <a:pos x="414" y="409"/>
                    </a:cxn>
                    <a:cxn ang="0">
                      <a:pos x="391" y="416"/>
                    </a:cxn>
                    <a:cxn ang="0">
                      <a:pos x="367" y="418"/>
                    </a:cxn>
                    <a:cxn ang="0">
                      <a:pos x="341" y="414"/>
                    </a:cxn>
                    <a:cxn ang="0">
                      <a:pos x="314" y="409"/>
                    </a:cxn>
                    <a:cxn ang="0">
                      <a:pos x="290" y="400"/>
                    </a:cxn>
                    <a:cxn ang="0">
                      <a:pos x="264" y="390"/>
                    </a:cxn>
                    <a:cxn ang="0">
                      <a:pos x="239" y="378"/>
                    </a:cxn>
                    <a:cxn ang="0">
                      <a:pos x="217" y="364"/>
                    </a:cxn>
                    <a:cxn ang="0">
                      <a:pos x="196" y="351"/>
                    </a:cxn>
                    <a:cxn ang="0">
                      <a:pos x="169" y="336"/>
                    </a:cxn>
                    <a:cxn ang="0">
                      <a:pos x="142" y="320"/>
                    </a:cxn>
                    <a:cxn ang="0">
                      <a:pos x="86" y="285"/>
                    </a:cxn>
                    <a:cxn ang="0">
                      <a:pos x="61" y="264"/>
                    </a:cxn>
                    <a:cxn ang="0">
                      <a:pos x="39" y="243"/>
                    </a:cxn>
                    <a:cxn ang="0">
                      <a:pos x="19" y="222"/>
                    </a:cxn>
                    <a:cxn ang="0">
                      <a:pos x="7" y="197"/>
                    </a:cxn>
                    <a:cxn ang="0">
                      <a:pos x="0" y="171"/>
                    </a:cxn>
                    <a:cxn ang="0">
                      <a:pos x="0" y="145"/>
                    </a:cxn>
                    <a:cxn ang="0">
                      <a:pos x="9" y="115"/>
                    </a:cxn>
                    <a:cxn ang="0">
                      <a:pos x="28" y="85"/>
                    </a:cxn>
                    <a:cxn ang="0">
                      <a:pos x="58" y="52"/>
                    </a:cxn>
                    <a:cxn ang="0">
                      <a:pos x="80" y="35"/>
                    </a:cxn>
                    <a:cxn ang="0">
                      <a:pos x="105" y="22"/>
                    </a:cxn>
                    <a:cxn ang="0">
                      <a:pos x="133" y="10"/>
                    </a:cxn>
                    <a:cxn ang="0">
                      <a:pos x="163" y="3"/>
                    </a:cxn>
                    <a:cxn ang="0">
                      <a:pos x="194" y="0"/>
                    </a:cxn>
                  </a:cxnLst>
                  <a:rect l="0" t="0" r="r" b="b"/>
                  <a:pathLst>
                    <a:path w="482" h="418">
                      <a:moveTo>
                        <a:pt x="194" y="0"/>
                      </a:moveTo>
                      <a:lnTo>
                        <a:pt x="224" y="1"/>
                      </a:lnTo>
                      <a:lnTo>
                        <a:pt x="252" y="7"/>
                      </a:lnTo>
                      <a:lnTo>
                        <a:pt x="276" y="17"/>
                      </a:lnTo>
                      <a:lnTo>
                        <a:pt x="297" y="33"/>
                      </a:lnTo>
                      <a:lnTo>
                        <a:pt x="302" y="38"/>
                      </a:lnTo>
                      <a:lnTo>
                        <a:pt x="316" y="49"/>
                      </a:lnTo>
                      <a:lnTo>
                        <a:pt x="341" y="68"/>
                      </a:lnTo>
                      <a:lnTo>
                        <a:pt x="369" y="94"/>
                      </a:lnTo>
                      <a:lnTo>
                        <a:pt x="395" y="122"/>
                      </a:lnTo>
                      <a:lnTo>
                        <a:pt x="419" y="154"/>
                      </a:lnTo>
                      <a:lnTo>
                        <a:pt x="442" y="187"/>
                      </a:lnTo>
                      <a:lnTo>
                        <a:pt x="461" y="222"/>
                      </a:lnTo>
                      <a:lnTo>
                        <a:pt x="475" y="255"/>
                      </a:lnTo>
                      <a:lnTo>
                        <a:pt x="482" y="288"/>
                      </a:lnTo>
                      <a:lnTo>
                        <a:pt x="480" y="320"/>
                      </a:lnTo>
                      <a:lnTo>
                        <a:pt x="468" y="353"/>
                      </a:lnTo>
                      <a:lnTo>
                        <a:pt x="452" y="379"/>
                      </a:lnTo>
                      <a:lnTo>
                        <a:pt x="435" y="397"/>
                      </a:lnTo>
                      <a:lnTo>
                        <a:pt x="414" y="409"/>
                      </a:lnTo>
                      <a:lnTo>
                        <a:pt x="391" y="416"/>
                      </a:lnTo>
                      <a:lnTo>
                        <a:pt x="367" y="418"/>
                      </a:lnTo>
                      <a:lnTo>
                        <a:pt x="341" y="414"/>
                      </a:lnTo>
                      <a:lnTo>
                        <a:pt x="314" y="409"/>
                      </a:lnTo>
                      <a:lnTo>
                        <a:pt x="290" y="400"/>
                      </a:lnTo>
                      <a:lnTo>
                        <a:pt x="264" y="390"/>
                      </a:lnTo>
                      <a:lnTo>
                        <a:pt x="239" y="378"/>
                      </a:lnTo>
                      <a:lnTo>
                        <a:pt x="217" y="364"/>
                      </a:lnTo>
                      <a:lnTo>
                        <a:pt x="196" y="351"/>
                      </a:lnTo>
                      <a:lnTo>
                        <a:pt x="169" y="336"/>
                      </a:lnTo>
                      <a:lnTo>
                        <a:pt x="142" y="320"/>
                      </a:lnTo>
                      <a:lnTo>
                        <a:pt x="86" y="285"/>
                      </a:lnTo>
                      <a:lnTo>
                        <a:pt x="61" y="264"/>
                      </a:lnTo>
                      <a:lnTo>
                        <a:pt x="39" y="243"/>
                      </a:lnTo>
                      <a:lnTo>
                        <a:pt x="19" y="222"/>
                      </a:lnTo>
                      <a:lnTo>
                        <a:pt x="7" y="197"/>
                      </a:lnTo>
                      <a:lnTo>
                        <a:pt x="0" y="171"/>
                      </a:lnTo>
                      <a:lnTo>
                        <a:pt x="0" y="145"/>
                      </a:lnTo>
                      <a:lnTo>
                        <a:pt x="9" y="115"/>
                      </a:lnTo>
                      <a:lnTo>
                        <a:pt x="28" y="85"/>
                      </a:lnTo>
                      <a:lnTo>
                        <a:pt x="58" y="52"/>
                      </a:lnTo>
                      <a:lnTo>
                        <a:pt x="80" y="35"/>
                      </a:lnTo>
                      <a:lnTo>
                        <a:pt x="105" y="22"/>
                      </a:lnTo>
                      <a:lnTo>
                        <a:pt x="133" y="10"/>
                      </a:lnTo>
                      <a:lnTo>
                        <a:pt x="163" y="3"/>
                      </a:lnTo>
                      <a:lnTo>
                        <a:pt x="194"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72" name="Freeform 82"/>
                <p:cNvSpPr>
                  <a:spLocks noEditPoints="1"/>
                </p:cNvSpPr>
                <p:nvPr/>
              </p:nvSpPr>
              <p:spPr bwMode="auto">
                <a:xfrm>
                  <a:off x="3131" y="1081"/>
                  <a:ext cx="529" cy="466"/>
                </a:xfrm>
                <a:custGeom>
                  <a:avLst/>
                  <a:gdLst/>
                  <a:ahLst/>
                  <a:cxnLst>
                    <a:cxn ang="0">
                      <a:pos x="190" y="53"/>
                    </a:cxn>
                    <a:cxn ang="0">
                      <a:pos x="129" y="74"/>
                    </a:cxn>
                    <a:cxn ang="0">
                      <a:pos x="80" y="109"/>
                    </a:cxn>
                    <a:cxn ang="0">
                      <a:pos x="50" y="158"/>
                    </a:cxn>
                    <a:cxn ang="0">
                      <a:pos x="52" y="214"/>
                    </a:cxn>
                    <a:cxn ang="0">
                      <a:pos x="87" y="265"/>
                    </a:cxn>
                    <a:cxn ang="0">
                      <a:pos x="141" y="308"/>
                    </a:cxn>
                    <a:cxn ang="0">
                      <a:pos x="202" y="343"/>
                    </a:cxn>
                    <a:cxn ang="0">
                      <a:pos x="255" y="371"/>
                    </a:cxn>
                    <a:cxn ang="0">
                      <a:pos x="319" y="405"/>
                    </a:cxn>
                    <a:cxn ang="0">
                      <a:pos x="387" y="422"/>
                    </a:cxn>
                    <a:cxn ang="0">
                      <a:pos x="434" y="410"/>
                    </a:cxn>
                    <a:cxn ang="0">
                      <a:pos x="469" y="377"/>
                    </a:cxn>
                    <a:cxn ang="0">
                      <a:pos x="482" y="328"/>
                    </a:cxn>
                    <a:cxn ang="0">
                      <a:pos x="459" y="245"/>
                    </a:cxn>
                    <a:cxn ang="0">
                      <a:pos x="407" y="167"/>
                    </a:cxn>
                    <a:cxn ang="0">
                      <a:pos x="340" y="104"/>
                    </a:cxn>
                    <a:cxn ang="0">
                      <a:pos x="326" y="102"/>
                    </a:cxn>
                    <a:cxn ang="0">
                      <a:pos x="307" y="81"/>
                    </a:cxn>
                    <a:cxn ang="0">
                      <a:pos x="276" y="58"/>
                    </a:cxn>
                    <a:cxn ang="0">
                      <a:pos x="220" y="49"/>
                    </a:cxn>
                    <a:cxn ang="0">
                      <a:pos x="251" y="2"/>
                    </a:cxn>
                    <a:cxn ang="0">
                      <a:pos x="310" y="21"/>
                    </a:cxn>
                    <a:cxn ang="0">
                      <a:pos x="342" y="48"/>
                    </a:cxn>
                    <a:cxn ang="0">
                      <a:pos x="393" y="86"/>
                    </a:cxn>
                    <a:cxn ang="0">
                      <a:pos x="454" y="151"/>
                    </a:cxn>
                    <a:cxn ang="0">
                      <a:pos x="503" y="226"/>
                    </a:cxn>
                    <a:cxn ang="0">
                      <a:pos x="529" y="305"/>
                    </a:cxn>
                    <a:cxn ang="0">
                      <a:pos x="517" y="384"/>
                    </a:cxn>
                    <a:cxn ang="0">
                      <a:pos x="478" y="438"/>
                    </a:cxn>
                    <a:cxn ang="0">
                      <a:pos x="431" y="462"/>
                    </a:cxn>
                    <a:cxn ang="0">
                      <a:pos x="375" y="464"/>
                    </a:cxn>
                    <a:cxn ang="0">
                      <a:pos x="317" y="450"/>
                    </a:cxn>
                    <a:cxn ang="0">
                      <a:pos x="234" y="412"/>
                    </a:cxn>
                    <a:cxn ang="0">
                      <a:pos x="157" y="368"/>
                    </a:cxn>
                    <a:cxn ang="0">
                      <a:pos x="99" y="329"/>
                    </a:cxn>
                    <a:cxn ang="0">
                      <a:pos x="47" y="286"/>
                    </a:cxn>
                    <a:cxn ang="0">
                      <a:pos x="10" y="235"/>
                    </a:cxn>
                    <a:cxn ang="0">
                      <a:pos x="0" y="177"/>
                    </a:cxn>
                    <a:cxn ang="0">
                      <a:pos x="24" y="112"/>
                    </a:cxn>
                    <a:cxn ang="0">
                      <a:pos x="68" y="65"/>
                    </a:cxn>
                    <a:cxn ang="0">
                      <a:pos x="124" y="28"/>
                    </a:cxn>
                    <a:cxn ang="0">
                      <a:pos x="187" y="6"/>
                    </a:cxn>
                  </a:cxnLst>
                  <a:rect l="0" t="0" r="r" b="b"/>
                  <a:pathLst>
                    <a:path w="529" h="466">
                      <a:moveTo>
                        <a:pt x="220" y="49"/>
                      </a:moveTo>
                      <a:lnTo>
                        <a:pt x="190" y="53"/>
                      </a:lnTo>
                      <a:lnTo>
                        <a:pt x="159" y="60"/>
                      </a:lnTo>
                      <a:lnTo>
                        <a:pt x="129" y="74"/>
                      </a:lnTo>
                      <a:lnTo>
                        <a:pt x="103" y="90"/>
                      </a:lnTo>
                      <a:lnTo>
                        <a:pt x="80" y="109"/>
                      </a:lnTo>
                      <a:lnTo>
                        <a:pt x="63" y="132"/>
                      </a:lnTo>
                      <a:lnTo>
                        <a:pt x="50" y="158"/>
                      </a:lnTo>
                      <a:lnTo>
                        <a:pt x="47" y="184"/>
                      </a:lnTo>
                      <a:lnTo>
                        <a:pt x="52" y="214"/>
                      </a:lnTo>
                      <a:lnTo>
                        <a:pt x="66" y="240"/>
                      </a:lnTo>
                      <a:lnTo>
                        <a:pt x="87" y="265"/>
                      </a:lnTo>
                      <a:lnTo>
                        <a:pt x="113" y="287"/>
                      </a:lnTo>
                      <a:lnTo>
                        <a:pt x="141" y="308"/>
                      </a:lnTo>
                      <a:lnTo>
                        <a:pt x="171" y="326"/>
                      </a:lnTo>
                      <a:lnTo>
                        <a:pt x="202" y="343"/>
                      </a:lnTo>
                      <a:lnTo>
                        <a:pt x="230" y="357"/>
                      </a:lnTo>
                      <a:lnTo>
                        <a:pt x="255" y="371"/>
                      </a:lnTo>
                      <a:lnTo>
                        <a:pt x="286" y="389"/>
                      </a:lnTo>
                      <a:lnTo>
                        <a:pt x="319" y="405"/>
                      </a:lnTo>
                      <a:lnTo>
                        <a:pt x="352" y="417"/>
                      </a:lnTo>
                      <a:lnTo>
                        <a:pt x="387" y="422"/>
                      </a:lnTo>
                      <a:lnTo>
                        <a:pt x="412" y="419"/>
                      </a:lnTo>
                      <a:lnTo>
                        <a:pt x="434" y="410"/>
                      </a:lnTo>
                      <a:lnTo>
                        <a:pt x="454" y="396"/>
                      </a:lnTo>
                      <a:lnTo>
                        <a:pt x="469" y="377"/>
                      </a:lnTo>
                      <a:lnTo>
                        <a:pt x="478" y="354"/>
                      </a:lnTo>
                      <a:lnTo>
                        <a:pt x="482" y="328"/>
                      </a:lnTo>
                      <a:lnTo>
                        <a:pt x="475" y="286"/>
                      </a:lnTo>
                      <a:lnTo>
                        <a:pt x="459" y="245"/>
                      </a:lnTo>
                      <a:lnTo>
                        <a:pt x="436" y="205"/>
                      </a:lnTo>
                      <a:lnTo>
                        <a:pt x="407" y="167"/>
                      </a:lnTo>
                      <a:lnTo>
                        <a:pt x="373" y="133"/>
                      </a:lnTo>
                      <a:lnTo>
                        <a:pt x="340" y="104"/>
                      </a:lnTo>
                      <a:lnTo>
                        <a:pt x="338" y="104"/>
                      </a:lnTo>
                      <a:lnTo>
                        <a:pt x="326" y="102"/>
                      </a:lnTo>
                      <a:lnTo>
                        <a:pt x="317" y="93"/>
                      </a:lnTo>
                      <a:lnTo>
                        <a:pt x="307" y="81"/>
                      </a:lnTo>
                      <a:lnTo>
                        <a:pt x="297" y="70"/>
                      </a:lnTo>
                      <a:lnTo>
                        <a:pt x="276" y="58"/>
                      </a:lnTo>
                      <a:lnTo>
                        <a:pt x="249" y="51"/>
                      </a:lnTo>
                      <a:lnTo>
                        <a:pt x="220" y="49"/>
                      </a:lnTo>
                      <a:close/>
                      <a:moveTo>
                        <a:pt x="220" y="0"/>
                      </a:moveTo>
                      <a:lnTo>
                        <a:pt x="251" y="2"/>
                      </a:lnTo>
                      <a:lnTo>
                        <a:pt x="283" y="9"/>
                      </a:lnTo>
                      <a:lnTo>
                        <a:pt x="310" y="21"/>
                      </a:lnTo>
                      <a:lnTo>
                        <a:pt x="337" y="41"/>
                      </a:lnTo>
                      <a:lnTo>
                        <a:pt x="342" y="48"/>
                      </a:lnTo>
                      <a:lnTo>
                        <a:pt x="359" y="60"/>
                      </a:lnTo>
                      <a:lnTo>
                        <a:pt x="393" y="86"/>
                      </a:lnTo>
                      <a:lnTo>
                        <a:pt x="424" y="118"/>
                      </a:lnTo>
                      <a:lnTo>
                        <a:pt x="454" y="151"/>
                      </a:lnTo>
                      <a:lnTo>
                        <a:pt x="482" y="188"/>
                      </a:lnTo>
                      <a:lnTo>
                        <a:pt x="503" y="226"/>
                      </a:lnTo>
                      <a:lnTo>
                        <a:pt x="520" y="266"/>
                      </a:lnTo>
                      <a:lnTo>
                        <a:pt x="529" y="305"/>
                      </a:lnTo>
                      <a:lnTo>
                        <a:pt x="527" y="345"/>
                      </a:lnTo>
                      <a:lnTo>
                        <a:pt x="517" y="384"/>
                      </a:lnTo>
                      <a:lnTo>
                        <a:pt x="499" y="415"/>
                      </a:lnTo>
                      <a:lnTo>
                        <a:pt x="478" y="438"/>
                      </a:lnTo>
                      <a:lnTo>
                        <a:pt x="455" y="454"/>
                      </a:lnTo>
                      <a:lnTo>
                        <a:pt x="431" y="462"/>
                      </a:lnTo>
                      <a:lnTo>
                        <a:pt x="403" y="466"/>
                      </a:lnTo>
                      <a:lnTo>
                        <a:pt x="375" y="464"/>
                      </a:lnTo>
                      <a:lnTo>
                        <a:pt x="347" y="459"/>
                      </a:lnTo>
                      <a:lnTo>
                        <a:pt x="317" y="450"/>
                      </a:lnTo>
                      <a:lnTo>
                        <a:pt x="290" y="440"/>
                      </a:lnTo>
                      <a:lnTo>
                        <a:pt x="234" y="412"/>
                      </a:lnTo>
                      <a:lnTo>
                        <a:pt x="185" y="384"/>
                      </a:lnTo>
                      <a:lnTo>
                        <a:pt x="157" y="368"/>
                      </a:lnTo>
                      <a:lnTo>
                        <a:pt x="127" y="349"/>
                      </a:lnTo>
                      <a:lnTo>
                        <a:pt x="99" y="329"/>
                      </a:lnTo>
                      <a:lnTo>
                        <a:pt x="71" y="308"/>
                      </a:lnTo>
                      <a:lnTo>
                        <a:pt x="47" y="286"/>
                      </a:lnTo>
                      <a:lnTo>
                        <a:pt x="26" y="261"/>
                      </a:lnTo>
                      <a:lnTo>
                        <a:pt x="10" y="235"/>
                      </a:lnTo>
                      <a:lnTo>
                        <a:pt x="1" y="207"/>
                      </a:lnTo>
                      <a:lnTo>
                        <a:pt x="0" y="177"/>
                      </a:lnTo>
                      <a:lnTo>
                        <a:pt x="7" y="146"/>
                      </a:lnTo>
                      <a:lnTo>
                        <a:pt x="24" y="112"/>
                      </a:lnTo>
                      <a:lnTo>
                        <a:pt x="43" y="88"/>
                      </a:lnTo>
                      <a:lnTo>
                        <a:pt x="68" y="65"/>
                      </a:lnTo>
                      <a:lnTo>
                        <a:pt x="94" y="46"/>
                      </a:lnTo>
                      <a:lnTo>
                        <a:pt x="124" y="28"/>
                      </a:lnTo>
                      <a:lnTo>
                        <a:pt x="155" y="14"/>
                      </a:lnTo>
                      <a:lnTo>
                        <a:pt x="187" y="6"/>
                      </a:lnTo>
                      <a:lnTo>
                        <a:pt x="2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73" name="Freeform 83"/>
                <p:cNvSpPr>
                  <a:spLocks/>
                </p:cNvSpPr>
                <p:nvPr/>
              </p:nvSpPr>
              <p:spPr bwMode="auto">
                <a:xfrm>
                  <a:off x="3183" y="1136"/>
                  <a:ext cx="285" cy="280"/>
                </a:xfrm>
                <a:custGeom>
                  <a:avLst/>
                  <a:gdLst/>
                  <a:ahLst/>
                  <a:cxnLst>
                    <a:cxn ang="0">
                      <a:pos x="245" y="0"/>
                    </a:cxn>
                    <a:cxn ang="0">
                      <a:pos x="255" y="3"/>
                    </a:cxn>
                    <a:cxn ang="0">
                      <a:pos x="264" y="12"/>
                    </a:cxn>
                    <a:cxn ang="0">
                      <a:pos x="281" y="56"/>
                    </a:cxn>
                    <a:cxn ang="0">
                      <a:pos x="285" y="98"/>
                    </a:cxn>
                    <a:cxn ang="0">
                      <a:pos x="279" y="138"/>
                    </a:cxn>
                    <a:cxn ang="0">
                      <a:pos x="265" y="175"/>
                    </a:cxn>
                    <a:cxn ang="0">
                      <a:pos x="245" y="208"/>
                    </a:cxn>
                    <a:cxn ang="0">
                      <a:pos x="215" y="236"/>
                    </a:cxn>
                    <a:cxn ang="0">
                      <a:pos x="182" y="259"/>
                    </a:cxn>
                    <a:cxn ang="0">
                      <a:pos x="143" y="273"/>
                    </a:cxn>
                    <a:cxn ang="0">
                      <a:pos x="101" y="280"/>
                    </a:cxn>
                    <a:cxn ang="0">
                      <a:pos x="59" y="278"/>
                    </a:cxn>
                    <a:cxn ang="0">
                      <a:pos x="16" y="266"/>
                    </a:cxn>
                    <a:cxn ang="0">
                      <a:pos x="5" y="259"/>
                    </a:cxn>
                    <a:cxn ang="0">
                      <a:pos x="0" y="246"/>
                    </a:cxn>
                    <a:cxn ang="0">
                      <a:pos x="2" y="234"/>
                    </a:cxn>
                    <a:cxn ang="0">
                      <a:pos x="7" y="225"/>
                    </a:cxn>
                    <a:cxn ang="0">
                      <a:pos x="16" y="218"/>
                    </a:cxn>
                    <a:cxn ang="0">
                      <a:pos x="28" y="220"/>
                    </a:cxn>
                    <a:cxn ang="0">
                      <a:pos x="63" y="231"/>
                    </a:cxn>
                    <a:cxn ang="0">
                      <a:pos x="100" y="232"/>
                    </a:cxn>
                    <a:cxn ang="0">
                      <a:pos x="133" y="225"/>
                    </a:cxn>
                    <a:cxn ang="0">
                      <a:pos x="166" y="213"/>
                    </a:cxn>
                    <a:cxn ang="0">
                      <a:pos x="194" y="194"/>
                    </a:cxn>
                    <a:cxn ang="0">
                      <a:pos x="217" y="169"/>
                    </a:cxn>
                    <a:cxn ang="0">
                      <a:pos x="232" y="140"/>
                    </a:cxn>
                    <a:cxn ang="0">
                      <a:pos x="239" y="108"/>
                    </a:cxn>
                    <a:cxn ang="0">
                      <a:pos x="238" y="73"/>
                    </a:cxn>
                    <a:cxn ang="0">
                      <a:pos x="224" y="36"/>
                    </a:cxn>
                    <a:cxn ang="0">
                      <a:pos x="220" y="22"/>
                    </a:cxn>
                    <a:cxn ang="0">
                      <a:pos x="225" y="12"/>
                    </a:cxn>
                    <a:cxn ang="0">
                      <a:pos x="234" y="3"/>
                    </a:cxn>
                    <a:cxn ang="0">
                      <a:pos x="245" y="0"/>
                    </a:cxn>
                  </a:cxnLst>
                  <a:rect l="0" t="0" r="r" b="b"/>
                  <a:pathLst>
                    <a:path w="285" h="280">
                      <a:moveTo>
                        <a:pt x="245" y="0"/>
                      </a:moveTo>
                      <a:lnTo>
                        <a:pt x="255" y="3"/>
                      </a:lnTo>
                      <a:lnTo>
                        <a:pt x="264" y="12"/>
                      </a:lnTo>
                      <a:lnTo>
                        <a:pt x="281" y="56"/>
                      </a:lnTo>
                      <a:lnTo>
                        <a:pt x="285" y="98"/>
                      </a:lnTo>
                      <a:lnTo>
                        <a:pt x="279" y="138"/>
                      </a:lnTo>
                      <a:lnTo>
                        <a:pt x="265" y="175"/>
                      </a:lnTo>
                      <a:lnTo>
                        <a:pt x="245" y="208"/>
                      </a:lnTo>
                      <a:lnTo>
                        <a:pt x="215" y="236"/>
                      </a:lnTo>
                      <a:lnTo>
                        <a:pt x="182" y="259"/>
                      </a:lnTo>
                      <a:lnTo>
                        <a:pt x="143" y="273"/>
                      </a:lnTo>
                      <a:lnTo>
                        <a:pt x="101" y="280"/>
                      </a:lnTo>
                      <a:lnTo>
                        <a:pt x="59" y="278"/>
                      </a:lnTo>
                      <a:lnTo>
                        <a:pt x="16" y="266"/>
                      </a:lnTo>
                      <a:lnTo>
                        <a:pt x="5" y="259"/>
                      </a:lnTo>
                      <a:lnTo>
                        <a:pt x="0" y="246"/>
                      </a:lnTo>
                      <a:lnTo>
                        <a:pt x="2" y="234"/>
                      </a:lnTo>
                      <a:lnTo>
                        <a:pt x="7" y="225"/>
                      </a:lnTo>
                      <a:lnTo>
                        <a:pt x="16" y="218"/>
                      </a:lnTo>
                      <a:lnTo>
                        <a:pt x="28" y="220"/>
                      </a:lnTo>
                      <a:lnTo>
                        <a:pt x="63" y="231"/>
                      </a:lnTo>
                      <a:lnTo>
                        <a:pt x="100" y="232"/>
                      </a:lnTo>
                      <a:lnTo>
                        <a:pt x="133" y="225"/>
                      </a:lnTo>
                      <a:lnTo>
                        <a:pt x="166" y="213"/>
                      </a:lnTo>
                      <a:lnTo>
                        <a:pt x="194" y="194"/>
                      </a:lnTo>
                      <a:lnTo>
                        <a:pt x="217" y="169"/>
                      </a:lnTo>
                      <a:lnTo>
                        <a:pt x="232" y="140"/>
                      </a:lnTo>
                      <a:lnTo>
                        <a:pt x="239" y="108"/>
                      </a:lnTo>
                      <a:lnTo>
                        <a:pt x="238" y="73"/>
                      </a:lnTo>
                      <a:lnTo>
                        <a:pt x="224" y="36"/>
                      </a:lnTo>
                      <a:lnTo>
                        <a:pt x="220" y="22"/>
                      </a:lnTo>
                      <a:lnTo>
                        <a:pt x="225" y="12"/>
                      </a:lnTo>
                      <a:lnTo>
                        <a:pt x="234" y="3"/>
                      </a:lnTo>
                      <a:lnTo>
                        <a:pt x="24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74" name="Freeform 84"/>
                <p:cNvSpPr>
                  <a:spLocks/>
                </p:cNvSpPr>
                <p:nvPr/>
              </p:nvSpPr>
              <p:spPr bwMode="auto">
                <a:xfrm>
                  <a:off x="3550" y="1725"/>
                  <a:ext cx="145" cy="189"/>
                </a:xfrm>
                <a:custGeom>
                  <a:avLst/>
                  <a:gdLst/>
                  <a:ahLst/>
                  <a:cxnLst>
                    <a:cxn ang="0">
                      <a:pos x="125" y="0"/>
                    </a:cxn>
                    <a:cxn ang="0">
                      <a:pos x="141" y="102"/>
                    </a:cxn>
                    <a:cxn ang="0">
                      <a:pos x="145" y="121"/>
                    </a:cxn>
                    <a:cxn ang="0">
                      <a:pos x="145" y="137"/>
                    </a:cxn>
                    <a:cxn ang="0">
                      <a:pos x="141" y="149"/>
                    </a:cxn>
                    <a:cxn ang="0">
                      <a:pos x="131" y="168"/>
                    </a:cxn>
                    <a:cxn ang="0">
                      <a:pos x="115" y="182"/>
                    </a:cxn>
                    <a:cxn ang="0">
                      <a:pos x="92" y="189"/>
                    </a:cxn>
                    <a:cxn ang="0">
                      <a:pos x="71" y="189"/>
                    </a:cxn>
                    <a:cxn ang="0">
                      <a:pos x="56" y="186"/>
                    </a:cxn>
                    <a:cxn ang="0">
                      <a:pos x="42" y="179"/>
                    </a:cxn>
                    <a:cxn ang="0">
                      <a:pos x="29" y="167"/>
                    </a:cxn>
                    <a:cxn ang="0">
                      <a:pos x="22" y="149"/>
                    </a:cxn>
                    <a:cxn ang="0">
                      <a:pos x="17" y="126"/>
                    </a:cxn>
                    <a:cxn ang="0">
                      <a:pos x="0" y="20"/>
                    </a:cxn>
                    <a:cxn ang="0">
                      <a:pos x="26" y="16"/>
                    </a:cxn>
                    <a:cxn ang="0">
                      <a:pos x="43" y="121"/>
                    </a:cxn>
                    <a:cxn ang="0">
                      <a:pos x="49" y="146"/>
                    </a:cxn>
                    <a:cxn ang="0">
                      <a:pos x="59" y="161"/>
                    </a:cxn>
                    <a:cxn ang="0">
                      <a:pos x="71" y="168"/>
                    </a:cxn>
                    <a:cxn ang="0">
                      <a:pos x="89" y="168"/>
                    </a:cxn>
                    <a:cxn ang="0">
                      <a:pos x="106" y="163"/>
                    </a:cxn>
                    <a:cxn ang="0">
                      <a:pos x="117" y="151"/>
                    </a:cxn>
                    <a:cxn ang="0">
                      <a:pos x="120" y="140"/>
                    </a:cxn>
                    <a:cxn ang="0">
                      <a:pos x="120" y="126"/>
                    </a:cxn>
                    <a:cxn ang="0">
                      <a:pos x="118" y="109"/>
                    </a:cxn>
                    <a:cxn ang="0">
                      <a:pos x="103" y="4"/>
                    </a:cxn>
                    <a:cxn ang="0">
                      <a:pos x="125" y="0"/>
                    </a:cxn>
                  </a:cxnLst>
                  <a:rect l="0" t="0" r="r" b="b"/>
                  <a:pathLst>
                    <a:path w="145" h="189">
                      <a:moveTo>
                        <a:pt x="125" y="0"/>
                      </a:moveTo>
                      <a:lnTo>
                        <a:pt x="141" y="102"/>
                      </a:lnTo>
                      <a:lnTo>
                        <a:pt x="145" y="121"/>
                      </a:lnTo>
                      <a:lnTo>
                        <a:pt x="145" y="137"/>
                      </a:lnTo>
                      <a:lnTo>
                        <a:pt x="141" y="149"/>
                      </a:lnTo>
                      <a:lnTo>
                        <a:pt x="131" y="168"/>
                      </a:lnTo>
                      <a:lnTo>
                        <a:pt x="115" y="182"/>
                      </a:lnTo>
                      <a:lnTo>
                        <a:pt x="92" y="189"/>
                      </a:lnTo>
                      <a:lnTo>
                        <a:pt x="71" y="189"/>
                      </a:lnTo>
                      <a:lnTo>
                        <a:pt x="56" y="186"/>
                      </a:lnTo>
                      <a:lnTo>
                        <a:pt x="42" y="179"/>
                      </a:lnTo>
                      <a:lnTo>
                        <a:pt x="29" y="167"/>
                      </a:lnTo>
                      <a:lnTo>
                        <a:pt x="22" y="149"/>
                      </a:lnTo>
                      <a:lnTo>
                        <a:pt x="17" y="126"/>
                      </a:lnTo>
                      <a:lnTo>
                        <a:pt x="0" y="20"/>
                      </a:lnTo>
                      <a:lnTo>
                        <a:pt x="26" y="16"/>
                      </a:lnTo>
                      <a:lnTo>
                        <a:pt x="43" y="121"/>
                      </a:lnTo>
                      <a:lnTo>
                        <a:pt x="49" y="146"/>
                      </a:lnTo>
                      <a:lnTo>
                        <a:pt x="59" y="161"/>
                      </a:lnTo>
                      <a:lnTo>
                        <a:pt x="71" y="168"/>
                      </a:lnTo>
                      <a:lnTo>
                        <a:pt x="89" y="168"/>
                      </a:lnTo>
                      <a:lnTo>
                        <a:pt x="106" y="163"/>
                      </a:lnTo>
                      <a:lnTo>
                        <a:pt x="117" y="151"/>
                      </a:lnTo>
                      <a:lnTo>
                        <a:pt x="120" y="140"/>
                      </a:lnTo>
                      <a:lnTo>
                        <a:pt x="120" y="126"/>
                      </a:lnTo>
                      <a:lnTo>
                        <a:pt x="118" y="109"/>
                      </a:lnTo>
                      <a:lnTo>
                        <a:pt x="103" y="4"/>
                      </a:lnTo>
                      <a:lnTo>
                        <a:pt x="12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75" name="Freeform 85"/>
                <p:cNvSpPr>
                  <a:spLocks noEditPoints="1"/>
                </p:cNvSpPr>
                <p:nvPr/>
              </p:nvSpPr>
              <p:spPr bwMode="auto">
                <a:xfrm>
                  <a:off x="3724" y="1729"/>
                  <a:ext cx="142" cy="217"/>
                </a:xfrm>
                <a:custGeom>
                  <a:avLst/>
                  <a:gdLst/>
                  <a:ahLst/>
                  <a:cxnLst>
                    <a:cxn ang="0">
                      <a:pos x="74" y="24"/>
                    </a:cxn>
                    <a:cxn ang="0">
                      <a:pos x="60" y="30"/>
                    </a:cxn>
                    <a:cxn ang="0">
                      <a:pos x="46" y="42"/>
                    </a:cxn>
                    <a:cxn ang="0">
                      <a:pos x="35" y="59"/>
                    </a:cxn>
                    <a:cxn ang="0">
                      <a:pos x="46" y="122"/>
                    </a:cxn>
                    <a:cxn ang="0">
                      <a:pos x="67" y="135"/>
                    </a:cxn>
                    <a:cxn ang="0">
                      <a:pos x="86" y="136"/>
                    </a:cxn>
                    <a:cxn ang="0">
                      <a:pos x="93" y="135"/>
                    </a:cxn>
                    <a:cxn ang="0">
                      <a:pos x="100" y="129"/>
                    </a:cxn>
                    <a:cxn ang="0">
                      <a:pos x="105" y="124"/>
                    </a:cxn>
                    <a:cxn ang="0">
                      <a:pos x="110" y="117"/>
                    </a:cxn>
                    <a:cxn ang="0">
                      <a:pos x="114" y="96"/>
                    </a:cxn>
                    <a:cxn ang="0">
                      <a:pos x="112" y="72"/>
                    </a:cxn>
                    <a:cxn ang="0">
                      <a:pos x="107" y="49"/>
                    </a:cxn>
                    <a:cxn ang="0">
                      <a:pos x="98" y="33"/>
                    </a:cxn>
                    <a:cxn ang="0">
                      <a:pos x="88" y="26"/>
                    </a:cxn>
                    <a:cxn ang="0">
                      <a:pos x="74" y="24"/>
                    </a:cxn>
                    <a:cxn ang="0">
                      <a:pos x="75" y="0"/>
                    </a:cxn>
                    <a:cxn ang="0">
                      <a:pos x="91" y="0"/>
                    </a:cxn>
                    <a:cxn ang="0">
                      <a:pos x="105" y="5"/>
                    </a:cxn>
                    <a:cxn ang="0">
                      <a:pos x="117" y="14"/>
                    </a:cxn>
                    <a:cxn ang="0">
                      <a:pos x="128" y="26"/>
                    </a:cxn>
                    <a:cxn ang="0">
                      <a:pos x="137" y="44"/>
                    </a:cxn>
                    <a:cxn ang="0">
                      <a:pos x="140" y="65"/>
                    </a:cxn>
                    <a:cxn ang="0">
                      <a:pos x="142" y="87"/>
                    </a:cxn>
                    <a:cxn ang="0">
                      <a:pos x="140" y="108"/>
                    </a:cxn>
                    <a:cxn ang="0">
                      <a:pos x="133" y="126"/>
                    </a:cxn>
                    <a:cxn ang="0">
                      <a:pos x="123" y="140"/>
                    </a:cxn>
                    <a:cxn ang="0">
                      <a:pos x="109" y="150"/>
                    </a:cxn>
                    <a:cxn ang="0">
                      <a:pos x="91" y="156"/>
                    </a:cxn>
                    <a:cxn ang="0">
                      <a:pos x="77" y="156"/>
                    </a:cxn>
                    <a:cxn ang="0">
                      <a:pos x="61" y="152"/>
                    </a:cxn>
                    <a:cxn ang="0">
                      <a:pos x="49" y="142"/>
                    </a:cxn>
                    <a:cxn ang="0">
                      <a:pos x="60" y="213"/>
                    </a:cxn>
                    <a:cxn ang="0">
                      <a:pos x="34" y="217"/>
                    </a:cxn>
                    <a:cxn ang="0">
                      <a:pos x="0" y="16"/>
                    </a:cxn>
                    <a:cxn ang="0">
                      <a:pos x="28" y="12"/>
                    </a:cxn>
                    <a:cxn ang="0">
                      <a:pos x="32" y="40"/>
                    </a:cxn>
                    <a:cxn ang="0">
                      <a:pos x="44" y="19"/>
                    </a:cxn>
                    <a:cxn ang="0">
                      <a:pos x="58" y="7"/>
                    </a:cxn>
                    <a:cxn ang="0">
                      <a:pos x="75" y="0"/>
                    </a:cxn>
                  </a:cxnLst>
                  <a:rect l="0" t="0" r="r" b="b"/>
                  <a:pathLst>
                    <a:path w="142" h="217">
                      <a:moveTo>
                        <a:pt x="74" y="24"/>
                      </a:moveTo>
                      <a:lnTo>
                        <a:pt x="60" y="30"/>
                      </a:lnTo>
                      <a:lnTo>
                        <a:pt x="46" y="42"/>
                      </a:lnTo>
                      <a:lnTo>
                        <a:pt x="35" y="59"/>
                      </a:lnTo>
                      <a:lnTo>
                        <a:pt x="46" y="122"/>
                      </a:lnTo>
                      <a:lnTo>
                        <a:pt x="67" y="135"/>
                      </a:lnTo>
                      <a:lnTo>
                        <a:pt x="86" y="136"/>
                      </a:lnTo>
                      <a:lnTo>
                        <a:pt x="93" y="135"/>
                      </a:lnTo>
                      <a:lnTo>
                        <a:pt x="100" y="129"/>
                      </a:lnTo>
                      <a:lnTo>
                        <a:pt x="105" y="124"/>
                      </a:lnTo>
                      <a:lnTo>
                        <a:pt x="110" y="117"/>
                      </a:lnTo>
                      <a:lnTo>
                        <a:pt x="114" y="96"/>
                      </a:lnTo>
                      <a:lnTo>
                        <a:pt x="112" y="72"/>
                      </a:lnTo>
                      <a:lnTo>
                        <a:pt x="107" y="49"/>
                      </a:lnTo>
                      <a:lnTo>
                        <a:pt x="98" y="33"/>
                      </a:lnTo>
                      <a:lnTo>
                        <a:pt x="88" y="26"/>
                      </a:lnTo>
                      <a:lnTo>
                        <a:pt x="74" y="24"/>
                      </a:lnTo>
                      <a:close/>
                      <a:moveTo>
                        <a:pt x="75" y="0"/>
                      </a:moveTo>
                      <a:lnTo>
                        <a:pt x="91" y="0"/>
                      </a:lnTo>
                      <a:lnTo>
                        <a:pt x="105" y="5"/>
                      </a:lnTo>
                      <a:lnTo>
                        <a:pt x="117" y="14"/>
                      </a:lnTo>
                      <a:lnTo>
                        <a:pt x="128" y="26"/>
                      </a:lnTo>
                      <a:lnTo>
                        <a:pt x="137" y="44"/>
                      </a:lnTo>
                      <a:lnTo>
                        <a:pt x="140" y="65"/>
                      </a:lnTo>
                      <a:lnTo>
                        <a:pt x="142" y="87"/>
                      </a:lnTo>
                      <a:lnTo>
                        <a:pt x="140" y="108"/>
                      </a:lnTo>
                      <a:lnTo>
                        <a:pt x="133" y="126"/>
                      </a:lnTo>
                      <a:lnTo>
                        <a:pt x="123" y="140"/>
                      </a:lnTo>
                      <a:lnTo>
                        <a:pt x="109" y="150"/>
                      </a:lnTo>
                      <a:lnTo>
                        <a:pt x="91" y="156"/>
                      </a:lnTo>
                      <a:lnTo>
                        <a:pt x="77" y="156"/>
                      </a:lnTo>
                      <a:lnTo>
                        <a:pt x="61" y="152"/>
                      </a:lnTo>
                      <a:lnTo>
                        <a:pt x="49" y="142"/>
                      </a:lnTo>
                      <a:lnTo>
                        <a:pt x="60" y="213"/>
                      </a:lnTo>
                      <a:lnTo>
                        <a:pt x="34" y="217"/>
                      </a:lnTo>
                      <a:lnTo>
                        <a:pt x="0" y="16"/>
                      </a:lnTo>
                      <a:lnTo>
                        <a:pt x="28" y="12"/>
                      </a:lnTo>
                      <a:lnTo>
                        <a:pt x="32" y="40"/>
                      </a:lnTo>
                      <a:lnTo>
                        <a:pt x="44" y="19"/>
                      </a:lnTo>
                      <a:lnTo>
                        <a:pt x="58" y="7"/>
                      </a:lnTo>
                      <a:lnTo>
                        <a:pt x="7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76" name="Freeform 86"/>
                <p:cNvSpPr>
                  <a:spLocks/>
                </p:cNvSpPr>
                <p:nvPr/>
              </p:nvSpPr>
              <p:spPr bwMode="auto">
                <a:xfrm>
                  <a:off x="3471" y="2919"/>
                  <a:ext cx="1132" cy="1097"/>
                </a:xfrm>
                <a:custGeom>
                  <a:avLst/>
                  <a:gdLst/>
                  <a:ahLst/>
                  <a:cxnLst>
                    <a:cxn ang="0">
                      <a:pos x="627" y="0"/>
                    </a:cxn>
                    <a:cxn ang="0">
                      <a:pos x="709" y="64"/>
                    </a:cxn>
                    <a:cxn ang="0">
                      <a:pos x="789" y="140"/>
                    </a:cxn>
                    <a:cxn ang="0">
                      <a:pos x="866" y="220"/>
                    </a:cxn>
                    <a:cxn ang="0">
                      <a:pos x="941" y="306"/>
                    </a:cxn>
                    <a:cxn ang="0">
                      <a:pos x="1011" y="393"/>
                    </a:cxn>
                    <a:cxn ang="0">
                      <a:pos x="1074" y="481"/>
                    </a:cxn>
                    <a:cxn ang="0">
                      <a:pos x="1132" y="567"/>
                    </a:cxn>
                    <a:cxn ang="0">
                      <a:pos x="1055" y="637"/>
                    </a:cxn>
                    <a:cxn ang="0">
                      <a:pos x="971" y="703"/>
                    </a:cxn>
                    <a:cxn ang="0">
                      <a:pos x="885" y="766"/>
                    </a:cxn>
                    <a:cxn ang="0">
                      <a:pos x="707" y="892"/>
                    </a:cxn>
                    <a:cxn ang="0">
                      <a:pos x="620" y="957"/>
                    </a:cxn>
                    <a:cxn ang="0">
                      <a:pos x="536" y="1025"/>
                    </a:cxn>
                    <a:cxn ang="0">
                      <a:pos x="456" y="1097"/>
                    </a:cxn>
                    <a:cxn ang="0">
                      <a:pos x="421" y="1051"/>
                    </a:cxn>
                    <a:cxn ang="0">
                      <a:pos x="351" y="953"/>
                    </a:cxn>
                    <a:cxn ang="0">
                      <a:pos x="314" y="904"/>
                    </a:cxn>
                    <a:cxn ang="0">
                      <a:pos x="274" y="859"/>
                    </a:cxn>
                    <a:cxn ang="0">
                      <a:pos x="231" y="817"/>
                    </a:cxn>
                    <a:cxn ang="0">
                      <a:pos x="204" y="794"/>
                    </a:cxn>
                    <a:cxn ang="0">
                      <a:pos x="177" y="773"/>
                    </a:cxn>
                    <a:cxn ang="0">
                      <a:pos x="145" y="752"/>
                    </a:cxn>
                    <a:cxn ang="0">
                      <a:pos x="117" y="733"/>
                    </a:cxn>
                    <a:cxn ang="0">
                      <a:pos x="98" y="715"/>
                    </a:cxn>
                    <a:cxn ang="0">
                      <a:pos x="84" y="712"/>
                    </a:cxn>
                    <a:cxn ang="0">
                      <a:pos x="56" y="700"/>
                    </a:cxn>
                    <a:cxn ang="0">
                      <a:pos x="26" y="684"/>
                    </a:cxn>
                    <a:cxn ang="0">
                      <a:pos x="0" y="672"/>
                    </a:cxn>
                    <a:cxn ang="0">
                      <a:pos x="12" y="624"/>
                    </a:cxn>
                    <a:cxn ang="0">
                      <a:pos x="33" y="575"/>
                    </a:cxn>
                    <a:cxn ang="0">
                      <a:pos x="63" y="525"/>
                    </a:cxn>
                    <a:cxn ang="0">
                      <a:pos x="98" y="472"/>
                    </a:cxn>
                    <a:cxn ang="0">
                      <a:pos x="140" y="420"/>
                    </a:cxn>
                    <a:cxn ang="0">
                      <a:pos x="185" y="367"/>
                    </a:cxn>
                    <a:cxn ang="0">
                      <a:pos x="236" y="315"/>
                    </a:cxn>
                    <a:cxn ang="0">
                      <a:pos x="287" y="264"/>
                    </a:cxn>
                    <a:cxn ang="0">
                      <a:pos x="341" y="215"/>
                    </a:cxn>
                    <a:cxn ang="0">
                      <a:pos x="393" y="169"/>
                    </a:cxn>
                    <a:cxn ang="0">
                      <a:pos x="447" y="126"/>
                    </a:cxn>
                    <a:cxn ang="0">
                      <a:pos x="498" y="87"/>
                    </a:cxn>
                    <a:cxn ang="0">
                      <a:pos x="545" y="52"/>
                    </a:cxn>
                    <a:cxn ang="0">
                      <a:pos x="589" y="24"/>
                    </a:cxn>
                    <a:cxn ang="0">
                      <a:pos x="627" y="0"/>
                    </a:cxn>
                  </a:cxnLst>
                  <a:rect l="0" t="0" r="r" b="b"/>
                  <a:pathLst>
                    <a:path w="1132" h="1097">
                      <a:moveTo>
                        <a:pt x="627" y="0"/>
                      </a:moveTo>
                      <a:lnTo>
                        <a:pt x="709" y="64"/>
                      </a:lnTo>
                      <a:lnTo>
                        <a:pt x="789" y="140"/>
                      </a:lnTo>
                      <a:lnTo>
                        <a:pt x="866" y="220"/>
                      </a:lnTo>
                      <a:lnTo>
                        <a:pt x="941" y="306"/>
                      </a:lnTo>
                      <a:lnTo>
                        <a:pt x="1011" y="393"/>
                      </a:lnTo>
                      <a:lnTo>
                        <a:pt x="1074" y="481"/>
                      </a:lnTo>
                      <a:lnTo>
                        <a:pt x="1132" y="567"/>
                      </a:lnTo>
                      <a:lnTo>
                        <a:pt x="1055" y="637"/>
                      </a:lnTo>
                      <a:lnTo>
                        <a:pt x="971" y="703"/>
                      </a:lnTo>
                      <a:lnTo>
                        <a:pt x="885" y="766"/>
                      </a:lnTo>
                      <a:lnTo>
                        <a:pt x="707" y="892"/>
                      </a:lnTo>
                      <a:lnTo>
                        <a:pt x="620" y="957"/>
                      </a:lnTo>
                      <a:lnTo>
                        <a:pt x="536" y="1025"/>
                      </a:lnTo>
                      <a:lnTo>
                        <a:pt x="456" y="1097"/>
                      </a:lnTo>
                      <a:lnTo>
                        <a:pt x="421" y="1051"/>
                      </a:lnTo>
                      <a:lnTo>
                        <a:pt x="351" y="953"/>
                      </a:lnTo>
                      <a:lnTo>
                        <a:pt x="314" y="904"/>
                      </a:lnTo>
                      <a:lnTo>
                        <a:pt x="274" y="859"/>
                      </a:lnTo>
                      <a:lnTo>
                        <a:pt x="231" y="817"/>
                      </a:lnTo>
                      <a:lnTo>
                        <a:pt x="204" y="794"/>
                      </a:lnTo>
                      <a:lnTo>
                        <a:pt x="177" y="773"/>
                      </a:lnTo>
                      <a:lnTo>
                        <a:pt x="145" y="752"/>
                      </a:lnTo>
                      <a:lnTo>
                        <a:pt x="117" y="733"/>
                      </a:lnTo>
                      <a:lnTo>
                        <a:pt x="98" y="715"/>
                      </a:lnTo>
                      <a:lnTo>
                        <a:pt x="84" y="712"/>
                      </a:lnTo>
                      <a:lnTo>
                        <a:pt x="56" y="700"/>
                      </a:lnTo>
                      <a:lnTo>
                        <a:pt x="26" y="684"/>
                      </a:lnTo>
                      <a:lnTo>
                        <a:pt x="0" y="672"/>
                      </a:lnTo>
                      <a:lnTo>
                        <a:pt x="12" y="624"/>
                      </a:lnTo>
                      <a:lnTo>
                        <a:pt x="33" y="575"/>
                      </a:lnTo>
                      <a:lnTo>
                        <a:pt x="63" y="525"/>
                      </a:lnTo>
                      <a:lnTo>
                        <a:pt x="98" y="472"/>
                      </a:lnTo>
                      <a:lnTo>
                        <a:pt x="140" y="420"/>
                      </a:lnTo>
                      <a:lnTo>
                        <a:pt x="185" y="367"/>
                      </a:lnTo>
                      <a:lnTo>
                        <a:pt x="236" y="315"/>
                      </a:lnTo>
                      <a:lnTo>
                        <a:pt x="287" y="264"/>
                      </a:lnTo>
                      <a:lnTo>
                        <a:pt x="341" y="215"/>
                      </a:lnTo>
                      <a:lnTo>
                        <a:pt x="393" y="169"/>
                      </a:lnTo>
                      <a:lnTo>
                        <a:pt x="447" y="126"/>
                      </a:lnTo>
                      <a:lnTo>
                        <a:pt x="498" y="87"/>
                      </a:lnTo>
                      <a:lnTo>
                        <a:pt x="545" y="52"/>
                      </a:lnTo>
                      <a:lnTo>
                        <a:pt x="589" y="24"/>
                      </a:lnTo>
                      <a:lnTo>
                        <a:pt x="627"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77" name="Freeform 87"/>
                <p:cNvSpPr>
                  <a:spLocks noEditPoints="1"/>
                </p:cNvSpPr>
                <p:nvPr/>
              </p:nvSpPr>
              <p:spPr bwMode="auto">
                <a:xfrm>
                  <a:off x="3448" y="2896"/>
                  <a:ext cx="1179" cy="1144"/>
                </a:xfrm>
                <a:custGeom>
                  <a:avLst/>
                  <a:gdLst/>
                  <a:ahLst/>
                  <a:cxnLst>
                    <a:cxn ang="0">
                      <a:pos x="564" y="105"/>
                    </a:cxn>
                    <a:cxn ang="0">
                      <a:pos x="385" y="250"/>
                    </a:cxn>
                    <a:cxn ang="0">
                      <a:pos x="261" y="367"/>
                    </a:cxn>
                    <a:cxn ang="0">
                      <a:pos x="182" y="451"/>
                    </a:cxn>
                    <a:cxn ang="0">
                      <a:pos x="110" y="544"/>
                    </a:cxn>
                    <a:cxn ang="0">
                      <a:pos x="60" y="646"/>
                    </a:cxn>
                    <a:cxn ang="0">
                      <a:pos x="79" y="695"/>
                    </a:cxn>
                    <a:cxn ang="0">
                      <a:pos x="88" y="688"/>
                    </a:cxn>
                    <a:cxn ang="0">
                      <a:pos x="109" y="695"/>
                    </a:cxn>
                    <a:cxn ang="0">
                      <a:pos x="144" y="721"/>
                    </a:cxn>
                    <a:cxn ang="0">
                      <a:pos x="161" y="737"/>
                    </a:cxn>
                    <a:cxn ang="0">
                      <a:pos x="163" y="744"/>
                    </a:cxn>
                    <a:cxn ang="0">
                      <a:pos x="222" y="784"/>
                    </a:cxn>
                    <a:cxn ang="0">
                      <a:pos x="325" y="877"/>
                    </a:cxn>
                    <a:cxn ang="0">
                      <a:pos x="411" y="990"/>
                    </a:cxn>
                    <a:cxn ang="0">
                      <a:pos x="482" y="1086"/>
                    </a:cxn>
                    <a:cxn ang="0">
                      <a:pos x="627" y="964"/>
                    </a:cxn>
                    <a:cxn ang="0">
                      <a:pos x="800" y="838"/>
                    </a:cxn>
                    <a:cxn ang="0">
                      <a:pos x="975" y="712"/>
                    </a:cxn>
                    <a:cxn ang="0">
                      <a:pos x="1125" y="586"/>
                    </a:cxn>
                    <a:cxn ang="0">
                      <a:pos x="1013" y="427"/>
                    </a:cxn>
                    <a:cxn ang="0">
                      <a:pos x="875" y="261"/>
                    </a:cxn>
                    <a:cxn ang="0">
                      <a:pos x="722" y="110"/>
                    </a:cxn>
                    <a:cxn ang="0">
                      <a:pos x="648" y="0"/>
                    </a:cxn>
                    <a:cxn ang="0">
                      <a:pos x="662" y="3"/>
                    </a:cxn>
                    <a:cxn ang="0">
                      <a:pos x="830" y="147"/>
                    </a:cxn>
                    <a:cxn ang="0">
                      <a:pos x="980" y="310"/>
                    </a:cxn>
                    <a:cxn ang="0">
                      <a:pos x="1114" y="486"/>
                    </a:cxn>
                    <a:cxn ang="0">
                      <a:pos x="1179" y="588"/>
                    </a:cxn>
                    <a:cxn ang="0">
                      <a:pos x="1172" y="607"/>
                    </a:cxn>
                    <a:cxn ang="0">
                      <a:pos x="1008" y="745"/>
                    </a:cxn>
                    <a:cxn ang="0">
                      <a:pos x="833" y="871"/>
                    </a:cxn>
                    <a:cxn ang="0">
                      <a:pos x="660" y="997"/>
                    </a:cxn>
                    <a:cxn ang="0">
                      <a:pos x="496" y="1137"/>
                    </a:cxn>
                    <a:cxn ang="0">
                      <a:pos x="474" y="1144"/>
                    </a:cxn>
                    <a:cxn ang="0">
                      <a:pos x="418" y="1078"/>
                    </a:cxn>
                    <a:cxn ang="0">
                      <a:pos x="282" y="899"/>
                    </a:cxn>
                    <a:cxn ang="0">
                      <a:pos x="163" y="800"/>
                    </a:cxn>
                    <a:cxn ang="0">
                      <a:pos x="103" y="758"/>
                    </a:cxn>
                    <a:cxn ang="0">
                      <a:pos x="51" y="735"/>
                    </a:cxn>
                    <a:cxn ang="0">
                      <a:pos x="4" y="709"/>
                    </a:cxn>
                    <a:cxn ang="0">
                      <a:pos x="0" y="688"/>
                    </a:cxn>
                    <a:cxn ang="0">
                      <a:pos x="39" y="576"/>
                    </a:cxn>
                    <a:cxn ang="0">
                      <a:pos x="103" y="472"/>
                    </a:cxn>
                    <a:cxn ang="0">
                      <a:pos x="184" y="380"/>
                    </a:cxn>
                    <a:cxn ang="0">
                      <a:pos x="268" y="296"/>
                    </a:cxn>
                    <a:cxn ang="0">
                      <a:pos x="444" y="138"/>
                    </a:cxn>
                    <a:cxn ang="0">
                      <a:pos x="638" y="3"/>
                    </a:cxn>
                  </a:cxnLst>
                  <a:rect l="0" t="0" r="r" b="b"/>
                  <a:pathLst>
                    <a:path w="1179" h="1144">
                      <a:moveTo>
                        <a:pt x="648" y="52"/>
                      </a:moveTo>
                      <a:lnTo>
                        <a:pt x="564" y="105"/>
                      </a:lnTo>
                      <a:lnTo>
                        <a:pt x="472" y="175"/>
                      </a:lnTo>
                      <a:lnTo>
                        <a:pt x="385" y="250"/>
                      </a:lnTo>
                      <a:lnTo>
                        <a:pt x="301" y="329"/>
                      </a:lnTo>
                      <a:lnTo>
                        <a:pt x="261" y="367"/>
                      </a:lnTo>
                      <a:lnTo>
                        <a:pt x="220" y="408"/>
                      </a:lnTo>
                      <a:lnTo>
                        <a:pt x="182" y="451"/>
                      </a:lnTo>
                      <a:lnTo>
                        <a:pt x="145" y="497"/>
                      </a:lnTo>
                      <a:lnTo>
                        <a:pt x="110" y="544"/>
                      </a:lnTo>
                      <a:lnTo>
                        <a:pt x="83" y="593"/>
                      </a:lnTo>
                      <a:lnTo>
                        <a:pt x="60" y="646"/>
                      </a:lnTo>
                      <a:lnTo>
                        <a:pt x="51" y="681"/>
                      </a:lnTo>
                      <a:lnTo>
                        <a:pt x="79" y="695"/>
                      </a:lnTo>
                      <a:lnTo>
                        <a:pt x="79" y="693"/>
                      </a:lnTo>
                      <a:lnTo>
                        <a:pt x="88" y="688"/>
                      </a:lnTo>
                      <a:lnTo>
                        <a:pt x="98" y="688"/>
                      </a:lnTo>
                      <a:lnTo>
                        <a:pt x="109" y="695"/>
                      </a:lnTo>
                      <a:lnTo>
                        <a:pt x="131" y="717"/>
                      </a:lnTo>
                      <a:lnTo>
                        <a:pt x="144" y="721"/>
                      </a:lnTo>
                      <a:lnTo>
                        <a:pt x="156" y="728"/>
                      </a:lnTo>
                      <a:lnTo>
                        <a:pt x="161" y="737"/>
                      </a:lnTo>
                      <a:lnTo>
                        <a:pt x="161" y="742"/>
                      </a:lnTo>
                      <a:lnTo>
                        <a:pt x="163" y="744"/>
                      </a:lnTo>
                      <a:lnTo>
                        <a:pt x="193" y="763"/>
                      </a:lnTo>
                      <a:lnTo>
                        <a:pt x="222" y="784"/>
                      </a:lnTo>
                      <a:lnTo>
                        <a:pt x="276" y="828"/>
                      </a:lnTo>
                      <a:lnTo>
                        <a:pt x="325" y="877"/>
                      </a:lnTo>
                      <a:lnTo>
                        <a:pt x="371" y="933"/>
                      </a:lnTo>
                      <a:lnTo>
                        <a:pt x="411" y="990"/>
                      </a:lnTo>
                      <a:lnTo>
                        <a:pt x="453" y="1048"/>
                      </a:lnTo>
                      <a:lnTo>
                        <a:pt x="482" y="1086"/>
                      </a:lnTo>
                      <a:lnTo>
                        <a:pt x="543" y="1032"/>
                      </a:lnTo>
                      <a:lnTo>
                        <a:pt x="627" y="964"/>
                      </a:lnTo>
                      <a:lnTo>
                        <a:pt x="713" y="901"/>
                      </a:lnTo>
                      <a:lnTo>
                        <a:pt x="800" y="838"/>
                      </a:lnTo>
                      <a:lnTo>
                        <a:pt x="887" y="777"/>
                      </a:lnTo>
                      <a:lnTo>
                        <a:pt x="975" y="712"/>
                      </a:lnTo>
                      <a:lnTo>
                        <a:pt x="1059" y="646"/>
                      </a:lnTo>
                      <a:lnTo>
                        <a:pt x="1125" y="586"/>
                      </a:lnTo>
                      <a:lnTo>
                        <a:pt x="1076" y="513"/>
                      </a:lnTo>
                      <a:lnTo>
                        <a:pt x="1013" y="427"/>
                      </a:lnTo>
                      <a:lnTo>
                        <a:pt x="947" y="341"/>
                      </a:lnTo>
                      <a:lnTo>
                        <a:pt x="875" y="261"/>
                      </a:lnTo>
                      <a:lnTo>
                        <a:pt x="800" y="184"/>
                      </a:lnTo>
                      <a:lnTo>
                        <a:pt x="722" y="110"/>
                      </a:lnTo>
                      <a:lnTo>
                        <a:pt x="648" y="52"/>
                      </a:lnTo>
                      <a:close/>
                      <a:moveTo>
                        <a:pt x="648" y="0"/>
                      </a:moveTo>
                      <a:lnTo>
                        <a:pt x="652" y="0"/>
                      </a:lnTo>
                      <a:lnTo>
                        <a:pt x="662" y="3"/>
                      </a:lnTo>
                      <a:lnTo>
                        <a:pt x="748" y="72"/>
                      </a:lnTo>
                      <a:lnTo>
                        <a:pt x="830" y="147"/>
                      </a:lnTo>
                      <a:lnTo>
                        <a:pt x="907" y="226"/>
                      </a:lnTo>
                      <a:lnTo>
                        <a:pt x="980" y="310"/>
                      </a:lnTo>
                      <a:lnTo>
                        <a:pt x="1050" y="395"/>
                      </a:lnTo>
                      <a:lnTo>
                        <a:pt x="1114" y="486"/>
                      </a:lnTo>
                      <a:lnTo>
                        <a:pt x="1176" y="577"/>
                      </a:lnTo>
                      <a:lnTo>
                        <a:pt x="1179" y="588"/>
                      </a:lnTo>
                      <a:lnTo>
                        <a:pt x="1177" y="598"/>
                      </a:lnTo>
                      <a:lnTo>
                        <a:pt x="1172" y="607"/>
                      </a:lnTo>
                      <a:lnTo>
                        <a:pt x="1092" y="679"/>
                      </a:lnTo>
                      <a:lnTo>
                        <a:pt x="1008" y="745"/>
                      </a:lnTo>
                      <a:lnTo>
                        <a:pt x="921" y="810"/>
                      </a:lnTo>
                      <a:lnTo>
                        <a:pt x="833" y="871"/>
                      </a:lnTo>
                      <a:lnTo>
                        <a:pt x="746" y="934"/>
                      </a:lnTo>
                      <a:lnTo>
                        <a:pt x="660" y="997"/>
                      </a:lnTo>
                      <a:lnTo>
                        <a:pt x="577" y="1065"/>
                      </a:lnTo>
                      <a:lnTo>
                        <a:pt x="496" y="1137"/>
                      </a:lnTo>
                      <a:lnTo>
                        <a:pt x="486" y="1144"/>
                      </a:lnTo>
                      <a:lnTo>
                        <a:pt x="474" y="1144"/>
                      </a:lnTo>
                      <a:lnTo>
                        <a:pt x="463" y="1137"/>
                      </a:lnTo>
                      <a:lnTo>
                        <a:pt x="418" y="1078"/>
                      </a:lnTo>
                      <a:lnTo>
                        <a:pt x="330" y="955"/>
                      </a:lnTo>
                      <a:lnTo>
                        <a:pt x="282" y="899"/>
                      </a:lnTo>
                      <a:lnTo>
                        <a:pt x="226" y="847"/>
                      </a:lnTo>
                      <a:lnTo>
                        <a:pt x="163" y="800"/>
                      </a:lnTo>
                      <a:lnTo>
                        <a:pt x="131" y="779"/>
                      </a:lnTo>
                      <a:lnTo>
                        <a:pt x="103" y="758"/>
                      </a:lnTo>
                      <a:lnTo>
                        <a:pt x="90" y="752"/>
                      </a:lnTo>
                      <a:lnTo>
                        <a:pt x="51" y="735"/>
                      </a:lnTo>
                      <a:lnTo>
                        <a:pt x="11" y="716"/>
                      </a:lnTo>
                      <a:lnTo>
                        <a:pt x="4" y="709"/>
                      </a:lnTo>
                      <a:lnTo>
                        <a:pt x="0" y="698"/>
                      </a:lnTo>
                      <a:lnTo>
                        <a:pt x="0" y="688"/>
                      </a:lnTo>
                      <a:lnTo>
                        <a:pt x="16" y="632"/>
                      </a:lnTo>
                      <a:lnTo>
                        <a:pt x="39" y="576"/>
                      </a:lnTo>
                      <a:lnTo>
                        <a:pt x="69" y="523"/>
                      </a:lnTo>
                      <a:lnTo>
                        <a:pt x="103" y="472"/>
                      </a:lnTo>
                      <a:lnTo>
                        <a:pt x="144" y="425"/>
                      </a:lnTo>
                      <a:lnTo>
                        <a:pt x="184" y="380"/>
                      </a:lnTo>
                      <a:lnTo>
                        <a:pt x="226" y="336"/>
                      </a:lnTo>
                      <a:lnTo>
                        <a:pt x="268" y="296"/>
                      </a:lnTo>
                      <a:lnTo>
                        <a:pt x="353" y="215"/>
                      </a:lnTo>
                      <a:lnTo>
                        <a:pt x="444" y="138"/>
                      </a:lnTo>
                      <a:lnTo>
                        <a:pt x="538" y="66"/>
                      </a:lnTo>
                      <a:lnTo>
                        <a:pt x="638" y="3"/>
                      </a:lnTo>
                      <a:lnTo>
                        <a:pt x="64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78" name="Freeform 88"/>
                <p:cNvSpPr>
                  <a:spLocks/>
                </p:cNvSpPr>
                <p:nvPr/>
              </p:nvSpPr>
              <p:spPr bwMode="auto">
                <a:xfrm>
                  <a:off x="3719" y="3253"/>
                  <a:ext cx="321" cy="122"/>
                </a:xfrm>
                <a:custGeom>
                  <a:avLst/>
                  <a:gdLst/>
                  <a:ahLst/>
                  <a:cxnLst>
                    <a:cxn ang="0">
                      <a:pos x="75" y="0"/>
                    </a:cxn>
                    <a:cxn ang="0">
                      <a:pos x="101" y="2"/>
                    </a:cxn>
                    <a:cxn ang="0">
                      <a:pos x="131" y="5"/>
                    </a:cxn>
                    <a:cxn ang="0">
                      <a:pos x="194" y="19"/>
                    </a:cxn>
                    <a:cxn ang="0">
                      <a:pos x="225" y="30"/>
                    </a:cxn>
                    <a:cxn ang="0">
                      <a:pos x="255" y="38"/>
                    </a:cxn>
                    <a:cxn ang="0">
                      <a:pos x="281" y="49"/>
                    </a:cxn>
                    <a:cxn ang="0">
                      <a:pos x="304" y="58"/>
                    </a:cxn>
                    <a:cxn ang="0">
                      <a:pos x="321" y="66"/>
                    </a:cxn>
                    <a:cxn ang="0">
                      <a:pos x="299" y="70"/>
                    </a:cxn>
                    <a:cxn ang="0">
                      <a:pos x="271" y="75"/>
                    </a:cxn>
                    <a:cxn ang="0">
                      <a:pos x="239" y="79"/>
                    </a:cxn>
                    <a:cxn ang="0">
                      <a:pos x="208" y="84"/>
                    </a:cxn>
                    <a:cxn ang="0">
                      <a:pos x="176" y="87"/>
                    </a:cxn>
                    <a:cxn ang="0">
                      <a:pos x="150" y="89"/>
                    </a:cxn>
                    <a:cxn ang="0">
                      <a:pos x="129" y="91"/>
                    </a:cxn>
                    <a:cxn ang="0">
                      <a:pos x="117" y="91"/>
                    </a:cxn>
                    <a:cxn ang="0">
                      <a:pos x="94" y="122"/>
                    </a:cxn>
                    <a:cxn ang="0">
                      <a:pos x="70" y="117"/>
                    </a:cxn>
                    <a:cxn ang="0">
                      <a:pos x="47" y="110"/>
                    </a:cxn>
                    <a:cxn ang="0">
                      <a:pos x="28" y="100"/>
                    </a:cxn>
                    <a:cxn ang="0">
                      <a:pos x="12" y="87"/>
                    </a:cxn>
                    <a:cxn ang="0">
                      <a:pos x="4" y="73"/>
                    </a:cxn>
                    <a:cxn ang="0">
                      <a:pos x="0" y="58"/>
                    </a:cxn>
                    <a:cxn ang="0">
                      <a:pos x="4" y="42"/>
                    </a:cxn>
                    <a:cxn ang="0">
                      <a:pos x="16" y="26"/>
                    </a:cxn>
                    <a:cxn ang="0">
                      <a:pos x="37" y="10"/>
                    </a:cxn>
                    <a:cxn ang="0">
                      <a:pos x="52" y="3"/>
                    </a:cxn>
                    <a:cxn ang="0">
                      <a:pos x="75" y="0"/>
                    </a:cxn>
                  </a:cxnLst>
                  <a:rect l="0" t="0" r="r" b="b"/>
                  <a:pathLst>
                    <a:path w="321" h="122">
                      <a:moveTo>
                        <a:pt x="75" y="0"/>
                      </a:moveTo>
                      <a:lnTo>
                        <a:pt x="101" y="2"/>
                      </a:lnTo>
                      <a:lnTo>
                        <a:pt x="131" y="5"/>
                      </a:lnTo>
                      <a:lnTo>
                        <a:pt x="194" y="19"/>
                      </a:lnTo>
                      <a:lnTo>
                        <a:pt x="225" y="30"/>
                      </a:lnTo>
                      <a:lnTo>
                        <a:pt x="255" y="38"/>
                      </a:lnTo>
                      <a:lnTo>
                        <a:pt x="281" y="49"/>
                      </a:lnTo>
                      <a:lnTo>
                        <a:pt x="304" y="58"/>
                      </a:lnTo>
                      <a:lnTo>
                        <a:pt x="321" y="66"/>
                      </a:lnTo>
                      <a:lnTo>
                        <a:pt x="299" y="70"/>
                      </a:lnTo>
                      <a:lnTo>
                        <a:pt x="271" y="75"/>
                      </a:lnTo>
                      <a:lnTo>
                        <a:pt x="239" y="79"/>
                      </a:lnTo>
                      <a:lnTo>
                        <a:pt x="208" y="84"/>
                      </a:lnTo>
                      <a:lnTo>
                        <a:pt x="176" y="87"/>
                      </a:lnTo>
                      <a:lnTo>
                        <a:pt x="150" y="89"/>
                      </a:lnTo>
                      <a:lnTo>
                        <a:pt x="129" y="91"/>
                      </a:lnTo>
                      <a:lnTo>
                        <a:pt x="117" y="91"/>
                      </a:lnTo>
                      <a:lnTo>
                        <a:pt x="94" y="122"/>
                      </a:lnTo>
                      <a:lnTo>
                        <a:pt x="70" y="117"/>
                      </a:lnTo>
                      <a:lnTo>
                        <a:pt x="47" y="110"/>
                      </a:lnTo>
                      <a:lnTo>
                        <a:pt x="28" y="100"/>
                      </a:lnTo>
                      <a:lnTo>
                        <a:pt x="12" y="87"/>
                      </a:lnTo>
                      <a:lnTo>
                        <a:pt x="4" y="73"/>
                      </a:lnTo>
                      <a:lnTo>
                        <a:pt x="0" y="58"/>
                      </a:lnTo>
                      <a:lnTo>
                        <a:pt x="4" y="42"/>
                      </a:lnTo>
                      <a:lnTo>
                        <a:pt x="16" y="26"/>
                      </a:lnTo>
                      <a:lnTo>
                        <a:pt x="37" y="10"/>
                      </a:lnTo>
                      <a:lnTo>
                        <a:pt x="52" y="3"/>
                      </a:lnTo>
                      <a:lnTo>
                        <a:pt x="75"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79" name="Freeform 89"/>
                <p:cNvSpPr>
                  <a:spLocks noEditPoints="1"/>
                </p:cNvSpPr>
                <p:nvPr/>
              </p:nvSpPr>
              <p:spPr bwMode="auto">
                <a:xfrm>
                  <a:off x="3695" y="3230"/>
                  <a:ext cx="368" cy="168"/>
                </a:xfrm>
                <a:custGeom>
                  <a:avLst/>
                  <a:gdLst/>
                  <a:ahLst/>
                  <a:cxnLst>
                    <a:cxn ang="0">
                      <a:pos x="97" y="46"/>
                    </a:cxn>
                    <a:cxn ang="0">
                      <a:pos x="76" y="51"/>
                    </a:cxn>
                    <a:cxn ang="0">
                      <a:pos x="59" y="61"/>
                    </a:cxn>
                    <a:cxn ang="0">
                      <a:pos x="50" y="72"/>
                    </a:cxn>
                    <a:cxn ang="0">
                      <a:pos x="50" y="82"/>
                    </a:cxn>
                    <a:cxn ang="0">
                      <a:pos x="57" y="91"/>
                    </a:cxn>
                    <a:cxn ang="0">
                      <a:pos x="68" y="100"/>
                    </a:cxn>
                    <a:cxn ang="0">
                      <a:pos x="82" y="109"/>
                    </a:cxn>
                    <a:cxn ang="0">
                      <a:pos x="97" y="116"/>
                    </a:cxn>
                    <a:cxn ang="0">
                      <a:pos x="113" y="119"/>
                    </a:cxn>
                    <a:cxn ang="0">
                      <a:pos x="120" y="121"/>
                    </a:cxn>
                    <a:cxn ang="0">
                      <a:pos x="118" y="117"/>
                    </a:cxn>
                    <a:cxn ang="0">
                      <a:pos x="118" y="107"/>
                    </a:cxn>
                    <a:cxn ang="0">
                      <a:pos x="122" y="98"/>
                    </a:cxn>
                    <a:cxn ang="0">
                      <a:pos x="129" y="93"/>
                    </a:cxn>
                    <a:cxn ang="0">
                      <a:pos x="141" y="91"/>
                    </a:cxn>
                    <a:cxn ang="0">
                      <a:pos x="190" y="91"/>
                    </a:cxn>
                    <a:cxn ang="0">
                      <a:pos x="241" y="84"/>
                    </a:cxn>
                    <a:cxn ang="0">
                      <a:pos x="262" y="81"/>
                    </a:cxn>
                    <a:cxn ang="0">
                      <a:pos x="220" y="67"/>
                    </a:cxn>
                    <a:cxn ang="0">
                      <a:pos x="162" y="53"/>
                    </a:cxn>
                    <a:cxn ang="0">
                      <a:pos x="143" y="49"/>
                    </a:cxn>
                    <a:cxn ang="0">
                      <a:pos x="97" y="46"/>
                    </a:cxn>
                    <a:cxn ang="0">
                      <a:pos x="85" y="0"/>
                    </a:cxn>
                    <a:cxn ang="0">
                      <a:pos x="131" y="0"/>
                    </a:cxn>
                    <a:cxn ang="0">
                      <a:pos x="176" y="5"/>
                    </a:cxn>
                    <a:cxn ang="0">
                      <a:pos x="223" y="16"/>
                    </a:cxn>
                    <a:cxn ang="0">
                      <a:pos x="270" y="32"/>
                    </a:cxn>
                    <a:cxn ang="0">
                      <a:pos x="314" y="49"/>
                    </a:cxn>
                    <a:cxn ang="0">
                      <a:pos x="356" y="68"/>
                    </a:cxn>
                    <a:cxn ang="0">
                      <a:pos x="365" y="75"/>
                    </a:cxn>
                    <a:cxn ang="0">
                      <a:pos x="368" y="86"/>
                    </a:cxn>
                    <a:cxn ang="0">
                      <a:pos x="366" y="98"/>
                    </a:cxn>
                    <a:cxn ang="0">
                      <a:pos x="361" y="107"/>
                    </a:cxn>
                    <a:cxn ang="0">
                      <a:pos x="351" y="112"/>
                    </a:cxn>
                    <a:cxn ang="0">
                      <a:pos x="300" y="121"/>
                    </a:cxn>
                    <a:cxn ang="0">
                      <a:pos x="246" y="131"/>
                    </a:cxn>
                    <a:cxn ang="0">
                      <a:pos x="192" y="138"/>
                    </a:cxn>
                    <a:cxn ang="0">
                      <a:pos x="141" y="138"/>
                    </a:cxn>
                    <a:cxn ang="0">
                      <a:pos x="141" y="144"/>
                    </a:cxn>
                    <a:cxn ang="0">
                      <a:pos x="139" y="152"/>
                    </a:cxn>
                    <a:cxn ang="0">
                      <a:pos x="132" y="161"/>
                    </a:cxn>
                    <a:cxn ang="0">
                      <a:pos x="124" y="166"/>
                    </a:cxn>
                    <a:cxn ang="0">
                      <a:pos x="111" y="168"/>
                    </a:cxn>
                    <a:cxn ang="0">
                      <a:pos x="90" y="163"/>
                    </a:cxn>
                    <a:cxn ang="0">
                      <a:pos x="68" y="156"/>
                    </a:cxn>
                    <a:cxn ang="0">
                      <a:pos x="49" y="147"/>
                    </a:cxn>
                    <a:cxn ang="0">
                      <a:pos x="29" y="135"/>
                    </a:cxn>
                    <a:cxn ang="0">
                      <a:pos x="15" y="119"/>
                    </a:cxn>
                    <a:cxn ang="0">
                      <a:pos x="5" y="100"/>
                    </a:cxn>
                    <a:cxn ang="0">
                      <a:pos x="0" y="77"/>
                    </a:cxn>
                    <a:cxn ang="0">
                      <a:pos x="3" y="58"/>
                    </a:cxn>
                    <a:cxn ang="0">
                      <a:pos x="14" y="40"/>
                    </a:cxn>
                    <a:cxn ang="0">
                      <a:pos x="29" y="26"/>
                    </a:cxn>
                    <a:cxn ang="0">
                      <a:pos x="47" y="14"/>
                    </a:cxn>
                    <a:cxn ang="0">
                      <a:pos x="66" y="5"/>
                    </a:cxn>
                    <a:cxn ang="0">
                      <a:pos x="85" y="0"/>
                    </a:cxn>
                  </a:cxnLst>
                  <a:rect l="0" t="0" r="r" b="b"/>
                  <a:pathLst>
                    <a:path w="368" h="168">
                      <a:moveTo>
                        <a:pt x="97" y="46"/>
                      </a:moveTo>
                      <a:lnTo>
                        <a:pt x="76" y="51"/>
                      </a:lnTo>
                      <a:lnTo>
                        <a:pt x="59" y="61"/>
                      </a:lnTo>
                      <a:lnTo>
                        <a:pt x="50" y="72"/>
                      </a:lnTo>
                      <a:lnTo>
                        <a:pt x="50" y="82"/>
                      </a:lnTo>
                      <a:lnTo>
                        <a:pt x="57" y="91"/>
                      </a:lnTo>
                      <a:lnTo>
                        <a:pt x="68" y="100"/>
                      </a:lnTo>
                      <a:lnTo>
                        <a:pt x="82" y="109"/>
                      </a:lnTo>
                      <a:lnTo>
                        <a:pt x="97" y="116"/>
                      </a:lnTo>
                      <a:lnTo>
                        <a:pt x="113" y="119"/>
                      </a:lnTo>
                      <a:lnTo>
                        <a:pt x="120" y="121"/>
                      </a:lnTo>
                      <a:lnTo>
                        <a:pt x="118" y="117"/>
                      </a:lnTo>
                      <a:lnTo>
                        <a:pt x="118" y="107"/>
                      </a:lnTo>
                      <a:lnTo>
                        <a:pt x="122" y="98"/>
                      </a:lnTo>
                      <a:lnTo>
                        <a:pt x="129" y="93"/>
                      </a:lnTo>
                      <a:lnTo>
                        <a:pt x="141" y="91"/>
                      </a:lnTo>
                      <a:lnTo>
                        <a:pt x="190" y="91"/>
                      </a:lnTo>
                      <a:lnTo>
                        <a:pt x="241" y="84"/>
                      </a:lnTo>
                      <a:lnTo>
                        <a:pt x="262" y="81"/>
                      </a:lnTo>
                      <a:lnTo>
                        <a:pt x="220" y="67"/>
                      </a:lnTo>
                      <a:lnTo>
                        <a:pt x="162" y="53"/>
                      </a:lnTo>
                      <a:lnTo>
                        <a:pt x="143" y="49"/>
                      </a:lnTo>
                      <a:lnTo>
                        <a:pt x="97" y="46"/>
                      </a:lnTo>
                      <a:close/>
                      <a:moveTo>
                        <a:pt x="85" y="0"/>
                      </a:moveTo>
                      <a:lnTo>
                        <a:pt x="131" y="0"/>
                      </a:lnTo>
                      <a:lnTo>
                        <a:pt x="176" y="5"/>
                      </a:lnTo>
                      <a:lnTo>
                        <a:pt x="223" y="16"/>
                      </a:lnTo>
                      <a:lnTo>
                        <a:pt x="270" y="32"/>
                      </a:lnTo>
                      <a:lnTo>
                        <a:pt x="314" y="49"/>
                      </a:lnTo>
                      <a:lnTo>
                        <a:pt x="356" y="68"/>
                      </a:lnTo>
                      <a:lnTo>
                        <a:pt x="365" y="75"/>
                      </a:lnTo>
                      <a:lnTo>
                        <a:pt x="368" y="86"/>
                      </a:lnTo>
                      <a:lnTo>
                        <a:pt x="366" y="98"/>
                      </a:lnTo>
                      <a:lnTo>
                        <a:pt x="361" y="107"/>
                      </a:lnTo>
                      <a:lnTo>
                        <a:pt x="351" y="112"/>
                      </a:lnTo>
                      <a:lnTo>
                        <a:pt x="300" y="121"/>
                      </a:lnTo>
                      <a:lnTo>
                        <a:pt x="246" y="131"/>
                      </a:lnTo>
                      <a:lnTo>
                        <a:pt x="192" y="138"/>
                      </a:lnTo>
                      <a:lnTo>
                        <a:pt x="141" y="138"/>
                      </a:lnTo>
                      <a:lnTo>
                        <a:pt x="141" y="144"/>
                      </a:lnTo>
                      <a:lnTo>
                        <a:pt x="139" y="152"/>
                      </a:lnTo>
                      <a:lnTo>
                        <a:pt x="132" y="161"/>
                      </a:lnTo>
                      <a:lnTo>
                        <a:pt x="124" y="166"/>
                      </a:lnTo>
                      <a:lnTo>
                        <a:pt x="111" y="168"/>
                      </a:lnTo>
                      <a:lnTo>
                        <a:pt x="90" y="163"/>
                      </a:lnTo>
                      <a:lnTo>
                        <a:pt x="68" y="156"/>
                      </a:lnTo>
                      <a:lnTo>
                        <a:pt x="49" y="147"/>
                      </a:lnTo>
                      <a:lnTo>
                        <a:pt x="29" y="135"/>
                      </a:lnTo>
                      <a:lnTo>
                        <a:pt x="15" y="119"/>
                      </a:lnTo>
                      <a:lnTo>
                        <a:pt x="5" y="100"/>
                      </a:lnTo>
                      <a:lnTo>
                        <a:pt x="0" y="77"/>
                      </a:lnTo>
                      <a:lnTo>
                        <a:pt x="3" y="58"/>
                      </a:lnTo>
                      <a:lnTo>
                        <a:pt x="14" y="40"/>
                      </a:lnTo>
                      <a:lnTo>
                        <a:pt x="29" y="26"/>
                      </a:lnTo>
                      <a:lnTo>
                        <a:pt x="47" y="14"/>
                      </a:lnTo>
                      <a:lnTo>
                        <a:pt x="66" y="5"/>
                      </a:lnTo>
                      <a:lnTo>
                        <a:pt x="8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80" name="Freeform 90"/>
                <p:cNvSpPr>
                  <a:spLocks/>
                </p:cNvSpPr>
                <p:nvPr/>
              </p:nvSpPr>
              <p:spPr bwMode="auto">
                <a:xfrm>
                  <a:off x="3309" y="3116"/>
                  <a:ext cx="515" cy="328"/>
                </a:xfrm>
                <a:custGeom>
                  <a:avLst/>
                  <a:gdLst/>
                  <a:ahLst/>
                  <a:cxnLst>
                    <a:cxn ang="0">
                      <a:pos x="173" y="0"/>
                    </a:cxn>
                    <a:cxn ang="0">
                      <a:pos x="202" y="2"/>
                    </a:cxn>
                    <a:cxn ang="0">
                      <a:pos x="208" y="4"/>
                    </a:cxn>
                    <a:cxn ang="0">
                      <a:pos x="230" y="6"/>
                    </a:cxn>
                    <a:cxn ang="0">
                      <a:pos x="262" y="11"/>
                    </a:cxn>
                    <a:cxn ang="0">
                      <a:pos x="297" y="20"/>
                    </a:cxn>
                    <a:cxn ang="0">
                      <a:pos x="335" y="30"/>
                    </a:cxn>
                    <a:cxn ang="0">
                      <a:pos x="372" y="44"/>
                    </a:cxn>
                    <a:cxn ang="0">
                      <a:pos x="408" y="62"/>
                    </a:cxn>
                    <a:cxn ang="0">
                      <a:pos x="442" y="83"/>
                    </a:cxn>
                    <a:cxn ang="0">
                      <a:pos x="471" y="105"/>
                    </a:cxn>
                    <a:cxn ang="0">
                      <a:pos x="492" y="130"/>
                    </a:cxn>
                    <a:cxn ang="0">
                      <a:pos x="508" y="158"/>
                    </a:cxn>
                    <a:cxn ang="0">
                      <a:pos x="515" y="193"/>
                    </a:cxn>
                    <a:cxn ang="0">
                      <a:pos x="515" y="223"/>
                    </a:cxn>
                    <a:cxn ang="0">
                      <a:pos x="508" y="247"/>
                    </a:cxn>
                    <a:cxn ang="0">
                      <a:pos x="497" y="268"/>
                    </a:cxn>
                    <a:cxn ang="0">
                      <a:pos x="480" y="286"/>
                    </a:cxn>
                    <a:cxn ang="0">
                      <a:pos x="461" y="300"/>
                    </a:cxn>
                    <a:cxn ang="0">
                      <a:pos x="438" y="310"/>
                    </a:cxn>
                    <a:cxn ang="0">
                      <a:pos x="386" y="324"/>
                    </a:cxn>
                    <a:cxn ang="0">
                      <a:pos x="359" y="326"/>
                    </a:cxn>
                    <a:cxn ang="0">
                      <a:pos x="332" y="328"/>
                    </a:cxn>
                    <a:cxn ang="0">
                      <a:pos x="169" y="328"/>
                    </a:cxn>
                    <a:cxn ang="0">
                      <a:pos x="113" y="321"/>
                    </a:cxn>
                    <a:cxn ang="0">
                      <a:pos x="89" y="315"/>
                    </a:cxn>
                    <a:cxn ang="0">
                      <a:pos x="64" y="307"/>
                    </a:cxn>
                    <a:cxn ang="0">
                      <a:pos x="43" y="294"/>
                    </a:cxn>
                    <a:cxn ang="0">
                      <a:pos x="26" y="280"/>
                    </a:cxn>
                    <a:cxn ang="0">
                      <a:pos x="12" y="261"/>
                    </a:cxn>
                    <a:cxn ang="0">
                      <a:pos x="3" y="240"/>
                    </a:cxn>
                    <a:cxn ang="0">
                      <a:pos x="0" y="212"/>
                    </a:cxn>
                    <a:cxn ang="0">
                      <a:pos x="2" y="181"/>
                    </a:cxn>
                    <a:cxn ang="0">
                      <a:pos x="9" y="142"/>
                    </a:cxn>
                    <a:cxn ang="0">
                      <a:pos x="21" y="114"/>
                    </a:cxn>
                    <a:cxn ang="0">
                      <a:pos x="38" y="86"/>
                    </a:cxn>
                    <a:cxn ang="0">
                      <a:pos x="61" y="60"/>
                    </a:cxn>
                    <a:cxn ang="0">
                      <a:pos x="85" y="37"/>
                    </a:cxn>
                    <a:cxn ang="0">
                      <a:pos x="113" y="20"/>
                    </a:cxn>
                    <a:cxn ang="0">
                      <a:pos x="143" y="6"/>
                    </a:cxn>
                    <a:cxn ang="0">
                      <a:pos x="173" y="0"/>
                    </a:cxn>
                  </a:cxnLst>
                  <a:rect l="0" t="0" r="r" b="b"/>
                  <a:pathLst>
                    <a:path w="515" h="328">
                      <a:moveTo>
                        <a:pt x="173" y="0"/>
                      </a:moveTo>
                      <a:lnTo>
                        <a:pt x="202" y="2"/>
                      </a:lnTo>
                      <a:lnTo>
                        <a:pt x="208" y="4"/>
                      </a:lnTo>
                      <a:lnTo>
                        <a:pt x="230" y="6"/>
                      </a:lnTo>
                      <a:lnTo>
                        <a:pt x="262" y="11"/>
                      </a:lnTo>
                      <a:lnTo>
                        <a:pt x="297" y="20"/>
                      </a:lnTo>
                      <a:lnTo>
                        <a:pt x="335" y="30"/>
                      </a:lnTo>
                      <a:lnTo>
                        <a:pt x="372" y="44"/>
                      </a:lnTo>
                      <a:lnTo>
                        <a:pt x="408" y="62"/>
                      </a:lnTo>
                      <a:lnTo>
                        <a:pt x="442" y="83"/>
                      </a:lnTo>
                      <a:lnTo>
                        <a:pt x="471" y="105"/>
                      </a:lnTo>
                      <a:lnTo>
                        <a:pt x="492" y="130"/>
                      </a:lnTo>
                      <a:lnTo>
                        <a:pt x="508" y="158"/>
                      </a:lnTo>
                      <a:lnTo>
                        <a:pt x="515" y="193"/>
                      </a:lnTo>
                      <a:lnTo>
                        <a:pt x="515" y="223"/>
                      </a:lnTo>
                      <a:lnTo>
                        <a:pt x="508" y="247"/>
                      </a:lnTo>
                      <a:lnTo>
                        <a:pt x="497" y="268"/>
                      </a:lnTo>
                      <a:lnTo>
                        <a:pt x="480" y="286"/>
                      </a:lnTo>
                      <a:lnTo>
                        <a:pt x="461" y="300"/>
                      </a:lnTo>
                      <a:lnTo>
                        <a:pt x="438" y="310"/>
                      </a:lnTo>
                      <a:lnTo>
                        <a:pt x="386" y="324"/>
                      </a:lnTo>
                      <a:lnTo>
                        <a:pt x="359" y="326"/>
                      </a:lnTo>
                      <a:lnTo>
                        <a:pt x="332" y="328"/>
                      </a:lnTo>
                      <a:lnTo>
                        <a:pt x="169" y="328"/>
                      </a:lnTo>
                      <a:lnTo>
                        <a:pt x="113" y="321"/>
                      </a:lnTo>
                      <a:lnTo>
                        <a:pt x="89" y="315"/>
                      </a:lnTo>
                      <a:lnTo>
                        <a:pt x="64" y="307"/>
                      </a:lnTo>
                      <a:lnTo>
                        <a:pt x="43" y="294"/>
                      </a:lnTo>
                      <a:lnTo>
                        <a:pt x="26" y="280"/>
                      </a:lnTo>
                      <a:lnTo>
                        <a:pt x="12" y="261"/>
                      </a:lnTo>
                      <a:lnTo>
                        <a:pt x="3" y="240"/>
                      </a:lnTo>
                      <a:lnTo>
                        <a:pt x="0" y="212"/>
                      </a:lnTo>
                      <a:lnTo>
                        <a:pt x="2" y="181"/>
                      </a:lnTo>
                      <a:lnTo>
                        <a:pt x="9" y="142"/>
                      </a:lnTo>
                      <a:lnTo>
                        <a:pt x="21" y="114"/>
                      </a:lnTo>
                      <a:lnTo>
                        <a:pt x="38" y="86"/>
                      </a:lnTo>
                      <a:lnTo>
                        <a:pt x="61" y="60"/>
                      </a:lnTo>
                      <a:lnTo>
                        <a:pt x="85" y="37"/>
                      </a:lnTo>
                      <a:lnTo>
                        <a:pt x="113" y="20"/>
                      </a:lnTo>
                      <a:lnTo>
                        <a:pt x="143" y="6"/>
                      </a:lnTo>
                      <a:lnTo>
                        <a:pt x="173"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81" name="Freeform 91"/>
                <p:cNvSpPr>
                  <a:spLocks noEditPoints="1"/>
                </p:cNvSpPr>
                <p:nvPr/>
              </p:nvSpPr>
              <p:spPr bwMode="auto">
                <a:xfrm>
                  <a:off x="3286" y="3092"/>
                  <a:ext cx="562" cy="376"/>
                </a:xfrm>
                <a:custGeom>
                  <a:avLst/>
                  <a:gdLst/>
                  <a:ahLst/>
                  <a:cxnLst>
                    <a:cxn ang="0">
                      <a:pos x="154" y="59"/>
                    </a:cxn>
                    <a:cxn ang="0">
                      <a:pos x="103" y="96"/>
                    </a:cxn>
                    <a:cxn ang="0">
                      <a:pos x="66" y="145"/>
                    </a:cxn>
                    <a:cxn ang="0">
                      <a:pos x="51" y="189"/>
                    </a:cxn>
                    <a:cxn ang="0">
                      <a:pos x="45" y="238"/>
                    </a:cxn>
                    <a:cxn ang="0">
                      <a:pos x="59" y="282"/>
                    </a:cxn>
                    <a:cxn ang="0">
                      <a:pos x="108" y="313"/>
                    </a:cxn>
                    <a:cxn ang="0">
                      <a:pos x="180" y="329"/>
                    </a:cxn>
                    <a:cxn ang="0">
                      <a:pos x="257" y="331"/>
                    </a:cxn>
                    <a:cxn ang="0">
                      <a:pos x="363" y="329"/>
                    </a:cxn>
                    <a:cxn ang="0">
                      <a:pos x="435" y="318"/>
                    </a:cxn>
                    <a:cxn ang="0">
                      <a:pos x="491" y="287"/>
                    </a:cxn>
                    <a:cxn ang="0">
                      <a:pos x="517" y="234"/>
                    </a:cxn>
                    <a:cxn ang="0">
                      <a:pos x="505" y="177"/>
                    </a:cxn>
                    <a:cxn ang="0">
                      <a:pos x="452" y="122"/>
                    </a:cxn>
                    <a:cxn ang="0">
                      <a:pos x="381" y="84"/>
                    </a:cxn>
                    <a:cxn ang="0">
                      <a:pos x="300" y="59"/>
                    </a:cxn>
                    <a:cxn ang="0">
                      <a:pos x="265" y="56"/>
                    </a:cxn>
                    <a:cxn ang="0">
                      <a:pos x="241" y="58"/>
                    </a:cxn>
                    <a:cxn ang="0">
                      <a:pos x="183" y="49"/>
                    </a:cxn>
                    <a:cxn ang="0">
                      <a:pos x="225" y="2"/>
                    </a:cxn>
                    <a:cxn ang="0">
                      <a:pos x="258" y="5"/>
                    </a:cxn>
                    <a:cxn ang="0">
                      <a:pos x="334" y="19"/>
                    </a:cxn>
                    <a:cxn ang="0">
                      <a:pos x="412" y="45"/>
                    </a:cxn>
                    <a:cxn ang="0">
                      <a:pos x="482" y="86"/>
                    </a:cxn>
                    <a:cxn ang="0">
                      <a:pos x="534" y="138"/>
                    </a:cxn>
                    <a:cxn ang="0">
                      <a:pos x="561" y="206"/>
                    </a:cxn>
                    <a:cxn ang="0">
                      <a:pos x="555" y="271"/>
                    </a:cxn>
                    <a:cxn ang="0">
                      <a:pos x="527" y="318"/>
                    </a:cxn>
                    <a:cxn ang="0">
                      <a:pos x="482" y="348"/>
                    </a:cxn>
                    <a:cxn ang="0">
                      <a:pos x="424" y="366"/>
                    </a:cxn>
                    <a:cxn ang="0">
                      <a:pos x="363" y="374"/>
                    </a:cxn>
                    <a:cxn ang="0">
                      <a:pos x="190" y="376"/>
                    </a:cxn>
                    <a:cxn ang="0">
                      <a:pos x="100" y="362"/>
                    </a:cxn>
                    <a:cxn ang="0">
                      <a:pos x="49" y="338"/>
                    </a:cxn>
                    <a:cxn ang="0">
                      <a:pos x="14" y="296"/>
                    </a:cxn>
                    <a:cxn ang="0">
                      <a:pos x="0" y="229"/>
                    </a:cxn>
                    <a:cxn ang="0">
                      <a:pos x="16" y="152"/>
                    </a:cxn>
                    <a:cxn ang="0">
                      <a:pos x="56" y="79"/>
                    </a:cxn>
                    <a:cxn ang="0">
                      <a:pos x="115" y="24"/>
                    </a:cxn>
                    <a:cxn ang="0">
                      <a:pos x="187" y="0"/>
                    </a:cxn>
                  </a:cxnLst>
                  <a:rect l="0" t="0" r="r" b="b"/>
                  <a:pathLst>
                    <a:path w="562" h="376">
                      <a:moveTo>
                        <a:pt x="183" y="49"/>
                      </a:moveTo>
                      <a:lnTo>
                        <a:pt x="154" y="59"/>
                      </a:lnTo>
                      <a:lnTo>
                        <a:pt x="128" y="75"/>
                      </a:lnTo>
                      <a:lnTo>
                        <a:pt x="103" y="96"/>
                      </a:lnTo>
                      <a:lnTo>
                        <a:pt x="82" y="121"/>
                      </a:lnTo>
                      <a:lnTo>
                        <a:pt x="66" y="145"/>
                      </a:lnTo>
                      <a:lnTo>
                        <a:pt x="58" y="164"/>
                      </a:lnTo>
                      <a:lnTo>
                        <a:pt x="51" y="189"/>
                      </a:lnTo>
                      <a:lnTo>
                        <a:pt x="47" y="213"/>
                      </a:lnTo>
                      <a:lnTo>
                        <a:pt x="45" y="238"/>
                      </a:lnTo>
                      <a:lnTo>
                        <a:pt x="49" y="261"/>
                      </a:lnTo>
                      <a:lnTo>
                        <a:pt x="59" y="282"/>
                      </a:lnTo>
                      <a:lnTo>
                        <a:pt x="77" y="297"/>
                      </a:lnTo>
                      <a:lnTo>
                        <a:pt x="108" y="313"/>
                      </a:lnTo>
                      <a:lnTo>
                        <a:pt x="143" y="324"/>
                      </a:lnTo>
                      <a:lnTo>
                        <a:pt x="180" y="329"/>
                      </a:lnTo>
                      <a:lnTo>
                        <a:pt x="218" y="331"/>
                      </a:lnTo>
                      <a:lnTo>
                        <a:pt x="257" y="331"/>
                      </a:lnTo>
                      <a:lnTo>
                        <a:pt x="293" y="329"/>
                      </a:lnTo>
                      <a:lnTo>
                        <a:pt x="363" y="329"/>
                      </a:lnTo>
                      <a:lnTo>
                        <a:pt x="400" y="325"/>
                      </a:lnTo>
                      <a:lnTo>
                        <a:pt x="435" y="318"/>
                      </a:lnTo>
                      <a:lnTo>
                        <a:pt x="468" y="304"/>
                      </a:lnTo>
                      <a:lnTo>
                        <a:pt x="491" y="287"/>
                      </a:lnTo>
                      <a:lnTo>
                        <a:pt x="508" y="262"/>
                      </a:lnTo>
                      <a:lnTo>
                        <a:pt x="517" y="234"/>
                      </a:lnTo>
                      <a:lnTo>
                        <a:pt x="515" y="206"/>
                      </a:lnTo>
                      <a:lnTo>
                        <a:pt x="505" y="177"/>
                      </a:lnTo>
                      <a:lnTo>
                        <a:pt x="482" y="147"/>
                      </a:lnTo>
                      <a:lnTo>
                        <a:pt x="452" y="122"/>
                      </a:lnTo>
                      <a:lnTo>
                        <a:pt x="417" y="101"/>
                      </a:lnTo>
                      <a:lnTo>
                        <a:pt x="381" y="84"/>
                      </a:lnTo>
                      <a:lnTo>
                        <a:pt x="341" y="70"/>
                      </a:lnTo>
                      <a:lnTo>
                        <a:pt x="300" y="59"/>
                      </a:lnTo>
                      <a:lnTo>
                        <a:pt x="267" y="54"/>
                      </a:lnTo>
                      <a:lnTo>
                        <a:pt x="265" y="56"/>
                      </a:lnTo>
                      <a:lnTo>
                        <a:pt x="255" y="59"/>
                      </a:lnTo>
                      <a:lnTo>
                        <a:pt x="241" y="58"/>
                      </a:lnTo>
                      <a:lnTo>
                        <a:pt x="211" y="49"/>
                      </a:lnTo>
                      <a:lnTo>
                        <a:pt x="183" y="49"/>
                      </a:lnTo>
                      <a:close/>
                      <a:moveTo>
                        <a:pt x="187" y="0"/>
                      </a:moveTo>
                      <a:lnTo>
                        <a:pt x="225" y="2"/>
                      </a:lnTo>
                      <a:lnTo>
                        <a:pt x="231" y="3"/>
                      </a:lnTo>
                      <a:lnTo>
                        <a:pt x="258" y="5"/>
                      </a:lnTo>
                      <a:lnTo>
                        <a:pt x="295" y="10"/>
                      </a:lnTo>
                      <a:lnTo>
                        <a:pt x="334" y="19"/>
                      </a:lnTo>
                      <a:lnTo>
                        <a:pt x="374" y="31"/>
                      </a:lnTo>
                      <a:lnTo>
                        <a:pt x="412" y="45"/>
                      </a:lnTo>
                      <a:lnTo>
                        <a:pt x="449" y="65"/>
                      </a:lnTo>
                      <a:lnTo>
                        <a:pt x="482" y="86"/>
                      </a:lnTo>
                      <a:lnTo>
                        <a:pt x="510" y="110"/>
                      </a:lnTo>
                      <a:lnTo>
                        <a:pt x="534" y="138"/>
                      </a:lnTo>
                      <a:lnTo>
                        <a:pt x="552" y="171"/>
                      </a:lnTo>
                      <a:lnTo>
                        <a:pt x="561" y="206"/>
                      </a:lnTo>
                      <a:lnTo>
                        <a:pt x="562" y="241"/>
                      </a:lnTo>
                      <a:lnTo>
                        <a:pt x="555" y="271"/>
                      </a:lnTo>
                      <a:lnTo>
                        <a:pt x="545" y="297"/>
                      </a:lnTo>
                      <a:lnTo>
                        <a:pt x="527" y="318"/>
                      </a:lnTo>
                      <a:lnTo>
                        <a:pt x="506" y="334"/>
                      </a:lnTo>
                      <a:lnTo>
                        <a:pt x="482" y="348"/>
                      </a:lnTo>
                      <a:lnTo>
                        <a:pt x="454" y="359"/>
                      </a:lnTo>
                      <a:lnTo>
                        <a:pt x="424" y="366"/>
                      </a:lnTo>
                      <a:lnTo>
                        <a:pt x="395" y="371"/>
                      </a:lnTo>
                      <a:lnTo>
                        <a:pt x="363" y="374"/>
                      </a:lnTo>
                      <a:lnTo>
                        <a:pt x="334" y="376"/>
                      </a:lnTo>
                      <a:lnTo>
                        <a:pt x="190" y="376"/>
                      </a:lnTo>
                      <a:lnTo>
                        <a:pt x="128" y="369"/>
                      </a:lnTo>
                      <a:lnTo>
                        <a:pt x="100" y="362"/>
                      </a:lnTo>
                      <a:lnTo>
                        <a:pt x="72" y="352"/>
                      </a:lnTo>
                      <a:lnTo>
                        <a:pt x="49" y="338"/>
                      </a:lnTo>
                      <a:lnTo>
                        <a:pt x="28" y="318"/>
                      </a:lnTo>
                      <a:lnTo>
                        <a:pt x="14" y="296"/>
                      </a:lnTo>
                      <a:lnTo>
                        <a:pt x="4" y="268"/>
                      </a:lnTo>
                      <a:lnTo>
                        <a:pt x="0" y="229"/>
                      </a:lnTo>
                      <a:lnTo>
                        <a:pt x="4" y="191"/>
                      </a:lnTo>
                      <a:lnTo>
                        <a:pt x="16" y="152"/>
                      </a:lnTo>
                      <a:lnTo>
                        <a:pt x="33" y="114"/>
                      </a:lnTo>
                      <a:lnTo>
                        <a:pt x="56" y="79"/>
                      </a:lnTo>
                      <a:lnTo>
                        <a:pt x="84" y="49"/>
                      </a:lnTo>
                      <a:lnTo>
                        <a:pt x="115" y="24"/>
                      </a:lnTo>
                      <a:lnTo>
                        <a:pt x="150" y="9"/>
                      </a:lnTo>
                      <a:lnTo>
                        <a:pt x="18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82" name="Freeform 92"/>
                <p:cNvSpPr>
                  <a:spLocks/>
                </p:cNvSpPr>
                <p:nvPr/>
              </p:nvSpPr>
              <p:spPr bwMode="auto">
                <a:xfrm>
                  <a:off x="3400" y="3123"/>
                  <a:ext cx="199" cy="350"/>
                </a:xfrm>
                <a:custGeom>
                  <a:avLst/>
                  <a:gdLst/>
                  <a:ahLst/>
                  <a:cxnLst>
                    <a:cxn ang="0">
                      <a:pos x="103" y="0"/>
                    </a:cxn>
                    <a:cxn ang="0">
                      <a:pos x="115" y="4"/>
                    </a:cxn>
                    <a:cxn ang="0">
                      <a:pos x="146" y="28"/>
                    </a:cxn>
                    <a:cxn ang="0">
                      <a:pos x="169" y="56"/>
                    </a:cxn>
                    <a:cxn ang="0">
                      <a:pos x="186" y="86"/>
                    </a:cxn>
                    <a:cxn ang="0">
                      <a:pos x="195" y="119"/>
                    </a:cxn>
                    <a:cxn ang="0">
                      <a:pos x="199" y="153"/>
                    </a:cxn>
                    <a:cxn ang="0">
                      <a:pos x="195" y="186"/>
                    </a:cxn>
                    <a:cxn ang="0">
                      <a:pos x="186" y="219"/>
                    </a:cxn>
                    <a:cxn ang="0">
                      <a:pos x="172" y="251"/>
                    </a:cxn>
                    <a:cxn ang="0">
                      <a:pos x="151" y="280"/>
                    </a:cxn>
                    <a:cxn ang="0">
                      <a:pos x="127" y="305"/>
                    </a:cxn>
                    <a:cxn ang="0">
                      <a:pos x="97" y="326"/>
                    </a:cxn>
                    <a:cxn ang="0">
                      <a:pos x="64" y="342"/>
                    </a:cxn>
                    <a:cxn ang="0">
                      <a:pos x="28" y="350"/>
                    </a:cxn>
                    <a:cxn ang="0">
                      <a:pos x="17" y="349"/>
                    </a:cxn>
                    <a:cxn ang="0">
                      <a:pos x="8" y="343"/>
                    </a:cxn>
                    <a:cxn ang="0">
                      <a:pos x="1" y="335"/>
                    </a:cxn>
                    <a:cxn ang="0">
                      <a:pos x="0" y="326"/>
                    </a:cxn>
                    <a:cxn ang="0">
                      <a:pos x="0" y="315"/>
                    </a:cxn>
                    <a:cxn ang="0">
                      <a:pos x="5" y="308"/>
                    </a:cxn>
                    <a:cxn ang="0">
                      <a:pos x="15" y="305"/>
                    </a:cxn>
                    <a:cxn ang="0">
                      <a:pos x="45" y="298"/>
                    </a:cxn>
                    <a:cxn ang="0">
                      <a:pos x="73" y="284"/>
                    </a:cxn>
                    <a:cxn ang="0">
                      <a:pos x="97" y="268"/>
                    </a:cxn>
                    <a:cxn ang="0">
                      <a:pos x="117" y="247"/>
                    </a:cxn>
                    <a:cxn ang="0">
                      <a:pos x="134" y="223"/>
                    </a:cxn>
                    <a:cxn ang="0">
                      <a:pos x="144" y="196"/>
                    </a:cxn>
                    <a:cxn ang="0">
                      <a:pos x="151" y="168"/>
                    </a:cxn>
                    <a:cxn ang="0">
                      <a:pos x="153" y="142"/>
                    </a:cxn>
                    <a:cxn ang="0">
                      <a:pos x="148" y="114"/>
                    </a:cxn>
                    <a:cxn ang="0">
                      <a:pos x="136" y="90"/>
                    </a:cxn>
                    <a:cxn ang="0">
                      <a:pos x="117" y="67"/>
                    </a:cxn>
                    <a:cxn ang="0">
                      <a:pos x="90" y="46"/>
                    </a:cxn>
                    <a:cxn ang="0">
                      <a:pos x="82" y="35"/>
                    </a:cxn>
                    <a:cxn ang="0">
                      <a:pos x="80" y="25"/>
                    </a:cxn>
                    <a:cxn ang="0">
                      <a:pos x="83" y="13"/>
                    </a:cxn>
                    <a:cxn ang="0">
                      <a:pos x="90" y="4"/>
                    </a:cxn>
                    <a:cxn ang="0">
                      <a:pos x="103" y="0"/>
                    </a:cxn>
                  </a:cxnLst>
                  <a:rect l="0" t="0" r="r" b="b"/>
                  <a:pathLst>
                    <a:path w="199" h="350">
                      <a:moveTo>
                        <a:pt x="103" y="0"/>
                      </a:moveTo>
                      <a:lnTo>
                        <a:pt x="115" y="4"/>
                      </a:lnTo>
                      <a:lnTo>
                        <a:pt x="146" y="28"/>
                      </a:lnTo>
                      <a:lnTo>
                        <a:pt x="169" y="56"/>
                      </a:lnTo>
                      <a:lnTo>
                        <a:pt x="186" y="86"/>
                      </a:lnTo>
                      <a:lnTo>
                        <a:pt x="195" y="119"/>
                      </a:lnTo>
                      <a:lnTo>
                        <a:pt x="199" y="153"/>
                      </a:lnTo>
                      <a:lnTo>
                        <a:pt x="195" y="186"/>
                      </a:lnTo>
                      <a:lnTo>
                        <a:pt x="186" y="219"/>
                      </a:lnTo>
                      <a:lnTo>
                        <a:pt x="172" y="251"/>
                      </a:lnTo>
                      <a:lnTo>
                        <a:pt x="151" y="280"/>
                      </a:lnTo>
                      <a:lnTo>
                        <a:pt x="127" y="305"/>
                      </a:lnTo>
                      <a:lnTo>
                        <a:pt x="97" y="326"/>
                      </a:lnTo>
                      <a:lnTo>
                        <a:pt x="64" y="342"/>
                      </a:lnTo>
                      <a:lnTo>
                        <a:pt x="28" y="350"/>
                      </a:lnTo>
                      <a:lnTo>
                        <a:pt x="17" y="349"/>
                      </a:lnTo>
                      <a:lnTo>
                        <a:pt x="8" y="343"/>
                      </a:lnTo>
                      <a:lnTo>
                        <a:pt x="1" y="335"/>
                      </a:lnTo>
                      <a:lnTo>
                        <a:pt x="0" y="326"/>
                      </a:lnTo>
                      <a:lnTo>
                        <a:pt x="0" y="315"/>
                      </a:lnTo>
                      <a:lnTo>
                        <a:pt x="5" y="308"/>
                      </a:lnTo>
                      <a:lnTo>
                        <a:pt x="15" y="305"/>
                      </a:lnTo>
                      <a:lnTo>
                        <a:pt x="45" y="298"/>
                      </a:lnTo>
                      <a:lnTo>
                        <a:pt x="73" y="284"/>
                      </a:lnTo>
                      <a:lnTo>
                        <a:pt x="97" y="268"/>
                      </a:lnTo>
                      <a:lnTo>
                        <a:pt x="117" y="247"/>
                      </a:lnTo>
                      <a:lnTo>
                        <a:pt x="134" y="223"/>
                      </a:lnTo>
                      <a:lnTo>
                        <a:pt x="144" y="196"/>
                      </a:lnTo>
                      <a:lnTo>
                        <a:pt x="151" y="168"/>
                      </a:lnTo>
                      <a:lnTo>
                        <a:pt x="153" y="142"/>
                      </a:lnTo>
                      <a:lnTo>
                        <a:pt x="148" y="114"/>
                      </a:lnTo>
                      <a:lnTo>
                        <a:pt x="136" y="90"/>
                      </a:lnTo>
                      <a:lnTo>
                        <a:pt x="117" y="67"/>
                      </a:lnTo>
                      <a:lnTo>
                        <a:pt x="90" y="46"/>
                      </a:lnTo>
                      <a:lnTo>
                        <a:pt x="82" y="35"/>
                      </a:lnTo>
                      <a:lnTo>
                        <a:pt x="80" y="25"/>
                      </a:lnTo>
                      <a:lnTo>
                        <a:pt x="83" y="13"/>
                      </a:lnTo>
                      <a:lnTo>
                        <a:pt x="90" y="4"/>
                      </a:lnTo>
                      <a:lnTo>
                        <a:pt x="10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83" name="Freeform 93"/>
                <p:cNvSpPr>
                  <a:spLocks/>
                </p:cNvSpPr>
                <p:nvPr/>
              </p:nvSpPr>
              <p:spPr bwMode="auto">
                <a:xfrm>
                  <a:off x="3906" y="3507"/>
                  <a:ext cx="189" cy="196"/>
                </a:xfrm>
                <a:custGeom>
                  <a:avLst/>
                  <a:gdLst/>
                  <a:ahLst/>
                  <a:cxnLst>
                    <a:cxn ang="0">
                      <a:pos x="98" y="0"/>
                    </a:cxn>
                    <a:cxn ang="0">
                      <a:pos x="162" y="78"/>
                    </a:cxn>
                    <a:cxn ang="0">
                      <a:pos x="175" y="94"/>
                    </a:cxn>
                    <a:cxn ang="0">
                      <a:pos x="183" y="108"/>
                    </a:cxn>
                    <a:cxn ang="0">
                      <a:pos x="187" y="120"/>
                    </a:cxn>
                    <a:cxn ang="0">
                      <a:pos x="189" y="141"/>
                    </a:cxn>
                    <a:cxn ang="0">
                      <a:pos x="180" y="161"/>
                    </a:cxn>
                    <a:cxn ang="0">
                      <a:pos x="164" y="178"/>
                    </a:cxn>
                    <a:cxn ang="0">
                      <a:pos x="140" y="194"/>
                    </a:cxn>
                    <a:cxn ang="0">
                      <a:pos x="115" y="196"/>
                    </a:cxn>
                    <a:cxn ang="0">
                      <a:pos x="92" y="187"/>
                    </a:cxn>
                    <a:cxn ang="0">
                      <a:pos x="68" y="164"/>
                    </a:cxn>
                    <a:cxn ang="0">
                      <a:pos x="0" y="82"/>
                    </a:cxn>
                    <a:cxn ang="0">
                      <a:pos x="21" y="64"/>
                    </a:cxn>
                    <a:cxn ang="0">
                      <a:pos x="89" y="147"/>
                    </a:cxn>
                    <a:cxn ang="0">
                      <a:pos x="106" y="164"/>
                    </a:cxn>
                    <a:cxn ang="0">
                      <a:pos x="122" y="171"/>
                    </a:cxn>
                    <a:cxn ang="0">
                      <a:pos x="136" y="171"/>
                    </a:cxn>
                    <a:cxn ang="0">
                      <a:pos x="152" y="164"/>
                    </a:cxn>
                    <a:cxn ang="0">
                      <a:pos x="164" y="150"/>
                    </a:cxn>
                    <a:cxn ang="0">
                      <a:pos x="168" y="134"/>
                    </a:cxn>
                    <a:cxn ang="0">
                      <a:pos x="162" y="117"/>
                    </a:cxn>
                    <a:cxn ang="0">
                      <a:pos x="148" y="98"/>
                    </a:cxn>
                    <a:cxn ang="0">
                      <a:pos x="80" y="15"/>
                    </a:cxn>
                    <a:cxn ang="0">
                      <a:pos x="98" y="0"/>
                    </a:cxn>
                  </a:cxnLst>
                  <a:rect l="0" t="0" r="r" b="b"/>
                  <a:pathLst>
                    <a:path w="189" h="196">
                      <a:moveTo>
                        <a:pt x="98" y="0"/>
                      </a:moveTo>
                      <a:lnTo>
                        <a:pt x="162" y="78"/>
                      </a:lnTo>
                      <a:lnTo>
                        <a:pt x="175" y="94"/>
                      </a:lnTo>
                      <a:lnTo>
                        <a:pt x="183" y="108"/>
                      </a:lnTo>
                      <a:lnTo>
                        <a:pt x="187" y="120"/>
                      </a:lnTo>
                      <a:lnTo>
                        <a:pt x="189" y="141"/>
                      </a:lnTo>
                      <a:lnTo>
                        <a:pt x="180" y="161"/>
                      </a:lnTo>
                      <a:lnTo>
                        <a:pt x="164" y="178"/>
                      </a:lnTo>
                      <a:lnTo>
                        <a:pt x="140" y="194"/>
                      </a:lnTo>
                      <a:lnTo>
                        <a:pt x="115" y="196"/>
                      </a:lnTo>
                      <a:lnTo>
                        <a:pt x="92" y="187"/>
                      </a:lnTo>
                      <a:lnTo>
                        <a:pt x="68" y="164"/>
                      </a:lnTo>
                      <a:lnTo>
                        <a:pt x="0" y="82"/>
                      </a:lnTo>
                      <a:lnTo>
                        <a:pt x="21" y="64"/>
                      </a:lnTo>
                      <a:lnTo>
                        <a:pt x="89" y="147"/>
                      </a:lnTo>
                      <a:lnTo>
                        <a:pt x="106" y="164"/>
                      </a:lnTo>
                      <a:lnTo>
                        <a:pt x="122" y="171"/>
                      </a:lnTo>
                      <a:lnTo>
                        <a:pt x="136" y="171"/>
                      </a:lnTo>
                      <a:lnTo>
                        <a:pt x="152" y="164"/>
                      </a:lnTo>
                      <a:lnTo>
                        <a:pt x="164" y="150"/>
                      </a:lnTo>
                      <a:lnTo>
                        <a:pt x="168" y="134"/>
                      </a:lnTo>
                      <a:lnTo>
                        <a:pt x="162" y="117"/>
                      </a:lnTo>
                      <a:lnTo>
                        <a:pt x="148" y="98"/>
                      </a:lnTo>
                      <a:lnTo>
                        <a:pt x="80" y="15"/>
                      </a:lnTo>
                      <a:lnTo>
                        <a:pt x="9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84" name="Freeform 94"/>
                <p:cNvSpPr>
                  <a:spLocks noEditPoints="1"/>
                </p:cNvSpPr>
                <p:nvPr/>
              </p:nvSpPr>
              <p:spPr bwMode="auto">
                <a:xfrm>
                  <a:off x="4056" y="3437"/>
                  <a:ext cx="169" cy="218"/>
                </a:xfrm>
                <a:custGeom>
                  <a:avLst/>
                  <a:gdLst/>
                  <a:ahLst/>
                  <a:cxnLst>
                    <a:cxn ang="0">
                      <a:pos x="79" y="26"/>
                    </a:cxn>
                    <a:cxn ang="0">
                      <a:pos x="66" y="31"/>
                    </a:cxn>
                    <a:cxn ang="0">
                      <a:pos x="58" y="43"/>
                    </a:cxn>
                    <a:cxn ang="0">
                      <a:pos x="52" y="61"/>
                    </a:cxn>
                    <a:cxn ang="0">
                      <a:pos x="52" y="82"/>
                    </a:cxn>
                    <a:cxn ang="0">
                      <a:pos x="93" y="131"/>
                    </a:cxn>
                    <a:cxn ang="0">
                      <a:pos x="110" y="131"/>
                    </a:cxn>
                    <a:cxn ang="0">
                      <a:pos x="124" y="129"/>
                    </a:cxn>
                    <a:cxn ang="0">
                      <a:pos x="135" y="122"/>
                    </a:cxn>
                    <a:cxn ang="0">
                      <a:pos x="143" y="110"/>
                    </a:cxn>
                    <a:cxn ang="0">
                      <a:pos x="145" y="92"/>
                    </a:cxn>
                    <a:cxn ang="0">
                      <a:pos x="138" y="73"/>
                    </a:cxn>
                    <a:cxn ang="0">
                      <a:pos x="124" y="52"/>
                    </a:cxn>
                    <a:cxn ang="0">
                      <a:pos x="108" y="36"/>
                    </a:cxn>
                    <a:cxn ang="0">
                      <a:pos x="93" y="26"/>
                    </a:cxn>
                    <a:cxn ang="0">
                      <a:pos x="79" y="26"/>
                    </a:cxn>
                    <a:cxn ang="0">
                      <a:pos x="77" y="0"/>
                    </a:cxn>
                    <a:cxn ang="0">
                      <a:pos x="100" y="0"/>
                    </a:cxn>
                    <a:cxn ang="0">
                      <a:pos x="122" y="10"/>
                    </a:cxn>
                    <a:cxn ang="0">
                      <a:pos x="145" y="31"/>
                    </a:cxn>
                    <a:cxn ang="0">
                      <a:pos x="162" y="61"/>
                    </a:cxn>
                    <a:cxn ang="0">
                      <a:pos x="169" y="89"/>
                    </a:cxn>
                    <a:cxn ang="0">
                      <a:pos x="168" y="106"/>
                    </a:cxn>
                    <a:cxn ang="0">
                      <a:pos x="162" y="122"/>
                    </a:cxn>
                    <a:cxn ang="0">
                      <a:pos x="150" y="136"/>
                    </a:cxn>
                    <a:cxn ang="0">
                      <a:pos x="129" y="147"/>
                    </a:cxn>
                    <a:cxn ang="0">
                      <a:pos x="105" y="147"/>
                    </a:cxn>
                    <a:cxn ang="0">
                      <a:pos x="150" y="201"/>
                    </a:cxn>
                    <a:cxn ang="0">
                      <a:pos x="129" y="218"/>
                    </a:cxn>
                    <a:cxn ang="0">
                      <a:pos x="0" y="61"/>
                    </a:cxn>
                    <a:cxn ang="0">
                      <a:pos x="21" y="43"/>
                    </a:cxn>
                    <a:cxn ang="0">
                      <a:pos x="39" y="66"/>
                    </a:cxn>
                    <a:cxn ang="0">
                      <a:pos x="39" y="43"/>
                    </a:cxn>
                    <a:cxn ang="0">
                      <a:pos x="44" y="24"/>
                    </a:cxn>
                    <a:cxn ang="0">
                      <a:pos x="56" y="10"/>
                    </a:cxn>
                    <a:cxn ang="0">
                      <a:pos x="77" y="0"/>
                    </a:cxn>
                  </a:cxnLst>
                  <a:rect l="0" t="0" r="r" b="b"/>
                  <a:pathLst>
                    <a:path w="169" h="218">
                      <a:moveTo>
                        <a:pt x="79" y="26"/>
                      </a:moveTo>
                      <a:lnTo>
                        <a:pt x="66" y="31"/>
                      </a:lnTo>
                      <a:lnTo>
                        <a:pt x="58" y="43"/>
                      </a:lnTo>
                      <a:lnTo>
                        <a:pt x="52" y="61"/>
                      </a:lnTo>
                      <a:lnTo>
                        <a:pt x="52" y="82"/>
                      </a:lnTo>
                      <a:lnTo>
                        <a:pt x="93" y="131"/>
                      </a:lnTo>
                      <a:lnTo>
                        <a:pt x="110" y="131"/>
                      </a:lnTo>
                      <a:lnTo>
                        <a:pt x="124" y="129"/>
                      </a:lnTo>
                      <a:lnTo>
                        <a:pt x="135" y="122"/>
                      </a:lnTo>
                      <a:lnTo>
                        <a:pt x="143" y="110"/>
                      </a:lnTo>
                      <a:lnTo>
                        <a:pt x="145" y="92"/>
                      </a:lnTo>
                      <a:lnTo>
                        <a:pt x="138" y="73"/>
                      </a:lnTo>
                      <a:lnTo>
                        <a:pt x="124" y="52"/>
                      </a:lnTo>
                      <a:lnTo>
                        <a:pt x="108" y="36"/>
                      </a:lnTo>
                      <a:lnTo>
                        <a:pt x="93" y="26"/>
                      </a:lnTo>
                      <a:lnTo>
                        <a:pt x="79" y="26"/>
                      </a:lnTo>
                      <a:close/>
                      <a:moveTo>
                        <a:pt x="77" y="0"/>
                      </a:moveTo>
                      <a:lnTo>
                        <a:pt x="100" y="0"/>
                      </a:lnTo>
                      <a:lnTo>
                        <a:pt x="122" y="10"/>
                      </a:lnTo>
                      <a:lnTo>
                        <a:pt x="145" y="31"/>
                      </a:lnTo>
                      <a:lnTo>
                        <a:pt x="162" y="61"/>
                      </a:lnTo>
                      <a:lnTo>
                        <a:pt x="169" y="89"/>
                      </a:lnTo>
                      <a:lnTo>
                        <a:pt x="168" y="106"/>
                      </a:lnTo>
                      <a:lnTo>
                        <a:pt x="162" y="122"/>
                      </a:lnTo>
                      <a:lnTo>
                        <a:pt x="150" y="136"/>
                      </a:lnTo>
                      <a:lnTo>
                        <a:pt x="129" y="147"/>
                      </a:lnTo>
                      <a:lnTo>
                        <a:pt x="105" y="147"/>
                      </a:lnTo>
                      <a:lnTo>
                        <a:pt x="150" y="201"/>
                      </a:lnTo>
                      <a:lnTo>
                        <a:pt x="129" y="218"/>
                      </a:lnTo>
                      <a:lnTo>
                        <a:pt x="0" y="61"/>
                      </a:lnTo>
                      <a:lnTo>
                        <a:pt x="21" y="43"/>
                      </a:lnTo>
                      <a:lnTo>
                        <a:pt x="39" y="66"/>
                      </a:lnTo>
                      <a:lnTo>
                        <a:pt x="39" y="43"/>
                      </a:lnTo>
                      <a:lnTo>
                        <a:pt x="44" y="24"/>
                      </a:lnTo>
                      <a:lnTo>
                        <a:pt x="56" y="10"/>
                      </a:lnTo>
                      <a:lnTo>
                        <a:pt x="7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85" name="Freeform 95"/>
                <p:cNvSpPr>
                  <a:spLocks/>
                </p:cNvSpPr>
                <p:nvPr/>
              </p:nvSpPr>
              <p:spPr bwMode="auto">
                <a:xfrm>
                  <a:off x="2537" y="2555"/>
                  <a:ext cx="1028" cy="857"/>
                </a:xfrm>
                <a:custGeom>
                  <a:avLst/>
                  <a:gdLst/>
                  <a:ahLst/>
                  <a:cxnLst>
                    <a:cxn ang="0">
                      <a:pos x="835" y="0"/>
                    </a:cxn>
                    <a:cxn ang="0">
                      <a:pos x="880" y="0"/>
                    </a:cxn>
                    <a:cxn ang="0">
                      <a:pos x="913" y="84"/>
                    </a:cxn>
                    <a:cxn ang="0">
                      <a:pos x="941" y="175"/>
                    </a:cxn>
                    <a:cxn ang="0">
                      <a:pos x="966" y="269"/>
                    </a:cxn>
                    <a:cxn ang="0">
                      <a:pos x="987" y="365"/>
                    </a:cxn>
                    <a:cxn ang="0">
                      <a:pos x="1002" y="463"/>
                    </a:cxn>
                    <a:cxn ang="0">
                      <a:pos x="1014" y="561"/>
                    </a:cxn>
                    <a:cxn ang="0">
                      <a:pos x="1023" y="656"/>
                    </a:cxn>
                    <a:cxn ang="0">
                      <a:pos x="1028" y="745"/>
                    </a:cxn>
                    <a:cxn ang="0">
                      <a:pos x="925" y="766"/>
                    </a:cxn>
                    <a:cxn ang="0">
                      <a:pos x="821" y="780"/>
                    </a:cxn>
                    <a:cxn ang="0">
                      <a:pos x="714" y="791"/>
                    </a:cxn>
                    <a:cxn ang="0">
                      <a:pos x="498" y="808"/>
                    </a:cxn>
                    <a:cxn ang="0">
                      <a:pos x="389" y="820"/>
                    </a:cxn>
                    <a:cxn ang="0">
                      <a:pos x="281" y="836"/>
                    </a:cxn>
                    <a:cxn ang="0">
                      <a:pos x="176" y="857"/>
                    </a:cxn>
                    <a:cxn ang="0">
                      <a:pos x="168" y="787"/>
                    </a:cxn>
                    <a:cxn ang="0">
                      <a:pos x="162" y="715"/>
                    </a:cxn>
                    <a:cxn ang="0">
                      <a:pos x="155" y="644"/>
                    </a:cxn>
                    <a:cxn ang="0">
                      <a:pos x="145" y="572"/>
                    </a:cxn>
                    <a:cxn ang="0">
                      <a:pos x="126" y="502"/>
                    </a:cxn>
                    <a:cxn ang="0">
                      <a:pos x="112" y="463"/>
                    </a:cxn>
                    <a:cxn ang="0">
                      <a:pos x="94" y="423"/>
                    </a:cxn>
                    <a:cxn ang="0">
                      <a:pos x="75" y="383"/>
                    </a:cxn>
                    <a:cxn ang="0">
                      <a:pos x="63" y="348"/>
                    </a:cxn>
                    <a:cxn ang="0">
                      <a:pos x="52" y="337"/>
                    </a:cxn>
                    <a:cxn ang="0">
                      <a:pos x="35" y="309"/>
                    </a:cxn>
                    <a:cxn ang="0">
                      <a:pos x="18" y="283"/>
                    </a:cxn>
                    <a:cxn ang="0">
                      <a:pos x="0" y="259"/>
                    </a:cxn>
                    <a:cxn ang="0">
                      <a:pos x="35" y="224"/>
                    </a:cxn>
                    <a:cxn ang="0">
                      <a:pos x="79" y="192"/>
                    </a:cxn>
                    <a:cxn ang="0">
                      <a:pos x="129" y="164"/>
                    </a:cxn>
                    <a:cxn ang="0">
                      <a:pos x="187" y="136"/>
                    </a:cxn>
                    <a:cxn ang="0">
                      <a:pos x="248" y="112"/>
                    </a:cxn>
                    <a:cxn ang="0">
                      <a:pos x="314" y="91"/>
                    </a:cxn>
                    <a:cxn ang="0">
                      <a:pos x="384" y="70"/>
                    </a:cxn>
                    <a:cxn ang="0">
                      <a:pos x="524" y="38"/>
                    </a:cxn>
                    <a:cxn ang="0">
                      <a:pos x="594" y="26"/>
                    </a:cxn>
                    <a:cxn ang="0">
                      <a:pos x="660" y="15"/>
                    </a:cxn>
                    <a:cxn ang="0">
                      <a:pos x="723" y="8"/>
                    </a:cxn>
                    <a:cxn ang="0">
                      <a:pos x="782" y="3"/>
                    </a:cxn>
                    <a:cxn ang="0">
                      <a:pos x="835" y="0"/>
                    </a:cxn>
                  </a:cxnLst>
                  <a:rect l="0" t="0" r="r" b="b"/>
                  <a:pathLst>
                    <a:path w="1028" h="857">
                      <a:moveTo>
                        <a:pt x="835" y="0"/>
                      </a:moveTo>
                      <a:lnTo>
                        <a:pt x="880" y="0"/>
                      </a:lnTo>
                      <a:lnTo>
                        <a:pt x="913" y="84"/>
                      </a:lnTo>
                      <a:lnTo>
                        <a:pt x="941" y="175"/>
                      </a:lnTo>
                      <a:lnTo>
                        <a:pt x="966" y="269"/>
                      </a:lnTo>
                      <a:lnTo>
                        <a:pt x="987" y="365"/>
                      </a:lnTo>
                      <a:lnTo>
                        <a:pt x="1002" y="463"/>
                      </a:lnTo>
                      <a:lnTo>
                        <a:pt x="1014" y="561"/>
                      </a:lnTo>
                      <a:lnTo>
                        <a:pt x="1023" y="656"/>
                      </a:lnTo>
                      <a:lnTo>
                        <a:pt x="1028" y="745"/>
                      </a:lnTo>
                      <a:lnTo>
                        <a:pt x="925" y="766"/>
                      </a:lnTo>
                      <a:lnTo>
                        <a:pt x="821" y="780"/>
                      </a:lnTo>
                      <a:lnTo>
                        <a:pt x="714" y="791"/>
                      </a:lnTo>
                      <a:lnTo>
                        <a:pt x="498" y="808"/>
                      </a:lnTo>
                      <a:lnTo>
                        <a:pt x="389" y="820"/>
                      </a:lnTo>
                      <a:lnTo>
                        <a:pt x="281" y="836"/>
                      </a:lnTo>
                      <a:lnTo>
                        <a:pt x="176" y="857"/>
                      </a:lnTo>
                      <a:lnTo>
                        <a:pt x="168" y="787"/>
                      </a:lnTo>
                      <a:lnTo>
                        <a:pt x="162" y="715"/>
                      </a:lnTo>
                      <a:lnTo>
                        <a:pt x="155" y="644"/>
                      </a:lnTo>
                      <a:lnTo>
                        <a:pt x="145" y="572"/>
                      </a:lnTo>
                      <a:lnTo>
                        <a:pt x="126" y="502"/>
                      </a:lnTo>
                      <a:lnTo>
                        <a:pt x="112" y="463"/>
                      </a:lnTo>
                      <a:lnTo>
                        <a:pt x="94" y="423"/>
                      </a:lnTo>
                      <a:lnTo>
                        <a:pt x="75" y="383"/>
                      </a:lnTo>
                      <a:lnTo>
                        <a:pt x="63" y="348"/>
                      </a:lnTo>
                      <a:lnTo>
                        <a:pt x="52" y="337"/>
                      </a:lnTo>
                      <a:lnTo>
                        <a:pt x="35" y="309"/>
                      </a:lnTo>
                      <a:lnTo>
                        <a:pt x="18" y="283"/>
                      </a:lnTo>
                      <a:lnTo>
                        <a:pt x="0" y="259"/>
                      </a:lnTo>
                      <a:lnTo>
                        <a:pt x="35" y="224"/>
                      </a:lnTo>
                      <a:lnTo>
                        <a:pt x="79" y="192"/>
                      </a:lnTo>
                      <a:lnTo>
                        <a:pt x="129" y="164"/>
                      </a:lnTo>
                      <a:lnTo>
                        <a:pt x="187" y="136"/>
                      </a:lnTo>
                      <a:lnTo>
                        <a:pt x="248" y="112"/>
                      </a:lnTo>
                      <a:lnTo>
                        <a:pt x="314" y="91"/>
                      </a:lnTo>
                      <a:lnTo>
                        <a:pt x="384" y="70"/>
                      </a:lnTo>
                      <a:lnTo>
                        <a:pt x="524" y="38"/>
                      </a:lnTo>
                      <a:lnTo>
                        <a:pt x="594" y="26"/>
                      </a:lnTo>
                      <a:lnTo>
                        <a:pt x="660" y="15"/>
                      </a:lnTo>
                      <a:lnTo>
                        <a:pt x="723" y="8"/>
                      </a:lnTo>
                      <a:lnTo>
                        <a:pt x="782" y="3"/>
                      </a:lnTo>
                      <a:lnTo>
                        <a:pt x="835"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86" name="Freeform 96"/>
                <p:cNvSpPr>
                  <a:spLocks noEditPoints="1"/>
                </p:cNvSpPr>
                <p:nvPr/>
              </p:nvSpPr>
              <p:spPr bwMode="auto">
                <a:xfrm>
                  <a:off x="2514" y="2532"/>
                  <a:ext cx="1074" cy="903"/>
                </a:xfrm>
                <a:custGeom>
                  <a:avLst/>
                  <a:gdLst/>
                  <a:ahLst/>
                  <a:cxnLst>
                    <a:cxn ang="0">
                      <a:pos x="790" y="51"/>
                    </a:cxn>
                    <a:cxn ang="0">
                      <a:pos x="564" y="82"/>
                    </a:cxn>
                    <a:cxn ang="0">
                      <a:pos x="400" y="119"/>
                    </a:cxn>
                    <a:cxn ang="0">
                      <a:pos x="287" y="152"/>
                    </a:cxn>
                    <a:cxn ang="0">
                      <a:pos x="177" y="196"/>
                    </a:cxn>
                    <a:cxn ang="0">
                      <a:pos x="81" y="257"/>
                    </a:cxn>
                    <a:cxn ang="0">
                      <a:pos x="65" y="303"/>
                    </a:cxn>
                    <a:cxn ang="0">
                      <a:pos x="77" y="308"/>
                    </a:cxn>
                    <a:cxn ang="0">
                      <a:pos x="93" y="313"/>
                    </a:cxn>
                    <a:cxn ang="0">
                      <a:pos x="105" y="355"/>
                    </a:cxn>
                    <a:cxn ang="0">
                      <a:pos x="121" y="376"/>
                    </a:cxn>
                    <a:cxn ang="0">
                      <a:pos x="117" y="394"/>
                    </a:cxn>
                    <a:cxn ang="0">
                      <a:pos x="147" y="457"/>
                    </a:cxn>
                    <a:cxn ang="0">
                      <a:pos x="189" y="583"/>
                    </a:cxn>
                    <a:cxn ang="0">
                      <a:pos x="208" y="728"/>
                    </a:cxn>
                    <a:cxn ang="0">
                      <a:pos x="220" y="854"/>
                    </a:cxn>
                    <a:cxn ang="0">
                      <a:pos x="437" y="819"/>
                    </a:cxn>
                    <a:cxn ang="0">
                      <a:pos x="681" y="796"/>
                    </a:cxn>
                    <a:cxn ang="0">
                      <a:pos x="924" y="770"/>
                    </a:cxn>
                    <a:cxn ang="0">
                      <a:pos x="1022" y="661"/>
                    </a:cxn>
                    <a:cxn ang="0">
                      <a:pos x="997" y="448"/>
                    </a:cxn>
                    <a:cxn ang="0">
                      <a:pos x="952" y="238"/>
                    </a:cxn>
                    <a:cxn ang="0">
                      <a:pos x="889" y="47"/>
                    </a:cxn>
                    <a:cxn ang="0">
                      <a:pos x="908" y="0"/>
                    </a:cxn>
                    <a:cxn ang="0">
                      <a:pos x="917" y="3"/>
                    </a:cxn>
                    <a:cxn ang="0">
                      <a:pos x="962" y="114"/>
                    </a:cxn>
                    <a:cxn ang="0">
                      <a:pos x="1022" y="329"/>
                    </a:cxn>
                    <a:cxn ang="0">
                      <a:pos x="1058" y="548"/>
                    </a:cxn>
                    <a:cxn ang="0">
                      <a:pos x="1074" y="768"/>
                    </a:cxn>
                    <a:cxn ang="0">
                      <a:pos x="1067" y="786"/>
                    </a:cxn>
                    <a:cxn ang="0">
                      <a:pos x="1057" y="791"/>
                    </a:cxn>
                    <a:cxn ang="0">
                      <a:pos x="814" y="831"/>
                    </a:cxn>
                    <a:cxn ang="0">
                      <a:pos x="570" y="852"/>
                    </a:cxn>
                    <a:cxn ang="0">
                      <a:pos x="327" y="878"/>
                    </a:cxn>
                    <a:cxn ang="0">
                      <a:pos x="194" y="903"/>
                    </a:cxn>
                    <a:cxn ang="0">
                      <a:pos x="177" y="887"/>
                    </a:cxn>
                    <a:cxn ang="0">
                      <a:pos x="163" y="742"/>
                    </a:cxn>
                    <a:cxn ang="0">
                      <a:pos x="144" y="595"/>
                    </a:cxn>
                    <a:cxn ang="0">
                      <a:pos x="93" y="451"/>
                    </a:cxn>
                    <a:cxn ang="0">
                      <a:pos x="63" y="380"/>
                    </a:cxn>
                    <a:cxn ang="0">
                      <a:pos x="39" y="348"/>
                    </a:cxn>
                    <a:cxn ang="0">
                      <a:pos x="2" y="294"/>
                    </a:cxn>
                    <a:cxn ang="0">
                      <a:pos x="7" y="264"/>
                    </a:cxn>
                    <a:cxn ang="0">
                      <a:pos x="96" y="189"/>
                    </a:cxn>
                    <a:cxn ang="0">
                      <a:pos x="203" y="133"/>
                    </a:cxn>
                    <a:cxn ang="0">
                      <a:pos x="316" y="93"/>
                    </a:cxn>
                    <a:cxn ang="0">
                      <a:pos x="430" y="63"/>
                    </a:cxn>
                    <a:cxn ang="0">
                      <a:pos x="664" y="17"/>
                    </a:cxn>
                    <a:cxn ang="0">
                      <a:pos x="903" y="0"/>
                    </a:cxn>
                  </a:cxnLst>
                  <a:rect l="0" t="0" r="r" b="b"/>
                  <a:pathLst>
                    <a:path w="1074" h="903">
                      <a:moveTo>
                        <a:pt x="889" y="47"/>
                      </a:moveTo>
                      <a:lnTo>
                        <a:pt x="790" y="51"/>
                      </a:lnTo>
                      <a:lnTo>
                        <a:pt x="676" y="63"/>
                      </a:lnTo>
                      <a:lnTo>
                        <a:pt x="564" y="82"/>
                      </a:lnTo>
                      <a:lnTo>
                        <a:pt x="454" y="107"/>
                      </a:lnTo>
                      <a:lnTo>
                        <a:pt x="400" y="119"/>
                      </a:lnTo>
                      <a:lnTo>
                        <a:pt x="344" y="135"/>
                      </a:lnTo>
                      <a:lnTo>
                        <a:pt x="287" y="152"/>
                      </a:lnTo>
                      <a:lnTo>
                        <a:pt x="231" y="171"/>
                      </a:lnTo>
                      <a:lnTo>
                        <a:pt x="177" y="196"/>
                      </a:lnTo>
                      <a:lnTo>
                        <a:pt x="126" y="224"/>
                      </a:lnTo>
                      <a:lnTo>
                        <a:pt x="81" y="257"/>
                      </a:lnTo>
                      <a:lnTo>
                        <a:pt x="53" y="285"/>
                      </a:lnTo>
                      <a:lnTo>
                        <a:pt x="65" y="303"/>
                      </a:lnTo>
                      <a:lnTo>
                        <a:pt x="70" y="310"/>
                      </a:lnTo>
                      <a:lnTo>
                        <a:pt x="77" y="308"/>
                      </a:lnTo>
                      <a:lnTo>
                        <a:pt x="86" y="308"/>
                      </a:lnTo>
                      <a:lnTo>
                        <a:pt x="93" y="313"/>
                      </a:lnTo>
                      <a:lnTo>
                        <a:pt x="98" y="324"/>
                      </a:lnTo>
                      <a:lnTo>
                        <a:pt x="105" y="355"/>
                      </a:lnTo>
                      <a:lnTo>
                        <a:pt x="114" y="366"/>
                      </a:lnTo>
                      <a:lnTo>
                        <a:pt x="121" y="376"/>
                      </a:lnTo>
                      <a:lnTo>
                        <a:pt x="121" y="388"/>
                      </a:lnTo>
                      <a:lnTo>
                        <a:pt x="117" y="394"/>
                      </a:lnTo>
                      <a:lnTo>
                        <a:pt x="131" y="425"/>
                      </a:lnTo>
                      <a:lnTo>
                        <a:pt x="147" y="457"/>
                      </a:lnTo>
                      <a:lnTo>
                        <a:pt x="172" y="518"/>
                      </a:lnTo>
                      <a:lnTo>
                        <a:pt x="189" y="583"/>
                      </a:lnTo>
                      <a:lnTo>
                        <a:pt x="199" y="654"/>
                      </a:lnTo>
                      <a:lnTo>
                        <a:pt x="208" y="728"/>
                      </a:lnTo>
                      <a:lnTo>
                        <a:pt x="213" y="801"/>
                      </a:lnTo>
                      <a:lnTo>
                        <a:pt x="220" y="854"/>
                      </a:lnTo>
                      <a:lnTo>
                        <a:pt x="315" y="835"/>
                      </a:lnTo>
                      <a:lnTo>
                        <a:pt x="437" y="819"/>
                      </a:lnTo>
                      <a:lnTo>
                        <a:pt x="557" y="807"/>
                      </a:lnTo>
                      <a:lnTo>
                        <a:pt x="681" y="796"/>
                      </a:lnTo>
                      <a:lnTo>
                        <a:pt x="802" y="786"/>
                      </a:lnTo>
                      <a:lnTo>
                        <a:pt x="924" y="770"/>
                      </a:lnTo>
                      <a:lnTo>
                        <a:pt x="1025" y="749"/>
                      </a:lnTo>
                      <a:lnTo>
                        <a:pt x="1022" y="661"/>
                      </a:lnTo>
                      <a:lnTo>
                        <a:pt x="1011" y="555"/>
                      </a:lnTo>
                      <a:lnTo>
                        <a:pt x="997" y="448"/>
                      </a:lnTo>
                      <a:lnTo>
                        <a:pt x="978" y="343"/>
                      </a:lnTo>
                      <a:lnTo>
                        <a:pt x="952" y="238"/>
                      </a:lnTo>
                      <a:lnTo>
                        <a:pt x="922" y="135"/>
                      </a:lnTo>
                      <a:lnTo>
                        <a:pt x="889" y="47"/>
                      </a:lnTo>
                      <a:close/>
                      <a:moveTo>
                        <a:pt x="903" y="0"/>
                      </a:moveTo>
                      <a:lnTo>
                        <a:pt x="908" y="0"/>
                      </a:lnTo>
                      <a:lnTo>
                        <a:pt x="912" y="2"/>
                      </a:lnTo>
                      <a:lnTo>
                        <a:pt x="917" y="3"/>
                      </a:lnTo>
                      <a:lnTo>
                        <a:pt x="924" y="10"/>
                      </a:lnTo>
                      <a:lnTo>
                        <a:pt x="962" y="114"/>
                      </a:lnTo>
                      <a:lnTo>
                        <a:pt x="996" y="220"/>
                      </a:lnTo>
                      <a:lnTo>
                        <a:pt x="1022" y="329"/>
                      </a:lnTo>
                      <a:lnTo>
                        <a:pt x="1043" y="437"/>
                      </a:lnTo>
                      <a:lnTo>
                        <a:pt x="1058" y="548"/>
                      </a:lnTo>
                      <a:lnTo>
                        <a:pt x="1069" y="658"/>
                      </a:lnTo>
                      <a:lnTo>
                        <a:pt x="1074" y="768"/>
                      </a:lnTo>
                      <a:lnTo>
                        <a:pt x="1074" y="775"/>
                      </a:lnTo>
                      <a:lnTo>
                        <a:pt x="1067" y="786"/>
                      </a:lnTo>
                      <a:lnTo>
                        <a:pt x="1062" y="789"/>
                      </a:lnTo>
                      <a:lnTo>
                        <a:pt x="1057" y="791"/>
                      </a:lnTo>
                      <a:lnTo>
                        <a:pt x="936" y="815"/>
                      </a:lnTo>
                      <a:lnTo>
                        <a:pt x="814" y="831"/>
                      </a:lnTo>
                      <a:lnTo>
                        <a:pt x="694" y="842"/>
                      </a:lnTo>
                      <a:lnTo>
                        <a:pt x="570" y="852"/>
                      </a:lnTo>
                      <a:lnTo>
                        <a:pt x="449" y="863"/>
                      </a:lnTo>
                      <a:lnTo>
                        <a:pt x="327" y="878"/>
                      </a:lnTo>
                      <a:lnTo>
                        <a:pt x="206" y="903"/>
                      </a:lnTo>
                      <a:lnTo>
                        <a:pt x="194" y="903"/>
                      </a:lnTo>
                      <a:lnTo>
                        <a:pt x="184" y="898"/>
                      </a:lnTo>
                      <a:lnTo>
                        <a:pt x="177" y="887"/>
                      </a:lnTo>
                      <a:lnTo>
                        <a:pt x="168" y="814"/>
                      </a:lnTo>
                      <a:lnTo>
                        <a:pt x="163" y="742"/>
                      </a:lnTo>
                      <a:lnTo>
                        <a:pt x="156" y="668"/>
                      </a:lnTo>
                      <a:lnTo>
                        <a:pt x="144" y="595"/>
                      </a:lnTo>
                      <a:lnTo>
                        <a:pt x="123" y="521"/>
                      </a:lnTo>
                      <a:lnTo>
                        <a:pt x="93" y="451"/>
                      </a:lnTo>
                      <a:lnTo>
                        <a:pt x="75" y="415"/>
                      </a:lnTo>
                      <a:lnTo>
                        <a:pt x="63" y="380"/>
                      </a:lnTo>
                      <a:lnTo>
                        <a:pt x="58" y="374"/>
                      </a:lnTo>
                      <a:lnTo>
                        <a:pt x="39" y="348"/>
                      </a:lnTo>
                      <a:lnTo>
                        <a:pt x="21" y="320"/>
                      </a:lnTo>
                      <a:lnTo>
                        <a:pt x="2" y="294"/>
                      </a:lnTo>
                      <a:lnTo>
                        <a:pt x="0" y="278"/>
                      </a:lnTo>
                      <a:lnTo>
                        <a:pt x="7" y="264"/>
                      </a:lnTo>
                      <a:lnTo>
                        <a:pt x="49" y="224"/>
                      </a:lnTo>
                      <a:lnTo>
                        <a:pt x="96" y="189"/>
                      </a:lnTo>
                      <a:lnTo>
                        <a:pt x="147" y="159"/>
                      </a:lnTo>
                      <a:lnTo>
                        <a:pt x="203" y="133"/>
                      </a:lnTo>
                      <a:lnTo>
                        <a:pt x="259" y="112"/>
                      </a:lnTo>
                      <a:lnTo>
                        <a:pt x="316" y="93"/>
                      </a:lnTo>
                      <a:lnTo>
                        <a:pt x="374" y="77"/>
                      </a:lnTo>
                      <a:lnTo>
                        <a:pt x="430" y="63"/>
                      </a:lnTo>
                      <a:lnTo>
                        <a:pt x="547" y="37"/>
                      </a:lnTo>
                      <a:lnTo>
                        <a:pt x="664" y="17"/>
                      </a:lnTo>
                      <a:lnTo>
                        <a:pt x="784" y="3"/>
                      </a:lnTo>
                      <a:lnTo>
                        <a:pt x="90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87" name="Freeform 97"/>
                <p:cNvSpPr>
                  <a:spLocks/>
                </p:cNvSpPr>
                <p:nvPr/>
              </p:nvSpPr>
              <p:spPr bwMode="auto">
                <a:xfrm>
                  <a:off x="2888" y="2675"/>
                  <a:ext cx="276" cy="195"/>
                </a:xfrm>
                <a:custGeom>
                  <a:avLst/>
                  <a:gdLst/>
                  <a:ahLst/>
                  <a:cxnLst>
                    <a:cxn ang="0">
                      <a:pos x="61" y="0"/>
                    </a:cxn>
                    <a:cxn ang="0">
                      <a:pos x="80" y="4"/>
                    </a:cxn>
                    <a:cxn ang="0">
                      <a:pos x="103" y="14"/>
                    </a:cxn>
                    <a:cxn ang="0">
                      <a:pos x="127" y="32"/>
                    </a:cxn>
                    <a:cxn ang="0">
                      <a:pos x="154" y="53"/>
                    </a:cxn>
                    <a:cxn ang="0">
                      <a:pos x="180" y="77"/>
                    </a:cxn>
                    <a:cxn ang="0">
                      <a:pos x="204" y="104"/>
                    </a:cxn>
                    <a:cxn ang="0">
                      <a:pos x="227" y="130"/>
                    </a:cxn>
                    <a:cxn ang="0">
                      <a:pos x="248" y="156"/>
                    </a:cxn>
                    <a:cxn ang="0">
                      <a:pos x="264" y="177"/>
                    </a:cxn>
                    <a:cxn ang="0">
                      <a:pos x="276" y="195"/>
                    </a:cxn>
                    <a:cxn ang="0">
                      <a:pos x="255" y="186"/>
                    </a:cxn>
                    <a:cxn ang="0">
                      <a:pos x="229" y="175"/>
                    </a:cxn>
                    <a:cxn ang="0">
                      <a:pos x="169" y="151"/>
                    </a:cxn>
                    <a:cxn ang="0">
                      <a:pos x="141" y="139"/>
                    </a:cxn>
                    <a:cxn ang="0">
                      <a:pos x="117" y="128"/>
                    </a:cxn>
                    <a:cxn ang="0">
                      <a:pos x="98" y="119"/>
                    </a:cxn>
                    <a:cxn ang="0">
                      <a:pos x="87" y="112"/>
                    </a:cxn>
                    <a:cxn ang="0">
                      <a:pos x="54" y="126"/>
                    </a:cxn>
                    <a:cxn ang="0">
                      <a:pos x="37" y="112"/>
                    </a:cxn>
                    <a:cxn ang="0">
                      <a:pos x="23" y="97"/>
                    </a:cxn>
                    <a:cxn ang="0">
                      <a:pos x="10" y="79"/>
                    </a:cxn>
                    <a:cxn ang="0">
                      <a:pos x="3" y="62"/>
                    </a:cxn>
                    <a:cxn ang="0">
                      <a:pos x="0" y="46"/>
                    </a:cxn>
                    <a:cxn ang="0">
                      <a:pos x="0" y="32"/>
                    </a:cxn>
                    <a:cxn ang="0">
                      <a:pos x="7" y="20"/>
                    </a:cxn>
                    <a:cxn ang="0">
                      <a:pos x="19" y="9"/>
                    </a:cxn>
                    <a:cxn ang="0">
                      <a:pos x="37" y="2"/>
                    </a:cxn>
                    <a:cxn ang="0">
                      <a:pos x="61" y="0"/>
                    </a:cxn>
                  </a:cxnLst>
                  <a:rect l="0" t="0" r="r" b="b"/>
                  <a:pathLst>
                    <a:path w="276" h="195">
                      <a:moveTo>
                        <a:pt x="61" y="0"/>
                      </a:moveTo>
                      <a:lnTo>
                        <a:pt x="80" y="4"/>
                      </a:lnTo>
                      <a:lnTo>
                        <a:pt x="103" y="14"/>
                      </a:lnTo>
                      <a:lnTo>
                        <a:pt x="127" y="32"/>
                      </a:lnTo>
                      <a:lnTo>
                        <a:pt x="154" y="53"/>
                      </a:lnTo>
                      <a:lnTo>
                        <a:pt x="180" y="77"/>
                      </a:lnTo>
                      <a:lnTo>
                        <a:pt x="204" y="104"/>
                      </a:lnTo>
                      <a:lnTo>
                        <a:pt x="227" y="130"/>
                      </a:lnTo>
                      <a:lnTo>
                        <a:pt x="248" y="156"/>
                      </a:lnTo>
                      <a:lnTo>
                        <a:pt x="264" y="177"/>
                      </a:lnTo>
                      <a:lnTo>
                        <a:pt x="276" y="195"/>
                      </a:lnTo>
                      <a:lnTo>
                        <a:pt x="255" y="186"/>
                      </a:lnTo>
                      <a:lnTo>
                        <a:pt x="229" y="175"/>
                      </a:lnTo>
                      <a:lnTo>
                        <a:pt x="169" y="151"/>
                      </a:lnTo>
                      <a:lnTo>
                        <a:pt x="141" y="139"/>
                      </a:lnTo>
                      <a:lnTo>
                        <a:pt x="117" y="128"/>
                      </a:lnTo>
                      <a:lnTo>
                        <a:pt x="98" y="119"/>
                      </a:lnTo>
                      <a:lnTo>
                        <a:pt x="87" y="112"/>
                      </a:lnTo>
                      <a:lnTo>
                        <a:pt x="54" y="126"/>
                      </a:lnTo>
                      <a:lnTo>
                        <a:pt x="37" y="112"/>
                      </a:lnTo>
                      <a:lnTo>
                        <a:pt x="23" y="97"/>
                      </a:lnTo>
                      <a:lnTo>
                        <a:pt x="10" y="79"/>
                      </a:lnTo>
                      <a:lnTo>
                        <a:pt x="3" y="62"/>
                      </a:lnTo>
                      <a:lnTo>
                        <a:pt x="0" y="46"/>
                      </a:lnTo>
                      <a:lnTo>
                        <a:pt x="0" y="32"/>
                      </a:lnTo>
                      <a:lnTo>
                        <a:pt x="7" y="20"/>
                      </a:lnTo>
                      <a:lnTo>
                        <a:pt x="19" y="9"/>
                      </a:lnTo>
                      <a:lnTo>
                        <a:pt x="37" y="2"/>
                      </a:lnTo>
                      <a:lnTo>
                        <a:pt x="61"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88" name="Freeform 98"/>
                <p:cNvSpPr>
                  <a:spLocks noEditPoints="1"/>
                </p:cNvSpPr>
                <p:nvPr/>
              </p:nvSpPr>
              <p:spPr bwMode="auto">
                <a:xfrm>
                  <a:off x="2865" y="2653"/>
                  <a:ext cx="323" cy="239"/>
                </a:xfrm>
                <a:custGeom>
                  <a:avLst/>
                  <a:gdLst/>
                  <a:ahLst/>
                  <a:cxnLst>
                    <a:cxn ang="0">
                      <a:pos x="75" y="45"/>
                    </a:cxn>
                    <a:cxn ang="0">
                      <a:pos x="56" y="50"/>
                    </a:cxn>
                    <a:cxn ang="0">
                      <a:pos x="47" y="57"/>
                    </a:cxn>
                    <a:cxn ang="0">
                      <a:pos x="44" y="68"/>
                    </a:cxn>
                    <a:cxn ang="0">
                      <a:pos x="47" y="80"/>
                    </a:cxn>
                    <a:cxn ang="0">
                      <a:pos x="65" y="105"/>
                    </a:cxn>
                    <a:cxn ang="0">
                      <a:pos x="75" y="117"/>
                    </a:cxn>
                    <a:cxn ang="0">
                      <a:pos x="86" y="126"/>
                    </a:cxn>
                    <a:cxn ang="0">
                      <a:pos x="89" y="129"/>
                    </a:cxn>
                    <a:cxn ang="0">
                      <a:pos x="93" y="120"/>
                    </a:cxn>
                    <a:cxn ang="0">
                      <a:pos x="100" y="112"/>
                    </a:cxn>
                    <a:cxn ang="0">
                      <a:pos x="110" y="110"/>
                    </a:cxn>
                    <a:cxn ang="0">
                      <a:pos x="123" y="113"/>
                    </a:cxn>
                    <a:cxn ang="0">
                      <a:pos x="156" y="134"/>
                    </a:cxn>
                    <a:cxn ang="0">
                      <a:pos x="192" y="152"/>
                    </a:cxn>
                    <a:cxn ang="0">
                      <a:pos x="233" y="166"/>
                    </a:cxn>
                    <a:cxn ang="0">
                      <a:pos x="192" y="122"/>
                    </a:cxn>
                    <a:cxn ang="0">
                      <a:pos x="142" y="77"/>
                    </a:cxn>
                    <a:cxn ang="0">
                      <a:pos x="128" y="64"/>
                    </a:cxn>
                    <a:cxn ang="0">
                      <a:pos x="112" y="56"/>
                    </a:cxn>
                    <a:cxn ang="0">
                      <a:pos x="95" y="49"/>
                    </a:cxn>
                    <a:cxn ang="0">
                      <a:pos x="75" y="45"/>
                    </a:cxn>
                    <a:cxn ang="0">
                      <a:pos x="67" y="0"/>
                    </a:cxn>
                    <a:cxn ang="0">
                      <a:pos x="88" y="0"/>
                    </a:cxn>
                    <a:cxn ang="0">
                      <a:pos x="107" y="3"/>
                    </a:cxn>
                    <a:cxn ang="0">
                      <a:pos x="149" y="22"/>
                    </a:cxn>
                    <a:cxn ang="0">
                      <a:pos x="191" y="52"/>
                    </a:cxn>
                    <a:cxn ang="0">
                      <a:pos x="227" y="87"/>
                    </a:cxn>
                    <a:cxn ang="0">
                      <a:pos x="262" y="126"/>
                    </a:cxn>
                    <a:cxn ang="0">
                      <a:pos x="294" y="166"/>
                    </a:cxn>
                    <a:cxn ang="0">
                      <a:pos x="320" y="204"/>
                    </a:cxn>
                    <a:cxn ang="0">
                      <a:pos x="323" y="215"/>
                    </a:cxn>
                    <a:cxn ang="0">
                      <a:pos x="320" y="225"/>
                    </a:cxn>
                    <a:cxn ang="0">
                      <a:pos x="315" y="234"/>
                    </a:cxn>
                    <a:cxn ang="0">
                      <a:pos x="304" y="239"/>
                    </a:cxn>
                    <a:cxn ang="0">
                      <a:pos x="294" y="239"/>
                    </a:cxn>
                    <a:cxn ang="0">
                      <a:pos x="255" y="225"/>
                    </a:cxn>
                    <a:cxn ang="0">
                      <a:pos x="213" y="210"/>
                    </a:cxn>
                    <a:cxn ang="0">
                      <a:pos x="173" y="194"/>
                    </a:cxn>
                    <a:cxn ang="0">
                      <a:pos x="133" y="176"/>
                    </a:cxn>
                    <a:cxn ang="0">
                      <a:pos x="98" y="155"/>
                    </a:cxn>
                    <a:cxn ang="0">
                      <a:pos x="95" y="164"/>
                    </a:cxn>
                    <a:cxn ang="0">
                      <a:pos x="84" y="169"/>
                    </a:cxn>
                    <a:cxn ang="0">
                      <a:pos x="72" y="171"/>
                    </a:cxn>
                    <a:cxn ang="0">
                      <a:pos x="60" y="166"/>
                    </a:cxn>
                    <a:cxn ang="0">
                      <a:pos x="39" y="147"/>
                    </a:cxn>
                    <a:cxn ang="0">
                      <a:pos x="21" y="126"/>
                    </a:cxn>
                    <a:cxn ang="0">
                      <a:pos x="7" y="101"/>
                    </a:cxn>
                    <a:cxn ang="0">
                      <a:pos x="0" y="73"/>
                    </a:cxn>
                    <a:cxn ang="0">
                      <a:pos x="2" y="45"/>
                    </a:cxn>
                    <a:cxn ang="0">
                      <a:pos x="11" y="28"/>
                    </a:cxn>
                    <a:cxn ang="0">
                      <a:pos x="26" y="14"/>
                    </a:cxn>
                    <a:cxn ang="0">
                      <a:pos x="46" y="5"/>
                    </a:cxn>
                    <a:cxn ang="0">
                      <a:pos x="67" y="0"/>
                    </a:cxn>
                  </a:cxnLst>
                  <a:rect l="0" t="0" r="r" b="b"/>
                  <a:pathLst>
                    <a:path w="323" h="239">
                      <a:moveTo>
                        <a:pt x="75" y="45"/>
                      </a:moveTo>
                      <a:lnTo>
                        <a:pt x="56" y="50"/>
                      </a:lnTo>
                      <a:lnTo>
                        <a:pt x="47" y="57"/>
                      </a:lnTo>
                      <a:lnTo>
                        <a:pt x="44" y="68"/>
                      </a:lnTo>
                      <a:lnTo>
                        <a:pt x="47" y="80"/>
                      </a:lnTo>
                      <a:lnTo>
                        <a:pt x="65" y="105"/>
                      </a:lnTo>
                      <a:lnTo>
                        <a:pt x="75" y="117"/>
                      </a:lnTo>
                      <a:lnTo>
                        <a:pt x="86" y="126"/>
                      </a:lnTo>
                      <a:lnTo>
                        <a:pt x="89" y="129"/>
                      </a:lnTo>
                      <a:lnTo>
                        <a:pt x="93" y="120"/>
                      </a:lnTo>
                      <a:lnTo>
                        <a:pt x="100" y="112"/>
                      </a:lnTo>
                      <a:lnTo>
                        <a:pt x="110" y="110"/>
                      </a:lnTo>
                      <a:lnTo>
                        <a:pt x="123" y="113"/>
                      </a:lnTo>
                      <a:lnTo>
                        <a:pt x="156" y="134"/>
                      </a:lnTo>
                      <a:lnTo>
                        <a:pt x="192" y="152"/>
                      </a:lnTo>
                      <a:lnTo>
                        <a:pt x="233" y="166"/>
                      </a:lnTo>
                      <a:lnTo>
                        <a:pt x="192" y="122"/>
                      </a:lnTo>
                      <a:lnTo>
                        <a:pt x="142" y="77"/>
                      </a:lnTo>
                      <a:lnTo>
                        <a:pt x="128" y="64"/>
                      </a:lnTo>
                      <a:lnTo>
                        <a:pt x="112" y="56"/>
                      </a:lnTo>
                      <a:lnTo>
                        <a:pt x="95" y="49"/>
                      </a:lnTo>
                      <a:lnTo>
                        <a:pt x="75" y="45"/>
                      </a:lnTo>
                      <a:close/>
                      <a:moveTo>
                        <a:pt x="67" y="0"/>
                      </a:moveTo>
                      <a:lnTo>
                        <a:pt x="88" y="0"/>
                      </a:lnTo>
                      <a:lnTo>
                        <a:pt x="107" y="3"/>
                      </a:lnTo>
                      <a:lnTo>
                        <a:pt x="149" y="22"/>
                      </a:lnTo>
                      <a:lnTo>
                        <a:pt x="191" y="52"/>
                      </a:lnTo>
                      <a:lnTo>
                        <a:pt x="227" y="87"/>
                      </a:lnTo>
                      <a:lnTo>
                        <a:pt x="262" y="126"/>
                      </a:lnTo>
                      <a:lnTo>
                        <a:pt x="294" y="166"/>
                      </a:lnTo>
                      <a:lnTo>
                        <a:pt x="320" y="204"/>
                      </a:lnTo>
                      <a:lnTo>
                        <a:pt x="323" y="215"/>
                      </a:lnTo>
                      <a:lnTo>
                        <a:pt x="320" y="225"/>
                      </a:lnTo>
                      <a:lnTo>
                        <a:pt x="315" y="234"/>
                      </a:lnTo>
                      <a:lnTo>
                        <a:pt x="304" y="239"/>
                      </a:lnTo>
                      <a:lnTo>
                        <a:pt x="294" y="239"/>
                      </a:lnTo>
                      <a:lnTo>
                        <a:pt x="255" y="225"/>
                      </a:lnTo>
                      <a:lnTo>
                        <a:pt x="213" y="210"/>
                      </a:lnTo>
                      <a:lnTo>
                        <a:pt x="173" y="194"/>
                      </a:lnTo>
                      <a:lnTo>
                        <a:pt x="133" y="176"/>
                      </a:lnTo>
                      <a:lnTo>
                        <a:pt x="98" y="155"/>
                      </a:lnTo>
                      <a:lnTo>
                        <a:pt x="95" y="164"/>
                      </a:lnTo>
                      <a:lnTo>
                        <a:pt x="84" y="169"/>
                      </a:lnTo>
                      <a:lnTo>
                        <a:pt x="72" y="171"/>
                      </a:lnTo>
                      <a:lnTo>
                        <a:pt x="60" y="166"/>
                      </a:lnTo>
                      <a:lnTo>
                        <a:pt x="39" y="147"/>
                      </a:lnTo>
                      <a:lnTo>
                        <a:pt x="21" y="126"/>
                      </a:lnTo>
                      <a:lnTo>
                        <a:pt x="7" y="101"/>
                      </a:lnTo>
                      <a:lnTo>
                        <a:pt x="0" y="73"/>
                      </a:lnTo>
                      <a:lnTo>
                        <a:pt x="2" y="45"/>
                      </a:lnTo>
                      <a:lnTo>
                        <a:pt x="11" y="28"/>
                      </a:lnTo>
                      <a:lnTo>
                        <a:pt x="26" y="14"/>
                      </a:lnTo>
                      <a:lnTo>
                        <a:pt x="46" y="5"/>
                      </a:lnTo>
                      <a:lnTo>
                        <a:pt x="6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89" name="Freeform 99"/>
                <p:cNvSpPr>
                  <a:spLocks/>
                </p:cNvSpPr>
                <p:nvPr/>
              </p:nvSpPr>
              <p:spPr bwMode="auto">
                <a:xfrm>
                  <a:off x="2518" y="2397"/>
                  <a:ext cx="480" cy="417"/>
                </a:xfrm>
                <a:custGeom>
                  <a:avLst/>
                  <a:gdLst/>
                  <a:ahLst/>
                  <a:cxnLst>
                    <a:cxn ang="0">
                      <a:pos x="192" y="0"/>
                    </a:cxn>
                    <a:cxn ang="0">
                      <a:pos x="222" y="0"/>
                    </a:cxn>
                    <a:cxn ang="0">
                      <a:pos x="250" y="5"/>
                    </a:cxn>
                    <a:cxn ang="0">
                      <a:pos x="274" y="16"/>
                    </a:cxn>
                    <a:cxn ang="0">
                      <a:pos x="297" y="32"/>
                    </a:cxn>
                    <a:cxn ang="0">
                      <a:pos x="300" y="37"/>
                    </a:cxn>
                    <a:cxn ang="0">
                      <a:pos x="316" y="47"/>
                    </a:cxn>
                    <a:cxn ang="0">
                      <a:pos x="340" y="68"/>
                    </a:cxn>
                    <a:cxn ang="0">
                      <a:pos x="366" y="93"/>
                    </a:cxn>
                    <a:cxn ang="0">
                      <a:pos x="393" y="123"/>
                    </a:cxn>
                    <a:cxn ang="0">
                      <a:pos x="419" y="154"/>
                    </a:cxn>
                    <a:cxn ang="0">
                      <a:pos x="442" y="187"/>
                    </a:cxn>
                    <a:cxn ang="0">
                      <a:pos x="459" y="221"/>
                    </a:cxn>
                    <a:cxn ang="0">
                      <a:pos x="473" y="256"/>
                    </a:cxn>
                    <a:cxn ang="0">
                      <a:pos x="480" y="289"/>
                    </a:cxn>
                    <a:cxn ang="0">
                      <a:pos x="478" y="320"/>
                    </a:cxn>
                    <a:cxn ang="0">
                      <a:pos x="466" y="354"/>
                    </a:cxn>
                    <a:cxn ang="0">
                      <a:pos x="452" y="378"/>
                    </a:cxn>
                    <a:cxn ang="0">
                      <a:pos x="433" y="397"/>
                    </a:cxn>
                    <a:cxn ang="0">
                      <a:pos x="412" y="410"/>
                    </a:cxn>
                    <a:cxn ang="0">
                      <a:pos x="389" y="417"/>
                    </a:cxn>
                    <a:cxn ang="0">
                      <a:pos x="366" y="417"/>
                    </a:cxn>
                    <a:cxn ang="0">
                      <a:pos x="340" y="415"/>
                    </a:cxn>
                    <a:cxn ang="0">
                      <a:pos x="314" y="408"/>
                    </a:cxn>
                    <a:cxn ang="0">
                      <a:pos x="290" y="399"/>
                    </a:cxn>
                    <a:cxn ang="0">
                      <a:pos x="264" y="389"/>
                    </a:cxn>
                    <a:cxn ang="0">
                      <a:pos x="239" y="376"/>
                    </a:cxn>
                    <a:cxn ang="0">
                      <a:pos x="216" y="364"/>
                    </a:cxn>
                    <a:cxn ang="0">
                      <a:pos x="195" y="350"/>
                    </a:cxn>
                    <a:cxn ang="0">
                      <a:pos x="169" y="334"/>
                    </a:cxn>
                    <a:cxn ang="0">
                      <a:pos x="141" y="319"/>
                    </a:cxn>
                    <a:cxn ang="0">
                      <a:pos x="85" y="284"/>
                    </a:cxn>
                    <a:cxn ang="0">
                      <a:pos x="61" y="264"/>
                    </a:cxn>
                    <a:cxn ang="0">
                      <a:pos x="38" y="243"/>
                    </a:cxn>
                    <a:cxn ang="0">
                      <a:pos x="19" y="221"/>
                    </a:cxn>
                    <a:cxn ang="0">
                      <a:pos x="7" y="198"/>
                    </a:cxn>
                    <a:cxn ang="0">
                      <a:pos x="0" y="172"/>
                    </a:cxn>
                    <a:cxn ang="0">
                      <a:pos x="0" y="145"/>
                    </a:cxn>
                    <a:cxn ang="0">
                      <a:pos x="9" y="116"/>
                    </a:cxn>
                    <a:cxn ang="0">
                      <a:pos x="26" y="86"/>
                    </a:cxn>
                    <a:cxn ang="0">
                      <a:pos x="56" y="53"/>
                    </a:cxn>
                    <a:cxn ang="0">
                      <a:pos x="78" y="35"/>
                    </a:cxn>
                    <a:cxn ang="0">
                      <a:pos x="103" y="21"/>
                    </a:cxn>
                    <a:cxn ang="0">
                      <a:pos x="133" y="11"/>
                    </a:cxn>
                    <a:cxn ang="0">
                      <a:pos x="162" y="4"/>
                    </a:cxn>
                    <a:cxn ang="0">
                      <a:pos x="192" y="0"/>
                    </a:cxn>
                  </a:cxnLst>
                  <a:rect l="0" t="0" r="r" b="b"/>
                  <a:pathLst>
                    <a:path w="480" h="417">
                      <a:moveTo>
                        <a:pt x="192" y="0"/>
                      </a:moveTo>
                      <a:lnTo>
                        <a:pt x="222" y="0"/>
                      </a:lnTo>
                      <a:lnTo>
                        <a:pt x="250" y="5"/>
                      </a:lnTo>
                      <a:lnTo>
                        <a:pt x="274" y="16"/>
                      </a:lnTo>
                      <a:lnTo>
                        <a:pt x="297" y="32"/>
                      </a:lnTo>
                      <a:lnTo>
                        <a:pt x="300" y="37"/>
                      </a:lnTo>
                      <a:lnTo>
                        <a:pt x="316" y="47"/>
                      </a:lnTo>
                      <a:lnTo>
                        <a:pt x="340" y="68"/>
                      </a:lnTo>
                      <a:lnTo>
                        <a:pt x="366" y="93"/>
                      </a:lnTo>
                      <a:lnTo>
                        <a:pt x="393" y="123"/>
                      </a:lnTo>
                      <a:lnTo>
                        <a:pt x="419" y="154"/>
                      </a:lnTo>
                      <a:lnTo>
                        <a:pt x="442" y="187"/>
                      </a:lnTo>
                      <a:lnTo>
                        <a:pt x="459" y="221"/>
                      </a:lnTo>
                      <a:lnTo>
                        <a:pt x="473" y="256"/>
                      </a:lnTo>
                      <a:lnTo>
                        <a:pt x="480" y="289"/>
                      </a:lnTo>
                      <a:lnTo>
                        <a:pt x="478" y="320"/>
                      </a:lnTo>
                      <a:lnTo>
                        <a:pt x="466" y="354"/>
                      </a:lnTo>
                      <a:lnTo>
                        <a:pt x="452" y="378"/>
                      </a:lnTo>
                      <a:lnTo>
                        <a:pt x="433" y="397"/>
                      </a:lnTo>
                      <a:lnTo>
                        <a:pt x="412" y="410"/>
                      </a:lnTo>
                      <a:lnTo>
                        <a:pt x="389" y="417"/>
                      </a:lnTo>
                      <a:lnTo>
                        <a:pt x="366" y="417"/>
                      </a:lnTo>
                      <a:lnTo>
                        <a:pt x="340" y="415"/>
                      </a:lnTo>
                      <a:lnTo>
                        <a:pt x="314" y="408"/>
                      </a:lnTo>
                      <a:lnTo>
                        <a:pt x="290" y="399"/>
                      </a:lnTo>
                      <a:lnTo>
                        <a:pt x="264" y="389"/>
                      </a:lnTo>
                      <a:lnTo>
                        <a:pt x="239" y="376"/>
                      </a:lnTo>
                      <a:lnTo>
                        <a:pt x="216" y="364"/>
                      </a:lnTo>
                      <a:lnTo>
                        <a:pt x="195" y="350"/>
                      </a:lnTo>
                      <a:lnTo>
                        <a:pt x="169" y="334"/>
                      </a:lnTo>
                      <a:lnTo>
                        <a:pt x="141" y="319"/>
                      </a:lnTo>
                      <a:lnTo>
                        <a:pt x="85" y="284"/>
                      </a:lnTo>
                      <a:lnTo>
                        <a:pt x="61" y="264"/>
                      </a:lnTo>
                      <a:lnTo>
                        <a:pt x="38" y="243"/>
                      </a:lnTo>
                      <a:lnTo>
                        <a:pt x="19" y="221"/>
                      </a:lnTo>
                      <a:lnTo>
                        <a:pt x="7" y="198"/>
                      </a:lnTo>
                      <a:lnTo>
                        <a:pt x="0" y="172"/>
                      </a:lnTo>
                      <a:lnTo>
                        <a:pt x="0" y="145"/>
                      </a:lnTo>
                      <a:lnTo>
                        <a:pt x="9" y="116"/>
                      </a:lnTo>
                      <a:lnTo>
                        <a:pt x="26" y="86"/>
                      </a:lnTo>
                      <a:lnTo>
                        <a:pt x="56" y="53"/>
                      </a:lnTo>
                      <a:lnTo>
                        <a:pt x="78" y="35"/>
                      </a:lnTo>
                      <a:lnTo>
                        <a:pt x="103" y="21"/>
                      </a:lnTo>
                      <a:lnTo>
                        <a:pt x="133" y="11"/>
                      </a:lnTo>
                      <a:lnTo>
                        <a:pt x="162" y="4"/>
                      </a:lnTo>
                      <a:lnTo>
                        <a:pt x="192"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90" name="Freeform 100"/>
                <p:cNvSpPr>
                  <a:spLocks noEditPoints="1"/>
                </p:cNvSpPr>
                <p:nvPr/>
              </p:nvSpPr>
              <p:spPr bwMode="auto">
                <a:xfrm>
                  <a:off x="2492" y="2371"/>
                  <a:ext cx="529" cy="464"/>
                </a:xfrm>
                <a:custGeom>
                  <a:avLst/>
                  <a:gdLst/>
                  <a:ahLst/>
                  <a:cxnLst>
                    <a:cxn ang="0">
                      <a:pos x="190" y="51"/>
                    </a:cxn>
                    <a:cxn ang="0">
                      <a:pos x="131" y="72"/>
                    </a:cxn>
                    <a:cxn ang="0">
                      <a:pos x="82" y="108"/>
                    </a:cxn>
                    <a:cxn ang="0">
                      <a:pos x="52" y="156"/>
                    </a:cxn>
                    <a:cxn ang="0">
                      <a:pos x="54" y="212"/>
                    </a:cxn>
                    <a:cxn ang="0">
                      <a:pos x="87" y="262"/>
                    </a:cxn>
                    <a:cxn ang="0">
                      <a:pos x="141" y="306"/>
                    </a:cxn>
                    <a:cxn ang="0">
                      <a:pos x="232" y="357"/>
                    </a:cxn>
                    <a:cxn ang="0">
                      <a:pos x="286" y="388"/>
                    </a:cxn>
                    <a:cxn ang="0">
                      <a:pos x="352" y="415"/>
                    </a:cxn>
                    <a:cxn ang="0">
                      <a:pos x="412" y="416"/>
                    </a:cxn>
                    <a:cxn ang="0">
                      <a:pos x="455" y="394"/>
                    </a:cxn>
                    <a:cxn ang="0">
                      <a:pos x="480" y="353"/>
                    </a:cxn>
                    <a:cxn ang="0">
                      <a:pos x="476" y="285"/>
                    </a:cxn>
                    <a:cxn ang="0">
                      <a:pos x="436" y="203"/>
                    </a:cxn>
                    <a:cxn ang="0">
                      <a:pos x="375" y="131"/>
                    </a:cxn>
                    <a:cxn ang="0">
                      <a:pos x="340" y="101"/>
                    </a:cxn>
                    <a:cxn ang="0">
                      <a:pos x="317" y="91"/>
                    </a:cxn>
                    <a:cxn ang="0">
                      <a:pos x="276" y="56"/>
                    </a:cxn>
                    <a:cxn ang="0">
                      <a:pos x="220" y="47"/>
                    </a:cxn>
                    <a:cxn ang="0">
                      <a:pos x="251" y="2"/>
                    </a:cxn>
                    <a:cxn ang="0">
                      <a:pos x="312" y="21"/>
                    </a:cxn>
                    <a:cxn ang="0">
                      <a:pos x="361" y="58"/>
                    </a:cxn>
                    <a:cxn ang="0">
                      <a:pos x="426" y="115"/>
                    </a:cxn>
                    <a:cxn ang="0">
                      <a:pos x="482" y="185"/>
                    </a:cxn>
                    <a:cxn ang="0">
                      <a:pos x="520" y="264"/>
                    </a:cxn>
                    <a:cxn ang="0">
                      <a:pos x="527" y="345"/>
                    </a:cxn>
                    <a:cxn ang="0">
                      <a:pos x="499" y="413"/>
                    </a:cxn>
                    <a:cxn ang="0">
                      <a:pos x="455" y="451"/>
                    </a:cxn>
                    <a:cxn ang="0">
                      <a:pos x="405" y="464"/>
                    </a:cxn>
                    <a:cxn ang="0">
                      <a:pos x="347" y="458"/>
                    </a:cxn>
                    <a:cxn ang="0">
                      <a:pos x="262" y="425"/>
                    </a:cxn>
                    <a:cxn ang="0">
                      <a:pos x="185" y="383"/>
                    </a:cxn>
                    <a:cxn ang="0">
                      <a:pos x="99" y="327"/>
                    </a:cxn>
                    <a:cxn ang="0">
                      <a:pos x="47" y="283"/>
                    </a:cxn>
                    <a:cxn ang="0">
                      <a:pos x="10" y="233"/>
                    </a:cxn>
                    <a:cxn ang="0">
                      <a:pos x="0" y="175"/>
                    </a:cxn>
                    <a:cxn ang="0">
                      <a:pos x="24" y="110"/>
                    </a:cxn>
                    <a:cxn ang="0">
                      <a:pos x="68" y="65"/>
                    </a:cxn>
                    <a:cxn ang="0">
                      <a:pos x="124" y="28"/>
                    </a:cxn>
                    <a:cxn ang="0">
                      <a:pos x="187" y="5"/>
                    </a:cxn>
                  </a:cxnLst>
                  <a:rect l="0" t="0" r="r" b="b"/>
                  <a:pathLst>
                    <a:path w="529" h="464">
                      <a:moveTo>
                        <a:pt x="220" y="47"/>
                      </a:moveTo>
                      <a:lnTo>
                        <a:pt x="190" y="51"/>
                      </a:lnTo>
                      <a:lnTo>
                        <a:pt x="159" y="59"/>
                      </a:lnTo>
                      <a:lnTo>
                        <a:pt x="131" y="72"/>
                      </a:lnTo>
                      <a:lnTo>
                        <a:pt x="104" y="87"/>
                      </a:lnTo>
                      <a:lnTo>
                        <a:pt x="82" y="108"/>
                      </a:lnTo>
                      <a:lnTo>
                        <a:pt x="64" y="129"/>
                      </a:lnTo>
                      <a:lnTo>
                        <a:pt x="52" y="156"/>
                      </a:lnTo>
                      <a:lnTo>
                        <a:pt x="49" y="182"/>
                      </a:lnTo>
                      <a:lnTo>
                        <a:pt x="54" y="212"/>
                      </a:lnTo>
                      <a:lnTo>
                        <a:pt x="68" y="238"/>
                      </a:lnTo>
                      <a:lnTo>
                        <a:pt x="87" y="262"/>
                      </a:lnTo>
                      <a:lnTo>
                        <a:pt x="113" y="285"/>
                      </a:lnTo>
                      <a:lnTo>
                        <a:pt x="141" y="306"/>
                      </a:lnTo>
                      <a:lnTo>
                        <a:pt x="173" y="325"/>
                      </a:lnTo>
                      <a:lnTo>
                        <a:pt x="232" y="357"/>
                      </a:lnTo>
                      <a:lnTo>
                        <a:pt x="256" y="371"/>
                      </a:lnTo>
                      <a:lnTo>
                        <a:pt x="286" y="388"/>
                      </a:lnTo>
                      <a:lnTo>
                        <a:pt x="319" y="404"/>
                      </a:lnTo>
                      <a:lnTo>
                        <a:pt x="352" y="415"/>
                      </a:lnTo>
                      <a:lnTo>
                        <a:pt x="387" y="420"/>
                      </a:lnTo>
                      <a:lnTo>
                        <a:pt x="412" y="416"/>
                      </a:lnTo>
                      <a:lnTo>
                        <a:pt x="434" y="408"/>
                      </a:lnTo>
                      <a:lnTo>
                        <a:pt x="455" y="394"/>
                      </a:lnTo>
                      <a:lnTo>
                        <a:pt x="471" y="376"/>
                      </a:lnTo>
                      <a:lnTo>
                        <a:pt x="480" y="353"/>
                      </a:lnTo>
                      <a:lnTo>
                        <a:pt x="483" y="327"/>
                      </a:lnTo>
                      <a:lnTo>
                        <a:pt x="476" y="285"/>
                      </a:lnTo>
                      <a:lnTo>
                        <a:pt x="461" y="243"/>
                      </a:lnTo>
                      <a:lnTo>
                        <a:pt x="436" y="203"/>
                      </a:lnTo>
                      <a:lnTo>
                        <a:pt x="408" y="166"/>
                      </a:lnTo>
                      <a:lnTo>
                        <a:pt x="375" y="131"/>
                      </a:lnTo>
                      <a:lnTo>
                        <a:pt x="342" y="101"/>
                      </a:lnTo>
                      <a:lnTo>
                        <a:pt x="340" y="101"/>
                      </a:lnTo>
                      <a:lnTo>
                        <a:pt x="328" y="100"/>
                      </a:lnTo>
                      <a:lnTo>
                        <a:pt x="317" y="91"/>
                      </a:lnTo>
                      <a:lnTo>
                        <a:pt x="300" y="70"/>
                      </a:lnTo>
                      <a:lnTo>
                        <a:pt x="276" y="56"/>
                      </a:lnTo>
                      <a:lnTo>
                        <a:pt x="249" y="49"/>
                      </a:lnTo>
                      <a:lnTo>
                        <a:pt x="220" y="47"/>
                      </a:lnTo>
                      <a:close/>
                      <a:moveTo>
                        <a:pt x="220" y="0"/>
                      </a:moveTo>
                      <a:lnTo>
                        <a:pt x="251" y="2"/>
                      </a:lnTo>
                      <a:lnTo>
                        <a:pt x="283" y="9"/>
                      </a:lnTo>
                      <a:lnTo>
                        <a:pt x="312" y="21"/>
                      </a:lnTo>
                      <a:lnTo>
                        <a:pt x="337" y="40"/>
                      </a:lnTo>
                      <a:lnTo>
                        <a:pt x="361" y="58"/>
                      </a:lnTo>
                      <a:lnTo>
                        <a:pt x="394" y="84"/>
                      </a:lnTo>
                      <a:lnTo>
                        <a:pt x="426" y="115"/>
                      </a:lnTo>
                      <a:lnTo>
                        <a:pt x="455" y="149"/>
                      </a:lnTo>
                      <a:lnTo>
                        <a:pt x="482" y="185"/>
                      </a:lnTo>
                      <a:lnTo>
                        <a:pt x="504" y="224"/>
                      </a:lnTo>
                      <a:lnTo>
                        <a:pt x="520" y="264"/>
                      </a:lnTo>
                      <a:lnTo>
                        <a:pt x="529" y="304"/>
                      </a:lnTo>
                      <a:lnTo>
                        <a:pt x="527" y="345"/>
                      </a:lnTo>
                      <a:lnTo>
                        <a:pt x="516" y="383"/>
                      </a:lnTo>
                      <a:lnTo>
                        <a:pt x="499" y="413"/>
                      </a:lnTo>
                      <a:lnTo>
                        <a:pt x="480" y="436"/>
                      </a:lnTo>
                      <a:lnTo>
                        <a:pt x="455" y="451"/>
                      </a:lnTo>
                      <a:lnTo>
                        <a:pt x="431" y="460"/>
                      </a:lnTo>
                      <a:lnTo>
                        <a:pt x="405" y="464"/>
                      </a:lnTo>
                      <a:lnTo>
                        <a:pt x="375" y="464"/>
                      </a:lnTo>
                      <a:lnTo>
                        <a:pt x="347" y="458"/>
                      </a:lnTo>
                      <a:lnTo>
                        <a:pt x="317" y="450"/>
                      </a:lnTo>
                      <a:lnTo>
                        <a:pt x="262" y="425"/>
                      </a:lnTo>
                      <a:lnTo>
                        <a:pt x="234" y="411"/>
                      </a:lnTo>
                      <a:lnTo>
                        <a:pt x="185" y="383"/>
                      </a:lnTo>
                      <a:lnTo>
                        <a:pt x="129" y="348"/>
                      </a:lnTo>
                      <a:lnTo>
                        <a:pt x="99" y="327"/>
                      </a:lnTo>
                      <a:lnTo>
                        <a:pt x="71" y="306"/>
                      </a:lnTo>
                      <a:lnTo>
                        <a:pt x="47" y="283"/>
                      </a:lnTo>
                      <a:lnTo>
                        <a:pt x="26" y="259"/>
                      </a:lnTo>
                      <a:lnTo>
                        <a:pt x="10" y="233"/>
                      </a:lnTo>
                      <a:lnTo>
                        <a:pt x="1" y="205"/>
                      </a:lnTo>
                      <a:lnTo>
                        <a:pt x="0" y="175"/>
                      </a:lnTo>
                      <a:lnTo>
                        <a:pt x="7" y="143"/>
                      </a:lnTo>
                      <a:lnTo>
                        <a:pt x="24" y="110"/>
                      </a:lnTo>
                      <a:lnTo>
                        <a:pt x="43" y="86"/>
                      </a:lnTo>
                      <a:lnTo>
                        <a:pt x="68" y="65"/>
                      </a:lnTo>
                      <a:lnTo>
                        <a:pt x="94" y="45"/>
                      </a:lnTo>
                      <a:lnTo>
                        <a:pt x="124" y="28"/>
                      </a:lnTo>
                      <a:lnTo>
                        <a:pt x="155" y="14"/>
                      </a:lnTo>
                      <a:lnTo>
                        <a:pt x="187" y="5"/>
                      </a:lnTo>
                      <a:lnTo>
                        <a:pt x="2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91" name="Freeform 101"/>
                <p:cNvSpPr>
                  <a:spLocks/>
                </p:cNvSpPr>
                <p:nvPr/>
              </p:nvSpPr>
              <p:spPr bwMode="auto">
                <a:xfrm>
                  <a:off x="2544" y="2425"/>
                  <a:ext cx="286" cy="280"/>
                </a:xfrm>
                <a:custGeom>
                  <a:avLst/>
                  <a:gdLst/>
                  <a:ahLst/>
                  <a:cxnLst>
                    <a:cxn ang="0">
                      <a:pos x="245" y="0"/>
                    </a:cxn>
                    <a:cxn ang="0">
                      <a:pos x="257" y="2"/>
                    </a:cxn>
                    <a:cxn ang="0">
                      <a:pos x="265" y="11"/>
                    </a:cxn>
                    <a:cxn ang="0">
                      <a:pos x="283" y="54"/>
                    </a:cxn>
                    <a:cxn ang="0">
                      <a:pos x="286" y="96"/>
                    </a:cxn>
                    <a:cxn ang="0">
                      <a:pos x="281" y="137"/>
                    </a:cxn>
                    <a:cxn ang="0">
                      <a:pos x="267" y="173"/>
                    </a:cxn>
                    <a:cxn ang="0">
                      <a:pos x="245" y="207"/>
                    </a:cxn>
                    <a:cxn ang="0">
                      <a:pos x="217" y="236"/>
                    </a:cxn>
                    <a:cxn ang="0">
                      <a:pos x="182" y="257"/>
                    </a:cxn>
                    <a:cxn ang="0">
                      <a:pos x="143" y="273"/>
                    </a:cxn>
                    <a:cxn ang="0">
                      <a:pos x="101" y="280"/>
                    </a:cxn>
                    <a:cxn ang="0">
                      <a:pos x="59" y="277"/>
                    </a:cxn>
                    <a:cxn ang="0">
                      <a:pos x="16" y="264"/>
                    </a:cxn>
                    <a:cxn ang="0">
                      <a:pos x="5" y="257"/>
                    </a:cxn>
                    <a:cxn ang="0">
                      <a:pos x="0" y="245"/>
                    </a:cxn>
                    <a:cxn ang="0">
                      <a:pos x="0" y="235"/>
                    </a:cxn>
                    <a:cxn ang="0">
                      <a:pos x="7" y="224"/>
                    </a:cxn>
                    <a:cxn ang="0">
                      <a:pos x="16" y="219"/>
                    </a:cxn>
                    <a:cxn ang="0">
                      <a:pos x="28" y="221"/>
                    </a:cxn>
                    <a:cxn ang="0">
                      <a:pos x="63" y="231"/>
                    </a:cxn>
                    <a:cxn ang="0">
                      <a:pos x="100" y="231"/>
                    </a:cxn>
                    <a:cxn ang="0">
                      <a:pos x="135" y="226"/>
                    </a:cxn>
                    <a:cxn ang="0">
                      <a:pos x="166" y="212"/>
                    </a:cxn>
                    <a:cxn ang="0">
                      <a:pos x="194" y="193"/>
                    </a:cxn>
                    <a:cxn ang="0">
                      <a:pos x="217" y="168"/>
                    </a:cxn>
                    <a:cxn ang="0">
                      <a:pos x="232" y="140"/>
                    </a:cxn>
                    <a:cxn ang="0">
                      <a:pos x="239" y="107"/>
                    </a:cxn>
                    <a:cxn ang="0">
                      <a:pos x="238" y="72"/>
                    </a:cxn>
                    <a:cxn ang="0">
                      <a:pos x="224" y="35"/>
                    </a:cxn>
                    <a:cxn ang="0">
                      <a:pos x="220" y="23"/>
                    </a:cxn>
                    <a:cxn ang="0">
                      <a:pos x="225" y="11"/>
                    </a:cxn>
                    <a:cxn ang="0">
                      <a:pos x="234" y="4"/>
                    </a:cxn>
                    <a:cxn ang="0">
                      <a:pos x="245" y="0"/>
                    </a:cxn>
                  </a:cxnLst>
                  <a:rect l="0" t="0" r="r" b="b"/>
                  <a:pathLst>
                    <a:path w="286" h="280">
                      <a:moveTo>
                        <a:pt x="245" y="0"/>
                      </a:moveTo>
                      <a:lnTo>
                        <a:pt x="257" y="2"/>
                      </a:lnTo>
                      <a:lnTo>
                        <a:pt x="265" y="11"/>
                      </a:lnTo>
                      <a:lnTo>
                        <a:pt x="283" y="54"/>
                      </a:lnTo>
                      <a:lnTo>
                        <a:pt x="286" y="96"/>
                      </a:lnTo>
                      <a:lnTo>
                        <a:pt x="281" y="137"/>
                      </a:lnTo>
                      <a:lnTo>
                        <a:pt x="267" y="173"/>
                      </a:lnTo>
                      <a:lnTo>
                        <a:pt x="245" y="207"/>
                      </a:lnTo>
                      <a:lnTo>
                        <a:pt x="217" y="236"/>
                      </a:lnTo>
                      <a:lnTo>
                        <a:pt x="182" y="257"/>
                      </a:lnTo>
                      <a:lnTo>
                        <a:pt x="143" y="273"/>
                      </a:lnTo>
                      <a:lnTo>
                        <a:pt x="101" y="280"/>
                      </a:lnTo>
                      <a:lnTo>
                        <a:pt x="59" y="277"/>
                      </a:lnTo>
                      <a:lnTo>
                        <a:pt x="16" y="264"/>
                      </a:lnTo>
                      <a:lnTo>
                        <a:pt x="5" y="257"/>
                      </a:lnTo>
                      <a:lnTo>
                        <a:pt x="0" y="245"/>
                      </a:lnTo>
                      <a:lnTo>
                        <a:pt x="0" y="235"/>
                      </a:lnTo>
                      <a:lnTo>
                        <a:pt x="7" y="224"/>
                      </a:lnTo>
                      <a:lnTo>
                        <a:pt x="16" y="219"/>
                      </a:lnTo>
                      <a:lnTo>
                        <a:pt x="28" y="221"/>
                      </a:lnTo>
                      <a:lnTo>
                        <a:pt x="63" y="231"/>
                      </a:lnTo>
                      <a:lnTo>
                        <a:pt x="100" y="231"/>
                      </a:lnTo>
                      <a:lnTo>
                        <a:pt x="135" y="226"/>
                      </a:lnTo>
                      <a:lnTo>
                        <a:pt x="166" y="212"/>
                      </a:lnTo>
                      <a:lnTo>
                        <a:pt x="194" y="193"/>
                      </a:lnTo>
                      <a:lnTo>
                        <a:pt x="217" y="168"/>
                      </a:lnTo>
                      <a:lnTo>
                        <a:pt x="232" y="140"/>
                      </a:lnTo>
                      <a:lnTo>
                        <a:pt x="239" y="107"/>
                      </a:lnTo>
                      <a:lnTo>
                        <a:pt x="238" y="72"/>
                      </a:lnTo>
                      <a:lnTo>
                        <a:pt x="224" y="35"/>
                      </a:lnTo>
                      <a:lnTo>
                        <a:pt x="220" y="23"/>
                      </a:lnTo>
                      <a:lnTo>
                        <a:pt x="225" y="11"/>
                      </a:lnTo>
                      <a:lnTo>
                        <a:pt x="234" y="4"/>
                      </a:lnTo>
                      <a:lnTo>
                        <a:pt x="24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92" name="Freeform 102"/>
                <p:cNvSpPr>
                  <a:spLocks/>
                </p:cNvSpPr>
                <p:nvPr/>
              </p:nvSpPr>
              <p:spPr bwMode="auto">
                <a:xfrm>
                  <a:off x="2912" y="3013"/>
                  <a:ext cx="145" cy="189"/>
                </a:xfrm>
                <a:custGeom>
                  <a:avLst/>
                  <a:gdLst/>
                  <a:ahLst/>
                  <a:cxnLst>
                    <a:cxn ang="0">
                      <a:pos x="126" y="0"/>
                    </a:cxn>
                    <a:cxn ang="0">
                      <a:pos x="142" y="102"/>
                    </a:cxn>
                    <a:cxn ang="0">
                      <a:pos x="145" y="121"/>
                    </a:cxn>
                    <a:cxn ang="0">
                      <a:pos x="145" y="137"/>
                    </a:cxn>
                    <a:cxn ang="0">
                      <a:pos x="142" y="149"/>
                    </a:cxn>
                    <a:cxn ang="0">
                      <a:pos x="131" y="168"/>
                    </a:cxn>
                    <a:cxn ang="0">
                      <a:pos x="116" y="182"/>
                    </a:cxn>
                    <a:cxn ang="0">
                      <a:pos x="93" y="189"/>
                    </a:cxn>
                    <a:cxn ang="0">
                      <a:pos x="72" y="189"/>
                    </a:cxn>
                    <a:cxn ang="0">
                      <a:pos x="56" y="186"/>
                    </a:cxn>
                    <a:cxn ang="0">
                      <a:pos x="42" y="179"/>
                    </a:cxn>
                    <a:cxn ang="0">
                      <a:pos x="30" y="166"/>
                    </a:cxn>
                    <a:cxn ang="0">
                      <a:pos x="23" y="149"/>
                    </a:cxn>
                    <a:cxn ang="0">
                      <a:pos x="18" y="126"/>
                    </a:cxn>
                    <a:cxn ang="0">
                      <a:pos x="0" y="19"/>
                    </a:cxn>
                    <a:cxn ang="0">
                      <a:pos x="27" y="16"/>
                    </a:cxn>
                    <a:cxn ang="0">
                      <a:pos x="44" y="121"/>
                    </a:cxn>
                    <a:cxn ang="0">
                      <a:pos x="49" y="145"/>
                    </a:cxn>
                    <a:cxn ang="0">
                      <a:pos x="60" y="161"/>
                    </a:cxn>
                    <a:cxn ang="0">
                      <a:pos x="72" y="168"/>
                    </a:cxn>
                    <a:cxn ang="0">
                      <a:pos x="89" y="168"/>
                    </a:cxn>
                    <a:cxn ang="0">
                      <a:pos x="107" y="163"/>
                    </a:cxn>
                    <a:cxn ang="0">
                      <a:pos x="117" y="151"/>
                    </a:cxn>
                    <a:cxn ang="0">
                      <a:pos x="121" y="140"/>
                    </a:cxn>
                    <a:cxn ang="0">
                      <a:pos x="121" y="126"/>
                    </a:cxn>
                    <a:cxn ang="0">
                      <a:pos x="119" y="109"/>
                    </a:cxn>
                    <a:cxn ang="0">
                      <a:pos x="103" y="4"/>
                    </a:cxn>
                    <a:cxn ang="0">
                      <a:pos x="126" y="0"/>
                    </a:cxn>
                  </a:cxnLst>
                  <a:rect l="0" t="0" r="r" b="b"/>
                  <a:pathLst>
                    <a:path w="145" h="189">
                      <a:moveTo>
                        <a:pt x="126" y="0"/>
                      </a:moveTo>
                      <a:lnTo>
                        <a:pt x="142" y="102"/>
                      </a:lnTo>
                      <a:lnTo>
                        <a:pt x="145" y="121"/>
                      </a:lnTo>
                      <a:lnTo>
                        <a:pt x="145" y="137"/>
                      </a:lnTo>
                      <a:lnTo>
                        <a:pt x="142" y="149"/>
                      </a:lnTo>
                      <a:lnTo>
                        <a:pt x="131" y="168"/>
                      </a:lnTo>
                      <a:lnTo>
                        <a:pt x="116" y="182"/>
                      </a:lnTo>
                      <a:lnTo>
                        <a:pt x="93" y="189"/>
                      </a:lnTo>
                      <a:lnTo>
                        <a:pt x="72" y="189"/>
                      </a:lnTo>
                      <a:lnTo>
                        <a:pt x="56" y="186"/>
                      </a:lnTo>
                      <a:lnTo>
                        <a:pt x="42" y="179"/>
                      </a:lnTo>
                      <a:lnTo>
                        <a:pt x="30" y="166"/>
                      </a:lnTo>
                      <a:lnTo>
                        <a:pt x="23" y="149"/>
                      </a:lnTo>
                      <a:lnTo>
                        <a:pt x="18" y="126"/>
                      </a:lnTo>
                      <a:lnTo>
                        <a:pt x="0" y="19"/>
                      </a:lnTo>
                      <a:lnTo>
                        <a:pt x="27" y="16"/>
                      </a:lnTo>
                      <a:lnTo>
                        <a:pt x="44" y="121"/>
                      </a:lnTo>
                      <a:lnTo>
                        <a:pt x="49" y="145"/>
                      </a:lnTo>
                      <a:lnTo>
                        <a:pt x="60" y="161"/>
                      </a:lnTo>
                      <a:lnTo>
                        <a:pt x="72" y="168"/>
                      </a:lnTo>
                      <a:lnTo>
                        <a:pt x="89" y="168"/>
                      </a:lnTo>
                      <a:lnTo>
                        <a:pt x="107" y="163"/>
                      </a:lnTo>
                      <a:lnTo>
                        <a:pt x="117" y="151"/>
                      </a:lnTo>
                      <a:lnTo>
                        <a:pt x="121" y="140"/>
                      </a:lnTo>
                      <a:lnTo>
                        <a:pt x="121" y="126"/>
                      </a:lnTo>
                      <a:lnTo>
                        <a:pt x="119" y="109"/>
                      </a:lnTo>
                      <a:lnTo>
                        <a:pt x="103" y="4"/>
                      </a:lnTo>
                      <a:lnTo>
                        <a:pt x="12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93" name="Freeform 103"/>
                <p:cNvSpPr>
                  <a:spLocks noEditPoints="1"/>
                </p:cNvSpPr>
                <p:nvPr/>
              </p:nvSpPr>
              <p:spPr bwMode="auto">
                <a:xfrm>
                  <a:off x="3087" y="3017"/>
                  <a:ext cx="141" cy="217"/>
                </a:xfrm>
                <a:custGeom>
                  <a:avLst/>
                  <a:gdLst/>
                  <a:ahLst/>
                  <a:cxnLst>
                    <a:cxn ang="0">
                      <a:pos x="73" y="24"/>
                    </a:cxn>
                    <a:cxn ang="0">
                      <a:pos x="59" y="29"/>
                    </a:cxn>
                    <a:cxn ang="0">
                      <a:pos x="45" y="42"/>
                    </a:cxn>
                    <a:cxn ang="0">
                      <a:pos x="35" y="59"/>
                    </a:cxn>
                    <a:cxn ang="0">
                      <a:pos x="45" y="122"/>
                    </a:cxn>
                    <a:cxn ang="0">
                      <a:pos x="66" y="134"/>
                    </a:cxn>
                    <a:cxn ang="0">
                      <a:pos x="86" y="136"/>
                    </a:cxn>
                    <a:cxn ang="0">
                      <a:pos x="93" y="134"/>
                    </a:cxn>
                    <a:cxn ang="0">
                      <a:pos x="100" y="129"/>
                    </a:cxn>
                    <a:cxn ang="0">
                      <a:pos x="105" y="124"/>
                    </a:cxn>
                    <a:cxn ang="0">
                      <a:pos x="110" y="117"/>
                    </a:cxn>
                    <a:cxn ang="0">
                      <a:pos x="114" y="96"/>
                    </a:cxn>
                    <a:cxn ang="0">
                      <a:pos x="112" y="71"/>
                    </a:cxn>
                    <a:cxn ang="0">
                      <a:pos x="107" y="49"/>
                    </a:cxn>
                    <a:cxn ang="0">
                      <a:pos x="98" y="33"/>
                    </a:cxn>
                    <a:cxn ang="0">
                      <a:pos x="87" y="26"/>
                    </a:cxn>
                    <a:cxn ang="0">
                      <a:pos x="73" y="24"/>
                    </a:cxn>
                    <a:cxn ang="0">
                      <a:pos x="75" y="0"/>
                    </a:cxn>
                    <a:cxn ang="0">
                      <a:pos x="91" y="0"/>
                    </a:cxn>
                    <a:cxn ang="0">
                      <a:pos x="105" y="5"/>
                    </a:cxn>
                    <a:cxn ang="0">
                      <a:pos x="117" y="14"/>
                    </a:cxn>
                    <a:cxn ang="0">
                      <a:pos x="127" y="26"/>
                    </a:cxn>
                    <a:cxn ang="0">
                      <a:pos x="136" y="43"/>
                    </a:cxn>
                    <a:cxn ang="0">
                      <a:pos x="140" y="64"/>
                    </a:cxn>
                    <a:cxn ang="0">
                      <a:pos x="141" y="87"/>
                    </a:cxn>
                    <a:cxn ang="0">
                      <a:pos x="140" y="108"/>
                    </a:cxn>
                    <a:cxn ang="0">
                      <a:pos x="133" y="126"/>
                    </a:cxn>
                    <a:cxn ang="0">
                      <a:pos x="122" y="140"/>
                    </a:cxn>
                    <a:cxn ang="0">
                      <a:pos x="108" y="150"/>
                    </a:cxn>
                    <a:cxn ang="0">
                      <a:pos x="91" y="155"/>
                    </a:cxn>
                    <a:cxn ang="0">
                      <a:pos x="77" y="155"/>
                    </a:cxn>
                    <a:cxn ang="0">
                      <a:pos x="61" y="152"/>
                    </a:cxn>
                    <a:cxn ang="0">
                      <a:pos x="49" y="141"/>
                    </a:cxn>
                    <a:cxn ang="0">
                      <a:pos x="59" y="213"/>
                    </a:cxn>
                    <a:cxn ang="0">
                      <a:pos x="33" y="217"/>
                    </a:cxn>
                    <a:cxn ang="0">
                      <a:pos x="0" y="15"/>
                    </a:cxn>
                    <a:cxn ang="0">
                      <a:pos x="28" y="12"/>
                    </a:cxn>
                    <a:cxn ang="0">
                      <a:pos x="31" y="40"/>
                    </a:cxn>
                    <a:cxn ang="0">
                      <a:pos x="44" y="19"/>
                    </a:cxn>
                    <a:cxn ang="0">
                      <a:pos x="58" y="7"/>
                    </a:cxn>
                    <a:cxn ang="0">
                      <a:pos x="75" y="0"/>
                    </a:cxn>
                  </a:cxnLst>
                  <a:rect l="0" t="0" r="r" b="b"/>
                  <a:pathLst>
                    <a:path w="141" h="217">
                      <a:moveTo>
                        <a:pt x="73" y="24"/>
                      </a:moveTo>
                      <a:lnTo>
                        <a:pt x="59" y="29"/>
                      </a:lnTo>
                      <a:lnTo>
                        <a:pt x="45" y="42"/>
                      </a:lnTo>
                      <a:lnTo>
                        <a:pt x="35" y="59"/>
                      </a:lnTo>
                      <a:lnTo>
                        <a:pt x="45" y="122"/>
                      </a:lnTo>
                      <a:lnTo>
                        <a:pt x="66" y="134"/>
                      </a:lnTo>
                      <a:lnTo>
                        <a:pt x="86" y="136"/>
                      </a:lnTo>
                      <a:lnTo>
                        <a:pt x="93" y="134"/>
                      </a:lnTo>
                      <a:lnTo>
                        <a:pt x="100" y="129"/>
                      </a:lnTo>
                      <a:lnTo>
                        <a:pt x="105" y="124"/>
                      </a:lnTo>
                      <a:lnTo>
                        <a:pt x="110" y="117"/>
                      </a:lnTo>
                      <a:lnTo>
                        <a:pt x="114" y="96"/>
                      </a:lnTo>
                      <a:lnTo>
                        <a:pt x="112" y="71"/>
                      </a:lnTo>
                      <a:lnTo>
                        <a:pt x="107" y="49"/>
                      </a:lnTo>
                      <a:lnTo>
                        <a:pt x="98" y="33"/>
                      </a:lnTo>
                      <a:lnTo>
                        <a:pt x="87" y="26"/>
                      </a:lnTo>
                      <a:lnTo>
                        <a:pt x="73" y="24"/>
                      </a:lnTo>
                      <a:close/>
                      <a:moveTo>
                        <a:pt x="75" y="0"/>
                      </a:moveTo>
                      <a:lnTo>
                        <a:pt x="91" y="0"/>
                      </a:lnTo>
                      <a:lnTo>
                        <a:pt x="105" y="5"/>
                      </a:lnTo>
                      <a:lnTo>
                        <a:pt x="117" y="14"/>
                      </a:lnTo>
                      <a:lnTo>
                        <a:pt x="127" y="26"/>
                      </a:lnTo>
                      <a:lnTo>
                        <a:pt x="136" y="43"/>
                      </a:lnTo>
                      <a:lnTo>
                        <a:pt x="140" y="64"/>
                      </a:lnTo>
                      <a:lnTo>
                        <a:pt x="141" y="87"/>
                      </a:lnTo>
                      <a:lnTo>
                        <a:pt x="140" y="108"/>
                      </a:lnTo>
                      <a:lnTo>
                        <a:pt x="133" y="126"/>
                      </a:lnTo>
                      <a:lnTo>
                        <a:pt x="122" y="140"/>
                      </a:lnTo>
                      <a:lnTo>
                        <a:pt x="108" y="150"/>
                      </a:lnTo>
                      <a:lnTo>
                        <a:pt x="91" y="155"/>
                      </a:lnTo>
                      <a:lnTo>
                        <a:pt x="77" y="155"/>
                      </a:lnTo>
                      <a:lnTo>
                        <a:pt x="61" y="152"/>
                      </a:lnTo>
                      <a:lnTo>
                        <a:pt x="49" y="141"/>
                      </a:lnTo>
                      <a:lnTo>
                        <a:pt x="59" y="213"/>
                      </a:lnTo>
                      <a:lnTo>
                        <a:pt x="33" y="217"/>
                      </a:lnTo>
                      <a:lnTo>
                        <a:pt x="0" y="15"/>
                      </a:lnTo>
                      <a:lnTo>
                        <a:pt x="28" y="12"/>
                      </a:lnTo>
                      <a:lnTo>
                        <a:pt x="31" y="40"/>
                      </a:lnTo>
                      <a:lnTo>
                        <a:pt x="44" y="19"/>
                      </a:lnTo>
                      <a:lnTo>
                        <a:pt x="58" y="7"/>
                      </a:lnTo>
                      <a:lnTo>
                        <a:pt x="7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94" name="Freeform 104"/>
                <p:cNvSpPr>
                  <a:spLocks/>
                </p:cNvSpPr>
                <p:nvPr/>
              </p:nvSpPr>
              <p:spPr bwMode="auto">
                <a:xfrm>
                  <a:off x="3354" y="2630"/>
                  <a:ext cx="1027" cy="857"/>
                </a:xfrm>
                <a:custGeom>
                  <a:avLst/>
                  <a:gdLst/>
                  <a:ahLst/>
                  <a:cxnLst>
                    <a:cxn ang="0">
                      <a:pos x="835" y="0"/>
                    </a:cxn>
                    <a:cxn ang="0">
                      <a:pos x="880" y="0"/>
                    </a:cxn>
                    <a:cxn ang="0">
                      <a:pos x="913" y="84"/>
                    </a:cxn>
                    <a:cxn ang="0">
                      <a:pos x="941" y="175"/>
                    </a:cxn>
                    <a:cxn ang="0">
                      <a:pos x="966" y="269"/>
                    </a:cxn>
                    <a:cxn ang="0">
                      <a:pos x="985" y="366"/>
                    </a:cxn>
                    <a:cxn ang="0">
                      <a:pos x="1002" y="464"/>
                    </a:cxn>
                    <a:cxn ang="0">
                      <a:pos x="1015" y="562"/>
                    </a:cxn>
                    <a:cxn ang="0">
                      <a:pos x="1022" y="656"/>
                    </a:cxn>
                    <a:cxn ang="0">
                      <a:pos x="1027" y="745"/>
                    </a:cxn>
                    <a:cxn ang="0">
                      <a:pos x="926" y="766"/>
                    </a:cxn>
                    <a:cxn ang="0">
                      <a:pos x="821" y="780"/>
                    </a:cxn>
                    <a:cxn ang="0">
                      <a:pos x="714" y="791"/>
                    </a:cxn>
                    <a:cxn ang="0">
                      <a:pos x="498" y="808"/>
                    </a:cxn>
                    <a:cxn ang="0">
                      <a:pos x="390" y="821"/>
                    </a:cxn>
                    <a:cxn ang="0">
                      <a:pos x="281" y="836"/>
                    </a:cxn>
                    <a:cxn ang="0">
                      <a:pos x="177" y="857"/>
                    </a:cxn>
                    <a:cxn ang="0">
                      <a:pos x="168" y="787"/>
                    </a:cxn>
                    <a:cxn ang="0">
                      <a:pos x="154" y="644"/>
                    </a:cxn>
                    <a:cxn ang="0">
                      <a:pos x="143" y="572"/>
                    </a:cxn>
                    <a:cxn ang="0">
                      <a:pos x="124" y="502"/>
                    </a:cxn>
                    <a:cxn ang="0">
                      <a:pos x="110" y="464"/>
                    </a:cxn>
                    <a:cxn ang="0">
                      <a:pos x="93" y="423"/>
                    </a:cxn>
                    <a:cxn ang="0">
                      <a:pos x="74" y="383"/>
                    </a:cxn>
                    <a:cxn ang="0">
                      <a:pos x="60" y="346"/>
                    </a:cxn>
                    <a:cxn ang="0">
                      <a:pos x="53" y="338"/>
                    </a:cxn>
                    <a:cxn ang="0">
                      <a:pos x="33" y="310"/>
                    </a:cxn>
                    <a:cxn ang="0">
                      <a:pos x="18" y="283"/>
                    </a:cxn>
                    <a:cxn ang="0">
                      <a:pos x="0" y="259"/>
                    </a:cxn>
                    <a:cxn ang="0">
                      <a:pos x="35" y="224"/>
                    </a:cxn>
                    <a:cxn ang="0">
                      <a:pos x="79" y="192"/>
                    </a:cxn>
                    <a:cxn ang="0">
                      <a:pos x="129" y="164"/>
                    </a:cxn>
                    <a:cxn ang="0">
                      <a:pos x="187" y="136"/>
                    </a:cxn>
                    <a:cxn ang="0">
                      <a:pos x="248" y="112"/>
                    </a:cxn>
                    <a:cxn ang="0">
                      <a:pos x="314" y="91"/>
                    </a:cxn>
                    <a:cxn ang="0">
                      <a:pos x="384" y="70"/>
                    </a:cxn>
                    <a:cxn ang="0">
                      <a:pos x="524" y="38"/>
                    </a:cxn>
                    <a:cxn ang="0">
                      <a:pos x="594" y="26"/>
                    </a:cxn>
                    <a:cxn ang="0">
                      <a:pos x="660" y="16"/>
                    </a:cxn>
                    <a:cxn ang="0">
                      <a:pos x="723" y="9"/>
                    </a:cxn>
                    <a:cxn ang="0">
                      <a:pos x="782" y="3"/>
                    </a:cxn>
                    <a:cxn ang="0">
                      <a:pos x="835" y="0"/>
                    </a:cxn>
                  </a:cxnLst>
                  <a:rect l="0" t="0" r="r" b="b"/>
                  <a:pathLst>
                    <a:path w="1027" h="857">
                      <a:moveTo>
                        <a:pt x="835" y="0"/>
                      </a:moveTo>
                      <a:lnTo>
                        <a:pt x="880" y="0"/>
                      </a:lnTo>
                      <a:lnTo>
                        <a:pt x="913" y="84"/>
                      </a:lnTo>
                      <a:lnTo>
                        <a:pt x="941" y="175"/>
                      </a:lnTo>
                      <a:lnTo>
                        <a:pt x="966" y="269"/>
                      </a:lnTo>
                      <a:lnTo>
                        <a:pt x="985" y="366"/>
                      </a:lnTo>
                      <a:lnTo>
                        <a:pt x="1002" y="464"/>
                      </a:lnTo>
                      <a:lnTo>
                        <a:pt x="1015" y="562"/>
                      </a:lnTo>
                      <a:lnTo>
                        <a:pt x="1022" y="656"/>
                      </a:lnTo>
                      <a:lnTo>
                        <a:pt x="1027" y="745"/>
                      </a:lnTo>
                      <a:lnTo>
                        <a:pt x="926" y="766"/>
                      </a:lnTo>
                      <a:lnTo>
                        <a:pt x="821" y="780"/>
                      </a:lnTo>
                      <a:lnTo>
                        <a:pt x="714" y="791"/>
                      </a:lnTo>
                      <a:lnTo>
                        <a:pt x="498" y="808"/>
                      </a:lnTo>
                      <a:lnTo>
                        <a:pt x="390" y="821"/>
                      </a:lnTo>
                      <a:lnTo>
                        <a:pt x="281" y="836"/>
                      </a:lnTo>
                      <a:lnTo>
                        <a:pt x="177" y="857"/>
                      </a:lnTo>
                      <a:lnTo>
                        <a:pt x="168" y="787"/>
                      </a:lnTo>
                      <a:lnTo>
                        <a:pt x="154" y="644"/>
                      </a:lnTo>
                      <a:lnTo>
                        <a:pt x="143" y="572"/>
                      </a:lnTo>
                      <a:lnTo>
                        <a:pt x="124" y="502"/>
                      </a:lnTo>
                      <a:lnTo>
                        <a:pt x="110" y="464"/>
                      </a:lnTo>
                      <a:lnTo>
                        <a:pt x="93" y="423"/>
                      </a:lnTo>
                      <a:lnTo>
                        <a:pt x="74" y="383"/>
                      </a:lnTo>
                      <a:lnTo>
                        <a:pt x="60" y="346"/>
                      </a:lnTo>
                      <a:lnTo>
                        <a:pt x="53" y="338"/>
                      </a:lnTo>
                      <a:lnTo>
                        <a:pt x="33" y="310"/>
                      </a:lnTo>
                      <a:lnTo>
                        <a:pt x="18" y="283"/>
                      </a:lnTo>
                      <a:lnTo>
                        <a:pt x="0" y="259"/>
                      </a:lnTo>
                      <a:lnTo>
                        <a:pt x="35" y="224"/>
                      </a:lnTo>
                      <a:lnTo>
                        <a:pt x="79" y="192"/>
                      </a:lnTo>
                      <a:lnTo>
                        <a:pt x="129" y="164"/>
                      </a:lnTo>
                      <a:lnTo>
                        <a:pt x="187" y="136"/>
                      </a:lnTo>
                      <a:lnTo>
                        <a:pt x="248" y="112"/>
                      </a:lnTo>
                      <a:lnTo>
                        <a:pt x="314" y="91"/>
                      </a:lnTo>
                      <a:lnTo>
                        <a:pt x="384" y="70"/>
                      </a:lnTo>
                      <a:lnTo>
                        <a:pt x="524" y="38"/>
                      </a:lnTo>
                      <a:lnTo>
                        <a:pt x="594" y="26"/>
                      </a:lnTo>
                      <a:lnTo>
                        <a:pt x="660" y="16"/>
                      </a:lnTo>
                      <a:lnTo>
                        <a:pt x="723" y="9"/>
                      </a:lnTo>
                      <a:lnTo>
                        <a:pt x="782" y="3"/>
                      </a:lnTo>
                      <a:lnTo>
                        <a:pt x="835"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95" name="Freeform 105"/>
                <p:cNvSpPr>
                  <a:spLocks noEditPoints="1"/>
                </p:cNvSpPr>
                <p:nvPr/>
              </p:nvSpPr>
              <p:spPr bwMode="auto">
                <a:xfrm>
                  <a:off x="3330" y="2607"/>
                  <a:ext cx="1075" cy="903"/>
                </a:xfrm>
                <a:custGeom>
                  <a:avLst/>
                  <a:gdLst/>
                  <a:ahLst/>
                  <a:cxnLst>
                    <a:cxn ang="0">
                      <a:pos x="791" y="51"/>
                    </a:cxn>
                    <a:cxn ang="0">
                      <a:pos x="565" y="82"/>
                    </a:cxn>
                    <a:cxn ang="0">
                      <a:pos x="400" y="119"/>
                    </a:cxn>
                    <a:cxn ang="0">
                      <a:pos x="288" y="152"/>
                    </a:cxn>
                    <a:cxn ang="0">
                      <a:pos x="178" y="196"/>
                    </a:cxn>
                    <a:cxn ang="0">
                      <a:pos x="80" y="257"/>
                    </a:cxn>
                    <a:cxn ang="0">
                      <a:pos x="71" y="310"/>
                    </a:cxn>
                    <a:cxn ang="0">
                      <a:pos x="87" y="308"/>
                    </a:cxn>
                    <a:cxn ang="0">
                      <a:pos x="98" y="324"/>
                    </a:cxn>
                    <a:cxn ang="0">
                      <a:pos x="115" y="366"/>
                    </a:cxn>
                    <a:cxn ang="0">
                      <a:pos x="120" y="389"/>
                    </a:cxn>
                    <a:cxn ang="0">
                      <a:pos x="132" y="425"/>
                    </a:cxn>
                    <a:cxn ang="0">
                      <a:pos x="171" y="518"/>
                    </a:cxn>
                    <a:cxn ang="0">
                      <a:pos x="201" y="655"/>
                    </a:cxn>
                    <a:cxn ang="0">
                      <a:pos x="221" y="854"/>
                    </a:cxn>
                    <a:cxn ang="0">
                      <a:pos x="436" y="819"/>
                    </a:cxn>
                    <a:cxn ang="0">
                      <a:pos x="803" y="786"/>
                    </a:cxn>
                    <a:cxn ang="0">
                      <a:pos x="1026" y="749"/>
                    </a:cxn>
                    <a:cxn ang="0">
                      <a:pos x="1012" y="555"/>
                    </a:cxn>
                    <a:cxn ang="0">
                      <a:pos x="979" y="343"/>
                    </a:cxn>
                    <a:cxn ang="0">
                      <a:pos x="922" y="135"/>
                    </a:cxn>
                    <a:cxn ang="0">
                      <a:pos x="904" y="0"/>
                    </a:cxn>
                    <a:cxn ang="0">
                      <a:pos x="913" y="2"/>
                    </a:cxn>
                    <a:cxn ang="0">
                      <a:pos x="922" y="7"/>
                    </a:cxn>
                    <a:cxn ang="0">
                      <a:pos x="964" y="114"/>
                    </a:cxn>
                    <a:cxn ang="0">
                      <a:pos x="1023" y="329"/>
                    </a:cxn>
                    <a:cxn ang="0">
                      <a:pos x="1058" y="548"/>
                    </a:cxn>
                    <a:cxn ang="0">
                      <a:pos x="1075" y="768"/>
                    </a:cxn>
                    <a:cxn ang="0">
                      <a:pos x="1068" y="786"/>
                    </a:cxn>
                    <a:cxn ang="0">
                      <a:pos x="1058" y="791"/>
                    </a:cxn>
                    <a:cxn ang="0">
                      <a:pos x="815" y="831"/>
                    </a:cxn>
                    <a:cxn ang="0">
                      <a:pos x="326" y="879"/>
                    </a:cxn>
                    <a:cxn ang="0">
                      <a:pos x="194" y="903"/>
                    </a:cxn>
                    <a:cxn ang="0">
                      <a:pos x="178" y="887"/>
                    </a:cxn>
                    <a:cxn ang="0">
                      <a:pos x="164" y="742"/>
                    </a:cxn>
                    <a:cxn ang="0">
                      <a:pos x="143" y="595"/>
                    </a:cxn>
                    <a:cxn ang="0">
                      <a:pos x="115" y="499"/>
                    </a:cxn>
                    <a:cxn ang="0">
                      <a:pos x="77" y="415"/>
                    </a:cxn>
                    <a:cxn ang="0">
                      <a:pos x="59" y="375"/>
                    </a:cxn>
                    <a:cxn ang="0">
                      <a:pos x="22" y="320"/>
                    </a:cxn>
                    <a:cxn ang="0">
                      <a:pos x="0" y="284"/>
                    </a:cxn>
                    <a:cxn ang="0">
                      <a:pos x="7" y="264"/>
                    </a:cxn>
                    <a:cxn ang="0">
                      <a:pos x="96" y="189"/>
                    </a:cxn>
                    <a:cxn ang="0">
                      <a:pos x="202" y="133"/>
                    </a:cxn>
                    <a:cxn ang="0">
                      <a:pos x="318" y="93"/>
                    </a:cxn>
                    <a:cxn ang="0">
                      <a:pos x="429" y="63"/>
                    </a:cxn>
                    <a:cxn ang="0">
                      <a:pos x="665" y="18"/>
                    </a:cxn>
                    <a:cxn ang="0">
                      <a:pos x="904" y="0"/>
                    </a:cxn>
                  </a:cxnLst>
                  <a:rect l="0" t="0" r="r" b="b"/>
                  <a:pathLst>
                    <a:path w="1075" h="903">
                      <a:moveTo>
                        <a:pt x="888" y="47"/>
                      </a:moveTo>
                      <a:lnTo>
                        <a:pt x="791" y="51"/>
                      </a:lnTo>
                      <a:lnTo>
                        <a:pt x="677" y="63"/>
                      </a:lnTo>
                      <a:lnTo>
                        <a:pt x="565" y="82"/>
                      </a:lnTo>
                      <a:lnTo>
                        <a:pt x="454" y="107"/>
                      </a:lnTo>
                      <a:lnTo>
                        <a:pt x="400" y="119"/>
                      </a:lnTo>
                      <a:lnTo>
                        <a:pt x="344" y="135"/>
                      </a:lnTo>
                      <a:lnTo>
                        <a:pt x="288" y="152"/>
                      </a:lnTo>
                      <a:lnTo>
                        <a:pt x="232" y="172"/>
                      </a:lnTo>
                      <a:lnTo>
                        <a:pt x="178" y="196"/>
                      </a:lnTo>
                      <a:lnTo>
                        <a:pt x="127" y="224"/>
                      </a:lnTo>
                      <a:lnTo>
                        <a:pt x="80" y="257"/>
                      </a:lnTo>
                      <a:lnTo>
                        <a:pt x="54" y="284"/>
                      </a:lnTo>
                      <a:lnTo>
                        <a:pt x="71" y="310"/>
                      </a:lnTo>
                      <a:lnTo>
                        <a:pt x="77" y="308"/>
                      </a:lnTo>
                      <a:lnTo>
                        <a:pt x="87" y="308"/>
                      </a:lnTo>
                      <a:lnTo>
                        <a:pt x="94" y="313"/>
                      </a:lnTo>
                      <a:lnTo>
                        <a:pt x="98" y="324"/>
                      </a:lnTo>
                      <a:lnTo>
                        <a:pt x="104" y="355"/>
                      </a:lnTo>
                      <a:lnTo>
                        <a:pt x="115" y="366"/>
                      </a:lnTo>
                      <a:lnTo>
                        <a:pt x="122" y="376"/>
                      </a:lnTo>
                      <a:lnTo>
                        <a:pt x="120" y="389"/>
                      </a:lnTo>
                      <a:lnTo>
                        <a:pt x="118" y="392"/>
                      </a:lnTo>
                      <a:lnTo>
                        <a:pt x="132" y="425"/>
                      </a:lnTo>
                      <a:lnTo>
                        <a:pt x="148" y="457"/>
                      </a:lnTo>
                      <a:lnTo>
                        <a:pt x="171" y="518"/>
                      </a:lnTo>
                      <a:lnTo>
                        <a:pt x="188" y="583"/>
                      </a:lnTo>
                      <a:lnTo>
                        <a:pt x="201" y="655"/>
                      </a:lnTo>
                      <a:lnTo>
                        <a:pt x="214" y="802"/>
                      </a:lnTo>
                      <a:lnTo>
                        <a:pt x="221" y="854"/>
                      </a:lnTo>
                      <a:lnTo>
                        <a:pt x="314" y="835"/>
                      </a:lnTo>
                      <a:lnTo>
                        <a:pt x="436" y="819"/>
                      </a:lnTo>
                      <a:lnTo>
                        <a:pt x="558" y="807"/>
                      </a:lnTo>
                      <a:lnTo>
                        <a:pt x="803" y="786"/>
                      </a:lnTo>
                      <a:lnTo>
                        <a:pt x="925" y="770"/>
                      </a:lnTo>
                      <a:lnTo>
                        <a:pt x="1026" y="749"/>
                      </a:lnTo>
                      <a:lnTo>
                        <a:pt x="1023" y="662"/>
                      </a:lnTo>
                      <a:lnTo>
                        <a:pt x="1012" y="555"/>
                      </a:lnTo>
                      <a:lnTo>
                        <a:pt x="998" y="448"/>
                      </a:lnTo>
                      <a:lnTo>
                        <a:pt x="979" y="343"/>
                      </a:lnTo>
                      <a:lnTo>
                        <a:pt x="953" y="238"/>
                      </a:lnTo>
                      <a:lnTo>
                        <a:pt x="922" y="135"/>
                      </a:lnTo>
                      <a:lnTo>
                        <a:pt x="888" y="47"/>
                      </a:lnTo>
                      <a:close/>
                      <a:moveTo>
                        <a:pt x="904" y="0"/>
                      </a:moveTo>
                      <a:lnTo>
                        <a:pt x="909" y="0"/>
                      </a:lnTo>
                      <a:lnTo>
                        <a:pt x="913" y="2"/>
                      </a:lnTo>
                      <a:lnTo>
                        <a:pt x="918" y="4"/>
                      </a:lnTo>
                      <a:lnTo>
                        <a:pt x="922" y="7"/>
                      </a:lnTo>
                      <a:lnTo>
                        <a:pt x="923" y="11"/>
                      </a:lnTo>
                      <a:lnTo>
                        <a:pt x="964" y="114"/>
                      </a:lnTo>
                      <a:lnTo>
                        <a:pt x="997" y="221"/>
                      </a:lnTo>
                      <a:lnTo>
                        <a:pt x="1023" y="329"/>
                      </a:lnTo>
                      <a:lnTo>
                        <a:pt x="1044" y="438"/>
                      </a:lnTo>
                      <a:lnTo>
                        <a:pt x="1058" y="548"/>
                      </a:lnTo>
                      <a:lnTo>
                        <a:pt x="1068" y="658"/>
                      </a:lnTo>
                      <a:lnTo>
                        <a:pt x="1075" y="768"/>
                      </a:lnTo>
                      <a:lnTo>
                        <a:pt x="1075" y="775"/>
                      </a:lnTo>
                      <a:lnTo>
                        <a:pt x="1068" y="786"/>
                      </a:lnTo>
                      <a:lnTo>
                        <a:pt x="1063" y="789"/>
                      </a:lnTo>
                      <a:lnTo>
                        <a:pt x="1058" y="791"/>
                      </a:lnTo>
                      <a:lnTo>
                        <a:pt x="937" y="816"/>
                      </a:lnTo>
                      <a:lnTo>
                        <a:pt x="815" y="831"/>
                      </a:lnTo>
                      <a:lnTo>
                        <a:pt x="448" y="863"/>
                      </a:lnTo>
                      <a:lnTo>
                        <a:pt x="326" y="879"/>
                      </a:lnTo>
                      <a:lnTo>
                        <a:pt x="206" y="903"/>
                      </a:lnTo>
                      <a:lnTo>
                        <a:pt x="194" y="903"/>
                      </a:lnTo>
                      <a:lnTo>
                        <a:pt x="183" y="898"/>
                      </a:lnTo>
                      <a:lnTo>
                        <a:pt x="178" y="887"/>
                      </a:lnTo>
                      <a:lnTo>
                        <a:pt x="169" y="814"/>
                      </a:lnTo>
                      <a:lnTo>
                        <a:pt x="164" y="742"/>
                      </a:lnTo>
                      <a:lnTo>
                        <a:pt x="155" y="669"/>
                      </a:lnTo>
                      <a:lnTo>
                        <a:pt x="143" y="595"/>
                      </a:lnTo>
                      <a:lnTo>
                        <a:pt x="131" y="546"/>
                      </a:lnTo>
                      <a:lnTo>
                        <a:pt x="115" y="499"/>
                      </a:lnTo>
                      <a:lnTo>
                        <a:pt x="94" y="452"/>
                      </a:lnTo>
                      <a:lnTo>
                        <a:pt x="77" y="415"/>
                      </a:lnTo>
                      <a:lnTo>
                        <a:pt x="64" y="380"/>
                      </a:lnTo>
                      <a:lnTo>
                        <a:pt x="59" y="375"/>
                      </a:lnTo>
                      <a:lnTo>
                        <a:pt x="40" y="348"/>
                      </a:lnTo>
                      <a:lnTo>
                        <a:pt x="22" y="320"/>
                      </a:lnTo>
                      <a:lnTo>
                        <a:pt x="3" y="294"/>
                      </a:lnTo>
                      <a:lnTo>
                        <a:pt x="0" y="284"/>
                      </a:lnTo>
                      <a:lnTo>
                        <a:pt x="1" y="273"/>
                      </a:lnTo>
                      <a:lnTo>
                        <a:pt x="7" y="264"/>
                      </a:lnTo>
                      <a:lnTo>
                        <a:pt x="49" y="224"/>
                      </a:lnTo>
                      <a:lnTo>
                        <a:pt x="96" y="189"/>
                      </a:lnTo>
                      <a:lnTo>
                        <a:pt x="146" y="159"/>
                      </a:lnTo>
                      <a:lnTo>
                        <a:pt x="202" y="133"/>
                      </a:lnTo>
                      <a:lnTo>
                        <a:pt x="260" y="112"/>
                      </a:lnTo>
                      <a:lnTo>
                        <a:pt x="318" y="93"/>
                      </a:lnTo>
                      <a:lnTo>
                        <a:pt x="373" y="77"/>
                      </a:lnTo>
                      <a:lnTo>
                        <a:pt x="429" y="63"/>
                      </a:lnTo>
                      <a:lnTo>
                        <a:pt x="546" y="37"/>
                      </a:lnTo>
                      <a:lnTo>
                        <a:pt x="665" y="18"/>
                      </a:lnTo>
                      <a:lnTo>
                        <a:pt x="784" y="4"/>
                      </a:lnTo>
                      <a:lnTo>
                        <a:pt x="90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96" name="Freeform 106"/>
                <p:cNvSpPr>
                  <a:spLocks/>
                </p:cNvSpPr>
                <p:nvPr/>
              </p:nvSpPr>
              <p:spPr bwMode="auto">
                <a:xfrm>
                  <a:off x="3703" y="2751"/>
                  <a:ext cx="278" cy="194"/>
                </a:xfrm>
                <a:custGeom>
                  <a:avLst/>
                  <a:gdLst/>
                  <a:ahLst/>
                  <a:cxnLst>
                    <a:cxn ang="0">
                      <a:pos x="62" y="0"/>
                    </a:cxn>
                    <a:cxn ang="0">
                      <a:pos x="81" y="3"/>
                    </a:cxn>
                    <a:cxn ang="0">
                      <a:pos x="103" y="14"/>
                    </a:cxn>
                    <a:cxn ang="0">
                      <a:pos x="128" y="31"/>
                    </a:cxn>
                    <a:cxn ang="0">
                      <a:pos x="154" y="52"/>
                    </a:cxn>
                    <a:cxn ang="0">
                      <a:pos x="180" y="77"/>
                    </a:cxn>
                    <a:cxn ang="0">
                      <a:pos x="229" y="129"/>
                    </a:cxn>
                    <a:cxn ang="0">
                      <a:pos x="248" y="155"/>
                    </a:cxn>
                    <a:cxn ang="0">
                      <a:pos x="266" y="176"/>
                    </a:cxn>
                    <a:cxn ang="0">
                      <a:pos x="278" y="194"/>
                    </a:cxn>
                    <a:cxn ang="0">
                      <a:pos x="257" y="185"/>
                    </a:cxn>
                    <a:cxn ang="0">
                      <a:pos x="231" y="175"/>
                    </a:cxn>
                    <a:cxn ang="0">
                      <a:pos x="172" y="150"/>
                    </a:cxn>
                    <a:cxn ang="0">
                      <a:pos x="144" y="138"/>
                    </a:cxn>
                    <a:cxn ang="0">
                      <a:pos x="119" y="127"/>
                    </a:cxn>
                    <a:cxn ang="0">
                      <a:pos x="100" y="119"/>
                    </a:cxn>
                    <a:cxn ang="0">
                      <a:pos x="89" y="112"/>
                    </a:cxn>
                    <a:cxn ang="0">
                      <a:pos x="55" y="126"/>
                    </a:cxn>
                    <a:cxn ang="0">
                      <a:pos x="37" y="112"/>
                    </a:cxn>
                    <a:cxn ang="0">
                      <a:pos x="23" y="96"/>
                    </a:cxn>
                    <a:cxn ang="0">
                      <a:pos x="11" y="78"/>
                    </a:cxn>
                    <a:cxn ang="0">
                      <a:pos x="4" y="61"/>
                    </a:cxn>
                    <a:cxn ang="0">
                      <a:pos x="0" y="45"/>
                    </a:cxn>
                    <a:cxn ang="0">
                      <a:pos x="2" y="31"/>
                    </a:cxn>
                    <a:cxn ang="0">
                      <a:pos x="7" y="19"/>
                    </a:cxn>
                    <a:cxn ang="0">
                      <a:pos x="20" y="8"/>
                    </a:cxn>
                    <a:cxn ang="0">
                      <a:pos x="37" y="1"/>
                    </a:cxn>
                    <a:cxn ang="0">
                      <a:pos x="62" y="0"/>
                    </a:cxn>
                  </a:cxnLst>
                  <a:rect l="0" t="0" r="r" b="b"/>
                  <a:pathLst>
                    <a:path w="278" h="194">
                      <a:moveTo>
                        <a:pt x="62" y="0"/>
                      </a:moveTo>
                      <a:lnTo>
                        <a:pt x="81" y="3"/>
                      </a:lnTo>
                      <a:lnTo>
                        <a:pt x="103" y="14"/>
                      </a:lnTo>
                      <a:lnTo>
                        <a:pt x="128" y="31"/>
                      </a:lnTo>
                      <a:lnTo>
                        <a:pt x="154" y="52"/>
                      </a:lnTo>
                      <a:lnTo>
                        <a:pt x="180" y="77"/>
                      </a:lnTo>
                      <a:lnTo>
                        <a:pt x="229" y="129"/>
                      </a:lnTo>
                      <a:lnTo>
                        <a:pt x="248" y="155"/>
                      </a:lnTo>
                      <a:lnTo>
                        <a:pt x="266" y="176"/>
                      </a:lnTo>
                      <a:lnTo>
                        <a:pt x="278" y="194"/>
                      </a:lnTo>
                      <a:lnTo>
                        <a:pt x="257" y="185"/>
                      </a:lnTo>
                      <a:lnTo>
                        <a:pt x="231" y="175"/>
                      </a:lnTo>
                      <a:lnTo>
                        <a:pt x="172" y="150"/>
                      </a:lnTo>
                      <a:lnTo>
                        <a:pt x="144" y="138"/>
                      </a:lnTo>
                      <a:lnTo>
                        <a:pt x="119" y="127"/>
                      </a:lnTo>
                      <a:lnTo>
                        <a:pt x="100" y="119"/>
                      </a:lnTo>
                      <a:lnTo>
                        <a:pt x="89" y="112"/>
                      </a:lnTo>
                      <a:lnTo>
                        <a:pt x="55" y="126"/>
                      </a:lnTo>
                      <a:lnTo>
                        <a:pt x="37" y="112"/>
                      </a:lnTo>
                      <a:lnTo>
                        <a:pt x="23" y="96"/>
                      </a:lnTo>
                      <a:lnTo>
                        <a:pt x="11" y="78"/>
                      </a:lnTo>
                      <a:lnTo>
                        <a:pt x="4" y="61"/>
                      </a:lnTo>
                      <a:lnTo>
                        <a:pt x="0" y="45"/>
                      </a:lnTo>
                      <a:lnTo>
                        <a:pt x="2" y="31"/>
                      </a:lnTo>
                      <a:lnTo>
                        <a:pt x="7" y="19"/>
                      </a:lnTo>
                      <a:lnTo>
                        <a:pt x="20" y="8"/>
                      </a:lnTo>
                      <a:lnTo>
                        <a:pt x="37" y="1"/>
                      </a:lnTo>
                      <a:lnTo>
                        <a:pt x="62"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97" name="Freeform 107"/>
                <p:cNvSpPr>
                  <a:spLocks noEditPoints="1"/>
                </p:cNvSpPr>
                <p:nvPr/>
              </p:nvSpPr>
              <p:spPr bwMode="auto">
                <a:xfrm>
                  <a:off x="3681" y="2728"/>
                  <a:ext cx="324" cy="240"/>
                </a:xfrm>
                <a:custGeom>
                  <a:avLst/>
                  <a:gdLst/>
                  <a:ahLst/>
                  <a:cxnLst>
                    <a:cxn ang="0">
                      <a:pos x="80" y="45"/>
                    </a:cxn>
                    <a:cxn ang="0">
                      <a:pos x="57" y="51"/>
                    </a:cxn>
                    <a:cxn ang="0">
                      <a:pos x="49" y="58"/>
                    </a:cxn>
                    <a:cxn ang="0">
                      <a:pos x="45" y="68"/>
                    </a:cxn>
                    <a:cxn ang="0">
                      <a:pos x="49" y="80"/>
                    </a:cxn>
                    <a:cxn ang="0">
                      <a:pos x="56" y="93"/>
                    </a:cxn>
                    <a:cxn ang="0">
                      <a:pos x="77" y="117"/>
                    </a:cxn>
                    <a:cxn ang="0">
                      <a:pos x="87" y="126"/>
                    </a:cxn>
                    <a:cxn ang="0">
                      <a:pos x="90" y="129"/>
                    </a:cxn>
                    <a:cxn ang="0">
                      <a:pos x="94" y="121"/>
                    </a:cxn>
                    <a:cxn ang="0">
                      <a:pos x="101" y="112"/>
                    </a:cxn>
                    <a:cxn ang="0">
                      <a:pos x="111" y="110"/>
                    </a:cxn>
                    <a:cxn ang="0">
                      <a:pos x="124" y="114"/>
                    </a:cxn>
                    <a:cxn ang="0">
                      <a:pos x="157" y="135"/>
                    </a:cxn>
                    <a:cxn ang="0">
                      <a:pos x="194" y="152"/>
                    </a:cxn>
                    <a:cxn ang="0">
                      <a:pos x="232" y="166"/>
                    </a:cxn>
                    <a:cxn ang="0">
                      <a:pos x="194" y="122"/>
                    </a:cxn>
                    <a:cxn ang="0">
                      <a:pos x="143" y="77"/>
                    </a:cxn>
                    <a:cxn ang="0">
                      <a:pos x="124" y="63"/>
                    </a:cxn>
                    <a:cxn ang="0">
                      <a:pos x="103" y="51"/>
                    </a:cxn>
                    <a:cxn ang="0">
                      <a:pos x="80" y="45"/>
                    </a:cxn>
                    <a:cxn ang="0">
                      <a:pos x="68" y="0"/>
                    </a:cxn>
                    <a:cxn ang="0">
                      <a:pos x="89" y="0"/>
                    </a:cxn>
                    <a:cxn ang="0">
                      <a:pos x="108" y="3"/>
                    </a:cxn>
                    <a:cxn ang="0">
                      <a:pos x="150" y="23"/>
                    </a:cxn>
                    <a:cxn ang="0">
                      <a:pos x="190" y="52"/>
                    </a:cxn>
                    <a:cxn ang="0">
                      <a:pos x="228" y="87"/>
                    </a:cxn>
                    <a:cxn ang="0">
                      <a:pos x="263" y="126"/>
                    </a:cxn>
                    <a:cxn ang="0">
                      <a:pos x="293" y="166"/>
                    </a:cxn>
                    <a:cxn ang="0">
                      <a:pos x="321" y="205"/>
                    </a:cxn>
                    <a:cxn ang="0">
                      <a:pos x="324" y="215"/>
                    </a:cxn>
                    <a:cxn ang="0">
                      <a:pos x="321" y="226"/>
                    </a:cxn>
                    <a:cxn ang="0">
                      <a:pos x="314" y="234"/>
                    </a:cxn>
                    <a:cxn ang="0">
                      <a:pos x="304" y="240"/>
                    </a:cxn>
                    <a:cxn ang="0">
                      <a:pos x="293" y="240"/>
                    </a:cxn>
                    <a:cxn ang="0">
                      <a:pos x="255" y="226"/>
                    </a:cxn>
                    <a:cxn ang="0">
                      <a:pos x="214" y="210"/>
                    </a:cxn>
                    <a:cxn ang="0">
                      <a:pos x="173" y="194"/>
                    </a:cxn>
                    <a:cxn ang="0">
                      <a:pos x="134" y="177"/>
                    </a:cxn>
                    <a:cxn ang="0">
                      <a:pos x="99" y="156"/>
                    </a:cxn>
                    <a:cxn ang="0">
                      <a:pos x="94" y="164"/>
                    </a:cxn>
                    <a:cxn ang="0">
                      <a:pos x="85" y="170"/>
                    </a:cxn>
                    <a:cxn ang="0">
                      <a:pos x="73" y="171"/>
                    </a:cxn>
                    <a:cxn ang="0">
                      <a:pos x="61" y="166"/>
                    </a:cxn>
                    <a:cxn ang="0">
                      <a:pos x="40" y="147"/>
                    </a:cxn>
                    <a:cxn ang="0">
                      <a:pos x="21" y="126"/>
                    </a:cxn>
                    <a:cxn ang="0">
                      <a:pos x="7" y="101"/>
                    </a:cxn>
                    <a:cxn ang="0">
                      <a:pos x="0" y="73"/>
                    </a:cxn>
                    <a:cxn ang="0">
                      <a:pos x="1" y="45"/>
                    </a:cxn>
                    <a:cxn ang="0">
                      <a:pos x="10" y="28"/>
                    </a:cxn>
                    <a:cxn ang="0">
                      <a:pos x="26" y="14"/>
                    </a:cxn>
                    <a:cxn ang="0">
                      <a:pos x="45" y="5"/>
                    </a:cxn>
                    <a:cxn ang="0">
                      <a:pos x="68" y="0"/>
                    </a:cxn>
                  </a:cxnLst>
                  <a:rect l="0" t="0" r="r" b="b"/>
                  <a:pathLst>
                    <a:path w="324" h="240">
                      <a:moveTo>
                        <a:pt x="80" y="45"/>
                      </a:moveTo>
                      <a:lnTo>
                        <a:pt x="57" y="51"/>
                      </a:lnTo>
                      <a:lnTo>
                        <a:pt x="49" y="58"/>
                      </a:lnTo>
                      <a:lnTo>
                        <a:pt x="45" y="68"/>
                      </a:lnTo>
                      <a:lnTo>
                        <a:pt x="49" y="80"/>
                      </a:lnTo>
                      <a:lnTo>
                        <a:pt x="56" y="93"/>
                      </a:lnTo>
                      <a:lnTo>
                        <a:pt x="77" y="117"/>
                      </a:lnTo>
                      <a:lnTo>
                        <a:pt x="87" y="126"/>
                      </a:lnTo>
                      <a:lnTo>
                        <a:pt x="90" y="129"/>
                      </a:lnTo>
                      <a:lnTo>
                        <a:pt x="94" y="121"/>
                      </a:lnTo>
                      <a:lnTo>
                        <a:pt x="101" y="112"/>
                      </a:lnTo>
                      <a:lnTo>
                        <a:pt x="111" y="110"/>
                      </a:lnTo>
                      <a:lnTo>
                        <a:pt x="124" y="114"/>
                      </a:lnTo>
                      <a:lnTo>
                        <a:pt x="157" y="135"/>
                      </a:lnTo>
                      <a:lnTo>
                        <a:pt x="194" y="152"/>
                      </a:lnTo>
                      <a:lnTo>
                        <a:pt x="232" y="166"/>
                      </a:lnTo>
                      <a:lnTo>
                        <a:pt x="194" y="122"/>
                      </a:lnTo>
                      <a:lnTo>
                        <a:pt x="143" y="77"/>
                      </a:lnTo>
                      <a:lnTo>
                        <a:pt x="124" y="63"/>
                      </a:lnTo>
                      <a:lnTo>
                        <a:pt x="103" y="51"/>
                      </a:lnTo>
                      <a:lnTo>
                        <a:pt x="80" y="45"/>
                      </a:lnTo>
                      <a:close/>
                      <a:moveTo>
                        <a:pt x="68" y="0"/>
                      </a:moveTo>
                      <a:lnTo>
                        <a:pt x="89" y="0"/>
                      </a:lnTo>
                      <a:lnTo>
                        <a:pt x="108" y="3"/>
                      </a:lnTo>
                      <a:lnTo>
                        <a:pt x="150" y="23"/>
                      </a:lnTo>
                      <a:lnTo>
                        <a:pt x="190" y="52"/>
                      </a:lnTo>
                      <a:lnTo>
                        <a:pt x="228" y="87"/>
                      </a:lnTo>
                      <a:lnTo>
                        <a:pt x="263" y="126"/>
                      </a:lnTo>
                      <a:lnTo>
                        <a:pt x="293" y="166"/>
                      </a:lnTo>
                      <a:lnTo>
                        <a:pt x="321" y="205"/>
                      </a:lnTo>
                      <a:lnTo>
                        <a:pt x="324" y="215"/>
                      </a:lnTo>
                      <a:lnTo>
                        <a:pt x="321" y="226"/>
                      </a:lnTo>
                      <a:lnTo>
                        <a:pt x="314" y="234"/>
                      </a:lnTo>
                      <a:lnTo>
                        <a:pt x="304" y="240"/>
                      </a:lnTo>
                      <a:lnTo>
                        <a:pt x="293" y="240"/>
                      </a:lnTo>
                      <a:lnTo>
                        <a:pt x="255" y="226"/>
                      </a:lnTo>
                      <a:lnTo>
                        <a:pt x="214" y="210"/>
                      </a:lnTo>
                      <a:lnTo>
                        <a:pt x="173" y="194"/>
                      </a:lnTo>
                      <a:lnTo>
                        <a:pt x="134" y="177"/>
                      </a:lnTo>
                      <a:lnTo>
                        <a:pt x="99" y="156"/>
                      </a:lnTo>
                      <a:lnTo>
                        <a:pt x="94" y="164"/>
                      </a:lnTo>
                      <a:lnTo>
                        <a:pt x="85" y="170"/>
                      </a:lnTo>
                      <a:lnTo>
                        <a:pt x="73" y="171"/>
                      </a:lnTo>
                      <a:lnTo>
                        <a:pt x="61" y="166"/>
                      </a:lnTo>
                      <a:lnTo>
                        <a:pt x="40" y="147"/>
                      </a:lnTo>
                      <a:lnTo>
                        <a:pt x="21" y="126"/>
                      </a:lnTo>
                      <a:lnTo>
                        <a:pt x="7" y="101"/>
                      </a:lnTo>
                      <a:lnTo>
                        <a:pt x="0" y="73"/>
                      </a:lnTo>
                      <a:lnTo>
                        <a:pt x="1" y="45"/>
                      </a:lnTo>
                      <a:lnTo>
                        <a:pt x="10" y="28"/>
                      </a:lnTo>
                      <a:lnTo>
                        <a:pt x="26" y="14"/>
                      </a:lnTo>
                      <a:lnTo>
                        <a:pt x="45" y="5"/>
                      </a:lnTo>
                      <a:lnTo>
                        <a:pt x="6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98" name="Freeform 108"/>
                <p:cNvSpPr>
                  <a:spLocks/>
                </p:cNvSpPr>
                <p:nvPr/>
              </p:nvSpPr>
              <p:spPr bwMode="auto">
                <a:xfrm>
                  <a:off x="3333" y="2472"/>
                  <a:ext cx="482" cy="417"/>
                </a:xfrm>
                <a:custGeom>
                  <a:avLst/>
                  <a:gdLst/>
                  <a:ahLst/>
                  <a:cxnLst>
                    <a:cxn ang="0">
                      <a:pos x="194" y="0"/>
                    </a:cxn>
                    <a:cxn ang="0">
                      <a:pos x="224" y="0"/>
                    </a:cxn>
                    <a:cxn ang="0">
                      <a:pos x="252" y="6"/>
                    </a:cxn>
                    <a:cxn ang="0">
                      <a:pos x="276" y="16"/>
                    </a:cxn>
                    <a:cxn ang="0">
                      <a:pos x="297" y="32"/>
                    </a:cxn>
                    <a:cxn ang="0">
                      <a:pos x="302" y="37"/>
                    </a:cxn>
                    <a:cxn ang="0">
                      <a:pos x="316" y="48"/>
                    </a:cxn>
                    <a:cxn ang="0">
                      <a:pos x="341" y="69"/>
                    </a:cxn>
                    <a:cxn ang="0">
                      <a:pos x="369" y="93"/>
                    </a:cxn>
                    <a:cxn ang="0">
                      <a:pos x="395" y="123"/>
                    </a:cxn>
                    <a:cxn ang="0">
                      <a:pos x="419" y="154"/>
                    </a:cxn>
                    <a:cxn ang="0">
                      <a:pos x="442" y="188"/>
                    </a:cxn>
                    <a:cxn ang="0">
                      <a:pos x="461" y="221"/>
                    </a:cxn>
                    <a:cxn ang="0">
                      <a:pos x="475" y="256"/>
                    </a:cxn>
                    <a:cxn ang="0">
                      <a:pos x="482" y="289"/>
                    </a:cxn>
                    <a:cxn ang="0">
                      <a:pos x="480" y="321"/>
                    </a:cxn>
                    <a:cxn ang="0">
                      <a:pos x="468" y="354"/>
                    </a:cxn>
                    <a:cxn ang="0">
                      <a:pos x="452" y="378"/>
                    </a:cxn>
                    <a:cxn ang="0">
                      <a:pos x="435" y="398"/>
                    </a:cxn>
                    <a:cxn ang="0">
                      <a:pos x="414" y="410"/>
                    </a:cxn>
                    <a:cxn ang="0">
                      <a:pos x="391" y="417"/>
                    </a:cxn>
                    <a:cxn ang="0">
                      <a:pos x="367" y="417"/>
                    </a:cxn>
                    <a:cxn ang="0">
                      <a:pos x="341" y="415"/>
                    </a:cxn>
                    <a:cxn ang="0">
                      <a:pos x="315" y="408"/>
                    </a:cxn>
                    <a:cxn ang="0">
                      <a:pos x="290" y="399"/>
                    </a:cxn>
                    <a:cxn ang="0">
                      <a:pos x="264" y="389"/>
                    </a:cxn>
                    <a:cxn ang="0">
                      <a:pos x="239" y="377"/>
                    </a:cxn>
                    <a:cxn ang="0">
                      <a:pos x="217" y="364"/>
                    </a:cxn>
                    <a:cxn ang="0">
                      <a:pos x="196" y="350"/>
                    </a:cxn>
                    <a:cxn ang="0">
                      <a:pos x="171" y="336"/>
                    </a:cxn>
                    <a:cxn ang="0">
                      <a:pos x="147" y="321"/>
                    </a:cxn>
                    <a:cxn ang="0">
                      <a:pos x="95" y="289"/>
                    </a:cxn>
                    <a:cxn ang="0">
                      <a:pos x="70" y="272"/>
                    </a:cxn>
                    <a:cxn ang="0">
                      <a:pos x="47" y="252"/>
                    </a:cxn>
                    <a:cxn ang="0">
                      <a:pos x="30" y="233"/>
                    </a:cxn>
                    <a:cxn ang="0">
                      <a:pos x="14" y="212"/>
                    </a:cxn>
                    <a:cxn ang="0">
                      <a:pos x="4" y="189"/>
                    </a:cxn>
                    <a:cxn ang="0">
                      <a:pos x="0" y="165"/>
                    </a:cxn>
                    <a:cxn ang="0">
                      <a:pos x="2" y="139"/>
                    </a:cxn>
                    <a:cxn ang="0">
                      <a:pos x="12" y="112"/>
                    </a:cxn>
                    <a:cxn ang="0">
                      <a:pos x="30" y="83"/>
                    </a:cxn>
                    <a:cxn ang="0">
                      <a:pos x="58" y="53"/>
                    </a:cxn>
                    <a:cxn ang="0">
                      <a:pos x="81" y="35"/>
                    </a:cxn>
                    <a:cxn ang="0">
                      <a:pos x="105" y="21"/>
                    </a:cxn>
                    <a:cxn ang="0">
                      <a:pos x="133" y="11"/>
                    </a:cxn>
                    <a:cxn ang="0">
                      <a:pos x="163" y="4"/>
                    </a:cxn>
                    <a:cxn ang="0">
                      <a:pos x="194" y="0"/>
                    </a:cxn>
                  </a:cxnLst>
                  <a:rect l="0" t="0" r="r" b="b"/>
                  <a:pathLst>
                    <a:path w="482" h="417">
                      <a:moveTo>
                        <a:pt x="194" y="0"/>
                      </a:moveTo>
                      <a:lnTo>
                        <a:pt x="224" y="0"/>
                      </a:lnTo>
                      <a:lnTo>
                        <a:pt x="252" y="6"/>
                      </a:lnTo>
                      <a:lnTo>
                        <a:pt x="276" y="16"/>
                      </a:lnTo>
                      <a:lnTo>
                        <a:pt x="297" y="32"/>
                      </a:lnTo>
                      <a:lnTo>
                        <a:pt x="302" y="37"/>
                      </a:lnTo>
                      <a:lnTo>
                        <a:pt x="316" y="48"/>
                      </a:lnTo>
                      <a:lnTo>
                        <a:pt x="341" y="69"/>
                      </a:lnTo>
                      <a:lnTo>
                        <a:pt x="369" y="93"/>
                      </a:lnTo>
                      <a:lnTo>
                        <a:pt x="395" y="123"/>
                      </a:lnTo>
                      <a:lnTo>
                        <a:pt x="419" y="154"/>
                      </a:lnTo>
                      <a:lnTo>
                        <a:pt x="442" y="188"/>
                      </a:lnTo>
                      <a:lnTo>
                        <a:pt x="461" y="221"/>
                      </a:lnTo>
                      <a:lnTo>
                        <a:pt x="475" y="256"/>
                      </a:lnTo>
                      <a:lnTo>
                        <a:pt x="482" y="289"/>
                      </a:lnTo>
                      <a:lnTo>
                        <a:pt x="480" y="321"/>
                      </a:lnTo>
                      <a:lnTo>
                        <a:pt x="468" y="354"/>
                      </a:lnTo>
                      <a:lnTo>
                        <a:pt x="452" y="378"/>
                      </a:lnTo>
                      <a:lnTo>
                        <a:pt x="435" y="398"/>
                      </a:lnTo>
                      <a:lnTo>
                        <a:pt x="414" y="410"/>
                      </a:lnTo>
                      <a:lnTo>
                        <a:pt x="391" y="417"/>
                      </a:lnTo>
                      <a:lnTo>
                        <a:pt x="367" y="417"/>
                      </a:lnTo>
                      <a:lnTo>
                        <a:pt x="341" y="415"/>
                      </a:lnTo>
                      <a:lnTo>
                        <a:pt x="315" y="408"/>
                      </a:lnTo>
                      <a:lnTo>
                        <a:pt x="290" y="399"/>
                      </a:lnTo>
                      <a:lnTo>
                        <a:pt x="264" y="389"/>
                      </a:lnTo>
                      <a:lnTo>
                        <a:pt x="239" y="377"/>
                      </a:lnTo>
                      <a:lnTo>
                        <a:pt x="217" y="364"/>
                      </a:lnTo>
                      <a:lnTo>
                        <a:pt x="196" y="350"/>
                      </a:lnTo>
                      <a:lnTo>
                        <a:pt x="171" y="336"/>
                      </a:lnTo>
                      <a:lnTo>
                        <a:pt x="147" y="321"/>
                      </a:lnTo>
                      <a:lnTo>
                        <a:pt x="95" y="289"/>
                      </a:lnTo>
                      <a:lnTo>
                        <a:pt x="70" y="272"/>
                      </a:lnTo>
                      <a:lnTo>
                        <a:pt x="47" y="252"/>
                      </a:lnTo>
                      <a:lnTo>
                        <a:pt x="30" y="233"/>
                      </a:lnTo>
                      <a:lnTo>
                        <a:pt x="14" y="212"/>
                      </a:lnTo>
                      <a:lnTo>
                        <a:pt x="4" y="189"/>
                      </a:lnTo>
                      <a:lnTo>
                        <a:pt x="0" y="165"/>
                      </a:lnTo>
                      <a:lnTo>
                        <a:pt x="2" y="139"/>
                      </a:lnTo>
                      <a:lnTo>
                        <a:pt x="12" y="112"/>
                      </a:lnTo>
                      <a:lnTo>
                        <a:pt x="30" y="83"/>
                      </a:lnTo>
                      <a:lnTo>
                        <a:pt x="58" y="53"/>
                      </a:lnTo>
                      <a:lnTo>
                        <a:pt x="81" y="35"/>
                      </a:lnTo>
                      <a:lnTo>
                        <a:pt x="105" y="21"/>
                      </a:lnTo>
                      <a:lnTo>
                        <a:pt x="133" y="11"/>
                      </a:lnTo>
                      <a:lnTo>
                        <a:pt x="163" y="4"/>
                      </a:lnTo>
                      <a:lnTo>
                        <a:pt x="194"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599" name="Freeform 109"/>
                <p:cNvSpPr>
                  <a:spLocks noEditPoints="1"/>
                </p:cNvSpPr>
                <p:nvPr/>
              </p:nvSpPr>
              <p:spPr bwMode="auto">
                <a:xfrm>
                  <a:off x="3309" y="2446"/>
                  <a:ext cx="529" cy="464"/>
                </a:xfrm>
                <a:custGeom>
                  <a:avLst/>
                  <a:gdLst/>
                  <a:ahLst/>
                  <a:cxnLst>
                    <a:cxn ang="0">
                      <a:pos x="190" y="51"/>
                    </a:cxn>
                    <a:cxn ang="0">
                      <a:pos x="131" y="72"/>
                    </a:cxn>
                    <a:cxn ang="0">
                      <a:pos x="80" y="109"/>
                    </a:cxn>
                    <a:cxn ang="0">
                      <a:pos x="50" y="156"/>
                    </a:cxn>
                    <a:cxn ang="0">
                      <a:pos x="52" y="212"/>
                    </a:cxn>
                    <a:cxn ang="0">
                      <a:pos x="87" y="263"/>
                    </a:cxn>
                    <a:cxn ang="0">
                      <a:pos x="141" y="306"/>
                    </a:cxn>
                    <a:cxn ang="0">
                      <a:pos x="202" y="341"/>
                    </a:cxn>
                    <a:cxn ang="0">
                      <a:pos x="255" y="371"/>
                    </a:cxn>
                    <a:cxn ang="0">
                      <a:pos x="319" y="404"/>
                    </a:cxn>
                    <a:cxn ang="0">
                      <a:pos x="387" y="420"/>
                    </a:cxn>
                    <a:cxn ang="0">
                      <a:pos x="435" y="408"/>
                    </a:cxn>
                    <a:cxn ang="0">
                      <a:pos x="469" y="376"/>
                    </a:cxn>
                    <a:cxn ang="0">
                      <a:pos x="482" y="327"/>
                    </a:cxn>
                    <a:cxn ang="0">
                      <a:pos x="459" y="243"/>
                    </a:cxn>
                    <a:cxn ang="0">
                      <a:pos x="407" y="166"/>
                    </a:cxn>
                    <a:cxn ang="0">
                      <a:pos x="340" y="102"/>
                    </a:cxn>
                    <a:cxn ang="0">
                      <a:pos x="328" y="100"/>
                    </a:cxn>
                    <a:cxn ang="0">
                      <a:pos x="300" y="70"/>
                    </a:cxn>
                    <a:cxn ang="0">
                      <a:pos x="249" y="49"/>
                    </a:cxn>
                    <a:cxn ang="0">
                      <a:pos x="220" y="0"/>
                    </a:cxn>
                    <a:cxn ang="0">
                      <a:pos x="283" y="9"/>
                    </a:cxn>
                    <a:cxn ang="0">
                      <a:pos x="337" y="40"/>
                    </a:cxn>
                    <a:cxn ang="0">
                      <a:pos x="361" y="58"/>
                    </a:cxn>
                    <a:cxn ang="0">
                      <a:pos x="424" y="116"/>
                    </a:cxn>
                    <a:cxn ang="0">
                      <a:pos x="482" y="186"/>
                    </a:cxn>
                    <a:cxn ang="0">
                      <a:pos x="520" y="264"/>
                    </a:cxn>
                    <a:cxn ang="0">
                      <a:pos x="527" y="345"/>
                    </a:cxn>
                    <a:cxn ang="0">
                      <a:pos x="499" y="413"/>
                    </a:cxn>
                    <a:cxn ang="0">
                      <a:pos x="456" y="452"/>
                    </a:cxn>
                    <a:cxn ang="0">
                      <a:pos x="403" y="464"/>
                    </a:cxn>
                    <a:cxn ang="0">
                      <a:pos x="347" y="459"/>
                    </a:cxn>
                    <a:cxn ang="0">
                      <a:pos x="262" y="425"/>
                    </a:cxn>
                    <a:cxn ang="0">
                      <a:pos x="185" y="383"/>
                    </a:cxn>
                    <a:cxn ang="0">
                      <a:pos x="127" y="348"/>
                    </a:cxn>
                    <a:cxn ang="0">
                      <a:pos x="47" y="284"/>
                    </a:cxn>
                    <a:cxn ang="0">
                      <a:pos x="10" y="233"/>
                    </a:cxn>
                    <a:cxn ang="0">
                      <a:pos x="0" y="175"/>
                    </a:cxn>
                    <a:cxn ang="0">
                      <a:pos x="24" y="110"/>
                    </a:cxn>
                    <a:cxn ang="0">
                      <a:pos x="68" y="65"/>
                    </a:cxn>
                    <a:cxn ang="0">
                      <a:pos x="124" y="28"/>
                    </a:cxn>
                    <a:cxn ang="0">
                      <a:pos x="187" y="5"/>
                    </a:cxn>
                  </a:cxnLst>
                  <a:rect l="0" t="0" r="r" b="b"/>
                  <a:pathLst>
                    <a:path w="529" h="464">
                      <a:moveTo>
                        <a:pt x="220" y="47"/>
                      </a:moveTo>
                      <a:lnTo>
                        <a:pt x="190" y="51"/>
                      </a:lnTo>
                      <a:lnTo>
                        <a:pt x="159" y="60"/>
                      </a:lnTo>
                      <a:lnTo>
                        <a:pt x="131" y="72"/>
                      </a:lnTo>
                      <a:lnTo>
                        <a:pt x="103" y="88"/>
                      </a:lnTo>
                      <a:lnTo>
                        <a:pt x="80" y="109"/>
                      </a:lnTo>
                      <a:lnTo>
                        <a:pt x="63" y="130"/>
                      </a:lnTo>
                      <a:lnTo>
                        <a:pt x="50" y="156"/>
                      </a:lnTo>
                      <a:lnTo>
                        <a:pt x="47" y="182"/>
                      </a:lnTo>
                      <a:lnTo>
                        <a:pt x="52" y="212"/>
                      </a:lnTo>
                      <a:lnTo>
                        <a:pt x="66" y="238"/>
                      </a:lnTo>
                      <a:lnTo>
                        <a:pt x="87" y="263"/>
                      </a:lnTo>
                      <a:lnTo>
                        <a:pt x="113" y="285"/>
                      </a:lnTo>
                      <a:lnTo>
                        <a:pt x="141" y="306"/>
                      </a:lnTo>
                      <a:lnTo>
                        <a:pt x="171" y="326"/>
                      </a:lnTo>
                      <a:lnTo>
                        <a:pt x="202" y="341"/>
                      </a:lnTo>
                      <a:lnTo>
                        <a:pt x="230" y="357"/>
                      </a:lnTo>
                      <a:lnTo>
                        <a:pt x="255" y="371"/>
                      </a:lnTo>
                      <a:lnTo>
                        <a:pt x="286" y="389"/>
                      </a:lnTo>
                      <a:lnTo>
                        <a:pt x="319" y="404"/>
                      </a:lnTo>
                      <a:lnTo>
                        <a:pt x="352" y="415"/>
                      </a:lnTo>
                      <a:lnTo>
                        <a:pt x="387" y="420"/>
                      </a:lnTo>
                      <a:lnTo>
                        <a:pt x="412" y="417"/>
                      </a:lnTo>
                      <a:lnTo>
                        <a:pt x="435" y="408"/>
                      </a:lnTo>
                      <a:lnTo>
                        <a:pt x="456" y="394"/>
                      </a:lnTo>
                      <a:lnTo>
                        <a:pt x="469" y="376"/>
                      </a:lnTo>
                      <a:lnTo>
                        <a:pt x="480" y="354"/>
                      </a:lnTo>
                      <a:lnTo>
                        <a:pt x="482" y="327"/>
                      </a:lnTo>
                      <a:lnTo>
                        <a:pt x="475" y="285"/>
                      </a:lnTo>
                      <a:lnTo>
                        <a:pt x="459" y="243"/>
                      </a:lnTo>
                      <a:lnTo>
                        <a:pt x="436" y="203"/>
                      </a:lnTo>
                      <a:lnTo>
                        <a:pt x="407" y="166"/>
                      </a:lnTo>
                      <a:lnTo>
                        <a:pt x="375" y="131"/>
                      </a:lnTo>
                      <a:lnTo>
                        <a:pt x="340" y="102"/>
                      </a:lnTo>
                      <a:lnTo>
                        <a:pt x="339" y="102"/>
                      </a:lnTo>
                      <a:lnTo>
                        <a:pt x="328" y="100"/>
                      </a:lnTo>
                      <a:lnTo>
                        <a:pt x="318" y="91"/>
                      </a:lnTo>
                      <a:lnTo>
                        <a:pt x="300" y="70"/>
                      </a:lnTo>
                      <a:lnTo>
                        <a:pt x="276" y="56"/>
                      </a:lnTo>
                      <a:lnTo>
                        <a:pt x="249" y="49"/>
                      </a:lnTo>
                      <a:lnTo>
                        <a:pt x="220" y="47"/>
                      </a:lnTo>
                      <a:close/>
                      <a:moveTo>
                        <a:pt x="220" y="0"/>
                      </a:moveTo>
                      <a:lnTo>
                        <a:pt x="251" y="2"/>
                      </a:lnTo>
                      <a:lnTo>
                        <a:pt x="283" y="9"/>
                      </a:lnTo>
                      <a:lnTo>
                        <a:pt x="311" y="21"/>
                      </a:lnTo>
                      <a:lnTo>
                        <a:pt x="337" y="40"/>
                      </a:lnTo>
                      <a:lnTo>
                        <a:pt x="339" y="42"/>
                      </a:lnTo>
                      <a:lnTo>
                        <a:pt x="361" y="58"/>
                      </a:lnTo>
                      <a:lnTo>
                        <a:pt x="393" y="84"/>
                      </a:lnTo>
                      <a:lnTo>
                        <a:pt x="424" y="116"/>
                      </a:lnTo>
                      <a:lnTo>
                        <a:pt x="456" y="149"/>
                      </a:lnTo>
                      <a:lnTo>
                        <a:pt x="482" y="186"/>
                      </a:lnTo>
                      <a:lnTo>
                        <a:pt x="504" y="224"/>
                      </a:lnTo>
                      <a:lnTo>
                        <a:pt x="520" y="264"/>
                      </a:lnTo>
                      <a:lnTo>
                        <a:pt x="529" y="305"/>
                      </a:lnTo>
                      <a:lnTo>
                        <a:pt x="527" y="345"/>
                      </a:lnTo>
                      <a:lnTo>
                        <a:pt x="517" y="383"/>
                      </a:lnTo>
                      <a:lnTo>
                        <a:pt x="499" y="413"/>
                      </a:lnTo>
                      <a:lnTo>
                        <a:pt x="478" y="436"/>
                      </a:lnTo>
                      <a:lnTo>
                        <a:pt x="456" y="452"/>
                      </a:lnTo>
                      <a:lnTo>
                        <a:pt x="431" y="460"/>
                      </a:lnTo>
                      <a:lnTo>
                        <a:pt x="403" y="464"/>
                      </a:lnTo>
                      <a:lnTo>
                        <a:pt x="375" y="464"/>
                      </a:lnTo>
                      <a:lnTo>
                        <a:pt x="347" y="459"/>
                      </a:lnTo>
                      <a:lnTo>
                        <a:pt x="318" y="450"/>
                      </a:lnTo>
                      <a:lnTo>
                        <a:pt x="262" y="425"/>
                      </a:lnTo>
                      <a:lnTo>
                        <a:pt x="234" y="411"/>
                      </a:lnTo>
                      <a:lnTo>
                        <a:pt x="185" y="383"/>
                      </a:lnTo>
                      <a:lnTo>
                        <a:pt x="157" y="366"/>
                      </a:lnTo>
                      <a:lnTo>
                        <a:pt x="127" y="348"/>
                      </a:lnTo>
                      <a:lnTo>
                        <a:pt x="71" y="306"/>
                      </a:lnTo>
                      <a:lnTo>
                        <a:pt x="47" y="284"/>
                      </a:lnTo>
                      <a:lnTo>
                        <a:pt x="26" y="259"/>
                      </a:lnTo>
                      <a:lnTo>
                        <a:pt x="10" y="233"/>
                      </a:lnTo>
                      <a:lnTo>
                        <a:pt x="2" y="205"/>
                      </a:lnTo>
                      <a:lnTo>
                        <a:pt x="0" y="175"/>
                      </a:lnTo>
                      <a:lnTo>
                        <a:pt x="7" y="144"/>
                      </a:lnTo>
                      <a:lnTo>
                        <a:pt x="24" y="110"/>
                      </a:lnTo>
                      <a:lnTo>
                        <a:pt x="43" y="86"/>
                      </a:lnTo>
                      <a:lnTo>
                        <a:pt x="68" y="65"/>
                      </a:lnTo>
                      <a:lnTo>
                        <a:pt x="94" y="46"/>
                      </a:lnTo>
                      <a:lnTo>
                        <a:pt x="124" y="28"/>
                      </a:lnTo>
                      <a:lnTo>
                        <a:pt x="155" y="14"/>
                      </a:lnTo>
                      <a:lnTo>
                        <a:pt x="187" y="5"/>
                      </a:lnTo>
                      <a:lnTo>
                        <a:pt x="2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00" name="Freeform 110"/>
                <p:cNvSpPr>
                  <a:spLocks/>
                </p:cNvSpPr>
                <p:nvPr/>
              </p:nvSpPr>
              <p:spPr bwMode="auto">
                <a:xfrm>
                  <a:off x="3361" y="2500"/>
                  <a:ext cx="285" cy="280"/>
                </a:xfrm>
                <a:custGeom>
                  <a:avLst/>
                  <a:gdLst/>
                  <a:ahLst/>
                  <a:cxnLst>
                    <a:cxn ang="0">
                      <a:pos x="245" y="0"/>
                    </a:cxn>
                    <a:cxn ang="0">
                      <a:pos x="255" y="2"/>
                    </a:cxn>
                    <a:cxn ang="0">
                      <a:pos x="264" y="11"/>
                    </a:cxn>
                    <a:cxn ang="0">
                      <a:pos x="281" y="55"/>
                    </a:cxn>
                    <a:cxn ang="0">
                      <a:pos x="285" y="97"/>
                    </a:cxn>
                    <a:cxn ang="0">
                      <a:pos x="280" y="137"/>
                    </a:cxn>
                    <a:cxn ang="0">
                      <a:pos x="266" y="174"/>
                    </a:cxn>
                    <a:cxn ang="0">
                      <a:pos x="245" y="207"/>
                    </a:cxn>
                    <a:cxn ang="0">
                      <a:pos x="215" y="237"/>
                    </a:cxn>
                    <a:cxn ang="0">
                      <a:pos x="182" y="258"/>
                    </a:cxn>
                    <a:cxn ang="0">
                      <a:pos x="143" y="273"/>
                    </a:cxn>
                    <a:cxn ang="0">
                      <a:pos x="101" y="280"/>
                    </a:cxn>
                    <a:cxn ang="0">
                      <a:pos x="60" y="277"/>
                    </a:cxn>
                    <a:cxn ang="0">
                      <a:pos x="16" y="265"/>
                    </a:cxn>
                    <a:cxn ang="0">
                      <a:pos x="5" y="258"/>
                    </a:cxn>
                    <a:cxn ang="0">
                      <a:pos x="0" y="245"/>
                    </a:cxn>
                    <a:cxn ang="0">
                      <a:pos x="2" y="235"/>
                    </a:cxn>
                    <a:cxn ang="0">
                      <a:pos x="7" y="224"/>
                    </a:cxn>
                    <a:cxn ang="0">
                      <a:pos x="16" y="219"/>
                    </a:cxn>
                    <a:cxn ang="0">
                      <a:pos x="28" y="221"/>
                    </a:cxn>
                    <a:cxn ang="0">
                      <a:pos x="63" y="231"/>
                    </a:cxn>
                    <a:cxn ang="0">
                      <a:pos x="100" y="231"/>
                    </a:cxn>
                    <a:cxn ang="0">
                      <a:pos x="133" y="226"/>
                    </a:cxn>
                    <a:cxn ang="0">
                      <a:pos x="166" y="212"/>
                    </a:cxn>
                    <a:cxn ang="0">
                      <a:pos x="194" y="193"/>
                    </a:cxn>
                    <a:cxn ang="0">
                      <a:pos x="217" y="168"/>
                    </a:cxn>
                    <a:cxn ang="0">
                      <a:pos x="232" y="140"/>
                    </a:cxn>
                    <a:cxn ang="0">
                      <a:pos x="239" y="107"/>
                    </a:cxn>
                    <a:cxn ang="0">
                      <a:pos x="238" y="72"/>
                    </a:cxn>
                    <a:cxn ang="0">
                      <a:pos x="224" y="35"/>
                    </a:cxn>
                    <a:cxn ang="0">
                      <a:pos x="220" y="23"/>
                    </a:cxn>
                    <a:cxn ang="0">
                      <a:pos x="225" y="11"/>
                    </a:cxn>
                    <a:cxn ang="0">
                      <a:pos x="234" y="4"/>
                    </a:cxn>
                    <a:cxn ang="0">
                      <a:pos x="245" y="0"/>
                    </a:cxn>
                  </a:cxnLst>
                  <a:rect l="0" t="0" r="r" b="b"/>
                  <a:pathLst>
                    <a:path w="285" h="280">
                      <a:moveTo>
                        <a:pt x="245" y="0"/>
                      </a:moveTo>
                      <a:lnTo>
                        <a:pt x="255" y="2"/>
                      </a:lnTo>
                      <a:lnTo>
                        <a:pt x="264" y="11"/>
                      </a:lnTo>
                      <a:lnTo>
                        <a:pt x="281" y="55"/>
                      </a:lnTo>
                      <a:lnTo>
                        <a:pt x="285" y="97"/>
                      </a:lnTo>
                      <a:lnTo>
                        <a:pt x="280" y="137"/>
                      </a:lnTo>
                      <a:lnTo>
                        <a:pt x="266" y="174"/>
                      </a:lnTo>
                      <a:lnTo>
                        <a:pt x="245" y="207"/>
                      </a:lnTo>
                      <a:lnTo>
                        <a:pt x="215" y="237"/>
                      </a:lnTo>
                      <a:lnTo>
                        <a:pt x="182" y="258"/>
                      </a:lnTo>
                      <a:lnTo>
                        <a:pt x="143" y="273"/>
                      </a:lnTo>
                      <a:lnTo>
                        <a:pt x="101" y="280"/>
                      </a:lnTo>
                      <a:lnTo>
                        <a:pt x="60" y="277"/>
                      </a:lnTo>
                      <a:lnTo>
                        <a:pt x="16" y="265"/>
                      </a:lnTo>
                      <a:lnTo>
                        <a:pt x="5" y="258"/>
                      </a:lnTo>
                      <a:lnTo>
                        <a:pt x="0" y="245"/>
                      </a:lnTo>
                      <a:lnTo>
                        <a:pt x="2" y="235"/>
                      </a:lnTo>
                      <a:lnTo>
                        <a:pt x="7" y="224"/>
                      </a:lnTo>
                      <a:lnTo>
                        <a:pt x="16" y="219"/>
                      </a:lnTo>
                      <a:lnTo>
                        <a:pt x="28" y="221"/>
                      </a:lnTo>
                      <a:lnTo>
                        <a:pt x="63" y="231"/>
                      </a:lnTo>
                      <a:lnTo>
                        <a:pt x="100" y="231"/>
                      </a:lnTo>
                      <a:lnTo>
                        <a:pt x="133" y="226"/>
                      </a:lnTo>
                      <a:lnTo>
                        <a:pt x="166" y="212"/>
                      </a:lnTo>
                      <a:lnTo>
                        <a:pt x="194" y="193"/>
                      </a:lnTo>
                      <a:lnTo>
                        <a:pt x="217" y="168"/>
                      </a:lnTo>
                      <a:lnTo>
                        <a:pt x="232" y="140"/>
                      </a:lnTo>
                      <a:lnTo>
                        <a:pt x="239" y="107"/>
                      </a:lnTo>
                      <a:lnTo>
                        <a:pt x="238" y="72"/>
                      </a:lnTo>
                      <a:lnTo>
                        <a:pt x="224" y="35"/>
                      </a:lnTo>
                      <a:lnTo>
                        <a:pt x="220" y="23"/>
                      </a:lnTo>
                      <a:lnTo>
                        <a:pt x="225" y="11"/>
                      </a:lnTo>
                      <a:lnTo>
                        <a:pt x="234" y="4"/>
                      </a:lnTo>
                      <a:lnTo>
                        <a:pt x="24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01" name="Freeform 111"/>
                <p:cNvSpPr>
                  <a:spLocks/>
                </p:cNvSpPr>
                <p:nvPr/>
              </p:nvSpPr>
              <p:spPr bwMode="auto">
                <a:xfrm>
                  <a:off x="3728" y="3088"/>
                  <a:ext cx="145" cy="189"/>
                </a:xfrm>
                <a:custGeom>
                  <a:avLst/>
                  <a:gdLst/>
                  <a:ahLst/>
                  <a:cxnLst>
                    <a:cxn ang="0">
                      <a:pos x="126" y="0"/>
                    </a:cxn>
                    <a:cxn ang="0">
                      <a:pos x="141" y="102"/>
                    </a:cxn>
                    <a:cxn ang="0">
                      <a:pos x="145" y="121"/>
                    </a:cxn>
                    <a:cxn ang="0">
                      <a:pos x="145" y="137"/>
                    </a:cxn>
                    <a:cxn ang="0">
                      <a:pos x="141" y="149"/>
                    </a:cxn>
                    <a:cxn ang="0">
                      <a:pos x="131" y="168"/>
                    </a:cxn>
                    <a:cxn ang="0">
                      <a:pos x="115" y="182"/>
                    </a:cxn>
                    <a:cxn ang="0">
                      <a:pos x="92" y="189"/>
                    </a:cxn>
                    <a:cxn ang="0">
                      <a:pos x="71" y="189"/>
                    </a:cxn>
                    <a:cxn ang="0">
                      <a:pos x="56" y="186"/>
                    </a:cxn>
                    <a:cxn ang="0">
                      <a:pos x="42" y="179"/>
                    </a:cxn>
                    <a:cxn ang="0">
                      <a:pos x="30" y="167"/>
                    </a:cxn>
                    <a:cxn ang="0">
                      <a:pos x="23" y="149"/>
                    </a:cxn>
                    <a:cxn ang="0">
                      <a:pos x="17" y="126"/>
                    </a:cxn>
                    <a:cxn ang="0">
                      <a:pos x="0" y="20"/>
                    </a:cxn>
                    <a:cxn ang="0">
                      <a:pos x="26" y="16"/>
                    </a:cxn>
                    <a:cxn ang="0">
                      <a:pos x="43" y="121"/>
                    </a:cxn>
                    <a:cxn ang="0">
                      <a:pos x="49" y="146"/>
                    </a:cxn>
                    <a:cxn ang="0">
                      <a:pos x="59" y="161"/>
                    </a:cxn>
                    <a:cxn ang="0">
                      <a:pos x="71" y="168"/>
                    </a:cxn>
                    <a:cxn ang="0">
                      <a:pos x="89" y="168"/>
                    </a:cxn>
                    <a:cxn ang="0">
                      <a:pos x="106" y="163"/>
                    </a:cxn>
                    <a:cxn ang="0">
                      <a:pos x="117" y="151"/>
                    </a:cxn>
                    <a:cxn ang="0">
                      <a:pos x="120" y="140"/>
                    </a:cxn>
                    <a:cxn ang="0">
                      <a:pos x="120" y="126"/>
                    </a:cxn>
                    <a:cxn ang="0">
                      <a:pos x="119" y="109"/>
                    </a:cxn>
                    <a:cxn ang="0">
                      <a:pos x="103" y="4"/>
                    </a:cxn>
                    <a:cxn ang="0">
                      <a:pos x="126" y="0"/>
                    </a:cxn>
                  </a:cxnLst>
                  <a:rect l="0" t="0" r="r" b="b"/>
                  <a:pathLst>
                    <a:path w="145" h="189">
                      <a:moveTo>
                        <a:pt x="126" y="0"/>
                      </a:moveTo>
                      <a:lnTo>
                        <a:pt x="141" y="102"/>
                      </a:lnTo>
                      <a:lnTo>
                        <a:pt x="145" y="121"/>
                      </a:lnTo>
                      <a:lnTo>
                        <a:pt x="145" y="137"/>
                      </a:lnTo>
                      <a:lnTo>
                        <a:pt x="141" y="149"/>
                      </a:lnTo>
                      <a:lnTo>
                        <a:pt x="131" y="168"/>
                      </a:lnTo>
                      <a:lnTo>
                        <a:pt x="115" y="182"/>
                      </a:lnTo>
                      <a:lnTo>
                        <a:pt x="92" y="189"/>
                      </a:lnTo>
                      <a:lnTo>
                        <a:pt x="71" y="189"/>
                      </a:lnTo>
                      <a:lnTo>
                        <a:pt x="56" y="186"/>
                      </a:lnTo>
                      <a:lnTo>
                        <a:pt x="42" y="179"/>
                      </a:lnTo>
                      <a:lnTo>
                        <a:pt x="30" y="167"/>
                      </a:lnTo>
                      <a:lnTo>
                        <a:pt x="23" y="149"/>
                      </a:lnTo>
                      <a:lnTo>
                        <a:pt x="17" y="126"/>
                      </a:lnTo>
                      <a:lnTo>
                        <a:pt x="0" y="20"/>
                      </a:lnTo>
                      <a:lnTo>
                        <a:pt x="26" y="16"/>
                      </a:lnTo>
                      <a:lnTo>
                        <a:pt x="43" y="121"/>
                      </a:lnTo>
                      <a:lnTo>
                        <a:pt x="49" y="146"/>
                      </a:lnTo>
                      <a:lnTo>
                        <a:pt x="59" y="161"/>
                      </a:lnTo>
                      <a:lnTo>
                        <a:pt x="71" y="168"/>
                      </a:lnTo>
                      <a:lnTo>
                        <a:pt x="89" y="168"/>
                      </a:lnTo>
                      <a:lnTo>
                        <a:pt x="106" y="163"/>
                      </a:lnTo>
                      <a:lnTo>
                        <a:pt x="117" y="151"/>
                      </a:lnTo>
                      <a:lnTo>
                        <a:pt x="120" y="140"/>
                      </a:lnTo>
                      <a:lnTo>
                        <a:pt x="120" y="126"/>
                      </a:lnTo>
                      <a:lnTo>
                        <a:pt x="119" y="109"/>
                      </a:lnTo>
                      <a:lnTo>
                        <a:pt x="103" y="4"/>
                      </a:lnTo>
                      <a:lnTo>
                        <a:pt x="12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02" name="Freeform 112"/>
                <p:cNvSpPr>
                  <a:spLocks noEditPoints="1"/>
                </p:cNvSpPr>
                <p:nvPr/>
              </p:nvSpPr>
              <p:spPr bwMode="auto">
                <a:xfrm>
                  <a:off x="3902" y="3092"/>
                  <a:ext cx="142" cy="217"/>
                </a:xfrm>
                <a:custGeom>
                  <a:avLst/>
                  <a:gdLst/>
                  <a:ahLst/>
                  <a:cxnLst>
                    <a:cxn ang="0">
                      <a:pos x="74" y="24"/>
                    </a:cxn>
                    <a:cxn ang="0">
                      <a:pos x="60" y="30"/>
                    </a:cxn>
                    <a:cxn ang="0">
                      <a:pos x="46" y="42"/>
                    </a:cxn>
                    <a:cxn ang="0">
                      <a:pos x="35" y="59"/>
                    </a:cxn>
                    <a:cxn ang="0">
                      <a:pos x="46" y="122"/>
                    </a:cxn>
                    <a:cxn ang="0">
                      <a:pos x="67" y="135"/>
                    </a:cxn>
                    <a:cxn ang="0">
                      <a:pos x="86" y="136"/>
                    </a:cxn>
                    <a:cxn ang="0">
                      <a:pos x="93" y="135"/>
                    </a:cxn>
                    <a:cxn ang="0">
                      <a:pos x="100" y="129"/>
                    </a:cxn>
                    <a:cxn ang="0">
                      <a:pos x="105" y="124"/>
                    </a:cxn>
                    <a:cxn ang="0">
                      <a:pos x="110" y="117"/>
                    </a:cxn>
                    <a:cxn ang="0">
                      <a:pos x="114" y="96"/>
                    </a:cxn>
                    <a:cxn ang="0">
                      <a:pos x="112" y="72"/>
                    </a:cxn>
                    <a:cxn ang="0">
                      <a:pos x="107" y="49"/>
                    </a:cxn>
                    <a:cxn ang="0">
                      <a:pos x="98" y="33"/>
                    </a:cxn>
                    <a:cxn ang="0">
                      <a:pos x="88" y="26"/>
                    </a:cxn>
                    <a:cxn ang="0">
                      <a:pos x="74" y="24"/>
                    </a:cxn>
                    <a:cxn ang="0">
                      <a:pos x="76" y="0"/>
                    </a:cxn>
                    <a:cxn ang="0">
                      <a:pos x="91" y="0"/>
                    </a:cxn>
                    <a:cxn ang="0">
                      <a:pos x="105" y="5"/>
                    </a:cxn>
                    <a:cxn ang="0">
                      <a:pos x="117" y="14"/>
                    </a:cxn>
                    <a:cxn ang="0">
                      <a:pos x="128" y="26"/>
                    </a:cxn>
                    <a:cxn ang="0">
                      <a:pos x="137" y="44"/>
                    </a:cxn>
                    <a:cxn ang="0">
                      <a:pos x="140" y="65"/>
                    </a:cxn>
                    <a:cxn ang="0">
                      <a:pos x="142" y="87"/>
                    </a:cxn>
                    <a:cxn ang="0">
                      <a:pos x="140" y="108"/>
                    </a:cxn>
                    <a:cxn ang="0">
                      <a:pos x="133" y="126"/>
                    </a:cxn>
                    <a:cxn ang="0">
                      <a:pos x="123" y="140"/>
                    </a:cxn>
                    <a:cxn ang="0">
                      <a:pos x="109" y="150"/>
                    </a:cxn>
                    <a:cxn ang="0">
                      <a:pos x="91" y="156"/>
                    </a:cxn>
                    <a:cxn ang="0">
                      <a:pos x="77" y="156"/>
                    </a:cxn>
                    <a:cxn ang="0">
                      <a:pos x="62" y="152"/>
                    </a:cxn>
                    <a:cxn ang="0">
                      <a:pos x="49" y="142"/>
                    </a:cxn>
                    <a:cxn ang="0">
                      <a:pos x="60" y="213"/>
                    </a:cxn>
                    <a:cxn ang="0">
                      <a:pos x="34" y="217"/>
                    </a:cxn>
                    <a:cxn ang="0">
                      <a:pos x="0" y="16"/>
                    </a:cxn>
                    <a:cxn ang="0">
                      <a:pos x="28" y="12"/>
                    </a:cxn>
                    <a:cxn ang="0">
                      <a:pos x="32" y="40"/>
                    </a:cxn>
                    <a:cxn ang="0">
                      <a:pos x="44" y="19"/>
                    </a:cxn>
                    <a:cxn ang="0">
                      <a:pos x="58" y="7"/>
                    </a:cxn>
                    <a:cxn ang="0">
                      <a:pos x="76" y="0"/>
                    </a:cxn>
                  </a:cxnLst>
                  <a:rect l="0" t="0" r="r" b="b"/>
                  <a:pathLst>
                    <a:path w="142" h="217">
                      <a:moveTo>
                        <a:pt x="74" y="24"/>
                      </a:moveTo>
                      <a:lnTo>
                        <a:pt x="60" y="30"/>
                      </a:lnTo>
                      <a:lnTo>
                        <a:pt x="46" y="42"/>
                      </a:lnTo>
                      <a:lnTo>
                        <a:pt x="35" y="59"/>
                      </a:lnTo>
                      <a:lnTo>
                        <a:pt x="46" y="122"/>
                      </a:lnTo>
                      <a:lnTo>
                        <a:pt x="67" y="135"/>
                      </a:lnTo>
                      <a:lnTo>
                        <a:pt x="86" y="136"/>
                      </a:lnTo>
                      <a:lnTo>
                        <a:pt x="93" y="135"/>
                      </a:lnTo>
                      <a:lnTo>
                        <a:pt x="100" y="129"/>
                      </a:lnTo>
                      <a:lnTo>
                        <a:pt x="105" y="124"/>
                      </a:lnTo>
                      <a:lnTo>
                        <a:pt x="110" y="117"/>
                      </a:lnTo>
                      <a:lnTo>
                        <a:pt x="114" y="96"/>
                      </a:lnTo>
                      <a:lnTo>
                        <a:pt x="112" y="72"/>
                      </a:lnTo>
                      <a:lnTo>
                        <a:pt x="107" y="49"/>
                      </a:lnTo>
                      <a:lnTo>
                        <a:pt x="98" y="33"/>
                      </a:lnTo>
                      <a:lnTo>
                        <a:pt x="88" y="26"/>
                      </a:lnTo>
                      <a:lnTo>
                        <a:pt x="74" y="24"/>
                      </a:lnTo>
                      <a:close/>
                      <a:moveTo>
                        <a:pt x="76" y="0"/>
                      </a:moveTo>
                      <a:lnTo>
                        <a:pt x="91" y="0"/>
                      </a:lnTo>
                      <a:lnTo>
                        <a:pt x="105" y="5"/>
                      </a:lnTo>
                      <a:lnTo>
                        <a:pt x="117" y="14"/>
                      </a:lnTo>
                      <a:lnTo>
                        <a:pt x="128" y="26"/>
                      </a:lnTo>
                      <a:lnTo>
                        <a:pt x="137" y="44"/>
                      </a:lnTo>
                      <a:lnTo>
                        <a:pt x="140" y="65"/>
                      </a:lnTo>
                      <a:lnTo>
                        <a:pt x="142" y="87"/>
                      </a:lnTo>
                      <a:lnTo>
                        <a:pt x="140" y="108"/>
                      </a:lnTo>
                      <a:lnTo>
                        <a:pt x="133" y="126"/>
                      </a:lnTo>
                      <a:lnTo>
                        <a:pt x="123" y="140"/>
                      </a:lnTo>
                      <a:lnTo>
                        <a:pt x="109" y="150"/>
                      </a:lnTo>
                      <a:lnTo>
                        <a:pt x="91" y="156"/>
                      </a:lnTo>
                      <a:lnTo>
                        <a:pt x="77" y="156"/>
                      </a:lnTo>
                      <a:lnTo>
                        <a:pt x="62" y="152"/>
                      </a:lnTo>
                      <a:lnTo>
                        <a:pt x="49" y="142"/>
                      </a:lnTo>
                      <a:lnTo>
                        <a:pt x="60" y="213"/>
                      </a:lnTo>
                      <a:lnTo>
                        <a:pt x="34" y="217"/>
                      </a:lnTo>
                      <a:lnTo>
                        <a:pt x="0" y="16"/>
                      </a:lnTo>
                      <a:lnTo>
                        <a:pt x="28" y="12"/>
                      </a:lnTo>
                      <a:lnTo>
                        <a:pt x="32" y="40"/>
                      </a:lnTo>
                      <a:lnTo>
                        <a:pt x="44" y="19"/>
                      </a:lnTo>
                      <a:lnTo>
                        <a:pt x="58" y="7"/>
                      </a:lnTo>
                      <a:lnTo>
                        <a:pt x="7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03" name="Freeform 113"/>
                <p:cNvSpPr>
                  <a:spLocks/>
                </p:cNvSpPr>
                <p:nvPr/>
              </p:nvSpPr>
              <p:spPr bwMode="auto">
                <a:xfrm>
                  <a:off x="2490" y="1542"/>
                  <a:ext cx="1051" cy="976"/>
                </a:xfrm>
                <a:custGeom>
                  <a:avLst/>
                  <a:gdLst/>
                  <a:ahLst/>
                  <a:cxnLst>
                    <a:cxn ang="0">
                      <a:pos x="264" y="0"/>
                    </a:cxn>
                    <a:cxn ang="0">
                      <a:pos x="318" y="1"/>
                    </a:cxn>
                    <a:cxn ang="0">
                      <a:pos x="375" y="8"/>
                    </a:cxn>
                    <a:cxn ang="0">
                      <a:pos x="436" y="19"/>
                    </a:cxn>
                    <a:cxn ang="0">
                      <a:pos x="499" y="33"/>
                    </a:cxn>
                    <a:cxn ang="0">
                      <a:pos x="564" y="50"/>
                    </a:cxn>
                    <a:cxn ang="0">
                      <a:pos x="628" y="71"/>
                    </a:cxn>
                    <a:cxn ang="0">
                      <a:pos x="693" y="94"/>
                    </a:cxn>
                    <a:cxn ang="0">
                      <a:pos x="754" y="119"/>
                    </a:cxn>
                    <a:cxn ang="0">
                      <a:pos x="815" y="145"/>
                    </a:cxn>
                    <a:cxn ang="0">
                      <a:pos x="871" y="169"/>
                    </a:cxn>
                    <a:cxn ang="0">
                      <a:pos x="925" y="196"/>
                    </a:cxn>
                    <a:cxn ang="0">
                      <a:pos x="972" y="220"/>
                    </a:cxn>
                    <a:cxn ang="0">
                      <a:pos x="1016" y="245"/>
                    </a:cxn>
                    <a:cxn ang="0">
                      <a:pos x="1051" y="267"/>
                    </a:cxn>
                    <a:cxn ang="0">
                      <a:pos x="1034" y="357"/>
                    </a:cxn>
                    <a:cxn ang="0">
                      <a:pos x="1011" y="448"/>
                    </a:cxn>
                    <a:cxn ang="0">
                      <a:pos x="981" y="540"/>
                    </a:cxn>
                    <a:cxn ang="0">
                      <a:pos x="946" y="633"/>
                    </a:cxn>
                    <a:cxn ang="0">
                      <a:pos x="908" y="724"/>
                    </a:cxn>
                    <a:cxn ang="0">
                      <a:pos x="866" y="813"/>
                    </a:cxn>
                    <a:cxn ang="0">
                      <a:pos x="822" y="897"/>
                    </a:cxn>
                    <a:cxn ang="0">
                      <a:pos x="779" y="976"/>
                    </a:cxn>
                    <a:cxn ang="0">
                      <a:pos x="681" y="939"/>
                    </a:cxn>
                    <a:cxn ang="0">
                      <a:pos x="585" y="894"/>
                    </a:cxn>
                    <a:cxn ang="0">
                      <a:pos x="489" y="846"/>
                    </a:cxn>
                    <a:cxn ang="0">
                      <a:pos x="297" y="745"/>
                    </a:cxn>
                    <a:cxn ang="0">
                      <a:pos x="199" y="698"/>
                    </a:cxn>
                    <a:cxn ang="0">
                      <a:pos x="101" y="652"/>
                    </a:cxn>
                    <a:cxn ang="0">
                      <a:pos x="0" y="616"/>
                    </a:cxn>
                    <a:cxn ang="0">
                      <a:pos x="24" y="561"/>
                    </a:cxn>
                    <a:cxn ang="0">
                      <a:pos x="52" y="509"/>
                    </a:cxn>
                    <a:cxn ang="0">
                      <a:pos x="80" y="455"/>
                    </a:cxn>
                    <a:cxn ang="0">
                      <a:pos x="106" y="400"/>
                    </a:cxn>
                    <a:cxn ang="0">
                      <a:pos x="129" y="344"/>
                    </a:cxn>
                    <a:cxn ang="0">
                      <a:pos x="147" y="287"/>
                    </a:cxn>
                    <a:cxn ang="0">
                      <a:pos x="154" y="253"/>
                    </a:cxn>
                    <a:cxn ang="0">
                      <a:pos x="161" y="217"/>
                    </a:cxn>
                    <a:cxn ang="0">
                      <a:pos x="164" y="180"/>
                    </a:cxn>
                    <a:cxn ang="0">
                      <a:pos x="169" y="145"/>
                    </a:cxn>
                    <a:cxn ang="0">
                      <a:pos x="175" y="117"/>
                    </a:cxn>
                    <a:cxn ang="0">
                      <a:pos x="173" y="106"/>
                    </a:cxn>
                    <a:cxn ang="0">
                      <a:pos x="171" y="75"/>
                    </a:cxn>
                    <a:cxn ang="0">
                      <a:pos x="171" y="43"/>
                    </a:cxn>
                    <a:cxn ang="0">
                      <a:pos x="169" y="14"/>
                    </a:cxn>
                    <a:cxn ang="0">
                      <a:pos x="213" y="3"/>
                    </a:cxn>
                    <a:cxn ang="0">
                      <a:pos x="264" y="0"/>
                    </a:cxn>
                  </a:cxnLst>
                  <a:rect l="0" t="0" r="r" b="b"/>
                  <a:pathLst>
                    <a:path w="1051" h="976">
                      <a:moveTo>
                        <a:pt x="264" y="0"/>
                      </a:moveTo>
                      <a:lnTo>
                        <a:pt x="318" y="1"/>
                      </a:lnTo>
                      <a:lnTo>
                        <a:pt x="375" y="8"/>
                      </a:lnTo>
                      <a:lnTo>
                        <a:pt x="436" y="19"/>
                      </a:lnTo>
                      <a:lnTo>
                        <a:pt x="499" y="33"/>
                      </a:lnTo>
                      <a:lnTo>
                        <a:pt x="564" y="50"/>
                      </a:lnTo>
                      <a:lnTo>
                        <a:pt x="628" y="71"/>
                      </a:lnTo>
                      <a:lnTo>
                        <a:pt x="693" y="94"/>
                      </a:lnTo>
                      <a:lnTo>
                        <a:pt x="754" y="119"/>
                      </a:lnTo>
                      <a:lnTo>
                        <a:pt x="815" y="145"/>
                      </a:lnTo>
                      <a:lnTo>
                        <a:pt x="871" y="169"/>
                      </a:lnTo>
                      <a:lnTo>
                        <a:pt x="925" y="196"/>
                      </a:lnTo>
                      <a:lnTo>
                        <a:pt x="972" y="220"/>
                      </a:lnTo>
                      <a:lnTo>
                        <a:pt x="1016" y="245"/>
                      </a:lnTo>
                      <a:lnTo>
                        <a:pt x="1051" y="267"/>
                      </a:lnTo>
                      <a:lnTo>
                        <a:pt x="1034" y="357"/>
                      </a:lnTo>
                      <a:lnTo>
                        <a:pt x="1011" y="448"/>
                      </a:lnTo>
                      <a:lnTo>
                        <a:pt x="981" y="540"/>
                      </a:lnTo>
                      <a:lnTo>
                        <a:pt x="946" y="633"/>
                      </a:lnTo>
                      <a:lnTo>
                        <a:pt x="908" y="724"/>
                      </a:lnTo>
                      <a:lnTo>
                        <a:pt x="866" y="813"/>
                      </a:lnTo>
                      <a:lnTo>
                        <a:pt x="822" y="897"/>
                      </a:lnTo>
                      <a:lnTo>
                        <a:pt x="779" y="976"/>
                      </a:lnTo>
                      <a:lnTo>
                        <a:pt x="681" y="939"/>
                      </a:lnTo>
                      <a:lnTo>
                        <a:pt x="585" y="894"/>
                      </a:lnTo>
                      <a:lnTo>
                        <a:pt x="489" y="846"/>
                      </a:lnTo>
                      <a:lnTo>
                        <a:pt x="297" y="745"/>
                      </a:lnTo>
                      <a:lnTo>
                        <a:pt x="199" y="698"/>
                      </a:lnTo>
                      <a:lnTo>
                        <a:pt x="101" y="652"/>
                      </a:lnTo>
                      <a:lnTo>
                        <a:pt x="0" y="616"/>
                      </a:lnTo>
                      <a:lnTo>
                        <a:pt x="24" y="561"/>
                      </a:lnTo>
                      <a:lnTo>
                        <a:pt x="52" y="509"/>
                      </a:lnTo>
                      <a:lnTo>
                        <a:pt x="80" y="455"/>
                      </a:lnTo>
                      <a:lnTo>
                        <a:pt x="106" y="400"/>
                      </a:lnTo>
                      <a:lnTo>
                        <a:pt x="129" y="344"/>
                      </a:lnTo>
                      <a:lnTo>
                        <a:pt x="147" y="287"/>
                      </a:lnTo>
                      <a:lnTo>
                        <a:pt x="154" y="253"/>
                      </a:lnTo>
                      <a:lnTo>
                        <a:pt x="161" y="217"/>
                      </a:lnTo>
                      <a:lnTo>
                        <a:pt x="164" y="180"/>
                      </a:lnTo>
                      <a:lnTo>
                        <a:pt x="169" y="145"/>
                      </a:lnTo>
                      <a:lnTo>
                        <a:pt x="175" y="117"/>
                      </a:lnTo>
                      <a:lnTo>
                        <a:pt x="173" y="106"/>
                      </a:lnTo>
                      <a:lnTo>
                        <a:pt x="171" y="75"/>
                      </a:lnTo>
                      <a:lnTo>
                        <a:pt x="171" y="43"/>
                      </a:lnTo>
                      <a:lnTo>
                        <a:pt x="169" y="14"/>
                      </a:lnTo>
                      <a:lnTo>
                        <a:pt x="213" y="3"/>
                      </a:lnTo>
                      <a:lnTo>
                        <a:pt x="264"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04" name="Freeform 114"/>
                <p:cNvSpPr>
                  <a:spLocks noEditPoints="1"/>
                </p:cNvSpPr>
                <p:nvPr/>
              </p:nvSpPr>
              <p:spPr bwMode="auto">
                <a:xfrm>
                  <a:off x="2467" y="1515"/>
                  <a:ext cx="1097" cy="1027"/>
                </a:xfrm>
                <a:custGeom>
                  <a:avLst/>
                  <a:gdLst/>
                  <a:ahLst/>
                  <a:cxnLst>
                    <a:cxn ang="0">
                      <a:pos x="253" y="51"/>
                    </a:cxn>
                    <a:cxn ang="0">
                      <a:pos x="217" y="88"/>
                    </a:cxn>
                    <a:cxn ang="0">
                      <a:pos x="229" y="97"/>
                    </a:cxn>
                    <a:cxn ang="0">
                      <a:pos x="231" y="121"/>
                    </a:cxn>
                    <a:cxn ang="0">
                      <a:pos x="224" y="160"/>
                    </a:cxn>
                    <a:cxn ang="0">
                      <a:pos x="219" y="182"/>
                    </a:cxn>
                    <a:cxn ang="0">
                      <a:pos x="212" y="193"/>
                    </a:cxn>
                    <a:cxn ang="0">
                      <a:pos x="203" y="265"/>
                    </a:cxn>
                    <a:cxn ang="0">
                      <a:pos x="184" y="352"/>
                    </a:cxn>
                    <a:cxn ang="0">
                      <a:pos x="138" y="461"/>
                    </a:cxn>
                    <a:cxn ang="0">
                      <a:pos x="54" y="630"/>
                    </a:cxn>
                    <a:cxn ang="0">
                      <a:pos x="227" y="702"/>
                    </a:cxn>
                    <a:cxn ang="0">
                      <a:pos x="419" y="800"/>
                    </a:cxn>
                    <a:cxn ang="0">
                      <a:pos x="610" y="896"/>
                    </a:cxn>
                    <a:cxn ang="0">
                      <a:pos x="791" y="973"/>
                    </a:cxn>
                    <a:cxn ang="0">
                      <a:pos x="898" y="767"/>
                    </a:cxn>
                    <a:cxn ang="0">
                      <a:pos x="992" y="532"/>
                    </a:cxn>
                    <a:cxn ang="0">
                      <a:pos x="1048" y="305"/>
                    </a:cxn>
                    <a:cxn ang="0">
                      <a:pos x="861" y="205"/>
                    </a:cxn>
                    <a:cxn ang="0">
                      <a:pos x="646" y="121"/>
                    </a:cxn>
                    <a:cxn ang="0">
                      <a:pos x="540" y="86"/>
                    </a:cxn>
                    <a:cxn ang="0">
                      <a:pos x="426" y="58"/>
                    </a:cxn>
                    <a:cxn ang="0">
                      <a:pos x="311" y="48"/>
                    </a:cxn>
                    <a:cxn ang="0">
                      <a:pos x="365" y="4"/>
                    </a:cxn>
                    <a:cxn ang="0">
                      <a:pos x="486" y="23"/>
                    </a:cxn>
                    <a:cxn ang="0">
                      <a:pos x="603" y="56"/>
                    </a:cxn>
                    <a:cxn ang="0">
                      <a:pos x="747" y="107"/>
                    </a:cxn>
                    <a:cxn ang="0">
                      <a:pos x="922" y="181"/>
                    </a:cxn>
                    <a:cxn ang="0">
                      <a:pos x="1086" y="273"/>
                    </a:cxn>
                    <a:cxn ang="0">
                      <a:pos x="1097" y="287"/>
                    </a:cxn>
                    <a:cxn ang="0">
                      <a:pos x="1071" y="426"/>
                    </a:cxn>
                    <a:cxn ang="0">
                      <a:pos x="992" y="669"/>
                    </a:cxn>
                    <a:cxn ang="0">
                      <a:pos x="884" y="903"/>
                    </a:cxn>
                    <a:cxn ang="0">
                      <a:pos x="819" y="1020"/>
                    </a:cxn>
                    <a:cxn ang="0">
                      <a:pos x="809" y="1026"/>
                    </a:cxn>
                    <a:cxn ang="0">
                      <a:pos x="796" y="1026"/>
                    </a:cxn>
                    <a:cxn ang="0">
                      <a:pos x="597" y="942"/>
                    </a:cxn>
                    <a:cxn ang="0">
                      <a:pos x="405" y="845"/>
                    </a:cxn>
                    <a:cxn ang="0">
                      <a:pos x="215" y="747"/>
                    </a:cxn>
                    <a:cxn ang="0">
                      <a:pos x="16" y="665"/>
                    </a:cxn>
                    <a:cxn ang="0">
                      <a:pos x="0" y="651"/>
                    </a:cxn>
                    <a:cxn ang="0">
                      <a:pos x="2" y="630"/>
                    </a:cxn>
                    <a:cxn ang="0">
                      <a:pos x="84" y="466"/>
                    </a:cxn>
                    <a:cxn ang="0">
                      <a:pos x="133" y="352"/>
                    </a:cxn>
                    <a:cxn ang="0">
                      <a:pos x="154" y="251"/>
                    </a:cxn>
                    <a:cxn ang="0">
                      <a:pos x="173" y="147"/>
                    </a:cxn>
                    <a:cxn ang="0">
                      <a:pos x="173" y="128"/>
                    </a:cxn>
                    <a:cxn ang="0">
                      <a:pos x="170" y="41"/>
                    </a:cxn>
                    <a:cxn ang="0">
                      <a:pos x="175" y="27"/>
                    </a:cxn>
                    <a:cxn ang="0">
                      <a:pos x="187" y="18"/>
                    </a:cxn>
                    <a:cxn ang="0">
                      <a:pos x="304" y="0"/>
                    </a:cxn>
                  </a:cxnLst>
                  <a:rect l="0" t="0" r="r" b="b"/>
                  <a:pathLst>
                    <a:path w="1097" h="1027">
                      <a:moveTo>
                        <a:pt x="311" y="48"/>
                      </a:moveTo>
                      <a:lnTo>
                        <a:pt x="253" y="51"/>
                      </a:lnTo>
                      <a:lnTo>
                        <a:pt x="217" y="60"/>
                      </a:lnTo>
                      <a:lnTo>
                        <a:pt x="217" y="88"/>
                      </a:lnTo>
                      <a:lnTo>
                        <a:pt x="220" y="90"/>
                      </a:lnTo>
                      <a:lnTo>
                        <a:pt x="229" y="97"/>
                      </a:lnTo>
                      <a:lnTo>
                        <a:pt x="232" y="109"/>
                      </a:lnTo>
                      <a:lnTo>
                        <a:pt x="231" y="121"/>
                      </a:lnTo>
                      <a:lnTo>
                        <a:pt x="222" y="146"/>
                      </a:lnTo>
                      <a:lnTo>
                        <a:pt x="224" y="160"/>
                      </a:lnTo>
                      <a:lnTo>
                        <a:pt x="224" y="174"/>
                      </a:lnTo>
                      <a:lnTo>
                        <a:pt x="219" y="182"/>
                      </a:lnTo>
                      <a:lnTo>
                        <a:pt x="213" y="186"/>
                      </a:lnTo>
                      <a:lnTo>
                        <a:pt x="212" y="193"/>
                      </a:lnTo>
                      <a:lnTo>
                        <a:pt x="208" y="228"/>
                      </a:lnTo>
                      <a:lnTo>
                        <a:pt x="203" y="265"/>
                      </a:lnTo>
                      <a:lnTo>
                        <a:pt x="194" y="308"/>
                      </a:lnTo>
                      <a:lnTo>
                        <a:pt x="184" y="352"/>
                      </a:lnTo>
                      <a:lnTo>
                        <a:pt x="168" y="394"/>
                      </a:lnTo>
                      <a:lnTo>
                        <a:pt x="138" y="461"/>
                      </a:lnTo>
                      <a:lnTo>
                        <a:pt x="105" y="524"/>
                      </a:lnTo>
                      <a:lnTo>
                        <a:pt x="54" y="630"/>
                      </a:lnTo>
                      <a:lnTo>
                        <a:pt x="129" y="658"/>
                      </a:lnTo>
                      <a:lnTo>
                        <a:pt x="227" y="702"/>
                      </a:lnTo>
                      <a:lnTo>
                        <a:pt x="323" y="749"/>
                      </a:lnTo>
                      <a:lnTo>
                        <a:pt x="419" y="800"/>
                      </a:lnTo>
                      <a:lnTo>
                        <a:pt x="514" y="849"/>
                      </a:lnTo>
                      <a:lnTo>
                        <a:pt x="610" y="896"/>
                      </a:lnTo>
                      <a:lnTo>
                        <a:pt x="707" y="942"/>
                      </a:lnTo>
                      <a:lnTo>
                        <a:pt x="791" y="973"/>
                      </a:lnTo>
                      <a:lnTo>
                        <a:pt x="842" y="880"/>
                      </a:lnTo>
                      <a:lnTo>
                        <a:pt x="898" y="767"/>
                      </a:lnTo>
                      <a:lnTo>
                        <a:pt x="948" y="651"/>
                      </a:lnTo>
                      <a:lnTo>
                        <a:pt x="992" y="532"/>
                      </a:lnTo>
                      <a:lnTo>
                        <a:pt x="1027" y="410"/>
                      </a:lnTo>
                      <a:lnTo>
                        <a:pt x="1048" y="305"/>
                      </a:lnTo>
                      <a:lnTo>
                        <a:pt x="964" y="256"/>
                      </a:lnTo>
                      <a:lnTo>
                        <a:pt x="861" y="205"/>
                      </a:lnTo>
                      <a:lnTo>
                        <a:pt x="754" y="160"/>
                      </a:lnTo>
                      <a:lnTo>
                        <a:pt x="646" y="121"/>
                      </a:lnTo>
                      <a:lnTo>
                        <a:pt x="594" y="104"/>
                      </a:lnTo>
                      <a:lnTo>
                        <a:pt x="540" y="86"/>
                      </a:lnTo>
                      <a:lnTo>
                        <a:pt x="482" y="72"/>
                      </a:lnTo>
                      <a:lnTo>
                        <a:pt x="426" y="58"/>
                      </a:lnTo>
                      <a:lnTo>
                        <a:pt x="367" y="51"/>
                      </a:lnTo>
                      <a:lnTo>
                        <a:pt x="311" y="48"/>
                      </a:lnTo>
                      <a:close/>
                      <a:moveTo>
                        <a:pt x="304" y="0"/>
                      </a:moveTo>
                      <a:lnTo>
                        <a:pt x="365" y="4"/>
                      </a:lnTo>
                      <a:lnTo>
                        <a:pt x="426" y="11"/>
                      </a:lnTo>
                      <a:lnTo>
                        <a:pt x="486" y="23"/>
                      </a:lnTo>
                      <a:lnTo>
                        <a:pt x="545" y="39"/>
                      </a:lnTo>
                      <a:lnTo>
                        <a:pt x="603" y="56"/>
                      </a:lnTo>
                      <a:lnTo>
                        <a:pt x="658" y="76"/>
                      </a:lnTo>
                      <a:lnTo>
                        <a:pt x="747" y="107"/>
                      </a:lnTo>
                      <a:lnTo>
                        <a:pt x="835" y="142"/>
                      </a:lnTo>
                      <a:lnTo>
                        <a:pt x="922" y="181"/>
                      </a:lnTo>
                      <a:lnTo>
                        <a:pt x="1006" y="224"/>
                      </a:lnTo>
                      <a:lnTo>
                        <a:pt x="1086" y="273"/>
                      </a:lnTo>
                      <a:lnTo>
                        <a:pt x="1095" y="282"/>
                      </a:lnTo>
                      <a:lnTo>
                        <a:pt x="1097" y="287"/>
                      </a:lnTo>
                      <a:lnTo>
                        <a:pt x="1097" y="300"/>
                      </a:lnTo>
                      <a:lnTo>
                        <a:pt x="1071" y="426"/>
                      </a:lnTo>
                      <a:lnTo>
                        <a:pt x="1036" y="548"/>
                      </a:lnTo>
                      <a:lnTo>
                        <a:pt x="992" y="669"/>
                      </a:lnTo>
                      <a:lnTo>
                        <a:pt x="941" y="788"/>
                      </a:lnTo>
                      <a:lnTo>
                        <a:pt x="884" y="903"/>
                      </a:lnTo>
                      <a:lnTo>
                        <a:pt x="823" y="1015"/>
                      </a:lnTo>
                      <a:lnTo>
                        <a:pt x="819" y="1020"/>
                      </a:lnTo>
                      <a:lnTo>
                        <a:pt x="814" y="1024"/>
                      </a:lnTo>
                      <a:lnTo>
                        <a:pt x="809" y="1026"/>
                      </a:lnTo>
                      <a:lnTo>
                        <a:pt x="802" y="1027"/>
                      </a:lnTo>
                      <a:lnTo>
                        <a:pt x="796" y="1026"/>
                      </a:lnTo>
                      <a:lnTo>
                        <a:pt x="695" y="987"/>
                      </a:lnTo>
                      <a:lnTo>
                        <a:pt x="597" y="942"/>
                      </a:lnTo>
                      <a:lnTo>
                        <a:pt x="501" y="894"/>
                      </a:lnTo>
                      <a:lnTo>
                        <a:pt x="405" y="845"/>
                      </a:lnTo>
                      <a:lnTo>
                        <a:pt x="311" y="795"/>
                      </a:lnTo>
                      <a:lnTo>
                        <a:pt x="215" y="747"/>
                      </a:lnTo>
                      <a:lnTo>
                        <a:pt x="117" y="704"/>
                      </a:lnTo>
                      <a:lnTo>
                        <a:pt x="16" y="665"/>
                      </a:lnTo>
                      <a:lnTo>
                        <a:pt x="7" y="660"/>
                      </a:lnTo>
                      <a:lnTo>
                        <a:pt x="0" y="651"/>
                      </a:lnTo>
                      <a:lnTo>
                        <a:pt x="0" y="641"/>
                      </a:lnTo>
                      <a:lnTo>
                        <a:pt x="2" y="630"/>
                      </a:lnTo>
                      <a:lnTo>
                        <a:pt x="28" y="574"/>
                      </a:lnTo>
                      <a:lnTo>
                        <a:pt x="84" y="466"/>
                      </a:lnTo>
                      <a:lnTo>
                        <a:pt x="110" y="410"/>
                      </a:lnTo>
                      <a:lnTo>
                        <a:pt x="133" y="352"/>
                      </a:lnTo>
                      <a:lnTo>
                        <a:pt x="145" y="301"/>
                      </a:lnTo>
                      <a:lnTo>
                        <a:pt x="154" y="251"/>
                      </a:lnTo>
                      <a:lnTo>
                        <a:pt x="163" y="198"/>
                      </a:lnTo>
                      <a:lnTo>
                        <a:pt x="173" y="147"/>
                      </a:lnTo>
                      <a:lnTo>
                        <a:pt x="175" y="142"/>
                      </a:lnTo>
                      <a:lnTo>
                        <a:pt x="173" y="128"/>
                      </a:lnTo>
                      <a:lnTo>
                        <a:pt x="170" y="84"/>
                      </a:lnTo>
                      <a:lnTo>
                        <a:pt x="170" y="41"/>
                      </a:lnTo>
                      <a:lnTo>
                        <a:pt x="171" y="34"/>
                      </a:lnTo>
                      <a:lnTo>
                        <a:pt x="175" y="27"/>
                      </a:lnTo>
                      <a:lnTo>
                        <a:pt x="180" y="21"/>
                      </a:lnTo>
                      <a:lnTo>
                        <a:pt x="187" y="18"/>
                      </a:lnTo>
                      <a:lnTo>
                        <a:pt x="245" y="6"/>
                      </a:lnTo>
                      <a:lnTo>
                        <a:pt x="30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05" name="Freeform 115"/>
                <p:cNvSpPr>
                  <a:spLocks/>
                </p:cNvSpPr>
                <p:nvPr/>
              </p:nvSpPr>
              <p:spPr bwMode="auto">
                <a:xfrm>
                  <a:off x="2996" y="1645"/>
                  <a:ext cx="164" cy="294"/>
                </a:xfrm>
                <a:custGeom>
                  <a:avLst/>
                  <a:gdLst/>
                  <a:ahLst/>
                  <a:cxnLst>
                    <a:cxn ang="0">
                      <a:pos x="40" y="0"/>
                    </a:cxn>
                    <a:cxn ang="0">
                      <a:pos x="60" y="3"/>
                    </a:cxn>
                    <a:cxn ang="0">
                      <a:pos x="84" y="16"/>
                    </a:cxn>
                    <a:cxn ang="0">
                      <a:pos x="100" y="28"/>
                    </a:cxn>
                    <a:cxn ang="0">
                      <a:pos x="114" y="49"/>
                    </a:cxn>
                    <a:cxn ang="0">
                      <a:pos x="126" y="77"/>
                    </a:cxn>
                    <a:cxn ang="0">
                      <a:pos x="136" y="108"/>
                    </a:cxn>
                    <a:cxn ang="0">
                      <a:pos x="145" y="143"/>
                    </a:cxn>
                    <a:cxn ang="0">
                      <a:pos x="152" y="178"/>
                    </a:cxn>
                    <a:cxn ang="0">
                      <a:pos x="157" y="213"/>
                    </a:cxn>
                    <a:cxn ang="0">
                      <a:pos x="161" y="245"/>
                    </a:cxn>
                    <a:cxn ang="0">
                      <a:pos x="164" y="273"/>
                    </a:cxn>
                    <a:cxn ang="0">
                      <a:pos x="164" y="294"/>
                    </a:cxn>
                    <a:cxn ang="0">
                      <a:pos x="152" y="278"/>
                    </a:cxn>
                    <a:cxn ang="0">
                      <a:pos x="138" y="257"/>
                    </a:cxn>
                    <a:cxn ang="0">
                      <a:pos x="122" y="236"/>
                    </a:cxn>
                    <a:cxn ang="0">
                      <a:pos x="105" y="212"/>
                    </a:cxn>
                    <a:cxn ang="0">
                      <a:pos x="89" y="189"/>
                    </a:cxn>
                    <a:cxn ang="0">
                      <a:pos x="74" y="168"/>
                    </a:cxn>
                    <a:cxn ang="0">
                      <a:pos x="61" y="149"/>
                    </a:cxn>
                    <a:cxn ang="0">
                      <a:pos x="53" y="133"/>
                    </a:cxn>
                    <a:cxn ang="0">
                      <a:pos x="49" y="124"/>
                    </a:cxn>
                    <a:cxn ang="0">
                      <a:pos x="11" y="117"/>
                    </a:cxn>
                    <a:cxn ang="0">
                      <a:pos x="4" y="94"/>
                    </a:cxn>
                    <a:cxn ang="0">
                      <a:pos x="0" y="70"/>
                    </a:cxn>
                    <a:cxn ang="0">
                      <a:pos x="0" y="49"/>
                    </a:cxn>
                    <a:cxn ang="0">
                      <a:pos x="5" y="30"/>
                    </a:cxn>
                    <a:cxn ang="0">
                      <a:pos x="12" y="14"/>
                    </a:cxn>
                    <a:cxn ang="0">
                      <a:pos x="25" y="3"/>
                    </a:cxn>
                    <a:cxn ang="0">
                      <a:pos x="40" y="0"/>
                    </a:cxn>
                  </a:cxnLst>
                  <a:rect l="0" t="0" r="r" b="b"/>
                  <a:pathLst>
                    <a:path w="164" h="294">
                      <a:moveTo>
                        <a:pt x="40" y="0"/>
                      </a:moveTo>
                      <a:lnTo>
                        <a:pt x="60" y="3"/>
                      </a:lnTo>
                      <a:lnTo>
                        <a:pt x="84" y="16"/>
                      </a:lnTo>
                      <a:lnTo>
                        <a:pt x="100" y="28"/>
                      </a:lnTo>
                      <a:lnTo>
                        <a:pt x="114" y="49"/>
                      </a:lnTo>
                      <a:lnTo>
                        <a:pt x="126" y="77"/>
                      </a:lnTo>
                      <a:lnTo>
                        <a:pt x="136" y="108"/>
                      </a:lnTo>
                      <a:lnTo>
                        <a:pt x="145" y="143"/>
                      </a:lnTo>
                      <a:lnTo>
                        <a:pt x="152" y="178"/>
                      </a:lnTo>
                      <a:lnTo>
                        <a:pt x="157" y="213"/>
                      </a:lnTo>
                      <a:lnTo>
                        <a:pt x="161" y="245"/>
                      </a:lnTo>
                      <a:lnTo>
                        <a:pt x="164" y="273"/>
                      </a:lnTo>
                      <a:lnTo>
                        <a:pt x="164" y="294"/>
                      </a:lnTo>
                      <a:lnTo>
                        <a:pt x="152" y="278"/>
                      </a:lnTo>
                      <a:lnTo>
                        <a:pt x="138" y="257"/>
                      </a:lnTo>
                      <a:lnTo>
                        <a:pt x="122" y="236"/>
                      </a:lnTo>
                      <a:lnTo>
                        <a:pt x="105" y="212"/>
                      </a:lnTo>
                      <a:lnTo>
                        <a:pt x="89" y="189"/>
                      </a:lnTo>
                      <a:lnTo>
                        <a:pt x="74" y="168"/>
                      </a:lnTo>
                      <a:lnTo>
                        <a:pt x="61" y="149"/>
                      </a:lnTo>
                      <a:lnTo>
                        <a:pt x="53" y="133"/>
                      </a:lnTo>
                      <a:lnTo>
                        <a:pt x="49" y="124"/>
                      </a:lnTo>
                      <a:lnTo>
                        <a:pt x="11" y="117"/>
                      </a:lnTo>
                      <a:lnTo>
                        <a:pt x="4" y="94"/>
                      </a:lnTo>
                      <a:lnTo>
                        <a:pt x="0" y="70"/>
                      </a:lnTo>
                      <a:lnTo>
                        <a:pt x="0" y="49"/>
                      </a:lnTo>
                      <a:lnTo>
                        <a:pt x="5" y="30"/>
                      </a:lnTo>
                      <a:lnTo>
                        <a:pt x="12" y="14"/>
                      </a:lnTo>
                      <a:lnTo>
                        <a:pt x="25" y="3"/>
                      </a:lnTo>
                      <a:lnTo>
                        <a:pt x="4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06" name="Freeform 116"/>
                <p:cNvSpPr>
                  <a:spLocks noEditPoints="1"/>
                </p:cNvSpPr>
                <p:nvPr/>
              </p:nvSpPr>
              <p:spPr bwMode="auto">
                <a:xfrm>
                  <a:off x="2974" y="1622"/>
                  <a:ext cx="209" cy="340"/>
                </a:xfrm>
                <a:custGeom>
                  <a:avLst/>
                  <a:gdLst/>
                  <a:ahLst/>
                  <a:cxnLst>
                    <a:cxn ang="0">
                      <a:pos x="68" y="47"/>
                    </a:cxn>
                    <a:cxn ang="0">
                      <a:pos x="57" y="49"/>
                    </a:cxn>
                    <a:cxn ang="0">
                      <a:pos x="52" y="58"/>
                    </a:cxn>
                    <a:cxn ang="0">
                      <a:pos x="48" y="68"/>
                    </a:cxn>
                    <a:cxn ang="0">
                      <a:pos x="47" y="82"/>
                    </a:cxn>
                    <a:cxn ang="0">
                      <a:pos x="48" y="96"/>
                    </a:cxn>
                    <a:cxn ang="0">
                      <a:pos x="50" y="112"/>
                    </a:cxn>
                    <a:cxn ang="0">
                      <a:pos x="54" y="124"/>
                    </a:cxn>
                    <a:cxn ang="0">
                      <a:pos x="55" y="130"/>
                    </a:cxn>
                    <a:cxn ang="0">
                      <a:pos x="62" y="124"/>
                    </a:cxn>
                    <a:cxn ang="0">
                      <a:pos x="75" y="124"/>
                    </a:cxn>
                    <a:cxn ang="0">
                      <a:pos x="85" y="130"/>
                    </a:cxn>
                    <a:cxn ang="0">
                      <a:pos x="94" y="140"/>
                    </a:cxn>
                    <a:cxn ang="0">
                      <a:pos x="117" y="184"/>
                    </a:cxn>
                    <a:cxn ang="0">
                      <a:pos x="144" y="226"/>
                    </a:cxn>
                    <a:cxn ang="0">
                      <a:pos x="157" y="242"/>
                    </a:cxn>
                    <a:cxn ang="0">
                      <a:pos x="148" y="187"/>
                    </a:cxn>
                    <a:cxn ang="0">
                      <a:pos x="130" y="126"/>
                    </a:cxn>
                    <a:cxn ang="0">
                      <a:pos x="125" y="109"/>
                    </a:cxn>
                    <a:cxn ang="0">
                      <a:pos x="118" y="91"/>
                    </a:cxn>
                    <a:cxn ang="0">
                      <a:pos x="110" y="75"/>
                    </a:cxn>
                    <a:cxn ang="0">
                      <a:pos x="99" y="61"/>
                    </a:cxn>
                    <a:cxn ang="0">
                      <a:pos x="83" y="51"/>
                    </a:cxn>
                    <a:cxn ang="0">
                      <a:pos x="68" y="47"/>
                    </a:cxn>
                    <a:cxn ang="0">
                      <a:pos x="54" y="0"/>
                    </a:cxn>
                    <a:cxn ang="0">
                      <a:pos x="78" y="2"/>
                    </a:cxn>
                    <a:cxn ang="0">
                      <a:pos x="103" y="9"/>
                    </a:cxn>
                    <a:cxn ang="0">
                      <a:pos x="124" y="21"/>
                    </a:cxn>
                    <a:cxn ang="0">
                      <a:pos x="141" y="39"/>
                    </a:cxn>
                    <a:cxn ang="0">
                      <a:pos x="162" y="72"/>
                    </a:cxn>
                    <a:cxn ang="0">
                      <a:pos x="179" y="109"/>
                    </a:cxn>
                    <a:cxn ang="0">
                      <a:pos x="190" y="151"/>
                    </a:cxn>
                    <a:cxn ang="0">
                      <a:pos x="199" y="193"/>
                    </a:cxn>
                    <a:cxn ang="0">
                      <a:pos x="204" y="236"/>
                    </a:cxn>
                    <a:cxn ang="0">
                      <a:pos x="207" y="278"/>
                    </a:cxn>
                    <a:cxn ang="0">
                      <a:pos x="209" y="317"/>
                    </a:cxn>
                    <a:cxn ang="0">
                      <a:pos x="207" y="329"/>
                    </a:cxn>
                    <a:cxn ang="0">
                      <a:pos x="199" y="338"/>
                    </a:cxn>
                    <a:cxn ang="0">
                      <a:pos x="188" y="340"/>
                    </a:cxn>
                    <a:cxn ang="0">
                      <a:pos x="176" y="338"/>
                    </a:cxn>
                    <a:cxn ang="0">
                      <a:pos x="165" y="329"/>
                    </a:cxn>
                    <a:cxn ang="0">
                      <a:pos x="134" y="287"/>
                    </a:cxn>
                    <a:cxn ang="0">
                      <a:pos x="101" y="243"/>
                    </a:cxn>
                    <a:cxn ang="0">
                      <a:pos x="71" y="200"/>
                    </a:cxn>
                    <a:cxn ang="0">
                      <a:pos x="50" y="156"/>
                    </a:cxn>
                    <a:cxn ang="0">
                      <a:pos x="41" y="161"/>
                    </a:cxn>
                    <a:cxn ang="0">
                      <a:pos x="29" y="163"/>
                    </a:cxn>
                    <a:cxn ang="0">
                      <a:pos x="17" y="158"/>
                    </a:cxn>
                    <a:cxn ang="0">
                      <a:pos x="10" y="147"/>
                    </a:cxn>
                    <a:cxn ang="0">
                      <a:pos x="5" y="128"/>
                    </a:cxn>
                    <a:cxn ang="0">
                      <a:pos x="1" y="107"/>
                    </a:cxn>
                    <a:cxn ang="0">
                      <a:pos x="0" y="84"/>
                    </a:cxn>
                    <a:cxn ang="0">
                      <a:pos x="0" y="61"/>
                    </a:cxn>
                    <a:cxn ang="0">
                      <a:pos x="5" y="40"/>
                    </a:cxn>
                    <a:cxn ang="0">
                      <a:pos x="15" y="23"/>
                    </a:cxn>
                    <a:cxn ang="0">
                      <a:pos x="31" y="9"/>
                    </a:cxn>
                    <a:cxn ang="0">
                      <a:pos x="54" y="0"/>
                    </a:cxn>
                  </a:cxnLst>
                  <a:rect l="0" t="0" r="r" b="b"/>
                  <a:pathLst>
                    <a:path w="209" h="340">
                      <a:moveTo>
                        <a:pt x="68" y="47"/>
                      </a:moveTo>
                      <a:lnTo>
                        <a:pt x="57" y="49"/>
                      </a:lnTo>
                      <a:lnTo>
                        <a:pt x="52" y="58"/>
                      </a:lnTo>
                      <a:lnTo>
                        <a:pt x="48" y="68"/>
                      </a:lnTo>
                      <a:lnTo>
                        <a:pt x="47" y="82"/>
                      </a:lnTo>
                      <a:lnTo>
                        <a:pt x="48" y="96"/>
                      </a:lnTo>
                      <a:lnTo>
                        <a:pt x="50" y="112"/>
                      </a:lnTo>
                      <a:lnTo>
                        <a:pt x="54" y="124"/>
                      </a:lnTo>
                      <a:lnTo>
                        <a:pt x="55" y="130"/>
                      </a:lnTo>
                      <a:lnTo>
                        <a:pt x="62" y="124"/>
                      </a:lnTo>
                      <a:lnTo>
                        <a:pt x="75" y="124"/>
                      </a:lnTo>
                      <a:lnTo>
                        <a:pt x="85" y="130"/>
                      </a:lnTo>
                      <a:lnTo>
                        <a:pt x="94" y="140"/>
                      </a:lnTo>
                      <a:lnTo>
                        <a:pt x="117" y="184"/>
                      </a:lnTo>
                      <a:lnTo>
                        <a:pt x="144" y="226"/>
                      </a:lnTo>
                      <a:lnTo>
                        <a:pt x="157" y="242"/>
                      </a:lnTo>
                      <a:lnTo>
                        <a:pt x="148" y="187"/>
                      </a:lnTo>
                      <a:lnTo>
                        <a:pt x="130" y="126"/>
                      </a:lnTo>
                      <a:lnTo>
                        <a:pt x="125" y="109"/>
                      </a:lnTo>
                      <a:lnTo>
                        <a:pt x="118" y="91"/>
                      </a:lnTo>
                      <a:lnTo>
                        <a:pt x="110" y="75"/>
                      </a:lnTo>
                      <a:lnTo>
                        <a:pt x="99" y="61"/>
                      </a:lnTo>
                      <a:lnTo>
                        <a:pt x="83" y="51"/>
                      </a:lnTo>
                      <a:lnTo>
                        <a:pt x="68" y="47"/>
                      </a:lnTo>
                      <a:close/>
                      <a:moveTo>
                        <a:pt x="54" y="0"/>
                      </a:moveTo>
                      <a:lnTo>
                        <a:pt x="78" y="2"/>
                      </a:lnTo>
                      <a:lnTo>
                        <a:pt x="103" y="9"/>
                      </a:lnTo>
                      <a:lnTo>
                        <a:pt x="124" y="21"/>
                      </a:lnTo>
                      <a:lnTo>
                        <a:pt x="141" y="39"/>
                      </a:lnTo>
                      <a:lnTo>
                        <a:pt x="162" y="72"/>
                      </a:lnTo>
                      <a:lnTo>
                        <a:pt x="179" y="109"/>
                      </a:lnTo>
                      <a:lnTo>
                        <a:pt x="190" y="151"/>
                      </a:lnTo>
                      <a:lnTo>
                        <a:pt x="199" y="193"/>
                      </a:lnTo>
                      <a:lnTo>
                        <a:pt x="204" y="236"/>
                      </a:lnTo>
                      <a:lnTo>
                        <a:pt x="207" y="278"/>
                      </a:lnTo>
                      <a:lnTo>
                        <a:pt x="209" y="317"/>
                      </a:lnTo>
                      <a:lnTo>
                        <a:pt x="207" y="329"/>
                      </a:lnTo>
                      <a:lnTo>
                        <a:pt x="199" y="338"/>
                      </a:lnTo>
                      <a:lnTo>
                        <a:pt x="188" y="340"/>
                      </a:lnTo>
                      <a:lnTo>
                        <a:pt x="176" y="338"/>
                      </a:lnTo>
                      <a:lnTo>
                        <a:pt x="165" y="329"/>
                      </a:lnTo>
                      <a:lnTo>
                        <a:pt x="134" y="287"/>
                      </a:lnTo>
                      <a:lnTo>
                        <a:pt x="101" y="243"/>
                      </a:lnTo>
                      <a:lnTo>
                        <a:pt x="71" y="200"/>
                      </a:lnTo>
                      <a:lnTo>
                        <a:pt x="50" y="156"/>
                      </a:lnTo>
                      <a:lnTo>
                        <a:pt x="41" y="161"/>
                      </a:lnTo>
                      <a:lnTo>
                        <a:pt x="29" y="163"/>
                      </a:lnTo>
                      <a:lnTo>
                        <a:pt x="17" y="158"/>
                      </a:lnTo>
                      <a:lnTo>
                        <a:pt x="10" y="147"/>
                      </a:lnTo>
                      <a:lnTo>
                        <a:pt x="5" y="128"/>
                      </a:lnTo>
                      <a:lnTo>
                        <a:pt x="1" y="107"/>
                      </a:lnTo>
                      <a:lnTo>
                        <a:pt x="0" y="84"/>
                      </a:lnTo>
                      <a:lnTo>
                        <a:pt x="0" y="61"/>
                      </a:lnTo>
                      <a:lnTo>
                        <a:pt x="5" y="40"/>
                      </a:lnTo>
                      <a:lnTo>
                        <a:pt x="15" y="23"/>
                      </a:lnTo>
                      <a:lnTo>
                        <a:pt x="31" y="9"/>
                      </a:lnTo>
                      <a:lnTo>
                        <a:pt x="5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07" name="Freeform 117"/>
                <p:cNvSpPr>
                  <a:spLocks/>
                </p:cNvSpPr>
                <p:nvPr/>
              </p:nvSpPr>
              <p:spPr bwMode="auto">
                <a:xfrm>
                  <a:off x="2766" y="1265"/>
                  <a:ext cx="373" cy="497"/>
                </a:xfrm>
                <a:custGeom>
                  <a:avLst/>
                  <a:gdLst/>
                  <a:ahLst/>
                  <a:cxnLst>
                    <a:cxn ang="0">
                      <a:pos x="150" y="0"/>
                    </a:cxn>
                    <a:cxn ang="0">
                      <a:pos x="183" y="4"/>
                    </a:cxn>
                    <a:cxn ang="0">
                      <a:pos x="216" y="11"/>
                    </a:cxn>
                    <a:cxn ang="0">
                      <a:pos x="248" y="23"/>
                    </a:cxn>
                    <a:cxn ang="0">
                      <a:pos x="276" y="40"/>
                    </a:cxn>
                    <a:cxn ang="0">
                      <a:pos x="302" y="60"/>
                    </a:cxn>
                    <a:cxn ang="0">
                      <a:pos x="319" y="84"/>
                    </a:cxn>
                    <a:cxn ang="0">
                      <a:pos x="332" y="112"/>
                    </a:cxn>
                    <a:cxn ang="0">
                      <a:pos x="332" y="117"/>
                    </a:cxn>
                    <a:cxn ang="0">
                      <a:pos x="340" y="137"/>
                    </a:cxn>
                    <a:cxn ang="0">
                      <a:pos x="351" y="168"/>
                    </a:cxn>
                    <a:cxn ang="0">
                      <a:pos x="359" y="203"/>
                    </a:cxn>
                    <a:cxn ang="0">
                      <a:pos x="366" y="242"/>
                    </a:cxn>
                    <a:cxn ang="0">
                      <a:pos x="372" y="282"/>
                    </a:cxn>
                    <a:cxn ang="0">
                      <a:pos x="373" y="322"/>
                    </a:cxn>
                    <a:cxn ang="0">
                      <a:pos x="370" y="361"/>
                    </a:cxn>
                    <a:cxn ang="0">
                      <a:pos x="363" y="397"/>
                    </a:cxn>
                    <a:cxn ang="0">
                      <a:pos x="351" y="429"/>
                    </a:cxn>
                    <a:cxn ang="0">
                      <a:pos x="333" y="455"/>
                    </a:cxn>
                    <a:cxn ang="0">
                      <a:pos x="304" y="478"/>
                    </a:cxn>
                    <a:cxn ang="0">
                      <a:pos x="276" y="492"/>
                    </a:cxn>
                    <a:cxn ang="0">
                      <a:pos x="248" y="497"/>
                    </a:cxn>
                    <a:cxn ang="0">
                      <a:pos x="222" y="494"/>
                    </a:cxn>
                    <a:cxn ang="0">
                      <a:pos x="199" y="485"/>
                    </a:cxn>
                    <a:cxn ang="0">
                      <a:pos x="176" y="469"/>
                    </a:cxn>
                    <a:cxn ang="0">
                      <a:pos x="155" y="450"/>
                    </a:cxn>
                    <a:cxn ang="0">
                      <a:pos x="136" y="429"/>
                    </a:cxn>
                    <a:cxn ang="0">
                      <a:pos x="118" y="404"/>
                    </a:cxn>
                    <a:cxn ang="0">
                      <a:pos x="103" y="378"/>
                    </a:cxn>
                    <a:cxn ang="0">
                      <a:pos x="52" y="277"/>
                    </a:cxn>
                    <a:cxn ang="0">
                      <a:pos x="38" y="250"/>
                    </a:cxn>
                    <a:cxn ang="0">
                      <a:pos x="14" y="194"/>
                    </a:cxn>
                    <a:cxn ang="0">
                      <a:pos x="5" y="166"/>
                    </a:cxn>
                    <a:cxn ang="0">
                      <a:pos x="0" y="138"/>
                    </a:cxn>
                    <a:cxn ang="0">
                      <a:pos x="0" y="114"/>
                    </a:cxn>
                    <a:cxn ang="0">
                      <a:pos x="3" y="89"/>
                    </a:cxn>
                    <a:cxn ang="0">
                      <a:pos x="12" y="67"/>
                    </a:cxn>
                    <a:cxn ang="0">
                      <a:pos x="28" y="46"/>
                    </a:cxn>
                    <a:cxn ang="0">
                      <a:pos x="50" y="28"/>
                    </a:cxn>
                    <a:cxn ang="0">
                      <a:pos x="80" y="12"/>
                    </a:cxn>
                    <a:cxn ang="0">
                      <a:pos x="120" y="2"/>
                    </a:cxn>
                    <a:cxn ang="0">
                      <a:pos x="150" y="0"/>
                    </a:cxn>
                  </a:cxnLst>
                  <a:rect l="0" t="0" r="r" b="b"/>
                  <a:pathLst>
                    <a:path w="373" h="497">
                      <a:moveTo>
                        <a:pt x="150" y="0"/>
                      </a:moveTo>
                      <a:lnTo>
                        <a:pt x="183" y="4"/>
                      </a:lnTo>
                      <a:lnTo>
                        <a:pt x="216" y="11"/>
                      </a:lnTo>
                      <a:lnTo>
                        <a:pt x="248" y="23"/>
                      </a:lnTo>
                      <a:lnTo>
                        <a:pt x="276" y="40"/>
                      </a:lnTo>
                      <a:lnTo>
                        <a:pt x="302" y="60"/>
                      </a:lnTo>
                      <a:lnTo>
                        <a:pt x="319" y="84"/>
                      </a:lnTo>
                      <a:lnTo>
                        <a:pt x="332" y="112"/>
                      </a:lnTo>
                      <a:lnTo>
                        <a:pt x="332" y="117"/>
                      </a:lnTo>
                      <a:lnTo>
                        <a:pt x="340" y="137"/>
                      </a:lnTo>
                      <a:lnTo>
                        <a:pt x="351" y="168"/>
                      </a:lnTo>
                      <a:lnTo>
                        <a:pt x="359" y="203"/>
                      </a:lnTo>
                      <a:lnTo>
                        <a:pt x="366" y="242"/>
                      </a:lnTo>
                      <a:lnTo>
                        <a:pt x="372" y="282"/>
                      </a:lnTo>
                      <a:lnTo>
                        <a:pt x="373" y="322"/>
                      </a:lnTo>
                      <a:lnTo>
                        <a:pt x="370" y="361"/>
                      </a:lnTo>
                      <a:lnTo>
                        <a:pt x="363" y="397"/>
                      </a:lnTo>
                      <a:lnTo>
                        <a:pt x="351" y="429"/>
                      </a:lnTo>
                      <a:lnTo>
                        <a:pt x="333" y="455"/>
                      </a:lnTo>
                      <a:lnTo>
                        <a:pt x="304" y="478"/>
                      </a:lnTo>
                      <a:lnTo>
                        <a:pt x="276" y="492"/>
                      </a:lnTo>
                      <a:lnTo>
                        <a:pt x="248" y="497"/>
                      </a:lnTo>
                      <a:lnTo>
                        <a:pt x="222" y="494"/>
                      </a:lnTo>
                      <a:lnTo>
                        <a:pt x="199" y="485"/>
                      </a:lnTo>
                      <a:lnTo>
                        <a:pt x="176" y="469"/>
                      </a:lnTo>
                      <a:lnTo>
                        <a:pt x="155" y="450"/>
                      </a:lnTo>
                      <a:lnTo>
                        <a:pt x="136" y="429"/>
                      </a:lnTo>
                      <a:lnTo>
                        <a:pt x="118" y="404"/>
                      </a:lnTo>
                      <a:lnTo>
                        <a:pt x="103" y="378"/>
                      </a:lnTo>
                      <a:lnTo>
                        <a:pt x="52" y="277"/>
                      </a:lnTo>
                      <a:lnTo>
                        <a:pt x="38" y="250"/>
                      </a:lnTo>
                      <a:lnTo>
                        <a:pt x="14" y="194"/>
                      </a:lnTo>
                      <a:lnTo>
                        <a:pt x="5" y="166"/>
                      </a:lnTo>
                      <a:lnTo>
                        <a:pt x="0" y="138"/>
                      </a:lnTo>
                      <a:lnTo>
                        <a:pt x="0" y="114"/>
                      </a:lnTo>
                      <a:lnTo>
                        <a:pt x="3" y="89"/>
                      </a:lnTo>
                      <a:lnTo>
                        <a:pt x="12" y="67"/>
                      </a:lnTo>
                      <a:lnTo>
                        <a:pt x="28" y="46"/>
                      </a:lnTo>
                      <a:lnTo>
                        <a:pt x="50" y="28"/>
                      </a:lnTo>
                      <a:lnTo>
                        <a:pt x="80" y="12"/>
                      </a:lnTo>
                      <a:lnTo>
                        <a:pt x="120" y="2"/>
                      </a:lnTo>
                      <a:lnTo>
                        <a:pt x="15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08" name="Freeform 118"/>
                <p:cNvSpPr>
                  <a:spLocks noEditPoints="1"/>
                </p:cNvSpPr>
                <p:nvPr/>
              </p:nvSpPr>
              <p:spPr bwMode="auto">
                <a:xfrm>
                  <a:off x="2743" y="1246"/>
                  <a:ext cx="424" cy="537"/>
                </a:xfrm>
                <a:custGeom>
                  <a:avLst/>
                  <a:gdLst/>
                  <a:ahLst/>
                  <a:cxnLst>
                    <a:cxn ang="0">
                      <a:pos x="133" y="45"/>
                    </a:cxn>
                    <a:cxn ang="0">
                      <a:pos x="80" y="68"/>
                    </a:cxn>
                    <a:cxn ang="0">
                      <a:pos x="47" y="110"/>
                    </a:cxn>
                    <a:cxn ang="0">
                      <a:pos x="46" y="166"/>
                    </a:cxn>
                    <a:cxn ang="0">
                      <a:pos x="63" y="224"/>
                    </a:cxn>
                    <a:cxn ang="0">
                      <a:pos x="91" y="282"/>
                    </a:cxn>
                    <a:cxn ang="0">
                      <a:pos x="117" y="329"/>
                    </a:cxn>
                    <a:cxn ang="0">
                      <a:pos x="154" y="399"/>
                    </a:cxn>
                    <a:cxn ang="0">
                      <a:pos x="203" y="462"/>
                    </a:cxn>
                    <a:cxn ang="0">
                      <a:pos x="248" y="486"/>
                    </a:cxn>
                    <a:cxn ang="0">
                      <a:pos x="295" y="486"/>
                    </a:cxn>
                    <a:cxn ang="0">
                      <a:pos x="337" y="462"/>
                    </a:cxn>
                    <a:cxn ang="0">
                      <a:pos x="367" y="401"/>
                    </a:cxn>
                    <a:cxn ang="0">
                      <a:pos x="375" y="313"/>
                    </a:cxn>
                    <a:cxn ang="0">
                      <a:pos x="361" y="224"/>
                    </a:cxn>
                    <a:cxn ang="0">
                      <a:pos x="349" y="180"/>
                    </a:cxn>
                    <a:cxn ang="0">
                      <a:pos x="339" y="173"/>
                    </a:cxn>
                    <a:cxn ang="0">
                      <a:pos x="330" y="129"/>
                    </a:cxn>
                    <a:cxn ang="0">
                      <a:pos x="302" y="87"/>
                    </a:cxn>
                    <a:cxn ang="0">
                      <a:pos x="251" y="58"/>
                    </a:cxn>
                    <a:cxn ang="0">
                      <a:pos x="192" y="44"/>
                    </a:cxn>
                    <a:cxn ang="0">
                      <a:pos x="166" y="0"/>
                    </a:cxn>
                    <a:cxn ang="0">
                      <a:pos x="234" y="5"/>
                    </a:cxn>
                    <a:cxn ang="0">
                      <a:pos x="299" y="28"/>
                    </a:cxn>
                    <a:cxn ang="0">
                      <a:pos x="349" y="68"/>
                    </a:cxn>
                    <a:cxn ang="0">
                      <a:pos x="379" y="126"/>
                    </a:cxn>
                    <a:cxn ang="0">
                      <a:pos x="386" y="149"/>
                    </a:cxn>
                    <a:cxn ang="0">
                      <a:pos x="409" y="220"/>
                    </a:cxn>
                    <a:cxn ang="0">
                      <a:pos x="423" y="299"/>
                    </a:cxn>
                    <a:cxn ang="0">
                      <a:pos x="421" y="380"/>
                    </a:cxn>
                    <a:cxn ang="0">
                      <a:pos x="400" y="450"/>
                    </a:cxn>
                    <a:cxn ang="0">
                      <a:pos x="356" y="504"/>
                    </a:cxn>
                    <a:cxn ang="0">
                      <a:pos x="293" y="535"/>
                    </a:cxn>
                    <a:cxn ang="0">
                      <a:pos x="238" y="534"/>
                    </a:cxn>
                    <a:cxn ang="0">
                      <a:pos x="189" y="507"/>
                    </a:cxn>
                    <a:cxn ang="0">
                      <a:pos x="145" y="462"/>
                    </a:cxn>
                    <a:cxn ang="0">
                      <a:pos x="108" y="409"/>
                    </a:cxn>
                    <a:cxn ang="0">
                      <a:pos x="63" y="327"/>
                    </a:cxn>
                    <a:cxn ang="0">
                      <a:pos x="39" y="278"/>
                    </a:cxn>
                    <a:cxn ang="0">
                      <a:pos x="16" y="222"/>
                    </a:cxn>
                    <a:cxn ang="0">
                      <a:pos x="2" y="163"/>
                    </a:cxn>
                    <a:cxn ang="0">
                      <a:pos x="2" y="108"/>
                    </a:cxn>
                    <a:cxn ang="0">
                      <a:pos x="23" y="59"/>
                    </a:cxn>
                    <a:cxn ang="0">
                      <a:pos x="72" y="21"/>
                    </a:cxn>
                    <a:cxn ang="0">
                      <a:pos x="133" y="3"/>
                    </a:cxn>
                  </a:cxnLst>
                  <a:rect l="0" t="0" r="r" b="b"/>
                  <a:pathLst>
                    <a:path w="424" h="537">
                      <a:moveTo>
                        <a:pt x="162" y="42"/>
                      </a:moveTo>
                      <a:lnTo>
                        <a:pt x="133" y="45"/>
                      </a:lnTo>
                      <a:lnTo>
                        <a:pt x="105" y="54"/>
                      </a:lnTo>
                      <a:lnTo>
                        <a:pt x="80" y="68"/>
                      </a:lnTo>
                      <a:lnTo>
                        <a:pt x="61" y="86"/>
                      </a:lnTo>
                      <a:lnTo>
                        <a:pt x="47" y="110"/>
                      </a:lnTo>
                      <a:lnTo>
                        <a:pt x="42" y="136"/>
                      </a:lnTo>
                      <a:lnTo>
                        <a:pt x="46" y="166"/>
                      </a:lnTo>
                      <a:lnTo>
                        <a:pt x="53" y="194"/>
                      </a:lnTo>
                      <a:lnTo>
                        <a:pt x="63" y="224"/>
                      </a:lnTo>
                      <a:lnTo>
                        <a:pt x="77" y="254"/>
                      </a:lnTo>
                      <a:lnTo>
                        <a:pt x="91" y="282"/>
                      </a:lnTo>
                      <a:lnTo>
                        <a:pt x="105" y="306"/>
                      </a:lnTo>
                      <a:lnTo>
                        <a:pt x="117" y="329"/>
                      </a:lnTo>
                      <a:lnTo>
                        <a:pt x="135" y="364"/>
                      </a:lnTo>
                      <a:lnTo>
                        <a:pt x="154" y="399"/>
                      </a:lnTo>
                      <a:lnTo>
                        <a:pt x="176" y="432"/>
                      </a:lnTo>
                      <a:lnTo>
                        <a:pt x="203" y="462"/>
                      </a:lnTo>
                      <a:lnTo>
                        <a:pt x="224" y="476"/>
                      </a:lnTo>
                      <a:lnTo>
                        <a:pt x="248" y="486"/>
                      </a:lnTo>
                      <a:lnTo>
                        <a:pt x="272" y="490"/>
                      </a:lnTo>
                      <a:lnTo>
                        <a:pt x="295" y="486"/>
                      </a:lnTo>
                      <a:lnTo>
                        <a:pt x="318" y="478"/>
                      </a:lnTo>
                      <a:lnTo>
                        <a:pt x="337" y="462"/>
                      </a:lnTo>
                      <a:lnTo>
                        <a:pt x="353" y="439"/>
                      </a:lnTo>
                      <a:lnTo>
                        <a:pt x="367" y="401"/>
                      </a:lnTo>
                      <a:lnTo>
                        <a:pt x="374" y="359"/>
                      </a:lnTo>
                      <a:lnTo>
                        <a:pt x="375" y="313"/>
                      </a:lnTo>
                      <a:lnTo>
                        <a:pt x="370" y="268"/>
                      </a:lnTo>
                      <a:lnTo>
                        <a:pt x="361" y="224"/>
                      </a:lnTo>
                      <a:lnTo>
                        <a:pt x="349" y="182"/>
                      </a:lnTo>
                      <a:lnTo>
                        <a:pt x="349" y="180"/>
                      </a:lnTo>
                      <a:lnTo>
                        <a:pt x="348" y="180"/>
                      </a:lnTo>
                      <a:lnTo>
                        <a:pt x="339" y="173"/>
                      </a:lnTo>
                      <a:lnTo>
                        <a:pt x="335" y="161"/>
                      </a:lnTo>
                      <a:lnTo>
                        <a:pt x="330" y="129"/>
                      </a:lnTo>
                      <a:lnTo>
                        <a:pt x="320" y="108"/>
                      </a:lnTo>
                      <a:lnTo>
                        <a:pt x="302" y="87"/>
                      </a:lnTo>
                      <a:lnTo>
                        <a:pt x="279" y="70"/>
                      </a:lnTo>
                      <a:lnTo>
                        <a:pt x="251" y="58"/>
                      </a:lnTo>
                      <a:lnTo>
                        <a:pt x="224" y="47"/>
                      </a:lnTo>
                      <a:lnTo>
                        <a:pt x="192" y="44"/>
                      </a:lnTo>
                      <a:lnTo>
                        <a:pt x="162" y="42"/>
                      </a:lnTo>
                      <a:close/>
                      <a:moveTo>
                        <a:pt x="166" y="0"/>
                      </a:moveTo>
                      <a:lnTo>
                        <a:pt x="201" y="2"/>
                      </a:lnTo>
                      <a:lnTo>
                        <a:pt x="234" y="5"/>
                      </a:lnTo>
                      <a:lnTo>
                        <a:pt x="267" y="14"/>
                      </a:lnTo>
                      <a:lnTo>
                        <a:pt x="299" y="28"/>
                      </a:lnTo>
                      <a:lnTo>
                        <a:pt x="327" y="45"/>
                      </a:lnTo>
                      <a:lnTo>
                        <a:pt x="349" y="68"/>
                      </a:lnTo>
                      <a:lnTo>
                        <a:pt x="367" y="94"/>
                      </a:lnTo>
                      <a:lnTo>
                        <a:pt x="379" y="126"/>
                      </a:lnTo>
                      <a:lnTo>
                        <a:pt x="379" y="133"/>
                      </a:lnTo>
                      <a:lnTo>
                        <a:pt x="386" y="149"/>
                      </a:lnTo>
                      <a:lnTo>
                        <a:pt x="398" y="184"/>
                      </a:lnTo>
                      <a:lnTo>
                        <a:pt x="409" y="220"/>
                      </a:lnTo>
                      <a:lnTo>
                        <a:pt x="417" y="259"/>
                      </a:lnTo>
                      <a:lnTo>
                        <a:pt x="423" y="299"/>
                      </a:lnTo>
                      <a:lnTo>
                        <a:pt x="424" y="339"/>
                      </a:lnTo>
                      <a:lnTo>
                        <a:pt x="421" y="380"/>
                      </a:lnTo>
                      <a:lnTo>
                        <a:pt x="414" y="416"/>
                      </a:lnTo>
                      <a:lnTo>
                        <a:pt x="400" y="450"/>
                      </a:lnTo>
                      <a:lnTo>
                        <a:pt x="382" y="479"/>
                      </a:lnTo>
                      <a:lnTo>
                        <a:pt x="356" y="504"/>
                      </a:lnTo>
                      <a:lnTo>
                        <a:pt x="325" y="525"/>
                      </a:lnTo>
                      <a:lnTo>
                        <a:pt x="293" y="535"/>
                      </a:lnTo>
                      <a:lnTo>
                        <a:pt x="265" y="537"/>
                      </a:lnTo>
                      <a:lnTo>
                        <a:pt x="238" y="534"/>
                      </a:lnTo>
                      <a:lnTo>
                        <a:pt x="213" y="523"/>
                      </a:lnTo>
                      <a:lnTo>
                        <a:pt x="189" y="507"/>
                      </a:lnTo>
                      <a:lnTo>
                        <a:pt x="166" y="486"/>
                      </a:lnTo>
                      <a:lnTo>
                        <a:pt x="145" y="462"/>
                      </a:lnTo>
                      <a:lnTo>
                        <a:pt x="126" y="436"/>
                      </a:lnTo>
                      <a:lnTo>
                        <a:pt x="108" y="409"/>
                      </a:lnTo>
                      <a:lnTo>
                        <a:pt x="77" y="353"/>
                      </a:lnTo>
                      <a:lnTo>
                        <a:pt x="63" y="327"/>
                      </a:lnTo>
                      <a:lnTo>
                        <a:pt x="51" y="304"/>
                      </a:lnTo>
                      <a:lnTo>
                        <a:pt x="39" y="278"/>
                      </a:lnTo>
                      <a:lnTo>
                        <a:pt x="26" y="250"/>
                      </a:lnTo>
                      <a:lnTo>
                        <a:pt x="16" y="222"/>
                      </a:lnTo>
                      <a:lnTo>
                        <a:pt x="7" y="192"/>
                      </a:lnTo>
                      <a:lnTo>
                        <a:pt x="2" y="163"/>
                      </a:lnTo>
                      <a:lnTo>
                        <a:pt x="0" y="135"/>
                      </a:lnTo>
                      <a:lnTo>
                        <a:pt x="2" y="108"/>
                      </a:lnTo>
                      <a:lnTo>
                        <a:pt x="9" y="82"/>
                      </a:lnTo>
                      <a:lnTo>
                        <a:pt x="23" y="59"/>
                      </a:lnTo>
                      <a:lnTo>
                        <a:pt x="44" y="38"/>
                      </a:lnTo>
                      <a:lnTo>
                        <a:pt x="72" y="21"/>
                      </a:lnTo>
                      <a:lnTo>
                        <a:pt x="101" y="10"/>
                      </a:lnTo>
                      <a:lnTo>
                        <a:pt x="133" y="3"/>
                      </a:lnTo>
                      <a:lnTo>
                        <a:pt x="16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09" name="Freeform 119"/>
                <p:cNvSpPr>
                  <a:spLocks/>
                </p:cNvSpPr>
                <p:nvPr/>
              </p:nvSpPr>
              <p:spPr bwMode="auto">
                <a:xfrm>
                  <a:off x="2738" y="1358"/>
                  <a:ext cx="353" cy="189"/>
                </a:xfrm>
                <a:custGeom>
                  <a:avLst/>
                  <a:gdLst/>
                  <a:ahLst/>
                  <a:cxnLst>
                    <a:cxn ang="0">
                      <a:pos x="332" y="0"/>
                    </a:cxn>
                    <a:cxn ang="0">
                      <a:pos x="342" y="3"/>
                    </a:cxn>
                    <a:cxn ang="0">
                      <a:pos x="349" y="10"/>
                    </a:cxn>
                    <a:cxn ang="0">
                      <a:pos x="353" y="24"/>
                    </a:cxn>
                    <a:cxn ang="0">
                      <a:pos x="346" y="65"/>
                    </a:cxn>
                    <a:cxn ang="0">
                      <a:pos x="332" y="98"/>
                    </a:cxn>
                    <a:cxn ang="0">
                      <a:pos x="312" y="128"/>
                    </a:cxn>
                    <a:cxn ang="0">
                      <a:pos x="288" y="150"/>
                    </a:cxn>
                    <a:cxn ang="0">
                      <a:pos x="258" y="170"/>
                    </a:cxn>
                    <a:cxn ang="0">
                      <a:pos x="227" y="180"/>
                    </a:cxn>
                    <a:cxn ang="0">
                      <a:pos x="194" y="187"/>
                    </a:cxn>
                    <a:cxn ang="0">
                      <a:pos x="159" y="189"/>
                    </a:cxn>
                    <a:cxn ang="0">
                      <a:pos x="124" y="184"/>
                    </a:cxn>
                    <a:cxn ang="0">
                      <a:pos x="89" y="171"/>
                    </a:cxn>
                    <a:cxn ang="0">
                      <a:pos x="58" y="154"/>
                    </a:cxn>
                    <a:cxn ang="0">
                      <a:pos x="28" y="131"/>
                    </a:cxn>
                    <a:cxn ang="0">
                      <a:pos x="3" y="101"/>
                    </a:cxn>
                    <a:cxn ang="0">
                      <a:pos x="0" y="89"/>
                    </a:cxn>
                    <a:cxn ang="0">
                      <a:pos x="3" y="79"/>
                    </a:cxn>
                    <a:cxn ang="0">
                      <a:pos x="12" y="72"/>
                    </a:cxn>
                    <a:cxn ang="0">
                      <a:pos x="23" y="68"/>
                    </a:cxn>
                    <a:cxn ang="0">
                      <a:pos x="35" y="70"/>
                    </a:cxn>
                    <a:cxn ang="0">
                      <a:pos x="45" y="79"/>
                    </a:cxn>
                    <a:cxn ang="0">
                      <a:pos x="64" y="101"/>
                    </a:cxn>
                    <a:cxn ang="0">
                      <a:pos x="89" y="119"/>
                    </a:cxn>
                    <a:cxn ang="0">
                      <a:pos x="113" y="131"/>
                    </a:cxn>
                    <a:cxn ang="0">
                      <a:pos x="141" y="140"/>
                    </a:cxn>
                    <a:cxn ang="0">
                      <a:pos x="169" y="142"/>
                    </a:cxn>
                    <a:cxn ang="0">
                      <a:pos x="197" y="140"/>
                    </a:cxn>
                    <a:cxn ang="0">
                      <a:pos x="225" y="133"/>
                    </a:cxn>
                    <a:cxn ang="0">
                      <a:pos x="250" y="121"/>
                    </a:cxn>
                    <a:cxn ang="0">
                      <a:pos x="270" y="103"/>
                    </a:cxn>
                    <a:cxn ang="0">
                      <a:pos x="288" y="82"/>
                    </a:cxn>
                    <a:cxn ang="0">
                      <a:pos x="300" y="56"/>
                    </a:cxn>
                    <a:cxn ang="0">
                      <a:pos x="305" y="24"/>
                    </a:cxn>
                    <a:cxn ang="0">
                      <a:pos x="311" y="10"/>
                    </a:cxn>
                    <a:cxn ang="0">
                      <a:pos x="319" y="3"/>
                    </a:cxn>
                    <a:cxn ang="0">
                      <a:pos x="332" y="0"/>
                    </a:cxn>
                  </a:cxnLst>
                  <a:rect l="0" t="0" r="r" b="b"/>
                  <a:pathLst>
                    <a:path w="353" h="189">
                      <a:moveTo>
                        <a:pt x="332" y="0"/>
                      </a:moveTo>
                      <a:lnTo>
                        <a:pt x="342" y="3"/>
                      </a:lnTo>
                      <a:lnTo>
                        <a:pt x="349" y="10"/>
                      </a:lnTo>
                      <a:lnTo>
                        <a:pt x="353" y="24"/>
                      </a:lnTo>
                      <a:lnTo>
                        <a:pt x="346" y="65"/>
                      </a:lnTo>
                      <a:lnTo>
                        <a:pt x="332" y="98"/>
                      </a:lnTo>
                      <a:lnTo>
                        <a:pt x="312" y="128"/>
                      </a:lnTo>
                      <a:lnTo>
                        <a:pt x="288" y="150"/>
                      </a:lnTo>
                      <a:lnTo>
                        <a:pt x="258" y="170"/>
                      </a:lnTo>
                      <a:lnTo>
                        <a:pt x="227" y="180"/>
                      </a:lnTo>
                      <a:lnTo>
                        <a:pt x="194" y="187"/>
                      </a:lnTo>
                      <a:lnTo>
                        <a:pt x="159" y="189"/>
                      </a:lnTo>
                      <a:lnTo>
                        <a:pt x="124" y="184"/>
                      </a:lnTo>
                      <a:lnTo>
                        <a:pt x="89" y="171"/>
                      </a:lnTo>
                      <a:lnTo>
                        <a:pt x="58" y="154"/>
                      </a:lnTo>
                      <a:lnTo>
                        <a:pt x="28" y="131"/>
                      </a:lnTo>
                      <a:lnTo>
                        <a:pt x="3" y="101"/>
                      </a:lnTo>
                      <a:lnTo>
                        <a:pt x="0" y="89"/>
                      </a:lnTo>
                      <a:lnTo>
                        <a:pt x="3" y="79"/>
                      </a:lnTo>
                      <a:lnTo>
                        <a:pt x="12" y="72"/>
                      </a:lnTo>
                      <a:lnTo>
                        <a:pt x="23" y="68"/>
                      </a:lnTo>
                      <a:lnTo>
                        <a:pt x="35" y="70"/>
                      </a:lnTo>
                      <a:lnTo>
                        <a:pt x="45" y="79"/>
                      </a:lnTo>
                      <a:lnTo>
                        <a:pt x="64" y="101"/>
                      </a:lnTo>
                      <a:lnTo>
                        <a:pt x="89" y="119"/>
                      </a:lnTo>
                      <a:lnTo>
                        <a:pt x="113" y="131"/>
                      </a:lnTo>
                      <a:lnTo>
                        <a:pt x="141" y="140"/>
                      </a:lnTo>
                      <a:lnTo>
                        <a:pt x="169" y="142"/>
                      </a:lnTo>
                      <a:lnTo>
                        <a:pt x="197" y="140"/>
                      </a:lnTo>
                      <a:lnTo>
                        <a:pt x="225" y="133"/>
                      </a:lnTo>
                      <a:lnTo>
                        <a:pt x="250" y="121"/>
                      </a:lnTo>
                      <a:lnTo>
                        <a:pt x="270" y="103"/>
                      </a:lnTo>
                      <a:lnTo>
                        <a:pt x="288" y="82"/>
                      </a:lnTo>
                      <a:lnTo>
                        <a:pt x="300" y="56"/>
                      </a:lnTo>
                      <a:lnTo>
                        <a:pt x="305" y="24"/>
                      </a:lnTo>
                      <a:lnTo>
                        <a:pt x="311" y="10"/>
                      </a:lnTo>
                      <a:lnTo>
                        <a:pt x="319" y="3"/>
                      </a:lnTo>
                      <a:lnTo>
                        <a:pt x="33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10" name="Freeform 120"/>
                <p:cNvSpPr>
                  <a:spLocks noEditPoints="1"/>
                </p:cNvSpPr>
                <p:nvPr/>
              </p:nvSpPr>
              <p:spPr bwMode="auto">
                <a:xfrm>
                  <a:off x="2687" y="1921"/>
                  <a:ext cx="175" cy="195"/>
                </a:xfrm>
                <a:custGeom>
                  <a:avLst/>
                  <a:gdLst/>
                  <a:ahLst/>
                  <a:cxnLst>
                    <a:cxn ang="0">
                      <a:pos x="88" y="30"/>
                    </a:cxn>
                    <a:cxn ang="0">
                      <a:pos x="33" y="154"/>
                    </a:cxn>
                    <a:cxn ang="0">
                      <a:pos x="46" y="160"/>
                    </a:cxn>
                    <a:cxn ang="0">
                      <a:pos x="68" y="168"/>
                    </a:cxn>
                    <a:cxn ang="0">
                      <a:pos x="88" y="170"/>
                    </a:cxn>
                    <a:cxn ang="0">
                      <a:pos x="103" y="168"/>
                    </a:cxn>
                    <a:cxn ang="0">
                      <a:pos x="117" y="160"/>
                    </a:cxn>
                    <a:cxn ang="0">
                      <a:pos x="128" y="146"/>
                    </a:cxn>
                    <a:cxn ang="0">
                      <a:pos x="138" y="126"/>
                    </a:cxn>
                    <a:cxn ang="0">
                      <a:pos x="145" y="105"/>
                    </a:cxn>
                    <a:cxn ang="0">
                      <a:pos x="149" y="88"/>
                    </a:cxn>
                    <a:cxn ang="0">
                      <a:pos x="145" y="72"/>
                    </a:cxn>
                    <a:cxn ang="0">
                      <a:pos x="138" y="60"/>
                    </a:cxn>
                    <a:cxn ang="0">
                      <a:pos x="124" y="48"/>
                    </a:cxn>
                    <a:cxn ang="0">
                      <a:pos x="107" y="39"/>
                    </a:cxn>
                    <a:cxn ang="0">
                      <a:pos x="88" y="30"/>
                    </a:cxn>
                    <a:cxn ang="0">
                      <a:pos x="70" y="0"/>
                    </a:cxn>
                    <a:cxn ang="0">
                      <a:pos x="119" y="21"/>
                    </a:cxn>
                    <a:cxn ang="0">
                      <a:pos x="147" y="37"/>
                    </a:cxn>
                    <a:cxn ang="0">
                      <a:pos x="166" y="56"/>
                    </a:cxn>
                    <a:cxn ang="0">
                      <a:pos x="175" y="79"/>
                    </a:cxn>
                    <a:cxn ang="0">
                      <a:pos x="175" y="105"/>
                    </a:cxn>
                    <a:cxn ang="0">
                      <a:pos x="166" y="135"/>
                    </a:cxn>
                    <a:cxn ang="0">
                      <a:pos x="156" y="156"/>
                    </a:cxn>
                    <a:cxn ang="0">
                      <a:pos x="142" y="174"/>
                    </a:cxn>
                    <a:cxn ang="0">
                      <a:pos x="124" y="186"/>
                    </a:cxn>
                    <a:cxn ang="0">
                      <a:pos x="107" y="193"/>
                    </a:cxn>
                    <a:cxn ang="0">
                      <a:pos x="89" y="195"/>
                    </a:cxn>
                    <a:cxn ang="0">
                      <a:pos x="68" y="189"/>
                    </a:cxn>
                    <a:cxn ang="0">
                      <a:pos x="42" y="181"/>
                    </a:cxn>
                    <a:cxn ang="0">
                      <a:pos x="0" y="163"/>
                    </a:cxn>
                    <a:cxn ang="0">
                      <a:pos x="70" y="0"/>
                    </a:cxn>
                  </a:cxnLst>
                  <a:rect l="0" t="0" r="r" b="b"/>
                  <a:pathLst>
                    <a:path w="175" h="195">
                      <a:moveTo>
                        <a:pt x="88" y="30"/>
                      </a:moveTo>
                      <a:lnTo>
                        <a:pt x="33" y="154"/>
                      </a:lnTo>
                      <a:lnTo>
                        <a:pt x="46" y="160"/>
                      </a:lnTo>
                      <a:lnTo>
                        <a:pt x="68" y="168"/>
                      </a:lnTo>
                      <a:lnTo>
                        <a:pt x="88" y="170"/>
                      </a:lnTo>
                      <a:lnTo>
                        <a:pt x="103" y="168"/>
                      </a:lnTo>
                      <a:lnTo>
                        <a:pt x="117" y="160"/>
                      </a:lnTo>
                      <a:lnTo>
                        <a:pt x="128" y="146"/>
                      </a:lnTo>
                      <a:lnTo>
                        <a:pt x="138" y="126"/>
                      </a:lnTo>
                      <a:lnTo>
                        <a:pt x="145" y="105"/>
                      </a:lnTo>
                      <a:lnTo>
                        <a:pt x="149" y="88"/>
                      </a:lnTo>
                      <a:lnTo>
                        <a:pt x="145" y="72"/>
                      </a:lnTo>
                      <a:lnTo>
                        <a:pt x="138" y="60"/>
                      </a:lnTo>
                      <a:lnTo>
                        <a:pt x="124" y="48"/>
                      </a:lnTo>
                      <a:lnTo>
                        <a:pt x="107" y="39"/>
                      </a:lnTo>
                      <a:lnTo>
                        <a:pt x="88" y="30"/>
                      </a:lnTo>
                      <a:close/>
                      <a:moveTo>
                        <a:pt x="70" y="0"/>
                      </a:moveTo>
                      <a:lnTo>
                        <a:pt x="119" y="21"/>
                      </a:lnTo>
                      <a:lnTo>
                        <a:pt x="147" y="37"/>
                      </a:lnTo>
                      <a:lnTo>
                        <a:pt x="166" y="56"/>
                      </a:lnTo>
                      <a:lnTo>
                        <a:pt x="175" y="79"/>
                      </a:lnTo>
                      <a:lnTo>
                        <a:pt x="175" y="105"/>
                      </a:lnTo>
                      <a:lnTo>
                        <a:pt x="166" y="135"/>
                      </a:lnTo>
                      <a:lnTo>
                        <a:pt x="156" y="156"/>
                      </a:lnTo>
                      <a:lnTo>
                        <a:pt x="142" y="174"/>
                      </a:lnTo>
                      <a:lnTo>
                        <a:pt x="124" y="186"/>
                      </a:lnTo>
                      <a:lnTo>
                        <a:pt x="107" y="193"/>
                      </a:lnTo>
                      <a:lnTo>
                        <a:pt x="89" y="195"/>
                      </a:lnTo>
                      <a:lnTo>
                        <a:pt x="68" y="189"/>
                      </a:lnTo>
                      <a:lnTo>
                        <a:pt x="42" y="181"/>
                      </a:lnTo>
                      <a:lnTo>
                        <a:pt x="0" y="163"/>
                      </a:lnTo>
                      <a:lnTo>
                        <a:pt x="7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11" name="Freeform 121"/>
                <p:cNvSpPr>
                  <a:spLocks noEditPoints="1"/>
                </p:cNvSpPr>
                <p:nvPr/>
              </p:nvSpPr>
              <p:spPr bwMode="auto">
                <a:xfrm>
                  <a:off x="2862" y="2032"/>
                  <a:ext cx="146" cy="155"/>
                </a:xfrm>
                <a:custGeom>
                  <a:avLst/>
                  <a:gdLst/>
                  <a:ahLst/>
                  <a:cxnLst>
                    <a:cxn ang="0">
                      <a:pos x="78" y="21"/>
                    </a:cxn>
                    <a:cxn ang="0">
                      <a:pos x="61" y="26"/>
                    </a:cxn>
                    <a:cxn ang="0">
                      <a:pos x="47" y="40"/>
                    </a:cxn>
                    <a:cxn ang="0">
                      <a:pos x="35" y="61"/>
                    </a:cxn>
                    <a:cxn ang="0">
                      <a:pos x="28" y="84"/>
                    </a:cxn>
                    <a:cxn ang="0">
                      <a:pos x="28" y="105"/>
                    </a:cxn>
                    <a:cxn ang="0">
                      <a:pos x="31" y="113"/>
                    </a:cxn>
                    <a:cxn ang="0">
                      <a:pos x="35" y="120"/>
                    </a:cxn>
                    <a:cxn ang="0">
                      <a:pos x="42" y="126"/>
                    </a:cxn>
                    <a:cxn ang="0">
                      <a:pos x="50" y="131"/>
                    </a:cxn>
                    <a:cxn ang="0">
                      <a:pos x="68" y="132"/>
                    </a:cxn>
                    <a:cxn ang="0">
                      <a:pos x="84" y="127"/>
                    </a:cxn>
                    <a:cxn ang="0">
                      <a:pos x="99" y="115"/>
                    </a:cxn>
                    <a:cxn ang="0">
                      <a:pos x="112" y="94"/>
                    </a:cxn>
                    <a:cxn ang="0">
                      <a:pos x="117" y="70"/>
                    </a:cxn>
                    <a:cxn ang="0">
                      <a:pos x="117" y="50"/>
                    </a:cxn>
                    <a:cxn ang="0">
                      <a:pos x="115" y="42"/>
                    </a:cxn>
                    <a:cxn ang="0">
                      <a:pos x="110" y="35"/>
                    </a:cxn>
                    <a:cxn ang="0">
                      <a:pos x="103" y="28"/>
                    </a:cxn>
                    <a:cxn ang="0">
                      <a:pos x="96" y="24"/>
                    </a:cxn>
                    <a:cxn ang="0">
                      <a:pos x="78" y="21"/>
                    </a:cxn>
                    <a:cxn ang="0">
                      <a:pos x="66" y="0"/>
                    </a:cxn>
                    <a:cxn ang="0">
                      <a:pos x="84" y="0"/>
                    </a:cxn>
                    <a:cxn ang="0">
                      <a:pos x="103" y="5"/>
                    </a:cxn>
                    <a:cxn ang="0">
                      <a:pos x="122" y="15"/>
                    </a:cxn>
                    <a:cxn ang="0">
                      <a:pos x="134" y="29"/>
                    </a:cxn>
                    <a:cxn ang="0">
                      <a:pos x="143" y="45"/>
                    </a:cxn>
                    <a:cxn ang="0">
                      <a:pos x="146" y="63"/>
                    </a:cxn>
                    <a:cxn ang="0">
                      <a:pos x="145" y="84"/>
                    </a:cxn>
                    <a:cxn ang="0">
                      <a:pos x="138" y="105"/>
                    </a:cxn>
                    <a:cxn ang="0">
                      <a:pos x="127" y="124"/>
                    </a:cxn>
                    <a:cxn ang="0">
                      <a:pos x="113" y="139"/>
                    </a:cxn>
                    <a:cxn ang="0">
                      <a:pos x="98" y="150"/>
                    </a:cxn>
                    <a:cxn ang="0">
                      <a:pos x="80" y="155"/>
                    </a:cxn>
                    <a:cxn ang="0">
                      <a:pos x="61" y="155"/>
                    </a:cxn>
                    <a:cxn ang="0">
                      <a:pos x="42" y="148"/>
                    </a:cxn>
                    <a:cxn ang="0">
                      <a:pos x="24" y="138"/>
                    </a:cxn>
                    <a:cxn ang="0">
                      <a:pos x="12" y="126"/>
                    </a:cxn>
                    <a:cxn ang="0">
                      <a:pos x="3" y="110"/>
                    </a:cxn>
                    <a:cxn ang="0">
                      <a:pos x="0" y="91"/>
                    </a:cxn>
                    <a:cxn ang="0">
                      <a:pos x="2" y="71"/>
                    </a:cxn>
                    <a:cxn ang="0">
                      <a:pos x="9" y="49"/>
                    </a:cxn>
                    <a:cxn ang="0">
                      <a:pos x="17" y="29"/>
                    </a:cxn>
                    <a:cxn ang="0">
                      <a:pos x="33" y="14"/>
                    </a:cxn>
                    <a:cxn ang="0">
                      <a:pos x="49" y="3"/>
                    </a:cxn>
                    <a:cxn ang="0">
                      <a:pos x="66" y="0"/>
                    </a:cxn>
                  </a:cxnLst>
                  <a:rect l="0" t="0" r="r" b="b"/>
                  <a:pathLst>
                    <a:path w="146" h="155">
                      <a:moveTo>
                        <a:pt x="78" y="21"/>
                      </a:moveTo>
                      <a:lnTo>
                        <a:pt x="61" y="26"/>
                      </a:lnTo>
                      <a:lnTo>
                        <a:pt x="47" y="40"/>
                      </a:lnTo>
                      <a:lnTo>
                        <a:pt x="35" y="61"/>
                      </a:lnTo>
                      <a:lnTo>
                        <a:pt x="28" y="84"/>
                      </a:lnTo>
                      <a:lnTo>
                        <a:pt x="28" y="105"/>
                      </a:lnTo>
                      <a:lnTo>
                        <a:pt x="31" y="113"/>
                      </a:lnTo>
                      <a:lnTo>
                        <a:pt x="35" y="120"/>
                      </a:lnTo>
                      <a:lnTo>
                        <a:pt x="42" y="126"/>
                      </a:lnTo>
                      <a:lnTo>
                        <a:pt x="50" y="131"/>
                      </a:lnTo>
                      <a:lnTo>
                        <a:pt x="68" y="132"/>
                      </a:lnTo>
                      <a:lnTo>
                        <a:pt x="84" y="127"/>
                      </a:lnTo>
                      <a:lnTo>
                        <a:pt x="99" y="115"/>
                      </a:lnTo>
                      <a:lnTo>
                        <a:pt x="112" y="94"/>
                      </a:lnTo>
                      <a:lnTo>
                        <a:pt x="117" y="70"/>
                      </a:lnTo>
                      <a:lnTo>
                        <a:pt x="117" y="50"/>
                      </a:lnTo>
                      <a:lnTo>
                        <a:pt x="115" y="42"/>
                      </a:lnTo>
                      <a:lnTo>
                        <a:pt x="110" y="35"/>
                      </a:lnTo>
                      <a:lnTo>
                        <a:pt x="103" y="28"/>
                      </a:lnTo>
                      <a:lnTo>
                        <a:pt x="96" y="24"/>
                      </a:lnTo>
                      <a:lnTo>
                        <a:pt x="78" y="21"/>
                      </a:lnTo>
                      <a:close/>
                      <a:moveTo>
                        <a:pt x="66" y="0"/>
                      </a:moveTo>
                      <a:lnTo>
                        <a:pt x="84" y="0"/>
                      </a:lnTo>
                      <a:lnTo>
                        <a:pt x="103" y="5"/>
                      </a:lnTo>
                      <a:lnTo>
                        <a:pt x="122" y="15"/>
                      </a:lnTo>
                      <a:lnTo>
                        <a:pt x="134" y="29"/>
                      </a:lnTo>
                      <a:lnTo>
                        <a:pt x="143" y="45"/>
                      </a:lnTo>
                      <a:lnTo>
                        <a:pt x="146" y="63"/>
                      </a:lnTo>
                      <a:lnTo>
                        <a:pt x="145" y="84"/>
                      </a:lnTo>
                      <a:lnTo>
                        <a:pt x="138" y="105"/>
                      </a:lnTo>
                      <a:lnTo>
                        <a:pt x="127" y="124"/>
                      </a:lnTo>
                      <a:lnTo>
                        <a:pt x="113" y="139"/>
                      </a:lnTo>
                      <a:lnTo>
                        <a:pt x="98" y="150"/>
                      </a:lnTo>
                      <a:lnTo>
                        <a:pt x="80" y="155"/>
                      </a:lnTo>
                      <a:lnTo>
                        <a:pt x="61" y="155"/>
                      </a:lnTo>
                      <a:lnTo>
                        <a:pt x="42" y="148"/>
                      </a:lnTo>
                      <a:lnTo>
                        <a:pt x="24" y="138"/>
                      </a:lnTo>
                      <a:lnTo>
                        <a:pt x="12" y="126"/>
                      </a:lnTo>
                      <a:lnTo>
                        <a:pt x="3" y="110"/>
                      </a:lnTo>
                      <a:lnTo>
                        <a:pt x="0" y="91"/>
                      </a:lnTo>
                      <a:lnTo>
                        <a:pt x="2" y="71"/>
                      </a:lnTo>
                      <a:lnTo>
                        <a:pt x="9" y="49"/>
                      </a:lnTo>
                      <a:lnTo>
                        <a:pt x="17" y="29"/>
                      </a:lnTo>
                      <a:lnTo>
                        <a:pt x="33" y="14"/>
                      </a:lnTo>
                      <a:lnTo>
                        <a:pt x="49" y="3"/>
                      </a:lnTo>
                      <a:lnTo>
                        <a:pt x="6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12" name="Freeform 122"/>
                <p:cNvSpPr>
                  <a:spLocks/>
                </p:cNvSpPr>
                <p:nvPr/>
              </p:nvSpPr>
              <p:spPr bwMode="auto">
                <a:xfrm>
                  <a:off x="3010" y="2074"/>
                  <a:ext cx="187" cy="192"/>
                </a:xfrm>
                <a:custGeom>
                  <a:avLst/>
                  <a:gdLst/>
                  <a:ahLst/>
                  <a:cxnLst>
                    <a:cxn ang="0">
                      <a:pos x="33" y="0"/>
                    </a:cxn>
                    <a:cxn ang="0">
                      <a:pos x="56" y="10"/>
                    </a:cxn>
                    <a:cxn ang="0">
                      <a:pos x="28" y="125"/>
                    </a:cxn>
                    <a:cxn ang="0">
                      <a:pos x="94" y="42"/>
                    </a:cxn>
                    <a:cxn ang="0">
                      <a:pos x="119" y="52"/>
                    </a:cxn>
                    <a:cxn ang="0">
                      <a:pos x="100" y="160"/>
                    </a:cxn>
                    <a:cxn ang="0">
                      <a:pos x="168" y="57"/>
                    </a:cxn>
                    <a:cxn ang="0">
                      <a:pos x="187" y="66"/>
                    </a:cxn>
                    <a:cxn ang="0">
                      <a:pos x="100" y="192"/>
                    </a:cxn>
                    <a:cxn ang="0">
                      <a:pos x="75" y="181"/>
                    </a:cxn>
                    <a:cxn ang="0">
                      <a:pos x="96" y="68"/>
                    </a:cxn>
                    <a:cxn ang="0">
                      <a:pos x="25" y="159"/>
                    </a:cxn>
                    <a:cxn ang="0">
                      <a:pos x="0" y="148"/>
                    </a:cxn>
                    <a:cxn ang="0">
                      <a:pos x="33" y="0"/>
                    </a:cxn>
                  </a:cxnLst>
                  <a:rect l="0" t="0" r="r" b="b"/>
                  <a:pathLst>
                    <a:path w="187" h="192">
                      <a:moveTo>
                        <a:pt x="33" y="0"/>
                      </a:moveTo>
                      <a:lnTo>
                        <a:pt x="56" y="10"/>
                      </a:lnTo>
                      <a:lnTo>
                        <a:pt x="28" y="125"/>
                      </a:lnTo>
                      <a:lnTo>
                        <a:pt x="94" y="42"/>
                      </a:lnTo>
                      <a:lnTo>
                        <a:pt x="119" y="52"/>
                      </a:lnTo>
                      <a:lnTo>
                        <a:pt x="100" y="160"/>
                      </a:lnTo>
                      <a:lnTo>
                        <a:pt x="168" y="57"/>
                      </a:lnTo>
                      <a:lnTo>
                        <a:pt x="187" y="66"/>
                      </a:lnTo>
                      <a:lnTo>
                        <a:pt x="100" y="192"/>
                      </a:lnTo>
                      <a:lnTo>
                        <a:pt x="75" y="181"/>
                      </a:lnTo>
                      <a:lnTo>
                        <a:pt x="96" y="68"/>
                      </a:lnTo>
                      <a:lnTo>
                        <a:pt x="25" y="159"/>
                      </a:lnTo>
                      <a:lnTo>
                        <a:pt x="0" y="148"/>
                      </a:lnTo>
                      <a:lnTo>
                        <a:pt x="3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13" name="Freeform 123"/>
                <p:cNvSpPr>
                  <a:spLocks/>
                </p:cNvSpPr>
                <p:nvPr/>
              </p:nvSpPr>
              <p:spPr bwMode="auto">
                <a:xfrm>
                  <a:off x="3162" y="2151"/>
                  <a:ext cx="157" cy="185"/>
                </a:xfrm>
                <a:custGeom>
                  <a:avLst/>
                  <a:gdLst/>
                  <a:ahLst/>
                  <a:cxnLst>
                    <a:cxn ang="0">
                      <a:pos x="59" y="0"/>
                    </a:cxn>
                    <a:cxn ang="0">
                      <a:pos x="84" y="10"/>
                    </a:cxn>
                    <a:cxn ang="0">
                      <a:pos x="73" y="36"/>
                    </a:cxn>
                    <a:cxn ang="0">
                      <a:pos x="93" y="26"/>
                    </a:cxn>
                    <a:cxn ang="0">
                      <a:pos x="112" y="22"/>
                    </a:cxn>
                    <a:cxn ang="0">
                      <a:pos x="133" y="27"/>
                    </a:cxn>
                    <a:cxn ang="0">
                      <a:pos x="149" y="38"/>
                    </a:cxn>
                    <a:cxn ang="0">
                      <a:pos x="157" y="52"/>
                    </a:cxn>
                    <a:cxn ang="0">
                      <a:pos x="157" y="69"/>
                    </a:cxn>
                    <a:cxn ang="0">
                      <a:pos x="152" y="90"/>
                    </a:cxn>
                    <a:cxn ang="0">
                      <a:pos x="110" y="185"/>
                    </a:cxn>
                    <a:cxn ang="0">
                      <a:pos x="86" y="174"/>
                    </a:cxn>
                    <a:cxn ang="0">
                      <a:pos x="124" y="87"/>
                    </a:cxn>
                    <a:cxn ang="0">
                      <a:pos x="126" y="78"/>
                    </a:cxn>
                    <a:cxn ang="0">
                      <a:pos x="129" y="68"/>
                    </a:cxn>
                    <a:cxn ang="0">
                      <a:pos x="126" y="57"/>
                    </a:cxn>
                    <a:cxn ang="0">
                      <a:pos x="124" y="54"/>
                    </a:cxn>
                    <a:cxn ang="0">
                      <a:pos x="119" y="50"/>
                    </a:cxn>
                    <a:cxn ang="0">
                      <a:pos x="114" y="48"/>
                    </a:cxn>
                    <a:cxn ang="0">
                      <a:pos x="100" y="45"/>
                    </a:cxn>
                    <a:cxn ang="0">
                      <a:pos x="84" y="48"/>
                    </a:cxn>
                    <a:cxn ang="0">
                      <a:pos x="63" y="57"/>
                    </a:cxn>
                    <a:cxn ang="0">
                      <a:pos x="25" y="148"/>
                    </a:cxn>
                    <a:cxn ang="0">
                      <a:pos x="0" y="138"/>
                    </a:cxn>
                    <a:cxn ang="0">
                      <a:pos x="59" y="0"/>
                    </a:cxn>
                  </a:cxnLst>
                  <a:rect l="0" t="0" r="r" b="b"/>
                  <a:pathLst>
                    <a:path w="157" h="185">
                      <a:moveTo>
                        <a:pt x="59" y="0"/>
                      </a:moveTo>
                      <a:lnTo>
                        <a:pt x="84" y="10"/>
                      </a:lnTo>
                      <a:lnTo>
                        <a:pt x="73" y="36"/>
                      </a:lnTo>
                      <a:lnTo>
                        <a:pt x="93" y="26"/>
                      </a:lnTo>
                      <a:lnTo>
                        <a:pt x="112" y="22"/>
                      </a:lnTo>
                      <a:lnTo>
                        <a:pt x="133" y="27"/>
                      </a:lnTo>
                      <a:lnTo>
                        <a:pt x="149" y="38"/>
                      </a:lnTo>
                      <a:lnTo>
                        <a:pt x="157" y="52"/>
                      </a:lnTo>
                      <a:lnTo>
                        <a:pt x="157" y="69"/>
                      </a:lnTo>
                      <a:lnTo>
                        <a:pt x="152" y="90"/>
                      </a:lnTo>
                      <a:lnTo>
                        <a:pt x="110" y="185"/>
                      </a:lnTo>
                      <a:lnTo>
                        <a:pt x="86" y="174"/>
                      </a:lnTo>
                      <a:lnTo>
                        <a:pt x="124" y="87"/>
                      </a:lnTo>
                      <a:lnTo>
                        <a:pt x="126" y="78"/>
                      </a:lnTo>
                      <a:lnTo>
                        <a:pt x="129" y="68"/>
                      </a:lnTo>
                      <a:lnTo>
                        <a:pt x="126" y="57"/>
                      </a:lnTo>
                      <a:lnTo>
                        <a:pt x="124" y="54"/>
                      </a:lnTo>
                      <a:lnTo>
                        <a:pt x="119" y="50"/>
                      </a:lnTo>
                      <a:lnTo>
                        <a:pt x="114" y="48"/>
                      </a:lnTo>
                      <a:lnTo>
                        <a:pt x="100" y="45"/>
                      </a:lnTo>
                      <a:lnTo>
                        <a:pt x="84" y="48"/>
                      </a:lnTo>
                      <a:lnTo>
                        <a:pt x="63" y="57"/>
                      </a:lnTo>
                      <a:lnTo>
                        <a:pt x="25" y="148"/>
                      </a:lnTo>
                      <a:lnTo>
                        <a:pt x="0" y="138"/>
                      </a:lnTo>
                      <a:lnTo>
                        <a:pt x="5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14" name="Freeform 124"/>
                <p:cNvSpPr>
                  <a:spLocks/>
                </p:cNvSpPr>
                <p:nvPr/>
              </p:nvSpPr>
              <p:spPr bwMode="auto">
                <a:xfrm>
                  <a:off x="3494" y="2420"/>
                  <a:ext cx="1053" cy="976"/>
                </a:xfrm>
                <a:custGeom>
                  <a:avLst/>
                  <a:gdLst/>
                  <a:ahLst/>
                  <a:cxnLst>
                    <a:cxn ang="0">
                      <a:pos x="265" y="0"/>
                    </a:cxn>
                    <a:cxn ang="0">
                      <a:pos x="319" y="2"/>
                    </a:cxn>
                    <a:cxn ang="0">
                      <a:pos x="377" y="9"/>
                    </a:cxn>
                    <a:cxn ang="0">
                      <a:pos x="438" y="19"/>
                    </a:cxn>
                    <a:cxn ang="0">
                      <a:pos x="501" y="33"/>
                    </a:cxn>
                    <a:cxn ang="0">
                      <a:pos x="566" y="51"/>
                    </a:cxn>
                    <a:cxn ang="0">
                      <a:pos x="630" y="72"/>
                    </a:cxn>
                    <a:cxn ang="0">
                      <a:pos x="693" y="94"/>
                    </a:cxn>
                    <a:cxn ang="0">
                      <a:pos x="756" y="119"/>
                    </a:cxn>
                    <a:cxn ang="0">
                      <a:pos x="815" y="145"/>
                    </a:cxn>
                    <a:cxn ang="0">
                      <a:pos x="873" y="170"/>
                    </a:cxn>
                    <a:cxn ang="0">
                      <a:pos x="974" y="220"/>
                    </a:cxn>
                    <a:cxn ang="0">
                      <a:pos x="1016" y="245"/>
                    </a:cxn>
                    <a:cxn ang="0">
                      <a:pos x="1053" y="268"/>
                    </a:cxn>
                    <a:cxn ang="0">
                      <a:pos x="1035" y="357"/>
                    </a:cxn>
                    <a:cxn ang="0">
                      <a:pos x="1011" y="448"/>
                    </a:cxn>
                    <a:cxn ang="0">
                      <a:pos x="981" y="541"/>
                    </a:cxn>
                    <a:cxn ang="0">
                      <a:pos x="946" y="633"/>
                    </a:cxn>
                    <a:cxn ang="0">
                      <a:pos x="908" y="724"/>
                    </a:cxn>
                    <a:cxn ang="0">
                      <a:pos x="866" y="814"/>
                    </a:cxn>
                    <a:cxn ang="0">
                      <a:pos x="822" y="898"/>
                    </a:cxn>
                    <a:cxn ang="0">
                      <a:pos x="779" y="976"/>
                    </a:cxn>
                    <a:cxn ang="0">
                      <a:pos x="681" y="940"/>
                    </a:cxn>
                    <a:cxn ang="0">
                      <a:pos x="585" y="894"/>
                    </a:cxn>
                    <a:cxn ang="0">
                      <a:pos x="489" y="847"/>
                    </a:cxn>
                    <a:cxn ang="0">
                      <a:pos x="297" y="745"/>
                    </a:cxn>
                    <a:cxn ang="0">
                      <a:pos x="199" y="698"/>
                    </a:cxn>
                    <a:cxn ang="0">
                      <a:pos x="101" y="653"/>
                    </a:cxn>
                    <a:cxn ang="0">
                      <a:pos x="0" y="616"/>
                    </a:cxn>
                    <a:cxn ang="0">
                      <a:pos x="24" y="562"/>
                    </a:cxn>
                    <a:cxn ang="0">
                      <a:pos x="52" y="509"/>
                    </a:cxn>
                    <a:cxn ang="0">
                      <a:pos x="80" y="455"/>
                    </a:cxn>
                    <a:cxn ang="0">
                      <a:pos x="106" y="401"/>
                    </a:cxn>
                    <a:cxn ang="0">
                      <a:pos x="129" y="345"/>
                    </a:cxn>
                    <a:cxn ang="0">
                      <a:pos x="147" y="285"/>
                    </a:cxn>
                    <a:cxn ang="0">
                      <a:pos x="154" y="252"/>
                    </a:cxn>
                    <a:cxn ang="0">
                      <a:pos x="161" y="217"/>
                    </a:cxn>
                    <a:cxn ang="0">
                      <a:pos x="164" y="180"/>
                    </a:cxn>
                    <a:cxn ang="0">
                      <a:pos x="169" y="145"/>
                    </a:cxn>
                    <a:cxn ang="0">
                      <a:pos x="174" y="117"/>
                    </a:cxn>
                    <a:cxn ang="0">
                      <a:pos x="173" y="107"/>
                    </a:cxn>
                    <a:cxn ang="0">
                      <a:pos x="171" y="75"/>
                    </a:cxn>
                    <a:cxn ang="0">
                      <a:pos x="173" y="44"/>
                    </a:cxn>
                    <a:cxn ang="0">
                      <a:pos x="171" y="14"/>
                    </a:cxn>
                    <a:cxn ang="0">
                      <a:pos x="215" y="3"/>
                    </a:cxn>
                    <a:cxn ang="0">
                      <a:pos x="265" y="0"/>
                    </a:cxn>
                  </a:cxnLst>
                  <a:rect l="0" t="0" r="r" b="b"/>
                  <a:pathLst>
                    <a:path w="1053" h="976">
                      <a:moveTo>
                        <a:pt x="265" y="0"/>
                      </a:moveTo>
                      <a:lnTo>
                        <a:pt x="319" y="2"/>
                      </a:lnTo>
                      <a:lnTo>
                        <a:pt x="377" y="9"/>
                      </a:lnTo>
                      <a:lnTo>
                        <a:pt x="438" y="19"/>
                      </a:lnTo>
                      <a:lnTo>
                        <a:pt x="501" y="33"/>
                      </a:lnTo>
                      <a:lnTo>
                        <a:pt x="566" y="51"/>
                      </a:lnTo>
                      <a:lnTo>
                        <a:pt x="630" y="72"/>
                      </a:lnTo>
                      <a:lnTo>
                        <a:pt x="693" y="94"/>
                      </a:lnTo>
                      <a:lnTo>
                        <a:pt x="756" y="119"/>
                      </a:lnTo>
                      <a:lnTo>
                        <a:pt x="815" y="145"/>
                      </a:lnTo>
                      <a:lnTo>
                        <a:pt x="873" y="170"/>
                      </a:lnTo>
                      <a:lnTo>
                        <a:pt x="974" y="220"/>
                      </a:lnTo>
                      <a:lnTo>
                        <a:pt x="1016" y="245"/>
                      </a:lnTo>
                      <a:lnTo>
                        <a:pt x="1053" y="268"/>
                      </a:lnTo>
                      <a:lnTo>
                        <a:pt x="1035" y="357"/>
                      </a:lnTo>
                      <a:lnTo>
                        <a:pt x="1011" y="448"/>
                      </a:lnTo>
                      <a:lnTo>
                        <a:pt x="981" y="541"/>
                      </a:lnTo>
                      <a:lnTo>
                        <a:pt x="946" y="633"/>
                      </a:lnTo>
                      <a:lnTo>
                        <a:pt x="908" y="724"/>
                      </a:lnTo>
                      <a:lnTo>
                        <a:pt x="866" y="814"/>
                      </a:lnTo>
                      <a:lnTo>
                        <a:pt x="822" y="898"/>
                      </a:lnTo>
                      <a:lnTo>
                        <a:pt x="779" y="976"/>
                      </a:lnTo>
                      <a:lnTo>
                        <a:pt x="681" y="940"/>
                      </a:lnTo>
                      <a:lnTo>
                        <a:pt x="585" y="894"/>
                      </a:lnTo>
                      <a:lnTo>
                        <a:pt x="489" y="847"/>
                      </a:lnTo>
                      <a:lnTo>
                        <a:pt x="297" y="745"/>
                      </a:lnTo>
                      <a:lnTo>
                        <a:pt x="199" y="698"/>
                      </a:lnTo>
                      <a:lnTo>
                        <a:pt x="101" y="653"/>
                      </a:lnTo>
                      <a:lnTo>
                        <a:pt x="0" y="616"/>
                      </a:lnTo>
                      <a:lnTo>
                        <a:pt x="24" y="562"/>
                      </a:lnTo>
                      <a:lnTo>
                        <a:pt x="52" y="509"/>
                      </a:lnTo>
                      <a:lnTo>
                        <a:pt x="80" y="455"/>
                      </a:lnTo>
                      <a:lnTo>
                        <a:pt x="106" y="401"/>
                      </a:lnTo>
                      <a:lnTo>
                        <a:pt x="129" y="345"/>
                      </a:lnTo>
                      <a:lnTo>
                        <a:pt x="147" y="285"/>
                      </a:lnTo>
                      <a:lnTo>
                        <a:pt x="154" y="252"/>
                      </a:lnTo>
                      <a:lnTo>
                        <a:pt x="161" y="217"/>
                      </a:lnTo>
                      <a:lnTo>
                        <a:pt x="164" y="180"/>
                      </a:lnTo>
                      <a:lnTo>
                        <a:pt x="169" y="145"/>
                      </a:lnTo>
                      <a:lnTo>
                        <a:pt x="174" y="117"/>
                      </a:lnTo>
                      <a:lnTo>
                        <a:pt x="173" y="107"/>
                      </a:lnTo>
                      <a:lnTo>
                        <a:pt x="171" y="75"/>
                      </a:lnTo>
                      <a:lnTo>
                        <a:pt x="173" y="44"/>
                      </a:lnTo>
                      <a:lnTo>
                        <a:pt x="171" y="14"/>
                      </a:lnTo>
                      <a:lnTo>
                        <a:pt x="215" y="3"/>
                      </a:lnTo>
                      <a:lnTo>
                        <a:pt x="265"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15" name="Freeform 125"/>
                <p:cNvSpPr>
                  <a:spLocks noEditPoints="1"/>
                </p:cNvSpPr>
                <p:nvPr/>
              </p:nvSpPr>
              <p:spPr bwMode="auto">
                <a:xfrm>
                  <a:off x="3471" y="2394"/>
                  <a:ext cx="1098" cy="1027"/>
                </a:xfrm>
                <a:custGeom>
                  <a:avLst/>
                  <a:gdLst/>
                  <a:ahLst/>
                  <a:cxnLst>
                    <a:cxn ang="0">
                      <a:pos x="253" y="50"/>
                    </a:cxn>
                    <a:cxn ang="0">
                      <a:pos x="217" y="87"/>
                    </a:cxn>
                    <a:cxn ang="0">
                      <a:pos x="229" y="96"/>
                    </a:cxn>
                    <a:cxn ang="0">
                      <a:pos x="224" y="145"/>
                    </a:cxn>
                    <a:cxn ang="0">
                      <a:pos x="225" y="173"/>
                    </a:cxn>
                    <a:cxn ang="0">
                      <a:pos x="215" y="183"/>
                    </a:cxn>
                    <a:cxn ang="0">
                      <a:pos x="208" y="227"/>
                    </a:cxn>
                    <a:cxn ang="0">
                      <a:pos x="190" y="329"/>
                    </a:cxn>
                    <a:cxn ang="0">
                      <a:pos x="140" y="460"/>
                    </a:cxn>
                    <a:cxn ang="0">
                      <a:pos x="56" y="630"/>
                    </a:cxn>
                    <a:cxn ang="0">
                      <a:pos x="229" y="701"/>
                    </a:cxn>
                    <a:cxn ang="0">
                      <a:pos x="419" y="799"/>
                    </a:cxn>
                    <a:cxn ang="0">
                      <a:pos x="610" y="896"/>
                    </a:cxn>
                    <a:cxn ang="0">
                      <a:pos x="791" y="973"/>
                    </a:cxn>
                    <a:cxn ang="0">
                      <a:pos x="899" y="766"/>
                    </a:cxn>
                    <a:cxn ang="0">
                      <a:pos x="992" y="532"/>
                    </a:cxn>
                    <a:cxn ang="0">
                      <a:pos x="1050" y="304"/>
                    </a:cxn>
                    <a:cxn ang="0">
                      <a:pos x="903" y="224"/>
                    </a:cxn>
                    <a:cxn ang="0">
                      <a:pos x="732" y="152"/>
                    </a:cxn>
                    <a:cxn ang="0">
                      <a:pos x="594" y="103"/>
                    </a:cxn>
                    <a:cxn ang="0">
                      <a:pos x="482" y="71"/>
                    </a:cxn>
                    <a:cxn ang="0">
                      <a:pos x="367" y="50"/>
                    </a:cxn>
                    <a:cxn ang="0">
                      <a:pos x="304" y="0"/>
                    </a:cxn>
                    <a:cxn ang="0">
                      <a:pos x="426" y="10"/>
                    </a:cxn>
                    <a:cxn ang="0">
                      <a:pos x="545" y="38"/>
                    </a:cxn>
                    <a:cxn ang="0">
                      <a:pos x="658" y="75"/>
                    </a:cxn>
                    <a:cxn ang="0">
                      <a:pos x="835" y="141"/>
                    </a:cxn>
                    <a:cxn ang="0">
                      <a:pos x="1006" y="224"/>
                    </a:cxn>
                    <a:cxn ang="0">
                      <a:pos x="1093" y="278"/>
                    </a:cxn>
                    <a:cxn ang="0">
                      <a:pos x="1098" y="292"/>
                    </a:cxn>
                    <a:cxn ang="0">
                      <a:pos x="1072" y="425"/>
                    </a:cxn>
                    <a:cxn ang="0">
                      <a:pos x="992" y="668"/>
                    </a:cxn>
                    <a:cxn ang="0">
                      <a:pos x="884" y="903"/>
                    </a:cxn>
                    <a:cxn ang="0">
                      <a:pos x="819" y="1020"/>
                    </a:cxn>
                    <a:cxn ang="0">
                      <a:pos x="809" y="1025"/>
                    </a:cxn>
                    <a:cxn ang="0">
                      <a:pos x="796" y="1025"/>
                    </a:cxn>
                    <a:cxn ang="0">
                      <a:pos x="597" y="941"/>
                    </a:cxn>
                    <a:cxn ang="0">
                      <a:pos x="407" y="843"/>
                    </a:cxn>
                    <a:cxn ang="0">
                      <a:pos x="215" y="747"/>
                    </a:cxn>
                    <a:cxn ang="0">
                      <a:pos x="16" y="665"/>
                    </a:cxn>
                    <a:cxn ang="0">
                      <a:pos x="0" y="644"/>
                    </a:cxn>
                    <a:cxn ang="0">
                      <a:pos x="28" y="574"/>
                    </a:cxn>
                    <a:cxn ang="0">
                      <a:pos x="86" y="465"/>
                    </a:cxn>
                    <a:cxn ang="0">
                      <a:pos x="135" y="351"/>
                    </a:cxn>
                    <a:cxn ang="0">
                      <a:pos x="156" y="250"/>
                    </a:cxn>
                    <a:cxn ang="0">
                      <a:pos x="173" y="147"/>
                    </a:cxn>
                    <a:cxn ang="0">
                      <a:pos x="173" y="127"/>
                    </a:cxn>
                    <a:cxn ang="0">
                      <a:pos x="171" y="35"/>
                    </a:cxn>
                    <a:cxn ang="0">
                      <a:pos x="177" y="24"/>
                    </a:cxn>
                    <a:cxn ang="0">
                      <a:pos x="245" y="5"/>
                    </a:cxn>
                  </a:cxnLst>
                  <a:rect l="0" t="0" r="r" b="b"/>
                  <a:pathLst>
                    <a:path w="1098" h="1027">
                      <a:moveTo>
                        <a:pt x="311" y="47"/>
                      </a:moveTo>
                      <a:lnTo>
                        <a:pt x="253" y="50"/>
                      </a:lnTo>
                      <a:lnTo>
                        <a:pt x="217" y="59"/>
                      </a:lnTo>
                      <a:lnTo>
                        <a:pt x="217" y="87"/>
                      </a:lnTo>
                      <a:lnTo>
                        <a:pt x="220" y="89"/>
                      </a:lnTo>
                      <a:lnTo>
                        <a:pt x="229" y="96"/>
                      </a:lnTo>
                      <a:lnTo>
                        <a:pt x="234" y="108"/>
                      </a:lnTo>
                      <a:lnTo>
                        <a:pt x="224" y="145"/>
                      </a:lnTo>
                      <a:lnTo>
                        <a:pt x="225" y="159"/>
                      </a:lnTo>
                      <a:lnTo>
                        <a:pt x="225" y="173"/>
                      </a:lnTo>
                      <a:lnTo>
                        <a:pt x="218" y="182"/>
                      </a:lnTo>
                      <a:lnTo>
                        <a:pt x="215" y="183"/>
                      </a:lnTo>
                      <a:lnTo>
                        <a:pt x="213" y="192"/>
                      </a:lnTo>
                      <a:lnTo>
                        <a:pt x="208" y="227"/>
                      </a:lnTo>
                      <a:lnTo>
                        <a:pt x="204" y="264"/>
                      </a:lnTo>
                      <a:lnTo>
                        <a:pt x="190" y="329"/>
                      </a:lnTo>
                      <a:lnTo>
                        <a:pt x="168" y="393"/>
                      </a:lnTo>
                      <a:lnTo>
                        <a:pt x="140" y="460"/>
                      </a:lnTo>
                      <a:lnTo>
                        <a:pt x="107" y="523"/>
                      </a:lnTo>
                      <a:lnTo>
                        <a:pt x="56" y="630"/>
                      </a:lnTo>
                      <a:lnTo>
                        <a:pt x="131" y="658"/>
                      </a:lnTo>
                      <a:lnTo>
                        <a:pt x="229" y="701"/>
                      </a:lnTo>
                      <a:lnTo>
                        <a:pt x="325" y="749"/>
                      </a:lnTo>
                      <a:lnTo>
                        <a:pt x="419" y="799"/>
                      </a:lnTo>
                      <a:lnTo>
                        <a:pt x="514" y="848"/>
                      </a:lnTo>
                      <a:lnTo>
                        <a:pt x="610" y="896"/>
                      </a:lnTo>
                      <a:lnTo>
                        <a:pt x="707" y="941"/>
                      </a:lnTo>
                      <a:lnTo>
                        <a:pt x="791" y="973"/>
                      </a:lnTo>
                      <a:lnTo>
                        <a:pt x="844" y="880"/>
                      </a:lnTo>
                      <a:lnTo>
                        <a:pt x="899" y="766"/>
                      </a:lnTo>
                      <a:lnTo>
                        <a:pt x="950" y="651"/>
                      </a:lnTo>
                      <a:lnTo>
                        <a:pt x="992" y="532"/>
                      </a:lnTo>
                      <a:lnTo>
                        <a:pt x="1027" y="409"/>
                      </a:lnTo>
                      <a:lnTo>
                        <a:pt x="1050" y="304"/>
                      </a:lnTo>
                      <a:lnTo>
                        <a:pt x="985" y="266"/>
                      </a:lnTo>
                      <a:lnTo>
                        <a:pt x="903" y="224"/>
                      </a:lnTo>
                      <a:lnTo>
                        <a:pt x="819" y="185"/>
                      </a:lnTo>
                      <a:lnTo>
                        <a:pt x="732" y="152"/>
                      </a:lnTo>
                      <a:lnTo>
                        <a:pt x="646" y="120"/>
                      </a:lnTo>
                      <a:lnTo>
                        <a:pt x="594" y="103"/>
                      </a:lnTo>
                      <a:lnTo>
                        <a:pt x="540" y="85"/>
                      </a:lnTo>
                      <a:lnTo>
                        <a:pt x="482" y="71"/>
                      </a:lnTo>
                      <a:lnTo>
                        <a:pt x="426" y="57"/>
                      </a:lnTo>
                      <a:lnTo>
                        <a:pt x="367" y="50"/>
                      </a:lnTo>
                      <a:lnTo>
                        <a:pt x="311" y="47"/>
                      </a:lnTo>
                      <a:close/>
                      <a:moveTo>
                        <a:pt x="304" y="0"/>
                      </a:moveTo>
                      <a:lnTo>
                        <a:pt x="365" y="3"/>
                      </a:lnTo>
                      <a:lnTo>
                        <a:pt x="426" y="10"/>
                      </a:lnTo>
                      <a:lnTo>
                        <a:pt x="486" y="22"/>
                      </a:lnTo>
                      <a:lnTo>
                        <a:pt x="545" y="38"/>
                      </a:lnTo>
                      <a:lnTo>
                        <a:pt x="603" y="56"/>
                      </a:lnTo>
                      <a:lnTo>
                        <a:pt x="658" y="75"/>
                      </a:lnTo>
                      <a:lnTo>
                        <a:pt x="747" y="106"/>
                      </a:lnTo>
                      <a:lnTo>
                        <a:pt x="835" y="141"/>
                      </a:lnTo>
                      <a:lnTo>
                        <a:pt x="922" y="180"/>
                      </a:lnTo>
                      <a:lnTo>
                        <a:pt x="1006" y="224"/>
                      </a:lnTo>
                      <a:lnTo>
                        <a:pt x="1086" y="273"/>
                      </a:lnTo>
                      <a:lnTo>
                        <a:pt x="1093" y="278"/>
                      </a:lnTo>
                      <a:lnTo>
                        <a:pt x="1097" y="285"/>
                      </a:lnTo>
                      <a:lnTo>
                        <a:pt x="1098" y="292"/>
                      </a:lnTo>
                      <a:lnTo>
                        <a:pt x="1098" y="299"/>
                      </a:lnTo>
                      <a:lnTo>
                        <a:pt x="1072" y="425"/>
                      </a:lnTo>
                      <a:lnTo>
                        <a:pt x="1037" y="547"/>
                      </a:lnTo>
                      <a:lnTo>
                        <a:pt x="992" y="668"/>
                      </a:lnTo>
                      <a:lnTo>
                        <a:pt x="941" y="787"/>
                      </a:lnTo>
                      <a:lnTo>
                        <a:pt x="884" y="903"/>
                      </a:lnTo>
                      <a:lnTo>
                        <a:pt x="823" y="1015"/>
                      </a:lnTo>
                      <a:lnTo>
                        <a:pt x="819" y="1020"/>
                      </a:lnTo>
                      <a:lnTo>
                        <a:pt x="814" y="1023"/>
                      </a:lnTo>
                      <a:lnTo>
                        <a:pt x="809" y="1025"/>
                      </a:lnTo>
                      <a:lnTo>
                        <a:pt x="802" y="1027"/>
                      </a:lnTo>
                      <a:lnTo>
                        <a:pt x="796" y="1025"/>
                      </a:lnTo>
                      <a:lnTo>
                        <a:pt x="695" y="987"/>
                      </a:lnTo>
                      <a:lnTo>
                        <a:pt x="597" y="941"/>
                      </a:lnTo>
                      <a:lnTo>
                        <a:pt x="501" y="894"/>
                      </a:lnTo>
                      <a:lnTo>
                        <a:pt x="407" y="843"/>
                      </a:lnTo>
                      <a:lnTo>
                        <a:pt x="311" y="794"/>
                      </a:lnTo>
                      <a:lnTo>
                        <a:pt x="215" y="747"/>
                      </a:lnTo>
                      <a:lnTo>
                        <a:pt x="117" y="703"/>
                      </a:lnTo>
                      <a:lnTo>
                        <a:pt x="16" y="665"/>
                      </a:lnTo>
                      <a:lnTo>
                        <a:pt x="5" y="656"/>
                      </a:lnTo>
                      <a:lnTo>
                        <a:pt x="0" y="644"/>
                      </a:lnTo>
                      <a:lnTo>
                        <a:pt x="2" y="630"/>
                      </a:lnTo>
                      <a:lnTo>
                        <a:pt x="28" y="574"/>
                      </a:lnTo>
                      <a:lnTo>
                        <a:pt x="58" y="519"/>
                      </a:lnTo>
                      <a:lnTo>
                        <a:pt x="86" y="465"/>
                      </a:lnTo>
                      <a:lnTo>
                        <a:pt x="112" y="409"/>
                      </a:lnTo>
                      <a:lnTo>
                        <a:pt x="135" y="351"/>
                      </a:lnTo>
                      <a:lnTo>
                        <a:pt x="147" y="301"/>
                      </a:lnTo>
                      <a:lnTo>
                        <a:pt x="156" y="250"/>
                      </a:lnTo>
                      <a:lnTo>
                        <a:pt x="163" y="197"/>
                      </a:lnTo>
                      <a:lnTo>
                        <a:pt x="173" y="147"/>
                      </a:lnTo>
                      <a:lnTo>
                        <a:pt x="175" y="141"/>
                      </a:lnTo>
                      <a:lnTo>
                        <a:pt x="173" y="127"/>
                      </a:lnTo>
                      <a:lnTo>
                        <a:pt x="170" y="40"/>
                      </a:lnTo>
                      <a:lnTo>
                        <a:pt x="171" y="35"/>
                      </a:lnTo>
                      <a:lnTo>
                        <a:pt x="173" y="28"/>
                      </a:lnTo>
                      <a:lnTo>
                        <a:pt x="177" y="24"/>
                      </a:lnTo>
                      <a:lnTo>
                        <a:pt x="187" y="17"/>
                      </a:lnTo>
                      <a:lnTo>
                        <a:pt x="245" y="5"/>
                      </a:lnTo>
                      <a:lnTo>
                        <a:pt x="30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16" name="Freeform 126"/>
                <p:cNvSpPr>
                  <a:spLocks/>
                </p:cNvSpPr>
                <p:nvPr/>
              </p:nvSpPr>
              <p:spPr bwMode="auto">
                <a:xfrm>
                  <a:off x="4002" y="2523"/>
                  <a:ext cx="162" cy="294"/>
                </a:xfrm>
                <a:custGeom>
                  <a:avLst/>
                  <a:gdLst/>
                  <a:ahLst/>
                  <a:cxnLst>
                    <a:cxn ang="0">
                      <a:pos x="44" y="0"/>
                    </a:cxn>
                    <a:cxn ang="0">
                      <a:pos x="61" y="4"/>
                    </a:cxn>
                    <a:cxn ang="0">
                      <a:pos x="84" y="16"/>
                    </a:cxn>
                    <a:cxn ang="0">
                      <a:pos x="99" y="28"/>
                    </a:cxn>
                    <a:cxn ang="0">
                      <a:pos x="112" y="49"/>
                    </a:cxn>
                    <a:cxn ang="0">
                      <a:pos x="124" y="77"/>
                    </a:cxn>
                    <a:cxn ang="0">
                      <a:pos x="134" y="109"/>
                    </a:cxn>
                    <a:cxn ang="0">
                      <a:pos x="143" y="144"/>
                    </a:cxn>
                    <a:cxn ang="0">
                      <a:pos x="150" y="179"/>
                    </a:cxn>
                    <a:cxn ang="0">
                      <a:pos x="155" y="214"/>
                    </a:cxn>
                    <a:cxn ang="0">
                      <a:pos x="159" y="245"/>
                    </a:cxn>
                    <a:cxn ang="0">
                      <a:pos x="162" y="273"/>
                    </a:cxn>
                    <a:cxn ang="0">
                      <a:pos x="162" y="294"/>
                    </a:cxn>
                    <a:cxn ang="0">
                      <a:pos x="150" y="277"/>
                    </a:cxn>
                    <a:cxn ang="0">
                      <a:pos x="136" y="257"/>
                    </a:cxn>
                    <a:cxn ang="0">
                      <a:pos x="120" y="235"/>
                    </a:cxn>
                    <a:cxn ang="0">
                      <a:pos x="103" y="212"/>
                    </a:cxn>
                    <a:cxn ang="0">
                      <a:pos x="87" y="189"/>
                    </a:cxn>
                    <a:cxn ang="0">
                      <a:pos x="73" y="166"/>
                    </a:cxn>
                    <a:cxn ang="0">
                      <a:pos x="61" y="149"/>
                    </a:cxn>
                    <a:cxn ang="0">
                      <a:pos x="52" y="133"/>
                    </a:cxn>
                    <a:cxn ang="0">
                      <a:pos x="47" y="124"/>
                    </a:cxn>
                    <a:cxn ang="0">
                      <a:pos x="10" y="117"/>
                    </a:cxn>
                    <a:cxn ang="0">
                      <a:pos x="3" y="96"/>
                    </a:cxn>
                    <a:cxn ang="0">
                      <a:pos x="0" y="75"/>
                    </a:cxn>
                    <a:cxn ang="0">
                      <a:pos x="0" y="54"/>
                    </a:cxn>
                    <a:cxn ang="0">
                      <a:pos x="2" y="37"/>
                    </a:cxn>
                    <a:cxn ang="0">
                      <a:pos x="7" y="21"/>
                    </a:cxn>
                    <a:cxn ang="0">
                      <a:pos x="16" y="9"/>
                    </a:cxn>
                    <a:cxn ang="0">
                      <a:pos x="28" y="2"/>
                    </a:cxn>
                    <a:cxn ang="0">
                      <a:pos x="44" y="0"/>
                    </a:cxn>
                  </a:cxnLst>
                  <a:rect l="0" t="0" r="r" b="b"/>
                  <a:pathLst>
                    <a:path w="162" h="294">
                      <a:moveTo>
                        <a:pt x="44" y="0"/>
                      </a:moveTo>
                      <a:lnTo>
                        <a:pt x="61" y="4"/>
                      </a:lnTo>
                      <a:lnTo>
                        <a:pt x="84" y="16"/>
                      </a:lnTo>
                      <a:lnTo>
                        <a:pt x="99" y="28"/>
                      </a:lnTo>
                      <a:lnTo>
                        <a:pt x="112" y="49"/>
                      </a:lnTo>
                      <a:lnTo>
                        <a:pt x="124" y="77"/>
                      </a:lnTo>
                      <a:lnTo>
                        <a:pt x="134" y="109"/>
                      </a:lnTo>
                      <a:lnTo>
                        <a:pt x="143" y="144"/>
                      </a:lnTo>
                      <a:lnTo>
                        <a:pt x="150" y="179"/>
                      </a:lnTo>
                      <a:lnTo>
                        <a:pt x="155" y="214"/>
                      </a:lnTo>
                      <a:lnTo>
                        <a:pt x="159" y="245"/>
                      </a:lnTo>
                      <a:lnTo>
                        <a:pt x="162" y="273"/>
                      </a:lnTo>
                      <a:lnTo>
                        <a:pt x="162" y="294"/>
                      </a:lnTo>
                      <a:lnTo>
                        <a:pt x="150" y="277"/>
                      </a:lnTo>
                      <a:lnTo>
                        <a:pt x="136" y="257"/>
                      </a:lnTo>
                      <a:lnTo>
                        <a:pt x="120" y="235"/>
                      </a:lnTo>
                      <a:lnTo>
                        <a:pt x="103" y="212"/>
                      </a:lnTo>
                      <a:lnTo>
                        <a:pt x="87" y="189"/>
                      </a:lnTo>
                      <a:lnTo>
                        <a:pt x="73" y="166"/>
                      </a:lnTo>
                      <a:lnTo>
                        <a:pt x="61" y="149"/>
                      </a:lnTo>
                      <a:lnTo>
                        <a:pt x="52" y="133"/>
                      </a:lnTo>
                      <a:lnTo>
                        <a:pt x="47" y="124"/>
                      </a:lnTo>
                      <a:lnTo>
                        <a:pt x="10" y="117"/>
                      </a:lnTo>
                      <a:lnTo>
                        <a:pt x="3" y="96"/>
                      </a:lnTo>
                      <a:lnTo>
                        <a:pt x="0" y="75"/>
                      </a:lnTo>
                      <a:lnTo>
                        <a:pt x="0" y="54"/>
                      </a:lnTo>
                      <a:lnTo>
                        <a:pt x="2" y="37"/>
                      </a:lnTo>
                      <a:lnTo>
                        <a:pt x="7" y="21"/>
                      </a:lnTo>
                      <a:lnTo>
                        <a:pt x="16" y="9"/>
                      </a:lnTo>
                      <a:lnTo>
                        <a:pt x="28" y="2"/>
                      </a:lnTo>
                      <a:lnTo>
                        <a:pt x="44"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17" name="Freeform 127"/>
                <p:cNvSpPr>
                  <a:spLocks noEditPoints="1"/>
                </p:cNvSpPr>
                <p:nvPr/>
              </p:nvSpPr>
              <p:spPr bwMode="auto">
                <a:xfrm>
                  <a:off x="3978" y="2500"/>
                  <a:ext cx="211" cy="340"/>
                </a:xfrm>
                <a:custGeom>
                  <a:avLst/>
                  <a:gdLst/>
                  <a:ahLst/>
                  <a:cxnLst>
                    <a:cxn ang="0">
                      <a:pos x="68" y="48"/>
                    </a:cxn>
                    <a:cxn ang="0">
                      <a:pos x="57" y="49"/>
                    </a:cxn>
                    <a:cxn ang="0">
                      <a:pos x="52" y="56"/>
                    </a:cxn>
                    <a:cxn ang="0">
                      <a:pos x="48" y="69"/>
                    </a:cxn>
                    <a:cxn ang="0">
                      <a:pos x="47" y="83"/>
                    </a:cxn>
                    <a:cxn ang="0">
                      <a:pos x="50" y="111"/>
                    </a:cxn>
                    <a:cxn ang="0">
                      <a:pos x="54" y="125"/>
                    </a:cxn>
                    <a:cxn ang="0">
                      <a:pos x="55" y="130"/>
                    </a:cxn>
                    <a:cxn ang="0">
                      <a:pos x="64" y="126"/>
                    </a:cxn>
                    <a:cxn ang="0">
                      <a:pos x="75" y="125"/>
                    </a:cxn>
                    <a:cxn ang="0">
                      <a:pos x="87" y="130"/>
                    </a:cxn>
                    <a:cxn ang="0">
                      <a:pos x="94" y="140"/>
                    </a:cxn>
                    <a:cxn ang="0">
                      <a:pos x="117" y="184"/>
                    </a:cxn>
                    <a:cxn ang="0">
                      <a:pos x="146" y="226"/>
                    </a:cxn>
                    <a:cxn ang="0">
                      <a:pos x="157" y="238"/>
                    </a:cxn>
                    <a:cxn ang="0">
                      <a:pos x="148" y="188"/>
                    </a:cxn>
                    <a:cxn ang="0">
                      <a:pos x="132" y="126"/>
                    </a:cxn>
                    <a:cxn ang="0">
                      <a:pos x="118" y="91"/>
                    </a:cxn>
                    <a:cxn ang="0">
                      <a:pos x="110" y="76"/>
                    </a:cxn>
                    <a:cxn ang="0">
                      <a:pos x="99" y="62"/>
                    </a:cxn>
                    <a:cxn ang="0">
                      <a:pos x="83" y="51"/>
                    </a:cxn>
                    <a:cxn ang="0">
                      <a:pos x="68" y="48"/>
                    </a:cxn>
                    <a:cxn ang="0">
                      <a:pos x="54" y="0"/>
                    </a:cxn>
                    <a:cxn ang="0">
                      <a:pos x="78" y="2"/>
                    </a:cxn>
                    <a:cxn ang="0">
                      <a:pos x="103" y="9"/>
                    </a:cxn>
                    <a:cxn ang="0">
                      <a:pos x="123" y="21"/>
                    </a:cxn>
                    <a:cxn ang="0">
                      <a:pos x="141" y="39"/>
                    </a:cxn>
                    <a:cxn ang="0">
                      <a:pos x="162" y="72"/>
                    </a:cxn>
                    <a:cxn ang="0">
                      <a:pos x="179" y="109"/>
                    </a:cxn>
                    <a:cxn ang="0">
                      <a:pos x="192" y="151"/>
                    </a:cxn>
                    <a:cxn ang="0">
                      <a:pos x="200" y="193"/>
                    </a:cxn>
                    <a:cxn ang="0">
                      <a:pos x="206" y="237"/>
                    </a:cxn>
                    <a:cxn ang="0">
                      <a:pos x="209" y="279"/>
                    </a:cxn>
                    <a:cxn ang="0">
                      <a:pos x="211" y="317"/>
                    </a:cxn>
                    <a:cxn ang="0">
                      <a:pos x="207" y="329"/>
                    </a:cxn>
                    <a:cxn ang="0">
                      <a:pos x="199" y="336"/>
                    </a:cxn>
                    <a:cxn ang="0">
                      <a:pos x="188" y="340"/>
                    </a:cxn>
                    <a:cxn ang="0">
                      <a:pos x="176" y="336"/>
                    </a:cxn>
                    <a:cxn ang="0">
                      <a:pos x="167" y="329"/>
                    </a:cxn>
                    <a:cxn ang="0">
                      <a:pos x="141" y="296"/>
                    </a:cxn>
                    <a:cxn ang="0">
                      <a:pos x="89" y="226"/>
                    </a:cxn>
                    <a:cxn ang="0">
                      <a:pos x="66" y="191"/>
                    </a:cxn>
                    <a:cxn ang="0">
                      <a:pos x="50" y="158"/>
                    </a:cxn>
                    <a:cxn ang="0">
                      <a:pos x="41" y="163"/>
                    </a:cxn>
                    <a:cxn ang="0">
                      <a:pos x="29" y="163"/>
                    </a:cxn>
                    <a:cxn ang="0">
                      <a:pos x="19" y="158"/>
                    </a:cxn>
                    <a:cxn ang="0">
                      <a:pos x="12" y="147"/>
                    </a:cxn>
                    <a:cxn ang="0">
                      <a:pos x="7" y="128"/>
                    </a:cxn>
                    <a:cxn ang="0">
                      <a:pos x="1" y="107"/>
                    </a:cxn>
                    <a:cxn ang="0">
                      <a:pos x="0" y="84"/>
                    </a:cxn>
                    <a:cxn ang="0">
                      <a:pos x="1" y="62"/>
                    </a:cxn>
                    <a:cxn ang="0">
                      <a:pos x="5" y="41"/>
                    </a:cxn>
                    <a:cxn ang="0">
                      <a:pos x="15" y="23"/>
                    </a:cxn>
                    <a:cxn ang="0">
                      <a:pos x="31" y="9"/>
                    </a:cxn>
                    <a:cxn ang="0">
                      <a:pos x="54" y="0"/>
                    </a:cxn>
                  </a:cxnLst>
                  <a:rect l="0" t="0" r="r" b="b"/>
                  <a:pathLst>
                    <a:path w="211" h="340">
                      <a:moveTo>
                        <a:pt x="68" y="48"/>
                      </a:moveTo>
                      <a:lnTo>
                        <a:pt x="57" y="49"/>
                      </a:lnTo>
                      <a:lnTo>
                        <a:pt x="52" y="56"/>
                      </a:lnTo>
                      <a:lnTo>
                        <a:pt x="48" y="69"/>
                      </a:lnTo>
                      <a:lnTo>
                        <a:pt x="47" y="83"/>
                      </a:lnTo>
                      <a:lnTo>
                        <a:pt x="50" y="111"/>
                      </a:lnTo>
                      <a:lnTo>
                        <a:pt x="54" y="125"/>
                      </a:lnTo>
                      <a:lnTo>
                        <a:pt x="55" y="130"/>
                      </a:lnTo>
                      <a:lnTo>
                        <a:pt x="64" y="126"/>
                      </a:lnTo>
                      <a:lnTo>
                        <a:pt x="75" y="125"/>
                      </a:lnTo>
                      <a:lnTo>
                        <a:pt x="87" y="130"/>
                      </a:lnTo>
                      <a:lnTo>
                        <a:pt x="94" y="140"/>
                      </a:lnTo>
                      <a:lnTo>
                        <a:pt x="117" y="184"/>
                      </a:lnTo>
                      <a:lnTo>
                        <a:pt x="146" y="226"/>
                      </a:lnTo>
                      <a:lnTo>
                        <a:pt x="157" y="238"/>
                      </a:lnTo>
                      <a:lnTo>
                        <a:pt x="148" y="188"/>
                      </a:lnTo>
                      <a:lnTo>
                        <a:pt x="132" y="126"/>
                      </a:lnTo>
                      <a:lnTo>
                        <a:pt x="118" y="91"/>
                      </a:lnTo>
                      <a:lnTo>
                        <a:pt x="110" y="76"/>
                      </a:lnTo>
                      <a:lnTo>
                        <a:pt x="99" y="62"/>
                      </a:lnTo>
                      <a:lnTo>
                        <a:pt x="83" y="51"/>
                      </a:lnTo>
                      <a:lnTo>
                        <a:pt x="68" y="48"/>
                      </a:lnTo>
                      <a:close/>
                      <a:moveTo>
                        <a:pt x="54" y="0"/>
                      </a:moveTo>
                      <a:lnTo>
                        <a:pt x="78" y="2"/>
                      </a:lnTo>
                      <a:lnTo>
                        <a:pt x="103" y="9"/>
                      </a:lnTo>
                      <a:lnTo>
                        <a:pt x="123" y="21"/>
                      </a:lnTo>
                      <a:lnTo>
                        <a:pt x="141" y="39"/>
                      </a:lnTo>
                      <a:lnTo>
                        <a:pt x="162" y="72"/>
                      </a:lnTo>
                      <a:lnTo>
                        <a:pt x="179" y="109"/>
                      </a:lnTo>
                      <a:lnTo>
                        <a:pt x="192" y="151"/>
                      </a:lnTo>
                      <a:lnTo>
                        <a:pt x="200" y="193"/>
                      </a:lnTo>
                      <a:lnTo>
                        <a:pt x="206" y="237"/>
                      </a:lnTo>
                      <a:lnTo>
                        <a:pt x="209" y="279"/>
                      </a:lnTo>
                      <a:lnTo>
                        <a:pt x="211" y="317"/>
                      </a:lnTo>
                      <a:lnTo>
                        <a:pt x="207" y="329"/>
                      </a:lnTo>
                      <a:lnTo>
                        <a:pt x="199" y="336"/>
                      </a:lnTo>
                      <a:lnTo>
                        <a:pt x="188" y="340"/>
                      </a:lnTo>
                      <a:lnTo>
                        <a:pt x="176" y="336"/>
                      </a:lnTo>
                      <a:lnTo>
                        <a:pt x="167" y="329"/>
                      </a:lnTo>
                      <a:lnTo>
                        <a:pt x="141" y="296"/>
                      </a:lnTo>
                      <a:lnTo>
                        <a:pt x="89" y="226"/>
                      </a:lnTo>
                      <a:lnTo>
                        <a:pt x="66" y="191"/>
                      </a:lnTo>
                      <a:lnTo>
                        <a:pt x="50" y="158"/>
                      </a:lnTo>
                      <a:lnTo>
                        <a:pt x="41" y="163"/>
                      </a:lnTo>
                      <a:lnTo>
                        <a:pt x="29" y="163"/>
                      </a:lnTo>
                      <a:lnTo>
                        <a:pt x="19" y="158"/>
                      </a:lnTo>
                      <a:lnTo>
                        <a:pt x="12" y="147"/>
                      </a:lnTo>
                      <a:lnTo>
                        <a:pt x="7" y="128"/>
                      </a:lnTo>
                      <a:lnTo>
                        <a:pt x="1" y="107"/>
                      </a:lnTo>
                      <a:lnTo>
                        <a:pt x="0" y="84"/>
                      </a:lnTo>
                      <a:lnTo>
                        <a:pt x="1" y="62"/>
                      </a:lnTo>
                      <a:lnTo>
                        <a:pt x="5" y="41"/>
                      </a:lnTo>
                      <a:lnTo>
                        <a:pt x="15" y="23"/>
                      </a:lnTo>
                      <a:lnTo>
                        <a:pt x="31" y="9"/>
                      </a:lnTo>
                      <a:lnTo>
                        <a:pt x="5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18" name="Freeform 128"/>
                <p:cNvSpPr>
                  <a:spLocks/>
                </p:cNvSpPr>
                <p:nvPr/>
              </p:nvSpPr>
              <p:spPr bwMode="auto">
                <a:xfrm>
                  <a:off x="3770" y="2144"/>
                  <a:ext cx="373" cy="496"/>
                </a:xfrm>
                <a:custGeom>
                  <a:avLst/>
                  <a:gdLst/>
                  <a:ahLst/>
                  <a:cxnLst>
                    <a:cxn ang="0">
                      <a:pos x="152" y="0"/>
                    </a:cxn>
                    <a:cxn ang="0">
                      <a:pos x="183" y="3"/>
                    </a:cxn>
                    <a:cxn ang="0">
                      <a:pos x="216" y="10"/>
                    </a:cxn>
                    <a:cxn ang="0">
                      <a:pos x="248" y="22"/>
                    </a:cxn>
                    <a:cxn ang="0">
                      <a:pos x="277" y="40"/>
                    </a:cxn>
                    <a:cxn ang="0">
                      <a:pos x="302" y="59"/>
                    </a:cxn>
                    <a:cxn ang="0">
                      <a:pos x="321" y="83"/>
                    </a:cxn>
                    <a:cxn ang="0">
                      <a:pos x="333" y="111"/>
                    </a:cxn>
                    <a:cxn ang="0">
                      <a:pos x="333" y="117"/>
                    </a:cxn>
                    <a:cxn ang="0">
                      <a:pos x="342" y="136"/>
                    </a:cxn>
                    <a:cxn ang="0">
                      <a:pos x="352" y="167"/>
                    </a:cxn>
                    <a:cxn ang="0">
                      <a:pos x="361" y="202"/>
                    </a:cxn>
                    <a:cxn ang="0">
                      <a:pos x="368" y="241"/>
                    </a:cxn>
                    <a:cxn ang="0">
                      <a:pos x="372" y="281"/>
                    </a:cxn>
                    <a:cxn ang="0">
                      <a:pos x="373" y="321"/>
                    </a:cxn>
                    <a:cxn ang="0">
                      <a:pos x="370" y="360"/>
                    </a:cxn>
                    <a:cxn ang="0">
                      <a:pos x="363" y="397"/>
                    </a:cxn>
                    <a:cxn ang="0">
                      <a:pos x="351" y="428"/>
                    </a:cxn>
                    <a:cxn ang="0">
                      <a:pos x="333" y="454"/>
                    </a:cxn>
                    <a:cxn ang="0">
                      <a:pos x="304" y="477"/>
                    </a:cxn>
                    <a:cxn ang="0">
                      <a:pos x="276" y="491"/>
                    </a:cxn>
                    <a:cxn ang="0">
                      <a:pos x="248" y="496"/>
                    </a:cxn>
                    <a:cxn ang="0">
                      <a:pos x="221" y="493"/>
                    </a:cxn>
                    <a:cxn ang="0">
                      <a:pos x="199" y="484"/>
                    </a:cxn>
                    <a:cxn ang="0">
                      <a:pos x="176" y="468"/>
                    </a:cxn>
                    <a:cxn ang="0">
                      <a:pos x="155" y="449"/>
                    </a:cxn>
                    <a:cxn ang="0">
                      <a:pos x="136" y="428"/>
                    </a:cxn>
                    <a:cxn ang="0">
                      <a:pos x="118" y="404"/>
                    </a:cxn>
                    <a:cxn ang="0">
                      <a:pos x="103" y="377"/>
                    </a:cxn>
                    <a:cxn ang="0">
                      <a:pos x="52" y="276"/>
                    </a:cxn>
                    <a:cxn ang="0">
                      <a:pos x="38" y="250"/>
                    </a:cxn>
                    <a:cxn ang="0">
                      <a:pos x="14" y="194"/>
                    </a:cxn>
                    <a:cxn ang="0">
                      <a:pos x="5" y="166"/>
                    </a:cxn>
                    <a:cxn ang="0">
                      <a:pos x="0" y="139"/>
                    </a:cxn>
                    <a:cxn ang="0">
                      <a:pos x="0" y="113"/>
                    </a:cxn>
                    <a:cxn ang="0">
                      <a:pos x="3" y="89"/>
                    </a:cxn>
                    <a:cxn ang="0">
                      <a:pos x="12" y="66"/>
                    </a:cxn>
                    <a:cxn ang="0">
                      <a:pos x="28" y="45"/>
                    </a:cxn>
                    <a:cxn ang="0">
                      <a:pos x="50" y="27"/>
                    </a:cxn>
                    <a:cxn ang="0">
                      <a:pos x="80" y="12"/>
                    </a:cxn>
                    <a:cxn ang="0">
                      <a:pos x="120" y="1"/>
                    </a:cxn>
                    <a:cxn ang="0">
                      <a:pos x="152" y="0"/>
                    </a:cxn>
                  </a:cxnLst>
                  <a:rect l="0" t="0" r="r" b="b"/>
                  <a:pathLst>
                    <a:path w="373" h="496">
                      <a:moveTo>
                        <a:pt x="152" y="0"/>
                      </a:moveTo>
                      <a:lnTo>
                        <a:pt x="183" y="3"/>
                      </a:lnTo>
                      <a:lnTo>
                        <a:pt x="216" y="10"/>
                      </a:lnTo>
                      <a:lnTo>
                        <a:pt x="248" y="22"/>
                      </a:lnTo>
                      <a:lnTo>
                        <a:pt x="277" y="40"/>
                      </a:lnTo>
                      <a:lnTo>
                        <a:pt x="302" y="59"/>
                      </a:lnTo>
                      <a:lnTo>
                        <a:pt x="321" y="83"/>
                      </a:lnTo>
                      <a:lnTo>
                        <a:pt x="333" y="111"/>
                      </a:lnTo>
                      <a:lnTo>
                        <a:pt x="333" y="117"/>
                      </a:lnTo>
                      <a:lnTo>
                        <a:pt x="342" y="136"/>
                      </a:lnTo>
                      <a:lnTo>
                        <a:pt x="352" y="167"/>
                      </a:lnTo>
                      <a:lnTo>
                        <a:pt x="361" y="202"/>
                      </a:lnTo>
                      <a:lnTo>
                        <a:pt x="368" y="241"/>
                      </a:lnTo>
                      <a:lnTo>
                        <a:pt x="372" y="281"/>
                      </a:lnTo>
                      <a:lnTo>
                        <a:pt x="373" y="321"/>
                      </a:lnTo>
                      <a:lnTo>
                        <a:pt x="370" y="360"/>
                      </a:lnTo>
                      <a:lnTo>
                        <a:pt x="363" y="397"/>
                      </a:lnTo>
                      <a:lnTo>
                        <a:pt x="351" y="428"/>
                      </a:lnTo>
                      <a:lnTo>
                        <a:pt x="333" y="454"/>
                      </a:lnTo>
                      <a:lnTo>
                        <a:pt x="304" y="477"/>
                      </a:lnTo>
                      <a:lnTo>
                        <a:pt x="276" y="491"/>
                      </a:lnTo>
                      <a:lnTo>
                        <a:pt x="248" y="496"/>
                      </a:lnTo>
                      <a:lnTo>
                        <a:pt x="221" y="493"/>
                      </a:lnTo>
                      <a:lnTo>
                        <a:pt x="199" y="484"/>
                      </a:lnTo>
                      <a:lnTo>
                        <a:pt x="176" y="468"/>
                      </a:lnTo>
                      <a:lnTo>
                        <a:pt x="155" y="449"/>
                      </a:lnTo>
                      <a:lnTo>
                        <a:pt x="136" y="428"/>
                      </a:lnTo>
                      <a:lnTo>
                        <a:pt x="118" y="404"/>
                      </a:lnTo>
                      <a:lnTo>
                        <a:pt x="103" y="377"/>
                      </a:lnTo>
                      <a:lnTo>
                        <a:pt x="52" y="276"/>
                      </a:lnTo>
                      <a:lnTo>
                        <a:pt x="38" y="250"/>
                      </a:lnTo>
                      <a:lnTo>
                        <a:pt x="14" y="194"/>
                      </a:lnTo>
                      <a:lnTo>
                        <a:pt x="5" y="166"/>
                      </a:lnTo>
                      <a:lnTo>
                        <a:pt x="0" y="139"/>
                      </a:lnTo>
                      <a:lnTo>
                        <a:pt x="0" y="113"/>
                      </a:lnTo>
                      <a:lnTo>
                        <a:pt x="3" y="89"/>
                      </a:lnTo>
                      <a:lnTo>
                        <a:pt x="12" y="66"/>
                      </a:lnTo>
                      <a:lnTo>
                        <a:pt x="28" y="45"/>
                      </a:lnTo>
                      <a:lnTo>
                        <a:pt x="50" y="27"/>
                      </a:lnTo>
                      <a:lnTo>
                        <a:pt x="80" y="12"/>
                      </a:lnTo>
                      <a:lnTo>
                        <a:pt x="120" y="1"/>
                      </a:lnTo>
                      <a:lnTo>
                        <a:pt x="152"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19" name="Freeform 129"/>
                <p:cNvSpPr>
                  <a:spLocks noEditPoints="1"/>
                </p:cNvSpPr>
                <p:nvPr/>
              </p:nvSpPr>
              <p:spPr bwMode="auto">
                <a:xfrm>
                  <a:off x="3747" y="2124"/>
                  <a:ext cx="424" cy="537"/>
                </a:xfrm>
                <a:custGeom>
                  <a:avLst/>
                  <a:gdLst/>
                  <a:ahLst/>
                  <a:cxnLst>
                    <a:cxn ang="0">
                      <a:pos x="133" y="46"/>
                    </a:cxn>
                    <a:cxn ang="0">
                      <a:pos x="82" y="68"/>
                    </a:cxn>
                    <a:cxn ang="0">
                      <a:pos x="49" y="110"/>
                    </a:cxn>
                    <a:cxn ang="0">
                      <a:pos x="45" y="166"/>
                    </a:cxn>
                    <a:cxn ang="0">
                      <a:pos x="63" y="224"/>
                    </a:cxn>
                    <a:cxn ang="0">
                      <a:pos x="105" y="306"/>
                    </a:cxn>
                    <a:cxn ang="0">
                      <a:pos x="134" y="362"/>
                    </a:cxn>
                    <a:cxn ang="0">
                      <a:pos x="176" y="432"/>
                    </a:cxn>
                    <a:cxn ang="0">
                      <a:pos x="225" y="476"/>
                    </a:cxn>
                    <a:cxn ang="0">
                      <a:pos x="272" y="490"/>
                    </a:cxn>
                    <a:cxn ang="0">
                      <a:pos x="318" y="478"/>
                    </a:cxn>
                    <a:cxn ang="0">
                      <a:pos x="353" y="439"/>
                    </a:cxn>
                    <a:cxn ang="0">
                      <a:pos x="374" y="359"/>
                    </a:cxn>
                    <a:cxn ang="0">
                      <a:pos x="372" y="268"/>
                    </a:cxn>
                    <a:cxn ang="0">
                      <a:pos x="349" y="182"/>
                    </a:cxn>
                    <a:cxn ang="0">
                      <a:pos x="348" y="180"/>
                    </a:cxn>
                    <a:cxn ang="0">
                      <a:pos x="335" y="161"/>
                    </a:cxn>
                    <a:cxn ang="0">
                      <a:pos x="320" y="109"/>
                    </a:cxn>
                    <a:cxn ang="0">
                      <a:pos x="279" y="70"/>
                    </a:cxn>
                    <a:cxn ang="0">
                      <a:pos x="224" y="47"/>
                    </a:cxn>
                    <a:cxn ang="0">
                      <a:pos x="162" y="42"/>
                    </a:cxn>
                    <a:cxn ang="0">
                      <a:pos x="201" y="2"/>
                    </a:cxn>
                    <a:cxn ang="0">
                      <a:pos x="267" y="14"/>
                    </a:cxn>
                    <a:cxn ang="0">
                      <a:pos x="327" y="46"/>
                    </a:cxn>
                    <a:cxn ang="0">
                      <a:pos x="367" y="95"/>
                    </a:cxn>
                    <a:cxn ang="0">
                      <a:pos x="379" y="133"/>
                    </a:cxn>
                    <a:cxn ang="0">
                      <a:pos x="398" y="184"/>
                    </a:cxn>
                    <a:cxn ang="0">
                      <a:pos x="417" y="259"/>
                    </a:cxn>
                    <a:cxn ang="0">
                      <a:pos x="424" y="340"/>
                    </a:cxn>
                    <a:cxn ang="0">
                      <a:pos x="414" y="417"/>
                    </a:cxn>
                    <a:cxn ang="0">
                      <a:pos x="382" y="480"/>
                    </a:cxn>
                    <a:cxn ang="0">
                      <a:pos x="325" y="525"/>
                    </a:cxn>
                    <a:cxn ang="0">
                      <a:pos x="265" y="537"/>
                    </a:cxn>
                    <a:cxn ang="0">
                      <a:pos x="213" y="523"/>
                    </a:cxn>
                    <a:cxn ang="0">
                      <a:pos x="168" y="487"/>
                    </a:cxn>
                    <a:cxn ang="0">
                      <a:pos x="128" y="436"/>
                    </a:cxn>
                    <a:cxn ang="0">
                      <a:pos x="93" y="382"/>
                    </a:cxn>
                    <a:cxn ang="0">
                      <a:pos x="65" y="327"/>
                    </a:cxn>
                    <a:cxn ang="0">
                      <a:pos x="28" y="250"/>
                    </a:cxn>
                    <a:cxn ang="0">
                      <a:pos x="9" y="193"/>
                    </a:cxn>
                    <a:cxn ang="0">
                      <a:pos x="0" y="135"/>
                    </a:cxn>
                    <a:cxn ang="0">
                      <a:pos x="9" y="82"/>
                    </a:cxn>
                    <a:cxn ang="0">
                      <a:pos x="44" y="39"/>
                    </a:cxn>
                    <a:cxn ang="0">
                      <a:pos x="101" y="11"/>
                    </a:cxn>
                    <a:cxn ang="0">
                      <a:pos x="166" y="0"/>
                    </a:cxn>
                  </a:cxnLst>
                  <a:rect l="0" t="0" r="r" b="b"/>
                  <a:pathLst>
                    <a:path w="424" h="537">
                      <a:moveTo>
                        <a:pt x="162" y="42"/>
                      </a:moveTo>
                      <a:lnTo>
                        <a:pt x="133" y="46"/>
                      </a:lnTo>
                      <a:lnTo>
                        <a:pt x="105" y="54"/>
                      </a:lnTo>
                      <a:lnTo>
                        <a:pt x="82" y="68"/>
                      </a:lnTo>
                      <a:lnTo>
                        <a:pt x="63" y="86"/>
                      </a:lnTo>
                      <a:lnTo>
                        <a:pt x="49" y="110"/>
                      </a:lnTo>
                      <a:lnTo>
                        <a:pt x="44" y="137"/>
                      </a:lnTo>
                      <a:lnTo>
                        <a:pt x="45" y="166"/>
                      </a:lnTo>
                      <a:lnTo>
                        <a:pt x="52" y="194"/>
                      </a:lnTo>
                      <a:lnTo>
                        <a:pt x="63" y="224"/>
                      </a:lnTo>
                      <a:lnTo>
                        <a:pt x="77" y="254"/>
                      </a:lnTo>
                      <a:lnTo>
                        <a:pt x="105" y="306"/>
                      </a:lnTo>
                      <a:lnTo>
                        <a:pt x="117" y="327"/>
                      </a:lnTo>
                      <a:lnTo>
                        <a:pt x="134" y="362"/>
                      </a:lnTo>
                      <a:lnTo>
                        <a:pt x="155" y="399"/>
                      </a:lnTo>
                      <a:lnTo>
                        <a:pt x="176" y="432"/>
                      </a:lnTo>
                      <a:lnTo>
                        <a:pt x="204" y="462"/>
                      </a:lnTo>
                      <a:lnTo>
                        <a:pt x="225" y="476"/>
                      </a:lnTo>
                      <a:lnTo>
                        <a:pt x="248" y="487"/>
                      </a:lnTo>
                      <a:lnTo>
                        <a:pt x="272" y="490"/>
                      </a:lnTo>
                      <a:lnTo>
                        <a:pt x="295" y="487"/>
                      </a:lnTo>
                      <a:lnTo>
                        <a:pt x="318" y="478"/>
                      </a:lnTo>
                      <a:lnTo>
                        <a:pt x="337" y="462"/>
                      </a:lnTo>
                      <a:lnTo>
                        <a:pt x="353" y="439"/>
                      </a:lnTo>
                      <a:lnTo>
                        <a:pt x="367" y="401"/>
                      </a:lnTo>
                      <a:lnTo>
                        <a:pt x="374" y="359"/>
                      </a:lnTo>
                      <a:lnTo>
                        <a:pt x="375" y="313"/>
                      </a:lnTo>
                      <a:lnTo>
                        <a:pt x="372" y="268"/>
                      </a:lnTo>
                      <a:lnTo>
                        <a:pt x="361" y="224"/>
                      </a:lnTo>
                      <a:lnTo>
                        <a:pt x="349" y="182"/>
                      </a:lnTo>
                      <a:lnTo>
                        <a:pt x="349" y="180"/>
                      </a:lnTo>
                      <a:lnTo>
                        <a:pt x="348" y="180"/>
                      </a:lnTo>
                      <a:lnTo>
                        <a:pt x="339" y="173"/>
                      </a:lnTo>
                      <a:lnTo>
                        <a:pt x="335" y="161"/>
                      </a:lnTo>
                      <a:lnTo>
                        <a:pt x="332" y="133"/>
                      </a:lnTo>
                      <a:lnTo>
                        <a:pt x="320" y="109"/>
                      </a:lnTo>
                      <a:lnTo>
                        <a:pt x="302" y="88"/>
                      </a:lnTo>
                      <a:lnTo>
                        <a:pt x="279" y="70"/>
                      </a:lnTo>
                      <a:lnTo>
                        <a:pt x="253" y="58"/>
                      </a:lnTo>
                      <a:lnTo>
                        <a:pt x="224" y="47"/>
                      </a:lnTo>
                      <a:lnTo>
                        <a:pt x="192" y="44"/>
                      </a:lnTo>
                      <a:lnTo>
                        <a:pt x="162" y="42"/>
                      </a:lnTo>
                      <a:close/>
                      <a:moveTo>
                        <a:pt x="166" y="0"/>
                      </a:moveTo>
                      <a:lnTo>
                        <a:pt x="201" y="2"/>
                      </a:lnTo>
                      <a:lnTo>
                        <a:pt x="234" y="6"/>
                      </a:lnTo>
                      <a:lnTo>
                        <a:pt x="267" y="14"/>
                      </a:lnTo>
                      <a:lnTo>
                        <a:pt x="299" y="28"/>
                      </a:lnTo>
                      <a:lnTo>
                        <a:pt x="327" y="46"/>
                      </a:lnTo>
                      <a:lnTo>
                        <a:pt x="349" y="68"/>
                      </a:lnTo>
                      <a:lnTo>
                        <a:pt x="367" y="95"/>
                      </a:lnTo>
                      <a:lnTo>
                        <a:pt x="379" y="126"/>
                      </a:lnTo>
                      <a:lnTo>
                        <a:pt x="379" y="133"/>
                      </a:lnTo>
                      <a:lnTo>
                        <a:pt x="386" y="149"/>
                      </a:lnTo>
                      <a:lnTo>
                        <a:pt x="398" y="184"/>
                      </a:lnTo>
                      <a:lnTo>
                        <a:pt x="409" y="221"/>
                      </a:lnTo>
                      <a:lnTo>
                        <a:pt x="417" y="259"/>
                      </a:lnTo>
                      <a:lnTo>
                        <a:pt x="423" y="299"/>
                      </a:lnTo>
                      <a:lnTo>
                        <a:pt x="424" y="340"/>
                      </a:lnTo>
                      <a:lnTo>
                        <a:pt x="421" y="380"/>
                      </a:lnTo>
                      <a:lnTo>
                        <a:pt x="414" y="417"/>
                      </a:lnTo>
                      <a:lnTo>
                        <a:pt x="402" y="450"/>
                      </a:lnTo>
                      <a:lnTo>
                        <a:pt x="382" y="480"/>
                      </a:lnTo>
                      <a:lnTo>
                        <a:pt x="358" y="504"/>
                      </a:lnTo>
                      <a:lnTo>
                        <a:pt x="325" y="525"/>
                      </a:lnTo>
                      <a:lnTo>
                        <a:pt x="295" y="536"/>
                      </a:lnTo>
                      <a:lnTo>
                        <a:pt x="265" y="537"/>
                      </a:lnTo>
                      <a:lnTo>
                        <a:pt x="239" y="534"/>
                      </a:lnTo>
                      <a:lnTo>
                        <a:pt x="213" y="523"/>
                      </a:lnTo>
                      <a:lnTo>
                        <a:pt x="189" y="508"/>
                      </a:lnTo>
                      <a:lnTo>
                        <a:pt x="168" y="487"/>
                      </a:lnTo>
                      <a:lnTo>
                        <a:pt x="147" y="462"/>
                      </a:lnTo>
                      <a:lnTo>
                        <a:pt x="128" y="436"/>
                      </a:lnTo>
                      <a:lnTo>
                        <a:pt x="110" y="410"/>
                      </a:lnTo>
                      <a:lnTo>
                        <a:pt x="93" y="382"/>
                      </a:lnTo>
                      <a:lnTo>
                        <a:pt x="79" y="354"/>
                      </a:lnTo>
                      <a:lnTo>
                        <a:pt x="65" y="327"/>
                      </a:lnTo>
                      <a:lnTo>
                        <a:pt x="52" y="303"/>
                      </a:lnTo>
                      <a:lnTo>
                        <a:pt x="28" y="250"/>
                      </a:lnTo>
                      <a:lnTo>
                        <a:pt x="18" y="221"/>
                      </a:lnTo>
                      <a:lnTo>
                        <a:pt x="9" y="193"/>
                      </a:lnTo>
                      <a:lnTo>
                        <a:pt x="2" y="163"/>
                      </a:lnTo>
                      <a:lnTo>
                        <a:pt x="0" y="135"/>
                      </a:lnTo>
                      <a:lnTo>
                        <a:pt x="2" y="107"/>
                      </a:lnTo>
                      <a:lnTo>
                        <a:pt x="9" y="82"/>
                      </a:lnTo>
                      <a:lnTo>
                        <a:pt x="23" y="60"/>
                      </a:lnTo>
                      <a:lnTo>
                        <a:pt x="44" y="39"/>
                      </a:lnTo>
                      <a:lnTo>
                        <a:pt x="72" y="21"/>
                      </a:lnTo>
                      <a:lnTo>
                        <a:pt x="101" y="11"/>
                      </a:lnTo>
                      <a:lnTo>
                        <a:pt x="133" y="4"/>
                      </a:lnTo>
                      <a:lnTo>
                        <a:pt x="16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20" name="Freeform 130"/>
                <p:cNvSpPr>
                  <a:spLocks/>
                </p:cNvSpPr>
                <p:nvPr/>
              </p:nvSpPr>
              <p:spPr bwMode="auto">
                <a:xfrm>
                  <a:off x="3744" y="2238"/>
                  <a:ext cx="351" cy="187"/>
                </a:xfrm>
                <a:custGeom>
                  <a:avLst/>
                  <a:gdLst/>
                  <a:ahLst/>
                  <a:cxnLst>
                    <a:cxn ang="0">
                      <a:pos x="330" y="0"/>
                    </a:cxn>
                    <a:cxn ang="0">
                      <a:pos x="340" y="2"/>
                    </a:cxn>
                    <a:cxn ang="0">
                      <a:pos x="349" y="10"/>
                    </a:cxn>
                    <a:cxn ang="0">
                      <a:pos x="351" y="23"/>
                    </a:cxn>
                    <a:cxn ang="0">
                      <a:pos x="344" y="63"/>
                    </a:cxn>
                    <a:cxn ang="0">
                      <a:pos x="330" y="96"/>
                    </a:cxn>
                    <a:cxn ang="0">
                      <a:pos x="310" y="126"/>
                    </a:cxn>
                    <a:cxn ang="0">
                      <a:pos x="286" y="149"/>
                    </a:cxn>
                    <a:cxn ang="0">
                      <a:pos x="258" y="168"/>
                    </a:cxn>
                    <a:cxn ang="0">
                      <a:pos x="225" y="178"/>
                    </a:cxn>
                    <a:cxn ang="0">
                      <a:pos x="192" y="185"/>
                    </a:cxn>
                    <a:cxn ang="0">
                      <a:pos x="157" y="187"/>
                    </a:cxn>
                    <a:cxn ang="0">
                      <a:pos x="122" y="182"/>
                    </a:cxn>
                    <a:cxn ang="0">
                      <a:pos x="89" y="170"/>
                    </a:cxn>
                    <a:cxn ang="0">
                      <a:pos x="57" y="152"/>
                    </a:cxn>
                    <a:cxn ang="0">
                      <a:pos x="27" y="129"/>
                    </a:cxn>
                    <a:cxn ang="0">
                      <a:pos x="3" y="100"/>
                    </a:cxn>
                    <a:cxn ang="0">
                      <a:pos x="0" y="87"/>
                    </a:cxn>
                    <a:cxn ang="0">
                      <a:pos x="1" y="77"/>
                    </a:cxn>
                    <a:cxn ang="0">
                      <a:pos x="10" y="70"/>
                    </a:cxn>
                    <a:cxn ang="0">
                      <a:pos x="21" y="66"/>
                    </a:cxn>
                    <a:cxn ang="0">
                      <a:pos x="33" y="68"/>
                    </a:cxn>
                    <a:cxn ang="0">
                      <a:pos x="43" y="77"/>
                    </a:cxn>
                    <a:cxn ang="0">
                      <a:pos x="62" y="100"/>
                    </a:cxn>
                    <a:cxn ang="0">
                      <a:pos x="87" y="117"/>
                    </a:cxn>
                    <a:cxn ang="0">
                      <a:pos x="113" y="129"/>
                    </a:cxn>
                    <a:cxn ang="0">
                      <a:pos x="141" y="138"/>
                    </a:cxn>
                    <a:cxn ang="0">
                      <a:pos x="169" y="140"/>
                    </a:cxn>
                    <a:cxn ang="0">
                      <a:pos x="197" y="138"/>
                    </a:cxn>
                    <a:cxn ang="0">
                      <a:pos x="223" y="131"/>
                    </a:cxn>
                    <a:cxn ang="0">
                      <a:pos x="249" y="119"/>
                    </a:cxn>
                    <a:cxn ang="0">
                      <a:pos x="270" y="101"/>
                    </a:cxn>
                    <a:cxn ang="0">
                      <a:pos x="288" y="80"/>
                    </a:cxn>
                    <a:cxn ang="0">
                      <a:pos x="300" y="54"/>
                    </a:cxn>
                    <a:cxn ang="0">
                      <a:pos x="305" y="23"/>
                    </a:cxn>
                    <a:cxn ang="0">
                      <a:pos x="309" y="10"/>
                    </a:cxn>
                    <a:cxn ang="0">
                      <a:pos x="319" y="2"/>
                    </a:cxn>
                    <a:cxn ang="0">
                      <a:pos x="330" y="0"/>
                    </a:cxn>
                  </a:cxnLst>
                  <a:rect l="0" t="0" r="r" b="b"/>
                  <a:pathLst>
                    <a:path w="351" h="187">
                      <a:moveTo>
                        <a:pt x="330" y="0"/>
                      </a:moveTo>
                      <a:lnTo>
                        <a:pt x="340" y="2"/>
                      </a:lnTo>
                      <a:lnTo>
                        <a:pt x="349" y="10"/>
                      </a:lnTo>
                      <a:lnTo>
                        <a:pt x="351" y="23"/>
                      </a:lnTo>
                      <a:lnTo>
                        <a:pt x="344" y="63"/>
                      </a:lnTo>
                      <a:lnTo>
                        <a:pt x="330" y="96"/>
                      </a:lnTo>
                      <a:lnTo>
                        <a:pt x="310" y="126"/>
                      </a:lnTo>
                      <a:lnTo>
                        <a:pt x="286" y="149"/>
                      </a:lnTo>
                      <a:lnTo>
                        <a:pt x="258" y="168"/>
                      </a:lnTo>
                      <a:lnTo>
                        <a:pt x="225" y="178"/>
                      </a:lnTo>
                      <a:lnTo>
                        <a:pt x="192" y="185"/>
                      </a:lnTo>
                      <a:lnTo>
                        <a:pt x="157" y="187"/>
                      </a:lnTo>
                      <a:lnTo>
                        <a:pt x="122" y="182"/>
                      </a:lnTo>
                      <a:lnTo>
                        <a:pt x="89" y="170"/>
                      </a:lnTo>
                      <a:lnTo>
                        <a:pt x="57" y="152"/>
                      </a:lnTo>
                      <a:lnTo>
                        <a:pt x="27" y="129"/>
                      </a:lnTo>
                      <a:lnTo>
                        <a:pt x="3" y="100"/>
                      </a:lnTo>
                      <a:lnTo>
                        <a:pt x="0" y="87"/>
                      </a:lnTo>
                      <a:lnTo>
                        <a:pt x="1" y="77"/>
                      </a:lnTo>
                      <a:lnTo>
                        <a:pt x="10" y="70"/>
                      </a:lnTo>
                      <a:lnTo>
                        <a:pt x="21" y="66"/>
                      </a:lnTo>
                      <a:lnTo>
                        <a:pt x="33" y="68"/>
                      </a:lnTo>
                      <a:lnTo>
                        <a:pt x="43" y="77"/>
                      </a:lnTo>
                      <a:lnTo>
                        <a:pt x="62" y="100"/>
                      </a:lnTo>
                      <a:lnTo>
                        <a:pt x="87" y="117"/>
                      </a:lnTo>
                      <a:lnTo>
                        <a:pt x="113" y="129"/>
                      </a:lnTo>
                      <a:lnTo>
                        <a:pt x="141" y="138"/>
                      </a:lnTo>
                      <a:lnTo>
                        <a:pt x="169" y="140"/>
                      </a:lnTo>
                      <a:lnTo>
                        <a:pt x="197" y="138"/>
                      </a:lnTo>
                      <a:lnTo>
                        <a:pt x="223" y="131"/>
                      </a:lnTo>
                      <a:lnTo>
                        <a:pt x="249" y="119"/>
                      </a:lnTo>
                      <a:lnTo>
                        <a:pt x="270" y="101"/>
                      </a:lnTo>
                      <a:lnTo>
                        <a:pt x="288" y="80"/>
                      </a:lnTo>
                      <a:lnTo>
                        <a:pt x="300" y="54"/>
                      </a:lnTo>
                      <a:lnTo>
                        <a:pt x="305" y="23"/>
                      </a:lnTo>
                      <a:lnTo>
                        <a:pt x="309" y="10"/>
                      </a:lnTo>
                      <a:lnTo>
                        <a:pt x="319" y="2"/>
                      </a:lnTo>
                      <a:lnTo>
                        <a:pt x="33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21" name="Freeform 131"/>
                <p:cNvSpPr>
                  <a:spLocks noEditPoints="1"/>
                </p:cNvSpPr>
                <p:nvPr/>
              </p:nvSpPr>
              <p:spPr bwMode="auto">
                <a:xfrm>
                  <a:off x="3691" y="2800"/>
                  <a:ext cx="175" cy="194"/>
                </a:xfrm>
                <a:custGeom>
                  <a:avLst/>
                  <a:gdLst/>
                  <a:ahLst/>
                  <a:cxnLst>
                    <a:cxn ang="0">
                      <a:pos x="87" y="29"/>
                    </a:cxn>
                    <a:cxn ang="0">
                      <a:pos x="33" y="154"/>
                    </a:cxn>
                    <a:cxn ang="0">
                      <a:pos x="46" y="159"/>
                    </a:cxn>
                    <a:cxn ang="0">
                      <a:pos x="68" y="168"/>
                    </a:cxn>
                    <a:cxn ang="0">
                      <a:pos x="87" y="169"/>
                    </a:cxn>
                    <a:cxn ang="0">
                      <a:pos x="103" y="168"/>
                    </a:cxn>
                    <a:cxn ang="0">
                      <a:pos x="117" y="159"/>
                    </a:cxn>
                    <a:cxn ang="0">
                      <a:pos x="128" y="145"/>
                    </a:cxn>
                    <a:cxn ang="0">
                      <a:pos x="138" y="126"/>
                    </a:cxn>
                    <a:cxn ang="0">
                      <a:pos x="145" y="105"/>
                    </a:cxn>
                    <a:cxn ang="0">
                      <a:pos x="149" y="87"/>
                    </a:cxn>
                    <a:cxn ang="0">
                      <a:pos x="145" y="71"/>
                    </a:cxn>
                    <a:cxn ang="0">
                      <a:pos x="138" y="59"/>
                    </a:cxn>
                    <a:cxn ang="0">
                      <a:pos x="124" y="47"/>
                    </a:cxn>
                    <a:cxn ang="0">
                      <a:pos x="107" y="38"/>
                    </a:cxn>
                    <a:cxn ang="0">
                      <a:pos x="87" y="29"/>
                    </a:cxn>
                    <a:cxn ang="0">
                      <a:pos x="70" y="0"/>
                    </a:cxn>
                    <a:cxn ang="0">
                      <a:pos x="119" y="21"/>
                    </a:cxn>
                    <a:cxn ang="0">
                      <a:pos x="147" y="36"/>
                    </a:cxn>
                    <a:cxn ang="0">
                      <a:pos x="166" y="56"/>
                    </a:cxn>
                    <a:cxn ang="0">
                      <a:pos x="175" y="78"/>
                    </a:cxn>
                    <a:cxn ang="0">
                      <a:pos x="175" y="105"/>
                    </a:cxn>
                    <a:cxn ang="0">
                      <a:pos x="166" y="134"/>
                    </a:cxn>
                    <a:cxn ang="0">
                      <a:pos x="156" y="155"/>
                    </a:cxn>
                    <a:cxn ang="0">
                      <a:pos x="142" y="173"/>
                    </a:cxn>
                    <a:cxn ang="0">
                      <a:pos x="124" y="185"/>
                    </a:cxn>
                    <a:cxn ang="0">
                      <a:pos x="107" y="192"/>
                    </a:cxn>
                    <a:cxn ang="0">
                      <a:pos x="89" y="194"/>
                    </a:cxn>
                    <a:cxn ang="0">
                      <a:pos x="68" y="189"/>
                    </a:cxn>
                    <a:cxn ang="0">
                      <a:pos x="42" y="180"/>
                    </a:cxn>
                    <a:cxn ang="0">
                      <a:pos x="0" y="162"/>
                    </a:cxn>
                    <a:cxn ang="0">
                      <a:pos x="70" y="0"/>
                    </a:cxn>
                  </a:cxnLst>
                  <a:rect l="0" t="0" r="r" b="b"/>
                  <a:pathLst>
                    <a:path w="175" h="194">
                      <a:moveTo>
                        <a:pt x="87" y="29"/>
                      </a:moveTo>
                      <a:lnTo>
                        <a:pt x="33" y="154"/>
                      </a:lnTo>
                      <a:lnTo>
                        <a:pt x="46" y="159"/>
                      </a:lnTo>
                      <a:lnTo>
                        <a:pt x="68" y="168"/>
                      </a:lnTo>
                      <a:lnTo>
                        <a:pt x="87" y="169"/>
                      </a:lnTo>
                      <a:lnTo>
                        <a:pt x="103" y="168"/>
                      </a:lnTo>
                      <a:lnTo>
                        <a:pt x="117" y="159"/>
                      </a:lnTo>
                      <a:lnTo>
                        <a:pt x="128" y="145"/>
                      </a:lnTo>
                      <a:lnTo>
                        <a:pt x="138" y="126"/>
                      </a:lnTo>
                      <a:lnTo>
                        <a:pt x="145" y="105"/>
                      </a:lnTo>
                      <a:lnTo>
                        <a:pt x="149" y="87"/>
                      </a:lnTo>
                      <a:lnTo>
                        <a:pt x="145" y="71"/>
                      </a:lnTo>
                      <a:lnTo>
                        <a:pt x="138" y="59"/>
                      </a:lnTo>
                      <a:lnTo>
                        <a:pt x="124" y="47"/>
                      </a:lnTo>
                      <a:lnTo>
                        <a:pt x="107" y="38"/>
                      </a:lnTo>
                      <a:lnTo>
                        <a:pt x="87" y="29"/>
                      </a:lnTo>
                      <a:close/>
                      <a:moveTo>
                        <a:pt x="70" y="0"/>
                      </a:moveTo>
                      <a:lnTo>
                        <a:pt x="119" y="21"/>
                      </a:lnTo>
                      <a:lnTo>
                        <a:pt x="147" y="36"/>
                      </a:lnTo>
                      <a:lnTo>
                        <a:pt x="166" y="56"/>
                      </a:lnTo>
                      <a:lnTo>
                        <a:pt x="175" y="78"/>
                      </a:lnTo>
                      <a:lnTo>
                        <a:pt x="175" y="105"/>
                      </a:lnTo>
                      <a:lnTo>
                        <a:pt x="166" y="134"/>
                      </a:lnTo>
                      <a:lnTo>
                        <a:pt x="156" y="155"/>
                      </a:lnTo>
                      <a:lnTo>
                        <a:pt x="142" y="173"/>
                      </a:lnTo>
                      <a:lnTo>
                        <a:pt x="124" y="185"/>
                      </a:lnTo>
                      <a:lnTo>
                        <a:pt x="107" y="192"/>
                      </a:lnTo>
                      <a:lnTo>
                        <a:pt x="89" y="194"/>
                      </a:lnTo>
                      <a:lnTo>
                        <a:pt x="68" y="189"/>
                      </a:lnTo>
                      <a:lnTo>
                        <a:pt x="42" y="180"/>
                      </a:lnTo>
                      <a:lnTo>
                        <a:pt x="0" y="162"/>
                      </a:lnTo>
                      <a:lnTo>
                        <a:pt x="7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22" name="Freeform 132"/>
                <p:cNvSpPr>
                  <a:spLocks noEditPoints="1"/>
                </p:cNvSpPr>
                <p:nvPr/>
              </p:nvSpPr>
              <p:spPr bwMode="auto">
                <a:xfrm>
                  <a:off x="3866" y="2910"/>
                  <a:ext cx="146" cy="156"/>
                </a:xfrm>
                <a:custGeom>
                  <a:avLst/>
                  <a:gdLst/>
                  <a:ahLst/>
                  <a:cxnLst>
                    <a:cxn ang="0">
                      <a:pos x="78" y="21"/>
                    </a:cxn>
                    <a:cxn ang="0">
                      <a:pos x="61" y="26"/>
                    </a:cxn>
                    <a:cxn ang="0">
                      <a:pos x="47" y="40"/>
                    </a:cxn>
                    <a:cxn ang="0">
                      <a:pos x="35" y="61"/>
                    </a:cxn>
                    <a:cxn ang="0">
                      <a:pos x="28" y="84"/>
                    </a:cxn>
                    <a:cxn ang="0">
                      <a:pos x="28" y="105"/>
                    </a:cxn>
                    <a:cxn ang="0">
                      <a:pos x="31" y="114"/>
                    </a:cxn>
                    <a:cxn ang="0">
                      <a:pos x="35" y="121"/>
                    </a:cxn>
                    <a:cxn ang="0">
                      <a:pos x="42" y="126"/>
                    </a:cxn>
                    <a:cxn ang="0">
                      <a:pos x="50" y="131"/>
                    </a:cxn>
                    <a:cxn ang="0">
                      <a:pos x="68" y="133"/>
                    </a:cxn>
                    <a:cxn ang="0">
                      <a:pos x="84" y="128"/>
                    </a:cxn>
                    <a:cxn ang="0">
                      <a:pos x="99" y="115"/>
                    </a:cxn>
                    <a:cxn ang="0">
                      <a:pos x="112" y="94"/>
                    </a:cxn>
                    <a:cxn ang="0">
                      <a:pos x="117" y="70"/>
                    </a:cxn>
                    <a:cxn ang="0">
                      <a:pos x="117" y="51"/>
                    </a:cxn>
                    <a:cxn ang="0">
                      <a:pos x="115" y="42"/>
                    </a:cxn>
                    <a:cxn ang="0">
                      <a:pos x="110" y="35"/>
                    </a:cxn>
                    <a:cxn ang="0">
                      <a:pos x="103" y="28"/>
                    </a:cxn>
                    <a:cxn ang="0">
                      <a:pos x="96" y="24"/>
                    </a:cxn>
                    <a:cxn ang="0">
                      <a:pos x="78" y="21"/>
                    </a:cxn>
                    <a:cxn ang="0">
                      <a:pos x="66" y="0"/>
                    </a:cxn>
                    <a:cxn ang="0">
                      <a:pos x="84" y="0"/>
                    </a:cxn>
                    <a:cxn ang="0">
                      <a:pos x="103" y="5"/>
                    </a:cxn>
                    <a:cxn ang="0">
                      <a:pos x="122" y="16"/>
                    </a:cxn>
                    <a:cxn ang="0">
                      <a:pos x="134" y="30"/>
                    </a:cxn>
                    <a:cxn ang="0">
                      <a:pos x="143" y="45"/>
                    </a:cxn>
                    <a:cxn ang="0">
                      <a:pos x="146" y="63"/>
                    </a:cxn>
                    <a:cxn ang="0">
                      <a:pos x="145" y="84"/>
                    </a:cxn>
                    <a:cxn ang="0">
                      <a:pos x="138" y="105"/>
                    </a:cxn>
                    <a:cxn ang="0">
                      <a:pos x="127" y="124"/>
                    </a:cxn>
                    <a:cxn ang="0">
                      <a:pos x="113" y="140"/>
                    </a:cxn>
                    <a:cxn ang="0">
                      <a:pos x="98" y="150"/>
                    </a:cxn>
                    <a:cxn ang="0">
                      <a:pos x="80" y="156"/>
                    </a:cxn>
                    <a:cxn ang="0">
                      <a:pos x="61" y="156"/>
                    </a:cxn>
                    <a:cxn ang="0">
                      <a:pos x="42" y="149"/>
                    </a:cxn>
                    <a:cxn ang="0">
                      <a:pos x="24" y="138"/>
                    </a:cxn>
                    <a:cxn ang="0">
                      <a:pos x="12" y="126"/>
                    </a:cxn>
                    <a:cxn ang="0">
                      <a:pos x="3" y="110"/>
                    </a:cxn>
                    <a:cxn ang="0">
                      <a:pos x="0" y="91"/>
                    </a:cxn>
                    <a:cxn ang="0">
                      <a:pos x="2" y="72"/>
                    </a:cxn>
                    <a:cxn ang="0">
                      <a:pos x="9" y="49"/>
                    </a:cxn>
                    <a:cxn ang="0">
                      <a:pos x="19" y="30"/>
                    </a:cxn>
                    <a:cxn ang="0">
                      <a:pos x="33" y="14"/>
                    </a:cxn>
                    <a:cxn ang="0">
                      <a:pos x="49" y="3"/>
                    </a:cxn>
                    <a:cxn ang="0">
                      <a:pos x="66" y="0"/>
                    </a:cxn>
                  </a:cxnLst>
                  <a:rect l="0" t="0" r="r" b="b"/>
                  <a:pathLst>
                    <a:path w="146" h="156">
                      <a:moveTo>
                        <a:pt x="78" y="21"/>
                      </a:moveTo>
                      <a:lnTo>
                        <a:pt x="61" y="26"/>
                      </a:lnTo>
                      <a:lnTo>
                        <a:pt x="47" y="40"/>
                      </a:lnTo>
                      <a:lnTo>
                        <a:pt x="35" y="61"/>
                      </a:lnTo>
                      <a:lnTo>
                        <a:pt x="28" y="84"/>
                      </a:lnTo>
                      <a:lnTo>
                        <a:pt x="28" y="105"/>
                      </a:lnTo>
                      <a:lnTo>
                        <a:pt x="31" y="114"/>
                      </a:lnTo>
                      <a:lnTo>
                        <a:pt x="35" y="121"/>
                      </a:lnTo>
                      <a:lnTo>
                        <a:pt x="42" y="126"/>
                      </a:lnTo>
                      <a:lnTo>
                        <a:pt x="50" y="131"/>
                      </a:lnTo>
                      <a:lnTo>
                        <a:pt x="68" y="133"/>
                      </a:lnTo>
                      <a:lnTo>
                        <a:pt x="84" y="128"/>
                      </a:lnTo>
                      <a:lnTo>
                        <a:pt x="99" y="115"/>
                      </a:lnTo>
                      <a:lnTo>
                        <a:pt x="112" y="94"/>
                      </a:lnTo>
                      <a:lnTo>
                        <a:pt x="117" y="70"/>
                      </a:lnTo>
                      <a:lnTo>
                        <a:pt x="117" y="51"/>
                      </a:lnTo>
                      <a:lnTo>
                        <a:pt x="115" y="42"/>
                      </a:lnTo>
                      <a:lnTo>
                        <a:pt x="110" y="35"/>
                      </a:lnTo>
                      <a:lnTo>
                        <a:pt x="103" y="28"/>
                      </a:lnTo>
                      <a:lnTo>
                        <a:pt x="96" y="24"/>
                      </a:lnTo>
                      <a:lnTo>
                        <a:pt x="78" y="21"/>
                      </a:lnTo>
                      <a:close/>
                      <a:moveTo>
                        <a:pt x="66" y="0"/>
                      </a:moveTo>
                      <a:lnTo>
                        <a:pt x="84" y="0"/>
                      </a:lnTo>
                      <a:lnTo>
                        <a:pt x="103" y="5"/>
                      </a:lnTo>
                      <a:lnTo>
                        <a:pt x="122" y="16"/>
                      </a:lnTo>
                      <a:lnTo>
                        <a:pt x="134" y="30"/>
                      </a:lnTo>
                      <a:lnTo>
                        <a:pt x="143" y="45"/>
                      </a:lnTo>
                      <a:lnTo>
                        <a:pt x="146" y="63"/>
                      </a:lnTo>
                      <a:lnTo>
                        <a:pt x="145" y="84"/>
                      </a:lnTo>
                      <a:lnTo>
                        <a:pt x="138" y="105"/>
                      </a:lnTo>
                      <a:lnTo>
                        <a:pt x="127" y="124"/>
                      </a:lnTo>
                      <a:lnTo>
                        <a:pt x="113" y="140"/>
                      </a:lnTo>
                      <a:lnTo>
                        <a:pt x="98" y="150"/>
                      </a:lnTo>
                      <a:lnTo>
                        <a:pt x="80" y="156"/>
                      </a:lnTo>
                      <a:lnTo>
                        <a:pt x="61" y="156"/>
                      </a:lnTo>
                      <a:lnTo>
                        <a:pt x="42" y="149"/>
                      </a:lnTo>
                      <a:lnTo>
                        <a:pt x="24" y="138"/>
                      </a:lnTo>
                      <a:lnTo>
                        <a:pt x="12" y="126"/>
                      </a:lnTo>
                      <a:lnTo>
                        <a:pt x="3" y="110"/>
                      </a:lnTo>
                      <a:lnTo>
                        <a:pt x="0" y="91"/>
                      </a:lnTo>
                      <a:lnTo>
                        <a:pt x="2" y="72"/>
                      </a:lnTo>
                      <a:lnTo>
                        <a:pt x="9" y="49"/>
                      </a:lnTo>
                      <a:lnTo>
                        <a:pt x="19" y="30"/>
                      </a:lnTo>
                      <a:lnTo>
                        <a:pt x="33" y="14"/>
                      </a:lnTo>
                      <a:lnTo>
                        <a:pt x="49" y="3"/>
                      </a:lnTo>
                      <a:lnTo>
                        <a:pt x="6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23" name="Freeform 133"/>
                <p:cNvSpPr>
                  <a:spLocks/>
                </p:cNvSpPr>
                <p:nvPr/>
              </p:nvSpPr>
              <p:spPr bwMode="auto">
                <a:xfrm>
                  <a:off x="4014" y="2952"/>
                  <a:ext cx="187" cy="192"/>
                </a:xfrm>
                <a:custGeom>
                  <a:avLst/>
                  <a:gdLst/>
                  <a:ahLst/>
                  <a:cxnLst>
                    <a:cxn ang="0">
                      <a:pos x="33" y="0"/>
                    </a:cxn>
                    <a:cxn ang="0">
                      <a:pos x="56" y="10"/>
                    </a:cxn>
                    <a:cxn ang="0">
                      <a:pos x="28" y="126"/>
                    </a:cxn>
                    <a:cxn ang="0">
                      <a:pos x="94" y="42"/>
                    </a:cxn>
                    <a:cxn ang="0">
                      <a:pos x="119" y="52"/>
                    </a:cxn>
                    <a:cxn ang="0">
                      <a:pos x="100" y="161"/>
                    </a:cxn>
                    <a:cxn ang="0">
                      <a:pos x="168" y="58"/>
                    </a:cxn>
                    <a:cxn ang="0">
                      <a:pos x="187" y="66"/>
                    </a:cxn>
                    <a:cxn ang="0">
                      <a:pos x="100" y="192"/>
                    </a:cxn>
                    <a:cxn ang="0">
                      <a:pos x="75" y="182"/>
                    </a:cxn>
                    <a:cxn ang="0">
                      <a:pos x="96" y="68"/>
                    </a:cxn>
                    <a:cxn ang="0">
                      <a:pos x="25" y="159"/>
                    </a:cxn>
                    <a:cxn ang="0">
                      <a:pos x="0" y="149"/>
                    </a:cxn>
                    <a:cxn ang="0">
                      <a:pos x="33" y="0"/>
                    </a:cxn>
                  </a:cxnLst>
                  <a:rect l="0" t="0" r="r" b="b"/>
                  <a:pathLst>
                    <a:path w="187" h="192">
                      <a:moveTo>
                        <a:pt x="33" y="0"/>
                      </a:moveTo>
                      <a:lnTo>
                        <a:pt x="56" y="10"/>
                      </a:lnTo>
                      <a:lnTo>
                        <a:pt x="28" y="126"/>
                      </a:lnTo>
                      <a:lnTo>
                        <a:pt x="94" y="42"/>
                      </a:lnTo>
                      <a:lnTo>
                        <a:pt x="119" y="52"/>
                      </a:lnTo>
                      <a:lnTo>
                        <a:pt x="100" y="161"/>
                      </a:lnTo>
                      <a:lnTo>
                        <a:pt x="168" y="58"/>
                      </a:lnTo>
                      <a:lnTo>
                        <a:pt x="187" y="66"/>
                      </a:lnTo>
                      <a:lnTo>
                        <a:pt x="100" y="192"/>
                      </a:lnTo>
                      <a:lnTo>
                        <a:pt x="75" y="182"/>
                      </a:lnTo>
                      <a:lnTo>
                        <a:pt x="96" y="68"/>
                      </a:lnTo>
                      <a:lnTo>
                        <a:pt x="25" y="159"/>
                      </a:lnTo>
                      <a:lnTo>
                        <a:pt x="0" y="149"/>
                      </a:lnTo>
                      <a:lnTo>
                        <a:pt x="3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24" name="Freeform 134"/>
                <p:cNvSpPr>
                  <a:spLocks/>
                </p:cNvSpPr>
                <p:nvPr/>
              </p:nvSpPr>
              <p:spPr bwMode="auto">
                <a:xfrm>
                  <a:off x="4166" y="3029"/>
                  <a:ext cx="157" cy="185"/>
                </a:xfrm>
                <a:custGeom>
                  <a:avLst/>
                  <a:gdLst/>
                  <a:ahLst/>
                  <a:cxnLst>
                    <a:cxn ang="0">
                      <a:pos x="59" y="0"/>
                    </a:cxn>
                    <a:cxn ang="0">
                      <a:pos x="84" y="10"/>
                    </a:cxn>
                    <a:cxn ang="0">
                      <a:pos x="73" y="37"/>
                    </a:cxn>
                    <a:cxn ang="0">
                      <a:pos x="93" y="26"/>
                    </a:cxn>
                    <a:cxn ang="0">
                      <a:pos x="112" y="23"/>
                    </a:cxn>
                    <a:cxn ang="0">
                      <a:pos x="133" y="28"/>
                    </a:cxn>
                    <a:cxn ang="0">
                      <a:pos x="149" y="38"/>
                    </a:cxn>
                    <a:cxn ang="0">
                      <a:pos x="157" y="52"/>
                    </a:cxn>
                    <a:cxn ang="0">
                      <a:pos x="157" y="70"/>
                    </a:cxn>
                    <a:cxn ang="0">
                      <a:pos x="152" y="91"/>
                    </a:cxn>
                    <a:cxn ang="0">
                      <a:pos x="110" y="185"/>
                    </a:cxn>
                    <a:cxn ang="0">
                      <a:pos x="86" y="175"/>
                    </a:cxn>
                    <a:cxn ang="0">
                      <a:pos x="124" y="87"/>
                    </a:cxn>
                    <a:cxn ang="0">
                      <a:pos x="126" y="79"/>
                    </a:cxn>
                    <a:cxn ang="0">
                      <a:pos x="129" y="68"/>
                    </a:cxn>
                    <a:cxn ang="0">
                      <a:pos x="126" y="58"/>
                    </a:cxn>
                    <a:cxn ang="0">
                      <a:pos x="124" y="54"/>
                    </a:cxn>
                    <a:cxn ang="0">
                      <a:pos x="119" y="51"/>
                    </a:cxn>
                    <a:cxn ang="0">
                      <a:pos x="114" y="49"/>
                    </a:cxn>
                    <a:cxn ang="0">
                      <a:pos x="100" y="45"/>
                    </a:cxn>
                    <a:cxn ang="0">
                      <a:pos x="84" y="49"/>
                    </a:cxn>
                    <a:cxn ang="0">
                      <a:pos x="63" y="58"/>
                    </a:cxn>
                    <a:cxn ang="0">
                      <a:pos x="25" y="149"/>
                    </a:cxn>
                    <a:cxn ang="0">
                      <a:pos x="0" y="138"/>
                    </a:cxn>
                    <a:cxn ang="0">
                      <a:pos x="59" y="0"/>
                    </a:cxn>
                  </a:cxnLst>
                  <a:rect l="0" t="0" r="r" b="b"/>
                  <a:pathLst>
                    <a:path w="157" h="185">
                      <a:moveTo>
                        <a:pt x="59" y="0"/>
                      </a:moveTo>
                      <a:lnTo>
                        <a:pt x="84" y="10"/>
                      </a:lnTo>
                      <a:lnTo>
                        <a:pt x="73" y="37"/>
                      </a:lnTo>
                      <a:lnTo>
                        <a:pt x="93" y="26"/>
                      </a:lnTo>
                      <a:lnTo>
                        <a:pt x="112" y="23"/>
                      </a:lnTo>
                      <a:lnTo>
                        <a:pt x="133" y="28"/>
                      </a:lnTo>
                      <a:lnTo>
                        <a:pt x="149" y="38"/>
                      </a:lnTo>
                      <a:lnTo>
                        <a:pt x="157" y="52"/>
                      </a:lnTo>
                      <a:lnTo>
                        <a:pt x="157" y="70"/>
                      </a:lnTo>
                      <a:lnTo>
                        <a:pt x="152" y="91"/>
                      </a:lnTo>
                      <a:lnTo>
                        <a:pt x="110" y="185"/>
                      </a:lnTo>
                      <a:lnTo>
                        <a:pt x="86" y="175"/>
                      </a:lnTo>
                      <a:lnTo>
                        <a:pt x="124" y="87"/>
                      </a:lnTo>
                      <a:lnTo>
                        <a:pt x="126" y="79"/>
                      </a:lnTo>
                      <a:lnTo>
                        <a:pt x="129" y="68"/>
                      </a:lnTo>
                      <a:lnTo>
                        <a:pt x="126" y="58"/>
                      </a:lnTo>
                      <a:lnTo>
                        <a:pt x="124" y="54"/>
                      </a:lnTo>
                      <a:lnTo>
                        <a:pt x="119" y="51"/>
                      </a:lnTo>
                      <a:lnTo>
                        <a:pt x="114" y="49"/>
                      </a:lnTo>
                      <a:lnTo>
                        <a:pt x="100" y="45"/>
                      </a:lnTo>
                      <a:lnTo>
                        <a:pt x="84" y="49"/>
                      </a:lnTo>
                      <a:lnTo>
                        <a:pt x="63" y="58"/>
                      </a:lnTo>
                      <a:lnTo>
                        <a:pt x="25" y="149"/>
                      </a:lnTo>
                      <a:lnTo>
                        <a:pt x="0" y="138"/>
                      </a:lnTo>
                      <a:lnTo>
                        <a:pt x="5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25" name="Freeform 135"/>
                <p:cNvSpPr>
                  <a:spLocks/>
                </p:cNvSpPr>
                <p:nvPr/>
              </p:nvSpPr>
              <p:spPr bwMode="auto">
                <a:xfrm>
                  <a:off x="2417" y="2793"/>
                  <a:ext cx="984" cy="894"/>
                </a:xfrm>
                <a:custGeom>
                  <a:avLst/>
                  <a:gdLst/>
                  <a:ahLst/>
                  <a:cxnLst>
                    <a:cxn ang="0">
                      <a:pos x="277" y="0"/>
                    </a:cxn>
                    <a:cxn ang="0">
                      <a:pos x="338" y="1"/>
                    </a:cxn>
                    <a:cxn ang="0">
                      <a:pos x="403" y="5"/>
                    </a:cxn>
                    <a:cxn ang="0">
                      <a:pos x="469" y="14"/>
                    </a:cxn>
                    <a:cxn ang="0">
                      <a:pos x="536" y="24"/>
                    </a:cxn>
                    <a:cxn ang="0">
                      <a:pos x="602" y="36"/>
                    </a:cxn>
                    <a:cxn ang="0">
                      <a:pos x="668" y="50"/>
                    </a:cxn>
                    <a:cxn ang="0">
                      <a:pos x="731" y="66"/>
                    </a:cxn>
                    <a:cxn ang="0">
                      <a:pos x="792" y="82"/>
                    </a:cxn>
                    <a:cxn ang="0">
                      <a:pos x="848" y="99"/>
                    </a:cxn>
                    <a:cxn ang="0">
                      <a:pos x="899" y="117"/>
                    </a:cxn>
                    <a:cxn ang="0">
                      <a:pos x="946" y="134"/>
                    </a:cxn>
                    <a:cxn ang="0">
                      <a:pos x="984" y="150"/>
                    </a:cxn>
                    <a:cxn ang="0">
                      <a:pos x="981" y="241"/>
                    </a:cxn>
                    <a:cxn ang="0">
                      <a:pos x="972" y="336"/>
                    </a:cxn>
                    <a:cxn ang="0">
                      <a:pos x="956" y="432"/>
                    </a:cxn>
                    <a:cxn ang="0">
                      <a:pos x="935" y="528"/>
                    </a:cxn>
                    <a:cxn ang="0">
                      <a:pos x="913" y="624"/>
                    </a:cxn>
                    <a:cxn ang="0">
                      <a:pos x="885" y="719"/>
                    </a:cxn>
                    <a:cxn ang="0">
                      <a:pos x="855" y="810"/>
                    </a:cxn>
                    <a:cxn ang="0">
                      <a:pos x="824" y="894"/>
                    </a:cxn>
                    <a:cxn ang="0">
                      <a:pos x="707" y="868"/>
                    </a:cxn>
                    <a:cxn ang="0">
                      <a:pos x="591" y="834"/>
                    </a:cxn>
                    <a:cxn ang="0">
                      <a:pos x="474" y="796"/>
                    </a:cxn>
                    <a:cxn ang="0">
                      <a:pos x="358" y="756"/>
                    </a:cxn>
                    <a:cxn ang="0">
                      <a:pos x="239" y="717"/>
                    </a:cxn>
                    <a:cxn ang="0">
                      <a:pos x="120" y="684"/>
                    </a:cxn>
                    <a:cxn ang="0">
                      <a:pos x="0" y="658"/>
                    </a:cxn>
                    <a:cxn ang="0">
                      <a:pos x="19" y="589"/>
                    </a:cxn>
                    <a:cxn ang="0">
                      <a:pos x="64" y="453"/>
                    </a:cxn>
                    <a:cxn ang="0">
                      <a:pos x="82" y="381"/>
                    </a:cxn>
                    <a:cxn ang="0">
                      <a:pos x="92" y="309"/>
                    </a:cxn>
                    <a:cxn ang="0">
                      <a:pos x="96" y="276"/>
                    </a:cxn>
                    <a:cxn ang="0">
                      <a:pos x="96" y="239"/>
                    </a:cxn>
                    <a:cxn ang="0">
                      <a:pos x="94" y="203"/>
                    </a:cxn>
                    <a:cxn ang="0">
                      <a:pos x="94" y="168"/>
                    </a:cxn>
                    <a:cxn ang="0">
                      <a:pos x="96" y="138"/>
                    </a:cxn>
                    <a:cxn ang="0">
                      <a:pos x="92" y="129"/>
                    </a:cxn>
                    <a:cxn ang="0">
                      <a:pos x="85" y="99"/>
                    </a:cxn>
                    <a:cxn ang="0">
                      <a:pos x="80" y="68"/>
                    </a:cxn>
                    <a:cxn ang="0">
                      <a:pos x="75" y="38"/>
                    </a:cxn>
                    <a:cxn ang="0">
                      <a:pos x="117" y="21"/>
                    </a:cxn>
                    <a:cxn ang="0">
                      <a:pos x="165" y="10"/>
                    </a:cxn>
                    <a:cxn ang="0">
                      <a:pos x="220" y="3"/>
                    </a:cxn>
                    <a:cxn ang="0">
                      <a:pos x="277" y="0"/>
                    </a:cxn>
                  </a:cxnLst>
                  <a:rect l="0" t="0" r="r" b="b"/>
                  <a:pathLst>
                    <a:path w="984" h="894">
                      <a:moveTo>
                        <a:pt x="277" y="0"/>
                      </a:moveTo>
                      <a:lnTo>
                        <a:pt x="338" y="1"/>
                      </a:lnTo>
                      <a:lnTo>
                        <a:pt x="403" y="5"/>
                      </a:lnTo>
                      <a:lnTo>
                        <a:pt x="469" y="14"/>
                      </a:lnTo>
                      <a:lnTo>
                        <a:pt x="536" y="24"/>
                      </a:lnTo>
                      <a:lnTo>
                        <a:pt x="602" y="36"/>
                      </a:lnTo>
                      <a:lnTo>
                        <a:pt x="668" y="50"/>
                      </a:lnTo>
                      <a:lnTo>
                        <a:pt x="731" y="66"/>
                      </a:lnTo>
                      <a:lnTo>
                        <a:pt x="792" y="82"/>
                      </a:lnTo>
                      <a:lnTo>
                        <a:pt x="848" y="99"/>
                      </a:lnTo>
                      <a:lnTo>
                        <a:pt x="899" y="117"/>
                      </a:lnTo>
                      <a:lnTo>
                        <a:pt x="946" y="134"/>
                      </a:lnTo>
                      <a:lnTo>
                        <a:pt x="984" y="150"/>
                      </a:lnTo>
                      <a:lnTo>
                        <a:pt x="981" y="241"/>
                      </a:lnTo>
                      <a:lnTo>
                        <a:pt x="972" y="336"/>
                      </a:lnTo>
                      <a:lnTo>
                        <a:pt x="956" y="432"/>
                      </a:lnTo>
                      <a:lnTo>
                        <a:pt x="935" y="528"/>
                      </a:lnTo>
                      <a:lnTo>
                        <a:pt x="913" y="624"/>
                      </a:lnTo>
                      <a:lnTo>
                        <a:pt x="885" y="719"/>
                      </a:lnTo>
                      <a:lnTo>
                        <a:pt x="855" y="810"/>
                      </a:lnTo>
                      <a:lnTo>
                        <a:pt x="824" y="894"/>
                      </a:lnTo>
                      <a:lnTo>
                        <a:pt x="707" y="868"/>
                      </a:lnTo>
                      <a:lnTo>
                        <a:pt x="591" y="834"/>
                      </a:lnTo>
                      <a:lnTo>
                        <a:pt x="474" y="796"/>
                      </a:lnTo>
                      <a:lnTo>
                        <a:pt x="358" y="756"/>
                      </a:lnTo>
                      <a:lnTo>
                        <a:pt x="239" y="717"/>
                      </a:lnTo>
                      <a:lnTo>
                        <a:pt x="120" y="684"/>
                      </a:lnTo>
                      <a:lnTo>
                        <a:pt x="0" y="658"/>
                      </a:lnTo>
                      <a:lnTo>
                        <a:pt x="19" y="589"/>
                      </a:lnTo>
                      <a:lnTo>
                        <a:pt x="64" y="453"/>
                      </a:lnTo>
                      <a:lnTo>
                        <a:pt x="82" y="381"/>
                      </a:lnTo>
                      <a:lnTo>
                        <a:pt x="92" y="309"/>
                      </a:lnTo>
                      <a:lnTo>
                        <a:pt x="96" y="276"/>
                      </a:lnTo>
                      <a:lnTo>
                        <a:pt x="96" y="239"/>
                      </a:lnTo>
                      <a:lnTo>
                        <a:pt x="94" y="203"/>
                      </a:lnTo>
                      <a:lnTo>
                        <a:pt x="94" y="168"/>
                      </a:lnTo>
                      <a:lnTo>
                        <a:pt x="96" y="138"/>
                      </a:lnTo>
                      <a:lnTo>
                        <a:pt x="92" y="129"/>
                      </a:lnTo>
                      <a:lnTo>
                        <a:pt x="85" y="99"/>
                      </a:lnTo>
                      <a:lnTo>
                        <a:pt x="80" y="68"/>
                      </a:lnTo>
                      <a:lnTo>
                        <a:pt x="75" y="38"/>
                      </a:lnTo>
                      <a:lnTo>
                        <a:pt x="117" y="21"/>
                      </a:lnTo>
                      <a:lnTo>
                        <a:pt x="165" y="10"/>
                      </a:lnTo>
                      <a:lnTo>
                        <a:pt x="220" y="3"/>
                      </a:lnTo>
                      <a:lnTo>
                        <a:pt x="277"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26" name="Freeform 136"/>
                <p:cNvSpPr>
                  <a:spLocks noEditPoints="1"/>
                </p:cNvSpPr>
                <p:nvPr/>
              </p:nvSpPr>
              <p:spPr bwMode="auto">
                <a:xfrm>
                  <a:off x="2394" y="2766"/>
                  <a:ext cx="1030" cy="944"/>
                </a:xfrm>
                <a:custGeom>
                  <a:avLst/>
                  <a:gdLst/>
                  <a:ahLst/>
                  <a:cxnLst>
                    <a:cxn ang="0">
                      <a:pos x="216" y="53"/>
                    </a:cxn>
                    <a:cxn ang="0">
                      <a:pos x="122" y="79"/>
                    </a:cxn>
                    <a:cxn ang="0">
                      <a:pos x="127" y="109"/>
                    </a:cxn>
                    <a:cxn ang="0">
                      <a:pos x="141" y="114"/>
                    </a:cxn>
                    <a:cxn ang="0">
                      <a:pos x="148" y="137"/>
                    </a:cxn>
                    <a:cxn ang="0">
                      <a:pos x="145" y="175"/>
                    </a:cxn>
                    <a:cxn ang="0">
                      <a:pos x="143" y="200"/>
                    </a:cxn>
                    <a:cxn ang="0">
                      <a:pos x="140" y="242"/>
                    </a:cxn>
                    <a:cxn ang="0">
                      <a:pos x="138" y="343"/>
                    </a:cxn>
                    <a:cxn ang="0">
                      <a:pos x="110" y="482"/>
                    </a:cxn>
                    <a:cxn ang="0">
                      <a:pos x="65" y="620"/>
                    </a:cxn>
                    <a:cxn ang="0">
                      <a:pos x="148" y="688"/>
                    </a:cxn>
                    <a:cxn ang="0">
                      <a:pos x="382" y="760"/>
                    </a:cxn>
                    <a:cxn ang="0">
                      <a:pos x="616" y="837"/>
                    </a:cxn>
                    <a:cxn ang="0">
                      <a:pos x="833" y="893"/>
                    </a:cxn>
                    <a:cxn ang="0">
                      <a:pos x="906" y="676"/>
                    </a:cxn>
                    <a:cxn ang="0">
                      <a:pos x="962" y="429"/>
                    </a:cxn>
                    <a:cxn ang="0">
                      <a:pos x="983" y="193"/>
                    </a:cxn>
                    <a:cxn ang="0">
                      <a:pos x="827" y="135"/>
                    </a:cxn>
                    <a:cxn ang="0">
                      <a:pos x="653" y="91"/>
                    </a:cxn>
                    <a:cxn ang="0">
                      <a:pos x="511" y="67"/>
                    </a:cxn>
                    <a:cxn ang="0">
                      <a:pos x="395" y="51"/>
                    </a:cxn>
                    <a:cxn ang="0">
                      <a:pos x="276" y="46"/>
                    </a:cxn>
                    <a:cxn ang="0">
                      <a:pos x="377" y="2"/>
                    </a:cxn>
                    <a:cxn ang="0">
                      <a:pos x="553" y="25"/>
                    </a:cxn>
                    <a:cxn ang="0">
                      <a:pos x="742" y="65"/>
                    </a:cxn>
                    <a:cxn ang="0">
                      <a:pos x="929" y="121"/>
                    </a:cxn>
                    <a:cxn ang="0">
                      <a:pos x="1027" y="163"/>
                    </a:cxn>
                    <a:cxn ang="0">
                      <a:pos x="1030" y="172"/>
                    </a:cxn>
                    <a:cxn ang="0">
                      <a:pos x="1025" y="305"/>
                    </a:cxn>
                    <a:cxn ang="0">
                      <a:pos x="985" y="559"/>
                    </a:cxn>
                    <a:cxn ang="0">
                      <a:pos x="913" y="807"/>
                    </a:cxn>
                    <a:cxn ang="0">
                      <a:pos x="864" y="937"/>
                    </a:cxn>
                    <a:cxn ang="0">
                      <a:pos x="841" y="944"/>
                    </a:cxn>
                    <a:cxn ang="0">
                      <a:pos x="604" y="882"/>
                    </a:cxn>
                    <a:cxn ang="0">
                      <a:pos x="370" y="805"/>
                    </a:cxn>
                    <a:cxn ang="0">
                      <a:pos x="136" y="734"/>
                    </a:cxn>
                    <a:cxn ang="0">
                      <a:pos x="5" y="702"/>
                    </a:cxn>
                    <a:cxn ang="0">
                      <a:pos x="0" y="679"/>
                    </a:cxn>
                    <a:cxn ang="0">
                      <a:pos x="66" y="468"/>
                    </a:cxn>
                    <a:cxn ang="0">
                      <a:pos x="92" y="321"/>
                    </a:cxn>
                    <a:cxn ang="0">
                      <a:pos x="92" y="205"/>
                    </a:cxn>
                    <a:cxn ang="0">
                      <a:pos x="91" y="156"/>
                    </a:cxn>
                    <a:cxn ang="0">
                      <a:pos x="75" y="70"/>
                    </a:cxn>
                    <a:cxn ang="0">
                      <a:pos x="75" y="58"/>
                    </a:cxn>
                    <a:cxn ang="0">
                      <a:pos x="80" y="48"/>
                    </a:cxn>
                    <a:cxn ang="0">
                      <a:pos x="140" y="23"/>
                    </a:cxn>
                    <a:cxn ang="0">
                      <a:pos x="257" y="2"/>
                    </a:cxn>
                  </a:cxnLst>
                  <a:rect l="0" t="0" r="r" b="b"/>
                  <a:pathLst>
                    <a:path w="1030" h="944">
                      <a:moveTo>
                        <a:pt x="276" y="46"/>
                      </a:moveTo>
                      <a:lnTo>
                        <a:pt x="216" y="53"/>
                      </a:lnTo>
                      <a:lnTo>
                        <a:pt x="161" y="65"/>
                      </a:lnTo>
                      <a:lnTo>
                        <a:pt x="122" y="79"/>
                      </a:lnTo>
                      <a:lnTo>
                        <a:pt x="126" y="97"/>
                      </a:lnTo>
                      <a:lnTo>
                        <a:pt x="127" y="109"/>
                      </a:lnTo>
                      <a:lnTo>
                        <a:pt x="131" y="109"/>
                      </a:lnTo>
                      <a:lnTo>
                        <a:pt x="141" y="114"/>
                      </a:lnTo>
                      <a:lnTo>
                        <a:pt x="148" y="123"/>
                      </a:lnTo>
                      <a:lnTo>
                        <a:pt x="148" y="137"/>
                      </a:lnTo>
                      <a:lnTo>
                        <a:pt x="143" y="167"/>
                      </a:lnTo>
                      <a:lnTo>
                        <a:pt x="145" y="175"/>
                      </a:lnTo>
                      <a:lnTo>
                        <a:pt x="147" y="188"/>
                      </a:lnTo>
                      <a:lnTo>
                        <a:pt x="143" y="200"/>
                      </a:lnTo>
                      <a:lnTo>
                        <a:pt x="140" y="203"/>
                      </a:lnTo>
                      <a:lnTo>
                        <a:pt x="140" y="242"/>
                      </a:lnTo>
                      <a:lnTo>
                        <a:pt x="141" y="277"/>
                      </a:lnTo>
                      <a:lnTo>
                        <a:pt x="138" y="343"/>
                      </a:lnTo>
                      <a:lnTo>
                        <a:pt x="129" y="410"/>
                      </a:lnTo>
                      <a:lnTo>
                        <a:pt x="110" y="482"/>
                      </a:lnTo>
                      <a:lnTo>
                        <a:pt x="89" y="552"/>
                      </a:lnTo>
                      <a:lnTo>
                        <a:pt x="65" y="620"/>
                      </a:lnTo>
                      <a:lnTo>
                        <a:pt x="51" y="667"/>
                      </a:lnTo>
                      <a:lnTo>
                        <a:pt x="148" y="688"/>
                      </a:lnTo>
                      <a:lnTo>
                        <a:pt x="265" y="721"/>
                      </a:lnTo>
                      <a:lnTo>
                        <a:pt x="382" y="760"/>
                      </a:lnTo>
                      <a:lnTo>
                        <a:pt x="499" y="800"/>
                      </a:lnTo>
                      <a:lnTo>
                        <a:pt x="616" y="837"/>
                      </a:lnTo>
                      <a:lnTo>
                        <a:pt x="733" y="872"/>
                      </a:lnTo>
                      <a:lnTo>
                        <a:pt x="833" y="893"/>
                      </a:lnTo>
                      <a:lnTo>
                        <a:pt x="868" y="797"/>
                      </a:lnTo>
                      <a:lnTo>
                        <a:pt x="906" y="676"/>
                      </a:lnTo>
                      <a:lnTo>
                        <a:pt x="937" y="553"/>
                      </a:lnTo>
                      <a:lnTo>
                        <a:pt x="962" y="429"/>
                      </a:lnTo>
                      <a:lnTo>
                        <a:pt x="978" y="303"/>
                      </a:lnTo>
                      <a:lnTo>
                        <a:pt x="983" y="193"/>
                      </a:lnTo>
                      <a:lnTo>
                        <a:pt x="913" y="165"/>
                      </a:lnTo>
                      <a:lnTo>
                        <a:pt x="827" y="135"/>
                      </a:lnTo>
                      <a:lnTo>
                        <a:pt x="740" y="112"/>
                      </a:lnTo>
                      <a:lnTo>
                        <a:pt x="653" y="91"/>
                      </a:lnTo>
                      <a:lnTo>
                        <a:pt x="566" y="76"/>
                      </a:lnTo>
                      <a:lnTo>
                        <a:pt x="511" y="67"/>
                      </a:lnTo>
                      <a:lnTo>
                        <a:pt x="454" y="58"/>
                      </a:lnTo>
                      <a:lnTo>
                        <a:pt x="395" y="51"/>
                      </a:lnTo>
                      <a:lnTo>
                        <a:pt x="335" y="46"/>
                      </a:lnTo>
                      <a:lnTo>
                        <a:pt x="276" y="46"/>
                      </a:lnTo>
                      <a:close/>
                      <a:moveTo>
                        <a:pt x="316" y="0"/>
                      </a:moveTo>
                      <a:lnTo>
                        <a:pt x="377" y="2"/>
                      </a:lnTo>
                      <a:lnTo>
                        <a:pt x="438" y="7"/>
                      </a:lnTo>
                      <a:lnTo>
                        <a:pt x="553" y="25"/>
                      </a:lnTo>
                      <a:lnTo>
                        <a:pt x="648" y="42"/>
                      </a:lnTo>
                      <a:lnTo>
                        <a:pt x="742" y="65"/>
                      </a:lnTo>
                      <a:lnTo>
                        <a:pt x="836" y="90"/>
                      </a:lnTo>
                      <a:lnTo>
                        <a:pt x="929" y="121"/>
                      </a:lnTo>
                      <a:lnTo>
                        <a:pt x="1020" y="156"/>
                      </a:lnTo>
                      <a:lnTo>
                        <a:pt x="1027" y="163"/>
                      </a:lnTo>
                      <a:lnTo>
                        <a:pt x="1028" y="168"/>
                      </a:lnTo>
                      <a:lnTo>
                        <a:pt x="1030" y="172"/>
                      </a:lnTo>
                      <a:lnTo>
                        <a:pt x="1030" y="177"/>
                      </a:lnTo>
                      <a:lnTo>
                        <a:pt x="1025" y="305"/>
                      </a:lnTo>
                      <a:lnTo>
                        <a:pt x="1007" y="433"/>
                      </a:lnTo>
                      <a:lnTo>
                        <a:pt x="985" y="559"/>
                      </a:lnTo>
                      <a:lnTo>
                        <a:pt x="951" y="683"/>
                      </a:lnTo>
                      <a:lnTo>
                        <a:pt x="913" y="807"/>
                      </a:lnTo>
                      <a:lnTo>
                        <a:pt x="869" y="926"/>
                      </a:lnTo>
                      <a:lnTo>
                        <a:pt x="864" y="937"/>
                      </a:lnTo>
                      <a:lnTo>
                        <a:pt x="854" y="944"/>
                      </a:lnTo>
                      <a:lnTo>
                        <a:pt x="841" y="944"/>
                      </a:lnTo>
                      <a:lnTo>
                        <a:pt x="721" y="917"/>
                      </a:lnTo>
                      <a:lnTo>
                        <a:pt x="604" y="882"/>
                      </a:lnTo>
                      <a:lnTo>
                        <a:pt x="485" y="846"/>
                      </a:lnTo>
                      <a:lnTo>
                        <a:pt x="370" y="805"/>
                      </a:lnTo>
                      <a:lnTo>
                        <a:pt x="253" y="767"/>
                      </a:lnTo>
                      <a:lnTo>
                        <a:pt x="136" y="734"/>
                      </a:lnTo>
                      <a:lnTo>
                        <a:pt x="16" y="707"/>
                      </a:lnTo>
                      <a:lnTo>
                        <a:pt x="5" y="702"/>
                      </a:lnTo>
                      <a:lnTo>
                        <a:pt x="0" y="692"/>
                      </a:lnTo>
                      <a:lnTo>
                        <a:pt x="0" y="679"/>
                      </a:lnTo>
                      <a:lnTo>
                        <a:pt x="21" y="608"/>
                      </a:lnTo>
                      <a:lnTo>
                        <a:pt x="66" y="468"/>
                      </a:lnTo>
                      <a:lnTo>
                        <a:pt x="84" y="396"/>
                      </a:lnTo>
                      <a:lnTo>
                        <a:pt x="92" y="321"/>
                      </a:lnTo>
                      <a:lnTo>
                        <a:pt x="94" y="245"/>
                      </a:lnTo>
                      <a:lnTo>
                        <a:pt x="92" y="205"/>
                      </a:lnTo>
                      <a:lnTo>
                        <a:pt x="94" y="167"/>
                      </a:lnTo>
                      <a:lnTo>
                        <a:pt x="91" y="156"/>
                      </a:lnTo>
                      <a:lnTo>
                        <a:pt x="82" y="114"/>
                      </a:lnTo>
                      <a:lnTo>
                        <a:pt x="75" y="70"/>
                      </a:lnTo>
                      <a:lnTo>
                        <a:pt x="73" y="65"/>
                      </a:lnTo>
                      <a:lnTo>
                        <a:pt x="75" y="58"/>
                      </a:lnTo>
                      <a:lnTo>
                        <a:pt x="77" y="53"/>
                      </a:lnTo>
                      <a:lnTo>
                        <a:pt x="80" y="48"/>
                      </a:lnTo>
                      <a:lnTo>
                        <a:pt x="85" y="44"/>
                      </a:lnTo>
                      <a:lnTo>
                        <a:pt x="140" y="23"/>
                      </a:lnTo>
                      <a:lnTo>
                        <a:pt x="197" y="9"/>
                      </a:lnTo>
                      <a:lnTo>
                        <a:pt x="257" y="2"/>
                      </a:lnTo>
                      <a:lnTo>
                        <a:pt x="3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27" name="Freeform 137"/>
                <p:cNvSpPr>
                  <a:spLocks/>
                </p:cNvSpPr>
                <p:nvPr/>
              </p:nvSpPr>
              <p:spPr bwMode="auto">
                <a:xfrm>
                  <a:off x="2846" y="2859"/>
                  <a:ext cx="199" cy="273"/>
                </a:xfrm>
                <a:custGeom>
                  <a:avLst/>
                  <a:gdLst/>
                  <a:ahLst/>
                  <a:cxnLst>
                    <a:cxn ang="0">
                      <a:pos x="33" y="0"/>
                    </a:cxn>
                    <a:cxn ang="0">
                      <a:pos x="54" y="2"/>
                    </a:cxn>
                    <a:cxn ang="0">
                      <a:pos x="77" y="9"/>
                    </a:cxn>
                    <a:cxn ang="0">
                      <a:pos x="96" y="21"/>
                    </a:cxn>
                    <a:cxn ang="0">
                      <a:pos x="114" y="44"/>
                    </a:cxn>
                    <a:cxn ang="0">
                      <a:pos x="131" y="74"/>
                    </a:cxn>
                    <a:cxn ang="0">
                      <a:pos x="147" y="109"/>
                    </a:cxn>
                    <a:cxn ang="0">
                      <a:pos x="162" y="145"/>
                    </a:cxn>
                    <a:cxn ang="0">
                      <a:pos x="175" y="184"/>
                    </a:cxn>
                    <a:cxn ang="0">
                      <a:pos x="185" y="219"/>
                    </a:cxn>
                    <a:cxn ang="0">
                      <a:pos x="194" y="249"/>
                    </a:cxn>
                    <a:cxn ang="0">
                      <a:pos x="199" y="273"/>
                    </a:cxn>
                    <a:cxn ang="0">
                      <a:pos x="147" y="221"/>
                    </a:cxn>
                    <a:cxn ang="0">
                      <a:pos x="128" y="200"/>
                    </a:cxn>
                    <a:cxn ang="0">
                      <a:pos x="89" y="161"/>
                    </a:cxn>
                    <a:cxn ang="0">
                      <a:pos x="75" y="144"/>
                    </a:cxn>
                    <a:cxn ang="0">
                      <a:pos x="63" y="131"/>
                    </a:cxn>
                    <a:cxn ang="0">
                      <a:pos x="58" y="123"/>
                    </a:cxn>
                    <a:cxn ang="0">
                      <a:pos x="21" y="123"/>
                    </a:cxn>
                    <a:cxn ang="0">
                      <a:pos x="11" y="102"/>
                    </a:cxn>
                    <a:cxn ang="0">
                      <a:pos x="4" y="82"/>
                    </a:cxn>
                    <a:cxn ang="0">
                      <a:pos x="0" y="61"/>
                    </a:cxn>
                    <a:cxn ang="0">
                      <a:pos x="0" y="44"/>
                    </a:cxn>
                    <a:cxn ang="0">
                      <a:pos x="2" y="26"/>
                    </a:cxn>
                    <a:cxn ang="0">
                      <a:pos x="9" y="14"/>
                    </a:cxn>
                    <a:cxn ang="0">
                      <a:pos x="19" y="5"/>
                    </a:cxn>
                    <a:cxn ang="0">
                      <a:pos x="33" y="0"/>
                    </a:cxn>
                  </a:cxnLst>
                  <a:rect l="0" t="0" r="r" b="b"/>
                  <a:pathLst>
                    <a:path w="199" h="273">
                      <a:moveTo>
                        <a:pt x="33" y="0"/>
                      </a:moveTo>
                      <a:lnTo>
                        <a:pt x="54" y="2"/>
                      </a:lnTo>
                      <a:lnTo>
                        <a:pt x="77" y="9"/>
                      </a:lnTo>
                      <a:lnTo>
                        <a:pt x="96" y="21"/>
                      </a:lnTo>
                      <a:lnTo>
                        <a:pt x="114" y="44"/>
                      </a:lnTo>
                      <a:lnTo>
                        <a:pt x="131" y="74"/>
                      </a:lnTo>
                      <a:lnTo>
                        <a:pt x="147" y="109"/>
                      </a:lnTo>
                      <a:lnTo>
                        <a:pt x="162" y="145"/>
                      </a:lnTo>
                      <a:lnTo>
                        <a:pt x="175" y="184"/>
                      </a:lnTo>
                      <a:lnTo>
                        <a:pt x="185" y="219"/>
                      </a:lnTo>
                      <a:lnTo>
                        <a:pt x="194" y="249"/>
                      </a:lnTo>
                      <a:lnTo>
                        <a:pt x="199" y="273"/>
                      </a:lnTo>
                      <a:lnTo>
                        <a:pt x="147" y="221"/>
                      </a:lnTo>
                      <a:lnTo>
                        <a:pt x="128" y="200"/>
                      </a:lnTo>
                      <a:lnTo>
                        <a:pt x="89" y="161"/>
                      </a:lnTo>
                      <a:lnTo>
                        <a:pt x="75" y="144"/>
                      </a:lnTo>
                      <a:lnTo>
                        <a:pt x="63" y="131"/>
                      </a:lnTo>
                      <a:lnTo>
                        <a:pt x="58" y="123"/>
                      </a:lnTo>
                      <a:lnTo>
                        <a:pt x="21" y="123"/>
                      </a:lnTo>
                      <a:lnTo>
                        <a:pt x="11" y="102"/>
                      </a:lnTo>
                      <a:lnTo>
                        <a:pt x="4" y="82"/>
                      </a:lnTo>
                      <a:lnTo>
                        <a:pt x="0" y="61"/>
                      </a:lnTo>
                      <a:lnTo>
                        <a:pt x="0" y="44"/>
                      </a:lnTo>
                      <a:lnTo>
                        <a:pt x="2" y="26"/>
                      </a:lnTo>
                      <a:lnTo>
                        <a:pt x="9" y="14"/>
                      </a:lnTo>
                      <a:lnTo>
                        <a:pt x="19" y="5"/>
                      </a:lnTo>
                      <a:lnTo>
                        <a:pt x="33"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28" name="Freeform 138"/>
                <p:cNvSpPr>
                  <a:spLocks noEditPoints="1"/>
                </p:cNvSpPr>
                <p:nvPr/>
              </p:nvSpPr>
              <p:spPr bwMode="auto">
                <a:xfrm>
                  <a:off x="2822" y="2836"/>
                  <a:ext cx="246" cy="319"/>
                </a:xfrm>
                <a:custGeom>
                  <a:avLst/>
                  <a:gdLst/>
                  <a:ahLst/>
                  <a:cxnLst>
                    <a:cxn ang="0">
                      <a:pos x="57" y="48"/>
                    </a:cxn>
                    <a:cxn ang="0">
                      <a:pos x="50" y="53"/>
                    </a:cxn>
                    <a:cxn ang="0">
                      <a:pos x="47" y="62"/>
                    </a:cxn>
                    <a:cxn ang="0">
                      <a:pos x="47" y="74"/>
                    </a:cxn>
                    <a:cxn ang="0">
                      <a:pos x="49" y="88"/>
                    </a:cxn>
                    <a:cxn ang="0">
                      <a:pos x="52" y="102"/>
                    </a:cxn>
                    <a:cxn ang="0">
                      <a:pos x="56" y="114"/>
                    </a:cxn>
                    <a:cxn ang="0">
                      <a:pos x="64" y="132"/>
                    </a:cxn>
                    <a:cxn ang="0">
                      <a:pos x="71" y="125"/>
                    </a:cxn>
                    <a:cxn ang="0">
                      <a:pos x="82" y="121"/>
                    </a:cxn>
                    <a:cxn ang="0">
                      <a:pos x="94" y="125"/>
                    </a:cxn>
                    <a:cxn ang="0">
                      <a:pos x="103" y="133"/>
                    </a:cxn>
                    <a:cxn ang="0">
                      <a:pos x="125" y="165"/>
                    </a:cxn>
                    <a:cxn ang="0">
                      <a:pos x="152" y="195"/>
                    </a:cxn>
                    <a:cxn ang="0">
                      <a:pos x="181" y="223"/>
                    </a:cxn>
                    <a:cxn ang="0">
                      <a:pos x="176" y="203"/>
                    </a:cxn>
                    <a:cxn ang="0">
                      <a:pos x="157" y="156"/>
                    </a:cxn>
                    <a:cxn ang="0">
                      <a:pos x="136" y="111"/>
                    </a:cxn>
                    <a:cxn ang="0">
                      <a:pos x="127" y="93"/>
                    </a:cxn>
                    <a:cxn ang="0">
                      <a:pos x="117" y="77"/>
                    </a:cxn>
                    <a:cxn ang="0">
                      <a:pos x="104" y="63"/>
                    </a:cxn>
                    <a:cxn ang="0">
                      <a:pos x="90" y="53"/>
                    </a:cxn>
                    <a:cxn ang="0">
                      <a:pos x="71" y="48"/>
                    </a:cxn>
                    <a:cxn ang="0">
                      <a:pos x="57" y="48"/>
                    </a:cxn>
                    <a:cxn ang="0">
                      <a:pos x="50" y="0"/>
                    </a:cxn>
                    <a:cxn ang="0">
                      <a:pos x="71" y="0"/>
                    </a:cxn>
                    <a:cxn ang="0">
                      <a:pos x="90" y="4"/>
                    </a:cxn>
                    <a:cxn ang="0">
                      <a:pos x="110" y="11"/>
                    </a:cxn>
                    <a:cxn ang="0">
                      <a:pos x="127" y="21"/>
                    </a:cxn>
                    <a:cxn ang="0">
                      <a:pos x="148" y="41"/>
                    </a:cxn>
                    <a:cxn ang="0">
                      <a:pos x="166" y="63"/>
                    </a:cxn>
                    <a:cxn ang="0">
                      <a:pos x="179" y="90"/>
                    </a:cxn>
                    <a:cxn ang="0">
                      <a:pos x="192" y="118"/>
                    </a:cxn>
                    <a:cxn ang="0">
                      <a:pos x="202" y="144"/>
                    </a:cxn>
                    <a:cxn ang="0">
                      <a:pos x="227" y="216"/>
                    </a:cxn>
                    <a:cxn ang="0">
                      <a:pos x="246" y="289"/>
                    </a:cxn>
                    <a:cxn ang="0">
                      <a:pos x="244" y="301"/>
                    </a:cxn>
                    <a:cxn ang="0">
                      <a:pos x="239" y="312"/>
                    </a:cxn>
                    <a:cxn ang="0">
                      <a:pos x="228" y="317"/>
                    </a:cxn>
                    <a:cxn ang="0">
                      <a:pos x="216" y="319"/>
                    </a:cxn>
                    <a:cxn ang="0">
                      <a:pos x="206" y="312"/>
                    </a:cxn>
                    <a:cxn ang="0">
                      <a:pos x="176" y="284"/>
                    </a:cxn>
                    <a:cxn ang="0">
                      <a:pos x="145" y="254"/>
                    </a:cxn>
                    <a:cxn ang="0">
                      <a:pos x="113" y="223"/>
                    </a:cxn>
                    <a:cxn ang="0">
                      <a:pos x="85" y="191"/>
                    </a:cxn>
                    <a:cxn ang="0">
                      <a:pos x="62" y="158"/>
                    </a:cxn>
                    <a:cxn ang="0">
                      <a:pos x="54" y="165"/>
                    </a:cxn>
                    <a:cxn ang="0">
                      <a:pos x="43" y="168"/>
                    </a:cxn>
                    <a:cxn ang="0">
                      <a:pos x="33" y="167"/>
                    </a:cxn>
                    <a:cxn ang="0">
                      <a:pos x="24" y="156"/>
                    </a:cxn>
                    <a:cxn ang="0">
                      <a:pos x="15" y="139"/>
                    </a:cxn>
                    <a:cxn ang="0">
                      <a:pos x="8" y="119"/>
                    </a:cxn>
                    <a:cxn ang="0">
                      <a:pos x="3" y="98"/>
                    </a:cxn>
                    <a:cxn ang="0">
                      <a:pos x="0" y="77"/>
                    </a:cxn>
                    <a:cxn ang="0">
                      <a:pos x="0" y="56"/>
                    </a:cxn>
                    <a:cxn ang="0">
                      <a:pos x="5" y="37"/>
                    </a:cxn>
                    <a:cxn ang="0">
                      <a:pos x="17" y="20"/>
                    </a:cxn>
                    <a:cxn ang="0">
                      <a:pos x="33" y="7"/>
                    </a:cxn>
                    <a:cxn ang="0">
                      <a:pos x="50" y="0"/>
                    </a:cxn>
                  </a:cxnLst>
                  <a:rect l="0" t="0" r="r" b="b"/>
                  <a:pathLst>
                    <a:path w="246" h="319">
                      <a:moveTo>
                        <a:pt x="57" y="48"/>
                      </a:moveTo>
                      <a:lnTo>
                        <a:pt x="50" y="53"/>
                      </a:lnTo>
                      <a:lnTo>
                        <a:pt x="47" y="62"/>
                      </a:lnTo>
                      <a:lnTo>
                        <a:pt x="47" y="74"/>
                      </a:lnTo>
                      <a:lnTo>
                        <a:pt x="49" y="88"/>
                      </a:lnTo>
                      <a:lnTo>
                        <a:pt x="52" y="102"/>
                      </a:lnTo>
                      <a:lnTo>
                        <a:pt x="56" y="114"/>
                      </a:lnTo>
                      <a:lnTo>
                        <a:pt x="64" y="132"/>
                      </a:lnTo>
                      <a:lnTo>
                        <a:pt x="71" y="125"/>
                      </a:lnTo>
                      <a:lnTo>
                        <a:pt x="82" y="121"/>
                      </a:lnTo>
                      <a:lnTo>
                        <a:pt x="94" y="125"/>
                      </a:lnTo>
                      <a:lnTo>
                        <a:pt x="103" y="133"/>
                      </a:lnTo>
                      <a:lnTo>
                        <a:pt x="125" y="165"/>
                      </a:lnTo>
                      <a:lnTo>
                        <a:pt x="152" y="195"/>
                      </a:lnTo>
                      <a:lnTo>
                        <a:pt x="181" y="223"/>
                      </a:lnTo>
                      <a:lnTo>
                        <a:pt x="176" y="203"/>
                      </a:lnTo>
                      <a:lnTo>
                        <a:pt x="157" y="156"/>
                      </a:lnTo>
                      <a:lnTo>
                        <a:pt x="136" y="111"/>
                      </a:lnTo>
                      <a:lnTo>
                        <a:pt x="127" y="93"/>
                      </a:lnTo>
                      <a:lnTo>
                        <a:pt x="117" y="77"/>
                      </a:lnTo>
                      <a:lnTo>
                        <a:pt x="104" y="63"/>
                      </a:lnTo>
                      <a:lnTo>
                        <a:pt x="90" y="53"/>
                      </a:lnTo>
                      <a:lnTo>
                        <a:pt x="71" y="48"/>
                      </a:lnTo>
                      <a:lnTo>
                        <a:pt x="57" y="48"/>
                      </a:lnTo>
                      <a:close/>
                      <a:moveTo>
                        <a:pt x="50" y="0"/>
                      </a:moveTo>
                      <a:lnTo>
                        <a:pt x="71" y="0"/>
                      </a:lnTo>
                      <a:lnTo>
                        <a:pt x="90" y="4"/>
                      </a:lnTo>
                      <a:lnTo>
                        <a:pt x="110" y="11"/>
                      </a:lnTo>
                      <a:lnTo>
                        <a:pt x="127" y="21"/>
                      </a:lnTo>
                      <a:lnTo>
                        <a:pt x="148" y="41"/>
                      </a:lnTo>
                      <a:lnTo>
                        <a:pt x="166" y="63"/>
                      </a:lnTo>
                      <a:lnTo>
                        <a:pt x="179" y="90"/>
                      </a:lnTo>
                      <a:lnTo>
                        <a:pt x="192" y="118"/>
                      </a:lnTo>
                      <a:lnTo>
                        <a:pt x="202" y="144"/>
                      </a:lnTo>
                      <a:lnTo>
                        <a:pt x="227" y="216"/>
                      </a:lnTo>
                      <a:lnTo>
                        <a:pt x="246" y="289"/>
                      </a:lnTo>
                      <a:lnTo>
                        <a:pt x="244" y="301"/>
                      </a:lnTo>
                      <a:lnTo>
                        <a:pt x="239" y="312"/>
                      </a:lnTo>
                      <a:lnTo>
                        <a:pt x="228" y="317"/>
                      </a:lnTo>
                      <a:lnTo>
                        <a:pt x="216" y="319"/>
                      </a:lnTo>
                      <a:lnTo>
                        <a:pt x="206" y="312"/>
                      </a:lnTo>
                      <a:lnTo>
                        <a:pt x="176" y="284"/>
                      </a:lnTo>
                      <a:lnTo>
                        <a:pt x="145" y="254"/>
                      </a:lnTo>
                      <a:lnTo>
                        <a:pt x="113" y="223"/>
                      </a:lnTo>
                      <a:lnTo>
                        <a:pt x="85" y="191"/>
                      </a:lnTo>
                      <a:lnTo>
                        <a:pt x="62" y="158"/>
                      </a:lnTo>
                      <a:lnTo>
                        <a:pt x="54" y="165"/>
                      </a:lnTo>
                      <a:lnTo>
                        <a:pt x="43" y="168"/>
                      </a:lnTo>
                      <a:lnTo>
                        <a:pt x="33" y="167"/>
                      </a:lnTo>
                      <a:lnTo>
                        <a:pt x="24" y="156"/>
                      </a:lnTo>
                      <a:lnTo>
                        <a:pt x="15" y="139"/>
                      </a:lnTo>
                      <a:lnTo>
                        <a:pt x="8" y="119"/>
                      </a:lnTo>
                      <a:lnTo>
                        <a:pt x="3" y="98"/>
                      </a:lnTo>
                      <a:lnTo>
                        <a:pt x="0" y="77"/>
                      </a:lnTo>
                      <a:lnTo>
                        <a:pt x="0" y="56"/>
                      </a:lnTo>
                      <a:lnTo>
                        <a:pt x="5" y="37"/>
                      </a:lnTo>
                      <a:lnTo>
                        <a:pt x="17" y="20"/>
                      </a:lnTo>
                      <a:lnTo>
                        <a:pt x="33" y="7"/>
                      </a:lnTo>
                      <a:lnTo>
                        <a:pt x="5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29" name="Freeform 139"/>
                <p:cNvSpPr>
                  <a:spLocks/>
                </p:cNvSpPr>
                <p:nvPr/>
              </p:nvSpPr>
              <p:spPr bwMode="auto">
                <a:xfrm>
                  <a:off x="2567" y="2502"/>
                  <a:ext cx="405" cy="478"/>
                </a:xfrm>
                <a:custGeom>
                  <a:avLst/>
                  <a:gdLst/>
                  <a:ahLst/>
                  <a:cxnLst>
                    <a:cxn ang="0">
                      <a:pos x="159" y="0"/>
                    </a:cxn>
                    <a:cxn ang="0">
                      <a:pos x="188" y="0"/>
                    </a:cxn>
                    <a:cxn ang="0">
                      <a:pos x="218" y="5"/>
                    </a:cxn>
                    <a:cxn ang="0">
                      <a:pos x="248" y="14"/>
                    </a:cxn>
                    <a:cxn ang="0">
                      <a:pos x="274" y="26"/>
                    </a:cxn>
                    <a:cxn ang="0">
                      <a:pos x="298" y="42"/>
                    </a:cxn>
                    <a:cxn ang="0">
                      <a:pos x="317" y="63"/>
                    </a:cxn>
                    <a:cxn ang="0">
                      <a:pos x="330" y="86"/>
                    </a:cxn>
                    <a:cxn ang="0">
                      <a:pos x="330" y="88"/>
                    </a:cxn>
                    <a:cxn ang="0">
                      <a:pos x="342" y="107"/>
                    </a:cxn>
                    <a:cxn ang="0">
                      <a:pos x="358" y="137"/>
                    </a:cxn>
                    <a:cxn ang="0">
                      <a:pos x="372" y="170"/>
                    </a:cxn>
                    <a:cxn ang="0">
                      <a:pos x="384" y="207"/>
                    </a:cxn>
                    <a:cxn ang="0">
                      <a:pos x="394" y="245"/>
                    </a:cxn>
                    <a:cxn ang="0">
                      <a:pos x="401" y="285"/>
                    </a:cxn>
                    <a:cxn ang="0">
                      <a:pos x="405" y="324"/>
                    </a:cxn>
                    <a:cxn ang="0">
                      <a:pos x="405" y="361"/>
                    </a:cxn>
                    <a:cxn ang="0">
                      <a:pos x="398" y="394"/>
                    </a:cxn>
                    <a:cxn ang="0">
                      <a:pos x="384" y="422"/>
                    </a:cxn>
                    <a:cxn ang="0">
                      <a:pos x="356" y="452"/>
                    </a:cxn>
                    <a:cxn ang="0">
                      <a:pos x="326" y="469"/>
                    </a:cxn>
                    <a:cxn ang="0">
                      <a:pos x="298" y="478"/>
                    </a:cxn>
                    <a:cxn ang="0">
                      <a:pos x="270" y="476"/>
                    </a:cxn>
                    <a:cxn ang="0">
                      <a:pos x="242" y="467"/>
                    </a:cxn>
                    <a:cxn ang="0">
                      <a:pos x="216" y="453"/>
                    </a:cxn>
                    <a:cxn ang="0">
                      <a:pos x="192" y="434"/>
                    </a:cxn>
                    <a:cxn ang="0">
                      <a:pos x="169" y="411"/>
                    </a:cxn>
                    <a:cxn ang="0">
                      <a:pos x="146" y="387"/>
                    </a:cxn>
                    <a:cxn ang="0">
                      <a:pos x="112" y="338"/>
                    </a:cxn>
                    <a:cxn ang="0">
                      <a:pos x="94" y="315"/>
                    </a:cxn>
                    <a:cxn ang="0">
                      <a:pos x="59" y="266"/>
                    </a:cxn>
                    <a:cxn ang="0">
                      <a:pos x="42" y="240"/>
                    </a:cxn>
                    <a:cxn ang="0">
                      <a:pos x="28" y="215"/>
                    </a:cxn>
                    <a:cxn ang="0">
                      <a:pos x="14" y="189"/>
                    </a:cxn>
                    <a:cxn ang="0">
                      <a:pos x="5" y="163"/>
                    </a:cxn>
                    <a:cxn ang="0">
                      <a:pos x="0" y="137"/>
                    </a:cxn>
                    <a:cxn ang="0">
                      <a:pos x="0" y="112"/>
                    </a:cxn>
                    <a:cxn ang="0">
                      <a:pos x="5" y="89"/>
                    </a:cxn>
                    <a:cxn ang="0">
                      <a:pos x="17" y="67"/>
                    </a:cxn>
                    <a:cxn ang="0">
                      <a:pos x="36" y="46"/>
                    </a:cxn>
                    <a:cxn ang="0">
                      <a:pos x="66" y="26"/>
                    </a:cxn>
                    <a:cxn ang="0">
                      <a:pos x="103" y="9"/>
                    </a:cxn>
                    <a:cxn ang="0">
                      <a:pos x="129" y="2"/>
                    </a:cxn>
                    <a:cxn ang="0">
                      <a:pos x="159" y="0"/>
                    </a:cxn>
                  </a:cxnLst>
                  <a:rect l="0" t="0" r="r" b="b"/>
                  <a:pathLst>
                    <a:path w="405" h="478">
                      <a:moveTo>
                        <a:pt x="159" y="0"/>
                      </a:moveTo>
                      <a:lnTo>
                        <a:pt x="188" y="0"/>
                      </a:lnTo>
                      <a:lnTo>
                        <a:pt x="218" y="5"/>
                      </a:lnTo>
                      <a:lnTo>
                        <a:pt x="248" y="14"/>
                      </a:lnTo>
                      <a:lnTo>
                        <a:pt x="274" y="26"/>
                      </a:lnTo>
                      <a:lnTo>
                        <a:pt x="298" y="42"/>
                      </a:lnTo>
                      <a:lnTo>
                        <a:pt x="317" y="63"/>
                      </a:lnTo>
                      <a:lnTo>
                        <a:pt x="330" y="86"/>
                      </a:lnTo>
                      <a:lnTo>
                        <a:pt x="330" y="88"/>
                      </a:lnTo>
                      <a:lnTo>
                        <a:pt x="342" y="107"/>
                      </a:lnTo>
                      <a:lnTo>
                        <a:pt x="358" y="137"/>
                      </a:lnTo>
                      <a:lnTo>
                        <a:pt x="372" y="170"/>
                      </a:lnTo>
                      <a:lnTo>
                        <a:pt x="384" y="207"/>
                      </a:lnTo>
                      <a:lnTo>
                        <a:pt x="394" y="245"/>
                      </a:lnTo>
                      <a:lnTo>
                        <a:pt x="401" y="285"/>
                      </a:lnTo>
                      <a:lnTo>
                        <a:pt x="405" y="324"/>
                      </a:lnTo>
                      <a:lnTo>
                        <a:pt x="405" y="361"/>
                      </a:lnTo>
                      <a:lnTo>
                        <a:pt x="398" y="394"/>
                      </a:lnTo>
                      <a:lnTo>
                        <a:pt x="384" y="422"/>
                      </a:lnTo>
                      <a:lnTo>
                        <a:pt x="356" y="452"/>
                      </a:lnTo>
                      <a:lnTo>
                        <a:pt x="326" y="469"/>
                      </a:lnTo>
                      <a:lnTo>
                        <a:pt x="298" y="478"/>
                      </a:lnTo>
                      <a:lnTo>
                        <a:pt x="270" y="476"/>
                      </a:lnTo>
                      <a:lnTo>
                        <a:pt x="242" y="467"/>
                      </a:lnTo>
                      <a:lnTo>
                        <a:pt x="216" y="453"/>
                      </a:lnTo>
                      <a:lnTo>
                        <a:pt x="192" y="434"/>
                      </a:lnTo>
                      <a:lnTo>
                        <a:pt x="169" y="411"/>
                      </a:lnTo>
                      <a:lnTo>
                        <a:pt x="146" y="387"/>
                      </a:lnTo>
                      <a:lnTo>
                        <a:pt x="112" y="338"/>
                      </a:lnTo>
                      <a:lnTo>
                        <a:pt x="94" y="315"/>
                      </a:lnTo>
                      <a:lnTo>
                        <a:pt x="59" y="266"/>
                      </a:lnTo>
                      <a:lnTo>
                        <a:pt x="42" y="240"/>
                      </a:lnTo>
                      <a:lnTo>
                        <a:pt x="28" y="215"/>
                      </a:lnTo>
                      <a:lnTo>
                        <a:pt x="14" y="189"/>
                      </a:lnTo>
                      <a:lnTo>
                        <a:pt x="5" y="163"/>
                      </a:lnTo>
                      <a:lnTo>
                        <a:pt x="0" y="137"/>
                      </a:lnTo>
                      <a:lnTo>
                        <a:pt x="0" y="112"/>
                      </a:lnTo>
                      <a:lnTo>
                        <a:pt x="5" y="89"/>
                      </a:lnTo>
                      <a:lnTo>
                        <a:pt x="17" y="67"/>
                      </a:lnTo>
                      <a:lnTo>
                        <a:pt x="36" y="46"/>
                      </a:lnTo>
                      <a:lnTo>
                        <a:pt x="66" y="26"/>
                      </a:lnTo>
                      <a:lnTo>
                        <a:pt x="103" y="9"/>
                      </a:lnTo>
                      <a:lnTo>
                        <a:pt x="129" y="2"/>
                      </a:lnTo>
                      <a:lnTo>
                        <a:pt x="159"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30" name="Freeform 140"/>
                <p:cNvSpPr>
                  <a:spLocks noEditPoints="1"/>
                </p:cNvSpPr>
                <p:nvPr/>
              </p:nvSpPr>
              <p:spPr bwMode="auto">
                <a:xfrm>
                  <a:off x="2546" y="2481"/>
                  <a:ext cx="454" cy="522"/>
                </a:xfrm>
                <a:custGeom>
                  <a:avLst/>
                  <a:gdLst/>
                  <a:ahLst/>
                  <a:cxnLst>
                    <a:cxn ang="0">
                      <a:pos x="146" y="47"/>
                    </a:cxn>
                    <a:cxn ang="0">
                      <a:pos x="92" y="68"/>
                    </a:cxn>
                    <a:cxn ang="0">
                      <a:pos x="54" y="107"/>
                    </a:cxn>
                    <a:cxn ang="0">
                      <a:pos x="45" y="156"/>
                    </a:cxn>
                    <a:cxn ang="0">
                      <a:pos x="59" y="207"/>
                    </a:cxn>
                    <a:cxn ang="0">
                      <a:pos x="87" y="257"/>
                    </a:cxn>
                    <a:cxn ang="0">
                      <a:pos x="120" y="303"/>
                    </a:cxn>
                    <a:cxn ang="0">
                      <a:pos x="159" y="355"/>
                    </a:cxn>
                    <a:cxn ang="0">
                      <a:pos x="237" y="445"/>
                    </a:cxn>
                    <a:cxn ang="0">
                      <a:pos x="283" y="467"/>
                    </a:cxn>
                    <a:cxn ang="0">
                      <a:pos x="332" y="471"/>
                    </a:cxn>
                    <a:cxn ang="0">
                      <a:pos x="372" y="448"/>
                    </a:cxn>
                    <a:cxn ang="0">
                      <a:pos x="398" y="401"/>
                    </a:cxn>
                    <a:cxn ang="0">
                      <a:pos x="403" y="319"/>
                    </a:cxn>
                    <a:cxn ang="0">
                      <a:pos x="384" y="231"/>
                    </a:cxn>
                    <a:cxn ang="0">
                      <a:pos x="351" y="156"/>
                    </a:cxn>
                    <a:cxn ang="0">
                      <a:pos x="340" y="151"/>
                    </a:cxn>
                    <a:cxn ang="0">
                      <a:pos x="326" y="112"/>
                    </a:cxn>
                    <a:cxn ang="0">
                      <a:pos x="290" y="70"/>
                    </a:cxn>
                    <a:cxn ang="0">
                      <a:pos x="237" y="49"/>
                    </a:cxn>
                    <a:cxn ang="0">
                      <a:pos x="176" y="44"/>
                    </a:cxn>
                    <a:cxn ang="0">
                      <a:pos x="223" y="2"/>
                    </a:cxn>
                    <a:cxn ang="0">
                      <a:pos x="286" y="16"/>
                    </a:cxn>
                    <a:cxn ang="0">
                      <a:pos x="337" y="46"/>
                    </a:cxn>
                    <a:cxn ang="0">
                      <a:pos x="372" y="95"/>
                    </a:cxn>
                    <a:cxn ang="0">
                      <a:pos x="384" y="119"/>
                    </a:cxn>
                    <a:cxn ang="0">
                      <a:pos x="415" y="182"/>
                    </a:cxn>
                    <a:cxn ang="0">
                      <a:pos x="440" y="254"/>
                    </a:cxn>
                    <a:cxn ang="0">
                      <a:pos x="452" y="327"/>
                    </a:cxn>
                    <a:cxn ang="0">
                      <a:pos x="448" y="399"/>
                    </a:cxn>
                    <a:cxn ang="0">
                      <a:pos x="422" y="460"/>
                    </a:cxn>
                    <a:cxn ang="0">
                      <a:pos x="366" y="508"/>
                    </a:cxn>
                    <a:cxn ang="0">
                      <a:pos x="304" y="522"/>
                    </a:cxn>
                    <a:cxn ang="0">
                      <a:pos x="244" y="504"/>
                    </a:cxn>
                    <a:cxn ang="0">
                      <a:pos x="192" y="464"/>
                    </a:cxn>
                    <a:cxn ang="0">
                      <a:pos x="143" y="411"/>
                    </a:cxn>
                    <a:cxn ang="0">
                      <a:pos x="101" y="355"/>
                    </a:cxn>
                    <a:cxn ang="0">
                      <a:pos x="47" y="277"/>
                    </a:cxn>
                    <a:cxn ang="0">
                      <a:pos x="17" y="217"/>
                    </a:cxn>
                    <a:cxn ang="0">
                      <a:pos x="0" y="158"/>
                    </a:cxn>
                    <a:cxn ang="0">
                      <a:pos x="7" y="100"/>
                    </a:cxn>
                    <a:cxn ang="0">
                      <a:pos x="42" y="49"/>
                    </a:cxn>
                    <a:cxn ang="0">
                      <a:pos x="99" y="16"/>
                    </a:cxn>
                    <a:cxn ang="0">
                      <a:pos x="159" y="2"/>
                    </a:cxn>
                  </a:cxnLst>
                  <a:rect l="0" t="0" r="r" b="b"/>
                  <a:pathLst>
                    <a:path w="454" h="522">
                      <a:moveTo>
                        <a:pt x="176" y="44"/>
                      </a:moveTo>
                      <a:lnTo>
                        <a:pt x="146" y="47"/>
                      </a:lnTo>
                      <a:lnTo>
                        <a:pt x="119" y="56"/>
                      </a:lnTo>
                      <a:lnTo>
                        <a:pt x="92" y="68"/>
                      </a:lnTo>
                      <a:lnTo>
                        <a:pt x="71" y="84"/>
                      </a:lnTo>
                      <a:lnTo>
                        <a:pt x="54" y="107"/>
                      </a:lnTo>
                      <a:lnTo>
                        <a:pt x="45" y="131"/>
                      </a:lnTo>
                      <a:lnTo>
                        <a:pt x="45" y="156"/>
                      </a:lnTo>
                      <a:lnTo>
                        <a:pt x="49" y="182"/>
                      </a:lnTo>
                      <a:lnTo>
                        <a:pt x="59" y="207"/>
                      </a:lnTo>
                      <a:lnTo>
                        <a:pt x="71" y="233"/>
                      </a:lnTo>
                      <a:lnTo>
                        <a:pt x="87" y="257"/>
                      </a:lnTo>
                      <a:lnTo>
                        <a:pt x="105" y="280"/>
                      </a:lnTo>
                      <a:lnTo>
                        <a:pt x="120" y="303"/>
                      </a:lnTo>
                      <a:lnTo>
                        <a:pt x="134" y="322"/>
                      </a:lnTo>
                      <a:lnTo>
                        <a:pt x="159" y="355"/>
                      </a:lnTo>
                      <a:lnTo>
                        <a:pt x="208" y="418"/>
                      </a:lnTo>
                      <a:lnTo>
                        <a:pt x="237" y="445"/>
                      </a:lnTo>
                      <a:lnTo>
                        <a:pt x="260" y="459"/>
                      </a:lnTo>
                      <a:lnTo>
                        <a:pt x="283" y="467"/>
                      </a:lnTo>
                      <a:lnTo>
                        <a:pt x="307" y="471"/>
                      </a:lnTo>
                      <a:lnTo>
                        <a:pt x="332" y="471"/>
                      </a:lnTo>
                      <a:lnTo>
                        <a:pt x="352" y="462"/>
                      </a:lnTo>
                      <a:lnTo>
                        <a:pt x="372" y="448"/>
                      </a:lnTo>
                      <a:lnTo>
                        <a:pt x="387" y="429"/>
                      </a:lnTo>
                      <a:lnTo>
                        <a:pt x="398" y="401"/>
                      </a:lnTo>
                      <a:lnTo>
                        <a:pt x="403" y="361"/>
                      </a:lnTo>
                      <a:lnTo>
                        <a:pt x="403" y="319"/>
                      </a:lnTo>
                      <a:lnTo>
                        <a:pt x="396" y="275"/>
                      </a:lnTo>
                      <a:lnTo>
                        <a:pt x="384" y="231"/>
                      </a:lnTo>
                      <a:lnTo>
                        <a:pt x="368" y="191"/>
                      </a:lnTo>
                      <a:lnTo>
                        <a:pt x="351" y="156"/>
                      </a:lnTo>
                      <a:lnTo>
                        <a:pt x="347" y="156"/>
                      </a:lnTo>
                      <a:lnTo>
                        <a:pt x="340" y="151"/>
                      </a:lnTo>
                      <a:lnTo>
                        <a:pt x="333" y="140"/>
                      </a:lnTo>
                      <a:lnTo>
                        <a:pt x="326" y="112"/>
                      </a:lnTo>
                      <a:lnTo>
                        <a:pt x="311" y="89"/>
                      </a:lnTo>
                      <a:lnTo>
                        <a:pt x="290" y="70"/>
                      </a:lnTo>
                      <a:lnTo>
                        <a:pt x="265" y="58"/>
                      </a:lnTo>
                      <a:lnTo>
                        <a:pt x="237" y="49"/>
                      </a:lnTo>
                      <a:lnTo>
                        <a:pt x="208" y="44"/>
                      </a:lnTo>
                      <a:lnTo>
                        <a:pt x="176" y="44"/>
                      </a:lnTo>
                      <a:close/>
                      <a:moveTo>
                        <a:pt x="192" y="0"/>
                      </a:moveTo>
                      <a:lnTo>
                        <a:pt x="223" y="2"/>
                      </a:lnTo>
                      <a:lnTo>
                        <a:pt x="255" y="7"/>
                      </a:lnTo>
                      <a:lnTo>
                        <a:pt x="286" y="16"/>
                      </a:lnTo>
                      <a:lnTo>
                        <a:pt x="312" y="28"/>
                      </a:lnTo>
                      <a:lnTo>
                        <a:pt x="337" y="46"/>
                      </a:lnTo>
                      <a:lnTo>
                        <a:pt x="358" y="68"/>
                      </a:lnTo>
                      <a:lnTo>
                        <a:pt x="372" y="95"/>
                      </a:lnTo>
                      <a:lnTo>
                        <a:pt x="373" y="102"/>
                      </a:lnTo>
                      <a:lnTo>
                        <a:pt x="384" y="119"/>
                      </a:lnTo>
                      <a:lnTo>
                        <a:pt x="400" y="149"/>
                      </a:lnTo>
                      <a:lnTo>
                        <a:pt x="415" y="182"/>
                      </a:lnTo>
                      <a:lnTo>
                        <a:pt x="429" y="217"/>
                      </a:lnTo>
                      <a:lnTo>
                        <a:pt x="440" y="254"/>
                      </a:lnTo>
                      <a:lnTo>
                        <a:pt x="448" y="291"/>
                      </a:lnTo>
                      <a:lnTo>
                        <a:pt x="452" y="327"/>
                      </a:lnTo>
                      <a:lnTo>
                        <a:pt x="454" y="364"/>
                      </a:lnTo>
                      <a:lnTo>
                        <a:pt x="448" y="399"/>
                      </a:lnTo>
                      <a:lnTo>
                        <a:pt x="438" y="431"/>
                      </a:lnTo>
                      <a:lnTo>
                        <a:pt x="422" y="460"/>
                      </a:lnTo>
                      <a:lnTo>
                        <a:pt x="400" y="485"/>
                      </a:lnTo>
                      <a:lnTo>
                        <a:pt x="366" y="508"/>
                      </a:lnTo>
                      <a:lnTo>
                        <a:pt x="333" y="518"/>
                      </a:lnTo>
                      <a:lnTo>
                        <a:pt x="304" y="522"/>
                      </a:lnTo>
                      <a:lnTo>
                        <a:pt x="274" y="516"/>
                      </a:lnTo>
                      <a:lnTo>
                        <a:pt x="244" y="504"/>
                      </a:lnTo>
                      <a:lnTo>
                        <a:pt x="216" y="487"/>
                      </a:lnTo>
                      <a:lnTo>
                        <a:pt x="192" y="464"/>
                      </a:lnTo>
                      <a:lnTo>
                        <a:pt x="166" y="438"/>
                      </a:lnTo>
                      <a:lnTo>
                        <a:pt x="143" y="411"/>
                      </a:lnTo>
                      <a:lnTo>
                        <a:pt x="120" y="383"/>
                      </a:lnTo>
                      <a:lnTo>
                        <a:pt x="101" y="355"/>
                      </a:lnTo>
                      <a:lnTo>
                        <a:pt x="82" y="329"/>
                      </a:lnTo>
                      <a:lnTo>
                        <a:pt x="47" y="277"/>
                      </a:lnTo>
                      <a:lnTo>
                        <a:pt x="31" y="247"/>
                      </a:lnTo>
                      <a:lnTo>
                        <a:pt x="17" y="217"/>
                      </a:lnTo>
                      <a:lnTo>
                        <a:pt x="7" y="187"/>
                      </a:lnTo>
                      <a:lnTo>
                        <a:pt x="0" y="158"/>
                      </a:lnTo>
                      <a:lnTo>
                        <a:pt x="0" y="128"/>
                      </a:lnTo>
                      <a:lnTo>
                        <a:pt x="7" y="100"/>
                      </a:lnTo>
                      <a:lnTo>
                        <a:pt x="19" y="74"/>
                      </a:lnTo>
                      <a:lnTo>
                        <a:pt x="42" y="49"/>
                      </a:lnTo>
                      <a:lnTo>
                        <a:pt x="73" y="28"/>
                      </a:lnTo>
                      <a:lnTo>
                        <a:pt x="99" y="16"/>
                      </a:lnTo>
                      <a:lnTo>
                        <a:pt x="129" y="7"/>
                      </a:lnTo>
                      <a:lnTo>
                        <a:pt x="159" y="2"/>
                      </a:lnTo>
                      <a:lnTo>
                        <a:pt x="19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31" name="Freeform 141"/>
                <p:cNvSpPr>
                  <a:spLocks/>
                </p:cNvSpPr>
                <p:nvPr/>
              </p:nvSpPr>
              <p:spPr bwMode="auto">
                <a:xfrm>
                  <a:off x="2551" y="2572"/>
                  <a:ext cx="339" cy="212"/>
                </a:xfrm>
                <a:custGeom>
                  <a:avLst/>
                  <a:gdLst/>
                  <a:ahLst/>
                  <a:cxnLst>
                    <a:cxn ang="0">
                      <a:pos x="314" y="0"/>
                    </a:cxn>
                    <a:cxn ang="0">
                      <a:pos x="325" y="4"/>
                    </a:cxn>
                    <a:cxn ang="0">
                      <a:pos x="335" y="11"/>
                    </a:cxn>
                    <a:cxn ang="0">
                      <a:pos x="339" y="23"/>
                    </a:cxn>
                    <a:cxn ang="0">
                      <a:pos x="337" y="63"/>
                    </a:cxn>
                    <a:cxn ang="0">
                      <a:pos x="328" y="98"/>
                    </a:cxn>
                    <a:cxn ang="0">
                      <a:pos x="314" y="130"/>
                    </a:cxn>
                    <a:cxn ang="0">
                      <a:pos x="293" y="156"/>
                    </a:cxn>
                    <a:cxn ang="0">
                      <a:pos x="267" y="179"/>
                    </a:cxn>
                    <a:cxn ang="0">
                      <a:pos x="238" y="194"/>
                    </a:cxn>
                    <a:cxn ang="0">
                      <a:pos x="206" y="207"/>
                    </a:cxn>
                    <a:cxn ang="0">
                      <a:pos x="171" y="212"/>
                    </a:cxn>
                    <a:cxn ang="0">
                      <a:pos x="136" y="212"/>
                    </a:cxn>
                    <a:cxn ang="0">
                      <a:pos x="101" y="207"/>
                    </a:cxn>
                    <a:cxn ang="0">
                      <a:pos x="68" y="194"/>
                    </a:cxn>
                    <a:cxn ang="0">
                      <a:pos x="37" y="177"/>
                    </a:cxn>
                    <a:cxn ang="0">
                      <a:pos x="7" y="152"/>
                    </a:cxn>
                    <a:cxn ang="0">
                      <a:pos x="0" y="142"/>
                    </a:cxn>
                    <a:cxn ang="0">
                      <a:pos x="2" y="130"/>
                    </a:cxn>
                    <a:cxn ang="0">
                      <a:pos x="7" y="121"/>
                    </a:cxn>
                    <a:cxn ang="0">
                      <a:pos x="18" y="114"/>
                    </a:cxn>
                    <a:cxn ang="0">
                      <a:pos x="30" y="112"/>
                    </a:cxn>
                    <a:cxn ang="0">
                      <a:pos x="40" y="119"/>
                    </a:cxn>
                    <a:cxn ang="0">
                      <a:pos x="66" y="140"/>
                    </a:cxn>
                    <a:cxn ang="0">
                      <a:pos x="96" y="156"/>
                    </a:cxn>
                    <a:cxn ang="0">
                      <a:pos x="126" y="165"/>
                    </a:cxn>
                    <a:cxn ang="0">
                      <a:pos x="159" y="166"/>
                    </a:cxn>
                    <a:cxn ang="0">
                      <a:pos x="189" y="163"/>
                    </a:cxn>
                    <a:cxn ang="0">
                      <a:pos x="218" y="152"/>
                    </a:cxn>
                    <a:cxn ang="0">
                      <a:pos x="245" y="137"/>
                    </a:cxn>
                    <a:cxn ang="0">
                      <a:pos x="265" y="116"/>
                    </a:cxn>
                    <a:cxn ang="0">
                      <a:pos x="281" y="89"/>
                    </a:cxn>
                    <a:cxn ang="0">
                      <a:pos x="290" y="60"/>
                    </a:cxn>
                    <a:cxn ang="0">
                      <a:pos x="292" y="23"/>
                    </a:cxn>
                    <a:cxn ang="0">
                      <a:pos x="295" y="11"/>
                    </a:cxn>
                    <a:cxn ang="0">
                      <a:pos x="302" y="4"/>
                    </a:cxn>
                    <a:cxn ang="0">
                      <a:pos x="314" y="0"/>
                    </a:cxn>
                  </a:cxnLst>
                  <a:rect l="0" t="0" r="r" b="b"/>
                  <a:pathLst>
                    <a:path w="339" h="212">
                      <a:moveTo>
                        <a:pt x="314" y="0"/>
                      </a:moveTo>
                      <a:lnTo>
                        <a:pt x="325" y="4"/>
                      </a:lnTo>
                      <a:lnTo>
                        <a:pt x="335" y="11"/>
                      </a:lnTo>
                      <a:lnTo>
                        <a:pt x="339" y="23"/>
                      </a:lnTo>
                      <a:lnTo>
                        <a:pt x="337" y="63"/>
                      </a:lnTo>
                      <a:lnTo>
                        <a:pt x="328" y="98"/>
                      </a:lnTo>
                      <a:lnTo>
                        <a:pt x="314" y="130"/>
                      </a:lnTo>
                      <a:lnTo>
                        <a:pt x="293" y="156"/>
                      </a:lnTo>
                      <a:lnTo>
                        <a:pt x="267" y="179"/>
                      </a:lnTo>
                      <a:lnTo>
                        <a:pt x="238" y="194"/>
                      </a:lnTo>
                      <a:lnTo>
                        <a:pt x="206" y="207"/>
                      </a:lnTo>
                      <a:lnTo>
                        <a:pt x="171" y="212"/>
                      </a:lnTo>
                      <a:lnTo>
                        <a:pt x="136" y="212"/>
                      </a:lnTo>
                      <a:lnTo>
                        <a:pt x="101" y="207"/>
                      </a:lnTo>
                      <a:lnTo>
                        <a:pt x="68" y="194"/>
                      </a:lnTo>
                      <a:lnTo>
                        <a:pt x="37" y="177"/>
                      </a:lnTo>
                      <a:lnTo>
                        <a:pt x="7" y="152"/>
                      </a:lnTo>
                      <a:lnTo>
                        <a:pt x="0" y="142"/>
                      </a:lnTo>
                      <a:lnTo>
                        <a:pt x="2" y="130"/>
                      </a:lnTo>
                      <a:lnTo>
                        <a:pt x="7" y="121"/>
                      </a:lnTo>
                      <a:lnTo>
                        <a:pt x="18" y="114"/>
                      </a:lnTo>
                      <a:lnTo>
                        <a:pt x="30" y="112"/>
                      </a:lnTo>
                      <a:lnTo>
                        <a:pt x="40" y="119"/>
                      </a:lnTo>
                      <a:lnTo>
                        <a:pt x="66" y="140"/>
                      </a:lnTo>
                      <a:lnTo>
                        <a:pt x="96" y="156"/>
                      </a:lnTo>
                      <a:lnTo>
                        <a:pt x="126" y="165"/>
                      </a:lnTo>
                      <a:lnTo>
                        <a:pt x="159" y="166"/>
                      </a:lnTo>
                      <a:lnTo>
                        <a:pt x="189" y="163"/>
                      </a:lnTo>
                      <a:lnTo>
                        <a:pt x="218" y="152"/>
                      </a:lnTo>
                      <a:lnTo>
                        <a:pt x="245" y="137"/>
                      </a:lnTo>
                      <a:lnTo>
                        <a:pt x="265" y="116"/>
                      </a:lnTo>
                      <a:lnTo>
                        <a:pt x="281" y="89"/>
                      </a:lnTo>
                      <a:lnTo>
                        <a:pt x="290" y="60"/>
                      </a:lnTo>
                      <a:lnTo>
                        <a:pt x="292" y="23"/>
                      </a:lnTo>
                      <a:lnTo>
                        <a:pt x="295" y="11"/>
                      </a:lnTo>
                      <a:lnTo>
                        <a:pt x="302" y="4"/>
                      </a:lnTo>
                      <a:lnTo>
                        <a:pt x="3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32" name="Freeform 142"/>
                <p:cNvSpPr>
                  <a:spLocks/>
                </p:cNvSpPr>
                <p:nvPr/>
              </p:nvSpPr>
              <p:spPr bwMode="auto">
                <a:xfrm>
                  <a:off x="2630" y="3127"/>
                  <a:ext cx="87" cy="231"/>
                </a:xfrm>
                <a:custGeom>
                  <a:avLst/>
                  <a:gdLst/>
                  <a:ahLst/>
                  <a:cxnLst>
                    <a:cxn ang="0">
                      <a:pos x="5" y="0"/>
                    </a:cxn>
                    <a:cxn ang="0">
                      <a:pos x="87" y="21"/>
                    </a:cxn>
                    <a:cxn ang="0">
                      <a:pos x="33" y="231"/>
                    </a:cxn>
                    <a:cxn ang="0">
                      <a:pos x="7" y="224"/>
                    </a:cxn>
                    <a:cxn ang="0">
                      <a:pos x="56" y="33"/>
                    </a:cxn>
                    <a:cxn ang="0">
                      <a:pos x="0" y="19"/>
                    </a:cxn>
                    <a:cxn ang="0">
                      <a:pos x="5" y="0"/>
                    </a:cxn>
                  </a:cxnLst>
                  <a:rect l="0" t="0" r="r" b="b"/>
                  <a:pathLst>
                    <a:path w="87" h="231">
                      <a:moveTo>
                        <a:pt x="5" y="0"/>
                      </a:moveTo>
                      <a:lnTo>
                        <a:pt x="87" y="21"/>
                      </a:lnTo>
                      <a:lnTo>
                        <a:pt x="33" y="231"/>
                      </a:lnTo>
                      <a:lnTo>
                        <a:pt x="7" y="224"/>
                      </a:lnTo>
                      <a:lnTo>
                        <a:pt x="56" y="33"/>
                      </a:lnTo>
                      <a:lnTo>
                        <a:pt x="0" y="19"/>
                      </a:lnTo>
                      <a:lnTo>
                        <a:pt x="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33" name="Freeform 143"/>
                <p:cNvSpPr>
                  <a:spLocks noEditPoints="1"/>
                </p:cNvSpPr>
                <p:nvPr/>
              </p:nvSpPr>
              <p:spPr bwMode="auto">
                <a:xfrm>
                  <a:off x="2755" y="3246"/>
                  <a:ext cx="136" cy="159"/>
                </a:xfrm>
                <a:custGeom>
                  <a:avLst/>
                  <a:gdLst/>
                  <a:ahLst/>
                  <a:cxnLst>
                    <a:cxn ang="0">
                      <a:pos x="70" y="19"/>
                    </a:cxn>
                    <a:cxn ang="0">
                      <a:pos x="56" y="26"/>
                    </a:cxn>
                    <a:cxn ang="0">
                      <a:pos x="46" y="37"/>
                    </a:cxn>
                    <a:cxn ang="0">
                      <a:pos x="37" y="54"/>
                    </a:cxn>
                    <a:cxn ang="0">
                      <a:pos x="107" y="72"/>
                    </a:cxn>
                    <a:cxn ang="0">
                      <a:pos x="107" y="68"/>
                    </a:cxn>
                    <a:cxn ang="0">
                      <a:pos x="110" y="51"/>
                    </a:cxn>
                    <a:cxn ang="0">
                      <a:pos x="107" y="37"/>
                    </a:cxn>
                    <a:cxn ang="0">
                      <a:pos x="98" y="26"/>
                    </a:cxn>
                    <a:cxn ang="0">
                      <a:pos x="84" y="21"/>
                    </a:cxn>
                    <a:cxn ang="0">
                      <a:pos x="70" y="19"/>
                    </a:cxn>
                    <a:cxn ang="0">
                      <a:pos x="74" y="0"/>
                    </a:cxn>
                    <a:cxn ang="0">
                      <a:pos x="93" y="2"/>
                    </a:cxn>
                    <a:cxn ang="0">
                      <a:pos x="110" y="9"/>
                    </a:cxn>
                    <a:cxn ang="0">
                      <a:pos x="123" y="17"/>
                    </a:cxn>
                    <a:cxn ang="0">
                      <a:pos x="131" y="31"/>
                    </a:cxn>
                    <a:cxn ang="0">
                      <a:pos x="136" y="47"/>
                    </a:cxn>
                    <a:cxn ang="0">
                      <a:pos x="136" y="66"/>
                    </a:cxn>
                    <a:cxn ang="0">
                      <a:pos x="131" y="91"/>
                    </a:cxn>
                    <a:cxn ang="0">
                      <a:pos x="129" y="100"/>
                    </a:cxn>
                    <a:cxn ang="0">
                      <a:pos x="32" y="73"/>
                    </a:cxn>
                    <a:cxn ang="0">
                      <a:pos x="30" y="96"/>
                    </a:cxn>
                    <a:cxn ang="0">
                      <a:pos x="37" y="115"/>
                    </a:cxn>
                    <a:cxn ang="0">
                      <a:pos x="51" y="128"/>
                    </a:cxn>
                    <a:cxn ang="0">
                      <a:pos x="72" y="136"/>
                    </a:cxn>
                    <a:cxn ang="0">
                      <a:pos x="95" y="140"/>
                    </a:cxn>
                    <a:cxn ang="0">
                      <a:pos x="121" y="138"/>
                    </a:cxn>
                    <a:cxn ang="0">
                      <a:pos x="116" y="159"/>
                    </a:cxn>
                    <a:cxn ang="0">
                      <a:pos x="88" y="159"/>
                    </a:cxn>
                    <a:cxn ang="0">
                      <a:pos x="63" y="156"/>
                    </a:cxn>
                    <a:cxn ang="0">
                      <a:pos x="41" y="147"/>
                    </a:cxn>
                    <a:cxn ang="0">
                      <a:pos x="23" y="136"/>
                    </a:cxn>
                    <a:cxn ang="0">
                      <a:pos x="11" y="122"/>
                    </a:cxn>
                    <a:cxn ang="0">
                      <a:pos x="2" y="105"/>
                    </a:cxn>
                    <a:cxn ang="0">
                      <a:pos x="0" y="84"/>
                    </a:cxn>
                    <a:cxn ang="0">
                      <a:pos x="4" y="61"/>
                    </a:cxn>
                    <a:cxn ang="0">
                      <a:pos x="13" y="40"/>
                    </a:cxn>
                    <a:cxn ang="0">
                      <a:pos x="23" y="24"/>
                    </a:cxn>
                    <a:cxn ang="0">
                      <a:pos x="37" y="10"/>
                    </a:cxn>
                    <a:cxn ang="0">
                      <a:pos x="54" y="2"/>
                    </a:cxn>
                    <a:cxn ang="0">
                      <a:pos x="74" y="0"/>
                    </a:cxn>
                  </a:cxnLst>
                  <a:rect l="0" t="0" r="r" b="b"/>
                  <a:pathLst>
                    <a:path w="136" h="159">
                      <a:moveTo>
                        <a:pt x="70" y="19"/>
                      </a:moveTo>
                      <a:lnTo>
                        <a:pt x="56" y="26"/>
                      </a:lnTo>
                      <a:lnTo>
                        <a:pt x="46" y="37"/>
                      </a:lnTo>
                      <a:lnTo>
                        <a:pt x="37" y="54"/>
                      </a:lnTo>
                      <a:lnTo>
                        <a:pt x="107" y="72"/>
                      </a:lnTo>
                      <a:lnTo>
                        <a:pt x="107" y="68"/>
                      </a:lnTo>
                      <a:lnTo>
                        <a:pt x="110" y="51"/>
                      </a:lnTo>
                      <a:lnTo>
                        <a:pt x="107" y="37"/>
                      </a:lnTo>
                      <a:lnTo>
                        <a:pt x="98" y="26"/>
                      </a:lnTo>
                      <a:lnTo>
                        <a:pt x="84" y="21"/>
                      </a:lnTo>
                      <a:lnTo>
                        <a:pt x="70" y="19"/>
                      </a:lnTo>
                      <a:close/>
                      <a:moveTo>
                        <a:pt x="74" y="0"/>
                      </a:moveTo>
                      <a:lnTo>
                        <a:pt x="93" y="2"/>
                      </a:lnTo>
                      <a:lnTo>
                        <a:pt x="110" y="9"/>
                      </a:lnTo>
                      <a:lnTo>
                        <a:pt x="123" y="17"/>
                      </a:lnTo>
                      <a:lnTo>
                        <a:pt x="131" y="31"/>
                      </a:lnTo>
                      <a:lnTo>
                        <a:pt x="136" y="47"/>
                      </a:lnTo>
                      <a:lnTo>
                        <a:pt x="136" y="66"/>
                      </a:lnTo>
                      <a:lnTo>
                        <a:pt x="131" y="91"/>
                      </a:lnTo>
                      <a:lnTo>
                        <a:pt x="129" y="100"/>
                      </a:lnTo>
                      <a:lnTo>
                        <a:pt x="32" y="73"/>
                      </a:lnTo>
                      <a:lnTo>
                        <a:pt x="30" y="96"/>
                      </a:lnTo>
                      <a:lnTo>
                        <a:pt x="37" y="115"/>
                      </a:lnTo>
                      <a:lnTo>
                        <a:pt x="51" y="128"/>
                      </a:lnTo>
                      <a:lnTo>
                        <a:pt x="72" y="136"/>
                      </a:lnTo>
                      <a:lnTo>
                        <a:pt x="95" y="140"/>
                      </a:lnTo>
                      <a:lnTo>
                        <a:pt x="121" y="138"/>
                      </a:lnTo>
                      <a:lnTo>
                        <a:pt x="116" y="159"/>
                      </a:lnTo>
                      <a:lnTo>
                        <a:pt x="88" y="159"/>
                      </a:lnTo>
                      <a:lnTo>
                        <a:pt x="63" y="156"/>
                      </a:lnTo>
                      <a:lnTo>
                        <a:pt x="41" y="147"/>
                      </a:lnTo>
                      <a:lnTo>
                        <a:pt x="23" y="136"/>
                      </a:lnTo>
                      <a:lnTo>
                        <a:pt x="11" y="122"/>
                      </a:lnTo>
                      <a:lnTo>
                        <a:pt x="2" y="105"/>
                      </a:lnTo>
                      <a:lnTo>
                        <a:pt x="0" y="84"/>
                      </a:lnTo>
                      <a:lnTo>
                        <a:pt x="4" y="61"/>
                      </a:lnTo>
                      <a:lnTo>
                        <a:pt x="13" y="40"/>
                      </a:lnTo>
                      <a:lnTo>
                        <a:pt x="23" y="24"/>
                      </a:lnTo>
                      <a:lnTo>
                        <a:pt x="37" y="10"/>
                      </a:lnTo>
                      <a:lnTo>
                        <a:pt x="54" y="2"/>
                      </a:lnTo>
                      <a:lnTo>
                        <a:pt x="7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34" name="Freeform 144"/>
                <p:cNvSpPr>
                  <a:spLocks/>
                </p:cNvSpPr>
                <p:nvPr/>
              </p:nvSpPr>
              <p:spPr bwMode="auto">
                <a:xfrm>
                  <a:off x="2937" y="3228"/>
                  <a:ext cx="162" cy="209"/>
                </a:xfrm>
                <a:custGeom>
                  <a:avLst/>
                  <a:gdLst/>
                  <a:ahLst/>
                  <a:cxnLst>
                    <a:cxn ang="0">
                      <a:pos x="87" y="0"/>
                    </a:cxn>
                    <a:cxn ang="0">
                      <a:pos x="105" y="0"/>
                    </a:cxn>
                    <a:cxn ang="0">
                      <a:pos x="124" y="4"/>
                    </a:cxn>
                    <a:cxn ang="0">
                      <a:pos x="145" y="11"/>
                    </a:cxn>
                    <a:cxn ang="0">
                      <a:pos x="162" y="20"/>
                    </a:cxn>
                    <a:cxn ang="0">
                      <a:pos x="157" y="41"/>
                    </a:cxn>
                    <a:cxn ang="0">
                      <a:pos x="140" y="30"/>
                    </a:cxn>
                    <a:cxn ang="0">
                      <a:pos x="120" y="25"/>
                    </a:cxn>
                    <a:cxn ang="0">
                      <a:pos x="103" y="21"/>
                    </a:cxn>
                    <a:cxn ang="0">
                      <a:pos x="91" y="25"/>
                    </a:cxn>
                    <a:cxn ang="0">
                      <a:pos x="85" y="28"/>
                    </a:cxn>
                    <a:cxn ang="0">
                      <a:pos x="82" y="34"/>
                    </a:cxn>
                    <a:cxn ang="0">
                      <a:pos x="78" y="41"/>
                    </a:cxn>
                    <a:cxn ang="0">
                      <a:pos x="75" y="49"/>
                    </a:cxn>
                    <a:cxn ang="0">
                      <a:pos x="71" y="67"/>
                    </a:cxn>
                    <a:cxn ang="0">
                      <a:pos x="140" y="84"/>
                    </a:cxn>
                    <a:cxn ang="0">
                      <a:pos x="136" y="105"/>
                    </a:cxn>
                    <a:cxn ang="0">
                      <a:pos x="66" y="88"/>
                    </a:cxn>
                    <a:cxn ang="0">
                      <a:pos x="35" y="209"/>
                    </a:cxn>
                    <a:cxn ang="0">
                      <a:pos x="9" y="203"/>
                    </a:cxn>
                    <a:cxn ang="0">
                      <a:pos x="40" y="81"/>
                    </a:cxn>
                    <a:cxn ang="0">
                      <a:pos x="0" y="70"/>
                    </a:cxn>
                    <a:cxn ang="0">
                      <a:pos x="5" y="51"/>
                    </a:cxn>
                    <a:cxn ang="0">
                      <a:pos x="45" y="62"/>
                    </a:cxn>
                    <a:cxn ang="0">
                      <a:pos x="49" y="46"/>
                    </a:cxn>
                    <a:cxn ang="0">
                      <a:pos x="56" y="28"/>
                    </a:cxn>
                    <a:cxn ang="0">
                      <a:pos x="64" y="14"/>
                    </a:cxn>
                    <a:cxn ang="0">
                      <a:pos x="75" y="6"/>
                    </a:cxn>
                    <a:cxn ang="0">
                      <a:pos x="87" y="0"/>
                    </a:cxn>
                  </a:cxnLst>
                  <a:rect l="0" t="0" r="r" b="b"/>
                  <a:pathLst>
                    <a:path w="162" h="209">
                      <a:moveTo>
                        <a:pt x="87" y="0"/>
                      </a:moveTo>
                      <a:lnTo>
                        <a:pt x="105" y="0"/>
                      </a:lnTo>
                      <a:lnTo>
                        <a:pt x="124" y="4"/>
                      </a:lnTo>
                      <a:lnTo>
                        <a:pt x="145" y="11"/>
                      </a:lnTo>
                      <a:lnTo>
                        <a:pt x="162" y="20"/>
                      </a:lnTo>
                      <a:lnTo>
                        <a:pt x="157" y="41"/>
                      </a:lnTo>
                      <a:lnTo>
                        <a:pt x="140" y="30"/>
                      </a:lnTo>
                      <a:lnTo>
                        <a:pt x="120" y="25"/>
                      </a:lnTo>
                      <a:lnTo>
                        <a:pt x="103" y="21"/>
                      </a:lnTo>
                      <a:lnTo>
                        <a:pt x="91" y="25"/>
                      </a:lnTo>
                      <a:lnTo>
                        <a:pt x="85" y="28"/>
                      </a:lnTo>
                      <a:lnTo>
                        <a:pt x="82" y="34"/>
                      </a:lnTo>
                      <a:lnTo>
                        <a:pt x="78" y="41"/>
                      </a:lnTo>
                      <a:lnTo>
                        <a:pt x="75" y="49"/>
                      </a:lnTo>
                      <a:lnTo>
                        <a:pt x="71" y="67"/>
                      </a:lnTo>
                      <a:lnTo>
                        <a:pt x="140" y="84"/>
                      </a:lnTo>
                      <a:lnTo>
                        <a:pt x="136" y="105"/>
                      </a:lnTo>
                      <a:lnTo>
                        <a:pt x="66" y="88"/>
                      </a:lnTo>
                      <a:lnTo>
                        <a:pt x="35" y="209"/>
                      </a:lnTo>
                      <a:lnTo>
                        <a:pt x="9" y="203"/>
                      </a:lnTo>
                      <a:lnTo>
                        <a:pt x="40" y="81"/>
                      </a:lnTo>
                      <a:lnTo>
                        <a:pt x="0" y="70"/>
                      </a:lnTo>
                      <a:lnTo>
                        <a:pt x="5" y="51"/>
                      </a:lnTo>
                      <a:lnTo>
                        <a:pt x="45" y="62"/>
                      </a:lnTo>
                      <a:lnTo>
                        <a:pt x="49" y="46"/>
                      </a:lnTo>
                      <a:lnTo>
                        <a:pt x="56" y="28"/>
                      </a:lnTo>
                      <a:lnTo>
                        <a:pt x="64" y="14"/>
                      </a:lnTo>
                      <a:lnTo>
                        <a:pt x="75" y="6"/>
                      </a:lnTo>
                      <a:lnTo>
                        <a:pt x="8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35" name="Freeform 145"/>
                <p:cNvSpPr>
                  <a:spLocks/>
                </p:cNvSpPr>
                <p:nvPr/>
              </p:nvSpPr>
              <p:spPr bwMode="auto">
                <a:xfrm>
                  <a:off x="3099" y="3298"/>
                  <a:ext cx="131" cy="196"/>
                </a:xfrm>
                <a:custGeom>
                  <a:avLst/>
                  <a:gdLst/>
                  <a:ahLst/>
                  <a:cxnLst>
                    <a:cxn ang="0">
                      <a:pos x="49" y="0"/>
                    </a:cxn>
                    <a:cxn ang="0">
                      <a:pos x="75" y="7"/>
                    </a:cxn>
                    <a:cxn ang="0">
                      <a:pos x="68" y="39"/>
                    </a:cxn>
                    <a:cxn ang="0">
                      <a:pos x="131" y="55"/>
                    </a:cxn>
                    <a:cxn ang="0">
                      <a:pos x="128" y="74"/>
                    </a:cxn>
                    <a:cxn ang="0">
                      <a:pos x="63" y="58"/>
                    </a:cxn>
                    <a:cxn ang="0">
                      <a:pos x="44" y="132"/>
                    </a:cxn>
                    <a:cxn ang="0">
                      <a:pos x="42" y="140"/>
                    </a:cxn>
                    <a:cxn ang="0">
                      <a:pos x="40" y="146"/>
                    </a:cxn>
                    <a:cxn ang="0">
                      <a:pos x="40" y="149"/>
                    </a:cxn>
                    <a:cxn ang="0">
                      <a:pos x="42" y="154"/>
                    </a:cxn>
                    <a:cxn ang="0">
                      <a:pos x="46" y="160"/>
                    </a:cxn>
                    <a:cxn ang="0">
                      <a:pos x="51" y="165"/>
                    </a:cxn>
                    <a:cxn ang="0">
                      <a:pos x="60" y="168"/>
                    </a:cxn>
                    <a:cxn ang="0">
                      <a:pos x="70" y="172"/>
                    </a:cxn>
                    <a:cxn ang="0">
                      <a:pos x="103" y="177"/>
                    </a:cxn>
                    <a:cxn ang="0">
                      <a:pos x="100" y="196"/>
                    </a:cxn>
                    <a:cxn ang="0">
                      <a:pos x="60" y="191"/>
                    </a:cxn>
                    <a:cxn ang="0">
                      <a:pos x="40" y="184"/>
                    </a:cxn>
                    <a:cxn ang="0">
                      <a:pos x="28" y="177"/>
                    </a:cxn>
                    <a:cxn ang="0">
                      <a:pos x="19" y="168"/>
                    </a:cxn>
                    <a:cxn ang="0">
                      <a:pos x="16" y="156"/>
                    </a:cxn>
                    <a:cxn ang="0">
                      <a:pos x="16" y="140"/>
                    </a:cxn>
                    <a:cxn ang="0">
                      <a:pos x="19" y="121"/>
                    </a:cxn>
                    <a:cxn ang="0">
                      <a:pos x="37" y="51"/>
                    </a:cxn>
                    <a:cxn ang="0">
                      <a:pos x="0" y="42"/>
                    </a:cxn>
                    <a:cxn ang="0">
                      <a:pos x="5" y="21"/>
                    </a:cxn>
                    <a:cxn ang="0">
                      <a:pos x="42" y="32"/>
                    </a:cxn>
                    <a:cxn ang="0">
                      <a:pos x="49" y="0"/>
                    </a:cxn>
                  </a:cxnLst>
                  <a:rect l="0" t="0" r="r" b="b"/>
                  <a:pathLst>
                    <a:path w="131" h="196">
                      <a:moveTo>
                        <a:pt x="49" y="0"/>
                      </a:moveTo>
                      <a:lnTo>
                        <a:pt x="75" y="7"/>
                      </a:lnTo>
                      <a:lnTo>
                        <a:pt x="68" y="39"/>
                      </a:lnTo>
                      <a:lnTo>
                        <a:pt x="131" y="55"/>
                      </a:lnTo>
                      <a:lnTo>
                        <a:pt x="128" y="74"/>
                      </a:lnTo>
                      <a:lnTo>
                        <a:pt x="63" y="58"/>
                      </a:lnTo>
                      <a:lnTo>
                        <a:pt x="44" y="132"/>
                      </a:lnTo>
                      <a:lnTo>
                        <a:pt x="42" y="140"/>
                      </a:lnTo>
                      <a:lnTo>
                        <a:pt x="40" y="146"/>
                      </a:lnTo>
                      <a:lnTo>
                        <a:pt x="40" y="149"/>
                      </a:lnTo>
                      <a:lnTo>
                        <a:pt x="42" y="154"/>
                      </a:lnTo>
                      <a:lnTo>
                        <a:pt x="46" y="160"/>
                      </a:lnTo>
                      <a:lnTo>
                        <a:pt x="51" y="165"/>
                      </a:lnTo>
                      <a:lnTo>
                        <a:pt x="60" y="168"/>
                      </a:lnTo>
                      <a:lnTo>
                        <a:pt x="70" y="172"/>
                      </a:lnTo>
                      <a:lnTo>
                        <a:pt x="103" y="177"/>
                      </a:lnTo>
                      <a:lnTo>
                        <a:pt x="100" y="196"/>
                      </a:lnTo>
                      <a:lnTo>
                        <a:pt x="60" y="191"/>
                      </a:lnTo>
                      <a:lnTo>
                        <a:pt x="40" y="184"/>
                      </a:lnTo>
                      <a:lnTo>
                        <a:pt x="28" y="177"/>
                      </a:lnTo>
                      <a:lnTo>
                        <a:pt x="19" y="168"/>
                      </a:lnTo>
                      <a:lnTo>
                        <a:pt x="16" y="156"/>
                      </a:lnTo>
                      <a:lnTo>
                        <a:pt x="16" y="140"/>
                      </a:lnTo>
                      <a:lnTo>
                        <a:pt x="19" y="121"/>
                      </a:lnTo>
                      <a:lnTo>
                        <a:pt x="37" y="51"/>
                      </a:lnTo>
                      <a:lnTo>
                        <a:pt x="0" y="42"/>
                      </a:lnTo>
                      <a:lnTo>
                        <a:pt x="5" y="21"/>
                      </a:lnTo>
                      <a:lnTo>
                        <a:pt x="42" y="32"/>
                      </a:lnTo>
                      <a:lnTo>
                        <a:pt x="4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36" name="Freeform 146"/>
                <p:cNvSpPr>
                  <a:spLocks/>
                </p:cNvSpPr>
                <p:nvPr/>
              </p:nvSpPr>
              <p:spPr bwMode="auto">
                <a:xfrm>
                  <a:off x="3922" y="812"/>
                  <a:ext cx="1026" cy="859"/>
                </a:xfrm>
                <a:custGeom>
                  <a:avLst/>
                  <a:gdLst/>
                  <a:ahLst/>
                  <a:cxnLst>
                    <a:cxn ang="0">
                      <a:pos x="834" y="0"/>
                    </a:cxn>
                    <a:cxn ang="0">
                      <a:pos x="880" y="0"/>
                    </a:cxn>
                    <a:cxn ang="0">
                      <a:pos x="913" y="84"/>
                    </a:cxn>
                    <a:cxn ang="0">
                      <a:pos x="941" y="175"/>
                    </a:cxn>
                    <a:cxn ang="0">
                      <a:pos x="965" y="269"/>
                    </a:cxn>
                    <a:cxn ang="0">
                      <a:pos x="984" y="367"/>
                    </a:cxn>
                    <a:cxn ang="0">
                      <a:pos x="1002" y="465"/>
                    </a:cxn>
                    <a:cxn ang="0">
                      <a:pos x="1014" y="562"/>
                    </a:cxn>
                    <a:cxn ang="0">
                      <a:pos x="1021" y="656"/>
                    </a:cxn>
                    <a:cxn ang="0">
                      <a:pos x="1026" y="745"/>
                    </a:cxn>
                    <a:cxn ang="0">
                      <a:pos x="925" y="766"/>
                    </a:cxn>
                    <a:cxn ang="0">
                      <a:pos x="820" y="780"/>
                    </a:cxn>
                    <a:cxn ang="0">
                      <a:pos x="714" y="791"/>
                    </a:cxn>
                    <a:cxn ang="0">
                      <a:pos x="606" y="800"/>
                    </a:cxn>
                    <a:cxn ang="0">
                      <a:pos x="389" y="821"/>
                    </a:cxn>
                    <a:cxn ang="0">
                      <a:pos x="281" y="836"/>
                    </a:cxn>
                    <a:cxn ang="0">
                      <a:pos x="176" y="859"/>
                    </a:cxn>
                    <a:cxn ang="0">
                      <a:pos x="167" y="789"/>
                    </a:cxn>
                    <a:cxn ang="0">
                      <a:pos x="160" y="717"/>
                    </a:cxn>
                    <a:cxn ang="0">
                      <a:pos x="153" y="644"/>
                    </a:cxn>
                    <a:cxn ang="0">
                      <a:pos x="143" y="572"/>
                    </a:cxn>
                    <a:cxn ang="0">
                      <a:pos x="124" y="502"/>
                    </a:cxn>
                    <a:cxn ang="0">
                      <a:pos x="110" y="464"/>
                    </a:cxn>
                    <a:cxn ang="0">
                      <a:pos x="92" y="423"/>
                    </a:cxn>
                    <a:cxn ang="0">
                      <a:pos x="73" y="383"/>
                    </a:cxn>
                    <a:cxn ang="0">
                      <a:pos x="59" y="346"/>
                    </a:cxn>
                    <a:cxn ang="0">
                      <a:pos x="52" y="338"/>
                    </a:cxn>
                    <a:cxn ang="0">
                      <a:pos x="33" y="310"/>
                    </a:cxn>
                    <a:cxn ang="0">
                      <a:pos x="17" y="283"/>
                    </a:cxn>
                    <a:cxn ang="0">
                      <a:pos x="0" y="259"/>
                    </a:cxn>
                    <a:cxn ang="0">
                      <a:pos x="35" y="224"/>
                    </a:cxn>
                    <a:cxn ang="0">
                      <a:pos x="78" y="192"/>
                    </a:cxn>
                    <a:cxn ang="0">
                      <a:pos x="129" y="164"/>
                    </a:cxn>
                    <a:cxn ang="0">
                      <a:pos x="186" y="136"/>
                    </a:cxn>
                    <a:cxn ang="0">
                      <a:pos x="248" y="112"/>
                    </a:cxn>
                    <a:cxn ang="0">
                      <a:pos x="314" y="91"/>
                    </a:cxn>
                    <a:cxn ang="0">
                      <a:pos x="384" y="70"/>
                    </a:cxn>
                    <a:cxn ang="0">
                      <a:pos x="523" y="39"/>
                    </a:cxn>
                    <a:cxn ang="0">
                      <a:pos x="593" y="26"/>
                    </a:cxn>
                    <a:cxn ang="0">
                      <a:pos x="660" y="16"/>
                    </a:cxn>
                    <a:cxn ang="0">
                      <a:pos x="723" y="9"/>
                    </a:cxn>
                    <a:cxn ang="0">
                      <a:pos x="782" y="4"/>
                    </a:cxn>
                    <a:cxn ang="0">
                      <a:pos x="834" y="0"/>
                    </a:cxn>
                  </a:cxnLst>
                  <a:rect l="0" t="0" r="r" b="b"/>
                  <a:pathLst>
                    <a:path w="1026" h="859">
                      <a:moveTo>
                        <a:pt x="834" y="0"/>
                      </a:moveTo>
                      <a:lnTo>
                        <a:pt x="880" y="0"/>
                      </a:lnTo>
                      <a:lnTo>
                        <a:pt x="913" y="84"/>
                      </a:lnTo>
                      <a:lnTo>
                        <a:pt x="941" y="175"/>
                      </a:lnTo>
                      <a:lnTo>
                        <a:pt x="965" y="269"/>
                      </a:lnTo>
                      <a:lnTo>
                        <a:pt x="984" y="367"/>
                      </a:lnTo>
                      <a:lnTo>
                        <a:pt x="1002" y="465"/>
                      </a:lnTo>
                      <a:lnTo>
                        <a:pt x="1014" y="562"/>
                      </a:lnTo>
                      <a:lnTo>
                        <a:pt x="1021" y="656"/>
                      </a:lnTo>
                      <a:lnTo>
                        <a:pt x="1026" y="745"/>
                      </a:lnTo>
                      <a:lnTo>
                        <a:pt x="925" y="766"/>
                      </a:lnTo>
                      <a:lnTo>
                        <a:pt x="820" y="780"/>
                      </a:lnTo>
                      <a:lnTo>
                        <a:pt x="714" y="791"/>
                      </a:lnTo>
                      <a:lnTo>
                        <a:pt x="606" y="800"/>
                      </a:lnTo>
                      <a:lnTo>
                        <a:pt x="389" y="821"/>
                      </a:lnTo>
                      <a:lnTo>
                        <a:pt x="281" y="836"/>
                      </a:lnTo>
                      <a:lnTo>
                        <a:pt x="176" y="859"/>
                      </a:lnTo>
                      <a:lnTo>
                        <a:pt x="167" y="789"/>
                      </a:lnTo>
                      <a:lnTo>
                        <a:pt x="160" y="717"/>
                      </a:lnTo>
                      <a:lnTo>
                        <a:pt x="153" y="644"/>
                      </a:lnTo>
                      <a:lnTo>
                        <a:pt x="143" y="572"/>
                      </a:lnTo>
                      <a:lnTo>
                        <a:pt x="124" y="502"/>
                      </a:lnTo>
                      <a:lnTo>
                        <a:pt x="110" y="464"/>
                      </a:lnTo>
                      <a:lnTo>
                        <a:pt x="92" y="423"/>
                      </a:lnTo>
                      <a:lnTo>
                        <a:pt x="73" y="383"/>
                      </a:lnTo>
                      <a:lnTo>
                        <a:pt x="59" y="346"/>
                      </a:lnTo>
                      <a:lnTo>
                        <a:pt x="52" y="338"/>
                      </a:lnTo>
                      <a:lnTo>
                        <a:pt x="33" y="310"/>
                      </a:lnTo>
                      <a:lnTo>
                        <a:pt x="17" y="283"/>
                      </a:lnTo>
                      <a:lnTo>
                        <a:pt x="0" y="259"/>
                      </a:lnTo>
                      <a:lnTo>
                        <a:pt x="35" y="224"/>
                      </a:lnTo>
                      <a:lnTo>
                        <a:pt x="78" y="192"/>
                      </a:lnTo>
                      <a:lnTo>
                        <a:pt x="129" y="164"/>
                      </a:lnTo>
                      <a:lnTo>
                        <a:pt x="186" y="136"/>
                      </a:lnTo>
                      <a:lnTo>
                        <a:pt x="248" y="112"/>
                      </a:lnTo>
                      <a:lnTo>
                        <a:pt x="314" y="91"/>
                      </a:lnTo>
                      <a:lnTo>
                        <a:pt x="384" y="70"/>
                      </a:lnTo>
                      <a:lnTo>
                        <a:pt x="523" y="39"/>
                      </a:lnTo>
                      <a:lnTo>
                        <a:pt x="593" y="26"/>
                      </a:lnTo>
                      <a:lnTo>
                        <a:pt x="660" y="16"/>
                      </a:lnTo>
                      <a:lnTo>
                        <a:pt x="723" y="9"/>
                      </a:lnTo>
                      <a:lnTo>
                        <a:pt x="782" y="4"/>
                      </a:lnTo>
                      <a:lnTo>
                        <a:pt x="834"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37" name="Freeform 147"/>
                <p:cNvSpPr>
                  <a:spLocks noEditPoints="1"/>
                </p:cNvSpPr>
                <p:nvPr/>
              </p:nvSpPr>
              <p:spPr bwMode="auto">
                <a:xfrm>
                  <a:off x="3897" y="789"/>
                  <a:ext cx="1076" cy="903"/>
                </a:xfrm>
                <a:custGeom>
                  <a:avLst/>
                  <a:gdLst/>
                  <a:ahLst/>
                  <a:cxnLst>
                    <a:cxn ang="0">
                      <a:pos x="791" y="51"/>
                    </a:cxn>
                    <a:cxn ang="0">
                      <a:pos x="566" y="82"/>
                    </a:cxn>
                    <a:cxn ang="0">
                      <a:pos x="400" y="119"/>
                    </a:cxn>
                    <a:cxn ang="0">
                      <a:pos x="288" y="152"/>
                    </a:cxn>
                    <a:cxn ang="0">
                      <a:pos x="178" y="196"/>
                    </a:cxn>
                    <a:cxn ang="0">
                      <a:pos x="81" y="257"/>
                    </a:cxn>
                    <a:cxn ang="0">
                      <a:pos x="72" y="310"/>
                    </a:cxn>
                    <a:cxn ang="0">
                      <a:pos x="88" y="308"/>
                    </a:cxn>
                    <a:cxn ang="0">
                      <a:pos x="98" y="324"/>
                    </a:cxn>
                    <a:cxn ang="0">
                      <a:pos x="115" y="366"/>
                    </a:cxn>
                    <a:cxn ang="0">
                      <a:pos x="121" y="389"/>
                    </a:cxn>
                    <a:cxn ang="0">
                      <a:pos x="133" y="425"/>
                    </a:cxn>
                    <a:cxn ang="0">
                      <a:pos x="171" y="518"/>
                    </a:cxn>
                    <a:cxn ang="0">
                      <a:pos x="201" y="655"/>
                    </a:cxn>
                    <a:cxn ang="0">
                      <a:pos x="222" y="854"/>
                    </a:cxn>
                    <a:cxn ang="0">
                      <a:pos x="437" y="819"/>
                    </a:cxn>
                    <a:cxn ang="0">
                      <a:pos x="803" y="786"/>
                    </a:cxn>
                    <a:cxn ang="0">
                      <a:pos x="1027" y="749"/>
                    </a:cxn>
                    <a:cxn ang="0">
                      <a:pos x="1013" y="555"/>
                    </a:cxn>
                    <a:cxn ang="0">
                      <a:pos x="980" y="343"/>
                    </a:cxn>
                    <a:cxn ang="0">
                      <a:pos x="922" y="135"/>
                    </a:cxn>
                    <a:cxn ang="0">
                      <a:pos x="905" y="0"/>
                    </a:cxn>
                    <a:cxn ang="0">
                      <a:pos x="913" y="2"/>
                    </a:cxn>
                    <a:cxn ang="0">
                      <a:pos x="922" y="7"/>
                    </a:cxn>
                    <a:cxn ang="0">
                      <a:pos x="964" y="114"/>
                    </a:cxn>
                    <a:cxn ang="0">
                      <a:pos x="1023" y="329"/>
                    </a:cxn>
                    <a:cxn ang="0">
                      <a:pos x="1058" y="548"/>
                    </a:cxn>
                    <a:cxn ang="0">
                      <a:pos x="1076" y="768"/>
                    </a:cxn>
                    <a:cxn ang="0">
                      <a:pos x="1069" y="786"/>
                    </a:cxn>
                    <a:cxn ang="0">
                      <a:pos x="1058" y="791"/>
                    </a:cxn>
                    <a:cxn ang="0">
                      <a:pos x="816" y="831"/>
                    </a:cxn>
                    <a:cxn ang="0">
                      <a:pos x="571" y="852"/>
                    </a:cxn>
                    <a:cxn ang="0">
                      <a:pos x="328" y="879"/>
                    </a:cxn>
                    <a:cxn ang="0">
                      <a:pos x="196" y="903"/>
                    </a:cxn>
                    <a:cxn ang="0">
                      <a:pos x="178" y="887"/>
                    </a:cxn>
                    <a:cxn ang="0">
                      <a:pos x="164" y="740"/>
                    </a:cxn>
                    <a:cxn ang="0">
                      <a:pos x="143" y="595"/>
                    </a:cxn>
                    <a:cxn ang="0">
                      <a:pos x="115" y="499"/>
                    </a:cxn>
                    <a:cxn ang="0">
                      <a:pos x="77" y="415"/>
                    </a:cxn>
                    <a:cxn ang="0">
                      <a:pos x="60" y="375"/>
                    </a:cxn>
                    <a:cxn ang="0">
                      <a:pos x="23" y="320"/>
                    </a:cxn>
                    <a:cxn ang="0">
                      <a:pos x="0" y="284"/>
                    </a:cxn>
                    <a:cxn ang="0">
                      <a:pos x="7" y="264"/>
                    </a:cxn>
                    <a:cxn ang="0">
                      <a:pos x="96" y="189"/>
                    </a:cxn>
                    <a:cxn ang="0">
                      <a:pos x="203" y="133"/>
                    </a:cxn>
                    <a:cxn ang="0">
                      <a:pos x="318" y="93"/>
                    </a:cxn>
                    <a:cxn ang="0">
                      <a:pos x="431" y="63"/>
                    </a:cxn>
                    <a:cxn ang="0">
                      <a:pos x="665" y="18"/>
                    </a:cxn>
                    <a:cxn ang="0">
                      <a:pos x="905" y="0"/>
                    </a:cxn>
                  </a:cxnLst>
                  <a:rect l="0" t="0" r="r" b="b"/>
                  <a:pathLst>
                    <a:path w="1076" h="903">
                      <a:moveTo>
                        <a:pt x="889" y="48"/>
                      </a:moveTo>
                      <a:lnTo>
                        <a:pt x="791" y="51"/>
                      </a:lnTo>
                      <a:lnTo>
                        <a:pt x="678" y="63"/>
                      </a:lnTo>
                      <a:lnTo>
                        <a:pt x="566" y="82"/>
                      </a:lnTo>
                      <a:lnTo>
                        <a:pt x="454" y="107"/>
                      </a:lnTo>
                      <a:lnTo>
                        <a:pt x="400" y="119"/>
                      </a:lnTo>
                      <a:lnTo>
                        <a:pt x="344" y="135"/>
                      </a:lnTo>
                      <a:lnTo>
                        <a:pt x="288" y="152"/>
                      </a:lnTo>
                      <a:lnTo>
                        <a:pt x="232" y="172"/>
                      </a:lnTo>
                      <a:lnTo>
                        <a:pt x="178" y="196"/>
                      </a:lnTo>
                      <a:lnTo>
                        <a:pt x="128" y="224"/>
                      </a:lnTo>
                      <a:lnTo>
                        <a:pt x="81" y="257"/>
                      </a:lnTo>
                      <a:lnTo>
                        <a:pt x="54" y="284"/>
                      </a:lnTo>
                      <a:lnTo>
                        <a:pt x="72" y="310"/>
                      </a:lnTo>
                      <a:lnTo>
                        <a:pt x="77" y="308"/>
                      </a:lnTo>
                      <a:lnTo>
                        <a:pt x="88" y="308"/>
                      </a:lnTo>
                      <a:lnTo>
                        <a:pt x="94" y="313"/>
                      </a:lnTo>
                      <a:lnTo>
                        <a:pt x="98" y="324"/>
                      </a:lnTo>
                      <a:lnTo>
                        <a:pt x="105" y="355"/>
                      </a:lnTo>
                      <a:lnTo>
                        <a:pt x="115" y="366"/>
                      </a:lnTo>
                      <a:lnTo>
                        <a:pt x="122" y="376"/>
                      </a:lnTo>
                      <a:lnTo>
                        <a:pt x="121" y="389"/>
                      </a:lnTo>
                      <a:lnTo>
                        <a:pt x="119" y="392"/>
                      </a:lnTo>
                      <a:lnTo>
                        <a:pt x="133" y="425"/>
                      </a:lnTo>
                      <a:lnTo>
                        <a:pt x="149" y="457"/>
                      </a:lnTo>
                      <a:lnTo>
                        <a:pt x="171" y="518"/>
                      </a:lnTo>
                      <a:lnTo>
                        <a:pt x="189" y="583"/>
                      </a:lnTo>
                      <a:lnTo>
                        <a:pt x="201" y="655"/>
                      </a:lnTo>
                      <a:lnTo>
                        <a:pt x="215" y="802"/>
                      </a:lnTo>
                      <a:lnTo>
                        <a:pt x="222" y="854"/>
                      </a:lnTo>
                      <a:lnTo>
                        <a:pt x="314" y="835"/>
                      </a:lnTo>
                      <a:lnTo>
                        <a:pt x="437" y="819"/>
                      </a:lnTo>
                      <a:lnTo>
                        <a:pt x="559" y="807"/>
                      </a:lnTo>
                      <a:lnTo>
                        <a:pt x="803" y="786"/>
                      </a:lnTo>
                      <a:lnTo>
                        <a:pt x="926" y="770"/>
                      </a:lnTo>
                      <a:lnTo>
                        <a:pt x="1027" y="749"/>
                      </a:lnTo>
                      <a:lnTo>
                        <a:pt x="1023" y="662"/>
                      </a:lnTo>
                      <a:lnTo>
                        <a:pt x="1013" y="555"/>
                      </a:lnTo>
                      <a:lnTo>
                        <a:pt x="999" y="448"/>
                      </a:lnTo>
                      <a:lnTo>
                        <a:pt x="980" y="343"/>
                      </a:lnTo>
                      <a:lnTo>
                        <a:pt x="954" y="238"/>
                      </a:lnTo>
                      <a:lnTo>
                        <a:pt x="922" y="135"/>
                      </a:lnTo>
                      <a:lnTo>
                        <a:pt x="889" y="48"/>
                      </a:lnTo>
                      <a:close/>
                      <a:moveTo>
                        <a:pt x="905" y="0"/>
                      </a:moveTo>
                      <a:lnTo>
                        <a:pt x="910" y="0"/>
                      </a:lnTo>
                      <a:lnTo>
                        <a:pt x="913" y="2"/>
                      </a:lnTo>
                      <a:lnTo>
                        <a:pt x="919" y="4"/>
                      </a:lnTo>
                      <a:lnTo>
                        <a:pt x="922" y="7"/>
                      </a:lnTo>
                      <a:lnTo>
                        <a:pt x="924" y="11"/>
                      </a:lnTo>
                      <a:lnTo>
                        <a:pt x="964" y="114"/>
                      </a:lnTo>
                      <a:lnTo>
                        <a:pt x="997" y="221"/>
                      </a:lnTo>
                      <a:lnTo>
                        <a:pt x="1023" y="329"/>
                      </a:lnTo>
                      <a:lnTo>
                        <a:pt x="1044" y="438"/>
                      </a:lnTo>
                      <a:lnTo>
                        <a:pt x="1058" y="548"/>
                      </a:lnTo>
                      <a:lnTo>
                        <a:pt x="1069" y="658"/>
                      </a:lnTo>
                      <a:lnTo>
                        <a:pt x="1076" y="768"/>
                      </a:lnTo>
                      <a:lnTo>
                        <a:pt x="1076" y="775"/>
                      </a:lnTo>
                      <a:lnTo>
                        <a:pt x="1069" y="786"/>
                      </a:lnTo>
                      <a:lnTo>
                        <a:pt x="1064" y="789"/>
                      </a:lnTo>
                      <a:lnTo>
                        <a:pt x="1058" y="791"/>
                      </a:lnTo>
                      <a:lnTo>
                        <a:pt x="938" y="816"/>
                      </a:lnTo>
                      <a:lnTo>
                        <a:pt x="816" y="831"/>
                      </a:lnTo>
                      <a:lnTo>
                        <a:pt x="695" y="842"/>
                      </a:lnTo>
                      <a:lnTo>
                        <a:pt x="571" y="852"/>
                      </a:lnTo>
                      <a:lnTo>
                        <a:pt x="451" y="863"/>
                      </a:lnTo>
                      <a:lnTo>
                        <a:pt x="328" y="879"/>
                      </a:lnTo>
                      <a:lnTo>
                        <a:pt x="208" y="903"/>
                      </a:lnTo>
                      <a:lnTo>
                        <a:pt x="196" y="903"/>
                      </a:lnTo>
                      <a:lnTo>
                        <a:pt x="184" y="898"/>
                      </a:lnTo>
                      <a:lnTo>
                        <a:pt x="178" y="887"/>
                      </a:lnTo>
                      <a:lnTo>
                        <a:pt x="170" y="814"/>
                      </a:lnTo>
                      <a:lnTo>
                        <a:pt x="164" y="740"/>
                      </a:lnTo>
                      <a:lnTo>
                        <a:pt x="156" y="669"/>
                      </a:lnTo>
                      <a:lnTo>
                        <a:pt x="143" y="595"/>
                      </a:lnTo>
                      <a:lnTo>
                        <a:pt x="131" y="546"/>
                      </a:lnTo>
                      <a:lnTo>
                        <a:pt x="115" y="499"/>
                      </a:lnTo>
                      <a:lnTo>
                        <a:pt x="94" y="452"/>
                      </a:lnTo>
                      <a:lnTo>
                        <a:pt x="77" y="415"/>
                      </a:lnTo>
                      <a:lnTo>
                        <a:pt x="65" y="380"/>
                      </a:lnTo>
                      <a:lnTo>
                        <a:pt x="60" y="375"/>
                      </a:lnTo>
                      <a:lnTo>
                        <a:pt x="40" y="348"/>
                      </a:lnTo>
                      <a:lnTo>
                        <a:pt x="23" y="320"/>
                      </a:lnTo>
                      <a:lnTo>
                        <a:pt x="4" y="294"/>
                      </a:lnTo>
                      <a:lnTo>
                        <a:pt x="0" y="284"/>
                      </a:lnTo>
                      <a:lnTo>
                        <a:pt x="2" y="275"/>
                      </a:lnTo>
                      <a:lnTo>
                        <a:pt x="7" y="264"/>
                      </a:lnTo>
                      <a:lnTo>
                        <a:pt x="49" y="224"/>
                      </a:lnTo>
                      <a:lnTo>
                        <a:pt x="96" y="189"/>
                      </a:lnTo>
                      <a:lnTo>
                        <a:pt x="147" y="159"/>
                      </a:lnTo>
                      <a:lnTo>
                        <a:pt x="203" y="133"/>
                      </a:lnTo>
                      <a:lnTo>
                        <a:pt x="260" y="112"/>
                      </a:lnTo>
                      <a:lnTo>
                        <a:pt x="318" y="93"/>
                      </a:lnTo>
                      <a:lnTo>
                        <a:pt x="376" y="77"/>
                      </a:lnTo>
                      <a:lnTo>
                        <a:pt x="431" y="63"/>
                      </a:lnTo>
                      <a:lnTo>
                        <a:pt x="547" y="37"/>
                      </a:lnTo>
                      <a:lnTo>
                        <a:pt x="665" y="18"/>
                      </a:lnTo>
                      <a:lnTo>
                        <a:pt x="786" y="4"/>
                      </a:lnTo>
                      <a:lnTo>
                        <a:pt x="90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38" name="Freeform 148"/>
                <p:cNvSpPr>
                  <a:spLocks/>
                </p:cNvSpPr>
                <p:nvPr/>
              </p:nvSpPr>
              <p:spPr bwMode="auto">
                <a:xfrm>
                  <a:off x="4271" y="933"/>
                  <a:ext cx="277" cy="194"/>
                </a:xfrm>
                <a:custGeom>
                  <a:avLst/>
                  <a:gdLst/>
                  <a:ahLst/>
                  <a:cxnLst>
                    <a:cxn ang="0">
                      <a:pos x="61" y="0"/>
                    </a:cxn>
                    <a:cxn ang="0">
                      <a:pos x="80" y="3"/>
                    </a:cxn>
                    <a:cxn ang="0">
                      <a:pos x="103" y="14"/>
                    </a:cxn>
                    <a:cxn ang="0">
                      <a:pos x="127" y="31"/>
                    </a:cxn>
                    <a:cxn ang="0">
                      <a:pos x="154" y="52"/>
                    </a:cxn>
                    <a:cxn ang="0">
                      <a:pos x="180" y="77"/>
                    </a:cxn>
                    <a:cxn ang="0">
                      <a:pos x="229" y="129"/>
                    </a:cxn>
                    <a:cxn ang="0">
                      <a:pos x="248" y="155"/>
                    </a:cxn>
                    <a:cxn ang="0">
                      <a:pos x="265" y="176"/>
                    </a:cxn>
                    <a:cxn ang="0">
                      <a:pos x="277" y="194"/>
                    </a:cxn>
                    <a:cxn ang="0">
                      <a:pos x="257" y="185"/>
                    </a:cxn>
                    <a:cxn ang="0">
                      <a:pos x="230" y="175"/>
                    </a:cxn>
                    <a:cxn ang="0">
                      <a:pos x="171" y="150"/>
                    </a:cxn>
                    <a:cxn ang="0">
                      <a:pos x="143" y="138"/>
                    </a:cxn>
                    <a:cxn ang="0">
                      <a:pos x="119" y="127"/>
                    </a:cxn>
                    <a:cxn ang="0">
                      <a:pos x="99" y="119"/>
                    </a:cxn>
                    <a:cxn ang="0">
                      <a:pos x="89" y="112"/>
                    </a:cxn>
                    <a:cxn ang="0">
                      <a:pos x="54" y="126"/>
                    </a:cxn>
                    <a:cxn ang="0">
                      <a:pos x="37" y="112"/>
                    </a:cxn>
                    <a:cxn ang="0">
                      <a:pos x="23" y="96"/>
                    </a:cxn>
                    <a:cxn ang="0">
                      <a:pos x="12" y="78"/>
                    </a:cxn>
                    <a:cxn ang="0">
                      <a:pos x="3" y="61"/>
                    </a:cxn>
                    <a:cxn ang="0">
                      <a:pos x="0" y="45"/>
                    </a:cxn>
                    <a:cxn ang="0">
                      <a:pos x="2" y="31"/>
                    </a:cxn>
                    <a:cxn ang="0">
                      <a:pos x="7" y="19"/>
                    </a:cxn>
                    <a:cxn ang="0">
                      <a:pos x="19" y="8"/>
                    </a:cxn>
                    <a:cxn ang="0">
                      <a:pos x="37" y="1"/>
                    </a:cxn>
                    <a:cxn ang="0">
                      <a:pos x="61" y="0"/>
                    </a:cxn>
                  </a:cxnLst>
                  <a:rect l="0" t="0" r="r" b="b"/>
                  <a:pathLst>
                    <a:path w="277" h="194">
                      <a:moveTo>
                        <a:pt x="61" y="0"/>
                      </a:moveTo>
                      <a:lnTo>
                        <a:pt x="80" y="3"/>
                      </a:lnTo>
                      <a:lnTo>
                        <a:pt x="103" y="14"/>
                      </a:lnTo>
                      <a:lnTo>
                        <a:pt x="127" y="31"/>
                      </a:lnTo>
                      <a:lnTo>
                        <a:pt x="154" y="52"/>
                      </a:lnTo>
                      <a:lnTo>
                        <a:pt x="180" y="77"/>
                      </a:lnTo>
                      <a:lnTo>
                        <a:pt x="229" y="129"/>
                      </a:lnTo>
                      <a:lnTo>
                        <a:pt x="248" y="155"/>
                      </a:lnTo>
                      <a:lnTo>
                        <a:pt x="265" y="176"/>
                      </a:lnTo>
                      <a:lnTo>
                        <a:pt x="277" y="194"/>
                      </a:lnTo>
                      <a:lnTo>
                        <a:pt x="257" y="185"/>
                      </a:lnTo>
                      <a:lnTo>
                        <a:pt x="230" y="175"/>
                      </a:lnTo>
                      <a:lnTo>
                        <a:pt x="171" y="150"/>
                      </a:lnTo>
                      <a:lnTo>
                        <a:pt x="143" y="138"/>
                      </a:lnTo>
                      <a:lnTo>
                        <a:pt x="119" y="127"/>
                      </a:lnTo>
                      <a:lnTo>
                        <a:pt x="99" y="119"/>
                      </a:lnTo>
                      <a:lnTo>
                        <a:pt x="89" y="112"/>
                      </a:lnTo>
                      <a:lnTo>
                        <a:pt x="54" y="126"/>
                      </a:lnTo>
                      <a:lnTo>
                        <a:pt x="37" y="112"/>
                      </a:lnTo>
                      <a:lnTo>
                        <a:pt x="23" y="96"/>
                      </a:lnTo>
                      <a:lnTo>
                        <a:pt x="12" y="78"/>
                      </a:lnTo>
                      <a:lnTo>
                        <a:pt x="3" y="61"/>
                      </a:lnTo>
                      <a:lnTo>
                        <a:pt x="0" y="45"/>
                      </a:lnTo>
                      <a:lnTo>
                        <a:pt x="2" y="31"/>
                      </a:lnTo>
                      <a:lnTo>
                        <a:pt x="7" y="19"/>
                      </a:lnTo>
                      <a:lnTo>
                        <a:pt x="19" y="8"/>
                      </a:lnTo>
                      <a:lnTo>
                        <a:pt x="37" y="1"/>
                      </a:lnTo>
                      <a:lnTo>
                        <a:pt x="61"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39" name="Freeform 149"/>
                <p:cNvSpPr>
                  <a:spLocks noEditPoints="1"/>
                </p:cNvSpPr>
                <p:nvPr/>
              </p:nvSpPr>
              <p:spPr bwMode="auto">
                <a:xfrm>
                  <a:off x="4248" y="910"/>
                  <a:ext cx="325" cy="240"/>
                </a:xfrm>
                <a:custGeom>
                  <a:avLst/>
                  <a:gdLst/>
                  <a:ahLst/>
                  <a:cxnLst>
                    <a:cxn ang="0">
                      <a:pos x="80" y="45"/>
                    </a:cxn>
                    <a:cxn ang="0">
                      <a:pos x="58" y="51"/>
                    </a:cxn>
                    <a:cxn ang="0">
                      <a:pos x="49" y="58"/>
                    </a:cxn>
                    <a:cxn ang="0">
                      <a:pos x="46" y="68"/>
                    </a:cxn>
                    <a:cxn ang="0">
                      <a:pos x="49" y="80"/>
                    </a:cxn>
                    <a:cxn ang="0">
                      <a:pos x="67" y="105"/>
                    </a:cxn>
                    <a:cxn ang="0">
                      <a:pos x="77" y="117"/>
                    </a:cxn>
                    <a:cxn ang="0">
                      <a:pos x="87" y="126"/>
                    </a:cxn>
                    <a:cxn ang="0">
                      <a:pos x="91" y="129"/>
                    </a:cxn>
                    <a:cxn ang="0">
                      <a:pos x="94" y="121"/>
                    </a:cxn>
                    <a:cxn ang="0">
                      <a:pos x="101" y="112"/>
                    </a:cxn>
                    <a:cxn ang="0">
                      <a:pos x="112" y="110"/>
                    </a:cxn>
                    <a:cxn ang="0">
                      <a:pos x="124" y="114"/>
                    </a:cxn>
                    <a:cxn ang="0">
                      <a:pos x="157" y="135"/>
                    </a:cxn>
                    <a:cxn ang="0">
                      <a:pos x="194" y="152"/>
                    </a:cxn>
                    <a:cxn ang="0">
                      <a:pos x="232" y="168"/>
                    </a:cxn>
                    <a:cxn ang="0">
                      <a:pos x="234" y="168"/>
                    </a:cxn>
                    <a:cxn ang="0">
                      <a:pos x="194" y="122"/>
                    </a:cxn>
                    <a:cxn ang="0">
                      <a:pos x="143" y="77"/>
                    </a:cxn>
                    <a:cxn ang="0">
                      <a:pos x="124" y="63"/>
                    </a:cxn>
                    <a:cxn ang="0">
                      <a:pos x="103" y="51"/>
                    </a:cxn>
                    <a:cxn ang="0">
                      <a:pos x="80" y="45"/>
                    </a:cxn>
                    <a:cxn ang="0">
                      <a:pos x="68" y="0"/>
                    </a:cxn>
                    <a:cxn ang="0">
                      <a:pos x="89" y="0"/>
                    </a:cxn>
                    <a:cxn ang="0">
                      <a:pos x="108" y="3"/>
                    </a:cxn>
                    <a:cxn ang="0">
                      <a:pos x="150" y="23"/>
                    </a:cxn>
                    <a:cxn ang="0">
                      <a:pos x="190" y="52"/>
                    </a:cxn>
                    <a:cxn ang="0">
                      <a:pos x="229" y="87"/>
                    </a:cxn>
                    <a:cxn ang="0">
                      <a:pos x="264" y="126"/>
                    </a:cxn>
                    <a:cxn ang="0">
                      <a:pos x="293" y="166"/>
                    </a:cxn>
                    <a:cxn ang="0">
                      <a:pos x="321" y="205"/>
                    </a:cxn>
                    <a:cxn ang="0">
                      <a:pos x="325" y="215"/>
                    </a:cxn>
                    <a:cxn ang="0">
                      <a:pos x="321" y="226"/>
                    </a:cxn>
                    <a:cxn ang="0">
                      <a:pos x="314" y="234"/>
                    </a:cxn>
                    <a:cxn ang="0">
                      <a:pos x="304" y="240"/>
                    </a:cxn>
                    <a:cxn ang="0">
                      <a:pos x="293" y="240"/>
                    </a:cxn>
                    <a:cxn ang="0">
                      <a:pos x="255" y="226"/>
                    </a:cxn>
                    <a:cxn ang="0">
                      <a:pos x="215" y="210"/>
                    </a:cxn>
                    <a:cxn ang="0">
                      <a:pos x="173" y="194"/>
                    </a:cxn>
                    <a:cxn ang="0">
                      <a:pos x="135" y="177"/>
                    </a:cxn>
                    <a:cxn ang="0">
                      <a:pos x="100" y="156"/>
                    </a:cxn>
                    <a:cxn ang="0">
                      <a:pos x="94" y="164"/>
                    </a:cxn>
                    <a:cxn ang="0">
                      <a:pos x="86" y="170"/>
                    </a:cxn>
                    <a:cxn ang="0">
                      <a:pos x="73" y="171"/>
                    </a:cxn>
                    <a:cxn ang="0">
                      <a:pos x="61" y="166"/>
                    </a:cxn>
                    <a:cxn ang="0">
                      <a:pos x="40" y="147"/>
                    </a:cxn>
                    <a:cxn ang="0">
                      <a:pos x="21" y="126"/>
                    </a:cxn>
                    <a:cxn ang="0">
                      <a:pos x="7" y="101"/>
                    </a:cxn>
                    <a:cxn ang="0">
                      <a:pos x="0" y="73"/>
                    </a:cxn>
                    <a:cxn ang="0">
                      <a:pos x="2" y="45"/>
                    </a:cxn>
                    <a:cxn ang="0">
                      <a:pos x="11" y="28"/>
                    </a:cxn>
                    <a:cxn ang="0">
                      <a:pos x="26" y="14"/>
                    </a:cxn>
                    <a:cxn ang="0">
                      <a:pos x="46" y="5"/>
                    </a:cxn>
                    <a:cxn ang="0">
                      <a:pos x="68" y="0"/>
                    </a:cxn>
                  </a:cxnLst>
                  <a:rect l="0" t="0" r="r" b="b"/>
                  <a:pathLst>
                    <a:path w="325" h="240">
                      <a:moveTo>
                        <a:pt x="80" y="45"/>
                      </a:moveTo>
                      <a:lnTo>
                        <a:pt x="58" y="51"/>
                      </a:lnTo>
                      <a:lnTo>
                        <a:pt x="49" y="58"/>
                      </a:lnTo>
                      <a:lnTo>
                        <a:pt x="46" y="68"/>
                      </a:lnTo>
                      <a:lnTo>
                        <a:pt x="49" y="80"/>
                      </a:lnTo>
                      <a:lnTo>
                        <a:pt x="67" y="105"/>
                      </a:lnTo>
                      <a:lnTo>
                        <a:pt x="77" y="117"/>
                      </a:lnTo>
                      <a:lnTo>
                        <a:pt x="87" y="126"/>
                      </a:lnTo>
                      <a:lnTo>
                        <a:pt x="91" y="129"/>
                      </a:lnTo>
                      <a:lnTo>
                        <a:pt x="94" y="121"/>
                      </a:lnTo>
                      <a:lnTo>
                        <a:pt x="101" y="112"/>
                      </a:lnTo>
                      <a:lnTo>
                        <a:pt x="112" y="110"/>
                      </a:lnTo>
                      <a:lnTo>
                        <a:pt x="124" y="114"/>
                      </a:lnTo>
                      <a:lnTo>
                        <a:pt x="157" y="135"/>
                      </a:lnTo>
                      <a:lnTo>
                        <a:pt x="194" y="152"/>
                      </a:lnTo>
                      <a:lnTo>
                        <a:pt x="232" y="168"/>
                      </a:lnTo>
                      <a:lnTo>
                        <a:pt x="234" y="168"/>
                      </a:lnTo>
                      <a:lnTo>
                        <a:pt x="194" y="122"/>
                      </a:lnTo>
                      <a:lnTo>
                        <a:pt x="143" y="77"/>
                      </a:lnTo>
                      <a:lnTo>
                        <a:pt x="124" y="63"/>
                      </a:lnTo>
                      <a:lnTo>
                        <a:pt x="103" y="51"/>
                      </a:lnTo>
                      <a:lnTo>
                        <a:pt x="80" y="45"/>
                      </a:lnTo>
                      <a:close/>
                      <a:moveTo>
                        <a:pt x="68" y="0"/>
                      </a:moveTo>
                      <a:lnTo>
                        <a:pt x="89" y="0"/>
                      </a:lnTo>
                      <a:lnTo>
                        <a:pt x="108" y="3"/>
                      </a:lnTo>
                      <a:lnTo>
                        <a:pt x="150" y="23"/>
                      </a:lnTo>
                      <a:lnTo>
                        <a:pt x="190" y="52"/>
                      </a:lnTo>
                      <a:lnTo>
                        <a:pt x="229" y="87"/>
                      </a:lnTo>
                      <a:lnTo>
                        <a:pt x="264" y="126"/>
                      </a:lnTo>
                      <a:lnTo>
                        <a:pt x="293" y="166"/>
                      </a:lnTo>
                      <a:lnTo>
                        <a:pt x="321" y="205"/>
                      </a:lnTo>
                      <a:lnTo>
                        <a:pt x="325" y="215"/>
                      </a:lnTo>
                      <a:lnTo>
                        <a:pt x="321" y="226"/>
                      </a:lnTo>
                      <a:lnTo>
                        <a:pt x="314" y="234"/>
                      </a:lnTo>
                      <a:lnTo>
                        <a:pt x="304" y="240"/>
                      </a:lnTo>
                      <a:lnTo>
                        <a:pt x="293" y="240"/>
                      </a:lnTo>
                      <a:lnTo>
                        <a:pt x="255" y="226"/>
                      </a:lnTo>
                      <a:lnTo>
                        <a:pt x="215" y="210"/>
                      </a:lnTo>
                      <a:lnTo>
                        <a:pt x="173" y="194"/>
                      </a:lnTo>
                      <a:lnTo>
                        <a:pt x="135" y="177"/>
                      </a:lnTo>
                      <a:lnTo>
                        <a:pt x="100" y="156"/>
                      </a:lnTo>
                      <a:lnTo>
                        <a:pt x="94" y="164"/>
                      </a:lnTo>
                      <a:lnTo>
                        <a:pt x="86" y="170"/>
                      </a:lnTo>
                      <a:lnTo>
                        <a:pt x="73" y="171"/>
                      </a:lnTo>
                      <a:lnTo>
                        <a:pt x="61" y="166"/>
                      </a:lnTo>
                      <a:lnTo>
                        <a:pt x="40" y="147"/>
                      </a:lnTo>
                      <a:lnTo>
                        <a:pt x="21" y="126"/>
                      </a:lnTo>
                      <a:lnTo>
                        <a:pt x="7" y="101"/>
                      </a:lnTo>
                      <a:lnTo>
                        <a:pt x="0" y="73"/>
                      </a:lnTo>
                      <a:lnTo>
                        <a:pt x="2" y="45"/>
                      </a:lnTo>
                      <a:lnTo>
                        <a:pt x="11" y="28"/>
                      </a:lnTo>
                      <a:lnTo>
                        <a:pt x="26" y="14"/>
                      </a:lnTo>
                      <a:lnTo>
                        <a:pt x="46" y="5"/>
                      </a:lnTo>
                      <a:lnTo>
                        <a:pt x="6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40" name="Freeform 150"/>
                <p:cNvSpPr>
                  <a:spLocks/>
                </p:cNvSpPr>
                <p:nvPr/>
              </p:nvSpPr>
              <p:spPr bwMode="auto">
                <a:xfrm>
                  <a:off x="3901" y="655"/>
                  <a:ext cx="482" cy="416"/>
                </a:xfrm>
                <a:custGeom>
                  <a:avLst/>
                  <a:gdLst/>
                  <a:ahLst/>
                  <a:cxnLst>
                    <a:cxn ang="0">
                      <a:pos x="194" y="0"/>
                    </a:cxn>
                    <a:cxn ang="0">
                      <a:pos x="223" y="0"/>
                    </a:cxn>
                    <a:cxn ang="0">
                      <a:pos x="251" y="5"/>
                    </a:cxn>
                    <a:cxn ang="0">
                      <a:pos x="276" y="15"/>
                    </a:cxn>
                    <a:cxn ang="0">
                      <a:pos x="297" y="31"/>
                    </a:cxn>
                    <a:cxn ang="0">
                      <a:pos x="300" y="36"/>
                    </a:cxn>
                    <a:cxn ang="0">
                      <a:pos x="316" y="47"/>
                    </a:cxn>
                    <a:cxn ang="0">
                      <a:pos x="340" y="68"/>
                    </a:cxn>
                    <a:cxn ang="0">
                      <a:pos x="368" y="92"/>
                    </a:cxn>
                    <a:cxn ang="0">
                      <a:pos x="394" y="122"/>
                    </a:cxn>
                    <a:cxn ang="0">
                      <a:pos x="419" y="154"/>
                    </a:cxn>
                    <a:cxn ang="0">
                      <a:pos x="441" y="187"/>
                    </a:cxn>
                    <a:cxn ang="0">
                      <a:pos x="461" y="220"/>
                    </a:cxn>
                    <a:cxn ang="0">
                      <a:pos x="475" y="255"/>
                    </a:cxn>
                    <a:cxn ang="0">
                      <a:pos x="482" y="288"/>
                    </a:cxn>
                    <a:cxn ang="0">
                      <a:pos x="480" y="320"/>
                    </a:cxn>
                    <a:cxn ang="0">
                      <a:pos x="468" y="353"/>
                    </a:cxn>
                    <a:cxn ang="0">
                      <a:pos x="452" y="377"/>
                    </a:cxn>
                    <a:cxn ang="0">
                      <a:pos x="434" y="397"/>
                    </a:cxn>
                    <a:cxn ang="0">
                      <a:pos x="414" y="409"/>
                    </a:cxn>
                    <a:cxn ang="0">
                      <a:pos x="391" y="416"/>
                    </a:cxn>
                    <a:cxn ang="0">
                      <a:pos x="366" y="416"/>
                    </a:cxn>
                    <a:cxn ang="0">
                      <a:pos x="340" y="414"/>
                    </a:cxn>
                    <a:cxn ang="0">
                      <a:pos x="316" y="407"/>
                    </a:cxn>
                    <a:cxn ang="0">
                      <a:pos x="290" y="398"/>
                    </a:cxn>
                    <a:cxn ang="0">
                      <a:pos x="263" y="388"/>
                    </a:cxn>
                    <a:cxn ang="0">
                      <a:pos x="218" y="363"/>
                    </a:cxn>
                    <a:cxn ang="0">
                      <a:pos x="197" y="349"/>
                    </a:cxn>
                    <a:cxn ang="0">
                      <a:pos x="173" y="335"/>
                    </a:cxn>
                    <a:cxn ang="0">
                      <a:pos x="94" y="288"/>
                    </a:cxn>
                    <a:cxn ang="0">
                      <a:pos x="70" y="271"/>
                    </a:cxn>
                    <a:cxn ang="0">
                      <a:pos x="49" y="251"/>
                    </a:cxn>
                    <a:cxn ang="0">
                      <a:pos x="29" y="232"/>
                    </a:cxn>
                    <a:cxn ang="0">
                      <a:pos x="14" y="211"/>
                    </a:cxn>
                    <a:cxn ang="0">
                      <a:pos x="3" y="189"/>
                    </a:cxn>
                    <a:cxn ang="0">
                      <a:pos x="0" y="164"/>
                    </a:cxn>
                    <a:cxn ang="0">
                      <a:pos x="1" y="138"/>
                    </a:cxn>
                    <a:cxn ang="0">
                      <a:pos x="12" y="112"/>
                    </a:cxn>
                    <a:cxn ang="0">
                      <a:pos x="29" y="82"/>
                    </a:cxn>
                    <a:cxn ang="0">
                      <a:pos x="57" y="52"/>
                    </a:cxn>
                    <a:cxn ang="0">
                      <a:pos x="80" y="35"/>
                    </a:cxn>
                    <a:cxn ang="0">
                      <a:pos x="104" y="21"/>
                    </a:cxn>
                    <a:cxn ang="0">
                      <a:pos x="132" y="10"/>
                    </a:cxn>
                    <a:cxn ang="0">
                      <a:pos x="162" y="3"/>
                    </a:cxn>
                    <a:cxn ang="0">
                      <a:pos x="194" y="0"/>
                    </a:cxn>
                  </a:cxnLst>
                  <a:rect l="0" t="0" r="r" b="b"/>
                  <a:pathLst>
                    <a:path w="482" h="416">
                      <a:moveTo>
                        <a:pt x="194" y="0"/>
                      </a:moveTo>
                      <a:lnTo>
                        <a:pt x="223" y="0"/>
                      </a:lnTo>
                      <a:lnTo>
                        <a:pt x="251" y="5"/>
                      </a:lnTo>
                      <a:lnTo>
                        <a:pt x="276" y="15"/>
                      </a:lnTo>
                      <a:lnTo>
                        <a:pt x="297" y="31"/>
                      </a:lnTo>
                      <a:lnTo>
                        <a:pt x="300" y="36"/>
                      </a:lnTo>
                      <a:lnTo>
                        <a:pt x="316" y="47"/>
                      </a:lnTo>
                      <a:lnTo>
                        <a:pt x="340" y="68"/>
                      </a:lnTo>
                      <a:lnTo>
                        <a:pt x="368" y="92"/>
                      </a:lnTo>
                      <a:lnTo>
                        <a:pt x="394" y="122"/>
                      </a:lnTo>
                      <a:lnTo>
                        <a:pt x="419" y="154"/>
                      </a:lnTo>
                      <a:lnTo>
                        <a:pt x="441" y="187"/>
                      </a:lnTo>
                      <a:lnTo>
                        <a:pt x="461" y="220"/>
                      </a:lnTo>
                      <a:lnTo>
                        <a:pt x="475" y="255"/>
                      </a:lnTo>
                      <a:lnTo>
                        <a:pt x="482" y="288"/>
                      </a:lnTo>
                      <a:lnTo>
                        <a:pt x="480" y="320"/>
                      </a:lnTo>
                      <a:lnTo>
                        <a:pt x="468" y="353"/>
                      </a:lnTo>
                      <a:lnTo>
                        <a:pt x="452" y="377"/>
                      </a:lnTo>
                      <a:lnTo>
                        <a:pt x="434" y="397"/>
                      </a:lnTo>
                      <a:lnTo>
                        <a:pt x="414" y="409"/>
                      </a:lnTo>
                      <a:lnTo>
                        <a:pt x="391" y="416"/>
                      </a:lnTo>
                      <a:lnTo>
                        <a:pt x="366" y="416"/>
                      </a:lnTo>
                      <a:lnTo>
                        <a:pt x="340" y="414"/>
                      </a:lnTo>
                      <a:lnTo>
                        <a:pt x="316" y="407"/>
                      </a:lnTo>
                      <a:lnTo>
                        <a:pt x="290" y="398"/>
                      </a:lnTo>
                      <a:lnTo>
                        <a:pt x="263" y="388"/>
                      </a:lnTo>
                      <a:lnTo>
                        <a:pt x="218" y="363"/>
                      </a:lnTo>
                      <a:lnTo>
                        <a:pt x="197" y="349"/>
                      </a:lnTo>
                      <a:lnTo>
                        <a:pt x="173" y="335"/>
                      </a:lnTo>
                      <a:lnTo>
                        <a:pt x="94" y="288"/>
                      </a:lnTo>
                      <a:lnTo>
                        <a:pt x="70" y="271"/>
                      </a:lnTo>
                      <a:lnTo>
                        <a:pt x="49" y="251"/>
                      </a:lnTo>
                      <a:lnTo>
                        <a:pt x="29" y="232"/>
                      </a:lnTo>
                      <a:lnTo>
                        <a:pt x="14" y="211"/>
                      </a:lnTo>
                      <a:lnTo>
                        <a:pt x="3" y="189"/>
                      </a:lnTo>
                      <a:lnTo>
                        <a:pt x="0" y="164"/>
                      </a:lnTo>
                      <a:lnTo>
                        <a:pt x="1" y="138"/>
                      </a:lnTo>
                      <a:lnTo>
                        <a:pt x="12" y="112"/>
                      </a:lnTo>
                      <a:lnTo>
                        <a:pt x="29" y="82"/>
                      </a:lnTo>
                      <a:lnTo>
                        <a:pt x="57" y="52"/>
                      </a:lnTo>
                      <a:lnTo>
                        <a:pt x="80" y="35"/>
                      </a:lnTo>
                      <a:lnTo>
                        <a:pt x="104" y="21"/>
                      </a:lnTo>
                      <a:lnTo>
                        <a:pt x="132" y="10"/>
                      </a:lnTo>
                      <a:lnTo>
                        <a:pt x="162" y="3"/>
                      </a:lnTo>
                      <a:lnTo>
                        <a:pt x="194"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41" name="Freeform 151"/>
                <p:cNvSpPr>
                  <a:spLocks noEditPoints="1"/>
                </p:cNvSpPr>
                <p:nvPr/>
              </p:nvSpPr>
              <p:spPr bwMode="auto">
                <a:xfrm>
                  <a:off x="3876" y="628"/>
                  <a:ext cx="529" cy="464"/>
                </a:xfrm>
                <a:custGeom>
                  <a:avLst/>
                  <a:gdLst/>
                  <a:ahLst/>
                  <a:cxnLst>
                    <a:cxn ang="0">
                      <a:pos x="191" y="51"/>
                    </a:cxn>
                    <a:cxn ang="0">
                      <a:pos x="131" y="72"/>
                    </a:cxn>
                    <a:cxn ang="0">
                      <a:pos x="81" y="109"/>
                    </a:cxn>
                    <a:cxn ang="0">
                      <a:pos x="51" y="156"/>
                    </a:cxn>
                    <a:cxn ang="0">
                      <a:pos x="53" y="212"/>
                    </a:cxn>
                    <a:cxn ang="0">
                      <a:pos x="88" y="263"/>
                    </a:cxn>
                    <a:cxn ang="0">
                      <a:pos x="142" y="306"/>
                    </a:cxn>
                    <a:cxn ang="0">
                      <a:pos x="203" y="341"/>
                    </a:cxn>
                    <a:cxn ang="0">
                      <a:pos x="255" y="371"/>
                    </a:cxn>
                    <a:cxn ang="0">
                      <a:pos x="320" y="403"/>
                    </a:cxn>
                    <a:cxn ang="0">
                      <a:pos x="388" y="420"/>
                    </a:cxn>
                    <a:cxn ang="0">
                      <a:pos x="435" y="408"/>
                    </a:cxn>
                    <a:cxn ang="0">
                      <a:pos x="470" y="376"/>
                    </a:cxn>
                    <a:cxn ang="0">
                      <a:pos x="482" y="327"/>
                    </a:cxn>
                    <a:cxn ang="0">
                      <a:pos x="459" y="243"/>
                    </a:cxn>
                    <a:cxn ang="0">
                      <a:pos x="407" y="167"/>
                    </a:cxn>
                    <a:cxn ang="0">
                      <a:pos x="341" y="102"/>
                    </a:cxn>
                    <a:cxn ang="0">
                      <a:pos x="329" y="100"/>
                    </a:cxn>
                    <a:cxn ang="0">
                      <a:pos x="301" y="70"/>
                    </a:cxn>
                    <a:cxn ang="0">
                      <a:pos x="250" y="49"/>
                    </a:cxn>
                    <a:cxn ang="0">
                      <a:pos x="220" y="0"/>
                    </a:cxn>
                    <a:cxn ang="0">
                      <a:pos x="283" y="7"/>
                    </a:cxn>
                    <a:cxn ang="0">
                      <a:pos x="337" y="41"/>
                    </a:cxn>
                    <a:cxn ang="0">
                      <a:pos x="362" y="58"/>
                    </a:cxn>
                    <a:cxn ang="0">
                      <a:pos x="425" y="116"/>
                    </a:cxn>
                    <a:cxn ang="0">
                      <a:pos x="482" y="186"/>
                    </a:cxn>
                    <a:cxn ang="0">
                      <a:pos x="521" y="264"/>
                    </a:cxn>
                    <a:cxn ang="0">
                      <a:pos x="528" y="345"/>
                    </a:cxn>
                    <a:cxn ang="0">
                      <a:pos x="500" y="413"/>
                    </a:cxn>
                    <a:cxn ang="0">
                      <a:pos x="456" y="452"/>
                    </a:cxn>
                    <a:cxn ang="0">
                      <a:pos x="404" y="464"/>
                    </a:cxn>
                    <a:cxn ang="0">
                      <a:pos x="348" y="459"/>
                    </a:cxn>
                    <a:cxn ang="0">
                      <a:pos x="262" y="425"/>
                    </a:cxn>
                    <a:cxn ang="0">
                      <a:pos x="185" y="383"/>
                    </a:cxn>
                    <a:cxn ang="0">
                      <a:pos x="128" y="348"/>
                    </a:cxn>
                    <a:cxn ang="0">
                      <a:pos x="47" y="284"/>
                    </a:cxn>
                    <a:cxn ang="0">
                      <a:pos x="11" y="233"/>
                    </a:cxn>
                    <a:cxn ang="0">
                      <a:pos x="0" y="175"/>
                    </a:cxn>
                    <a:cxn ang="0">
                      <a:pos x="25" y="111"/>
                    </a:cxn>
                    <a:cxn ang="0">
                      <a:pos x="68" y="65"/>
                    </a:cxn>
                    <a:cxn ang="0">
                      <a:pos x="124" y="28"/>
                    </a:cxn>
                    <a:cxn ang="0">
                      <a:pos x="187" y="6"/>
                    </a:cxn>
                  </a:cxnLst>
                  <a:rect l="0" t="0" r="r" b="b"/>
                  <a:pathLst>
                    <a:path w="529" h="464">
                      <a:moveTo>
                        <a:pt x="220" y="48"/>
                      </a:moveTo>
                      <a:lnTo>
                        <a:pt x="191" y="51"/>
                      </a:lnTo>
                      <a:lnTo>
                        <a:pt x="159" y="60"/>
                      </a:lnTo>
                      <a:lnTo>
                        <a:pt x="131" y="72"/>
                      </a:lnTo>
                      <a:lnTo>
                        <a:pt x="103" y="88"/>
                      </a:lnTo>
                      <a:lnTo>
                        <a:pt x="81" y="109"/>
                      </a:lnTo>
                      <a:lnTo>
                        <a:pt x="63" y="130"/>
                      </a:lnTo>
                      <a:lnTo>
                        <a:pt x="51" y="156"/>
                      </a:lnTo>
                      <a:lnTo>
                        <a:pt x="47" y="182"/>
                      </a:lnTo>
                      <a:lnTo>
                        <a:pt x="53" y="212"/>
                      </a:lnTo>
                      <a:lnTo>
                        <a:pt x="67" y="238"/>
                      </a:lnTo>
                      <a:lnTo>
                        <a:pt x="88" y="263"/>
                      </a:lnTo>
                      <a:lnTo>
                        <a:pt x="114" y="285"/>
                      </a:lnTo>
                      <a:lnTo>
                        <a:pt x="142" y="306"/>
                      </a:lnTo>
                      <a:lnTo>
                        <a:pt x="171" y="326"/>
                      </a:lnTo>
                      <a:lnTo>
                        <a:pt x="203" y="341"/>
                      </a:lnTo>
                      <a:lnTo>
                        <a:pt x="231" y="357"/>
                      </a:lnTo>
                      <a:lnTo>
                        <a:pt x="255" y="371"/>
                      </a:lnTo>
                      <a:lnTo>
                        <a:pt x="287" y="389"/>
                      </a:lnTo>
                      <a:lnTo>
                        <a:pt x="320" y="403"/>
                      </a:lnTo>
                      <a:lnTo>
                        <a:pt x="353" y="415"/>
                      </a:lnTo>
                      <a:lnTo>
                        <a:pt x="388" y="420"/>
                      </a:lnTo>
                      <a:lnTo>
                        <a:pt x="412" y="417"/>
                      </a:lnTo>
                      <a:lnTo>
                        <a:pt x="435" y="408"/>
                      </a:lnTo>
                      <a:lnTo>
                        <a:pt x="456" y="394"/>
                      </a:lnTo>
                      <a:lnTo>
                        <a:pt x="470" y="376"/>
                      </a:lnTo>
                      <a:lnTo>
                        <a:pt x="480" y="354"/>
                      </a:lnTo>
                      <a:lnTo>
                        <a:pt x="482" y="327"/>
                      </a:lnTo>
                      <a:lnTo>
                        <a:pt x="475" y="285"/>
                      </a:lnTo>
                      <a:lnTo>
                        <a:pt x="459" y="243"/>
                      </a:lnTo>
                      <a:lnTo>
                        <a:pt x="437" y="203"/>
                      </a:lnTo>
                      <a:lnTo>
                        <a:pt x="407" y="167"/>
                      </a:lnTo>
                      <a:lnTo>
                        <a:pt x="376" y="132"/>
                      </a:lnTo>
                      <a:lnTo>
                        <a:pt x="341" y="102"/>
                      </a:lnTo>
                      <a:lnTo>
                        <a:pt x="339" y="102"/>
                      </a:lnTo>
                      <a:lnTo>
                        <a:pt x="329" y="100"/>
                      </a:lnTo>
                      <a:lnTo>
                        <a:pt x="318" y="91"/>
                      </a:lnTo>
                      <a:lnTo>
                        <a:pt x="301" y="70"/>
                      </a:lnTo>
                      <a:lnTo>
                        <a:pt x="276" y="56"/>
                      </a:lnTo>
                      <a:lnTo>
                        <a:pt x="250" y="49"/>
                      </a:lnTo>
                      <a:lnTo>
                        <a:pt x="220" y="48"/>
                      </a:lnTo>
                      <a:close/>
                      <a:moveTo>
                        <a:pt x="220" y="0"/>
                      </a:moveTo>
                      <a:lnTo>
                        <a:pt x="252" y="2"/>
                      </a:lnTo>
                      <a:lnTo>
                        <a:pt x="283" y="7"/>
                      </a:lnTo>
                      <a:lnTo>
                        <a:pt x="311" y="21"/>
                      </a:lnTo>
                      <a:lnTo>
                        <a:pt x="337" y="41"/>
                      </a:lnTo>
                      <a:lnTo>
                        <a:pt x="339" y="42"/>
                      </a:lnTo>
                      <a:lnTo>
                        <a:pt x="362" y="58"/>
                      </a:lnTo>
                      <a:lnTo>
                        <a:pt x="393" y="84"/>
                      </a:lnTo>
                      <a:lnTo>
                        <a:pt x="425" y="116"/>
                      </a:lnTo>
                      <a:lnTo>
                        <a:pt x="456" y="149"/>
                      </a:lnTo>
                      <a:lnTo>
                        <a:pt x="482" y="186"/>
                      </a:lnTo>
                      <a:lnTo>
                        <a:pt x="505" y="224"/>
                      </a:lnTo>
                      <a:lnTo>
                        <a:pt x="521" y="264"/>
                      </a:lnTo>
                      <a:lnTo>
                        <a:pt x="529" y="305"/>
                      </a:lnTo>
                      <a:lnTo>
                        <a:pt x="528" y="345"/>
                      </a:lnTo>
                      <a:lnTo>
                        <a:pt x="517" y="383"/>
                      </a:lnTo>
                      <a:lnTo>
                        <a:pt x="500" y="413"/>
                      </a:lnTo>
                      <a:lnTo>
                        <a:pt x="479" y="436"/>
                      </a:lnTo>
                      <a:lnTo>
                        <a:pt x="456" y="452"/>
                      </a:lnTo>
                      <a:lnTo>
                        <a:pt x="432" y="460"/>
                      </a:lnTo>
                      <a:lnTo>
                        <a:pt x="404" y="464"/>
                      </a:lnTo>
                      <a:lnTo>
                        <a:pt x="376" y="464"/>
                      </a:lnTo>
                      <a:lnTo>
                        <a:pt x="348" y="459"/>
                      </a:lnTo>
                      <a:lnTo>
                        <a:pt x="318" y="450"/>
                      </a:lnTo>
                      <a:lnTo>
                        <a:pt x="262" y="425"/>
                      </a:lnTo>
                      <a:lnTo>
                        <a:pt x="234" y="411"/>
                      </a:lnTo>
                      <a:lnTo>
                        <a:pt x="185" y="383"/>
                      </a:lnTo>
                      <a:lnTo>
                        <a:pt x="157" y="366"/>
                      </a:lnTo>
                      <a:lnTo>
                        <a:pt x="128" y="348"/>
                      </a:lnTo>
                      <a:lnTo>
                        <a:pt x="72" y="306"/>
                      </a:lnTo>
                      <a:lnTo>
                        <a:pt x="47" y="284"/>
                      </a:lnTo>
                      <a:lnTo>
                        <a:pt x="26" y="259"/>
                      </a:lnTo>
                      <a:lnTo>
                        <a:pt x="11" y="233"/>
                      </a:lnTo>
                      <a:lnTo>
                        <a:pt x="2" y="205"/>
                      </a:lnTo>
                      <a:lnTo>
                        <a:pt x="0" y="175"/>
                      </a:lnTo>
                      <a:lnTo>
                        <a:pt x="7" y="144"/>
                      </a:lnTo>
                      <a:lnTo>
                        <a:pt x="25" y="111"/>
                      </a:lnTo>
                      <a:lnTo>
                        <a:pt x="44" y="86"/>
                      </a:lnTo>
                      <a:lnTo>
                        <a:pt x="68" y="65"/>
                      </a:lnTo>
                      <a:lnTo>
                        <a:pt x="95" y="44"/>
                      </a:lnTo>
                      <a:lnTo>
                        <a:pt x="124" y="28"/>
                      </a:lnTo>
                      <a:lnTo>
                        <a:pt x="156" y="14"/>
                      </a:lnTo>
                      <a:lnTo>
                        <a:pt x="187" y="6"/>
                      </a:lnTo>
                      <a:lnTo>
                        <a:pt x="2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42" name="Freeform 152"/>
                <p:cNvSpPr>
                  <a:spLocks/>
                </p:cNvSpPr>
                <p:nvPr/>
              </p:nvSpPr>
              <p:spPr bwMode="auto">
                <a:xfrm>
                  <a:off x="3929" y="683"/>
                  <a:ext cx="284" cy="279"/>
                </a:xfrm>
                <a:custGeom>
                  <a:avLst/>
                  <a:gdLst/>
                  <a:ahLst/>
                  <a:cxnLst>
                    <a:cxn ang="0">
                      <a:pos x="244" y="0"/>
                    </a:cxn>
                    <a:cxn ang="0">
                      <a:pos x="255" y="1"/>
                    </a:cxn>
                    <a:cxn ang="0">
                      <a:pos x="263" y="10"/>
                    </a:cxn>
                    <a:cxn ang="0">
                      <a:pos x="281" y="54"/>
                    </a:cxn>
                    <a:cxn ang="0">
                      <a:pos x="284" y="96"/>
                    </a:cxn>
                    <a:cxn ang="0">
                      <a:pos x="279" y="136"/>
                    </a:cxn>
                    <a:cxn ang="0">
                      <a:pos x="265" y="173"/>
                    </a:cxn>
                    <a:cxn ang="0">
                      <a:pos x="244" y="206"/>
                    </a:cxn>
                    <a:cxn ang="0">
                      <a:pos x="214" y="236"/>
                    </a:cxn>
                    <a:cxn ang="0">
                      <a:pos x="181" y="257"/>
                    </a:cxn>
                    <a:cxn ang="0">
                      <a:pos x="143" y="272"/>
                    </a:cxn>
                    <a:cxn ang="0">
                      <a:pos x="101" y="279"/>
                    </a:cxn>
                    <a:cxn ang="0">
                      <a:pos x="59" y="276"/>
                    </a:cxn>
                    <a:cxn ang="0">
                      <a:pos x="15" y="264"/>
                    </a:cxn>
                    <a:cxn ang="0">
                      <a:pos x="5" y="257"/>
                    </a:cxn>
                    <a:cxn ang="0">
                      <a:pos x="0" y="244"/>
                    </a:cxn>
                    <a:cxn ang="0">
                      <a:pos x="1" y="234"/>
                    </a:cxn>
                    <a:cxn ang="0">
                      <a:pos x="7" y="223"/>
                    </a:cxn>
                    <a:cxn ang="0">
                      <a:pos x="15" y="218"/>
                    </a:cxn>
                    <a:cxn ang="0">
                      <a:pos x="28" y="220"/>
                    </a:cxn>
                    <a:cxn ang="0">
                      <a:pos x="62" y="230"/>
                    </a:cxn>
                    <a:cxn ang="0">
                      <a:pos x="99" y="230"/>
                    </a:cxn>
                    <a:cxn ang="0">
                      <a:pos x="132" y="225"/>
                    </a:cxn>
                    <a:cxn ang="0">
                      <a:pos x="166" y="211"/>
                    </a:cxn>
                    <a:cxn ang="0">
                      <a:pos x="193" y="192"/>
                    </a:cxn>
                    <a:cxn ang="0">
                      <a:pos x="216" y="168"/>
                    </a:cxn>
                    <a:cxn ang="0">
                      <a:pos x="232" y="140"/>
                    </a:cxn>
                    <a:cxn ang="0">
                      <a:pos x="239" y="106"/>
                    </a:cxn>
                    <a:cxn ang="0">
                      <a:pos x="237" y="71"/>
                    </a:cxn>
                    <a:cxn ang="0">
                      <a:pos x="223" y="35"/>
                    </a:cxn>
                    <a:cxn ang="0">
                      <a:pos x="220" y="22"/>
                    </a:cxn>
                    <a:cxn ang="0">
                      <a:pos x="225" y="10"/>
                    </a:cxn>
                    <a:cxn ang="0">
                      <a:pos x="234" y="3"/>
                    </a:cxn>
                    <a:cxn ang="0">
                      <a:pos x="244" y="0"/>
                    </a:cxn>
                  </a:cxnLst>
                  <a:rect l="0" t="0" r="r" b="b"/>
                  <a:pathLst>
                    <a:path w="284" h="279">
                      <a:moveTo>
                        <a:pt x="244" y="0"/>
                      </a:moveTo>
                      <a:lnTo>
                        <a:pt x="255" y="1"/>
                      </a:lnTo>
                      <a:lnTo>
                        <a:pt x="263" y="10"/>
                      </a:lnTo>
                      <a:lnTo>
                        <a:pt x="281" y="54"/>
                      </a:lnTo>
                      <a:lnTo>
                        <a:pt x="284" y="96"/>
                      </a:lnTo>
                      <a:lnTo>
                        <a:pt x="279" y="136"/>
                      </a:lnTo>
                      <a:lnTo>
                        <a:pt x="265" y="173"/>
                      </a:lnTo>
                      <a:lnTo>
                        <a:pt x="244" y="206"/>
                      </a:lnTo>
                      <a:lnTo>
                        <a:pt x="214" y="236"/>
                      </a:lnTo>
                      <a:lnTo>
                        <a:pt x="181" y="257"/>
                      </a:lnTo>
                      <a:lnTo>
                        <a:pt x="143" y="272"/>
                      </a:lnTo>
                      <a:lnTo>
                        <a:pt x="101" y="279"/>
                      </a:lnTo>
                      <a:lnTo>
                        <a:pt x="59" y="276"/>
                      </a:lnTo>
                      <a:lnTo>
                        <a:pt x="15" y="264"/>
                      </a:lnTo>
                      <a:lnTo>
                        <a:pt x="5" y="257"/>
                      </a:lnTo>
                      <a:lnTo>
                        <a:pt x="0" y="244"/>
                      </a:lnTo>
                      <a:lnTo>
                        <a:pt x="1" y="234"/>
                      </a:lnTo>
                      <a:lnTo>
                        <a:pt x="7" y="223"/>
                      </a:lnTo>
                      <a:lnTo>
                        <a:pt x="15" y="218"/>
                      </a:lnTo>
                      <a:lnTo>
                        <a:pt x="28" y="220"/>
                      </a:lnTo>
                      <a:lnTo>
                        <a:pt x="62" y="230"/>
                      </a:lnTo>
                      <a:lnTo>
                        <a:pt x="99" y="230"/>
                      </a:lnTo>
                      <a:lnTo>
                        <a:pt x="132" y="225"/>
                      </a:lnTo>
                      <a:lnTo>
                        <a:pt x="166" y="211"/>
                      </a:lnTo>
                      <a:lnTo>
                        <a:pt x="193" y="192"/>
                      </a:lnTo>
                      <a:lnTo>
                        <a:pt x="216" y="168"/>
                      </a:lnTo>
                      <a:lnTo>
                        <a:pt x="232" y="140"/>
                      </a:lnTo>
                      <a:lnTo>
                        <a:pt x="239" y="106"/>
                      </a:lnTo>
                      <a:lnTo>
                        <a:pt x="237" y="71"/>
                      </a:lnTo>
                      <a:lnTo>
                        <a:pt x="223" y="35"/>
                      </a:lnTo>
                      <a:lnTo>
                        <a:pt x="220" y="22"/>
                      </a:lnTo>
                      <a:lnTo>
                        <a:pt x="225" y="10"/>
                      </a:lnTo>
                      <a:lnTo>
                        <a:pt x="234" y="3"/>
                      </a:lnTo>
                      <a:lnTo>
                        <a:pt x="24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43" name="Freeform 153"/>
                <p:cNvSpPr>
                  <a:spLocks noEditPoints="1"/>
                </p:cNvSpPr>
                <p:nvPr/>
              </p:nvSpPr>
              <p:spPr bwMode="auto">
                <a:xfrm>
                  <a:off x="4084" y="1335"/>
                  <a:ext cx="168" cy="186"/>
                </a:xfrm>
                <a:custGeom>
                  <a:avLst/>
                  <a:gdLst/>
                  <a:ahLst/>
                  <a:cxnLst>
                    <a:cxn ang="0">
                      <a:pos x="68" y="21"/>
                    </a:cxn>
                    <a:cxn ang="0">
                      <a:pos x="47" y="25"/>
                    </a:cxn>
                    <a:cxn ang="0">
                      <a:pos x="30" y="26"/>
                    </a:cxn>
                    <a:cxn ang="0">
                      <a:pos x="40" y="88"/>
                    </a:cxn>
                    <a:cxn ang="0">
                      <a:pos x="54" y="86"/>
                    </a:cxn>
                    <a:cxn ang="0">
                      <a:pos x="73" y="81"/>
                    </a:cxn>
                    <a:cxn ang="0">
                      <a:pos x="87" y="72"/>
                    </a:cxn>
                    <a:cxn ang="0">
                      <a:pos x="93" y="65"/>
                    </a:cxn>
                    <a:cxn ang="0">
                      <a:pos x="96" y="51"/>
                    </a:cxn>
                    <a:cxn ang="0">
                      <a:pos x="96" y="44"/>
                    </a:cxn>
                    <a:cxn ang="0">
                      <a:pos x="94" y="37"/>
                    </a:cxn>
                    <a:cxn ang="0">
                      <a:pos x="87" y="26"/>
                    </a:cxn>
                    <a:cxn ang="0">
                      <a:pos x="82" y="25"/>
                    </a:cxn>
                    <a:cxn ang="0">
                      <a:pos x="68" y="21"/>
                    </a:cxn>
                    <a:cxn ang="0">
                      <a:pos x="68" y="0"/>
                    </a:cxn>
                    <a:cxn ang="0">
                      <a:pos x="82" y="0"/>
                    </a:cxn>
                    <a:cxn ang="0">
                      <a:pos x="93" y="2"/>
                    </a:cxn>
                    <a:cxn ang="0">
                      <a:pos x="108" y="7"/>
                    </a:cxn>
                    <a:cxn ang="0">
                      <a:pos x="119" y="18"/>
                    </a:cxn>
                    <a:cxn ang="0">
                      <a:pos x="124" y="33"/>
                    </a:cxn>
                    <a:cxn ang="0">
                      <a:pos x="124" y="51"/>
                    </a:cxn>
                    <a:cxn ang="0">
                      <a:pos x="121" y="67"/>
                    </a:cxn>
                    <a:cxn ang="0">
                      <a:pos x="114" y="75"/>
                    </a:cxn>
                    <a:cxn ang="0">
                      <a:pos x="105" y="84"/>
                    </a:cxn>
                    <a:cxn ang="0">
                      <a:pos x="94" y="93"/>
                    </a:cxn>
                    <a:cxn ang="0">
                      <a:pos x="168" y="163"/>
                    </a:cxn>
                    <a:cxn ang="0">
                      <a:pos x="134" y="168"/>
                    </a:cxn>
                    <a:cxn ang="0">
                      <a:pos x="68" y="105"/>
                    </a:cxn>
                    <a:cxn ang="0">
                      <a:pos x="44" y="109"/>
                    </a:cxn>
                    <a:cxn ang="0">
                      <a:pos x="56" y="180"/>
                    </a:cxn>
                    <a:cxn ang="0">
                      <a:pos x="28" y="186"/>
                    </a:cxn>
                    <a:cxn ang="0">
                      <a:pos x="0" y="11"/>
                    </a:cxn>
                    <a:cxn ang="0">
                      <a:pos x="49" y="4"/>
                    </a:cxn>
                    <a:cxn ang="0">
                      <a:pos x="68" y="0"/>
                    </a:cxn>
                  </a:cxnLst>
                  <a:rect l="0" t="0" r="r" b="b"/>
                  <a:pathLst>
                    <a:path w="168" h="186">
                      <a:moveTo>
                        <a:pt x="68" y="21"/>
                      </a:moveTo>
                      <a:lnTo>
                        <a:pt x="47" y="25"/>
                      </a:lnTo>
                      <a:lnTo>
                        <a:pt x="30" y="26"/>
                      </a:lnTo>
                      <a:lnTo>
                        <a:pt x="40" y="88"/>
                      </a:lnTo>
                      <a:lnTo>
                        <a:pt x="54" y="86"/>
                      </a:lnTo>
                      <a:lnTo>
                        <a:pt x="73" y="81"/>
                      </a:lnTo>
                      <a:lnTo>
                        <a:pt x="87" y="72"/>
                      </a:lnTo>
                      <a:lnTo>
                        <a:pt x="93" y="65"/>
                      </a:lnTo>
                      <a:lnTo>
                        <a:pt x="96" y="51"/>
                      </a:lnTo>
                      <a:lnTo>
                        <a:pt x="96" y="44"/>
                      </a:lnTo>
                      <a:lnTo>
                        <a:pt x="94" y="37"/>
                      </a:lnTo>
                      <a:lnTo>
                        <a:pt x="87" y="26"/>
                      </a:lnTo>
                      <a:lnTo>
                        <a:pt x="82" y="25"/>
                      </a:lnTo>
                      <a:lnTo>
                        <a:pt x="68" y="21"/>
                      </a:lnTo>
                      <a:close/>
                      <a:moveTo>
                        <a:pt x="68" y="0"/>
                      </a:moveTo>
                      <a:lnTo>
                        <a:pt x="82" y="0"/>
                      </a:lnTo>
                      <a:lnTo>
                        <a:pt x="93" y="2"/>
                      </a:lnTo>
                      <a:lnTo>
                        <a:pt x="108" y="7"/>
                      </a:lnTo>
                      <a:lnTo>
                        <a:pt x="119" y="18"/>
                      </a:lnTo>
                      <a:lnTo>
                        <a:pt x="124" y="33"/>
                      </a:lnTo>
                      <a:lnTo>
                        <a:pt x="124" y="51"/>
                      </a:lnTo>
                      <a:lnTo>
                        <a:pt x="121" y="67"/>
                      </a:lnTo>
                      <a:lnTo>
                        <a:pt x="114" y="75"/>
                      </a:lnTo>
                      <a:lnTo>
                        <a:pt x="105" y="84"/>
                      </a:lnTo>
                      <a:lnTo>
                        <a:pt x="94" y="93"/>
                      </a:lnTo>
                      <a:lnTo>
                        <a:pt x="168" y="163"/>
                      </a:lnTo>
                      <a:lnTo>
                        <a:pt x="134" y="168"/>
                      </a:lnTo>
                      <a:lnTo>
                        <a:pt x="68" y="105"/>
                      </a:lnTo>
                      <a:lnTo>
                        <a:pt x="44" y="109"/>
                      </a:lnTo>
                      <a:lnTo>
                        <a:pt x="56" y="180"/>
                      </a:lnTo>
                      <a:lnTo>
                        <a:pt x="28" y="186"/>
                      </a:lnTo>
                      <a:lnTo>
                        <a:pt x="0" y="11"/>
                      </a:lnTo>
                      <a:lnTo>
                        <a:pt x="49" y="4"/>
                      </a:lnTo>
                      <a:lnTo>
                        <a:pt x="6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44" name="Freeform 154"/>
                <p:cNvSpPr>
                  <a:spLocks noEditPoints="1"/>
                </p:cNvSpPr>
                <p:nvPr/>
              </p:nvSpPr>
              <p:spPr bwMode="auto">
                <a:xfrm>
                  <a:off x="4255" y="1265"/>
                  <a:ext cx="103" cy="221"/>
                </a:xfrm>
                <a:custGeom>
                  <a:avLst/>
                  <a:gdLst/>
                  <a:ahLst/>
                  <a:cxnLst>
                    <a:cxn ang="0">
                      <a:pos x="80" y="68"/>
                    </a:cxn>
                    <a:cxn ang="0">
                      <a:pos x="103" y="215"/>
                    </a:cxn>
                    <a:cxn ang="0">
                      <a:pos x="77" y="221"/>
                    </a:cxn>
                    <a:cxn ang="0">
                      <a:pos x="56" y="93"/>
                    </a:cxn>
                    <a:cxn ang="0">
                      <a:pos x="4" y="102"/>
                    </a:cxn>
                    <a:cxn ang="0">
                      <a:pos x="0" y="81"/>
                    </a:cxn>
                    <a:cxn ang="0">
                      <a:pos x="80" y="68"/>
                    </a:cxn>
                    <a:cxn ang="0">
                      <a:pos x="73" y="0"/>
                    </a:cxn>
                    <a:cxn ang="0">
                      <a:pos x="79" y="33"/>
                    </a:cxn>
                    <a:cxn ang="0">
                      <a:pos x="44" y="39"/>
                    </a:cxn>
                    <a:cxn ang="0">
                      <a:pos x="39" y="5"/>
                    </a:cxn>
                    <a:cxn ang="0">
                      <a:pos x="73" y="0"/>
                    </a:cxn>
                  </a:cxnLst>
                  <a:rect l="0" t="0" r="r" b="b"/>
                  <a:pathLst>
                    <a:path w="103" h="221">
                      <a:moveTo>
                        <a:pt x="80" y="68"/>
                      </a:moveTo>
                      <a:lnTo>
                        <a:pt x="103" y="215"/>
                      </a:lnTo>
                      <a:lnTo>
                        <a:pt x="77" y="221"/>
                      </a:lnTo>
                      <a:lnTo>
                        <a:pt x="56" y="93"/>
                      </a:lnTo>
                      <a:lnTo>
                        <a:pt x="4" y="102"/>
                      </a:lnTo>
                      <a:lnTo>
                        <a:pt x="0" y="81"/>
                      </a:lnTo>
                      <a:lnTo>
                        <a:pt x="80" y="68"/>
                      </a:lnTo>
                      <a:close/>
                      <a:moveTo>
                        <a:pt x="73" y="0"/>
                      </a:moveTo>
                      <a:lnTo>
                        <a:pt x="79" y="33"/>
                      </a:lnTo>
                      <a:lnTo>
                        <a:pt x="44" y="39"/>
                      </a:lnTo>
                      <a:lnTo>
                        <a:pt x="39" y="5"/>
                      </a:lnTo>
                      <a:lnTo>
                        <a:pt x="7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45" name="Freeform 155"/>
                <p:cNvSpPr>
                  <a:spLocks noEditPoints="1"/>
                </p:cNvSpPr>
                <p:nvPr/>
              </p:nvSpPr>
              <p:spPr bwMode="auto">
                <a:xfrm>
                  <a:off x="4426" y="1298"/>
                  <a:ext cx="142" cy="219"/>
                </a:xfrm>
                <a:custGeom>
                  <a:avLst/>
                  <a:gdLst/>
                  <a:ahLst/>
                  <a:cxnLst>
                    <a:cxn ang="0">
                      <a:pos x="58" y="28"/>
                    </a:cxn>
                    <a:cxn ang="0">
                      <a:pos x="49" y="30"/>
                    </a:cxn>
                    <a:cxn ang="0">
                      <a:pos x="42" y="34"/>
                    </a:cxn>
                    <a:cxn ang="0">
                      <a:pos x="37" y="41"/>
                    </a:cxn>
                    <a:cxn ang="0">
                      <a:pos x="33" y="48"/>
                    </a:cxn>
                    <a:cxn ang="0">
                      <a:pos x="28" y="67"/>
                    </a:cxn>
                    <a:cxn ang="0">
                      <a:pos x="30" y="91"/>
                    </a:cxn>
                    <a:cxn ang="0">
                      <a:pos x="35" y="112"/>
                    </a:cxn>
                    <a:cxn ang="0">
                      <a:pos x="44" y="126"/>
                    </a:cxn>
                    <a:cxn ang="0">
                      <a:pos x="51" y="132"/>
                    </a:cxn>
                    <a:cxn ang="0">
                      <a:pos x="56" y="135"/>
                    </a:cxn>
                    <a:cxn ang="0">
                      <a:pos x="63" y="137"/>
                    </a:cxn>
                    <a:cxn ang="0">
                      <a:pos x="70" y="137"/>
                    </a:cxn>
                    <a:cxn ang="0">
                      <a:pos x="86" y="132"/>
                    </a:cxn>
                    <a:cxn ang="0">
                      <a:pos x="98" y="119"/>
                    </a:cxn>
                    <a:cxn ang="0">
                      <a:pos x="109" y="100"/>
                    </a:cxn>
                    <a:cxn ang="0">
                      <a:pos x="98" y="42"/>
                    </a:cxn>
                    <a:cxn ang="0">
                      <a:pos x="77" y="30"/>
                    </a:cxn>
                    <a:cxn ang="0">
                      <a:pos x="58" y="28"/>
                    </a:cxn>
                    <a:cxn ang="0">
                      <a:pos x="119" y="0"/>
                    </a:cxn>
                    <a:cxn ang="0">
                      <a:pos x="138" y="119"/>
                    </a:cxn>
                    <a:cxn ang="0">
                      <a:pos x="142" y="144"/>
                    </a:cxn>
                    <a:cxn ang="0">
                      <a:pos x="142" y="163"/>
                    </a:cxn>
                    <a:cxn ang="0">
                      <a:pos x="140" y="174"/>
                    </a:cxn>
                    <a:cxn ang="0">
                      <a:pos x="136" y="182"/>
                    </a:cxn>
                    <a:cxn ang="0">
                      <a:pos x="131" y="191"/>
                    </a:cxn>
                    <a:cxn ang="0">
                      <a:pos x="119" y="203"/>
                    </a:cxn>
                    <a:cxn ang="0">
                      <a:pos x="103" y="212"/>
                    </a:cxn>
                    <a:cxn ang="0">
                      <a:pos x="82" y="217"/>
                    </a:cxn>
                    <a:cxn ang="0">
                      <a:pos x="60" y="219"/>
                    </a:cxn>
                    <a:cxn ang="0">
                      <a:pos x="33" y="217"/>
                    </a:cxn>
                    <a:cxn ang="0">
                      <a:pos x="32" y="195"/>
                    </a:cxn>
                    <a:cxn ang="0">
                      <a:pos x="56" y="198"/>
                    </a:cxn>
                    <a:cxn ang="0">
                      <a:pos x="79" y="196"/>
                    </a:cxn>
                    <a:cxn ang="0">
                      <a:pos x="96" y="191"/>
                    </a:cxn>
                    <a:cxn ang="0">
                      <a:pos x="109" y="182"/>
                    </a:cxn>
                    <a:cxn ang="0">
                      <a:pos x="115" y="168"/>
                    </a:cxn>
                    <a:cxn ang="0">
                      <a:pos x="115" y="149"/>
                    </a:cxn>
                    <a:cxn ang="0">
                      <a:pos x="112" y="123"/>
                    </a:cxn>
                    <a:cxn ang="0">
                      <a:pos x="102" y="142"/>
                    </a:cxn>
                    <a:cxn ang="0">
                      <a:pos x="88" y="154"/>
                    </a:cxn>
                    <a:cxn ang="0">
                      <a:pos x="68" y="161"/>
                    </a:cxn>
                    <a:cxn ang="0">
                      <a:pos x="53" y="161"/>
                    </a:cxn>
                    <a:cxn ang="0">
                      <a:pos x="37" y="156"/>
                    </a:cxn>
                    <a:cxn ang="0">
                      <a:pos x="25" y="147"/>
                    </a:cxn>
                    <a:cxn ang="0">
                      <a:pos x="14" y="135"/>
                    </a:cxn>
                    <a:cxn ang="0">
                      <a:pos x="7" y="119"/>
                    </a:cxn>
                    <a:cxn ang="0">
                      <a:pos x="2" y="98"/>
                    </a:cxn>
                    <a:cxn ang="0">
                      <a:pos x="0" y="76"/>
                    </a:cxn>
                    <a:cxn ang="0">
                      <a:pos x="2" y="56"/>
                    </a:cxn>
                    <a:cxn ang="0">
                      <a:pos x="9" y="39"/>
                    </a:cxn>
                    <a:cxn ang="0">
                      <a:pos x="21" y="23"/>
                    </a:cxn>
                    <a:cxn ang="0">
                      <a:pos x="33" y="14"/>
                    </a:cxn>
                    <a:cxn ang="0">
                      <a:pos x="51" y="9"/>
                    </a:cxn>
                    <a:cxn ang="0">
                      <a:pos x="74" y="11"/>
                    </a:cxn>
                    <a:cxn ang="0">
                      <a:pos x="96" y="21"/>
                    </a:cxn>
                    <a:cxn ang="0">
                      <a:pos x="95" y="6"/>
                    </a:cxn>
                    <a:cxn ang="0">
                      <a:pos x="119" y="0"/>
                    </a:cxn>
                  </a:cxnLst>
                  <a:rect l="0" t="0" r="r" b="b"/>
                  <a:pathLst>
                    <a:path w="142" h="219">
                      <a:moveTo>
                        <a:pt x="58" y="28"/>
                      </a:moveTo>
                      <a:lnTo>
                        <a:pt x="49" y="30"/>
                      </a:lnTo>
                      <a:lnTo>
                        <a:pt x="42" y="34"/>
                      </a:lnTo>
                      <a:lnTo>
                        <a:pt x="37" y="41"/>
                      </a:lnTo>
                      <a:lnTo>
                        <a:pt x="33" y="48"/>
                      </a:lnTo>
                      <a:lnTo>
                        <a:pt x="28" y="67"/>
                      </a:lnTo>
                      <a:lnTo>
                        <a:pt x="30" y="91"/>
                      </a:lnTo>
                      <a:lnTo>
                        <a:pt x="35" y="112"/>
                      </a:lnTo>
                      <a:lnTo>
                        <a:pt x="44" y="126"/>
                      </a:lnTo>
                      <a:lnTo>
                        <a:pt x="51" y="132"/>
                      </a:lnTo>
                      <a:lnTo>
                        <a:pt x="56" y="135"/>
                      </a:lnTo>
                      <a:lnTo>
                        <a:pt x="63" y="137"/>
                      </a:lnTo>
                      <a:lnTo>
                        <a:pt x="70" y="137"/>
                      </a:lnTo>
                      <a:lnTo>
                        <a:pt x="86" y="132"/>
                      </a:lnTo>
                      <a:lnTo>
                        <a:pt x="98" y="119"/>
                      </a:lnTo>
                      <a:lnTo>
                        <a:pt x="109" y="100"/>
                      </a:lnTo>
                      <a:lnTo>
                        <a:pt x="98" y="42"/>
                      </a:lnTo>
                      <a:lnTo>
                        <a:pt x="77" y="30"/>
                      </a:lnTo>
                      <a:lnTo>
                        <a:pt x="58" y="28"/>
                      </a:lnTo>
                      <a:close/>
                      <a:moveTo>
                        <a:pt x="119" y="0"/>
                      </a:moveTo>
                      <a:lnTo>
                        <a:pt x="138" y="119"/>
                      </a:lnTo>
                      <a:lnTo>
                        <a:pt x="142" y="144"/>
                      </a:lnTo>
                      <a:lnTo>
                        <a:pt x="142" y="163"/>
                      </a:lnTo>
                      <a:lnTo>
                        <a:pt x="140" y="174"/>
                      </a:lnTo>
                      <a:lnTo>
                        <a:pt x="136" y="182"/>
                      </a:lnTo>
                      <a:lnTo>
                        <a:pt x="131" y="191"/>
                      </a:lnTo>
                      <a:lnTo>
                        <a:pt x="119" y="203"/>
                      </a:lnTo>
                      <a:lnTo>
                        <a:pt x="103" y="212"/>
                      </a:lnTo>
                      <a:lnTo>
                        <a:pt x="82" y="217"/>
                      </a:lnTo>
                      <a:lnTo>
                        <a:pt x="60" y="219"/>
                      </a:lnTo>
                      <a:lnTo>
                        <a:pt x="33" y="217"/>
                      </a:lnTo>
                      <a:lnTo>
                        <a:pt x="32" y="195"/>
                      </a:lnTo>
                      <a:lnTo>
                        <a:pt x="56" y="198"/>
                      </a:lnTo>
                      <a:lnTo>
                        <a:pt x="79" y="196"/>
                      </a:lnTo>
                      <a:lnTo>
                        <a:pt x="96" y="191"/>
                      </a:lnTo>
                      <a:lnTo>
                        <a:pt x="109" y="182"/>
                      </a:lnTo>
                      <a:lnTo>
                        <a:pt x="115" y="168"/>
                      </a:lnTo>
                      <a:lnTo>
                        <a:pt x="115" y="149"/>
                      </a:lnTo>
                      <a:lnTo>
                        <a:pt x="112" y="123"/>
                      </a:lnTo>
                      <a:lnTo>
                        <a:pt x="102" y="142"/>
                      </a:lnTo>
                      <a:lnTo>
                        <a:pt x="88" y="154"/>
                      </a:lnTo>
                      <a:lnTo>
                        <a:pt x="68" y="161"/>
                      </a:lnTo>
                      <a:lnTo>
                        <a:pt x="53" y="161"/>
                      </a:lnTo>
                      <a:lnTo>
                        <a:pt x="37" y="156"/>
                      </a:lnTo>
                      <a:lnTo>
                        <a:pt x="25" y="147"/>
                      </a:lnTo>
                      <a:lnTo>
                        <a:pt x="14" y="135"/>
                      </a:lnTo>
                      <a:lnTo>
                        <a:pt x="7" y="119"/>
                      </a:lnTo>
                      <a:lnTo>
                        <a:pt x="2" y="98"/>
                      </a:lnTo>
                      <a:lnTo>
                        <a:pt x="0" y="76"/>
                      </a:lnTo>
                      <a:lnTo>
                        <a:pt x="2" y="56"/>
                      </a:lnTo>
                      <a:lnTo>
                        <a:pt x="9" y="39"/>
                      </a:lnTo>
                      <a:lnTo>
                        <a:pt x="21" y="23"/>
                      </a:lnTo>
                      <a:lnTo>
                        <a:pt x="33" y="14"/>
                      </a:lnTo>
                      <a:lnTo>
                        <a:pt x="51" y="9"/>
                      </a:lnTo>
                      <a:lnTo>
                        <a:pt x="74" y="11"/>
                      </a:lnTo>
                      <a:lnTo>
                        <a:pt x="96" y="21"/>
                      </a:lnTo>
                      <a:lnTo>
                        <a:pt x="95" y="6"/>
                      </a:lnTo>
                      <a:lnTo>
                        <a:pt x="1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46" name="Freeform 156"/>
                <p:cNvSpPr>
                  <a:spLocks/>
                </p:cNvSpPr>
                <p:nvPr/>
              </p:nvSpPr>
              <p:spPr bwMode="auto">
                <a:xfrm>
                  <a:off x="4580" y="1220"/>
                  <a:ext cx="154" cy="220"/>
                </a:xfrm>
                <a:custGeom>
                  <a:avLst/>
                  <a:gdLst/>
                  <a:ahLst/>
                  <a:cxnLst>
                    <a:cxn ang="0">
                      <a:pos x="28" y="0"/>
                    </a:cxn>
                    <a:cxn ang="0">
                      <a:pos x="42" y="96"/>
                    </a:cxn>
                    <a:cxn ang="0">
                      <a:pos x="54" y="75"/>
                    </a:cxn>
                    <a:cxn ang="0">
                      <a:pos x="68" y="63"/>
                    </a:cxn>
                    <a:cxn ang="0">
                      <a:pos x="87" y="56"/>
                    </a:cxn>
                    <a:cxn ang="0">
                      <a:pos x="106" y="56"/>
                    </a:cxn>
                    <a:cxn ang="0">
                      <a:pos x="120" y="64"/>
                    </a:cxn>
                    <a:cxn ang="0">
                      <a:pos x="131" y="78"/>
                    </a:cxn>
                    <a:cxn ang="0">
                      <a:pos x="138" y="99"/>
                    </a:cxn>
                    <a:cxn ang="0">
                      <a:pos x="154" y="201"/>
                    </a:cxn>
                    <a:cxn ang="0">
                      <a:pos x="127" y="204"/>
                    </a:cxn>
                    <a:cxn ang="0">
                      <a:pos x="112" y="110"/>
                    </a:cxn>
                    <a:cxn ang="0">
                      <a:pos x="110" y="101"/>
                    </a:cxn>
                    <a:cxn ang="0">
                      <a:pos x="106" y="92"/>
                    </a:cxn>
                    <a:cxn ang="0">
                      <a:pos x="103" y="87"/>
                    </a:cxn>
                    <a:cxn ang="0">
                      <a:pos x="98" y="84"/>
                    </a:cxn>
                    <a:cxn ang="0">
                      <a:pos x="91" y="82"/>
                    </a:cxn>
                    <a:cxn ang="0">
                      <a:pos x="84" y="82"/>
                    </a:cxn>
                    <a:cxn ang="0">
                      <a:pos x="70" y="89"/>
                    </a:cxn>
                    <a:cxn ang="0">
                      <a:pos x="58" y="99"/>
                    </a:cxn>
                    <a:cxn ang="0">
                      <a:pos x="45" y="119"/>
                    </a:cxn>
                    <a:cxn ang="0">
                      <a:pos x="61" y="215"/>
                    </a:cxn>
                    <a:cxn ang="0">
                      <a:pos x="35" y="220"/>
                    </a:cxn>
                    <a:cxn ang="0">
                      <a:pos x="0" y="5"/>
                    </a:cxn>
                    <a:cxn ang="0">
                      <a:pos x="28" y="0"/>
                    </a:cxn>
                  </a:cxnLst>
                  <a:rect l="0" t="0" r="r" b="b"/>
                  <a:pathLst>
                    <a:path w="154" h="220">
                      <a:moveTo>
                        <a:pt x="28" y="0"/>
                      </a:moveTo>
                      <a:lnTo>
                        <a:pt x="42" y="96"/>
                      </a:lnTo>
                      <a:lnTo>
                        <a:pt x="54" y="75"/>
                      </a:lnTo>
                      <a:lnTo>
                        <a:pt x="68" y="63"/>
                      </a:lnTo>
                      <a:lnTo>
                        <a:pt x="87" y="56"/>
                      </a:lnTo>
                      <a:lnTo>
                        <a:pt x="106" y="56"/>
                      </a:lnTo>
                      <a:lnTo>
                        <a:pt x="120" y="64"/>
                      </a:lnTo>
                      <a:lnTo>
                        <a:pt x="131" y="78"/>
                      </a:lnTo>
                      <a:lnTo>
                        <a:pt x="138" y="99"/>
                      </a:lnTo>
                      <a:lnTo>
                        <a:pt x="154" y="201"/>
                      </a:lnTo>
                      <a:lnTo>
                        <a:pt x="127" y="204"/>
                      </a:lnTo>
                      <a:lnTo>
                        <a:pt x="112" y="110"/>
                      </a:lnTo>
                      <a:lnTo>
                        <a:pt x="110" y="101"/>
                      </a:lnTo>
                      <a:lnTo>
                        <a:pt x="106" y="92"/>
                      </a:lnTo>
                      <a:lnTo>
                        <a:pt x="103" y="87"/>
                      </a:lnTo>
                      <a:lnTo>
                        <a:pt x="98" y="84"/>
                      </a:lnTo>
                      <a:lnTo>
                        <a:pt x="91" y="82"/>
                      </a:lnTo>
                      <a:lnTo>
                        <a:pt x="84" y="82"/>
                      </a:lnTo>
                      <a:lnTo>
                        <a:pt x="70" y="89"/>
                      </a:lnTo>
                      <a:lnTo>
                        <a:pt x="58" y="99"/>
                      </a:lnTo>
                      <a:lnTo>
                        <a:pt x="45" y="119"/>
                      </a:lnTo>
                      <a:lnTo>
                        <a:pt x="61" y="215"/>
                      </a:lnTo>
                      <a:lnTo>
                        <a:pt x="35" y="220"/>
                      </a:lnTo>
                      <a:lnTo>
                        <a:pt x="0" y="5"/>
                      </a:lnTo>
                      <a:lnTo>
                        <a:pt x="2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47" name="Freeform 157"/>
                <p:cNvSpPr>
                  <a:spLocks/>
                </p:cNvSpPr>
                <p:nvPr/>
              </p:nvSpPr>
              <p:spPr bwMode="auto">
                <a:xfrm>
                  <a:off x="4753" y="1227"/>
                  <a:ext cx="153" cy="176"/>
                </a:xfrm>
                <a:custGeom>
                  <a:avLst/>
                  <a:gdLst/>
                  <a:ahLst/>
                  <a:cxnLst>
                    <a:cxn ang="0">
                      <a:pos x="57" y="0"/>
                    </a:cxn>
                    <a:cxn ang="0">
                      <a:pos x="63" y="33"/>
                    </a:cxn>
                    <a:cxn ang="0">
                      <a:pos x="127" y="22"/>
                    </a:cxn>
                    <a:cxn ang="0">
                      <a:pos x="131" y="42"/>
                    </a:cxn>
                    <a:cxn ang="0">
                      <a:pos x="66" y="52"/>
                    </a:cxn>
                    <a:cxn ang="0">
                      <a:pos x="78" y="127"/>
                    </a:cxn>
                    <a:cxn ang="0">
                      <a:pos x="80" y="136"/>
                    </a:cxn>
                    <a:cxn ang="0">
                      <a:pos x="80" y="141"/>
                    </a:cxn>
                    <a:cxn ang="0">
                      <a:pos x="84" y="148"/>
                    </a:cxn>
                    <a:cxn ang="0">
                      <a:pos x="91" y="152"/>
                    </a:cxn>
                    <a:cxn ang="0">
                      <a:pos x="103" y="155"/>
                    </a:cxn>
                    <a:cxn ang="0">
                      <a:pos x="118" y="154"/>
                    </a:cxn>
                    <a:cxn ang="0">
                      <a:pos x="134" y="150"/>
                    </a:cxn>
                    <a:cxn ang="0">
                      <a:pos x="150" y="145"/>
                    </a:cxn>
                    <a:cxn ang="0">
                      <a:pos x="153" y="166"/>
                    </a:cxn>
                    <a:cxn ang="0">
                      <a:pos x="115" y="175"/>
                    </a:cxn>
                    <a:cxn ang="0">
                      <a:pos x="96" y="176"/>
                    </a:cxn>
                    <a:cxn ang="0">
                      <a:pos x="80" y="176"/>
                    </a:cxn>
                    <a:cxn ang="0">
                      <a:pos x="70" y="171"/>
                    </a:cxn>
                    <a:cxn ang="0">
                      <a:pos x="61" y="161"/>
                    </a:cxn>
                    <a:cxn ang="0">
                      <a:pos x="56" y="147"/>
                    </a:cxn>
                    <a:cxn ang="0">
                      <a:pos x="50" y="127"/>
                    </a:cxn>
                    <a:cxn ang="0">
                      <a:pos x="40" y="57"/>
                    </a:cxn>
                    <a:cxn ang="0">
                      <a:pos x="3" y="63"/>
                    </a:cxn>
                    <a:cxn ang="0">
                      <a:pos x="0" y="42"/>
                    </a:cxn>
                    <a:cxn ang="0">
                      <a:pos x="36" y="36"/>
                    </a:cxn>
                    <a:cxn ang="0">
                      <a:pos x="31" y="5"/>
                    </a:cxn>
                    <a:cxn ang="0">
                      <a:pos x="57" y="0"/>
                    </a:cxn>
                  </a:cxnLst>
                  <a:rect l="0" t="0" r="r" b="b"/>
                  <a:pathLst>
                    <a:path w="153" h="176">
                      <a:moveTo>
                        <a:pt x="57" y="0"/>
                      </a:moveTo>
                      <a:lnTo>
                        <a:pt x="63" y="33"/>
                      </a:lnTo>
                      <a:lnTo>
                        <a:pt x="127" y="22"/>
                      </a:lnTo>
                      <a:lnTo>
                        <a:pt x="131" y="42"/>
                      </a:lnTo>
                      <a:lnTo>
                        <a:pt x="66" y="52"/>
                      </a:lnTo>
                      <a:lnTo>
                        <a:pt x="78" y="127"/>
                      </a:lnTo>
                      <a:lnTo>
                        <a:pt x="80" y="136"/>
                      </a:lnTo>
                      <a:lnTo>
                        <a:pt x="80" y="141"/>
                      </a:lnTo>
                      <a:lnTo>
                        <a:pt x="84" y="148"/>
                      </a:lnTo>
                      <a:lnTo>
                        <a:pt x="91" y="152"/>
                      </a:lnTo>
                      <a:lnTo>
                        <a:pt x="103" y="155"/>
                      </a:lnTo>
                      <a:lnTo>
                        <a:pt x="118" y="154"/>
                      </a:lnTo>
                      <a:lnTo>
                        <a:pt x="134" y="150"/>
                      </a:lnTo>
                      <a:lnTo>
                        <a:pt x="150" y="145"/>
                      </a:lnTo>
                      <a:lnTo>
                        <a:pt x="153" y="166"/>
                      </a:lnTo>
                      <a:lnTo>
                        <a:pt x="115" y="175"/>
                      </a:lnTo>
                      <a:lnTo>
                        <a:pt x="96" y="176"/>
                      </a:lnTo>
                      <a:lnTo>
                        <a:pt x="80" y="176"/>
                      </a:lnTo>
                      <a:lnTo>
                        <a:pt x="70" y="171"/>
                      </a:lnTo>
                      <a:lnTo>
                        <a:pt x="61" y="161"/>
                      </a:lnTo>
                      <a:lnTo>
                        <a:pt x="56" y="147"/>
                      </a:lnTo>
                      <a:lnTo>
                        <a:pt x="50" y="127"/>
                      </a:lnTo>
                      <a:lnTo>
                        <a:pt x="40" y="57"/>
                      </a:lnTo>
                      <a:lnTo>
                        <a:pt x="3" y="63"/>
                      </a:lnTo>
                      <a:lnTo>
                        <a:pt x="0" y="42"/>
                      </a:lnTo>
                      <a:lnTo>
                        <a:pt x="36" y="36"/>
                      </a:lnTo>
                      <a:lnTo>
                        <a:pt x="31" y="5"/>
                      </a:lnTo>
                      <a:lnTo>
                        <a:pt x="5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48" name="Freeform 158"/>
                <p:cNvSpPr>
                  <a:spLocks noEditPoints="1"/>
                </p:cNvSpPr>
                <p:nvPr/>
              </p:nvSpPr>
              <p:spPr bwMode="auto">
                <a:xfrm>
                  <a:off x="0" y="1354"/>
                  <a:ext cx="1996" cy="2683"/>
                </a:xfrm>
                <a:custGeom>
                  <a:avLst/>
                  <a:gdLst/>
                  <a:ahLst/>
                  <a:cxnLst>
                    <a:cxn ang="0">
                      <a:pos x="1002" y="137"/>
                    </a:cxn>
                    <a:cxn ang="0">
                      <a:pos x="1053" y="188"/>
                    </a:cxn>
                    <a:cxn ang="0">
                      <a:pos x="1338" y="226"/>
                    </a:cxn>
                    <a:cxn ang="0">
                      <a:pos x="1420" y="408"/>
                    </a:cxn>
                    <a:cxn ang="0">
                      <a:pos x="1386" y="545"/>
                    </a:cxn>
                    <a:cxn ang="0">
                      <a:pos x="1348" y="552"/>
                    </a:cxn>
                    <a:cxn ang="0">
                      <a:pos x="1273" y="461"/>
                    </a:cxn>
                    <a:cxn ang="0">
                      <a:pos x="971" y="343"/>
                    </a:cxn>
                    <a:cxn ang="0">
                      <a:pos x="588" y="326"/>
                    </a:cxn>
                    <a:cxn ang="0">
                      <a:pos x="293" y="532"/>
                    </a:cxn>
                    <a:cxn ang="0">
                      <a:pos x="147" y="915"/>
                    </a:cxn>
                    <a:cxn ang="0">
                      <a:pos x="49" y="1953"/>
                    </a:cxn>
                    <a:cxn ang="0">
                      <a:pos x="80" y="2254"/>
                    </a:cxn>
                    <a:cxn ang="0">
                      <a:pos x="253" y="2469"/>
                    </a:cxn>
                    <a:cxn ang="0">
                      <a:pos x="669" y="2534"/>
                    </a:cxn>
                    <a:cxn ang="0">
                      <a:pos x="798" y="2578"/>
                    </a:cxn>
                    <a:cxn ang="0">
                      <a:pos x="843" y="2522"/>
                    </a:cxn>
                    <a:cxn ang="0">
                      <a:pos x="1035" y="2489"/>
                    </a:cxn>
                    <a:cxn ang="0">
                      <a:pos x="1385" y="2490"/>
                    </a:cxn>
                    <a:cxn ang="0">
                      <a:pos x="1474" y="2417"/>
                    </a:cxn>
                    <a:cxn ang="0">
                      <a:pos x="1690" y="2366"/>
                    </a:cxn>
                    <a:cxn ang="0">
                      <a:pos x="1915" y="2179"/>
                    </a:cxn>
                    <a:cxn ang="0">
                      <a:pos x="1933" y="1869"/>
                    </a:cxn>
                    <a:cxn ang="0">
                      <a:pos x="1629" y="1176"/>
                    </a:cxn>
                    <a:cxn ang="0">
                      <a:pos x="1332" y="646"/>
                    </a:cxn>
                    <a:cxn ang="0">
                      <a:pos x="1489" y="487"/>
                    </a:cxn>
                    <a:cxn ang="0">
                      <a:pos x="1411" y="198"/>
                    </a:cxn>
                    <a:cxn ang="0">
                      <a:pos x="1205" y="53"/>
                    </a:cxn>
                    <a:cxn ang="0">
                      <a:pos x="1269" y="23"/>
                    </a:cxn>
                    <a:cxn ang="0">
                      <a:pos x="1521" y="303"/>
                    </a:cxn>
                    <a:cxn ang="0">
                      <a:pos x="1481" y="599"/>
                    </a:cxn>
                    <a:cxn ang="0">
                      <a:pos x="1648" y="1113"/>
                    </a:cxn>
                    <a:cxn ang="0">
                      <a:pos x="1940" y="1712"/>
                    </a:cxn>
                    <a:cxn ang="0">
                      <a:pos x="1984" y="2116"/>
                    </a:cxn>
                    <a:cxn ang="0">
                      <a:pos x="1811" y="2363"/>
                    </a:cxn>
                    <a:cxn ang="0">
                      <a:pos x="1517" y="2447"/>
                    </a:cxn>
                    <a:cxn ang="0">
                      <a:pos x="1488" y="2578"/>
                    </a:cxn>
                    <a:cxn ang="0">
                      <a:pos x="1275" y="2524"/>
                    </a:cxn>
                    <a:cxn ang="0">
                      <a:pos x="884" y="2576"/>
                    </a:cxn>
                    <a:cxn ang="0">
                      <a:pos x="821" y="2677"/>
                    </a:cxn>
                    <a:cxn ang="0">
                      <a:pos x="582" y="2579"/>
                    </a:cxn>
                    <a:cxn ang="0">
                      <a:pos x="189" y="2487"/>
                    </a:cxn>
                    <a:cxn ang="0">
                      <a:pos x="33" y="2242"/>
                    </a:cxn>
                    <a:cxn ang="0">
                      <a:pos x="9" y="1509"/>
                    </a:cxn>
                    <a:cxn ang="0">
                      <a:pos x="159" y="711"/>
                    </a:cxn>
                    <a:cxn ang="0">
                      <a:pos x="321" y="422"/>
                    </a:cxn>
                    <a:cxn ang="0">
                      <a:pos x="643" y="270"/>
                    </a:cxn>
                    <a:cxn ang="0">
                      <a:pos x="1008" y="305"/>
                    </a:cxn>
                    <a:cxn ang="0">
                      <a:pos x="1269" y="399"/>
                    </a:cxn>
                    <a:cxn ang="0">
                      <a:pos x="1374" y="382"/>
                    </a:cxn>
                    <a:cxn ang="0">
                      <a:pos x="1304" y="259"/>
                    </a:cxn>
                    <a:cxn ang="0">
                      <a:pos x="1091" y="238"/>
                    </a:cxn>
                    <a:cxn ang="0">
                      <a:pos x="953" y="186"/>
                    </a:cxn>
                    <a:cxn ang="0">
                      <a:pos x="1023" y="48"/>
                    </a:cxn>
                  </a:cxnLst>
                  <a:rect l="0" t="0" r="r" b="b"/>
                  <a:pathLst>
                    <a:path w="1996" h="2683">
                      <a:moveTo>
                        <a:pt x="1133" y="48"/>
                      </a:moveTo>
                      <a:lnTo>
                        <a:pt x="1100" y="56"/>
                      </a:lnTo>
                      <a:lnTo>
                        <a:pt x="1067" y="72"/>
                      </a:lnTo>
                      <a:lnTo>
                        <a:pt x="1037" y="95"/>
                      </a:lnTo>
                      <a:lnTo>
                        <a:pt x="1009" y="128"/>
                      </a:lnTo>
                      <a:lnTo>
                        <a:pt x="1002" y="137"/>
                      </a:lnTo>
                      <a:lnTo>
                        <a:pt x="997" y="147"/>
                      </a:lnTo>
                      <a:lnTo>
                        <a:pt x="995" y="156"/>
                      </a:lnTo>
                      <a:lnTo>
                        <a:pt x="997" y="165"/>
                      </a:lnTo>
                      <a:lnTo>
                        <a:pt x="1006" y="172"/>
                      </a:lnTo>
                      <a:lnTo>
                        <a:pt x="1029" y="181"/>
                      </a:lnTo>
                      <a:lnTo>
                        <a:pt x="1053" y="188"/>
                      </a:lnTo>
                      <a:lnTo>
                        <a:pt x="1077" y="189"/>
                      </a:lnTo>
                      <a:lnTo>
                        <a:pt x="1140" y="195"/>
                      </a:lnTo>
                      <a:lnTo>
                        <a:pt x="1205" y="196"/>
                      </a:lnTo>
                      <a:lnTo>
                        <a:pt x="1268" y="202"/>
                      </a:lnTo>
                      <a:lnTo>
                        <a:pt x="1306" y="210"/>
                      </a:lnTo>
                      <a:lnTo>
                        <a:pt x="1338" y="226"/>
                      </a:lnTo>
                      <a:lnTo>
                        <a:pt x="1364" y="247"/>
                      </a:lnTo>
                      <a:lnTo>
                        <a:pt x="1386" y="273"/>
                      </a:lnTo>
                      <a:lnTo>
                        <a:pt x="1402" y="303"/>
                      </a:lnTo>
                      <a:lnTo>
                        <a:pt x="1413" y="336"/>
                      </a:lnTo>
                      <a:lnTo>
                        <a:pt x="1420" y="371"/>
                      </a:lnTo>
                      <a:lnTo>
                        <a:pt x="1420" y="408"/>
                      </a:lnTo>
                      <a:lnTo>
                        <a:pt x="1418" y="445"/>
                      </a:lnTo>
                      <a:lnTo>
                        <a:pt x="1411" y="480"/>
                      </a:lnTo>
                      <a:lnTo>
                        <a:pt x="1399" y="515"/>
                      </a:lnTo>
                      <a:lnTo>
                        <a:pt x="1388" y="539"/>
                      </a:lnTo>
                      <a:lnTo>
                        <a:pt x="1388" y="541"/>
                      </a:lnTo>
                      <a:lnTo>
                        <a:pt x="1386" y="545"/>
                      </a:lnTo>
                      <a:lnTo>
                        <a:pt x="1385" y="546"/>
                      </a:lnTo>
                      <a:lnTo>
                        <a:pt x="1376" y="557"/>
                      </a:lnTo>
                      <a:lnTo>
                        <a:pt x="1364" y="559"/>
                      </a:lnTo>
                      <a:lnTo>
                        <a:pt x="1353" y="555"/>
                      </a:lnTo>
                      <a:lnTo>
                        <a:pt x="1350" y="552"/>
                      </a:lnTo>
                      <a:lnTo>
                        <a:pt x="1348" y="552"/>
                      </a:lnTo>
                      <a:lnTo>
                        <a:pt x="1345" y="548"/>
                      </a:lnTo>
                      <a:lnTo>
                        <a:pt x="1343" y="543"/>
                      </a:lnTo>
                      <a:lnTo>
                        <a:pt x="1341" y="541"/>
                      </a:lnTo>
                      <a:lnTo>
                        <a:pt x="1325" y="510"/>
                      </a:lnTo>
                      <a:lnTo>
                        <a:pt x="1301" y="483"/>
                      </a:lnTo>
                      <a:lnTo>
                        <a:pt x="1273" y="461"/>
                      </a:lnTo>
                      <a:lnTo>
                        <a:pt x="1242" y="440"/>
                      </a:lnTo>
                      <a:lnTo>
                        <a:pt x="1208" y="422"/>
                      </a:lnTo>
                      <a:lnTo>
                        <a:pt x="1175" y="406"/>
                      </a:lnTo>
                      <a:lnTo>
                        <a:pt x="1144" y="394"/>
                      </a:lnTo>
                      <a:lnTo>
                        <a:pt x="1058" y="366"/>
                      </a:lnTo>
                      <a:lnTo>
                        <a:pt x="971" y="343"/>
                      </a:lnTo>
                      <a:lnTo>
                        <a:pt x="882" y="328"/>
                      </a:lnTo>
                      <a:lnTo>
                        <a:pt x="824" y="319"/>
                      </a:lnTo>
                      <a:lnTo>
                        <a:pt x="765" y="315"/>
                      </a:lnTo>
                      <a:lnTo>
                        <a:pt x="705" y="314"/>
                      </a:lnTo>
                      <a:lnTo>
                        <a:pt x="646" y="317"/>
                      </a:lnTo>
                      <a:lnTo>
                        <a:pt x="588" y="326"/>
                      </a:lnTo>
                      <a:lnTo>
                        <a:pt x="531" y="340"/>
                      </a:lnTo>
                      <a:lnTo>
                        <a:pt x="477" y="363"/>
                      </a:lnTo>
                      <a:lnTo>
                        <a:pt x="426" y="392"/>
                      </a:lnTo>
                      <a:lnTo>
                        <a:pt x="379" y="429"/>
                      </a:lnTo>
                      <a:lnTo>
                        <a:pt x="334" y="478"/>
                      </a:lnTo>
                      <a:lnTo>
                        <a:pt x="293" y="532"/>
                      </a:lnTo>
                      <a:lnTo>
                        <a:pt x="258" y="592"/>
                      </a:lnTo>
                      <a:lnTo>
                        <a:pt x="229" y="653"/>
                      </a:lnTo>
                      <a:lnTo>
                        <a:pt x="204" y="718"/>
                      </a:lnTo>
                      <a:lnTo>
                        <a:pt x="182" y="783"/>
                      </a:lnTo>
                      <a:lnTo>
                        <a:pt x="162" y="849"/>
                      </a:lnTo>
                      <a:lnTo>
                        <a:pt x="147" y="915"/>
                      </a:lnTo>
                      <a:lnTo>
                        <a:pt x="131" y="980"/>
                      </a:lnTo>
                      <a:lnTo>
                        <a:pt x="96" y="1153"/>
                      </a:lnTo>
                      <a:lnTo>
                        <a:pt x="72" y="1330"/>
                      </a:lnTo>
                      <a:lnTo>
                        <a:pt x="56" y="1505"/>
                      </a:lnTo>
                      <a:lnTo>
                        <a:pt x="49" y="1684"/>
                      </a:lnTo>
                      <a:lnTo>
                        <a:pt x="49" y="1953"/>
                      </a:lnTo>
                      <a:lnTo>
                        <a:pt x="51" y="2002"/>
                      </a:lnTo>
                      <a:lnTo>
                        <a:pt x="52" y="2053"/>
                      </a:lnTo>
                      <a:lnTo>
                        <a:pt x="54" y="2105"/>
                      </a:lnTo>
                      <a:lnTo>
                        <a:pt x="59" y="2156"/>
                      </a:lnTo>
                      <a:lnTo>
                        <a:pt x="68" y="2207"/>
                      </a:lnTo>
                      <a:lnTo>
                        <a:pt x="80" y="2254"/>
                      </a:lnTo>
                      <a:lnTo>
                        <a:pt x="96" y="2301"/>
                      </a:lnTo>
                      <a:lnTo>
                        <a:pt x="117" y="2345"/>
                      </a:lnTo>
                      <a:lnTo>
                        <a:pt x="143" y="2384"/>
                      </a:lnTo>
                      <a:lnTo>
                        <a:pt x="176" y="2419"/>
                      </a:lnTo>
                      <a:lnTo>
                        <a:pt x="213" y="2447"/>
                      </a:lnTo>
                      <a:lnTo>
                        <a:pt x="253" y="2469"/>
                      </a:lnTo>
                      <a:lnTo>
                        <a:pt x="295" y="2487"/>
                      </a:lnTo>
                      <a:lnTo>
                        <a:pt x="339" y="2501"/>
                      </a:lnTo>
                      <a:lnTo>
                        <a:pt x="384" y="2510"/>
                      </a:lnTo>
                      <a:lnTo>
                        <a:pt x="478" y="2522"/>
                      </a:lnTo>
                      <a:lnTo>
                        <a:pt x="573" y="2530"/>
                      </a:lnTo>
                      <a:lnTo>
                        <a:pt x="669" y="2534"/>
                      </a:lnTo>
                      <a:lnTo>
                        <a:pt x="763" y="2534"/>
                      </a:lnTo>
                      <a:lnTo>
                        <a:pt x="770" y="2536"/>
                      </a:lnTo>
                      <a:lnTo>
                        <a:pt x="777" y="2539"/>
                      </a:lnTo>
                      <a:lnTo>
                        <a:pt x="782" y="2544"/>
                      </a:lnTo>
                      <a:lnTo>
                        <a:pt x="786" y="2551"/>
                      </a:lnTo>
                      <a:lnTo>
                        <a:pt x="798" y="2578"/>
                      </a:lnTo>
                      <a:lnTo>
                        <a:pt x="814" y="2600"/>
                      </a:lnTo>
                      <a:lnTo>
                        <a:pt x="826" y="2616"/>
                      </a:lnTo>
                      <a:lnTo>
                        <a:pt x="828" y="2613"/>
                      </a:lnTo>
                      <a:lnTo>
                        <a:pt x="838" y="2571"/>
                      </a:lnTo>
                      <a:lnTo>
                        <a:pt x="843" y="2529"/>
                      </a:lnTo>
                      <a:lnTo>
                        <a:pt x="843" y="2522"/>
                      </a:lnTo>
                      <a:lnTo>
                        <a:pt x="847" y="2517"/>
                      </a:lnTo>
                      <a:lnTo>
                        <a:pt x="850" y="2513"/>
                      </a:lnTo>
                      <a:lnTo>
                        <a:pt x="861" y="2506"/>
                      </a:lnTo>
                      <a:lnTo>
                        <a:pt x="866" y="2506"/>
                      </a:lnTo>
                      <a:lnTo>
                        <a:pt x="920" y="2503"/>
                      </a:lnTo>
                      <a:lnTo>
                        <a:pt x="1035" y="2489"/>
                      </a:lnTo>
                      <a:lnTo>
                        <a:pt x="1095" y="2482"/>
                      </a:lnTo>
                      <a:lnTo>
                        <a:pt x="1154" y="2476"/>
                      </a:lnTo>
                      <a:lnTo>
                        <a:pt x="1214" y="2473"/>
                      </a:lnTo>
                      <a:lnTo>
                        <a:pt x="1271" y="2473"/>
                      </a:lnTo>
                      <a:lnTo>
                        <a:pt x="1329" y="2480"/>
                      </a:lnTo>
                      <a:lnTo>
                        <a:pt x="1385" y="2490"/>
                      </a:lnTo>
                      <a:lnTo>
                        <a:pt x="1437" y="2510"/>
                      </a:lnTo>
                      <a:lnTo>
                        <a:pt x="1458" y="2522"/>
                      </a:lnTo>
                      <a:lnTo>
                        <a:pt x="1465" y="2496"/>
                      </a:lnTo>
                      <a:lnTo>
                        <a:pt x="1472" y="2464"/>
                      </a:lnTo>
                      <a:lnTo>
                        <a:pt x="1472" y="2433"/>
                      </a:lnTo>
                      <a:lnTo>
                        <a:pt x="1474" y="2417"/>
                      </a:lnTo>
                      <a:lnTo>
                        <a:pt x="1481" y="2406"/>
                      </a:lnTo>
                      <a:lnTo>
                        <a:pt x="1495" y="2403"/>
                      </a:lnTo>
                      <a:lnTo>
                        <a:pt x="1544" y="2398"/>
                      </a:lnTo>
                      <a:lnTo>
                        <a:pt x="1592" y="2391"/>
                      </a:lnTo>
                      <a:lnTo>
                        <a:pt x="1641" y="2380"/>
                      </a:lnTo>
                      <a:lnTo>
                        <a:pt x="1690" y="2366"/>
                      </a:lnTo>
                      <a:lnTo>
                        <a:pt x="1737" y="2349"/>
                      </a:lnTo>
                      <a:lnTo>
                        <a:pt x="1781" y="2326"/>
                      </a:lnTo>
                      <a:lnTo>
                        <a:pt x="1821" y="2298"/>
                      </a:lnTo>
                      <a:lnTo>
                        <a:pt x="1858" y="2265"/>
                      </a:lnTo>
                      <a:lnTo>
                        <a:pt x="1889" y="2226"/>
                      </a:lnTo>
                      <a:lnTo>
                        <a:pt x="1915" y="2179"/>
                      </a:lnTo>
                      <a:lnTo>
                        <a:pt x="1933" y="2130"/>
                      </a:lnTo>
                      <a:lnTo>
                        <a:pt x="1943" y="2079"/>
                      </a:lnTo>
                      <a:lnTo>
                        <a:pt x="1949" y="2027"/>
                      </a:lnTo>
                      <a:lnTo>
                        <a:pt x="1947" y="1974"/>
                      </a:lnTo>
                      <a:lnTo>
                        <a:pt x="1942" y="1922"/>
                      </a:lnTo>
                      <a:lnTo>
                        <a:pt x="1933" y="1869"/>
                      </a:lnTo>
                      <a:lnTo>
                        <a:pt x="1903" y="1755"/>
                      </a:lnTo>
                      <a:lnTo>
                        <a:pt x="1867" y="1645"/>
                      </a:lnTo>
                      <a:lnTo>
                        <a:pt x="1821" y="1538"/>
                      </a:lnTo>
                      <a:lnTo>
                        <a:pt x="1771" y="1432"/>
                      </a:lnTo>
                      <a:lnTo>
                        <a:pt x="1702" y="1302"/>
                      </a:lnTo>
                      <a:lnTo>
                        <a:pt x="1629" y="1176"/>
                      </a:lnTo>
                      <a:lnTo>
                        <a:pt x="1554" y="1052"/>
                      </a:lnTo>
                      <a:lnTo>
                        <a:pt x="1400" y="804"/>
                      </a:lnTo>
                      <a:lnTo>
                        <a:pt x="1325" y="679"/>
                      </a:lnTo>
                      <a:lnTo>
                        <a:pt x="1322" y="667"/>
                      </a:lnTo>
                      <a:lnTo>
                        <a:pt x="1324" y="655"/>
                      </a:lnTo>
                      <a:lnTo>
                        <a:pt x="1332" y="646"/>
                      </a:lnTo>
                      <a:lnTo>
                        <a:pt x="1367" y="629"/>
                      </a:lnTo>
                      <a:lnTo>
                        <a:pt x="1400" y="609"/>
                      </a:lnTo>
                      <a:lnTo>
                        <a:pt x="1430" y="585"/>
                      </a:lnTo>
                      <a:lnTo>
                        <a:pt x="1456" y="557"/>
                      </a:lnTo>
                      <a:lnTo>
                        <a:pt x="1475" y="524"/>
                      </a:lnTo>
                      <a:lnTo>
                        <a:pt x="1489" y="487"/>
                      </a:lnTo>
                      <a:lnTo>
                        <a:pt x="1496" y="436"/>
                      </a:lnTo>
                      <a:lnTo>
                        <a:pt x="1495" y="385"/>
                      </a:lnTo>
                      <a:lnTo>
                        <a:pt x="1484" y="336"/>
                      </a:lnTo>
                      <a:lnTo>
                        <a:pt x="1465" y="287"/>
                      </a:lnTo>
                      <a:lnTo>
                        <a:pt x="1441" y="242"/>
                      </a:lnTo>
                      <a:lnTo>
                        <a:pt x="1411" y="198"/>
                      </a:lnTo>
                      <a:lnTo>
                        <a:pt x="1378" y="160"/>
                      </a:lnTo>
                      <a:lnTo>
                        <a:pt x="1341" y="125"/>
                      </a:lnTo>
                      <a:lnTo>
                        <a:pt x="1310" y="100"/>
                      </a:lnTo>
                      <a:lnTo>
                        <a:pt x="1276" y="81"/>
                      </a:lnTo>
                      <a:lnTo>
                        <a:pt x="1242" y="65"/>
                      </a:lnTo>
                      <a:lnTo>
                        <a:pt x="1205" y="53"/>
                      </a:lnTo>
                      <a:lnTo>
                        <a:pt x="1170" y="48"/>
                      </a:lnTo>
                      <a:lnTo>
                        <a:pt x="1133" y="48"/>
                      </a:lnTo>
                      <a:close/>
                      <a:moveTo>
                        <a:pt x="1142" y="0"/>
                      </a:moveTo>
                      <a:lnTo>
                        <a:pt x="1184" y="0"/>
                      </a:lnTo>
                      <a:lnTo>
                        <a:pt x="1226" y="7"/>
                      </a:lnTo>
                      <a:lnTo>
                        <a:pt x="1269" y="23"/>
                      </a:lnTo>
                      <a:lnTo>
                        <a:pt x="1311" y="46"/>
                      </a:lnTo>
                      <a:lnTo>
                        <a:pt x="1365" y="84"/>
                      </a:lnTo>
                      <a:lnTo>
                        <a:pt x="1414" y="132"/>
                      </a:lnTo>
                      <a:lnTo>
                        <a:pt x="1458" y="184"/>
                      </a:lnTo>
                      <a:lnTo>
                        <a:pt x="1495" y="242"/>
                      </a:lnTo>
                      <a:lnTo>
                        <a:pt x="1521" y="303"/>
                      </a:lnTo>
                      <a:lnTo>
                        <a:pt x="1538" y="366"/>
                      </a:lnTo>
                      <a:lnTo>
                        <a:pt x="1544" y="420"/>
                      </a:lnTo>
                      <a:lnTo>
                        <a:pt x="1540" y="471"/>
                      </a:lnTo>
                      <a:lnTo>
                        <a:pt x="1528" y="517"/>
                      </a:lnTo>
                      <a:lnTo>
                        <a:pt x="1507" y="560"/>
                      </a:lnTo>
                      <a:lnTo>
                        <a:pt x="1481" y="599"/>
                      </a:lnTo>
                      <a:lnTo>
                        <a:pt x="1446" y="634"/>
                      </a:lnTo>
                      <a:lnTo>
                        <a:pt x="1404" y="664"/>
                      </a:lnTo>
                      <a:lnTo>
                        <a:pt x="1379" y="678"/>
                      </a:lnTo>
                      <a:lnTo>
                        <a:pt x="1458" y="809"/>
                      </a:lnTo>
                      <a:lnTo>
                        <a:pt x="1554" y="961"/>
                      </a:lnTo>
                      <a:lnTo>
                        <a:pt x="1648" y="1113"/>
                      </a:lnTo>
                      <a:lnTo>
                        <a:pt x="1711" y="1220"/>
                      </a:lnTo>
                      <a:lnTo>
                        <a:pt x="1771" y="1328"/>
                      </a:lnTo>
                      <a:lnTo>
                        <a:pt x="1826" y="1439"/>
                      </a:lnTo>
                      <a:lnTo>
                        <a:pt x="1877" y="1551"/>
                      </a:lnTo>
                      <a:lnTo>
                        <a:pt x="1910" y="1631"/>
                      </a:lnTo>
                      <a:lnTo>
                        <a:pt x="1940" y="1712"/>
                      </a:lnTo>
                      <a:lnTo>
                        <a:pt x="1964" y="1796"/>
                      </a:lnTo>
                      <a:lnTo>
                        <a:pt x="1984" y="1881"/>
                      </a:lnTo>
                      <a:lnTo>
                        <a:pt x="1994" y="1967"/>
                      </a:lnTo>
                      <a:lnTo>
                        <a:pt x="1996" y="2016"/>
                      </a:lnTo>
                      <a:lnTo>
                        <a:pt x="1992" y="2067"/>
                      </a:lnTo>
                      <a:lnTo>
                        <a:pt x="1984" y="2116"/>
                      </a:lnTo>
                      <a:lnTo>
                        <a:pt x="1971" y="2165"/>
                      </a:lnTo>
                      <a:lnTo>
                        <a:pt x="1952" y="2210"/>
                      </a:lnTo>
                      <a:lnTo>
                        <a:pt x="1928" y="2252"/>
                      </a:lnTo>
                      <a:lnTo>
                        <a:pt x="1896" y="2293"/>
                      </a:lnTo>
                      <a:lnTo>
                        <a:pt x="1856" y="2331"/>
                      </a:lnTo>
                      <a:lnTo>
                        <a:pt x="1811" y="2363"/>
                      </a:lnTo>
                      <a:lnTo>
                        <a:pt x="1762" y="2387"/>
                      </a:lnTo>
                      <a:lnTo>
                        <a:pt x="1711" y="2408"/>
                      </a:lnTo>
                      <a:lnTo>
                        <a:pt x="1659" y="2422"/>
                      </a:lnTo>
                      <a:lnTo>
                        <a:pt x="1605" y="2434"/>
                      </a:lnTo>
                      <a:lnTo>
                        <a:pt x="1549" y="2443"/>
                      </a:lnTo>
                      <a:lnTo>
                        <a:pt x="1517" y="2447"/>
                      </a:lnTo>
                      <a:lnTo>
                        <a:pt x="1517" y="2454"/>
                      </a:lnTo>
                      <a:lnTo>
                        <a:pt x="1512" y="2489"/>
                      </a:lnTo>
                      <a:lnTo>
                        <a:pt x="1505" y="2522"/>
                      </a:lnTo>
                      <a:lnTo>
                        <a:pt x="1500" y="2557"/>
                      </a:lnTo>
                      <a:lnTo>
                        <a:pt x="1496" y="2569"/>
                      </a:lnTo>
                      <a:lnTo>
                        <a:pt x="1488" y="2578"/>
                      </a:lnTo>
                      <a:lnTo>
                        <a:pt x="1477" y="2581"/>
                      </a:lnTo>
                      <a:lnTo>
                        <a:pt x="1465" y="2578"/>
                      </a:lnTo>
                      <a:lnTo>
                        <a:pt x="1421" y="2553"/>
                      </a:lnTo>
                      <a:lnTo>
                        <a:pt x="1374" y="2537"/>
                      </a:lnTo>
                      <a:lnTo>
                        <a:pt x="1325" y="2529"/>
                      </a:lnTo>
                      <a:lnTo>
                        <a:pt x="1275" y="2524"/>
                      </a:lnTo>
                      <a:lnTo>
                        <a:pt x="1224" y="2524"/>
                      </a:lnTo>
                      <a:lnTo>
                        <a:pt x="1175" y="2525"/>
                      </a:lnTo>
                      <a:lnTo>
                        <a:pt x="1072" y="2534"/>
                      </a:lnTo>
                      <a:lnTo>
                        <a:pt x="969" y="2544"/>
                      </a:lnTo>
                      <a:lnTo>
                        <a:pt x="887" y="2551"/>
                      </a:lnTo>
                      <a:lnTo>
                        <a:pt x="884" y="2576"/>
                      </a:lnTo>
                      <a:lnTo>
                        <a:pt x="873" y="2621"/>
                      </a:lnTo>
                      <a:lnTo>
                        <a:pt x="861" y="2667"/>
                      </a:lnTo>
                      <a:lnTo>
                        <a:pt x="854" y="2677"/>
                      </a:lnTo>
                      <a:lnTo>
                        <a:pt x="843" y="2683"/>
                      </a:lnTo>
                      <a:lnTo>
                        <a:pt x="833" y="2683"/>
                      </a:lnTo>
                      <a:lnTo>
                        <a:pt x="821" y="2677"/>
                      </a:lnTo>
                      <a:lnTo>
                        <a:pt x="796" y="2651"/>
                      </a:lnTo>
                      <a:lnTo>
                        <a:pt x="774" y="2625"/>
                      </a:lnTo>
                      <a:lnTo>
                        <a:pt x="756" y="2597"/>
                      </a:lnTo>
                      <a:lnTo>
                        <a:pt x="749" y="2581"/>
                      </a:lnTo>
                      <a:lnTo>
                        <a:pt x="672" y="2581"/>
                      </a:lnTo>
                      <a:lnTo>
                        <a:pt x="582" y="2579"/>
                      </a:lnTo>
                      <a:lnTo>
                        <a:pt x="491" y="2572"/>
                      </a:lnTo>
                      <a:lnTo>
                        <a:pt x="400" y="2562"/>
                      </a:lnTo>
                      <a:lnTo>
                        <a:pt x="311" y="2541"/>
                      </a:lnTo>
                      <a:lnTo>
                        <a:pt x="267" y="2527"/>
                      </a:lnTo>
                      <a:lnTo>
                        <a:pt x="227" y="2510"/>
                      </a:lnTo>
                      <a:lnTo>
                        <a:pt x="189" y="2487"/>
                      </a:lnTo>
                      <a:lnTo>
                        <a:pt x="152" y="2461"/>
                      </a:lnTo>
                      <a:lnTo>
                        <a:pt x="121" y="2429"/>
                      </a:lnTo>
                      <a:lnTo>
                        <a:pt x="93" y="2392"/>
                      </a:lnTo>
                      <a:lnTo>
                        <a:pt x="66" y="2345"/>
                      </a:lnTo>
                      <a:lnTo>
                        <a:pt x="47" y="2294"/>
                      </a:lnTo>
                      <a:lnTo>
                        <a:pt x="33" y="2242"/>
                      </a:lnTo>
                      <a:lnTo>
                        <a:pt x="23" y="2188"/>
                      </a:lnTo>
                      <a:lnTo>
                        <a:pt x="16" y="2133"/>
                      </a:lnTo>
                      <a:lnTo>
                        <a:pt x="11" y="2079"/>
                      </a:lnTo>
                      <a:lnTo>
                        <a:pt x="2" y="1888"/>
                      </a:lnTo>
                      <a:lnTo>
                        <a:pt x="0" y="1699"/>
                      </a:lnTo>
                      <a:lnTo>
                        <a:pt x="9" y="1509"/>
                      </a:lnTo>
                      <a:lnTo>
                        <a:pt x="19" y="1374"/>
                      </a:lnTo>
                      <a:lnTo>
                        <a:pt x="35" y="1239"/>
                      </a:lnTo>
                      <a:lnTo>
                        <a:pt x="56" y="1104"/>
                      </a:lnTo>
                      <a:lnTo>
                        <a:pt x="82" y="971"/>
                      </a:lnTo>
                      <a:lnTo>
                        <a:pt x="117" y="840"/>
                      </a:lnTo>
                      <a:lnTo>
                        <a:pt x="159" y="711"/>
                      </a:lnTo>
                      <a:lnTo>
                        <a:pt x="180" y="660"/>
                      </a:lnTo>
                      <a:lnTo>
                        <a:pt x="201" y="608"/>
                      </a:lnTo>
                      <a:lnTo>
                        <a:pt x="227" y="559"/>
                      </a:lnTo>
                      <a:lnTo>
                        <a:pt x="255" y="510"/>
                      </a:lnTo>
                      <a:lnTo>
                        <a:pt x="286" y="464"/>
                      </a:lnTo>
                      <a:lnTo>
                        <a:pt x="321" y="422"/>
                      </a:lnTo>
                      <a:lnTo>
                        <a:pt x="362" y="384"/>
                      </a:lnTo>
                      <a:lnTo>
                        <a:pt x="405" y="350"/>
                      </a:lnTo>
                      <a:lnTo>
                        <a:pt x="454" y="322"/>
                      </a:lnTo>
                      <a:lnTo>
                        <a:pt x="515" y="298"/>
                      </a:lnTo>
                      <a:lnTo>
                        <a:pt x="578" y="280"/>
                      </a:lnTo>
                      <a:lnTo>
                        <a:pt x="643" y="270"/>
                      </a:lnTo>
                      <a:lnTo>
                        <a:pt x="707" y="266"/>
                      </a:lnTo>
                      <a:lnTo>
                        <a:pt x="774" y="268"/>
                      </a:lnTo>
                      <a:lnTo>
                        <a:pt x="838" y="273"/>
                      </a:lnTo>
                      <a:lnTo>
                        <a:pt x="905" y="284"/>
                      </a:lnTo>
                      <a:lnTo>
                        <a:pt x="967" y="296"/>
                      </a:lnTo>
                      <a:lnTo>
                        <a:pt x="1008" y="305"/>
                      </a:lnTo>
                      <a:lnTo>
                        <a:pt x="1051" y="315"/>
                      </a:lnTo>
                      <a:lnTo>
                        <a:pt x="1095" y="328"/>
                      </a:lnTo>
                      <a:lnTo>
                        <a:pt x="1140" y="342"/>
                      </a:lnTo>
                      <a:lnTo>
                        <a:pt x="1186" y="357"/>
                      </a:lnTo>
                      <a:lnTo>
                        <a:pt x="1229" y="377"/>
                      </a:lnTo>
                      <a:lnTo>
                        <a:pt x="1269" y="399"/>
                      </a:lnTo>
                      <a:lnTo>
                        <a:pt x="1308" y="426"/>
                      </a:lnTo>
                      <a:lnTo>
                        <a:pt x="1339" y="455"/>
                      </a:lnTo>
                      <a:lnTo>
                        <a:pt x="1360" y="482"/>
                      </a:lnTo>
                      <a:lnTo>
                        <a:pt x="1369" y="455"/>
                      </a:lnTo>
                      <a:lnTo>
                        <a:pt x="1374" y="419"/>
                      </a:lnTo>
                      <a:lnTo>
                        <a:pt x="1374" y="382"/>
                      </a:lnTo>
                      <a:lnTo>
                        <a:pt x="1371" y="359"/>
                      </a:lnTo>
                      <a:lnTo>
                        <a:pt x="1365" y="335"/>
                      </a:lnTo>
                      <a:lnTo>
                        <a:pt x="1355" y="310"/>
                      </a:lnTo>
                      <a:lnTo>
                        <a:pt x="1341" y="289"/>
                      </a:lnTo>
                      <a:lnTo>
                        <a:pt x="1325" y="272"/>
                      </a:lnTo>
                      <a:lnTo>
                        <a:pt x="1304" y="259"/>
                      </a:lnTo>
                      <a:lnTo>
                        <a:pt x="1268" y="249"/>
                      </a:lnTo>
                      <a:lnTo>
                        <a:pt x="1231" y="244"/>
                      </a:lnTo>
                      <a:lnTo>
                        <a:pt x="1193" y="242"/>
                      </a:lnTo>
                      <a:lnTo>
                        <a:pt x="1154" y="242"/>
                      </a:lnTo>
                      <a:lnTo>
                        <a:pt x="1116" y="240"/>
                      </a:lnTo>
                      <a:lnTo>
                        <a:pt x="1091" y="238"/>
                      </a:lnTo>
                      <a:lnTo>
                        <a:pt x="1065" y="237"/>
                      </a:lnTo>
                      <a:lnTo>
                        <a:pt x="1037" y="233"/>
                      </a:lnTo>
                      <a:lnTo>
                        <a:pt x="1011" y="226"/>
                      </a:lnTo>
                      <a:lnTo>
                        <a:pt x="987" y="216"/>
                      </a:lnTo>
                      <a:lnTo>
                        <a:pt x="966" y="202"/>
                      </a:lnTo>
                      <a:lnTo>
                        <a:pt x="953" y="186"/>
                      </a:lnTo>
                      <a:lnTo>
                        <a:pt x="948" y="167"/>
                      </a:lnTo>
                      <a:lnTo>
                        <a:pt x="948" y="149"/>
                      </a:lnTo>
                      <a:lnTo>
                        <a:pt x="953" y="130"/>
                      </a:lnTo>
                      <a:lnTo>
                        <a:pt x="974" y="95"/>
                      </a:lnTo>
                      <a:lnTo>
                        <a:pt x="988" y="79"/>
                      </a:lnTo>
                      <a:lnTo>
                        <a:pt x="1023" y="48"/>
                      </a:lnTo>
                      <a:lnTo>
                        <a:pt x="1060" y="23"/>
                      </a:lnTo>
                      <a:lnTo>
                        <a:pt x="1100" y="7"/>
                      </a:lnTo>
                      <a:lnTo>
                        <a:pt x="114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49" name="Freeform 159"/>
                <p:cNvSpPr>
                  <a:spLocks/>
                </p:cNvSpPr>
                <p:nvPr/>
              </p:nvSpPr>
              <p:spPr bwMode="auto">
                <a:xfrm>
                  <a:off x="636" y="1837"/>
                  <a:ext cx="94" cy="160"/>
                </a:xfrm>
                <a:custGeom>
                  <a:avLst/>
                  <a:gdLst/>
                  <a:ahLst/>
                  <a:cxnLst>
                    <a:cxn ang="0">
                      <a:pos x="71" y="0"/>
                    </a:cxn>
                    <a:cxn ang="0">
                      <a:pos x="82" y="4"/>
                    </a:cxn>
                    <a:cxn ang="0">
                      <a:pos x="90" y="13"/>
                    </a:cxn>
                    <a:cxn ang="0">
                      <a:pos x="94" y="23"/>
                    </a:cxn>
                    <a:cxn ang="0">
                      <a:pos x="90" y="35"/>
                    </a:cxn>
                    <a:cxn ang="0">
                      <a:pos x="82" y="44"/>
                    </a:cxn>
                    <a:cxn ang="0">
                      <a:pos x="69" y="58"/>
                    </a:cxn>
                    <a:cxn ang="0">
                      <a:pos x="59" y="76"/>
                    </a:cxn>
                    <a:cxn ang="0">
                      <a:pos x="52" y="97"/>
                    </a:cxn>
                    <a:cxn ang="0">
                      <a:pos x="49" y="119"/>
                    </a:cxn>
                    <a:cxn ang="0">
                      <a:pos x="47" y="137"/>
                    </a:cxn>
                    <a:cxn ang="0">
                      <a:pos x="43" y="149"/>
                    </a:cxn>
                    <a:cxn ang="0">
                      <a:pos x="35" y="156"/>
                    </a:cxn>
                    <a:cxn ang="0">
                      <a:pos x="22" y="160"/>
                    </a:cxn>
                    <a:cxn ang="0">
                      <a:pos x="12" y="156"/>
                    </a:cxn>
                    <a:cxn ang="0">
                      <a:pos x="3" y="149"/>
                    </a:cxn>
                    <a:cxn ang="0">
                      <a:pos x="0" y="137"/>
                    </a:cxn>
                    <a:cxn ang="0">
                      <a:pos x="1" y="114"/>
                    </a:cxn>
                    <a:cxn ang="0">
                      <a:pos x="7" y="88"/>
                    </a:cxn>
                    <a:cxn ang="0">
                      <a:pos x="15" y="63"/>
                    </a:cxn>
                    <a:cxn ang="0">
                      <a:pos x="26" y="39"/>
                    </a:cxn>
                    <a:cxn ang="0">
                      <a:pos x="42" y="20"/>
                    </a:cxn>
                    <a:cxn ang="0">
                      <a:pos x="59" y="4"/>
                    </a:cxn>
                    <a:cxn ang="0">
                      <a:pos x="71" y="0"/>
                    </a:cxn>
                  </a:cxnLst>
                  <a:rect l="0" t="0" r="r" b="b"/>
                  <a:pathLst>
                    <a:path w="94" h="160">
                      <a:moveTo>
                        <a:pt x="71" y="0"/>
                      </a:moveTo>
                      <a:lnTo>
                        <a:pt x="82" y="4"/>
                      </a:lnTo>
                      <a:lnTo>
                        <a:pt x="90" y="13"/>
                      </a:lnTo>
                      <a:lnTo>
                        <a:pt x="94" y="23"/>
                      </a:lnTo>
                      <a:lnTo>
                        <a:pt x="90" y="35"/>
                      </a:lnTo>
                      <a:lnTo>
                        <a:pt x="82" y="44"/>
                      </a:lnTo>
                      <a:lnTo>
                        <a:pt x="69" y="58"/>
                      </a:lnTo>
                      <a:lnTo>
                        <a:pt x="59" y="76"/>
                      </a:lnTo>
                      <a:lnTo>
                        <a:pt x="52" y="97"/>
                      </a:lnTo>
                      <a:lnTo>
                        <a:pt x="49" y="119"/>
                      </a:lnTo>
                      <a:lnTo>
                        <a:pt x="47" y="137"/>
                      </a:lnTo>
                      <a:lnTo>
                        <a:pt x="43" y="149"/>
                      </a:lnTo>
                      <a:lnTo>
                        <a:pt x="35" y="156"/>
                      </a:lnTo>
                      <a:lnTo>
                        <a:pt x="22" y="160"/>
                      </a:lnTo>
                      <a:lnTo>
                        <a:pt x="12" y="156"/>
                      </a:lnTo>
                      <a:lnTo>
                        <a:pt x="3" y="149"/>
                      </a:lnTo>
                      <a:lnTo>
                        <a:pt x="0" y="137"/>
                      </a:lnTo>
                      <a:lnTo>
                        <a:pt x="1" y="114"/>
                      </a:lnTo>
                      <a:lnTo>
                        <a:pt x="7" y="88"/>
                      </a:lnTo>
                      <a:lnTo>
                        <a:pt x="15" y="63"/>
                      </a:lnTo>
                      <a:lnTo>
                        <a:pt x="26" y="39"/>
                      </a:lnTo>
                      <a:lnTo>
                        <a:pt x="42" y="20"/>
                      </a:lnTo>
                      <a:lnTo>
                        <a:pt x="59" y="4"/>
                      </a:lnTo>
                      <a:lnTo>
                        <a:pt x="7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50" name="Freeform 160"/>
                <p:cNvSpPr>
                  <a:spLocks noEditPoints="1"/>
                </p:cNvSpPr>
                <p:nvPr/>
              </p:nvSpPr>
              <p:spPr bwMode="auto">
                <a:xfrm>
                  <a:off x="788" y="1781"/>
                  <a:ext cx="148" cy="65"/>
                </a:xfrm>
                <a:custGeom>
                  <a:avLst/>
                  <a:gdLst/>
                  <a:ahLst/>
                  <a:cxnLst>
                    <a:cxn ang="0">
                      <a:pos x="40" y="7"/>
                    </a:cxn>
                    <a:cxn ang="0">
                      <a:pos x="41" y="9"/>
                    </a:cxn>
                    <a:cxn ang="0">
                      <a:pos x="40" y="9"/>
                    </a:cxn>
                    <a:cxn ang="0">
                      <a:pos x="40" y="7"/>
                    </a:cxn>
                    <a:cxn ang="0">
                      <a:pos x="27" y="0"/>
                    </a:cxn>
                    <a:cxn ang="0">
                      <a:pos x="38" y="6"/>
                    </a:cxn>
                    <a:cxn ang="0">
                      <a:pos x="40" y="7"/>
                    </a:cxn>
                    <a:cxn ang="0">
                      <a:pos x="38" y="7"/>
                    </a:cxn>
                    <a:cxn ang="0">
                      <a:pos x="40" y="9"/>
                    </a:cxn>
                    <a:cxn ang="0">
                      <a:pos x="45" y="18"/>
                    </a:cxn>
                    <a:cxn ang="0">
                      <a:pos x="43" y="13"/>
                    </a:cxn>
                    <a:cxn ang="0">
                      <a:pos x="41" y="9"/>
                    </a:cxn>
                    <a:cxn ang="0">
                      <a:pos x="43" y="9"/>
                    </a:cxn>
                    <a:cxn ang="0">
                      <a:pos x="47" y="11"/>
                    </a:cxn>
                    <a:cxn ang="0">
                      <a:pos x="48" y="11"/>
                    </a:cxn>
                    <a:cxn ang="0">
                      <a:pos x="61" y="13"/>
                    </a:cxn>
                    <a:cxn ang="0">
                      <a:pos x="71" y="16"/>
                    </a:cxn>
                    <a:cxn ang="0">
                      <a:pos x="97" y="18"/>
                    </a:cxn>
                    <a:cxn ang="0">
                      <a:pos x="125" y="20"/>
                    </a:cxn>
                    <a:cxn ang="0">
                      <a:pos x="137" y="23"/>
                    </a:cxn>
                    <a:cxn ang="0">
                      <a:pos x="144" y="32"/>
                    </a:cxn>
                    <a:cxn ang="0">
                      <a:pos x="148" y="42"/>
                    </a:cxn>
                    <a:cxn ang="0">
                      <a:pos x="144" y="55"/>
                    </a:cxn>
                    <a:cxn ang="0">
                      <a:pos x="137" y="62"/>
                    </a:cxn>
                    <a:cxn ang="0">
                      <a:pos x="125" y="65"/>
                    </a:cxn>
                    <a:cxn ang="0">
                      <a:pos x="83" y="63"/>
                    </a:cxn>
                    <a:cxn ang="0">
                      <a:pos x="41" y="58"/>
                    </a:cxn>
                    <a:cxn ang="0">
                      <a:pos x="29" y="55"/>
                    </a:cxn>
                    <a:cxn ang="0">
                      <a:pos x="17" y="49"/>
                    </a:cxn>
                    <a:cxn ang="0">
                      <a:pos x="7" y="42"/>
                    </a:cxn>
                    <a:cxn ang="0">
                      <a:pos x="0" y="30"/>
                    </a:cxn>
                    <a:cxn ang="0">
                      <a:pos x="0" y="16"/>
                    </a:cxn>
                    <a:cxn ang="0">
                      <a:pos x="5" y="7"/>
                    </a:cxn>
                    <a:cxn ang="0">
                      <a:pos x="15" y="2"/>
                    </a:cxn>
                    <a:cxn ang="0">
                      <a:pos x="27" y="0"/>
                    </a:cxn>
                  </a:cxnLst>
                  <a:rect l="0" t="0" r="r" b="b"/>
                  <a:pathLst>
                    <a:path w="148" h="65">
                      <a:moveTo>
                        <a:pt x="40" y="7"/>
                      </a:moveTo>
                      <a:lnTo>
                        <a:pt x="41" y="9"/>
                      </a:lnTo>
                      <a:lnTo>
                        <a:pt x="40" y="9"/>
                      </a:lnTo>
                      <a:lnTo>
                        <a:pt x="40" y="7"/>
                      </a:lnTo>
                      <a:close/>
                      <a:moveTo>
                        <a:pt x="27" y="0"/>
                      </a:moveTo>
                      <a:lnTo>
                        <a:pt x="38" y="6"/>
                      </a:lnTo>
                      <a:lnTo>
                        <a:pt x="40" y="7"/>
                      </a:lnTo>
                      <a:lnTo>
                        <a:pt x="38" y="7"/>
                      </a:lnTo>
                      <a:lnTo>
                        <a:pt x="40" y="9"/>
                      </a:lnTo>
                      <a:lnTo>
                        <a:pt x="45" y="18"/>
                      </a:lnTo>
                      <a:lnTo>
                        <a:pt x="43" y="13"/>
                      </a:lnTo>
                      <a:lnTo>
                        <a:pt x="41" y="9"/>
                      </a:lnTo>
                      <a:lnTo>
                        <a:pt x="43" y="9"/>
                      </a:lnTo>
                      <a:lnTo>
                        <a:pt x="47" y="11"/>
                      </a:lnTo>
                      <a:lnTo>
                        <a:pt x="48" y="11"/>
                      </a:lnTo>
                      <a:lnTo>
                        <a:pt x="61" y="13"/>
                      </a:lnTo>
                      <a:lnTo>
                        <a:pt x="71" y="16"/>
                      </a:lnTo>
                      <a:lnTo>
                        <a:pt x="97" y="18"/>
                      </a:lnTo>
                      <a:lnTo>
                        <a:pt x="125" y="20"/>
                      </a:lnTo>
                      <a:lnTo>
                        <a:pt x="137" y="23"/>
                      </a:lnTo>
                      <a:lnTo>
                        <a:pt x="144" y="32"/>
                      </a:lnTo>
                      <a:lnTo>
                        <a:pt x="148" y="42"/>
                      </a:lnTo>
                      <a:lnTo>
                        <a:pt x="144" y="55"/>
                      </a:lnTo>
                      <a:lnTo>
                        <a:pt x="137" y="62"/>
                      </a:lnTo>
                      <a:lnTo>
                        <a:pt x="125" y="65"/>
                      </a:lnTo>
                      <a:lnTo>
                        <a:pt x="83" y="63"/>
                      </a:lnTo>
                      <a:lnTo>
                        <a:pt x="41" y="58"/>
                      </a:lnTo>
                      <a:lnTo>
                        <a:pt x="29" y="55"/>
                      </a:lnTo>
                      <a:lnTo>
                        <a:pt x="17" y="49"/>
                      </a:lnTo>
                      <a:lnTo>
                        <a:pt x="7" y="42"/>
                      </a:lnTo>
                      <a:lnTo>
                        <a:pt x="0" y="30"/>
                      </a:lnTo>
                      <a:lnTo>
                        <a:pt x="0" y="16"/>
                      </a:lnTo>
                      <a:lnTo>
                        <a:pt x="5" y="7"/>
                      </a:lnTo>
                      <a:lnTo>
                        <a:pt x="15" y="2"/>
                      </a:lnTo>
                      <a:lnTo>
                        <a:pt x="2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51" name="Freeform 161"/>
                <p:cNvSpPr>
                  <a:spLocks/>
                </p:cNvSpPr>
                <p:nvPr/>
              </p:nvSpPr>
              <p:spPr bwMode="auto">
                <a:xfrm>
                  <a:off x="796" y="2049"/>
                  <a:ext cx="234" cy="173"/>
                </a:xfrm>
                <a:custGeom>
                  <a:avLst/>
                  <a:gdLst/>
                  <a:ahLst/>
                  <a:cxnLst>
                    <a:cxn ang="0">
                      <a:pos x="124" y="0"/>
                    </a:cxn>
                    <a:cxn ang="0">
                      <a:pos x="157" y="2"/>
                    </a:cxn>
                    <a:cxn ang="0">
                      <a:pos x="191" y="11"/>
                    </a:cxn>
                    <a:cxn ang="0">
                      <a:pos x="222" y="26"/>
                    </a:cxn>
                    <a:cxn ang="0">
                      <a:pos x="231" y="37"/>
                    </a:cxn>
                    <a:cxn ang="0">
                      <a:pos x="234" y="47"/>
                    </a:cxn>
                    <a:cxn ang="0">
                      <a:pos x="231" y="60"/>
                    </a:cxn>
                    <a:cxn ang="0">
                      <a:pos x="222" y="68"/>
                    </a:cxn>
                    <a:cxn ang="0">
                      <a:pos x="212" y="72"/>
                    </a:cxn>
                    <a:cxn ang="0">
                      <a:pos x="199" y="68"/>
                    </a:cxn>
                    <a:cxn ang="0">
                      <a:pos x="177" y="56"/>
                    </a:cxn>
                    <a:cxn ang="0">
                      <a:pos x="152" y="49"/>
                    </a:cxn>
                    <a:cxn ang="0">
                      <a:pos x="128" y="47"/>
                    </a:cxn>
                    <a:cxn ang="0">
                      <a:pos x="103" y="53"/>
                    </a:cxn>
                    <a:cxn ang="0">
                      <a:pos x="82" y="68"/>
                    </a:cxn>
                    <a:cxn ang="0">
                      <a:pos x="67" y="86"/>
                    </a:cxn>
                    <a:cxn ang="0">
                      <a:pos x="54" y="105"/>
                    </a:cxn>
                    <a:cxn ang="0">
                      <a:pos x="47" y="128"/>
                    </a:cxn>
                    <a:cxn ang="0">
                      <a:pos x="47" y="150"/>
                    </a:cxn>
                    <a:cxn ang="0">
                      <a:pos x="44" y="163"/>
                    </a:cxn>
                    <a:cxn ang="0">
                      <a:pos x="37" y="170"/>
                    </a:cxn>
                    <a:cxn ang="0">
                      <a:pos x="25" y="173"/>
                    </a:cxn>
                    <a:cxn ang="0">
                      <a:pos x="14" y="170"/>
                    </a:cxn>
                    <a:cxn ang="0">
                      <a:pos x="4" y="163"/>
                    </a:cxn>
                    <a:cxn ang="0">
                      <a:pos x="0" y="150"/>
                    </a:cxn>
                    <a:cxn ang="0">
                      <a:pos x="2" y="115"/>
                    </a:cxn>
                    <a:cxn ang="0">
                      <a:pos x="14" y="81"/>
                    </a:cxn>
                    <a:cxn ang="0">
                      <a:pos x="33" y="51"/>
                    </a:cxn>
                    <a:cxn ang="0">
                      <a:pos x="60" y="26"/>
                    </a:cxn>
                    <a:cxn ang="0">
                      <a:pos x="91" y="9"/>
                    </a:cxn>
                    <a:cxn ang="0">
                      <a:pos x="124" y="0"/>
                    </a:cxn>
                  </a:cxnLst>
                  <a:rect l="0" t="0" r="r" b="b"/>
                  <a:pathLst>
                    <a:path w="234" h="173">
                      <a:moveTo>
                        <a:pt x="124" y="0"/>
                      </a:moveTo>
                      <a:lnTo>
                        <a:pt x="157" y="2"/>
                      </a:lnTo>
                      <a:lnTo>
                        <a:pt x="191" y="11"/>
                      </a:lnTo>
                      <a:lnTo>
                        <a:pt x="222" y="26"/>
                      </a:lnTo>
                      <a:lnTo>
                        <a:pt x="231" y="37"/>
                      </a:lnTo>
                      <a:lnTo>
                        <a:pt x="234" y="47"/>
                      </a:lnTo>
                      <a:lnTo>
                        <a:pt x="231" y="60"/>
                      </a:lnTo>
                      <a:lnTo>
                        <a:pt x="222" y="68"/>
                      </a:lnTo>
                      <a:lnTo>
                        <a:pt x="212" y="72"/>
                      </a:lnTo>
                      <a:lnTo>
                        <a:pt x="199" y="68"/>
                      </a:lnTo>
                      <a:lnTo>
                        <a:pt x="177" y="56"/>
                      </a:lnTo>
                      <a:lnTo>
                        <a:pt x="152" y="49"/>
                      </a:lnTo>
                      <a:lnTo>
                        <a:pt x="128" y="47"/>
                      </a:lnTo>
                      <a:lnTo>
                        <a:pt x="103" y="53"/>
                      </a:lnTo>
                      <a:lnTo>
                        <a:pt x="82" y="68"/>
                      </a:lnTo>
                      <a:lnTo>
                        <a:pt x="67" y="86"/>
                      </a:lnTo>
                      <a:lnTo>
                        <a:pt x="54" y="105"/>
                      </a:lnTo>
                      <a:lnTo>
                        <a:pt x="47" y="128"/>
                      </a:lnTo>
                      <a:lnTo>
                        <a:pt x="47" y="150"/>
                      </a:lnTo>
                      <a:lnTo>
                        <a:pt x="44" y="163"/>
                      </a:lnTo>
                      <a:lnTo>
                        <a:pt x="37" y="170"/>
                      </a:lnTo>
                      <a:lnTo>
                        <a:pt x="25" y="173"/>
                      </a:lnTo>
                      <a:lnTo>
                        <a:pt x="14" y="170"/>
                      </a:lnTo>
                      <a:lnTo>
                        <a:pt x="4" y="163"/>
                      </a:lnTo>
                      <a:lnTo>
                        <a:pt x="0" y="150"/>
                      </a:lnTo>
                      <a:lnTo>
                        <a:pt x="2" y="115"/>
                      </a:lnTo>
                      <a:lnTo>
                        <a:pt x="14" y="81"/>
                      </a:lnTo>
                      <a:lnTo>
                        <a:pt x="33" y="51"/>
                      </a:lnTo>
                      <a:lnTo>
                        <a:pt x="60" y="26"/>
                      </a:lnTo>
                      <a:lnTo>
                        <a:pt x="91" y="9"/>
                      </a:lnTo>
                      <a:lnTo>
                        <a:pt x="12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52" name="Freeform 162"/>
                <p:cNvSpPr>
                  <a:spLocks/>
                </p:cNvSpPr>
                <p:nvPr/>
              </p:nvSpPr>
              <p:spPr bwMode="auto">
                <a:xfrm>
                  <a:off x="693" y="2306"/>
                  <a:ext cx="271" cy="481"/>
                </a:xfrm>
                <a:custGeom>
                  <a:avLst/>
                  <a:gdLst/>
                  <a:ahLst/>
                  <a:cxnLst>
                    <a:cxn ang="0">
                      <a:pos x="173" y="0"/>
                    </a:cxn>
                    <a:cxn ang="0">
                      <a:pos x="220" y="25"/>
                    </a:cxn>
                    <a:cxn ang="0">
                      <a:pos x="252" y="72"/>
                    </a:cxn>
                    <a:cxn ang="0">
                      <a:pos x="267" y="131"/>
                    </a:cxn>
                    <a:cxn ang="0">
                      <a:pos x="271" y="193"/>
                    </a:cxn>
                    <a:cxn ang="0">
                      <a:pos x="267" y="249"/>
                    </a:cxn>
                    <a:cxn ang="0">
                      <a:pos x="259" y="310"/>
                    </a:cxn>
                    <a:cxn ang="0">
                      <a:pos x="241" y="376"/>
                    </a:cxn>
                    <a:cxn ang="0">
                      <a:pos x="212" y="436"/>
                    </a:cxn>
                    <a:cxn ang="0">
                      <a:pos x="166" y="478"/>
                    </a:cxn>
                    <a:cxn ang="0">
                      <a:pos x="142" y="478"/>
                    </a:cxn>
                    <a:cxn ang="0">
                      <a:pos x="131" y="459"/>
                    </a:cxn>
                    <a:cxn ang="0">
                      <a:pos x="143" y="438"/>
                    </a:cxn>
                    <a:cxn ang="0">
                      <a:pos x="182" y="396"/>
                    </a:cxn>
                    <a:cxn ang="0">
                      <a:pos x="206" y="334"/>
                    </a:cxn>
                    <a:cxn ang="0">
                      <a:pos x="219" y="268"/>
                    </a:cxn>
                    <a:cxn ang="0">
                      <a:pos x="222" y="210"/>
                    </a:cxn>
                    <a:cxn ang="0">
                      <a:pos x="220" y="144"/>
                    </a:cxn>
                    <a:cxn ang="0">
                      <a:pos x="203" y="81"/>
                    </a:cxn>
                    <a:cxn ang="0">
                      <a:pos x="178" y="53"/>
                    </a:cxn>
                    <a:cxn ang="0">
                      <a:pos x="156" y="46"/>
                    </a:cxn>
                    <a:cxn ang="0">
                      <a:pos x="140" y="68"/>
                    </a:cxn>
                    <a:cxn ang="0">
                      <a:pos x="133" y="109"/>
                    </a:cxn>
                    <a:cxn ang="0">
                      <a:pos x="124" y="236"/>
                    </a:cxn>
                    <a:cxn ang="0">
                      <a:pos x="115" y="284"/>
                    </a:cxn>
                    <a:cxn ang="0">
                      <a:pos x="96" y="319"/>
                    </a:cxn>
                    <a:cxn ang="0">
                      <a:pos x="65" y="336"/>
                    </a:cxn>
                    <a:cxn ang="0">
                      <a:pos x="18" y="329"/>
                    </a:cxn>
                    <a:cxn ang="0">
                      <a:pos x="0" y="312"/>
                    </a:cxn>
                    <a:cxn ang="0">
                      <a:pos x="7" y="291"/>
                    </a:cxn>
                    <a:cxn ang="0">
                      <a:pos x="30" y="285"/>
                    </a:cxn>
                    <a:cxn ang="0">
                      <a:pos x="60" y="285"/>
                    </a:cxn>
                    <a:cxn ang="0">
                      <a:pos x="74" y="266"/>
                    </a:cxn>
                    <a:cxn ang="0">
                      <a:pos x="79" y="235"/>
                    </a:cxn>
                    <a:cxn ang="0">
                      <a:pos x="84" y="110"/>
                    </a:cxn>
                    <a:cxn ang="0">
                      <a:pos x="93" y="68"/>
                    </a:cxn>
                    <a:cxn ang="0">
                      <a:pos x="109" y="32"/>
                    </a:cxn>
                    <a:cxn ang="0">
                      <a:pos x="135" y="5"/>
                    </a:cxn>
                  </a:cxnLst>
                  <a:rect l="0" t="0" r="r" b="b"/>
                  <a:pathLst>
                    <a:path w="271" h="481">
                      <a:moveTo>
                        <a:pt x="152" y="0"/>
                      </a:moveTo>
                      <a:lnTo>
                        <a:pt x="173" y="0"/>
                      </a:lnTo>
                      <a:lnTo>
                        <a:pt x="196" y="9"/>
                      </a:lnTo>
                      <a:lnTo>
                        <a:pt x="220" y="25"/>
                      </a:lnTo>
                      <a:lnTo>
                        <a:pt x="238" y="47"/>
                      </a:lnTo>
                      <a:lnTo>
                        <a:pt x="252" y="72"/>
                      </a:lnTo>
                      <a:lnTo>
                        <a:pt x="262" y="100"/>
                      </a:lnTo>
                      <a:lnTo>
                        <a:pt x="267" y="131"/>
                      </a:lnTo>
                      <a:lnTo>
                        <a:pt x="271" y="161"/>
                      </a:lnTo>
                      <a:lnTo>
                        <a:pt x="271" y="193"/>
                      </a:lnTo>
                      <a:lnTo>
                        <a:pt x="269" y="222"/>
                      </a:lnTo>
                      <a:lnTo>
                        <a:pt x="267" y="249"/>
                      </a:lnTo>
                      <a:lnTo>
                        <a:pt x="264" y="278"/>
                      </a:lnTo>
                      <a:lnTo>
                        <a:pt x="259" y="310"/>
                      </a:lnTo>
                      <a:lnTo>
                        <a:pt x="252" y="343"/>
                      </a:lnTo>
                      <a:lnTo>
                        <a:pt x="241" y="376"/>
                      </a:lnTo>
                      <a:lnTo>
                        <a:pt x="227" y="408"/>
                      </a:lnTo>
                      <a:lnTo>
                        <a:pt x="212" y="436"/>
                      </a:lnTo>
                      <a:lnTo>
                        <a:pt x="191" y="460"/>
                      </a:lnTo>
                      <a:lnTo>
                        <a:pt x="166" y="478"/>
                      </a:lnTo>
                      <a:lnTo>
                        <a:pt x="154" y="481"/>
                      </a:lnTo>
                      <a:lnTo>
                        <a:pt x="142" y="478"/>
                      </a:lnTo>
                      <a:lnTo>
                        <a:pt x="135" y="469"/>
                      </a:lnTo>
                      <a:lnTo>
                        <a:pt x="131" y="459"/>
                      </a:lnTo>
                      <a:lnTo>
                        <a:pt x="133" y="446"/>
                      </a:lnTo>
                      <a:lnTo>
                        <a:pt x="143" y="438"/>
                      </a:lnTo>
                      <a:lnTo>
                        <a:pt x="166" y="420"/>
                      </a:lnTo>
                      <a:lnTo>
                        <a:pt x="182" y="396"/>
                      </a:lnTo>
                      <a:lnTo>
                        <a:pt x="196" y="366"/>
                      </a:lnTo>
                      <a:lnTo>
                        <a:pt x="206" y="334"/>
                      </a:lnTo>
                      <a:lnTo>
                        <a:pt x="213" y="301"/>
                      </a:lnTo>
                      <a:lnTo>
                        <a:pt x="219" y="268"/>
                      </a:lnTo>
                      <a:lnTo>
                        <a:pt x="220" y="236"/>
                      </a:lnTo>
                      <a:lnTo>
                        <a:pt x="222" y="210"/>
                      </a:lnTo>
                      <a:lnTo>
                        <a:pt x="222" y="177"/>
                      </a:lnTo>
                      <a:lnTo>
                        <a:pt x="220" y="144"/>
                      </a:lnTo>
                      <a:lnTo>
                        <a:pt x="215" y="110"/>
                      </a:lnTo>
                      <a:lnTo>
                        <a:pt x="203" y="81"/>
                      </a:lnTo>
                      <a:lnTo>
                        <a:pt x="198" y="72"/>
                      </a:lnTo>
                      <a:lnTo>
                        <a:pt x="178" y="53"/>
                      </a:lnTo>
                      <a:lnTo>
                        <a:pt x="166" y="46"/>
                      </a:lnTo>
                      <a:lnTo>
                        <a:pt x="156" y="46"/>
                      </a:lnTo>
                      <a:lnTo>
                        <a:pt x="147" y="53"/>
                      </a:lnTo>
                      <a:lnTo>
                        <a:pt x="140" y="68"/>
                      </a:lnTo>
                      <a:lnTo>
                        <a:pt x="136" y="86"/>
                      </a:lnTo>
                      <a:lnTo>
                        <a:pt x="133" y="109"/>
                      </a:lnTo>
                      <a:lnTo>
                        <a:pt x="129" y="158"/>
                      </a:lnTo>
                      <a:lnTo>
                        <a:pt x="124" y="236"/>
                      </a:lnTo>
                      <a:lnTo>
                        <a:pt x="121" y="261"/>
                      </a:lnTo>
                      <a:lnTo>
                        <a:pt x="115" y="284"/>
                      </a:lnTo>
                      <a:lnTo>
                        <a:pt x="107" y="303"/>
                      </a:lnTo>
                      <a:lnTo>
                        <a:pt x="96" y="319"/>
                      </a:lnTo>
                      <a:lnTo>
                        <a:pt x="82" y="329"/>
                      </a:lnTo>
                      <a:lnTo>
                        <a:pt x="65" y="336"/>
                      </a:lnTo>
                      <a:lnTo>
                        <a:pt x="44" y="336"/>
                      </a:lnTo>
                      <a:lnTo>
                        <a:pt x="18" y="329"/>
                      </a:lnTo>
                      <a:lnTo>
                        <a:pt x="5" y="322"/>
                      </a:lnTo>
                      <a:lnTo>
                        <a:pt x="0" y="312"/>
                      </a:lnTo>
                      <a:lnTo>
                        <a:pt x="2" y="299"/>
                      </a:lnTo>
                      <a:lnTo>
                        <a:pt x="7" y="291"/>
                      </a:lnTo>
                      <a:lnTo>
                        <a:pt x="16" y="284"/>
                      </a:lnTo>
                      <a:lnTo>
                        <a:pt x="30" y="285"/>
                      </a:lnTo>
                      <a:lnTo>
                        <a:pt x="47" y="289"/>
                      </a:lnTo>
                      <a:lnTo>
                        <a:pt x="60" y="285"/>
                      </a:lnTo>
                      <a:lnTo>
                        <a:pt x="67" y="278"/>
                      </a:lnTo>
                      <a:lnTo>
                        <a:pt x="74" y="266"/>
                      </a:lnTo>
                      <a:lnTo>
                        <a:pt x="77" y="252"/>
                      </a:lnTo>
                      <a:lnTo>
                        <a:pt x="79" y="235"/>
                      </a:lnTo>
                      <a:lnTo>
                        <a:pt x="81" y="173"/>
                      </a:lnTo>
                      <a:lnTo>
                        <a:pt x="84" y="110"/>
                      </a:lnTo>
                      <a:lnTo>
                        <a:pt x="88" y="89"/>
                      </a:lnTo>
                      <a:lnTo>
                        <a:pt x="93" y="68"/>
                      </a:lnTo>
                      <a:lnTo>
                        <a:pt x="100" y="49"/>
                      </a:lnTo>
                      <a:lnTo>
                        <a:pt x="109" y="32"/>
                      </a:lnTo>
                      <a:lnTo>
                        <a:pt x="121" y="16"/>
                      </a:lnTo>
                      <a:lnTo>
                        <a:pt x="135" y="5"/>
                      </a:lnTo>
                      <a:lnTo>
                        <a:pt x="15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53" name="Freeform 163"/>
                <p:cNvSpPr>
                  <a:spLocks/>
                </p:cNvSpPr>
                <p:nvPr/>
              </p:nvSpPr>
              <p:spPr bwMode="auto">
                <a:xfrm>
                  <a:off x="210" y="1214"/>
                  <a:ext cx="228" cy="286"/>
                </a:xfrm>
                <a:custGeom>
                  <a:avLst/>
                  <a:gdLst/>
                  <a:ahLst/>
                  <a:cxnLst>
                    <a:cxn ang="0">
                      <a:pos x="92" y="0"/>
                    </a:cxn>
                    <a:cxn ang="0">
                      <a:pos x="122" y="6"/>
                    </a:cxn>
                    <a:cxn ang="0">
                      <a:pos x="164" y="27"/>
                    </a:cxn>
                    <a:cxn ang="0">
                      <a:pos x="181" y="41"/>
                    </a:cxn>
                    <a:cxn ang="0">
                      <a:pos x="197" y="58"/>
                    </a:cxn>
                    <a:cxn ang="0">
                      <a:pos x="207" y="79"/>
                    </a:cxn>
                    <a:cxn ang="0">
                      <a:pos x="211" y="104"/>
                    </a:cxn>
                    <a:cxn ang="0">
                      <a:pos x="209" y="123"/>
                    </a:cxn>
                    <a:cxn ang="0">
                      <a:pos x="206" y="144"/>
                    </a:cxn>
                    <a:cxn ang="0">
                      <a:pos x="200" y="167"/>
                    </a:cxn>
                    <a:cxn ang="0">
                      <a:pos x="197" y="188"/>
                    </a:cxn>
                    <a:cxn ang="0">
                      <a:pos x="199" y="209"/>
                    </a:cxn>
                    <a:cxn ang="0">
                      <a:pos x="204" y="226"/>
                    </a:cxn>
                    <a:cxn ang="0">
                      <a:pos x="218" y="242"/>
                    </a:cxn>
                    <a:cxn ang="0">
                      <a:pos x="227" y="252"/>
                    </a:cxn>
                    <a:cxn ang="0">
                      <a:pos x="228" y="265"/>
                    </a:cxn>
                    <a:cxn ang="0">
                      <a:pos x="223" y="275"/>
                    </a:cxn>
                    <a:cxn ang="0">
                      <a:pos x="216" y="284"/>
                    </a:cxn>
                    <a:cxn ang="0">
                      <a:pos x="206" y="286"/>
                    </a:cxn>
                    <a:cxn ang="0">
                      <a:pos x="193" y="282"/>
                    </a:cxn>
                    <a:cxn ang="0">
                      <a:pos x="172" y="261"/>
                    </a:cxn>
                    <a:cxn ang="0">
                      <a:pos x="160" y="240"/>
                    </a:cxn>
                    <a:cxn ang="0">
                      <a:pos x="155" y="219"/>
                    </a:cxn>
                    <a:cxn ang="0">
                      <a:pos x="155" y="196"/>
                    </a:cxn>
                    <a:cxn ang="0">
                      <a:pos x="157" y="172"/>
                    </a:cxn>
                    <a:cxn ang="0">
                      <a:pos x="164" y="119"/>
                    </a:cxn>
                    <a:cxn ang="0">
                      <a:pos x="160" y="98"/>
                    </a:cxn>
                    <a:cxn ang="0">
                      <a:pos x="152" y="79"/>
                    </a:cxn>
                    <a:cxn ang="0">
                      <a:pos x="138" y="63"/>
                    </a:cxn>
                    <a:cxn ang="0">
                      <a:pos x="118" y="51"/>
                    </a:cxn>
                    <a:cxn ang="0">
                      <a:pos x="97" y="46"/>
                    </a:cxn>
                    <a:cxn ang="0">
                      <a:pos x="76" y="49"/>
                    </a:cxn>
                    <a:cxn ang="0">
                      <a:pos x="61" y="60"/>
                    </a:cxn>
                    <a:cxn ang="0">
                      <a:pos x="52" y="74"/>
                    </a:cxn>
                    <a:cxn ang="0">
                      <a:pos x="48" y="91"/>
                    </a:cxn>
                    <a:cxn ang="0">
                      <a:pos x="48" y="111"/>
                    </a:cxn>
                    <a:cxn ang="0">
                      <a:pos x="52" y="130"/>
                    </a:cxn>
                    <a:cxn ang="0">
                      <a:pos x="57" y="146"/>
                    </a:cxn>
                    <a:cxn ang="0">
                      <a:pos x="59" y="160"/>
                    </a:cxn>
                    <a:cxn ang="0">
                      <a:pos x="55" y="170"/>
                    </a:cxn>
                    <a:cxn ang="0">
                      <a:pos x="47" y="179"/>
                    </a:cxn>
                    <a:cxn ang="0">
                      <a:pos x="36" y="182"/>
                    </a:cxn>
                    <a:cxn ang="0">
                      <a:pos x="26" y="181"/>
                    </a:cxn>
                    <a:cxn ang="0">
                      <a:pos x="17" y="170"/>
                    </a:cxn>
                    <a:cxn ang="0">
                      <a:pos x="8" y="146"/>
                    </a:cxn>
                    <a:cxn ang="0">
                      <a:pos x="1" y="119"/>
                    </a:cxn>
                    <a:cxn ang="0">
                      <a:pos x="0" y="93"/>
                    </a:cxn>
                    <a:cxn ang="0">
                      <a:pos x="5" y="67"/>
                    </a:cxn>
                    <a:cxn ang="0">
                      <a:pos x="15" y="44"/>
                    </a:cxn>
                    <a:cxn ang="0">
                      <a:pos x="36" y="20"/>
                    </a:cxn>
                    <a:cxn ang="0">
                      <a:pos x="62" y="6"/>
                    </a:cxn>
                    <a:cxn ang="0">
                      <a:pos x="92" y="0"/>
                    </a:cxn>
                  </a:cxnLst>
                  <a:rect l="0" t="0" r="r" b="b"/>
                  <a:pathLst>
                    <a:path w="228" h="286">
                      <a:moveTo>
                        <a:pt x="92" y="0"/>
                      </a:moveTo>
                      <a:lnTo>
                        <a:pt x="122" y="6"/>
                      </a:lnTo>
                      <a:lnTo>
                        <a:pt x="164" y="27"/>
                      </a:lnTo>
                      <a:lnTo>
                        <a:pt x="181" y="41"/>
                      </a:lnTo>
                      <a:lnTo>
                        <a:pt x="197" y="58"/>
                      </a:lnTo>
                      <a:lnTo>
                        <a:pt x="207" y="79"/>
                      </a:lnTo>
                      <a:lnTo>
                        <a:pt x="211" y="104"/>
                      </a:lnTo>
                      <a:lnTo>
                        <a:pt x="209" y="123"/>
                      </a:lnTo>
                      <a:lnTo>
                        <a:pt x="206" y="144"/>
                      </a:lnTo>
                      <a:lnTo>
                        <a:pt x="200" y="167"/>
                      </a:lnTo>
                      <a:lnTo>
                        <a:pt x="197" y="188"/>
                      </a:lnTo>
                      <a:lnTo>
                        <a:pt x="199" y="209"/>
                      </a:lnTo>
                      <a:lnTo>
                        <a:pt x="204" y="226"/>
                      </a:lnTo>
                      <a:lnTo>
                        <a:pt x="218" y="242"/>
                      </a:lnTo>
                      <a:lnTo>
                        <a:pt x="227" y="252"/>
                      </a:lnTo>
                      <a:lnTo>
                        <a:pt x="228" y="265"/>
                      </a:lnTo>
                      <a:lnTo>
                        <a:pt x="223" y="275"/>
                      </a:lnTo>
                      <a:lnTo>
                        <a:pt x="216" y="284"/>
                      </a:lnTo>
                      <a:lnTo>
                        <a:pt x="206" y="286"/>
                      </a:lnTo>
                      <a:lnTo>
                        <a:pt x="193" y="282"/>
                      </a:lnTo>
                      <a:lnTo>
                        <a:pt x="172" y="261"/>
                      </a:lnTo>
                      <a:lnTo>
                        <a:pt x="160" y="240"/>
                      </a:lnTo>
                      <a:lnTo>
                        <a:pt x="155" y="219"/>
                      </a:lnTo>
                      <a:lnTo>
                        <a:pt x="155" y="196"/>
                      </a:lnTo>
                      <a:lnTo>
                        <a:pt x="157" y="172"/>
                      </a:lnTo>
                      <a:lnTo>
                        <a:pt x="164" y="119"/>
                      </a:lnTo>
                      <a:lnTo>
                        <a:pt x="160" y="98"/>
                      </a:lnTo>
                      <a:lnTo>
                        <a:pt x="152" y="79"/>
                      </a:lnTo>
                      <a:lnTo>
                        <a:pt x="138" y="63"/>
                      </a:lnTo>
                      <a:lnTo>
                        <a:pt x="118" y="51"/>
                      </a:lnTo>
                      <a:lnTo>
                        <a:pt x="97" y="46"/>
                      </a:lnTo>
                      <a:lnTo>
                        <a:pt x="76" y="49"/>
                      </a:lnTo>
                      <a:lnTo>
                        <a:pt x="61" y="60"/>
                      </a:lnTo>
                      <a:lnTo>
                        <a:pt x="52" y="74"/>
                      </a:lnTo>
                      <a:lnTo>
                        <a:pt x="48" y="91"/>
                      </a:lnTo>
                      <a:lnTo>
                        <a:pt x="48" y="111"/>
                      </a:lnTo>
                      <a:lnTo>
                        <a:pt x="52" y="130"/>
                      </a:lnTo>
                      <a:lnTo>
                        <a:pt x="57" y="146"/>
                      </a:lnTo>
                      <a:lnTo>
                        <a:pt x="59" y="160"/>
                      </a:lnTo>
                      <a:lnTo>
                        <a:pt x="55" y="170"/>
                      </a:lnTo>
                      <a:lnTo>
                        <a:pt x="47" y="179"/>
                      </a:lnTo>
                      <a:lnTo>
                        <a:pt x="36" y="182"/>
                      </a:lnTo>
                      <a:lnTo>
                        <a:pt x="26" y="181"/>
                      </a:lnTo>
                      <a:lnTo>
                        <a:pt x="17" y="170"/>
                      </a:lnTo>
                      <a:lnTo>
                        <a:pt x="8" y="146"/>
                      </a:lnTo>
                      <a:lnTo>
                        <a:pt x="1" y="119"/>
                      </a:lnTo>
                      <a:lnTo>
                        <a:pt x="0" y="93"/>
                      </a:lnTo>
                      <a:lnTo>
                        <a:pt x="5" y="67"/>
                      </a:lnTo>
                      <a:lnTo>
                        <a:pt x="15" y="44"/>
                      </a:lnTo>
                      <a:lnTo>
                        <a:pt x="36" y="20"/>
                      </a:lnTo>
                      <a:lnTo>
                        <a:pt x="62" y="6"/>
                      </a:lnTo>
                      <a:lnTo>
                        <a:pt x="9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54" name="Freeform 164"/>
                <p:cNvSpPr>
                  <a:spLocks/>
                </p:cNvSpPr>
                <p:nvPr/>
              </p:nvSpPr>
              <p:spPr bwMode="auto">
                <a:xfrm>
                  <a:off x="440" y="1508"/>
                  <a:ext cx="45" cy="56"/>
                </a:xfrm>
                <a:custGeom>
                  <a:avLst/>
                  <a:gdLst/>
                  <a:ahLst/>
                  <a:cxnLst>
                    <a:cxn ang="0">
                      <a:pos x="23" y="0"/>
                    </a:cxn>
                    <a:cxn ang="0">
                      <a:pos x="30" y="2"/>
                    </a:cxn>
                    <a:cxn ang="0">
                      <a:pos x="37" y="6"/>
                    </a:cxn>
                    <a:cxn ang="0">
                      <a:pos x="40" y="9"/>
                    </a:cxn>
                    <a:cxn ang="0">
                      <a:pos x="44" y="16"/>
                    </a:cxn>
                    <a:cxn ang="0">
                      <a:pos x="45" y="23"/>
                    </a:cxn>
                    <a:cxn ang="0">
                      <a:pos x="45" y="34"/>
                    </a:cxn>
                    <a:cxn ang="0">
                      <a:pos x="44" y="41"/>
                    </a:cxn>
                    <a:cxn ang="0">
                      <a:pos x="40" y="48"/>
                    </a:cxn>
                    <a:cxn ang="0">
                      <a:pos x="37" y="51"/>
                    </a:cxn>
                    <a:cxn ang="0">
                      <a:pos x="30" y="55"/>
                    </a:cxn>
                    <a:cxn ang="0">
                      <a:pos x="23" y="56"/>
                    </a:cxn>
                    <a:cxn ang="0">
                      <a:pos x="16" y="55"/>
                    </a:cxn>
                    <a:cxn ang="0">
                      <a:pos x="9" y="51"/>
                    </a:cxn>
                    <a:cxn ang="0">
                      <a:pos x="5" y="48"/>
                    </a:cxn>
                    <a:cxn ang="0">
                      <a:pos x="2" y="41"/>
                    </a:cxn>
                    <a:cxn ang="0">
                      <a:pos x="0" y="34"/>
                    </a:cxn>
                    <a:cxn ang="0">
                      <a:pos x="0" y="23"/>
                    </a:cxn>
                    <a:cxn ang="0">
                      <a:pos x="2" y="16"/>
                    </a:cxn>
                    <a:cxn ang="0">
                      <a:pos x="5" y="9"/>
                    </a:cxn>
                    <a:cxn ang="0">
                      <a:pos x="9" y="6"/>
                    </a:cxn>
                    <a:cxn ang="0">
                      <a:pos x="16" y="2"/>
                    </a:cxn>
                    <a:cxn ang="0">
                      <a:pos x="23" y="0"/>
                    </a:cxn>
                  </a:cxnLst>
                  <a:rect l="0" t="0" r="r" b="b"/>
                  <a:pathLst>
                    <a:path w="45" h="56">
                      <a:moveTo>
                        <a:pt x="23" y="0"/>
                      </a:moveTo>
                      <a:lnTo>
                        <a:pt x="30" y="2"/>
                      </a:lnTo>
                      <a:lnTo>
                        <a:pt x="37" y="6"/>
                      </a:lnTo>
                      <a:lnTo>
                        <a:pt x="40" y="9"/>
                      </a:lnTo>
                      <a:lnTo>
                        <a:pt x="44" y="16"/>
                      </a:lnTo>
                      <a:lnTo>
                        <a:pt x="45" y="23"/>
                      </a:lnTo>
                      <a:lnTo>
                        <a:pt x="45" y="34"/>
                      </a:lnTo>
                      <a:lnTo>
                        <a:pt x="44" y="41"/>
                      </a:lnTo>
                      <a:lnTo>
                        <a:pt x="40" y="48"/>
                      </a:lnTo>
                      <a:lnTo>
                        <a:pt x="37" y="51"/>
                      </a:lnTo>
                      <a:lnTo>
                        <a:pt x="30" y="55"/>
                      </a:lnTo>
                      <a:lnTo>
                        <a:pt x="23" y="56"/>
                      </a:lnTo>
                      <a:lnTo>
                        <a:pt x="16" y="55"/>
                      </a:lnTo>
                      <a:lnTo>
                        <a:pt x="9" y="51"/>
                      </a:lnTo>
                      <a:lnTo>
                        <a:pt x="5" y="48"/>
                      </a:lnTo>
                      <a:lnTo>
                        <a:pt x="2" y="41"/>
                      </a:lnTo>
                      <a:lnTo>
                        <a:pt x="0" y="34"/>
                      </a:lnTo>
                      <a:lnTo>
                        <a:pt x="0" y="23"/>
                      </a:lnTo>
                      <a:lnTo>
                        <a:pt x="2" y="16"/>
                      </a:lnTo>
                      <a:lnTo>
                        <a:pt x="5" y="9"/>
                      </a:lnTo>
                      <a:lnTo>
                        <a:pt x="9" y="6"/>
                      </a:lnTo>
                      <a:lnTo>
                        <a:pt x="16" y="2"/>
                      </a:lnTo>
                      <a:lnTo>
                        <a:pt x="2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grpSp>
        </p:grpSp>
        <p:grpSp>
          <p:nvGrpSpPr>
            <p:cNvPr id="655" name="Group 258"/>
            <p:cNvGrpSpPr>
              <a:grpSpLocks noChangeAspect="1"/>
            </p:cNvGrpSpPr>
            <p:nvPr/>
          </p:nvGrpSpPr>
          <p:grpSpPr bwMode="auto">
            <a:xfrm>
              <a:off x="683568" y="7794104"/>
              <a:ext cx="1553171" cy="1623052"/>
              <a:chOff x="813" y="0"/>
              <a:chExt cx="4134" cy="4320"/>
            </a:xfrm>
            <a:effectLst>
              <a:outerShdw blurRad="50800" dist="38100" dir="2700000" algn="tl" rotWithShape="0">
                <a:prstClr val="black">
                  <a:alpha val="40000"/>
                </a:prstClr>
              </a:outerShdw>
            </a:effectLst>
          </p:grpSpPr>
          <p:sp>
            <p:nvSpPr>
              <p:cNvPr id="656" name="AutoShape 257"/>
              <p:cNvSpPr>
                <a:spLocks noChangeAspect="1" noChangeArrowheads="1" noTextEdit="1"/>
              </p:cNvSpPr>
              <p:nvPr/>
            </p:nvSpPr>
            <p:spPr bwMode="auto">
              <a:xfrm>
                <a:off x="813" y="0"/>
                <a:ext cx="4134" cy="4320"/>
              </a:xfrm>
              <a:prstGeom prst="rect">
                <a:avLst/>
              </a:prstGeom>
              <a:noFill/>
              <a:ln w="9525">
                <a:noFill/>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657" name="Freeform 260"/>
              <p:cNvSpPr>
                <a:spLocks/>
              </p:cNvSpPr>
              <p:nvPr/>
            </p:nvSpPr>
            <p:spPr bwMode="auto">
              <a:xfrm>
                <a:off x="3448" y="25"/>
                <a:ext cx="374" cy="471"/>
              </a:xfrm>
              <a:custGeom>
                <a:avLst/>
                <a:gdLst/>
                <a:ahLst/>
                <a:cxnLst>
                  <a:cxn ang="0">
                    <a:pos x="166" y="0"/>
                  </a:cxn>
                  <a:cxn ang="0">
                    <a:pos x="177" y="17"/>
                  </a:cxn>
                  <a:cxn ang="0">
                    <a:pos x="190" y="35"/>
                  </a:cxn>
                  <a:cxn ang="0">
                    <a:pos x="205" y="56"/>
                  </a:cxn>
                  <a:cxn ang="0">
                    <a:pos x="222" y="77"/>
                  </a:cxn>
                  <a:cxn ang="0">
                    <a:pos x="241" y="99"/>
                  </a:cxn>
                  <a:cxn ang="0">
                    <a:pos x="260" y="123"/>
                  </a:cxn>
                  <a:cxn ang="0">
                    <a:pos x="280" y="148"/>
                  </a:cxn>
                  <a:cxn ang="0">
                    <a:pos x="300" y="171"/>
                  </a:cxn>
                  <a:cxn ang="0">
                    <a:pos x="317" y="196"/>
                  </a:cxn>
                  <a:cxn ang="0">
                    <a:pos x="334" y="223"/>
                  </a:cxn>
                  <a:cxn ang="0">
                    <a:pos x="348" y="247"/>
                  </a:cxn>
                  <a:cxn ang="0">
                    <a:pos x="360" y="272"/>
                  </a:cxn>
                  <a:cxn ang="0">
                    <a:pos x="369" y="296"/>
                  </a:cxn>
                  <a:cxn ang="0">
                    <a:pos x="373" y="321"/>
                  </a:cxn>
                  <a:cxn ang="0">
                    <a:pos x="374" y="344"/>
                  </a:cxn>
                  <a:cxn ang="0">
                    <a:pos x="370" y="367"/>
                  </a:cxn>
                  <a:cxn ang="0">
                    <a:pos x="360" y="388"/>
                  </a:cxn>
                  <a:cxn ang="0">
                    <a:pos x="345" y="407"/>
                  </a:cxn>
                  <a:cxn ang="0">
                    <a:pos x="323" y="426"/>
                  </a:cxn>
                  <a:cxn ang="0">
                    <a:pos x="294" y="443"/>
                  </a:cxn>
                  <a:cxn ang="0">
                    <a:pos x="258" y="458"/>
                  </a:cxn>
                  <a:cxn ang="0">
                    <a:pos x="222" y="467"/>
                  </a:cxn>
                  <a:cxn ang="0">
                    <a:pos x="187" y="471"/>
                  </a:cxn>
                  <a:cxn ang="0">
                    <a:pos x="153" y="470"/>
                  </a:cxn>
                  <a:cxn ang="0">
                    <a:pos x="120" y="463"/>
                  </a:cxn>
                  <a:cxn ang="0">
                    <a:pos x="90" y="453"/>
                  </a:cxn>
                  <a:cxn ang="0">
                    <a:pos x="63" y="439"/>
                  </a:cxn>
                  <a:cxn ang="0">
                    <a:pos x="40" y="420"/>
                  </a:cxn>
                  <a:cxn ang="0">
                    <a:pos x="21" y="398"/>
                  </a:cxn>
                  <a:cxn ang="0">
                    <a:pos x="8" y="373"/>
                  </a:cxn>
                  <a:cxn ang="0">
                    <a:pos x="0" y="346"/>
                  </a:cxn>
                  <a:cxn ang="0">
                    <a:pos x="0" y="316"/>
                  </a:cxn>
                  <a:cxn ang="0">
                    <a:pos x="6" y="284"/>
                  </a:cxn>
                  <a:cxn ang="0">
                    <a:pos x="22" y="251"/>
                  </a:cxn>
                  <a:cxn ang="0">
                    <a:pos x="50" y="207"/>
                  </a:cxn>
                  <a:cxn ang="0">
                    <a:pos x="78" y="165"/>
                  </a:cxn>
                  <a:cxn ang="0">
                    <a:pos x="107" y="122"/>
                  </a:cxn>
                  <a:cxn ang="0">
                    <a:pos x="135" y="79"/>
                  </a:cxn>
                  <a:cxn ang="0">
                    <a:pos x="160" y="30"/>
                  </a:cxn>
                  <a:cxn ang="0">
                    <a:pos x="166" y="0"/>
                  </a:cxn>
                </a:cxnLst>
                <a:rect l="0" t="0" r="r" b="b"/>
                <a:pathLst>
                  <a:path w="374" h="471">
                    <a:moveTo>
                      <a:pt x="166" y="0"/>
                    </a:moveTo>
                    <a:lnTo>
                      <a:pt x="177" y="17"/>
                    </a:lnTo>
                    <a:lnTo>
                      <a:pt x="190" y="35"/>
                    </a:lnTo>
                    <a:lnTo>
                      <a:pt x="205" y="56"/>
                    </a:lnTo>
                    <a:lnTo>
                      <a:pt x="222" y="77"/>
                    </a:lnTo>
                    <a:lnTo>
                      <a:pt x="241" y="99"/>
                    </a:lnTo>
                    <a:lnTo>
                      <a:pt x="260" y="123"/>
                    </a:lnTo>
                    <a:lnTo>
                      <a:pt x="280" y="148"/>
                    </a:lnTo>
                    <a:lnTo>
                      <a:pt x="300" y="171"/>
                    </a:lnTo>
                    <a:lnTo>
                      <a:pt x="317" y="196"/>
                    </a:lnTo>
                    <a:lnTo>
                      <a:pt x="334" y="223"/>
                    </a:lnTo>
                    <a:lnTo>
                      <a:pt x="348" y="247"/>
                    </a:lnTo>
                    <a:lnTo>
                      <a:pt x="360" y="272"/>
                    </a:lnTo>
                    <a:lnTo>
                      <a:pt x="369" y="296"/>
                    </a:lnTo>
                    <a:lnTo>
                      <a:pt x="373" y="321"/>
                    </a:lnTo>
                    <a:lnTo>
                      <a:pt x="374" y="344"/>
                    </a:lnTo>
                    <a:lnTo>
                      <a:pt x="370" y="367"/>
                    </a:lnTo>
                    <a:lnTo>
                      <a:pt x="360" y="388"/>
                    </a:lnTo>
                    <a:lnTo>
                      <a:pt x="345" y="407"/>
                    </a:lnTo>
                    <a:lnTo>
                      <a:pt x="323" y="426"/>
                    </a:lnTo>
                    <a:lnTo>
                      <a:pt x="294" y="443"/>
                    </a:lnTo>
                    <a:lnTo>
                      <a:pt x="258" y="458"/>
                    </a:lnTo>
                    <a:lnTo>
                      <a:pt x="222" y="467"/>
                    </a:lnTo>
                    <a:lnTo>
                      <a:pt x="187" y="471"/>
                    </a:lnTo>
                    <a:lnTo>
                      <a:pt x="153" y="470"/>
                    </a:lnTo>
                    <a:lnTo>
                      <a:pt x="120" y="463"/>
                    </a:lnTo>
                    <a:lnTo>
                      <a:pt x="90" y="453"/>
                    </a:lnTo>
                    <a:lnTo>
                      <a:pt x="63" y="439"/>
                    </a:lnTo>
                    <a:lnTo>
                      <a:pt x="40" y="420"/>
                    </a:lnTo>
                    <a:lnTo>
                      <a:pt x="21" y="398"/>
                    </a:lnTo>
                    <a:lnTo>
                      <a:pt x="8" y="373"/>
                    </a:lnTo>
                    <a:lnTo>
                      <a:pt x="0" y="346"/>
                    </a:lnTo>
                    <a:lnTo>
                      <a:pt x="0" y="316"/>
                    </a:lnTo>
                    <a:lnTo>
                      <a:pt x="6" y="284"/>
                    </a:lnTo>
                    <a:lnTo>
                      <a:pt x="22" y="251"/>
                    </a:lnTo>
                    <a:lnTo>
                      <a:pt x="50" y="207"/>
                    </a:lnTo>
                    <a:lnTo>
                      <a:pt x="78" y="165"/>
                    </a:lnTo>
                    <a:lnTo>
                      <a:pt x="107" y="122"/>
                    </a:lnTo>
                    <a:lnTo>
                      <a:pt x="135" y="79"/>
                    </a:lnTo>
                    <a:lnTo>
                      <a:pt x="160" y="30"/>
                    </a:lnTo>
                    <a:lnTo>
                      <a:pt x="166"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58" name="Freeform 261"/>
              <p:cNvSpPr>
                <a:spLocks noEditPoints="1"/>
              </p:cNvSpPr>
              <p:nvPr/>
            </p:nvSpPr>
            <p:spPr bwMode="auto">
              <a:xfrm>
                <a:off x="3424" y="0"/>
                <a:ext cx="423" cy="519"/>
              </a:xfrm>
              <a:custGeom>
                <a:avLst/>
                <a:gdLst/>
                <a:ahLst/>
                <a:cxnLst>
                  <a:cxn ang="0">
                    <a:pos x="178" y="114"/>
                  </a:cxn>
                  <a:cxn ang="0">
                    <a:pos x="122" y="203"/>
                  </a:cxn>
                  <a:cxn ang="0">
                    <a:pos x="67" y="289"/>
                  </a:cxn>
                  <a:cxn ang="0">
                    <a:pos x="49" y="335"/>
                  </a:cxn>
                  <a:cxn ang="0">
                    <a:pos x="51" y="382"/>
                  </a:cxn>
                  <a:cxn ang="0">
                    <a:pos x="83" y="428"/>
                  </a:cxn>
                  <a:cxn ang="0">
                    <a:pos x="131" y="458"/>
                  </a:cxn>
                  <a:cxn ang="0">
                    <a:pos x="190" y="471"/>
                  </a:cxn>
                  <a:cxn ang="0">
                    <a:pos x="252" y="469"/>
                  </a:cxn>
                  <a:cxn ang="0">
                    <a:pos x="308" y="449"/>
                  </a:cxn>
                  <a:cxn ang="0">
                    <a:pos x="354" y="414"/>
                  </a:cxn>
                  <a:cxn ang="0">
                    <a:pos x="373" y="375"/>
                  </a:cxn>
                  <a:cxn ang="0">
                    <a:pos x="371" y="331"/>
                  </a:cxn>
                  <a:cxn ang="0">
                    <a:pos x="355" y="288"/>
                  </a:cxn>
                  <a:cxn ang="0">
                    <a:pos x="330" y="248"/>
                  </a:cxn>
                  <a:cxn ang="0">
                    <a:pos x="305" y="212"/>
                  </a:cxn>
                  <a:cxn ang="0">
                    <a:pos x="249" y="144"/>
                  </a:cxn>
                  <a:cxn ang="0">
                    <a:pos x="197" y="79"/>
                  </a:cxn>
                  <a:cxn ang="0">
                    <a:pos x="203" y="4"/>
                  </a:cxn>
                  <a:cxn ang="0">
                    <a:pos x="223" y="30"/>
                  </a:cxn>
                  <a:cxn ang="0">
                    <a:pos x="254" y="73"/>
                  </a:cxn>
                  <a:cxn ang="0">
                    <a:pos x="291" y="122"/>
                  </a:cxn>
                  <a:cxn ang="0">
                    <a:pos x="351" y="199"/>
                  </a:cxn>
                  <a:cxn ang="0">
                    <a:pos x="385" y="253"/>
                  </a:cxn>
                  <a:cxn ang="0">
                    <a:pos x="411" y="306"/>
                  </a:cxn>
                  <a:cxn ang="0">
                    <a:pos x="423" y="359"/>
                  </a:cxn>
                  <a:cxn ang="0">
                    <a:pos x="416" y="407"/>
                  </a:cxn>
                  <a:cxn ang="0">
                    <a:pos x="388" y="451"/>
                  </a:cxn>
                  <a:cxn ang="0">
                    <a:pos x="331" y="488"/>
                  </a:cxn>
                  <a:cxn ang="0">
                    <a:pos x="278" y="508"/>
                  </a:cxn>
                  <a:cxn ang="0">
                    <a:pos x="219" y="517"/>
                  </a:cxn>
                  <a:cxn ang="0">
                    <a:pos x="159" y="516"/>
                  </a:cxn>
                  <a:cxn ang="0">
                    <a:pos x="101" y="502"/>
                  </a:cxn>
                  <a:cxn ang="0">
                    <a:pos x="53" y="470"/>
                  </a:cxn>
                  <a:cxn ang="0">
                    <a:pos x="16" y="422"/>
                  </a:cxn>
                  <a:cxn ang="0">
                    <a:pos x="0" y="359"/>
                  </a:cxn>
                  <a:cxn ang="0">
                    <a:pos x="11" y="295"/>
                  </a:cxn>
                  <a:cxn ang="0">
                    <a:pos x="61" y="210"/>
                  </a:cxn>
                  <a:cxn ang="0">
                    <a:pos x="131" y="101"/>
                  </a:cxn>
                  <a:cxn ang="0">
                    <a:pos x="169" y="34"/>
                  </a:cxn>
                  <a:cxn ang="0">
                    <a:pos x="169" y="16"/>
                  </a:cxn>
                  <a:cxn ang="0">
                    <a:pos x="184" y="1"/>
                  </a:cxn>
                </a:cxnLst>
                <a:rect l="0" t="0" r="r" b="b"/>
                <a:pathLst>
                  <a:path w="423" h="519">
                    <a:moveTo>
                      <a:pt x="197" y="79"/>
                    </a:moveTo>
                    <a:lnTo>
                      <a:pt x="178" y="114"/>
                    </a:lnTo>
                    <a:lnTo>
                      <a:pt x="151" y="160"/>
                    </a:lnTo>
                    <a:lnTo>
                      <a:pt x="122" y="203"/>
                    </a:lnTo>
                    <a:lnTo>
                      <a:pt x="93" y="248"/>
                    </a:lnTo>
                    <a:lnTo>
                      <a:pt x="67" y="289"/>
                    </a:lnTo>
                    <a:lnTo>
                      <a:pt x="57" y="312"/>
                    </a:lnTo>
                    <a:lnTo>
                      <a:pt x="49" y="335"/>
                    </a:lnTo>
                    <a:lnTo>
                      <a:pt x="47" y="359"/>
                    </a:lnTo>
                    <a:lnTo>
                      <a:pt x="51" y="382"/>
                    </a:lnTo>
                    <a:lnTo>
                      <a:pt x="63" y="406"/>
                    </a:lnTo>
                    <a:lnTo>
                      <a:pt x="83" y="428"/>
                    </a:lnTo>
                    <a:lnTo>
                      <a:pt x="105" y="445"/>
                    </a:lnTo>
                    <a:lnTo>
                      <a:pt x="131" y="458"/>
                    </a:lnTo>
                    <a:lnTo>
                      <a:pt x="160" y="468"/>
                    </a:lnTo>
                    <a:lnTo>
                      <a:pt x="190" y="471"/>
                    </a:lnTo>
                    <a:lnTo>
                      <a:pt x="220" y="473"/>
                    </a:lnTo>
                    <a:lnTo>
                      <a:pt x="252" y="469"/>
                    </a:lnTo>
                    <a:lnTo>
                      <a:pt x="280" y="461"/>
                    </a:lnTo>
                    <a:lnTo>
                      <a:pt x="308" y="449"/>
                    </a:lnTo>
                    <a:lnTo>
                      <a:pt x="333" y="433"/>
                    </a:lnTo>
                    <a:lnTo>
                      <a:pt x="354" y="414"/>
                    </a:lnTo>
                    <a:lnTo>
                      <a:pt x="367" y="394"/>
                    </a:lnTo>
                    <a:lnTo>
                      <a:pt x="373" y="375"/>
                    </a:lnTo>
                    <a:lnTo>
                      <a:pt x="375" y="354"/>
                    </a:lnTo>
                    <a:lnTo>
                      <a:pt x="371" y="331"/>
                    </a:lnTo>
                    <a:lnTo>
                      <a:pt x="364" y="309"/>
                    </a:lnTo>
                    <a:lnTo>
                      <a:pt x="355" y="288"/>
                    </a:lnTo>
                    <a:lnTo>
                      <a:pt x="343" y="267"/>
                    </a:lnTo>
                    <a:lnTo>
                      <a:pt x="330" y="248"/>
                    </a:lnTo>
                    <a:lnTo>
                      <a:pt x="317" y="229"/>
                    </a:lnTo>
                    <a:lnTo>
                      <a:pt x="305" y="212"/>
                    </a:lnTo>
                    <a:lnTo>
                      <a:pt x="278" y="177"/>
                    </a:lnTo>
                    <a:lnTo>
                      <a:pt x="249" y="144"/>
                    </a:lnTo>
                    <a:lnTo>
                      <a:pt x="220" y="109"/>
                    </a:lnTo>
                    <a:lnTo>
                      <a:pt x="197" y="79"/>
                    </a:lnTo>
                    <a:close/>
                    <a:moveTo>
                      <a:pt x="194" y="0"/>
                    </a:moveTo>
                    <a:lnTo>
                      <a:pt x="203" y="4"/>
                    </a:lnTo>
                    <a:lnTo>
                      <a:pt x="211" y="12"/>
                    </a:lnTo>
                    <a:lnTo>
                      <a:pt x="223" y="30"/>
                    </a:lnTo>
                    <a:lnTo>
                      <a:pt x="237" y="51"/>
                    </a:lnTo>
                    <a:lnTo>
                      <a:pt x="254" y="73"/>
                    </a:lnTo>
                    <a:lnTo>
                      <a:pt x="272" y="97"/>
                    </a:lnTo>
                    <a:lnTo>
                      <a:pt x="291" y="122"/>
                    </a:lnTo>
                    <a:lnTo>
                      <a:pt x="312" y="147"/>
                    </a:lnTo>
                    <a:lnTo>
                      <a:pt x="351" y="199"/>
                    </a:lnTo>
                    <a:lnTo>
                      <a:pt x="369" y="227"/>
                    </a:lnTo>
                    <a:lnTo>
                      <a:pt x="385" y="253"/>
                    </a:lnTo>
                    <a:lnTo>
                      <a:pt x="399" y="280"/>
                    </a:lnTo>
                    <a:lnTo>
                      <a:pt x="411" y="306"/>
                    </a:lnTo>
                    <a:lnTo>
                      <a:pt x="419" y="333"/>
                    </a:lnTo>
                    <a:lnTo>
                      <a:pt x="423" y="359"/>
                    </a:lnTo>
                    <a:lnTo>
                      <a:pt x="423" y="384"/>
                    </a:lnTo>
                    <a:lnTo>
                      <a:pt x="416" y="407"/>
                    </a:lnTo>
                    <a:lnTo>
                      <a:pt x="406" y="430"/>
                    </a:lnTo>
                    <a:lnTo>
                      <a:pt x="388" y="451"/>
                    </a:lnTo>
                    <a:lnTo>
                      <a:pt x="363" y="470"/>
                    </a:lnTo>
                    <a:lnTo>
                      <a:pt x="331" y="488"/>
                    </a:lnTo>
                    <a:lnTo>
                      <a:pt x="305" y="499"/>
                    </a:lnTo>
                    <a:lnTo>
                      <a:pt x="278" y="508"/>
                    </a:lnTo>
                    <a:lnTo>
                      <a:pt x="249" y="513"/>
                    </a:lnTo>
                    <a:lnTo>
                      <a:pt x="219" y="517"/>
                    </a:lnTo>
                    <a:lnTo>
                      <a:pt x="189" y="519"/>
                    </a:lnTo>
                    <a:lnTo>
                      <a:pt x="159" y="516"/>
                    </a:lnTo>
                    <a:lnTo>
                      <a:pt x="129" y="511"/>
                    </a:lnTo>
                    <a:lnTo>
                      <a:pt x="101" y="502"/>
                    </a:lnTo>
                    <a:lnTo>
                      <a:pt x="75" y="487"/>
                    </a:lnTo>
                    <a:lnTo>
                      <a:pt x="53" y="470"/>
                    </a:lnTo>
                    <a:lnTo>
                      <a:pt x="32" y="448"/>
                    </a:lnTo>
                    <a:lnTo>
                      <a:pt x="16" y="422"/>
                    </a:lnTo>
                    <a:lnTo>
                      <a:pt x="6" y="390"/>
                    </a:lnTo>
                    <a:lnTo>
                      <a:pt x="0" y="359"/>
                    </a:lnTo>
                    <a:lnTo>
                      <a:pt x="2" y="326"/>
                    </a:lnTo>
                    <a:lnTo>
                      <a:pt x="11" y="295"/>
                    </a:lnTo>
                    <a:lnTo>
                      <a:pt x="25" y="265"/>
                    </a:lnTo>
                    <a:lnTo>
                      <a:pt x="61" y="210"/>
                    </a:lnTo>
                    <a:lnTo>
                      <a:pt x="96" y="156"/>
                    </a:lnTo>
                    <a:lnTo>
                      <a:pt x="131" y="101"/>
                    </a:lnTo>
                    <a:lnTo>
                      <a:pt x="163" y="43"/>
                    </a:lnTo>
                    <a:lnTo>
                      <a:pt x="169" y="34"/>
                    </a:lnTo>
                    <a:lnTo>
                      <a:pt x="167" y="25"/>
                    </a:lnTo>
                    <a:lnTo>
                      <a:pt x="169" y="16"/>
                    </a:lnTo>
                    <a:lnTo>
                      <a:pt x="176" y="7"/>
                    </a:lnTo>
                    <a:lnTo>
                      <a:pt x="184" y="1"/>
                    </a:lnTo>
                    <a:lnTo>
                      <a:pt x="19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59" name="Freeform 262"/>
              <p:cNvSpPr>
                <a:spLocks/>
              </p:cNvSpPr>
              <p:nvPr/>
            </p:nvSpPr>
            <p:spPr bwMode="auto">
              <a:xfrm>
                <a:off x="3529" y="199"/>
                <a:ext cx="56" cy="49"/>
              </a:xfrm>
              <a:custGeom>
                <a:avLst/>
                <a:gdLst/>
                <a:ahLst/>
                <a:cxnLst>
                  <a:cxn ang="0">
                    <a:pos x="25" y="0"/>
                  </a:cxn>
                  <a:cxn ang="0">
                    <a:pos x="33" y="0"/>
                  </a:cxn>
                  <a:cxn ang="0">
                    <a:pos x="45" y="3"/>
                  </a:cxn>
                  <a:cxn ang="0">
                    <a:pos x="54" y="12"/>
                  </a:cxn>
                  <a:cxn ang="0">
                    <a:pos x="56" y="24"/>
                  </a:cxn>
                  <a:cxn ang="0">
                    <a:pos x="54" y="35"/>
                  </a:cxn>
                  <a:cxn ang="0">
                    <a:pos x="45" y="45"/>
                  </a:cxn>
                  <a:cxn ang="0">
                    <a:pos x="33" y="49"/>
                  </a:cxn>
                  <a:cxn ang="0">
                    <a:pos x="25" y="49"/>
                  </a:cxn>
                  <a:cxn ang="0">
                    <a:pos x="13" y="45"/>
                  </a:cxn>
                  <a:cxn ang="0">
                    <a:pos x="4" y="35"/>
                  </a:cxn>
                  <a:cxn ang="0">
                    <a:pos x="0" y="24"/>
                  </a:cxn>
                  <a:cxn ang="0">
                    <a:pos x="4" y="12"/>
                  </a:cxn>
                  <a:cxn ang="0">
                    <a:pos x="13" y="3"/>
                  </a:cxn>
                  <a:cxn ang="0">
                    <a:pos x="25" y="0"/>
                  </a:cxn>
                </a:cxnLst>
                <a:rect l="0" t="0" r="r" b="b"/>
                <a:pathLst>
                  <a:path w="56" h="49">
                    <a:moveTo>
                      <a:pt x="25" y="0"/>
                    </a:moveTo>
                    <a:lnTo>
                      <a:pt x="33" y="0"/>
                    </a:lnTo>
                    <a:lnTo>
                      <a:pt x="45" y="3"/>
                    </a:lnTo>
                    <a:lnTo>
                      <a:pt x="54" y="12"/>
                    </a:lnTo>
                    <a:lnTo>
                      <a:pt x="56" y="24"/>
                    </a:lnTo>
                    <a:lnTo>
                      <a:pt x="54" y="35"/>
                    </a:lnTo>
                    <a:lnTo>
                      <a:pt x="45" y="45"/>
                    </a:lnTo>
                    <a:lnTo>
                      <a:pt x="33" y="49"/>
                    </a:lnTo>
                    <a:lnTo>
                      <a:pt x="25" y="49"/>
                    </a:lnTo>
                    <a:lnTo>
                      <a:pt x="13" y="45"/>
                    </a:lnTo>
                    <a:lnTo>
                      <a:pt x="4" y="35"/>
                    </a:lnTo>
                    <a:lnTo>
                      <a:pt x="0" y="24"/>
                    </a:lnTo>
                    <a:lnTo>
                      <a:pt x="4" y="12"/>
                    </a:lnTo>
                    <a:lnTo>
                      <a:pt x="13" y="3"/>
                    </a:lnTo>
                    <a:lnTo>
                      <a:pt x="2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60" name="Freeform 263"/>
              <p:cNvSpPr>
                <a:spLocks/>
              </p:cNvSpPr>
              <p:nvPr/>
            </p:nvSpPr>
            <p:spPr bwMode="auto">
              <a:xfrm>
                <a:off x="3592" y="223"/>
                <a:ext cx="46" cy="47"/>
              </a:xfrm>
              <a:custGeom>
                <a:avLst/>
                <a:gdLst/>
                <a:ahLst/>
                <a:cxnLst>
                  <a:cxn ang="0">
                    <a:pos x="22" y="0"/>
                  </a:cxn>
                  <a:cxn ang="0">
                    <a:pos x="34" y="2"/>
                  </a:cxn>
                  <a:cxn ang="0">
                    <a:pos x="42" y="9"/>
                  </a:cxn>
                  <a:cxn ang="0">
                    <a:pos x="46" y="18"/>
                  </a:cxn>
                  <a:cxn ang="0">
                    <a:pos x="46" y="28"/>
                  </a:cxn>
                  <a:cxn ang="0">
                    <a:pos x="42" y="38"/>
                  </a:cxn>
                  <a:cxn ang="0">
                    <a:pos x="34" y="44"/>
                  </a:cxn>
                  <a:cxn ang="0">
                    <a:pos x="22" y="47"/>
                  </a:cxn>
                  <a:cxn ang="0">
                    <a:pos x="12" y="44"/>
                  </a:cxn>
                  <a:cxn ang="0">
                    <a:pos x="4" y="38"/>
                  </a:cxn>
                  <a:cxn ang="0">
                    <a:pos x="0" y="28"/>
                  </a:cxn>
                  <a:cxn ang="0">
                    <a:pos x="0" y="18"/>
                  </a:cxn>
                  <a:cxn ang="0">
                    <a:pos x="4" y="9"/>
                  </a:cxn>
                  <a:cxn ang="0">
                    <a:pos x="12" y="2"/>
                  </a:cxn>
                  <a:cxn ang="0">
                    <a:pos x="22" y="0"/>
                  </a:cxn>
                </a:cxnLst>
                <a:rect l="0" t="0" r="r" b="b"/>
                <a:pathLst>
                  <a:path w="46" h="47">
                    <a:moveTo>
                      <a:pt x="22" y="0"/>
                    </a:moveTo>
                    <a:lnTo>
                      <a:pt x="34" y="2"/>
                    </a:lnTo>
                    <a:lnTo>
                      <a:pt x="42" y="9"/>
                    </a:lnTo>
                    <a:lnTo>
                      <a:pt x="46" y="18"/>
                    </a:lnTo>
                    <a:lnTo>
                      <a:pt x="46" y="28"/>
                    </a:lnTo>
                    <a:lnTo>
                      <a:pt x="42" y="38"/>
                    </a:lnTo>
                    <a:lnTo>
                      <a:pt x="34" y="44"/>
                    </a:lnTo>
                    <a:lnTo>
                      <a:pt x="22" y="47"/>
                    </a:lnTo>
                    <a:lnTo>
                      <a:pt x="12" y="44"/>
                    </a:lnTo>
                    <a:lnTo>
                      <a:pt x="4" y="38"/>
                    </a:lnTo>
                    <a:lnTo>
                      <a:pt x="0" y="28"/>
                    </a:lnTo>
                    <a:lnTo>
                      <a:pt x="0" y="18"/>
                    </a:lnTo>
                    <a:lnTo>
                      <a:pt x="4" y="9"/>
                    </a:lnTo>
                    <a:lnTo>
                      <a:pt x="12" y="2"/>
                    </a:lnTo>
                    <a:lnTo>
                      <a:pt x="2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61" name="Freeform 264"/>
              <p:cNvSpPr>
                <a:spLocks/>
              </p:cNvSpPr>
              <p:nvPr/>
            </p:nvSpPr>
            <p:spPr bwMode="auto">
              <a:xfrm>
                <a:off x="3660" y="191"/>
                <a:ext cx="47" cy="49"/>
              </a:xfrm>
              <a:custGeom>
                <a:avLst/>
                <a:gdLst/>
                <a:ahLst/>
                <a:cxnLst>
                  <a:cxn ang="0">
                    <a:pos x="23" y="0"/>
                  </a:cxn>
                  <a:cxn ang="0">
                    <a:pos x="35" y="3"/>
                  </a:cxn>
                  <a:cxn ang="0">
                    <a:pos x="43" y="9"/>
                  </a:cxn>
                  <a:cxn ang="0">
                    <a:pos x="47" y="20"/>
                  </a:cxn>
                  <a:cxn ang="0">
                    <a:pos x="47" y="29"/>
                  </a:cxn>
                  <a:cxn ang="0">
                    <a:pos x="43" y="40"/>
                  </a:cxn>
                  <a:cxn ang="0">
                    <a:pos x="35" y="46"/>
                  </a:cxn>
                  <a:cxn ang="0">
                    <a:pos x="23" y="49"/>
                  </a:cxn>
                  <a:cxn ang="0">
                    <a:pos x="12" y="46"/>
                  </a:cxn>
                  <a:cxn ang="0">
                    <a:pos x="4" y="40"/>
                  </a:cxn>
                  <a:cxn ang="0">
                    <a:pos x="0" y="29"/>
                  </a:cxn>
                  <a:cxn ang="0">
                    <a:pos x="0" y="20"/>
                  </a:cxn>
                  <a:cxn ang="0">
                    <a:pos x="4" y="9"/>
                  </a:cxn>
                  <a:cxn ang="0">
                    <a:pos x="12" y="3"/>
                  </a:cxn>
                  <a:cxn ang="0">
                    <a:pos x="23" y="0"/>
                  </a:cxn>
                </a:cxnLst>
                <a:rect l="0" t="0" r="r" b="b"/>
                <a:pathLst>
                  <a:path w="47" h="49">
                    <a:moveTo>
                      <a:pt x="23" y="0"/>
                    </a:moveTo>
                    <a:lnTo>
                      <a:pt x="35" y="3"/>
                    </a:lnTo>
                    <a:lnTo>
                      <a:pt x="43" y="9"/>
                    </a:lnTo>
                    <a:lnTo>
                      <a:pt x="47" y="20"/>
                    </a:lnTo>
                    <a:lnTo>
                      <a:pt x="47" y="29"/>
                    </a:lnTo>
                    <a:lnTo>
                      <a:pt x="43" y="40"/>
                    </a:lnTo>
                    <a:lnTo>
                      <a:pt x="35" y="46"/>
                    </a:lnTo>
                    <a:lnTo>
                      <a:pt x="23" y="49"/>
                    </a:lnTo>
                    <a:lnTo>
                      <a:pt x="12" y="46"/>
                    </a:lnTo>
                    <a:lnTo>
                      <a:pt x="4" y="40"/>
                    </a:lnTo>
                    <a:lnTo>
                      <a:pt x="0" y="29"/>
                    </a:lnTo>
                    <a:lnTo>
                      <a:pt x="0" y="20"/>
                    </a:lnTo>
                    <a:lnTo>
                      <a:pt x="4" y="9"/>
                    </a:lnTo>
                    <a:lnTo>
                      <a:pt x="12" y="3"/>
                    </a:lnTo>
                    <a:lnTo>
                      <a:pt x="2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62" name="Freeform 265"/>
              <p:cNvSpPr>
                <a:spLocks/>
              </p:cNvSpPr>
              <p:nvPr/>
            </p:nvSpPr>
            <p:spPr bwMode="auto">
              <a:xfrm>
                <a:off x="3507" y="261"/>
                <a:ext cx="47" cy="48"/>
              </a:xfrm>
              <a:custGeom>
                <a:avLst/>
                <a:gdLst/>
                <a:ahLst/>
                <a:cxnLst>
                  <a:cxn ang="0">
                    <a:pos x="23" y="0"/>
                  </a:cxn>
                  <a:cxn ang="0">
                    <a:pos x="35" y="2"/>
                  </a:cxn>
                  <a:cxn ang="0">
                    <a:pos x="43" y="9"/>
                  </a:cxn>
                  <a:cxn ang="0">
                    <a:pos x="47" y="19"/>
                  </a:cxn>
                  <a:cxn ang="0">
                    <a:pos x="47" y="28"/>
                  </a:cxn>
                  <a:cxn ang="0">
                    <a:pos x="43" y="39"/>
                  </a:cxn>
                  <a:cxn ang="0">
                    <a:pos x="35" y="45"/>
                  </a:cxn>
                  <a:cxn ang="0">
                    <a:pos x="23" y="48"/>
                  </a:cxn>
                  <a:cxn ang="0">
                    <a:pos x="12" y="45"/>
                  </a:cxn>
                  <a:cxn ang="0">
                    <a:pos x="4" y="39"/>
                  </a:cxn>
                  <a:cxn ang="0">
                    <a:pos x="0" y="28"/>
                  </a:cxn>
                  <a:cxn ang="0">
                    <a:pos x="0" y="19"/>
                  </a:cxn>
                  <a:cxn ang="0">
                    <a:pos x="4" y="9"/>
                  </a:cxn>
                  <a:cxn ang="0">
                    <a:pos x="12" y="2"/>
                  </a:cxn>
                  <a:cxn ang="0">
                    <a:pos x="23" y="0"/>
                  </a:cxn>
                </a:cxnLst>
                <a:rect l="0" t="0" r="r" b="b"/>
                <a:pathLst>
                  <a:path w="47" h="48">
                    <a:moveTo>
                      <a:pt x="23" y="0"/>
                    </a:moveTo>
                    <a:lnTo>
                      <a:pt x="35" y="2"/>
                    </a:lnTo>
                    <a:lnTo>
                      <a:pt x="43" y="9"/>
                    </a:lnTo>
                    <a:lnTo>
                      <a:pt x="47" y="19"/>
                    </a:lnTo>
                    <a:lnTo>
                      <a:pt x="47" y="28"/>
                    </a:lnTo>
                    <a:lnTo>
                      <a:pt x="43" y="39"/>
                    </a:lnTo>
                    <a:lnTo>
                      <a:pt x="35" y="45"/>
                    </a:lnTo>
                    <a:lnTo>
                      <a:pt x="23" y="48"/>
                    </a:lnTo>
                    <a:lnTo>
                      <a:pt x="12" y="45"/>
                    </a:lnTo>
                    <a:lnTo>
                      <a:pt x="4" y="39"/>
                    </a:lnTo>
                    <a:lnTo>
                      <a:pt x="0" y="28"/>
                    </a:lnTo>
                    <a:lnTo>
                      <a:pt x="0" y="19"/>
                    </a:lnTo>
                    <a:lnTo>
                      <a:pt x="4" y="9"/>
                    </a:lnTo>
                    <a:lnTo>
                      <a:pt x="12" y="2"/>
                    </a:lnTo>
                    <a:lnTo>
                      <a:pt x="2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63" name="Freeform 266"/>
              <p:cNvSpPr>
                <a:spLocks/>
              </p:cNvSpPr>
              <p:nvPr/>
            </p:nvSpPr>
            <p:spPr bwMode="auto">
              <a:xfrm>
                <a:off x="3583" y="131"/>
                <a:ext cx="56" cy="47"/>
              </a:xfrm>
              <a:custGeom>
                <a:avLst/>
                <a:gdLst/>
                <a:ahLst/>
                <a:cxnLst>
                  <a:cxn ang="0">
                    <a:pos x="25" y="0"/>
                  </a:cxn>
                  <a:cxn ang="0">
                    <a:pos x="31" y="0"/>
                  </a:cxn>
                  <a:cxn ang="0">
                    <a:pos x="43" y="3"/>
                  </a:cxn>
                  <a:cxn ang="0">
                    <a:pos x="52" y="12"/>
                  </a:cxn>
                  <a:cxn ang="0">
                    <a:pos x="56" y="24"/>
                  </a:cxn>
                  <a:cxn ang="0">
                    <a:pos x="52" y="35"/>
                  </a:cxn>
                  <a:cxn ang="0">
                    <a:pos x="43" y="45"/>
                  </a:cxn>
                  <a:cxn ang="0">
                    <a:pos x="31" y="47"/>
                  </a:cxn>
                  <a:cxn ang="0">
                    <a:pos x="25" y="47"/>
                  </a:cxn>
                  <a:cxn ang="0">
                    <a:pos x="11" y="45"/>
                  </a:cxn>
                  <a:cxn ang="0">
                    <a:pos x="2" y="35"/>
                  </a:cxn>
                  <a:cxn ang="0">
                    <a:pos x="0" y="24"/>
                  </a:cxn>
                  <a:cxn ang="0">
                    <a:pos x="2" y="12"/>
                  </a:cxn>
                  <a:cxn ang="0">
                    <a:pos x="11" y="3"/>
                  </a:cxn>
                  <a:cxn ang="0">
                    <a:pos x="25" y="0"/>
                  </a:cxn>
                </a:cxnLst>
                <a:rect l="0" t="0" r="r" b="b"/>
                <a:pathLst>
                  <a:path w="56" h="47">
                    <a:moveTo>
                      <a:pt x="25" y="0"/>
                    </a:moveTo>
                    <a:lnTo>
                      <a:pt x="31" y="0"/>
                    </a:lnTo>
                    <a:lnTo>
                      <a:pt x="43" y="3"/>
                    </a:lnTo>
                    <a:lnTo>
                      <a:pt x="52" y="12"/>
                    </a:lnTo>
                    <a:lnTo>
                      <a:pt x="56" y="24"/>
                    </a:lnTo>
                    <a:lnTo>
                      <a:pt x="52" y="35"/>
                    </a:lnTo>
                    <a:lnTo>
                      <a:pt x="43" y="45"/>
                    </a:lnTo>
                    <a:lnTo>
                      <a:pt x="31" y="47"/>
                    </a:lnTo>
                    <a:lnTo>
                      <a:pt x="25" y="47"/>
                    </a:lnTo>
                    <a:lnTo>
                      <a:pt x="11" y="45"/>
                    </a:lnTo>
                    <a:lnTo>
                      <a:pt x="2" y="35"/>
                    </a:lnTo>
                    <a:lnTo>
                      <a:pt x="0" y="24"/>
                    </a:lnTo>
                    <a:lnTo>
                      <a:pt x="2" y="12"/>
                    </a:lnTo>
                    <a:lnTo>
                      <a:pt x="11" y="3"/>
                    </a:lnTo>
                    <a:lnTo>
                      <a:pt x="2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64" name="Freeform 267"/>
              <p:cNvSpPr>
                <a:spLocks/>
              </p:cNvSpPr>
              <p:nvPr/>
            </p:nvSpPr>
            <p:spPr bwMode="auto">
              <a:xfrm>
                <a:off x="3598" y="291"/>
                <a:ext cx="55" cy="48"/>
              </a:xfrm>
              <a:custGeom>
                <a:avLst/>
                <a:gdLst/>
                <a:ahLst/>
                <a:cxnLst>
                  <a:cxn ang="0">
                    <a:pos x="24" y="0"/>
                  </a:cxn>
                  <a:cxn ang="0">
                    <a:pos x="32" y="0"/>
                  </a:cxn>
                  <a:cxn ang="0">
                    <a:pos x="44" y="2"/>
                  </a:cxn>
                  <a:cxn ang="0">
                    <a:pos x="53" y="12"/>
                  </a:cxn>
                  <a:cxn ang="0">
                    <a:pos x="55" y="23"/>
                  </a:cxn>
                  <a:cxn ang="0">
                    <a:pos x="53" y="35"/>
                  </a:cxn>
                  <a:cxn ang="0">
                    <a:pos x="44" y="44"/>
                  </a:cxn>
                  <a:cxn ang="0">
                    <a:pos x="32" y="48"/>
                  </a:cxn>
                  <a:cxn ang="0">
                    <a:pos x="24" y="48"/>
                  </a:cxn>
                  <a:cxn ang="0">
                    <a:pos x="12" y="44"/>
                  </a:cxn>
                  <a:cxn ang="0">
                    <a:pos x="3" y="35"/>
                  </a:cxn>
                  <a:cxn ang="0">
                    <a:pos x="0" y="23"/>
                  </a:cxn>
                  <a:cxn ang="0">
                    <a:pos x="3" y="12"/>
                  </a:cxn>
                  <a:cxn ang="0">
                    <a:pos x="12" y="2"/>
                  </a:cxn>
                  <a:cxn ang="0">
                    <a:pos x="24" y="0"/>
                  </a:cxn>
                </a:cxnLst>
                <a:rect l="0" t="0" r="r" b="b"/>
                <a:pathLst>
                  <a:path w="55" h="48">
                    <a:moveTo>
                      <a:pt x="24" y="0"/>
                    </a:moveTo>
                    <a:lnTo>
                      <a:pt x="32" y="0"/>
                    </a:lnTo>
                    <a:lnTo>
                      <a:pt x="44" y="2"/>
                    </a:lnTo>
                    <a:lnTo>
                      <a:pt x="53" y="12"/>
                    </a:lnTo>
                    <a:lnTo>
                      <a:pt x="55" y="23"/>
                    </a:lnTo>
                    <a:lnTo>
                      <a:pt x="53" y="35"/>
                    </a:lnTo>
                    <a:lnTo>
                      <a:pt x="44" y="44"/>
                    </a:lnTo>
                    <a:lnTo>
                      <a:pt x="32" y="48"/>
                    </a:lnTo>
                    <a:lnTo>
                      <a:pt x="24" y="48"/>
                    </a:lnTo>
                    <a:lnTo>
                      <a:pt x="12" y="44"/>
                    </a:lnTo>
                    <a:lnTo>
                      <a:pt x="3" y="35"/>
                    </a:lnTo>
                    <a:lnTo>
                      <a:pt x="0" y="23"/>
                    </a:lnTo>
                    <a:lnTo>
                      <a:pt x="3" y="12"/>
                    </a:lnTo>
                    <a:lnTo>
                      <a:pt x="12" y="2"/>
                    </a:lnTo>
                    <a:lnTo>
                      <a:pt x="2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65" name="Freeform 268"/>
              <p:cNvSpPr>
                <a:spLocks/>
              </p:cNvSpPr>
              <p:nvPr/>
            </p:nvSpPr>
            <p:spPr bwMode="auto">
              <a:xfrm>
                <a:off x="3676" y="253"/>
                <a:ext cx="45" cy="48"/>
              </a:xfrm>
              <a:custGeom>
                <a:avLst/>
                <a:gdLst/>
                <a:ahLst/>
                <a:cxnLst>
                  <a:cxn ang="0">
                    <a:pos x="23" y="0"/>
                  </a:cxn>
                  <a:cxn ang="0">
                    <a:pos x="34" y="2"/>
                  </a:cxn>
                  <a:cxn ang="0">
                    <a:pos x="41" y="9"/>
                  </a:cxn>
                  <a:cxn ang="0">
                    <a:pos x="45" y="19"/>
                  </a:cxn>
                  <a:cxn ang="0">
                    <a:pos x="45" y="29"/>
                  </a:cxn>
                  <a:cxn ang="0">
                    <a:pos x="41" y="39"/>
                  </a:cxn>
                  <a:cxn ang="0">
                    <a:pos x="34" y="46"/>
                  </a:cxn>
                  <a:cxn ang="0">
                    <a:pos x="23" y="48"/>
                  </a:cxn>
                  <a:cxn ang="0">
                    <a:pos x="11" y="46"/>
                  </a:cxn>
                  <a:cxn ang="0">
                    <a:pos x="3" y="39"/>
                  </a:cxn>
                  <a:cxn ang="0">
                    <a:pos x="0" y="29"/>
                  </a:cxn>
                  <a:cxn ang="0">
                    <a:pos x="0" y="19"/>
                  </a:cxn>
                  <a:cxn ang="0">
                    <a:pos x="3" y="9"/>
                  </a:cxn>
                  <a:cxn ang="0">
                    <a:pos x="11" y="2"/>
                  </a:cxn>
                  <a:cxn ang="0">
                    <a:pos x="23" y="0"/>
                  </a:cxn>
                </a:cxnLst>
                <a:rect l="0" t="0" r="r" b="b"/>
                <a:pathLst>
                  <a:path w="45" h="48">
                    <a:moveTo>
                      <a:pt x="23" y="0"/>
                    </a:moveTo>
                    <a:lnTo>
                      <a:pt x="34" y="2"/>
                    </a:lnTo>
                    <a:lnTo>
                      <a:pt x="41" y="9"/>
                    </a:lnTo>
                    <a:lnTo>
                      <a:pt x="45" y="19"/>
                    </a:lnTo>
                    <a:lnTo>
                      <a:pt x="45" y="29"/>
                    </a:lnTo>
                    <a:lnTo>
                      <a:pt x="41" y="39"/>
                    </a:lnTo>
                    <a:lnTo>
                      <a:pt x="34" y="46"/>
                    </a:lnTo>
                    <a:lnTo>
                      <a:pt x="23" y="48"/>
                    </a:lnTo>
                    <a:lnTo>
                      <a:pt x="11" y="46"/>
                    </a:lnTo>
                    <a:lnTo>
                      <a:pt x="3" y="39"/>
                    </a:lnTo>
                    <a:lnTo>
                      <a:pt x="0" y="29"/>
                    </a:lnTo>
                    <a:lnTo>
                      <a:pt x="0" y="19"/>
                    </a:lnTo>
                    <a:lnTo>
                      <a:pt x="3" y="9"/>
                    </a:lnTo>
                    <a:lnTo>
                      <a:pt x="11" y="2"/>
                    </a:lnTo>
                    <a:lnTo>
                      <a:pt x="2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66" name="Freeform 269"/>
              <p:cNvSpPr>
                <a:spLocks/>
              </p:cNvSpPr>
              <p:nvPr/>
            </p:nvSpPr>
            <p:spPr bwMode="auto">
              <a:xfrm>
                <a:off x="1800" y="462"/>
                <a:ext cx="3115" cy="2945"/>
              </a:xfrm>
              <a:custGeom>
                <a:avLst/>
                <a:gdLst/>
                <a:ahLst/>
                <a:cxnLst>
                  <a:cxn ang="0">
                    <a:pos x="1279" y="20"/>
                  </a:cxn>
                  <a:cxn ang="0">
                    <a:pos x="1504" y="89"/>
                  </a:cxn>
                  <a:cxn ang="0">
                    <a:pos x="1606" y="143"/>
                  </a:cxn>
                  <a:cxn ang="0">
                    <a:pos x="1683" y="50"/>
                  </a:cxn>
                  <a:cxn ang="0">
                    <a:pos x="1724" y="79"/>
                  </a:cxn>
                  <a:cxn ang="0">
                    <a:pos x="1657" y="222"/>
                  </a:cxn>
                  <a:cxn ang="0">
                    <a:pos x="1656" y="313"/>
                  </a:cxn>
                  <a:cxn ang="0">
                    <a:pos x="1754" y="402"/>
                  </a:cxn>
                  <a:cxn ang="0">
                    <a:pos x="1919" y="506"/>
                  </a:cxn>
                  <a:cxn ang="0">
                    <a:pos x="2231" y="732"/>
                  </a:cxn>
                  <a:cxn ang="0">
                    <a:pos x="2709" y="1070"/>
                  </a:cxn>
                  <a:cxn ang="0">
                    <a:pos x="2939" y="1326"/>
                  </a:cxn>
                  <a:cxn ang="0">
                    <a:pos x="3082" y="1636"/>
                  </a:cxn>
                  <a:cxn ang="0">
                    <a:pos x="3113" y="1872"/>
                  </a:cxn>
                  <a:cxn ang="0">
                    <a:pos x="3065" y="2027"/>
                  </a:cxn>
                  <a:cxn ang="0">
                    <a:pos x="2960" y="2153"/>
                  </a:cxn>
                  <a:cxn ang="0">
                    <a:pos x="2815" y="2270"/>
                  </a:cxn>
                  <a:cxn ang="0">
                    <a:pos x="2806" y="2351"/>
                  </a:cxn>
                  <a:cxn ang="0">
                    <a:pos x="2876" y="2450"/>
                  </a:cxn>
                  <a:cxn ang="0">
                    <a:pos x="2871" y="2521"/>
                  </a:cxn>
                  <a:cxn ang="0">
                    <a:pos x="2804" y="2524"/>
                  </a:cxn>
                  <a:cxn ang="0">
                    <a:pos x="2696" y="2452"/>
                  </a:cxn>
                  <a:cxn ang="0">
                    <a:pos x="2624" y="2386"/>
                  </a:cxn>
                  <a:cxn ang="0">
                    <a:pos x="2451" y="2492"/>
                  </a:cxn>
                  <a:cxn ang="0">
                    <a:pos x="2123" y="2682"/>
                  </a:cxn>
                  <a:cxn ang="0">
                    <a:pos x="1982" y="2826"/>
                  </a:cxn>
                  <a:cxn ang="0">
                    <a:pos x="1951" y="2937"/>
                  </a:cxn>
                  <a:cxn ang="0">
                    <a:pos x="1845" y="2869"/>
                  </a:cxn>
                  <a:cxn ang="0">
                    <a:pos x="1745" y="2800"/>
                  </a:cxn>
                  <a:cxn ang="0">
                    <a:pos x="1626" y="2788"/>
                  </a:cxn>
                  <a:cxn ang="0">
                    <a:pos x="1494" y="2803"/>
                  </a:cxn>
                  <a:cxn ang="0">
                    <a:pos x="1233" y="2745"/>
                  </a:cxn>
                  <a:cxn ang="0">
                    <a:pos x="959" y="2589"/>
                  </a:cxn>
                  <a:cxn ang="0">
                    <a:pos x="697" y="2326"/>
                  </a:cxn>
                  <a:cxn ang="0">
                    <a:pos x="464" y="1979"/>
                  </a:cxn>
                  <a:cxn ang="0">
                    <a:pos x="351" y="1755"/>
                  </a:cxn>
                  <a:cxn ang="0">
                    <a:pos x="304" y="1636"/>
                  </a:cxn>
                  <a:cxn ang="0">
                    <a:pos x="247" y="1525"/>
                  </a:cxn>
                  <a:cxn ang="0">
                    <a:pos x="188" y="1506"/>
                  </a:cxn>
                  <a:cxn ang="0">
                    <a:pos x="125" y="1559"/>
                  </a:cxn>
                  <a:cxn ang="0">
                    <a:pos x="48" y="1601"/>
                  </a:cxn>
                  <a:cxn ang="0">
                    <a:pos x="23" y="1543"/>
                  </a:cxn>
                  <a:cxn ang="0">
                    <a:pos x="91" y="1455"/>
                  </a:cxn>
                  <a:cxn ang="0">
                    <a:pos x="115" y="1350"/>
                  </a:cxn>
                  <a:cxn ang="0">
                    <a:pos x="92" y="1223"/>
                  </a:cxn>
                  <a:cxn ang="0">
                    <a:pos x="90" y="1003"/>
                  </a:cxn>
                  <a:cxn ang="0">
                    <a:pos x="155" y="680"/>
                  </a:cxn>
                  <a:cxn ang="0">
                    <a:pos x="307" y="389"/>
                  </a:cxn>
                  <a:cxn ang="0">
                    <a:pos x="544" y="164"/>
                  </a:cxn>
                  <a:cxn ang="0">
                    <a:pos x="821" y="34"/>
                  </a:cxn>
                </a:cxnLst>
                <a:rect l="0" t="0" r="r" b="b"/>
                <a:pathLst>
                  <a:path w="3115" h="2945">
                    <a:moveTo>
                      <a:pt x="1046" y="0"/>
                    </a:moveTo>
                    <a:lnTo>
                      <a:pt x="1123" y="0"/>
                    </a:lnTo>
                    <a:lnTo>
                      <a:pt x="1200" y="7"/>
                    </a:lnTo>
                    <a:lnTo>
                      <a:pt x="1279" y="20"/>
                    </a:lnTo>
                    <a:lnTo>
                      <a:pt x="1357" y="38"/>
                    </a:lnTo>
                    <a:lnTo>
                      <a:pt x="1435" y="62"/>
                    </a:lnTo>
                    <a:lnTo>
                      <a:pt x="1470" y="72"/>
                    </a:lnTo>
                    <a:lnTo>
                      <a:pt x="1504" y="89"/>
                    </a:lnTo>
                    <a:lnTo>
                      <a:pt x="1535" y="113"/>
                    </a:lnTo>
                    <a:lnTo>
                      <a:pt x="1564" y="139"/>
                    </a:lnTo>
                    <a:lnTo>
                      <a:pt x="1589" y="168"/>
                    </a:lnTo>
                    <a:lnTo>
                      <a:pt x="1606" y="143"/>
                    </a:lnTo>
                    <a:lnTo>
                      <a:pt x="1623" y="117"/>
                    </a:lnTo>
                    <a:lnTo>
                      <a:pt x="1641" y="93"/>
                    </a:lnTo>
                    <a:lnTo>
                      <a:pt x="1661" y="70"/>
                    </a:lnTo>
                    <a:lnTo>
                      <a:pt x="1683" y="50"/>
                    </a:lnTo>
                    <a:lnTo>
                      <a:pt x="1707" y="34"/>
                    </a:lnTo>
                    <a:lnTo>
                      <a:pt x="1734" y="24"/>
                    </a:lnTo>
                    <a:lnTo>
                      <a:pt x="1732" y="50"/>
                    </a:lnTo>
                    <a:lnTo>
                      <a:pt x="1724" y="79"/>
                    </a:lnTo>
                    <a:lnTo>
                      <a:pt x="1712" y="108"/>
                    </a:lnTo>
                    <a:lnTo>
                      <a:pt x="1683" y="165"/>
                    </a:lnTo>
                    <a:lnTo>
                      <a:pt x="1670" y="194"/>
                    </a:lnTo>
                    <a:lnTo>
                      <a:pt x="1657" y="222"/>
                    </a:lnTo>
                    <a:lnTo>
                      <a:pt x="1649" y="248"/>
                    </a:lnTo>
                    <a:lnTo>
                      <a:pt x="1644" y="271"/>
                    </a:lnTo>
                    <a:lnTo>
                      <a:pt x="1647" y="294"/>
                    </a:lnTo>
                    <a:lnTo>
                      <a:pt x="1656" y="313"/>
                    </a:lnTo>
                    <a:lnTo>
                      <a:pt x="1673" y="336"/>
                    </a:lnTo>
                    <a:lnTo>
                      <a:pt x="1695" y="356"/>
                    </a:lnTo>
                    <a:lnTo>
                      <a:pt x="1722" y="380"/>
                    </a:lnTo>
                    <a:lnTo>
                      <a:pt x="1754" y="402"/>
                    </a:lnTo>
                    <a:lnTo>
                      <a:pt x="1822" y="447"/>
                    </a:lnTo>
                    <a:lnTo>
                      <a:pt x="1857" y="468"/>
                    </a:lnTo>
                    <a:lnTo>
                      <a:pt x="1890" y="487"/>
                    </a:lnTo>
                    <a:lnTo>
                      <a:pt x="1919" y="506"/>
                    </a:lnTo>
                    <a:lnTo>
                      <a:pt x="1945" y="521"/>
                    </a:lnTo>
                    <a:lnTo>
                      <a:pt x="1965" y="535"/>
                    </a:lnTo>
                    <a:lnTo>
                      <a:pt x="2098" y="635"/>
                    </a:lnTo>
                    <a:lnTo>
                      <a:pt x="2231" y="732"/>
                    </a:lnTo>
                    <a:lnTo>
                      <a:pt x="2366" y="827"/>
                    </a:lnTo>
                    <a:lnTo>
                      <a:pt x="2502" y="920"/>
                    </a:lnTo>
                    <a:lnTo>
                      <a:pt x="2640" y="1016"/>
                    </a:lnTo>
                    <a:lnTo>
                      <a:pt x="2709" y="1070"/>
                    </a:lnTo>
                    <a:lnTo>
                      <a:pt x="2774" y="1129"/>
                    </a:lnTo>
                    <a:lnTo>
                      <a:pt x="2835" y="1191"/>
                    </a:lnTo>
                    <a:lnTo>
                      <a:pt x="2889" y="1256"/>
                    </a:lnTo>
                    <a:lnTo>
                      <a:pt x="2939" y="1326"/>
                    </a:lnTo>
                    <a:lnTo>
                      <a:pt x="2984" y="1398"/>
                    </a:lnTo>
                    <a:lnTo>
                      <a:pt x="3022" y="1474"/>
                    </a:lnTo>
                    <a:lnTo>
                      <a:pt x="3056" y="1553"/>
                    </a:lnTo>
                    <a:lnTo>
                      <a:pt x="3082" y="1636"/>
                    </a:lnTo>
                    <a:lnTo>
                      <a:pt x="3103" y="1721"/>
                    </a:lnTo>
                    <a:lnTo>
                      <a:pt x="3111" y="1775"/>
                    </a:lnTo>
                    <a:lnTo>
                      <a:pt x="3115" y="1824"/>
                    </a:lnTo>
                    <a:lnTo>
                      <a:pt x="3113" y="1872"/>
                    </a:lnTo>
                    <a:lnTo>
                      <a:pt x="3107" y="1915"/>
                    </a:lnTo>
                    <a:lnTo>
                      <a:pt x="3098" y="1954"/>
                    </a:lnTo>
                    <a:lnTo>
                      <a:pt x="3083" y="1992"/>
                    </a:lnTo>
                    <a:lnTo>
                      <a:pt x="3065" y="2027"/>
                    </a:lnTo>
                    <a:lnTo>
                      <a:pt x="3044" y="2061"/>
                    </a:lnTo>
                    <a:lnTo>
                      <a:pt x="3019" y="2093"/>
                    </a:lnTo>
                    <a:lnTo>
                      <a:pt x="2992" y="2123"/>
                    </a:lnTo>
                    <a:lnTo>
                      <a:pt x="2960" y="2153"/>
                    </a:lnTo>
                    <a:lnTo>
                      <a:pt x="2927" y="2182"/>
                    </a:lnTo>
                    <a:lnTo>
                      <a:pt x="2892" y="2211"/>
                    </a:lnTo>
                    <a:lnTo>
                      <a:pt x="2854" y="2240"/>
                    </a:lnTo>
                    <a:lnTo>
                      <a:pt x="2815" y="2270"/>
                    </a:lnTo>
                    <a:lnTo>
                      <a:pt x="2774" y="2300"/>
                    </a:lnTo>
                    <a:lnTo>
                      <a:pt x="2781" y="2315"/>
                    </a:lnTo>
                    <a:lnTo>
                      <a:pt x="2793" y="2332"/>
                    </a:lnTo>
                    <a:lnTo>
                      <a:pt x="2806" y="2351"/>
                    </a:lnTo>
                    <a:lnTo>
                      <a:pt x="2837" y="2390"/>
                    </a:lnTo>
                    <a:lnTo>
                      <a:pt x="2852" y="2411"/>
                    </a:lnTo>
                    <a:lnTo>
                      <a:pt x="2865" y="2431"/>
                    </a:lnTo>
                    <a:lnTo>
                      <a:pt x="2876" y="2450"/>
                    </a:lnTo>
                    <a:lnTo>
                      <a:pt x="2883" y="2470"/>
                    </a:lnTo>
                    <a:lnTo>
                      <a:pt x="2886" y="2488"/>
                    </a:lnTo>
                    <a:lnTo>
                      <a:pt x="2882" y="2505"/>
                    </a:lnTo>
                    <a:lnTo>
                      <a:pt x="2871" y="2521"/>
                    </a:lnTo>
                    <a:lnTo>
                      <a:pt x="2858" y="2530"/>
                    </a:lnTo>
                    <a:lnTo>
                      <a:pt x="2842" y="2533"/>
                    </a:lnTo>
                    <a:lnTo>
                      <a:pt x="2824" y="2530"/>
                    </a:lnTo>
                    <a:lnTo>
                      <a:pt x="2804" y="2524"/>
                    </a:lnTo>
                    <a:lnTo>
                      <a:pt x="2784" y="2515"/>
                    </a:lnTo>
                    <a:lnTo>
                      <a:pt x="2763" y="2501"/>
                    </a:lnTo>
                    <a:lnTo>
                      <a:pt x="2740" y="2486"/>
                    </a:lnTo>
                    <a:lnTo>
                      <a:pt x="2696" y="2452"/>
                    </a:lnTo>
                    <a:lnTo>
                      <a:pt x="2676" y="2433"/>
                    </a:lnTo>
                    <a:lnTo>
                      <a:pt x="2657" y="2416"/>
                    </a:lnTo>
                    <a:lnTo>
                      <a:pt x="2638" y="2401"/>
                    </a:lnTo>
                    <a:lnTo>
                      <a:pt x="2624" y="2386"/>
                    </a:lnTo>
                    <a:lnTo>
                      <a:pt x="2611" y="2376"/>
                    </a:lnTo>
                    <a:lnTo>
                      <a:pt x="2602" y="2368"/>
                    </a:lnTo>
                    <a:lnTo>
                      <a:pt x="2528" y="2433"/>
                    </a:lnTo>
                    <a:lnTo>
                      <a:pt x="2451" y="2492"/>
                    </a:lnTo>
                    <a:lnTo>
                      <a:pt x="2373" y="2547"/>
                    </a:lnTo>
                    <a:lnTo>
                      <a:pt x="2292" y="2596"/>
                    </a:lnTo>
                    <a:lnTo>
                      <a:pt x="2208" y="2642"/>
                    </a:lnTo>
                    <a:lnTo>
                      <a:pt x="2123" y="2682"/>
                    </a:lnTo>
                    <a:lnTo>
                      <a:pt x="2035" y="2719"/>
                    </a:lnTo>
                    <a:lnTo>
                      <a:pt x="1946" y="2753"/>
                    </a:lnTo>
                    <a:lnTo>
                      <a:pt x="1967" y="2788"/>
                    </a:lnTo>
                    <a:lnTo>
                      <a:pt x="1982" y="2826"/>
                    </a:lnTo>
                    <a:lnTo>
                      <a:pt x="1991" y="2865"/>
                    </a:lnTo>
                    <a:lnTo>
                      <a:pt x="1992" y="2905"/>
                    </a:lnTo>
                    <a:lnTo>
                      <a:pt x="1984" y="2945"/>
                    </a:lnTo>
                    <a:lnTo>
                      <a:pt x="1951" y="2937"/>
                    </a:lnTo>
                    <a:lnTo>
                      <a:pt x="1923" y="2924"/>
                    </a:lnTo>
                    <a:lnTo>
                      <a:pt x="1895" y="2907"/>
                    </a:lnTo>
                    <a:lnTo>
                      <a:pt x="1870" y="2889"/>
                    </a:lnTo>
                    <a:lnTo>
                      <a:pt x="1845" y="2869"/>
                    </a:lnTo>
                    <a:lnTo>
                      <a:pt x="1822" y="2848"/>
                    </a:lnTo>
                    <a:lnTo>
                      <a:pt x="1798" y="2830"/>
                    </a:lnTo>
                    <a:lnTo>
                      <a:pt x="1772" y="2813"/>
                    </a:lnTo>
                    <a:lnTo>
                      <a:pt x="1745" y="2800"/>
                    </a:lnTo>
                    <a:lnTo>
                      <a:pt x="1715" y="2792"/>
                    </a:lnTo>
                    <a:lnTo>
                      <a:pt x="1687" y="2787"/>
                    </a:lnTo>
                    <a:lnTo>
                      <a:pt x="1657" y="2787"/>
                    </a:lnTo>
                    <a:lnTo>
                      <a:pt x="1626" y="2788"/>
                    </a:lnTo>
                    <a:lnTo>
                      <a:pt x="1593" y="2793"/>
                    </a:lnTo>
                    <a:lnTo>
                      <a:pt x="1559" y="2797"/>
                    </a:lnTo>
                    <a:lnTo>
                      <a:pt x="1526" y="2801"/>
                    </a:lnTo>
                    <a:lnTo>
                      <a:pt x="1494" y="2803"/>
                    </a:lnTo>
                    <a:lnTo>
                      <a:pt x="1463" y="2801"/>
                    </a:lnTo>
                    <a:lnTo>
                      <a:pt x="1384" y="2788"/>
                    </a:lnTo>
                    <a:lnTo>
                      <a:pt x="1308" y="2770"/>
                    </a:lnTo>
                    <a:lnTo>
                      <a:pt x="1233" y="2745"/>
                    </a:lnTo>
                    <a:lnTo>
                      <a:pt x="1160" y="2714"/>
                    </a:lnTo>
                    <a:lnTo>
                      <a:pt x="1091" y="2677"/>
                    </a:lnTo>
                    <a:lnTo>
                      <a:pt x="1024" y="2636"/>
                    </a:lnTo>
                    <a:lnTo>
                      <a:pt x="959" y="2589"/>
                    </a:lnTo>
                    <a:lnTo>
                      <a:pt x="897" y="2538"/>
                    </a:lnTo>
                    <a:lnTo>
                      <a:pt x="838" y="2483"/>
                    </a:lnTo>
                    <a:lnTo>
                      <a:pt x="765" y="2406"/>
                    </a:lnTo>
                    <a:lnTo>
                      <a:pt x="697" y="2326"/>
                    </a:lnTo>
                    <a:lnTo>
                      <a:pt x="633" y="2242"/>
                    </a:lnTo>
                    <a:lnTo>
                      <a:pt x="573" y="2157"/>
                    </a:lnTo>
                    <a:lnTo>
                      <a:pt x="516" y="2069"/>
                    </a:lnTo>
                    <a:lnTo>
                      <a:pt x="464" y="1979"/>
                    </a:lnTo>
                    <a:lnTo>
                      <a:pt x="413" y="1885"/>
                    </a:lnTo>
                    <a:lnTo>
                      <a:pt x="366" y="1789"/>
                    </a:lnTo>
                    <a:lnTo>
                      <a:pt x="359" y="1776"/>
                    </a:lnTo>
                    <a:lnTo>
                      <a:pt x="351" y="1755"/>
                    </a:lnTo>
                    <a:lnTo>
                      <a:pt x="342" y="1730"/>
                    </a:lnTo>
                    <a:lnTo>
                      <a:pt x="331" y="1700"/>
                    </a:lnTo>
                    <a:lnTo>
                      <a:pt x="317" y="1669"/>
                    </a:lnTo>
                    <a:lnTo>
                      <a:pt x="304" y="1636"/>
                    </a:lnTo>
                    <a:lnTo>
                      <a:pt x="290" y="1604"/>
                    </a:lnTo>
                    <a:lnTo>
                      <a:pt x="276" y="1574"/>
                    </a:lnTo>
                    <a:lnTo>
                      <a:pt x="261" y="1547"/>
                    </a:lnTo>
                    <a:lnTo>
                      <a:pt x="247" y="1525"/>
                    </a:lnTo>
                    <a:lnTo>
                      <a:pt x="234" y="1509"/>
                    </a:lnTo>
                    <a:lnTo>
                      <a:pt x="221" y="1500"/>
                    </a:lnTo>
                    <a:lnTo>
                      <a:pt x="205" y="1500"/>
                    </a:lnTo>
                    <a:lnTo>
                      <a:pt x="188" y="1506"/>
                    </a:lnTo>
                    <a:lnTo>
                      <a:pt x="172" y="1515"/>
                    </a:lnTo>
                    <a:lnTo>
                      <a:pt x="158" y="1529"/>
                    </a:lnTo>
                    <a:lnTo>
                      <a:pt x="141" y="1543"/>
                    </a:lnTo>
                    <a:lnTo>
                      <a:pt x="125" y="1559"/>
                    </a:lnTo>
                    <a:lnTo>
                      <a:pt x="108" y="1573"/>
                    </a:lnTo>
                    <a:lnTo>
                      <a:pt x="89" y="1586"/>
                    </a:lnTo>
                    <a:lnTo>
                      <a:pt x="69" y="1595"/>
                    </a:lnTo>
                    <a:lnTo>
                      <a:pt x="48" y="1601"/>
                    </a:lnTo>
                    <a:lnTo>
                      <a:pt x="24" y="1602"/>
                    </a:lnTo>
                    <a:lnTo>
                      <a:pt x="0" y="1595"/>
                    </a:lnTo>
                    <a:lnTo>
                      <a:pt x="9" y="1568"/>
                    </a:lnTo>
                    <a:lnTo>
                      <a:pt x="23" y="1543"/>
                    </a:lnTo>
                    <a:lnTo>
                      <a:pt x="39" y="1521"/>
                    </a:lnTo>
                    <a:lnTo>
                      <a:pt x="57" y="1498"/>
                    </a:lnTo>
                    <a:lnTo>
                      <a:pt x="75" y="1477"/>
                    </a:lnTo>
                    <a:lnTo>
                      <a:pt x="91" y="1455"/>
                    </a:lnTo>
                    <a:lnTo>
                      <a:pt x="106" y="1430"/>
                    </a:lnTo>
                    <a:lnTo>
                      <a:pt x="115" y="1403"/>
                    </a:lnTo>
                    <a:lnTo>
                      <a:pt x="116" y="1379"/>
                    </a:lnTo>
                    <a:lnTo>
                      <a:pt x="115" y="1350"/>
                    </a:lnTo>
                    <a:lnTo>
                      <a:pt x="111" y="1319"/>
                    </a:lnTo>
                    <a:lnTo>
                      <a:pt x="104" y="1286"/>
                    </a:lnTo>
                    <a:lnTo>
                      <a:pt x="98" y="1255"/>
                    </a:lnTo>
                    <a:lnTo>
                      <a:pt x="92" y="1223"/>
                    </a:lnTo>
                    <a:lnTo>
                      <a:pt x="87" y="1195"/>
                    </a:lnTo>
                    <a:lnTo>
                      <a:pt x="86" y="1171"/>
                    </a:lnTo>
                    <a:lnTo>
                      <a:pt x="86" y="1087"/>
                    </a:lnTo>
                    <a:lnTo>
                      <a:pt x="90" y="1003"/>
                    </a:lnTo>
                    <a:lnTo>
                      <a:pt x="99" y="921"/>
                    </a:lnTo>
                    <a:lnTo>
                      <a:pt x="112" y="838"/>
                    </a:lnTo>
                    <a:lnTo>
                      <a:pt x="132" y="759"/>
                    </a:lnTo>
                    <a:lnTo>
                      <a:pt x="155" y="680"/>
                    </a:lnTo>
                    <a:lnTo>
                      <a:pt x="185" y="603"/>
                    </a:lnTo>
                    <a:lnTo>
                      <a:pt x="221" y="529"/>
                    </a:lnTo>
                    <a:lnTo>
                      <a:pt x="261" y="457"/>
                    </a:lnTo>
                    <a:lnTo>
                      <a:pt x="307" y="389"/>
                    </a:lnTo>
                    <a:lnTo>
                      <a:pt x="361" y="324"/>
                    </a:lnTo>
                    <a:lnTo>
                      <a:pt x="420" y="265"/>
                    </a:lnTo>
                    <a:lnTo>
                      <a:pt x="480" y="211"/>
                    </a:lnTo>
                    <a:lnTo>
                      <a:pt x="544" y="164"/>
                    </a:lnTo>
                    <a:lnTo>
                      <a:pt x="609" y="122"/>
                    </a:lnTo>
                    <a:lnTo>
                      <a:pt x="677" y="87"/>
                    </a:lnTo>
                    <a:lnTo>
                      <a:pt x="748" y="58"/>
                    </a:lnTo>
                    <a:lnTo>
                      <a:pt x="821" y="34"/>
                    </a:lnTo>
                    <a:lnTo>
                      <a:pt x="894" y="17"/>
                    </a:lnTo>
                    <a:lnTo>
                      <a:pt x="970" y="6"/>
                    </a:lnTo>
                    <a:lnTo>
                      <a:pt x="1046"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67" name="Freeform 270"/>
              <p:cNvSpPr>
                <a:spLocks noEditPoints="1"/>
              </p:cNvSpPr>
              <p:nvPr/>
            </p:nvSpPr>
            <p:spPr bwMode="auto">
              <a:xfrm>
                <a:off x="1776" y="439"/>
                <a:ext cx="3163" cy="2992"/>
              </a:xfrm>
              <a:custGeom>
                <a:avLst/>
                <a:gdLst/>
                <a:ahLst/>
                <a:cxnLst>
                  <a:cxn ang="0">
                    <a:pos x="631" y="175"/>
                  </a:cxn>
                  <a:cxn ang="0">
                    <a:pos x="252" y="593"/>
                  </a:cxn>
                  <a:cxn ang="0">
                    <a:pos x="133" y="1164"/>
                  </a:cxn>
                  <a:cxn ang="0">
                    <a:pos x="156" y="1448"/>
                  </a:cxn>
                  <a:cxn ang="0">
                    <a:pos x="89" y="1593"/>
                  </a:cxn>
                  <a:cxn ang="0">
                    <a:pos x="213" y="1502"/>
                  </a:cxn>
                  <a:cxn ang="0">
                    <a:pos x="339" y="1621"/>
                  </a:cxn>
                  <a:cxn ang="0">
                    <a:pos x="611" y="2163"/>
                  </a:cxn>
                  <a:cxn ang="0">
                    <a:pos x="1045" y="2627"/>
                  </a:cxn>
                  <a:cxn ang="0">
                    <a:pos x="1507" y="2798"/>
                  </a:cxn>
                  <a:cxn ang="0">
                    <a:pos x="1788" y="2806"/>
                  </a:cxn>
                  <a:cxn ang="0">
                    <a:pos x="1989" y="2938"/>
                  </a:cxn>
                  <a:cxn ang="0">
                    <a:pos x="1948" y="2767"/>
                  </a:cxn>
                  <a:cxn ang="0">
                    <a:pos x="2385" y="2547"/>
                  </a:cxn>
                  <a:cxn ang="0">
                    <a:pos x="2670" y="2396"/>
                  </a:cxn>
                  <a:cxn ang="0">
                    <a:pos x="2874" y="2530"/>
                  </a:cxn>
                  <a:cxn ang="0">
                    <a:pos x="2864" y="2459"/>
                  </a:cxn>
                  <a:cxn ang="0">
                    <a:pos x="2775" y="2319"/>
                  </a:cxn>
                  <a:cxn ang="0">
                    <a:pos x="3053" y="2060"/>
                  </a:cxn>
                  <a:cxn ang="0">
                    <a:pos x="3102" y="1731"/>
                  </a:cxn>
                  <a:cxn ang="0">
                    <a:pos x="2961" y="1389"/>
                  </a:cxn>
                  <a:cxn ang="0">
                    <a:pos x="2567" y="1000"/>
                  </a:cxn>
                  <a:cxn ang="0">
                    <a:pos x="1867" y="512"/>
                  </a:cxn>
                  <a:cxn ang="0">
                    <a:pos x="1669" y="365"/>
                  </a:cxn>
                  <a:cxn ang="0">
                    <a:pos x="1705" y="136"/>
                  </a:cxn>
                  <a:cxn ang="0">
                    <a:pos x="1634" y="203"/>
                  </a:cxn>
                  <a:cxn ang="0">
                    <a:pos x="1546" y="157"/>
                  </a:cxn>
                  <a:cxn ang="0">
                    <a:pos x="1150" y="48"/>
                  </a:cxn>
                  <a:cxn ang="0">
                    <a:pos x="1504" y="74"/>
                  </a:cxn>
                  <a:cxn ang="0">
                    <a:pos x="1671" y="76"/>
                  </a:cxn>
                  <a:cxn ang="0">
                    <a:pos x="1782" y="47"/>
                  </a:cxn>
                  <a:cxn ang="0">
                    <a:pos x="1701" y="264"/>
                  </a:cxn>
                  <a:cxn ang="0">
                    <a:pos x="1825" y="428"/>
                  </a:cxn>
                  <a:cxn ang="0">
                    <a:pos x="2297" y="755"/>
                  </a:cxn>
                  <a:cxn ang="0">
                    <a:pos x="2764" y="1091"/>
                  </a:cxn>
                  <a:cxn ang="0">
                    <a:pos x="3102" y="1567"/>
                  </a:cxn>
                  <a:cxn ang="0">
                    <a:pos x="3150" y="1957"/>
                  </a:cxn>
                  <a:cxn ang="0">
                    <a:pos x="2965" y="2226"/>
                  </a:cxn>
                  <a:cxn ang="0">
                    <a:pos x="2889" y="2410"/>
                  </a:cxn>
                  <a:cxn ang="0">
                    <a:pos x="2917" y="2556"/>
                  </a:cxn>
                  <a:cxn ang="0">
                    <a:pos x="2742" y="2526"/>
                  </a:cxn>
                  <a:cxn ang="0">
                    <a:pos x="2492" y="2532"/>
                  </a:cxn>
                  <a:cxn ang="0">
                    <a:pos x="2012" y="2803"/>
                  </a:cxn>
                  <a:cxn ang="0">
                    <a:pos x="2011" y="2992"/>
                  </a:cxn>
                  <a:cxn ang="0">
                    <a:pos x="1824" y="2883"/>
                  </a:cxn>
                  <a:cxn ang="0">
                    <a:pos x="1593" y="2843"/>
                  </a:cxn>
                  <a:cxn ang="0">
                    <a:pos x="1168" y="2755"/>
                  </a:cxn>
                  <a:cxn ang="0">
                    <a:pos x="722" y="2388"/>
                  </a:cxn>
                  <a:cxn ang="0">
                    <a:pos x="330" y="1727"/>
                  </a:cxn>
                  <a:cxn ang="0">
                    <a:pos x="237" y="1549"/>
                  </a:cxn>
                  <a:cxn ang="0">
                    <a:pos x="126" y="1625"/>
                  </a:cxn>
                  <a:cxn ang="0">
                    <a:pos x="0" y="1625"/>
                  </a:cxn>
                  <a:cxn ang="0">
                    <a:pos x="94" y="1465"/>
                  </a:cxn>
                  <a:cxn ang="0">
                    <a:pos x="90" y="1208"/>
                  </a:cxn>
                  <a:cxn ang="0">
                    <a:pos x="152" y="711"/>
                  </a:cxn>
                  <a:cxn ang="0">
                    <a:pos x="444" y="255"/>
                  </a:cxn>
                  <a:cxn ang="0">
                    <a:pos x="945" y="12"/>
                  </a:cxn>
                </a:cxnLst>
                <a:rect l="0" t="0" r="r" b="b"/>
                <a:pathLst>
                  <a:path w="3163" h="2992">
                    <a:moveTo>
                      <a:pt x="1073" y="47"/>
                    </a:moveTo>
                    <a:lnTo>
                      <a:pt x="997" y="52"/>
                    </a:lnTo>
                    <a:lnTo>
                      <a:pt x="920" y="64"/>
                    </a:lnTo>
                    <a:lnTo>
                      <a:pt x="845" y="82"/>
                    </a:lnTo>
                    <a:lnTo>
                      <a:pt x="771" y="107"/>
                    </a:lnTo>
                    <a:lnTo>
                      <a:pt x="699" y="139"/>
                    </a:lnTo>
                    <a:lnTo>
                      <a:pt x="631" y="175"/>
                    </a:lnTo>
                    <a:lnTo>
                      <a:pt x="564" y="218"/>
                    </a:lnTo>
                    <a:lnTo>
                      <a:pt x="502" y="266"/>
                    </a:lnTo>
                    <a:lnTo>
                      <a:pt x="444" y="319"/>
                    </a:lnTo>
                    <a:lnTo>
                      <a:pt x="391" y="377"/>
                    </a:lnTo>
                    <a:lnTo>
                      <a:pt x="343" y="438"/>
                    </a:lnTo>
                    <a:lnTo>
                      <a:pt x="294" y="514"/>
                    </a:lnTo>
                    <a:lnTo>
                      <a:pt x="252" y="593"/>
                    </a:lnTo>
                    <a:lnTo>
                      <a:pt x="217" y="675"/>
                    </a:lnTo>
                    <a:lnTo>
                      <a:pt x="188" y="759"/>
                    </a:lnTo>
                    <a:lnTo>
                      <a:pt x="165" y="846"/>
                    </a:lnTo>
                    <a:lnTo>
                      <a:pt x="148" y="933"/>
                    </a:lnTo>
                    <a:lnTo>
                      <a:pt x="137" y="1022"/>
                    </a:lnTo>
                    <a:lnTo>
                      <a:pt x="133" y="1112"/>
                    </a:lnTo>
                    <a:lnTo>
                      <a:pt x="133" y="1164"/>
                    </a:lnTo>
                    <a:lnTo>
                      <a:pt x="137" y="1218"/>
                    </a:lnTo>
                    <a:lnTo>
                      <a:pt x="145" y="1270"/>
                    </a:lnTo>
                    <a:lnTo>
                      <a:pt x="153" y="1311"/>
                    </a:lnTo>
                    <a:lnTo>
                      <a:pt x="161" y="1352"/>
                    </a:lnTo>
                    <a:lnTo>
                      <a:pt x="165" y="1394"/>
                    </a:lnTo>
                    <a:lnTo>
                      <a:pt x="162" y="1422"/>
                    </a:lnTo>
                    <a:lnTo>
                      <a:pt x="156" y="1448"/>
                    </a:lnTo>
                    <a:lnTo>
                      <a:pt x="145" y="1472"/>
                    </a:lnTo>
                    <a:lnTo>
                      <a:pt x="131" y="1493"/>
                    </a:lnTo>
                    <a:lnTo>
                      <a:pt x="84" y="1555"/>
                    </a:lnTo>
                    <a:lnTo>
                      <a:pt x="69" y="1578"/>
                    </a:lnTo>
                    <a:lnTo>
                      <a:pt x="58" y="1599"/>
                    </a:lnTo>
                    <a:lnTo>
                      <a:pt x="71" y="1599"/>
                    </a:lnTo>
                    <a:lnTo>
                      <a:pt x="89" y="1593"/>
                    </a:lnTo>
                    <a:lnTo>
                      <a:pt x="107" y="1584"/>
                    </a:lnTo>
                    <a:lnTo>
                      <a:pt x="124" y="1571"/>
                    </a:lnTo>
                    <a:lnTo>
                      <a:pt x="136" y="1561"/>
                    </a:lnTo>
                    <a:lnTo>
                      <a:pt x="149" y="1548"/>
                    </a:lnTo>
                    <a:lnTo>
                      <a:pt x="181" y="1521"/>
                    </a:lnTo>
                    <a:lnTo>
                      <a:pt x="196" y="1511"/>
                    </a:lnTo>
                    <a:lnTo>
                      <a:pt x="213" y="1502"/>
                    </a:lnTo>
                    <a:lnTo>
                      <a:pt x="230" y="1498"/>
                    </a:lnTo>
                    <a:lnTo>
                      <a:pt x="247" y="1498"/>
                    </a:lnTo>
                    <a:lnTo>
                      <a:pt x="263" y="1504"/>
                    </a:lnTo>
                    <a:lnTo>
                      <a:pt x="279" y="1517"/>
                    </a:lnTo>
                    <a:lnTo>
                      <a:pt x="302" y="1549"/>
                    </a:lnTo>
                    <a:lnTo>
                      <a:pt x="322" y="1584"/>
                    </a:lnTo>
                    <a:lnTo>
                      <a:pt x="339" y="1621"/>
                    </a:lnTo>
                    <a:lnTo>
                      <a:pt x="355" y="1659"/>
                    </a:lnTo>
                    <a:lnTo>
                      <a:pt x="369" y="1697"/>
                    </a:lnTo>
                    <a:lnTo>
                      <a:pt x="383" y="1733"/>
                    </a:lnTo>
                    <a:lnTo>
                      <a:pt x="430" y="1845"/>
                    </a:lnTo>
                    <a:lnTo>
                      <a:pt x="485" y="1953"/>
                    </a:lnTo>
                    <a:lnTo>
                      <a:pt x="546" y="2060"/>
                    </a:lnTo>
                    <a:lnTo>
                      <a:pt x="611" y="2163"/>
                    </a:lnTo>
                    <a:lnTo>
                      <a:pt x="682" y="2263"/>
                    </a:lnTo>
                    <a:lnTo>
                      <a:pt x="757" y="2357"/>
                    </a:lnTo>
                    <a:lnTo>
                      <a:pt x="810" y="2416"/>
                    </a:lnTo>
                    <a:lnTo>
                      <a:pt x="865" y="2473"/>
                    </a:lnTo>
                    <a:lnTo>
                      <a:pt x="922" y="2528"/>
                    </a:lnTo>
                    <a:lnTo>
                      <a:pt x="983" y="2579"/>
                    </a:lnTo>
                    <a:lnTo>
                      <a:pt x="1045" y="2627"/>
                    </a:lnTo>
                    <a:lnTo>
                      <a:pt x="1111" y="2668"/>
                    </a:lnTo>
                    <a:lnTo>
                      <a:pt x="1180" y="2706"/>
                    </a:lnTo>
                    <a:lnTo>
                      <a:pt x="1251" y="2739"/>
                    </a:lnTo>
                    <a:lnTo>
                      <a:pt x="1325" y="2767"/>
                    </a:lnTo>
                    <a:lnTo>
                      <a:pt x="1404" y="2786"/>
                    </a:lnTo>
                    <a:lnTo>
                      <a:pt x="1456" y="2794"/>
                    </a:lnTo>
                    <a:lnTo>
                      <a:pt x="1507" y="2798"/>
                    </a:lnTo>
                    <a:lnTo>
                      <a:pt x="1558" y="2798"/>
                    </a:lnTo>
                    <a:lnTo>
                      <a:pt x="1610" y="2793"/>
                    </a:lnTo>
                    <a:lnTo>
                      <a:pt x="1647" y="2789"/>
                    </a:lnTo>
                    <a:lnTo>
                      <a:pt x="1684" y="2786"/>
                    </a:lnTo>
                    <a:lnTo>
                      <a:pt x="1720" y="2788"/>
                    </a:lnTo>
                    <a:lnTo>
                      <a:pt x="1757" y="2794"/>
                    </a:lnTo>
                    <a:lnTo>
                      <a:pt x="1788" y="2806"/>
                    </a:lnTo>
                    <a:lnTo>
                      <a:pt x="1817" y="2823"/>
                    </a:lnTo>
                    <a:lnTo>
                      <a:pt x="1845" y="2841"/>
                    </a:lnTo>
                    <a:lnTo>
                      <a:pt x="1897" y="2883"/>
                    </a:lnTo>
                    <a:lnTo>
                      <a:pt x="1924" y="2904"/>
                    </a:lnTo>
                    <a:lnTo>
                      <a:pt x="1952" y="2921"/>
                    </a:lnTo>
                    <a:lnTo>
                      <a:pt x="1982" y="2937"/>
                    </a:lnTo>
                    <a:lnTo>
                      <a:pt x="1989" y="2938"/>
                    </a:lnTo>
                    <a:lnTo>
                      <a:pt x="1990" y="2925"/>
                    </a:lnTo>
                    <a:lnTo>
                      <a:pt x="1989" y="2890"/>
                    </a:lnTo>
                    <a:lnTo>
                      <a:pt x="1981" y="2854"/>
                    </a:lnTo>
                    <a:lnTo>
                      <a:pt x="1968" y="2820"/>
                    </a:lnTo>
                    <a:lnTo>
                      <a:pt x="1949" y="2788"/>
                    </a:lnTo>
                    <a:lnTo>
                      <a:pt x="1945" y="2777"/>
                    </a:lnTo>
                    <a:lnTo>
                      <a:pt x="1948" y="2767"/>
                    </a:lnTo>
                    <a:lnTo>
                      <a:pt x="1955" y="2759"/>
                    </a:lnTo>
                    <a:lnTo>
                      <a:pt x="1964" y="2752"/>
                    </a:lnTo>
                    <a:lnTo>
                      <a:pt x="2051" y="2718"/>
                    </a:lnTo>
                    <a:lnTo>
                      <a:pt x="2138" y="2682"/>
                    </a:lnTo>
                    <a:lnTo>
                      <a:pt x="2223" y="2640"/>
                    </a:lnTo>
                    <a:lnTo>
                      <a:pt x="2305" y="2595"/>
                    </a:lnTo>
                    <a:lnTo>
                      <a:pt x="2385" y="2547"/>
                    </a:lnTo>
                    <a:lnTo>
                      <a:pt x="2463" y="2493"/>
                    </a:lnTo>
                    <a:lnTo>
                      <a:pt x="2537" y="2435"/>
                    </a:lnTo>
                    <a:lnTo>
                      <a:pt x="2609" y="2373"/>
                    </a:lnTo>
                    <a:lnTo>
                      <a:pt x="2620" y="2367"/>
                    </a:lnTo>
                    <a:lnTo>
                      <a:pt x="2631" y="2367"/>
                    </a:lnTo>
                    <a:lnTo>
                      <a:pt x="2643" y="2373"/>
                    </a:lnTo>
                    <a:lnTo>
                      <a:pt x="2670" y="2396"/>
                    </a:lnTo>
                    <a:lnTo>
                      <a:pt x="2725" y="2448"/>
                    </a:lnTo>
                    <a:lnTo>
                      <a:pt x="2754" y="2473"/>
                    </a:lnTo>
                    <a:lnTo>
                      <a:pt x="2783" y="2497"/>
                    </a:lnTo>
                    <a:lnTo>
                      <a:pt x="2814" y="2515"/>
                    </a:lnTo>
                    <a:lnTo>
                      <a:pt x="2848" y="2528"/>
                    </a:lnTo>
                    <a:lnTo>
                      <a:pt x="2864" y="2531"/>
                    </a:lnTo>
                    <a:lnTo>
                      <a:pt x="2874" y="2530"/>
                    </a:lnTo>
                    <a:lnTo>
                      <a:pt x="2879" y="2524"/>
                    </a:lnTo>
                    <a:lnTo>
                      <a:pt x="2883" y="2517"/>
                    </a:lnTo>
                    <a:lnTo>
                      <a:pt x="2882" y="2506"/>
                    </a:lnTo>
                    <a:lnTo>
                      <a:pt x="2879" y="2494"/>
                    </a:lnTo>
                    <a:lnTo>
                      <a:pt x="2876" y="2483"/>
                    </a:lnTo>
                    <a:lnTo>
                      <a:pt x="2870" y="2471"/>
                    </a:lnTo>
                    <a:lnTo>
                      <a:pt x="2864" y="2459"/>
                    </a:lnTo>
                    <a:lnTo>
                      <a:pt x="2857" y="2448"/>
                    </a:lnTo>
                    <a:lnTo>
                      <a:pt x="2852" y="2441"/>
                    </a:lnTo>
                    <a:lnTo>
                      <a:pt x="2831" y="2414"/>
                    </a:lnTo>
                    <a:lnTo>
                      <a:pt x="2810" y="2387"/>
                    </a:lnTo>
                    <a:lnTo>
                      <a:pt x="2791" y="2359"/>
                    </a:lnTo>
                    <a:lnTo>
                      <a:pt x="2775" y="2329"/>
                    </a:lnTo>
                    <a:lnTo>
                      <a:pt x="2775" y="2319"/>
                    </a:lnTo>
                    <a:lnTo>
                      <a:pt x="2779" y="2310"/>
                    </a:lnTo>
                    <a:lnTo>
                      <a:pt x="2787" y="2302"/>
                    </a:lnTo>
                    <a:lnTo>
                      <a:pt x="2886" y="2228"/>
                    </a:lnTo>
                    <a:lnTo>
                      <a:pt x="2934" y="2189"/>
                    </a:lnTo>
                    <a:lnTo>
                      <a:pt x="2982" y="2147"/>
                    </a:lnTo>
                    <a:lnTo>
                      <a:pt x="3023" y="2101"/>
                    </a:lnTo>
                    <a:lnTo>
                      <a:pt x="3053" y="2060"/>
                    </a:lnTo>
                    <a:lnTo>
                      <a:pt x="3077" y="2016"/>
                    </a:lnTo>
                    <a:lnTo>
                      <a:pt x="3094" y="1972"/>
                    </a:lnTo>
                    <a:lnTo>
                      <a:pt x="3105" y="1925"/>
                    </a:lnTo>
                    <a:lnTo>
                      <a:pt x="3111" y="1878"/>
                    </a:lnTo>
                    <a:lnTo>
                      <a:pt x="3112" y="1829"/>
                    </a:lnTo>
                    <a:lnTo>
                      <a:pt x="3108" y="1781"/>
                    </a:lnTo>
                    <a:lnTo>
                      <a:pt x="3102" y="1731"/>
                    </a:lnTo>
                    <a:lnTo>
                      <a:pt x="3090" y="1682"/>
                    </a:lnTo>
                    <a:lnTo>
                      <a:pt x="3077" y="1634"/>
                    </a:lnTo>
                    <a:lnTo>
                      <a:pt x="3060" y="1587"/>
                    </a:lnTo>
                    <a:lnTo>
                      <a:pt x="3040" y="1541"/>
                    </a:lnTo>
                    <a:lnTo>
                      <a:pt x="3021" y="1497"/>
                    </a:lnTo>
                    <a:lnTo>
                      <a:pt x="2999" y="1453"/>
                    </a:lnTo>
                    <a:lnTo>
                      <a:pt x="2961" y="1389"/>
                    </a:lnTo>
                    <a:lnTo>
                      <a:pt x="2920" y="1328"/>
                    </a:lnTo>
                    <a:lnTo>
                      <a:pt x="2874" y="1269"/>
                    </a:lnTo>
                    <a:lnTo>
                      <a:pt x="2826" y="1214"/>
                    </a:lnTo>
                    <a:lnTo>
                      <a:pt x="2774" y="1161"/>
                    </a:lnTo>
                    <a:lnTo>
                      <a:pt x="2707" y="1104"/>
                    </a:lnTo>
                    <a:lnTo>
                      <a:pt x="2637" y="1051"/>
                    </a:lnTo>
                    <a:lnTo>
                      <a:pt x="2567" y="1000"/>
                    </a:lnTo>
                    <a:lnTo>
                      <a:pt x="2423" y="901"/>
                    </a:lnTo>
                    <a:lnTo>
                      <a:pt x="2297" y="814"/>
                    </a:lnTo>
                    <a:lnTo>
                      <a:pt x="2174" y="727"/>
                    </a:lnTo>
                    <a:lnTo>
                      <a:pt x="2051" y="635"/>
                    </a:lnTo>
                    <a:lnTo>
                      <a:pt x="1991" y="592"/>
                    </a:lnTo>
                    <a:lnTo>
                      <a:pt x="1930" y="551"/>
                    </a:lnTo>
                    <a:lnTo>
                      <a:pt x="1867" y="512"/>
                    </a:lnTo>
                    <a:lnTo>
                      <a:pt x="1805" y="472"/>
                    </a:lnTo>
                    <a:lnTo>
                      <a:pt x="1783" y="458"/>
                    </a:lnTo>
                    <a:lnTo>
                      <a:pt x="1758" y="442"/>
                    </a:lnTo>
                    <a:lnTo>
                      <a:pt x="1733" y="425"/>
                    </a:lnTo>
                    <a:lnTo>
                      <a:pt x="1710" y="407"/>
                    </a:lnTo>
                    <a:lnTo>
                      <a:pt x="1688" y="387"/>
                    </a:lnTo>
                    <a:lnTo>
                      <a:pt x="1669" y="365"/>
                    </a:lnTo>
                    <a:lnTo>
                      <a:pt x="1655" y="340"/>
                    </a:lnTo>
                    <a:lnTo>
                      <a:pt x="1646" y="314"/>
                    </a:lnTo>
                    <a:lnTo>
                      <a:pt x="1644" y="284"/>
                    </a:lnTo>
                    <a:lnTo>
                      <a:pt x="1648" y="254"/>
                    </a:lnTo>
                    <a:lnTo>
                      <a:pt x="1659" y="224"/>
                    </a:lnTo>
                    <a:lnTo>
                      <a:pt x="1673" y="194"/>
                    </a:lnTo>
                    <a:lnTo>
                      <a:pt x="1705" y="136"/>
                    </a:lnTo>
                    <a:lnTo>
                      <a:pt x="1719" y="106"/>
                    </a:lnTo>
                    <a:lnTo>
                      <a:pt x="1723" y="93"/>
                    </a:lnTo>
                    <a:lnTo>
                      <a:pt x="1718" y="97"/>
                    </a:lnTo>
                    <a:lnTo>
                      <a:pt x="1698" y="115"/>
                    </a:lnTo>
                    <a:lnTo>
                      <a:pt x="1680" y="136"/>
                    </a:lnTo>
                    <a:lnTo>
                      <a:pt x="1648" y="180"/>
                    </a:lnTo>
                    <a:lnTo>
                      <a:pt x="1634" y="203"/>
                    </a:lnTo>
                    <a:lnTo>
                      <a:pt x="1627" y="209"/>
                    </a:lnTo>
                    <a:lnTo>
                      <a:pt x="1621" y="213"/>
                    </a:lnTo>
                    <a:lnTo>
                      <a:pt x="1612" y="216"/>
                    </a:lnTo>
                    <a:lnTo>
                      <a:pt x="1604" y="213"/>
                    </a:lnTo>
                    <a:lnTo>
                      <a:pt x="1596" y="208"/>
                    </a:lnTo>
                    <a:lnTo>
                      <a:pt x="1572" y="182"/>
                    </a:lnTo>
                    <a:lnTo>
                      <a:pt x="1546" y="157"/>
                    </a:lnTo>
                    <a:lnTo>
                      <a:pt x="1518" y="136"/>
                    </a:lnTo>
                    <a:lnTo>
                      <a:pt x="1486" y="119"/>
                    </a:lnTo>
                    <a:lnTo>
                      <a:pt x="1452" y="108"/>
                    </a:lnTo>
                    <a:lnTo>
                      <a:pt x="1379" y="86"/>
                    </a:lnTo>
                    <a:lnTo>
                      <a:pt x="1303" y="68"/>
                    </a:lnTo>
                    <a:lnTo>
                      <a:pt x="1227" y="55"/>
                    </a:lnTo>
                    <a:lnTo>
                      <a:pt x="1150" y="48"/>
                    </a:lnTo>
                    <a:lnTo>
                      <a:pt x="1073" y="47"/>
                    </a:lnTo>
                    <a:close/>
                    <a:moveTo>
                      <a:pt x="1120" y="0"/>
                    </a:moveTo>
                    <a:lnTo>
                      <a:pt x="1207" y="5"/>
                    </a:lnTo>
                    <a:lnTo>
                      <a:pt x="1294" y="17"/>
                    </a:lnTo>
                    <a:lnTo>
                      <a:pt x="1380" y="36"/>
                    </a:lnTo>
                    <a:lnTo>
                      <a:pt x="1465" y="61"/>
                    </a:lnTo>
                    <a:lnTo>
                      <a:pt x="1504" y="74"/>
                    </a:lnTo>
                    <a:lnTo>
                      <a:pt x="1540" y="93"/>
                    </a:lnTo>
                    <a:lnTo>
                      <a:pt x="1572" y="116"/>
                    </a:lnTo>
                    <a:lnTo>
                      <a:pt x="1603" y="144"/>
                    </a:lnTo>
                    <a:lnTo>
                      <a:pt x="1610" y="152"/>
                    </a:lnTo>
                    <a:lnTo>
                      <a:pt x="1629" y="124"/>
                    </a:lnTo>
                    <a:lnTo>
                      <a:pt x="1650" y="99"/>
                    </a:lnTo>
                    <a:lnTo>
                      <a:pt x="1671" y="76"/>
                    </a:lnTo>
                    <a:lnTo>
                      <a:pt x="1694" y="55"/>
                    </a:lnTo>
                    <a:lnTo>
                      <a:pt x="1722" y="36"/>
                    </a:lnTo>
                    <a:lnTo>
                      <a:pt x="1752" y="23"/>
                    </a:lnTo>
                    <a:lnTo>
                      <a:pt x="1762" y="22"/>
                    </a:lnTo>
                    <a:lnTo>
                      <a:pt x="1773" y="27"/>
                    </a:lnTo>
                    <a:lnTo>
                      <a:pt x="1779" y="36"/>
                    </a:lnTo>
                    <a:lnTo>
                      <a:pt x="1782" y="47"/>
                    </a:lnTo>
                    <a:lnTo>
                      <a:pt x="1777" y="84"/>
                    </a:lnTo>
                    <a:lnTo>
                      <a:pt x="1766" y="118"/>
                    </a:lnTo>
                    <a:lnTo>
                      <a:pt x="1752" y="152"/>
                    </a:lnTo>
                    <a:lnTo>
                      <a:pt x="1736" y="186"/>
                    </a:lnTo>
                    <a:lnTo>
                      <a:pt x="1719" y="218"/>
                    </a:lnTo>
                    <a:lnTo>
                      <a:pt x="1709" y="242"/>
                    </a:lnTo>
                    <a:lnTo>
                      <a:pt x="1701" y="264"/>
                    </a:lnTo>
                    <a:lnTo>
                      <a:pt x="1697" y="285"/>
                    </a:lnTo>
                    <a:lnTo>
                      <a:pt x="1698" y="305"/>
                    </a:lnTo>
                    <a:lnTo>
                      <a:pt x="1703" y="323"/>
                    </a:lnTo>
                    <a:lnTo>
                      <a:pt x="1716" y="342"/>
                    </a:lnTo>
                    <a:lnTo>
                      <a:pt x="1735" y="361"/>
                    </a:lnTo>
                    <a:lnTo>
                      <a:pt x="1779" y="397"/>
                    </a:lnTo>
                    <a:lnTo>
                      <a:pt x="1825" y="428"/>
                    </a:lnTo>
                    <a:lnTo>
                      <a:pt x="1873" y="458"/>
                    </a:lnTo>
                    <a:lnTo>
                      <a:pt x="1970" y="516"/>
                    </a:lnTo>
                    <a:lnTo>
                      <a:pt x="2037" y="560"/>
                    </a:lnTo>
                    <a:lnTo>
                      <a:pt x="2102" y="609"/>
                    </a:lnTo>
                    <a:lnTo>
                      <a:pt x="2168" y="658"/>
                    </a:lnTo>
                    <a:lnTo>
                      <a:pt x="2232" y="708"/>
                    </a:lnTo>
                    <a:lnTo>
                      <a:pt x="2297" y="755"/>
                    </a:lnTo>
                    <a:lnTo>
                      <a:pt x="2364" y="801"/>
                    </a:lnTo>
                    <a:lnTo>
                      <a:pt x="2433" y="847"/>
                    </a:lnTo>
                    <a:lnTo>
                      <a:pt x="2501" y="894"/>
                    </a:lnTo>
                    <a:lnTo>
                      <a:pt x="2569" y="940"/>
                    </a:lnTo>
                    <a:lnTo>
                      <a:pt x="2636" y="988"/>
                    </a:lnTo>
                    <a:lnTo>
                      <a:pt x="2702" y="1038"/>
                    </a:lnTo>
                    <a:lnTo>
                      <a:pt x="2764" y="1091"/>
                    </a:lnTo>
                    <a:lnTo>
                      <a:pt x="2825" y="1146"/>
                    </a:lnTo>
                    <a:lnTo>
                      <a:pt x="2882" y="1204"/>
                    </a:lnTo>
                    <a:lnTo>
                      <a:pt x="2934" y="1267"/>
                    </a:lnTo>
                    <a:lnTo>
                      <a:pt x="2985" y="1337"/>
                    </a:lnTo>
                    <a:lnTo>
                      <a:pt x="3030" y="1411"/>
                    </a:lnTo>
                    <a:lnTo>
                      <a:pt x="3069" y="1487"/>
                    </a:lnTo>
                    <a:lnTo>
                      <a:pt x="3102" y="1567"/>
                    </a:lnTo>
                    <a:lnTo>
                      <a:pt x="3120" y="1621"/>
                    </a:lnTo>
                    <a:lnTo>
                      <a:pt x="3137" y="1677"/>
                    </a:lnTo>
                    <a:lnTo>
                      <a:pt x="3150" y="1735"/>
                    </a:lnTo>
                    <a:lnTo>
                      <a:pt x="3159" y="1792"/>
                    </a:lnTo>
                    <a:lnTo>
                      <a:pt x="3163" y="1850"/>
                    </a:lnTo>
                    <a:lnTo>
                      <a:pt x="3159" y="1908"/>
                    </a:lnTo>
                    <a:lnTo>
                      <a:pt x="3150" y="1957"/>
                    </a:lnTo>
                    <a:lnTo>
                      <a:pt x="3135" y="2003"/>
                    </a:lnTo>
                    <a:lnTo>
                      <a:pt x="3115" y="2046"/>
                    </a:lnTo>
                    <a:lnTo>
                      <a:pt x="3091" y="2087"/>
                    </a:lnTo>
                    <a:lnTo>
                      <a:pt x="3064" y="2125"/>
                    </a:lnTo>
                    <a:lnTo>
                      <a:pt x="3033" y="2160"/>
                    </a:lnTo>
                    <a:lnTo>
                      <a:pt x="3000" y="2193"/>
                    </a:lnTo>
                    <a:lnTo>
                      <a:pt x="2965" y="2226"/>
                    </a:lnTo>
                    <a:lnTo>
                      <a:pt x="2889" y="2286"/>
                    </a:lnTo>
                    <a:lnTo>
                      <a:pt x="2851" y="2315"/>
                    </a:lnTo>
                    <a:lnTo>
                      <a:pt x="2830" y="2331"/>
                    </a:lnTo>
                    <a:lnTo>
                      <a:pt x="2835" y="2341"/>
                    </a:lnTo>
                    <a:lnTo>
                      <a:pt x="2852" y="2365"/>
                    </a:lnTo>
                    <a:lnTo>
                      <a:pt x="2870" y="2387"/>
                    </a:lnTo>
                    <a:lnTo>
                      <a:pt x="2889" y="2410"/>
                    </a:lnTo>
                    <a:lnTo>
                      <a:pt x="2906" y="2433"/>
                    </a:lnTo>
                    <a:lnTo>
                      <a:pt x="2920" y="2458"/>
                    </a:lnTo>
                    <a:lnTo>
                      <a:pt x="2929" y="2485"/>
                    </a:lnTo>
                    <a:lnTo>
                      <a:pt x="2932" y="2503"/>
                    </a:lnTo>
                    <a:lnTo>
                      <a:pt x="2930" y="2522"/>
                    </a:lnTo>
                    <a:lnTo>
                      <a:pt x="2925" y="2540"/>
                    </a:lnTo>
                    <a:lnTo>
                      <a:pt x="2917" y="2556"/>
                    </a:lnTo>
                    <a:lnTo>
                      <a:pt x="2904" y="2569"/>
                    </a:lnTo>
                    <a:lnTo>
                      <a:pt x="2889" y="2577"/>
                    </a:lnTo>
                    <a:lnTo>
                      <a:pt x="2869" y="2579"/>
                    </a:lnTo>
                    <a:lnTo>
                      <a:pt x="2835" y="2575"/>
                    </a:lnTo>
                    <a:lnTo>
                      <a:pt x="2804" y="2564"/>
                    </a:lnTo>
                    <a:lnTo>
                      <a:pt x="2772" y="2547"/>
                    </a:lnTo>
                    <a:lnTo>
                      <a:pt x="2742" y="2526"/>
                    </a:lnTo>
                    <a:lnTo>
                      <a:pt x="2713" y="2502"/>
                    </a:lnTo>
                    <a:lnTo>
                      <a:pt x="2686" y="2477"/>
                    </a:lnTo>
                    <a:lnTo>
                      <a:pt x="2660" y="2452"/>
                    </a:lnTo>
                    <a:lnTo>
                      <a:pt x="2634" y="2429"/>
                    </a:lnTo>
                    <a:lnTo>
                      <a:pt x="2626" y="2422"/>
                    </a:lnTo>
                    <a:lnTo>
                      <a:pt x="2569" y="2472"/>
                    </a:lnTo>
                    <a:lnTo>
                      <a:pt x="2492" y="2532"/>
                    </a:lnTo>
                    <a:lnTo>
                      <a:pt x="2412" y="2587"/>
                    </a:lnTo>
                    <a:lnTo>
                      <a:pt x="2330" y="2637"/>
                    </a:lnTo>
                    <a:lnTo>
                      <a:pt x="2244" y="2684"/>
                    </a:lnTo>
                    <a:lnTo>
                      <a:pt x="2157" y="2726"/>
                    </a:lnTo>
                    <a:lnTo>
                      <a:pt x="2068" y="2764"/>
                    </a:lnTo>
                    <a:lnTo>
                      <a:pt x="2004" y="2789"/>
                    </a:lnTo>
                    <a:lnTo>
                      <a:pt x="2012" y="2803"/>
                    </a:lnTo>
                    <a:lnTo>
                      <a:pt x="2028" y="2845"/>
                    </a:lnTo>
                    <a:lnTo>
                      <a:pt x="2037" y="2887"/>
                    </a:lnTo>
                    <a:lnTo>
                      <a:pt x="2038" y="2930"/>
                    </a:lnTo>
                    <a:lnTo>
                      <a:pt x="2032" y="2975"/>
                    </a:lnTo>
                    <a:lnTo>
                      <a:pt x="2028" y="2984"/>
                    </a:lnTo>
                    <a:lnTo>
                      <a:pt x="2020" y="2989"/>
                    </a:lnTo>
                    <a:lnTo>
                      <a:pt x="2011" y="2992"/>
                    </a:lnTo>
                    <a:lnTo>
                      <a:pt x="2002" y="2992"/>
                    </a:lnTo>
                    <a:lnTo>
                      <a:pt x="1964" y="2981"/>
                    </a:lnTo>
                    <a:lnTo>
                      <a:pt x="1928" y="2964"/>
                    </a:lnTo>
                    <a:lnTo>
                      <a:pt x="1896" y="2943"/>
                    </a:lnTo>
                    <a:lnTo>
                      <a:pt x="1872" y="2924"/>
                    </a:lnTo>
                    <a:lnTo>
                      <a:pt x="1849" y="2903"/>
                    </a:lnTo>
                    <a:lnTo>
                      <a:pt x="1824" y="2883"/>
                    </a:lnTo>
                    <a:lnTo>
                      <a:pt x="1799" y="2865"/>
                    </a:lnTo>
                    <a:lnTo>
                      <a:pt x="1771" y="2850"/>
                    </a:lnTo>
                    <a:lnTo>
                      <a:pt x="1736" y="2839"/>
                    </a:lnTo>
                    <a:lnTo>
                      <a:pt x="1701" y="2835"/>
                    </a:lnTo>
                    <a:lnTo>
                      <a:pt x="1665" y="2835"/>
                    </a:lnTo>
                    <a:lnTo>
                      <a:pt x="1630" y="2837"/>
                    </a:lnTo>
                    <a:lnTo>
                      <a:pt x="1593" y="2843"/>
                    </a:lnTo>
                    <a:lnTo>
                      <a:pt x="1535" y="2848"/>
                    </a:lnTo>
                    <a:lnTo>
                      <a:pt x="1476" y="2845"/>
                    </a:lnTo>
                    <a:lnTo>
                      <a:pt x="1417" y="2839"/>
                    </a:lnTo>
                    <a:lnTo>
                      <a:pt x="1359" y="2826"/>
                    </a:lnTo>
                    <a:lnTo>
                      <a:pt x="1302" y="2809"/>
                    </a:lnTo>
                    <a:lnTo>
                      <a:pt x="1245" y="2789"/>
                    </a:lnTo>
                    <a:lnTo>
                      <a:pt x="1168" y="2755"/>
                    </a:lnTo>
                    <a:lnTo>
                      <a:pt x="1095" y="2716"/>
                    </a:lnTo>
                    <a:lnTo>
                      <a:pt x="1024" y="2671"/>
                    </a:lnTo>
                    <a:lnTo>
                      <a:pt x="959" y="2623"/>
                    </a:lnTo>
                    <a:lnTo>
                      <a:pt x="895" y="2569"/>
                    </a:lnTo>
                    <a:lnTo>
                      <a:pt x="835" y="2513"/>
                    </a:lnTo>
                    <a:lnTo>
                      <a:pt x="777" y="2451"/>
                    </a:lnTo>
                    <a:lnTo>
                      <a:pt x="722" y="2388"/>
                    </a:lnTo>
                    <a:lnTo>
                      <a:pt x="670" y="2323"/>
                    </a:lnTo>
                    <a:lnTo>
                      <a:pt x="602" y="2230"/>
                    </a:lnTo>
                    <a:lnTo>
                      <a:pt x="538" y="2134"/>
                    </a:lnTo>
                    <a:lnTo>
                      <a:pt x="479" y="2036"/>
                    </a:lnTo>
                    <a:lnTo>
                      <a:pt x="425" y="1935"/>
                    </a:lnTo>
                    <a:lnTo>
                      <a:pt x="374" y="1832"/>
                    </a:lnTo>
                    <a:lnTo>
                      <a:pt x="330" y="1727"/>
                    </a:lnTo>
                    <a:lnTo>
                      <a:pt x="293" y="1638"/>
                    </a:lnTo>
                    <a:lnTo>
                      <a:pt x="271" y="1595"/>
                    </a:lnTo>
                    <a:lnTo>
                      <a:pt x="264" y="1583"/>
                    </a:lnTo>
                    <a:lnTo>
                      <a:pt x="259" y="1571"/>
                    </a:lnTo>
                    <a:lnTo>
                      <a:pt x="252" y="1561"/>
                    </a:lnTo>
                    <a:lnTo>
                      <a:pt x="246" y="1553"/>
                    </a:lnTo>
                    <a:lnTo>
                      <a:pt x="237" y="1549"/>
                    </a:lnTo>
                    <a:lnTo>
                      <a:pt x="228" y="1549"/>
                    </a:lnTo>
                    <a:lnTo>
                      <a:pt x="216" y="1554"/>
                    </a:lnTo>
                    <a:lnTo>
                      <a:pt x="196" y="1569"/>
                    </a:lnTo>
                    <a:lnTo>
                      <a:pt x="179" y="1583"/>
                    </a:lnTo>
                    <a:lnTo>
                      <a:pt x="161" y="1599"/>
                    </a:lnTo>
                    <a:lnTo>
                      <a:pt x="143" y="1613"/>
                    </a:lnTo>
                    <a:lnTo>
                      <a:pt x="126" y="1625"/>
                    </a:lnTo>
                    <a:lnTo>
                      <a:pt x="106" y="1637"/>
                    </a:lnTo>
                    <a:lnTo>
                      <a:pt x="86" y="1643"/>
                    </a:lnTo>
                    <a:lnTo>
                      <a:pt x="65" y="1647"/>
                    </a:lnTo>
                    <a:lnTo>
                      <a:pt x="42" y="1647"/>
                    </a:lnTo>
                    <a:lnTo>
                      <a:pt x="17" y="1642"/>
                    </a:lnTo>
                    <a:lnTo>
                      <a:pt x="7" y="1635"/>
                    </a:lnTo>
                    <a:lnTo>
                      <a:pt x="0" y="1625"/>
                    </a:lnTo>
                    <a:lnTo>
                      <a:pt x="0" y="1612"/>
                    </a:lnTo>
                    <a:lnTo>
                      <a:pt x="10" y="1584"/>
                    </a:lnTo>
                    <a:lnTo>
                      <a:pt x="25" y="1559"/>
                    </a:lnTo>
                    <a:lnTo>
                      <a:pt x="41" y="1536"/>
                    </a:lnTo>
                    <a:lnTo>
                      <a:pt x="59" y="1514"/>
                    </a:lnTo>
                    <a:lnTo>
                      <a:pt x="77" y="1490"/>
                    </a:lnTo>
                    <a:lnTo>
                      <a:pt x="94" y="1465"/>
                    </a:lnTo>
                    <a:lnTo>
                      <a:pt x="106" y="1442"/>
                    </a:lnTo>
                    <a:lnTo>
                      <a:pt x="113" y="1417"/>
                    </a:lnTo>
                    <a:lnTo>
                      <a:pt x="114" y="1393"/>
                    </a:lnTo>
                    <a:lnTo>
                      <a:pt x="113" y="1366"/>
                    </a:lnTo>
                    <a:lnTo>
                      <a:pt x="109" y="1337"/>
                    </a:lnTo>
                    <a:lnTo>
                      <a:pt x="98" y="1273"/>
                    </a:lnTo>
                    <a:lnTo>
                      <a:pt x="90" y="1208"/>
                    </a:lnTo>
                    <a:lnTo>
                      <a:pt x="86" y="1144"/>
                    </a:lnTo>
                    <a:lnTo>
                      <a:pt x="86" y="1080"/>
                    </a:lnTo>
                    <a:lnTo>
                      <a:pt x="90" y="1013"/>
                    </a:lnTo>
                    <a:lnTo>
                      <a:pt x="99" y="937"/>
                    </a:lnTo>
                    <a:lnTo>
                      <a:pt x="113" y="860"/>
                    </a:lnTo>
                    <a:lnTo>
                      <a:pt x="131" y="785"/>
                    </a:lnTo>
                    <a:lnTo>
                      <a:pt x="152" y="711"/>
                    </a:lnTo>
                    <a:lnTo>
                      <a:pt x="179" y="639"/>
                    </a:lnTo>
                    <a:lnTo>
                      <a:pt x="209" y="567"/>
                    </a:lnTo>
                    <a:lnTo>
                      <a:pt x="246" y="499"/>
                    </a:lnTo>
                    <a:lnTo>
                      <a:pt x="287" y="433"/>
                    </a:lnTo>
                    <a:lnTo>
                      <a:pt x="334" y="372"/>
                    </a:lnTo>
                    <a:lnTo>
                      <a:pt x="386" y="311"/>
                    </a:lnTo>
                    <a:lnTo>
                      <a:pt x="444" y="255"/>
                    </a:lnTo>
                    <a:lnTo>
                      <a:pt x="504" y="204"/>
                    </a:lnTo>
                    <a:lnTo>
                      <a:pt x="568" y="157"/>
                    </a:lnTo>
                    <a:lnTo>
                      <a:pt x="636" y="116"/>
                    </a:lnTo>
                    <a:lnTo>
                      <a:pt x="708" y="81"/>
                    </a:lnTo>
                    <a:lnTo>
                      <a:pt x="781" y="51"/>
                    </a:lnTo>
                    <a:lnTo>
                      <a:pt x="858" y="29"/>
                    </a:lnTo>
                    <a:lnTo>
                      <a:pt x="945" y="12"/>
                    </a:lnTo>
                    <a:lnTo>
                      <a:pt x="1032" y="1"/>
                    </a:lnTo>
                    <a:lnTo>
                      <a:pt x="11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68" name="Freeform 271"/>
              <p:cNvSpPr>
                <a:spLocks/>
              </p:cNvSpPr>
              <p:nvPr/>
            </p:nvSpPr>
            <p:spPr bwMode="auto">
              <a:xfrm>
                <a:off x="2229" y="1270"/>
                <a:ext cx="335" cy="147"/>
              </a:xfrm>
              <a:custGeom>
                <a:avLst/>
                <a:gdLst/>
                <a:ahLst/>
                <a:cxnLst>
                  <a:cxn ang="0">
                    <a:pos x="77" y="0"/>
                  </a:cxn>
                  <a:cxn ang="0">
                    <a:pos x="99" y="0"/>
                  </a:cxn>
                  <a:cxn ang="0">
                    <a:pos x="123" y="2"/>
                  </a:cxn>
                  <a:cxn ang="0">
                    <a:pos x="146" y="7"/>
                  </a:cxn>
                  <a:cxn ang="0">
                    <a:pos x="171" y="13"/>
                  </a:cxn>
                  <a:cxn ang="0">
                    <a:pos x="196" y="23"/>
                  </a:cxn>
                  <a:cxn ang="0">
                    <a:pos x="219" y="32"/>
                  </a:cxn>
                  <a:cxn ang="0">
                    <a:pos x="243" y="43"/>
                  </a:cxn>
                  <a:cxn ang="0">
                    <a:pos x="265" y="55"/>
                  </a:cxn>
                  <a:cxn ang="0">
                    <a:pos x="285" y="67"/>
                  </a:cxn>
                  <a:cxn ang="0">
                    <a:pos x="303" y="80"/>
                  </a:cxn>
                  <a:cxn ang="0">
                    <a:pos x="318" y="93"/>
                  </a:cxn>
                  <a:cxn ang="0">
                    <a:pos x="329" y="105"/>
                  </a:cxn>
                  <a:cxn ang="0">
                    <a:pos x="335" y="116"/>
                  </a:cxn>
                  <a:cxn ang="0">
                    <a:pos x="335" y="126"/>
                  </a:cxn>
                  <a:cxn ang="0">
                    <a:pos x="331" y="135"/>
                  </a:cxn>
                  <a:cxn ang="0">
                    <a:pos x="323" y="143"/>
                  </a:cxn>
                  <a:cxn ang="0">
                    <a:pos x="314" y="147"/>
                  </a:cxn>
                  <a:cxn ang="0">
                    <a:pos x="304" y="146"/>
                  </a:cxn>
                  <a:cxn ang="0">
                    <a:pos x="295" y="139"/>
                  </a:cxn>
                  <a:cxn ang="0">
                    <a:pos x="286" y="130"/>
                  </a:cxn>
                  <a:cxn ang="0">
                    <a:pos x="274" y="121"/>
                  </a:cxn>
                  <a:cxn ang="0">
                    <a:pos x="260" y="110"/>
                  </a:cxn>
                  <a:cxn ang="0">
                    <a:pos x="243" y="98"/>
                  </a:cxn>
                  <a:cxn ang="0">
                    <a:pos x="225" y="88"/>
                  </a:cxn>
                  <a:cxn ang="0">
                    <a:pos x="205" y="78"/>
                  </a:cxn>
                  <a:cxn ang="0">
                    <a:pos x="184" y="67"/>
                  </a:cxn>
                  <a:cxn ang="0">
                    <a:pos x="163" y="59"/>
                  </a:cxn>
                  <a:cxn ang="0">
                    <a:pos x="142" y="53"/>
                  </a:cxn>
                  <a:cxn ang="0">
                    <a:pos x="123" y="47"/>
                  </a:cxn>
                  <a:cxn ang="0">
                    <a:pos x="103" y="45"/>
                  </a:cxn>
                  <a:cxn ang="0">
                    <a:pos x="86" y="45"/>
                  </a:cxn>
                  <a:cxn ang="0">
                    <a:pos x="72" y="49"/>
                  </a:cxn>
                  <a:cxn ang="0">
                    <a:pos x="60" y="55"/>
                  </a:cxn>
                  <a:cxn ang="0">
                    <a:pos x="52" y="67"/>
                  </a:cxn>
                  <a:cxn ang="0">
                    <a:pos x="47" y="83"/>
                  </a:cxn>
                  <a:cxn ang="0">
                    <a:pos x="47" y="102"/>
                  </a:cxn>
                  <a:cxn ang="0">
                    <a:pos x="45" y="114"/>
                  </a:cxn>
                  <a:cxn ang="0">
                    <a:pos x="40" y="122"/>
                  </a:cxn>
                  <a:cxn ang="0">
                    <a:pos x="31" y="126"/>
                  </a:cxn>
                  <a:cxn ang="0">
                    <a:pos x="21" y="126"/>
                  </a:cxn>
                  <a:cxn ang="0">
                    <a:pos x="11" y="122"/>
                  </a:cxn>
                  <a:cxn ang="0">
                    <a:pos x="4" y="114"/>
                  </a:cxn>
                  <a:cxn ang="0">
                    <a:pos x="0" y="102"/>
                  </a:cxn>
                  <a:cxn ang="0">
                    <a:pos x="0" y="75"/>
                  </a:cxn>
                  <a:cxn ang="0">
                    <a:pos x="4" y="53"/>
                  </a:cxn>
                  <a:cxn ang="0">
                    <a:pos x="11" y="34"/>
                  </a:cxn>
                  <a:cxn ang="0">
                    <a:pos x="23" y="20"/>
                  </a:cxn>
                  <a:cxn ang="0">
                    <a:pos x="39" y="9"/>
                  </a:cxn>
                  <a:cxn ang="0">
                    <a:pos x="56" y="3"/>
                  </a:cxn>
                  <a:cxn ang="0">
                    <a:pos x="77" y="0"/>
                  </a:cxn>
                </a:cxnLst>
                <a:rect l="0" t="0" r="r" b="b"/>
                <a:pathLst>
                  <a:path w="335" h="147">
                    <a:moveTo>
                      <a:pt x="77" y="0"/>
                    </a:moveTo>
                    <a:lnTo>
                      <a:pt x="99" y="0"/>
                    </a:lnTo>
                    <a:lnTo>
                      <a:pt x="123" y="2"/>
                    </a:lnTo>
                    <a:lnTo>
                      <a:pt x="146" y="7"/>
                    </a:lnTo>
                    <a:lnTo>
                      <a:pt x="171" y="13"/>
                    </a:lnTo>
                    <a:lnTo>
                      <a:pt x="196" y="23"/>
                    </a:lnTo>
                    <a:lnTo>
                      <a:pt x="219" y="32"/>
                    </a:lnTo>
                    <a:lnTo>
                      <a:pt x="243" y="43"/>
                    </a:lnTo>
                    <a:lnTo>
                      <a:pt x="265" y="55"/>
                    </a:lnTo>
                    <a:lnTo>
                      <a:pt x="285" y="67"/>
                    </a:lnTo>
                    <a:lnTo>
                      <a:pt x="303" y="80"/>
                    </a:lnTo>
                    <a:lnTo>
                      <a:pt x="318" y="93"/>
                    </a:lnTo>
                    <a:lnTo>
                      <a:pt x="329" y="105"/>
                    </a:lnTo>
                    <a:lnTo>
                      <a:pt x="335" y="116"/>
                    </a:lnTo>
                    <a:lnTo>
                      <a:pt x="335" y="126"/>
                    </a:lnTo>
                    <a:lnTo>
                      <a:pt x="331" y="135"/>
                    </a:lnTo>
                    <a:lnTo>
                      <a:pt x="323" y="143"/>
                    </a:lnTo>
                    <a:lnTo>
                      <a:pt x="314" y="147"/>
                    </a:lnTo>
                    <a:lnTo>
                      <a:pt x="304" y="146"/>
                    </a:lnTo>
                    <a:lnTo>
                      <a:pt x="295" y="139"/>
                    </a:lnTo>
                    <a:lnTo>
                      <a:pt x="286" y="130"/>
                    </a:lnTo>
                    <a:lnTo>
                      <a:pt x="274" y="121"/>
                    </a:lnTo>
                    <a:lnTo>
                      <a:pt x="260" y="110"/>
                    </a:lnTo>
                    <a:lnTo>
                      <a:pt x="243" y="98"/>
                    </a:lnTo>
                    <a:lnTo>
                      <a:pt x="225" y="88"/>
                    </a:lnTo>
                    <a:lnTo>
                      <a:pt x="205" y="78"/>
                    </a:lnTo>
                    <a:lnTo>
                      <a:pt x="184" y="67"/>
                    </a:lnTo>
                    <a:lnTo>
                      <a:pt x="163" y="59"/>
                    </a:lnTo>
                    <a:lnTo>
                      <a:pt x="142" y="53"/>
                    </a:lnTo>
                    <a:lnTo>
                      <a:pt x="123" y="47"/>
                    </a:lnTo>
                    <a:lnTo>
                      <a:pt x="103" y="45"/>
                    </a:lnTo>
                    <a:lnTo>
                      <a:pt x="86" y="45"/>
                    </a:lnTo>
                    <a:lnTo>
                      <a:pt x="72" y="49"/>
                    </a:lnTo>
                    <a:lnTo>
                      <a:pt x="60" y="55"/>
                    </a:lnTo>
                    <a:lnTo>
                      <a:pt x="52" y="67"/>
                    </a:lnTo>
                    <a:lnTo>
                      <a:pt x="47" y="83"/>
                    </a:lnTo>
                    <a:lnTo>
                      <a:pt x="47" y="102"/>
                    </a:lnTo>
                    <a:lnTo>
                      <a:pt x="45" y="114"/>
                    </a:lnTo>
                    <a:lnTo>
                      <a:pt x="40" y="122"/>
                    </a:lnTo>
                    <a:lnTo>
                      <a:pt x="31" y="126"/>
                    </a:lnTo>
                    <a:lnTo>
                      <a:pt x="21" y="126"/>
                    </a:lnTo>
                    <a:lnTo>
                      <a:pt x="11" y="122"/>
                    </a:lnTo>
                    <a:lnTo>
                      <a:pt x="4" y="114"/>
                    </a:lnTo>
                    <a:lnTo>
                      <a:pt x="0" y="102"/>
                    </a:lnTo>
                    <a:lnTo>
                      <a:pt x="0" y="75"/>
                    </a:lnTo>
                    <a:lnTo>
                      <a:pt x="4" y="53"/>
                    </a:lnTo>
                    <a:lnTo>
                      <a:pt x="11" y="34"/>
                    </a:lnTo>
                    <a:lnTo>
                      <a:pt x="23" y="20"/>
                    </a:lnTo>
                    <a:lnTo>
                      <a:pt x="39" y="9"/>
                    </a:lnTo>
                    <a:lnTo>
                      <a:pt x="56" y="3"/>
                    </a:lnTo>
                    <a:lnTo>
                      <a:pt x="7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69" name="Freeform 272"/>
              <p:cNvSpPr>
                <a:spLocks/>
              </p:cNvSpPr>
              <p:nvPr/>
            </p:nvSpPr>
            <p:spPr bwMode="auto">
              <a:xfrm>
                <a:off x="2189" y="1040"/>
                <a:ext cx="49" cy="57"/>
              </a:xfrm>
              <a:custGeom>
                <a:avLst/>
                <a:gdLst/>
                <a:ahLst/>
                <a:cxnLst>
                  <a:cxn ang="0">
                    <a:pos x="25" y="0"/>
                  </a:cxn>
                  <a:cxn ang="0">
                    <a:pos x="37" y="2"/>
                  </a:cxn>
                  <a:cxn ang="0">
                    <a:pos x="46" y="12"/>
                  </a:cxn>
                  <a:cxn ang="0">
                    <a:pos x="49" y="25"/>
                  </a:cxn>
                  <a:cxn ang="0">
                    <a:pos x="49" y="34"/>
                  </a:cxn>
                  <a:cxn ang="0">
                    <a:pos x="46" y="46"/>
                  </a:cxn>
                  <a:cxn ang="0">
                    <a:pos x="37" y="55"/>
                  </a:cxn>
                  <a:cxn ang="0">
                    <a:pos x="25" y="57"/>
                  </a:cxn>
                  <a:cxn ang="0">
                    <a:pos x="12" y="55"/>
                  </a:cxn>
                  <a:cxn ang="0">
                    <a:pos x="3" y="46"/>
                  </a:cxn>
                  <a:cxn ang="0">
                    <a:pos x="0" y="34"/>
                  </a:cxn>
                  <a:cxn ang="0">
                    <a:pos x="0" y="25"/>
                  </a:cxn>
                  <a:cxn ang="0">
                    <a:pos x="3" y="12"/>
                  </a:cxn>
                  <a:cxn ang="0">
                    <a:pos x="12" y="2"/>
                  </a:cxn>
                  <a:cxn ang="0">
                    <a:pos x="25" y="0"/>
                  </a:cxn>
                </a:cxnLst>
                <a:rect l="0" t="0" r="r" b="b"/>
                <a:pathLst>
                  <a:path w="49" h="57">
                    <a:moveTo>
                      <a:pt x="25" y="0"/>
                    </a:moveTo>
                    <a:lnTo>
                      <a:pt x="37" y="2"/>
                    </a:lnTo>
                    <a:lnTo>
                      <a:pt x="46" y="12"/>
                    </a:lnTo>
                    <a:lnTo>
                      <a:pt x="49" y="25"/>
                    </a:lnTo>
                    <a:lnTo>
                      <a:pt x="49" y="34"/>
                    </a:lnTo>
                    <a:lnTo>
                      <a:pt x="46" y="46"/>
                    </a:lnTo>
                    <a:lnTo>
                      <a:pt x="37" y="55"/>
                    </a:lnTo>
                    <a:lnTo>
                      <a:pt x="25" y="57"/>
                    </a:lnTo>
                    <a:lnTo>
                      <a:pt x="12" y="55"/>
                    </a:lnTo>
                    <a:lnTo>
                      <a:pt x="3" y="46"/>
                    </a:lnTo>
                    <a:lnTo>
                      <a:pt x="0" y="34"/>
                    </a:lnTo>
                    <a:lnTo>
                      <a:pt x="0" y="25"/>
                    </a:lnTo>
                    <a:lnTo>
                      <a:pt x="3" y="12"/>
                    </a:lnTo>
                    <a:lnTo>
                      <a:pt x="12" y="2"/>
                    </a:lnTo>
                    <a:lnTo>
                      <a:pt x="2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70" name="Freeform 273"/>
              <p:cNvSpPr>
                <a:spLocks/>
              </p:cNvSpPr>
              <p:nvPr/>
            </p:nvSpPr>
            <p:spPr bwMode="auto">
              <a:xfrm>
                <a:off x="2316" y="1011"/>
                <a:ext cx="46" cy="48"/>
              </a:xfrm>
              <a:custGeom>
                <a:avLst/>
                <a:gdLst/>
                <a:ahLst/>
                <a:cxnLst>
                  <a:cxn ang="0">
                    <a:pos x="23" y="0"/>
                  </a:cxn>
                  <a:cxn ang="0">
                    <a:pos x="34" y="3"/>
                  </a:cxn>
                  <a:cxn ang="0">
                    <a:pos x="42" y="9"/>
                  </a:cxn>
                  <a:cxn ang="0">
                    <a:pos x="46" y="20"/>
                  </a:cxn>
                  <a:cxn ang="0">
                    <a:pos x="46" y="29"/>
                  </a:cxn>
                  <a:cxn ang="0">
                    <a:pos x="42" y="39"/>
                  </a:cxn>
                  <a:cxn ang="0">
                    <a:pos x="34" y="46"/>
                  </a:cxn>
                  <a:cxn ang="0">
                    <a:pos x="23" y="48"/>
                  </a:cxn>
                  <a:cxn ang="0">
                    <a:pos x="12" y="46"/>
                  </a:cxn>
                  <a:cxn ang="0">
                    <a:pos x="4" y="39"/>
                  </a:cxn>
                  <a:cxn ang="0">
                    <a:pos x="0" y="29"/>
                  </a:cxn>
                  <a:cxn ang="0">
                    <a:pos x="0" y="20"/>
                  </a:cxn>
                  <a:cxn ang="0">
                    <a:pos x="4" y="9"/>
                  </a:cxn>
                  <a:cxn ang="0">
                    <a:pos x="12" y="3"/>
                  </a:cxn>
                  <a:cxn ang="0">
                    <a:pos x="23" y="0"/>
                  </a:cxn>
                </a:cxnLst>
                <a:rect l="0" t="0" r="r" b="b"/>
                <a:pathLst>
                  <a:path w="46" h="48">
                    <a:moveTo>
                      <a:pt x="23" y="0"/>
                    </a:moveTo>
                    <a:lnTo>
                      <a:pt x="34" y="3"/>
                    </a:lnTo>
                    <a:lnTo>
                      <a:pt x="42" y="9"/>
                    </a:lnTo>
                    <a:lnTo>
                      <a:pt x="46" y="20"/>
                    </a:lnTo>
                    <a:lnTo>
                      <a:pt x="46" y="29"/>
                    </a:lnTo>
                    <a:lnTo>
                      <a:pt x="42" y="39"/>
                    </a:lnTo>
                    <a:lnTo>
                      <a:pt x="34" y="46"/>
                    </a:lnTo>
                    <a:lnTo>
                      <a:pt x="23" y="48"/>
                    </a:lnTo>
                    <a:lnTo>
                      <a:pt x="12" y="46"/>
                    </a:lnTo>
                    <a:lnTo>
                      <a:pt x="4" y="39"/>
                    </a:lnTo>
                    <a:lnTo>
                      <a:pt x="0" y="29"/>
                    </a:lnTo>
                    <a:lnTo>
                      <a:pt x="0" y="20"/>
                    </a:lnTo>
                    <a:lnTo>
                      <a:pt x="4" y="9"/>
                    </a:lnTo>
                    <a:lnTo>
                      <a:pt x="12" y="3"/>
                    </a:lnTo>
                    <a:lnTo>
                      <a:pt x="2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71" name="Freeform 274"/>
              <p:cNvSpPr>
                <a:spLocks noEditPoints="1"/>
              </p:cNvSpPr>
              <p:nvPr/>
            </p:nvSpPr>
            <p:spPr bwMode="auto">
              <a:xfrm>
                <a:off x="1408" y="626"/>
                <a:ext cx="203" cy="338"/>
              </a:xfrm>
              <a:custGeom>
                <a:avLst/>
                <a:gdLst/>
                <a:ahLst/>
                <a:cxnLst>
                  <a:cxn ang="0">
                    <a:pos x="58" y="48"/>
                  </a:cxn>
                  <a:cxn ang="0">
                    <a:pos x="50" y="58"/>
                  </a:cxn>
                  <a:cxn ang="0">
                    <a:pos x="54" y="97"/>
                  </a:cxn>
                  <a:cxn ang="0">
                    <a:pos x="70" y="162"/>
                  </a:cxn>
                  <a:cxn ang="0">
                    <a:pos x="87" y="195"/>
                  </a:cxn>
                  <a:cxn ang="0">
                    <a:pos x="108" y="210"/>
                  </a:cxn>
                  <a:cxn ang="0">
                    <a:pos x="105" y="172"/>
                  </a:cxn>
                  <a:cxn ang="0">
                    <a:pos x="104" y="120"/>
                  </a:cxn>
                  <a:cxn ang="0">
                    <a:pos x="96" y="71"/>
                  </a:cxn>
                  <a:cxn ang="0">
                    <a:pos x="80" y="50"/>
                  </a:cxn>
                  <a:cxn ang="0">
                    <a:pos x="72" y="0"/>
                  </a:cxn>
                  <a:cxn ang="0">
                    <a:pos x="114" y="17"/>
                  </a:cxn>
                  <a:cxn ang="0">
                    <a:pos x="142" y="56"/>
                  </a:cxn>
                  <a:cxn ang="0">
                    <a:pos x="150" y="103"/>
                  </a:cxn>
                  <a:cxn ang="0">
                    <a:pos x="150" y="148"/>
                  </a:cxn>
                  <a:cxn ang="0">
                    <a:pos x="151" y="196"/>
                  </a:cxn>
                  <a:cxn ang="0">
                    <a:pos x="153" y="223"/>
                  </a:cxn>
                  <a:cxn ang="0">
                    <a:pos x="165" y="262"/>
                  </a:cxn>
                  <a:cxn ang="0">
                    <a:pos x="191" y="292"/>
                  </a:cxn>
                  <a:cxn ang="0">
                    <a:pos x="203" y="310"/>
                  </a:cxn>
                  <a:cxn ang="0">
                    <a:pos x="197" y="329"/>
                  </a:cxn>
                  <a:cxn ang="0">
                    <a:pos x="178" y="338"/>
                  </a:cxn>
                  <a:cxn ang="0">
                    <a:pos x="148" y="320"/>
                  </a:cxn>
                  <a:cxn ang="0">
                    <a:pos x="123" y="283"/>
                  </a:cxn>
                  <a:cxn ang="0">
                    <a:pos x="114" y="257"/>
                  </a:cxn>
                  <a:cxn ang="0">
                    <a:pos x="83" y="254"/>
                  </a:cxn>
                  <a:cxn ang="0">
                    <a:pos x="53" y="229"/>
                  </a:cxn>
                  <a:cxn ang="0">
                    <a:pos x="29" y="189"/>
                  </a:cxn>
                  <a:cxn ang="0">
                    <a:pos x="7" y="115"/>
                  </a:cxn>
                  <a:cxn ang="0">
                    <a:pos x="0" y="69"/>
                  </a:cxn>
                  <a:cxn ang="0">
                    <a:pos x="3" y="22"/>
                  </a:cxn>
                  <a:cxn ang="0">
                    <a:pos x="19" y="9"/>
                  </a:cxn>
                  <a:cxn ang="0">
                    <a:pos x="72" y="0"/>
                  </a:cxn>
                </a:cxnLst>
                <a:rect l="0" t="0" r="r" b="b"/>
                <a:pathLst>
                  <a:path w="203" h="338">
                    <a:moveTo>
                      <a:pt x="70" y="47"/>
                    </a:moveTo>
                    <a:lnTo>
                      <a:pt x="58" y="48"/>
                    </a:lnTo>
                    <a:lnTo>
                      <a:pt x="49" y="50"/>
                    </a:lnTo>
                    <a:lnTo>
                      <a:pt x="50" y="58"/>
                    </a:lnTo>
                    <a:lnTo>
                      <a:pt x="51" y="76"/>
                    </a:lnTo>
                    <a:lnTo>
                      <a:pt x="54" y="97"/>
                    </a:lnTo>
                    <a:lnTo>
                      <a:pt x="64" y="141"/>
                    </a:lnTo>
                    <a:lnTo>
                      <a:pt x="70" y="162"/>
                    </a:lnTo>
                    <a:lnTo>
                      <a:pt x="78" y="181"/>
                    </a:lnTo>
                    <a:lnTo>
                      <a:pt x="87" y="195"/>
                    </a:lnTo>
                    <a:lnTo>
                      <a:pt x="96" y="206"/>
                    </a:lnTo>
                    <a:lnTo>
                      <a:pt x="108" y="210"/>
                    </a:lnTo>
                    <a:lnTo>
                      <a:pt x="106" y="194"/>
                    </a:lnTo>
                    <a:lnTo>
                      <a:pt x="105" y="172"/>
                    </a:lnTo>
                    <a:lnTo>
                      <a:pt x="105" y="147"/>
                    </a:lnTo>
                    <a:lnTo>
                      <a:pt x="104" y="120"/>
                    </a:lnTo>
                    <a:lnTo>
                      <a:pt x="101" y="96"/>
                    </a:lnTo>
                    <a:lnTo>
                      <a:pt x="96" y="71"/>
                    </a:lnTo>
                    <a:lnTo>
                      <a:pt x="89" y="58"/>
                    </a:lnTo>
                    <a:lnTo>
                      <a:pt x="80" y="50"/>
                    </a:lnTo>
                    <a:lnTo>
                      <a:pt x="70" y="47"/>
                    </a:lnTo>
                    <a:close/>
                    <a:moveTo>
                      <a:pt x="72" y="0"/>
                    </a:moveTo>
                    <a:lnTo>
                      <a:pt x="96" y="5"/>
                    </a:lnTo>
                    <a:lnTo>
                      <a:pt x="114" y="17"/>
                    </a:lnTo>
                    <a:lnTo>
                      <a:pt x="130" y="34"/>
                    </a:lnTo>
                    <a:lnTo>
                      <a:pt x="142" y="56"/>
                    </a:lnTo>
                    <a:lnTo>
                      <a:pt x="148" y="85"/>
                    </a:lnTo>
                    <a:lnTo>
                      <a:pt x="150" y="103"/>
                    </a:lnTo>
                    <a:lnTo>
                      <a:pt x="151" y="124"/>
                    </a:lnTo>
                    <a:lnTo>
                      <a:pt x="150" y="148"/>
                    </a:lnTo>
                    <a:lnTo>
                      <a:pt x="151" y="172"/>
                    </a:lnTo>
                    <a:lnTo>
                      <a:pt x="151" y="196"/>
                    </a:lnTo>
                    <a:lnTo>
                      <a:pt x="153" y="219"/>
                    </a:lnTo>
                    <a:lnTo>
                      <a:pt x="153" y="223"/>
                    </a:lnTo>
                    <a:lnTo>
                      <a:pt x="159" y="242"/>
                    </a:lnTo>
                    <a:lnTo>
                      <a:pt x="165" y="262"/>
                    </a:lnTo>
                    <a:lnTo>
                      <a:pt x="177" y="279"/>
                    </a:lnTo>
                    <a:lnTo>
                      <a:pt x="191" y="292"/>
                    </a:lnTo>
                    <a:lnTo>
                      <a:pt x="199" y="300"/>
                    </a:lnTo>
                    <a:lnTo>
                      <a:pt x="203" y="310"/>
                    </a:lnTo>
                    <a:lnTo>
                      <a:pt x="202" y="320"/>
                    </a:lnTo>
                    <a:lnTo>
                      <a:pt x="197" y="329"/>
                    </a:lnTo>
                    <a:lnTo>
                      <a:pt x="187" y="335"/>
                    </a:lnTo>
                    <a:lnTo>
                      <a:pt x="178" y="338"/>
                    </a:lnTo>
                    <a:lnTo>
                      <a:pt x="167" y="334"/>
                    </a:lnTo>
                    <a:lnTo>
                      <a:pt x="148" y="320"/>
                    </a:lnTo>
                    <a:lnTo>
                      <a:pt x="134" y="302"/>
                    </a:lnTo>
                    <a:lnTo>
                      <a:pt x="123" y="283"/>
                    </a:lnTo>
                    <a:lnTo>
                      <a:pt x="115" y="262"/>
                    </a:lnTo>
                    <a:lnTo>
                      <a:pt x="114" y="257"/>
                    </a:lnTo>
                    <a:lnTo>
                      <a:pt x="101" y="258"/>
                    </a:lnTo>
                    <a:lnTo>
                      <a:pt x="83" y="254"/>
                    </a:lnTo>
                    <a:lnTo>
                      <a:pt x="67" y="244"/>
                    </a:lnTo>
                    <a:lnTo>
                      <a:pt x="53" y="229"/>
                    </a:lnTo>
                    <a:lnTo>
                      <a:pt x="41" y="211"/>
                    </a:lnTo>
                    <a:lnTo>
                      <a:pt x="29" y="189"/>
                    </a:lnTo>
                    <a:lnTo>
                      <a:pt x="20" y="165"/>
                    </a:lnTo>
                    <a:lnTo>
                      <a:pt x="7" y="115"/>
                    </a:lnTo>
                    <a:lnTo>
                      <a:pt x="3" y="92"/>
                    </a:lnTo>
                    <a:lnTo>
                      <a:pt x="0" y="69"/>
                    </a:lnTo>
                    <a:lnTo>
                      <a:pt x="0" y="33"/>
                    </a:lnTo>
                    <a:lnTo>
                      <a:pt x="3" y="22"/>
                    </a:lnTo>
                    <a:lnTo>
                      <a:pt x="10" y="14"/>
                    </a:lnTo>
                    <a:lnTo>
                      <a:pt x="19" y="9"/>
                    </a:lnTo>
                    <a:lnTo>
                      <a:pt x="47" y="1"/>
                    </a:lnTo>
                    <a:lnTo>
                      <a:pt x="7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72" name="Freeform 275"/>
              <p:cNvSpPr>
                <a:spLocks noEditPoints="1"/>
              </p:cNvSpPr>
              <p:nvPr/>
            </p:nvSpPr>
            <p:spPr bwMode="auto">
              <a:xfrm>
                <a:off x="1802" y="471"/>
                <a:ext cx="186" cy="405"/>
              </a:xfrm>
              <a:custGeom>
                <a:avLst/>
                <a:gdLst/>
                <a:ahLst/>
                <a:cxnLst>
                  <a:cxn ang="0">
                    <a:pos x="69" y="53"/>
                  </a:cxn>
                  <a:cxn ang="0">
                    <a:pos x="56" y="71"/>
                  </a:cxn>
                  <a:cxn ang="0">
                    <a:pos x="50" y="97"/>
                  </a:cxn>
                  <a:cxn ang="0">
                    <a:pos x="49" y="125"/>
                  </a:cxn>
                  <a:cxn ang="0">
                    <a:pos x="56" y="167"/>
                  </a:cxn>
                  <a:cxn ang="0">
                    <a:pos x="76" y="202"/>
                  </a:cxn>
                  <a:cxn ang="0">
                    <a:pos x="107" y="226"/>
                  </a:cxn>
                  <a:cxn ang="0">
                    <a:pos x="118" y="213"/>
                  </a:cxn>
                  <a:cxn ang="0">
                    <a:pos x="131" y="172"/>
                  </a:cxn>
                  <a:cxn ang="0">
                    <a:pos x="138" y="131"/>
                  </a:cxn>
                  <a:cxn ang="0">
                    <a:pos x="132" y="93"/>
                  </a:cxn>
                  <a:cxn ang="0">
                    <a:pos x="106" y="61"/>
                  </a:cxn>
                  <a:cxn ang="0">
                    <a:pos x="80" y="50"/>
                  </a:cxn>
                  <a:cxn ang="0">
                    <a:pos x="105" y="4"/>
                  </a:cxn>
                  <a:cxn ang="0">
                    <a:pos x="145" y="29"/>
                  </a:cxn>
                  <a:cxn ang="0">
                    <a:pos x="175" y="70"/>
                  </a:cxn>
                  <a:cxn ang="0">
                    <a:pos x="186" y="116"/>
                  </a:cxn>
                  <a:cxn ang="0">
                    <a:pos x="179" y="165"/>
                  </a:cxn>
                  <a:cxn ang="0">
                    <a:pos x="165" y="218"/>
                  </a:cxn>
                  <a:cxn ang="0">
                    <a:pos x="153" y="269"/>
                  </a:cxn>
                  <a:cxn ang="0">
                    <a:pos x="155" y="319"/>
                  </a:cxn>
                  <a:cxn ang="0">
                    <a:pos x="178" y="363"/>
                  </a:cxn>
                  <a:cxn ang="0">
                    <a:pos x="185" y="384"/>
                  </a:cxn>
                  <a:cxn ang="0">
                    <a:pos x="173" y="401"/>
                  </a:cxn>
                  <a:cxn ang="0">
                    <a:pos x="153" y="404"/>
                  </a:cxn>
                  <a:cxn ang="0">
                    <a:pos x="126" y="372"/>
                  </a:cxn>
                  <a:cxn ang="0">
                    <a:pos x="106" y="320"/>
                  </a:cxn>
                  <a:cxn ang="0">
                    <a:pos x="105" y="274"/>
                  </a:cxn>
                  <a:cxn ang="0">
                    <a:pos x="66" y="257"/>
                  </a:cxn>
                  <a:cxn ang="0">
                    <a:pos x="29" y="218"/>
                  </a:cxn>
                  <a:cxn ang="0">
                    <a:pos x="7" y="168"/>
                  </a:cxn>
                  <a:cxn ang="0">
                    <a:pos x="0" y="122"/>
                  </a:cxn>
                  <a:cxn ang="0">
                    <a:pos x="4" y="82"/>
                  </a:cxn>
                  <a:cxn ang="0">
                    <a:pos x="16" y="41"/>
                  </a:cxn>
                  <a:cxn ang="0">
                    <a:pos x="41" y="12"/>
                  </a:cxn>
                  <a:cxn ang="0">
                    <a:pos x="83" y="0"/>
                  </a:cxn>
                </a:cxnLst>
                <a:rect l="0" t="0" r="r" b="b"/>
                <a:pathLst>
                  <a:path w="186" h="405">
                    <a:moveTo>
                      <a:pt x="80" y="50"/>
                    </a:moveTo>
                    <a:lnTo>
                      <a:pt x="69" y="53"/>
                    </a:lnTo>
                    <a:lnTo>
                      <a:pt x="63" y="61"/>
                    </a:lnTo>
                    <a:lnTo>
                      <a:pt x="56" y="71"/>
                    </a:lnTo>
                    <a:lnTo>
                      <a:pt x="52" y="84"/>
                    </a:lnTo>
                    <a:lnTo>
                      <a:pt x="50" y="97"/>
                    </a:lnTo>
                    <a:lnTo>
                      <a:pt x="49" y="112"/>
                    </a:lnTo>
                    <a:lnTo>
                      <a:pt x="49" y="125"/>
                    </a:lnTo>
                    <a:lnTo>
                      <a:pt x="51" y="146"/>
                    </a:lnTo>
                    <a:lnTo>
                      <a:pt x="56" y="167"/>
                    </a:lnTo>
                    <a:lnTo>
                      <a:pt x="66" y="185"/>
                    </a:lnTo>
                    <a:lnTo>
                      <a:pt x="76" y="202"/>
                    </a:lnTo>
                    <a:lnTo>
                      <a:pt x="90" y="215"/>
                    </a:lnTo>
                    <a:lnTo>
                      <a:pt x="107" y="226"/>
                    </a:lnTo>
                    <a:lnTo>
                      <a:pt x="114" y="228"/>
                    </a:lnTo>
                    <a:lnTo>
                      <a:pt x="118" y="213"/>
                    </a:lnTo>
                    <a:lnTo>
                      <a:pt x="124" y="193"/>
                    </a:lnTo>
                    <a:lnTo>
                      <a:pt x="131" y="172"/>
                    </a:lnTo>
                    <a:lnTo>
                      <a:pt x="135" y="151"/>
                    </a:lnTo>
                    <a:lnTo>
                      <a:pt x="138" y="131"/>
                    </a:lnTo>
                    <a:lnTo>
                      <a:pt x="138" y="112"/>
                    </a:lnTo>
                    <a:lnTo>
                      <a:pt x="132" y="93"/>
                    </a:lnTo>
                    <a:lnTo>
                      <a:pt x="122" y="76"/>
                    </a:lnTo>
                    <a:lnTo>
                      <a:pt x="106" y="61"/>
                    </a:lnTo>
                    <a:lnTo>
                      <a:pt x="92" y="52"/>
                    </a:lnTo>
                    <a:lnTo>
                      <a:pt x="80" y="50"/>
                    </a:lnTo>
                    <a:close/>
                    <a:moveTo>
                      <a:pt x="83" y="0"/>
                    </a:moveTo>
                    <a:lnTo>
                      <a:pt x="105" y="4"/>
                    </a:lnTo>
                    <a:lnTo>
                      <a:pt x="127" y="15"/>
                    </a:lnTo>
                    <a:lnTo>
                      <a:pt x="145" y="29"/>
                    </a:lnTo>
                    <a:lnTo>
                      <a:pt x="162" y="49"/>
                    </a:lnTo>
                    <a:lnTo>
                      <a:pt x="175" y="70"/>
                    </a:lnTo>
                    <a:lnTo>
                      <a:pt x="183" y="93"/>
                    </a:lnTo>
                    <a:lnTo>
                      <a:pt x="186" y="116"/>
                    </a:lnTo>
                    <a:lnTo>
                      <a:pt x="185" y="141"/>
                    </a:lnTo>
                    <a:lnTo>
                      <a:pt x="179" y="165"/>
                    </a:lnTo>
                    <a:lnTo>
                      <a:pt x="173" y="192"/>
                    </a:lnTo>
                    <a:lnTo>
                      <a:pt x="165" y="218"/>
                    </a:lnTo>
                    <a:lnTo>
                      <a:pt x="158" y="243"/>
                    </a:lnTo>
                    <a:lnTo>
                      <a:pt x="153" y="269"/>
                    </a:lnTo>
                    <a:lnTo>
                      <a:pt x="151" y="294"/>
                    </a:lnTo>
                    <a:lnTo>
                      <a:pt x="155" y="319"/>
                    </a:lnTo>
                    <a:lnTo>
                      <a:pt x="162" y="341"/>
                    </a:lnTo>
                    <a:lnTo>
                      <a:pt x="178" y="363"/>
                    </a:lnTo>
                    <a:lnTo>
                      <a:pt x="183" y="374"/>
                    </a:lnTo>
                    <a:lnTo>
                      <a:pt x="185" y="384"/>
                    </a:lnTo>
                    <a:lnTo>
                      <a:pt x="181" y="393"/>
                    </a:lnTo>
                    <a:lnTo>
                      <a:pt x="173" y="401"/>
                    </a:lnTo>
                    <a:lnTo>
                      <a:pt x="164" y="405"/>
                    </a:lnTo>
                    <a:lnTo>
                      <a:pt x="153" y="404"/>
                    </a:lnTo>
                    <a:lnTo>
                      <a:pt x="144" y="397"/>
                    </a:lnTo>
                    <a:lnTo>
                      <a:pt x="126" y="372"/>
                    </a:lnTo>
                    <a:lnTo>
                      <a:pt x="113" y="347"/>
                    </a:lnTo>
                    <a:lnTo>
                      <a:pt x="106" y="320"/>
                    </a:lnTo>
                    <a:lnTo>
                      <a:pt x="104" y="292"/>
                    </a:lnTo>
                    <a:lnTo>
                      <a:pt x="105" y="274"/>
                    </a:lnTo>
                    <a:lnTo>
                      <a:pt x="89" y="270"/>
                    </a:lnTo>
                    <a:lnTo>
                      <a:pt x="66" y="257"/>
                    </a:lnTo>
                    <a:lnTo>
                      <a:pt x="45" y="239"/>
                    </a:lnTo>
                    <a:lnTo>
                      <a:pt x="29" y="218"/>
                    </a:lnTo>
                    <a:lnTo>
                      <a:pt x="16" y="194"/>
                    </a:lnTo>
                    <a:lnTo>
                      <a:pt x="7" y="168"/>
                    </a:lnTo>
                    <a:lnTo>
                      <a:pt x="1" y="141"/>
                    </a:lnTo>
                    <a:lnTo>
                      <a:pt x="0" y="122"/>
                    </a:lnTo>
                    <a:lnTo>
                      <a:pt x="1" y="103"/>
                    </a:lnTo>
                    <a:lnTo>
                      <a:pt x="4" y="82"/>
                    </a:lnTo>
                    <a:lnTo>
                      <a:pt x="8" y="61"/>
                    </a:lnTo>
                    <a:lnTo>
                      <a:pt x="16" y="41"/>
                    </a:lnTo>
                    <a:lnTo>
                      <a:pt x="26" y="25"/>
                    </a:lnTo>
                    <a:lnTo>
                      <a:pt x="41" y="12"/>
                    </a:lnTo>
                    <a:lnTo>
                      <a:pt x="59" y="3"/>
                    </a:lnTo>
                    <a:lnTo>
                      <a:pt x="8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73" name="Freeform 276"/>
              <p:cNvSpPr>
                <a:spLocks/>
              </p:cNvSpPr>
              <p:nvPr/>
            </p:nvSpPr>
            <p:spPr bwMode="auto">
              <a:xfrm>
                <a:off x="837" y="2068"/>
                <a:ext cx="1907" cy="2228"/>
              </a:xfrm>
              <a:custGeom>
                <a:avLst/>
                <a:gdLst/>
                <a:ahLst/>
                <a:cxnLst>
                  <a:cxn ang="0">
                    <a:pos x="1642" y="5"/>
                  </a:cxn>
                  <a:cxn ang="0">
                    <a:pos x="1678" y="39"/>
                  </a:cxn>
                  <a:cxn ang="0">
                    <a:pos x="1687" y="115"/>
                  </a:cxn>
                  <a:cxn ang="0">
                    <a:pos x="1665" y="250"/>
                  </a:cxn>
                  <a:cxn ang="0">
                    <a:pos x="1661" y="398"/>
                  </a:cxn>
                  <a:cxn ang="0">
                    <a:pos x="1687" y="524"/>
                  </a:cxn>
                  <a:cxn ang="0">
                    <a:pos x="1738" y="645"/>
                  </a:cxn>
                  <a:cxn ang="0">
                    <a:pos x="1805" y="784"/>
                  </a:cxn>
                  <a:cxn ang="0">
                    <a:pos x="1870" y="956"/>
                  </a:cxn>
                  <a:cxn ang="0">
                    <a:pos x="1905" y="1159"/>
                  </a:cxn>
                  <a:cxn ang="0">
                    <a:pos x="1903" y="1377"/>
                  </a:cxn>
                  <a:cxn ang="0">
                    <a:pos x="1869" y="1596"/>
                  </a:cxn>
                  <a:cxn ang="0">
                    <a:pos x="1802" y="1799"/>
                  </a:cxn>
                  <a:cxn ang="0">
                    <a:pos x="1702" y="1972"/>
                  </a:cxn>
                  <a:cxn ang="0">
                    <a:pos x="1564" y="2107"/>
                  </a:cxn>
                  <a:cxn ang="0">
                    <a:pos x="1390" y="2196"/>
                  </a:cxn>
                  <a:cxn ang="0">
                    <a:pos x="1205" y="2228"/>
                  </a:cxn>
                  <a:cxn ang="0">
                    <a:pos x="1012" y="2214"/>
                  </a:cxn>
                  <a:cxn ang="0">
                    <a:pos x="820" y="2162"/>
                  </a:cxn>
                  <a:cxn ang="0">
                    <a:pos x="633" y="2078"/>
                  </a:cxn>
                  <a:cxn ang="0">
                    <a:pos x="456" y="1973"/>
                  </a:cxn>
                  <a:cxn ang="0">
                    <a:pos x="295" y="1855"/>
                  </a:cxn>
                  <a:cxn ang="0">
                    <a:pos x="151" y="1724"/>
                  </a:cxn>
                  <a:cxn ang="0">
                    <a:pos x="47" y="1566"/>
                  </a:cxn>
                  <a:cxn ang="0">
                    <a:pos x="4" y="1400"/>
                  </a:cxn>
                  <a:cxn ang="0">
                    <a:pos x="10" y="1231"/>
                  </a:cxn>
                  <a:cxn ang="0">
                    <a:pos x="61" y="1060"/>
                  </a:cxn>
                  <a:cxn ang="0">
                    <a:pos x="146" y="897"/>
                  </a:cxn>
                  <a:cxn ang="0">
                    <a:pos x="257" y="742"/>
                  </a:cxn>
                  <a:cxn ang="0">
                    <a:pos x="352" y="643"/>
                  </a:cxn>
                  <a:cxn ang="0">
                    <a:pos x="430" y="579"/>
                  </a:cxn>
                  <a:cxn ang="0">
                    <a:pos x="495" y="516"/>
                  </a:cxn>
                  <a:cxn ang="0">
                    <a:pos x="533" y="431"/>
                  </a:cxn>
                  <a:cxn ang="0">
                    <a:pos x="532" y="335"/>
                  </a:cxn>
                  <a:cxn ang="0">
                    <a:pos x="501" y="233"/>
                  </a:cxn>
                  <a:cxn ang="0">
                    <a:pos x="451" y="152"/>
                  </a:cxn>
                  <a:cxn ang="0">
                    <a:pos x="412" y="101"/>
                  </a:cxn>
                  <a:cxn ang="0">
                    <a:pos x="477" y="72"/>
                  </a:cxn>
                  <a:cxn ang="0">
                    <a:pos x="553" y="89"/>
                  </a:cxn>
                  <a:cxn ang="0">
                    <a:pos x="658" y="145"/>
                  </a:cxn>
                  <a:cxn ang="0">
                    <a:pos x="734" y="184"/>
                  </a:cxn>
                  <a:cxn ang="0">
                    <a:pos x="799" y="197"/>
                  </a:cxn>
                  <a:cxn ang="0">
                    <a:pos x="838" y="176"/>
                  </a:cxn>
                  <a:cxn ang="0">
                    <a:pos x="858" y="140"/>
                  </a:cxn>
                  <a:cxn ang="0">
                    <a:pos x="881" y="86"/>
                  </a:cxn>
                  <a:cxn ang="0">
                    <a:pos x="917" y="57"/>
                  </a:cxn>
                  <a:cxn ang="0">
                    <a:pos x="981" y="52"/>
                  </a:cxn>
                  <a:cxn ang="0">
                    <a:pos x="1053" y="73"/>
                  </a:cxn>
                  <a:cxn ang="0">
                    <a:pos x="1101" y="110"/>
                  </a:cxn>
                  <a:cxn ang="0">
                    <a:pos x="1152" y="140"/>
                  </a:cxn>
                  <a:cxn ang="0">
                    <a:pos x="1223" y="144"/>
                  </a:cxn>
                  <a:cxn ang="0">
                    <a:pos x="1284" y="124"/>
                  </a:cxn>
                  <a:cxn ang="0">
                    <a:pos x="1358" y="90"/>
                  </a:cxn>
                  <a:cxn ang="0">
                    <a:pos x="1464" y="42"/>
                  </a:cxn>
                  <a:cxn ang="0">
                    <a:pos x="1539" y="13"/>
                  </a:cxn>
                  <a:cxn ang="0">
                    <a:pos x="1606" y="0"/>
                  </a:cxn>
                </a:cxnLst>
                <a:rect l="0" t="0" r="r" b="b"/>
                <a:pathLst>
                  <a:path w="1907" h="2228">
                    <a:moveTo>
                      <a:pt x="1606" y="0"/>
                    </a:moveTo>
                    <a:lnTo>
                      <a:pt x="1625" y="1"/>
                    </a:lnTo>
                    <a:lnTo>
                      <a:pt x="1642" y="5"/>
                    </a:lnTo>
                    <a:lnTo>
                      <a:pt x="1656" y="13"/>
                    </a:lnTo>
                    <a:lnTo>
                      <a:pt x="1669" y="23"/>
                    </a:lnTo>
                    <a:lnTo>
                      <a:pt x="1678" y="39"/>
                    </a:lnTo>
                    <a:lnTo>
                      <a:pt x="1685" y="60"/>
                    </a:lnTo>
                    <a:lnTo>
                      <a:pt x="1687" y="85"/>
                    </a:lnTo>
                    <a:lnTo>
                      <a:pt x="1687" y="115"/>
                    </a:lnTo>
                    <a:lnTo>
                      <a:pt x="1683" y="150"/>
                    </a:lnTo>
                    <a:lnTo>
                      <a:pt x="1676" y="192"/>
                    </a:lnTo>
                    <a:lnTo>
                      <a:pt x="1665" y="250"/>
                    </a:lnTo>
                    <a:lnTo>
                      <a:pt x="1660" y="302"/>
                    </a:lnTo>
                    <a:lnTo>
                      <a:pt x="1659" y="352"/>
                    </a:lnTo>
                    <a:lnTo>
                      <a:pt x="1661" y="398"/>
                    </a:lnTo>
                    <a:lnTo>
                      <a:pt x="1666" y="441"/>
                    </a:lnTo>
                    <a:lnTo>
                      <a:pt x="1676" y="483"/>
                    </a:lnTo>
                    <a:lnTo>
                      <a:pt x="1687" y="524"/>
                    </a:lnTo>
                    <a:lnTo>
                      <a:pt x="1702" y="563"/>
                    </a:lnTo>
                    <a:lnTo>
                      <a:pt x="1719" y="603"/>
                    </a:lnTo>
                    <a:lnTo>
                      <a:pt x="1738" y="645"/>
                    </a:lnTo>
                    <a:lnTo>
                      <a:pt x="1759" y="689"/>
                    </a:lnTo>
                    <a:lnTo>
                      <a:pt x="1782" y="736"/>
                    </a:lnTo>
                    <a:lnTo>
                      <a:pt x="1805" y="784"/>
                    </a:lnTo>
                    <a:lnTo>
                      <a:pt x="1830" y="838"/>
                    </a:lnTo>
                    <a:lnTo>
                      <a:pt x="1852" y="895"/>
                    </a:lnTo>
                    <a:lnTo>
                      <a:pt x="1870" y="956"/>
                    </a:lnTo>
                    <a:lnTo>
                      <a:pt x="1886" y="1021"/>
                    </a:lnTo>
                    <a:lnTo>
                      <a:pt x="1897" y="1089"/>
                    </a:lnTo>
                    <a:lnTo>
                      <a:pt x="1905" y="1159"/>
                    </a:lnTo>
                    <a:lnTo>
                      <a:pt x="1907" y="1231"/>
                    </a:lnTo>
                    <a:lnTo>
                      <a:pt x="1907" y="1303"/>
                    </a:lnTo>
                    <a:lnTo>
                      <a:pt x="1903" y="1377"/>
                    </a:lnTo>
                    <a:lnTo>
                      <a:pt x="1895" y="1451"/>
                    </a:lnTo>
                    <a:lnTo>
                      <a:pt x="1884" y="1524"/>
                    </a:lnTo>
                    <a:lnTo>
                      <a:pt x="1869" y="1596"/>
                    </a:lnTo>
                    <a:lnTo>
                      <a:pt x="1851" y="1665"/>
                    </a:lnTo>
                    <a:lnTo>
                      <a:pt x="1827" y="1734"/>
                    </a:lnTo>
                    <a:lnTo>
                      <a:pt x="1802" y="1799"/>
                    </a:lnTo>
                    <a:lnTo>
                      <a:pt x="1772" y="1861"/>
                    </a:lnTo>
                    <a:lnTo>
                      <a:pt x="1740" y="1919"/>
                    </a:lnTo>
                    <a:lnTo>
                      <a:pt x="1702" y="1972"/>
                    </a:lnTo>
                    <a:lnTo>
                      <a:pt x="1662" y="2020"/>
                    </a:lnTo>
                    <a:lnTo>
                      <a:pt x="1618" y="2064"/>
                    </a:lnTo>
                    <a:lnTo>
                      <a:pt x="1564" y="2107"/>
                    </a:lnTo>
                    <a:lnTo>
                      <a:pt x="1508" y="2143"/>
                    </a:lnTo>
                    <a:lnTo>
                      <a:pt x="1451" y="2172"/>
                    </a:lnTo>
                    <a:lnTo>
                      <a:pt x="1390" y="2196"/>
                    </a:lnTo>
                    <a:lnTo>
                      <a:pt x="1330" y="2211"/>
                    </a:lnTo>
                    <a:lnTo>
                      <a:pt x="1267" y="2223"/>
                    </a:lnTo>
                    <a:lnTo>
                      <a:pt x="1205" y="2228"/>
                    </a:lnTo>
                    <a:lnTo>
                      <a:pt x="1142" y="2228"/>
                    </a:lnTo>
                    <a:lnTo>
                      <a:pt x="1078" y="2223"/>
                    </a:lnTo>
                    <a:lnTo>
                      <a:pt x="1012" y="2214"/>
                    </a:lnTo>
                    <a:lnTo>
                      <a:pt x="948" y="2200"/>
                    </a:lnTo>
                    <a:lnTo>
                      <a:pt x="884" y="2183"/>
                    </a:lnTo>
                    <a:lnTo>
                      <a:pt x="820" y="2162"/>
                    </a:lnTo>
                    <a:lnTo>
                      <a:pt x="757" y="2137"/>
                    </a:lnTo>
                    <a:lnTo>
                      <a:pt x="694" y="2108"/>
                    </a:lnTo>
                    <a:lnTo>
                      <a:pt x="633" y="2078"/>
                    </a:lnTo>
                    <a:lnTo>
                      <a:pt x="571" y="2045"/>
                    </a:lnTo>
                    <a:lnTo>
                      <a:pt x="512" y="2010"/>
                    </a:lnTo>
                    <a:lnTo>
                      <a:pt x="456" y="1973"/>
                    </a:lnTo>
                    <a:lnTo>
                      <a:pt x="400" y="1935"/>
                    </a:lnTo>
                    <a:lnTo>
                      <a:pt x="346" y="1896"/>
                    </a:lnTo>
                    <a:lnTo>
                      <a:pt x="295" y="1855"/>
                    </a:lnTo>
                    <a:lnTo>
                      <a:pt x="247" y="1815"/>
                    </a:lnTo>
                    <a:lnTo>
                      <a:pt x="201" y="1774"/>
                    </a:lnTo>
                    <a:lnTo>
                      <a:pt x="151" y="1724"/>
                    </a:lnTo>
                    <a:lnTo>
                      <a:pt x="110" y="1672"/>
                    </a:lnTo>
                    <a:lnTo>
                      <a:pt x="74" y="1620"/>
                    </a:lnTo>
                    <a:lnTo>
                      <a:pt x="47" y="1566"/>
                    </a:lnTo>
                    <a:lnTo>
                      <a:pt x="26" y="1511"/>
                    </a:lnTo>
                    <a:lnTo>
                      <a:pt x="11" y="1456"/>
                    </a:lnTo>
                    <a:lnTo>
                      <a:pt x="4" y="1400"/>
                    </a:lnTo>
                    <a:lnTo>
                      <a:pt x="0" y="1343"/>
                    </a:lnTo>
                    <a:lnTo>
                      <a:pt x="2" y="1287"/>
                    </a:lnTo>
                    <a:lnTo>
                      <a:pt x="10" y="1231"/>
                    </a:lnTo>
                    <a:lnTo>
                      <a:pt x="23" y="1173"/>
                    </a:lnTo>
                    <a:lnTo>
                      <a:pt x="40" y="1117"/>
                    </a:lnTo>
                    <a:lnTo>
                      <a:pt x="61" y="1060"/>
                    </a:lnTo>
                    <a:lnTo>
                      <a:pt x="86" y="1005"/>
                    </a:lnTo>
                    <a:lnTo>
                      <a:pt x="115" y="950"/>
                    </a:lnTo>
                    <a:lnTo>
                      <a:pt x="146" y="897"/>
                    </a:lnTo>
                    <a:lnTo>
                      <a:pt x="180" y="844"/>
                    </a:lnTo>
                    <a:lnTo>
                      <a:pt x="218" y="792"/>
                    </a:lnTo>
                    <a:lnTo>
                      <a:pt x="257" y="742"/>
                    </a:lnTo>
                    <a:lnTo>
                      <a:pt x="298" y="694"/>
                    </a:lnTo>
                    <a:lnTo>
                      <a:pt x="324" y="666"/>
                    </a:lnTo>
                    <a:lnTo>
                      <a:pt x="352" y="643"/>
                    </a:lnTo>
                    <a:lnTo>
                      <a:pt x="379" y="620"/>
                    </a:lnTo>
                    <a:lnTo>
                      <a:pt x="405" y="599"/>
                    </a:lnTo>
                    <a:lnTo>
                      <a:pt x="430" y="579"/>
                    </a:lnTo>
                    <a:lnTo>
                      <a:pt x="454" y="559"/>
                    </a:lnTo>
                    <a:lnTo>
                      <a:pt x="476" y="538"/>
                    </a:lnTo>
                    <a:lnTo>
                      <a:pt x="495" y="516"/>
                    </a:lnTo>
                    <a:lnTo>
                      <a:pt x="511" y="491"/>
                    </a:lnTo>
                    <a:lnTo>
                      <a:pt x="524" y="462"/>
                    </a:lnTo>
                    <a:lnTo>
                      <a:pt x="533" y="431"/>
                    </a:lnTo>
                    <a:lnTo>
                      <a:pt x="539" y="395"/>
                    </a:lnTo>
                    <a:lnTo>
                      <a:pt x="537" y="368"/>
                    </a:lnTo>
                    <a:lnTo>
                      <a:pt x="532" y="335"/>
                    </a:lnTo>
                    <a:lnTo>
                      <a:pt x="524" y="302"/>
                    </a:lnTo>
                    <a:lnTo>
                      <a:pt x="514" y="267"/>
                    </a:lnTo>
                    <a:lnTo>
                      <a:pt x="501" y="233"/>
                    </a:lnTo>
                    <a:lnTo>
                      <a:pt x="486" y="201"/>
                    </a:lnTo>
                    <a:lnTo>
                      <a:pt x="469" y="174"/>
                    </a:lnTo>
                    <a:lnTo>
                      <a:pt x="451" y="152"/>
                    </a:lnTo>
                    <a:lnTo>
                      <a:pt x="433" y="135"/>
                    </a:lnTo>
                    <a:lnTo>
                      <a:pt x="393" y="124"/>
                    </a:lnTo>
                    <a:lnTo>
                      <a:pt x="412" y="101"/>
                    </a:lnTo>
                    <a:lnTo>
                      <a:pt x="433" y="85"/>
                    </a:lnTo>
                    <a:lnTo>
                      <a:pt x="454" y="76"/>
                    </a:lnTo>
                    <a:lnTo>
                      <a:pt x="477" y="72"/>
                    </a:lnTo>
                    <a:lnTo>
                      <a:pt x="502" y="74"/>
                    </a:lnTo>
                    <a:lnTo>
                      <a:pt x="527" y="80"/>
                    </a:lnTo>
                    <a:lnTo>
                      <a:pt x="553" y="89"/>
                    </a:lnTo>
                    <a:lnTo>
                      <a:pt x="579" y="101"/>
                    </a:lnTo>
                    <a:lnTo>
                      <a:pt x="632" y="129"/>
                    </a:lnTo>
                    <a:lnTo>
                      <a:pt x="658" y="145"/>
                    </a:lnTo>
                    <a:lnTo>
                      <a:pt x="684" y="159"/>
                    </a:lnTo>
                    <a:lnTo>
                      <a:pt x="709" y="173"/>
                    </a:lnTo>
                    <a:lnTo>
                      <a:pt x="734" y="184"/>
                    </a:lnTo>
                    <a:lnTo>
                      <a:pt x="756" y="192"/>
                    </a:lnTo>
                    <a:lnTo>
                      <a:pt x="778" y="197"/>
                    </a:lnTo>
                    <a:lnTo>
                      <a:pt x="799" y="197"/>
                    </a:lnTo>
                    <a:lnTo>
                      <a:pt x="817" y="192"/>
                    </a:lnTo>
                    <a:lnTo>
                      <a:pt x="829" y="186"/>
                    </a:lnTo>
                    <a:lnTo>
                      <a:pt x="838" y="176"/>
                    </a:lnTo>
                    <a:lnTo>
                      <a:pt x="846" y="166"/>
                    </a:lnTo>
                    <a:lnTo>
                      <a:pt x="851" y="153"/>
                    </a:lnTo>
                    <a:lnTo>
                      <a:pt x="858" y="140"/>
                    </a:lnTo>
                    <a:lnTo>
                      <a:pt x="863" y="127"/>
                    </a:lnTo>
                    <a:lnTo>
                      <a:pt x="868" y="112"/>
                    </a:lnTo>
                    <a:lnTo>
                      <a:pt x="881" y="86"/>
                    </a:lnTo>
                    <a:lnTo>
                      <a:pt x="891" y="76"/>
                    </a:lnTo>
                    <a:lnTo>
                      <a:pt x="902" y="65"/>
                    </a:lnTo>
                    <a:lnTo>
                      <a:pt x="917" y="57"/>
                    </a:lnTo>
                    <a:lnTo>
                      <a:pt x="934" y="52"/>
                    </a:lnTo>
                    <a:lnTo>
                      <a:pt x="956" y="51"/>
                    </a:lnTo>
                    <a:lnTo>
                      <a:pt x="981" y="52"/>
                    </a:lnTo>
                    <a:lnTo>
                      <a:pt x="1011" y="57"/>
                    </a:lnTo>
                    <a:lnTo>
                      <a:pt x="1033" y="64"/>
                    </a:lnTo>
                    <a:lnTo>
                      <a:pt x="1053" y="73"/>
                    </a:lnTo>
                    <a:lnTo>
                      <a:pt x="1070" y="85"/>
                    </a:lnTo>
                    <a:lnTo>
                      <a:pt x="1086" y="97"/>
                    </a:lnTo>
                    <a:lnTo>
                      <a:pt x="1101" y="110"/>
                    </a:lnTo>
                    <a:lnTo>
                      <a:pt x="1117" y="121"/>
                    </a:lnTo>
                    <a:lnTo>
                      <a:pt x="1134" y="132"/>
                    </a:lnTo>
                    <a:lnTo>
                      <a:pt x="1152" y="140"/>
                    </a:lnTo>
                    <a:lnTo>
                      <a:pt x="1173" y="145"/>
                    </a:lnTo>
                    <a:lnTo>
                      <a:pt x="1195" y="146"/>
                    </a:lnTo>
                    <a:lnTo>
                      <a:pt x="1223" y="144"/>
                    </a:lnTo>
                    <a:lnTo>
                      <a:pt x="1241" y="140"/>
                    </a:lnTo>
                    <a:lnTo>
                      <a:pt x="1262" y="132"/>
                    </a:lnTo>
                    <a:lnTo>
                      <a:pt x="1284" y="124"/>
                    </a:lnTo>
                    <a:lnTo>
                      <a:pt x="1308" y="114"/>
                    </a:lnTo>
                    <a:lnTo>
                      <a:pt x="1333" y="103"/>
                    </a:lnTo>
                    <a:lnTo>
                      <a:pt x="1358" y="90"/>
                    </a:lnTo>
                    <a:lnTo>
                      <a:pt x="1410" y="67"/>
                    </a:lnTo>
                    <a:lnTo>
                      <a:pt x="1437" y="53"/>
                    </a:lnTo>
                    <a:lnTo>
                      <a:pt x="1464" y="42"/>
                    </a:lnTo>
                    <a:lnTo>
                      <a:pt x="1490" y="31"/>
                    </a:lnTo>
                    <a:lnTo>
                      <a:pt x="1515" y="21"/>
                    </a:lnTo>
                    <a:lnTo>
                      <a:pt x="1539" y="13"/>
                    </a:lnTo>
                    <a:lnTo>
                      <a:pt x="1563" y="6"/>
                    </a:lnTo>
                    <a:lnTo>
                      <a:pt x="1585" y="1"/>
                    </a:lnTo>
                    <a:lnTo>
                      <a:pt x="1606"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74" name="Freeform 277"/>
              <p:cNvSpPr>
                <a:spLocks noEditPoints="1"/>
              </p:cNvSpPr>
              <p:nvPr/>
            </p:nvSpPr>
            <p:spPr bwMode="auto">
              <a:xfrm>
                <a:off x="813" y="2043"/>
                <a:ext cx="1956" cy="2276"/>
              </a:xfrm>
              <a:custGeom>
                <a:avLst/>
                <a:gdLst/>
                <a:ahLst/>
                <a:cxnLst>
                  <a:cxn ang="0">
                    <a:pos x="1565" y="61"/>
                  </a:cxn>
                  <a:cxn ang="0">
                    <a:pos x="1297" y="179"/>
                  </a:cxn>
                  <a:cxn ang="0">
                    <a:pos x="1154" y="182"/>
                  </a:cxn>
                  <a:cxn ang="0">
                    <a:pos x="1023" y="105"/>
                  </a:cxn>
                  <a:cxn ang="0">
                    <a:pos x="937" y="113"/>
                  </a:cxn>
                  <a:cxn ang="0">
                    <a:pos x="883" y="213"/>
                  </a:cxn>
                  <a:cxn ang="0">
                    <a:pos x="792" y="242"/>
                  </a:cxn>
                  <a:cxn ang="0">
                    <a:pos x="666" y="183"/>
                  </a:cxn>
                  <a:cxn ang="0">
                    <a:pos x="516" y="122"/>
                  </a:cxn>
                  <a:cxn ang="0">
                    <a:pos x="493" y="161"/>
                  </a:cxn>
                  <a:cxn ang="0">
                    <a:pos x="571" y="317"/>
                  </a:cxn>
                  <a:cxn ang="0">
                    <a:pos x="571" y="494"/>
                  </a:cxn>
                  <a:cxn ang="0">
                    <a:pos x="448" y="640"/>
                  </a:cxn>
                  <a:cxn ang="0">
                    <a:pos x="271" y="817"/>
                  </a:cxn>
                  <a:cxn ang="0">
                    <a:pos x="102" y="1106"/>
                  </a:cxn>
                  <a:cxn ang="0">
                    <a:pos x="48" y="1393"/>
                  </a:cxn>
                  <a:cxn ang="0">
                    <a:pos x="141" y="1666"/>
                  </a:cxn>
                  <a:cxn ang="0">
                    <a:pos x="412" y="1922"/>
                  </a:cxn>
                  <a:cxn ang="0">
                    <a:pos x="841" y="2159"/>
                  </a:cxn>
                  <a:cxn ang="0">
                    <a:pos x="1149" y="2227"/>
                  </a:cxn>
                  <a:cxn ang="0">
                    <a:pos x="1456" y="2179"/>
                  </a:cxn>
                  <a:cxn ang="0">
                    <a:pos x="1702" y="1985"/>
                  </a:cxn>
                  <a:cxn ang="0">
                    <a:pos x="1843" y="1706"/>
                  </a:cxn>
                  <a:cxn ang="0">
                    <a:pos x="1909" y="1279"/>
                  </a:cxn>
                  <a:cxn ang="0">
                    <a:pos x="1838" y="894"/>
                  </a:cxn>
                  <a:cxn ang="0">
                    <a:pos x="1693" y="571"/>
                  </a:cxn>
                  <a:cxn ang="0">
                    <a:pos x="1666" y="274"/>
                  </a:cxn>
                  <a:cxn ang="0">
                    <a:pos x="1688" y="110"/>
                  </a:cxn>
                  <a:cxn ang="0">
                    <a:pos x="1634" y="48"/>
                  </a:cxn>
                  <a:cxn ang="0">
                    <a:pos x="1709" y="33"/>
                  </a:cxn>
                  <a:cxn ang="0">
                    <a:pos x="1734" y="164"/>
                  </a:cxn>
                  <a:cxn ang="0">
                    <a:pos x="1709" y="389"/>
                  </a:cxn>
                  <a:cxn ang="0">
                    <a:pos x="1790" y="673"/>
                  </a:cxn>
                  <a:cxn ang="0">
                    <a:pos x="1939" y="1071"/>
                  </a:cxn>
                  <a:cxn ang="0">
                    <a:pos x="1940" y="1503"/>
                  </a:cxn>
                  <a:cxn ang="0">
                    <a:pos x="1828" y="1876"/>
                  </a:cxn>
                  <a:cxn ang="0">
                    <a:pos x="1651" y="2112"/>
                  </a:cxn>
                  <a:cxn ang="0">
                    <a:pos x="1365" y="2257"/>
                  </a:cxn>
                  <a:cxn ang="0">
                    <a:pos x="1007" y="2259"/>
                  </a:cxn>
                  <a:cxn ang="0">
                    <a:pos x="599" y="2100"/>
                  </a:cxn>
                  <a:cxn ang="0">
                    <a:pos x="232" y="1838"/>
                  </a:cxn>
                  <a:cxn ang="0">
                    <a:pos x="54" y="1611"/>
                  </a:cxn>
                  <a:cxn ang="0">
                    <a:pos x="3" y="1307"/>
                  </a:cxn>
                  <a:cxn ang="0">
                    <a:pos x="122" y="956"/>
                  </a:cxn>
                  <a:cxn ang="0">
                    <a:pos x="326" y="681"/>
                  </a:cxn>
                  <a:cxn ang="0">
                    <a:pos x="475" y="554"/>
                  </a:cxn>
                  <a:cxn ang="0">
                    <a:pos x="535" y="395"/>
                  </a:cxn>
                  <a:cxn ang="0">
                    <a:pos x="491" y="241"/>
                  </a:cxn>
                  <a:cxn ang="0">
                    <a:pos x="434" y="165"/>
                  </a:cxn>
                  <a:cxn ang="0">
                    <a:pos x="394" y="158"/>
                  </a:cxn>
                  <a:cxn ang="0">
                    <a:pos x="462" y="84"/>
                  </a:cxn>
                  <a:cxn ang="0">
                    <a:pos x="593" y="95"/>
                  </a:cxn>
                  <a:cxn ang="0">
                    <a:pos x="767" y="187"/>
                  </a:cxn>
                  <a:cxn ang="0">
                    <a:pos x="848" y="181"/>
                  </a:cxn>
                  <a:cxn ang="0">
                    <a:pos x="888" y="99"/>
                  </a:cxn>
                  <a:cxn ang="0">
                    <a:pos x="983" y="50"/>
                  </a:cxn>
                  <a:cxn ang="0">
                    <a:pos x="1107" y="90"/>
                  </a:cxn>
                  <a:cxn ang="0">
                    <a:pos x="1232" y="146"/>
                  </a:cxn>
                  <a:cxn ang="0">
                    <a:pos x="1472" y="47"/>
                  </a:cxn>
                  <a:cxn ang="0">
                    <a:pos x="1628" y="0"/>
                  </a:cxn>
                </a:cxnLst>
                <a:rect l="0" t="0" r="r" b="b"/>
                <a:pathLst>
                  <a:path w="1956" h="2276">
                    <a:moveTo>
                      <a:pt x="1634" y="48"/>
                    </a:moveTo>
                    <a:lnTo>
                      <a:pt x="1617" y="50"/>
                    </a:lnTo>
                    <a:lnTo>
                      <a:pt x="1600" y="52"/>
                    </a:lnTo>
                    <a:lnTo>
                      <a:pt x="1582" y="56"/>
                    </a:lnTo>
                    <a:lnTo>
                      <a:pt x="1565" y="61"/>
                    </a:lnTo>
                    <a:lnTo>
                      <a:pt x="1550" y="67"/>
                    </a:lnTo>
                    <a:lnTo>
                      <a:pt x="1484" y="94"/>
                    </a:lnTo>
                    <a:lnTo>
                      <a:pt x="1350" y="157"/>
                    </a:lnTo>
                    <a:lnTo>
                      <a:pt x="1324" y="169"/>
                    </a:lnTo>
                    <a:lnTo>
                      <a:pt x="1297" y="179"/>
                    </a:lnTo>
                    <a:lnTo>
                      <a:pt x="1268" y="188"/>
                    </a:lnTo>
                    <a:lnTo>
                      <a:pt x="1240" y="194"/>
                    </a:lnTo>
                    <a:lnTo>
                      <a:pt x="1212" y="196"/>
                    </a:lnTo>
                    <a:lnTo>
                      <a:pt x="1183" y="192"/>
                    </a:lnTo>
                    <a:lnTo>
                      <a:pt x="1154" y="182"/>
                    </a:lnTo>
                    <a:lnTo>
                      <a:pt x="1132" y="167"/>
                    </a:lnTo>
                    <a:lnTo>
                      <a:pt x="1087" y="133"/>
                    </a:lnTo>
                    <a:lnTo>
                      <a:pt x="1064" y="119"/>
                    </a:lnTo>
                    <a:lnTo>
                      <a:pt x="1039" y="109"/>
                    </a:lnTo>
                    <a:lnTo>
                      <a:pt x="1023" y="105"/>
                    </a:lnTo>
                    <a:lnTo>
                      <a:pt x="1006" y="101"/>
                    </a:lnTo>
                    <a:lnTo>
                      <a:pt x="988" y="99"/>
                    </a:lnTo>
                    <a:lnTo>
                      <a:pt x="970" y="101"/>
                    </a:lnTo>
                    <a:lnTo>
                      <a:pt x="953" y="105"/>
                    </a:lnTo>
                    <a:lnTo>
                      <a:pt x="937" y="113"/>
                    </a:lnTo>
                    <a:lnTo>
                      <a:pt x="925" y="126"/>
                    </a:lnTo>
                    <a:lnTo>
                      <a:pt x="916" y="141"/>
                    </a:lnTo>
                    <a:lnTo>
                      <a:pt x="909" y="160"/>
                    </a:lnTo>
                    <a:lnTo>
                      <a:pt x="894" y="196"/>
                    </a:lnTo>
                    <a:lnTo>
                      <a:pt x="883" y="213"/>
                    </a:lnTo>
                    <a:lnTo>
                      <a:pt x="871" y="228"/>
                    </a:lnTo>
                    <a:lnTo>
                      <a:pt x="856" y="238"/>
                    </a:lnTo>
                    <a:lnTo>
                      <a:pt x="836" y="245"/>
                    </a:lnTo>
                    <a:lnTo>
                      <a:pt x="814" y="246"/>
                    </a:lnTo>
                    <a:lnTo>
                      <a:pt x="792" y="242"/>
                    </a:lnTo>
                    <a:lnTo>
                      <a:pt x="768" y="234"/>
                    </a:lnTo>
                    <a:lnTo>
                      <a:pt x="743" y="225"/>
                    </a:lnTo>
                    <a:lnTo>
                      <a:pt x="717" y="212"/>
                    </a:lnTo>
                    <a:lnTo>
                      <a:pt x="691" y="198"/>
                    </a:lnTo>
                    <a:lnTo>
                      <a:pt x="666" y="183"/>
                    </a:lnTo>
                    <a:lnTo>
                      <a:pt x="614" y="154"/>
                    </a:lnTo>
                    <a:lnTo>
                      <a:pt x="588" y="143"/>
                    </a:lnTo>
                    <a:lnTo>
                      <a:pt x="563" y="132"/>
                    </a:lnTo>
                    <a:lnTo>
                      <a:pt x="539" y="126"/>
                    </a:lnTo>
                    <a:lnTo>
                      <a:pt x="516" y="122"/>
                    </a:lnTo>
                    <a:lnTo>
                      <a:pt x="495" y="123"/>
                    </a:lnTo>
                    <a:lnTo>
                      <a:pt x="474" y="129"/>
                    </a:lnTo>
                    <a:lnTo>
                      <a:pt x="463" y="137"/>
                    </a:lnTo>
                    <a:lnTo>
                      <a:pt x="468" y="139"/>
                    </a:lnTo>
                    <a:lnTo>
                      <a:pt x="493" y="161"/>
                    </a:lnTo>
                    <a:lnTo>
                      <a:pt x="516" y="187"/>
                    </a:lnTo>
                    <a:lnTo>
                      <a:pt x="534" y="217"/>
                    </a:lnTo>
                    <a:lnTo>
                      <a:pt x="548" y="249"/>
                    </a:lnTo>
                    <a:lnTo>
                      <a:pt x="561" y="283"/>
                    </a:lnTo>
                    <a:lnTo>
                      <a:pt x="571" y="317"/>
                    </a:lnTo>
                    <a:lnTo>
                      <a:pt x="578" y="349"/>
                    </a:lnTo>
                    <a:lnTo>
                      <a:pt x="584" y="382"/>
                    </a:lnTo>
                    <a:lnTo>
                      <a:pt x="586" y="421"/>
                    </a:lnTo>
                    <a:lnTo>
                      <a:pt x="581" y="458"/>
                    </a:lnTo>
                    <a:lnTo>
                      <a:pt x="571" y="494"/>
                    </a:lnTo>
                    <a:lnTo>
                      <a:pt x="555" y="528"/>
                    </a:lnTo>
                    <a:lnTo>
                      <a:pt x="534" y="558"/>
                    </a:lnTo>
                    <a:lnTo>
                      <a:pt x="510" y="586"/>
                    </a:lnTo>
                    <a:lnTo>
                      <a:pt x="482" y="613"/>
                    </a:lnTo>
                    <a:lnTo>
                      <a:pt x="448" y="640"/>
                    </a:lnTo>
                    <a:lnTo>
                      <a:pt x="414" y="666"/>
                    </a:lnTo>
                    <a:lnTo>
                      <a:pt x="379" y="695"/>
                    </a:lnTo>
                    <a:lnTo>
                      <a:pt x="348" y="725"/>
                    </a:lnTo>
                    <a:lnTo>
                      <a:pt x="309" y="770"/>
                    </a:lnTo>
                    <a:lnTo>
                      <a:pt x="271" y="817"/>
                    </a:lnTo>
                    <a:lnTo>
                      <a:pt x="234" y="867"/>
                    </a:lnTo>
                    <a:lnTo>
                      <a:pt x="196" y="924"/>
                    </a:lnTo>
                    <a:lnTo>
                      <a:pt x="161" y="983"/>
                    </a:lnTo>
                    <a:lnTo>
                      <a:pt x="130" y="1044"/>
                    </a:lnTo>
                    <a:lnTo>
                      <a:pt x="102" y="1106"/>
                    </a:lnTo>
                    <a:lnTo>
                      <a:pt x="80" y="1172"/>
                    </a:lnTo>
                    <a:lnTo>
                      <a:pt x="66" y="1227"/>
                    </a:lnTo>
                    <a:lnTo>
                      <a:pt x="55" y="1282"/>
                    </a:lnTo>
                    <a:lnTo>
                      <a:pt x="48" y="1338"/>
                    </a:lnTo>
                    <a:lnTo>
                      <a:pt x="48" y="1393"/>
                    </a:lnTo>
                    <a:lnTo>
                      <a:pt x="54" y="1449"/>
                    </a:lnTo>
                    <a:lnTo>
                      <a:pt x="66" y="1504"/>
                    </a:lnTo>
                    <a:lnTo>
                      <a:pt x="85" y="1562"/>
                    </a:lnTo>
                    <a:lnTo>
                      <a:pt x="111" y="1616"/>
                    </a:lnTo>
                    <a:lnTo>
                      <a:pt x="141" y="1666"/>
                    </a:lnTo>
                    <a:lnTo>
                      <a:pt x="177" y="1713"/>
                    </a:lnTo>
                    <a:lnTo>
                      <a:pt x="217" y="1757"/>
                    </a:lnTo>
                    <a:lnTo>
                      <a:pt x="260" y="1799"/>
                    </a:lnTo>
                    <a:lnTo>
                      <a:pt x="335" y="1862"/>
                    </a:lnTo>
                    <a:lnTo>
                      <a:pt x="412" y="1922"/>
                    </a:lnTo>
                    <a:lnTo>
                      <a:pt x="493" y="1980"/>
                    </a:lnTo>
                    <a:lnTo>
                      <a:pt x="576" y="2032"/>
                    </a:lnTo>
                    <a:lnTo>
                      <a:pt x="662" y="2081"/>
                    </a:lnTo>
                    <a:lnTo>
                      <a:pt x="751" y="2123"/>
                    </a:lnTo>
                    <a:lnTo>
                      <a:pt x="841" y="2159"/>
                    </a:lnTo>
                    <a:lnTo>
                      <a:pt x="900" y="2179"/>
                    </a:lnTo>
                    <a:lnTo>
                      <a:pt x="962" y="2197"/>
                    </a:lnTo>
                    <a:lnTo>
                      <a:pt x="1023" y="2210"/>
                    </a:lnTo>
                    <a:lnTo>
                      <a:pt x="1086" y="2221"/>
                    </a:lnTo>
                    <a:lnTo>
                      <a:pt x="1149" y="2227"/>
                    </a:lnTo>
                    <a:lnTo>
                      <a:pt x="1212" y="2229"/>
                    </a:lnTo>
                    <a:lnTo>
                      <a:pt x="1274" y="2225"/>
                    </a:lnTo>
                    <a:lnTo>
                      <a:pt x="1336" y="2216"/>
                    </a:lnTo>
                    <a:lnTo>
                      <a:pt x="1397" y="2201"/>
                    </a:lnTo>
                    <a:lnTo>
                      <a:pt x="1456" y="2179"/>
                    </a:lnTo>
                    <a:lnTo>
                      <a:pt x="1514" y="2150"/>
                    </a:lnTo>
                    <a:lnTo>
                      <a:pt x="1567" y="2115"/>
                    </a:lnTo>
                    <a:lnTo>
                      <a:pt x="1617" y="2075"/>
                    </a:lnTo>
                    <a:lnTo>
                      <a:pt x="1662" y="2032"/>
                    </a:lnTo>
                    <a:lnTo>
                      <a:pt x="1702" y="1985"/>
                    </a:lnTo>
                    <a:lnTo>
                      <a:pt x="1739" y="1934"/>
                    </a:lnTo>
                    <a:lnTo>
                      <a:pt x="1770" y="1880"/>
                    </a:lnTo>
                    <a:lnTo>
                      <a:pt x="1799" y="1824"/>
                    </a:lnTo>
                    <a:lnTo>
                      <a:pt x="1823" y="1766"/>
                    </a:lnTo>
                    <a:lnTo>
                      <a:pt x="1843" y="1706"/>
                    </a:lnTo>
                    <a:lnTo>
                      <a:pt x="1862" y="1645"/>
                    </a:lnTo>
                    <a:lnTo>
                      <a:pt x="1881" y="1556"/>
                    </a:lnTo>
                    <a:lnTo>
                      <a:pt x="1896" y="1464"/>
                    </a:lnTo>
                    <a:lnTo>
                      <a:pt x="1905" y="1372"/>
                    </a:lnTo>
                    <a:lnTo>
                      <a:pt x="1909" y="1279"/>
                    </a:lnTo>
                    <a:lnTo>
                      <a:pt x="1905" y="1188"/>
                    </a:lnTo>
                    <a:lnTo>
                      <a:pt x="1894" y="1096"/>
                    </a:lnTo>
                    <a:lnTo>
                      <a:pt x="1876" y="1006"/>
                    </a:lnTo>
                    <a:lnTo>
                      <a:pt x="1859" y="949"/>
                    </a:lnTo>
                    <a:lnTo>
                      <a:pt x="1838" y="894"/>
                    </a:lnTo>
                    <a:lnTo>
                      <a:pt x="1815" y="841"/>
                    </a:lnTo>
                    <a:lnTo>
                      <a:pt x="1790" y="787"/>
                    </a:lnTo>
                    <a:lnTo>
                      <a:pt x="1764" y="733"/>
                    </a:lnTo>
                    <a:lnTo>
                      <a:pt x="1714" y="626"/>
                    </a:lnTo>
                    <a:lnTo>
                      <a:pt x="1693" y="571"/>
                    </a:lnTo>
                    <a:lnTo>
                      <a:pt x="1676" y="516"/>
                    </a:lnTo>
                    <a:lnTo>
                      <a:pt x="1664" y="458"/>
                    </a:lnTo>
                    <a:lnTo>
                      <a:pt x="1659" y="399"/>
                    </a:lnTo>
                    <a:lnTo>
                      <a:pt x="1659" y="336"/>
                    </a:lnTo>
                    <a:lnTo>
                      <a:pt x="1666" y="274"/>
                    </a:lnTo>
                    <a:lnTo>
                      <a:pt x="1676" y="211"/>
                    </a:lnTo>
                    <a:lnTo>
                      <a:pt x="1681" y="186"/>
                    </a:lnTo>
                    <a:lnTo>
                      <a:pt x="1685" y="161"/>
                    </a:lnTo>
                    <a:lnTo>
                      <a:pt x="1689" y="135"/>
                    </a:lnTo>
                    <a:lnTo>
                      <a:pt x="1688" y="110"/>
                    </a:lnTo>
                    <a:lnTo>
                      <a:pt x="1684" y="85"/>
                    </a:lnTo>
                    <a:lnTo>
                      <a:pt x="1676" y="69"/>
                    </a:lnTo>
                    <a:lnTo>
                      <a:pt x="1664" y="58"/>
                    </a:lnTo>
                    <a:lnTo>
                      <a:pt x="1650" y="51"/>
                    </a:lnTo>
                    <a:lnTo>
                      <a:pt x="1634" y="48"/>
                    </a:lnTo>
                    <a:close/>
                    <a:moveTo>
                      <a:pt x="1628" y="0"/>
                    </a:moveTo>
                    <a:lnTo>
                      <a:pt x="1651" y="1"/>
                    </a:lnTo>
                    <a:lnTo>
                      <a:pt x="1672" y="6"/>
                    </a:lnTo>
                    <a:lnTo>
                      <a:pt x="1692" y="17"/>
                    </a:lnTo>
                    <a:lnTo>
                      <a:pt x="1709" y="33"/>
                    </a:lnTo>
                    <a:lnTo>
                      <a:pt x="1722" y="51"/>
                    </a:lnTo>
                    <a:lnTo>
                      <a:pt x="1730" y="72"/>
                    </a:lnTo>
                    <a:lnTo>
                      <a:pt x="1734" y="94"/>
                    </a:lnTo>
                    <a:lnTo>
                      <a:pt x="1736" y="116"/>
                    </a:lnTo>
                    <a:lnTo>
                      <a:pt x="1734" y="164"/>
                    </a:lnTo>
                    <a:lnTo>
                      <a:pt x="1730" y="186"/>
                    </a:lnTo>
                    <a:lnTo>
                      <a:pt x="1722" y="238"/>
                    </a:lnTo>
                    <a:lnTo>
                      <a:pt x="1714" y="288"/>
                    </a:lnTo>
                    <a:lnTo>
                      <a:pt x="1710" y="339"/>
                    </a:lnTo>
                    <a:lnTo>
                      <a:pt x="1709" y="389"/>
                    </a:lnTo>
                    <a:lnTo>
                      <a:pt x="1711" y="440"/>
                    </a:lnTo>
                    <a:lnTo>
                      <a:pt x="1720" y="490"/>
                    </a:lnTo>
                    <a:lnTo>
                      <a:pt x="1735" y="541"/>
                    </a:lnTo>
                    <a:lnTo>
                      <a:pt x="1760" y="607"/>
                    </a:lnTo>
                    <a:lnTo>
                      <a:pt x="1790" y="673"/>
                    </a:lnTo>
                    <a:lnTo>
                      <a:pt x="1853" y="801"/>
                    </a:lnTo>
                    <a:lnTo>
                      <a:pt x="1881" y="867"/>
                    </a:lnTo>
                    <a:lnTo>
                      <a:pt x="1906" y="934"/>
                    </a:lnTo>
                    <a:lnTo>
                      <a:pt x="1925" y="1002"/>
                    </a:lnTo>
                    <a:lnTo>
                      <a:pt x="1939" y="1071"/>
                    </a:lnTo>
                    <a:lnTo>
                      <a:pt x="1948" y="1142"/>
                    </a:lnTo>
                    <a:lnTo>
                      <a:pt x="1955" y="1232"/>
                    </a:lnTo>
                    <a:lnTo>
                      <a:pt x="1956" y="1322"/>
                    </a:lnTo>
                    <a:lnTo>
                      <a:pt x="1951" y="1413"/>
                    </a:lnTo>
                    <a:lnTo>
                      <a:pt x="1940" y="1503"/>
                    </a:lnTo>
                    <a:lnTo>
                      <a:pt x="1925" y="1594"/>
                    </a:lnTo>
                    <a:lnTo>
                      <a:pt x="1902" y="1681"/>
                    </a:lnTo>
                    <a:lnTo>
                      <a:pt x="1875" y="1766"/>
                    </a:lnTo>
                    <a:lnTo>
                      <a:pt x="1853" y="1821"/>
                    </a:lnTo>
                    <a:lnTo>
                      <a:pt x="1828" y="1876"/>
                    </a:lnTo>
                    <a:lnTo>
                      <a:pt x="1799" y="1929"/>
                    </a:lnTo>
                    <a:lnTo>
                      <a:pt x="1768" y="1979"/>
                    </a:lnTo>
                    <a:lnTo>
                      <a:pt x="1732" y="2026"/>
                    </a:lnTo>
                    <a:lnTo>
                      <a:pt x="1693" y="2070"/>
                    </a:lnTo>
                    <a:lnTo>
                      <a:pt x="1651" y="2112"/>
                    </a:lnTo>
                    <a:lnTo>
                      <a:pt x="1605" y="2149"/>
                    </a:lnTo>
                    <a:lnTo>
                      <a:pt x="1556" y="2181"/>
                    </a:lnTo>
                    <a:lnTo>
                      <a:pt x="1502" y="2210"/>
                    </a:lnTo>
                    <a:lnTo>
                      <a:pt x="1434" y="2238"/>
                    </a:lnTo>
                    <a:lnTo>
                      <a:pt x="1365" y="2257"/>
                    </a:lnTo>
                    <a:lnTo>
                      <a:pt x="1294" y="2271"/>
                    </a:lnTo>
                    <a:lnTo>
                      <a:pt x="1223" y="2276"/>
                    </a:lnTo>
                    <a:lnTo>
                      <a:pt x="1151" y="2276"/>
                    </a:lnTo>
                    <a:lnTo>
                      <a:pt x="1079" y="2269"/>
                    </a:lnTo>
                    <a:lnTo>
                      <a:pt x="1007" y="2259"/>
                    </a:lnTo>
                    <a:lnTo>
                      <a:pt x="937" y="2242"/>
                    </a:lnTo>
                    <a:lnTo>
                      <a:pt x="867" y="2221"/>
                    </a:lnTo>
                    <a:lnTo>
                      <a:pt x="776" y="2185"/>
                    </a:lnTo>
                    <a:lnTo>
                      <a:pt x="687" y="2146"/>
                    </a:lnTo>
                    <a:lnTo>
                      <a:pt x="599" y="2100"/>
                    </a:lnTo>
                    <a:lnTo>
                      <a:pt x="514" y="2051"/>
                    </a:lnTo>
                    <a:lnTo>
                      <a:pt x="432" y="1996"/>
                    </a:lnTo>
                    <a:lnTo>
                      <a:pt x="353" y="1938"/>
                    </a:lnTo>
                    <a:lnTo>
                      <a:pt x="276" y="1876"/>
                    </a:lnTo>
                    <a:lnTo>
                      <a:pt x="232" y="1838"/>
                    </a:lnTo>
                    <a:lnTo>
                      <a:pt x="190" y="1798"/>
                    </a:lnTo>
                    <a:lnTo>
                      <a:pt x="149" y="1756"/>
                    </a:lnTo>
                    <a:lnTo>
                      <a:pt x="113" y="1710"/>
                    </a:lnTo>
                    <a:lnTo>
                      <a:pt x="81" y="1662"/>
                    </a:lnTo>
                    <a:lnTo>
                      <a:pt x="54" y="1611"/>
                    </a:lnTo>
                    <a:lnTo>
                      <a:pt x="31" y="1553"/>
                    </a:lnTo>
                    <a:lnTo>
                      <a:pt x="14" y="1493"/>
                    </a:lnTo>
                    <a:lnTo>
                      <a:pt x="4" y="1431"/>
                    </a:lnTo>
                    <a:lnTo>
                      <a:pt x="0" y="1370"/>
                    </a:lnTo>
                    <a:lnTo>
                      <a:pt x="3" y="1307"/>
                    </a:lnTo>
                    <a:lnTo>
                      <a:pt x="14" y="1233"/>
                    </a:lnTo>
                    <a:lnTo>
                      <a:pt x="33" y="1160"/>
                    </a:lnTo>
                    <a:lnTo>
                      <a:pt x="58" y="1091"/>
                    </a:lnTo>
                    <a:lnTo>
                      <a:pt x="86" y="1021"/>
                    </a:lnTo>
                    <a:lnTo>
                      <a:pt x="122" y="956"/>
                    </a:lnTo>
                    <a:lnTo>
                      <a:pt x="160" y="892"/>
                    </a:lnTo>
                    <a:lnTo>
                      <a:pt x="202" y="829"/>
                    </a:lnTo>
                    <a:lnTo>
                      <a:pt x="247" y="770"/>
                    </a:lnTo>
                    <a:lnTo>
                      <a:pt x="294" y="712"/>
                    </a:lnTo>
                    <a:lnTo>
                      <a:pt x="326" y="681"/>
                    </a:lnTo>
                    <a:lnTo>
                      <a:pt x="359" y="651"/>
                    </a:lnTo>
                    <a:lnTo>
                      <a:pt x="394" y="622"/>
                    </a:lnTo>
                    <a:lnTo>
                      <a:pt x="428" y="594"/>
                    </a:lnTo>
                    <a:lnTo>
                      <a:pt x="451" y="575"/>
                    </a:lnTo>
                    <a:lnTo>
                      <a:pt x="475" y="554"/>
                    </a:lnTo>
                    <a:lnTo>
                      <a:pt x="496" y="531"/>
                    </a:lnTo>
                    <a:lnTo>
                      <a:pt x="513" y="507"/>
                    </a:lnTo>
                    <a:lnTo>
                      <a:pt x="526" y="479"/>
                    </a:lnTo>
                    <a:lnTo>
                      <a:pt x="535" y="437"/>
                    </a:lnTo>
                    <a:lnTo>
                      <a:pt x="535" y="395"/>
                    </a:lnTo>
                    <a:lnTo>
                      <a:pt x="530" y="355"/>
                    </a:lnTo>
                    <a:lnTo>
                      <a:pt x="518" y="313"/>
                    </a:lnTo>
                    <a:lnTo>
                      <a:pt x="510" y="289"/>
                    </a:lnTo>
                    <a:lnTo>
                      <a:pt x="501" y="264"/>
                    </a:lnTo>
                    <a:lnTo>
                      <a:pt x="491" y="241"/>
                    </a:lnTo>
                    <a:lnTo>
                      <a:pt x="478" y="217"/>
                    </a:lnTo>
                    <a:lnTo>
                      <a:pt x="462" y="198"/>
                    </a:lnTo>
                    <a:lnTo>
                      <a:pt x="444" y="181"/>
                    </a:lnTo>
                    <a:lnTo>
                      <a:pt x="436" y="171"/>
                    </a:lnTo>
                    <a:lnTo>
                      <a:pt x="434" y="165"/>
                    </a:lnTo>
                    <a:lnTo>
                      <a:pt x="429" y="170"/>
                    </a:lnTo>
                    <a:lnTo>
                      <a:pt x="420" y="173"/>
                    </a:lnTo>
                    <a:lnTo>
                      <a:pt x="410" y="171"/>
                    </a:lnTo>
                    <a:lnTo>
                      <a:pt x="400" y="166"/>
                    </a:lnTo>
                    <a:lnTo>
                      <a:pt x="394" y="158"/>
                    </a:lnTo>
                    <a:lnTo>
                      <a:pt x="393" y="148"/>
                    </a:lnTo>
                    <a:lnTo>
                      <a:pt x="397" y="137"/>
                    </a:lnTo>
                    <a:lnTo>
                      <a:pt x="416" y="114"/>
                    </a:lnTo>
                    <a:lnTo>
                      <a:pt x="438" y="95"/>
                    </a:lnTo>
                    <a:lnTo>
                      <a:pt x="462" y="84"/>
                    </a:lnTo>
                    <a:lnTo>
                      <a:pt x="487" y="77"/>
                    </a:lnTo>
                    <a:lnTo>
                      <a:pt x="513" y="76"/>
                    </a:lnTo>
                    <a:lnTo>
                      <a:pt x="539" y="78"/>
                    </a:lnTo>
                    <a:lnTo>
                      <a:pt x="565" y="85"/>
                    </a:lnTo>
                    <a:lnTo>
                      <a:pt x="593" y="95"/>
                    </a:lnTo>
                    <a:lnTo>
                      <a:pt x="620" y="107"/>
                    </a:lnTo>
                    <a:lnTo>
                      <a:pt x="675" y="139"/>
                    </a:lnTo>
                    <a:lnTo>
                      <a:pt x="731" y="170"/>
                    </a:lnTo>
                    <a:lnTo>
                      <a:pt x="747" y="179"/>
                    </a:lnTo>
                    <a:lnTo>
                      <a:pt x="767" y="187"/>
                    </a:lnTo>
                    <a:lnTo>
                      <a:pt x="785" y="195"/>
                    </a:lnTo>
                    <a:lnTo>
                      <a:pt x="805" y="199"/>
                    </a:lnTo>
                    <a:lnTo>
                      <a:pt x="823" y="198"/>
                    </a:lnTo>
                    <a:lnTo>
                      <a:pt x="837" y="191"/>
                    </a:lnTo>
                    <a:lnTo>
                      <a:pt x="848" y="181"/>
                    </a:lnTo>
                    <a:lnTo>
                      <a:pt x="857" y="166"/>
                    </a:lnTo>
                    <a:lnTo>
                      <a:pt x="866" y="150"/>
                    </a:lnTo>
                    <a:lnTo>
                      <a:pt x="873" y="132"/>
                    </a:lnTo>
                    <a:lnTo>
                      <a:pt x="881" y="115"/>
                    </a:lnTo>
                    <a:lnTo>
                      <a:pt x="888" y="99"/>
                    </a:lnTo>
                    <a:lnTo>
                      <a:pt x="899" y="85"/>
                    </a:lnTo>
                    <a:lnTo>
                      <a:pt x="911" y="73"/>
                    </a:lnTo>
                    <a:lnTo>
                      <a:pt x="933" y="60"/>
                    </a:lnTo>
                    <a:lnTo>
                      <a:pt x="958" y="52"/>
                    </a:lnTo>
                    <a:lnTo>
                      <a:pt x="983" y="50"/>
                    </a:lnTo>
                    <a:lnTo>
                      <a:pt x="1009" y="52"/>
                    </a:lnTo>
                    <a:lnTo>
                      <a:pt x="1035" y="58"/>
                    </a:lnTo>
                    <a:lnTo>
                      <a:pt x="1060" y="65"/>
                    </a:lnTo>
                    <a:lnTo>
                      <a:pt x="1085" y="77"/>
                    </a:lnTo>
                    <a:lnTo>
                      <a:pt x="1107" y="90"/>
                    </a:lnTo>
                    <a:lnTo>
                      <a:pt x="1146" y="119"/>
                    </a:lnTo>
                    <a:lnTo>
                      <a:pt x="1167" y="132"/>
                    </a:lnTo>
                    <a:lnTo>
                      <a:pt x="1187" y="141"/>
                    </a:lnTo>
                    <a:lnTo>
                      <a:pt x="1209" y="145"/>
                    </a:lnTo>
                    <a:lnTo>
                      <a:pt x="1232" y="146"/>
                    </a:lnTo>
                    <a:lnTo>
                      <a:pt x="1257" y="141"/>
                    </a:lnTo>
                    <a:lnTo>
                      <a:pt x="1299" y="127"/>
                    </a:lnTo>
                    <a:lnTo>
                      <a:pt x="1341" y="109"/>
                    </a:lnTo>
                    <a:lnTo>
                      <a:pt x="1407" y="77"/>
                    </a:lnTo>
                    <a:lnTo>
                      <a:pt x="1472" y="47"/>
                    </a:lnTo>
                    <a:lnTo>
                      <a:pt x="1539" y="21"/>
                    </a:lnTo>
                    <a:lnTo>
                      <a:pt x="1558" y="14"/>
                    </a:lnTo>
                    <a:lnTo>
                      <a:pt x="1581" y="8"/>
                    </a:lnTo>
                    <a:lnTo>
                      <a:pt x="1604" y="3"/>
                    </a:lnTo>
                    <a:lnTo>
                      <a:pt x="162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75" name="Freeform 278"/>
              <p:cNvSpPr>
                <a:spLocks/>
              </p:cNvSpPr>
              <p:nvPr/>
            </p:nvSpPr>
            <p:spPr bwMode="auto">
              <a:xfrm>
                <a:off x="1516" y="2399"/>
                <a:ext cx="70" cy="183"/>
              </a:xfrm>
              <a:custGeom>
                <a:avLst/>
                <a:gdLst/>
                <a:ahLst/>
                <a:cxnLst>
                  <a:cxn ang="0">
                    <a:pos x="28" y="0"/>
                  </a:cxn>
                  <a:cxn ang="0">
                    <a:pos x="38" y="4"/>
                  </a:cxn>
                  <a:cxn ang="0">
                    <a:pos x="44" y="13"/>
                  </a:cxn>
                  <a:cxn ang="0">
                    <a:pos x="59" y="50"/>
                  </a:cxn>
                  <a:cxn ang="0">
                    <a:pos x="68" y="88"/>
                  </a:cxn>
                  <a:cxn ang="0">
                    <a:pos x="70" y="127"/>
                  </a:cxn>
                  <a:cxn ang="0">
                    <a:pos x="65" y="166"/>
                  </a:cxn>
                  <a:cxn ang="0">
                    <a:pos x="60" y="177"/>
                  </a:cxn>
                  <a:cxn ang="0">
                    <a:pos x="52" y="182"/>
                  </a:cxn>
                  <a:cxn ang="0">
                    <a:pos x="43" y="183"/>
                  </a:cxn>
                  <a:cxn ang="0">
                    <a:pos x="32" y="181"/>
                  </a:cxn>
                  <a:cxn ang="0">
                    <a:pos x="24" y="175"/>
                  </a:cxn>
                  <a:cxn ang="0">
                    <a:pos x="19" y="165"/>
                  </a:cxn>
                  <a:cxn ang="0">
                    <a:pos x="19" y="153"/>
                  </a:cxn>
                  <a:cxn ang="0">
                    <a:pos x="22" y="124"/>
                  </a:cxn>
                  <a:cxn ang="0">
                    <a:pos x="21" y="94"/>
                  </a:cxn>
                  <a:cxn ang="0">
                    <a:pos x="13" y="64"/>
                  </a:cxn>
                  <a:cxn ang="0">
                    <a:pos x="2" y="37"/>
                  </a:cxn>
                  <a:cxn ang="0">
                    <a:pos x="0" y="25"/>
                  </a:cxn>
                  <a:cxn ang="0">
                    <a:pos x="2" y="14"/>
                  </a:cxn>
                  <a:cxn ang="0">
                    <a:pos x="9" y="7"/>
                  </a:cxn>
                  <a:cxn ang="0">
                    <a:pos x="18" y="1"/>
                  </a:cxn>
                  <a:cxn ang="0">
                    <a:pos x="28" y="0"/>
                  </a:cxn>
                </a:cxnLst>
                <a:rect l="0" t="0" r="r" b="b"/>
                <a:pathLst>
                  <a:path w="70" h="183">
                    <a:moveTo>
                      <a:pt x="28" y="0"/>
                    </a:moveTo>
                    <a:lnTo>
                      <a:pt x="38" y="4"/>
                    </a:lnTo>
                    <a:lnTo>
                      <a:pt x="44" y="13"/>
                    </a:lnTo>
                    <a:lnTo>
                      <a:pt x="59" y="50"/>
                    </a:lnTo>
                    <a:lnTo>
                      <a:pt x="68" y="88"/>
                    </a:lnTo>
                    <a:lnTo>
                      <a:pt x="70" y="127"/>
                    </a:lnTo>
                    <a:lnTo>
                      <a:pt x="65" y="166"/>
                    </a:lnTo>
                    <a:lnTo>
                      <a:pt x="60" y="177"/>
                    </a:lnTo>
                    <a:lnTo>
                      <a:pt x="52" y="182"/>
                    </a:lnTo>
                    <a:lnTo>
                      <a:pt x="43" y="183"/>
                    </a:lnTo>
                    <a:lnTo>
                      <a:pt x="32" y="181"/>
                    </a:lnTo>
                    <a:lnTo>
                      <a:pt x="24" y="175"/>
                    </a:lnTo>
                    <a:lnTo>
                      <a:pt x="19" y="165"/>
                    </a:lnTo>
                    <a:lnTo>
                      <a:pt x="19" y="153"/>
                    </a:lnTo>
                    <a:lnTo>
                      <a:pt x="22" y="124"/>
                    </a:lnTo>
                    <a:lnTo>
                      <a:pt x="21" y="94"/>
                    </a:lnTo>
                    <a:lnTo>
                      <a:pt x="13" y="64"/>
                    </a:lnTo>
                    <a:lnTo>
                      <a:pt x="2" y="37"/>
                    </a:lnTo>
                    <a:lnTo>
                      <a:pt x="0" y="25"/>
                    </a:lnTo>
                    <a:lnTo>
                      <a:pt x="2" y="14"/>
                    </a:lnTo>
                    <a:lnTo>
                      <a:pt x="9" y="7"/>
                    </a:lnTo>
                    <a:lnTo>
                      <a:pt x="18" y="1"/>
                    </a:lnTo>
                    <a:lnTo>
                      <a:pt x="2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76" name="Freeform 279"/>
              <p:cNvSpPr>
                <a:spLocks/>
              </p:cNvSpPr>
              <p:nvPr/>
            </p:nvSpPr>
            <p:spPr bwMode="auto">
              <a:xfrm>
                <a:off x="1644" y="2400"/>
                <a:ext cx="64" cy="223"/>
              </a:xfrm>
              <a:custGeom>
                <a:avLst/>
                <a:gdLst/>
                <a:ahLst/>
                <a:cxnLst>
                  <a:cxn ang="0">
                    <a:pos x="42" y="0"/>
                  </a:cxn>
                  <a:cxn ang="0">
                    <a:pos x="51" y="3"/>
                  </a:cxn>
                  <a:cxn ang="0">
                    <a:pos x="59" y="9"/>
                  </a:cxn>
                  <a:cxn ang="0">
                    <a:pos x="64" y="19"/>
                  </a:cxn>
                  <a:cxn ang="0">
                    <a:pos x="63" y="30"/>
                  </a:cxn>
                  <a:cxn ang="0">
                    <a:pos x="53" y="62"/>
                  </a:cxn>
                  <a:cxn ang="0">
                    <a:pos x="47" y="93"/>
                  </a:cxn>
                  <a:cxn ang="0">
                    <a:pos x="46" y="123"/>
                  </a:cxn>
                  <a:cxn ang="0">
                    <a:pos x="50" y="155"/>
                  </a:cxn>
                  <a:cxn ang="0">
                    <a:pos x="60" y="185"/>
                  </a:cxn>
                  <a:cxn ang="0">
                    <a:pos x="63" y="197"/>
                  </a:cxn>
                  <a:cxn ang="0">
                    <a:pos x="60" y="207"/>
                  </a:cxn>
                  <a:cxn ang="0">
                    <a:pos x="53" y="216"/>
                  </a:cxn>
                  <a:cxn ang="0">
                    <a:pos x="44" y="222"/>
                  </a:cxn>
                  <a:cxn ang="0">
                    <a:pos x="34" y="223"/>
                  </a:cxn>
                  <a:cxn ang="0">
                    <a:pos x="25" y="219"/>
                  </a:cxn>
                  <a:cxn ang="0">
                    <a:pos x="18" y="210"/>
                  </a:cxn>
                  <a:cxn ang="0">
                    <a:pos x="5" y="172"/>
                  </a:cxn>
                  <a:cxn ang="0">
                    <a:pos x="0" y="133"/>
                  </a:cxn>
                  <a:cxn ang="0">
                    <a:pos x="0" y="95"/>
                  </a:cxn>
                  <a:cxn ang="0">
                    <a:pos x="6" y="57"/>
                  </a:cxn>
                  <a:cxn ang="0">
                    <a:pos x="17" y="17"/>
                  </a:cxn>
                  <a:cxn ang="0">
                    <a:pos x="23" y="7"/>
                  </a:cxn>
                  <a:cxn ang="0">
                    <a:pos x="31" y="2"/>
                  </a:cxn>
                  <a:cxn ang="0">
                    <a:pos x="42" y="0"/>
                  </a:cxn>
                </a:cxnLst>
                <a:rect l="0" t="0" r="r" b="b"/>
                <a:pathLst>
                  <a:path w="64" h="223">
                    <a:moveTo>
                      <a:pt x="42" y="0"/>
                    </a:moveTo>
                    <a:lnTo>
                      <a:pt x="51" y="3"/>
                    </a:lnTo>
                    <a:lnTo>
                      <a:pt x="59" y="9"/>
                    </a:lnTo>
                    <a:lnTo>
                      <a:pt x="64" y="19"/>
                    </a:lnTo>
                    <a:lnTo>
                      <a:pt x="63" y="30"/>
                    </a:lnTo>
                    <a:lnTo>
                      <a:pt x="53" y="62"/>
                    </a:lnTo>
                    <a:lnTo>
                      <a:pt x="47" y="93"/>
                    </a:lnTo>
                    <a:lnTo>
                      <a:pt x="46" y="123"/>
                    </a:lnTo>
                    <a:lnTo>
                      <a:pt x="50" y="155"/>
                    </a:lnTo>
                    <a:lnTo>
                      <a:pt x="60" y="185"/>
                    </a:lnTo>
                    <a:lnTo>
                      <a:pt x="63" y="197"/>
                    </a:lnTo>
                    <a:lnTo>
                      <a:pt x="60" y="207"/>
                    </a:lnTo>
                    <a:lnTo>
                      <a:pt x="53" y="216"/>
                    </a:lnTo>
                    <a:lnTo>
                      <a:pt x="44" y="222"/>
                    </a:lnTo>
                    <a:lnTo>
                      <a:pt x="34" y="223"/>
                    </a:lnTo>
                    <a:lnTo>
                      <a:pt x="25" y="219"/>
                    </a:lnTo>
                    <a:lnTo>
                      <a:pt x="18" y="210"/>
                    </a:lnTo>
                    <a:lnTo>
                      <a:pt x="5" y="172"/>
                    </a:lnTo>
                    <a:lnTo>
                      <a:pt x="0" y="133"/>
                    </a:lnTo>
                    <a:lnTo>
                      <a:pt x="0" y="95"/>
                    </a:lnTo>
                    <a:lnTo>
                      <a:pt x="6" y="57"/>
                    </a:lnTo>
                    <a:lnTo>
                      <a:pt x="17" y="17"/>
                    </a:lnTo>
                    <a:lnTo>
                      <a:pt x="23" y="7"/>
                    </a:lnTo>
                    <a:lnTo>
                      <a:pt x="31" y="2"/>
                    </a:lnTo>
                    <a:lnTo>
                      <a:pt x="4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77" name="Freeform 280"/>
              <p:cNvSpPr>
                <a:spLocks/>
              </p:cNvSpPr>
              <p:nvPr/>
            </p:nvSpPr>
            <p:spPr bwMode="auto">
              <a:xfrm>
                <a:off x="1679" y="2440"/>
                <a:ext cx="317" cy="60"/>
              </a:xfrm>
              <a:custGeom>
                <a:avLst/>
                <a:gdLst/>
                <a:ahLst/>
                <a:cxnLst>
                  <a:cxn ang="0">
                    <a:pos x="18" y="0"/>
                  </a:cxn>
                  <a:cxn ang="0">
                    <a:pos x="30" y="0"/>
                  </a:cxn>
                  <a:cxn ang="0">
                    <a:pos x="83" y="9"/>
                  </a:cxn>
                  <a:cxn ang="0">
                    <a:pos x="135" y="11"/>
                  </a:cxn>
                  <a:cxn ang="0">
                    <a:pos x="187" y="11"/>
                  </a:cxn>
                  <a:cxn ang="0">
                    <a:pos x="241" y="10"/>
                  </a:cxn>
                  <a:cxn ang="0">
                    <a:pos x="293" y="9"/>
                  </a:cxn>
                  <a:cxn ang="0">
                    <a:pos x="305" y="11"/>
                  </a:cxn>
                  <a:cxn ang="0">
                    <a:pos x="313" y="18"/>
                  </a:cxn>
                  <a:cxn ang="0">
                    <a:pos x="317" y="27"/>
                  </a:cxn>
                  <a:cxn ang="0">
                    <a:pos x="317" y="38"/>
                  </a:cxn>
                  <a:cxn ang="0">
                    <a:pos x="313" y="47"/>
                  </a:cxn>
                  <a:cxn ang="0">
                    <a:pos x="305" y="53"/>
                  </a:cxn>
                  <a:cxn ang="0">
                    <a:pos x="293" y="56"/>
                  </a:cxn>
                  <a:cxn ang="0">
                    <a:pos x="238" y="57"/>
                  </a:cxn>
                  <a:cxn ang="0">
                    <a:pos x="183" y="60"/>
                  </a:cxn>
                  <a:cxn ang="0">
                    <a:pos x="127" y="60"/>
                  </a:cxn>
                  <a:cxn ang="0">
                    <a:pos x="72" y="56"/>
                  </a:cxn>
                  <a:cxn ang="0">
                    <a:pos x="17" y="45"/>
                  </a:cxn>
                  <a:cxn ang="0">
                    <a:pos x="7" y="40"/>
                  </a:cxn>
                  <a:cxn ang="0">
                    <a:pos x="1" y="31"/>
                  </a:cxn>
                  <a:cxn ang="0">
                    <a:pos x="0" y="22"/>
                  </a:cxn>
                  <a:cxn ang="0">
                    <a:pos x="3" y="11"/>
                  </a:cxn>
                  <a:cxn ang="0">
                    <a:pos x="9" y="4"/>
                  </a:cxn>
                  <a:cxn ang="0">
                    <a:pos x="18" y="0"/>
                  </a:cxn>
                </a:cxnLst>
                <a:rect l="0" t="0" r="r" b="b"/>
                <a:pathLst>
                  <a:path w="317" h="60">
                    <a:moveTo>
                      <a:pt x="18" y="0"/>
                    </a:moveTo>
                    <a:lnTo>
                      <a:pt x="30" y="0"/>
                    </a:lnTo>
                    <a:lnTo>
                      <a:pt x="83" y="9"/>
                    </a:lnTo>
                    <a:lnTo>
                      <a:pt x="135" y="11"/>
                    </a:lnTo>
                    <a:lnTo>
                      <a:pt x="187" y="11"/>
                    </a:lnTo>
                    <a:lnTo>
                      <a:pt x="241" y="10"/>
                    </a:lnTo>
                    <a:lnTo>
                      <a:pt x="293" y="9"/>
                    </a:lnTo>
                    <a:lnTo>
                      <a:pt x="305" y="11"/>
                    </a:lnTo>
                    <a:lnTo>
                      <a:pt x="313" y="18"/>
                    </a:lnTo>
                    <a:lnTo>
                      <a:pt x="317" y="27"/>
                    </a:lnTo>
                    <a:lnTo>
                      <a:pt x="317" y="38"/>
                    </a:lnTo>
                    <a:lnTo>
                      <a:pt x="313" y="47"/>
                    </a:lnTo>
                    <a:lnTo>
                      <a:pt x="305" y="53"/>
                    </a:lnTo>
                    <a:lnTo>
                      <a:pt x="293" y="56"/>
                    </a:lnTo>
                    <a:lnTo>
                      <a:pt x="238" y="57"/>
                    </a:lnTo>
                    <a:lnTo>
                      <a:pt x="183" y="60"/>
                    </a:lnTo>
                    <a:lnTo>
                      <a:pt x="127" y="60"/>
                    </a:lnTo>
                    <a:lnTo>
                      <a:pt x="72" y="56"/>
                    </a:lnTo>
                    <a:lnTo>
                      <a:pt x="17" y="45"/>
                    </a:lnTo>
                    <a:lnTo>
                      <a:pt x="7" y="40"/>
                    </a:lnTo>
                    <a:lnTo>
                      <a:pt x="1" y="31"/>
                    </a:lnTo>
                    <a:lnTo>
                      <a:pt x="0" y="22"/>
                    </a:lnTo>
                    <a:lnTo>
                      <a:pt x="3" y="11"/>
                    </a:lnTo>
                    <a:lnTo>
                      <a:pt x="9" y="4"/>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78" name="Freeform 281"/>
              <p:cNvSpPr>
                <a:spLocks/>
              </p:cNvSpPr>
              <p:nvPr/>
            </p:nvSpPr>
            <p:spPr bwMode="auto">
              <a:xfrm>
                <a:off x="1649" y="2517"/>
                <a:ext cx="308" cy="80"/>
              </a:xfrm>
              <a:custGeom>
                <a:avLst/>
                <a:gdLst/>
                <a:ahLst/>
                <a:cxnLst>
                  <a:cxn ang="0">
                    <a:pos x="21" y="0"/>
                  </a:cxn>
                  <a:cxn ang="0">
                    <a:pos x="31" y="0"/>
                  </a:cxn>
                  <a:cxn ang="0">
                    <a:pos x="42" y="5"/>
                  </a:cxn>
                  <a:cxn ang="0">
                    <a:pos x="59" y="16"/>
                  </a:cxn>
                  <a:cxn ang="0">
                    <a:pos x="79" y="21"/>
                  </a:cxn>
                  <a:cxn ang="0">
                    <a:pos x="101" y="26"/>
                  </a:cxn>
                  <a:cxn ang="0">
                    <a:pos x="124" y="27"/>
                  </a:cxn>
                  <a:cxn ang="0">
                    <a:pos x="147" y="29"/>
                  </a:cxn>
                  <a:cxn ang="0">
                    <a:pos x="165" y="30"/>
                  </a:cxn>
                  <a:cxn ang="0">
                    <a:pos x="205" y="31"/>
                  </a:cxn>
                  <a:cxn ang="0">
                    <a:pos x="246" y="31"/>
                  </a:cxn>
                  <a:cxn ang="0">
                    <a:pos x="285" y="27"/>
                  </a:cxn>
                  <a:cxn ang="0">
                    <a:pos x="296" y="29"/>
                  </a:cxn>
                  <a:cxn ang="0">
                    <a:pos x="304" y="34"/>
                  </a:cxn>
                  <a:cxn ang="0">
                    <a:pos x="308" y="43"/>
                  </a:cxn>
                  <a:cxn ang="0">
                    <a:pos x="308" y="54"/>
                  </a:cxn>
                  <a:cxn ang="0">
                    <a:pos x="304" y="64"/>
                  </a:cxn>
                  <a:cxn ang="0">
                    <a:pos x="296" y="72"/>
                  </a:cxn>
                  <a:cxn ang="0">
                    <a:pos x="285" y="76"/>
                  </a:cxn>
                  <a:cxn ang="0">
                    <a:pos x="229" y="80"/>
                  </a:cxn>
                  <a:cxn ang="0">
                    <a:pos x="173" y="78"/>
                  </a:cxn>
                  <a:cxn ang="0">
                    <a:pos x="117" y="73"/>
                  </a:cxn>
                  <a:cxn ang="0">
                    <a:pos x="94" y="71"/>
                  </a:cxn>
                  <a:cxn ang="0">
                    <a:pos x="71" y="67"/>
                  </a:cxn>
                  <a:cxn ang="0">
                    <a:pos x="48" y="60"/>
                  </a:cxn>
                  <a:cxn ang="0">
                    <a:pos x="28" y="52"/>
                  </a:cxn>
                  <a:cxn ang="0">
                    <a:pos x="8" y="40"/>
                  </a:cxn>
                  <a:cxn ang="0">
                    <a:pos x="1" y="31"/>
                  </a:cxn>
                  <a:cxn ang="0">
                    <a:pos x="0" y="21"/>
                  </a:cxn>
                  <a:cxn ang="0">
                    <a:pos x="4" y="12"/>
                  </a:cxn>
                  <a:cxn ang="0">
                    <a:pos x="12" y="4"/>
                  </a:cxn>
                  <a:cxn ang="0">
                    <a:pos x="21" y="0"/>
                  </a:cxn>
                </a:cxnLst>
                <a:rect l="0" t="0" r="r" b="b"/>
                <a:pathLst>
                  <a:path w="308" h="80">
                    <a:moveTo>
                      <a:pt x="21" y="0"/>
                    </a:moveTo>
                    <a:lnTo>
                      <a:pt x="31" y="0"/>
                    </a:lnTo>
                    <a:lnTo>
                      <a:pt x="42" y="5"/>
                    </a:lnTo>
                    <a:lnTo>
                      <a:pt x="59" y="16"/>
                    </a:lnTo>
                    <a:lnTo>
                      <a:pt x="79" y="21"/>
                    </a:lnTo>
                    <a:lnTo>
                      <a:pt x="101" y="26"/>
                    </a:lnTo>
                    <a:lnTo>
                      <a:pt x="124" y="27"/>
                    </a:lnTo>
                    <a:lnTo>
                      <a:pt x="147" y="29"/>
                    </a:lnTo>
                    <a:lnTo>
                      <a:pt x="165" y="30"/>
                    </a:lnTo>
                    <a:lnTo>
                      <a:pt x="205" y="31"/>
                    </a:lnTo>
                    <a:lnTo>
                      <a:pt x="246" y="31"/>
                    </a:lnTo>
                    <a:lnTo>
                      <a:pt x="285" y="27"/>
                    </a:lnTo>
                    <a:lnTo>
                      <a:pt x="296" y="29"/>
                    </a:lnTo>
                    <a:lnTo>
                      <a:pt x="304" y="34"/>
                    </a:lnTo>
                    <a:lnTo>
                      <a:pt x="308" y="43"/>
                    </a:lnTo>
                    <a:lnTo>
                      <a:pt x="308" y="54"/>
                    </a:lnTo>
                    <a:lnTo>
                      <a:pt x="304" y="64"/>
                    </a:lnTo>
                    <a:lnTo>
                      <a:pt x="296" y="72"/>
                    </a:lnTo>
                    <a:lnTo>
                      <a:pt x="285" y="76"/>
                    </a:lnTo>
                    <a:lnTo>
                      <a:pt x="229" y="80"/>
                    </a:lnTo>
                    <a:lnTo>
                      <a:pt x="173" y="78"/>
                    </a:lnTo>
                    <a:lnTo>
                      <a:pt x="117" y="73"/>
                    </a:lnTo>
                    <a:lnTo>
                      <a:pt x="94" y="71"/>
                    </a:lnTo>
                    <a:lnTo>
                      <a:pt x="71" y="67"/>
                    </a:lnTo>
                    <a:lnTo>
                      <a:pt x="48" y="60"/>
                    </a:lnTo>
                    <a:lnTo>
                      <a:pt x="28" y="52"/>
                    </a:lnTo>
                    <a:lnTo>
                      <a:pt x="8" y="40"/>
                    </a:lnTo>
                    <a:lnTo>
                      <a:pt x="1" y="31"/>
                    </a:lnTo>
                    <a:lnTo>
                      <a:pt x="0" y="21"/>
                    </a:lnTo>
                    <a:lnTo>
                      <a:pt x="4" y="12"/>
                    </a:lnTo>
                    <a:lnTo>
                      <a:pt x="12" y="4"/>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79" name="Freeform 282"/>
              <p:cNvSpPr>
                <a:spLocks/>
              </p:cNvSpPr>
              <p:nvPr/>
            </p:nvSpPr>
            <p:spPr bwMode="auto">
              <a:xfrm>
                <a:off x="1890" y="2400"/>
                <a:ext cx="86" cy="260"/>
              </a:xfrm>
              <a:custGeom>
                <a:avLst/>
                <a:gdLst/>
                <a:ahLst/>
                <a:cxnLst>
                  <a:cxn ang="0">
                    <a:pos x="47" y="0"/>
                  </a:cxn>
                  <a:cxn ang="0">
                    <a:pos x="57" y="3"/>
                  </a:cxn>
                  <a:cxn ang="0">
                    <a:pos x="65" y="12"/>
                  </a:cxn>
                  <a:cxn ang="0">
                    <a:pos x="77" y="38"/>
                  </a:cxn>
                  <a:cxn ang="0">
                    <a:pos x="84" y="68"/>
                  </a:cxn>
                  <a:cxn ang="0">
                    <a:pos x="86" y="100"/>
                  </a:cxn>
                  <a:cxn ang="0">
                    <a:pos x="85" y="133"/>
                  </a:cxn>
                  <a:cxn ang="0">
                    <a:pos x="80" y="164"/>
                  </a:cxn>
                  <a:cxn ang="0">
                    <a:pos x="70" y="194"/>
                  </a:cxn>
                  <a:cxn ang="0">
                    <a:pos x="60" y="223"/>
                  </a:cxn>
                  <a:cxn ang="0">
                    <a:pos x="46" y="248"/>
                  </a:cxn>
                  <a:cxn ang="0">
                    <a:pos x="36" y="256"/>
                  </a:cxn>
                  <a:cxn ang="0">
                    <a:pos x="27" y="260"/>
                  </a:cxn>
                  <a:cxn ang="0">
                    <a:pos x="17" y="258"/>
                  </a:cxn>
                  <a:cxn ang="0">
                    <a:pos x="8" y="253"/>
                  </a:cxn>
                  <a:cxn ang="0">
                    <a:pos x="1" y="245"/>
                  </a:cxn>
                  <a:cxn ang="0">
                    <a:pos x="0" y="235"/>
                  </a:cxn>
                  <a:cxn ang="0">
                    <a:pos x="4" y="224"/>
                  </a:cxn>
                  <a:cxn ang="0">
                    <a:pos x="17" y="202"/>
                  </a:cxn>
                  <a:cxn ang="0">
                    <a:pos x="26" y="176"/>
                  </a:cxn>
                  <a:cxn ang="0">
                    <a:pos x="34" y="147"/>
                  </a:cxn>
                  <a:cxn ang="0">
                    <a:pos x="38" y="117"/>
                  </a:cxn>
                  <a:cxn ang="0">
                    <a:pos x="38" y="88"/>
                  </a:cxn>
                  <a:cxn ang="0">
                    <a:pos x="34" y="61"/>
                  </a:cxn>
                  <a:cxn ang="0">
                    <a:pos x="23" y="36"/>
                  </a:cxn>
                  <a:cxn ang="0">
                    <a:pos x="19" y="25"/>
                  </a:cxn>
                  <a:cxn ang="0">
                    <a:pos x="22" y="15"/>
                  </a:cxn>
                  <a:cxn ang="0">
                    <a:pos x="29" y="7"/>
                  </a:cxn>
                  <a:cxn ang="0">
                    <a:pos x="38" y="2"/>
                  </a:cxn>
                  <a:cxn ang="0">
                    <a:pos x="47" y="0"/>
                  </a:cxn>
                </a:cxnLst>
                <a:rect l="0" t="0" r="r" b="b"/>
                <a:pathLst>
                  <a:path w="86" h="260">
                    <a:moveTo>
                      <a:pt x="47" y="0"/>
                    </a:moveTo>
                    <a:lnTo>
                      <a:pt x="57" y="3"/>
                    </a:lnTo>
                    <a:lnTo>
                      <a:pt x="65" y="12"/>
                    </a:lnTo>
                    <a:lnTo>
                      <a:pt x="77" y="38"/>
                    </a:lnTo>
                    <a:lnTo>
                      <a:pt x="84" y="68"/>
                    </a:lnTo>
                    <a:lnTo>
                      <a:pt x="86" y="100"/>
                    </a:lnTo>
                    <a:lnTo>
                      <a:pt x="85" y="133"/>
                    </a:lnTo>
                    <a:lnTo>
                      <a:pt x="80" y="164"/>
                    </a:lnTo>
                    <a:lnTo>
                      <a:pt x="70" y="194"/>
                    </a:lnTo>
                    <a:lnTo>
                      <a:pt x="60" y="223"/>
                    </a:lnTo>
                    <a:lnTo>
                      <a:pt x="46" y="248"/>
                    </a:lnTo>
                    <a:lnTo>
                      <a:pt x="36" y="256"/>
                    </a:lnTo>
                    <a:lnTo>
                      <a:pt x="27" y="260"/>
                    </a:lnTo>
                    <a:lnTo>
                      <a:pt x="17" y="258"/>
                    </a:lnTo>
                    <a:lnTo>
                      <a:pt x="8" y="253"/>
                    </a:lnTo>
                    <a:lnTo>
                      <a:pt x="1" y="245"/>
                    </a:lnTo>
                    <a:lnTo>
                      <a:pt x="0" y="235"/>
                    </a:lnTo>
                    <a:lnTo>
                      <a:pt x="4" y="224"/>
                    </a:lnTo>
                    <a:lnTo>
                      <a:pt x="17" y="202"/>
                    </a:lnTo>
                    <a:lnTo>
                      <a:pt x="26" y="176"/>
                    </a:lnTo>
                    <a:lnTo>
                      <a:pt x="34" y="147"/>
                    </a:lnTo>
                    <a:lnTo>
                      <a:pt x="38" y="117"/>
                    </a:lnTo>
                    <a:lnTo>
                      <a:pt x="38" y="88"/>
                    </a:lnTo>
                    <a:lnTo>
                      <a:pt x="34" y="61"/>
                    </a:lnTo>
                    <a:lnTo>
                      <a:pt x="23" y="36"/>
                    </a:lnTo>
                    <a:lnTo>
                      <a:pt x="19" y="25"/>
                    </a:lnTo>
                    <a:lnTo>
                      <a:pt x="22" y="15"/>
                    </a:lnTo>
                    <a:lnTo>
                      <a:pt x="29" y="7"/>
                    </a:lnTo>
                    <a:lnTo>
                      <a:pt x="38" y="2"/>
                    </a:lnTo>
                    <a:lnTo>
                      <a:pt x="4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80" name="Freeform 283"/>
              <p:cNvSpPr>
                <a:spLocks/>
              </p:cNvSpPr>
              <p:nvPr/>
            </p:nvSpPr>
            <p:spPr bwMode="auto">
              <a:xfrm>
                <a:off x="2053" y="2390"/>
                <a:ext cx="78" cy="221"/>
              </a:xfrm>
              <a:custGeom>
                <a:avLst/>
                <a:gdLst/>
                <a:ahLst/>
                <a:cxnLst>
                  <a:cxn ang="0">
                    <a:pos x="53" y="0"/>
                  </a:cxn>
                  <a:cxn ang="0">
                    <a:pos x="63" y="1"/>
                  </a:cxn>
                  <a:cxn ang="0">
                    <a:pos x="71" y="6"/>
                  </a:cxn>
                  <a:cxn ang="0">
                    <a:pos x="76" y="16"/>
                  </a:cxn>
                  <a:cxn ang="0">
                    <a:pos x="78" y="26"/>
                  </a:cxn>
                  <a:cxn ang="0">
                    <a:pos x="75" y="37"/>
                  </a:cxn>
                  <a:cxn ang="0">
                    <a:pos x="67" y="46"/>
                  </a:cxn>
                  <a:cxn ang="0">
                    <a:pos x="57" y="56"/>
                  </a:cxn>
                  <a:cxn ang="0">
                    <a:pos x="50" y="71"/>
                  </a:cxn>
                  <a:cxn ang="0">
                    <a:pos x="46" y="88"/>
                  </a:cxn>
                  <a:cxn ang="0">
                    <a:pos x="47" y="106"/>
                  </a:cxn>
                  <a:cxn ang="0">
                    <a:pos x="50" y="126"/>
                  </a:cxn>
                  <a:cxn ang="0">
                    <a:pos x="54" y="144"/>
                  </a:cxn>
                  <a:cxn ang="0">
                    <a:pos x="59" y="162"/>
                  </a:cxn>
                  <a:cxn ang="0">
                    <a:pos x="64" y="178"/>
                  </a:cxn>
                  <a:cxn ang="0">
                    <a:pos x="68" y="191"/>
                  </a:cxn>
                  <a:cxn ang="0">
                    <a:pos x="70" y="203"/>
                  </a:cxn>
                  <a:cxn ang="0">
                    <a:pos x="64" y="212"/>
                  </a:cxn>
                  <a:cxn ang="0">
                    <a:pos x="57" y="219"/>
                  </a:cxn>
                  <a:cxn ang="0">
                    <a:pos x="47" y="221"/>
                  </a:cxn>
                  <a:cxn ang="0">
                    <a:pos x="37" y="220"/>
                  </a:cxn>
                  <a:cxn ang="0">
                    <a:pos x="28" y="215"/>
                  </a:cxn>
                  <a:cxn ang="0">
                    <a:pos x="21" y="204"/>
                  </a:cxn>
                  <a:cxn ang="0">
                    <a:pos x="15" y="182"/>
                  </a:cxn>
                  <a:cxn ang="0">
                    <a:pos x="8" y="158"/>
                  </a:cxn>
                  <a:cxn ang="0">
                    <a:pos x="4" y="135"/>
                  </a:cxn>
                  <a:cxn ang="0">
                    <a:pos x="0" y="110"/>
                  </a:cxn>
                  <a:cxn ang="0">
                    <a:pos x="0" y="85"/>
                  </a:cxn>
                  <a:cxn ang="0">
                    <a:pos x="4" y="61"/>
                  </a:cxn>
                  <a:cxn ang="0">
                    <a:pos x="11" y="39"/>
                  </a:cxn>
                  <a:cxn ang="0">
                    <a:pos x="24" y="21"/>
                  </a:cxn>
                  <a:cxn ang="0">
                    <a:pos x="42" y="4"/>
                  </a:cxn>
                  <a:cxn ang="0">
                    <a:pos x="53" y="0"/>
                  </a:cxn>
                </a:cxnLst>
                <a:rect l="0" t="0" r="r" b="b"/>
                <a:pathLst>
                  <a:path w="78" h="221">
                    <a:moveTo>
                      <a:pt x="53" y="0"/>
                    </a:moveTo>
                    <a:lnTo>
                      <a:pt x="63" y="1"/>
                    </a:lnTo>
                    <a:lnTo>
                      <a:pt x="71" y="6"/>
                    </a:lnTo>
                    <a:lnTo>
                      <a:pt x="76" y="16"/>
                    </a:lnTo>
                    <a:lnTo>
                      <a:pt x="78" y="26"/>
                    </a:lnTo>
                    <a:lnTo>
                      <a:pt x="75" y="37"/>
                    </a:lnTo>
                    <a:lnTo>
                      <a:pt x="67" y="46"/>
                    </a:lnTo>
                    <a:lnTo>
                      <a:pt x="57" y="56"/>
                    </a:lnTo>
                    <a:lnTo>
                      <a:pt x="50" y="71"/>
                    </a:lnTo>
                    <a:lnTo>
                      <a:pt x="46" y="88"/>
                    </a:lnTo>
                    <a:lnTo>
                      <a:pt x="47" y="106"/>
                    </a:lnTo>
                    <a:lnTo>
                      <a:pt x="50" y="126"/>
                    </a:lnTo>
                    <a:lnTo>
                      <a:pt x="54" y="144"/>
                    </a:lnTo>
                    <a:lnTo>
                      <a:pt x="59" y="162"/>
                    </a:lnTo>
                    <a:lnTo>
                      <a:pt x="64" y="178"/>
                    </a:lnTo>
                    <a:lnTo>
                      <a:pt x="68" y="191"/>
                    </a:lnTo>
                    <a:lnTo>
                      <a:pt x="70" y="203"/>
                    </a:lnTo>
                    <a:lnTo>
                      <a:pt x="64" y="212"/>
                    </a:lnTo>
                    <a:lnTo>
                      <a:pt x="57" y="219"/>
                    </a:lnTo>
                    <a:lnTo>
                      <a:pt x="47" y="221"/>
                    </a:lnTo>
                    <a:lnTo>
                      <a:pt x="37" y="220"/>
                    </a:lnTo>
                    <a:lnTo>
                      <a:pt x="28" y="215"/>
                    </a:lnTo>
                    <a:lnTo>
                      <a:pt x="21" y="204"/>
                    </a:lnTo>
                    <a:lnTo>
                      <a:pt x="15" y="182"/>
                    </a:lnTo>
                    <a:lnTo>
                      <a:pt x="8" y="158"/>
                    </a:lnTo>
                    <a:lnTo>
                      <a:pt x="4" y="135"/>
                    </a:lnTo>
                    <a:lnTo>
                      <a:pt x="0" y="110"/>
                    </a:lnTo>
                    <a:lnTo>
                      <a:pt x="0" y="85"/>
                    </a:lnTo>
                    <a:lnTo>
                      <a:pt x="4" y="61"/>
                    </a:lnTo>
                    <a:lnTo>
                      <a:pt x="11" y="39"/>
                    </a:lnTo>
                    <a:lnTo>
                      <a:pt x="24" y="21"/>
                    </a:lnTo>
                    <a:lnTo>
                      <a:pt x="42" y="4"/>
                    </a:lnTo>
                    <a:lnTo>
                      <a:pt x="5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81" name="Freeform 284"/>
              <p:cNvSpPr>
                <a:spLocks/>
              </p:cNvSpPr>
              <p:nvPr/>
            </p:nvSpPr>
            <p:spPr bwMode="auto">
              <a:xfrm>
                <a:off x="2094" y="2400"/>
                <a:ext cx="269" cy="87"/>
              </a:xfrm>
              <a:custGeom>
                <a:avLst/>
                <a:gdLst/>
                <a:ahLst/>
                <a:cxnLst>
                  <a:cxn ang="0">
                    <a:pos x="245" y="0"/>
                  </a:cxn>
                  <a:cxn ang="0">
                    <a:pos x="255" y="3"/>
                  </a:cxn>
                  <a:cxn ang="0">
                    <a:pos x="263" y="9"/>
                  </a:cxn>
                  <a:cxn ang="0">
                    <a:pos x="268" y="17"/>
                  </a:cxn>
                  <a:cxn ang="0">
                    <a:pos x="269" y="28"/>
                  </a:cxn>
                  <a:cxn ang="0">
                    <a:pos x="267" y="37"/>
                  </a:cxn>
                  <a:cxn ang="0">
                    <a:pos x="258" y="45"/>
                  </a:cxn>
                  <a:cxn ang="0">
                    <a:pos x="221" y="59"/>
                  </a:cxn>
                  <a:cxn ang="0">
                    <a:pos x="183" y="67"/>
                  </a:cxn>
                  <a:cxn ang="0">
                    <a:pos x="145" y="71"/>
                  </a:cxn>
                  <a:cxn ang="0">
                    <a:pos x="106" y="74"/>
                  </a:cxn>
                  <a:cxn ang="0">
                    <a:pos x="68" y="78"/>
                  </a:cxn>
                  <a:cxn ang="0">
                    <a:pos x="30" y="85"/>
                  </a:cxn>
                  <a:cxn ang="0">
                    <a:pos x="18" y="87"/>
                  </a:cxn>
                  <a:cxn ang="0">
                    <a:pos x="9" y="82"/>
                  </a:cxn>
                  <a:cxn ang="0">
                    <a:pos x="3" y="74"/>
                  </a:cxn>
                  <a:cxn ang="0">
                    <a:pos x="0" y="63"/>
                  </a:cxn>
                  <a:cxn ang="0">
                    <a:pos x="1" y="54"/>
                  </a:cxn>
                  <a:cxn ang="0">
                    <a:pos x="6" y="45"/>
                  </a:cxn>
                  <a:cxn ang="0">
                    <a:pos x="17" y="40"/>
                  </a:cxn>
                  <a:cxn ang="0">
                    <a:pos x="47" y="33"/>
                  </a:cxn>
                  <a:cxn ang="0">
                    <a:pos x="78" y="29"/>
                  </a:cxn>
                  <a:cxn ang="0">
                    <a:pos x="111" y="28"/>
                  </a:cxn>
                  <a:cxn ang="0">
                    <a:pos x="143" y="25"/>
                  </a:cxn>
                  <a:cxn ang="0">
                    <a:pos x="173" y="23"/>
                  </a:cxn>
                  <a:cxn ang="0">
                    <a:pos x="204" y="15"/>
                  </a:cxn>
                  <a:cxn ang="0">
                    <a:pos x="233" y="3"/>
                  </a:cxn>
                  <a:cxn ang="0">
                    <a:pos x="245" y="0"/>
                  </a:cxn>
                </a:cxnLst>
                <a:rect l="0" t="0" r="r" b="b"/>
                <a:pathLst>
                  <a:path w="269" h="87">
                    <a:moveTo>
                      <a:pt x="245" y="0"/>
                    </a:moveTo>
                    <a:lnTo>
                      <a:pt x="255" y="3"/>
                    </a:lnTo>
                    <a:lnTo>
                      <a:pt x="263" y="9"/>
                    </a:lnTo>
                    <a:lnTo>
                      <a:pt x="268" y="17"/>
                    </a:lnTo>
                    <a:lnTo>
                      <a:pt x="269" y="28"/>
                    </a:lnTo>
                    <a:lnTo>
                      <a:pt x="267" y="37"/>
                    </a:lnTo>
                    <a:lnTo>
                      <a:pt x="258" y="45"/>
                    </a:lnTo>
                    <a:lnTo>
                      <a:pt x="221" y="59"/>
                    </a:lnTo>
                    <a:lnTo>
                      <a:pt x="183" y="67"/>
                    </a:lnTo>
                    <a:lnTo>
                      <a:pt x="145" y="71"/>
                    </a:lnTo>
                    <a:lnTo>
                      <a:pt x="106" y="74"/>
                    </a:lnTo>
                    <a:lnTo>
                      <a:pt x="68" y="78"/>
                    </a:lnTo>
                    <a:lnTo>
                      <a:pt x="30" y="85"/>
                    </a:lnTo>
                    <a:lnTo>
                      <a:pt x="18" y="87"/>
                    </a:lnTo>
                    <a:lnTo>
                      <a:pt x="9" y="82"/>
                    </a:lnTo>
                    <a:lnTo>
                      <a:pt x="3" y="74"/>
                    </a:lnTo>
                    <a:lnTo>
                      <a:pt x="0" y="63"/>
                    </a:lnTo>
                    <a:lnTo>
                      <a:pt x="1" y="54"/>
                    </a:lnTo>
                    <a:lnTo>
                      <a:pt x="6" y="45"/>
                    </a:lnTo>
                    <a:lnTo>
                      <a:pt x="17" y="40"/>
                    </a:lnTo>
                    <a:lnTo>
                      <a:pt x="47" y="33"/>
                    </a:lnTo>
                    <a:lnTo>
                      <a:pt x="78" y="29"/>
                    </a:lnTo>
                    <a:lnTo>
                      <a:pt x="111" y="28"/>
                    </a:lnTo>
                    <a:lnTo>
                      <a:pt x="143" y="25"/>
                    </a:lnTo>
                    <a:lnTo>
                      <a:pt x="173" y="23"/>
                    </a:lnTo>
                    <a:lnTo>
                      <a:pt x="204" y="15"/>
                    </a:lnTo>
                    <a:lnTo>
                      <a:pt x="233" y="3"/>
                    </a:lnTo>
                    <a:lnTo>
                      <a:pt x="24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82" name="Freeform 285"/>
              <p:cNvSpPr>
                <a:spLocks/>
              </p:cNvSpPr>
              <p:nvPr/>
            </p:nvSpPr>
            <p:spPr bwMode="auto">
              <a:xfrm>
                <a:off x="2065" y="2505"/>
                <a:ext cx="268" cy="68"/>
              </a:xfrm>
              <a:custGeom>
                <a:avLst/>
                <a:gdLst/>
                <a:ahLst/>
                <a:cxnLst>
                  <a:cxn ang="0">
                    <a:pos x="250" y="0"/>
                  </a:cxn>
                  <a:cxn ang="0">
                    <a:pos x="259" y="5"/>
                  </a:cxn>
                  <a:cxn ang="0">
                    <a:pos x="266" y="13"/>
                  </a:cxn>
                  <a:cxn ang="0">
                    <a:pos x="268" y="24"/>
                  </a:cxn>
                  <a:cxn ang="0">
                    <a:pos x="267" y="34"/>
                  </a:cxn>
                  <a:cxn ang="0">
                    <a:pos x="262" y="42"/>
                  </a:cxn>
                  <a:cxn ang="0">
                    <a:pos x="251" y="49"/>
                  </a:cxn>
                  <a:cxn ang="0">
                    <a:pos x="207" y="59"/>
                  </a:cxn>
                  <a:cxn ang="0">
                    <a:pos x="161" y="66"/>
                  </a:cxn>
                  <a:cxn ang="0">
                    <a:pos x="115" y="68"/>
                  </a:cxn>
                  <a:cxn ang="0">
                    <a:pos x="24" y="68"/>
                  </a:cxn>
                  <a:cxn ang="0">
                    <a:pos x="12" y="66"/>
                  </a:cxn>
                  <a:cxn ang="0">
                    <a:pos x="4" y="59"/>
                  </a:cxn>
                  <a:cxn ang="0">
                    <a:pos x="0" y="49"/>
                  </a:cxn>
                  <a:cxn ang="0">
                    <a:pos x="0" y="39"/>
                  </a:cxn>
                  <a:cxn ang="0">
                    <a:pos x="4" y="29"/>
                  </a:cxn>
                  <a:cxn ang="0">
                    <a:pos x="12" y="22"/>
                  </a:cxn>
                  <a:cxn ang="0">
                    <a:pos x="24" y="20"/>
                  </a:cxn>
                  <a:cxn ang="0">
                    <a:pos x="110" y="20"/>
                  </a:cxn>
                  <a:cxn ang="0">
                    <a:pos x="153" y="17"/>
                  </a:cxn>
                  <a:cxn ang="0">
                    <a:pos x="196" y="12"/>
                  </a:cxn>
                  <a:cxn ang="0">
                    <a:pos x="238" y="1"/>
                  </a:cxn>
                  <a:cxn ang="0">
                    <a:pos x="250" y="0"/>
                  </a:cxn>
                </a:cxnLst>
                <a:rect l="0" t="0" r="r" b="b"/>
                <a:pathLst>
                  <a:path w="268" h="68">
                    <a:moveTo>
                      <a:pt x="250" y="0"/>
                    </a:moveTo>
                    <a:lnTo>
                      <a:pt x="259" y="5"/>
                    </a:lnTo>
                    <a:lnTo>
                      <a:pt x="266" y="13"/>
                    </a:lnTo>
                    <a:lnTo>
                      <a:pt x="268" y="24"/>
                    </a:lnTo>
                    <a:lnTo>
                      <a:pt x="267" y="34"/>
                    </a:lnTo>
                    <a:lnTo>
                      <a:pt x="262" y="42"/>
                    </a:lnTo>
                    <a:lnTo>
                      <a:pt x="251" y="49"/>
                    </a:lnTo>
                    <a:lnTo>
                      <a:pt x="207" y="59"/>
                    </a:lnTo>
                    <a:lnTo>
                      <a:pt x="161" y="66"/>
                    </a:lnTo>
                    <a:lnTo>
                      <a:pt x="115" y="68"/>
                    </a:lnTo>
                    <a:lnTo>
                      <a:pt x="24" y="68"/>
                    </a:lnTo>
                    <a:lnTo>
                      <a:pt x="12" y="66"/>
                    </a:lnTo>
                    <a:lnTo>
                      <a:pt x="4" y="59"/>
                    </a:lnTo>
                    <a:lnTo>
                      <a:pt x="0" y="49"/>
                    </a:lnTo>
                    <a:lnTo>
                      <a:pt x="0" y="39"/>
                    </a:lnTo>
                    <a:lnTo>
                      <a:pt x="4" y="29"/>
                    </a:lnTo>
                    <a:lnTo>
                      <a:pt x="12" y="22"/>
                    </a:lnTo>
                    <a:lnTo>
                      <a:pt x="24" y="20"/>
                    </a:lnTo>
                    <a:lnTo>
                      <a:pt x="110" y="20"/>
                    </a:lnTo>
                    <a:lnTo>
                      <a:pt x="153" y="17"/>
                    </a:lnTo>
                    <a:lnTo>
                      <a:pt x="196" y="12"/>
                    </a:lnTo>
                    <a:lnTo>
                      <a:pt x="238" y="1"/>
                    </a:lnTo>
                    <a:lnTo>
                      <a:pt x="25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83" name="Freeform 286"/>
              <p:cNvSpPr>
                <a:spLocks/>
              </p:cNvSpPr>
              <p:nvPr/>
            </p:nvSpPr>
            <p:spPr bwMode="auto">
              <a:xfrm>
                <a:off x="2285" y="2352"/>
                <a:ext cx="91" cy="260"/>
              </a:xfrm>
              <a:custGeom>
                <a:avLst/>
                <a:gdLst/>
                <a:ahLst/>
                <a:cxnLst>
                  <a:cxn ang="0">
                    <a:pos x="27" y="0"/>
                  </a:cxn>
                  <a:cxn ang="0">
                    <a:pos x="38" y="4"/>
                  </a:cxn>
                  <a:cxn ang="0">
                    <a:pos x="46" y="12"/>
                  </a:cxn>
                  <a:cxn ang="0">
                    <a:pos x="63" y="43"/>
                  </a:cxn>
                  <a:cxn ang="0">
                    <a:pos x="76" y="76"/>
                  </a:cxn>
                  <a:cxn ang="0">
                    <a:pos x="86" y="110"/>
                  </a:cxn>
                  <a:cxn ang="0">
                    <a:pos x="91" y="145"/>
                  </a:cxn>
                  <a:cxn ang="0">
                    <a:pos x="91" y="181"/>
                  </a:cxn>
                  <a:cxn ang="0">
                    <a:pos x="86" y="215"/>
                  </a:cxn>
                  <a:cxn ang="0">
                    <a:pos x="74" y="249"/>
                  </a:cxn>
                  <a:cxn ang="0">
                    <a:pos x="68" y="258"/>
                  </a:cxn>
                  <a:cxn ang="0">
                    <a:pos x="59" y="260"/>
                  </a:cxn>
                  <a:cxn ang="0">
                    <a:pos x="50" y="259"/>
                  </a:cxn>
                  <a:cxn ang="0">
                    <a:pos x="40" y="254"/>
                  </a:cxn>
                  <a:cxn ang="0">
                    <a:pos x="34" y="246"/>
                  </a:cxn>
                  <a:cxn ang="0">
                    <a:pos x="30" y="236"/>
                  </a:cxn>
                  <a:cxn ang="0">
                    <a:pos x="33" y="224"/>
                  </a:cxn>
                  <a:cxn ang="0">
                    <a:pos x="40" y="198"/>
                  </a:cxn>
                  <a:cxn ang="0">
                    <a:pos x="44" y="170"/>
                  </a:cxn>
                  <a:cxn ang="0">
                    <a:pos x="43" y="141"/>
                  </a:cxn>
                  <a:cxn ang="0">
                    <a:pos x="38" y="114"/>
                  </a:cxn>
                  <a:cxn ang="0">
                    <a:pos x="29" y="86"/>
                  </a:cxn>
                  <a:cxn ang="0">
                    <a:pos x="17" y="60"/>
                  </a:cxn>
                  <a:cxn ang="0">
                    <a:pos x="4" y="37"/>
                  </a:cxn>
                  <a:cxn ang="0">
                    <a:pos x="0" y="25"/>
                  </a:cxn>
                  <a:cxn ang="0">
                    <a:pos x="3" y="16"/>
                  </a:cxn>
                  <a:cxn ang="0">
                    <a:pos x="8" y="6"/>
                  </a:cxn>
                  <a:cxn ang="0">
                    <a:pos x="17" y="1"/>
                  </a:cxn>
                  <a:cxn ang="0">
                    <a:pos x="27" y="0"/>
                  </a:cxn>
                </a:cxnLst>
                <a:rect l="0" t="0" r="r" b="b"/>
                <a:pathLst>
                  <a:path w="91" h="260">
                    <a:moveTo>
                      <a:pt x="27" y="0"/>
                    </a:moveTo>
                    <a:lnTo>
                      <a:pt x="38" y="4"/>
                    </a:lnTo>
                    <a:lnTo>
                      <a:pt x="46" y="12"/>
                    </a:lnTo>
                    <a:lnTo>
                      <a:pt x="63" y="43"/>
                    </a:lnTo>
                    <a:lnTo>
                      <a:pt x="76" y="76"/>
                    </a:lnTo>
                    <a:lnTo>
                      <a:pt x="86" y="110"/>
                    </a:lnTo>
                    <a:lnTo>
                      <a:pt x="91" y="145"/>
                    </a:lnTo>
                    <a:lnTo>
                      <a:pt x="91" y="181"/>
                    </a:lnTo>
                    <a:lnTo>
                      <a:pt x="86" y="215"/>
                    </a:lnTo>
                    <a:lnTo>
                      <a:pt x="74" y="249"/>
                    </a:lnTo>
                    <a:lnTo>
                      <a:pt x="68" y="258"/>
                    </a:lnTo>
                    <a:lnTo>
                      <a:pt x="59" y="260"/>
                    </a:lnTo>
                    <a:lnTo>
                      <a:pt x="50" y="259"/>
                    </a:lnTo>
                    <a:lnTo>
                      <a:pt x="40" y="254"/>
                    </a:lnTo>
                    <a:lnTo>
                      <a:pt x="34" y="246"/>
                    </a:lnTo>
                    <a:lnTo>
                      <a:pt x="30" y="236"/>
                    </a:lnTo>
                    <a:lnTo>
                      <a:pt x="33" y="224"/>
                    </a:lnTo>
                    <a:lnTo>
                      <a:pt x="40" y="198"/>
                    </a:lnTo>
                    <a:lnTo>
                      <a:pt x="44" y="170"/>
                    </a:lnTo>
                    <a:lnTo>
                      <a:pt x="43" y="141"/>
                    </a:lnTo>
                    <a:lnTo>
                      <a:pt x="38" y="114"/>
                    </a:lnTo>
                    <a:lnTo>
                      <a:pt x="29" y="86"/>
                    </a:lnTo>
                    <a:lnTo>
                      <a:pt x="17" y="60"/>
                    </a:lnTo>
                    <a:lnTo>
                      <a:pt x="4" y="37"/>
                    </a:lnTo>
                    <a:lnTo>
                      <a:pt x="0" y="25"/>
                    </a:lnTo>
                    <a:lnTo>
                      <a:pt x="3" y="16"/>
                    </a:lnTo>
                    <a:lnTo>
                      <a:pt x="8" y="6"/>
                    </a:lnTo>
                    <a:lnTo>
                      <a:pt x="17" y="1"/>
                    </a:lnTo>
                    <a:lnTo>
                      <a:pt x="2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84" name="Freeform 287"/>
              <p:cNvSpPr>
                <a:spLocks/>
              </p:cNvSpPr>
              <p:nvPr/>
            </p:nvSpPr>
            <p:spPr bwMode="auto">
              <a:xfrm>
                <a:off x="2499" y="2217"/>
                <a:ext cx="761" cy="403"/>
              </a:xfrm>
              <a:custGeom>
                <a:avLst/>
                <a:gdLst/>
                <a:ahLst/>
                <a:cxnLst>
                  <a:cxn ang="0">
                    <a:pos x="436" y="0"/>
                  </a:cxn>
                  <a:cxn ang="0">
                    <a:pos x="484" y="5"/>
                  </a:cxn>
                  <a:cxn ang="0">
                    <a:pos x="533" y="20"/>
                  </a:cxn>
                  <a:cxn ang="0">
                    <a:pos x="571" y="37"/>
                  </a:cxn>
                  <a:cxn ang="0">
                    <a:pos x="605" y="59"/>
                  </a:cxn>
                  <a:cxn ang="0">
                    <a:pos x="636" y="85"/>
                  </a:cxn>
                  <a:cxn ang="0">
                    <a:pos x="662" y="115"/>
                  </a:cxn>
                  <a:cxn ang="0">
                    <a:pos x="686" y="148"/>
                  </a:cxn>
                  <a:cxn ang="0">
                    <a:pos x="707" y="185"/>
                  </a:cxn>
                  <a:cxn ang="0">
                    <a:pos x="724" y="221"/>
                  </a:cxn>
                  <a:cxn ang="0">
                    <a:pos x="738" y="261"/>
                  </a:cxn>
                  <a:cxn ang="0">
                    <a:pos x="749" y="300"/>
                  </a:cxn>
                  <a:cxn ang="0">
                    <a:pos x="757" y="340"/>
                  </a:cxn>
                  <a:cxn ang="0">
                    <a:pos x="761" y="381"/>
                  </a:cxn>
                  <a:cxn ang="0">
                    <a:pos x="758" y="392"/>
                  </a:cxn>
                  <a:cxn ang="0">
                    <a:pos x="751" y="399"/>
                  </a:cxn>
                  <a:cxn ang="0">
                    <a:pos x="742" y="403"/>
                  </a:cxn>
                  <a:cxn ang="0">
                    <a:pos x="733" y="403"/>
                  </a:cxn>
                  <a:cxn ang="0">
                    <a:pos x="723" y="399"/>
                  </a:cxn>
                  <a:cxn ang="0">
                    <a:pos x="716" y="392"/>
                  </a:cxn>
                  <a:cxn ang="0">
                    <a:pos x="712" y="381"/>
                  </a:cxn>
                  <a:cxn ang="0">
                    <a:pos x="708" y="344"/>
                  </a:cxn>
                  <a:cxn ang="0">
                    <a:pos x="700" y="306"/>
                  </a:cxn>
                  <a:cxn ang="0">
                    <a:pos x="690" y="270"/>
                  </a:cxn>
                  <a:cxn ang="0">
                    <a:pos x="677" y="233"/>
                  </a:cxn>
                  <a:cxn ang="0">
                    <a:pos x="660" y="198"/>
                  </a:cxn>
                  <a:cxn ang="0">
                    <a:pos x="639" y="165"/>
                  </a:cxn>
                  <a:cxn ang="0">
                    <a:pos x="615" y="135"/>
                  </a:cxn>
                  <a:cxn ang="0">
                    <a:pos x="589" y="109"/>
                  </a:cxn>
                  <a:cxn ang="0">
                    <a:pos x="559" y="85"/>
                  </a:cxn>
                  <a:cxn ang="0">
                    <a:pos x="526" y="68"/>
                  </a:cxn>
                  <a:cxn ang="0">
                    <a:pos x="490" y="55"/>
                  </a:cxn>
                  <a:cxn ang="0">
                    <a:pos x="450" y="48"/>
                  </a:cxn>
                  <a:cxn ang="0">
                    <a:pos x="405" y="48"/>
                  </a:cxn>
                  <a:cxn ang="0">
                    <a:pos x="360" y="55"/>
                  </a:cxn>
                  <a:cxn ang="0">
                    <a:pos x="318" y="68"/>
                  </a:cxn>
                  <a:cxn ang="0">
                    <a:pos x="277" y="84"/>
                  </a:cxn>
                  <a:cxn ang="0">
                    <a:pos x="235" y="101"/>
                  </a:cxn>
                  <a:cxn ang="0">
                    <a:pos x="194" y="120"/>
                  </a:cxn>
                  <a:cxn ang="0">
                    <a:pos x="152" y="137"/>
                  </a:cxn>
                  <a:cxn ang="0">
                    <a:pos x="110" y="153"/>
                  </a:cxn>
                  <a:cxn ang="0">
                    <a:pos x="67" y="166"/>
                  </a:cxn>
                  <a:cxn ang="0">
                    <a:pos x="23" y="173"/>
                  </a:cxn>
                  <a:cxn ang="0">
                    <a:pos x="12" y="172"/>
                  </a:cxn>
                  <a:cxn ang="0">
                    <a:pos x="4" y="166"/>
                  </a:cxn>
                  <a:cxn ang="0">
                    <a:pos x="0" y="157"/>
                  </a:cxn>
                  <a:cxn ang="0">
                    <a:pos x="0" y="147"/>
                  </a:cxn>
                  <a:cxn ang="0">
                    <a:pos x="4" y="137"/>
                  </a:cxn>
                  <a:cxn ang="0">
                    <a:pos x="12" y="130"/>
                  </a:cxn>
                  <a:cxn ang="0">
                    <a:pos x="23" y="126"/>
                  </a:cxn>
                  <a:cxn ang="0">
                    <a:pos x="63" y="119"/>
                  </a:cxn>
                  <a:cxn ang="0">
                    <a:pos x="104" y="107"/>
                  </a:cxn>
                  <a:cxn ang="0">
                    <a:pos x="142" y="93"/>
                  </a:cxn>
                  <a:cxn ang="0">
                    <a:pos x="178" y="76"/>
                  </a:cxn>
                  <a:cxn ang="0">
                    <a:pos x="216" y="58"/>
                  </a:cxn>
                  <a:cxn ang="0">
                    <a:pos x="253" y="41"/>
                  </a:cxn>
                  <a:cxn ang="0">
                    <a:pos x="291" y="25"/>
                  </a:cxn>
                  <a:cxn ang="0">
                    <a:pos x="339" y="10"/>
                  </a:cxn>
                  <a:cxn ang="0">
                    <a:pos x="388" y="1"/>
                  </a:cxn>
                  <a:cxn ang="0">
                    <a:pos x="436" y="0"/>
                  </a:cxn>
                </a:cxnLst>
                <a:rect l="0" t="0" r="r" b="b"/>
                <a:pathLst>
                  <a:path w="761" h="403">
                    <a:moveTo>
                      <a:pt x="436" y="0"/>
                    </a:moveTo>
                    <a:lnTo>
                      <a:pt x="484" y="5"/>
                    </a:lnTo>
                    <a:lnTo>
                      <a:pt x="533" y="20"/>
                    </a:lnTo>
                    <a:lnTo>
                      <a:pt x="571" y="37"/>
                    </a:lnTo>
                    <a:lnTo>
                      <a:pt x="605" y="59"/>
                    </a:lnTo>
                    <a:lnTo>
                      <a:pt x="636" y="85"/>
                    </a:lnTo>
                    <a:lnTo>
                      <a:pt x="662" y="115"/>
                    </a:lnTo>
                    <a:lnTo>
                      <a:pt x="686" y="148"/>
                    </a:lnTo>
                    <a:lnTo>
                      <a:pt x="707" y="185"/>
                    </a:lnTo>
                    <a:lnTo>
                      <a:pt x="724" y="221"/>
                    </a:lnTo>
                    <a:lnTo>
                      <a:pt x="738" y="261"/>
                    </a:lnTo>
                    <a:lnTo>
                      <a:pt x="749" y="300"/>
                    </a:lnTo>
                    <a:lnTo>
                      <a:pt x="757" y="340"/>
                    </a:lnTo>
                    <a:lnTo>
                      <a:pt x="761" y="381"/>
                    </a:lnTo>
                    <a:lnTo>
                      <a:pt x="758" y="392"/>
                    </a:lnTo>
                    <a:lnTo>
                      <a:pt x="751" y="399"/>
                    </a:lnTo>
                    <a:lnTo>
                      <a:pt x="742" y="403"/>
                    </a:lnTo>
                    <a:lnTo>
                      <a:pt x="733" y="403"/>
                    </a:lnTo>
                    <a:lnTo>
                      <a:pt x="723" y="399"/>
                    </a:lnTo>
                    <a:lnTo>
                      <a:pt x="716" y="392"/>
                    </a:lnTo>
                    <a:lnTo>
                      <a:pt x="712" y="381"/>
                    </a:lnTo>
                    <a:lnTo>
                      <a:pt x="708" y="344"/>
                    </a:lnTo>
                    <a:lnTo>
                      <a:pt x="700" y="306"/>
                    </a:lnTo>
                    <a:lnTo>
                      <a:pt x="690" y="270"/>
                    </a:lnTo>
                    <a:lnTo>
                      <a:pt x="677" y="233"/>
                    </a:lnTo>
                    <a:lnTo>
                      <a:pt x="660" y="198"/>
                    </a:lnTo>
                    <a:lnTo>
                      <a:pt x="639" y="165"/>
                    </a:lnTo>
                    <a:lnTo>
                      <a:pt x="615" y="135"/>
                    </a:lnTo>
                    <a:lnTo>
                      <a:pt x="589" y="109"/>
                    </a:lnTo>
                    <a:lnTo>
                      <a:pt x="559" y="85"/>
                    </a:lnTo>
                    <a:lnTo>
                      <a:pt x="526" y="68"/>
                    </a:lnTo>
                    <a:lnTo>
                      <a:pt x="490" y="55"/>
                    </a:lnTo>
                    <a:lnTo>
                      <a:pt x="450" y="48"/>
                    </a:lnTo>
                    <a:lnTo>
                      <a:pt x="405" y="48"/>
                    </a:lnTo>
                    <a:lnTo>
                      <a:pt x="360" y="55"/>
                    </a:lnTo>
                    <a:lnTo>
                      <a:pt x="318" y="68"/>
                    </a:lnTo>
                    <a:lnTo>
                      <a:pt x="277" y="84"/>
                    </a:lnTo>
                    <a:lnTo>
                      <a:pt x="235" y="101"/>
                    </a:lnTo>
                    <a:lnTo>
                      <a:pt x="194" y="120"/>
                    </a:lnTo>
                    <a:lnTo>
                      <a:pt x="152" y="137"/>
                    </a:lnTo>
                    <a:lnTo>
                      <a:pt x="110" y="153"/>
                    </a:lnTo>
                    <a:lnTo>
                      <a:pt x="67" y="166"/>
                    </a:lnTo>
                    <a:lnTo>
                      <a:pt x="23" y="173"/>
                    </a:lnTo>
                    <a:lnTo>
                      <a:pt x="12" y="172"/>
                    </a:lnTo>
                    <a:lnTo>
                      <a:pt x="4" y="166"/>
                    </a:lnTo>
                    <a:lnTo>
                      <a:pt x="0" y="157"/>
                    </a:lnTo>
                    <a:lnTo>
                      <a:pt x="0" y="147"/>
                    </a:lnTo>
                    <a:lnTo>
                      <a:pt x="4" y="137"/>
                    </a:lnTo>
                    <a:lnTo>
                      <a:pt x="12" y="130"/>
                    </a:lnTo>
                    <a:lnTo>
                      <a:pt x="23" y="126"/>
                    </a:lnTo>
                    <a:lnTo>
                      <a:pt x="63" y="119"/>
                    </a:lnTo>
                    <a:lnTo>
                      <a:pt x="104" y="107"/>
                    </a:lnTo>
                    <a:lnTo>
                      <a:pt x="142" y="93"/>
                    </a:lnTo>
                    <a:lnTo>
                      <a:pt x="178" y="76"/>
                    </a:lnTo>
                    <a:lnTo>
                      <a:pt x="216" y="58"/>
                    </a:lnTo>
                    <a:lnTo>
                      <a:pt x="253" y="41"/>
                    </a:lnTo>
                    <a:lnTo>
                      <a:pt x="291" y="25"/>
                    </a:lnTo>
                    <a:lnTo>
                      <a:pt x="339" y="10"/>
                    </a:lnTo>
                    <a:lnTo>
                      <a:pt x="388" y="1"/>
                    </a:lnTo>
                    <a:lnTo>
                      <a:pt x="43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685" name="Freeform 288"/>
              <p:cNvSpPr>
                <a:spLocks/>
              </p:cNvSpPr>
              <p:nvPr/>
            </p:nvSpPr>
            <p:spPr bwMode="auto">
              <a:xfrm>
                <a:off x="2460" y="2348"/>
                <a:ext cx="798" cy="302"/>
              </a:xfrm>
              <a:custGeom>
                <a:avLst/>
                <a:gdLst/>
                <a:ahLst/>
                <a:cxnLst>
                  <a:cxn ang="0">
                    <a:pos x="509" y="5"/>
                  </a:cxn>
                  <a:cxn ang="0">
                    <a:pos x="569" y="30"/>
                  </a:cxn>
                  <a:cxn ang="0">
                    <a:pos x="605" y="67"/>
                  </a:cxn>
                  <a:cxn ang="0">
                    <a:pos x="631" y="113"/>
                  </a:cxn>
                  <a:cxn ang="0">
                    <a:pos x="658" y="175"/>
                  </a:cxn>
                  <a:cxn ang="0">
                    <a:pos x="683" y="221"/>
                  </a:cxn>
                  <a:cxn ang="0">
                    <a:pos x="703" y="244"/>
                  </a:cxn>
                  <a:cxn ang="0">
                    <a:pos x="729" y="251"/>
                  </a:cxn>
                  <a:cxn ang="0">
                    <a:pos x="763" y="238"/>
                  </a:cxn>
                  <a:cxn ang="0">
                    <a:pos x="784" y="236"/>
                  </a:cxn>
                  <a:cxn ang="0">
                    <a:pos x="797" y="251"/>
                  </a:cxn>
                  <a:cxn ang="0">
                    <a:pos x="796" y="271"/>
                  </a:cxn>
                  <a:cxn ang="0">
                    <a:pos x="762" y="295"/>
                  </a:cxn>
                  <a:cxn ang="0">
                    <a:pos x="718" y="302"/>
                  </a:cxn>
                  <a:cxn ang="0">
                    <a:pos x="683" y="289"/>
                  </a:cxn>
                  <a:cxn ang="0">
                    <a:pos x="654" y="259"/>
                  </a:cxn>
                  <a:cxn ang="0">
                    <a:pos x="629" y="220"/>
                  </a:cxn>
                  <a:cxn ang="0">
                    <a:pos x="609" y="174"/>
                  </a:cxn>
                  <a:cxn ang="0">
                    <a:pos x="586" y="131"/>
                  </a:cxn>
                  <a:cxn ang="0">
                    <a:pos x="564" y="93"/>
                  </a:cxn>
                  <a:cxn ang="0">
                    <a:pos x="531" y="63"/>
                  </a:cxn>
                  <a:cxn ang="0">
                    <a:pos x="486" y="47"/>
                  </a:cxn>
                  <a:cxn ang="0">
                    <a:pos x="433" y="50"/>
                  </a:cxn>
                  <a:cxn ang="0">
                    <a:pos x="381" y="64"/>
                  </a:cxn>
                  <a:cxn ang="0">
                    <a:pos x="308" y="96"/>
                  </a:cxn>
                  <a:cxn ang="0">
                    <a:pos x="250" y="120"/>
                  </a:cxn>
                  <a:cxn ang="0">
                    <a:pos x="174" y="149"/>
                  </a:cxn>
                  <a:cxn ang="0">
                    <a:pos x="97" y="164"/>
                  </a:cxn>
                  <a:cxn ang="0">
                    <a:pos x="17" y="157"/>
                  </a:cxn>
                  <a:cxn ang="0">
                    <a:pos x="2" y="143"/>
                  </a:cxn>
                  <a:cxn ang="0">
                    <a:pos x="3" y="123"/>
                  </a:cxn>
                  <a:cxn ang="0">
                    <a:pos x="19" y="111"/>
                  </a:cxn>
                  <a:cxn ang="0">
                    <a:pos x="68" y="116"/>
                  </a:cxn>
                  <a:cxn ang="0">
                    <a:pos x="143" y="109"/>
                  </a:cxn>
                  <a:cxn ang="0">
                    <a:pos x="216" y="84"/>
                  </a:cxn>
                  <a:cxn ang="0">
                    <a:pos x="288" y="52"/>
                  </a:cxn>
                  <a:cxn ang="0">
                    <a:pos x="360" y="21"/>
                  </a:cxn>
                  <a:cxn ang="0">
                    <a:pos x="433" y="3"/>
                  </a:cxn>
                </a:cxnLst>
                <a:rect l="0" t="0" r="r" b="b"/>
                <a:pathLst>
                  <a:path w="798" h="302">
                    <a:moveTo>
                      <a:pt x="471" y="0"/>
                    </a:moveTo>
                    <a:lnTo>
                      <a:pt x="509" y="5"/>
                    </a:lnTo>
                    <a:lnTo>
                      <a:pt x="547" y="17"/>
                    </a:lnTo>
                    <a:lnTo>
                      <a:pt x="569" y="30"/>
                    </a:lnTo>
                    <a:lnTo>
                      <a:pt x="589" y="46"/>
                    </a:lnTo>
                    <a:lnTo>
                      <a:pt x="605" y="67"/>
                    </a:lnTo>
                    <a:lnTo>
                      <a:pt x="618" y="89"/>
                    </a:lnTo>
                    <a:lnTo>
                      <a:pt x="631" y="113"/>
                    </a:lnTo>
                    <a:lnTo>
                      <a:pt x="652" y="160"/>
                    </a:lnTo>
                    <a:lnTo>
                      <a:pt x="658" y="175"/>
                    </a:lnTo>
                    <a:lnTo>
                      <a:pt x="674" y="207"/>
                    </a:lnTo>
                    <a:lnTo>
                      <a:pt x="683" y="221"/>
                    </a:lnTo>
                    <a:lnTo>
                      <a:pt x="692" y="234"/>
                    </a:lnTo>
                    <a:lnTo>
                      <a:pt x="703" y="244"/>
                    </a:lnTo>
                    <a:lnTo>
                      <a:pt x="714" y="250"/>
                    </a:lnTo>
                    <a:lnTo>
                      <a:pt x="729" y="251"/>
                    </a:lnTo>
                    <a:lnTo>
                      <a:pt x="745" y="247"/>
                    </a:lnTo>
                    <a:lnTo>
                      <a:pt x="763" y="238"/>
                    </a:lnTo>
                    <a:lnTo>
                      <a:pt x="773" y="234"/>
                    </a:lnTo>
                    <a:lnTo>
                      <a:pt x="784" y="236"/>
                    </a:lnTo>
                    <a:lnTo>
                      <a:pt x="792" y="242"/>
                    </a:lnTo>
                    <a:lnTo>
                      <a:pt x="797" y="251"/>
                    </a:lnTo>
                    <a:lnTo>
                      <a:pt x="798" y="262"/>
                    </a:lnTo>
                    <a:lnTo>
                      <a:pt x="796" y="271"/>
                    </a:lnTo>
                    <a:lnTo>
                      <a:pt x="788" y="280"/>
                    </a:lnTo>
                    <a:lnTo>
                      <a:pt x="762" y="295"/>
                    </a:lnTo>
                    <a:lnTo>
                      <a:pt x="739" y="301"/>
                    </a:lnTo>
                    <a:lnTo>
                      <a:pt x="718" y="302"/>
                    </a:lnTo>
                    <a:lnTo>
                      <a:pt x="700" y="299"/>
                    </a:lnTo>
                    <a:lnTo>
                      <a:pt x="683" y="289"/>
                    </a:lnTo>
                    <a:lnTo>
                      <a:pt x="667" y="276"/>
                    </a:lnTo>
                    <a:lnTo>
                      <a:pt x="654" y="259"/>
                    </a:lnTo>
                    <a:lnTo>
                      <a:pt x="641" y="241"/>
                    </a:lnTo>
                    <a:lnTo>
                      <a:pt x="629" y="220"/>
                    </a:lnTo>
                    <a:lnTo>
                      <a:pt x="619" y="198"/>
                    </a:lnTo>
                    <a:lnTo>
                      <a:pt x="609" y="174"/>
                    </a:lnTo>
                    <a:lnTo>
                      <a:pt x="598" y="152"/>
                    </a:lnTo>
                    <a:lnTo>
                      <a:pt x="586" y="131"/>
                    </a:lnTo>
                    <a:lnTo>
                      <a:pt x="576" y="111"/>
                    </a:lnTo>
                    <a:lnTo>
                      <a:pt x="564" y="93"/>
                    </a:lnTo>
                    <a:lnTo>
                      <a:pt x="552" y="79"/>
                    </a:lnTo>
                    <a:lnTo>
                      <a:pt x="531" y="63"/>
                    </a:lnTo>
                    <a:lnTo>
                      <a:pt x="509" y="52"/>
                    </a:lnTo>
                    <a:lnTo>
                      <a:pt x="486" y="47"/>
                    </a:lnTo>
                    <a:lnTo>
                      <a:pt x="459" y="47"/>
                    </a:lnTo>
                    <a:lnTo>
                      <a:pt x="433" y="50"/>
                    </a:lnTo>
                    <a:lnTo>
                      <a:pt x="407" y="56"/>
                    </a:lnTo>
                    <a:lnTo>
                      <a:pt x="381" y="64"/>
                    </a:lnTo>
                    <a:lnTo>
                      <a:pt x="331" y="85"/>
                    </a:lnTo>
                    <a:lnTo>
                      <a:pt x="308" y="96"/>
                    </a:lnTo>
                    <a:lnTo>
                      <a:pt x="287" y="105"/>
                    </a:lnTo>
                    <a:lnTo>
                      <a:pt x="250" y="120"/>
                    </a:lnTo>
                    <a:lnTo>
                      <a:pt x="212" y="136"/>
                    </a:lnTo>
                    <a:lnTo>
                      <a:pt x="174" y="149"/>
                    </a:lnTo>
                    <a:lnTo>
                      <a:pt x="136" y="158"/>
                    </a:lnTo>
                    <a:lnTo>
                      <a:pt x="97" y="164"/>
                    </a:lnTo>
                    <a:lnTo>
                      <a:pt x="58" y="164"/>
                    </a:lnTo>
                    <a:lnTo>
                      <a:pt x="17" y="157"/>
                    </a:lnTo>
                    <a:lnTo>
                      <a:pt x="7" y="152"/>
                    </a:lnTo>
                    <a:lnTo>
                      <a:pt x="2" y="143"/>
                    </a:lnTo>
                    <a:lnTo>
                      <a:pt x="0" y="134"/>
                    </a:lnTo>
                    <a:lnTo>
                      <a:pt x="3" y="123"/>
                    </a:lnTo>
                    <a:lnTo>
                      <a:pt x="9" y="115"/>
                    </a:lnTo>
                    <a:lnTo>
                      <a:pt x="19" y="111"/>
                    </a:lnTo>
                    <a:lnTo>
                      <a:pt x="30" y="111"/>
                    </a:lnTo>
                    <a:lnTo>
                      <a:pt x="68" y="116"/>
                    </a:lnTo>
                    <a:lnTo>
                      <a:pt x="106" y="115"/>
                    </a:lnTo>
                    <a:lnTo>
                      <a:pt x="143" y="109"/>
                    </a:lnTo>
                    <a:lnTo>
                      <a:pt x="179" y="98"/>
                    </a:lnTo>
                    <a:lnTo>
                      <a:pt x="216" y="84"/>
                    </a:lnTo>
                    <a:lnTo>
                      <a:pt x="253" y="68"/>
                    </a:lnTo>
                    <a:lnTo>
                      <a:pt x="288" y="52"/>
                    </a:lnTo>
                    <a:lnTo>
                      <a:pt x="325" y="35"/>
                    </a:lnTo>
                    <a:lnTo>
                      <a:pt x="360" y="21"/>
                    </a:lnTo>
                    <a:lnTo>
                      <a:pt x="397" y="10"/>
                    </a:lnTo>
                    <a:lnTo>
                      <a:pt x="433" y="3"/>
                    </a:lnTo>
                    <a:lnTo>
                      <a:pt x="47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grpSp>
      </p:grpSp>
      <p:sp>
        <p:nvSpPr>
          <p:cNvPr id="832" name="手繪多邊形 831"/>
          <p:cNvSpPr/>
          <p:nvPr/>
        </p:nvSpPr>
        <p:spPr>
          <a:xfrm>
            <a:off x="7020272" y="5013176"/>
            <a:ext cx="1384082" cy="1001973"/>
          </a:xfrm>
          <a:custGeom>
            <a:avLst/>
            <a:gdLst>
              <a:gd name="connsiteX0" fmla="*/ 0 w 1733107"/>
              <a:gd name="connsiteY0" fmla="*/ 659219 h 1254642"/>
              <a:gd name="connsiteX1" fmla="*/ 691117 w 1733107"/>
              <a:gd name="connsiteY1" fmla="*/ 1254642 h 1254642"/>
              <a:gd name="connsiteX2" fmla="*/ 1733107 w 1733107"/>
              <a:gd name="connsiteY2" fmla="*/ 180754 h 1254642"/>
              <a:gd name="connsiteX3" fmla="*/ 1509824 w 1733107"/>
              <a:gd name="connsiteY3" fmla="*/ 0 h 1254642"/>
              <a:gd name="connsiteX4" fmla="*/ 691117 w 1733107"/>
              <a:gd name="connsiteY4" fmla="*/ 829340 h 1254642"/>
              <a:gd name="connsiteX5" fmla="*/ 244549 w 1733107"/>
              <a:gd name="connsiteY5" fmla="*/ 499730 h 1254642"/>
              <a:gd name="connsiteX6" fmla="*/ 0 w 1733107"/>
              <a:gd name="connsiteY6" fmla="*/ 659219 h 125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3107" h="1254642">
                <a:moveTo>
                  <a:pt x="0" y="659219"/>
                </a:moveTo>
                <a:lnTo>
                  <a:pt x="691117" y="1254642"/>
                </a:lnTo>
                <a:lnTo>
                  <a:pt x="1733107" y="180754"/>
                </a:lnTo>
                <a:lnTo>
                  <a:pt x="1509824" y="0"/>
                </a:lnTo>
                <a:lnTo>
                  <a:pt x="691117" y="829340"/>
                </a:lnTo>
                <a:lnTo>
                  <a:pt x="244549" y="499730"/>
                </a:lnTo>
                <a:lnTo>
                  <a:pt x="0" y="659219"/>
                </a:lnTo>
                <a:close/>
              </a:path>
            </a:pathLst>
          </a:custGeom>
        </p:spPr>
        <p:style>
          <a:lnRef idx="3">
            <a:schemeClr val="lt1"/>
          </a:lnRef>
          <a:fillRef idx="1">
            <a:schemeClr val="accent3"/>
          </a:fillRef>
          <a:effectRef idx="1">
            <a:schemeClr val="accent3"/>
          </a:effectRef>
          <a:fontRef idx="minor">
            <a:schemeClr val="lt1"/>
          </a:fontRef>
        </p:style>
        <p:txBody>
          <a:bodyPr rtlCol="0" anchor="ctr"/>
          <a:lstStyle/>
          <a:p>
            <a:pPr algn="ctr"/>
            <a:endParaRPr lang="zh-TW" altLang="en-US"/>
          </a:p>
        </p:txBody>
      </p:sp>
      <p:grpSp>
        <p:nvGrpSpPr>
          <p:cNvPr id="828" name="群組 827"/>
          <p:cNvGrpSpPr/>
          <p:nvPr/>
        </p:nvGrpSpPr>
        <p:grpSpPr>
          <a:xfrm>
            <a:off x="6372200" y="5373216"/>
            <a:ext cx="1799590" cy="226152"/>
            <a:chOff x="806771" y="5367017"/>
            <a:chExt cx="1799590" cy="226152"/>
          </a:xfrm>
        </p:grpSpPr>
        <p:sp>
          <p:nvSpPr>
            <p:cNvPr id="829" name="Freeform 535"/>
            <p:cNvSpPr>
              <a:spLocks noEditPoints="1"/>
            </p:cNvSpPr>
            <p:nvPr/>
          </p:nvSpPr>
          <p:spPr bwMode="auto">
            <a:xfrm>
              <a:off x="806771" y="5376640"/>
              <a:ext cx="161193" cy="211717"/>
            </a:xfrm>
            <a:custGeom>
              <a:avLst/>
              <a:gdLst/>
              <a:ahLst/>
              <a:cxnLst>
                <a:cxn ang="0">
                  <a:pos x="12" y="78"/>
                </a:cxn>
                <a:cxn ang="0">
                  <a:pos x="40" y="77"/>
                </a:cxn>
                <a:cxn ang="0">
                  <a:pos x="46" y="76"/>
                </a:cxn>
                <a:cxn ang="0">
                  <a:pos x="52" y="71"/>
                </a:cxn>
                <a:cxn ang="0">
                  <a:pos x="54" y="67"/>
                </a:cxn>
                <a:cxn ang="0">
                  <a:pos x="55" y="58"/>
                </a:cxn>
                <a:cxn ang="0">
                  <a:pos x="53" y="53"/>
                </a:cxn>
                <a:cxn ang="0">
                  <a:pos x="50" y="49"/>
                </a:cxn>
                <a:cxn ang="0">
                  <a:pos x="44" y="47"/>
                </a:cxn>
                <a:cxn ang="0">
                  <a:pos x="36" y="45"/>
                </a:cxn>
                <a:cxn ang="0">
                  <a:pos x="12" y="10"/>
                </a:cxn>
                <a:cxn ang="0">
                  <a:pos x="31" y="36"/>
                </a:cxn>
                <a:cxn ang="0">
                  <a:pos x="36" y="35"/>
                </a:cxn>
                <a:cxn ang="0">
                  <a:pos x="45" y="30"/>
                </a:cxn>
                <a:cxn ang="0">
                  <a:pos x="47" y="26"/>
                </a:cxn>
                <a:cxn ang="0">
                  <a:pos x="46" y="16"/>
                </a:cxn>
                <a:cxn ang="0">
                  <a:pos x="44" y="14"/>
                </a:cxn>
                <a:cxn ang="0">
                  <a:pos x="40" y="11"/>
                </a:cxn>
                <a:cxn ang="0">
                  <a:pos x="12" y="10"/>
                </a:cxn>
                <a:cxn ang="0">
                  <a:pos x="35" y="0"/>
                </a:cxn>
                <a:cxn ang="0">
                  <a:pos x="44" y="1"/>
                </a:cxn>
                <a:cxn ang="0">
                  <a:pos x="50" y="4"/>
                </a:cxn>
                <a:cxn ang="0">
                  <a:pos x="55" y="8"/>
                </a:cxn>
                <a:cxn ang="0">
                  <a:pos x="59" y="13"/>
                </a:cxn>
                <a:cxn ang="0">
                  <a:pos x="59" y="20"/>
                </a:cxn>
                <a:cxn ang="0">
                  <a:pos x="56" y="30"/>
                </a:cxn>
                <a:cxn ang="0">
                  <a:pos x="51" y="36"/>
                </a:cxn>
                <a:cxn ang="0">
                  <a:pos x="48" y="38"/>
                </a:cxn>
                <a:cxn ang="0">
                  <a:pos x="62" y="46"/>
                </a:cxn>
                <a:cxn ang="0">
                  <a:pos x="67" y="61"/>
                </a:cxn>
                <a:cxn ang="0">
                  <a:pos x="64" y="72"/>
                </a:cxn>
                <a:cxn ang="0">
                  <a:pos x="60" y="78"/>
                </a:cxn>
                <a:cxn ang="0">
                  <a:pos x="53" y="84"/>
                </a:cxn>
                <a:cxn ang="0">
                  <a:pos x="40" y="87"/>
                </a:cxn>
                <a:cxn ang="0">
                  <a:pos x="0" y="88"/>
                </a:cxn>
              </a:cxnLst>
              <a:rect l="0" t="0" r="r" b="b"/>
              <a:pathLst>
                <a:path w="67" h="88">
                  <a:moveTo>
                    <a:pt x="12" y="45"/>
                  </a:moveTo>
                  <a:lnTo>
                    <a:pt x="12" y="78"/>
                  </a:lnTo>
                  <a:lnTo>
                    <a:pt x="35" y="78"/>
                  </a:lnTo>
                  <a:lnTo>
                    <a:pt x="40" y="77"/>
                  </a:lnTo>
                  <a:lnTo>
                    <a:pt x="43" y="76"/>
                  </a:lnTo>
                  <a:lnTo>
                    <a:pt x="46" y="76"/>
                  </a:lnTo>
                  <a:lnTo>
                    <a:pt x="48" y="74"/>
                  </a:lnTo>
                  <a:lnTo>
                    <a:pt x="52" y="71"/>
                  </a:lnTo>
                  <a:lnTo>
                    <a:pt x="53" y="69"/>
                  </a:lnTo>
                  <a:lnTo>
                    <a:pt x="54" y="67"/>
                  </a:lnTo>
                  <a:lnTo>
                    <a:pt x="55" y="64"/>
                  </a:lnTo>
                  <a:lnTo>
                    <a:pt x="55" y="58"/>
                  </a:lnTo>
                  <a:lnTo>
                    <a:pt x="54" y="55"/>
                  </a:lnTo>
                  <a:lnTo>
                    <a:pt x="53" y="53"/>
                  </a:lnTo>
                  <a:lnTo>
                    <a:pt x="51" y="51"/>
                  </a:lnTo>
                  <a:lnTo>
                    <a:pt x="50" y="49"/>
                  </a:lnTo>
                  <a:lnTo>
                    <a:pt x="48" y="48"/>
                  </a:lnTo>
                  <a:lnTo>
                    <a:pt x="44" y="47"/>
                  </a:lnTo>
                  <a:lnTo>
                    <a:pt x="40" y="46"/>
                  </a:lnTo>
                  <a:lnTo>
                    <a:pt x="36" y="45"/>
                  </a:lnTo>
                  <a:lnTo>
                    <a:pt x="12" y="45"/>
                  </a:lnTo>
                  <a:close/>
                  <a:moveTo>
                    <a:pt x="12" y="10"/>
                  </a:moveTo>
                  <a:lnTo>
                    <a:pt x="12" y="36"/>
                  </a:lnTo>
                  <a:lnTo>
                    <a:pt x="31" y="36"/>
                  </a:lnTo>
                  <a:lnTo>
                    <a:pt x="33" y="35"/>
                  </a:lnTo>
                  <a:lnTo>
                    <a:pt x="36" y="35"/>
                  </a:lnTo>
                  <a:lnTo>
                    <a:pt x="42" y="32"/>
                  </a:lnTo>
                  <a:lnTo>
                    <a:pt x="45" y="30"/>
                  </a:lnTo>
                  <a:lnTo>
                    <a:pt x="46" y="28"/>
                  </a:lnTo>
                  <a:lnTo>
                    <a:pt x="47" y="26"/>
                  </a:lnTo>
                  <a:lnTo>
                    <a:pt x="47" y="19"/>
                  </a:lnTo>
                  <a:lnTo>
                    <a:pt x="46" y="16"/>
                  </a:lnTo>
                  <a:lnTo>
                    <a:pt x="45" y="15"/>
                  </a:lnTo>
                  <a:lnTo>
                    <a:pt x="44" y="14"/>
                  </a:lnTo>
                  <a:lnTo>
                    <a:pt x="42" y="12"/>
                  </a:lnTo>
                  <a:lnTo>
                    <a:pt x="40" y="11"/>
                  </a:lnTo>
                  <a:lnTo>
                    <a:pt x="36" y="10"/>
                  </a:lnTo>
                  <a:lnTo>
                    <a:pt x="12" y="10"/>
                  </a:lnTo>
                  <a:close/>
                  <a:moveTo>
                    <a:pt x="0" y="0"/>
                  </a:moveTo>
                  <a:lnTo>
                    <a:pt x="35" y="0"/>
                  </a:lnTo>
                  <a:lnTo>
                    <a:pt x="41" y="1"/>
                  </a:lnTo>
                  <a:lnTo>
                    <a:pt x="44" y="1"/>
                  </a:lnTo>
                  <a:lnTo>
                    <a:pt x="47" y="3"/>
                  </a:lnTo>
                  <a:lnTo>
                    <a:pt x="50" y="4"/>
                  </a:lnTo>
                  <a:lnTo>
                    <a:pt x="53" y="6"/>
                  </a:lnTo>
                  <a:lnTo>
                    <a:pt x="55" y="8"/>
                  </a:lnTo>
                  <a:lnTo>
                    <a:pt x="57" y="10"/>
                  </a:lnTo>
                  <a:lnTo>
                    <a:pt x="59" y="13"/>
                  </a:lnTo>
                  <a:lnTo>
                    <a:pt x="59" y="16"/>
                  </a:lnTo>
                  <a:lnTo>
                    <a:pt x="59" y="20"/>
                  </a:lnTo>
                  <a:lnTo>
                    <a:pt x="59" y="26"/>
                  </a:lnTo>
                  <a:lnTo>
                    <a:pt x="56" y="30"/>
                  </a:lnTo>
                  <a:lnTo>
                    <a:pt x="54" y="33"/>
                  </a:lnTo>
                  <a:lnTo>
                    <a:pt x="51" y="36"/>
                  </a:lnTo>
                  <a:lnTo>
                    <a:pt x="48" y="38"/>
                  </a:lnTo>
                  <a:lnTo>
                    <a:pt x="48" y="38"/>
                  </a:lnTo>
                  <a:lnTo>
                    <a:pt x="55" y="41"/>
                  </a:lnTo>
                  <a:lnTo>
                    <a:pt x="62" y="46"/>
                  </a:lnTo>
                  <a:lnTo>
                    <a:pt x="66" y="52"/>
                  </a:lnTo>
                  <a:lnTo>
                    <a:pt x="67" y="61"/>
                  </a:lnTo>
                  <a:lnTo>
                    <a:pt x="66" y="67"/>
                  </a:lnTo>
                  <a:lnTo>
                    <a:pt x="64" y="72"/>
                  </a:lnTo>
                  <a:lnTo>
                    <a:pt x="62" y="76"/>
                  </a:lnTo>
                  <a:lnTo>
                    <a:pt x="60" y="78"/>
                  </a:lnTo>
                  <a:lnTo>
                    <a:pt x="58" y="81"/>
                  </a:lnTo>
                  <a:lnTo>
                    <a:pt x="53" y="84"/>
                  </a:lnTo>
                  <a:lnTo>
                    <a:pt x="47" y="86"/>
                  </a:lnTo>
                  <a:lnTo>
                    <a:pt x="40" y="87"/>
                  </a:lnTo>
                  <a:lnTo>
                    <a:pt x="31" y="88"/>
                  </a:lnTo>
                  <a:lnTo>
                    <a:pt x="0" y="8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31" name="Rectangle 536"/>
            <p:cNvSpPr>
              <a:spLocks noChangeArrowheads="1"/>
            </p:cNvSpPr>
            <p:nvPr/>
          </p:nvSpPr>
          <p:spPr bwMode="auto">
            <a:xfrm>
              <a:off x="1004053" y="5367017"/>
              <a:ext cx="26465" cy="22134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35" name="Freeform 537"/>
            <p:cNvSpPr>
              <a:spLocks noEditPoints="1"/>
            </p:cNvSpPr>
            <p:nvPr/>
          </p:nvSpPr>
          <p:spPr bwMode="auto">
            <a:xfrm>
              <a:off x="1073823" y="5427163"/>
              <a:ext cx="134729" cy="166005"/>
            </a:xfrm>
            <a:custGeom>
              <a:avLst/>
              <a:gdLst/>
              <a:ahLst/>
              <a:cxnLst>
                <a:cxn ang="0">
                  <a:pos x="33" y="33"/>
                </a:cxn>
                <a:cxn ang="0">
                  <a:pos x="22" y="35"/>
                </a:cxn>
                <a:cxn ang="0">
                  <a:pos x="16" y="37"/>
                </a:cxn>
                <a:cxn ang="0">
                  <a:pos x="13" y="41"/>
                </a:cxn>
                <a:cxn ang="0">
                  <a:pos x="11" y="50"/>
                </a:cxn>
                <a:cxn ang="0">
                  <a:pos x="13" y="54"/>
                </a:cxn>
                <a:cxn ang="0">
                  <a:pos x="16" y="57"/>
                </a:cxn>
                <a:cxn ang="0">
                  <a:pos x="22" y="59"/>
                </a:cxn>
                <a:cxn ang="0">
                  <a:pos x="31" y="58"/>
                </a:cxn>
                <a:cxn ang="0">
                  <a:pos x="40" y="54"/>
                </a:cxn>
                <a:cxn ang="0">
                  <a:pos x="44" y="32"/>
                </a:cxn>
                <a:cxn ang="0">
                  <a:pos x="33" y="0"/>
                </a:cxn>
                <a:cxn ang="0">
                  <a:pos x="45" y="3"/>
                </a:cxn>
                <a:cxn ang="0">
                  <a:pos x="50" y="6"/>
                </a:cxn>
                <a:cxn ang="0">
                  <a:pos x="55" y="17"/>
                </a:cxn>
                <a:cxn ang="0">
                  <a:pos x="56" y="67"/>
                </a:cxn>
                <a:cxn ang="0">
                  <a:pos x="44" y="60"/>
                </a:cxn>
                <a:cxn ang="0">
                  <a:pos x="40" y="62"/>
                </a:cxn>
                <a:cxn ang="0">
                  <a:pos x="36" y="66"/>
                </a:cxn>
                <a:cxn ang="0">
                  <a:pos x="29" y="68"/>
                </a:cxn>
                <a:cxn ang="0">
                  <a:pos x="21" y="69"/>
                </a:cxn>
                <a:cxn ang="0">
                  <a:pos x="6" y="63"/>
                </a:cxn>
                <a:cxn ang="0">
                  <a:pos x="0" y="48"/>
                </a:cxn>
                <a:cxn ang="0">
                  <a:pos x="3" y="36"/>
                </a:cxn>
                <a:cxn ang="0">
                  <a:pos x="8" y="30"/>
                </a:cxn>
                <a:cxn ang="0">
                  <a:pos x="18" y="26"/>
                </a:cxn>
                <a:cxn ang="0">
                  <a:pos x="44" y="24"/>
                </a:cxn>
                <a:cxn ang="0">
                  <a:pos x="43" y="15"/>
                </a:cxn>
                <a:cxn ang="0">
                  <a:pos x="41" y="13"/>
                </a:cxn>
                <a:cxn ang="0">
                  <a:pos x="36" y="10"/>
                </a:cxn>
                <a:cxn ang="0">
                  <a:pos x="22" y="9"/>
                </a:cxn>
                <a:cxn ang="0">
                  <a:pos x="6" y="14"/>
                </a:cxn>
                <a:cxn ang="0">
                  <a:pos x="6" y="2"/>
                </a:cxn>
                <a:cxn ang="0">
                  <a:pos x="11" y="1"/>
                </a:cxn>
                <a:cxn ang="0">
                  <a:pos x="21" y="0"/>
                </a:cxn>
              </a:cxnLst>
              <a:rect l="0" t="0" r="r" b="b"/>
              <a:pathLst>
                <a:path w="56" h="69">
                  <a:moveTo>
                    <a:pt x="44" y="32"/>
                  </a:moveTo>
                  <a:lnTo>
                    <a:pt x="33" y="33"/>
                  </a:lnTo>
                  <a:lnTo>
                    <a:pt x="26" y="34"/>
                  </a:lnTo>
                  <a:lnTo>
                    <a:pt x="22" y="35"/>
                  </a:lnTo>
                  <a:lnTo>
                    <a:pt x="19" y="36"/>
                  </a:lnTo>
                  <a:lnTo>
                    <a:pt x="16" y="37"/>
                  </a:lnTo>
                  <a:lnTo>
                    <a:pt x="14" y="39"/>
                  </a:lnTo>
                  <a:lnTo>
                    <a:pt x="13" y="41"/>
                  </a:lnTo>
                  <a:lnTo>
                    <a:pt x="11" y="44"/>
                  </a:lnTo>
                  <a:lnTo>
                    <a:pt x="11" y="50"/>
                  </a:lnTo>
                  <a:lnTo>
                    <a:pt x="12" y="52"/>
                  </a:lnTo>
                  <a:lnTo>
                    <a:pt x="13" y="54"/>
                  </a:lnTo>
                  <a:lnTo>
                    <a:pt x="15" y="55"/>
                  </a:lnTo>
                  <a:lnTo>
                    <a:pt x="16" y="57"/>
                  </a:lnTo>
                  <a:lnTo>
                    <a:pt x="19" y="58"/>
                  </a:lnTo>
                  <a:lnTo>
                    <a:pt x="22" y="59"/>
                  </a:lnTo>
                  <a:lnTo>
                    <a:pt x="25" y="59"/>
                  </a:lnTo>
                  <a:lnTo>
                    <a:pt x="31" y="58"/>
                  </a:lnTo>
                  <a:lnTo>
                    <a:pt x="36" y="56"/>
                  </a:lnTo>
                  <a:lnTo>
                    <a:pt x="40" y="54"/>
                  </a:lnTo>
                  <a:lnTo>
                    <a:pt x="44" y="51"/>
                  </a:lnTo>
                  <a:lnTo>
                    <a:pt x="44" y="32"/>
                  </a:lnTo>
                  <a:close/>
                  <a:moveTo>
                    <a:pt x="21" y="0"/>
                  </a:moveTo>
                  <a:lnTo>
                    <a:pt x="33" y="0"/>
                  </a:lnTo>
                  <a:lnTo>
                    <a:pt x="39" y="0"/>
                  </a:lnTo>
                  <a:lnTo>
                    <a:pt x="45" y="3"/>
                  </a:lnTo>
                  <a:lnTo>
                    <a:pt x="48" y="4"/>
                  </a:lnTo>
                  <a:lnTo>
                    <a:pt x="50" y="6"/>
                  </a:lnTo>
                  <a:lnTo>
                    <a:pt x="54" y="11"/>
                  </a:lnTo>
                  <a:lnTo>
                    <a:pt x="55" y="17"/>
                  </a:lnTo>
                  <a:lnTo>
                    <a:pt x="56" y="22"/>
                  </a:lnTo>
                  <a:lnTo>
                    <a:pt x="56" y="67"/>
                  </a:lnTo>
                  <a:lnTo>
                    <a:pt x="44" y="67"/>
                  </a:lnTo>
                  <a:lnTo>
                    <a:pt x="44" y="60"/>
                  </a:lnTo>
                  <a:lnTo>
                    <a:pt x="43" y="61"/>
                  </a:lnTo>
                  <a:lnTo>
                    <a:pt x="40" y="62"/>
                  </a:lnTo>
                  <a:lnTo>
                    <a:pt x="38" y="64"/>
                  </a:lnTo>
                  <a:lnTo>
                    <a:pt x="36" y="66"/>
                  </a:lnTo>
                  <a:lnTo>
                    <a:pt x="33" y="67"/>
                  </a:lnTo>
                  <a:lnTo>
                    <a:pt x="29" y="68"/>
                  </a:lnTo>
                  <a:lnTo>
                    <a:pt x="25" y="68"/>
                  </a:lnTo>
                  <a:lnTo>
                    <a:pt x="21" y="69"/>
                  </a:lnTo>
                  <a:lnTo>
                    <a:pt x="13" y="68"/>
                  </a:lnTo>
                  <a:lnTo>
                    <a:pt x="6" y="63"/>
                  </a:lnTo>
                  <a:lnTo>
                    <a:pt x="1" y="56"/>
                  </a:lnTo>
                  <a:lnTo>
                    <a:pt x="0" y="48"/>
                  </a:lnTo>
                  <a:lnTo>
                    <a:pt x="0" y="41"/>
                  </a:lnTo>
                  <a:lnTo>
                    <a:pt x="3" y="36"/>
                  </a:lnTo>
                  <a:lnTo>
                    <a:pt x="6" y="33"/>
                  </a:lnTo>
                  <a:lnTo>
                    <a:pt x="8" y="30"/>
                  </a:lnTo>
                  <a:lnTo>
                    <a:pt x="12" y="28"/>
                  </a:lnTo>
                  <a:lnTo>
                    <a:pt x="18" y="26"/>
                  </a:lnTo>
                  <a:lnTo>
                    <a:pt x="26" y="25"/>
                  </a:lnTo>
                  <a:lnTo>
                    <a:pt x="44" y="24"/>
                  </a:lnTo>
                  <a:lnTo>
                    <a:pt x="44" y="19"/>
                  </a:lnTo>
                  <a:lnTo>
                    <a:pt x="43" y="15"/>
                  </a:lnTo>
                  <a:lnTo>
                    <a:pt x="42" y="14"/>
                  </a:lnTo>
                  <a:lnTo>
                    <a:pt x="41" y="13"/>
                  </a:lnTo>
                  <a:lnTo>
                    <a:pt x="39" y="11"/>
                  </a:lnTo>
                  <a:lnTo>
                    <a:pt x="36" y="10"/>
                  </a:lnTo>
                  <a:lnTo>
                    <a:pt x="34" y="9"/>
                  </a:lnTo>
                  <a:lnTo>
                    <a:pt x="22" y="9"/>
                  </a:lnTo>
                  <a:lnTo>
                    <a:pt x="17" y="10"/>
                  </a:lnTo>
                  <a:lnTo>
                    <a:pt x="6" y="14"/>
                  </a:lnTo>
                  <a:lnTo>
                    <a:pt x="6" y="14"/>
                  </a:lnTo>
                  <a:lnTo>
                    <a:pt x="6" y="2"/>
                  </a:lnTo>
                  <a:lnTo>
                    <a:pt x="8" y="2"/>
                  </a:lnTo>
                  <a:lnTo>
                    <a:pt x="11" y="1"/>
                  </a:lnTo>
                  <a:lnTo>
                    <a:pt x="15" y="0"/>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36" name="Freeform 538"/>
            <p:cNvSpPr>
              <a:spLocks/>
            </p:cNvSpPr>
            <p:nvPr/>
          </p:nvSpPr>
          <p:spPr bwMode="auto">
            <a:xfrm>
              <a:off x="1247046" y="5427163"/>
              <a:ext cx="127511" cy="163599"/>
            </a:xfrm>
            <a:custGeom>
              <a:avLst/>
              <a:gdLst/>
              <a:ahLst/>
              <a:cxnLst>
                <a:cxn ang="0">
                  <a:pos x="32" y="0"/>
                </a:cxn>
                <a:cxn ang="0">
                  <a:pos x="43" y="1"/>
                </a:cxn>
                <a:cxn ang="0">
                  <a:pos x="53" y="5"/>
                </a:cxn>
                <a:cxn ang="0">
                  <a:pos x="53" y="17"/>
                </a:cxn>
                <a:cxn ang="0">
                  <a:pos x="53" y="17"/>
                </a:cxn>
                <a:cxn ang="0">
                  <a:pos x="48" y="14"/>
                </a:cxn>
                <a:cxn ang="0">
                  <a:pos x="42" y="11"/>
                </a:cxn>
                <a:cxn ang="0">
                  <a:pos x="37" y="10"/>
                </a:cxn>
                <a:cxn ang="0">
                  <a:pos x="31" y="9"/>
                </a:cxn>
                <a:cxn ang="0">
                  <a:pos x="23" y="11"/>
                </a:cxn>
                <a:cxn ang="0">
                  <a:pos x="17" y="15"/>
                </a:cxn>
                <a:cxn ang="0">
                  <a:pos x="14" y="20"/>
                </a:cxn>
                <a:cxn ang="0">
                  <a:pos x="12" y="26"/>
                </a:cxn>
                <a:cxn ang="0">
                  <a:pos x="11" y="34"/>
                </a:cxn>
                <a:cxn ang="0">
                  <a:pos x="12" y="42"/>
                </a:cxn>
                <a:cxn ang="0">
                  <a:pos x="14" y="48"/>
                </a:cxn>
                <a:cxn ang="0">
                  <a:pos x="17" y="52"/>
                </a:cxn>
                <a:cxn ang="0">
                  <a:pos x="21" y="56"/>
                </a:cxn>
                <a:cxn ang="0">
                  <a:pos x="26" y="58"/>
                </a:cxn>
                <a:cxn ang="0">
                  <a:pos x="31" y="59"/>
                </a:cxn>
                <a:cxn ang="0">
                  <a:pos x="35" y="59"/>
                </a:cxn>
                <a:cxn ang="0">
                  <a:pos x="39" y="58"/>
                </a:cxn>
                <a:cxn ang="0">
                  <a:pos x="45" y="55"/>
                </a:cxn>
                <a:cxn ang="0">
                  <a:pos x="47" y="55"/>
                </a:cxn>
                <a:cxn ang="0">
                  <a:pos x="50" y="53"/>
                </a:cxn>
                <a:cxn ang="0">
                  <a:pos x="51" y="51"/>
                </a:cxn>
                <a:cxn ang="0">
                  <a:pos x="53" y="51"/>
                </a:cxn>
                <a:cxn ang="0">
                  <a:pos x="53" y="51"/>
                </a:cxn>
                <a:cxn ang="0">
                  <a:pos x="53" y="63"/>
                </a:cxn>
                <a:cxn ang="0">
                  <a:pos x="50" y="64"/>
                </a:cxn>
                <a:cxn ang="0">
                  <a:pos x="43" y="67"/>
                </a:cxn>
                <a:cxn ang="0">
                  <a:pos x="38" y="68"/>
                </a:cxn>
                <a:cxn ang="0">
                  <a:pos x="32" y="68"/>
                </a:cxn>
                <a:cxn ang="0">
                  <a:pos x="26" y="68"/>
                </a:cxn>
                <a:cxn ang="0">
                  <a:pos x="19" y="66"/>
                </a:cxn>
                <a:cxn ang="0">
                  <a:pos x="15" y="64"/>
                </a:cxn>
                <a:cxn ang="0">
                  <a:pos x="12" y="62"/>
                </a:cxn>
                <a:cxn ang="0">
                  <a:pos x="9" y="60"/>
                </a:cxn>
                <a:cxn ang="0">
                  <a:pos x="5" y="55"/>
                </a:cxn>
                <a:cxn ang="0">
                  <a:pos x="2" y="50"/>
                </a:cxn>
                <a:cxn ang="0">
                  <a:pos x="1" y="42"/>
                </a:cxn>
                <a:cxn ang="0">
                  <a:pos x="0" y="34"/>
                </a:cxn>
                <a:cxn ang="0">
                  <a:pos x="1" y="24"/>
                </a:cxn>
                <a:cxn ang="0">
                  <a:pos x="4" y="16"/>
                </a:cxn>
                <a:cxn ang="0">
                  <a:pos x="9" y="9"/>
                </a:cxn>
                <a:cxn ang="0">
                  <a:pos x="15" y="4"/>
                </a:cxn>
                <a:cxn ang="0">
                  <a:pos x="23" y="0"/>
                </a:cxn>
                <a:cxn ang="0">
                  <a:pos x="32" y="0"/>
                </a:cxn>
              </a:cxnLst>
              <a:rect l="0" t="0" r="r" b="b"/>
              <a:pathLst>
                <a:path w="53" h="68">
                  <a:moveTo>
                    <a:pt x="32" y="0"/>
                  </a:moveTo>
                  <a:lnTo>
                    <a:pt x="43" y="1"/>
                  </a:lnTo>
                  <a:lnTo>
                    <a:pt x="53" y="5"/>
                  </a:lnTo>
                  <a:lnTo>
                    <a:pt x="53" y="17"/>
                  </a:lnTo>
                  <a:lnTo>
                    <a:pt x="53" y="17"/>
                  </a:lnTo>
                  <a:lnTo>
                    <a:pt x="48" y="14"/>
                  </a:lnTo>
                  <a:lnTo>
                    <a:pt x="42" y="11"/>
                  </a:lnTo>
                  <a:lnTo>
                    <a:pt x="37" y="10"/>
                  </a:lnTo>
                  <a:lnTo>
                    <a:pt x="31" y="9"/>
                  </a:lnTo>
                  <a:lnTo>
                    <a:pt x="23" y="11"/>
                  </a:lnTo>
                  <a:lnTo>
                    <a:pt x="17" y="15"/>
                  </a:lnTo>
                  <a:lnTo>
                    <a:pt x="14" y="20"/>
                  </a:lnTo>
                  <a:lnTo>
                    <a:pt x="12" y="26"/>
                  </a:lnTo>
                  <a:lnTo>
                    <a:pt x="11" y="34"/>
                  </a:lnTo>
                  <a:lnTo>
                    <a:pt x="12" y="42"/>
                  </a:lnTo>
                  <a:lnTo>
                    <a:pt x="14" y="48"/>
                  </a:lnTo>
                  <a:lnTo>
                    <a:pt x="17" y="52"/>
                  </a:lnTo>
                  <a:lnTo>
                    <a:pt x="21" y="56"/>
                  </a:lnTo>
                  <a:lnTo>
                    <a:pt x="26" y="58"/>
                  </a:lnTo>
                  <a:lnTo>
                    <a:pt x="31" y="59"/>
                  </a:lnTo>
                  <a:lnTo>
                    <a:pt x="35" y="59"/>
                  </a:lnTo>
                  <a:lnTo>
                    <a:pt x="39" y="58"/>
                  </a:lnTo>
                  <a:lnTo>
                    <a:pt x="45" y="55"/>
                  </a:lnTo>
                  <a:lnTo>
                    <a:pt x="47" y="55"/>
                  </a:lnTo>
                  <a:lnTo>
                    <a:pt x="50" y="53"/>
                  </a:lnTo>
                  <a:lnTo>
                    <a:pt x="51" y="51"/>
                  </a:lnTo>
                  <a:lnTo>
                    <a:pt x="53" y="51"/>
                  </a:lnTo>
                  <a:lnTo>
                    <a:pt x="53" y="51"/>
                  </a:lnTo>
                  <a:lnTo>
                    <a:pt x="53" y="63"/>
                  </a:lnTo>
                  <a:lnTo>
                    <a:pt x="50" y="64"/>
                  </a:lnTo>
                  <a:lnTo>
                    <a:pt x="43" y="67"/>
                  </a:lnTo>
                  <a:lnTo>
                    <a:pt x="38" y="68"/>
                  </a:lnTo>
                  <a:lnTo>
                    <a:pt x="32" y="68"/>
                  </a:lnTo>
                  <a:lnTo>
                    <a:pt x="26" y="68"/>
                  </a:lnTo>
                  <a:lnTo>
                    <a:pt x="19" y="66"/>
                  </a:lnTo>
                  <a:lnTo>
                    <a:pt x="15" y="64"/>
                  </a:lnTo>
                  <a:lnTo>
                    <a:pt x="12" y="62"/>
                  </a:lnTo>
                  <a:lnTo>
                    <a:pt x="9" y="60"/>
                  </a:lnTo>
                  <a:lnTo>
                    <a:pt x="5" y="55"/>
                  </a:lnTo>
                  <a:lnTo>
                    <a:pt x="2" y="50"/>
                  </a:lnTo>
                  <a:lnTo>
                    <a:pt x="1" y="42"/>
                  </a:lnTo>
                  <a:lnTo>
                    <a:pt x="0" y="34"/>
                  </a:lnTo>
                  <a:lnTo>
                    <a:pt x="1" y="24"/>
                  </a:lnTo>
                  <a:lnTo>
                    <a:pt x="4" y="16"/>
                  </a:lnTo>
                  <a:lnTo>
                    <a:pt x="9" y="9"/>
                  </a:lnTo>
                  <a:lnTo>
                    <a:pt x="15" y="4"/>
                  </a:lnTo>
                  <a:lnTo>
                    <a:pt x="23" y="0"/>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37" name="Freeform 539"/>
            <p:cNvSpPr>
              <a:spLocks/>
            </p:cNvSpPr>
            <p:nvPr/>
          </p:nvSpPr>
          <p:spPr bwMode="auto">
            <a:xfrm>
              <a:off x="1410645" y="5367017"/>
              <a:ext cx="141946" cy="221340"/>
            </a:xfrm>
            <a:custGeom>
              <a:avLst/>
              <a:gdLst/>
              <a:ahLst/>
              <a:cxnLst>
                <a:cxn ang="0">
                  <a:pos x="0" y="0"/>
                </a:cxn>
                <a:cxn ang="0">
                  <a:pos x="11" y="0"/>
                </a:cxn>
                <a:cxn ang="0">
                  <a:pos x="11" y="59"/>
                </a:cxn>
                <a:cxn ang="0">
                  <a:pos x="43" y="26"/>
                </a:cxn>
                <a:cxn ang="0">
                  <a:pos x="57" y="26"/>
                </a:cxn>
                <a:cxn ang="0">
                  <a:pos x="26" y="56"/>
                </a:cxn>
                <a:cxn ang="0">
                  <a:pos x="59" y="92"/>
                </a:cxn>
                <a:cxn ang="0">
                  <a:pos x="44" y="92"/>
                </a:cxn>
                <a:cxn ang="0">
                  <a:pos x="18" y="64"/>
                </a:cxn>
                <a:cxn ang="0">
                  <a:pos x="11" y="70"/>
                </a:cxn>
                <a:cxn ang="0">
                  <a:pos x="11" y="92"/>
                </a:cxn>
                <a:cxn ang="0">
                  <a:pos x="0" y="92"/>
                </a:cxn>
                <a:cxn ang="0">
                  <a:pos x="0" y="0"/>
                </a:cxn>
              </a:cxnLst>
              <a:rect l="0" t="0" r="r" b="b"/>
              <a:pathLst>
                <a:path w="59" h="92">
                  <a:moveTo>
                    <a:pt x="0" y="0"/>
                  </a:moveTo>
                  <a:lnTo>
                    <a:pt x="11" y="0"/>
                  </a:lnTo>
                  <a:lnTo>
                    <a:pt x="11" y="59"/>
                  </a:lnTo>
                  <a:lnTo>
                    <a:pt x="43" y="26"/>
                  </a:lnTo>
                  <a:lnTo>
                    <a:pt x="57" y="26"/>
                  </a:lnTo>
                  <a:lnTo>
                    <a:pt x="26" y="56"/>
                  </a:lnTo>
                  <a:lnTo>
                    <a:pt x="59" y="92"/>
                  </a:lnTo>
                  <a:lnTo>
                    <a:pt x="44" y="92"/>
                  </a:lnTo>
                  <a:lnTo>
                    <a:pt x="18" y="64"/>
                  </a:lnTo>
                  <a:lnTo>
                    <a:pt x="11" y="70"/>
                  </a:lnTo>
                  <a:lnTo>
                    <a:pt x="11" y="92"/>
                  </a:lnTo>
                  <a:lnTo>
                    <a:pt x="0" y="9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38" name="Freeform 540"/>
            <p:cNvSpPr>
              <a:spLocks/>
            </p:cNvSpPr>
            <p:nvPr/>
          </p:nvSpPr>
          <p:spPr bwMode="auto">
            <a:xfrm>
              <a:off x="1569432" y="5427163"/>
              <a:ext cx="125105" cy="163599"/>
            </a:xfrm>
            <a:custGeom>
              <a:avLst/>
              <a:gdLst/>
              <a:ahLst/>
              <a:cxnLst>
                <a:cxn ang="0">
                  <a:pos x="33" y="0"/>
                </a:cxn>
                <a:cxn ang="0">
                  <a:pos x="44" y="2"/>
                </a:cxn>
                <a:cxn ang="0">
                  <a:pos x="49" y="17"/>
                </a:cxn>
                <a:cxn ang="0">
                  <a:pos x="44" y="13"/>
                </a:cxn>
                <a:cxn ang="0">
                  <a:pos x="32" y="9"/>
                </a:cxn>
                <a:cxn ang="0">
                  <a:pos x="23" y="9"/>
                </a:cxn>
                <a:cxn ang="0">
                  <a:pos x="14" y="13"/>
                </a:cxn>
                <a:cxn ang="0">
                  <a:pos x="12" y="16"/>
                </a:cxn>
                <a:cxn ang="0">
                  <a:pos x="13" y="22"/>
                </a:cxn>
                <a:cxn ang="0">
                  <a:pos x="19" y="27"/>
                </a:cxn>
                <a:cxn ang="0">
                  <a:pos x="33" y="30"/>
                </a:cxn>
                <a:cxn ang="0">
                  <a:pos x="42" y="33"/>
                </a:cxn>
                <a:cxn ang="0">
                  <a:pos x="50" y="41"/>
                </a:cxn>
                <a:cxn ang="0">
                  <a:pos x="51" y="53"/>
                </a:cxn>
                <a:cxn ang="0">
                  <a:pos x="44" y="62"/>
                </a:cxn>
                <a:cxn ang="0">
                  <a:pos x="32" y="68"/>
                </a:cxn>
                <a:cxn ang="0">
                  <a:pos x="17" y="68"/>
                </a:cxn>
                <a:cxn ang="0">
                  <a:pos x="0" y="63"/>
                </a:cxn>
                <a:cxn ang="0">
                  <a:pos x="1" y="50"/>
                </a:cxn>
                <a:cxn ang="0">
                  <a:pos x="12" y="57"/>
                </a:cxn>
                <a:cxn ang="0">
                  <a:pos x="24" y="59"/>
                </a:cxn>
                <a:cxn ang="0">
                  <a:pos x="36" y="57"/>
                </a:cxn>
                <a:cxn ang="0">
                  <a:pos x="39" y="54"/>
                </a:cxn>
                <a:cxn ang="0">
                  <a:pos x="40" y="47"/>
                </a:cxn>
                <a:cxn ang="0">
                  <a:pos x="38" y="44"/>
                </a:cxn>
                <a:cxn ang="0">
                  <a:pos x="33" y="41"/>
                </a:cxn>
                <a:cxn ang="0">
                  <a:pos x="28" y="40"/>
                </a:cxn>
                <a:cxn ang="0">
                  <a:pos x="23" y="39"/>
                </a:cxn>
                <a:cxn ang="0">
                  <a:pos x="16" y="37"/>
                </a:cxn>
                <a:cxn ang="0">
                  <a:pos x="4" y="31"/>
                </a:cxn>
                <a:cxn ang="0">
                  <a:pos x="1" y="20"/>
                </a:cxn>
                <a:cxn ang="0">
                  <a:pos x="2" y="12"/>
                </a:cxn>
                <a:cxn ang="0">
                  <a:pos x="10" y="4"/>
                </a:cxn>
                <a:cxn ang="0">
                  <a:pos x="15" y="1"/>
                </a:cxn>
              </a:cxnLst>
              <a:rect l="0" t="0" r="r" b="b"/>
              <a:pathLst>
                <a:path w="52" h="68">
                  <a:moveTo>
                    <a:pt x="21" y="0"/>
                  </a:moveTo>
                  <a:lnTo>
                    <a:pt x="33" y="0"/>
                  </a:lnTo>
                  <a:lnTo>
                    <a:pt x="39" y="1"/>
                  </a:lnTo>
                  <a:lnTo>
                    <a:pt x="44" y="2"/>
                  </a:lnTo>
                  <a:lnTo>
                    <a:pt x="49" y="4"/>
                  </a:lnTo>
                  <a:lnTo>
                    <a:pt x="49" y="17"/>
                  </a:lnTo>
                  <a:lnTo>
                    <a:pt x="48" y="17"/>
                  </a:lnTo>
                  <a:lnTo>
                    <a:pt x="44" y="13"/>
                  </a:lnTo>
                  <a:lnTo>
                    <a:pt x="38" y="11"/>
                  </a:lnTo>
                  <a:lnTo>
                    <a:pt x="32" y="9"/>
                  </a:lnTo>
                  <a:lnTo>
                    <a:pt x="26" y="9"/>
                  </a:lnTo>
                  <a:lnTo>
                    <a:pt x="23" y="9"/>
                  </a:lnTo>
                  <a:lnTo>
                    <a:pt x="16" y="11"/>
                  </a:lnTo>
                  <a:lnTo>
                    <a:pt x="14" y="13"/>
                  </a:lnTo>
                  <a:lnTo>
                    <a:pt x="13" y="14"/>
                  </a:lnTo>
                  <a:lnTo>
                    <a:pt x="12" y="16"/>
                  </a:lnTo>
                  <a:lnTo>
                    <a:pt x="12" y="20"/>
                  </a:lnTo>
                  <a:lnTo>
                    <a:pt x="13" y="22"/>
                  </a:lnTo>
                  <a:lnTo>
                    <a:pt x="14" y="24"/>
                  </a:lnTo>
                  <a:lnTo>
                    <a:pt x="19" y="27"/>
                  </a:lnTo>
                  <a:lnTo>
                    <a:pt x="29" y="29"/>
                  </a:lnTo>
                  <a:lnTo>
                    <a:pt x="33" y="30"/>
                  </a:lnTo>
                  <a:lnTo>
                    <a:pt x="35" y="30"/>
                  </a:lnTo>
                  <a:lnTo>
                    <a:pt x="42" y="33"/>
                  </a:lnTo>
                  <a:lnTo>
                    <a:pt x="47" y="37"/>
                  </a:lnTo>
                  <a:lnTo>
                    <a:pt x="50" y="41"/>
                  </a:lnTo>
                  <a:lnTo>
                    <a:pt x="52" y="48"/>
                  </a:lnTo>
                  <a:lnTo>
                    <a:pt x="51" y="53"/>
                  </a:lnTo>
                  <a:lnTo>
                    <a:pt x="48" y="59"/>
                  </a:lnTo>
                  <a:lnTo>
                    <a:pt x="44" y="62"/>
                  </a:lnTo>
                  <a:lnTo>
                    <a:pt x="39" y="66"/>
                  </a:lnTo>
                  <a:lnTo>
                    <a:pt x="32" y="68"/>
                  </a:lnTo>
                  <a:lnTo>
                    <a:pt x="24" y="68"/>
                  </a:lnTo>
                  <a:lnTo>
                    <a:pt x="17" y="68"/>
                  </a:lnTo>
                  <a:lnTo>
                    <a:pt x="10" y="67"/>
                  </a:lnTo>
                  <a:lnTo>
                    <a:pt x="0" y="63"/>
                  </a:lnTo>
                  <a:lnTo>
                    <a:pt x="0" y="50"/>
                  </a:lnTo>
                  <a:lnTo>
                    <a:pt x="1" y="50"/>
                  </a:lnTo>
                  <a:lnTo>
                    <a:pt x="6" y="54"/>
                  </a:lnTo>
                  <a:lnTo>
                    <a:pt x="12" y="57"/>
                  </a:lnTo>
                  <a:lnTo>
                    <a:pt x="19" y="59"/>
                  </a:lnTo>
                  <a:lnTo>
                    <a:pt x="24" y="59"/>
                  </a:lnTo>
                  <a:lnTo>
                    <a:pt x="31" y="59"/>
                  </a:lnTo>
                  <a:lnTo>
                    <a:pt x="36" y="57"/>
                  </a:lnTo>
                  <a:lnTo>
                    <a:pt x="38" y="55"/>
                  </a:lnTo>
                  <a:lnTo>
                    <a:pt x="39" y="54"/>
                  </a:lnTo>
                  <a:lnTo>
                    <a:pt x="40" y="51"/>
                  </a:lnTo>
                  <a:lnTo>
                    <a:pt x="40" y="47"/>
                  </a:lnTo>
                  <a:lnTo>
                    <a:pt x="39" y="45"/>
                  </a:lnTo>
                  <a:lnTo>
                    <a:pt x="38" y="44"/>
                  </a:lnTo>
                  <a:lnTo>
                    <a:pt x="36" y="42"/>
                  </a:lnTo>
                  <a:lnTo>
                    <a:pt x="33" y="41"/>
                  </a:lnTo>
                  <a:lnTo>
                    <a:pt x="29" y="40"/>
                  </a:lnTo>
                  <a:lnTo>
                    <a:pt x="28" y="40"/>
                  </a:lnTo>
                  <a:lnTo>
                    <a:pt x="26" y="39"/>
                  </a:lnTo>
                  <a:lnTo>
                    <a:pt x="23" y="39"/>
                  </a:lnTo>
                  <a:lnTo>
                    <a:pt x="19" y="38"/>
                  </a:lnTo>
                  <a:lnTo>
                    <a:pt x="16" y="37"/>
                  </a:lnTo>
                  <a:lnTo>
                    <a:pt x="9" y="35"/>
                  </a:lnTo>
                  <a:lnTo>
                    <a:pt x="4" y="31"/>
                  </a:lnTo>
                  <a:lnTo>
                    <a:pt x="1" y="26"/>
                  </a:lnTo>
                  <a:lnTo>
                    <a:pt x="1" y="20"/>
                  </a:lnTo>
                  <a:lnTo>
                    <a:pt x="1" y="16"/>
                  </a:lnTo>
                  <a:lnTo>
                    <a:pt x="2" y="12"/>
                  </a:lnTo>
                  <a:lnTo>
                    <a:pt x="7" y="6"/>
                  </a:lnTo>
                  <a:lnTo>
                    <a:pt x="10" y="4"/>
                  </a:lnTo>
                  <a:lnTo>
                    <a:pt x="12" y="2"/>
                  </a:lnTo>
                  <a:lnTo>
                    <a:pt x="15"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39" name="Freeform 541"/>
            <p:cNvSpPr>
              <a:spLocks/>
            </p:cNvSpPr>
            <p:nvPr/>
          </p:nvSpPr>
          <p:spPr bwMode="auto">
            <a:xfrm>
              <a:off x="1718596" y="5427163"/>
              <a:ext cx="129917" cy="163599"/>
            </a:xfrm>
            <a:custGeom>
              <a:avLst/>
              <a:gdLst/>
              <a:ahLst/>
              <a:cxnLst>
                <a:cxn ang="0">
                  <a:pos x="33" y="0"/>
                </a:cxn>
                <a:cxn ang="0">
                  <a:pos x="44" y="1"/>
                </a:cxn>
                <a:cxn ang="0">
                  <a:pos x="49" y="3"/>
                </a:cxn>
                <a:cxn ang="0">
                  <a:pos x="54" y="5"/>
                </a:cxn>
                <a:cxn ang="0">
                  <a:pos x="54" y="17"/>
                </a:cxn>
                <a:cxn ang="0">
                  <a:pos x="53" y="17"/>
                </a:cxn>
                <a:cxn ang="0">
                  <a:pos x="43" y="11"/>
                </a:cxn>
                <a:cxn ang="0">
                  <a:pos x="39" y="10"/>
                </a:cxn>
                <a:cxn ang="0">
                  <a:pos x="36" y="9"/>
                </a:cxn>
                <a:cxn ang="0">
                  <a:pos x="33" y="9"/>
                </a:cxn>
                <a:cxn ang="0">
                  <a:pos x="27" y="10"/>
                </a:cxn>
                <a:cxn ang="0">
                  <a:pos x="22" y="12"/>
                </a:cxn>
                <a:cxn ang="0">
                  <a:pos x="18" y="15"/>
                </a:cxn>
                <a:cxn ang="0">
                  <a:pos x="15" y="20"/>
                </a:cxn>
                <a:cxn ang="0">
                  <a:pos x="13" y="26"/>
                </a:cxn>
                <a:cxn ang="0">
                  <a:pos x="12" y="34"/>
                </a:cxn>
                <a:cxn ang="0">
                  <a:pos x="13" y="42"/>
                </a:cxn>
                <a:cxn ang="0">
                  <a:pos x="15" y="48"/>
                </a:cxn>
                <a:cxn ang="0">
                  <a:pos x="17" y="52"/>
                </a:cxn>
                <a:cxn ang="0">
                  <a:pos x="22" y="56"/>
                </a:cxn>
                <a:cxn ang="0">
                  <a:pos x="27" y="58"/>
                </a:cxn>
                <a:cxn ang="0">
                  <a:pos x="33" y="59"/>
                </a:cxn>
                <a:cxn ang="0">
                  <a:pos x="36" y="59"/>
                </a:cxn>
                <a:cxn ang="0">
                  <a:pos x="39" y="58"/>
                </a:cxn>
                <a:cxn ang="0">
                  <a:pos x="46" y="55"/>
                </a:cxn>
                <a:cxn ang="0">
                  <a:pos x="48" y="55"/>
                </a:cxn>
                <a:cxn ang="0">
                  <a:pos x="50" y="53"/>
                </a:cxn>
                <a:cxn ang="0">
                  <a:pos x="52" y="51"/>
                </a:cxn>
                <a:cxn ang="0">
                  <a:pos x="53" y="51"/>
                </a:cxn>
                <a:cxn ang="0">
                  <a:pos x="54" y="51"/>
                </a:cxn>
                <a:cxn ang="0">
                  <a:pos x="54" y="63"/>
                </a:cxn>
                <a:cxn ang="0">
                  <a:pos x="50" y="64"/>
                </a:cxn>
                <a:cxn ang="0">
                  <a:pos x="44" y="67"/>
                </a:cxn>
                <a:cxn ang="0">
                  <a:pos x="38" y="68"/>
                </a:cxn>
                <a:cxn ang="0">
                  <a:pos x="33" y="68"/>
                </a:cxn>
                <a:cxn ang="0">
                  <a:pos x="26" y="68"/>
                </a:cxn>
                <a:cxn ang="0">
                  <a:pos x="20" y="66"/>
                </a:cxn>
                <a:cxn ang="0">
                  <a:pos x="14" y="64"/>
                </a:cxn>
                <a:cxn ang="0">
                  <a:pos x="9" y="60"/>
                </a:cxn>
                <a:cxn ang="0">
                  <a:pos x="6" y="55"/>
                </a:cxn>
                <a:cxn ang="0">
                  <a:pos x="3" y="50"/>
                </a:cxn>
                <a:cxn ang="0">
                  <a:pos x="1" y="42"/>
                </a:cxn>
                <a:cxn ang="0">
                  <a:pos x="0" y="34"/>
                </a:cxn>
                <a:cxn ang="0">
                  <a:pos x="2" y="24"/>
                </a:cxn>
                <a:cxn ang="0">
                  <a:pos x="4" y="16"/>
                </a:cxn>
                <a:cxn ang="0">
                  <a:pos x="9" y="9"/>
                </a:cxn>
                <a:cxn ang="0">
                  <a:pos x="16" y="4"/>
                </a:cxn>
                <a:cxn ang="0">
                  <a:pos x="24" y="0"/>
                </a:cxn>
                <a:cxn ang="0">
                  <a:pos x="33" y="0"/>
                </a:cxn>
              </a:cxnLst>
              <a:rect l="0" t="0" r="r" b="b"/>
              <a:pathLst>
                <a:path w="54" h="68">
                  <a:moveTo>
                    <a:pt x="33" y="0"/>
                  </a:moveTo>
                  <a:lnTo>
                    <a:pt x="44" y="1"/>
                  </a:lnTo>
                  <a:lnTo>
                    <a:pt x="49" y="3"/>
                  </a:lnTo>
                  <a:lnTo>
                    <a:pt x="54" y="5"/>
                  </a:lnTo>
                  <a:lnTo>
                    <a:pt x="54" y="17"/>
                  </a:lnTo>
                  <a:lnTo>
                    <a:pt x="53" y="17"/>
                  </a:lnTo>
                  <a:lnTo>
                    <a:pt x="43" y="11"/>
                  </a:lnTo>
                  <a:lnTo>
                    <a:pt x="39" y="10"/>
                  </a:lnTo>
                  <a:lnTo>
                    <a:pt x="36" y="9"/>
                  </a:lnTo>
                  <a:lnTo>
                    <a:pt x="33" y="9"/>
                  </a:lnTo>
                  <a:lnTo>
                    <a:pt x="27" y="10"/>
                  </a:lnTo>
                  <a:lnTo>
                    <a:pt x="22" y="12"/>
                  </a:lnTo>
                  <a:lnTo>
                    <a:pt x="18" y="15"/>
                  </a:lnTo>
                  <a:lnTo>
                    <a:pt x="15" y="20"/>
                  </a:lnTo>
                  <a:lnTo>
                    <a:pt x="13" y="26"/>
                  </a:lnTo>
                  <a:lnTo>
                    <a:pt x="12" y="34"/>
                  </a:lnTo>
                  <a:lnTo>
                    <a:pt x="13" y="42"/>
                  </a:lnTo>
                  <a:lnTo>
                    <a:pt x="15" y="48"/>
                  </a:lnTo>
                  <a:lnTo>
                    <a:pt x="17" y="52"/>
                  </a:lnTo>
                  <a:lnTo>
                    <a:pt x="22" y="56"/>
                  </a:lnTo>
                  <a:lnTo>
                    <a:pt x="27" y="58"/>
                  </a:lnTo>
                  <a:lnTo>
                    <a:pt x="33" y="59"/>
                  </a:lnTo>
                  <a:lnTo>
                    <a:pt x="36" y="59"/>
                  </a:lnTo>
                  <a:lnTo>
                    <a:pt x="39" y="58"/>
                  </a:lnTo>
                  <a:lnTo>
                    <a:pt x="46" y="55"/>
                  </a:lnTo>
                  <a:lnTo>
                    <a:pt x="48" y="55"/>
                  </a:lnTo>
                  <a:lnTo>
                    <a:pt x="50" y="53"/>
                  </a:lnTo>
                  <a:lnTo>
                    <a:pt x="52" y="51"/>
                  </a:lnTo>
                  <a:lnTo>
                    <a:pt x="53" y="51"/>
                  </a:lnTo>
                  <a:lnTo>
                    <a:pt x="54" y="51"/>
                  </a:lnTo>
                  <a:lnTo>
                    <a:pt x="54" y="63"/>
                  </a:lnTo>
                  <a:lnTo>
                    <a:pt x="50" y="64"/>
                  </a:lnTo>
                  <a:lnTo>
                    <a:pt x="44" y="67"/>
                  </a:lnTo>
                  <a:lnTo>
                    <a:pt x="38" y="68"/>
                  </a:lnTo>
                  <a:lnTo>
                    <a:pt x="33" y="68"/>
                  </a:lnTo>
                  <a:lnTo>
                    <a:pt x="26" y="68"/>
                  </a:lnTo>
                  <a:lnTo>
                    <a:pt x="20" y="66"/>
                  </a:lnTo>
                  <a:lnTo>
                    <a:pt x="14" y="64"/>
                  </a:lnTo>
                  <a:lnTo>
                    <a:pt x="9" y="60"/>
                  </a:lnTo>
                  <a:lnTo>
                    <a:pt x="6" y="55"/>
                  </a:lnTo>
                  <a:lnTo>
                    <a:pt x="3" y="50"/>
                  </a:lnTo>
                  <a:lnTo>
                    <a:pt x="1" y="42"/>
                  </a:lnTo>
                  <a:lnTo>
                    <a:pt x="0" y="34"/>
                  </a:lnTo>
                  <a:lnTo>
                    <a:pt x="2" y="24"/>
                  </a:lnTo>
                  <a:lnTo>
                    <a:pt x="4" y="16"/>
                  </a:lnTo>
                  <a:lnTo>
                    <a:pt x="9" y="9"/>
                  </a:lnTo>
                  <a:lnTo>
                    <a:pt x="16" y="4"/>
                  </a:lnTo>
                  <a:lnTo>
                    <a:pt x="24" y="0"/>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40" name="Freeform 542"/>
            <p:cNvSpPr>
              <a:spLocks/>
            </p:cNvSpPr>
            <p:nvPr/>
          </p:nvSpPr>
          <p:spPr bwMode="auto">
            <a:xfrm>
              <a:off x="1882195" y="5367017"/>
              <a:ext cx="132323" cy="221340"/>
            </a:xfrm>
            <a:custGeom>
              <a:avLst/>
              <a:gdLst/>
              <a:ahLst/>
              <a:cxnLst>
                <a:cxn ang="0">
                  <a:pos x="0" y="0"/>
                </a:cxn>
                <a:cxn ang="0">
                  <a:pos x="11" y="0"/>
                </a:cxn>
                <a:cxn ang="0">
                  <a:pos x="11" y="34"/>
                </a:cxn>
                <a:cxn ang="0">
                  <a:pos x="16" y="30"/>
                </a:cxn>
                <a:cxn ang="0">
                  <a:pos x="22" y="27"/>
                </a:cxn>
                <a:cxn ang="0">
                  <a:pos x="33" y="24"/>
                </a:cxn>
                <a:cxn ang="0">
                  <a:pos x="39" y="25"/>
                </a:cxn>
                <a:cxn ang="0">
                  <a:pos x="45" y="27"/>
                </a:cxn>
                <a:cxn ang="0">
                  <a:pos x="50" y="31"/>
                </a:cxn>
                <a:cxn ang="0">
                  <a:pos x="52" y="36"/>
                </a:cxn>
                <a:cxn ang="0">
                  <a:pos x="54" y="42"/>
                </a:cxn>
                <a:cxn ang="0">
                  <a:pos x="55" y="49"/>
                </a:cxn>
                <a:cxn ang="0">
                  <a:pos x="55" y="92"/>
                </a:cxn>
                <a:cxn ang="0">
                  <a:pos x="44" y="92"/>
                </a:cxn>
                <a:cxn ang="0">
                  <a:pos x="44" y="50"/>
                </a:cxn>
                <a:cxn ang="0">
                  <a:pos x="43" y="46"/>
                </a:cxn>
                <a:cxn ang="0">
                  <a:pos x="43" y="44"/>
                </a:cxn>
                <a:cxn ang="0">
                  <a:pos x="42" y="42"/>
                </a:cxn>
                <a:cxn ang="0">
                  <a:pos x="41" y="40"/>
                </a:cxn>
                <a:cxn ang="0">
                  <a:pos x="39" y="37"/>
                </a:cxn>
                <a:cxn ang="0">
                  <a:pos x="35" y="35"/>
                </a:cxn>
                <a:cxn ang="0">
                  <a:pos x="25" y="35"/>
                </a:cxn>
                <a:cxn ang="0">
                  <a:pos x="21" y="37"/>
                </a:cxn>
                <a:cxn ang="0">
                  <a:pos x="16" y="40"/>
                </a:cxn>
                <a:cxn ang="0">
                  <a:pos x="11" y="43"/>
                </a:cxn>
                <a:cxn ang="0">
                  <a:pos x="11" y="92"/>
                </a:cxn>
                <a:cxn ang="0">
                  <a:pos x="0" y="92"/>
                </a:cxn>
                <a:cxn ang="0">
                  <a:pos x="0" y="0"/>
                </a:cxn>
              </a:cxnLst>
              <a:rect l="0" t="0" r="r" b="b"/>
              <a:pathLst>
                <a:path w="55" h="92">
                  <a:moveTo>
                    <a:pt x="0" y="0"/>
                  </a:moveTo>
                  <a:lnTo>
                    <a:pt x="11" y="0"/>
                  </a:lnTo>
                  <a:lnTo>
                    <a:pt x="11" y="34"/>
                  </a:lnTo>
                  <a:lnTo>
                    <a:pt x="16" y="30"/>
                  </a:lnTo>
                  <a:lnTo>
                    <a:pt x="22" y="27"/>
                  </a:lnTo>
                  <a:lnTo>
                    <a:pt x="33" y="24"/>
                  </a:lnTo>
                  <a:lnTo>
                    <a:pt x="39" y="25"/>
                  </a:lnTo>
                  <a:lnTo>
                    <a:pt x="45" y="27"/>
                  </a:lnTo>
                  <a:lnTo>
                    <a:pt x="50" y="31"/>
                  </a:lnTo>
                  <a:lnTo>
                    <a:pt x="52" y="36"/>
                  </a:lnTo>
                  <a:lnTo>
                    <a:pt x="54" y="42"/>
                  </a:lnTo>
                  <a:lnTo>
                    <a:pt x="55" y="49"/>
                  </a:lnTo>
                  <a:lnTo>
                    <a:pt x="55" y="92"/>
                  </a:lnTo>
                  <a:lnTo>
                    <a:pt x="44" y="92"/>
                  </a:lnTo>
                  <a:lnTo>
                    <a:pt x="44" y="50"/>
                  </a:lnTo>
                  <a:lnTo>
                    <a:pt x="43" y="46"/>
                  </a:lnTo>
                  <a:lnTo>
                    <a:pt x="43" y="44"/>
                  </a:lnTo>
                  <a:lnTo>
                    <a:pt x="42" y="42"/>
                  </a:lnTo>
                  <a:lnTo>
                    <a:pt x="41" y="40"/>
                  </a:lnTo>
                  <a:lnTo>
                    <a:pt x="39" y="37"/>
                  </a:lnTo>
                  <a:lnTo>
                    <a:pt x="35" y="35"/>
                  </a:lnTo>
                  <a:lnTo>
                    <a:pt x="25" y="35"/>
                  </a:lnTo>
                  <a:lnTo>
                    <a:pt x="21" y="37"/>
                  </a:lnTo>
                  <a:lnTo>
                    <a:pt x="16" y="40"/>
                  </a:lnTo>
                  <a:lnTo>
                    <a:pt x="11" y="43"/>
                  </a:lnTo>
                  <a:lnTo>
                    <a:pt x="11" y="92"/>
                  </a:lnTo>
                  <a:lnTo>
                    <a:pt x="0" y="9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41" name="Freeform 543"/>
            <p:cNvSpPr>
              <a:spLocks noEditPoints="1"/>
            </p:cNvSpPr>
            <p:nvPr/>
          </p:nvSpPr>
          <p:spPr bwMode="auto">
            <a:xfrm>
              <a:off x="2055418" y="5424758"/>
              <a:ext cx="144352" cy="168411"/>
            </a:xfrm>
            <a:custGeom>
              <a:avLst/>
              <a:gdLst/>
              <a:ahLst/>
              <a:cxnLst>
                <a:cxn ang="0">
                  <a:pos x="30" y="10"/>
                </a:cxn>
                <a:cxn ang="0">
                  <a:pos x="24" y="10"/>
                </a:cxn>
                <a:cxn ang="0">
                  <a:pos x="20" y="13"/>
                </a:cxn>
                <a:cxn ang="0">
                  <a:pos x="16" y="16"/>
                </a:cxn>
                <a:cxn ang="0">
                  <a:pos x="13" y="21"/>
                </a:cxn>
                <a:cxn ang="0">
                  <a:pos x="12" y="27"/>
                </a:cxn>
                <a:cxn ang="0">
                  <a:pos x="11" y="35"/>
                </a:cxn>
                <a:cxn ang="0">
                  <a:pos x="12" y="43"/>
                </a:cxn>
                <a:cxn ang="0">
                  <a:pos x="13" y="49"/>
                </a:cxn>
                <a:cxn ang="0">
                  <a:pos x="16" y="54"/>
                </a:cxn>
                <a:cxn ang="0">
                  <a:pos x="20" y="57"/>
                </a:cxn>
                <a:cxn ang="0">
                  <a:pos x="24" y="60"/>
                </a:cxn>
                <a:cxn ang="0">
                  <a:pos x="30" y="60"/>
                </a:cxn>
                <a:cxn ang="0">
                  <a:pos x="35" y="60"/>
                </a:cxn>
                <a:cxn ang="0">
                  <a:pos x="40" y="58"/>
                </a:cxn>
                <a:cxn ang="0">
                  <a:pos x="44" y="54"/>
                </a:cxn>
                <a:cxn ang="0">
                  <a:pos x="47" y="49"/>
                </a:cxn>
                <a:cxn ang="0">
                  <a:pos x="48" y="43"/>
                </a:cxn>
                <a:cxn ang="0">
                  <a:pos x="49" y="35"/>
                </a:cxn>
                <a:cxn ang="0">
                  <a:pos x="48" y="27"/>
                </a:cxn>
                <a:cxn ang="0">
                  <a:pos x="47" y="21"/>
                </a:cxn>
                <a:cxn ang="0">
                  <a:pos x="44" y="16"/>
                </a:cxn>
                <a:cxn ang="0">
                  <a:pos x="38" y="12"/>
                </a:cxn>
                <a:cxn ang="0">
                  <a:pos x="30" y="10"/>
                </a:cxn>
                <a:cxn ang="0">
                  <a:pos x="30" y="0"/>
                </a:cxn>
                <a:cxn ang="0">
                  <a:pos x="38" y="1"/>
                </a:cxn>
                <a:cxn ang="0">
                  <a:pos x="46" y="5"/>
                </a:cxn>
                <a:cxn ang="0">
                  <a:pos x="52" y="10"/>
                </a:cxn>
                <a:cxn ang="0">
                  <a:pos x="56" y="17"/>
                </a:cxn>
                <a:cxn ang="0">
                  <a:pos x="59" y="25"/>
                </a:cxn>
                <a:cxn ang="0">
                  <a:pos x="60" y="35"/>
                </a:cxn>
                <a:cxn ang="0">
                  <a:pos x="59" y="45"/>
                </a:cxn>
                <a:cxn ang="0">
                  <a:pos x="56" y="54"/>
                </a:cxn>
                <a:cxn ang="0">
                  <a:pos x="52" y="60"/>
                </a:cxn>
                <a:cxn ang="0">
                  <a:pos x="46" y="65"/>
                </a:cxn>
                <a:cxn ang="0">
                  <a:pos x="38" y="69"/>
                </a:cxn>
                <a:cxn ang="0">
                  <a:pos x="30" y="70"/>
                </a:cxn>
                <a:cxn ang="0">
                  <a:pos x="22" y="69"/>
                </a:cxn>
                <a:cxn ang="0">
                  <a:pos x="14" y="65"/>
                </a:cxn>
                <a:cxn ang="0">
                  <a:pos x="8" y="60"/>
                </a:cxn>
                <a:cxn ang="0">
                  <a:pos x="4" y="54"/>
                </a:cxn>
                <a:cxn ang="0">
                  <a:pos x="0" y="45"/>
                </a:cxn>
                <a:cxn ang="0">
                  <a:pos x="0" y="35"/>
                </a:cxn>
                <a:cxn ang="0">
                  <a:pos x="0" y="25"/>
                </a:cxn>
                <a:cxn ang="0">
                  <a:pos x="4" y="17"/>
                </a:cxn>
                <a:cxn ang="0">
                  <a:pos x="8" y="10"/>
                </a:cxn>
                <a:cxn ang="0">
                  <a:pos x="14" y="5"/>
                </a:cxn>
                <a:cxn ang="0">
                  <a:pos x="22" y="1"/>
                </a:cxn>
                <a:cxn ang="0">
                  <a:pos x="30" y="0"/>
                </a:cxn>
              </a:cxnLst>
              <a:rect l="0" t="0" r="r" b="b"/>
              <a:pathLst>
                <a:path w="60" h="70">
                  <a:moveTo>
                    <a:pt x="30" y="10"/>
                  </a:moveTo>
                  <a:lnTo>
                    <a:pt x="24" y="10"/>
                  </a:lnTo>
                  <a:lnTo>
                    <a:pt x="20" y="13"/>
                  </a:lnTo>
                  <a:lnTo>
                    <a:pt x="16" y="16"/>
                  </a:lnTo>
                  <a:lnTo>
                    <a:pt x="13" y="21"/>
                  </a:lnTo>
                  <a:lnTo>
                    <a:pt x="12" y="27"/>
                  </a:lnTo>
                  <a:lnTo>
                    <a:pt x="11" y="35"/>
                  </a:lnTo>
                  <a:lnTo>
                    <a:pt x="12" y="43"/>
                  </a:lnTo>
                  <a:lnTo>
                    <a:pt x="13" y="49"/>
                  </a:lnTo>
                  <a:lnTo>
                    <a:pt x="16" y="54"/>
                  </a:lnTo>
                  <a:lnTo>
                    <a:pt x="20" y="57"/>
                  </a:lnTo>
                  <a:lnTo>
                    <a:pt x="24" y="60"/>
                  </a:lnTo>
                  <a:lnTo>
                    <a:pt x="30" y="60"/>
                  </a:lnTo>
                  <a:lnTo>
                    <a:pt x="35" y="60"/>
                  </a:lnTo>
                  <a:lnTo>
                    <a:pt x="40" y="58"/>
                  </a:lnTo>
                  <a:lnTo>
                    <a:pt x="44" y="54"/>
                  </a:lnTo>
                  <a:lnTo>
                    <a:pt x="47" y="49"/>
                  </a:lnTo>
                  <a:lnTo>
                    <a:pt x="48" y="43"/>
                  </a:lnTo>
                  <a:lnTo>
                    <a:pt x="49" y="35"/>
                  </a:lnTo>
                  <a:lnTo>
                    <a:pt x="48" y="27"/>
                  </a:lnTo>
                  <a:lnTo>
                    <a:pt x="47" y="21"/>
                  </a:lnTo>
                  <a:lnTo>
                    <a:pt x="44" y="16"/>
                  </a:lnTo>
                  <a:lnTo>
                    <a:pt x="38" y="12"/>
                  </a:lnTo>
                  <a:lnTo>
                    <a:pt x="30" y="10"/>
                  </a:lnTo>
                  <a:close/>
                  <a:moveTo>
                    <a:pt x="30" y="0"/>
                  </a:moveTo>
                  <a:lnTo>
                    <a:pt x="38" y="1"/>
                  </a:lnTo>
                  <a:lnTo>
                    <a:pt x="46" y="5"/>
                  </a:lnTo>
                  <a:lnTo>
                    <a:pt x="52" y="10"/>
                  </a:lnTo>
                  <a:lnTo>
                    <a:pt x="56" y="17"/>
                  </a:lnTo>
                  <a:lnTo>
                    <a:pt x="59" y="25"/>
                  </a:lnTo>
                  <a:lnTo>
                    <a:pt x="60" y="35"/>
                  </a:lnTo>
                  <a:lnTo>
                    <a:pt x="59" y="45"/>
                  </a:lnTo>
                  <a:lnTo>
                    <a:pt x="56" y="54"/>
                  </a:lnTo>
                  <a:lnTo>
                    <a:pt x="52" y="60"/>
                  </a:lnTo>
                  <a:lnTo>
                    <a:pt x="46" y="65"/>
                  </a:lnTo>
                  <a:lnTo>
                    <a:pt x="38" y="69"/>
                  </a:lnTo>
                  <a:lnTo>
                    <a:pt x="30" y="70"/>
                  </a:lnTo>
                  <a:lnTo>
                    <a:pt x="22" y="69"/>
                  </a:lnTo>
                  <a:lnTo>
                    <a:pt x="14" y="65"/>
                  </a:lnTo>
                  <a:lnTo>
                    <a:pt x="8" y="60"/>
                  </a:lnTo>
                  <a:lnTo>
                    <a:pt x="4" y="54"/>
                  </a:lnTo>
                  <a:lnTo>
                    <a:pt x="0" y="45"/>
                  </a:lnTo>
                  <a:lnTo>
                    <a:pt x="0" y="35"/>
                  </a:lnTo>
                  <a:lnTo>
                    <a:pt x="0" y="25"/>
                  </a:lnTo>
                  <a:lnTo>
                    <a:pt x="4" y="17"/>
                  </a:lnTo>
                  <a:lnTo>
                    <a:pt x="8" y="10"/>
                  </a:lnTo>
                  <a:lnTo>
                    <a:pt x="14" y="5"/>
                  </a:lnTo>
                  <a:lnTo>
                    <a:pt x="22" y="1"/>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42" name="Rectangle 544"/>
            <p:cNvSpPr>
              <a:spLocks noChangeArrowheads="1"/>
            </p:cNvSpPr>
            <p:nvPr/>
          </p:nvSpPr>
          <p:spPr bwMode="auto">
            <a:xfrm>
              <a:off x="2240669" y="5367017"/>
              <a:ext cx="28870" cy="22134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43" name="Freeform 545"/>
            <p:cNvSpPr>
              <a:spLocks noEditPoints="1"/>
            </p:cNvSpPr>
            <p:nvPr/>
          </p:nvSpPr>
          <p:spPr bwMode="auto">
            <a:xfrm>
              <a:off x="2310440" y="5424758"/>
              <a:ext cx="141946" cy="166005"/>
            </a:xfrm>
            <a:custGeom>
              <a:avLst/>
              <a:gdLst/>
              <a:ahLst/>
              <a:cxnLst>
                <a:cxn ang="0">
                  <a:pos x="31" y="10"/>
                </a:cxn>
                <a:cxn ang="0">
                  <a:pos x="23" y="11"/>
                </a:cxn>
                <a:cxn ang="0">
                  <a:pos x="17" y="15"/>
                </a:cxn>
                <a:cxn ang="0">
                  <a:pos x="13" y="21"/>
                </a:cxn>
                <a:cxn ang="0">
                  <a:pos x="11" y="28"/>
                </a:cxn>
                <a:cxn ang="0">
                  <a:pos x="48" y="28"/>
                </a:cxn>
                <a:cxn ang="0">
                  <a:pos x="48" y="20"/>
                </a:cxn>
                <a:cxn ang="0">
                  <a:pos x="44" y="14"/>
                </a:cxn>
                <a:cxn ang="0">
                  <a:pos x="39" y="10"/>
                </a:cxn>
                <a:cxn ang="0">
                  <a:pos x="31" y="10"/>
                </a:cxn>
                <a:cxn ang="0">
                  <a:pos x="32" y="0"/>
                </a:cxn>
                <a:cxn ang="0">
                  <a:pos x="40" y="1"/>
                </a:cxn>
                <a:cxn ang="0">
                  <a:pos x="46" y="4"/>
                </a:cxn>
                <a:cxn ang="0">
                  <a:pos x="52" y="8"/>
                </a:cxn>
                <a:cxn ang="0">
                  <a:pos x="56" y="14"/>
                </a:cxn>
                <a:cxn ang="0">
                  <a:pos x="59" y="21"/>
                </a:cxn>
                <a:cxn ang="0">
                  <a:pos x="59" y="31"/>
                </a:cxn>
                <a:cxn ang="0">
                  <a:pos x="59" y="36"/>
                </a:cxn>
                <a:cxn ang="0">
                  <a:pos x="11" y="36"/>
                </a:cxn>
                <a:cxn ang="0">
                  <a:pos x="12" y="42"/>
                </a:cxn>
                <a:cxn ang="0">
                  <a:pos x="13" y="47"/>
                </a:cxn>
                <a:cxn ang="0">
                  <a:pos x="14" y="50"/>
                </a:cxn>
                <a:cxn ang="0">
                  <a:pos x="16" y="52"/>
                </a:cxn>
                <a:cxn ang="0">
                  <a:pos x="18" y="54"/>
                </a:cxn>
                <a:cxn ang="0">
                  <a:pos x="20" y="56"/>
                </a:cxn>
                <a:cxn ang="0">
                  <a:pos x="25" y="58"/>
                </a:cxn>
                <a:cxn ang="0">
                  <a:pos x="30" y="60"/>
                </a:cxn>
                <a:cxn ang="0">
                  <a:pos x="34" y="60"/>
                </a:cxn>
                <a:cxn ang="0">
                  <a:pos x="41" y="59"/>
                </a:cxn>
                <a:cxn ang="0">
                  <a:pos x="48" y="57"/>
                </a:cxn>
                <a:cxn ang="0">
                  <a:pos x="52" y="55"/>
                </a:cxn>
                <a:cxn ang="0">
                  <a:pos x="55" y="54"/>
                </a:cxn>
                <a:cxn ang="0">
                  <a:pos x="57" y="52"/>
                </a:cxn>
                <a:cxn ang="0">
                  <a:pos x="58" y="52"/>
                </a:cxn>
                <a:cxn ang="0">
                  <a:pos x="58" y="64"/>
                </a:cxn>
                <a:cxn ang="0">
                  <a:pos x="46" y="68"/>
                </a:cxn>
                <a:cxn ang="0">
                  <a:pos x="41" y="69"/>
                </a:cxn>
                <a:cxn ang="0">
                  <a:pos x="34" y="69"/>
                </a:cxn>
                <a:cxn ang="0">
                  <a:pos x="25" y="69"/>
                </a:cxn>
                <a:cxn ang="0">
                  <a:pos x="16" y="65"/>
                </a:cxn>
                <a:cxn ang="0">
                  <a:pos x="9" y="61"/>
                </a:cxn>
                <a:cxn ang="0">
                  <a:pos x="4" y="54"/>
                </a:cxn>
                <a:cxn ang="0">
                  <a:pos x="1" y="45"/>
                </a:cxn>
                <a:cxn ang="0">
                  <a:pos x="0" y="36"/>
                </a:cxn>
                <a:cxn ang="0">
                  <a:pos x="1" y="25"/>
                </a:cxn>
                <a:cxn ang="0">
                  <a:pos x="4" y="17"/>
                </a:cxn>
                <a:cxn ang="0">
                  <a:pos x="8" y="10"/>
                </a:cxn>
                <a:cxn ang="0">
                  <a:pos x="15" y="5"/>
                </a:cxn>
                <a:cxn ang="0">
                  <a:pos x="23" y="1"/>
                </a:cxn>
                <a:cxn ang="0">
                  <a:pos x="32" y="0"/>
                </a:cxn>
              </a:cxnLst>
              <a:rect l="0" t="0" r="r" b="b"/>
              <a:pathLst>
                <a:path w="59" h="69">
                  <a:moveTo>
                    <a:pt x="31" y="10"/>
                  </a:moveTo>
                  <a:lnTo>
                    <a:pt x="23" y="11"/>
                  </a:lnTo>
                  <a:lnTo>
                    <a:pt x="17" y="15"/>
                  </a:lnTo>
                  <a:lnTo>
                    <a:pt x="13" y="21"/>
                  </a:lnTo>
                  <a:lnTo>
                    <a:pt x="11" y="28"/>
                  </a:lnTo>
                  <a:lnTo>
                    <a:pt x="48" y="28"/>
                  </a:lnTo>
                  <a:lnTo>
                    <a:pt x="48" y="20"/>
                  </a:lnTo>
                  <a:lnTo>
                    <a:pt x="44" y="14"/>
                  </a:lnTo>
                  <a:lnTo>
                    <a:pt x="39" y="10"/>
                  </a:lnTo>
                  <a:lnTo>
                    <a:pt x="31" y="10"/>
                  </a:lnTo>
                  <a:close/>
                  <a:moveTo>
                    <a:pt x="32" y="0"/>
                  </a:moveTo>
                  <a:lnTo>
                    <a:pt x="40" y="1"/>
                  </a:lnTo>
                  <a:lnTo>
                    <a:pt x="46" y="4"/>
                  </a:lnTo>
                  <a:lnTo>
                    <a:pt x="52" y="8"/>
                  </a:lnTo>
                  <a:lnTo>
                    <a:pt x="56" y="14"/>
                  </a:lnTo>
                  <a:lnTo>
                    <a:pt x="59" y="21"/>
                  </a:lnTo>
                  <a:lnTo>
                    <a:pt x="59" y="31"/>
                  </a:lnTo>
                  <a:lnTo>
                    <a:pt x="59" y="36"/>
                  </a:lnTo>
                  <a:lnTo>
                    <a:pt x="11" y="36"/>
                  </a:lnTo>
                  <a:lnTo>
                    <a:pt x="12" y="42"/>
                  </a:lnTo>
                  <a:lnTo>
                    <a:pt x="13" y="47"/>
                  </a:lnTo>
                  <a:lnTo>
                    <a:pt x="14" y="50"/>
                  </a:lnTo>
                  <a:lnTo>
                    <a:pt x="16" y="52"/>
                  </a:lnTo>
                  <a:lnTo>
                    <a:pt x="18" y="54"/>
                  </a:lnTo>
                  <a:lnTo>
                    <a:pt x="20" y="56"/>
                  </a:lnTo>
                  <a:lnTo>
                    <a:pt x="25" y="58"/>
                  </a:lnTo>
                  <a:lnTo>
                    <a:pt x="30" y="60"/>
                  </a:lnTo>
                  <a:lnTo>
                    <a:pt x="34" y="60"/>
                  </a:lnTo>
                  <a:lnTo>
                    <a:pt x="41" y="59"/>
                  </a:lnTo>
                  <a:lnTo>
                    <a:pt x="48" y="57"/>
                  </a:lnTo>
                  <a:lnTo>
                    <a:pt x="52" y="55"/>
                  </a:lnTo>
                  <a:lnTo>
                    <a:pt x="55" y="54"/>
                  </a:lnTo>
                  <a:lnTo>
                    <a:pt x="57" y="52"/>
                  </a:lnTo>
                  <a:lnTo>
                    <a:pt x="58" y="52"/>
                  </a:lnTo>
                  <a:lnTo>
                    <a:pt x="58" y="64"/>
                  </a:lnTo>
                  <a:lnTo>
                    <a:pt x="46" y="68"/>
                  </a:lnTo>
                  <a:lnTo>
                    <a:pt x="41" y="69"/>
                  </a:lnTo>
                  <a:lnTo>
                    <a:pt x="34" y="69"/>
                  </a:lnTo>
                  <a:lnTo>
                    <a:pt x="25" y="69"/>
                  </a:lnTo>
                  <a:lnTo>
                    <a:pt x="16" y="65"/>
                  </a:lnTo>
                  <a:lnTo>
                    <a:pt x="9" y="61"/>
                  </a:lnTo>
                  <a:lnTo>
                    <a:pt x="4" y="54"/>
                  </a:lnTo>
                  <a:lnTo>
                    <a:pt x="1" y="45"/>
                  </a:lnTo>
                  <a:lnTo>
                    <a:pt x="0" y="36"/>
                  </a:lnTo>
                  <a:lnTo>
                    <a:pt x="1" y="25"/>
                  </a:lnTo>
                  <a:lnTo>
                    <a:pt x="4" y="17"/>
                  </a:lnTo>
                  <a:lnTo>
                    <a:pt x="8" y="10"/>
                  </a:lnTo>
                  <a:lnTo>
                    <a:pt x="15" y="5"/>
                  </a:lnTo>
                  <a:lnTo>
                    <a:pt x="23"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44" name="Freeform 546"/>
            <p:cNvSpPr>
              <a:spLocks/>
            </p:cNvSpPr>
            <p:nvPr/>
          </p:nvSpPr>
          <p:spPr bwMode="auto">
            <a:xfrm>
              <a:off x="2483662" y="5427163"/>
              <a:ext cx="122699" cy="163599"/>
            </a:xfrm>
            <a:custGeom>
              <a:avLst/>
              <a:gdLst/>
              <a:ahLst/>
              <a:cxnLst>
                <a:cxn ang="0">
                  <a:pos x="27" y="0"/>
                </a:cxn>
                <a:cxn ang="0">
                  <a:pos x="44" y="2"/>
                </a:cxn>
                <a:cxn ang="0">
                  <a:pos x="49" y="17"/>
                </a:cxn>
                <a:cxn ang="0">
                  <a:pos x="45" y="14"/>
                </a:cxn>
                <a:cxn ang="0">
                  <a:pos x="38" y="11"/>
                </a:cxn>
                <a:cxn ang="0">
                  <a:pos x="26" y="9"/>
                </a:cxn>
                <a:cxn ang="0">
                  <a:pos x="16" y="11"/>
                </a:cxn>
                <a:cxn ang="0">
                  <a:pos x="12" y="14"/>
                </a:cxn>
                <a:cxn ang="0">
                  <a:pos x="12" y="20"/>
                </a:cxn>
                <a:cxn ang="0">
                  <a:pos x="14" y="24"/>
                </a:cxn>
                <a:cxn ang="0">
                  <a:pos x="19" y="27"/>
                </a:cxn>
                <a:cxn ang="0">
                  <a:pos x="32" y="30"/>
                </a:cxn>
                <a:cxn ang="0">
                  <a:pos x="41" y="33"/>
                </a:cxn>
                <a:cxn ang="0">
                  <a:pos x="50" y="41"/>
                </a:cxn>
                <a:cxn ang="0">
                  <a:pos x="50" y="53"/>
                </a:cxn>
                <a:cxn ang="0">
                  <a:pos x="43" y="62"/>
                </a:cxn>
                <a:cxn ang="0">
                  <a:pos x="31" y="68"/>
                </a:cxn>
                <a:cxn ang="0">
                  <a:pos x="16" y="68"/>
                </a:cxn>
                <a:cxn ang="0">
                  <a:pos x="0" y="63"/>
                </a:cxn>
                <a:cxn ang="0">
                  <a:pos x="0" y="50"/>
                </a:cxn>
                <a:cxn ang="0">
                  <a:pos x="12" y="57"/>
                </a:cxn>
                <a:cxn ang="0">
                  <a:pos x="24" y="59"/>
                </a:cxn>
                <a:cxn ang="0">
                  <a:pos x="36" y="57"/>
                </a:cxn>
                <a:cxn ang="0">
                  <a:pos x="40" y="51"/>
                </a:cxn>
                <a:cxn ang="0">
                  <a:pos x="39" y="45"/>
                </a:cxn>
                <a:cxn ang="0">
                  <a:pos x="36" y="42"/>
                </a:cxn>
                <a:cxn ang="0">
                  <a:pos x="29" y="40"/>
                </a:cxn>
                <a:cxn ang="0">
                  <a:pos x="23" y="39"/>
                </a:cxn>
                <a:cxn ang="0">
                  <a:pos x="16" y="37"/>
                </a:cxn>
                <a:cxn ang="0">
                  <a:pos x="3" y="31"/>
                </a:cxn>
                <a:cxn ang="0">
                  <a:pos x="0" y="20"/>
                </a:cxn>
                <a:cxn ang="0">
                  <a:pos x="2" y="12"/>
                </a:cxn>
                <a:cxn ang="0">
                  <a:pos x="7" y="6"/>
                </a:cxn>
                <a:cxn ang="0">
                  <a:pos x="12" y="2"/>
                </a:cxn>
                <a:cxn ang="0">
                  <a:pos x="21" y="0"/>
                </a:cxn>
              </a:cxnLst>
              <a:rect l="0" t="0" r="r" b="b"/>
              <a:pathLst>
                <a:path w="51" h="68">
                  <a:moveTo>
                    <a:pt x="21" y="0"/>
                  </a:moveTo>
                  <a:lnTo>
                    <a:pt x="27" y="0"/>
                  </a:lnTo>
                  <a:lnTo>
                    <a:pt x="38" y="1"/>
                  </a:lnTo>
                  <a:lnTo>
                    <a:pt x="44" y="2"/>
                  </a:lnTo>
                  <a:lnTo>
                    <a:pt x="49" y="4"/>
                  </a:lnTo>
                  <a:lnTo>
                    <a:pt x="49" y="17"/>
                  </a:lnTo>
                  <a:lnTo>
                    <a:pt x="48" y="17"/>
                  </a:lnTo>
                  <a:lnTo>
                    <a:pt x="45" y="14"/>
                  </a:lnTo>
                  <a:lnTo>
                    <a:pt x="41" y="13"/>
                  </a:lnTo>
                  <a:lnTo>
                    <a:pt x="38" y="11"/>
                  </a:lnTo>
                  <a:lnTo>
                    <a:pt x="32" y="9"/>
                  </a:lnTo>
                  <a:lnTo>
                    <a:pt x="26" y="9"/>
                  </a:lnTo>
                  <a:lnTo>
                    <a:pt x="22" y="9"/>
                  </a:lnTo>
                  <a:lnTo>
                    <a:pt x="16" y="11"/>
                  </a:lnTo>
                  <a:lnTo>
                    <a:pt x="14" y="13"/>
                  </a:lnTo>
                  <a:lnTo>
                    <a:pt x="12" y="14"/>
                  </a:lnTo>
                  <a:lnTo>
                    <a:pt x="11" y="18"/>
                  </a:lnTo>
                  <a:lnTo>
                    <a:pt x="12" y="20"/>
                  </a:lnTo>
                  <a:lnTo>
                    <a:pt x="12" y="22"/>
                  </a:lnTo>
                  <a:lnTo>
                    <a:pt x="14" y="24"/>
                  </a:lnTo>
                  <a:lnTo>
                    <a:pt x="16" y="26"/>
                  </a:lnTo>
                  <a:lnTo>
                    <a:pt x="19" y="27"/>
                  </a:lnTo>
                  <a:lnTo>
                    <a:pt x="29" y="29"/>
                  </a:lnTo>
                  <a:lnTo>
                    <a:pt x="32" y="30"/>
                  </a:lnTo>
                  <a:lnTo>
                    <a:pt x="35" y="30"/>
                  </a:lnTo>
                  <a:lnTo>
                    <a:pt x="41" y="33"/>
                  </a:lnTo>
                  <a:lnTo>
                    <a:pt x="47" y="37"/>
                  </a:lnTo>
                  <a:lnTo>
                    <a:pt x="50" y="41"/>
                  </a:lnTo>
                  <a:lnTo>
                    <a:pt x="51" y="48"/>
                  </a:lnTo>
                  <a:lnTo>
                    <a:pt x="50" y="53"/>
                  </a:lnTo>
                  <a:lnTo>
                    <a:pt x="48" y="59"/>
                  </a:lnTo>
                  <a:lnTo>
                    <a:pt x="43" y="62"/>
                  </a:lnTo>
                  <a:lnTo>
                    <a:pt x="38" y="66"/>
                  </a:lnTo>
                  <a:lnTo>
                    <a:pt x="31" y="68"/>
                  </a:lnTo>
                  <a:lnTo>
                    <a:pt x="23" y="68"/>
                  </a:lnTo>
                  <a:lnTo>
                    <a:pt x="16" y="68"/>
                  </a:lnTo>
                  <a:lnTo>
                    <a:pt x="10" y="67"/>
                  </a:lnTo>
                  <a:lnTo>
                    <a:pt x="0" y="63"/>
                  </a:lnTo>
                  <a:lnTo>
                    <a:pt x="0" y="50"/>
                  </a:lnTo>
                  <a:lnTo>
                    <a:pt x="0" y="50"/>
                  </a:lnTo>
                  <a:lnTo>
                    <a:pt x="6" y="54"/>
                  </a:lnTo>
                  <a:lnTo>
                    <a:pt x="12" y="57"/>
                  </a:lnTo>
                  <a:lnTo>
                    <a:pt x="18" y="59"/>
                  </a:lnTo>
                  <a:lnTo>
                    <a:pt x="24" y="59"/>
                  </a:lnTo>
                  <a:lnTo>
                    <a:pt x="31" y="59"/>
                  </a:lnTo>
                  <a:lnTo>
                    <a:pt x="36" y="57"/>
                  </a:lnTo>
                  <a:lnTo>
                    <a:pt x="38" y="54"/>
                  </a:lnTo>
                  <a:lnTo>
                    <a:pt x="40" y="51"/>
                  </a:lnTo>
                  <a:lnTo>
                    <a:pt x="40" y="47"/>
                  </a:lnTo>
                  <a:lnTo>
                    <a:pt x="39" y="45"/>
                  </a:lnTo>
                  <a:lnTo>
                    <a:pt x="38" y="44"/>
                  </a:lnTo>
                  <a:lnTo>
                    <a:pt x="36" y="42"/>
                  </a:lnTo>
                  <a:lnTo>
                    <a:pt x="32" y="41"/>
                  </a:lnTo>
                  <a:lnTo>
                    <a:pt x="29" y="40"/>
                  </a:lnTo>
                  <a:lnTo>
                    <a:pt x="26" y="39"/>
                  </a:lnTo>
                  <a:lnTo>
                    <a:pt x="23" y="39"/>
                  </a:lnTo>
                  <a:lnTo>
                    <a:pt x="19" y="38"/>
                  </a:lnTo>
                  <a:lnTo>
                    <a:pt x="16" y="37"/>
                  </a:lnTo>
                  <a:lnTo>
                    <a:pt x="9" y="35"/>
                  </a:lnTo>
                  <a:lnTo>
                    <a:pt x="3" y="31"/>
                  </a:lnTo>
                  <a:lnTo>
                    <a:pt x="1" y="26"/>
                  </a:lnTo>
                  <a:lnTo>
                    <a:pt x="0" y="20"/>
                  </a:lnTo>
                  <a:lnTo>
                    <a:pt x="0" y="16"/>
                  </a:lnTo>
                  <a:lnTo>
                    <a:pt x="2" y="12"/>
                  </a:lnTo>
                  <a:lnTo>
                    <a:pt x="3" y="9"/>
                  </a:lnTo>
                  <a:lnTo>
                    <a:pt x="7" y="6"/>
                  </a:lnTo>
                  <a:lnTo>
                    <a:pt x="9" y="4"/>
                  </a:lnTo>
                  <a:lnTo>
                    <a:pt x="12" y="2"/>
                  </a:lnTo>
                  <a:lnTo>
                    <a:pt x="15"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cxnSp>
        <p:nvCxnSpPr>
          <p:cNvPr id="924" name="肘形接點 923"/>
          <p:cNvCxnSpPr/>
          <p:nvPr/>
        </p:nvCxnSpPr>
        <p:spPr>
          <a:xfrm rot="5400000" flipH="1" flipV="1">
            <a:off x="5976156" y="1952836"/>
            <a:ext cx="864096" cy="360040"/>
          </a:xfrm>
          <a:prstGeom prst="bentConnector3">
            <a:avLst>
              <a:gd name="adj1" fmla="val 50000"/>
            </a:avLst>
          </a:prstGeom>
          <a:ln w="76200">
            <a:solidFill>
              <a:schemeClr val="accent3">
                <a:lumMod val="50000"/>
              </a:schemeClr>
            </a:solidFill>
            <a:headEnd type="none" w="med" len="med"/>
            <a:tailEnd type="triangle" w="med" len="med"/>
          </a:ln>
        </p:spPr>
        <p:style>
          <a:lnRef idx="3">
            <a:schemeClr val="accent3"/>
          </a:lnRef>
          <a:fillRef idx="0">
            <a:schemeClr val="accent3"/>
          </a:fillRef>
          <a:effectRef idx="2">
            <a:schemeClr val="accent3"/>
          </a:effectRef>
          <a:fontRef idx="minor">
            <a:schemeClr val="tx1"/>
          </a:fontRef>
        </p:style>
      </p:cxnSp>
      <p:cxnSp>
        <p:nvCxnSpPr>
          <p:cNvPr id="930" name="肘形接點 929"/>
          <p:cNvCxnSpPr/>
          <p:nvPr/>
        </p:nvCxnSpPr>
        <p:spPr>
          <a:xfrm rot="16200000" flipV="1">
            <a:off x="6336196" y="1952836"/>
            <a:ext cx="864096" cy="360040"/>
          </a:xfrm>
          <a:prstGeom prst="bentConnector3">
            <a:avLst>
              <a:gd name="adj1" fmla="val 50000"/>
            </a:avLst>
          </a:prstGeom>
          <a:ln w="76200">
            <a:solidFill>
              <a:schemeClr val="accent3">
                <a:lumMod val="50000"/>
              </a:schemeClr>
            </a:solidFill>
            <a:headEnd type="none" w="med" len="med"/>
            <a:tailEnd type="triangle" w="med" len="med"/>
          </a:ln>
        </p:spPr>
        <p:style>
          <a:lnRef idx="3">
            <a:schemeClr val="accent3"/>
          </a:lnRef>
          <a:fillRef idx="0">
            <a:schemeClr val="accent3"/>
          </a:fillRef>
          <a:effectRef idx="2">
            <a:schemeClr val="accent3"/>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830"/>
                                        </p:tgtEl>
                                        <p:attrNameLst>
                                          <p:attrName>style.visibility</p:attrName>
                                        </p:attrNameLst>
                                      </p:cBhvr>
                                      <p:to>
                                        <p:strVal val="visible"/>
                                      </p:to>
                                    </p:set>
                                    <p:anim calcmode="lin" valueType="num">
                                      <p:cBhvr>
                                        <p:cTn id="7" dur="1000" fill="hold"/>
                                        <p:tgtEl>
                                          <p:spTgt spid="830"/>
                                        </p:tgtEl>
                                        <p:attrNameLst>
                                          <p:attrName>ppt_w</p:attrName>
                                        </p:attrNameLst>
                                      </p:cBhvr>
                                      <p:tavLst>
                                        <p:tav tm="0">
                                          <p:val>
                                            <p:fltVal val="0"/>
                                          </p:val>
                                        </p:tav>
                                        <p:tav tm="100000">
                                          <p:val>
                                            <p:strVal val="#ppt_w"/>
                                          </p:val>
                                        </p:tav>
                                      </p:tavLst>
                                    </p:anim>
                                    <p:anim calcmode="lin" valueType="num">
                                      <p:cBhvr>
                                        <p:cTn id="8" dur="1000" fill="hold"/>
                                        <p:tgtEl>
                                          <p:spTgt spid="830"/>
                                        </p:tgtEl>
                                        <p:attrNameLst>
                                          <p:attrName>ppt_h</p:attrName>
                                        </p:attrNameLst>
                                      </p:cBhvr>
                                      <p:tavLst>
                                        <p:tav tm="0">
                                          <p:val>
                                            <p:fltVal val="0"/>
                                          </p:val>
                                        </p:tav>
                                        <p:tav tm="100000">
                                          <p:val>
                                            <p:strVal val="#ppt_h"/>
                                          </p:val>
                                        </p:tav>
                                      </p:tavLst>
                                    </p:anim>
                                    <p:anim calcmode="lin" valueType="num">
                                      <p:cBhvr>
                                        <p:cTn id="9" dur="1000" fill="hold"/>
                                        <p:tgtEl>
                                          <p:spTgt spid="830"/>
                                        </p:tgtEl>
                                        <p:attrNameLst>
                                          <p:attrName>style.rotation</p:attrName>
                                        </p:attrNameLst>
                                      </p:cBhvr>
                                      <p:tavLst>
                                        <p:tav tm="0">
                                          <p:val>
                                            <p:fltVal val="90"/>
                                          </p:val>
                                        </p:tav>
                                        <p:tav tm="100000">
                                          <p:val>
                                            <p:fltVal val="0"/>
                                          </p:val>
                                        </p:tav>
                                      </p:tavLst>
                                    </p:anim>
                                    <p:animEffect transition="in" filter="fade">
                                      <p:cBhvr>
                                        <p:cTn id="10" dur="1000"/>
                                        <p:tgtEl>
                                          <p:spTgt spid="830"/>
                                        </p:tgtEl>
                                      </p:cBhvr>
                                    </p:animEffect>
                                  </p:childTnLst>
                                </p:cTn>
                              </p:par>
                              <p:par>
                                <p:cTn id="11" presetID="31" presetClass="entr" presetSubtype="0" fill="hold" nodeType="withEffect">
                                  <p:stCondLst>
                                    <p:cond delay="0"/>
                                  </p:stCondLst>
                                  <p:iterate type="lt">
                                    <p:tmPct val="5000"/>
                                  </p:iterate>
                                  <p:childTnLst>
                                    <p:set>
                                      <p:cBhvr>
                                        <p:cTn id="12" dur="1" fill="hold">
                                          <p:stCondLst>
                                            <p:cond delay="0"/>
                                          </p:stCondLst>
                                        </p:cTn>
                                        <p:tgtEl>
                                          <p:spTgt spid="827"/>
                                        </p:tgtEl>
                                        <p:attrNameLst>
                                          <p:attrName>style.visibility</p:attrName>
                                        </p:attrNameLst>
                                      </p:cBhvr>
                                      <p:to>
                                        <p:strVal val="visible"/>
                                      </p:to>
                                    </p:set>
                                    <p:anim calcmode="lin" valueType="num">
                                      <p:cBhvr>
                                        <p:cTn id="13" dur="1000" fill="hold"/>
                                        <p:tgtEl>
                                          <p:spTgt spid="827"/>
                                        </p:tgtEl>
                                        <p:attrNameLst>
                                          <p:attrName>ppt_w</p:attrName>
                                        </p:attrNameLst>
                                      </p:cBhvr>
                                      <p:tavLst>
                                        <p:tav tm="0">
                                          <p:val>
                                            <p:fltVal val="0"/>
                                          </p:val>
                                        </p:tav>
                                        <p:tav tm="100000">
                                          <p:val>
                                            <p:strVal val="#ppt_w"/>
                                          </p:val>
                                        </p:tav>
                                      </p:tavLst>
                                    </p:anim>
                                    <p:anim calcmode="lin" valueType="num">
                                      <p:cBhvr>
                                        <p:cTn id="14" dur="1000" fill="hold"/>
                                        <p:tgtEl>
                                          <p:spTgt spid="827"/>
                                        </p:tgtEl>
                                        <p:attrNameLst>
                                          <p:attrName>ppt_h</p:attrName>
                                        </p:attrNameLst>
                                      </p:cBhvr>
                                      <p:tavLst>
                                        <p:tav tm="0">
                                          <p:val>
                                            <p:fltVal val="0"/>
                                          </p:val>
                                        </p:tav>
                                        <p:tav tm="100000">
                                          <p:val>
                                            <p:strVal val="#ppt_h"/>
                                          </p:val>
                                        </p:tav>
                                      </p:tavLst>
                                    </p:anim>
                                    <p:anim calcmode="lin" valueType="num">
                                      <p:cBhvr>
                                        <p:cTn id="15" dur="1000" fill="hold"/>
                                        <p:tgtEl>
                                          <p:spTgt spid="827"/>
                                        </p:tgtEl>
                                        <p:attrNameLst>
                                          <p:attrName>style.rotation</p:attrName>
                                        </p:attrNameLst>
                                      </p:cBhvr>
                                      <p:tavLst>
                                        <p:tav tm="0">
                                          <p:val>
                                            <p:fltVal val="90"/>
                                          </p:val>
                                        </p:tav>
                                        <p:tav tm="100000">
                                          <p:val>
                                            <p:fltVal val="0"/>
                                          </p:val>
                                        </p:tav>
                                      </p:tavLst>
                                    </p:anim>
                                    <p:animEffect transition="in" filter="fade">
                                      <p:cBhvr>
                                        <p:cTn id="16" dur="1000"/>
                                        <p:tgtEl>
                                          <p:spTgt spid="827"/>
                                        </p:tgtEl>
                                      </p:cBhvr>
                                    </p:animEffect>
                                  </p:childTnLst>
                                </p:cTn>
                              </p:par>
                              <p:par>
                                <p:cTn id="17" presetID="12" presetClass="entr" presetSubtype="4" fill="hold" grpId="0" nodeType="withEffect">
                                  <p:stCondLst>
                                    <p:cond delay="0"/>
                                  </p:stCondLst>
                                  <p:iterate type="lt">
                                    <p:tmPct val="0"/>
                                  </p:iterate>
                                  <p:childTnLst>
                                    <p:set>
                                      <p:cBhvr>
                                        <p:cTn id="18" dur="1" fill="hold">
                                          <p:stCondLst>
                                            <p:cond delay="0"/>
                                          </p:stCondLst>
                                        </p:cTn>
                                        <p:tgtEl>
                                          <p:spTgt spid="834"/>
                                        </p:tgtEl>
                                        <p:attrNameLst>
                                          <p:attrName>style.visibility</p:attrName>
                                        </p:attrNameLst>
                                      </p:cBhvr>
                                      <p:to>
                                        <p:strVal val="visible"/>
                                      </p:to>
                                    </p:set>
                                    <p:animEffect transition="in" filter="slide(fromBottom)">
                                      <p:cBhvr>
                                        <p:cTn id="19" dur="500"/>
                                        <p:tgtEl>
                                          <p:spTgt spid="834"/>
                                        </p:tgtEl>
                                      </p:cBhvr>
                                    </p:animEffect>
                                  </p:childTnLst>
                                </p:cTn>
                              </p:par>
                              <p:par>
                                <p:cTn id="20" presetID="12" presetClass="entr" presetSubtype="4" fill="hold" grpId="0" nodeType="withEffect">
                                  <p:stCondLst>
                                    <p:cond delay="0"/>
                                  </p:stCondLst>
                                  <p:iterate type="lt">
                                    <p:tmPct val="0"/>
                                  </p:iterate>
                                  <p:childTnLst>
                                    <p:set>
                                      <p:cBhvr>
                                        <p:cTn id="21" dur="1" fill="hold">
                                          <p:stCondLst>
                                            <p:cond delay="0"/>
                                          </p:stCondLst>
                                        </p:cTn>
                                        <p:tgtEl>
                                          <p:spTgt spid="833"/>
                                        </p:tgtEl>
                                        <p:attrNameLst>
                                          <p:attrName>style.visibility</p:attrName>
                                        </p:attrNameLst>
                                      </p:cBhvr>
                                      <p:to>
                                        <p:strVal val="visible"/>
                                      </p:to>
                                    </p:set>
                                    <p:animEffect transition="in" filter="slide(fromBottom)">
                                      <p:cBhvr>
                                        <p:cTn id="22" dur="500"/>
                                        <p:tgtEl>
                                          <p:spTgt spid="833"/>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nodeType="clickEffect">
                                  <p:stCondLst>
                                    <p:cond delay="0"/>
                                  </p:stCondLst>
                                  <p:iterate type="lt">
                                    <p:tmPct val="5000"/>
                                  </p:iterate>
                                  <p:childTnLst>
                                    <p:set>
                                      <p:cBhvr>
                                        <p:cTn id="26" dur="1" fill="hold">
                                          <p:stCondLst>
                                            <p:cond delay="0"/>
                                          </p:stCondLst>
                                        </p:cTn>
                                        <p:tgtEl>
                                          <p:spTgt spid="832"/>
                                        </p:tgtEl>
                                        <p:attrNameLst>
                                          <p:attrName>style.visibility</p:attrName>
                                        </p:attrNameLst>
                                      </p:cBhvr>
                                      <p:to>
                                        <p:strVal val="visible"/>
                                      </p:to>
                                    </p:set>
                                    <p:anim calcmode="lin" valueType="num">
                                      <p:cBhvr>
                                        <p:cTn id="27" dur="1000" fill="hold"/>
                                        <p:tgtEl>
                                          <p:spTgt spid="832"/>
                                        </p:tgtEl>
                                        <p:attrNameLst>
                                          <p:attrName>ppt_w</p:attrName>
                                        </p:attrNameLst>
                                      </p:cBhvr>
                                      <p:tavLst>
                                        <p:tav tm="0">
                                          <p:val>
                                            <p:fltVal val="0"/>
                                          </p:val>
                                        </p:tav>
                                        <p:tav tm="100000">
                                          <p:val>
                                            <p:strVal val="#ppt_w"/>
                                          </p:val>
                                        </p:tav>
                                      </p:tavLst>
                                    </p:anim>
                                    <p:anim calcmode="lin" valueType="num">
                                      <p:cBhvr>
                                        <p:cTn id="28" dur="1000" fill="hold"/>
                                        <p:tgtEl>
                                          <p:spTgt spid="832"/>
                                        </p:tgtEl>
                                        <p:attrNameLst>
                                          <p:attrName>ppt_h</p:attrName>
                                        </p:attrNameLst>
                                      </p:cBhvr>
                                      <p:tavLst>
                                        <p:tav tm="0">
                                          <p:val>
                                            <p:fltVal val="0"/>
                                          </p:val>
                                        </p:tav>
                                        <p:tav tm="100000">
                                          <p:val>
                                            <p:strVal val="#ppt_h"/>
                                          </p:val>
                                        </p:tav>
                                      </p:tavLst>
                                    </p:anim>
                                    <p:anim calcmode="lin" valueType="num">
                                      <p:cBhvr>
                                        <p:cTn id="29" dur="1000" fill="hold"/>
                                        <p:tgtEl>
                                          <p:spTgt spid="832"/>
                                        </p:tgtEl>
                                        <p:attrNameLst>
                                          <p:attrName>style.rotation</p:attrName>
                                        </p:attrNameLst>
                                      </p:cBhvr>
                                      <p:tavLst>
                                        <p:tav tm="0">
                                          <p:val>
                                            <p:fltVal val="90"/>
                                          </p:val>
                                        </p:tav>
                                        <p:tav tm="100000">
                                          <p:val>
                                            <p:fltVal val="0"/>
                                          </p:val>
                                        </p:tav>
                                      </p:tavLst>
                                    </p:anim>
                                    <p:animEffect transition="in" filter="fade">
                                      <p:cBhvr>
                                        <p:cTn id="30" dur="1000"/>
                                        <p:tgtEl>
                                          <p:spTgt spid="832"/>
                                        </p:tgtEl>
                                      </p:cBhvr>
                                    </p:animEffect>
                                  </p:childTnLst>
                                </p:cTn>
                              </p:par>
                              <p:par>
                                <p:cTn id="31" presetID="31" presetClass="entr" presetSubtype="0" fill="hold" nodeType="withEffect">
                                  <p:stCondLst>
                                    <p:cond delay="0"/>
                                  </p:stCondLst>
                                  <p:iterate type="lt">
                                    <p:tmPct val="5000"/>
                                  </p:iterate>
                                  <p:childTnLst>
                                    <p:set>
                                      <p:cBhvr>
                                        <p:cTn id="32" dur="1" fill="hold">
                                          <p:stCondLst>
                                            <p:cond delay="0"/>
                                          </p:stCondLst>
                                        </p:cTn>
                                        <p:tgtEl>
                                          <p:spTgt spid="496"/>
                                        </p:tgtEl>
                                        <p:attrNameLst>
                                          <p:attrName>style.visibility</p:attrName>
                                        </p:attrNameLst>
                                      </p:cBhvr>
                                      <p:to>
                                        <p:strVal val="visible"/>
                                      </p:to>
                                    </p:set>
                                    <p:anim calcmode="lin" valueType="num">
                                      <p:cBhvr>
                                        <p:cTn id="33" dur="1000" fill="hold"/>
                                        <p:tgtEl>
                                          <p:spTgt spid="496"/>
                                        </p:tgtEl>
                                        <p:attrNameLst>
                                          <p:attrName>ppt_w</p:attrName>
                                        </p:attrNameLst>
                                      </p:cBhvr>
                                      <p:tavLst>
                                        <p:tav tm="0">
                                          <p:val>
                                            <p:fltVal val="0"/>
                                          </p:val>
                                        </p:tav>
                                        <p:tav tm="100000">
                                          <p:val>
                                            <p:strVal val="#ppt_w"/>
                                          </p:val>
                                        </p:tav>
                                      </p:tavLst>
                                    </p:anim>
                                    <p:anim calcmode="lin" valueType="num">
                                      <p:cBhvr>
                                        <p:cTn id="34" dur="1000" fill="hold"/>
                                        <p:tgtEl>
                                          <p:spTgt spid="496"/>
                                        </p:tgtEl>
                                        <p:attrNameLst>
                                          <p:attrName>ppt_h</p:attrName>
                                        </p:attrNameLst>
                                      </p:cBhvr>
                                      <p:tavLst>
                                        <p:tav tm="0">
                                          <p:val>
                                            <p:fltVal val="0"/>
                                          </p:val>
                                        </p:tav>
                                        <p:tav tm="100000">
                                          <p:val>
                                            <p:strVal val="#ppt_h"/>
                                          </p:val>
                                        </p:tav>
                                      </p:tavLst>
                                    </p:anim>
                                    <p:anim calcmode="lin" valueType="num">
                                      <p:cBhvr>
                                        <p:cTn id="35" dur="1000" fill="hold"/>
                                        <p:tgtEl>
                                          <p:spTgt spid="496"/>
                                        </p:tgtEl>
                                        <p:attrNameLst>
                                          <p:attrName>style.rotation</p:attrName>
                                        </p:attrNameLst>
                                      </p:cBhvr>
                                      <p:tavLst>
                                        <p:tav tm="0">
                                          <p:val>
                                            <p:fltVal val="90"/>
                                          </p:val>
                                        </p:tav>
                                        <p:tav tm="100000">
                                          <p:val>
                                            <p:fltVal val="0"/>
                                          </p:val>
                                        </p:tav>
                                      </p:tavLst>
                                    </p:anim>
                                    <p:animEffect transition="in" filter="fade">
                                      <p:cBhvr>
                                        <p:cTn id="36" dur="1000"/>
                                        <p:tgtEl>
                                          <p:spTgt spid="496"/>
                                        </p:tgtEl>
                                      </p:cBhvr>
                                    </p:animEffect>
                                  </p:childTnLst>
                                </p:cTn>
                              </p:par>
                              <p:par>
                                <p:cTn id="37" presetID="0" presetClass="path" presetSubtype="0" accel="50000" decel="50000" fill="hold" nodeType="withEffect">
                                  <p:stCondLst>
                                    <p:cond delay="0"/>
                                  </p:stCondLst>
                                  <p:iterate type="lt">
                                    <p:tmPct val="0"/>
                                  </p:iterate>
                                  <p:childTnLst>
                                    <p:animMotion origin="layout" path="M -0.12032 0.10902 C -0.11285 0.10578 -0.10712 0.09953 -0.10105 0.09352 C -0.09809 0.09074 -0.09427 0.08935 -0.0915 0.08634 C -0.07987 0.07384 -0.08837 0.07893 -0.08091 0.075 C -0.06962 0.06018 -0.05799 0.04421 -0.0448 0.03264 C -0.04219 0.02592 -0.04046 0.025 -0.03525 0.02268 C -0.03455 0.02129 -0.03403 0.01921 -0.03299 0.01828 C -0.03108 0.01666 -0.02674 0.01551 -0.02674 0.01551 C -0.02171 0.00926 -0.01146 0.00671 -0.00539 0.00277 C -0.0007 -0.00023 -0.00261 3.33333E-6 2.77778E-7 3.33333E-6 " pathEditMode="relative" ptsTypes="fffffffffA">
                                      <p:cBhvr>
                                        <p:cTn id="38" dur="1400" fill="hold"/>
                                        <p:tgtEl>
                                          <p:spTgt spid="496"/>
                                        </p:tgtEl>
                                        <p:attrNameLst>
                                          <p:attrName>ppt_x</p:attrName>
                                          <p:attrName>ppt_y</p:attrName>
                                        </p:attrNameLst>
                                      </p:cBhvr>
                                    </p:animMotion>
                                  </p:childTnLst>
                                </p:cTn>
                              </p:par>
                            </p:childTnLst>
                          </p:cTn>
                        </p:par>
                      </p:childTnLst>
                    </p:cTn>
                  </p:par>
                  <p:par>
                    <p:cTn id="39" fill="hold">
                      <p:stCondLst>
                        <p:cond delay="indefinite"/>
                      </p:stCondLst>
                      <p:childTnLst>
                        <p:par>
                          <p:cTn id="40" fill="hold">
                            <p:stCondLst>
                              <p:cond delay="0"/>
                            </p:stCondLst>
                            <p:childTnLst>
                              <p:par>
                                <p:cTn id="41" presetID="0" presetClass="path" presetSubtype="0" accel="50000" decel="50000" fill="hold" nodeType="clickEffect">
                                  <p:stCondLst>
                                    <p:cond delay="0"/>
                                  </p:stCondLst>
                                  <p:childTnLst>
                                    <p:animMotion origin="layout" path="M 6.11111E-6 -8.72832E-6 C -0.00555 -0.02914 0.00244 0.00878 -0.0052 -0.01573 C -0.00902 -0.02775 -0.00815 -0.04185 -0.01197 -0.05411 C -0.01545 -0.06475 -0.0217 -0.07307 -0.02552 -0.08347 C -0.02899 -0.09272 -0.03177 -0.09873 -0.03732 -0.10613 C -0.0394 -0.11422 -0.04704 -0.1237 -0.0526 -0.12879 C -0.0618 -0.14729 -0.04947 -0.1244 -0.06111 -0.13989 C -0.06249 -0.14174 -0.06302 -0.14498 -0.0644 -0.14683 C -0.07118 -0.15584 -0.08142 -0.16579 -0.08993 -0.17157 C -0.09357 -0.17411 -0.09791 -0.17411 -0.10173 -0.17619 C -0.10781 -0.17966 -0.11354 -0.18428 -0.12031 -0.18521 C -0.13489 -0.18729 -0.14965 -0.18798 -0.1644 -0.1896 C -0.26006 -0.1859 -0.19895 -0.19261 -0.24079 -0.17827 C -0.26545 -0.15399 -0.23454 -0.18313 -0.2526 -0.16925 C -0.26024 -0.16347 -0.26597 -0.15376 -0.27291 -0.14683 C -0.27413 -0.14451 -0.27499 -0.14174 -0.27638 -0.13989 C -0.27777 -0.13804 -0.2802 -0.13758 -0.28142 -0.1355 C -0.28246 -0.13365 -0.28229 -0.13087 -0.28315 -0.12879 C -0.28506 -0.12394 -0.28993 -0.11515 -0.28993 -0.11515 C -0.29809 -0.08116 -0.30173 -0.04764 -0.30173 -0.01133 " pathEditMode="relative" ptsTypes="fffffffffffffffffffA">
                                      <p:cBhvr>
                                        <p:cTn id="42" dur="1000" fill="hold"/>
                                        <p:tgtEl>
                                          <p:spTgt spid="271"/>
                                        </p:tgtEl>
                                        <p:attrNameLst>
                                          <p:attrName>ppt_x</p:attrName>
                                          <p:attrName>ppt_y</p:attrName>
                                        </p:attrNameLst>
                                      </p:cBhvr>
                                    </p:animMotion>
                                  </p:childTnLst>
                                </p:cTn>
                              </p:par>
                              <p:par>
                                <p:cTn id="43" presetID="31" presetClass="exit" presetSubtype="0" fill="hold" nodeType="withEffect">
                                  <p:stCondLst>
                                    <p:cond delay="0"/>
                                  </p:stCondLst>
                                  <p:iterate type="lt">
                                    <p:tmPct val="5000"/>
                                  </p:iterate>
                                  <p:childTnLst>
                                    <p:anim calcmode="lin" valueType="num">
                                      <p:cBhvr>
                                        <p:cTn id="44" dur="1000"/>
                                        <p:tgtEl>
                                          <p:spTgt spid="830"/>
                                        </p:tgtEl>
                                        <p:attrNameLst>
                                          <p:attrName>ppt_w</p:attrName>
                                        </p:attrNameLst>
                                      </p:cBhvr>
                                      <p:tavLst>
                                        <p:tav tm="0">
                                          <p:val>
                                            <p:strVal val="ppt_w"/>
                                          </p:val>
                                        </p:tav>
                                        <p:tav tm="100000">
                                          <p:val>
                                            <p:fltVal val="0"/>
                                          </p:val>
                                        </p:tav>
                                      </p:tavLst>
                                    </p:anim>
                                    <p:anim calcmode="lin" valueType="num">
                                      <p:cBhvr>
                                        <p:cTn id="45" dur="1000"/>
                                        <p:tgtEl>
                                          <p:spTgt spid="830"/>
                                        </p:tgtEl>
                                        <p:attrNameLst>
                                          <p:attrName>ppt_h</p:attrName>
                                        </p:attrNameLst>
                                      </p:cBhvr>
                                      <p:tavLst>
                                        <p:tav tm="0">
                                          <p:val>
                                            <p:strVal val="ppt_h"/>
                                          </p:val>
                                        </p:tav>
                                        <p:tav tm="100000">
                                          <p:val>
                                            <p:fltVal val="0"/>
                                          </p:val>
                                        </p:tav>
                                      </p:tavLst>
                                    </p:anim>
                                    <p:anim calcmode="lin" valueType="num">
                                      <p:cBhvr>
                                        <p:cTn id="46" dur="1000"/>
                                        <p:tgtEl>
                                          <p:spTgt spid="830"/>
                                        </p:tgtEl>
                                        <p:attrNameLst>
                                          <p:attrName>style.rotation</p:attrName>
                                        </p:attrNameLst>
                                      </p:cBhvr>
                                      <p:tavLst>
                                        <p:tav tm="0">
                                          <p:val>
                                            <p:fltVal val="0"/>
                                          </p:val>
                                        </p:tav>
                                        <p:tav tm="100000">
                                          <p:val>
                                            <p:fltVal val="90"/>
                                          </p:val>
                                        </p:tav>
                                      </p:tavLst>
                                    </p:anim>
                                    <p:animEffect transition="out" filter="fade">
                                      <p:cBhvr>
                                        <p:cTn id="47" dur="1000"/>
                                        <p:tgtEl>
                                          <p:spTgt spid="830"/>
                                        </p:tgtEl>
                                      </p:cBhvr>
                                    </p:animEffect>
                                    <p:set>
                                      <p:cBhvr>
                                        <p:cTn id="48" dur="1" fill="hold">
                                          <p:stCondLst>
                                            <p:cond delay="999"/>
                                          </p:stCondLst>
                                        </p:cTn>
                                        <p:tgtEl>
                                          <p:spTgt spid="830"/>
                                        </p:tgtEl>
                                        <p:attrNameLst>
                                          <p:attrName>style.visibility</p:attrName>
                                        </p:attrNameLst>
                                      </p:cBhvr>
                                      <p:to>
                                        <p:strVal val="hidden"/>
                                      </p:to>
                                    </p:set>
                                  </p:childTnLst>
                                </p:cTn>
                              </p:par>
                              <p:par>
                                <p:cTn id="49" presetID="31" presetClass="exit" presetSubtype="0" fill="hold" nodeType="withEffect">
                                  <p:stCondLst>
                                    <p:cond delay="0"/>
                                  </p:stCondLst>
                                  <p:iterate type="lt">
                                    <p:tmPct val="5000"/>
                                  </p:iterate>
                                  <p:childTnLst>
                                    <p:anim calcmode="lin" valueType="num">
                                      <p:cBhvr>
                                        <p:cTn id="50" dur="1000"/>
                                        <p:tgtEl>
                                          <p:spTgt spid="827"/>
                                        </p:tgtEl>
                                        <p:attrNameLst>
                                          <p:attrName>ppt_w</p:attrName>
                                        </p:attrNameLst>
                                      </p:cBhvr>
                                      <p:tavLst>
                                        <p:tav tm="0">
                                          <p:val>
                                            <p:strVal val="ppt_w"/>
                                          </p:val>
                                        </p:tav>
                                        <p:tav tm="100000">
                                          <p:val>
                                            <p:fltVal val="0"/>
                                          </p:val>
                                        </p:tav>
                                      </p:tavLst>
                                    </p:anim>
                                    <p:anim calcmode="lin" valueType="num">
                                      <p:cBhvr>
                                        <p:cTn id="51" dur="1000"/>
                                        <p:tgtEl>
                                          <p:spTgt spid="827"/>
                                        </p:tgtEl>
                                        <p:attrNameLst>
                                          <p:attrName>ppt_h</p:attrName>
                                        </p:attrNameLst>
                                      </p:cBhvr>
                                      <p:tavLst>
                                        <p:tav tm="0">
                                          <p:val>
                                            <p:strVal val="ppt_h"/>
                                          </p:val>
                                        </p:tav>
                                        <p:tav tm="100000">
                                          <p:val>
                                            <p:fltVal val="0"/>
                                          </p:val>
                                        </p:tav>
                                      </p:tavLst>
                                    </p:anim>
                                    <p:anim calcmode="lin" valueType="num">
                                      <p:cBhvr>
                                        <p:cTn id="52" dur="1000"/>
                                        <p:tgtEl>
                                          <p:spTgt spid="827"/>
                                        </p:tgtEl>
                                        <p:attrNameLst>
                                          <p:attrName>style.rotation</p:attrName>
                                        </p:attrNameLst>
                                      </p:cBhvr>
                                      <p:tavLst>
                                        <p:tav tm="0">
                                          <p:val>
                                            <p:fltVal val="0"/>
                                          </p:val>
                                        </p:tav>
                                        <p:tav tm="100000">
                                          <p:val>
                                            <p:fltVal val="90"/>
                                          </p:val>
                                        </p:tav>
                                      </p:tavLst>
                                    </p:anim>
                                    <p:animEffect transition="out" filter="fade">
                                      <p:cBhvr>
                                        <p:cTn id="53" dur="1000"/>
                                        <p:tgtEl>
                                          <p:spTgt spid="827"/>
                                        </p:tgtEl>
                                      </p:cBhvr>
                                    </p:animEffect>
                                    <p:set>
                                      <p:cBhvr>
                                        <p:cTn id="54" dur="1" fill="hold">
                                          <p:stCondLst>
                                            <p:cond delay="999"/>
                                          </p:stCondLst>
                                        </p:cTn>
                                        <p:tgtEl>
                                          <p:spTgt spid="827"/>
                                        </p:tgtEl>
                                        <p:attrNameLst>
                                          <p:attrName>style.visibility</p:attrName>
                                        </p:attrNameLst>
                                      </p:cBhvr>
                                      <p:to>
                                        <p:strVal val="hidden"/>
                                      </p:to>
                                    </p:set>
                                  </p:childTnLst>
                                </p:cTn>
                              </p:par>
                              <p:par>
                                <p:cTn id="55" presetID="31" presetClass="exit" presetSubtype="0" fill="hold" grpId="1" nodeType="withEffect">
                                  <p:stCondLst>
                                    <p:cond delay="0"/>
                                  </p:stCondLst>
                                  <p:iterate type="lt">
                                    <p:tmPct val="5000"/>
                                  </p:iterate>
                                  <p:childTnLst>
                                    <p:anim calcmode="lin" valueType="num">
                                      <p:cBhvr>
                                        <p:cTn id="56" dur="1000"/>
                                        <p:tgtEl>
                                          <p:spTgt spid="832"/>
                                        </p:tgtEl>
                                        <p:attrNameLst>
                                          <p:attrName>ppt_w</p:attrName>
                                        </p:attrNameLst>
                                      </p:cBhvr>
                                      <p:tavLst>
                                        <p:tav tm="0">
                                          <p:val>
                                            <p:strVal val="ppt_w"/>
                                          </p:val>
                                        </p:tav>
                                        <p:tav tm="100000">
                                          <p:val>
                                            <p:fltVal val="0"/>
                                          </p:val>
                                        </p:tav>
                                      </p:tavLst>
                                    </p:anim>
                                    <p:anim calcmode="lin" valueType="num">
                                      <p:cBhvr>
                                        <p:cTn id="57" dur="1000"/>
                                        <p:tgtEl>
                                          <p:spTgt spid="832"/>
                                        </p:tgtEl>
                                        <p:attrNameLst>
                                          <p:attrName>ppt_h</p:attrName>
                                        </p:attrNameLst>
                                      </p:cBhvr>
                                      <p:tavLst>
                                        <p:tav tm="0">
                                          <p:val>
                                            <p:strVal val="ppt_h"/>
                                          </p:val>
                                        </p:tav>
                                        <p:tav tm="100000">
                                          <p:val>
                                            <p:fltVal val="0"/>
                                          </p:val>
                                        </p:tav>
                                      </p:tavLst>
                                    </p:anim>
                                    <p:anim calcmode="lin" valueType="num">
                                      <p:cBhvr>
                                        <p:cTn id="58" dur="1000"/>
                                        <p:tgtEl>
                                          <p:spTgt spid="832"/>
                                        </p:tgtEl>
                                        <p:attrNameLst>
                                          <p:attrName>style.rotation</p:attrName>
                                        </p:attrNameLst>
                                      </p:cBhvr>
                                      <p:tavLst>
                                        <p:tav tm="0">
                                          <p:val>
                                            <p:fltVal val="0"/>
                                          </p:val>
                                        </p:tav>
                                        <p:tav tm="100000">
                                          <p:val>
                                            <p:fltVal val="90"/>
                                          </p:val>
                                        </p:tav>
                                      </p:tavLst>
                                    </p:anim>
                                    <p:animEffect transition="out" filter="fade">
                                      <p:cBhvr>
                                        <p:cTn id="59" dur="1000"/>
                                        <p:tgtEl>
                                          <p:spTgt spid="832"/>
                                        </p:tgtEl>
                                      </p:cBhvr>
                                    </p:animEffect>
                                    <p:set>
                                      <p:cBhvr>
                                        <p:cTn id="60" dur="1" fill="hold">
                                          <p:stCondLst>
                                            <p:cond delay="999"/>
                                          </p:stCondLst>
                                        </p:cTn>
                                        <p:tgtEl>
                                          <p:spTgt spid="832"/>
                                        </p:tgtEl>
                                        <p:attrNameLst>
                                          <p:attrName>style.visibility</p:attrName>
                                        </p:attrNameLst>
                                      </p:cBhvr>
                                      <p:to>
                                        <p:strVal val="hidden"/>
                                      </p:to>
                                    </p:set>
                                  </p:childTnLst>
                                </p:cTn>
                              </p:par>
                              <p:par>
                                <p:cTn id="61" presetID="2" presetClass="exit" presetSubtype="4" fill="hold" grpId="1" nodeType="withEffect">
                                  <p:stCondLst>
                                    <p:cond delay="0"/>
                                  </p:stCondLst>
                                  <p:iterate type="lt">
                                    <p:tmPct val="0"/>
                                  </p:iterate>
                                  <p:childTnLst>
                                    <p:anim calcmode="lin" valueType="num">
                                      <p:cBhvr additive="base">
                                        <p:cTn id="62" dur="500"/>
                                        <p:tgtEl>
                                          <p:spTgt spid="833"/>
                                        </p:tgtEl>
                                        <p:attrNameLst>
                                          <p:attrName>ppt_x</p:attrName>
                                        </p:attrNameLst>
                                      </p:cBhvr>
                                      <p:tavLst>
                                        <p:tav tm="0">
                                          <p:val>
                                            <p:strVal val="ppt_x"/>
                                          </p:val>
                                        </p:tav>
                                        <p:tav tm="100000">
                                          <p:val>
                                            <p:strVal val="ppt_x"/>
                                          </p:val>
                                        </p:tav>
                                      </p:tavLst>
                                    </p:anim>
                                    <p:anim calcmode="lin" valueType="num">
                                      <p:cBhvr additive="base">
                                        <p:cTn id="63" dur="500"/>
                                        <p:tgtEl>
                                          <p:spTgt spid="833"/>
                                        </p:tgtEl>
                                        <p:attrNameLst>
                                          <p:attrName>ppt_y</p:attrName>
                                        </p:attrNameLst>
                                      </p:cBhvr>
                                      <p:tavLst>
                                        <p:tav tm="0">
                                          <p:val>
                                            <p:strVal val="ppt_y"/>
                                          </p:val>
                                        </p:tav>
                                        <p:tav tm="100000">
                                          <p:val>
                                            <p:strVal val="1+ppt_h/2"/>
                                          </p:val>
                                        </p:tav>
                                      </p:tavLst>
                                    </p:anim>
                                    <p:set>
                                      <p:cBhvr>
                                        <p:cTn id="64" dur="1" fill="hold">
                                          <p:stCondLst>
                                            <p:cond delay="499"/>
                                          </p:stCondLst>
                                        </p:cTn>
                                        <p:tgtEl>
                                          <p:spTgt spid="833"/>
                                        </p:tgtEl>
                                        <p:attrNameLst>
                                          <p:attrName>style.visibility</p:attrName>
                                        </p:attrNameLst>
                                      </p:cBhvr>
                                      <p:to>
                                        <p:strVal val="hidden"/>
                                      </p:to>
                                    </p:set>
                                  </p:childTnLst>
                                </p:cTn>
                              </p:par>
                              <p:par>
                                <p:cTn id="65" presetID="2" presetClass="exit" presetSubtype="4" fill="hold" grpId="1" nodeType="withEffect">
                                  <p:stCondLst>
                                    <p:cond delay="0"/>
                                  </p:stCondLst>
                                  <p:iterate type="lt">
                                    <p:tmPct val="0"/>
                                  </p:iterate>
                                  <p:childTnLst>
                                    <p:anim calcmode="lin" valueType="num">
                                      <p:cBhvr additive="base">
                                        <p:cTn id="66" dur="500"/>
                                        <p:tgtEl>
                                          <p:spTgt spid="834"/>
                                        </p:tgtEl>
                                        <p:attrNameLst>
                                          <p:attrName>ppt_x</p:attrName>
                                        </p:attrNameLst>
                                      </p:cBhvr>
                                      <p:tavLst>
                                        <p:tav tm="0">
                                          <p:val>
                                            <p:strVal val="ppt_x"/>
                                          </p:val>
                                        </p:tav>
                                        <p:tav tm="100000">
                                          <p:val>
                                            <p:strVal val="ppt_x"/>
                                          </p:val>
                                        </p:tav>
                                      </p:tavLst>
                                    </p:anim>
                                    <p:anim calcmode="lin" valueType="num">
                                      <p:cBhvr additive="base">
                                        <p:cTn id="67" dur="500"/>
                                        <p:tgtEl>
                                          <p:spTgt spid="834"/>
                                        </p:tgtEl>
                                        <p:attrNameLst>
                                          <p:attrName>ppt_y</p:attrName>
                                        </p:attrNameLst>
                                      </p:cBhvr>
                                      <p:tavLst>
                                        <p:tav tm="0">
                                          <p:val>
                                            <p:strVal val="ppt_y"/>
                                          </p:val>
                                        </p:tav>
                                        <p:tav tm="100000">
                                          <p:val>
                                            <p:strVal val="1+ppt_h/2"/>
                                          </p:val>
                                        </p:tav>
                                      </p:tavLst>
                                    </p:anim>
                                    <p:set>
                                      <p:cBhvr>
                                        <p:cTn id="68" dur="1" fill="hold">
                                          <p:stCondLst>
                                            <p:cond delay="499"/>
                                          </p:stCondLst>
                                        </p:cTn>
                                        <p:tgtEl>
                                          <p:spTgt spid="834"/>
                                        </p:tgtEl>
                                        <p:attrNameLst>
                                          <p:attrName>style.visibility</p:attrName>
                                        </p:attrNameLst>
                                      </p:cBhvr>
                                      <p:to>
                                        <p:strVal val="hidden"/>
                                      </p:to>
                                    </p:set>
                                  </p:childTnLst>
                                </p:cTn>
                              </p:par>
                            </p:childTnLst>
                          </p:cTn>
                        </p:par>
                        <p:par>
                          <p:cTn id="69" fill="hold">
                            <p:stCondLst>
                              <p:cond delay="1000"/>
                            </p:stCondLst>
                            <p:childTnLst>
                              <p:par>
                                <p:cTn id="70" presetID="1" presetClass="exit" presetSubtype="0" fill="hold" nodeType="afterEffect">
                                  <p:stCondLst>
                                    <p:cond delay="0"/>
                                  </p:stCondLst>
                                  <p:childTnLst>
                                    <p:set>
                                      <p:cBhvr>
                                        <p:cTn id="71" dur="1" fill="hold">
                                          <p:stCondLst>
                                            <p:cond delay="0"/>
                                          </p:stCondLst>
                                        </p:cTn>
                                        <p:tgtEl>
                                          <p:spTgt spid="271"/>
                                        </p:tgtEl>
                                        <p:attrNameLst>
                                          <p:attrName>style.visibility</p:attrName>
                                        </p:attrNameLst>
                                      </p:cBhvr>
                                      <p:to>
                                        <p:strVal val="hidden"/>
                                      </p:to>
                                    </p:set>
                                  </p:childTnLst>
                                </p:cTn>
                              </p:par>
                              <p:par>
                                <p:cTn id="72" presetID="1" presetClass="entr" presetSubtype="0" fill="hold" nodeType="withEffect">
                                  <p:stCondLst>
                                    <p:cond delay="0"/>
                                  </p:stCondLst>
                                  <p:childTnLst>
                                    <p:set>
                                      <p:cBhvr>
                                        <p:cTn id="73" dur="1" fill="hold">
                                          <p:stCondLst>
                                            <p:cond delay="0"/>
                                          </p:stCondLst>
                                        </p:cTn>
                                        <p:tgtEl>
                                          <p:spTgt spid="270"/>
                                        </p:tgtEl>
                                        <p:attrNameLst>
                                          <p:attrName>style.visibility</p:attrName>
                                        </p:attrNameLst>
                                      </p:cBhvr>
                                      <p:to>
                                        <p:strVal val="visible"/>
                                      </p:to>
                                    </p:set>
                                  </p:childTnLst>
                                </p:cTn>
                              </p:par>
                              <p:par>
                                <p:cTn id="74" presetID="55" presetClass="entr" presetSubtype="0" fill="hold" nodeType="withEffect">
                                  <p:stCondLst>
                                    <p:cond delay="0"/>
                                  </p:stCondLst>
                                  <p:childTnLst>
                                    <p:set>
                                      <p:cBhvr>
                                        <p:cTn id="75" dur="1" fill="hold">
                                          <p:stCondLst>
                                            <p:cond delay="0"/>
                                          </p:stCondLst>
                                        </p:cTn>
                                        <p:tgtEl>
                                          <p:spTgt spid="266"/>
                                        </p:tgtEl>
                                        <p:attrNameLst>
                                          <p:attrName>style.visibility</p:attrName>
                                        </p:attrNameLst>
                                      </p:cBhvr>
                                      <p:to>
                                        <p:strVal val="visible"/>
                                      </p:to>
                                    </p:set>
                                    <p:anim calcmode="lin" valueType="num">
                                      <p:cBhvr>
                                        <p:cTn id="76" dur="500" fill="hold"/>
                                        <p:tgtEl>
                                          <p:spTgt spid="266"/>
                                        </p:tgtEl>
                                        <p:attrNameLst>
                                          <p:attrName>ppt_w</p:attrName>
                                        </p:attrNameLst>
                                      </p:cBhvr>
                                      <p:tavLst>
                                        <p:tav tm="0">
                                          <p:val>
                                            <p:strVal val="#ppt_w*0.70"/>
                                          </p:val>
                                        </p:tav>
                                        <p:tav tm="100000">
                                          <p:val>
                                            <p:strVal val="#ppt_w"/>
                                          </p:val>
                                        </p:tav>
                                      </p:tavLst>
                                    </p:anim>
                                    <p:anim calcmode="lin" valueType="num">
                                      <p:cBhvr>
                                        <p:cTn id="77" dur="500" fill="hold"/>
                                        <p:tgtEl>
                                          <p:spTgt spid="266"/>
                                        </p:tgtEl>
                                        <p:attrNameLst>
                                          <p:attrName>ppt_h</p:attrName>
                                        </p:attrNameLst>
                                      </p:cBhvr>
                                      <p:tavLst>
                                        <p:tav tm="0">
                                          <p:val>
                                            <p:strVal val="#ppt_h"/>
                                          </p:val>
                                        </p:tav>
                                        <p:tav tm="100000">
                                          <p:val>
                                            <p:strVal val="#ppt_h"/>
                                          </p:val>
                                        </p:tav>
                                      </p:tavLst>
                                    </p:anim>
                                    <p:animEffect transition="in" filter="fade">
                                      <p:cBhvr>
                                        <p:cTn id="78" dur="500"/>
                                        <p:tgtEl>
                                          <p:spTgt spid="266"/>
                                        </p:tgtEl>
                                      </p:cBhvr>
                                    </p:animEffect>
                                  </p:childTnLst>
                                </p:cTn>
                              </p:par>
                              <p:par>
                                <p:cTn id="79" presetID="55" presetClass="entr" presetSubtype="0" fill="hold" nodeType="withEffect">
                                  <p:stCondLst>
                                    <p:cond delay="0"/>
                                  </p:stCondLst>
                                  <p:childTnLst>
                                    <p:set>
                                      <p:cBhvr>
                                        <p:cTn id="80" dur="1" fill="hold">
                                          <p:stCondLst>
                                            <p:cond delay="0"/>
                                          </p:stCondLst>
                                        </p:cTn>
                                        <p:tgtEl>
                                          <p:spTgt spid="358"/>
                                        </p:tgtEl>
                                        <p:attrNameLst>
                                          <p:attrName>style.visibility</p:attrName>
                                        </p:attrNameLst>
                                      </p:cBhvr>
                                      <p:to>
                                        <p:strVal val="visible"/>
                                      </p:to>
                                    </p:set>
                                    <p:anim calcmode="lin" valueType="num">
                                      <p:cBhvr>
                                        <p:cTn id="81" dur="500" fill="hold"/>
                                        <p:tgtEl>
                                          <p:spTgt spid="358"/>
                                        </p:tgtEl>
                                        <p:attrNameLst>
                                          <p:attrName>ppt_w</p:attrName>
                                        </p:attrNameLst>
                                      </p:cBhvr>
                                      <p:tavLst>
                                        <p:tav tm="0">
                                          <p:val>
                                            <p:strVal val="#ppt_w*0.70"/>
                                          </p:val>
                                        </p:tav>
                                        <p:tav tm="100000">
                                          <p:val>
                                            <p:strVal val="#ppt_w"/>
                                          </p:val>
                                        </p:tav>
                                      </p:tavLst>
                                    </p:anim>
                                    <p:anim calcmode="lin" valueType="num">
                                      <p:cBhvr>
                                        <p:cTn id="82" dur="500" fill="hold"/>
                                        <p:tgtEl>
                                          <p:spTgt spid="358"/>
                                        </p:tgtEl>
                                        <p:attrNameLst>
                                          <p:attrName>ppt_h</p:attrName>
                                        </p:attrNameLst>
                                      </p:cBhvr>
                                      <p:tavLst>
                                        <p:tav tm="0">
                                          <p:val>
                                            <p:strVal val="#ppt_h"/>
                                          </p:val>
                                        </p:tav>
                                        <p:tav tm="100000">
                                          <p:val>
                                            <p:strVal val="#ppt_h"/>
                                          </p:val>
                                        </p:tav>
                                      </p:tavLst>
                                    </p:anim>
                                    <p:animEffect transition="in" filter="fade">
                                      <p:cBhvr>
                                        <p:cTn id="83" dur="500"/>
                                        <p:tgtEl>
                                          <p:spTgt spid="358"/>
                                        </p:tgtEl>
                                      </p:cBhvr>
                                    </p:animEffect>
                                  </p:childTnLst>
                                </p:cTn>
                              </p:par>
                              <p:par>
                                <p:cTn id="84" presetID="55" presetClass="entr" presetSubtype="0" fill="hold" nodeType="withEffect">
                                  <p:stCondLst>
                                    <p:cond delay="0"/>
                                  </p:stCondLst>
                                  <p:iterate type="lt">
                                    <p:tmPct val="0"/>
                                  </p:iterate>
                                  <p:childTnLst>
                                    <p:set>
                                      <p:cBhvr>
                                        <p:cTn id="85" dur="1" fill="hold">
                                          <p:stCondLst>
                                            <p:cond delay="0"/>
                                          </p:stCondLst>
                                        </p:cTn>
                                        <p:tgtEl>
                                          <p:spTgt spid="359"/>
                                        </p:tgtEl>
                                        <p:attrNameLst>
                                          <p:attrName>style.visibility</p:attrName>
                                        </p:attrNameLst>
                                      </p:cBhvr>
                                      <p:to>
                                        <p:strVal val="visible"/>
                                      </p:to>
                                    </p:set>
                                    <p:anim calcmode="lin" valueType="num">
                                      <p:cBhvr>
                                        <p:cTn id="86" dur="500" fill="hold"/>
                                        <p:tgtEl>
                                          <p:spTgt spid="359"/>
                                        </p:tgtEl>
                                        <p:attrNameLst>
                                          <p:attrName>ppt_w</p:attrName>
                                        </p:attrNameLst>
                                      </p:cBhvr>
                                      <p:tavLst>
                                        <p:tav tm="0">
                                          <p:val>
                                            <p:strVal val="#ppt_w*0.70"/>
                                          </p:val>
                                        </p:tav>
                                        <p:tav tm="100000">
                                          <p:val>
                                            <p:strVal val="#ppt_w"/>
                                          </p:val>
                                        </p:tav>
                                      </p:tavLst>
                                    </p:anim>
                                    <p:anim calcmode="lin" valueType="num">
                                      <p:cBhvr>
                                        <p:cTn id="87" dur="500" fill="hold"/>
                                        <p:tgtEl>
                                          <p:spTgt spid="359"/>
                                        </p:tgtEl>
                                        <p:attrNameLst>
                                          <p:attrName>ppt_h</p:attrName>
                                        </p:attrNameLst>
                                      </p:cBhvr>
                                      <p:tavLst>
                                        <p:tav tm="0">
                                          <p:val>
                                            <p:strVal val="#ppt_h"/>
                                          </p:val>
                                        </p:tav>
                                        <p:tav tm="100000">
                                          <p:val>
                                            <p:strVal val="#ppt_h"/>
                                          </p:val>
                                        </p:tav>
                                      </p:tavLst>
                                    </p:anim>
                                    <p:animEffect transition="in" filter="fade">
                                      <p:cBhvr>
                                        <p:cTn id="88" dur="500"/>
                                        <p:tgtEl>
                                          <p:spTgt spid="359"/>
                                        </p:tgtEl>
                                      </p:cBhvr>
                                    </p:animEffect>
                                  </p:childTnLst>
                                </p:cTn>
                              </p:par>
                            </p:childTnLst>
                          </p:cTn>
                        </p:par>
                      </p:childTnLst>
                    </p:cTn>
                  </p:par>
                  <p:par>
                    <p:cTn id="89" fill="hold">
                      <p:stCondLst>
                        <p:cond delay="indefinite"/>
                      </p:stCondLst>
                      <p:childTnLst>
                        <p:par>
                          <p:cTn id="90" fill="hold">
                            <p:stCondLst>
                              <p:cond delay="0"/>
                            </p:stCondLst>
                            <p:childTnLst>
                              <p:par>
                                <p:cTn id="91" presetID="26" presetClass="emph" presetSubtype="0" fill="hold" nodeType="clickEffect">
                                  <p:stCondLst>
                                    <p:cond delay="0"/>
                                  </p:stCondLst>
                                  <p:childTnLst>
                                    <p:animEffect transition="out" filter="fade">
                                      <p:cBhvr>
                                        <p:cTn id="92" dur="500" tmFilter="0, 0; .2, .5; .8, .5; 1, 0"/>
                                        <p:tgtEl>
                                          <p:spTgt spid="358"/>
                                        </p:tgtEl>
                                      </p:cBhvr>
                                    </p:animEffect>
                                    <p:animScale>
                                      <p:cBhvr>
                                        <p:cTn id="93" dur="250" autoRev="1" fill="hold"/>
                                        <p:tgtEl>
                                          <p:spTgt spid="358"/>
                                        </p:tgtEl>
                                      </p:cBhvr>
                                      <p:by x="105000" y="105000"/>
                                    </p:animScale>
                                  </p:childTnLst>
                                </p:cTn>
                              </p:par>
                              <p:par>
                                <p:cTn id="94" presetID="26" presetClass="emph" presetSubtype="0" fill="hold" nodeType="withEffect">
                                  <p:stCondLst>
                                    <p:cond delay="0"/>
                                  </p:stCondLst>
                                  <p:iterate type="lt">
                                    <p:tmPct val="0"/>
                                  </p:iterate>
                                  <p:childTnLst>
                                    <p:animEffect transition="out" filter="fade">
                                      <p:cBhvr>
                                        <p:cTn id="95" dur="500" tmFilter="0, 0; .2, .5; .8, .5; 1, 0"/>
                                        <p:tgtEl>
                                          <p:spTgt spid="359"/>
                                        </p:tgtEl>
                                      </p:cBhvr>
                                    </p:animEffect>
                                    <p:animScale>
                                      <p:cBhvr>
                                        <p:cTn id="96" dur="250" autoRev="1" fill="hold"/>
                                        <p:tgtEl>
                                          <p:spTgt spid="359"/>
                                        </p:tgtEl>
                                      </p:cBhvr>
                                      <p:by x="105000" y="105000"/>
                                    </p:animScale>
                                  </p:childTnLst>
                                </p:cTn>
                              </p:par>
                            </p:childTnLst>
                          </p:cTn>
                        </p:par>
                        <p:par>
                          <p:cTn id="97" fill="hold">
                            <p:stCondLst>
                              <p:cond delay="500"/>
                            </p:stCondLst>
                            <p:childTnLst>
                              <p:par>
                                <p:cTn id="98" presetID="0" presetClass="path" presetSubtype="0" accel="50000" decel="50000" fill="hold" nodeType="afterEffect">
                                  <p:stCondLst>
                                    <p:cond delay="0"/>
                                  </p:stCondLst>
                                  <p:iterate type="lt">
                                    <p:tmPct val="0"/>
                                  </p:iterate>
                                  <p:childTnLst>
                                    <p:animMotion origin="layout" path="M -8.33333E-7 2.59259E-6 C -0.01042 -0.01019 -0.02048 -0.0213 -0.03212 -0.02894 C -0.03819 -0.03287 -0.03663 -0.03056 -0.04427 -0.03403 C -0.04792 -0.03565 -0.05121 -0.03843 -0.05469 -0.04028 C -0.06111 -0.04352 -0.06788 -0.04491 -0.07448 -0.04769 C -0.08385 -0.05185 -0.0941 -0.05556 -0.10382 -0.05787 C -0.10781 -0.0588 -0.11597 -0.06042 -0.11597 -0.06042 C -0.13003 -0.06667 -0.14444 -0.06991 -0.15851 -0.07546 C -0.16406 -0.07755 -0.16962 -0.08009 -0.17552 -0.08056 C -0.18594 -0.08125 -0.19618 -0.08125 -0.2066 -0.08171 C -0.2158 -0.0831 -0.22482 -0.08449 -0.23403 -0.08542 C -0.24236 -0.0875 -0.25087 -0.08912 -0.25937 -0.09051 C -0.2651 -0.08935 -0.27066 -0.08796 -0.27639 -0.08681 C -0.27917 -0.08542 -0.28489 -0.0831 -0.28489 -0.0831 C -0.29097 -0.07778 -0.28923 -0.08032 -0.29149 -0.07662 " pathEditMode="relative" ptsTypes="ffffffffffffffA">
                                      <p:cBhvr>
                                        <p:cTn id="99" dur="500" fill="hold"/>
                                        <p:tgtEl>
                                          <p:spTgt spid="359"/>
                                        </p:tgtEl>
                                        <p:attrNameLst>
                                          <p:attrName>ppt_x</p:attrName>
                                          <p:attrName>ppt_y</p:attrName>
                                        </p:attrNameLst>
                                      </p:cBhvr>
                                    </p:animMotion>
                                  </p:childTnLst>
                                </p:cTn>
                              </p:par>
                              <p:par>
                                <p:cTn id="100" presetID="12" presetClass="entr" presetSubtype="4" fill="hold" nodeType="withEffect">
                                  <p:stCondLst>
                                    <p:cond delay="0"/>
                                  </p:stCondLst>
                                  <p:childTnLst>
                                    <p:set>
                                      <p:cBhvr>
                                        <p:cTn id="101" dur="1" fill="hold">
                                          <p:stCondLst>
                                            <p:cond delay="0"/>
                                          </p:stCondLst>
                                        </p:cTn>
                                        <p:tgtEl>
                                          <p:spTgt spid="924"/>
                                        </p:tgtEl>
                                        <p:attrNameLst>
                                          <p:attrName>style.visibility</p:attrName>
                                        </p:attrNameLst>
                                      </p:cBhvr>
                                      <p:to>
                                        <p:strVal val="visible"/>
                                      </p:to>
                                    </p:set>
                                    <p:animEffect transition="in" filter="slide(fromBottom)">
                                      <p:cBhvr>
                                        <p:cTn id="102" dur="500"/>
                                        <p:tgtEl>
                                          <p:spTgt spid="924"/>
                                        </p:tgtEl>
                                      </p:cBhvr>
                                    </p:animEffect>
                                  </p:childTnLst>
                                </p:cTn>
                              </p:par>
                            </p:childTnLst>
                          </p:cTn>
                        </p:par>
                        <p:par>
                          <p:cTn id="103" fill="hold">
                            <p:stCondLst>
                              <p:cond delay="1000"/>
                            </p:stCondLst>
                            <p:childTnLst>
                              <p:par>
                                <p:cTn id="104" presetID="31" presetClass="exit" presetSubtype="0" fill="hold" nodeType="afterEffect">
                                  <p:stCondLst>
                                    <p:cond delay="0"/>
                                  </p:stCondLst>
                                  <p:iterate type="lt">
                                    <p:tmPct val="5000"/>
                                  </p:iterate>
                                  <p:childTnLst>
                                    <p:anim calcmode="lin" valueType="num">
                                      <p:cBhvr>
                                        <p:cTn id="105" dur="400"/>
                                        <p:tgtEl>
                                          <p:spTgt spid="359"/>
                                        </p:tgtEl>
                                        <p:attrNameLst>
                                          <p:attrName>ppt_w</p:attrName>
                                        </p:attrNameLst>
                                      </p:cBhvr>
                                      <p:tavLst>
                                        <p:tav tm="0">
                                          <p:val>
                                            <p:strVal val="ppt_w"/>
                                          </p:val>
                                        </p:tav>
                                        <p:tav tm="100000">
                                          <p:val>
                                            <p:fltVal val="0"/>
                                          </p:val>
                                        </p:tav>
                                      </p:tavLst>
                                    </p:anim>
                                    <p:anim calcmode="lin" valueType="num">
                                      <p:cBhvr>
                                        <p:cTn id="106" dur="400"/>
                                        <p:tgtEl>
                                          <p:spTgt spid="359"/>
                                        </p:tgtEl>
                                        <p:attrNameLst>
                                          <p:attrName>ppt_h</p:attrName>
                                        </p:attrNameLst>
                                      </p:cBhvr>
                                      <p:tavLst>
                                        <p:tav tm="0">
                                          <p:val>
                                            <p:strVal val="ppt_h"/>
                                          </p:val>
                                        </p:tav>
                                        <p:tav tm="100000">
                                          <p:val>
                                            <p:fltVal val="0"/>
                                          </p:val>
                                        </p:tav>
                                      </p:tavLst>
                                    </p:anim>
                                    <p:anim calcmode="lin" valueType="num">
                                      <p:cBhvr>
                                        <p:cTn id="107" dur="400"/>
                                        <p:tgtEl>
                                          <p:spTgt spid="359"/>
                                        </p:tgtEl>
                                        <p:attrNameLst>
                                          <p:attrName>style.rotation</p:attrName>
                                        </p:attrNameLst>
                                      </p:cBhvr>
                                      <p:tavLst>
                                        <p:tav tm="0">
                                          <p:val>
                                            <p:fltVal val="0"/>
                                          </p:val>
                                        </p:tav>
                                        <p:tav tm="100000">
                                          <p:val>
                                            <p:fltVal val="90"/>
                                          </p:val>
                                        </p:tav>
                                      </p:tavLst>
                                    </p:anim>
                                    <p:animEffect transition="out" filter="fade">
                                      <p:cBhvr>
                                        <p:cTn id="108" dur="400"/>
                                        <p:tgtEl>
                                          <p:spTgt spid="359"/>
                                        </p:tgtEl>
                                      </p:cBhvr>
                                    </p:animEffect>
                                    <p:set>
                                      <p:cBhvr>
                                        <p:cTn id="109" dur="1" fill="hold">
                                          <p:stCondLst>
                                            <p:cond delay="399"/>
                                          </p:stCondLst>
                                        </p:cTn>
                                        <p:tgtEl>
                                          <p:spTgt spid="359"/>
                                        </p:tgtEl>
                                        <p:attrNameLst>
                                          <p:attrName>style.visibility</p:attrName>
                                        </p:attrNameLst>
                                      </p:cBhvr>
                                      <p:to>
                                        <p:strVal val="hidden"/>
                                      </p:to>
                                    </p:set>
                                  </p:childTnLst>
                                </p:cTn>
                              </p:par>
                              <p:par>
                                <p:cTn id="110" presetID="55" presetClass="entr" presetSubtype="0" fill="hold" nodeType="withEffect">
                                  <p:stCondLst>
                                    <p:cond delay="0"/>
                                  </p:stCondLst>
                                  <p:iterate type="lt">
                                    <p:tmPct val="0"/>
                                  </p:iterate>
                                  <p:childTnLst>
                                    <p:set>
                                      <p:cBhvr>
                                        <p:cTn id="111" dur="1" fill="hold">
                                          <p:stCondLst>
                                            <p:cond delay="0"/>
                                          </p:stCondLst>
                                        </p:cTn>
                                        <p:tgtEl>
                                          <p:spTgt spid="268"/>
                                        </p:tgtEl>
                                        <p:attrNameLst>
                                          <p:attrName>style.visibility</p:attrName>
                                        </p:attrNameLst>
                                      </p:cBhvr>
                                      <p:to>
                                        <p:strVal val="visible"/>
                                      </p:to>
                                    </p:set>
                                    <p:anim calcmode="lin" valueType="num">
                                      <p:cBhvr>
                                        <p:cTn id="112" dur="500" fill="hold"/>
                                        <p:tgtEl>
                                          <p:spTgt spid="268"/>
                                        </p:tgtEl>
                                        <p:attrNameLst>
                                          <p:attrName>ppt_w</p:attrName>
                                        </p:attrNameLst>
                                      </p:cBhvr>
                                      <p:tavLst>
                                        <p:tav tm="0">
                                          <p:val>
                                            <p:strVal val="#ppt_w*0.70"/>
                                          </p:val>
                                        </p:tav>
                                        <p:tav tm="100000">
                                          <p:val>
                                            <p:strVal val="#ppt_w"/>
                                          </p:val>
                                        </p:tav>
                                      </p:tavLst>
                                    </p:anim>
                                    <p:anim calcmode="lin" valueType="num">
                                      <p:cBhvr>
                                        <p:cTn id="113" dur="500" fill="hold"/>
                                        <p:tgtEl>
                                          <p:spTgt spid="268"/>
                                        </p:tgtEl>
                                        <p:attrNameLst>
                                          <p:attrName>ppt_h</p:attrName>
                                        </p:attrNameLst>
                                      </p:cBhvr>
                                      <p:tavLst>
                                        <p:tav tm="0">
                                          <p:val>
                                            <p:strVal val="#ppt_h"/>
                                          </p:val>
                                        </p:tav>
                                        <p:tav tm="100000">
                                          <p:val>
                                            <p:strVal val="#ppt_h"/>
                                          </p:val>
                                        </p:tav>
                                      </p:tavLst>
                                    </p:anim>
                                    <p:animEffect transition="in" filter="fade">
                                      <p:cBhvr>
                                        <p:cTn id="114" dur="500"/>
                                        <p:tgtEl>
                                          <p:spTgt spid="268"/>
                                        </p:tgtEl>
                                      </p:cBhvr>
                                    </p:animEffect>
                                  </p:childTnLst>
                                </p:cTn>
                              </p:par>
                              <p:par>
                                <p:cTn id="115" presetID="12" presetClass="entr" presetSubtype="4" fill="hold" nodeType="withEffect">
                                  <p:stCondLst>
                                    <p:cond delay="0"/>
                                  </p:stCondLst>
                                  <p:childTnLst>
                                    <p:set>
                                      <p:cBhvr>
                                        <p:cTn id="116" dur="1" fill="hold">
                                          <p:stCondLst>
                                            <p:cond delay="0"/>
                                          </p:stCondLst>
                                        </p:cTn>
                                        <p:tgtEl>
                                          <p:spTgt spid="269"/>
                                        </p:tgtEl>
                                        <p:attrNameLst>
                                          <p:attrName>style.visibility</p:attrName>
                                        </p:attrNameLst>
                                      </p:cBhvr>
                                      <p:to>
                                        <p:strVal val="visible"/>
                                      </p:to>
                                    </p:set>
                                    <p:animEffect transition="in" filter="slide(fromBottom)">
                                      <p:cBhvr>
                                        <p:cTn id="117" dur="500"/>
                                        <p:tgtEl>
                                          <p:spTgt spid="269"/>
                                        </p:tgtEl>
                                      </p:cBhvr>
                                    </p:animEffect>
                                  </p:childTnLst>
                                </p:cTn>
                              </p:par>
                            </p:childTnLst>
                          </p:cTn>
                        </p:par>
                      </p:childTnLst>
                    </p:cTn>
                  </p:par>
                  <p:par>
                    <p:cTn id="118" fill="hold">
                      <p:stCondLst>
                        <p:cond delay="indefinite"/>
                      </p:stCondLst>
                      <p:childTnLst>
                        <p:par>
                          <p:cTn id="119" fill="hold">
                            <p:stCondLst>
                              <p:cond delay="0"/>
                            </p:stCondLst>
                            <p:childTnLst>
                              <p:par>
                                <p:cTn id="120" presetID="1" presetClass="exit" presetSubtype="0" fill="hold" nodeType="clickEffect">
                                  <p:stCondLst>
                                    <p:cond delay="0"/>
                                  </p:stCondLst>
                                  <p:iterate type="lt">
                                    <p:tmAbs val="0"/>
                                  </p:iterate>
                                  <p:childTnLst>
                                    <p:set>
                                      <p:cBhvr>
                                        <p:cTn id="121" dur="1" fill="hold">
                                          <p:stCondLst>
                                            <p:cond delay="0"/>
                                          </p:stCondLst>
                                        </p:cTn>
                                        <p:tgtEl>
                                          <p:spTgt spid="359"/>
                                        </p:tgtEl>
                                        <p:attrNameLst>
                                          <p:attrName>style.visibility</p:attrName>
                                        </p:attrNameLst>
                                      </p:cBhvr>
                                      <p:to>
                                        <p:strVal val="hidden"/>
                                      </p:to>
                                    </p:set>
                                  </p:childTnLst>
                                </p:cTn>
                              </p:par>
                              <p:par>
                                <p:cTn id="122" presetID="1" presetClass="exit" presetSubtype="0" fill="hold" nodeType="withEffect">
                                  <p:stCondLst>
                                    <p:cond delay="0"/>
                                  </p:stCondLst>
                                  <p:childTnLst>
                                    <p:set>
                                      <p:cBhvr>
                                        <p:cTn id="123" dur="1" fill="hold">
                                          <p:stCondLst>
                                            <p:cond delay="0"/>
                                          </p:stCondLst>
                                        </p:cTn>
                                        <p:tgtEl>
                                          <p:spTgt spid="358"/>
                                        </p:tgtEl>
                                        <p:attrNameLst>
                                          <p:attrName>style.visibility</p:attrName>
                                        </p:attrNameLst>
                                      </p:cBhvr>
                                      <p:to>
                                        <p:strVal val="hidden"/>
                                      </p:to>
                                    </p:set>
                                  </p:childTnLst>
                                </p:cTn>
                              </p:par>
                              <p:par>
                                <p:cTn id="124" presetID="1" presetClass="exit" presetSubtype="0" fill="hold" nodeType="withEffect">
                                  <p:stCondLst>
                                    <p:cond delay="0"/>
                                  </p:stCondLst>
                                  <p:childTnLst>
                                    <p:set>
                                      <p:cBhvr>
                                        <p:cTn id="125" dur="1" fill="hold">
                                          <p:stCondLst>
                                            <p:cond delay="0"/>
                                          </p:stCondLst>
                                        </p:cTn>
                                        <p:tgtEl>
                                          <p:spTgt spid="266"/>
                                        </p:tgtEl>
                                        <p:attrNameLst>
                                          <p:attrName>style.visibility</p:attrName>
                                        </p:attrNameLst>
                                      </p:cBhvr>
                                      <p:to>
                                        <p:strVal val="hidden"/>
                                      </p:to>
                                    </p:set>
                                  </p:childTnLst>
                                </p:cTn>
                              </p:par>
                              <p:par>
                                <p:cTn id="126" presetID="31" presetClass="entr" presetSubtype="0" fill="hold" nodeType="withEffect">
                                  <p:stCondLst>
                                    <p:cond delay="0"/>
                                  </p:stCondLst>
                                  <p:iterate type="lt">
                                    <p:tmPct val="5000"/>
                                  </p:iterate>
                                  <p:childTnLst>
                                    <p:set>
                                      <p:cBhvr>
                                        <p:cTn id="127" dur="1" fill="hold">
                                          <p:stCondLst>
                                            <p:cond delay="0"/>
                                          </p:stCondLst>
                                        </p:cTn>
                                        <p:tgtEl>
                                          <p:spTgt spid="469"/>
                                        </p:tgtEl>
                                        <p:attrNameLst>
                                          <p:attrName>style.visibility</p:attrName>
                                        </p:attrNameLst>
                                      </p:cBhvr>
                                      <p:to>
                                        <p:strVal val="visible"/>
                                      </p:to>
                                    </p:set>
                                    <p:anim calcmode="lin" valueType="num">
                                      <p:cBhvr>
                                        <p:cTn id="128" dur="1000" fill="hold"/>
                                        <p:tgtEl>
                                          <p:spTgt spid="469"/>
                                        </p:tgtEl>
                                        <p:attrNameLst>
                                          <p:attrName>ppt_w</p:attrName>
                                        </p:attrNameLst>
                                      </p:cBhvr>
                                      <p:tavLst>
                                        <p:tav tm="0">
                                          <p:val>
                                            <p:fltVal val="0"/>
                                          </p:val>
                                        </p:tav>
                                        <p:tav tm="100000">
                                          <p:val>
                                            <p:strVal val="#ppt_w"/>
                                          </p:val>
                                        </p:tav>
                                      </p:tavLst>
                                    </p:anim>
                                    <p:anim calcmode="lin" valueType="num">
                                      <p:cBhvr>
                                        <p:cTn id="129" dur="1000" fill="hold"/>
                                        <p:tgtEl>
                                          <p:spTgt spid="469"/>
                                        </p:tgtEl>
                                        <p:attrNameLst>
                                          <p:attrName>ppt_h</p:attrName>
                                        </p:attrNameLst>
                                      </p:cBhvr>
                                      <p:tavLst>
                                        <p:tav tm="0">
                                          <p:val>
                                            <p:fltVal val="0"/>
                                          </p:val>
                                        </p:tav>
                                        <p:tav tm="100000">
                                          <p:val>
                                            <p:strVal val="#ppt_h"/>
                                          </p:val>
                                        </p:tav>
                                      </p:tavLst>
                                    </p:anim>
                                    <p:anim calcmode="lin" valueType="num">
                                      <p:cBhvr>
                                        <p:cTn id="130" dur="1000" fill="hold"/>
                                        <p:tgtEl>
                                          <p:spTgt spid="469"/>
                                        </p:tgtEl>
                                        <p:attrNameLst>
                                          <p:attrName>style.rotation</p:attrName>
                                        </p:attrNameLst>
                                      </p:cBhvr>
                                      <p:tavLst>
                                        <p:tav tm="0">
                                          <p:val>
                                            <p:fltVal val="90"/>
                                          </p:val>
                                        </p:tav>
                                        <p:tav tm="100000">
                                          <p:val>
                                            <p:fltVal val="0"/>
                                          </p:val>
                                        </p:tav>
                                      </p:tavLst>
                                    </p:anim>
                                    <p:animEffect transition="in" filter="fade">
                                      <p:cBhvr>
                                        <p:cTn id="131" dur="1000"/>
                                        <p:tgtEl>
                                          <p:spTgt spid="469"/>
                                        </p:tgtEl>
                                      </p:cBhvr>
                                    </p:animEffect>
                                  </p:childTnLst>
                                </p:cTn>
                              </p:par>
                              <p:par>
                                <p:cTn id="132" presetID="31" presetClass="entr" presetSubtype="0" fill="hold" nodeType="withEffect">
                                  <p:stCondLst>
                                    <p:cond delay="0"/>
                                  </p:stCondLst>
                                  <p:iterate type="lt">
                                    <p:tmPct val="5000"/>
                                  </p:iterate>
                                  <p:childTnLst>
                                    <p:set>
                                      <p:cBhvr>
                                        <p:cTn id="133" dur="1" fill="hold">
                                          <p:stCondLst>
                                            <p:cond delay="0"/>
                                          </p:stCondLst>
                                        </p:cTn>
                                        <p:tgtEl>
                                          <p:spTgt spid="468"/>
                                        </p:tgtEl>
                                        <p:attrNameLst>
                                          <p:attrName>style.visibility</p:attrName>
                                        </p:attrNameLst>
                                      </p:cBhvr>
                                      <p:to>
                                        <p:strVal val="visible"/>
                                      </p:to>
                                    </p:set>
                                    <p:anim calcmode="lin" valueType="num">
                                      <p:cBhvr>
                                        <p:cTn id="134" dur="1000" fill="hold"/>
                                        <p:tgtEl>
                                          <p:spTgt spid="468"/>
                                        </p:tgtEl>
                                        <p:attrNameLst>
                                          <p:attrName>ppt_w</p:attrName>
                                        </p:attrNameLst>
                                      </p:cBhvr>
                                      <p:tavLst>
                                        <p:tav tm="0">
                                          <p:val>
                                            <p:fltVal val="0"/>
                                          </p:val>
                                        </p:tav>
                                        <p:tav tm="100000">
                                          <p:val>
                                            <p:strVal val="#ppt_w"/>
                                          </p:val>
                                        </p:tav>
                                      </p:tavLst>
                                    </p:anim>
                                    <p:anim calcmode="lin" valueType="num">
                                      <p:cBhvr>
                                        <p:cTn id="135" dur="1000" fill="hold"/>
                                        <p:tgtEl>
                                          <p:spTgt spid="468"/>
                                        </p:tgtEl>
                                        <p:attrNameLst>
                                          <p:attrName>ppt_h</p:attrName>
                                        </p:attrNameLst>
                                      </p:cBhvr>
                                      <p:tavLst>
                                        <p:tav tm="0">
                                          <p:val>
                                            <p:fltVal val="0"/>
                                          </p:val>
                                        </p:tav>
                                        <p:tav tm="100000">
                                          <p:val>
                                            <p:strVal val="#ppt_h"/>
                                          </p:val>
                                        </p:tav>
                                      </p:tavLst>
                                    </p:anim>
                                    <p:anim calcmode="lin" valueType="num">
                                      <p:cBhvr>
                                        <p:cTn id="136" dur="1000" fill="hold"/>
                                        <p:tgtEl>
                                          <p:spTgt spid="468"/>
                                        </p:tgtEl>
                                        <p:attrNameLst>
                                          <p:attrName>style.rotation</p:attrName>
                                        </p:attrNameLst>
                                      </p:cBhvr>
                                      <p:tavLst>
                                        <p:tav tm="0">
                                          <p:val>
                                            <p:fltVal val="90"/>
                                          </p:val>
                                        </p:tav>
                                        <p:tav tm="100000">
                                          <p:val>
                                            <p:fltVal val="0"/>
                                          </p:val>
                                        </p:tav>
                                      </p:tavLst>
                                    </p:anim>
                                    <p:animEffect transition="in" filter="fade">
                                      <p:cBhvr>
                                        <p:cTn id="137" dur="1000"/>
                                        <p:tgtEl>
                                          <p:spTgt spid="468"/>
                                        </p:tgtEl>
                                      </p:cBhvr>
                                    </p:animEffect>
                                  </p:childTnLst>
                                </p:cTn>
                              </p:par>
                              <p:par>
                                <p:cTn id="138" presetID="31" presetClass="entr" presetSubtype="0" fill="hold" nodeType="withEffect">
                                  <p:stCondLst>
                                    <p:cond delay="0"/>
                                  </p:stCondLst>
                                  <p:iterate type="lt">
                                    <p:tmPct val="5000"/>
                                  </p:iterate>
                                  <p:childTnLst>
                                    <p:set>
                                      <p:cBhvr>
                                        <p:cTn id="139" dur="1" fill="hold">
                                          <p:stCondLst>
                                            <p:cond delay="0"/>
                                          </p:stCondLst>
                                        </p:cTn>
                                        <p:tgtEl>
                                          <p:spTgt spid="452"/>
                                        </p:tgtEl>
                                        <p:attrNameLst>
                                          <p:attrName>style.visibility</p:attrName>
                                        </p:attrNameLst>
                                      </p:cBhvr>
                                      <p:to>
                                        <p:strVal val="visible"/>
                                      </p:to>
                                    </p:set>
                                    <p:anim calcmode="lin" valueType="num">
                                      <p:cBhvr>
                                        <p:cTn id="140" dur="1000" fill="hold"/>
                                        <p:tgtEl>
                                          <p:spTgt spid="452"/>
                                        </p:tgtEl>
                                        <p:attrNameLst>
                                          <p:attrName>ppt_w</p:attrName>
                                        </p:attrNameLst>
                                      </p:cBhvr>
                                      <p:tavLst>
                                        <p:tav tm="0">
                                          <p:val>
                                            <p:fltVal val="0"/>
                                          </p:val>
                                        </p:tav>
                                        <p:tav tm="100000">
                                          <p:val>
                                            <p:strVal val="#ppt_w"/>
                                          </p:val>
                                        </p:tav>
                                      </p:tavLst>
                                    </p:anim>
                                    <p:anim calcmode="lin" valueType="num">
                                      <p:cBhvr>
                                        <p:cTn id="141" dur="1000" fill="hold"/>
                                        <p:tgtEl>
                                          <p:spTgt spid="452"/>
                                        </p:tgtEl>
                                        <p:attrNameLst>
                                          <p:attrName>ppt_h</p:attrName>
                                        </p:attrNameLst>
                                      </p:cBhvr>
                                      <p:tavLst>
                                        <p:tav tm="0">
                                          <p:val>
                                            <p:fltVal val="0"/>
                                          </p:val>
                                        </p:tav>
                                        <p:tav tm="100000">
                                          <p:val>
                                            <p:strVal val="#ppt_h"/>
                                          </p:val>
                                        </p:tav>
                                      </p:tavLst>
                                    </p:anim>
                                    <p:anim calcmode="lin" valueType="num">
                                      <p:cBhvr>
                                        <p:cTn id="142" dur="1000" fill="hold"/>
                                        <p:tgtEl>
                                          <p:spTgt spid="452"/>
                                        </p:tgtEl>
                                        <p:attrNameLst>
                                          <p:attrName>style.rotation</p:attrName>
                                        </p:attrNameLst>
                                      </p:cBhvr>
                                      <p:tavLst>
                                        <p:tav tm="0">
                                          <p:val>
                                            <p:fltVal val="90"/>
                                          </p:val>
                                        </p:tav>
                                        <p:tav tm="100000">
                                          <p:val>
                                            <p:fltVal val="0"/>
                                          </p:val>
                                        </p:tav>
                                      </p:tavLst>
                                    </p:anim>
                                    <p:animEffect transition="in" filter="fade">
                                      <p:cBhvr>
                                        <p:cTn id="143" dur="1000"/>
                                        <p:tgtEl>
                                          <p:spTgt spid="452"/>
                                        </p:tgtEl>
                                      </p:cBhvr>
                                    </p:animEffect>
                                  </p:childTnLst>
                                </p:cTn>
                              </p:par>
                            </p:childTnLst>
                          </p:cTn>
                        </p:par>
                      </p:childTnLst>
                    </p:cTn>
                  </p:par>
                  <p:par>
                    <p:cTn id="144" fill="hold">
                      <p:stCondLst>
                        <p:cond delay="indefinite"/>
                      </p:stCondLst>
                      <p:childTnLst>
                        <p:par>
                          <p:cTn id="145" fill="hold">
                            <p:stCondLst>
                              <p:cond delay="0"/>
                            </p:stCondLst>
                            <p:childTnLst>
                              <p:par>
                                <p:cTn id="146" presetID="26" presetClass="emph" presetSubtype="0" fill="hold" nodeType="clickEffect">
                                  <p:stCondLst>
                                    <p:cond delay="0"/>
                                  </p:stCondLst>
                                  <p:iterate type="lt">
                                    <p:tmPct val="0"/>
                                  </p:iterate>
                                  <p:childTnLst>
                                    <p:animEffect transition="out" filter="fade">
                                      <p:cBhvr>
                                        <p:cTn id="147" dur="500" tmFilter="0, 0; .2, .5; .8, .5; 1, 0"/>
                                        <p:tgtEl>
                                          <p:spTgt spid="469"/>
                                        </p:tgtEl>
                                      </p:cBhvr>
                                    </p:animEffect>
                                    <p:animScale>
                                      <p:cBhvr>
                                        <p:cTn id="148" dur="250" autoRev="1" fill="hold"/>
                                        <p:tgtEl>
                                          <p:spTgt spid="469"/>
                                        </p:tgtEl>
                                      </p:cBhvr>
                                      <p:by x="105000" y="105000"/>
                                    </p:animScale>
                                  </p:childTnLst>
                                </p:cTn>
                              </p:par>
                              <p:par>
                                <p:cTn id="149" presetID="26" presetClass="emph" presetSubtype="0" fill="hold" nodeType="withEffect">
                                  <p:stCondLst>
                                    <p:cond delay="0"/>
                                  </p:stCondLst>
                                  <p:iterate type="lt">
                                    <p:tmPct val="0"/>
                                  </p:iterate>
                                  <p:childTnLst>
                                    <p:animEffect transition="out" filter="fade">
                                      <p:cBhvr>
                                        <p:cTn id="150" dur="500" tmFilter="0, 0; .2, .5; .8, .5; 1, 0"/>
                                        <p:tgtEl>
                                          <p:spTgt spid="468"/>
                                        </p:tgtEl>
                                      </p:cBhvr>
                                    </p:animEffect>
                                    <p:animScale>
                                      <p:cBhvr>
                                        <p:cTn id="151" dur="250" autoRev="1" fill="hold"/>
                                        <p:tgtEl>
                                          <p:spTgt spid="468"/>
                                        </p:tgtEl>
                                      </p:cBhvr>
                                      <p:by x="105000" y="105000"/>
                                    </p:animScale>
                                  </p:childTnLst>
                                </p:cTn>
                              </p:par>
                              <p:par>
                                <p:cTn id="152" presetID="12" presetClass="exit" presetSubtype="1" fill="hold" nodeType="withEffect">
                                  <p:stCondLst>
                                    <p:cond delay="0"/>
                                  </p:stCondLst>
                                  <p:childTnLst>
                                    <p:animEffect transition="out" filter="slide(fromTop)">
                                      <p:cBhvr>
                                        <p:cTn id="153" dur="500"/>
                                        <p:tgtEl>
                                          <p:spTgt spid="924"/>
                                        </p:tgtEl>
                                      </p:cBhvr>
                                    </p:animEffect>
                                    <p:set>
                                      <p:cBhvr>
                                        <p:cTn id="154" dur="1" fill="hold">
                                          <p:stCondLst>
                                            <p:cond delay="499"/>
                                          </p:stCondLst>
                                        </p:cTn>
                                        <p:tgtEl>
                                          <p:spTgt spid="924"/>
                                        </p:tgtEl>
                                        <p:attrNameLst>
                                          <p:attrName>style.visibility</p:attrName>
                                        </p:attrNameLst>
                                      </p:cBhvr>
                                      <p:to>
                                        <p:strVal val="hidden"/>
                                      </p:to>
                                    </p:set>
                                  </p:childTnLst>
                                </p:cTn>
                              </p:par>
                              <p:par>
                                <p:cTn id="155" presetID="12" presetClass="entr" presetSubtype="4" fill="hold" nodeType="withEffect">
                                  <p:stCondLst>
                                    <p:cond delay="0"/>
                                  </p:stCondLst>
                                  <p:childTnLst>
                                    <p:set>
                                      <p:cBhvr>
                                        <p:cTn id="156" dur="1" fill="hold">
                                          <p:stCondLst>
                                            <p:cond delay="0"/>
                                          </p:stCondLst>
                                        </p:cTn>
                                        <p:tgtEl>
                                          <p:spTgt spid="930"/>
                                        </p:tgtEl>
                                        <p:attrNameLst>
                                          <p:attrName>style.visibility</p:attrName>
                                        </p:attrNameLst>
                                      </p:cBhvr>
                                      <p:to>
                                        <p:strVal val="visible"/>
                                      </p:to>
                                    </p:set>
                                    <p:animEffect transition="in" filter="slide(fromBottom)">
                                      <p:cBhvr>
                                        <p:cTn id="157" dur="500"/>
                                        <p:tgtEl>
                                          <p:spTgt spid="930"/>
                                        </p:tgtEl>
                                      </p:cBhvr>
                                    </p:animEffect>
                                  </p:childTnLst>
                                </p:cTn>
                              </p:par>
                            </p:childTnLst>
                          </p:cTn>
                        </p:par>
                        <p:par>
                          <p:cTn id="158" fill="hold">
                            <p:stCondLst>
                              <p:cond delay="500"/>
                            </p:stCondLst>
                            <p:childTnLst>
                              <p:par>
                                <p:cTn id="159" presetID="12" presetClass="exit" presetSubtype="4" fill="hold" nodeType="afterEffect">
                                  <p:stCondLst>
                                    <p:cond delay="0"/>
                                  </p:stCondLst>
                                  <p:childTnLst>
                                    <p:animEffect transition="out" filter="slide(fromBottom)">
                                      <p:cBhvr>
                                        <p:cTn id="160" dur="500"/>
                                        <p:tgtEl>
                                          <p:spTgt spid="269"/>
                                        </p:tgtEl>
                                      </p:cBhvr>
                                    </p:animEffect>
                                    <p:set>
                                      <p:cBhvr>
                                        <p:cTn id="161" dur="1" fill="hold">
                                          <p:stCondLst>
                                            <p:cond delay="499"/>
                                          </p:stCondLst>
                                        </p:cTn>
                                        <p:tgtEl>
                                          <p:spTgt spid="269"/>
                                        </p:tgtEl>
                                        <p:attrNameLst>
                                          <p:attrName>style.visibility</p:attrName>
                                        </p:attrNameLst>
                                      </p:cBhvr>
                                      <p:to>
                                        <p:strVal val="hidden"/>
                                      </p:to>
                                    </p:set>
                                  </p:childTnLst>
                                </p:cTn>
                              </p:par>
                              <p:par>
                                <p:cTn id="162" presetID="0" presetClass="path" presetSubtype="0" accel="50000" decel="50000" fill="hold" nodeType="withEffect">
                                  <p:stCondLst>
                                    <p:cond delay="0"/>
                                  </p:stCondLst>
                                  <p:iterate type="lt">
                                    <p:tmPct val="0"/>
                                  </p:iterate>
                                  <p:childTnLst>
                                    <p:animMotion origin="layout" path="M -1.94444E-6 6.93642E-6 C -0.00989 -0.01756 -0.00521 -0.01641 -0.01528 -0.02034 C -0.01753 -0.02126 -0.01979 -0.02173 -0.02205 -0.02265 C -0.02534 -0.02404 -0.03212 -0.02704 -0.03212 -0.02704 C -0.05069 -0.04369 -0.07778 -0.03491 -0.1 -0.03837 C -0.15278 -0.05641 -0.24948 -0.04115 -0.27448 -0.04069 C -0.2809 -0.03491 -0.28819 -0.03213 -0.29496 -0.02704 C -0.29844 -0.0245 -0.30503 -0.01803 -0.30503 -0.01803 C -0.30625 -0.01572 -0.30694 -0.01294 -0.3085 -0.01132 C -0.31406 -0.00531 -0.31354 -0.01248 -0.31354 -0.0067 " pathEditMode="relative" ptsTypes="fffffffffA">
                                      <p:cBhvr>
                                        <p:cTn id="163" dur="1000" fill="hold"/>
                                        <p:tgtEl>
                                          <p:spTgt spid="469"/>
                                        </p:tgtEl>
                                        <p:attrNameLst>
                                          <p:attrName>ppt_x</p:attrName>
                                          <p:attrName>ppt_y</p:attrName>
                                        </p:attrNameLst>
                                      </p:cBhvr>
                                    </p:animMotion>
                                  </p:childTnLst>
                                </p:cTn>
                              </p:par>
                            </p:childTnLst>
                          </p:cTn>
                        </p:par>
                        <p:par>
                          <p:cTn id="164" fill="hold">
                            <p:stCondLst>
                              <p:cond delay="1500"/>
                            </p:stCondLst>
                            <p:childTnLst>
                              <p:par>
                                <p:cTn id="165" presetID="31" presetClass="exit" presetSubtype="0" fill="hold" nodeType="afterEffect">
                                  <p:stCondLst>
                                    <p:cond delay="0"/>
                                  </p:stCondLst>
                                  <p:iterate type="lt">
                                    <p:tmPct val="5000"/>
                                  </p:iterate>
                                  <p:childTnLst>
                                    <p:anim calcmode="lin" valueType="num">
                                      <p:cBhvr>
                                        <p:cTn id="166" dur="500"/>
                                        <p:tgtEl>
                                          <p:spTgt spid="469"/>
                                        </p:tgtEl>
                                        <p:attrNameLst>
                                          <p:attrName>ppt_w</p:attrName>
                                        </p:attrNameLst>
                                      </p:cBhvr>
                                      <p:tavLst>
                                        <p:tav tm="0">
                                          <p:val>
                                            <p:strVal val="ppt_w"/>
                                          </p:val>
                                        </p:tav>
                                        <p:tav tm="100000">
                                          <p:val>
                                            <p:fltVal val="0"/>
                                          </p:val>
                                        </p:tav>
                                      </p:tavLst>
                                    </p:anim>
                                    <p:anim calcmode="lin" valueType="num">
                                      <p:cBhvr>
                                        <p:cTn id="167" dur="500"/>
                                        <p:tgtEl>
                                          <p:spTgt spid="469"/>
                                        </p:tgtEl>
                                        <p:attrNameLst>
                                          <p:attrName>ppt_h</p:attrName>
                                        </p:attrNameLst>
                                      </p:cBhvr>
                                      <p:tavLst>
                                        <p:tav tm="0">
                                          <p:val>
                                            <p:strVal val="ppt_h"/>
                                          </p:val>
                                        </p:tav>
                                        <p:tav tm="100000">
                                          <p:val>
                                            <p:fltVal val="0"/>
                                          </p:val>
                                        </p:tav>
                                      </p:tavLst>
                                    </p:anim>
                                    <p:anim calcmode="lin" valueType="num">
                                      <p:cBhvr>
                                        <p:cTn id="168" dur="500"/>
                                        <p:tgtEl>
                                          <p:spTgt spid="469"/>
                                        </p:tgtEl>
                                        <p:attrNameLst>
                                          <p:attrName>style.rotation</p:attrName>
                                        </p:attrNameLst>
                                      </p:cBhvr>
                                      <p:tavLst>
                                        <p:tav tm="0">
                                          <p:val>
                                            <p:fltVal val="0"/>
                                          </p:val>
                                        </p:tav>
                                        <p:tav tm="100000">
                                          <p:val>
                                            <p:fltVal val="90"/>
                                          </p:val>
                                        </p:tav>
                                      </p:tavLst>
                                    </p:anim>
                                    <p:animEffect transition="out" filter="fade">
                                      <p:cBhvr>
                                        <p:cTn id="169" dur="500"/>
                                        <p:tgtEl>
                                          <p:spTgt spid="469"/>
                                        </p:tgtEl>
                                      </p:cBhvr>
                                    </p:animEffect>
                                    <p:set>
                                      <p:cBhvr>
                                        <p:cTn id="170" dur="1" fill="hold">
                                          <p:stCondLst>
                                            <p:cond delay="499"/>
                                          </p:stCondLst>
                                        </p:cTn>
                                        <p:tgtEl>
                                          <p:spTgt spid="469"/>
                                        </p:tgtEl>
                                        <p:attrNameLst>
                                          <p:attrName>style.visibility</p:attrName>
                                        </p:attrNameLst>
                                      </p:cBhvr>
                                      <p:to>
                                        <p:strVal val="hidden"/>
                                      </p:to>
                                    </p:set>
                                  </p:childTnLst>
                                </p:cTn>
                              </p:par>
                              <p:par>
                                <p:cTn id="171" presetID="55" presetClass="entr" presetSubtype="0" fill="hold" nodeType="withEffect">
                                  <p:stCondLst>
                                    <p:cond delay="0"/>
                                  </p:stCondLst>
                                  <p:childTnLst>
                                    <p:set>
                                      <p:cBhvr>
                                        <p:cTn id="172" dur="1" fill="hold">
                                          <p:stCondLst>
                                            <p:cond delay="0"/>
                                          </p:stCondLst>
                                        </p:cTn>
                                        <p:tgtEl>
                                          <p:spTgt spid="305"/>
                                        </p:tgtEl>
                                        <p:attrNameLst>
                                          <p:attrName>style.visibility</p:attrName>
                                        </p:attrNameLst>
                                      </p:cBhvr>
                                      <p:to>
                                        <p:strVal val="visible"/>
                                      </p:to>
                                    </p:set>
                                    <p:anim calcmode="lin" valueType="num">
                                      <p:cBhvr>
                                        <p:cTn id="173" dur="500" fill="hold"/>
                                        <p:tgtEl>
                                          <p:spTgt spid="305"/>
                                        </p:tgtEl>
                                        <p:attrNameLst>
                                          <p:attrName>ppt_w</p:attrName>
                                        </p:attrNameLst>
                                      </p:cBhvr>
                                      <p:tavLst>
                                        <p:tav tm="0">
                                          <p:val>
                                            <p:strVal val="#ppt_w*0.70"/>
                                          </p:val>
                                        </p:tav>
                                        <p:tav tm="100000">
                                          <p:val>
                                            <p:strVal val="#ppt_w"/>
                                          </p:val>
                                        </p:tav>
                                      </p:tavLst>
                                    </p:anim>
                                    <p:anim calcmode="lin" valueType="num">
                                      <p:cBhvr>
                                        <p:cTn id="174" dur="500" fill="hold"/>
                                        <p:tgtEl>
                                          <p:spTgt spid="305"/>
                                        </p:tgtEl>
                                        <p:attrNameLst>
                                          <p:attrName>ppt_h</p:attrName>
                                        </p:attrNameLst>
                                      </p:cBhvr>
                                      <p:tavLst>
                                        <p:tav tm="0">
                                          <p:val>
                                            <p:strVal val="#ppt_h"/>
                                          </p:val>
                                        </p:tav>
                                        <p:tav tm="100000">
                                          <p:val>
                                            <p:strVal val="#ppt_h"/>
                                          </p:val>
                                        </p:tav>
                                      </p:tavLst>
                                    </p:anim>
                                    <p:animEffect transition="in" filter="fade">
                                      <p:cBhvr>
                                        <p:cTn id="175" dur="500"/>
                                        <p:tgtEl>
                                          <p:spTgt spid="305"/>
                                        </p:tgtEl>
                                      </p:cBhvr>
                                    </p:animEffect>
                                  </p:childTnLst>
                                </p:cTn>
                              </p:par>
                              <p:par>
                                <p:cTn id="176" presetID="12" presetClass="entr" presetSubtype="4" fill="hold" nodeType="withEffect">
                                  <p:stCondLst>
                                    <p:cond delay="0"/>
                                  </p:stCondLst>
                                  <p:childTnLst>
                                    <p:set>
                                      <p:cBhvr>
                                        <p:cTn id="177" dur="1" fill="hold">
                                          <p:stCondLst>
                                            <p:cond delay="0"/>
                                          </p:stCondLst>
                                        </p:cTn>
                                        <p:tgtEl>
                                          <p:spTgt spid="304"/>
                                        </p:tgtEl>
                                        <p:attrNameLst>
                                          <p:attrName>style.visibility</p:attrName>
                                        </p:attrNameLst>
                                      </p:cBhvr>
                                      <p:to>
                                        <p:strVal val="visible"/>
                                      </p:to>
                                    </p:set>
                                    <p:animEffect transition="in" filter="slide(fromBottom)">
                                      <p:cBhvr>
                                        <p:cTn id="178" dur="500"/>
                                        <p:tgtEl>
                                          <p:spTgt spid="304"/>
                                        </p:tgtEl>
                                      </p:cBhvr>
                                    </p:animEffect>
                                  </p:childTnLst>
                                </p:cTn>
                              </p:par>
                              <p:par>
                                <p:cTn id="179" presetID="31" presetClass="exit" presetSubtype="0" fill="hold" nodeType="withEffect">
                                  <p:stCondLst>
                                    <p:cond delay="0"/>
                                  </p:stCondLst>
                                  <p:iterate type="lt">
                                    <p:tmPct val="5000"/>
                                  </p:iterate>
                                  <p:childTnLst>
                                    <p:anim calcmode="lin" valueType="num">
                                      <p:cBhvr>
                                        <p:cTn id="180" dur="500"/>
                                        <p:tgtEl>
                                          <p:spTgt spid="268"/>
                                        </p:tgtEl>
                                        <p:attrNameLst>
                                          <p:attrName>ppt_w</p:attrName>
                                        </p:attrNameLst>
                                      </p:cBhvr>
                                      <p:tavLst>
                                        <p:tav tm="0">
                                          <p:val>
                                            <p:strVal val="ppt_w"/>
                                          </p:val>
                                        </p:tav>
                                        <p:tav tm="100000">
                                          <p:val>
                                            <p:fltVal val="0"/>
                                          </p:val>
                                        </p:tav>
                                      </p:tavLst>
                                    </p:anim>
                                    <p:anim calcmode="lin" valueType="num">
                                      <p:cBhvr>
                                        <p:cTn id="181" dur="500"/>
                                        <p:tgtEl>
                                          <p:spTgt spid="268"/>
                                        </p:tgtEl>
                                        <p:attrNameLst>
                                          <p:attrName>ppt_h</p:attrName>
                                        </p:attrNameLst>
                                      </p:cBhvr>
                                      <p:tavLst>
                                        <p:tav tm="0">
                                          <p:val>
                                            <p:strVal val="ppt_h"/>
                                          </p:val>
                                        </p:tav>
                                        <p:tav tm="100000">
                                          <p:val>
                                            <p:fltVal val="0"/>
                                          </p:val>
                                        </p:tav>
                                      </p:tavLst>
                                    </p:anim>
                                    <p:anim calcmode="lin" valueType="num">
                                      <p:cBhvr>
                                        <p:cTn id="182" dur="500"/>
                                        <p:tgtEl>
                                          <p:spTgt spid="268"/>
                                        </p:tgtEl>
                                        <p:attrNameLst>
                                          <p:attrName>style.rotation</p:attrName>
                                        </p:attrNameLst>
                                      </p:cBhvr>
                                      <p:tavLst>
                                        <p:tav tm="0">
                                          <p:val>
                                            <p:fltVal val="0"/>
                                          </p:val>
                                        </p:tav>
                                        <p:tav tm="100000">
                                          <p:val>
                                            <p:fltVal val="90"/>
                                          </p:val>
                                        </p:tav>
                                      </p:tavLst>
                                    </p:anim>
                                    <p:animEffect transition="out" filter="fade">
                                      <p:cBhvr>
                                        <p:cTn id="183" dur="500"/>
                                        <p:tgtEl>
                                          <p:spTgt spid="268"/>
                                        </p:tgtEl>
                                      </p:cBhvr>
                                    </p:animEffect>
                                    <p:set>
                                      <p:cBhvr>
                                        <p:cTn id="184" dur="1" fill="hold">
                                          <p:stCondLst>
                                            <p:cond delay="499"/>
                                          </p:stCondLst>
                                        </p:cTn>
                                        <p:tgtEl>
                                          <p:spTgt spid="268"/>
                                        </p:tgtEl>
                                        <p:attrNameLst>
                                          <p:attrName>style.visibility</p:attrName>
                                        </p:attrNameLst>
                                      </p:cBhvr>
                                      <p:to>
                                        <p:strVal val="hidden"/>
                                      </p:to>
                                    </p:set>
                                  </p:childTnLst>
                                </p:cTn>
                              </p:par>
                            </p:childTnLst>
                          </p:cTn>
                        </p:par>
                      </p:childTnLst>
                    </p:cTn>
                  </p:par>
                  <p:par>
                    <p:cTn id="185" fill="hold">
                      <p:stCondLst>
                        <p:cond delay="indefinite"/>
                      </p:stCondLst>
                      <p:childTnLst>
                        <p:par>
                          <p:cTn id="186" fill="hold">
                            <p:stCondLst>
                              <p:cond delay="0"/>
                            </p:stCondLst>
                            <p:childTnLst>
                              <p:par>
                                <p:cTn id="187" presetID="1" presetClass="exit" presetSubtype="0" fill="hold" nodeType="clickEffect">
                                  <p:stCondLst>
                                    <p:cond delay="0"/>
                                  </p:stCondLst>
                                  <p:iterate type="lt">
                                    <p:tmAbs val="0"/>
                                  </p:iterate>
                                  <p:childTnLst>
                                    <p:set>
                                      <p:cBhvr>
                                        <p:cTn id="188" dur="1" fill="hold">
                                          <p:stCondLst>
                                            <p:cond delay="0"/>
                                          </p:stCondLst>
                                        </p:cTn>
                                        <p:tgtEl>
                                          <p:spTgt spid="469"/>
                                        </p:tgtEl>
                                        <p:attrNameLst>
                                          <p:attrName>style.visibility</p:attrName>
                                        </p:attrNameLst>
                                      </p:cBhvr>
                                      <p:to>
                                        <p:strVal val="hidden"/>
                                      </p:to>
                                    </p:set>
                                  </p:childTnLst>
                                </p:cTn>
                              </p:par>
                              <p:par>
                                <p:cTn id="189" presetID="1" presetClass="exit" presetSubtype="0" fill="hold" nodeType="withEffect">
                                  <p:stCondLst>
                                    <p:cond delay="0"/>
                                  </p:stCondLst>
                                  <p:iterate type="lt">
                                    <p:tmAbs val="0"/>
                                  </p:iterate>
                                  <p:childTnLst>
                                    <p:set>
                                      <p:cBhvr>
                                        <p:cTn id="190" dur="1" fill="hold">
                                          <p:stCondLst>
                                            <p:cond delay="0"/>
                                          </p:stCondLst>
                                        </p:cTn>
                                        <p:tgtEl>
                                          <p:spTgt spid="468"/>
                                        </p:tgtEl>
                                        <p:attrNameLst>
                                          <p:attrName>style.visibility</p:attrName>
                                        </p:attrNameLst>
                                      </p:cBhvr>
                                      <p:to>
                                        <p:strVal val="hidden"/>
                                      </p:to>
                                    </p:set>
                                  </p:childTnLst>
                                </p:cTn>
                              </p:par>
                              <p:par>
                                <p:cTn id="191" presetID="1" presetClass="exit" presetSubtype="0" fill="hold" nodeType="withEffect">
                                  <p:stCondLst>
                                    <p:cond delay="0"/>
                                  </p:stCondLst>
                                  <p:iterate type="lt">
                                    <p:tmAbs val="0"/>
                                  </p:iterate>
                                  <p:childTnLst>
                                    <p:set>
                                      <p:cBhvr>
                                        <p:cTn id="192" dur="1" fill="hold">
                                          <p:stCondLst>
                                            <p:cond delay="0"/>
                                          </p:stCondLst>
                                        </p:cTn>
                                        <p:tgtEl>
                                          <p:spTgt spid="452"/>
                                        </p:tgtEl>
                                        <p:attrNameLst>
                                          <p:attrName>style.visibility</p:attrName>
                                        </p:attrNameLst>
                                      </p:cBhvr>
                                      <p:to>
                                        <p:strVal val="hidden"/>
                                      </p:to>
                                    </p:set>
                                  </p:childTnLst>
                                </p:cTn>
                              </p:par>
                              <p:par>
                                <p:cTn id="193" presetID="1" presetClass="entr" presetSubtype="0" fill="hold" grpId="0" nodeType="withEffect">
                                  <p:stCondLst>
                                    <p:cond delay="0"/>
                                  </p:stCondLst>
                                  <p:childTnLst>
                                    <p:set>
                                      <p:cBhvr>
                                        <p:cTn id="194" dur="1" fill="hold">
                                          <p:stCondLst>
                                            <p:cond delay="0"/>
                                          </p:stCondLst>
                                        </p:cTn>
                                        <p:tgtEl>
                                          <p:spTgt spid="3">
                                            <p:txEl>
                                              <p:pRg st="0" end="0"/>
                                            </p:txEl>
                                          </p:spTgt>
                                        </p:tgtEl>
                                        <p:attrNameLst>
                                          <p:attrName>style.visibility</p:attrName>
                                        </p:attrNameLst>
                                      </p:cBhvr>
                                      <p:to>
                                        <p:strVal val="visible"/>
                                      </p:to>
                                    </p:set>
                                  </p:childTnLst>
                                </p:cTn>
                              </p:par>
                              <p:par>
                                <p:cTn id="195" presetID="12" presetClass="exit" presetSubtype="1" fill="hold" nodeType="withEffect">
                                  <p:stCondLst>
                                    <p:cond delay="0"/>
                                  </p:stCondLst>
                                  <p:childTnLst>
                                    <p:animEffect transition="out" filter="slide(fromTop)">
                                      <p:cBhvr>
                                        <p:cTn id="196" dur="500"/>
                                        <p:tgtEl>
                                          <p:spTgt spid="930"/>
                                        </p:tgtEl>
                                      </p:cBhvr>
                                    </p:animEffect>
                                    <p:set>
                                      <p:cBhvr>
                                        <p:cTn id="197" dur="1" fill="hold">
                                          <p:stCondLst>
                                            <p:cond delay="499"/>
                                          </p:stCondLst>
                                        </p:cTn>
                                        <p:tgtEl>
                                          <p:spTgt spid="930"/>
                                        </p:tgtEl>
                                        <p:attrNameLst>
                                          <p:attrName>style.visibility</p:attrName>
                                        </p:attrNameLst>
                                      </p:cBhvr>
                                      <p:to>
                                        <p:strVal val="hidden"/>
                                      </p:to>
                                    </p:set>
                                  </p:childTnLst>
                                </p:cTn>
                              </p:par>
                              <p:par>
                                <p:cTn id="198" presetID="1" presetClass="exit" presetSubtype="0" fill="hold" nodeType="withEffect">
                                  <p:stCondLst>
                                    <p:cond delay="0"/>
                                  </p:stCondLst>
                                  <p:iterate type="lt">
                                    <p:tmAbs val="0"/>
                                  </p:iterate>
                                  <p:childTnLst>
                                    <p:set>
                                      <p:cBhvr>
                                        <p:cTn id="199" dur="1" fill="hold">
                                          <p:stCondLst>
                                            <p:cond delay="0"/>
                                          </p:stCondLst>
                                        </p:cTn>
                                        <p:tgtEl>
                                          <p:spTgt spid="496"/>
                                        </p:tgtEl>
                                        <p:attrNameLst>
                                          <p:attrName>style.visibility</p:attrName>
                                        </p:attrNameLst>
                                      </p:cBhvr>
                                      <p:to>
                                        <p:strVal val="hidden"/>
                                      </p:to>
                                    </p:set>
                                  </p:childTnLst>
                                </p:cTn>
                              </p:par>
                              <p:par>
                                <p:cTn id="200" presetID="1" presetClass="entr" presetSubtype="0" fill="hold" nodeType="withEffect">
                                  <p:stCondLst>
                                    <p:cond delay="0"/>
                                  </p:stCondLst>
                                  <p:childTnLst>
                                    <p:set>
                                      <p:cBhvr>
                                        <p:cTn id="201" dur="1" fill="hold">
                                          <p:stCondLst>
                                            <p:cond delay="0"/>
                                          </p:stCondLst>
                                        </p:cTn>
                                        <p:tgtEl>
                                          <p:spTgt spid="922"/>
                                        </p:tgtEl>
                                        <p:attrNameLst>
                                          <p:attrName>style.visibility</p:attrName>
                                        </p:attrNameLst>
                                      </p:cBhvr>
                                      <p:to>
                                        <p:strVal val="visible"/>
                                      </p:to>
                                    </p:set>
                                  </p:childTnLst>
                                </p:cTn>
                              </p:par>
                              <p:par>
                                <p:cTn id="202" presetID="0" presetClass="path" presetSubtype="0" accel="50000" decel="50000" fill="hold" nodeType="withEffect">
                                  <p:stCondLst>
                                    <p:cond delay="0"/>
                                  </p:stCondLst>
                                  <p:childTnLst>
                                    <p:animMotion origin="layout" path="M -0.66458 -0.01364 C -0.65712 -0.02381 -0.64948 -0.03214 -0.64253 -0.043 C -0.63611 -0.05318 -0.63247 -0.06497 -0.62396 -0.07237 C -0.61997 -0.08 -0.61458 -0.083 -0.61042 -0.0904 C -0.60851 -0.09387 -0.60764 -0.09873 -0.60538 -0.10173 C -0.60243 -0.10566 -0.59514 -0.11075 -0.59514 -0.11075 C -0.58368 -0.13271 -0.57535 -0.13364 -0.55955 -0.14682 C -0.55365 -0.15167 -0.54826 -0.15768 -0.54253 -0.16277 C -0.53455 -0.16971 -0.52795 -0.17757 -0.52049 -0.1852 C -0.5184 -0.18728 -0.5158 -0.18774 -0.51372 -0.18982 C -0.50764 -0.1956 -0.50208 -0.20323 -0.49514 -0.20786 C -0.49306 -0.20925 -0.49062 -0.20925 -0.48837 -0.21017 C -0.47448 -0.21618 -0.46042 -0.22497 -0.44601 -0.2282 C -0.43247 -0.23121 -0.41892 -0.2319 -0.40538 -0.23491 C -0.37049 -0.23375 -0.33906 -0.23468 -0.30538 -0.2282 C -0.29479 -0.22335 -0.28472 -0.22266 -0.27326 -0.22127 C -0.25747 -0.21641 -0.24167 -0.20994 -0.22587 -0.20555 C -0.21319 -0.19745 -0.19948 -0.19214 -0.18663 -0.1852 C -0.17535 -0.17896 -0.16701 -0.17341 -0.15469 -0.16948 C -0.13819 -0.15861 -0.12118 -0.15329 -0.10365 -0.14682 C -0.09635 -0.14427 -0.0908 -0.13988 -0.08333 -0.1378 C -0.0776 -0.13294 -0.07448 -0.12716 -0.06806 -0.12439 C -0.06632 -0.12069 -0.06146 -0.11098 -0.05955 -0.10844 C -0.05156 -0.0978 -0.05417 -0.10612 -0.04774 -0.09503 C -0.04531 -0.09063 -0.04392 -0.08531 -0.04097 -0.08138 C -0.0375 -0.07699 -0.03351 -0.07306 -0.03073 -0.06797 C -0.025 -0.0578 -0.0191 -0.04948 -0.01372 -0.03861 C -0.0125 -0.0363 -0.01042 -0.03167 -0.01042 -0.03167 C -0.0059 -0.00786 -0.01198 -0.03583 -0.00538 -0.01595 C -0.00052 -0.00162 -0.00573 -0.00231 -0.00017 -0.00231 " pathEditMode="relative" ptsTypes="fffffffffffffffffffffffffffffA">
                                      <p:cBhvr>
                                        <p:cTn id="203" dur="1000" fill="hold"/>
                                        <p:tgtEl>
                                          <p:spTgt spid="922"/>
                                        </p:tgtEl>
                                        <p:attrNameLst>
                                          <p:attrName>ppt_x</p:attrName>
                                          <p:attrName>ppt_y</p:attrName>
                                        </p:attrNameLst>
                                      </p:cBhvr>
                                    </p:animMotion>
                                  </p:childTnLst>
                                </p:cTn>
                              </p:par>
                              <p:par>
                                <p:cTn id="204" presetID="12" presetClass="entr" presetSubtype="4" fill="hold" nodeType="withEffect">
                                  <p:stCondLst>
                                    <p:cond delay="700"/>
                                  </p:stCondLst>
                                  <p:childTnLst>
                                    <p:set>
                                      <p:cBhvr>
                                        <p:cTn id="205" dur="1" fill="hold">
                                          <p:stCondLst>
                                            <p:cond delay="0"/>
                                          </p:stCondLst>
                                        </p:cTn>
                                        <p:tgtEl>
                                          <p:spTgt spid="828"/>
                                        </p:tgtEl>
                                        <p:attrNameLst>
                                          <p:attrName>style.visibility</p:attrName>
                                        </p:attrNameLst>
                                      </p:cBhvr>
                                      <p:to>
                                        <p:strVal val="visible"/>
                                      </p:to>
                                    </p:set>
                                    <p:animEffect transition="in" filter="slide(fromBottom)">
                                      <p:cBhvr>
                                        <p:cTn id="206" dur="500"/>
                                        <p:tgtEl>
                                          <p:spTgt spid="828"/>
                                        </p:tgtEl>
                                      </p:cBhvr>
                                    </p:animEffect>
                                  </p:childTnLst>
                                </p:cTn>
                              </p:par>
                            </p:childTnLst>
                          </p:cTn>
                        </p:par>
                      </p:childTnLst>
                    </p:cTn>
                  </p:par>
                  <p:par>
                    <p:cTn id="207" fill="hold">
                      <p:stCondLst>
                        <p:cond delay="indefinite"/>
                      </p:stCondLst>
                      <p:childTnLst>
                        <p:par>
                          <p:cTn id="208" fill="hold">
                            <p:stCondLst>
                              <p:cond delay="0"/>
                            </p:stCondLst>
                            <p:childTnLst>
                              <p:par>
                                <p:cTn id="209" presetID="1" presetClass="entr" presetSubtype="0" fill="hold" grpId="0" nodeType="clickEffect">
                                  <p:stCondLst>
                                    <p:cond delay="0"/>
                                  </p:stCondLst>
                                  <p:childTnLst>
                                    <p:set>
                                      <p:cBhvr>
                                        <p:cTn id="210" dur="1" fill="hold">
                                          <p:stCondLst>
                                            <p:cond delay="0"/>
                                          </p:stCondLst>
                                        </p:cTn>
                                        <p:tgtEl>
                                          <p:spTgt spid="3">
                                            <p:txEl>
                                              <p:pRg st="1" end="1"/>
                                            </p:txEl>
                                          </p:spTgt>
                                        </p:tgtEl>
                                        <p:attrNameLst>
                                          <p:attrName>style.visibility</p:attrName>
                                        </p:attrNameLst>
                                      </p:cBhvr>
                                      <p:to>
                                        <p:strVal val="visible"/>
                                      </p:to>
                                    </p:set>
                                  </p:childTnLst>
                                </p:cTn>
                              </p:par>
                              <p:par>
                                <p:cTn id="211" presetID="1" presetClass="entr" presetSubtype="0" fill="hold" grpId="0" nodeType="withEffect">
                                  <p:stCondLst>
                                    <p:cond delay="0"/>
                                  </p:stCondLst>
                                  <p:childTnLst>
                                    <p:set>
                                      <p:cBhvr>
                                        <p:cTn id="2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213" fill="hold">
                      <p:stCondLst>
                        <p:cond delay="indefinite"/>
                      </p:stCondLst>
                      <p:childTnLst>
                        <p:par>
                          <p:cTn id="214" fill="hold">
                            <p:stCondLst>
                              <p:cond delay="0"/>
                            </p:stCondLst>
                            <p:childTnLst>
                              <p:par>
                                <p:cTn id="215" presetID="1" presetClass="entr" presetSubtype="0" fill="hold" grpId="0" nodeType="clickEffect">
                                  <p:stCondLst>
                                    <p:cond delay="0"/>
                                  </p:stCondLst>
                                  <p:childTnLst>
                                    <p:set>
                                      <p:cBhvr>
                                        <p:cTn id="2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17" fill="hold">
                      <p:stCondLst>
                        <p:cond delay="indefinite"/>
                      </p:stCondLst>
                      <p:childTnLst>
                        <p:par>
                          <p:cTn id="218" fill="hold">
                            <p:stCondLst>
                              <p:cond delay="0"/>
                            </p:stCondLst>
                            <p:childTnLst>
                              <p:par>
                                <p:cTn id="219" presetID="12" presetClass="entr" presetSubtype="4" fill="hold" grpId="0" nodeType="clickEffect">
                                  <p:stCondLst>
                                    <p:cond delay="0"/>
                                  </p:stCondLst>
                                  <p:childTnLst>
                                    <p:set>
                                      <p:cBhvr>
                                        <p:cTn id="220" dur="1" fill="hold">
                                          <p:stCondLst>
                                            <p:cond delay="0"/>
                                          </p:stCondLst>
                                        </p:cTn>
                                        <p:tgtEl>
                                          <p:spTgt spid="485"/>
                                        </p:tgtEl>
                                        <p:attrNameLst>
                                          <p:attrName>style.visibility</p:attrName>
                                        </p:attrNameLst>
                                      </p:cBhvr>
                                      <p:to>
                                        <p:strVal val="visible"/>
                                      </p:to>
                                    </p:set>
                                    <p:animEffect transition="in" filter="slide(fromBottom)">
                                      <p:cBhvr>
                                        <p:cTn id="221" dur="500"/>
                                        <p:tgtEl>
                                          <p:spTgt spid="4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85" grpId="0" animBg="1"/>
      <p:bldP spid="834" grpId="0" uiExpand="1" animBg="1"/>
      <p:bldP spid="834" grpId="1" uiExpand="1" animBg="1"/>
      <p:bldP spid="833" grpId="0" uiExpand="1" animBg="1"/>
      <p:bldP spid="833" grpId="1" uiExpand="1" animBg="1"/>
      <p:bldP spid="832" grpId="1" uiExpan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en-US" altLang="zh-TW" dirty="0" smtClean="0"/>
              <a:t>Slice and Dice</a:t>
            </a:r>
          </a:p>
        </p:txBody>
      </p:sp>
      <p:sp>
        <p:nvSpPr>
          <p:cNvPr id="3" name="內容版面配置區 2"/>
          <p:cNvSpPr>
            <a:spLocks noGrp="1"/>
          </p:cNvSpPr>
          <p:nvPr>
            <p:ph idx="1"/>
          </p:nvPr>
        </p:nvSpPr>
        <p:spPr/>
        <p:txBody>
          <a:bodyPr/>
          <a:lstStyle/>
          <a:p>
            <a:r>
              <a:rPr lang="en-US" altLang="zh-TW" b="1" dirty="0" smtClean="0"/>
              <a:t>Dy</a:t>
            </a:r>
            <a:r>
              <a:rPr lang="en-US" altLang="zh-TW" dirty="0" smtClean="0"/>
              <a:t>namically </a:t>
            </a:r>
            <a:r>
              <a:rPr lang="en-US" altLang="zh-TW" b="1" dirty="0" smtClean="0"/>
              <a:t>S</a:t>
            </a:r>
            <a:r>
              <a:rPr lang="en-US" altLang="zh-TW" dirty="0" smtClean="0"/>
              <a:t>pecialized  </a:t>
            </a:r>
            <a:r>
              <a:rPr lang="en-US" altLang="zh-TW" b="1" dirty="0" smtClean="0"/>
              <a:t>E</a:t>
            </a:r>
            <a:r>
              <a:rPr lang="en-US" altLang="zh-TW" dirty="0" smtClean="0"/>
              <a:t>xecution</a:t>
            </a:r>
          </a:p>
          <a:p>
            <a:r>
              <a:rPr lang="en-US" altLang="zh-TW" dirty="0" smtClean="0"/>
              <a:t>Hardware resource: </a:t>
            </a:r>
            <a:r>
              <a:rPr lang="en-US" altLang="zh-TW" dirty="0" err="1" smtClean="0"/>
              <a:t>DySER</a:t>
            </a:r>
            <a:endParaRPr lang="en-US" altLang="zh-TW" dirty="0" smtClean="0"/>
          </a:p>
          <a:p>
            <a:pPr lvl="1"/>
            <a:r>
              <a:rPr lang="en-US" altLang="zh-TW" dirty="0" smtClean="0"/>
              <a:t>How to specialize and be dynamic?</a:t>
            </a:r>
          </a:p>
          <a:p>
            <a:r>
              <a:rPr lang="en-US" altLang="zh-TW" dirty="0" smtClean="0">
                <a:solidFill>
                  <a:schemeClr val="accent2">
                    <a:lumMod val="60000"/>
                    <a:lumOff val="40000"/>
                  </a:schemeClr>
                </a:solidFill>
              </a:rPr>
              <a:t>The compile time support: Slicer</a:t>
            </a:r>
          </a:p>
          <a:p>
            <a:r>
              <a:rPr lang="en-US" altLang="zh-TW" dirty="0" smtClean="0"/>
              <a:t>HW/SW interface: ISA extensions</a:t>
            </a:r>
          </a:p>
          <a:p>
            <a:r>
              <a:rPr lang="en-US" altLang="zh-TW" dirty="0" smtClean="0"/>
              <a:t>Integration, performance, and conclusion</a:t>
            </a:r>
          </a:p>
        </p:txBody>
      </p:sp>
      <p:sp>
        <p:nvSpPr>
          <p:cNvPr id="20" name="Slide Number Placeholder 19"/>
          <p:cNvSpPr>
            <a:spLocks noGrp="1"/>
          </p:cNvSpPr>
          <p:nvPr>
            <p:ph type="sldNum" sz="quarter" idx="12"/>
          </p:nvPr>
        </p:nvSpPr>
        <p:spPr/>
        <p:txBody>
          <a:bodyPr/>
          <a:lstStyle/>
          <a:p>
            <a:fld id="{BFD5FD6A-C57A-4DE2-B63E-DA52DB40EC98}" type="slidenum">
              <a:rPr lang="zh-TW" altLang="en-US" smtClean="0"/>
              <a:pPr/>
              <a:t>15</a:t>
            </a:fld>
            <a:endParaRPr lang="zh-TW" altLang="en-US"/>
          </a:p>
        </p:txBody>
      </p:sp>
      <p:grpSp>
        <p:nvGrpSpPr>
          <p:cNvPr id="4" name="Group 4"/>
          <p:cNvGrpSpPr>
            <a:grpSpLocks noChangeAspect="1"/>
          </p:cNvGrpSpPr>
          <p:nvPr/>
        </p:nvGrpSpPr>
        <p:grpSpPr bwMode="auto">
          <a:xfrm>
            <a:off x="6948264" y="2348880"/>
            <a:ext cx="1967025" cy="2204864"/>
            <a:chOff x="953" y="0"/>
            <a:chExt cx="3854" cy="4320"/>
          </a:xfrm>
          <a:effectLst>
            <a:outerShdw blurRad="50800" dist="38100" dir="2700000" algn="tl" rotWithShape="0">
              <a:prstClr val="black">
                <a:alpha val="40000"/>
              </a:prstClr>
            </a:outerShdw>
          </a:effectLst>
        </p:grpSpPr>
        <p:sp>
          <p:nvSpPr>
            <p:cNvPr id="5" name="AutoShape 3"/>
            <p:cNvSpPr>
              <a:spLocks noChangeAspect="1" noChangeArrowheads="1" noTextEdit="1"/>
            </p:cNvSpPr>
            <p:nvPr/>
          </p:nvSpPr>
          <p:spPr bwMode="auto">
            <a:xfrm>
              <a:off x="953" y="0"/>
              <a:ext cx="3854"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 name="Freeform 6"/>
            <p:cNvSpPr>
              <a:spLocks/>
            </p:cNvSpPr>
            <p:nvPr/>
          </p:nvSpPr>
          <p:spPr bwMode="auto">
            <a:xfrm>
              <a:off x="3164" y="914"/>
              <a:ext cx="1635" cy="1988"/>
            </a:xfrm>
            <a:custGeom>
              <a:avLst/>
              <a:gdLst/>
              <a:ahLst/>
              <a:cxnLst>
                <a:cxn ang="0">
                  <a:pos x="1510" y="0"/>
                </a:cxn>
                <a:cxn ang="0">
                  <a:pos x="1536" y="5"/>
                </a:cxn>
                <a:cxn ang="0">
                  <a:pos x="1570" y="21"/>
                </a:cxn>
                <a:cxn ang="0">
                  <a:pos x="1590" y="36"/>
                </a:cxn>
                <a:cxn ang="0">
                  <a:pos x="1607" y="57"/>
                </a:cxn>
                <a:cxn ang="0">
                  <a:pos x="1620" y="81"/>
                </a:cxn>
                <a:cxn ang="0">
                  <a:pos x="1629" y="108"/>
                </a:cxn>
                <a:cxn ang="0">
                  <a:pos x="1634" y="139"/>
                </a:cxn>
                <a:cxn ang="0">
                  <a:pos x="1635" y="184"/>
                </a:cxn>
                <a:cxn ang="0">
                  <a:pos x="1633" y="220"/>
                </a:cxn>
                <a:cxn ang="0">
                  <a:pos x="1434" y="1550"/>
                </a:cxn>
                <a:cxn ang="0">
                  <a:pos x="1418" y="1609"/>
                </a:cxn>
                <a:cxn ang="0">
                  <a:pos x="1404" y="1649"/>
                </a:cxn>
                <a:cxn ang="0">
                  <a:pos x="1379" y="1709"/>
                </a:cxn>
                <a:cxn ang="0">
                  <a:pos x="1342" y="1779"/>
                </a:cxn>
                <a:cxn ang="0">
                  <a:pos x="1289" y="1864"/>
                </a:cxn>
                <a:cxn ang="0">
                  <a:pos x="1248" y="1914"/>
                </a:cxn>
                <a:cxn ang="0">
                  <a:pos x="1221" y="1945"/>
                </a:cxn>
                <a:cxn ang="0">
                  <a:pos x="1192" y="1973"/>
                </a:cxn>
                <a:cxn ang="0">
                  <a:pos x="1103" y="1899"/>
                </a:cxn>
                <a:cxn ang="0">
                  <a:pos x="1140" y="1864"/>
                </a:cxn>
                <a:cxn ang="0">
                  <a:pos x="1174" y="1825"/>
                </a:cxn>
                <a:cxn ang="0">
                  <a:pos x="1211" y="1772"/>
                </a:cxn>
                <a:cxn ang="0">
                  <a:pos x="1273" y="1665"/>
                </a:cxn>
                <a:cxn ang="0">
                  <a:pos x="1298" y="1605"/>
                </a:cxn>
                <a:cxn ang="0">
                  <a:pos x="1315" y="1555"/>
                </a:cxn>
                <a:cxn ang="0">
                  <a:pos x="1327" y="1501"/>
                </a:cxn>
                <a:cxn ang="0">
                  <a:pos x="1520" y="184"/>
                </a:cxn>
                <a:cxn ang="0">
                  <a:pos x="1519" y="146"/>
                </a:cxn>
                <a:cxn ang="0">
                  <a:pos x="1511" y="122"/>
                </a:cxn>
                <a:cxn ang="0">
                  <a:pos x="1508" y="118"/>
                </a:cxn>
                <a:cxn ang="0">
                  <a:pos x="1488" y="115"/>
                </a:cxn>
                <a:cxn ang="0">
                  <a:pos x="1459" y="124"/>
                </a:cxn>
                <a:cxn ang="0">
                  <a:pos x="1426" y="144"/>
                </a:cxn>
                <a:cxn ang="0">
                  <a:pos x="130" y="1017"/>
                </a:cxn>
                <a:cxn ang="0">
                  <a:pos x="105" y="1035"/>
                </a:cxn>
                <a:cxn ang="0">
                  <a:pos x="0" y="976"/>
                </a:cxn>
                <a:cxn ang="0">
                  <a:pos x="38" y="942"/>
                </a:cxn>
                <a:cxn ang="0">
                  <a:pos x="71" y="919"/>
                </a:cxn>
                <a:cxn ang="0">
                  <a:pos x="1384" y="34"/>
                </a:cxn>
                <a:cxn ang="0">
                  <a:pos x="1414" y="18"/>
                </a:cxn>
                <a:cxn ang="0">
                  <a:pos x="1446" y="8"/>
                </a:cxn>
                <a:cxn ang="0">
                  <a:pos x="1482" y="1"/>
                </a:cxn>
              </a:cxnLst>
              <a:rect l="0" t="0" r="r" b="b"/>
              <a:pathLst>
                <a:path w="1635" h="1988">
                  <a:moveTo>
                    <a:pt x="1494" y="0"/>
                  </a:moveTo>
                  <a:lnTo>
                    <a:pt x="1510" y="0"/>
                  </a:lnTo>
                  <a:lnTo>
                    <a:pt x="1522" y="1"/>
                  </a:lnTo>
                  <a:lnTo>
                    <a:pt x="1536" y="5"/>
                  </a:lnTo>
                  <a:lnTo>
                    <a:pt x="1546" y="9"/>
                  </a:lnTo>
                  <a:lnTo>
                    <a:pt x="1570" y="21"/>
                  </a:lnTo>
                  <a:lnTo>
                    <a:pt x="1582" y="30"/>
                  </a:lnTo>
                  <a:lnTo>
                    <a:pt x="1590" y="36"/>
                  </a:lnTo>
                  <a:lnTo>
                    <a:pt x="1600" y="48"/>
                  </a:lnTo>
                  <a:lnTo>
                    <a:pt x="1607" y="57"/>
                  </a:lnTo>
                  <a:lnTo>
                    <a:pt x="1614" y="71"/>
                  </a:lnTo>
                  <a:lnTo>
                    <a:pt x="1620" y="81"/>
                  </a:lnTo>
                  <a:lnTo>
                    <a:pt x="1626" y="98"/>
                  </a:lnTo>
                  <a:lnTo>
                    <a:pt x="1629" y="108"/>
                  </a:lnTo>
                  <a:lnTo>
                    <a:pt x="1633" y="127"/>
                  </a:lnTo>
                  <a:lnTo>
                    <a:pt x="1634" y="139"/>
                  </a:lnTo>
                  <a:lnTo>
                    <a:pt x="1635" y="161"/>
                  </a:lnTo>
                  <a:lnTo>
                    <a:pt x="1635" y="184"/>
                  </a:lnTo>
                  <a:lnTo>
                    <a:pt x="1634" y="196"/>
                  </a:lnTo>
                  <a:lnTo>
                    <a:pt x="1633" y="220"/>
                  </a:lnTo>
                  <a:lnTo>
                    <a:pt x="1440" y="1520"/>
                  </a:lnTo>
                  <a:lnTo>
                    <a:pt x="1434" y="1550"/>
                  </a:lnTo>
                  <a:lnTo>
                    <a:pt x="1427" y="1579"/>
                  </a:lnTo>
                  <a:lnTo>
                    <a:pt x="1418" y="1609"/>
                  </a:lnTo>
                  <a:lnTo>
                    <a:pt x="1414" y="1619"/>
                  </a:lnTo>
                  <a:lnTo>
                    <a:pt x="1404" y="1649"/>
                  </a:lnTo>
                  <a:lnTo>
                    <a:pt x="1392" y="1679"/>
                  </a:lnTo>
                  <a:lnTo>
                    <a:pt x="1379" y="1709"/>
                  </a:lnTo>
                  <a:lnTo>
                    <a:pt x="1348" y="1770"/>
                  </a:lnTo>
                  <a:lnTo>
                    <a:pt x="1342" y="1779"/>
                  </a:lnTo>
                  <a:lnTo>
                    <a:pt x="1307" y="1836"/>
                  </a:lnTo>
                  <a:lnTo>
                    <a:pt x="1289" y="1864"/>
                  </a:lnTo>
                  <a:lnTo>
                    <a:pt x="1269" y="1889"/>
                  </a:lnTo>
                  <a:lnTo>
                    <a:pt x="1248" y="1914"/>
                  </a:lnTo>
                  <a:lnTo>
                    <a:pt x="1242" y="1923"/>
                  </a:lnTo>
                  <a:lnTo>
                    <a:pt x="1221" y="1945"/>
                  </a:lnTo>
                  <a:lnTo>
                    <a:pt x="1200" y="1966"/>
                  </a:lnTo>
                  <a:lnTo>
                    <a:pt x="1192" y="1973"/>
                  </a:lnTo>
                  <a:lnTo>
                    <a:pt x="1175" y="1988"/>
                  </a:lnTo>
                  <a:lnTo>
                    <a:pt x="1103" y="1899"/>
                  </a:lnTo>
                  <a:lnTo>
                    <a:pt x="1119" y="1885"/>
                  </a:lnTo>
                  <a:lnTo>
                    <a:pt x="1140" y="1864"/>
                  </a:lnTo>
                  <a:lnTo>
                    <a:pt x="1153" y="1850"/>
                  </a:lnTo>
                  <a:lnTo>
                    <a:pt x="1174" y="1825"/>
                  </a:lnTo>
                  <a:lnTo>
                    <a:pt x="1193" y="1800"/>
                  </a:lnTo>
                  <a:lnTo>
                    <a:pt x="1211" y="1772"/>
                  </a:lnTo>
                  <a:lnTo>
                    <a:pt x="1247" y="1715"/>
                  </a:lnTo>
                  <a:lnTo>
                    <a:pt x="1273" y="1665"/>
                  </a:lnTo>
                  <a:lnTo>
                    <a:pt x="1286" y="1635"/>
                  </a:lnTo>
                  <a:lnTo>
                    <a:pt x="1298" y="1605"/>
                  </a:lnTo>
                  <a:lnTo>
                    <a:pt x="1308" y="1575"/>
                  </a:lnTo>
                  <a:lnTo>
                    <a:pt x="1315" y="1555"/>
                  </a:lnTo>
                  <a:lnTo>
                    <a:pt x="1321" y="1526"/>
                  </a:lnTo>
                  <a:lnTo>
                    <a:pt x="1327" y="1501"/>
                  </a:lnTo>
                  <a:lnTo>
                    <a:pt x="1519" y="203"/>
                  </a:lnTo>
                  <a:lnTo>
                    <a:pt x="1520" y="184"/>
                  </a:lnTo>
                  <a:lnTo>
                    <a:pt x="1520" y="161"/>
                  </a:lnTo>
                  <a:lnTo>
                    <a:pt x="1519" y="146"/>
                  </a:lnTo>
                  <a:lnTo>
                    <a:pt x="1516" y="132"/>
                  </a:lnTo>
                  <a:lnTo>
                    <a:pt x="1511" y="122"/>
                  </a:lnTo>
                  <a:lnTo>
                    <a:pt x="1511" y="120"/>
                  </a:lnTo>
                  <a:lnTo>
                    <a:pt x="1508" y="118"/>
                  </a:lnTo>
                  <a:lnTo>
                    <a:pt x="1502" y="115"/>
                  </a:lnTo>
                  <a:lnTo>
                    <a:pt x="1488" y="115"/>
                  </a:lnTo>
                  <a:lnTo>
                    <a:pt x="1469" y="120"/>
                  </a:lnTo>
                  <a:lnTo>
                    <a:pt x="1459" y="124"/>
                  </a:lnTo>
                  <a:lnTo>
                    <a:pt x="1448" y="129"/>
                  </a:lnTo>
                  <a:lnTo>
                    <a:pt x="1426" y="144"/>
                  </a:lnTo>
                  <a:lnTo>
                    <a:pt x="133" y="1016"/>
                  </a:lnTo>
                  <a:lnTo>
                    <a:pt x="130" y="1017"/>
                  </a:lnTo>
                  <a:lnTo>
                    <a:pt x="131" y="1017"/>
                  </a:lnTo>
                  <a:lnTo>
                    <a:pt x="105" y="1035"/>
                  </a:lnTo>
                  <a:lnTo>
                    <a:pt x="81" y="1058"/>
                  </a:lnTo>
                  <a:lnTo>
                    <a:pt x="0" y="976"/>
                  </a:lnTo>
                  <a:lnTo>
                    <a:pt x="30" y="949"/>
                  </a:lnTo>
                  <a:lnTo>
                    <a:pt x="38" y="942"/>
                  </a:lnTo>
                  <a:lnTo>
                    <a:pt x="54" y="931"/>
                  </a:lnTo>
                  <a:lnTo>
                    <a:pt x="71" y="919"/>
                  </a:lnTo>
                  <a:lnTo>
                    <a:pt x="1362" y="48"/>
                  </a:lnTo>
                  <a:lnTo>
                    <a:pt x="1384" y="34"/>
                  </a:lnTo>
                  <a:lnTo>
                    <a:pt x="1393" y="29"/>
                  </a:lnTo>
                  <a:lnTo>
                    <a:pt x="1414" y="18"/>
                  </a:lnTo>
                  <a:lnTo>
                    <a:pt x="1435" y="10"/>
                  </a:lnTo>
                  <a:lnTo>
                    <a:pt x="1446" y="8"/>
                  </a:lnTo>
                  <a:lnTo>
                    <a:pt x="1464" y="2"/>
                  </a:lnTo>
                  <a:lnTo>
                    <a:pt x="1482" y="1"/>
                  </a:lnTo>
                  <a:lnTo>
                    <a:pt x="1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 name="Freeform 7"/>
            <p:cNvSpPr>
              <a:spLocks/>
            </p:cNvSpPr>
            <p:nvPr/>
          </p:nvSpPr>
          <p:spPr bwMode="auto">
            <a:xfrm>
              <a:off x="3112" y="2813"/>
              <a:ext cx="1226" cy="1053"/>
            </a:xfrm>
            <a:custGeom>
              <a:avLst/>
              <a:gdLst/>
              <a:ahLst/>
              <a:cxnLst>
                <a:cxn ang="0">
                  <a:pos x="1226" y="91"/>
                </a:cxn>
                <a:cxn ang="0">
                  <a:pos x="1219" y="96"/>
                </a:cxn>
                <a:cxn ang="0">
                  <a:pos x="1210" y="102"/>
                </a:cxn>
                <a:cxn ang="0">
                  <a:pos x="1195" y="116"/>
                </a:cxn>
                <a:cxn ang="0">
                  <a:pos x="1175" y="131"/>
                </a:cxn>
                <a:cxn ang="0">
                  <a:pos x="1121" y="177"/>
                </a:cxn>
                <a:cxn ang="0">
                  <a:pos x="1050" y="235"/>
                </a:cxn>
                <a:cxn ang="0">
                  <a:pos x="967" y="304"/>
                </a:cxn>
                <a:cxn ang="0">
                  <a:pos x="874" y="381"/>
                </a:cxn>
                <a:cxn ang="0">
                  <a:pos x="774" y="464"/>
                </a:cxn>
                <a:cxn ang="0">
                  <a:pos x="569" y="634"/>
                </a:cxn>
                <a:cxn ang="0">
                  <a:pos x="469" y="716"/>
                </a:cxn>
                <a:cxn ang="0">
                  <a:pos x="375" y="794"/>
                </a:cxn>
                <a:cxn ang="0">
                  <a:pos x="291" y="863"/>
                </a:cxn>
                <a:cxn ang="0">
                  <a:pos x="221" y="922"/>
                </a:cxn>
                <a:cxn ang="0">
                  <a:pos x="166" y="968"/>
                </a:cxn>
                <a:cxn ang="0">
                  <a:pos x="129" y="998"/>
                </a:cxn>
                <a:cxn ang="0">
                  <a:pos x="124" y="1002"/>
                </a:cxn>
                <a:cxn ang="0">
                  <a:pos x="117" y="1007"/>
                </a:cxn>
                <a:cxn ang="0">
                  <a:pos x="116" y="1007"/>
                </a:cxn>
                <a:cxn ang="0">
                  <a:pos x="95" y="1021"/>
                </a:cxn>
                <a:cxn ang="0">
                  <a:pos x="66" y="1037"/>
                </a:cxn>
                <a:cxn ang="0">
                  <a:pos x="36" y="1048"/>
                </a:cxn>
                <a:cxn ang="0">
                  <a:pos x="0" y="939"/>
                </a:cxn>
                <a:cxn ang="0">
                  <a:pos x="22" y="931"/>
                </a:cxn>
                <a:cxn ang="0">
                  <a:pos x="47" y="917"/>
                </a:cxn>
                <a:cxn ang="0">
                  <a:pos x="56" y="909"/>
                </a:cxn>
                <a:cxn ang="0">
                  <a:pos x="73" y="896"/>
                </a:cxn>
                <a:cxn ang="0">
                  <a:pos x="102" y="872"/>
                </a:cxn>
                <a:cxn ang="0">
                  <a:pos x="157" y="826"/>
                </a:cxn>
                <a:cxn ang="0">
                  <a:pos x="227" y="767"/>
                </a:cxn>
                <a:cxn ang="0">
                  <a:pos x="311" y="698"/>
                </a:cxn>
                <a:cxn ang="0">
                  <a:pos x="405" y="621"/>
                </a:cxn>
                <a:cxn ang="0">
                  <a:pos x="505" y="538"/>
                </a:cxn>
                <a:cxn ang="0">
                  <a:pos x="710" y="368"/>
                </a:cxn>
                <a:cxn ang="0">
                  <a:pos x="810" y="286"/>
                </a:cxn>
                <a:cxn ang="0">
                  <a:pos x="902" y="208"/>
                </a:cxn>
                <a:cxn ang="0">
                  <a:pos x="986" y="139"/>
                </a:cxn>
                <a:cxn ang="0">
                  <a:pos x="1057" y="81"/>
                </a:cxn>
                <a:cxn ang="0">
                  <a:pos x="1110" y="36"/>
                </a:cxn>
                <a:cxn ang="0">
                  <a:pos x="1131" y="20"/>
                </a:cxn>
                <a:cxn ang="0">
                  <a:pos x="1146" y="7"/>
                </a:cxn>
                <a:cxn ang="0">
                  <a:pos x="1155" y="0"/>
                </a:cxn>
              </a:cxnLst>
              <a:rect l="0" t="0" r="r" b="b"/>
              <a:pathLst>
                <a:path w="1226" h="1053">
                  <a:moveTo>
                    <a:pt x="1155" y="0"/>
                  </a:moveTo>
                  <a:lnTo>
                    <a:pt x="1226" y="91"/>
                  </a:lnTo>
                  <a:lnTo>
                    <a:pt x="1222" y="93"/>
                  </a:lnTo>
                  <a:lnTo>
                    <a:pt x="1219" y="96"/>
                  </a:lnTo>
                  <a:lnTo>
                    <a:pt x="1215" y="99"/>
                  </a:lnTo>
                  <a:lnTo>
                    <a:pt x="1210" y="102"/>
                  </a:lnTo>
                  <a:lnTo>
                    <a:pt x="1203" y="109"/>
                  </a:lnTo>
                  <a:lnTo>
                    <a:pt x="1195" y="116"/>
                  </a:lnTo>
                  <a:lnTo>
                    <a:pt x="1186" y="123"/>
                  </a:lnTo>
                  <a:lnTo>
                    <a:pt x="1175" y="131"/>
                  </a:lnTo>
                  <a:lnTo>
                    <a:pt x="1150" y="152"/>
                  </a:lnTo>
                  <a:lnTo>
                    <a:pt x="1121" y="177"/>
                  </a:lnTo>
                  <a:lnTo>
                    <a:pt x="1087" y="205"/>
                  </a:lnTo>
                  <a:lnTo>
                    <a:pt x="1050" y="235"/>
                  </a:lnTo>
                  <a:lnTo>
                    <a:pt x="1010" y="269"/>
                  </a:lnTo>
                  <a:lnTo>
                    <a:pt x="967" y="304"/>
                  </a:lnTo>
                  <a:lnTo>
                    <a:pt x="922" y="342"/>
                  </a:lnTo>
                  <a:lnTo>
                    <a:pt x="874" y="381"/>
                  </a:lnTo>
                  <a:lnTo>
                    <a:pt x="825" y="422"/>
                  </a:lnTo>
                  <a:lnTo>
                    <a:pt x="774" y="464"/>
                  </a:lnTo>
                  <a:lnTo>
                    <a:pt x="672" y="549"/>
                  </a:lnTo>
                  <a:lnTo>
                    <a:pt x="569" y="634"/>
                  </a:lnTo>
                  <a:lnTo>
                    <a:pt x="518" y="676"/>
                  </a:lnTo>
                  <a:lnTo>
                    <a:pt x="469" y="716"/>
                  </a:lnTo>
                  <a:lnTo>
                    <a:pt x="421" y="756"/>
                  </a:lnTo>
                  <a:lnTo>
                    <a:pt x="375" y="794"/>
                  </a:lnTo>
                  <a:lnTo>
                    <a:pt x="332" y="829"/>
                  </a:lnTo>
                  <a:lnTo>
                    <a:pt x="291" y="863"/>
                  </a:lnTo>
                  <a:lnTo>
                    <a:pt x="255" y="894"/>
                  </a:lnTo>
                  <a:lnTo>
                    <a:pt x="221" y="922"/>
                  </a:lnTo>
                  <a:lnTo>
                    <a:pt x="191" y="947"/>
                  </a:lnTo>
                  <a:lnTo>
                    <a:pt x="166" y="968"/>
                  </a:lnTo>
                  <a:lnTo>
                    <a:pt x="145" y="985"/>
                  </a:lnTo>
                  <a:lnTo>
                    <a:pt x="129" y="998"/>
                  </a:lnTo>
                  <a:lnTo>
                    <a:pt x="127" y="1001"/>
                  </a:lnTo>
                  <a:lnTo>
                    <a:pt x="124" y="1002"/>
                  </a:lnTo>
                  <a:lnTo>
                    <a:pt x="123" y="1003"/>
                  </a:lnTo>
                  <a:lnTo>
                    <a:pt x="117" y="1007"/>
                  </a:lnTo>
                  <a:lnTo>
                    <a:pt x="119" y="1006"/>
                  </a:lnTo>
                  <a:lnTo>
                    <a:pt x="116" y="1007"/>
                  </a:lnTo>
                  <a:lnTo>
                    <a:pt x="119" y="1007"/>
                  </a:lnTo>
                  <a:lnTo>
                    <a:pt x="95" y="1021"/>
                  </a:lnTo>
                  <a:lnTo>
                    <a:pt x="86" y="1027"/>
                  </a:lnTo>
                  <a:lnTo>
                    <a:pt x="66" y="1037"/>
                  </a:lnTo>
                  <a:lnTo>
                    <a:pt x="47" y="1045"/>
                  </a:lnTo>
                  <a:lnTo>
                    <a:pt x="36" y="1048"/>
                  </a:lnTo>
                  <a:lnTo>
                    <a:pt x="13" y="1053"/>
                  </a:lnTo>
                  <a:lnTo>
                    <a:pt x="0" y="939"/>
                  </a:lnTo>
                  <a:lnTo>
                    <a:pt x="10" y="936"/>
                  </a:lnTo>
                  <a:lnTo>
                    <a:pt x="22" y="931"/>
                  </a:lnTo>
                  <a:lnTo>
                    <a:pt x="31" y="926"/>
                  </a:lnTo>
                  <a:lnTo>
                    <a:pt x="47" y="917"/>
                  </a:lnTo>
                  <a:lnTo>
                    <a:pt x="53" y="911"/>
                  </a:lnTo>
                  <a:lnTo>
                    <a:pt x="56" y="909"/>
                  </a:lnTo>
                  <a:lnTo>
                    <a:pt x="60" y="906"/>
                  </a:lnTo>
                  <a:lnTo>
                    <a:pt x="73" y="896"/>
                  </a:lnTo>
                  <a:lnTo>
                    <a:pt x="81" y="889"/>
                  </a:lnTo>
                  <a:lnTo>
                    <a:pt x="102" y="872"/>
                  </a:lnTo>
                  <a:lnTo>
                    <a:pt x="127" y="851"/>
                  </a:lnTo>
                  <a:lnTo>
                    <a:pt x="157" y="826"/>
                  </a:lnTo>
                  <a:lnTo>
                    <a:pt x="191" y="799"/>
                  </a:lnTo>
                  <a:lnTo>
                    <a:pt x="227" y="767"/>
                  </a:lnTo>
                  <a:lnTo>
                    <a:pt x="268" y="733"/>
                  </a:lnTo>
                  <a:lnTo>
                    <a:pt x="311" y="698"/>
                  </a:lnTo>
                  <a:lnTo>
                    <a:pt x="357" y="660"/>
                  </a:lnTo>
                  <a:lnTo>
                    <a:pt x="405" y="621"/>
                  </a:lnTo>
                  <a:lnTo>
                    <a:pt x="454" y="580"/>
                  </a:lnTo>
                  <a:lnTo>
                    <a:pt x="505" y="538"/>
                  </a:lnTo>
                  <a:lnTo>
                    <a:pt x="608" y="453"/>
                  </a:lnTo>
                  <a:lnTo>
                    <a:pt x="710" y="368"/>
                  </a:lnTo>
                  <a:lnTo>
                    <a:pt x="761" y="326"/>
                  </a:lnTo>
                  <a:lnTo>
                    <a:pt x="810" y="286"/>
                  </a:lnTo>
                  <a:lnTo>
                    <a:pt x="858" y="246"/>
                  </a:lnTo>
                  <a:lnTo>
                    <a:pt x="902" y="208"/>
                  </a:lnTo>
                  <a:lnTo>
                    <a:pt x="946" y="173"/>
                  </a:lnTo>
                  <a:lnTo>
                    <a:pt x="986" y="139"/>
                  </a:lnTo>
                  <a:lnTo>
                    <a:pt x="1023" y="109"/>
                  </a:lnTo>
                  <a:lnTo>
                    <a:pt x="1057" y="81"/>
                  </a:lnTo>
                  <a:lnTo>
                    <a:pt x="1086" y="57"/>
                  </a:lnTo>
                  <a:lnTo>
                    <a:pt x="1110" y="36"/>
                  </a:lnTo>
                  <a:lnTo>
                    <a:pt x="1122" y="28"/>
                  </a:lnTo>
                  <a:lnTo>
                    <a:pt x="1131" y="20"/>
                  </a:lnTo>
                  <a:lnTo>
                    <a:pt x="1139" y="13"/>
                  </a:lnTo>
                  <a:lnTo>
                    <a:pt x="1146" y="7"/>
                  </a:lnTo>
                  <a:lnTo>
                    <a:pt x="1151" y="3"/>
                  </a:lnTo>
                  <a:lnTo>
                    <a:pt x="11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 name="Freeform 8"/>
            <p:cNvSpPr>
              <a:spLocks/>
            </p:cNvSpPr>
            <p:nvPr/>
          </p:nvSpPr>
          <p:spPr bwMode="auto">
            <a:xfrm>
              <a:off x="1266" y="1"/>
              <a:ext cx="3412" cy="1870"/>
            </a:xfrm>
            <a:custGeom>
              <a:avLst/>
              <a:gdLst/>
              <a:ahLst/>
              <a:cxnLst>
                <a:cxn ang="0">
                  <a:pos x="1753" y="2"/>
                </a:cxn>
                <a:cxn ang="0">
                  <a:pos x="1829" y="11"/>
                </a:cxn>
                <a:cxn ang="0">
                  <a:pos x="1924" y="41"/>
                </a:cxn>
                <a:cxn ang="0">
                  <a:pos x="2011" y="88"/>
                </a:cxn>
                <a:cxn ang="0">
                  <a:pos x="2154" y="171"/>
                </a:cxn>
                <a:cxn ang="0">
                  <a:pos x="2288" y="246"/>
                </a:cxn>
                <a:cxn ang="0">
                  <a:pos x="2482" y="360"/>
                </a:cxn>
                <a:cxn ang="0">
                  <a:pos x="2676" y="473"/>
                </a:cxn>
                <a:cxn ang="0">
                  <a:pos x="2835" y="563"/>
                </a:cxn>
                <a:cxn ang="0">
                  <a:pos x="2989" y="643"/>
                </a:cxn>
                <a:cxn ang="0">
                  <a:pos x="3087" y="682"/>
                </a:cxn>
                <a:cxn ang="0">
                  <a:pos x="3157" y="698"/>
                </a:cxn>
                <a:cxn ang="0">
                  <a:pos x="3212" y="698"/>
                </a:cxn>
                <a:cxn ang="0">
                  <a:pos x="3264" y="685"/>
                </a:cxn>
                <a:cxn ang="0">
                  <a:pos x="3324" y="656"/>
                </a:cxn>
                <a:cxn ang="0">
                  <a:pos x="3365" y="765"/>
                </a:cxn>
                <a:cxn ang="0">
                  <a:pos x="3285" y="799"/>
                </a:cxn>
                <a:cxn ang="0">
                  <a:pos x="3230" y="812"/>
                </a:cxn>
                <a:cxn ang="0">
                  <a:pos x="3171" y="815"/>
                </a:cxn>
                <a:cxn ang="0">
                  <a:pos x="3108" y="807"/>
                </a:cxn>
                <a:cxn ang="0">
                  <a:pos x="3043" y="788"/>
                </a:cxn>
                <a:cxn ang="0">
                  <a:pos x="2945" y="749"/>
                </a:cxn>
                <a:cxn ang="0">
                  <a:pos x="2816" y="684"/>
                </a:cxn>
                <a:cxn ang="0">
                  <a:pos x="2669" y="601"/>
                </a:cxn>
                <a:cxn ang="0">
                  <a:pos x="2487" y="495"/>
                </a:cxn>
                <a:cxn ang="0">
                  <a:pos x="2264" y="366"/>
                </a:cxn>
                <a:cxn ang="0">
                  <a:pos x="2136" y="292"/>
                </a:cxn>
                <a:cxn ang="0">
                  <a:pos x="1996" y="211"/>
                </a:cxn>
                <a:cxn ang="0">
                  <a:pos x="1880" y="147"/>
                </a:cxn>
                <a:cxn ang="0">
                  <a:pos x="1774" y="119"/>
                </a:cxn>
                <a:cxn ang="0">
                  <a:pos x="1689" y="116"/>
                </a:cxn>
                <a:cxn ang="0">
                  <a:pos x="1602" y="123"/>
                </a:cxn>
                <a:cxn ang="0">
                  <a:pos x="1523" y="143"/>
                </a:cxn>
                <a:cxn ang="0">
                  <a:pos x="1473" y="163"/>
                </a:cxn>
                <a:cxn ang="0">
                  <a:pos x="149" y="833"/>
                </a:cxn>
                <a:cxn ang="0">
                  <a:pos x="123" y="863"/>
                </a:cxn>
                <a:cxn ang="0">
                  <a:pos x="115" y="885"/>
                </a:cxn>
                <a:cxn ang="0">
                  <a:pos x="127" y="922"/>
                </a:cxn>
                <a:cxn ang="0">
                  <a:pos x="178" y="969"/>
                </a:cxn>
                <a:cxn ang="0">
                  <a:pos x="118" y="1067"/>
                </a:cxn>
                <a:cxn ang="0">
                  <a:pos x="66" y="1028"/>
                </a:cxn>
                <a:cxn ang="0">
                  <a:pos x="31" y="986"/>
                </a:cxn>
                <a:cxn ang="0">
                  <a:pos x="9" y="942"/>
                </a:cxn>
                <a:cxn ang="0">
                  <a:pos x="1" y="901"/>
                </a:cxn>
                <a:cxn ang="0">
                  <a:pos x="4" y="854"/>
                </a:cxn>
                <a:cxn ang="0">
                  <a:pos x="21" y="809"/>
                </a:cxn>
                <a:cxn ang="0">
                  <a:pos x="44" y="775"/>
                </a:cxn>
                <a:cxn ang="0">
                  <a:pos x="85" y="737"/>
                </a:cxn>
                <a:cxn ang="0">
                  <a:pos x="135" y="707"/>
                </a:cxn>
                <a:cxn ang="0">
                  <a:pos x="1478" y="37"/>
                </a:cxn>
                <a:cxn ang="0">
                  <a:pos x="1547" y="17"/>
                </a:cxn>
                <a:cxn ang="0">
                  <a:pos x="1623" y="4"/>
                </a:cxn>
              </a:cxnLst>
              <a:rect l="0" t="0" r="r" b="b"/>
              <a:pathLst>
                <a:path w="3412" h="1870">
                  <a:moveTo>
                    <a:pt x="1689" y="0"/>
                  </a:moveTo>
                  <a:lnTo>
                    <a:pt x="1721" y="0"/>
                  </a:lnTo>
                  <a:lnTo>
                    <a:pt x="1753" y="2"/>
                  </a:lnTo>
                  <a:lnTo>
                    <a:pt x="1765" y="3"/>
                  </a:lnTo>
                  <a:lnTo>
                    <a:pt x="1797" y="7"/>
                  </a:lnTo>
                  <a:lnTo>
                    <a:pt x="1829" y="11"/>
                  </a:lnTo>
                  <a:lnTo>
                    <a:pt x="1886" y="27"/>
                  </a:lnTo>
                  <a:lnTo>
                    <a:pt x="1897" y="30"/>
                  </a:lnTo>
                  <a:lnTo>
                    <a:pt x="1924" y="41"/>
                  </a:lnTo>
                  <a:lnTo>
                    <a:pt x="1933" y="46"/>
                  </a:lnTo>
                  <a:lnTo>
                    <a:pt x="1956" y="57"/>
                  </a:lnTo>
                  <a:lnTo>
                    <a:pt x="2011" y="88"/>
                  </a:lnTo>
                  <a:lnTo>
                    <a:pt x="2060" y="116"/>
                  </a:lnTo>
                  <a:lnTo>
                    <a:pt x="2109" y="143"/>
                  </a:lnTo>
                  <a:lnTo>
                    <a:pt x="2154" y="171"/>
                  </a:lnTo>
                  <a:lnTo>
                    <a:pt x="2200" y="197"/>
                  </a:lnTo>
                  <a:lnTo>
                    <a:pt x="2245" y="222"/>
                  </a:lnTo>
                  <a:lnTo>
                    <a:pt x="2288" y="246"/>
                  </a:lnTo>
                  <a:lnTo>
                    <a:pt x="2328" y="270"/>
                  </a:lnTo>
                  <a:lnTo>
                    <a:pt x="2408" y="317"/>
                  </a:lnTo>
                  <a:lnTo>
                    <a:pt x="2482" y="360"/>
                  </a:lnTo>
                  <a:lnTo>
                    <a:pt x="2551" y="400"/>
                  </a:lnTo>
                  <a:lnTo>
                    <a:pt x="2616" y="438"/>
                  </a:lnTo>
                  <a:lnTo>
                    <a:pt x="2676" y="473"/>
                  </a:lnTo>
                  <a:lnTo>
                    <a:pt x="2733" y="506"/>
                  </a:lnTo>
                  <a:lnTo>
                    <a:pt x="2785" y="536"/>
                  </a:lnTo>
                  <a:lnTo>
                    <a:pt x="2835" y="563"/>
                  </a:lnTo>
                  <a:lnTo>
                    <a:pt x="2881" y="588"/>
                  </a:lnTo>
                  <a:lnTo>
                    <a:pt x="2913" y="605"/>
                  </a:lnTo>
                  <a:lnTo>
                    <a:pt x="2989" y="643"/>
                  </a:lnTo>
                  <a:lnTo>
                    <a:pt x="3024" y="659"/>
                  </a:lnTo>
                  <a:lnTo>
                    <a:pt x="3056" y="672"/>
                  </a:lnTo>
                  <a:lnTo>
                    <a:pt x="3087" y="682"/>
                  </a:lnTo>
                  <a:lnTo>
                    <a:pt x="3104" y="688"/>
                  </a:lnTo>
                  <a:lnTo>
                    <a:pt x="3132" y="694"/>
                  </a:lnTo>
                  <a:lnTo>
                    <a:pt x="3157" y="698"/>
                  </a:lnTo>
                  <a:lnTo>
                    <a:pt x="3171" y="699"/>
                  </a:lnTo>
                  <a:lnTo>
                    <a:pt x="3195" y="699"/>
                  </a:lnTo>
                  <a:lnTo>
                    <a:pt x="3212" y="698"/>
                  </a:lnTo>
                  <a:lnTo>
                    <a:pt x="3229" y="696"/>
                  </a:lnTo>
                  <a:lnTo>
                    <a:pt x="3251" y="689"/>
                  </a:lnTo>
                  <a:lnTo>
                    <a:pt x="3264" y="685"/>
                  </a:lnTo>
                  <a:lnTo>
                    <a:pt x="3286" y="676"/>
                  </a:lnTo>
                  <a:lnTo>
                    <a:pt x="3310" y="664"/>
                  </a:lnTo>
                  <a:lnTo>
                    <a:pt x="3324" y="656"/>
                  </a:lnTo>
                  <a:lnTo>
                    <a:pt x="3352" y="641"/>
                  </a:lnTo>
                  <a:lnTo>
                    <a:pt x="3412" y="739"/>
                  </a:lnTo>
                  <a:lnTo>
                    <a:pt x="3365" y="765"/>
                  </a:lnTo>
                  <a:lnTo>
                    <a:pt x="3331" y="782"/>
                  </a:lnTo>
                  <a:lnTo>
                    <a:pt x="3308" y="791"/>
                  </a:lnTo>
                  <a:lnTo>
                    <a:pt x="3285" y="799"/>
                  </a:lnTo>
                  <a:lnTo>
                    <a:pt x="3274" y="802"/>
                  </a:lnTo>
                  <a:lnTo>
                    <a:pt x="3252" y="808"/>
                  </a:lnTo>
                  <a:lnTo>
                    <a:pt x="3230" y="812"/>
                  </a:lnTo>
                  <a:lnTo>
                    <a:pt x="3218" y="813"/>
                  </a:lnTo>
                  <a:lnTo>
                    <a:pt x="3195" y="815"/>
                  </a:lnTo>
                  <a:lnTo>
                    <a:pt x="3171" y="815"/>
                  </a:lnTo>
                  <a:lnTo>
                    <a:pt x="3146" y="812"/>
                  </a:lnTo>
                  <a:lnTo>
                    <a:pt x="3134" y="811"/>
                  </a:lnTo>
                  <a:lnTo>
                    <a:pt x="3108" y="807"/>
                  </a:lnTo>
                  <a:lnTo>
                    <a:pt x="3081" y="800"/>
                  </a:lnTo>
                  <a:lnTo>
                    <a:pt x="3053" y="792"/>
                  </a:lnTo>
                  <a:lnTo>
                    <a:pt x="3043" y="788"/>
                  </a:lnTo>
                  <a:lnTo>
                    <a:pt x="3011" y="778"/>
                  </a:lnTo>
                  <a:lnTo>
                    <a:pt x="2980" y="765"/>
                  </a:lnTo>
                  <a:lnTo>
                    <a:pt x="2945" y="749"/>
                  </a:lnTo>
                  <a:lnTo>
                    <a:pt x="2869" y="711"/>
                  </a:lnTo>
                  <a:lnTo>
                    <a:pt x="2826" y="689"/>
                  </a:lnTo>
                  <a:lnTo>
                    <a:pt x="2816" y="684"/>
                  </a:lnTo>
                  <a:lnTo>
                    <a:pt x="2771" y="659"/>
                  </a:lnTo>
                  <a:lnTo>
                    <a:pt x="2721" y="631"/>
                  </a:lnTo>
                  <a:lnTo>
                    <a:pt x="2669" y="601"/>
                  </a:lnTo>
                  <a:lnTo>
                    <a:pt x="2612" y="569"/>
                  </a:lnTo>
                  <a:lnTo>
                    <a:pt x="2552" y="533"/>
                  </a:lnTo>
                  <a:lnTo>
                    <a:pt x="2487" y="495"/>
                  </a:lnTo>
                  <a:lnTo>
                    <a:pt x="2417" y="456"/>
                  </a:lnTo>
                  <a:lnTo>
                    <a:pt x="2344" y="413"/>
                  </a:lnTo>
                  <a:lnTo>
                    <a:pt x="2264" y="366"/>
                  </a:lnTo>
                  <a:lnTo>
                    <a:pt x="2224" y="342"/>
                  </a:lnTo>
                  <a:lnTo>
                    <a:pt x="2181" y="317"/>
                  </a:lnTo>
                  <a:lnTo>
                    <a:pt x="2136" y="292"/>
                  </a:lnTo>
                  <a:lnTo>
                    <a:pt x="2090" y="266"/>
                  </a:lnTo>
                  <a:lnTo>
                    <a:pt x="2045" y="239"/>
                  </a:lnTo>
                  <a:lnTo>
                    <a:pt x="1996" y="211"/>
                  </a:lnTo>
                  <a:lnTo>
                    <a:pt x="1946" y="184"/>
                  </a:lnTo>
                  <a:lnTo>
                    <a:pt x="1899" y="156"/>
                  </a:lnTo>
                  <a:lnTo>
                    <a:pt x="1880" y="147"/>
                  </a:lnTo>
                  <a:lnTo>
                    <a:pt x="1852" y="137"/>
                  </a:lnTo>
                  <a:lnTo>
                    <a:pt x="1805" y="123"/>
                  </a:lnTo>
                  <a:lnTo>
                    <a:pt x="1774" y="119"/>
                  </a:lnTo>
                  <a:lnTo>
                    <a:pt x="1751" y="117"/>
                  </a:lnTo>
                  <a:lnTo>
                    <a:pt x="1721" y="116"/>
                  </a:lnTo>
                  <a:lnTo>
                    <a:pt x="1689" y="116"/>
                  </a:lnTo>
                  <a:lnTo>
                    <a:pt x="1656" y="117"/>
                  </a:lnTo>
                  <a:lnTo>
                    <a:pt x="1631" y="119"/>
                  </a:lnTo>
                  <a:lnTo>
                    <a:pt x="1602" y="123"/>
                  </a:lnTo>
                  <a:lnTo>
                    <a:pt x="1571" y="130"/>
                  </a:lnTo>
                  <a:lnTo>
                    <a:pt x="1541" y="137"/>
                  </a:lnTo>
                  <a:lnTo>
                    <a:pt x="1523" y="143"/>
                  </a:lnTo>
                  <a:lnTo>
                    <a:pt x="1495" y="154"/>
                  </a:lnTo>
                  <a:lnTo>
                    <a:pt x="1473" y="164"/>
                  </a:lnTo>
                  <a:lnTo>
                    <a:pt x="1473" y="163"/>
                  </a:lnTo>
                  <a:lnTo>
                    <a:pt x="186" y="809"/>
                  </a:lnTo>
                  <a:lnTo>
                    <a:pt x="169" y="819"/>
                  </a:lnTo>
                  <a:lnTo>
                    <a:pt x="149" y="833"/>
                  </a:lnTo>
                  <a:lnTo>
                    <a:pt x="140" y="841"/>
                  </a:lnTo>
                  <a:lnTo>
                    <a:pt x="132" y="850"/>
                  </a:lnTo>
                  <a:lnTo>
                    <a:pt x="123" y="863"/>
                  </a:lnTo>
                  <a:lnTo>
                    <a:pt x="119" y="871"/>
                  </a:lnTo>
                  <a:lnTo>
                    <a:pt x="116" y="877"/>
                  </a:lnTo>
                  <a:lnTo>
                    <a:pt x="115" y="885"/>
                  </a:lnTo>
                  <a:lnTo>
                    <a:pt x="115" y="892"/>
                  </a:lnTo>
                  <a:lnTo>
                    <a:pt x="120" y="913"/>
                  </a:lnTo>
                  <a:lnTo>
                    <a:pt x="127" y="922"/>
                  </a:lnTo>
                  <a:lnTo>
                    <a:pt x="142" y="942"/>
                  </a:lnTo>
                  <a:lnTo>
                    <a:pt x="158" y="955"/>
                  </a:lnTo>
                  <a:lnTo>
                    <a:pt x="178" y="969"/>
                  </a:lnTo>
                  <a:lnTo>
                    <a:pt x="1472" y="1772"/>
                  </a:lnTo>
                  <a:lnTo>
                    <a:pt x="1411" y="1870"/>
                  </a:lnTo>
                  <a:lnTo>
                    <a:pt x="118" y="1067"/>
                  </a:lnTo>
                  <a:lnTo>
                    <a:pt x="94" y="1050"/>
                  </a:lnTo>
                  <a:lnTo>
                    <a:pt x="76" y="1035"/>
                  </a:lnTo>
                  <a:lnTo>
                    <a:pt x="66" y="1028"/>
                  </a:lnTo>
                  <a:lnTo>
                    <a:pt x="51" y="1011"/>
                  </a:lnTo>
                  <a:lnTo>
                    <a:pt x="44" y="1003"/>
                  </a:lnTo>
                  <a:lnTo>
                    <a:pt x="31" y="986"/>
                  </a:lnTo>
                  <a:lnTo>
                    <a:pt x="21" y="969"/>
                  </a:lnTo>
                  <a:lnTo>
                    <a:pt x="15" y="959"/>
                  </a:lnTo>
                  <a:lnTo>
                    <a:pt x="9" y="942"/>
                  </a:lnTo>
                  <a:lnTo>
                    <a:pt x="6" y="931"/>
                  </a:lnTo>
                  <a:lnTo>
                    <a:pt x="2" y="913"/>
                  </a:lnTo>
                  <a:lnTo>
                    <a:pt x="1" y="901"/>
                  </a:lnTo>
                  <a:lnTo>
                    <a:pt x="0" y="884"/>
                  </a:lnTo>
                  <a:lnTo>
                    <a:pt x="1" y="872"/>
                  </a:lnTo>
                  <a:lnTo>
                    <a:pt x="4" y="854"/>
                  </a:lnTo>
                  <a:lnTo>
                    <a:pt x="9" y="837"/>
                  </a:lnTo>
                  <a:lnTo>
                    <a:pt x="13" y="826"/>
                  </a:lnTo>
                  <a:lnTo>
                    <a:pt x="21" y="809"/>
                  </a:lnTo>
                  <a:lnTo>
                    <a:pt x="26" y="800"/>
                  </a:lnTo>
                  <a:lnTo>
                    <a:pt x="38" y="783"/>
                  </a:lnTo>
                  <a:lnTo>
                    <a:pt x="44" y="775"/>
                  </a:lnTo>
                  <a:lnTo>
                    <a:pt x="59" y="760"/>
                  </a:lnTo>
                  <a:lnTo>
                    <a:pt x="76" y="744"/>
                  </a:lnTo>
                  <a:lnTo>
                    <a:pt x="85" y="737"/>
                  </a:lnTo>
                  <a:lnTo>
                    <a:pt x="104" y="723"/>
                  </a:lnTo>
                  <a:lnTo>
                    <a:pt x="114" y="718"/>
                  </a:lnTo>
                  <a:lnTo>
                    <a:pt x="135" y="707"/>
                  </a:lnTo>
                  <a:lnTo>
                    <a:pt x="1422" y="61"/>
                  </a:lnTo>
                  <a:lnTo>
                    <a:pt x="1451" y="47"/>
                  </a:lnTo>
                  <a:lnTo>
                    <a:pt x="1478" y="37"/>
                  </a:lnTo>
                  <a:lnTo>
                    <a:pt x="1489" y="33"/>
                  </a:lnTo>
                  <a:lnTo>
                    <a:pt x="1517" y="24"/>
                  </a:lnTo>
                  <a:lnTo>
                    <a:pt x="1547" y="17"/>
                  </a:lnTo>
                  <a:lnTo>
                    <a:pt x="1579" y="11"/>
                  </a:lnTo>
                  <a:lnTo>
                    <a:pt x="1612" y="6"/>
                  </a:lnTo>
                  <a:lnTo>
                    <a:pt x="1623" y="4"/>
                  </a:lnTo>
                  <a:lnTo>
                    <a:pt x="1656" y="2"/>
                  </a:lnTo>
                  <a:lnTo>
                    <a:pt x="16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 name="Freeform 9"/>
            <p:cNvSpPr>
              <a:spLocks/>
            </p:cNvSpPr>
            <p:nvPr/>
          </p:nvSpPr>
          <p:spPr bwMode="auto">
            <a:xfrm>
              <a:off x="2493" y="1574"/>
              <a:ext cx="451" cy="394"/>
            </a:xfrm>
            <a:custGeom>
              <a:avLst/>
              <a:gdLst/>
              <a:ahLst/>
              <a:cxnLst>
                <a:cxn ang="0">
                  <a:pos x="232" y="0"/>
                </a:cxn>
                <a:cxn ang="0">
                  <a:pos x="251" y="56"/>
                </a:cxn>
                <a:cxn ang="0">
                  <a:pos x="277" y="114"/>
                </a:cxn>
                <a:cxn ang="0">
                  <a:pos x="307" y="174"/>
                </a:cxn>
                <a:cxn ang="0">
                  <a:pos x="341" y="233"/>
                </a:cxn>
                <a:cxn ang="0">
                  <a:pos x="377" y="290"/>
                </a:cxn>
                <a:cxn ang="0">
                  <a:pos x="413" y="344"/>
                </a:cxn>
                <a:cxn ang="0">
                  <a:pos x="451" y="394"/>
                </a:cxn>
                <a:cxn ang="0">
                  <a:pos x="398" y="385"/>
                </a:cxn>
                <a:cxn ang="0">
                  <a:pos x="341" y="375"/>
                </a:cxn>
                <a:cxn ang="0">
                  <a:pos x="283" y="369"/>
                </a:cxn>
                <a:cxn ang="0">
                  <a:pos x="224" y="365"/>
                </a:cxn>
                <a:cxn ang="0">
                  <a:pos x="165" y="362"/>
                </a:cxn>
                <a:cxn ang="0">
                  <a:pos x="107" y="362"/>
                </a:cxn>
                <a:cxn ang="0">
                  <a:pos x="52" y="366"/>
                </a:cxn>
                <a:cxn ang="0">
                  <a:pos x="0" y="373"/>
                </a:cxn>
                <a:cxn ang="0">
                  <a:pos x="183" y="227"/>
                </a:cxn>
                <a:cxn ang="0">
                  <a:pos x="232" y="0"/>
                </a:cxn>
              </a:cxnLst>
              <a:rect l="0" t="0" r="r" b="b"/>
              <a:pathLst>
                <a:path w="451" h="394">
                  <a:moveTo>
                    <a:pt x="232" y="0"/>
                  </a:moveTo>
                  <a:lnTo>
                    <a:pt x="251" y="56"/>
                  </a:lnTo>
                  <a:lnTo>
                    <a:pt x="277" y="114"/>
                  </a:lnTo>
                  <a:lnTo>
                    <a:pt x="307" y="174"/>
                  </a:lnTo>
                  <a:lnTo>
                    <a:pt x="341" y="233"/>
                  </a:lnTo>
                  <a:lnTo>
                    <a:pt x="377" y="290"/>
                  </a:lnTo>
                  <a:lnTo>
                    <a:pt x="413" y="344"/>
                  </a:lnTo>
                  <a:lnTo>
                    <a:pt x="451" y="394"/>
                  </a:lnTo>
                  <a:lnTo>
                    <a:pt x="398" y="385"/>
                  </a:lnTo>
                  <a:lnTo>
                    <a:pt x="341" y="375"/>
                  </a:lnTo>
                  <a:lnTo>
                    <a:pt x="283" y="369"/>
                  </a:lnTo>
                  <a:lnTo>
                    <a:pt x="224" y="365"/>
                  </a:lnTo>
                  <a:lnTo>
                    <a:pt x="165" y="362"/>
                  </a:lnTo>
                  <a:lnTo>
                    <a:pt x="107" y="362"/>
                  </a:lnTo>
                  <a:lnTo>
                    <a:pt x="52" y="366"/>
                  </a:lnTo>
                  <a:lnTo>
                    <a:pt x="0" y="373"/>
                  </a:lnTo>
                  <a:lnTo>
                    <a:pt x="183" y="227"/>
                  </a:lnTo>
                  <a:lnTo>
                    <a:pt x="2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 name="Freeform 10"/>
            <p:cNvSpPr>
              <a:spLocks noEditPoints="1"/>
            </p:cNvSpPr>
            <p:nvPr/>
          </p:nvSpPr>
          <p:spPr bwMode="auto">
            <a:xfrm>
              <a:off x="1709" y="693"/>
              <a:ext cx="1335" cy="820"/>
            </a:xfrm>
            <a:custGeom>
              <a:avLst/>
              <a:gdLst/>
              <a:ahLst/>
              <a:cxnLst>
                <a:cxn ang="0">
                  <a:pos x="512" y="98"/>
                </a:cxn>
                <a:cxn ang="0">
                  <a:pos x="437" y="113"/>
                </a:cxn>
                <a:cxn ang="0">
                  <a:pos x="354" y="149"/>
                </a:cxn>
                <a:cxn ang="0">
                  <a:pos x="217" y="230"/>
                </a:cxn>
                <a:cxn ang="0">
                  <a:pos x="1039" y="632"/>
                </a:cxn>
                <a:cxn ang="0">
                  <a:pos x="1110" y="582"/>
                </a:cxn>
                <a:cxn ang="0">
                  <a:pos x="1154" y="538"/>
                </a:cxn>
                <a:cxn ang="0">
                  <a:pos x="1172" y="496"/>
                </a:cxn>
                <a:cxn ang="0">
                  <a:pos x="1166" y="436"/>
                </a:cxn>
                <a:cxn ang="0">
                  <a:pos x="1127" y="374"/>
                </a:cxn>
                <a:cxn ang="0">
                  <a:pos x="1069" y="322"/>
                </a:cxn>
                <a:cxn ang="0">
                  <a:pos x="985" y="261"/>
                </a:cxn>
                <a:cxn ang="0">
                  <a:pos x="881" y="197"/>
                </a:cxn>
                <a:cxn ang="0">
                  <a:pos x="785" y="150"/>
                </a:cxn>
                <a:cxn ang="0">
                  <a:pos x="700" y="119"/>
                </a:cxn>
                <a:cxn ang="0">
                  <a:pos x="603" y="99"/>
                </a:cxn>
                <a:cxn ang="0">
                  <a:pos x="573" y="0"/>
                </a:cxn>
                <a:cxn ang="0">
                  <a:pos x="711" y="14"/>
                </a:cxn>
                <a:cxn ang="0">
                  <a:pos x="856" y="57"/>
                </a:cxn>
                <a:cxn ang="0">
                  <a:pos x="1002" y="124"/>
                </a:cxn>
                <a:cxn ang="0">
                  <a:pos x="1129" y="200"/>
                </a:cxn>
                <a:cxn ang="0">
                  <a:pos x="1217" y="269"/>
                </a:cxn>
                <a:cxn ang="0">
                  <a:pos x="1282" y="340"/>
                </a:cxn>
                <a:cxn ang="0">
                  <a:pos x="1322" y="409"/>
                </a:cxn>
                <a:cxn ang="0">
                  <a:pos x="1335" y="476"/>
                </a:cxn>
                <a:cxn ang="0">
                  <a:pos x="1323" y="535"/>
                </a:cxn>
                <a:cxn ang="0">
                  <a:pos x="1281" y="591"/>
                </a:cxn>
                <a:cxn ang="0">
                  <a:pos x="1209" y="652"/>
                </a:cxn>
                <a:cxn ang="0">
                  <a:pos x="937" y="820"/>
                </a:cxn>
                <a:cxn ang="0">
                  <a:pos x="225" y="111"/>
                </a:cxn>
                <a:cxn ang="0">
                  <a:pos x="344" y="48"/>
                </a:cxn>
                <a:cxn ang="0">
                  <a:pos x="456" y="11"/>
                </a:cxn>
                <a:cxn ang="0">
                  <a:pos x="573" y="0"/>
                </a:cxn>
              </a:cxnLst>
              <a:rect l="0" t="0" r="r" b="b"/>
              <a:pathLst>
                <a:path w="1335" h="820">
                  <a:moveTo>
                    <a:pt x="556" y="96"/>
                  </a:moveTo>
                  <a:lnTo>
                    <a:pt x="512" y="98"/>
                  </a:lnTo>
                  <a:lnTo>
                    <a:pt x="475" y="103"/>
                  </a:lnTo>
                  <a:lnTo>
                    <a:pt x="437" y="113"/>
                  </a:lnTo>
                  <a:lnTo>
                    <a:pt x="397" y="128"/>
                  </a:lnTo>
                  <a:lnTo>
                    <a:pt x="354" y="149"/>
                  </a:lnTo>
                  <a:lnTo>
                    <a:pt x="309" y="174"/>
                  </a:lnTo>
                  <a:lnTo>
                    <a:pt x="217" y="230"/>
                  </a:lnTo>
                  <a:lnTo>
                    <a:pt x="957" y="682"/>
                  </a:lnTo>
                  <a:lnTo>
                    <a:pt x="1039" y="632"/>
                  </a:lnTo>
                  <a:lnTo>
                    <a:pt x="1077" y="607"/>
                  </a:lnTo>
                  <a:lnTo>
                    <a:pt x="1110" y="582"/>
                  </a:lnTo>
                  <a:lnTo>
                    <a:pt x="1135" y="560"/>
                  </a:lnTo>
                  <a:lnTo>
                    <a:pt x="1154" y="538"/>
                  </a:lnTo>
                  <a:lnTo>
                    <a:pt x="1166" y="515"/>
                  </a:lnTo>
                  <a:lnTo>
                    <a:pt x="1172" y="496"/>
                  </a:lnTo>
                  <a:lnTo>
                    <a:pt x="1174" y="466"/>
                  </a:lnTo>
                  <a:lnTo>
                    <a:pt x="1166" y="436"/>
                  </a:lnTo>
                  <a:lnTo>
                    <a:pt x="1150" y="405"/>
                  </a:lnTo>
                  <a:lnTo>
                    <a:pt x="1127" y="374"/>
                  </a:lnTo>
                  <a:lnTo>
                    <a:pt x="1102" y="349"/>
                  </a:lnTo>
                  <a:lnTo>
                    <a:pt x="1069" y="322"/>
                  </a:lnTo>
                  <a:lnTo>
                    <a:pt x="1030" y="293"/>
                  </a:lnTo>
                  <a:lnTo>
                    <a:pt x="985" y="261"/>
                  </a:lnTo>
                  <a:lnTo>
                    <a:pt x="933" y="229"/>
                  </a:lnTo>
                  <a:lnTo>
                    <a:pt x="881" y="197"/>
                  </a:lnTo>
                  <a:lnTo>
                    <a:pt x="831" y="171"/>
                  </a:lnTo>
                  <a:lnTo>
                    <a:pt x="785" y="150"/>
                  </a:lnTo>
                  <a:lnTo>
                    <a:pt x="741" y="132"/>
                  </a:lnTo>
                  <a:lnTo>
                    <a:pt x="700" y="119"/>
                  </a:lnTo>
                  <a:lnTo>
                    <a:pt x="650" y="107"/>
                  </a:lnTo>
                  <a:lnTo>
                    <a:pt x="603" y="99"/>
                  </a:lnTo>
                  <a:lnTo>
                    <a:pt x="556" y="96"/>
                  </a:lnTo>
                  <a:close/>
                  <a:moveTo>
                    <a:pt x="573" y="0"/>
                  </a:moveTo>
                  <a:lnTo>
                    <a:pt x="641" y="4"/>
                  </a:lnTo>
                  <a:lnTo>
                    <a:pt x="711" y="14"/>
                  </a:lnTo>
                  <a:lnTo>
                    <a:pt x="783" y="32"/>
                  </a:lnTo>
                  <a:lnTo>
                    <a:pt x="856" y="57"/>
                  </a:lnTo>
                  <a:lnTo>
                    <a:pt x="929" y="87"/>
                  </a:lnTo>
                  <a:lnTo>
                    <a:pt x="1002" y="124"/>
                  </a:lnTo>
                  <a:lnTo>
                    <a:pt x="1076" y="166"/>
                  </a:lnTo>
                  <a:lnTo>
                    <a:pt x="1129" y="200"/>
                  </a:lnTo>
                  <a:lnTo>
                    <a:pt x="1176" y="234"/>
                  </a:lnTo>
                  <a:lnTo>
                    <a:pt x="1217" y="269"/>
                  </a:lnTo>
                  <a:lnTo>
                    <a:pt x="1252" y="305"/>
                  </a:lnTo>
                  <a:lnTo>
                    <a:pt x="1282" y="340"/>
                  </a:lnTo>
                  <a:lnTo>
                    <a:pt x="1305" y="375"/>
                  </a:lnTo>
                  <a:lnTo>
                    <a:pt x="1322" y="409"/>
                  </a:lnTo>
                  <a:lnTo>
                    <a:pt x="1332" y="443"/>
                  </a:lnTo>
                  <a:lnTo>
                    <a:pt x="1335" y="476"/>
                  </a:lnTo>
                  <a:lnTo>
                    <a:pt x="1332" y="509"/>
                  </a:lnTo>
                  <a:lnTo>
                    <a:pt x="1323" y="535"/>
                  </a:lnTo>
                  <a:lnTo>
                    <a:pt x="1306" y="564"/>
                  </a:lnTo>
                  <a:lnTo>
                    <a:pt x="1281" y="591"/>
                  </a:lnTo>
                  <a:lnTo>
                    <a:pt x="1248" y="621"/>
                  </a:lnTo>
                  <a:lnTo>
                    <a:pt x="1209" y="652"/>
                  </a:lnTo>
                  <a:lnTo>
                    <a:pt x="1161" y="683"/>
                  </a:lnTo>
                  <a:lnTo>
                    <a:pt x="937" y="820"/>
                  </a:lnTo>
                  <a:lnTo>
                    <a:pt x="0" y="248"/>
                  </a:lnTo>
                  <a:lnTo>
                    <a:pt x="225" y="111"/>
                  </a:lnTo>
                  <a:lnTo>
                    <a:pt x="285" y="77"/>
                  </a:lnTo>
                  <a:lnTo>
                    <a:pt x="344" y="48"/>
                  </a:lnTo>
                  <a:lnTo>
                    <a:pt x="401" y="27"/>
                  </a:lnTo>
                  <a:lnTo>
                    <a:pt x="456" y="11"/>
                  </a:lnTo>
                  <a:lnTo>
                    <a:pt x="508" y="4"/>
                  </a:lnTo>
                  <a:lnTo>
                    <a:pt x="5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 name="Freeform 11"/>
            <p:cNvSpPr>
              <a:spLocks/>
            </p:cNvSpPr>
            <p:nvPr/>
          </p:nvSpPr>
          <p:spPr bwMode="auto">
            <a:xfrm>
              <a:off x="2658" y="255"/>
              <a:ext cx="1165" cy="1011"/>
            </a:xfrm>
            <a:custGeom>
              <a:avLst/>
              <a:gdLst/>
              <a:ahLst/>
              <a:cxnLst>
                <a:cxn ang="0">
                  <a:pos x="697" y="0"/>
                </a:cxn>
                <a:cxn ang="0">
                  <a:pos x="1061" y="544"/>
                </a:cxn>
                <a:cxn ang="0">
                  <a:pos x="1091" y="591"/>
                </a:cxn>
                <a:cxn ang="0">
                  <a:pos x="1116" y="635"/>
                </a:cxn>
                <a:cxn ang="0">
                  <a:pos x="1135" y="676"/>
                </a:cxn>
                <a:cxn ang="0">
                  <a:pos x="1151" y="713"/>
                </a:cxn>
                <a:cxn ang="0">
                  <a:pos x="1160" y="745"/>
                </a:cxn>
                <a:cxn ang="0">
                  <a:pos x="1165" y="775"/>
                </a:cxn>
                <a:cxn ang="0">
                  <a:pos x="1165" y="802"/>
                </a:cxn>
                <a:cxn ang="0">
                  <a:pos x="1156" y="836"/>
                </a:cxn>
                <a:cxn ang="0">
                  <a:pos x="1139" y="868"/>
                </a:cxn>
                <a:cxn ang="0">
                  <a:pos x="1113" y="900"/>
                </a:cxn>
                <a:cxn ang="0">
                  <a:pos x="1078" y="930"/>
                </a:cxn>
                <a:cxn ang="0">
                  <a:pos x="1035" y="960"/>
                </a:cxn>
                <a:cxn ang="0">
                  <a:pos x="1001" y="980"/>
                </a:cxn>
                <a:cxn ang="0">
                  <a:pos x="967" y="997"/>
                </a:cxn>
                <a:cxn ang="0">
                  <a:pos x="934" y="1011"/>
                </a:cxn>
                <a:cxn ang="0">
                  <a:pos x="834" y="951"/>
                </a:cxn>
                <a:cxn ang="0">
                  <a:pos x="874" y="936"/>
                </a:cxn>
                <a:cxn ang="0">
                  <a:pos x="908" y="922"/>
                </a:cxn>
                <a:cxn ang="0">
                  <a:pos x="939" y="905"/>
                </a:cxn>
                <a:cxn ang="0">
                  <a:pos x="972" y="883"/>
                </a:cxn>
                <a:cxn ang="0">
                  <a:pos x="997" y="858"/>
                </a:cxn>
                <a:cxn ang="0">
                  <a:pos x="1015" y="833"/>
                </a:cxn>
                <a:cxn ang="0">
                  <a:pos x="1023" y="812"/>
                </a:cxn>
                <a:cxn ang="0">
                  <a:pos x="1027" y="790"/>
                </a:cxn>
                <a:cxn ang="0">
                  <a:pos x="1025" y="766"/>
                </a:cxn>
                <a:cxn ang="0">
                  <a:pos x="1019" y="740"/>
                </a:cxn>
                <a:cxn ang="0">
                  <a:pos x="1006" y="706"/>
                </a:cxn>
                <a:cxn ang="0">
                  <a:pos x="991" y="677"/>
                </a:cxn>
                <a:cxn ang="0">
                  <a:pos x="976" y="652"/>
                </a:cxn>
                <a:cxn ang="0">
                  <a:pos x="961" y="630"/>
                </a:cxn>
                <a:cxn ang="0">
                  <a:pos x="0" y="427"/>
                </a:cxn>
                <a:cxn ang="0">
                  <a:pos x="124" y="351"/>
                </a:cxn>
                <a:cxn ang="0">
                  <a:pos x="880" y="507"/>
                </a:cxn>
                <a:cxn ang="0">
                  <a:pos x="583" y="70"/>
                </a:cxn>
                <a:cxn ang="0">
                  <a:pos x="697" y="0"/>
                </a:cxn>
              </a:cxnLst>
              <a:rect l="0" t="0" r="r" b="b"/>
              <a:pathLst>
                <a:path w="1165" h="1011">
                  <a:moveTo>
                    <a:pt x="697" y="0"/>
                  </a:moveTo>
                  <a:lnTo>
                    <a:pt x="1061" y="544"/>
                  </a:lnTo>
                  <a:lnTo>
                    <a:pt x="1091" y="591"/>
                  </a:lnTo>
                  <a:lnTo>
                    <a:pt x="1116" y="635"/>
                  </a:lnTo>
                  <a:lnTo>
                    <a:pt x="1135" y="676"/>
                  </a:lnTo>
                  <a:lnTo>
                    <a:pt x="1151" y="713"/>
                  </a:lnTo>
                  <a:lnTo>
                    <a:pt x="1160" y="745"/>
                  </a:lnTo>
                  <a:lnTo>
                    <a:pt x="1165" y="775"/>
                  </a:lnTo>
                  <a:lnTo>
                    <a:pt x="1165" y="802"/>
                  </a:lnTo>
                  <a:lnTo>
                    <a:pt x="1156" y="836"/>
                  </a:lnTo>
                  <a:lnTo>
                    <a:pt x="1139" y="868"/>
                  </a:lnTo>
                  <a:lnTo>
                    <a:pt x="1113" y="900"/>
                  </a:lnTo>
                  <a:lnTo>
                    <a:pt x="1078" y="930"/>
                  </a:lnTo>
                  <a:lnTo>
                    <a:pt x="1035" y="960"/>
                  </a:lnTo>
                  <a:lnTo>
                    <a:pt x="1001" y="980"/>
                  </a:lnTo>
                  <a:lnTo>
                    <a:pt x="967" y="997"/>
                  </a:lnTo>
                  <a:lnTo>
                    <a:pt x="934" y="1011"/>
                  </a:lnTo>
                  <a:lnTo>
                    <a:pt x="834" y="951"/>
                  </a:lnTo>
                  <a:lnTo>
                    <a:pt x="874" y="936"/>
                  </a:lnTo>
                  <a:lnTo>
                    <a:pt x="908" y="922"/>
                  </a:lnTo>
                  <a:lnTo>
                    <a:pt x="939" y="905"/>
                  </a:lnTo>
                  <a:lnTo>
                    <a:pt x="972" y="883"/>
                  </a:lnTo>
                  <a:lnTo>
                    <a:pt x="997" y="858"/>
                  </a:lnTo>
                  <a:lnTo>
                    <a:pt x="1015" y="833"/>
                  </a:lnTo>
                  <a:lnTo>
                    <a:pt x="1023" y="812"/>
                  </a:lnTo>
                  <a:lnTo>
                    <a:pt x="1027" y="790"/>
                  </a:lnTo>
                  <a:lnTo>
                    <a:pt x="1025" y="766"/>
                  </a:lnTo>
                  <a:lnTo>
                    <a:pt x="1019" y="740"/>
                  </a:lnTo>
                  <a:lnTo>
                    <a:pt x="1006" y="706"/>
                  </a:lnTo>
                  <a:lnTo>
                    <a:pt x="991" y="677"/>
                  </a:lnTo>
                  <a:lnTo>
                    <a:pt x="976" y="652"/>
                  </a:lnTo>
                  <a:lnTo>
                    <a:pt x="961" y="630"/>
                  </a:lnTo>
                  <a:lnTo>
                    <a:pt x="0" y="427"/>
                  </a:lnTo>
                  <a:lnTo>
                    <a:pt x="124" y="351"/>
                  </a:lnTo>
                  <a:lnTo>
                    <a:pt x="880" y="507"/>
                  </a:lnTo>
                  <a:lnTo>
                    <a:pt x="583" y="70"/>
                  </a:lnTo>
                  <a:lnTo>
                    <a:pt x="69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 name="Freeform 12"/>
            <p:cNvSpPr>
              <a:spLocks/>
            </p:cNvSpPr>
            <p:nvPr/>
          </p:nvSpPr>
          <p:spPr bwMode="auto">
            <a:xfrm>
              <a:off x="1763" y="1762"/>
              <a:ext cx="705" cy="1366"/>
            </a:xfrm>
            <a:custGeom>
              <a:avLst/>
              <a:gdLst/>
              <a:ahLst/>
              <a:cxnLst>
                <a:cxn ang="0">
                  <a:pos x="156" y="4"/>
                </a:cxn>
                <a:cxn ang="0">
                  <a:pos x="220" y="24"/>
                </a:cxn>
                <a:cxn ang="0">
                  <a:pos x="297" y="64"/>
                </a:cxn>
                <a:cxn ang="0">
                  <a:pos x="387" y="125"/>
                </a:cxn>
                <a:cxn ang="0">
                  <a:pos x="548" y="257"/>
                </a:cxn>
                <a:cxn ang="0">
                  <a:pos x="625" y="454"/>
                </a:cxn>
                <a:cxn ang="0">
                  <a:pos x="500" y="329"/>
                </a:cxn>
                <a:cxn ang="0">
                  <a:pos x="378" y="228"/>
                </a:cxn>
                <a:cxn ang="0">
                  <a:pos x="307" y="185"/>
                </a:cxn>
                <a:cxn ang="0">
                  <a:pos x="247" y="165"/>
                </a:cxn>
                <a:cxn ang="0">
                  <a:pos x="201" y="168"/>
                </a:cxn>
                <a:cxn ang="0">
                  <a:pos x="173" y="193"/>
                </a:cxn>
                <a:cxn ang="0">
                  <a:pos x="163" y="237"/>
                </a:cxn>
                <a:cxn ang="0">
                  <a:pos x="174" y="306"/>
                </a:cxn>
                <a:cxn ang="0">
                  <a:pos x="208" y="382"/>
                </a:cxn>
                <a:cxn ang="0">
                  <a:pos x="280" y="491"/>
                </a:cxn>
                <a:cxn ang="0">
                  <a:pos x="382" y="626"/>
                </a:cxn>
                <a:cxn ang="0">
                  <a:pos x="514" y="797"/>
                </a:cxn>
                <a:cxn ang="0">
                  <a:pos x="598" y="916"/>
                </a:cxn>
                <a:cxn ang="0">
                  <a:pos x="657" y="1026"/>
                </a:cxn>
                <a:cxn ang="0">
                  <a:pos x="693" y="1126"/>
                </a:cxn>
                <a:cxn ang="0">
                  <a:pos x="705" y="1215"/>
                </a:cxn>
                <a:cxn ang="0">
                  <a:pos x="697" y="1279"/>
                </a:cxn>
                <a:cxn ang="0">
                  <a:pos x="674" y="1326"/>
                </a:cxn>
                <a:cxn ang="0">
                  <a:pos x="633" y="1355"/>
                </a:cxn>
                <a:cxn ang="0">
                  <a:pos x="581" y="1366"/>
                </a:cxn>
                <a:cxn ang="0">
                  <a:pos x="517" y="1354"/>
                </a:cxn>
                <a:cxn ang="0">
                  <a:pos x="438" y="1320"/>
                </a:cxn>
                <a:cxn ang="0">
                  <a:pos x="347" y="1263"/>
                </a:cxn>
                <a:cxn ang="0">
                  <a:pos x="228" y="1174"/>
                </a:cxn>
                <a:cxn ang="0">
                  <a:pos x="137" y="1096"/>
                </a:cxn>
                <a:cxn ang="0">
                  <a:pos x="74" y="1034"/>
                </a:cxn>
                <a:cxn ang="0">
                  <a:pos x="0" y="956"/>
                </a:cxn>
                <a:cxn ang="0">
                  <a:pos x="59" y="888"/>
                </a:cxn>
                <a:cxn ang="0">
                  <a:pos x="170" y="1006"/>
                </a:cxn>
                <a:cxn ang="0">
                  <a:pos x="275" y="1100"/>
                </a:cxn>
                <a:cxn ang="0">
                  <a:pos x="365" y="1165"/>
                </a:cxn>
                <a:cxn ang="0">
                  <a:pos x="441" y="1201"/>
                </a:cxn>
                <a:cxn ang="0">
                  <a:pos x="491" y="1210"/>
                </a:cxn>
                <a:cxn ang="0">
                  <a:pos x="526" y="1198"/>
                </a:cxn>
                <a:cxn ang="0">
                  <a:pos x="547" y="1170"/>
                </a:cxn>
                <a:cxn ang="0">
                  <a:pos x="555" y="1129"/>
                </a:cxn>
                <a:cxn ang="0">
                  <a:pos x="544" y="1066"/>
                </a:cxn>
                <a:cxn ang="0">
                  <a:pos x="515" y="991"/>
                </a:cxn>
                <a:cxn ang="0">
                  <a:pos x="472" y="919"/>
                </a:cxn>
                <a:cxn ang="0">
                  <a:pos x="408" y="827"/>
                </a:cxn>
                <a:cxn ang="0">
                  <a:pos x="292" y="677"/>
                </a:cxn>
                <a:cxn ang="0">
                  <a:pos x="167" y="515"/>
                </a:cxn>
                <a:cxn ang="0">
                  <a:pos x="91" y="394"/>
                </a:cxn>
                <a:cxn ang="0">
                  <a:pos x="42" y="287"/>
                </a:cxn>
                <a:cxn ang="0">
                  <a:pos x="16" y="190"/>
                </a:cxn>
                <a:cxn ang="0">
                  <a:pos x="14" y="113"/>
                </a:cxn>
                <a:cxn ang="0">
                  <a:pos x="30" y="59"/>
                </a:cxn>
                <a:cxn ang="0">
                  <a:pos x="59" y="22"/>
                </a:cxn>
                <a:cxn ang="0">
                  <a:pos x="103" y="3"/>
                </a:cxn>
              </a:cxnLst>
              <a:rect l="0" t="0" r="r" b="b"/>
              <a:pathLst>
                <a:path w="705" h="1366">
                  <a:moveTo>
                    <a:pt x="128" y="0"/>
                  </a:moveTo>
                  <a:lnTo>
                    <a:pt x="156" y="4"/>
                  </a:lnTo>
                  <a:lnTo>
                    <a:pt x="186" y="11"/>
                  </a:lnTo>
                  <a:lnTo>
                    <a:pt x="220" y="24"/>
                  </a:lnTo>
                  <a:lnTo>
                    <a:pt x="258" y="42"/>
                  </a:lnTo>
                  <a:lnTo>
                    <a:pt x="297" y="64"/>
                  </a:lnTo>
                  <a:lnTo>
                    <a:pt x="340" y="92"/>
                  </a:lnTo>
                  <a:lnTo>
                    <a:pt x="387" y="125"/>
                  </a:lnTo>
                  <a:lnTo>
                    <a:pt x="468" y="187"/>
                  </a:lnTo>
                  <a:lnTo>
                    <a:pt x="548" y="257"/>
                  </a:lnTo>
                  <a:lnTo>
                    <a:pt x="625" y="333"/>
                  </a:lnTo>
                  <a:lnTo>
                    <a:pt x="625" y="454"/>
                  </a:lnTo>
                  <a:lnTo>
                    <a:pt x="562" y="389"/>
                  </a:lnTo>
                  <a:lnTo>
                    <a:pt x="500" y="329"/>
                  </a:lnTo>
                  <a:lnTo>
                    <a:pt x="438" y="275"/>
                  </a:lnTo>
                  <a:lnTo>
                    <a:pt x="378" y="228"/>
                  </a:lnTo>
                  <a:lnTo>
                    <a:pt x="341" y="203"/>
                  </a:lnTo>
                  <a:lnTo>
                    <a:pt x="307" y="185"/>
                  </a:lnTo>
                  <a:lnTo>
                    <a:pt x="276" y="172"/>
                  </a:lnTo>
                  <a:lnTo>
                    <a:pt x="247" y="165"/>
                  </a:lnTo>
                  <a:lnTo>
                    <a:pt x="222" y="164"/>
                  </a:lnTo>
                  <a:lnTo>
                    <a:pt x="201" y="168"/>
                  </a:lnTo>
                  <a:lnTo>
                    <a:pt x="184" y="177"/>
                  </a:lnTo>
                  <a:lnTo>
                    <a:pt x="173" y="193"/>
                  </a:lnTo>
                  <a:lnTo>
                    <a:pt x="166" y="212"/>
                  </a:lnTo>
                  <a:lnTo>
                    <a:pt x="163" y="237"/>
                  </a:lnTo>
                  <a:lnTo>
                    <a:pt x="166" y="271"/>
                  </a:lnTo>
                  <a:lnTo>
                    <a:pt x="174" y="306"/>
                  </a:lnTo>
                  <a:lnTo>
                    <a:pt x="188" y="344"/>
                  </a:lnTo>
                  <a:lnTo>
                    <a:pt x="208" y="382"/>
                  </a:lnTo>
                  <a:lnTo>
                    <a:pt x="241" y="435"/>
                  </a:lnTo>
                  <a:lnTo>
                    <a:pt x="280" y="491"/>
                  </a:lnTo>
                  <a:lnTo>
                    <a:pt x="324" y="549"/>
                  </a:lnTo>
                  <a:lnTo>
                    <a:pt x="382" y="626"/>
                  </a:lnTo>
                  <a:lnTo>
                    <a:pt x="455" y="720"/>
                  </a:lnTo>
                  <a:lnTo>
                    <a:pt x="514" y="797"/>
                  </a:lnTo>
                  <a:lnTo>
                    <a:pt x="559" y="859"/>
                  </a:lnTo>
                  <a:lnTo>
                    <a:pt x="598" y="916"/>
                  </a:lnTo>
                  <a:lnTo>
                    <a:pt x="631" y="973"/>
                  </a:lnTo>
                  <a:lnTo>
                    <a:pt x="657" y="1026"/>
                  </a:lnTo>
                  <a:lnTo>
                    <a:pt x="678" y="1078"/>
                  </a:lnTo>
                  <a:lnTo>
                    <a:pt x="693" y="1126"/>
                  </a:lnTo>
                  <a:lnTo>
                    <a:pt x="702" y="1172"/>
                  </a:lnTo>
                  <a:lnTo>
                    <a:pt x="705" y="1215"/>
                  </a:lnTo>
                  <a:lnTo>
                    <a:pt x="702" y="1249"/>
                  </a:lnTo>
                  <a:lnTo>
                    <a:pt x="697" y="1279"/>
                  </a:lnTo>
                  <a:lnTo>
                    <a:pt x="687" y="1305"/>
                  </a:lnTo>
                  <a:lnTo>
                    <a:pt x="674" y="1326"/>
                  </a:lnTo>
                  <a:lnTo>
                    <a:pt x="655" y="1343"/>
                  </a:lnTo>
                  <a:lnTo>
                    <a:pt x="633" y="1355"/>
                  </a:lnTo>
                  <a:lnTo>
                    <a:pt x="607" y="1363"/>
                  </a:lnTo>
                  <a:lnTo>
                    <a:pt x="581" y="1366"/>
                  </a:lnTo>
                  <a:lnTo>
                    <a:pt x="551" y="1362"/>
                  </a:lnTo>
                  <a:lnTo>
                    <a:pt x="517" y="1354"/>
                  </a:lnTo>
                  <a:lnTo>
                    <a:pt x="480" y="1339"/>
                  </a:lnTo>
                  <a:lnTo>
                    <a:pt x="438" y="1320"/>
                  </a:lnTo>
                  <a:lnTo>
                    <a:pt x="394" y="1294"/>
                  </a:lnTo>
                  <a:lnTo>
                    <a:pt x="347" y="1263"/>
                  </a:lnTo>
                  <a:lnTo>
                    <a:pt x="294" y="1227"/>
                  </a:lnTo>
                  <a:lnTo>
                    <a:pt x="228" y="1174"/>
                  </a:lnTo>
                  <a:lnTo>
                    <a:pt x="163" y="1121"/>
                  </a:lnTo>
                  <a:lnTo>
                    <a:pt x="137" y="1096"/>
                  </a:lnTo>
                  <a:lnTo>
                    <a:pt x="107" y="1067"/>
                  </a:lnTo>
                  <a:lnTo>
                    <a:pt x="74" y="1034"/>
                  </a:lnTo>
                  <a:lnTo>
                    <a:pt x="39" y="996"/>
                  </a:lnTo>
                  <a:lnTo>
                    <a:pt x="0" y="956"/>
                  </a:lnTo>
                  <a:lnTo>
                    <a:pt x="0" y="821"/>
                  </a:lnTo>
                  <a:lnTo>
                    <a:pt x="59" y="888"/>
                  </a:lnTo>
                  <a:lnTo>
                    <a:pt x="115" y="949"/>
                  </a:lnTo>
                  <a:lnTo>
                    <a:pt x="170" y="1006"/>
                  </a:lnTo>
                  <a:lnTo>
                    <a:pt x="224" y="1055"/>
                  </a:lnTo>
                  <a:lnTo>
                    <a:pt x="275" y="1100"/>
                  </a:lnTo>
                  <a:lnTo>
                    <a:pt x="324" y="1138"/>
                  </a:lnTo>
                  <a:lnTo>
                    <a:pt x="365" y="1165"/>
                  </a:lnTo>
                  <a:lnTo>
                    <a:pt x="403" y="1186"/>
                  </a:lnTo>
                  <a:lnTo>
                    <a:pt x="441" y="1201"/>
                  </a:lnTo>
                  <a:lnTo>
                    <a:pt x="467" y="1207"/>
                  </a:lnTo>
                  <a:lnTo>
                    <a:pt x="491" y="1210"/>
                  </a:lnTo>
                  <a:lnTo>
                    <a:pt x="510" y="1206"/>
                  </a:lnTo>
                  <a:lnTo>
                    <a:pt x="526" y="1198"/>
                  </a:lnTo>
                  <a:lnTo>
                    <a:pt x="538" y="1186"/>
                  </a:lnTo>
                  <a:lnTo>
                    <a:pt x="547" y="1170"/>
                  </a:lnTo>
                  <a:lnTo>
                    <a:pt x="553" y="1151"/>
                  </a:lnTo>
                  <a:lnTo>
                    <a:pt x="555" y="1129"/>
                  </a:lnTo>
                  <a:lnTo>
                    <a:pt x="552" y="1098"/>
                  </a:lnTo>
                  <a:lnTo>
                    <a:pt x="544" y="1066"/>
                  </a:lnTo>
                  <a:lnTo>
                    <a:pt x="532" y="1029"/>
                  </a:lnTo>
                  <a:lnTo>
                    <a:pt x="515" y="991"/>
                  </a:lnTo>
                  <a:lnTo>
                    <a:pt x="497" y="957"/>
                  </a:lnTo>
                  <a:lnTo>
                    <a:pt x="472" y="919"/>
                  </a:lnTo>
                  <a:lnTo>
                    <a:pt x="443" y="876"/>
                  </a:lnTo>
                  <a:lnTo>
                    <a:pt x="408" y="827"/>
                  </a:lnTo>
                  <a:lnTo>
                    <a:pt x="368" y="774"/>
                  </a:lnTo>
                  <a:lnTo>
                    <a:pt x="292" y="677"/>
                  </a:lnTo>
                  <a:lnTo>
                    <a:pt x="216" y="579"/>
                  </a:lnTo>
                  <a:lnTo>
                    <a:pt x="167" y="515"/>
                  </a:lnTo>
                  <a:lnTo>
                    <a:pt x="127" y="453"/>
                  </a:lnTo>
                  <a:lnTo>
                    <a:pt x="91" y="394"/>
                  </a:lnTo>
                  <a:lnTo>
                    <a:pt x="63" y="339"/>
                  </a:lnTo>
                  <a:lnTo>
                    <a:pt x="42" y="287"/>
                  </a:lnTo>
                  <a:lnTo>
                    <a:pt x="26" y="237"/>
                  </a:lnTo>
                  <a:lnTo>
                    <a:pt x="16" y="190"/>
                  </a:lnTo>
                  <a:lnTo>
                    <a:pt x="13" y="147"/>
                  </a:lnTo>
                  <a:lnTo>
                    <a:pt x="14" y="113"/>
                  </a:lnTo>
                  <a:lnTo>
                    <a:pt x="21" y="84"/>
                  </a:lnTo>
                  <a:lnTo>
                    <a:pt x="30" y="59"/>
                  </a:lnTo>
                  <a:lnTo>
                    <a:pt x="43" y="38"/>
                  </a:lnTo>
                  <a:lnTo>
                    <a:pt x="59" y="22"/>
                  </a:lnTo>
                  <a:lnTo>
                    <a:pt x="80" y="11"/>
                  </a:lnTo>
                  <a:lnTo>
                    <a:pt x="103" y="3"/>
                  </a:lnTo>
                  <a:lnTo>
                    <a:pt x="1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 name="Freeform 13"/>
            <p:cNvSpPr>
              <a:spLocks/>
            </p:cNvSpPr>
            <p:nvPr/>
          </p:nvSpPr>
          <p:spPr bwMode="auto">
            <a:xfrm>
              <a:off x="3608" y="1638"/>
              <a:ext cx="541" cy="1513"/>
            </a:xfrm>
            <a:custGeom>
              <a:avLst/>
              <a:gdLst/>
              <a:ahLst/>
              <a:cxnLst>
                <a:cxn ang="0">
                  <a:pos x="541" y="0"/>
                </a:cxn>
                <a:cxn ang="0">
                  <a:pos x="539" y="124"/>
                </a:cxn>
                <a:cxn ang="0">
                  <a:pos x="140" y="382"/>
                </a:cxn>
                <a:cxn ang="0">
                  <a:pos x="142" y="794"/>
                </a:cxn>
                <a:cxn ang="0">
                  <a:pos x="493" y="556"/>
                </a:cxn>
                <a:cxn ang="0">
                  <a:pos x="491" y="670"/>
                </a:cxn>
                <a:cxn ang="0">
                  <a:pos x="143" y="911"/>
                </a:cxn>
                <a:cxn ang="0">
                  <a:pos x="147" y="1302"/>
                </a:cxn>
                <a:cxn ang="0">
                  <a:pos x="529" y="1025"/>
                </a:cxn>
                <a:cxn ang="0">
                  <a:pos x="527" y="1143"/>
                </a:cxn>
                <a:cxn ang="0">
                  <a:pos x="23" y="1513"/>
                </a:cxn>
                <a:cxn ang="0">
                  <a:pos x="0" y="343"/>
                </a:cxn>
                <a:cxn ang="0">
                  <a:pos x="541" y="0"/>
                </a:cxn>
              </a:cxnLst>
              <a:rect l="0" t="0" r="r" b="b"/>
              <a:pathLst>
                <a:path w="541" h="1513">
                  <a:moveTo>
                    <a:pt x="541" y="0"/>
                  </a:moveTo>
                  <a:lnTo>
                    <a:pt x="539" y="124"/>
                  </a:lnTo>
                  <a:lnTo>
                    <a:pt x="140" y="382"/>
                  </a:lnTo>
                  <a:lnTo>
                    <a:pt x="142" y="794"/>
                  </a:lnTo>
                  <a:lnTo>
                    <a:pt x="493" y="556"/>
                  </a:lnTo>
                  <a:lnTo>
                    <a:pt x="491" y="670"/>
                  </a:lnTo>
                  <a:lnTo>
                    <a:pt x="143" y="911"/>
                  </a:lnTo>
                  <a:lnTo>
                    <a:pt x="147" y="1302"/>
                  </a:lnTo>
                  <a:lnTo>
                    <a:pt x="529" y="1025"/>
                  </a:lnTo>
                  <a:lnTo>
                    <a:pt x="527" y="1143"/>
                  </a:lnTo>
                  <a:lnTo>
                    <a:pt x="23" y="1513"/>
                  </a:lnTo>
                  <a:lnTo>
                    <a:pt x="0" y="343"/>
                  </a:lnTo>
                  <a:lnTo>
                    <a:pt x="5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 name="Freeform 14"/>
            <p:cNvSpPr>
              <a:spLocks/>
            </p:cNvSpPr>
            <p:nvPr/>
          </p:nvSpPr>
          <p:spPr bwMode="auto">
            <a:xfrm>
              <a:off x="1160" y="949"/>
              <a:ext cx="1931" cy="2922"/>
            </a:xfrm>
            <a:custGeom>
              <a:avLst/>
              <a:gdLst/>
              <a:ahLst/>
              <a:cxnLst>
                <a:cxn ang="0">
                  <a:pos x="135" y="97"/>
                </a:cxn>
                <a:cxn ang="0">
                  <a:pos x="127" y="105"/>
                </a:cxn>
                <a:cxn ang="0">
                  <a:pos x="120" y="122"/>
                </a:cxn>
                <a:cxn ang="0">
                  <a:pos x="116" y="145"/>
                </a:cxn>
                <a:cxn ang="0">
                  <a:pos x="118" y="187"/>
                </a:cxn>
                <a:cxn ang="0">
                  <a:pos x="282" y="1520"/>
                </a:cxn>
                <a:cxn ang="0">
                  <a:pos x="298" y="1578"/>
                </a:cxn>
                <a:cxn ang="0">
                  <a:pos x="316" y="1627"/>
                </a:cxn>
                <a:cxn ang="0">
                  <a:pos x="345" y="1686"/>
                </a:cxn>
                <a:cxn ang="0">
                  <a:pos x="391" y="1762"/>
                </a:cxn>
                <a:cxn ang="0">
                  <a:pos x="443" y="1829"/>
                </a:cxn>
                <a:cxn ang="0">
                  <a:pos x="483" y="1868"/>
                </a:cxn>
                <a:cxn ang="0">
                  <a:pos x="1672" y="2774"/>
                </a:cxn>
                <a:cxn ang="0">
                  <a:pos x="1702" y="2794"/>
                </a:cxn>
                <a:cxn ang="0">
                  <a:pos x="1731" y="2806"/>
                </a:cxn>
                <a:cxn ang="0">
                  <a:pos x="1754" y="2807"/>
                </a:cxn>
                <a:cxn ang="0">
                  <a:pos x="1766" y="2803"/>
                </a:cxn>
                <a:cxn ang="0">
                  <a:pos x="1776" y="2790"/>
                </a:cxn>
                <a:cxn ang="0">
                  <a:pos x="1791" y="2753"/>
                </a:cxn>
                <a:cxn ang="0">
                  <a:pos x="1795" y="2714"/>
                </a:cxn>
                <a:cxn ang="0">
                  <a:pos x="1931" y="1609"/>
                </a:cxn>
                <a:cxn ang="0">
                  <a:pos x="1909" y="2741"/>
                </a:cxn>
                <a:cxn ang="0">
                  <a:pos x="1903" y="2777"/>
                </a:cxn>
                <a:cxn ang="0">
                  <a:pos x="1894" y="2810"/>
                </a:cxn>
                <a:cxn ang="0">
                  <a:pos x="1881" y="2838"/>
                </a:cxn>
                <a:cxn ang="0">
                  <a:pos x="1861" y="2868"/>
                </a:cxn>
                <a:cxn ang="0">
                  <a:pos x="1833" y="2896"/>
                </a:cxn>
                <a:cxn ang="0">
                  <a:pos x="1809" y="2909"/>
                </a:cxn>
                <a:cxn ang="0">
                  <a:pos x="1783" y="2918"/>
                </a:cxn>
                <a:cxn ang="0">
                  <a:pos x="1755" y="2922"/>
                </a:cxn>
                <a:cxn ang="0">
                  <a:pos x="1725" y="2921"/>
                </a:cxn>
                <a:cxn ang="0">
                  <a:pos x="1687" y="2912"/>
                </a:cxn>
                <a:cxn ang="0">
                  <a:pos x="1657" y="2900"/>
                </a:cxn>
                <a:cxn ang="0">
                  <a:pos x="1626" y="2883"/>
                </a:cxn>
                <a:cxn ang="0">
                  <a:pos x="433" y="1976"/>
                </a:cxn>
                <a:cxn ang="0">
                  <a:pos x="404" y="1952"/>
                </a:cxn>
                <a:cxn ang="0">
                  <a:pos x="362" y="1910"/>
                </a:cxn>
                <a:cxn ang="0">
                  <a:pos x="335" y="1879"/>
                </a:cxn>
                <a:cxn ang="0">
                  <a:pos x="260" y="1770"/>
                </a:cxn>
                <a:cxn ang="0">
                  <a:pos x="239" y="1731"/>
                </a:cxn>
                <a:cxn ang="0">
                  <a:pos x="210" y="1672"/>
                </a:cxn>
                <a:cxn ang="0">
                  <a:pos x="188" y="1612"/>
                </a:cxn>
                <a:cxn ang="0">
                  <a:pos x="176" y="1572"/>
                </a:cxn>
                <a:cxn ang="0">
                  <a:pos x="166" y="1512"/>
                </a:cxn>
                <a:cxn ang="0">
                  <a:pos x="1" y="180"/>
                </a:cxn>
                <a:cxn ang="0">
                  <a:pos x="1" y="144"/>
                </a:cxn>
                <a:cxn ang="0">
                  <a:pos x="5" y="110"/>
                </a:cxn>
                <a:cxn ang="0">
                  <a:pos x="13" y="80"/>
                </a:cxn>
                <a:cxn ang="0">
                  <a:pos x="25" y="54"/>
                </a:cxn>
                <a:cxn ang="0">
                  <a:pos x="40" y="30"/>
                </a:cxn>
                <a:cxn ang="0">
                  <a:pos x="59" y="11"/>
                </a:cxn>
              </a:cxnLst>
              <a:rect l="0" t="0" r="r" b="b"/>
              <a:pathLst>
                <a:path w="1931" h="2922">
                  <a:moveTo>
                    <a:pt x="72" y="0"/>
                  </a:moveTo>
                  <a:lnTo>
                    <a:pt x="135" y="97"/>
                  </a:lnTo>
                  <a:lnTo>
                    <a:pt x="131" y="100"/>
                  </a:lnTo>
                  <a:lnTo>
                    <a:pt x="127" y="105"/>
                  </a:lnTo>
                  <a:lnTo>
                    <a:pt x="125" y="108"/>
                  </a:lnTo>
                  <a:lnTo>
                    <a:pt x="120" y="122"/>
                  </a:lnTo>
                  <a:lnTo>
                    <a:pt x="118" y="134"/>
                  </a:lnTo>
                  <a:lnTo>
                    <a:pt x="116" y="145"/>
                  </a:lnTo>
                  <a:lnTo>
                    <a:pt x="115" y="166"/>
                  </a:lnTo>
                  <a:lnTo>
                    <a:pt x="118" y="187"/>
                  </a:lnTo>
                  <a:lnTo>
                    <a:pt x="280" y="1498"/>
                  </a:lnTo>
                  <a:lnTo>
                    <a:pt x="282" y="1520"/>
                  </a:lnTo>
                  <a:lnTo>
                    <a:pt x="289" y="1549"/>
                  </a:lnTo>
                  <a:lnTo>
                    <a:pt x="298" y="1578"/>
                  </a:lnTo>
                  <a:lnTo>
                    <a:pt x="305" y="1597"/>
                  </a:lnTo>
                  <a:lnTo>
                    <a:pt x="316" y="1627"/>
                  </a:lnTo>
                  <a:lnTo>
                    <a:pt x="329" y="1657"/>
                  </a:lnTo>
                  <a:lnTo>
                    <a:pt x="345" y="1686"/>
                  </a:lnTo>
                  <a:lnTo>
                    <a:pt x="356" y="1706"/>
                  </a:lnTo>
                  <a:lnTo>
                    <a:pt x="391" y="1762"/>
                  </a:lnTo>
                  <a:lnTo>
                    <a:pt x="429" y="1812"/>
                  </a:lnTo>
                  <a:lnTo>
                    <a:pt x="443" y="1829"/>
                  </a:lnTo>
                  <a:lnTo>
                    <a:pt x="464" y="1851"/>
                  </a:lnTo>
                  <a:lnTo>
                    <a:pt x="483" y="1868"/>
                  </a:lnTo>
                  <a:lnTo>
                    <a:pt x="502" y="1884"/>
                  </a:lnTo>
                  <a:lnTo>
                    <a:pt x="1672" y="2774"/>
                  </a:lnTo>
                  <a:lnTo>
                    <a:pt x="1690" y="2787"/>
                  </a:lnTo>
                  <a:lnTo>
                    <a:pt x="1702" y="2794"/>
                  </a:lnTo>
                  <a:lnTo>
                    <a:pt x="1719" y="2802"/>
                  </a:lnTo>
                  <a:lnTo>
                    <a:pt x="1731" y="2806"/>
                  </a:lnTo>
                  <a:lnTo>
                    <a:pt x="1740" y="2807"/>
                  </a:lnTo>
                  <a:lnTo>
                    <a:pt x="1754" y="2807"/>
                  </a:lnTo>
                  <a:lnTo>
                    <a:pt x="1763" y="2803"/>
                  </a:lnTo>
                  <a:lnTo>
                    <a:pt x="1766" y="2803"/>
                  </a:lnTo>
                  <a:lnTo>
                    <a:pt x="1772" y="2795"/>
                  </a:lnTo>
                  <a:lnTo>
                    <a:pt x="1776" y="2790"/>
                  </a:lnTo>
                  <a:lnTo>
                    <a:pt x="1788" y="2766"/>
                  </a:lnTo>
                  <a:lnTo>
                    <a:pt x="1791" y="2753"/>
                  </a:lnTo>
                  <a:lnTo>
                    <a:pt x="1793" y="2736"/>
                  </a:lnTo>
                  <a:lnTo>
                    <a:pt x="1795" y="2714"/>
                  </a:lnTo>
                  <a:lnTo>
                    <a:pt x="1816" y="1606"/>
                  </a:lnTo>
                  <a:lnTo>
                    <a:pt x="1931" y="1609"/>
                  </a:lnTo>
                  <a:lnTo>
                    <a:pt x="1910" y="2717"/>
                  </a:lnTo>
                  <a:lnTo>
                    <a:pt x="1909" y="2741"/>
                  </a:lnTo>
                  <a:lnTo>
                    <a:pt x="1907" y="2753"/>
                  </a:lnTo>
                  <a:lnTo>
                    <a:pt x="1903" y="2777"/>
                  </a:lnTo>
                  <a:lnTo>
                    <a:pt x="1898" y="2799"/>
                  </a:lnTo>
                  <a:lnTo>
                    <a:pt x="1894" y="2810"/>
                  </a:lnTo>
                  <a:lnTo>
                    <a:pt x="1886" y="2828"/>
                  </a:lnTo>
                  <a:lnTo>
                    <a:pt x="1881" y="2838"/>
                  </a:lnTo>
                  <a:lnTo>
                    <a:pt x="1872" y="2854"/>
                  </a:lnTo>
                  <a:lnTo>
                    <a:pt x="1861" y="2868"/>
                  </a:lnTo>
                  <a:lnTo>
                    <a:pt x="1842" y="2888"/>
                  </a:lnTo>
                  <a:lnTo>
                    <a:pt x="1833" y="2896"/>
                  </a:lnTo>
                  <a:lnTo>
                    <a:pt x="1820" y="2904"/>
                  </a:lnTo>
                  <a:lnTo>
                    <a:pt x="1809" y="2909"/>
                  </a:lnTo>
                  <a:lnTo>
                    <a:pt x="1793" y="2914"/>
                  </a:lnTo>
                  <a:lnTo>
                    <a:pt x="1783" y="2918"/>
                  </a:lnTo>
                  <a:lnTo>
                    <a:pt x="1767" y="2921"/>
                  </a:lnTo>
                  <a:lnTo>
                    <a:pt x="1755" y="2922"/>
                  </a:lnTo>
                  <a:lnTo>
                    <a:pt x="1737" y="2922"/>
                  </a:lnTo>
                  <a:lnTo>
                    <a:pt x="1725" y="2921"/>
                  </a:lnTo>
                  <a:lnTo>
                    <a:pt x="1707" y="2918"/>
                  </a:lnTo>
                  <a:lnTo>
                    <a:pt x="1687" y="2912"/>
                  </a:lnTo>
                  <a:lnTo>
                    <a:pt x="1677" y="2909"/>
                  </a:lnTo>
                  <a:lnTo>
                    <a:pt x="1657" y="2900"/>
                  </a:lnTo>
                  <a:lnTo>
                    <a:pt x="1647" y="2895"/>
                  </a:lnTo>
                  <a:lnTo>
                    <a:pt x="1626" y="2883"/>
                  </a:lnTo>
                  <a:lnTo>
                    <a:pt x="1602" y="2866"/>
                  </a:lnTo>
                  <a:lnTo>
                    <a:pt x="433" y="1976"/>
                  </a:lnTo>
                  <a:lnTo>
                    <a:pt x="413" y="1960"/>
                  </a:lnTo>
                  <a:lnTo>
                    <a:pt x="404" y="1952"/>
                  </a:lnTo>
                  <a:lnTo>
                    <a:pt x="383" y="1932"/>
                  </a:lnTo>
                  <a:lnTo>
                    <a:pt x="362" y="1910"/>
                  </a:lnTo>
                  <a:lnTo>
                    <a:pt x="341" y="1887"/>
                  </a:lnTo>
                  <a:lnTo>
                    <a:pt x="335" y="1879"/>
                  </a:lnTo>
                  <a:lnTo>
                    <a:pt x="295" y="1826"/>
                  </a:lnTo>
                  <a:lnTo>
                    <a:pt x="260" y="1770"/>
                  </a:lnTo>
                  <a:lnTo>
                    <a:pt x="244" y="1741"/>
                  </a:lnTo>
                  <a:lnTo>
                    <a:pt x="239" y="1731"/>
                  </a:lnTo>
                  <a:lnTo>
                    <a:pt x="224" y="1702"/>
                  </a:lnTo>
                  <a:lnTo>
                    <a:pt x="210" y="1672"/>
                  </a:lnTo>
                  <a:lnTo>
                    <a:pt x="199" y="1642"/>
                  </a:lnTo>
                  <a:lnTo>
                    <a:pt x="188" y="1612"/>
                  </a:lnTo>
                  <a:lnTo>
                    <a:pt x="186" y="1601"/>
                  </a:lnTo>
                  <a:lnTo>
                    <a:pt x="176" y="1572"/>
                  </a:lnTo>
                  <a:lnTo>
                    <a:pt x="170" y="1544"/>
                  </a:lnTo>
                  <a:lnTo>
                    <a:pt x="166" y="1512"/>
                  </a:lnTo>
                  <a:lnTo>
                    <a:pt x="4" y="202"/>
                  </a:lnTo>
                  <a:lnTo>
                    <a:pt x="1" y="180"/>
                  </a:lnTo>
                  <a:lnTo>
                    <a:pt x="0" y="168"/>
                  </a:lnTo>
                  <a:lnTo>
                    <a:pt x="1" y="144"/>
                  </a:lnTo>
                  <a:lnTo>
                    <a:pt x="2" y="132"/>
                  </a:lnTo>
                  <a:lnTo>
                    <a:pt x="5" y="110"/>
                  </a:lnTo>
                  <a:lnTo>
                    <a:pt x="9" y="91"/>
                  </a:lnTo>
                  <a:lnTo>
                    <a:pt x="13" y="80"/>
                  </a:lnTo>
                  <a:lnTo>
                    <a:pt x="19" y="63"/>
                  </a:lnTo>
                  <a:lnTo>
                    <a:pt x="25" y="54"/>
                  </a:lnTo>
                  <a:lnTo>
                    <a:pt x="33" y="38"/>
                  </a:lnTo>
                  <a:lnTo>
                    <a:pt x="40" y="30"/>
                  </a:lnTo>
                  <a:lnTo>
                    <a:pt x="51" y="17"/>
                  </a:lnTo>
                  <a:lnTo>
                    <a:pt x="59" y="11"/>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 name="Freeform 15"/>
            <p:cNvSpPr>
              <a:spLocks/>
            </p:cNvSpPr>
            <p:nvPr/>
          </p:nvSpPr>
          <p:spPr bwMode="auto">
            <a:xfrm>
              <a:off x="2812" y="2278"/>
              <a:ext cx="438" cy="399"/>
            </a:xfrm>
            <a:custGeom>
              <a:avLst/>
              <a:gdLst/>
              <a:ahLst/>
              <a:cxnLst>
                <a:cxn ang="0">
                  <a:pos x="226" y="0"/>
                </a:cxn>
                <a:cxn ang="0">
                  <a:pos x="249" y="59"/>
                </a:cxn>
                <a:cxn ang="0">
                  <a:pos x="274" y="119"/>
                </a:cxn>
                <a:cxn ang="0">
                  <a:pos x="302" y="181"/>
                </a:cxn>
                <a:cxn ang="0">
                  <a:pos x="334" y="241"/>
                </a:cxn>
                <a:cxn ang="0">
                  <a:pos x="368" y="298"/>
                </a:cxn>
                <a:cxn ang="0">
                  <a:pos x="402" y="352"/>
                </a:cxn>
                <a:cxn ang="0">
                  <a:pos x="438" y="399"/>
                </a:cxn>
                <a:cxn ang="0">
                  <a:pos x="221" y="315"/>
                </a:cxn>
                <a:cxn ang="0">
                  <a:pos x="0" y="391"/>
                </a:cxn>
                <a:cxn ang="0">
                  <a:pos x="38" y="345"/>
                </a:cxn>
                <a:cxn ang="0">
                  <a:pos x="75" y="293"/>
                </a:cxn>
                <a:cxn ang="0">
                  <a:pos x="110" y="237"/>
                </a:cxn>
                <a:cxn ang="0">
                  <a:pos x="144" y="178"/>
                </a:cxn>
                <a:cxn ang="0">
                  <a:pos x="175" y="118"/>
                </a:cxn>
                <a:cxn ang="0">
                  <a:pos x="203" y="57"/>
                </a:cxn>
                <a:cxn ang="0">
                  <a:pos x="226" y="0"/>
                </a:cxn>
              </a:cxnLst>
              <a:rect l="0" t="0" r="r" b="b"/>
              <a:pathLst>
                <a:path w="438" h="399">
                  <a:moveTo>
                    <a:pt x="226" y="0"/>
                  </a:moveTo>
                  <a:lnTo>
                    <a:pt x="249" y="59"/>
                  </a:lnTo>
                  <a:lnTo>
                    <a:pt x="274" y="119"/>
                  </a:lnTo>
                  <a:lnTo>
                    <a:pt x="302" y="181"/>
                  </a:lnTo>
                  <a:lnTo>
                    <a:pt x="334" y="241"/>
                  </a:lnTo>
                  <a:lnTo>
                    <a:pt x="368" y="298"/>
                  </a:lnTo>
                  <a:lnTo>
                    <a:pt x="402" y="352"/>
                  </a:lnTo>
                  <a:lnTo>
                    <a:pt x="438" y="399"/>
                  </a:lnTo>
                  <a:lnTo>
                    <a:pt x="221" y="315"/>
                  </a:lnTo>
                  <a:lnTo>
                    <a:pt x="0" y="391"/>
                  </a:lnTo>
                  <a:lnTo>
                    <a:pt x="38" y="345"/>
                  </a:lnTo>
                  <a:lnTo>
                    <a:pt x="75" y="293"/>
                  </a:lnTo>
                  <a:lnTo>
                    <a:pt x="110" y="237"/>
                  </a:lnTo>
                  <a:lnTo>
                    <a:pt x="144" y="178"/>
                  </a:lnTo>
                  <a:lnTo>
                    <a:pt x="175" y="118"/>
                  </a:lnTo>
                  <a:lnTo>
                    <a:pt x="203" y="57"/>
                  </a:lnTo>
                  <a:lnTo>
                    <a:pt x="2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 name="Freeform 16"/>
            <p:cNvSpPr>
              <a:spLocks/>
            </p:cNvSpPr>
            <p:nvPr/>
          </p:nvSpPr>
          <p:spPr bwMode="auto">
            <a:xfrm>
              <a:off x="953" y="796"/>
              <a:ext cx="284" cy="259"/>
            </a:xfrm>
            <a:custGeom>
              <a:avLst/>
              <a:gdLst/>
              <a:ahLst/>
              <a:cxnLst>
                <a:cxn ang="0">
                  <a:pos x="71" y="0"/>
                </a:cxn>
                <a:cxn ang="0">
                  <a:pos x="284" y="169"/>
                </a:cxn>
                <a:cxn ang="0">
                  <a:pos x="213" y="259"/>
                </a:cxn>
                <a:cxn ang="0">
                  <a:pos x="0" y="90"/>
                </a:cxn>
                <a:cxn ang="0">
                  <a:pos x="71" y="0"/>
                </a:cxn>
              </a:cxnLst>
              <a:rect l="0" t="0" r="r" b="b"/>
              <a:pathLst>
                <a:path w="284" h="259">
                  <a:moveTo>
                    <a:pt x="71" y="0"/>
                  </a:moveTo>
                  <a:lnTo>
                    <a:pt x="284" y="169"/>
                  </a:lnTo>
                  <a:lnTo>
                    <a:pt x="213" y="259"/>
                  </a:lnTo>
                  <a:lnTo>
                    <a:pt x="0" y="90"/>
                  </a:lnTo>
                  <a:lnTo>
                    <a:pt x="7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 name="Freeform 17"/>
            <p:cNvSpPr>
              <a:spLocks/>
            </p:cNvSpPr>
            <p:nvPr/>
          </p:nvSpPr>
          <p:spPr bwMode="auto">
            <a:xfrm>
              <a:off x="2823" y="1822"/>
              <a:ext cx="413" cy="426"/>
            </a:xfrm>
            <a:custGeom>
              <a:avLst/>
              <a:gdLst/>
              <a:ahLst/>
              <a:cxnLst>
                <a:cxn ang="0">
                  <a:pos x="181" y="0"/>
                </a:cxn>
                <a:cxn ang="0">
                  <a:pos x="232" y="0"/>
                </a:cxn>
                <a:cxn ang="0">
                  <a:pos x="232" y="188"/>
                </a:cxn>
                <a:cxn ang="0">
                  <a:pos x="413" y="188"/>
                </a:cxn>
                <a:cxn ang="0">
                  <a:pos x="413" y="236"/>
                </a:cxn>
                <a:cxn ang="0">
                  <a:pos x="232" y="236"/>
                </a:cxn>
                <a:cxn ang="0">
                  <a:pos x="232" y="426"/>
                </a:cxn>
                <a:cxn ang="0">
                  <a:pos x="181" y="426"/>
                </a:cxn>
                <a:cxn ang="0">
                  <a:pos x="181" y="236"/>
                </a:cxn>
                <a:cxn ang="0">
                  <a:pos x="0" y="236"/>
                </a:cxn>
                <a:cxn ang="0">
                  <a:pos x="0" y="188"/>
                </a:cxn>
                <a:cxn ang="0">
                  <a:pos x="181" y="188"/>
                </a:cxn>
                <a:cxn ang="0">
                  <a:pos x="181" y="0"/>
                </a:cxn>
              </a:cxnLst>
              <a:rect l="0" t="0" r="r" b="b"/>
              <a:pathLst>
                <a:path w="413" h="426">
                  <a:moveTo>
                    <a:pt x="181" y="0"/>
                  </a:moveTo>
                  <a:lnTo>
                    <a:pt x="232" y="0"/>
                  </a:lnTo>
                  <a:lnTo>
                    <a:pt x="232" y="188"/>
                  </a:lnTo>
                  <a:lnTo>
                    <a:pt x="413" y="188"/>
                  </a:lnTo>
                  <a:lnTo>
                    <a:pt x="413" y="236"/>
                  </a:lnTo>
                  <a:lnTo>
                    <a:pt x="232" y="236"/>
                  </a:lnTo>
                  <a:lnTo>
                    <a:pt x="232" y="426"/>
                  </a:lnTo>
                  <a:lnTo>
                    <a:pt x="181" y="426"/>
                  </a:lnTo>
                  <a:lnTo>
                    <a:pt x="181" y="236"/>
                  </a:lnTo>
                  <a:lnTo>
                    <a:pt x="0" y="236"/>
                  </a:lnTo>
                  <a:lnTo>
                    <a:pt x="0" y="188"/>
                  </a:lnTo>
                  <a:lnTo>
                    <a:pt x="181" y="188"/>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 name="Freeform 18"/>
            <p:cNvSpPr>
              <a:spLocks/>
            </p:cNvSpPr>
            <p:nvPr/>
          </p:nvSpPr>
          <p:spPr bwMode="auto">
            <a:xfrm>
              <a:off x="3010" y="3717"/>
              <a:ext cx="222" cy="324"/>
            </a:xfrm>
            <a:custGeom>
              <a:avLst/>
              <a:gdLst/>
              <a:ahLst/>
              <a:cxnLst>
                <a:cxn ang="0">
                  <a:pos x="168" y="0"/>
                </a:cxn>
                <a:cxn ang="0">
                  <a:pos x="166" y="1"/>
                </a:cxn>
                <a:cxn ang="0">
                  <a:pos x="204" y="72"/>
                </a:cxn>
                <a:cxn ang="0">
                  <a:pos x="222" y="100"/>
                </a:cxn>
                <a:cxn ang="0">
                  <a:pos x="219" y="103"/>
                </a:cxn>
                <a:cxn ang="0">
                  <a:pos x="216" y="104"/>
                </a:cxn>
                <a:cxn ang="0">
                  <a:pos x="212" y="107"/>
                </a:cxn>
                <a:cxn ang="0">
                  <a:pos x="202" y="114"/>
                </a:cxn>
                <a:cxn ang="0">
                  <a:pos x="201" y="115"/>
                </a:cxn>
                <a:cxn ang="0">
                  <a:pos x="189" y="125"/>
                </a:cxn>
                <a:cxn ang="0">
                  <a:pos x="178" y="137"/>
                </a:cxn>
                <a:cxn ang="0">
                  <a:pos x="166" y="153"/>
                </a:cxn>
                <a:cxn ang="0">
                  <a:pos x="159" y="161"/>
                </a:cxn>
                <a:cxn ang="0">
                  <a:pos x="150" y="175"/>
                </a:cxn>
                <a:cxn ang="0">
                  <a:pos x="141" y="193"/>
                </a:cxn>
                <a:cxn ang="0">
                  <a:pos x="132" y="218"/>
                </a:cxn>
                <a:cxn ang="0">
                  <a:pos x="127" y="235"/>
                </a:cxn>
                <a:cxn ang="0">
                  <a:pos x="119" y="265"/>
                </a:cxn>
                <a:cxn ang="0">
                  <a:pos x="116" y="288"/>
                </a:cxn>
                <a:cxn ang="0">
                  <a:pos x="115" y="324"/>
                </a:cxn>
                <a:cxn ang="0">
                  <a:pos x="0" y="324"/>
                </a:cxn>
                <a:cxn ang="0">
                  <a:pos x="1" y="288"/>
                </a:cxn>
                <a:cxn ang="0">
                  <a:pos x="2" y="276"/>
                </a:cxn>
                <a:cxn ang="0">
                  <a:pos x="6" y="242"/>
                </a:cxn>
                <a:cxn ang="0">
                  <a:pos x="14" y="212"/>
                </a:cxn>
                <a:cxn ang="0">
                  <a:pos x="17" y="201"/>
                </a:cxn>
                <a:cxn ang="0">
                  <a:pos x="26" y="174"/>
                </a:cxn>
                <a:cxn ang="0">
                  <a:pos x="35" y="149"/>
                </a:cxn>
                <a:cxn ang="0">
                  <a:pos x="47" y="127"/>
                </a:cxn>
                <a:cxn ang="0">
                  <a:pos x="52" y="116"/>
                </a:cxn>
                <a:cxn ang="0">
                  <a:pos x="64" y="97"/>
                </a:cxn>
                <a:cxn ang="0">
                  <a:pos x="77" y="79"/>
                </a:cxn>
                <a:cxn ang="0">
                  <a:pos x="85" y="72"/>
                </a:cxn>
                <a:cxn ang="0">
                  <a:pos x="96" y="56"/>
                </a:cxn>
                <a:cxn ang="0">
                  <a:pos x="108" y="44"/>
                </a:cxn>
                <a:cxn ang="0">
                  <a:pos x="120" y="34"/>
                </a:cxn>
                <a:cxn ang="0">
                  <a:pos x="138" y="18"/>
                </a:cxn>
                <a:cxn ang="0">
                  <a:pos x="147" y="11"/>
                </a:cxn>
                <a:cxn ang="0">
                  <a:pos x="154" y="7"/>
                </a:cxn>
                <a:cxn ang="0">
                  <a:pos x="158" y="5"/>
                </a:cxn>
                <a:cxn ang="0">
                  <a:pos x="168" y="0"/>
                </a:cxn>
              </a:cxnLst>
              <a:rect l="0" t="0" r="r" b="b"/>
              <a:pathLst>
                <a:path w="222" h="324">
                  <a:moveTo>
                    <a:pt x="168" y="0"/>
                  </a:moveTo>
                  <a:lnTo>
                    <a:pt x="166" y="1"/>
                  </a:lnTo>
                  <a:lnTo>
                    <a:pt x="204" y="72"/>
                  </a:lnTo>
                  <a:lnTo>
                    <a:pt x="222" y="100"/>
                  </a:lnTo>
                  <a:lnTo>
                    <a:pt x="219" y="103"/>
                  </a:lnTo>
                  <a:lnTo>
                    <a:pt x="216" y="104"/>
                  </a:lnTo>
                  <a:lnTo>
                    <a:pt x="212" y="107"/>
                  </a:lnTo>
                  <a:lnTo>
                    <a:pt x="202" y="114"/>
                  </a:lnTo>
                  <a:lnTo>
                    <a:pt x="201" y="115"/>
                  </a:lnTo>
                  <a:lnTo>
                    <a:pt x="189" y="125"/>
                  </a:lnTo>
                  <a:lnTo>
                    <a:pt x="178" y="137"/>
                  </a:lnTo>
                  <a:lnTo>
                    <a:pt x="166" y="153"/>
                  </a:lnTo>
                  <a:lnTo>
                    <a:pt x="159" y="161"/>
                  </a:lnTo>
                  <a:lnTo>
                    <a:pt x="150" y="175"/>
                  </a:lnTo>
                  <a:lnTo>
                    <a:pt x="141" y="193"/>
                  </a:lnTo>
                  <a:lnTo>
                    <a:pt x="132" y="218"/>
                  </a:lnTo>
                  <a:lnTo>
                    <a:pt x="127" y="235"/>
                  </a:lnTo>
                  <a:lnTo>
                    <a:pt x="119" y="265"/>
                  </a:lnTo>
                  <a:lnTo>
                    <a:pt x="116" y="288"/>
                  </a:lnTo>
                  <a:lnTo>
                    <a:pt x="115" y="324"/>
                  </a:lnTo>
                  <a:lnTo>
                    <a:pt x="0" y="324"/>
                  </a:lnTo>
                  <a:lnTo>
                    <a:pt x="1" y="288"/>
                  </a:lnTo>
                  <a:lnTo>
                    <a:pt x="2" y="276"/>
                  </a:lnTo>
                  <a:lnTo>
                    <a:pt x="6" y="242"/>
                  </a:lnTo>
                  <a:lnTo>
                    <a:pt x="14" y="212"/>
                  </a:lnTo>
                  <a:lnTo>
                    <a:pt x="17" y="201"/>
                  </a:lnTo>
                  <a:lnTo>
                    <a:pt x="26" y="174"/>
                  </a:lnTo>
                  <a:lnTo>
                    <a:pt x="35" y="149"/>
                  </a:lnTo>
                  <a:lnTo>
                    <a:pt x="47" y="127"/>
                  </a:lnTo>
                  <a:lnTo>
                    <a:pt x="52" y="116"/>
                  </a:lnTo>
                  <a:lnTo>
                    <a:pt x="64" y="97"/>
                  </a:lnTo>
                  <a:lnTo>
                    <a:pt x="77" y="79"/>
                  </a:lnTo>
                  <a:lnTo>
                    <a:pt x="85" y="72"/>
                  </a:lnTo>
                  <a:lnTo>
                    <a:pt x="96" y="56"/>
                  </a:lnTo>
                  <a:lnTo>
                    <a:pt x="108" y="44"/>
                  </a:lnTo>
                  <a:lnTo>
                    <a:pt x="120" y="34"/>
                  </a:lnTo>
                  <a:lnTo>
                    <a:pt x="138" y="18"/>
                  </a:lnTo>
                  <a:lnTo>
                    <a:pt x="147" y="11"/>
                  </a:lnTo>
                  <a:lnTo>
                    <a:pt x="154" y="7"/>
                  </a:lnTo>
                  <a:lnTo>
                    <a:pt x="158" y="5"/>
                  </a:lnTo>
                  <a:lnTo>
                    <a:pt x="1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 name="Freeform 19"/>
            <p:cNvSpPr>
              <a:spLocks/>
            </p:cNvSpPr>
            <p:nvPr/>
          </p:nvSpPr>
          <p:spPr bwMode="auto">
            <a:xfrm>
              <a:off x="2847" y="3925"/>
              <a:ext cx="440" cy="395"/>
            </a:xfrm>
            <a:custGeom>
              <a:avLst/>
              <a:gdLst/>
              <a:ahLst/>
              <a:cxnLst>
                <a:cxn ang="0">
                  <a:pos x="0" y="0"/>
                </a:cxn>
                <a:cxn ang="0">
                  <a:pos x="220" y="80"/>
                </a:cxn>
                <a:cxn ang="0">
                  <a:pos x="440" y="0"/>
                </a:cxn>
                <a:cxn ang="0">
                  <a:pos x="403" y="47"/>
                </a:cxn>
                <a:cxn ang="0">
                  <a:pos x="367" y="99"/>
                </a:cxn>
                <a:cxn ang="0">
                  <a:pos x="331" y="157"/>
                </a:cxn>
                <a:cxn ang="0">
                  <a:pos x="300" y="216"/>
                </a:cxn>
                <a:cxn ang="0">
                  <a:pos x="270" y="277"/>
                </a:cxn>
                <a:cxn ang="0">
                  <a:pos x="242" y="338"/>
                </a:cxn>
                <a:cxn ang="0">
                  <a:pos x="220" y="395"/>
                </a:cxn>
                <a:cxn ang="0">
                  <a:pos x="198" y="338"/>
                </a:cxn>
                <a:cxn ang="0">
                  <a:pos x="170" y="277"/>
                </a:cxn>
                <a:cxn ang="0">
                  <a:pos x="140" y="216"/>
                </a:cxn>
                <a:cxn ang="0">
                  <a:pos x="109" y="157"/>
                </a:cxn>
                <a:cxn ang="0">
                  <a:pos x="74" y="99"/>
                </a:cxn>
                <a:cxn ang="0">
                  <a:pos x="37" y="47"/>
                </a:cxn>
                <a:cxn ang="0">
                  <a:pos x="0" y="0"/>
                </a:cxn>
              </a:cxnLst>
              <a:rect l="0" t="0" r="r" b="b"/>
              <a:pathLst>
                <a:path w="440" h="395">
                  <a:moveTo>
                    <a:pt x="0" y="0"/>
                  </a:moveTo>
                  <a:lnTo>
                    <a:pt x="220" y="80"/>
                  </a:lnTo>
                  <a:lnTo>
                    <a:pt x="440" y="0"/>
                  </a:lnTo>
                  <a:lnTo>
                    <a:pt x="403" y="47"/>
                  </a:lnTo>
                  <a:lnTo>
                    <a:pt x="367" y="99"/>
                  </a:lnTo>
                  <a:lnTo>
                    <a:pt x="331" y="157"/>
                  </a:lnTo>
                  <a:lnTo>
                    <a:pt x="300" y="216"/>
                  </a:lnTo>
                  <a:lnTo>
                    <a:pt x="270" y="277"/>
                  </a:lnTo>
                  <a:lnTo>
                    <a:pt x="242" y="338"/>
                  </a:lnTo>
                  <a:lnTo>
                    <a:pt x="220" y="395"/>
                  </a:lnTo>
                  <a:lnTo>
                    <a:pt x="198" y="338"/>
                  </a:lnTo>
                  <a:lnTo>
                    <a:pt x="170" y="277"/>
                  </a:lnTo>
                  <a:lnTo>
                    <a:pt x="140" y="216"/>
                  </a:lnTo>
                  <a:lnTo>
                    <a:pt x="109" y="157"/>
                  </a:lnTo>
                  <a:lnTo>
                    <a:pt x="74" y="99"/>
                  </a:lnTo>
                  <a:lnTo>
                    <a:pt x="37" y="4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圓角矩形 146"/>
          <p:cNvSpPr/>
          <p:nvPr/>
        </p:nvSpPr>
        <p:spPr>
          <a:xfrm>
            <a:off x="1043608" y="5661248"/>
            <a:ext cx="1368152" cy="936104"/>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zh-TW" altLang="en-US"/>
          </a:p>
        </p:txBody>
      </p:sp>
      <p:sp>
        <p:nvSpPr>
          <p:cNvPr id="146" name="圓角矩形 145"/>
          <p:cNvSpPr/>
          <p:nvPr/>
        </p:nvSpPr>
        <p:spPr>
          <a:xfrm>
            <a:off x="971600" y="1412776"/>
            <a:ext cx="1440160" cy="1584176"/>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zh-TW" altLang="en-US"/>
          </a:p>
        </p:txBody>
      </p:sp>
      <p:sp>
        <p:nvSpPr>
          <p:cNvPr id="223" name="圓角矩形 222"/>
          <p:cNvSpPr/>
          <p:nvPr/>
        </p:nvSpPr>
        <p:spPr>
          <a:xfrm>
            <a:off x="899592" y="3068960"/>
            <a:ext cx="1440160" cy="259228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TW" altLang="en-US"/>
          </a:p>
        </p:txBody>
      </p:sp>
      <p:sp>
        <p:nvSpPr>
          <p:cNvPr id="142" name="圓角矩形 141"/>
          <p:cNvSpPr/>
          <p:nvPr/>
        </p:nvSpPr>
        <p:spPr>
          <a:xfrm>
            <a:off x="7020272" y="2924944"/>
            <a:ext cx="1440160" cy="259228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TW" altLang="en-US"/>
          </a:p>
        </p:txBody>
      </p:sp>
      <p:sp>
        <p:nvSpPr>
          <p:cNvPr id="2" name="標題 1"/>
          <p:cNvSpPr>
            <a:spLocks noGrp="1"/>
          </p:cNvSpPr>
          <p:nvPr>
            <p:ph type="title"/>
          </p:nvPr>
        </p:nvSpPr>
        <p:spPr/>
        <p:txBody>
          <a:bodyPr>
            <a:normAutofit fontScale="90000"/>
          </a:bodyPr>
          <a:lstStyle/>
          <a:p>
            <a:r>
              <a:rPr lang="en-US" altLang="zh-TW" dirty="0" smtClean="0"/>
              <a:t>Identifying The Specialization Target</a:t>
            </a:r>
            <a:endParaRPr lang="zh-TW" altLang="en-US" dirty="0"/>
          </a:p>
        </p:txBody>
      </p:sp>
      <p:sp>
        <p:nvSpPr>
          <p:cNvPr id="3" name="內容版面配置區 2"/>
          <p:cNvSpPr>
            <a:spLocks noGrp="1"/>
          </p:cNvSpPr>
          <p:nvPr>
            <p:ph idx="1"/>
          </p:nvPr>
        </p:nvSpPr>
        <p:spPr>
          <a:xfrm>
            <a:off x="2627784" y="1628800"/>
            <a:ext cx="4032448" cy="4525963"/>
          </a:xfrm>
        </p:spPr>
        <p:txBody>
          <a:bodyPr/>
          <a:lstStyle/>
          <a:p>
            <a:r>
              <a:rPr lang="en-US" altLang="zh-TW" dirty="0" smtClean="0"/>
              <a:t>Applications are executed in phases</a:t>
            </a:r>
          </a:p>
          <a:p>
            <a:pPr lvl="1"/>
            <a:r>
              <a:rPr lang="en-US" altLang="zh-TW" dirty="0" smtClean="0"/>
              <a:t>Capture the most frequent phase</a:t>
            </a:r>
          </a:p>
          <a:p>
            <a:pPr lvl="1"/>
            <a:endParaRPr lang="en-US" altLang="zh-TW" dirty="0" smtClean="0"/>
          </a:p>
          <a:p>
            <a:r>
              <a:rPr lang="en-US" altLang="zh-TW" dirty="0" smtClean="0"/>
              <a:t>Identify the phases</a:t>
            </a:r>
          </a:p>
          <a:p>
            <a:pPr lvl="1"/>
            <a:r>
              <a:rPr lang="en-US" altLang="zh-TW" dirty="0" smtClean="0"/>
              <a:t>Path profiling</a:t>
            </a:r>
          </a:p>
          <a:p>
            <a:r>
              <a:rPr lang="en-US" altLang="zh-TW" dirty="0" smtClean="0"/>
              <a:t>Construct path-trees</a:t>
            </a:r>
          </a:p>
        </p:txBody>
      </p:sp>
      <p:sp>
        <p:nvSpPr>
          <p:cNvPr id="132" name="Slide Number Placeholder 131"/>
          <p:cNvSpPr>
            <a:spLocks noGrp="1"/>
          </p:cNvSpPr>
          <p:nvPr>
            <p:ph type="sldNum" sz="quarter" idx="12"/>
          </p:nvPr>
        </p:nvSpPr>
        <p:spPr/>
        <p:txBody>
          <a:bodyPr/>
          <a:lstStyle/>
          <a:p>
            <a:fld id="{BFD5FD6A-C57A-4DE2-B63E-DA52DB40EC98}" type="slidenum">
              <a:rPr lang="zh-TW" altLang="en-US" smtClean="0"/>
              <a:pPr/>
              <a:t>16</a:t>
            </a:fld>
            <a:endParaRPr lang="zh-TW" altLang="en-US"/>
          </a:p>
        </p:txBody>
      </p:sp>
      <p:grpSp>
        <p:nvGrpSpPr>
          <p:cNvPr id="985" name="Group 904"/>
          <p:cNvGrpSpPr>
            <a:grpSpLocks noChangeAspect="1"/>
          </p:cNvGrpSpPr>
          <p:nvPr/>
        </p:nvGrpSpPr>
        <p:grpSpPr bwMode="auto">
          <a:xfrm>
            <a:off x="6735863" y="1484784"/>
            <a:ext cx="2224088" cy="4924425"/>
            <a:chOff x="4016" y="991"/>
            <a:chExt cx="1401" cy="3102"/>
          </a:xfrm>
          <a:effectLst>
            <a:outerShdw blurRad="50800" dist="38100" dir="2700000" algn="tl" rotWithShape="0">
              <a:prstClr val="black">
                <a:alpha val="40000"/>
              </a:prstClr>
            </a:outerShdw>
          </a:effectLst>
        </p:grpSpPr>
        <p:sp>
          <p:nvSpPr>
            <p:cNvPr id="986" name="Rectangle 906"/>
            <p:cNvSpPr>
              <a:spLocks noChangeArrowheads="1"/>
            </p:cNvSpPr>
            <p:nvPr/>
          </p:nvSpPr>
          <p:spPr bwMode="auto">
            <a:xfrm>
              <a:off x="4885" y="3637"/>
              <a:ext cx="379" cy="189"/>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7" name="Freeform 907"/>
            <p:cNvSpPr>
              <a:spLocks/>
            </p:cNvSpPr>
            <p:nvPr/>
          </p:nvSpPr>
          <p:spPr bwMode="auto">
            <a:xfrm>
              <a:off x="4428" y="3863"/>
              <a:ext cx="81" cy="125"/>
            </a:xfrm>
            <a:custGeom>
              <a:avLst/>
              <a:gdLst/>
              <a:ahLst/>
              <a:cxnLst>
                <a:cxn ang="0">
                  <a:pos x="0" y="0"/>
                </a:cxn>
                <a:cxn ang="0">
                  <a:pos x="81" y="0"/>
                </a:cxn>
                <a:cxn ang="0">
                  <a:pos x="81" y="15"/>
                </a:cxn>
                <a:cxn ang="0">
                  <a:pos x="16" y="15"/>
                </a:cxn>
                <a:cxn ang="0">
                  <a:pos x="16" y="49"/>
                </a:cxn>
                <a:cxn ang="0">
                  <a:pos x="81" y="49"/>
                </a:cxn>
                <a:cxn ang="0">
                  <a:pos x="81" y="64"/>
                </a:cxn>
                <a:cxn ang="0">
                  <a:pos x="16" y="64"/>
                </a:cxn>
                <a:cxn ang="0">
                  <a:pos x="16" y="109"/>
                </a:cxn>
                <a:cxn ang="0">
                  <a:pos x="81" y="109"/>
                </a:cxn>
                <a:cxn ang="0">
                  <a:pos x="81" y="125"/>
                </a:cxn>
                <a:cxn ang="0">
                  <a:pos x="0" y="125"/>
                </a:cxn>
                <a:cxn ang="0">
                  <a:pos x="0" y="0"/>
                </a:cxn>
              </a:cxnLst>
              <a:rect l="0" t="0" r="r" b="b"/>
              <a:pathLst>
                <a:path w="81" h="125">
                  <a:moveTo>
                    <a:pt x="0" y="0"/>
                  </a:moveTo>
                  <a:lnTo>
                    <a:pt x="81" y="0"/>
                  </a:lnTo>
                  <a:lnTo>
                    <a:pt x="81" y="15"/>
                  </a:lnTo>
                  <a:lnTo>
                    <a:pt x="16" y="15"/>
                  </a:lnTo>
                  <a:lnTo>
                    <a:pt x="16" y="49"/>
                  </a:lnTo>
                  <a:lnTo>
                    <a:pt x="81" y="49"/>
                  </a:lnTo>
                  <a:lnTo>
                    <a:pt x="81" y="64"/>
                  </a:lnTo>
                  <a:lnTo>
                    <a:pt x="16" y="64"/>
                  </a:lnTo>
                  <a:lnTo>
                    <a:pt x="16" y="109"/>
                  </a:lnTo>
                  <a:lnTo>
                    <a:pt x="81" y="109"/>
                  </a:lnTo>
                  <a:lnTo>
                    <a:pt x="81" y="125"/>
                  </a:lnTo>
                  <a:lnTo>
                    <a:pt x="0" y="1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8" name="Freeform 908"/>
            <p:cNvSpPr>
              <a:spLocks/>
            </p:cNvSpPr>
            <p:nvPr/>
          </p:nvSpPr>
          <p:spPr bwMode="auto">
            <a:xfrm>
              <a:off x="4524" y="3863"/>
              <a:ext cx="107" cy="125"/>
            </a:xfrm>
            <a:custGeom>
              <a:avLst/>
              <a:gdLst/>
              <a:ahLst/>
              <a:cxnLst>
                <a:cxn ang="0">
                  <a:pos x="2" y="0"/>
                </a:cxn>
                <a:cxn ang="0">
                  <a:pos x="21" y="0"/>
                </a:cxn>
                <a:cxn ang="0">
                  <a:pos x="54" y="51"/>
                </a:cxn>
                <a:cxn ang="0">
                  <a:pos x="89" y="0"/>
                </a:cxn>
                <a:cxn ang="0">
                  <a:pos x="107" y="0"/>
                </a:cxn>
                <a:cxn ang="0">
                  <a:pos x="64" y="61"/>
                </a:cxn>
                <a:cxn ang="0">
                  <a:pos x="107" y="125"/>
                </a:cxn>
                <a:cxn ang="0">
                  <a:pos x="88" y="125"/>
                </a:cxn>
                <a:cxn ang="0">
                  <a:pos x="53" y="74"/>
                </a:cxn>
                <a:cxn ang="0">
                  <a:pos x="19" y="125"/>
                </a:cxn>
                <a:cxn ang="0">
                  <a:pos x="0" y="125"/>
                </a:cxn>
                <a:cxn ang="0">
                  <a:pos x="44" y="62"/>
                </a:cxn>
                <a:cxn ang="0">
                  <a:pos x="2" y="0"/>
                </a:cxn>
              </a:cxnLst>
              <a:rect l="0" t="0" r="r" b="b"/>
              <a:pathLst>
                <a:path w="107" h="125">
                  <a:moveTo>
                    <a:pt x="2" y="0"/>
                  </a:moveTo>
                  <a:lnTo>
                    <a:pt x="21" y="0"/>
                  </a:lnTo>
                  <a:lnTo>
                    <a:pt x="54" y="51"/>
                  </a:lnTo>
                  <a:lnTo>
                    <a:pt x="89" y="0"/>
                  </a:lnTo>
                  <a:lnTo>
                    <a:pt x="107" y="0"/>
                  </a:lnTo>
                  <a:lnTo>
                    <a:pt x="64" y="61"/>
                  </a:lnTo>
                  <a:lnTo>
                    <a:pt x="107" y="125"/>
                  </a:lnTo>
                  <a:lnTo>
                    <a:pt x="88" y="125"/>
                  </a:lnTo>
                  <a:lnTo>
                    <a:pt x="53" y="74"/>
                  </a:lnTo>
                  <a:lnTo>
                    <a:pt x="19" y="125"/>
                  </a:lnTo>
                  <a:lnTo>
                    <a:pt x="0" y="125"/>
                  </a:lnTo>
                  <a:lnTo>
                    <a:pt x="44" y="62"/>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9" name="Freeform 909"/>
            <p:cNvSpPr>
              <a:spLocks/>
            </p:cNvSpPr>
            <p:nvPr/>
          </p:nvSpPr>
          <p:spPr bwMode="auto">
            <a:xfrm>
              <a:off x="4649" y="3863"/>
              <a:ext cx="49" cy="125"/>
            </a:xfrm>
            <a:custGeom>
              <a:avLst/>
              <a:gdLst/>
              <a:ahLst/>
              <a:cxnLst>
                <a:cxn ang="0">
                  <a:pos x="0" y="0"/>
                </a:cxn>
                <a:cxn ang="0">
                  <a:pos x="49" y="0"/>
                </a:cxn>
                <a:cxn ang="0">
                  <a:pos x="49" y="13"/>
                </a:cxn>
                <a:cxn ang="0">
                  <a:pos x="32" y="13"/>
                </a:cxn>
                <a:cxn ang="0">
                  <a:pos x="32" y="112"/>
                </a:cxn>
                <a:cxn ang="0">
                  <a:pos x="49" y="112"/>
                </a:cxn>
                <a:cxn ang="0">
                  <a:pos x="49" y="125"/>
                </a:cxn>
                <a:cxn ang="0">
                  <a:pos x="0" y="125"/>
                </a:cxn>
                <a:cxn ang="0">
                  <a:pos x="0" y="112"/>
                </a:cxn>
                <a:cxn ang="0">
                  <a:pos x="16" y="112"/>
                </a:cxn>
                <a:cxn ang="0">
                  <a:pos x="16" y="13"/>
                </a:cxn>
                <a:cxn ang="0">
                  <a:pos x="0" y="13"/>
                </a:cxn>
                <a:cxn ang="0">
                  <a:pos x="0" y="0"/>
                </a:cxn>
              </a:cxnLst>
              <a:rect l="0" t="0" r="r" b="b"/>
              <a:pathLst>
                <a:path w="49" h="125">
                  <a:moveTo>
                    <a:pt x="0" y="0"/>
                  </a:moveTo>
                  <a:lnTo>
                    <a:pt x="49" y="0"/>
                  </a:lnTo>
                  <a:lnTo>
                    <a:pt x="49" y="13"/>
                  </a:lnTo>
                  <a:lnTo>
                    <a:pt x="32" y="13"/>
                  </a:lnTo>
                  <a:lnTo>
                    <a:pt x="32" y="112"/>
                  </a:lnTo>
                  <a:lnTo>
                    <a:pt x="49" y="112"/>
                  </a:lnTo>
                  <a:lnTo>
                    <a:pt x="49" y="125"/>
                  </a:lnTo>
                  <a:lnTo>
                    <a:pt x="0" y="125"/>
                  </a:lnTo>
                  <a:lnTo>
                    <a:pt x="0" y="112"/>
                  </a:lnTo>
                  <a:lnTo>
                    <a:pt x="16" y="112"/>
                  </a:lnTo>
                  <a:lnTo>
                    <a:pt x="16" y="13"/>
                  </a:lnTo>
                  <a:lnTo>
                    <a:pt x="0" y="1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0" name="Freeform 910"/>
            <p:cNvSpPr>
              <a:spLocks/>
            </p:cNvSpPr>
            <p:nvPr/>
          </p:nvSpPr>
          <p:spPr bwMode="auto">
            <a:xfrm>
              <a:off x="4709" y="3863"/>
              <a:ext cx="105" cy="125"/>
            </a:xfrm>
            <a:custGeom>
              <a:avLst/>
              <a:gdLst/>
              <a:ahLst/>
              <a:cxnLst>
                <a:cxn ang="0">
                  <a:pos x="0" y="0"/>
                </a:cxn>
                <a:cxn ang="0">
                  <a:pos x="105" y="0"/>
                </a:cxn>
                <a:cxn ang="0">
                  <a:pos x="105" y="15"/>
                </a:cxn>
                <a:cxn ang="0">
                  <a:pos x="61" y="15"/>
                </a:cxn>
                <a:cxn ang="0">
                  <a:pos x="61" y="125"/>
                </a:cxn>
                <a:cxn ang="0">
                  <a:pos x="45" y="125"/>
                </a:cxn>
                <a:cxn ang="0">
                  <a:pos x="45" y="15"/>
                </a:cxn>
                <a:cxn ang="0">
                  <a:pos x="0" y="15"/>
                </a:cxn>
                <a:cxn ang="0">
                  <a:pos x="0" y="0"/>
                </a:cxn>
              </a:cxnLst>
              <a:rect l="0" t="0" r="r" b="b"/>
              <a:pathLst>
                <a:path w="105" h="125">
                  <a:moveTo>
                    <a:pt x="0" y="0"/>
                  </a:moveTo>
                  <a:lnTo>
                    <a:pt x="105" y="0"/>
                  </a:lnTo>
                  <a:lnTo>
                    <a:pt x="105" y="15"/>
                  </a:lnTo>
                  <a:lnTo>
                    <a:pt x="61" y="15"/>
                  </a:lnTo>
                  <a:lnTo>
                    <a:pt x="61" y="125"/>
                  </a:lnTo>
                  <a:lnTo>
                    <a:pt x="45" y="125"/>
                  </a:lnTo>
                  <a:lnTo>
                    <a:pt x="45" y="15"/>
                  </a:lnTo>
                  <a:lnTo>
                    <a:pt x="0"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1" name="Freeform 911"/>
            <p:cNvSpPr>
              <a:spLocks noEditPoints="1"/>
            </p:cNvSpPr>
            <p:nvPr/>
          </p:nvSpPr>
          <p:spPr bwMode="auto">
            <a:xfrm>
              <a:off x="4906" y="3676"/>
              <a:ext cx="81" cy="125"/>
            </a:xfrm>
            <a:custGeom>
              <a:avLst/>
              <a:gdLst/>
              <a:ahLst/>
              <a:cxnLst>
                <a:cxn ang="0">
                  <a:pos x="16" y="15"/>
                </a:cxn>
                <a:cxn ang="0">
                  <a:pos x="16" y="64"/>
                </a:cxn>
                <a:cxn ang="0">
                  <a:pos x="30" y="64"/>
                </a:cxn>
                <a:cxn ang="0">
                  <a:pos x="39" y="63"/>
                </a:cxn>
                <a:cxn ang="0">
                  <a:pos x="46" y="62"/>
                </a:cxn>
                <a:cxn ang="0">
                  <a:pos x="54" y="59"/>
                </a:cxn>
                <a:cxn ang="0">
                  <a:pos x="56" y="57"/>
                </a:cxn>
                <a:cxn ang="0">
                  <a:pos x="59" y="53"/>
                </a:cxn>
                <a:cxn ang="0">
                  <a:pos x="62" y="48"/>
                </a:cxn>
                <a:cxn ang="0">
                  <a:pos x="63" y="44"/>
                </a:cxn>
                <a:cxn ang="0">
                  <a:pos x="63" y="34"/>
                </a:cxn>
                <a:cxn ang="0">
                  <a:pos x="62" y="30"/>
                </a:cxn>
                <a:cxn ang="0">
                  <a:pos x="61" y="28"/>
                </a:cxn>
                <a:cxn ang="0">
                  <a:pos x="57" y="22"/>
                </a:cxn>
                <a:cxn ang="0">
                  <a:pos x="52" y="18"/>
                </a:cxn>
                <a:cxn ang="0">
                  <a:pos x="49" y="17"/>
                </a:cxn>
                <a:cxn ang="0">
                  <a:pos x="41" y="15"/>
                </a:cxn>
                <a:cxn ang="0">
                  <a:pos x="16" y="15"/>
                </a:cxn>
                <a:cxn ang="0">
                  <a:pos x="0" y="0"/>
                </a:cxn>
                <a:cxn ang="0">
                  <a:pos x="33" y="0"/>
                </a:cxn>
                <a:cxn ang="0">
                  <a:pos x="43" y="1"/>
                </a:cxn>
                <a:cxn ang="0">
                  <a:pos x="52" y="2"/>
                </a:cxn>
                <a:cxn ang="0">
                  <a:pos x="57" y="4"/>
                </a:cxn>
                <a:cxn ang="0">
                  <a:pos x="62" y="6"/>
                </a:cxn>
                <a:cxn ang="0">
                  <a:pos x="66" y="9"/>
                </a:cxn>
                <a:cxn ang="0">
                  <a:pos x="71" y="12"/>
                </a:cxn>
                <a:cxn ang="0">
                  <a:pos x="74" y="15"/>
                </a:cxn>
                <a:cxn ang="0">
                  <a:pos x="77" y="20"/>
                </a:cxn>
                <a:cxn ang="0">
                  <a:pos x="80" y="29"/>
                </a:cxn>
                <a:cxn ang="0">
                  <a:pos x="81" y="38"/>
                </a:cxn>
                <a:cxn ang="0">
                  <a:pos x="80" y="44"/>
                </a:cxn>
                <a:cxn ang="0">
                  <a:pos x="78" y="53"/>
                </a:cxn>
                <a:cxn ang="0">
                  <a:pos x="75" y="58"/>
                </a:cxn>
                <a:cxn ang="0">
                  <a:pos x="70" y="65"/>
                </a:cxn>
                <a:cxn ang="0">
                  <a:pos x="63" y="71"/>
                </a:cxn>
                <a:cxn ang="0">
                  <a:pos x="55" y="76"/>
                </a:cxn>
                <a:cxn ang="0">
                  <a:pos x="45" y="78"/>
                </a:cxn>
                <a:cxn ang="0">
                  <a:pos x="33" y="79"/>
                </a:cxn>
                <a:cxn ang="0">
                  <a:pos x="16" y="79"/>
                </a:cxn>
                <a:cxn ang="0">
                  <a:pos x="16" y="125"/>
                </a:cxn>
                <a:cxn ang="0">
                  <a:pos x="0" y="125"/>
                </a:cxn>
                <a:cxn ang="0">
                  <a:pos x="0" y="0"/>
                </a:cxn>
              </a:cxnLst>
              <a:rect l="0" t="0" r="r" b="b"/>
              <a:pathLst>
                <a:path w="81" h="125">
                  <a:moveTo>
                    <a:pt x="16" y="15"/>
                  </a:moveTo>
                  <a:lnTo>
                    <a:pt x="16" y="64"/>
                  </a:lnTo>
                  <a:lnTo>
                    <a:pt x="30" y="64"/>
                  </a:lnTo>
                  <a:lnTo>
                    <a:pt x="39" y="63"/>
                  </a:lnTo>
                  <a:lnTo>
                    <a:pt x="46" y="62"/>
                  </a:lnTo>
                  <a:lnTo>
                    <a:pt x="54" y="59"/>
                  </a:lnTo>
                  <a:lnTo>
                    <a:pt x="56" y="57"/>
                  </a:lnTo>
                  <a:lnTo>
                    <a:pt x="59" y="53"/>
                  </a:lnTo>
                  <a:lnTo>
                    <a:pt x="62" y="48"/>
                  </a:lnTo>
                  <a:lnTo>
                    <a:pt x="63" y="44"/>
                  </a:lnTo>
                  <a:lnTo>
                    <a:pt x="63" y="34"/>
                  </a:lnTo>
                  <a:lnTo>
                    <a:pt x="62" y="30"/>
                  </a:lnTo>
                  <a:lnTo>
                    <a:pt x="61" y="28"/>
                  </a:lnTo>
                  <a:lnTo>
                    <a:pt x="57" y="22"/>
                  </a:lnTo>
                  <a:lnTo>
                    <a:pt x="52" y="18"/>
                  </a:lnTo>
                  <a:lnTo>
                    <a:pt x="49" y="17"/>
                  </a:lnTo>
                  <a:lnTo>
                    <a:pt x="41" y="15"/>
                  </a:lnTo>
                  <a:lnTo>
                    <a:pt x="16" y="15"/>
                  </a:lnTo>
                  <a:close/>
                  <a:moveTo>
                    <a:pt x="0" y="0"/>
                  </a:moveTo>
                  <a:lnTo>
                    <a:pt x="33" y="0"/>
                  </a:lnTo>
                  <a:lnTo>
                    <a:pt x="43" y="1"/>
                  </a:lnTo>
                  <a:lnTo>
                    <a:pt x="52" y="2"/>
                  </a:lnTo>
                  <a:lnTo>
                    <a:pt x="57" y="4"/>
                  </a:lnTo>
                  <a:lnTo>
                    <a:pt x="62" y="6"/>
                  </a:lnTo>
                  <a:lnTo>
                    <a:pt x="66" y="9"/>
                  </a:lnTo>
                  <a:lnTo>
                    <a:pt x="71" y="12"/>
                  </a:lnTo>
                  <a:lnTo>
                    <a:pt x="74" y="15"/>
                  </a:lnTo>
                  <a:lnTo>
                    <a:pt x="77" y="20"/>
                  </a:lnTo>
                  <a:lnTo>
                    <a:pt x="80" y="29"/>
                  </a:lnTo>
                  <a:lnTo>
                    <a:pt x="81" y="38"/>
                  </a:lnTo>
                  <a:lnTo>
                    <a:pt x="80" y="44"/>
                  </a:lnTo>
                  <a:lnTo>
                    <a:pt x="78" y="53"/>
                  </a:lnTo>
                  <a:lnTo>
                    <a:pt x="75" y="58"/>
                  </a:lnTo>
                  <a:lnTo>
                    <a:pt x="70" y="65"/>
                  </a:lnTo>
                  <a:lnTo>
                    <a:pt x="63" y="71"/>
                  </a:lnTo>
                  <a:lnTo>
                    <a:pt x="55" y="76"/>
                  </a:lnTo>
                  <a:lnTo>
                    <a:pt x="45" y="78"/>
                  </a:lnTo>
                  <a:lnTo>
                    <a:pt x="33" y="79"/>
                  </a:lnTo>
                  <a:lnTo>
                    <a:pt x="16" y="79"/>
                  </a:lnTo>
                  <a:lnTo>
                    <a:pt x="16" y="125"/>
                  </a:lnTo>
                  <a:lnTo>
                    <a:pt x="0" y="1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2" name="Freeform 912"/>
            <p:cNvSpPr>
              <a:spLocks/>
            </p:cNvSpPr>
            <p:nvPr/>
          </p:nvSpPr>
          <p:spPr bwMode="auto">
            <a:xfrm>
              <a:off x="4992" y="3676"/>
              <a:ext cx="106" cy="125"/>
            </a:xfrm>
            <a:custGeom>
              <a:avLst/>
              <a:gdLst/>
              <a:ahLst/>
              <a:cxnLst>
                <a:cxn ang="0">
                  <a:pos x="0" y="0"/>
                </a:cxn>
                <a:cxn ang="0">
                  <a:pos x="106" y="0"/>
                </a:cxn>
                <a:cxn ang="0">
                  <a:pos x="106" y="15"/>
                </a:cxn>
                <a:cxn ang="0">
                  <a:pos x="61" y="15"/>
                </a:cxn>
                <a:cxn ang="0">
                  <a:pos x="61" y="125"/>
                </a:cxn>
                <a:cxn ang="0">
                  <a:pos x="44" y="125"/>
                </a:cxn>
                <a:cxn ang="0">
                  <a:pos x="44" y="15"/>
                </a:cxn>
                <a:cxn ang="0">
                  <a:pos x="0" y="15"/>
                </a:cxn>
                <a:cxn ang="0">
                  <a:pos x="0" y="0"/>
                </a:cxn>
              </a:cxnLst>
              <a:rect l="0" t="0" r="r" b="b"/>
              <a:pathLst>
                <a:path w="106" h="125">
                  <a:moveTo>
                    <a:pt x="0" y="0"/>
                  </a:moveTo>
                  <a:lnTo>
                    <a:pt x="106" y="0"/>
                  </a:lnTo>
                  <a:lnTo>
                    <a:pt x="106" y="15"/>
                  </a:lnTo>
                  <a:lnTo>
                    <a:pt x="61" y="15"/>
                  </a:lnTo>
                  <a:lnTo>
                    <a:pt x="61" y="125"/>
                  </a:lnTo>
                  <a:lnTo>
                    <a:pt x="44" y="125"/>
                  </a:lnTo>
                  <a:lnTo>
                    <a:pt x="44" y="15"/>
                  </a:lnTo>
                  <a:lnTo>
                    <a:pt x="0"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3" name="Freeform 913"/>
            <p:cNvSpPr>
              <a:spLocks/>
            </p:cNvSpPr>
            <p:nvPr/>
          </p:nvSpPr>
          <p:spPr bwMode="auto">
            <a:xfrm>
              <a:off x="5111" y="3674"/>
              <a:ext cx="85" cy="127"/>
            </a:xfrm>
            <a:custGeom>
              <a:avLst/>
              <a:gdLst/>
              <a:ahLst/>
              <a:cxnLst>
                <a:cxn ang="0">
                  <a:pos x="29" y="0"/>
                </a:cxn>
                <a:cxn ang="0">
                  <a:pos x="38" y="0"/>
                </a:cxn>
                <a:cxn ang="0">
                  <a:pos x="51" y="1"/>
                </a:cxn>
                <a:cxn ang="0">
                  <a:pos x="60" y="4"/>
                </a:cxn>
                <a:cxn ang="0">
                  <a:pos x="69" y="9"/>
                </a:cxn>
                <a:cxn ang="0">
                  <a:pos x="74" y="16"/>
                </a:cxn>
                <a:cxn ang="0">
                  <a:pos x="78" y="25"/>
                </a:cxn>
                <a:cxn ang="0">
                  <a:pos x="79" y="34"/>
                </a:cxn>
                <a:cxn ang="0">
                  <a:pos x="79" y="41"/>
                </a:cxn>
                <a:cxn ang="0">
                  <a:pos x="77" y="47"/>
                </a:cxn>
                <a:cxn ang="0">
                  <a:pos x="75" y="53"/>
                </a:cxn>
                <a:cxn ang="0">
                  <a:pos x="72" y="59"/>
                </a:cxn>
                <a:cxn ang="0">
                  <a:pos x="69" y="64"/>
                </a:cxn>
                <a:cxn ang="0">
                  <a:pos x="65" y="69"/>
                </a:cxn>
                <a:cxn ang="0">
                  <a:pos x="53" y="81"/>
                </a:cxn>
                <a:cxn ang="0">
                  <a:pos x="35" y="97"/>
                </a:cxn>
                <a:cxn ang="0">
                  <a:pos x="17" y="113"/>
                </a:cxn>
                <a:cxn ang="0">
                  <a:pos x="85" y="113"/>
                </a:cxn>
                <a:cxn ang="0">
                  <a:pos x="85" y="127"/>
                </a:cxn>
                <a:cxn ang="0">
                  <a:pos x="0" y="127"/>
                </a:cxn>
                <a:cxn ang="0">
                  <a:pos x="0" y="109"/>
                </a:cxn>
                <a:cxn ang="0">
                  <a:pos x="18" y="95"/>
                </a:cxn>
                <a:cxn ang="0">
                  <a:pos x="34" y="80"/>
                </a:cxn>
                <a:cxn ang="0">
                  <a:pos x="44" y="70"/>
                </a:cxn>
                <a:cxn ang="0">
                  <a:pos x="52" y="62"/>
                </a:cxn>
                <a:cxn ang="0">
                  <a:pos x="56" y="55"/>
                </a:cxn>
                <a:cxn ang="0">
                  <a:pos x="61" y="46"/>
                </a:cxn>
                <a:cxn ang="0">
                  <a:pos x="62" y="35"/>
                </a:cxn>
                <a:cxn ang="0">
                  <a:pos x="62" y="31"/>
                </a:cxn>
                <a:cxn ang="0">
                  <a:pos x="61" y="27"/>
                </a:cxn>
                <a:cxn ang="0">
                  <a:pos x="59" y="23"/>
                </a:cxn>
                <a:cxn ang="0">
                  <a:pos x="56" y="20"/>
                </a:cxn>
                <a:cxn ang="0">
                  <a:pos x="49" y="15"/>
                </a:cxn>
                <a:cxn ang="0">
                  <a:pos x="38" y="14"/>
                </a:cxn>
                <a:cxn ang="0">
                  <a:pos x="30" y="15"/>
                </a:cxn>
                <a:cxn ang="0">
                  <a:pos x="21" y="17"/>
                </a:cxn>
                <a:cxn ang="0">
                  <a:pos x="13" y="20"/>
                </a:cxn>
                <a:cxn ang="0">
                  <a:pos x="4" y="25"/>
                </a:cxn>
                <a:cxn ang="0">
                  <a:pos x="3" y="25"/>
                </a:cxn>
                <a:cxn ang="0">
                  <a:pos x="3" y="8"/>
                </a:cxn>
                <a:cxn ang="0">
                  <a:pos x="11" y="5"/>
                </a:cxn>
                <a:cxn ang="0">
                  <a:pos x="19" y="2"/>
                </a:cxn>
                <a:cxn ang="0">
                  <a:pos x="29" y="0"/>
                </a:cxn>
              </a:cxnLst>
              <a:rect l="0" t="0" r="r" b="b"/>
              <a:pathLst>
                <a:path w="85" h="127">
                  <a:moveTo>
                    <a:pt x="29" y="0"/>
                  </a:moveTo>
                  <a:lnTo>
                    <a:pt x="38" y="0"/>
                  </a:lnTo>
                  <a:lnTo>
                    <a:pt x="51" y="1"/>
                  </a:lnTo>
                  <a:lnTo>
                    <a:pt x="60" y="4"/>
                  </a:lnTo>
                  <a:lnTo>
                    <a:pt x="69" y="9"/>
                  </a:lnTo>
                  <a:lnTo>
                    <a:pt x="74" y="16"/>
                  </a:lnTo>
                  <a:lnTo>
                    <a:pt x="78" y="25"/>
                  </a:lnTo>
                  <a:lnTo>
                    <a:pt x="79" y="34"/>
                  </a:lnTo>
                  <a:lnTo>
                    <a:pt x="79" y="41"/>
                  </a:lnTo>
                  <a:lnTo>
                    <a:pt x="77" y="47"/>
                  </a:lnTo>
                  <a:lnTo>
                    <a:pt x="75" y="53"/>
                  </a:lnTo>
                  <a:lnTo>
                    <a:pt x="72" y="59"/>
                  </a:lnTo>
                  <a:lnTo>
                    <a:pt x="69" y="64"/>
                  </a:lnTo>
                  <a:lnTo>
                    <a:pt x="65" y="69"/>
                  </a:lnTo>
                  <a:lnTo>
                    <a:pt x="53" y="81"/>
                  </a:lnTo>
                  <a:lnTo>
                    <a:pt x="35" y="97"/>
                  </a:lnTo>
                  <a:lnTo>
                    <a:pt x="17" y="113"/>
                  </a:lnTo>
                  <a:lnTo>
                    <a:pt x="85" y="113"/>
                  </a:lnTo>
                  <a:lnTo>
                    <a:pt x="85" y="127"/>
                  </a:lnTo>
                  <a:lnTo>
                    <a:pt x="0" y="127"/>
                  </a:lnTo>
                  <a:lnTo>
                    <a:pt x="0" y="109"/>
                  </a:lnTo>
                  <a:lnTo>
                    <a:pt x="18" y="95"/>
                  </a:lnTo>
                  <a:lnTo>
                    <a:pt x="34" y="80"/>
                  </a:lnTo>
                  <a:lnTo>
                    <a:pt x="44" y="70"/>
                  </a:lnTo>
                  <a:lnTo>
                    <a:pt x="52" y="62"/>
                  </a:lnTo>
                  <a:lnTo>
                    <a:pt x="56" y="55"/>
                  </a:lnTo>
                  <a:lnTo>
                    <a:pt x="61" y="46"/>
                  </a:lnTo>
                  <a:lnTo>
                    <a:pt x="62" y="35"/>
                  </a:lnTo>
                  <a:lnTo>
                    <a:pt x="62" y="31"/>
                  </a:lnTo>
                  <a:lnTo>
                    <a:pt x="61" y="27"/>
                  </a:lnTo>
                  <a:lnTo>
                    <a:pt x="59" y="23"/>
                  </a:lnTo>
                  <a:lnTo>
                    <a:pt x="56" y="20"/>
                  </a:lnTo>
                  <a:lnTo>
                    <a:pt x="49" y="15"/>
                  </a:lnTo>
                  <a:lnTo>
                    <a:pt x="38" y="14"/>
                  </a:lnTo>
                  <a:lnTo>
                    <a:pt x="30" y="15"/>
                  </a:lnTo>
                  <a:lnTo>
                    <a:pt x="21" y="17"/>
                  </a:lnTo>
                  <a:lnTo>
                    <a:pt x="13" y="20"/>
                  </a:lnTo>
                  <a:lnTo>
                    <a:pt x="4" y="25"/>
                  </a:lnTo>
                  <a:lnTo>
                    <a:pt x="3" y="25"/>
                  </a:lnTo>
                  <a:lnTo>
                    <a:pt x="3" y="8"/>
                  </a:lnTo>
                  <a:lnTo>
                    <a:pt x="11" y="5"/>
                  </a:lnTo>
                  <a:lnTo>
                    <a:pt x="19"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4" name="Freeform 914"/>
            <p:cNvSpPr>
              <a:spLocks/>
            </p:cNvSpPr>
            <p:nvPr/>
          </p:nvSpPr>
          <p:spPr bwMode="auto">
            <a:xfrm>
              <a:off x="5411" y="3492"/>
              <a:ext cx="6" cy="6"/>
            </a:xfrm>
            <a:custGeom>
              <a:avLst/>
              <a:gdLst/>
              <a:ahLst/>
              <a:cxnLst>
                <a:cxn ang="0">
                  <a:pos x="0" y="0"/>
                </a:cxn>
                <a:cxn ang="0">
                  <a:pos x="6" y="0"/>
                </a:cxn>
                <a:cxn ang="0">
                  <a:pos x="6" y="6"/>
                </a:cxn>
                <a:cxn ang="0">
                  <a:pos x="4" y="6"/>
                </a:cxn>
                <a:cxn ang="0">
                  <a:pos x="2" y="5"/>
                </a:cxn>
                <a:cxn ang="0">
                  <a:pos x="1" y="3"/>
                </a:cxn>
                <a:cxn ang="0">
                  <a:pos x="0" y="0"/>
                </a:cxn>
              </a:cxnLst>
              <a:rect l="0" t="0" r="r" b="b"/>
              <a:pathLst>
                <a:path w="6" h="6">
                  <a:moveTo>
                    <a:pt x="0" y="0"/>
                  </a:moveTo>
                  <a:lnTo>
                    <a:pt x="6" y="0"/>
                  </a:lnTo>
                  <a:lnTo>
                    <a:pt x="6" y="6"/>
                  </a:lnTo>
                  <a:lnTo>
                    <a:pt x="4" y="6"/>
                  </a:lnTo>
                  <a:lnTo>
                    <a:pt x="2" y="5"/>
                  </a:lnTo>
                  <a:lnTo>
                    <a:pt x="1" y="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7" name="Freeform 917"/>
            <p:cNvSpPr>
              <a:spLocks noEditPoints="1"/>
            </p:cNvSpPr>
            <p:nvPr/>
          </p:nvSpPr>
          <p:spPr bwMode="auto">
            <a:xfrm>
              <a:off x="4301" y="1479"/>
              <a:ext cx="482" cy="237"/>
            </a:xfrm>
            <a:custGeom>
              <a:avLst/>
              <a:gdLst/>
              <a:ahLst/>
              <a:cxnLst>
                <a:cxn ang="0">
                  <a:pos x="26" y="28"/>
                </a:cxn>
                <a:cxn ang="0">
                  <a:pos x="26" y="211"/>
                </a:cxn>
                <a:cxn ang="0">
                  <a:pos x="455" y="211"/>
                </a:cxn>
                <a:cxn ang="0">
                  <a:pos x="455" y="28"/>
                </a:cxn>
                <a:cxn ang="0">
                  <a:pos x="26" y="28"/>
                </a:cxn>
                <a:cxn ang="0">
                  <a:pos x="13" y="0"/>
                </a:cxn>
                <a:cxn ang="0">
                  <a:pos x="468" y="0"/>
                </a:cxn>
                <a:cxn ang="0">
                  <a:pos x="473" y="1"/>
                </a:cxn>
                <a:cxn ang="0">
                  <a:pos x="476" y="3"/>
                </a:cxn>
                <a:cxn ang="0">
                  <a:pos x="479" y="6"/>
                </a:cxn>
                <a:cxn ang="0">
                  <a:pos x="481" y="10"/>
                </a:cxn>
                <a:cxn ang="0">
                  <a:pos x="482" y="13"/>
                </a:cxn>
                <a:cxn ang="0">
                  <a:pos x="482" y="224"/>
                </a:cxn>
                <a:cxn ang="0">
                  <a:pos x="481" y="228"/>
                </a:cxn>
                <a:cxn ang="0">
                  <a:pos x="479" y="231"/>
                </a:cxn>
                <a:cxn ang="0">
                  <a:pos x="476" y="234"/>
                </a:cxn>
                <a:cxn ang="0">
                  <a:pos x="473" y="236"/>
                </a:cxn>
                <a:cxn ang="0">
                  <a:pos x="468" y="237"/>
                </a:cxn>
                <a:cxn ang="0">
                  <a:pos x="13" y="237"/>
                </a:cxn>
                <a:cxn ang="0">
                  <a:pos x="9" y="236"/>
                </a:cxn>
                <a:cxn ang="0">
                  <a:pos x="6" y="235"/>
                </a:cxn>
                <a:cxn ang="0">
                  <a:pos x="3" y="233"/>
                </a:cxn>
                <a:cxn ang="0">
                  <a:pos x="1" y="230"/>
                </a:cxn>
                <a:cxn ang="0">
                  <a:pos x="0" y="227"/>
                </a:cxn>
                <a:cxn ang="0">
                  <a:pos x="0" y="11"/>
                </a:cxn>
                <a:cxn ang="0">
                  <a:pos x="1" y="7"/>
                </a:cxn>
                <a:cxn ang="0">
                  <a:pos x="3" y="4"/>
                </a:cxn>
                <a:cxn ang="0">
                  <a:pos x="6" y="2"/>
                </a:cxn>
                <a:cxn ang="0">
                  <a:pos x="9" y="1"/>
                </a:cxn>
                <a:cxn ang="0">
                  <a:pos x="13" y="0"/>
                </a:cxn>
              </a:cxnLst>
              <a:rect l="0" t="0" r="r" b="b"/>
              <a:pathLst>
                <a:path w="482" h="237">
                  <a:moveTo>
                    <a:pt x="26" y="28"/>
                  </a:moveTo>
                  <a:lnTo>
                    <a:pt x="26" y="211"/>
                  </a:lnTo>
                  <a:lnTo>
                    <a:pt x="455" y="211"/>
                  </a:lnTo>
                  <a:lnTo>
                    <a:pt x="455" y="28"/>
                  </a:lnTo>
                  <a:lnTo>
                    <a:pt x="26" y="28"/>
                  </a:lnTo>
                  <a:close/>
                  <a:moveTo>
                    <a:pt x="13" y="0"/>
                  </a:moveTo>
                  <a:lnTo>
                    <a:pt x="468" y="0"/>
                  </a:lnTo>
                  <a:lnTo>
                    <a:pt x="473" y="1"/>
                  </a:lnTo>
                  <a:lnTo>
                    <a:pt x="476" y="3"/>
                  </a:lnTo>
                  <a:lnTo>
                    <a:pt x="479" y="6"/>
                  </a:lnTo>
                  <a:lnTo>
                    <a:pt x="481" y="10"/>
                  </a:lnTo>
                  <a:lnTo>
                    <a:pt x="482" y="13"/>
                  </a:lnTo>
                  <a:lnTo>
                    <a:pt x="482" y="224"/>
                  </a:lnTo>
                  <a:lnTo>
                    <a:pt x="481" y="228"/>
                  </a:lnTo>
                  <a:lnTo>
                    <a:pt x="479" y="231"/>
                  </a:lnTo>
                  <a:lnTo>
                    <a:pt x="476" y="234"/>
                  </a:lnTo>
                  <a:lnTo>
                    <a:pt x="473" y="236"/>
                  </a:lnTo>
                  <a:lnTo>
                    <a:pt x="468" y="237"/>
                  </a:lnTo>
                  <a:lnTo>
                    <a:pt x="13" y="237"/>
                  </a:lnTo>
                  <a:lnTo>
                    <a:pt x="9" y="236"/>
                  </a:lnTo>
                  <a:lnTo>
                    <a:pt x="6" y="235"/>
                  </a:lnTo>
                  <a:lnTo>
                    <a:pt x="3" y="233"/>
                  </a:lnTo>
                  <a:lnTo>
                    <a:pt x="1" y="230"/>
                  </a:lnTo>
                  <a:lnTo>
                    <a:pt x="0" y="227"/>
                  </a:lnTo>
                  <a:lnTo>
                    <a:pt x="0" y="11"/>
                  </a:lnTo>
                  <a:lnTo>
                    <a:pt x="1" y="7"/>
                  </a:lnTo>
                  <a:lnTo>
                    <a:pt x="3" y="4"/>
                  </a:lnTo>
                  <a:lnTo>
                    <a:pt x="6" y="2"/>
                  </a:lnTo>
                  <a:lnTo>
                    <a:pt x="9"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8" name="Freeform 918"/>
            <p:cNvSpPr>
              <a:spLocks noEditPoints="1"/>
            </p:cNvSpPr>
            <p:nvPr/>
          </p:nvSpPr>
          <p:spPr bwMode="auto">
            <a:xfrm>
              <a:off x="4243" y="1022"/>
              <a:ext cx="584" cy="768"/>
            </a:xfrm>
            <a:custGeom>
              <a:avLst/>
              <a:gdLst/>
              <a:ahLst/>
              <a:cxnLst>
                <a:cxn ang="0">
                  <a:pos x="378" y="26"/>
                </a:cxn>
                <a:cxn ang="0">
                  <a:pos x="106" y="27"/>
                </a:cxn>
                <a:cxn ang="0">
                  <a:pos x="69" y="38"/>
                </a:cxn>
                <a:cxn ang="0">
                  <a:pos x="45" y="58"/>
                </a:cxn>
                <a:cxn ang="0">
                  <a:pos x="33" y="85"/>
                </a:cxn>
                <a:cxn ang="0">
                  <a:pos x="27" y="117"/>
                </a:cxn>
                <a:cxn ang="0">
                  <a:pos x="26" y="501"/>
                </a:cxn>
                <a:cxn ang="0">
                  <a:pos x="24" y="532"/>
                </a:cxn>
                <a:cxn ang="0">
                  <a:pos x="23" y="568"/>
                </a:cxn>
                <a:cxn ang="0">
                  <a:pos x="23" y="608"/>
                </a:cxn>
                <a:cxn ang="0">
                  <a:pos x="27" y="649"/>
                </a:cxn>
                <a:cxn ang="0">
                  <a:pos x="35" y="685"/>
                </a:cxn>
                <a:cxn ang="0">
                  <a:pos x="50" y="715"/>
                </a:cxn>
                <a:cxn ang="0">
                  <a:pos x="73" y="735"/>
                </a:cxn>
                <a:cxn ang="0">
                  <a:pos x="106" y="742"/>
                </a:cxn>
                <a:cxn ang="0">
                  <a:pos x="378" y="743"/>
                </a:cxn>
                <a:cxn ang="0">
                  <a:pos x="435" y="744"/>
                </a:cxn>
                <a:cxn ang="0">
                  <a:pos x="472" y="740"/>
                </a:cxn>
                <a:cxn ang="0">
                  <a:pos x="505" y="731"/>
                </a:cxn>
                <a:cxn ang="0">
                  <a:pos x="532" y="713"/>
                </a:cxn>
                <a:cxn ang="0">
                  <a:pos x="550" y="685"/>
                </a:cxn>
                <a:cxn ang="0">
                  <a:pos x="556" y="643"/>
                </a:cxn>
                <a:cxn ang="0">
                  <a:pos x="554" y="102"/>
                </a:cxn>
                <a:cxn ang="0">
                  <a:pos x="542" y="69"/>
                </a:cxn>
                <a:cxn ang="0">
                  <a:pos x="519" y="46"/>
                </a:cxn>
                <a:cxn ang="0">
                  <a:pos x="489" y="33"/>
                </a:cxn>
                <a:cxn ang="0">
                  <a:pos x="454" y="26"/>
                </a:cxn>
                <a:cxn ang="0">
                  <a:pos x="397" y="25"/>
                </a:cxn>
                <a:cxn ang="0">
                  <a:pos x="475" y="0"/>
                </a:cxn>
                <a:cxn ang="0">
                  <a:pos x="508" y="6"/>
                </a:cxn>
                <a:cxn ang="0">
                  <a:pos x="536" y="22"/>
                </a:cxn>
                <a:cxn ang="0">
                  <a:pos x="569" y="63"/>
                </a:cxn>
                <a:cxn ang="0">
                  <a:pos x="583" y="109"/>
                </a:cxn>
                <a:cxn ang="0">
                  <a:pos x="584" y="652"/>
                </a:cxn>
                <a:cxn ang="0">
                  <a:pos x="576" y="694"/>
                </a:cxn>
                <a:cxn ang="0">
                  <a:pos x="557" y="727"/>
                </a:cxn>
                <a:cxn ang="0">
                  <a:pos x="528" y="750"/>
                </a:cxn>
                <a:cxn ang="0">
                  <a:pos x="491" y="764"/>
                </a:cxn>
                <a:cxn ang="0">
                  <a:pos x="450" y="768"/>
                </a:cxn>
                <a:cxn ang="0">
                  <a:pos x="122" y="767"/>
                </a:cxn>
                <a:cxn ang="0">
                  <a:pos x="85" y="760"/>
                </a:cxn>
                <a:cxn ang="0">
                  <a:pos x="52" y="748"/>
                </a:cxn>
                <a:cxn ang="0">
                  <a:pos x="24" y="728"/>
                </a:cxn>
                <a:cxn ang="0">
                  <a:pos x="6" y="698"/>
                </a:cxn>
                <a:cxn ang="0">
                  <a:pos x="0" y="657"/>
                </a:cxn>
                <a:cxn ang="0">
                  <a:pos x="2" y="117"/>
                </a:cxn>
                <a:cxn ang="0">
                  <a:pos x="9" y="79"/>
                </a:cxn>
                <a:cxn ang="0">
                  <a:pos x="24" y="47"/>
                </a:cxn>
                <a:cxn ang="0">
                  <a:pos x="49" y="21"/>
                </a:cxn>
                <a:cxn ang="0">
                  <a:pos x="84" y="4"/>
                </a:cxn>
              </a:cxnLst>
              <a:rect l="0" t="0" r="r" b="b"/>
              <a:pathLst>
                <a:path w="584" h="768">
                  <a:moveTo>
                    <a:pt x="397" y="25"/>
                  </a:moveTo>
                  <a:lnTo>
                    <a:pt x="378" y="26"/>
                  </a:lnTo>
                  <a:lnTo>
                    <a:pt x="361" y="27"/>
                  </a:lnTo>
                  <a:lnTo>
                    <a:pt x="106" y="27"/>
                  </a:lnTo>
                  <a:lnTo>
                    <a:pt x="86" y="32"/>
                  </a:lnTo>
                  <a:lnTo>
                    <a:pt x="69" y="38"/>
                  </a:lnTo>
                  <a:lnTo>
                    <a:pt x="56" y="48"/>
                  </a:lnTo>
                  <a:lnTo>
                    <a:pt x="45" y="58"/>
                  </a:lnTo>
                  <a:lnTo>
                    <a:pt x="38" y="71"/>
                  </a:lnTo>
                  <a:lnTo>
                    <a:pt x="33" y="85"/>
                  </a:lnTo>
                  <a:lnTo>
                    <a:pt x="29" y="101"/>
                  </a:lnTo>
                  <a:lnTo>
                    <a:pt x="27" y="117"/>
                  </a:lnTo>
                  <a:lnTo>
                    <a:pt x="26" y="134"/>
                  </a:lnTo>
                  <a:lnTo>
                    <a:pt x="26" y="501"/>
                  </a:lnTo>
                  <a:lnTo>
                    <a:pt x="25" y="515"/>
                  </a:lnTo>
                  <a:lnTo>
                    <a:pt x="24" y="532"/>
                  </a:lnTo>
                  <a:lnTo>
                    <a:pt x="23" y="550"/>
                  </a:lnTo>
                  <a:lnTo>
                    <a:pt x="23" y="568"/>
                  </a:lnTo>
                  <a:lnTo>
                    <a:pt x="22" y="588"/>
                  </a:lnTo>
                  <a:lnTo>
                    <a:pt x="23" y="608"/>
                  </a:lnTo>
                  <a:lnTo>
                    <a:pt x="24" y="629"/>
                  </a:lnTo>
                  <a:lnTo>
                    <a:pt x="27" y="649"/>
                  </a:lnTo>
                  <a:lnTo>
                    <a:pt x="30" y="667"/>
                  </a:lnTo>
                  <a:lnTo>
                    <a:pt x="35" y="685"/>
                  </a:lnTo>
                  <a:lnTo>
                    <a:pt x="41" y="701"/>
                  </a:lnTo>
                  <a:lnTo>
                    <a:pt x="50" y="715"/>
                  </a:lnTo>
                  <a:lnTo>
                    <a:pt x="60" y="726"/>
                  </a:lnTo>
                  <a:lnTo>
                    <a:pt x="73" y="735"/>
                  </a:lnTo>
                  <a:lnTo>
                    <a:pt x="88" y="740"/>
                  </a:lnTo>
                  <a:lnTo>
                    <a:pt x="106" y="742"/>
                  </a:lnTo>
                  <a:lnTo>
                    <a:pt x="361" y="742"/>
                  </a:lnTo>
                  <a:lnTo>
                    <a:pt x="378" y="743"/>
                  </a:lnTo>
                  <a:lnTo>
                    <a:pt x="397" y="744"/>
                  </a:lnTo>
                  <a:lnTo>
                    <a:pt x="435" y="744"/>
                  </a:lnTo>
                  <a:lnTo>
                    <a:pt x="454" y="742"/>
                  </a:lnTo>
                  <a:lnTo>
                    <a:pt x="472" y="740"/>
                  </a:lnTo>
                  <a:lnTo>
                    <a:pt x="489" y="736"/>
                  </a:lnTo>
                  <a:lnTo>
                    <a:pt x="505" y="731"/>
                  </a:lnTo>
                  <a:lnTo>
                    <a:pt x="519" y="723"/>
                  </a:lnTo>
                  <a:lnTo>
                    <a:pt x="532" y="713"/>
                  </a:lnTo>
                  <a:lnTo>
                    <a:pt x="542" y="701"/>
                  </a:lnTo>
                  <a:lnTo>
                    <a:pt x="550" y="685"/>
                  </a:lnTo>
                  <a:lnTo>
                    <a:pt x="554" y="666"/>
                  </a:lnTo>
                  <a:lnTo>
                    <a:pt x="556" y="643"/>
                  </a:lnTo>
                  <a:lnTo>
                    <a:pt x="556" y="125"/>
                  </a:lnTo>
                  <a:lnTo>
                    <a:pt x="554" y="102"/>
                  </a:lnTo>
                  <a:lnTo>
                    <a:pt x="550" y="84"/>
                  </a:lnTo>
                  <a:lnTo>
                    <a:pt x="542" y="69"/>
                  </a:lnTo>
                  <a:lnTo>
                    <a:pt x="532" y="55"/>
                  </a:lnTo>
                  <a:lnTo>
                    <a:pt x="519" y="46"/>
                  </a:lnTo>
                  <a:lnTo>
                    <a:pt x="505" y="38"/>
                  </a:lnTo>
                  <a:lnTo>
                    <a:pt x="489" y="33"/>
                  </a:lnTo>
                  <a:lnTo>
                    <a:pt x="472" y="29"/>
                  </a:lnTo>
                  <a:lnTo>
                    <a:pt x="454" y="26"/>
                  </a:lnTo>
                  <a:lnTo>
                    <a:pt x="435" y="25"/>
                  </a:lnTo>
                  <a:lnTo>
                    <a:pt x="397" y="25"/>
                  </a:lnTo>
                  <a:close/>
                  <a:moveTo>
                    <a:pt x="106" y="0"/>
                  </a:moveTo>
                  <a:lnTo>
                    <a:pt x="475" y="0"/>
                  </a:lnTo>
                  <a:lnTo>
                    <a:pt x="492" y="2"/>
                  </a:lnTo>
                  <a:lnTo>
                    <a:pt x="508" y="6"/>
                  </a:lnTo>
                  <a:lnTo>
                    <a:pt x="522" y="13"/>
                  </a:lnTo>
                  <a:lnTo>
                    <a:pt x="536" y="22"/>
                  </a:lnTo>
                  <a:lnTo>
                    <a:pt x="555" y="42"/>
                  </a:lnTo>
                  <a:lnTo>
                    <a:pt x="569" y="63"/>
                  </a:lnTo>
                  <a:lnTo>
                    <a:pt x="578" y="85"/>
                  </a:lnTo>
                  <a:lnTo>
                    <a:pt x="583" y="109"/>
                  </a:lnTo>
                  <a:lnTo>
                    <a:pt x="584" y="135"/>
                  </a:lnTo>
                  <a:lnTo>
                    <a:pt x="584" y="652"/>
                  </a:lnTo>
                  <a:lnTo>
                    <a:pt x="582" y="674"/>
                  </a:lnTo>
                  <a:lnTo>
                    <a:pt x="576" y="694"/>
                  </a:lnTo>
                  <a:lnTo>
                    <a:pt x="569" y="711"/>
                  </a:lnTo>
                  <a:lnTo>
                    <a:pt x="557" y="727"/>
                  </a:lnTo>
                  <a:lnTo>
                    <a:pt x="543" y="739"/>
                  </a:lnTo>
                  <a:lnTo>
                    <a:pt x="528" y="750"/>
                  </a:lnTo>
                  <a:lnTo>
                    <a:pt x="510" y="758"/>
                  </a:lnTo>
                  <a:lnTo>
                    <a:pt x="491" y="764"/>
                  </a:lnTo>
                  <a:lnTo>
                    <a:pt x="471" y="768"/>
                  </a:lnTo>
                  <a:lnTo>
                    <a:pt x="450" y="768"/>
                  </a:lnTo>
                  <a:lnTo>
                    <a:pt x="141" y="768"/>
                  </a:lnTo>
                  <a:lnTo>
                    <a:pt x="122" y="767"/>
                  </a:lnTo>
                  <a:lnTo>
                    <a:pt x="103" y="764"/>
                  </a:lnTo>
                  <a:lnTo>
                    <a:pt x="85" y="760"/>
                  </a:lnTo>
                  <a:lnTo>
                    <a:pt x="68" y="755"/>
                  </a:lnTo>
                  <a:lnTo>
                    <a:pt x="52" y="748"/>
                  </a:lnTo>
                  <a:lnTo>
                    <a:pt x="38" y="738"/>
                  </a:lnTo>
                  <a:lnTo>
                    <a:pt x="24" y="728"/>
                  </a:lnTo>
                  <a:lnTo>
                    <a:pt x="14" y="714"/>
                  </a:lnTo>
                  <a:lnTo>
                    <a:pt x="6" y="698"/>
                  </a:lnTo>
                  <a:lnTo>
                    <a:pt x="2" y="679"/>
                  </a:lnTo>
                  <a:lnTo>
                    <a:pt x="0" y="657"/>
                  </a:lnTo>
                  <a:lnTo>
                    <a:pt x="0" y="156"/>
                  </a:lnTo>
                  <a:lnTo>
                    <a:pt x="2" y="117"/>
                  </a:lnTo>
                  <a:lnTo>
                    <a:pt x="5" y="97"/>
                  </a:lnTo>
                  <a:lnTo>
                    <a:pt x="9" y="79"/>
                  </a:lnTo>
                  <a:lnTo>
                    <a:pt x="16" y="62"/>
                  </a:lnTo>
                  <a:lnTo>
                    <a:pt x="24" y="47"/>
                  </a:lnTo>
                  <a:lnTo>
                    <a:pt x="36" y="33"/>
                  </a:lnTo>
                  <a:lnTo>
                    <a:pt x="49" y="21"/>
                  </a:lnTo>
                  <a:lnTo>
                    <a:pt x="65" y="11"/>
                  </a:lnTo>
                  <a:lnTo>
                    <a:pt x="84" y="4"/>
                  </a:lnTo>
                  <a:lnTo>
                    <a:pt x="10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9" name="Freeform 919"/>
            <p:cNvSpPr>
              <a:spLocks noEditPoints="1"/>
            </p:cNvSpPr>
            <p:nvPr/>
          </p:nvSpPr>
          <p:spPr bwMode="auto">
            <a:xfrm>
              <a:off x="4315" y="1949"/>
              <a:ext cx="482" cy="237"/>
            </a:xfrm>
            <a:custGeom>
              <a:avLst/>
              <a:gdLst/>
              <a:ahLst/>
              <a:cxnLst>
                <a:cxn ang="0">
                  <a:pos x="27" y="26"/>
                </a:cxn>
                <a:cxn ang="0">
                  <a:pos x="27" y="210"/>
                </a:cxn>
                <a:cxn ang="0">
                  <a:pos x="456" y="210"/>
                </a:cxn>
                <a:cxn ang="0">
                  <a:pos x="456" y="26"/>
                </a:cxn>
                <a:cxn ang="0">
                  <a:pos x="27" y="26"/>
                </a:cxn>
                <a:cxn ang="0">
                  <a:pos x="10" y="0"/>
                </a:cxn>
                <a:cxn ang="0">
                  <a:pos x="472" y="0"/>
                </a:cxn>
                <a:cxn ang="0">
                  <a:pos x="476" y="2"/>
                </a:cxn>
                <a:cxn ang="0">
                  <a:pos x="479" y="4"/>
                </a:cxn>
                <a:cxn ang="0">
                  <a:pos x="481" y="7"/>
                </a:cxn>
                <a:cxn ang="0">
                  <a:pos x="481" y="9"/>
                </a:cxn>
                <a:cxn ang="0">
                  <a:pos x="482" y="13"/>
                </a:cxn>
                <a:cxn ang="0">
                  <a:pos x="482" y="224"/>
                </a:cxn>
                <a:cxn ang="0">
                  <a:pos x="481" y="227"/>
                </a:cxn>
                <a:cxn ang="0">
                  <a:pos x="480" y="231"/>
                </a:cxn>
                <a:cxn ang="0">
                  <a:pos x="477" y="234"/>
                </a:cxn>
                <a:cxn ang="0">
                  <a:pos x="473" y="236"/>
                </a:cxn>
                <a:cxn ang="0">
                  <a:pos x="469" y="237"/>
                </a:cxn>
                <a:cxn ang="0">
                  <a:pos x="13" y="237"/>
                </a:cxn>
                <a:cxn ang="0">
                  <a:pos x="9" y="236"/>
                </a:cxn>
                <a:cxn ang="0">
                  <a:pos x="5" y="234"/>
                </a:cxn>
                <a:cxn ang="0">
                  <a:pos x="3" y="231"/>
                </a:cxn>
                <a:cxn ang="0">
                  <a:pos x="1" y="227"/>
                </a:cxn>
                <a:cxn ang="0">
                  <a:pos x="0" y="224"/>
                </a:cxn>
                <a:cxn ang="0">
                  <a:pos x="0" y="13"/>
                </a:cxn>
                <a:cxn ang="0">
                  <a:pos x="1" y="9"/>
                </a:cxn>
                <a:cxn ang="0">
                  <a:pos x="2" y="7"/>
                </a:cxn>
                <a:cxn ang="0">
                  <a:pos x="4" y="4"/>
                </a:cxn>
                <a:cxn ang="0">
                  <a:pos x="6" y="2"/>
                </a:cxn>
                <a:cxn ang="0">
                  <a:pos x="10" y="0"/>
                </a:cxn>
              </a:cxnLst>
              <a:rect l="0" t="0" r="r" b="b"/>
              <a:pathLst>
                <a:path w="482" h="237">
                  <a:moveTo>
                    <a:pt x="27" y="26"/>
                  </a:moveTo>
                  <a:lnTo>
                    <a:pt x="27" y="210"/>
                  </a:lnTo>
                  <a:lnTo>
                    <a:pt x="456" y="210"/>
                  </a:lnTo>
                  <a:lnTo>
                    <a:pt x="456" y="26"/>
                  </a:lnTo>
                  <a:lnTo>
                    <a:pt x="27" y="26"/>
                  </a:lnTo>
                  <a:close/>
                  <a:moveTo>
                    <a:pt x="10" y="0"/>
                  </a:moveTo>
                  <a:lnTo>
                    <a:pt x="472" y="0"/>
                  </a:lnTo>
                  <a:lnTo>
                    <a:pt x="476" y="2"/>
                  </a:lnTo>
                  <a:lnTo>
                    <a:pt x="479" y="4"/>
                  </a:lnTo>
                  <a:lnTo>
                    <a:pt x="481" y="7"/>
                  </a:lnTo>
                  <a:lnTo>
                    <a:pt x="481" y="9"/>
                  </a:lnTo>
                  <a:lnTo>
                    <a:pt x="482" y="13"/>
                  </a:lnTo>
                  <a:lnTo>
                    <a:pt x="482" y="224"/>
                  </a:lnTo>
                  <a:lnTo>
                    <a:pt x="481" y="227"/>
                  </a:lnTo>
                  <a:lnTo>
                    <a:pt x="480" y="231"/>
                  </a:lnTo>
                  <a:lnTo>
                    <a:pt x="477" y="234"/>
                  </a:lnTo>
                  <a:lnTo>
                    <a:pt x="473" y="236"/>
                  </a:lnTo>
                  <a:lnTo>
                    <a:pt x="469" y="237"/>
                  </a:lnTo>
                  <a:lnTo>
                    <a:pt x="13" y="237"/>
                  </a:lnTo>
                  <a:lnTo>
                    <a:pt x="9" y="236"/>
                  </a:lnTo>
                  <a:lnTo>
                    <a:pt x="5" y="234"/>
                  </a:lnTo>
                  <a:lnTo>
                    <a:pt x="3" y="231"/>
                  </a:lnTo>
                  <a:lnTo>
                    <a:pt x="1" y="227"/>
                  </a:lnTo>
                  <a:lnTo>
                    <a:pt x="0" y="224"/>
                  </a:lnTo>
                  <a:lnTo>
                    <a:pt x="0" y="13"/>
                  </a:lnTo>
                  <a:lnTo>
                    <a:pt x="1" y="9"/>
                  </a:lnTo>
                  <a:lnTo>
                    <a:pt x="2" y="7"/>
                  </a:lnTo>
                  <a:lnTo>
                    <a:pt x="4" y="4"/>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0" name="Freeform 920"/>
            <p:cNvSpPr>
              <a:spLocks noEditPoints="1"/>
            </p:cNvSpPr>
            <p:nvPr/>
          </p:nvSpPr>
          <p:spPr bwMode="auto">
            <a:xfrm>
              <a:off x="4211" y="2368"/>
              <a:ext cx="416" cy="237"/>
            </a:xfrm>
            <a:custGeom>
              <a:avLst/>
              <a:gdLst/>
              <a:ahLst/>
              <a:cxnLst>
                <a:cxn ang="0">
                  <a:pos x="27" y="26"/>
                </a:cxn>
                <a:cxn ang="0">
                  <a:pos x="27" y="209"/>
                </a:cxn>
                <a:cxn ang="0">
                  <a:pos x="388" y="209"/>
                </a:cxn>
                <a:cxn ang="0">
                  <a:pos x="388" y="26"/>
                </a:cxn>
                <a:cxn ang="0">
                  <a:pos x="27" y="26"/>
                </a:cxn>
                <a:cxn ang="0">
                  <a:pos x="14" y="0"/>
                </a:cxn>
                <a:cxn ang="0">
                  <a:pos x="405" y="0"/>
                </a:cxn>
                <a:cxn ang="0">
                  <a:pos x="411" y="4"/>
                </a:cxn>
                <a:cxn ang="0">
                  <a:pos x="414" y="6"/>
                </a:cxn>
                <a:cxn ang="0">
                  <a:pos x="415" y="9"/>
                </a:cxn>
                <a:cxn ang="0">
                  <a:pos x="416" y="13"/>
                </a:cxn>
                <a:cxn ang="0">
                  <a:pos x="416" y="223"/>
                </a:cxn>
                <a:cxn ang="0">
                  <a:pos x="415" y="227"/>
                </a:cxn>
                <a:cxn ang="0">
                  <a:pos x="413" y="231"/>
                </a:cxn>
                <a:cxn ang="0">
                  <a:pos x="410" y="234"/>
                </a:cxn>
                <a:cxn ang="0">
                  <a:pos x="406" y="236"/>
                </a:cxn>
                <a:cxn ang="0">
                  <a:pos x="402" y="237"/>
                </a:cxn>
                <a:cxn ang="0">
                  <a:pos x="14" y="237"/>
                </a:cxn>
                <a:cxn ang="0">
                  <a:pos x="10" y="236"/>
                </a:cxn>
                <a:cxn ang="0">
                  <a:pos x="7" y="235"/>
                </a:cxn>
                <a:cxn ang="0">
                  <a:pos x="4" y="233"/>
                </a:cxn>
                <a:cxn ang="0">
                  <a:pos x="2" y="230"/>
                </a:cxn>
                <a:cxn ang="0">
                  <a:pos x="0" y="226"/>
                </a:cxn>
                <a:cxn ang="0">
                  <a:pos x="0" y="13"/>
                </a:cxn>
                <a:cxn ang="0">
                  <a:pos x="1" y="8"/>
                </a:cxn>
                <a:cxn ang="0">
                  <a:pos x="3" y="5"/>
                </a:cxn>
                <a:cxn ang="0">
                  <a:pos x="6" y="3"/>
                </a:cxn>
                <a:cxn ang="0">
                  <a:pos x="9" y="1"/>
                </a:cxn>
                <a:cxn ang="0">
                  <a:pos x="14" y="0"/>
                </a:cxn>
              </a:cxnLst>
              <a:rect l="0" t="0" r="r" b="b"/>
              <a:pathLst>
                <a:path w="416" h="237">
                  <a:moveTo>
                    <a:pt x="27" y="26"/>
                  </a:moveTo>
                  <a:lnTo>
                    <a:pt x="27" y="209"/>
                  </a:lnTo>
                  <a:lnTo>
                    <a:pt x="388" y="209"/>
                  </a:lnTo>
                  <a:lnTo>
                    <a:pt x="388" y="26"/>
                  </a:lnTo>
                  <a:lnTo>
                    <a:pt x="27" y="26"/>
                  </a:lnTo>
                  <a:close/>
                  <a:moveTo>
                    <a:pt x="14" y="0"/>
                  </a:moveTo>
                  <a:lnTo>
                    <a:pt x="405" y="0"/>
                  </a:lnTo>
                  <a:lnTo>
                    <a:pt x="411" y="4"/>
                  </a:lnTo>
                  <a:lnTo>
                    <a:pt x="414" y="6"/>
                  </a:lnTo>
                  <a:lnTo>
                    <a:pt x="415" y="9"/>
                  </a:lnTo>
                  <a:lnTo>
                    <a:pt x="416" y="13"/>
                  </a:lnTo>
                  <a:lnTo>
                    <a:pt x="416" y="223"/>
                  </a:lnTo>
                  <a:lnTo>
                    <a:pt x="415" y="227"/>
                  </a:lnTo>
                  <a:lnTo>
                    <a:pt x="413" y="231"/>
                  </a:lnTo>
                  <a:lnTo>
                    <a:pt x="410" y="234"/>
                  </a:lnTo>
                  <a:lnTo>
                    <a:pt x="406" y="236"/>
                  </a:lnTo>
                  <a:lnTo>
                    <a:pt x="402" y="237"/>
                  </a:lnTo>
                  <a:lnTo>
                    <a:pt x="14" y="237"/>
                  </a:lnTo>
                  <a:lnTo>
                    <a:pt x="10" y="236"/>
                  </a:lnTo>
                  <a:lnTo>
                    <a:pt x="7" y="235"/>
                  </a:lnTo>
                  <a:lnTo>
                    <a:pt x="4" y="233"/>
                  </a:lnTo>
                  <a:lnTo>
                    <a:pt x="2" y="230"/>
                  </a:lnTo>
                  <a:lnTo>
                    <a:pt x="0" y="226"/>
                  </a:lnTo>
                  <a:lnTo>
                    <a:pt x="0" y="13"/>
                  </a:lnTo>
                  <a:lnTo>
                    <a:pt x="1" y="8"/>
                  </a:lnTo>
                  <a:lnTo>
                    <a:pt x="3" y="5"/>
                  </a:lnTo>
                  <a:lnTo>
                    <a:pt x="6" y="3"/>
                  </a:lnTo>
                  <a:lnTo>
                    <a:pt x="9"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1" name="Freeform 921"/>
            <p:cNvSpPr>
              <a:spLocks noEditPoints="1"/>
            </p:cNvSpPr>
            <p:nvPr/>
          </p:nvSpPr>
          <p:spPr bwMode="auto">
            <a:xfrm>
              <a:off x="4213" y="2788"/>
              <a:ext cx="414" cy="236"/>
            </a:xfrm>
            <a:custGeom>
              <a:avLst/>
              <a:gdLst/>
              <a:ahLst/>
              <a:cxnLst>
                <a:cxn ang="0">
                  <a:pos x="28" y="26"/>
                </a:cxn>
                <a:cxn ang="0">
                  <a:pos x="28" y="210"/>
                </a:cxn>
                <a:cxn ang="0">
                  <a:pos x="386" y="210"/>
                </a:cxn>
                <a:cxn ang="0">
                  <a:pos x="386" y="26"/>
                </a:cxn>
                <a:cxn ang="0">
                  <a:pos x="28" y="26"/>
                </a:cxn>
                <a:cxn ang="0">
                  <a:pos x="14" y="0"/>
                </a:cxn>
                <a:cxn ang="0">
                  <a:pos x="400" y="0"/>
                </a:cxn>
                <a:cxn ang="0">
                  <a:pos x="404" y="1"/>
                </a:cxn>
                <a:cxn ang="0">
                  <a:pos x="408" y="2"/>
                </a:cxn>
                <a:cxn ang="0">
                  <a:pos x="411" y="5"/>
                </a:cxn>
                <a:cxn ang="0">
                  <a:pos x="413" y="9"/>
                </a:cxn>
                <a:cxn ang="0">
                  <a:pos x="414" y="13"/>
                </a:cxn>
                <a:cxn ang="0">
                  <a:pos x="414" y="223"/>
                </a:cxn>
                <a:cxn ang="0">
                  <a:pos x="413" y="227"/>
                </a:cxn>
                <a:cxn ang="0">
                  <a:pos x="412" y="230"/>
                </a:cxn>
                <a:cxn ang="0">
                  <a:pos x="409" y="233"/>
                </a:cxn>
                <a:cxn ang="0">
                  <a:pos x="403" y="236"/>
                </a:cxn>
                <a:cxn ang="0">
                  <a:pos x="11" y="236"/>
                </a:cxn>
                <a:cxn ang="0">
                  <a:pos x="7" y="234"/>
                </a:cxn>
                <a:cxn ang="0">
                  <a:pos x="4" y="233"/>
                </a:cxn>
                <a:cxn ang="0">
                  <a:pos x="2" y="230"/>
                </a:cxn>
                <a:cxn ang="0">
                  <a:pos x="1" y="227"/>
                </a:cxn>
                <a:cxn ang="0">
                  <a:pos x="0" y="223"/>
                </a:cxn>
                <a:cxn ang="0">
                  <a:pos x="0" y="13"/>
                </a:cxn>
                <a:cxn ang="0">
                  <a:pos x="1" y="9"/>
                </a:cxn>
                <a:cxn ang="0">
                  <a:pos x="3" y="5"/>
                </a:cxn>
                <a:cxn ang="0">
                  <a:pos x="6" y="2"/>
                </a:cxn>
                <a:cxn ang="0">
                  <a:pos x="10" y="1"/>
                </a:cxn>
                <a:cxn ang="0">
                  <a:pos x="14" y="0"/>
                </a:cxn>
              </a:cxnLst>
              <a:rect l="0" t="0" r="r" b="b"/>
              <a:pathLst>
                <a:path w="414" h="236">
                  <a:moveTo>
                    <a:pt x="28" y="26"/>
                  </a:moveTo>
                  <a:lnTo>
                    <a:pt x="28" y="210"/>
                  </a:lnTo>
                  <a:lnTo>
                    <a:pt x="386" y="210"/>
                  </a:lnTo>
                  <a:lnTo>
                    <a:pt x="386" y="26"/>
                  </a:lnTo>
                  <a:lnTo>
                    <a:pt x="28" y="26"/>
                  </a:lnTo>
                  <a:close/>
                  <a:moveTo>
                    <a:pt x="14" y="0"/>
                  </a:moveTo>
                  <a:lnTo>
                    <a:pt x="400" y="0"/>
                  </a:lnTo>
                  <a:lnTo>
                    <a:pt x="404" y="1"/>
                  </a:lnTo>
                  <a:lnTo>
                    <a:pt x="408" y="2"/>
                  </a:lnTo>
                  <a:lnTo>
                    <a:pt x="411" y="5"/>
                  </a:lnTo>
                  <a:lnTo>
                    <a:pt x="413" y="9"/>
                  </a:lnTo>
                  <a:lnTo>
                    <a:pt x="414" y="13"/>
                  </a:lnTo>
                  <a:lnTo>
                    <a:pt x="414" y="223"/>
                  </a:lnTo>
                  <a:lnTo>
                    <a:pt x="413" y="227"/>
                  </a:lnTo>
                  <a:lnTo>
                    <a:pt x="412" y="230"/>
                  </a:lnTo>
                  <a:lnTo>
                    <a:pt x="409" y="233"/>
                  </a:lnTo>
                  <a:lnTo>
                    <a:pt x="403" y="236"/>
                  </a:lnTo>
                  <a:lnTo>
                    <a:pt x="11" y="236"/>
                  </a:lnTo>
                  <a:lnTo>
                    <a:pt x="7" y="234"/>
                  </a:lnTo>
                  <a:lnTo>
                    <a:pt x="4" y="233"/>
                  </a:lnTo>
                  <a:lnTo>
                    <a:pt x="2" y="230"/>
                  </a:lnTo>
                  <a:lnTo>
                    <a:pt x="1" y="227"/>
                  </a:lnTo>
                  <a:lnTo>
                    <a:pt x="0" y="223"/>
                  </a:lnTo>
                  <a:lnTo>
                    <a:pt x="0" y="13"/>
                  </a:lnTo>
                  <a:lnTo>
                    <a:pt x="1" y="9"/>
                  </a:lnTo>
                  <a:lnTo>
                    <a:pt x="3" y="5"/>
                  </a:lnTo>
                  <a:lnTo>
                    <a:pt x="6" y="2"/>
                  </a:lnTo>
                  <a:lnTo>
                    <a:pt x="10"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2" name="Freeform 922"/>
            <p:cNvSpPr>
              <a:spLocks noEditPoints="1"/>
            </p:cNvSpPr>
            <p:nvPr/>
          </p:nvSpPr>
          <p:spPr bwMode="auto">
            <a:xfrm>
              <a:off x="4226" y="3198"/>
              <a:ext cx="481" cy="237"/>
            </a:xfrm>
            <a:custGeom>
              <a:avLst/>
              <a:gdLst/>
              <a:ahLst/>
              <a:cxnLst>
                <a:cxn ang="0">
                  <a:pos x="26" y="26"/>
                </a:cxn>
                <a:cxn ang="0">
                  <a:pos x="26" y="210"/>
                </a:cxn>
                <a:cxn ang="0">
                  <a:pos x="455" y="210"/>
                </a:cxn>
                <a:cxn ang="0">
                  <a:pos x="455" y="26"/>
                </a:cxn>
                <a:cxn ang="0">
                  <a:pos x="26" y="26"/>
                </a:cxn>
                <a:cxn ang="0">
                  <a:pos x="13" y="0"/>
                </a:cxn>
                <a:cxn ang="0">
                  <a:pos x="468" y="0"/>
                </a:cxn>
                <a:cxn ang="0">
                  <a:pos x="473" y="1"/>
                </a:cxn>
                <a:cxn ang="0">
                  <a:pos x="476" y="3"/>
                </a:cxn>
                <a:cxn ang="0">
                  <a:pos x="478" y="6"/>
                </a:cxn>
                <a:cxn ang="0">
                  <a:pos x="480" y="8"/>
                </a:cxn>
                <a:cxn ang="0">
                  <a:pos x="481" y="13"/>
                </a:cxn>
                <a:cxn ang="0">
                  <a:pos x="481" y="224"/>
                </a:cxn>
                <a:cxn ang="0">
                  <a:pos x="480" y="228"/>
                </a:cxn>
                <a:cxn ang="0">
                  <a:pos x="478" y="231"/>
                </a:cxn>
                <a:cxn ang="0">
                  <a:pos x="476" y="234"/>
                </a:cxn>
                <a:cxn ang="0">
                  <a:pos x="473" y="236"/>
                </a:cxn>
                <a:cxn ang="0">
                  <a:pos x="468" y="237"/>
                </a:cxn>
                <a:cxn ang="0">
                  <a:pos x="13" y="237"/>
                </a:cxn>
                <a:cxn ang="0">
                  <a:pos x="8" y="236"/>
                </a:cxn>
                <a:cxn ang="0">
                  <a:pos x="5" y="234"/>
                </a:cxn>
                <a:cxn ang="0">
                  <a:pos x="2" y="231"/>
                </a:cxn>
                <a:cxn ang="0">
                  <a:pos x="1" y="228"/>
                </a:cxn>
                <a:cxn ang="0">
                  <a:pos x="0" y="224"/>
                </a:cxn>
                <a:cxn ang="0">
                  <a:pos x="0" y="13"/>
                </a:cxn>
                <a:cxn ang="0">
                  <a:pos x="1" y="8"/>
                </a:cxn>
                <a:cxn ang="0">
                  <a:pos x="2" y="6"/>
                </a:cxn>
                <a:cxn ang="0">
                  <a:pos x="5" y="3"/>
                </a:cxn>
                <a:cxn ang="0">
                  <a:pos x="8" y="1"/>
                </a:cxn>
                <a:cxn ang="0">
                  <a:pos x="13" y="0"/>
                </a:cxn>
              </a:cxnLst>
              <a:rect l="0" t="0" r="r" b="b"/>
              <a:pathLst>
                <a:path w="481" h="237">
                  <a:moveTo>
                    <a:pt x="26" y="26"/>
                  </a:moveTo>
                  <a:lnTo>
                    <a:pt x="26" y="210"/>
                  </a:lnTo>
                  <a:lnTo>
                    <a:pt x="455" y="210"/>
                  </a:lnTo>
                  <a:lnTo>
                    <a:pt x="455" y="26"/>
                  </a:lnTo>
                  <a:lnTo>
                    <a:pt x="26" y="26"/>
                  </a:lnTo>
                  <a:close/>
                  <a:moveTo>
                    <a:pt x="13" y="0"/>
                  </a:moveTo>
                  <a:lnTo>
                    <a:pt x="468" y="0"/>
                  </a:lnTo>
                  <a:lnTo>
                    <a:pt x="473" y="1"/>
                  </a:lnTo>
                  <a:lnTo>
                    <a:pt x="476" y="3"/>
                  </a:lnTo>
                  <a:lnTo>
                    <a:pt x="478" y="6"/>
                  </a:lnTo>
                  <a:lnTo>
                    <a:pt x="480" y="8"/>
                  </a:lnTo>
                  <a:lnTo>
                    <a:pt x="481" y="13"/>
                  </a:lnTo>
                  <a:lnTo>
                    <a:pt x="481" y="224"/>
                  </a:lnTo>
                  <a:lnTo>
                    <a:pt x="480" y="228"/>
                  </a:lnTo>
                  <a:lnTo>
                    <a:pt x="478" y="231"/>
                  </a:lnTo>
                  <a:lnTo>
                    <a:pt x="476" y="234"/>
                  </a:lnTo>
                  <a:lnTo>
                    <a:pt x="473" y="236"/>
                  </a:lnTo>
                  <a:lnTo>
                    <a:pt x="468" y="237"/>
                  </a:lnTo>
                  <a:lnTo>
                    <a:pt x="13" y="237"/>
                  </a:lnTo>
                  <a:lnTo>
                    <a:pt x="8" y="236"/>
                  </a:lnTo>
                  <a:lnTo>
                    <a:pt x="5" y="234"/>
                  </a:lnTo>
                  <a:lnTo>
                    <a:pt x="2" y="231"/>
                  </a:lnTo>
                  <a:lnTo>
                    <a:pt x="1" y="228"/>
                  </a:lnTo>
                  <a:lnTo>
                    <a:pt x="0" y="224"/>
                  </a:lnTo>
                  <a:lnTo>
                    <a:pt x="0" y="13"/>
                  </a:lnTo>
                  <a:lnTo>
                    <a:pt x="1" y="8"/>
                  </a:lnTo>
                  <a:lnTo>
                    <a:pt x="2" y="6"/>
                  </a:lnTo>
                  <a:lnTo>
                    <a:pt x="5" y="3"/>
                  </a:lnTo>
                  <a:lnTo>
                    <a:pt x="8"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3" name="Freeform 923"/>
            <p:cNvSpPr>
              <a:spLocks noEditPoints="1"/>
            </p:cNvSpPr>
            <p:nvPr/>
          </p:nvSpPr>
          <p:spPr bwMode="auto">
            <a:xfrm>
              <a:off x="4638" y="2369"/>
              <a:ext cx="389" cy="236"/>
            </a:xfrm>
            <a:custGeom>
              <a:avLst/>
              <a:gdLst/>
              <a:ahLst/>
              <a:cxnLst>
                <a:cxn ang="0">
                  <a:pos x="28" y="27"/>
                </a:cxn>
                <a:cxn ang="0">
                  <a:pos x="28" y="210"/>
                </a:cxn>
                <a:cxn ang="0">
                  <a:pos x="361" y="210"/>
                </a:cxn>
                <a:cxn ang="0">
                  <a:pos x="361" y="27"/>
                </a:cxn>
                <a:cxn ang="0">
                  <a:pos x="28" y="27"/>
                </a:cxn>
                <a:cxn ang="0">
                  <a:pos x="13" y="0"/>
                </a:cxn>
                <a:cxn ang="0">
                  <a:pos x="376" y="0"/>
                </a:cxn>
                <a:cxn ang="0">
                  <a:pos x="379" y="1"/>
                </a:cxn>
                <a:cxn ang="0">
                  <a:pos x="383" y="3"/>
                </a:cxn>
                <a:cxn ang="0">
                  <a:pos x="386" y="5"/>
                </a:cxn>
                <a:cxn ang="0">
                  <a:pos x="388" y="9"/>
                </a:cxn>
                <a:cxn ang="0">
                  <a:pos x="389" y="13"/>
                </a:cxn>
                <a:cxn ang="0">
                  <a:pos x="389" y="223"/>
                </a:cxn>
                <a:cxn ang="0">
                  <a:pos x="388" y="227"/>
                </a:cxn>
                <a:cxn ang="0">
                  <a:pos x="387" y="230"/>
                </a:cxn>
                <a:cxn ang="0">
                  <a:pos x="385" y="233"/>
                </a:cxn>
                <a:cxn ang="0">
                  <a:pos x="382" y="235"/>
                </a:cxn>
                <a:cxn ang="0">
                  <a:pos x="378" y="236"/>
                </a:cxn>
                <a:cxn ang="0">
                  <a:pos x="11" y="236"/>
                </a:cxn>
                <a:cxn ang="0">
                  <a:pos x="7" y="235"/>
                </a:cxn>
                <a:cxn ang="0">
                  <a:pos x="4" y="233"/>
                </a:cxn>
                <a:cxn ang="0">
                  <a:pos x="2" y="230"/>
                </a:cxn>
                <a:cxn ang="0">
                  <a:pos x="1" y="227"/>
                </a:cxn>
                <a:cxn ang="0">
                  <a:pos x="0" y="223"/>
                </a:cxn>
                <a:cxn ang="0">
                  <a:pos x="0" y="13"/>
                </a:cxn>
                <a:cxn ang="0">
                  <a:pos x="1" y="9"/>
                </a:cxn>
                <a:cxn ang="0">
                  <a:pos x="3" y="5"/>
                </a:cxn>
                <a:cxn ang="0">
                  <a:pos x="6" y="3"/>
                </a:cxn>
                <a:cxn ang="0">
                  <a:pos x="10" y="1"/>
                </a:cxn>
                <a:cxn ang="0">
                  <a:pos x="13" y="0"/>
                </a:cxn>
              </a:cxnLst>
              <a:rect l="0" t="0" r="r" b="b"/>
              <a:pathLst>
                <a:path w="389" h="236">
                  <a:moveTo>
                    <a:pt x="28" y="27"/>
                  </a:moveTo>
                  <a:lnTo>
                    <a:pt x="28" y="210"/>
                  </a:lnTo>
                  <a:lnTo>
                    <a:pt x="361" y="210"/>
                  </a:lnTo>
                  <a:lnTo>
                    <a:pt x="361" y="27"/>
                  </a:lnTo>
                  <a:lnTo>
                    <a:pt x="28" y="27"/>
                  </a:lnTo>
                  <a:close/>
                  <a:moveTo>
                    <a:pt x="13" y="0"/>
                  </a:moveTo>
                  <a:lnTo>
                    <a:pt x="376" y="0"/>
                  </a:lnTo>
                  <a:lnTo>
                    <a:pt x="379" y="1"/>
                  </a:lnTo>
                  <a:lnTo>
                    <a:pt x="383" y="3"/>
                  </a:lnTo>
                  <a:lnTo>
                    <a:pt x="386" y="5"/>
                  </a:lnTo>
                  <a:lnTo>
                    <a:pt x="388" y="9"/>
                  </a:lnTo>
                  <a:lnTo>
                    <a:pt x="389" y="13"/>
                  </a:lnTo>
                  <a:lnTo>
                    <a:pt x="389" y="223"/>
                  </a:lnTo>
                  <a:lnTo>
                    <a:pt x="388" y="227"/>
                  </a:lnTo>
                  <a:lnTo>
                    <a:pt x="387" y="230"/>
                  </a:lnTo>
                  <a:lnTo>
                    <a:pt x="385" y="233"/>
                  </a:lnTo>
                  <a:lnTo>
                    <a:pt x="382" y="235"/>
                  </a:lnTo>
                  <a:lnTo>
                    <a:pt x="378" y="236"/>
                  </a:lnTo>
                  <a:lnTo>
                    <a:pt x="11" y="236"/>
                  </a:lnTo>
                  <a:lnTo>
                    <a:pt x="7" y="235"/>
                  </a:lnTo>
                  <a:lnTo>
                    <a:pt x="4" y="233"/>
                  </a:lnTo>
                  <a:lnTo>
                    <a:pt x="2" y="230"/>
                  </a:lnTo>
                  <a:lnTo>
                    <a:pt x="1" y="227"/>
                  </a:lnTo>
                  <a:lnTo>
                    <a:pt x="0" y="223"/>
                  </a:lnTo>
                  <a:lnTo>
                    <a:pt x="0" y="13"/>
                  </a:lnTo>
                  <a:lnTo>
                    <a:pt x="1" y="9"/>
                  </a:lnTo>
                  <a:lnTo>
                    <a:pt x="3" y="5"/>
                  </a:lnTo>
                  <a:lnTo>
                    <a:pt x="6" y="3"/>
                  </a:lnTo>
                  <a:lnTo>
                    <a:pt x="10"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4" name="Freeform 924"/>
            <p:cNvSpPr>
              <a:spLocks noEditPoints="1"/>
            </p:cNvSpPr>
            <p:nvPr/>
          </p:nvSpPr>
          <p:spPr bwMode="auto">
            <a:xfrm>
              <a:off x="4158" y="1873"/>
              <a:ext cx="932" cy="1658"/>
            </a:xfrm>
            <a:custGeom>
              <a:avLst/>
              <a:gdLst/>
              <a:ahLst/>
              <a:cxnLst>
                <a:cxn ang="0">
                  <a:pos x="138" y="31"/>
                </a:cxn>
                <a:cxn ang="0">
                  <a:pos x="95" y="48"/>
                </a:cxn>
                <a:cxn ang="0">
                  <a:pos x="65" y="74"/>
                </a:cxn>
                <a:cxn ang="0">
                  <a:pos x="46" y="109"/>
                </a:cxn>
                <a:cxn ang="0">
                  <a:pos x="34" y="150"/>
                </a:cxn>
                <a:cxn ang="0">
                  <a:pos x="29" y="192"/>
                </a:cxn>
                <a:cxn ang="0">
                  <a:pos x="27" y="1443"/>
                </a:cxn>
                <a:cxn ang="0">
                  <a:pos x="29" y="1487"/>
                </a:cxn>
                <a:cxn ang="0">
                  <a:pos x="36" y="1529"/>
                </a:cxn>
                <a:cxn ang="0">
                  <a:pos x="52" y="1567"/>
                </a:cxn>
                <a:cxn ang="0">
                  <a:pos x="83" y="1599"/>
                </a:cxn>
                <a:cxn ang="0">
                  <a:pos x="128" y="1623"/>
                </a:cxn>
                <a:cxn ang="0">
                  <a:pos x="183" y="1633"/>
                </a:cxn>
                <a:cxn ang="0">
                  <a:pos x="241" y="1634"/>
                </a:cxn>
                <a:cxn ang="0">
                  <a:pos x="325" y="1632"/>
                </a:cxn>
                <a:cxn ang="0">
                  <a:pos x="688" y="1632"/>
                </a:cxn>
                <a:cxn ang="0">
                  <a:pos x="758" y="1632"/>
                </a:cxn>
                <a:cxn ang="0">
                  <a:pos x="803" y="1623"/>
                </a:cxn>
                <a:cxn ang="0">
                  <a:pos x="842" y="1605"/>
                </a:cxn>
                <a:cxn ang="0">
                  <a:pos x="875" y="1573"/>
                </a:cxn>
                <a:cxn ang="0">
                  <a:pos x="898" y="1522"/>
                </a:cxn>
                <a:cxn ang="0">
                  <a:pos x="906" y="1463"/>
                </a:cxn>
                <a:cxn ang="0">
                  <a:pos x="907" y="221"/>
                </a:cxn>
                <a:cxn ang="0">
                  <a:pos x="902" y="144"/>
                </a:cxn>
                <a:cxn ang="0">
                  <a:pos x="887" y="100"/>
                </a:cxn>
                <a:cxn ang="0">
                  <a:pos x="862" y="69"/>
                </a:cxn>
                <a:cxn ang="0">
                  <a:pos x="830" y="49"/>
                </a:cxn>
                <a:cxn ang="0">
                  <a:pos x="792" y="36"/>
                </a:cxn>
                <a:cxn ang="0">
                  <a:pos x="750" y="30"/>
                </a:cxn>
                <a:cxn ang="0">
                  <a:pos x="707" y="27"/>
                </a:cxn>
                <a:cxn ang="0">
                  <a:pos x="164" y="0"/>
                </a:cxn>
                <a:cxn ang="0">
                  <a:pos x="776" y="3"/>
                </a:cxn>
                <a:cxn ang="0">
                  <a:pos x="822" y="14"/>
                </a:cxn>
                <a:cxn ang="0">
                  <a:pos x="863" y="35"/>
                </a:cxn>
                <a:cxn ang="0">
                  <a:pos x="897" y="70"/>
                </a:cxn>
                <a:cxn ang="0">
                  <a:pos x="923" y="123"/>
                </a:cxn>
                <a:cxn ang="0">
                  <a:pos x="932" y="182"/>
                </a:cxn>
                <a:cxn ang="0">
                  <a:pos x="932" y="1486"/>
                </a:cxn>
                <a:cxn ang="0">
                  <a:pos x="921" y="1544"/>
                </a:cxn>
                <a:cxn ang="0">
                  <a:pos x="891" y="1595"/>
                </a:cxn>
                <a:cxn ang="0">
                  <a:pos x="846" y="1633"/>
                </a:cxn>
                <a:cxn ang="0">
                  <a:pos x="791" y="1655"/>
                </a:cxn>
                <a:cxn ang="0">
                  <a:pos x="207" y="1658"/>
                </a:cxn>
                <a:cxn ang="0">
                  <a:pos x="140" y="1652"/>
                </a:cxn>
                <a:cxn ang="0">
                  <a:pos x="98" y="1639"/>
                </a:cxn>
                <a:cxn ang="0">
                  <a:pos x="60" y="1614"/>
                </a:cxn>
                <a:cxn ang="0">
                  <a:pos x="26" y="1570"/>
                </a:cxn>
                <a:cxn ang="0">
                  <a:pos x="7" y="1520"/>
                </a:cxn>
                <a:cxn ang="0">
                  <a:pos x="0" y="1467"/>
                </a:cxn>
                <a:cxn ang="0">
                  <a:pos x="4" y="175"/>
                </a:cxn>
                <a:cxn ang="0">
                  <a:pos x="13" y="128"/>
                </a:cxn>
                <a:cxn ang="0">
                  <a:pos x="28" y="85"/>
                </a:cxn>
                <a:cxn ang="0">
                  <a:pos x="51" y="50"/>
                </a:cxn>
                <a:cxn ang="0">
                  <a:pos x="87" y="21"/>
                </a:cxn>
                <a:cxn ang="0">
                  <a:pos x="135" y="3"/>
                </a:cxn>
              </a:cxnLst>
              <a:rect l="0" t="0" r="r" b="b"/>
              <a:pathLst>
                <a:path w="932" h="1658">
                  <a:moveTo>
                    <a:pt x="164" y="27"/>
                  </a:moveTo>
                  <a:lnTo>
                    <a:pt x="138" y="31"/>
                  </a:lnTo>
                  <a:lnTo>
                    <a:pt x="115" y="38"/>
                  </a:lnTo>
                  <a:lnTo>
                    <a:pt x="95" y="48"/>
                  </a:lnTo>
                  <a:lnTo>
                    <a:pt x="79" y="60"/>
                  </a:lnTo>
                  <a:lnTo>
                    <a:pt x="65" y="74"/>
                  </a:lnTo>
                  <a:lnTo>
                    <a:pt x="54" y="91"/>
                  </a:lnTo>
                  <a:lnTo>
                    <a:pt x="46" y="109"/>
                  </a:lnTo>
                  <a:lnTo>
                    <a:pt x="39" y="129"/>
                  </a:lnTo>
                  <a:lnTo>
                    <a:pt x="34" y="150"/>
                  </a:lnTo>
                  <a:lnTo>
                    <a:pt x="31" y="170"/>
                  </a:lnTo>
                  <a:lnTo>
                    <a:pt x="29" y="192"/>
                  </a:lnTo>
                  <a:lnTo>
                    <a:pt x="27" y="235"/>
                  </a:lnTo>
                  <a:lnTo>
                    <a:pt x="27" y="1443"/>
                  </a:lnTo>
                  <a:lnTo>
                    <a:pt x="28" y="1465"/>
                  </a:lnTo>
                  <a:lnTo>
                    <a:pt x="29" y="1487"/>
                  </a:lnTo>
                  <a:lnTo>
                    <a:pt x="32" y="1508"/>
                  </a:lnTo>
                  <a:lnTo>
                    <a:pt x="36" y="1529"/>
                  </a:lnTo>
                  <a:lnTo>
                    <a:pt x="43" y="1549"/>
                  </a:lnTo>
                  <a:lnTo>
                    <a:pt x="52" y="1567"/>
                  </a:lnTo>
                  <a:lnTo>
                    <a:pt x="66" y="1584"/>
                  </a:lnTo>
                  <a:lnTo>
                    <a:pt x="83" y="1599"/>
                  </a:lnTo>
                  <a:lnTo>
                    <a:pt x="104" y="1613"/>
                  </a:lnTo>
                  <a:lnTo>
                    <a:pt x="128" y="1623"/>
                  </a:lnTo>
                  <a:lnTo>
                    <a:pt x="155" y="1630"/>
                  </a:lnTo>
                  <a:lnTo>
                    <a:pt x="183" y="1633"/>
                  </a:lnTo>
                  <a:lnTo>
                    <a:pt x="212" y="1634"/>
                  </a:lnTo>
                  <a:lnTo>
                    <a:pt x="241" y="1634"/>
                  </a:lnTo>
                  <a:lnTo>
                    <a:pt x="298" y="1632"/>
                  </a:lnTo>
                  <a:lnTo>
                    <a:pt x="325" y="1632"/>
                  </a:lnTo>
                  <a:lnTo>
                    <a:pt x="665" y="1632"/>
                  </a:lnTo>
                  <a:lnTo>
                    <a:pt x="688" y="1632"/>
                  </a:lnTo>
                  <a:lnTo>
                    <a:pt x="734" y="1632"/>
                  </a:lnTo>
                  <a:lnTo>
                    <a:pt x="758" y="1632"/>
                  </a:lnTo>
                  <a:lnTo>
                    <a:pt x="781" y="1628"/>
                  </a:lnTo>
                  <a:lnTo>
                    <a:pt x="803" y="1623"/>
                  </a:lnTo>
                  <a:lnTo>
                    <a:pt x="822" y="1615"/>
                  </a:lnTo>
                  <a:lnTo>
                    <a:pt x="842" y="1605"/>
                  </a:lnTo>
                  <a:lnTo>
                    <a:pt x="859" y="1591"/>
                  </a:lnTo>
                  <a:lnTo>
                    <a:pt x="875" y="1573"/>
                  </a:lnTo>
                  <a:lnTo>
                    <a:pt x="888" y="1550"/>
                  </a:lnTo>
                  <a:lnTo>
                    <a:pt x="898" y="1522"/>
                  </a:lnTo>
                  <a:lnTo>
                    <a:pt x="904" y="1492"/>
                  </a:lnTo>
                  <a:lnTo>
                    <a:pt x="906" y="1463"/>
                  </a:lnTo>
                  <a:lnTo>
                    <a:pt x="906" y="271"/>
                  </a:lnTo>
                  <a:lnTo>
                    <a:pt x="907" y="221"/>
                  </a:lnTo>
                  <a:lnTo>
                    <a:pt x="906" y="171"/>
                  </a:lnTo>
                  <a:lnTo>
                    <a:pt x="902" y="144"/>
                  </a:lnTo>
                  <a:lnTo>
                    <a:pt x="895" y="121"/>
                  </a:lnTo>
                  <a:lnTo>
                    <a:pt x="887" y="100"/>
                  </a:lnTo>
                  <a:lnTo>
                    <a:pt x="876" y="84"/>
                  </a:lnTo>
                  <a:lnTo>
                    <a:pt x="862" y="69"/>
                  </a:lnTo>
                  <a:lnTo>
                    <a:pt x="847" y="58"/>
                  </a:lnTo>
                  <a:lnTo>
                    <a:pt x="830" y="49"/>
                  </a:lnTo>
                  <a:lnTo>
                    <a:pt x="811" y="42"/>
                  </a:lnTo>
                  <a:lnTo>
                    <a:pt x="792" y="36"/>
                  </a:lnTo>
                  <a:lnTo>
                    <a:pt x="771" y="33"/>
                  </a:lnTo>
                  <a:lnTo>
                    <a:pt x="750" y="30"/>
                  </a:lnTo>
                  <a:lnTo>
                    <a:pt x="729" y="28"/>
                  </a:lnTo>
                  <a:lnTo>
                    <a:pt x="707" y="27"/>
                  </a:lnTo>
                  <a:lnTo>
                    <a:pt x="164" y="27"/>
                  </a:lnTo>
                  <a:close/>
                  <a:moveTo>
                    <a:pt x="164" y="0"/>
                  </a:moveTo>
                  <a:lnTo>
                    <a:pt x="727" y="0"/>
                  </a:lnTo>
                  <a:lnTo>
                    <a:pt x="776" y="3"/>
                  </a:lnTo>
                  <a:lnTo>
                    <a:pt x="800" y="8"/>
                  </a:lnTo>
                  <a:lnTo>
                    <a:pt x="822" y="14"/>
                  </a:lnTo>
                  <a:lnTo>
                    <a:pt x="843" y="23"/>
                  </a:lnTo>
                  <a:lnTo>
                    <a:pt x="863" y="35"/>
                  </a:lnTo>
                  <a:lnTo>
                    <a:pt x="881" y="50"/>
                  </a:lnTo>
                  <a:lnTo>
                    <a:pt x="897" y="70"/>
                  </a:lnTo>
                  <a:lnTo>
                    <a:pt x="912" y="94"/>
                  </a:lnTo>
                  <a:lnTo>
                    <a:pt x="923" y="123"/>
                  </a:lnTo>
                  <a:lnTo>
                    <a:pt x="930" y="152"/>
                  </a:lnTo>
                  <a:lnTo>
                    <a:pt x="932" y="182"/>
                  </a:lnTo>
                  <a:lnTo>
                    <a:pt x="932" y="212"/>
                  </a:lnTo>
                  <a:lnTo>
                    <a:pt x="932" y="1486"/>
                  </a:lnTo>
                  <a:lnTo>
                    <a:pt x="930" y="1515"/>
                  </a:lnTo>
                  <a:lnTo>
                    <a:pt x="921" y="1544"/>
                  </a:lnTo>
                  <a:lnTo>
                    <a:pt x="908" y="1570"/>
                  </a:lnTo>
                  <a:lnTo>
                    <a:pt x="891" y="1595"/>
                  </a:lnTo>
                  <a:lnTo>
                    <a:pt x="870" y="1615"/>
                  </a:lnTo>
                  <a:lnTo>
                    <a:pt x="846" y="1633"/>
                  </a:lnTo>
                  <a:lnTo>
                    <a:pt x="820" y="1647"/>
                  </a:lnTo>
                  <a:lnTo>
                    <a:pt x="791" y="1655"/>
                  </a:lnTo>
                  <a:lnTo>
                    <a:pt x="762" y="1658"/>
                  </a:lnTo>
                  <a:lnTo>
                    <a:pt x="207" y="1658"/>
                  </a:lnTo>
                  <a:lnTo>
                    <a:pt x="161" y="1656"/>
                  </a:lnTo>
                  <a:lnTo>
                    <a:pt x="140" y="1652"/>
                  </a:lnTo>
                  <a:lnTo>
                    <a:pt x="118" y="1648"/>
                  </a:lnTo>
                  <a:lnTo>
                    <a:pt x="98" y="1639"/>
                  </a:lnTo>
                  <a:lnTo>
                    <a:pt x="78" y="1628"/>
                  </a:lnTo>
                  <a:lnTo>
                    <a:pt x="60" y="1614"/>
                  </a:lnTo>
                  <a:lnTo>
                    <a:pt x="43" y="1595"/>
                  </a:lnTo>
                  <a:lnTo>
                    <a:pt x="26" y="1570"/>
                  </a:lnTo>
                  <a:lnTo>
                    <a:pt x="14" y="1545"/>
                  </a:lnTo>
                  <a:lnTo>
                    <a:pt x="7" y="1520"/>
                  </a:lnTo>
                  <a:lnTo>
                    <a:pt x="3" y="1495"/>
                  </a:lnTo>
                  <a:lnTo>
                    <a:pt x="0" y="1467"/>
                  </a:lnTo>
                  <a:lnTo>
                    <a:pt x="0" y="224"/>
                  </a:lnTo>
                  <a:lnTo>
                    <a:pt x="4" y="175"/>
                  </a:lnTo>
                  <a:lnTo>
                    <a:pt x="8" y="151"/>
                  </a:lnTo>
                  <a:lnTo>
                    <a:pt x="13" y="128"/>
                  </a:lnTo>
                  <a:lnTo>
                    <a:pt x="19" y="106"/>
                  </a:lnTo>
                  <a:lnTo>
                    <a:pt x="28" y="85"/>
                  </a:lnTo>
                  <a:lnTo>
                    <a:pt x="38" y="67"/>
                  </a:lnTo>
                  <a:lnTo>
                    <a:pt x="51" y="50"/>
                  </a:lnTo>
                  <a:lnTo>
                    <a:pt x="68" y="34"/>
                  </a:lnTo>
                  <a:lnTo>
                    <a:pt x="87" y="21"/>
                  </a:lnTo>
                  <a:lnTo>
                    <a:pt x="109" y="11"/>
                  </a:lnTo>
                  <a:lnTo>
                    <a:pt x="135" y="3"/>
                  </a:lnTo>
                  <a:lnTo>
                    <a:pt x="1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5" name="Freeform 925"/>
            <p:cNvSpPr>
              <a:spLocks noEditPoints="1"/>
            </p:cNvSpPr>
            <p:nvPr/>
          </p:nvSpPr>
          <p:spPr bwMode="auto">
            <a:xfrm>
              <a:off x="4314" y="3730"/>
              <a:ext cx="589" cy="363"/>
            </a:xfrm>
            <a:custGeom>
              <a:avLst/>
              <a:gdLst/>
              <a:ahLst/>
              <a:cxnLst>
                <a:cxn ang="0">
                  <a:pos x="60" y="31"/>
                </a:cxn>
                <a:cxn ang="0">
                  <a:pos x="41" y="51"/>
                </a:cxn>
                <a:cxn ang="0">
                  <a:pos x="29" y="81"/>
                </a:cxn>
                <a:cxn ang="0">
                  <a:pos x="24" y="118"/>
                </a:cxn>
                <a:cxn ang="0">
                  <a:pos x="23" y="158"/>
                </a:cxn>
                <a:cxn ang="0">
                  <a:pos x="25" y="196"/>
                </a:cxn>
                <a:cxn ang="0">
                  <a:pos x="28" y="229"/>
                </a:cxn>
                <a:cxn ang="0">
                  <a:pos x="29" y="275"/>
                </a:cxn>
                <a:cxn ang="0">
                  <a:pos x="34" y="308"/>
                </a:cxn>
                <a:cxn ang="0">
                  <a:pos x="44" y="325"/>
                </a:cxn>
                <a:cxn ang="0">
                  <a:pos x="63" y="335"/>
                </a:cxn>
                <a:cxn ang="0">
                  <a:pos x="388" y="337"/>
                </a:cxn>
                <a:cxn ang="0">
                  <a:pos x="413" y="339"/>
                </a:cxn>
                <a:cxn ang="0">
                  <a:pos x="463" y="341"/>
                </a:cxn>
                <a:cxn ang="0">
                  <a:pos x="499" y="338"/>
                </a:cxn>
                <a:cxn ang="0">
                  <a:pos x="529" y="330"/>
                </a:cxn>
                <a:cxn ang="0">
                  <a:pos x="551" y="316"/>
                </a:cxn>
                <a:cxn ang="0">
                  <a:pos x="559" y="292"/>
                </a:cxn>
                <a:cxn ang="0">
                  <a:pos x="558" y="81"/>
                </a:cxn>
                <a:cxn ang="0">
                  <a:pos x="549" y="54"/>
                </a:cxn>
                <a:cxn ang="0">
                  <a:pos x="531" y="38"/>
                </a:cxn>
                <a:cxn ang="0">
                  <a:pos x="508" y="30"/>
                </a:cxn>
                <a:cxn ang="0">
                  <a:pos x="481" y="27"/>
                </a:cxn>
                <a:cxn ang="0">
                  <a:pos x="69" y="0"/>
                </a:cxn>
                <a:cxn ang="0">
                  <a:pos x="537" y="2"/>
                </a:cxn>
                <a:cxn ang="0">
                  <a:pos x="562" y="16"/>
                </a:cxn>
                <a:cxn ang="0">
                  <a:pos x="578" y="40"/>
                </a:cxn>
                <a:cxn ang="0">
                  <a:pos x="586" y="71"/>
                </a:cxn>
                <a:cxn ang="0">
                  <a:pos x="589" y="105"/>
                </a:cxn>
                <a:cxn ang="0">
                  <a:pos x="587" y="170"/>
                </a:cxn>
                <a:cxn ang="0">
                  <a:pos x="588" y="208"/>
                </a:cxn>
                <a:cxn ang="0">
                  <a:pos x="589" y="258"/>
                </a:cxn>
                <a:cxn ang="0">
                  <a:pos x="586" y="292"/>
                </a:cxn>
                <a:cxn ang="0">
                  <a:pos x="578" y="324"/>
                </a:cxn>
                <a:cxn ang="0">
                  <a:pos x="562" y="347"/>
                </a:cxn>
                <a:cxn ang="0">
                  <a:pos x="537" y="361"/>
                </a:cxn>
                <a:cxn ang="0">
                  <a:pos x="72" y="363"/>
                </a:cxn>
                <a:cxn ang="0">
                  <a:pos x="41" y="357"/>
                </a:cxn>
                <a:cxn ang="0">
                  <a:pos x="20" y="340"/>
                </a:cxn>
                <a:cxn ang="0">
                  <a:pos x="8" y="314"/>
                </a:cxn>
                <a:cxn ang="0">
                  <a:pos x="3" y="284"/>
                </a:cxn>
                <a:cxn ang="0">
                  <a:pos x="2" y="236"/>
                </a:cxn>
                <a:cxn ang="0">
                  <a:pos x="3" y="207"/>
                </a:cxn>
                <a:cxn ang="0">
                  <a:pos x="2" y="162"/>
                </a:cxn>
                <a:cxn ang="0">
                  <a:pos x="0" y="125"/>
                </a:cxn>
                <a:cxn ang="0">
                  <a:pos x="1" y="89"/>
                </a:cxn>
                <a:cxn ang="0">
                  <a:pos x="7" y="55"/>
                </a:cxn>
                <a:cxn ang="0">
                  <a:pos x="22" y="26"/>
                </a:cxn>
                <a:cxn ang="0">
                  <a:pos x="48" y="7"/>
                </a:cxn>
                <a:cxn ang="0">
                  <a:pos x="61" y="2"/>
                </a:cxn>
              </a:cxnLst>
              <a:rect l="0" t="0" r="r" b="b"/>
              <a:pathLst>
                <a:path w="589" h="363">
                  <a:moveTo>
                    <a:pt x="70" y="27"/>
                  </a:moveTo>
                  <a:lnTo>
                    <a:pt x="60" y="31"/>
                  </a:lnTo>
                  <a:lnTo>
                    <a:pt x="49" y="40"/>
                  </a:lnTo>
                  <a:lnTo>
                    <a:pt x="41" y="51"/>
                  </a:lnTo>
                  <a:lnTo>
                    <a:pt x="34" y="65"/>
                  </a:lnTo>
                  <a:lnTo>
                    <a:pt x="29" y="81"/>
                  </a:lnTo>
                  <a:lnTo>
                    <a:pt x="26" y="99"/>
                  </a:lnTo>
                  <a:lnTo>
                    <a:pt x="24" y="118"/>
                  </a:lnTo>
                  <a:lnTo>
                    <a:pt x="23" y="138"/>
                  </a:lnTo>
                  <a:lnTo>
                    <a:pt x="23" y="158"/>
                  </a:lnTo>
                  <a:lnTo>
                    <a:pt x="24" y="177"/>
                  </a:lnTo>
                  <a:lnTo>
                    <a:pt x="25" y="196"/>
                  </a:lnTo>
                  <a:lnTo>
                    <a:pt x="26" y="213"/>
                  </a:lnTo>
                  <a:lnTo>
                    <a:pt x="28" y="229"/>
                  </a:lnTo>
                  <a:lnTo>
                    <a:pt x="29" y="242"/>
                  </a:lnTo>
                  <a:lnTo>
                    <a:pt x="29" y="275"/>
                  </a:lnTo>
                  <a:lnTo>
                    <a:pt x="31" y="297"/>
                  </a:lnTo>
                  <a:lnTo>
                    <a:pt x="34" y="308"/>
                  </a:lnTo>
                  <a:lnTo>
                    <a:pt x="39" y="317"/>
                  </a:lnTo>
                  <a:lnTo>
                    <a:pt x="44" y="325"/>
                  </a:lnTo>
                  <a:lnTo>
                    <a:pt x="53" y="331"/>
                  </a:lnTo>
                  <a:lnTo>
                    <a:pt x="63" y="335"/>
                  </a:lnTo>
                  <a:lnTo>
                    <a:pt x="78" y="337"/>
                  </a:lnTo>
                  <a:lnTo>
                    <a:pt x="388" y="337"/>
                  </a:lnTo>
                  <a:lnTo>
                    <a:pt x="399" y="338"/>
                  </a:lnTo>
                  <a:lnTo>
                    <a:pt x="413" y="339"/>
                  </a:lnTo>
                  <a:lnTo>
                    <a:pt x="445" y="341"/>
                  </a:lnTo>
                  <a:lnTo>
                    <a:pt x="463" y="341"/>
                  </a:lnTo>
                  <a:lnTo>
                    <a:pt x="482" y="340"/>
                  </a:lnTo>
                  <a:lnTo>
                    <a:pt x="499" y="338"/>
                  </a:lnTo>
                  <a:lnTo>
                    <a:pt x="515" y="335"/>
                  </a:lnTo>
                  <a:lnTo>
                    <a:pt x="529" y="330"/>
                  </a:lnTo>
                  <a:lnTo>
                    <a:pt x="541" y="325"/>
                  </a:lnTo>
                  <a:lnTo>
                    <a:pt x="551" y="316"/>
                  </a:lnTo>
                  <a:lnTo>
                    <a:pt x="557" y="306"/>
                  </a:lnTo>
                  <a:lnTo>
                    <a:pt x="559" y="292"/>
                  </a:lnTo>
                  <a:lnTo>
                    <a:pt x="559" y="100"/>
                  </a:lnTo>
                  <a:lnTo>
                    <a:pt x="558" y="81"/>
                  </a:lnTo>
                  <a:lnTo>
                    <a:pt x="555" y="66"/>
                  </a:lnTo>
                  <a:lnTo>
                    <a:pt x="549" y="54"/>
                  </a:lnTo>
                  <a:lnTo>
                    <a:pt x="540" y="44"/>
                  </a:lnTo>
                  <a:lnTo>
                    <a:pt x="531" y="38"/>
                  </a:lnTo>
                  <a:lnTo>
                    <a:pt x="520" y="33"/>
                  </a:lnTo>
                  <a:lnTo>
                    <a:pt x="508" y="30"/>
                  </a:lnTo>
                  <a:lnTo>
                    <a:pt x="495" y="28"/>
                  </a:lnTo>
                  <a:lnTo>
                    <a:pt x="481" y="27"/>
                  </a:lnTo>
                  <a:lnTo>
                    <a:pt x="70" y="27"/>
                  </a:lnTo>
                  <a:close/>
                  <a:moveTo>
                    <a:pt x="69" y="0"/>
                  </a:moveTo>
                  <a:lnTo>
                    <a:pt x="519" y="0"/>
                  </a:lnTo>
                  <a:lnTo>
                    <a:pt x="537" y="2"/>
                  </a:lnTo>
                  <a:lnTo>
                    <a:pt x="551" y="8"/>
                  </a:lnTo>
                  <a:lnTo>
                    <a:pt x="562" y="16"/>
                  </a:lnTo>
                  <a:lnTo>
                    <a:pt x="572" y="26"/>
                  </a:lnTo>
                  <a:lnTo>
                    <a:pt x="578" y="40"/>
                  </a:lnTo>
                  <a:lnTo>
                    <a:pt x="583" y="55"/>
                  </a:lnTo>
                  <a:lnTo>
                    <a:pt x="586" y="71"/>
                  </a:lnTo>
                  <a:lnTo>
                    <a:pt x="588" y="88"/>
                  </a:lnTo>
                  <a:lnTo>
                    <a:pt x="589" y="105"/>
                  </a:lnTo>
                  <a:lnTo>
                    <a:pt x="589" y="140"/>
                  </a:lnTo>
                  <a:lnTo>
                    <a:pt x="587" y="170"/>
                  </a:lnTo>
                  <a:lnTo>
                    <a:pt x="587" y="194"/>
                  </a:lnTo>
                  <a:lnTo>
                    <a:pt x="588" y="208"/>
                  </a:lnTo>
                  <a:lnTo>
                    <a:pt x="589" y="225"/>
                  </a:lnTo>
                  <a:lnTo>
                    <a:pt x="589" y="258"/>
                  </a:lnTo>
                  <a:lnTo>
                    <a:pt x="588" y="275"/>
                  </a:lnTo>
                  <a:lnTo>
                    <a:pt x="586" y="292"/>
                  </a:lnTo>
                  <a:lnTo>
                    <a:pt x="583" y="308"/>
                  </a:lnTo>
                  <a:lnTo>
                    <a:pt x="578" y="324"/>
                  </a:lnTo>
                  <a:lnTo>
                    <a:pt x="572" y="337"/>
                  </a:lnTo>
                  <a:lnTo>
                    <a:pt x="562" y="347"/>
                  </a:lnTo>
                  <a:lnTo>
                    <a:pt x="551" y="356"/>
                  </a:lnTo>
                  <a:lnTo>
                    <a:pt x="537" y="361"/>
                  </a:lnTo>
                  <a:lnTo>
                    <a:pt x="519" y="363"/>
                  </a:lnTo>
                  <a:lnTo>
                    <a:pt x="72" y="363"/>
                  </a:lnTo>
                  <a:lnTo>
                    <a:pt x="55" y="361"/>
                  </a:lnTo>
                  <a:lnTo>
                    <a:pt x="41" y="357"/>
                  </a:lnTo>
                  <a:lnTo>
                    <a:pt x="29" y="349"/>
                  </a:lnTo>
                  <a:lnTo>
                    <a:pt x="20" y="340"/>
                  </a:lnTo>
                  <a:lnTo>
                    <a:pt x="13" y="327"/>
                  </a:lnTo>
                  <a:lnTo>
                    <a:pt x="8" y="314"/>
                  </a:lnTo>
                  <a:lnTo>
                    <a:pt x="5" y="299"/>
                  </a:lnTo>
                  <a:lnTo>
                    <a:pt x="3" y="284"/>
                  </a:lnTo>
                  <a:lnTo>
                    <a:pt x="1" y="252"/>
                  </a:lnTo>
                  <a:lnTo>
                    <a:pt x="2" y="236"/>
                  </a:lnTo>
                  <a:lnTo>
                    <a:pt x="2" y="221"/>
                  </a:lnTo>
                  <a:lnTo>
                    <a:pt x="3" y="207"/>
                  </a:lnTo>
                  <a:lnTo>
                    <a:pt x="3" y="178"/>
                  </a:lnTo>
                  <a:lnTo>
                    <a:pt x="2" y="162"/>
                  </a:lnTo>
                  <a:lnTo>
                    <a:pt x="1" y="144"/>
                  </a:lnTo>
                  <a:lnTo>
                    <a:pt x="0" y="125"/>
                  </a:lnTo>
                  <a:lnTo>
                    <a:pt x="0" y="108"/>
                  </a:lnTo>
                  <a:lnTo>
                    <a:pt x="1" y="89"/>
                  </a:lnTo>
                  <a:lnTo>
                    <a:pt x="3" y="72"/>
                  </a:lnTo>
                  <a:lnTo>
                    <a:pt x="7" y="55"/>
                  </a:lnTo>
                  <a:lnTo>
                    <a:pt x="13" y="40"/>
                  </a:lnTo>
                  <a:lnTo>
                    <a:pt x="22" y="26"/>
                  </a:lnTo>
                  <a:lnTo>
                    <a:pt x="33" y="15"/>
                  </a:lnTo>
                  <a:lnTo>
                    <a:pt x="48" y="7"/>
                  </a:lnTo>
                  <a:lnTo>
                    <a:pt x="61" y="3"/>
                  </a:lnTo>
                  <a:lnTo>
                    <a:pt x="61" y="2"/>
                  </a:lnTo>
                  <a:lnTo>
                    <a:pt x="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6" name="Freeform 926"/>
            <p:cNvSpPr>
              <a:spLocks noEditPoints="1"/>
            </p:cNvSpPr>
            <p:nvPr/>
          </p:nvSpPr>
          <p:spPr bwMode="auto">
            <a:xfrm>
              <a:off x="4401" y="1527"/>
              <a:ext cx="94" cy="125"/>
            </a:xfrm>
            <a:custGeom>
              <a:avLst/>
              <a:gdLst/>
              <a:ahLst/>
              <a:cxnLst>
                <a:cxn ang="0">
                  <a:pos x="16" y="111"/>
                </a:cxn>
                <a:cxn ang="0">
                  <a:pos x="56" y="110"/>
                </a:cxn>
                <a:cxn ang="0">
                  <a:pos x="65" y="107"/>
                </a:cxn>
                <a:cxn ang="0">
                  <a:pos x="73" y="100"/>
                </a:cxn>
                <a:cxn ang="0">
                  <a:pos x="76" y="95"/>
                </a:cxn>
                <a:cxn ang="0">
                  <a:pos x="77" y="82"/>
                </a:cxn>
                <a:cxn ang="0">
                  <a:pos x="70" y="70"/>
                </a:cxn>
                <a:cxn ang="0">
                  <a:pos x="64" y="66"/>
                </a:cxn>
                <a:cxn ang="0">
                  <a:pos x="56" y="65"/>
                </a:cxn>
                <a:cxn ang="0">
                  <a:pos x="16" y="64"/>
                </a:cxn>
                <a:cxn ang="0">
                  <a:pos x="16" y="50"/>
                </a:cxn>
                <a:cxn ang="0">
                  <a:pos x="50" y="49"/>
                </a:cxn>
                <a:cxn ang="0">
                  <a:pos x="59" y="47"/>
                </a:cxn>
                <a:cxn ang="0">
                  <a:pos x="65" y="40"/>
                </a:cxn>
                <a:cxn ang="0">
                  <a:pos x="66" y="30"/>
                </a:cxn>
                <a:cxn ang="0">
                  <a:pos x="63" y="20"/>
                </a:cxn>
                <a:cxn ang="0">
                  <a:pos x="55" y="16"/>
                </a:cxn>
                <a:cxn ang="0">
                  <a:pos x="16" y="15"/>
                </a:cxn>
                <a:cxn ang="0">
                  <a:pos x="37" y="0"/>
                </a:cxn>
                <a:cxn ang="0">
                  <a:pos x="57" y="1"/>
                </a:cxn>
                <a:cxn ang="0">
                  <a:pos x="66" y="4"/>
                </a:cxn>
                <a:cxn ang="0">
                  <a:pos x="78" y="12"/>
                </a:cxn>
                <a:cxn ang="0">
                  <a:pos x="82" y="19"/>
                </a:cxn>
                <a:cxn ang="0">
                  <a:pos x="83" y="29"/>
                </a:cxn>
                <a:cxn ang="0">
                  <a:pos x="79" y="44"/>
                </a:cxn>
                <a:cxn ang="0">
                  <a:pos x="66" y="53"/>
                </a:cxn>
                <a:cxn ang="0">
                  <a:pos x="78" y="58"/>
                </a:cxn>
                <a:cxn ang="0">
                  <a:pos x="92" y="75"/>
                </a:cxn>
                <a:cxn ang="0">
                  <a:pos x="93" y="96"/>
                </a:cxn>
                <a:cxn ang="0">
                  <a:pos x="88" y="108"/>
                </a:cxn>
                <a:cxn ang="0">
                  <a:pos x="81" y="114"/>
                </a:cxn>
                <a:cxn ang="0">
                  <a:pos x="65" y="122"/>
                </a:cxn>
                <a:cxn ang="0">
                  <a:pos x="44" y="125"/>
                </a:cxn>
                <a:cxn ang="0">
                  <a:pos x="0" y="0"/>
                </a:cxn>
              </a:cxnLst>
              <a:rect l="0" t="0" r="r" b="b"/>
              <a:pathLst>
                <a:path w="94" h="125">
                  <a:moveTo>
                    <a:pt x="16" y="64"/>
                  </a:moveTo>
                  <a:lnTo>
                    <a:pt x="16" y="111"/>
                  </a:lnTo>
                  <a:lnTo>
                    <a:pt x="48" y="111"/>
                  </a:lnTo>
                  <a:lnTo>
                    <a:pt x="56" y="110"/>
                  </a:lnTo>
                  <a:lnTo>
                    <a:pt x="61" y="109"/>
                  </a:lnTo>
                  <a:lnTo>
                    <a:pt x="65" y="107"/>
                  </a:lnTo>
                  <a:lnTo>
                    <a:pt x="70" y="103"/>
                  </a:lnTo>
                  <a:lnTo>
                    <a:pt x="73" y="100"/>
                  </a:lnTo>
                  <a:lnTo>
                    <a:pt x="74" y="97"/>
                  </a:lnTo>
                  <a:lnTo>
                    <a:pt x="76" y="95"/>
                  </a:lnTo>
                  <a:lnTo>
                    <a:pt x="77" y="91"/>
                  </a:lnTo>
                  <a:lnTo>
                    <a:pt x="77" y="82"/>
                  </a:lnTo>
                  <a:lnTo>
                    <a:pt x="76" y="79"/>
                  </a:lnTo>
                  <a:lnTo>
                    <a:pt x="70" y="70"/>
                  </a:lnTo>
                  <a:lnTo>
                    <a:pt x="66" y="68"/>
                  </a:lnTo>
                  <a:lnTo>
                    <a:pt x="64" y="66"/>
                  </a:lnTo>
                  <a:lnTo>
                    <a:pt x="60" y="65"/>
                  </a:lnTo>
                  <a:lnTo>
                    <a:pt x="56" y="65"/>
                  </a:lnTo>
                  <a:lnTo>
                    <a:pt x="50" y="64"/>
                  </a:lnTo>
                  <a:lnTo>
                    <a:pt x="16" y="64"/>
                  </a:lnTo>
                  <a:close/>
                  <a:moveTo>
                    <a:pt x="16" y="15"/>
                  </a:moveTo>
                  <a:lnTo>
                    <a:pt x="16" y="50"/>
                  </a:lnTo>
                  <a:lnTo>
                    <a:pt x="47" y="50"/>
                  </a:lnTo>
                  <a:lnTo>
                    <a:pt x="50" y="49"/>
                  </a:lnTo>
                  <a:lnTo>
                    <a:pt x="55" y="48"/>
                  </a:lnTo>
                  <a:lnTo>
                    <a:pt x="59" y="47"/>
                  </a:lnTo>
                  <a:lnTo>
                    <a:pt x="63" y="43"/>
                  </a:lnTo>
                  <a:lnTo>
                    <a:pt x="65" y="40"/>
                  </a:lnTo>
                  <a:lnTo>
                    <a:pt x="65" y="36"/>
                  </a:lnTo>
                  <a:lnTo>
                    <a:pt x="66" y="30"/>
                  </a:lnTo>
                  <a:lnTo>
                    <a:pt x="65" y="23"/>
                  </a:lnTo>
                  <a:lnTo>
                    <a:pt x="63" y="20"/>
                  </a:lnTo>
                  <a:lnTo>
                    <a:pt x="60" y="18"/>
                  </a:lnTo>
                  <a:lnTo>
                    <a:pt x="55" y="16"/>
                  </a:lnTo>
                  <a:lnTo>
                    <a:pt x="50" y="15"/>
                  </a:lnTo>
                  <a:lnTo>
                    <a:pt x="16" y="15"/>
                  </a:lnTo>
                  <a:close/>
                  <a:moveTo>
                    <a:pt x="0" y="0"/>
                  </a:moveTo>
                  <a:lnTo>
                    <a:pt x="37" y="0"/>
                  </a:lnTo>
                  <a:lnTo>
                    <a:pt x="48" y="1"/>
                  </a:lnTo>
                  <a:lnTo>
                    <a:pt x="57" y="1"/>
                  </a:lnTo>
                  <a:lnTo>
                    <a:pt x="62" y="2"/>
                  </a:lnTo>
                  <a:lnTo>
                    <a:pt x="66" y="4"/>
                  </a:lnTo>
                  <a:lnTo>
                    <a:pt x="70" y="6"/>
                  </a:lnTo>
                  <a:lnTo>
                    <a:pt x="78" y="12"/>
                  </a:lnTo>
                  <a:lnTo>
                    <a:pt x="81" y="15"/>
                  </a:lnTo>
                  <a:lnTo>
                    <a:pt x="82" y="19"/>
                  </a:lnTo>
                  <a:lnTo>
                    <a:pt x="83" y="24"/>
                  </a:lnTo>
                  <a:lnTo>
                    <a:pt x="83" y="29"/>
                  </a:lnTo>
                  <a:lnTo>
                    <a:pt x="83" y="37"/>
                  </a:lnTo>
                  <a:lnTo>
                    <a:pt x="79" y="44"/>
                  </a:lnTo>
                  <a:lnTo>
                    <a:pt x="76" y="47"/>
                  </a:lnTo>
                  <a:lnTo>
                    <a:pt x="66" y="53"/>
                  </a:lnTo>
                  <a:lnTo>
                    <a:pt x="66" y="54"/>
                  </a:lnTo>
                  <a:lnTo>
                    <a:pt x="78" y="58"/>
                  </a:lnTo>
                  <a:lnTo>
                    <a:pt x="87" y="65"/>
                  </a:lnTo>
                  <a:lnTo>
                    <a:pt x="92" y="75"/>
                  </a:lnTo>
                  <a:lnTo>
                    <a:pt x="94" y="86"/>
                  </a:lnTo>
                  <a:lnTo>
                    <a:pt x="93" y="96"/>
                  </a:lnTo>
                  <a:lnTo>
                    <a:pt x="90" y="103"/>
                  </a:lnTo>
                  <a:lnTo>
                    <a:pt x="88" y="108"/>
                  </a:lnTo>
                  <a:lnTo>
                    <a:pt x="84" y="112"/>
                  </a:lnTo>
                  <a:lnTo>
                    <a:pt x="81" y="114"/>
                  </a:lnTo>
                  <a:lnTo>
                    <a:pt x="74" y="119"/>
                  </a:lnTo>
                  <a:lnTo>
                    <a:pt x="65" y="122"/>
                  </a:lnTo>
                  <a:lnTo>
                    <a:pt x="56" y="124"/>
                  </a:lnTo>
                  <a:lnTo>
                    <a:pt x="44" y="125"/>
                  </a:lnTo>
                  <a:lnTo>
                    <a:pt x="0" y="1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7" name="Freeform 927"/>
            <p:cNvSpPr>
              <a:spLocks noEditPoints="1"/>
            </p:cNvSpPr>
            <p:nvPr/>
          </p:nvSpPr>
          <p:spPr bwMode="auto">
            <a:xfrm>
              <a:off x="4519" y="1527"/>
              <a:ext cx="94" cy="125"/>
            </a:xfrm>
            <a:custGeom>
              <a:avLst/>
              <a:gdLst/>
              <a:ahLst/>
              <a:cxnLst>
                <a:cxn ang="0">
                  <a:pos x="16" y="111"/>
                </a:cxn>
                <a:cxn ang="0">
                  <a:pos x="56" y="110"/>
                </a:cxn>
                <a:cxn ang="0">
                  <a:pos x="64" y="107"/>
                </a:cxn>
                <a:cxn ang="0">
                  <a:pos x="73" y="100"/>
                </a:cxn>
                <a:cxn ang="0">
                  <a:pos x="76" y="95"/>
                </a:cxn>
                <a:cxn ang="0">
                  <a:pos x="76" y="82"/>
                </a:cxn>
                <a:cxn ang="0">
                  <a:pos x="75" y="76"/>
                </a:cxn>
                <a:cxn ang="0">
                  <a:pos x="70" y="70"/>
                </a:cxn>
                <a:cxn ang="0">
                  <a:pos x="61" y="66"/>
                </a:cxn>
                <a:cxn ang="0">
                  <a:pos x="50" y="64"/>
                </a:cxn>
                <a:cxn ang="0">
                  <a:pos x="16" y="15"/>
                </a:cxn>
                <a:cxn ang="0">
                  <a:pos x="46" y="50"/>
                </a:cxn>
                <a:cxn ang="0">
                  <a:pos x="55" y="48"/>
                </a:cxn>
                <a:cxn ang="0">
                  <a:pos x="61" y="45"/>
                </a:cxn>
                <a:cxn ang="0">
                  <a:pos x="64" y="40"/>
                </a:cxn>
                <a:cxn ang="0">
                  <a:pos x="66" y="30"/>
                </a:cxn>
                <a:cxn ang="0">
                  <a:pos x="62" y="20"/>
                </a:cxn>
                <a:cxn ang="0">
                  <a:pos x="55" y="16"/>
                </a:cxn>
                <a:cxn ang="0">
                  <a:pos x="16" y="15"/>
                </a:cxn>
                <a:cxn ang="0">
                  <a:pos x="37" y="0"/>
                </a:cxn>
                <a:cxn ang="0">
                  <a:pos x="57" y="1"/>
                </a:cxn>
                <a:cxn ang="0">
                  <a:pos x="66" y="4"/>
                </a:cxn>
                <a:cxn ang="0">
                  <a:pos x="75" y="9"/>
                </a:cxn>
                <a:cxn ang="0">
                  <a:pos x="80" y="15"/>
                </a:cxn>
                <a:cxn ang="0">
                  <a:pos x="83" y="24"/>
                </a:cxn>
                <a:cxn ang="0">
                  <a:pos x="82" y="37"/>
                </a:cxn>
                <a:cxn ang="0">
                  <a:pos x="76" y="47"/>
                </a:cxn>
                <a:cxn ang="0">
                  <a:pos x="66" y="54"/>
                </a:cxn>
                <a:cxn ang="0">
                  <a:pos x="87" y="65"/>
                </a:cxn>
                <a:cxn ang="0">
                  <a:pos x="94" y="86"/>
                </a:cxn>
                <a:cxn ang="0">
                  <a:pos x="90" y="103"/>
                </a:cxn>
                <a:cxn ang="0">
                  <a:pos x="84" y="112"/>
                </a:cxn>
                <a:cxn ang="0">
                  <a:pos x="74" y="119"/>
                </a:cxn>
                <a:cxn ang="0">
                  <a:pos x="56" y="124"/>
                </a:cxn>
                <a:cxn ang="0">
                  <a:pos x="0" y="125"/>
                </a:cxn>
              </a:cxnLst>
              <a:rect l="0" t="0" r="r" b="b"/>
              <a:pathLst>
                <a:path w="94" h="125">
                  <a:moveTo>
                    <a:pt x="16" y="64"/>
                  </a:moveTo>
                  <a:lnTo>
                    <a:pt x="16" y="111"/>
                  </a:lnTo>
                  <a:lnTo>
                    <a:pt x="48" y="111"/>
                  </a:lnTo>
                  <a:lnTo>
                    <a:pt x="56" y="110"/>
                  </a:lnTo>
                  <a:lnTo>
                    <a:pt x="60" y="109"/>
                  </a:lnTo>
                  <a:lnTo>
                    <a:pt x="64" y="107"/>
                  </a:lnTo>
                  <a:lnTo>
                    <a:pt x="70" y="103"/>
                  </a:lnTo>
                  <a:lnTo>
                    <a:pt x="73" y="100"/>
                  </a:lnTo>
                  <a:lnTo>
                    <a:pt x="75" y="97"/>
                  </a:lnTo>
                  <a:lnTo>
                    <a:pt x="76" y="95"/>
                  </a:lnTo>
                  <a:lnTo>
                    <a:pt x="76" y="91"/>
                  </a:lnTo>
                  <a:lnTo>
                    <a:pt x="76" y="82"/>
                  </a:lnTo>
                  <a:lnTo>
                    <a:pt x="76" y="79"/>
                  </a:lnTo>
                  <a:lnTo>
                    <a:pt x="75" y="76"/>
                  </a:lnTo>
                  <a:lnTo>
                    <a:pt x="73" y="73"/>
                  </a:lnTo>
                  <a:lnTo>
                    <a:pt x="70" y="70"/>
                  </a:lnTo>
                  <a:lnTo>
                    <a:pt x="66" y="68"/>
                  </a:lnTo>
                  <a:lnTo>
                    <a:pt x="61" y="66"/>
                  </a:lnTo>
                  <a:lnTo>
                    <a:pt x="57" y="65"/>
                  </a:lnTo>
                  <a:lnTo>
                    <a:pt x="50" y="64"/>
                  </a:lnTo>
                  <a:lnTo>
                    <a:pt x="16" y="64"/>
                  </a:lnTo>
                  <a:close/>
                  <a:moveTo>
                    <a:pt x="16" y="15"/>
                  </a:moveTo>
                  <a:lnTo>
                    <a:pt x="16" y="50"/>
                  </a:lnTo>
                  <a:lnTo>
                    <a:pt x="46" y="50"/>
                  </a:lnTo>
                  <a:lnTo>
                    <a:pt x="50" y="49"/>
                  </a:lnTo>
                  <a:lnTo>
                    <a:pt x="55" y="48"/>
                  </a:lnTo>
                  <a:lnTo>
                    <a:pt x="58" y="47"/>
                  </a:lnTo>
                  <a:lnTo>
                    <a:pt x="61" y="45"/>
                  </a:lnTo>
                  <a:lnTo>
                    <a:pt x="63" y="43"/>
                  </a:lnTo>
                  <a:lnTo>
                    <a:pt x="64" y="40"/>
                  </a:lnTo>
                  <a:lnTo>
                    <a:pt x="65" y="36"/>
                  </a:lnTo>
                  <a:lnTo>
                    <a:pt x="66" y="30"/>
                  </a:lnTo>
                  <a:lnTo>
                    <a:pt x="64" y="23"/>
                  </a:lnTo>
                  <a:lnTo>
                    <a:pt x="62" y="20"/>
                  </a:lnTo>
                  <a:lnTo>
                    <a:pt x="59" y="18"/>
                  </a:lnTo>
                  <a:lnTo>
                    <a:pt x="55" y="16"/>
                  </a:lnTo>
                  <a:lnTo>
                    <a:pt x="50" y="15"/>
                  </a:lnTo>
                  <a:lnTo>
                    <a:pt x="16" y="15"/>
                  </a:lnTo>
                  <a:close/>
                  <a:moveTo>
                    <a:pt x="0" y="0"/>
                  </a:moveTo>
                  <a:lnTo>
                    <a:pt x="37" y="0"/>
                  </a:lnTo>
                  <a:lnTo>
                    <a:pt x="48" y="1"/>
                  </a:lnTo>
                  <a:lnTo>
                    <a:pt x="57" y="1"/>
                  </a:lnTo>
                  <a:lnTo>
                    <a:pt x="61" y="2"/>
                  </a:lnTo>
                  <a:lnTo>
                    <a:pt x="66" y="4"/>
                  </a:lnTo>
                  <a:lnTo>
                    <a:pt x="70" y="6"/>
                  </a:lnTo>
                  <a:lnTo>
                    <a:pt x="75" y="9"/>
                  </a:lnTo>
                  <a:lnTo>
                    <a:pt x="77" y="12"/>
                  </a:lnTo>
                  <a:lnTo>
                    <a:pt x="80" y="15"/>
                  </a:lnTo>
                  <a:lnTo>
                    <a:pt x="82" y="19"/>
                  </a:lnTo>
                  <a:lnTo>
                    <a:pt x="83" y="24"/>
                  </a:lnTo>
                  <a:lnTo>
                    <a:pt x="83" y="29"/>
                  </a:lnTo>
                  <a:lnTo>
                    <a:pt x="82" y="37"/>
                  </a:lnTo>
                  <a:lnTo>
                    <a:pt x="78" y="44"/>
                  </a:lnTo>
                  <a:lnTo>
                    <a:pt x="76" y="47"/>
                  </a:lnTo>
                  <a:lnTo>
                    <a:pt x="66" y="53"/>
                  </a:lnTo>
                  <a:lnTo>
                    <a:pt x="66" y="54"/>
                  </a:lnTo>
                  <a:lnTo>
                    <a:pt x="77" y="58"/>
                  </a:lnTo>
                  <a:lnTo>
                    <a:pt x="87" y="65"/>
                  </a:lnTo>
                  <a:lnTo>
                    <a:pt x="92" y="75"/>
                  </a:lnTo>
                  <a:lnTo>
                    <a:pt x="94" y="86"/>
                  </a:lnTo>
                  <a:lnTo>
                    <a:pt x="93" y="96"/>
                  </a:lnTo>
                  <a:lnTo>
                    <a:pt x="90" y="103"/>
                  </a:lnTo>
                  <a:lnTo>
                    <a:pt x="88" y="108"/>
                  </a:lnTo>
                  <a:lnTo>
                    <a:pt x="84" y="112"/>
                  </a:lnTo>
                  <a:lnTo>
                    <a:pt x="80" y="114"/>
                  </a:lnTo>
                  <a:lnTo>
                    <a:pt x="74" y="119"/>
                  </a:lnTo>
                  <a:lnTo>
                    <a:pt x="65" y="122"/>
                  </a:lnTo>
                  <a:lnTo>
                    <a:pt x="56" y="124"/>
                  </a:lnTo>
                  <a:lnTo>
                    <a:pt x="44" y="125"/>
                  </a:lnTo>
                  <a:lnTo>
                    <a:pt x="0" y="1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8" name="Freeform 928"/>
            <p:cNvSpPr>
              <a:spLocks/>
            </p:cNvSpPr>
            <p:nvPr/>
          </p:nvSpPr>
          <p:spPr bwMode="auto">
            <a:xfrm>
              <a:off x="4643" y="1527"/>
              <a:ext cx="67" cy="125"/>
            </a:xfrm>
            <a:custGeom>
              <a:avLst/>
              <a:gdLst/>
              <a:ahLst/>
              <a:cxnLst>
                <a:cxn ang="0">
                  <a:pos x="28" y="0"/>
                </a:cxn>
                <a:cxn ang="0">
                  <a:pos x="42" y="0"/>
                </a:cxn>
                <a:cxn ang="0">
                  <a:pos x="42" y="113"/>
                </a:cxn>
                <a:cxn ang="0">
                  <a:pos x="67" y="113"/>
                </a:cxn>
                <a:cxn ang="0">
                  <a:pos x="67" y="125"/>
                </a:cxn>
                <a:cxn ang="0">
                  <a:pos x="0" y="125"/>
                </a:cxn>
                <a:cxn ang="0">
                  <a:pos x="0" y="113"/>
                </a:cxn>
                <a:cxn ang="0">
                  <a:pos x="25" y="113"/>
                </a:cxn>
                <a:cxn ang="0">
                  <a:pos x="25" y="29"/>
                </a:cxn>
                <a:cxn ang="0">
                  <a:pos x="0" y="29"/>
                </a:cxn>
                <a:cxn ang="0">
                  <a:pos x="0" y="17"/>
                </a:cxn>
                <a:cxn ang="0">
                  <a:pos x="6" y="17"/>
                </a:cxn>
                <a:cxn ang="0">
                  <a:pos x="11" y="16"/>
                </a:cxn>
                <a:cxn ang="0">
                  <a:pos x="15" y="16"/>
                </a:cxn>
                <a:cxn ang="0">
                  <a:pos x="18" y="15"/>
                </a:cxn>
                <a:cxn ang="0">
                  <a:pos x="20" y="14"/>
                </a:cxn>
                <a:cxn ang="0">
                  <a:pos x="24" y="12"/>
                </a:cxn>
                <a:cxn ang="0">
                  <a:pos x="26" y="9"/>
                </a:cxn>
                <a:cxn ang="0">
                  <a:pos x="27" y="7"/>
                </a:cxn>
                <a:cxn ang="0">
                  <a:pos x="28" y="3"/>
                </a:cxn>
                <a:cxn ang="0">
                  <a:pos x="28" y="0"/>
                </a:cxn>
              </a:cxnLst>
              <a:rect l="0" t="0" r="r" b="b"/>
              <a:pathLst>
                <a:path w="67" h="125">
                  <a:moveTo>
                    <a:pt x="28" y="0"/>
                  </a:moveTo>
                  <a:lnTo>
                    <a:pt x="42" y="0"/>
                  </a:lnTo>
                  <a:lnTo>
                    <a:pt x="42" y="113"/>
                  </a:lnTo>
                  <a:lnTo>
                    <a:pt x="67" y="113"/>
                  </a:lnTo>
                  <a:lnTo>
                    <a:pt x="67" y="125"/>
                  </a:lnTo>
                  <a:lnTo>
                    <a:pt x="0" y="125"/>
                  </a:lnTo>
                  <a:lnTo>
                    <a:pt x="0" y="113"/>
                  </a:lnTo>
                  <a:lnTo>
                    <a:pt x="25" y="113"/>
                  </a:lnTo>
                  <a:lnTo>
                    <a:pt x="25" y="29"/>
                  </a:lnTo>
                  <a:lnTo>
                    <a:pt x="0" y="29"/>
                  </a:lnTo>
                  <a:lnTo>
                    <a:pt x="0" y="17"/>
                  </a:lnTo>
                  <a:lnTo>
                    <a:pt x="6" y="17"/>
                  </a:lnTo>
                  <a:lnTo>
                    <a:pt x="11" y="16"/>
                  </a:lnTo>
                  <a:lnTo>
                    <a:pt x="15" y="16"/>
                  </a:lnTo>
                  <a:lnTo>
                    <a:pt x="18" y="15"/>
                  </a:lnTo>
                  <a:lnTo>
                    <a:pt x="20" y="14"/>
                  </a:lnTo>
                  <a:lnTo>
                    <a:pt x="24" y="12"/>
                  </a:lnTo>
                  <a:lnTo>
                    <a:pt x="26" y="9"/>
                  </a:lnTo>
                  <a:lnTo>
                    <a:pt x="27" y="7"/>
                  </a:lnTo>
                  <a:lnTo>
                    <a:pt x="28"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9" name="Freeform 929"/>
            <p:cNvSpPr>
              <a:spLocks noEditPoints="1"/>
            </p:cNvSpPr>
            <p:nvPr/>
          </p:nvSpPr>
          <p:spPr bwMode="auto">
            <a:xfrm>
              <a:off x="4411" y="2005"/>
              <a:ext cx="94" cy="124"/>
            </a:xfrm>
            <a:custGeom>
              <a:avLst/>
              <a:gdLst/>
              <a:ahLst/>
              <a:cxnLst>
                <a:cxn ang="0">
                  <a:pos x="17" y="110"/>
                </a:cxn>
                <a:cxn ang="0">
                  <a:pos x="56" y="109"/>
                </a:cxn>
                <a:cxn ang="0">
                  <a:pos x="65" y="106"/>
                </a:cxn>
                <a:cxn ang="0">
                  <a:pos x="73" y="100"/>
                </a:cxn>
                <a:cxn ang="0">
                  <a:pos x="76" y="94"/>
                </a:cxn>
                <a:cxn ang="0">
                  <a:pos x="77" y="82"/>
                </a:cxn>
                <a:cxn ang="0">
                  <a:pos x="71" y="69"/>
                </a:cxn>
                <a:cxn ang="0">
                  <a:pos x="64" y="66"/>
                </a:cxn>
                <a:cxn ang="0">
                  <a:pos x="56" y="65"/>
                </a:cxn>
                <a:cxn ang="0">
                  <a:pos x="17" y="64"/>
                </a:cxn>
                <a:cxn ang="0">
                  <a:pos x="17" y="50"/>
                </a:cxn>
                <a:cxn ang="0">
                  <a:pos x="51" y="49"/>
                </a:cxn>
                <a:cxn ang="0">
                  <a:pos x="59" y="46"/>
                </a:cxn>
                <a:cxn ang="0">
                  <a:pos x="65" y="39"/>
                </a:cxn>
                <a:cxn ang="0">
                  <a:pos x="67" y="30"/>
                </a:cxn>
                <a:cxn ang="0">
                  <a:pos x="63" y="19"/>
                </a:cxn>
                <a:cxn ang="0">
                  <a:pos x="55" y="16"/>
                </a:cxn>
                <a:cxn ang="0">
                  <a:pos x="17" y="15"/>
                </a:cxn>
                <a:cxn ang="0">
                  <a:pos x="37" y="0"/>
                </a:cxn>
                <a:cxn ang="0">
                  <a:pos x="57" y="1"/>
                </a:cxn>
                <a:cxn ang="0">
                  <a:pos x="67" y="3"/>
                </a:cxn>
                <a:cxn ang="0">
                  <a:pos x="78" y="11"/>
                </a:cxn>
                <a:cxn ang="0">
                  <a:pos x="82" y="18"/>
                </a:cxn>
                <a:cxn ang="0">
                  <a:pos x="84" y="28"/>
                </a:cxn>
                <a:cxn ang="0">
                  <a:pos x="79" y="43"/>
                </a:cxn>
                <a:cxn ang="0">
                  <a:pos x="67" y="52"/>
                </a:cxn>
                <a:cxn ang="0">
                  <a:pos x="78" y="57"/>
                </a:cxn>
                <a:cxn ang="0">
                  <a:pos x="92" y="74"/>
                </a:cxn>
                <a:cxn ang="0">
                  <a:pos x="93" y="95"/>
                </a:cxn>
                <a:cxn ang="0">
                  <a:pos x="89" y="107"/>
                </a:cxn>
                <a:cxn ang="0">
                  <a:pos x="81" y="114"/>
                </a:cxn>
                <a:cxn ang="0">
                  <a:pos x="66" y="121"/>
                </a:cxn>
                <a:cxn ang="0">
                  <a:pos x="44" y="124"/>
                </a:cxn>
                <a:cxn ang="0">
                  <a:pos x="0" y="0"/>
                </a:cxn>
              </a:cxnLst>
              <a:rect l="0" t="0" r="r" b="b"/>
              <a:pathLst>
                <a:path w="94" h="124">
                  <a:moveTo>
                    <a:pt x="17" y="64"/>
                  </a:moveTo>
                  <a:lnTo>
                    <a:pt x="17" y="110"/>
                  </a:lnTo>
                  <a:lnTo>
                    <a:pt x="49" y="110"/>
                  </a:lnTo>
                  <a:lnTo>
                    <a:pt x="56" y="109"/>
                  </a:lnTo>
                  <a:lnTo>
                    <a:pt x="61" y="108"/>
                  </a:lnTo>
                  <a:lnTo>
                    <a:pt x="65" y="106"/>
                  </a:lnTo>
                  <a:lnTo>
                    <a:pt x="71" y="102"/>
                  </a:lnTo>
                  <a:lnTo>
                    <a:pt x="73" y="100"/>
                  </a:lnTo>
                  <a:lnTo>
                    <a:pt x="74" y="97"/>
                  </a:lnTo>
                  <a:lnTo>
                    <a:pt x="76" y="94"/>
                  </a:lnTo>
                  <a:lnTo>
                    <a:pt x="77" y="90"/>
                  </a:lnTo>
                  <a:lnTo>
                    <a:pt x="77" y="82"/>
                  </a:lnTo>
                  <a:lnTo>
                    <a:pt x="76" y="78"/>
                  </a:lnTo>
                  <a:lnTo>
                    <a:pt x="71" y="69"/>
                  </a:lnTo>
                  <a:lnTo>
                    <a:pt x="67" y="68"/>
                  </a:lnTo>
                  <a:lnTo>
                    <a:pt x="64" y="66"/>
                  </a:lnTo>
                  <a:lnTo>
                    <a:pt x="60" y="65"/>
                  </a:lnTo>
                  <a:lnTo>
                    <a:pt x="56" y="65"/>
                  </a:lnTo>
                  <a:lnTo>
                    <a:pt x="51" y="64"/>
                  </a:lnTo>
                  <a:lnTo>
                    <a:pt x="17" y="64"/>
                  </a:lnTo>
                  <a:close/>
                  <a:moveTo>
                    <a:pt x="17" y="15"/>
                  </a:moveTo>
                  <a:lnTo>
                    <a:pt x="17" y="50"/>
                  </a:lnTo>
                  <a:lnTo>
                    <a:pt x="47" y="50"/>
                  </a:lnTo>
                  <a:lnTo>
                    <a:pt x="51" y="49"/>
                  </a:lnTo>
                  <a:lnTo>
                    <a:pt x="55" y="48"/>
                  </a:lnTo>
                  <a:lnTo>
                    <a:pt x="59" y="46"/>
                  </a:lnTo>
                  <a:lnTo>
                    <a:pt x="63" y="42"/>
                  </a:lnTo>
                  <a:lnTo>
                    <a:pt x="65" y="39"/>
                  </a:lnTo>
                  <a:lnTo>
                    <a:pt x="66" y="35"/>
                  </a:lnTo>
                  <a:lnTo>
                    <a:pt x="67" y="30"/>
                  </a:lnTo>
                  <a:lnTo>
                    <a:pt x="65" y="22"/>
                  </a:lnTo>
                  <a:lnTo>
                    <a:pt x="63" y="19"/>
                  </a:lnTo>
                  <a:lnTo>
                    <a:pt x="60" y="18"/>
                  </a:lnTo>
                  <a:lnTo>
                    <a:pt x="55" y="16"/>
                  </a:lnTo>
                  <a:lnTo>
                    <a:pt x="51" y="15"/>
                  </a:lnTo>
                  <a:lnTo>
                    <a:pt x="17" y="15"/>
                  </a:lnTo>
                  <a:close/>
                  <a:moveTo>
                    <a:pt x="0" y="0"/>
                  </a:moveTo>
                  <a:lnTo>
                    <a:pt x="37" y="0"/>
                  </a:lnTo>
                  <a:lnTo>
                    <a:pt x="49" y="1"/>
                  </a:lnTo>
                  <a:lnTo>
                    <a:pt x="57" y="1"/>
                  </a:lnTo>
                  <a:lnTo>
                    <a:pt x="62" y="2"/>
                  </a:lnTo>
                  <a:lnTo>
                    <a:pt x="67" y="3"/>
                  </a:lnTo>
                  <a:lnTo>
                    <a:pt x="71" y="5"/>
                  </a:lnTo>
                  <a:lnTo>
                    <a:pt x="78" y="11"/>
                  </a:lnTo>
                  <a:lnTo>
                    <a:pt x="81" y="15"/>
                  </a:lnTo>
                  <a:lnTo>
                    <a:pt x="82" y="18"/>
                  </a:lnTo>
                  <a:lnTo>
                    <a:pt x="84" y="23"/>
                  </a:lnTo>
                  <a:lnTo>
                    <a:pt x="84" y="28"/>
                  </a:lnTo>
                  <a:lnTo>
                    <a:pt x="83" y="36"/>
                  </a:lnTo>
                  <a:lnTo>
                    <a:pt x="79" y="43"/>
                  </a:lnTo>
                  <a:lnTo>
                    <a:pt x="76" y="47"/>
                  </a:lnTo>
                  <a:lnTo>
                    <a:pt x="67" y="52"/>
                  </a:lnTo>
                  <a:lnTo>
                    <a:pt x="67" y="53"/>
                  </a:lnTo>
                  <a:lnTo>
                    <a:pt x="78" y="57"/>
                  </a:lnTo>
                  <a:lnTo>
                    <a:pt x="88" y="65"/>
                  </a:lnTo>
                  <a:lnTo>
                    <a:pt x="92" y="74"/>
                  </a:lnTo>
                  <a:lnTo>
                    <a:pt x="94" y="85"/>
                  </a:lnTo>
                  <a:lnTo>
                    <a:pt x="93" y="95"/>
                  </a:lnTo>
                  <a:lnTo>
                    <a:pt x="91" y="102"/>
                  </a:lnTo>
                  <a:lnTo>
                    <a:pt x="89" y="107"/>
                  </a:lnTo>
                  <a:lnTo>
                    <a:pt x="85" y="111"/>
                  </a:lnTo>
                  <a:lnTo>
                    <a:pt x="81" y="114"/>
                  </a:lnTo>
                  <a:lnTo>
                    <a:pt x="74" y="118"/>
                  </a:lnTo>
                  <a:lnTo>
                    <a:pt x="66"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0" name="Freeform 930"/>
            <p:cNvSpPr>
              <a:spLocks noEditPoints="1"/>
            </p:cNvSpPr>
            <p:nvPr/>
          </p:nvSpPr>
          <p:spPr bwMode="auto">
            <a:xfrm>
              <a:off x="4529" y="2005"/>
              <a:ext cx="94" cy="124"/>
            </a:xfrm>
            <a:custGeom>
              <a:avLst/>
              <a:gdLst/>
              <a:ahLst/>
              <a:cxnLst>
                <a:cxn ang="0">
                  <a:pos x="16" y="110"/>
                </a:cxn>
                <a:cxn ang="0">
                  <a:pos x="56" y="109"/>
                </a:cxn>
                <a:cxn ang="0">
                  <a:pos x="65" y="106"/>
                </a:cxn>
                <a:cxn ang="0">
                  <a:pos x="73" y="100"/>
                </a:cxn>
                <a:cxn ang="0">
                  <a:pos x="76" y="94"/>
                </a:cxn>
                <a:cxn ang="0">
                  <a:pos x="77" y="82"/>
                </a:cxn>
                <a:cxn ang="0">
                  <a:pos x="75" y="75"/>
                </a:cxn>
                <a:cxn ang="0">
                  <a:pos x="70" y="69"/>
                </a:cxn>
                <a:cxn ang="0">
                  <a:pos x="62" y="66"/>
                </a:cxn>
                <a:cxn ang="0">
                  <a:pos x="50" y="64"/>
                </a:cxn>
                <a:cxn ang="0">
                  <a:pos x="16" y="15"/>
                </a:cxn>
                <a:cxn ang="0">
                  <a:pos x="47" y="50"/>
                </a:cxn>
                <a:cxn ang="0">
                  <a:pos x="55" y="48"/>
                </a:cxn>
                <a:cxn ang="0">
                  <a:pos x="62" y="44"/>
                </a:cxn>
                <a:cxn ang="0">
                  <a:pos x="65" y="39"/>
                </a:cxn>
                <a:cxn ang="0">
                  <a:pos x="66" y="30"/>
                </a:cxn>
                <a:cxn ang="0">
                  <a:pos x="63" y="19"/>
                </a:cxn>
                <a:cxn ang="0">
                  <a:pos x="55" y="16"/>
                </a:cxn>
                <a:cxn ang="0">
                  <a:pos x="16" y="15"/>
                </a:cxn>
                <a:cxn ang="0">
                  <a:pos x="37" y="0"/>
                </a:cxn>
                <a:cxn ang="0">
                  <a:pos x="57" y="1"/>
                </a:cxn>
                <a:cxn ang="0">
                  <a:pos x="66" y="3"/>
                </a:cxn>
                <a:cxn ang="0">
                  <a:pos x="75" y="8"/>
                </a:cxn>
                <a:cxn ang="0">
                  <a:pos x="81" y="15"/>
                </a:cxn>
                <a:cxn ang="0">
                  <a:pos x="84" y="23"/>
                </a:cxn>
                <a:cxn ang="0">
                  <a:pos x="83" y="36"/>
                </a:cxn>
                <a:cxn ang="0">
                  <a:pos x="76" y="47"/>
                </a:cxn>
                <a:cxn ang="0">
                  <a:pos x="66" y="53"/>
                </a:cxn>
                <a:cxn ang="0">
                  <a:pos x="87" y="65"/>
                </a:cxn>
                <a:cxn ang="0">
                  <a:pos x="94" y="85"/>
                </a:cxn>
                <a:cxn ang="0">
                  <a:pos x="90" y="102"/>
                </a:cxn>
                <a:cxn ang="0">
                  <a:pos x="84" y="111"/>
                </a:cxn>
                <a:cxn ang="0">
                  <a:pos x="74" y="118"/>
                </a:cxn>
                <a:cxn ang="0">
                  <a:pos x="56" y="123"/>
                </a:cxn>
                <a:cxn ang="0">
                  <a:pos x="0" y="124"/>
                </a:cxn>
              </a:cxnLst>
              <a:rect l="0" t="0" r="r" b="b"/>
              <a:pathLst>
                <a:path w="94" h="124">
                  <a:moveTo>
                    <a:pt x="16" y="64"/>
                  </a:moveTo>
                  <a:lnTo>
                    <a:pt x="16" y="110"/>
                  </a:lnTo>
                  <a:lnTo>
                    <a:pt x="48" y="110"/>
                  </a:lnTo>
                  <a:lnTo>
                    <a:pt x="56" y="109"/>
                  </a:lnTo>
                  <a:lnTo>
                    <a:pt x="61" y="108"/>
                  </a:lnTo>
                  <a:lnTo>
                    <a:pt x="65" y="106"/>
                  </a:lnTo>
                  <a:lnTo>
                    <a:pt x="70" y="102"/>
                  </a:lnTo>
                  <a:lnTo>
                    <a:pt x="73" y="100"/>
                  </a:lnTo>
                  <a:lnTo>
                    <a:pt x="75" y="97"/>
                  </a:lnTo>
                  <a:lnTo>
                    <a:pt x="76" y="94"/>
                  </a:lnTo>
                  <a:lnTo>
                    <a:pt x="77" y="90"/>
                  </a:lnTo>
                  <a:lnTo>
                    <a:pt x="77" y="82"/>
                  </a:lnTo>
                  <a:lnTo>
                    <a:pt x="76" y="78"/>
                  </a:lnTo>
                  <a:lnTo>
                    <a:pt x="75" y="75"/>
                  </a:lnTo>
                  <a:lnTo>
                    <a:pt x="73" y="72"/>
                  </a:lnTo>
                  <a:lnTo>
                    <a:pt x="70" y="69"/>
                  </a:lnTo>
                  <a:lnTo>
                    <a:pt x="66" y="68"/>
                  </a:lnTo>
                  <a:lnTo>
                    <a:pt x="62" y="66"/>
                  </a:lnTo>
                  <a:lnTo>
                    <a:pt x="57" y="65"/>
                  </a:lnTo>
                  <a:lnTo>
                    <a:pt x="50" y="64"/>
                  </a:lnTo>
                  <a:lnTo>
                    <a:pt x="16" y="64"/>
                  </a:lnTo>
                  <a:close/>
                  <a:moveTo>
                    <a:pt x="16" y="15"/>
                  </a:moveTo>
                  <a:lnTo>
                    <a:pt x="16" y="50"/>
                  </a:lnTo>
                  <a:lnTo>
                    <a:pt x="47" y="50"/>
                  </a:lnTo>
                  <a:lnTo>
                    <a:pt x="50" y="49"/>
                  </a:lnTo>
                  <a:lnTo>
                    <a:pt x="55" y="48"/>
                  </a:lnTo>
                  <a:lnTo>
                    <a:pt x="59" y="46"/>
                  </a:lnTo>
                  <a:lnTo>
                    <a:pt x="62" y="44"/>
                  </a:lnTo>
                  <a:lnTo>
                    <a:pt x="64" y="42"/>
                  </a:lnTo>
                  <a:lnTo>
                    <a:pt x="65" y="39"/>
                  </a:lnTo>
                  <a:lnTo>
                    <a:pt x="66" y="35"/>
                  </a:lnTo>
                  <a:lnTo>
                    <a:pt x="66" y="30"/>
                  </a:lnTo>
                  <a:lnTo>
                    <a:pt x="65" y="22"/>
                  </a:lnTo>
                  <a:lnTo>
                    <a:pt x="63" y="19"/>
                  </a:lnTo>
                  <a:lnTo>
                    <a:pt x="60" y="18"/>
                  </a:lnTo>
                  <a:lnTo>
                    <a:pt x="55" y="16"/>
                  </a:lnTo>
                  <a:lnTo>
                    <a:pt x="50" y="15"/>
                  </a:lnTo>
                  <a:lnTo>
                    <a:pt x="16" y="15"/>
                  </a:lnTo>
                  <a:close/>
                  <a:moveTo>
                    <a:pt x="0" y="0"/>
                  </a:moveTo>
                  <a:lnTo>
                    <a:pt x="37" y="0"/>
                  </a:lnTo>
                  <a:lnTo>
                    <a:pt x="48" y="1"/>
                  </a:lnTo>
                  <a:lnTo>
                    <a:pt x="57" y="1"/>
                  </a:lnTo>
                  <a:lnTo>
                    <a:pt x="62" y="2"/>
                  </a:lnTo>
                  <a:lnTo>
                    <a:pt x="66" y="3"/>
                  </a:lnTo>
                  <a:lnTo>
                    <a:pt x="70" y="5"/>
                  </a:lnTo>
                  <a:lnTo>
                    <a:pt x="75" y="8"/>
                  </a:lnTo>
                  <a:lnTo>
                    <a:pt x="78" y="11"/>
                  </a:lnTo>
                  <a:lnTo>
                    <a:pt x="81" y="15"/>
                  </a:lnTo>
                  <a:lnTo>
                    <a:pt x="83" y="18"/>
                  </a:lnTo>
                  <a:lnTo>
                    <a:pt x="84" y="23"/>
                  </a:lnTo>
                  <a:lnTo>
                    <a:pt x="84" y="28"/>
                  </a:lnTo>
                  <a:lnTo>
                    <a:pt x="83" y="36"/>
                  </a:lnTo>
                  <a:lnTo>
                    <a:pt x="79" y="43"/>
                  </a:lnTo>
                  <a:lnTo>
                    <a:pt x="76" y="47"/>
                  </a:lnTo>
                  <a:lnTo>
                    <a:pt x="66" y="52"/>
                  </a:lnTo>
                  <a:lnTo>
                    <a:pt x="66" y="53"/>
                  </a:lnTo>
                  <a:lnTo>
                    <a:pt x="78" y="57"/>
                  </a:lnTo>
                  <a:lnTo>
                    <a:pt x="87" y="65"/>
                  </a:lnTo>
                  <a:lnTo>
                    <a:pt x="92" y="74"/>
                  </a:lnTo>
                  <a:lnTo>
                    <a:pt x="94" y="85"/>
                  </a:lnTo>
                  <a:lnTo>
                    <a:pt x="93" y="95"/>
                  </a:lnTo>
                  <a:lnTo>
                    <a:pt x="90" y="102"/>
                  </a:lnTo>
                  <a:lnTo>
                    <a:pt x="88" y="107"/>
                  </a:lnTo>
                  <a:lnTo>
                    <a:pt x="84" y="111"/>
                  </a:lnTo>
                  <a:lnTo>
                    <a:pt x="81" y="114"/>
                  </a:lnTo>
                  <a:lnTo>
                    <a:pt x="74" y="118"/>
                  </a:lnTo>
                  <a:lnTo>
                    <a:pt x="66" y="121"/>
                  </a:lnTo>
                  <a:lnTo>
                    <a:pt x="56" y="123"/>
                  </a:lnTo>
                  <a:lnTo>
                    <a:pt x="45"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1" name="Freeform 931"/>
            <p:cNvSpPr>
              <a:spLocks/>
            </p:cNvSpPr>
            <p:nvPr/>
          </p:nvSpPr>
          <p:spPr bwMode="auto">
            <a:xfrm>
              <a:off x="4643" y="2003"/>
              <a:ext cx="84" cy="126"/>
            </a:xfrm>
            <a:custGeom>
              <a:avLst/>
              <a:gdLst/>
              <a:ahLst/>
              <a:cxnLst>
                <a:cxn ang="0">
                  <a:pos x="29" y="0"/>
                </a:cxn>
                <a:cxn ang="0">
                  <a:pos x="39" y="0"/>
                </a:cxn>
                <a:cxn ang="0">
                  <a:pos x="50" y="1"/>
                </a:cxn>
                <a:cxn ang="0">
                  <a:pos x="61" y="4"/>
                </a:cxn>
                <a:cxn ang="0">
                  <a:pos x="68" y="8"/>
                </a:cxn>
                <a:cxn ang="0">
                  <a:pos x="75" y="16"/>
                </a:cxn>
                <a:cxn ang="0">
                  <a:pos x="79" y="24"/>
                </a:cxn>
                <a:cxn ang="0">
                  <a:pos x="79" y="34"/>
                </a:cxn>
                <a:cxn ang="0">
                  <a:pos x="78" y="47"/>
                </a:cxn>
                <a:cxn ang="0">
                  <a:pos x="72" y="58"/>
                </a:cxn>
                <a:cxn ang="0">
                  <a:pos x="68" y="64"/>
                </a:cxn>
                <a:cxn ang="0">
                  <a:pos x="64" y="69"/>
                </a:cxn>
                <a:cxn ang="0">
                  <a:pos x="60" y="74"/>
                </a:cxn>
                <a:cxn ang="0">
                  <a:pos x="54" y="80"/>
                </a:cxn>
                <a:cxn ang="0">
                  <a:pos x="35" y="97"/>
                </a:cxn>
                <a:cxn ang="0">
                  <a:pos x="18" y="112"/>
                </a:cxn>
                <a:cxn ang="0">
                  <a:pos x="84" y="112"/>
                </a:cxn>
                <a:cxn ang="0">
                  <a:pos x="84" y="126"/>
                </a:cxn>
                <a:cxn ang="0">
                  <a:pos x="0" y="126"/>
                </a:cxn>
                <a:cxn ang="0">
                  <a:pos x="0" y="108"/>
                </a:cxn>
                <a:cxn ang="0">
                  <a:pos x="18" y="94"/>
                </a:cxn>
                <a:cxn ang="0">
                  <a:pos x="34" y="79"/>
                </a:cxn>
                <a:cxn ang="0">
                  <a:pos x="43" y="70"/>
                </a:cxn>
                <a:cxn ang="0">
                  <a:pos x="51" y="61"/>
                </a:cxn>
                <a:cxn ang="0">
                  <a:pos x="56" y="54"/>
                </a:cxn>
                <a:cxn ang="0">
                  <a:pos x="61" y="45"/>
                </a:cxn>
                <a:cxn ang="0">
                  <a:pos x="62" y="35"/>
                </a:cxn>
                <a:cxn ang="0">
                  <a:pos x="61" y="30"/>
                </a:cxn>
                <a:cxn ang="0">
                  <a:pos x="61" y="26"/>
                </a:cxn>
                <a:cxn ang="0">
                  <a:pos x="59" y="22"/>
                </a:cxn>
                <a:cxn ang="0">
                  <a:pos x="56" y="20"/>
                </a:cxn>
                <a:cxn ang="0">
                  <a:pos x="48" y="15"/>
                </a:cxn>
                <a:cxn ang="0">
                  <a:pos x="38" y="14"/>
                </a:cxn>
                <a:cxn ang="0">
                  <a:pos x="30" y="15"/>
                </a:cxn>
                <a:cxn ang="0">
                  <a:pos x="22" y="17"/>
                </a:cxn>
                <a:cxn ang="0">
                  <a:pos x="13" y="20"/>
                </a:cxn>
                <a:cxn ang="0">
                  <a:pos x="5" y="24"/>
                </a:cxn>
                <a:cxn ang="0">
                  <a:pos x="4" y="24"/>
                </a:cxn>
                <a:cxn ang="0">
                  <a:pos x="4" y="7"/>
                </a:cxn>
                <a:cxn ang="0">
                  <a:pos x="10" y="4"/>
                </a:cxn>
                <a:cxn ang="0">
                  <a:pos x="19" y="2"/>
                </a:cxn>
                <a:cxn ang="0">
                  <a:pos x="29" y="0"/>
                </a:cxn>
              </a:cxnLst>
              <a:rect l="0" t="0" r="r" b="b"/>
              <a:pathLst>
                <a:path w="84" h="126">
                  <a:moveTo>
                    <a:pt x="29" y="0"/>
                  </a:moveTo>
                  <a:lnTo>
                    <a:pt x="39" y="0"/>
                  </a:lnTo>
                  <a:lnTo>
                    <a:pt x="50" y="1"/>
                  </a:lnTo>
                  <a:lnTo>
                    <a:pt x="61" y="4"/>
                  </a:lnTo>
                  <a:lnTo>
                    <a:pt x="68" y="8"/>
                  </a:lnTo>
                  <a:lnTo>
                    <a:pt x="75" y="16"/>
                  </a:lnTo>
                  <a:lnTo>
                    <a:pt x="79" y="24"/>
                  </a:lnTo>
                  <a:lnTo>
                    <a:pt x="79" y="34"/>
                  </a:lnTo>
                  <a:lnTo>
                    <a:pt x="78" y="47"/>
                  </a:lnTo>
                  <a:lnTo>
                    <a:pt x="72" y="58"/>
                  </a:lnTo>
                  <a:lnTo>
                    <a:pt x="68" y="64"/>
                  </a:lnTo>
                  <a:lnTo>
                    <a:pt x="64" y="69"/>
                  </a:lnTo>
                  <a:lnTo>
                    <a:pt x="60" y="74"/>
                  </a:lnTo>
                  <a:lnTo>
                    <a:pt x="54" y="80"/>
                  </a:lnTo>
                  <a:lnTo>
                    <a:pt x="35" y="97"/>
                  </a:lnTo>
                  <a:lnTo>
                    <a:pt x="18" y="112"/>
                  </a:lnTo>
                  <a:lnTo>
                    <a:pt x="84" y="112"/>
                  </a:lnTo>
                  <a:lnTo>
                    <a:pt x="84" y="126"/>
                  </a:lnTo>
                  <a:lnTo>
                    <a:pt x="0" y="126"/>
                  </a:lnTo>
                  <a:lnTo>
                    <a:pt x="0" y="108"/>
                  </a:lnTo>
                  <a:lnTo>
                    <a:pt x="18" y="94"/>
                  </a:lnTo>
                  <a:lnTo>
                    <a:pt x="34" y="79"/>
                  </a:lnTo>
                  <a:lnTo>
                    <a:pt x="43" y="70"/>
                  </a:lnTo>
                  <a:lnTo>
                    <a:pt x="51" y="61"/>
                  </a:lnTo>
                  <a:lnTo>
                    <a:pt x="56" y="54"/>
                  </a:lnTo>
                  <a:lnTo>
                    <a:pt x="61" y="45"/>
                  </a:lnTo>
                  <a:lnTo>
                    <a:pt x="62" y="35"/>
                  </a:lnTo>
                  <a:lnTo>
                    <a:pt x="61" y="30"/>
                  </a:lnTo>
                  <a:lnTo>
                    <a:pt x="61" y="26"/>
                  </a:lnTo>
                  <a:lnTo>
                    <a:pt x="59" y="22"/>
                  </a:lnTo>
                  <a:lnTo>
                    <a:pt x="56" y="20"/>
                  </a:lnTo>
                  <a:lnTo>
                    <a:pt x="48" y="15"/>
                  </a:lnTo>
                  <a:lnTo>
                    <a:pt x="38" y="14"/>
                  </a:lnTo>
                  <a:lnTo>
                    <a:pt x="30" y="15"/>
                  </a:lnTo>
                  <a:lnTo>
                    <a:pt x="22" y="17"/>
                  </a:lnTo>
                  <a:lnTo>
                    <a:pt x="13" y="20"/>
                  </a:lnTo>
                  <a:lnTo>
                    <a:pt x="5" y="24"/>
                  </a:lnTo>
                  <a:lnTo>
                    <a:pt x="4" y="24"/>
                  </a:lnTo>
                  <a:lnTo>
                    <a:pt x="4" y="7"/>
                  </a:lnTo>
                  <a:lnTo>
                    <a:pt x="10" y="4"/>
                  </a:lnTo>
                  <a:lnTo>
                    <a:pt x="19"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2" name="Freeform 932"/>
            <p:cNvSpPr>
              <a:spLocks noEditPoints="1"/>
            </p:cNvSpPr>
            <p:nvPr/>
          </p:nvSpPr>
          <p:spPr bwMode="auto">
            <a:xfrm>
              <a:off x="4271" y="2423"/>
              <a:ext cx="94" cy="124"/>
            </a:xfrm>
            <a:custGeom>
              <a:avLst/>
              <a:gdLst/>
              <a:ahLst/>
              <a:cxnLst>
                <a:cxn ang="0">
                  <a:pos x="16" y="110"/>
                </a:cxn>
                <a:cxn ang="0">
                  <a:pos x="56" y="109"/>
                </a:cxn>
                <a:cxn ang="0">
                  <a:pos x="65" y="106"/>
                </a:cxn>
                <a:cxn ang="0">
                  <a:pos x="73" y="100"/>
                </a:cxn>
                <a:cxn ang="0">
                  <a:pos x="76" y="94"/>
                </a:cxn>
                <a:cxn ang="0">
                  <a:pos x="77" y="82"/>
                </a:cxn>
                <a:cxn ang="0">
                  <a:pos x="70" y="69"/>
                </a:cxn>
                <a:cxn ang="0">
                  <a:pos x="64" y="66"/>
                </a:cxn>
                <a:cxn ang="0">
                  <a:pos x="56" y="65"/>
                </a:cxn>
                <a:cxn ang="0">
                  <a:pos x="16" y="64"/>
                </a:cxn>
                <a:cxn ang="0">
                  <a:pos x="16" y="50"/>
                </a:cxn>
                <a:cxn ang="0">
                  <a:pos x="50" y="49"/>
                </a:cxn>
                <a:cxn ang="0">
                  <a:pos x="59" y="46"/>
                </a:cxn>
                <a:cxn ang="0">
                  <a:pos x="65" y="39"/>
                </a:cxn>
                <a:cxn ang="0">
                  <a:pos x="66" y="30"/>
                </a:cxn>
                <a:cxn ang="0">
                  <a:pos x="63" y="19"/>
                </a:cxn>
                <a:cxn ang="0">
                  <a:pos x="55" y="16"/>
                </a:cxn>
                <a:cxn ang="0">
                  <a:pos x="16" y="15"/>
                </a:cxn>
                <a:cxn ang="0">
                  <a:pos x="37" y="0"/>
                </a:cxn>
                <a:cxn ang="0">
                  <a:pos x="57" y="0"/>
                </a:cxn>
                <a:cxn ang="0">
                  <a:pos x="66" y="3"/>
                </a:cxn>
                <a:cxn ang="0">
                  <a:pos x="78" y="11"/>
                </a:cxn>
                <a:cxn ang="0">
                  <a:pos x="82" y="18"/>
                </a:cxn>
                <a:cxn ang="0">
                  <a:pos x="84" y="28"/>
                </a:cxn>
                <a:cxn ang="0">
                  <a:pos x="79" y="43"/>
                </a:cxn>
                <a:cxn ang="0">
                  <a:pos x="66" y="52"/>
                </a:cxn>
                <a:cxn ang="0">
                  <a:pos x="78" y="57"/>
                </a:cxn>
                <a:cxn ang="0">
                  <a:pos x="92" y="74"/>
                </a:cxn>
                <a:cxn ang="0">
                  <a:pos x="93" y="95"/>
                </a:cxn>
                <a:cxn ang="0">
                  <a:pos x="88" y="107"/>
                </a:cxn>
                <a:cxn ang="0">
                  <a:pos x="81" y="114"/>
                </a:cxn>
                <a:cxn ang="0">
                  <a:pos x="66" y="121"/>
                </a:cxn>
                <a:cxn ang="0">
                  <a:pos x="44" y="124"/>
                </a:cxn>
                <a:cxn ang="0">
                  <a:pos x="0" y="0"/>
                </a:cxn>
              </a:cxnLst>
              <a:rect l="0" t="0" r="r" b="b"/>
              <a:pathLst>
                <a:path w="94" h="124">
                  <a:moveTo>
                    <a:pt x="16" y="64"/>
                  </a:moveTo>
                  <a:lnTo>
                    <a:pt x="16" y="110"/>
                  </a:lnTo>
                  <a:lnTo>
                    <a:pt x="48" y="110"/>
                  </a:lnTo>
                  <a:lnTo>
                    <a:pt x="56" y="109"/>
                  </a:lnTo>
                  <a:lnTo>
                    <a:pt x="61" y="108"/>
                  </a:lnTo>
                  <a:lnTo>
                    <a:pt x="65" y="106"/>
                  </a:lnTo>
                  <a:lnTo>
                    <a:pt x="70" y="102"/>
                  </a:lnTo>
                  <a:lnTo>
                    <a:pt x="73" y="100"/>
                  </a:lnTo>
                  <a:lnTo>
                    <a:pt x="74" y="97"/>
                  </a:lnTo>
                  <a:lnTo>
                    <a:pt x="76" y="94"/>
                  </a:lnTo>
                  <a:lnTo>
                    <a:pt x="77" y="90"/>
                  </a:lnTo>
                  <a:lnTo>
                    <a:pt x="77" y="82"/>
                  </a:lnTo>
                  <a:lnTo>
                    <a:pt x="76" y="78"/>
                  </a:lnTo>
                  <a:lnTo>
                    <a:pt x="70" y="69"/>
                  </a:lnTo>
                  <a:lnTo>
                    <a:pt x="66" y="67"/>
                  </a:lnTo>
                  <a:lnTo>
                    <a:pt x="64" y="66"/>
                  </a:lnTo>
                  <a:lnTo>
                    <a:pt x="60" y="65"/>
                  </a:lnTo>
                  <a:lnTo>
                    <a:pt x="56" y="65"/>
                  </a:lnTo>
                  <a:lnTo>
                    <a:pt x="50" y="64"/>
                  </a:lnTo>
                  <a:lnTo>
                    <a:pt x="16" y="64"/>
                  </a:lnTo>
                  <a:close/>
                  <a:moveTo>
                    <a:pt x="16" y="15"/>
                  </a:moveTo>
                  <a:lnTo>
                    <a:pt x="16" y="50"/>
                  </a:lnTo>
                  <a:lnTo>
                    <a:pt x="47" y="50"/>
                  </a:lnTo>
                  <a:lnTo>
                    <a:pt x="50" y="49"/>
                  </a:lnTo>
                  <a:lnTo>
                    <a:pt x="55" y="48"/>
                  </a:lnTo>
                  <a:lnTo>
                    <a:pt x="59" y="46"/>
                  </a:lnTo>
                  <a:lnTo>
                    <a:pt x="63" y="42"/>
                  </a:lnTo>
                  <a:lnTo>
                    <a:pt x="65" y="39"/>
                  </a:lnTo>
                  <a:lnTo>
                    <a:pt x="66" y="35"/>
                  </a:lnTo>
                  <a:lnTo>
                    <a:pt x="66" y="30"/>
                  </a:lnTo>
                  <a:lnTo>
                    <a:pt x="65" y="22"/>
                  </a:lnTo>
                  <a:lnTo>
                    <a:pt x="63" y="19"/>
                  </a:lnTo>
                  <a:lnTo>
                    <a:pt x="60" y="17"/>
                  </a:lnTo>
                  <a:lnTo>
                    <a:pt x="55" y="16"/>
                  </a:lnTo>
                  <a:lnTo>
                    <a:pt x="50" y="15"/>
                  </a:lnTo>
                  <a:lnTo>
                    <a:pt x="16" y="15"/>
                  </a:lnTo>
                  <a:close/>
                  <a:moveTo>
                    <a:pt x="0" y="0"/>
                  </a:moveTo>
                  <a:lnTo>
                    <a:pt x="37" y="0"/>
                  </a:lnTo>
                  <a:lnTo>
                    <a:pt x="48" y="0"/>
                  </a:lnTo>
                  <a:lnTo>
                    <a:pt x="57" y="0"/>
                  </a:lnTo>
                  <a:lnTo>
                    <a:pt x="62" y="1"/>
                  </a:lnTo>
                  <a:lnTo>
                    <a:pt x="66" y="3"/>
                  </a:lnTo>
                  <a:lnTo>
                    <a:pt x="70" y="5"/>
                  </a:lnTo>
                  <a:lnTo>
                    <a:pt x="78" y="11"/>
                  </a:lnTo>
                  <a:lnTo>
                    <a:pt x="81" y="15"/>
                  </a:lnTo>
                  <a:lnTo>
                    <a:pt x="82" y="18"/>
                  </a:lnTo>
                  <a:lnTo>
                    <a:pt x="84" y="23"/>
                  </a:lnTo>
                  <a:lnTo>
                    <a:pt x="84" y="28"/>
                  </a:lnTo>
                  <a:lnTo>
                    <a:pt x="83" y="36"/>
                  </a:lnTo>
                  <a:lnTo>
                    <a:pt x="79" y="43"/>
                  </a:lnTo>
                  <a:lnTo>
                    <a:pt x="76" y="47"/>
                  </a:lnTo>
                  <a:lnTo>
                    <a:pt x="66" y="52"/>
                  </a:lnTo>
                  <a:lnTo>
                    <a:pt x="66" y="53"/>
                  </a:lnTo>
                  <a:lnTo>
                    <a:pt x="78" y="57"/>
                  </a:lnTo>
                  <a:lnTo>
                    <a:pt x="87" y="65"/>
                  </a:lnTo>
                  <a:lnTo>
                    <a:pt x="92" y="74"/>
                  </a:lnTo>
                  <a:lnTo>
                    <a:pt x="94" y="85"/>
                  </a:lnTo>
                  <a:lnTo>
                    <a:pt x="93" y="95"/>
                  </a:lnTo>
                  <a:lnTo>
                    <a:pt x="90" y="102"/>
                  </a:lnTo>
                  <a:lnTo>
                    <a:pt x="88" y="107"/>
                  </a:lnTo>
                  <a:lnTo>
                    <a:pt x="85" y="111"/>
                  </a:lnTo>
                  <a:lnTo>
                    <a:pt x="81" y="114"/>
                  </a:lnTo>
                  <a:lnTo>
                    <a:pt x="74" y="118"/>
                  </a:lnTo>
                  <a:lnTo>
                    <a:pt x="66"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3" name="Freeform 933"/>
            <p:cNvSpPr>
              <a:spLocks noEditPoints="1"/>
            </p:cNvSpPr>
            <p:nvPr/>
          </p:nvSpPr>
          <p:spPr bwMode="auto">
            <a:xfrm>
              <a:off x="4389" y="2423"/>
              <a:ext cx="94" cy="124"/>
            </a:xfrm>
            <a:custGeom>
              <a:avLst/>
              <a:gdLst/>
              <a:ahLst/>
              <a:cxnLst>
                <a:cxn ang="0">
                  <a:pos x="16" y="110"/>
                </a:cxn>
                <a:cxn ang="0">
                  <a:pos x="56" y="109"/>
                </a:cxn>
                <a:cxn ang="0">
                  <a:pos x="64" y="106"/>
                </a:cxn>
                <a:cxn ang="0">
                  <a:pos x="73" y="100"/>
                </a:cxn>
                <a:cxn ang="0">
                  <a:pos x="76" y="94"/>
                </a:cxn>
                <a:cxn ang="0">
                  <a:pos x="77" y="82"/>
                </a:cxn>
                <a:cxn ang="0">
                  <a:pos x="75" y="75"/>
                </a:cxn>
                <a:cxn ang="0">
                  <a:pos x="70" y="69"/>
                </a:cxn>
                <a:cxn ang="0">
                  <a:pos x="61" y="66"/>
                </a:cxn>
                <a:cxn ang="0">
                  <a:pos x="50" y="64"/>
                </a:cxn>
                <a:cxn ang="0">
                  <a:pos x="16" y="15"/>
                </a:cxn>
                <a:cxn ang="0">
                  <a:pos x="46" y="50"/>
                </a:cxn>
                <a:cxn ang="0">
                  <a:pos x="55" y="48"/>
                </a:cxn>
                <a:cxn ang="0">
                  <a:pos x="61" y="44"/>
                </a:cxn>
                <a:cxn ang="0">
                  <a:pos x="64" y="39"/>
                </a:cxn>
                <a:cxn ang="0">
                  <a:pos x="66" y="30"/>
                </a:cxn>
                <a:cxn ang="0">
                  <a:pos x="62" y="19"/>
                </a:cxn>
                <a:cxn ang="0">
                  <a:pos x="55" y="16"/>
                </a:cxn>
                <a:cxn ang="0">
                  <a:pos x="16" y="15"/>
                </a:cxn>
                <a:cxn ang="0">
                  <a:pos x="37" y="0"/>
                </a:cxn>
                <a:cxn ang="0">
                  <a:pos x="57" y="0"/>
                </a:cxn>
                <a:cxn ang="0">
                  <a:pos x="66" y="3"/>
                </a:cxn>
                <a:cxn ang="0">
                  <a:pos x="75" y="8"/>
                </a:cxn>
                <a:cxn ang="0">
                  <a:pos x="80" y="15"/>
                </a:cxn>
                <a:cxn ang="0">
                  <a:pos x="83" y="23"/>
                </a:cxn>
                <a:cxn ang="0">
                  <a:pos x="82" y="36"/>
                </a:cxn>
                <a:cxn ang="0">
                  <a:pos x="76" y="47"/>
                </a:cxn>
                <a:cxn ang="0">
                  <a:pos x="66" y="53"/>
                </a:cxn>
                <a:cxn ang="0">
                  <a:pos x="87" y="65"/>
                </a:cxn>
                <a:cxn ang="0">
                  <a:pos x="94" y="85"/>
                </a:cxn>
                <a:cxn ang="0">
                  <a:pos x="90" y="102"/>
                </a:cxn>
                <a:cxn ang="0">
                  <a:pos x="84" y="111"/>
                </a:cxn>
                <a:cxn ang="0">
                  <a:pos x="74" y="118"/>
                </a:cxn>
                <a:cxn ang="0">
                  <a:pos x="56" y="123"/>
                </a:cxn>
                <a:cxn ang="0">
                  <a:pos x="0" y="124"/>
                </a:cxn>
              </a:cxnLst>
              <a:rect l="0" t="0" r="r" b="b"/>
              <a:pathLst>
                <a:path w="94" h="124">
                  <a:moveTo>
                    <a:pt x="16" y="64"/>
                  </a:moveTo>
                  <a:lnTo>
                    <a:pt x="16" y="110"/>
                  </a:lnTo>
                  <a:lnTo>
                    <a:pt x="48" y="110"/>
                  </a:lnTo>
                  <a:lnTo>
                    <a:pt x="56" y="109"/>
                  </a:lnTo>
                  <a:lnTo>
                    <a:pt x="60" y="108"/>
                  </a:lnTo>
                  <a:lnTo>
                    <a:pt x="64" y="106"/>
                  </a:lnTo>
                  <a:lnTo>
                    <a:pt x="70" y="102"/>
                  </a:lnTo>
                  <a:lnTo>
                    <a:pt x="73" y="100"/>
                  </a:lnTo>
                  <a:lnTo>
                    <a:pt x="75" y="97"/>
                  </a:lnTo>
                  <a:lnTo>
                    <a:pt x="76" y="94"/>
                  </a:lnTo>
                  <a:lnTo>
                    <a:pt x="77" y="90"/>
                  </a:lnTo>
                  <a:lnTo>
                    <a:pt x="77" y="82"/>
                  </a:lnTo>
                  <a:lnTo>
                    <a:pt x="76" y="78"/>
                  </a:lnTo>
                  <a:lnTo>
                    <a:pt x="75" y="75"/>
                  </a:lnTo>
                  <a:lnTo>
                    <a:pt x="73" y="72"/>
                  </a:lnTo>
                  <a:lnTo>
                    <a:pt x="70" y="69"/>
                  </a:lnTo>
                  <a:lnTo>
                    <a:pt x="66" y="67"/>
                  </a:lnTo>
                  <a:lnTo>
                    <a:pt x="61" y="66"/>
                  </a:lnTo>
                  <a:lnTo>
                    <a:pt x="57" y="65"/>
                  </a:lnTo>
                  <a:lnTo>
                    <a:pt x="50" y="64"/>
                  </a:lnTo>
                  <a:lnTo>
                    <a:pt x="16" y="64"/>
                  </a:lnTo>
                  <a:close/>
                  <a:moveTo>
                    <a:pt x="16" y="15"/>
                  </a:moveTo>
                  <a:lnTo>
                    <a:pt x="16" y="50"/>
                  </a:lnTo>
                  <a:lnTo>
                    <a:pt x="46" y="50"/>
                  </a:lnTo>
                  <a:lnTo>
                    <a:pt x="50" y="49"/>
                  </a:lnTo>
                  <a:lnTo>
                    <a:pt x="55" y="48"/>
                  </a:lnTo>
                  <a:lnTo>
                    <a:pt x="59" y="46"/>
                  </a:lnTo>
                  <a:lnTo>
                    <a:pt x="61" y="44"/>
                  </a:lnTo>
                  <a:lnTo>
                    <a:pt x="63" y="42"/>
                  </a:lnTo>
                  <a:lnTo>
                    <a:pt x="64" y="39"/>
                  </a:lnTo>
                  <a:lnTo>
                    <a:pt x="65" y="35"/>
                  </a:lnTo>
                  <a:lnTo>
                    <a:pt x="66" y="30"/>
                  </a:lnTo>
                  <a:lnTo>
                    <a:pt x="64" y="22"/>
                  </a:lnTo>
                  <a:lnTo>
                    <a:pt x="62" y="19"/>
                  </a:lnTo>
                  <a:lnTo>
                    <a:pt x="59" y="17"/>
                  </a:lnTo>
                  <a:lnTo>
                    <a:pt x="55" y="16"/>
                  </a:lnTo>
                  <a:lnTo>
                    <a:pt x="50" y="15"/>
                  </a:lnTo>
                  <a:lnTo>
                    <a:pt x="16" y="15"/>
                  </a:lnTo>
                  <a:close/>
                  <a:moveTo>
                    <a:pt x="0" y="0"/>
                  </a:moveTo>
                  <a:lnTo>
                    <a:pt x="37" y="0"/>
                  </a:lnTo>
                  <a:lnTo>
                    <a:pt x="48" y="0"/>
                  </a:lnTo>
                  <a:lnTo>
                    <a:pt x="57" y="0"/>
                  </a:lnTo>
                  <a:lnTo>
                    <a:pt x="61" y="1"/>
                  </a:lnTo>
                  <a:lnTo>
                    <a:pt x="66" y="3"/>
                  </a:lnTo>
                  <a:lnTo>
                    <a:pt x="70" y="5"/>
                  </a:lnTo>
                  <a:lnTo>
                    <a:pt x="75" y="8"/>
                  </a:lnTo>
                  <a:lnTo>
                    <a:pt x="77" y="11"/>
                  </a:lnTo>
                  <a:lnTo>
                    <a:pt x="80" y="15"/>
                  </a:lnTo>
                  <a:lnTo>
                    <a:pt x="82" y="18"/>
                  </a:lnTo>
                  <a:lnTo>
                    <a:pt x="83" y="23"/>
                  </a:lnTo>
                  <a:lnTo>
                    <a:pt x="83" y="28"/>
                  </a:lnTo>
                  <a:lnTo>
                    <a:pt x="82" y="36"/>
                  </a:lnTo>
                  <a:lnTo>
                    <a:pt x="78" y="43"/>
                  </a:lnTo>
                  <a:lnTo>
                    <a:pt x="76" y="47"/>
                  </a:lnTo>
                  <a:lnTo>
                    <a:pt x="66" y="52"/>
                  </a:lnTo>
                  <a:lnTo>
                    <a:pt x="66" y="53"/>
                  </a:lnTo>
                  <a:lnTo>
                    <a:pt x="77" y="57"/>
                  </a:lnTo>
                  <a:lnTo>
                    <a:pt x="87" y="65"/>
                  </a:lnTo>
                  <a:lnTo>
                    <a:pt x="92" y="74"/>
                  </a:lnTo>
                  <a:lnTo>
                    <a:pt x="94" y="85"/>
                  </a:lnTo>
                  <a:lnTo>
                    <a:pt x="93" y="95"/>
                  </a:lnTo>
                  <a:lnTo>
                    <a:pt x="90" y="102"/>
                  </a:lnTo>
                  <a:lnTo>
                    <a:pt x="88" y="107"/>
                  </a:lnTo>
                  <a:lnTo>
                    <a:pt x="84" y="111"/>
                  </a:lnTo>
                  <a:lnTo>
                    <a:pt x="80" y="114"/>
                  </a:lnTo>
                  <a:lnTo>
                    <a:pt x="74" y="118"/>
                  </a:lnTo>
                  <a:lnTo>
                    <a:pt x="65"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4" name="Freeform 934"/>
            <p:cNvSpPr>
              <a:spLocks/>
            </p:cNvSpPr>
            <p:nvPr/>
          </p:nvSpPr>
          <p:spPr bwMode="auto">
            <a:xfrm>
              <a:off x="4503" y="2421"/>
              <a:ext cx="83" cy="129"/>
            </a:xfrm>
            <a:custGeom>
              <a:avLst/>
              <a:gdLst/>
              <a:ahLst/>
              <a:cxnLst>
                <a:cxn ang="0">
                  <a:pos x="48" y="0"/>
                </a:cxn>
                <a:cxn ang="0">
                  <a:pos x="62" y="3"/>
                </a:cxn>
                <a:cxn ang="0">
                  <a:pos x="73" y="11"/>
                </a:cxn>
                <a:cxn ang="0">
                  <a:pos x="79" y="20"/>
                </a:cxn>
                <a:cxn ang="0">
                  <a:pos x="80" y="29"/>
                </a:cxn>
                <a:cxn ang="0">
                  <a:pos x="73" y="48"/>
                </a:cxn>
                <a:cxn ang="0">
                  <a:pos x="55" y="57"/>
                </a:cxn>
                <a:cxn ang="0">
                  <a:pos x="60" y="59"/>
                </a:cxn>
                <a:cxn ang="0">
                  <a:pos x="70" y="64"/>
                </a:cxn>
                <a:cxn ang="0">
                  <a:pos x="77" y="70"/>
                </a:cxn>
                <a:cxn ang="0">
                  <a:pos x="82" y="79"/>
                </a:cxn>
                <a:cxn ang="0">
                  <a:pos x="83" y="89"/>
                </a:cxn>
                <a:cxn ang="0">
                  <a:pos x="79" y="105"/>
                </a:cxn>
                <a:cxn ang="0">
                  <a:pos x="74" y="114"/>
                </a:cxn>
                <a:cxn ang="0">
                  <a:pos x="67" y="120"/>
                </a:cxn>
                <a:cxn ang="0">
                  <a:pos x="56" y="126"/>
                </a:cxn>
                <a:cxn ang="0">
                  <a:pos x="37" y="129"/>
                </a:cxn>
                <a:cxn ang="0">
                  <a:pos x="8" y="123"/>
                </a:cxn>
                <a:cxn ang="0">
                  <a:pos x="0" y="103"/>
                </a:cxn>
                <a:cxn ang="0">
                  <a:pos x="18" y="111"/>
                </a:cxn>
                <a:cxn ang="0">
                  <a:pos x="37" y="115"/>
                </a:cxn>
                <a:cxn ang="0">
                  <a:pos x="49" y="113"/>
                </a:cxn>
                <a:cxn ang="0">
                  <a:pos x="55" y="109"/>
                </a:cxn>
                <a:cxn ang="0">
                  <a:pos x="64" y="100"/>
                </a:cxn>
                <a:cxn ang="0">
                  <a:pos x="66" y="84"/>
                </a:cxn>
                <a:cxn ang="0">
                  <a:pos x="64" y="77"/>
                </a:cxn>
                <a:cxn ang="0">
                  <a:pos x="60" y="72"/>
                </a:cxn>
                <a:cxn ang="0">
                  <a:pos x="54" y="68"/>
                </a:cxn>
                <a:cxn ang="0">
                  <a:pos x="43" y="66"/>
                </a:cxn>
                <a:cxn ang="0">
                  <a:pos x="29" y="52"/>
                </a:cxn>
                <a:cxn ang="0">
                  <a:pos x="47" y="51"/>
                </a:cxn>
                <a:cxn ang="0">
                  <a:pos x="61" y="40"/>
                </a:cxn>
                <a:cxn ang="0">
                  <a:pos x="63" y="27"/>
                </a:cxn>
                <a:cxn ang="0">
                  <a:pos x="59" y="21"/>
                </a:cxn>
                <a:cxn ang="0">
                  <a:pos x="55" y="18"/>
                </a:cxn>
                <a:cxn ang="0">
                  <a:pos x="48" y="15"/>
                </a:cxn>
                <a:cxn ang="0">
                  <a:pos x="38" y="14"/>
                </a:cxn>
                <a:cxn ang="0">
                  <a:pos x="22" y="17"/>
                </a:cxn>
                <a:cxn ang="0">
                  <a:pos x="4" y="24"/>
                </a:cxn>
                <a:cxn ang="0">
                  <a:pos x="11" y="4"/>
                </a:cxn>
                <a:cxn ang="0">
                  <a:pos x="30" y="0"/>
                </a:cxn>
              </a:cxnLst>
              <a:rect l="0" t="0" r="r" b="b"/>
              <a:pathLst>
                <a:path w="83" h="129">
                  <a:moveTo>
                    <a:pt x="30" y="0"/>
                  </a:moveTo>
                  <a:lnTo>
                    <a:pt x="48" y="0"/>
                  </a:lnTo>
                  <a:lnTo>
                    <a:pt x="55" y="2"/>
                  </a:lnTo>
                  <a:lnTo>
                    <a:pt x="62" y="3"/>
                  </a:lnTo>
                  <a:lnTo>
                    <a:pt x="68" y="6"/>
                  </a:lnTo>
                  <a:lnTo>
                    <a:pt x="73" y="11"/>
                  </a:lnTo>
                  <a:lnTo>
                    <a:pt x="77" y="16"/>
                  </a:lnTo>
                  <a:lnTo>
                    <a:pt x="79" y="20"/>
                  </a:lnTo>
                  <a:lnTo>
                    <a:pt x="80" y="24"/>
                  </a:lnTo>
                  <a:lnTo>
                    <a:pt x="80" y="29"/>
                  </a:lnTo>
                  <a:lnTo>
                    <a:pt x="78" y="39"/>
                  </a:lnTo>
                  <a:lnTo>
                    <a:pt x="73" y="48"/>
                  </a:lnTo>
                  <a:lnTo>
                    <a:pt x="65" y="53"/>
                  </a:lnTo>
                  <a:lnTo>
                    <a:pt x="55" y="57"/>
                  </a:lnTo>
                  <a:lnTo>
                    <a:pt x="55" y="58"/>
                  </a:lnTo>
                  <a:lnTo>
                    <a:pt x="60" y="59"/>
                  </a:lnTo>
                  <a:lnTo>
                    <a:pt x="65" y="61"/>
                  </a:lnTo>
                  <a:lnTo>
                    <a:pt x="70" y="64"/>
                  </a:lnTo>
                  <a:lnTo>
                    <a:pt x="73" y="67"/>
                  </a:lnTo>
                  <a:lnTo>
                    <a:pt x="77" y="70"/>
                  </a:lnTo>
                  <a:lnTo>
                    <a:pt x="80" y="75"/>
                  </a:lnTo>
                  <a:lnTo>
                    <a:pt x="82" y="79"/>
                  </a:lnTo>
                  <a:lnTo>
                    <a:pt x="82" y="84"/>
                  </a:lnTo>
                  <a:lnTo>
                    <a:pt x="83" y="89"/>
                  </a:lnTo>
                  <a:lnTo>
                    <a:pt x="82" y="98"/>
                  </a:lnTo>
                  <a:lnTo>
                    <a:pt x="79" y="105"/>
                  </a:lnTo>
                  <a:lnTo>
                    <a:pt x="77" y="109"/>
                  </a:lnTo>
                  <a:lnTo>
                    <a:pt x="74" y="114"/>
                  </a:lnTo>
                  <a:lnTo>
                    <a:pt x="71" y="118"/>
                  </a:lnTo>
                  <a:lnTo>
                    <a:pt x="67" y="120"/>
                  </a:lnTo>
                  <a:lnTo>
                    <a:pt x="61" y="124"/>
                  </a:lnTo>
                  <a:lnTo>
                    <a:pt x="56" y="126"/>
                  </a:lnTo>
                  <a:lnTo>
                    <a:pt x="47" y="128"/>
                  </a:lnTo>
                  <a:lnTo>
                    <a:pt x="37" y="129"/>
                  </a:lnTo>
                  <a:lnTo>
                    <a:pt x="17" y="126"/>
                  </a:lnTo>
                  <a:lnTo>
                    <a:pt x="8" y="123"/>
                  </a:lnTo>
                  <a:lnTo>
                    <a:pt x="0" y="120"/>
                  </a:lnTo>
                  <a:lnTo>
                    <a:pt x="0" y="103"/>
                  </a:lnTo>
                  <a:lnTo>
                    <a:pt x="1" y="103"/>
                  </a:lnTo>
                  <a:lnTo>
                    <a:pt x="18" y="111"/>
                  </a:lnTo>
                  <a:lnTo>
                    <a:pt x="28" y="114"/>
                  </a:lnTo>
                  <a:lnTo>
                    <a:pt x="37" y="115"/>
                  </a:lnTo>
                  <a:lnTo>
                    <a:pt x="42" y="114"/>
                  </a:lnTo>
                  <a:lnTo>
                    <a:pt x="49" y="113"/>
                  </a:lnTo>
                  <a:lnTo>
                    <a:pt x="52" y="111"/>
                  </a:lnTo>
                  <a:lnTo>
                    <a:pt x="55" y="109"/>
                  </a:lnTo>
                  <a:lnTo>
                    <a:pt x="58" y="107"/>
                  </a:lnTo>
                  <a:lnTo>
                    <a:pt x="64" y="100"/>
                  </a:lnTo>
                  <a:lnTo>
                    <a:pt x="66" y="92"/>
                  </a:lnTo>
                  <a:lnTo>
                    <a:pt x="66" y="84"/>
                  </a:lnTo>
                  <a:lnTo>
                    <a:pt x="65" y="80"/>
                  </a:lnTo>
                  <a:lnTo>
                    <a:pt x="64" y="77"/>
                  </a:lnTo>
                  <a:lnTo>
                    <a:pt x="62" y="74"/>
                  </a:lnTo>
                  <a:lnTo>
                    <a:pt x="60" y="72"/>
                  </a:lnTo>
                  <a:lnTo>
                    <a:pt x="57" y="70"/>
                  </a:lnTo>
                  <a:lnTo>
                    <a:pt x="54" y="68"/>
                  </a:lnTo>
                  <a:lnTo>
                    <a:pt x="49" y="67"/>
                  </a:lnTo>
                  <a:lnTo>
                    <a:pt x="43" y="66"/>
                  </a:lnTo>
                  <a:lnTo>
                    <a:pt x="29" y="66"/>
                  </a:lnTo>
                  <a:lnTo>
                    <a:pt x="29" y="52"/>
                  </a:lnTo>
                  <a:lnTo>
                    <a:pt x="36" y="52"/>
                  </a:lnTo>
                  <a:lnTo>
                    <a:pt x="47" y="51"/>
                  </a:lnTo>
                  <a:lnTo>
                    <a:pt x="55" y="47"/>
                  </a:lnTo>
                  <a:lnTo>
                    <a:pt x="61" y="40"/>
                  </a:lnTo>
                  <a:lnTo>
                    <a:pt x="63" y="31"/>
                  </a:lnTo>
                  <a:lnTo>
                    <a:pt x="63" y="27"/>
                  </a:lnTo>
                  <a:lnTo>
                    <a:pt x="61" y="23"/>
                  </a:lnTo>
                  <a:lnTo>
                    <a:pt x="59" y="21"/>
                  </a:lnTo>
                  <a:lnTo>
                    <a:pt x="58" y="19"/>
                  </a:lnTo>
                  <a:lnTo>
                    <a:pt x="55" y="18"/>
                  </a:lnTo>
                  <a:lnTo>
                    <a:pt x="54" y="17"/>
                  </a:lnTo>
                  <a:lnTo>
                    <a:pt x="48" y="15"/>
                  </a:lnTo>
                  <a:lnTo>
                    <a:pt x="44" y="14"/>
                  </a:lnTo>
                  <a:lnTo>
                    <a:pt x="38" y="14"/>
                  </a:lnTo>
                  <a:lnTo>
                    <a:pt x="31" y="15"/>
                  </a:lnTo>
                  <a:lnTo>
                    <a:pt x="22" y="17"/>
                  </a:lnTo>
                  <a:lnTo>
                    <a:pt x="5" y="24"/>
                  </a:lnTo>
                  <a:lnTo>
                    <a:pt x="4" y="24"/>
                  </a:lnTo>
                  <a:lnTo>
                    <a:pt x="4" y="7"/>
                  </a:lnTo>
                  <a:lnTo>
                    <a:pt x="11" y="4"/>
                  </a:lnTo>
                  <a:lnTo>
                    <a:pt x="20" y="2"/>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5" name="Freeform 935"/>
            <p:cNvSpPr>
              <a:spLocks noEditPoints="1"/>
            </p:cNvSpPr>
            <p:nvPr/>
          </p:nvSpPr>
          <p:spPr bwMode="auto">
            <a:xfrm>
              <a:off x="4262" y="2840"/>
              <a:ext cx="94" cy="125"/>
            </a:xfrm>
            <a:custGeom>
              <a:avLst/>
              <a:gdLst/>
              <a:ahLst/>
              <a:cxnLst>
                <a:cxn ang="0">
                  <a:pos x="16" y="111"/>
                </a:cxn>
                <a:cxn ang="0">
                  <a:pos x="56" y="110"/>
                </a:cxn>
                <a:cxn ang="0">
                  <a:pos x="64" y="107"/>
                </a:cxn>
                <a:cxn ang="0">
                  <a:pos x="73" y="100"/>
                </a:cxn>
                <a:cxn ang="0">
                  <a:pos x="75" y="95"/>
                </a:cxn>
                <a:cxn ang="0">
                  <a:pos x="76" y="82"/>
                </a:cxn>
                <a:cxn ang="0">
                  <a:pos x="70" y="70"/>
                </a:cxn>
                <a:cxn ang="0">
                  <a:pos x="63" y="66"/>
                </a:cxn>
                <a:cxn ang="0">
                  <a:pos x="56" y="65"/>
                </a:cxn>
                <a:cxn ang="0">
                  <a:pos x="16" y="65"/>
                </a:cxn>
                <a:cxn ang="0">
                  <a:pos x="16" y="50"/>
                </a:cxn>
                <a:cxn ang="0">
                  <a:pos x="50" y="49"/>
                </a:cxn>
                <a:cxn ang="0">
                  <a:pos x="58" y="47"/>
                </a:cxn>
                <a:cxn ang="0">
                  <a:pos x="64" y="40"/>
                </a:cxn>
                <a:cxn ang="0">
                  <a:pos x="66" y="31"/>
                </a:cxn>
                <a:cxn ang="0">
                  <a:pos x="62" y="20"/>
                </a:cxn>
                <a:cxn ang="0">
                  <a:pos x="55" y="16"/>
                </a:cxn>
                <a:cxn ang="0">
                  <a:pos x="16" y="15"/>
                </a:cxn>
                <a:cxn ang="0">
                  <a:pos x="37" y="0"/>
                </a:cxn>
                <a:cxn ang="0">
                  <a:pos x="57" y="1"/>
                </a:cxn>
                <a:cxn ang="0">
                  <a:pos x="66" y="4"/>
                </a:cxn>
                <a:cxn ang="0">
                  <a:pos x="77" y="12"/>
                </a:cxn>
                <a:cxn ang="0">
                  <a:pos x="81" y="19"/>
                </a:cxn>
                <a:cxn ang="0">
                  <a:pos x="83" y="29"/>
                </a:cxn>
                <a:cxn ang="0">
                  <a:pos x="78" y="44"/>
                </a:cxn>
                <a:cxn ang="0">
                  <a:pos x="66" y="53"/>
                </a:cxn>
                <a:cxn ang="0">
                  <a:pos x="77" y="58"/>
                </a:cxn>
                <a:cxn ang="0">
                  <a:pos x="92" y="75"/>
                </a:cxn>
                <a:cxn ang="0">
                  <a:pos x="93" y="96"/>
                </a:cxn>
                <a:cxn ang="0">
                  <a:pos x="88" y="108"/>
                </a:cxn>
                <a:cxn ang="0">
                  <a:pos x="80" y="115"/>
                </a:cxn>
                <a:cxn ang="0">
                  <a:pos x="65" y="122"/>
                </a:cxn>
                <a:cxn ang="0">
                  <a:pos x="43" y="125"/>
                </a:cxn>
                <a:cxn ang="0">
                  <a:pos x="0" y="0"/>
                </a:cxn>
              </a:cxnLst>
              <a:rect l="0" t="0" r="r" b="b"/>
              <a:pathLst>
                <a:path w="94" h="125">
                  <a:moveTo>
                    <a:pt x="16" y="65"/>
                  </a:moveTo>
                  <a:lnTo>
                    <a:pt x="16" y="111"/>
                  </a:lnTo>
                  <a:lnTo>
                    <a:pt x="48" y="111"/>
                  </a:lnTo>
                  <a:lnTo>
                    <a:pt x="56" y="110"/>
                  </a:lnTo>
                  <a:lnTo>
                    <a:pt x="60" y="109"/>
                  </a:lnTo>
                  <a:lnTo>
                    <a:pt x="64" y="107"/>
                  </a:lnTo>
                  <a:lnTo>
                    <a:pt x="70" y="103"/>
                  </a:lnTo>
                  <a:lnTo>
                    <a:pt x="73" y="100"/>
                  </a:lnTo>
                  <a:lnTo>
                    <a:pt x="74" y="98"/>
                  </a:lnTo>
                  <a:lnTo>
                    <a:pt x="75" y="95"/>
                  </a:lnTo>
                  <a:lnTo>
                    <a:pt x="76" y="91"/>
                  </a:lnTo>
                  <a:lnTo>
                    <a:pt x="76" y="82"/>
                  </a:lnTo>
                  <a:lnTo>
                    <a:pt x="75" y="79"/>
                  </a:lnTo>
                  <a:lnTo>
                    <a:pt x="70" y="70"/>
                  </a:lnTo>
                  <a:lnTo>
                    <a:pt x="66" y="68"/>
                  </a:lnTo>
                  <a:lnTo>
                    <a:pt x="63" y="66"/>
                  </a:lnTo>
                  <a:lnTo>
                    <a:pt x="59" y="65"/>
                  </a:lnTo>
                  <a:lnTo>
                    <a:pt x="56" y="65"/>
                  </a:lnTo>
                  <a:lnTo>
                    <a:pt x="50" y="65"/>
                  </a:lnTo>
                  <a:lnTo>
                    <a:pt x="16" y="65"/>
                  </a:lnTo>
                  <a:close/>
                  <a:moveTo>
                    <a:pt x="16" y="15"/>
                  </a:moveTo>
                  <a:lnTo>
                    <a:pt x="16" y="50"/>
                  </a:lnTo>
                  <a:lnTo>
                    <a:pt x="46" y="50"/>
                  </a:lnTo>
                  <a:lnTo>
                    <a:pt x="50" y="49"/>
                  </a:lnTo>
                  <a:lnTo>
                    <a:pt x="55" y="49"/>
                  </a:lnTo>
                  <a:lnTo>
                    <a:pt x="58" y="47"/>
                  </a:lnTo>
                  <a:lnTo>
                    <a:pt x="62" y="43"/>
                  </a:lnTo>
                  <a:lnTo>
                    <a:pt x="64" y="40"/>
                  </a:lnTo>
                  <a:lnTo>
                    <a:pt x="65" y="36"/>
                  </a:lnTo>
                  <a:lnTo>
                    <a:pt x="66" y="31"/>
                  </a:lnTo>
                  <a:lnTo>
                    <a:pt x="64" y="23"/>
                  </a:lnTo>
                  <a:lnTo>
                    <a:pt x="62" y="20"/>
                  </a:lnTo>
                  <a:lnTo>
                    <a:pt x="59" y="18"/>
                  </a:lnTo>
                  <a:lnTo>
                    <a:pt x="55" y="16"/>
                  </a:lnTo>
                  <a:lnTo>
                    <a:pt x="50" y="15"/>
                  </a:lnTo>
                  <a:lnTo>
                    <a:pt x="16" y="15"/>
                  </a:lnTo>
                  <a:close/>
                  <a:moveTo>
                    <a:pt x="0" y="0"/>
                  </a:moveTo>
                  <a:lnTo>
                    <a:pt x="37" y="0"/>
                  </a:lnTo>
                  <a:lnTo>
                    <a:pt x="48" y="1"/>
                  </a:lnTo>
                  <a:lnTo>
                    <a:pt x="57" y="1"/>
                  </a:lnTo>
                  <a:lnTo>
                    <a:pt x="61" y="2"/>
                  </a:lnTo>
                  <a:lnTo>
                    <a:pt x="66" y="4"/>
                  </a:lnTo>
                  <a:lnTo>
                    <a:pt x="70" y="6"/>
                  </a:lnTo>
                  <a:lnTo>
                    <a:pt x="77" y="12"/>
                  </a:lnTo>
                  <a:lnTo>
                    <a:pt x="80" y="15"/>
                  </a:lnTo>
                  <a:lnTo>
                    <a:pt x="81" y="19"/>
                  </a:lnTo>
                  <a:lnTo>
                    <a:pt x="83" y="24"/>
                  </a:lnTo>
                  <a:lnTo>
                    <a:pt x="83" y="29"/>
                  </a:lnTo>
                  <a:lnTo>
                    <a:pt x="82" y="37"/>
                  </a:lnTo>
                  <a:lnTo>
                    <a:pt x="78" y="44"/>
                  </a:lnTo>
                  <a:lnTo>
                    <a:pt x="75" y="48"/>
                  </a:lnTo>
                  <a:lnTo>
                    <a:pt x="66" y="53"/>
                  </a:lnTo>
                  <a:lnTo>
                    <a:pt x="66" y="54"/>
                  </a:lnTo>
                  <a:lnTo>
                    <a:pt x="77" y="58"/>
                  </a:lnTo>
                  <a:lnTo>
                    <a:pt x="87" y="65"/>
                  </a:lnTo>
                  <a:lnTo>
                    <a:pt x="92" y="75"/>
                  </a:lnTo>
                  <a:lnTo>
                    <a:pt x="94" y="86"/>
                  </a:lnTo>
                  <a:lnTo>
                    <a:pt x="93" y="96"/>
                  </a:lnTo>
                  <a:lnTo>
                    <a:pt x="90" y="103"/>
                  </a:lnTo>
                  <a:lnTo>
                    <a:pt x="88" y="108"/>
                  </a:lnTo>
                  <a:lnTo>
                    <a:pt x="84" y="112"/>
                  </a:lnTo>
                  <a:lnTo>
                    <a:pt x="80" y="115"/>
                  </a:lnTo>
                  <a:lnTo>
                    <a:pt x="74" y="119"/>
                  </a:lnTo>
                  <a:lnTo>
                    <a:pt x="65" y="122"/>
                  </a:lnTo>
                  <a:lnTo>
                    <a:pt x="56" y="124"/>
                  </a:lnTo>
                  <a:lnTo>
                    <a:pt x="43" y="125"/>
                  </a:lnTo>
                  <a:lnTo>
                    <a:pt x="0" y="1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6" name="Freeform 936"/>
            <p:cNvSpPr>
              <a:spLocks noEditPoints="1"/>
            </p:cNvSpPr>
            <p:nvPr/>
          </p:nvSpPr>
          <p:spPr bwMode="auto">
            <a:xfrm>
              <a:off x="4379" y="2840"/>
              <a:ext cx="94" cy="125"/>
            </a:xfrm>
            <a:custGeom>
              <a:avLst/>
              <a:gdLst/>
              <a:ahLst/>
              <a:cxnLst>
                <a:cxn ang="0">
                  <a:pos x="16" y="111"/>
                </a:cxn>
                <a:cxn ang="0">
                  <a:pos x="56" y="110"/>
                </a:cxn>
                <a:cxn ang="0">
                  <a:pos x="65" y="107"/>
                </a:cxn>
                <a:cxn ang="0">
                  <a:pos x="73" y="100"/>
                </a:cxn>
                <a:cxn ang="0">
                  <a:pos x="76" y="95"/>
                </a:cxn>
                <a:cxn ang="0">
                  <a:pos x="77" y="82"/>
                </a:cxn>
                <a:cxn ang="0">
                  <a:pos x="75" y="76"/>
                </a:cxn>
                <a:cxn ang="0">
                  <a:pos x="70" y="70"/>
                </a:cxn>
                <a:cxn ang="0">
                  <a:pos x="62" y="66"/>
                </a:cxn>
                <a:cxn ang="0">
                  <a:pos x="50" y="65"/>
                </a:cxn>
                <a:cxn ang="0">
                  <a:pos x="16" y="15"/>
                </a:cxn>
                <a:cxn ang="0">
                  <a:pos x="47" y="50"/>
                </a:cxn>
                <a:cxn ang="0">
                  <a:pos x="55" y="49"/>
                </a:cxn>
                <a:cxn ang="0">
                  <a:pos x="62" y="45"/>
                </a:cxn>
                <a:cxn ang="0">
                  <a:pos x="65" y="40"/>
                </a:cxn>
                <a:cxn ang="0">
                  <a:pos x="67" y="31"/>
                </a:cxn>
                <a:cxn ang="0">
                  <a:pos x="63" y="20"/>
                </a:cxn>
                <a:cxn ang="0">
                  <a:pos x="55" y="16"/>
                </a:cxn>
                <a:cxn ang="0">
                  <a:pos x="16" y="15"/>
                </a:cxn>
                <a:cxn ang="0">
                  <a:pos x="37" y="0"/>
                </a:cxn>
                <a:cxn ang="0">
                  <a:pos x="57" y="1"/>
                </a:cxn>
                <a:cxn ang="0">
                  <a:pos x="67" y="4"/>
                </a:cxn>
                <a:cxn ang="0">
                  <a:pos x="75" y="9"/>
                </a:cxn>
                <a:cxn ang="0">
                  <a:pos x="81" y="15"/>
                </a:cxn>
                <a:cxn ang="0">
                  <a:pos x="84" y="24"/>
                </a:cxn>
                <a:cxn ang="0">
                  <a:pos x="83" y="37"/>
                </a:cxn>
                <a:cxn ang="0">
                  <a:pos x="76" y="48"/>
                </a:cxn>
                <a:cxn ang="0">
                  <a:pos x="67" y="54"/>
                </a:cxn>
                <a:cxn ang="0">
                  <a:pos x="87" y="65"/>
                </a:cxn>
                <a:cxn ang="0">
                  <a:pos x="94" y="86"/>
                </a:cxn>
                <a:cxn ang="0">
                  <a:pos x="90" y="103"/>
                </a:cxn>
                <a:cxn ang="0">
                  <a:pos x="85" y="112"/>
                </a:cxn>
                <a:cxn ang="0">
                  <a:pos x="74" y="119"/>
                </a:cxn>
                <a:cxn ang="0">
                  <a:pos x="56" y="124"/>
                </a:cxn>
                <a:cxn ang="0">
                  <a:pos x="0" y="125"/>
                </a:cxn>
              </a:cxnLst>
              <a:rect l="0" t="0" r="r" b="b"/>
              <a:pathLst>
                <a:path w="94" h="125">
                  <a:moveTo>
                    <a:pt x="16" y="65"/>
                  </a:moveTo>
                  <a:lnTo>
                    <a:pt x="16" y="111"/>
                  </a:lnTo>
                  <a:lnTo>
                    <a:pt x="49" y="111"/>
                  </a:lnTo>
                  <a:lnTo>
                    <a:pt x="56" y="110"/>
                  </a:lnTo>
                  <a:lnTo>
                    <a:pt x="61" y="109"/>
                  </a:lnTo>
                  <a:lnTo>
                    <a:pt x="65" y="107"/>
                  </a:lnTo>
                  <a:lnTo>
                    <a:pt x="70" y="103"/>
                  </a:lnTo>
                  <a:lnTo>
                    <a:pt x="73" y="100"/>
                  </a:lnTo>
                  <a:lnTo>
                    <a:pt x="75" y="98"/>
                  </a:lnTo>
                  <a:lnTo>
                    <a:pt x="76" y="95"/>
                  </a:lnTo>
                  <a:lnTo>
                    <a:pt x="77" y="91"/>
                  </a:lnTo>
                  <a:lnTo>
                    <a:pt x="77" y="82"/>
                  </a:lnTo>
                  <a:lnTo>
                    <a:pt x="76" y="79"/>
                  </a:lnTo>
                  <a:lnTo>
                    <a:pt x="75" y="76"/>
                  </a:lnTo>
                  <a:lnTo>
                    <a:pt x="73" y="73"/>
                  </a:lnTo>
                  <a:lnTo>
                    <a:pt x="70" y="70"/>
                  </a:lnTo>
                  <a:lnTo>
                    <a:pt x="67" y="68"/>
                  </a:lnTo>
                  <a:lnTo>
                    <a:pt x="62" y="66"/>
                  </a:lnTo>
                  <a:lnTo>
                    <a:pt x="57" y="65"/>
                  </a:lnTo>
                  <a:lnTo>
                    <a:pt x="50" y="65"/>
                  </a:lnTo>
                  <a:lnTo>
                    <a:pt x="16" y="65"/>
                  </a:lnTo>
                  <a:close/>
                  <a:moveTo>
                    <a:pt x="16" y="15"/>
                  </a:moveTo>
                  <a:lnTo>
                    <a:pt x="16" y="50"/>
                  </a:lnTo>
                  <a:lnTo>
                    <a:pt x="47" y="50"/>
                  </a:lnTo>
                  <a:lnTo>
                    <a:pt x="50" y="49"/>
                  </a:lnTo>
                  <a:lnTo>
                    <a:pt x="55" y="49"/>
                  </a:lnTo>
                  <a:lnTo>
                    <a:pt x="59" y="47"/>
                  </a:lnTo>
                  <a:lnTo>
                    <a:pt x="62" y="45"/>
                  </a:lnTo>
                  <a:lnTo>
                    <a:pt x="64" y="43"/>
                  </a:lnTo>
                  <a:lnTo>
                    <a:pt x="65" y="40"/>
                  </a:lnTo>
                  <a:lnTo>
                    <a:pt x="66" y="36"/>
                  </a:lnTo>
                  <a:lnTo>
                    <a:pt x="67" y="31"/>
                  </a:lnTo>
                  <a:lnTo>
                    <a:pt x="65" y="23"/>
                  </a:lnTo>
                  <a:lnTo>
                    <a:pt x="63" y="20"/>
                  </a:lnTo>
                  <a:lnTo>
                    <a:pt x="60" y="18"/>
                  </a:lnTo>
                  <a:lnTo>
                    <a:pt x="55" y="16"/>
                  </a:lnTo>
                  <a:lnTo>
                    <a:pt x="50" y="15"/>
                  </a:lnTo>
                  <a:lnTo>
                    <a:pt x="16" y="15"/>
                  </a:lnTo>
                  <a:close/>
                  <a:moveTo>
                    <a:pt x="0" y="0"/>
                  </a:moveTo>
                  <a:lnTo>
                    <a:pt x="37" y="0"/>
                  </a:lnTo>
                  <a:lnTo>
                    <a:pt x="49" y="1"/>
                  </a:lnTo>
                  <a:lnTo>
                    <a:pt x="57" y="1"/>
                  </a:lnTo>
                  <a:lnTo>
                    <a:pt x="62" y="2"/>
                  </a:lnTo>
                  <a:lnTo>
                    <a:pt x="67" y="4"/>
                  </a:lnTo>
                  <a:lnTo>
                    <a:pt x="70" y="6"/>
                  </a:lnTo>
                  <a:lnTo>
                    <a:pt x="75" y="9"/>
                  </a:lnTo>
                  <a:lnTo>
                    <a:pt x="78" y="12"/>
                  </a:lnTo>
                  <a:lnTo>
                    <a:pt x="81" y="15"/>
                  </a:lnTo>
                  <a:lnTo>
                    <a:pt x="83" y="19"/>
                  </a:lnTo>
                  <a:lnTo>
                    <a:pt x="84" y="24"/>
                  </a:lnTo>
                  <a:lnTo>
                    <a:pt x="84" y="29"/>
                  </a:lnTo>
                  <a:lnTo>
                    <a:pt x="83" y="37"/>
                  </a:lnTo>
                  <a:lnTo>
                    <a:pt x="79" y="44"/>
                  </a:lnTo>
                  <a:lnTo>
                    <a:pt x="76" y="48"/>
                  </a:lnTo>
                  <a:lnTo>
                    <a:pt x="67" y="53"/>
                  </a:lnTo>
                  <a:lnTo>
                    <a:pt x="67" y="54"/>
                  </a:lnTo>
                  <a:lnTo>
                    <a:pt x="78" y="58"/>
                  </a:lnTo>
                  <a:lnTo>
                    <a:pt x="87" y="65"/>
                  </a:lnTo>
                  <a:lnTo>
                    <a:pt x="92" y="75"/>
                  </a:lnTo>
                  <a:lnTo>
                    <a:pt x="94" y="86"/>
                  </a:lnTo>
                  <a:lnTo>
                    <a:pt x="93" y="96"/>
                  </a:lnTo>
                  <a:lnTo>
                    <a:pt x="90" y="103"/>
                  </a:lnTo>
                  <a:lnTo>
                    <a:pt x="88" y="108"/>
                  </a:lnTo>
                  <a:lnTo>
                    <a:pt x="85" y="112"/>
                  </a:lnTo>
                  <a:lnTo>
                    <a:pt x="81" y="115"/>
                  </a:lnTo>
                  <a:lnTo>
                    <a:pt x="74" y="119"/>
                  </a:lnTo>
                  <a:lnTo>
                    <a:pt x="66" y="122"/>
                  </a:lnTo>
                  <a:lnTo>
                    <a:pt x="56" y="124"/>
                  </a:lnTo>
                  <a:lnTo>
                    <a:pt x="45" y="125"/>
                  </a:lnTo>
                  <a:lnTo>
                    <a:pt x="0" y="1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7" name="Freeform 937"/>
            <p:cNvSpPr>
              <a:spLocks noEditPoints="1"/>
            </p:cNvSpPr>
            <p:nvPr/>
          </p:nvSpPr>
          <p:spPr bwMode="auto">
            <a:xfrm>
              <a:off x="4486" y="2840"/>
              <a:ext cx="95" cy="125"/>
            </a:xfrm>
            <a:custGeom>
              <a:avLst/>
              <a:gdLst/>
              <a:ahLst/>
              <a:cxnLst>
                <a:cxn ang="0">
                  <a:pos x="60" y="21"/>
                </a:cxn>
                <a:cxn ang="0">
                  <a:pos x="12" y="77"/>
                </a:cxn>
                <a:cxn ang="0">
                  <a:pos x="60" y="77"/>
                </a:cxn>
                <a:cxn ang="0">
                  <a:pos x="60" y="21"/>
                </a:cxn>
                <a:cxn ang="0">
                  <a:pos x="61" y="0"/>
                </a:cxn>
                <a:cxn ang="0">
                  <a:pos x="76" y="0"/>
                </a:cxn>
                <a:cxn ang="0">
                  <a:pos x="76" y="77"/>
                </a:cxn>
                <a:cxn ang="0">
                  <a:pos x="95" y="77"/>
                </a:cxn>
                <a:cxn ang="0">
                  <a:pos x="95" y="90"/>
                </a:cxn>
                <a:cxn ang="0">
                  <a:pos x="76" y="90"/>
                </a:cxn>
                <a:cxn ang="0">
                  <a:pos x="76" y="125"/>
                </a:cxn>
                <a:cxn ang="0">
                  <a:pos x="60" y="125"/>
                </a:cxn>
                <a:cxn ang="0">
                  <a:pos x="60" y="90"/>
                </a:cxn>
                <a:cxn ang="0">
                  <a:pos x="0" y="90"/>
                </a:cxn>
                <a:cxn ang="0">
                  <a:pos x="0" y="71"/>
                </a:cxn>
                <a:cxn ang="0">
                  <a:pos x="61" y="0"/>
                </a:cxn>
              </a:cxnLst>
              <a:rect l="0" t="0" r="r" b="b"/>
              <a:pathLst>
                <a:path w="95" h="125">
                  <a:moveTo>
                    <a:pt x="60" y="21"/>
                  </a:moveTo>
                  <a:lnTo>
                    <a:pt x="12" y="77"/>
                  </a:lnTo>
                  <a:lnTo>
                    <a:pt x="60" y="77"/>
                  </a:lnTo>
                  <a:lnTo>
                    <a:pt x="60" y="21"/>
                  </a:lnTo>
                  <a:close/>
                  <a:moveTo>
                    <a:pt x="61" y="0"/>
                  </a:moveTo>
                  <a:lnTo>
                    <a:pt x="76" y="0"/>
                  </a:lnTo>
                  <a:lnTo>
                    <a:pt x="76" y="77"/>
                  </a:lnTo>
                  <a:lnTo>
                    <a:pt x="95" y="77"/>
                  </a:lnTo>
                  <a:lnTo>
                    <a:pt x="95" y="90"/>
                  </a:lnTo>
                  <a:lnTo>
                    <a:pt x="76" y="90"/>
                  </a:lnTo>
                  <a:lnTo>
                    <a:pt x="76" y="125"/>
                  </a:lnTo>
                  <a:lnTo>
                    <a:pt x="60" y="125"/>
                  </a:lnTo>
                  <a:lnTo>
                    <a:pt x="60" y="90"/>
                  </a:lnTo>
                  <a:lnTo>
                    <a:pt x="0" y="90"/>
                  </a:lnTo>
                  <a:lnTo>
                    <a:pt x="0" y="71"/>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8" name="Freeform 938"/>
            <p:cNvSpPr>
              <a:spLocks noEditPoints="1"/>
            </p:cNvSpPr>
            <p:nvPr/>
          </p:nvSpPr>
          <p:spPr bwMode="auto">
            <a:xfrm>
              <a:off x="4312" y="3249"/>
              <a:ext cx="94" cy="124"/>
            </a:xfrm>
            <a:custGeom>
              <a:avLst/>
              <a:gdLst/>
              <a:ahLst/>
              <a:cxnLst>
                <a:cxn ang="0">
                  <a:pos x="16" y="110"/>
                </a:cxn>
                <a:cxn ang="0">
                  <a:pos x="56" y="109"/>
                </a:cxn>
                <a:cxn ang="0">
                  <a:pos x="64" y="106"/>
                </a:cxn>
                <a:cxn ang="0">
                  <a:pos x="73" y="100"/>
                </a:cxn>
                <a:cxn ang="0">
                  <a:pos x="76" y="94"/>
                </a:cxn>
                <a:cxn ang="0">
                  <a:pos x="77" y="82"/>
                </a:cxn>
                <a:cxn ang="0">
                  <a:pos x="70" y="70"/>
                </a:cxn>
                <a:cxn ang="0">
                  <a:pos x="63" y="66"/>
                </a:cxn>
                <a:cxn ang="0">
                  <a:pos x="56" y="65"/>
                </a:cxn>
                <a:cxn ang="0">
                  <a:pos x="16" y="64"/>
                </a:cxn>
                <a:cxn ang="0">
                  <a:pos x="16" y="50"/>
                </a:cxn>
                <a:cxn ang="0">
                  <a:pos x="50" y="49"/>
                </a:cxn>
                <a:cxn ang="0">
                  <a:pos x="59" y="46"/>
                </a:cxn>
                <a:cxn ang="0">
                  <a:pos x="64" y="39"/>
                </a:cxn>
                <a:cxn ang="0">
                  <a:pos x="66" y="30"/>
                </a:cxn>
                <a:cxn ang="0">
                  <a:pos x="62" y="20"/>
                </a:cxn>
                <a:cxn ang="0">
                  <a:pos x="55" y="16"/>
                </a:cxn>
                <a:cxn ang="0">
                  <a:pos x="16" y="15"/>
                </a:cxn>
                <a:cxn ang="0">
                  <a:pos x="37" y="0"/>
                </a:cxn>
                <a:cxn ang="0">
                  <a:pos x="57" y="1"/>
                </a:cxn>
                <a:cxn ang="0">
                  <a:pos x="66" y="4"/>
                </a:cxn>
                <a:cxn ang="0">
                  <a:pos x="78" y="11"/>
                </a:cxn>
                <a:cxn ang="0">
                  <a:pos x="81" y="19"/>
                </a:cxn>
                <a:cxn ang="0">
                  <a:pos x="83" y="28"/>
                </a:cxn>
                <a:cxn ang="0">
                  <a:pos x="79" y="43"/>
                </a:cxn>
                <a:cxn ang="0">
                  <a:pos x="66" y="53"/>
                </a:cxn>
                <a:cxn ang="0">
                  <a:pos x="78" y="57"/>
                </a:cxn>
                <a:cxn ang="0">
                  <a:pos x="92" y="74"/>
                </a:cxn>
                <a:cxn ang="0">
                  <a:pos x="93" y="95"/>
                </a:cxn>
                <a:cxn ang="0">
                  <a:pos x="88" y="107"/>
                </a:cxn>
                <a:cxn ang="0">
                  <a:pos x="81" y="114"/>
                </a:cxn>
                <a:cxn ang="0">
                  <a:pos x="65" y="122"/>
                </a:cxn>
                <a:cxn ang="0">
                  <a:pos x="44" y="124"/>
                </a:cxn>
                <a:cxn ang="0">
                  <a:pos x="0" y="0"/>
                </a:cxn>
              </a:cxnLst>
              <a:rect l="0" t="0" r="r" b="b"/>
              <a:pathLst>
                <a:path w="94" h="124">
                  <a:moveTo>
                    <a:pt x="16" y="64"/>
                  </a:moveTo>
                  <a:lnTo>
                    <a:pt x="16" y="110"/>
                  </a:lnTo>
                  <a:lnTo>
                    <a:pt x="48" y="110"/>
                  </a:lnTo>
                  <a:lnTo>
                    <a:pt x="56" y="109"/>
                  </a:lnTo>
                  <a:lnTo>
                    <a:pt x="61" y="108"/>
                  </a:lnTo>
                  <a:lnTo>
                    <a:pt x="64" y="106"/>
                  </a:lnTo>
                  <a:lnTo>
                    <a:pt x="70" y="103"/>
                  </a:lnTo>
                  <a:lnTo>
                    <a:pt x="73" y="100"/>
                  </a:lnTo>
                  <a:lnTo>
                    <a:pt x="74" y="97"/>
                  </a:lnTo>
                  <a:lnTo>
                    <a:pt x="76" y="94"/>
                  </a:lnTo>
                  <a:lnTo>
                    <a:pt x="77" y="90"/>
                  </a:lnTo>
                  <a:lnTo>
                    <a:pt x="77" y="82"/>
                  </a:lnTo>
                  <a:lnTo>
                    <a:pt x="76" y="78"/>
                  </a:lnTo>
                  <a:lnTo>
                    <a:pt x="70" y="70"/>
                  </a:lnTo>
                  <a:lnTo>
                    <a:pt x="66" y="68"/>
                  </a:lnTo>
                  <a:lnTo>
                    <a:pt x="63" y="66"/>
                  </a:lnTo>
                  <a:lnTo>
                    <a:pt x="60" y="65"/>
                  </a:lnTo>
                  <a:lnTo>
                    <a:pt x="56" y="65"/>
                  </a:lnTo>
                  <a:lnTo>
                    <a:pt x="50" y="64"/>
                  </a:lnTo>
                  <a:lnTo>
                    <a:pt x="16" y="64"/>
                  </a:lnTo>
                  <a:close/>
                  <a:moveTo>
                    <a:pt x="16" y="15"/>
                  </a:moveTo>
                  <a:lnTo>
                    <a:pt x="16" y="50"/>
                  </a:lnTo>
                  <a:lnTo>
                    <a:pt x="46" y="50"/>
                  </a:lnTo>
                  <a:lnTo>
                    <a:pt x="50" y="49"/>
                  </a:lnTo>
                  <a:lnTo>
                    <a:pt x="55" y="48"/>
                  </a:lnTo>
                  <a:lnTo>
                    <a:pt x="59" y="46"/>
                  </a:lnTo>
                  <a:lnTo>
                    <a:pt x="62" y="42"/>
                  </a:lnTo>
                  <a:lnTo>
                    <a:pt x="64" y="39"/>
                  </a:lnTo>
                  <a:lnTo>
                    <a:pt x="65" y="36"/>
                  </a:lnTo>
                  <a:lnTo>
                    <a:pt x="66" y="30"/>
                  </a:lnTo>
                  <a:lnTo>
                    <a:pt x="64" y="23"/>
                  </a:lnTo>
                  <a:lnTo>
                    <a:pt x="62" y="20"/>
                  </a:lnTo>
                  <a:lnTo>
                    <a:pt x="60" y="18"/>
                  </a:lnTo>
                  <a:lnTo>
                    <a:pt x="55" y="16"/>
                  </a:lnTo>
                  <a:lnTo>
                    <a:pt x="50" y="15"/>
                  </a:lnTo>
                  <a:lnTo>
                    <a:pt x="16" y="15"/>
                  </a:lnTo>
                  <a:close/>
                  <a:moveTo>
                    <a:pt x="0" y="0"/>
                  </a:moveTo>
                  <a:lnTo>
                    <a:pt x="37" y="0"/>
                  </a:lnTo>
                  <a:lnTo>
                    <a:pt x="48" y="1"/>
                  </a:lnTo>
                  <a:lnTo>
                    <a:pt x="57" y="1"/>
                  </a:lnTo>
                  <a:lnTo>
                    <a:pt x="62" y="2"/>
                  </a:lnTo>
                  <a:lnTo>
                    <a:pt x="66" y="4"/>
                  </a:lnTo>
                  <a:lnTo>
                    <a:pt x="70" y="6"/>
                  </a:lnTo>
                  <a:lnTo>
                    <a:pt x="78" y="11"/>
                  </a:lnTo>
                  <a:lnTo>
                    <a:pt x="81" y="15"/>
                  </a:lnTo>
                  <a:lnTo>
                    <a:pt x="81" y="19"/>
                  </a:lnTo>
                  <a:lnTo>
                    <a:pt x="83" y="23"/>
                  </a:lnTo>
                  <a:lnTo>
                    <a:pt x="83" y="28"/>
                  </a:lnTo>
                  <a:lnTo>
                    <a:pt x="82" y="37"/>
                  </a:lnTo>
                  <a:lnTo>
                    <a:pt x="79" y="43"/>
                  </a:lnTo>
                  <a:lnTo>
                    <a:pt x="76" y="47"/>
                  </a:lnTo>
                  <a:lnTo>
                    <a:pt x="66" y="53"/>
                  </a:lnTo>
                  <a:lnTo>
                    <a:pt x="66" y="54"/>
                  </a:lnTo>
                  <a:lnTo>
                    <a:pt x="78" y="57"/>
                  </a:lnTo>
                  <a:lnTo>
                    <a:pt x="87" y="65"/>
                  </a:lnTo>
                  <a:lnTo>
                    <a:pt x="92" y="74"/>
                  </a:lnTo>
                  <a:lnTo>
                    <a:pt x="94" y="86"/>
                  </a:lnTo>
                  <a:lnTo>
                    <a:pt x="93" y="95"/>
                  </a:lnTo>
                  <a:lnTo>
                    <a:pt x="90" y="103"/>
                  </a:lnTo>
                  <a:lnTo>
                    <a:pt x="88" y="107"/>
                  </a:lnTo>
                  <a:lnTo>
                    <a:pt x="84" y="111"/>
                  </a:lnTo>
                  <a:lnTo>
                    <a:pt x="81" y="114"/>
                  </a:lnTo>
                  <a:lnTo>
                    <a:pt x="74" y="119"/>
                  </a:lnTo>
                  <a:lnTo>
                    <a:pt x="65" y="122"/>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9" name="Freeform 939"/>
            <p:cNvSpPr>
              <a:spLocks noEditPoints="1"/>
            </p:cNvSpPr>
            <p:nvPr/>
          </p:nvSpPr>
          <p:spPr bwMode="auto">
            <a:xfrm>
              <a:off x="4429" y="3249"/>
              <a:ext cx="94" cy="124"/>
            </a:xfrm>
            <a:custGeom>
              <a:avLst/>
              <a:gdLst/>
              <a:ahLst/>
              <a:cxnLst>
                <a:cxn ang="0">
                  <a:pos x="17" y="110"/>
                </a:cxn>
                <a:cxn ang="0">
                  <a:pos x="56" y="109"/>
                </a:cxn>
                <a:cxn ang="0">
                  <a:pos x="65" y="106"/>
                </a:cxn>
                <a:cxn ang="0">
                  <a:pos x="74" y="100"/>
                </a:cxn>
                <a:cxn ang="0">
                  <a:pos x="76" y="94"/>
                </a:cxn>
                <a:cxn ang="0">
                  <a:pos x="77" y="82"/>
                </a:cxn>
                <a:cxn ang="0">
                  <a:pos x="75" y="75"/>
                </a:cxn>
                <a:cxn ang="0">
                  <a:pos x="71" y="70"/>
                </a:cxn>
                <a:cxn ang="0">
                  <a:pos x="62" y="66"/>
                </a:cxn>
                <a:cxn ang="0">
                  <a:pos x="51" y="64"/>
                </a:cxn>
                <a:cxn ang="0">
                  <a:pos x="17" y="15"/>
                </a:cxn>
                <a:cxn ang="0">
                  <a:pos x="47" y="50"/>
                </a:cxn>
                <a:cxn ang="0">
                  <a:pos x="55" y="48"/>
                </a:cxn>
                <a:cxn ang="0">
                  <a:pos x="62" y="44"/>
                </a:cxn>
                <a:cxn ang="0">
                  <a:pos x="65" y="39"/>
                </a:cxn>
                <a:cxn ang="0">
                  <a:pos x="67" y="30"/>
                </a:cxn>
                <a:cxn ang="0">
                  <a:pos x="63" y="20"/>
                </a:cxn>
                <a:cxn ang="0">
                  <a:pos x="55" y="16"/>
                </a:cxn>
                <a:cxn ang="0">
                  <a:pos x="17" y="15"/>
                </a:cxn>
                <a:cxn ang="0">
                  <a:pos x="37" y="0"/>
                </a:cxn>
                <a:cxn ang="0">
                  <a:pos x="57" y="1"/>
                </a:cxn>
                <a:cxn ang="0">
                  <a:pos x="67" y="4"/>
                </a:cxn>
                <a:cxn ang="0">
                  <a:pos x="75" y="8"/>
                </a:cxn>
                <a:cxn ang="0">
                  <a:pos x="81" y="15"/>
                </a:cxn>
                <a:cxn ang="0">
                  <a:pos x="84" y="23"/>
                </a:cxn>
                <a:cxn ang="0">
                  <a:pos x="83" y="37"/>
                </a:cxn>
                <a:cxn ang="0">
                  <a:pos x="76" y="47"/>
                </a:cxn>
                <a:cxn ang="0">
                  <a:pos x="67" y="54"/>
                </a:cxn>
                <a:cxn ang="0">
                  <a:pos x="88" y="65"/>
                </a:cxn>
                <a:cxn ang="0">
                  <a:pos x="94" y="86"/>
                </a:cxn>
                <a:cxn ang="0">
                  <a:pos x="91" y="103"/>
                </a:cxn>
                <a:cxn ang="0">
                  <a:pos x="85" y="111"/>
                </a:cxn>
                <a:cxn ang="0">
                  <a:pos x="74" y="119"/>
                </a:cxn>
                <a:cxn ang="0">
                  <a:pos x="56" y="123"/>
                </a:cxn>
                <a:cxn ang="0">
                  <a:pos x="0" y="124"/>
                </a:cxn>
              </a:cxnLst>
              <a:rect l="0" t="0" r="r" b="b"/>
              <a:pathLst>
                <a:path w="94" h="124">
                  <a:moveTo>
                    <a:pt x="17" y="64"/>
                  </a:moveTo>
                  <a:lnTo>
                    <a:pt x="17" y="110"/>
                  </a:lnTo>
                  <a:lnTo>
                    <a:pt x="49" y="110"/>
                  </a:lnTo>
                  <a:lnTo>
                    <a:pt x="56" y="109"/>
                  </a:lnTo>
                  <a:lnTo>
                    <a:pt x="61" y="108"/>
                  </a:lnTo>
                  <a:lnTo>
                    <a:pt x="65" y="106"/>
                  </a:lnTo>
                  <a:lnTo>
                    <a:pt x="71" y="103"/>
                  </a:lnTo>
                  <a:lnTo>
                    <a:pt x="74" y="100"/>
                  </a:lnTo>
                  <a:lnTo>
                    <a:pt x="75" y="97"/>
                  </a:lnTo>
                  <a:lnTo>
                    <a:pt x="76" y="94"/>
                  </a:lnTo>
                  <a:lnTo>
                    <a:pt x="77" y="90"/>
                  </a:lnTo>
                  <a:lnTo>
                    <a:pt x="77" y="82"/>
                  </a:lnTo>
                  <a:lnTo>
                    <a:pt x="76" y="78"/>
                  </a:lnTo>
                  <a:lnTo>
                    <a:pt x="75" y="75"/>
                  </a:lnTo>
                  <a:lnTo>
                    <a:pt x="74" y="73"/>
                  </a:lnTo>
                  <a:lnTo>
                    <a:pt x="71" y="70"/>
                  </a:lnTo>
                  <a:lnTo>
                    <a:pt x="67" y="68"/>
                  </a:lnTo>
                  <a:lnTo>
                    <a:pt x="62" y="66"/>
                  </a:lnTo>
                  <a:lnTo>
                    <a:pt x="57" y="65"/>
                  </a:lnTo>
                  <a:lnTo>
                    <a:pt x="51" y="64"/>
                  </a:lnTo>
                  <a:lnTo>
                    <a:pt x="17" y="64"/>
                  </a:lnTo>
                  <a:close/>
                  <a:moveTo>
                    <a:pt x="17" y="15"/>
                  </a:moveTo>
                  <a:lnTo>
                    <a:pt x="17" y="50"/>
                  </a:lnTo>
                  <a:lnTo>
                    <a:pt x="47" y="50"/>
                  </a:lnTo>
                  <a:lnTo>
                    <a:pt x="51" y="49"/>
                  </a:lnTo>
                  <a:lnTo>
                    <a:pt x="55" y="48"/>
                  </a:lnTo>
                  <a:lnTo>
                    <a:pt x="59" y="46"/>
                  </a:lnTo>
                  <a:lnTo>
                    <a:pt x="62" y="44"/>
                  </a:lnTo>
                  <a:lnTo>
                    <a:pt x="64" y="42"/>
                  </a:lnTo>
                  <a:lnTo>
                    <a:pt x="65" y="39"/>
                  </a:lnTo>
                  <a:lnTo>
                    <a:pt x="66" y="36"/>
                  </a:lnTo>
                  <a:lnTo>
                    <a:pt x="67" y="30"/>
                  </a:lnTo>
                  <a:lnTo>
                    <a:pt x="65" y="23"/>
                  </a:lnTo>
                  <a:lnTo>
                    <a:pt x="63" y="20"/>
                  </a:lnTo>
                  <a:lnTo>
                    <a:pt x="60" y="18"/>
                  </a:lnTo>
                  <a:lnTo>
                    <a:pt x="55" y="16"/>
                  </a:lnTo>
                  <a:lnTo>
                    <a:pt x="51" y="15"/>
                  </a:lnTo>
                  <a:lnTo>
                    <a:pt x="17" y="15"/>
                  </a:lnTo>
                  <a:close/>
                  <a:moveTo>
                    <a:pt x="0" y="0"/>
                  </a:moveTo>
                  <a:lnTo>
                    <a:pt x="37" y="0"/>
                  </a:lnTo>
                  <a:lnTo>
                    <a:pt x="49" y="1"/>
                  </a:lnTo>
                  <a:lnTo>
                    <a:pt x="57" y="1"/>
                  </a:lnTo>
                  <a:lnTo>
                    <a:pt x="62" y="2"/>
                  </a:lnTo>
                  <a:lnTo>
                    <a:pt x="67" y="4"/>
                  </a:lnTo>
                  <a:lnTo>
                    <a:pt x="71" y="6"/>
                  </a:lnTo>
                  <a:lnTo>
                    <a:pt x="75" y="8"/>
                  </a:lnTo>
                  <a:lnTo>
                    <a:pt x="78" y="11"/>
                  </a:lnTo>
                  <a:lnTo>
                    <a:pt x="81" y="15"/>
                  </a:lnTo>
                  <a:lnTo>
                    <a:pt x="83" y="19"/>
                  </a:lnTo>
                  <a:lnTo>
                    <a:pt x="84" y="23"/>
                  </a:lnTo>
                  <a:lnTo>
                    <a:pt x="84" y="28"/>
                  </a:lnTo>
                  <a:lnTo>
                    <a:pt x="83" y="37"/>
                  </a:lnTo>
                  <a:lnTo>
                    <a:pt x="79" y="43"/>
                  </a:lnTo>
                  <a:lnTo>
                    <a:pt x="76" y="47"/>
                  </a:lnTo>
                  <a:lnTo>
                    <a:pt x="67" y="53"/>
                  </a:lnTo>
                  <a:lnTo>
                    <a:pt x="67" y="54"/>
                  </a:lnTo>
                  <a:lnTo>
                    <a:pt x="78" y="57"/>
                  </a:lnTo>
                  <a:lnTo>
                    <a:pt x="88" y="65"/>
                  </a:lnTo>
                  <a:lnTo>
                    <a:pt x="92" y="74"/>
                  </a:lnTo>
                  <a:lnTo>
                    <a:pt x="94" y="86"/>
                  </a:lnTo>
                  <a:lnTo>
                    <a:pt x="93" y="95"/>
                  </a:lnTo>
                  <a:lnTo>
                    <a:pt x="91" y="103"/>
                  </a:lnTo>
                  <a:lnTo>
                    <a:pt x="89" y="107"/>
                  </a:lnTo>
                  <a:lnTo>
                    <a:pt x="85" y="111"/>
                  </a:lnTo>
                  <a:lnTo>
                    <a:pt x="81" y="114"/>
                  </a:lnTo>
                  <a:lnTo>
                    <a:pt x="74" y="119"/>
                  </a:lnTo>
                  <a:lnTo>
                    <a:pt x="66" y="122"/>
                  </a:lnTo>
                  <a:lnTo>
                    <a:pt x="56" y="123"/>
                  </a:lnTo>
                  <a:lnTo>
                    <a:pt x="45"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0" name="Freeform 940"/>
            <p:cNvSpPr>
              <a:spLocks/>
            </p:cNvSpPr>
            <p:nvPr/>
          </p:nvSpPr>
          <p:spPr bwMode="auto">
            <a:xfrm>
              <a:off x="4546" y="3249"/>
              <a:ext cx="81" cy="127"/>
            </a:xfrm>
            <a:custGeom>
              <a:avLst/>
              <a:gdLst/>
              <a:ahLst/>
              <a:cxnLst>
                <a:cxn ang="0">
                  <a:pos x="5" y="0"/>
                </a:cxn>
                <a:cxn ang="0">
                  <a:pos x="81" y="0"/>
                </a:cxn>
                <a:cxn ang="0">
                  <a:pos x="81" y="15"/>
                </a:cxn>
                <a:cxn ang="0">
                  <a:pos x="21" y="15"/>
                </a:cxn>
                <a:cxn ang="0">
                  <a:pos x="21" y="48"/>
                </a:cxn>
                <a:cxn ang="0">
                  <a:pos x="25" y="48"/>
                </a:cxn>
                <a:cxn ang="0">
                  <a:pos x="29" y="47"/>
                </a:cxn>
                <a:cxn ang="0">
                  <a:pos x="35" y="47"/>
                </a:cxn>
                <a:cxn ang="0">
                  <a:pos x="45" y="48"/>
                </a:cxn>
                <a:cxn ang="0">
                  <a:pos x="53" y="49"/>
                </a:cxn>
                <a:cxn ang="0">
                  <a:pos x="61" y="51"/>
                </a:cxn>
                <a:cxn ang="0">
                  <a:pos x="67" y="55"/>
                </a:cxn>
                <a:cxn ang="0">
                  <a:pos x="71" y="58"/>
                </a:cxn>
                <a:cxn ang="0">
                  <a:pos x="74" y="62"/>
                </a:cxn>
                <a:cxn ang="0">
                  <a:pos x="77" y="67"/>
                </a:cxn>
                <a:cxn ang="0">
                  <a:pos x="80" y="75"/>
                </a:cxn>
                <a:cxn ang="0">
                  <a:pos x="81" y="85"/>
                </a:cxn>
                <a:cxn ang="0">
                  <a:pos x="81" y="93"/>
                </a:cxn>
                <a:cxn ang="0">
                  <a:pos x="78" y="102"/>
                </a:cxn>
                <a:cxn ang="0">
                  <a:pos x="76" y="106"/>
                </a:cxn>
                <a:cxn ang="0">
                  <a:pos x="73" y="111"/>
                </a:cxn>
                <a:cxn ang="0">
                  <a:pos x="69" y="115"/>
                </a:cxn>
                <a:cxn ang="0">
                  <a:pos x="65" y="119"/>
                </a:cxn>
                <a:cxn ang="0">
                  <a:pos x="60" y="122"/>
                </a:cxn>
                <a:cxn ang="0">
                  <a:pos x="55" y="123"/>
                </a:cxn>
                <a:cxn ang="0">
                  <a:pos x="46" y="126"/>
                </a:cxn>
                <a:cxn ang="0">
                  <a:pos x="35" y="127"/>
                </a:cxn>
                <a:cxn ang="0">
                  <a:pos x="15" y="125"/>
                </a:cxn>
                <a:cxn ang="0">
                  <a:pos x="7" y="123"/>
                </a:cxn>
                <a:cxn ang="0">
                  <a:pos x="0" y="120"/>
                </a:cxn>
                <a:cxn ang="0">
                  <a:pos x="0" y="102"/>
                </a:cxn>
                <a:cxn ang="0">
                  <a:pos x="1" y="102"/>
                </a:cxn>
                <a:cxn ang="0">
                  <a:pos x="9" y="106"/>
                </a:cxn>
                <a:cxn ang="0">
                  <a:pos x="17" y="109"/>
                </a:cxn>
                <a:cxn ang="0">
                  <a:pos x="35" y="113"/>
                </a:cxn>
                <a:cxn ang="0">
                  <a:pos x="47" y="111"/>
                </a:cxn>
                <a:cxn ang="0">
                  <a:pos x="52" y="108"/>
                </a:cxn>
                <a:cxn ang="0">
                  <a:pos x="57" y="106"/>
                </a:cxn>
                <a:cxn ang="0">
                  <a:pos x="63" y="96"/>
                </a:cxn>
                <a:cxn ang="0">
                  <a:pos x="64" y="91"/>
                </a:cxn>
                <a:cxn ang="0">
                  <a:pos x="65" y="85"/>
                </a:cxn>
                <a:cxn ang="0">
                  <a:pos x="63" y="77"/>
                </a:cxn>
                <a:cxn ang="0">
                  <a:pos x="62" y="74"/>
                </a:cxn>
                <a:cxn ang="0">
                  <a:pos x="59" y="70"/>
                </a:cxn>
                <a:cxn ang="0">
                  <a:pos x="56" y="67"/>
                </a:cxn>
                <a:cxn ang="0">
                  <a:pos x="49" y="63"/>
                </a:cxn>
                <a:cxn ang="0">
                  <a:pos x="45" y="62"/>
                </a:cxn>
                <a:cxn ang="0">
                  <a:pos x="39" y="61"/>
                </a:cxn>
                <a:cxn ang="0">
                  <a:pos x="24" y="61"/>
                </a:cxn>
                <a:cxn ang="0">
                  <a:pos x="11" y="63"/>
                </a:cxn>
                <a:cxn ang="0">
                  <a:pos x="5" y="64"/>
                </a:cxn>
                <a:cxn ang="0">
                  <a:pos x="5" y="0"/>
                </a:cxn>
              </a:cxnLst>
              <a:rect l="0" t="0" r="r" b="b"/>
              <a:pathLst>
                <a:path w="81" h="127">
                  <a:moveTo>
                    <a:pt x="5" y="0"/>
                  </a:moveTo>
                  <a:lnTo>
                    <a:pt x="81" y="0"/>
                  </a:lnTo>
                  <a:lnTo>
                    <a:pt x="81" y="15"/>
                  </a:lnTo>
                  <a:lnTo>
                    <a:pt x="21" y="15"/>
                  </a:lnTo>
                  <a:lnTo>
                    <a:pt x="21" y="48"/>
                  </a:lnTo>
                  <a:lnTo>
                    <a:pt x="25" y="48"/>
                  </a:lnTo>
                  <a:lnTo>
                    <a:pt x="29" y="47"/>
                  </a:lnTo>
                  <a:lnTo>
                    <a:pt x="35" y="47"/>
                  </a:lnTo>
                  <a:lnTo>
                    <a:pt x="45" y="48"/>
                  </a:lnTo>
                  <a:lnTo>
                    <a:pt x="53" y="49"/>
                  </a:lnTo>
                  <a:lnTo>
                    <a:pt x="61" y="51"/>
                  </a:lnTo>
                  <a:lnTo>
                    <a:pt x="67" y="55"/>
                  </a:lnTo>
                  <a:lnTo>
                    <a:pt x="71" y="58"/>
                  </a:lnTo>
                  <a:lnTo>
                    <a:pt x="74" y="62"/>
                  </a:lnTo>
                  <a:lnTo>
                    <a:pt x="77" y="67"/>
                  </a:lnTo>
                  <a:lnTo>
                    <a:pt x="80" y="75"/>
                  </a:lnTo>
                  <a:lnTo>
                    <a:pt x="81" y="85"/>
                  </a:lnTo>
                  <a:lnTo>
                    <a:pt x="81" y="93"/>
                  </a:lnTo>
                  <a:lnTo>
                    <a:pt x="78" y="102"/>
                  </a:lnTo>
                  <a:lnTo>
                    <a:pt x="76" y="106"/>
                  </a:lnTo>
                  <a:lnTo>
                    <a:pt x="73" y="111"/>
                  </a:lnTo>
                  <a:lnTo>
                    <a:pt x="69" y="115"/>
                  </a:lnTo>
                  <a:lnTo>
                    <a:pt x="65" y="119"/>
                  </a:lnTo>
                  <a:lnTo>
                    <a:pt x="60" y="122"/>
                  </a:lnTo>
                  <a:lnTo>
                    <a:pt x="55" y="123"/>
                  </a:lnTo>
                  <a:lnTo>
                    <a:pt x="46" y="126"/>
                  </a:lnTo>
                  <a:lnTo>
                    <a:pt x="35" y="127"/>
                  </a:lnTo>
                  <a:lnTo>
                    <a:pt x="15" y="125"/>
                  </a:lnTo>
                  <a:lnTo>
                    <a:pt x="7" y="123"/>
                  </a:lnTo>
                  <a:lnTo>
                    <a:pt x="0" y="120"/>
                  </a:lnTo>
                  <a:lnTo>
                    <a:pt x="0" y="102"/>
                  </a:lnTo>
                  <a:lnTo>
                    <a:pt x="1" y="102"/>
                  </a:lnTo>
                  <a:lnTo>
                    <a:pt x="9" y="106"/>
                  </a:lnTo>
                  <a:lnTo>
                    <a:pt x="17" y="109"/>
                  </a:lnTo>
                  <a:lnTo>
                    <a:pt x="35" y="113"/>
                  </a:lnTo>
                  <a:lnTo>
                    <a:pt x="47" y="111"/>
                  </a:lnTo>
                  <a:lnTo>
                    <a:pt x="52" y="108"/>
                  </a:lnTo>
                  <a:lnTo>
                    <a:pt x="57" y="106"/>
                  </a:lnTo>
                  <a:lnTo>
                    <a:pt x="63" y="96"/>
                  </a:lnTo>
                  <a:lnTo>
                    <a:pt x="64" y="91"/>
                  </a:lnTo>
                  <a:lnTo>
                    <a:pt x="65" y="85"/>
                  </a:lnTo>
                  <a:lnTo>
                    <a:pt x="63" y="77"/>
                  </a:lnTo>
                  <a:lnTo>
                    <a:pt x="62" y="74"/>
                  </a:lnTo>
                  <a:lnTo>
                    <a:pt x="59" y="70"/>
                  </a:lnTo>
                  <a:lnTo>
                    <a:pt x="56" y="67"/>
                  </a:lnTo>
                  <a:lnTo>
                    <a:pt x="49" y="63"/>
                  </a:lnTo>
                  <a:lnTo>
                    <a:pt x="45" y="62"/>
                  </a:lnTo>
                  <a:lnTo>
                    <a:pt x="39" y="61"/>
                  </a:lnTo>
                  <a:lnTo>
                    <a:pt x="24" y="61"/>
                  </a:lnTo>
                  <a:lnTo>
                    <a:pt x="11" y="63"/>
                  </a:lnTo>
                  <a:lnTo>
                    <a:pt x="5" y="64"/>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1" name="Freeform 941"/>
            <p:cNvSpPr>
              <a:spLocks noEditPoints="1"/>
            </p:cNvSpPr>
            <p:nvPr/>
          </p:nvSpPr>
          <p:spPr bwMode="auto">
            <a:xfrm>
              <a:off x="4671" y="2423"/>
              <a:ext cx="94" cy="124"/>
            </a:xfrm>
            <a:custGeom>
              <a:avLst/>
              <a:gdLst/>
              <a:ahLst/>
              <a:cxnLst>
                <a:cxn ang="0">
                  <a:pos x="16" y="110"/>
                </a:cxn>
                <a:cxn ang="0">
                  <a:pos x="56" y="109"/>
                </a:cxn>
                <a:cxn ang="0">
                  <a:pos x="65" y="106"/>
                </a:cxn>
                <a:cxn ang="0">
                  <a:pos x="73" y="100"/>
                </a:cxn>
                <a:cxn ang="0">
                  <a:pos x="76" y="94"/>
                </a:cxn>
                <a:cxn ang="0">
                  <a:pos x="77" y="82"/>
                </a:cxn>
                <a:cxn ang="0">
                  <a:pos x="70" y="69"/>
                </a:cxn>
                <a:cxn ang="0">
                  <a:pos x="64" y="66"/>
                </a:cxn>
                <a:cxn ang="0">
                  <a:pos x="56" y="65"/>
                </a:cxn>
                <a:cxn ang="0">
                  <a:pos x="16" y="64"/>
                </a:cxn>
                <a:cxn ang="0">
                  <a:pos x="16" y="50"/>
                </a:cxn>
                <a:cxn ang="0">
                  <a:pos x="51" y="49"/>
                </a:cxn>
                <a:cxn ang="0">
                  <a:pos x="59" y="46"/>
                </a:cxn>
                <a:cxn ang="0">
                  <a:pos x="65" y="39"/>
                </a:cxn>
                <a:cxn ang="0">
                  <a:pos x="67" y="30"/>
                </a:cxn>
                <a:cxn ang="0">
                  <a:pos x="63" y="19"/>
                </a:cxn>
                <a:cxn ang="0">
                  <a:pos x="55" y="16"/>
                </a:cxn>
                <a:cxn ang="0">
                  <a:pos x="16" y="15"/>
                </a:cxn>
                <a:cxn ang="0">
                  <a:pos x="37" y="0"/>
                </a:cxn>
                <a:cxn ang="0">
                  <a:pos x="57" y="0"/>
                </a:cxn>
                <a:cxn ang="0">
                  <a:pos x="67" y="3"/>
                </a:cxn>
                <a:cxn ang="0">
                  <a:pos x="78" y="11"/>
                </a:cxn>
                <a:cxn ang="0">
                  <a:pos x="82" y="18"/>
                </a:cxn>
                <a:cxn ang="0">
                  <a:pos x="84" y="28"/>
                </a:cxn>
                <a:cxn ang="0">
                  <a:pos x="79" y="43"/>
                </a:cxn>
                <a:cxn ang="0">
                  <a:pos x="67" y="52"/>
                </a:cxn>
                <a:cxn ang="0">
                  <a:pos x="78" y="57"/>
                </a:cxn>
                <a:cxn ang="0">
                  <a:pos x="92" y="74"/>
                </a:cxn>
                <a:cxn ang="0">
                  <a:pos x="93" y="95"/>
                </a:cxn>
                <a:cxn ang="0">
                  <a:pos x="88" y="107"/>
                </a:cxn>
                <a:cxn ang="0">
                  <a:pos x="81" y="114"/>
                </a:cxn>
                <a:cxn ang="0">
                  <a:pos x="66" y="121"/>
                </a:cxn>
                <a:cxn ang="0">
                  <a:pos x="44" y="124"/>
                </a:cxn>
                <a:cxn ang="0">
                  <a:pos x="0" y="0"/>
                </a:cxn>
              </a:cxnLst>
              <a:rect l="0" t="0" r="r" b="b"/>
              <a:pathLst>
                <a:path w="94" h="124">
                  <a:moveTo>
                    <a:pt x="16" y="64"/>
                  </a:moveTo>
                  <a:lnTo>
                    <a:pt x="16" y="110"/>
                  </a:lnTo>
                  <a:lnTo>
                    <a:pt x="49" y="110"/>
                  </a:lnTo>
                  <a:lnTo>
                    <a:pt x="56" y="109"/>
                  </a:lnTo>
                  <a:lnTo>
                    <a:pt x="61" y="108"/>
                  </a:lnTo>
                  <a:lnTo>
                    <a:pt x="65" y="106"/>
                  </a:lnTo>
                  <a:lnTo>
                    <a:pt x="70" y="102"/>
                  </a:lnTo>
                  <a:lnTo>
                    <a:pt x="73" y="100"/>
                  </a:lnTo>
                  <a:lnTo>
                    <a:pt x="74" y="97"/>
                  </a:lnTo>
                  <a:lnTo>
                    <a:pt x="76" y="94"/>
                  </a:lnTo>
                  <a:lnTo>
                    <a:pt x="77" y="90"/>
                  </a:lnTo>
                  <a:lnTo>
                    <a:pt x="77" y="82"/>
                  </a:lnTo>
                  <a:lnTo>
                    <a:pt x="76" y="78"/>
                  </a:lnTo>
                  <a:lnTo>
                    <a:pt x="70" y="69"/>
                  </a:lnTo>
                  <a:lnTo>
                    <a:pt x="67" y="67"/>
                  </a:lnTo>
                  <a:lnTo>
                    <a:pt x="64" y="66"/>
                  </a:lnTo>
                  <a:lnTo>
                    <a:pt x="60" y="65"/>
                  </a:lnTo>
                  <a:lnTo>
                    <a:pt x="56" y="65"/>
                  </a:lnTo>
                  <a:lnTo>
                    <a:pt x="51" y="64"/>
                  </a:lnTo>
                  <a:lnTo>
                    <a:pt x="16" y="64"/>
                  </a:lnTo>
                  <a:close/>
                  <a:moveTo>
                    <a:pt x="16" y="15"/>
                  </a:moveTo>
                  <a:lnTo>
                    <a:pt x="16" y="50"/>
                  </a:lnTo>
                  <a:lnTo>
                    <a:pt x="47" y="50"/>
                  </a:lnTo>
                  <a:lnTo>
                    <a:pt x="51" y="49"/>
                  </a:lnTo>
                  <a:lnTo>
                    <a:pt x="55" y="48"/>
                  </a:lnTo>
                  <a:lnTo>
                    <a:pt x="59" y="46"/>
                  </a:lnTo>
                  <a:lnTo>
                    <a:pt x="63" y="42"/>
                  </a:lnTo>
                  <a:lnTo>
                    <a:pt x="65" y="39"/>
                  </a:lnTo>
                  <a:lnTo>
                    <a:pt x="66" y="35"/>
                  </a:lnTo>
                  <a:lnTo>
                    <a:pt x="67" y="30"/>
                  </a:lnTo>
                  <a:lnTo>
                    <a:pt x="65" y="22"/>
                  </a:lnTo>
                  <a:lnTo>
                    <a:pt x="63" y="19"/>
                  </a:lnTo>
                  <a:lnTo>
                    <a:pt x="60" y="17"/>
                  </a:lnTo>
                  <a:lnTo>
                    <a:pt x="55" y="16"/>
                  </a:lnTo>
                  <a:lnTo>
                    <a:pt x="51" y="15"/>
                  </a:lnTo>
                  <a:lnTo>
                    <a:pt x="16" y="15"/>
                  </a:lnTo>
                  <a:close/>
                  <a:moveTo>
                    <a:pt x="0" y="0"/>
                  </a:moveTo>
                  <a:lnTo>
                    <a:pt x="37" y="0"/>
                  </a:lnTo>
                  <a:lnTo>
                    <a:pt x="49" y="0"/>
                  </a:lnTo>
                  <a:lnTo>
                    <a:pt x="57" y="0"/>
                  </a:lnTo>
                  <a:lnTo>
                    <a:pt x="62" y="1"/>
                  </a:lnTo>
                  <a:lnTo>
                    <a:pt x="67" y="3"/>
                  </a:lnTo>
                  <a:lnTo>
                    <a:pt x="70" y="5"/>
                  </a:lnTo>
                  <a:lnTo>
                    <a:pt x="78" y="11"/>
                  </a:lnTo>
                  <a:lnTo>
                    <a:pt x="81" y="15"/>
                  </a:lnTo>
                  <a:lnTo>
                    <a:pt x="82" y="18"/>
                  </a:lnTo>
                  <a:lnTo>
                    <a:pt x="84" y="23"/>
                  </a:lnTo>
                  <a:lnTo>
                    <a:pt x="84" y="28"/>
                  </a:lnTo>
                  <a:lnTo>
                    <a:pt x="83" y="36"/>
                  </a:lnTo>
                  <a:lnTo>
                    <a:pt x="79" y="43"/>
                  </a:lnTo>
                  <a:lnTo>
                    <a:pt x="76" y="47"/>
                  </a:lnTo>
                  <a:lnTo>
                    <a:pt x="67" y="52"/>
                  </a:lnTo>
                  <a:lnTo>
                    <a:pt x="67" y="53"/>
                  </a:lnTo>
                  <a:lnTo>
                    <a:pt x="78" y="57"/>
                  </a:lnTo>
                  <a:lnTo>
                    <a:pt x="88" y="65"/>
                  </a:lnTo>
                  <a:lnTo>
                    <a:pt x="92" y="74"/>
                  </a:lnTo>
                  <a:lnTo>
                    <a:pt x="94" y="85"/>
                  </a:lnTo>
                  <a:lnTo>
                    <a:pt x="93" y="95"/>
                  </a:lnTo>
                  <a:lnTo>
                    <a:pt x="90" y="102"/>
                  </a:lnTo>
                  <a:lnTo>
                    <a:pt x="88" y="107"/>
                  </a:lnTo>
                  <a:lnTo>
                    <a:pt x="85" y="111"/>
                  </a:lnTo>
                  <a:lnTo>
                    <a:pt x="81" y="114"/>
                  </a:lnTo>
                  <a:lnTo>
                    <a:pt x="74" y="118"/>
                  </a:lnTo>
                  <a:lnTo>
                    <a:pt x="66"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2" name="Freeform 942"/>
            <p:cNvSpPr>
              <a:spLocks noEditPoints="1"/>
            </p:cNvSpPr>
            <p:nvPr/>
          </p:nvSpPr>
          <p:spPr bwMode="auto">
            <a:xfrm>
              <a:off x="4789" y="2423"/>
              <a:ext cx="94" cy="124"/>
            </a:xfrm>
            <a:custGeom>
              <a:avLst/>
              <a:gdLst/>
              <a:ahLst/>
              <a:cxnLst>
                <a:cxn ang="0">
                  <a:pos x="16" y="110"/>
                </a:cxn>
                <a:cxn ang="0">
                  <a:pos x="56" y="109"/>
                </a:cxn>
                <a:cxn ang="0">
                  <a:pos x="64" y="106"/>
                </a:cxn>
                <a:cxn ang="0">
                  <a:pos x="73" y="100"/>
                </a:cxn>
                <a:cxn ang="0">
                  <a:pos x="76" y="94"/>
                </a:cxn>
                <a:cxn ang="0">
                  <a:pos x="77" y="82"/>
                </a:cxn>
                <a:cxn ang="0">
                  <a:pos x="75" y="75"/>
                </a:cxn>
                <a:cxn ang="0">
                  <a:pos x="70" y="69"/>
                </a:cxn>
                <a:cxn ang="0">
                  <a:pos x="62" y="66"/>
                </a:cxn>
                <a:cxn ang="0">
                  <a:pos x="50" y="64"/>
                </a:cxn>
                <a:cxn ang="0">
                  <a:pos x="16" y="15"/>
                </a:cxn>
                <a:cxn ang="0">
                  <a:pos x="46" y="50"/>
                </a:cxn>
                <a:cxn ang="0">
                  <a:pos x="55" y="48"/>
                </a:cxn>
                <a:cxn ang="0">
                  <a:pos x="62" y="44"/>
                </a:cxn>
                <a:cxn ang="0">
                  <a:pos x="64" y="39"/>
                </a:cxn>
                <a:cxn ang="0">
                  <a:pos x="66" y="30"/>
                </a:cxn>
                <a:cxn ang="0">
                  <a:pos x="62" y="19"/>
                </a:cxn>
                <a:cxn ang="0">
                  <a:pos x="55" y="16"/>
                </a:cxn>
                <a:cxn ang="0">
                  <a:pos x="16" y="15"/>
                </a:cxn>
                <a:cxn ang="0">
                  <a:pos x="37" y="0"/>
                </a:cxn>
                <a:cxn ang="0">
                  <a:pos x="57" y="0"/>
                </a:cxn>
                <a:cxn ang="0">
                  <a:pos x="66" y="3"/>
                </a:cxn>
                <a:cxn ang="0">
                  <a:pos x="75" y="8"/>
                </a:cxn>
                <a:cxn ang="0">
                  <a:pos x="80" y="15"/>
                </a:cxn>
                <a:cxn ang="0">
                  <a:pos x="83" y="23"/>
                </a:cxn>
                <a:cxn ang="0">
                  <a:pos x="82" y="36"/>
                </a:cxn>
                <a:cxn ang="0">
                  <a:pos x="76" y="47"/>
                </a:cxn>
                <a:cxn ang="0">
                  <a:pos x="66" y="53"/>
                </a:cxn>
                <a:cxn ang="0">
                  <a:pos x="87" y="65"/>
                </a:cxn>
                <a:cxn ang="0">
                  <a:pos x="94" y="85"/>
                </a:cxn>
                <a:cxn ang="0">
                  <a:pos x="90" y="102"/>
                </a:cxn>
                <a:cxn ang="0">
                  <a:pos x="84" y="111"/>
                </a:cxn>
                <a:cxn ang="0">
                  <a:pos x="74" y="118"/>
                </a:cxn>
                <a:cxn ang="0">
                  <a:pos x="56" y="123"/>
                </a:cxn>
                <a:cxn ang="0">
                  <a:pos x="0" y="124"/>
                </a:cxn>
              </a:cxnLst>
              <a:rect l="0" t="0" r="r" b="b"/>
              <a:pathLst>
                <a:path w="94" h="124">
                  <a:moveTo>
                    <a:pt x="16" y="64"/>
                  </a:moveTo>
                  <a:lnTo>
                    <a:pt x="16" y="110"/>
                  </a:lnTo>
                  <a:lnTo>
                    <a:pt x="48" y="110"/>
                  </a:lnTo>
                  <a:lnTo>
                    <a:pt x="56" y="109"/>
                  </a:lnTo>
                  <a:lnTo>
                    <a:pt x="61" y="108"/>
                  </a:lnTo>
                  <a:lnTo>
                    <a:pt x="64" y="106"/>
                  </a:lnTo>
                  <a:lnTo>
                    <a:pt x="70" y="102"/>
                  </a:lnTo>
                  <a:lnTo>
                    <a:pt x="73" y="100"/>
                  </a:lnTo>
                  <a:lnTo>
                    <a:pt x="75" y="97"/>
                  </a:lnTo>
                  <a:lnTo>
                    <a:pt x="76" y="94"/>
                  </a:lnTo>
                  <a:lnTo>
                    <a:pt x="77" y="90"/>
                  </a:lnTo>
                  <a:lnTo>
                    <a:pt x="77" y="82"/>
                  </a:lnTo>
                  <a:lnTo>
                    <a:pt x="76" y="78"/>
                  </a:lnTo>
                  <a:lnTo>
                    <a:pt x="75" y="75"/>
                  </a:lnTo>
                  <a:lnTo>
                    <a:pt x="73" y="72"/>
                  </a:lnTo>
                  <a:lnTo>
                    <a:pt x="70" y="69"/>
                  </a:lnTo>
                  <a:lnTo>
                    <a:pt x="66" y="67"/>
                  </a:lnTo>
                  <a:lnTo>
                    <a:pt x="62" y="66"/>
                  </a:lnTo>
                  <a:lnTo>
                    <a:pt x="57" y="65"/>
                  </a:lnTo>
                  <a:lnTo>
                    <a:pt x="50" y="64"/>
                  </a:lnTo>
                  <a:lnTo>
                    <a:pt x="16" y="64"/>
                  </a:lnTo>
                  <a:close/>
                  <a:moveTo>
                    <a:pt x="16" y="15"/>
                  </a:moveTo>
                  <a:lnTo>
                    <a:pt x="16" y="50"/>
                  </a:lnTo>
                  <a:lnTo>
                    <a:pt x="46" y="50"/>
                  </a:lnTo>
                  <a:lnTo>
                    <a:pt x="50" y="49"/>
                  </a:lnTo>
                  <a:lnTo>
                    <a:pt x="55" y="48"/>
                  </a:lnTo>
                  <a:lnTo>
                    <a:pt x="59" y="46"/>
                  </a:lnTo>
                  <a:lnTo>
                    <a:pt x="62" y="44"/>
                  </a:lnTo>
                  <a:lnTo>
                    <a:pt x="63" y="42"/>
                  </a:lnTo>
                  <a:lnTo>
                    <a:pt x="64" y="39"/>
                  </a:lnTo>
                  <a:lnTo>
                    <a:pt x="65" y="35"/>
                  </a:lnTo>
                  <a:lnTo>
                    <a:pt x="66" y="30"/>
                  </a:lnTo>
                  <a:lnTo>
                    <a:pt x="64" y="22"/>
                  </a:lnTo>
                  <a:lnTo>
                    <a:pt x="62" y="19"/>
                  </a:lnTo>
                  <a:lnTo>
                    <a:pt x="60" y="17"/>
                  </a:lnTo>
                  <a:lnTo>
                    <a:pt x="55" y="16"/>
                  </a:lnTo>
                  <a:lnTo>
                    <a:pt x="50" y="15"/>
                  </a:lnTo>
                  <a:lnTo>
                    <a:pt x="16" y="15"/>
                  </a:lnTo>
                  <a:close/>
                  <a:moveTo>
                    <a:pt x="0" y="0"/>
                  </a:moveTo>
                  <a:lnTo>
                    <a:pt x="37" y="0"/>
                  </a:lnTo>
                  <a:lnTo>
                    <a:pt x="48" y="0"/>
                  </a:lnTo>
                  <a:lnTo>
                    <a:pt x="57" y="0"/>
                  </a:lnTo>
                  <a:lnTo>
                    <a:pt x="62" y="1"/>
                  </a:lnTo>
                  <a:lnTo>
                    <a:pt x="66" y="3"/>
                  </a:lnTo>
                  <a:lnTo>
                    <a:pt x="70" y="5"/>
                  </a:lnTo>
                  <a:lnTo>
                    <a:pt x="75" y="8"/>
                  </a:lnTo>
                  <a:lnTo>
                    <a:pt x="78" y="11"/>
                  </a:lnTo>
                  <a:lnTo>
                    <a:pt x="80" y="15"/>
                  </a:lnTo>
                  <a:lnTo>
                    <a:pt x="82" y="18"/>
                  </a:lnTo>
                  <a:lnTo>
                    <a:pt x="83" y="23"/>
                  </a:lnTo>
                  <a:lnTo>
                    <a:pt x="83" y="28"/>
                  </a:lnTo>
                  <a:lnTo>
                    <a:pt x="82" y="36"/>
                  </a:lnTo>
                  <a:lnTo>
                    <a:pt x="79" y="43"/>
                  </a:lnTo>
                  <a:lnTo>
                    <a:pt x="76" y="47"/>
                  </a:lnTo>
                  <a:lnTo>
                    <a:pt x="66" y="52"/>
                  </a:lnTo>
                  <a:lnTo>
                    <a:pt x="66" y="53"/>
                  </a:lnTo>
                  <a:lnTo>
                    <a:pt x="78" y="57"/>
                  </a:lnTo>
                  <a:lnTo>
                    <a:pt x="87" y="65"/>
                  </a:lnTo>
                  <a:lnTo>
                    <a:pt x="92" y="74"/>
                  </a:lnTo>
                  <a:lnTo>
                    <a:pt x="94" y="85"/>
                  </a:lnTo>
                  <a:lnTo>
                    <a:pt x="93" y="95"/>
                  </a:lnTo>
                  <a:lnTo>
                    <a:pt x="90" y="102"/>
                  </a:lnTo>
                  <a:lnTo>
                    <a:pt x="88" y="107"/>
                  </a:lnTo>
                  <a:lnTo>
                    <a:pt x="84" y="111"/>
                  </a:lnTo>
                  <a:lnTo>
                    <a:pt x="80" y="114"/>
                  </a:lnTo>
                  <a:lnTo>
                    <a:pt x="74" y="118"/>
                  </a:lnTo>
                  <a:lnTo>
                    <a:pt x="65"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3" name="Freeform 943"/>
            <p:cNvSpPr>
              <a:spLocks/>
            </p:cNvSpPr>
            <p:nvPr/>
          </p:nvSpPr>
          <p:spPr bwMode="auto">
            <a:xfrm>
              <a:off x="4906" y="2423"/>
              <a:ext cx="80" cy="127"/>
            </a:xfrm>
            <a:custGeom>
              <a:avLst/>
              <a:gdLst/>
              <a:ahLst/>
              <a:cxnLst>
                <a:cxn ang="0">
                  <a:pos x="4" y="0"/>
                </a:cxn>
                <a:cxn ang="0">
                  <a:pos x="80" y="0"/>
                </a:cxn>
                <a:cxn ang="0">
                  <a:pos x="80" y="15"/>
                </a:cxn>
                <a:cxn ang="0">
                  <a:pos x="20" y="15"/>
                </a:cxn>
                <a:cxn ang="0">
                  <a:pos x="20" y="48"/>
                </a:cxn>
                <a:cxn ang="0">
                  <a:pos x="24" y="48"/>
                </a:cxn>
                <a:cxn ang="0">
                  <a:pos x="28" y="47"/>
                </a:cxn>
                <a:cxn ang="0">
                  <a:pos x="35" y="47"/>
                </a:cxn>
                <a:cxn ang="0">
                  <a:pos x="44" y="48"/>
                </a:cxn>
                <a:cxn ang="0">
                  <a:pos x="53" y="49"/>
                </a:cxn>
                <a:cxn ang="0">
                  <a:pos x="60" y="50"/>
                </a:cxn>
                <a:cxn ang="0">
                  <a:pos x="67" y="54"/>
                </a:cxn>
                <a:cxn ang="0">
                  <a:pos x="71" y="58"/>
                </a:cxn>
                <a:cxn ang="0">
                  <a:pos x="73" y="62"/>
                </a:cxn>
                <a:cxn ang="0">
                  <a:pos x="76" y="67"/>
                </a:cxn>
                <a:cxn ang="0">
                  <a:pos x="79" y="75"/>
                </a:cxn>
                <a:cxn ang="0">
                  <a:pos x="80" y="84"/>
                </a:cxn>
                <a:cxn ang="0">
                  <a:pos x="80" y="93"/>
                </a:cxn>
                <a:cxn ang="0">
                  <a:pos x="77" y="101"/>
                </a:cxn>
                <a:cxn ang="0">
                  <a:pos x="75" y="106"/>
                </a:cxn>
                <a:cxn ang="0">
                  <a:pos x="73" y="111"/>
                </a:cxn>
                <a:cxn ang="0">
                  <a:pos x="69" y="115"/>
                </a:cxn>
                <a:cxn ang="0">
                  <a:pos x="64" y="118"/>
                </a:cxn>
                <a:cxn ang="0">
                  <a:pos x="59" y="121"/>
                </a:cxn>
                <a:cxn ang="0">
                  <a:pos x="55" y="123"/>
                </a:cxn>
                <a:cxn ang="0">
                  <a:pos x="45" y="126"/>
                </a:cxn>
                <a:cxn ang="0">
                  <a:pos x="35" y="127"/>
                </a:cxn>
                <a:cxn ang="0">
                  <a:pos x="15" y="125"/>
                </a:cxn>
                <a:cxn ang="0">
                  <a:pos x="6" y="122"/>
                </a:cxn>
                <a:cxn ang="0">
                  <a:pos x="0" y="119"/>
                </a:cxn>
                <a:cxn ang="0">
                  <a:pos x="0" y="101"/>
                </a:cxn>
                <a:cxn ang="0">
                  <a:pos x="0" y="101"/>
                </a:cxn>
                <a:cxn ang="0">
                  <a:pos x="8" y="106"/>
                </a:cxn>
                <a:cxn ang="0">
                  <a:pos x="17" y="109"/>
                </a:cxn>
                <a:cxn ang="0">
                  <a:pos x="35" y="113"/>
                </a:cxn>
                <a:cxn ang="0">
                  <a:pos x="46" y="111"/>
                </a:cxn>
                <a:cxn ang="0">
                  <a:pos x="52" y="108"/>
                </a:cxn>
                <a:cxn ang="0">
                  <a:pos x="56" y="105"/>
                </a:cxn>
                <a:cxn ang="0">
                  <a:pos x="62" y="96"/>
                </a:cxn>
                <a:cxn ang="0">
                  <a:pos x="63" y="91"/>
                </a:cxn>
                <a:cxn ang="0">
                  <a:pos x="64" y="84"/>
                </a:cxn>
                <a:cxn ang="0">
                  <a:pos x="62" y="77"/>
                </a:cxn>
                <a:cxn ang="0">
                  <a:pos x="61" y="74"/>
                </a:cxn>
                <a:cxn ang="0">
                  <a:pos x="58" y="69"/>
                </a:cxn>
                <a:cxn ang="0">
                  <a:pos x="55" y="67"/>
                </a:cxn>
                <a:cxn ang="0">
                  <a:pos x="48" y="63"/>
                </a:cxn>
                <a:cxn ang="0">
                  <a:pos x="44" y="62"/>
                </a:cxn>
                <a:cxn ang="0">
                  <a:pos x="38" y="61"/>
                </a:cxn>
                <a:cxn ang="0">
                  <a:pos x="23" y="61"/>
                </a:cxn>
                <a:cxn ang="0">
                  <a:pos x="10" y="63"/>
                </a:cxn>
                <a:cxn ang="0">
                  <a:pos x="4" y="64"/>
                </a:cxn>
                <a:cxn ang="0">
                  <a:pos x="4" y="0"/>
                </a:cxn>
              </a:cxnLst>
              <a:rect l="0" t="0" r="r" b="b"/>
              <a:pathLst>
                <a:path w="80" h="127">
                  <a:moveTo>
                    <a:pt x="4" y="0"/>
                  </a:moveTo>
                  <a:lnTo>
                    <a:pt x="80" y="0"/>
                  </a:lnTo>
                  <a:lnTo>
                    <a:pt x="80" y="15"/>
                  </a:lnTo>
                  <a:lnTo>
                    <a:pt x="20" y="15"/>
                  </a:lnTo>
                  <a:lnTo>
                    <a:pt x="20" y="48"/>
                  </a:lnTo>
                  <a:lnTo>
                    <a:pt x="24" y="48"/>
                  </a:lnTo>
                  <a:lnTo>
                    <a:pt x="28" y="47"/>
                  </a:lnTo>
                  <a:lnTo>
                    <a:pt x="35" y="47"/>
                  </a:lnTo>
                  <a:lnTo>
                    <a:pt x="44" y="48"/>
                  </a:lnTo>
                  <a:lnTo>
                    <a:pt x="53" y="49"/>
                  </a:lnTo>
                  <a:lnTo>
                    <a:pt x="60" y="50"/>
                  </a:lnTo>
                  <a:lnTo>
                    <a:pt x="67" y="54"/>
                  </a:lnTo>
                  <a:lnTo>
                    <a:pt x="71" y="58"/>
                  </a:lnTo>
                  <a:lnTo>
                    <a:pt x="73" y="62"/>
                  </a:lnTo>
                  <a:lnTo>
                    <a:pt x="76" y="67"/>
                  </a:lnTo>
                  <a:lnTo>
                    <a:pt x="79" y="75"/>
                  </a:lnTo>
                  <a:lnTo>
                    <a:pt x="80" y="84"/>
                  </a:lnTo>
                  <a:lnTo>
                    <a:pt x="80" y="93"/>
                  </a:lnTo>
                  <a:lnTo>
                    <a:pt x="77" y="101"/>
                  </a:lnTo>
                  <a:lnTo>
                    <a:pt x="75" y="106"/>
                  </a:lnTo>
                  <a:lnTo>
                    <a:pt x="73" y="111"/>
                  </a:lnTo>
                  <a:lnTo>
                    <a:pt x="69" y="115"/>
                  </a:lnTo>
                  <a:lnTo>
                    <a:pt x="64" y="118"/>
                  </a:lnTo>
                  <a:lnTo>
                    <a:pt x="59" y="121"/>
                  </a:lnTo>
                  <a:lnTo>
                    <a:pt x="55" y="123"/>
                  </a:lnTo>
                  <a:lnTo>
                    <a:pt x="45" y="126"/>
                  </a:lnTo>
                  <a:lnTo>
                    <a:pt x="35" y="127"/>
                  </a:lnTo>
                  <a:lnTo>
                    <a:pt x="15" y="125"/>
                  </a:lnTo>
                  <a:lnTo>
                    <a:pt x="6" y="122"/>
                  </a:lnTo>
                  <a:lnTo>
                    <a:pt x="0" y="119"/>
                  </a:lnTo>
                  <a:lnTo>
                    <a:pt x="0" y="101"/>
                  </a:lnTo>
                  <a:lnTo>
                    <a:pt x="0" y="101"/>
                  </a:lnTo>
                  <a:lnTo>
                    <a:pt x="8" y="106"/>
                  </a:lnTo>
                  <a:lnTo>
                    <a:pt x="17" y="109"/>
                  </a:lnTo>
                  <a:lnTo>
                    <a:pt x="35" y="113"/>
                  </a:lnTo>
                  <a:lnTo>
                    <a:pt x="46" y="111"/>
                  </a:lnTo>
                  <a:lnTo>
                    <a:pt x="52" y="108"/>
                  </a:lnTo>
                  <a:lnTo>
                    <a:pt x="56" y="105"/>
                  </a:lnTo>
                  <a:lnTo>
                    <a:pt x="62" y="96"/>
                  </a:lnTo>
                  <a:lnTo>
                    <a:pt x="63" y="91"/>
                  </a:lnTo>
                  <a:lnTo>
                    <a:pt x="64" y="84"/>
                  </a:lnTo>
                  <a:lnTo>
                    <a:pt x="62" y="77"/>
                  </a:lnTo>
                  <a:lnTo>
                    <a:pt x="61" y="74"/>
                  </a:lnTo>
                  <a:lnTo>
                    <a:pt x="58" y="69"/>
                  </a:lnTo>
                  <a:lnTo>
                    <a:pt x="55" y="67"/>
                  </a:lnTo>
                  <a:lnTo>
                    <a:pt x="48" y="63"/>
                  </a:lnTo>
                  <a:lnTo>
                    <a:pt x="44" y="62"/>
                  </a:lnTo>
                  <a:lnTo>
                    <a:pt x="38" y="61"/>
                  </a:lnTo>
                  <a:lnTo>
                    <a:pt x="23" y="61"/>
                  </a:lnTo>
                  <a:lnTo>
                    <a:pt x="10" y="63"/>
                  </a:lnTo>
                  <a:lnTo>
                    <a:pt x="4" y="64"/>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4" name="Freeform 944"/>
            <p:cNvSpPr>
              <a:spLocks noEditPoints="1"/>
            </p:cNvSpPr>
            <p:nvPr/>
          </p:nvSpPr>
          <p:spPr bwMode="auto">
            <a:xfrm>
              <a:off x="4638" y="2797"/>
              <a:ext cx="389" cy="237"/>
            </a:xfrm>
            <a:custGeom>
              <a:avLst/>
              <a:gdLst/>
              <a:ahLst/>
              <a:cxnLst>
                <a:cxn ang="0">
                  <a:pos x="28" y="26"/>
                </a:cxn>
                <a:cxn ang="0">
                  <a:pos x="28" y="209"/>
                </a:cxn>
                <a:cxn ang="0">
                  <a:pos x="361" y="209"/>
                </a:cxn>
                <a:cxn ang="0">
                  <a:pos x="361" y="26"/>
                </a:cxn>
                <a:cxn ang="0">
                  <a:pos x="28" y="26"/>
                </a:cxn>
                <a:cxn ang="0">
                  <a:pos x="11" y="0"/>
                </a:cxn>
                <a:cxn ang="0">
                  <a:pos x="378" y="0"/>
                </a:cxn>
                <a:cxn ang="0">
                  <a:pos x="382" y="2"/>
                </a:cxn>
                <a:cxn ang="0">
                  <a:pos x="385" y="4"/>
                </a:cxn>
                <a:cxn ang="0">
                  <a:pos x="387" y="7"/>
                </a:cxn>
                <a:cxn ang="0">
                  <a:pos x="388" y="9"/>
                </a:cxn>
                <a:cxn ang="0">
                  <a:pos x="389" y="13"/>
                </a:cxn>
                <a:cxn ang="0">
                  <a:pos x="389" y="224"/>
                </a:cxn>
                <a:cxn ang="0">
                  <a:pos x="388" y="227"/>
                </a:cxn>
                <a:cxn ang="0">
                  <a:pos x="386" y="231"/>
                </a:cxn>
                <a:cxn ang="0">
                  <a:pos x="383" y="234"/>
                </a:cxn>
                <a:cxn ang="0">
                  <a:pos x="379" y="236"/>
                </a:cxn>
                <a:cxn ang="0">
                  <a:pos x="376" y="237"/>
                </a:cxn>
                <a:cxn ang="0">
                  <a:pos x="13" y="237"/>
                </a:cxn>
                <a:cxn ang="0">
                  <a:pos x="10" y="236"/>
                </a:cxn>
                <a:cxn ang="0">
                  <a:pos x="6" y="234"/>
                </a:cxn>
                <a:cxn ang="0">
                  <a:pos x="3" y="231"/>
                </a:cxn>
                <a:cxn ang="0">
                  <a:pos x="1" y="227"/>
                </a:cxn>
                <a:cxn ang="0">
                  <a:pos x="0" y="224"/>
                </a:cxn>
                <a:cxn ang="0">
                  <a:pos x="0" y="13"/>
                </a:cxn>
                <a:cxn ang="0">
                  <a:pos x="1" y="9"/>
                </a:cxn>
                <a:cxn ang="0">
                  <a:pos x="2" y="7"/>
                </a:cxn>
                <a:cxn ang="0">
                  <a:pos x="4" y="4"/>
                </a:cxn>
                <a:cxn ang="0">
                  <a:pos x="7" y="2"/>
                </a:cxn>
                <a:cxn ang="0">
                  <a:pos x="11" y="0"/>
                </a:cxn>
              </a:cxnLst>
              <a:rect l="0" t="0" r="r" b="b"/>
              <a:pathLst>
                <a:path w="389" h="237">
                  <a:moveTo>
                    <a:pt x="28" y="26"/>
                  </a:moveTo>
                  <a:lnTo>
                    <a:pt x="28" y="209"/>
                  </a:lnTo>
                  <a:lnTo>
                    <a:pt x="361" y="209"/>
                  </a:lnTo>
                  <a:lnTo>
                    <a:pt x="361" y="26"/>
                  </a:lnTo>
                  <a:lnTo>
                    <a:pt x="28" y="26"/>
                  </a:lnTo>
                  <a:close/>
                  <a:moveTo>
                    <a:pt x="11" y="0"/>
                  </a:moveTo>
                  <a:lnTo>
                    <a:pt x="378" y="0"/>
                  </a:lnTo>
                  <a:lnTo>
                    <a:pt x="382" y="2"/>
                  </a:lnTo>
                  <a:lnTo>
                    <a:pt x="385" y="4"/>
                  </a:lnTo>
                  <a:lnTo>
                    <a:pt x="387" y="7"/>
                  </a:lnTo>
                  <a:lnTo>
                    <a:pt x="388" y="9"/>
                  </a:lnTo>
                  <a:lnTo>
                    <a:pt x="389" y="13"/>
                  </a:lnTo>
                  <a:lnTo>
                    <a:pt x="389" y="224"/>
                  </a:lnTo>
                  <a:lnTo>
                    <a:pt x="388" y="227"/>
                  </a:lnTo>
                  <a:lnTo>
                    <a:pt x="386" y="231"/>
                  </a:lnTo>
                  <a:lnTo>
                    <a:pt x="383" y="234"/>
                  </a:lnTo>
                  <a:lnTo>
                    <a:pt x="379" y="236"/>
                  </a:lnTo>
                  <a:lnTo>
                    <a:pt x="376" y="237"/>
                  </a:lnTo>
                  <a:lnTo>
                    <a:pt x="13" y="237"/>
                  </a:lnTo>
                  <a:lnTo>
                    <a:pt x="10" y="236"/>
                  </a:lnTo>
                  <a:lnTo>
                    <a:pt x="6" y="234"/>
                  </a:lnTo>
                  <a:lnTo>
                    <a:pt x="3" y="231"/>
                  </a:lnTo>
                  <a:lnTo>
                    <a:pt x="1" y="227"/>
                  </a:lnTo>
                  <a:lnTo>
                    <a:pt x="0" y="224"/>
                  </a:lnTo>
                  <a:lnTo>
                    <a:pt x="0" y="13"/>
                  </a:lnTo>
                  <a:lnTo>
                    <a:pt x="1" y="9"/>
                  </a:lnTo>
                  <a:lnTo>
                    <a:pt x="2" y="7"/>
                  </a:lnTo>
                  <a:lnTo>
                    <a:pt x="4" y="4"/>
                  </a:lnTo>
                  <a:lnTo>
                    <a:pt x="7"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5" name="Freeform 945"/>
            <p:cNvSpPr>
              <a:spLocks noEditPoints="1"/>
            </p:cNvSpPr>
            <p:nvPr/>
          </p:nvSpPr>
          <p:spPr bwMode="auto">
            <a:xfrm>
              <a:off x="4671" y="2851"/>
              <a:ext cx="94" cy="124"/>
            </a:xfrm>
            <a:custGeom>
              <a:avLst/>
              <a:gdLst/>
              <a:ahLst/>
              <a:cxnLst>
                <a:cxn ang="0">
                  <a:pos x="16" y="110"/>
                </a:cxn>
                <a:cxn ang="0">
                  <a:pos x="56" y="109"/>
                </a:cxn>
                <a:cxn ang="0">
                  <a:pos x="65" y="106"/>
                </a:cxn>
                <a:cxn ang="0">
                  <a:pos x="73" y="100"/>
                </a:cxn>
                <a:cxn ang="0">
                  <a:pos x="76" y="94"/>
                </a:cxn>
                <a:cxn ang="0">
                  <a:pos x="77" y="82"/>
                </a:cxn>
                <a:cxn ang="0">
                  <a:pos x="70" y="70"/>
                </a:cxn>
                <a:cxn ang="0">
                  <a:pos x="64" y="66"/>
                </a:cxn>
                <a:cxn ang="0">
                  <a:pos x="56" y="65"/>
                </a:cxn>
                <a:cxn ang="0">
                  <a:pos x="16" y="64"/>
                </a:cxn>
                <a:cxn ang="0">
                  <a:pos x="16" y="50"/>
                </a:cxn>
                <a:cxn ang="0">
                  <a:pos x="51" y="49"/>
                </a:cxn>
                <a:cxn ang="0">
                  <a:pos x="59" y="46"/>
                </a:cxn>
                <a:cxn ang="0">
                  <a:pos x="65" y="39"/>
                </a:cxn>
                <a:cxn ang="0">
                  <a:pos x="67" y="30"/>
                </a:cxn>
                <a:cxn ang="0">
                  <a:pos x="63" y="20"/>
                </a:cxn>
                <a:cxn ang="0">
                  <a:pos x="55" y="16"/>
                </a:cxn>
                <a:cxn ang="0">
                  <a:pos x="16" y="15"/>
                </a:cxn>
                <a:cxn ang="0">
                  <a:pos x="37" y="0"/>
                </a:cxn>
                <a:cxn ang="0">
                  <a:pos x="57" y="1"/>
                </a:cxn>
                <a:cxn ang="0">
                  <a:pos x="67" y="4"/>
                </a:cxn>
                <a:cxn ang="0">
                  <a:pos x="78" y="11"/>
                </a:cxn>
                <a:cxn ang="0">
                  <a:pos x="82" y="19"/>
                </a:cxn>
                <a:cxn ang="0">
                  <a:pos x="84" y="28"/>
                </a:cxn>
                <a:cxn ang="0">
                  <a:pos x="79" y="43"/>
                </a:cxn>
                <a:cxn ang="0">
                  <a:pos x="67" y="53"/>
                </a:cxn>
                <a:cxn ang="0">
                  <a:pos x="78" y="57"/>
                </a:cxn>
                <a:cxn ang="0">
                  <a:pos x="92" y="74"/>
                </a:cxn>
                <a:cxn ang="0">
                  <a:pos x="93" y="95"/>
                </a:cxn>
                <a:cxn ang="0">
                  <a:pos x="88" y="107"/>
                </a:cxn>
                <a:cxn ang="0">
                  <a:pos x="81" y="114"/>
                </a:cxn>
                <a:cxn ang="0">
                  <a:pos x="66" y="121"/>
                </a:cxn>
                <a:cxn ang="0">
                  <a:pos x="44" y="124"/>
                </a:cxn>
                <a:cxn ang="0">
                  <a:pos x="0" y="0"/>
                </a:cxn>
              </a:cxnLst>
              <a:rect l="0" t="0" r="r" b="b"/>
              <a:pathLst>
                <a:path w="94" h="124">
                  <a:moveTo>
                    <a:pt x="16" y="64"/>
                  </a:moveTo>
                  <a:lnTo>
                    <a:pt x="16" y="110"/>
                  </a:lnTo>
                  <a:lnTo>
                    <a:pt x="49" y="110"/>
                  </a:lnTo>
                  <a:lnTo>
                    <a:pt x="56" y="109"/>
                  </a:lnTo>
                  <a:lnTo>
                    <a:pt x="61" y="108"/>
                  </a:lnTo>
                  <a:lnTo>
                    <a:pt x="65" y="106"/>
                  </a:lnTo>
                  <a:lnTo>
                    <a:pt x="70" y="103"/>
                  </a:lnTo>
                  <a:lnTo>
                    <a:pt x="73" y="100"/>
                  </a:lnTo>
                  <a:lnTo>
                    <a:pt x="74" y="97"/>
                  </a:lnTo>
                  <a:lnTo>
                    <a:pt x="76" y="94"/>
                  </a:lnTo>
                  <a:lnTo>
                    <a:pt x="77" y="90"/>
                  </a:lnTo>
                  <a:lnTo>
                    <a:pt x="77" y="82"/>
                  </a:lnTo>
                  <a:lnTo>
                    <a:pt x="76" y="78"/>
                  </a:lnTo>
                  <a:lnTo>
                    <a:pt x="70" y="70"/>
                  </a:lnTo>
                  <a:lnTo>
                    <a:pt x="67" y="68"/>
                  </a:lnTo>
                  <a:lnTo>
                    <a:pt x="64" y="66"/>
                  </a:lnTo>
                  <a:lnTo>
                    <a:pt x="60" y="65"/>
                  </a:lnTo>
                  <a:lnTo>
                    <a:pt x="56" y="65"/>
                  </a:lnTo>
                  <a:lnTo>
                    <a:pt x="51" y="64"/>
                  </a:lnTo>
                  <a:lnTo>
                    <a:pt x="16" y="64"/>
                  </a:lnTo>
                  <a:close/>
                  <a:moveTo>
                    <a:pt x="16" y="15"/>
                  </a:moveTo>
                  <a:lnTo>
                    <a:pt x="16" y="50"/>
                  </a:lnTo>
                  <a:lnTo>
                    <a:pt x="47" y="50"/>
                  </a:lnTo>
                  <a:lnTo>
                    <a:pt x="51" y="49"/>
                  </a:lnTo>
                  <a:lnTo>
                    <a:pt x="55" y="48"/>
                  </a:lnTo>
                  <a:lnTo>
                    <a:pt x="59" y="46"/>
                  </a:lnTo>
                  <a:lnTo>
                    <a:pt x="63" y="42"/>
                  </a:lnTo>
                  <a:lnTo>
                    <a:pt x="65" y="39"/>
                  </a:lnTo>
                  <a:lnTo>
                    <a:pt x="66" y="36"/>
                  </a:lnTo>
                  <a:lnTo>
                    <a:pt x="67" y="30"/>
                  </a:lnTo>
                  <a:lnTo>
                    <a:pt x="65" y="22"/>
                  </a:lnTo>
                  <a:lnTo>
                    <a:pt x="63" y="20"/>
                  </a:lnTo>
                  <a:lnTo>
                    <a:pt x="60" y="18"/>
                  </a:lnTo>
                  <a:lnTo>
                    <a:pt x="55" y="16"/>
                  </a:lnTo>
                  <a:lnTo>
                    <a:pt x="51" y="15"/>
                  </a:lnTo>
                  <a:lnTo>
                    <a:pt x="16" y="15"/>
                  </a:lnTo>
                  <a:close/>
                  <a:moveTo>
                    <a:pt x="0" y="0"/>
                  </a:moveTo>
                  <a:lnTo>
                    <a:pt x="37" y="0"/>
                  </a:lnTo>
                  <a:lnTo>
                    <a:pt x="49" y="1"/>
                  </a:lnTo>
                  <a:lnTo>
                    <a:pt x="57" y="1"/>
                  </a:lnTo>
                  <a:lnTo>
                    <a:pt x="62" y="2"/>
                  </a:lnTo>
                  <a:lnTo>
                    <a:pt x="67" y="4"/>
                  </a:lnTo>
                  <a:lnTo>
                    <a:pt x="70" y="5"/>
                  </a:lnTo>
                  <a:lnTo>
                    <a:pt x="78" y="11"/>
                  </a:lnTo>
                  <a:lnTo>
                    <a:pt x="81" y="15"/>
                  </a:lnTo>
                  <a:lnTo>
                    <a:pt x="82" y="19"/>
                  </a:lnTo>
                  <a:lnTo>
                    <a:pt x="84" y="23"/>
                  </a:lnTo>
                  <a:lnTo>
                    <a:pt x="84" y="28"/>
                  </a:lnTo>
                  <a:lnTo>
                    <a:pt x="83" y="37"/>
                  </a:lnTo>
                  <a:lnTo>
                    <a:pt x="79" y="43"/>
                  </a:lnTo>
                  <a:lnTo>
                    <a:pt x="76" y="47"/>
                  </a:lnTo>
                  <a:lnTo>
                    <a:pt x="67" y="53"/>
                  </a:lnTo>
                  <a:lnTo>
                    <a:pt x="67" y="54"/>
                  </a:lnTo>
                  <a:lnTo>
                    <a:pt x="78" y="57"/>
                  </a:lnTo>
                  <a:lnTo>
                    <a:pt x="88" y="65"/>
                  </a:lnTo>
                  <a:lnTo>
                    <a:pt x="92" y="74"/>
                  </a:lnTo>
                  <a:lnTo>
                    <a:pt x="94" y="86"/>
                  </a:lnTo>
                  <a:lnTo>
                    <a:pt x="93" y="95"/>
                  </a:lnTo>
                  <a:lnTo>
                    <a:pt x="90" y="103"/>
                  </a:lnTo>
                  <a:lnTo>
                    <a:pt x="88" y="107"/>
                  </a:lnTo>
                  <a:lnTo>
                    <a:pt x="85" y="111"/>
                  </a:lnTo>
                  <a:lnTo>
                    <a:pt x="81" y="114"/>
                  </a:lnTo>
                  <a:lnTo>
                    <a:pt x="74" y="119"/>
                  </a:lnTo>
                  <a:lnTo>
                    <a:pt x="66"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6" name="Freeform 946"/>
            <p:cNvSpPr>
              <a:spLocks noEditPoints="1"/>
            </p:cNvSpPr>
            <p:nvPr/>
          </p:nvSpPr>
          <p:spPr bwMode="auto">
            <a:xfrm>
              <a:off x="4789" y="2851"/>
              <a:ext cx="94" cy="124"/>
            </a:xfrm>
            <a:custGeom>
              <a:avLst/>
              <a:gdLst/>
              <a:ahLst/>
              <a:cxnLst>
                <a:cxn ang="0">
                  <a:pos x="16" y="110"/>
                </a:cxn>
                <a:cxn ang="0">
                  <a:pos x="56" y="109"/>
                </a:cxn>
                <a:cxn ang="0">
                  <a:pos x="64" y="106"/>
                </a:cxn>
                <a:cxn ang="0">
                  <a:pos x="73" y="100"/>
                </a:cxn>
                <a:cxn ang="0">
                  <a:pos x="76" y="94"/>
                </a:cxn>
                <a:cxn ang="0">
                  <a:pos x="77" y="82"/>
                </a:cxn>
                <a:cxn ang="0">
                  <a:pos x="75" y="75"/>
                </a:cxn>
                <a:cxn ang="0">
                  <a:pos x="70" y="70"/>
                </a:cxn>
                <a:cxn ang="0">
                  <a:pos x="62" y="66"/>
                </a:cxn>
                <a:cxn ang="0">
                  <a:pos x="50" y="64"/>
                </a:cxn>
                <a:cxn ang="0">
                  <a:pos x="16" y="15"/>
                </a:cxn>
                <a:cxn ang="0">
                  <a:pos x="46" y="50"/>
                </a:cxn>
                <a:cxn ang="0">
                  <a:pos x="55" y="48"/>
                </a:cxn>
                <a:cxn ang="0">
                  <a:pos x="62" y="44"/>
                </a:cxn>
                <a:cxn ang="0">
                  <a:pos x="64" y="39"/>
                </a:cxn>
                <a:cxn ang="0">
                  <a:pos x="66" y="30"/>
                </a:cxn>
                <a:cxn ang="0">
                  <a:pos x="62" y="20"/>
                </a:cxn>
                <a:cxn ang="0">
                  <a:pos x="55" y="16"/>
                </a:cxn>
                <a:cxn ang="0">
                  <a:pos x="16" y="15"/>
                </a:cxn>
                <a:cxn ang="0">
                  <a:pos x="37" y="0"/>
                </a:cxn>
                <a:cxn ang="0">
                  <a:pos x="57" y="1"/>
                </a:cxn>
                <a:cxn ang="0">
                  <a:pos x="66" y="4"/>
                </a:cxn>
                <a:cxn ang="0">
                  <a:pos x="75" y="8"/>
                </a:cxn>
                <a:cxn ang="0">
                  <a:pos x="80" y="15"/>
                </a:cxn>
                <a:cxn ang="0">
                  <a:pos x="83" y="23"/>
                </a:cxn>
                <a:cxn ang="0">
                  <a:pos x="82" y="37"/>
                </a:cxn>
                <a:cxn ang="0">
                  <a:pos x="76" y="47"/>
                </a:cxn>
                <a:cxn ang="0">
                  <a:pos x="66" y="54"/>
                </a:cxn>
                <a:cxn ang="0">
                  <a:pos x="87" y="65"/>
                </a:cxn>
                <a:cxn ang="0">
                  <a:pos x="94" y="86"/>
                </a:cxn>
                <a:cxn ang="0">
                  <a:pos x="90" y="103"/>
                </a:cxn>
                <a:cxn ang="0">
                  <a:pos x="84" y="111"/>
                </a:cxn>
                <a:cxn ang="0">
                  <a:pos x="74" y="119"/>
                </a:cxn>
                <a:cxn ang="0">
                  <a:pos x="56" y="123"/>
                </a:cxn>
                <a:cxn ang="0">
                  <a:pos x="0" y="124"/>
                </a:cxn>
              </a:cxnLst>
              <a:rect l="0" t="0" r="r" b="b"/>
              <a:pathLst>
                <a:path w="94" h="124">
                  <a:moveTo>
                    <a:pt x="16" y="64"/>
                  </a:moveTo>
                  <a:lnTo>
                    <a:pt x="16" y="110"/>
                  </a:lnTo>
                  <a:lnTo>
                    <a:pt x="48" y="110"/>
                  </a:lnTo>
                  <a:lnTo>
                    <a:pt x="56" y="109"/>
                  </a:lnTo>
                  <a:lnTo>
                    <a:pt x="61" y="108"/>
                  </a:lnTo>
                  <a:lnTo>
                    <a:pt x="64" y="106"/>
                  </a:lnTo>
                  <a:lnTo>
                    <a:pt x="70" y="103"/>
                  </a:lnTo>
                  <a:lnTo>
                    <a:pt x="73" y="100"/>
                  </a:lnTo>
                  <a:lnTo>
                    <a:pt x="75" y="97"/>
                  </a:lnTo>
                  <a:lnTo>
                    <a:pt x="76" y="94"/>
                  </a:lnTo>
                  <a:lnTo>
                    <a:pt x="77" y="90"/>
                  </a:lnTo>
                  <a:lnTo>
                    <a:pt x="77" y="82"/>
                  </a:lnTo>
                  <a:lnTo>
                    <a:pt x="76" y="78"/>
                  </a:lnTo>
                  <a:lnTo>
                    <a:pt x="75" y="75"/>
                  </a:lnTo>
                  <a:lnTo>
                    <a:pt x="73" y="72"/>
                  </a:lnTo>
                  <a:lnTo>
                    <a:pt x="70" y="70"/>
                  </a:lnTo>
                  <a:lnTo>
                    <a:pt x="66" y="68"/>
                  </a:lnTo>
                  <a:lnTo>
                    <a:pt x="62" y="66"/>
                  </a:lnTo>
                  <a:lnTo>
                    <a:pt x="57" y="65"/>
                  </a:lnTo>
                  <a:lnTo>
                    <a:pt x="50" y="64"/>
                  </a:lnTo>
                  <a:lnTo>
                    <a:pt x="16" y="64"/>
                  </a:lnTo>
                  <a:close/>
                  <a:moveTo>
                    <a:pt x="16" y="15"/>
                  </a:moveTo>
                  <a:lnTo>
                    <a:pt x="16" y="50"/>
                  </a:lnTo>
                  <a:lnTo>
                    <a:pt x="46" y="50"/>
                  </a:lnTo>
                  <a:lnTo>
                    <a:pt x="50" y="49"/>
                  </a:lnTo>
                  <a:lnTo>
                    <a:pt x="55" y="48"/>
                  </a:lnTo>
                  <a:lnTo>
                    <a:pt x="59" y="46"/>
                  </a:lnTo>
                  <a:lnTo>
                    <a:pt x="62" y="44"/>
                  </a:lnTo>
                  <a:lnTo>
                    <a:pt x="63" y="42"/>
                  </a:lnTo>
                  <a:lnTo>
                    <a:pt x="64" y="39"/>
                  </a:lnTo>
                  <a:lnTo>
                    <a:pt x="65" y="36"/>
                  </a:lnTo>
                  <a:lnTo>
                    <a:pt x="66" y="30"/>
                  </a:lnTo>
                  <a:lnTo>
                    <a:pt x="64" y="22"/>
                  </a:lnTo>
                  <a:lnTo>
                    <a:pt x="62" y="20"/>
                  </a:lnTo>
                  <a:lnTo>
                    <a:pt x="60" y="18"/>
                  </a:lnTo>
                  <a:lnTo>
                    <a:pt x="55" y="16"/>
                  </a:lnTo>
                  <a:lnTo>
                    <a:pt x="50" y="15"/>
                  </a:lnTo>
                  <a:lnTo>
                    <a:pt x="16" y="15"/>
                  </a:lnTo>
                  <a:close/>
                  <a:moveTo>
                    <a:pt x="0" y="0"/>
                  </a:moveTo>
                  <a:lnTo>
                    <a:pt x="37" y="0"/>
                  </a:lnTo>
                  <a:lnTo>
                    <a:pt x="48" y="1"/>
                  </a:lnTo>
                  <a:lnTo>
                    <a:pt x="57" y="1"/>
                  </a:lnTo>
                  <a:lnTo>
                    <a:pt x="62" y="2"/>
                  </a:lnTo>
                  <a:lnTo>
                    <a:pt x="66" y="4"/>
                  </a:lnTo>
                  <a:lnTo>
                    <a:pt x="70" y="5"/>
                  </a:lnTo>
                  <a:lnTo>
                    <a:pt x="75" y="8"/>
                  </a:lnTo>
                  <a:lnTo>
                    <a:pt x="78" y="11"/>
                  </a:lnTo>
                  <a:lnTo>
                    <a:pt x="80" y="15"/>
                  </a:lnTo>
                  <a:lnTo>
                    <a:pt x="82" y="19"/>
                  </a:lnTo>
                  <a:lnTo>
                    <a:pt x="83" y="23"/>
                  </a:lnTo>
                  <a:lnTo>
                    <a:pt x="83" y="28"/>
                  </a:lnTo>
                  <a:lnTo>
                    <a:pt x="82" y="37"/>
                  </a:lnTo>
                  <a:lnTo>
                    <a:pt x="79" y="43"/>
                  </a:lnTo>
                  <a:lnTo>
                    <a:pt x="76" y="47"/>
                  </a:lnTo>
                  <a:lnTo>
                    <a:pt x="66" y="53"/>
                  </a:lnTo>
                  <a:lnTo>
                    <a:pt x="66" y="54"/>
                  </a:lnTo>
                  <a:lnTo>
                    <a:pt x="78" y="57"/>
                  </a:lnTo>
                  <a:lnTo>
                    <a:pt x="87" y="65"/>
                  </a:lnTo>
                  <a:lnTo>
                    <a:pt x="92" y="74"/>
                  </a:lnTo>
                  <a:lnTo>
                    <a:pt x="94" y="86"/>
                  </a:lnTo>
                  <a:lnTo>
                    <a:pt x="93" y="95"/>
                  </a:lnTo>
                  <a:lnTo>
                    <a:pt x="90" y="103"/>
                  </a:lnTo>
                  <a:lnTo>
                    <a:pt x="88" y="107"/>
                  </a:lnTo>
                  <a:lnTo>
                    <a:pt x="84" y="111"/>
                  </a:lnTo>
                  <a:lnTo>
                    <a:pt x="80" y="114"/>
                  </a:lnTo>
                  <a:lnTo>
                    <a:pt x="74" y="119"/>
                  </a:lnTo>
                  <a:lnTo>
                    <a:pt x="65"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7" name="Freeform 947"/>
            <p:cNvSpPr>
              <a:spLocks/>
            </p:cNvSpPr>
            <p:nvPr/>
          </p:nvSpPr>
          <p:spPr bwMode="auto">
            <a:xfrm>
              <a:off x="4906" y="2851"/>
              <a:ext cx="80" cy="127"/>
            </a:xfrm>
            <a:custGeom>
              <a:avLst/>
              <a:gdLst/>
              <a:ahLst/>
              <a:cxnLst>
                <a:cxn ang="0">
                  <a:pos x="4" y="0"/>
                </a:cxn>
                <a:cxn ang="0">
                  <a:pos x="80" y="0"/>
                </a:cxn>
                <a:cxn ang="0">
                  <a:pos x="80" y="15"/>
                </a:cxn>
                <a:cxn ang="0">
                  <a:pos x="20" y="15"/>
                </a:cxn>
                <a:cxn ang="0">
                  <a:pos x="20" y="48"/>
                </a:cxn>
                <a:cxn ang="0">
                  <a:pos x="24" y="48"/>
                </a:cxn>
                <a:cxn ang="0">
                  <a:pos x="28" y="47"/>
                </a:cxn>
                <a:cxn ang="0">
                  <a:pos x="35" y="47"/>
                </a:cxn>
                <a:cxn ang="0">
                  <a:pos x="44" y="48"/>
                </a:cxn>
                <a:cxn ang="0">
                  <a:pos x="53" y="49"/>
                </a:cxn>
                <a:cxn ang="0">
                  <a:pos x="60" y="51"/>
                </a:cxn>
                <a:cxn ang="0">
                  <a:pos x="67" y="54"/>
                </a:cxn>
                <a:cxn ang="0">
                  <a:pos x="71" y="58"/>
                </a:cxn>
                <a:cxn ang="0">
                  <a:pos x="73" y="62"/>
                </a:cxn>
                <a:cxn ang="0">
                  <a:pos x="76" y="67"/>
                </a:cxn>
                <a:cxn ang="0">
                  <a:pos x="79" y="75"/>
                </a:cxn>
                <a:cxn ang="0">
                  <a:pos x="80" y="85"/>
                </a:cxn>
                <a:cxn ang="0">
                  <a:pos x="80" y="93"/>
                </a:cxn>
                <a:cxn ang="0">
                  <a:pos x="77" y="102"/>
                </a:cxn>
                <a:cxn ang="0">
                  <a:pos x="75" y="106"/>
                </a:cxn>
                <a:cxn ang="0">
                  <a:pos x="73" y="111"/>
                </a:cxn>
                <a:cxn ang="0">
                  <a:pos x="69" y="115"/>
                </a:cxn>
                <a:cxn ang="0">
                  <a:pos x="64" y="119"/>
                </a:cxn>
                <a:cxn ang="0">
                  <a:pos x="59" y="121"/>
                </a:cxn>
                <a:cxn ang="0">
                  <a:pos x="55" y="123"/>
                </a:cxn>
                <a:cxn ang="0">
                  <a:pos x="45" y="126"/>
                </a:cxn>
                <a:cxn ang="0">
                  <a:pos x="35" y="127"/>
                </a:cxn>
                <a:cxn ang="0">
                  <a:pos x="15" y="125"/>
                </a:cxn>
                <a:cxn ang="0">
                  <a:pos x="6" y="122"/>
                </a:cxn>
                <a:cxn ang="0">
                  <a:pos x="0" y="120"/>
                </a:cxn>
                <a:cxn ang="0">
                  <a:pos x="0" y="102"/>
                </a:cxn>
                <a:cxn ang="0">
                  <a:pos x="0" y="102"/>
                </a:cxn>
                <a:cxn ang="0">
                  <a:pos x="8" y="106"/>
                </a:cxn>
                <a:cxn ang="0">
                  <a:pos x="17" y="109"/>
                </a:cxn>
                <a:cxn ang="0">
                  <a:pos x="35" y="113"/>
                </a:cxn>
                <a:cxn ang="0">
                  <a:pos x="46" y="111"/>
                </a:cxn>
                <a:cxn ang="0">
                  <a:pos x="52" y="108"/>
                </a:cxn>
                <a:cxn ang="0">
                  <a:pos x="56" y="105"/>
                </a:cxn>
                <a:cxn ang="0">
                  <a:pos x="62" y="96"/>
                </a:cxn>
                <a:cxn ang="0">
                  <a:pos x="63" y="91"/>
                </a:cxn>
                <a:cxn ang="0">
                  <a:pos x="64" y="85"/>
                </a:cxn>
                <a:cxn ang="0">
                  <a:pos x="62" y="77"/>
                </a:cxn>
                <a:cxn ang="0">
                  <a:pos x="61" y="74"/>
                </a:cxn>
                <a:cxn ang="0">
                  <a:pos x="58" y="70"/>
                </a:cxn>
                <a:cxn ang="0">
                  <a:pos x="55" y="67"/>
                </a:cxn>
                <a:cxn ang="0">
                  <a:pos x="48" y="63"/>
                </a:cxn>
                <a:cxn ang="0">
                  <a:pos x="44" y="62"/>
                </a:cxn>
                <a:cxn ang="0">
                  <a:pos x="38" y="61"/>
                </a:cxn>
                <a:cxn ang="0">
                  <a:pos x="23" y="61"/>
                </a:cxn>
                <a:cxn ang="0">
                  <a:pos x="10" y="63"/>
                </a:cxn>
                <a:cxn ang="0">
                  <a:pos x="4" y="64"/>
                </a:cxn>
                <a:cxn ang="0">
                  <a:pos x="4" y="0"/>
                </a:cxn>
              </a:cxnLst>
              <a:rect l="0" t="0" r="r" b="b"/>
              <a:pathLst>
                <a:path w="80" h="127">
                  <a:moveTo>
                    <a:pt x="4" y="0"/>
                  </a:moveTo>
                  <a:lnTo>
                    <a:pt x="80" y="0"/>
                  </a:lnTo>
                  <a:lnTo>
                    <a:pt x="80" y="15"/>
                  </a:lnTo>
                  <a:lnTo>
                    <a:pt x="20" y="15"/>
                  </a:lnTo>
                  <a:lnTo>
                    <a:pt x="20" y="48"/>
                  </a:lnTo>
                  <a:lnTo>
                    <a:pt x="24" y="48"/>
                  </a:lnTo>
                  <a:lnTo>
                    <a:pt x="28" y="47"/>
                  </a:lnTo>
                  <a:lnTo>
                    <a:pt x="35" y="47"/>
                  </a:lnTo>
                  <a:lnTo>
                    <a:pt x="44" y="48"/>
                  </a:lnTo>
                  <a:lnTo>
                    <a:pt x="53" y="49"/>
                  </a:lnTo>
                  <a:lnTo>
                    <a:pt x="60" y="51"/>
                  </a:lnTo>
                  <a:lnTo>
                    <a:pt x="67" y="54"/>
                  </a:lnTo>
                  <a:lnTo>
                    <a:pt x="71" y="58"/>
                  </a:lnTo>
                  <a:lnTo>
                    <a:pt x="73" y="62"/>
                  </a:lnTo>
                  <a:lnTo>
                    <a:pt x="76" y="67"/>
                  </a:lnTo>
                  <a:lnTo>
                    <a:pt x="79" y="75"/>
                  </a:lnTo>
                  <a:lnTo>
                    <a:pt x="80" y="85"/>
                  </a:lnTo>
                  <a:lnTo>
                    <a:pt x="80" y="93"/>
                  </a:lnTo>
                  <a:lnTo>
                    <a:pt x="77" y="102"/>
                  </a:lnTo>
                  <a:lnTo>
                    <a:pt x="75" y="106"/>
                  </a:lnTo>
                  <a:lnTo>
                    <a:pt x="73" y="111"/>
                  </a:lnTo>
                  <a:lnTo>
                    <a:pt x="69" y="115"/>
                  </a:lnTo>
                  <a:lnTo>
                    <a:pt x="64" y="119"/>
                  </a:lnTo>
                  <a:lnTo>
                    <a:pt x="59" y="121"/>
                  </a:lnTo>
                  <a:lnTo>
                    <a:pt x="55" y="123"/>
                  </a:lnTo>
                  <a:lnTo>
                    <a:pt x="45" y="126"/>
                  </a:lnTo>
                  <a:lnTo>
                    <a:pt x="35" y="127"/>
                  </a:lnTo>
                  <a:lnTo>
                    <a:pt x="15" y="125"/>
                  </a:lnTo>
                  <a:lnTo>
                    <a:pt x="6" y="122"/>
                  </a:lnTo>
                  <a:lnTo>
                    <a:pt x="0" y="120"/>
                  </a:lnTo>
                  <a:lnTo>
                    <a:pt x="0" y="102"/>
                  </a:lnTo>
                  <a:lnTo>
                    <a:pt x="0" y="102"/>
                  </a:lnTo>
                  <a:lnTo>
                    <a:pt x="8" y="106"/>
                  </a:lnTo>
                  <a:lnTo>
                    <a:pt x="17" y="109"/>
                  </a:lnTo>
                  <a:lnTo>
                    <a:pt x="35" y="113"/>
                  </a:lnTo>
                  <a:lnTo>
                    <a:pt x="46" y="111"/>
                  </a:lnTo>
                  <a:lnTo>
                    <a:pt x="52" y="108"/>
                  </a:lnTo>
                  <a:lnTo>
                    <a:pt x="56" y="105"/>
                  </a:lnTo>
                  <a:lnTo>
                    <a:pt x="62" y="96"/>
                  </a:lnTo>
                  <a:lnTo>
                    <a:pt x="63" y="91"/>
                  </a:lnTo>
                  <a:lnTo>
                    <a:pt x="64" y="85"/>
                  </a:lnTo>
                  <a:lnTo>
                    <a:pt x="62" y="77"/>
                  </a:lnTo>
                  <a:lnTo>
                    <a:pt x="61" y="74"/>
                  </a:lnTo>
                  <a:lnTo>
                    <a:pt x="58" y="70"/>
                  </a:lnTo>
                  <a:lnTo>
                    <a:pt x="55" y="67"/>
                  </a:lnTo>
                  <a:lnTo>
                    <a:pt x="48" y="63"/>
                  </a:lnTo>
                  <a:lnTo>
                    <a:pt x="44" y="62"/>
                  </a:lnTo>
                  <a:lnTo>
                    <a:pt x="38" y="61"/>
                  </a:lnTo>
                  <a:lnTo>
                    <a:pt x="23" y="61"/>
                  </a:lnTo>
                  <a:lnTo>
                    <a:pt x="10" y="63"/>
                  </a:lnTo>
                  <a:lnTo>
                    <a:pt x="4" y="64"/>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8" name="Freeform 948"/>
            <p:cNvSpPr>
              <a:spLocks noEditPoints="1"/>
            </p:cNvSpPr>
            <p:nvPr/>
          </p:nvSpPr>
          <p:spPr bwMode="auto">
            <a:xfrm>
              <a:off x="4272" y="1067"/>
              <a:ext cx="548" cy="248"/>
            </a:xfrm>
            <a:custGeom>
              <a:avLst/>
              <a:gdLst/>
              <a:ahLst/>
              <a:cxnLst>
                <a:cxn ang="0">
                  <a:pos x="274" y="26"/>
                </a:cxn>
                <a:cxn ang="0">
                  <a:pos x="150" y="79"/>
                </a:cxn>
                <a:cxn ang="0">
                  <a:pos x="47" y="123"/>
                </a:cxn>
                <a:cxn ang="0">
                  <a:pos x="151" y="167"/>
                </a:cxn>
                <a:cxn ang="0">
                  <a:pos x="195" y="186"/>
                </a:cxn>
                <a:cxn ang="0">
                  <a:pos x="240" y="206"/>
                </a:cxn>
                <a:cxn ang="0">
                  <a:pos x="254" y="211"/>
                </a:cxn>
                <a:cxn ang="0">
                  <a:pos x="269" y="218"/>
                </a:cxn>
                <a:cxn ang="0">
                  <a:pos x="273" y="220"/>
                </a:cxn>
                <a:cxn ang="0">
                  <a:pos x="501" y="123"/>
                </a:cxn>
                <a:cxn ang="0">
                  <a:pos x="274" y="26"/>
                </a:cxn>
                <a:cxn ang="0">
                  <a:pos x="274" y="0"/>
                </a:cxn>
                <a:cxn ang="0">
                  <a:pos x="281" y="1"/>
                </a:cxn>
                <a:cxn ang="0">
                  <a:pos x="542" y="112"/>
                </a:cxn>
                <a:cxn ang="0">
                  <a:pos x="546" y="117"/>
                </a:cxn>
                <a:cxn ang="0">
                  <a:pos x="548" y="123"/>
                </a:cxn>
                <a:cxn ang="0">
                  <a:pos x="546" y="130"/>
                </a:cxn>
                <a:cxn ang="0">
                  <a:pos x="542" y="135"/>
                </a:cxn>
                <a:cxn ang="0">
                  <a:pos x="469" y="165"/>
                </a:cxn>
                <a:cxn ang="0">
                  <a:pos x="398" y="195"/>
                </a:cxn>
                <a:cxn ang="0">
                  <a:pos x="383" y="203"/>
                </a:cxn>
                <a:cxn ang="0">
                  <a:pos x="366" y="212"/>
                </a:cxn>
                <a:cxn ang="0">
                  <a:pos x="347" y="222"/>
                </a:cxn>
                <a:cxn ang="0">
                  <a:pos x="328" y="232"/>
                </a:cxn>
                <a:cxn ang="0">
                  <a:pos x="309" y="240"/>
                </a:cxn>
                <a:cxn ang="0">
                  <a:pos x="291" y="246"/>
                </a:cxn>
                <a:cxn ang="0">
                  <a:pos x="274" y="248"/>
                </a:cxn>
                <a:cxn ang="0">
                  <a:pos x="257" y="246"/>
                </a:cxn>
                <a:cxn ang="0">
                  <a:pos x="239" y="240"/>
                </a:cxn>
                <a:cxn ang="0">
                  <a:pos x="220" y="232"/>
                </a:cxn>
                <a:cxn ang="0">
                  <a:pos x="200" y="222"/>
                </a:cxn>
                <a:cxn ang="0">
                  <a:pos x="164" y="203"/>
                </a:cxn>
                <a:cxn ang="0">
                  <a:pos x="149" y="195"/>
                </a:cxn>
                <a:cxn ang="0">
                  <a:pos x="7" y="135"/>
                </a:cxn>
                <a:cxn ang="0">
                  <a:pos x="2" y="130"/>
                </a:cxn>
                <a:cxn ang="0">
                  <a:pos x="0" y="123"/>
                </a:cxn>
                <a:cxn ang="0">
                  <a:pos x="2" y="117"/>
                </a:cxn>
                <a:cxn ang="0">
                  <a:pos x="7" y="112"/>
                </a:cxn>
                <a:cxn ang="0">
                  <a:pos x="137" y="57"/>
                </a:cxn>
                <a:cxn ang="0">
                  <a:pos x="268" y="1"/>
                </a:cxn>
                <a:cxn ang="0">
                  <a:pos x="274" y="0"/>
                </a:cxn>
              </a:cxnLst>
              <a:rect l="0" t="0" r="r" b="b"/>
              <a:pathLst>
                <a:path w="548" h="248">
                  <a:moveTo>
                    <a:pt x="274" y="26"/>
                  </a:moveTo>
                  <a:lnTo>
                    <a:pt x="150" y="79"/>
                  </a:lnTo>
                  <a:lnTo>
                    <a:pt x="47" y="123"/>
                  </a:lnTo>
                  <a:lnTo>
                    <a:pt x="151" y="167"/>
                  </a:lnTo>
                  <a:lnTo>
                    <a:pt x="195" y="186"/>
                  </a:lnTo>
                  <a:lnTo>
                    <a:pt x="240" y="206"/>
                  </a:lnTo>
                  <a:lnTo>
                    <a:pt x="254" y="211"/>
                  </a:lnTo>
                  <a:lnTo>
                    <a:pt x="269" y="218"/>
                  </a:lnTo>
                  <a:lnTo>
                    <a:pt x="273" y="220"/>
                  </a:lnTo>
                  <a:lnTo>
                    <a:pt x="501" y="123"/>
                  </a:lnTo>
                  <a:lnTo>
                    <a:pt x="274" y="26"/>
                  </a:lnTo>
                  <a:close/>
                  <a:moveTo>
                    <a:pt x="274" y="0"/>
                  </a:moveTo>
                  <a:lnTo>
                    <a:pt x="281" y="1"/>
                  </a:lnTo>
                  <a:lnTo>
                    <a:pt x="542" y="112"/>
                  </a:lnTo>
                  <a:lnTo>
                    <a:pt x="546" y="117"/>
                  </a:lnTo>
                  <a:lnTo>
                    <a:pt x="548" y="123"/>
                  </a:lnTo>
                  <a:lnTo>
                    <a:pt x="546" y="130"/>
                  </a:lnTo>
                  <a:lnTo>
                    <a:pt x="542" y="135"/>
                  </a:lnTo>
                  <a:lnTo>
                    <a:pt x="469" y="165"/>
                  </a:lnTo>
                  <a:lnTo>
                    <a:pt x="398" y="195"/>
                  </a:lnTo>
                  <a:lnTo>
                    <a:pt x="383" y="203"/>
                  </a:lnTo>
                  <a:lnTo>
                    <a:pt x="366" y="212"/>
                  </a:lnTo>
                  <a:lnTo>
                    <a:pt x="347" y="222"/>
                  </a:lnTo>
                  <a:lnTo>
                    <a:pt x="328" y="232"/>
                  </a:lnTo>
                  <a:lnTo>
                    <a:pt x="309" y="240"/>
                  </a:lnTo>
                  <a:lnTo>
                    <a:pt x="291" y="246"/>
                  </a:lnTo>
                  <a:lnTo>
                    <a:pt x="274" y="248"/>
                  </a:lnTo>
                  <a:lnTo>
                    <a:pt x="257" y="246"/>
                  </a:lnTo>
                  <a:lnTo>
                    <a:pt x="239" y="240"/>
                  </a:lnTo>
                  <a:lnTo>
                    <a:pt x="220" y="232"/>
                  </a:lnTo>
                  <a:lnTo>
                    <a:pt x="200" y="222"/>
                  </a:lnTo>
                  <a:lnTo>
                    <a:pt x="164" y="203"/>
                  </a:lnTo>
                  <a:lnTo>
                    <a:pt x="149" y="195"/>
                  </a:lnTo>
                  <a:lnTo>
                    <a:pt x="7" y="135"/>
                  </a:lnTo>
                  <a:lnTo>
                    <a:pt x="2" y="130"/>
                  </a:lnTo>
                  <a:lnTo>
                    <a:pt x="0" y="123"/>
                  </a:lnTo>
                  <a:lnTo>
                    <a:pt x="2" y="117"/>
                  </a:lnTo>
                  <a:lnTo>
                    <a:pt x="7" y="112"/>
                  </a:lnTo>
                  <a:lnTo>
                    <a:pt x="137" y="57"/>
                  </a:lnTo>
                  <a:lnTo>
                    <a:pt x="268" y="1"/>
                  </a:lnTo>
                  <a:lnTo>
                    <a:pt x="2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9" name="Freeform 949"/>
            <p:cNvSpPr>
              <a:spLocks noEditPoints="1"/>
            </p:cNvSpPr>
            <p:nvPr/>
          </p:nvSpPr>
          <p:spPr bwMode="auto">
            <a:xfrm>
              <a:off x="4397" y="1161"/>
              <a:ext cx="57" cy="65"/>
            </a:xfrm>
            <a:custGeom>
              <a:avLst/>
              <a:gdLst/>
              <a:ahLst/>
              <a:cxnLst>
                <a:cxn ang="0">
                  <a:pos x="31" y="9"/>
                </a:cxn>
                <a:cxn ang="0">
                  <a:pos x="23" y="11"/>
                </a:cxn>
                <a:cxn ang="0">
                  <a:pos x="20" y="12"/>
                </a:cxn>
                <a:cxn ang="0">
                  <a:pos x="17" y="14"/>
                </a:cxn>
                <a:cxn ang="0">
                  <a:pos x="14" y="16"/>
                </a:cxn>
                <a:cxn ang="0">
                  <a:pos x="13" y="19"/>
                </a:cxn>
                <a:cxn ang="0">
                  <a:pos x="12" y="23"/>
                </a:cxn>
                <a:cxn ang="0">
                  <a:pos x="12" y="27"/>
                </a:cxn>
                <a:cxn ang="0">
                  <a:pos x="48" y="27"/>
                </a:cxn>
                <a:cxn ang="0">
                  <a:pos x="47" y="21"/>
                </a:cxn>
                <a:cxn ang="0">
                  <a:pos x="46" y="17"/>
                </a:cxn>
                <a:cxn ang="0">
                  <a:pos x="43" y="13"/>
                </a:cxn>
                <a:cxn ang="0">
                  <a:pos x="41" y="12"/>
                </a:cxn>
                <a:cxn ang="0">
                  <a:pos x="38" y="10"/>
                </a:cxn>
                <a:cxn ang="0">
                  <a:pos x="34" y="9"/>
                </a:cxn>
                <a:cxn ang="0">
                  <a:pos x="31" y="9"/>
                </a:cxn>
                <a:cxn ang="0">
                  <a:pos x="31" y="0"/>
                </a:cxn>
                <a:cxn ang="0">
                  <a:pos x="42" y="2"/>
                </a:cxn>
                <a:cxn ang="0">
                  <a:pos x="51" y="8"/>
                </a:cxn>
                <a:cxn ang="0">
                  <a:pos x="55" y="16"/>
                </a:cxn>
                <a:cxn ang="0">
                  <a:pos x="57" y="29"/>
                </a:cxn>
                <a:cxn ang="0">
                  <a:pos x="57" y="34"/>
                </a:cxn>
                <a:cxn ang="0">
                  <a:pos x="12" y="34"/>
                </a:cxn>
                <a:cxn ang="0">
                  <a:pos x="12" y="40"/>
                </a:cxn>
                <a:cxn ang="0">
                  <a:pos x="13" y="45"/>
                </a:cxn>
                <a:cxn ang="0">
                  <a:pos x="15" y="48"/>
                </a:cxn>
                <a:cxn ang="0">
                  <a:pos x="17" y="51"/>
                </a:cxn>
                <a:cxn ang="0">
                  <a:pos x="20" y="53"/>
                </a:cxn>
                <a:cxn ang="0">
                  <a:pos x="22" y="54"/>
                </a:cxn>
                <a:cxn ang="0">
                  <a:pos x="25" y="55"/>
                </a:cxn>
                <a:cxn ang="0">
                  <a:pos x="29" y="56"/>
                </a:cxn>
                <a:cxn ang="0">
                  <a:pos x="33" y="57"/>
                </a:cxn>
                <a:cxn ang="0">
                  <a:pos x="38" y="56"/>
                </a:cxn>
                <a:cxn ang="0">
                  <a:pos x="42" y="56"/>
                </a:cxn>
                <a:cxn ang="0">
                  <a:pos x="47" y="54"/>
                </a:cxn>
                <a:cxn ang="0">
                  <a:pos x="51" y="52"/>
                </a:cxn>
                <a:cxn ang="0">
                  <a:pos x="53" y="51"/>
                </a:cxn>
                <a:cxn ang="0">
                  <a:pos x="55" y="49"/>
                </a:cxn>
                <a:cxn ang="0">
                  <a:pos x="56" y="49"/>
                </a:cxn>
                <a:cxn ang="0">
                  <a:pos x="56" y="61"/>
                </a:cxn>
                <a:cxn ang="0">
                  <a:pos x="45" y="64"/>
                </a:cxn>
                <a:cxn ang="0">
                  <a:pos x="39" y="65"/>
                </a:cxn>
                <a:cxn ang="0">
                  <a:pos x="33" y="65"/>
                </a:cxn>
                <a:cxn ang="0">
                  <a:pos x="24" y="64"/>
                </a:cxn>
                <a:cxn ang="0">
                  <a:pos x="16" y="63"/>
                </a:cxn>
                <a:cxn ang="0">
                  <a:pos x="10" y="58"/>
                </a:cxn>
                <a:cxn ang="0">
                  <a:pos x="4" y="51"/>
                </a:cxn>
                <a:cxn ang="0">
                  <a:pos x="1" y="43"/>
                </a:cxn>
                <a:cxn ang="0">
                  <a:pos x="0" y="33"/>
                </a:cxn>
                <a:cxn ang="0">
                  <a:pos x="1" y="24"/>
                </a:cxn>
                <a:cxn ang="0">
                  <a:pos x="4" y="16"/>
                </a:cxn>
                <a:cxn ang="0">
                  <a:pos x="9" y="10"/>
                </a:cxn>
                <a:cxn ang="0">
                  <a:pos x="18" y="2"/>
                </a:cxn>
                <a:cxn ang="0">
                  <a:pos x="31" y="0"/>
                </a:cxn>
              </a:cxnLst>
              <a:rect l="0" t="0" r="r" b="b"/>
              <a:pathLst>
                <a:path w="57" h="65">
                  <a:moveTo>
                    <a:pt x="31" y="9"/>
                  </a:moveTo>
                  <a:lnTo>
                    <a:pt x="23" y="11"/>
                  </a:lnTo>
                  <a:lnTo>
                    <a:pt x="20" y="12"/>
                  </a:lnTo>
                  <a:lnTo>
                    <a:pt x="17" y="14"/>
                  </a:lnTo>
                  <a:lnTo>
                    <a:pt x="14" y="16"/>
                  </a:lnTo>
                  <a:lnTo>
                    <a:pt x="13" y="19"/>
                  </a:lnTo>
                  <a:lnTo>
                    <a:pt x="12" y="23"/>
                  </a:lnTo>
                  <a:lnTo>
                    <a:pt x="12" y="27"/>
                  </a:lnTo>
                  <a:lnTo>
                    <a:pt x="48" y="27"/>
                  </a:lnTo>
                  <a:lnTo>
                    <a:pt x="47" y="21"/>
                  </a:lnTo>
                  <a:lnTo>
                    <a:pt x="46" y="17"/>
                  </a:lnTo>
                  <a:lnTo>
                    <a:pt x="43" y="13"/>
                  </a:lnTo>
                  <a:lnTo>
                    <a:pt x="41" y="12"/>
                  </a:lnTo>
                  <a:lnTo>
                    <a:pt x="38" y="10"/>
                  </a:lnTo>
                  <a:lnTo>
                    <a:pt x="34" y="9"/>
                  </a:lnTo>
                  <a:lnTo>
                    <a:pt x="31" y="9"/>
                  </a:lnTo>
                  <a:close/>
                  <a:moveTo>
                    <a:pt x="31" y="0"/>
                  </a:moveTo>
                  <a:lnTo>
                    <a:pt x="42" y="2"/>
                  </a:lnTo>
                  <a:lnTo>
                    <a:pt x="51" y="8"/>
                  </a:lnTo>
                  <a:lnTo>
                    <a:pt x="55" y="16"/>
                  </a:lnTo>
                  <a:lnTo>
                    <a:pt x="57" y="29"/>
                  </a:lnTo>
                  <a:lnTo>
                    <a:pt x="57" y="34"/>
                  </a:lnTo>
                  <a:lnTo>
                    <a:pt x="12" y="34"/>
                  </a:lnTo>
                  <a:lnTo>
                    <a:pt x="12" y="40"/>
                  </a:lnTo>
                  <a:lnTo>
                    <a:pt x="13" y="45"/>
                  </a:lnTo>
                  <a:lnTo>
                    <a:pt x="15" y="48"/>
                  </a:lnTo>
                  <a:lnTo>
                    <a:pt x="17" y="51"/>
                  </a:lnTo>
                  <a:lnTo>
                    <a:pt x="20" y="53"/>
                  </a:lnTo>
                  <a:lnTo>
                    <a:pt x="22" y="54"/>
                  </a:lnTo>
                  <a:lnTo>
                    <a:pt x="25" y="55"/>
                  </a:lnTo>
                  <a:lnTo>
                    <a:pt x="29" y="56"/>
                  </a:lnTo>
                  <a:lnTo>
                    <a:pt x="33" y="57"/>
                  </a:lnTo>
                  <a:lnTo>
                    <a:pt x="38" y="56"/>
                  </a:lnTo>
                  <a:lnTo>
                    <a:pt x="42" y="56"/>
                  </a:lnTo>
                  <a:lnTo>
                    <a:pt x="47" y="54"/>
                  </a:lnTo>
                  <a:lnTo>
                    <a:pt x="51" y="52"/>
                  </a:lnTo>
                  <a:lnTo>
                    <a:pt x="53" y="51"/>
                  </a:lnTo>
                  <a:lnTo>
                    <a:pt x="55" y="49"/>
                  </a:lnTo>
                  <a:lnTo>
                    <a:pt x="56" y="49"/>
                  </a:lnTo>
                  <a:lnTo>
                    <a:pt x="56" y="61"/>
                  </a:lnTo>
                  <a:lnTo>
                    <a:pt x="45" y="64"/>
                  </a:lnTo>
                  <a:lnTo>
                    <a:pt x="39" y="65"/>
                  </a:lnTo>
                  <a:lnTo>
                    <a:pt x="33" y="65"/>
                  </a:lnTo>
                  <a:lnTo>
                    <a:pt x="24" y="64"/>
                  </a:lnTo>
                  <a:lnTo>
                    <a:pt x="16" y="63"/>
                  </a:lnTo>
                  <a:lnTo>
                    <a:pt x="10" y="58"/>
                  </a:lnTo>
                  <a:lnTo>
                    <a:pt x="4" y="51"/>
                  </a:lnTo>
                  <a:lnTo>
                    <a:pt x="1" y="43"/>
                  </a:lnTo>
                  <a:lnTo>
                    <a:pt x="0" y="33"/>
                  </a:lnTo>
                  <a:lnTo>
                    <a:pt x="1" y="24"/>
                  </a:lnTo>
                  <a:lnTo>
                    <a:pt x="4" y="16"/>
                  </a:lnTo>
                  <a:lnTo>
                    <a:pt x="9" y="10"/>
                  </a:lnTo>
                  <a:lnTo>
                    <a:pt x="18" y="2"/>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0" name="Freeform 950"/>
            <p:cNvSpPr>
              <a:spLocks/>
            </p:cNvSpPr>
            <p:nvPr/>
          </p:nvSpPr>
          <p:spPr bwMode="auto">
            <a:xfrm>
              <a:off x="4470" y="1161"/>
              <a:ext cx="53" cy="64"/>
            </a:xfrm>
            <a:custGeom>
              <a:avLst/>
              <a:gdLst/>
              <a:ahLst/>
              <a:cxnLst>
                <a:cxn ang="0">
                  <a:pos x="32" y="0"/>
                </a:cxn>
                <a:cxn ang="0">
                  <a:pos x="41" y="2"/>
                </a:cxn>
                <a:cxn ang="0">
                  <a:pos x="48" y="7"/>
                </a:cxn>
                <a:cxn ang="0">
                  <a:pos x="51" y="13"/>
                </a:cxn>
                <a:cxn ang="0">
                  <a:pos x="53" y="24"/>
                </a:cxn>
                <a:cxn ang="0">
                  <a:pos x="53" y="64"/>
                </a:cxn>
                <a:cxn ang="0">
                  <a:pos x="42" y="64"/>
                </a:cxn>
                <a:cxn ang="0">
                  <a:pos x="42" y="21"/>
                </a:cxn>
                <a:cxn ang="0">
                  <a:pos x="41" y="17"/>
                </a:cxn>
                <a:cxn ang="0">
                  <a:pos x="40" y="15"/>
                </a:cxn>
                <a:cxn ang="0">
                  <a:pos x="38" y="13"/>
                </a:cxn>
                <a:cxn ang="0">
                  <a:pos x="34" y="11"/>
                </a:cxn>
                <a:cxn ang="0">
                  <a:pos x="25" y="11"/>
                </a:cxn>
                <a:cxn ang="0">
                  <a:pos x="20" y="13"/>
                </a:cxn>
                <a:cxn ang="0">
                  <a:pos x="11" y="18"/>
                </a:cxn>
                <a:cxn ang="0">
                  <a:pos x="11" y="64"/>
                </a:cxn>
                <a:cxn ang="0">
                  <a:pos x="0" y="64"/>
                </a:cxn>
                <a:cxn ang="0">
                  <a:pos x="0" y="2"/>
                </a:cxn>
                <a:cxn ang="0">
                  <a:pos x="11" y="2"/>
                </a:cxn>
                <a:cxn ang="0">
                  <a:pos x="11" y="9"/>
                </a:cxn>
                <a:cxn ang="0">
                  <a:pos x="14" y="7"/>
                </a:cxn>
                <a:cxn ang="0">
                  <a:pos x="17" y="4"/>
                </a:cxn>
                <a:cxn ang="0">
                  <a:pos x="21" y="3"/>
                </a:cxn>
                <a:cxn ang="0">
                  <a:pos x="27" y="1"/>
                </a:cxn>
                <a:cxn ang="0">
                  <a:pos x="32" y="0"/>
                </a:cxn>
              </a:cxnLst>
              <a:rect l="0" t="0" r="r" b="b"/>
              <a:pathLst>
                <a:path w="53" h="64">
                  <a:moveTo>
                    <a:pt x="32" y="0"/>
                  </a:moveTo>
                  <a:lnTo>
                    <a:pt x="41" y="2"/>
                  </a:lnTo>
                  <a:lnTo>
                    <a:pt x="48" y="7"/>
                  </a:lnTo>
                  <a:lnTo>
                    <a:pt x="51" y="13"/>
                  </a:lnTo>
                  <a:lnTo>
                    <a:pt x="53" y="24"/>
                  </a:lnTo>
                  <a:lnTo>
                    <a:pt x="53" y="64"/>
                  </a:lnTo>
                  <a:lnTo>
                    <a:pt x="42" y="64"/>
                  </a:lnTo>
                  <a:lnTo>
                    <a:pt x="42" y="21"/>
                  </a:lnTo>
                  <a:lnTo>
                    <a:pt x="41" y="17"/>
                  </a:lnTo>
                  <a:lnTo>
                    <a:pt x="40" y="15"/>
                  </a:lnTo>
                  <a:lnTo>
                    <a:pt x="38" y="13"/>
                  </a:lnTo>
                  <a:lnTo>
                    <a:pt x="34" y="11"/>
                  </a:lnTo>
                  <a:lnTo>
                    <a:pt x="25" y="11"/>
                  </a:lnTo>
                  <a:lnTo>
                    <a:pt x="20" y="13"/>
                  </a:lnTo>
                  <a:lnTo>
                    <a:pt x="11" y="18"/>
                  </a:lnTo>
                  <a:lnTo>
                    <a:pt x="11" y="64"/>
                  </a:lnTo>
                  <a:lnTo>
                    <a:pt x="0" y="64"/>
                  </a:lnTo>
                  <a:lnTo>
                    <a:pt x="0" y="2"/>
                  </a:lnTo>
                  <a:lnTo>
                    <a:pt x="11" y="2"/>
                  </a:lnTo>
                  <a:lnTo>
                    <a:pt x="11" y="9"/>
                  </a:lnTo>
                  <a:lnTo>
                    <a:pt x="14" y="7"/>
                  </a:lnTo>
                  <a:lnTo>
                    <a:pt x="17" y="4"/>
                  </a:lnTo>
                  <a:lnTo>
                    <a:pt x="21" y="3"/>
                  </a:lnTo>
                  <a:lnTo>
                    <a:pt x="27"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1" name="Freeform 951"/>
            <p:cNvSpPr>
              <a:spLocks/>
            </p:cNvSpPr>
            <p:nvPr/>
          </p:nvSpPr>
          <p:spPr bwMode="auto">
            <a:xfrm>
              <a:off x="4537" y="1145"/>
              <a:ext cx="39" cy="81"/>
            </a:xfrm>
            <a:custGeom>
              <a:avLst/>
              <a:gdLst/>
              <a:ahLst/>
              <a:cxnLst>
                <a:cxn ang="0">
                  <a:pos x="6" y="0"/>
                </a:cxn>
                <a:cxn ang="0">
                  <a:pos x="17" y="0"/>
                </a:cxn>
                <a:cxn ang="0">
                  <a:pos x="17" y="18"/>
                </a:cxn>
                <a:cxn ang="0">
                  <a:pos x="39" y="18"/>
                </a:cxn>
                <a:cxn ang="0">
                  <a:pos x="39" y="27"/>
                </a:cxn>
                <a:cxn ang="0">
                  <a:pos x="17" y="27"/>
                </a:cxn>
                <a:cxn ang="0">
                  <a:pos x="17" y="63"/>
                </a:cxn>
                <a:cxn ang="0">
                  <a:pos x="18" y="65"/>
                </a:cxn>
                <a:cxn ang="0">
                  <a:pos x="19" y="68"/>
                </a:cxn>
                <a:cxn ang="0">
                  <a:pos x="22" y="72"/>
                </a:cxn>
                <a:cxn ang="0">
                  <a:pos x="25" y="72"/>
                </a:cxn>
                <a:cxn ang="0">
                  <a:pos x="29" y="73"/>
                </a:cxn>
                <a:cxn ang="0">
                  <a:pos x="31" y="72"/>
                </a:cxn>
                <a:cxn ang="0">
                  <a:pos x="34" y="72"/>
                </a:cxn>
                <a:cxn ang="0">
                  <a:pos x="37" y="71"/>
                </a:cxn>
                <a:cxn ang="0">
                  <a:pos x="39" y="70"/>
                </a:cxn>
                <a:cxn ang="0">
                  <a:pos x="39" y="79"/>
                </a:cxn>
                <a:cxn ang="0">
                  <a:pos x="36" y="80"/>
                </a:cxn>
                <a:cxn ang="0">
                  <a:pos x="32" y="81"/>
                </a:cxn>
                <a:cxn ang="0">
                  <a:pos x="21" y="81"/>
                </a:cxn>
                <a:cxn ang="0">
                  <a:pos x="18" y="80"/>
                </a:cxn>
                <a:cxn ang="0">
                  <a:pos x="14" y="79"/>
                </a:cxn>
                <a:cxn ang="0">
                  <a:pos x="11" y="77"/>
                </a:cxn>
                <a:cxn ang="0">
                  <a:pos x="7" y="70"/>
                </a:cxn>
                <a:cxn ang="0">
                  <a:pos x="6" y="60"/>
                </a:cxn>
                <a:cxn ang="0">
                  <a:pos x="6" y="27"/>
                </a:cxn>
                <a:cxn ang="0">
                  <a:pos x="0" y="27"/>
                </a:cxn>
                <a:cxn ang="0">
                  <a:pos x="0" y="18"/>
                </a:cxn>
                <a:cxn ang="0">
                  <a:pos x="6" y="18"/>
                </a:cxn>
                <a:cxn ang="0">
                  <a:pos x="6" y="0"/>
                </a:cxn>
              </a:cxnLst>
              <a:rect l="0" t="0" r="r" b="b"/>
              <a:pathLst>
                <a:path w="39" h="81">
                  <a:moveTo>
                    <a:pt x="6" y="0"/>
                  </a:moveTo>
                  <a:lnTo>
                    <a:pt x="17" y="0"/>
                  </a:lnTo>
                  <a:lnTo>
                    <a:pt x="17" y="18"/>
                  </a:lnTo>
                  <a:lnTo>
                    <a:pt x="39" y="18"/>
                  </a:lnTo>
                  <a:lnTo>
                    <a:pt x="39" y="27"/>
                  </a:lnTo>
                  <a:lnTo>
                    <a:pt x="17" y="27"/>
                  </a:lnTo>
                  <a:lnTo>
                    <a:pt x="17" y="63"/>
                  </a:lnTo>
                  <a:lnTo>
                    <a:pt x="18" y="65"/>
                  </a:lnTo>
                  <a:lnTo>
                    <a:pt x="19" y="68"/>
                  </a:lnTo>
                  <a:lnTo>
                    <a:pt x="22" y="72"/>
                  </a:lnTo>
                  <a:lnTo>
                    <a:pt x="25" y="72"/>
                  </a:lnTo>
                  <a:lnTo>
                    <a:pt x="29" y="73"/>
                  </a:lnTo>
                  <a:lnTo>
                    <a:pt x="31" y="72"/>
                  </a:lnTo>
                  <a:lnTo>
                    <a:pt x="34" y="72"/>
                  </a:lnTo>
                  <a:lnTo>
                    <a:pt x="37" y="71"/>
                  </a:lnTo>
                  <a:lnTo>
                    <a:pt x="39" y="70"/>
                  </a:lnTo>
                  <a:lnTo>
                    <a:pt x="39" y="79"/>
                  </a:lnTo>
                  <a:lnTo>
                    <a:pt x="36" y="80"/>
                  </a:lnTo>
                  <a:lnTo>
                    <a:pt x="32" y="81"/>
                  </a:lnTo>
                  <a:lnTo>
                    <a:pt x="21" y="81"/>
                  </a:lnTo>
                  <a:lnTo>
                    <a:pt x="18" y="80"/>
                  </a:lnTo>
                  <a:lnTo>
                    <a:pt x="14" y="79"/>
                  </a:lnTo>
                  <a:lnTo>
                    <a:pt x="11" y="77"/>
                  </a:lnTo>
                  <a:lnTo>
                    <a:pt x="7" y="70"/>
                  </a:lnTo>
                  <a:lnTo>
                    <a:pt x="6" y="60"/>
                  </a:lnTo>
                  <a:lnTo>
                    <a:pt x="6" y="27"/>
                  </a:lnTo>
                  <a:lnTo>
                    <a:pt x="0" y="27"/>
                  </a:lnTo>
                  <a:lnTo>
                    <a:pt x="0" y="18"/>
                  </a:lnTo>
                  <a:lnTo>
                    <a:pt x="6" y="18"/>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2" name="Freeform 952"/>
            <p:cNvSpPr>
              <a:spLocks/>
            </p:cNvSpPr>
            <p:nvPr/>
          </p:nvSpPr>
          <p:spPr bwMode="auto">
            <a:xfrm>
              <a:off x="4589" y="1163"/>
              <a:ext cx="39" cy="62"/>
            </a:xfrm>
            <a:custGeom>
              <a:avLst/>
              <a:gdLst/>
              <a:ahLst/>
              <a:cxnLst>
                <a:cxn ang="0">
                  <a:pos x="0" y="0"/>
                </a:cxn>
                <a:cxn ang="0">
                  <a:pos x="10" y="0"/>
                </a:cxn>
                <a:cxn ang="0">
                  <a:pos x="10" y="10"/>
                </a:cxn>
                <a:cxn ang="0">
                  <a:pos x="14" y="6"/>
                </a:cxn>
                <a:cxn ang="0">
                  <a:pos x="22" y="2"/>
                </a:cxn>
                <a:cxn ang="0">
                  <a:pos x="26" y="0"/>
                </a:cxn>
                <a:cxn ang="0">
                  <a:pos x="37" y="0"/>
                </a:cxn>
                <a:cxn ang="0">
                  <a:pos x="39" y="1"/>
                </a:cxn>
                <a:cxn ang="0">
                  <a:pos x="39" y="11"/>
                </a:cxn>
                <a:cxn ang="0">
                  <a:pos x="36" y="11"/>
                </a:cxn>
                <a:cxn ang="0">
                  <a:pos x="34" y="11"/>
                </a:cxn>
                <a:cxn ang="0">
                  <a:pos x="24" y="11"/>
                </a:cxn>
                <a:cxn ang="0">
                  <a:pos x="19" y="12"/>
                </a:cxn>
                <a:cxn ang="0">
                  <a:pos x="14" y="15"/>
                </a:cxn>
                <a:cxn ang="0">
                  <a:pos x="10" y="18"/>
                </a:cxn>
                <a:cxn ang="0">
                  <a:pos x="10" y="62"/>
                </a:cxn>
                <a:cxn ang="0">
                  <a:pos x="0" y="62"/>
                </a:cxn>
                <a:cxn ang="0">
                  <a:pos x="0" y="0"/>
                </a:cxn>
              </a:cxnLst>
              <a:rect l="0" t="0" r="r" b="b"/>
              <a:pathLst>
                <a:path w="39" h="62">
                  <a:moveTo>
                    <a:pt x="0" y="0"/>
                  </a:moveTo>
                  <a:lnTo>
                    <a:pt x="10" y="0"/>
                  </a:lnTo>
                  <a:lnTo>
                    <a:pt x="10" y="10"/>
                  </a:lnTo>
                  <a:lnTo>
                    <a:pt x="14" y="6"/>
                  </a:lnTo>
                  <a:lnTo>
                    <a:pt x="22" y="2"/>
                  </a:lnTo>
                  <a:lnTo>
                    <a:pt x="26" y="0"/>
                  </a:lnTo>
                  <a:lnTo>
                    <a:pt x="37" y="0"/>
                  </a:lnTo>
                  <a:lnTo>
                    <a:pt x="39" y="1"/>
                  </a:lnTo>
                  <a:lnTo>
                    <a:pt x="39" y="11"/>
                  </a:lnTo>
                  <a:lnTo>
                    <a:pt x="36" y="11"/>
                  </a:lnTo>
                  <a:lnTo>
                    <a:pt x="34" y="11"/>
                  </a:lnTo>
                  <a:lnTo>
                    <a:pt x="24" y="11"/>
                  </a:lnTo>
                  <a:lnTo>
                    <a:pt x="19" y="12"/>
                  </a:lnTo>
                  <a:lnTo>
                    <a:pt x="14" y="15"/>
                  </a:lnTo>
                  <a:lnTo>
                    <a:pt x="10" y="18"/>
                  </a:lnTo>
                  <a:lnTo>
                    <a:pt x="10" y="62"/>
                  </a:lnTo>
                  <a:lnTo>
                    <a:pt x="0" y="6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3" name="Freeform 953"/>
            <p:cNvSpPr>
              <a:spLocks/>
            </p:cNvSpPr>
            <p:nvPr/>
          </p:nvSpPr>
          <p:spPr bwMode="auto">
            <a:xfrm>
              <a:off x="4631" y="1163"/>
              <a:ext cx="61" cy="85"/>
            </a:xfrm>
            <a:custGeom>
              <a:avLst/>
              <a:gdLst/>
              <a:ahLst/>
              <a:cxnLst>
                <a:cxn ang="0">
                  <a:pos x="0" y="0"/>
                </a:cxn>
                <a:cxn ang="0">
                  <a:pos x="11" y="0"/>
                </a:cxn>
                <a:cxn ang="0">
                  <a:pos x="30" y="46"/>
                </a:cxn>
                <a:cxn ang="0">
                  <a:pos x="50" y="0"/>
                </a:cxn>
                <a:cxn ang="0">
                  <a:pos x="61" y="0"/>
                </a:cxn>
                <a:cxn ang="0">
                  <a:pos x="24" y="85"/>
                </a:cxn>
                <a:cxn ang="0">
                  <a:pos x="13" y="85"/>
                </a:cxn>
                <a:cxn ang="0">
                  <a:pos x="24" y="60"/>
                </a:cxn>
                <a:cxn ang="0">
                  <a:pos x="0" y="0"/>
                </a:cxn>
              </a:cxnLst>
              <a:rect l="0" t="0" r="r" b="b"/>
              <a:pathLst>
                <a:path w="61" h="85">
                  <a:moveTo>
                    <a:pt x="0" y="0"/>
                  </a:moveTo>
                  <a:lnTo>
                    <a:pt x="11" y="0"/>
                  </a:lnTo>
                  <a:lnTo>
                    <a:pt x="30" y="46"/>
                  </a:lnTo>
                  <a:lnTo>
                    <a:pt x="50" y="0"/>
                  </a:lnTo>
                  <a:lnTo>
                    <a:pt x="61" y="0"/>
                  </a:lnTo>
                  <a:lnTo>
                    <a:pt x="24" y="85"/>
                  </a:lnTo>
                  <a:lnTo>
                    <a:pt x="13" y="85"/>
                  </a:lnTo>
                  <a:lnTo>
                    <a:pt x="24" y="6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4" name="Freeform 954"/>
            <p:cNvSpPr>
              <a:spLocks/>
            </p:cNvSpPr>
            <p:nvPr/>
          </p:nvSpPr>
          <p:spPr bwMode="auto">
            <a:xfrm>
              <a:off x="5166" y="1827"/>
              <a:ext cx="5" cy="6"/>
            </a:xfrm>
            <a:custGeom>
              <a:avLst/>
              <a:gdLst/>
              <a:ahLst/>
              <a:cxnLst>
                <a:cxn ang="0">
                  <a:pos x="0" y="0"/>
                </a:cxn>
                <a:cxn ang="0">
                  <a:pos x="4" y="2"/>
                </a:cxn>
                <a:cxn ang="0">
                  <a:pos x="5" y="4"/>
                </a:cxn>
                <a:cxn ang="0">
                  <a:pos x="5" y="6"/>
                </a:cxn>
                <a:cxn ang="0">
                  <a:pos x="0" y="6"/>
                </a:cxn>
                <a:cxn ang="0">
                  <a:pos x="0" y="0"/>
                </a:cxn>
              </a:cxnLst>
              <a:rect l="0" t="0" r="r" b="b"/>
              <a:pathLst>
                <a:path w="5" h="6">
                  <a:moveTo>
                    <a:pt x="0" y="0"/>
                  </a:moveTo>
                  <a:lnTo>
                    <a:pt x="4" y="2"/>
                  </a:lnTo>
                  <a:lnTo>
                    <a:pt x="5" y="4"/>
                  </a:lnTo>
                  <a:lnTo>
                    <a:pt x="5" y="6"/>
                  </a:lnTo>
                  <a:lnTo>
                    <a:pt x="0" y="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5" name="Freeform 955"/>
            <p:cNvSpPr>
              <a:spLocks/>
            </p:cNvSpPr>
            <p:nvPr/>
          </p:nvSpPr>
          <p:spPr bwMode="auto">
            <a:xfrm>
              <a:off x="4319" y="2163"/>
              <a:ext cx="183" cy="205"/>
            </a:xfrm>
            <a:custGeom>
              <a:avLst/>
              <a:gdLst/>
              <a:ahLst/>
              <a:cxnLst>
                <a:cxn ang="0">
                  <a:pos x="167" y="0"/>
                </a:cxn>
                <a:cxn ang="0">
                  <a:pos x="183" y="13"/>
                </a:cxn>
                <a:cxn ang="0">
                  <a:pos x="15" y="205"/>
                </a:cxn>
                <a:cxn ang="0">
                  <a:pos x="0" y="192"/>
                </a:cxn>
                <a:cxn ang="0">
                  <a:pos x="167" y="0"/>
                </a:cxn>
              </a:cxnLst>
              <a:rect l="0" t="0" r="r" b="b"/>
              <a:pathLst>
                <a:path w="183" h="205">
                  <a:moveTo>
                    <a:pt x="167" y="0"/>
                  </a:moveTo>
                  <a:lnTo>
                    <a:pt x="183" y="13"/>
                  </a:lnTo>
                  <a:lnTo>
                    <a:pt x="15" y="205"/>
                  </a:lnTo>
                  <a:lnTo>
                    <a:pt x="0" y="192"/>
                  </a:lnTo>
                  <a:lnTo>
                    <a:pt x="16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6" name="Freeform 956"/>
            <p:cNvSpPr>
              <a:spLocks/>
            </p:cNvSpPr>
            <p:nvPr/>
          </p:nvSpPr>
          <p:spPr bwMode="auto">
            <a:xfrm>
              <a:off x="4294" y="2321"/>
              <a:ext cx="74" cy="76"/>
            </a:xfrm>
            <a:custGeom>
              <a:avLst/>
              <a:gdLst/>
              <a:ahLst/>
              <a:cxnLst>
                <a:cxn ang="0">
                  <a:pos x="16" y="0"/>
                </a:cxn>
                <a:cxn ang="0">
                  <a:pos x="36" y="36"/>
                </a:cxn>
                <a:cxn ang="0">
                  <a:pos x="74" y="50"/>
                </a:cxn>
                <a:cxn ang="0">
                  <a:pos x="56" y="53"/>
                </a:cxn>
                <a:cxn ang="0">
                  <a:pos x="37" y="60"/>
                </a:cxn>
                <a:cxn ang="0">
                  <a:pos x="18" y="68"/>
                </a:cxn>
                <a:cxn ang="0">
                  <a:pos x="0" y="76"/>
                </a:cxn>
                <a:cxn ang="0">
                  <a:pos x="6" y="58"/>
                </a:cxn>
                <a:cxn ang="0">
                  <a:pos x="11" y="38"/>
                </a:cxn>
                <a:cxn ang="0">
                  <a:pos x="15" y="19"/>
                </a:cxn>
                <a:cxn ang="0">
                  <a:pos x="16" y="0"/>
                </a:cxn>
              </a:cxnLst>
              <a:rect l="0" t="0" r="r" b="b"/>
              <a:pathLst>
                <a:path w="74" h="76">
                  <a:moveTo>
                    <a:pt x="16" y="0"/>
                  </a:moveTo>
                  <a:lnTo>
                    <a:pt x="36" y="36"/>
                  </a:lnTo>
                  <a:lnTo>
                    <a:pt x="74" y="50"/>
                  </a:lnTo>
                  <a:lnTo>
                    <a:pt x="56" y="53"/>
                  </a:lnTo>
                  <a:lnTo>
                    <a:pt x="37" y="60"/>
                  </a:lnTo>
                  <a:lnTo>
                    <a:pt x="18" y="68"/>
                  </a:lnTo>
                  <a:lnTo>
                    <a:pt x="0" y="76"/>
                  </a:lnTo>
                  <a:lnTo>
                    <a:pt x="6" y="58"/>
                  </a:lnTo>
                  <a:lnTo>
                    <a:pt x="11" y="38"/>
                  </a:lnTo>
                  <a:lnTo>
                    <a:pt x="15" y="19"/>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7" name="Freeform 957"/>
            <p:cNvSpPr>
              <a:spLocks/>
            </p:cNvSpPr>
            <p:nvPr/>
          </p:nvSpPr>
          <p:spPr bwMode="auto">
            <a:xfrm>
              <a:off x="4612" y="2190"/>
              <a:ext cx="177" cy="168"/>
            </a:xfrm>
            <a:custGeom>
              <a:avLst/>
              <a:gdLst/>
              <a:ahLst/>
              <a:cxnLst>
                <a:cxn ang="0">
                  <a:pos x="13" y="0"/>
                </a:cxn>
                <a:cxn ang="0">
                  <a:pos x="177" y="154"/>
                </a:cxn>
                <a:cxn ang="0">
                  <a:pos x="164" y="168"/>
                </a:cxn>
                <a:cxn ang="0">
                  <a:pos x="0" y="14"/>
                </a:cxn>
                <a:cxn ang="0">
                  <a:pos x="13" y="0"/>
                </a:cxn>
              </a:cxnLst>
              <a:rect l="0" t="0" r="r" b="b"/>
              <a:pathLst>
                <a:path w="177" h="168">
                  <a:moveTo>
                    <a:pt x="13" y="0"/>
                  </a:moveTo>
                  <a:lnTo>
                    <a:pt x="177" y="154"/>
                  </a:lnTo>
                  <a:lnTo>
                    <a:pt x="164" y="168"/>
                  </a:lnTo>
                  <a:lnTo>
                    <a:pt x="0" y="14"/>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8" name="Freeform 958"/>
            <p:cNvSpPr>
              <a:spLocks/>
            </p:cNvSpPr>
            <p:nvPr/>
          </p:nvSpPr>
          <p:spPr bwMode="auto">
            <a:xfrm>
              <a:off x="4741" y="2309"/>
              <a:ext cx="76" cy="75"/>
            </a:xfrm>
            <a:custGeom>
              <a:avLst/>
              <a:gdLst/>
              <a:ahLst/>
              <a:cxnLst>
                <a:cxn ang="0">
                  <a:pos x="53" y="0"/>
                </a:cxn>
                <a:cxn ang="0">
                  <a:pos x="56" y="18"/>
                </a:cxn>
                <a:cxn ang="0">
                  <a:pos x="62" y="38"/>
                </a:cxn>
                <a:cxn ang="0">
                  <a:pos x="69" y="57"/>
                </a:cxn>
                <a:cxn ang="0">
                  <a:pos x="76" y="75"/>
                </a:cxn>
                <a:cxn ang="0">
                  <a:pos x="58" y="68"/>
                </a:cxn>
                <a:cxn ang="0">
                  <a:pos x="38" y="62"/>
                </a:cxn>
                <a:cxn ang="0">
                  <a:pos x="18" y="57"/>
                </a:cxn>
                <a:cxn ang="0">
                  <a:pos x="0" y="55"/>
                </a:cxn>
                <a:cxn ang="0">
                  <a:pos x="36" y="37"/>
                </a:cxn>
                <a:cxn ang="0">
                  <a:pos x="53" y="0"/>
                </a:cxn>
              </a:cxnLst>
              <a:rect l="0" t="0" r="r" b="b"/>
              <a:pathLst>
                <a:path w="76" h="75">
                  <a:moveTo>
                    <a:pt x="53" y="0"/>
                  </a:moveTo>
                  <a:lnTo>
                    <a:pt x="56" y="18"/>
                  </a:lnTo>
                  <a:lnTo>
                    <a:pt x="62" y="38"/>
                  </a:lnTo>
                  <a:lnTo>
                    <a:pt x="69" y="57"/>
                  </a:lnTo>
                  <a:lnTo>
                    <a:pt x="76" y="75"/>
                  </a:lnTo>
                  <a:lnTo>
                    <a:pt x="58" y="68"/>
                  </a:lnTo>
                  <a:lnTo>
                    <a:pt x="38" y="62"/>
                  </a:lnTo>
                  <a:lnTo>
                    <a:pt x="18" y="57"/>
                  </a:lnTo>
                  <a:lnTo>
                    <a:pt x="0" y="55"/>
                  </a:lnTo>
                  <a:lnTo>
                    <a:pt x="36" y="37"/>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9" name="Freeform 959"/>
            <p:cNvSpPr>
              <a:spLocks/>
            </p:cNvSpPr>
            <p:nvPr/>
          </p:nvSpPr>
          <p:spPr bwMode="auto">
            <a:xfrm>
              <a:off x="4420" y="2588"/>
              <a:ext cx="23" cy="165"/>
            </a:xfrm>
            <a:custGeom>
              <a:avLst/>
              <a:gdLst/>
              <a:ahLst/>
              <a:cxnLst>
                <a:cxn ang="0">
                  <a:pos x="3" y="0"/>
                </a:cxn>
                <a:cxn ang="0">
                  <a:pos x="23" y="0"/>
                </a:cxn>
                <a:cxn ang="0">
                  <a:pos x="20" y="165"/>
                </a:cxn>
                <a:cxn ang="0">
                  <a:pos x="0" y="165"/>
                </a:cxn>
                <a:cxn ang="0">
                  <a:pos x="3" y="0"/>
                </a:cxn>
              </a:cxnLst>
              <a:rect l="0" t="0" r="r" b="b"/>
              <a:pathLst>
                <a:path w="23" h="165">
                  <a:moveTo>
                    <a:pt x="3" y="0"/>
                  </a:moveTo>
                  <a:lnTo>
                    <a:pt x="23" y="0"/>
                  </a:lnTo>
                  <a:lnTo>
                    <a:pt x="20" y="165"/>
                  </a:lnTo>
                  <a:lnTo>
                    <a:pt x="0" y="165"/>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40" name="Freeform 960"/>
            <p:cNvSpPr>
              <a:spLocks/>
            </p:cNvSpPr>
            <p:nvPr/>
          </p:nvSpPr>
          <p:spPr bwMode="auto">
            <a:xfrm>
              <a:off x="4392" y="2732"/>
              <a:ext cx="76" cy="70"/>
            </a:xfrm>
            <a:custGeom>
              <a:avLst/>
              <a:gdLst/>
              <a:ahLst/>
              <a:cxnLst>
                <a:cxn ang="0">
                  <a:pos x="0" y="0"/>
                </a:cxn>
                <a:cxn ang="0">
                  <a:pos x="37" y="15"/>
                </a:cxn>
                <a:cxn ang="0">
                  <a:pos x="76" y="1"/>
                </a:cxn>
                <a:cxn ang="0">
                  <a:pos x="65" y="16"/>
                </a:cxn>
                <a:cxn ang="0">
                  <a:pos x="54" y="34"/>
                </a:cxn>
                <a:cxn ang="0">
                  <a:pos x="44" y="52"/>
                </a:cxn>
                <a:cxn ang="0">
                  <a:pos x="37" y="70"/>
                </a:cxn>
                <a:cxn ang="0">
                  <a:pos x="30" y="52"/>
                </a:cxn>
                <a:cxn ang="0">
                  <a:pos x="20" y="33"/>
                </a:cxn>
                <a:cxn ang="0">
                  <a:pos x="11" y="15"/>
                </a:cxn>
                <a:cxn ang="0">
                  <a:pos x="0" y="0"/>
                </a:cxn>
              </a:cxnLst>
              <a:rect l="0" t="0" r="r" b="b"/>
              <a:pathLst>
                <a:path w="76" h="70">
                  <a:moveTo>
                    <a:pt x="0" y="0"/>
                  </a:moveTo>
                  <a:lnTo>
                    <a:pt x="37" y="15"/>
                  </a:lnTo>
                  <a:lnTo>
                    <a:pt x="76" y="1"/>
                  </a:lnTo>
                  <a:lnTo>
                    <a:pt x="65" y="16"/>
                  </a:lnTo>
                  <a:lnTo>
                    <a:pt x="54" y="34"/>
                  </a:lnTo>
                  <a:lnTo>
                    <a:pt x="44" y="52"/>
                  </a:lnTo>
                  <a:lnTo>
                    <a:pt x="37" y="70"/>
                  </a:lnTo>
                  <a:lnTo>
                    <a:pt x="30" y="52"/>
                  </a:lnTo>
                  <a:lnTo>
                    <a:pt x="20" y="33"/>
                  </a:lnTo>
                  <a:lnTo>
                    <a:pt x="11"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43" name="Freeform 963"/>
            <p:cNvSpPr>
              <a:spLocks/>
            </p:cNvSpPr>
            <p:nvPr/>
          </p:nvSpPr>
          <p:spPr bwMode="auto">
            <a:xfrm>
              <a:off x="4415" y="3005"/>
              <a:ext cx="22" cy="166"/>
            </a:xfrm>
            <a:custGeom>
              <a:avLst/>
              <a:gdLst/>
              <a:ahLst/>
              <a:cxnLst>
                <a:cxn ang="0">
                  <a:pos x="2" y="0"/>
                </a:cxn>
                <a:cxn ang="0">
                  <a:pos x="22" y="0"/>
                </a:cxn>
                <a:cxn ang="0">
                  <a:pos x="20" y="166"/>
                </a:cxn>
                <a:cxn ang="0">
                  <a:pos x="0" y="166"/>
                </a:cxn>
                <a:cxn ang="0">
                  <a:pos x="2" y="0"/>
                </a:cxn>
              </a:cxnLst>
              <a:rect l="0" t="0" r="r" b="b"/>
              <a:pathLst>
                <a:path w="22" h="166">
                  <a:moveTo>
                    <a:pt x="2" y="0"/>
                  </a:moveTo>
                  <a:lnTo>
                    <a:pt x="22" y="0"/>
                  </a:lnTo>
                  <a:lnTo>
                    <a:pt x="20" y="166"/>
                  </a:lnTo>
                  <a:lnTo>
                    <a:pt x="0" y="166"/>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44" name="Freeform 964"/>
            <p:cNvSpPr>
              <a:spLocks/>
            </p:cNvSpPr>
            <p:nvPr/>
          </p:nvSpPr>
          <p:spPr bwMode="auto">
            <a:xfrm>
              <a:off x="4387" y="3150"/>
              <a:ext cx="76" cy="69"/>
            </a:xfrm>
            <a:custGeom>
              <a:avLst/>
              <a:gdLst/>
              <a:ahLst/>
              <a:cxnLst>
                <a:cxn ang="0">
                  <a:pos x="0" y="0"/>
                </a:cxn>
                <a:cxn ang="0">
                  <a:pos x="38" y="14"/>
                </a:cxn>
                <a:cxn ang="0">
                  <a:pos x="76" y="1"/>
                </a:cxn>
                <a:cxn ang="0">
                  <a:pos x="64" y="16"/>
                </a:cxn>
                <a:cxn ang="0">
                  <a:pos x="54" y="33"/>
                </a:cxn>
                <a:cxn ang="0">
                  <a:pos x="44" y="51"/>
                </a:cxn>
                <a:cxn ang="0">
                  <a:pos x="37" y="69"/>
                </a:cxn>
                <a:cxn ang="0">
                  <a:pos x="29" y="51"/>
                </a:cxn>
                <a:cxn ang="0">
                  <a:pos x="21" y="33"/>
                </a:cxn>
                <a:cxn ang="0">
                  <a:pos x="10" y="15"/>
                </a:cxn>
                <a:cxn ang="0">
                  <a:pos x="0" y="0"/>
                </a:cxn>
              </a:cxnLst>
              <a:rect l="0" t="0" r="r" b="b"/>
              <a:pathLst>
                <a:path w="76" h="69">
                  <a:moveTo>
                    <a:pt x="0" y="0"/>
                  </a:moveTo>
                  <a:lnTo>
                    <a:pt x="38" y="14"/>
                  </a:lnTo>
                  <a:lnTo>
                    <a:pt x="76" y="1"/>
                  </a:lnTo>
                  <a:lnTo>
                    <a:pt x="64" y="16"/>
                  </a:lnTo>
                  <a:lnTo>
                    <a:pt x="54" y="33"/>
                  </a:lnTo>
                  <a:lnTo>
                    <a:pt x="44" y="51"/>
                  </a:lnTo>
                  <a:lnTo>
                    <a:pt x="37" y="69"/>
                  </a:lnTo>
                  <a:lnTo>
                    <a:pt x="29" y="51"/>
                  </a:lnTo>
                  <a:lnTo>
                    <a:pt x="21" y="33"/>
                  </a:lnTo>
                  <a:lnTo>
                    <a:pt x="10"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45" name="Rectangle 965"/>
            <p:cNvSpPr>
              <a:spLocks noChangeArrowheads="1"/>
            </p:cNvSpPr>
            <p:nvPr/>
          </p:nvSpPr>
          <p:spPr bwMode="auto">
            <a:xfrm>
              <a:off x="4844" y="2001"/>
              <a:ext cx="380" cy="189"/>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46" name="Freeform 966"/>
            <p:cNvSpPr>
              <a:spLocks noEditPoints="1"/>
            </p:cNvSpPr>
            <p:nvPr/>
          </p:nvSpPr>
          <p:spPr bwMode="auto">
            <a:xfrm>
              <a:off x="4875" y="2035"/>
              <a:ext cx="82" cy="124"/>
            </a:xfrm>
            <a:custGeom>
              <a:avLst/>
              <a:gdLst/>
              <a:ahLst/>
              <a:cxnLst>
                <a:cxn ang="0">
                  <a:pos x="16" y="15"/>
                </a:cxn>
                <a:cxn ang="0">
                  <a:pos x="16" y="64"/>
                </a:cxn>
                <a:cxn ang="0">
                  <a:pos x="31" y="64"/>
                </a:cxn>
                <a:cxn ang="0">
                  <a:pos x="40" y="63"/>
                </a:cxn>
                <a:cxn ang="0">
                  <a:pos x="47" y="62"/>
                </a:cxn>
                <a:cxn ang="0">
                  <a:pos x="54" y="58"/>
                </a:cxn>
                <a:cxn ang="0">
                  <a:pos x="57" y="56"/>
                </a:cxn>
                <a:cxn ang="0">
                  <a:pos x="60" y="53"/>
                </a:cxn>
                <a:cxn ang="0">
                  <a:pos x="63" y="48"/>
                </a:cxn>
                <a:cxn ang="0">
                  <a:pos x="64" y="43"/>
                </a:cxn>
                <a:cxn ang="0">
                  <a:pos x="64" y="34"/>
                </a:cxn>
                <a:cxn ang="0">
                  <a:pos x="63" y="30"/>
                </a:cxn>
                <a:cxn ang="0">
                  <a:pos x="62" y="27"/>
                </a:cxn>
                <a:cxn ang="0">
                  <a:pos x="58" y="22"/>
                </a:cxn>
                <a:cxn ang="0">
                  <a:pos x="52" y="18"/>
                </a:cxn>
                <a:cxn ang="0">
                  <a:pos x="49" y="17"/>
                </a:cxn>
                <a:cxn ang="0">
                  <a:pos x="42" y="15"/>
                </a:cxn>
                <a:cxn ang="0">
                  <a:pos x="16" y="15"/>
                </a:cxn>
                <a:cxn ang="0">
                  <a:pos x="0" y="0"/>
                </a:cxn>
                <a:cxn ang="0">
                  <a:pos x="33" y="0"/>
                </a:cxn>
                <a:cxn ang="0">
                  <a:pos x="44" y="1"/>
                </a:cxn>
                <a:cxn ang="0">
                  <a:pos x="52" y="2"/>
                </a:cxn>
                <a:cxn ang="0">
                  <a:pos x="58" y="4"/>
                </a:cxn>
                <a:cxn ang="0">
                  <a:pos x="63" y="5"/>
                </a:cxn>
                <a:cxn ang="0">
                  <a:pos x="67" y="8"/>
                </a:cxn>
                <a:cxn ang="0">
                  <a:pos x="71" y="11"/>
                </a:cxn>
                <a:cxn ang="0">
                  <a:pos x="75" y="15"/>
                </a:cxn>
                <a:cxn ang="0">
                  <a:pos x="78" y="20"/>
                </a:cxn>
                <a:cxn ang="0">
                  <a:pos x="81" y="28"/>
                </a:cxn>
                <a:cxn ang="0">
                  <a:pos x="82" y="38"/>
                </a:cxn>
                <a:cxn ang="0">
                  <a:pos x="81" y="43"/>
                </a:cxn>
                <a:cxn ang="0">
                  <a:pos x="79" y="53"/>
                </a:cxn>
                <a:cxn ang="0">
                  <a:pos x="76" y="57"/>
                </a:cxn>
                <a:cxn ang="0">
                  <a:pos x="70" y="65"/>
                </a:cxn>
                <a:cxn ang="0">
                  <a:pos x="64" y="71"/>
                </a:cxn>
                <a:cxn ang="0">
                  <a:pos x="55" y="75"/>
                </a:cxn>
                <a:cxn ang="0">
                  <a:pos x="46" y="77"/>
                </a:cxn>
                <a:cxn ang="0">
                  <a:pos x="33" y="78"/>
                </a:cxn>
                <a:cxn ang="0">
                  <a:pos x="16" y="78"/>
                </a:cxn>
                <a:cxn ang="0">
                  <a:pos x="16" y="124"/>
                </a:cxn>
                <a:cxn ang="0">
                  <a:pos x="0" y="124"/>
                </a:cxn>
                <a:cxn ang="0">
                  <a:pos x="0" y="0"/>
                </a:cxn>
              </a:cxnLst>
              <a:rect l="0" t="0" r="r" b="b"/>
              <a:pathLst>
                <a:path w="82" h="124">
                  <a:moveTo>
                    <a:pt x="16" y="15"/>
                  </a:moveTo>
                  <a:lnTo>
                    <a:pt x="16" y="64"/>
                  </a:lnTo>
                  <a:lnTo>
                    <a:pt x="31" y="64"/>
                  </a:lnTo>
                  <a:lnTo>
                    <a:pt x="40" y="63"/>
                  </a:lnTo>
                  <a:lnTo>
                    <a:pt x="47" y="62"/>
                  </a:lnTo>
                  <a:lnTo>
                    <a:pt x="54" y="58"/>
                  </a:lnTo>
                  <a:lnTo>
                    <a:pt x="57" y="56"/>
                  </a:lnTo>
                  <a:lnTo>
                    <a:pt x="60" y="53"/>
                  </a:lnTo>
                  <a:lnTo>
                    <a:pt x="63" y="48"/>
                  </a:lnTo>
                  <a:lnTo>
                    <a:pt x="64" y="43"/>
                  </a:lnTo>
                  <a:lnTo>
                    <a:pt x="64" y="34"/>
                  </a:lnTo>
                  <a:lnTo>
                    <a:pt x="63" y="30"/>
                  </a:lnTo>
                  <a:lnTo>
                    <a:pt x="62" y="27"/>
                  </a:lnTo>
                  <a:lnTo>
                    <a:pt x="58" y="22"/>
                  </a:lnTo>
                  <a:lnTo>
                    <a:pt x="52" y="18"/>
                  </a:lnTo>
                  <a:lnTo>
                    <a:pt x="49" y="17"/>
                  </a:lnTo>
                  <a:lnTo>
                    <a:pt x="42" y="15"/>
                  </a:lnTo>
                  <a:lnTo>
                    <a:pt x="16" y="15"/>
                  </a:lnTo>
                  <a:close/>
                  <a:moveTo>
                    <a:pt x="0" y="0"/>
                  </a:moveTo>
                  <a:lnTo>
                    <a:pt x="33" y="0"/>
                  </a:lnTo>
                  <a:lnTo>
                    <a:pt x="44" y="1"/>
                  </a:lnTo>
                  <a:lnTo>
                    <a:pt x="52" y="2"/>
                  </a:lnTo>
                  <a:lnTo>
                    <a:pt x="58" y="4"/>
                  </a:lnTo>
                  <a:lnTo>
                    <a:pt x="63" y="5"/>
                  </a:lnTo>
                  <a:lnTo>
                    <a:pt x="67" y="8"/>
                  </a:lnTo>
                  <a:lnTo>
                    <a:pt x="71" y="11"/>
                  </a:lnTo>
                  <a:lnTo>
                    <a:pt x="75" y="15"/>
                  </a:lnTo>
                  <a:lnTo>
                    <a:pt x="78" y="20"/>
                  </a:lnTo>
                  <a:lnTo>
                    <a:pt x="81" y="28"/>
                  </a:lnTo>
                  <a:lnTo>
                    <a:pt x="82" y="38"/>
                  </a:lnTo>
                  <a:lnTo>
                    <a:pt x="81" y="43"/>
                  </a:lnTo>
                  <a:lnTo>
                    <a:pt x="79" y="53"/>
                  </a:lnTo>
                  <a:lnTo>
                    <a:pt x="76" y="57"/>
                  </a:lnTo>
                  <a:lnTo>
                    <a:pt x="70" y="65"/>
                  </a:lnTo>
                  <a:lnTo>
                    <a:pt x="64" y="71"/>
                  </a:lnTo>
                  <a:lnTo>
                    <a:pt x="55" y="75"/>
                  </a:lnTo>
                  <a:lnTo>
                    <a:pt x="46" y="77"/>
                  </a:lnTo>
                  <a:lnTo>
                    <a:pt x="33" y="78"/>
                  </a:lnTo>
                  <a:lnTo>
                    <a:pt x="16" y="78"/>
                  </a:lnTo>
                  <a:lnTo>
                    <a:pt x="16"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47" name="Freeform 967"/>
            <p:cNvSpPr>
              <a:spLocks/>
            </p:cNvSpPr>
            <p:nvPr/>
          </p:nvSpPr>
          <p:spPr bwMode="auto">
            <a:xfrm>
              <a:off x="4961" y="2035"/>
              <a:ext cx="107" cy="124"/>
            </a:xfrm>
            <a:custGeom>
              <a:avLst/>
              <a:gdLst/>
              <a:ahLst/>
              <a:cxnLst>
                <a:cxn ang="0">
                  <a:pos x="0" y="0"/>
                </a:cxn>
                <a:cxn ang="0">
                  <a:pos x="107" y="0"/>
                </a:cxn>
                <a:cxn ang="0">
                  <a:pos x="107" y="15"/>
                </a:cxn>
                <a:cxn ang="0">
                  <a:pos x="62" y="15"/>
                </a:cxn>
                <a:cxn ang="0">
                  <a:pos x="62" y="124"/>
                </a:cxn>
                <a:cxn ang="0">
                  <a:pos x="45" y="124"/>
                </a:cxn>
                <a:cxn ang="0">
                  <a:pos x="45" y="15"/>
                </a:cxn>
                <a:cxn ang="0">
                  <a:pos x="0" y="15"/>
                </a:cxn>
                <a:cxn ang="0">
                  <a:pos x="0" y="0"/>
                </a:cxn>
              </a:cxnLst>
              <a:rect l="0" t="0" r="r" b="b"/>
              <a:pathLst>
                <a:path w="107" h="124">
                  <a:moveTo>
                    <a:pt x="0" y="0"/>
                  </a:moveTo>
                  <a:lnTo>
                    <a:pt x="107" y="0"/>
                  </a:lnTo>
                  <a:lnTo>
                    <a:pt x="107" y="15"/>
                  </a:lnTo>
                  <a:lnTo>
                    <a:pt x="62" y="15"/>
                  </a:lnTo>
                  <a:lnTo>
                    <a:pt x="62" y="124"/>
                  </a:lnTo>
                  <a:lnTo>
                    <a:pt x="45" y="124"/>
                  </a:lnTo>
                  <a:lnTo>
                    <a:pt x="45" y="15"/>
                  </a:lnTo>
                  <a:lnTo>
                    <a:pt x="0"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48" name="Freeform 968"/>
            <p:cNvSpPr>
              <a:spLocks/>
            </p:cNvSpPr>
            <p:nvPr/>
          </p:nvSpPr>
          <p:spPr bwMode="auto">
            <a:xfrm>
              <a:off x="5090" y="2035"/>
              <a:ext cx="68" cy="124"/>
            </a:xfrm>
            <a:custGeom>
              <a:avLst/>
              <a:gdLst/>
              <a:ahLst/>
              <a:cxnLst>
                <a:cxn ang="0">
                  <a:pos x="30" y="0"/>
                </a:cxn>
                <a:cxn ang="0">
                  <a:pos x="43" y="0"/>
                </a:cxn>
                <a:cxn ang="0">
                  <a:pos x="43" y="112"/>
                </a:cxn>
                <a:cxn ang="0">
                  <a:pos x="68" y="112"/>
                </a:cxn>
                <a:cxn ang="0">
                  <a:pos x="68" y="124"/>
                </a:cxn>
                <a:cxn ang="0">
                  <a:pos x="0" y="124"/>
                </a:cxn>
                <a:cxn ang="0">
                  <a:pos x="0" y="112"/>
                </a:cxn>
                <a:cxn ang="0">
                  <a:pos x="27" y="112"/>
                </a:cxn>
                <a:cxn ang="0">
                  <a:pos x="27" y="28"/>
                </a:cxn>
                <a:cxn ang="0">
                  <a:pos x="0" y="28"/>
                </a:cxn>
                <a:cxn ang="0">
                  <a:pos x="0" y="17"/>
                </a:cxn>
                <a:cxn ang="0">
                  <a:pos x="6" y="17"/>
                </a:cxn>
                <a:cxn ang="0">
                  <a:pos x="18" y="15"/>
                </a:cxn>
                <a:cxn ang="0">
                  <a:pos x="21" y="14"/>
                </a:cxn>
                <a:cxn ang="0">
                  <a:pos x="29" y="6"/>
                </a:cxn>
                <a:cxn ang="0">
                  <a:pos x="30" y="3"/>
                </a:cxn>
                <a:cxn ang="0">
                  <a:pos x="30" y="0"/>
                </a:cxn>
              </a:cxnLst>
              <a:rect l="0" t="0" r="r" b="b"/>
              <a:pathLst>
                <a:path w="68" h="124">
                  <a:moveTo>
                    <a:pt x="30" y="0"/>
                  </a:moveTo>
                  <a:lnTo>
                    <a:pt x="43" y="0"/>
                  </a:lnTo>
                  <a:lnTo>
                    <a:pt x="43" y="112"/>
                  </a:lnTo>
                  <a:lnTo>
                    <a:pt x="68" y="112"/>
                  </a:lnTo>
                  <a:lnTo>
                    <a:pt x="68" y="124"/>
                  </a:lnTo>
                  <a:lnTo>
                    <a:pt x="0" y="124"/>
                  </a:lnTo>
                  <a:lnTo>
                    <a:pt x="0" y="112"/>
                  </a:lnTo>
                  <a:lnTo>
                    <a:pt x="27" y="112"/>
                  </a:lnTo>
                  <a:lnTo>
                    <a:pt x="27" y="28"/>
                  </a:lnTo>
                  <a:lnTo>
                    <a:pt x="0" y="28"/>
                  </a:lnTo>
                  <a:lnTo>
                    <a:pt x="0" y="17"/>
                  </a:lnTo>
                  <a:lnTo>
                    <a:pt x="6" y="17"/>
                  </a:lnTo>
                  <a:lnTo>
                    <a:pt x="18" y="15"/>
                  </a:lnTo>
                  <a:lnTo>
                    <a:pt x="21" y="14"/>
                  </a:lnTo>
                  <a:lnTo>
                    <a:pt x="29" y="6"/>
                  </a:lnTo>
                  <a:lnTo>
                    <a:pt x="30" y="3"/>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49" name="Rectangle 969"/>
            <p:cNvSpPr>
              <a:spLocks noChangeArrowheads="1"/>
            </p:cNvSpPr>
            <p:nvPr/>
          </p:nvSpPr>
          <p:spPr bwMode="auto">
            <a:xfrm>
              <a:off x="4537" y="1301"/>
              <a:ext cx="20" cy="142"/>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0" name="Freeform 970"/>
            <p:cNvSpPr>
              <a:spLocks/>
            </p:cNvSpPr>
            <p:nvPr/>
          </p:nvSpPr>
          <p:spPr bwMode="auto">
            <a:xfrm>
              <a:off x="4507" y="1424"/>
              <a:ext cx="77" cy="68"/>
            </a:xfrm>
            <a:custGeom>
              <a:avLst/>
              <a:gdLst/>
              <a:ahLst/>
              <a:cxnLst>
                <a:cxn ang="0">
                  <a:pos x="0" y="0"/>
                </a:cxn>
                <a:cxn ang="0">
                  <a:pos x="39" y="14"/>
                </a:cxn>
                <a:cxn ang="0">
                  <a:pos x="77" y="0"/>
                </a:cxn>
                <a:cxn ang="0">
                  <a:pos x="63" y="20"/>
                </a:cxn>
                <a:cxn ang="0">
                  <a:pos x="50" y="44"/>
                </a:cxn>
                <a:cxn ang="0">
                  <a:pos x="39" y="68"/>
                </a:cxn>
                <a:cxn ang="0">
                  <a:pos x="32" y="50"/>
                </a:cxn>
                <a:cxn ang="0">
                  <a:pos x="22" y="32"/>
                </a:cxn>
                <a:cxn ang="0">
                  <a:pos x="12" y="15"/>
                </a:cxn>
                <a:cxn ang="0">
                  <a:pos x="0" y="0"/>
                </a:cxn>
              </a:cxnLst>
              <a:rect l="0" t="0" r="r" b="b"/>
              <a:pathLst>
                <a:path w="77" h="68">
                  <a:moveTo>
                    <a:pt x="0" y="0"/>
                  </a:moveTo>
                  <a:lnTo>
                    <a:pt x="39" y="14"/>
                  </a:lnTo>
                  <a:lnTo>
                    <a:pt x="77" y="0"/>
                  </a:lnTo>
                  <a:lnTo>
                    <a:pt x="63" y="20"/>
                  </a:lnTo>
                  <a:lnTo>
                    <a:pt x="50" y="44"/>
                  </a:lnTo>
                  <a:lnTo>
                    <a:pt x="39" y="68"/>
                  </a:lnTo>
                  <a:lnTo>
                    <a:pt x="32" y="50"/>
                  </a:lnTo>
                  <a:lnTo>
                    <a:pt x="22" y="32"/>
                  </a:lnTo>
                  <a:lnTo>
                    <a:pt x="12"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1" name="Freeform 971"/>
            <p:cNvSpPr>
              <a:spLocks/>
            </p:cNvSpPr>
            <p:nvPr/>
          </p:nvSpPr>
          <p:spPr bwMode="auto">
            <a:xfrm>
              <a:off x="4613" y="1781"/>
              <a:ext cx="681" cy="1799"/>
            </a:xfrm>
            <a:custGeom>
              <a:avLst/>
              <a:gdLst/>
              <a:ahLst/>
              <a:cxnLst>
                <a:cxn ang="0">
                  <a:pos x="533" y="14"/>
                </a:cxn>
                <a:cxn ang="0">
                  <a:pos x="582" y="46"/>
                </a:cxn>
                <a:cxn ang="0">
                  <a:pos x="618" y="94"/>
                </a:cxn>
                <a:cxn ang="0">
                  <a:pos x="661" y="209"/>
                </a:cxn>
                <a:cxn ang="0">
                  <a:pos x="679" y="327"/>
                </a:cxn>
                <a:cxn ang="0">
                  <a:pos x="681" y="429"/>
                </a:cxn>
                <a:cxn ang="0">
                  <a:pos x="679" y="499"/>
                </a:cxn>
                <a:cxn ang="0">
                  <a:pos x="675" y="610"/>
                </a:cxn>
                <a:cxn ang="0">
                  <a:pos x="669" y="759"/>
                </a:cxn>
                <a:cxn ang="0">
                  <a:pos x="661" y="933"/>
                </a:cxn>
                <a:cxn ang="0">
                  <a:pos x="637" y="1300"/>
                </a:cxn>
                <a:cxn ang="0">
                  <a:pos x="621" y="1468"/>
                </a:cxn>
                <a:cxn ang="0">
                  <a:pos x="605" y="1580"/>
                </a:cxn>
                <a:cxn ang="0">
                  <a:pos x="556" y="1686"/>
                </a:cxn>
                <a:cxn ang="0">
                  <a:pos x="498" y="1741"/>
                </a:cxn>
                <a:cxn ang="0">
                  <a:pos x="427" y="1776"/>
                </a:cxn>
                <a:cxn ang="0">
                  <a:pos x="349" y="1794"/>
                </a:cxn>
                <a:cxn ang="0">
                  <a:pos x="199" y="1795"/>
                </a:cxn>
                <a:cxn ang="0">
                  <a:pos x="113" y="1782"/>
                </a:cxn>
                <a:cxn ang="0">
                  <a:pos x="61" y="1771"/>
                </a:cxn>
                <a:cxn ang="0">
                  <a:pos x="30" y="1761"/>
                </a:cxn>
                <a:cxn ang="0">
                  <a:pos x="41" y="1744"/>
                </a:cxn>
                <a:cxn ang="0">
                  <a:pos x="84" y="1756"/>
                </a:cxn>
                <a:cxn ang="0">
                  <a:pos x="154" y="1770"/>
                </a:cxn>
                <a:cxn ang="0">
                  <a:pos x="298" y="1779"/>
                </a:cxn>
                <a:cxn ang="0">
                  <a:pos x="396" y="1766"/>
                </a:cxn>
                <a:cxn ang="0">
                  <a:pos x="484" y="1727"/>
                </a:cxn>
                <a:cxn ang="0">
                  <a:pos x="553" y="1657"/>
                </a:cxn>
                <a:cxn ang="0">
                  <a:pos x="592" y="1541"/>
                </a:cxn>
                <a:cxn ang="0">
                  <a:pos x="609" y="1386"/>
                </a:cxn>
                <a:cxn ang="0">
                  <a:pos x="630" y="1117"/>
                </a:cxn>
                <a:cxn ang="0">
                  <a:pos x="645" y="844"/>
                </a:cxn>
                <a:cxn ang="0">
                  <a:pos x="652" y="681"/>
                </a:cxn>
                <a:cxn ang="0">
                  <a:pos x="657" y="549"/>
                </a:cxn>
                <a:cxn ang="0">
                  <a:pos x="661" y="460"/>
                </a:cxn>
                <a:cxn ang="0">
                  <a:pos x="661" y="360"/>
                </a:cxn>
                <a:cxn ang="0">
                  <a:pos x="649" y="252"/>
                </a:cxn>
                <a:cxn ang="0">
                  <a:pos x="609" y="120"/>
                </a:cxn>
                <a:cxn ang="0">
                  <a:pos x="568" y="60"/>
                </a:cxn>
                <a:cxn ang="0">
                  <a:pos x="508" y="26"/>
                </a:cxn>
                <a:cxn ang="0">
                  <a:pos x="406" y="24"/>
                </a:cxn>
                <a:cxn ang="0">
                  <a:pos x="240" y="39"/>
                </a:cxn>
                <a:cxn ang="0">
                  <a:pos x="107" y="51"/>
                </a:cxn>
                <a:cxn ang="0">
                  <a:pos x="30" y="59"/>
                </a:cxn>
                <a:cxn ang="0">
                  <a:pos x="2" y="60"/>
                </a:cxn>
                <a:cxn ang="0">
                  <a:pos x="11" y="41"/>
                </a:cxn>
                <a:cxn ang="0">
                  <a:pos x="47" y="37"/>
                </a:cxn>
                <a:cxn ang="0">
                  <a:pos x="136" y="28"/>
                </a:cxn>
                <a:cxn ang="0">
                  <a:pos x="279" y="15"/>
                </a:cxn>
                <a:cxn ang="0">
                  <a:pos x="450" y="1"/>
                </a:cxn>
              </a:cxnLst>
              <a:rect l="0" t="0" r="r" b="b"/>
              <a:pathLst>
                <a:path w="681" h="1799">
                  <a:moveTo>
                    <a:pt x="473" y="0"/>
                  </a:moveTo>
                  <a:lnTo>
                    <a:pt x="493" y="2"/>
                  </a:lnTo>
                  <a:lnTo>
                    <a:pt x="515" y="8"/>
                  </a:lnTo>
                  <a:lnTo>
                    <a:pt x="533" y="14"/>
                  </a:lnTo>
                  <a:lnTo>
                    <a:pt x="550" y="23"/>
                  </a:lnTo>
                  <a:lnTo>
                    <a:pt x="553" y="25"/>
                  </a:lnTo>
                  <a:lnTo>
                    <a:pt x="568" y="35"/>
                  </a:lnTo>
                  <a:lnTo>
                    <a:pt x="582" y="46"/>
                  </a:lnTo>
                  <a:lnTo>
                    <a:pt x="594" y="60"/>
                  </a:lnTo>
                  <a:lnTo>
                    <a:pt x="605" y="76"/>
                  </a:lnTo>
                  <a:lnTo>
                    <a:pt x="607" y="78"/>
                  </a:lnTo>
                  <a:lnTo>
                    <a:pt x="618" y="94"/>
                  </a:lnTo>
                  <a:lnTo>
                    <a:pt x="627" y="112"/>
                  </a:lnTo>
                  <a:lnTo>
                    <a:pt x="636" y="130"/>
                  </a:lnTo>
                  <a:lnTo>
                    <a:pt x="649" y="168"/>
                  </a:lnTo>
                  <a:lnTo>
                    <a:pt x="661" y="209"/>
                  </a:lnTo>
                  <a:lnTo>
                    <a:pt x="661" y="212"/>
                  </a:lnTo>
                  <a:lnTo>
                    <a:pt x="669" y="252"/>
                  </a:lnTo>
                  <a:lnTo>
                    <a:pt x="675" y="291"/>
                  </a:lnTo>
                  <a:lnTo>
                    <a:pt x="679" y="327"/>
                  </a:lnTo>
                  <a:lnTo>
                    <a:pt x="679" y="344"/>
                  </a:lnTo>
                  <a:lnTo>
                    <a:pt x="680" y="360"/>
                  </a:lnTo>
                  <a:lnTo>
                    <a:pt x="681" y="375"/>
                  </a:lnTo>
                  <a:lnTo>
                    <a:pt x="681" y="429"/>
                  </a:lnTo>
                  <a:lnTo>
                    <a:pt x="680" y="430"/>
                  </a:lnTo>
                  <a:lnTo>
                    <a:pt x="680" y="460"/>
                  </a:lnTo>
                  <a:lnTo>
                    <a:pt x="679" y="478"/>
                  </a:lnTo>
                  <a:lnTo>
                    <a:pt x="679" y="499"/>
                  </a:lnTo>
                  <a:lnTo>
                    <a:pt x="678" y="523"/>
                  </a:lnTo>
                  <a:lnTo>
                    <a:pt x="677" y="549"/>
                  </a:lnTo>
                  <a:lnTo>
                    <a:pt x="676" y="579"/>
                  </a:lnTo>
                  <a:lnTo>
                    <a:pt x="675" y="610"/>
                  </a:lnTo>
                  <a:lnTo>
                    <a:pt x="674" y="645"/>
                  </a:lnTo>
                  <a:lnTo>
                    <a:pt x="672" y="681"/>
                  </a:lnTo>
                  <a:lnTo>
                    <a:pt x="670" y="720"/>
                  </a:lnTo>
                  <a:lnTo>
                    <a:pt x="669" y="759"/>
                  </a:lnTo>
                  <a:lnTo>
                    <a:pt x="667" y="801"/>
                  </a:lnTo>
                  <a:lnTo>
                    <a:pt x="665" y="844"/>
                  </a:lnTo>
                  <a:lnTo>
                    <a:pt x="662" y="888"/>
                  </a:lnTo>
                  <a:lnTo>
                    <a:pt x="661" y="933"/>
                  </a:lnTo>
                  <a:lnTo>
                    <a:pt x="655" y="1024"/>
                  </a:lnTo>
                  <a:lnTo>
                    <a:pt x="650" y="1117"/>
                  </a:lnTo>
                  <a:lnTo>
                    <a:pt x="643" y="1209"/>
                  </a:lnTo>
                  <a:lnTo>
                    <a:pt x="637" y="1300"/>
                  </a:lnTo>
                  <a:lnTo>
                    <a:pt x="633" y="1343"/>
                  </a:lnTo>
                  <a:lnTo>
                    <a:pt x="629" y="1386"/>
                  </a:lnTo>
                  <a:lnTo>
                    <a:pt x="624" y="1427"/>
                  </a:lnTo>
                  <a:lnTo>
                    <a:pt x="621" y="1468"/>
                  </a:lnTo>
                  <a:lnTo>
                    <a:pt x="616" y="1506"/>
                  </a:lnTo>
                  <a:lnTo>
                    <a:pt x="611" y="1544"/>
                  </a:lnTo>
                  <a:lnTo>
                    <a:pt x="605" y="1576"/>
                  </a:lnTo>
                  <a:lnTo>
                    <a:pt x="605" y="1580"/>
                  </a:lnTo>
                  <a:lnTo>
                    <a:pt x="596" y="1611"/>
                  </a:lnTo>
                  <a:lnTo>
                    <a:pt x="585" y="1639"/>
                  </a:lnTo>
                  <a:lnTo>
                    <a:pt x="571" y="1664"/>
                  </a:lnTo>
                  <a:lnTo>
                    <a:pt x="556" y="1686"/>
                  </a:lnTo>
                  <a:lnTo>
                    <a:pt x="554" y="1690"/>
                  </a:lnTo>
                  <a:lnTo>
                    <a:pt x="537" y="1709"/>
                  </a:lnTo>
                  <a:lnTo>
                    <a:pt x="519" y="1726"/>
                  </a:lnTo>
                  <a:lnTo>
                    <a:pt x="498" y="1741"/>
                  </a:lnTo>
                  <a:lnTo>
                    <a:pt x="495" y="1743"/>
                  </a:lnTo>
                  <a:lnTo>
                    <a:pt x="474" y="1757"/>
                  </a:lnTo>
                  <a:lnTo>
                    <a:pt x="451" y="1768"/>
                  </a:lnTo>
                  <a:lnTo>
                    <a:pt x="427" y="1776"/>
                  </a:lnTo>
                  <a:lnTo>
                    <a:pt x="403" y="1784"/>
                  </a:lnTo>
                  <a:lnTo>
                    <a:pt x="378" y="1790"/>
                  </a:lnTo>
                  <a:lnTo>
                    <a:pt x="374" y="1791"/>
                  </a:lnTo>
                  <a:lnTo>
                    <a:pt x="349" y="1794"/>
                  </a:lnTo>
                  <a:lnTo>
                    <a:pt x="324" y="1797"/>
                  </a:lnTo>
                  <a:lnTo>
                    <a:pt x="298" y="1799"/>
                  </a:lnTo>
                  <a:lnTo>
                    <a:pt x="247" y="1799"/>
                  </a:lnTo>
                  <a:lnTo>
                    <a:pt x="199" y="1795"/>
                  </a:lnTo>
                  <a:lnTo>
                    <a:pt x="176" y="1792"/>
                  </a:lnTo>
                  <a:lnTo>
                    <a:pt x="154" y="1790"/>
                  </a:lnTo>
                  <a:lnTo>
                    <a:pt x="133" y="1786"/>
                  </a:lnTo>
                  <a:lnTo>
                    <a:pt x="113" y="1782"/>
                  </a:lnTo>
                  <a:lnTo>
                    <a:pt x="109" y="1781"/>
                  </a:lnTo>
                  <a:lnTo>
                    <a:pt x="92" y="1777"/>
                  </a:lnTo>
                  <a:lnTo>
                    <a:pt x="76" y="1774"/>
                  </a:lnTo>
                  <a:lnTo>
                    <a:pt x="61" y="1771"/>
                  </a:lnTo>
                  <a:lnTo>
                    <a:pt x="51" y="1767"/>
                  </a:lnTo>
                  <a:lnTo>
                    <a:pt x="41" y="1765"/>
                  </a:lnTo>
                  <a:lnTo>
                    <a:pt x="34" y="1762"/>
                  </a:lnTo>
                  <a:lnTo>
                    <a:pt x="30" y="1761"/>
                  </a:lnTo>
                  <a:lnTo>
                    <a:pt x="29" y="1761"/>
                  </a:lnTo>
                  <a:lnTo>
                    <a:pt x="35" y="1742"/>
                  </a:lnTo>
                  <a:lnTo>
                    <a:pt x="37" y="1743"/>
                  </a:lnTo>
                  <a:lnTo>
                    <a:pt x="41" y="1744"/>
                  </a:lnTo>
                  <a:lnTo>
                    <a:pt x="49" y="1747"/>
                  </a:lnTo>
                  <a:lnTo>
                    <a:pt x="58" y="1749"/>
                  </a:lnTo>
                  <a:lnTo>
                    <a:pt x="70" y="1753"/>
                  </a:lnTo>
                  <a:lnTo>
                    <a:pt x="84" y="1756"/>
                  </a:lnTo>
                  <a:lnTo>
                    <a:pt x="100" y="1759"/>
                  </a:lnTo>
                  <a:lnTo>
                    <a:pt x="113" y="1762"/>
                  </a:lnTo>
                  <a:lnTo>
                    <a:pt x="133" y="1766"/>
                  </a:lnTo>
                  <a:lnTo>
                    <a:pt x="154" y="1770"/>
                  </a:lnTo>
                  <a:lnTo>
                    <a:pt x="176" y="1773"/>
                  </a:lnTo>
                  <a:lnTo>
                    <a:pt x="199" y="1775"/>
                  </a:lnTo>
                  <a:lnTo>
                    <a:pt x="247" y="1779"/>
                  </a:lnTo>
                  <a:lnTo>
                    <a:pt x="298" y="1779"/>
                  </a:lnTo>
                  <a:lnTo>
                    <a:pt x="324" y="1777"/>
                  </a:lnTo>
                  <a:lnTo>
                    <a:pt x="349" y="1774"/>
                  </a:lnTo>
                  <a:lnTo>
                    <a:pt x="374" y="1771"/>
                  </a:lnTo>
                  <a:lnTo>
                    <a:pt x="396" y="1766"/>
                  </a:lnTo>
                  <a:lnTo>
                    <a:pt x="420" y="1758"/>
                  </a:lnTo>
                  <a:lnTo>
                    <a:pt x="443" y="1750"/>
                  </a:lnTo>
                  <a:lnTo>
                    <a:pt x="466" y="1739"/>
                  </a:lnTo>
                  <a:lnTo>
                    <a:pt x="484" y="1727"/>
                  </a:lnTo>
                  <a:lnTo>
                    <a:pt x="505" y="1712"/>
                  </a:lnTo>
                  <a:lnTo>
                    <a:pt x="523" y="1695"/>
                  </a:lnTo>
                  <a:lnTo>
                    <a:pt x="540" y="1675"/>
                  </a:lnTo>
                  <a:lnTo>
                    <a:pt x="553" y="1657"/>
                  </a:lnTo>
                  <a:lnTo>
                    <a:pt x="567" y="1631"/>
                  </a:lnTo>
                  <a:lnTo>
                    <a:pt x="578" y="1604"/>
                  </a:lnTo>
                  <a:lnTo>
                    <a:pt x="586" y="1575"/>
                  </a:lnTo>
                  <a:lnTo>
                    <a:pt x="592" y="1541"/>
                  </a:lnTo>
                  <a:lnTo>
                    <a:pt x="596" y="1506"/>
                  </a:lnTo>
                  <a:lnTo>
                    <a:pt x="601" y="1468"/>
                  </a:lnTo>
                  <a:lnTo>
                    <a:pt x="605" y="1427"/>
                  </a:lnTo>
                  <a:lnTo>
                    <a:pt x="609" y="1386"/>
                  </a:lnTo>
                  <a:lnTo>
                    <a:pt x="613" y="1343"/>
                  </a:lnTo>
                  <a:lnTo>
                    <a:pt x="617" y="1300"/>
                  </a:lnTo>
                  <a:lnTo>
                    <a:pt x="624" y="1209"/>
                  </a:lnTo>
                  <a:lnTo>
                    <a:pt x="630" y="1117"/>
                  </a:lnTo>
                  <a:lnTo>
                    <a:pt x="635" y="1024"/>
                  </a:lnTo>
                  <a:lnTo>
                    <a:pt x="641" y="933"/>
                  </a:lnTo>
                  <a:lnTo>
                    <a:pt x="642" y="888"/>
                  </a:lnTo>
                  <a:lnTo>
                    <a:pt x="645" y="844"/>
                  </a:lnTo>
                  <a:lnTo>
                    <a:pt x="647" y="801"/>
                  </a:lnTo>
                  <a:lnTo>
                    <a:pt x="649" y="759"/>
                  </a:lnTo>
                  <a:lnTo>
                    <a:pt x="650" y="720"/>
                  </a:lnTo>
                  <a:lnTo>
                    <a:pt x="652" y="681"/>
                  </a:lnTo>
                  <a:lnTo>
                    <a:pt x="654" y="645"/>
                  </a:lnTo>
                  <a:lnTo>
                    <a:pt x="655" y="610"/>
                  </a:lnTo>
                  <a:lnTo>
                    <a:pt x="656" y="579"/>
                  </a:lnTo>
                  <a:lnTo>
                    <a:pt x="657" y="549"/>
                  </a:lnTo>
                  <a:lnTo>
                    <a:pt x="658" y="523"/>
                  </a:lnTo>
                  <a:lnTo>
                    <a:pt x="659" y="499"/>
                  </a:lnTo>
                  <a:lnTo>
                    <a:pt x="660" y="478"/>
                  </a:lnTo>
                  <a:lnTo>
                    <a:pt x="661" y="460"/>
                  </a:lnTo>
                  <a:lnTo>
                    <a:pt x="661" y="430"/>
                  </a:lnTo>
                  <a:lnTo>
                    <a:pt x="661" y="429"/>
                  </a:lnTo>
                  <a:lnTo>
                    <a:pt x="661" y="375"/>
                  </a:lnTo>
                  <a:lnTo>
                    <a:pt x="661" y="360"/>
                  </a:lnTo>
                  <a:lnTo>
                    <a:pt x="660" y="344"/>
                  </a:lnTo>
                  <a:lnTo>
                    <a:pt x="659" y="327"/>
                  </a:lnTo>
                  <a:lnTo>
                    <a:pt x="655" y="291"/>
                  </a:lnTo>
                  <a:lnTo>
                    <a:pt x="649" y="252"/>
                  </a:lnTo>
                  <a:lnTo>
                    <a:pt x="642" y="213"/>
                  </a:lnTo>
                  <a:lnTo>
                    <a:pt x="631" y="176"/>
                  </a:lnTo>
                  <a:lnTo>
                    <a:pt x="618" y="138"/>
                  </a:lnTo>
                  <a:lnTo>
                    <a:pt x="609" y="120"/>
                  </a:lnTo>
                  <a:lnTo>
                    <a:pt x="600" y="102"/>
                  </a:lnTo>
                  <a:lnTo>
                    <a:pt x="591" y="90"/>
                  </a:lnTo>
                  <a:lnTo>
                    <a:pt x="580" y="75"/>
                  </a:lnTo>
                  <a:lnTo>
                    <a:pt x="568" y="60"/>
                  </a:lnTo>
                  <a:lnTo>
                    <a:pt x="553" y="49"/>
                  </a:lnTo>
                  <a:lnTo>
                    <a:pt x="541" y="40"/>
                  </a:lnTo>
                  <a:lnTo>
                    <a:pt x="526" y="32"/>
                  </a:lnTo>
                  <a:lnTo>
                    <a:pt x="508" y="26"/>
                  </a:lnTo>
                  <a:lnTo>
                    <a:pt x="493" y="22"/>
                  </a:lnTo>
                  <a:lnTo>
                    <a:pt x="473" y="20"/>
                  </a:lnTo>
                  <a:lnTo>
                    <a:pt x="452" y="21"/>
                  </a:lnTo>
                  <a:lnTo>
                    <a:pt x="406" y="24"/>
                  </a:lnTo>
                  <a:lnTo>
                    <a:pt x="363" y="27"/>
                  </a:lnTo>
                  <a:lnTo>
                    <a:pt x="320" y="31"/>
                  </a:lnTo>
                  <a:lnTo>
                    <a:pt x="279" y="35"/>
                  </a:lnTo>
                  <a:lnTo>
                    <a:pt x="240" y="39"/>
                  </a:lnTo>
                  <a:lnTo>
                    <a:pt x="203" y="42"/>
                  </a:lnTo>
                  <a:lnTo>
                    <a:pt x="168" y="45"/>
                  </a:lnTo>
                  <a:lnTo>
                    <a:pt x="136" y="48"/>
                  </a:lnTo>
                  <a:lnTo>
                    <a:pt x="107" y="51"/>
                  </a:lnTo>
                  <a:lnTo>
                    <a:pt x="80" y="53"/>
                  </a:lnTo>
                  <a:lnTo>
                    <a:pt x="57" y="56"/>
                  </a:lnTo>
                  <a:lnTo>
                    <a:pt x="47" y="57"/>
                  </a:lnTo>
                  <a:lnTo>
                    <a:pt x="30" y="59"/>
                  </a:lnTo>
                  <a:lnTo>
                    <a:pt x="22" y="59"/>
                  </a:lnTo>
                  <a:lnTo>
                    <a:pt x="16" y="59"/>
                  </a:lnTo>
                  <a:lnTo>
                    <a:pt x="11" y="60"/>
                  </a:lnTo>
                  <a:lnTo>
                    <a:pt x="2" y="60"/>
                  </a:lnTo>
                  <a:lnTo>
                    <a:pt x="2" y="61"/>
                  </a:lnTo>
                  <a:lnTo>
                    <a:pt x="0" y="42"/>
                  </a:lnTo>
                  <a:lnTo>
                    <a:pt x="2" y="41"/>
                  </a:lnTo>
                  <a:lnTo>
                    <a:pt x="11" y="41"/>
                  </a:lnTo>
                  <a:lnTo>
                    <a:pt x="16" y="40"/>
                  </a:lnTo>
                  <a:lnTo>
                    <a:pt x="22" y="39"/>
                  </a:lnTo>
                  <a:lnTo>
                    <a:pt x="30" y="39"/>
                  </a:lnTo>
                  <a:lnTo>
                    <a:pt x="47" y="37"/>
                  </a:lnTo>
                  <a:lnTo>
                    <a:pt x="57" y="36"/>
                  </a:lnTo>
                  <a:lnTo>
                    <a:pt x="80" y="33"/>
                  </a:lnTo>
                  <a:lnTo>
                    <a:pt x="107" y="31"/>
                  </a:lnTo>
                  <a:lnTo>
                    <a:pt x="136" y="28"/>
                  </a:lnTo>
                  <a:lnTo>
                    <a:pt x="168" y="26"/>
                  </a:lnTo>
                  <a:lnTo>
                    <a:pt x="203" y="22"/>
                  </a:lnTo>
                  <a:lnTo>
                    <a:pt x="240" y="19"/>
                  </a:lnTo>
                  <a:lnTo>
                    <a:pt x="279" y="15"/>
                  </a:lnTo>
                  <a:lnTo>
                    <a:pt x="320" y="11"/>
                  </a:lnTo>
                  <a:lnTo>
                    <a:pt x="363" y="8"/>
                  </a:lnTo>
                  <a:lnTo>
                    <a:pt x="406" y="4"/>
                  </a:lnTo>
                  <a:lnTo>
                    <a:pt x="450" y="1"/>
                  </a:lnTo>
                  <a:lnTo>
                    <a:pt x="4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2" name="Freeform 972"/>
            <p:cNvSpPr>
              <a:spLocks/>
            </p:cNvSpPr>
            <p:nvPr/>
          </p:nvSpPr>
          <p:spPr bwMode="auto">
            <a:xfrm>
              <a:off x="4566" y="1791"/>
              <a:ext cx="72" cy="77"/>
            </a:xfrm>
            <a:custGeom>
              <a:avLst/>
              <a:gdLst/>
              <a:ahLst/>
              <a:cxnLst>
                <a:cxn ang="0">
                  <a:pos x="65" y="0"/>
                </a:cxn>
                <a:cxn ang="0">
                  <a:pos x="55" y="40"/>
                </a:cxn>
                <a:cxn ang="0">
                  <a:pos x="72" y="77"/>
                </a:cxn>
                <a:cxn ang="0">
                  <a:pos x="56" y="66"/>
                </a:cxn>
                <a:cxn ang="0">
                  <a:pos x="38" y="58"/>
                </a:cxn>
                <a:cxn ang="0">
                  <a:pos x="19" y="50"/>
                </a:cxn>
                <a:cxn ang="0">
                  <a:pos x="0" y="45"/>
                </a:cxn>
                <a:cxn ang="0">
                  <a:pos x="17" y="36"/>
                </a:cxn>
                <a:cxn ang="0">
                  <a:pos x="34" y="25"/>
                </a:cxn>
                <a:cxn ang="0">
                  <a:pos x="50" y="13"/>
                </a:cxn>
                <a:cxn ang="0">
                  <a:pos x="65" y="0"/>
                </a:cxn>
              </a:cxnLst>
              <a:rect l="0" t="0" r="r" b="b"/>
              <a:pathLst>
                <a:path w="72" h="77">
                  <a:moveTo>
                    <a:pt x="65" y="0"/>
                  </a:moveTo>
                  <a:lnTo>
                    <a:pt x="55" y="40"/>
                  </a:lnTo>
                  <a:lnTo>
                    <a:pt x="72" y="77"/>
                  </a:lnTo>
                  <a:lnTo>
                    <a:pt x="56" y="66"/>
                  </a:lnTo>
                  <a:lnTo>
                    <a:pt x="38" y="58"/>
                  </a:lnTo>
                  <a:lnTo>
                    <a:pt x="19" y="50"/>
                  </a:lnTo>
                  <a:lnTo>
                    <a:pt x="0" y="45"/>
                  </a:lnTo>
                  <a:lnTo>
                    <a:pt x="17" y="36"/>
                  </a:lnTo>
                  <a:lnTo>
                    <a:pt x="34" y="25"/>
                  </a:lnTo>
                  <a:lnTo>
                    <a:pt x="50" y="13"/>
                  </a:lnTo>
                  <a:lnTo>
                    <a:pt x="6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3" name="Rectangle 973"/>
            <p:cNvSpPr>
              <a:spLocks noChangeArrowheads="1"/>
            </p:cNvSpPr>
            <p:nvPr/>
          </p:nvSpPr>
          <p:spPr bwMode="auto">
            <a:xfrm>
              <a:off x="4545" y="1762"/>
              <a:ext cx="20" cy="7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4" name="Freeform 974"/>
            <p:cNvSpPr>
              <a:spLocks/>
            </p:cNvSpPr>
            <p:nvPr/>
          </p:nvSpPr>
          <p:spPr bwMode="auto">
            <a:xfrm>
              <a:off x="4516" y="1811"/>
              <a:ext cx="77" cy="69"/>
            </a:xfrm>
            <a:custGeom>
              <a:avLst/>
              <a:gdLst/>
              <a:ahLst/>
              <a:cxnLst>
                <a:cxn ang="0">
                  <a:pos x="0" y="0"/>
                </a:cxn>
                <a:cxn ang="0">
                  <a:pos x="39" y="14"/>
                </a:cxn>
                <a:cxn ang="0">
                  <a:pos x="77" y="0"/>
                </a:cxn>
                <a:cxn ang="0">
                  <a:pos x="65" y="15"/>
                </a:cxn>
                <a:cxn ang="0">
                  <a:pos x="55" y="33"/>
                </a:cxn>
                <a:cxn ang="0">
                  <a:pos x="46" y="51"/>
                </a:cxn>
                <a:cxn ang="0">
                  <a:pos x="39" y="69"/>
                </a:cxn>
                <a:cxn ang="0">
                  <a:pos x="31" y="51"/>
                </a:cxn>
                <a:cxn ang="0">
                  <a:pos x="22" y="33"/>
                </a:cxn>
                <a:cxn ang="0">
                  <a:pos x="11" y="15"/>
                </a:cxn>
                <a:cxn ang="0">
                  <a:pos x="0" y="0"/>
                </a:cxn>
              </a:cxnLst>
              <a:rect l="0" t="0" r="r" b="b"/>
              <a:pathLst>
                <a:path w="77" h="69">
                  <a:moveTo>
                    <a:pt x="0" y="0"/>
                  </a:moveTo>
                  <a:lnTo>
                    <a:pt x="39" y="14"/>
                  </a:lnTo>
                  <a:lnTo>
                    <a:pt x="77" y="0"/>
                  </a:lnTo>
                  <a:lnTo>
                    <a:pt x="65" y="15"/>
                  </a:lnTo>
                  <a:lnTo>
                    <a:pt x="55" y="33"/>
                  </a:lnTo>
                  <a:lnTo>
                    <a:pt x="46" y="51"/>
                  </a:lnTo>
                  <a:lnTo>
                    <a:pt x="39" y="69"/>
                  </a:lnTo>
                  <a:lnTo>
                    <a:pt x="31" y="51"/>
                  </a:lnTo>
                  <a:lnTo>
                    <a:pt x="22" y="33"/>
                  </a:lnTo>
                  <a:lnTo>
                    <a:pt x="11"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5" name="Freeform 975"/>
            <p:cNvSpPr>
              <a:spLocks/>
            </p:cNvSpPr>
            <p:nvPr/>
          </p:nvSpPr>
          <p:spPr bwMode="auto">
            <a:xfrm>
              <a:off x="4016" y="1419"/>
              <a:ext cx="269" cy="2495"/>
            </a:xfrm>
            <a:custGeom>
              <a:avLst/>
              <a:gdLst/>
              <a:ahLst/>
              <a:cxnLst>
                <a:cxn ang="0">
                  <a:pos x="258" y="9"/>
                </a:cxn>
                <a:cxn ang="0">
                  <a:pos x="252" y="20"/>
                </a:cxn>
                <a:cxn ang="0">
                  <a:pos x="246" y="35"/>
                </a:cxn>
                <a:cxn ang="0">
                  <a:pos x="236" y="55"/>
                </a:cxn>
                <a:cxn ang="0">
                  <a:pos x="225" y="80"/>
                </a:cxn>
                <a:cxn ang="0">
                  <a:pos x="211" y="110"/>
                </a:cxn>
                <a:cxn ang="0">
                  <a:pos x="197" y="147"/>
                </a:cxn>
                <a:cxn ang="0">
                  <a:pos x="182" y="188"/>
                </a:cxn>
                <a:cxn ang="0">
                  <a:pos x="166" y="235"/>
                </a:cxn>
                <a:cxn ang="0">
                  <a:pos x="149" y="286"/>
                </a:cxn>
                <a:cxn ang="0">
                  <a:pos x="132" y="342"/>
                </a:cxn>
                <a:cxn ang="0">
                  <a:pos x="116" y="404"/>
                </a:cxn>
                <a:cxn ang="0">
                  <a:pos x="99" y="470"/>
                </a:cxn>
                <a:cxn ang="0">
                  <a:pos x="83" y="539"/>
                </a:cxn>
                <a:cxn ang="0">
                  <a:pos x="69" y="611"/>
                </a:cxn>
                <a:cxn ang="0">
                  <a:pos x="50" y="732"/>
                </a:cxn>
                <a:cxn ang="0">
                  <a:pos x="35" y="863"/>
                </a:cxn>
                <a:cxn ang="0">
                  <a:pos x="25" y="1003"/>
                </a:cxn>
                <a:cxn ang="0">
                  <a:pos x="21" y="1102"/>
                </a:cxn>
                <a:cxn ang="0">
                  <a:pos x="20" y="1203"/>
                </a:cxn>
                <a:cxn ang="0">
                  <a:pos x="23" y="1310"/>
                </a:cxn>
                <a:cxn ang="0">
                  <a:pos x="29" y="1420"/>
                </a:cxn>
                <a:cxn ang="0">
                  <a:pos x="46" y="1591"/>
                </a:cxn>
                <a:cxn ang="0">
                  <a:pos x="63" y="1710"/>
                </a:cxn>
                <a:cxn ang="0">
                  <a:pos x="83" y="1832"/>
                </a:cxn>
                <a:cxn ang="0">
                  <a:pos x="109" y="1954"/>
                </a:cxn>
                <a:cxn ang="0">
                  <a:pos x="140" y="2083"/>
                </a:cxn>
                <a:cxn ang="0">
                  <a:pos x="177" y="2215"/>
                </a:cxn>
                <a:cxn ang="0">
                  <a:pos x="220" y="2350"/>
                </a:cxn>
                <a:cxn ang="0">
                  <a:pos x="269" y="2488"/>
                </a:cxn>
                <a:cxn ang="0">
                  <a:pos x="226" y="2426"/>
                </a:cxn>
                <a:cxn ang="0">
                  <a:pos x="180" y="2289"/>
                </a:cxn>
                <a:cxn ang="0">
                  <a:pos x="140" y="2156"/>
                </a:cxn>
                <a:cxn ang="0">
                  <a:pos x="106" y="2025"/>
                </a:cxn>
                <a:cxn ang="0">
                  <a:pos x="77" y="1899"/>
                </a:cxn>
                <a:cxn ang="0">
                  <a:pos x="64" y="1832"/>
                </a:cxn>
                <a:cxn ang="0">
                  <a:pos x="43" y="1710"/>
                </a:cxn>
                <a:cxn ang="0">
                  <a:pos x="26" y="1591"/>
                </a:cxn>
                <a:cxn ang="0">
                  <a:pos x="9" y="1420"/>
                </a:cxn>
                <a:cxn ang="0">
                  <a:pos x="3" y="1310"/>
                </a:cxn>
                <a:cxn ang="0">
                  <a:pos x="0" y="1203"/>
                </a:cxn>
                <a:cxn ang="0">
                  <a:pos x="1" y="1102"/>
                </a:cxn>
                <a:cxn ang="0">
                  <a:pos x="5" y="1003"/>
                </a:cxn>
                <a:cxn ang="0">
                  <a:pos x="15" y="863"/>
                </a:cxn>
                <a:cxn ang="0">
                  <a:pos x="30" y="732"/>
                </a:cxn>
                <a:cxn ang="0">
                  <a:pos x="49" y="611"/>
                </a:cxn>
                <a:cxn ang="0">
                  <a:pos x="58" y="570"/>
                </a:cxn>
                <a:cxn ang="0">
                  <a:pos x="73" y="496"/>
                </a:cxn>
                <a:cxn ang="0">
                  <a:pos x="89" y="428"/>
                </a:cxn>
                <a:cxn ang="0">
                  <a:pos x="105" y="365"/>
                </a:cxn>
                <a:cxn ang="0">
                  <a:pos x="122" y="305"/>
                </a:cxn>
                <a:cxn ang="0">
                  <a:pos x="139" y="252"/>
                </a:cxn>
                <a:cxn ang="0">
                  <a:pos x="156" y="203"/>
                </a:cxn>
                <a:cxn ang="0">
                  <a:pos x="172" y="159"/>
                </a:cxn>
                <a:cxn ang="0">
                  <a:pos x="187" y="121"/>
                </a:cxn>
                <a:cxn ang="0">
                  <a:pos x="200" y="87"/>
                </a:cxn>
                <a:cxn ang="0">
                  <a:pos x="212" y="58"/>
                </a:cxn>
                <a:cxn ang="0">
                  <a:pos x="223" y="36"/>
                </a:cxn>
                <a:cxn ang="0">
                  <a:pos x="231" y="19"/>
                </a:cxn>
                <a:cxn ang="0">
                  <a:pos x="237" y="7"/>
                </a:cxn>
              </a:cxnLst>
              <a:rect l="0" t="0" r="r" b="b"/>
              <a:pathLst>
                <a:path w="269" h="2495">
                  <a:moveTo>
                    <a:pt x="241" y="0"/>
                  </a:moveTo>
                  <a:lnTo>
                    <a:pt x="258" y="9"/>
                  </a:lnTo>
                  <a:lnTo>
                    <a:pt x="255" y="15"/>
                  </a:lnTo>
                  <a:lnTo>
                    <a:pt x="252" y="20"/>
                  </a:lnTo>
                  <a:lnTo>
                    <a:pt x="249" y="26"/>
                  </a:lnTo>
                  <a:lnTo>
                    <a:pt x="246" y="35"/>
                  </a:lnTo>
                  <a:lnTo>
                    <a:pt x="241" y="43"/>
                  </a:lnTo>
                  <a:lnTo>
                    <a:pt x="236" y="55"/>
                  </a:lnTo>
                  <a:lnTo>
                    <a:pt x="230" y="66"/>
                  </a:lnTo>
                  <a:lnTo>
                    <a:pt x="225" y="80"/>
                  </a:lnTo>
                  <a:lnTo>
                    <a:pt x="218" y="94"/>
                  </a:lnTo>
                  <a:lnTo>
                    <a:pt x="211" y="110"/>
                  </a:lnTo>
                  <a:lnTo>
                    <a:pt x="205" y="128"/>
                  </a:lnTo>
                  <a:lnTo>
                    <a:pt x="197" y="147"/>
                  </a:lnTo>
                  <a:lnTo>
                    <a:pt x="190" y="167"/>
                  </a:lnTo>
                  <a:lnTo>
                    <a:pt x="182" y="188"/>
                  </a:lnTo>
                  <a:lnTo>
                    <a:pt x="174" y="210"/>
                  </a:lnTo>
                  <a:lnTo>
                    <a:pt x="166" y="235"/>
                  </a:lnTo>
                  <a:lnTo>
                    <a:pt x="157" y="259"/>
                  </a:lnTo>
                  <a:lnTo>
                    <a:pt x="149" y="286"/>
                  </a:lnTo>
                  <a:lnTo>
                    <a:pt x="140" y="313"/>
                  </a:lnTo>
                  <a:lnTo>
                    <a:pt x="132" y="342"/>
                  </a:lnTo>
                  <a:lnTo>
                    <a:pt x="123" y="372"/>
                  </a:lnTo>
                  <a:lnTo>
                    <a:pt x="116" y="404"/>
                  </a:lnTo>
                  <a:lnTo>
                    <a:pt x="107" y="436"/>
                  </a:lnTo>
                  <a:lnTo>
                    <a:pt x="99" y="470"/>
                  </a:lnTo>
                  <a:lnTo>
                    <a:pt x="91" y="504"/>
                  </a:lnTo>
                  <a:lnTo>
                    <a:pt x="83" y="539"/>
                  </a:lnTo>
                  <a:lnTo>
                    <a:pt x="77" y="573"/>
                  </a:lnTo>
                  <a:lnTo>
                    <a:pt x="69" y="611"/>
                  </a:lnTo>
                  <a:lnTo>
                    <a:pt x="56" y="690"/>
                  </a:lnTo>
                  <a:lnTo>
                    <a:pt x="50" y="732"/>
                  </a:lnTo>
                  <a:lnTo>
                    <a:pt x="45" y="774"/>
                  </a:lnTo>
                  <a:lnTo>
                    <a:pt x="35" y="863"/>
                  </a:lnTo>
                  <a:lnTo>
                    <a:pt x="30" y="908"/>
                  </a:lnTo>
                  <a:lnTo>
                    <a:pt x="25" y="1003"/>
                  </a:lnTo>
                  <a:lnTo>
                    <a:pt x="23" y="1052"/>
                  </a:lnTo>
                  <a:lnTo>
                    <a:pt x="21" y="1102"/>
                  </a:lnTo>
                  <a:lnTo>
                    <a:pt x="20" y="1152"/>
                  </a:lnTo>
                  <a:lnTo>
                    <a:pt x="20" y="1203"/>
                  </a:lnTo>
                  <a:lnTo>
                    <a:pt x="21" y="1256"/>
                  </a:lnTo>
                  <a:lnTo>
                    <a:pt x="23" y="1310"/>
                  </a:lnTo>
                  <a:lnTo>
                    <a:pt x="26" y="1364"/>
                  </a:lnTo>
                  <a:lnTo>
                    <a:pt x="29" y="1420"/>
                  </a:lnTo>
                  <a:lnTo>
                    <a:pt x="39" y="1533"/>
                  </a:lnTo>
                  <a:lnTo>
                    <a:pt x="46" y="1591"/>
                  </a:lnTo>
                  <a:lnTo>
                    <a:pt x="54" y="1650"/>
                  </a:lnTo>
                  <a:lnTo>
                    <a:pt x="63" y="1710"/>
                  </a:lnTo>
                  <a:lnTo>
                    <a:pt x="72" y="1770"/>
                  </a:lnTo>
                  <a:lnTo>
                    <a:pt x="83" y="1832"/>
                  </a:lnTo>
                  <a:lnTo>
                    <a:pt x="96" y="1895"/>
                  </a:lnTo>
                  <a:lnTo>
                    <a:pt x="109" y="1954"/>
                  </a:lnTo>
                  <a:lnTo>
                    <a:pt x="124" y="2018"/>
                  </a:lnTo>
                  <a:lnTo>
                    <a:pt x="140" y="2083"/>
                  </a:lnTo>
                  <a:lnTo>
                    <a:pt x="158" y="2149"/>
                  </a:lnTo>
                  <a:lnTo>
                    <a:pt x="177" y="2215"/>
                  </a:lnTo>
                  <a:lnTo>
                    <a:pt x="198" y="2282"/>
                  </a:lnTo>
                  <a:lnTo>
                    <a:pt x="220" y="2350"/>
                  </a:lnTo>
                  <a:lnTo>
                    <a:pt x="244" y="2419"/>
                  </a:lnTo>
                  <a:lnTo>
                    <a:pt x="269" y="2488"/>
                  </a:lnTo>
                  <a:lnTo>
                    <a:pt x="250" y="2495"/>
                  </a:lnTo>
                  <a:lnTo>
                    <a:pt x="226" y="2426"/>
                  </a:lnTo>
                  <a:lnTo>
                    <a:pt x="202" y="2357"/>
                  </a:lnTo>
                  <a:lnTo>
                    <a:pt x="180" y="2289"/>
                  </a:lnTo>
                  <a:lnTo>
                    <a:pt x="159" y="2222"/>
                  </a:lnTo>
                  <a:lnTo>
                    <a:pt x="140" y="2156"/>
                  </a:lnTo>
                  <a:lnTo>
                    <a:pt x="122" y="2090"/>
                  </a:lnTo>
                  <a:lnTo>
                    <a:pt x="106" y="2025"/>
                  </a:lnTo>
                  <a:lnTo>
                    <a:pt x="91" y="1962"/>
                  </a:lnTo>
                  <a:lnTo>
                    <a:pt x="77" y="1899"/>
                  </a:lnTo>
                  <a:lnTo>
                    <a:pt x="76" y="1895"/>
                  </a:lnTo>
                  <a:lnTo>
                    <a:pt x="64" y="1832"/>
                  </a:lnTo>
                  <a:lnTo>
                    <a:pt x="52" y="1770"/>
                  </a:lnTo>
                  <a:lnTo>
                    <a:pt x="43" y="1710"/>
                  </a:lnTo>
                  <a:lnTo>
                    <a:pt x="34" y="1650"/>
                  </a:lnTo>
                  <a:lnTo>
                    <a:pt x="26" y="1591"/>
                  </a:lnTo>
                  <a:lnTo>
                    <a:pt x="19" y="1533"/>
                  </a:lnTo>
                  <a:lnTo>
                    <a:pt x="9" y="1420"/>
                  </a:lnTo>
                  <a:lnTo>
                    <a:pt x="6" y="1364"/>
                  </a:lnTo>
                  <a:lnTo>
                    <a:pt x="3" y="1310"/>
                  </a:lnTo>
                  <a:lnTo>
                    <a:pt x="1" y="1256"/>
                  </a:lnTo>
                  <a:lnTo>
                    <a:pt x="0" y="1203"/>
                  </a:lnTo>
                  <a:lnTo>
                    <a:pt x="0" y="1152"/>
                  </a:lnTo>
                  <a:lnTo>
                    <a:pt x="1" y="1102"/>
                  </a:lnTo>
                  <a:lnTo>
                    <a:pt x="3" y="1052"/>
                  </a:lnTo>
                  <a:lnTo>
                    <a:pt x="5" y="1003"/>
                  </a:lnTo>
                  <a:lnTo>
                    <a:pt x="10" y="908"/>
                  </a:lnTo>
                  <a:lnTo>
                    <a:pt x="15" y="863"/>
                  </a:lnTo>
                  <a:lnTo>
                    <a:pt x="25" y="774"/>
                  </a:lnTo>
                  <a:lnTo>
                    <a:pt x="30" y="732"/>
                  </a:lnTo>
                  <a:lnTo>
                    <a:pt x="36" y="690"/>
                  </a:lnTo>
                  <a:lnTo>
                    <a:pt x="49" y="611"/>
                  </a:lnTo>
                  <a:lnTo>
                    <a:pt x="57" y="573"/>
                  </a:lnTo>
                  <a:lnTo>
                    <a:pt x="58" y="570"/>
                  </a:lnTo>
                  <a:lnTo>
                    <a:pt x="65" y="532"/>
                  </a:lnTo>
                  <a:lnTo>
                    <a:pt x="73" y="496"/>
                  </a:lnTo>
                  <a:lnTo>
                    <a:pt x="81" y="462"/>
                  </a:lnTo>
                  <a:lnTo>
                    <a:pt x="89" y="428"/>
                  </a:lnTo>
                  <a:lnTo>
                    <a:pt x="98" y="396"/>
                  </a:lnTo>
                  <a:lnTo>
                    <a:pt x="105" y="365"/>
                  </a:lnTo>
                  <a:lnTo>
                    <a:pt x="114" y="335"/>
                  </a:lnTo>
                  <a:lnTo>
                    <a:pt x="122" y="305"/>
                  </a:lnTo>
                  <a:lnTo>
                    <a:pt x="131" y="278"/>
                  </a:lnTo>
                  <a:lnTo>
                    <a:pt x="139" y="252"/>
                  </a:lnTo>
                  <a:lnTo>
                    <a:pt x="148" y="227"/>
                  </a:lnTo>
                  <a:lnTo>
                    <a:pt x="156" y="203"/>
                  </a:lnTo>
                  <a:lnTo>
                    <a:pt x="164" y="180"/>
                  </a:lnTo>
                  <a:lnTo>
                    <a:pt x="172" y="159"/>
                  </a:lnTo>
                  <a:lnTo>
                    <a:pt x="179" y="139"/>
                  </a:lnTo>
                  <a:lnTo>
                    <a:pt x="187" y="121"/>
                  </a:lnTo>
                  <a:lnTo>
                    <a:pt x="193" y="103"/>
                  </a:lnTo>
                  <a:lnTo>
                    <a:pt x="200" y="87"/>
                  </a:lnTo>
                  <a:lnTo>
                    <a:pt x="207" y="72"/>
                  </a:lnTo>
                  <a:lnTo>
                    <a:pt x="212" y="58"/>
                  </a:lnTo>
                  <a:lnTo>
                    <a:pt x="218" y="47"/>
                  </a:lnTo>
                  <a:lnTo>
                    <a:pt x="223" y="36"/>
                  </a:lnTo>
                  <a:lnTo>
                    <a:pt x="228" y="27"/>
                  </a:lnTo>
                  <a:lnTo>
                    <a:pt x="231" y="19"/>
                  </a:lnTo>
                  <a:lnTo>
                    <a:pt x="234" y="12"/>
                  </a:lnTo>
                  <a:lnTo>
                    <a:pt x="237" y="7"/>
                  </a:lnTo>
                  <a:lnTo>
                    <a:pt x="2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6" name="Freeform 976"/>
            <p:cNvSpPr>
              <a:spLocks/>
            </p:cNvSpPr>
            <p:nvPr/>
          </p:nvSpPr>
          <p:spPr bwMode="auto">
            <a:xfrm>
              <a:off x="4233" y="3878"/>
              <a:ext cx="72" cy="78"/>
            </a:xfrm>
            <a:custGeom>
              <a:avLst/>
              <a:gdLst/>
              <a:ahLst/>
              <a:cxnLst>
                <a:cxn ang="0">
                  <a:pos x="72" y="0"/>
                </a:cxn>
                <a:cxn ang="0">
                  <a:pos x="67" y="18"/>
                </a:cxn>
                <a:cxn ang="0">
                  <a:pos x="63" y="38"/>
                </a:cxn>
                <a:cxn ang="0">
                  <a:pos x="61" y="59"/>
                </a:cxn>
                <a:cxn ang="0">
                  <a:pos x="60" y="78"/>
                </a:cxn>
                <a:cxn ang="0">
                  <a:pos x="47" y="64"/>
                </a:cxn>
                <a:cxn ang="0">
                  <a:pos x="31" y="50"/>
                </a:cxn>
                <a:cxn ang="0">
                  <a:pos x="16" y="37"/>
                </a:cxn>
                <a:cxn ang="0">
                  <a:pos x="0" y="27"/>
                </a:cxn>
                <a:cxn ang="0">
                  <a:pos x="41" y="27"/>
                </a:cxn>
                <a:cxn ang="0">
                  <a:pos x="72" y="0"/>
                </a:cxn>
              </a:cxnLst>
              <a:rect l="0" t="0" r="r" b="b"/>
              <a:pathLst>
                <a:path w="72" h="78">
                  <a:moveTo>
                    <a:pt x="72" y="0"/>
                  </a:moveTo>
                  <a:lnTo>
                    <a:pt x="67" y="18"/>
                  </a:lnTo>
                  <a:lnTo>
                    <a:pt x="63" y="38"/>
                  </a:lnTo>
                  <a:lnTo>
                    <a:pt x="61" y="59"/>
                  </a:lnTo>
                  <a:lnTo>
                    <a:pt x="60" y="78"/>
                  </a:lnTo>
                  <a:lnTo>
                    <a:pt x="47" y="64"/>
                  </a:lnTo>
                  <a:lnTo>
                    <a:pt x="31" y="50"/>
                  </a:lnTo>
                  <a:lnTo>
                    <a:pt x="16" y="37"/>
                  </a:lnTo>
                  <a:lnTo>
                    <a:pt x="0" y="27"/>
                  </a:lnTo>
                  <a:lnTo>
                    <a:pt x="41" y="27"/>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7" name="Rectangle 977"/>
            <p:cNvSpPr>
              <a:spLocks noChangeArrowheads="1"/>
            </p:cNvSpPr>
            <p:nvPr/>
          </p:nvSpPr>
          <p:spPr bwMode="auto">
            <a:xfrm>
              <a:off x="4714" y="991"/>
              <a:ext cx="380" cy="189"/>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8" name="Freeform 978"/>
            <p:cNvSpPr>
              <a:spLocks noEditPoints="1"/>
            </p:cNvSpPr>
            <p:nvPr/>
          </p:nvSpPr>
          <p:spPr bwMode="auto">
            <a:xfrm>
              <a:off x="4765" y="1015"/>
              <a:ext cx="82" cy="125"/>
            </a:xfrm>
            <a:custGeom>
              <a:avLst/>
              <a:gdLst/>
              <a:ahLst/>
              <a:cxnLst>
                <a:cxn ang="0">
                  <a:pos x="16" y="15"/>
                </a:cxn>
                <a:cxn ang="0">
                  <a:pos x="16" y="64"/>
                </a:cxn>
                <a:cxn ang="0">
                  <a:pos x="31" y="64"/>
                </a:cxn>
                <a:cxn ang="0">
                  <a:pos x="40" y="63"/>
                </a:cxn>
                <a:cxn ang="0">
                  <a:pos x="47" y="62"/>
                </a:cxn>
                <a:cxn ang="0">
                  <a:pos x="54" y="59"/>
                </a:cxn>
                <a:cxn ang="0">
                  <a:pos x="57" y="57"/>
                </a:cxn>
                <a:cxn ang="0">
                  <a:pos x="60" y="53"/>
                </a:cxn>
                <a:cxn ang="0">
                  <a:pos x="63" y="48"/>
                </a:cxn>
                <a:cxn ang="0">
                  <a:pos x="64" y="43"/>
                </a:cxn>
                <a:cxn ang="0">
                  <a:pos x="64" y="34"/>
                </a:cxn>
                <a:cxn ang="0">
                  <a:pos x="63" y="30"/>
                </a:cxn>
                <a:cxn ang="0">
                  <a:pos x="62" y="27"/>
                </a:cxn>
                <a:cxn ang="0">
                  <a:pos x="58" y="22"/>
                </a:cxn>
                <a:cxn ang="0">
                  <a:pos x="52" y="18"/>
                </a:cxn>
                <a:cxn ang="0">
                  <a:pos x="49" y="17"/>
                </a:cxn>
                <a:cxn ang="0">
                  <a:pos x="42" y="15"/>
                </a:cxn>
                <a:cxn ang="0">
                  <a:pos x="16" y="15"/>
                </a:cxn>
                <a:cxn ang="0">
                  <a:pos x="0" y="0"/>
                </a:cxn>
                <a:cxn ang="0">
                  <a:pos x="33" y="0"/>
                </a:cxn>
                <a:cxn ang="0">
                  <a:pos x="44" y="1"/>
                </a:cxn>
                <a:cxn ang="0">
                  <a:pos x="52" y="2"/>
                </a:cxn>
                <a:cxn ang="0">
                  <a:pos x="58" y="4"/>
                </a:cxn>
                <a:cxn ang="0">
                  <a:pos x="63" y="6"/>
                </a:cxn>
                <a:cxn ang="0">
                  <a:pos x="67" y="9"/>
                </a:cxn>
                <a:cxn ang="0">
                  <a:pos x="71" y="11"/>
                </a:cxn>
                <a:cxn ang="0">
                  <a:pos x="75" y="15"/>
                </a:cxn>
                <a:cxn ang="0">
                  <a:pos x="78" y="20"/>
                </a:cxn>
                <a:cxn ang="0">
                  <a:pos x="81" y="28"/>
                </a:cxn>
                <a:cxn ang="0">
                  <a:pos x="82" y="38"/>
                </a:cxn>
                <a:cxn ang="0">
                  <a:pos x="81" y="43"/>
                </a:cxn>
                <a:cxn ang="0">
                  <a:pos x="79" y="53"/>
                </a:cxn>
                <a:cxn ang="0">
                  <a:pos x="76" y="58"/>
                </a:cxn>
                <a:cxn ang="0">
                  <a:pos x="70" y="65"/>
                </a:cxn>
                <a:cxn ang="0">
                  <a:pos x="64" y="71"/>
                </a:cxn>
                <a:cxn ang="0">
                  <a:pos x="55" y="76"/>
                </a:cxn>
                <a:cxn ang="0">
                  <a:pos x="46" y="77"/>
                </a:cxn>
                <a:cxn ang="0">
                  <a:pos x="33" y="78"/>
                </a:cxn>
                <a:cxn ang="0">
                  <a:pos x="16" y="78"/>
                </a:cxn>
                <a:cxn ang="0">
                  <a:pos x="16" y="125"/>
                </a:cxn>
                <a:cxn ang="0">
                  <a:pos x="0" y="125"/>
                </a:cxn>
                <a:cxn ang="0">
                  <a:pos x="0" y="0"/>
                </a:cxn>
              </a:cxnLst>
              <a:rect l="0" t="0" r="r" b="b"/>
              <a:pathLst>
                <a:path w="82" h="125">
                  <a:moveTo>
                    <a:pt x="16" y="15"/>
                  </a:moveTo>
                  <a:lnTo>
                    <a:pt x="16" y="64"/>
                  </a:lnTo>
                  <a:lnTo>
                    <a:pt x="31" y="64"/>
                  </a:lnTo>
                  <a:lnTo>
                    <a:pt x="40" y="63"/>
                  </a:lnTo>
                  <a:lnTo>
                    <a:pt x="47" y="62"/>
                  </a:lnTo>
                  <a:lnTo>
                    <a:pt x="54" y="59"/>
                  </a:lnTo>
                  <a:lnTo>
                    <a:pt x="57" y="57"/>
                  </a:lnTo>
                  <a:lnTo>
                    <a:pt x="60" y="53"/>
                  </a:lnTo>
                  <a:lnTo>
                    <a:pt x="63" y="48"/>
                  </a:lnTo>
                  <a:lnTo>
                    <a:pt x="64" y="43"/>
                  </a:lnTo>
                  <a:lnTo>
                    <a:pt x="64" y="34"/>
                  </a:lnTo>
                  <a:lnTo>
                    <a:pt x="63" y="30"/>
                  </a:lnTo>
                  <a:lnTo>
                    <a:pt x="62" y="27"/>
                  </a:lnTo>
                  <a:lnTo>
                    <a:pt x="58" y="22"/>
                  </a:lnTo>
                  <a:lnTo>
                    <a:pt x="52" y="18"/>
                  </a:lnTo>
                  <a:lnTo>
                    <a:pt x="49" y="17"/>
                  </a:lnTo>
                  <a:lnTo>
                    <a:pt x="42" y="15"/>
                  </a:lnTo>
                  <a:lnTo>
                    <a:pt x="16" y="15"/>
                  </a:lnTo>
                  <a:close/>
                  <a:moveTo>
                    <a:pt x="0" y="0"/>
                  </a:moveTo>
                  <a:lnTo>
                    <a:pt x="33" y="0"/>
                  </a:lnTo>
                  <a:lnTo>
                    <a:pt x="44" y="1"/>
                  </a:lnTo>
                  <a:lnTo>
                    <a:pt x="52" y="2"/>
                  </a:lnTo>
                  <a:lnTo>
                    <a:pt x="58" y="4"/>
                  </a:lnTo>
                  <a:lnTo>
                    <a:pt x="63" y="6"/>
                  </a:lnTo>
                  <a:lnTo>
                    <a:pt x="67" y="9"/>
                  </a:lnTo>
                  <a:lnTo>
                    <a:pt x="71" y="11"/>
                  </a:lnTo>
                  <a:lnTo>
                    <a:pt x="75" y="15"/>
                  </a:lnTo>
                  <a:lnTo>
                    <a:pt x="78" y="20"/>
                  </a:lnTo>
                  <a:lnTo>
                    <a:pt x="81" y="28"/>
                  </a:lnTo>
                  <a:lnTo>
                    <a:pt x="82" y="38"/>
                  </a:lnTo>
                  <a:lnTo>
                    <a:pt x="81" y="43"/>
                  </a:lnTo>
                  <a:lnTo>
                    <a:pt x="79" y="53"/>
                  </a:lnTo>
                  <a:lnTo>
                    <a:pt x="76" y="58"/>
                  </a:lnTo>
                  <a:lnTo>
                    <a:pt x="70" y="65"/>
                  </a:lnTo>
                  <a:lnTo>
                    <a:pt x="64" y="71"/>
                  </a:lnTo>
                  <a:lnTo>
                    <a:pt x="55" y="76"/>
                  </a:lnTo>
                  <a:lnTo>
                    <a:pt x="46" y="77"/>
                  </a:lnTo>
                  <a:lnTo>
                    <a:pt x="33" y="78"/>
                  </a:lnTo>
                  <a:lnTo>
                    <a:pt x="16" y="78"/>
                  </a:lnTo>
                  <a:lnTo>
                    <a:pt x="16" y="125"/>
                  </a:lnTo>
                  <a:lnTo>
                    <a:pt x="0" y="1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9" name="Freeform 979"/>
            <p:cNvSpPr>
              <a:spLocks/>
            </p:cNvSpPr>
            <p:nvPr/>
          </p:nvSpPr>
          <p:spPr bwMode="auto">
            <a:xfrm>
              <a:off x="4851" y="1015"/>
              <a:ext cx="107" cy="125"/>
            </a:xfrm>
            <a:custGeom>
              <a:avLst/>
              <a:gdLst/>
              <a:ahLst/>
              <a:cxnLst>
                <a:cxn ang="0">
                  <a:pos x="0" y="0"/>
                </a:cxn>
                <a:cxn ang="0">
                  <a:pos x="107" y="0"/>
                </a:cxn>
                <a:cxn ang="0">
                  <a:pos x="107" y="15"/>
                </a:cxn>
                <a:cxn ang="0">
                  <a:pos x="62" y="15"/>
                </a:cxn>
                <a:cxn ang="0">
                  <a:pos x="62" y="125"/>
                </a:cxn>
                <a:cxn ang="0">
                  <a:pos x="45" y="125"/>
                </a:cxn>
                <a:cxn ang="0">
                  <a:pos x="45" y="15"/>
                </a:cxn>
                <a:cxn ang="0">
                  <a:pos x="0" y="15"/>
                </a:cxn>
                <a:cxn ang="0">
                  <a:pos x="0" y="0"/>
                </a:cxn>
              </a:cxnLst>
              <a:rect l="0" t="0" r="r" b="b"/>
              <a:pathLst>
                <a:path w="107" h="125">
                  <a:moveTo>
                    <a:pt x="0" y="0"/>
                  </a:moveTo>
                  <a:lnTo>
                    <a:pt x="107" y="0"/>
                  </a:lnTo>
                  <a:lnTo>
                    <a:pt x="107" y="15"/>
                  </a:lnTo>
                  <a:lnTo>
                    <a:pt x="62" y="15"/>
                  </a:lnTo>
                  <a:lnTo>
                    <a:pt x="62" y="125"/>
                  </a:lnTo>
                  <a:lnTo>
                    <a:pt x="45" y="125"/>
                  </a:lnTo>
                  <a:lnTo>
                    <a:pt x="45" y="15"/>
                  </a:lnTo>
                  <a:lnTo>
                    <a:pt x="0"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60" name="Freeform 980"/>
            <p:cNvSpPr>
              <a:spLocks noEditPoints="1"/>
            </p:cNvSpPr>
            <p:nvPr/>
          </p:nvSpPr>
          <p:spPr bwMode="auto">
            <a:xfrm>
              <a:off x="4969" y="1013"/>
              <a:ext cx="86" cy="129"/>
            </a:xfrm>
            <a:custGeom>
              <a:avLst/>
              <a:gdLst/>
              <a:ahLst/>
              <a:cxnLst>
                <a:cxn ang="0">
                  <a:pos x="43" y="13"/>
                </a:cxn>
                <a:cxn ang="0">
                  <a:pos x="33" y="15"/>
                </a:cxn>
                <a:cxn ang="0">
                  <a:pos x="29" y="17"/>
                </a:cxn>
                <a:cxn ang="0">
                  <a:pos x="24" y="23"/>
                </a:cxn>
                <a:cxn ang="0">
                  <a:pos x="22" y="27"/>
                </a:cxn>
                <a:cxn ang="0">
                  <a:pos x="19" y="34"/>
                </a:cxn>
                <a:cxn ang="0">
                  <a:pos x="18" y="43"/>
                </a:cxn>
                <a:cxn ang="0">
                  <a:pos x="17" y="64"/>
                </a:cxn>
                <a:cxn ang="0">
                  <a:pos x="17" y="77"/>
                </a:cxn>
                <a:cxn ang="0">
                  <a:pos x="18" y="86"/>
                </a:cxn>
                <a:cxn ang="0">
                  <a:pos x="19" y="94"/>
                </a:cxn>
                <a:cxn ang="0">
                  <a:pos x="22" y="102"/>
                </a:cxn>
                <a:cxn ang="0">
                  <a:pos x="24" y="106"/>
                </a:cxn>
                <a:cxn ang="0">
                  <a:pos x="27" y="110"/>
                </a:cxn>
                <a:cxn ang="0">
                  <a:pos x="29" y="111"/>
                </a:cxn>
                <a:cxn ang="0">
                  <a:pos x="33" y="113"/>
                </a:cxn>
                <a:cxn ang="0">
                  <a:pos x="38" y="115"/>
                </a:cxn>
                <a:cxn ang="0">
                  <a:pos x="48" y="115"/>
                </a:cxn>
                <a:cxn ang="0">
                  <a:pos x="52" y="114"/>
                </a:cxn>
                <a:cxn ang="0">
                  <a:pos x="56" y="112"/>
                </a:cxn>
                <a:cxn ang="0">
                  <a:pos x="60" y="110"/>
                </a:cxn>
                <a:cxn ang="0">
                  <a:pos x="62" y="106"/>
                </a:cxn>
                <a:cxn ang="0">
                  <a:pos x="65" y="102"/>
                </a:cxn>
                <a:cxn ang="0">
                  <a:pos x="66" y="94"/>
                </a:cxn>
                <a:cxn ang="0">
                  <a:pos x="68" y="86"/>
                </a:cxn>
                <a:cxn ang="0">
                  <a:pos x="69" y="77"/>
                </a:cxn>
                <a:cxn ang="0">
                  <a:pos x="69" y="53"/>
                </a:cxn>
                <a:cxn ang="0">
                  <a:pos x="68" y="43"/>
                </a:cxn>
                <a:cxn ang="0">
                  <a:pos x="66" y="34"/>
                </a:cxn>
                <a:cxn ang="0">
                  <a:pos x="65" y="27"/>
                </a:cxn>
                <a:cxn ang="0">
                  <a:pos x="62" y="23"/>
                </a:cxn>
                <a:cxn ang="0">
                  <a:pos x="56" y="17"/>
                </a:cxn>
                <a:cxn ang="0">
                  <a:pos x="52" y="15"/>
                </a:cxn>
                <a:cxn ang="0">
                  <a:pos x="43" y="13"/>
                </a:cxn>
                <a:cxn ang="0">
                  <a:pos x="43" y="0"/>
                </a:cxn>
                <a:cxn ang="0">
                  <a:pos x="57" y="2"/>
                </a:cxn>
                <a:cxn ang="0">
                  <a:pos x="67" y="7"/>
                </a:cxn>
                <a:cxn ang="0">
                  <a:pos x="76" y="16"/>
                </a:cxn>
                <a:cxn ang="0">
                  <a:pos x="82" y="28"/>
                </a:cxn>
                <a:cxn ang="0">
                  <a:pos x="85" y="44"/>
                </a:cxn>
                <a:cxn ang="0">
                  <a:pos x="86" y="64"/>
                </a:cxn>
                <a:cxn ang="0">
                  <a:pos x="85" y="85"/>
                </a:cxn>
                <a:cxn ang="0">
                  <a:pos x="82" y="101"/>
                </a:cxn>
                <a:cxn ang="0">
                  <a:pos x="76" y="113"/>
                </a:cxn>
                <a:cxn ang="0">
                  <a:pos x="67" y="122"/>
                </a:cxn>
                <a:cxn ang="0">
                  <a:pos x="56" y="128"/>
                </a:cxn>
                <a:cxn ang="0">
                  <a:pos x="43" y="129"/>
                </a:cxn>
                <a:cxn ang="0">
                  <a:pos x="29" y="128"/>
                </a:cxn>
                <a:cxn ang="0">
                  <a:pos x="19" y="122"/>
                </a:cxn>
                <a:cxn ang="0">
                  <a:pos x="10" y="113"/>
                </a:cxn>
                <a:cxn ang="0">
                  <a:pos x="5" y="101"/>
                </a:cxn>
                <a:cxn ang="0">
                  <a:pos x="1" y="84"/>
                </a:cxn>
                <a:cxn ang="0">
                  <a:pos x="0" y="64"/>
                </a:cxn>
                <a:cxn ang="0">
                  <a:pos x="1" y="44"/>
                </a:cxn>
                <a:cxn ang="0">
                  <a:pos x="5" y="28"/>
                </a:cxn>
                <a:cxn ang="0">
                  <a:pos x="10" y="16"/>
                </a:cxn>
                <a:cxn ang="0">
                  <a:pos x="19" y="7"/>
                </a:cxn>
                <a:cxn ang="0">
                  <a:pos x="29" y="2"/>
                </a:cxn>
                <a:cxn ang="0">
                  <a:pos x="43" y="0"/>
                </a:cxn>
              </a:cxnLst>
              <a:rect l="0" t="0" r="r" b="b"/>
              <a:pathLst>
                <a:path w="86" h="129">
                  <a:moveTo>
                    <a:pt x="43" y="13"/>
                  </a:moveTo>
                  <a:lnTo>
                    <a:pt x="33" y="15"/>
                  </a:lnTo>
                  <a:lnTo>
                    <a:pt x="29" y="17"/>
                  </a:lnTo>
                  <a:lnTo>
                    <a:pt x="24" y="23"/>
                  </a:lnTo>
                  <a:lnTo>
                    <a:pt x="22" y="27"/>
                  </a:lnTo>
                  <a:lnTo>
                    <a:pt x="19" y="34"/>
                  </a:lnTo>
                  <a:lnTo>
                    <a:pt x="18" y="43"/>
                  </a:lnTo>
                  <a:lnTo>
                    <a:pt x="17" y="64"/>
                  </a:lnTo>
                  <a:lnTo>
                    <a:pt x="17" y="77"/>
                  </a:lnTo>
                  <a:lnTo>
                    <a:pt x="18" y="86"/>
                  </a:lnTo>
                  <a:lnTo>
                    <a:pt x="19" y="94"/>
                  </a:lnTo>
                  <a:lnTo>
                    <a:pt x="22" y="102"/>
                  </a:lnTo>
                  <a:lnTo>
                    <a:pt x="24" y="106"/>
                  </a:lnTo>
                  <a:lnTo>
                    <a:pt x="27" y="110"/>
                  </a:lnTo>
                  <a:lnTo>
                    <a:pt x="29" y="111"/>
                  </a:lnTo>
                  <a:lnTo>
                    <a:pt x="33" y="113"/>
                  </a:lnTo>
                  <a:lnTo>
                    <a:pt x="38" y="115"/>
                  </a:lnTo>
                  <a:lnTo>
                    <a:pt x="48" y="115"/>
                  </a:lnTo>
                  <a:lnTo>
                    <a:pt x="52" y="114"/>
                  </a:lnTo>
                  <a:lnTo>
                    <a:pt x="56" y="112"/>
                  </a:lnTo>
                  <a:lnTo>
                    <a:pt x="60" y="110"/>
                  </a:lnTo>
                  <a:lnTo>
                    <a:pt x="62" y="106"/>
                  </a:lnTo>
                  <a:lnTo>
                    <a:pt x="65" y="102"/>
                  </a:lnTo>
                  <a:lnTo>
                    <a:pt x="66" y="94"/>
                  </a:lnTo>
                  <a:lnTo>
                    <a:pt x="68" y="86"/>
                  </a:lnTo>
                  <a:lnTo>
                    <a:pt x="69" y="77"/>
                  </a:lnTo>
                  <a:lnTo>
                    <a:pt x="69" y="53"/>
                  </a:lnTo>
                  <a:lnTo>
                    <a:pt x="68" y="43"/>
                  </a:lnTo>
                  <a:lnTo>
                    <a:pt x="66" y="34"/>
                  </a:lnTo>
                  <a:lnTo>
                    <a:pt x="65" y="27"/>
                  </a:lnTo>
                  <a:lnTo>
                    <a:pt x="62" y="23"/>
                  </a:lnTo>
                  <a:lnTo>
                    <a:pt x="56" y="17"/>
                  </a:lnTo>
                  <a:lnTo>
                    <a:pt x="52" y="15"/>
                  </a:lnTo>
                  <a:lnTo>
                    <a:pt x="43" y="13"/>
                  </a:lnTo>
                  <a:close/>
                  <a:moveTo>
                    <a:pt x="43" y="0"/>
                  </a:moveTo>
                  <a:lnTo>
                    <a:pt x="57" y="2"/>
                  </a:lnTo>
                  <a:lnTo>
                    <a:pt x="67" y="7"/>
                  </a:lnTo>
                  <a:lnTo>
                    <a:pt x="76" y="16"/>
                  </a:lnTo>
                  <a:lnTo>
                    <a:pt x="82" y="28"/>
                  </a:lnTo>
                  <a:lnTo>
                    <a:pt x="85" y="44"/>
                  </a:lnTo>
                  <a:lnTo>
                    <a:pt x="86" y="64"/>
                  </a:lnTo>
                  <a:lnTo>
                    <a:pt x="85" y="85"/>
                  </a:lnTo>
                  <a:lnTo>
                    <a:pt x="82" y="101"/>
                  </a:lnTo>
                  <a:lnTo>
                    <a:pt x="76" y="113"/>
                  </a:lnTo>
                  <a:lnTo>
                    <a:pt x="67" y="122"/>
                  </a:lnTo>
                  <a:lnTo>
                    <a:pt x="56" y="128"/>
                  </a:lnTo>
                  <a:lnTo>
                    <a:pt x="43" y="129"/>
                  </a:lnTo>
                  <a:lnTo>
                    <a:pt x="29" y="128"/>
                  </a:lnTo>
                  <a:lnTo>
                    <a:pt x="19" y="122"/>
                  </a:lnTo>
                  <a:lnTo>
                    <a:pt x="10" y="113"/>
                  </a:lnTo>
                  <a:lnTo>
                    <a:pt x="5" y="101"/>
                  </a:lnTo>
                  <a:lnTo>
                    <a:pt x="1" y="84"/>
                  </a:lnTo>
                  <a:lnTo>
                    <a:pt x="0" y="64"/>
                  </a:lnTo>
                  <a:lnTo>
                    <a:pt x="1" y="44"/>
                  </a:lnTo>
                  <a:lnTo>
                    <a:pt x="5" y="28"/>
                  </a:lnTo>
                  <a:lnTo>
                    <a:pt x="10" y="16"/>
                  </a:lnTo>
                  <a:lnTo>
                    <a:pt x="19" y="7"/>
                  </a:lnTo>
                  <a:lnTo>
                    <a:pt x="29" y="2"/>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61" name="Rectangle 981"/>
            <p:cNvSpPr>
              <a:spLocks noChangeArrowheads="1"/>
            </p:cNvSpPr>
            <p:nvPr/>
          </p:nvSpPr>
          <p:spPr bwMode="auto">
            <a:xfrm>
              <a:off x="4605" y="3503"/>
              <a:ext cx="20" cy="20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62" name="Freeform 982"/>
            <p:cNvSpPr>
              <a:spLocks/>
            </p:cNvSpPr>
            <p:nvPr/>
          </p:nvSpPr>
          <p:spPr bwMode="auto">
            <a:xfrm>
              <a:off x="4576" y="3691"/>
              <a:ext cx="76" cy="69"/>
            </a:xfrm>
            <a:custGeom>
              <a:avLst/>
              <a:gdLst/>
              <a:ahLst/>
              <a:cxnLst>
                <a:cxn ang="0">
                  <a:pos x="0" y="0"/>
                </a:cxn>
                <a:cxn ang="0">
                  <a:pos x="38" y="14"/>
                </a:cxn>
                <a:cxn ang="0">
                  <a:pos x="76" y="0"/>
                </a:cxn>
                <a:cxn ang="0">
                  <a:pos x="65" y="15"/>
                </a:cxn>
                <a:cxn ang="0">
                  <a:pos x="55" y="33"/>
                </a:cxn>
                <a:cxn ang="0">
                  <a:pos x="46" y="51"/>
                </a:cxn>
                <a:cxn ang="0">
                  <a:pos x="38" y="69"/>
                </a:cxn>
                <a:cxn ang="0">
                  <a:pos x="31" y="51"/>
                </a:cxn>
                <a:cxn ang="0">
                  <a:pos x="22" y="33"/>
                </a:cxn>
                <a:cxn ang="0">
                  <a:pos x="12" y="15"/>
                </a:cxn>
                <a:cxn ang="0">
                  <a:pos x="0" y="0"/>
                </a:cxn>
              </a:cxnLst>
              <a:rect l="0" t="0" r="r" b="b"/>
              <a:pathLst>
                <a:path w="76" h="69">
                  <a:moveTo>
                    <a:pt x="0" y="0"/>
                  </a:moveTo>
                  <a:lnTo>
                    <a:pt x="38" y="14"/>
                  </a:lnTo>
                  <a:lnTo>
                    <a:pt x="76" y="0"/>
                  </a:lnTo>
                  <a:lnTo>
                    <a:pt x="65" y="15"/>
                  </a:lnTo>
                  <a:lnTo>
                    <a:pt x="55" y="33"/>
                  </a:lnTo>
                  <a:lnTo>
                    <a:pt x="46" y="51"/>
                  </a:lnTo>
                  <a:lnTo>
                    <a:pt x="38" y="69"/>
                  </a:lnTo>
                  <a:lnTo>
                    <a:pt x="31" y="51"/>
                  </a:lnTo>
                  <a:lnTo>
                    <a:pt x="22" y="33"/>
                  </a:lnTo>
                  <a:lnTo>
                    <a:pt x="12"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9657" name="Group 985"/>
          <p:cNvGrpSpPr>
            <a:grpSpLocks noChangeAspect="1"/>
          </p:cNvGrpSpPr>
          <p:nvPr/>
        </p:nvGrpSpPr>
        <p:grpSpPr bwMode="auto">
          <a:xfrm>
            <a:off x="684213" y="1492251"/>
            <a:ext cx="1609725" cy="4957763"/>
            <a:chOff x="431" y="940"/>
            <a:chExt cx="1014" cy="3123"/>
          </a:xfrm>
          <a:effectLst>
            <a:outerShdw blurRad="50800" dist="38100" dir="2700000" algn="tl" rotWithShape="0">
              <a:prstClr val="black">
                <a:alpha val="40000"/>
              </a:prstClr>
            </a:outerShdw>
          </a:effectLst>
        </p:grpSpPr>
        <p:sp>
          <p:nvSpPr>
            <p:cNvPr id="29660" name="Freeform 988"/>
            <p:cNvSpPr>
              <a:spLocks noEditPoints="1"/>
            </p:cNvSpPr>
            <p:nvPr/>
          </p:nvSpPr>
          <p:spPr bwMode="auto">
            <a:xfrm>
              <a:off x="644" y="940"/>
              <a:ext cx="801" cy="357"/>
            </a:xfrm>
            <a:custGeom>
              <a:avLst/>
              <a:gdLst/>
              <a:ahLst/>
              <a:cxnLst>
                <a:cxn ang="0">
                  <a:pos x="400" y="27"/>
                </a:cxn>
                <a:cxn ang="0">
                  <a:pos x="47" y="179"/>
                </a:cxn>
                <a:cxn ang="0">
                  <a:pos x="346" y="307"/>
                </a:cxn>
                <a:cxn ang="0">
                  <a:pos x="368" y="317"/>
                </a:cxn>
                <a:cxn ang="0">
                  <a:pos x="391" y="326"/>
                </a:cxn>
                <a:cxn ang="0">
                  <a:pos x="395" y="328"/>
                </a:cxn>
                <a:cxn ang="0">
                  <a:pos x="399" y="329"/>
                </a:cxn>
                <a:cxn ang="0">
                  <a:pos x="402" y="329"/>
                </a:cxn>
                <a:cxn ang="0">
                  <a:pos x="754" y="178"/>
                </a:cxn>
                <a:cxn ang="0">
                  <a:pos x="400" y="27"/>
                </a:cxn>
                <a:cxn ang="0">
                  <a:pos x="400" y="0"/>
                </a:cxn>
                <a:cxn ang="0">
                  <a:pos x="407" y="1"/>
                </a:cxn>
                <a:cxn ang="0">
                  <a:pos x="794" y="167"/>
                </a:cxn>
                <a:cxn ang="0">
                  <a:pos x="799" y="171"/>
                </a:cxn>
                <a:cxn ang="0">
                  <a:pos x="801" y="175"/>
                </a:cxn>
                <a:cxn ang="0">
                  <a:pos x="801" y="182"/>
                </a:cxn>
                <a:cxn ang="0">
                  <a:pos x="799" y="187"/>
                </a:cxn>
                <a:cxn ang="0">
                  <a:pos x="794" y="190"/>
                </a:cxn>
                <a:cxn ang="0">
                  <a:pos x="692" y="234"/>
                </a:cxn>
                <a:cxn ang="0">
                  <a:pos x="588" y="278"/>
                </a:cxn>
                <a:cxn ang="0">
                  <a:pos x="450" y="337"/>
                </a:cxn>
                <a:cxn ang="0">
                  <a:pos x="442" y="341"/>
                </a:cxn>
                <a:cxn ang="0">
                  <a:pos x="431" y="347"/>
                </a:cxn>
                <a:cxn ang="0">
                  <a:pos x="421" y="352"/>
                </a:cxn>
                <a:cxn ang="0">
                  <a:pos x="410" y="355"/>
                </a:cxn>
                <a:cxn ang="0">
                  <a:pos x="400" y="357"/>
                </a:cxn>
                <a:cxn ang="0">
                  <a:pos x="389" y="355"/>
                </a:cxn>
                <a:cxn ang="0">
                  <a:pos x="376" y="351"/>
                </a:cxn>
                <a:cxn ang="0">
                  <a:pos x="364" y="345"/>
                </a:cxn>
                <a:cxn ang="0">
                  <a:pos x="352" y="338"/>
                </a:cxn>
                <a:cxn ang="0">
                  <a:pos x="341" y="334"/>
                </a:cxn>
                <a:cxn ang="0">
                  <a:pos x="277" y="306"/>
                </a:cxn>
                <a:cxn ang="0">
                  <a:pos x="212" y="278"/>
                </a:cxn>
                <a:cxn ang="0">
                  <a:pos x="108" y="234"/>
                </a:cxn>
                <a:cxn ang="0">
                  <a:pos x="6" y="190"/>
                </a:cxn>
                <a:cxn ang="0">
                  <a:pos x="2" y="187"/>
                </a:cxn>
                <a:cxn ang="0">
                  <a:pos x="0" y="182"/>
                </a:cxn>
                <a:cxn ang="0">
                  <a:pos x="0" y="175"/>
                </a:cxn>
                <a:cxn ang="0">
                  <a:pos x="2" y="171"/>
                </a:cxn>
                <a:cxn ang="0">
                  <a:pos x="6" y="167"/>
                </a:cxn>
                <a:cxn ang="0">
                  <a:pos x="393" y="1"/>
                </a:cxn>
                <a:cxn ang="0">
                  <a:pos x="400" y="0"/>
                </a:cxn>
              </a:cxnLst>
              <a:rect l="0" t="0" r="r" b="b"/>
              <a:pathLst>
                <a:path w="801" h="357">
                  <a:moveTo>
                    <a:pt x="400" y="27"/>
                  </a:moveTo>
                  <a:lnTo>
                    <a:pt x="47" y="179"/>
                  </a:lnTo>
                  <a:lnTo>
                    <a:pt x="346" y="307"/>
                  </a:lnTo>
                  <a:lnTo>
                    <a:pt x="368" y="317"/>
                  </a:lnTo>
                  <a:lnTo>
                    <a:pt x="391" y="326"/>
                  </a:lnTo>
                  <a:lnTo>
                    <a:pt x="395" y="328"/>
                  </a:lnTo>
                  <a:lnTo>
                    <a:pt x="399" y="329"/>
                  </a:lnTo>
                  <a:lnTo>
                    <a:pt x="402" y="329"/>
                  </a:lnTo>
                  <a:lnTo>
                    <a:pt x="754" y="178"/>
                  </a:lnTo>
                  <a:lnTo>
                    <a:pt x="400" y="27"/>
                  </a:lnTo>
                  <a:close/>
                  <a:moveTo>
                    <a:pt x="400" y="0"/>
                  </a:moveTo>
                  <a:lnTo>
                    <a:pt x="407" y="1"/>
                  </a:lnTo>
                  <a:lnTo>
                    <a:pt x="794" y="167"/>
                  </a:lnTo>
                  <a:lnTo>
                    <a:pt x="799" y="171"/>
                  </a:lnTo>
                  <a:lnTo>
                    <a:pt x="801" y="175"/>
                  </a:lnTo>
                  <a:lnTo>
                    <a:pt x="801" y="182"/>
                  </a:lnTo>
                  <a:lnTo>
                    <a:pt x="799" y="187"/>
                  </a:lnTo>
                  <a:lnTo>
                    <a:pt x="794" y="190"/>
                  </a:lnTo>
                  <a:lnTo>
                    <a:pt x="692" y="234"/>
                  </a:lnTo>
                  <a:lnTo>
                    <a:pt x="588" y="278"/>
                  </a:lnTo>
                  <a:lnTo>
                    <a:pt x="450" y="337"/>
                  </a:lnTo>
                  <a:lnTo>
                    <a:pt x="442" y="341"/>
                  </a:lnTo>
                  <a:lnTo>
                    <a:pt x="431" y="347"/>
                  </a:lnTo>
                  <a:lnTo>
                    <a:pt x="421" y="352"/>
                  </a:lnTo>
                  <a:lnTo>
                    <a:pt x="410" y="355"/>
                  </a:lnTo>
                  <a:lnTo>
                    <a:pt x="400" y="357"/>
                  </a:lnTo>
                  <a:lnTo>
                    <a:pt x="389" y="355"/>
                  </a:lnTo>
                  <a:lnTo>
                    <a:pt x="376" y="351"/>
                  </a:lnTo>
                  <a:lnTo>
                    <a:pt x="364" y="345"/>
                  </a:lnTo>
                  <a:lnTo>
                    <a:pt x="352" y="338"/>
                  </a:lnTo>
                  <a:lnTo>
                    <a:pt x="341" y="334"/>
                  </a:lnTo>
                  <a:lnTo>
                    <a:pt x="277" y="306"/>
                  </a:lnTo>
                  <a:lnTo>
                    <a:pt x="212" y="278"/>
                  </a:lnTo>
                  <a:lnTo>
                    <a:pt x="108" y="234"/>
                  </a:lnTo>
                  <a:lnTo>
                    <a:pt x="6" y="190"/>
                  </a:lnTo>
                  <a:lnTo>
                    <a:pt x="2" y="187"/>
                  </a:lnTo>
                  <a:lnTo>
                    <a:pt x="0" y="182"/>
                  </a:lnTo>
                  <a:lnTo>
                    <a:pt x="0" y="175"/>
                  </a:lnTo>
                  <a:lnTo>
                    <a:pt x="2" y="171"/>
                  </a:lnTo>
                  <a:lnTo>
                    <a:pt x="6" y="167"/>
                  </a:lnTo>
                  <a:lnTo>
                    <a:pt x="393" y="1"/>
                  </a:lnTo>
                  <a:lnTo>
                    <a:pt x="40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61" name="Freeform 989"/>
            <p:cNvSpPr>
              <a:spLocks noEditPoints="1"/>
            </p:cNvSpPr>
            <p:nvPr/>
          </p:nvSpPr>
          <p:spPr bwMode="auto">
            <a:xfrm>
              <a:off x="752" y="1520"/>
              <a:ext cx="553" cy="250"/>
            </a:xfrm>
            <a:custGeom>
              <a:avLst/>
              <a:gdLst/>
              <a:ahLst/>
              <a:cxnLst>
                <a:cxn ang="0">
                  <a:pos x="28" y="28"/>
                </a:cxn>
                <a:cxn ang="0">
                  <a:pos x="28" y="222"/>
                </a:cxn>
                <a:cxn ang="0">
                  <a:pos x="527" y="222"/>
                </a:cxn>
                <a:cxn ang="0">
                  <a:pos x="527" y="28"/>
                </a:cxn>
                <a:cxn ang="0">
                  <a:pos x="28" y="28"/>
                </a:cxn>
                <a:cxn ang="0">
                  <a:pos x="14" y="0"/>
                </a:cxn>
                <a:cxn ang="0">
                  <a:pos x="540" y="0"/>
                </a:cxn>
                <a:cxn ang="0">
                  <a:pos x="544" y="1"/>
                </a:cxn>
                <a:cxn ang="0">
                  <a:pos x="547" y="2"/>
                </a:cxn>
                <a:cxn ang="0">
                  <a:pos x="550" y="4"/>
                </a:cxn>
                <a:cxn ang="0">
                  <a:pos x="551" y="7"/>
                </a:cxn>
                <a:cxn ang="0">
                  <a:pos x="553" y="11"/>
                </a:cxn>
                <a:cxn ang="0">
                  <a:pos x="553" y="239"/>
                </a:cxn>
                <a:cxn ang="0">
                  <a:pos x="550" y="245"/>
                </a:cxn>
                <a:cxn ang="0">
                  <a:pos x="547" y="248"/>
                </a:cxn>
                <a:cxn ang="0">
                  <a:pos x="544" y="249"/>
                </a:cxn>
                <a:cxn ang="0">
                  <a:pos x="540" y="250"/>
                </a:cxn>
                <a:cxn ang="0">
                  <a:pos x="14" y="250"/>
                </a:cxn>
                <a:cxn ang="0">
                  <a:pos x="10" y="249"/>
                </a:cxn>
                <a:cxn ang="0">
                  <a:pos x="6" y="247"/>
                </a:cxn>
                <a:cxn ang="0">
                  <a:pos x="3" y="244"/>
                </a:cxn>
                <a:cxn ang="0">
                  <a:pos x="1" y="240"/>
                </a:cxn>
                <a:cxn ang="0">
                  <a:pos x="0" y="235"/>
                </a:cxn>
                <a:cxn ang="0">
                  <a:pos x="0" y="13"/>
                </a:cxn>
                <a:cxn ang="0">
                  <a:pos x="1" y="10"/>
                </a:cxn>
                <a:cxn ang="0">
                  <a:pos x="3" y="6"/>
                </a:cxn>
                <a:cxn ang="0">
                  <a:pos x="6" y="3"/>
                </a:cxn>
                <a:cxn ang="0">
                  <a:pos x="10" y="1"/>
                </a:cxn>
                <a:cxn ang="0">
                  <a:pos x="14" y="0"/>
                </a:cxn>
              </a:cxnLst>
              <a:rect l="0" t="0" r="r" b="b"/>
              <a:pathLst>
                <a:path w="553" h="250">
                  <a:moveTo>
                    <a:pt x="28" y="28"/>
                  </a:moveTo>
                  <a:lnTo>
                    <a:pt x="28" y="222"/>
                  </a:lnTo>
                  <a:lnTo>
                    <a:pt x="527" y="222"/>
                  </a:lnTo>
                  <a:lnTo>
                    <a:pt x="527" y="28"/>
                  </a:lnTo>
                  <a:lnTo>
                    <a:pt x="28" y="28"/>
                  </a:lnTo>
                  <a:close/>
                  <a:moveTo>
                    <a:pt x="14" y="0"/>
                  </a:moveTo>
                  <a:lnTo>
                    <a:pt x="540" y="0"/>
                  </a:lnTo>
                  <a:lnTo>
                    <a:pt x="544" y="1"/>
                  </a:lnTo>
                  <a:lnTo>
                    <a:pt x="547" y="2"/>
                  </a:lnTo>
                  <a:lnTo>
                    <a:pt x="550" y="4"/>
                  </a:lnTo>
                  <a:lnTo>
                    <a:pt x="551" y="7"/>
                  </a:lnTo>
                  <a:lnTo>
                    <a:pt x="553" y="11"/>
                  </a:lnTo>
                  <a:lnTo>
                    <a:pt x="553" y="239"/>
                  </a:lnTo>
                  <a:lnTo>
                    <a:pt x="550" y="245"/>
                  </a:lnTo>
                  <a:lnTo>
                    <a:pt x="547" y="248"/>
                  </a:lnTo>
                  <a:lnTo>
                    <a:pt x="544" y="249"/>
                  </a:lnTo>
                  <a:lnTo>
                    <a:pt x="540" y="250"/>
                  </a:lnTo>
                  <a:lnTo>
                    <a:pt x="14" y="250"/>
                  </a:lnTo>
                  <a:lnTo>
                    <a:pt x="10" y="249"/>
                  </a:lnTo>
                  <a:lnTo>
                    <a:pt x="6" y="247"/>
                  </a:lnTo>
                  <a:lnTo>
                    <a:pt x="3" y="244"/>
                  </a:lnTo>
                  <a:lnTo>
                    <a:pt x="1" y="240"/>
                  </a:lnTo>
                  <a:lnTo>
                    <a:pt x="0" y="235"/>
                  </a:lnTo>
                  <a:lnTo>
                    <a:pt x="0" y="13"/>
                  </a:lnTo>
                  <a:lnTo>
                    <a:pt x="1" y="10"/>
                  </a:lnTo>
                  <a:lnTo>
                    <a:pt x="3" y="6"/>
                  </a:lnTo>
                  <a:lnTo>
                    <a:pt x="6" y="3"/>
                  </a:lnTo>
                  <a:lnTo>
                    <a:pt x="10"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62" name="Freeform 990"/>
            <p:cNvSpPr>
              <a:spLocks noEditPoints="1"/>
            </p:cNvSpPr>
            <p:nvPr/>
          </p:nvSpPr>
          <p:spPr bwMode="auto">
            <a:xfrm>
              <a:off x="752" y="1965"/>
              <a:ext cx="484" cy="248"/>
            </a:xfrm>
            <a:custGeom>
              <a:avLst/>
              <a:gdLst/>
              <a:ahLst/>
              <a:cxnLst>
                <a:cxn ang="0">
                  <a:pos x="28" y="26"/>
                </a:cxn>
                <a:cxn ang="0">
                  <a:pos x="28" y="222"/>
                </a:cxn>
                <a:cxn ang="0">
                  <a:pos x="457" y="222"/>
                </a:cxn>
                <a:cxn ang="0">
                  <a:pos x="457" y="26"/>
                </a:cxn>
                <a:cxn ang="0">
                  <a:pos x="28" y="26"/>
                </a:cxn>
                <a:cxn ang="0">
                  <a:pos x="11" y="0"/>
                </a:cxn>
                <a:cxn ang="0">
                  <a:pos x="471" y="0"/>
                </a:cxn>
                <a:cxn ang="0">
                  <a:pos x="475" y="1"/>
                </a:cxn>
                <a:cxn ang="0">
                  <a:pos x="478" y="3"/>
                </a:cxn>
                <a:cxn ang="0">
                  <a:pos x="481" y="6"/>
                </a:cxn>
                <a:cxn ang="0">
                  <a:pos x="483" y="8"/>
                </a:cxn>
                <a:cxn ang="0">
                  <a:pos x="484" y="13"/>
                </a:cxn>
                <a:cxn ang="0">
                  <a:pos x="484" y="238"/>
                </a:cxn>
                <a:cxn ang="0">
                  <a:pos x="482" y="242"/>
                </a:cxn>
                <a:cxn ang="0">
                  <a:pos x="480" y="245"/>
                </a:cxn>
                <a:cxn ang="0">
                  <a:pos x="477" y="246"/>
                </a:cxn>
                <a:cxn ang="0">
                  <a:pos x="475" y="247"/>
                </a:cxn>
                <a:cxn ang="0">
                  <a:pos x="471" y="248"/>
                </a:cxn>
                <a:cxn ang="0">
                  <a:pos x="14" y="248"/>
                </a:cxn>
                <a:cxn ang="0">
                  <a:pos x="10" y="247"/>
                </a:cxn>
                <a:cxn ang="0">
                  <a:pos x="6" y="245"/>
                </a:cxn>
                <a:cxn ang="0">
                  <a:pos x="3" y="243"/>
                </a:cxn>
                <a:cxn ang="0">
                  <a:pos x="1" y="239"/>
                </a:cxn>
                <a:cxn ang="0">
                  <a:pos x="0" y="235"/>
                </a:cxn>
                <a:cxn ang="0">
                  <a:pos x="0" y="13"/>
                </a:cxn>
                <a:cxn ang="0">
                  <a:pos x="1" y="9"/>
                </a:cxn>
                <a:cxn ang="0">
                  <a:pos x="2" y="7"/>
                </a:cxn>
                <a:cxn ang="0">
                  <a:pos x="4" y="4"/>
                </a:cxn>
                <a:cxn ang="0">
                  <a:pos x="7" y="2"/>
                </a:cxn>
                <a:cxn ang="0">
                  <a:pos x="11" y="0"/>
                </a:cxn>
              </a:cxnLst>
              <a:rect l="0" t="0" r="r" b="b"/>
              <a:pathLst>
                <a:path w="484" h="248">
                  <a:moveTo>
                    <a:pt x="28" y="26"/>
                  </a:moveTo>
                  <a:lnTo>
                    <a:pt x="28" y="222"/>
                  </a:lnTo>
                  <a:lnTo>
                    <a:pt x="457" y="222"/>
                  </a:lnTo>
                  <a:lnTo>
                    <a:pt x="457" y="26"/>
                  </a:lnTo>
                  <a:lnTo>
                    <a:pt x="28" y="26"/>
                  </a:lnTo>
                  <a:close/>
                  <a:moveTo>
                    <a:pt x="11" y="0"/>
                  </a:moveTo>
                  <a:lnTo>
                    <a:pt x="471" y="0"/>
                  </a:lnTo>
                  <a:lnTo>
                    <a:pt x="475" y="1"/>
                  </a:lnTo>
                  <a:lnTo>
                    <a:pt x="478" y="3"/>
                  </a:lnTo>
                  <a:lnTo>
                    <a:pt x="481" y="6"/>
                  </a:lnTo>
                  <a:lnTo>
                    <a:pt x="483" y="8"/>
                  </a:lnTo>
                  <a:lnTo>
                    <a:pt x="484" y="13"/>
                  </a:lnTo>
                  <a:lnTo>
                    <a:pt x="484" y="238"/>
                  </a:lnTo>
                  <a:lnTo>
                    <a:pt x="482" y="242"/>
                  </a:lnTo>
                  <a:lnTo>
                    <a:pt x="480" y="245"/>
                  </a:lnTo>
                  <a:lnTo>
                    <a:pt x="477" y="246"/>
                  </a:lnTo>
                  <a:lnTo>
                    <a:pt x="475" y="247"/>
                  </a:lnTo>
                  <a:lnTo>
                    <a:pt x="471" y="248"/>
                  </a:lnTo>
                  <a:lnTo>
                    <a:pt x="14" y="248"/>
                  </a:lnTo>
                  <a:lnTo>
                    <a:pt x="10" y="247"/>
                  </a:lnTo>
                  <a:lnTo>
                    <a:pt x="6" y="245"/>
                  </a:lnTo>
                  <a:lnTo>
                    <a:pt x="3" y="243"/>
                  </a:lnTo>
                  <a:lnTo>
                    <a:pt x="1" y="239"/>
                  </a:lnTo>
                  <a:lnTo>
                    <a:pt x="0" y="235"/>
                  </a:lnTo>
                  <a:lnTo>
                    <a:pt x="0" y="13"/>
                  </a:lnTo>
                  <a:lnTo>
                    <a:pt x="1" y="9"/>
                  </a:lnTo>
                  <a:lnTo>
                    <a:pt x="2" y="7"/>
                  </a:lnTo>
                  <a:lnTo>
                    <a:pt x="4" y="4"/>
                  </a:lnTo>
                  <a:lnTo>
                    <a:pt x="7"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63" name="Freeform 991"/>
            <p:cNvSpPr>
              <a:spLocks noEditPoints="1"/>
            </p:cNvSpPr>
            <p:nvPr/>
          </p:nvSpPr>
          <p:spPr bwMode="auto">
            <a:xfrm>
              <a:off x="556" y="2409"/>
              <a:ext cx="553" cy="248"/>
            </a:xfrm>
            <a:custGeom>
              <a:avLst/>
              <a:gdLst/>
              <a:ahLst/>
              <a:cxnLst>
                <a:cxn ang="0">
                  <a:pos x="26" y="26"/>
                </a:cxn>
                <a:cxn ang="0">
                  <a:pos x="26" y="221"/>
                </a:cxn>
                <a:cxn ang="0">
                  <a:pos x="525" y="221"/>
                </a:cxn>
                <a:cxn ang="0">
                  <a:pos x="525" y="26"/>
                </a:cxn>
                <a:cxn ang="0">
                  <a:pos x="26" y="26"/>
                </a:cxn>
                <a:cxn ang="0">
                  <a:pos x="13" y="0"/>
                </a:cxn>
                <a:cxn ang="0">
                  <a:pos x="542" y="0"/>
                </a:cxn>
                <a:cxn ang="0">
                  <a:pos x="548" y="3"/>
                </a:cxn>
                <a:cxn ang="0">
                  <a:pos x="551" y="6"/>
                </a:cxn>
                <a:cxn ang="0">
                  <a:pos x="552" y="9"/>
                </a:cxn>
                <a:cxn ang="0">
                  <a:pos x="553" y="13"/>
                </a:cxn>
                <a:cxn ang="0">
                  <a:pos x="553" y="235"/>
                </a:cxn>
                <a:cxn ang="0">
                  <a:pos x="552" y="239"/>
                </a:cxn>
                <a:cxn ang="0">
                  <a:pos x="551" y="241"/>
                </a:cxn>
                <a:cxn ang="0">
                  <a:pos x="548" y="244"/>
                </a:cxn>
                <a:cxn ang="0">
                  <a:pos x="542" y="248"/>
                </a:cxn>
                <a:cxn ang="0">
                  <a:pos x="13" y="248"/>
                </a:cxn>
                <a:cxn ang="0">
                  <a:pos x="8" y="247"/>
                </a:cxn>
                <a:cxn ang="0">
                  <a:pos x="5" y="245"/>
                </a:cxn>
                <a:cxn ang="0">
                  <a:pos x="2" y="242"/>
                </a:cxn>
                <a:cxn ang="0">
                  <a:pos x="1" y="240"/>
                </a:cxn>
                <a:cxn ang="0">
                  <a:pos x="0" y="235"/>
                </a:cxn>
                <a:cxn ang="0">
                  <a:pos x="0" y="13"/>
                </a:cxn>
                <a:cxn ang="0">
                  <a:pos x="1" y="8"/>
                </a:cxn>
                <a:cxn ang="0">
                  <a:pos x="2" y="5"/>
                </a:cxn>
                <a:cxn ang="0">
                  <a:pos x="5" y="3"/>
                </a:cxn>
                <a:cxn ang="0">
                  <a:pos x="8" y="1"/>
                </a:cxn>
                <a:cxn ang="0">
                  <a:pos x="13" y="0"/>
                </a:cxn>
              </a:cxnLst>
              <a:rect l="0" t="0" r="r" b="b"/>
              <a:pathLst>
                <a:path w="553" h="248">
                  <a:moveTo>
                    <a:pt x="26" y="26"/>
                  </a:moveTo>
                  <a:lnTo>
                    <a:pt x="26" y="221"/>
                  </a:lnTo>
                  <a:lnTo>
                    <a:pt x="525" y="221"/>
                  </a:lnTo>
                  <a:lnTo>
                    <a:pt x="525" y="26"/>
                  </a:lnTo>
                  <a:lnTo>
                    <a:pt x="26" y="26"/>
                  </a:lnTo>
                  <a:close/>
                  <a:moveTo>
                    <a:pt x="13" y="0"/>
                  </a:moveTo>
                  <a:lnTo>
                    <a:pt x="542" y="0"/>
                  </a:lnTo>
                  <a:lnTo>
                    <a:pt x="548" y="3"/>
                  </a:lnTo>
                  <a:lnTo>
                    <a:pt x="551" y="6"/>
                  </a:lnTo>
                  <a:lnTo>
                    <a:pt x="552" y="9"/>
                  </a:lnTo>
                  <a:lnTo>
                    <a:pt x="553" y="13"/>
                  </a:lnTo>
                  <a:lnTo>
                    <a:pt x="553" y="235"/>
                  </a:lnTo>
                  <a:lnTo>
                    <a:pt x="552" y="239"/>
                  </a:lnTo>
                  <a:lnTo>
                    <a:pt x="551" y="241"/>
                  </a:lnTo>
                  <a:lnTo>
                    <a:pt x="548" y="244"/>
                  </a:lnTo>
                  <a:lnTo>
                    <a:pt x="542" y="248"/>
                  </a:lnTo>
                  <a:lnTo>
                    <a:pt x="13" y="248"/>
                  </a:lnTo>
                  <a:lnTo>
                    <a:pt x="8" y="247"/>
                  </a:lnTo>
                  <a:lnTo>
                    <a:pt x="5" y="245"/>
                  </a:lnTo>
                  <a:lnTo>
                    <a:pt x="2" y="242"/>
                  </a:lnTo>
                  <a:lnTo>
                    <a:pt x="1" y="240"/>
                  </a:lnTo>
                  <a:lnTo>
                    <a:pt x="0" y="235"/>
                  </a:lnTo>
                  <a:lnTo>
                    <a:pt x="0" y="13"/>
                  </a:lnTo>
                  <a:lnTo>
                    <a:pt x="1" y="8"/>
                  </a:lnTo>
                  <a:lnTo>
                    <a:pt x="2" y="5"/>
                  </a:lnTo>
                  <a:lnTo>
                    <a:pt x="5" y="3"/>
                  </a:lnTo>
                  <a:lnTo>
                    <a:pt x="8"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64" name="Freeform 992"/>
            <p:cNvSpPr>
              <a:spLocks noEditPoints="1"/>
            </p:cNvSpPr>
            <p:nvPr/>
          </p:nvSpPr>
          <p:spPr bwMode="auto">
            <a:xfrm>
              <a:off x="510" y="2837"/>
              <a:ext cx="520" cy="249"/>
            </a:xfrm>
            <a:custGeom>
              <a:avLst/>
              <a:gdLst/>
              <a:ahLst/>
              <a:cxnLst>
                <a:cxn ang="0">
                  <a:pos x="28" y="27"/>
                </a:cxn>
                <a:cxn ang="0">
                  <a:pos x="28" y="222"/>
                </a:cxn>
                <a:cxn ang="0">
                  <a:pos x="493" y="222"/>
                </a:cxn>
                <a:cxn ang="0">
                  <a:pos x="493" y="27"/>
                </a:cxn>
                <a:cxn ang="0">
                  <a:pos x="28" y="27"/>
                </a:cxn>
                <a:cxn ang="0">
                  <a:pos x="10" y="0"/>
                </a:cxn>
                <a:cxn ang="0">
                  <a:pos x="507" y="0"/>
                </a:cxn>
                <a:cxn ang="0">
                  <a:pos x="511" y="1"/>
                </a:cxn>
                <a:cxn ang="0">
                  <a:pos x="514" y="3"/>
                </a:cxn>
                <a:cxn ang="0">
                  <a:pos x="517" y="6"/>
                </a:cxn>
                <a:cxn ang="0">
                  <a:pos x="519" y="9"/>
                </a:cxn>
                <a:cxn ang="0">
                  <a:pos x="520" y="13"/>
                </a:cxn>
                <a:cxn ang="0">
                  <a:pos x="520" y="235"/>
                </a:cxn>
                <a:cxn ang="0">
                  <a:pos x="519" y="240"/>
                </a:cxn>
                <a:cxn ang="0">
                  <a:pos x="517" y="243"/>
                </a:cxn>
                <a:cxn ang="0">
                  <a:pos x="514" y="246"/>
                </a:cxn>
                <a:cxn ang="0">
                  <a:pos x="511" y="248"/>
                </a:cxn>
                <a:cxn ang="0">
                  <a:pos x="507" y="249"/>
                </a:cxn>
                <a:cxn ang="0">
                  <a:pos x="10" y="249"/>
                </a:cxn>
                <a:cxn ang="0">
                  <a:pos x="7" y="247"/>
                </a:cxn>
                <a:cxn ang="0">
                  <a:pos x="4" y="245"/>
                </a:cxn>
                <a:cxn ang="0">
                  <a:pos x="2" y="242"/>
                </a:cxn>
                <a:cxn ang="0">
                  <a:pos x="1" y="239"/>
                </a:cxn>
                <a:cxn ang="0">
                  <a:pos x="0" y="235"/>
                </a:cxn>
                <a:cxn ang="0">
                  <a:pos x="0" y="13"/>
                </a:cxn>
                <a:cxn ang="0">
                  <a:pos x="1" y="10"/>
                </a:cxn>
                <a:cxn ang="0">
                  <a:pos x="2" y="7"/>
                </a:cxn>
                <a:cxn ang="0">
                  <a:pos x="4" y="4"/>
                </a:cxn>
                <a:cxn ang="0">
                  <a:pos x="7" y="2"/>
                </a:cxn>
                <a:cxn ang="0">
                  <a:pos x="10" y="0"/>
                </a:cxn>
              </a:cxnLst>
              <a:rect l="0" t="0" r="r" b="b"/>
              <a:pathLst>
                <a:path w="520" h="249">
                  <a:moveTo>
                    <a:pt x="28" y="27"/>
                  </a:moveTo>
                  <a:lnTo>
                    <a:pt x="28" y="222"/>
                  </a:lnTo>
                  <a:lnTo>
                    <a:pt x="493" y="222"/>
                  </a:lnTo>
                  <a:lnTo>
                    <a:pt x="493" y="27"/>
                  </a:lnTo>
                  <a:lnTo>
                    <a:pt x="28" y="27"/>
                  </a:lnTo>
                  <a:close/>
                  <a:moveTo>
                    <a:pt x="10" y="0"/>
                  </a:moveTo>
                  <a:lnTo>
                    <a:pt x="507" y="0"/>
                  </a:lnTo>
                  <a:lnTo>
                    <a:pt x="511" y="1"/>
                  </a:lnTo>
                  <a:lnTo>
                    <a:pt x="514" y="3"/>
                  </a:lnTo>
                  <a:lnTo>
                    <a:pt x="517" y="6"/>
                  </a:lnTo>
                  <a:lnTo>
                    <a:pt x="519" y="9"/>
                  </a:lnTo>
                  <a:lnTo>
                    <a:pt x="520" y="13"/>
                  </a:lnTo>
                  <a:lnTo>
                    <a:pt x="520" y="235"/>
                  </a:lnTo>
                  <a:lnTo>
                    <a:pt x="519" y="240"/>
                  </a:lnTo>
                  <a:lnTo>
                    <a:pt x="517" y="243"/>
                  </a:lnTo>
                  <a:lnTo>
                    <a:pt x="514" y="246"/>
                  </a:lnTo>
                  <a:lnTo>
                    <a:pt x="511" y="248"/>
                  </a:lnTo>
                  <a:lnTo>
                    <a:pt x="507" y="249"/>
                  </a:lnTo>
                  <a:lnTo>
                    <a:pt x="10" y="249"/>
                  </a:lnTo>
                  <a:lnTo>
                    <a:pt x="7" y="247"/>
                  </a:lnTo>
                  <a:lnTo>
                    <a:pt x="4" y="245"/>
                  </a:lnTo>
                  <a:lnTo>
                    <a:pt x="2" y="242"/>
                  </a:lnTo>
                  <a:lnTo>
                    <a:pt x="1" y="239"/>
                  </a:lnTo>
                  <a:lnTo>
                    <a:pt x="0" y="235"/>
                  </a:lnTo>
                  <a:lnTo>
                    <a:pt x="0" y="13"/>
                  </a:lnTo>
                  <a:lnTo>
                    <a:pt x="1" y="10"/>
                  </a:lnTo>
                  <a:lnTo>
                    <a:pt x="2" y="7"/>
                  </a:lnTo>
                  <a:lnTo>
                    <a:pt x="4" y="4"/>
                  </a:lnTo>
                  <a:lnTo>
                    <a:pt x="7"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65" name="Freeform 993"/>
            <p:cNvSpPr>
              <a:spLocks noEditPoints="1"/>
            </p:cNvSpPr>
            <p:nvPr/>
          </p:nvSpPr>
          <p:spPr bwMode="auto">
            <a:xfrm>
              <a:off x="752" y="3296"/>
              <a:ext cx="553" cy="250"/>
            </a:xfrm>
            <a:custGeom>
              <a:avLst/>
              <a:gdLst/>
              <a:ahLst/>
              <a:cxnLst>
                <a:cxn ang="0">
                  <a:pos x="28" y="28"/>
                </a:cxn>
                <a:cxn ang="0">
                  <a:pos x="28" y="222"/>
                </a:cxn>
                <a:cxn ang="0">
                  <a:pos x="527" y="222"/>
                </a:cxn>
                <a:cxn ang="0">
                  <a:pos x="527" y="28"/>
                </a:cxn>
                <a:cxn ang="0">
                  <a:pos x="28" y="28"/>
                </a:cxn>
                <a:cxn ang="0">
                  <a:pos x="14" y="0"/>
                </a:cxn>
                <a:cxn ang="0">
                  <a:pos x="540" y="0"/>
                </a:cxn>
                <a:cxn ang="0">
                  <a:pos x="544" y="1"/>
                </a:cxn>
                <a:cxn ang="0">
                  <a:pos x="547" y="2"/>
                </a:cxn>
                <a:cxn ang="0">
                  <a:pos x="550" y="5"/>
                </a:cxn>
                <a:cxn ang="0">
                  <a:pos x="553" y="11"/>
                </a:cxn>
                <a:cxn ang="0">
                  <a:pos x="553" y="239"/>
                </a:cxn>
                <a:cxn ang="0">
                  <a:pos x="551" y="243"/>
                </a:cxn>
                <a:cxn ang="0">
                  <a:pos x="550" y="246"/>
                </a:cxn>
                <a:cxn ang="0">
                  <a:pos x="547" y="248"/>
                </a:cxn>
                <a:cxn ang="0">
                  <a:pos x="544" y="249"/>
                </a:cxn>
                <a:cxn ang="0">
                  <a:pos x="540" y="250"/>
                </a:cxn>
                <a:cxn ang="0">
                  <a:pos x="14" y="250"/>
                </a:cxn>
                <a:cxn ang="0">
                  <a:pos x="10" y="249"/>
                </a:cxn>
                <a:cxn ang="0">
                  <a:pos x="6" y="247"/>
                </a:cxn>
                <a:cxn ang="0">
                  <a:pos x="3" y="244"/>
                </a:cxn>
                <a:cxn ang="0">
                  <a:pos x="1" y="240"/>
                </a:cxn>
                <a:cxn ang="0">
                  <a:pos x="0" y="236"/>
                </a:cxn>
                <a:cxn ang="0">
                  <a:pos x="0" y="14"/>
                </a:cxn>
                <a:cxn ang="0">
                  <a:pos x="1" y="10"/>
                </a:cxn>
                <a:cxn ang="0">
                  <a:pos x="3" y="6"/>
                </a:cxn>
                <a:cxn ang="0">
                  <a:pos x="6" y="3"/>
                </a:cxn>
                <a:cxn ang="0">
                  <a:pos x="10" y="1"/>
                </a:cxn>
                <a:cxn ang="0">
                  <a:pos x="14" y="0"/>
                </a:cxn>
              </a:cxnLst>
              <a:rect l="0" t="0" r="r" b="b"/>
              <a:pathLst>
                <a:path w="553" h="250">
                  <a:moveTo>
                    <a:pt x="28" y="28"/>
                  </a:moveTo>
                  <a:lnTo>
                    <a:pt x="28" y="222"/>
                  </a:lnTo>
                  <a:lnTo>
                    <a:pt x="527" y="222"/>
                  </a:lnTo>
                  <a:lnTo>
                    <a:pt x="527" y="28"/>
                  </a:lnTo>
                  <a:lnTo>
                    <a:pt x="28" y="28"/>
                  </a:lnTo>
                  <a:close/>
                  <a:moveTo>
                    <a:pt x="14" y="0"/>
                  </a:moveTo>
                  <a:lnTo>
                    <a:pt x="540" y="0"/>
                  </a:lnTo>
                  <a:lnTo>
                    <a:pt x="544" y="1"/>
                  </a:lnTo>
                  <a:lnTo>
                    <a:pt x="547" y="2"/>
                  </a:lnTo>
                  <a:lnTo>
                    <a:pt x="550" y="5"/>
                  </a:lnTo>
                  <a:lnTo>
                    <a:pt x="553" y="11"/>
                  </a:lnTo>
                  <a:lnTo>
                    <a:pt x="553" y="239"/>
                  </a:lnTo>
                  <a:lnTo>
                    <a:pt x="551" y="243"/>
                  </a:lnTo>
                  <a:lnTo>
                    <a:pt x="550" y="246"/>
                  </a:lnTo>
                  <a:lnTo>
                    <a:pt x="547" y="248"/>
                  </a:lnTo>
                  <a:lnTo>
                    <a:pt x="544" y="249"/>
                  </a:lnTo>
                  <a:lnTo>
                    <a:pt x="540" y="250"/>
                  </a:lnTo>
                  <a:lnTo>
                    <a:pt x="14" y="250"/>
                  </a:lnTo>
                  <a:lnTo>
                    <a:pt x="10" y="249"/>
                  </a:lnTo>
                  <a:lnTo>
                    <a:pt x="6" y="247"/>
                  </a:lnTo>
                  <a:lnTo>
                    <a:pt x="3" y="244"/>
                  </a:lnTo>
                  <a:lnTo>
                    <a:pt x="1" y="240"/>
                  </a:lnTo>
                  <a:lnTo>
                    <a:pt x="0" y="236"/>
                  </a:lnTo>
                  <a:lnTo>
                    <a:pt x="0" y="14"/>
                  </a:lnTo>
                  <a:lnTo>
                    <a:pt x="1" y="10"/>
                  </a:lnTo>
                  <a:lnTo>
                    <a:pt x="3" y="6"/>
                  </a:lnTo>
                  <a:lnTo>
                    <a:pt x="6" y="3"/>
                  </a:lnTo>
                  <a:lnTo>
                    <a:pt x="10"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68" name="Freeform 996"/>
            <p:cNvSpPr>
              <a:spLocks/>
            </p:cNvSpPr>
            <p:nvPr/>
          </p:nvSpPr>
          <p:spPr bwMode="auto">
            <a:xfrm>
              <a:off x="861" y="3833"/>
              <a:ext cx="81" cy="124"/>
            </a:xfrm>
            <a:custGeom>
              <a:avLst/>
              <a:gdLst/>
              <a:ahLst/>
              <a:cxnLst>
                <a:cxn ang="0">
                  <a:pos x="0" y="0"/>
                </a:cxn>
                <a:cxn ang="0">
                  <a:pos x="81" y="0"/>
                </a:cxn>
                <a:cxn ang="0">
                  <a:pos x="81" y="14"/>
                </a:cxn>
                <a:cxn ang="0">
                  <a:pos x="16" y="14"/>
                </a:cxn>
                <a:cxn ang="0">
                  <a:pos x="16" y="48"/>
                </a:cxn>
                <a:cxn ang="0">
                  <a:pos x="81" y="48"/>
                </a:cxn>
                <a:cxn ang="0">
                  <a:pos x="81" y="63"/>
                </a:cxn>
                <a:cxn ang="0">
                  <a:pos x="16" y="63"/>
                </a:cxn>
                <a:cxn ang="0">
                  <a:pos x="16" y="109"/>
                </a:cxn>
                <a:cxn ang="0">
                  <a:pos x="81" y="109"/>
                </a:cxn>
                <a:cxn ang="0">
                  <a:pos x="81" y="124"/>
                </a:cxn>
                <a:cxn ang="0">
                  <a:pos x="0" y="124"/>
                </a:cxn>
                <a:cxn ang="0">
                  <a:pos x="0" y="0"/>
                </a:cxn>
              </a:cxnLst>
              <a:rect l="0" t="0" r="r" b="b"/>
              <a:pathLst>
                <a:path w="81" h="124">
                  <a:moveTo>
                    <a:pt x="0" y="0"/>
                  </a:moveTo>
                  <a:lnTo>
                    <a:pt x="81" y="0"/>
                  </a:lnTo>
                  <a:lnTo>
                    <a:pt x="81" y="14"/>
                  </a:lnTo>
                  <a:lnTo>
                    <a:pt x="16" y="14"/>
                  </a:lnTo>
                  <a:lnTo>
                    <a:pt x="16" y="48"/>
                  </a:lnTo>
                  <a:lnTo>
                    <a:pt x="81" y="48"/>
                  </a:lnTo>
                  <a:lnTo>
                    <a:pt x="81" y="63"/>
                  </a:lnTo>
                  <a:lnTo>
                    <a:pt x="16" y="63"/>
                  </a:lnTo>
                  <a:lnTo>
                    <a:pt x="16" y="109"/>
                  </a:lnTo>
                  <a:lnTo>
                    <a:pt x="81" y="109"/>
                  </a:lnTo>
                  <a:lnTo>
                    <a:pt x="81"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69" name="Freeform 997"/>
            <p:cNvSpPr>
              <a:spLocks/>
            </p:cNvSpPr>
            <p:nvPr/>
          </p:nvSpPr>
          <p:spPr bwMode="auto">
            <a:xfrm>
              <a:off x="958" y="3833"/>
              <a:ext cx="105" cy="124"/>
            </a:xfrm>
            <a:custGeom>
              <a:avLst/>
              <a:gdLst/>
              <a:ahLst/>
              <a:cxnLst>
                <a:cxn ang="0">
                  <a:pos x="1" y="0"/>
                </a:cxn>
                <a:cxn ang="0">
                  <a:pos x="20" y="0"/>
                </a:cxn>
                <a:cxn ang="0">
                  <a:pos x="53" y="50"/>
                </a:cxn>
                <a:cxn ang="0">
                  <a:pos x="87" y="0"/>
                </a:cxn>
                <a:cxn ang="0">
                  <a:pos x="105" y="0"/>
                </a:cxn>
                <a:cxn ang="0">
                  <a:pos x="62" y="62"/>
                </a:cxn>
                <a:cxn ang="0">
                  <a:pos x="105" y="124"/>
                </a:cxn>
                <a:cxn ang="0">
                  <a:pos x="86" y="124"/>
                </a:cxn>
                <a:cxn ang="0">
                  <a:pos x="53" y="73"/>
                </a:cxn>
                <a:cxn ang="0">
                  <a:pos x="18" y="124"/>
                </a:cxn>
                <a:cxn ang="0">
                  <a:pos x="0" y="124"/>
                </a:cxn>
                <a:cxn ang="0">
                  <a:pos x="43" y="62"/>
                </a:cxn>
                <a:cxn ang="0">
                  <a:pos x="1" y="0"/>
                </a:cxn>
              </a:cxnLst>
              <a:rect l="0" t="0" r="r" b="b"/>
              <a:pathLst>
                <a:path w="105" h="124">
                  <a:moveTo>
                    <a:pt x="1" y="0"/>
                  </a:moveTo>
                  <a:lnTo>
                    <a:pt x="20" y="0"/>
                  </a:lnTo>
                  <a:lnTo>
                    <a:pt x="53" y="50"/>
                  </a:lnTo>
                  <a:lnTo>
                    <a:pt x="87" y="0"/>
                  </a:lnTo>
                  <a:lnTo>
                    <a:pt x="105" y="0"/>
                  </a:lnTo>
                  <a:lnTo>
                    <a:pt x="62" y="62"/>
                  </a:lnTo>
                  <a:lnTo>
                    <a:pt x="105" y="124"/>
                  </a:lnTo>
                  <a:lnTo>
                    <a:pt x="86" y="124"/>
                  </a:lnTo>
                  <a:lnTo>
                    <a:pt x="53" y="73"/>
                  </a:lnTo>
                  <a:lnTo>
                    <a:pt x="18" y="124"/>
                  </a:lnTo>
                  <a:lnTo>
                    <a:pt x="0" y="124"/>
                  </a:lnTo>
                  <a:lnTo>
                    <a:pt x="43" y="62"/>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70" name="Freeform 998"/>
            <p:cNvSpPr>
              <a:spLocks/>
            </p:cNvSpPr>
            <p:nvPr/>
          </p:nvSpPr>
          <p:spPr bwMode="auto">
            <a:xfrm>
              <a:off x="1081" y="3833"/>
              <a:ext cx="49" cy="124"/>
            </a:xfrm>
            <a:custGeom>
              <a:avLst/>
              <a:gdLst/>
              <a:ahLst/>
              <a:cxnLst>
                <a:cxn ang="0">
                  <a:pos x="0" y="0"/>
                </a:cxn>
                <a:cxn ang="0">
                  <a:pos x="49" y="0"/>
                </a:cxn>
                <a:cxn ang="0">
                  <a:pos x="49" y="12"/>
                </a:cxn>
                <a:cxn ang="0">
                  <a:pos x="32" y="12"/>
                </a:cxn>
                <a:cxn ang="0">
                  <a:pos x="32" y="112"/>
                </a:cxn>
                <a:cxn ang="0">
                  <a:pos x="49" y="112"/>
                </a:cxn>
                <a:cxn ang="0">
                  <a:pos x="49" y="124"/>
                </a:cxn>
                <a:cxn ang="0">
                  <a:pos x="0" y="124"/>
                </a:cxn>
                <a:cxn ang="0">
                  <a:pos x="0" y="112"/>
                </a:cxn>
                <a:cxn ang="0">
                  <a:pos x="16" y="112"/>
                </a:cxn>
                <a:cxn ang="0">
                  <a:pos x="16" y="12"/>
                </a:cxn>
                <a:cxn ang="0">
                  <a:pos x="0" y="12"/>
                </a:cxn>
                <a:cxn ang="0">
                  <a:pos x="0" y="0"/>
                </a:cxn>
              </a:cxnLst>
              <a:rect l="0" t="0" r="r" b="b"/>
              <a:pathLst>
                <a:path w="49" h="124">
                  <a:moveTo>
                    <a:pt x="0" y="0"/>
                  </a:moveTo>
                  <a:lnTo>
                    <a:pt x="49" y="0"/>
                  </a:lnTo>
                  <a:lnTo>
                    <a:pt x="49" y="12"/>
                  </a:lnTo>
                  <a:lnTo>
                    <a:pt x="32" y="12"/>
                  </a:lnTo>
                  <a:lnTo>
                    <a:pt x="32" y="112"/>
                  </a:lnTo>
                  <a:lnTo>
                    <a:pt x="49" y="112"/>
                  </a:lnTo>
                  <a:lnTo>
                    <a:pt x="49" y="124"/>
                  </a:lnTo>
                  <a:lnTo>
                    <a:pt x="0" y="124"/>
                  </a:lnTo>
                  <a:lnTo>
                    <a:pt x="0" y="112"/>
                  </a:lnTo>
                  <a:lnTo>
                    <a:pt x="16" y="112"/>
                  </a:lnTo>
                  <a:lnTo>
                    <a:pt x="16" y="12"/>
                  </a:lnTo>
                  <a:lnTo>
                    <a:pt x="0" y="1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71" name="Freeform 999"/>
            <p:cNvSpPr>
              <a:spLocks/>
            </p:cNvSpPr>
            <p:nvPr/>
          </p:nvSpPr>
          <p:spPr bwMode="auto">
            <a:xfrm>
              <a:off x="1141" y="3833"/>
              <a:ext cx="105" cy="124"/>
            </a:xfrm>
            <a:custGeom>
              <a:avLst/>
              <a:gdLst/>
              <a:ahLst/>
              <a:cxnLst>
                <a:cxn ang="0">
                  <a:pos x="0" y="0"/>
                </a:cxn>
                <a:cxn ang="0">
                  <a:pos x="105" y="0"/>
                </a:cxn>
                <a:cxn ang="0">
                  <a:pos x="105" y="14"/>
                </a:cxn>
                <a:cxn ang="0">
                  <a:pos x="62" y="14"/>
                </a:cxn>
                <a:cxn ang="0">
                  <a:pos x="62" y="124"/>
                </a:cxn>
                <a:cxn ang="0">
                  <a:pos x="45" y="124"/>
                </a:cxn>
                <a:cxn ang="0">
                  <a:pos x="45" y="14"/>
                </a:cxn>
                <a:cxn ang="0">
                  <a:pos x="0" y="14"/>
                </a:cxn>
                <a:cxn ang="0">
                  <a:pos x="0" y="0"/>
                </a:cxn>
              </a:cxnLst>
              <a:rect l="0" t="0" r="r" b="b"/>
              <a:pathLst>
                <a:path w="105" h="124">
                  <a:moveTo>
                    <a:pt x="0" y="0"/>
                  </a:moveTo>
                  <a:lnTo>
                    <a:pt x="105" y="0"/>
                  </a:lnTo>
                  <a:lnTo>
                    <a:pt x="105" y="14"/>
                  </a:lnTo>
                  <a:lnTo>
                    <a:pt x="62" y="14"/>
                  </a:lnTo>
                  <a:lnTo>
                    <a:pt x="62" y="124"/>
                  </a:lnTo>
                  <a:lnTo>
                    <a:pt x="45" y="124"/>
                  </a:lnTo>
                  <a:lnTo>
                    <a:pt x="45" y="14"/>
                  </a:lnTo>
                  <a:lnTo>
                    <a:pt x="0"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72" name="Freeform 1000"/>
            <p:cNvSpPr>
              <a:spLocks noEditPoints="1"/>
            </p:cNvSpPr>
            <p:nvPr/>
          </p:nvSpPr>
          <p:spPr bwMode="auto">
            <a:xfrm>
              <a:off x="866" y="1585"/>
              <a:ext cx="94" cy="124"/>
            </a:xfrm>
            <a:custGeom>
              <a:avLst/>
              <a:gdLst/>
              <a:ahLst/>
              <a:cxnLst>
                <a:cxn ang="0">
                  <a:pos x="17" y="110"/>
                </a:cxn>
                <a:cxn ang="0">
                  <a:pos x="56" y="109"/>
                </a:cxn>
                <a:cxn ang="0">
                  <a:pos x="65" y="106"/>
                </a:cxn>
                <a:cxn ang="0">
                  <a:pos x="73" y="99"/>
                </a:cxn>
                <a:cxn ang="0">
                  <a:pos x="75" y="94"/>
                </a:cxn>
                <a:cxn ang="0">
                  <a:pos x="76" y="81"/>
                </a:cxn>
                <a:cxn ang="0">
                  <a:pos x="74" y="75"/>
                </a:cxn>
                <a:cxn ang="0">
                  <a:pos x="70" y="69"/>
                </a:cxn>
                <a:cxn ang="0">
                  <a:pos x="51" y="63"/>
                </a:cxn>
                <a:cxn ang="0">
                  <a:pos x="17" y="14"/>
                </a:cxn>
                <a:cxn ang="0">
                  <a:pos x="38" y="50"/>
                </a:cxn>
                <a:cxn ang="0">
                  <a:pos x="51" y="49"/>
                </a:cxn>
                <a:cxn ang="0">
                  <a:pos x="59" y="45"/>
                </a:cxn>
                <a:cxn ang="0">
                  <a:pos x="64" y="39"/>
                </a:cxn>
                <a:cxn ang="0">
                  <a:pos x="66" y="25"/>
                </a:cxn>
                <a:cxn ang="0">
                  <a:pos x="63" y="20"/>
                </a:cxn>
                <a:cxn ang="0">
                  <a:pos x="54" y="15"/>
                </a:cxn>
                <a:cxn ang="0">
                  <a:pos x="44" y="14"/>
                </a:cxn>
                <a:cxn ang="0">
                  <a:pos x="0" y="0"/>
                </a:cxn>
                <a:cxn ang="0">
                  <a:pos x="57" y="1"/>
                </a:cxn>
                <a:cxn ang="0">
                  <a:pos x="78" y="10"/>
                </a:cxn>
                <a:cxn ang="0">
                  <a:pos x="83" y="22"/>
                </a:cxn>
                <a:cxn ang="0">
                  <a:pos x="79" y="42"/>
                </a:cxn>
                <a:cxn ang="0">
                  <a:pos x="67" y="53"/>
                </a:cxn>
                <a:cxn ang="0">
                  <a:pos x="87" y="64"/>
                </a:cxn>
                <a:cxn ang="0">
                  <a:pos x="94" y="86"/>
                </a:cxn>
                <a:cxn ang="0">
                  <a:pos x="91" y="102"/>
                </a:cxn>
                <a:cxn ang="0">
                  <a:pos x="85" y="111"/>
                </a:cxn>
                <a:cxn ang="0">
                  <a:pos x="76" y="117"/>
                </a:cxn>
                <a:cxn ang="0">
                  <a:pos x="66" y="121"/>
                </a:cxn>
                <a:cxn ang="0">
                  <a:pos x="44" y="124"/>
                </a:cxn>
                <a:cxn ang="0">
                  <a:pos x="0" y="0"/>
                </a:cxn>
              </a:cxnLst>
              <a:rect l="0" t="0" r="r" b="b"/>
              <a:pathLst>
                <a:path w="94" h="124">
                  <a:moveTo>
                    <a:pt x="17" y="63"/>
                  </a:moveTo>
                  <a:lnTo>
                    <a:pt x="17" y="110"/>
                  </a:lnTo>
                  <a:lnTo>
                    <a:pt x="49" y="110"/>
                  </a:lnTo>
                  <a:lnTo>
                    <a:pt x="56" y="109"/>
                  </a:lnTo>
                  <a:lnTo>
                    <a:pt x="61" y="108"/>
                  </a:lnTo>
                  <a:lnTo>
                    <a:pt x="65" y="106"/>
                  </a:lnTo>
                  <a:lnTo>
                    <a:pt x="71" y="102"/>
                  </a:lnTo>
                  <a:lnTo>
                    <a:pt x="73" y="99"/>
                  </a:lnTo>
                  <a:lnTo>
                    <a:pt x="74" y="97"/>
                  </a:lnTo>
                  <a:lnTo>
                    <a:pt x="75" y="94"/>
                  </a:lnTo>
                  <a:lnTo>
                    <a:pt x="76" y="91"/>
                  </a:lnTo>
                  <a:lnTo>
                    <a:pt x="76" y="81"/>
                  </a:lnTo>
                  <a:lnTo>
                    <a:pt x="75" y="77"/>
                  </a:lnTo>
                  <a:lnTo>
                    <a:pt x="74" y="75"/>
                  </a:lnTo>
                  <a:lnTo>
                    <a:pt x="73" y="72"/>
                  </a:lnTo>
                  <a:lnTo>
                    <a:pt x="70" y="69"/>
                  </a:lnTo>
                  <a:lnTo>
                    <a:pt x="62" y="65"/>
                  </a:lnTo>
                  <a:lnTo>
                    <a:pt x="51" y="63"/>
                  </a:lnTo>
                  <a:lnTo>
                    <a:pt x="17" y="63"/>
                  </a:lnTo>
                  <a:close/>
                  <a:moveTo>
                    <a:pt x="17" y="14"/>
                  </a:moveTo>
                  <a:lnTo>
                    <a:pt x="17" y="50"/>
                  </a:lnTo>
                  <a:lnTo>
                    <a:pt x="38" y="50"/>
                  </a:lnTo>
                  <a:lnTo>
                    <a:pt x="43" y="49"/>
                  </a:lnTo>
                  <a:lnTo>
                    <a:pt x="51" y="49"/>
                  </a:lnTo>
                  <a:lnTo>
                    <a:pt x="55" y="47"/>
                  </a:lnTo>
                  <a:lnTo>
                    <a:pt x="59" y="45"/>
                  </a:lnTo>
                  <a:lnTo>
                    <a:pt x="63" y="41"/>
                  </a:lnTo>
                  <a:lnTo>
                    <a:pt x="64" y="39"/>
                  </a:lnTo>
                  <a:lnTo>
                    <a:pt x="66" y="35"/>
                  </a:lnTo>
                  <a:lnTo>
                    <a:pt x="66" y="25"/>
                  </a:lnTo>
                  <a:lnTo>
                    <a:pt x="65" y="22"/>
                  </a:lnTo>
                  <a:lnTo>
                    <a:pt x="63" y="20"/>
                  </a:lnTo>
                  <a:lnTo>
                    <a:pt x="57" y="16"/>
                  </a:lnTo>
                  <a:lnTo>
                    <a:pt x="54" y="15"/>
                  </a:lnTo>
                  <a:lnTo>
                    <a:pt x="50" y="15"/>
                  </a:lnTo>
                  <a:lnTo>
                    <a:pt x="44" y="14"/>
                  </a:lnTo>
                  <a:lnTo>
                    <a:pt x="17" y="14"/>
                  </a:lnTo>
                  <a:close/>
                  <a:moveTo>
                    <a:pt x="0" y="0"/>
                  </a:moveTo>
                  <a:lnTo>
                    <a:pt x="49" y="0"/>
                  </a:lnTo>
                  <a:lnTo>
                    <a:pt x="57" y="1"/>
                  </a:lnTo>
                  <a:lnTo>
                    <a:pt x="71" y="4"/>
                  </a:lnTo>
                  <a:lnTo>
                    <a:pt x="78" y="10"/>
                  </a:lnTo>
                  <a:lnTo>
                    <a:pt x="82" y="18"/>
                  </a:lnTo>
                  <a:lnTo>
                    <a:pt x="83" y="22"/>
                  </a:lnTo>
                  <a:lnTo>
                    <a:pt x="83" y="33"/>
                  </a:lnTo>
                  <a:lnTo>
                    <a:pt x="79" y="42"/>
                  </a:lnTo>
                  <a:lnTo>
                    <a:pt x="72" y="50"/>
                  </a:lnTo>
                  <a:lnTo>
                    <a:pt x="67" y="53"/>
                  </a:lnTo>
                  <a:lnTo>
                    <a:pt x="78" y="57"/>
                  </a:lnTo>
                  <a:lnTo>
                    <a:pt x="87" y="64"/>
                  </a:lnTo>
                  <a:lnTo>
                    <a:pt x="93" y="74"/>
                  </a:lnTo>
                  <a:lnTo>
                    <a:pt x="94" y="86"/>
                  </a:lnTo>
                  <a:lnTo>
                    <a:pt x="93" y="94"/>
                  </a:lnTo>
                  <a:lnTo>
                    <a:pt x="91" y="102"/>
                  </a:lnTo>
                  <a:lnTo>
                    <a:pt x="88" y="107"/>
                  </a:lnTo>
                  <a:lnTo>
                    <a:pt x="85" y="111"/>
                  </a:lnTo>
                  <a:lnTo>
                    <a:pt x="81" y="113"/>
                  </a:lnTo>
                  <a:lnTo>
                    <a:pt x="76" y="117"/>
                  </a:lnTo>
                  <a:lnTo>
                    <a:pt x="72" y="119"/>
                  </a:lnTo>
                  <a:lnTo>
                    <a:pt x="66"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73" name="Freeform 1001"/>
            <p:cNvSpPr>
              <a:spLocks noEditPoints="1"/>
            </p:cNvSpPr>
            <p:nvPr/>
          </p:nvSpPr>
          <p:spPr bwMode="auto">
            <a:xfrm>
              <a:off x="983" y="1585"/>
              <a:ext cx="94" cy="124"/>
            </a:xfrm>
            <a:custGeom>
              <a:avLst/>
              <a:gdLst/>
              <a:ahLst/>
              <a:cxnLst>
                <a:cxn ang="0">
                  <a:pos x="17" y="110"/>
                </a:cxn>
                <a:cxn ang="0">
                  <a:pos x="57" y="109"/>
                </a:cxn>
                <a:cxn ang="0">
                  <a:pos x="65" y="106"/>
                </a:cxn>
                <a:cxn ang="0">
                  <a:pos x="75" y="97"/>
                </a:cxn>
                <a:cxn ang="0">
                  <a:pos x="77" y="91"/>
                </a:cxn>
                <a:cxn ang="0">
                  <a:pos x="76" y="77"/>
                </a:cxn>
                <a:cxn ang="0">
                  <a:pos x="73" y="72"/>
                </a:cxn>
                <a:cxn ang="0">
                  <a:pos x="67" y="67"/>
                </a:cxn>
                <a:cxn ang="0">
                  <a:pos x="57" y="64"/>
                </a:cxn>
                <a:cxn ang="0">
                  <a:pos x="17" y="63"/>
                </a:cxn>
                <a:cxn ang="0">
                  <a:pos x="17" y="50"/>
                </a:cxn>
                <a:cxn ang="0">
                  <a:pos x="43" y="49"/>
                </a:cxn>
                <a:cxn ang="0">
                  <a:pos x="56" y="47"/>
                </a:cxn>
                <a:cxn ang="0">
                  <a:pos x="64" y="41"/>
                </a:cxn>
                <a:cxn ang="0">
                  <a:pos x="67" y="30"/>
                </a:cxn>
                <a:cxn ang="0">
                  <a:pos x="66" y="24"/>
                </a:cxn>
                <a:cxn ang="0">
                  <a:pos x="62" y="19"/>
                </a:cxn>
                <a:cxn ang="0">
                  <a:pos x="57" y="16"/>
                </a:cxn>
                <a:cxn ang="0">
                  <a:pos x="51" y="15"/>
                </a:cxn>
                <a:cxn ang="0">
                  <a:pos x="17" y="14"/>
                </a:cxn>
                <a:cxn ang="0">
                  <a:pos x="50" y="0"/>
                </a:cxn>
                <a:cxn ang="0">
                  <a:pos x="65" y="2"/>
                </a:cxn>
                <a:cxn ang="0">
                  <a:pos x="75" y="7"/>
                </a:cxn>
                <a:cxn ang="0">
                  <a:pos x="81" y="14"/>
                </a:cxn>
                <a:cxn ang="0">
                  <a:pos x="84" y="22"/>
                </a:cxn>
                <a:cxn ang="0">
                  <a:pos x="83" y="36"/>
                </a:cxn>
                <a:cxn ang="0">
                  <a:pos x="79" y="42"/>
                </a:cxn>
                <a:cxn ang="0">
                  <a:pos x="72" y="50"/>
                </a:cxn>
                <a:cxn ang="0">
                  <a:pos x="78" y="57"/>
                </a:cxn>
                <a:cxn ang="0">
                  <a:pos x="92" y="74"/>
                </a:cxn>
                <a:cxn ang="0">
                  <a:pos x="93" y="94"/>
                </a:cxn>
                <a:cxn ang="0">
                  <a:pos x="89" y="107"/>
                </a:cxn>
                <a:cxn ang="0">
                  <a:pos x="81" y="113"/>
                </a:cxn>
                <a:cxn ang="0">
                  <a:pos x="66" y="121"/>
                </a:cxn>
                <a:cxn ang="0">
                  <a:pos x="45" y="124"/>
                </a:cxn>
                <a:cxn ang="0">
                  <a:pos x="0" y="0"/>
                </a:cxn>
              </a:cxnLst>
              <a:rect l="0" t="0" r="r" b="b"/>
              <a:pathLst>
                <a:path w="94" h="124">
                  <a:moveTo>
                    <a:pt x="17" y="63"/>
                  </a:moveTo>
                  <a:lnTo>
                    <a:pt x="17" y="110"/>
                  </a:lnTo>
                  <a:lnTo>
                    <a:pt x="49" y="110"/>
                  </a:lnTo>
                  <a:lnTo>
                    <a:pt x="57" y="109"/>
                  </a:lnTo>
                  <a:lnTo>
                    <a:pt x="61" y="108"/>
                  </a:lnTo>
                  <a:lnTo>
                    <a:pt x="65" y="106"/>
                  </a:lnTo>
                  <a:lnTo>
                    <a:pt x="71" y="102"/>
                  </a:lnTo>
                  <a:lnTo>
                    <a:pt x="75" y="97"/>
                  </a:lnTo>
                  <a:lnTo>
                    <a:pt x="76" y="94"/>
                  </a:lnTo>
                  <a:lnTo>
                    <a:pt x="77" y="91"/>
                  </a:lnTo>
                  <a:lnTo>
                    <a:pt x="77" y="81"/>
                  </a:lnTo>
                  <a:lnTo>
                    <a:pt x="76" y="77"/>
                  </a:lnTo>
                  <a:lnTo>
                    <a:pt x="75" y="75"/>
                  </a:lnTo>
                  <a:lnTo>
                    <a:pt x="73" y="72"/>
                  </a:lnTo>
                  <a:lnTo>
                    <a:pt x="71" y="69"/>
                  </a:lnTo>
                  <a:lnTo>
                    <a:pt x="67" y="67"/>
                  </a:lnTo>
                  <a:lnTo>
                    <a:pt x="62" y="65"/>
                  </a:lnTo>
                  <a:lnTo>
                    <a:pt x="57" y="64"/>
                  </a:lnTo>
                  <a:lnTo>
                    <a:pt x="51" y="63"/>
                  </a:lnTo>
                  <a:lnTo>
                    <a:pt x="17" y="63"/>
                  </a:lnTo>
                  <a:close/>
                  <a:moveTo>
                    <a:pt x="17" y="14"/>
                  </a:moveTo>
                  <a:lnTo>
                    <a:pt x="17" y="50"/>
                  </a:lnTo>
                  <a:lnTo>
                    <a:pt x="38" y="50"/>
                  </a:lnTo>
                  <a:lnTo>
                    <a:pt x="43" y="49"/>
                  </a:lnTo>
                  <a:lnTo>
                    <a:pt x="51" y="49"/>
                  </a:lnTo>
                  <a:lnTo>
                    <a:pt x="56" y="47"/>
                  </a:lnTo>
                  <a:lnTo>
                    <a:pt x="62" y="43"/>
                  </a:lnTo>
                  <a:lnTo>
                    <a:pt x="64" y="41"/>
                  </a:lnTo>
                  <a:lnTo>
                    <a:pt x="65" y="39"/>
                  </a:lnTo>
                  <a:lnTo>
                    <a:pt x="67" y="30"/>
                  </a:lnTo>
                  <a:lnTo>
                    <a:pt x="67" y="27"/>
                  </a:lnTo>
                  <a:lnTo>
                    <a:pt x="66" y="24"/>
                  </a:lnTo>
                  <a:lnTo>
                    <a:pt x="64" y="20"/>
                  </a:lnTo>
                  <a:lnTo>
                    <a:pt x="62" y="19"/>
                  </a:lnTo>
                  <a:lnTo>
                    <a:pt x="60" y="18"/>
                  </a:lnTo>
                  <a:lnTo>
                    <a:pt x="57" y="16"/>
                  </a:lnTo>
                  <a:lnTo>
                    <a:pt x="54" y="15"/>
                  </a:lnTo>
                  <a:lnTo>
                    <a:pt x="51" y="15"/>
                  </a:lnTo>
                  <a:lnTo>
                    <a:pt x="47" y="14"/>
                  </a:lnTo>
                  <a:lnTo>
                    <a:pt x="17" y="14"/>
                  </a:lnTo>
                  <a:close/>
                  <a:moveTo>
                    <a:pt x="0" y="0"/>
                  </a:moveTo>
                  <a:lnTo>
                    <a:pt x="50" y="0"/>
                  </a:lnTo>
                  <a:lnTo>
                    <a:pt x="58" y="1"/>
                  </a:lnTo>
                  <a:lnTo>
                    <a:pt x="65" y="2"/>
                  </a:lnTo>
                  <a:lnTo>
                    <a:pt x="71" y="4"/>
                  </a:lnTo>
                  <a:lnTo>
                    <a:pt x="75" y="7"/>
                  </a:lnTo>
                  <a:lnTo>
                    <a:pt x="78" y="10"/>
                  </a:lnTo>
                  <a:lnTo>
                    <a:pt x="81" y="14"/>
                  </a:lnTo>
                  <a:lnTo>
                    <a:pt x="83" y="18"/>
                  </a:lnTo>
                  <a:lnTo>
                    <a:pt x="84" y="22"/>
                  </a:lnTo>
                  <a:lnTo>
                    <a:pt x="84" y="32"/>
                  </a:lnTo>
                  <a:lnTo>
                    <a:pt x="83" y="36"/>
                  </a:lnTo>
                  <a:lnTo>
                    <a:pt x="81" y="39"/>
                  </a:lnTo>
                  <a:lnTo>
                    <a:pt x="79" y="42"/>
                  </a:lnTo>
                  <a:lnTo>
                    <a:pt x="76" y="46"/>
                  </a:lnTo>
                  <a:lnTo>
                    <a:pt x="72" y="50"/>
                  </a:lnTo>
                  <a:lnTo>
                    <a:pt x="68" y="53"/>
                  </a:lnTo>
                  <a:lnTo>
                    <a:pt x="78" y="57"/>
                  </a:lnTo>
                  <a:lnTo>
                    <a:pt x="88" y="64"/>
                  </a:lnTo>
                  <a:lnTo>
                    <a:pt x="92" y="74"/>
                  </a:lnTo>
                  <a:lnTo>
                    <a:pt x="94" y="86"/>
                  </a:lnTo>
                  <a:lnTo>
                    <a:pt x="93" y="94"/>
                  </a:lnTo>
                  <a:lnTo>
                    <a:pt x="91" y="102"/>
                  </a:lnTo>
                  <a:lnTo>
                    <a:pt x="89" y="107"/>
                  </a:lnTo>
                  <a:lnTo>
                    <a:pt x="85" y="111"/>
                  </a:lnTo>
                  <a:lnTo>
                    <a:pt x="81" y="113"/>
                  </a:lnTo>
                  <a:lnTo>
                    <a:pt x="74" y="118"/>
                  </a:lnTo>
                  <a:lnTo>
                    <a:pt x="66" y="121"/>
                  </a:lnTo>
                  <a:lnTo>
                    <a:pt x="56" y="123"/>
                  </a:lnTo>
                  <a:lnTo>
                    <a:pt x="45"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74" name="Freeform 1002"/>
            <p:cNvSpPr>
              <a:spLocks/>
            </p:cNvSpPr>
            <p:nvPr/>
          </p:nvSpPr>
          <p:spPr bwMode="auto">
            <a:xfrm>
              <a:off x="1108" y="1584"/>
              <a:ext cx="66" cy="125"/>
            </a:xfrm>
            <a:custGeom>
              <a:avLst/>
              <a:gdLst/>
              <a:ahLst/>
              <a:cxnLst>
                <a:cxn ang="0">
                  <a:pos x="28" y="0"/>
                </a:cxn>
                <a:cxn ang="0">
                  <a:pos x="42" y="0"/>
                </a:cxn>
                <a:cxn ang="0">
                  <a:pos x="42" y="113"/>
                </a:cxn>
                <a:cxn ang="0">
                  <a:pos x="66" y="113"/>
                </a:cxn>
                <a:cxn ang="0">
                  <a:pos x="66" y="125"/>
                </a:cxn>
                <a:cxn ang="0">
                  <a:pos x="0" y="125"/>
                </a:cxn>
                <a:cxn ang="0">
                  <a:pos x="0" y="113"/>
                </a:cxn>
                <a:cxn ang="0">
                  <a:pos x="25" y="113"/>
                </a:cxn>
                <a:cxn ang="0">
                  <a:pos x="25" y="29"/>
                </a:cxn>
                <a:cxn ang="0">
                  <a:pos x="0" y="29"/>
                </a:cxn>
                <a:cxn ang="0">
                  <a:pos x="0" y="18"/>
                </a:cxn>
                <a:cxn ang="0">
                  <a:pos x="5" y="18"/>
                </a:cxn>
                <a:cxn ang="0">
                  <a:pos x="11" y="17"/>
                </a:cxn>
                <a:cxn ang="0">
                  <a:pos x="14" y="16"/>
                </a:cxn>
                <a:cxn ang="0">
                  <a:pos x="18" y="15"/>
                </a:cxn>
                <a:cxn ang="0">
                  <a:pos x="24" y="12"/>
                </a:cxn>
                <a:cxn ang="0">
                  <a:pos x="27" y="6"/>
                </a:cxn>
                <a:cxn ang="0">
                  <a:pos x="28" y="3"/>
                </a:cxn>
                <a:cxn ang="0">
                  <a:pos x="28" y="0"/>
                </a:cxn>
              </a:cxnLst>
              <a:rect l="0" t="0" r="r" b="b"/>
              <a:pathLst>
                <a:path w="66" h="125">
                  <a:moveTo>
                    <a:pt x="28" y="0"/>
                  </a:moveTo>
                  <a:lnTo>
                    <a:pt x="42" y="0"/>
                  </a:lnTo>
                  <a:lnTo>
                    <a:pt x="42" y="113"/>
                  </a:lnTo>
                  <a:lnTo>
                    <a:pt x="66" y="113"/>
                  </a:lnTo>
                  <a:lnTo>
                    <a:pt x="66" y="125"/>
                  </a:lnTo>
                  <a:lnTo>
                    <a:pt x="0" y="125"/>
                  </a:lnTo>
                  <a:lnTo>
                    <a:pt x="0" y="113"/>
                  </a:lnTo>
                  <a:lnTo>
                    <a:pt x="25" y="113"/>
                  </a:lnTo>
                  <a:lnTo>
                    <a:pt x="25" y="29"/>
                  </a:lnTo>
                  <a:lnTo>
                    <a:pt x="0" y="29"/>
                  </a:lnTo>
                  <a:lnTo>
                    <a:pt x="0" y="18"/>
                  </a:lnTo>
                  <a:lnTo>
                    <a:pt x="5" y="18"/>
                  </a:lnTo>
                  <a:lnTo>
                    <a:pt x="11" y="17"/>
                  </a:lnTo>
                  <a:lnTo>
                    <a:pt x="14" y="16"/>
                  </a:lnTo>
                  <a:lnTo>
                    <a:pt x="18" y="15"/>
                  </a:lnTo>
                  <a:lnTo>
                    <a:pt x="24" y="12"/>
                  </a:lnTo>
                  <a:lnTo>
                    <a:pt x="27" y="6"/>
                  </a:lnTo>
                  <a:lnTo>
                    <a:pt x="28"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75" name="Freeform 1003"/>
            <p:cNvSpPr>
              <a:spLocks noEditPoints="1"/>
            </p:cNvSpPr>
            <p:nvPr/>
          </p:nvSpPr>
          <p:spPr bwMode="auto">
            <a:xfrm>
              <a:off x="837" y="2023"/>
              <a:ext cx="94" cy="124"/>
            </a:xfrm>
            <a:custGeom>
              <a:avLst/>
              <a:gdLst/>
              <a:ahLst/>
              <a:cxnLst>
                <a:cxn ang="0">
                  <a:pos x="16" y="110"/>
                </a:cxn>
                <a:cxn ang="0">
                  <a:pos x="56" y="109"/>
                </a:cxn>
                <a:cxn ang="0">
                  <a:pos x="65" y="106"/>
                </a:cxn>
                <a:cxn ang="0">
                  <a:pos x="72" y="99"/>
                </a:cxn>
                <a:cxn ang="0">
                  <a:pos x="75" y="94"/>
                </a:cxn>
                <a:cxn ang="0">
                  <a:pos x="76" y="81"/>
                </a:cxn>
                <a:cxn ang="0">
                  <a:pos x="74" y="75"/>
                </a:cxn>
                <a:cxn ang="0">
                  <a:pos x="69" y="69"/>
                </a:cxn>
                <a:cxn ang="0">
                  <a:pos x="50" y="63"/>
                </a:cxn>
                <a:cxn ang="0">
                  <a:pos x="16" y="14"/>
                </a:cxn>
                <a:cxn ang="0">
                  <a:pos x="38" y="50"/>
                </a:cxn>
                <a:cxn ang="0">
                  <a:pos x="50" y="49"/>
                </a:cxn>
                <a:cxn ang="0">
                  <a:pos x="59" y="45"/>
                </a:cxn>
                <a:cxn ang="0">
                  <a:pos x="64" y="40"/>
                </a:cxn>
                <a:cxn ang="0">
                  <a:pos x="65" y="25"/>
                </a:cxn>
                <a:cxn ang="0">
                  <a:pos x="63" y="20"/>
                </a:cxn>
                <a:cxn ang="0">
                  <a:pos x="53" y="15"/>
                </a:cxn>
                <a:cxn ang="0">
                  <a:pos x="44" y="14"/>
                </a:cxn>
                <a:cxn ang="0">
                  <a:pos x="0" y="0"/>
                </a:cxn>
                <a:cxn ang="0">
                  <a:pos x="57" y="1"/>
                </a:cxn>
                <a:cxn ang="0">
                  <a:pos x="78" y="10"/>
                </a:cxn>
                <a:cxn ang="0">
                  <a:pos x="83" y="22"/>
                </a:cxn>
                <a:cxn ang="0">
                  <a:pos x="79" y="42"/>
                </a:cxn>
                <a:cxn ang="0">
                  <a:pos x="66" y="53"/>
                </a:cxn>
                <a:cxn ang="0">
                  <a:pos x="86" y="64"/>
                </a:cxn>
                <a:cxn ang="0">
                  <a:pos x="94" y="86"/>
                </a:cxn>
                <a:cxn ang="0">
                  <a:pos x="90" y="102"/>
                </a:cxn>
                <a:cxn ang="0">
                  <a:pos x="84" y="111"/>
                </a:cxn>
                <a:cxn ang="0">
                  <a:pos x="76" y="117"/>
                </a:cxn>
                <a:cxn ang="0">
                  <a:pos x="65" y="121"/>
                </a:cxn>
                <a:cxn ang="0">
                  <a:pos x="44" y="124"/>
                </a:cxn>
                <a:cxn ang="0">
                  <a:pos x="0" y="0"/>
                </a:cxn>
              </a:cxnLst>
              <a:rect l="0" t="0" r="r" b="b"/>
              <a:pathLst>
                <a:path w="94" h="124">
                  <a:moveTo>
                    <a:pt x="16" y="63"/>
                  </a:moveTo>
                  <a:lnTo>
                    <a:pt x="16" y="110"/>
                  </a:lnTo>
                  <a:lnTo>
                    <a:pt x="48" y="110"/>
                  </a:lnTo>
                  <a:lnTo>
                    <a:pt x="56" y="109"/>
                  </a:lnTo>
                  <a:lnTo>
                    <a:pt x="61" y="108"/>
                  </a:lnTo>
                  <a:lnTo>
                    <a:pt x="65" y="106"/>
                  </a:lnTo>
                  <a:lnTo>
                    <a:pt x="70" y="102"/>
                  </a:lnTo>
                  <a:lnTo>
                    <a:pt x="72" y="99"/>
                  </a:lnTo>
                  <a:lnTo>
                    <a:pt x="74" y="97"/>
                  </a:lnTo>
                  <a:lnTo>
                    <a:pt x="75" y="94"/>
                  </a:lnTo>
                  <a:lnTo>
                    <a:pt x="76" y="91"/>
                  </a:lnTo>
                  <a:lnTo>
                    <a:pt x="76" y="81"/>
                  </a:lnTo>
                  <a:lnTo>
                    <a:pt x="75" y="77"/>
                  </a:lnTo>
                  <a:lnTo>
                    <a:pt x="74" y="75"/>
                  </a:lnTo>
                  <a:lnTo>
                    <a:pt x="72" y="72"/>
                  </a:lnTo>
                  <a:lnTo>
                    <a:pt x="69" y="69"/>
                  </a:lnTo>
                  <a:lnTo>
                    <a:pt x="62" y="65"/>
                  </a:lnTo>
                  <a:lnTo>
                    <a:pt x="50" y="63"/>
                  </a:lnTo>
                  <a:lnTo>
                    <a:pt x="16" y="63"/>
                  </a:lnTo>
                  <a:close/>
                  <a:moveTo>
                    <a:pt x="16" y="14"/>
                  </a:moveTo>
                  <a:lnTo>
                    <a:pt x="16" y="50"/>
                  </a:lnTo>
                  <a:lnTo>
                    <a:pt x="38" y="50"/>
                  </a:lnTo>
                  <a:lnTo>
                    <a:pt x="43" y="49"/>
                  </a:lnTo>
                  <a:lnTo>
                    <a:pt x="50" y="49"/>
                  </a:lnTo>
                  <a:lnTo>
                    <a:pt x="54" y="47"/>
                  </a:lnTo>
                  <a:lnTo>
                    <a:pt x="59" y="45"/>
                  </a:lnTo>
                  <a:lnTo>
                    <a:pt x="63" y="41"/>
                  </a:lnTo>
                  <a:lnTo>
                    <a:pt x="64" y="40"/>
                  </a:lnTo>
                  <a:lnTo>
                    <a:pt x="65" y="35"/>
                  </a:lnTo>
                  <a:lnTo>
                    <a:pt x="65" y="25"/>
                  </a:lnTo>
                  <a:lnTo>
                    <a:pt x="65" y="22"/>
                  </a:lnTo>
                  <a:lnTo>
                    <a:pt x="63" y="20"/>
                  </a:lnTo>
                  <a:lnTo>
                    <a:pt x="57" y="16"/>
                  </a:lnTo>
                  <a:lnTo>
                    <a:pt x="53" y="15"/>
                  </a:lnTo>
                  <a:lnTo>
                    <a:pt x="49" y="15"/>
                  </a:lnTo>
                  <a:lnTo>
                    <a:pt x="44" y="14"/>
                  </a:lnTo>
                  <a:lnTo>
                    <a:pt x="16" y="14"/>
                  </a:lnTo>
                  <a:close/>
                  <a:moveTo>
                    <a:pt x="0" y="0"/>
                  </a:moveTo>
                  <a:lnTo>
                    <a:pt x="48" y="0"/>
                  </a:lnTo>
                  <a:lnTo>
                    <a:pt x="57" y="1"/>
                  </a:lnTo>
                  <a:lnTo>
                    <a:pt x="70" y="4"/>
                  </a:lnTo>
                  <a:lnTo>
                    <a:pt x="78" y="10"/>
                  </a:lnTo>
                  <a:lnTo>
                    <a:pt x="82" y="18"/>
                  </a:lnTo>
                  <a:lnTo>
                    <a:pt x="83" y="22"/>
                  </a:lnTo>
                  <a:lnTo>
                    <a:pt x="83" y="33"/>
                  </a:lnTo>
                  <a:lnTo>
                    <a:pt x="79" y="42"/>
                  </a:lnTo>
                  <a:lnTo>
                    <a:pt x="71" y="50"/>
                  </a:lnTo>
                  <a:lnTo>
                    <a:pt x="66" y="53"/>
                  </a:lnTo>
                  <a:lnTo>
                    <a:pt x="78" y="58"/>
                  </a:lnTo>
                  <a:lnTo>
                    <a:pt x="86" y="64"/>
                  </a:lnTo>
                  <a:lnTo>
                    <a:pt x="92" y="74"/>
                  </a:lnTo>
                  <a:lnTo>
                    <a:pt x="94" y="86"/>
                  </a:lnTo>
                  <a:lnTo>
                    <a:pt x="93" y="95"/>
                  </a:lnTo>
                  <a:lnTo>
                    <a:pt x="90" y="102"/>
                  </a:lnTo>
                  <a:lnTo>
                    <a:pt x="87" y="107"/>
                  </a:lnTo>
                  <a:lnTo>
                    <a:pt x="84" y="111"/>
                  </a:lnTo>
                  <a:lnTo>
                    <a:pt x="81" y="114"/>
                  </a:lnTo>
                  <a:lnTo>
                    <a:pt x="76" y="117"/>
                  </a:lnTo>
                  <a:lnTo>
                    <a:pt x="71" y="119"/>
                  </a:lnTo>
                  <a:lnTo>
                    <a:pt x="65"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76" name="Freeform 1004"/>
            <p:cNvSpPr>
              <a:spLocks noEditPoints="1"/>
            </p:cNvSpPr>
            <p:nvPr/>
          </p:nvSpPr>
          <p:spPr bwMode="auto">
            <a:xfrm>
              <a:off x="954" y="2023"/>
              <a:ext cx="94" cy="124"/>
            </a:xfrm>
            <a:custGeom>
              <a:avLst/>
              <a:gdLst/>
              <a:ahLst/>
              <a:cxnLst>
                <a:cxn ang="0">
                  <a:pos x="17" y="110"/>
                </a:cxn>
                <a:cxn ang="0">
                  <a:pos x="57" y="109"/>
                </a:cxn>
                <a:cxn ang="0">
                  <a:pos x="64" y="106"/>
                </a:cxn>
                <a:cxn ang="0">
                  <a:pos x="75" y="97"/>
                </a:cxn>
                <a:cxn ang="0">
                  <a:pos x="77" y="91"/>
                </a:cxn>
                <a:cxn ang="0">
                  <a:pos x="76" y="77"/>
                </a:cxn>
                <a:cxn ang="0">
                  <a:pos x="73" y="72"/>
                </a:cxn>
                <a:cxn ang="0">
                  <a:pos x="66" y="67"/>
                </a:cxn>
                <a:cxn ang="0">
                  <a:pos x="57" y="64"/>
                </a:cxn>
                <a:cxn ang="0">
                  <a:pos x="17" y="63"/>
                </a:cxn>
                <a:cxn ang="0">
                  <a:pos x="17" y="50"/>
                </a:cxn>
                <a:cxn ang="0">
                  <a:pos x="43" y="49"/>
                </a:cxn>
                <a:cxn ang="0">
                  <a:pos x="56" y="47"/>
                </a:cxn>
                <a:cxn ang="0">
                  <a:pos x="63" y="41"/>
                </a:cxn>
                <a:cxn ang="0">
                  <a:pos x="66" y="30"/>
                </a:cxn>
                <a:cxn ang="0">
                  <a:pos x="65" y="24"/>
                </a:cxn>
                <a:cxn ang="0">
                  <a:pos x="62" y="19"/>
                </a:cxn>
                <a:cxn ang="0">
                  <a:pos x="57" y="16"/>
                </a:cxn>
                <a:cxn ang="0">
                  <a:pos x="50" y="15"/>
                </a:cxn>
                <a:cxn ang="0">
                  <a:pos x="17" y="14"/>
                </a:cxn>
                <a:cxn ang="0">
                  <a:pos x="49" y="0"/>
                </a:cxn>
                <a:cxn ang="0">
                  <a:pos x="64" y="3"/>
                </a:cxn>
                <a:cxn ang="0">
                  <a:pos x="75" y="7"/>
                </a:cxn>
                <a:cxn ang="0">
                  <a:pos x="81" y="14"/>
                </a:cxn>
                <a:cxn ang="0">
                  <a:pos x="83" y="22"/>
                </a:cxn>
                <a:cxn ang="0">
                  <a:pos x="82" y="36"/>
                </a:cxn>
                <a:cxn ang="0">
                  <a:pos x="79" y="42"/>
                </a:cxn>
                <a:cxn ang="0">
                  <a:pos x="72" y="50"/>
                </a:cxn>
                <a:cxn ang="0">
                  <a:pos x="78" y="58"/>
                </a:cxn>
                <a:cxn ang="0">
                  <a:pos x="92" y="74"/>
                </a:cxn>
                <a:cxn ang="0">
                  <a:pos x="93" y="95"/>
                </a:cxn>
                <a:cxn ang="0">
                  <a:pos x="88" y="107"/>
                </a:cxn>
                <a:cxn ang="0">
                  <a:pos x="81" y="114"/>
                </a:cxn>
                <a:cxn ang="0">
                  <a:pos x="65" y="121"/>
                </a:cxn>
                <a:cxn ang="0">
                  <a:pos x="44" y="124"/>
                </a:cxn>
                <a:cxn ang="0">
                  <a:pos x="0" y="0"/>
                </a:cxn>
              </a:cxnLst>
              <a:rect l="0" t="0" r="r" b="b"/>
              <a:pathLst>
                <a:path w="94" h="124">
                  <a:moveTo>
                    <a:pt x="17" y="63"/>
                  </a:moveTo>
                  <a:lnTo>
                    <a:pt x="17" y="110"/>
                  </a:lnTo>
                  <a:lnTo>
                    <a:pt x="48" y="110"/>
                  </a:lnTo>
                  <a:lnTo>
                    <a:pt x="57" y="109"/>
                  </a:lnTo>
                  <a:lnTo>
                    <a:pt x="61" y="108"/>
                  </a:lnTo>
                  <a:lnTo>
                    <a:pt x="64" y="106"/>
                  </a:lnTo>
                  <a:lnTo>
                    <a:pt x="70" y="102"/>
                  </a:lnTo>
                  <a:lnTo>
                    <a:pt x="75" y="97"/>
                  </a:lnTo>
                  <a:lnTo>
                    <a:pt x="76" y="94"/>
                  </a:lnTo>
                  <a:lnTo>
                    <a:pt x="77" y="91"/>
                  </a:lnTo>
                  <a:lnTo>
                    <a:pt x="77" y="81"/>
                  </a:lnTo>
                  <a:lnTo>
                    <a:pt x="76" y="77"/>
                  </a:lnTo>
                  <a:lnTo>
                    <a:pt x="75" y="75"/>
                  </a:lnTo>
                  <a:lnTo>
                    <a:pt x="73" y="72"/>
                  </a:lnTo>
                  <a:lnTo>
                    <a:pt x="70" y="69"/>
                  </a:lnTo>
                  <a:lnTo>
                    <a:pt x="66" y="67"/>
                  </a:lnTo>
                  <a:lnTo>
                    <a:pt x="62" y="65"/>
                  </a:lnTo>
                  <a:lnTo>
                    <a:pt x="57" y="64"/>
                  </a:lnTo>
                  <a:lnTo>
                    <a:pt x="50" y="63"/>
                  </a:lnTo>
                  <a:lnTo>
                    <a:pt x="17" y="63"/>
                  </a:lnTo>
                  <a:close/>
                  <a:moveTo>
                    <a:pt x="17" y="14"/>
                  </a:moveTo>
                  <a:lnTo>
                    <a:pt x="17" y="50"/>
                  </a:lnTo>
                  <a:lnTo>
                    <a:pt x="38" y="50"/>
                  </a:lnTo>
                  <a:lnTo>
                    <a:pt x="43" y="49"/>
                  </a:lnTo>
                  <a:lnTo>
                    <a:pt x="50" y="49"/>
                  </a:lnTo>
                  <a:lnTo>
                    <a:pt x="56" y="47"/>
                  </a:lnTo>
                  <a:lnTo>
                    <a:pt x="62" y="43"/>
                  </a:lnTo>
                  <a:lnTo>
                    <a:pt x="63" y="41"/>
                  </a:lnTo>
                  <a:lnTo>
                    <a:pt x="64" y="40"/>
                  </a:lnTo>
                  <a:lnTo>
                    <a:pt x="66" y="30"/>
                  </a:lnTo>
                  <a:lnTo>
                    <a:pt x="66" y="27"/>
                  </a:lnTo>
                  <a:lnTo>
                    <a:pt x="65" y="24"/>
                  </a:lnTo>
                  <a:lnTo>
                    <a:pt x="63" y="21"/>
                  </a:lnTo>
                  <a:lnTo>
                    <a:pt x="62" y="19"/>
                  </a:lnTo>
                  <a:lnTo>
                    <a:pt x="60" y="18"/>
                  </a:lnTo>
                  <a:lnTo>
                    <a:pt x="57" y="16"/>
                  </a:lnTo>
                  <a:lnTo>
                    <a:pt x="54" y="15"/>
                  </a:lnTo>
                  <a:lnTo>
                    <a:pt x="50" y="15"/>
                  </a:lnTo>
                  <a:lnTo>
                    <a:pt x="46" y="14"/>
                  </a:lnTo>
                  <a:lnTo>
                    <a:pt x="17" y="14"/>
                  </a:lnTo>
                  <a:close/>
                  <a:moveTo>
                    <a:pt x="0" y="0"/>
                  </a:moveTo>
                  <a:lnTo>
                    <a:pt x="49" y="0"/>
                  </a:lnTo>
                  <a:lnTo>
                    <a:pt x="58" y="1"/>
                  </a:lnTo>
                  <a:lnTo>
                    <a:pt x="64" y="3"/>
                  </a:lnTo>
                  <a:lnTo>
                    <a:pt x="70" y="4"/>
                  </a:lnTo>
                  <a:lnTo>
                    <a:pt x="75" y="7"/>
                  </a:lnTo>
                  <a:lnTo>
                    <a:pt x="78" y="10"/>
                  </a:lnTo>
                  <a:lnTo>
                    <a:pt x="81" y="14"/>
                  </a:lnTo>
                  <a:lnTo>
                    <a:pt x="82" y="18"/>
                  </a:lnTo>
                  <a:lnTo>
                    <a:pt x="83" y="22"/>
                  </a:lnTo>
                  <a:lnTo>
                    <a:pt x="83" y="32"/>
                  </a:lnTo>
                  <a:lnTo>
                    <a:pt x="82" y="36"/>
                  </a:lnTo>
                  <a:lnTo>
                    <a:pt x="81" y="40"/>
                  </a:lnTo>
                  <a:lnTo>
                    <a:pt x="79" y="42"/>
                  </a:lnTo>
                  <a:lnTo>
                    <a:pt x="76" y="46"/>
                  </a:lnTo>
                  <a:lnTo>
                    <a:pt x="72" y="50"/>
                  </a:lnTo>
                  <a:lnTo>
                    <a:pt x="67" y="53"/>
                  </a:lnTo>
                  <a:lnTo>
                    <a:pt x="78" y="58"/>
                  </a:lnTo>
                  <a:lnTo>
                    <a:pt x="87" y="64"/>
                  </a:lnTo>
                  <a:lnTo>
                    <a:pt x="92" y="74"/>
                  </a:lnTo>
                  <a:lnTo>
                    <a:pt x="94" y="86"/>
                  </a:lnTo>
                  <a:lnTo>
                    <a:pt x="93" y="95"/>
                  </a:lnTo>
                  <a:lnTo>
                    <a:pt x="90" y="102"/>
                  </a:lnTo>
                  <a:lnTo>
                    <a:pt x="88" y="107"/>
                  </a:lnTo>
                  <a:lnTo>
                    <a:pt x="84" y="111"/>
                  </a:lnTo>
                  <a:lnTo>
                    <a:pt x="81" y="114"/>
                  </a:lnTo>
                  <a:lnTo>
                    <a:pt x="74" y="118"/>
                  </a:lnTo>
                  <a:lnTo>
                    <a:pt x="65"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77" name="Freeform 1005"/>
            <p:cNvSpPr>
              <a:spLocks/>
            </p:cNvSpPr>
            <p:nvPr/>
          </p:nvSpPr>
          <p:spPr bwMode="auto">
            <a:xfrm>
              <a:off x="1068" y="2020"/>
              <a:ext cx="84" cy="127"/>
            </a:xfrm>
            <a:custGeom>
              <a:avLst/>
              <a:gdLst/>
              <a:ahLst/>
              <a:cxnLst>
                <a:cxn ang="0">
                  <a:pos x="38" y="0"/>
                </a:cxn>
                <a:cxn ang="0">
                  <a:pos x="50" y="1"/>
                </a:cxn>
                <a:cxn ang="0">
                  <a:pos x="60" y="5"/>
                </a:cxn>
                <a:cxn ang="0">
                  <a:pos x="68" y="9"/>
                </a:cxn>
                <a:cxn ang="0">
                  <a:pos x="74" y="16"/>
                </a:cxn>
                <a:cxn ang="0">
                  <a:pos x="78" y="25"/>
                </a:cxn>
                <a:cxn ang="0">
                  <a:pos x="79" y="34"/>
                </a:cxn>
                <a:cxn ang="0">
                  <a:pos x="79" y="39"/>
                </a:cxn>
                <a:cxn ang="0">
                  <a:pos x="78" y="43"/>
                </a:cxn>
                <a:cxn ang="0">
                  <a:pos x="77" y="47"/>
                </a:cxn>
                <a:cxn ang="0">
                  <a:pos x="75" y="53"/>
                </a:cxn>
                <a:cxn ang="0">
                  <a:pos x="72" y="59"/>
                </a:cxn>
                <a:cxn ang="0">
                  <a:pos x="68" y="64"/>
                </a:cxn>
                <a:cxn ang="0">
                  <a:pos x="64" y="69"/>
                </a:cxn>
                <a:cxn ang="0">
                  <a:pos x="60" y="75"/>
                </a:cxn>
                <a:cxn ang="0">
                  <a:pos x="54" y="80"/>
                </a:cxn>
                <a:cxn ang="0">
                  <a:pos x="35" y="98"/>
                </a:cxn>
                <a:cxn ang="0">
                  <a:pos x="18" y="113"/>
                </a:cxn>
                <a:cxn ang="0">
                  <a:pos x="84" y="113"/>
                </a:cxn>
                <a:cxn ang="0">
                  <a:pos x="84" y="127"/>
                </a:cxn>
                <a:cxn ang="0">
                  <a:pos x="0" y="127"/>
                </a:cxn>
                <a:cxn ang="0">
                  <a:pos x="0" y="109"/>
                </a:cxn>
                <a:cxn ang="0">
                  <a:pos x="18" y="95"/>
                </a:cxn>
                <a:cxn ang="0">
                  <a:pos x="34" y="80"/>
                </a:cxn>
                <a:cxn ang="0">
                  <a:pos x="44" y="70"/>
                </a:cxn>
                <a:cxn ang="0">
                  <a:pos x="51" y="62"/>
                </a:cxn>
                <a:cxn ang="0">
                  <a:pos x="56" y="55"/>
                </a:cxn>
                <a:cxn ang="0">
                  <a:pos x="61" y="45"/>
                </a:cxn>
                <a:cxn ang="0">
                  <a:pos x="62" y="35"/>
                </a:cxn>
                <a:cxn ang="0">
                  <a:pos x="61" y="26"/>
                </a:cxn>
                <a:cxn ang="0">
                  <a:pos x="56" y="20"/>
                </a:cxn>
                <a:cxn ang="0">
                  <a:pos x="48" y="16"/>
                </a:cxn>
                <a:cxn ang="0">
                  <a:pos x="38" y="14"/>
                </a:cxn>
                <a:cxn ang="0">
                  <a:pos x="22" y="17"/>
                </a:cxn>
                <a:cxn ang="0">
                  <a:pos x="13" y="21"/>
                </a:cxn>
                <a:cxn ang="0">
                  <a:pos x="5" y="25"/>
                </a:cxn>
                <a:cxn ang="0">
                  <a:pos x="4" y="25"/>
                </a:cxn>
                <a:cxn ang="0">
                  <a:pos x="4" y="7"/>
                </a:cxn>
                <a:cxn ang="0">
                  <a:pos x="10" y="6"/>
                </a:cxn>
                <a:cxn ang="0">
                  <a:pos x="19" y="3"/>
                </a:cxn>
                <a:cxn ang="0">
                  <a:pos x="38" y="0"/>
                </a:cxn>
              </a:cxnLst>
              <a:rect l="0" t="0" r="r" b="b"/>
              <a:pathLst>
                <a:path w="84" h="127">
                  <a:moveTo>
                    <a:pt x="38" y="0"/>
                  </a:moveTo>
                  <a:lnTo>
                    <a:pt x="50" y="1"/>
                  </a:lnTo>
                  <a:lnTo>
                    <a:pt x="60" y="5"/>
                  </a:lnTo>
                  <a:lnTo>
                    <a:pt x="68" y="9"/>
                  </a:lnTo>
                  <a:lnTo>
                    <a:pt x="74" y="16"/>
                  </a:lnTo>
                  <a:lnTo>
                    <a:pt x="78" y="25"/>
                  </a:lnTo>
                  <a:lnTo>
                    <a:pt x="79" y="34"/>
                  </a:lnTo>
                  <a:lnTo>
                    <a:pt x="79" y="39"/>
                  </a:lnTo>
                  <a:lnTo>
                    <a:pt x="78" y="43"/>
                  </a:lnTo>
                  <a:lnTo>
                    <a:pt x="77" y="47"/>
                  </a:lnTo>
                  <a:lnTo>
                    <a:pt x="75" y="53"/>
                  </a:lnTo>
                  <a:lnTo>
                    <a:pt x="72" y="59"/>
                  </a:lnTo>
                  <a:lnTo>
                    <a:pt x="68" y="64"/>
                  </a:lnTo>
                  <a:lnTo>
                    <a:pt x="64" y="69"/>
                  </a:lnTo>
                  <a:lnTo>
                    <a:pt x="60" y="75"/>
                  </a:lnTo>
                  <a:lnTo>
                    <a:pt x="54" y="80"/>
                  </a:lnTo>
                  <a:lnTo>
                    <a:pt x="35" y="98"/>
                  </a:lnTo>
                  <a:lnTo>
                    <a:pt x="18" y="113"/>
                  </a:lnTo>
                  <a:lnTo>
                    <a:pt x="84" y="113"/>
                  </a:lnTo>
                  <a:lnTo>
                    <a:pt x="84" y="127"/>
                  </a:lnTo>
                  <a:lnTo>
                    <a:pt x="0" y="127"/>
                  </a:lnTo>
                  <a:lnTo>
                    <a:pt x="0" y="109"/>
                  </a:lnTo>
                  <a:lnTo>
                    <a:pt x="18" y="95"/>
                  </a:lnTo>
                  <a:lnTo>
                    <a:pt x="34" y="80"/>
                  </a:lnTo>
                  <a:lnTo>
                    <a:pt x="44" y="70"/>
                  </a:lnTo>
                  <a:lnTo>
                    <a:pt x="51" y="62"/>
                  </a:lnTo>
                  <a:lnTo>
                    <a:pt x="56" y="55"/>
                  </a:lnTo>
                  <a:lnTo>
                    <a:pt x="61" y="45"/>
                  </a:lnTo>
                  <a:lnTo>
                    <a:pt x="62" y="35"/>
                  </a:lnTo>
                  <a:lnTo>
                    <a:pt x="61" y="26"/>
                  </a:lnTo>
                  <a:lnTo>
                    <a:pt x="56" y="20"/>
                  </a:lnTo>
                  <a:lnTo>
                    <a:pt x="48" y="16"/>
                  </a:lnTo>
                  <a:lnTo>
                    <a:pt x="38" y="14"/>
                  </a:lnTo>
                  <a:lnTo>
                    <a:pt x="22" y="17"/>
                  </a:lnTo>
                  <a:lnTo>
                    <a:pt x="13" y="21"/>
                  </a:lnTo>
                  <a:lnTo>
                    <a:pt x="5" y="25"/>
                  </a:lnTo>
                  <a:lnTo>
                    <a:pt x="4" y="25"/>
                  </a:lnTo>
                  <a:lnTo>
                    <a:pt x="4" y="7"/>
                  </a:lnTo>
                  <a:lnTo>
                    <a:pt x="10" y="6"/>
                  </a:lnTo>
                  <a:lnTo>
                    <a:pt x="19" y="3"/>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78" name="Freeform 1006"/>
            <p:cNvSpPr>
              <a:spLocks noEditPoints="1"/>
            </p:cNvSpPr>
            <p:nvPr/>
          </p:nvSpPr>
          <p:spPr bwMode="auto">
            <a:xfrm>
              <a:off x="667" y="2461"/>
              <a:ext cx="94" cy="124"/>
            </a:xfrm>
            <a:custGeom>
              <a:avLst/>
              <a:gdLst/>
              <a:ahLst/>
              <a:cxnLst>
                <a:cxn ang="0">
                  <a:pos x="16" y="110"/>
                </a:cxn>
                <a:cxn ang="0">
                  <a:pos x="56" y="109"/>
                </a:cxn>
                <a:cxn ang="0">
                  <a:pos x="64" y="106"/>
                </a:cxn>
                <a:cxn ang="0">
                  <a:pos x="72" y="99"/>
                </a:cxn>
                <a:cxn ang="0">
                  <a:pos x="75" y="94"/>
                </a:cxn>
                <a:cxn ang="0">
                  <a:pos x="76" y="81"/>
                </a:cxn>
                <a:cxn ang="0">
                  <a:pos x="74" y="75"/>
                </a:cxn>
                <a:cxn ang="0">
                  <a:pos x="69" y="69"/>
                </a:cxn>
                <a:cxn ang="0">
                  <a:pos x="50" y="63"/>
                </a:cxn>
                <a:cxn ang="0">
                  <a:pos x="16" y="14"/>
                </a:cxn>
                <a:cxn ang="0">
                  <a:pos x="38" y="50"/>
                </a:cxn>
                <a:cxn ang="0">
                  <a:pos x="50" y="49"/>
                </a:cxn>
                <a:cxn ang="0">
                  <a:pos x="59" y="45"/>
                </a:cxn>
                <a:cxn ang="0">
                  <a:pos x="63" y="40"/>
                </a:cxn>
                <a:cxn ang="0">
                  <a:pos x="65" y="25"/>
                </a:cxn>
                <a:cxn ang="0">
                  <a:pos x="62" y="20"/>
                </a:cxn>
                <a:cxn ang="0">
                  <a:pos x="53" y="15"/>
                </a:cxn>
                <a:cxn ang="0">
                  <a:pos x="43" y="14"/>
                </a:cxn>
                <a:cxn ang="0">
                  <a:pos x="0" y="0"/>
                </a:cxn>
                <a:cxn ang="0">
                  <a:pos x="57" y="1"/>
                </a:cxn>
                <a:cxn ang="0">
                  <a:pos x="78" y="10"/>
                </a:cxn>
                <a:cxn ang="0">
                  <a:pos x="82" y="23"/>
                </a:cxn>
                <a:cxn ang="0">
                  <a:pos x="79" y="42"/>
                </a:cxn>
                <a:cxn ang="0">
                  <a:pos x="66" y="53"/>
                </a:cxn>
                <a:cxn ang="0">
                  <a:pos x="86" y="64"/>
                </a:cxn>
                <a:cxn ang="0">
                  <a:pos x="94" y="86"/>
                </a:cxn>
                <a:cxn ang="0">
                  <a:pos x="90" y="102"/>
                </a:cxn>
                <a:cxn ang="0">
                  <a:pos x="84" y="111"/>
                </a:cxn>
                <a:cxn ang="0">
                  <a:pos x="76" y="117"/>
                </a:cxn>
                <a:cxn ang="0">
                  <a:pos x="65" y="121"/>
                </a:cxn>
                <a:cxn ang="0">
                  <a:pos x="43" y="124"/>
                </a:cxn>
                <a:cxn ang="0">
                  <a:pos x="0" y="0"/>
                </a:cxn>
              </a:cxnLst>
              <a:rect l="0" t="0" r="r" b="b"/>
              <a:pathLst>
                <a:path w="94" h="124">
                  <a:moveTo>
                    <a:pt x="16" y="63"/>
                  </a:moveTo>
                  <a:lnTo>
                    <a:pt x="16" y="110"/>
                  </a:lnTo>
                  <a:lnTo>
                    <a:pt x="48" y="110"/>
                  </a:lnTo>
                  <a:lnTo>
                    <a:pt x="56" y="109"/>
                  </a:lnTo>
                  <a:lnTo>
                    <a:pt x="61" y="108"/>
                  </a:lnTo>
                  <a:lnTo>
                    <a:pt x="64" y="106"/>
                  </a:lnTo>
                  <a:lnTo>
                    <a:pt x="70" y="102"/>
                  </a:lnTo>
                  <a:lnTo>
                    <a:pt x="72" y="99"/>
                  </a:lnTo>
                  <a:lnTo>
                    <a:pt x="74" y="97"/>
                  </a:lnTo>
                  <a:lnTo>
                    <a:pt x="75" y="94"/>
                  </a:lnTo>
                  <a:lnTo>
                    <a:pt x="76" y="91"/>
                  </a:lnTo>
                  <a:lnTo>
                    <a:pt x="76" y="81"/>
                  </a:lnTo>
                  <a:lnTo>
                    <a:pt x="75" y="78"/>
                  </a:lnTo>
                  <a:lnTo>
                    <a:pt x="74" y="75"/>
                  </a:lnTo>
                  <a:lnTo>
                    <a:pt x="72" y="72"/>
                  </a:lnTo>
                  <a:lnTo>
                    <a:pt x="69" y="69"/>
                  </a:lnTo>
                  <a:lnTo>
                    <a:pt x="62" y="65"/>
                  </a:lnTo>
                  <a:lnTo>
                    <a:pt x="50" y="63"/>
                  </a:lnTo>
                  <a:lnTo>
                    <a:pt x="16" y="63"/>
                  </a:lnTo>
                  <a:close/>
                  <a:moveTo>
                    <a:pt x="16" y="14"/>
                  </a:moveTo>
                  <a:lnTo>
                    <a:pt x="16" y="50"/>
                  </a:lnTo>
                  <a:lnTo>
                    <a:pt x="38" y="50"/>
                  </a:lnTo>
                  <a:lnTo>
                    <a:pt x="43" y="49"/>
                  </a:lnTo>
                  <a:lnTo>
                    <a:pt x="50" y="49"/>
                  </a:lnTo>
                  <a:lnTo>
                    <a:pt x="54" y="47"/>
                  </a:lnTo>
                  <a:lnTo>
                    <a:pt x="59" y="45"/>
                  </a:lnTo>
                  <a:lnTo>
                    <a:pt x="62" y="41"/>
                  </a:lnTo>
                  <a:lnTo>
                    <a:pt x="63" y="40"/>
                  </a:lnTo>
                  <a:lnTo>
                    <a:pt x="65" y="35"/>
                  </a:lnTo>
                  <a:lnTo>
                    <a:pt x="65" y="25"/>
                  </a:lnTo>
                  <a:lnTo>
                    <a:pt x="64" y="23"/>
                  </a:lnTo>
                  <a:lnTo>
                    <a:pt x="62" y="20"/>
                  </a:lnTo>
                  <a:lnTo>
                    <a:pt x="57" y="16"/>
                  </a:lnTo>
                  <a:lnTo>
                    <a:pt x="53" y="15"/>
                  </a:lnTo>
                  <a:lnTo>
                    <a:pt x="49" y="15"/>
                  </a:lnTo>
                  <a:lnTo>
                    <a:pt x="43" y="14"/>
                  </a:lnTo>
                  <a:lnTo>
                    <a:pt x="16" y="14"/>
                  </a:lnTo>
                  <a:close/>
                  <a:moveTo>
                    <a:pt x="0" y="0"/>
                  </a:moveTo>
                  <a:lnTo>
                    <a:pt x="48" y="0"/>
                  </a:lnTo>
                  <a:lnTo>
                    <a:pt x="57" y="1"/>
                  </a:lnTo>
                  <a:lnTo>
                    <a:pt x="70" y="5"/>
                  </a:lnTo>
                  <a:lnTo>
                    <a:pt x="78" y="10"/>
                  </a:lnTo>
                  <a:lnTo>
                    <a:pt x="81" y="18"/>
                  </a:lnTo>
                  <a:lnTo>
                    <a:pt x="82" y="23"/>
                  </a:lnTo>
                  <a:lnTo>
                    <a:pt x="82" y="33"/>
                  </a:lnTo>
                  <a:lnTo>
                    <a:pt x="79" y="42"/>
                  </a:lnTo>
                  <a:lnTo>
                    <a:pt x="71" y="50"/>
                  </a:lnTo>
                  <a:lnTo>
                    <a:pt x="66" y="53"/>
                  </a:lnTo>
                  <a:lnTo>
                    <a:pt x="78" y="58"/>
                  </a:lnTo>
                  <a:lnTo>
                    <a:pt x="86" y="64"/>
                  </a:lnTo>
                  <a:lnTo>
                    <a:pt x="92" y="74"/>
                  </a:lnTo>
                  <a:lnTo>
                    <a:pt x="94" y="86"/>
                  </a:lnTo>
                  <a:lnTo>
                    <a:pt x="93" y="95"/>
                  </a:lnTo>
                  <a:lnTo>
                    <a:pt x="90" y="102"/>
                  </a:lnTo>
                  <a:lnTo>
                    <a:pt x="87" y="107"/>
                  </a:lnTo>
                  <a:lnTo>
                    <a:pt x="84" y="111"/>
                  </a:lnTo>
                  <a:lnTo>
                    <a:pt x="81" y="114"/>
                  </a:lnTo>
                  <a:lnTo>
                    <a:pt x="76" y="117"/>
                  </a:lnTo>
                  <a:lnTo>
                    <a:pt x="71" y="119"/>
                  </a:lnTo>
                  <a:lnTo>
                    <a:pt x="65" y="121"/>
                  </a:lnTo>
                  <a:lnTo>
                    <a:pt x="56" y="123"/>
                  </a:lnTo>
                  <a:lnTo>
                    <a:pt x="43"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79" name="Freeform 1007"/>
            <p:cNvSpPr>
              <a:spLocks noEditPoints="1"/>
            </p:cNvSpPr>
            <p:nvPr/>
          </p:nvSpPr>
          <p:spPr bwMode="auto">
            <a:xfrm>
              <a:off x="784" y="2461"/>
              <a:ext cx="94" cy="124"/>
            </a:xfrm>
            <a:custGeom>
              <a:avLst/>
              <a:gdLst/>
              <a:ahLst/>
              <a:cxnLst>
                <a:cxn ang="0">
                  <a:pos x="17" y="110"/>
                </a:cxn>
                <a:cxn ang="0">
                  <a:pos x="57" y="109"/>
                </a:cxn>
                <a:cxn ang="0">
                  <a:pos x="64" y="106"/>
                </a:cxn>
                <a:cxn ang="0">
                  <a:pos x="75" y="97"/>
                </a:cxn>
                <a:cxn ang="0">
                  <a:pos x="77" y="91"/>
                </a:cxn>
                <a:cxn ang="0">
                  <a:pos x="76" y="78"/>
                </a:cxn>
                <a:cxn ang="0">
                  <a:pos x="73" y="72"/>
                </a:cxn>
                <a:cxn ang="0">
                  <a:pos x="66" y="67"/>
                </a:cxn>
                <a:cxn ang="0">
                  <a:pos x="57" y="64"/>
                </a:cxn>
                <a:cxn ang="0">
                  <a:pos x="17" y="63"/>
                </a:cxn>
                <a:cxn ang="0">
                  <a:pos x="17" y="50"/>
                </a:cxn>
                <a:cxn ang="0">
                  <a:pos x="42" y="49"/>
                </a:cxn>
                <a:cxn ang="0">
                  <a:pos x="56" y="47"/>
                </a:cxn>
                <a:cxn ang="0">
                  <a:pos x="63" y="41"/>
                </a:cxn>
                <a:cxn ang="0">
                  <a:pos x="66" y="30"/>
                </a:cxn>
                <a:cxn ang="0">
                  <a:pos x="65" y="24"/>
                </a:cxn>
                <a:cxn ang="0">
                  <a:pos x="61" y="19"/>
                </a:cxn>
                <a:cxn ang="0">
                  <a:pos x="57" y="16"/>
                </a:cxn>
                <a:cxn ang="0">
                  <a:pos x="50" y="15"/>
                </a:cxn>
                <a:cxn ang="0">
                  <a:pos x="17" y="14"/>
                </a:cxn>
                <a:cxn ang="0">
                  <a:pos x="49" y="0"/>
                </a:cxn>
                <a:cxn ang="0">
                  <a:pos x="64" y="3"/>
                </a:cxn>
                <a:cxn ang="0">
                  <a:pos x="75" y="7"/>
                </a:cxn>
                <a:cxn ang="0">
                  <a:pos x="80" y="14"/>
                </a:cxn>
                <a:cxn ang="0">
                  <a:pos x="83" y="23"/>
                </a:cxn>
                <a:cxn ang="0">
                  <a:pos x="82" y="36"/>
                </a:cxn>
                <a:cxn ang="0">
                  <a:pos x="79" y="42"/>
                </a:cxn>
                <a:cxn ang="0">
                  <a:pos x="72" y="50"/>
                </a:cxn>
                <a:cxn ang="0">
                  <a:pos x="78" y="58"/>
                </a:cxn>
                <a:cxn ang="0">
                  <a:pos x="92" y="74"/>
                </a:cxn>
                <a:cxn ang="0">
                  <a:pos x="93" y="95"/>
                </a:cxn>
                <a:cxn ang="0">
                  <a:pos x="88" y="107"/>
                </a:cxn>
                <a:cxn ang="0">
                  <a:pos x="80" y="114"/>
                </a:cxn>
                <a:cxn ang="0">
                  <a:pos x="65" y="121"/>
                </a:cxn>
                <a:cxn ang="0">
                  <a:pos x="44" y="124"/>
                </a:cxn>
                <a:cxn ang="0">
                  <a:pos x="0" y="0"/>
                </a:cxn>
              </a:cxnLst>
              <a:rect l="0" t="0" r="r" b="b"/>
              <a:pathLst>
                <a:path w="94" h="124">
                  <a:moveTo>
                    <a:pt x="17" y="63"/>
                  </a:moveTo>
                  <a:lnTo>
                    <a:pt x="17" y="110"/>
                  </a:lnTo>
                  <a:lnTo>
                    <a:pt x="48" y="110"/>
                  </a:lnTo>
                  <a:lnTo>
                    <a:pt x="57" y="109"/>
                  </a:lnTo>
                  <a:lnTo>
                    <a:pt x="60" y="108"/>
                  </a:lnTo>
                  <a:lnTo>
                    <a:pt x="64" y="106"/>
                  </a:lnTo>
                  <a:lnTo>
                    <a:pt x="70" y="102"/>
                  </a:lnTo>
                  <a:lnTo>
                    <a:pt x="75" y="97"/>
                  </a:lnTo>
                  <a:lnTo>
                    <a:pt x="76" y="94"/>
                  </a:lnTo>
                  <a:lnTo>
                    <a:pt x="77" y="91"/>
                  </a:lnTo>
                  <a:lnTo>
                    <a:pt x="77" y="81"/>
                  </a:lnTo>
                  <a:lnTo>
                    <a:pt x="76" y="78"/>
                  </a:lnTo>
                  <a:lnTo>
                    <a:pt x="75" y="75"/>
                  </a:lnTo>
                  <a:lnTo>
                    <a:pt x="73" y="72"/>
                  </a:lnTo>
                  <a:lnTo>
                    <a:pt x="70" y="69"/>
                  </a:lnTo>
                  <a:lnTo>
                    <a:pt x="66" y="67"/>
                  </a:lnTo>
                  <a:lnTo>
                    <a:pt x="61" y="65"/>
                  </a:lnTo>
                  <a:lnTo>
                    <a:pt x="57" y="64"/>
                  </a:lnTo>
                  <a:lnTo>
                    <a:pt x="50" y="63"/>
                  </a:lnTo>
                  <a:lnTo>
                    <a:pt x="17" y="63"/>
                  </a:lnTo>
                  <a:close/>
                  <a:moveTo>
                    <a:pt x="17" y="14"/>
                  </a:moveTo>
                  <a:lnTo>
                    <a:pt x="17" y="50"/>
                  </a:lnTo>
                  <a:lnTo>
                    <a:pt x="38" y="50"/>
                  </a:lnTo>
                  <a:lnTo>
                    <a:pt x="42" y="49"/>
                  </a:lnTo>
                  <a:lnTo>
                    <a:pt x="50" y="49"/>
                  </a:lnTo>
                  <a:lnTo>
                    <a:pt x="56" y="47"/>
                  </a:lnTo>
                  <a:lnTo>
                    <a:pt x="61" y="43"/>
                  </a:lnTo>
                  <a:lnTo>
                    <a:pt x="63" y="41"/>
                  </a:lnTo>
                  <a:lnTo>
                    <a:pt x="64" y="40"/>
                  </a:lnTo>
                  <a:lnTo>
                    <a:pt x="66" y="30"/>
                  </a:lnTo>
                  <a:lnTo>
                    <a:pt x="66" y="27"/>
                  </a:lnTo>
                  <a:lnTo>
                    <a:pt x="65" y="24"/>
                  </a:lnTo>
                  <a:lnTo>
                    <a:pt x="63" y="21"/>
                  </a:lnTo>
                  <a:lnTo>
                    <a:pt x="61" y="19"/>
                  </a:lnTo>
                  <a:lnTo>
                    <a:pt x="60" y="18"/>
                  </a:lnTo>
                  <a:lnTo>
                    <a:pt x="57" y="16"/>
                  </a:lnTo>
                  <a:lnTo>
                    <a:pt x="54" y="15"/>
                  </a:lnTo>
                  <a:lnTo>
                    <a:pt x="50" y="15"/>
                  </a:lnTo>
                  <a:lnTo>
                    <a:pt x="46" y="14"/>
                  </a:lnTo>
                  <a:lnTo>
                    <a:pt x="17" y="14"/>
                  </a:lnTo>
                  <a:close/>
                  <a:moveTo>
                    <a:pt x="0" y="0"/>
                  </a:moveTo>
                  <a:lnTo>
                    <a:pt x="49" y="0"/>
                  </a:lnTo>
                  <a:lnTo>
                    <a:pt x="58" y="1"/>
                  </a:lnTo>
                  <a:lnTo>
                    <a:pt x="64" y="3"/>
                  </a:lnTo>
                  <a:lnTo>
                    <a:pt x="70" y="5"/>
                  </a:lnTo>
                  <a:lnTo>
                    <a:pt x="75" y="7"/>
                  </a:lnTo>
                  <a:lnTo>
                    <a:pt x="78" y="10"/>
                  </a:lnTo>
                  <a:lnTo>
                    <a:pt x="80" y="14"/>
                  </a:lnTo>
                  <a:lnTo>
                    <a:pt x="82" y="18"/>
                  </a:lnTo>
                  <a:lnTo>
                    <a:pt x="83" y="23"/>
                  </a:lnTo>
                  <a:lnTo>
                    <a:pt x="83" y="32"/>
                  </a:lnTo>
                  <a:lnTo>
                    <a:pt x="82" y="36"/>
                  </a:lnTo>
                  <a:lnTo>
                    <a:pt x="80" y="40"/>
                  </a:lnTo>
                  <a:lnTo>
                    <a:pt x="79" y="42"/>
                  </a:lnTo>
                  <a:lnTo>
                    <a:pt x="76" y="46"/>
                  </a:lnTo>
                  <a:lnTo>
                    <a:pt x="72" y="50"/>
                  </a:lnTo>
                  <a:lnTo>
                    <a:pt x="67" y="53"/>
                  </a:lnTo>
                  <a:lnTo>
                    <a:pt x="78" y="58"/>
                  </a:lnTo>
                  <a:lnTo>
                    <a:pt x="87" y="64"/>
                  </a:lnTo>
                  <a:lnTo>
                    <a:pt x="92" y="74"/>
                  </a:lnTo>
                  <a:lnTo>
                    <a:pt x="94" y="86"/>
                  </a:lnTo>
                  <a:lnTo>
                    <a:pt x="93" y="95"/>
                  </a:lnTo>
                  <a:lnTo>
                    <a:pt x="90" y="102"/>
                  </a:lnTo>
                  <a:lnTo>
                    <a:pt x="88" y="107"/>
                  </a:lnTo>
                  <a:lnTo>
                    <a:pt x="84" y="111"/>
                  </a:lnTo>
                  <a:lnTo>
                    <a:pt x="80" y="114"/>
                  </a:lnTo>
                  <a:lnTo>
                    <a:pt x="74" y="118"/>
                  </a:lnTo>
                  <a:lnTo>
                    <a:pt x="65"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80" name="Freeform 1008"/>
            <p:cNvSpPr>
              <a:spLocks/>
            </p:cNvSpPr>
            <p:nvPr/>
          </p:nvSpPr>
          <p:spPr bwMode="auto">
            <a:xfrm>
              <a:off x="899" y="2458"/>
              <a:ext cx="81" cy="130"/>
            </a:xfrm>
            <a:custGeom>
              <a:avLst/>
              <a:gdLst/>
              <a:ahLst/>
              <a:cxnLst>
                <a:cxn ang="0">
                  <a:pos x="47" y="1"/>
                </a:cxn>
                <a:cxn ang="0">
                  <a:pos x="60" y="4"/>
                </a:cxn>
                <a:cxn ang="0">
                  <a:pos x="71" y="10"/>
                </a:cxn>
                <a:cxn ang="0">
                  <a:pos x="78" y="21"/>
                </a:cxn>
                <a:cxn ang="0">
                  <a:pos x="78" y="40"/>
                </a:cxn>
                <a:cxn ang="0">
                  <a:pos x="63" y="55"/>
                </a:cxn>
                <a:cxn ang="0">
                  <a:pos x="55" y="59"/>
                </a:cxn>
                <a:cxn ang="0">
                  <a:pos x="63" y="62"/>
                </a:cxn>
                <a:cxn ang="0">
                  <a:pos x="72" y="67"/>
                </a:cxn>
                <a:cxn ang="0">
                  <a:pos x="80" y="76"/>
                </a:cxn>
                <a:cxn ang="0">
                  <a:pos x="81" y="84"/>
                </a:cxn>
                <a:cxn ang="0">
                  <a:pos x="80" y="99"/>
                </a:cxn>
                <a:cxn ang="0">
                  <a:pos x="77" y="110"/>
                </a:cxn>
                <a:cxn ang="0">
                  <a:pos x="70" y="118"/>
                </a:cxn>
                <a:cxn ang="0">
                  <a:pos x="60" y="125"/>
                </a:cxn>
                <a:cxn ang="0">
                  <a:pos x="46" y="129"/>
                </a:cxn>
                <a:cxn ang="0">
                  <a:pos x="16" y="127"/>
                </a:cxn>
                <a:cxn ang="0">
                  <a:pos x="0" y="121"/>
                </a:cxn>
                <a:cxn ang="0">
                  <a:pos x="1" y="104"/>
                </a:cxn>
                <a:cxn ang="0">
                  <a:pos x="27" y="115"/>
                </a:cxn>
                <a:cxn ang="0">
                  <a:pos x="47" y="114"/>
                </a:cxn>
                <a:cxn ang="0">
                  <a:pos x="57" y="108"/>
                </a:cxn>
                <a:cxn ang="0">
                  <a:pos x="62" y="100"/>
                </a:cxn>
                <a:cxn ang="0">
                  <a:pos x="64" y="84"/>
                </a:cxn>
                <a:cxn ang="0">
                  <a:pos x="62" y="78"/>
                </a:cxn>
                <a:cxn ang="0">
                  <a:pos x="57" y="71"/>
                </a:cxn>
                <a:cxn ang="0">
                  <a:pos x="51" y="68"/>
                </a:cxn>
                <a:cxn ang="0">
                  <a:pos x="41" y="66"/>
                </a:cxn>
                <a:cxn ang="0">
                  <a:pos x="28" y="53"/>
                </a:cxn>
                <a:cxn ang="0">
                  <a:pos x="45" y="51"/>
                </a:cxn>
                <a:cxn ang="0">
                  <a:pos x="60" y="41"/>
                </a:cxn>
                <a:cxn ang="0">
                  <a:pos x="61" y="27"/>
                </a:cxn>
                <a:cxn ang="0">
                  <a:pos x="55" y="18"/>
                </a:cxn>
                <a:cxn ang="0">
                  <a:pos x="47" y="15"/>
                </a:cxn>
                <a:cxn ang="0">
                  <a:pos x="38" y="14"/>
                </a:cxn>
                <a:cxn ang="0">
                  <a:pos x="21" y="17"/>
                </a:cxn>
                <a:cxn ang="0">
                  <a:pos x="4" y="26"/>
                </a:cxn>
                <a:cxn ang="0">
                  <a:pos x="3" y="9"/>
                </a:cxn>
                <a:cxn ang="0">
                  <a:pos x="19" y="3"/>
                </a:cxn>
              </a:cxnLst>
              <a:rect l="0" t="0" r="r" b="b"/>
              <a:pathLst>
                <a:path w="81" h="130">
                  <a:moveTo>
                    <a:pt x="39" y="0"/>
                  </a:moveTo>
                  <a:lnTo>
                    <a:pt x="47" y="1"/>
                  </a:lnTo>
                  <a:lnTo>
                    <a:pt x="54" y="2"/>
                  </a:lnTo>
                  <a:lnTo>
                    <a:pt x="60" y="4"/>
                  </a:lnTo>
                  <a:lnTo>
                    <a:pt x="67" y="8"/>
                  </a:lnTo>
                  <a:lnTo>
                    <a:pt x="71" y="10"/>
                  </a:lnTo>
                  <a:lnTo>
                    <a:pt x="74" y="13"/>
                  </a:lnTo>
                  <a:lnTo>
                    <a:pt x="78" y="21"/>
                  </a:lnTo>
                  <a:lnTo>
                    <a:pt x="80" y="30"/>
                  </a:lnTo>
                  <a:lnTo>
                    <a:pt x="78" y="40"/>
                  </a:lnTo>
                  <a:lnTo>
                    <a:pt x="72" y="48"/>
                  </a:lnTo>
                  <a:lnTo>
                    <a:pt x="63" y="55"/>
                  </a:lnTo>
                  <a:lnTo>
                    <a:pt x="55" y="58"/>
                  </a:lnTo>
                  <a:lnTo>
                    <a:pt x="55" y="59"/>
                  </a:lnTo>
                  <a:lnTo>
                    <a:pt x="59" y="60"/>
                  </a:lnTo>
                  <a:lnTo>
                    <a:pt x="63" y="62"/>
                  </a:lnTo>
                  <a:lnTo>
                    <a:pt x="68" y="64"/>
                  </a:lnTo>
                  <a:lnTo>
                    <a:pt x="72" y="67"/>
                  </a:lnTo>
                  <a:lnTo>
                    <a:pt x="76" y="71"/>
                  </a:lnTo>
                  <a:lnTo>
                    <a:pt x="80" y="76"/>
                  </a:lnTo>
                  <a:lnTo>
                    <a:pt x="80" y="81"/>
                  </a:lnTo>
                  <a:lnTo>
                    <a:pt x="81" y="84"/>
                  </a:lnTo>
                  <a:lnTo>
                    <a:pt x="81" y="90"/>
                  </a:lnTo>
                  <a:lnTo>
                    <a:pt x="80" y="99"/>
                  </a:lnTo>
                  <a:lnTo>
                    <a:pt x="79" y="106"/>
                  </a:lnTo>
                  <a:lnTo>
                    <a:pt x="77" y="110"/>
                  </a:lnTo>
                  <a:lnTo>
                    <a:pt x="74" y="115"/>
                  </a:lnTo>
                  <a:lnTo>
                    <a:pt x="70" y="118"/>
                  </a:lnTo>
                  <a:lnTo>
                    <a:pt x="65" y="121"/>
                  </a:lnTo>
                  <a:lnTo>
                    <a:pt x="60" y="125"/>
                  </a:lnTo>
                  <a:lnTo>
                    <a:pt x="55" y="127"/>
                  </a:lnTo>
                  <a:lnTo>
                    <a:pt x="46" y="129"/>
                  </a:lnTo>
                  <a:lnTo>
                    <a:pt x="37" y="130"/>
                  </a:lnTo>
                  <a:lnTo>
                    <a:pt x="16" y="127"/>
                  </a:lnTo>
                  <a:lnTo>
                    <a:pt x="7" y="124"/>
                  </a:lnTo>
                  <a:lnTo>
                    <a:pt x="0" y="121"/>
                  </a:lnTo>
                  <a:lnTo>
                    <a:pt x="0" y="104"/>
                  </a:lnTo>
                  <a:lnTo>
                    <a:pt x="1" y="104"/>
                  </a:lnTo>
                  <a:lnTo>
                    <a:pt x="8" y="109"/>
                  </a:lnTo>
                  <a:lnTo>
                    <a:pt x="27" y="115"/>
                  </a:lnTo>
                  <a:lnTo>
                    <a:pt x="36" y="116"/>
                  </a:lnTo>
                  <a:lnTo>
                    <a:pt x="47" y="114"/>
                  </a:lnTo>
                  <a:lnTo>
                    <a:pt x="51" y="112"/>
                  </a:lnTo>
                  <a:lnTo>
                    <a:pt x="57" y="108"/>
                  </a:lnTo>
                  <a:lnTo>
                    <a:pt x="60" y="104"/>
                  </a:lnTo>
                  <a:lnTo>
                    <a:pt x="62" y="100"/>
                  </a:lnTo>
                  <a:lnTo>
                    <a:pt x="64" y="93"/>
                  </a:lnTo>
                  <a:lnTo>
                    <a:pt x="64" y="84"/>
                  </a:lnTo>
                  <a:lnTo>
                    <a:pt x="63" y="81"/>
                  </a:lnTo>
                  <a:lnTo>
                    <a:pt x="62" y="78"/>
                  </a:lnTo>
                  <a:lnTo>
                    <a:pt x="60" y="75"/>
                  </a:lnTo>
                  <a:lnTo>
                    <a:pt x="57" y="71"/>
                  </a:lnTo>
                  <a:lnTo>
                    <a:pt x="54" y="69"/>
                  </a:lnTo>
                  <a:lnTo>
                    <a:pt x="51" y="68"/>
                  </a:lnTo>
                  <a:lnTo>
                    <a:pt x="47" y="67"/>
                  </a:lnTo>
                  <a:lnTo>
                    <a:pt x="41" y="66"/>
                  </a:lnTo>
                  <a:lnTo>
                    <a:pt x="28" y="66"/>
                  </a:lnTo>
                  <a:lnTo>
                    <a:pt x="28" y="53"/>
                  </a:lnTo>
                  <a:lnTo>
                    <a:pt x="34" y="53"/>
                  </a:lnTo>
                  <a:lnTo>
                    <a:pt x="45" y="51"/>
                  </a:lnTo>
                  <a:lnTo>
                    <a:pt x="55" y="47"/>
                  </a:lnTo>
                  <a:lnTo>
                    <a:pt x="60" y="41"/>
                  </a:lnTo>
                  <a:lnTo>
                    <a:pt x="62" y="32"/>
                  </a:lnTo>
                  <a:lnTo>
                    <a:pt x="61" y="27"/>
                  </a:lnTo>
                  <a:lnTo>
                    <a:pt x="60" y="24"/>
                  </a:lnTo>
                  <a:lnTo>
                    <a:pt x="55" y="18"/>
                  </a:lnTo>
                  <a:lnTo>
                    <a:pt x="51" y="16"/>
                  </a:lnTo>
                  <a:lnTo>
                    <a:pt x="47" y="15"/>
                  </a:lnTo>
                  <a:lnTo>
                    <a:pt x="42" y="15"/>
                  </a:lnTo>
                  <a:lnTo>
                    <a:pt x="38" y="14"/>
                  </a:lnTo>
                  <a:lnTo>
                    <a:pt x="29" y="15"/>
                  </a:lnTo>
                  <a:lnTo>
                    <a:pt x="21" y="17"/>
                  </a:lnTo>
                  <a:lnTo>
                    <a:pt x="12" y="21"/>
                  </a:lnTo>
                  <a:lnTo>
                    <a:pt x="4" y="26"/>
                  </a:lnTo>
                  <a:lnTo>
                    <a:pt x="3" y="26"/>
                  </a:lnTo>
                  <a:lnTo>
                    <a:pt x="3" y="9"/>
                  </a:lnTo>
                  <a:lnTo>
                    <a:pt x="10" y="6"/>
                  </a:lnTo>
                  <a:lnTo>
                    <a:pt x="19" y="3"/>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81" name="Freeform 1009"/>
            <p:cNvSpPr>
              <a:spLocks noEditPoints="1"/>
            </p:cNvSpPr>
            <p:nvPr/>
          </p:nvSpPr>
          <p:spPr bwMode="auto">
            <a:xfrm>
              <a:off x="617" y="2889"/>
              <a:ext cx="94" cy="125"/>
            </a:xfrm>
            <a:custGeom>
              <a:avLst/>
              <a:gdLst/>
              <a:ahLst/>
              <a:cxnLst>
                <a:cxn ang="0">
                  <a:pos x="16" y="110"/>
                </a:cxn>
                <a:cxn ang="0">
                  <a:pos x="56" y="109"/>
                </a:cxn>
                <a:cxn ang="0">
                  <a:pos x="65" y="107"/>
                </a:cxn>
                <a:cxn ang="0">
                  <a:pos x="73" y="100"/>
                </a:cxn>
                <a:cxn ang="0">
                  <a:pos x="75" y="94"/>
                </a:cxn>
                <a:cxn ang="0">
                  <a:pos x="76" y="82"/>
                </a:cxn>
                <a:cxn ang="0">
                  <a:pos x="74" y="75"/>
                </a:cxn>
                <a:cxn ang="0">
                  <a:pos x="70" y="70"/>
                </a:cxn>
                <a:cxn ang="0">
                  <a:pos x="51" y="64"/>
                </a:cxn>
                <a:cxn ang="0">
                  <a:pos x="16" y="15"/>
                </a:cxn>
                <a:cxn ang="0">
                  <a:pos x="38" y="51"/>
                </a:cxn>
                <a:cxn ang="0">
                  <a:pos x="51" y="50"/>
                </a:cxn>
                <a:cxn ang="0">
                  <a:pos x="59" y="46"/>
                </a:cxn>
                <a:cxn ang="0">
                  <a:pos x="64" y="40"/>
                </a:cxn>
                <a:cxn ang="0">
                  <a:pos x="66" y="26"/>
                </a:cxn>
                <a:cxn ang="0">
                  <a:pos x="63" y="20"/>
                </a:cxn>
                <a:cxn ang="0">
                  <a:pos x="54" y="16"/>
                </a:cxn>
                <a:cxn ang="0">
                  <a:pos x="44" y="15"/>
                </a:cxn>
                <a:cxn ang="0">
                  <a:pos x="0" y="0"/>
                </a:cxn>
                <a:cxn ang="0">
                  <a:pos x="57" y="1"/>
                </a:cxn>
                <a:cxn ang="0">
                  <a:pos x="78" y="11"/>
                </a:cxn>
                <a:cxn ang="0">
                  <a:pos x="83" y="23"/>
                </a:cxn>
                <a:cxn ang="0">
                  <a:pos x="79" y="43"/>
                </a:cxn>
                <a:cxn ang="0">
                  <a:pos x="67" y="53"/>
                </a:cxn>
                <a:cxn ang="0">
                  <a:pos x="87" y="65"/>
                </a:cxn>
                <a:cxn ang="0">
                  <a:pos x="94" y="87"/>
                </a:cxn>
                <a:cxn ang="0">
                  <a:pos x="91" y="103"/>
                </a:cxn>
                <a:cxn ang="0">
                  <a:pos x="85" y="111"/>
                </a:cxn>
                <a:cxn ang="0">
                  <a:pos x="76" y="118"/>
                </a:cxn>
                <a:cxn ang="0">
                  <a:pos x="66" y="122"/>
                </a:cxn>
                <a:cxn ang="0">
                  <a:pos x="44" y="125"/>
                </a:cxn>
                <a:cxn ang="0">
                  <a:pos x="0" y="0"/>
                </a:cxn>
              </a:cxnLst>
              <a:rect l="0" t="0" r="r" b="b"/>
              <a:pathLst>
                <a:path w="94" h="125">
                  <a:moveTo>
                    <a:pt x="16" y="64"/>
                  </a:moveTo>
                  <a:lnTo>
                    <a:pt x="16" y="110"/>
                  </a:lnTo>
                  <a:lnTo>
                    <a:pt x="49" y="110"/>
                  </a:lnTo>
                  <a:lnTo>
                    <a:pt x="56" y="109"/>
                  </a:lnTo>
                  <a:lnTo>
                    <a:pt x="61" y="108"/>
                  </a:lnTo>
                  <a:lnTo>
                    <a:pt x="65" y="107"/>
                  </a:lnTo>
                  <a:lnTo>
                    <a:pt x="71" y="103"/>
                  </a:lnTo>
                  <a:lnTo>
                    <a:pt x="73" y="100"/>
                  </a:lnTo>
                  <a:lnTo>
                    <a:pt x="74" y="98"/>
                  </a:lnTo>
                  <a:lnTo>
                    <a:pt x="75" y="94"/>
                  </a:lnTo>
                  <a:lnTo>
                    <a:pt x="76" y="91"/>
                  </a:lnTo>
                  <a:lnTo>
                    <a:pt x="76" y="82"/>
                  </a:lnTo>
                  <a:lnTo>
                    <a:pt x="75" y="78"/>
                  </a:lnTo>
                  <a:lnTo>
                    <a:pt x="74" y="75"/>
                  </a:lnTo>
                  <a:lnTo>
                    <a:pt x="73" y="72"/>
                  </a:lnTo>
                  <a:lnTo>
                    <a:pt x="70" y="70"/>
                  </a:lnTo>
                  <a:lnTo>
                    <a:pt x="62" y="66"/>
                  </a:lnTo>
                  <a:lnTo>
                    <a:pt x="51" y="64"/>
                  </a:lnTo>
                  <a:lnTo>
                    <a:pt x="16" y="64"/>
                  </a:lnTo>
                  <a:close/>
                  <a:moveTo>
                    <a:pt x="16" y="15"/>
                  </a:moveTo>
                  <a:lnTo>
                    <a:pt x="16" y="51"/>
                  </a:lnTo>
                  <a:lnTo>
                    <a:pt x="38" y="51"/>
                  </a:lnTo>
                  <a:lnTo>
                    <a:pt x="43" y="50"/>
                  </a:lnTo>
                  <a:lnTo>
                    <a:pt x="51" y="50"/>
                  </a:lnTo>
                  <a:lnTo>
                    <a:pt x="55" y="48"/>
                  </a:lnTo>
                  <a:lnTo>
                    <a:pt x="59" y="46"/>
                  </a:lnTo>
                  <a:lnTo>
                    <a:pt x="63" y="42"/>
                  </a:lnTo>
                  <a:lnTo>
                    <a:pt x="64" y="40"/>
                  </a:lnTo>
                  <a:lnTo>
                    <a:pt x="66" y="35"/>
                  </a:lnTo>
                  <a:lnTo>
                    <a:pt x="66" y="26"/>
                  </a:lnTo>
                  <a:lnTo>
                    <a:pt x="65" y="23"/>
                  </a:lnTo>
                  <a:lnTo>
                    <a:pt x="63" y="20"/>
                  </a:lnTo>
                  <a:lnTo>
                    <a:pt x="57" y="16"/>
                  </a:lnTo>
                  <a:lnTo>
                    <a:pt x="54" y="16"/>
                  </a:lnTo>
                  <a:lnTo>
                    <a:pt x="50" y="16"/>
                  </a:lnTo>
                  <a:lnTo>
                    <a:pt x="44" y="15"/>
                  </a:lnTo>
                  <a:lnTo>
                    <a:pt x="16" y="15"/>
                  </a:lnTo>
                  <a:close/>
                  <a:moveTo>
                    <a:pt x="0" y="0"/>
                  </a:moveTo>
                  <a:lnTo>
                    <a:pt x="49" y="0"/>
                  </a:lnTo>
                  <a:lnTo>
                    <a:pt x="57" y="1"/>
                  </a:lnTo>
                  <a:lnTo>
                    <a:pt x="71" y="5"/>
                  </a:lnTo>
                  <a:lnTo>
                    <a:pt x="78" y="11"/>
                  </a:lnTo>
                  <a:lnTo>
                    <a:pt x="82" y="18"/>
                  </a:lnTo>
                  <a:lnTo>
                    <a:pt x="83" y="23"/>
                  </a:lnTo>
                  <a:lnTo>
                    <a:pt x="83" y="34"/>
                  </a:lnTo>
                  <a:lnTo>
                    <a:pt x="79" y="43"/>
                  </a:lnTo>
                  <a:lnTo>
                    <a:pt x="72" y="51"/>
                  </a:lnTo>
                  <a:lnTo>
                    <a:pt x="67" y="53"/>
                  </a:lnTo>
                  <a:lnTo>
                    <a:pt x="78" y="58"/>
                  </a:lnTo>
                  <a:lnTo>
                    <a:pt x="87" y="65"/>
                  </a:lnTo>
                  <a:lnTo>
                    <a:pt x="93" y="74"/>
                  </a:lnTo>
                  <a:lnTo>
                    <a:pt x="94" y="87"/>
                  </a:lnTo>
                  <a:lnTo>
                    <a:pt x="93" y="95"/>
                  </a:lnTo>
                  <a:lnTo>
                    <a:pt x="91" y="103"/>
                  </a:lnTo>
                  <a:lnTo>
                    <a:pt x="88" y="108"/>
                  </a:lnTo>
                  <a:lnTo>
                    <a:pt x="85" y="111"/>
                  </a:lnTo>
                  <a:lnTo>
                    <a:pt x="81" y="114"/>
                  </a:lnTo>
                  <a:lnTo>
                    <a:pt x="76" y="118"/>
                  </a:lnTo>
                  <a:lnTo>
                    <a:pt x="72" y="120"/>
                  </a:lnTo>
                  <a:lnTo>
                    <a:pt x="66" y="122"/>
                  </a:lnTo>
                  <a:lnTo>
                    <a:pt x="56" y="124"/>
                  </a:lnTo>
                  <a:lnTo>
                    <a:pt x="44" y="125"/>
                  </a:lnTo>
                  <a:lnTo>
                    <a:pt x="0" y="1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82" name="Freeform 1010"/>
            <p:cNvSpPr>
              <a:spLocks noEditPoints="1"/>
            </p:cNvSpPr>
            <p:nvPr/>
          </p:nvSpPr>
          <p:spPr bwMode="auto">
            <a:xfrm>
              <a:off x="734" y="2889"/>
              <a:ext cx="94" cy="125"/>
            </a:xfrm>
            <a:custGeom>
              <a:avLst/>
              <a:gdLst/>
              <a:ahLst/>
              <a:cxnLst>
                <a:cxn ang="0">
                  <a:pos x="17" y="110"/>
                </a:cxn>
                <a:cxn ang="0">
                  <a:pos x="57" y="109"/>
                </a:cxn>
                <a:cxn ang="0">
                  <a:pos x="65" y="107"/>
                </a:cxn>
                <a:cxn ang="0">
                  <a:pos x="75" y="98"/>
                </a:cxn>
                <a:cxn ang="0">
                  <a:pos x="77" y="91"/>
                </a:cxn>
                <a:cxn ang="0">
                  <a:pos x="76" y="78"/>
                </a:cxn>
                <a:cxn ang="0">
                  <a:pos x="73" y="72"/>
                </a:cxn>
                <a:cxn ang="0">
                  <a:pos x="67" y="68"/>
                </a:cxn>
                <a:cxn ang="0">
                  <a:pos x="57" y="65"/>
                </a:cxn>
                <a:cxn ang="0">
                  <a:pos x="17" y="64"/>
                </a:cxn>
                <a:cxn ang="0">
                  <a:pos x="17" y="51"/>
                </a:cxn>
                <a:cxn ang="0">
                  <a:pos x="43" y="50"/>
                </a:cxn>
                <a:cxn ang="0">
                  <a:pos x="56" y="48"/>
                </a:cxn>
                <a:cxn ang="0">
                  <a:pos x="64" y="42"/>
                </a:cxn>
                <a:cxn ang="0">
                  <a:pos x="67" y="31"/>
                </a:cxn>
                <a:cxn ang="0">
                  <a:pos x="66" y="25"/>
                </a:cxn>
                <a:cxn ang="0">
                  <a:pos x="62" y="19"/>
                </a:cxn>
                <a:cxn ang="0">
                  <a:pos x="57" y="16"/>
                </a:cxn>
                <a:cxn ang="0">
                  <a:pos x="51" y="16"/>
                </a:cxn>
                <a:cxn ang="0">
                  <a:pos x="17" y="15"/>
                </a:cxn>
                <a:cxn ang="0">
                  <a:pos x="50" y="0"/>
                </a:cxn>
                <a:cxn ang="0">
                  <a:pos x="65" y="3"/>
                </a:cxn>
                <a:cxn ang="0">
                  <a:pos x="75" y="8"/>
                </a:cxn>
                <a:cxn ang="0">
                  <a:pos x="81" y="15"/>
                </a:cxn>
                <a:cxn ang="0">
                  <a:pos x="84" y="23"/>
                </a:cxn>
                <a:cxn ang="0">
                  <a:pos x="83" y="36"/>
                </a:cxn>
                <a:cxn ang="0">
                  <a:pos x="79" y="43"/>
                </a:cxn>
                <a:cxn ang="0">
                  <a:pos x="72" y="51"/>
                </a:cxn>
                <a:cxn ang="0">
                  <a:pos x="78" y="58"/>
                </a:cxn>
                <a:cxn ang="0">
                  <a:pos x="92" y="74"/>
                </a:cxn>
                <a:cxn ang="0">
                  <a:pos x="93" y="95"/>
                </a:cxn>
                <a:cxn ang="0">
                  <a:pos x="89" y="108"/>
                </a:cxn>
                <a:cxn ang="0">
                  <a:pos x="81" y="114"/>
                </a:cxn>
                <a:cxn ang="0">
                  <a:pos x="66" y="122"/>
                </a:cxn>
                <a:cxn ang="0">
                  <a:pos x="45" y="125"/>
                </a:cxn>
                <a:cxn ang="0">
                  <a:pos x="0" y="0"/>
                </a:cxn>
              </a:cxnLst>
              <a:rect l="0" t="0" r="r" b="b"/>
              <a:pathLst>
                <a:path w="94" h="125">
                  <a:moveTo>
                    <a:pt x="17" y="64"/>
                  </a:moveTo>
                  <a:lnTo>
                    <a:pt x="17" y="110"/>
                  </a:lnTo>
                  <a:lnTo>
                    <a:pt x="49" y="110"/>
                  </a:lnTo>
                  <a:lnTo>
                    <a:pt x="57" y="109"/>
                  </a:lnTo>
                  <a:lnTo>
                    <a:pt x="61" y="108"/>
                  </a:lnTo>
                  <a:lnTo>
                    <a:pt x="65" y="107"/>
                  </a:lnTo>
                  <a:lnTo>
                    <a:pt x="71" y="103"/>
                  </a:lnTo>
                  <a:lnTo>
                    <a:pt x="75" y="98"/>
                  </a:lnTo>
                  <a:lnTo>
                    <a:pt x="76" y="94"/>
                  </a:lnTo>
                  <a:lnTo>
                    <a:pt x="77" y="91"/>
                  </a:lnTo>
                  <a:lnTo>
                    <a:pt x="77" y="82"/>
                  </a:lnTo>
                  <a:lnTo>
                    <a:pt x="76" y="78"/>
                  </a:lnTo>
                  <a:lnTo>
                    <a:pt x="75" y="75"/>
                  </a:lnTo>
                  <a:lnTo>
                    <a:pt x="73" y="72"/>
                  </a:lnTo>
                  <a:lnTo>
                    <a:pt x="71" y="70"/>
                  </a:lnTo>
                  <a:lnTo>
                    <a:pt x="67" y="68"/>
                  </a:lnTo>
                  <a:lnTo>
                    <a:pt x="62" y="66"/>
                  </a:lnTo>
                  <a:lnTo>
                    <a:pt x="57" y="65"/>
                  </a:lnTo>
                  <a:lnTo>
                    <a:pt x="51" y="64"/>
                  </a:lnTo>
                  <a:lnTo>
                    <a:pt x="17" y="64"/>
                  </a:lnTo>
                  <a:close/>
                  <a:moveTo>
                    <a:pt x="17" y="15"/>
                  </a:moveTo>
                  <a:lnTo>
                    <a:pt x="17" y="51"/>
                  </a:lnTo>
                  <a:lnTo>
                    <a:pt x="38" y="51"/>
                  </a:lnTo>
                  <a:lnTo>
                    <a:pt x="43" y="50"/>
                  </a:lnTo>
                  <a:lnTo>
                    <a:pt x="51" y="50"/>
                  </a:lnTo>
                  <a:lnTo>
                    <a:pt x="56" y="48"/>
                  </a:lnTo>
                  <a:lnTo>
                    <a:pt x="62" y="44"/>
                  </a:lnTo>
                  <a:lnTo>
                    <a:pt x="64" y="42"/>
                  </a:lnTo>
                  <a:lnTo>
                    <a:pt x="65" y="40"/>
                  </a:lnTo>
                  <a:lnTo>
                    <a:pt x="67" y="31"/>
                  </a:lnTo>
                  <a:lnTo>
                    <a:pt x="67" y="28"/>
                  </a:lnTo>
                  <a:lnTo>
                    <a:pt x="66" y="25"/>
                  </a:lnTo>
                  <a:lnTo>
                    <a:pt x="64" y="21"/>
                  </a:lnTo>
                  <a:lnTo>
                    <a:pt x="62" y="19"/>
                  </a:lnTo>
                  <a:lnTo>
                    <a:pt x="60" y="18"/>
                  </a:lnTo>
                  <a:lnTo>
                    <a:pt x="57" y="16"/>
                  </a:lnTo>
                  <a:lnTo>
                    <a:pt x="54" y="16"/>
                  </a:lnTo>
                  <a:lnTo>
                    <a:pt x="51" y="16"/>
                  </a:lnTo>
                  <a:lnTo>
                    <a:pt x="47" y="15"/>
                  </a:lnTo>
                  <a:lnTo>
                    <a:pt x="17" y="15"/>
                  </a:lnTo>
                  <a:close/>
                  <a:moveTo>
                    <a:pt x="0" y="0"/>
                  </a:moveTo>
                  <a:lnTo>
                    <a:pt x="50" y="0"/>
                  </a:lnTo>
                  <a:lnTo>
                    <a:pt x="58" y="1"/>
                  </a:lnTo>
                  <a:lnTo>
                    <a:pt x="65" y="3"/>
                  </a:lnTo>
                  <a:lnTo>
                    <a:pt x="71" y="5"/>
                  </a:lnTo>
                  <a:lnTo>
                    <a:pt x="75" y="8"/>
                  </a:lnTo>
                  <a:lnTo>
                    <a:pt x="78" y="11"/>
                  </a:lnTo>
                  <a:lnTo>
                    <a:pt x="81" y="15"/>
                  </a:lnTo>
                  <a:lnTo>
                    <a:pt x="83" y="18"/>
                  </a:lnTo>
                  <a:lnTo>
                    <a:pt x="84" y="23"/>
                  </a:lnTo>
                  <a:lnTo>
                    <a:pt x="84" y="33"/>
                  </a:lnTo>
                  <a:lnTo>
                    <a:pt x="83" y="36"/>
                  </a:lnTo>
                  <a:lnTo>
                    <a:pt x="81" y="40"/>
                  </a:lnTo>
                  <a:lnTo>
                    <a:pt x="79" y="43"/>
                  </a:lnTo>
                  <a:lnTo>
                    <a:pt x="76" y="47"/>
                  </a:lnTo>
                  <a:lnTo>
                    <a:pt x="72" y="51"/>
                  </a:lnTo>
                  <a:lnTo>
                    <a:pt x="68" y="53"/>
                  </a:lnTo>
                  <a:lnTo>
                    <a:pt x="78" y="58"/>
                  </a:lnTo>
                  <a:lnTo>
                    <a:pt x="88" y="65"/>
                  </a:lnTo>
                  <a:lnTo>
                    <a:pt x="92" y="74"/>
                  </a:lnTo>
                  <a:lnTo>
                    <a:pt x="94" y="87"/>
                  </a:lnTo>
                  <a:lnTo>
                    <a:pt x="93" y="95"/>
                  </a:lnTo>
                  <a:lnTo>
                    <a:pt x="91" y="103"/>
                  </a:lnTo>
                  <a:lnTo>
                    <a:pt x="89" y="108"/>
                  </a:lnTo>
                  <a:lnTo>
                    <a:pt x="85" y="111"/>
                  </a:lnTo>
                  <a:lnTo>
                    <a:pt x="81" y="114"/>
                  </a:lnTo>
                  <a:lnTo>
                    <a:pt x="74" y="119"/>
                  </a:lnTo>
                  <a:lnTo>
                    <a:pt x="66" y="122"/>
                  </a:lnTo>
                  <a:lnTo>
                    <a:pt x="56" y="124"/>
                  </a:lnTo>
                  <a:lnTo>
                    <a:pt x="45" y="125"/>
                  </a:lnTo>
                  <a:lnTo>
                    <a:pt x="0" y="1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83" name="Freeform 1011"/>
            <p:cNvSpPr>
              <a:spLocks noEditPoints="1"/>
            </p:cNvSpPr>
            <p:nvPr/>
          </p:nvSpPr>
          <p:spPr bwMode="auto">
            <a:xfrm>
              <a:off x="842" y="2889"/>
              <a:ext cx="94" cy="125"/>
            </a:xfrm>
            <a:custGeom>
              <a:avLst/>
              <a:gdLst/>
              <a:ahLst/>
              <a:cxnLst>
                <a:cxn ang="0">
                  <a:pos x="60" y="20"/>
                </a:cxn>
                <a:cxn ang="0">
                  <a:pos x="11" y="76"/>
                </a:cxn>
                <a:cxn ang="0">
                  <a:pos x="60" y="76"/>
                </a:cxn>
                <a:cxn ang="0">
                  <a:pos x="60" y="20"/>
                </a:cxn>
                <a:cxn ang="0">
                  <a:pos x="60" y="0"/>
                </a:cxn>
                <a:cxn ang="0">
                  <a:pos x="76" y="0"/>
                </a:cxn>
                <a:cxn ang="0">
                  <a:pos x="76" y="76"/>
                </a:cxn>
                <a:cxn ang="0">
                  <a:pos x="94" y="76"/>
                </a:cxn>
                <a:cxn ang="0">
                  <a:pos x="94" y="90"/>
                </a:cxn>
                <a:cxn ang="0">
                  <a:pos x="76" y="90"/>
                </a:cxn>
                <a:cxn ang="0">
                  <a:pos x="76" y="125"/>
                </a:cxn>
                <a:cxn ang="0">
                  <a:pos x="60" y="125"/>
                </a:cxn>
                <a:cxn ang="0">
                  <a:pos x="60" y="90"/>
                </a:cxn>
                <a:cxn ang="0">
                  <a:pos x="0" y="90"/>
                </a:cxn>
                <a:cxn ang="0">
                  <a:pos x="0" y="71"/>
                </a:cxn>
                <a:cxn ang="0">
                  <a:pos x="60" y="0"/>
                </a:cxn>
              </a:cxnLst>
              <a:rect l="0" t="0" r="r" b="b"/>
              <a:pathLst>
                <a:path w="94" h="125">
                  <a:moveTo>
                    <a:pt x="60" y="20"/>
                  </a:moveTo>
                  <a:lnTo>
                    <a:pt x="11" y="76"/>
                  </a:lnTo>
                  <a:lnTo>
                    <a:pt x="60" y="76"/>
                  </a:lnTo>
                  <a:lnTo>
                    <a:pt x="60" y="20"/>
                  </a:lnTo>
                  <a:close/>
                  <a:moveTo>
                    <a:pt x="60" y="0"/>
                  </a:moveTo>
                  <a:lnTo>
                    <a:pt x="76" y="0"/>
                  </a:lnTo>
                  <a:lnTo>
                    <a:pt x="76" y="76"/>
                  </a:lnTo>
                  <a:lnTo>
                    <a:pt x="94" y="76"/>
                  </a:lnTo>
                  <a:lnTo>
                    <a:pt x="94" y="90"/>
                  </a:lnTo>
                  <a:lnTo>
                    <a:pt x="76" y="90"/>
                  </a:lnTo>
                  <a:lnTo>
                    <a:pt x="76" y="125"/>
                  </a:lnTo>
                  <a:lnTo>
                    <a:pt x="60" y="125"/>
                  </a:lnTo>
                  <a:lnTo>
                    <a:pt x="60" y="90"/>
                  </a:lnTo>
                  <a:lnTo>
                    <a:pt x="0" y="90"/>
                  </a:lnTo>
                  <a:lnTo>
                    <a:pt x="0" y="7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84" name="Freeform 1012"/>
            <p:cNvSpPr>
              <a:spLocks noEditPoints="1"/>
            </p:cNvSpPr>
            <p:nvPr/>
          </p:nvSpPr>
          <p:spPr bwMode="auto">
            <a:xfrm>
              <a:off x="897" y="3357"/>
              <a:ext cx="94" cy="124"/>
            </a:xfrm>
            <a:custGeom>
              <a:avLst/>
              <a:gdLst/>
              <a:ahLst/>
              <a:cxnLst>
                <a:cxn ang="0">
                  <a:pos x="16" y="110"/>
                </a:cxn>
                <a:cxn ang="0">
                  <a:pos x="56" y="109"/>
                </a:cxn>
                <a:cxn ang="0">
                  <a:pos x="64" y="106"/>
                </a:cxn>
                <a:cxn ang="0">
                  <a:pos x="72" y="99"/>
                </a:cxn>
                <a:cxn ang="0">
                  <a:pos x="75" y="94"/>
                </a:cxn>
                <a:cxn ang="0">
                  <a:pos x="76" y="81"/>
                </a:cxn>
                <a:cxn ang="0">
                  <a:pos x="74" y="75"/>
                </a:cxn>
                <a:cxn ang="0">
                  <a:pos x="69" y="69"/>
                </a:cxn>
                <a:cxn ang="0">
                  <a:pos x="50" y="63"/>
                </a:cxn>
                <a:cxn ang="0">
                  <a:pos x="16" y="14"/>
                </a:cxn>
                <a:cxn ang="0">
                  <a:pos x="38" y="50"/>
                </a:cxn>
                <a:cxn ang="0">
                  <a:pos x="50" y="49"/>
                </a:cxn>
                <a:cxn ang="0">
                  <a:pos x="59" y="45"/>
                </a:cxn>
                <a:cxn ang="0">
                  <a:pos x="63" y="40"/>
                </a:cxn>
                <a:cxn ang="0">
                  <a:pos x="65" y="25"/>
                </a:cxn>
                <a:cxn ang="0">
                  <a:pos x="62" y="20"/>
                </a:cxn>
                <a:cxn ang="0">
                  <a:pos x="53" y="15"/>
                </a:cxn>
                <a:cxn ang="0">
                  <a:pos x="43" y="14"/>
                </a:cxn>
                <a:cxn ang="0">
                  <a:pos x="0" y="0"/>
                </a:cxn>
                <a:cxn ang="0">
                  <a:pos x="57" y="1"/>
                </a:cxn>
                <a:cxn ang="0">
                  <a:pos x="78" y="10"/>
                </a:cxn>
                <a:cxn ang="0">
                  <a:pos x="82" y="23"/>
                </a:cxn>
                <a:cxn ang="0">
                  <a:pos x="79" y="43"/>
                </a:cxn>
                <a:cxn ang="0">
                  <a:pos x="66" y="53"/>
                </a:cxn>
                <a:cxn ang="0">
                  <a:pos x="86" y="64"/>
                </a:cxn>
                <a:cxn ang="0">
                  <a:pos x="94" y="86"/>
                </a:cxn>
                <a:cxn ang="0">
                  <a:pos x="90" y="102"/>
                </a:cxn>
                <a:cxn ang="0">
                  <a:pos x="84" y="111"/>
                </a:cxn>
                <a:cxn ang="0">
                  <a:pos x="76" y="117"/>
                </a:cxn>
                <a:cxn ang="0">
                  <a:pos x="65" y="121"/>
                </a:cxn>
                <a:cxn ang="0">
                  <a:pos x="43" y="124"/>
                </a:cxn>
                <a:cxn ang="0">
                  <a:pos x="0" y="0"/>
                </a:cxn>
              </a:cxnLst>
              <a:rect l="0" t="0" r="r" b="b"/>
              <a:pathLst>
                <a:path w="94" h="124">
                  <a:moveTo>
                    <a:pt x="16" y="63"/>
                  </a:moveTo>
                  <a:lnTo>
                    <a:pt x="16" y="110"/>
                  </a:lnTo>
                  <a:lnTo>
                    <a:pt x="48" y="110"/>
                  </a:lnTo>
                  <a:lnTo>
                    <a:pt x="56" y="109"/>
                  </a:lnTo>
                  <a:lnTo>
                    <a:pt x="61" y="108"/>
                  </a:lnTo>
                  <a:lnTo>
                    <a:pt x="64" y="106"/>
                  </a:lnTo>
                  <a:lnTo>
                    <a:pt x="70" y="102"/>
                  </a:lnTo>
                  <a:lnTo>
                    <a:pt x="72" y="99"/>
                  </a:lnTo>
                  <a:lnTo>
                    <a:pt x="74" y="98"/>
                  </a:lnTo>
                  <a:lnTo>
                    <a:pt x="75" y="94"/>
                  </a:lnTo>
                  <a:lnTo>
                    <a:pt x="76" y="91"/>
                  </a:lnTo>
                  <a:lnTo>
                    <a:pt x="76" y="81"/>
                  </a:lnTo>
                  <a:lnTo>
                    <a:pt x="75" y="78"/>
                  </a:lnTo>
                  <a:lnTo>
                    <a:pt x="74" y="75"/>
                  </a:lnTo>
                  <a:lnTo>
                    <a:pt x="72" y="72"/>
                  </a:lnTo>
                  <a:lnTo>
                    <a:pt x="69" y="69"/>
                  </a:lnTo>
                  <a:lnTo>
                    <a:pt x="62" y="65"/>
                  </a:lnTo>
                  <a:lnTo>
                    <a:pt x="50" y="63"/>
                  </a:lnTo>
                  <a:lnTo>
                    <a:pt x="16" y="63"/>
                  </a:lnTo>
                  <a:close/>
                  <a:moveTo>
                    <a:pt x="16" y="14"/>
                  </a:moveTo>
                  <a:lnTo>
                    <a:pt x="16" y="50"/>
                  </a:lnTo>
                  <a:lnTo>
                    <a:pt x="38" y="50"/>
                  </a:lnTo>
                  <a:lnTo>
                    <a:pt x="43" y="49"/>
                  </a:lnTo>
                  <a:lnTo>
                    <a:pt x="50" y="49"/>
                  </a:lnTo>
                  <a:lnTo>
                    <a:pt x="54" y="47"/>
                  </a:lnTo>
                  <a:lnTo>
                    <a:pt x="59" y="45"/>
                  </a:lnTo>
                  <a:lnTo>
                    <a:pt x="62" y="42"/>
                  </a:lnTo>
                  <a:lnTo>
                    <a:pt x="63" y="40"/>
                  </a:lnTo>
                  <a:lnTo>
                    <a:pt x="65" y="35"/>
                  </a:lnTo>
                  <a:lnTo>
                    <a:pt x="65" y="25"/>
                  </a:lnTo>
                  <a:lnTo>
                    <a:pt x="64" y="23"/>
                  </a:lnTo>
                  <a:lnTo>
                    <a:pt x="62" y="20"/>
                  </a:lnTo>
                  <a:lnTo>
                    <a:pt x="57" y="16"/>
                  </a:lnTo>
                  <a:lnTo>
                    <a:pt x="53" y="15"/>
                  </a:lnTo>
                  <a:lnTo>
                    <a:pt x="49" y="15"/>
                  </a:lnTo>
                  <a:lnTo>
                    <a:pt x="43" y="14"/>
                  </a:lnTo>
                  <a:lnTo>
                    <a:pt x="16" y="14"/>
                  </a:lnTo>
                  <a:close/>
                  <a:moveTo>
                    <a:pt x="0" y="0"/>
                  </a:moveTo>
                  <a:lnTo>
                    <a:pt x="48" y="0"/>
                  </a:lnTo>
                  <a:lnTo>
                    <a:pt x="57" y="1"/>
                  </a:lnTo>
                  <a:lnTo>
                    <a:pt x="70" y="5"/>
                  </a:lnTo>
                  <a:lnTo>
                    <a:pt x="78" y="10"/>
                  </a:lnTo>
                  <a:lnTo>
                    <a:pt x="82" y="18"/>
                  </a:lnTo>
                  <a:lnTo>
                    <a:pt x="82" y="23"/>
                  </a:lnTo>
                  <a:lnTo>
                    <a:pt x="82" y="33"/>
                  </a:lnTo>
                  <a:lnTo>
                    <a:pt x="79" y="43"/>
                  </a:lnTo>
                  <a:lnTo>
                    <a:pt x="71" y="50"/>
                  </a:lnTo>
                  <a:lnTo>
                    <a:pt x="66" y="53"/>
                  </a:lnTo>
                  <a:lnTo>
                    <a:pt x="78" y="58"/>
                  </a:lnTo>
                  <a:lnTo>
                    <a:pt x="86" y="64"/>
                  </a:lnTo>
                  <a:lnTo>
                    <a:pt x="92" y="74"/>
                  </a:lnTo>
                  <a:lnTo>
                    <a:pt x="94" y="86"/>
                  </a:lnTo>
                  <a:lnTo>
                    <a:pt x="93" y="95"/>
                  </a:lnTo>
                  <a:lnTo>
                    <a:pt x="90" y="102"/>
                  </a:lnTo>
                  <a:lnTo>
                    <a:pt x="87" y="107"/>
                  </a:lnTo>
                  <a:lnTo>
                    <a:pt x="84" y="111"/>
                  </a:lnTo>
                  <a:lnTo>
                    <a:pt x="81" y="114"/>
                  </a:lnTo>
                  <a:lnTo>
                    <a:pt x="76" y="117"/>
                  </a:lnTo>
                  <a:lnTo>
                    <a:pt x="71" y="119"/>
                  </a:lnTo>
                  <a:lnTo>
                    <a:pt x="65" y="121"/>
                  </a:lnTo>
                  <a:lnTo>
                    <a:pt x="56" y="123"/>
                  </a:lnTo>
                  <a:lnTo>
                    <a:pt x="43"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85" name="Freeform 1013"/>
            <p:cNvSpPr>
              <a:spLocks noEditPoints="1"/>
            </p:cNvSpPr>
            <p:nvPr/>
          </p:nvSpPr>
          <p:spPr bwMode="auto">
            <a:xfrm>
              <a:off x="1014" y="3357"/>
              <a:ext cx="94" cy="124"/>
            </a:xfrm>
            <a:custGeom>
              <a:avLst/>
              <a:gdLst/>
              <a:ahLst/>
              <a:cxnLst>
                <a:cxn ang="0">
                  <a:pos x="17" y="110"/>
                </a:cxn>
                <a:cxn ang="0">
                  <a:pos x="57" y="109"/>
                </a:cxn>
                <a:cxn ang="0">
                  <a:pos x="64" y="106"/>
                </a:cxn>
                <a:cxn ang="0">
                  <a:pos x="75" y="98"/>
                </a:cxn>
                <a:cxn ang="0">
                  <a:pos x="77" y="91"/>
                </a:cxn>
                <a:cxn ang="0">
                  <a:pos x="76" y="78"/>
                </a:cxn>
                <a:cxn ang="0">
                  <a:pos x="73" y="72"/>
                </a:cxn>
                <a:cxn ang="0">
                  <a:pos x="66" y="67"/>
                </a:cxn>
                <a:cxn ang="0">
                  <a:pos x="57" y="64"/>
                </a:cxn>
                <a:cxn ang="0">
                  <a:pos x="17" y="63"/>
                </a:cxn>
                <a:cxn ang="0">
                  <a:pos x="17" y="50"/>
                </a:cxn>
                <a:cxn ang="0">
                  <a:pos x="42" y="49"/>
                </a:cxn>
                <a:cxn ang="0">
                  <a:pos x="56" y="47"/>
                </a:cxn>
                <a:cxn ang="0">
                  <a:pos x="63" y="42"/>
                </a:cxn>
                <a:cxn ang="0">
                  <a:pos x="66" y="30"/>
                </a:cxn>
                <a:cxn ang="0">
                  <a:pos x="65" y="25"/>
                </a:cxn>
                <a:cxn ang="0">
                  <a:pos x="61" y="19"/>
                </a:cxn>
                <a:cxn ang="0">
                  <a:pos x="57" y="16"/>
                </a:cxn>
                <a:cxn ang="0">
                  <a:pos x="50" y="15"/>
                </a:cxn>
                <a:cxn ang="0">
                  <a:pos x="17" y="14"/>
                </a:cxn>
                <a:cxn ang="0">
                  <a:pos x="49" y="0"/>
                </a:cxn>
                <a:cxn ang="0">
                  <a:pos x="64" y="3"/>
                </a:cxn>
                <a:cxn ang="0">
                  <a:pos x="75" y="7"/>
                </a:cxn>
                <a:cxn ang="0">
                  <a:pos x="80" y="14"/>
                </a:cxn>
                <a:cxn ang="0">
                  <a:pos x="83" y="23"/>
                </a:cxn>
                <a:cxn ang="0">
                  <a:pos x="82" y="36"/>
                </a:cxn>
                <a:cxn ang="0">
                  <a:pos x="79" y="43"/>
                </a:cxn>
                <a:cxn ang="0">
                  <a:pos x="72" y="50"/>
                </a:cxn>
                <a:cxn ang="0">
                  <a:pos x="78" y="58"/>
                </a:cxn>
                <a:cxn ang="0">
                  <a:pos x="92" y="74"/>
                </a:cxn>
                <a:cxn ang="0">
                  <a:pos x="93" y="95"/>
                </a:cxn>
                <a:cxn ang="0">
                  <a:pos x="88" y="107"/>
                </a:cxn>
                <a:cxn ang="0">
                  <a:pos x="80" y="114"/>
                </a:cxn>
                <a:cxn ang="0">
                  <a:pos x="65" y="121"/>
                </a:cxn>
                <a:cxn ang="0">
                  <a:pos x="44" y="124"/>
                </a:cxn>
                <a:cxn ang="0">
                  <a:pos x="0" y="0"/>
                </a:cxn>
              </a:cxnLst>
              <a:rect l="0" t="0" r="r" b="b"/>
              <a:pathLst>
                <a:path w="94" h="124">
                  <a:moveTo>
                    <a:pt x="17" y="63"/>
                  </a:moveTo>
                  <a:lnTo>
                    <a:pt x="17" y="110"/>
                  </a:lnTo>
                  <a:lnTo>
                    <a:pt x="48" y="110"/>
                  </a:lnTo>
                  <a:lnTo>
                    <a:pt x="57" y="109"/>
                  </a:lnTo>
                  <a:lnTo>
                    <a:pt x="60" y="108"/>
                  </a:lnTo>
                  <a:lnTo>
                    <a:pt x="64" y="106"/>
                  </a:lnTo>
                  <a:lnTo>
                    <a:pt x="70" y="102"/>
                  </a:lnTo>
                  <a:lnTo>
                    <a:pt x="75" y="98"/>
                  </a:lnTo>
                  <a:lnTo>
                    <a:pt x="76" y="94"/>
                  </a:lnTo>
                  <a:lnTo>
                    <a:pt x="77" y="91"/>
                  </a:lnTo>
                  <a:lnTo>
                    <a:pt x="77" y="81"/>
                  </a:lnTo>
                  <a:lnTo>
                    <a:pt x="76" y="78"/>
                  </a:lnTo>
                  <a:lnTo>
                    <a:pt x="75" y="75"/>
                  </a:lnTo>
                  <a:lnTo>
                    <a:pt x="73" y="72"/>
                  </a:lnTo>
                  <a:lnTo>
                    <a:pt x="70" y="69"/>
                  </a:lnTo>
                  <a:lnTo>
                    <a:pt x="66" y="67"/>
                  </a:lnTo>
                  <a:lnTo>
                    <a:pt x="61" y="65"/>
                  </a:lnTo>
                  <a:lnTo>
                    <a:pt x="57" y="64"/>
                  </a:lnTo>
                  <a:lnTo>
                    <a:pt x="50" y="63"/>
                  </a:lnTo>
                  <a:lnTo>
                    <a:pt x="17" y="63"/>
                  </a:lnTo>
                  <a:close/>
                  <a:moveTo>
                    <a:pt x="17" y="14"/>
                  </a:moveTo>
                  <a:lnTo>
                    <a:pt x="17" y="50"/>
                  </a:lnTo>
                  <a:lnTo>
                    <a:pt x="38" y="50"/>
                  </a:lnTo>
                  <a:lnTo>
                    <a:pt x="42" y="49"/>
                  </a:lnTo>
                  <a:lnTo>
                    <a:pt x="50" y="49"/>
                  </a:lnTo>
                  <a:lnTo>
                    <a:pt x="56" y="47"/>
                  </a:lnTo>
                  <a:lnTo>
                    <a:pt x="61" y="43"/>
                  </a:lnTo>
                  <a:lnTo>
                    <a:pt x="63" y="42"/>
                  </a:lnTo>
                  <a:lnTo>
                    <a:pt x="64" y="40"/>
                  </a:lnTo>
                  <a:lnTo>
                    <a:pt x="66" y="30"/>
                  </a:lnTo>
                  <a:lnTo>
                    <a:pt x="66" y="27"/>
                  </a:lnTo>
                  <a:lnTo>
                    <a:pt x="65" y="25"/>
                  </a:lnTo>
                  <a:lnTo>
                    <a:pt x="63" y="21"/>
                  </a:lnTo>
                  <a:lnTo>
                    <a:pt x="61" y="19"/>
                  </a:lnTo>
                  <a:lnTo>
                    <a:pt x="60" y="18"/>
                  </a:lnTo>
                  <a:lnTo>
                    <a:pt x="57" y="16"/>
                  </a:lnTo>
                  <a:lnTo>
                    <a:pt x="54" y="15"/>
                  </a:lnTo>
                  <a:lnTo>
                    <a:pt x="50" y="15"/>
                  </a:lnTo>
                  <a:lnTo>
                    <a:pt x="46" y="14"/>
                  </a:lnTo>
                  <a:lnTo>
                    <a:pt x="17" y="14"/>
                  </a:lnTo>
                  <a:close/>
                  <a:moveTo>
                    <a:pt x="0" y="0"/>
                  </a:moveTo>
                  <a:lnTo>
                    <a:pt x="49" y="0"/>
                  </a:lnTo>
                  <a:lnTo>
                    <a:pt x="58" y="1"/>
                  </a:lnTo>
                  <a:lnTo>
                    <a:pt x="64" y="3"/>
                  </a:lnTo>
                  <a:lnTo>
                    <a:pt x="70" y="5"/>
                  </a:lnTo>
                  <a:lnTo>
                    <a:pt x="75" y="7"/>
                  </a:lnTo>
                  <a:lnTo>
                    <a:pt x="78" y="10"/>
                  </a:lnTo>
                  <a:lnTo>
                    <a:pt x="80" y="14"/>
                  </a:lnTo>
                  <a:lnTo>
                    <a:pt x="82" y="18"/>
                  </a:lnTo>
                  <a:lnTo>
                    <a:pt x="83" y="23"/>
                  </a:lnTo>
                  <a:lnTo>
                    <a:pt x="83" y="32"/>
                  </a:lnTo>
                  <a:lnTo>
                    <a:pt x="82" y="36"/>
                  </a:lnTo>
                  <a:lnTo>
                    <a:pt x="80" y="40"/>
                  </a:lnTo>
                  <a:lnTo>
                    <a:pt x="79" y="43"/>
                  </a:lnTo>
                  <a:lnTo>
                    <a:pt x="76" y="46"/>
                  </a:lnTo>
                  <a:lnTo>
                    <a:pt x="72" y="50"/>
                  </a:lnTo>
                  <a:lnTo>
                    <a:pt x="67" y="53"/>
                  </a:lnTo>
                  <a:lnTo>
                    <a:pt x="78" y="58"/>
                  </a:lnTo>
                  <a:lnTo>
                    <a:pt x="87" y="64"/>
                  </a:lnTo>
                  <a:lnTo>
                    <a:pt x="92" y="74"/>
                  </a:lnTo>
                  <a:lnTo>
                    <a:pt x="94" y="86"/>
                  </a:lnTo>
                  <a:lnTo>
                    <a:pt x="93" y="95"/>
                  </a:lnTo>
                  <a:lnTo>
                    <a:pt x="90" y="102"/>
                  </a:lnTo>
                  <a:lnTo>
                    <a:pt x="88" y="107"/>
                  </a:lnTo>
                  <a:lnTo>
                    <a:pt x="84" y="111"/>
                  </a:lnTo>
                  <a:lnTo>
                    <a:pt x="80" y="114"/>
                  </a:lnTo>
                  <a:lnTo>
                    <a:pt x="74" y="118"/>
                  </a:lnTo>
                  <a:lnTo>
                    <a:pt x="65" y="121"/>
                  </a:lnTo>
                  <a:lnTo>
                    <a:pt x="56" y="123"/>
                  </a:lnTo>
                  <a:lnTo>
                    <a:pt x="44" y="124"/>
                  </a:lnTo>
                  <a:lnTo>
                    <a:pt x="0" y="1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86" name="Freeform 1014"/>
            <p:cNvSpPr>
              <a:spLocks/>
            </p:cNvSpPr>
            <p:nvPr/>
          </p:nvSpPr>
          <p:spPr bwMode="auto">
            <a:xfrm>
              <a:off x="1131" y="3357"/>
              <a:ext cx="80" cy="127"/>
            </a:xfrm>
            <a:custGeom>
              <a:avLst/>
              <a:gdLst/>
              <a:ahLst/>
              <a:cxnLst>
                <a:cxn ang="0">
                  <a:pos x="4" y="0"/>
                </a:cxn>
                <a:cxn ang="0">
                  <a:pos x="79" y="0"/>
                </a:cxn>
                <a:cxn ang="0">
                  <a:pos x="79" y="14"/>
                </a:cxn>
                <a:cxn ang="0">
                  <a:pos x="20" y="14"/>
                </a:cxn>
                <a:cxn ang="0">
                  <a:pos x="20" y="47"/>
                </a:cxn>
                <a:cxn ang="0">
                  <a:pos x="44" y="47"/>
                </a:cxn>
                <a:cxn ang="0">
                  <a:pos x="52" y="48"/>
                </a:cxn>
                <a:cxn ang="0">
                  <a:pos x="58" y="50"/>
                </a:cxn>
                <a:cxn ang="0">
                  <a:pos x="61" y="52"/>
                </a:cxn>
                <a:cxn ang="0">
                  <a:pos x="66" y="55"/>
                </a:cxn>
                <a:cxn ang="0">
                  <a:pos x="70" y="58"/>
                </a:cxn>
                <a:cxn ang="0">
                  <a:pos x="74" y="61"/>
                </a:cxn>
                <a:cxn ang="0">
                  <a:pos x="76" y="66"/>
                </a:cxn>
                <a:cxn ang="0">
                  <a:pos x="79" y="75"/>
                </a:cxn>
                <a:cxn ang="0">
                  <a:pos x="80" y="84"/>
                </a:cxn>
                <a:cxn ang="0">
                  <a:pos x="79" y="93"/>
                </a:cxn>
                <a:cxn ang="0">
                  <a:pos x="77" y="101"/>
                </a:cxn>
                <a:cxn ang="0">
                  <a:pos x="72" y="111"/>
                </a:cxn>
                <a:cxn ang="0">
                  <a:pos x="69" y="115"/>
                </a:cxn>
                <a:cxn ang="0">
                  <a:pos x="64" y="118"/>
                </a:cxn>
                <a:cxn ang="0">
                  <a:pos x="59" y="121"/>
                </a:cxn>
                <a:cxn ang="0">
                  <a:pos x="45" y="126"/>
                </a:cxn>
                <a:cxn ang="0">
                  <a:pos x="35" y="127"/>
                </a:cxn>
                <a:cxn ang="0">
                  <a:pos x="15" y="125"/>
                </a:cxn>
                <a:cxn ang="0">
                  <a:pos x="6" y="122"/>
                </a:cxn>
                <a:cxn ang="0">
                  <a:pos x="0" y="119"/>
                </a:cxn>
                <a:cxn ang="0">
                  <a:pos x="0" y="101"/>
                </a:cxn>
                <a:cxn ang="0">
                  <a:pos x="1" y="101"/>
                </a:cxn>
                <a:cxn ang="0">
                  <a:pos x="8" y="106"/>
                </a:cxn>
                <a:cxn ang="0">
                  <a:pos x="17" y="109"/>
                </a:cxn>
                <a:cxn ang="0">
                  <a:pos x="35" y="113"/>
                </a:cxn>
                <a:cxn ang="0">
                  <a:pos x="46" y="111"/>
                </a:cxn>
                <a:cxn ang="0">
                  <a:pos x="56" y="105"/>
                </a:cxn>
                <a:cxn ang="0">
                  <a:pos x="59" y="101"/>
                </a:cxn>
                <a:cxn ang="0">
                  <a:pos x="61" y="97"/>
                </a:cxn>
                <a:cxn ang="0">
                  <a:pos x="62" y="93"/>
                </a:cxn>
                <a:cxn ang="0">
                  <a:pos x="62" y="89"/>
                </a:cxn>
                <a:cxn ang="0">
                  <a:pos x="63" y="84"/>
                </a:cxn>
                <a:cxn ang="0">
                  <a:pos x="62" y="80"/>
                </a:cxn>
                <a:cxn ang="0">
                  <a:pos x="62" y="77"/>
                </a:cxn>
                <a:cxn ang="0">
                  <a:pos x="61" y="74"/>
                </a:cxn>
                <a:cxn ang="0">
                  <a:pos x="58" y="70"/>
                </a:cxn>
                <a:cxn ang="0">
                  <a:pos x="55" y="66"/>
                </a:cxn>
                <a:cxn ang="0">
                  <a:pos x="52" y="64"/>
                </a:cxn>
                <a:cxn ang="0">
                  <a:pos x="44" y="62"/>
                </a:cxn>
                <a:cxn ang="0">
                  <a:pos x="31" y="61"/>
                </a:cxn>
                <a:cxn ang="0">
                  <a:pos x="23" y="61"/>
                </a:cxn>
                <a:cxn ang="0">
                  <a:pos x="17" y="61"/>
                </a:cxn>
                <a:cxn ang="0">
                  <a:pos x="10" y="63"/>
                </a:cxn>
                <a:cxn ang="0">
                  <a:pos x="4" y="64"/>
                </a:cxn>
                <a:cxn ang="0">
                  <a:pos x="4" y="0"/>
                </a:cxn>
              </a:cxnLst>
              <a:rect l="0" t="0" r="r" b="b"/>
              <a:pathLst>
                <a:path w="80" h="127">
                  <a:moveTo>
                    <a:pt x="4" y="0"/>
                  </a:moveTo>
                  <a:lnTo>
                    <a:pt x="79" y="0"/>
                  </a:lnTo>
                  <a:lnTo>
                    <a:pt x="79" y="14"/>
                  </a:lnTo>
                  <a:lnTo>
                    <a:pt x="20" y="14"/>
                  </a:lnTo>
                  <a:lnTo>
                    <a:pt x="20" y="47"/>
                  </a:lnTo>
                  <a:lnTo>
                    <a:pt x="44" y="47"/>
                  </a:lnTo>
                  <a:lnTo>
                    <a:pt x="52" y="48"/>
                  </a:lnTo>
                  <a:lnTo>
                    <a:pt x="58" y="50"/>
                  </a:lnTo>
                  <a:lnTo>
                    <a:pt x="61" y="52"/>
                  </a:lnTo>
                  <a:lnTo>
                    <a:pt x="66" y="55"/>
                  </a:lnTo>
                  <a:lnTo>
                    <a:pt x="70" y="58"/>
                  </a:lnTo>
                  <a:lnTo>
                    <a:pt x="74" y="61"/>
                  </a:lnTo>
                  <a:lnTo>
                    <a:pt x="76" y="66"/>
                  </a:lnTo>
                  <a:lnTo>
                    <a:pt x="79" y="75"/>
                  </a:lnTo>
                  <a:lnTo>
                    <a:pt x="80" y="84"/>
                  </a:lnTo>
                  <a:lnTo>
                    <a:pt x="79" y="93"/>
                  </a:lnTo>
                  <a:lnTo>
                    <a:pt x="77" y="101"/>
                  </a:lnTo>
                  <a:lnTo>
                    <a:pt x="72" y="111"/>
                  </a:lnTo>
                  <a:lnTo>
                    <a:pt x="69" y="115"/>
                  </a:lnTo>
                  <a:lnTo>
                    <a:pt x="64" y="118"/>
                  </a:lnTo>
                  <a:lnTo>
                    <a:pt x="59" y="121"/>
                  </a:lnTo>
                  <a:lnTo>
                    <a:pt x="45" y="126"/>
                  </a:lnTo>
                  <a:lnTo>
                    <a:pt x="35" y="127"/>
                  </a:lnTo>
                  <a:lnTo>
                    <a:pt x="15" y="125"/>
                  </a:lnTo>
                  <a:lnTo>
                    <a:pt x="6" y="122"/>
                  </a:lnTo>
                  <a:lnTo>
                    <a:pt x="0" y="119"/>
                  </a:lnTo>
                  <a:lnTo>
                    <a:pt x="0" y="101"/>
                  </a:lnTo>
                  <a:lnTo>
                    <a:pt x="1" y="101"/>
                  </a:lnTo>
                  <a:lnTo>
                    <a:pt x="8" y="106"/>
                  </a:lnTo>
                  <a:lnTo>
                    <a:pt x="17" y="109"/>
                  </a:lnTo>
                  <a:lnTo>
                    <a:pt x="35" y="113"/>
                  </a:lnTo>
                  <a:lnTo>
                    <a:pt x="46" y="111"/>
                  </a:lnTo>
                  <a:lnTo>
                    <a:pt x="56" y="105"/>
                  </a:lnTo>
                  <a:lnTo>
                    <a:pt x="59" y="101"/>
                  </a:lnTo>
                  <a:lnTo>
                    <a:pt x="61" y="97"/>
                  </a:lnTo>
                  <a:lnTo>
                    <a:pt x="62" y="93"/>
                  </a:lnTo>
                  <a:lnTo>
                    <a:pt x="62" y="89"/>
                  </a:lnTo>
                  <a:lnTo>
                    <a:pt x="63" y="84"/>
                  </a:lnTo>
                  <a:lnTo>
                    <a:pt x="62" y="80"/>
                  </a:lnTo>
                  <a:lnTo>
                    <a:pt x="62" y="77"/>
                  </a:lnTo>
                  <a:lnTo>
                    <a:pt x="61" y="74"/>
                  </a:lnTo>
                  <a:lnTo>
                    <a:pt x="58" y="70"/>
                  </a:lnTo>
                  <a:lnTo>
                    <a:pt x="55" y="66"/>
                  </a:lnTo>
                  <a:lnTo>
                    <a:pt x="52" y="64"/>
                  </a:lnTo>
                  <a:lnTo>
                    <a:pt x="44" y="62"/>
                  </a:lnTo>
                  <a:lnTo>
                    <a:pt x="31" y="61"/>
                  </a:lnTo>
                  <a:lnTo>
                    <a:pt x="23" y="61"/>
                  </a:lnTo>
                  <a:lnTo>
                    <a:pt x="17" y="61"/>
                  </a:lnTo>
                  <a:lnTo>
                    <a:pt x="10" y="63"/>
                  </a:lnTo>
                  <a:lnTo>
                    <a:pt x="4" y="64"/>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87" name="Freeform 1015"/>
            <p:cNvSpPr>
              <a:spLocks noEditPoints="1"/>
            </p:cNvSpPr>
            <p:nvPr/>
          </p:nvSpPr>
          <p:spPr bwMode="auto">
            <a:xfrm>
              <a:off x="823" y="1075"/>
              <a:ext cx="85" cy="98"/>
            </a:xfrm>
            <a:custGeom>
              <a:avLst/>
              <a:gdLst/>
              <a:ahLst/>
              <a:cxnLst>
                <a:cxn ang="0">
                  <a:pos x="44" y="14"/>
                </a:cxn>
                <a:cxn ang="0">
                  <a:pos x="33" y="16"/>
                </a:cxn>
                <a:cxn ang="0">
                  <a:pos x="24" y="21"/>
                </a:cxn>
                <a:cxn ang="0">
                  <a:pos x="19" y="29"/>
                </a:cxn>
                <a:cxn ang="0">
                  <a:pos x="16" y="39"/>
                </a:cxn>
                <a:cxn ang="0">
                  <a:pos x="70" y="39"/>
                </a:cxn>
                <a:cxn ang="0">
                  <a:pos x="68" y="28"/>
                </a:cxn>
                <a:cxn ang="0">
                  <a:pos x="63" y="20"/>
                </a:cxn>
                <a:cxn ang="0">
                  <a:pos x="56" y="16"/>
                </a:cxn>
                <a:cxn ang="0">
                  <a:pos x="44" y="14"/>
                </a:cxn>
                <a:cxn ang="0">
                  <a:pos x="45" y="0"/>
                </a:cxn>
                <a:cxn ang="0">
                  <a:pos x="57" y="1"/>
                </a:cxn>
                <a:cxn ang="0">
                  <a:pos x="67" y="5"/>
                </a:cxn>
                <a:cxn ang="0">
                  <a:pos x="75" y="12"/>
                </a:cxn>
                <a:cxn ang="0">
                  <a:pos x="80" y="19"/>
                </a:cxn>
                <a:cxn ang="0">
                  <a:pos x="84" y="31"/>
                </a:cxn>
                <a:cxn ang="0">
                  <a:pos x="85" y="43"/>
                </a:cxn>
                <a:cxn ang="0">
                  <a:pos x="85" y="52"/>
                </a:cxn>
                <a:cxn ang="0">
                  <a:pos x="16" y="52"/>
                </a:cxn>
                <a:cxn ang="0">
                  <a:pos x="16" y="56"/>
                </a:cxn>
                <a:cxn ang="0">
                  <a:pos x="17" y="61"/>
                </a:cxn>
                <a:cxn ang="0">
                  <a:pos x="19" y="66"/>
                </a:cxn>
                <a:cxn ang="0">
                  <a:pos x="22" y="73"/>
                </a:cxn>
                <a:cxn ang="0">
                  <a:pos x="25" y="76"/>
                </a:cxn>
                <a:cxn ang="0">
                  <a:pos x="30" y="80"/>
                </a:cxn>
                <a:cxn ang="0">
                  <a:pos x="36" y="83"/>
                </a:cxn>
                <a:cxn ang="0">
                  <a:pos x="49" y="85"/>
                </a:cxn>
                <a:cxn ang="0">
                  <a:pos x="68" y="81"/>
                </a:cxn>
                <a:cxn ang="0">
                  <a:pos x="74" y="78"/>
                </a:cxn>
                <a:cxn ang="0">
                  <a:pos x="79" y="75"/>
                </a:cxn>
                <a:cxn ang="0">
                  <a:pos x="82" y="73"/>
                </a:cxn>
                <a:cxn ang="0">
                  <a:pos x="83" y="73"/>
                </a:cxn>
                <a:cxn ang="0">
                  <a:pos x="83" y="90"/>
                </a:cxn>
                <a:cxn ang="0">
                  <a:pos x="66" y="96"/>
                </a:cxn>
                <a:cxn ang="0">
                  <a:pos x="59" y="98"/>
                </a:cxn>
                <a:cxn ang="0">
                  <a:pos x="49" y="98"/>
                </a:cxn>
                <a:cxn ang="0">
                  <a:pos x="35" y="97"/>
                </a:cxn>
                <a:cxn ang="0">
                  <a:pos x="22" y="92"/>
                </a:cxn>
                <a:cxn ang="0">
                  <a:pos x="13" y="86"/>
                </a:cxn>
                <a:cxn ang="0">
                  <a:pos x="5" y="76"/>
                </a:cxn>
                <a:cxn ang="0">
                  <a:pos x="2" y="64"/>
                </a:cxn>
                <a:cxn ang="0">
                  <a:pos x="0" y="50"/>
                </a:cxn>
                <a:cxn ang="0">
                  <a:pos x="2" y="36"/>
                </a:cxn>
                <a:cxn ang="0">
                  <a:pos x="5" y="24"/>
                </a:cxn>
                <a:cxn ang="0">
                  <a:pos x="13" y="14"/>
                </a:cxn>
                <a:cxn ang="0">
                  <a:pos x="21" y="6"/>
                </a:cxn>
                <a:cxn ang="0">
                  <a:pos x="33" y="2"/>
                </a:cxn>
                <a:cxn ang="0">
                  <a:pos x="45" y="0"/>
                </a:cxn>
              </a:cxnLst>
              <a:rect l="0" t="0" r="r" b="b"/>
              <a:pathLst>
                <a:path w="85" h="98">
                  <a:moveTo>
                    <a:pt x="44" y="14"/>
                  </a:moveTo>
                  <a:lnTo>
                    <a:pt x="33" y="16"/>
                  </a:lnTo>
                  <a:lnTo>
                    <a:pt x="24" y="21"/>
                  </a:lnTo>
                  <a:lnTo>
                    <a:pt x="19" y="29"/>
                  </a:lnTo>
                  <a:lnTo>
                    <a:pt x="16" y="39"/>
                  </a:lnTo>
                  <a:lnTo>
                    <a:pt x="70" y="39"/>
                  </a:lnTo>
                  <a:lnTo>
                    <a:pt x="68" y="28"/>
                  </a:lnTo>
                  <a:lnTo>
                    <a:pt x="63" y="20"/>
                  </a:lnTo>
                  <a:lnTo>
                    <a:pt x="56" y="16"/>
                  </a:lnTo>
                  <a:lnTo>
                    <a:pt x="44" y="14"/>
                  </a:lnTo>
                  <a:close/>
                  <a:moveTo>
                    <a:pt x="45" y="0"/>
                  </a:moveTo>
                  <a:lnTo>
                    <a:pt x="57" y="1"/>
                  </a:lnTo>
                  <a:lnTo>
                    <a:pt x="67" y="5"/>
                  </a:lnTo>
                  <a:lnTo>
                    <a:pt x="75" y="12"/>
                  </a:lnTo>
                  <a:lnTo>
                    <a:pt x="80" y="19"/>
                  </a:lnTo>
                  <a:lnTo>
                    <a:pt x="84" y="31"/>
                  </a:lnTo>
                  <a:lnTo>
                    <a:pt x="85" y="43"/>
                  </a:lnTo>
                  <a:lnTo>
                    <a:pt x="85" y="52"/>
                  </a:lnTo>
                  <a:lnTo>
                    <a:pt x="16" y="52"/>
                  </a:lnTo>
                  <a:lnTo>
                    <a:pt x="16" y="56"/>
                  </a:lnTo>
                  <a:lnTo>
                    <a:pt x="17" y="61"/>
                  </a:lnTo>
                  <a:lnTo>
                    <a:pt x="19" y="66"/>
                  </a:lnTo>
                  <a:lnTo>
                    <a:pt x="22" y="73"/>
                  </a:lnTo>
                  <a:lnTo>
                    <a:pt x="25" y="76"/>
                  </a:lnTo>
                  <a:lnTo>
                    <a:pt x="30" y="80"/>
                  </a:lnTo>
                  <a:lnTo>
                    <a:pt x="36" y="83"/>
                  </a:lnTo>
                  <a:lnTo>
                    <a:pt x="49" y="85"/>
                  </a:lnTo>
                  <a:lnTo>
                    <a:pt x="68" y="81"/>
                  </a:lnTo>
                  <a:lnTo>
                    <a:pt x="74" y="78"/>
                  </a:lnTo>
                  <a:lnTo>
                    <a:pt x="79" y="75"/>
                  </a:lnTo>
                  <a:lnTo>
                    <a:pt x="82" y="73"/>
                  </a:lnTo>
                  <a:lnTo>
                    <a:pt x="83" y="73"/>
                  </a:lnTo>
                  <a:lnTo>
                    <a:pt x="83" y="90"/>
                  </a:lnTo>
                  <a:lnTo>
                    <a:pt x="66" y="96"/>
                  </a:lnTo>
                  <a:lnTo>
                    <a:pt x="59" y="98"/>
                  </a:lnTo>
                  <a:lnTo>
                    <a:pt x="49" y="98"/>
                  </a:lnTo>
                  <a:lnTo>
                    <a:pt x="35" y="97"/>
                  </a:lnTo>
                  <a:lnTo>
                    <a:pt x="22" y="92"/>
                  </a:lnTo>
                  <a:lnTo>
                    <a:pt x="13" y="86"/>
                  </a:lnTo>
                  <a:lnTo>
                    <a:pt x="5" y="76"/>
                  </a:lnTo>
                  <a:lnTo>
                    <a:pt x="2" y="64"/>
                  </a:lnTo>
                  <a:lnTo>
                    <a:pt x="0" y="50"/>
                  </a:lnTo>
                  <a:lnTo>
                    <a:pt x="2" y="36"/>
                  </a:lnTo>
                  <a:lnTo>
                    <a:pt x="5" y="24"/>
                  </a:lnTo>
                  <a:lnTo>
                    <a:pt x="13" y="14"/>
                  </a:lnTo>
                  <a:lnTo>
                    <a:pt x="21" y="6"/>
                  </a:lnTo>
                  <a:lnTo>
                    <a:pt x="33" y="2"/>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88" name="Freeform 1016"/>
            <p:cNvSpPr>
              <a:spLocks/>
            </p:cNvSpPr>
            <p:nvPr/>
          </p:nvSpPr>
          <p:spPr bwMode="auto">
            <a:xfrm>
              <a:off x="932" y="1075"/>
              <a:ext cx="78" cy="96"/>
            </a:xfrm>
            <a:custGeom>
              <a:avLst/>
              <a:gdLst/>
              <a:ahLst/>
              <a:cxnLst>
                <a:cxn ang="0">
                  <a:pos x="47" y="0"/>
                </a:cxn>
                <a:cxn ang="0">
                  <a:pos x="56" y="1"/>
                </a:cxn>
                <a:cxn ang="0">
                  <a:pos x="64" y="4"/>
                </a:cxn>
                <a:cxn ang="0">
                  <a:pos x="70" y="10"/>
                </a:cxn>
                <a:cxn ang="0">
                  <a:pos x="74" y="17"/>
                </a:cxn>
                <a:cxn ang="0">
                  <a:pos x="77" y="25"/>
                </a:cxn>
                <a:cxn ang="0">
                  <a:pos x="78" y="36"/>
                </a:cxn>
                <a:cxn ang="0">
                  <a:pos x="78" y="96"/>
                </a:cxn>
                <a:cxn ang="0">
                  <a:pos x="62" y="96"/>
                </a:cxn>
                <a:cxn ang="0">
                  <a:pos x="62" y="31"/>
                </a:cxn>
                <a:cxn ang="0">
                  <a:pos x="59" y="22"/>
                </a:cxn>
                <a:cxn ang="0">
                  <a:pos x="55" y="18"/>
                </a:cxn>
                <a:cxn ang="0">
                  <a:pos x="47" y="16"/>
                </a:cxn>
                <a:cxn ang="0">
                  <a:pos x="38" y="16"/>
                </a:cxn>
                <a:cxn ang="0">
                  <a:pos x="33" y="17"/>
                </a:cxn>
                <a:cxn ang="0">
                  <a:pos x="28" y="18"/>
                </a:cxn>
                <a:cxn ang="0">
                  <a:pos x="22" y="22"/>
                </a:cxn>
                <a:cxn ang="0">
                  <a:pos x="15" y="27"/>
                </a:cxn>
                <a:cxn ang="0">
                  <a:pos x="15" y="96"/>
                </a:cxn>
                <a:cxn ang="0">
                  <a:pos x="0" y="96"/>
                </a:cxn>
                <a:cxn ang="0">
                  <a:pos x="0" y="3"/>
                </a:cxn>
                <a:cxn ang="0">
                  <a:pos x="15" y="3"/>
                </a:cxn>
                <a:cxn ang="0">
                  <a:pos x="15" y="14"/>
                </a:cxn>
                <a:cxn ang="0">
                  <a:pos x="20" y="10"/>
                </a:cxn>
                <a:cxn ang="0">
                  <a:pos x="26" y="6"/>
                </a:cxn>
                <a:cxn ang="0">
                  <a:pos x="30" y="4"/>
                </a:cxn>
                <a:cxn ang="0">
                  <a:pos x="47" y="0"/>
                </a:cxn>
              </a:cxnLst>
              <a:rect l="0" t="0" r="r" b="b"/>
              <a:pathLst>
                <a:path w="78" h="96">
                  <a:moveTo>
                    <a:pt x="47" y="0"/>
                  </a:moveTo>
                  <a:lnTo>
                    <a:pt x="56" y="1"/>
                  </a:lnTo>
                  <a:lnTo>
                    <a:pt x="64" y="4"/>
                  </a:lnTo>
                  <a:lnTo>
                    <a:pt x="70" y="10"/>
                  </a:lnTo>
                  <a:lnTo>
                    <a:pt x="74" y="17"/>
                  </a:lnTo>
                  <a:lnTo>
                    <a:pt x="77" y="25"/>
                  </a:lnTo>
                  <a:lnTo>
                    <a:pt x="78" y="36"/>
                  </a:lnTo>
                  <a:lnTo>
                    <a:pt x="78" y="96"/>
                  </a:lnTo>
                  <a:lnTo>
                    <a:pt x="62" y="96"/>
                  </a:lnTo>
                  <a:lnTo>
                    <a:pt x="62" y="31"/>
                  </a:lnTo>
                  <a:lnTo>
                    <a:pt x="59" y="22"/>
                  </a:lnTo>
                  <a:lnTo>
                    <a:pt x="55" y="18"/>
                  </a:lnTo>
                  <a:lnTo>
                    <a:pt x="47" y="16"/>
                  </a:lnTo>
                  <a:lnTo>
                    <a:pt x="38" y="16"/>
                  </a:lnTo>
                  <a:lnTo>
                    <a:pt x="33" y="17"/>
                  </a:lnTo>
                  <a:lnTo>
                    <a:pt x="28" y="18"/>
                  </a:lnTo>
                  <a:lnTo>
                    <a:pt x="22" y="22"/>
                  </a:lnTo>
                  <a:lnTo>
                    <a:pt x="15" y="27"/>
                  </a:lnTo>
                  <a:lnTo>
                    <a:pt x="15" y="96"/>
                  </a:lnTo>
                  <a:lnTo>
                    <a:pt x="0" y="96"/>
                  </a:lnTo>
                  <a:lnTo>
                    <a:pt x="0" y="3"/>
                  </a:lnTo>
                  <a:lnTo>
                    <a:pt x="15" y="3"/>
                  </a:lnTo>
                  <a:lnTo>
                    <a:pt x="15" y="14"/>
                  </a:lnTo>
                  <a:lnTo>
                    <a:pt x="20" y="10"/>
                  </a:lnTo>
                  <a:lnTo>
                    <a:pt x="26" y="6"/>
                  </a:lnTo>
                  <a:lnTo>
                    <a:pt x="30" y="4"/>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89" name="Freeform 1017"/>
            <p:cNvSpPr>
              <a:spLocks/>
            </p:cNvSpPr>
            <p:nvPr/>
          </p:nvSpPr>
          <p:spPr bwMode="auto">
            <a:xfrm>
              <a:off x="1030" y="1051"/>
              <a:ext cx="59" cy="122"/>
            </a:xfrm>
            <a:custGeom>
              <a:avLst/>
              <a:gdLst/>
              <a:ahLst/>
              <a:cxnLst>
                <a:cxn ang="0">
                  <a:pos x="10" y="0"/>
                </a:cxn>
                <a:cxn ang="0">
                  <a:pos x="26" y="0"/>
                </a:cxn>
                <a:cxn ang="0">
                  <a:pos x="26" y="27"/>
                </a:cxn>
                <a:cxn ang="0">
                  <a:pos x="59" y="27"/>
                </a:cxn>
                <a:cxn ang="0">
                  <a:pos x="59" y="41"/>
                </a:cxn>
                <a:cxn ang="0">
                  <a:pos x="26" y="41"/>
                </a:cxn>
                <a:cxn ang="0">
                  <a:pos x="26" y="95"/>
                </a:cxn>
                <a:cxn ang="0">
                  <a:pos x="28" y="102"/>
                </a:cxn>
                <a:cxn ang="0">
                  <a:pos x="31" y="105"/>
                </a:cxn>
                <a:cxn ang="0">
                  <a:pos x="34" y="107"/>
                </a:cxn>
                <a:cxn ang="0">
                  <a:pos x="36" y="108"/>
                </a:cxn>
                <a:cxn ang="0">
                  <a:pos x="40" y="109"/>
                </a:cxn>
                <a:cxn ang="0">
                  <a:pos x="44" y="109"/>
                </a:cxn>
                <a:cxn ang="0">
                  <a:pos x="55" y="106"/>
                </a:cxn>
                <a:cxn ang="0">
                  <a:pos x="58" y="105"/>
                </a:cxn>
                <a:cxn ang="0">
                  <a:pos x="59" y="105"/>
                </a:cxn>
                <a:cxn ang="0">
                  <a:pos x="59" y="119"/>
                </a:cxn>
                <a:cxn ang="0">
                  <a:pos x="49" y="121"/>
                </a:cxn>
                <a:cxn ang="0">
                  <a:pos x="44" y="122"/>
                </a:cxn>
                <a:cxn ang="0">
                  <a:pos x="40" y="122"/>
                </a:cxn>
                <a:cxn ang="0">
                  <a:pos x="30" y="121"/>
                </a:cxn>
                <a:cxn ang="0">
                  <a:pos x="24" y="118"/>
                </a:cxn>
                <a:cxn ang="0">
                  <a:pos x="18" y="114"/>
                </a:cxn>
                <a:cxn ang="0">
                  <a:pos x="13" y="108"/>
                </a:cxn>
                <a:cxn ang="0">
                  <a:pos x="11" y="100"/>
                </a:cxn>
                <a:cxn ang="0">
                  <a:pos x="10" y="90"/>
                </a:cxn>
                <a:cxn ang="0">
                  <a:pos x="10" y="41"/>
                </a:cxn>
                <a:cxn ang="0">
                  <a:pos x="0" y="41"/>
                </a:cxn>
                <a:cxn ang="0">
                  <a:pos x="0" y="27"/>
                </a:cxn>
                <a:cxn ang="0">
                  <a:pos x="10" y="27"/>
                </a:cxn>
                <a:cxn ang="0">
                  <a:pos x="10" y="0"/>
                </a:cxn>
              </a:cxnLst>
              <a:rect l="0" t="0" r="r" b="b"/>
              <a:pathLst>
                <a:path w="59" h="122">
                  <a:moveTo>
                    <a:pt x="10" y="0"/>
                  </a:moveTo>
                  <a:lnTo>
                    <a:pt x="26" y="0"/>
                  </a:lnTo>
                  <a:lnTo>
                    <a:pt x="26" y="27"/>
                  </a:lnTo>
                  <a:lnTo>
                    <a:pt x="59" y="27"/>
                  </a:lnTo>
                  <a:lnTo>
                    <a:pt x="59" y="41"/>
                  </a:lnTo>
                  <a:lnTo>
                    <a:pt x="26" y="41"/>
                  </a:lnTo>
                  <a:lnTo>
                    <a:pt x="26" y="95"/>
                  </a:lnTo>
                  <a:lnTo>
                    <a:pt x="28" y="102"/>
                  </a:lnTo>
                  <a:lnTo>
                    <a:pt x="31" y="105"/>
                  </a:lnTo>
                  <a:lnTo>
                    <a:pt x="34" y="107"/>
                  </a:lnTo>
                  <a:lnTo>
                    <a:pt x="36" y="108"/>
                  </a:lnTo>
                  <a:lnTo>
                    <a:pt x="40" y="109"/>
                  </a:lnTo>
                  <a:lnTo>
                    <a:pt x="44" y="109"/>
                  </a:lnTo>
                  <a:lnTo>
                    <a:pt x="55" y="106"/>
                  </a:lnTo>
                  <a:lnTo>
                    <a:pt x="58" y="105"/>
                  </a:lnTo>
                  <a:lnTo>
                    <a:pt x="59" y="105"/>
                  </a:lnTo>
                  <a:lnTo>
                    <a:pt x="59" y="119"/>
                  </a:lnTo>
                  <a:lnTo>
                    <a:pt x="49" y="121"/>
                  </a:lnTo>
                  <a:lnTo>
                    <a:pt x="44" y="122"/>
                  </a:lnTo>
                  <a:lnTo>
                    <a:pt x="40" y="122"/>
                  </a:lnTo>
                  <a:lnTo>
                    <a:pt x="30" y="121"/>
                  </a:lnTo>
                  <a:lnTo>
                    <a:pt x="24" y="118"/>
                  </a:lnTo>
                  <a:lnTo>
                    <a:pt x="18" y="114"/>
                  </a:lnTo>
                  <a:lnTo>
                    <a:pt x="13" y="108"/>
                  </a:lnTo>
                  <a:lnTo>
                    <a:pt x="11" y="100"/>
                  </a:lnTo>
                  <a:lnTo>
                    <a:pt x="10" y="90"/>
                  </a:lnTo>
                  <a:lnTo>
                    <a:pt x="10" y="41"/>
                  </a:lnTo>
                  <a:lnTo>
                    <a:pt x="0" y="41"/>
                  </a:lnTo>
                  <a:lnTo>
                    <a:pt x="0" y="27"/>
                  </a:lnTo>
                  <a:lnTo>
                    <a:pt x="10" y="2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90" name="Freeform 1018"/>
            <p:cNvSpPr>
              <a:spLocks/>
            </p:cNvSpPr>
            <p:nvPr/>
          </p:nvSpPr>
          <p:spPr bwMode="auto">
            <a:xfrm>
              <a:off x="1108" y="1078"/>
              <a:ext cx="58" cy="93"/>
            </a:xfrm>
            <a:custGeom>
              <a:avLst/>
              <a:gdLst/>
              <a:ahLst/>
              <a:cxnLst>
                <a:cxn ang="0">
                  <a:pos x="0" y="0"/>
                </a:cxn>
                <a:cxn ang="0">
                  <a:pos x="15" y="0"/>
                </a:cxn>
                <a:cxn ang="0">
                  <a:pos x="15" y="14"/>
                </a:cxn>
                <a:cxn ang="0">
                  <a:pos x="24" y="7"/>
                </a:cxn>
                <a:cxn ang="0">
                  <a:pos x="32" y="3"/>
                </a:cxn>
                <a:cxn ang="0">
                  <a:pos x="37" y="1"/>
                </a:cxn>
                <a:cxn ang="0">
                  <a:pos x="42" y="0"/>
                </a:cxn>
                <a:cxn ang="0">
                  <a:pos x="55" y="0"/>
                </a:cxn>
                <a:cxn ang="0">
                  <a:pos x="58" y="1"/>
                </a:cxn>
                <a:cxn ang="0">
                  <a:pos x="58" y="17"/>
                </a:cxn>
                <a:cxn ang="0">
                  <a:pos x="57" y="17"/>
                </a:cxn>
                <a:cxn ang="0">
                  <a:pos x="54" y="16"/>
                </a:cxn>
                <a:cxn ang="0">
                  <a:pos x="50" y="16"/>
                </a:cxn>
                <a:cxn ang="0">
                  <a:pos x="46" y="15"/>
                </a:cxn>
                <a:cxn ang="0">
                  <a:pos x="43" y="15"/>
                </a:cxn>
                <a:cxn ang="0">
                  <a:pos x="33" y="17"/>
                </a:cxn>
                <a:cxn ang="0">
                  <a:pos x="28" y="19"/>
                </a:cxn>
                <a:cxn ang="0">
                  <a:pos x="22" y="22"/>
                </a:cxn>
                <a:cxn ang="0">
                  <a:pos x="15" y="27"/>
                </a:cxn>
                <a:cxn ang="0">
                  <a:pos x="15" y="93"/>
                </a:cxn>
                <a:cxn ang="0">
                  <a:pos x="0" y="93"/>
                </a:cxn>
                <a:cxn ang="0">
                  <a:pos x="0" y="0"/>
                </a:cxn>
              </a:cxnLst>
              <a:rect l="0" t="0" r="r" b="b"/>
              <a:pathLst>
                <a:path w="58" h="93">
                  <a:moveTo>
                    <a:pt x="0" y="0"/>
                  </a:moveTo>
                  <a:lnTo>
                    <a:pt x="15" y="0"/>
                  </a:lnTo>
                  <a:lnTo>
                    <a:pt x="15" y="14"/>
                  </a:lnTo>
                  <a:lnTo>
                    <a:pt x="24" y="7"/>
                  </a:lnTo>
                  <a:lnTo>
                    <a:pt x="32" y="3"/>
                  </a:lnTo>
                  <a:lnTo>
                    <a:pt x="37" y="1"/>
                  </a:lnTo>
                  <a:lnTo>
                    <a:pt x="42" y="0"/>
                  </a:lnTo>
                  <a:lnTo>
                    <a:pt x="55" y="0"/>
                  </a:lnTo>
                  <a:lnTo>
                    <a:pt x="58" y="1"/>
                  </a:lnTo>
                  <a:lnTo>
                    <a:pt x="58" y="17"/>
                  </a:lnTo>
                  <a:lnTo>
                    <a:pt x="57" y="17"/>
                  </a:lnTo>
                  <a:lnTo>
                    <a:pt x="54" y="16"/>
                  </a:lnTo>
                  <a:lnTo>
                    <a:pt x="50" y="16"/>
                  </a:lnTo>
                  <a:lnTo>
                    <a:pt x="46" y="15"/>
                  </a:lnTo>
                  <a:lnTo>
                    <a:pt x="43" y="15"/>
                  </a:lnTo>
                  <a:lnTo>
                    <a:pt x="33" y="17"/>
                  </a:lnTo>
                  <a:lnTo>
                    <a:pt x="28" y="19"/>
                  </a:lnTo>
                  <a:lnTo>
                    <a:pt x="22" y="22"/>
                  </a:lnTo>
                  <a:lnTo>
                    <a:pt x="15" y="27"/>
                  </a:lnTo>
                  <a:lnTo>
                    <a:pt x="15" y="93"/>
                  </a:lnTo>
                  <a:lnTo>
                    <a:pt x="0" y="9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91" name="Freeform 1019"/>
            <p:cNvSpPr>
              <a:spLocks/>
            </p:cNvSpPr>
            <p:nvPr/>
          </p:nvSpPr>
          <p:spPr bwMode="auto">
            <a:xfrm>
              <a:off x="1170" y="1078"/>
              <a:ext cx="92" cy="127"/>
            </a:xfrm>
            <a:custGeom>
              <a:avLst/>
              <a:gdLst/>
              <a:ahLst/>
              <a:cxnLst>
                <a:cxn ang="0">
                  <a:pos x="0" y="0"/>
                </a:cxn>
                <a:cxn ang="0">
                  <a:pos x="18" y="0"/>
                </a:cxn>
                <a:cxn ang="0">
                  <a:pos x="46" y="69"/>
                </a:cxn>
                <a:cxn ang="0">
                  <a:pos x="75" y="0"/>
                </a:cxn>
                <a:cxn ang="0">
                  <a:pos x="92" y="0"/>
                </a:cxn>
                <a:cxn ang="0">
                  <a:pos x="37" y="127"/>
                </a:cxn>
                <a:cxn ang="0">
                  <a:pos x="20" y="127"/>
                </a:cxn>
                <a:cxn ang="0">
                  <a:pos x="37" y="88"/>
                </a:cxn>
                <a:cxn ang="0">
                  <a:pos x="0" y="0"/>
                </a:cxn>
              </a:cxnLst>
              <a:rect l="0" t="0" r="r" b="b"/>
              <a:pathLst>
                <a:path w="92" h="127">
                  <a:moveTo>
                    <a:pt x="0" y="0"/>
                  </a:moveTo>
                  <a:lnTo>
                    <a:pt x="18" y="0"/>
                  </a:lnTo>
                  <a:lnTo>
                    <a:pt x="46" y="69"/>
                  </a:lnTo>
                  <a:lnTo>
                    <a:pt x="75" y="0"/>
                  </a:lnTo>
                  <a:lnTo>
                    <a:pt x="92" y="0"/>
                  </a:lnTo>
                  <a:lnTo>
                    <a:pt x="37" y="127"/>
                  </a:lnTo>
                  <a:lnTo>
                    <a:pt x="20" y="127"/>
                  </a:lnTo>
                  <a:lnTo>
                    <a:pt x="37" y="8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92" name="Freeform 1020"/>
            <p:cNvSpPr>
              <a:spLocks noEditPoints="1"/>
            </p:cNvSpPr>
            <p:nvPr/>
          </p:nvSpPr>
          <p:spPr bwMode="auto">
            <a:xfrm>
              <a:off x="748" y="3700"/>
              <a:ext cx="587" cy="363"/>
            </a:xfrm>
            <a:custGeom>
              <a:avLst/>
              <a:gdLst/>
              <a:ahLst/>
              <a:cxnLst>
                <a:cxn ang="0">
                  <a:pos x="59" y="31"/>
                </a:cxn>
                <a:cxn ang="0">
                  <a:pos x="40" y="51"/>
                </a:cxn>
                <a:cxn ang="0">
                  <a:pos x="29" y="82"/>
                </a:cxn>
                <a:cxn ang="0">
                  <a:pos x="24" y="118"/>
                </a:cxn>
                <a:cxn ang="0">
                  <a:pos x="23" y="158"/>
                </a:cxn>
                <a:cxn ang="0">
                  <a:pos x="26" y="213"/>
                </a:cxn>
                <a:cxn ang="0">
                  <a:pos x="29" y="243"/>
                </a:cxn>
                <a:cxn ang="0">
                  <a:pos x="30" y="286"/>
                </a:cxn>
                <a:cxn ang="0">
                  <a:pos x="34" y="307"/>
                </a:cxn>
                <a:cxn ang="0">
                  <a:pos x="44" y="324"/>
                </a:cxn>
                <a:cxn ang="0">
                  <a:pos x="63" y="335"/>
                </a:cxn>
                <a:cxn ang="0">
                  <a:pos x="386" y="337"/>
                </a:cxn>
                <a:cxn ang="0">
                  <a:pos x="412" y="339"/>
                </a:cxn>
                <a:cxn ang="0">
                  <a:pos x="462" y="341"/>
                </a:cxn>
                <a:cxn ang="0">
                  <a:pos x="498" y="338"/>
                </a:cxn>
                <a:cxn ang="0">
                  <a:pos x="528" y="331"/>
                </a:cxn>
                <a:cxn ang="0">
                  <a:pos x="550" y="317"/>
                </a:cxn>
                <a:cxn ang="0">
                  <a:pos x="558" y="293"/>
                </a:cxn>
                <a:cxn ang="0">
                  <a:pos x="557" y="81"/>
                </a:cxn>
                <a:cxn ang="0">
                  <a:pos x="547" y="53"/>
                </a:cxn>
                <a:cxn ang="0">
                  <a:pos x="530" y="37"/>
                </a:cxn>
                <a:cxn ang="0">
                  <a:pos x="506" y="30"/>
                </a:cxn>
                <a:cxn ang="0">
                  <a:pos x="479" y="27"/>
                </a:cxn>
                <a:cxn ang="0">
                  <a:pos x="69" y="0"/>
                </a:cxn>
                <a:cxn ang="0">
                  <a:pos x="535" y="2"/>
                </a:cxn>
                <a:cxn ang="0">
                  <a:pos x="560" y="16"/>
                </a:cxn>
                <a:cxn ang="0">
                  <a:pos x="576" y="40"/>
                </a:cxn>
                <a:cxn ang="0">
                  <a:pos x="584" y="71"/>
                </a:cxn>
                <a:cxn ang="0">
                  <a:pos x="587" y="105"/>
                </a:cxn>
                <a:cxn ang="0">
                  <a:pos x="585" y="170"/>
                </a:cxn>
                <a:cxn ang="0">
                  <a:pos x="586" y="209"/>
                </a:cxn>
                <a:cxn ang="0">
                  <a:pos x="587" y="258"/>
                </a:cxn>
                <a:cxn ang="0">
                  <a:pos x="584" y="292"/>
                </a:cxn>
                <a:cxn ang="0">
                  <a:pos x="576" y="323"/>
                </a:cxn>
                <a:cxn ang="0">
                  <a:pos x="560" y="347"/>
                </a:cxn>
                <a:cxn ang="0">
                  <a:pos x="535" y="361"/>
                </a:cxn>
                <a:cxn ang="0">
                  <a:pos x="71" y="363"/>
                </a:cxn>
                <a:cxn ang="0">
                  <a:pos x="39" y="357"/>
                </a:cxn>
                <a:cxn ang="0">
                  <a:pos x="20" y="340"/>
                </a:cxn>
                <a:cxn ang="0">
                  <a:pos x="7" y="314"/>
                </a:cxn>
                <a:cxn ang="0">
                  <a:pos x="2" y="284"/>
                </a:cxn>
                <a:cxn ang="0">
                  <a:pos x="0" y="252"/>
                </a:cxn>
                <a:cxn ang="0">
                  <a:pos x="1" y="221"/>
                </a:cxn>
                <a:cxn ang="0">
                  <a:pos x="2" y="178"/>
                </a:cxn>
                <a:cxn ang="0">
                  <a:pos x="0" y="144"/>
                </a:cxn>
                <a:cxn ang="0">
                  <a:pos x="0" y="107"/>
                </a:cxn>
                <a:cxn ang="0">
                  <a:pos x="2" y="71"/>
                </a:cxn>
                <a:cxn ang="0">
                  <a:pos x="13" y="40"/>
                </a:cxn>
                <a:cxn ang="0">
                  <a:pos x="33" y="15"/>
                </a:cxn>
                <a:cxn ang="0">
                  <a:pos x="61" y="2"/>
                </a:cxn>
              </a:cxnLst>
              <a:rect l="0" t="0" r="r" b="b"/>
              <a:pathLst>
                <a:path w="587" h="363">
                  <a:moveTo>
                    <a:pt x="73" y="27"/>
                  </a:moveTo>
                  <a:lnTo>
                    <a:pt x="59" y="31"/>
                  </a:lnTo>
                  <a:lnTo>
                    <a:pt x="49" y="40"/>
                  </a:lnTo>
                  <a:lnTo>
                    <a:pt x="40" y="51"/>
                  </a:lnTo>
                  <a:lnTo>
                    <a:pt x="34" y="66"/>
                  </a:lnTo>
                  <a:lnTo>
                    <a:pt x="29" y="82"/>
                  </a:lnTo>
                  <a:lnTo>
                    <a:pt x="26" y="99"/>
                  </a:lnTo>
                  <a:lnTo>
                    <a:pt x="24" y="118"/>
                  </a:lnTo>
                  <a:lnTo>
                    <a:pt x="23" y="138"/>
                  </a:lnTo>
                  <a:lnTo>
                    <a:pt x="23" y="158"/>
                  </a:lnTo>
                  <a:lnTo>
                    <a:pt x="25" y="195"/>
                  </a:lnTo>
                  <a:lnTo>
                    <a:pt x="26" y="213"/>
                  </a:lnTo>
                  <a:lnTo>
                    <a:pt x="28" y="230"/>
                  </a:lnTo>
                  <a:lnTo>
                    <a:pt x="29" y="243"/>
                  </a:lnTo>
                  <a:lnTo>
                    <a:pt x="29" y="275"/>
                  </a:lnTo>
                  <a:lnTo>
                    <a:pt x="30" y="286"/>
                  </a:lnTo>
                  <a:lnTo>
                    <a:pt x="31" y="297"/>
                  </a:lnTo>
                  <a:lnTo>
                    <a:pt x="34" y="307"/>
                  </a:lnTo>
                  <a:lnTo>
                    <a:pt x="39" y="317"/>
                  </a:lnTo>
                  <a:lnTo>
                    <a:pt x="44" y="324"/>
                  </a:lnTo>
                  <a:lnTo>
                    <a:pt x="52" y="331"/>
                  </a:lnTo>
                  <a:lnTo>
                    <a:pt x="63" y="335"/>
                  </a:lnTo>
                  <a:lnTo>
                    <a:pt x="77" y="337"/>
                  </a:lnTo>
                  <a:lnTo>
                    <a:pt x="386" y="337"/>
                  </a:lnTo>
                  <a:lnTo>
                    <a:pt x="398" y="338"/>
                  </a:lnTo>
                  <a:lnTo>
                    <a:pt x="412" y="339"/>
                  </a:lnTo>
                  <a:lnTo>
                    <a:pt x="444" y="341"/>
                  </a:lnTo>
                  <a:lnTo>
                    <a:pt x="462" y="341"/>
                  </a:lnTo>
                  <a:lnTo>
                    <a:pt x="480" y="340"/>
                  </a:lnTo>
                  <a:lnTo>
                    <a:pt x="498" y="338"/>
                  </a:lnTo>
                  <a:lnTo>
                    <a:pt x="514" y="335"/>
                  </a:lnTo>
                  <a:lnTo>
                    <a:pt x="528" y="331"/>
                  </a:lnTo>
                  <a:lnTo>
                    <a:pt x="540" y="324"/>
                  </a:lnTo>
                  <a:lnTo>
                    <a:pt x="550" y="317"/>
                  </a:lnTo>
                  <a:lnTo>
                    <a:pt x="556" y="306"/>
                  </a:lnTo>
                  <a:lnTo>
                    <a:pt x="558" y="293"/>
                  </a:lnTo>
                  <a:lnTo>
                    <a:pt x="558" y="100"/>
                  </a:lnTo>
                  <a:lnTo>
                    <a:pt x="557" y="81"/>
                  </a:lnTo>
                  <a:lnTo>
                    <a:pt x="554" y="66"/>
                  </a:lnTo>
                  <a:lnTo>
                    <a:pt x="547" y="53"/>
                  </a:lnTo>
                  <a:lnTo>
                    <a:pt x="539" y="44"/>
                  </a:lnTo>
                  <a:lnTo>
                    <a:pt x="530" y="37"/>
                  </a:lnTo>
                  <a:lnTo>
                    <a:pt x="518" y="32"/>
                  </a:lnTo>
                  <a:lnTo>
                    <a:pt x="506" y="30"/>
                  </a:lnTo>
                  <a:lnTo>
                    <a:pt x="493" y="28"/>
                  </a:lnTo>
                  <a:lnTo>
                    <a:pt x="479" y="27"/>
                  </a:lnTo>
                  <a:lnTo>
                    <a:pt x="73" y="27"/>
                  </a:lnTo>
                  <a:close/>
                  <a:moveTo>
                    <a:pt x="69" y="0"/>
                  </a:moveTo>
                  <a:lnTo>
                    <a:pt x="517" y="0"/>
                  </a:lnTo>
                  <a:lnTo>
                    <a:pt x="535" y="2"/>
                  </a:lnTo>
                  <a:lnTo>
                    <a:pt x="549" y="8"/>
                  </a:lnTo>
                  <a:lnTo>
                    <a:pt x="560" y="16"/>
                  </a:lnTo>
                  <a:lnTo>
                    <a:pt x="570" y="27"/>
                  </a:lnTo>
                  <a:lnTo>
                    <a:pt x="576" y="40"/>
                  </a:lnTo>
                  <a:lnTo>
                    <a:pt x="581" y="55"/>
                  </a:lnTo>
                  <a:lnTo>
                    <a:pt x="584" y="71"/>
                  </a:lnTo>
                  <a:lnTo>
                    <a:pt x="586" y="88"/>
                  </a:lnTo>
                  <a:lnTo>
                    <a:pt x="587" y="105"/>
                  </a:lnTo>
                  <a:lnTo>
                    <a:pt x="587" y="140"/>
                  </a:lnTo>
                  <a:lnTo>
                    <a:pt x="585" y="170"/>
                  </a:lnTo>
                  <a:lnTo>
                    <a:pt x="585" y="195"/>
                  </a:lnTo>
                  <a:lnTo>
                    <a:pt x="586" y="209"/>
                  </a:lnTo>
                  <a:lnTo>
                    <a:pt x="587" y="224"/>
                  </a:lnTo>
                  <a:lnTo>
                    <a:pt x="587" y="258"/>
                  </a:lnTo>
                  <a:lnTo>
                    <a:pt x="586" y="275"/>
                  </a:lnTo>
                  <a:lnTo>
                    <a:pt x="584" y="292"/>
                  </a:lnTo>
                  <a:lnTo>
                    <a:pt x="581" y="308"/>
                  </a:lnTo>
                  <a:lnTo>
                    <a:pt x="576" y="323"/>
                  </a:lnTo>
                  <a:lnTo>
                    <a:pt x="570" y="337"/>
                  </a:lnTo>
                  <a:lnTo>
                    <a:pt x="560" y="347"/>
                  </a:lnTo>
                  <a:lnTo>
                    <a:pt x="549" y="356"/>
                  </a:lnTo>
                  <a:lnTo>
                    <a:pt x="535" y="361"/>
                  </a:lnTo>
                  <a:lnTo>
                    <a:pt x="517" y="363"/>
                  </a:lnTo>
                  <a:lnTo>
                    <a:pt x="71" y="363"/>
                  </a:lnTo>
                  <a:lnTo>
                    <a:pt x="54" y="361"/>
                  </a:lnTo>
                  <a:lnTo>
                    <a:pt x="39" y="357"/>
                  </a:lnTo>
                  <a:lnTo>
                    <a:pt x="28" y="349"/>
                  </a:lnTo>
                  <a:lnTo>
                    <a:pt x="20" y="340"/>
                  </a:lnTo>
                  <a:lnTo>
                    <a:pt x="13" y="327"/>
                  </a:lnTo>
                  <a:lnTo>
                    <a:pt x="7" y="314"/>
                  </a:lnTo>
                  <a:lnTo>
                    <a:pt x="4" y="300"/>
                  </a:lnTo>
                  <a:lnTo>
                    <a:pt x="2" y="284"/>
                  </a:lnTo>
                  <a:lnTo>
                    <a:pt x="1" y="268"/>
                  </a:lnTo>
                  <a:lnTo>
                    <a:pt x="0" y="252"/>
                  </a:lnTo>
                  <a:lnTo>
                    <a:pt x="1" y="236"/>
                  </a:lnTo>
                  <a:lnTo>
                    <a:pt x="1" y="221"/>
                  </a:lnTo>
                  <a:lnTo>
                    <a:pt x="2" y="207"/>
                  </a:lnTo>
                  <a:lnTo>
                    <a:pt x="2" y="178"/>
                  </a:lnTo>
                  <a:lnTo>
                    <a:pt x="1" y="162"/>
                  </a:lnTo>
                  <a:lnTo>
                    <a:pt x="0" y="144"/>
                  </a:lnTo>
                  <a:lnTo>
                    <a:pt x="0" y="125"/>
                  </a:lnTo>
                  <a:lnTo>
                    <a:pt x="0" y="107"/>
                  </a:lnTo>
                  <a:lnTo>
                    <a:pt x="0" y="89"/>
                  </a:lnTo>
                  <a:lnTo>
                    <a:pt x="2" y="71"/>
                  </a:lnTo>
                  <a:lnTo>
                    <a:pt x="6" y="55"/>
                  </a:lnTo>
                  <a:lnTo>
                    <a:pt x="13" y="40"/>
                  </a:lnTo>
                  <a:lnTo>
                    <a:pt x="21" y="27"/>
                  </a:lnTo>
                  <a:lnTo>
                    <a:pt x="33" y="15"/>
                  </a:lnTo>
                  <a:lnTo>
                    <a:pt x="47" y="7"/>
                  </a:lnTo>
                  <a:lnTo>
                    <a:pt x="61" y="2"/>
                  </a:lnTo>
                  <a:lnTo>
                    <a:pt x="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93" name="Freeform 1021"/>
            <p:cNvSpPr>
              <a:spLocks/>
            </p:cNvSpPr>
            <p:nvPr/>
          </p:nvSpPr>
          <p:spPr bwMode="auto">
            <a:xfrm>
              <a:off x="431" y="1253"/>
              <a:ext cx="592" cy="2385"/>
            </a:xfrm>
            <a:custGeom>
              <a:avLst/>
              <a:gdLst/>
              <a:ahLst/>
              <a:cxnLst>
                <a:cxn ang="0">
                  <a:pos x="592" y="18"/>
                </a:cxn>
                <a:cxn ang="0">
                  <a:pos x="578" y="24"/>
                </a:cxn>
                <a:cxn ang="0">
                  <a:pos x="540" y="46"/>
                </a:cxn>
                <a:cxn ang="0">
                  <a:pos x="486" y="85"/>
                </a:cxn>
                <a:cxn ang="0">
                  <a:pos x="415" y="148"/>
                </a:cxn>
                <a:cxn ang="0">
                  <a:pos x="337" y="235"/>
                </a:cxn>
                <a:cxn ang="0">
                  <a:pos x="260" y="348"/>
                </a:cxn>
                <a:cxn ang="0">
                  <a:pos x="195" y="468"/>
                </a:cxn>
                <a:cxn ang="0">
                  <a:pos x="159" y="552"/>
                </a:cxn>
                <a:cxn ang="0">
                  <a:pos x="125" y="644"/>
                </a:cxn>
                <a:cxn ang="0">
                  <a:pos x="94" y="745"/>
                </a:cxn>
                <a:cxn ang="0">
                  <a:pos x="69" y="853"/>
                </a:cxn>
                <a:cxn ang="0">
                  <a:pos x="48" y="975"/>
                </a:cxn>
                <a:cxn ang="0">
                  <a:pos x="32" y="1106"/>
                </a:cxn>
                <a:cxn ang="0">
                  <a:pos x="22" y="1249"/>
                </a:cxn>
                <a:cxn ang="0">
                  <a:pos x="20" y="1408"/>
                </a:cxn>
                <a:cxn ang="0">
                  <a:pos x="24" y="1461"/>
                </a:cxn>
                <a:cxn ang="0">
                  <a:pos x="30" y="1541"/>
                </a:cxn>
                <a:cxn ang="0">
                  <a:pos x="42" y="1641"/>
                </a:cxn>
                <a:cxn ang="0">
                  <a:pos x="59" y="1757"/>
                </a:cxn>
                <a:cxn ang="0">
                  <a:pos x="84" y="1877"/>
                </a:cxn>
                <a:cxn ang="0">
                  <a:pos x="118" y="2002"/>
                </a:cxn>
                <a:cxn ang="0">
                  <a:pos x="162" y="2123"/>
                </a:cxn>
                <a:cxn ang="0">
                  <a:pos x="217" y="2233"/>
                </a:cxn>
                <a:cxn ang="0">
                  <a:pos x="283" y="2322"/>
                </a:cxn>
                <a:cxn ang="0">
                  <a:pos x="323" y="2385"/>
                </a:cxn>
                <a:cxn ang="0">
                  <a:pos x="244" y="2308"/>
                </a:cxn>
                <a:cxn ang="0">
                  <a:pos x="199" y="2240"/>
                </a:cxn>
                <a:cxn ang="0">
                  <a:pos x="144" y="2130"/>
                </a:cxn>
                <a:cxn ang="0">
                  <a:pos x="100" y="2010"/>
                </a:cxn>
                <a:cxn ang="0">
                  <a:pos x="66" y="1885"/>
                </a:cxn>
                <a:cxn ang="0">
                  <a:pos x="47" y="1798"/>
                </a:cxn>
                <a:cxn ang="0">
                  <a:pos x="27" y="1679"/>
                </a:cxn>
                <a:cxn ang="0">
                  <a:pos x="13" y="1572"/>
                </a:cxn>
                <a:cxn ang="0">
                  <a:pos x="5" y="1485"/>
                </a:cxn>
                <a:cxn ang="0">
                  <a:pos x="1" y="1422"/>
                </a:cxn>
                <a:cxn ang="0">
                  <a:pos x="1" y="1299"/>
                </a:cxn>
                <a:cxn ang="0">
                  <a:pos x="9" y="1152"/>
                </a:cxn>
                <a:cxn ang="0">
                  <a:pos x="22" y="1017"/>
                </a:cxn>
                <a:cxn ang="0">
                  <a:pos x="42" y="892"/>
                </a:cxn>
                <a:cxn ang="0">
                  <a:pos x="59" y="810"/>
                </a:cxn>
                <a:cxn ang="0">
                  <a:pos x="87" y="702"/>
                </a:cxn>
                <a:cxn ang="0">
                  <a:pos x="118" y="605"/>
                </a:cxn>
                <a:cxn ang="0">
                  <a:pos x="152" y="516"/>
                </a:cxn>
                <a:cxn ang="0">
                  <a:pos x="189" y="435"/>
                </a:cxn>
                <a:cxn ang="0">
                  <a:pos x="268" y="298"/>
                </a:cxn>
                <a:cxn ang="0">
                  <a:pos x="323" y="221"/>
                </a:cxn>
                <a:cxn ang="0">
                  <a:pos x="401" y="133"/>
                </a:cxn>
                <a:cxn ang="0">
                  <a:pos x="471" y="71"/>
                </a:cxn>
                <a:cxn ang="0">
                  <a:pos x="515" y="40"/>
                </a:cxn>
                <a:cxn ang="0">
                  <a:pos x="560" y="11"/>
                </a:cxn>
                <a:cxn ang="0">
                  <a:pos x="583" y="0"/>
                </a:cxn>
              </a:cxnLst>
              <a:rect l="0" t="0" r="r" b="b"/>
              <a:pathLst>
                <a:path w="592" h="2385">
                  <a:moveTo>
                    <a:pt x="583" y="0"/>
                  </a:moveTo>
                  <a:lnTo>
                    <a:pt x="585" y="0"/>
                  </a:lnTo>
                  <a:lnTo>
                    <a:pt x="592" y="18"/>
                  </a:lnTo>
                  <a:lnTo>
                    <a:pt x="590" y="18"/>
                  </a:lnTo>
                  <a:lnTo>
                    <a:pt x="586" y="21"/>
                  </a:lnTo>
                  <a:lnTo>
                    <a:pt x="578" y="24"/>
                  </a:lnTo>
                  <a:lnTo>
                    <a:pt x="567" y="29"/>
                  </a:lnTo>
                  <a:lnTo>
                    <a:pt x="555" y="37"/>
                  </a:lnTo>
                  <a:lnTo>
                    <a:pt x="540" y="46"/>
                  </a:lnTo>
                  <a:lnTo>
                    <a:pt x="526" y="56"/>
                  </a:lnTo>
                  <a:lnTo>
                    <a:pt x="507" y="69"/>
                  </a:lnTo>
                  <a:lnTo>
                    <a:pt x="486" y="85"/>
                  </a:lnTo>
                  <a:lnTo>
                    <a:pt x="464" y="103"/>
                  </a:lnTo>
                  <a:lnTo>
                    <a:pt x="440" y="124"/>
                  </a:lnTo>
                  <a:lnTo>
                    <a:pt x="415" y="148"/>
                  </a:lnTo>
                  <a:lnTo>
                    <a:pt x="390" y="174"/>
                  </a:lnTo>
                  <a:lnTo>
                    <a:pt x="364" y="203"/>
                  </a:lnTo>
                  <a:lnTo>
                    <a:pt x="337" y="235"/>
                  </a:lnTo>
                  <a:lnTo>
                    <a:pt x="311" y="271"/>
                  </a:lnTo>
                  <a:lnTo>
                    <a:pt x="285" y="308"/>
                  </a:lnTo>
                  <a:lnTo>
                    <a:pt x="260" y="348"/>
                  </a:lnTo>
                  <a:lnTo>
                    <a:pt x="233" y="393"/>
                  </a:lnTo>
                  <a:lnTo>
                    <a:pt x="207" y="443"/>
                  </a:lnTo>
                  <a:lnTo>
                    <a:pt x="195" y="468"/>
                  </a:lnTo>
                  <a:lnTo>
                    <a:pt x="183" y="495"/>
                  </a:lnTo>
                  <a:lnTo>
                    <a:pt x="170" y="523"/>
                  </a:lnTo>
                  <a:lnTo>
                    <a:pt x="159" y="552"/>
                  </a:lnTo>
                  <a:lnTo>
                    <a:pt x="146" y="581"/>
                  </a:lnTo>
                  <a:lnTo>
                    <a:pt x="136" y="612"/>
                  </a:lnTo>
                  <a:lnTo>
                    <a:pt x="125" y="644"/>
                  </a:lnTo>
                  <a:lnTo>
                    <a:pt x="114" y="677"/>
                  </a:lnTo>
                  <a:lnTo>
                    <a:pt x="105" y="710"/>
                  </a:lnTo>
                  <a:lnTo>
                    <a:pt x="94" y="745"/>
                  </a:lnTo>
                  <a:lnTo>
                    <a:pt x="86" y="781"/>
                  </a:lnTo>
                  <a:lnTo>
                    <a:pt x="77" y="818"/>
                  </a:lnTo>
                  <a:lnTo>
                    <a:pt x="69" y="853"/>
                  </a:lnTo>
                  <a:lnTo>
                    <a:pt x="62" y="892"/>
                  </a:lnTo>
                  <a:lnTo>
                    <a:pt x="54" y="933"/>
                  </a:lnTo>
                  <a:lnTo>
                    <a:pt x="48" y="975"/>
                  </a:lnTo>
                  <a:lnTo>
                    <a:pt x="42" y="1017"/>
                  </a:lnTo>
                  <a:lnTo>
                    <a:pt x="37" y="1061"/>
                  </a:lnTo>
                  <a:lnTo>
                    <a:pt x="32" y="1106"/>
                  </a:lnTo>
                  <a:lnTo>
                    <a:pt x="29" y="1152"/>
                  </a:lnTo>
                  <a:lnTo>
                    <a:pt x="25" y="1200"/>
                  </a:lnTo>
                  <a:lnTo>
                    <a:pt x="22" y="1249"/>
                  </a:lnTo>
                  <a:lnTo>
                    <a:pt x="21" y="1299"/>
                  </a:lnTo>
                  <a:lnTo>
                    <a:pt x="20" y="1350"/>
                  </a:lnTo>
                  <a:lnTo>
                    <a:pt x="20" y="1408"/>
                  </a:lnTo>
                  <a:lnTo>
                    <a:pt x="21" y="1422"/>
                  </a:lnTo>
                  <a:lnTo>
                    <a:pt x="22" y="1440"/>
                  </a:lnTo>
                  <a:lnTo>
                    <a:pt x="24" y="1461"/>
                  </a:lnTo>
                  <a:lnTo>
                    <a:pt x="25" y="1485"/>
                  </a:lnTo>
                  <a:lnTo>
                    <a:pt x="28" y="1511"/>
                  </a:lnTo>
                  <a:lnTo>
                    <a:pt x="30" y="1541"/>
                  </a:lnTo>
                  <a:lnTo>
                    <a:pt x="33" y="1572"/>
                  </a:lnTo>
                  <a:lnTo>
                    <a:pt x="37" y="1606"/>
                  </a:lnTo>
                  <a:lnTo>
                    <a:pt x="42" y="1641"/>
                  </a:lnTo>
                  <a:lnTo>
                    <a:pt x="47" y="1679"/>
                  </a:lnTo>
                  <a:lnTo>
                    <a:pt x="52" y="1717"/>
                  </a:lnTo>
                  <a:lnTo>
                    <a:pt x="59" y="1757"/>
                  </a:lnTo>
                  <a:lnTo>
                    <a:pt x="67" y="1798"/>
                  </a:lnTo>
                  <a:lnTo>
                    <a:pt x="74" y="1836"/>
                  </a:lnTo>
                  <a:lnTo>
                    <a:pt x="84" y="1877"/>
                  </a:lnTo>
                  <a:lnTo>
                    <a:pt x="94" y="1919"/>
                  </a:lnTo>
                  <a:lnTo>
                    <a:pt x="106" y="1961"/>
                  </a:lnTo>
                  <a:lnTo>
                    <a:pt x="118" y="2002"/>
                  </a:lnTo>
                  <a:lnTo>
                    <a:pt x="131" y="2043"/>
                  </a:lnTo>
                  <a:lnTo>
                    <a:pt x="145" y="2084"/>
                  </a:lnTo>
                  <a:lnTo>
                    <a:pt x="162" y="2123"/>
                  </a:lnTo>
                  <a:lnTo>
                    <a:pt x="179" y="2162"/>
                  </a:lnTo>
                  <a:lnTo>
                    <a:pt x="198" y="2198"/>
                  </a:lnTo>
                  <a:lnTo>
                    <a:pt x="217" y="2233"/>
                  </a:lnTo>
                  <a:lnTo>
                    <a:pt x="237" y="2263"/>
                  </a:lnTo>
                  <a:lnTo>
                    <a:pt x="259" y="2294"/>
                  </a:lnTo>
                  <a:lnTo>
                    <a:pt x="283" y="2322"/>
                  </a:lnTo>
                  <a:lnTo>
                    <a:pt x="309" y="2348"/>
                  </a:lnTo>
                  <a:lnTo>
                    <a:pt x="335" y="2370"/>
                  </a:lnTo>
                  <a:lnTo>
                    <a:pt x="323" y="2385"/>
                  </a:lnTo>
                  <a:lnTo>
                    <a:pt x="295" y="2362"/>
                  </a:lnTo>
                  <a:lnTo>
                    <a:pt x="269" y="2336"/>
                  </a:lnTo>
                  <a:lnTo>
                    <a:pt x="244" y="2308"/>
                  </a:lnTo>
                  <a:lnTo>
                    <a:pt x="222" y="2277"/>
                  </a:lnTo>
                  <a:lnTo>
                    <a:pt x="221" y="2274"/>
                  </a:lnTo>
                  <a:lnTo>
                    <a:pt x="199" y="2240"/>
                  </a:lnTo>
                  <a:lnTo>
                    <a:pt x="180" y="2205"/>
                  </a:lnTo>
                  <a:lnTo>
                    <a:pt x="161" y="2169"/>
                  </a:lnTo>
                  <a:lnTo>
                    <a:pt x="144" y="2130"/>
                  </a:lnTo>
                  <a:lnTo>
                    <a:pt x="127" y="2092"/>
                  </a:lnTo>
                  <a:lnTo>
                    <a:pt x="113" y="2051"/>
                  </a:lnTo>
                  <a:lnTo>
                    <a:pt x="100" y="2010"/>
                  </a:lnTo>
                  <a:lnTo>
                    <a:pt x="87" y="1968"/>
                  </a:lnTo>
                  <a:lnTo>
                    <a:pt x="76" y="1927"/>
                  </a:lnTo>
                  <a:lnTo>
                    <a:pt x="66" y="1885"/>
                  </a:lnTo>
                  <a:lnTo>
                    <a:pt x="56" y="1843"/>
                  </a:lnTo>
                  <a:lnTo>
                    <a:pt x="48" y="1801"/>
                  </a:lnTo>
                  <a:lnTo>
                    <a:pt x="47" y="1798"/>
                  </a:lnTo>
                  <a:lnTo>
                    <a:pt x="39" y="1757"/>
                  </a:lnTo>
                  <a:lnTo>
                    <a:pt x="32" y="1717"/>
                  </a:lnTo>
                  <a:lnTo>
                    <a:pt x="27" y="1679"/>
                  </a:lnTo>
                  <a:lnTo>
                    <a:pt x="22" y="1641"/>
                  </a:lnTo>
                  <a:lnTo>
                    <a:pt x="17" y="1606"/>
                  </a:lnTo>
                  <a:lnTo>
                    <a:pt x="13" y="1572"/>
                  </a:lnTo>
                  <a:lnTo>
                    <a:pt x="11" y="1541"/>
                  </a:lnTo>
                  <a:lnTo>
                    <a:pt x="8" y="1511"/>
                  </a:lnTo>
                  <a:lnTo>
                    <a:pt x="5" y="1485"/>
                  </a:lnTo>
                  <a:lnTo>
                    <a:pt x="4" y="1461"/>
                  </a:lnTo>
                  <a:lnTo>
                    <a:pt x="2" y="1440"/>
                  </a:lnTo>
                  <a:lnTo>
                    <a:pt x="1" y="1422"/>
                  </a:lnTo>
                  <a:lnTo>
                    <a:pt x="0" y="1408"/>
                  </a:lnTo>
                  <a:lnTo>
                    <a:pt x="0" y="1350"/>
                  </a:lnTo>
                  <a:lnTo>
                    <a:pt x="1" y="1299"/>
                  </a:lnTo>
                  <a:lnTo>
                    <a:pt x="2" y="1249"/>
                  </a:lnTo>
                  <a:lnTo>
                    <a:pt x="5" y="1200"/>
                  </a:lnTo>
                  <a:lnTo>
                    <a:pt x="9" y="1152"/>
                  </a:lnTo>
                  <a:lnTo>
                    <a:pt x="12" y="1106"/>
                  </a:lnTo>
                  <a:lnTo>
                    <a:pt x="17" y="1061"/>
                  </a:lnTo>
                  <a:lnTo>
                    <a:pt x="22" y="1017"/>
                  </a:lnTo>
                  <a:lnTo>
                    <a:pt x="28" y="975"/>
                  </a:lnTo>
                  <a:lnTo>
                    <a:pt x="34" y="933"/>
                  </a:lnTo>
                  <a:lnTo>
                    <a:pt x="42" y="892"/>
                  </a:lnTo>
                  <a:lnTo>
                    <a:pt x="49" y="853"/>
                  </a:lnTo>
                  <a:lnTo>
                    <a:pt x="50" y="849"/>
                  </a:lnTo>
                  <a:lnTo>
                    <a:pt x="59" y="810"/>
                  </a:lnTo>
                  <a:lnTo>
                    <a:pt x="68" y="774"/>
                  </a:lnTo>
                  <a:lnTo>
                    <a:pt x="76" y="737"/>
                  </a:lnTo>
                  <a:lnTo>
                    <a:pt x="87" y="702"/>
                  </a:lnTo>
                  <a:lnTo>
                    <a:pt x="96" y="669"/>
                  </a:lnTo>
                  <a:lnTo>
                    <a:pt x="107" y="636"/>
                  </a:lnTo>
                  <a:lnTo>
                    <a:pt x="118" y="605"/>
                  </a:lnTo>
                  <a:lnTo>
                    <a:pt x="128" y="573"/>
                  </a:lnTo>
                  <a:lnTo>
                    <a:pt x="141" y="544"/>
                  </a:lnTo>
                  <a:lnTo>
                    <a:pt x="152" y="516"/>
                  </a:lnTo>
                  <a:lnTo>
                    <a:pt x="164" y="487"/>
                  </a:lnTo>
                  <a:lnTo>
                    <a:pt x="177" y="461"/>
                  </a:lnTo>
                  <a:lnTo>
                    <a:pt x="189" y="435"/>
                  </a:lnTo>
                  <a:lnTo>
                    <a:pt x="215" y="386"/>
                  </a:lnTo>
                  <a:lnTo>
                    <a:pt x="241" y="340"/>
                  </a:lnTo>
                  <a:lnTo>
                    <a:pt x="268" y="298"/>
                  </a:lnTo>
                  <a:lnTo>
                    <a:pt x="270" y="295"/>
                  </a:lnTo>
                  <a:lnTo>
                    <a:pt x="297" y="257"/>
                  </a:lnTo>
                  <a:lnTo>
                    <a:pt x="323" y="221"/>
                  </a:lnTo>
                  <a:lnTo>
                    <a:pt x="350" y="188"/>
                  </a:lnTo>
                  <a:lnTo>
                    <a:pt x="375" y="160"/>
                  </a:lnTo>
                  <a:lnTo>
                    <a:pt x="401" y="133"/>
                  </a:lnTo>
                  <a:lnTo>
                    <a:pt x="426" y="110"/>
                  </a:lnTo>
                  <a:lnTo>
                    <a:pt x="450" y="89"/>
                  </a:lnTo>
                  <a:lnTo>
                    <a:pt x="471" y="71"/>
                  </a:lnTo>
                  <a:lnTo>
                    <a:pt x="492" y="55"/>
                  </a:lnTo>
                  <a:lnTo>
                    <a:pt x="511" y="41"/>
                  </a:lnTo>
                  <a:lnTo>
                    <a:pt x="515" y="40"/>
                  </a:lnTo>
                  <a:lnTo>
                    <a:pt x="532" y="28"/>
                  </a:lnTo>
                  <a:lnTo>
                    <a:pt x="548" y="19"/>
                  </a:lnTo>
                  <a:lnTo>
                    <a:pt x="560" y="11"/>
                  </a:lnTo>
                  <a:lnTo>
                    <a:pt x="570" y="6"/>
                  </a:lnTo>
                  <a:lnTo>
                    <a:pt x="578" y="3"/>
                  </a:lnTo>
                  <a:lnTo>
                    <a:pt x="5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94" name="Freeform 1022"/>
            <p:cNvSpPr>
              <a:spLocks/>
            </p:cNvSpPr>
            <p:nvPr/>
          </p:nvSpPr>
          <p:spPr bwMode="auto">
            <a:xfrm>
              <a:off x="720" y="3588"/>
              <a:ext cx="78" cy="72"/>
            </a:xfrm>
            <a:custGeom>
              <a:avLst/>
              <a:gdLst/>
              <a:ahLst/>
              <a:cxnLst>
                <a:cxn ang="0">
                  <a:pos x="47" y="0"/>
                </a:cxn>
                <a:cxn ang="0">
                  <a:pos x="51" y="18"/>
                </a:cxn>
                <a:cxn ang="0">
                  <a:pos x="59" y="37"/>
                </a:cxn>
                <a:cxn ang="0">
                  <a:pos x="68" y="56"/>
                </a:cxn>
                <a:cxn ang="0">
                  <a:pos x="78" y="72"/>
                </a:cxn>
                <a:cxn ang="0">
                  <a:pos x="60" y="68"/>
                </a:cxn>
                <a:cxn ang="0">
                  <a:pos x="39" y="64"/>
                </a:cxn>
                <a:cxn ang="0">
                  <a:pos x="19" y="61"/>
                </a:cxn>
                <a:cxn ang="0">
                  <a:pos x="0" y="61"/>
                </a:cxn>
                <a:cxn ang="0">
                  <a:pos x="34" y="39"/>
                </a:cxn>
                <a:cxn ang="0">
                  <a:pos x="47" y="0"/>
                </a:cxn>
              </a:cxnLst>
              <a:rect l="0" t="0" r="r" b="b"/>
              <a:pathLst>
                <a:path w="78" h="72">
                  <a:moveTo>
                    <a:pt x="47" y="0"/>
                  </a:moveTo>
                  <a:lnTo>
                    <a:pt x="51" y="18"/>
                  </a:lnTo>
                  <a:lnTo>
                    <a:pt x="59" y="37"/>
                  </a:lnTo>
                  <a:lnTo>
                    <a:pt x="68" y="56"/>
                  </a:lnTo>
                  <a:lnTo>
                    <a:pt x="78" y="72"/>
                  </a:lnTo>
                  <a:lnTo>
                    <a:pt x="60" y="68"/>
                  </a:lnTo>
                  <a:lnTo>
                    <a:pt x="39" y="64"/>
                  </a:lnTo>
                  <a:lnTo>
                    <a:pt x="19" y="61"/>
                  </a:lnTo>
                  <a:lnTo>
                    <a:pt x="0" y="61"/>
                  </a:lnTo>
                  <a:lnTo>
                    <a:pt x="34" y="39"/>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95" name="Rectangle 1023"/>
            <p:cNvSpPr>
              <a:spLocks noChangeArrowheads="1"/>
            </p:cNvSpPr>
            <p:nvPr/>
          </p:nvSpPr>
          <p:spPr bwMode="auto">
            <a:xfrm>
              <a:off x="1010" y="1261"/>
              <a:ext cx="20" cy="190"/>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96" name="Freeform 1024"/>
            <p:cNvSpPr>
              <a:spLocks/>
            </p:cNvSpPr>
            <p:nvPr/>
          </p:nvSpPr>
          <p:spPr bwMode="auto">
            <a:xfrm>
              <a:off x="980" y="1431"/>
              <a:ext cx="77" cy="68"/>
            </a:xfrm>
            <a:custGeom>
              <a:avLst/>
              <a:gdLst/>
              <a:ahLst/>
              <a:cxnLst>
                <a:cxn ang="0">
                  <a:pos x="0" y="0"/>
                </a:cxn>
                <a:cxn ang="0">
                  <a:pos x="39" y="13"/>
                </a:cxn>
                <a:cxn ang="0">
                  <a:pos x="77" y="0"/>
                </a:cxn>
                <a:cxn ang="0">
                  <a:pos x="66" y="14"/>
                </a:cxn>
                <a:cxn ang="0">
                  <a:pos x="56" y="32"/>
                </a:cxn>
                <a:cxn ang="0">
                  <a:pos x="47" y="50"/>
                </a:cxn>
                <a:cxn ang="0">
                  <a:pos x="39" y="68"/>
                </a:cxn>
                <a:cxn ang="0">
                  <a:pos x="32" y="50"/>
                </a:cxn>
                <a:cxn ang="0">
                  <a:pos x="22" y="32"/>
                </a:cxn>
                <a:cxn ang="0">
                  <a:pos x="12" y="14"/>
                </a:cxn>
                <a:cxn ang="0">
                  <a:pos x="0" y="0"/>
                </a:cxn>
              </a:cxnLst>
              <a:rect l="0" t="0" r="r" b="b"/>
              <a:pathLst>
                <a:path w="77" h="68">
                  <a:moveTo>
                    <a:pt x="0" y="0"/>
                  </a:moveTo>
                  <a:lnTo>
                    <a:pt x="39" y="13"/>
                  </a:lnTo>
                  <a:lnTo>
                    <a:pt x="77" y="0"/>
                  </a:lnTo>
                  <a:lnTo>
                    <a:pt x="66" y="14"/>
                  </a:lnTo>
                  <a:lnTo>
                    <a:pt x="56" y="32"/>
                  </a:lnTo>
                  <a:lnTo>
                    <a:pt x="47" y="50"/>
                  </a:lnTo>
                  <a:lnTo>
                    <a:pt x="39" y="68"/>
                  </a:lnTo>
                  <a:lnTo>
                    <a:pt x="32" y="50"/>
                  </a:lnTo>
                  <a:lnTo>
                    <a:pt x="22" y="32"/>
                  </a:lnTo>
                  <a:lnTo>
                    <a:pt x="12"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97" name="Freeform 1025"/>
            <p:cNvSpPr>
              <a:spLocks/>
            </p:cNvSpPr>
            <p:nvPr/>
          </p:nvSpPr>
          <p:spPr bwMode="auto">
            <a:xfrm>
              <a:off x="1248" y="2160"/>
              <a:ext cx="171" cy="1245"/>
            </a:xfrm>
            <a:custGeom>
              <a:avLst/>
              <a:gdLst/>
              <a:ahLst/>
              <a:cxnLst>
                <a:cxn ang="0">
                  <a:pos x="40" y="79"/>
                </a:cxn>
                <a:cxn ang="0">
                  <a:pos x="78" y="237"/>
                </a:cxn>
                <a:cxn ang="0">
                  <a:pos x="93" y="318"/>
                </a:cxn>
                <a:cxn ang="0">
                  <a:pos x="115" y="471"/>
                </a:cxn>
                <a:cxn ang="0">
                  <a:pos x="129" y="620"/>
                </a:cxn>
                <a:cxn ang="0">
                  <a:pos x="135" y="762"/>
                </a:cxn>
                <a:cxn ang="0">
                  <a:pos x="135" y="898"/>
                </a:cxn>
                <a:cxn ang="0">
                  <a:pos x="131" y="1026"/>
                </a:cxn>
                <a:cxn ang="0">
                  <a:pos x="122" y="1146"/>
                </a:cxn>
                <a:cxn ang="0">
                  <a:pos x="111" y="1255"/>
                </a:cxn>
                <a:cxn ang="0">
                  <a:pos x="97" y="1354"/>
                </a:cxn>
                <a:cxn ang="0">
                  <a:pos x="82" y="1440"/>
                </a:cxn>
                <a:cxn ang="0">
                  <a:pos x="75" y="1482"/>
                </a:cxn>
                <a:cxn ang="0">
                  <a:pos x="60" y="1548"/>
                </a:cxn>
                <a:cxn ang="0">
                  <a:pos x="55" y="1575"/>
                </a:cxn>
                <a:cxn ang="0">
                  <a:pos x="46" y="1609"/>
                </a:cxn>
                <a:cxn ang="0">
                  <a:pos x="41" y="1627"/>
                </a:cxn>
                <a:cxn ang="0">
                  <a:pos x="39" y="1640"/>
                </a:cxn>
                <a:cxn ang="0">
                  <a:pos x="36" y="1649"/>
                </a:cxn>
                <a:cxn ang="0">
                  <a:pos x="35" y="1653"/>
                </a:cxn>
                <a:cxn ang="0">
                  <a:pos x="17" y="1646"/>
                </a:cxn>
                <a:cxn ang="0">
                  <a:pos x="18" y="1642"/>
                </a:cxn>
                <a:cxn ang="0">
                  <a:pos x="20" y="1632"/>
                </a:cxn>
                <a:cxn ang="0">
                  <a:pos x="23" y="1619"/>
                </a:cxn>
                <a:cxn ang="0">
                  <a:pos x="28" y="1601"/>
                </a:cxn>
                <a:cxn ang="0">
                  <a:pos x="37" y="1568"/>
                </a:cxn>
                <a:cxn ang="0">
                  <a:pos x="42" y="1540"/>
                </a:cxn>
                <a:cxn ang="0">
                  <a:pos x="62" y="1440"/>
                </a:cxn>
                <a:cxn ang="0">
                  <a:pos x="78" y="1354"/>
                </a:cxn>
                <a:cxn ang="0">
                  <a:pos x="91" y="1255"/>
                </a:cxn>
                <a:cxn ang="0">
                  <a:pos x="102" y="1146"/>
                </a:cxn>
                <a:cxn ang="0">
                  <a:pos x="111" y="1026"/>
                </a:cxn>
                <a:cxn ang="0">
                  <a:pos x="116" y="898"/>
                </a:cxn>
                <a:cxn ang="0">
                  <a:pos x="116" y="762"/>
                </a:cxn>
                <a:cxn ang="0">
                  <a:pos x="109" y="620"/>
                </a:cxn>
                <a:cxn ang="0">
                  <a:pos x="95" y="471"/>
                </a:cxn>
                <a:cxn ang="0">
                  <a:pos x="73" y="318"/>
                </a:cxn>
                <a:cxn ang="0">
                  <a:pos x="42" y="165"/>
                </a:cxn>
                <a:cxn ang="0">
                  <a:pos x="0" y="6"/>
                </a:cxn>
              </a:cxnLst>
              <a:rect l="0" t="0" r="r" b="b"/>
              <a:pathLst>
                <a:path w="136" h="1653">
                  <a:moveTo>
                    <a:pt x="19" y="0"/>
                  </a:moveTo>
                  <a:lnTo>
                    <a:pt x="40" y="79"/>
                  </a:lnTo>
                  <a:lnTo>
                    <a:pt x="60" y="158"/>
                  </a:lnTo>
                  <a:lnTo>
                    <a:pt x="78" y="237"/>
                  </a:lnTo>
                  <a:lnTo>
                    <a:pt x="78" y="240"/>
                  </a:lnTo>
                  <a:lnTo>
                    <a:pt x="93" y="318"/>
                  </a:lnTo>
                  <a:lnTo>
                    <a:pt x="105" y="395"/>
                  </a:lnTo>
                  <a:lnTo>
                    <a:pt x="115" y="471"/>
                  </a:lnTo>
                  <a:lnTo>
                    <a:pt x="123" y="546"/>
                  </a:lnTo>
                  <a:lnTo>
                    <a:pt x="129" y="620"/>
                  </a:lnTo>
                  <a:lnTo>
                    <a:pt x="133" y="692"/>
                  </a:lnTo>
                  <a:lnTo>
                    <a:pt x="135" y="762"/>
                  </a:lnTo>
                  <a:lnTo>
                    <a:pt x="136" y="831"/>
                  </a:lnTo>
                  <a:lnTo>
                    <a:pt x="135" y="898"/>
                  </a:lnTo>
                  <a:lnTo>
                    <a:pt x="134" y="964"/>
                  </a:lnTo>
                  <a:lnTo>
                    <a:pt x="131" y="1026"/>
                  </a:lnTo>
                  <a:lnTo>
                    <a:pt x="127" y="1087"/>
                  </a:lnTo>
                  <a:lnTo>
                    <a:pt x="122" y="1146"/>
                  </a:lnTo>
                  <a:lnTo>
                    <a:pt x="116" y="1202"/>
                  </a:lnTo>
                  <a:lnTo>
                    <a:pt x="111" y="1255"/>
                  </a:lnTo>
                  <a:lnTo>
                    <a:pt x="104" y="1306"/>
                  </a:lnTo>
                  <a:lnTo>
                    <a:pt x="97" y="1354"/>
                  </a:lnTo>
                  <a:lnTo>
                    <a:pt x="90" y="1398"/>
                  </a:lnTo>
                  <a:lnTo>
                    <a:pt x="82" y="1440"/>
                  </a:lnTo>
                  <a:lnTo>
                    <a:pt x="76" y="1478"/>
                  </a:lnTo>
                  <a:lnTo>
                    <a:pt x="75" y="1482"/>
                  </a:lnTo>
                  <a:lnTo>
                    <a:pt x="67" y="1517"/>
                  </a:lnTo>
                  <a:lnTo>
                    <a:pt x="60" y="1548"/>
                  </a:lnTo>
                  <a:lnTo>
                    <a:pt x="58" y="1562"/>
                  </a:lnTo>
                  <a:lnTo>
                    <a:pt x="55" y="1575"/>
                  </a:lnTo>
                  <a:lnTo>
                    <a:pt x="52" y="1588"/>
                  </a:lnTo>
                  <a:lnTo>
                    <a:pt x="46" y="1609"/>
                  </a:lnTo>
                  <a:lnTo>
                    <a:pt x="44" y="1618"/>
                  </a:lnTo>
                  <a:lnTo>
                    <a:pt x="41" y="1627"/>
                  </a:lnTo>
                  <a:lnTo>
                    <a:pt x="39" y="1634"/>
                  </a:lnTo>
                  <a:lnTo>
                    <a:pt x="39" y="1640"/>
                  </a:lnTo>
                  <a:lnTo>
                    <a:pt x="37" y="1645"/>
                  </a:lnTo>
                  <a:lnTo>
                    <a:pt x="36" y="1649"/>
                  </a:lnTo>
                  <a:lnTo>
                    <a:pt x="35" y="1652"/>
                  </a:lnTo>
                  <a:lnTo>
                    <a:pt x="35" y="1653"/>
                  </a:lnTo>
                  <a:lnTo>
                    <a:pt x="16" y="1648"/>
                  </a:lnTo>
                  <a:lnTo>
                    <a:pt x="17" y="1646"/>
                  </a:lnTo>
                  <a:lnTo>
                    <a:pt x="17" y="1645"/>
                  </a:lnTo>
                  <a:lnTo>
                    <a:pt x="18" y="1642"/>
                  </a:lnTo>
                  <a:lnTo>
                    <a:pt x="19" y="1637"/>
                  </a:lnTo>
                  <a:lnTo>
                    <a:pt x="20" y="1632"/>
                  </a:lnTo>
                  <a:lnTo>
                    <a:pt x="21" y="1627"/>
                  </a:lnTo>
                  <a:lnTo>
                    <a:pt x="23" y="1619"/>
                  </a:lnTo>
                  <a:lnTo>
                    <a:pt x="26" y="1611"/>
                  </a:lnTo>
                  <a:lnTo>
                    <a:pt x="28" y="1601"/>
                  </a:lnTo>
                  <a:lnTo>
                    <a:pt x="34" y="1580"/>
                  </a:lnTo>
                  <a:lnTo>
                    <a:pt x="37" y="1568"/>
                  </a:lnTo>
                  <a:lnTo>
                    <a:pt x="39" y="1555"/>
                  </a:lnTo>
                  <a:lnTo>
                    <a:pt x="42" y="1540"/>
                  </a:lnTo>
                  <a:lnTo>
                    <a:pt x="56" y="1478"/>
                  </a:lnTo>
                  <a:lnTo>
                    <a:pt x="62" y="1440"/>
                  </a:lnTo>
                  <a:lnTo>
                    <a:pt x="70" y="1398"/>
                  </a:lnTo>
                  <a:lnTo>
                    <a:pt x="78" y="1354"/>
                  </a:lnTo>
                  <a:lnTo>
                    <a:pt x="84" y="1306"/>
                  </a:lnTo>
                  <a:lnTo>
                    <a:pt x="91" y="1255"/>
                  </a:lnTo>
                  <a:lnTo>
                    <a:pt x="97" y="1202"/>
                  </a:lnTo>
                  <a:lnTo>
                    <a:pt x="102" y="1146"/>
                  </a:lnTo>
                  <a:lnTo>
                    <a:pt x="107" y="1087"/>
                  </a:lnTo>
                  <a:lnTo>
                    <a:pt x="111" y="1026"/>
                  </a:lnTo>
                  <a:lnTo>
                    <a:pt x="114" y="964"/>
                  </a:lnTo>
                  <a:lnTo>
                    <a:pt x="116" y="898"/>
                  </a:lnTo>
                  <a:lnTo>
                    <a:pt x="116" y="831"/>
                  </a:lnTo>
                  <a:lnTo>
                    <a:pt x="116" y="762"/>
                  </a:lnTo>
                  <a:lnTo>
                    <a:pt x="113" y="692"/>
                  </a:lnTo>
                  <a:lnTo>
                    <a:pt x="109" y="620"/>
                  </a:lnTo>
                  <a:lnTo>
                    <a:pt x="103" y="546"/>
                  </a:lnTo>
                  <a:lnTo>
                    <a:pt x="95" y="471"/>
                  </a:lnTo>
                  <a:lnTo>
                    <a:pt x="85" y="395"/>
                  </a:lnTo>
                  <a:lnTo>
                    <a:pt x="73" y="318"/>
                  </a:lnTo>
                  <a:lnTo>
                    <a:pt x="59" y="240"/>
                  </a:lnTo>
                  <a:lnTo>
                    <a:pt x="42" y="165"/>
                  </a:lnTo>
                  <a:lnTo>
                    <a:pt x="22" y="87"/>
                  </a:lnTo>
                  <a:lnTo>
                    <a:pt x="0" y="6"/>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98" name="Freeform 1026"/>
            <p:cNvSpPr>
              <a:spLocks/>
            </p:cNvSpPr>
            <p:nvPr/>
          </p:nvSpPr>
          <p:spPr bwMode="auto">
            <a:xfrm>
              <a:off x="1223" y="2121"/>
              <a:ext cx="73" cy="77"/>
            </a:xfrm>
            <a:custGeom>
              <a:avLst/>
              <a:gdLst/>
              <a:ahLst/>
              <a:cxnLst>
                <a:cxn ang="0">
                  <a:pos x="17" y="0"/>
                </a:cxn>
                <a:cxn ang="0">
                  <a:pos x="29" y="15"/>
                </a:cxn>
                <a:cxn ang="0">
                  <a:pos x="42" y="30"/>
                </a:cxn>
                <a:cxn ang="0">
                  <a:pos x="58" y="43"/>
                </a:cxn>
                <a:cxn ang="0">
                  <a:pos x="73" y="55"/>
                </a:cxn>
                <a:cxn ang="0">
                  <a:pos x="32" y="53"/>
                </a:cxn>
                <a:cxn ang="0">
                  <a:pos x="0" y="77"/>
                </a:cxn>
                <a:cxn ang="0">
                  <a:pos x="6" y="60"/>
                </a:cxn>
                <a:cxn ang="0">
                  <a:pos x="11" y="40"/>
                </a:cxn>
                <a:cxn ang="0">
                  <a:pos x="15" y="20"/>
                </a:cxn>
                <a:cxn ang="0">
                  <a:pos x="17" y="0"/>
                </a:cxn>
              </a:cxnLst>
              <a:rect l="0" t="0" r="r" b="b"/>
              <a:pathLst>
                <a:path w="73" h="77">
                  <a:moveTo>
                    <a:pt x="17" y="0"/>
                  </a:moveTo>
                  <a:lnTo>
                    <a:pt x="29" y="15"/>
                  </a:lnTo>
                  <a:lnTo>
                    <a:pt x="42" y="30"/>
                  </a:lnTo>
                  <a:lnTo>
                    <a:pt x="58" y="43"/>
                  </a:lnTo>
                  <a:lnTo>
                    <a:pt x="73" y="55"/>
                  </a:lnTo>
                  <a:lnTo>
                    <a:pt x="32" y="53"/>
                  </a:lnTo>
                  <a:lnTo>
                    <a:pt x="0" y="77"/>
                  </a:lnTo>
                  <a:lnTo>
                    <a:pt x="6" y="60"/>
                  </a:lnTo>
                  <a:lnTo>
                    <a:pt x="11" y="40"/>
                  </a:lnTo>
                  <a:lnTo>
                    <a:pt x="15" y="20"/>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99" name="Freeform 1027"/>
            <p:cNvSpPr>
              <a:spLocks/>
            </p:cNvSpPr>
            <p:nvPr/>
          </p:nvSpPr>
          <p:spPr bwMode="auto">
            <a:xfrm>
              <a:off x="1010" y="1755"/>
              <a:ext cx="29" cy="155"/>
            </a:xfrm>
            <a:custGeom>
              <a:avLst/>
              <a:gdLst/>
              <a:ahLst/>
              <a:cxnLst>
                <a:cxn ang="0">
                  <a:pos x="9" y="0"/>
                </a:cxn>
                <a:cxn ang="0">
                  <a:pos x="29" y="1"/>
                </a:cxn>
                <a:cxn ang="0">
                  <a:pos x="20" y="155"/>
                </a:cxn>
                <a:cxn ang="0">
                  <a:pos x="0" y="154"/>
                </a:cxn>
                <a:cxn ang="0">
                  <a:pos x="9" y="0"/>
                </a:cxn>
              </a:cxnLst>
              <a:rect l="0" t="0" r="r" b="b"/>
              <a:pathLst>
                <a:path w="29" h="155">
                  <a:moveTo>
                    <a:pt x="9" y="0"/>
                  </a:moveTo>
                  <a:lnTo>
                    <a:pt x="29" y="1"/>
                  </a:lnTo>
                  <a:lnTo>
                    <a:pt x="20" y="155"/>
                  </a:lnTo>
                  <a:lnTo>
                    <a:pt x="0" y="154"/>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00" name="Freeform 1028"/>
            <p:cNvSpPr>
              <a:spLocks/>
            </p:cNvSpPr>
            <p:nvPr/>
          </p:nvSpPr>
          <p:spPr bwMode="auto">
            <a:xfrm>
              <a:off x="982" y="1886"/>
              <a:ext cx="76" cy="71"/>
            </a:xfrm>
            <a:custGeom>
              <a:avLst/>
              <a:gdLst/>
              <a:ahLst/>
              <a:cxnLst>
                <a:cxn ang="0">
                  <a:pos x="0" y="0"/>
                </a:cxn>
                <a:cxn ang="0">
                  <a:pos x="37" y="16"/>
                </a:cxn>
                <a:cxn ang="0">
                  <a:pos x="76" y="5"/>
                </a:cxn>
                <a:cxn ang="0">
                  <a:pos x="60" y="25"/>
                </a:cxn>
                <a:cxn ang="0">
                  <a:pos x="46" y="48"/>
                </a:cxn>
                <a:cxn ang="0">
                  <a:pos x="34" y="71"/>
                </a:cxn>
                <a:cxn ang="0">
                  <a:pos x="28" y="52"/>
                </a:cxn>
                <a:cxn ang="0">
                  <a:pos x="19" y="33"/>
                </a:cxn>
                <a:cxn ang="0">
                  <a:pos x="11" y="15"/>
                </a:cxn>
                <a:cxn ang="0">
                  <a:pos x="0" y="0"/>
                </a:cxn>
              </a:cxnLst>
              <a:rect l="0" t="0" r="r" b="b"/>
              <a:pathLst>
                <a:path w="76" h="71">
                  <a:moveTo>
                    <a:pt x="0" y="0"/>
                  </a:moveTo>
                  <a:lnTo>
                    <a:pt x="37" y="16"/>
                  </a:lnTo>
                  <a:lnTo>
                    <a:pt x="76" y="5"/>
                  </a:lnTo>
                  <a:lnTo>
                    <a:pt x="60" y="25"/>
                  </a:lnTo>
                  <a:lnTo>
                    <a:pt x="46" y="48"/>
                  </a:lnTo>
                  <a:lnTo>
                    <a:pt x="34" y="71"/>
                  </a:lnTo>
                  <a:lnTo>
                    <a:pt x="28" y="52"/>
                  </a:lnTo>
                  <a:lnTo>
                    <a:pt x="19" y="33"/>
                  </a:lnTo>
                  <a:lnTo>
                    <a:pt x="11"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01" name="Freeform 1029"/>
            <p:cNvSpPr>
              <a:spLocks/>
            </p:cNvSpPr>
            <p:nvPr/>
          </p:nvSpPr>
          <p:spPr bwMode="auto">
            <a:xfrm>
              <a:off x="819" y="2193"/>
              <a:ext cx="183" cy="204"/>
            </a:xfrm>
            <a:custGeom>
              <a:avLst/>
              <a:gdLst/>
              <a:ahLst/>
              <a:cxnLst>
                <a:cxn ang="0">
                  <a:pos x="168" y="0"/>
                </a:cxn>
                <a:cxn ang="0">
                  <a:pos x="183" y="14"/>
                </a:cxn>
                <a:cxn ang="0">
                  <a:pos x="15" y="204"/>
                </a:cxn>
                <a:cxn ang="0">
                  <a:pos x="0" y="191"/>
                </a:cxn>
                <a:cxn ang="0">
                  <a:pos x="168" y="0"/>
                </a:cxn>
              </a:cxnLst>
              <a:rect l="0" t="0" r="r" b="b"/>
              <a:pathLst>
                <a:path w="183" h="204">
                  <a:moveTo>
                    <a:pt x="168" y="0"/>
                  </a:moveTo>
                  <a:lnTo>
                    <a:pt x="183" y="14"/>
                  </a:lnTo>
                  <a:lnTo>
                    <a:pt x="15" y="204"/>
                  </a:lnTo>
                  <a:lnTo>
                    <a:pt x="0" y="191"/>
                  </a:lnTo>
                  <a:lnTo>
                    <a:pt x="1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02" name="Freeform 1030"/>
            <p:cNvSpPr>
              <a:spLocks/>
            </p:cNvSpPr>
            <p:nvPr/>
          </p:nvSpPr>
          <p:spPr bwMode="auto">
            <a:xfrm>
              <a:off x="794" y="2351"/>
              <a:ext cx="74" cy="77"/>
            </a:xfrm>
            <a:custGeom>
              <a:avLst/>
              <a:gdLst/>
              <a:ahLst/>
              <a:cxnLst>
                <a:cxn ang="0">
                  <a:pos x="17" y="0"/>
                </a:cxn>
                <a:cxn ang="0">
                  <a:pos x="36" y="35"/>
                </a:cxn>
                <a:cxn ang="0">
                  <a:pos x="74" y="50"/>
                </a:cxn>
                <a:cxn ang="0">
                  <a:pos x="56" y="54"/>
                </a:cxn>
                <a:cxn ang="0">
                  <a:pos x="37" y="61"/>
                </a:cxn>
                <a:cxn ang="0">
                  <a:pos x="18" y="68"/>
                </a:cxn>
                <a:cxn ang="0">
                  <a:pos x="0" y="77"/>
                </a:cxn>
                <a:cxn ang="0">
                  <a:pos x="7" y="59"/>
                </a:cxn>
                <a:cxn ang="0">
                  <a:pos x="12" y="38"/>
                </a:cxn>
                <a:cxn ang="0">
                  <a:pos x="16" y="18"/>
                </a:cxn>
                <a:cxn ang="0">
                  <a:pos x="17" y="0"/>
                </a:cxn>
              </a:cxnLst>
              <a:rect l="0" t="0" r="r" b="b"/>
              <a:pathLst>
                <a:path w="74" h="77">
                  <a:moveTo>
                    <a:pt x="17" y="0"/>
                  </a:moveTo>
                  <a:lnTo>
                    <a:pt x="36" y="35"/>
                  </a:lnTo>
                  <a:lnTo>
                    <a:pt x="74" y="50"/>
                  </a:lnTo>
                  <a:lnTo>
                    <a:pt x="56" y="54"/>
                  </a:lnTo>
                  <a:lnTo>
                    <a:pt x="37" y="61"/>
                  </a:lnTo>
                  <a:lnTo>
                    <a:pt x="18" y="68"/>
                  </a:lnTo>
                  <a:lnTo>
                    <a:pt x="0" y="77"/>
                  </a:lnTo>
                  <a:lnTo>
                    <a:pt x="7" y="59"/>
                  </a:lnTo>
                  <a:lnTo>
                    <a:pt x="12" y="38"/>
                  </a:lnTo>
                  <a:lnTo>
                    <a:pt x="16" y="18"/>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03" name="Freeform 1031"/>
            <p:cNvSpPr>
              <a:spLocks noEditPoints="1"/>
            </p:cNvSpPr>
            <p:nvPr/>
          </p:nvSpPr>
          <p:spPr bwMode="auto">
            <a:xfrm>
              <a:off x="1107" y="2185"/>
              <a:ext cx="246" cy="1087"/>
            </a:xfrm>
            <a:custGeom>
              <a:avLst/>
              <a:gdLst/>
              <a:ahLst/>
              <a:cxnLst>
                <a:cxn ang="0">
                  <a:pos x="13" y="3"/>
                </a:cxn>
                <a:cxn ang="0">
                  <a:pos x="22" y="8"/>
                </a:cxn>
                <a:cxn ang="0">
                  <a:pos x="39" y="22"/>
                </a:cxn>
                <a:cxn ang="0">
                  <a:pos x="74" y="55"/>
                </a:cxn>
                <a:cxn ang="0">
                  <a:pos x="101" y="86"/>
                </a:cxn>
                <a:cxn ang="0">
                  <a:pos x="131" y="126"/>
                </a:cxn>
                <a:cxn ang="0">
                  <a:pos x="148" y="153"/>
                </a:cxn>
                <a:cxn ang="0">
                  <a:pos x="176" y="206"/>
                </a:cxn>
                <a:cxn ang="0">
                  <a:pos x="201" y="268"/>
                </a:cxn>
                <a:cxn ang="0">
                  <a:pos x="223" y="341"/>
                </a:cxn>
                <a:cxn ang="0">
                  <a:pos x="232" y="385"/>
                </a:cxn>
                <a:cxn ang="0">
                  <a:pos x="243" y="472"/>
                </a:cxn>
                <a:cxn ang="0">
                  <a:pos x="246" y="572"/>
                </a:cxn>
                <a:cxn ang="0">
                  <a:pos x="238" y="682"/>
                </a:cxn>
                <a:cxn ang="0">
                  <a:pos x="217" y="803"/>
                </a:cxn>
                <a:cxn ang="0">
                  <a:pos x="201" y="872"/>
                </a:cxn>
                <a:cxn ang="0">
                  <a:pos x="183" y="940"/>
                </a:cxn>
                <a:cxn ang="0">
                  <a:pos x="147" y="1050"/>
                </a:cxn>
                <a:cxn ang="0">
                  <a:pos x="116" y="1081"/>
                </a:cxn>
                <a:cxn ang="0">
                  <a:pos x="142" y="1005"/>
                </a:cxn>
                <a:cxn ang="0">
                  <a:pos x="175" y="899"/>
                </a:cxn>
                <a:cxn ang="0">
                  <a:pos x="197" y="803"/>
                </a:cxn>
                <a:cxn ang="0">
                  <a:pos x="218" y="682"/>
                </a:cxn>
                <a:cxn ang="0">
                  <a:pos x="226" y="572"/>
                </a:cxn>
                <a:cxn ang="0">
                  <a:pos x="223" y="472"/>
                </a:cxn>
                <a:cxn ang="0">
                  <a:pos x="212" y="385"/>
                </a:cxn>
                <a:cxn ang="0">
                  <a:pos x="195" y="311"/>
                </a:cxn>
                <a:cxn ang="0">
                  <a:pos x="171" y="244"/>
                </a:cxn>
                <a:cxn ang="0">
                  <a:pos x="144" y="186"/>
                </a:cxn>
                <a:cxn ang="0">
                  <a:pos x="117" y="140"/>
                </a:cxn>
                <a:cxn ang="0">
                  <a:pos x="87" y="100"/>
                </a:cxn>
                <a:cxn ang="0">
                  <a:pos x="60" y="69"/>
                </a:cxn>
                <a:cxn ang="0">
                  <a:pos x="25" y="36"/>
                </a:cxn>
                <a:cxn ang="0">
                  <a:pos x="7" y="23"/>
                </a:cxn>
                <a:cxn ang="0">
                  <a:pos x="2" y="18"/>
                </a:cxn>
                <a:cxn ang="0">
                  <a:pos x="10" y="1"/>
                </a:cxn>
                <a:cxn ang="0">
                  <a:pos x="10" y="0"/>
                </a:cxn>
                <a:cxn ang="0">
                  <a:pos x="9" y="0"/>
                </a:cxn>
              </a:cxnLst>
              <a:rect l="0" t="0" r="r" b="b"/>
              <a:pathLst>
                <a:path w="246" h="1087">
                  <a:moveTo>
                    <a:pt x="10" y="1"/>
                  </a:moveTo>
                  <a:lnTo>
                    <a:pt x="13" y="3"/>
                  </a:lnTo>
                  <a:lnTo>
                    <a:pt x="17" y="5"/>
                  </a:lnTo>
                  <a:lnTo>
                    <a:pt x="22" y="8"/>
                  </a:lnTo>
                  <a:lnTo>
                    <a:pt x="29" y="14"/>
                  </a:lnTo>
                  <a:lnTo>
                    <a:pt x="39" y="22"/>
                  </a:lnTo>
                  <a:lnTo>
                    <a:pt x="49" y="30"/>
                  </a:lnTo>
                  <a:lnTo>
                    <a:pt x="74" y="55"/>
                  </a:lnTo>
                  <a:lnTo>
                    <a:pt x="87" y="69"/>
                  </a:lnTo>
                  <a:lnTo>
                    <a:pt x="101" y="86"/>
                  </a:lnTo>
                  <a:lnTo>
                    <a:pt x="117" y="105"/>
                  </a:lnTo>
                  <a:lnTo>
                    <a:pt x="131" y="126"/>
                  </a:lnTo>
                  <a:lnTo>
                    <a:pt x="133" y="130"/>
                  </a:lnTo>
                  <a:lnTo>
                    <a:pt x="148" y="153"/>
                  </a:lnTo>
                  <a:lnTo>
                    <a:pt x="162" y="178"/>
                  </a:lnTo>
                  <a:lnTo>
                    <a:pt x="176" y="206"/>
                  </a:lnTo>
                  <a:lnTo>
                    <a:pt x="189" y="236"/>
                  </a:lnTo>
                  <a:lnTo>
                    <a:pt x="201" y="268"/>
                  </a:lnTo>
                  <a:lnTo>
                    <a:pt x="213" y="303"/>
                  </a:lnTo>
                  <a:lnTo>
                    <a:pt x="223" y="341"/>
                  </a:lnTo>
                  <a:lnTo>
                    <a:pt x="231" y="381"/>
                  </a:lnTo>
                  <a:lnTo>
                    <a:pt x="232" y="385"/>
                  </a:lnTo>
                  <a:lnTo>
                    <a:pt x="238" y="427"/>
                  </a:lnTo>
                  <a:lnTo>
                    <a:pt x="243" y="472"/>
                  </a:lnTo>
                  <a:lnTo>
                    <a:pt x="246" y="520"/>
                  </a:lnTo>
                  <a:lnTo>
                    <a:pt x="246" y="572"/>
                  </a:lnTo>
                  <a:lnTo>
                    <a:pt x="243" y="625"/>
                  </a:lnTo>
                  <a:lnTo>
                    <a:pt x="238" y="682"/>
                  </a:lnTo>
                  <a:lnTo>
                    <a:pt x="230" y="740"/>
                  </a:lnTo>
                  <a:lnTo>
                    <a:pt x="217" y="803"/>
                  </a:lnTo>
                  <a:lnTo>
                    <a:pt x="216" y="807"/>
                  </a:lnTo>
                  <a:lnTo>
                    <a:pt x="201" y="872"/>
                  </a:lnTo>
                  <a:lnTo>
                    <a:pt x="193" y="906"/>
                  </a:lnTo>
                  <a:lnTo>
                    <a:pt x="183" y="940"/>
                  </a:lnTo>
                  <a:lnTo>
                    <a:pt x="160" y="1013"/>
                  </a:lnTo>
                  <a:lnTo>
                    <a:pt x="147" y="1050"/>
                  </a:lnTo>
                  <a:lnTo>
                    <a:pt x="134" y="1087"/>
                  </a:lnTo>
                  <a:lnTo>
                    <a:pt x="116" y="1081"/>
                  </a:lnTo>
                  <a:lnTo>
                    <a:pt x="129" y="1042"/>
                  </a:lnTo>
                  <a:lnTo>
                    <a:pt x="142" y="1005"/>
                  </a:lnTo>
                  <a:lnTo>
                    <a:pt x="165" y="933"/>
                  </a:lnTo>
                  <a:lnTo>
                    <a:pt x="175" y="899"/>
                  </a:lnTo>
                  <a:lnTo>
                    <a:pt x="183" y="865"/>
                  </a:lnTo>
                  <a:lnTo>
                    <a:pt x="197" y="803"/>
                  </a:lnTo>
                  <a:lnTo>
                    <a:pt x="210" y="740"/>
                  </a:lnTo>
                  <a:lnTo>
                    <a:pt x="218" y="682"/>
                  </a:lnTo>
                  <a:lnTo>
                    <a:pt x="223" y="625"/>
                  </a:lnTo>
                  <a:lnTo>
                    <a:pt x="226" y="572"/>
                  </a:lnTo>
                  <a:lnTo>
                    <a:pt x="226" y="520"/>
                  </a:lnTo>
                  <a:lnTo>
                    <a:pt x="223" y="472"/>
                  </a:lnTo>
                  <a:lnTo>
                    <a:pt x="218" y="427"/>
                  </a:lnTo>
                  <a:lnTo>
                    <a:pt x="212" y="385"/>
                  </a:lnTo>
                  <a:lnTo>
                    <a:pt x="205" y="349"/>
                  </a:lnTo>
                  <a:lnTo>
                    <a:pt x="195" y="311"/>
                  </a:lnTo>
                  <a:lnTo>
                    <a:pt x="183" y="276"/>
                  </a:lnTo>
                  <a:lnTo>
                    <a:pt x="171" y="244"/>
                  </a:lnTo>
                  <a:lnTo>
                    <a:pt x="158" y="213"/>
                  </a:lnTo>
                  <a:lnTo>
                    <a:pt x="144" y="186"/>
                  </a:lnTo>
                  <a:lnTo>
                    <a:pt x="130" y="160"/>
                  </a:lnTo>
                  <a:lnTo>
                    <a:pt x="117" y="140"/>
                  </a:lnTo>
                  <a:lnTo>
                    <a:pt x="102" y="119"/>
                  </a:lnTo>
                  <a:lnTo>
                    <a:pt x="87" y="100"/>
                  </a:lnTo>
                  <a:lnTo>
                    <a:pt x="73" y="83"/>
                  </a:lnTo>
                  <a:lnTo>
                    <a:pt x="60" y="69"/>
                  </a:lnTo>
                  <a:lnTo>
                    <a:pt x="35" y="44"/>
                  </a:lnTo>
                  <a:lnTo>
                    <a:pt x="25" y="36"/>
                  </a:lnTo>
                  <a:lnTo>
                    <a:pt x="15" y="28"/>
                  </a:lnTo>
                  <a:lnTo>
                    <a:pt x="7" y="23"/>
                  </a:lnTo>
                  <a:lnTo>
                    <a:pt x="3" y="19"/>
                  </a:lnTo>
                  <a:lnTo>
                    <a:pt x="2" y="18"/>
                  </a:lnTo>
                  <a:lnTo>
                    <a:pt x="0" y="17"/>
                  </a:lnTo>
                  <a:lnTo>
                    <a:pt x="10" y="1"/>
                  </a:lnTo>
                  <a:close/>
                  <a:moveTo>
                    <a:pt x="9" y="0"/>
                  </a:moveTo>
                  <a:lnTo>
                    <a:pt x="10" y="0"/>
                  </a:lnTo>
                  <a:lnTo>
                    <a:pt x="10"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04" name="Freeform 1032"/>
            <p:cNvSpPr>
              <a:spLocks/>
            </p:cNvSpPr>
            <p:nvPr/>
          </p:nvSpPr>
          <p:spPr bwMode="auto">
            <a:xfrm>
              <a:off x="1203" y="3236"/>
              <a:ext cx="71" cy="77"/>
            </a:xfrm>
            <a:custGeom>
              <a:avLst/>
              <a:gdLst/>
              <a:ahLst/>
              <a:cxnLst>
                <a:cxn ang="0">
                  <a:pos x="0" y="0"/>
                </a:cxn>
                <a:cxn ang="0">
                  <a:pos x="30" y="26"/>
                </a:cxn>
                <a:cxn ang="0">
                  <a:pos x="71" y="27"/>
                </a:cxn>
                <a:cxn ang="0">
                  <a:pos x="56" y="37"/>
                </a:cxn>
                <a:cxn ang="0">
                  <a:pos x="40" y="50"/>
                </a:cxn>
                <a:cxn ang="0">
                  <a:pos x="24" y="63"/>
                </a:cxn>
                <a:cxn ang="0">
                  <a:pos x="11" y="77"/>
                </a:cxn>
                <a:cxn ang="0">
                  <a:pos x="10" y="58"/>
                </a:cxn>
                <a:cxn ang="0">
                  <a:pos x="8" y="37"/>
                </a:cxn>
                <a:cxn ang="0">
                  <a:pos x="4" y="18"/>
                </a:cxn>
                <a:cxn ang="0">
                  <a:pos x="0" y="0"/>
                </a:cxn>
              </a:cxnLst>
              <a:rect l="0" t="0" r="r" b="b"/>
              <a:pathLst>
                <a:path w="71" h="77">
                  <a:moveTo>
                    <a:pt x="0" y="0"/>
                  </a:moveTo>
                  <a:lnTo>
                    <a:pt x="30" y="26"/>
                  </a:lnTo>
                  <a:lnTo>
                    <a:pt x="71" y="27"/>
                  </a:lnTo>
                  <a:lnTo>
                    <a:pt x="56" y="37"/>
                  </a:lnTo>
                  <a:lnTo>
                    <a:pt x="40" y="50"/>
                  </a:lnTo>
                  <a:lnTo>
                    <a:pt x="24" y="63"/>
                  </a:lnTo>
                  <a:lnTo>
                    <a:pt x="11" y="77"/>
                  </a:lnTo>
                  <a:lnTo>
                    <a:pt x="10" y="58"/>
                  </a:lnTo>
                  <a:lnTo>
                    <a:pt x="8" y="37"/>
                  </a:lnTo>
                  <a:lnTo>
                    <a:pt x="4"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05" name="Freeform 1033"/>
            <p:cNvSpPr>
              <a:spLocks/>
            </p:cNvSpPr>
            <p:nvPr/>
          </p:nvSpPr>
          <p:spPr bwMode="auto">
            <a:xfrm>
              <a:off x="672" y="2611"/>
              <a:ext cx="106" cy="179"/>
            </a:xfrm>
            <a:custGeom>
              <a:avLst/>
              <a:gdLst/>
              <a:ahLst/>
              <a:cxnLst>
                <a:cxn ang="0">
                  <a:pos x="89" y="0"/>
                </a:cxn>
                <a:cxn ang="0">
                  <a:pos x="106" y="9"/>
                </a:cxn>
                <a:cxn ang="0">
                  <a:pos x="17" y="179"/>
                </a:cxn>
                <a:cxn ang="0">
                  <a:pos x="0" y="169"/>
                </a:cxn>
                <a:cxn ang="0">
                  <a:pos x="89" y="0"/>
                </a:cxn>
              </a:cxnLst>
              <a:rect l="0" t="0" r="r" b="b"/>
              <a:pathLst>
                <a:path w="106" h="179">
                  <a:moveTo>
                    <a:pt x="89" y="0"/>
                  </a:moveTo>
                  <a:lnTo>
                    <a:pt x="106" y="9"/>
                  </a:lnTo>
                  <a:lnTo>
                    <a:pt x="17" y="179"/>
                  </a:lnTo>
                  <a:lnTo>
                    <a:pt x="0" y="169"/>
                  </a:lnTo>
                  <a:lnTo>
                    <a:pt x="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06" name="Freeform 1034"/>
            <p:cNvSpPr>
              <a:spLocks/>
            </p:cNvSpPr>
            <p:nvPr/>
          </p:nvSpPr>
          <p:spPr bwMode="auto">
            <a:xfrm>
              <a:off x="655" y="2749"/>
              <a:ext cx="68" cy="79"/>
            </a:xfrm>
            <a:custGeom>
              <a:avLst/>
              <a:gdLst/>
              <a:ahLst/>
              <a:cxnLst>
                <a:cxn ang="0">
                  <a:pos x="0" y="0"/>
                </a:cxn>
                <a:cxn ang="0">
                  <a:pos x="28" y="30"/>
                </a:cxn>
                <a:cxn ang="0">
                  <a:pos x="68" y="36"/>
                </a:cxn>
                <a:cxn ang="0">
                  <a:pos x="51" y="44"/>
                </a:cxn>
                <a:cxn ang="0">
                  <a:pos x="34" y="55"/>
                </a:cxn>
                <a:cxn ang="0">
                  <a:pos x="17" y="66"/>
                </a:cxn>
                <a:cxn ang="0">
                  <a:pos x="2" y="79"/>
                </a:cxn>
                <a:cxn ang="0">
                  <a:pos x="4" y="59"/>
                </a:cxn>
                <a:cxn ang="0">
                  <a:pos x="4" y="39"/>
                </a:cxn>
                <a:cxn ang="0">
                  <a:pos x="3" y="18"/>
                </a:cxn>
                <a:cxn ang="0">
                  <a:pos x="0" y="0"/>
                </a:cxn>
              </a:cxnLst>
              <a:rect l="0" t="0" r="r" b="b"/>
              <a:pathLst>
                <a:path w="68" h="79">
                  <a:moveTo>
                    <a:pt x="0" y="0"/>
                  </a:moveTo>
                  <a:lnTo>
                    <a:pt x="28" y="30"/>
                  </a:lnTo>
                  <a:lnTo>
                    <a:pt x="68" y="36"/>
                  </a:lnTo>
                  <a:lnTo>
                    <a:pt x="51" y="44"/>
                  </a:lnTo>
                  <a:lnTo>
                    <a:pt x="34" y="55"/>
                  </a:lnTo>
                  <a:lnTo>
                    <a:pt x="17" y="66"/>
                  </a:lnTo>
                  <a:lnTo>
                    <a:pt x="2" y="79"/>
                  </a:lnTo>
                  <a:lnTo>
                    <a:pt x="4" y="59"/>
                  </a:lnTo>
                  <a:lnTo>
                    <a:pt x="4" y="39"/>
                  </a:lnTo>
                  <a:lnTo>
                    <a:pt x="3"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07" name="Freeform 1035"/>
            <p:cNvSpPr>
              <a:spLocks/>
            </p:cNvSpPr>
            <p:nvPr/>
          </p:nvSpPr>
          <p:spPr bwMode="auto">
            <a:xfrm>
              <a:off x="953" y="2619"/>
              <a:ext cx="147" cy="648"/>
            </a:xfrm>
            <a:custGeom>
              <a:avLst/>
              <a:gdLst/>
              <a:ahLst/>
              <a:cxnLst>
                <a:cxn ang="0">
                  <a:pos x="16" y="2"/>
                </a:cxn>
                <a:cxn ang="0">
                  <a:pos x="24" y="11"/>
                </a:cxn>
                <a:cxn ang="0">
                  <a:pos x="34" y="25"/>
                </a:cxn>
                <a:cxn ang="0">
                  <a:pos x="47" y="43"/>
                </a:cxn>
                <a:cxn ang="0">
                  <a:pos x="57" y="58"/>
                </a:cxn>
                <a:cxn ang="0">
                  <a:pos x="72" y="85"/>
                </a:cxn>
                <a:cxn ang="0">
                  <a:pos x="88" y="116"/>
                </a:cxn>
                <a:cxn ang="0">
                  <a:pos x="104" y="152"/>
                </a:cxn>
                <a:cxn ang="0">
                  <a:pos x="119" y="194"/>
                </a:cxn>
                <a:cxn ang="0">
                  <a:pos x="131" y="239"/>
                </a:cxn>
                <a:cxn ang="0">
                  <a:pos x="137" y="268"/>
                </a:cxn>
                <a:cxn ang="0">
                  <a:pos x="144" y="320"/>
                </a:cxn>
                <a:cxn ang="0">
                  <a:pos x="147" y="377"/>
                </a:cxn>
                <a:cxn ang="0">
                  <a:pos x="144" y="437"/>
                </a:cxn>
                <a:cxn ang="0">
                  <a:pos x="136" y="503"/>
                </a:cxn>
                <a:cxn ang="0">
                  <a:pos x="128" y="540"/>
                </a:cxn>
                <a:cxn ang="0">
                  <a:pos x="108" y="611"/>
                </a:cxn>
                <a:cxn ang="0">
                  <a:pos x="78" y="641"/>
                </a:cxn>
                <a:cxn ang="0">
                  <a:pos x="101" y="567"/>
                </a:cxn>
                <a:cxn ang="0">
                  <a:pos x="116" y="503"/>
                </a:cxn>
                <a:cxn ang="0">
                  <a:pos x="124" y="437"/>
                </a:cxn>
                <a:cxn ang="0">
                  <a:pos x="127" y="377"/>
                </a:cxn>
                <a:cxn ang="0">
                  <a:pos x="124" y="320"/>
                </a:cxn>
                <a:cxn ang="0">
                  <a:pos x="117" y="268"/>
                </a:cxn>
                <a:cxn ang="0">
                  <a:pos x="107" y="223"/>
                </a:cxn>
                <a:cxn ang="0">
                  <a:pos x="93" y="180"/>
                </a:cxn>
                <a:cxn ang="0">
                  <a:pos x="78" y="141"/>
                </a:cxn>
                <a:cxn ang="0">
                  <a:pos x="63" y="107"/>
                </a:cxn>
                <a:cxn ang="0">
                  <a:pos x="46" y="78"/>
                </a:cxn>
                <a:cxn ang="0">
                  <a:pos x="33" y="57"/>
                </a:cxn>
                <a:cxn ang="0">
                  <a:pos x="20" y="39"/>
                </a:cxn>
                <a:cxn ang="0">
                  <a:pos x="9" y="25"/>
                </a:cxn>
                <a:cxn ang="0">
                  <a:pos x="2" y="16"/>
                </a:cxn>
                <a:cxn ang="0">
                  <a:pos x="0" y="13"/>
                </a:cxn>
              </a:cxnLst>
              <a:rect l="0" t="0" r="r" b="b"/>
              <a:pathLst>
                <a:path w="147" h="648">
                  <a:moveTo>
                    <a:pt x="14" y="0"/>
                  </a:moveTo>
                  <a:lnTo>
                    <a:pt x="16" y="2"/>
                  </a:lnTo>
                  <a:lnTo>
                    <a:pt x="19" y="6"/>
                  </a:lnTo>
                  <a:lnTo>
                    <a:pt x="24" y="11"/>
                  </a:lnTo>
                  <a:lnTo>
                    <a:pt x="28" y="17"/>
                  </a:lnTo>
                  <a:lnTo>
                    <a:pt x="34" y="25"/>
                  </a:lnTo>
                  <a:lnTo>
                    <a:pt x="40" y="33"/>
                  </a:lnTo>
                  <a:lnTo>
                    <a:pt x="47" y="43"/>
                  </a:lnTo>
                  <a:lnTo>
                    <a:pt x="49" y="47"/>
                  </a:lnTo>
                  <a:lnTo>
                    <a:pt x="57" y="58"/>
                  </a:lnTo>
                  <a:lnTo>
                    <a:pt x="64" y="70"/>
                  </a:lnTo>
                  <a:lnTo>
                    <a:pt x="72" y="85"/>
                  </a:lnTo>
                  <a:lnTo>
                    <a:pt x="81" y="100"/>
                  </a:lnTo>
                  <a:lnTo>
                    <a:pt x="88" y="116"/>
                  </a:lnTo>
                  <a:lnTo>
                    <a:pt x="96" y="134"/>
                  </a:lnTo>
                  <a:lnTo>
                    <a:pt x="104" y="152"/>
                  </a:lnTo>
                  <a:lnTo>
                    <a:pt x="111" y="173"/>
                  </a:lnTo>
                  <a:lnTo>
                    <a:pt x="119" y="194"/>
                  </a:lnTo>
                  <a:lnTo>
                    <a:pt x="125" y="215"/>
                  </a:lnTo>
                  <a:lnTo>
                    <a:pt x="131" y="239"/>
                  </a:lnTo>
                  <a:lnTo>
                    <a:pt x="136" y="264"/>
                  </a:lnTo>
                  <a:lnTo>
                    <a:pt x="137" y="268"/>
                  </a:lnTo>
                  <a:lnTo>
                    <a:pt x="141" y="293"/>
                  </a:lnTo>
                  <a:lnTo>
                    <a:pt x="144" y="320"/>
                  </a:lnTo>
                  <a:lnTo>
                    <a:pt x="146" y="347"/>
                  </a:lnTo>
                  <a:lnTo>
                    <a:pt x="147" y="377"/>
                  </a:lnTo>
                  <a:lnTo>
                    <a:pt x="146" y="406"/>
                  </a:lnTo>
                  <a:lnTo>
                    <a:pt x="144" y="437"/>
                  </a:lnTo>
                  <a:lnTo>
                    <a:pt x="141" y="470"/>
                  </a:lnTo>
                  <a:lnTo>
                    <a:pt x="136" y="503"/>
                  </a:lnTo>
                  <a:lnTo>
                    <a:pt x="135" y="506"/>
                  </a:lnTo>
                  <a:lnTo>
                    <a:pt x="128" y="540"/>
                  </a:lnTo>
                  <a:lnTo>
                    <a:pt x="119" y="575"/>
                  </a:lnTo>
                  <a:lnTo>
                    <a:pt x="108" y="611"/>
                  </a:lnTo>
                  <a:lnTo>
                    <a:pt x="96" y="648"/>
                  </a:lnTo>
                  <a:lnTo>
                    <a:pt x="78" y="641"/>
                  </a:lnTo>
                  <a:lnTo>
                    <a:pt x="90" y="603"/>
                  </a:lnTo>
                  <a:lnTo>
                    <a:pt x="101" y="567"/>
                  </a:lnTo>
                  <a:lnTo>
                    <a:pt x="110" y="532"/>
                  </a:lnTo>
                  <a:lnTo>
                    <a:pt x="116" y="503"/>
                  </a:lnTo>
                  <a:lnTo>
                    <a:pt x="121" y="470"/>
                  </a:lnTo>
                  <a:lnTo>
                    <a:pt x="124" y="437"/>
                  </a:lnTo>
                  <a:lnTo>
                    <a:pt x="126" y="406"/>
                  </a:lnTo>
                  <a:lnTo>
                    <a:pt x="127" y="377"/>
                  </a:lnTo>
                  <a:lnTo>
                    <a:pt x="126" y="347"/>
                  </a:lnTo>
                  <a:lnTo>
                    <a:pt x="124" y="320"/>
                  </a:lnTo>
                  <a:lnTo>
                    <a:pt x="121" y="293"/>
                  </a:lnTo>
                  <a:lnTo>
                    <a:pt x="117" y="268"/>
                  </a:lnTo>
                  <a:lnTo>
                    <a:pt x="113" y="247"/>
                  </a:lnTo>
                  <a:lnTo>
                    <a:pt x="107" y="223"/>
                  </a:lnTo>
                  <a:lnTo>
                    <a:pt x="101" y="201"/>
                  </a:lnTo>
                  <a:lnTo>
                    <a:pt x="93" y="180"/>
                  </a:lnTo>
                  <a:lnTo>
                    <a:pt x="86" y="159"/>
                  </a:lnTo>
                  <a:lnTo>
                    <a:pt x="78" y="141"/>
                  </a:lnTo>
                  <a:lnTo>
                    <a:pt x="70" y="123"/>
                  </a:lnTo>
                  <a:lnTo>
                    <a:pt x="63" y="107"/>
                  </a:lnTo>
                  <a:lnTo>
                    <a:pt x="54" y="92"/>
                  </a:lnTo>
                  <a:lnTo>
                    <a:pt x="46" y="78"/>
                  </a:lnTo>
                  <a:lnTo>
                    <a:pt x="39" y="66"/>
                  </a:lnTo>
                  <a:lnTo>
                    <a:pt x="33" y="57"/>
                  </a:lnTo>
                  <a:lnTo>
                    <a:pt x="26" y="48"/>
                  </a:lnTo>
                  <a:lnTo>
                    <a:pt x="20" y="39"/>
                  </a:lnTo>
                  <a:lnTo>
                    <a:pt x="14" y="31"/>
                  </a:lnTo>
                  <a:lnTo>
                    <a:pt x="9" y="25"/>
                  </a:lnTo>
                  <a:lnTo>
                    <a:pt x="5" y="20"/>
                  </a:lnTo>
                  <a:lnTo>
                    <a:pt x="2" y="16"/>
                  </a:lnTo>
                  <a:lnTo>
                    <a:pt x="0" y="14"/>
                  </a:lnTo>
                  <a:lnTo>
                    <a:pt x="0" y="13"/>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08" name="Freeform 1036"/>
            <p:cNvSpPr>
              <a:spLocks/>
            </p:cNvSpPr>
            <p:nvPr/>
          </p:nvSpPr>
          <p:spPr bwMode="auto">
            <a:xfrm>
              <a:off x="1011" y="3231"/>
              <a:ext cx="71" cy="77"/>
            </a:xfrm>
            <a:custGeom>
              <a:avLst/>
              <a:gdLst/>
              <a:ahLst/>
              <a:cxnLst>
                <a:cxn ang="0">
                  <a:pos x="0" y="0"/>
                </a:cxn>
                <a:cxn ang="0">
                  <a:pos x="30" y="26"/>
                </a:cxn>
                <a:cxn ang="0">
                  <a:pos x="71" y="26"/>
                </a:cxn>
                <a:cxn ang="0">
                  <a:pos x="55" y="37"/>
                </a:cxn>
                <a:cxn ang="0">
                  <a:pos x="40" y="49"/>
                </a:cxn>
                <a:cxn ang="0">
                  <a:pos x="25" y="63"/>
                </a:cxn>
                <a:cxn ang="0">
                  <a:pos x="11" y="77"/>
                </a:cxn>
                <a:cxn ang="0">
                  <a:pos x="10" y="58"/>
                </a:cxn>
                <a:cxn ang="0">
                  <a:pos x="8" y="38"/>
                </a:cxn>
                <a:cxn ang="0">
                  <a:pos x="5" y="18"/>
                </a:cxn>
                <a:cxn ang="0">
                  <a:pos x="0" y="0"/>
                </a:cxn>
              </a:cxnLst>
              <a:rect l="0" t="0" r="r" b="b"/>
              <a:pathLst>
                <a:path w="71" h="77">
                  <a:moveTo>
                    <a:pt x="0" y="0"/>
                  </a:moveTo>
                  <a:lnTo>
                    <a:pt x="30" y="26"/>
                  </a:lnTo>
                  <a:lnTo>
                    <a:pt x="71" y="26"/>
                  </a:lnTo>
                  <a:lnTo>
                    <a:pt x="55" y="37"/>
                  </a:lnTo>
                  <a:lnTo>
                    <a:pt x="40" y="49"/>
                  </a:lnTo>
                  <a:lnTo>
                    <a:pt x="25" y="63"/>
                  </a:lnTo>
                  <a:lnTo>
                    <a:pt x="11" y="77"/>
                  </a:lnTo>
                  <a:lnTo>
                    <a:pt x="10" y="58"/>
                  </a:lnTo>
                  <a:lnTo>
                    <a:pt x="8" y="38"/>
                  </a:lnTo>
                  <a:lnTo>
                    <a:pt x="5" y="1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09" name="Freeform 1037"/>
            <p:cNvSpPr>
              <a:spLocks/>
            </p:cNvSpPr>
            <p:nvPr/>
          </p:nvSpPr>
          <p:spPr bwMode="auto">
            <a:xfrm>
              <a:off x="762" y="3068"/>
              <a:ext cx="126" cy="200"/>
            </a:xfrm>
            <a:custGeom>
              <a:avLst/>
              <a:gdLst/>
              <a:ahLst/>
              <a:cxnLst>
                <a:cxn ang="0">
                  <a:pos x="17" y="0"/>
                </a:cxn>
                <a:cxn ang="0">
                  <a:pos x="126" y="190"/>
                </a:cxn>
                <a:cxn ang="0">
                  <a:pos x="109" y="200"/>
                </a:cxn>
                <a:cxn ang="0">
                  <a:pos x="0" y="9"/>
                </a:cxn>
                <a:cxn ang="0">
                  <a:pos x="17" y="0"/>
                </a:cxn>
              </a:cxnLst>
              <a:rect l="0" t="0" r="r" b="b"/>
              <a:pathLst>
                <a:path w="126" h="200">
                  <a:moveTo>
                    <a:pt x="17" y="0"/>
                  </a:moveTo>
                  <a:lnTo>
                    <a:pt x="126" y="190"/>
                  </a:lnTo>
                  <a:lnTo>
                    <a:pt x="109" y="200"/>
                  </a:lnTo>
                  <a:lnTo>
                    <a:pt x="0" y="9"/>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10" name="Freeform 1038"/>
            <p:cNvSpPr>
              <a:spLocks/>
            </p:cNvSpPr>
            <p:nvPr/>
          </p:nvSpPr>
          <p:spPr bwMode="auto">
            <a:xfrm>
              <a:off x="836" y="3226"/>
              <a:ext cx="67" cy="79"/>
            </a:xfrm>
            <a:custGeom>
              <a:avLst/>
              <a:gdLst/>
              <a:ahLst/>
              <a:cxnLst>
                <a:cxn ang="0">
                  <a:pos x="66" y="0"/>
                </a:cxn>
                <a:cxn ang="0">
                  <a:pos x="64" y="19"/>
                </a:cxn>
                <a:cxn ang="0">
                  <a:pos x="64" y="39"/>
                </a:cxn>
                <a:cxn ang="0">
                  <a:pos x="65" y="60"/>
                </a:cxn>
                <a:cxn ang="0">
                  <a:pos x="67" y="79"/>
                </a:cxn>
                <a:cxn ang="0">
                  <a:pos x="52" y="67"/>
                </a:cxn>
                <a:cxn ang="0">
                  <a:pos x="35" y="56"/>
                </a:cxn>
                <a:cxn ang="0">
                  <a:pos x="17" y="46"/>
                </a:cxn>
                <a:cxn ang="0">
                  <a:pos x="0" y="38"/>
                </a:cxn>
                <a:cxn ang="0">
                  <a:pos x="40" y="31"/>
                </a:cxn>
                <a:cxn ang="0">
                  <a:pos x="66" y="0"/>
                </a:cxn>
              </a:cxnLst>
              <a:rect l="0" t="0" r="r" b="b"/>
              <a:pathLst>
                <a:path w="67" h="79">
                  <a:moveTo>
                    <a:pt x="66" y="0"/>
                  </a:moveTo>
                  <a:lnTo>
                    <a:pt x="64" y="19"/>
                  </a:lnTo>
                  <a:lnTo>
                    <a:pt x="64" y="39"/>
                  </a:lnTo>
                  <a:lnTo>
                    <a:pt x="65" y="60"/>
                  </a:lnTo>
                  <a:lnTo>
                    <a:pt x="67" y="79"/>
                  </a:lnTo>
                  <a:lnTo>
                    <a:pt x="52" y="67"/>
                  </a:lnTo>
                  <a:lnTo>
                    <a:pt x="35" y="56"/>
                  </a:lnTo>
                  <a:lnTo>
                    <a:pt x="17" y="46"/>
                  </a:lnTo>
                  <a:lnTo>
                    <a:pt x="0" y="38"/>
                  </a:lnTo>
                  <a:lnTo>
                    <a:pt x="40" y="31"/>
                  </a:lnTo>
                  <a:lnTo>
                    <a:pt x="6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11" name="Rectangle 1039"/>
            <p:cNvSpPr>
              <a:spLocks noChangeArrowheads="1"/>
            </p:cNvSpPr>
            <p:nvPr/>
          </p:nvSpPr>
          <p:spPr bwMode="auto">
            <a:xfrm>
              <a:off x="1019" y="3533"/>
              <a:ext cx="20" cy="10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12" name="Freeform 1040"/>
            <p:cNvSpPr>
              <a:spLocks/>
            </p:cNvSpPr>
            <p:nvPr/>
          </p:nvSpPr>
          <p:spPr bwMode="auto">
            <a:xfrm>
              <a:off x="991" y="3622"/>
              <a:ext cx="77" cy="69"/>
            </a:xfrm>
            <a:custGeom>
              <a:avLst/>
              <a:gdLst/>
              <a:ahLst/>
              <a:cxnLst>
                <a:cxn ang="0">
                  <a:pos x="0" y="0"/>
                </a:cxn>
                <a:cxn ang="0">
                  <a:pos x="38" y="14"/>
                </a:cxn>
                <a:cxn ang="0">
                  <a:pos x="77" y="0"/>
                </a:cxn>
                <a:cxn ang="0">
                  <a:pos x="65" y="15"/>
                </a:cxn>
                <a:cxn ang="0">
                  <a:pos x="54" y="33"/>
                </a:cxn>
                <a:cxn ang="0">
                  <a:pos x="45" y="51"/>
                </a:cxn>
                <a:cxn ang="0">
                  <a:pos x="38" y="69"/>
                </a:cxn>
                <a:cxn ang="0">
                  <a:pos x="30" y="51"/>
                </a:cxn>
                <a:cxn ang="0">
                  <a:pos x="22" y="33"/>
                </a:cxn>
                <a:cxn ang="0">
                  <a:pos x="11" y="15"/>
                </a:cxn>
                <a:cxn ang="0">
                  <a:pos x="0" y="0"/>
                </a:cxn>
              </a:cxnLst>
              <a:rect l="0" t="0" r="r" b="b"/>
              <a:pathLst>
                <a:path w="77" h="69">
                  <a:moveTo>
                    <a:pt x="0" y="0"/>
                  </a:moveTo>
                  <a:lnTo>
                    <a:pt x="38" y="14"/>
                  </a:lnTo>
                  <a:lnTo>
                    <a:pt x="77" y="0"/>
                  </a:lnTo>
                  <a:lnTo>
                    <a:pt x="65" y="15"/>
                  </a:lnTo>
                  <a:lnTo>
                    <a:pt x="54" y="33"/>
                  </a:lnTo>
                  <a:lnTo>
                    <a:pt x="45" y="51"/>
                  </a:lnTo>
                  <a:lnTo>
                    <a:pt x="38" y="69"/>
                  </a:lnTo>
                  <a:lnTo>
                    <a:pt x="30" y="51"/>
                  </a:lnTo>
                  <a:lnTo>
                    <a:pt x="22" y="33"/>
                  </a:lnTo>
                  <a:lnTo>
                    <a:pt x="11"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973" name="Freeform 957"/>
          <p:cNvSpPr>
            <a:spLocks/>
          </p:cNvSpPr>
          <p:nvPr/>
        </p:nvSpPr>
        <p:spPr bwMode="auto">
          <a:xfrm>
            <a:off x="7596336" y="4005064"/>
            <a:ext cx="288032" cy="288032"/>
          </a:xfrm>
          <a:custGeom>
            <a:avLst/>
            <a:gdLst/>
            <a:ahLst/>
            <a:cxnLst>
              <a:cxn ang="0">
                <a:pos x="13" y="0"/>
              </a:cxn>
              <a:cxn ang="0">
                <a:pos x="177" y="154"/>
              </a:cxn>
              <a:cxn ang="0">
                <a:pos x="164" y="168"/>
              </a:cxn>
              <a:cxn ang="0">
                <a:pos x="0" y="14"/>
              </a:cxn>
              <a:cxn ang="0">
                <a:pos x="13" y="0"/>
              </a:cxn>
            </a:cxnLst>
            <a:rect l="0" t="0" r="r" b="b"/>
            <a:pathLst>
              <a:path w="177" h="168">
                <a:moveTo>
                  <a:pt x="13" y="0"/>
                </a:moveTo>
                <a:lnTo>
                  <a:pt x="177" y="154"/>
                </a:lnTo>
                <a:lnTo>
                  <a:pt x="164" y="168"/>
                </a:lnTo>
                <a:lnTo>
                  <a:pt x="0" y="14"/>
                </a:lnTo>
                <a:lnTo>
                  <a:pt x="13" y="0"/>
                </a:lnTo>
                <a:close/>
              </a:path>
            </a:pathLst>
          </a:custGeom>
          <a:solidFill>
            <a:srgbClr val="000000"/>
          </a:solidFill>
          <a:ln w="0">
            <a:solidFill>
              <a:srgbClr val="000000"/>
            </a:solidFill>
            <a:prstDash val="solid"/>
            <a:round/>
            <a:headEnd/>
            <a:tailEnd/>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zh-TW" altLang="en-US"/>
          </a:p>
        </p:txBody>
      </p:sp>
      <p:sp>
        <p:nvSpPr>
          <p:cNvPr id="974" name="Freeform 958"/>
          <p:cNvSpPr>
            <a:spLocks/>
          </p:cNvSpPr>
          <p:nvPr/>
        </p:nvSpPr>
        <p:spPr bwMode="auto">
          <a:xfrm>
            <a:off x="7812360" y="4221088"/>
            <a:ext cx="120650" cy="119063"/>
          </a:xfrm>
          <a:custGeom>
            <a:avLst/>
            <a:gdLst/>
            <a:ahLst/>
            <a:cxnLst>
              <a:cxn ang="0">
                <a:pos x="53" y="0"/>
              </a:cxn>
              <a:cxn ang="0">
                <a:pos x="56" y="18"/>
              </a:cxn>
              <a:cxn ang="0">
                <a:pos x="62" y="38"/>
              </a:cxn>
              <a:cxn ang="0">
                <a:pos x="69" y="57"/>
              </a:cxn>
              <a:cxn ang="0">
                <a:pos x="76" y="75"/>
              </a:cxn>
              <a:cxn ang="0">
                <a:pos x="58" y="68"/>
              </a:cxn>
              <a:cxn ang="0">
                <a:pos x="38" y="62"/>
              </a:cxn>
              <a:cxn ang="0">
                <a:pos x="18" y="57"/>
              </a:cxn>
              <a:cxn ang="0">
                <a:pos x="0" y="55"/>
              </a:cxn>
              <a:cxn ang="0">
                <a:pos x="36" y="37"/>
              </a:cxn>
              <a:cxn ang="0">
                <a:pos x="53" y="0"/>
              </a:cxn>
            </a:cxnLst>
            <a:rect l="0" t="0" r="r" b="b"/>
            <a:pathLst>
              <a:path w="76" h="75">
                <a:moveTo>
                  <a:pt x="53" y="0"/>
                </a:moveTo>
                <a:lnTo>
                  <a:pt x="56" y="18"/>
                </a:lnTo>
                <a:lnTo>
                  <a:pt x="62" y="38"/>
                </a:lnTo>
                <a:lnTo>
                  <a:pt x="69" y="57"/>
                </a:lnTo>
                <a:lnTo>
                  <a:pt x="76" y="75"/>
                </a:lnTo>
                <a:lnTo>
                  <a:pt x="58" y="68"/>
                </a:lnTo>
                <a:lnTo>
                  <a:pt x="38" y="62"/>
                </a:lnTo>
                <a:lnTo>
                  <a:pt x="18" y="57"/>
                </a:lnTo>
                <a:lnTo>
                  <a:pt x="0" y="55"/>
                </a:lnTo>
                <a:lnTo>
                  <a:pt x="36" y="37"/>
                </a:lnTo>
                <a:lnTo>
                  <a:pt x="53" y="0"/>
                </a:lnTo>
                <a:close/>
              </a:path>
            </a:pathLst>
          </a:custGeom>
          <a:solidFill>
            <a:srgbClr val="000000"/>
          </a:solidFill>
          <a:ln w="0">
            <a:solidFill>
              <a:srgbClr val="000000"/>
            </a:solidFill>
            <a:prstDash val="solid"/>
            <a:round/>
            <a:headEnd/>
            <a:tailEnd/>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zh-TW" altLang="en-US"/>
          </a:p>
        </p:txBody>
      </p:sp>
      <p:sp>
        <p:nvSpPr>
          <p:cNvPr id="139" name="Freeform 138"/>
          <p:cNvSpPr/>
          <p:nvPr/>
        </p:nvSpPr>
        <p:spPr>
          <a:xfrm>
            <a:off x="982305" y="3510154"/>
            <a:ext cx="516127" cy="1726540"/>
          </a:xfrm>
          <a:custGeom>
            <a:avLst/>
            <a:gdLst>
              <a:gd name="connsiteX0" fmla="*/ 516127 w 516127"/>
              <a:gd name="connsiteY0" fmla="*/ 0 h 1726540"/>
              <a:gd name="connsiteX1" fmla="*/ 187899 w 516127"/>
              <a:gd name="connsiteY1" fmla="*/ 328186 h 1726540"/>
              <a:gd name="connsiteX2" fmla="*/ 16649 w 516127"/>
              <a:gd name="connsiteY2" fmla="*/ 913211 h 1726540"/>
              <a:gd name="connsiteX3" fmla="*/ 287794 w 516127"/>
              <a:gd name="connsiteY3" fmla="*/ 1555313 h 1726540"/>
              <a:gd name="connsiteX4" fmla="*/ 373419 w 516127"/>
              <a:gd name="connsiteY4" fmla="*/ 1726540 h 17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127" h="1726540">
                <a:moveTo>
                  <a:pt x="516127" y="0"/>
                </a:moveTo>
                <a:cubicBezTo>
                  <a:pt x="393636" y="87992"/>
                  <a:pt x="271145" y="175984"/>
                  <a:pt x="187899" y="328186"/>
                </a:cubicBezTo>
                <a:cubicBezTo>
                  <a:pt x="104653" y="480388"/>
                  <a:pt x="0" y="708690"/>
                  <a:pt x="16649" y="913211"/>
                </a:cubicBezTo>
                <a:cubicBezTo>
                  <a:pt x="33298" y="1117732"/>
                  <a:pt x="228332" y="1419758"/>
                  <a:pt x="287794" y="1555313"/>
                </a:cubicBezTo>
                <a:cubicBezTo>
                  <a:pt x="347256" y="1690868"/>
                  <a:pt x="373419" y="1726540"/>
                  <a:pt x="373419" y="1726540"/>
                </a:cubicBezTo>
              </a:path>
            </a:pathLst>
          </a:custGeom>
          <a:ln w="76200">
            <a:solidFill>
              <a:schemeClr val="bg2">
                <a:lumMod val="90000"/>
              </a:schemeClr>
            </a:solidFill>
            <a:headEnd type="none" w="lg" len="lg"/>
            <a:tailEnd type="triangle" w="lg" len="lg"/>
          </a:ln>
          <a:effectLst>
            <a:glow rad="139700">
              <a:schemeClr val="bg2">
                <a:lumMod val="25000"/>
                <a:alpha val="40000"/>
              </a:schemeClr>
            </a:glow>
            <a:outerShdw blurRad="40000" dist="23000" dir="5400000" rotWithShape="0">
              <a:srgbClr val="000000">
                <a:alpha val="35000"/>
              </a:srgbClr>
            </a:outerShdw>
          </a:effectLst>
        </p:spPr>
        <p:style>
          <a:lnRef idx="3">
            <a:schemeClr val="accent3"/>
          </a:lnRef>
          <a:fillRef idx="0">
            <a:schemeClr val="accent3"/>
          </a:fillRef>
          <a:effectRef idx="2">
            <a:schemeClr val="accent3"/>
          </a:effectRef>
          <a:fontRef idx="minor">
            <a:schemeClr val="tx1"/>
          </a:fontRef>
        </p:style>
        <p:txBody>
          <a:bodyPr rtlCol="0" anchor="ctr"/>
          <a:lstStyle/>
          <a:p>
            <a:pPr algn="ctr"/>
            <a:endParaRPr lang="en-US" altLang="en-US"/>
          </a:p>
        </p:txBody>
      </p:sp>
      <p:sp>
        <p:nvSpPr>
          <p:cNvPr id="140" name="Freeform 139"/>
          <p:cNvSpPr/>
          <p:nvPr/>
        </p:nvSpPr>
        <p:spPr>
          <a:xfrm>
            <a:off x="1343832" y="3610037"/>
            <a:ext cx="449529" cy="1712270"/>
          </a:xfrm>
          <a:custGeom>
            <a:avLst/>
            <a:gdLst>
              <a:gd name="connsiteX0" fmla="*/ 240224 w 449529"/>
              <a:gd name="connsiteY0" fmla="*/ 0 h 1712270"/>
              <a:gd name="connsiteX1" fmla="*/ 11892 w 449529"/>
              <a:gd name="connsiteY1" fmla="*/ 342454 h 1712270"/>
              <a:gd name="connsiteX2" fmla="*/ 168870 w 449529"/>
              <a:gd name="connsiteY2" fmla="*/ 585026 h 1712270"/>
              <a:gd name="connsiteX3" fmla="*/ 440015 w 449529"/>
              <a:gd name="connsiteY3" fmla="*/ 1112976 h 1712270"/>
              <a:gd name="connsiteX4" fmla="*/ 225953 w 449529"/>
              <a:gd name="connsiteY4" fmla="*/ 1712270 h 17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29" h="1712270">
                <a:moveTo>
                  <a:pt x="240224" y="0"/>
                </a:moveTo>
                <a:cubicBezTo>
                  <a:pt x="132004" y="122475"/>
                  <a:pt x="23784" y="244950"/>
                  <a:pt x="11892" y="342454"/>
                </a:cubicBezTo>
                <a:cubicBezTo>
                  <a:pt x="0" y="439958"/>
                  <a:pt x="97516" y="456606"/>
                  <a:pt x="168870" y="585026"/>
                </a:cubicBezTo>
                <a:cubicBezTo>
                  <a:pt x="240224" y="713446"/>
                  <a:pt x="430501" y="925102"/>
                  <a:pt x="440015" y="1112976"/>
                </a:cubicBezTo>
                <a:cubicBezTo>
                  <a:pt x="449529" y="1300850"/>
                  <a:pt x="225953" y="1712270"/>
                  <a:pt x="225953" y="1712270"/>
                </a:cubicBezTo>
              </a:path>
            </a:pathLst>
          </a:custGeom>
          <a:ln w="76200">
            <a:solidFill>
              <a:schemeClr val="bg2">
                <a:lumMod val="90000"/>
              </a:schemeClr>
            </a:solidFill>
            <a:headEnd type="none" w="lg" len="lg"/>
            <a:tailEnd type="triangle" w="lg" len="lg"/>
          </a:ln>
          <a:effectLst>
            <a:glow rad="139700">
              <a:schemeClr val="bg2">
                <a:lumMod val="25000"/>
                <a:alpha val="40000"/>
              </a:schemeClr>
            </a:glow>
            <a:outerShdw blurRad="40000" dist="23000" dir="5400000" rotWithShape="0">
              <a:srgbClr val="000000">
                <a:alpha val="35000"/>
              </a:srgbClr>
            </a:outerShdw>
          </a:effectLst>
        </p:spPr>
        <p:style>
          <a:lnRef idx="3">
            <a:schemeClr val="accent3"/>
          </a:lnRef>
          <a:fillRef idx="0">
            <a:schemeClr val="accent3"/>
          </a:fillRef>
          <a:effectRef idx="2">
            <a:schemeClr val="accent3"/>
          </a:effectRef>
          <a:fontRef idx="minor">
            <a:schemeClr val="tx1"/>
          </a:fontRef>
        </p:style>
        <p:txBody>
          <a:bodyPr rtlCol="0" anchor="ctr"/>
          <a:lstStyle/>
          <a:p>
            <a:pPr algn="ctr"/>
            <a:endParaRPr lang="en-US" altLang="en-US"/>
          </a:p>
        </p:txBody>
      </p:sp>
      <p:sp>
        <p:nvSpPr>
          <p:cNvPr id="143" name="Freeform 142"/>
          <p:cNvSpPr/>
          <p:nvPr/>
        </p:nvSpPr>
        <p:spPr>
          <a:xfrm>
            <a:off x="1755306" y="3510154"/>
            <a:ext cx="478071" cy="1783616"/>
          </a:xfrm>
          <a:custGeom>
            <a:avLst/>
            <a:gdLst>
              <a:gd name="connsiteX0" fmla="*/ 0 w 478071"/>
              <a:gd name="connsiteY0" fmla="*/ 0 h 1783616"/>
              <a:gd name="connsiteX1" fmla="*/ 428123 w 478071"/>
              <a:gd name="connsiteY1" fmla="*/ 799060 h 1783616"/>
              <a:gd name="connsiteX2" fmla="*/ 299686 w 478071"/>
              <a:gd name="connsiteY2" fmla="*/ 1512506 h 1783616"/>
              <a:gd name="connsiteX3" fmla="*/ 256873 w 478071"/>
              <a:gd name="connsiteY3" fmla="*/ 1783616 h 1783616"/>
            </a:gdLst>
            <a:ahLst/>
            <a:cxnLst>
              <a:cxn ang="0">
                <a:pos x="connsiteX0" y="connsiteY0"/>
              </a:cxn>
              <a:cxn ang="0">
                <a:pos x="connsiteX1" y="connsiteY1"/>
              </a:cxn>
              <a:cxn ang="0">
                <a:pos x="connsiteX2" y="connsiteY2"/>
              </a:cxn>
              <a:cxn ang="0">
                <a:pos x="connsiteX3" y="connsiteY3"/>
              </a:cxn>
            </a:cxnLst>
            <a:rect l="l" t="t" r="r" b="b"/>
            <a:pathLst>
              <a:path w="478071" h="1783616">
                <a:moveTo>
                  <a:pt x="0" y="0"/>
                </a:moveTo>
                <a:cubicBezTo>
                  <a:pt x="189087" y="273488"/>
                  <a:pt x="378175" y="546976"/>
                  <a:pt x="428123" y="799060"/>
                </a:cubicBezTo>
                <a:cubicBezTo>
                  <a:pt x="478071" y="1051144"/>
                  <a:pt x="328228" y="1348413"/>
                  <a:pt x="299686" y="1512506"/>
                </a:cubicBezTo>
                <a:cubicBezTo>
                  <a:pt x="271144" y="1676599"/>
                  <a:pt x="268765" y="1726540"/>
                  <a:pt x="256873" y="1783616"/>
                </a:cubicBezTo>
              </a:path>
            </a:pathLst>
          </a:custGeom>
          <a:ln w="76200">
            <a:solidFill>
              <a:schemeClr val="bg2">
                <a:lumMod val="90000"/>
              </a:schemeClr>
            </a:solidFill>
            <a:headEnd type="none" w="lg" len="lg"/>
            <a:tailEnd type="triangle" w="lg" len="lg"/>
          </a:ln>
          <a:effectLst>
            <a:glow rad="139700">
              <a:schemeClr val="bg2">
                <a:lumMod val="25000"/>
                <a:alpha val="40000"/>
              </a:schemeClr>
            </a:glow>
            <a:outerShdw blurRad="40000" dist="23000" dir="5400000" rotWithShape="0">
              <a:srgbClr val="000000">
                <a:alpha val="35000"/>
              </a:srgbClr>
            </a:outerShdw>
          </a:effectLst>
        </p:spPr>
        <p:style>
          <a:lnRef idx="3">
            <a:schemeClr val="accent3"/>
          </a:lnRef>
          <a:fillRef idx="0">
            <a:schemeClr val="accent3"/>
          </a:fillRef>
          <a:effectRef idx="2">
            <a:schemeClr val="accent3"/>
          </a:effectRef>
          <a:fontRef idx="minor">
            <a:schemeClr val="tx1"/>
          </a:fontRef>
        </p:style>
        <p:txBody>
          <a:bodyPr rtlCol="0" anchor="ctr"/>
          <a:lstStyle/>
          <a:p>
            <a:pPr algn="ctr"/>
            <a:endParaRPr lang="en-US" altLang="en-US"/>
          </a:p>
        </p:txBody>
      </p:sp>
      <p:sp>
        <p:nvSpPr>
          <p:cNvPr id="222" name="矩形 221"/>
          <p:cNvSpPr/>
          <p:nvPr/>
        </p:nvSpPr>
        <p:spPr>
          <a:xfrm>
            <a:off x="689720" y="5384304"/>
            <a:ext cx="7920880" cy="86409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TW" sz="4000" dirty="0" smtClean="0"/>
              <a:t>Find computation? Use </a:t>
            </a:r>
            <a:r>
              <a:rPr lang="en-US" altLang="zh-TW" sz="4000" dirty="0" err="1" smtClean="0"/>
              <a:t>DySER</a:t>
            </a:r>
            <a:r>
              <a:rPr lang="en-US" altLang="zh-TW" sz="4000" dirty="0" smtClean="0"/>
              <a:t>!</a:t>
            </a:r>
            <a:endParaRPr lang="zh-TW" altLang="en-US" sz="4000" dirty="0"/>
          </a:p>
        </p:txBody>
      </p:sp>
      <p:sp>
        <p:nvSpPr>
          <p:cNvPr id="227" name="Freeform 138"/>
          <p:cNvSpPr/>
          <p:nvPr/>
        </p:nvSpPr>
        <p:spPr>
          <a:xfrm>
            <a:off x="990687" y="3501008"/>
            <a:ext cx="516127" cy="1726540"/>
          </a:xfrm>
          <a:custGeom>
            <a:avLst/>
            <a:gdLst>
              <a:gd name="connsiteX0" fmla="*/ 516127 w 516127"/>
              <a:gd name="connsiteY0" fmla="*/ 0 h 1726540"/>
              <a:gd name="connsiteX1" fmla="*/ 187899 w 516127"/>
              <a:gd name="connsiteY1" fmla="*/ 328186 h 1726540"/>
              <a:gd name="connsiteX2" fmla="*/ 16649 w 516127"/>
              <a:gd name="connsiteY2" fmla="*/ 913211 h 1726540"/>
              <a:gd name="connsiteX3" fmla="*/ 287794 w 516127"/>
              <a:gd name="connsiteY3" fmla="*/ 1555313 h 1726540"/>
              <a:gd name="connsiteX4" fmla="*/ 373419 w 516127"/>
              <a:gd name="connsiteY4" fmla="*/ 1726540 h 172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127" h="1726540">
                <a:moveTo>
                  <a:pt x="516127" y="0"/>
                </a:moveTo>
                <a:cubicBezTo>
                  <a:pt x="393636" y="87992"/>
                  <a:pt x="271145" y="175984"/>
                  <a:pt x="187899" y="328186"/>
                </a:cubicBezTo>
                <a:cubicBezTo>
                  <a:pt x="104653" y="480388"/>
                  <a:pt x="0" y="708690"/>
                  <a:pt x="16649" y="913211"/>
                </a:cubicBezTo>
                <a:cubicBezTo>
                  <a:pt x="33298" y="1117732"/>
                  <a:pt x="228332" y="1419758"/>
                  <a:pt x="287794" y="1555313"/>
                </a:cubicBezTo>
                <a:cubicBezTo>
                  <a:pt x="347256" y="1690868"/>
                  <a:pt x="373419" y="1726540"/>
                  <a:pt x="373419" y="1726540"/>
                </a:cubicBezTo>
              </a:path>
            </a:pathLst>
          </a:custGeom>
          <a:ln w="76200">
            <a:solidFill>
              <a:schemeClr val="bg2">
                <a:lumMod val="90000"/>
              </a:schemeClr>
            </a:solidFill>
            <a:headEnd type="none" w="lg" len="lg"/>
            <a:tailEnd type="triangle" w="lg" len="lg"/>
          </a:ln>
          <a:effectLst>
            <a:glow rad="139700">
              <a:schemeClr val="bg2">
                <a:lumMod val="25000"/>
                <a:alpha val="40000"/>
              </a:schemeClr>
            </a:glow>
            <a:outerShdw blurRad="40000" dist="23000" dir="5400000" rotWithShape="0">
              <a:srgbClr val="000000">
                <a:alpha val="35000"/>
              </a:srgbClr>
            </a:outerShdw>
          </a:effectLst>
        </p:spPr>
        <p:style>
          <a:lnRef idx="3">
            <a:schemeClr val="accent3"/>
          </a:lnRef>
          <a:fillRef idx="0">
            <a:schemeClr val="accent3"/>
          </a:fillRef>
          <a:effectRef idx="2">
            <a:schemeClr val="accent3"/>
          </a:effectRef>
          <a:fontRef idx="minor">
            <a:schemeClr val="tx1"/>
          </a:fontRef>
        </p:style>
        <p:txBody>
          <a:bodyPr rtlCol="0" anchor="ctr"/>
          <a:lstStyle/>
          <a:p>
            <a:pPr algn="ctr"/>
            <a:endParaRPr lang="en-US" altLang="en-US"/>
          </a:p>
        </p:txBody>
      </p:sp>
      <p:sp>
        <p:nvSpPr>
          <p:cNvPr id="228" name="Freeform 139"/>
          <p:cNvSpPr/>
          <p:nvPr/>
        </p:nvSpPr>
        <p:spPr>
          <a:xfrm>
            <a:off x="1352214" y="3600891"/>
            <a:ext cx="449529" cy="1712270"/>
          </a:xfrm>
          <a:custGeom>
            <a:avLst/>
            <a:gdLst>
              <a:gd name="connsiteX0" fmla="*/ 240224 w 449529"/>
              <a:gd name="connsiteY0" fmla="*/ 0 h 1712270"/>
              <a:gd name="connsiteX1" fmla="*/ 11892 w 449529"/>
              <a:gd name="connsiteY1" fmla="*/ 342454 h 1712270"/>
              <a:gd name="connsiteX2" fmla="*/ 168870 w 449529"/>
              <a:gd name="connsiteY2" fmla="*/ 585026 h 1712270"/>
              <a:gd name="connsiteX3" fmla="*/ 440015 w 449529"/>
              <a:gd name="connsiteY3" fmla="*/ 1112976 h 1712270"/>
              <a:gd name="connsiteX4" fmla="*/ 225953 w 449529"/>
              <a:gd name="connsiteY4" fmla="*/ 1712270 h 1712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529" h="1712270">
                <a:moveTo>
                  <a:pt x="240224" y="0"/>
                </a:moveTo>
                <a:cubicBezTo>
                  <a:pt x="132004" y="122475"/>
                  <a:pt x="23784" y="244950"/>
                  <a:pt x="11892" y="342454"/>
                </a:cubicBezTo>
                <a:cubicBezTo>
                  <a:pt x="0" y="439958"/>
                  <a:pt x="97516" y="456606"/>
                  <a:pt x="168870" y="585026"/>
                </a:cubicBezTo>
                <a:cubicBezTo>
                  <a:pt x="240224" y="713446"/>
                  <a:pt x="430501" y="925102"/>
                  <a:pt x="440015" y="1112976"/>
                </a:cubicBezTo>
                <a:cubicBezTo>
                  <a:pt x="449529" y="1300850"/>
                  <a:pt x="225953" y="1712270"/>
                  <a:pt x="225953" y="1712270"/>
                </a:cubicBezTo>
              </a:path>
            </a:pathLst>
          </a:custGeom>
          <a:ln w="76200">
            <a:solidFill>
              <a:schemeClr val="bg2">
                <a:lumMod val="90000"/>
              </a:schemeClr>
            </a:solidFill>
            <a:headEnd type="none" w="lg" len="lg"/>
            <a:tailEnd type="triangle" w="lg" len="lg"/>
          </a:ln>
          <a:effectLst>
            <a:glow rad="139700">
              <a:schemeClr val="bg2">
                <a:lumMod val="25000"/>
                <a:alpha val="40000"/>
              </a:schemeClr>
            </a:glow>
            <a:outerShdw blurRad="40000" dist="23000" dir="5400000" rotWithShape="0">
              <a:srgbClr val="000000">
                <a:alpha val="35000"/>
              </a:srgbClr>
            </a:outerShdw>
          </a:effectLst>
        </p:spPr>
        <p:style>
          <a:lnRef idx="3">
            <a:schemeClr val="accent3"/>
          </a:lnRef>
          <a:fillRef idx="0">
            <a:schemeClr val="accent3"/>
          </a:fillRef>
          <a:effectRef idx="2">
            <a:schemeClr val="accent3"/>
          </a:effectRef>
          <a:fontRef idx="minor">
            <a:schemeClr val="tx1"/>
          </a:fontRef>
        </p:style>
        <p:txBody>
          <a:bodyPr rtlCol="0" anchor="ctr"/>
          <a:lstStyle/>
          <a:p>
            <a:pPr algn="ctr"/>
            <a:endParaRPr lang="en-US" altLang="en-US"/>
          </a:p>
        </p:txBody>
      </p:sp>
      <p:sp>
        <p:nvSpPr>
          <p:cNvPr id="229" name="Freeform 142"/>
          <p:cNvSpPr/>
          <p:nvPr/>
        </p:nvSpPr>
        <p:spPr>
          <a:xfrm>
            <a:off x="1763688" y="3501008"/>
            <a:ext cx="478071" cy="1783616"/>
          </a:xfrm>
          <a:custGeom>
            <a:avLst/>
            <a:gdLst>
              <a:gd name="connsiteX0" fmla="*/ 0 w 478071"/>
              <a:gd name="connsiteY0" fmla="*/ 0 h 1783616"/>
              <a:gd name="connsiteX1" fmla="*/ 428123 w 478071"/>
              <a:gd name="connsiteY1" fmla="*/ 799060 h 1783616"/>
              <a:gd name="connsiteX2" fmla="*/ 299686 w 478071"/>
              <a:gd name="connsiteY2" fmla="*/ 1512506 h 1783616"/>
              <a:gd name="connsiteX3" fmla="*/ 256873 w 478071"/>
              <a:gd name="connsiteY3" fmla="*/ 1783616 h 1783616"/>
            </a:gdLst>
            <a:ahLst/>
            <a:cxnLst>
              <a:cxn ang="0">
                <a:pos x="connsiteX0" y="connsiteY0"/>
              </a:cxn>
              <a:cxn ang="0">
                <a:pos x="connsiteX1" y="connsiteY1"/>
              </a:cxn>
              <a:cxn ang="0">
                <a:pos x="connsiteX2" y="connsiteY2"/>
              </a:cxn>
              <a:cxn ang="0">
                <a:pos x="connsiteX3" y="connsiteY3"/>
              </a:cxn>
            </a:cxnLst>
            <a:rect l="l" t="t" r="r" b="b"/>
            <a:pathLst>
              <a:path w="478071" h="1783616">
                <a:moveTo>
                  <a:pt x="0" y="0"/>
                </a:moveTo>
                <a:cubicBezTo>
                  <a:pt x="189087" y="273488"/>
                  <a:pt x="378175" y="546976"/>
                  <a:pt x="428123" y="799060"/>
                </a:cubicBezTo>
                <a:cubicBezTo>
                  <a:pt x="478071" y="1051144"/>
                  <a:pt x="328228" y="1348413"/>
                  <a:pt x="299686" y="1512506"/>
                </a:cubicBezTo>
                <a:cubicBezTo>
                  <a:pt x="271144" y="1676599"/>
                  <a:pt x="268765" y="1726540"/>
                  <a:pt x="256873" y="1783616"/>
                </a:cubicBezTo>
              </a:path>
            </a:pathLst>
          </a:custGeom>
          <a:ln w="76200">
            <a:solidFill>
              <a:schemeClr val="bg2">
                <a:lumMod val="90000"/>
              </a:schemeClr>
            </a:solidFill>
            <a:headEnd type="none" w="lg" len="lg"/>
            <a:tailEnd type="triangle" w="lg" len="lg"/>
          </a:ln>
          <a:effectLst>
            <a:glow rad="139700">
              <a:schemeClr val="bg2">
                <a:lumMod val="25000"/>
                <a:alpha val="40000"/>
              </a:schemeClr>
            </a:glow>
            <a:outerShdw blurRad="40000" dist="23000" dir="5400000" rotWithShape="0">
              <a:srgbClr val="000000">
                <a:alpha val="35000"/>
              </a:srgbClr>
            </a:outerShdw>
          </a:effectLst>
        </p:spPr>
        <p:style>
          <a:lnRef idx="3">
            <a:schemeClr val="accent3"/>
          </a:lnRef>
          <a:fillRef idx="0">
            <a:schemeClr val="accent3"/>
          </a:fillRef>
          <a:effectRef idx="2">
            <a:schemeClr val="accent3"/>
          </a:effectRef>
          <a:fontRef idx="minor">
            <a:schemeClr val="tx1"/>
          </a:fontRef>
        </p:style>
        <p:txBody>
          <a:bodyPr rtlCol="0" anchor="ctr"/>
          <a:lstStyle/>
          <a:p>
            <a:pPr algn="ctr"/>
            <a:endParaRPr lang="en-US" altLang="en-US"/>
          </a:p>
        </p:txBody>
      </p:sp>
      <p:cxnSp>
        <p:nvCxnSpPr>
          <p:cNvPr id="237" name="直線接點 236"/>
          <p:cNvCxnSpPr/>
          <p:nvPr/>
        </p:nvCxnSpPr>
        <p:spPr>
          <a:xfrm rot="5400000">
            <a:off x="6732240" y="4365104"/>
            <a:ext cx="1296144" cy="0"/>
          </a:xfrm>
          <a:prstGeom prst="line">
            <a:avLst/>
          </a:prstGeom>
          <a:ln w="76200">
            <a:solidFill>
              <a:schemeClr val="bg2">
                <a:lumMod val="90000"/>
              </a:schemeClr>
            </a:solidFill>
            <a:headEnd type="none" w="lg" len="lg"/>
            <a:tailEnd type="none" w="lg" len="lg"/>
          </a:ln>
          <a:effectLst>
            <a:glow rad="139700">
              <a:schemeClr val="bg2">
                <a:lumMod val="25000"/>
                <a:alpha val="40000"/>
              </a:schemeClr>
            </a:glow>
            <a:outerShdw blurRad="40000" dist="23000" dir="5400000" rotWithShape="0">
              <a:srgbClr val="000000">
                <a:alpha val="35000"/>
              </a:srgbClr>
            </a:outerShdw>
          </a:effectLst>
        </p:spPr>
        <p:style>
          <a:lnRef idx="3">
            <a:schemeClr val="accent3"/>
          </a:lnRef>
          <a:fillRef idx="0">
            <a:schemeClr val="accent3"/>
          </a:fillRef>
          <a:effectRef idx="2">
            <a:schemeClr val="accent3"/>
          </a:effectRef>
          <a:fontRef idx="minor">
            <a:schemeClr val="tx1"/>
          </a:fontRef>
        </p:style>
      </p:cxnSp>
      <p:cxnSp>
        <p:nvCxnSpPr>
          <p:cNvPr id="241" name="直線接點 240"/>
          <p:cNvCxnSpPr/>
          <p:nvPr/>
        </p:nvCxnSpPr>
        <p:spPr>
          <a:xfrm rot="16200000" flipH="1">
            <a:off x="7596336" y="3284984"/>
            <a:ext cx="360040" cy="360040"/>
          </a:xfrm>
          <a:prstGeom prst="line">
            <a:avLst/>
          </a:prstGeom>
          <a:ln w="76200">
            <a:solidFill>
              <a:schemeClr val="bg2">
                <a:lumMod val="90000"/>
              </a:schemeClr>
            </a:solidFill>
            <a:headEnd type="none" w="lg" len="lg"/>
            <a:tailEnd type="none" w="lg" len="lg"/>
          </a:ln>
          <a:effectLst>
            <a:glow rad="139700">
              <a:schemeClr val="bg2">
                <a:lumMod val="25000"/>
                <a:alpha val="40000"/>
              </a:schemeClr>
            </a:glow>
            <a:outerShdw blurRad="40000" dist="23000" dir="5400000" rotWithShape="0">
              <a:srgbClr val="000000">
                <a:alpha val="35000"/>
              </a:srgbClr>
            </a:outerShdw>
          </a:effectLst>
        </p:spPr>
        <p:style>
          <a:lnRef idx="3">
            <a:schemeClr val="accent3"/>
          </a:lnRef>
          <a:fillRef idx="0">
            <a:schemeClr val="accent3"/>
          </a:fillRef>
          <a:effectRef idx="2">
            <a:schemeClr val="accent3"/>
          </a:effectRef>
          <a:fontRef idx="minor">
            <a:schemeClr val="tx1"/>
          </a:fontRef>
        </p:style>
      </p:cxnSp>
      <p:cxnSp>
        <p:nvCxnSpPr>
          <p:cNvPr id="233" name="直線接點 232"/>
          <p:cNvCxnSpPr/>
          <p:nvPr/>
        </p:nvCxnSpPr>
        <p:spPr>
          <a:xfrm rot="5400000">
            <a:off x="7308304" y="3356992"/>
            <a:ext cx="432048" cy="288032"/>
          </a:xfrm>
          <a:prstGeom prst="line">
            <a:avLst/>
          </a:prstGeom>
          <a:ln w="76200">
            <a:solidFill>
              <a:schemeClr val="bg2">
                <a:lumMod val="90000"/>
              </a:schemeClr>
            </a:solidFill>
            <a:headEnd type="none" w="lg" len="lg"/>
            <a:tailEnd type="none" w="lg" len="lg"/>
          </a:ln>
          <a:effectLst>
            <a:glow rad="139700">
              <a:schemeClr val="bg2">
                <a:lumMod val="25000"/>
                <a:alpha val="40000"/>
              </a:schemeClr>
            </a:glow>
            <a:outerShdw blurRad="40000" dist="23000" dir="5400000" rotWithShape="0">
              <a:srgbClr val="000000">
                <a:alpha val="35000"/>
              </a:srgbClr>
            </a:outerShdw>
          </a:effectLst>
        </p:spPr>
        <p:style>
          <a:lnRef idx="3">
            <a:schemeClr val="accent3"/>
          </a:lnRef>
          <a:fillRef idx="0">
            <a:schemeClr val="accent3"/>
          </a:fillRef>
          <a:effectRef idx="2">
            <a:schemeClr val="accent3"/>
          </a:effectRef>
          <a:fontRef idx="minor">
            <a:schemeClr val="tx1"/>
          </a:fontRef>
        </p:style>
      </p:cxnSp>
      <p:cxnSp>
        <p:nvCxnSpPr>
          <p:cNvPr id="239" name="直線接點 238"/>
          <p:cNvCxnSpPr/>
          <p:nvPr/>
        </p:nvCxnSpPr>
        <p:spPr>
          <a:xfrm rot="16200000" flipH="1">
            <a:off x="7344308" y="3753036"/>
            <a:ext cx="576064" cy="504056"/>
          </a:xfrm>
          <a:prstGeom prst="line">
            <a:avLst/>
          </a:prstGeom>
          <a:ln w="76200">
            <a:solidFill>
              <a:schemeClr val="bg2">
                <a:lumMod val="90000"/>
              </a:schemeClr>
            </a:solidFill>
            <a:headEnd type="none" w="lg" len="lg"/>
            <a:tailEnd type="none" w="lg" len="lg"/>
          </a:ln>
          <a:effectLst>
            <a:glow rad="139700">
              <a:schemeClr val="bg2">
                <a:lumMod val="25000"/>
                <a:alpha val="40000"/>
              </a:schemeClr>
            </a:glow>
            <a:outerShdw blurRad="40000" dist="23000" dir="5400000" rotWithShape="0">
              <a:srgbClr val="000000">
                <a:alpha val="35000"/>
              </a:srgbClr>
            </a:outerShdw>
          </a:effectLst>
        </p:spPr>
        <p:style>
          <a:lnRef idx="3">
            <a:schemeClr val="accent3"/>
          </a:lnRef>
          <a:fillRef idx="0">
            <a:schemeClr val="accent3"/>
          </a:fillRef>
          <a:effectRef idx="2">
            <a:schemeClr val="accent3"/>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223"/>
                                        </p:tgtEl>
                                        <p:attrNameLst>
                                          <p:attrName>style.visibility</p:attrName>
                                        </p:attrNameLst>
                                      </p:cBhvr>
                                      <p:to>
                                        <p:strVal val="visible"/>
                                      </p:to>
                                    </p:set>
                                    <p:anim calcmode="lin" valueType="num">
                                      <p:cBhvr>
                                        <p:cTn id="7" dur="1000" fill="hold"/>
                                        <p:tgtEl>
                                          <p:spTgt spid="223"/>
                                        </p:tgtEl>
                                        <p:attrNameLst>
                                          <p:attrName>ppt_w</p:attrName>
                                        </p:attrNameLst>
                                      </p:cBhvr>
                                      <p:tavLst>
                                        <p:tav tm="0">
                                          <p:val>
                                            <p:fltVal val="0"/>
                                          </p:val>
                                        </p:tav>
                                        <p:tav tm="100000">
                                          <p:val>
                                            <p:strVal val="#ppt_w"/>
                                          </p:val>
                                        </p:tav>
                                      </p:tavLst>
                                    </p:anim>
                                    <p:anim calcmode="lin" valueType="num">
                                      <p:cBhvr>
                                        <p:cTn id="8" dur="1000" fill="hold"/>
                                        <p:tgtEl>
                                          <p:spTgt spid="223"/>
                                        </p:tgtEl>
                                        <p:attrNameLst>
                                          <p:attrName>ppt_h</p:attrName>
                                        </p:attrNameLst>
                                      </p:cBhvr>
                                      <p:tavLst>
                                        <p:tav tm="0">
                                          <p:val>
                                            <p:fltVal val="0"/>
                                          </p:val>
                                        </p:tav>
                                        <p:tav tm="100000">
                                          <p:val>
                                            <p:strVal val="#ppt_h"/>
                                          </p:val>
                                        </p:tav>
                                      </p:tavLst>
                                    </p:anim>
                                    <p:anim calcmode="lin" valueType="num">
                                      <p:cBhvr>
                                        <p:cTn id="9" dur="1000" fill="hold"/>
                                        <p:tgtEl>
                                          <p:spTgt spid="223"/>
                                        </p:tgtEl>
                                        <p:attrNameLst>
                                          <p:attrName>style.rotation</p:attrName>
                                        </p:attrNameLst>
                                      </p:cBhvr>
                                      <p:tavLst>
                                        <p:tav tm="0">
                                          <p:val>
                                            <p:fltVal val="90"/>
                                          </p:val>
                                        </p:tav>
                                        <p:tav tm="100000">
                                          <p:val>
                                            <p:fltVal val="0"/>
                                          </p:val>
                                        </p:tav>
                                      </p:tavLst>
                                    </p:anim>
                                    <p:animEffect transition="in" filter="fade">
                                      <p:cBhvr>
                                        <p:cTn id="10" dur="1000"/>
                                        <p:tgtEl>
                                          <p:spTgt spid="223"/>
                                        </p:tgtEl>
                                      </p:cBhvr>
                                    </p:animEffect>
                                  </p:childTnLst>
                                </p:cTn>
                              </p:par>
                              <p:par>
                                <p:cTn id="11" presetID="31" presetClass="entr" presetSubtype="0" fill="hold" grpId="0" nodeType="withEffect">
                                  <p:stCondLst>
                                    <p:cond delay="0"/>
                                  </p:stCondLst>
                                  <p:iterate type="lt">
                                    <p:tmPct val="5000"/>
                                  </p:iterate>
                                  <p:childTnLst>
                                    <p:set>
                                      <p:cBhvr>
                                        <p:cTn id="12" dur="1" fill="hold">
                                          <p:stCondLst>
                                            <p:cond delay="0"/>
                                          </p:stCondLst>
                                        </p:cTn>
                                        <p:tgtEl>
                                          <p:spTgt spid="146"/>
                                        </p:tgtEl>
                                        <p:attrNameLst>
                                          <p:attrName>style.visibility</p:attrName>
                                        </p:attrNameLst>
                                      </p:cBhvr>
                                      <p:to>
                                        <p:strVal val="visible"/>
                                      </p:to>
                                    </p:set>
                                    <p:anim calcmode="lin" valueType="num">
                                      <p:cBhvr>
                                        <p:cTn id="13" dur="1000" fill="hold"/>
                                        <p:tgtEl>
                                          <p:spTgt spid="146"/>
                                        </p:tgtEl>
                                        <p:attrNameLst>
                                          <p:attrName>ppt_w</p:attrName>
                                        </p:attrNameLst>
                                      </p:cBhvr>
                                      <p:tavLst>
                                        <p:tav tm="0">
                                          <p:val>
                                            <p:fltVal val="0"/>
                                          </p:val>
                                        </p:tav>
                                        <p:tav tm="100000">
                                          <p:val>
                                            <p:strVal val="#ppt_w"/>
                                          </p:val>
                                        </p:tav>
                                      </p:tavLst>
                                    </p:anim>
                                    <p:anim calcmode="lin" valueType="num">
                                      <p:cBhvr>
                                        <p:cTn id="14" dur="1000" fill="hold"/>
                                        <p:tgtEl>
                                          <p:spTgt spid="146"/>
                                        </p:tgtEl>
                                        <p:attrNameLst>
                                          <p:attrName>ppt_h</p:attrName>
                                        </p:attrNameLst>
                                      </p:cBhvr>
                                      <p:tavLst>
                                        <p:tav tm="0">
                                          <p:val>
                                            <p:fltVal val="0"/>
                                          </p:val>
                                        </p:tav>
                                        <p:tav tm="100000">
                                          <p:val>
                                            <p:strVal val="#ppt_h"/>
                                          </p:val>
                                        </p:tav>
                                      </p:tavLst>
                                    </p:anim>
                                    <p:anim calcmode="lin" valueType="num">
                                      <p:cBhvr>
                                        <p:cTn id="15" dur="1000" fill="hold"/>
                                        <p:tgtEl>
                                          <p:spTgt spid="146"/>
                                        </p:tgtEl>
                                        <p:attrNameLst>
                                          <p:attrName>style.rotation</p:attrName>
                                        </p:attrNameLst>
                                      </p:cBhvr>
                                      <p:tavLst>
                                        <p:tav tm="0">
                                          <p:val>
                                            <p:fltVal val="90"/>
                                          </p:val>
                                        </p:tav>
                                        <p:tav tm="100000">
                                          <p:val>
                                            <p:fltVal val="0"/>
                                          </p:val>
                                        </p:tav>
                                      </p:tavLst>
                                    </p:anim>
                                    <p:animEffect transition="in" filter="fade">
                                      <p:cBhvr>
                                        <p:cTn id="16" dur="1000"/>
                                        <p:tgtEl>
                                          <p:spTgt spid="146"/>
                                        </p:tgtEl>
                                      </p:cBhvr>
                                    </p:animEffect>
                                  </p:childTnLst>
                                </p:cTn>
                              </p:par>
                              <p:par>
                                <p:cTn id="17" presetID="31" presetClass="entr" presetSubtype="0" fill="hold" grpId="0" nodeType="withEffect">
                                  <p:stCondLst>
                                    <p:cond delay="0"/>
                                  </p:stCondLst>
                                  <p:iterate type="lt">
                                    <p:tmPct val="5000"/>
                                  </p:iterate>
                                  <p:childTnLst>
                                    <p:set>
                                      <p:cBhvr>
                                        <p:cTn id="18" dur="1" fill="hold">
                                          <p:stCondLst>
                                            <p:cond delay="0"/>
                                          </p:stCondLst>
                                        </p:cTn>
                                        <p:tgtEl>
                                          <p:spTgt spid="147"/>
                                        </p:tgtEl>
                                        <p:attrNameLst>
                                          <p:attrName>style.visibility</p:attrName>
                                        </p:attrNameLst>
                                      </p:cBhvr>
                                      <p:to>
                                        <p:strVal val="visible"/>
                                      </p:to>
                                    </p:set>
                                    <p:anim calcmode="lin" valueType="num">
                                      <p:cBhvr>
                                        <p:cTn id="19" dur="1000" fill="hold"/>
                                        <p:tgtEl>
                                          <p:spTgt spid="147"/>
                                        </p:tgtEl>
                                        <p:attrNameLst>
                                          <p:attrName>ppt_w</p:attrName>
                                        </p:attrNameLst>
                                      </p:cBhvr>
                                      <p:tavLst>
                                        <p:tav tm="0">
                                          <p:val>
                                            <p:fltVal val="0"/>
                                          </p:val>
                                        </p:tav>
                                        <p:tav tm="100000">
                                          <p:val>
                                            <p:strVal val="#ppt_w"/>
                                          </p:val>
                                        </p:tav>
                                      </p:tavLst>
                                    </p:anim>
                                    <p:anim calcmode="lin" valueType="num">
                                      <p:cBhvr>
                                        <p:cTn id="20" dur="1000" fill="hold"/>
                                        <p:tgtEl>
                                          <p:spTgt spid="147"/>
                                        </p:tgtEl>
                                        <p:attrNameLst>
                                          <p:attrName>ppt_h</p:attrName>
                                        </p:attrNameLst>
                                      </p:cBhvr>
                                      <p:tavLst>
                                        <p:tav tm="0">
                                          <p:val>
                                            <p:fltVal val="0"/>
                                          </p:val>
                                        </p:tav>
                                        <p:tav tm="100000">
                                          <p:val>
                                            <p:strVal val="#ppt_h"/>
                                          </p:val>
                                        </p:tav>
                                      </p:tavLst>
                                    </p:anim>
                                    <p:anim calcmode="lin" valueType="num">
                                      <p:cBhvr>
                                        <p:cTn id="21" dur="1000" fill="hold"/>
                                        <p:tgtEl>
                                          <p:spTgt spid="147"/>
                                        </p:tgtEl>
                                        <p:attrNameLst>
                                          <p:attrName>style.rotation</p:attrName>
                                        </p:attrNameLst>
                                      </p:cBhvr>
                                      <p:tavLst>
                                        <p:tav tm="0">
                                          <p:val>
                                            <p:fltVal val="90"/>
                                          </p:val>
                                        </p:tav>
                                        <p:tav tm="100000">
                                          <p:val>
                                            <p:fltVal val="0"/>
                                          </p:val>
                                        </p:tav>
                                      </p:tavLst>
                                    </p:anim>
                                    <p:animEffect transition="in" filter="fade">
                                      <p:cBhvr>
                                        <p:cTn id="22" dur="1000"/>
                                        <p:tgtEl>
                                          <p:spTgt spid="147"/>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139"/>
                                        </p:tgtEl>
                                        <p:attrNameLst>
                                          <p:attrName>style.visibility</p:attrName>
                                        </p:attrNameLst>
                                      </p:cBhvr>
                                      <p:to>
                                        <p:strVal val="visible"/>
                                      </p:to>
                                    </p:set>
                                    <p:anim calcmode="lin" valueType="num">
                                      <p:cBhvr>
                                        <p:cTn id="35" dur="500" fill="hold"/>
                                        <p:tgtEl>
                                          <p:spTgt spid="139"/>
                                        </p:tgtEl>
                                        <p:attrNameLst>
                                          <p:attrName>ppt_w</p:attrName>
                                        </p:attrNameLst>
                                      </p:cBhvr>
                                      <p:tavLst>
                                        <p:tav tm="0">
                                          <p:val>
                                            <p:strVal val="#ppt_w*0.70"/>
                                          </p:val>
                                        </p:tav>
                                        <p:tav tm="100000">
                                          <p:val>
                                            <p:strVal val="#ppt_w"/>
                                          </p:val>
                                        </p:tav>
                                      </p:tavLst>
                                    </p:anim>
                                    <p:anim calcmode="lin" valueType="num">
                                      <p:cBhvr>
                                        <p:cTn id="36" dur="500" fill="hold"/>
                                        <p:tgtEl>
                                          <p:spTgt spid="139"/>
                                        </p:tgtEl>
                                        <p:attrNameLst>
                                          <p:attrName>ppt_h</p:attrName>
                                        </p:attrNameLst>
                                      </p:cBhvr>
                                      <p:tavLst>
                                        <p:tav tm="0">
                                          <p:val>
                                            <p:strVal val="#ppt_h"/>
                                          </p:val>
                                        </p:tav>
                                        <p:tav tm="100000">
                                          <p:val>
                                            <p:strVal val="#ppt_h"/>
                                          </p:val>
                                        </p:tav>
                                      </p:tavLst>
                                    </p:anim>
                                    <p:animEffect transition="in" filter="fade">
                                      <p:cBhvr>
                                        <p:cTn id="37" dur="500"/>
                                        <p:tgtEl>
                                          <p:spTgt spid="139"/>
                                        </p:tgtEl>
                                      </p:cBhvr>
                                    </p:animEffect>
                                  </p:childTnLst>
                                </p:cTn>
                              </p:par>
                              <p:par>
                                <p:cTn id="38" presetID="55" presetClass="entr" presetSubtype="0" fill="hold" grpId="0" nodeType="withEffect">
                                  <p:stCondLst>
                                    <p:cond delay="0"/>
                                  </p:stCondLst>
                                  <p:iterate type="lt">
                                    <p:tmPct val="0"/>
                                  </p:iterate>
                                  <p:childTnLst>
                                    <p:set>
                                      <p:cBhvr>
                                        <p:cTn id="39" dur="1" fill="hold">
                                          <p:stCondLst>
                                            <p:cond delay="0"/>
                                          </p:stCondLst>
                                        </p:cTn>
                                        <p:tgtEl>
                                          <p:spTgt spid="227"/>
                                        </p:tgtEl>
                                        <p:attrNameLst>
                                          <p:attrName>style.visibility</p:attrName>
                                        </p:attrNameLst>
                                      </p:cBhvr>
                                      <p:to>
                                        <p:strVal val="visible"/>
                                      </p:to>
                                    </p:set>
                                    <p:anim calcmode="lin" valueType="num">
                                      <p:cBhvr>
                                        <p:cTn id="40" dur="500" fill="hold"/>
                                        <p:tgtEl>
                                          <p:spTgt spid="227"/>
                                        </p:tgtEl>
                                        <p:attrNameLst>
                                          <p:attrName>ppt_w</p:attrName>
                                        </p:attrNameLst>
                                      </p:cBhvr>
                                      <p:tavLst>
                                        <p:tav tm="0">
                                          <p:val>
                                            <p:strVal val="#ppt_w*0.70"/>
                                          </p:val>
                                        </p:tav>
                                        <p:tav tm="100000">
                                          <p:val>
                                            <p:strVal val="#ppt_w"/>
                                          </p:val>
                                        </p:tav>
                                      </p:tavLst>
                                    </p:anim>
                                    <p:anim calcmode="lin" valueType="num">
                                      <p:cBhvr>
                                        <p:cTn id="41" dur="500" fill="hold"/>
                                        <p:tgtEl>
                                          <p:spTgt spid="227"/>
                                        </p:tgtEl>
                                        <p:attrNameLst>
                                          <p:attrName>ppt_h</p:attrName>
                                        </p:attrNameLst>
                                      </p:cBhvr>
                                      <p:tavLst>
                                        <p:tav tm="0">
                                          <p:val>
                                            <p:strVal val="#ppt_h"/>
                                          </p:val>
                                        </p:tav>
                                        <p:tav tm="100000">
                                          <p:val>
                                            <p:strVal val="#ppt_h"/>
                                          </p:val>
                                        </p:tav>
                                      </p:tavLst>
                                    </p:anim>
                                    <p:animEffect transition="in" filter="fade">
                                      <p:cBhvr>
                                        <p:cTn id="42" dur="500"/>
                                        <p:tgtEl>
                                          <p:spTgt spid="227"/>
                                        </p:tgtEl>
                                      </p:cBhvr>
                                    </p:animEffect>
                                  </p:childTnLst>
                                </p:cTn>
                              </p:par>
                            </p:childTnLst>
                          </p:cTn>
                        </p:par>
                        <p:par>
                          <p:cTn id="43" fill="hold">
                            <p:stCondLst>
                              <p:cond delay="500"/>
                            </p:stCondLst>
                            <p:childTnLst>
                              <p:par>
                                <p:cTn id="44" presetID="55" presetClass="entr" presetSubtype="0" fill="hold" grpId="0" nodeType="afterEffect">
                                  <p:stCondLst>
                                    <p:cond delay="0"/>
                                  </p:stCondLst>
                                  <p:childTnLst>
                                    <p:set>
                                      <p:cBhvr>
                                        <p:cTn id="45" dur="1" fill="hold">
                                          <p:stCondLst>
                                            <p:cond delay="0"/>
                                          </p:stCondLst>
                                        </p:cTn>
                                        <p:tgtEl>
                                          <p:spTgt spid="140"/>
                                        </p:tgtEl>
                                        <p:attrNameLst>
                                          <p:attrName>style.visibility</p:attrName>
                                        </p:attrNameLst>
                                      </p:cBhvr>
                                      <p:to>
                                        <p:strVal val="visible"/>
                                      </p:to>
                                    </p:set>
                                    <p:anim calcmode="lin" valueType="num">
                                      <p:cBhvr>
                                        <p:cTn id="46" dur="500" fill="hold"/>
                                        <p:tgtEl>
                                          <p:spTgt spid="140"/>
                                        </p:tgtEl>
                                        <p:attrNameLst>
                                          <p:attrName>ppt_w</p:attrName>
                                        </p:attrNameLst>
                                      </p:cBhvr>
                                      <p:tavLst>
                                        <p:tav tm="0">
                                          <p:val>
                                            <p:strVal val="#ppt_w*0.70"/>
                                          </p:val>
                                        </p:tav>
                                        <p:tav tm="100000">
                                          <p:val>
                                            <p:strVal val="#ppt_w"/>
                                          </p:val>
                                        </p:tav>
                                      </p:tavLst>
                                    </p:anim>
                                    <p:anim calcmode="lin" valueType="num">
                                      <p:cBhvr>
                                        <p:cTn id="47" dur="500" fill="hold"/>
                                        <p:tgtEl>
                                          <p:spTgt spid="140"/>
                                        </p:tgtEl>
                                        <p:attrNameLst>
                                          <p:attrName>ppt_h</p:attrName>
                                        </p:attrNameLst>
                                      </p:cBhvr>
                                      <p:tavLst>
                                        <p:tav tm="0">
                                          <p:val>
                                            <p:strVal val="#ppt_h"/>
                                          </p:val>
                                        </p:tav>
                                        <p:tav tm="100000">
                                          <p:val>
                                            <p:strVal val="#ppt_h"/>
                                          </p:val>
                                        </p:tav>
                                      </p:tavLst>
                                    </p:anim>
                                    <p:animEffect transition="in" filter="fade">
                                      <p:cBhvr>
                                        <p:cTn id="48" dur="500"/>
                                        <p:tgtEl>
                                          <p:spTgt spid="140"/>
                                        </p:tgtEl>
                                      </p:cBhvr>
                                    </p:animEffect>
                                  </p:childTnLst>
                                </p:cTn>
                              </p:par>
                              <p:par>
                                <p:cTn id="49" presetID="55" presetClass="entr" presetSubtype="0" fill="hold" grpId="0" nodeType="withEffect">
                                  <p:stCondLst>
                                    <p:cond delay="0"/>
                                  </p:stCondLst>
                                  <p:iterate type="lt">
                                    <p:tmPct val="0"/>
                                  </p:iterate>
                                  <p:childTnLst>
                                    <p:set>
                                      <p:cBhvr>
                                        <p:cTn id="50" dur="1" fill="hold">
                                          <p:stCondLst>
                                            <p:cond delay="0"/>
                                          </p:stCondLst>
                                        </p:cTn>
                                        <p:tgtEl>
                                          <p:spTgt spid="228"/>
                                        </p:tgtEl>
                                        <p:attrNameLst>
                                          <p:attrName>style.visibility</p:attrName>
                                        </p:attrNameLst>
                                      </p:cBhvr>
                                      <p:to>
                                        <p:strVal val="visible"/>
                                      </p:to>
                                    </p:set>
                                    <p:anim calcmode="lin" valueType="num">
                                      <p:cBhvr>
                                        <p:cTn id="51" dur="500" fill="hold"/>
                                        <p:tgtEl>
                                          <p:spTgt spid="228"/>
                                        </p:tgtEl>
                                        <p:attrNameLst>
                                          <p:attrName>ppt_w</p:attrName>
                                        </p:attrNameLst>
                                      </p:cBhvr>
                                      <p:tavLst>
                                        <p:tav tm="0">
                                          <p:val>
                                            <p:strVal val="#ppt_w*0.70"/>
                                          </p:val>
                                        </p:tav>
                                        <p:tav tm="100000">
                                          <p:val>
                                            <p:strVal val="#ppt_w"/>
                                          </p:val>
                                        </p:tav>
                                      </p:tavLst>
                                    </p:anim>
                                    <p:anim calcmode="lin" valueType="num">
                                      <p:cBhvr>
                                        <p:cTn id="52" dur="500" fill="hold"/>
                                        <p:tgtEl>
                                          <p:spTgt spid="228"/>
                                        </p:tgtEl>
                                        <p:attrNameLst>
                                          <p:attrName>ppt_h</p:attrName>
                                        </p:attrNameLst>
                                      </p:cBhvr>
                                      <p:tavLst>
                                        <p:tav tm="0">
                                          <p:val>
                                            <p:strVal val="#ppt_h"/>
                                          </p:val>
                                        </p:tav>
                                        <p:tav tm="100000">
                                          <p:val>
                                            <p:strVal val="#ppt_h"/>
                                          </p:val>
                                        </p:tav>
                                      </p:tavLst>
                                    </p:anim>
                                    <p:animEffect transition="in" filter="fade">
                                      <p:cBhvr>
                                        <p:cTn id="53" dur="500"/>
                                        <p:tgtEl>
                                          <p:spTgt spid="228"/>
                                        </p:tgtEl>
                                      </p:cBhvr>
                                    </p:animEffect>
                                  </p:childTnLst>
                                </p:cTn>
                              </p:par>
                            </p:childTnLst>
                          </p:cTn>
                        </p:par>
                        <p:par>
                          <p:cTn id="54" fill="hold">
                            <p:stCondLst>
                              <p:cond delay="1000"/>
                            </p:stCondLst>
                            <p:childTnLst>
                              <p:par>
                                <p:cTn id="55" presetID="55" presetClass="entr" presetSubtype="0" fill="hold" grpId="0" nodeType="afterEffect">
                                  <p:stCondLst>
                                    <p:cond delay="0"/>
                                  </p:stCondLst>
                                  <p:childTnLst>
                                    <p:set>
                                      <p:cBhvr>
                                        <p:cTn id="56" dur="1" fill="hold">
                                          <p:stCondLst>
                                            <p:cond delay="0"/>
                                          </p:stCondLst>
                                        </p:cTn>
                                        <p:tgtEl>
                                          <p:spTgt spid="143"/>
                                        </p:tgtEl>
                                        <p:attrNameLst>
                                          <p:attrName>style.visibility</p:attrName>
                                        </p:attrNameLst>
                                      </p:cBhvr>
                                      <p:to>
                                        <p:strVal val="visible"/>
                                      </p:to>
                                    </p:set>
                                    <p:anim calcmode="lin" valueType="num">
                                      <p:cBhvr>
                                        <p:cTn id="57" dur="500" fill="hold"/>
                                        <p:tgtEl>
                                          <p:spTgt spid="143"/>
                                        </p:tgtEl>
                                        <p:attrNameLst>
                                          <p:attrName>ppt_w</p:attrName>
                                        </p:attrNameLst>
                                      </p:cBhvr>
                                      <p:tavLst>
                                        <p:tav tm="0">
                                          <p:val>
                                            <p:strVal val="#ppt_w*0.70"/>
                                          </p:val>
                                        </p:tav>
                                        <p:tav tm="100000">
                                          <p:val>
                                            <p:strVal val="#ppt_w"/>
                                          </p:val>
                                        </p:tav>
                                      </p:tavLst>
                                    </p:anim>
                                    <p:anim calcmode="lin" valueType="num">
                                      <p:cBhvr>
                                        <p:cTn id="58" dur="500" fill="hold"/>
                                        <p:tgtEl>
                                          <p:spTgt spid="143"/>
                                        </p:tgtEl>
                                        <p:attrNameLst>
                                          <p:attrName>ppt_h</p:attrName>
                                        </p:attrNameLst>
                                      </p:cBhvr>
                                      <p:tavLst>
                                        <p:tav tm="0">
                                          <p:val>
                                            <p:strVal val="#ppt_h"/>
                                          </p:val>
                                        </p:tav>
                                        <p:tav tm="100000">
                                          <p:val>
                                            <p:strVal val="#ppt_h"/>
                                          </p:val>
                                        </p:tav>
                                      </p:tavLst>
                                    </p:anim>
                                    <p:animEffect transition="in" filter="fade">
                                      <p:cBhvr>
                                        <p:cTn id="59" dur="500"/>
                                        <p:tgtEl>
                                          <p:spTgt spid="143"/>
                                        </p:tgtEl>
                                      </p:cBhvr>
                                    </p:animEffect>
                                  </p:childTnLst>
                                </p:cTn>
                              </p:par>
                              <p:par>
                                <p:cTn id="60" presetID="55" presetClass="entr" presetSubtype="0" fill="hold" grpId="0" nodeType="withEffect">
                                  <p:stCondLst>
                                    <p:cond delay="0"/>
                                  </p:stCondLst>
                                  <p:iterate type="lt">
                                    <p:tmPct val="0"/>
                                  </p:iterate>
                                  <p:childTnLst>
                                    <p:set>
                                      <p:cBhvr>
                                        <p:cTn id="61" dur="1" fill="hold">
                                          <p:stCondLst>
                                            <p:cond delay="0"/>
                                          </p:stCondLst>
                                        </p:cTn>
                                        <p:tgtEl>
                                          <p:spTgt spid="229"/>
                                        </p:tgtEl>
                                        <p:attrNameLst>
                                          <p:attrName>style.visibility</p:attrName>
                                        </p:attrNameLst>
                                      </p:cBhvr>
                                      <p:to>
                                        <p:strVal val="visible"/>
                                      </p:to>
                                    </p:set>
                                    <p:anim calcmode="lin" valueType="num">
                                      <p:cBhvr>
                                        <p:cTn id="62" dur="500" fill="hold"/>
                                        <p:tgtEl>
                                          <p:spTgt spid="229"/>
                                        </p:tgtEl>
                                        <p:attrNameLst>
                                          <p:attrName>ppt_w</p:attrName>
                                        </p:attrNameLst>
                                      </p:cBhvr>
                                      <p:tavLst>
                                        <p:tav tm="0">
                                          <p:val>
                                            <p:strVal val="#ppt_w*0.70"/>
                                          </p:val>
                                        </p:tav>
                                        <p:tav tm="100000">
                                          <p:val>
                                            <p:strVal val="#ppt_w"/>
                                          </p:val>
                                        </p:tav>
                                      </p:tavLst>
                                    </p:anim>
                                    <p:anim calcmode="lin" valueType="num">
                                      <p:cBhvr>
                                        <p:cTn id="63" dur="500" fill="hold"/>
                                        <p:tgtEl>
                                          <p:spTgt spid="229"/>
                                        </p:tgtEl>
                                        <p:attrNameLst>
                                          <p:attrName>ppt_h</p:attrName>
                                        </p:attrNameLst>
                                      </p:cBhvr>
                                      <p:tavLst>
                                        <p:tav tm="0">
                                          <p:val>
                                            <p:strVal val="#ppt_h"/>
                                          </p:val>
                                        </p:tav>
                                        <p:tav tm="100000">
                                          <p:val>
                                            <p:strVal val="#ppt_h"/>
                                          </p:val>
                                        </p:tav>
                                      </p:tavLst>
                                    </p:anim>
                                    <p:animEffect transition="in" filter="fade">
                                      <p:cBhvr>
                                        <p:cTn id="64" dur="500"/>
                                        <p:tgtEl>
                                          <p:spTgt spid="229"/>
                                        </p:tgtEl>
                                      </p:cBhvr>
                                    </p:animEffect>
                                  </p:childTnLst>
                                </p:cTn>
                              </p:par>
                            </p:childTnLst>
                          </p:cTn>
                        </p:par>
                      </p:childTnLst>
                    </p:cTn>
                  </p:par>
                  <p:par>
                    <p:cTn id="65" fill="hold">
                      <p:stCondLst>
                        <p:cond delay="indefinite"/>
                      </p:stCondLst>
                      <p:childTnLst>
                        <p:par>
                          <p:cTn id="66" fill="hold">
                            <p:stCondLst>
                              <p:cond delay="0"/>
                            </p:stCondLst>
                            <p:childTnLst>
                              <p:par>
                                <p:cTn id="67" presetID="0" presetClass="path" presetSubtype="0" accel="50000" decel="50000" fill="hold" grpId="1" nodeType="clickEffect">
                                  <p:stCondLst>
                                    <p:cond delay="0"/>
                                  </p:stCondLst>
                                  <p:iterate type="lt">
                                    <p:tmPct val="0"/>
                                  </p:iterate>
                                  <p:childTnLst>
                                    <p:animMotion origin="layout" path="M 0 0 C 0.00538 -0.00278 0.01042 -0.00648 0.01597 -0.00833 C 0.02292 -0.01343 0.03073 -0.01713 0.03819 -0.02107 C 0.0441 -0.02894 0.05382 -0.03426 0.06163 -0.03681 C 0.06805 -0.04306 0.07326 -0.04653 0.0809 -0.04815 C 0.08785 -0.05116 0.09496 -0.05255 0.10208 -0.05509 C 0.11232 -0.0588 0.12135 -0.06343 0.13194 -0.06505 C 0.13941 -0.0662 0.15417 -0.06806 0.15417 -0.06806 C 0.16128 -0.07107 0.17656 -0.07222 0.17656 -0.07222 C 0.19149 -0.07708 0.20903 -0.07708 0.22448 -0.0794 C 0.22934 -0.08009 0.23351 -0.08264 0.23819 -0.08357 C 0.25972 -0.08796 0.2816 -0.08889 0.30312 -0.09213 C 0.39062 -0.09074 0.47517 -0.08704 0.56163 -0.08357 C 0.5717 -0.08171 0.58142 -0.07755 0.59149 -0.075 C 0.59861 -0.06875 0.58958 -0.07569 0.60104 -0.07083 C 0.60226 -0.07037 0.60312 -0.06875 0.60417 -0.06806 C 0.60521 -0.06736 0.60642 -0.06713 0.60746 -0.06667 C 0.6118 -0.0625 0.61632 -0.06134 0.62118 -0.05949 C 0.62326 -0.05857 0.6276 -0.05671 0.6276 -0.05671 C 0.63038 -0.05278 0.63298 -0.0544 0.63298 -0.04954 " pathEditMode="relative" ptsTypes="fffffffffffffffffffA">
                                      <p:cBhvr>
                                        <p:cTn id="68" dur="1000" fill="hold"/>
                                        <p:tgtEl>
                                          <p:spTgt spid="227"/>
                                        </p:tgtEl>
                                        <p:attrNameLst>
                                          <p:attrName>ppt_x</p:attrName>
                                          <p:attrName>ppt_y</p:attrName>
                                        </p:attrNameLst>
                                      </p:cBhvr>
                                    </p:animMotion>
                                  </p:childTnLst>
                                </p:cTn>
                              </p:par>
                              <p:par>
                                <p:cTn id="69" presetID="0" presetClass="path" presetSubtype="0" accel="50000" decel="50000" fill="hold" grpId="1" nodeType="withEffect">
                                  <p:stCondLst>
                                    <p:cond delay="0"/>
                                  </p:stCondLst>
                                  <p:iterate type="lt">
                                    <p:tmPct val="0"/>
                                  </p:iterate>
                                  <p:childTnLst>
                                    <p:animMotion origin="layout" path="M 0 0 C 0.00538 -0.00278 0.01042 -0.00648 0.01597 -0.00833 C 0.02292 -0.01343 0.03073 -0.01713 0.03819 -0.02107 C 0.0441 -0.02894 0.05382 -0.03426 0.06163 -0.03681 C 0.06805 -0.04306 0.07326 -0.04653 0.0809 -0.04815 C 0.08785 -0.05116 0.09496 -0.05255 0.10208 -0.05509 C 0.11232 -0.0588 0.12135 -0.06343 0.13194 -0.06505 C 0.13941 -0.0662 0.15417 -0.06806 0.15417 -0.06806 C 0.16128 -0.07107 0.17656 -0.07222 0.17656 -0.07222 C 0.19149 -0.07708 0.20903 -0.07708 0.22448 -0.0794 C 0.22934 -0.08009 0.23351 -0.08264 0.23819 -0.08357 C 0.25972 -0.08796 0.2816 -0.08889 0.30312 -0.09213 C 0.39062 -0.09074 0.47517 -0.08704 0.56163 -0.08357 C 0.5717 -0.08171 0.58142 -0.07755 0.59149 -0.075 C 0.59861 -0.06875 0.58958 -0.07569 0.60104 -0.07083 C 0.60226 -0.07037 0.60312 -0.06875 0.60417 -0.06806 C 0.60521 -0.06736 0.60642 -0.06713 0.60746 -0.06667 C 0.6118 -0.0625 0.61632 -0.06134 0.62118 -0.05949 C 0.62326 -0.05857 0.6276 -0.05671 0.6276 -0.05671 C 0.63038 -0.05278 0.63298 -0.0544 0.63298 -0.04954 " pathEditMode="relative" ptsTypes="fffffffffffffffffffA">
                                      <p:cBhvr>
                                        <p:cTn id="70" dur="1000" fill="hold"/>
                                        <p:tgtEl>
                                          <p:spTgt spid="228"/>
                                        </p:tgtEl>
                                        <p:attrNameLst>
                                          <p:attrName>ppt_x</p:attrName>
                                          <p:attrName>ppt_y</p:attrName>
                                        </p:attrNameLst>
                                      </p:cBhvr>
                                    </p:animMotion>
                                  </p:childTnLst>
                                </p:cTn>
                              </p:par>
                              <p:par>
                                <p:cTn id="71" presetID="0" presetClass="path" presetSubtype="0" accel="50000" decel="50000" fill="hold" grpId="1" nodeType="withEffect">
                                  <p:stCondLst>
                                    <p:cond delay="0"/>
                                  </p:stCondLst>
                                  <p:iterate type="lt">
                                    <p:tmPct val="0"/>
                                  </p:iterate>
                                  <p:childTnLst>
                                    <p:animMotion origin="layout" path="M 0 0 C 0.00538 -0.00278 0.01042 -0.00648 0.01597 -0.00833 C 0.02292 -0.01343 0.03073 -0.01713 0.03819 -0.02107 C 0.0441 -0.02894 0.05382 -0.03426 0.06163 -0.03681 C 0.06805 -0.04306 0.07326 -0.04653 0.0809 -0.04815 C 0.08785 -0.05116 0.09496 -0.05255 0.10208 -0.05509 C 0.11232 -0.0588 0.12135 -0.06343 0.13194 -0.06505 C 0.13941 -0.0662 0.15417 -0.06806 0.15417 -0.06806 C 0.16128 -0.07107 0.17656 -0.07222 0.17656 -0.07222 C 0.19149 -0.07708 0.20903 -0.07708 0.22448 -0.0794 C 0.22934 -0.08009 0.23351 -0.08264 0.23819 -0.08357 C 0.25972 -0.08796 0.2816 -0.08889 0.30312 -0.09213 C 0.39062 -0.09074 0.47517 -0.08704 0.56163 -0.08357 C 0.5717 -0.08171 0.58142 -0.07755 0.59149 -0.075 C 0.59861 -0.06875 0.58958 -0.07569 0.60104 -0.07083 C 0.60226 -0.07037 0.60312 -0.06875 0.60417 -0.06806 C 0.60521 -0.06736 0.60642 -0.06713 0.60746 -0.06667 C 0.6118 -0.0625 0.61632 -0.06134 0.62118 -0.05949 C 0.62326 -0.05857 0.6276 -0.05671 0.6276 -0.05671 C 0.63038 -0.05278 0.63298 -0.0544 0.63298 -0.04954 " pathEditMode="relative" ptsTypes="fffffffffffffffffffA">
                                      <p:cBhvr>
                                        <p:cTn id="72" dur="1000" fill="hold"/>
                                        <p:tgtEl>
                                          <p:spTgt spid="229"/>
                                        </p:tgtEl>
                                        <p:attrNameLst>
                                          <p:attrName>ppt_x</p:attrName>
                                          <p:attrName>ppt_y</p:attrName>
                                        </p:attrNameLst>
                                      </p:cBhvr>
                                    </p:animMotion>
                                  </p:childTnLst>
                                </p:cTn>
                              </p:par>
                              <p:par>
                                <p:cTn id="73" presetID="31" presetClass="entr" presetSubtype="0" fill="hold" grpId="0" nodeType="withEffect">
                                  <p:stCondLst>
                                    <p:cond delay="1000"/>
                                  </p:stCondLst>
                                  <p:iterate type="lt">
                                    <p:tmPct val="5000"/>
                                  </p:iterate>
                                  <p:childTnLst>
                                    <p:set>
                                      <p:cBhvr>
                                        <p:cTn id="74" dur="1" fill="hold">
                                          <p:stCondLst>
                                            <p:cond delay="0"/>
                                          </p:stCondLst>
                                        </p:cTn>
                                        <p:tgtEl>
                                          <p:spTgt spid="142"/>
                                        </p:tgtEl>
                                        <p:attrNameLst>
                                          <p:attrName>style.visibility</p:attrName>
                                        </p:attrNameLst>
                                      </p:cBhvr>
                                      <p:to>
                                        <p:strVal val="visible"/>
                                      </p:to>
                                    </p:set>
                                    <p:anim calcmode="lin" valueType="num">
                                      <p:cBhvr>
                                        <p:cTn id="75" dur="1300" fill="hold"/>
                                        <p:tgtEl>
                                          <p:spTgt spid="142"/>
                                        </p:tgtEl>
                                        <p:attrNameLst>
                                          <p:attrName>ppt_w</p:attrName>
                                        </p:attrNameLst>
                                      </p:cBhvr>
                                      <p:tavLst>
                                        <p:tav tm="0">
                                          <p:val>
                                            <p:fltVal val="0"/>
                                          </p:val>
                                        </p:tav>
                                        <p:tav tm="100000">
                                          <p:val>
                                            <p:strVal val="#ppt_w"/>
                                          </p:val>
                                        </p:tav>
                                      </p:tavLst>
                                    </p:anim>
                                    <p:anim calcmode="lin" valueType="num">
                                      <p:cBhvr>
                                        <p:cTn id="76" dur="1300" fill="hold"/>
                                        <p:tgtEl>
                                          <p:spTgt spid="142"/>
                                        </p:tgtEl>
                                        <p:attrNameLst>
                                          <p:attrName>ppt_h</p:attrName>
                                        </p:attrNameLst>
                                      </p:cBhvr>
                                      <p:tavLst>
                                        <p:tav tm="0">
                                          <p:val>
                                            <p:fltVal val="0"/>
                                          </p:val>
                                        </p:tav>
                                        <p:tav tm="100000">
                                          <p:val>
                                            <p:strVal val="#ppt_h"/>
                                          </p:val>
                                        </p:tav>
                                      </p:tavLst>
                                    </p:anim>
                                    <p:anim calcmode="lin" valueType="num">
                                      <p:cBhvr>
                                        <p:cTn id="77" dur="1300" fill="hold"/>
                                        <p:tgtEl>
                                          <p:spTgt spid="142"/>
                                        </p:tgtEl>
                                        <p:attrNameLst>
                                          <p:attrName>style.rotation</p:attrName>
                                        </p:attrNameLst>
                                      </p:cBhvr>
                                      <p:tavLst>
                                        <p:tav tm="0">
                                          <p:val>
                                            <p:fltVal val="90"/>
                                          </p:val>
                                        </p:tav>
                                        <p:tav tm="100000">
                                          <p:val>
                                            <p:fltVal val="0"/>
                                          </p:val>
                                        </p:tav>
                                      </p:tavLst>
                                    </p:anim>
                                    <p:animEffect transition="in" filter="fade">
                                      <p:cBhvr>
                                        <p:cTn id="78" dur="1300"/>
                                        <p:tgtEl>
                                          <p:spTgt spid="142"/>
                                        </p:tgtEl>
                                      </p:cBhvr>
                                    </p:animEffect>
                                  </p:childTnLst>
                                </p:cTn>
                              </p:par>
                              <p:par>
                                <p:cTn id="79" presetID="31" presetClass="exit" presetSubtype="0" fill="hold" grpId="2" nodeType="withEffect">
                                  <p:stCondLst>
                                    <p:cond delay="1000"/>
                                  </p:stCondLst>
                                  <p:iterate type="lt">
                                    <p:tmPct val="5000"/>
                                  </p:iterate>
                                  <p:childTnLst>
                                    <p:anim calcmode="lin" valueType="num">
                                      <p:cBhvr>
                                        <p:cTn id="80" dur="1000"/>
                                        <p:tgtEl>
                                          <p:spTgt spid="229"/>
                                        </p:tgtEl>
                                        <p:attrNameLst>
                                          <p:attrName>ppt_w</p:attrName>
                                        </p:attrNameLst>
                                      </p:cBhvr>
                                      <p:tavLst>
                                        <p:tav tm="0">
                                          <p:val>
                                            <p:strVal val="ppt_w"/>
                                          </p:val>
                                        </p:tav>
                                        <p:tav tm="100000">
                                          <p:val>
                                            <p:fltVal val="0"/>
                                          </p:val>
                                        </p:tav>
                                      </p:tavLst>
                                    </p:anim>
                                    <p:anim calcmode="lin" valueType="num">
                                      <p:cBhvr>
                                        <p:cTn id="81" dur="1000"/>
                                        <p:tgtEl>
                                          <p:spTgt spid="229"/>
                                        </p:tgtEl>
                                        <p:attrNameLst>
                                          <p:attrName>ppt_h</p:attrName>
                                        </p:attrNameLst>
                                      </p:cBhvr>
                                      <p:tavLst>
                                        <p:tav tm="0">
                                          <p:val>
                                            <p:strVal val="ppt_h"/>
                                          </p:val>
                                        </p:tav>
                                        <p:tav tm="100000">
                                          <p:val>
                                            <p:fltVal val="0"/>
                                          </p:val>
                                        </p:tav>
                                      </p:tavLst>
                                    </p:anim>
                                    <p:anim calcmode="lin" valueType="num">
                                      <p:cBhvr>
                                        <p:cTn id="82" dur="1000"/>
                                        <p:tgtEl>
                                          <p:spTgt spid="229"/>
                                        </p:tgtEl>
                                        <p:attrNameLst>
                                          <p:attrName>style.rotation</p:attrName>
                                        </p:attrNameLst>
                                      </p:cBhvr>
                                      <p:tavLst>
                                        <p:tav tm="0">
                                          <p:val>
                                            <p:fltVal val="0"/>
                                          </p:val>
                                        </p:tav>
                                        <p:tav tm="100000">
                                          <p:val>
                                            <p:fltVal val="90"/>
                                          </p:val>
                                        </p:tav>
                                      </p:tavLst>
                                    </p:anim>
                                    <p:animEffect transition="out" filter="fade">
                                      <p:cBhvr>
                                        <p:cTn id="83" dur="1000"/>
                                        <p:tgtEl>
                                          <p:spTgt spid="229"/>
                                        </p:tgtEl>
                                      </p:cBhvr>
                                    </p:animEffect>
                                    <p:set>
                                      <p:cBhvr>
                                        <p:cTn id="84" dur="1" fill="hold">
                                          <p:stCondLst>
                                            <p:cond delay="999"/>
                                          </p:stCondLst>
                                        </p:cTn>
                                        <p:tgtEl>
                                          <p:spTgt spid="229"/>
                                        </p:tgtEl>
                                        <p:attrNameLst>
                                          <p:attrName>style.visibility</p:attrName>
                                        </p:attrNameLst>
                                      </p:cBhvr>
                                      <p:to>
                                        <p:strVal val="hidden"/>
                                      </p:to>
                                    </p:set>
                                  </p:childTnLst>
                                </p:cTn>
                              </p:par>
                              <p:par>
                                <p:cTn id="85" presetID="31" presetClass="exit" presetSubtype="0" fill="hold" grpId="2" nodeType="withEffect">
                                  <p:stCondLst>
                                    <p:cond delay="1000"/>
                                  </p:stCondLst>
                                  <p:iterate type="lt">
                                    <p:tmPct val="5000"/>
                                  </p:iterate>
                                  <p:childTnLst>
                                    <p:anim calcmode="lin" valueType="num">
                                      <p:cBhvr>
                                        <p:cTn id="86" dur="1000"/>
                                        <p:tgtEl>
                                          <p:spTgt spid="228"/>
                                        </p:tgtEl>
                                        <p:attrNameLst>
                                          <p:attrName>ppt_w</p:attrName>
                                        </p:attrNameLst>
                                      </p:cBhvr>
                                      <p:tavLst>
                                        <p:tav tm="0">
                                          <p:val>
                                            <p:strVal val="ppt_w"/>
                                          </p:val>
                                        </p:tav>
                                        <p:tav tm="100000">
                                          <p:val>
                                            <p:fltVal val="0"/>
                                          </p:val>
                                        </p:tav>
                                      </p:tavLst>
                                    </p:anim>
                                    <p:anim calcmode="lin" valueType="num">
                                      <p:cBhvr>
                                        <p:cTn id="87" dur="1000"/>
                                        <p:tgtEl>
                                          <p:spTgt spid="228"/>
                                        </p:tgtEl>
                                        <p:attrNameLst>
                                          <p:attrName>ppt_h</p:attrName>
                                        </p:attrNameLst>
                                      </p:cBhvr>
                                      <p:tavLst>
                                        <p:tav tm="0">
                                          <p:val>
                                            <p:strVal val="ppt_h"/>
                                          </p:val>
                                        </p:tav>
                                        <p:tav tm="100000">
                                          <p:val>
                                            <p:fltVal val="0"/>
                                          </p:val>
                                        </p:tav>
                                      </p:tavLst>
                                    </p:anim>
                                    <p:anim calcmode="lin" valueType="num">
                                      <p:cBhvr>
                                        <p:cTn id="88" dur="1000"/>
                                        <p:tgtEl>
                                          <p:spTgt spid="228"/>
                                        </p:tgtEl>
                                        <p:attrNameLst>
                                          <p:attrName>style.rotation</p:attrName>
                                        </p:attrNameLst>
                                      </p:cBhvr>
                                      <p:tavLst>
                                        <p:tav tm="0">
                                          <p:val>
                                            <p:fltVal val="0"/>
                                          </p:val>
                                        </p:tav>
                                        <p:tav tm="100000">
                                          <p:val>
                                            <p:fltVal val="90"/>
                                          </p:val>
                                        </p:tav>
                                      </p:tavLst>
                                    </p:anim>
                                    <p:animEffect transition="out" filter="fade">
                                      <p:cBhvr>
                                        <p:cTn id="89" dur="1000"/>
                                        <p:tgtEl>
                                          <p:spTgt spid="228"/>
                                        </p:tgtEl>
                                      </p:cBhvr>
                                    </p:animEffect>
                                    <p:set>
                                      <p:cBhvr>
                                        <p:cTn id="90" dur="1" fill="hold">
                                          <p:stCondLst>
                                            <p:cond delay="999"/>
                                          </p:stCondLst>
                                        </p:cTn>
                                        <p:tgtEl>
                                          <p:spTgt spid="228"/>
                                        </p:tgtEl>
                                        <p:attrNameLst>
                                          <p:attrName>style.visibility</p:attrName>
                                        </p:attrNameLst>
                                      </p:cBhvr>
                                      <p:to>
                                        <p:strVal val="hidden"/>
                                      </p:to>
                                    </p:set>
                                  </p:childTnLst>
                                </p:cTn>
                              </p:par>
                              <p:par>
                                <p:cTn id="91" presetID="31" presetClass="exit" presetSubtype="0" fill="hold" grpId="2" nodeType="withEffect">
                                  <p:stCondLst>
                                    <p:cond delay="1000"/>
                                  </p:stCondLst>
                                  <p:iterate type="lt">
                                    <p:tmPct val="5000"/>
                                  </p:iterate>
                                  <p:childTnLst>
                                    <p:anim calcmode="lin" valueType="num">
                                      <p:cBhvr>
                                        <p:cTn id="92" dur="1000"/>
                                        <p:tgtEl>
                                          <p:spTgt spid="227"/>
                                        </p:tgtEl>
                                        <p:attrNameLst>
                                          <p:attrName>ppt_w</p:attrName>
                                        </p:attrNameLst>
                                      </p:cBhvr>
                                      <p:tavLst>
                                        <p:tav tm="0">
                                          <p:val>
                                            <p:strVal val="ppt_w"/>
                                          </p:val>
                                        </p:tav>
                                        <p:tav tm="100000">
                                          <p:val>
                                            <p:fltVal val="0"/>
                                          </p:val>
                                        </p:tav>
                                      </p:tavLst>
                                    </p:anim>
                                    <p:anim calcmode="lin" valueType="num">
                                      <p:cBhvr>
                                        <p:cTn id="93" dur="1000"/>
                                        <p:tgtEl>
                                          <p:spTgt spid="227"/>
                                        </p:tgtEl>
                                        <p:attrNameLst>
                                          <p:attrName>ppt_h</p:attrName>
                                        </p:attrNameLst>
                                      </p:cBhvr>
                                      <p:tavLst>
                                        <p:tav tm="0">
                                          <p:val>
                                            <p:strVal val="ppt_h"/>
                                          </p:val>
                                        </p:tav>
                                        <p:tav tm="100000">
                                          <p:val>
                                            <p:fltVal val="0"/>
                                          </p:val>
                                        </p:tav>
                                      </p:tavLst>
                                    </p:anim>
                                    <p:anim calcmode="lin" valueType="num">
                                      <p:cBhvr>
                                        <p:cTn id="94" dur="1000"/>
                                        <p:tgtEl>
                                          <p:spTgt spid="227"/>
                                        </p:tgtEl>
                                        <p:attrNameLst>
                                          <p:attrName>style.rotation</p:attrName>
                                        </p:attrNameLst>
                                      </p:cBhvr>
                                      <p:tavLst>
                                        <p:tav tm="0">
                                          <p:val>
                                            <p:fltVal val="0"/>
                                          </p:val>
                                        </p:tav>
                                        <p:tav tm="100000">
                                          <p:val>
                                            <p:fltVal val="90"/>
                                          </p:val>
                                        </p:tav>
                                      </p:tavLst>
                                    </p:anim>
                                    <p:animEffect transition="out" filter="fade">
                                      <p:cBhvr>
                                        <p:cTn id="95" dur="1000"/>
                                        <p:tgtEl>
                                          <p:spTgt spid="227"/>
                                        </p:tgtEl>
                                      </p:cBhvr>
                                    </p:animEffect>
                                    <p:set>
                                      <p:cBhvr>
                                        <p:cTn id="96" dur="1" fill="hold">
                                          <p:stCondLst>
                                            <p:cond delay="999"/>
                                          </p:stCondLst>
                                        </p:cTn>
                                        <p:tgtEl>
                                          <p:spTgt spid="227"/>
                                        </p:tgtEl>
                                        <p:attrNameLst>
                                          <p:attrName>style.visibility</p:attrName>
                                        </p:attrNameLst>
                                      </p:cBhvr>
                                      <p:to>
                                        <p:strVal val="hidden"/>
                                      </p:to>
                                    </p:set>
                                  </p:childTnLst>
                                </p:cTn>
                              </p:par>
                              <p:par>
                                <p:cTn id="97" presetID="31" presetClass="entr" presetSubtype="0" fill="hold" nodeType="withEffect">
                                  <p:stCondLst>
                                    <p:cond delay="1200"/>
                                  </p:stCondLst>
                                  <p:iterate type="lt">
                                    <p:tmPct val="5000"/>
                                  </p:iterate>
                                  <p:childTnLst>
                                    <p:set>
                                      <p:cBhvr>
                                        <p:cTn id="98" dur="1" fill="hold">
                                          <p:stCondLst>
                                            <p:cond delay="0"/>
                                          </p:stCondLst>
                                        </p:cTn>
                                        <p:tgtEl>
                                          <p:spTgt spid="233"/>
                                        </p:tgtEl>
                                        <p:attrNameLst>
                                          <p:attrName>style.visibility</p:attrName>
                                        </p:attrNameLst>
                                      </p:cBhvr>
                                      <p:to>
                                        <p:strVal val="visible"/>
                                      </p:to>
                                    </p:set>
                                    <p:anim calcmode="lin" valueType="num">
                                      <p:cBhvr>
                                        <p:cTn id="99" dur="1000" fill="hold"/>
                                        <p:tgtEl>
                                          <p:spTgt spid="233"/>
                                        </p:tgtEl>
                                        <p:attrNameLst>
                                          <p:attrName>ppt_w</p:attrName>
                                        </p:attrNameLst>
                                      </p:cBhvr>
                                      <p:tavLst>
                                        <p:tav tm="0">
                                          <p:val>
                                            <p:fltVal val="0"/>
                                          </p:val>
                                        </p:tav>
                                        <p:tav tm="100000">
                                          <p:val>
                                            <p:strVal val="#ppt_w"/>
                                          </p:val>
                                        </p:tav>
                                      </p:tavLst>
                                    </p:anim>
                                    <p:anim calcmode="lin" valueType="num">
                                      <p:cBhvr>
                                        <p:cTn id="100" dur="1000" fill="hold"/>
                                        <p:tgtEl>
                                          <p:spTgt spid="233"/>
                                        </p:tgtEl>
                                        <p:attrNameLst>
                                          <p:attrName>ppt_h</p:attrName>
                                        </p:attrNameLst>
                                      </p:cBhvr>
                                      <p:tavLst>
                                        <p:tav tm="0">
                                          <p:val>
                                            <p:fltVal val="0"/>
                                          </p:val>
                                        </p:tav>
                                        <p:tav tm="100000">
                                          <p:val>
                                            <p:strVal val="#ppt_h"/>
                                          </p:val>
                                        </p:tav>
                                      </p:tavLst>
                                    </p:anim>
                                    <p:anim calcmode="lin" valueType="num">
                                      <p:cBhvr>
                                        <p:cTn id="101" dur="1000" fill="hold"/>
                                        <p:tgtEl>
                                          <p:spTgt spid="233"/>
                                        </p:tgtEl>
                                        <p:attrNameLst>
                                          <p:attrName>style.rotation</p:attrName>
                                        </p:attrNameLst>
                                      </p:cBhvr>
                                      <p:tavLst>
                                        <p:tav tm="0">
                                          <p:val>
                                            <p:fltVal val="90"/>
                                          </p:val>
                                        </p:tav>
                                        <p:tav tm="100000">
                                          <p:val>
                                            <p:fltVal val="0"/>
                                          </p:val>
                                        </p:tav>
                                      </p:tavLst>
                                    </p:anim>
                                    <p:animEffect transition="in" filter="fade">
                                      <p:cBhvr>
                                        <p:cTn id="102" dur="1000"/>
                                        <p:tgtEl>
                                          <p:spTgt spid="233"/>
                                        </p:tgtEl>
                                      </p:cBhvr>
                                    </p:animEffect>
                                  </p:childTnLst>
                                </p:cTn>
                              </p:par>
                              <p:par>
                                <p:cTn id="103" presetID="31" presetClass="entr" presetSubtype="0" fill="hold" nodeType="withEffect">
                                  <p:stCondLst>
                                    <p:cond delay="1200"/>
                                  </p:stCondLst>
                                  <p:iterate type="lt">
                                    <p:tmPct val="5000"/>
                                  </p:iterate>
                                  <p:childTnLst>
                                    <p:set>
                                      <p:cBhvr>
                                        <p:cTn id="104" dur="1" fill="hold">
                                          <p:stCondLst>
                                            <p:cond delay="0"/>
                                          </p:stCondLst>
                                        </p:cTn>
                                        <p:tgtEl>
                                          <p:spTgt spid="239"/>
                                        </p:tgtEl>
                                        <p:attrNameLst>
                                          <p:attrName>style.visibility</p:attrName>
                                        </p:attrNameLst>
                                      </p:cBhvr>
                                      <p:to>
                                        <p:strVal val="visible"/>
                                      </p:to>
                                    </p:set>
                                    <p:anim calcmode="lin" valueType="num">
                                      <p:cBhvr>
                                        <p:cTn id="105" dur="1000" fill="hold"/>
                                        <p:tgtEl>
                                          <p:spTgt spid="239"/>
                                        </p:tgtEl>
                                        <p:attrNameLst>
                                          <p:attrName>ppt_w</p:attrName>
                                        </p:attrNameLst>
                                      </p:cBhvr>
                                      <p:tavLst>
                                        <p:tav tm="0">
                                          <p:val>
                                            <p:fltVal val="0"/>
                                          </p:val>
                                        </p:tav>
                                        <p:tav tm="100000">
                                          <p:val>
                                            <p:strVal val="#ppt_w"/>
                                          </p:val>
                                        </p:tav>
                                      </p:tavLst>
                                    </p:anim>
                                    <p:anim calcmode="lin" valueType="num">
                                      <p:cBhvr>
                                        <p:cTn id="106" dur="1000" fill="hold"/>
                                        <p:tgtEl>
                                          <p:spTgt spid="239"/>
                                        </p:tgtEl>
                                        <p:attrNameLst>
                                          <p:attrName>ppt_h</p:attrName>
                                        </p:attrNameLst>
                                      </p:cBhvr>
                                      <p:tavLst>
                                        <p:tav tm="0">
                                          <p:val>
                                            <p:fltVal val="0"/>
                                          </p:val>
                                        </p:tav>
                                        <p:tav tm="100000">
                                          <p:val>
                                            <p:strVal val="#ppt_h"/>
                                          </p:val>
                                        </p:tav>
                                      </p:tavLst>
                                    </p:anim>
                                    <p:anim calcmode="lin" valueType="num">
                                      <p:cBhvr>
                                        <p:cTn id="107" dur="1000" fill="hold"/>
                                        <p:tgtEl>
                                          <p:spTgt spid="239"/>
                                        </p:tgtEl>
                                        <p:attrNameLst>
                                          <p:attrName>style.rotation</p:attrName>
                                        </p:attrNameLst>
                                      </p:cBhvr>
                                      <p:tavLst>
                                        <p:tav tm="0">
                                          <p:val>
                                            <p:fltVal val="90"/>
                                          </p:val>
                                        </p:tav>
                                        <p:tav tm="100000">
                                          <p:val>
                                            <p:fltVal val="0"/>
                                          </p:val>
                                        </p:tav>
                                      </p:tavLst>
                                    </p:anim>
                                    <p:animEffect transition="in" filter="fade">
                                      <p:cBhvr>
                                        <p:cTn id="108" dur="1000"/>
                                        <p:tgtEl>
                                          <p:spTgt spid="239"/>
                                        </p:tgtEl>
                                      </p:cBhvr>
                                    </p:animEffect>
                                  </p:childTnLst>
                                </p:cTn>
                              </p:par>
                              <p:par>
                                <p:cTn id="109" presetID="31" presetClass="entr" presetSubtype="0" fill="hold" nodeType="withEffect">
                                  <p:stCondLst>
                                    <p:cond delay="1200"/>
                                  </p:stCondLst>
                                  <p:iterate type="lt">
                                    <p:tmPct val="5000"/>
                                  </p:iterate>
                                  <p:childTnLst>
                                    <p:set>
                                      <p:cBhvr>
                                        <p:cTn id="110" dur="1" fill="hold">
                                          <p:stCondLst>
                                            <p:cond delay="0"/>
                                          </p:stCondLst>
                                        </p:cTn>
                                        <p:tgtEl>
                                          <p:spTgt spid="241"/>
                                        </p:tgtEl>
                                        <p:attrNameLst>
                                          <p:attrName>style.visibility</p:attrName>
                                        </p:attrNameLst>
                                      </p:cBhvr>
                                      <p:to>
                                        <p:strVal val="visible"/>
                                      </p:to>
                                    </p:set>
                                    <p:anim calcmode="lin" valueType="num">
                                      <p:cBhvr>
                                        <p:cTn id="111" dur="1000" fill="hold"/>
                                        <p:tgtEl>
                                          <p:spTgt spid="241"/>
                                        </p:tgtEl>
                                        <p:attrNameLst>
                                          <p:attrName>ppt_w</p:attrName>
                                        </p:attrNameLst>
                                      </p:cBhvr>
                                      <p:tavLst>
                                        <p:tav tm="0">
                                          <p:val>
                                            <p:fltVal val="0"/>
                                          </p:val>
                                        </p:tav>
                                        <p:tav tm="100000">
                                          <p:val>
                                            <p:strVal val="#ppt_w"/>
                                          </p:val>
                                        </p:tav>
                                      </p:tavLst>
                                    </p:anim>
                                    <p:anim calcmode="lin" valueType="num">
                                      <p:cBhvr>
                                        <p:cTn id="112" dur="1000" fill="hold"/>
                                        <p:tgtEl>
                                          <p:spTgt spid="241"/>
                                        </p:tgtEl>
                                        <p:attrNameLst>
                                          <p:attrName>ppt_h</p:attrName>
                                        </p:attrNameLst>
                                      </p:cBhvr>
                                      <p:tavLst>
                                        <p:tav tm="0">
                                          <p:val>
                                            <p:fltVal val="0"/>
                                          </p:val>
                                        </p:tav>
                                        <p:tav tm="100000">
                                          <p:val>
                                            <p:strVal val="#ppt_h"/>
                                          </p:val>
                                        </p:tav>
                                      </p:tavLst>
                                    </p:anim>
                                    <p:anim calcmode="lin" valueType="num">
                                      <p:cBhvr>
                                        <p:cTn id="113" dur="1000" fill="hold"/>
                                        <p:tgtEl>
                                          <p:spTgt spid="241"/>
                                        </p:tgtEl>
                                        <p:attrNameLst>
                                          <p:attrName>style.rotation</p:attrName>
                                        </p:attrNameLst>
                                      </p:cBhvr>
                                      <p:tavLst>
                                        <p:tav tm="0">
                                          <p:val>
                                            <p:fltVal val="90"/>
                                          </p:val>
                                        </p:tav>
                                        <p:tav tm="100000">
                                          <p:val>
                                            <p:fltVal val="0"/>
                                          </p:val>
                                        </p:tav>
                                      </p:tavLst>
                                    </p:anim>
                                    <p:animEffect transition="in" filter="fade">
                                      <p:cBhvr>
                                        <p:cTn id="114" dur="1000"/>
                                        <p:tgtEl>
                                          <p:spTgt spid="241"/>
                                        </p:tgtEl>
                                      </p:cBhvr>
                                    </p:animEffect>
                                  </p:childTnLst>
                                </p:cTn>
                              </p:par>
                              <p:par>
                                <p:cTn id="115" presetID="31" presetClass="entr" presetSubtype="0" fill="hold" nodeType="withEffect">
                                  <p:stCondLst>
                                    <p:cond delay="1200"/>
                                  </p:stCondLst>
                                  <p:iterate type="lt">
                                    <p:tmPct val="5000"/>
                                  </p:iterate>
                                  <p:childTnLst>
                                    <p:set>
                                      <p:cBhvr>
                                        <p:cTn id="116" dur="1" fill="hold">
                                          <p:stCondLst>
                                            <p:cond delay="0"/>
                                          </p:stCondLst>
                                        </p:cTn>
                                        <p:tgtEl>
                                          <p:spTgt spid="237"/>
                                        </p:tgtEl>
                                        <p:attrNameLst>
                                          <p:attrName>style.visibility</p:attrName>
                                        </p:attrNameLst>
                                      </p:cBhvr>
                                      <p:to>
                                        <p:strVal val="visible"/>
                                      </p:to>
                                    </p:set>
                                    <p:anim calcmode="lin" valueType="num">
                                      <p:cBhvr>
                                        <p:cTn id="117" dur="1000" fill="hold"/>
                                        <p:tgtEl>
                                          <p:spTgt spid="237"/>
                                        </p:tgtEl>
                                        <p:attrNameLst>
                                          <p:attrName>ppt_w</p:attrName>
                                        </p:attrNameLst>
                                      </p:cBhvr>
                                      <p:tavLst>
                                        <p:tav tm="0">
                                          <p:val>
                                            <p:fltVal val="0"/>
                                          </p:val>
                                        </p:tav>
                                        <p:tav tm="100000">
                                          <p:val>
                                            <p:strVal val="#ppt_w"/>
                                          </p:val>
                                        </p:tav>
                                      </p:tavLst>
                                    </p:anim>
                                    <p:anim calcmode="lin" valueType="num">
                                      <p:cBhvr>
                                        <p:cTn id="118" dur="1000" fill="hold"/>
                                        <p:tgtEl>
                                          <p:spTgt spid="237"/>
                                        </p:tgtEl>
                                        <p:attrNameLst>
                                          <p:attrName>ppt_h</p:attrName>
                                        </p:attrNameLst>
                                      </p:cBhvr>
                                      <p:tavLst>
                                        <p:tav tm="0">
                                          <p:val>
                                            <p:fltVal val="0"/>
                                          </p:val>
                                        </p:tav>
                                        <p:tav tm="100000">
                                          <p:val>
                                            <p:strVal val="#ppt_h"/>
                                          </p:val>
                                        </p:tav>
                                      </p:tavLst>
                                    </p:anim>
                                    <p:anim calcmode="lin" valueType="num">
                                      <p:cBhvr>
                                        <p:cTn id="119" dur="1000" fill="hold"/>
                                        <p:tgtEl>
                                          <p:spTgt spid="237"/>
                                        </p:tgtEl>
                                        <p:attrNameLst>
                                          <p:attrName>style.rotation</p:attrName>
                                        </p:attrNameLst>
                                      </p:cBhvr>
                                      <p:tavLst>
                                        <p:tav tm="0">
                                          <p:val>
                                            <p:fltVal val="90"/>
                                          </p:val>
                                        </p:tav>
                                        <p:tav tm="100000">
                                          <p:val>
                                            <p:fltVal val="0"/>
                                          </p:val>
                                        </p:tav>
                                      </p:tavLst>
                                    </p:anim>
                                    <p:animEffect transition="in" filter="fade">
                                      <p:cBhvr>
                                        <p:cTn id="120" dur="1000"/>
                                        <p:tgtEl>
                                          <p:spTgt spid="237"/>
                                        </p:tgtEl>
                                      </p:cBhvr>
                                    </p:animEffect>
                                  </p:childTnLst>
                                </p:cTn>
                              </p:par>
                              <p:par>
                                <p:cTn id="121" presetID="55" presetClass="entr" presetSubtype="0" fill="hold" nodeType="withEffect">
                                  <p:stCondLst>
                                    <p:cond delay="1500"/>
                                  </p:stCondLst>
                                  <p:childTnLst>
                                    <p:set>
                                      <p:cBhvr>
                                        <p:cTn id="122" dur="1" fill="hold">
                                          <p:stCondLst>
                                            <p:cond delay="0"/>
                                          </p:stCondLst>
                                        </p:cTn>
                                        <p:tgtEl>
                                          <p:spTgt spid="985"/>
                                        </p:tgtEl>
                                        <p:attrNameLst>
                                          <p:attrName>style.visibility</p:attrName>
                                        </p:attrNameLst>
                                      </p:cBhvr>
                                      <p:to>
                                        <p:strVal val="visible"/>
                                      </p:to>
                                    </p:set>
                                    <p:anim calcmode="lin" valueType="num">
                                      <p:cBhvr>
                                        <p:cTn id="123" dur="1000" fill="hold"/>
                                        <p:tgtEl>
                                          <p:spTgt spid="985"/>
                                        </p:tgtEl>
                                        <p:attrNameLst>
                                          <p:attrName>ppt_w</p:attrName>
                                        </p:attrNameLst>
                                      </p:cBhvr>
                                      <p:tavLst>
                                        <p:tav tm="0">
                                          <p:val>
                                            <p:strVal val="#ppt_w*0.70"/>
                                          </p:val>
                                        </p:tav>
                                        <p:tav tm="100000">
                                          <p:val>
                                            <p:strVal val="#ppt_w"/>
                                          </p:val>
                                        </p:tav>
                                      </p:tavLst>
                                    </p:anim>
                                    <p:anim calcmode="lin" valueType="num">
                                      <p:cBhvr>
                                        <p:cTn id="124" dur="1000" fill="hold"/>
                                        <p:tgtEl>
                                          <p:spTgt spid="985"/>
                                        </p:tgtEl>
                                        <p:attrNameLst>
                                          <p:attrName>ppt_h</p:attrName>
                                        </p:attrNameLst>
                                      </p:cBhvr>
                                      <p:tavLst>
                                        <p:tav tm="0">
                                          <p:val>
                                            <p:strVal val="#ppt_h"/>
                                          </p:val>
                                        </p:tav>
                                        <p:tav tm="100000">
                                          <p:val>
                                            <p:strVal val="#ppt_h"/>
                                          </p:val>
                                        </p:tav>
                                      </p:tavLst>
                                    </p:anim>
                                    <p:animEffect transition="in" filter="fade">
                                      <p:cBhvr>
                                        <p:cTn id="125" dur="1000"/>
                                        <p:tgtEl>
                                          <p:spTgt spid="985"/>
                                        </p:tgtEl>
                                      </p:cBhvr>
                                    </p:animEffect>
                                  </p:childTnLst>
                                </p:cTn>
                              </p:par>
                              <p:par>
                                <p:cTn id="126" presetID="55" presetClass="entr" presetSubtype="0" fill="hold" grpId="0" nodeType="withEffect">
                                  <p:stCondLst>
                                    <p:cond delay="1600"/>
                                  </p:stCondLst>
                                  <p:childTnLst>
                                    <p:set>
                                      <p:cBhvr>
                                        <p:cTn id="127" dur="1" fill="hold">
                                          <p:stCondLst>
                                            <p:cond delay="0"/>
                                          </p:stCondLst>
                                        </p:cTn>
                                        <p:tgtEl>
                                          <p:spTgt spid="973"/>
                                        </p:tgtEl>
                                        <p:attrNameLst>
                                          <p:attrName>style.visibility</p:attrName>
                                        </p:attrNameLst>
                                      </p:cBhvr>
                                      <p:to>
                                        <p:strVal val="visible"/>
                                      </p:to>
                                    </p:set>
                                    <p:anim calcmode="lin" valueType="num">
                                      <p:cBhvr>
                                        <p:cTn id="128" dur="1000" fill="hold"/>
                                        <p:tgtEl>
                                          <p:spTgt spid="973"/>
                                        </p:tgtEl>
                                        <p:attrNameLst>
                                          <p:attrName>ppt_w</p:attrName>
                                        </p:attrNameLst>
                                      </p:cBhvr>
                                      <p:tavLst>
                                        <p:tav tm="0">
                                          <p:val>
                                            <p:strVal val="#ppt_w*0.70"/>
                                          </p:val>
                                        </p:tav>
                                        <p:tav tm="100000">
                                          <p:val>
                                            <p:strVal val="#ppt_w"/>
                                          </p:val>
                                        </p:tav>
                                      </p:tavLst>
                                    </p:anim>
                                    <p:anim calcmode="lin" valueType="num">
                                      <p:cBhvr>
                                        <p:cTn id="129" dur="1000" fill="hold"/>
                                        <p:tgtEl>
                                          <p:spTgt spid="973"/>
                                        </p:tgtEl>
                                        <p:attrNameLst>
                                          <p:attrName>ppt_h</p:attrName>
                                        </p:attrNameLst>
                                      </p:cBhvr>
                                      <p:tavLst>
                                        <p:tav tm="0">
                                          <p:val>
                                            <p:strVal val="#ppt_h"/>
                                          </p:val>
                                        </p:tav>
                                        <p:tav tm="100000">
                                          <p:val>
                                            <p:strVal val="#ppt_h"/>
                                          </p:val>
                                        </p:tav>
                                      </p:tavLst>
                                    </p:anim>
                                    <p:animEffect transition="in" filter="fade">
                                      <p:cBhvr>
                                        <p:cTn id="130" dur="1000"/>
                                        <p:tgtEl>
                                          <p:spTgt spid="973"/>
                                        </p:tgtEl>
                                      </p:cBhvr>
                                    </p:animEffect>
                                  </p:childTnLst>
                                </p:cTn>
                              </p:par>
                              <p:par>
                                <p:cTn id="131" presetID="55" presetClass="entr" presetSubtype="0" fill="hold" grpId="0" nodeType="withEffect">
                                  <p:stCondLst>
                                    <p:cond delay="1700"/>
                                  </p:stCondLst>
                                  <p:childTnLst>
                                    <p:set>
                                      <p:cBhvr>
                                        <p:cTn id="132" dur="1" fill="hold">
                                          <p:stCondLst>
                                            <p:cond delay="0"/>
                                          </p:stCondLst>
                                        </p:cTn>
                                        <p:tgtEl>
                                          <p:spTgt spid="974"/>
                                        </p:tgtEl>
                                        <p:attrNameLst>
                                          <p:attrName>style.visibility</p:attrName>
                                        </p:attrNameLst>
                                      </p:cBhvr>
                                      <p:to>
                                        <p:strVal val="visible"/>
                                      </p:to>
                                    </p:set>
                                    <p:anim calcmode="lin" valueType="num">
                                      <p:cBhvr>
                                        <p:cTn id="133" dur="1000" fill="hold"/>
                                        <p:tgtEl>
                                          <p:spTgt spid="974"/>
                                        </p:tgtEl>
                                        <p:attrNameLst>
                                          <p:attrName>ppt_w</p:attrName>
                                        </p:attrNameLst>
                                      </p:cBhvr>
                                      <p:tavLst>
                                        <p:tav tm="0">
                                          <p:val>
                                            <p:strVal val="#ppt_w*0.70"/>
                                          </p:val>
                                        </p:tav>
                                        <p:tav tm="100000">
                                          <p:val>
                                            <p:strVal val="#ppt_w"/>
                                          </p:val>
                                        </p:tav>
                                      </p:tavLst>
                                    </p:anim>
                                    <p:anim calcmode="lin" valueType="num">
                                      <p:cBhvr>
                                        <p:cTn id="134" dur="1000" fill="hold"/>
                                        <p:tgtEl>
                                          <p:spTgt spid="974"/>
                                        </p:tgtEl>
                                        <p:attrNameLst>
                                          <p:attrName>ppt_h</p:attrName>
                                        </p:attrNameLst>
                                      </p:cBhvr>
                                      <p:tavLst>
                                        <p:tav tm="0">
                                          <p:val>
                                            <p:strVal val="#ppt_h"/>
                                          </p:val>
                                        </p:tav>
                                        <p:tav tm="100000">
                                          <p:val>
                                            <p:strVal val="#ppt_h"/>
                                          </p:val>
                                        </p:tav>
                                      </p:tavLst>
                                    </p:anim>
                                    <p:animEffect transition="in" filter="fade">
                                      <p:cBhvr>
                                        <p:cTn id="135" dur="1000"/>
                                        <p:tgtEl>
                                          <p:spTgt spid="974"/>
                                        </p:tgtEl>
                                      </p:cBhvr>
                                    </p:animEffect>
                                  </p:childTnLst>
                                </p:cTn>
                              </p:par>
                            </p:childTnLst>
                          </p:cTn>
                        </p:par>
                      </p:childTnLst>
                    </p:cTn>
                  </p:par>
                  <p:par>
                    <p:cTn id="136" fill="hold">
                      <p:stCondLst>
                        <p:cond delay="indefinite"/>
                      </p:stCondLst>
                      <p:childTnLst>
                        <p:par>
                          <p:cTn id="137" fill="hold">
                            <p:stCondLst>
                              <p:cond delay="0"/>
                            </p:stCondLst>
                            <p:childTnLst>
                              <p:par>
                                <p:cTn id="138" presetID="12" presetClass="entr" presetSubtype="4" fill="hold" grpId="0" nodeType="clickEffect">
                                  <p:stCondLst>
                                    <p:cond delay="0"/>
                                  </p:stCondLst>
                                  <p:childTnLst>
                                    <p:set>
                                      <p:cBhvr>
                                        <p:cTn id="139" dur="1" fill="hold">
                                          <p:stCondLst>
                                            <p:cond delay="0"/>
                                          </p:stCondLst>
                                        </p:cTn>
                                        <p:tgtEl>
                                          <p:spTgt spid="222"/>
                                        </p:tgtEl>
                                        <p:attrNameLst>
                                          <p:attrName>style.visibility</p:attrName>
                                        </p:attrNameLst>
                                      </p:cBhvr>
                                      <p:to>
                                        <p:strVal val="visible"/>
                                      </p:to>
                                    </p:set>
                                    <p:animEffect transition="in" filter="slide(fromBottom)">
                                      <p:cBhvr>
                                        <p:cTn id="140"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animBg="1"/>
      <p:bldP spid="146" grpId="0" animBg="1"/>
      <p:bldP spid="223" grpId="0" animBg="1"/>
      <p:bldP spid="142" grpId="0" animBg="1"/>
      <p:bldP spid="973" grpId="0" animBg="1"/>
      <p:bldP spid="974" grpId="0" animBg="1"/>
      <p:bldP spid="139" grpId="0" animBg="1"/>
      <p:bldP spid="140" grpId="0" animBg="1"/>
      <p:bldP spid="143" grpId="0" animBg="1"/>
      <p:bldP spid="222" grpId="0" animBg="1"/>
      <p:bldP spid="227" grpId="0" animBg="1"/>
      <p:bldP spid="227" grpId="1" animBg="1"/>
      <p:bldP spid="227" grpId="2" animBg="1"/>
      <p:bldP spid="228" grpId="0" animBg="1"/>
      <p:bldP spid="228" grpId="1" animBg="1"/>
      <p:bldP spid="228" grpId="2" animBg="1"/>
      <p:bldP spid="229" grpId="0" animBg="1"/>
      <p:bldP spid="229" grpId="1" animBg="1"/>
      <p:bldP spid="229" grpId="2"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2" name="群組 211"/>
          <p:cNvGrpSpPr/>
          <p:nvPr/>
        </p:nvGrpSpPr>
        <p:grpSpPr>
          <a:xfrm>
            <a:off x="5076056" y="2204864"/>
            <a:ext cx="4581328" cy="3456648"/>
            <a:chOff x="5076056" y="2204864"/>
            <a:chExt cx="4581328" cy="3456648"/>
          </a:xfrm>
        </p:grpSpPr>
        <p:grpSp>
          <p:nvGrpSpPr>
            <p:cNvPr id="37143" name="Group 279"/>
            <p:cNvGrpSpPr>
              <a:grpSpLocks noChangeAspect="1"/>
            </p:cNvGrpSpPr>
            <p:nvPr/>
          </p:nvGrpSpPr>
          <p:grpSpPr bwMode="auto">
            <a:xfrm>
              <a:off x="5076056" y="2204864"/>
              <a:ext cx="4581328" cy="3456648"/>
              <a:chOff x="1785" y="1368"/>
              <a:chExt cx="3605" cy="2720"/>
            </a:xfrm>
            <a:effectLst>
              <a:outerShdw blurRad="50800" dist="38100" dir="2700000" algn="tl" rotWithShape="0">
                <a:prstClr val="black">
                  <a:alpha val="40000"/>
                </a:prstClr>
              </a:outerShdw>
            </a:effectLst>
          </p:grpSpPr>
          <p:sp>
            <p:nvSpPr>
              <p:cNvPr id="37142" name="AutoShape 278"/>
              <p:cNvSpPr>
                <a:spLocks noChangeAspect="1" noChangeArrowheads="1" noTextEdit="1"/>
              </p:cNvSpPr>
              <p:nvPr/>
            </p:nvSpPr>
            <p:spPr bwMode="auto">
              <a:xfrm>
                <a:off x="1785" y="1368"/>
                <a:ext cx="3605" cy="260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145" name="Rectangle 281"/>
              <p:cNvSpPr>
                <a:spLocks noChangeArrowheads="1"/>
              </p:cNvSpPr>
              <p:nvPr/>
            </p:nvSpPr>
            <p:spPr bwMode="auto">
              <a:xfrm>
                <a:off x="1871" y="3084"/>
                <a:ext cx="2703" cy="989"/>
              </a:xfrm>
              <a:prstGeom prst="rect">
                <a:avLst/>
              </a:prstGeom>
              <a:ln>
                <a:headEnd/>
                <a:tailEn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anchor="t" anchorCtr="0" compatLnSpc="1">
                <a:prstTxWarp prst="textNoShape">
                  <a:avLst/>
                </a:prstTxWarp>
              </a:bodyPr>
              <a:lstStyle/>
              <a:p>
                <a:endParaRPr lang="zh-TW" altLang="en-US"/>
              </a:p>
            </p:txBody>
          </p:sp>
          <p:sp>
            <p:nvSpPr>
              <p:cNvPr id="37146" name="Freeform 282"/>
              <p:cNvSpPr>
                <a:spLocks noEditPoints="1"/>
              </p:cNvSpPr>
              <p:nvPr/>
            </p:nvSpPr>
            <p:spPr bwMode="auto">
              <a:xfrm>
                <a:off x="1860" y="3073"/>
                <a:ext cx="2758" cy="1015"/>
              </a:xfrm>
              <a:custGeom>
                <a:avLst/>
                <a:gdLst/>
                <a:ahLst/>
                <a:cxnLst>
                  <a:cxn ang="0">
                    <a:pos x="22" y="22"/>
                  </a:cxn>
                  <a:cxn ang="0">
                    <a:pos x="22" y="835"/>
                  </a:cxn>
                  <a:cxn ang="0">
                    <a:pos x="1070" y="835"/>
                  </a:cxn>
                  <a:cxn ang="0">
                    <a:pos x="1070" y="22"/>
                  </a:cxn>
                  <a:cxn ang="0">
                    <a:pos x="22" y="22"/>
                  </a:cxn>
                  <a:cxn ang="0">
                    <a:pos x="8" y="0"/>
                  </a:cxn>
                  <a:cxn ang="0">
                    <a:pos x="1081" y="0"/>
                  </a:cxn>
                  <a:cxn ang="0">
                    <a:pos x="1088" y="2"/>
                  </a:cxn>
                  <a:cxn ang="0">
                    <a:pos x="1090" y="4"/>
                  </a:cxn>
                  <a:cxn ang="0">
                    <a:pos x="1092" y="11"/>
                  </a:cxn>
                  <a:cxn ang="0">
                    <a:pos x="1092" y="846"/>
                  </a:cxn>
                  <a:cxn ang="0">
                    <a:pos x="1090" y="853"/>
                  </a:cxn>
                  <a:cxn ang="0">
                    <a:pos x="1088" y="855"/>
                  </a:cxn>
                  <a:cxn ang="0">
                    <a:pos x="1084" y="857"/>
                  </a:cxn>
                  <a:cxn ang="0">
                    <a:pos x="8" y="857"/>
                  </a:cxn>
                  <a:cxn ang="0">
                    <a:pos x="5" y="855"/>
                  </a:cxn>
                  <a:cxn ang="0">
                    <a:pos x="3" y="853"/>
                  </a:cxn>
                  <a:cxn ang="0">
                    <a:pos x="0" y="850"/>
                  </a:cxn>
                  <a:cxn ang="0">
                    <a:pos x="0" y="8"/>
                  </a:cxn>
                  <a:cxn ang="0">
                    <a:pos x="3" y="4"/>
                  </a:cxn>
                  <a:cxn ang="0">
                    <a:pos x="5" y="2"/>
                  </a:cxn>
                  <a:cxn ang="0">
                    <a:pos x="8" y="0"/>
                  </a:cxn>
                </a:cxnLst>
                <a:rect l="0" t="0" r="r" b="b"/>
                <a:pathLst>
                  <a:path w="1092" h="857">
                    <a:moveTo>
                      <a:pt x="22" y="22"/>
                    </a:moveTo>
                    <a:lnTo>
                      <a:pt x="22" y="835"/>
                    </a:lnTo>
                    <a:lnTo>
                      <a:pt x="1070" y="835"/>
                    </a:lnTo>
                    <a:lnTo>
                      <a:pt x="1070" y="22"/>
                    </a:lnTo>
                    <a:lnTo>
                      <a:pt x="22" y="22"/>
                    </a:lnTo>
                    <a:close/>
                    <a:moveTo>
                      <a:pt x="8" y="0"/>
                    </a:moveTo>
                    <a:lnTo>
                      <a:pt x="1081" y="0"/>
                    </a:lnTo>
                    <a:lnTo>
                      <a:pt x="1088" y="2"/>
                    </a:lnTo>
                    <a:lnTo>
                      <a:pt x="1090" y="4"/>
                    </a:lnTo>
                    <a:lnTo>
                      <a:pt x="1092" y="11"/>
                    </a:lnTo>
                    <a:lnTo>
                      <a:pt x="1092" y="846"/>
                    </a:lnTo>
                    <a:lnTo>
                      <a:pt x="1090" y="853"/>
                    </a:lnTo>
                    <a:lnTo>
                      <a:pt x="1088" y="855"/>
                    </a:lnTo>
                    <a:lnTo>
                      <a:pt x="1084" y="857"/>
                    </a:lnTo>
                    <a:lnTo>
                      <a:pt x="8" y="857"/>
                    </a:lnTo>
                    <a:lnTo>
                      <a:pt x="5" y="855"/>
                    </a:lnTo>
                    <a:lnTo>
                      <a:pt x="3" y="853"/>
                    </a:lnTo>
                    <a:lnTo>
                      <a:pt x="0" y="850"/>
                    </a:lnTo>
                    <a:lnTo>
                      <a:pt x="0" y="8"/>
                    </a:lnTo>
                    <a:lnTo>
                      <a:pt x="3" y="4"/>
                    </a:lnTo>
                    <a:lnTo>
                      <a:pt x="5" y="2"/>
                    </a:lnTo>
                    <a:lnTo>
                      <a:pt x="8" y="0"/>
                    </a:lnTo>
                    <a:close/>
                  </a:path>
                </a:pathLst>
              </a:custGeom>
              <a:solidFill>
                <a:srgbClr val="373737"/>
              </a:solidFill>
              <a:ln w="0">
                <a:solidFill>
                  <a:srgbClr val="373737"/>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196" name="Freeform 332"/>
              <p:cNvSpPr>
                <a:spLocks noEditPoints="1"/>
              </p:cNvSpPr>
              <p:nvPr/>
            </p:nvSpPr>
            <p:spPr bwMode="auto">
              <a:xfrm>
                <a:off x="3765" y="3439"/>
                <a:ext cx="106" cy="131"/>
              </a:xfrm>
              <a:custGeom>
                <a:avLst/>
                <a:gdLst/>
                <a:ahLst/>
                <a:cxnLst>
                  <a:cxn ang="0">
                    <a:pos x="36" y="13"/>
                  </a:cxn>
                  <a:cxn ang="0">
                    <a:pos x="25" y="14"/>
                  </a:cxn>
                  <a:cxn ang="0">
                    <a:pos x="17" y="15"/>
                  </a:cxn>
                  <a:cxn ang="0">
                    <a:pos x="17" y="117"/>
                  </a:cxn>
                  <a:cxn ang="0">
                    <a:pos x="22" y="118"/>
                  </a:cxn>
                  <a:cxn ang="0">
                    <a:pos x="34" y="118"/>
                  </a:cxn>
                  <a:cxn ang="0">
                    <a:pos x="50" y="116"/>
                  </a:cxn>
                  <a:cxn ang="0">
                    <a:pos x="63" y="111"/>
                  </a:cxn>
                  <a:cxn ang="0">
                    <a:pos x="74" y="104"/>
                  </a:cxn>
                  <a:cxn ang="0">
                    <a:pos x="82" y="93"/>
                  </a:cxn>
                  <a:cxn ang="0">
                    <a:pos x="87" y="80"/>
                  </a:cxn>
                  <a:cxn ang="0">
                    <a:pos x="88" y="63"/>
                  </a:cxn>
                  <a:cxn ang="0">
                    <a:pos x="87" y="49"/>
                  </a:cxn>
                  <a:cxn ang="0">
                    <a:pos x="83" y="36"/>
                  </a:cxn>
                  <a:cxn ang="0">
                    <a:pos x="75" y="26"/>
                  </a:cxn>
                  <a:cxn ang="0">
                    <a:pos x="65" y="19"/>
                  </a:cxn>
                  <a:cxn ang="0">
                    <a:pos x="52" y="14"/>
                  </a:cxn>
                  <a:cxn ang="0">
                    <a:pos x="36" y="13"/>
                  </a:cxn>
                  <a:cxn ang="0">
                    <a:pos x="36" y="0"/>
                  </a:cxn>
                  <a:cxn ang="0">
                    <a:pos x="58" y="2"/>
                  </a:cxn>
                  <a:cxn ang="0">
                    <a:pos x="75" y="7"/>
                  </a:cxn>
                  <a:cxn ang="0">
                    <a:pos x="88" y="16"/>
                  </a:cxn>
                  <a:cxn ang="0">
                    <a:pos x="98" y="28"/>
                  </a:cxn>
                  <a:cxn ang="0">
                    <a:pos x="103" y="43"/>
                  </a:cxn>
                  <a:cxn ang="0">
                    <a:pos x="106" y="62"/>
                  </a:cxn>
                  <a:cxn ang="0">
                    <a:pos x="103" y="82"/>
                  </a:cxn>
                  <a:cxn ang="0">
                    <a:pos x="98" y="99"/>
                  </a:cxn>
                  <a:cxn ang="0">
                    <a:pos x="87" y="113"/>
                  </a:cxn>
                  <a:cxn ang="0">
                    <a:pos x="77" y="120"/>
                  </a:cxn>
                  <a:cxn ang="0">
                    <a:pos x="64" y="127"/>
                  </a:cxn>
                  <a:cxn ang="0">
                    <a:pos x="48" y="130"/>
                  </a:cxn>
                  <a:cxn ang="0">
                    <a:pos x="30" y="131"/>
                  </a:cxn>
                  <a:cxn ang="0">
                    <a:pos x="14" y="131"/>
                  </a:cxn>
                  <a:cxn ang="0">
                    <a:pos x="0" y="130"/>
                  </a:cxn>
                  <a:cxn ang="0">
                    <a:pos x="0" y="2"/>
                  </a:cxn>
                  <a:cxn ang="0">
                    <a:pos x="16" y="1"/>
                  </a:cxn>
                  <a:cxn ang="0">
                    <a:pos x="36" y="0"/>
                  </a:cxn>
                </a:cxnLst>
                <a:rect l="0" t="0" r="r" b="b"/>
                <a:pathLst>
                  <a:path w="106" h="131">
                    <a:moveTo>
                      <a:pt x="36" y="13"/>
                    </a:moveTo>
                    <a:lnTo>
                      <a:pt x="25" y="14"/>
                    </a:lnTo>
                    <a:lnTo>
                      <a:pt x="17" y="15"/>
                    </a:lnTo>
                    <a:lnTo>
                      <a:pt x="17" y="117"/>
                    </a:lnTo>
                    <a:lnTo>
                      <a:pt x="22" y="118"/>
                    </a:lnTo>
                    <a:lnTo>
                      <a:pt x="34" y="118"/>
                    </a:lnTo>
                    <a:lnTo>
                      <a:pt x="50" y="116"/>
                    </a:lnTo>
                    <a:lnTo>
                      <a:pt x="63" y="111"/>
                    </a:lnTo>
                    <a:lnTo>
                      <a:pt x="74" y="104"/>
                    </a:lnTo>
                    <a:lnTo>
                      <a:pt x="82" y="93"/>
                    </a:lnTo>
                    <a:lnTo>
                      <a:pt x="87" y="80"/>
                    </a:lnTo>
                    <a:lnTo>
                      <a:pt x="88" y="63"/>
                    </a:lnTo>
                    <a:lnTo>
                      <a:pt x="87" y="49"/>
                    </a:lnTo>
                    <a:lnTo>
                      <a:pt x="83" y="36"/>
                    </a:lnTo>
                    <a:lnTo>
                      <a:pt x="75" y="26"/>
                    </a:lnTo>
                    <a:lnTo>
                      <a:pt x="65" y="19"/>
                    </a:lnTo>
                    <a:lnTo>
                      <a:pt x="52" y="14"/>
                    </a:lnTo>
                    <a:lnTo>
                      <a:pt x="36" y="13"/>
                    </a:lnTo>
                    <a:close/>
                    <a:moveTo>
                      <a:pt x="36" y="0"/>
                    </a:moveTo>
                    <a:lnTo>
                      <a:pt x="58" y="2"/>
                    </a:lnTo>
                    <a:lnTo>
                      <a:pt x="75" y="7"/>
                    </a:lnTo>
                    <a:lnTo>
                      <a:pt x="88" y="16"/>
                    </a:lnTo>
                    <a:lnTo>
                      <a:pt x="98" y="28"/>
                    </a:lnTo>
                    <a:lnTo>
                      <a:pt x="103" y="43"/>
                    </a:lnTo>
                    <a:lnTo>
                      <a:pt x="106" y="62"/>
                    </a:lnTo>
                    <a:lnTo>
                      <a:pt x="103" y="82"/>
                    </a:lnTo>
                    <a:lnTo>
                      <a:pt x="98" y="99"/>
                    </a:lnTo>
                    <a:lnTo>
                      <a:pt x="87" y="113"/>
                    </a:lnTo>
                    <a:lnTo>
                      <a:pt x="77" y="120"/>
                    </a:lnTo>
                    <a:lnTo>
                      <a:pt x="64" y="127"/>
                    </a:lnTo>
                    <a:lnTo>
                      <a:pt x="48" y="130"/>
                    </a:lnTo>
                    <a:lnTo>
                      <a:pt x="30" y="131"/>
                    </a:lnTo>
                    <a:lnTo>
                      <a:pt x="14" y="131"/>
                    </a:lnTo>
                    <a:lnTo>
                      <a:pt x="0" y="130"/>
                    </a:lnTo>
                    <a:lnTo>
                      <a:pt x="0" y="2"/>
                    </a:lnTo>
                    <a:lnTo>
                      <a:pt x="16" y="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197" name="Freeform 333"/>
              <p:cNvSpPr>
                <a:spLocks/>
              </p:cNvSpPr>
              <p:nvPr/>
            </p:nvSpPr>
            <p:spPr bwMode="auto">
              <a:xfrm>
                <a:off x="3899" y="3476"/>
                <a:ext cx="86" cy="136"/>
              </a:xfrm>
              <a:custGeom>
                <a:avLst/>
                <a:gdLst/>
                <a:ahLst/>
                <a:cxnLst>
                  <a:cxn ang="0">
                    <a:pos x="0" y="0"/>
                  </a:cxn>
                  <a:cxn ang="0">
                    <a:pos x="19" y="0"/>
                  </a:cxn>
                  <a:cxn ang="0">
                    <a:pos x="38" y="55"/>
                  </a:cxn>
                  <a:cxn ang="0">
                    <a:pos x="45" y="74"/>
                  </a:cxn>
                  <a:cxn ang="0">
                    <a:pos x="47" y="65"/>
                  </a:cxn>
                  <a:cxn ang="0">
                    <a:pos x="50" y="55"/>
                  </a:cxn>
                  <a:cxn ang="0">
                    <a:pos x="69" y="0"/>
                  </a:cxn>
                  <a:cxn ang="0">
                    <a:pos x="86" y="0"/>
                  </a:cxn>
                  <a:cxn ang="0">
                    <a:pos x="61" y="67"/>
                  </a:cxn>
                  <a:cxn ang="0">
                    <a:pos x="54" y="88"/>
                  </a:cxn>
                  <a:cxn ang="0">
                    <a:pos x="46" y="104"/>
                  </a:cxn>
                  <a:cxn ang="0">
                    <a:pos x="38" y="116"/>
                  </a:cxn>
                  <a:cxn ang="0">
                    <a:pos x="30" y="125"/>
                  </a:cxn>
                  <a:cxn ang="0">
                    <a:pos x="18" y="133"/>
                  </a:cxn>
                  <a:cxn ang="0">
                    <a:pos x="9" y="136"/>
                  </a:cxn>
                  <a:cxn ang="0">
                    <a:pos x="6" y="122"/>
                  </a:cxn>
                  <a:cxn ang="0">
                    <a:pos x="14" y="117"/>
                  </a:cxn>
                  <a:cxn ang="0">
                    <a:pos x="20" y="113"/>
                  </a:cxn>
                  <a:cxn ang="0">
                    <a:pos x="27" y="105"/>
                  </a:cxn>
                  <a:cxn ang="0">
                    <a:pos x="34" y="94"/>
                  </a:cxn>
                  <a:cxn ang="0">
                    <a:pos x="35" y="92"/>
                  </a:cxn>
                  <a:cxn ang="0">
                    <a:pos x="35" y="89"/>
                  </a:cxn>
                  <a:cxn ang="0">
                    <a:pos x="34" y="87"/>
                  </a:cxn>
                  <a:cxn ang="0">
                    <a:pos x="0" y="0"/>
                  </a:cxn>
                </a:cxnLst>
                <a:rect l="0" t="0" r="r" b="b"/>
                <a:pathLst>
                  <a:path w="86" h="136">
                    <a:moveTo>
                      <a:pt x="0" y="0"/>
                    </a:moveTo>
                    <a:lnTo>
                      <a:pt x="19" y="0"/>
                    </a:lnTo>
                    <a:lnTo>
                      <a:pt x="38" y="55"/>
                    </a:lnTo>
                    <a:lnTo>
                      <a:pt x="45" y="74"/>
                    </a:lnTo>
                    <a:lnTo>
                      <a:pt x="47" y="65"/>
                    </a:lnTo>
                    <a:lnTo>
                      <a:pt x="50" y="55"/>
                    </a:lnTo>
                    <a:lnTo>
                      <a:pt x="69" y="0"/>
                    </a:lnTo>
                    <a:lnTo>
                      <a:pt x="86" y="0"/>
                    </a:lnTo>
                    <a:lnTo>
                      <a:pt x="61" y="67"/>
                    </a:lnTo>
                    <a:lnTo>
                      <a:pt x="54" y="88"/>
                    </a:lnTo>
                    <a:lnTo>
                      <a:pt x="46" y="104"/>
                    </a:lnTo>
                    <a:lnTo>
                      <a:pt x="38" y="116"/>
                    </a:lnTo>
                    <a:lnTo>
                      <a:pt x="30" y="125"/>
                    </a:lnTo>
                    <a:lnTo>
                      <a:pt x="18" y="133"/>
                    </a:lnTo>
                    <a:lnTo>
                      <a:pt x="9" y="136"/>
                    </a:lnTo>
                    <a:lnTo>
                      <a:pt x="6" y="122"/>
                    </a:lnTo>
                    <a:lnTo>
                      <a:pt x="14" y="117"/>
                    </a:lnTo>
                    <a:lnTo>
                      <a:pt x="20" y="113"/>
                    </a:lnTo>
                    <a:lnTo>
                      <a:pt x="27" y="105"/>
                    </a:lnTo>
                    <a:lnTo>
                      <a:pt x="34" y="94"/>
                    </a:lnTo>
                    <a:lnTo>
                      <a:pt x="35" y="92"/>
                    </a:lnTo>
                    <a:lnTo>
                      <a:pt x="35" y="89"/>
                    </a:lnTo>
                    <a:lnTo>
                      <a:pt x="34" y="8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198" name="Freeform 334"/>
              <p:cNvSpPr>
                <a:spLocks/>
              </p:cNvSpPr>
              <p:nvPr/>
            </p:nvSpPr>
            <p:spPr bwMode="auto">
              <a:xfrm>
                <a:off x="4015" y="3437"/>
                <a:ext cx="77" cy="134"/>
              </a:xfrm>
              <a:custGeom>
                <a:avLst/>
                <a:gdLst/>
                <a:ahLst/>
                <a:cxnLst>
                  <a:cxn ang="0">
                    <a:pos x="44" y="0"/>
                  </a:cxn>
                  <a:cxn ang="0">
                    <a:pos x="56" y="2"/>
                  </a:cxn>
                  <a:cxn ang="0">
                    <a:pos x="65" y="4"/>
                  </a:cxn>
                  <a:cxn ang="0">
                    <a:pos x="72" y="7"/>
                  </a:cxn>
                  <a:cxn ang="0">
                    <a:pos x="68" y="20"/>
                  </a:cxn>
                  <a:cxn ang="0">
                    <a:pos x="62" y="18"/>
                  </a:cxn>
                  <a:cxn ang="0">
                    <a:pos x="55" y="16"/>
                  </a:cxn>
                  <a:cxn ang="0">
                    <a:pos x="44" y="15"/>
                  </a:cxn>
                  <a:cxn ang="0">
                    <a:pos x="32" y="16"/>
                  </a:cxn>
                  <a:cxn ang="0">
                    <a:pos x="24" y="20"/>
                  </a:cxn>
                  <a:cxn ang="0">
                    <a:pos x="20" y="27"/>
                  </a:cxn>
                  <a:cxn ang="0">
                    <a:pos x="18" y="33"/>
                  </a:cxn>
                  <a:cxn ang="0">
                    <a:pos x="21" y="42"/>
                  </a:cxn>
                  <a:cxn ang="0">
                    <a:pos x="25" y="48"/>
                  </a:cxn>
                  <a:cxn ang="0">
                    <a:pos x="33" y="53"/>
                  </a:cxn>
                  <a:cxn ang="0">
                    <a:pos x="45" y="59"/>
                  </a:cxn>
                  <a:cxn ang="0">
                    <a:pos x="59" y="65"/>
                  </a:cxn>
                  <a:cxn ang="0">
                    <a:pos x="69" y="74"/>
                  </a:cxn>
                  <a:cxn ang="0">
                    <a:pos x="75" y="84"/>
                  </a:cxn>
                  <a:cxn ang="0">
                    <a:pos x="77" y="97"/>
                  </a:cxn>
                  <a:cxn ang="0">
                    <a:pos x="75" y="108"/>
                  </a:cxn>
                  <a:cxn ang="0">
                    <a:pos x="70" y="119"/>
                  </a:cxn>
                  <a:cxn ang="0">
                    <a:pos x="61" y="127"/>
                  </a:cxn>
                  <a:cxn ang="0">
                    <a:pos x="49" y="132"/>
                  </a:cxn>
                  <a:cxn ang="0">
                    <a:pos x="33" y="134"/>
                  </a:cxn>
                  <a:cxn ang="0">
                    <a:pos x="20" y="133"/>
                  </a:cxn>
                  <a:cxn ang="0">
                    <a:pos x="9" y="130"/>
                  </a:cxn>
                  <a:cxn ang="0">
                    <a:pos x="0" y="126"/>
                  </a:cxn>
                  <a:cxn ang="0">
                    <a:pos x="4" y="111"/>
                  </a:cxn>
                  <a:cxn ang="0">
                    <a:pos x="17" y="118"/>
                  </a:cxn>
                  <a:cxn ang="0">
                    <a:pos x="34" y="120"/>
                  </a:cxn>
                  <a:cxn ang="0">
                    <a:pos x="45" y="119"/>
                  </a:cxn>
                  <a:cxn ang="0">
                    <a:pos x="53" y="115"/>
                  </a:cxn>
                  <a:cxn ang="0">
                    <a:pos x="59" y="107"/>
                  </a:cxn>
                  <a:cxn ang="0">
                    <a:pos x="60" y="98"/>
                  </a:cxn>
                  <a:cxn ang="0">
                    <a:pos x="58" y="87"/>
                  </a:cxn>
                  <a:cxn ang="0">
                    <a:pos x="50" y="79"/>
                  </a:cxn>
                  <a:cxn ang="0">
                    <a:pos x="22" y="66"/>
                  </a:cxn>
                  <a:cxn ang="0">
                    <a:pos x="11" y="58"/>
                  </a:cxn>
                  <a:cxn ang="0">
                    <a:pos x="4" y="48"/>
                  </a:cxn>
                  <a:cxn ang="0">
                    <a:pos x="2" y="36"/>
                  </a:cxn>
                  <a:cxn ang="0">
                    <a:pos x="5" y="21"/>
                  </a:cxn>
                  <a:cxn ang="0">
                    <a:pos x="14" y="10"/>
                  </a:cxn>
                  <a:cxn ang="0">
                    <a:pos x="26" y="3"/>
                  </a:cxn>
                  <a:cxn ang="0">
                    <a:pos x="44" y="0"/>
                  </a:cxn>
                </a:cxnLst>
                <a:rect l="0" t="0" r="r" b="b"/>
                <a:pathLst>
                  <a:path w="77" h="134">
                    <a:moveTo>
                      <a:pt x="44" y="0"/>
                    </a:moveTo>
                    <a:lnTo>
                      <a:pt x="56" y="2"/>
                    </a:lnTo>
                    <a:lnTo>
                      <a:pt x="65" y="4"/>
                    </a:lnTo>
                    <a:lnTo>
                      <a:pt x="72" y="7"/>
                    </a:lnTo>
                    <a:lnTo>
                      <a:pt x="68" y="20"/>
                    </a:lnTo>
                    <a:lnTo>
                      <a:pt x="62" y="18"/>
                    </a:lnTo>
                    <a:lnTo>
                      <a:pt x="55" y="16"/>
                    </a:lnTo>
                    <a:lnTo>
                      <a:pt x="44" y="15"/>
                    </a:lnTo>
                    <a:lnTo>
                      <a:pt x="32" y="16"/>
                    </a:lnTo>
                    <a:lnTo>
                      <a:pt x="24" y="20"/>
                    </a:lnTo>
                    <a:lnTo>
                      <a:pt x="20" y="27"/>
                    </a:lnTo>
                    <a:lnTo>
                      <a:pt x="18" y="33"/>
                    </a:lnTo>
                    <a:lnTo>
                      <a:pt x="21" y="42"/>
                    </a:lnTo>
                    <a:lnTo>
                      <a:pt x="25" y="48"/>
                    </a:lnTo>
                    <a:lnTo>
                      <a:pt x="33" y="53"/>
                    </a:lnTo>
                    <a:lnTo>
                      <a:pt x="45" y="59"/>
                    </a:lnTo>
                    <a:lnTo>
                      <a:pt x="59" y="65"/>
                    </a:lnTo>
                    <a:lnTo>
                      <a:pt x="69" y="74"/>
                    </a:lnTo>
                    <a:lnTo>
                      <a:pt x="75" y="84"/>
                    </a:lnTo>
                    <a:lnTo>
                      <a:pt x="77" y="97"/>
                    </a:lnTo>
                    <a:lnTo>
                      <a:pt x="75" y="108"/>
                    </a:lnTo>
                    <a:lnTo>
                      <a:pt x="70" y="119"/>
                    </a:lnTo>
                    <a:lnTo>
                      <a:pt x="61" y="127"/>
                    </a:lnTo>
                    <a:lnTo>
                      <a:pt x="49" y="132"/>
                    </a:lnTo>
                    <a:lnTo>
                      <a:pt x="33" y="134"/>
                    </a:lnTo>
                    <a:lnTo>
                      <a:pt x="20" y="133"/>
                    </a:lnTo>
                    <a:lnTo>
                      <a:pt x="9" y="130"/>
                    </a:lnTo>
                    <a:lnTo>
                      <a:pt x="0" y="126"/>
                    </a:lnTo>
                    <a:lnTo>
                      <a:pt x="4" y="111"/>
                    </a:lnTo>
                    <a:lnTo>
                      <a:pt x="17" y="118"/>
                    </a:lnTo>
                    <a:lnTo>
                      <a:pt x="34" y="120"/>
                    </a:lnTo>
                    <a:lnTo>
                      <a:pt x="45" y="119"/>
                    </a:lnTo>
                    <a:lnTo>
                      <a:pt x="53" y="115"/>
                    </a:lnTo>
                    <a:lnTo>
                      <a:pt x="59" y="107"/>
                    </a:lnTo>
                    <a:lnTo>
                      <a:pt x="60" y="98"/>
                    </a:lnTo>
                    <a:lnTo>
                      <a:pt x="58" y="87"/>
                    </a:lnTo>
                    <a:lnTo>
                      <a:pt x="50" y="79"/>
                    </a:lnTo>
                    <a:lnTo>
                      <a:pt x="22" y="66"/>
                    </a:lnTo>
                    <a:lnTo>
                      <a:pt x="11" y="58"/>
                    </a:lnTo>
                    <a:lnTo>
                      <a:pt x="4" y="48"/>
                    </a:lnTo>
                    <a:lnTo>
                      <a:pt x="2" y="36"/>
                    </a:lnTo>
                    <a:lnTo>
                      <a:pt x="5" y="21"/>
                    </a:lnTo>
                    <a:lnTo>
                      <a:pt x="14" y="10"/>
                    </a:lnTo>
                    <a:lnTo>
                      <a:pt x="26" y="3"/>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199" name="Freeform 335"/>
              <p:cNvSpPr>
                <a:spLocks/>
              </p:cNvSpPr>
              <p:nvPr/>
            </p:nvSpPr>
            <p:spPr bwMode="auto">
              <a:xfrm>
                <a:off x="4134" y="3440"/>
                <a:ext cx="73" cy="129"/>
              </a:xfrm>
              <a:custGeom>
                <a:avLst/>
                <a:gdLst/>
                <a:ahLst/>
                <a:cxnLst>
                  <a:cxn ang="0">
                    <a:pos x="0" y="0"/>
                  </a:cxn>
                  <a:cxn ang="0">
                    <a:pos x="70" y="0"/>
                  </a:cxn>
                  <a:cxn ang="0">
                    <a:pos x="70" y="14"/>
                  </a:cxn>
                  <a:cxn ang="0">
                    <a:pos x="17" y="14"/>
                  </a:cxn>
                  <a:cxn ang="0">
                    <a:pos x="17" y="55"/>
                  </a:cxn>
                  <a:cxn ang="0">
                    <a:pos x="67" y="55"/>
                  </a:cxn>
                  <a:cxn ang="0">
                    <a:pos x="67" y="69"/>
                  </a:cxn>
                  <a:cxn ang="0">
                    <a:pos x="17" y="69"/>
                  </a:cxn>
                  <a:cxn ang="0">
                    <a:pos x="17" y="115"/>
                  </a:cxn>
                  <a:cxn ang="0">
                    <a:pos x="73" y="115"/>
                  </a:cxn>
                  <a:cxn ang="0">
                    <a:pos x="73" y="129"/>
                  </a:cxn>
                  <a:cxn ang="0">
                    <a:pos x="0" y="129"/>
                  </a:cxn>
                  <a:cxn ang="0">
                    <a:pos x="0" y="0"/>
                  </a:cxn>
                </a:cxnLst>
                <a:rect l="0" t="0" r="r" b="b"/>
                <a:pathLst>
                  <a:path w="73" h="129">
                    <a:moveTo>
                      <a:pt x="0" y="0"/>
                    </a:moveTo>
                    <a:lnTo>
                      <a:pt x="70" y="0"/>
                    </a:lnTo>
                    <a:lnTo>
                      <a:pt x="70" y="14"/>
                    </a:lnTo>
                    <a:lnTo>
                      <a:pt x="17" y="14"/>
                    </a:lnTo>
                    <a:lnTo>
                      <a:pt x="17" y="55"/>
                    </a:lnTo>
                    <a:lnTo>
                      <a:pt x="67" y="55"/>
                    </a:lnTo>
                    <a:lnTo>
                      <a:pt x="67" y="69"/>
                    </a:lnTo>
                    <a:lnTo>
                      <a:pt x="17" y="69"/>
                    </a:lnTo>
                    <a:lnTo>
                      <a:pt x="17" y="115"/>
                    </a:lnTo>
                    <a:lnTo>
                      <a:pt x="73" y="115"/>
                    </a:lnTo>
                    <a:lnTo>
                      <a:pt x="73" y="129"/>
                    </a:lnTo>
                    <a:lnTo>
                      <a:pt x="0" y="12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200" name="Freeform 336"/>
              <p:cNvSpPr>
                <a:spLocks noEditPoints="1"/>
              </p:cNvSpPr>
              <p:nvPr/>
            </p:nvSpPr>
            <p:spPr bwMode="auto">
              <a:xfrm>
                <a:off x="4248" y="3439"/>
                <a:ext cx="84" cy="130"/>
              </a:xfrm>
              <a:custGeom>
                <a:avLst/>
                <a:gdLst/>
                <a:ahLst/>
                <a:cxnLst>
                  <a:cxn ang="0">
                    <a:pos x="26" y="13"/>
                  </a:cxn>
                  <a:cxn ang="0">
                    <a:pos x="20" y="14"/>
                  </a:cxn>
                  <a:cxn ang="0">
                    <a:pos x="16" y="14"/>
                  </a:cxn>
                  <a:cxn ang="0">
                    <a:pos x="16" y="61"/>
                  </a:cxn>
                  <a:cxn ang="0">
                    <a:pos x="33" y="61"/>
                  </a:cxn>
                  <a:cxn ang="0">
                    <a:pos x="45" y="60"/>
                  </a:cxn>
                  <a:cxn ang="0">
                    <a:pos x="54" y="54"/>
                  </a:cxn>
                  <a:cxn ang="0">
                    <a:pos x="61" y="47"/>
                  </a:cxn>
                  <a:cxn ang="0">
                    <a:pos x="63" y="37"/>
                  </a:cxn>
                  <a:cxn ang="0">
                    <a:pos x="61" y="26"/>
                  </a:cxn>
                  <a:cxn ang="0">
                    <a:pos x="54" y="18"/>
                  </a:cxn>
                  <a:cxn ang="0">
                    <a:pos x="44" y="14"/>
                  </a:cxn>
                  <a:cxn ang="0">
                    <a:pos x="32" y="13"/>
                  </a:cxn>
                  <a:cxn ang="0">
                    <a:pos x="26" y="13"/>
                  </a:cxn>
                  <a:cxn ang="0">
                    <a:pos x="31" y="0"/>
                  </a:cxn>
                  <a:cxn ang="0">
                    <a:pos x="48" y="1"/>
                  </a:cxn>
                  <a:cxn ang="0">
                    <a:pos x="60" y="4"/>
                  </a:cxn>
                  <a:cxn ang="0">
                    <a:pos x="70" y="10"/>
                  </a:cxn>
                  <a:cxn ang="0">
                    <a:pos x="77" y="20"/>
                  </a:cxn>
                  <a:cxn ang="0">
                    <a:pos x="79" y="35"/>
                  </a:cxn>
                  <a:cxn ang="0">
                    <a:pos x="77" y="47"/>
                  </a:cxn>
                  <a:cxn ang="0">
                    <a:pos x="73" y="56"/>
                  </a:cxn>
                  <a:cxn ang="0">
                    <a:pos x="65" y="63"/>
                  </a:cxn>
                  <a:cxn ang="0">
                    <a:pos x="55" y="68"/>
                  </a:cxn>
                  <a:cxn ang="0">
                    <a:pos x="55" y="69"/>
                  </a:cxn>
                  <a:cxn ang="0">
                    <a:pos x="64" y="74"/>
                  </a:cxn>
                  <a:cxn ang="0">
                    <a:pos x="70" y="83"/>
                  </a:cxn>
                  <a:cxn ang="0">
                    <a:pos x="74" y="95"/>
                  </a:cxn>
                  <a:cxn ang="0">
                    <a:pos x="78" y="110"/>
                  </a:cxn>
                  <a:cxn ang="0">
                    <a:pos x="82" y="122"/>
                  </a:cxn>
                  <a:cxn ang="0">
                    <a:pos x="84" y="130"/>
                  </a:cxn>
                  <a:cxn ang="0">
                    <a:pos x="66" y="130"/>
                  </a:cxn>
                  <a:cxn ang="0">
                    <a:pos x="64" y="124"/>
                  </a:cxn>
                  <a:cxn ang="0">
                    <a:pos x="62" y="114"/>
                  </a:cxn>
                  <a:cxn ang="0">
                    <a:pos x="59" y="99"/>
                  </a:cxn>
                  <a:cxn ang="0">
                    <a:pos x="54" y="87"/>
                  </a:cxn>
                  <a:cxn ang="0">
                    <a:pos x="50" y="80"/>
                  </a:cxn>
                  <a:cxn ang="0">
                    <a:pos x="42" y="75"/>
                  </a:cxn>
                  <a:cxn ang="0">
                    <a:pos x="32" y="74"/>
                  </a:cxn>
                  <a:cxn ang="0">
                    <a:pos x="16" y="74"/>
                  </a:cxn>
                  <a:cxn ang="0">
                    <a:pos x="16" y="130"/>
                  </a:cxn>
                  <a:cxn ang="0">
                    <a:pos x="0" y="130"/>
                  </a:cxn>
                  <a:cxn ang="0">
                    <a:pos x="0" y="3"/>
                  </a:cxn>
                  <a:cxn ang="0">
                    <a:pos x="15" y="1"/>
                  </a:cxn>
                  <a:cxn ang="0">
                    <a:pos x="31" y="0"/>
                  </a:cxn>
                </a:cxnLst>
                <a:rect l="0" t="0" r="r" b="b"/>
                <a:pathLst>
                  <a:path w="84" h="130">
                    <a:moveTo>
                      <a:pt x="26" y="13"/>
                    </a:moveTo>
                    <a:lnTo>
                      <a:pt x="20" y="14"/>
                    </a:lnTo>
                    <a:lnTo>
                      <a:pt x="16" y="14"/>
                    </a:lnTo>
                    <a:lnTo>
                      <a:pt x="16" y="61"/>
                    </a:lnTo>
                    <a:lnTo>
                      <a:pt x="33" y="61"/>
                    </a:lnTo>
                    <a:lnTo>
                      <a:pt x="45" y="60"/>
                    </a:lnTo>
                    <a:lnTo>
                      <a:pt x="54" y="54"/>
                    </a:lnTo>
                    <a:lnTo>
                      <a:pt x="61" y="47"/>
                    </a:lnTo>
                    <a:lnTo>
                      <a:pt x="63" y="37"/>
                    </a:lnTo>
                    <a:lnTo>
                      <a:pt x="61" y="26"/>
                    </a:lnTo>
                    <a:lnTo>
                      <a:pt x="54" y="18"/>
                    </a:lnTo>
                    <a:lnTo>
                      <a:pt x="44" y="14"/>
                    </a:lnTo>
                    <a:lnTo>
                      <a:pt x="32" y="13"/>
                    </a:lnTo>
                    <a:lnTo>
                      <a:pt x="26" y="13"/>
                    </a:lnTo>
                    <a:close/>
                    <a:moveTo>
                      <a:pt x="31" y="0"/>
                    </a:moveTo>
                    <a:lnTo>
                      <a:pt x="48" y="1"/>
                    </a:lnTo>
                    <a:lnTo>
                      <a:pt x="60" y="4"/>
                    </a:lnTo>
                    <a:lnTo>
                      <a:pt x="70" y="10"/>
                    </a:lnTo>
                    <a:lnTo>
                      <a:pt x="77" y="20"/>
                    </a:lnTo>
                    <a:lnTo>
                      <a:pt x="79" y="35"/>
                    </a:lnTo>
                    <a:lnTo>
                      <a:pt x="77" y="47"/>
                    </a:lnTo>
                    <a:lnTo>
                      <a:pt x="73" y="56"/>
                    </a:lnTo>
                    <a:lnTo>
                      <a:pt x="65" y="63"/>
                    </a:lnTo>
                    <a:lnTo>
                      <a:pt x="55" y="68"/>
                    </a:lnTo>
                    <a:lnTo>
                      <a:pt x="55" y="69"/>
                    </a:lnTo>
                    <a:lnTo>
                      <a:pt x="64" y="74"/>
                    </a:lnTo>
                    <a:lnTo>
                      <a:pt x="70" y="83"/>
                    </a:lnTo>
                    <a:lnTo>
                      <a:pt x="74" y="95"/>
                    </a:lnTo>
                    <a:lnTo>
                      <a:pt x="78" y="110"/>
                    </a:lnTo>
                    <a:lnTo>
                      <a:pt x="82" y="122"/>
                    </a:lnTo>
                    <a:lnTo>
                      <a:pt x="84" y="130"/>
                    </a:lnTo>
                    <a:lnTo>
                      <a:pt x="66" y="130"/>
                    </a:lnTo>
                    <a:lnTo>
                      <a:pt x="64" y="124"/>
                    </a:lnTo>
                    <a:lnTo>
                      <a:pt x="62" y="114"/>
                    </a:lnTo>
                    <a:lnTo>
                      <a:pt x="59" y="99"/>
                    </a:lnTo>
                    <a:lnTo>
                      <a:pt x="54" y="87"/>
                    </a:lnTo>
                    <a:lnTo>
                      <a:pt x="50" y="80"/>
                    </a:lnTo>
                    <a:lnTo>
                      <a:pt x="42" y="75"/>
                    </a:lnTo>
                    <a:lnTo>
                      <a:pt x="32" y="74"/>
                    </a:lnTo>
                    <a:lnTo>
                      <a:pt x="16" y="74"/>
                    </a:lnTo>
                    <a:lnTo>
                      <a:pt x="16" y="130"/>
                    </a:lnTo>
                    <a:lnTo>
                      <a:pt x="0" y="130"/>
                    </a:lnTo>
                    <a:lnTo>
                      <a:pt x="0" y="3"/>
                    </a:lnTo>
                    <a:lnTo>
                      <a:pt x="15" y="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120" name="文字方塊 119"/>
            <p:cNvSpPr txBox="1"/>
            <p:nvPr/>
          </p:nvSpPr>
          <p:spPr>
            <a:xfrm>
              <a:off x="5437392" y="4653136"/>
              <a:ext cx="862800" cy="523220"/>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sz="2800" dirty="0" smtClean="0"/>
                <a:t>Core</a:t>
              </a:r>
              <a:endParaRPr lang="zh-TW" altLang="en-US" sz="2800" dirty="0"/>
            </a:p>
          </p:txBody>
        </p:sp>
      </p:grpSp>
      <p:grpSp>
        <p:nvGrpSpPr>
          <p:cNvPr id="106" name="群組 105"/>
          <p:cNvGrpSpPr/>
          <p:nvPr/>
        </p:nvGrpSpPr>
        <p:grpSpPr>
          <a:xfrm>
            <a:off x="7252981" y="4371623"/>
            <a:ext cx="1387742" cy="1089098"/>
            <a:chOff x="7252981" y="4371623"/>
            <a:chExt cx="1387742" cy="1089098"/>
          </a:xfrm>
        </p:grpSpPr>
        <p:grpSp>
          <p:nvGrpSpPr>
            <p:cNvPr id="105" name="群組 104"/>
            <p:cNvGrpSpPr/>
            <p:nvPr/>
          </p:nvGrpSpPr>
          <p:grpSpPr>
            <a:xfrm>
              <a:off x="7266960" y="4385602"/>
              <a:ext cx="1359784" cy="1061140"/>
              <a:chOff x="7266960" y="4385602"/>
              <a:chExt cx="1359784" cy="1061140"/>
            </a:xfrm>
          </p:grpSpPr>
          <p:sp>
            <p:nvSpPr>
              <p:cNvPr id="100" name="Rectangle 283"/>
              <p:cNvSpPr>
                <a:spLocks noChangeArrowheads="1"/>
              </p:cNvSpPr>
              <p:nvPr/>
            </p:nvSpPr>
            <p:spPr bwMode="auto">
              <a:xfrm>
                <a:off x="7266960" y="4385602"/>
                <a:ext cx="1359784" cy="1061140"/>
              </a:xfrm>
              <a:prstGeom prst="rect">
                <a:avLst/>
              </a:prstGeom>
              <a:ln>
                <a:headEnd/>
                <a:tailEnd/>
              </a:ln>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anchor="t" anchorCtr="0" compatLnSpc="1">
                <a:prstTxWarp prst="textNoShape">
                  <a:avLst/>
                </a:prstTxWarp>
              </a:bodyPr>
              <a:lstStyle/>
              <a:p>
                <a:endParaRPr lang="zh-TW" altLang="en-US"/>
              </a:p>
            </p:txBody>
          </p:sp>
          <p:sp>
            <p:nvSpPr>
              <p:cNvPr id="102" name="文字方塊 101"/>
              <p:cNvSpPr txBox="1"/>
              <p:nvPr/>
            </p:nvSpPr>
            <p:spPr>
              <a:xfrm>
                <a:off x="7380312" y="4653136"/>
                <a:ext cx="1103187" cy="523220"/>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sz="2800" dirty="0" err="1" smtClean="0"/>
                  <a:t>DySER</a:t>
                </a:r>
                <a:endParaRPr lang="zh-TW" altLang="en-US" sz="2800" dirty="0"/>
              </a:p>
            </p:txBody>
          </p:sp>
        </p:grpSp>
        <p:sp>
          <p:nvSpPr>
            <p:cNvPr id="101" name="Freeform 284"/>
            <p:cNvSpPr>
              <a:spLocks noEditPoints="1"/>
            </p:cNvSpPr>
            <p:nvPr/>
          </p:nvSpPr>
          <p:spPr bwMode="auto">
            <a:xfrm>
              <a:off x="7252981" y="4371623"/>
              <a:ext cx="1387742" cy="1089098"/>
            </a:xfrm>
            <a:custGeom>
              <a:avLst/>
              <a:gdLst/>
              <a:ahLst/>
              <a:cxnLst>
                <a:cxn ang="0">
                  <a:pos x="22" y="22"/>
                </a:cxn>
                <a:cxn ang="0">
                  <a:pos x="22" y="835"/>
                </a:cxn>
                <a:cxn ang="0">
                  <a:pos x="1070" y="835"/>
                </a:cxn>
                <a:cxn ang="0">
                  <a:pos x="1070" y="22"/>
                </a:cxn>
                <a:cxn ang="0">
                  <a:pos x="22" y="22"/>
                </a:cxn>
                <a:cxn ang="0">
                  <a:pos x="8" y="0"/>
                </a:cxn>
                <a:cxn ang="0">
                  <a:pos x="1081" y="0"/>
                </a:cxn>
                <a:cxn ang="0">
                  <a:pos x="1087" y="2"/>
                </a:cxn>
                <a:cxn ang="0">
                  <a:pos x="1089" y="4"/>
                </a:cxn>
                <a:cxn ang="0">
                  <a:pos x="1092" y="11"/>
                </a:cxn>
                <a:cxn ang="0">
                  <a:pos x="1092" y="850"/>
                </a:cxn>
                <a:cxn ang="0">
                  <a:pos x="1089" y="853"/>
                </a:cxn>
                <a:cxn ang="0">
                  <a:pos x="1087" y="855"/>
                </a:cxn>
                <a:cxn ang="0">
                  <a:pos x="1084" y="857"/>
                </a:cxn>
                <a:cxn ang="0">
                  <a:pos x="8" y="857"/>
                </a:cxn>
                <a:cxn ang="0">
                  <a:pos x="5" y="855"/>
                </a:cxn>
                <a:cxn ang="0">
                  <a:pos x="2" y="853"/>
                </a:cxn>
                <a:cxn ang="0">
                  <a:pos x="0" y="846"/>
                </a:cxn>
                <a:cxn ang="0">
                  <a:pos x="0" y="11"/>
                </a:cxn>
                <a:cxn ang="0">
                  <a:pos x="2" y="4"/>
                </a:cxn>
                <a:cxn ang="0">
                  <a:pos x="5" y="2"/>
                </a:cxn>
                <a:cxn ang="0">
                  <a:pos x="8" y="0"/>
                </a:cxn>
              </a:cxnLst>
              <a:rect l="0" t="0" r="r" b="b"/>
              <a:pathLst>
                <a:path w="1092" h="857">
                  <a:moveTo>
                    <a:pt x="22" y="22"/>
                  </a:moveTo>
                  <a:lnTo>
                    <a:pt x="22" y="835"/>
                  </a:lnTo>
                  <a:lnTo>
                    <a:pt x="1070" y="835"/>
                  </a:lnTo>
                  <a:lnTo>
                    <a:pt x="1070" y="22"/>
                  </a:lnTo>
                  <a:lnTo>
                    <a:pt x="22" y="22"/>
                  </a:lnTo>
                  <a:close/>
                  <a:moveTo>
                    <a:pt x="8" y="0"/>
                  </a:moveTo>
                  <a:lnTo>
                    <a:pt x="1081" y="0"/>
                  </a:lnTo>
                  <a:lnTo>
                    <a:pt x="1087" y="2"/>
                  </a:lnTo>
                  <a:lnTo>
                    <a:pt x="1089" y="4"/>
                  </a:lnTo>
                  <a:lnTo>
                    <a:pt x="1092" y="11"/>
                  </a:lnTo>
                  <a:lnTo>
                    <a:pt x="1092" y="850"/>
                  </a:lnTo>
                  <a:lnTo>
                    <a:pt x="1089" y="853"/>
                  </a:lnTo>
                  <a:lnTo>
                    <a:pt x="1087" y="855"/>
                  </a:lnTo>
                  <a:lnTo>
                    <a:pt x="1084" y="857"/>
                  </a:lnTo>
                  <a:lnTo>
                    <a:pt x="8" y="857"/>
                  </a:lnTo>
                  <a:lnTo>
                    <a:pt x="5" y="855"/>
                  </a:lnTo>
                  <a:lnTo>
                    <a:pt x="2" y="853"/>
                  </a:lnTo>
                  <a:lnTo>
                    <a:pt x="0" y="846"/>
                  </a:lnTo>
                  <a:lnTo>
                    <a:pt x="0" y="11"/>
                  </a:lnTo>
                  <a:lnTo>
                    <a:pt x="2" y="4"/>
                  </a:lnTo>
                  <a:lnTo>
                    <a:pt x="5" y="2"/>
                  </a:lnTo>
                  <a:lnTo>
                    <a:pt x="8" y="0"/>
                  </a:lnTo>
                  <a:close/>
                </a:path>
              </a:pathLst>
            </a:custGeom>
            <a:solidFill>
              <a:srgbClr val="4D4D4D"/>
            </a:solidFill>
            <a:ln w="0">
              <a:solidFill>
                <a:srgbClr val="4D4D4D"/>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11" name="群組 210"/>
          <p:cNvGrpSpPr/>
          <p:nvPr/>
        </p:nvGrpSpPr>
        <p:grpSpPr>
          <a:xfrm>
            <a:off x="5522116" y="3934458"/>
            <a:ext cx="2612819" cy="731996"/>
            <a:chOff x="5522116" y="3934458"/>
            <a:chExt cx="2612819" cy="731996"/>
          </a:xfrm>
        </p:grpSpPr>
        <p:sp>
          <p:nvSpPr>
            <p:cNvPr id="203" name="Rectangle 285"/>
            <p:cNvSpPr>
              <a:spLocks noChangeArrowheads="1"/>
            </p:cNvSpPr>
            <p:nvPr/>
          </p:nvSpPr>
          <p:spPr bwMode="auto">
            <a:xfrm>
              <a:off x="5640303" y="3948438"/>
              <a:ext cx="158853" cy="481643"/>
            </a:xfrm>
            <a:prstGeom prst="rect">
              <a:avLst/>
            </a:prstGeom>
            <a:solidFill>
              <a:srgbClr val="373737"/>
            </a:solidFill>
            <a:ln w="0">
              <a:solidFill>
                <a:srgbClr val="373737"/>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 name="Freeform 286"/>
            <p:cNvSpPr>
              <a:spLocks noEditPoints="1"/>
            </p:cNvSpPr>
            <p:nvPr/>
          </p:nvSpPr>
          <p:spPr bwMode="auto">
            <a:xfrm>
              <a:off x="5626324" y="3934458"/>
              <a:ext cx="186811" cy="509601"/>
            </a:xfrm>
            <a:custGeom>
              <a:avLst/>
              <a:gdLst/>
              <a:ahLst/>
              <a:cxnLst>
                <a:cxn ang="0">
                  <a:pos x="22" y="22"/>
                </a:cxn>
                <a:cxn ang="0">
                  <a:pos x="22" y="379"/>
                </a:cxn>
                <a:cxn ang="0">
                  <a:pos x="125" y="379"/>
                </a:cxn>
                <a:cxn ang="0">
                  <a:pos x="125" y="22"/>
                </a:cxn>
                <a:cxn ang="0">
                  <a:pos x="22" y="22"/>
                </a:cxn>
                <a:cxn ang="0">
                  <a:pos x="7" y="0"/>
                </a:cxn>
                <a:cxn ang="0">
                  <a:pos x="136" y="0"/>
                </a:cxn>
                <a:cxn ang="0">
                  <a:pos x="143" y="3"/>
                </a:cxn>
                <a:cxn ang="0">
                  <a:pos x="145" y="5"/>
                </a:cxn>
                <a:cxn ang="0">
                  <a:pos x="147" y="11"/>
                </a:cxn>
                <a:cxn ang="0">
                  <a:pos x="147" y="393"/>
                </a:cxn>
                <a:cxn ang="0">
                  <a:pos x="145" y="397"/>
                </a:cxn>
                <a:cxn ang="0">
                  <a:pos x="143" y="399"/>
                </a:cxn>
                <a:cxn ang="0">
                  <a:pos x="140" y="401"/>
                </a:cxn>
                <a:cxn ang="0">
                  <a:pos x="7" y="401"/>
                </a:cxn>
                <a:cxn ang="0">
                  <a:pos x="4" y="399"/>
                </a:cxn>
                <a:cxn ang="0">
                  <a:pos x="2" y="397"/>
                </a:cxn>
                <a:cxn ang="0">
                  <a:pos x="0" y="390"/>
                </a:cxn>
                <a:cxn ang="0">
                  <a:pos x="0" y="11"/>
                </a:cxn>
                <a:cxn ang="0">
                  <a:pos x="2" y="5"/>
                </a:cxn>
                <a:cxn ang="0">
                  <a:pos x="4" y="3"/>
                </a:cxn>
                <a:cxn ang="0">
                  <a:pos x="7" y="0"/>
                </a:cxn>
              </a:cxnLst>
              <a:rect l="0" t="0" r="r" b="b"/>
              <a:pathLst>
                <a:path w="147" h="401">
                  <a:moveTo>
                    <a:pt x="22" y="22"/>
                  </a:moveTo>
                  <a:lnTo>
                    <a:pt x="22" y="379"/>
                  </a:lnTo>
                  <a:lnTo>
                    <a:pt x="125" y="379"/>
                  </a:lnTo>
                  <a:lnTo>
                    <a:pt x="125" y="22"/>
                  </a:lnTo>
                  <a:lnTo>
                    <a:pt x="22" y="22"/>
                  </a:lnTo>
                  <a:close/>
                  <a:moveTo>
                    <a:pt x="7" y="0"/>
                  </a:moveTo>
                  <a:lnTo>
                    <a:pt x="136" y="0"/>
                  </a:lnTo>
                  <a:lnTo>
                    <a:pt x="143" y="3"/>
                  </a:lnTo>
                  <a:lnTo>
                    <a:pt x="145" y="5"/>
                  </a:lnTo>
                  <a:lnTo>
                    <a:pt x="147" y="11"/>
                  </a:lnTo>
                  <a:lnTo>
                    <a:pt x="147" y="393"/>
                  </a:lnTo>
                  <a:lnTo>
                    <a:pt x="145" y="397"/>
                  </a:lnTo>
                  <a:lnTo>
                    <a:pt x="143" y="399"/>
                  </a:lnTo>
                  <a:lnTo>
                    <a:pt x="140" y="401"/>
                  </a:lnTo>
                  <a:lnTo>
                    <a:pt x="7" y="401"/>
                  </a:lnTo>
                  <a:lnTo>
                    <a:pt x="4" y="399"/>
                  </a:lnTo>
                  <a:lnTo>
                    <a:pt x="2" y="397"/>
                  </a:lnTo>
                  <a:lnTo>
                    <a:pt x="0" y="390"/>
                  </a:lnTo>
                  <a:lnTo>
                    <a:pt x="0" y="11"/>
                  </a:lnTo>
                  <a:lnTo>
                    <a:pt x="2" y="5"/>
                  </a:lnTo>
                  <a:lnTo>
                    <a:pt x="4" y="3"/>
                  </a:lnTo>
                  <a:lnTo>
                    <a:pt x="7"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 name="Freeform 287"/>
            <p:cNvSpPr>
              <a:spLocks/>
            </p:cNvSpPr>
            <p:nvPr/>
          </p:nvSpPr>
          <p:spPr bwMode="auto">
            <a:xfrm>
              <a:off x="5536095" y="4404664"/>
              <a:ext cx="367269" cy="249082"/>
            </a:xfrm>
            <a:custGeom>
              <a:avLst/>
              <a:gdLst/>
              <a:ahLst/>
              <a:cxnLst>
                <a:cxn ang="0">
                  <a:pos x="0" y="0"/>
                </a:cxn>
                <a:cxn ang="0">
                  <a:pos x="289" y="0"/>
                </a:cxn>
                <a:cxn ang="0">
                  <a:pos x="145" y="196"/>
                </a:cxn>
                <a:cxn ang="0">
                  <a:pos x="0" y="0"/>
                </a:cxn>
              </a:cxnLst>
              <a:rect l="0" t="0" r="r" b="b"/>
              <a:pathLst>
                <a:path w="289" h="196">
                  <a:moveTo>
                    <a:pt x="0" y="0"/>
                  </a:moveTo>
                  <a:lnTo>
                    <a:pt x="289" y="0"/>
                  </a:lnTo>
                  <a:lnTo>
                    <a:pt x="145" y="196"/>
                  </a:lnTo>
                  <a:lnTo>
                    <a:pt x="0" y="0"/>
                  </a:lnTo>
                  <a:close/>
                </a:path>
              </a:pathLst>
            </a:custGeom>
            <a:solidFill>
              <a:srgbClr val="373737"/>
            </a:solidFill>
            <a:ln w="0">
              <a:solidFill>
                <a:srgbClr val="373737"/>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 name="Freeform 288"/>
            <p:cNvSpPr>
              <a:spLocks/>
            </p:cNvSpPr>
            <p:nvPr/>
          </p:nvSpPr>
          <p:spPr bwMode="auto">
            <a:xfrm>
              <a:off x="5522116" y="4390685"/>
              <a:ext cx="396498" cy="275769"/>
            </a:xfrm>
            <a:custGeom>
              <a:avLst/>
              <a:gdLst/>
              <a:ahLst/>
              <a:cxnLst>
                <a:cxn ang="0">
                  <a:pos x="11" y="0"/>
                </a:cxn>
                <a:cxn ang="0">
                  <a:pos x="93" y="0"/>
                </a:cxn>
                <a:cxn ang="0">
                  <a:pos x="99" y="2"/>
                </a:cxn>
                <a:cxn ang="0">
                  <a:pos x="102" y="8"/>
                </a:cxn>
                <a:cxn ang="0">
                  <a:pos x="102" y="15"/>
                </a:cxn>
                <a:cxn ang="0">
                  <a:pos x="99" y="20"/>
                </a:cxn>
                <a:cxn ang="0">
                  <a:pos x="93" y="22"/>
                </a:cxn>
                <a:cxn ang="0">
                  <a:pos x="33" y="22"/>
                </a:cxn>
                <a:cxn ang="0">
                  <a:pos x="155" y="189"/>
                </a:cxn>
                <a:cxn ang="0">
                  <a:pos x="278" y="22"/>
                </a:cxn>
                <a:cxn ang="0">
                  <a:pos x="218" y="22"/>
                </a:cxn>
                <a:cxn ang="0">
                  <a:pos x="212" y="20"/>
                </a:cxn>
                <a:cxn ang="0">
                  <a:pos x="208" y="15"/>
                </a:cxn>
                <a:cxn ang="0">
                  <a:pos x="208" y="8"/>
                </a:cxn>
                <a:cxn ang="0">
                  <a:pos x="212" y="2"/>
                </a:cxn>
                <a:cxn ang="0">
                  <a:pos x="218" y="0"/>
                </a:cxn>
                <a:cxn ang="0">
                  <a:pos x="300" y="0"/>
                </a:cxn>
                <a:cxn ang="0">
                  <a:pos x="307" y="2"/>
                </a:cxn>
                <a:cxn ang="0">
                  <a:pos x="309" y="5"/>
                </a:cxn>
                <a:cxn ang="0">
                  <a:pos x="311" y="8"/>
                </a:cxn>
                <a:cxn ang="0">
                  <a:pos x="312" y="10"/>
                </a:cxn>
                <a:cxn ang="0">
                  <a:pos x="310" y="17"/>
                </a:cxn>
                <a:cxn ang="0">
                  <a:pos x="238" y="114"/>
                </a:cxn>
                <a:cxn ang="0">
                  <a:pos x="165" y="212"/>
                </a:cxn>
                <a:cxn ang="0">
                  <a:pos x="159" y="217"/>
                </a:cxn>
                <a:cxn ang="0">
                  <a:pos x="153" y="217"/>
                </a:cxn>
                <a:cxn ang="0">
                  <a:pos x="146" y="212"/>
                </a:cxn>
                <a:cxn ang="0">
                  <a:pos x="2" y="17"/>
                </a:cxn>
                <a:cxn ang="0">
                  <a:pos x="0" y="10"/>
                </a:cxn>
                <a:cxn ang="0">
                  <a:pos x="1" y="8"/>
                </a:cxn>
                <a:cxn ang="0">
                  <a:pos x="2" y="5"/>
                </a:cxn>
                <a:cxn ang="0">
                  <a:pos x="4" y="2"/>
                </a:cxn>
                <a:cxn ang="0">
                  <a:pos x="11" y="0"/>
                </a:cxn>
              </a:cxnLst>
              <a:rect l="0" t="0" r="r" b="b"/>
              <a:pathLst>
                <a:path w="312" h="217">
                  <a:moveTo>
                    <a:pt x="11" y="0"/>
                  </a:moveTo>
                  <a:lnTo>
                    <a:pt x="93" y="0"/>
                  </a:lnTo>
                  <a:lnTo>
                    <a:pt x="99" y="2"/>
                  </a:lnTo>
                  <a:lnTo>
                    <a:pt x="102" y="8"/>
                  </a:lnTo>
                  <a:lnTo>
                    <a:pt x="102" y="15"/>
                  </a:lnTo>
                  <a:lnTo>
                    <a:pt x="99" y="20"/>
                  </a:lnTo>
                  <a:lnTo>
                    <a:pt x="93" y="22"/>
                  </a:lnTo>
                  <a:lnTo>
                    <a:pt x="33" y="22"/>
                  </a:lnTo>
                  <a:lnTo>
                    <a:pt x="155" y="189"/>
                  </a:lnTo>
                  <a:lnTo>
                    <a:pt x="278" y="22"/>
                  </a:lnTo>
                  <a:lnTo>
                    <a:pt x="218" y="22"/>
                  </a:lnTo>
                  <a:lnTo>
                    <a:pt x="212" y="20"/>
                  </a:lnTo>
                  <a:lnTo>
                    <a:pt x="208" y="15"/>
                  </a:lnTo>
                  <a:lnTo>
                    <a:pt x="208" y="8"/>
                  </a:lnTo>
                  <a:lnTo>
                    <a:pt x="212" y="2"/>
                  </a:lnTo>
                  <a:lnTo>
                    <a:pt x="218" y="0"/>
                  </a:lnTo>
                  <a:lnTo>
                    <a:pt x="300" y="0"/>
                  </a:lnTo>
                  <a:lnTo>
                    <a:pt x="307" y="2"/>
                  </a:lnTo>
                  <a:lnTo>
                    <a:pt x="309" y="5"/>
                  </a:lnTo>
                  <a:lnTo>
                    <a:pt x="311" y="8"/>
                  </a:lnTo>
                  <a:lnTo>
                    <a:pt x="312" y="10"/>
                  </a:lnTo>
                  <a:lnTo>
                    <a:pt x="310" y="17"/>
                  </a:lnTo>
                  <a:lnTo>
                    <a:pt x="238" y="114"/>
                  </a:lnTo>
                  <a:lnTo>
                    <a:pt x="165" y="212"/>
                  </a:lnTo>
                  <a:lnTo>
                    <a:pt x="159" y="217"/>
                  </a:lnTo>
                  <a:lnTo>
                    <a:pt x="153" y="217"/>
                  </a:lnTo>
                  <a:lnTo>
                    <a:pt x="146" y="212"/>
                  </a:lnTo>
                  <a:lnTo>
                    <a:pt x="2" y="17"/>
                  </a:lnTo>
                  <a:lnTo>
                    <a:pt x="0" y="10"/>
                  </a:lnTo>
                  <a:lnTo>
                    <a:pt x="1" y="8"/>
                  </a:lnTo>
                  <a:lnTo>
                    <a:pt x="2" y="5"/>
                  </a:lnTo>
                  <a:lnTo>
                    <a:pt x="4" y="2"/>
                  </a:lnTo>
                  <a:lnTo>
                    <a:pt x="11"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7" name="Rectangle 295"/>
            <p:cNvSpPr>
              <a:spLocks noChangeArrowheads="1"/>
            </p:cNvSpPr>
            <p:nvPr/>
          </p:nvSpPr>
          <p:spPr bwMode="auto">
            <a:xfrm>
              <a:off x="7856623" y="3948438"/>
              <a:ext cx="158853" cy="481643"/>
            </a:xfrm>
            <a:prstGeom prst="rect">
              <a:avLst/>
            </a:prstGeom>
            <a:solidFill>
              <a:srgbClr val="373737"/>
            </a:solidFill>
            <a:ln w="0">
              <a:solidFill>
                <a:srgbClr val="373737"/>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8" name="Freeform 296"/>
            <p:cNvSpPr>
              <a:spLocks noEditPoints="1"/>
            </p:cNvSpPr>
            <p:nvPr/>
          </p:nvSpPr>
          <p:spPr bwMode="auto">
            <a:xfrm>
              <a:off x="7842644" y="3934458"/>
              <a:ext cx="186811" cy="509601"/>
            </a:xfrm>
            <a:custGeom>
              <a:avLst/>
              <a:gdLst/>
              <a:ahLst/>
              <a:cxnLst>
                <a:cxn ang="0">
                  <a:pos x="22" y="22"/>
                </a:cxn>
                <a:cxn ang="0">
                  <a:pos x="22" y="379"/>
                </a:cxn>
                <a:cxn ang="0">
                  <a:pos x="125" y="379"/>
                </a:cxn>
                <a:cxn ang="0">
                  <a:pos x="125" y="22"/>
                </a:cxn>
                <a:cxn ang="0">
                  <a:pos x="22" y="22"/>
                </a:cxn>
                <a:cxn ang="0">
                  <a:pos x="8" y="0"/>
                </a:cxn>
                <a:cxn ang="0">
                  <a:pos x="136" y="0"/>
                </a:cxn>
                <a:cxn ang="0">
                  <a:pos x="142" y="3"/>
                </a:cxn>
                <a:cxn ang="0">
                  <a:pos x="145" y="5"/>
                </a:cxn>
                <a:cxn ang="0">
                  <a:pos x="147" y="11"/>
                </a:cxn>
                <a:cxn ang="0">
                  <a:pos x="147" y="393"/>
                </a:cxn>
                <a:cxn ang="0">
                  <a:pos x="145" y="397"/>
                </a:cxn>
                <a:cxn ang="0">
                  <a:pos x="142" y="399"/>
                </a:cxn>
                <a:cxn ang="0">
                  <a:pos x="139" y="401"/>
                </a:cxn>
                <a:cxn ang="0">
                  <a:pos x="8" y="401"/>
                </a:cxn>
                <a:cxn ang="0">
                  <a:pos x="5" y="399"/>
                </a:cxn>
                <a:cxn ang="0">
                  <a:pos x="3" y="397"/>
                </a:cxn>
                <a:cxn ang="0">
                  <a:pos x="0" y="393"/>
                </a:cxn>
                <a:cxn ang="0">
                  <a:pos x="0" y="8"/>
                </a:cxn>
                <a:cxn ang="0">
                  <a:pos x="3" y="5"/>
                </a:cxn>
                <a:cxn ang="0">
                  <a:pos x="5" y="3"/>
                </a:cxn>
                <a:cxn ang="0">
                  <a:pos x="8" y="0"/>
                </a:cxn>
              </a:cxnLst>
              <a:rect l="0" t="0" r="r" b="b"/>
              <a:pathLst>
                <a:path w="147" h="401">
                  <a:moveTo>
                    <a:pt x="22" y="22"/>
                  </a:moveTo>
                  <a:lnTo>
                    <a:pt x="22" y="379"/>
                  </a:lnTo>
                  <a:lnTo>
                    <a:pt x="125" y="379"/>
                  </a:lnTo>
                  <a:lnTo>
                    <a:pt x="125" y="22"/>
                  </a:lnTo>
                  <a:lnTo>
                    <a:pt x="22" y="22"/>
                  </a:lnTo>
                  <a:close/>
                  <a:moveTo>
                    <a:pt x="8" y="0"/>
                  </a:moveTo>
                  <a:lnTo>
                    <a:pt x="136" y="0"/>
                  </a:lnTo>
                  <a:lnTo>
                    <a:pt x="142" y="3"/>
                  </a:lnTo>
                  <a:lnTo>
                    <a:pt x="145" y="5"/>
                  </a:lnTo>
                  <a:lnTo>
                    <a:pt x="147" y="11"/>
                  </a:lnTo>
                  <a:lnTo>
                    <a:pt x="147" y="393"/>
                  </a:lnTo>
                  <a:lnTo>
                    <a:pt x="145" y="397"/>
                  </a:lnTo>
                  <a:lnTo>
                    <a:pt x="142" y="399"/>
                  </a:lnTo>
                  <a:lnTo>
                    <a:pt x="139" y="401"/>
                  </a:lnTo>
                  <a:lnTo>
                    <a:pt x="8" y="401"/>
                  </a:lnTo>
                  <a:lnTo>
                    <a:pt x="5" y="399"/>
                  </a:lnTo>
                  <a:lnTo>
                    <a:pt x="3" y="397"/>
                  </a:lnTo>
                  <a:lnTo>
                    <a:pt x="0" y="393"/>
                  </a:lnTo>
                  <a:lnTo>
                    <a:pt x="0" y="8"/>
                  </a:lnTo>
                  <a:lnTo>
                    <a:pt x="3" y="5"/>
                  </a:lnTo>
                  <a:lnTo>
                    <a:pt x="5" y="3"/>
                  </a:lnTo>
                  <a:lnTo>
                    <a:pt x="8"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9" name="Freeform 297"/>
            <p:cNvSpPr>
              <a:spLocks/>
            </p:cNvSpPr>
            <p:nvPr/>
          </p:nvSpPr>
          <p:spPr bwMode="auto">
            <a:xfrm>
              <a:off x="7752416" y="4404664"/>
              <a:ext cx="367269" cy="249082"/>
            </a:xfrm>
            <a:custGeom>
              <a:avLst/>
              <a:gdLst/>
              <a:ahLst/>
              <a:cxnLst>
                <a:cxn ang="0">
                  <a:pos x="0" y="0"/>
                </a:cxn>
                <a:cxn ang="0">
                  <a:pos x="289" y="0"/>
                </a:cxn>
                <a:cxn ang="0">
                  <a:pos x="145" y="196"/>
                </a:cxn>
                <a:cxn ang="0">
                  <a:pos x="0" y="0"/>
                </a:cxn>
              </a:cxnLst>
              <a:rect l="0" t="0" r="r" b="b"/>
              <a:pathLst>
                <a:path w="289" h="196">
                  <a:moveTo>
                    <a:pt x="0" y="0"/>
                  </a:moveTo>
                  <a:lnTo>
                    <a:pt x="289" y="0"/>
                  </a:lnTo>
                  <a:lnTo>
                    <a:pt x="145" y="196"/>
                  </a:lnTo>
                  <a:lnTo>
                    <a:pt x="0" y="0"/>
                  </a:lnTo>
                  <a:close/>
                </a:path>
              </a:pathLst>
            </a:custGeom>
            <a:solidFill>
              <a:srgbClr val="373737"/>
            </a:solidFill>
            <a:ln w="0">
              <a:solidFill>
                <a:srgbClr val="373737"/>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0" name="Freeform 298"/>
            <p:cNvSpPr>
              <a:spLocks/>
            </p:cNvSpPr>
            <p:nvPr/>
          </p:nvSpPr>
          <p:spPr bwMode="auto">
            <a:xfrm>
              <a:off x="7737166" y="4390685"/>
              <a:ext cx="397769" cy="275769"/>
            </a:xfrm>
            <a:custGeom>
              <a:avLst/>
              <a:gdLst/>
              <a:ahLst/>
              <a:cxnLst>
                <a:cxn ang="0">
                  <a:pos x="12" y="0"/>
                </a:cxn>
                <a:cxn ang="0">
                  <a:pos x="94" y="0"/>
                </a:cxn>
                <a:cxn ang="0">
                  <a:pos x="101" y="2"/>
                </a:cxn>
                <a:cxn ang="0">
                  <a:pos x="104" y="8"/>
                </a:cxn>
                <a:cxn ang="0">
                  <a:pos x="104" y="15"/>
                </a:cxn>
                <a:cxn ang="0">
                  <a:pos x="101" y="20"/>
                </a:cxn>
                <a:cxn ang="0">
                  <a:pos x="94" y="22"/>
                </a:cxn>
                <a:cxn ang="0">
                  <a:pos x="33" y="22"/>
                </a:cxn>
                <a:cxn ang="0">
                  <a:pos x="94" y="104"/>
                </a:cxn>
                <a:cxn ang="0">
                  <a:pos x="157" y="188"/>
                </a:cxn>
                <a:cxn ang="0">
                  <a:pos x="220" y="104"/>
                </a:cxn>
                <a:cxn ang="0">
                  <a:pos x="280" y="22"/>
                </a:cxn>
                <a:cxn ang="0">
                  <a:pos x="219" y="22"/>
                </a:cxn>
                <a:cxn ang="0">
                  <a:pos x="212" y="20"/>
                </a:cxn>
                <a:cxn ang="0">
                  <a:pos x="209" y="15"/>
                </a:cxn>
                <a:cxn ang="0">
                  <a:pos x="209" y="8"/>
                </a:cxn>
                <a:cxn ang="0">
                  <a:pos x="212" y="2"/>
                </a:cxn>
                <a:cxn ang="0">
                  <a:pos x="219" y="0"/>
                </a:cxn>
                <a:cxn ang="0">
                  <a:pos x="301" y="0"/>
                </a:cxn>
                <a:cxn ang="0">
                  <a:pos x="307" y="2"/>
                </a:cxn>
                <a:cxn ang="0">
                  <a:pos x="310" y="5"/>
                </a:cxn>
                <a:cxn ang="0">
                  <a:pos x="312" y="8"/>
                </a:cxn>
                <a:cxn ang="0">
                  <a:pos x="313" y="10"/>
                </a:cxn>
                <a:cxn ang="0">
                  <a:pos x="311" y="17"/>
                </a:cxn>
                <a:cxn ang="0">
                  <a:pos x="166" y="212"/>
                </a:cxn>
                <a:cxn ang="0">
                  <a:pos x="160" y="217"/>
                </a:cxn>
                <a:cxn ang="0">
                  <a:pos x="153" y="217"/>
                </a:cxn>
                <a:cxn ang="0">
                  <a:pos x="147" y="212"/>
                </a:cxn>
                <a:cxn ang="0">
                  <a:pos x="3" y="17"/>
                </a:cxn>
                <a:cxn ang="0">
                  <a:pos x="0" y="10"/>
                </a:cxn>
                <a:cxn ang="0">
                  <a:pos x="1" y="8"/>
                </a:cxn>
                <a:cxn ang="0">
                  <a:pos x="4" y="5"/>
                </a:cxn>
                <a:cxn ang="0">
                  <a:pos x="6" y="2"/>
                </a:cxn>
                <a:cxn ang="0">
                  <a:pos x="12" y="0"/>
                </a:cxn>
              </a:cxnLst>
              <a:rect l="0" t="0" r="r" b="b"/>
              <a:pathLst>
                <a:path w="313" h="217">
                  <a:moveTo>
                    <a:pt x="12" y="0"/>
                  </a:moveTo>
                  <a:lnTo>
                    <a:pt x="94" y="0"/>
                  </a:lnTo>
                  <a:lnTo>
                    <a:pt x="101" y="2"/>
                  </a:lnTo>
                  <a:lnTo>
                    <a:pt x="104" y="8"/>
                  </a:lnTo>
                  <a:lnTo>
                    <a:pt x="104" y="15"/>
                  </a:lnTo>
                  <a:lnTo>
                    <a:pt x="101" y="20"/>
                  </a:lnTo>
                  <a:lnTo>
                    <a:pt x="94" y="22"/>
                  </a:lnTo>
                  <a:lnTo>
                    <a:pt x="33" y="22"/>
                  </a:lnTo>
                  <a:lnTo>
                    <a:pt x="94" y="104"/>
                  </a:lnTo>
                  <a:lnTo>
                    <a:pt x="157" y="188"/>
                  </a:lnTo>
                  <a:lnTo>
                    <a:pt x="220" y="104"/>
                  </a:lnTo>
                  <a:lnTo>
                    <a:pt x="280" y="22"/>
                  </a:lnTo>
                  <a:lnTo>
                    <a:pt x="219" y="22"/>
                  </a:lnTo>
                  <a:lnTo>
                    <a:pt x="212" y="20"/>
                  </a:lnTo>
                  <a:lnTo>
                    <a:pt x="209" y="15"/>
                  </a:lnTo>
                  <a:lnTo>
                    <a:pt x="209" y="8"/>
                  </a:lnTo>
                  <a:lnTo>
                    <a:pt x="212" y="2"/>
                  </a:lnTo>
                  <a:lnTo>
                    <a:pt x="219" y="0"/>
                  </a:lnTo>
                  <a:lnTo>
                    <a:pt x="301" y="0"/>
                  </a:lnTo>
                  <a:lnTo>
                    <a:pt x="307" y="2"/>
                  </a:lnTo>
                  <a:lnTo>
                    <a:pt x="310" y="5"/>
                  </a:lnTo>
                  <a:lnTo>
                    <a:pt x="312" y="8"/>
                  </a:lnTo>
                  <a:lnTo>
                    <a:pt x="313" y="10"/>
                  </a:lnTo>
                  <a:lnTo>
                    <a:pt x="311" y="17"/>
                  </a:lnTo>
                  <a:lnTo>
                    <a:pt x="166" y="212"/>
                  </a:lnTo>
                  <a:lnTo>
                    <a:pt x="160" y="217"/>
                  </a:lnTo>
                  <a:lnTo>
                    <a:pt x="153" y="217"/>
                  </a:lnTo>
                  <a:lnTo>
                    <a:pt x="147" y="212"/>
                  </a:lnTo>
                  <a:lnTo>
                    <a:pt x="3" y="17"/>
                  </a:lnTo>
                  <a:lnTo>
                    <a:pt x="0" y="10"/>
                  </a:lnTo>
                  <a:lnTo>
                    <a:pt x="1" y="8"/>
                  </a:lnTo>
                  <a:lnTo>
                    <a:pt x="4" y="5"/>
                  </a:lnTo>
                  <a:lnTo>
                    <a:pt x="6" y="2"/>
                  </a:lnTo>
                  <a:lnTo>
                    <a:pt x="12"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02" name="群組 201"/>
          <p:cNvGrpSpPr/>
          <p:nvPr/>
        </p:nvGrpSpPr>
        <p:grpSpPr>
          <a:xfrm>
            <a:off x="5076056" y="3559565"/>
            <a:ext cx="3764186" cy="673538"/>
            <a:chOff x="5076056" y="3559565"/>
            <a:chExt cx="3764186" cy="673538"/>
          </a:xfrm>
        </p:grpSpPr>
        <p:sp>
          <p:nvSpPr>
            <p:cNvPr id="170" name="Freeform 289"/>
            <p:cNvSpPr>
              <a:spLocks/>
            </p:cNvSpPr>
            <p:nvPr/>
          </p:nvSpPr>
          <p:spPr bwMode="auto">
            <a:xfrm>
              <a:off x="5090035" y="3600231"/>
              <a:ext cx="1629199" cy="618892"/>
            </a:xfrm>
            <a:custGeom>
              <a:avLst/>
              <a:gdLst/>
              <a:ahLst/>
              <a:cxnLst>
                <a:cxn ang="0">
                  <a:pos x="169" y="0"/>
                </a:cxn>
                <a:cxn ang="0">
                  <a:pos x="1282" y="0"/>
                </a:cxn>
                <a:cxn ang="0">
                  <a:pos x="1282" y="251"/>
                </a:cxn>
                <a:cxn ang="0">
                  <a:pos x="1203" y="251"/>
                </a:cxn>
                <a:cxn ang="0">
                  <a:pos x="1203" y="369"/>
                </a:cxn>
                <a:cxn ang="0">
                  <a:pos x="1112" y="369"/>
                </a:cxn>
                <a:cxn ang="0">
                  <a:pos x="1112" y="487"/>
                </a:cxn>
                <a:cxn ang="0">
                  <a:pos x="0" y="487"/>
                </a:cxn>
                <a:cxn ang="0">
                  <a:pos x="0" y="235"/>
                </a:cxn>
                <a:cxn ang="0">
                  <a:pos x="91" y="235"/>
                </a:cxn>
                <a:cxn ang="0">
                  <a:pos x="91" y="117"/>
                </a:cxn>
                <a:cxn ang="0">
                  <a:pos x="169" y="117"/>
                </a:cxn>
                <a:cxn ang="0">
                  <a:pos x="169" y="0"/>
                </a:cxn>
              </a:cxnLst>
              <a:rect l="0" t="0" r="r" b="b"/>
              <a:pathLst>
                <a:path w="1282" h="487">
                  <a:moveTo>
                    <a:pt x="169" y="0"/>
                  </a:moveTo>
                  <a:lnTo>
                    <a:pt x="1282" y="0"/>
                  </a:lnTo>
                  <a:lnTo>
                    <a:pt x="1282" y="251"/>
                  </a:lnTo>
                  <a:lnTo>
                    <a:pt x="1203" y="251"/>
                  </a:lnTo>
                  <a:lnTo>
                    <a:pt x="1203" y="369"/>
                  </a:lnTo>
                  <a:lnTo>
                    <a:pt x="1112" y="369"/>
                  </a:lnTo>
                  <a:lnTo>
                    <a:pt x="1112" y="487"/>
                  </a:lnTo>
                  <a:lnTo>
                    <a:pt x="0" y="487"/>
                  </a:lnTo>
                  <a:lnTo>
                    <a:pt x="0" y="235"/>
                  </a:lnTo>
                  <a:lnTo>
                    <a:pt x="91" y="235"/>
                  </a:lnTo>
                  <a:lnTo>
                    <a:pt x="91" y="117"/>
                  </a:lnTo>
                  <a:lnTo>
                    <a:pt x="169" y="117"/>
                  </a:lnTo>
                  <a:lnTo>
                    <a:pt x="169" y="0"/>
                  </a:lnTo>
                  <a:close/>
                </a:path>
              </a:pathLst>
            </a:custGeom>
            <a:ln>
              <a:headEnd/>
              <a:tailEn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zh-TW" altLang="en-US"/>
            </a:p>
          </p:txBody>
        </p:sp>
        <p:sp>
          <p:nvSpPr>
            <p:cNvPr id="171" name="Freeform 290"/>
            <p:cNvSpPr>
              <a:spLocks noEditPoints="1"/>
            </p:cNvSpPr>
            <p:nvPr/>
          </p:nvSpPr>
          <p:spPr bwMode="auto">
            <a:xfrm>
              <a:off x="5076056" y="3586252"/>
              <a:ext cx="1655886" cy="646851"/>
            </a:xfrm>
            <a:custGeom>
              <a:avLst/>
              <a:gdLst/>
              <a:ahLst/>
              <a:cxnLst>
                <a:cxn ang="0">
                  <a:pos x="191" y="128"/>
                </a:cxn>
                <a:cxn ang="0">
                  <a:pos x="187" y="137"/>
                </a:cxn>
                <a:cxn ang="0">
                  <a:pos x="113" y="139"/>
                </a:cxn>
                <a:cxn ang="0">
                  <a:pos x="110" y="252"/>
                </a:cxn>
                <a:cxn ang="0">
                  <a:pos x="105" y="257"/>
                </a:cxn>
                <a:cxn ang="0">
                  <a:pos x="22" y="487"/>
                </a:cxn>
                <a:cxn ang="0">
                  <a:pos x="1112" y="380"/>
                </a:cxn>
                <a:cxn ang="0">
                  <a:pos x="1116" y="372"/>
                </a:cxn>
                <a:cxn ang="0">
                  <a:pos x="1123" y="369"/>
                </a:cxn>
                <a:cxn ang="0">
                  <a:pos x="1203" y="262"/>
                </a:cxn>
                <a:cxn ang="0">
                  <a:pos x="1206" y="255"/>
                </a:cxn>
                <a:cxn ang="0">
                  <a:pos x="1214" y="251"/>
                </a:cxn>
                <a:cxn ang="0">
                  <a:pos x="1282" y="22"/>
                </a:cxn>
                <a:cxn ang="0">
                  <a:pos x="180" y="0"/>
                </a:cxn>
                <a:cxn ang="0">
                  <a:pos x="1299" y="2"/>
                </a:cxn>
                <a:cxn ang="0">
                  <a:pos x="1303" y="11"/>
                </a:cxn>
                <a:cxn ang="0">
                  <a:pos x="1301" y="269"/>
                </a:cxn>
                <a:cxn ang="0">
                  <a:pos x="1296" y="273"/>
                </a:cxn>
                <a:cxn ang="0">
                  <a:pos x="1226" y="380"/>
                </a:cxn>
                <a:cxn ang="0">
                  <a:pos x="1220" y="390"/>
                </a:cxn>
                <a:cxn ang="0">
                  <a:pos x="1134" y="392"/>
                </a:cxn>
                <a:cxn ang="0">
                  <a:pos x="1132" y="505"/>
                </a:cxn>
                <a:cxn ang="0">
                  <a:pos x="1123" y="509"/>
                </a:cxn>
                <a:cxn ang="0">
                  <a:pos x="7" y="508"/>
                </a:cxn>
                <a:cxn ang="0">
                  <a:pos x="1" y="503"/>
                </a:cxn>
                <a:cxn ang="0">
                  <a:pos x="0" y="246"/>
                </a:cxn>
                <a:cxn ang="0">
                  <a:pos x="3" y="238"/>
                </a:cxn>
                <a:cxn ang="0">
                  <a:pos x="11" y="235"/>
                </a:cxn>
                <a:cxn ang="0">
                  <a:pos x="91" y="128"/>
                </a:cxn>
                <a:cxn ang="0">
                  <a:pos x="94" y="121"/>
                </a:cxn>
                <a:cxn ang="0">
                  <a:pos x="102" y="117"/>
                </a:cxn>
                <a:cxn ang="0">
                  <a:pos x="169" y="8"/>
                </a:cxn>
                <a:cxn ang="0">
                  <a:pos x="174" y="2"/>
                </a:cxn>
              </a:cxnLst>
              <a:rect l="0" t="0" r="r" b="b"/>
              <a:pathLst>
                <a:path w="1303" h="509">
                  <a:moveTo>
                    <a:pt x="191" y="22"/>
                  </a:moveTo>
                  <a:lnTo>
                    <a:pt x="191" y="128"/>
                  </a:lnTo>
                  <a:lnTo>
                    <a:pt x="189" y="135"/>
                  </a:lnTo>
                  <a:lnTo>
                    <a:pt x="187" y="137"/>
                  </a:lnTo>
                  <a:lnTo>
                    <a:pt x="184" y="139"/>
                  </a:lnTo>
                  <a:lnTo>
                    <a:pt x="113" y="139"/>
                  </a:lnTo>
                  <a:lnTo>
                    <a:pt x="113" y="249"/>
                  </a:lnTo>
                  <a:lnTo>
                    <a:pt x="110" y="252"/>
                  </a:lnTo>
                  <a:lnTo>
                    <a:pt x="108" y="255"/>
                  </a:lnTo>
                  <a:lnTo>
                    <a:pt x="105" y="257"/>
                  </a:lnTo>
                  <a:lnTo>
                    <a:pt x="22" y="257"/>
                  </a:lnTo>
                  <a:lnTo>
                    <a:pt x="22" y="487"/>
                  </a:lnTo>
                  <a:lnTo>
                    <a:pt x="1112" y="487"/>
                  </a:lnTo>
                  <a:lnTo>
                    <a:pt x="1112" y="380"/>
                  </a:lnTo>
                  <a:lnTo>
                    <a:pt x="1113" y="375"/>
                  </a:lnTo>
                  <a:lnTo>
                    <a:pt x="1116" y="372"/>
                  </a:lnTo>
                  <a:lnTo>
                    <a:pt x="1119" y="370"/>
                  </a:lnTo>
                  <a:lnTo>
                    <a:pt x="1123" y="369"/>
                  </a:lnTo>
                  <a:lnTo>
                    <a:pt x="1203" y="369"/>
                  </a:lnTo>
                  <a:lnTo>
                    <a:pt x="1203" y="262"/>
                  </a:lnTo>
                  <a:lnTo>
                    <a:pt x="1204" y="258"/>
                  </a:lnTo>
                  <a:lnTo>
                    <a:pt x="1206" y="255"/>
                  </a:lnTo>
                  <a:lnTo>
                    <a:pt x="1209" y="252"/>
                  </a:lnTo>
                  <a:lnTo>
                    <a:pt x="1214" y="251"/>
                  </a:lnTo>
                  <a:lnTo>
                    <a:pt x="1282" y="251"/>
                  </a:lnTo>
                  <a:lnTo>
                    <a:pt x="1282" y="22"/>
                  </a:lnTo>
                  <a:lnTo>
                    <a:pt x="191" y="22"/>
                  </a:lnTo>
                  <a:close/>
                  <a:moveTo>
                    <a:pt x="180" y="0"/>
                  </a:moveTo>
                  <a:lnTo>
                    <a:pt x="1293" y="0"/>
                  </a:lnTo>
                  <a:lnTo>
                    <a:pt x="1299" y="2"/>
                  </a:lnTo>
                  <a:lnTo>
                    <a:pt x="1301" y="4"/>
                  </a:lnTo>
                  <a:lnTo>
                    <a:pt x="1303" y="11"/>
                  </a:lnTo>
                  <a:lnTo>
                    <a:pt x="1303" y="262"/>
                  </a:lnTo>
                  <a:lnTo>
                    <a:pt x="1301" y="269"/>
                  </a:lnTo>
                  <a:lnTo>
                    <a:pt x="1299" y="271"/>
                  </a:lnTo>
                  <a:lnTo>
                    <a:pt x="1296" y="273"/>
                  </a:lnTo>
                  <a:lnTo>
                    <a:pt x="1226" y="273"/>
                  </a:lnTo>
                  <a:lnTo>
                    <a:pt x="1226" y="380"/>
                  </a:lnTo>
                  <a:lnTo>
                    <a:pt x="1224" y="386"/>
                  </a:lnTo>
                  <a:lnTo>
                    <a:pt x="1220" y="390"/>
                  </a:lnTo>
                  <a:lnTo>
                    <a:pt x="1214" y="392"/>
                  </a:lnTo>
                  <a:lnTo>
                    <a:pt x="1134" y="392"/>
                  </a:lnTo>
                  <a:lnTo>
                    <a:pt x="1134" y="502"/>
                  </a:lnTo>
                  <a:lnTo>
                    <a:pt x="1132" y="505"/>
                  </a:lnTo>
                  <a:lnTo>
                    <a:pt x="1130" y="507"/>
                  </a:lnTo>
                  <a:lnTo>
                    <a:pt x="1123" y="509"/>
                  </a:lnTo>
                  <a:lnTo>
                    <a:pt x="11" y="509"/>
                  </a:lnTo>
                  <a:lnTo>
                    <a:pt x="7" y="508"/>
                  </a:lnTo>
                  <a:lnTo>
                    <a:pt x="3" y="506"/>
                  </a:lnTo>
                  <a:lnTo>
                    <a:pt x="1" y="503"/>
                  </a:lnTo>
                  <a:lnTo>
                    <a:pt x="0" y="498"/>
                  </a:lnTo>
                  <a:lnTo>
                    <a:pt x="0" y="246"/>
                  </a:lnTo>
                  <a:lnTo>
                    <a:pt x="1" y="241"/>
                  </a:lnTo>
                  <a:lnTo>
                    <a:pt x="3" y="238"/>
                  </a:lnTo>
                  <a:lnTo>
                    <a:pt x="7" y="236"/>
                  </a:lnTo>
                  <a:lnTo>
                    <a:pt x="11" y="235"/>
                  </a:lnTo>
                  <a:lnTo>
                    <a:pt x="91" y="235"/>
                  </a:lnTo>
                  <a:lnTo>
                    <a:pt x="91" y="128"/>
                  </a:lnTo>
                  <a:lnTo>
                    <a:pt x="92" y="124"/>
                  </a:lnTo>
                  <a:lnTo>
                    <a:pt x="94" y="121"/>
                  </a:lnTo>
                  <a:lnTo>
                    <a:pt x="97" y="118"/>
                  </a:lnTo>
                  <a:lnTo>
                    <a:pt x="102" y="117"/>
                  </a:lnTo>
                  <a:lnTo>
                    <a:pt x="169" y="117"/>
                  </a:lnTo>
                  <a:lnTo>
                    <a:pt x="169" y="8"/>
                  </a:lnTo>
                  <a:lnTo>
                    <a:pt x="172" y="4"/>
                  </a:lnTo>
                  <a:lnTo>
                    <a:pt x="174" y="2"/>
                  </a:lnTo>
                  <a:lnTo>
                    <a:pt x="180" y="0"/>
                  </a:lnTo>
                  <a:close/>
                </a:path>
              </a:pathLst>
            </a:custGeom>
            <a:solidFill>
              <a:srgbClr val="373737"/>
            </a:solidFill>
            <a:ln w="0">
              <a:solidFill>
                <a:srgbClr val="373737"/>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6" name="Freeform 299"/>
            <p:cNvSpPr>
              <a:spLocks/>
            </p:cNvSpPr>
            <p:nvPr/>
          </p:nvSpPr>
          <p:spPr bwMode="auto">
            <a:xfrm>
              <a:off x="7197065" y="3573544"/>
              <a:ext cx="1629199" cy="617622"/>
            </a:xfrm>
            <a:custGeom>
              <a:avLst/>
              <a:gdLst/>
              <a:ahLst/>
              <a:cxnLst>
                <a:cxn ang="0">
                  <a:pos x="170" y="0"/>
                </a:cxn>
                <a:cxn ang="0">
                  <a:pos x="1282" y="0"/>
                </a:cxn>
                <a:cxn ang="0">
                  <a:pos x="1282" y="251"/>
                </a:cxn>
                <a:cxn ang="0">
                  <a:pos x="1204" y="251"/>
                </a:cxn>
                <a:cxn ang="0">
                  <a:pos x="1204" y="369"/>
                </a:cxn>
                <a:cxn ang="0">
                  <a:pos x="1114" y="369"/>
                </a:cxn>
                <a:cxn ang="0">
                  <a:pos x="1114" y="486"/>
                </a:cxn>
                <a:cxn ang="0">
                  <a:pos x="0" y="486"/>
                </a:cxn>
                <a:cxn ang="0">
                  <a:pos x="0" y="235"/>
                </a:cxn>
                <a:cxn ang="0">
                  <a:pos x="92" y="235"/>
                </a:cxn>
                <a:cxn ang="0">
                  <a:pos x="92" y="118"/>
                </a:cxn>
                <a:cxn ang="0">
                  <a:pos x="170" y="118"/>
                </a:cxn>
                <a:cxn ang="0">
                  <a:pos x="170" y="0"/>
                </a:cxn>
              </a:cxnLst>
              <a:rect l="0" t="0" r="r" b="b"/>
              <a:pathLst>
                <a:path w="1282" h="486">
                  <a:moveTo>
                    <a:pt x="170" y="0"/>
                  </a:moveTo>
                  <a:lnTo>
                    <a:pt x="1282" y="0"/>
                  </a:lnTo>
                  <a:lnTo>
                    <a:pt x="1282" y="251"/>
                  </a:lnTo>
                  <a:lnTo>
                    <a:pt x="1204" y="251"/>
                  </a:lnTo>
                  <a:lnTo>
                    <a:pt x="1204" y="369"/>
                  </a:lnTo>
                  <a:lnTo>
                    <a:pt x="1114" y="369"/>
                  </a:lnTo>
                  <a:lnTo>
                    <a:pt x="1114" y="486"/>
                  </a:lnTo>
                  <a:lnTo>
                    <a:pt x="0" y="486"/>
                  </a:lnTo>
                  <a:lnTo>
                    <a:pt x="0" y="235"/>
                  </a:lnTo>
                  <a:lnTo>
                    <a:pt x="92" y="235"/>
                  </a:lnTo>
                  <a:lnTo>
                    <a:pt x="92" y="118"/>
                  </a:lnTo>
                  <a:lnTo>
                    <a:pt x="170" y="118"/>
                  </a:lnTo>
                  <a:lnTo>
                    <a:pt x="170" y="0"/>
                  </a:lnTo>
                  <a:close/>
                </a:path>
              </a:pathLst>
            </a:custGeom>
            <a:ln>
              <a:headEnd/>
              <a:tailEnd/>
            </a:ln>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zh-TW" altLang="en-US"/>
            </a:p>
          </p:txBody>
        </p:sp>
        <p:sp>
          <p:nvSpPr>
            <p:cNvPr id="177" name="Freeform 300"/>
            <p:cNvSpPr>
              <a:spLocks noEditPoints="1"/>
            </p:cNvSpPr>
            <p:nvPr/>
          </p:nvSpPr>
          <p:spPr bwMode="auto">
            <a:xfrm>
              <a:off x="7184356" y="3559565"/>
              <a:ext cx="1655886" cy="645580"/>
            </a:xfrm>
            <a:custGeom>
              <a:avLst/>
              <a:gdLst/>
              <a:ahLst/>
              <a:cxnLst>
                <a:cxn ang="0">
                  <a:pos x="191" y="22"/>
                </a:cxn>
                <a:cxn ang="0">
                  <a:pos x="191" y="132"/>
                </a:cxn>
                <a:cxn ang="0">
                  <a:pos x="188" y="135"/>
                </a:cxn>
                <a:cxn ang="0">
                  <a:pos x="186" y="137"/>
                </a:cxn>
                <a:cxn ang="0">
                  <a:pos x="180" y="139"/>
                </a:cxn>
                <a:cxn ang="0">
                  <a:pos x="113" y="139"/>
                </a:cxn>
                <a:cxn ang="0">
                  <a:pos x="113" y="246"/>
                </a:cxn>
                <a:cxn ang="0">
                  <a:pos x="112" y="250"/>
                </a:cxn>
                <a:cxn ang="0">
                  <a:pos x="110" y="254"/>
                </a:cxn>
                <a:cxn ang="0">
                  <a:pos x="107" y="256"/>
                </a:cxn>
                <a:cxn ang="0">
                  <a:pos x="102" y="257"/>
                </a:cxn>
                <a:cxn ang="0">
                  <a:pos x="22" y="257"/>
                </a:cxn>
                <a:cxn ang="0">
                  <a:pos x="22" y="486"/>
                </a:cxn>
                <a:cxn ang="0">
                  <a:pos x="1112" y="486"/>
                </a:cxn>
                <a:cxn ang="0">
                  <a:pos x="1112" y="380"/>
                </a:cxn>
                <a:cxn ang="0">
                  <a:pos x="1114" y="373"/>
                </a:cxn>
                <a:cxn ang="0">
                  <a:pos x="1120" y="369"/>
                </a:cxn>
                <a:cxn ang="0">
                  <a:pos x="1203" y="369"/>
                </a:cxn>
                <a:cxn ang="0">
                  <a:pos x="1203" y="259"/>
                </a:cxn>
                <a:cxn ang="0">
                  <a:pos x="1206" y="256"/>
                </a:cxn>
                <a:cxn ang="0">
                  <a:pos x="1208" y="254"/>
                </a:cxn>
                <a:cxn ang="0">
                  <a:pos x="1211" y="251"/>
                </a:cxn>
                <a:cxn ang="0">
                  <a:pos x="1281" y="251"/>
                </a:cxn>
                <a:cxn ang="0">
                  <a:pos x="1281" y="22"/>
                </a:cxn>
                <a:cxn ang="0">
                  <a:pos x="191" y="22"/>
                </a:cxn>
                <a:cxn ang="0">
                  <a:pos x="176" y="0"/>
                </a:cxn>
                <a:cxn ang="0">
                  <a:pos x="1292" y="0"/>
                </a:cxn>
                <a:cxn ang="0">
                  <a:pos x="1299" y="2"/>
                </a:cxn>
                <a:cxn ang="0">
                  <a:pos x="1301" y="4"/>
                </a:cxn>
                <a:cxn ang="0">
                  <a:pos x="1303" y="11"/>
                </a:cxn>
                <a:cxn ang="0">
                  <a:pos x="1303" y="266"/>
                </a:cxn>
                <a:cxn ang="0">
                  <a:pos x="1301" y="269"/>
                </a:cxn>
                <a:cxn ang="0">
                  <a:pos x="1299" y="271"/>
                </a:cxn>
                <a:cxn ang="0">
                  <a:pos x="1292" y="273"/>
                </a:cxn>
                <a:cxn ang="0">
                  <a:pos x="1225" y="273"/>
                </a:cxn>
                <a:cxn ang="0">
                  <a:pos x="1225" y="380"/>
                </a:cxn>
                <a:cxn ang="0">
                  <a:pos x="1224" y="384"/>
                </a:cxn>
                <a:cxn ang="0">
                  <a:pos x="1222" y="388"/>
                </a:cxn>
                <a:cxn ang="0">
                  <a:pos x="1219" y="390"/>
                </a:cxn>
                <a:cxn ang="0">
                  <a:pos x="1214" y="391"/>
                </a:cxn>
                <a:cxn ang="0">
                  <a:pos x="1135" y="391"/>
                </a:cxn>
                <a:cxn ang="0">
                  <a:pos x="1135" y="497"/>
                </a:cxn>
                <a:cxn ang="0">
                  <a:pos x="1132" y="504"/>
                </a:cxn>
                <a:cxn ang="0">
                  <a:pos x="1130" y="506"/>
                </a:cxn>
                <a:cxn ang="0">
                  <a:pos x="1127" y="508"/>
                </a:cxn>
                <a:cxn ang="0">
                  <a:pos x="7" y="508"/>
                </a:cxn>
                <a:cxn ang="0">
                  <a:pos x="4" y="506"/>
                </a:cxn>
                <a:cxn ang="0">
                  <a:pos x="2" y="504"/>
                </a:cxn>
                <a:cxn ang="0">
                  <a:pos x="0" y="497"/>
                </a:cxn>
                <a:cxn ang="0">
                  <a:pos x="0" y="246"/>
                </a:cxn>
                <a:cxn ang="0">
                  <a:pos x="2" y="239"/>
                </a:cxn>
                <a:cxn ang="0">
                  <a:pos x="4" y="236"/>
                </a:cxn>
                <a:cxn ang="0">
                  <a:pos x="7" y="235"/>
                </a:cxn>
                <a:cxn ang="0">
                  <a:pos x="91" y="235"/>
                </a:cxn>
                <a:cxn ang="0">
                  <a:pos x="91" y="125"/>
                </a:cxn>
                <a:cxn ang="0">
                  <a:pos x="93" y="122"/>
                </a:cxn>
                <a:cxn ang="0">
                  <a:pos x="96" y="120"/>
                </a:cxn>
                <a:cxn ang="0">
                  <a:pos x="99" y="118"/>
                </a:cxn>
                <a:cxn ang="0">
                  <a:pos x="169" y="118"/>
                </a:cxn>
                <a:cxn ang="0">
                  <a:pos x="169" y="11"/>
                </a:cxn>
                <a:cxn ang="0">
                  <a:pos x="171" y="4"/>
                </a:cxn>
                <a:cxn ang="0">
                  <a:pos x="173" y="2"/>
                </a:cxn>
                <a:cxn ang="0">
                  <a:pos x="176" y="0"/>
                </a:cxn>
              </a:cxnLst>
              <a:rect l="0" t="0" r="r" b="b"/>
              <a:pathLst>
                <a:path w="1303" h="508">
                  <a:moveTo>
                    <a:pt x="191" y="22"/>
                  </a:moveTo>
                  <a:lnTo>
                    <a:pt x="191" y="132"/>
                  </a:lnTo>
                  <a:lnTo>
                    <a:pt x="188" y="135"/>
                  </a:lnTo>
                  <a:lnTo>
                    <a:pt x="186" y="137"/>
                  </a:lnTo>
                  <a:lnTo>
                    <a:pt x="180" y="139"/>
                  </a:lnTo>
                  <a:lnTo>
                    <a:pt x="113" y="139"/>
                  </a:lnTo>
                  <a:lnTo>
                    <a:pt x="113" y="246"/>
                  </a:lnTo>
                  <a:lnTo>
                    <a:pt x="112" y="250"/>
                  </a:lnTo>
                  <a:lnTo>
                    <a:pt x="110" y="254"/>
                  </a:lnTo>
                  <a:lnTo>
                    <a:pt x="107" y="256"/>
                  </a:lnTo>
                  <a:lnTo>
                    <a:pt x="102" y="257"/>
                  </a:lnTo>
                  <a:lnTo>
                    <a:pt x="22" y="257"/>
                  </a:lnTo>
                  <a:lnTo>
                    <a:pt x="22" y="486"/>
                  </a:lnTo>
                  <a:lnTo>
                    <a:pt x="1112" y="486"/>
                  </a:lnTo>
                  <a:lnTo>
                    <a:pt x="1112" y="380"/>
                  </a:lnTo>
                  <a:lnTo>
                    <a:pt x="1114" y="373"/>
                  </a:lnTo>
                  <a:lnTo>
                    <a:pt x="1120" y="369"/>
                  </a:lnTo>
                  <a:lnTo>
                    <a:pt x="1203" y="369"/>
                  </a:lnTo>
                  <a:lnTo>
                    <a:pt x="1203" y="259"/>
                  </a:lnTo>
                  <a:lnTo>
                    <a:pt x="1206" y="256"/>
                  </a:lnTo>
                  <a:lnTo>
                    <a:pt x="1208" y="254"/>
                  </a:lnTo>
                  <a:lnTo>
                    <a:pt x="1211" y="251"/>
                  </a:lnTo>
                  <a:lnTo>
                    <a:pt x="1281" y="251"/>
                  </a:lnTo>
                  <a:lnTo>
                    <a:pt x="1281" y="22"/>
                  </a:lnTo>
                  <a:lnTo>
                    <a:pt x="191" y="22"/>
                  </a:lnTo>
                  <a:close/>
                  <a:moveTo>
                    <a:pt x="176" y="0"/>
                  </a:moveTo>
                  <a:lnTo>
                    <a:pt x="1292" y="0"/>
                  </a:lnTo>
                  <a:lnTo>
                    <a:pt x="1299" y="2"/>
                  </a:lnTo>
                  <a:lnTo>
                    <a:pt x="1301" y="4"/>
                  </a:lnTo>
                  <a:lnTo>
                    <a:pt x="1303" y="11"/>
                  </a:lnTo>
                  <a:lnTo>
                    <a:pt x="1303" y="266"/>
                  </a:lnTo>
                  <a:lnTo>
                    <a:pt x="1301" y="269"/>
                  </a:lnTo>
                  <a:lnTo>
                    <a:pt x="1299" y="271"/>
                  </a:lnTo>
                  <a:lnTo>
                    <a:pt x="1292" y="273"/>
                  </a:lnTo>
                  <a:lnTo>
                    <a:pt x="1225" y="273"/>
                  </a:lnTo>
                  <a:lnTo>
                    <a:pt x="1225" y="380"/>
                  </a:lnTo>
                  <a:lnTo>
                    <a:pt x="1224" y="384"/>
                  </a:lnTo>
                  <a:lnTo>
                    <a:pt x="1222" y="388"/>
                  </a:lnTo>
                  <a:lnTo>
                    <a:pt x="1219" y="390"/>
                  </a:lnTo>
                  <a:lnTo>
                    <a:pt x="1214" y="391"/>
                  </a:lnTo>
                  <a:lnTo>
                    <a:pt x="1135" y="391"/>
                  </a:lnTo>
                  <a:lnTo>
                    <a:pt x="1135" y="497"/>
                  </a:lnTo>
                  <a:lnTo>
                    <a:pt x="1132" y="504"/>
                  </a:lnTo>
                  <a:lnTo>
                    <a:pt x="1130" y="506"/>
                  </a:lnTo>
                  <a:lnTo>
                    <a:pt x="1127" y="508"/>
                  </a:lnTo>
                  <a:lnTo>
                    <a:pt x="7" y="508"/>
                  </a:lnTo>
                  <a:lnTo>
                    <a:pt x="4" y="506"/>
                  </a:lnTo>
                  <a:lnTo>
                    <a:pt x="2" y="504"/>
                  </a:lnTo>
                  <a:lnTo>
                    <a:pt x="0" y="497"/>
                  </a:lnTo>
                  <a:lnTo>
                    <a:pt x="0" y="246"/>
                  </a:lnTo>
                  <a:lnTo>
                    <a:pt x="2" y="239"/>
                  </a:lnTo>
                  <a:lnTo>
                    <a:pt x="4" y="236"/>
                  </a:lnTo>
                  <a:lnTo>
                    <a:pt x="7" y="235"/>
                  </a:lnTo>
                  <a:lnTo>
                    <a:pt x="91" y="235"/>
                  </a:lnTo>
                  <a:lnTo>
                    <a:pt x="91" y="125"/>
                  </a:lnTo>
                  <a:lnTo>
                    <a:pt x="93" y="122"/>
                  </a:lnTo>
                  <a:lnTo>
                    <a:pt x="96" y="120"/>
                  </a:lnTo>
                  <a:lnTo>
                    <a:pt x="99" y="118"/>
                  </a:lnTo>
                  <a:lnTo>
                    <a:pt x="169" y="118"/>
                  </a:lnTo>
                  <a:lnTo>
                    <a:pt x="169" y="11"/>
                  </a:lnTo>
                  <a:lnTo>
                    <a:pt x="171" y="4"/>
                  </a:lnTo>
                  <a:lnTo>
                    <a:pt x="173" y="2"/>
                  </a:lnTo>
                  <a:lnTo>
                    <a:pt x="176" y="0"/>
                  </a:lnTo>
                  <a:close/>
                </a:path>
              </a:pathLst>
            </a:custGeom>
            <a:solidFill>
              <a:srgbClr val="4D4D4D"/>
            </a:solidFill>
            <a:ln w="0">
              <a:solidFill>
                <a:srgbClr val="4D4D4D"/>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2" name="Freeform 325"/>
            <p:cNvSpPr>
              <a:spLocks/>
            </p:cNvSpPr>
            <p:nvPr/>
          </p:nvSpPr>
          <p:spPr bwMode="auto">
            <a:xfrm>
              <a:off x="5449679" y="3671397"/>
              <a:ext cx="91499" cy="163937"/>
            </a:xfrm>
            <a:custGeom>
              <a:avLst/>
              <a:gdLst/>
              <a:ahLst/>
              <a:cxnLst>
                <a:cxn ang="0">
                  <a:pos x="0" y="0"/>
                </a:cxn>
                <a:cxn ang="0">
                  <a:pos x="17" y="0"/>
                </a:cxn>
                <a:cxn ang="0">
                  <a:pos x="17" y="115"/>
                </a:cxn>
                <a:cxn ang="0">
                  <a:pos x="72" y="115"/>
                </a:cxn>
                <a:cxn ang="0">
                  <a:pos x="72" y="129"/>
                </a:cxn>
                <a:cxn ang="0">
                  <a:pos x="0" y="129"/>
                </a:cxn>
                <a:cxn ang="0">
                  <a:pos x="0" y="0"/>
                </a:cxn>
              </a:cxnLst>
              <a:rect l="0" t="0" r="r" b="b"/>
              <a:pathLst>
                <a:path w="72" h="129">
                  <a:moveTo>
                    <a:pt x="0" y="0"/>
                  </a:moveTo>
                  <a:lnTo>
                    <a:pt x="17" y="0"/>
                  </a:lnTo>
                  <a:lnTo>
                    <a:pt x="17" y="115"/>
                  </a:lnTo>
                  <a:lnTo>
                    <a:pt x="72" y="115"/>
                  </a:lnTo>
                  <a:lnTo>
                    <a:pt x="72" y="129"/>
                  </a:lnTo>
                  <a:lnTo>
                    <a:pt x="0" y="12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3" name="Freeform 326"/>
            <p:cNvSpPr>
              <a:spLocks noEditPoints="1"/>
            </p:cNvSpPr>
            <p:nvPr/>
          </p:nvSpPr>
          <p:spPr bwMode="auto">
            <a:xfrm>
              <a:off x="5580574" y="3714605"/>
              <a:ext cx="114374" cy="124541"/>
            </a:xfrm>
            <a:custGeom>
              <a:avLst/>
              <a:gdLst/>
              <a:ahLst/>
              <a:cxnLst>
                <a:cxn ang="0">
                  <a:pos x="44" y="13"/>
                </a:cxn>
                <a:cxn ang="0">
                  <a:pos x="35" y="15"/>
                </a:cxn>
                <a:cxn ang="0">
                  <a:pos x="26" y="21"/>
                </a:cxn>
                <a:cxn ang="0">
                  <a:pos x="20" y="28"/>
                </a:cxn>
                <a:cxn ang="0">
                  <a:pos x="17" y="38"/>
                </a:cxn>
                <a:cxn ang="0">
                  <a:pos x="16" y="49"/>
                </a:cxn>
                <a:cxn ang="0">
                  <a:pos x="18" y="64"/>
                </a:cxn>
                <a:cxn ang="0">
                  <a:pos x="25" y="75"/>
                </a:cxn>
                <a:cxn ang="0">
                  <a:pos x="34" y="82"/>
                </a:cxn>
                <a:cxn ang="0">
                  <a:pos x="44" y="84"/>
                </a:cxn>
                <a:cxn ang="0">
                  <a:pos x="55" y="82"/>
                </a:cxn>
                <a:cxn ang="0">
                  <a:pos x="64" y="75"/>
                </a:cxn>
                <a:cxn ang="0">
                  <a:pos x="71" y="62"/>
                </a:cxn>
                <a:cxn ang="0">
                  <a:pos x="73" y="48"/>
                </a:cxn>
                <a:cxn ang="0">
                  <a:pos x="72" y="38"/>
                </a:cxn>
                <a:cxn ang="0">
                  <a:pos x="68" y="30"/>
                </a:cxn>
                <a:cxn ang="0">
                  <a:pos x="63" y="21"/>
                </a:cxn>
                <a:cxn ang="0">
                  <a:pos x="55" y="15"/>
                </a:cxn>
                <a:cxn ang="0">
                  <a:pos x="44" y="13"/>
                </a:cxn>
                <a:cxn ang="0">
                  <a:pos x="46" y="0"/>
                </a:cxn>
                <a:cxn ang="0">
                  <a:pos x="61" y="2"/>
                </a:cxn>
                <a:cxn ang="0">
                  <a:pos x="73" y="9"/>
                </a:cxn>
                <a:cxn ang="0">
                  <a:pos x="82" y="19"/>
                </a:cxn>
                <a:cxn ang="0">
                  <a:pos x="88" y="32"/>
                </a:cxn>
                <a:cxn ang="0">
                  <a:pos x="90" y="48"/>
                </a:cxn>
                <a:cxn ang="0">
                  <a:pos x="88" y="64"/>
                </a:cxn>
                <a:cxn ang="0">
                  <a:pos x="83" y="76"/>
                </a:cxn>
                <a:cxn ang="0">
                  <a:pos x="75" y="86"/>
                </a:cxn>
                <a:cxn ang="0">
                  <a:pos x="66" y="92"/>
                </a:cxn>
                <a:cxn ang="0">
                  <a:pos x="55" y="97"/>
                </a:cxn>
                <a:cxn ang="0">
                  <a:pos x="44" y="98"/>
                </a:cxn>
                <a:cxn ang="0">
                  <a:pos x="30" y="95"/>
                </a:cxn>
                <a:cxn ang="0">
                  <a:pos x="17" y="89"/>
                </a:cxn>
                <a:cxn ang="0">
                  <a:pos x="8" y="79"/>
                </a:cxn>
                <a:cxn ang="0">
                  <a:pos x="2" y="66"/>
                </a:cxn>
                <a:cxn ang="0">
                  <a:pos x="0" y="49"/>
                </a:cxn>
                <a:cxn ang="0">
                  <a:pos x="2" y="33"/>
                </a:cxn>
                <a:cxn ang="0">
                  <a:pos x="8" y="19"/>
                </a:cxn>
                <a:cxn ang="0">
                  <a:pos x="18" y="9"/>
                </a:cxn>
                <a:cxn ang="0">
                  <a:pos x="31" y="2"/>
                </a:cxn>
                <a:cxn ang="0">
                  <a:pos x="46" y="0"/>
                </a:cxn>
              </a:cxnLst>
              <a:rect l="0" t="0" r="r" b="b"/>
              <a:pathLst>
                <a:path w="90" h="98">
                  <a:moveTo>
                    <a:pt x="44" y="13"/>
                  </a:moveTo>
                  <a:lnTo>
                    <a:pt x="35" y="15"/>
                  </a:lnTo>
                  <a:lnTo>
                    <a:pt x="26" y="21"/>
                  </a:lnTo>
                  <a:lnTo>
                    <a:pt x="20" y="28"/>
                  </a:lnTo>
                  <a:lnTo>
                    <a:pt x="17" y="38"/>
                  </a:lnTo>
                  <a:lnTo>
                    <a:pt x="16" y="49"/>
                  </a:lnTo>
                  <a:lnTo>
                    <a:pt x="18" y="64"/>
                  </a:lnTo>
                  <a:lnTo>
                    <a:pt x="25" y="75"/>
                  </a:lnTo>
                  <a:lnTo>
                    <a:pt x="34" y="82"/>
                  </a:lnTo>
                  <a:lnTo>
                    <a:pt x="44" y="84"/>
                  </a:lnTo>
                  <a:lnTo>
                    <a:pt x="55" y="82"/>
                  </a:lnTo>
                  <a:lnTo>
                    <a:pt x="64" y="75"/>
                  </a:lnTo>
                  <a:lnTo>
                    <a:pt x="71" y="62"/>
                  </a:lnTo>
                  <a:lnTo>
                    <a:pt x="73" y="48"/>
                  </a:lnTo>
                  <a:lnTo>
                    <a:pt x="72" y="38"/>
                  </a:lnTo>
                  <a:lnTo>
                    <a:pt x="68" y="30"/>
                  </a:lnTo>
                  <a:lnTo>
                    <a:pt x="63" y="21"/>
                  </a:lnTo>
                  <a:lnTo>
                    <a:pt x="55" y="15"/>
                  </a:lnTo>
                  <a:lnTo>
                    <a:pt x="44" y="13"/>
                  </a:lnTo>
                  <a:close/>
                  <a:moveTo>
                    <a:pt x="46" y="0"/>
                  </a:moveTo>
                  <a:lnTo>
                    <a:pt x="61" y="2"/>
                  </a:lnTo>
                  <a:lnTo>
                    <a:pt x="73" y="9"/>
                  </a:lnTo>
                  <a:lnTo>
                    <a:pt x="82" y="19"/>
                  </a:lnTo>
                  <a:lnTo>
                    <a:pt x="88" y="32"/>
                  </a:lnTo>
                  <a:lnTo>
                    <a:pt x="90" y="48"/>
                  </a:lnTo>
                  <a:lnTo>
                    <a:pt x="88" y="64"/>
                  </a:lnTo>
                  <a:lnTo>
                    <a:pt x="83" y="76"/>
                  </a:lnTo>
                  <a:lnTo>
                    <a:pt x="75" y="86"/>
                  </a:lnTo>
                  <a:lnTo>
                    <a:pt x="66" y="92"/>
                  </a:lnTo>
                  <a:lnTo>
                    <a:pt x="55" y="97"/>
                  </a:lnTo>
                  <a:lnTo>
                    <a:pt x="44" y="98"/>
                  </a:lnTo>
                  <a:lnTo>
                    <a:pt x="30" y="95"/>
                  </a:lnTo>
                  <a:lnTo>
                    <a:pt x="17" y="89"/>
                  </a:lnTo>
                  <a:lnTo>
                    <a:pt x="8" y="79"/>
                  </a:lnTo>
                  <a:lnTo>
                    <a:pt x="2" y="66"/>
                  </a:lnTo>
                  <a:lnTo>
                    <a:pt x="0" y="49"/>
                  </a:lnTo>
                  <a:lnTo>
                    <a:pt x="2" y="33"/>
                  </a:lnTo>
                  <a:lnTo>
                    <a:pt x="8" y="19"/>
                  </a:lnTo>
                  <a:lnTo>
                    <a:pt x="18" y="9"/>
                  </a:lnTo>
                  <a:lnTo>
                    <a:pt x="31"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4" name="Freeform 327"/>
            <p:cNvSpPr>
              <a:spLocks noEditPoints="1"/>
            </p:cNvSpPr>
            <p:nvPr/>
          </p:nvSpPr>
          <p:spPr bwMode="auto">
            <a:xfrm>
              <a:off x="5736886" y="3714605"/>
              <a:ext cx="94041" cy="124541"/>
            </a:xfrm>
            <a:custGeom>
              <a:avLst/>
              <a:gdLst/>
              <a:ahLst/>
              <a:cxnLst>
                <a:cxn ang="0">
                  <a:pos x="45" y="48"/>
                </a:cxn>
                <a:cxn ang="0">
                  <a:pos x="34" y="50"/>
                </a:cxn>
                <a:cxn ang="0">
                  <a:pos x="25" y="54"/>
                </a:cxn>
                <a:cxn ang="0">
                  <a:pos x="19" y="60"/>
                </a:cxn>
                <a:cxn ang="0">
                  <a:pos x="16" y="69"/>
                </a:cxn>
                <a:cxn ang="0">
                  <a:pos x="18" y="73"/>
                </a:cxn>
                <a:cxn ang="0">
                  <a:pos x="19" y="77"/>
                </a:cxn>
                <a:cxn ang="0">
                  <a:pos x="21" y="80"/>
                </a:cxn>
                <a:cxn ang="0">
                  <a:pos x="23" y="82"/>
                </a:cxn>
                <a:cxn ang="0">
                  <a:pos x="26" y="84"/>
                </a:cxn>
                <a:cxn ang="0">
                  <a:pos x="30" y="86"/>
                </a:cxn>
                <a:cxn ang="0">
                  <a:pos x="33" y="86"/>
                </a:cxn>
                <a:cxn ang="0">
                  <a:pos x="44" y="82"/>
                </a:cxn>
                <a:cxn ang="0">
                  <a:pos x="51" y="77"/>
                </a:cxn>
                <a:cxn ang="0">
                  <a:pos x="56" y="69"/>
                </a:cxn>
                <a:cxn ang="0">
                  <a:pos x="56" y="48"/>
                </a:cxn>
                <a:cxn ang="0">
                  <a:pos x="45" y="48"/>
                </a:cxn>
                <a:cxn ang="0">
                  <a:pos x="37" y="0"/>
                </a:cxn>
                <a:cxn ang="0">
                  <a:pos x="49" y="2"/>
                </a:cxn>
                <a:cxn ang="0">
                  <a:pos x="59" y="5"/>
                </a:cxn>
                <a:cxn ang="0">
                  <a:pos x="66" y="12"/>
                </a:cxn>
                <a:cxn ang="0">
                  <a:pos x="70" y="20"/>
                </a:cxn>
                <a:cxn ang="0">
                  <a:pos x="72" y="30"/>
                </a:cxn>
                <a:cxn ang="0">
                  <a:pos x="72" y="73"/>
                </a:cxn>
                <a:cxn ang="0">
                  <a:pos x="74" y="95"/>
                </a:cxn>
                <a:cxn ang="0">
                  <a:pos x="59" y="95"/>
                </a:cxn>
                <a:cxn ang="0">
                  <a:pos x="57" y="83"/>
                </a:cxn>
                <a:cxn ang="0">
                  <a:pos x="50" y="91"/>
                </a:cxn>
                <a:cxn ang="0">
                  <a:pos x="41" y="95"/>
                </a:cxn>
                <a:cxn ang="0">
                  <a:pos x="29" y="98"/>
                </a:cxn>
                <a:cxn ang="0">
                  <a:pos x="16" y="95"/>
                </a:cxn>
                <a:cxn ang="0">
                  <a:pos x="8" y="89"/>
                </a:cxn>
                <a:cxn ang="0">
                  <a:pos x="2" y="81"/>
                </a:cxn>
                <a:cxn ang="0">
                  <a:pos x="0" y="71"/>
                </a:cxn>
                <a:cxn ang="0">
                  <a:pos x="2" y="58"/>
                </a:cxn>
                <a:cxn ang="0">
                  <a:pos x="10" y="49"/>
                </a:cxn>
                <a:cxn ang="0">
                  <a:pos x="21" y="42"/>
                </a:cxn>
                <a:cxn ang="0">
                  <a:pos x="36" y="37"/>
                </a:cxn>
                <a:cxn ang="0">
                  <a:pos x="56" y="36"/>
                </a:cxn>
                <a:cxn ang="0">
                  <a:pos x="56" y="30"/>
                </a:cxn>
                <a:cxn ang="0">
                  <a:pos x="54" y="23"/>
                </a:cxn>
                <a:cxn ang="0">
                  <a:pos x="50" y="19"/>
                </a:cxn>
                <a:cxn ang="0">
                  <a:pos x="45" y="14"/>
                </a:cxn>
                <a:cxn ang="0">
                  <a:pos x="35" y="13"/>
                </a:cxn>
                <a:cxn ang="0">
                  <a:pos x="22" y="14"/>
                </a:cxn>
                <a:cxn ang="0">
                  <a:pos x="11" y="20"/>
                </a:cxn>
                <a:cxn ang="0">
                  <a:pos x="7" y="9"/>
                </a:cxn>
                <a:cxn ang="0">
                  <a:pos x="21" y="2"/>
                </a:cxn>
                <a:cxn ang="0">
                  <a:pos x="37" y="0"/>
                </a:cxn>
              </a:cxnLst>
              <a:rect l="0" t="0" r="r" b="b"/>
              <a:pathLst>
                <a:path w="74" h="98">
                  <a:moveTo>
                    <a:pt x="45" y="48"/>
                  </a:moveTo>
                  <a:lnTo>
                    <a:pt x="34" y="50"/>
                  </a:lnTo>
                  <a:lnTo>
                    <a:pt x="25" y="54"/>
                  </a:lnTo>
                  <a:lnTo>
                    <a:pt x="19" y="60"/>
                  </a:lnTo>
                  <a:lnTo>
                    <a:pt x="16" y="69"/>
                  </a:lnTo>
                  <a:lnTo>
                    <a:pt x="18" y="73"/>
                  </a:lnTo>
                  <a:lnTo>
                    <a:pt x="19" y="77"/>
                  </a:lnTo>
                  <a:lnTo>
                    <a:pt x="21" y="80"/>
                  </a:lnTo>
                  <a:lnTo>
                    <a:pt x="23" y="82"/>
                  </a:lnTo>
                  <a:lnTo>
                    <a:pt x="26" y="84"/>
                  </a:lnTo>
                  <a:lnTo>
                    <a:pt x="30" y="86"/>
                  </a:lnTo>
                  <a:lnTo>
                    <a:pt x="33" y="86"/>
                  </a:lnTo>
                  <a:lnTo>
                    <a:pt x="44" y="82"/>
                  </a:lnTo>
                  <a:lnTo>
                    <a:pt x="51" y="77"/>
                  </a:lnTo>
                  <a:lnTo>
                    <a:pt x="56" y="69"/>
                  </a:lnTo>
                  <a:lnTo>
                    <a:pt x="56" y="48"/>
                  </a:lnTo>
                  <a:lnTo>
                    <a:pt x="45" y="48"/>
                  </a:lnTo>
                  <a:close/>
                  <a:moveTo>
                    <a:pt x="37" y="0"/>
                  </a:moveTo>
                  <a:lnTo>
                    <a:pt x="49" y="2"/>
                  </a:lnTo>
                  <a:lnTo>
                    <a:pt x="59" y="5"/>
                  </a:lnTo>
                  <a:lnTo>
                    <a:pt x="66" y="12"/>
                  </a:lnTo>
                  <a:lnTo>
                    <a:pt x="70" y="20"/>
                  </a:lnTo>
                  <a:lnTo>
                    <a:pt x="72" y="30"/>
                  </a:lnTo>
                  <a:lnTo>
                    <a:pt x="72" y="73"/>
                  </a:lnTo>
                  <a:lnTo>
                    <a:pt x="74" y="95"/>
                  </a:lnTo>
                  <a:lnTo>
                    <a:pt x="59" y="95"/>
                  </a:lnTo>
                  <a:lnTo>
                    <a:pt x="57" y="83"/>
                  </a:lnTo>
                  <a:lnTo>
                    <a:pt x="50" y="91"/>
                  </a:lnTo>
                  <a:lnTo>
                    <a:pt x="41" y="95"/>
                  </a:lnTo>
                  <a:lnTo>
                    <a:pt x="29" y="98"/>
                  </a:lnTo>
                  <a:lnTo>
                    <a:pt x="16" y="95"/>
                  </a:lnTo>
                  <a:lnTo>
                    <a:pt x="8" y="89"/>
                  </a:lnTo>
                  <a:lnTo>
                    <a:pt x="2" y="81"/>
                  </a:lnTo>
                  <a:lnTo>
                    <a:pt x="0" y="71"/>
                  </a:lnTo>
                  <a:lnTo>
                    <a:pt x="2" y="58"/>
                  </a:lnTo>
                  <a:lnTo>
                    <a:pt x="10" y="49"/>
                  </a:lnTo>
                  <a:lnTo>
                    <a:pt x="21" y="42"/>
                  </a:lnTo>
                  <a:lnTo>
                    <a:pt x="36" y="37"/>
                  </a:lnTo>
                  <a:lnTo>
                    <a:pt x="56" y="36"/>
                  </a:lnTo>
                  <a:lnTo>
                    <a:pt x="56" y="30"/>
                  </a:lnTo>
                  <a:lnTo>
                    <a:pt x="54" y="23"/>
                  </a:lnTo>
                  <a:lnTo>
                    <a:pt x="50" y="19"/>
                  </a:lnTo>
                  <a:lnTo>
                    <a:pt x="45" y="14"/>
                  </a:lnTo>
                  <a:lnTo>
                    <a:pt x="35" y="13"/>
                  </a:lnTo>
                  <a:lnTo>
                    <a:pt x="22" y="14"/>
                  </a:lnTo>
                  <a:lnTo>
                    <a:pt x="11" y="20"/>
                  </a:lnTo>
                  <a:lnTo>
                    <a:pt x="7" y="9"/>
                  </a:lnTo>
                  <a:lnTo>
                    <a:pt x="21" y="2"/>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5" name="Freeform 328"/>
            <p:cNvSpPr>
              <a:spLocks noEditPoints="1"/>
            </p:cNvSpPr>
            <p:nvPr/>
          </p:nvSpPr>
          <p:spPr bwMode="auto">
            <a:xfrm>
              <a:off x="5880489" y="3662502"/>
              <a:ext cx="110562" cy="176645"/>
            </a:xfrm>
            <a:custGeom>
              <a:avLst/>
              <a:gdLst/>
              <a:ahLst/>
              <a:cxnLst>
                <a:cxn ang="0">
                  <a:pos x="44" y="54"/>
                </a:cxn>
                <a:cxn ang="0">
                  <a:pos x="32" y="57"/>
                </a:cxn>
                <a:cxn ang="0">
                  <a:pos x="24" y="65"/>
                </a:cxn>
                <a:cxn ang="0">
                  <a:pos x="18" y="76"/>
                </a:cxn>
                <a:cxn ang="0">
                  <a:pos x="16" y="90"/>
                </a:cxn>
                <a:cxn ang="0">
                  <a:pos x="17" y="101"/>
                </a:cxn>
                <a:cxn ang="0">
                  <a:pos x="20" y="111"/>
                </a:cxn>
                <a:cxn ang="0">
                  <a:pos x="26" y="118"/>
                </a:cxn>
                <a:cxn ang="0">
                  <a:pos x="33" y="123"/>
                </a:cxn>
                <a:cxn ang="0">
                  <a:pos x="43" y="124"/>
                </a:cxn>
                <a:cxn ang="0">
                  <a:pos x="54" y="122"/>
                </a:cxn>
                <a:cxn ang="0">
                  <a:pos x="63" y="116"/>
                </a:cxn>
                <a:cxn ang="0">
                  <a:pos x="68" y="105"/>
                </a:cxn>
                <a:cxn ang="0">
                  <a:pos x="68" y="74"/>
                </a:cxn>
                <a:cxn ang="0">
                  <a:pos x="64" y="64"/>
                </a:cxn>
                <a:cxn ang="0">
                  <a:pos x="55" y="57"/>
                </a:cxn>
                <a:cxn ang="0">
                  <a:pos x="44" y="54"/>
                </a:cxn>
                <a:cxn ang="0">
                  <a:pos x="68" y="0"/>
                </a:cxn>
                <a:cxn ang="0">
                  <a:pos x="86" y="0"/>
                </a:cxn>
                <a:cxn ang="0">
                  <a:pos x="86" y="125"/>
                </a:cxn>
                <a:cxn ang="0">
                  <a:pos x="87" y="136"/>
                </a:cxn>
                <a:cxn ang="0">
                  <a:pos x="72" y="136"/>
                </a:cxn>
                <a:cxn ang="0">
                  <a:pos x="71" y="120"/>
                </a:cxn>
                <a:cxn ang="0">
                  <a:pos x="63" y="130"/>
                </a:cxn>
                <a:cxn ang="0">
                  <a:pos x="53" y="136"/>
                </a:cxn>
                <a:cxn ang="0">
                  <a:pos x="39" y="139"/>
                </a:cxn>
                <a:cxn ang="0">
                  <a:pos x="26" y="136"/>
                </a:cxn>
                <a:cxn ang="0">
                  <a:pos x="15" y="130"/>
                </a:cxn>
                <a:cxn ang="0">
                  <a:pos x="7" y="120"/>
                </a:cxn>
                <a:cxn ang="0">
                  <a:pos x="2" y="107"/>
                </a:cxn>
                <a:cxn ang="0">
                  <a:pos x="0" y="91"/>
                </a:cxn>
                <a:cxn ang="0">
                  <a:pos x="1" y="74"/>
                </a:cxn>
                <a:cxn ang="0">
                  <a:pos x="7" y="61"/>
                </a:cxn>
                <a:cxn ang="0">
                  <a:pos x="16" y="50"/>
                </a:cxn>
                <a:cxn ang="0">
                  <a:pos x="28" y="43"/>
                </a:cxn>
                <a:cxn ang="0">
                  <a:pos x="41" y="41"/>
                </a:cxn>
                <a:cxn ang="0">
                  <a:pos x="53" y="43"/>
                </a:cxn>
                <a:cxn ang="0">
                  <a:pos x="63" y="49"/>
                </a:cxn>
                <a:cxn ang="0">
                  <a:pos x="68" y="55"/>
                </a:cxn>
                <a:cxn ang="0">
                  <a:pos x="68" y="0"/>
                </a:cxn>
              </a:cxnLst>
              <a:rect l="0" t="0" r="r" b="b"/>
              <a:pathLst>
                <a:path w="87" h="139">
                  <a:moveTo>
                    <a:pt x="44" y="54"/>
                  </a:moveTo>
                  <a:lnTo>
                    <a:pt x="32" y="57"/>
                  </a:lnTo>
                  <a:lnTo>
                    <a:pt x="24" y="65"/>
                  </a:lnTo>
                  <a:lnTo>
                    <a:pt x="18" y="76"/>
                  </a:lnTo>
                  <a:lnTo>
                    <a:pt x="16" y="90"/>
                  </a:lnTo>
                  <a:lnTo>
                    <a:pt x="17" y="101"/>
                  </a:lnTo>
                  <a:lnTo>
                    <a:pt x="20" y="111"/>
                  </a:lnTo>
                  <a:lnTo>
                    <a:pt x="26" y="118"/>
                  </a:lnTo>
                  <a:lnTo>
                    <a:pt x="33" y="123"/>
                  </a:lnTo>
                  <a:lnTo>
                    <a:pt x="43" y="124"/>
                  </a:lnTo>
                  <a:lnTo>
                    <a:pt x="54" y="122"/>
                  </a:lnTo>
                  <a:lnTo>
                    <a:pt x="63" y="116"/>
                  </a:lnTo>
                  <a:lnTo>
                    <a:pt x="68" y="105"/>
                  </a:lnTo>
                  <a:lnTo>
                    <a:pt x="68" y="74"/>
                  </a:lnTo>
                  <a:lnTo>
                    <a:pt x="64" y="64"/>
                  </a:lnTo>
                  <a:lnTo>
                    <a:pt x="55" y="57"/>
                  </a:lnTo>
                  <a:lnTo>
                    <a:pt x="44" y="54"/>
                  </a:lnTo>
                  <a:close/>
                  <a:moveTo>
                    <a:pt x="68" y="0"/>
                  </a:moveTo>
                  <a:lnTo>
                    <a:pt x="86" y="0"/>
                  </a:lnTo>
                  <a:lnTo>
                    <a:pt x="86" y="125"/>
                  </a:lnTo>
                  <a:lnTo>
                    <a:pt x="87" y="136"/>
                  </a:lnTo>
                  <a:lnTo>
                    <a:pt x="72" y="136"/>
                  </a:lnTo>
                  <a:lnTo>
                    <a:pt x="71" y="120"/>
                  </a:lnTo>
                  <a:lnTo>
                    <a:pt x="63" y="130"/>
                  </a:lnTo>
                  <a:lnTo>
                    <a:pt x="53" y="136"/>
                  </a:lnTo>
                  <a:lnTo>
                    <a:pt x="39" y="139"/>
                  </a:lnTo>
                  <a:lnTo>
                    <a:pt x="26" y="136"/>
                  </a:lnTo>
                  <a:lnTo>
                    <a:pt x="15" y="130"/>
                  </a:lnTo>
                  <a:lnTo>
                    <a:pt x="7" y="120"/>
                  </a:lnTo>
                  <a:lnTo>
                    <a:pt x="2" y="107"/>
                  </a:lnTo>
                  <a:lnTo>
                    <a:pt x="0" y="91"/>
                  </a:lnTo>
                  <a:lnTo>
                    <a:pt x="1" y="74"/>
                  </a:lnTo>
                  <a:lnTo>
                    <a:pt x="7" y="61"/>
                  </a:lnTo>
                  <a:lnTo>
                    <a:pt x="16" y="50"/>
                  </a:lnTo>
                  <a:lnTo>
                    <a:pt x="28" y="43"/>
                  </a:lnTo>
                  <a:lnTo>
                    <a:pt x="41" y="41"/>
                  </a:lnTo>
                  <a:lnTo>
                    <a:pt x="53" y="43"/>
                  </a:lnTo>
                  <a:lnTo>
                    <a:pt x="63" y="49"/>
                  </a:lnTo>
                  <a:lnTo>
                    <a:pt x="68" y="55"/>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6" name="Freeform 337"/>
            <p:cNvSpPr>
              <a:spLocks/>
            </p:cNvSpPr>
            <p:nvPr/>
          </p:nvSpPr>
          <p:spPr bwMode="auto">
            <a:xfrm>
              <a:off x="5636490" y="4013250"/>
              <a:ext cx="77520" cy="123270"/>
            </a:xfrm>
            <a:custGeom>
              <a:avLst/>
              <a:gdLst/>
              <a:ahLst/>
              <a:cxnLst>
                <a:cxn ang="0">
                  <a:pos x="35" y="0"/>
                </a:cxn>
                <a:cxn ang="0">
                  <a:pos x="47" y="2"/>
                </a:cxn>
                <a:cxn ang="0">
                  <a:pos x="57" y="6"/>
                </a:cxn>
                <a:cxn ang="0">
                  <a:pos x="54" y="18"/>
                </a:cxn>
                <a:cxn ang="0">
                  <a:pos x="46" y="14"/>
                </a:cxn>
                <a:cxn ang="0">
                  <a:pos x="34" y="13"/>
                </a:cxn>
                <a:cxn ang="0">
                  <a:pos x="30" y="13"/>
                </a:cxn>
                <a:cxn ang="0">
                  <a:pos x="27" y="14"/>
                </a:cxn>
                <a:cxn ang="0">
                  <a:pos x="23" y="16"/>
                </a:cxn>
                <a:cxn ang="0">
                  <a:pos x="21" y="18"/>
                </a:cxn>
                <a:cxn ang="0">
                  <a:pos x="19" y="22"/>
                </a:cxn>
                <a:cxn ang="0">
                  <a:pos x="19" y="25"/>
                </a:cxn>
                <a:cxn ang="0">
                  <a:pos x="20" y="29"/>
                </a:cxn>
                <a:cxn ang="0">
                  <a:pos x="21" y="32"/>
                </a:cxn>
                <a:cxn ang="0">
                  <a:pos x="23" y="35"/>
                </a:cxn>
                <a:cxn ang="0">
                  <a:pos x="27" y="37"/>
                </a:cxn>
                <a:cxn ang="0">
                  <a:pos x="31" y="39"/>
                </a:cxn>
                <a:cxn ang="0">
                  <a:pos x="47" y="46"/>
                </a:cxn>
                <a:cxn ang="0">
                  <a:pos x="55" y="52"/>
                </a:cxn>
                <a:cxn ang="0">
                  <a:pos x="59" y="60"/>
                </a:cxn>
                <a:cxn ang="0">
                  <a:pos x="61" y="69"/>
                </a:cxn>
                <a:cxn ang="0">
                  <a:pos x="58" y="81"/>
                </a:cxn>
                <a:cxn ang="0">
                  <a:pos x="52" y="90"/>
                </a:cxn>
                <a:cxn ang="0">
                  <a:pos x="41" y="95"/>
                </a:cxn>
                <a:cxn ang="0">
                  <a:pos x="27" y="97"/>
                </a:cxn>
                <a:cxn ang="0">
                  <a:pos x="12" y="95"/>
                </a:cxn>
                <a:cxn ang="0">
                  <a:pos x="0" y="91"/>
                </a:cxn>
                <a:cxn ang="0">
                  <a:pos x="5" y="78"/>
                </a:cxn>
                <a:cxn ang="0">
                  <a:pos x="15" y="82"/>
                </a:cxn>
                <a:cxn ang="0">
                  <a:pos x="27" y="84"/>
                </a:cxn>
                <a:cxn ang="0">
                  <a:pos x="32" y="84"/>
                </a:cxn>
                <a:cxn ang="0">
                  <a:pos x="36" y="83"/>
                </a:cxn>
                <a:cxn ang="0">
                  <a:pos x="40" y="81"/>
                </a:cxn>
                <a:cxn ang="0">
                  <a:pos x="43" y="78"/>
                </a:cxn>
                <a:cxn ang="0">
                  <a:pos x="44" y="74"/>
                </a:cxn>
                <a:cxn ang="0">
                  <a:pos x="44" y="67"/>
                </a:cxn>
                <a:cxn ang="0">
                  <a:pos x="42" y="62"/>
                </a:cxn>
                <a:cxn ang="0">
                  <a:pos x="39" y="59"/>
                </a:cxn>
                <a:cxn ang="0">
                  <a:pos x="28" y="54"/>
                </a:cxn>
                <a:cxn ang="0">
                  <a:pos x="14" y="47"/>
                </a:cxn>
                <a:cxn ang="0">
                  <a:pos x="6" y="38"/>
                </a:cxn>
                <a:cxn ang="0">
                  <a:pos x="3" y="27"/>
                </a:cxn>
                <a:cxn ang="0">
                  <a:pos x="5" y="16"/>
                </a:cxn>
                <a:cxn ang="0">
                  <a:pos x="11" y="9"/>
                </a:cxn>
                <a:cxn ang="0">
                  <a:pos x="22" y="2"/>
                </a:cxn>
                <a:cxn ang="0">
                  <a:pos x="35" y="0"/>
                </a:cxn>
              </a:cxnLst>
              <a:rect l="0" t="0" r="r" b="b"/>
              <a:pathLst>
                <a:path w="61" h="97">
                  <a:moveTo>
                    <a:pt x="35" y="0"/>
                  </a:moveTo>
                  <a:lnTo>
                    <a:pt x="47" y="2"/>
                  </a:lnTo>
                  <a:lnTo>
                    <a:pt x="57" y="6"/>
                  </a:lnTo>
                  <a:lnTo>
                    <a:pt x="54" y="18"/>
                  </a:lnTo>
                  <a:lnTo>
                    <a:pt x="46" y="14"/>
                  </a:lnTo>
                  <a:lnTo>
                    <a:pt x="34" y="13"/>
                  </a:lnTo>
                  <a:lnTo>
                    <a:pt x="30" y="13"/>
                  </a:lnTo>
                  <a:lnTo>
                    <a:pt x="27" y="14"/>
                  </a:lnTo>
                  <a:lnTo>
                    <a:pt x="23" y="16"/>
                  </a:lnTo>
                  <a:lnTo>
                    <a:pt x="21" y="18"/>
                  </a:lnTo>
                  <a:lnTo>
                    <a:pt x="19" y="22"/>
                  </a:lnTo>
                  <a:lnTo>
                    <a:pt x="19" y="25"/>
                  </a:lnTo>
                  <a:lnTo>
                    <a:pt x="20" y="29"/>
                  </a:lnTo>
                  <a:lnTo>
                    <a:pt x="21" y="32"/>
                  </a:lnTo>
                  <a:lnTo>
                    <a:pt x="23" y="35"/>
                  </a:lnTo>
                  <a:lnTo>
                    <a:pt x="27" y="37"/>
                  </a:lnTo>
                  <a:lnTo>
                    <a:pt x="31" y="39"/>
                  </a:lnTo>
                  <a:lnTo>
                    <a:pt x="47" y="46"/>
                  </a:lnTo>
                  <a:lnTo>
                    <a:pt x="55" y="52"/>
                  </a:lnTo>
                  <a:lnTo>
                    <a:pt x="59" y="60"/>
                  </a:lnTo>
                  <a:lnTo>
                    <a:pt x="61" y="69"/>
                  </a:lnTo>
                  <a:lnTo>
                    <a:pt x="58" y="81"/>
                  </a:lnTo>
                  <a:lnTo>
                    <a:pt x="52" y="90"/>
                  </a:lnTo>
                  <a:lnTo>
                    <a:pt x="41" y="95"/>
                  </a:lnTo>
                  <a:lnTo>
                    <a:pt x="27" y="97"/>
                  </a:lnTo>
                  <a:lnTo>
                    <a:pt x="12" y="95"/>
                  </a:lnTo>
                  <a:lnTo>
                    <a:pt x="0" y="91"/>
                  </a:lnTo>
                  <a:lnTo>
                    <a:pt x="5" y="78"/>
                  </a:lnTo>
                  <a:lnTo>
                    <a:pt x="15" y="82"/>
                  </a:lnTo>
                  <a:lnTo>
                    <a:pt x="27" y="84"/>
                  </a:lnTo>
                  <a:lnTo>
                    <a:pt x="32" y="84"/>
                  </a:lnTo>
                  <a:lnTo>
                    <a:pt x="36" y="83"/>
                  </a:lnTo>
                  <a:lnTo>
                    <a:pt x="40" y="81"/>
                  </a:lnTo>
                  <a:lnTo>
                    <a:pt x="43" y="78"/>
                  </a:lnTo>
                  <a:lnTo>
                    <a:pt x="44" y="74"/>
                  </a:lnTo>
                  <a:lnTo>
                    <a:pt x="44" y="67"/>
                  </a:lnTo>
                  <a:lnTo>
                    <a:pt x="42" y="62"/>
                  </a:lnTo>
                  <a:lnTo>
                    <a:pt x="39" y="59"/>
                  </a:lnTo>
                  <a:lnTo>
                    <a:pt x="28" y="54"/>
                  </a:lnTo>
                  <a:lnTo>
                    <a:pt x="14" y="47"/>
                  </a:lnTo>
                  <a:lnTo>
                    <a:pt x="6" y="38"/>
                  </a:lnTo>
                  <a:lnTo>
                    <a:pt x="3" y="27"/>
                  </a:lnTo>
                  <a:lnTo>
                    <a:pt x="5" y="16"/>
                  </a:lnTo>
                  <a:lnTo>
                    <a:pt x="11" y="9"/>
                  </a:lnTo>
                  <a:lnTo>
                    <a:pt x="22" y="2"/>
                  </a:lnTo>
                  <a:lnTo>
                    <a:pt x="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7" name="Rectangle 338"/>
            <p:cNvSpPr>
              <a:spLocks noChangeArrowheads="1"/>
            </p:cNvSpPr>
            <p:nvPr/>
          </p:nvSpPr>
          <p:spPr bwMode="auto">
            <a:xfrm>
              <a:off x="5766115" y="3961146"/>
              <a:ext cx="20333" cy="172832"/>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8" name="Freeform 339"/>
            <p:cNvSpPr>
              <a:spLocks noEditPoints="1"/>
            </p:cNvSpPr>
            <p:nvPr/>
          </p:nvSpPr>
          <p:spPr bwMode="auto">
            <a:xfrm>
              <a:off x="5843635" y="3967500"/>
              <a:ext cx="27958" cy="166478"/>
            </a:xfrm>
            <a:custGeom>
              <a:avLst/>
              <a:gdLst/>
              <a:ahLst/>
              <a:cxnLst>
                <a:cxn ang="0">
                  <a:pos x="2" y="38"/>
                </a:cxn>
                <a:cxn ang="0">
                  <a:pos x="20" y="38"/>
                </a:cxn>
                <a:cxn ang="0">
                  <a:pos x="20" y="131"/>
                </a:cxn>
                <a:cxn ang="0">
                  <a:pos x="2" y="131"/>
                </a:cxn>
                <a:cxn ang="0">
                  <a:pos x="2" y="38"/>
                </a:cxn>
                <a:cxn ang="0">
                  <a:pos x="8" y="0"/>
                </a:cxn>
                <a:cxn ang="0">
                  <a:pos x="14" y="0"/>
                </a:cxn>
                <a:cxn ang="0">
                  <a:pos x="18" y="2"/>
                </a:cxn>
                <a:cxn ang="0">
                  <a:pos x="20" y="4"/>
                </a:cxn>
                <a:cxn ang="0">
                  <a:pos x="22" y="11"/>
                </a:cxn>
                <a:cxn ang="0">
                  <a:pos x="20" y="17"/>
                </a:cxn>
                <a:cxn ang="0">
                  <a:pos x="18" y="19"/>
                </a:cxn>
                <a:cxn ang="0">
                  <a:pos x="11" y="22"/>
                </a:cxn>
                <a:cxn ang="0">
                  <a:pos x="7" y="20"/>
                </a:cxn>
                <a:cxn ang="0">
                  <a:pos x="5" y="19"/>
                </a:cxn>
                <a:cxn ang="0">
                  <a:pos x="2" y="17"/>
                </a:cxn>
                <a:cxn ang="0">
                  <a:pos x="0" y="14"/>
                </a:cxn>
                <a:cxn ang="0">
                  <a:pos x="0" y="7"/>
                </a:cxn>
                <a:cxn ang="0">
                  <a:pos x="2" y="4"/>
                </a:cxn>
                <a:cxn ang="0">
                  <a:pos x="5" y="2"/>
                </a:cxn>
                <a:cxn ang="0">
                  <a:pos x="8" y="0"/>
                </a:cxn>
              </a:cxnLst>
              <a:rect l="0" t="0" r="r" b="b"/>
              <a:pathLst>
                <a:path w="22" h="131">
                  <a:moveTo>
                    <a:pt x="2" y="38"/>
                  </a:moveTo>
                  <a:lnTo>
                    <a:pt x="20" y="38"/>
                  </a:lnTo>
                  <a:lnTo>
                    <a:pt x="20" y="131"/>
                  </a:lnTo>
                  <a:lnTo>
                    <a:pt x="2" y="131"/>
                  </a:lnTo>
                  <a:lnTo>
                    <a:pt x="2" y="38"/>
                  </a:lnTo>
                  <a:close/>
                  <a:moveTo>
                    <a:pt x="8" y="0"/>
                  </a:moveTo>
                  <a:lnTo>
                    <a:pt x="14" y="0"/>
                  </a:lnTo>
                  <a:lnTo>
                    <a:pt x="18" y="2"/>
                  </a:lnTo>
                  <a:lnTo>
                    <a:pt x="20" y="4"/>
                  </a:lnTo>
                  <a:lnTo>
                    <a:pt x="22" y="11"/>
                  </a:lnTo>
                  <a:lnTo>
                    <a:pt x="20" y="17"/>
                  </a:lnTo>
                  <a:lnTo>
                    <a:pt x="18" y="19"/>
                  </a:lnTo>
                  <a:lnTo>
                    <a:pt x="11" y="22"/>
                  </a:lnTo>
                  <a:lnTo>
                    <a:pt x="7" y="20"/>
                  </a:lnTo>
                  <a:lnTo>
                    <a:pt x="5" y="19"/>
                  </a:lnTo>
                  <a:lnTo>
                    <a:pt x="2" y="17"/>
                  </a:lnTo>
                  <a:lnTo>
                    <a:pt x="0" y="14"/>
                  </a:lnTo>
                  <a:lnTo>
                    <a:pt x="0" y="7"/>
                  </a:lnTo>
                  <a:lnTo>
                    <a:pt x="2" y="4"/>
                  </a:lnTo>
                  <a:lnTo>
                    <a:pt x="5"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9" name="Freeform 340"/>
            <p:cNvSpPr>
              <a:spLocks/>
            </p:cNvSpPr>
            <p:nvPr/>
          </p:nvSpPr>
          <p:spPr bwMode="auto">
            <a:xfrm>
              <a:off x="5919885" y="4013250"/>
              <a:ext cx="94041" cy="123270"/>
            </a:xfrm>
            <a:custGeom>
              <a:avLst/>
              <a:gdLst/>
              <a:ahLst/>
              <a:cxnLst>
                <a:cxn ang="0">
                  <a:pos x="49" y="0"/>
                </a:cxn>
                <a:cxn ang="0">
                  <a:pos x="64" y="2"/>
                </a:cxn>
                <a:cxn ang="0">
                  <a:pos x="74" y="5"/>
                </a:cxn>
                <a:cxn ang="0">
                  <a:pos x="69" y="18"/>
                </a:cxn>
                <a:cxn ang="0">
                  <a:pos x="61" y="15"/>
                </a:cxn>
                <a:cxn ang="0">
                  <a:pos x="49" y="14"/>
                </a:cxn>
                <a:cxn ang="0">
                  <a:pos x="39" y="15"/>
                </a:cxn>
                <a:cxn ang="0">
                  <a:pos x="29" y="21"/>
                </a:cxn>
                <a:cxn ang="0">
                  <a:pos x="22" y="28"/>
                </a:cxn>
                <a:cxn ang="0">
                  <a:pos x="18" y="38"/>
                </a:cxn>
                <a:cxn ang="0">
                  <a:pos x="17" y="49"/>
                </a:cxn>
                <a:cxn ang="0">
                  <a:pos x="19" y="63"/>
                </a:cxn>
                <a:cxn ang="0">
                  <a:pos x="27" y="74"/>
                </a:cxn>
                <a:cxn ang="0">
                  <a:pos x="36" y="81"/>
                </a:cxn>
                <a:cxn ang="0">
                  <a:pos x="49" y="83"/>
                </a:cxn>
                <a:cxn ang="0">
                  <a:pos x="61" y="82"/>
                </a:cxn>
                <a:cxn ang="0">
                  <a:pos x="70" y="79"/>
                </a:cxn>
                <a:cxn ang="0">
                  <a:pos x="72" y="92"/>
                </a:cxn>
                <a:cxn ang="0">
                  <a:pos x="67" y="94"/>
                </a:cxn>
                <a:cxn ang="0">
                  <a:pos x="57" y="96"/>
                </a:cxn>
                <a:cxn ang="0">
                  <a:pos x="46" y="97"/>
                </a:cxn>
                <a:cxn ang="0">
                  <a:pos x="31" y="95"/>
                </a:cxn>
                <a:cxn ang="0">
                  <a:pos x="18" y="89"/>
                </a:cxn>
                <a:cxn ang="0">
                  <a:pos x="8" y="79"/>
                </a:cxn>
                <a:cxn ang="0">
                  <a:pos x="2" y="66"/>
                </a:cxn>
                <a:cxn ang="0">
                  <a:pos x="0" y="49"/>
                </a:cxn>
                <a:cxn ang="0">
                  <a:pos x="2" y="34"/>
                </a:cxn>
                <a:cxn ang="0">
                  <a:pos x="9" y="20"/>
                </a:cxn>
                <a:cxn ang="0">
                  <a:pos x="19" y="10"/>
                </a:cxn>
                <a:cxn ang="0">
                  <a:pos x="33" y="2"/>
                </a:cxn>
                <a:cxn ang="0">
                  <a:pos x="49" y="0"/>
                </a:cxn>
              </a:cxnLst>
              <a:rect l="0" t="0" r="r" b="b"/>
              <a:pathLst>
                <a:path w="74" h="97">
                  <a:moveTo>
                    <a:pt x="49" y="0"/>
                  </a:moveTo>
                  <a:lnTo>
                    <a:pt x="64" y="2"/>
                  </a:lnTo>
                  <a:lnTo>
                    <a:pt x="74" y="5"/>
                  </a:lnTo>
                  <a:lnTo>
                    <a:pt x="69" y="18"/>
                  </a:lnTo>
                  <a:lnTo>
                    <a:pt x="61" y="15"/>
                  </a:lnTo>
                  <a:lnTo>
                    <a:pt x="49" y="14"/>
                  </a:lnTo>
                  <a:lnTo>
                    <a:pt x="39" y="15"/>
                  </a:lnTo>
                  <a:lnTo>
                    <a:pt x="29" y="21"/>
                  </a:lnTo>
                  <a:lnTo>
                    <a:pt x="22" y="28"/>
                  </a:lnTo>
                  <a:lnTo>
                    <a:pt x="18" y="38"/>
                  </a:lnTo>
                  <a:lnTo>
                    <a:pt x="17" y="49"/>
                  </a:lnTo>
                  <a:lnTo>
                    <a:pt x="19" y="63"/>
                  </a:lnTo>
                  <a:lnTo>
                    <a:pt x="27" y="74"/>
                  </a:lnTo>
                  <a:lnTo>
                    <a:pt x="36" y="81"/>
                  </a:lnTo>
                  <a:lnTo>
                    <a:pt x="49" y="83"/>
                  </a:lnTo>
                  <a:lnTo>
                    <a:pt x="61" y="82"/>
                  </a:lnTo>
                  <a:lnTo>
                    <a:pt x="70" y="79"/>
                  </a:lnTo>
                  <a:lnTo>
                    <a:pt x="72" y="92"/>
                  </a:lnTo>
                  <a:lnTo>
                    <a:pt x="67" y="94"/>
                  </a:lnTo>
                  <a:lnTo>
                    <a:pt x="57" y="96"/>
                  </a:lnTo>
                  <a:lnTo>
                    <a:pt x="46" y="97"/>
                  </a:lnTo>
                  <a:lnTo>
                    <a:pt x="31" y="95"/>
                  </a:lnTo>
                  <a:lnTo>
                    <a:pt x="18" y="89"/>
                  </a:lnTo>
                  <a:lnTo>
                    <a:pt x="8" y="79"/>
                  </a:lnTo>
                  <a:lnTo>
                    <a:pt x="2" y="66"/>
                  </a:lnTo>
                  <a:lnTo>
                    <a:pt x="0" y="49"/>
                  </a:lnTo>
                  <a:lnTo>
                    <a:pt x="2" y="34"/>
                  </a:lnTo>
                  <a:lnTo>
                    <a:pt x="9" y="20"/>
                  </a:lnTo>
                  <a:lnTo>
                    <a:pt x="19" y="10"/>
                  </a:lnTo>
                  <a:lnTo>
                    <a:pt x="33" y="2"/>
                  </a:lnTo>
                  <a:lnTo>
                    <a:pt x="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0" name="Freeform 341"/>
            <p:cNvSpPr>
              <a:spLocks noEditPoints="1"/>
            </p:cNvSpPr>
            <p:nvPr/>
          </p:nvSpPr>
          <p:spPr bwMode="auto">
            <a:xfrm>
              <a:off x="6053321" y="4013250"/>
              <a:ext cx="102937" cy="123270"/>
            </a:xfrm>
            <a:custGeom>
              <a:avLst/>
              <a:gdLst/>
              <a:ahLst/>
              <a:cxnLst>
                <a:cxn ang="0">
                  <a:pos x="42" y="12"/>
                </a:cxn>
                <a:cxn ang="0">
                  <a:pos x="33" y="14"/>
                </a:cxn>
                <a:cxn ang="0">
                  <a:pos x="26" y="18"/>
                </a:cxn>
                <a:cxn ang="0">
                  <a:pos x="21" y="25"/>
                </a:cxn>
                <a:cxn ang="0">
                  <a:pos x="18" y="32"/>
                </a:cxn>
                <a:cxn ang="0">
                  <a:pos x="17" y="39"/>
                </a:cxn>
                <a:cxn ang="0">
                  <a:pos x="66" y="39"/>
                </a:cxn>
                <a:cxn ang="0">
                  <a:pos x="65" y="33"/>
                </a:cxn>
                <a:cxn ang="0">
                  <a:pos x="62" y="25"/>
                </a:cxn>
                <a:cxn ang="0">
                  <a:pos x="58" y="18"/>
                </a:cxn>
                <a:cxn ang="0">
                  <a:pos x="52" y="14"/>
                </a:cxn>
                <a:cxn ang="0">
                  <a:pos x="42" y="12"/>
                </a:cxn>
                <a:cxn ang="0">
                  <a:pos x="44" y="0"/>
                </a:cxn>
                <a:cxn ang="0">
                  <a:pos x="57" y="2"/>
                </a:cxn>
                <a:cxn ang="0">
                  <a:pos x="67" y="7"/>
                </a:cxn>
                <a:cxn ang="0">
                  <a:pos x="73" y="15"/>
                </a:cxn>
                <a:cxn ang="0">
                  <a:pos x="78" y="25"/>
                </a:cxn>
                <a:cxn ang="0">
                  <a:pos x="81" y="35"/>
                </a:cxn>
                <a:cxn ang="0">
                  <a:pos x="81" y="51"/>
                </a:cxn>
                <a:cxn ang="0">
                  <a:pos x="15" y="51"/>
                </a:cxn>
                <a:cxn ang="0">
                  <a:pos x="18" y="63"/>
                </a:cxn>
                <a:cxn ang="0">
                  <a:pos x="22" y="73"/>
                </a:cxn>
                <a:cxn ang="0">
                  <a:pos x="30" y="79"/>
                </a:cxn>
                <a:cxn ang="0">
                  <a:pos x="37" y="83"/>
                </a:cxn>
                <a:cxn ang="0">
                  <a:pos x="47" y="84"/>
                </a:cxn>
                <a:cxn ang="0">
                  <a:pos x="58" y="83"/>
                </a:cxn>
                <a:cxn ang="0">
                  <a:pos x="67" y="81"/>
                </a:cxn>
                <a:cxn ang="0">
                  <a:pos x="73" y="79"/>
                </a:cxn>
                <a:cxn ang="0">
                  <a:pos x="77" y="91"/>
                </a:cxn>
                <a:cxn ang="0">
                  <a:pos x="69" y="94"/>
                </a:cxn>
                <a:cxn ang="0">
                  <a:pos x="58" y="96"/>
                </a:cxn>
                <a:cxn ang="0">
                  <a:pos x="45" y="97"/>
                </a:cxn>
                <a:cxn ang="0">
                  <a:pos x="30" y="95"/>
                </a:cxn>
                <a:cxn ang="0">
                  <a:pos x="17" y="89"/>
                </a:cxn>
                <a:cxn ang="0">
                  <a:pos x="8" y="79"/>
                </a:cxn>
                <a:cxn ang="0">
                  <a:pos x="2" y="66"/>
                </a:cxn>
                <a:cxn ang="0">
                  <a:pos x="0" y="50"/>
                </a:cxn>
                <a:cxn ang="0">
                  <a:pos x="1" y="34"/>
                </a:cxn>
                <a:cxn ang="0">
                  <a:pos x="8" y="21"/>
                </a:cxn>
                <a:cxn ang="0">
                  <a:pos x="17" y="10"/>
                </a:cxn>
                <a:cxn ang="0">
                  <a:pos x="29" y="2"/>
                </a:cxn>
                <a:cxn ang="0">
                  <a:pos x="44" y="0"/>
                </a:cxn>
              </a:cxnLst>
              <a:rect l="0" t="0" r="r" b="b"/>
              <a:pathLst>
                <a:path w="81" h="97">
                  <a:moveTo>
                    <a:pt x="42" y="12"/>
                  </a:moveTo>
                  <a:lnTo>
                    <a:pt x="33" y="14"/>
                  </a:lnTo>
                  <a:lnTo>
                    <a:pt x="26" y="18"/>
                  </a:lnTo>
                  <a:lnTo>
                    <a:pt x="21" y="25"/>
                  </a:lnTo>
                  <a:lnTo>
                    <a:pt x="18" y="32"/>
                  </a:lnTo>
                  <a:lnTo>
                    <a:pt x="17" y="39"/>
                  </a:lnTo>
                  <a:lnTo>
                    <a:pt x="66" y="39"/>
                  </a:lnTo>
                  <a:lnTo>
                    <a:pt x="65" y="33"/>
                  </a:lnTo>
                  <a:lnTo>
                    <a:pt x="62" y="25"/>
                  </a:lnTo>
                  <a:lnTo>
                    <a:pt x="58" y="18"/>
                  </a:lnTo>
                  <a:lnTo>
                    <a:pt x="52" y="14"/>
                  </a:lnTo>
                  <a:lnTo>
                    <a:pt x="42" y="12"/>
                  </a:lnTo>
                  <a:close/>
                  <a:moveTo>
                    <a:pt x="44" y="0"/>
                  </a:moveTo>
                  <a:lnTo>
                    <a:pt x="57" y="2"/>
                  </a:lnTo>
                  <a:lnTo>
                    <a:pt x="67" y="7"/>
                  </a:lnTo>
                  <a:lnTo>
                    <a:pt x="73" y="15"/>
                  </a:lnTo>
                  <a:lnTo>
                    <a:pt x="78" y="25"/>
                  </a:lnTo>
                  <a:lnTo>
                    <a:pt x="81" y="35"/>
                  </a:lnTo>
                  <a:lnTo>
                    <a:pt x="81" y="51"/>
                  </a:lnTo>
                  <a:lnTo>
                    <a:pt x="15" y="51"/>
                  </a:lnTo>
                  <a:lnTo>
                    <a:pt x="18" y="63"/>
                  </a:lnTo>
                  <a:lnTo>
                    <a:pt x="22" y="73"/>
                  </a:lnTo>
                  <a:lnTo>
                    <a:pt x="30" y="79"/>
                  </a:lnTo>
                  <a:lnTo>
                    <a:pt x="37" y="83"/>
                  </a:lnTo>
                  <a:lnTo>
                    <a:pt x="47" y="84"/>
                  </a:lnTo>
                  <a:lnTo>
                    <a:pt x="58" y="83"/>
                  </a:lnTo>
                  <a:lnTo>
                    <a:pt x="67" y="81"/>
                  </a:lnTo>
                  <a:lnTo>
                    <a:pt x="73" y="79"/>
                  </a:lnTo>
                  <a:lnTo>
                    <a:pt x="77" y="91"/>
                  </a:lnTo>
                  <a:lnTo>
                    <a:pt x="69" y="94"/>
                  </a:lnTo>
                  <a:lnTo>
                    <a:pt x="58" y="96"/>
                  </a:lnTo>
                  <a:lnTo>
                    <a:pt x="45" y="97"/>
                  </a:lnTo>
                  <a:lnTo>
                    <a:pt x="30" y="95"/>
                  </a:lnTo>
                  <a:lnTo>
                    <a:pt x="17" y="89"/>
                  </a:lnTo>
                  <a:lnTo>
                    <a:pt x="8" y="79"/>
                  </a:lnTo>
                  <a:lnTo>
                    <a:pt x="2" y="66"/>
                  </a:lnTo>
                  <a:lnTo>
                    <a:pt x="0" y="50"/>
                  </a:lnTo>
                  <a:lnTo>
                    <a:pt x="1" y="34"/>
                  </a:lnTo>
                  <a:lnTo>
                    <a:pt x="8" y="21"/>
                  </a:lnTo>
                  <a:lnTo>
                    <a:pt x="17" y="10"/>
                  </a:lnTo>
                  <a:lnTo>
                    <a:pt x="29" y="2"/>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1" name="Freeform 342"/>
            <p:cNvSpPr>
              <a:spLocks/>
            </p:cNvSpPr>
            <p:nvPr/>
          </p:nvSpPr>
          <p:spPr bwMode="auto">
            <a:xfrm>
              <a:off x="6199466" y="4013250"/>
              <a:ext cx="77520" cy="123270"/>
            </a:xfrm>
            <a:custGeom>
              <a:avLst/>
              <a:gdLst/>
              <a:ahLst/>
              <a:cxnLst>
                <a:cxn ang="0">
                  <a:pos x="35" y="0"/>
                </a:cxn>
                <a:cxn ang="0">
                  <a:pos x="48" y="2"/>
                </a:cxn>
                <a:cxn ang="0">
                  <a:pos x="57" y="6"/>
                </a:cxn>
                <a:cxn ang="0">
                  <a:pos x="53" y="18"/>
                </a:cxn>
                <a:cxn ang="0">
                  <a:pos x="49" y="15"/>
                </a:cxn>
                <a:cxn ang="0">
                  <a:pos x="43" y="14"/>
                </a:cxn>
                <a:cxn ang="0">
                  <a:pos x="34" y="13"/>
                </a:cxn>
                <a:cxn ang="0">
                  <a:pos x="29" y="13"/>
                </a:cxn>
                <a:cxn ang="0">
                  <a:pos x="26" y="14"/>
                </a:cxn>
                <a:cxn ang="0">
                  <a:pos x="23" y="16"/>
                </a:cxn>
                <a:cxn ang="0">
                  <a:pos x="21" y="18"/>
                </a:cxn>
                <a:cxn ang="0">
                  <a:pos x="18" y="25"/>
                </a:cxn>
                <a:cxn ang="0">
                  <a:pos x="20" y="29"/>
                </a:cxn>
                <a:cxn ang="0">
                  <a:pos x="21" y="32"/>
                </a:cxn>
                <a:cxn ang="0">
                  <a:pos x="23" y="35"/>
                </a:cxn>
                <a:cxn ang="0">
                  <a:pos x="26" y="37"/>
                </a:cxn>
                <a:cxn ang="0">
                  <a:pos x="31" y="39"/>
                </a:cxn>
                <a:cxn ang="0">
                  <a:pos x="47" y="46"/>
                </a:cxn>
                <a:cxn ang="0">
                  <a:pos x="55" y="52"/>
                </a:cxn>
                <a:cxn ang="0">
                  <a:pos x="59" y="60"/>
                </a:cxn>
                <a:cxn ang="0">
                  <a:pos x="61" y="69"/>
                </a:cxn>
                <a:cxn ang="0">
                  <a:pos x="58" y="81"/>
                </a:cxn>
                <a:cxn ang="0">
                  <a:pos x="51" y="90"/>
                </a:cxn>
                <a:cxn ang="0">
                  <a:pos x="40" y="95"/>
                </a:cxn>
                <a:cxn ang="0">
                  <a:pos x="26" y="97"/>
                </a:cxn>
                <a:cxn ang="0">
                  <a:pos x="12" y="95"/>
                </a:cxn>
                <a:cxn ang="0">
                  <a:pos x="0" y="91"/>
                </a:cxn>
                <a:cxn ang="0">
                  <a:pos x="4" y="78"/>
                </a:cxn>
                <a:cxn ang="0">
                  <a:pos x="14" y="82"/>
                </a:cxn>
                <a:cxn ang="0">
                  <a:pos x="26" y="84"/>
                </a:cxn>
                <a:cxn ang="0">
                  <a:pos x="37" y="83"/>
                </a:cxn>
                <a:cxn ang="0">
                  <a:pos x="43" y="78"/>
                </a:cxn>
                <a:cxn ang="0">
                  <a:pos x="45" y="71"/>
                </a:cxn>
                <a:cxn ang="0">
                  <a:pos x="44" y="67"/>
                </a:cxn>
                <a:cxn ang="0">
                  <a:pos x="41" y="62"/>
                </a:cxn>
                <a:cxn ang="0">
                  <a:pos x="38" y="59"/>
                </a:cxn>
                <a:cxn ang="0">
                  <a:pos x="27" y="54"/>
                </a:cxn>
                <a:cxn ang="0">
                  <a:pos x="13" y="47"/>
                </a:cxn>
                <a:cxn ang="0">
                  <a:pos x="5" y="38"/>
                </a:cxn>
                <a:cxn ang="0">
                  <a:pos x="3" y="27"/>
                </a:cxn>
                <a:cxn ang="0">
                  <a:pos x="5" y="16"/>
                </a:cxn>
                <a:cxn ang="0">
                  <a:pos x="11" y="9"/>
                </a:cxn>
                <a:cxn ang="0">
                  <a:pos x="22" y="2"/>
                </a:cxn>
                <a:cxn ang="0">
                  <a:pos x="35" y="0"/>
                </a:cxn>
              </a:cxnLst>
              <a:rect l="0" t="0" r="r" b="b"/>
              <a:pathLst>
                <a:path w="61" h="97">
                  <a:moveTo>
                    <a:pt x="35" y="0"/>
                  </a:moveTo>
                  <a:lnTo>
                    <a:pt x="48" y="2"/>
                  </a:lnTo>
                  <a:lnTo>
                    <a:pt x="57" y="6"/>
                  </a:lnTo>
                  <a:lnTo>
                    <a:pt x="53" y="18"/>
                  </a:lnTo>
                  <a:lnTo>
                    <a:pt x="49" y="15"/>
                  </a:lnTo>
                  <a:lnTo>
                    <a:pt x="43" y="14"/>
                  </a:lnTo>
                  <a:lnTo>
                    <a:pt x="34" y="13"/>
                  </a:lnTo>
                  <a:lnTo>
                    <a:pt x="29" y="13"/>
                  </a:lnTo>
                  <a:lnTo>
                    <a:pt x="26" y="14"/>
                  </a:lnTo>
                  <a:lnTo>
                    <a:pt x="23" y="16"/>
                  </a:lnTo>
                  <a:lnTo>
                    <a:pt x="21" y="18"/>
                  </a:lnTo>
                  <a:lnTo>
                    <a:pt x="18" y="25"/>
                  </a:lnTo>
                  <a:lnTo>
                    <a:pt x="20" y="29"/>
                  </a:lnTo>
                  <a:lnTo>
                    <a:pt x="21" y="32"/>
                  </a:lnTo>
                  <a:lnTo>
                    <a:pt x="23" y="35"/>
                  </a:lnTo>
                  <a:lnTo>
                    <a:pt x="26" y="37"/>
                  </a:lnTo>
                  <a:lnTo>
                    <a:pt x="31" y="39"/>
                  </a:lnTo>
                  <a:lnTo>
                    <a:pt x="47" y="46"/>
                  </a:lnTo>
                  <a:lnTo>
                    <a:pt x="55" y="52"/>
                  </a:lnTo>
                  <a:lnTo>
                    <a:pt x="59" y="60"/>
                  </a:lnTo>
                  <a:lnTo>
                    <a:pt x="61" y="69"/>
                  </a:lnTo>
                  <a:lnTo>
                    <a:pt x="58" y="81"/>
                  </a:lnTo>
                  <a:lnTo>
                    <a:pt x="51" y="90"/>
                  </a:lnTo>
                  <a:lnTo>
                    <a:pt x="40" y="95"/>
                  </a:lnTo>
                  <a:lnTo>
                    <a:pt x="26" y="97"/>
                  </a:lnTo>
                  <a:lnTo>
                    <a:pt x="12" y="95"/>
                  </a:lnTo>
                  <a:lnTo>
                    <a:pt x="0" y="91"/>
                  </a:lnTo>
                  <a:lnTo>
                    <a:pt x="4" y="78"/>
                  </a:lnTo>
                  <a:lnTo>
                    <a:pt x="14" y="82"/>
                  </a:lnTo>
                  <a:lnTo>
                    <a:pt x="26" y="84"/>
                  </a:lnTo>
                  <a:lnTo>
                    <a:pt x="37" y="83"/>
                  </a:lnTo>
                  <a:lnTo>
                    <a:pt x="43" y="78"/>
                  </a:lnTo>
                  <a:lnTo>
                    <a:pt x="45" y="71"/>
                  </a:lnTo>
                  <a:lnTo>
                    <a:pt x="44" y="67"/>
                  </a:lnTo>
                  <a:lnTo>
                    <a:pt x="41" y="62"/>
                  </a:lnTo>
                  <a:lnTo>
                    <a:pt x="38" y="59"/>
                  </a:lnTo>
                  <a:lnTo>
                    <a:pt x="27" y="54"/>
                  </a:lnTo>
                  <a:lnTo>
                    <a:pt x="13" y="47"/>
                  </a:lnTo>
                  <a:lnTo>
                    <a:pt x="5" y="38"/>
                  </a:lnTo>
                  <a:lnTo>
                    <a:pt x="3" y="27"/>
                  </a:lnTo>
                  <a:lnTo>
                    <a:pt x="5" y="16"/>
                  </a:lnTo>
                  <a:lnTo>
                    <a:pt x="11" y="9"/>
                  </a:lnTo>
                  <a:lnTo>
                    <a:pt x="22" y="2"/>
                  </a:lnTo>
                  <a:lnTo>
                    <a:pt x="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2" name="Freeform 345"/>
            <p:cNvSpPr>
              <a:spLocks/>
            </p:cNvSpPr>
            <p:nvPr/>
          </p:nvSpPr>
          <p:spPr bwMode="auto">
            <a:xfrm>
              <a:off x="7527479" y="3634543"/>
              <a:ext cx="125812" cy="170291"/>
            </a:xfrm>
            <a:custGeom>
              <a:avLst/>
              <a:gdLst/>
              <a:ahLst/>
              <a:cxnLst>
                <a:cxn ang="0">
                  <a:pos x="68" y="0"/>
                </a:cxn>
                <a:cxn ang="0">
                  <a:pos x="82" y="1"/>
                </a:cxn>
                <a:cxn ang="0">
                  <a:pos x="92" y="4"/>
                </a:cxn>
                <a:cxn ang="0">
                  <a:pos x="99" y="6"/>
                </a:cxn>
                <a:cxn ang="0">
                  <a:pos x="94" y="20"/>
                </a:cxn>
                <a:cxn ang="0">
                  <a:pos x="83" y="16"/>
                </a:cxn>
                <a:cxn ang="0">
                  <a:pos x="69" y="15"/>
                </a:cxn>
                <a:cxn ang="0">
                  <a:pos x="52" y="17"/>
                </a:cxn>
                <a:cxn ang="0">
                  <a:pos x="38" y="23"/>
                </a:cxn>
                <a:cxn ang="0">
                  <a:pos x="28" y="34"/>
                </a:cxn>
                <a:cxn ang="0">
                  <a:pos x="20" y="49"/>
                </a:cxn>
                <a:cxn ang="0">
                  <a:pos x="18" y="67"/>
                </a:cxn>
                <a:cxn ang="0">
                  <a:pos x="20" y="86"/>
                </a:cxn>
                <a:cxn ang="0">
                  <a:pos x="27" y="100"/>
                </a:cxn>
                <a:cxn ang="0">
                  <a:pos x="36" y="111"/>
                </a:cxn>
                <a:cxn ang="0">
                  <a:pos x="51" y="118"/>
                </a:cxn>
                <a:cxn ang="0">
                  <a:pos x="68" y="120"/>
                </a:cxn>
                <a:cxn ang="0">
                  <a:pos x="82" y="119"/>
                </a:cxn>
                <a:cxn ang="0">
                  <a:pos x="95" y="115"/>
                </a:cxn>
                <a:cxn ang="0">
                  <a:pos x="99" y="128"/>
                </a:cxn>
                <a:cxn ang="0">
                  <a:pos x="90" y="131"/>
                </a:cxn>
                <a:cxn ang="0">
                  <a:pos x="79" y="133"/>
                </a:cxn>
                <a:cxn ang="0">
                  <a:pos x="64" y="134"/>
                </a:cxn>
                <a:cxn ang="0">
                  <a:pos x="47" y="132"/>
                </a:cxn>
                <a:cxn ang="0">
                  <a:pos x="32" y="127"/>
                </a:cxn>
                <a:cxn ang="0">
                  <a:pos x="19" y="118"/>
                </a:cxn>
                <a:cxn ang="0">
                  <a:pos x="9" y="105"/>
                </a:cxn>
                <a:cxn ang="0">
                  <a:pos x="3" y="88"/>
                </a:cxn>
                <a:cxn ang="0">
                  <a:pos x="0" y="68"/>
                </a:cxn>
                <a:cxn ang="0">
                  <a:pos x="3" y="50"/>
                </a:cxn>
                <a:cxn ang="0">
                  <a:pos x="9" y="32"/>
                </a:cxn>
                <a:cxn ang="0">
                  <a:pos x="19" y="19"/>
                </a:cxn>
                <a:cxn ang="0">
                  <a:pos x="33" y="9"/>
                </a:cxn>
                <a:cxn ang="0">
                  <a:pos x="50" y="3"/>
                </a:cxn>
                <a:cxn ang="0">
                  <a:pos x="68" y="0"/>
                </a:cxn>
              </a:cxnLst>
              <a:rect l="0" t="0" r="r" b="b"/>
              <a:pathLst>
                <a:path w="99" h="134">
                  <a:moveTo>
                    <a:pt x="68" y="0"/>
                  </a:moveTo>
                  <a:lnTo>
                    <a:pt x="82" y="1"/>
                  </a:lnTo>
                  <a:lnTo>
                    <a:pt x="92" y="4"/>
                  </a:lnTo>
                  <a:lnTo>
                    <a:pt x="99" y="6"/>
                  </a:lnTo>
                  <a:lnTo>
                    <a:pt x="94" y="20"/>
                  </a:lnTo>
                  <a:lnTo>
                    <a:pt x="83" y="16"/>
                  </a:lnTo>
                  <a:lnTo>
                    <a:pt x="69" y="15"/>
                  </a:lnTo>
                  <a:lnTo>
                    <a:pt x="52" y="17"/>
                  </a:lnTo>
                  <a:lnTo>
                    <a:pt x="38" y="23"/>
                  </a:lnTo>
                  <a:lnTo>
                    <a:pt x="28" y="34"/>
                  </a:lnTo>
                  <a:lnTo>
                    <a:pt x="20" y="49"/>
                  </a:lnTo>
                  <a:lnTo>
                    <a:pt x="18" y="67"/>
                  </a:lnTo>
                  <a:lnTo>
                    <a:pt x="20" y="86"/>
                  </a:lnTo>
                  <a:lnTo>
                    <a:pt x="27" y="100"/>
                  </a:lnTo>
                  <a:lnTo>
                    <a:pt x="36" y="111"/>
                  </a:lnTo>
                  <a:lnTo>
                    <a:pt x="51" y="118"/>
                  </a:lnTo>
                  <a:lnTo>
                    <a:pt x="68" y="120"/>
                  </a:lnTo>
                  <a:lnTo>
                    <a:pt x="82" y="119"/>
                  </a:lnTo>
                  <a:lnTo>
                    <a:pt x="95" y="115"/>
                  </a:lnTo>
                  <a:lnTo>
                    <a:pt x="99" y="128"/>
                  </a:lnTo>
                  <a:lnTo>
                    <a:pt x="90" y="131"/>
                  </a:lnTo>
                  <a:lnTo>
                    <a:pt x="79" y="133"/>
                  </a:lnTo>
                  <a:lnTo>
                    <a:pt x="64" y="134"/>
                  </a:lnTo>
                  <a:lnTo>
                    <a:pt x="47" y="132"/>
                  </a:lnTo>
                  <a:lnTo>
                    <a:pt x="32" y="127"/>
                  </a:lnTo>
                  <a:lnTo>
                    <a:pt x="19" y="118"/>
                  </a:lnTo>
                  <a:lnTo>
                    <a:pt x="9" y="105"/>
                  </a:lnTo>
                  <a:lnTo>
                    <a:pt x="3" y="88"/>
                  </a:lnTo>
                  <a:lnTo>
                    <a:pt x="0" y="68"/>
                  </a:lnTo>
                  <a:lnTo>
                    <a:pt x="3" y="50"/>
                  </a:lnTo>
                  <a:lnTo>
                    <a:pt x="9" y="32"/>
                  </a:lnTo>
                  <a:lnTo>
                    <a:pt x="19" y="19"/>
                  </a:lnTo>
                  <a:lnTo>
                    <a:pt x="33" y="9"/>
                  </a:lnTo>
                  <a:lnTo>
                    <a:pt x="50" y="3"/>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3" name="Freeform 346"/>
            <p:cNvSpPr>
              <a:spLocks noEditPoints="1"/>
            </p:cNvSpPr>
            <p:nvPr/>
          </p:nvSpPr>
          <p:spPr bwMode="auto">
            <a:xfrm>
              <a:off x="7695229" y="3681564"/>
              <a:ext cx="114374" cy="123270"/>
            </a:xfrm>
            <a:custGeom>
              <a:avLst/>
              <a:gdLst/>
              <a:ahLst/>
              <a:cxnLst>
                <a:cxn ang="0">
                  <a:pos x="44" y="13"/>
                </a:cxn>
                <a:cxn ang="0">
                  <a:pos x="34" y="15"/>
                </a:cxn>
                <a:cxn ang="0">
                  <a:pos x="26" y="20"/>
                </a:cxn>
                <a:cxn ang="0">
                  <a:pos x="20" y="28"/>
                </a:cxn>
                <a:cxn ang="0">
                  <a:pos x="17" y="38"/>
                </a:cxn>
                <a:cxn ang="0">
                  <a:pos x="16" y="49"/>
                </a:cxn>
                <a:cxn ang="0">
                  <a:pos x="18" y="63"/>
                </a:cxn>
                <a:cxn ang="0">
                  <a:pos x="25" y="74"/>
                </a:cxn>
                <a:cxn ang="0">
                  <a:pos x="33" y="82"/>
                </a:cxn>
                <a:cxn ang="0">
                  <a:pos x="44" y="84"/>
                </a:cxn>
                <a:cxn ang="0">
                  <a:pos x="55" y="82"/>
                </a:cxn>
                <a:cxn ang="0">
                  <a:pos x="64" y="74"/>
                </a:cxn>
                <a:cxn ang="0">
                  <a:pos x="71" y="62"/>
                </a:cxn>
                <a:cxn ang="0">
                  <a:pos x="73" y="48"/>
                </a:cxn>
                <a:cxn ang="0">
                  <a:pos x="72" y="38"/>
                </a:cxn>
                <a:cxn ang="0">
                  <a:pos x="68" y="29"/>
                </a:cxn>
                <a:cxn ang="0">
                  <a:pos x="63" y="20"/>
                </a:cxn>
                <a:cxn ang="0">
                  <a:pos x="55" y="15"/>
                </a:cxn>
                <a:cxn ang="0">
                  <a:pos x="44" y="13"/>
                </a:cxn>
                <a:cxn ang="0">
                  <a:pos x="45" y="0"/>
                </a:cxn>
                <a:cxn ang="0">
                  <a:pos x="60" y="2"/>
                </a:cxn>
                <a:cxn ang="0">
                  <a:pos x="73" y="8"/>
                </a:cxn>
                <a:cxn ang="0">
                  <a:pos x="81" y="18"/>
                </a:cxn>
                <a:cxn ang="0">
                  <a:pos x="88" y="31"/>
                </a:cxn>
                <a:cxn ang="0">
                  <a:pos x="90" y="48"/>
                </a:cxn>
                <a:cxn ang="0">
                  <a:pos x="88" y="63"/>
                </a:cxn>
                <a:cxn ang="0">
                  <a:pos x="83" y="75"/>
                </a:cxn>
                <a:cxn ang="0">
                  <a:pos x="75" y="85"/>
                </a:cxn>
                <a:cxn ang="0">
                  <a:pos x="66" y="92"/>
                </a:cxn>
                <a:cxn ang="0">
                  <a:pos x="55" y="96"/>
                </a:cxn>
                <a:cxn ang="0">
                  <a:pos x="44" y="97"/>
                </a:cxn>
                <a:cxn ang="0">
                  <a:pos x="43" y="97"/>
                </a:cxn>
                <a:cxn ang="0">
                  <a:pos x="29" y="95"/>
                </a:cxn>
                <a:cxn ang="0">
                  <a:pos x="17" y="88"/>
                </a:cxn>
                <a:cxn ang="0">
                  <a:pos x="8" y="79"/>
                </a:cxn>
                <a:cxn ang="0">
                  <a:pos x="2" y="65"/>
                </a:cxn>
                <a:cxn ang="0">
                  <a:pos x="0" y="49"/>
                </a:cxn>
                <a:cxn ang="0">
                  <a:pos x="2" y="33"/>
                </a:cxn>
                <a:cxn ang="0">
                  <a:pos x="8" y="18"/>
                </a:cxn>
                <a:cxn ang="0">
                  <a:pos x="18" y="8"/>
                </a:cxn>
                <a:cxn ang="0">
                  <a:pos x="31" y="2"/>
                </a:cxn>
                <a:cxn ang="0">
                  <a:pos x="45" y="0"/>
                </a:cxn>
              </a:cxnLst>
              <a:rect l="0" t="0" r="r" b="b"/>
              <a:pathLst>
                <a:path w="90" h="97">
                  <a:moveTo>
                    <a:pt x="44" y="13"/>
                  </a:moveTo>
                  <a:lnTo>
                    <a:pt x="34" y="15"/>
                  </a:lnTo>
                  <a:lnTo>
                    <a:pt x="26" y="20"/>
                  </a:lnTo>
                  <a:lnTo>
                    <a:pt x="20" y="28"/>
                  </a:lnTo>
                  <a:lnTo>
                    <a:pt x="17" y="38"/>
                  </a:lnTo>
                  <a:lnTo>
                    <a:pt x="16" y="49"/>
                  </a:lnTo>
                  <a:lnTo>
                    <a:pt x="18" y="63"/>
                  </a:lnTo>
                  <a:lnTo>
                    <a:pt x="25" y="74"/>
                  </a:lnTo>
                  <a:lnTo>
                    <a:pt x="33" y="82"/>
                  </a:lnTo>
                  <a:lnTo>
                    <a:pt x="44" y="84"/>
                  </a:lnTo>
                  <a:lnTo>
                    <a:pt x="55" y="82"/>
                  </a:lnTo>
                  <a:lnTo>
                    <a:pt x="64" y="74"/>
                  </a:lnTo>
                  <a:lnTo>
                    <a:pt x="71" y="62"/>
                  </a:lnTo>
                  <a:lnTo>
                    <a:pt x="73" y="48"/>
                  </a:lnTo>
                  <a:lnTo>
                    <a:pt x="72" y="38"/>
                  </a:lnTo>
                  <a:lnTo>
                    <a:pt x="68" y="29"/>
                  </a:lnTo>
                  <a:lnTo>
                    <a:pt x="63" y="20"/>
                  </a:lnTo>
                  <a:lnTo>
                    <a:pt x="55" y="15"/>
                  </a:lnTo>
                  <a:lnTo>
                    <a:pt x="44" y="13"/>
                  </a:lnTo>
                  <a:close/>
                  <a:moveTo>
                    <a:pt x="45" y="0"/>
                  </a:moveTo>
                  <a:lnTo>
                    <a:pt x="60" y="2"/>
                  </a:lnTo>
                  <a:lnTo>
                    <a:pt x="73" y="8"/>
                  </a:lnTo>
                  <a:lnTo>
                    <a:pt x="81" y="18"/>
                  </a:lnTo>
                  <a:lnTo>
                    <a:pt x="88" y="31"/>
                  </a:lnTo>
                  <a:lnTo>
                    <a:pt x="90" y="48"/>
                  </a:lnTo>
                  <a:lnTo>
                    <a:pt x="88" y="63"/>
                  </a:lnTo>
                  <a:lnTo>
                    <a:pt x="83" y="75"/>
                  </a:lnTo>
                  <a:lnTo>
                    <a:pt x="75" y="85"/>
                  </a:lnTo>
                  <a:lnTo>
                    <a:pt x="66" y="92"/>
                  </a:lnTo>
                  <a:lnTo>
                    <a:pt x="55" y="96"/>
                  </a:lnTo>
                  <a:lnTo>
                    <a:pt x="44" y="97"/>
                  </a:lnTo>
                  <a:lnTo>
                    <a:pt x="43" y="97"/>
                  </a:lnTo>
                  <a:lnTo>
                    <a:pt x="29" y="95"/>
                  </a:lnTo>
                  <a:lnTo>
                    <a:pt x="17" y="88"/>
                  </a:lnTo>
                  <a:lnTo>
                    <a:pt x="8" y="79"/>
                  </a:lnTo>
                  <a:lnTo>
                    <a:pt x="2" y="65"/>
                  </a:lnTo>
                  <a:lnTo>
                    <a:pt x="0" y="49"/>
                  </a:lnTo>
                  <a:lnTo>
                    <a:pt x="2" y="33"/>
                  </a:lnTo>
                  <a:lnTo>
                    <a:pt x="8" y="18"/>
                  </a:lnTo>
                  <a:lnTo>
                    <a:pt x="18" y="8"/>
                  </a:lnTo>
                  <a:lnTo>
                    <a:pt x="31" y="2"/>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4" name="Freeform 347"/>
            <p:cNvSpPr>
              <a:spLocks/>
            </p:cNvSpPr>
            <p:nvPr/>
          </p:nvSpPr>
          <p:spPr bwMode="auto">
            <a:xfrm>
              <a:off x="7860436" y="3681564"/>
              <a:ext cx="169020" cy="120728"/>
            </a:xfrm>
            <a:custGeom>
              <a:avLst/>
              <a:gdLst/>
              <a:ahLst/>
              <a:cxnLst>
                <a:cxn ang="0">
                  <a:pos x="44" y="0"/>
                </a:cxn>
                <a:cxn ang="0">
                  <a:pos x="56" y="2"/>
                </a:cxn>
                <a:cxn ang="0">
                  <a:pos x="65" y="8"/>
                </a:cxn>
                <a:cxn ang="0">
                  <a:pos x="71" y="18"/>
                </a:cxn>
                <a:cxn ang="0">
                  <a:pos x="72" y="18"/>
                </a:cxn>
                <a:cxn ang="0">
                  <a:pos x="78" y="9"/>
                </a:cxn>
                <a:cxn ang="0">
                  <a:pos x="81" y="6"/>
                </a:cxn>
                <a:cxn ang="0">
                  <a:pos x="90" y="2"/>
                </a:cxn>
                <a:cxn ang="0">
                  <a:pos x="102" y="0"/>
                </a:cxn>
                <a:cxn ang="0">
                  <a:pos x="109" y="1"/>
                </a:cxn>
                <a:cxn ang="0">
                  <a:pos x="115" y="3"/>
                </a:cxn>
                <a:cxn ang="0">
                  <a:pos x="122" y="8"/>
                </a:cxn>
                <a:cxn ang="0">
                  <a:pos x="127" y="15"/>
                </a:cxn>
                <a:cxn ang="0">
                  <a:pos x="132" y="26"/>
                </a:cxn>
                <a:cxn ang="0">
                  <a:pos x="133" y="40"/>
                </a:cxn>
                <a:cxn ang="0">
                  <a:pos x="133" y="95"/>
                </a:cxn>
                <a:cxn ang="0">
                  <a:pos x="116" y="95"/>
                </a:cxn>
                <a:cxn ang="0">
                  <a:pos x="116" y="42"/>
                </a:cxn>
                <a:cxn ang="0">
                  <a:pos x="115" y="30"/>
                </a:cxn>
                <a:cxn ang="0">
                  <a:pos x="111" y="22"/>
                </a:cxn>
                <a:cxn ang="0">
                  <a:pos x="104" y="16"/>
                </a:cxn>
                <a:cxn ang="0">
                  <a:pos x="96" y="14"/>
                </a:cxn>
                <a:cxn ang="0">
                  <a:pos x="87" y="16"/>
                </a:cxn>
                <a:cxn ang="0">
                  <a:pos x="80" y="22"/>
                </a:cxn>
                <a:cxn ang="0">
                  <a:pos x="76" y="29"/>
                </a:cxn>
                <a:cxn ang="0">
                  <a:pos x="75" y="31"/>
                </a:cxn>
                <a:cxn ang="0">
                  <a:pos x="75" y="95"/>
                </a:cxn>
                <a:cxn ang="0">
                  <a:pos x="59" y="95"/>
                </a:cxn>
                <a:cxn ang="0">
                  <a:pos x="59" y="39"/>
                </a:cxn>
                <a:cxn ang="0">
                  <a:pos x="57" y="29"/>
                </a:cxn>
                <a:cxn ang="0">
                  <a:pos x="53" y="20"/>
                </a:cxn>
                <a:cxn ang="0">
                  <a:pos x="48" y="16"/>
                </a:cxn>
                <a:cxn ang="0">
                  <a:pos x="39" y="14"/>
                </a:cxn>
                <a:cxn ang="0">
                  <a:pos x="29" y="16"/>
                </a:cxn>
                <a:cxn ang="0">
                  <a:pos x="22" y="23"/>
                </a:cxn>
                <a:cxn ang="0">
                  <a:pos x="18" y="30"/>
                </a:cxn>
                <a:cxn ang="0">
                  <a:pos x="17" y="35"/>
                </a:cxn>
                <a:cxn ang="0">
                  <a:pos x="17" y="95"/>
                </a:cxn>
                <a:cxn ang="0">
                  <a:pos x="1" y="95"/>
                </a:cxn>
                <a:cxn ang="0">
                  <a:pos x="1" y="27"/>
                </a:cxn>
                <a:cxn ang="0">
                  <a:pos x="0" y="14"/>
                </a:cxn>
                <a:cxn ang="0">
                  <a:pos x="0" y="2"/>
                </a:cxn>
                <a:cxn ang="0">
                  <a:pos x="14" y="2"/>
                </a:cxn>
                <a:cxn ang="0">
                  <a:pos x="15" y="17"/>
                </a:cxn>
                <a:cxn ang="0">
                  <a:pos x="16" y="17"/>
                </a:cxn>
                <a:cxn ang="0">
                  <a:pos x="20" y="11"/>
                </a:cxn>
                <a:cxn ang="0">
                  <a:pos x="26" y="5"/>
                </a:cxn>
                <a:cxn ang="0">
                  <a:pos x="35" y="1"/>
                </a:cxn>
                <a:cxn ang="0">
                  <a:pos x="44" y="0"/>
                </a:cxn>
              </a:cxnLst>
              <a:rect l="0" t="0" r="r" b="b"/>
              <a:pathLst>
                <a:path w="133" h="95">
                  <a:moveTo>
                    <a:pt x="44" y="0"/>
                  </a:moveTo>
                  <a:lnTo>
                    <a:pt x="56" y="2"/>
                  </a:lnTo>
                  <a:lnTo>
                    <a:pt x="65" y="8"/>
                  </a:lnTo>
                  <a:lnTo>
                    <a:pt x="71" y="18"/>
                  </a:lnTo>
                  <a:lnTo>
                    <a:pt x="72" y="18"/>
                  </a:lnTo>
                  <a:lnTo>
                    <a:pt x="78" y="9"/>
                  </a:lnTo>
                  <a:lnTo>
                    <a:pt x="81" y="6"/>
                  </a:lnTo>
                  <a:lnTo>
                    <a:pt x="90" y="2"/>
                  </a:lnTo>
                  <a:lnTo>
                    <a:pt x="102" y="0"/>
                  </a:lnTo>
                  <a:lnTo>
                    <a:pt x="109" y="1"/>
                  </a:lnTo>
                  <a:lnTo>
                    <a:pt x="115" y="3"/>
                  </a:lnTo>
                  <a:lnTo>
                    <a:pt x="122" y="8"/>
                  </a:lnTo>
                  <a:lnTo>
                    <a:pt x="127" y="15"/>
                  </a:lnTo>
                  <a:lnTo>
                    <a:pt x="132" y="26"/>
                  </a:lnTo>
                  <a:lnTo>
                    <a:pt x="133" y="40"/>
                  </a:lnTo>
                  <a:lnTo>
                    <a:pt x="133" y="95"/>
                  </a:lnTo>
                  <a:lnTo>
                    <a:pt x="116" y="95"/>
                  </a:lnTo>
                  <a:lnTo>
                    <a:pt x="116" y="42"/>
                  </a:lnTo>
                  <a:lnTo>
                    <a:pt x="115" y="30"/>
                  </a:lnTo>
                  <a:lnTo>
                    <a:pt x="111" y="22"/>
                  </a:lnTo>
                  <a:lnTo>
                    <a:pt x="104" y="16"/>
                  </a:lnTo>
                  <a:lnTo>
                    <a:pt x="96" y="14"/>
                  </a:lnTo>
                  <a:lnTo>
                    <a:pt x="87" y="16"/>
                  </a:lnTo>
                  <a:lnTo>
                    <a:pt x="80" y="22"/>
                  </a:lnTo>
                  <a:lnTo>
                    <a:pt x="76" y="29"/>
                  </a:lnTo>
                  <a:lnTo>
                    <a:pt x="75" y="31"/>
                  </a:lnTo>
                  <a:lnTo>
                    <a:pt x="75" y="95"/>
                  </a:lnTo>
                  <a:lnTo>
                    <a:pt x="59" y="95"/>
                  </a:lnTo>
                  <a:lnTo>
                    <a:pt x="59" y="39"/>
                  </a:lnTo>
                  <a:lnTo>
                    <a:pt x="57" y="29"/>
                  </a:lnTo>
                  <a:lnTo>
                    <a:pt x="53" y="20"/>
                  </a:lnTo>
                  <a:lnTo>
                    <a:pt x="48" y="16"/>
                  </a:lnTo>
                  <a:lnTo>
                    <a:pt x="39" y="14"/>
                  </a:lnTo>
                  <a:lnTo>
                    <a:pt x="29" y="16"/>
                  </a:lnTo>
                  <a:lnTo>
                    <a:pt x="22" y="23"/>
                  </a:lnTo>
                  <a:lnTo>
                    <a:pt x="18" y="30"/>
                  </a:lnTo>
                  <a:lnTo>
                    <a:pt x="17" y="35"/>
                  </a:lnTo>
                  <a:lnTo>
                    <a:pt x="17" y="95"/>
                  </a:lnTo>
                  <a:lnTo>
                    <a:pt x="1" y="95"/>
                  </a:lnTo>
                  <a:lnTo>
                    <a:pt x="1" y="27"/>
                  </a:lnTo>
                  <a:lnTo>
                    <a:pt x="0" y="14"/>
                  </a:lnTo>
                  <a:lnTo>
                    <a:pt x="0" y="2"/>
                  </a:lnTo>
                  <a:lnTo>
                    <a:pt x="14" y="2"/>
                  </a:lnTo>
                  <a:lnTo>
                    <a:pt x="15" y="17"/>
                  </a:lnTo>
                  <a:lnTo>
                    <a:pt x="16" y="17"/>
                  </a:lnTo>
                  <a:lnTo>
                    <a:pt x="20" y="11"/>
                  </a:lnTo>
                  <a:lnTo>
                    <a:pt x="26" y="5"/>
                  </a:lnTo>
                  <a:lnTo>
                    <a:pt x="35" y="1"/>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5" name="Freeform 348"/>
            <p:cNvSpPr>
              <a:spLocks noEditPoints="1"/>
            </p:cNvSpPr>
            <p:nvPr/>
          </p:nvSpPr>
          <p:spPr bwMode="auto">
            <a:xfrm>
              <a:off x="8087914" y="3681564"/>
              <a:ext cx="111833" cy="170291"/>
            </a:xfrm>
            <a:custGeom>
              <a:avLst/>
              <a:gdLst/>
              <a:ahLst/>
              <a:cxnLst>
                <a:cxn ang="0">
                  <a:pos x="43" y="14"/>
                </a:cxn>
                <a:cxn ang="0">
                  <a:pos x="32" y="16"/>
                </a:cxn>
                <a:cxn ang="0">
                  <a:pos x="24" y="23"/>
                </a:cxn>
                <a:cxn ang="0">
                  <a:pos x="18" y="34"/>
                </a:cxn>
                <a:cxn ang="0">
                  <a:pos x="17" y="38"/>
                </a:cxn>
                <a:cxn ang="0">
                  <a:pos x="17" y="64"/>
                </a:cxn>
                <a:cxn ang="0">
                  <a:pos x="23" y="74"/>
                </a:cxn>
                <a:cxn ang="0">
                  <a:pos x="31" y="82"/>
                </a:cxn>
                <a:cxn ang="0">
                  <a:pos x="42" y="84"/>
                </a:cxn>
                <a:cxn ang="0">
                  <a:pos x="54" y="81"/>
                </a:cxn>
                <a:cxn ang="0">
                  <a:pos x="63" y="74"/>
                </a:cxn>
                <a:cxn ang="0">
                  <a:pos x="69" y="62"/>
                </a:cxn>
                <a:cxn ang="0">
                  <a:pos x="71" y="48"/>
                </a:cxn>
                <a:cxn ang="0">
                  <a:pos x="70" y="37"/>
                </a:cxn>
                <a:cxn ang="0">
                  <a:pos x="66" y="28"/>
                </a:cxn>
                <a:cxn ang="0">
                  <a:pos x="61" y="20"/>
                </a:cxn>
                <a:cxn ang="0">
                  <a:pos x="53" y="15"/>
                </a:cxn>
                <a:cxn ang="0">
                  <a:pos x="43" y="14"/>
                </a:cxn>
                <a:cxn ang="0">
                  <a:pos x="49" y="0"/>
                </a:cxn>
                <a:cxn ang="0">
                  <a:pos x="61" y="2"/>
                </a:cxn>
                <a:cxn ang="0">
                  <a:pos x="72" y="8"/>
                </a:cxn>
                <a:cxn ang="0">
                  <a:pos x="81" y="18"/>
                </a:cxn>
                <a:cxn ang="0">
                  <a:pos x="86" y="31"/>
                </a:cxn>
                <a:cxn ang="0">
                  <a:pos x="88" y="47"/>
                </a:cxn>
                <a:cxn ang="0">
                  <a:pos x="86" y="62"/>
                </a:cxn>
                <a:cxn ang="0">
                  <a:pos x="82" y="75"/>
                </a:cxn>
                <a:cxn ang="0">
                  <a:pos x="75" y="85"/>
                </a:cxn>
                <a:cxn ang="0">
                  <a:pos x="66" y="92"/>
                </a:cxn>
                <a:cxn ang="0">
                  <a:pos x="57" y="96"/>
                </a:cxn>
                <a:cxn ang="0">
                  <a:pos x="46" y="97"/>
                </a:cxn>
                <a:cxn ang="0">
                  <a:pos x="34" y="95"/>
                </a:cxn>
                <a:cxn ang="0">
                  <a:pos x="25" y="91"/>
                </a:cxn>
                <a:cxn ang="0">
                  <a:pos x="17" y="83"/>
                </a:cxn>
                <a:cxn ang="0">
                  <a:pos x="17" y="134"/>
                </a:cxn>
                <a:cxn ang="0">
                  <a:pos x="0" y="134"/>
                </a:cxn>
                <a:cxn ang="0">
                  <a:pos x="0" y="2"/>
                </a:cxn>
                <a:cxn ang="0">
                  <a:pos x="14" y="2"/>
                </a:cxn>
                <a:cxn ang="0">
                  <a:pos x="15" y="18"/>
                </a:cxn>
                <a:cxn ang="0">
                  <a:pos x="16" y="18"/>
                </a:cxn>
                <a:cxn ang="0">
                  <a:pos x="24" y="8"/>
                </a:cxn>
                <a:cxn ang="0">
                  <a:pos x="35" y="2"/>
                </a:cxn>
                <a:cxn ang="0">
                  <a:pos x="49" y="0"/>
                </a:cxn>
              </a:cxnLst>
              <a:rect l="0" t="0" r="r" b="b"/>
              <a:pathLst>
                <a:path w="88" h="134">
                  <a:moveTo>
                    <a:pt x="43" y="14"/>
                  </a:moveTo>
                  <a:lnTo>
                    <a:pt x="32" y="16"/>
                  </a:lnTo>
                  <a:lnTo>
                    <a:pt x="24" y="23"/>
                  </a:lnTo>
                  <a:lnTo>
                    <a:pt x="18" y="34"/>
                  </a:lnTo>
                  <a:lnTo>
                    <a:pt x="17" y="38"/>
                  </a:lnTo>
                  <a:lnTo>
                    <a:pt x="17" y="64"/>
                  </a:lnTo>
                  <a:lnTo>
                    <a:pt x="23" y="74"/>
                  </a:lnTo>
                  <a:lnTo>
                    <a:pt x="31" y="82"/>
                  </a:lnTo>
                  <a:lnTo>
                    <a:pt x="42" y="84"/>
                  </a:lnTo>
                  <a:lnTo>
                    <a:pt x="54" y="81"/>
                  </a:lnTo>
                  <a:lnTo>
                    <a:pt x="63" y="74"/>
                  </a:lnTo>
                  <a:lnTo>
                    <a:pt x="69" y="62"/>
                  </a:lnTo>
                  <a:lnTo>
                    <a:pt x="71" y="48"/>
                  </a:lnTo>
                  <a:lnTo>
                    <a:pt x="70" y="37"/>
                  </a:lnTo>
                  <a:lnTo>
                    <a:pt x="66" y="28"/>
                  </a:lnTo>
                  <a:lnTo>
                    <a:pt x="61" y="20"/>
                  </a:lnTo>
                  <a:lnTo>
                    <a:pt x="53" y="15"/>
                  </a:lnTo>
                  <a:lnTo>
                    <a:pt x="43" y="14"/>
                  </a:lnTo>
                  <a:close/>
                  <a:moveTo>
                    <a:pt x="49" y="0"/>
                  </a:moveTo>
                  <a:lnTo>
                    <a:pt x="61" y="2"/>
                  </a:lnTo>
                  <a:lnTo>
                    <a:pt x="72" y="8"/>
                  </a:lnTo>
                  <a:lnTo>
                    <a:pt x="81" y="18"/>
                  </a:lnTo>
                  <a:lnTo>
                    <a:pt x="86" y="31"/>
                  </a:lnTo>
                  <a:lnTo>
                    <a:pt x="88" y="47"/>
                  </a:lnTo>
                  <a:lnTo>
                    <a:pt x="86" y="62"/>
                  </a:lnTo>
                  <a:lnTo>
                    <a:pt x="82" y="75"/>
                  </a:lnTo>
                  <a:lnTo>
                    <a:pt x="75" y="85"/>
                  </a:lnTo>
                  <a:lnTo>
                    <a:pt x="66" y="92"/>
                  </a:lnTo>
                  <a:lnTo>
                    <a:pt x="57" y="96"/>
                  </a:lnTo>
                  <a:lnTo>
                    <a:pt x="46" y="97"/>
                  </a:lnTo>
                  <a:lnTo>
                    <a:pt x="34" y="95"/>
                  </a:lnTo>
                  <a:lnTo>
                    <a:pt x="25" y="91"/>
                  </a:lnTo>
                  <a:lnTo>
                    <a:pt x="17" y="83"/>
                  </a:lnTo>
                  <a:lnTo>
                    <a:pt x="17" y="134"/>
                  </a:lnTo>
                  <a:lnTo>
                    <a:pt x="0" y="134"/>
                  </a:lnTo>
                  <a:lnTo>
                    <a:pt x="0" y="2"/>
                  </a:lnTo>
                  <a:lnTo>
                    <a:pt x="14" y="2"/>
                  </a:lnTo>
                  <a:lnTo>
                    <a:pt x="15" y="18"/>
                  </a:lnTo>
                  <a:lnTo>
                    <a:pt x="16" y="18"/>
                  </a:lnTo>
                  <a:lnTo>
                    <a:pt x="24" y="8"/>
                  </a:lnTo>
                  <a:lnTo>
                    <a:pt x="35" y="2"/>
                  </a:lnTo>
                  <a:lnTo>
                    <a:pt x="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6" name="Freeform 349"/>
            <p:cNvSpPr>
              <a:spLocks/>
            </p:cNvSpPr>
            <p:nvPr/>
          </p:nvSpPr>
          <p:spPr bwMode="auto">
            <a:xfrm>
              <a:off x="7861707" y="3972583"/>
              <a:ext cx="76250" cy="124541"/>
            </a:xfrm>
            <a:custGeom>
              <a:avLst/>
              <a:gdLst/>
              <a:ahLst/>
              <a:cxnLst>
                <a:cxn ang="0">
                  <a:pos x="35" y="0"/>
                </a:cxn>
                <a:cxn ang="0">
                  <a:pos x="47" y="2"/>
                </a:cxn>
                <a:cxn ang="0">
                  <a:pos x="56" y="7"/>
                </a:cxn>
                <a:cxn ang="0">
                  <a:pos x="53" y="19"/>
                </a:cxn>
                <a:cxn ang="0">
                  <a:pos x="46" y="14"/>
                </a:cxn>
                <a:cxn ang="0">
                  <a:pos x="34" y="13"/>
                </a:cxn>
                <a:cxn ang="0">
                  <a:pos x="29" y="13"/>
                </a:cxn>
                <a:cxn ang="0">
                  <a:pos x="26" y="14"/>
                </a:cxn>
                <a:cxn ang="0">
                  <a:pos x="23" y="16"/>
                </a:cxn>
                <a:cxn ang="0">
                  <a:pos x="20" y="19"/>
                </a:cxn>
                <a:cxn ang="0">
                  <a:pos x="18" y="22"/>
                </a:cxn>
                <a:cxn ang="0">
                  <a:pos x="18" y="25"/>
                </a:cxn>
                <a:cxn ang="0">
                  <a:pos x="19" y="30"/>
                </a:cxn>
                <a:cxn ang="0">
                  <a:pos x="20" y="32"/>
                </a:cxn>
                <a:cxn ang="0">
                  <a:pos x="23" y="35"/>
                </a:cxn>
                <a:cxn ang="0">
                  <a:pos x="26" y="37"/>
                </a:cxn>
                <a:cxn ang="0">
                  <a:pos x="30" y="39"/>
                </a:cxn>
                <a:cxn ang="0">
                  <a:pos x="47" y="46"/>
                </a:cxn>
                <a:cxn ang="0">
                  <a:pos x="54" y="53"/>
                </a:cxn>
                <a:cxn ang="0">
                  <a:pos x="59" y="60"/>
                </a:cxn>
                <a:cxn ang="0">
                  <a:pos x="60" y="69"/>
                </a:cxn>
                <a:cxn ang="0">
                  <a:pos x="58" y="81"/>
                </a:cxn>
                <a:cxn ang="0">
                  <a:pos x="51" y="90"/>
                </a:cxn>
                <a:cxn ang="0">
                  <a:pos x="40" y="95"/>
                </a:cxn>
                <a:cxn ang="0">
                  <a:pos x="26" y="98"/>
                </a:cxn>
                <a:cxn ang="0">
                  <a:pos x="12" y="95"/>
                </a:cxn>
                <a:cxn ang="0">
                  <a:pos x="0" y="91"/>
                </a:cxn>
                <a:cxn ang="0">
                  <a:pos x="4" y="78"/>
                </a:cxn>
                <a:cxn ang="0">
                  <a:pos x="14" y="82"/>
                </a:cxn>
                <a:cxn ang="0">
                  <a:pos x="26" y="84"/>
                </a:cxn>
                <a:cxn ang="0">
                  <a:pos x="31" y="84"/>
                </a:cxn>
                <a:cxn ang="0">
                  <a:pos x="36" y="83"/>
                </a:cxn>
                <a:cxn ang="0">
                  <a:pos x="39" y="81"/>
                </a:cxn>
                <a:cxn ang="0">
                  <a:pos x="42" y="78"/>
                </a:cxn>
                <a:cxn ang="0">
                  <a:pos x="43" y="75"/>
                </a:cxn>
                <a:cxn ang="0">
                  <a:pos x="43" y="67"/>
                </a:cxn>
                <a:cxn ang="0">
                  <a:pos x="41" y="63"/>
                </a:cxn>
                <a:cxn ang="0">
                  <a:pos x="38" y="59"/>
                </a:cxn>
                <a:cxn ang="0">
                  <a:pos x="27" y="54"/>
                </a:cxn>
                <a:cxn ang="0">
                  <a:pos x="13" y="47"/>
                </a:cxn>
                <a:cxn ang="0">
                  <a:pos x="5" y="38"/>
                </a:cxn>
                <a:cxn ang="0">
                  <a:pos x="2" y="27"/>
                </a:cxn>
                <a:cxn ang="0">
                  <a:pos x="4" y="16"/>
                </a:cxn>
                <a:cxn ang="0">
                  <a:pos x="11" y="9"/>
                </a:cxn>
                <a:cxn ang="0">
                  <a:pos x="21" y="2"/>
                </a:cxn>
                <a:cxn ang="0">
                  <a:pos x="35" y="0"/>
                </a:cxn>
              </a:cxnLst>
              <a:rect l="0" t="0" r="r" b="b"/>
              <a:pathLst>
                <a:path w="60" h="98">
                  <a:moveTo>
                    <a:pt x="35" y="0"/>
                  </a:moveTo>
                  <a:lnTo>
                    <a:pt x="47" y="2"/>
                  </a:lnTo>
                  <a:lnTo>
                    <a:pt x="56" y="7"/>
                  </a:lnTo>
                  <a:lnTo>
                    <a:pt x="53" y="19"/>
                  </a:lnTo>
                  <a:lnTo>
                    <a:pt x="46" y="14"/>
                  </a:lnTo>
                  <a:lnTo>
                    <a:pt x="34" y="13"/>
                  </a:lnTo>
                  <a:lnTo>
                    <a:pt x="29" y="13"/>
                  </a:lnTo>
                  <a:lnTo>
                    <a:pt x="26" y="14"/>
                  </a:lnTo>
                  <a:lnTo>
                    <a:pt x="23" y="16"/>
                  </a:lnTo>
                  <a:lnTo>
                    <a:pt x="20" y="19"/>
                  </a:lnTo>
                  <a:lnTo>
                    <a:pt x="18" y="22"/>
                  </a:lnTo>
                  <a:lnTo>
                    <a:pt x="18" y="25"/>
                  </a:lnTo>
                  <a:lnTo>
                    <a:pt x="19" y="30"/>
                  </a:lnTo>
                  <a:lnTo>
                    <a:pt x="20" y="32"/>
                  </a:lnTo>
                  <a:lnTo>
                    <a:pt x="23" y="35"/>
                  </a:lnTo>
                  <a:lnTo>
                    <a:pt x="26" y="37"/>
                  </a:lnTo>
                  <a:lnTo>
                    <a:pt x="30" y="39"/>
                  </a:lnTo>
                  <a:lnTo>
                    <a:pt x="47" y="46"/>
                  </a:lnTo>
                  <a:lnTo>
                    <a:pt x="54" y="53"/>
                  </a:lnTo>
                  <a:lnTo>
                    <a:pt x="59" y="60"/>
                  </a:lnTo>
                  <a:lnTo>
                    <a:pt x="60" y="69"/>
                  </a:lnTo>
                  <a:lnTo>
                    <a:pt x="58" y="81"/>
                  </a:lnTo>
                  <a:lnTo>
                    <a:pt x="51" y="90"/>
                  </a:lnTo>
                  <a:lnTo>
                    <a:pt x="40" y="95"/>
                  </a:lnTo>
                  <a:lnTo>
                    <a:pt x="26" y="98"/>
                  </a:lnTo>
                  <a:lnTo>
                    <a:pt x="12" y="95"/>
                  </a:lnTo>
                  <a:lnTo>
                    <a:pt x="0" y="91"/>
                  </a:lnTo>
                  <a:lnTo>
                    <a:pt x="4" y="78"/>
                  </a:lnTo>
                  <a:lnTo>
                    <a:pt x="14" y="82"/>
                  </a:lnTo>
                  <a:lnTo>
                    <a:pt x="26" y="84"/>
                  </a:lnTo>
                  <a:lnTo>
                    <a:pt x="31" y="84"/>
                  </a:lnTo>
                  <a:lnTo>
                    <a:pt x="36" y="83"/>
                  </a:lnTo>
                  <a:lnTo>
                    <a:pt x="39" y="81"/>
                  </a:lnTo>
                  <a:lnTo>
                    <a:pt x="42" y="78"/>
                  </a:lnTo>
                  <a:lnTo>
                    <a:pt x="43" y="75"/>
                  </a:lnTo>
                  <a:lnTo>
                    <a:pt x="43" y="67"/>
                  </a:lnTo>
                  <a:lnTo>
                    <a:pt x="41" y="63"/>
                  </a:lnTo>
                  <a:lnTo>
                    <a:pt x="38" y="59"/>
                  </a:lnTo>
                  <a:lnTo>
                    <a:pt x="27" y="54"/>
                  </a:lnTo>
                  <a:lnTo>
                    <a:pt x="13" y="47"/>
                  </a:lnTo>
                  <a:lnTo>
                    <a:pt x="5" y="38"/>
                  </a:lnTo>
                  <a:lnTo>
                    <a:pt x="2" y="27"/>
                  </a:lnTo>
                  <a:lnTo>
                    <a:pt x="4" y="16"/>
                  </a:lnTo>
                  <a:lnTo>
                    <a:pt x="11" y="9"/>
                  </a:lnTo>
                  <a:lnTo>
                    <a:pt x="21" y="2"/>
                  </a:lnTo>
                  <a:lnTo>
                    <a:pt x="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7" name="Rectangle 350"/>
            <p:cNvSpPr>
              <a:spLocks noChangeArrowheads="1"/>
            </p:cNvSpPr>
            <p:nvPr/>
          </p:nvSpPr>
          <p:spPr bwMode="auto">
            <a:xfrm>
              <a:off x="7990060" y="3920479"/>
              <a:ext cx="21604" cy="172832"/>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8" name="Freeform 351"/>
            <p:cNvSpPr>
              <a:spLocks noEditPoints="1"/>
            </p:cNvSpPr>
            <p:nvPr/>
          </p:nvSpPr>
          <p:spPr bwMode="auto">
            <a:xfrm>
              <a:off x="8067581" y="3926833"/>
              <a:ext cx="27958" cy="166478"/>
            </a:xfrm>
            <a:custGeom>
              <a:avLst/>
              <a:gdLst/>
              <a:ahLst/>
              <a:cxnLst>
                <a:cxn ang="0">
                  <a:pos x="3" y="38"/>
                </a:cxn>
                <a:cxn ang="0">
                  <a:pos x="20" y="38"/>
                </a:cxn>
                <a:cxn ang="0">
                  <a:pos x="20" y="131"/>
                </a:cxn>
                <a:cxn ang="0">
                  <a:pos x="3" y="131"/>
                </a:cxn>
                <a:cxn ang="0">
                  <a:pos x="3" y="38"/>
                </a:cxn>
                <a:cxn ang="0">
                  <a:pos x="8" y="0"/>
                </a:cxn>
                <a:cxn ang="0">
                  <a:pos x="15" y="0"/>
                </a:cxn>
                <a:cxn ang="0">
                  <a:pos x="18" y="2"/>
                </a:cxn>
                <a:cxn ang="0">
                  <a:pos x="20" y="4"/>
                </a:cxn>
                <a:cxn ang="0">
                  <a:pos x="22" y="11"/>
                </a:cxn>
                <a:cxn ang="0">
                  <a:pos x="20" y="17"/>
                </a:cxn>
                <a:cxn ang="0">
                  <a:pos x="18" y="19"/>
                </a:cxn>
                <a:cxn ang="0">
                  <a:pos x="11" y="22"/>
                </a:cxn>
                <a:cxn ang="0">
                  <a:pos x="7" y="21"/>
                </a:cxn>
                <a:cxn ang="0">
                  <a:pos x="5" y="19"/>
                </a:cxn>
                <a:cxn ang="0">
                  <a:pos x="3" y="17"/>
                </a:cxn>
                <a:cxn ang="0">
                  <a:pos x="0" y="14"/>
                </a:cxn>
                <a:cxn ang="0">
                  <a:pos x="0" y="7"/>
                </a:cxn>
                <a:cxn ang="0">
                  <a:pos x="3" y="4"/>
                </a:cxn>
                <a:cxn ang="0">
                  <a:pos x="5" y="2"/>
                </a:cxn>
                <a:cxn ang="0">
                  <a:pos x="8" y="0"/>
                </a:cxn>
              </a:cxnLst>
              <a:rect l="0" t="0" r="r" b="b"/>
              <a:pathLst>
                <a:path w="22" h="131">
                  <a:moveTo>
                    <a:pt x="3" y="38"/>
                  </a:moveTo>
                  <a:lnTo>
                    <a:pt x="20" y="38"/>
                  </a:lnTo>
                  <a:lnTo>
                    <a:pt x="20" y="131"/>
                  </a:lnTo>
                  <a:lnTo>
                    <a:pt x="3" y="131"/>
                  </a:lnTo>
                  <a:lnTo>
                    <a:pt x="3" y="38"/>
                  </a:lnTo>
                  <a:close/>
                  <a:moveTo>
                    <a:pt x="8" y="0"/>
                  </a:moveTo>
                  <a:lnTo>
                    <a:pt x="15" y="0"/>
                  </a:lnTo>
                  <a:lnTo>
                    <a:pt x="18" y="2"/>
                  </a:lnTo>
                  <a:lnTo>
                    <a:pt x="20" y="4"/>
                  </a:lnTo>
                  <a:lnTo>
                    <a:pt x="22" y="11"/>
                  </a:lnTo>
                  <a:lnTo>
                    <a:pt x="20" y="17"/>
                  </a:lnTo>
                  <a:lnTo>
                    <a:pt x="18" y="19"/>
                  </a:lnTo>
                  <a:lnTo>
                    <a:pt x="11" y="22"/>
                  </a:lnTo>
                  <a:lnTo>
                    <a:pt x="7" y="21"/>
                  </a:lnTo>
                  <a:lnTo>
                    <a:pt x="5" y="19"/>
                  </a:lnTo>
                  <a:lnTo>
                    <a:pt x="3" y="17"/>
                  </a:lnTo>
                  <a:lnTo>
                    <a:pt x="0" y="14"/>
                  </a:lnTo>
                  <a:lnTo>
                    <a:pt x="0" y="7"/>
                  </a:lnTo>
                  <a:lnTo>
                    <a:pt x="3" y="4"/>
                  </a:lnTo>
                  <a:lnTo>
                    <a:pt x="5"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9" name="Freeform 352"/>
            <p:cNvSpPr>
              <a:spLocks/>
            </p:cNvSpPr>
            <p:nvPr/>
          </p:nvSpPr>
          <p:spPr bwMode="auto">
            <a:xfrm>
              <a:off x="8145101" y="3972583"/>
              <a:ext cx="92770" cy="124541"/>
            </a:xfrm>
            <a:custGeom>
              <a:avLst/>
              <a:gdLst/>
              <a:ahLst/>
              <a:cxnLst>
                <a:cxn ang="0">
                  <a:pos x="49" y="0"/>
                </a:cxn>
                <a:cxn ang="0">
                  <a:pos x="63" y="2"/>
                </a:cxn>
                <a:cxn ang="0">
                  <a:pos x="73" y="5"/>
                </a:cxn>
                <a:cxn ang="0">
                  <a:pos x="68" y="19"/>
                </a:cxn>
                <a:cxn ang="0">
                  <a:pos x="61" y="15"/>
                </a:cxn>
                <a:cxn ang="0">
                  <a:pos x="49" y="14"/>
                </a:cxn>
                <a:cxn ang="0">
                  <a:pos x="38" y="15"/>
                </a:cxn>
                <a:cxn ang="0">
                  <a:pos x="28" y="21"/>
                </a:cxn>
                <a:cxn ang="0">
                  <a:pos x="21" y="28"/>
                </a:cxn>
                <a:cxn ang="0">
                  <a:pos x="17" y="38"/>
                </a:cxn>
                <a:cxn ang="0">
                  <a:pos x="16" y="49"/>
                </a:cxn>
                <a:cxn ang="0">
                  <a:pos x="18" y="64"/>
                </a:cxn>
                <a:cxn ang="0">
                  <a:pos x="26" y="75"/>
                </a:cxn>
                <a:cxn ang="0">
                  <a:pos x="36" y="81"/>
                </a:cxn>
                <a:cxn ang="0">
                  <a:pos x="49" y="83"/>
                </a:cxn>
                <a:cxn ang="0">
                  <a:pos x="61" y="82"/>
                </a:cxn>
                <a:cxn ang="0">
                  <a:pos x="69" y="79"/>
                </a:cxn>
                <a:cxn ang="0">
                  <a:pos x="72" y="92"/>
                </a:cxn>
                <a:cxn ang="0">
                  <a:pos x="66" y="94"/>
                </a:cxn>
                <a:cxn ang="0">
                  <a:pos x="56" y="97"/>
                </a:cxn>
                <a:cxn ang="0">
                  <a:pos x="45" y="98"/>
                </a:cxn>
                <a:cxn ang="0">
                  <a:pos x="30" y="95"/>
                </a:cxn>
                <a:cxn ang="0">
                  <a:pos x="17" y="89"/>
                </a:cxn>
                <a:cxn ang="0">
                  <a:pos x="7" y="79"/>
                </a:cxn>
                <a:cxn ang="0">
                  <a:pos x="2" y="66"/>
                </a:cxn>
                <a:cxn ang="0">
                  <a:pos x="0" y="49"/>
                </a:cxn>
                <a:cxn ang="0">
                  <a:pos x="2" y="34"/>
                </a:cxn>
                <a:cxn ang="0">
                  <a:pos x="8" y="20"/>
                </a:cxn>
                <a:cxn ang="0">
                  <a:pos x="18" y="10"/>
                </a:cxn>
                <a:cxn ang="0">
                  <a:pos x="32" y="2"/>
                </a:cxn>
                <a:cxn ang="0">
                  <a:pos x="49" y="0"/>
                </a:cxn>
              </a:cxnLst>
              <a:rect l="0" t="0" r="r" b="b"/>
              <a:pathLst>
                <a:path w="73" h="98">
                  <a:moveTo>
                    <a:pt x="49" y="0"/>
                  </a:moveTo>
                  <a:lnTo>
                    <a:pt x="63" y="2"/>
                  </a:lnTo>
                  <a:lnTo>
                    <a:pt x="73" y="5"/>
                  </a:lnTo>
                  <a:lnTo>
                    <a:pt x="68" y="19"/>
                  </a:lnTo>
                  <a:lnTo>
                    <a:pt x="61" y="15"/>
                  </a:lnTo>
                  <a:lnTo>
                    <a:pt x="49" y="14"/>
                  </a:lnTo>
                  <a:lnTo>
                    <a:pt x="38" y="15"/>
                  </a:lnTo>
                  <a:lnTo>
                    <a:pt x="28" y="21"/>
                  </a:lnTo>
                  <a:lnTo>
                    <a:pt x="21" y="28"/>
                  </a:lnTo>
                  <a:lnTo>
                    <a:pt x="17" y="38"/>
                  </a:lnTo>
                  <a:lnTo>
                    <a:pt x="16" y="49"/>
                  </a:lnTo>
                  <a:lnTo>
                    <a:pt x="18" y="64"/>
                  </a:lnTo>
                  <a:lnTo>
                    <a:pt x="26" y="75"/>
                  </a:lnTo>
                  <a:lnTo>
                    <a:pt x="36" y="81"/>
                  </a:lnTo>
                  <a:lnTo>
                    <a:pt x="49" y="83"/>
                  </a:lnTo>
                  <a:lnTo>
                    <a:pt x="61" y="82"/>
                  </a:lnTo>
                  <a:lnTo>
                    <a:pt x="69" y="79"/>
                  </a:lnTo>
                  <a:lnTo>
                    <a:pt x="72" y="92"/>
                  </a:lnTo>
                  <a:lnTo>
                    <a:pt x="66" y="94"/>
                  </a:lnTo>
                  <a:lnTo>
                    <a:pt x="56" y="97"/>
                  </a:lnTo>
                  <a:lnTo>
                    <a:pt x="45" y="98"/>
                  </a:lnTo>
                  <a:lnTo>
                    <a:pt x="30" y="95"/>
                  </a:lnTo>
                  <a:lnTo>
                    <a:pt x="17" y="89"/>
                  </a:lnTo>
                  <a:lnTo>
                    <a:pt x="7" y="79"/>
                  </a:lnTo>
                  <a:lnTo>
                    <a:pt x="2" y="66"/>
                  </a:lnTo>
                  <a:lnTo>
                    <a:pt x="0" y="49"/>
                  </a:lnTo>
                  <a:lnTo>
                    <a:pt x="2" y="34"/>
                  </a:lnTo>
                  <a:lnTo>
                    <a:pt x="8" y="20"/>
                  </a:lnTo>
                  <a:lnTo>
                    <a:pt x="18" y="10"/>
                  </a:lnTo>
                  <a:lnTo>
                    <a:pt x="32" y="2"/>
                  </a:lnTo>
                  <a:lnTo>
                    <a:pt x="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0" name="Freeform 353"/>
            <p:cNvSpPr>
              <a:spLocks noEditPoints="1"/>
            </p:cNvSpPr>
            <p:nvPr/>
          </p:nvSpPr>
          <p:spPr bwMode="auto">
            <a:xfrm>
              <a:off x="8277267" y="3972583"/>
              <a:ext cx="102937" cy="124541"/>
            </a:xfrm>
            <a:custGeom>
              <a:avLst/>
              <a:gdLst/>
              <a:ahLst/>
              <a:cxnLst>
                <a:cxn ang="0">
                  <a:pos x="42" y="12"/>
                </a:cxn>
                <a:cxn ang="0">
                  <a:pos x="33" y="14"/>
                </a:cxn>
                <a:cxn ang="0">
                  <a:pos x="27" y="19"/>
                </a:cxn>
                <a:cxn ang="0">
                  <a:pos x="21" y="25"/>
                </a:cxn>
                <a:cxn ang="0">
                  <a:pos x="18" y="32"/>
                </a:cxn>
                <a:cxn ang="0">
                  <a:pos x="17" y="39"/>
                </a:cxn>
                <a:cxn ang="0">
                  <a:pos x="66" y="39"/>
                </a:cxn>
                <a:cxn ang="0">
                  <a:pos x="65" y="33"/>
                </a:cxn>
                <a:cxn ang="0">
                  <a:pos x="63" y="25"/>
                </a:cxn>
                <a:cxn ang="0">
                  <a:pos x="58" y="19"/>
                </a:cxn>
                <a:cxn ang="0">
                  <a:pos x="52" y="14"/>
                </a:cxn>
                <a:cxn ang="0">
                  <a:pos x="42" y="12"/>
                </a:cxn>
                <a:cxn ang="0">
                  <a:pos x="44" y="0"/>
                </a:cxn>
                <a:cxn ang="0">
                  <a:pos x="57" y="2"/>
                </a:cxn>
                <a:cxn ang="0">
                  <a:pos x="67" y="8"/>
                </a:cxn>
                <a:cxn ang="0">
                  <a:pos x="74" y="15"/>
                </a:cxn>
                <a:cxn ang="0">
                  <a:pos x="78" y="25"/>
                </a:cxn>
                <a:cxn ang="0">
                  <a:pos x="81" y="35"/>
                </a:cxn>
                <a:cxn ang="0">
                  <a:pos x="81" y="52"/>
                </a:cxn>
                <a:cxn ang="0">
                  <a:pos x="16" y="52"/>
                </a:cxn>
                <a:cxn ang="0">
                  <a:pos x="18" y="64"/>
                </a:cxn>
                <a:cxn ang="0">
                  <a:pos x="22" y="74"/>
                </a:cxn>
                <a:cxn ang="0">
                  <a:pos x="30" y="79"/>
                </a:cxn>
                <a:cxn ang="0">
                  <a:pos x="38" y="83"/>
                </a:cxn>
                <a:cxn ang="0">
                  <a:pos x="47" y="84"/>
                </a:cxn>
                <a:cxn ang="0">
                  <a:pos x="58" y="83"/>
                </a:cxn>
                <a:cxn ang="0">
                  <a:pos x="67" y="81"/>
                </a:cxn>
                <a:cxn ang="0">
                  <a:pos x="74" y="79"/>
                </a:cxn>
                <a:cxn ang="0">
                  <a:pos x="77" y="91"/>
                </a:cxn>
                <a:cxn ang="0">
                  <a:pos x="69" y="94"/>
                </a:cxn>
                <a:cxn ang="0">
                  <a:pos x="58" y="97"/>
                </a:cxn>
                <a:cxn ang="0">
                  <a:pos x="45" y="98"/>
                </a:cxn>
                <a:cxn ang="0">
                  <a:pos x="30" y="95"/>
                </a:cxn>
                <a:cxn ang="0">
                  <a:pos x="17" y="89"/>
                </a:cxn>
                <a:cxn ang="0">
                  <a:pos x="8" y="79"/>
                </a:cxn>
                <a:cxn ang="0">
                  <a:pos x="3" y="66"/>
                </a:cxn>
                <a:cxn ang="0">
                  <a:pos x="0" y="50"/>
                </a:cxn>
                <a:cxn ang="0">
                  <a:pos x="1" y="34"/>
                </a:cxn>
                <a:cxn ang="0">
                  <a:pos x="8" y="21"/>
                </a:cxn>
                <a:cxn ang="0">
                  <a:pos x="17" y="10"/>
                </a:cxn>
                <a:cxn ang="0">
                  <a:pos x="29" y="2"/>
                </a:cxn>
                <a:cxn ang="0">
                  <a:pos x="44" y="0"/>
                </a:cxn>
              </a:cxnLst>
              <a:rect l="0" t="0" r="r" b="b"/>
              <a:pathLst>
                <a:path w="81" h="98">
                  <a:moveTo>
                    <a:pt x="42" y="12"/>
                  </a:moveTo>
                  <a:lnTo>
                    <a:pt x="33" y="14"/>
                  </a:lnTo>
                  <a:lnTo>
                    <a:pt x="27" y="19"/>
                  </a:lnTo>
                  <a:lnTo>
                    <a:pt x="21" y="25"/>
                  </a:lnTo>
                  <a:lnTo>
                    <a:pt x="18" y="32"/>
                  </a:lnTo>
                  <a:lnTo>
                    <a:pt x="17" y="39"/>
                  </a:lnTo>
                  <a:lnTo>
                    <a:pt x="66" y="39"/>
                  </a:lnTo>
                  <a:lnTo>
                    <a:pt x="65" y="33"/>
                  </a:lnTo>
                  <a:lnTo>
                    <a:pt x="63" y="25"/>
                  </a:lnTo>
                  <a:lnTo>
                    <a:pt x="58" y="19"/>
                  </a:lnTo>
                  <a:lnTo>
                    <a:pt x="52" y="14"/>
                  </a:lnTo>
                  <a:lnTo>
                    <a:pt x="42" y="12"/>
                  </a:lnTo>
                  <a:close/>
                  <a:moveTo>
                    <a:pt x="44" y="0"/>
                  </a:moveTo>
                  <a:lnTo>
                    <a:pt x="57" y="2"/>
                  </a:lnTo>
                  <a:lnTo>
                    <a:pt x="67" y="8"/>
                  </a:lnTo>
                  <a:lnTo>
                    <a:pt x="74" y="15"/>
                  </a:lnTo>
                  <a:lnTo>
                    <a:pt x="78" y="25"/>
                  </a:lnTo>
                  <a:lnTo>
                    <a:pt x="81" y="35"/>
                  </a:lnTo>
                  <a:lnTo>
                    <a:pt x="81" y="52"/>
                  </a:lnTo>
                  <a:lnTo>
                    <a:pt x="16" y="52"/>
                  </a:lnTo>
                  <a:lnTo>
                    <a:pt x="18" y="64"/>
                  </a:lnTo>
                  <a:lnTo>
                    <a:pt x="22" y="74"/>
                  </a:lnTo>
                  <a:lnTo>
                    <a:pt x="30" y="79"/>
                  </a:lnTo>
                  <a:lnTo>
                    <a:pt x="38" y="83"/>
                  </a:lnTo>
                  <a:lnTo>
                    <a:pt x="47" y="84"/>
                  </a:lnTo>
                  <a:lnTo>
                    <a:pt x="58" y="83"/>
                  </a:lnTo>
                  <a:lnTo>
                    <a:pt x="67" y="81"/>
                  </a:lnTo>
                  <a:lnTo>
                    <a:pt x="74" y="79"/>
                  </a:lnTo>
                  <a:lnTo>
                    <a:pt x="77" y="91"/>
                  </a:lnTo>
                  <a:lnTo>
                    <a:pt x="69" y="94"/>
                  </a:lnTo>
                  <a:lnTo>
                    <a:pt x="58" y="97"/>
                  </a:lnTo>
                  <a:lnTo>
                    <a:pt x="45" y="98"/>
                  </a:lnTo>
                  <a:lnTo>
                    <a:pt x="30" y="95"/>
                  </a:lnTo>
                  <a:lnTo>
                    <a:pt x="17" y="89"/>
                  </a:lnTo>
                  <a:lnTo>
                    <a:pt x="8" y="79"/>
                  </a:lnTo>
                  <a:lnTo>
                    <a:pt x="3" y="66"/>
                  </a:lnTo>
                  <a:lnTo>
                    <a:pt x="0" y="50"/>
                  </a:lnTo>
                  <a:lnTo>
                    <a:pt x="1" y="34"/>
                  </a:lnTo>
                  <a:lnTo>
                    <a:pt x="8" y="21"/>
                  </a:lnTo>
                  <a:lnTo>
                    <a:pt x="17" y="10"/>
                  </a:lnTo>
                  <a:lnTo>
                    <a:pt x="29" y="2"/>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1" name="Freeform 354"/>
            <p:cNvSpPr>
              <a:spLocks/>
            </p:cNvSpPr>
            <p:nvPr/>
          </p:nvSpPr>
          <p:spPr bwMode="auto">
            <a:xfrm>
              <a:off x="8423412" y="3972583"/>
              <a:ext cx="77520" cy="124541"/>
            </a:xfrm>
            <a:custGeom>
              <a:avLst/>
              <a:gdLst/>
              <a:ahLst/>
              <a:cxnLst>
                <a:cxn ang="0">
                  <a:pos x="35" y="0"/>
                </a:cxn>
                <a:cxn ang="0">
                  <a:pos x="48" y="2"/>
                </a:cxn>
                <a:cxn ang="0">
                  <a:pos x="57" y="7"/>
                </a:cxn>
                <a:cxn ang="0">
                  <a:pos x="54" y="19"/>
                </a:cxn>
                <a:cxn ang="0">
                  <a:pos x="49" y="15"/>
                </a:cxn>
                <a:cxn ang="0">
                  <a:pos x="43" y="14"/>
                </a:cxn>
                <a:cxn ang="0">
                  <a:pos x="34" y="13"/>
                </a:cxn>
                <a:cxn ang="0">
                  <a:pos x="30" y="13"/>
                </a:cxn>
                <a:cxn ang="0">
                  <a:pos x="26" y="14"/>
                </a:cxn>
                <a:cxn ang="0">
                  <a:pos x="23" y="16"/>
                </a:cxn>
                <a:cxn ang="0">
                  <a:pos x="21" y="19"/>
                </a:cxn>
                <a:cxn ang="0">
                  <a:pos x="19" y="25"/>
                </a:cxn>
                <a:cxn ang="0">
                  <a:pos x="20" y="30"/>
                </a:cxn>
                <a:cxn ang="0">
                  <a:pos x="21" y="32"/>
                </a:cxn>
                <a:cxn ang="0">
                  <a:pos x="23" y="35"/>
                </a:cxn>
                <a:cxn ang="0">
                  <a:pos x="26" y="37"/>
                </a:cxn>
                <a:cxn ang="0">
                  <a:pos x="31" y="39"/>
                </a:cxn>
                <a:cxn ang="0">
                  <a:pos x="47" y="46"/>
                </a:cxn>
                <a:cxn ang="0">
                  <a:pos x="55" y="53"/>
                </a:cxn>
                <a:cxn ang="0">
                  <a:pos x="59" y="60"/>
                </a:cxn>
                <a:cxn ang="0">
                  <a:pos x="61" y="69"/>
                </a:cxn>
                <a:cxn ang="0">
                  <a:pos x="58" y="81"/>
                </a:cxn>
                <a:cxn ang="0">
                  <a:pos x="51" y="90"/>
                </a:cxn>
                <a:cxn ang="0">
                  <a:pos x="41" y="95"/>
                </a:cxn>
                <a:cxn ang="0">
                  <a:pos x="26" y="98"/>
                </a:cxn>
                <a:cxn ang="0">
                  <a:pos x="12" y="95"/>
                </a:cxn>
                <a:cxn ang="0">
                  <a:pos x="0" y="91"/>
                </a:cxn>
                <a:cxn ang="0">
                  <a:pos x="4" y="78"/>
                </a:cxn>
                <a:cxn ang="0">
                  <a:pos x="14" y="82"/>
                </a:cxn>
                <a:cxn ang="0">
                  <a:pos x="26" y="84"/>
                </a:cxn>
                <a:cxn ang="0">
                  <a:pos x="37" y="83"/>
                </a:cxn>
                <a:cxn ang="0">
                  <a:pos x="43" y="78"/>
                </a:cxn>
                <a:cxn ang="0">
                  <a:pos x="45" y="71"/>
                </a:cxn>
                <a:cxn ang="0">
                  <a:pos x="44" y="67"/>
                </a:cxn>
                <a:cxn ang="0">
                  <a:pos x="42" y="63"/>
                </a:cxn>
                <a:cxn ang="0">
                  <a:pos x="38" y="59"/>
                </a:cxn>
                <a:cxn ang="0">
                  <a:pos x="27" y="54"/>
                </a:cxn>
                <a:cxn ang="0">
                  <a:pos x="13" y="47"/>
                </a:cxn>
                <a:cxn ang="0">
                  <a:pos x="6" y="38"/>
                </a:cxn>
                <a:cxn ang="0">
                  <a:pos x="3" y="27"/>
                </a:cxn>
                <a:cxn ang="0">
                  <a:pos x="6" y="16"/>
                </a:cxn>
                <a:cxn ang="0">
                  <a:pos x="11" y="9"/>
                </a:cxn>
                <a:cxn ang="0">
                  <a:pos x="22" y="2"/>
                </a:cxn>
                <a:cxn ang="0">
                  <a:pos x="35" y="0"/>
                </a:cxn>
              </a:cxnLst>
              <a:rect l="0" t="0" r="r" b="b"/>
              <a:pathLst>
                <a:path w="61" h="98">
                  <a:moveTo>
                    <a:pt x="35" y="0"/>
                  </a:moveTo>
                  <a:lnTo>
                    <a:pt x="48" y="2"/>
                  </a:lnTo>
                  <a:lnTo>
                    <a:pt x="57" y="7"/>
                  </a:lnTo>
                  <a:lnTo>
                    <a:pt x="54" y="19"/>
                  </a:lnTo>
                  <a:lnTo>
                    <a:pt x="49" y="15"/>
                  </a:lnTo>
                  <a:lnTo>
                    <a:pt x="43" y="14"/>
                  </a:lnTo>
                  <a:lnTo>
                    <a:pt x="34" y="13"/>
                  </a:lnTo>
                  <a:lnTo>
                    <a:pt x="30" y="13"/>
                  </a:lnTo>
                  <a:lnTo>
                    <a:pt x="26" y="14"/>
                  </a:lnTo>
                  <a:lnTo>
                    <a:pt x="23" y="16"/>
                  </a:lnTo>
                  <a:lnTo>
                    <a:pt x="21" y="19"/>
                  </a:lnTo>
                  <a:lnTo>
                    <a:pt x="19" y="25"/>
                  </a:lnTo>
                  <a:lnTo>
                    <a:pt x="20" y="30"/>
                  </a:lnTo>
                  <a:lnTo>
                    <a:pt x="21" y="32"/>
                  </a:lnTo>
                  <a:lnTo>
                    <a:pt x="23" y="35"/>
                  </a:lnTo>
                  <a:lnTo>
                    <a:pt x="26" y="37"/>
                  </a:lnTo>
                  <a:lnTo>
                    <a:pt x="31" y="39"/>
                  </a:lnTo>
                  <a:lnTo>
                    <a:pt x="47" y="46"/>
                  </a:lnTo>
                  <a:lnTo>
                    <a:pt x="55" y="53"/>
                  </a:lnTo>
                  <a:lnTo>
                    <a:pt x="59" y="60"/>
                  </a:lnTo>
                  <a:lnTo>
                    <a:pt x="61" y="69"/>
                  </a:lnTo>
                  <a:lnTo>
                    <a:pt x="58" y="81"/>
                  </a:lnTo>
                  <a:lnTo>
                    <a:pt x="51" y="90"/>
                  </a:lnTo>
                  <a:lnTo>
                    <a:pt x="41" y="95"/>
                  </a:lnTo>
                  <a:lnTo>
                    <a:pt x="26" y="98"/>
                  </a:lnTo>
                  <a:lnTo>
                    <a:pt x="12" y="95"/>
                  </a:lnTo>
                  <a:lnTo>
                    <a:pt x="0" y="91"/>
                  </a:lnTo>
                  <a:lnTo>
                    <a:pt x="4" y="78"/>
                  </a:lnTo>
                  <a:lnTo>
                    <a:pt x="14" y="82"/>
                  </a:lnTo>
                  <a:lnTo>
                    <a:pt x="26" y="84"/>
                  </a:lnTo>
                  <a:lnTo>
                    <a:pt x="37" y="83"/>
                  </a:lnTo>
                  <a:lnTo>
                    <a:pt x="43" y="78"/>
                  </a:lnTo>
                  <a:lnTo>
                    <a:pt x="45" y="71"/>
                  </a:lnTo>
                  <a:lnTo>
                    <a:pt x="44" y="67"/>
                  </a:lnTo>
                  <a:lnTo>
                    <a:pt x="42" y="63"/>
                  </a:lnTo>
                  <a:lnTo>
                    <a:pt x="38" y="59"/>
                  </a:lnTo>
                  <a:lnTo>
                    <a:pt x="27" y="54"/>
                  </a:lnTo>
                  <a:lnTo>
                    <a:pt x="13" y="47"/>
                  </a:lnTo>
                  <a:lnTo>
                    <a:pt x="6" y="38"/>
                  </a:lnTo>
                  <a:lnTo>
                    <a:pt x="3" y="27"/>
                  </a:lnTo>
                  <a:lnTo>
                    <a:pt x="6" y="16"/>
                  </a:lnTo>
                  <a:lnTo>
                    <a:pt x="11" y="9"/>
                  </a:lnTo>
                  <a:lnTo>
                    <a:pt x="22" y="2"/>
                  </a:lnTo>
                  <a:lnTo>
                    <a:pt x="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4" name="標題 3"/>
          <p:cNvSpPr>
            <a:spLocks noGrp="1"/>
          </p:cNvSpPr>
          <p:nvPr>
            <p:ph type="title"/>
          </p:nvPr>
        </p:nvSpPr>
        <p:spPr/>
        <p:txBody>
          <a:bodyPr/>
          <a:lstStyle/>
          <a:p>
            <a:r>
              <a:rPr lang="en-US" altLang="zh-TW" dirty="0" smtClean="0"/>
              <a:t>Slicer: A Compiler for the </a:t>
            </a:r>
            <a:r>
              <a:rPr lang="en-US" altLang="zh-TW" dirty="0" err="1" smtClean="0"/>
              <a:t>DySER</a:t>
            </a:r>
            <a:r>
              <a:rPr lang="en-US" altLang="zh-TW" dirty="0" smtClean="0"/>
              <a:t> </a:t>
            </a:r>
            <a:endParaRPr lang="zh-TW" altLang="en-US" dirty="0"/>
          </a:p>
        </p:txBody>
      </p:sp>
      <p:sp>
        <p:nvSpPr>
          <p:cNvPr id="5" name="內容版面配置區 4"/>
          <p:cNvSpPr>
            <a:spLocks noGrp="1"/>
          </p:cNvSpPr>
          <p:nvPr>
            <p:ph idx="1"/>
          </p:nvPr>
        </p:nvSpPr>
        <p:spPr>
          <a:xfrm>
            <a:off x="457200" y="1524000"/>
            <a:ext cx="4546848" cy="4602163"/>
          </a:xfrm>
        </p:spPr>
        <p:txBody>
          <a:bodyPr>
            <a:normAutofit fontScale="92500" lnSpcReduction="10000"/>
          </a:bodyPr>
          <a:lstStyle/>
          <a:p>
            <a:r>
              <a:rPr lang="en-US" altLang="zh-TW" dirty="0" smtClean="0"/>
              <a:t>The instructions in path-trees are not all computations</a:t>
            </a:r>
          </a:p>
          <a:p>
            <a:pPr lvl="1"/>
            <a:r>
              <a:rPr lang="en-US" altLang="zh-TW" dirty="0" smtClean="0"/>
              <a:t>Slice the path-tree into a computation slice and a load slice</a:t>
            </a:r>
          </a:p>
          <a:p>
            <a:r>
              <a:rPr lang="en-US" altLang="zh-TW" dirty="0" smtClean="0"/>
              <a:t>Execute computation slice in </a:t>
            </a:r>
            <a:r>
              <a:rPr lang="en-US" altLang="zh-TW" dirty="0" err="1" smtClean="0"/>
              <a:t>DySER</a:t>
            </a:r>
            <a:endParaRPr lang="en-US" altLang="zh-TW" dirty="0" smtClean="0"/>
          </a:p>
          <a:p>
            <a:r>
              <a:rPr lang="en-US" altLang="zh-TW" dirty="0" smtClean="0"/>
              <a:t>Execute load-slice in conventional processor pipeline</a:t>
            </a:r>
          </a:p>
        </p:txBody>
      </p:sp>
      <p:sp>
        <p:nvSpPr>
          <p:cNvPr id="103" name="Slide Number Placeholder 102"/>
          <p:cNvSpPr>
            <a:spLocks noGrp="1"/>
          </p:cNvSpPr>
          <p:nvPr>
            <p:ph type="sldNum" sz="quarter" idx="12"/>
          </p:nvPr>
        </p:nvSpPr>
        <p:spPr/>
        <p:txBody>
          <a:bodyPr/>
          <a:lstStyle/>
          <a:p>
            <a:fld id="{BFD5FD6A-C57A-4DE2-B63E-DA52DB40EC98}" type="slidenum">
              <a:rPr lang="zh-TW" altLang="en-US" smtClean="0"/>
              <a:pPr/>
              <a:t>17</a:t>
            </a:fld>
            <a:endParaRPr lang="zh-TW" altLang="en-US"/>
          </a:p>
        </p:txBody>
      </p:sp>
      <p:grpSp>
        <p:nvGrpSpPr>
          <p:cNvPr id="221" name="群組 220"/>
          <p:cNvGrpSpPr/>
          <p:nvPr/>
        </p:nvGrpSpPr>
        <p:grpSpPr>
          <a:xfrm>
            <a:off x="6199466" y="3205004"/>
            <a:ext cx="1349618" cy="738350"/>
            <a:chOff x="6199466" y="3205004"/>
            <a:chExt cx="1349618" cy="738350"/>
          </a:xfrm>
        </p:grpSpPr>
        <p:sp>
          <p:nvSpPr>
            <p:cNvPr id="213" name="Rectangle 291"/>
            <p:cNvSpPr>
              <a:spLocks noChangeArrowheads="1"/>
            </p:cNvSpPr>
            <p:nvPr/>
          </p:nvSpPr>
          <p:spPr bwMode="auto">
            <a:xfrm>
              <a:off x="6318924" y="3226608"/>
              <a:ext cx="160124" cy="480372"/>
            </a:xfrm>
            <a:prstGeom prst="rect">
              <a:avLst/>
            </a:prstGeom>
            <a:solidFill>
              <a:srgbClr val="373737"/>
            </a:solidFill>
            <a:ln w="0">
              <a:solidFill>
                <a:srgbClr val="373737"/>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4" name="Freeform 292"/>
            <p:cNvSpPr>
              <a:spLocks noEditPoints="1"/>
            </p:cNvSpPr>
            <p:nvPr/>
          </p:nvSpPr>
          <p:spPr bwMode="auto">
            <a:xfrm>
              <a:off x="6304945" y="3212629"/>
              <a:ext cx="186811" cy="508330"/>
            </a:xfrm>
            <a:custGeom>
              <a:avLst/>
              <a:gdLst/>
              <a:ahLst/>
              <a:cxnLst>
                <a:cxn ang="0">
                  <a:pos x="22" y="22"/>
                </a:cxn>
                <a:cxn ang="0">
                  <a:pos x="22" y="378"/>
                </a:cxn>
                <a:cxn ang="0">
                  <a:pos x="126" y="378"/>
                </a:cxn>
                <a:cxn ang="0">
                  <a:pos x="126" y="22"/>
                </a:cxn>
                <a:cxn ang="0">
                  <a:pos x="22" y="22"/>
                </a:cxn>
                <a:cxn ang="0">
                  <a:pos x="8" y="0"/>
                </a:cxn>
                <a:cxn ang="0">
                  <a:pos x="137" y="0"/>
                </a:cxn>
                <a:cxn ang="0">
                  <a:pos x="143" y="2"/>
                </a:cxn>
                <a:cxn ang="0">
                  <a:pos x="145" y="4"/>
                </a:cxn>
                <a:cxn ang="0">
                  <a:pos x="147" y="11"/>
                </a:cxn>
                <a:cxn ang="0">
                  <a:pos x="147" y="389"/>
                </a:cxn>
                <a:cxn ang="0">
                  <a:pos x="146" y="394"/>
                </a:cxn>
                <a:cxn ang="0">
                  <a:pos x="144" y="397"/>
                </a:cxn>
                <a:cxn ang="0">
                  <a:pos x="141" y="399"/>
                </a:cxn>
                <a:cxn ang="0">
                  <a:pos x="137" y="400"/>
                </a:cxn>
                <a:cxn ang="0">
                  <a:pos x="11" y="400"/>
                </a:cxn>
                <a:cxn ang="0">
                  <a:pos x="4" y="398"/>
                </a:cxn>
                <a:cxn ang="0">
                  <a:pos x="2" y="396"/>
                </a:cxn>
                <a:cxn ang="0">
                  <a:pos x="0" y="393"/>
                </a:cxn>
                <a:cxn ang="0">
                  <a:pos x="0" y="7"/>
                </a:cxn>
                <a:cxn ang="0">
                  <a:pos x="2" y="4"/>
                </a:cxn>
                <a:cxn ang="0">
                  <a:pos x="4" y="2"/>
                </a:cxn>
                <a:cxn ang="0">
                  <a:pos x="8" y="0"/>
                </a:cxn>
              </a:cxnLst>
              <a:rect l="0" t="0" r="r" b="b"/>
              <a:pathLst>
                <a:path w="147" h="400">
                  <a:moveTo>
                    <a:pt x="22" y="22"/>
                  </a:moveTo>
                  <a:lnTo>
                    <a:pt x="22" y="378"/>
                  </a:lnTo>
                  <a:lnTo>
                    <a:pt x="126" y="378"/>
                  </a:lnTo>
                  <a:lnTo>
                    <a:pt x="126" y="22"/>
                  </a:lnTo>
                  <a:lnTo>
                    <a:pt x="22" y="22"/>
                  </a:lnTo>
                  <a:close/>
                  <a:moveTo>
                    <a:pt x="8" y="0"/>
                  </a:moveTo>
                  <a:lnTo>
                    <a:pt x="137" y="0"/>
                  </a:lnTo>
                  <a:lnTo>
                    <a:pt x="143" y="2"/>
                  </a:lnTo>
                  <a:lnTo>
                    <a:pt x="145" y="4"/>
                  </a:lnTo>
                  <a:lnTo>
                    <a:pt x="147" y="11"/>
                  </a:lnTo>
                  <a:lnTo>
                    <a:pt x="147" y="389"/>
                  </a:lnTo>
                  <a:lnTo>
                    <a:pt x="146" y="394"/>
                  </a:lnTo>
                  <a:lnTo>
                    <a:pt x="144" y="397"/>
                  </a:lnTo>
                  <a:lnTo>
                    <a:pt x="141" y="399"/>
                  </a:lnTo>
                  <a:lnTo>
                    <a:pt x="137" y="400"/>
                  </a:lnTo>
                  <a:lnTo>
                    <a:pt x="11" y="400"/>
                  </a:lnTo>
                  <a:lnTo>
                    <a:pt x="4" y="398"/>
                  </a:lnTo>
                  <a:lnTo>
                    <a:pt x="2" y="396"/>
                  </a:lnTo>
                  <a:lnTo>
                    <a:pt x="0" y="393"/>
                  </a:lnTo>
                  <a:lnTo>
                    <a:pt x="0" y="7"/>
                  </a:lnTo>
                  <a:lnTo>
                    <a:pt x="2" y="4"/>
                  </a:lnTo>
                  <a:lnTo>
                    <a:pt x="4" y="2"/>
                  </a:lnTo>
                  <a:lnTo>
                    <a:pt x="8"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5" name="Freeform 293"/>
            <p:cNvSpPr>
              <a:spLocks/>
            </p:cNvSpPr>
            <p:nvPr/>
          </p:nvSpPr>
          <p:spPr bwMode="auto">
            <a:xfrm>
              <a:off x="6214716" y="3682835"/>
              <a:ext cx="367269" cy="247811"/>
            </a:xfrm>
            <a:custGeom>
              <a:avLst/>
              <a:gdLst/>
              <a:ahLst/>
              <a:cxnLst>
                <a:cxn ang="0">
                  <a:pos x="0" y="0"/>
                </a:cxn>
                <a:cxn ang="0">
                  <a:pos x="289" y="0"/>
                </a:cxn>
                <a:cxn ang="0">
                  <a:pos x="144" y="195"/>
                </a:cxn>
                <a:cxn ang="0">
                  <a:pos x="0" y="0"/>
                </a:cxn>
              </a:cxnLst>
              <a:rect l="0" t="0" r="r" b="b"/>
              <a:pathLst>
                <a:path w="289" h="195">
                  <a:moveTo>
                    <a:pt x="0" y="0"/>
                  </a:moveTo>
                  <a:lnTo>
                    <a:pt x="289" y="0"/>
                  </a:lnTo>
                  <a:lnTo>
                    <a:pt x="144" y="195"/>
                  </a:lnTo>
                  <a:lnTo>
                    <a:pt x="0" y="0"/>
                  </a:lnTo>
                  <a:close/>
                </a:path>
              </a:pathLst>
            </a:custGeom>
            <a:solidFill>
              <a:srgbClr val="373737"/>
            </a:solidFill>
            <a:ln w="0">
              <a:solidFill>
                <a:srgbClr val="373737"/>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6" name="Freeform 294"/>
            <p:cNvSpPr>
              <a:spLocks/>
            </p:cNvSpPr>
            <p:nvPr/>
          </p:nvSpPr>
          <p:spPr bwMode="auto">
            <a:xfrm>
              <a:off x="6199466" y="3667585"/>
              <a:ext cx="396498" cy="275769"/>
            </a:xfrm>
            <a:custGeom>
              <a:avLst/>
              <a:gdLst/>
              <a:ahLst/>
              <a:cxnLst>
                <a:cxn ang="0">
                  <a:pos x="12" y="0"/>
                </a:cxn>
                <a:cxn ang="0">
                  <a:pos x="94" y="0"/>
                </a:cxn>
                <a:cxn ang="0">
                  <a:pos x="99" y="2"/>
                </a:cxn>
                <a:cxn ang="0">
                  <a:pos x="104" y="5"/>
                </a:cxn>
                <a:cxn ang="0">
                  <a:pos x="105" y="11"/>
                </a:cxn>
                <a:cxn ang="0">
                  <a:pos x="104" y="17"/>
                </a:cxn>
                <a:cxn ang="0">
                  <a:pos x="99" y="20"/>
                </a:cxn>
                <a:cxn ang="0">
                  <a:pos x="94" y="23"/>
                </a:cxn>
                <a:cxn ang="0">
                  <a:pos x="35" y="23"/>
                </a:cxn>
                <a:cxn ang="0">
                  <a:pos x="156" y="188"/>
                </a:cxn>
                <a:cxn ang="0">
                  <a:pos x="279" y="23"/>
                </a:cxn>
                <a:cxn ang="0">
                  <a:pos x="220" y="23"/>
                </a:cxn>
                <a:cxn ang="0">
                  <a:pos x="214" y="20"/>
                </a:cxn>
                <a:cxn ang="0">
                  <a:pos x="210" y="17"/>
                </a:cxn>
                <a:cxn ang="0">
                  <a:pos x="209" y="11"/>
                </a:cxn>
                <a:cxn ang="0">
                  <a:pos x="210" y="5"/>
                </a:cxn>
                <a:cxn ang="0">
                  <a:pos x="214" y="2"/>
                </a:cxn>
                <a:cxn ang="0">
                  <a:pos x="220" y="0"/>
                </a:cxn>
                <a:cxn ang="0">
                  <a:pos x="301" y="0"/>
                </a:cxn>
                <a:cxn ang="0">
                  <a:pos x="307" y="2"/>
                </a:cxn>
                <a:cxn ang="0">
                  <a:pos x="310" y="5"/>
                </a:cxn>
                <a:cxn ang="0">
                  <a:pos x="312" y="12"/>
                </a:cxn>
                <a:cxn ang="0">
                  <a:pos x="310" y="17"/>
                </a:cxn>
                <a:cxn ang="0">
                  <a:pos x="166" y="213"/>
                </a:cxn>
                <a:cxn ang="0">
                  <a:pos x="159" y="217"/>
                </a:cxn>
                <a:cxn ang="0">
                  <a:pos x="153" y="217"/>
                </a:cxn>
                <a:cxn ang="0">
                  <a:pos x="147" y="213"/>
                </a:cxn>
                <a:cxn ang="0">
                  <a:pos x="74" y="115"/>
                </a:cxn>
                <a:cxn ang="0">
                  <a:pos x="2" y="17"/>
                </a:cxn>
                <a:cxn ang="0">
                  <a:pos x="0" y="12"/>
                </a:cxn>
                <a:cxn ang="0">
                  <a:pos x="2" y="5"/>
                </a:cxn>
                <a:cxn ang="0">
                  <a:pos x="6" y="2"/>
                </a:cxn>
                <a:cxn ang="0">
                  <a:pos x="12" y="0"/>
                </a:cxn>
              </a:cxnLst>
              <a:rect l="0" t="0" r="r" b="b"/>
              <a:pathLst>
                <a:path w="312" h="217">
                  <a:moveTo>
                    <a:pt x="12" y="0"/>
                  </a:moveTo>
                  <a:lnTo>
                    <a:pt x="94" y="0"/>
                  </a:lnTo>
                  <a:lnTo>
                    <a:pt x="99" y="2"/>
                  </a:lnTo>
                  <a:lnTo>
                    <a:pt x="104" y="5"/>
                  </a:lnTo>
                  <a:lnTo>
                    <a:pt x="105" y="11"/>
                  </a:lnTo>
                  <a:lnTo>
                    <a:pt x="104" y="17"/>
                  </a:lnTo>
                  <a:lnTo>
                    <a:pt x="99" y="20"/>
                  </a:lnTo>
                  <a:lnTo>
                    <a:pt x="94" y="23"/>
                  </a:lnTo>
                  <a:lnTo>
                    <a:pt x="35" y="23"/>
                  </a:lnTo>
                  <a:lnTo>
                    <a:pt x="156" y="188"/>
                  </a:lnTo>
                  <a:lnTo>
                    <a:pt x="279" y="23"/>
                  </a:lnTo>
                  <a:lnTo>
                    <a:pt x="220" y="23"/>
                  </a:lnTo>
                  <a:lnTo>
                    <a:pt x="214" y="20"/>
                  </a:lnTo>
                  <a:lnTo>
                    <a:pt x="210" y="17"/>
                  </a:lnTo>
                  <a:lnTo>
                    <a:pt x="209" y="11"/>
                  </a:lnTo>
                  <a:lnTo>
                    <a:pt x="210" y="5"/>
                  </a:lnTo>
                  <a:lnTo>
                    <a:pt x="214" y="2"/>
                  </a:lnTo>
                  <a:lnTo>
                    <a:pt x="220" y="0"/>
                  </a:lnTo>
                  <a:lnTo>
                    <a:pt x="301" y="0"/>
                  </a:lnTo>
                  <a:lnTo>
                    <a:pt x="307" y="2"/>
                  </a:lnTo>
                  <a:lnTo>
                    <a:pt x="310" y="5"/>
                  </a:lnTo>
                  <a:lnTo>
                    <a:pt x="312" y="12"/>
                  </a:lnTo>
                  <a:lnTo>
                    <a:pt x="310" y="17"/>
                  </a:lnTo>
                  <a:lnTo>
                    <a:pt x="166" y="213"/>
                  </a:lnTo>
                  <a:lnTo>
                    <a:pt x="159" y="217"/>
                  </a:lnTo>
                  <a:lnTo>
                    <a:pt x="153" y="217"/>
                  </a:lnTo>
                  <a:lnTo>
                    <a:pt x="147" y="213"/>
                  </a:lnTo>
                  <a:lnTo>
                    <a:pt x="74" y="115"/>
                  </a:lnTo>
                  <a:lnTo>
                    <a:pt x="2" y="17"/>
                  </a:lnTo>
                  <a:lnTo>
                    <a:pt x="0" y="12"/>
                  </a:lnTo>
                  <a:lnTo>
                    <a:pt x="2" y="5"/>
                  </a:lnTo>
                  <a:lnTo>
                    <a:pt x="6" y="2"/>
                  </a:lnTo>
                  <a:lnTo>
                    <a:pt x="12"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7" name="Rectangle 301"/>
            <p:cNvSpPr>
              <a:spLocks noChangeArrowheads="1"/>
            </p:cNvSpPr>
            <p:nvPr/>
          </p:nvSpPr>
          <p:spPr bwMode="auto">
            <a:xfrm>
              <a:off x="7270773" y="3218983"/>
              <a:ext cx="160124" cy="481643"/>
            </a:xfrm>
            <a:prstGeom prst="rect">
              <a:avLst/>
            </a:prstGeom>
            <a:solidFill>
              <a:srgbClr val="373737"/>
            </a:solidFill>
            <a:ln w="0">
              <a:solidFill>
                <a:srgbClr val="373737"/>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8" name="Freeform 302"/>
            <p:cNvSpPr>
              <a:spLocks noEditPoints="1"/>
            </p:cNvSpPr>
            <p:nvPr/>
          </p:nvSpPr>
          <p:spPr bwMode="auto">
            <a:xfrm>
              <a:off x="7256794" y="3205004"/>
              <a:ext cx="188082" cy="509601"/>
            </a:xfrm>
            <a:custGeom>
              <a:avLst/>
              <a:gdLst/>
              <a:ahLst/>
              <a:cxnLst>
                <a:cxn ang="0">
                  <a:pos x="22" y="22"/>
                </a:cxn>
                <a:cxn ang="0">
                  <a:pos x="22" y="379"/>
                </a:cxn>
                <a:cxn ang="0">
                  <a:pos x="126" y="379"/>
                </a:cxn>
                <a:cxn ang="0">
                  <a:pos x="126" y="22"/>
                </a:cxn>
                <a:cxn ang="0">
                  <a:pos x="22" y="22"/>
                </a:cxn>
                <a:cxn ang="0">
                  <a:pos x="8" y="0"/>
                </a:cxn>
                <a:cxn ang="0">
                  <a:pos x="137" y="0"/>
                </a:cxn>
                <a:cxn ang="0">
                  <a:pos x="144" y="2"/>
                </a:cxn>
                <a:cxn ang="0">
                  <a:pos x="146" y="5"/>
                </a:cxn>
                <a:cxn ang="0">
                  <a:pos x="148" y="11"/>
                </a:cxn>
                <a:cxn ang="0">
                  <a:pos x="148" y="390"/>
                </a:cxn>
                <a:cxn ang="0">
                  <a:pos x="147" y="394"/>
                </a:cxn>
                <a:cxn ang="0">
                  <a:pos x="145" y="398"/>
                </a:cxn>
                <a:cxn ang="0">
                  <a:pos x="141" y="400"/>
                </a:cxn>
                <a:cxn ang="0">
                  <a:pos x="137" y="401"/>
                </a:cxn>
                <a:cxn ang="0">
                  <a:pos x="11" y="401"/>
                </a:cxn>
                <a:cxn ang="0">
                  <a:pos x="7" y="400"/>
                </a:cxn>
                <a:cxn ang="0">
                  <a:pos x="4" y="398"/>
                </a:cxn>
                <a:cxn ang="0">
                  <a:pos x="2" y="394"/>
                </a:cxn>
                <a:cxn ang="0">
                  <a:pos x="0" y="390"/>
                </a:cxn>
                <a:cxn ang="0">
                  <a:pos x="0" y="11"/>
                </a:cxn>
                <a:cxn ang="0">
                  <a:pos x="3" y="5"/>
                </a:cxn>
                <a:cxn ang="0">
                  <a:pos x="5" y="2"/>
                </a:cxn>
                <a:cxn ang="0">
                  <a:pos x="8" y="0"/>
                </a:cxn>
              </a:cxnLst>
              <a:rect l="0" t="0" r="r" b="b"/>
              <a:pathLst>
                <a:path w="148" h="401">
                  <a:moveTo>
                    <a:pt x="22" y="22"/>
                  </a:moveTo>
                  <a:lnTo>
                    <a:pt x="22" y="379"/>
                  </a:lnTo>
                  <a:lnTo>
                    <a:pt x="126" y="379"/>
                  </a:lnTo>
                  <a:lnTo>
                    <a:pt x="126" y="22"/>
                  </a:lnTo>
                  <a:lnTo>
                    <a:pt x="22" y="22"/>
                  </a:lnTo>
                  <a:close/>
                  <a:moveTo>
                    <a:pt x="8" y="0"/>
                  </a:moveTo>
                  <a:lnTo>
                    <a:pt x="137" y="0"/>
                  </a:lnTo>
                  <a:lnTo>
                    <a:pt x="144" y="2"/>
                  </a:lnTo>
                  <a:lnTo>
                    <a:pt x="146" y="5"/>
                  </a:lnTo>
                  <a:lnTo>
                    <a:pt x="148" y="11"/>
                  </a:lnTo>
                  <a:lnTo>
                    <a:pt x="148" y="390"/>
                  </a:lnTo>
                  <a:lnTo>
                    <a:pt x="147" y="394"/>
                  </a:lnTo>
                  <a:lnTo>
                    <a:pt x="145" y="398"/>
                  </a:lnTo>
                  <a:lnTo>
                    <a:pt x="141" y="400"/>
                  </a:lnTo>
                  <a:lnTo>
                    <a:pt x="137" y="401"/>
                  </a:lnTo>
                  <a:lnTo>
                    <a:pt x="11" y="401"/>
                  </a:lnTo>
                  <a:lnTo>
                    <a:pt x="7" y="400"/>
                  </a:lnTo>
                  <a:lnTo>
                    <a:pt x="4" y="398"/>
                  </a:lnTo>
                  <a:lnTo>
                    <a:pt x="2" y="394"/>
                  </a:lnTo>
                  <a:lnTo>
                    <a:pt x="0" y="390"/>
                  </a:lnTo>
                  <a:lnTo>
                    <a:pt x="0" y="11"/>
                  </a:lnTo>
                  <a:lnTo>
                    <a:pt x="3" y="5"/>
                  </a:lnTo>
                  <a:lnTo>
                    <a:pt x="5" y="2"/>
                  </a:lnTo>
                  <a:lnTo>
                    <a:pt x="8"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9" name="Freeform 303"/>
            <p:cNvSpPr>
              <a:spLocks/>
            </p:cNvSpPr>
            <p:nvPr/>
          </p:nvSpPr>
          <p:spPr bwMode="auto">
            <a:xfrm>
              <a:off x="7166565" y="3675210"/>
              <a:ext cx="368540" cy="249082"/>
            </a:xfrm>
            <a:custGeom>
              <a:avLst/>
              <a:gdLst/>
              <a:ahLst/>
              <a:cxnLst>
                <a:cxn ang="0">
                  <a:pos x="0" y="0"/>
                </a:cxn>
                <a:cxn ang="0">
                  <a:pos x="290" y="0"/>
                </a:cxn>
                <a:cxn ang="0">
                  <a:pos x="146" y="196"/>
                </a:cxn>
                <a:cxn ang="0">
                  <a:pos x="0" y="0"/>
                </a:cxn>
              </a:cxnLst>
              <a:rect l="0" t="0" r="r" b="b"/>
              <a:pathLst>
                <a:path w="290" h="196">
                  <a:moveTo>
                    <a:pt x="0" y="0"/>
                  </a:moveTo>
                  <a:lnTo>
                    <a:pt x="290" y="0"/>
                  </a:lnTo>
                  <a:lnTo>
                    <a:pt x="146" y="196"/>
                  </a:lnTo>
                  <a:lnTo>
                    <a:pt x="0" y="0"/>
                  </a:lnTo>
                  <a:close/>
                </a:path>
              </a:pathLst>
            </a:custGeom>
            <a:solidFill>
              <a:srgbClr val="373737"/>
            </a:solidFill>
            <a:ln w="0">
              <a:solidFill>
                <a:srgbClr val="373737"/>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0" name="Freeform 304"/>
            <p:cNvSpPr>
              <a:spLocks/>
            </p:cNvSpPr>
            <p:nvPr/>
          </p:nvSpPr>
          <p:spPr bwMode="auto">
            <a:xfrm>
              <a:off x="7152586" y="3661231"/>
              <a:ext cx="396498" cy="274498"/>
            </a:xfrm>
            <a:custGeom>
              <a:avLst/>
              <a:gdLst/>
              <a:ahLst/>
              <a:cxnLst>
                <a:cxn ang="0">
                  <a:pos x="11" y="0"/>
                </a:cxn>
                <a:cxn ang="0">
                  <a:pos x="93" y="0"/>
                </a:cxn>
                <a:cxn ang="0">
                  <a:pos x="100" y="2"/>
                </a:cxn>
                <a:cxn ang="0">
                  <a:pos x="103" y="8"/>
                </a:cxn>
                <a:cxn ang="0">
                  <a:pos x="103" y="14"/>
                </a:cxn>
                <a:cxn ang="0">
                  <a:pos x="100" y="20"/>
                </a:cxn>
                <a:cxn ang="0">
                  <a:pos x="93" y="22"/>
                </a:cxn>
                <a:cxn ang="0">
                  <a:pos x="33" y="22"/>
                </a:cxn>
                <a:cxn ang="0">
                  <a:pos x="157" y="189"/>
                </a:cxn>
                <a:cxn ang="0">
                  <a:pos x="279" y="22"/>
                </a:cxn>
                <a:cxn ang="0">
                  <a:pos x="219" y="22"/>
                </a:cxn>
                <a:cxn ang="0">
                  <a:pos x="212" y="20"/>
                </a:cxn>
                <a:cxn ang="0">
                  <a:pos x="209" y="14"/>
                </a:cxn>
                <a:cxn ang="0">
                  <a:pos x="209" y="8"/>
                </a:cxn>
                <a:cxn ang="0">
                  <a:pos x="212" y="2"/>
                </a:cxn>
                <a:cxn ang="0">
                  <a:pos x="219" y="0"/>
                </a:cxn>
                <a:cxn ang="0">
                  <a:pos x="301" y="0"/>
                </a:cxn>
                <a:cxn ang="0">
                  <a:pos x="307" y="2"/>
                </a:cxn>
                <a:cxn ang="0">
                  <a:pos x="311" y="6"/>
                </a:cxn>
                <a:cxn ang="0">
                  <a:pos x="312" y="9"/>
                </a:cxn>
                <a:cxn ang="0">
                  <a:pos x="312" y="12"/>
                </a:cxn>
                <a:cxn ang="0">
                  <a:pos x="311" y="17"/>
                </a:cxn>
                <a:cxn ang="0">
                  <a:pos x="238" y="114"/>
                </a:cxn>
                <a:cxn ang="0">
                  <a:pos x="165" y="212"/>
                </a:cxn>
                <a:cxn ang="0">
                  <a:pos x="159" y="216"/>
                </a:cxn>
                <a:cxn ang="0">
                  <a:pos x="153" y="216"/>
                </a:cxn>
                <a:cxn ang="0">
                  <a:pos x="147" y="212"/>
                </a:cxn>
                <a:cxn ang="0">
                  <a:pos x="75" y="114"/>
                </a:cxn>
                <a:cxn ang="0">
                  <a:pos x="2" y="17"/>
                </a:cxn>
                <a:cxn ang="0">
                  <a:pos x="0" y="12"/>
                </a:cxn>
                <a:cxn ang="0">
                  <a:pos x="0" y="9"/>
                </a:cxn>
                <a:cxn ang="0">
                  <a:pos x="2" y="6"/>
                </a:cxn>
                <a:cxn ang="0">
                  <a:pos x="5" y="2"/>
                </a:cxn>
                <a:cxn ang="0">
                  <a:pos x="11" y="0"/>
                </a:cxn>
              </a:cxnLst>
              <a:rect l="0" t="0" r="r" b="b"/>
              <a:pathLst>
                <a:path w="312" h="216">
                  <a:moveTo>
                    <a:pt x="11" y="0"/>
                  </a:moveTo>
                  <a:lnTo>
                    <a:pt x="93" y="0"/>
                  </a:lnTo>
                  <a:lnTo>
                    <a:pt x="100" y="2"/>
                  </a:lnTo>
                  <a:lnTo>
                    <a:pt x="103" y="8"/>
                  </a:lnTo>
                  <a:lnTo>
                    <a:pt x="103" y="14"/>
                  </a:lnTo>
                  <a:lnTo>
                    <a:pt x="100" y="20"/>
                  </a:lnTo>
                  <a:lnTo>
                    <a:pt x="93" y="22"/>
                  </a:lnTo>
                  <a:lnTo>
                    <a:pt x="33" y="22"/>
                  </a:lnTo>
                  <a:lnTo>
                    <a:pt x="157" y="189"/>
                  </a:lnTo>
                  <a:lnTo>
                    <a:pt x="279" y="22"/>
                  </a:lnTo>
                  <a:lnTo>
                    <a:pt x="219" y="22"/>
                  </a:lnTo>
                  <a:lnTo>
                    <a:pt x="212" y="20"/>
                  </a:lnTo>
                  <a:lnTo>
                    <a:pt x="209" y="14"/>
                  </a:lnTo>
                  <a:lnTo>
                    <a:pt x="209" y="8"/>
                  </a:lnTo>
                  <a:lnTo>
                    <a:pt x="212" y="2"/>
                  </a:lnTo>
                  <a:lnTo>
                    <a:pt x="219" y="0"/>
                  </a:lnTo>
                  <a:lnTo>
                    <a:pt x="301" y="0"/>
                  </a:lnTo>
                  <a:lnTo>
                    <a:pt x="307" y="2"/>
                  </a:lnTo>
                  <a:lnTo>
                    <a:pt x="311" y="6"/>
                  </a:lnTo>
                  <a:lnTo>
                    <a:pt x="312" y="9"/>
                  </a:lnTo>
                  <a:lnTo>
                    <a:pt x="312" y="12"/>
                  </a:lnTo>
                  <a:lnTo>
                    <a:pt x="311" y="17"/>
                  </a:lnTo>
                  <a:lnTo>
                    <a:pt x="238" y="114"/>
                  </a:lnTo>
                  <a:lnTo>
                    <a:pt x="165" y="212"/>
                  </a:lnTo>
                  <a:lnTo>
                    <a:pt x="159" y="216"/>
                  </a:lnTo>
                  <a:lnTo>
                    <a:pt x="153" y="216"/>
                  </a:lnTo>
                  <a:lnTo>
                    <a:pt x="147" y="212"/>
                  </a:lnTo>
                  <a:lnTo>
                    <a:pt x="75" y="114"/>
                  </a:lnTo>
                  <a:lnTo>
                    <a:pt x="2" y="17"/>
                  </a:lnTo>
                  <a:lnTo>
                    <a:pt x="0" y="12"/>
                  </a:lnTo>
                  <a:lnTo>
                    <a:pt x="0" y="9"/>
                  </a:lnTo>
                  <a:lnTo>
                    <a:pt x="2" y="6"/>
                  </a:lnTo>
                  <a:lnTo>
                    <a:pt x="5" y="2"/>
                  </a:lnTo>
                  <a:lnTo>
                    <a:pt x="11"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169" name="群組 168"/>
          <p:cNvGrpSpPr/>
          <p:nvPr/>
        </p:nvGrpSpPr>
        <p:grpSpPr>
          <a:xfrm>
            <a:off x="5733073" y="2669986"/>
            <a:ext cx="2391695" cy="702767"/>
            <a:chOff x="5733073" y="2669986"/>
            <a:chExt cx="2391695" cy="702767"/>
          </a:xfrm>
        </p:grpSpPr>
        <p:sp>
          <p:nvSpPr>
            <p:cNvPr id="167" name="Rectangle 305"/>
            <p:cNvSpPr>
              <a:spLocks noChangeArrowheads="1"/>
            </p:cNvSpPr>
            <p:nvPr/>
          </p:nvSpPr>
          <p:spPr bwMode="auto">
            <a:xfrm>
              <a:off x="5747052" y="2683965"/>
              <a:ext cx="2362466" cy="674809"/>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vert="horz" wrap="square" lIns="91440" tIns="45720" rIns="91440" bIns="45720" numCol="1" anchor="t" anchorCtr="0" compatLnSpc="1">
              <a:prstTxWarp prst="textNoShape">
                <a:avLst/>
              </a:prstTxWarp>
            </a:bodyPr>
            <a:lstStyle/>
            <a:p>
              <a:endParaRPr lang="zh-TW" altLang="en-US"/>
            </a:p>
          </p:txBody>
        </p:sp>
        <p:sp>
          <p:nvSpPr>
            <p:cNvPr id="168" name="Freeform 306"/>
            <p:cNvSpPr>
              <a:spLocks noEditPoints="1"/>
            </p:cNvSpPr>
            <p:nvPr/>
          </p:nvSpPr>
          <p:spPr bwMode="auto">
            <a:xfrm>
              <a:off x="5733073" y="2669986"/>
              <a:ext cx="2391695" cy="702767"/>
            </a:xfrm>
            <a:custGeom>
              <a:avLst/>
              <a:gdLst/>
              <a:ahLst/>
              <a:cxnLst>
                <a:cxn ang="0">
                  <a:pos x="22" y="22"/>
                </a:cxn>
                <a:cxn ang="0">
                  <a:pos x="22" y="531"/>
                </a:cxn>
                <a:cxn ang="0">
                  <a:pos x="1859" y="531"/>
                </a:cxn>
                <a:cxn ang="0">
                  <a:pos x="1859" y="22"/>
                </a:cxn>
                <a:cxn ang="0">
                  <a:pos x="22" y="22"/>
                </a:cxn>
                <a:cxn ang="0">
                  <a:pos x="11" y="0"/>
                </a:cxn>
                <a:cxn ang="0">
                  <a:pos x="1871" y="0"/>
                </a:cxn>
                <a:cxn ang="0">
                  <a:pos x="1877" y="1"/>
                </a:cxn>
                <a:cxn ang="0">
                  <a:pos x="1880" y="5"/>
                </a:cxn>
                <a:cxn ang="0">
                  <a:pos x="1882" y="11"/>
                </a:cxn>
                <a:cxn ang="0">
                  <a:pos x="1882" y="542"/>
                </a:cxn>
                <a:cxn ang="0">
                  <a:pos x="1880" y="549"/>
                </a:cxn>
                <a:cxn ang="0">
                  <a:pos x="1873" y="553"/>
                </a:cxn>
                <a:cxn ang="0">
                  <a:pos x="7" y="553"/>
                </a:cxn>
                <a:cxn ang="0">
                  <a:pos x="4" y="551"/>
                </a:cxn>
                <a:cxn ang="0">
                  <a:pos x="2" y="549"/>
                </a:cxn>
                <a:cxn ang="0">
                  <a:pos x="0" y="545"/>
                </a:cxn>
                <a:cxn ang="0">
                  <a:pos x="0" y="7"/>
                </a:cxn>
                <a:cxn ang="0">
                  <a:pos x="2" y="4"/>
                </a:cxn>
                <a:cxn ang="0">
                  <a:pos x="4" y="2"/>
                </a:cxn>
                <a:cxn ang="0">
                  <a:pos x="11" y="0"/>
                </a:cxn>
              </a:cxnLst>
              <a:rect l="0" t="0" r="r" b="b"/>
              <a:pathLst>
                <a:path w="1882" h="553">
                  <a:moveTo>
                    <a:pt x="22" y="22"/>
                  </a:moveTo>
                  <a:lnTo>
                    <a:pt x="22" y="531"/>
                  </a:lnTo>
                  <a:lnTo>
                    <a:pt x="1859" y="531"/>
                  </a:lnTo>
                  <a:lnTo>
                    <a:pt x="1859" y="22"/>
                  </a:lnTo>
                  <a:lnTo>
                    <a:pt x="22" y="22"/>
                  </a:lnTo>
                  <a:close/>
                  <a:moveTo>
                    <a:pt x="11" y="0"/>
                  </a:moveTo>
                  <a:lnTo>
                    <a:pt x="1871" y="0"/>
                  </a:lnTo>
                  <a:lnTo>
                    <a:pt x="1877" y="1"/>
                  </a:lnTo>
                  <a:lnTo>
                    <a:pt x="1880" y="5"/>
                  </a:lnTo>
                  <a:lnTo>
                    <a:pt x="1882" y="11"/>
                  </a:lnTo>
                  <a:lnTo>
                    <a:pt x="1882" y="542"/>
                  </a:lnTo>
                  <a:lnTo>
                    <a:pt x="1880" y="549"/>
                  </a:lnTo>
                  <a:lnTo>
                    <a:pt x="1873" y="553"/>
                  </a:lnTo>
                  <a:lnTo>
                    <a:pt x="7" y="553"/>
                  </a:lnTo>
                  <a:lnTo>
                    <a:pt x="4" y="551"/>
                  </a:lnTo>
                  <a:lnTo>
                    <a:pt x="2" y="549"/>
                  </a:lnTo>
                  <a:lnTo>
                    <a:pt x="0" y="545"/>
                  </a:lnTo>
                  <a:lnTo>
                    <a:pt x="0" y="7"/>
                  </a:lnTo>
                  <a:lnTo>
                    <a:pt x="2" y="4"/>
                  </a:lnTo>
                  <a:lnTo>
                    <a:pt x="4" y="2"/>
                  </a:lnTo>
                  <a:lnTo>
                    <a:pt x="11"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4" name="文字方塊 103"/>
            <p:cNvSpPr txBox="1"/>
            <p:nvPr/>
          </p:nvSpPr>
          <p:spPr>
            <a:xfrm>
              <a:off x="6444208" y="2780928"/>
              <a:ext cx="968535" cy="523220"/>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sz="2800" dirty="0" smtClean="0">
                  <a:solidFill>
                    <a:schemeClr val="bg1"/>
                  </a:solidFill>
                </a:rPr>
                <a:t>Slicer</a:t>
              </a:r>
              <a:endParaRPr lang="zh-TW" altLang="en-US" sz="2800" dirty="0">
                <a:solidFill>
                  <a:schemeClr val="bg1"/>
                </a:solidFill>
              </a:endParaRPr>
            </a:p>
          </p:txBody>
        </p:sp>
      </p:grpSp>
      <p:grpSp>
        <p:nvGrpSpPr>
          <p:cNvPr id="166" name="群組 165"/>
          <p:cNvGrpSpPr/>
          <p:nvPr/>
        </p:nvGrpSpPr>
        <p:grpSpPr>
          <a:xfrm>
            <a:off x="5869051" y="2427259"/>
            <a:ext cx="2174384" cy="761224"/>
            <a:chOff x="5869051" y="2427259"/>
            <a:chExt cx="2174384" cy="761224"/>
          </a:xfrm>
        </p:grpSpPr>
        <p:sp>
          <p:nvSpPr>
            <p:cNvPr id="158" name="Rectangle 307"/>
            <p:cNvSpPr>
              <a:spLocks noChangeArrowheads="1"/>
            </p:cNvSpPr>
            <p:nvPr/>
          </p:nvSpPr>
          <p:spPr bwMode="auto">
            <a:xfrm>
              <a:off x="5987238" y="2441238"/>
              <a:ext cx="158853" cy="481643"/>
            </a:xfrm>
            <a:prstGeom prst="rect">
              <a:avLst/>
            </a:prstGeom>
            <a:solidFill>
              <a:srgbClr val="373737"/>
            </a:solidFill>
            <a:ln w="0">
              <a:solidFill>
                <a:srgbClr val="373737"/>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 name="Freeform 308"/>
            <p:cNvSpPr>
              <a:spLocks noEditPoints="1"/>
            </p:cNvSpPr>
            <p:nvPr/>
          </p:nvSpPr>
          <p:spPr bwMode="auto">
            <a:xfrm>
              <a:off x="5973259" y="2427259"/>
              <a:ext cx="186811" cy="509601"/>
            </a:xfrm>
            <a:custGeom>
              <a:avLst/>
              <a:gdLst/>
              <a:ahLst/>
              <a:cxnLst>
                <a:cxn ang="0">
                  <a:pos x="23" y="22"/>
                </a:cxn>
                <a:cxn ang="0">
                  <a:pos x="23" y="378"/>
                </a:cxn>
                <a:cxn ang="0">
                  <a:pos x="125" y="378"/>
                </a:cxn>
                <a:cxn ang="0">
                  <a:pos x="125" y="22"/>
                </a:cxn>
                <a:cxn ang="0">
                  <a:pos x="23" y="22"/>
                </a:cxn>
                <a:cxn ang="0">
                  <a:pos x="11" y="0"/>
                </a:cxn>
                <a:cxn ang="0">
                  <a:pos x="136" y="0"/>
                </a:cxn>
                <a:cxn ang="0">
                  <a:pos x="143" y="2"/>
                </a:cxn>
                <a:cxn ang="0">
                  <a:pos x="145" y="4"/>
                </a:cxn>
                <a:cxn ang="0">
                  <a:pos x="147" y="11"/>
                </a:cxn>
                <a:cxn ang="0">
                  <a:pos x="147" y="394"/>
                </a:cxn>
                <a:cxn ang="0">
                  <a:pos x="145" y="397"/>
                </a:cxn>
                <a:cxn ang="0">
                  <a:pos x="143" y="399"/>
                </a:cxn>
                <a:cxn ang="0">
                  <a:pos x="136" y="401"/>
                </a:cxn>
                <a:cxn ang="0">
                  <a:pos x="11" y="401"/>
                </a:cxn>
                <a:cxn ang="0">
                  <a:pos x="6" y="400"/>
                </a:cxn>
                <a:cxn ang="0">
                  <a:pos x="3" y="398"/>
                </a:cxn>
                <a:cxn ang="0">
                  <a:pos x="1" y="395"/>
                </a:cxn>
                <a:cxn ang="0">
                  <a:pos x="0" y="390"/>
                </a:cxn>
                <a:cxn ang="0">
                  <a:pos x="0" y="11"/>
                </a:cxn>
                <a:cxn ang="0">
                  <a:pos x="1" y="6"/>
                </a:cxn>
                <a:cxn ang="0">
                  <a:pos x="3" y="3"/>
                </a:cxn>
                <a:cxn ang="0">
                  <a:pos x="6" y="1"/>
                </a:cxn>
                <a:cxn ang="0">
                  <a:pos x="11" y="0"/>
                </a:cxn>
              </a:cxnLst>
              <a:rect l="0" t="0" r="r" b="b"/>
              <a:pathLst>
                <a:path w="147" h="401">
                  <a:moveTo>
                    <a:pt x="23" y="22"/>
                  </a:moveTo>
                  <a:lnTo>
                    <a:pt x="23" y="378"/>
                  </a:lnTo>
                  <a:lnTo>
                    <a:pt x="125" y="378"/>
                  </a:lnTo>
                  <a:lnTo>
                    <a:pt x="125" y="22"/>
                  </a:lnTo>
                  <a:lnTo>
                    <a:pt x="23" y="22"/>
                  </a:lnTo>
                  <a:close/>
                  <a:moveTo>
                    <a:pt x="11" y="0"/>
                  </a:moveTo>
                  <a:lnTo>
                    <a:pt x="136" y="0"/>
                  </a:lnTo>
                  <a:lnTo>
                    <a:pt x="143" y="2"/>
                  </a:lnTo>
                  <a:lnTo>
                    <a:pt x="145" y="4"/>
                  </a:lnTo>
                  <a:lnTo>
                    <a:pt x="147" y="11"/>
                  </a:lnTo>
                  <a:lnTo>
                    <a:pt x="147" y="394"/>
                  </a:lnTo>
                  <a:lnTo>
                    <a:pt x="145" y="397"/>
                  </a:lnTo>
                  <a:lnTo>
                    <a:pt x="143" y="399"/>
                  </a:lnTo>
                  <a:lnTo>
                    <a:pt x="136" y="401"/>
                  </a:lnTo>
                  <a:lnTo>
                    <a:pt x="11" y="401"/>
                  </a:lnTo>
                  <a:lnTo>
                    <a:pt x="6" y="400"/>
                  </a:lnTo>
                  <a:lnTo>
                    <a:pt x="3" y="398"/>
                  </a:lnTo>
                  <a:lnTo>
                    <a:pt x="1" y="395"/>
                  </a:lnTo>
                  <a:lnTo>
                    <a:pt x="0" y="390"/>
                  </a:lnTo>
                  <a:lnTo>
                    <a:pt x="0" y="11"/>
                  </a:lnTo>
                  <a:lnTo>
                    <a:pt x="1" y="6"/>
                  </a:lnTo>
                  <a:lnTo>
                    <a:pt x="3" y="3"/>
                  </a:lnTo>
                  <a:lnTo>
                    <a:pt x="6" y="1"/>
                  </a:lnTo>
                  <a:lnTo>
                    <a:pt x="11"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 name="Freeform 309"/>
            <p:cNvSpPr>
              <a:spLocks/>
            </p:cNvSpPr>
            <p:nvPr/>
          </p:nvSpPr>
          <p:spPr bwMode="auto">
            <a:xfrm>
              <a:off x="5883031" y="2897464"/>
              <a:ext cx="367269" cy="247811"/>
            </a:xfrm>
            <a:custGeom>
              <a:avLst/>
              <a:gdLst/>
              <a:ahLst/>
              <a:cxnLst>
                <a:cxn ang="0">
                  <a:pos x="0" y="0"/>
                </a:cxn>
                <a:cxn ang="0">
                  <a:pos x="289" y="0"/>
                </a:cxn>
                <a:cxn ang="0">
                  <a:pos x="145" y="195"/>
                </a:cxn>
                <a:cxn ang="0">
                  <a:pos x="0" y="0"/>
                </a:cxn>
              </a:cxnLst>
              <a:rect l="0" t="0" r="r" b="b"/>
              <a:pathLst>
                <a:path w="289" h="195">
                  <a:moveTo>
                    <a:pt x="0" y="0"/>
                  </a:moveTo>
                  <a:lnTo>
                    <a:pt x="289" y="0"/>
                  </a:lnTo>
                  <a:lnTo>
                    <a:pt x="145" y="195"/>
                  </a:lnTo>
                  <a:lnTo>
                    <a:pt x="0" y="0"/>
                  </a:lnTo>
                  <a:close/>
                </a:path>
              </a:pathLst>
            </a:custGeom>
            <a:solidFill>
              <a:srgbClr val="373737"/>
            </a:solidFill>
            <a:ln w="0">
              <a:solidFill>
                <a:srgbClr val="373737"/>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 name="Freeform 310"/>
            <p:cNvSpPr>
              <a:spLocks/>
            </p:cNvSpPr>
            <p:nvPr/>
          </p:nvSpPr>
          <p:spPr bwMode="auto">
            <a:xfrm>
              <a:off x="5869051" y="2883485"/>
              <a:ext cx="396498" cy="275769"/>
            </a:xfrm>
            <a:custGeom>
              <a:avLst/>
              <a:gdLst/>
              <a:ahLst/>
              <a:cxnLst>
                <a:cxn ang="0">
                  <a:pos x="11" y="0"/>
                </a:cxn>
                <a:cxn ang="0">
                  <a:pos x="93" y="0"/>
                </a:cxn>
                <a:cxn ang="0">
                  <a:pos x="99" y="2"/>
                </a:cxn>
                <a:cxn ang="0">
                  <a:pos x="103" y="7"/>
                </a:cxn>
                <a:cxn ang="0">
                  <a:pos x="103" y="14"/>
                </a:cxn>
                <a:cxn ang="0">
                  <a:pos x="99" y="19"/>
                </a:cxn>
                <a:cxn ang="0">
                  <a:pos x="93" y="22"/>
                </a:cxn>
                <a:cxn ang="0">
                  <a:pos x="33" y="22"/>
                </a:cxn>
                <a:cxn ang="0">
                  <a:pos x="156" y="187"/>
                </a:cxn>
                <a:cxn ang="0">
                  <a:pos x="218" y="103"/>
                </a:cxn>
                <a:cxn ang="0">
                  <a:pos x="280" y="22"/>
                </a:cxn>
                <a:cxn ang="0">
                  <a:pos x="218" y="22"/>
                </a:cxn>
                <a:cxn ang="0">
                  <a:pos x="212" y="19"/>
                </a:cxn>
                <a:cxn ang="0">
                  <a:pos x="209" y="14"/>
                </a:cxn>
                <a:cxn ang="0">
                  <a:pos x="209" y="7"/>
                </a:cxn>
                <a:cxn ang="0">
                  <a:pos x="212" y="2"/>
                </a:cxn>
                <a:cxn ang="0">
                  <a:pos x="218" y="0"/>
                </a:cxn>
                <a:cxn ang="0">
                  <a:pos x="300" y="0"/>
                </a:cxn>
                <a:cxn ang="0">
                  <a:pos x="307" y="2"/>
                </a:cxn>
                <a:cxn ang="0">
                  <a:pos x="309" y="4"/>
                </a:cxn>
                <a:cxn ang="0">
                  <a:pos x="311" y="7"/>
                </a:cxn>
                <a:cxn ang="0">
                  <a:pos x="312" y="9"/>
                </a:cxn>
                <a:cxn ang="0">
                  <a:pos x="310" y="16"/>
                </a:cxn>
                <a:cxn ang="0">
                  <a:pos x="166" y="213"/>
                </a:cxn>
                <a:cxn ang="0">
                  <a:pos x="159" y="217"/>
                </a:cxn>
                <a:cxn ang="0">
                  <a:pos x="153" y="217"/>
                </a:cxn>
                <a:cxn ang="0">
                  <a:pos x="146" y="213"/>
                </a:cxn>
                <a:cxn ang="0">
                  <a:pos x="2" y="16"/>
                </a:cxn>
                <a:cxn ang="0">
                  <a:pos x="0" y="9"/>
                </a:cxn>
                <a:cxn ang="0">
                  <a:pos x="1" y="7"/>
                </a:cxn>
                <a:cxn ang="0">
                  <a:pos x="2" y="4"/>
                </a:cxn>
                <a:cxn ang="0">
                  <a:pos x="4" y="2"/>
                </a:cxn>
                <a:cxn ang="0">
                  <a:pos x="11" y="0"/>
                </a:cxn>
              </a:cxnLst>
              <a:rect l="0" t="0" r="r" b="b"/>
              <a:pathLst>
                <a:path w="312" h="217">
                  <a:moveTo>
                    <a:pt x="11" y="0"/>
                  </a:moveTo>
                  <a:lnTo>
                    <a:pt x="93" y="0"/>
                  </a:lnTo>
                  <a:lnTo>
                    <a:pt x="99" y="2"/>
                  </a:lnTo>
                  <a:lnTo>
                    <a:pt x="103" y="7"/>
                  </a:lnTo>
                  <a:lnTo>
                    <a:pt x="103" y="14"/>
                  </a:lnTo>
                  <a:lnTo>
                    <a:pt x="99" y="19"/>
                  </a:lnTo>
                  <a:lnTo>
                    <a:pt x="93" y="22"/>
                  </a:lnTo>
                  <a:lnTo>
                    <a:pt x="33" y="22"/>
                  </a:lnTo>
                  <a:lnTo>
                    <a:pt x="156" y="187"/>
                  </a:lnTo>
                  <a:lnTo>
                    <a:pt x="218" y="103"/>
                  </a:lnTo>
                  <a:lnTo>
                    <a:pt x="280" y="22"/>
                  </a:lnTo>
                  <a:lnTo>
                    <a:pt x="218" y="22"/>
                  </a:lnTo>
                  <a:lnTo>
                    <a:pt x="212" y="19"/>
                  </a:lnTo>
                  <a:lnTo>
                    <a:pt x="209" y="14"/>
                  </a:lnTo>
                  <a:lnTo>
                    <a:pt x="209" y="7"/>
                  </a:lnTo>
                  <a:lnTo>
                    <a:pt x="212" y="2"/>
                  </a:lnTo>
                  <a:lnTo>
                    <a:pt x="218" y="0"/>
                  </a:lnTo>
                  <a:lnTo>
                    <a:pt x="300" y="0"/>
                  </a:lnTo>
                  <a:lnTo>
                    <a:pt x="307" y="2"/>
                  </a:lnTo>
                  <a:lnTo>
                    <a:pt x="309" y="4"/>
                  </a:lnTo>
                  <a:lnTo>
                    <a:pt x="311" y="7"/>
                  </a:lnTo>
                  <a:lnTo>
                    <a:pt x="312" y="9"/>
                  </a:lnTo>
                  <a:lnTo>
                    <a:pt x="310" y="16"/>
                  </a:lnTo>
                  <a:lnTo>
                    <a:pt x="166" y="213"/>
                  </a:lnTo>
                  <a:lnTo>
                    <a:pt x="159" y="217"/>
                  </a:lnTo>
                  <a:lnTo>
                    <a:pt x="153" y="217"/>
                  </a:lnTo>
                  <a:lnTo>
                    <a:pt x="146" y="213"/>
                  </a:lnTo>
                  <a:lnTo>
                    <a:pt x="2" y="16"/>
                  </a:lnTo>
                  <a:lnTo>
                    <a:pt x="0" y="9"/>
                  </a:lnTo>
                  <a:lnTo>
                    <a:pt x="1" y="7"/>
                  </a:lnTo>
                  <a:lnTo>
                    <a:pt x="2" y="4"/>
                  </a:lnTo>
                  <a:lnTo>
                    <a:pt x="4" y="2"/>
                  </a:lnTo>
                  <a:lnTo>
                    <a:pt x="11"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 name="Rectangle 311"/>
            <p:cNvSpPr>
              <a:spLocks noChangeArrowheads="1"/>
            </p:cNvSpPr>
            <p:nvPr/>
          </p:nvSpPr>
          <p:spPr bwMode="auto">
            <a:xfrm>
              <a:off x="7763853" y="2471737"/>
              <a:ext cx="160124" cy="480372"/>
            </a:xfrm>
            <a:prstGeom prst="rect">
              <a:avLst/>
            </a:prstGeom>
            <a:solidFill>
              <a:srgbClr val="373737"/>
            </a:solidFill>
            <a:ln w="0">
              <a:solidFill>
                <a:srgbClr val="373737"/>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 name="Freeform 312"/>
            <p:cNvSpPr>
              <a:spLocks noEditPoints="1"/>
            </p:cNvSpPr>
            <p:nvPr/>
          </p:nvSpPr>
          <p:spPr bwMode="auto">
            <a:xfrm>
              <a:off x="7749874" y="2457758"/>
              <a:ext cx="188082" cy="508330"/>
            </a:xfrm>
            <a:custGeom>
              <a:avLst/>
              <a:gdLst/>
              <a:ahLst/>
              <a:cxnLst>
                <a:cxn ang="0">
                  <a:pos x="22" y="22"/>
                </a:cxn>
                <a:cxn ang="0">
                  <a:pos x="22" y="379"/>
                </a:cxn>
                <a:cxn ang="0">
                  <a:pos x="126" y="379"/>
                </a:cxn>
                <a:cxn ang="0">
                  <a:pos x="126" y="22"/>
                </a:cxn>
                <a:cxn ang="0">
                  <a:pos x="22" y="22"/>
                </a:cxn>
                <a:cxn ang="0">
                  <a:pos x="8" y="0"/>
                </a:cxn>
                <a:cxn ang="0">
                  <a:pos x="137" y="0"/>
                </a:cxn>
                <a:cxn ang="0">
                  <a:pos x="143" y="2"/>
                </a:cxn>
                <a:cxn ang="0">
                  <a:pos x="146" y="4"/>
                </a:cxn>
                <a:cxn ang="0">
                  <a:pos x="148" y="11"/>
                </a:cxn>
                <a:cxn ang="0">
                  <a:pos x="148" y="393"/>
                </a:cxn>
                <a:cxn ang="0">
                  <a:pos x="146" y="396"/>
                </a:cxn>
                <a:cxn ang="0">
                  <a:pos x="143" y="398"/>
                </a:cxn>
                <a:cxn ang="0">
                  <a:pos x="137" y="400"/>
                </a:cxn>
                <a:cxn ang="0">
                  <a:pos x="11" y="400"/>
                </a:cxn>
                <a:cxn ang="0">
                  <a:pos x="7" y="399"/>
                </a:cxn>
                <a:cxn ang="0">
                  <a:pos x="4" y="397"/>
                </a:cxn>
                <a:cxn ang="0">
                  <a:pos x="1" y="394"/>
                </a:cxn>
                <a:cxn ang="0">
                  <a:pos x="0" y="389"/>
                </a:cxn>
                <a:cxn ang="0">
                  <a:pos x="0" y="11"/>
                </a:cxn>
                <a:cxn ang="0">
                  <a:pos x="2" y="4"/>
                </a:cxn>
                <a:cxn ang="0">
                  <a:pos x="5" y="2"/>
                </a:cxn>
                <a:cxn ang="0">
                  <a:pos x="8" y="0"/>
                </a:cxn>
              </a:cxnLst>
              <a:rect l="0" t="0" r="r" b="b"/>
              <a:pathLst>
                <a:path w="148" h="400">
                  <a:moveTo>
                    <a:pt x="22" y="22"/>
                  </a:moveTo>
                  <a:lnTo>
                    <a:pt x="22" y="379"/>
                  </a:lnTo>
                  <a:lnTo>
                    <a:pt x="126" y="379"/>
                  </a:lnTo>
                  <a:lnTo>
                    <a:pt x="126" y="22"/>
                  </a:lnTo>
                  <a:lnTo>
                    <a:pt x="22" y="22"/>
                  </a:lnTo>
                  <a:close/>
                  <a:moveTo>
                    <a:pt x="8" y="0"/>
                  </a:moveTo>
                  <a:lnTo>
                    <a:pt x="137" y="0"/>
                  </a:lnTo>
                  <a:lnTo>
                    <a:pt x="143" y="2"/>
                  </a:lnTo>
                  <a:lnTo>
                    <a:pt x="146" y="4"/>
                  </a:lnTo>
                  <a:lnTo>
                    <a:pt x="148" y="11"/>
                  </a:lnTo>
                  <a:lnTo>
                    <a:pt x="148" y="393"/>
                  </a:lnTo>
                  <a:lnTo>
                    <a:pt x="146" y="396"/>
                  </a:lnTo>
                  <a:lnTo>
                    <a:pt x="143" y="398"/>
                  </a:lnTo>
                  <a:lnTo>
                    <a:pt x="137" y="400"/>
                  </a:lnTo>
                  <a:lnTo>
                    <a:pt x="11" y="400"/>
                  </a:lnTo>
                  <a:lnTo>
                    <a:pt x="7" y="399"/>
                  </a:lnTo>
                  <a:lnTo>
                    <a:pt x="4" y="397"/>
                  </a:lnTo>
                  <a:lnTo>
                    <a:pt x="1" y="394"/>
                  </a:lnTo>
                  <a:lnTo>
                    <a:pt x="0" y="389"/>
                  </a:lnTo>
                  <a:lnTo>
                    <a:pt x="0" y="11"/>
                  </a:lnTo>
                  <a:lnTo>
                    <a:pt x="2" y="4"/>
                  </a:lnTo>
                  <a:lnTo>
                    <a:pt x="5" y="2"/>
                  </a:lnTo>
                  <a:lnTo>
                    <a:pt x="8"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 name="Freeform 313"/>
            <p:cNvSpPr>
              <a:spLocks/>
            </p:cNvSpPr>
            <p:nvPr/>
          </p:nvSpPr>
          <p:spPr bwMode="auto">
            <a:xfrm>
              <a:off x="7659645" y="2927964"/>
              <a:ext cx="368540" cy="247811"/>
            </a:xfrm>
            <a:custGeom>
              <a:avLst/>
              <a:gdLst/>
              <a:ahLst/>
              <a:cxnLst>
                <a:cxn ang="0">
                  <a:pos x="0" y="0"/>
                </a:cxn>
                <a:cxn ang="0">
                  <a:pos x="290" y="0"/>
                </a:cxn>
                <a:cxn ang="0">
                  <a:pos x="146" y="195"/>
                </a:cxn>
                <a:cxn ang="0">
                  <a:pos x="0" y="0"/>
                </a:cxn>
              </a:cxnLst>
              <a:rect l="0" t="0" r="r" b="b"/>
              <a:pathLst>
                <a:path w="290" h="195">
                  <a:moveTo>
                    <a:pt x="0" y="0"/>
                  </a:moveTo>
                  <a:lnTo>
                    <a:pt x="290" y="0"/>
                  </a:lnTo>
                  <a:lnTo>
                    <a:pt x="146" y="195"/>
                  </a:lnTo>
                  <a:lnTo>
                    <a:pt x="0" y="0"/>
                  </a:lnTo>
                  <a:close/>
                </a:path>
              </a:pathLst>
            </a:custGeom>
            <a:solidFill>
              <a:srgbClr val="373737"/>
            </a:solidFill>
            <a:ln w="0">
              <a:solidFill>
                <a:srgbClr val="373737"/>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 name="Freeform 314"/>
            <p:cNvSpPr>
              <a:spLocks/>
            </p:cNvSpPr>
            <p:nvPr/>
          </p:nvSpPr>
          <p:spPr bwMode="auto">
            <a:xfrm>
              <a:off x="7645666" y="2913985"/>
              <a:ext cx="397769" cy="274498"/>
            </a:xfrm>
            <a:custGeom>
              <a:avLst/>
              <a:gdLst/>
              <a:ahLst/>
              <a:cxnLst>
                <a:cxn ang="0">
                  <a:pos x="8" y="0"/>
                </a:cxn>
                <a:cxn ang="0">
                  <a:pos x="93" y="0"/>
                </a:cxn>
                <a:cxn ang="0">
                  <a:pos x="100" y="2"/>
                </a:cxn>
                <a:cxn ang="0">
                  <a:pos x="103" y="7"/>
                </a:cxn>
                <a:cxn ang="0">
                  <a:pos x="103" y="14"/>
                </a:cxn>
                <a:cxn ang="0">
                  <a:pos x="100" y="20"/>
                </a:cxn>
                <a:cxn ang="0">
                  <a:pos x="93" y="22"/>
                </a:cxn>
                <a:cxn ang="0">
                  <a:pos x="33" y="22"/>
                </a:cxn>
                <a:cxn ang="0">
                  <a:pos x="157" y="189"/>
                </a:cxn>
                <a:cxn ang="0">
                  <a:pos x="280" y="22"/>
                </a:cxn>
                <a:cxn ang="0">
                  <a:pos x="219" y="22"/>
                </a:cxn>
                <a:cxn ang="0">
                  <a:pos x="212" y="20"/>
                </a:cxn>
                <a:cxn ang="0">
                  <a:pos x="209" y="14"/>
                </a:cxn>
                <a:cxn ang="0">
                  <a:pos x="209" y="7"/>
                </a:cxn>
                <a:cxn ang="0">
                  <a:pos x="212" y="2"/>
                </a:cxn>
                <a:cxn ang="0">
                  <a:pos x="219" y="0"/>
                </a:cxn>
                <a:cxn ang="0">
                  <a:pos x="304" y="0"/>
                </a:cxn>
                <a:cxn ang="0">
                  <a:pos x="307" y="2"/>
                </a:cxn>
                <a:cxn ang="0">
                  <a:pos x="312" y="6"/>
                </a:cxn>
                <a:cxn ang="0">
                  <a:pos x="313" y="10"/>
                </a:cxn>
                <a:cxn ang="0">
                  <a:pos x="311" y="16"/>
                </a:cxn>
                <a:cxn ang="0">
                  <a:pos x="238" y="114"/>
                </a:cxn>
                <a:cxn ang="0">
                  <a:pos x="165" y="212"/>
                </a:cxn>
                <a:cxn ang="0">
                  <a:pos x="160" y="216"/>
                </a:cxn>
                <a:cxn ang="0">
                  <a:pos x="153" y="216"/>
                </a:cxn>
                <a:cxn ang="0">
                  <a:pos x="147" y="212"/>
                </a:cxn>
                <a:cxn ang="0">
                  <a:pos x="2" y="16"/>
                </a:cxn>
                <a:cxn ang="0">
                  <a:pos x="0" y="10"/>
                </a:cxn>
                <a:cxn ang="0">
                  <a:pos x="1" y="6"/>
                </a:cxn>
                <a:cxn ang="0">
                  <a:pos x="2" y="4"/>
                </a:cxn>
                <a:cxn ang="0">
                  <a:pos x="5" y="2"/>
                </a:cxn>
                <a:cxn ang="0">
                  <a:pos x="8" y="0"/>
                </a:cxn>
              </a:cxnLst>
              <a:rect l="0" t="0" r="r" b="b"/>
              <a:pathLst>
                <a:path w="313" h="216">
                  <a:moveTo>
                    <a:pt x="8" y="0"/>
                  </a:moveTo>
                  <a:lnTo>
                    <a:pt x="93" y="0"/>
                  </a:lnTo>
                  <a:lnTo>
                    <a:pt x="100" y="2"/>
                  </a:lnTo>
                  <a:lnTo>
                    <a:pt x="103" y="7"/>
                  </a:lnTo>
                  <a:lnTo>
                    <a:pt x="103" y="14"/>
                  </a:lnTo>
                  <a:lnTo>
                    <a:pt x="100" y="20"/>
                  </a:lnTo>
                  <a:lnTo>
                    <a:pt x="93" y="22"/>
                  </a:lnTo>
                  <a:lnTo>
                    <a:pt x="33" y="22"/>
                  </a:lnTo>
                  <a:lnTo>
                    <a:pt x="157" y="189"/>
                  </a:lnTo>
                  <a:lnTo>
                    <a:pt x="280" y="22"/>
                  </a:lnTo>
                  <a:lnTo>
                    <a:pt x="219" y="22"/>
                  </a:lnTo>
                  <a:lnTo>
                    <a:pt x="212" y="20"/>
                  </a:lnTo>
                  <a:lnTo>
                    <a:pt x="209" y="14"/>
                  </a:lnTo>
                  <a:lnTo>
                    <a:pt x="209" y="7"/>
                  </a:lnTo>
                  <a:lnTo>
                    <a:pt x="212" y="2"/>
                  </a:lnTo>
                  <a:lnTo>
                    <a:pt x="219" y="0"/>
                  </a:lnTo>
                  <a:lnTo>
                    <a:pt x="304" y="0"/>
                  </a:lnTo>
                  <a:lnTo>
                    <a:pt x="307" y="2"/>
                  </a:lnTo>
                  <a:lnTo>
                    <a:pt x="312" y="6"/>
                  </a:lnTo>
                  <a:lnTo>
                    <a:pt x="313" y="10"/>
                  </a:lnTo>
                  <a:lnTo>
                    <a:pt x="311" y="16"/>
                  </a:lnTo>
                  <a:lnTo>
                    <a:pt x="238" y="114"/>
                  </a:lnTo>
                  <a:lnTo>
                    <a:pt x="165" y="212"/>
                  </a:lnTo>
                  <a:lnTo>
                    <a:pt x="160" y="216"/>
                  </a:lnTo>
                  <a:lnTo>
                    <a:pt x="153" y="216"/>
                  </a:lnTo>
                  <a:lnTo>
                    <a:pt x="147" y="212"/>
                  </a:lnTo>
                  <a:lnTo>
                    <a:pt x="2" y="16"/>
                  </a:lnTo>
                  <a:lnTo>
                    <a:pt x="0" y="10"/>
                  </a:lnTo>
                  <a:lnTo>
                    <a:pt x="1" y="6"/>
                  </a:lnTo>
                  <a:lnTo>
                    <a:pt x="2" y="4"/>
                  </a:lnTo>
                  <a:lnTo>
                    <a:pt x="5" y="2"/>
                  </a:lnTo>
                  <a:lnTo>
                    <a:pt x="8"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23" name="群組 222"/>
          <p:cNvGrpSpPr/>
          <p:nvPr/>
        </p:nvGrpSpPr>
        <p:grpSpPr>
          <a:xfrm>
            <a:off x="4845055" y="1988840"/>
            <a:ext cx="4157854" cy="594747"/>
            <a:chOff x="4845055" y="1988840"/>
            <a:chExt cx="4157854" cy="594747"/>
          </a:xfrm>
        </p:grpSpPr>
        <p:grpSp>
          <p:nvGrpSpPr>
            <p:cNvPr id="157" name="群組 156"/>
            <p:cNvGrpSpPr/>
            <p:nvPr/>
          </p:nvGrpSpPr>
          <p:grpSpPr>
            <a:xfrm>
              <a:off x="4845055" y="1988840"/>
              <a:ext cx="4157854" cy="594747"/>
              <a:chOff x="4845055" y="2221385"/>
              <a:chExt cx="4157854" cy="594747"/>
            </a:xfrm>
          </p:grpSpPr>
          <p:sp>
            <p:nvSpPr>
              <p:cNvPr id="117" name="Rectangle 315"/>
              <p:cNvSpPr>
                <a:spLocks noChangeArrowheads="1"/>
              </p:cNvSpPr>
              <p:nvPr/>
            </p:nvSpPr>
            <p:spPr bwMode="auto">
              <a:xfrm>
                <a:off x="4872127" y="2255697"/>
                <a:ext cx="1875277" cy="541752"/>
              </a:xfrm>
              <a:prstGeom prst="rect">
                <a:avLst/>
              </a:prstGeom>
              <a:ln>
                <a:headEnd/>
                <a:tailEnd/>
              </a:ln>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zh-TW" altLang="en-US"/>
              </a:p>
            </p:txBody>
          </p:sp>
          <p:sp>
            <p:nvSpPr>
              <p:cNvPr id="118" name="Freeform 316"/>
              <p:cNvSpPr>
                <a:spLocks noEditPoints="1"/>
              </p:cNvSpPr>
              <p:nvPr/>
            </p:nvSpPr>
            <p:spPr bwMode="auto">
              <a:xfrm>
                <a:off x="4845055" y="2241718"/>
                <a:ext cx="1916328" cy="568779"/>
              </a:xfrm>
              <a:custGeom>
                <a:avLst/>
                <a:gdLst/>
                <a:ahLst/>
                <a:cxnLst>
                  <a:cxn ang="0">
                    <a:pos x="23" y="23"/>
                  </a:cxn>
                  <a:cxn ang="0">
                    <a:pos x="23" y="441"/>
                  </a:cxn>
                  <a:cxn ang="0">
                    <a:pos x="1006" y="441"/>
                  </a:cxn>
                  <a:cxn ang="0">
                    <a:pos x="1006" y="23"/>
                  </a:cxn>
                  <a:cxn ang="0">
                    <a:pos x="23" y="23"/>
                  </a:cxn>
                  <a:cxn ang="0">
                    <a:pos x="11" y="0"/>
                  </a:cxn>
                  <a:cxn ang="0">
                    <a:pos x="1016" y="0"/>
                  </a:cxn>
                  <a:cxn ang="0">
                    <a:pos x="1020" y="1"/>
                  </a:cxn>
                  <a:cxn ang="0">
                    <a:pos x="1021" y="2"/>
                  </a:cxn>
                  <a:cxn ang="0">
                    <a:pos x="1022" y="2"/>
                  </a:cxn>
                  <a:cxn ang="0">
                    <a:pos x="1023" y="3"/>
                  </a:cxn>
                  <a:cxn ang="0">
                    <a:pos x="1025" y="4"/>
                  </a:cxn>
                  <a:cxn ang="0">
                    <a:pos x="1026" y="5"/>
                  </a:cxn>
                  <a:cxn ang="0">
                    <a:pos x="1027" y="11"/>
                  </a:cxn>
                  <a:cxn ang="0">
                    <a:pos x="1027" y="455"/>
                  </a:cxn>
                  <a:cxn ang="0">
                    <a:pos x="1025" y="458"/>
                  </a:cxn>
                  <a:cxn ang="0">
                    <a:pos x="1023" y="461"/>
                  </a:cxn>
                  <a:cxn ang="0">
                    <a:pos x="1016" y="463"/>
                  </a:cxn>
                  <a:cxn ang="0">
                    <a:pos x="11" y="463"/>
                  </a:cxn>
                  <a:cxn ang="0">
                    <a:pos x="7" y="462"/>
                  </a:cxn>
                  <a:cxn ang="0">
                    <a:pos x="4" y="460"/>
                  </a:cxn>
                  <a:cxn ang="0">
                    <a:pos x="2" y="456"/>
                  </a:cxn>
                  <a:cxn ang="0">
                    <a:pos x="0" y="452"/>
                  </a:cxn>
                  <a:cxn ang="0">
                    <a:pos x="0" y="11"/>
                  </a:cxn>
                  <a:cxn ang="0">
                    <a:pos x="2" y="6"/>
                  </a:cxn>
                  <a:cxn ang="0">
                    <a:pos x="4" y="3"/>
                  </a:cxn>
                  <a:cxn ang="0">
                    <a:pos x="7" y="1"/>
                  </a:cxn>
                  <a:cxn ang="0">
                    <a:pos x="11" y="0"/>
                  </a:cxn>
                </a:cxnLst>
                <a:rect l="0" t="0" r="r" b="b"/>
                <a:pathLst>
                  <a:path w="1027" h="463">
                    <a:moveTo>
                      <a:pt x="23" y="23"/>
                    </a:moveTo>
                    <a:lnTo>
                      <a:pt x="23" y="441"/>
                    </a:lnTo>
                    <a:lnTo>
                      <a:pt x="1006" y="441"/>
                    </a:lnTo>
                    <a:lnTo>
                      <a:pt x="1006" y="23"/>
                    </a:lnTo>
                    <a:lnTo>
                      <a:pt x="23" y="23"/>
                    </a:lnTo>
                    <a:close/>
                    <a:moveTo>
                      <a:pt x="11" y="0"/>
                    </a:moveTo>
                    <a:lnTo>
                      <a:pt x="1016" y="0"/>
                    </a:lnTo>
                    <a:lnTo>
                      <a:pt x="1020" y="1"/>
                    </a:lnTo>
                    <a:lnTo>
                      <a:pt x="1021" y="2"/>
                    </a:lnTo>
                    <a:lnTo>
                      <a:pt x="1022" y="2"/>
                    </a:lnTo>
                    <a:lnTo>
                      <a:pt x="1023" y="3"/>
                    </a:lnTo>
                    <a:lnTo>
                      <a:pt x="1025" y="4"/>
                    </a:lnTo>
                    <a:lnTo>
                      <a:pt x="1026" y="5"/>
                    </a:lnTo>
                    <a:lnTo>
                      <a:pt x="1027" y="11"/>
                    </a:lnTo>
                    <a:lnTo>
                      <a:pt x="1027" y="455"/>
                    </a:lnTo>
                    <a:lnTo>
                      <a:pt x="1025" y="458"/>
                    </a:lnTo>
                    <a:lnTo>
                      <a:pt x="1023" y="461"/>
                    </a:lnTo>
                    <a:lnTo>
                      <a:pt x="1016" y="463"/>
                    </a:lnTo>
                    <a:lnTo>
                      <a:pt x="11" y="463"/>
                    </a:lnTo>
                    <a:lnTo>
                      <a:pt x="7" y="462"/>
                    </a:lnTo>
                    <a:lnTo>
                      <a:pt x="4" y="460"/>
                    </a:lnTo>
                    <a:lnTo>
                      <a:pt x="2" y="456"/>
                    </a:lnTo>
                    <a:lnTo>
                      <a:pt x="0" y="452"/>
                    </a:lnTo>
                    <a:lnTo>
                      <a:pt x="0" y="11"/>
                    </a:lnTo>
                    <a:lnTo>
                      <a:pt x="2" y="6"/>
                    </a:lnTo>
                    <a:lnTo>
                      <a:pt x="4" y="3"/>
                    </a:lnTo>
                    <a:lnTo>
                      <a:pt x="7" y="1"/>
                    </a:lnTo>
                    <a:lnTo>
                      <a:pt x="11"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 name="Rectangle 343"/>
              <p:cNvSpPr>
                <a:spLocks noChangeArrowheads="1"/>
              </p:cNvSpPr>
              <p:nvPr/>
            </p:nvSpPr>
            <p:spPr bwMode="auto">
              <a:xfrm>
                <a:off x="6945441" y="2235364"/>
                <a:ext cx="2043488" cy="566788"/>
              </a:xfrm>
              <a:prstGeom prst="rect">
                <a:avLst/>
              </a:prstGeom>
              <a:ln>
                <a:headEnd/>
                <a:tailEnd/>
              </a:ln>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zh-TW" altLang="en-US"/>
              </a:p>
            </p:txBody>
          </p:sp>
          <p:sp>
            <p:nvSpPr>
              <p:cNvPr id="122" name="Freeform 344"/>
              <p:cNvSpPr>
                <a:spLocks noEditPoints="1"/>
              </p:cNvSpPr>
              <p:nvPr/>
            </p:nvSpPr>
            <p:spPr bwMode="auto">
              <a:xfrm>
                <a:off x="6931462" y="2221385"/>
                <a:ext cx="2071447" cy="594747"/>
              </a:xfrm>
              <a:custGeom>
                <a:avLst/>
                <a:gdLst/>
                <a:ahLst/>
                <a:cxnLst>
                  <a:cxn ang="0">
                    <a:pos x="22" y="23"/>
                  </a:cxn>
                  <a:cxn ang="0">
                    <a:pos x="22" y="446"/>
                  </a:cxn>
                  <a:cxn ang="0">
                    <a:pos x="1608" y="446"/>
                  </a:cxn>
                  <a:cxn ang="0">
                    <a:pos x="1608" y="23"/>
                  </a:cxn>
                  <a:cxn ang="0">
                    <a:pos x="22" y="23"/>
                  </a:cxn>
                  <a:cxn ang="0">
                    <a:pos x="11" y="0"/>
                  </a:cxn>
                  <a:cxn ang="0">
                    <a:pos x="1619" y="0"/>
                  </a:cxn>
                  <a:cxn ang="0">
                    <a:pos x="1622" y="1"/>
                  </a:cxn>
                  <a:cxn ang="0">
                    <a:pos x="1623" y="2"/>
                  </a:cxn>
                  <a:cxn ang="0">
                    <a:pos x="1624" y="2"/>
                  </a:cxn>
                  <a:cxn ang="0">
                    <a:pos x="1625" y="4"/>
                  </a:cxn>
                  <a:cxn ang="0">
                    <a:pos x="1628" y="5"/>
                  </a:cxn>
                  <a:cxn ang="0">
                    <a:pos x="1629" y="6"/>
                  </a:cxn>
                  <a:cxn ang="0">
                    <a:pos x="1630" y="11"/>
                  </a:cxn>
                  <a:cxn ang="0">
                    <a:pos x="1630" y="460"/>
                  </a:cxn>
                  <a:cxn ang="0">
                    <a:pos x="1628" y="464"/>
                  </a:cxn>
                  <a:cxn ang="0">
                    <a:pos x="1625" y="466"/>
                  </a:cxn>
                  <a:cxn ang="0">
                    <a:pos x="1619" y="468"/>
                  </a:cxn>
                  <a:cxn ang="0">
                    <a:pos x="11" y="468"/>
                  </a:cxn>
                  <a:cxn ang="0">
                    <a:pos x="4" y="466"/>
                  </a:cxn>
                  <a:cxn ang="0">
                    <a:pos x="2" y="464"/>
                  </a:cxn>
                  <a:cxn ang="0">
                    <a:pos x="0" y="460"/>
                  </a:cxn>
                  <a:cxn ang="0">
                    <a:pos x="0" y="8"/>
                  </a:cxn>
                  <a:cxn ang="0">
                    <a:pos x="2" y="5"/>
                  </a:cxn>
                  <a:cxn ang="0">
                    <a:pos x="4" y="2"/>
                  </a:cxn>
                  <a:cxn ang="0">
                    <a:pos x="11" y="0"/>
                  </a:cxn>
                </a:cxnLst>
                <a:rect l="0" t="0" r="r" b="b"/>
                <a:pathLst>
                  <a:path w="1630" h="468">
                    <a:moveTo>
                      <a:pt x="22" y="23"/>
                    </a:moveTo>
                    <a:lnTo>
                      <a:pt x="22" y="446"/>
                    </a:lnTo>
                    <a:lnTo>
                      <a:pt x="1608" y="446"/>
                    </a:lnTo>
                    <a:lnTo>
                      <a:pt x="1608" y="23"/>
                    </a:lnTo>
                    <a:lnTo>
                      <a:pt x="22" y="23"/>
                    </a:lnTo>
                    <a:close/>
                    <a:moveTo>
                      <a:pt x="11" y="0"/>
                    </a:moveTo>
                    <a:lnTo>
                      <a:pt x="1619" y="0"/>
                    </a:lnTo>
                    <a:lnTo>
                      <a:pt x="1622" y="1"/>
                    </a:lnTo>
                    <a:lnTo>
                      <a:pt x="1623" y="2"/>
                    </a:lnTo>
                    <a:lnTo>
                      <a:pt x="1624" y="2"/>
                    </a:lnTo>
                    <a:lnTo>
                      <a:pt x="1625" y="4"/>
                    </a:lnTo>
                    <a:lnTo>
                      <a:pt x="1628" y="5"/>
                    </a:lnTo>
                    <a:lnTo>
                      <a:pt x="1629" y="6"/>
                    </a:lnTo>
                    <a:lnTo>
                      <a:pt x="1630" y="11"/>
                    </a:lnTo>
                    <a:lnTo>
                      <a:pt x="1630" y="460"/>
                    </a:lnTo>
                    <a:lnTo>
                      <a:pt x="1628" y="464"/>
                    </a:lnTo>
                    <a:lnTo>
                      <a:pt x="1625" y="466"/>
                    </a:lnTo>
                    <a:lnTo>
                      <a:pt x="1619" y="468"/>
                    </a:lnTo>
                    <a:lnTo>
                      <a:pt x="11" y="468"/>
                    </a:lnTo>
                    <a:lnTo>
                      <a:pt x="4" y="466"/>
                    </a:lnTo>
                    <a:lnTo>
                      <a:pt x="2" y="464"/>
                    </a:lnTo>
                    <a:lnTo>
                      <a:pt x="0" y="460"/>
                    </a:lnTo>
                    <a:lnTo>
                      <a:pt x="0" y="8"/>
                    </a:lnTo>
                    <a:lnTo>
                      <a:pt x="2" y="5"/>
                    </a:lnTo>
                    <a:lnTo>
                      <a:pt x="4" y="2"/>
                    </a:lnTo>
                    <a:lnTo>
                      <a:pt x="11" y="0"/>
                    </a:lnTo>
                    <a:close/>
                  </a:path>
                </a:pathLst>
              </a:custGeom>
              <a:solidFill>
                <a:srgbClr val="B9B9B9"/>
              </a:solidFill>
              <a:ln w="0">
                <a:solidFill>
                  <a:srgbClr val="B9B9B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 name="Freeform 362"/>
              <p:cNvSpPr>
                <a:spLocks noEditPoints="1"/>
              </p:cNvSpPr>
              <p:nvPr/>
            </p:nvSpPr>
            <p:spPr bwMode="auto">
              <a:xfrm>
                <a:off x="7203419" y="2448863"/>
                <a:ext cx="101666" cy="166478"/>
              </a:xfrm>
              <a:custGeom>
                <a:avLst/>
                <a:gdLst/>
                <a:ahLst/>
                <a:cxnLst>
                  <a:cxn ang="0">
                    <a:pos x="23" y="13"/>
                  </a:cxn>
                  <a:cxn ang="0">
                    <a:pos x="19" y="14"/>
                  </a:cxn>
                  <a:cxn ang="0">
                    <a:pos x="17" y="14"/>
                  </a:cxn>
                  <a:cxn ang="0">
                    <a:pos x="17" y="65"/>
                  </a:cxn>
                  <a:cxn ang="0">
                    <a:pos x="21" y="66"/>
                  </a:cxn>
                  <a:cxn ang="0">
                    <a:pos x="30" y="66"/>
                  </a:cxn>
                  <a:cxn ang="0">
                    <a:pos x="45" y="65"/>
                  </a:cxn>
                  <a:cxn ang="0">
                    <a:pos x="54" y="59"/>
                  </a:cxn>
                  <a:cxn ang="0">
                    <a:pos x="61" y="51"/>
                  </a:cxn>
                  <a:cxn ang="0">
                    <a:pos x="63" y="39"/>
                  </a:cxn>
                  <a:cxn ang="0">
                    <a:pos x="61" y="28"/>
                  </a:cxn>
                  <a:cxn ang="0">
                    <a:pos x="54" y="20"/>
                  </a:cxn>
                  <a:cxn ang="0">
                    <a:pos x="45" y="14"/>
                  </a:cxn>
                  <a:cxn ang="0">
                    <a:pos x="33" y="13"/>
                  </a:cxn>
                  <a:cxn ang="0">
                    <a:pos x="23" y="13"/>
                  </a:cxn>
                  <a:cxn ang="0">
                    <a:pos x="33" y="0"/>
                  </a:cxn>
                  <a:cxn ang="0">
                    <a:pos x="47" y="1"/>
                  </a:cxn>
                  <a:cxn ang="0">
                    <a:pos x="59" y="6"/>
                  </a:cxn>
                  <a:cxn ang="0">
                    <a:pos x="69" y="11"/>
                  </a:cxn>
                  <a:cxn ang="0">
                    <a:pos x="74" y="18"/>
                  </a:cxn>
                  <a:cxn ang="0">
                    <a:pos x="78" y="28"/>
                  </a:cxn>
                  <a:cxn ang="0">
                    <a:pos x="80" y="39"/>
                  </a:cxn>
                  <a:cxn ang="0">
                    <a:pos x="78" y="48"/>
                  </a:cxn>
                  <a:cxn ang="0">
                    <a:pos x="75" y="58"/>
                  </a:cxn>
                  <a:cxn ang="0">
                    <a:pos x="70" y="66"/>
                  </a:cxn>
                  <a:cxn ang="0">
                    <a:pos x="59" y="74"/>
                  </a:cxn>
                  <a:cxn ang="0">
                    <a:pos x="46" y="78"/>
                  </a:cxn>
                  <a:cxn ang="0">
                    <a:pos x="30" y="80"/>
                  </a:cxn>
                  <a:cxn ang="0">
                    <a:pos x="25" y="80"/>
                  </a:cxn>
                  <a:cxn ang="0">
                    <a:pos x="21" y="79"/>
                  </a:cxn>
                  <a:cxn ang="0">
                    <a:pos x="17" y="79"/>
                  </a:cxn>
                  <a:cxn ang="0">
                    <a:pos x="17" y="131"/>
                  </a:cxn>
                  <a:cxn ang="0">
                    <a:pos x="0" y="131"/>
                  </a:cxn>
                  <a:cxn ang="0">
                    <a:pos x="0" y="2"/>
                  </a:cxn>
                  <a:cxn ang="0">
                    <a:pos x="14" y="1"/>
                  </a:cxn>
                  <a:cxn ang="0">
                    <a:pos x="33" y="0"/>
                  </a:cxn>
                </a:cxnLst>
                <a:rect l="0" t="0" r="r" b="b"/>
                <a:pathLst>
                  <a:path w="80" h="131">
                    <a:moveTo>
                      <a:pt x="23" y="13"/>
                    </a:moveTo>
                    <a:lnTo>
                      <a:pt x="19" y="14"/>
                    </a:lnTo>
                    <a:lnTo>
                      <a:pt x="17" y="14"/>
                    </a:lnTo>
                    <a:lnTo>
                      <a:pt x="17" y="65"/>
                    </a:lnTo>
                    <a:lnTo>
                      <a:pt x="21" y="66"/>
                    </a:lnTo>
                    <a:lnTo>
                      <a:pt x="30" y="66"/>
                    </a:lnTo>
                    <a:lnTo>
                      <a:pt x="45" y="65"/>
                    </a:lnTo>
                    <a:lnTo>
                      <a:pt x="54" y="59"/>
                    </a:lnTo>
                    <a:lnTo>
                      <a:pt x="61" y="51"/>
                    </a:lnTo>
                    <a:lnTo>
                      <a:pt x="63" y="39"/>
                    </a:lnTo>
                    <a:lnTo>
                      <a:pt x="61" y="28"/>
                    </a:lnTo>
                    <a:lnTo>
                      <a:pt x="54" y="20"/>
                    </a:lnTo>
                    <a:lnTo>
                      <a:pt x="45" y="14"/>
                    </a:lnTo>
                    <a:lnTo>
                      <a:pt x="33" y="13"/>
                    </a:lnTo>
                    <a:lnTo>
                      <a:pt x="23" y="13"/>
                    </a:lnTo>
                    <a:close/>
                    <a:moveTo>
                      <a:pt x="33" y="0"/>
                    </a:moveTo>
                    <a:lnTo>
                      <a:pt x="47" y="1"/>
                    </a:lnTo>
                    <a:lnTo>
                      <a:pt x="59" y="6"/>
                    </a:lnTo>
                    <a:lnTo>
                      <a:pt x="69" y="11"/>
                    </a:lnTo>
                    <a:lnTo>
                      <a:pt x="74" y="18"/>
                    </a:lnTo>
                    <a:lnTo>
                      <a:pt x="78" y="28"/>
                    </a:lnTo>
                    <a:lnTo>
                      <a:pt x="80" y="39"/>
                    </a:lnTo>
                    <a:lnTo>
                      <a:pt x="78" y="48"/>
                    </a:lnTo>
                    <a:lnTo>
                      <a:pt x="75" y="58"/>
                    </a:lnTo>
                    <a:lnTo>
                      <a:pt x="70" y="66"/>
                    </a:lnTo>
                    <a:lnTo>
                      <a:pt x="59" y="74"/>
                    </a:lnTo>
                    <a:lnTo>
                      <a:pt x="46" y="78"/>
                    </a:lnTo>
                    <a:lnTo>
                      <a:pt x="30" y="80"/>
                    </a:lnTo>
                    <a:lnTo>
                      <a:pt x="25" y="80"/>
                    </a:lnTo>
                    <a:lnTo>
                      <a:pt x="21" y="79"/>
                    </a:lnTo>
                    <a:lnTo>
                      <a:pt x="17" y="79"/>
                    </a:lnTo>
                    <a:lnTo>
                      <a:pt x="17" y="131"/>
                    </a:lnTo>
                    <a:lnTo>
                      <a:pt x="0" y="131"/>
                    </a:lnTo>
                    <a:lnTo>
                      <a:pt x="0" y="2"/>
                    </a:lnTo>
                    <a:lnTo>
                      <a:pt x="14" y="1"/>
                    </a:lnTo>
                    <a:lnTo>
                      <a:pt x="33"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 name="Freeform 363"/>
              <p:cNvSpPr>
                <a:spLocks noEditPoints="1"/>
              </p:cNvSpPr>
              <p:nvPr/>
            </p:nvSpPr>
            <p:spPr bwMode="auto">
              <a:xfrm>
                <a:off x="7322877" y="2493342"/>
                <a:ext cx="94041" cy="124541"/>
              </a:xfrm>
              <a:custGeom>
                <a:avLst/>
                <a:gdLst/>
                <a:ahLst/>
                <a:cxnLst>
                  <a:cxn ang="0">
                    <a:pos x="45" y="49"/>
                  </a:cxn>
                  <a:cxn ang="0">
                    <a:pos x="34" y="51"/>
                  </a:cxn>
                  <a:cxn ang="0">
                    <a:pos x="26" y="54"/>
                  </a:cxn>
                  <a:cxn ang="0">
                    <a:pos x="19" y="61"/>
                  </a:cxn>
                  <a:cxn ang="0">
                    <a:pos x="17" y="69"/>
                  </a:cxn>
                  <a:cxn ang="0">
                    <a:pos x="17" y="74"/>
                  </a:cxn>
                  <a:cxn ang="0">
                    <a:pos x="18" y="77"/>
                  </a:cxn>
                  <a:cxn ang="0">
                    <a:pos x="21" y="80"/>
                  </a:cxn>
                  <a:cxn ang="0">
                    <a:pos x="23" y="83"/>
                  </a:cxn>
                  <a:cxn ang="0">
                    <a:pos x="26" y="85"/>
                  </a:cxn>
                  <a:cxn ang="0">
                    <a:pos x="29" y="86"/>
                  </a:cxn>
                  <a:cxn ang="0">
                    <a:pos x="33" y="86"/>
                  </a:cxn>
                  <a:cxn ang="0">
                    <a:pos x="43" y="83"/>
                  </a:cxn>
                  <a:cxn ang="0">
                    <a:pos x="51" y="77"/>
                  </a:cxn>
                  <a:cxn ang="0">
                    <a:pos x="55" y="69"/>
                  </a:cxn>
                  <a:cxn ang="0">
                    <a:pos x="57" y="67"/>
                  </a:cxn>
                  <a:cxn ang="0">
                    <a:pos x="57" y="49"/>
                  </a:cxn>
                  <a:cxn ang="0">
                    <a:pos x="45" y="49"/>
                  </a:cxn>
                  <a:cxn ang="0">
                    <a:pos x="37" y="0"/>
                  </a:cxn>
                  <a:cxn ang="0">
                    <a:pos x="50" y="3"/>
                  </a:cxn>
                  <a:cxn ang="0">
                    <a:pos x="59" y="6"/>
                  </a:cxn>
                  <a:cxn ang="0">
                    <a:pos x="65" y="12"/>
                  </a:cxn>
                  <a:cxn ang="0">
                    <a:pos x="70" y="20"/>
                  </a:cxn>
                  <a:cxn ang="0">
                    <a:pos x="72" y="30"/>
                  </a:cxn>
                  <a:cxn ang="0">
                    <a:pos x="73" y="39"/>
                  </a:cxn>
                  <a:cxn ang="0">
                    <a:pos x="73" y="85"/>
                  </a:cxn>
                  <a:cxn ang="0">
                    <a:pos x="74" y="96"/>
                  </a:cxn>
                  <a:cxn ang="0">
                    <a:pos x="59" y="96"/>
                  </a:cxn>
                  <a:cxn ang="0">
                    <a:pos x="58" y="84"/>
                  </a:cxn>
                  <a:cxn ang="0">
                    <a:pos x="57" y="84"/>
                  </a:cxn>
                  <a:cxn ang="0">
                    <a:pos x="50" y="91"/>
                  </a:cxn>
                  <a:cxn ang="0">
                    <a:pos x="40" y="96"/>
                  </a:cxn>
                  <a:cxn ang="0">
                    <a:pos x="28" y="98"/>
                  </a:cxn>
                  <a:cxn ang="0">
                    <a:pos x="16" y="96"/>
                  </a:cxn>
                  <a:cxn ang="0">
                    <a:pos x="7" y="89"/>
                  </a:cxn>
                  <a:cxn ang="0">
                    <a:pos x="2" y="82"/>
                  </a:cxn>
                  <a:cxn ang="0">
                    <a:pos x="0" y="72"/>
                  </a:cxn>
                  <a:cxn ang="0">
                    <a:pos x="2" y="58"/>
                  </a:cxn>
                  <a:cxn ang="0">
                    <a:pos x="10" y="50"/>
                  </a:cxn>
                  <a:cxn ang="0">
                    <a:pos x="21" y="42"/>
                  </a:cxn>
                  <a:cxn ang="0">
                    <a:pos x="36" y="38"/>
                  </a:cxn>
                  <a:cxn ang="0">
                    <a:pos x="55" y="37"/>
                  </a:cxn>
                  <a:cxn ang="0">
                    <a:pos x="55" y="30"/>
                  </a:cxn>
                  <a:cxn ang="0">
                    <a:pos x="54" y="23"/>
                  </a:cxn>
                  <a:cxn ang="0">
                    <a:pos x="50" y="19"/>
                  </a:cxn>
                  <a:cxn ang="0">
                    <a:pos x="45" y="15"/>
                  </a:cxn>
                  <a:cxn ang="0">
                    <a:pos x="35" y="13"/>
                  </a:cxn>
                  <a:cxn ang="0">
                    <a:pos x="22" y="15"/>
                  </a:cxn>
                  <a:cxn ang="0">
                    <a:pos x="11" y="20"/>
                  </a:cxn>
                  <a:cxn ang="0">
                    <a:pos x="6" y="9"/>
                  </a:cxn>
                  <a:cxn ang="0">
                    <a:pos x="21" y="3"/>
                  </a:cxn>
                  <a:cxn ang="0">
                    <a:pos x="37" y="0"/>
                  </a:cxn>
                </a:cxnLst>
                <a:rect l="0" t="0" r="r" b="b"/>
                <a:pathLst>
                  <a:path w="74" h="98">
                    <a:moveTo>
                      <a:pt x="45" y="49"/>
                    </a:moveTo>
                    <a:lnTo>
                      <a:pt x="34" y="51"/>
                    </a:lnTo>
                    <a:lnTo>
                      <a:pt x="26" y="54"/>
                    </a:lnTo>
                    <a:lnTo>
                      <a:pt x="19" y="61"/>
                    </a:lnTo>
                    <a:lnTo>
                      <a:pt x="17" y="69"/>
                    </a:lnTo>
                    <a:lnTo>
                      <a:pt x="17" y="74"/>
                    </a:lnTo>
                    <a:lnTo>
                      <a:pt x="18" y="77"/>
                    </a:lnTo>
                    <a:lnTo>
                      <a:pt x="21" y="80"/>
                    </a:lnTo>
                    <a:lnTo>
                      <a:pt x="23" y="83"/>
                    </a:lnTo>
                    <a:lnTo>
                      <a:pt x="26" y="85"/>
                    </a:lnTo>
                    <a:lnTo>
                      <a:pt x="29" y="86"/>
                    </a:lnTo>
                    <a:lnTo>
                      <a:pt x="33" y="86"/>
                    </a:lnTo>
                    <a:lnTo>
                      <a:pt x="43" y="83"/>
                    </a:lnTo>
                    <a:lnTo>
                      <a:pt x="51" y="77"/>
                    </a:lnTo>
                    <a:lnTo>
                      <a:pt x="55" y="69"/>
                    </a:lnTo>
                    <a:lnTo>
                      <a:pt x="57" y="67"/>
                    </a:lnTo>
                    <a:lnTo>
                      <a:pt x="57" y="49"/>
                    </a:lnTo>
                    <a:lnTo>
                      <a:pt x="45" y="49"/>
                    </a:lnTo>
                    <a:close/>
                    <a:moveTo>
                      <a:pt x="37" y="0"/>
                    </a:moveTo>
                    <a:lnTo>
                      <a:pt x="50" y="3"/>
                    </a:lnTo>
                    <a:lnTo>
                      <a:pt x="59" y="6"/>
                    </a:lnTo>
                    <a:lnTo>
                      <a:pt x="65" y="12"/>
                    </a:lnTo>
                    <a:lnTo>
                      <a:pt x="70" y="20"/>
                    </a:lnTo>
                    <a:lnTo>
                      <a:pt x="72" y="30"/>
                    </a:lnTo>
                    <a:lnTo>
                      <a:pt x="73" y="39"/>
                    </a:lnTo>
                    <a:lnTo>
                      <a:pt x="73" y="85"/>
                    </a:lnTo>
                    <a:lnTo>
                      <a:pt x="74" y="96"/>
                    </a:lnTo>
                    <a:lnTo>
                      <a:pt x="59" y="96"/>
                    </a:lnTo>
                    <a:lnTo>
                      <a:pt x="58" y="84"/>
                    </a:lnTo>
                    <a:lnTo>
                      <a:pt x="57" y="84"/>
                    </a:lnTo>
                    <a:lnTo>
                      <a:pt x="50" y="91"/>
                    </a:lnTo>
                    <a:lnTo>
                      <a:pt x="40" y="96"/>
                    </a:lnTo>
                    <a:lnTo>
                      <a:pt x="28" y="98"/>
                    </a:lnTo>
                    <a:lnTo>
                      <a:pt x="16" y="96"/>
                    </a:lnTo>
                    <a:lnTo>
                      <a:pt x="7" y="89"/>
                    </a:lnTo>
                    <a:lnTo>
                      <a:pt x="2" y="82"/>
                    </a:lnTo>
                    <a:lnTo>
                      <a:pt x="0" y="72"/>
                    </a:lnTo>
                    <a:lnTo>
                      <a:pt x="2" y="58"/>
                    </a:lnTo>
                    <a:lnTo>
                      <a:pt x="10" y="50"/>
                    </a:lnTo>
                    <a:lnTo>
                      <a:pt x="21" y="42"/>
                    </a:lnTo>
                    <a:lnTo>
                      <a:pt x="36" y="38"/>
                    </a:lnTo>
                    <a:lnTo>
                      <a:pt x="55" y="37"/>
                    </a:lnTo>
                    <a:lnTo>
                      <a:pt x="55" y="30"/>
                    </a:lnTo>
                    <a:lnTo>
                      <a:pt x="54" y="23"/>
                    </a:lnTo>
                    <a:lnTo>
                      <a:pt x="50" y="19"/>
                    </a:lnTo>
                    <a:lnTo>
                      <a:pt x="45" y="15"/>
                    </a:lnTo>
                    <a:lnTo>
                      <a:pt x="35" y="13"/>
                    </a:lnTo>
                    <a:lnTo>
                      <a:pt x="22" y="15"/>
                    </a:lnTo>
                    <a:lnTo>
                      <a:pt x="11" y="20"/>
                    </a:lnTo>
                    <a:lnTo>
                      <a:pt x="6" y="9"/>
                    </a:lnTo>
                    <a:lnTo>
                      <a:pt x="21" y="3"/>
                    </a:lnTo>
                    <a:lnTo>
                      <a:pt x="37"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 name="Freeform 364"/>
              <p:cNvSpPr>
                <a:spLocks/>
              </p:cNvSpPr>
              <p:nvPr/>
            </p:nvSpPr>
            <p:spPr bwMode="auto">
              <a:xfrm>
                <a:off x="7435980" y="2469196"/>
                <a:ext cx="69895" cy="148687"/>
              </a:xfrm>
              <a:custGeom>
                <a:avLst/>
                <a:gdLst/>
                <a:ahLst/>
                <a:cxnLst>
                  <a:cxn ang="0">
                    <a:pos x="31" y="0"/>
                  </a:cxn>
                  <a:cxn ang="0">
                    <a:pos x="31" y="22"/>
                  </a:cxn>
                  <a:cxn ang="0">
                    <a:pos x="55" y="22"/>
                  </a:cxn>
                  <a:cxn ang="0">
                    <a:pos x="55" y="35"/>
                  </a:cxn>
                  <a:cxn ang="0">
                    <a:pos x="31" y="35"/>
                  </a:cxn>
                  <a:cxn ang="0">
                    <a:pos x="31" y="85"/>
                  </a:cxn>
                  <a:cxn ang="0">
                    <a:pos x="32" y="93"/>
                  </a:cxn>
                  <a:cxn ang="0">
                    <a:pos x="34" y="98"/>
                  </a:cxn>
                  <a:cxn ang="0">
                    <a:pos x="37" y="102"/>
                  </a:cxn>
                  <a:cxn ang="0">
                    <a:pos x="44" y="103"/>
                  </a:cxn>
                  <a:cxn ang="0">
                    <a:pos x="51" y="103"/>
                  </a:cxn>
                  <a:cxn ang="0">
                    <a:pos x="54" y="102"/>
                  </a:cxn>
                  <a:cxn ang="0">
                    <a:pos x="54" y="115"/>
                  </a:cxn>
                  <a:cxn ang="0">
                    <a:pos x="51" y="116"/>
                  </a:cxn>
                  <a:cxn ang="0">
                    <a:pos x="45" y="117"/>
                  </a:cxn>
                  <a:cxn ang="0">
                    <a:pos x="40" y="117"/>
                  </a:cxn>
                  <a:cxn ang="0">
                    <a:pos x="29" y="115"/>
                  </a:cxn>
                  <a:cxn ang="0">
                    <a:pos x="21" y="109"/>
                  </a:cxn>
                  <a:cxn ang="0">
                    <a:pos x="16" y="99"/>
                  </a:cxn>
                  <a:cxn ang="0">
                    <a:pos x="15" y="85"/>
                  </a:cxn>
                  <a:cxn ang="0">
                    <a:pos x="15" y="35"/>
                  </a:cxn>
                  <a:cxn ang="0">
                    <a:pos x="0" y="35"/>
                  </a:cxn>
                  <a:cxn ang="0">
                    <a:pos x="0" y="22"/>
                  </a:cxn>
                  <a:cxn ang="0">
                    <a:pos x="15" y="22"/>
                  </a:cxn>
                  <a:cxn ang="0">
                    <a:pos x="15" y="5"/>
                  </a:cxn>
                  <a:cxn ang="0">
                    <a:pos x="31" y="0"/>
                  </a:cxn>
                </a:cxnLst>
                <a:rect l="0" t="0" r="r" b="b"/>
                <a:pathLst>
                  <a:path w="55" h="117">
                    <a:moveTo>
                      <a:pt x="31" y="0"/>
                    </a:moveTo>
                    <a:lnTo>
                      <a:pt x="31" y="22"/>
                    </a:lnTo>
                    <a:lnTo>
                      <a:pt x="55" y="22"/>
                    </a:lnTo>
                    <a:lnTo>
                      <a:pt x="55" y="35"/>
                    </a:lnTo>
                    <a:lnTo>
                      <a:pt x="31" y="35"/>
                    </a:lnTo>
                    <a:lnTo>
                      <a:pt x="31" y="85"/>
                    </a:lnTo>
                    <a:lnTo>
                      <a:pt x="32" y="93"/>
                    </a:lnTo>
                    <a:lnTo>
                      <a:pt x="34" y="98"/>
                    </a:lnTo>
                    <a:lnTo>
                      <a:pt x="37" y="102"/>
                    </a:lnTo>
                    <a:lnTo>
                      <a:pt x="44" y="103"/>
                    </a:lnTo>
                    <a:lnTo>
                      <a:pt x="51" y="103"/>
                    </a:lnTo>
                    <a:lnTo>
                      <a:pt x="54" y="102"/>
                    </a:lnTo>
                    <a:lnTo>
                      <a:pt x="54" y="115"/>
                    </a:lnTo>
                    <a:lnTo>
                      <a:pt x="51" y="116"/>
                    </a:lnTo>
                    <a:lnTo>
                      <a:pt x="45" y="117"/>
                    </a:lnTo>
                    <a:lnTo>
                      <a:pt x="40" y="117"/>
                    </a:lnTo>
                    <a:lnTo>
                      <a:pt x="29" y="115"/>
                    </a:lnTo>
                    <a:lnTo>
                      <a:pt x="21" y="109"/>
                    </a:lnTo>
                    <a:lnTo>
                      <a:pt x="16" y="99"/>
                    </a:lnTo>
                    <a:lnTo>
                      <a:pt x="15" y="85"/>
                    </a:lnTo>
                    <a:lnTo>
                      <a:pt x="15" y="35"/>
                    </a:lnTo>
                    <a:lnTo>
                      <a:pt x="0" y="35"/>
                    </a:lnTo>
                    <a:lnTo>
                      <a:pt x="0" y="22"/>
                    </a:lnTo>
                    <a:lnTo>
                      <a:pt x="15" y="22"/>
                    </a:lnTo>
                    <a:lnTo>
                      <a:pt x="15" y="5"/>
                    </a:lnTo>
                    <a:lnTo>
                      <a:pt x="31"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 name="Freeform 365"/>
              <p:cNvSpPr>
                <a:spLocks/>
              </p:cNvSpPr>
              <p:nvPr/>
            </p:nvSpPr>
            <p:spPr bwMode="auto">
              <a:xfrm>
                <a:off x="7530021" y="2442508"/>
                <a:ext cx="100395" cy="172832"/>
              </a:xfrm>
              <a:custGeom>
                <a:avLst/>
                <a:gdLst/>
                <a:ahLst/>
                <a:cxnLst>
                  <a:cxn ang="0">
                    <a:pos x="0" y="0"/>
                  </a:cxn>
                  <a:cxn ang="0">
                    <a:pos x="17" y="0"/>
                  </a:cxn>
                  <a:cxn ang="0">
                    <a:pos x="17" y="58"/>
                  </a:cxn>
                  <a:cxn ang="0">
                    <a:pos x="20" y="52"/>
                  </a:cxn>
                  <a:cxn ang="0">
                    <a:pos x="29" y="46"/>
                  </a:cxn>
                  <a:cxn ang="0">
                    <a:pos x="34" y="43"/>
                  </a:cxn>
                  <a:cxn ang="0">
                    <a:pos x="40" y="41"/>
                  </a:cxn>
                  <a:cxn ang="0">
                    <a:pos x="46" y="40"/>
                  </a:cxn>
                  <a:cxn ang="0">
                    <a:pos x="53" y="41"/>
                  </a:cxn>
                  <a:cxn ang="0">
                    <a:pos x="61" y="44"/>
                  </a:cxn>
                  <a:cxn ang="0">
                    <a:pos x="67" y="48"/>
                  </a:cxn>
                  <a:cxn ang="0">
                    <a:pos x="74" y="56"/>
                  </a:cxn>
                  <a:cxn ang="0">
                    <a:pos x="77" y="67"/>
                  </a:cxn>
                  <a:cxn ang="0">
                    <a:pos x="79" y="81"/>
                  </a:cxn>
                  <a:cxn ang="0">
                    <a:pos x="79" y="136"/>
                  </a:cxn>
                  <a:cxn ang="0">
                    <a:pos x="62" y="136"/>
                  </a:cxn>
                  <a:cxn ang="0">
                    <a:pos x="62" y="82"/>
                  </a:cxn>
                  <a:cxn ang="0">
                    <a:pos x="61" y="72"/>
                  </a:cxn>
                  <a:cxn ang="0">
                    <a:pos x="57" y="62"/>
                  </a:cxn>
                  <a:cxn ang="0">
                    <a:pos x="51" y="57"/>
                  </a:cxn>
                  <a:cxn ang="0">
                    <a:pos x="41" y="55"/>
                  </a:cxn>
                  <a:cxn ang="0">
                    <a:pos x="30" y="57"/>
                  </a:cxn>
                  <a:cxn ang="0">
                    <a:pos x="22" y="63"/>
                  </a:cxn>
                  <a:cxn ang="0">
                    <a:pos x="18" y="71"/>
                  </a:cxn>
                  <a:cxn ang="0">
                    <a:pos x="17" y="75"/>
                  </a:cxn>
                  <a:cxn ang="0">
                    <a:pos x="17" y="136"/>
                  </a:cxn>
                  <a:cxn ang="0">
                    <a:pos x="0" y="136"/>
                  </a:cxn>
                  <a:cxn ang="0">
                    <a:pos x="0" y="0"/>
                  </a:cxn>
                </a:cxnLst>
                <a:rect l="0" t="0" r="r" b="b"/>
                <a:pathLst>
                  <a:path w="79" h="136">
                    <a:moveTo>
                      <a:pt x="0" y="0"/>
                    </a:moveTo>
                    <a:lnTo>
                      <a:pt x="17" y="0"/>
                    </a:lnTo>
                    <a:lnTo>
                      <a:pt x="17" y="58"/>
                    </a:lnTo>
                    <a:lnTo>
                      <a:pt x="20" y="52"/>
                    </a:lnTo>
                    <a:lnTo>
                      <a:pt x="29" y="46"/>
                    </a:lnTo>
                    <a:lnTo>
                      <a:pt x="34" y="43"/>
                    </a:lnTo>
                    <a:lnTo>
                      <a:pt x="40" y="41"/>
                    </a:lnTo>
                    <a:lnTo>
                      <a:pt x="46" y="40"/>
                    </a:lnTo>
                    <a:lnTo>
                      <a:pt x="53" y="41"/>
                    </a:lnTo>
                    <a:lnTo>
                      <a:pt x="61" y="44"/>
                    </a:lnTo>
                    <a:lnTo>
                      <a:pt x="67" y="48"/>
                    </a:lnTo>
                    <a:lnTo>
                      <a:pt x="74" y="56"/>
                    </a:lnTo>
                    <a:lnTo>
                      <a:pt x="77" y="67"/>
                    </a:lnTo>
                    <a:lnTo>
                      <a:pt x="79" y="81"/>
                    </a:lnTo>
                    <a:lnTo>
                      <a:pt x="79" y="136"/>
                    </a:lnTo>
                    <a:lnTo>
                      <a:pt x="62" y="136"/>
                    </a:lnTo>
                    <a:lnTo>
                      <a:pt x="62" y="82"/>
                    </a:lnTo>
                    <a:lnTo>
                      <a:pt x="61" y="72"/>
                    </a:lnTo>
                    <a:lnTo>
                      <a:pt x="57" y="62"/>
                    </a:lnTo>
                    <a:lnTo>
                      <a:pt x="51" y="57"/>
                    </a:lnTo>
                    <a:lnTo>
                      <a:pt x="41" y="55"/>
                    </a:lnTo>
                    <a:lnTo>
                      <a:pt x="30" y="57"/>
                    </a:lnTo>
                    <a:lnTo>
                      <a:pt x="22" y="63"/>
                    </a:lnTo>
                    <a:lnTo>
                      <a:pt x="18" y="71"/>
                    </a:lnTo>
                    <a:lnTo>
                      <a:pt x="17" y="75"/>
                    </a:lnTo>
                    <a:lnTo>
                      <a:pt x="17" y="136"/>
                    </a:lnTo>
                    <a:lnTo>
                      <a:pt x="0" y="136"/>
                    </a:lnTo>
                    <a:lnTo>
                      <a:pt x="0"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 name="Rectangle 366"/>
              <p:cNvSpPr>
                <a:spLocks noChangeArrowheads="1"/>
              </p:cNvSpPr>
              <p:nvPr/>
            </p:nvSpPr>
            <p:spPr bwMode="auto">
              <a:xfrm>
                <a:off x="7654562" y="2541633"/>
                <a:ext cx="59729" cy="15250"/>
              </a:xfrm>
              <a:prstGeom prst="rect">
                <a:avLst/>
              </a:prstGeom>
              <a:solidFill>
                <a:srgbClr val="EBEBEB"/>
              </a:solidFill>
              <a:ln w="0">
                <a:solidFill>
                  <a:srgbClr val="EBEBEB"/>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 name="Freeform 367"/>
              <p:cNvSpPr>
                <a:spLocks/>
              </p:cNvSpPr>
              <p:nvPr/>
            </p:nvSpPr>
            <p:spPr bwMode="auto">
              <a:xfrm>
                <a:off x="7726999" y="2469196"/>
                <a:ext cx="68625" cy="148687"/>
              </a:xfrm>
              <a:custGeom>
                <a:avLst/>
                <a:gdLst/>
                <a:ahLst/>
                <a:cxnLst>
                  <a:cxn ang="0">
                    <a:pos x="30" y="0"/>
                  </a:cxn>
                  <a:cxn ang="0">
                    <a:pos x="30" y="22"/>
                  </a:cxn>
                  <a:cxn ang="0">
                    <a:pos x="54" y="22"/>
                  </a:cxn>
                  <a:cxn ang="0">
                    <a:pos x="54" y="35"/>
                  </a:cxn>
                  <a:cxn ang="0">
                    <a:pos x="30" y="35"/>
                  </a:cxn>
                  <a:cxn ang="0">
                    <a:pos x="30" y="85"/>
                  </a:cxn>
                  <a:cxn ang="0">
                    <a:pos x="31" y="93"/>
                  </a:cxn>
                  <a:cxn ang="0">
                    <a:pos x="34" y="98"/>
                  </a:cxn>
                  <a:cxn ang="0">
                    <a:pos x="37" y="102"/>
                  </a:cxn>
                  <a:cxn ang="0">
                    <a:pos x="43" y="103"/>
                  </a:cxn>
                  <a:cxn ang="0">
                    <a:pos x="50" y="103"/>
                  </a:cxn>
                  <a:cxn ang="0">
                    <a:pos x="53" y="102"/>
                  </a:cxn>
                  <a:cxn ang="0">
                    <a:pos x="53" y="115"/>
                  </a:cxn>
                  <a:cxn ang="0">
                    <a:pos x="50" y="116"/>
                  </a:cxn>
                  <a:cxn ang="0">
                    <a:pos x="44" y="117"/>
                  </a:cxn>
                  <a:cxn ang="0">
                    <a:pos x="39" y="117"/>
                  </a:cxn>
                  <a:cxn ang="0">
                    <a:pos x="28" y="115"/>
                  </a:cxn>
                  <a:cxn ang="0">
                    <a:pos x="20" y="109"/>
                  </a:cxn>
                  <a:cxn ang="0">
                    <a:pos x="15" y="99"/>
                  </a:cxn>
                  <a:cxn ang="0">
                    <a:pos x="14" y="85"/>
                  </a:cxn>
                  <a:cxn ang="0">
                    <a:pos x="14" y="35"/>
                  </a:cxn>
                  <a:cxn ang="0">
                    <a:pos x="0" y="35"/>
                  </a:cxn>
                  <a:cxn ang="0">
                    <a:pos x="0" y="22"/>
                  </a:cxn>
                  <a:cxn ang="0">
                    <a:pos x="14" y="22"/>
                  </a:cxn>
                  <a:cxn ang="0">
                    <a:pos x="14" y="5"/>
                  </a:cxn>
                  <a:cxn ang="0">
                    <a:pos x="30" y="0"/>
                  </a:cxn>
                </a:cxnLst>
                <a:rect l="0" t="0" r="r" b="b"/>
                <a:pathLst>
                  <a:path w="54" h="117">
                    <a:moveTo>
                      <a:pt x="30" y="0"/>
                    </a:moveTo>
                    <a:lnTo>
                      <a:pt x="30" y="22"/>
                    </a:lnTo>
                    <a:lnTo>
                      <a:pt x="54" y="22"/>
                    </a:lnTo>
                    <a:lnTo>
                      <a:pt x="54" y="35"/>
                    </a:lnTo>
                    <a:lnTo>
                      <a:pt x="30" y="35"/>
                    </a:lnTo>
                    <a:lnTo>
                      <a:pt x="30" y="85"/>
                    </a:lnTo>
                    <a:lnTo>
                      <a:pt x="31" y="93"/>
                    </a:lnTo>
                    <a:lnTo>
                      <a:pt x="34" y="98"/>
                    </a:lnTo>
                    <a:lnTo>
                      <a:pt x="37" y="102"/>
                    </a:lnTo>
                    <a:lnTo>
                      <a:pt x="43" y="103"/>
                    </a:lnTo>
                    <a:lnTo>
                      <a:pt x="50" y="103"/>
                    </a:lnTo>
                    <a:lnTo>
                      <a:pt x="53" y="102"/>
                    </a:lnTo>
                    <a:lnTo>
                      <a:pt x="53" y="115"/>
                    </a:lnTo>
                    <a:lnTo>
                      <a:pt x="50" y="116"/>
                    </a:lnTo>
                    <a:lnTo>
                      <a:pt x="44" y="117"/>
                    </a:lnTo>
                    <a:lnTo>
                      <a:pt x="39" y="117"/>
                    </a:lnTo>
                    <a:lnTo>
                      <a:pt x="28" y="115"/>
                    </a:lnTo>
                    <a:lnTo>
                      <a:pt x="20" y="109"/>
                    </a:lnTo>
                    <a:lnTo>
                      <a:pt x="15" y="99"/>
                    </a:lnTo>
                    <a:lnTo>
                      <a:pt x="14" y="85"/>
                    </a:lnTo>
                    <a:lnTo>
                      <a:pt x="14" y="35"/>
                    </a:lnTo>
                    <a:lnTo>
                      <a:pt x="0" y="35"/>
                    </a:lnTo>
                    <a:lnTo>
                      <a:pt x="0" y="22"/>
                    </a:lnTo>
                    <a:lnTo>
                      <a:pt x="14" y="22"/>
                    </a:lnTo>
                    <a:lnTo>
                      <a:pt x="14" y="5"/>
                    </a:lnTo>
                    <a:lnTo>
                      <a:pt x="30"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 name="Freeform 368"/>
              <p:cNvSpPr>
                <a:spLocks/>
              </p:cNvSpPr>
              <p:nvPr/>
            </p:nvSpPr>
            <p:spPr bwMode="auto">
              <a:xfrm>
                <a:off x="7819769" y="2493342"/>
                <a:ext cx="58458" cy="121999"/>
              </a:xfrm>
              <a:custGeom>
                <a:avLst/>
                <a:gdLst/>
                <a:ahLst/>
                <a:cxnLst>
                  <a:cxn ang="0">
                    <a:pos x="41" y="0"/>
                  </a:cxn>
                  <a:cxn ang="0">
                    <a:pos x="44" y="0"/>
                  </a:cxn>
                  <a:cxn ang="0">
                    <a:pos x="46" y="1"/>
                  </a:cxn>
                  <a:cxn ang="0">
                    <a:pos x="46" y="17"/>
                  </a:cxn>
                  <a:cxn ang="0">
                    <a:pos x="40" y="17"/>
                  </a:cxn>
                  <a:cxn ang="0">
                    <a:pos x="29" y="19"/>
                  </a:cxn>
                  <a:cxn ang="0">
                    <a:pos x="22" y="27"/>
                  </a:cxn>
                  <a:cxn ang="0">
                    <a:pos x="17" y="38"/>
                  </a:cxn>
                  <a:cxn ang="0">
                    <a:pos x="17" y="96"/>
                  </a:cxn>
                  <a:cxn ang="0">
                    <a:pos x="0" y="96"/>
                  </a:cxn>
                  <a:cxn ang="0">
                    <a:pos x="1" y="32"/>
                  </a:cxn>
                  <a:cxn ang="0">
                    <a:pos x="0" y="17"/>
                  </a:cxn>
                  <a:cxn ang="0">
                    <a:pos x="0" y="3"/>
                  </a:cxn>
                  <a:cxn ang="0">
                    <a:pos x="14" y="3"/>
                  </a:cxn>
                  <a:cxn ang="0">
                    <a:pos x="15" y="21"/>
                  </a:cxn>
                  <a:cxn ang="0">
                    <a:pos x="16" y="21"/>
                  </a:cxn>
                  <a:cxn ang="0">
                    <a:pos x="22" y="10"/>
                  </a:cxn>
                  <a:cxn ang="0">
                    <a:pos x="30" y="3"/>
                  </a:cxn>
                  <a:cxn ang="0">
                    <a:pos x="41" y="0"/>
                  </a:cxn>
                </a:cxnLst>
                <a:rect l="0" t="0" r="r" b="b"/>
                <a:pathLst>
                  <a:path w="46" h="96">
                    <a:moveTo>
                      <a:pt x="41" y="0"/>
                    </a:moveTo>
                    <a:lnTo>
                      <a:pt x="44" y="0"/>
                    </a:lnTo>
                    <a:lnTo>
                      <a:pt x="46" y="1"/>
                    </a:lnTo>
                    <a:lnTo>
                      <a:pt x="46" y="17"/>
                    </a:lnTo>
                    <a:lnTo>
                      <a:pt x="40" y="17"/>
                    </a:lnTo>
                    <a:lnTo>
                      <a:pt x="29" y="19"/>
                    </a:lnTo>
                    <a:lnTo>
                      <a:pt x="22" y="27"/>
                    </a:lnTo>
                    <a:lnTo>
                      <a:pt x="17" y="38"/>
                    </a:lnTo>
                    <a:lnTo>
                      <a:pt x="17" y="96"/>
                    </a:lnTo>
                    <a:lnTo>
                      <a:pt x="0" y="96"/>
                    </a:lnTo>
                    <a:lnTo>
                      <a:pt x="1" y="32"/>
                    </a:lnTo>
                    <a:lnTo>
                      <a:pt x="0" y="17"/>
                    </a:lnTo>
                    <a:lnTo>
                      <a:pt x="0" y="3"/>
                    </a:lnTo>
                    <a:lnTo>
                      <a:pt x="14" y="3"/>
                    </a:lnTo>
                    <a:lnTo>
                      <a:pt x="15" y="21"/>
                    </a:lnTo>
                    <a:lnTo>
                      <a:pt x="16" y="21"/>
                    </a:lnTo>
                    <a:lnTo>
                      <a:pt x="22" y="10"/>
                    </a:lnTo>
                    <a:lnTo>
                      <a:pt x="30" y="3"/>
                    </a:lnTo>
                    <a:lnTo>
                      <a:pt x="41"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 name="Freeform 369"/>
              <p:cNvSpPr>
                <a:spLocks noEditPoints="1"/>
              </p:cNvSpPr>
              <p:nvPr/>
            </p:nvSpPr>
            <p:spPr bwMode="auto">
              <a:xfrm>
                <a:off x="7892207" y="2493342"/>
                <a:ext cx="102937" cy="124541"/>
              </a:xfrm>
              <a:custGeom>
                <a:avLst/>
                <a:gdLst/>
                <a:ahLst/>
                <a:cxnLst>
                  <a:cxn ang="0">
                    <a:pos x="41" y="12"/>
                  </a:cxn>
                  <a:cxn ang="0">
                    <a:pos x="32" y="15"/>
                  </a:cxn>
                  <a:cxn ang="0">
                    <a:pos x="26" y="19"/>
                  </a:cxn>
                  <a:cxn ang="0">
                    <a:pos x="20" y="26"/>
                  </a:cxn>
                  <a:cxn ang="0">
                    <a:pos x="17" y="32"/>
                  </a:cxn>
                  <a:cxn ang="0">
                    <a:pos x="16" y="40"/>
                  </a:cxn>
                  <a:cxn ang="0">
                    <a:pos x="65" y="40"/>
                  </a:cxn>
                  <a:cxn ang="0">
                    <a:pos x="64" y="33"/>
                  </a:cxn>
                  <a:cxn ang="0">
                    <a:pos x="62" y="26"/>
                  </a:cxn>
                  <a:cxn ang="0">
                    <a:pos x="58" y="19"/>
                  </a:cxn>
                  <a:cxn ang="0">
                    <a:pos x="51" y="15"/>
                  </a:cxn>
                  <a:cxn ang="0">
                    <a:pos x="41" y="12"/>
                  </a:cxn>
                  <a:cxn ang="0">
                    <a:pos x="43" y="0"/>
                  </a:cxn>
                  <a:cxn ang="0">
                    <a:pos x="56" y="3"/>
                  </a:cxn>
                  <a:cxn ang="0">
                    <a:pos x="66" y="8"/>
                  </a:cxn>
                  <a:cxn ang="0">
                    <a:pos x="73" y="16"/>
                  </a:cxn>
                  <a:cxn ang="0">
                    <a:pos x="77" y="26"/>
                  </a:cxn>
                  <a:cxn ang="0">
                    <a:pos x="81" y="35"/>
                  </a:cxn>
                  <a:cxn ang="0">
                    <a:pos x="81" y="52"/>
                  </a:cxn>
                  <a:cxn ang="0">
                    <a:pos x="15" y="52"/>
                  </a:cxn>
                  <a:cxn ang="0">
                    <a:pos x="17" y="64"/>
                  </a:cxn>
                  <a:cxn ang="0">
                    <a:pos x="22" y="74"/>
                  </a:cxn>
                  <a:cxn ang="0">
                    <a:pos x="29" y="79"/>
                  </a:cxn>
                  <a:cxn ang="0">
                    <a:pos x="37" y="84"/>
                  </a:cxn>
                  <a:cxn ang="0">
                    <a:pos x="47" y="85"/>
                  </a:cxn>
                  <a:cxn ang="0">
                    <a:pos x="58" y="84"/>
                  </a:cxn>
                  <a:cxn ang="0">
                    <a:pos x="66" y="82"/>
                  </a:cxn>
                  <a:cxn ang="0">
                    <a:pos x="73" y="79"/>
                  </a:cxn>
                  <a:cxn ang="0">
                    <a:pos x="76" y="91"/>
                  </a:cxn>
                  <a:cxn ang="0">
                    <a:pos x="69" y="95"/>
                  </a:cxn>
                  <a:cxn ang="0">
                    <a:pos x="58" y="97"/>
                  </a:cxn>
                  <a:cxn ang="0">
                    <a:pos x="44" y="98"/>
                  </a:cxn>
                  <a:cxn ang="0">
                    <a:pos x="29" y="96"/>
                  </a:cxn>
                  <a:cxn ang="0">
                    <a:pos x="16" y="89"/>
                  </a:cxn>
                  <a:cxn ang="0">
                    <a:pos x="7" y="79"/>
                  </a:cxn>
                  <a:cxn ang="0">
                    <a:pos x="2" y="66"/>
                  </a:cxn>
                  <a:cxn ang="0">
                    <a:pos x="0" y="51"/>
                  </a:cxn>
                  <a:cxn ang="0">
                    <a:pos x="1" y="34"/>
                  </a:cxn>
                  <a:cxn ang="0">
                    <a:pos x="7" y="21"/>
                  </a:cxn>
                  <a:cxn ang="0">
                    <a:pos x="16" y="10"/>
                  </a:cxn>
                  <a:cxn ang="0">
                    <a:pos x="28" y="3"/>
                  </a:cxn>
                  <a:cxn ang="0">
                    <a:pos x="43" y="0"/>
                  </a:cxn>
                </a:cxnLst>
                <a:rect l="0" t="0" r="r" b="b"/>
                <a:pathLst>
                  <a:path w="81" h="98">
                    <a:moveTo>
                      <a:pt x="41" y="12"/>
                    </a:moveTo>
                    <a:lnTo>
                      <a:pt x="32" y="15"/>
                    </a:lnTo>
                    <a:lnTo>
                      <a:pt x="26" y="19"/>
                    </a:lnTo>
                    <a:lnTo>
                      <a:pt x="20" y="26"/>
                    </a:lnTo>
                    <a:lnTo>
                      <a:pt x="17" y="32"/>
                    </a:lnTo>
                    <a:lnTo>
                      <a:pt x="16" y="40"/>
                    </a:lnTo>
                    <a:lnTo>
                      <a:pt x="65" y="40"/>
                    </a:lnTo>
                    <a:lnTo>
                      <a:pt x="64" y="33"/>
                    </a:lnTo>
                    <a:lnTo>
                      <a:pt x="62" y="26"/>
                    </a:lnTo>
                    <a:lnTo>
                      <a:pt x="58" y="19"/>
                    </a:lnTo>
                    <a:lnTo>
                      <a:pt x="51" y="15"/>
                    </a:lnTo>
                    <a:lnTo>
                      <a:pt x="41" y="12"/>
                    </a:lnTo>
                    <a:close/>
                    <a:moveTo>
                      <a:pt x="43" y="0"/>
                    </a:moveTo>
                    <a:lnTo>
                      <a:pt x="56" y="3"/>
                    </a:lnTo>
                    <a:lnTo>
                      <a:pt x="66" y="8"/>
                    </a:lnTo>
                    <a:lnTo>
                      <a:pt x="73" y="16"/>
                    </a:lnTo>
                    <a:lnTo>
                      <a:pt x="77" y="26"/>
                    </a:lnTo>
                    <a:lnTo>
                      <a:pt x="81" y="35"/>
                    </a:lnTo>
                    <a:lnTo>
                      <a:pt x="81" y="52"/>
                    </a:lnTo>
                    <a:lnTo>
                      <a:pt x="15" y="52"/>
                    </a:lnTo>
                    <a:lnTo>
                      <a:pt x="17" y="64"/>
                    </a:lnTo>
                    <a:lnTo>
                      <a:pt x="22" y="74"/>
                    </a:lnTo>
                    <a:lnTo>
                      <a:pt x="29" y="79"/>
                    </a:lnTo>
                    <a:lnTo>
                      <a:pt x="37" y="84"/>
                    </a:lnTo>
                    <a:lnTo>
                      <a:pt x="47" y="85"/>
                    </a:lnTo>
                    <a:lnTo>
                      <a:pt x="58" y="84"/>
                    </a:lnTo>
                    <a:lnTo>
                      <a:pt x="66" y="82"/>
                    </a:lnTo>
                    <a:lnTo>
                      <a:pt x="73" y="79"/>
                    </a:lnTo>
                    <a:lnTo>
                      <a:pt x="76" y="91"/>
                    </a:lnTo>
                    <a:lnTo>
                      <a:pt x="69" y="95"/>
                    </a:lnTo>
                    <a:lnTo>
                      <a:pt x="58" y="97"/>
                    </a:lnTo>
                    <a:lnTo>
                      <a:pt x="44" y="98"/>
                    </a:lnTo>
                    <a:lnTo>
                      <a:pt x="29" y="96"/>
                    </a:lnTo>
                    <a:lnTo>
                      <a:pt x="16" y="89"/>
                    </a:lnTo>
                    <a:lnTo>
                      <a:pt x="7" y="79"/>
                    </a:lnTo>
                    <a:lnTo>
                      <a:pt x="2" y="66"/>
                    </a:lnTo>
                    <a:lnTo>
                      <a:pt x="0" y="51"/>
                    </a:lnTo>
                    <a:lnTo>
                      <a:pt x="1" y="34"/>
                    </a:lnTo>
                    <a:lnTo>
                      <a:pt x="7" y="21"/>
                    </a:lnTo>
                    <a:lnTo>
                      <a:pt x="16" y="10"/>
                    </a:lnTo>
                    <a:lnTo>
                      <a:pt x="28" y="3"/>
                    </a:lnTo>
                    <a:lnTo>
                      <a:pt x="43"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 name="Freeform 370"/>
              <p:cNvSpPr>
                <a:spLocks noEditPoints="1"/>
              </p:cNvSpPr>
              <p:nvPr/>
            </p:nvSpPr>
            <p:spPr bwMode="auto">
              <a:xfrm>
                <a:off x="8012935" y="2493342"/>
                <a:ext cx="104208" cy="124541"/>
              </a:xfrm>
              <a:custGeom>
                <a:avLst/>
                <a:gdLst/>
                <a:ahLst/>
                <a:cxnLst>
                  <a:cxn ang="0">
                    <a:pos x="42" y="12"/>
                  </a:cxn>
                  <a:cxn ang="0">
                    <a:pos x="34" y="15"/>
                  </a:cxn>
                  <a:cxn ang="0">
                    <a:pos x="26" y="19"/>
                  </a:cxn>
                  <a:cxn ang="0">
                    <a:pos x="22" y="26"/>
                  </a:cxn>
                  <a:cxn ang="0">
                    <a:pos x="18" y="32"/>
                  </a:cxn>
                  <a:cxn ang="0">
                    <a:pos x="16" y="40"/>
                  </a:cxn>
                  <a:cxn ang="0">
                    <a:pos x="65" y="40"/>
                  </a:cxn>
                  <a:cxn ang="0">
                    <a:pos x="65" y="33"/>
                  </a:cxn>
                  <a:cxn ang="0">
                    <a:pos x="63" y="26"/>
                  </a:cxn>
                  <a:cxn ang="0">
                    <a:pos x="59" y="19"/>
                  </a:cxn>
                  <a:cxn ang="0">
                    <a:pos x="52" y="15"/>
                  </a:cxn>
                  <a:cxn ang="0">
                    <a:pos x="42" y="12"/>
                  </a:cxn>
                  <a:cxn ang="0">
                    <a:pos x="43" y="0"/>
                  </a:cxn>
                  <a:cxn ang="0">
                    <a:pos x="58" y="3"/>
                  </a:cxn>
                  <a:cxn ang="0">
                    <a:pos x="67" y="8"/>
                  </a:cxn>
                  <a:cxn ang="0">
                    <a:pos x="74" y="16"/>
                  </a:cxn>
                  <a:cxn ang="0">
                    <a:pos x="78" y="26"/>
                  </a:cxn>
                  <a:cxn ang="0">
                    <a:pos x="81" y="35"/>
                  </a:cxn>
                  <a:cxn ang="0">
                    <a:pos x="82" y="44"/>
                  </a:cxn>
                  <a:cxn ang="0">
                    <a:pos x="82" y="52"/>
                  </a:cxn>
                  <a:cxn ang="0">
                    <a:pos x="16" y="52"/>
                  </a:cxn>
                  <a:cxn ang="0">
                    <a:pos x="18" y="64"/>
                  </a:cxn>
                  <a:cxn ang="0">
                    <a:pos x="23" y="74"/>
                  </a:cxn>
                  <a:cxn ang="0">
                    <a:pos x="29" y="79"/>
                  </a:cxn>
                  <a:cxn ang="0">
                    <a:pos x="38" y="84"/>
                  </a:cxn>
                  <a:cxn ang="0">
                    <a:pos x="48" y="85"/>
                  </a:cxn>
                  <a:cxn ang="0">
                    <a:pos x="59" y="84"/>
                  </a:cxn>
                  <a:cxn ang="0">
                    <a:pos x="67" y="82"/>
                  </a:cxn>
                  <a:cxn ang="0">
                    <a:pos x="74" y="79"/>
                  </a:cxn>
                  <a:cxn ang="0">
                    <a:pos x="76" y="91"/>
                  </a:cxn>
                  <a:cxn ang="0">
                    <a:pos x="70" y="95"/>
                  </a:cxn>
                  <a:cxn ang="0">
                    <a:pos x="59" y="97"/>
                  </a:cxn>
                  <a:cxn ang="0">
                    <a:pos x="46" y="98"/>
                  </a:cxn>
                  <a:cxn ang="0">
                    <a:pos x="30" y="96"/>
                  </a:cxn>
                  <a:cxn ang="0">
                    <a:pos x="17" y="89"/>
                  </a:cxn>
                  <a:cxn ang="0">
                    <a:pos x="8" y="79"/>
                  </a:cxn>
                  <a:cxn ang="0">
                    <a:pos x="2" y="66"/>
                  </a:cxn>
                  <a:cxn ang="0">
                    <a:pos x="0" y="51"/>
                  </a:cxn>
                  <a:cxn ang="0">
                    <a:pos x="2" y="34"/>
                  </a:cxn>
                  <a:cxn ang="0">
                    <a:pos x="7" y="21"/>
                  </a:cxn>
                  <a:cxn ang="0">
                    <a:pos x="17" y="10"/>
                  </a:cxn>
                  <a:cxn ang="0">
                    <a:pos x="29" y="3"/>
                  </a:cxn>
                  <a:cxn ang="0">
                    <a:pos x="43" y="0"/>
                  </a:cxn>
                </a:cxnLst>
                <a:rect l="0" t="0" r="r" b="b"/>
                <a:pathLst>
                  <a:path w="82" h="98">
                    <a:moveTo>
                      <a:pt x="42" y="12"/>
                    </a:moveTo>
                    <a:lnTo>
                      <a:pt x="34" y="15"/>
                    </a:lnTo>
                    <a:lnTo>
                      <a:pt x="26" y="19"/>
                    </a:lnTo>
                    <a:lnTo>
                      <a:pt x="22" y="26"/>
                    </a:lnTo>
                    <a:lnTo>
                      <a:pt x="18" y="32"/>
                    </a:lnTo>
                    <a:lnTo>
                      <a:pt x="16" y="40"/>
                    </a:lnTo>
                    <a:lnTo>
                      <a:pt x="65" y="40"/>
                    </a:lnTo>
                    <a:lnTo>
                      <a:pt x="65" y="33"/>
                    </a:lnTo>
                    <a:lnTo>
                      <a:pt x="63" y="26"/>
                    </a:lnTo>
                    <a:lnTo>
                      <a:pt x="59" y="19"/>
                    </a:lnTo>
                    <a:lnTo>
                      <a:pt x="52" y="15"/>
                    </a:lnTo>
                    <a:lnTo>
                      <a:pt x="42" y="12"/>
                    </a:lnTo>
                    <a:close/>
                    <a:moveTo>
                      <a:pt x="43" y="0"/>
                    </a:moveTo>
                    <a:lnTo>
                      <a:pt x="58" y="3"/>
                    </a:lnTo>
                    <a:lnTo>
                      <a:pt x="67" y="8"/>
                    </a:lnTo>
                    <a:lnTo>
                      <a:pt x="74" y="16"/>
                    </a:lnTo>
                    <a:lnTo>
                      <a:pt x="78" y="26"/>
                    </a:lnTo>
                    <a:lnTo>
                      <a:pt x="81" y="35"/>
                    </a:lnTo>
                    <a:lnTo>
                      <a:pt x="82" y="44"/>
                    </a:lnTo>
                    <a:lnTo>
                      <a:pt x="82" y="52"/>
                    </a:lnTo>
                    <a:lnTo>
                      <a:pt x="16" y="52"/>
                    </a:lnTo>
                    <a:lnTo>
                      <a:pt x="18" y="64"/>
                    </a:lnTo>
                    <a:lnTo>
                      <a:pt x="23" y="74"/>
                    </a:lnTo>
                    <a:lnTo>
                      <a:pt x="29" y="79"/>
                    </a:lnTo>
                    <a:lnTo>
                      <a:pt x="38" y="84"/>
                    </a:lnTo>
                    <a:lnTo>
                      <a:pt x="48" y="85"/>
                    </a:lnTo>
                    <a:lnTo>
                      <a:pt x="59" y="84"/>
                    </a:lnTo>
                    <a:lnTo>
                      <a:pt x="67" y="82"/>
                    </a:lnTo>
                    <a:lnTo>
                      <a:pt x="74" y="79"/>
                    </a:lnTo>
                    <a:lnTo>
                      <a:pt x="76" y="91"/>
                    </a:lnTo>
                    <a:lnTo>
                      <a:pt x="70" y="95"/>
                    </a:lnTo>
                    <a:lnTo>
                      <a:pt x="59" y="97"/>
                    </a:lnTo>
                    <a:lnTo>
                      <a:pt x="46" y="98"/>
                    </a:lnTo>
                    <a:lnTo>
                      <a:pt x="30" y="96"/>
                    </a:lnTo>
                    <a:lnTo>
                      <a:pt x="17" y="89"/>
                    </a:lnTo>
                    <a:lnTo>
                      <a:pt x="8" y="79"/>
                    </a:lnTo>
                    <a:lnTo>
                      <a:pt x="2" y="66"/>
                    </a:lnTo>
                    <a:lnTo>
                      <a:pt x="0" y="51"/>
                    </a:lnTo>
                    <a:lnTo>
                      <a:pt x="2" y="34"/>
                    </a:lnTo>
                    <a:lnTo>
                      <a:pt x="7" y="21"/>
                    </a:lnTo>
                    <a:lnTo>
                      <a:pt x="17" y="10"/>
                    </a:lnTo>
                    <a:lnTo>
                      <a:pt x="29" y="3"/>
                    </a:lnTo>
                    <a:lnTo>
                      <a:pt x="43"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 name="Freeform 371"/>
              <p:cNvSpPr>
                <a:spLocks noEditPoints="1"/>
              </p:cNvSpPr>
              <p:nvPr/>
            </p:nvSpPr>
            <p:spPr bwMode="auto">
              <a:xfrm>
                <a:off x="8194663" y="2493342"/>
                <a:ext cx="111833" cy="170291"/>
              </a:xfrm>
              <a:custGeom>
                <a:avLst/>
                <a:gdLst/>
                <a:ahLst/>
                <a:cxnLst>
                  <a:cxn ang="0">
                    <a:pos x="44" y="15"/>
                  </a:cxn>
                  <a:cxn ang="0">
                    <a:pos x="33" y="17"/>
                  </a:cxn>
                  <a:cxn ang="0">
                    <a:pos x="24" y="23"/>
                  </a:cxn>
                  <a:cxn ang="0">
                    <a:pos x="18" y="34"/>
                  </a:cxn>
                  <a:cxn ang="0">
                    <a:pos x="17" y="39"/>
                  </a:cxn>
                  <a:cxn ang="0">
                    <a:pos x="17" y="62"/>
                  </a:cxn>
                  <a:cxn ang="0">
                    <a:pos x="18" y="65"/>
                  </a:cxn>
                  <a:cxn ang="0">
                    <a:pos x="23" y="75"/>
                  </a:cxn>
                  <a:cxn ang="0">
                    <a:pos x="32" y="83"/>
                  </a:cxn>
                  <a:cxn ang="0">
                    <a:pos x="42" y="85"/>
                  </a:cxn>
                  <a:cxn ang="0">
                    <a:pos x="54" y="82"/>
                  </a:cxn>
                  <a:cxn ang="0">
                    <a:pos x="63" y="75"/>
                  </a:cxn>
                  <a:cxn ang="0">
                    <a:pos x="69" y="63"/>
                  </a:cxn>
                  <a:cxn ang="0">
                    <a:pos x="71" y="49"/>
                  </a:cxn>
                  <a:cxn ang="0">
                    <a:pos x="70" y="38"/>
                  </a:cxn>
                  <a:cxn ang="0">
                    <a:pos x="66" y="29"/>
                  </a:cxn>
                  <a:cxn ang="0">
                    <a:pos x="61" y="21"/>
                  </a:cxn>
                  <a:cxn ang="0">
                    <a:pos x="53" y="16"/>
                  </a:cxn>
                  <a:cxn ang="0">
                    <a:pos x="44" y="15"/>
                  </a:cxn>
                  <a:cxn ang="0">
                    <a:pos x="49" y="0"/>
                  </a:cxn>
                  <a:cxn ang="0">
                    <a:pos x="61" y="3"/>
                  </a:cxn>
                  <a:cxn ang="0">
                    <a:pos x="72" y="9"/>
                  </a:cxn>
                  <a:cxn ang="0">
                    <a:pos x="81" y="19"/>
                  </a:cxn>
                  <a:cxn ang="0">
                    <a:pos x="86" y="32"/>
                  </a:cxn>
                  <a:cxn ang="0">
                    <a:pos x="88" y="48"/>
                  </a:cxn>
                  <a:cxn ang="0">
                    <a:pos x="86" y="63"/>
                  </a:cxn>
                  <a:cxn ang="0">
                    <a:pos x="82" y="76"/>
                  </a:cxn>
                  <a:cxn ang="0">
                    <a:pos x="75" y="86"/>
                  </a:cxn>
                  <a:cxn ang="0">
                    <a:pos x="66" y="93"/>
                  </a:cxn>
                  <a:cxn ang="0">
                    <a:pos x="57" y="97"/>
                  </a:cxn>
                  <a:cxn ang="0">
                    <a:pos x="46" y="98"/>
                  </a:cxn>
                  <a:cxn ang="0">
                    <a:pos x="35" y="96"/>
                  </a:cxn>
                  <a:cxn ang="0">
                    <a:pos x="25" y="91"/>
                  </a:cxn>
                  <a:cxn ang="0">
                    <a:pos x="17" y="84"/>
                  </a:cxn>
                  <a:cxn ang="0">
                    <a:pos x="17" y="134"/>
                  </a:cxn>
                  <a:cxn ang="0">
                    <a:pos x="0" y="134"/>
                  </a:cxn>
                  <a:cxn ang="0">
                    <a:pos x="0" y="3"/>
                  </a:cxn>
                  <a:cxn ang="0">
                    <a:pos x="15" y="3"/>
                  </a:cxn>
                  <a:cxn ang="0">
                    <a:pos x="15" y="19"/>
                  </a:cxn>
                  <a:cxn ang="0">
                    <a:pos x="16" y="19"/>
                  </a:cxn>
                  <a:cxn ang="0">
                    <a:pos x="24" y="9"/>
                  </a:cxn>
                  <a:cxn ang="0">
                    <a:pos x="35" y="3"/>
                  </a:cxn>
                  <a:cxn ang="0">
                    <a:pos x="49" y="0"/>
                  </a:cxn>
                </a:cxnLst>
                <a:rect l="0" t="0" r="r" b="b"/>
                <a:pathLst>
                  <a:path w="88" h="134">
                    <a:moveTo>
                      <a:pt x="44" y="15"/>
                    </a:moveTo>
                    <a:lnTo>
                      <a:pt x="33" y="17"/>
                    </a:lnTo>
                    <a:lnTo>
                      <a:pt x="24" y="23"/>
                    </a:lnTo>
                    <a:lnTo>
                      <a:pt x="18" y="34"/>
                    </a:lnTo>
                    <a:lnTo>
                      <a:pt x="17" y="39"/>
                    </a:lnTo>
                    <a:lnTo>
                      <a:pt x="17" y="62"/>
                    </a:lnTo>
                    <a:lnTo>
                      <a:pt x="18" y="65"/>
                    </a:lnTo>
                    <a:lnTo>
                      <a:pt x="23" y="75"/>
                    </a:lnTo>
                    <a:lnTo>
                      <a:pt x="32" y="83"/>
                    </a:lnTo>
                    <a:lnTo>
                      <a:pt x="42" y="85"/>
                    </a:lnTo>
                    <a:lnTo>
                      <a:pt x="54" y="82"/>
                    </a:lnTo>
                    <a:lnTo>
                      <a:pt x="63" y="75"/>
                    </a:lnTo>
                    <a:lnTo>
                      <a:pt x="69" y="63"/>
                    </a:lnTo>
                    <a:lnTo>
                      <a:pt x="71" y="49"/>
                    </a:lnTo>
                    <a:lnTo>
                      <a:pt x="70" y="38"/>
                    </a:lnTo>
                    <a:lnTo>
                      <a:pt x="66" y="29"/>
                    </a:lnTo>
                    <a:lnTo>
                      <a:pt x="61" y="21"/>
                    </a:lnTo>
                    <a:lnTo>
                      <a:pt x="53" y="16"/>
                    </a:lnTo>
                    <a:lnTo>
                      <a:pt x="44" y="15"/>
                    </a:lnTo>
                    <a:close/>
                    <a:moveTo>
                      <a:pt x="49" y="0"/>
                    </a:moveTo>
                    <a:lnTo>
                      <a:pt x="61" y="3"/>
                    </a:lnTo>
                    <a:lnTo>
                      <a:pt x="72" y="9"/>
                    </a:lnTo>
                    <a:lnTo>
                      <a:pt x="81" y="19"/>
                    </a:lnTo>
                    <a:lnTo>
                      <a:pt x="86" y="32"/>
                    </a:lnTo>
                    <a:lnTo>
                      <a:pt x="88" y="48"/>
                    </a:lnTo>
                    <a:lnTo>
                      <a:pt x="86" y="63"/>
                    </a:lnTo>
                    <a:lnTo>
                      <a:pt x="82" y="76"/>
                    </a:lnTo>
                    <a:lnTo>
                      <a:pt x="75" y="86"/>
                    </a:lnTo>
                    <a:lnTo>
                      <a:pt x="66" y="93"/>
                    </a:lnTo>
                    <a:lnTo>
                      <a:pt x="57" y="97"/>
                    </a:lnTo>
                    <a:lnTo>
                      <a:pt x="46" y="98"/>
                    </a:lnTo>
                    <a:lnTo>
                      <a:pt x="35" y="96"/>
                    </a:lnTo>
                    <a:lnTo>
                      <a:pt x="25" y="91"/>
                    </a:lnTo>
                    <a:lnTo>
                      <a:pt x="17" y="84"/>
                    </a:lnTo>
                    <a:lnTo>
                      <a:pt x="17" y="134"/>
                    </a:lnTo>
                    <a:lnTo>
                      <a:pt x="0" y="134"/>
                    </a:lnTo>
                    <a:lnTo>
                      <a:pt x="0" y="3"/>
                    </a:lnTo>
                    <a:lnTo>
                      <a:pt x="15" y="3"/>
                    </a:lnTo>
                    <a:lnTo>
                      <a:pt x="15" y="19"/>
                    </a:lnTo>
                    <a:lnTo>
                      <a:pt x="16" y="19"/>
                    </a:lnTo>
                    <a:lnTo>
                      <a:pt x="24" y="9"/>
                    </a:lnTo>
                    <a:lnTo>
                      <a:pt x="35" y="3"/>
                    </a:lnTo>
                    <a:lnTo>
                      <a:pt x="49"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 name="Freeform 372"/>
              <p:cNvSpPr>
                <a:spLocks/>
              </p:cNvSpPr>
              <p:nvPr/>
            </p:nvSpPr>
            <p:spPr bwMode="auto">
              <a:xfrm>
                <a:off x="8333183" y="2493342"/>
                <a:ext cx="58458" cy="121999"/>
              </a:xfrm>
              <a:custGeom>
                <a:avLst/>
                <a:gdLst/>
                <a:ahLst/>
                <a:cxnLst>
                  <a:cxn ang="0">
                    <a:pos x="42" y="0"/>
                  </a:cxn>
                  <a:cxn ang="0">
                    <a:pos x="44" y="0"/>
                  </a:cxn>
                  <a:cxn ang="0">
                    <a:pos x="46" y="1"/>
                  </a:cxn>
                  <a:cxn ang="0">
                    <a:pos x="46" y="17"/>
                  </a:cxn>
                  <a:cxn ang="0">
                    <a:pos x="41" y="17"/>
                  </a:cxn>
                  <a:cxn ang="0">
                    <a:pos x="30" y="19"/>
                  </a:cxn>
                  <a:cxn ang="0">
                    <a:pos x="22" y="27"/>
                  </a:cxn>
                  <a:cxn ang="0">
                    <a:pos x="18" y="38"/>
                  </a:cxn>
                  <a:cxn ang="0">
                    <a:pos x="18" y="96"/>
                  </a:cxn>
                  <a:cxn ang="0">
                    <a:pos x="0" y="96"/>
                  </a:cxn>
                  <a:cxn ang="0">
                    <a:pos x="0" y="3"/>
                  </a:cxn>
                  <a:cxn ang="0">
                    <a:pos x="14" y="3"/>
                  </a:cxn>
                  <a:cxn ang="0">
                    <a:pos x="15" y="21"/>
                  </a:cxn>
                  <a:cxn ang="0">
                    <a:pos x="22" y="10"/>
                  </a:cxn>
                  <a:cxn ang="0">
                    <a:pos x="31" y="3"/>
                  </a:cxn>
                  <a:cxn ang="0">
                    <a:pos x="42" y="0"/>
                  </a:cxn>
                </a:cxnLst>
                <a:rect l="0" t="0" r="r" b="b"/>
                <a:pathLst>
                  <a:path w="46" h="96">
                    <a:moveTo>
                      <a:pt x="42" y="0"/>
                    </a:moveTo>
                    <a:lnTo>
                      <a:pt x="44" y="0"/>
                    </a:lnTo>
                    <a:lnTo>
                      <a:pt x="46" y="1"/>
                    </a:lnTo>
                    <a:lnTo>
                      <a:pt x="46" y="17"/>
                    </a:lnTo>
                    <a:lnTo>
                      <a:pt x="41" y="17"/>
                    </a:lnTo>
                    <a:lnTo>
                      <a:pt x="30" y="19"/>
                    </a:lnTo>
                    <a:lnTo>
                      <a:pt x="22" y="27"/>
                    </a:lnTo>
                    <a:lnTo>
                      <a:pt x="18" y="38"/>
                    </a:lnTo>
                    <a:lnTo>
                      <a:pt x="18" y="96"/>
                    </a:lnTo>
                    <a:lnTo>
                      <a:pt x="0" y="96"/>
                    </a:lnTo>
                    <a:lnTo>
                      <a:pt x="0" y="3"/>
                    </a:lnTo>
                    <a:lnTo>
                      <a:pt x="14" y="3"/>
                    </a:lnTo>
                    <a:lnTo>
                      <a:pt x="15" y="21"/>
                    </a:lnTo>
                    <a:lnTo>
                      <a:pt x="22" y="10"/>
                    </a:lnTo>
                    <a:lnTo>
                      <a:pt x="31" y="3"/>
                    </a:lnTo>
                    <a:lnTo>
                      <a:pt x="42"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 name="Freeform 373"/>
              <p:cNvSpPr>
                <a:spLocks noEditPoints="1"/>
              </p:cNvSpPr>
              <p:nvPr/>
            </p:nvSpPr>
            <p:spPr bwMode="auto">
              <a:xfrm>
                <a:off x="8404349" y="2493342"/>
                <a:ext cx="115645" cy="124541"/>
              </a:xfrm>
              <a:custGeom>
                <a:avLst/>
                <a:gdLst/>
                <a:ahLst/>
                <a:cxnLst>
                  <a:cxn ang="0">
                    <a:pos x="46" y="13"/>
                  </a:cxn>
                  <a:cxn ang="0">
                    <a:pos x="35" y="16"/>
                  </a:cxn>
                  <a:cxn ang="0">
                    <a:pos x="27" y="21"/>
                  </a:cxn>
                  <a:cxn ang="0">
                    <a:pos x="22" y="29"/>
                  </a:cxn>
                  <a:cxn ang="0">
                    <a:pos x="18" y="39"/>
                  </a:cxn>
                  <a:cxn ang="0">
                    <a:pos x="17" y="50"/>
                  </a:cxn>
                  <a:cxn ang="0">
                    <a:pos x="19" y="64"/>
                  </a:cxn>
                  <a:cxn ang="0">
                    <a:pos x="25" y="75"/>
                  </a:cxn>
                  <a:cxn ang="0">
                    <a:pos x="34" y="83"/>
                  </a:cxn>
                  <a:cxn ang="0">
                    <a:pos x="45" y="85"/>
                  </a:cxn>
                  <a:cxn ang="0">
                    <a:pos x="57" y="83"/>
                  </a:cxn>
                  <a:cxn ang="0">
                    <a:pos x="65" y="75"/>
                  </a:cxn>
                  <a:cxn ang="0">
                    <a:pos x="71" y="63"/>
                  </a:cxn>
                  <a:cxn ang="0">
                    <a:pos x="73" y="49"/>
                  </a:cxn>
                  <a:cxn ang="0">
                    <a:pos x="72" y="39"/>
                  </a:cxn>
                  <a:cxn ang="0">
                    <a:pos x="70" y="30"/>
                  </a:cxn>
                  <a:cxn ang="0">
                    <a:pos x="64" y="21"/>
                  </a:cxn>
                  <a:cxn ang="0">
                    <a:pos x="57" y="16"/>
                  </a:cxn>
                  <a:cxn ang="0">
                    <a:pos x="46" y="13"/>
                  </a:cxn>
                  <a:cxn ang="0">
                    <a:pos x="46" y="0"/>
                  </a:cxn>
                  <a:cxn ang="0">
                    <a:pos x="61" y="3"/>
                  </a:cxn>
                  <a:cxn ang="0">
                    <a:pos x="73" y="9"/>
                  </a:cxn>
                  <a:cxn ang="0">
                    <a:pos x="83" y="19"/>
                  </a:cxn>
                  <a:cxn ang="0">
                    <a:pos x="88" y="32"/>
                  </a:cxn>
                  <a:cxn ang="0">
                    <a:pos x="91" y="49"/>
                  </a:cxn>
                  <a:cxn ang="0">
                    <a:pos x="88" y="64"/>
                  </a:cxn>
                  <a:cxn ang="0">
                    <a:pos x="84" y="76"/>
                  </a:cxn>
                  <a:cxn ang="0">
                    <a:pos x="76" y="86"/>
                  </a:cxn>
                  <a:cxn ang="0">
                    <a:pos x="66" y="93"/>
                  </a:cxn>
                  <a:cxn ang="0">
                    <a:pos x="56" y="97"/>
                  </a:cxn>
                  <a:cxn ang="0">
                    <a:pos x="45" y="98"/>
                  </a:cxn>
                  <a:cxn ang="0">
                    <a:pos x="30" y="96"/>
                  </a:cxn>
                  <a:cxn ang="0">
                    <a:pos x="18" y="89"/>
                  </a:cxn>
                  <a:cxn ang="0">
                    <a:pos x="9" y="79"/>
                  </a:cxn>
                  <a:cxn ang="0">
                    <a:pos x="2" y="66"/>
                  </a:cxn>
                  <a:cxn ang="0">
                    <a:pos x="0" y="50"/>
                  </a:cxn>
                  <a:cxn ang="0">
                    <a:pos x="2" y="33"/>
                  </a:cxn>
                  <a:cxn ang="0">
                    <a:pos x="9" y="19"/>
                  </a:cxn>
                  <a:cxn ang="0">
                    <a:pos x="18" y="9"/>
                  </a:cxn>
                  <a:cxn ang="0">
                    <a:pos x="32" y="3"/>
                  </a:cxn>
                  <a:cxn ang="0">
                    <a:pos x="46" y="0"/>
                  </a:cxn>
                </a:cxnLst>
                <a:rect l="0" t="0" r="r" b="b"/>
                <a:pathLst>
                  <a:path w="91" h="98">
                    <a:moveTo>
                      <a:pt x="46" y="13"/>
                    </a:moveTo>
                    <a:lnTo>
                      <a:pt x="35" y="16"/>
                    </a:lnTo>
                    <a:lnTo>
                      <a:pt x="27" y="21"/>
                    </a:lnTo>
                    <a:lnTo>
                      <a:pt x="22" y="29"/>
                    </a:lnTo>
                    <a:lnTo>
                      <a:pt x="18" y="39"/>
                    </a:lnTo>
                    <a:lnTo>
                      <a:pt x="17" y="50"/>
                    </a:lnTo>
                    <a:lnTo>
                      <a:pt x="19" y="64"/>
                    </a:lnTo>
                    <a:lnTo>
                      <a:pt x="25" y="75"/>
                    </a:lnTo>
                    <a:lnTo>
                      <a:pt x="34" y="83"/>
                    </a:lnTo>
                    <a:lnTo>
                      <a:pt x="45" y="85"/>
                    </a:lnTo>
                    <a:lnTo>
                      <a:pt x="57" y="83"/>
                    </a:lnTo>
                    <a:lnTo>
                      <a:pt x="65" y="75"/>
                    </a:lnTo>
                    <a:lnTo>
                      <a:pt x="71" y="63"/>
                    </a:lnTo>
                    <a:lnTo>
                      <a:pt x="73" y="49"/>
                    </a:lnTo>
                    <a:lnTo>
                      <a:pt x="72" y="39"/>
                    </a:lnTo>
                    <a:lnTo>
                      <a:pt x="70" y="30"/>
                    </a:lnTo>
                    <a:lnTo>
                      <a:pt x="64" y="21"/>
                    </a:lnTo>
                    <a:lnTo>
                      <a:pt x="57" y="16"/>
                    </a:lnTo>
                    <a:lnTo>
                      <a:pt x="46" y="13"/>
                    </a:lnTo>
                    <a:close/>
                    <a:moveTo>
                      <a:pt x="46" y="0"/>
                    </a:moveTo>
                    <a:lnTo>
                      <a:pt x="61" y="3"/>
                    </a:lnTo>
                    <a:lnTo>
                      <a:pt x="73" y="9"/>
                    </a:lnTo>
                    <a:lnTo>
                      <a:pt x="83" y="19"/>
                    </a:lnTo>
                    <a:lnTo>
                      <a:pt x="88" y="32"/>
                    </a:lnTo>
                    <a:lnTo>
                      <a:pt x="91" y="49"/>
                    </a:lnTo>
                    <a:lnTo>
                      <a:pt x="88" y="64"/>
                    </a:lnTo>
                    <a:lnTo>
                      <a:pt x="84" y="76"/>
                    </a:lnTo>
                    <a:lnTo>
                      <a:pt x="76" y="86"/>
                    </a:lnTo>
                    <a:lnTo>
                      <a:pt x="66" y="93"/>
                    </a:lnTo>
                    <a:lnTo>
                      <a:pt x="56" y="97"/>
                    </a:lnTo>
                    <a:lnTo>
                      <a:pt x="45" y="98"/>
                    </a:lnTo>
                    <a:lnTo>
                      <a:pt x="30" y="96"/>
                    </a:lnTo>
                    <a:lnTo>
                      <a:pt x="18" y="89"/>
                    </a:lnTo>
                    <a:lnTo>
                      <a:pt x="9" y="79"/>
                    </a:lnTo>
                    <a:lnTo>
                      <a:pt x="2" y="66"/>
                    </a:lnTo>
                    <a:lnTo>
                      <a:pt x="0" y="50"/>
                    </a:lnTo>
                    <a:lnTo>
                      <a:pt x="2" y="33"/>
                    </a:lnTo>
                    <a:lnTo>
                      <a:pt x="9" y="19"/>
                    </a:lnTo>
                    <a:lnTo>
                      <a:pt x="18" y="9"/>
                    </a:lnTo>
                    <a:lnTo>
                      <a:pt x="32" y="3"/>
                    </a:lnTo>
                    <a:lnTo>
                      <a:pt x="46"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 name="Freeform 374"/>
              <p:cNvSpPr>
                <a:spLocks/>
              </p:cNvSpPr>
              <p:nvPr/>
            </p:nvSpPr>
            <p:spPr bwMode="auto">
              <a:xfrm>
                <a:off x="8531432" y="2438696"/>
                <a:ext cx="78791" cy="176645"/>
              </a:xfrm>
              <a:custGeom>
                <a:avLst/>
                <a:gdLst/>
                <a:ahLst/>
                <a:cxnLst>
                  <a:cxn ang="0">
                    <a:pos x="46" y="0"/>
                  </a:cxn>
                  <a:cxn ang="0">
                    <a:pos x="53" y="0"/>
                  </a:cxn>
                  <a:cxn ang="0">
                    <a:pos x="62" y="3"/>
                  </a:cxn>
                  <a:cxn ang="0">
                    <a:pos x="59" y="16"/>
                  </a:cxn>
                  <a:cxn ang="0">
                    <a:pos x="53" y="14"/>
                  </a:cxn>
                  <a:cxn ang="0">
                    <a:pos x="48" y="14"/>
                  </a:cxn>
                  <a:cxn ang="0">
                    <a:pos x="40" y="16"/>
                  </a:cxn>
                  <a:cxn ang="0">
                    <a:pos x="34" y="22"/>
                  </a:cxn>
                  <a:cxn ang="0">
                    <a:pos x="31" y="30"/>
                  </a:cxn>
                  <a:cxn ang="0">
                    <a:pos x="30" y="41"/>
                  </a:cxn>
                  <a:cxn ang="0">
                    <a:pos x="30" y="46"/>
                  </a:cxn>
                  <a:cxn ang="0">
                    <a:pos x="53" y="46"/>
                  </a:cxn>
                  <a:cxn ang="0">
                    <a:pos x="53" y="59"/>
                  </a:cxn>
                  <a:cxn ang="0">
                    <a:pos x="30" y="59"/>
                  </a:cxn>
                  <a:cxn ang="0">
                    <a:pos x="30" y="139"/>
                  </a:cxn>
                  <a:cxn ang="0">
                    <a:pos x="13" y="139"/>
                  </a:cxn>
                  <a:cxn ang="0">
                    <a:pos x="13" y="59"/>
                  </a:cxn>
                  <a:cxn ang="0">
                    <a:pos x="0" y="59"/>
                  </a:cxn>
                  <a:cxn ang="0">
                    <a:pos x="0" y="46"/>
                  </a:cxn>
                  <a:cxn ang="0">
                    <a:pos x="13" y="46"/>
                  </a:cxn>
                  <a:cxn ang="0">
                    <a:pos x="13" y="41"/>
                  </a:cxn>
                  <a:cxn ang="0">
                    <a:pos x="15" y="29"/>
                  </a:cxn>
                  <a:cxn ang="0">
                    <a:pos x="18" y="18"/>
                  </a:cxn>
                  <a:cxn ang="0">
                    <a:pos x="24" y="9"/>
                  </a:cxn>
                  <a:cxn ang="0">
                    <a:pos x="35" y="3"/>
                  </a:cxn>
                  <a:cxn ang="0">
                    <a:pos x="46" y="0"/>
                  </a:cxn>
                </a:cxnLst>
                <a:rect l="0" t="0" r="r" b="b"/>
                <a:pathLst>
                  <a:path w="62" h="139">
                    <a:moveTo>
                      <a:pt x="46" y="0"/>
                    </a:moveTo>
                    <a:lnTo>
                      <a:pt x="53" y="0"/>
                    </a:lnTo>
                    <a:lnTo>
                      <a:pt x="62" y="3"/>
                    </a:lnTo>
                    <a:lnTo>
                      <a:pt x="59" y="16"/>
                    </a:lnTo>
                    <a:lnTo>
                      <a:pt x="53" y="14"/>
                    </a:lnTo>
                    <a:lnTo>
                      <a:pt x="48" y="14"/>
                    </a:lnTo>
                    <a:lnTo>
                      <a:pt x="40" y="16"/>
                    </a:lnTo>
                    <a:lnTo>
                      <a:pt x="34" y="22"/>
                    </a:lnTo>
                    <a:lnTo>
                      <a:pt x="31" y="30"/>
                    </a:lnTo>
                    <a:lnTo>
                      <a:pt x="30" y="41"/>
                    </a:lnTo>
                    <a:lnTo>
                      <a:pt x="30" y="46"/>
                    </a:lnTo>
                    <a:lnTo>
                      <a:pt x="53" y="46"/>
                    </a:lnTo>
                    <a:lnTo>
                      <a:pt x="53" y="59"/>
                    </a:lnTo>
                    <a:lnTo>
                      <a:pt x="30" y="59"/>
                    </a:lnTo>
                    <a:lnTo>
                      <a:pt x="30" y="139"/>
                    </a:lnTo>
                    <a:lnTo>
                      <a:pt x="13" y="139"/>
                    </a:lnTo>
                    <a:lnTo>
                      <a:pt x="13" y="59"/>
                    </a:lnTo>
                    <a:lnTo>
                      <a:pt x="0" y="59"/>
                    </a:lnTo>
                    <a:lnTo>
                      <a:pt x="0" y="46"/>
                    </a:lnTo>
                    <a:lnTo>
                      <a:pt x="13" y="46"/>
                    </a:lnTo>
                    <a:lnTo>
                      <a:pt x="13" y="41"/>
                    </a:lnTo>
                    <a:lnTo>
                      <a:pt x="15" y="29"/>
                    </a:lnTo>
                    <a:lnTo>
                      <a:pt x="18" y="18"/>
                    </a:lnTo>
                    <a:lnTo>
                      <a:pt x="24" y="9"/>
                    </a:lnTo>
                    <a:lnTo>
                      <a:pt x="35" y="3"/>
                    </a:lnTo>
                    <a:lnTo>
                      <a:pt x="46"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 name="Freeform 375"/>
              <p:cNvSpPr>
                <a:spLocks noEditPoints="1"/>
              </p:cNvSpPr>
              <p:nvPr/>
            </p:nvSpPr>
            <p:spPr bwMode="auto">
              <a:xfrm>
                <a:off x="8614036" y="2447592"/>
                <a:ext cx="27958" cy="167749"/>
              </a:xfrm>
              <a:custGeom>
                <a:avLst/>
                <a:gdLst/>
                <a:ahLst/>
                <a:cxnLst>
                  <a:cxn ang="0">
                    <a:pos x="3" y="39"/>
                  </a:cxn>
                  <a:cxn ang="0">
                    <a:pos x="19" y="39"/>
                  </a:cxn>
                  <a:cxn ang="0">
                    <a:pos x="19" y="132"/>
                  </a:cxn>
                  <a:cxn ang="0">
                    <a:pos x="3" y="132"/>
                  </a:cxn>
                  <a:cxn ang="0">
                    <a:pos x="3" y="39"/>
                  </a:cxn>
                  <a:cxn ang="0">
                    <a:pos x="7" y="0"/>
                  </a:cxn>
                  <a:cxn ang="0">
                    <a:pos x="15" y="0"/>
                  </a:cxn>
                  <a:cxn ang="0">
                    <a:pos x="19" y="4"/>
                  </a:cxn>
                  <a:cxn ang="0">
                    <a:pos x="22" y="8"/>
                  </a:cxn>
                  <a:cxn ang="0">
                    <a:pos x="22" y="14"/>
                  </a:cxn>
                  <a:cxn ang="0">
                    <a:pos x="19" y="18"/>
                  </a:cxn>
                  <a:cxn ang="0">
                    <a:pos x="17" y="20"/>
                  </a:cxn>
                  <a:cxn ang="0">
                    <a:pos x="15" y="21"/>
                  </a:cxn>
                  <a:cxn ang="0">
                    <a:pos x="11" y="22"/>
                  </a:cxn>
                  <a:cxn ang="0">
                    <a:pos x="4" y="20"/>
                  </a:cxn>
                  <a:cxn ang="0">
                    <a:pos x="2" y="18"/>
                  </a:cxn>
                  <a:cxn ang="0">
                    <a:pos x="0" y="11"/>
                  </a:cxn>
                  <a:cxn ang="0">
                    <a:pos x="2" y="4"/>
                  </a:cxn>
                  <a:cxn ang="0">
                    <a:pos x="4" y="2"/>
                  </a:cxn>
                  <a:cxn ang="0">
                    <a:pos x="7" y="0"/>
                  </a:cxn>
                </a:cxnLst>
                <a:rect l="0" t="0" r="r" b="b"/>
                <a:pathLst>
                  <a:path w="22" h="132">
                    <a:moveTo>
                      <a:pt x="3" y="39"/>
                    </a:moveTo>
                    <a:lnTo>
                      <a:pt x="19" y="39"/>
                    </a:lnTo>
                    <a:lnTo>
                      <a:pt x="19" y="132"/>
                    </a:lnTo>
                    <a:lnTo>
                      <a:pt x="3" y="132"/>
                    </a:lnTo>
                    <a:lnTo>
                      <a:pt x="3" y="39"/>
                    </a:lnTo>
                    <a:close/>
                    <a:moveTo>
                      <a:pt x="7" y="0"/>
                    </a:moveTo>
                    <a:lnTo>
                      <a:pt x="15" y="0"/>
                    </a:lnTo>
                    <a:lnTo>
                      <a:pt x="19" y="4"/>
                    </a:lnTo>
                    <a:lnTo>
                      <a:pt x="22" y="8"/>
                    </a:lnTo>
                    <a:lnTo>
                      <a:pt x="22" y="14"/>
                    </a:lnTo>
                    <a:lnTo>
                      <a:pt x="19" y="18"/>
                    </a:lnTo>
                    <a:lnTo>
                      <a:pt x="17" y="20"/>
                    </a:lnTo>
                    <a:lnTo>
                      <a:pt x="15" y="21"/>
                    </a:lnTo>
                    <a:lnTo>
                      <a:pt x="11" y="22"/>
                    </a:lnTo>
                    <a:lnTo>
                      <a:pt x="4" y="20"/>
                    </a:lnTo>
                    <a:lnTo>
                      <a:pt x="2" y="18"/>
                    </a:lnTo>
                    <a:lnTo>
                      <a:pt x="0" y="11"/>
                    </a:lnTo>
                    <a:lnTo>
                      <a:pt x="2" y="4"/>
                    </a:lnTo>
                    <a:lnTo>
                      <a:pt x="4" y="2"/>
                    </a:lnTo>
                    <a:lnTo>
                      <a:pt x="7"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 name="Rectangle 376"/>
              <p:cNvSpPr>
                <a:spLocks noChangeArrowheads="1"/>
              </p:cNvSpPr>
              <p:nvPr/>
            </p:nvSpPr>
            <p:spPr bwMode="auto">
              <a:xfrm>
                <a:off x="8675035" y="2442508"/>
                <a:ext cx="20333" cy="172832"/>
              </a:xfrm>
              <a:prstGeom prst="rect">
                <a:avLst/>
              </a:prstGeom>
              <a:solidFill>
                <a:srgbClr val="EBEBEB"/>
              </a:solidFill>
              <a:ln w="0">
                <a:solidFill>
                  <a:srgbClr val="EBEBEB"/>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 name="Freeform 377"/>
              <p:cNvSpPr>
                <a:spLocks noEditPoints="1"/>
              </p:cNvSpPr>
              <p:nvPr/>
            </p:nvSpPr>
            <p:spPr bwMode="auto">
              <a:xfrm>
                <a:off x="8723327" y="2493342"/>
                <a:ext cx="102937" cy="124541"/>
              </a:xfrm>
              <a:custGeom>
                <a:avLst/>
                <a:gdLst/>
                <a:ahLst/>
                <a:cxnLst>
                  <a:cxn ang="0">
                    <a:pos x="42" y="12"/>
                  </a:cxn>
                  <a:cxn ang="0">
                    <a:pos x="33" y="15"/>
                  </a:cxn>
                  <a:cxn ang="0">
                    <a:pos x="26" y="19"/>
                  </a:cxn>
                  <a:cxn ang="0">
                    <a:pos x="21" y="26"/>
                  </a:cxn>
                  <a:cxn ang="0">
                    <a:pos x="18" y="32"/>
                  </a:cxn>
                  <a:cxn ang="0">
                    <a:pos x="16" y="40"/>
                  </a:cxn>
                  <a:cxn ang="0">
                    <a:pos x="66" y="40"/>
                  </a:cxn>
                  <a:cxn ang="0">
                    <a:pos x="65" y="33"/>
                  </a:cxn>
                  <a:cxn ang="0">
                    <a:pos x="62" y="26"/>
                  </a:cxn>
                  <a:cxn ang="0">
                    <a:pos x="58" y="19"/>
                  </a:cxn>
                  <a:cxn ang="0">
                    <a:pos x="51" y="15"/>
                  </a:cxn>
                  <a:cxn ang="0">
                    <a:pos x="42" y="12"/>
                  </a:cxn>
                  <a:cxn ang="0">
                    <a:pos x="44" y="0"/>
                  </a:cxn>
                  <a:cxn ang="0">
                    <a:pos x="57" y="3"/>
                  </a:cxn>
                  <a:cxn ang="0">
                    <a:pos x="67" y="8"/>
                  </a:cxn>
                  <a:cxn ang="0">
                    <a:pos x="73" y="16"/>
                  </a:cxn>
                  <a:cxn ang="0">
                    <a:pos x="78" y="26"/>
                  </a:cxn>
                  <a:cxn ang="0">
                    <a:pos x="81" y="35"/>
                  </a:cxn>
                  <a:cxn ang="0">
                    <a:pos x="81" y="52"/>
                  </a:cxn>
                  <a:cxn ang="0">
                    <a:pos x="15" y="52"/>
                  </a:cxn>
                  <a:cxn ang="0">
                    <a:pos x="18" y="64"/>
                  </a:cxn>
                  <a:cxn ang="0">
                    <a:pos x="22" y="74"/>
                  </a:cxn>
                  <a:cxn ang="0">
                    <a:pos x="30" y="79"/>
                  </a:cxn>
                  <a:cxn ang="0">
                    <a:pos x="37" y="84"/>
                  </a:cxn>
                  <a:cxn ang="0">
                    <a:pos x="47" y="85"/>
                  </a:cxn>
                  <a:cxn ang="0">
                    <a:pos x="58" y="84"/>
                  </a:cxn>
                  <a:cxn ang="0">
                    <a:pos x="67" y="82"/>
                  </a:cxn>
                  <a:cxn ang="0">
                    <a:pos x="73" y="79"/>
                  </a:cxn>
                  <a:cxn ang="0">
                    <a:pos x="77" y="91"/>
                  </a:cxn>
                  <a:cxn ang="0">
                    <a:pos x="69" y="95"/>
                  </a:cxn>
                  <a:cxn ang="0">
                    <a:pos x="58" y="97"/>
                  </a:cxn>
                  <a:cxn ang="0">
                    <a:pos x="45" y="98"/>
                  </a:cxn>
                  <a:cxn ang="0">
                    <a:pos x="30" y="96"/>
                  </a:cxn>
                  <a:cxn ang="0">
                    <a:pos x="16" y="89"/>
                  </a:cxn>
                  <a:cxn ang="0">
                    <a:pos x="8" y="79"/>
                  </a:cxn>
                  <a:cxn ang="0">
                    <a:pos x="2" y="66"/>
                  </a:cxn>
                  <a:cxn ang="0">
                    <a:pos x="0" y="51"/>
                  </a:cxn>
                  <a:cxn ang="0">
                    <a:pos x="1" y="34"/>
                  </a:cxn>
                  <a:cxn ang="0">
                    <a:pos x="8" y="21"/>
                  </a:cxn>
                  <a:cxn ang="0">
                    <a:pos x="16" y="10"/>
                  </a:cxn>
                  <a:cxn ang="0">
                    <a:pos x="29" y="3"/>
                  </a:cxn>
                  <a:cxn ang="0">
                    <a:pos x="44" y="0"/>
                  </a:cxn>
                </a:cxnLst>
                <a:rect l="0" t="0" r="r" b="b"/>
                <a:pathLst>
                  <a:path w="81" h="98">
                    <a:moveTo>
                      <a:pt x="42" y="12"/>
                    </a:moveTo>
                    <a:lnTo>
                      <a:pt x="33" y="15"/>
                    </a:lnTo>
                    <a:lnTo>
                      <a:pt x="26" y="19"/>
                    </a:lnTo>
                    <a:lnTo>
                      <a:pt x="21" y="26"/>
                    </a:lnTo>
                    <a:lnTo>
                      <a:pt x="18" y="32"/>
                    </a:lnTo>
                    <a:lnTo>
                      <a:pt x="16" y="40"/>
                    </a:lnTo>
                    <a:lnTo>
                      <a:pt x="66" y="40"/>
                    </a:lnTo>
                    <a:lnTo>
                      <a:pt x="65" y="33"/>
                    </a:lnTo>
                    <a:lnTo>
                      <a:pt x="62" y="26"/>
                    </a:lnTo>
                    <a:lnTo>
                      <a:pt x="58" y="19"/>
                    </a:lnTo>
                    <a:lnTo>
                      <a:pt x="51" y="15"/>
                    </a:lnTo>
                    <a:lnTo>
                      <a:pt x="42" y="12"/>
                    </a:lnTo>
                    <a:close/>
                    <a:moveTo>
                      <a:pt x="44" y="0"/>
                    </a:moveTo>
                    <a:lnTo>
                      <a:pt x="57" y="3"/>
                    </a:lnTo>
                    <a:lnTo>
                      <a:pt x="67" y="8"/>
                    </a:lnTo>
                    <a:lnTo>
                      <a:pt x="73" y="16"/>
                    </a:lnTo>
                    <a:lnTo>
                      <a:pt x="78" y="26"/>
                    </a:lnTo>
                    <a:lnTo>
                      <a:pt x="81" y="35"/>
                    </a:lnTo>
                    <a:lnTo>
                      <a:pt x="81" y="52"/>
                    </a:lnTo>
                    <a:lnTo>
                      <a:pt x="15" y="52"/>
                    </a:lnTo>
                    <a:lnTo>
                      <a:pt x="18" y="64"/>
                    </a:lnTo>
                    <a:lnTo>
                      <a:pt x="22" y="74"/>
                    </a:lnTo>
                    <a:lnTo>
                      <a:pt x="30" y="79"/>
                    </a:lnTo>
                    <a:lnTo>
                      <a:pt x="37" y="84"/>
                    </a:lnTo>
                    <a:lnTo>
                      <a:pt x="47" y="85"/>
                    </a:lnTo>
                    <a:lnTo>
                      <a:pt x="58" y="84"/>
                    </a:lnTo>
                    <a:lnTo>
                      <a:pt x="67" y="82"/>
                    </a:lnTo>
                    <a:lnTo>
                      <a:pt x="73" y="79"/>
                    </a:lnTo>
                    <a:lnTo>
                      <a:pt x="77" y="91"/>
                    </a:lnTo>
                    <a:lnTo>
                      <a:pt x="69" y="95"/>
                    </a:lnTo>
                    <a:lnTo>
                      <a:pt x="58" y="97"/>
                    </a:lnTo>
                    <a:lnTo>
                      <a:pt x="45" y="98"/>
                    </a:lnTo>
                    <a:lnTo>
                      <a:pt x="30" y="96"/>
                    </a:lnTo>
                    <a:lnTo>
                      <a:pt x="16" y="89"/>
                    </a:lnTo>
                    <a:lnTo>
                      <a:pt x="8" y="79"/>
                    </a:lnTo>
                    <a:lnTo>
                      <a:pt x="2" y="66"/>
                    </a:lnTo>
                    <a:lnTo>
                      <a:pt x="0" y="51"/>
                    </a:lnTo>
                    <a:lnTo>
                      <a:pt x="1" y="34"/>
                    </a:lnTo>
                    <a:lnTo>
                      <a:pt x="8" y="21"/>
                    </a:lnTo>
                    <a:lnTo>
                      <a:pt x="16" y="10"/>
                    </a:lnTo>
                    <a:lnTo>
                      <a:pt x="29" y="3"/>
                    </a:lnTo>
                    <a:lnTo>
                      <a:pt x="44" y="0"/>
                    </a:lnTo>
                    <a:close/>
                  </a:path>
                </a:pathLst>
              </a:custGeom>
              <a:solidFill>
                <a:srgbClr val="EBEBEB"/>
              </a:solidFill>
              <a:ln w="0">
                <a:solidFill>
                  <a:srgbClr val="EBEBEB"/>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222" name="文字方塊 221"/>
            <p:cNvSpPr txBox="1"/>
            <p:nvPr/>
          </p:nvSpPr>
          <p:spPr>
            <a:xfrm>
              <a:off x="5076056" y="2060848"/>
              <a:ext cx="1596271" cy="461665"/>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sz="2400" dirty="0" smtClean="0">
                  <a:solidFill>
                    <a:schemeClr val="bg1"/>
                  </a:solidFill>
                </a:rPr>
                <a:t>Application</a:t>
              </a:r>
              <a:endParaRPr lang="zh-TW" altLang="en-US" sz="2400" dirty="0">
                <a:solidFill>
                  <a:schemeClr val="bg1"/>
                </a:solidFill>
              </a:endParaRPr>
            </a:p>
          </p:txBody>
        </p:sp>
      </p:grpSp>
      <p:cxnSp>
        <p:nvCxnSpPr>
          <p:cNvPr id="237" name="直線單箭頭接點 236"/>
          <p:cNvCxnSpPr/>
          <p:nvPr/>
        </p:nvCxnSpPr>
        <p:spPr>
          <a:xfrm>
            <a:off x="6372200" y="4941168"/>
            <a:ext cx="1080120" cy="1588"/>
          </a:xfrm>
          <a:prstGeom prst="straightConnector1">
            <a:avLst/>
          </a:prstGeom>
          <a:ln w="76200">
            <a:solidFill>
              <a:schemeClr val="accent5">
                <a:lumMod val="50000"/>
              </a:schemeClr>
            </a:solidFill>
            <a:headEnd type="triangle" w="lg" len="med"/>
            <a:tailEnd type="triangle" w="lg" len="med"/>
          </a:ln>
          <a:effectLst>
            <a:glow rad="139700">
              <a:schemeClr val="bg1">
                <a:alpha val="40000"/>
              </a:schemeClr>
            </a:glow>
            <a:outerShdw blurRad="40000" dist="23000" dir="5400000" rotWithShape="0">
              <a:srgbClr val="000000">
                <a:alpha val="35000"/>
              </a:srgbClr>
            </a:outerShdw>
          </a:effectLst>
        </p:spPr>
        <p:style>
          <a:lnRef idx="3">
            <a:schemeClr val="accent4"/>
          </a:lnRef>
          <a:fillRef idx="0">
            <a:schemeClr val="accent4"/>
          </a:fillRef>
          <a:effectRef idx="2">
            <a:schemeClr val="accent4"/>
          </a:effectRef>
          <a:fontRef idx="minor">
            <a:schemeClr val="tx1"/>
          </a:fontRef>
        </p:style>
      </p:cxnSp>
      <p:sp>
        <p:nvSpPr>
          <p:cNvPr id="238" name="矩形 237"/>
          <p:cNvSpPr/>
          <p:nvPr/>
        </p:nvSpPr>
        <p:spPr>
          <a:xfrm>
            <a:off x="4788024" y="4653136"/>
            <a:ext cx="4248472" cy="7920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altLang="zh-TW" sz="4000" dirty="0" smtClean="0"/>
              <a:t>Communication</a:t>
            </a:r>
            <a:endParaRPr lang="zh-TW" altLang="en-US" sz="4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223"/>
                                        </p:tgtEl>
                                        <p:attrNameLst>
                                          <p:attrName>style.visibility</p:attrName>
                                        </p:attrNameLst>
                                      </p:cBhvr>
                                      <p:to>
                                        <p:strVal val="visible"/>
                                      </p:to>
                                    </p:set>
                                    <p:anim calcmode="lin" valueType="num">
                                      <p:cBhvr>
                                        <p:cTn id="7" dur="1000" fill="hold"/>
                                        <p:tgtEl>
                                          <p:spTgt spid="223"/>
                                        </p:tgtEl>
                                        <p:attrNameLst>
                                          <p:attrName>ppt_w</p:attrName>
                                        </p:attrNameLst>
                                      </p:cBhvr>
                                      <p:tavLst>
                                        <p:tav tm="0">
                                          <p:val>
                                            <p:fltVal val="0"/>
                                          </p:val>
                                        </p:tav>
                                        <p:tav tm="100000">
                                          <p:val>
                                            <p:strVal val="#ppt_w"/>
                                          </p:val>
                                        </p:tav>
                                      </p:tavLst>
                                    </p:anim>
                                    <p:anim calcmode="lin" valueType="num">
                                      <p:cBhvr>
                                        <p:cTn id="8" dur="1000" fill="hold"/>
                                        <p:tgtEl>
                                          <p:spTgt spid="223"/>
                                        </p:tgtEl>
                                        <p:attrNameLst>
                                          <p:attrName>ppt_h</p:attrName>
                                        </p:attrNameLst>
                                      </p:cBhvr>
                                      <p:tavLst>
                                        <p:tav tm="0">
                                          <p:val>
                                            <p:fltVal val="0"/>
                                          </p:val>
                                        </p:tav>
                                        <p:tav tm="100000">
                                          <p:val>
                                            <p:strVal val="#ppt_h"/>
                                          </p:val>
                                        </p:tav>
                                      </p:tavLst>
                                    </p:anim>
                                    <p:anim calcmode="lin" valueType="num">
                                      <p:cBhvr>
                                        <p:cTn id="9" dur="1000" fill="hold"/>
                                        <p:tgtEl>
                                          <p:spTgt spid="223"/>
                                        </p:tgtEl>
                                        <p:attrNameLst>
                                          <p:attrName>style.rotation</p:attrName>
                                        </p:attrNameLst>
                                      </p:cBhvr>
                                      <p:tavLst>
                                        <p:tav tm="0">
                                          <p:val>
                                            <p:fltVal val="90"/>
                                          </p:val>
                                        </p:tav>
                                        <p:tav tm="100000">
                                          <p:val>
                                            <p:fltVal val="0"/>
                                          </p:val>
                                        </p:tav>
                                      </p:tavLst>
                                    </p:anim>
                                    <p:animEffect transition="in" filter="fade">
                                      <p:cBhvr>
                                        <p:cTn id="10" dur="1000"/>
                                        <p:tgtEl>
                                          <p:spTgt spid="223"/>
                                        </p:tgtEl>
                                      </p:cBhvr>
                                    </p:animEffect>
                                  </p:childTnLst>
                                </p:cTn>
                              </p:par>
                              <p:par>
                                <p:cTn id="11" presetID="12" presetClass="entr" presetSubtype="1" fill="hold" nodeType="withEffect">
                                  <p:stCondLst>
                                    <p:cond delay="800"/>
                                  </p:stCondLst>
                                  <p:childTnLst>
                                    <p:set>
                                      <p:cBhvr>
                                        <p:cTn id="12" dur="1" fill="hold">
                                          <p:stCondLst>
                                            <p:cond delay="0"/>
                                          </p:stCondLst>
                                        </p:cTn>
                                        <p:tgtEl>
                                          <p:spTgt spid="166"/>
                                        </p:tgtEl>
                                        <p:attrNameLst>
                                          <p:attrName>style.visibility</p:attrName>
                                        </p:attrNameLst>
                                      </p:cBhvr>
                                      <p:to>
                                        <p:strVal val="visible"/>
                                      </p:to>
                                    </p:set>
                                    <p:animEffect transition="in" filter="slide(fromTop)">
                                      <p:cBhvr>
                                        <p:cTn id="13" dur="500"/>
                                        <p:tgtEl>
                                          <p:spTgt spid="166"/>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1" fill="hold" nodeType="clickEffect">
                                  <p:stCondLst>
                                    <p:cond delay="700"/>
                                  </p:stCondLst>
                                  <p:childTnLst>
                                    <p:set>
                                      <p:cBhvr>
                                        <p:cTn id="17" dur="1" fill="hold">
                                          <p:stCondLst>
                                            <p:cond delay="0"/>
                                          </p:stCondLst>
                                        </p:cTn>
                                        <p:tgtEl>
                                          <p:spTgt spid="221"/>
                                        </p:tgtEl>
                                        <p:attrNameLst>
                                          <p:attrName>style.visibility</p:attrName>
                                        </p:attrNameLst>
                                      </p:cBhvr>
                                      <p:to>
                                        <p:strVal val="visible"/>
                                      </p:to>
                                    </p:set>
                                    <p:animEffect transition="in" filter="slide(fromTop)">
                                      <p:cBhvr>
                                        <p:cTn id="18" dur="500"/>
                                        <p:tgtEl>
                                          <p:spTgt spid="221"/>
                                        </p:tgtEl>
                                      </p:cBhvr>
                                    </p:animEffect>
                                  </p:childTnLst>
                                </p:cTn>
                              </p:par>
                              <p:par>
                                <p:cTn id="19" presetID="31" presetClass="entr" presetSubtype="0" fill="hold" nodeType="withEffect">
                                  <p:stCondLst>
                                    <p:cond delay="0"/>
                                  </p:stCondLst>
                                  <p:iterate type="lt">
                                    <p:tmPct val="5000"/>
                                  </p:iterate>
                                  <p:childTnLst>
                                    <p:set>
                                      <p:cBhvr>
                                        <p:cTn id="20" dur="1" fill="hold">
                                          <p:stCondLst>
                                            <p:cond delay="0"/>
                                          </p:stCondLst>
                                        </p:cTn>
                                        <p:tgtEl>
                                          <p:spTgt spid="202"/>
                                        </p:tgtEl>
                                        <p:attrNameLst>
                                          <p:attrName>style.visibility</p:attrName>
                                        </p:attrNameLst>
                                      </p:cBhvr>
                                      <p:to>
                                        <p:strVal val="visible"/>
                                      </p:to>
                                    </p:set>
                                    <p:anim calcmode="lin" valueType="num">
                                      <p:cBhvr>
                                        <p:cTn id="21" dur="1000" fill="hold"/>
                                        <p:tgtEl>
                                          <p:spTgt spid="202"/>
                                        </p:tgtEl>
                                        <p:attrNameLst>
                                          <p:attrName>ppt_w</p:attrName>
                                        </p:attrNameLst>
                                      </p:cBhvr>
                                      <p:tavLst>
                                        <p:tav tm="0">
                                          <p:val>
                                            <p:fltVal val="0"/>
                                          </p:val>
                                        </p:tav>
                                        <p:tav tm="100000">
                                          <p:val>
                                            <p:strVal val="#ppt_w"/>
                                          </p:val>
                                        </p:tav>
                                      </p:tavLst>
                                    </p:anim>
                                    <p:anim calcmode="lin" valueType="num">
                                      <p:cBhvr>
                                        <p:cTn id="22" dur="1000" fill="hold"/>
                                        <p:tgtEl>
                                          <p:spTgt spid="202"/>
                                        </p:tgtEl>
                                        <p:attrNameLst>
                                          <p:attrName>ppt_h</p:attrName>
                                        </p:attrNameLst>
                                      </p:cBhvr>
                                      <p:tavLst>
                                        <p:tav tm="0">
                                          <p:val>
                                            <p:fltVal val="0"/>
                                          </p:val>
                                        </p:tav>
                                        <p:tav tm="100000">
                                          <p:val>
                                            <p:strVal val="#ppt_h"/>
                                          </p:val>
                                        </p:tav>
                                      </p:tavLst>
                                    </p:anim>
                                    <p:anim calcmode="lin" valueType="num">
                                      <p:cBhvr>
                                        <p:cTn id="23" dur="1000" fill="hold"/>
                                        <p:tgtEl>
                                          <p:spTgt spid="202"/>
                                        </p:tgtEl>
                                        <p:attrNameLst>
                                          <p:attrName>style.rotation</p:attrName>
                                        </p:attrNameLst>
                                      </p:cBhvr>
                                      <p:tavLst>
                                        <p:tav tm="0">
                                          <p:val>
                                            <p:fltVal val="90"/>
                                          </p:val>
                                        </p:tav>
                                        <p:tav tm="100000">
                                          <p:val>
                                            <p:fltVal val="0"/>
                                          </p:val>
                                        </p:tav>
                                      </p:tavLst>
                                    </p:anim>
                                    <p:animEffect transition="in" filter="fade">
                                      <p:cBhvr>
                                        <p:cTn id="24" dur="1000"/>
                                        <p:tgtEl>
                                          <p:spTgt spid="202"/>
                                        </p:tgtEl>
                                      </p:cBhvr>
                                    </p:animEffect>
                                  </p:childTnLst>
                                </p:cTn>
                              </p:par>
                              <p:par>
                                <p:cTn id="25" presetID="1" presetClass="entr" presetSubtype="0" fill="hold" nodeType="withEffect">
                                  <p:stCondLst>
                                    <p:cond delay="0"/>
                                  </p:stCondLst>
                                  <p:childTnLst>
                                    <p:set>
                                      <p:cBhvr>
                                        <p:cTn id="26"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2" presetClass="entr" presetSubtype="1" fill="hold" nodeType="clickEffect">
                                  <p:stCondLst>
                                    <p:cond delay="0"/>
                                  </p:stCondLst>
                                  <p:childTnLst>
                                    <p:set>
                                      <p:cBhvr>
                                        <p:cTn id="30" dur="1" fill="hold">
                                          <p:stCondLst>
                                            <p:cond delay="0"/>
                                          </p:stCondLst>
                                        </p:cTn>
                                        <p:tgtEl>
                                          <p:spTgt spid="211"/>
                                        </p:tgtEl>
                                        <p:attrNameLst>
                                          <p:attrName>style.visibility</p:attrName>
                                        </p:attrNameLst>
                                      </p:cBhvr>
                                      <p:to>
                                        <p:strVal val="visible"/>
                                      </p:to>
                                    </p:set>
                                    <p:animEffect transition="in" filter="slide(fromTop)">
                                      <p:cBhvr>
                                        <p:cTn id="31" dur="500"/>
                                        <p:tgtEl>
                                          <p:spTgt spid="211"/>
                                        </p:tgtEl>
                                      </p:cBhvr>
                                    </p:animEffect>
                                  </p:childTnLst>
                                </p:cTn>
                              </p:par>
                              <p:par>
                                <p:cTn id="32" presetID="1" presetClass="entr" presetSubtype="0" fill="hold" nodeType="withEffect">
                                  <p:stCondLst>
                                    <p:cond delay="0"/>
                                  </p:stCondLst>
                                  <p:childTnLst>
                                    <p:set>
                                      <p:cBhvr>
                                        <p:cTn id="33" dur="1" fill="hold">
                                          <p:stCondLst>
                                            <p:cond delay="0"/>
                                          </p:stCondLst>
                                        </p:cTn>
                                        <p:tgtEl>
                                          <p:spTgt spid="5">
                                            <p:txEl>
                                              <p:pRg st="2" end="2"/>
                                            </p:txEl>
                                          </p:spTgt>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nodeType="clickEffect">
                                  <p:stCondLst>
                                    <p:cond delay="0"/>
                                  </p:stCondLst>
                                  <p:iterate type="lt">
                                    <p:tmPct val="5000"/>
                                  </p:iterate>
                                  <p:childTnLst>
                                    <p:set>
                                      <p:cBhvr>
                                        <p:cTn id="39" dur="1" fill="hold">
                                          <p:stCondLst>
                                            <p:cond delay="0"/>
                                          </p:stCondLst>
                                        </p:cTn>
                                        <p:tgtEl>
                                          <p:spTgt spid="212"/>
                                        </p:tgtEl>
                                        <p:attrNameLst>
                                          <p:attrName>style.visibility</p:attrName>
                                        </p:attrNameLst>
                                      </p:cBhvr>
                                      <p:to>
                                        <p:strVal val="visible"/>
                                      </p:to>
                                    </p:set>
                                    <p:anim calcmode="lin" valueType="num">
                                      <p:cBhvr>
                                        <p:cTn id="40" dur="1000" fill="hold"/>
                                        <p:tgtEl>
                                          <p:spTgt spid="212"/>
                                        </p:tgtEl>
                                        <p:attrNameLst>
                                          <p:attrName>ppt_w</p:attrName>
                                        </p:attrNameLst>
                                      </p:cBhvr>
                                      <p:tavLst>
                                        <p:tav tm="0">
                                          <p:val>
                                            <p:fltVal val="0"/>
                                          </p:val>
                                        </p:tav>
                                        <p:tav tm="100000">
                                          <p:val>
                                            <p:strVal val="#ppt_w"/>
                                          </p:val>
                                        </p:tav>
                                      </p:tavLst>
                                    </p:anim>
                                    <p:anim calcmode="lin" valueType="num">
                                      <p:cBhvr>
                                        <p:cTn id="41" dur="1000" fill="hold"/>
                                        <p:tgtEl>
                                          <p:spTgt spid="212"/>
                                        </p:tgtEl>
                                        <p:attrNameLst>
                                          <p:attrName>ppt_h</p:attrName>
                                        </p:attrNameLst>
                                      </p:cBhvr>
                                      <p:tavLst>
                                        <p:tav tm="0">
                                          <p:val>
                                            <p:fltVal val="0"/>
                                          </p:val>
                                        </p:tav>
                                        <p:tav tm="100000">
                                          <p:val>
                                            <p:strVal val="#ppt_h"/>
                                          </p:val>
                                        </p:tav>
                                      </p:tavLst>
                                    </p:anim>
                                    <p:anim calcmode="lin" valueType="num">
                                      <p:cBhvr>
                                        <p:cTn id="42" dur="1000" fill="hold"/>
                                        <p:tgtEl>
                                          <p:spTgt spid="212"/>
                                        </p:tgtEl>
                                        <p:attrNameLst>
                                          <p:attrName>style.rotation</p:attrName>
                                        </p:attrNameLst>
                                      </p:cBhvr>
                                      <p:tavLst>
                                        <p:tav tm="0">
                                          <p:val>
                                            <p:fltVal val="90"/>
                                          </p:val>
                                        </p:tav>
                                        <p:tav tm="100000">
                                          <p:val>
                                            <p:fltVal val="0"/>
                                          </p:val>
                                        </p:tav>
                                      </p:tavLst>
                                    </p:anim>
                                    <p:animEffect transition="in" filter="fade">
                                      <p:cBhvr>
                                        <p:cTn id="43" dur="1000"/>
                                        <p:tgtEl>
                                          <p:spTgt spid="212"/>
                                        </p:tgtEl>
                                      </p:cBhvr>
                                    </p:animEffect>
                                  </p:childTnLst>
                                </p:cTn>
                              </p:par>
                            </p:childTnLst>
                          </p:cTn>
                        </p:par>
                      </p:childTnLst>
                    </p:cTn>
                  </p:par>
                  <p:par>
                    <p:cTn id="44" fill="hold">
                      <p:stCondLst>
                        <p:cond delay="indefinite"/>
                      </p:stCondLst>
                      <p:childTnLst>
                        <p:par>
                          <p:cTn id="45" fill="hold">
                            <p:stCondLst>
                              <p:cond delay="0"/>
                            </p:stCondLst>
                            <p:childTnLst>
                              <p:par>
                                <p:cTn id="46" presetID="55" presetClass="entr" presetSubtype="0" fill="hold" nodeType="clickEffect">
                                  <p:stCondLst>
                                    <p:cond delay="0"/>
                                  </p:stCondLst>
                                  <p:childTnLst>
                                    <p:set>
                                      <p:cBhvr>
                                        <p:cTn id="47" dur="1" fill="hold">
                                          <p:stCondLst>
                                            <p:cond delay="0"/>
                                          </p:stCondLst>
                                        </p:cTn>
                                        <p:tgtEl>
                                          <p:spTgt spid="237"/>
                                        </p:tgtEl>
                                        <p:attrNameLst>
                                          <p:attrName>style.visibility</p:attrName>
                                        </p:attrNameLst>
                                      </p:cBhvr>
                                      <p:to>
                                        <p:strVal val="visible"/>
                                      </p:to>
                                    </p:set>
                                    <p:anim calcmode="lin" valueType="num">
                                      <p:cBhvr>
                                        <p:cTn id="48" dur="1000" fill="hold"/>
                                        <p:tgtEl>
                                          <p:spTgt spid="237"/>
                                        </p:tgtEl>
                                        <p:attrNameLst>
                                          <p:attrName>ppt_w</p:attrName>
                                        </p:attrNameLst>
                                      </p:cBhvr>
                                      <p:tavLst>
                                        <p:tav tm="0">
                                          <p:val>
                                            <p:strVal val="#ppt_w*0.70"/>
                                          </p:val>
                                        </p:tav>
                                        <p:tav tm="100000">
                                          <p:val>
                                            <p:strVal val="#ppt_w"/>
                                          </p:val>
                                        </p:tav>
                                      </p:tavLst>
                                    </p:anim>
                                    <p:anim calcmode="lin" valueType="num">
                                      <p:cBhvr>
                                        <p:cTn id="49" dur="1000" fill="hold"/>
                                        <p:tgtEl>
                                          <p:spTgt spid="237"/>
                                        </p:tgtEl>
                                        <p:attrNameLst>
                                          <p:attrName>ppt_h</p:attrName>
                                        </p:attrNameLst>
                                      </p:cBhvr>
                                      <p:tavLst>
                                        <p:tav tm="0">
                                          <p:val>
                                            <p:strVal val="#ppt_h"/>
                                          </p:val>
                                        </p:tav>
                                        <p:tav tm="100000">
                                          <p:val>
                                            <p:strVal val="#ppt_h"/>
                                          </p:val>
                                        </p:tav>
                                      </p:tavLst>
                                    </p:anim>
                                    <p:animEffect transition="in" filter="fade">
                                      <p:cBhvr>
                                        <p:cTn id="50" dur="1000"/>
                                        <p:tgtEl>
                                          <p:spTgt spid="237"/>
                                        </p:tgtEl>
                                      </p:cBhvr>
                                    </p:animEffect>
                                  </p:childTnLst>
                                </p:cTn>
                              </p:par>
                              <p:par>
                                <p:cTn id="51" presetID="55" presetClass="entr" presetSubtype="0" fill="hold" grpId="0" nodeType="withEffect">
                                  <p:stCondLst>
                                    <p:cond delay="400"/>
                                  </p:stCondLst>
                                  <p:childTnLst>
                                    <p:set>
                                      <p:cBhvr>
                                        <p:cTn id="52" dur="1" fill="hold">
                                          <p:stCondLst>
                                            <p:cond delay="0"/>
                                          </p:stCondLst>
                                        </p:cTn>
                                        <p:tgtEl>
                                          <p:spTgt spid="238">
                                            <p:bg/>
                                          </p:spTgt>
                                        </p:tgtEl>
                                        <p:attrNameLst>
                                          <p:attrName>style.visibility</p:attrName>
                                        </p:attrNameLst>
                                      </p:cBhvr>
                                      <p:to>
                                        <p:strVal val="visible"/>
                                      </p:to>
                                    </p:set>
                                    <p:anim calcmode="lin" valueType="num">
                                      <p:cBhvr>
                                        <p:cTn id="53" dur="1000" fill="hold"/>
                                        <p:tgtEl>
                                          <p:spTgt spid="238">
                                            <p:bg/>
                                          </p:spTgt>
                                        </p:tgtEl>
                                        <p:attrNameLst>
                                          <p:attrName>ppt_w</p:attrName>
                                        </p:attrNameLst>
                                      </p:cBhvr>
                                      <p:tavLst>
                                        <p:tav tm="0">
                                          <p:val>
                                            <p:strVal val="#ppt_w*0.70"/>
                                          </p:val>
                                        </p:tav>
                                        <p:tav tm="100000">
                                          <p:val>
                                            <p:strVal val="#ppt_w"/>
                                          </p:val>
                                        </p:tav>
                                      </p:tavLst>
                                    </p:anim>
                                    <p:anim calcmode="lin" valueType="num">
                                      <p:cBhvr>
                                        <p:cTn id="54" dur="1000" fill="hold"/>
                                        <p:tgtEl>
                                          <p:spTgt spid="238">
                                            <p:bg/>
                                          </p:spTgt>
                                        </p:tgtEl>
                                        <p:attrNameLst>
                                          <p:attrName>ppt_h</p:attrName>
                                        </p:attrNameLst>
                                      </p:cBhvr>
                                      <p:tavLst>
                                        <p:tav tm="0">
                                          <p:val>
                                            <p:strVal val="#ppt_h"/>
                                          </p:val>
                                        </p:tav>
                                        <p:tav tm="100000">
                                          <p:val>
                                            <p:strVal val="#ppt_h"/>
                                          </p:val>
                                        </p:tav>
                                      </p:tavLst>
                                    </p:anim>
                                    <p:animEffect transition="in" filter="fade">
                                      <p:cBhvr>
                                        <p:cTn id="55" dur="1000"/>
                                        <p:tgtEl>
                                          <p:spTgt spid="238">
                                            <p:bg/>
                                          </p:spTgt>
                                        </p:tgtEl>
                                      </p:cBhvr>
                                    </p:animEffect>
                                  </p:childTnLst>
                                </p:cTn>
                              </p:par>
                              <p:par>
                                <p:cTn id="56" presetID="55" presetClass="entr" presetSubtype="0" fill="hold" grpId="0" nodeType="withEffect">
                                  <p:stCondLst>
                                    <p:cond delay="400"/>
                                  </p:stCondLst>
                                  <p:childTnLst>
                                    <p:set>
                                      <p:cBhvr>
                                        <p:cTn id="57" dur="1" fill="hold">
                                          <p:stCondLst>
                                            <p:cond delay="0"/>
                                          </p:stCondLst>
                                        </p:cTn>
                                        <p:tgtEl>
                                          <p:spTgt spid="238">
                                            <p:txEl>
                                              <p:pRg st="0" end="0"/>
                                            </p:txEl>
                                          </p:spTgt>
                                        </p:tgtEl>
                                        <p:attrNameLst>
                                          <p:attrName>style.visibility</p:attrName>
                                        </p:attrNameLst>
                                      </p:cBhvr>
                                      <p:to>
                                        <p:strVal val="visible"/>
                                      </p:to>
                                    </p:set>
                                    <p:anim calcmode="lin" valueType="num">
                                      <p:cBhvr>
                                        <p:cTn id="58" dur="1000" fill="hold"/>
                                        <p:tgtEl>
                                          <p:spTgt spid="238">
                                            <p:txEl>
                                              <p:pRg st="0" end="0"/>
                                            </p:txEl>
                                          </p:spTgt>
                                        </p:tgtEl>
                                        <p:attrNameLst>
                                          <p:attrName>ppt_w</p:attrName>
                                        </p:attrNameLst>
                                      </p:cBhvr>
                                      <p:tavLst>
                                        <p:tav tm="0">
                                          <p:val>
                                            <p:strVal val="#ppt_w*0.70"/>
                                          </p:val>
                                        </p:tav>
                                        <p:tav tm="100000">
                                          <p:val>
                                            <p:strVal val="#ppt_w"/>
                                          </p:val>
                                        </p:tav>
                                      </p:tavLst>
                                    </p:anim>
                                    <p:anim calcmode="lin" valueType="num">
                                      <p:cBhvr>
                                        <p:cTn id="59" dur="1000" fill="hold"/>
                                        <p:tgtEl>
                                          <p:spTgt spid="238">
                                            <p:txEl>
                                              <p:pRg st="0" end="0"/>
                                            </p:txEl>
                                          </p:spTgt>
                                        </p:tgtEl>
                                        <p:attrNameLst>
                                          <p:attrName>ppt_h</p:attrName>
                                        </p:attrNameLst>
                                      </p:cBhvr>
                                      <p:tavLst>
                                        <p:tav tm="0">
                                          <p:val>
                                            <p:strVal val="#ppt_h"/>
                                          </p:val>
                                        </p:tav>
                                        <p:tav tm="100000">
                                          <p:val>
                                            <p:strVal val="#ppt_h"/>
                                          </p:val>
                                        </p:tav>
                                      </p:tavLst>
                                    </p:anim>
                                    <p:animEffect transition="in" filter="fade">
                                      <p:cBhvr>
                                        <p:cTn id="60" dur="1000"/>
                                        <p:tgtEl>
                                          <p:spTgt spid="238">
                                            <p:txEl>
                                              <p:pRg st="0" end="0"/>
                                            </p:txEl>
                                          </p:spTgt>
                                        </p:tgtEl>
                                      </p:cBhvr>
                                    </p:animEffect>
                                  </p:childTnLst>
                                </p:cTn>
                              </p:par>
                              <p:par>
                                <p:cTn id="61" presetID="42" presetClass="path" presetSubtype="0" accel="50000" decel="50000" fill="hold" grpId="1" nodeType="withEffect">
                                  <p:stCondLst>
                                    <p:cond delay="400"/>
                                  </p:stCondLst>
                                  <p:childTnLst>
                                    <p:animMotion origin="layout" path="M -1.66667E-6 -2.77585E-7 L -1.66667E-6 0.15221 " pathEditMode="relative" rAng="0" ptsTypes="AA">
                                      <p:cBhvr>
                                        <p:cTn id="62" dur="1000" fill="hold"/>
                                        <p:tgtEl>
                                          <p:spTgt spid="238">
                                            <p:bg/>
                                          </p:spTgt>
                                        </p:tgtEl>
                                        <p:attrNameLst>
                                          <p:attrName>ppt_x</p:attrName>
                                          <p:attrName>ppt_y</p:attrName>
                                        </p:attrNameLst>
                                      </p:cBhvr>
                                      <p:rCtr x="0" y="76"/>
                                    </p:animMotion>
                                  </p:childTnLst>
                                </p:cTn>
                              </p:par>
                              <p:par>
                                <p:cTn id="63" presetID="42" presetClass="path" presetSubtype="0" accel="50000" decel="50000" fill="hold" grpId="1" nodeType="withEffect">
                                  <p:stCondLst>
                                    <p:cond delay="400"/>
                                  </p:stCondLst>
                                  <p:childTnLst>
                                    <p:animMotion origin="layout" path="M -1.66667E-6 -2.77585E-7 L -1.66667E-6 0.15221 " pathEditMode="relative" rAng="0" ptsTypes="AA">
                                      <p:cBhvr>
                                        <p:cTn id="64" dur="1000" fill="hold"/>
                                        <p:tgtEl>
                                          <p:spTgt spid="238">
                                            <p:txEl>
                                              <p:pRg st="0" end="0"/>
                                            </p:txEl>
                                          </p:spTgt>
                                        </p:tgtEl>
                                        <p:attrNameLst>
                                          <p:attrName>ppt_x</p:attrName>
                                          <p:attrName>ppt_y</p:attrName>
                                        </p:attrNameLst>
                                      </p:cBhvr>
                                      <p:rCtr x="0" y="7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 grpId="0" build="allAtOnce" animBg="1" rev="1"/>
      <p:bldP spid="238" grpId="1" build="allAtOnce"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en-US" altLang="zh-TW" dirty="0" smtClean="0"/>
              <a:t>Working Together</a:t>
            </a:r>
          </a:p>
        </p:txBody>
      </p:sp>
      <p:sp>
        <p:nvSpPr>
          <p:cNvPr id="3" name="內容版面配置區 2"/>
          <p:cNvSpPr>
            <a:spLocks noGrp="1"/>
          </p:cNvSpPr>
          <p:nvPr>
            <p:ph idx="1"/>
          </p:nvPr>
        </p:nvSpPr>
        <p:spPr/>
        <p:txBody>
          <a:bodyPr/>
          <a:lstStyle/>
          <a:p>
            <a:r>
              <a:rPr lang="en-US" altLang="zh-TW" b="1" dirty="0" smtClean="0"/>
              <a:t>Dy</a:t>
            </a:r>
            <a:r>
              <a:rPr lang="en-US" altLang="zh-TW" dirty="0" smtClean="0"/>
              <a:t>namically </a:t>
            </a:r>
            <a:r>
              <a:rPr lang="en-US" altLang="zh-TW" b="1" dirty="0" smtClean="0"/>
              <a:t>S</a:t>
            </a:r>
            <a:r>
              <a:rPr lang="en-US" altLang="zh-TW" dirty="0" smtClean="0"/>
              <a:t>pecialized  </a:t>
            </a:r>
            <a:r>
              <a:rPr lang="en-US" altLang="zh-TW" b="1" dirty="0" smtClean="0"/>
              <a:t>E</a:t>
            </a:r>
            <a:r>
              <a:rPr lang="en-US" altLang="zh-TW" dirty="0" smtClean="0"/>
              <a:t>xecution</a:t>
            </a:r>
          </a:p>
          <a:p>
            <a:r>
              <a:rPr lang="en-US" altLang="zh-TW" dirty="0" smtClean="0"/>
              <a:t>Hardware resource: </a:t>
            </a:r>
            <a:r>
              <a:rPr lang="en-US" altLang="zh-TW" dirty="0" err="1" smtClean="0"/>
              <a:t>DySER</a:t>
            </a:r>
            <a:endParaRPr lang="en-US" altLang="zh-TW" dirty="0" smtClean="0"/>
          </a:p>
          <a:p>
            <a:pPr lvl="1"/>
            <a:r>
              <a:rPr lang="en-US" altLang="zh-TW" dirty="0" smtClean="0"/>
              <a:t>How to specialize and be dynamic?</a:t>
            </a:r>
          </a:p>
          <a:p>
            <a:r>
              <a:rPr lang="en-US" altLang="zh-TW" dirty="0" smtClean="0"/>
              <a:t>The compile time support: Slicer</a:t>
            </a:r>
          </a:p>
          <a:p>
            <a:r>
              <a:rPr lang="en-US" altLang="zh-TW" dirty="0" smtClean="0">
                <a:solidFill>
                  <a:schemeClr val="accent2">
                    <a:lumMod val="60000"/>
                    <a:lumOff val="40000"/>
                  </a:schemeClr>
                </a:solidFill>
              </a:rPr>
              <a:t>HW/SW interface: ISA extensions</a:t>
            </a:r>
          </a:p>
          <a:p>
            <a:r>
              <a:rPr lang="en-US" altLang="zh-TW" dirty="0" smtClean="0"/>
              <a:t>Integration, performance, and conclusion</a:t>
            </a:r>
          </a:p>
        </p:txBody>
      </p:sp>
      <p:sp>
        <p:nvSpPr>
          <p:cNvPr id="20" name="Slide Number Placeholder 19"/>
          <p:cNvSpPr>
            <a:spLocks noGrp="1"/>
          </p:cNvSpPr>
          <p:nvPr>
            <p:ph type="sldNum" sz="quarter" idx="12"/>
          </p:nvPr>
        </p:nvSpPr>
        <p:spPr/>
        <p:txBody>
          <a:bodyPr/>
          <a:lstStyle/>
          <a:p>
            <a:fld id="{BFD5FD6A-C57A-4DE2-B63E-DA52DB40EC98}" type="slidenum">
              <a:rPr lang="zh-TW" altLang="en-US" smtClean="0"/>
              <a:pPr/>
              <a:t>18</a:t>
            </a:fld>
            <a:endParaRPr lang="zh-TW" altLang="en-US"/>
          </a:p>
        </p:txBody>
      </p:sp>
      <p:grpSp>
        <p:nvGrpSpPr>
          <p:cNvPr id="4" name="Group 4"/>
          <p:cNvGrpSpPr>
            <a:grpSpLocks noChangeAspect="1"/>
          </p:cNvGrpSpPr>
          <p:nvPr/>
        </p:nvGrpSpPr>
        <p:grpSpPr bwMode="auto">
          <a:xfrm>
            <a:off x="6948264" y="2348880"/>
            <a:ext cx="1967025" cy="2204864"/>
            <a:chOff x="953" y="0"/>
            <a:chExt cx="3854" cy="4320"/>
          </a:xfrm>
          <a:effectLst>
            <a:outerShdw blurRad="50800" dist="38100" dir="2700000" algn="tl" rotWithShape="0">
              <a:prstClr val="black">
                <a:alpha val="40000"/>
              </a:prstClr>
            </a:outerShdw>
          </a:effectLst>
        </p:grpSpPr>
        <p:sp>
          <p:nvSpPr>
            <p:cNvPr id="5" name="AutoShape 3"/>
            <p:cNvSpPr>
              <a:spLocks noChangeAspect="1" noChangeArrowheads="1" noTextEdit="1"/>
            </p:cNvSpPr>
            <p:nvPr/>
          </p:nvSpPr>
          <p:spPr bwMode="auto">
            <a:xfrm>
              <a:off x="953" y="0"/>
              <a:ext cx="3854"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 name="Freeform 6"/>
            <p:cNvSpPr>
              <a:spLocks/>
            </p:cNvSpPr>
            <p:nvPr/>
          </p:nvSpPr>
          <p:spPr bwMode="auto">
            <a:xfrm>
              <a:off x="3164" y="914"/>
              <a:ext cx="1635" cy="1988"/>
            </a:xfrm>
            <a:custGeom>
              <a:avLst/>
              <a:gdLst/>
              <a:ahLst/>
              <a:cxnLst>
                <a:cxn ang="0">
                  <a:pos x="1510" y="0"/>
                </a:cxn>
                <a:cxn ang="0">
                  <a:pos x="1536" y="5"/>
                </a:cxn>
                <a:cxn ang="0">
                  <a:pos x="1570" y="21"/>
                </a:cxn>
                <a:cxn ang="0">
                  <a:pos x="1590" y="36"/>
                </a:cxn>
                <a:cxn ang="0">
                  <a:pos x="1607" y="57"/>
                </a:cxn>
                <a:cxn ang="0">
                  <a:pos x="1620" y="81"/>
                </a:cxn>
                <a:cxn ang="0">
                  <a:pos x="1629" y="108"/>
                </a:cxn>
                <a:cxn ang="0">
                  <a:pos x="1634" y="139"/>
                </a:cxn>
                <a:cxn ang="0">
                  <a:pos x="1635" y="184"/>
                </a:cxn>
                <a:cxn ang="0">
                  <a:pos x="1633" y="220"/>
                </a:cxn>
                <a:cxn ang="0">
                  <a:pos x="1434" y="1550"/>
                </a:cxn>
                <a:cxn ang="0">
                  <a:pos x="1418" y="1609"/>
                </a:cxn>
                <a:cxn ang="0">
                  <a:pos x="1404" y="1649"/>
                </a:cxn>
                <a:cxn ang="0">
                  <a:pos x="1379" y="1709"/>
                </a:cxn>
                <a:cxn ang="0">
                  <a:pos x="1342" y="1779"/>
                </a:cxn>
                <a:cxn ang="0">
                  <a:pos x="1289" y="1864"/>
                </a:cxn>
                <a:cxn ang="0">
                  <a:pos x="1248" y="1914"/>
                </a:cxn>
                <a:cxn ang="0">
                  <a:pos x="1221" y="1945"/>
                </a:cxn>
                <a:cxn ang="0">
                  <a:pos x="1192" y="1973"/>
                </a:cxn>
                <a:cxn ang="0">
                  <a:pos x="1103" y="1899"/>
                </a:cxn>
                <a:cxn ang="0">
                  <a:pos x="1140" y="1864"/>
                </a:cxn>
                <a:cxn ang="0">
                  <a:pos x="1174" y="1825"/>
                </a:cxn>
                <a:cxn ang="0">
                  <a:pos x="1211" y="1772"/>
                </a:cxn>
                <a:cxn ang="0">
                  <a:pos x="1273" y="1665"/>
                </a:cxn>
                <a:cxn ang="0">
                  <a:pos x="1298" y="1605"/>
                </a:cxn>
                <a:cxn ang="0">
                  <a:pos x="1315" y="1555"/>
                </a:cxn>
                <a:cxn ang="0">
                  <a:pos x="1327" y="1501"/>
                </a:cxn>
                <a:cxn ang="0">
                  <a:pos x="1520" y="184"/>
                </a:cxn>
                <a:cxn ang="0">
                  <a:pos x="1519" y="146"/>
                </a:cxn>
                <a:cxn ang="0">
                  <a:pos x="1511" y="122"/>
                </a:cxn>
                <a:cxn ang="0">
                  <a:pos x="1508" y="118"/>
                </a:cxn>
                <a:cxn ang="0">
                  <a:pos x="1488" y="115"/>
                </a:cxn>
                <a:cxn ang="0">
                  <a:pos x="1459" y="124"/>
                </a:cxn>
                <a:cxn ang="0">
                  <a:pos x="1426" y="144"/>
                </a:cxn>
                <a:cxn ang="0">
                  <a:pos x="130" y="1017"/>
                </a:cxn>
                <a:cxn ang="0">
                  <a:pos x="105" y="1035"/>
                </a:cxn>
                <a:cxn ang="0">
                  <a:pos x="0" y="976"/>
                </a:cxn>
                <a:cxn ang="0">
                  <a:pos x="38" y="942"/>
                </a:cxn>
                <a:cxn ang="0">
                  <a:pos x="71" y="919"/>
                </a:cxn>
                <a:cxn ang="0">
                  <a:pos x="1384" y="34"/>
                </a:cxn>
                <a:cxn ang="0">
                  <a:pos x="1414" y="18"/>
                </a:cxn>
                <a:cxn ang="0">
                  <a:pos x="1446" y="8"/>
                </a:cxn>
                <a:cxn ang="0">
                  <a:pos x="1482" y="1"/>
                </a:cxn>
              </a:cxnLst>
              <a:rect l="0" t="0" r="r" b="b"/>
              <a:pathLst>
                <a:path w="1635" h="1988">
                  <a:moveTo>
                    <a:pt x="1494" y="0"/>
                  </a:moveTo>
                  <a:lnTo>
                    <a:pt x="1510" y="0"/>
                  </a:lnTo>
                  <a:lnTo>
                    <a:pt x="1522" y="1"/>
                  </a:lnTo>
                  <a:lnTo>
                    <a:pt x="1536" y="5"/>
                  </a:lnTo>
                  <a:lnTo>
                    <a:pt x="1546" y="9"/>
                  </a:lnTo>
                  <a:lnTo>
                    <a:pt x="1570" y="21"/>
                  </a:lnTo>
                  <a:lnTo>
                    <a:pt x="1582" y="30"/>
                  </a:lnTo>
                  <a:lnTo>
                    <a:pt x="1590" y="36"/>
                  </a:lnTo>
                  <a:lnTo>
                    <a:pt x="1600" y="48"/>
                  </a:lnTo>
                  <a:lnTo>
                    <a:pt x="1607" y="57"/>
                  </a:lnTo>
                  <a:lnTo>
                    <a:pt x="1614" y="71"/>
                  </a:lnTo>
                  <a:lnTo>
                    <a:pt x="1620" y="81"/>
                  </a:lnTo>
                  <a:lnTo>
                    <a:pt x="1626" y="98"/>
                  </a:lnTo>
                  <a:lnTo>
                    <a:pt x="1629" y="108"/>
                  </a:lnTo>
                  <a:lnTo>
                    <a:pt x="1633" y="127"/>
                  </a:lnTo>
                  <a:lnTo>
                    <a:pt x="1634" y="139"/>
                  </a:lnTo>
                  <a:lnTo>
                    <a:pt x="1635" y="161"/>
                  </a:lnTo>
                  <a:lnTo>
                    <a:pt x="1635" y="184"/>
                  </a:lnTo>
                  <a:lnTo>
                    <a:pt x="1634" y="196"/>
                  </a:lnTo>
                  <a:lnTo>
                    <a:pt x="1633" y="220"/>
                  </a:lnTo>
                  <a:lnTo>
                    <a:pt x="1440" y="1520"/>
                  </a:lnTo>
                  <a:lnTo>
                    <a:pt x="1434" y="1550"/>
                  </a:lnTo>
                  <a:lnTo>
                    <a:pt x="1427" y="1579"/>
                  </a:lnTo>
                  <a:lnTo>
                    <a:pt x="1418" y="1609"/>
                  </a:lnTo>
                  <a:lnTo>
                    <a:pt x="1414" y="1619"/>
                  </a:lnTo>
                  <a:lnTo>
                    <a:pt x="1404" y="1649"/>
                  </a:lnTo>
                  <a:lnTo>
                    <a:pt x="1392" y="1679"/>
                  </a:lnTo>
                  <a:lnTo>
                    <a:pt x="1379" y="1709"/>
                  </a:lnTo>
                  <a:lnTo>
                    <a:pt x="1348" y="1770"/>
                  </a:lnTo>
                  <a:lnTo>
                    <a:pt x="1342" y="1779"/>
                  </a:lnTo>
                  <a:lnTo>
                    <a:pt x="1307" y="1836"/>
                  </a:lnTo>
                  <a:lnTo>
                    <a:pt x="1289" y="1864"/>
                  </a:lnTo>
                  <a:lnTo>
                    <a:pt x="1269" y="1889"/>
                  </a:lnTo>
                  <a:lnTo>
                    <a:pt x="1248" y="1914"/>
                  </a:lnTo>
                  <a:lnTo>
                    <a:pt x="1242" y="1923"/>
                  </a:lnTo>
                  <a:lnTo>
                    <a:pt x="1221" y="1945"/>
                  </a:lnTo>
                  <a:lnTo>
                    <a:pt x="1200" y="1966"/>
                  </a:lnTo>
                  <a:lnTo>
                    <a:pt x="1192" y="1973"/>
                  </a:lnTo>
                  <a:lnTo>
                    <a:pt x="1175" y="1988"/>
                  </a:lnTo>
                  <a:lnTo>
                    <a:pt x="1103" y="1899"/>
                  </a:lnTo>
                  <a:lnTo>
                    <a:pt x="1119" y="1885"/>
                  </a:lnTo>
                  <a:lnTo>
                    <a:pt x="1140" y="1864"/>
                  </a:lnTo>
                  <a:lnTo>
                    <a:pt x="1153" y="1850"/>
                  </a:lnTo>
                  <a:lnTo>
                    <a:pt x="1174" y="1825"/>
                  </a:lnTo>
                  <a:lnTo>
                    <a:pt x="1193" y="1800"/>
                  </a:lnTo>
                  <a:lnTo>
                    <a:pt x="1211" y="1772"/>
                  </a:lnTo>
                  <a:lnTo>
                    <a:pt x="1247" y="1715"/>
                  </a:lnTo>
                  <a:lnTo>
                    <a:pt x="1273" y="1665"/>
                  </a:lnTo>
                  <a:lnTo>
                    <a:pt x="1286" y="1635"/>
                  </a:lnTo>
                  <a:lnTo>
                    <a:pt x="1298" y="1605"/>
                  </a:lnTo>
                  <a:lnTo>
                    <a:pt x="1308" y="1575"/>
                  </a:lnTo>
                  <a:lnTo>
                    <a:pt x="1315" y="1555"/>
                  </a:lnTo>
                  <a:lnTo>
                    <a:pt x="1321" y="1526"/>
                  </a:lnTo>
                  <a:lnTo>
                    <a:pt x="1327" y="1501"/>
                  </a:lnTo>
                  <a:lnTo>
                    <a:pt x="1519" y="203"/>
                  </a:lnTo>
                  <a:lnTo>
                    <a:pt x="1520" y="184"/>
                  </a:lnTo>
                  <a:lnTo>
                    <a:pt x="1520" y="161"/>
                  </a:lnTo>
                  <a:lnTo>
                    <a:pt x="1519" y="146"/>
                  </a:lnTo>
                  <a:lnTo>
                    <a:pt x="1516" y="132"/>
                  </a:lnTo>
                  <a:lnTo>
                    <a:pt x="1511" y="122"/>
                  </a:lnTo>
                  <a:lnTo>
                    <a:pt x="1511" y="120"/>
                  </a:lnTo>
                  <a:lnTo>
                    <a:pt x="1508" y="118"/>
                  </a:lnTo>
                  <a:lnTo>
                    <a:pt x="1502" y="115"/>
                  </a:lnTo>
                  <a:lnTo>
                    <a:pt x="1488" y="115"/>
                  </a:lnTo>
                  <a:lnTo>
                    <a:pt x="1469" y="120"/>
                  </a:lnTo>
                  <a:lnTo>
                    <a:pt x="1459" y="124"/>
                  </a:lnTo>
                  <a:lnTo>
                    <a:pt x="1448" y="129"/>
                  </a:lnTo>
                  <a:lnTo>
                    <a:pt x="1426" y="144"/>
                  </a:lnTo>
                  <a:lnTo>
                    <a:pt x="133" y="1016"/>
                  </a:lnTo>
                  <a:lnTo>
                    <a:pt x="130" y="1017"/>
                  </a:lnTo>
                  <a:lnTo>
                    <a:pt x="131" y="1017"/>
                  </a:lnTo>
                  <a:lnTo>
                    <a:pt x="105" y="1035"/>
                  </a:lnTo>
                  <a:lnTo>
                    <a:pt x="81" y="1058"/>
                  </a:lnTo>
                  <a:lnTo>
                    <a:pt x="0" y="976"/>
                  </a:lnTo>
                  <a:lnTo>
                    <a:pt x="30" y="949"/>
                  </a:lnTo>
                  <a:lnTo>
                    <a:pt x="38" y="942"/>
                  </a:lnTo>
                  <a:lnTo>
                    <a:pt x="54" y="931"/>
                  </a:lnTo>
                  <a:lnTo>
                    <a:pt x="71" y="919"/>
                  </a:lnTo>
                  <a:lnTo>
                    <a:pt x="1362" y="48"/>
                  </a:lnTo>
                  <a:lnTo>
                    <a:pt x="1384" y="34"/>
                  </a:lnTo>
                  <a:lnTo>
                    <a:pt x="1393" y="29"/>
                  </a:lnTo>
                  <a:lnTo>
                    <a:pt x="1414" y="18"/>
                  </a:lnTo>
                  <a:lnTo>
                    <a:pt x="1435" y="10"/>
                  </a:lnTo>
                  <a:lnTo>
                    <a:pt x="1446" y="8"/>
                  </a:lnTo>
                  <a:lnTo>
                    <a:pt x="1464" y="2"/>
                  </a:lnTo>
                  <a:lnTo>
                    <a:pt x="1482" y="1"/>
                  </a:lnTo>
                  <a:lnTo>
                    <a:pt x="1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 name="Freeform 7"/>
            <p:cNvSpPr>
              <a:spLocks/>
            </p:cNvSpPr>
            <p:nvPr/>
          </p:nvSpPr>
          <p:spPr bwMode="auto">
            <a:xfrm>
              <a:off x="3112" y="2813"/>
              <a:ext cx="1226" cy="1053"/>
            </a:xfrm>
            <a:custGeom>
              <a:avLst/>
              <a:gdLst/>
              <a:ahLst/>
              <a:cxnLst>
                <a:cxn ang="0">
                  <a:pos x="1226" y="91"/>
                </a:cxn>
                <a:cxn ang="0">
                  <a:pos x="1219" y="96"/>
                </a:cxn>
                <a:cxn ang="0">
                  <a:pos x="1210" y="102"/>
                </a:cxn>
                <a:cxn ang="0">
                  <a:pos x="1195" y="116"/>
                </a:cxn>
                <a:cxn ang="0">
                  <a:pos x="1175" y="131"/>
                </a:cxn>
                <a:cxn ang="0">
                  <a:pos x="1121" y="177"/>
                </a:cxn>
                <a:cxn ang="0">
                  <a:pos x="1050" y="235"/>
                </a:cxn>
                <a:cxn ang="0">
                  <a:pos x="967" y="304"/>
                </a:cxn>
                <a:cxn ang="0">
                  <a:pos x="874" y="381"/>
                </a:cxn>
                <a:cxn ang="0">
                  <a:pos x="774" y="464"/>
                </a:cxn>
                <a:cxn ang="0">
                  <a:pos x="569" y="634"/>
                </a:cxn>
                <a:cxn ang="0">
                  <a:pos x="469" y="716"/>
                </a:cxn>
                <a:cxn ang="0">
                  <a:pos x="375" y="794"/>
                </a:cxn>
                <a:cxn ang="0">
                  <a:pos x="291" y="863"/>
                </a:cxn>
                <a:cxn ang="0">
                  <a:pos x="221" y="922"/>
                </a:cxn>
                <a:cxn ang="0">
                  <a:pos x="166" y="968"/>
                </a:cxn>
                <a:cxn ang="0">
                  <a:pos x="129" y="998"/>
                </a:cxn>
                <a:cxn ang="0">
                  <a:pos x="124" y="1002"/>
                </a:cxn>
                <a:cxn ang="0">
                  <a:pos x="117" y="1007"/>
                </a:cxn>
                <a:cxn ang="0">
                  <a:pos x="116" y="1007"/>
                </a:cxn>
                <a:cxn ang="0">
                  <a:pos x="95" y="1021"/>
                </a:cxn>
                <a:cxn ang="0">
                  <a:pos x="66" y="1037"/>
                </a:cxn>
                <a:cxn ang="0">
                  <a:pos x="36" y="1048"/>
                </a:cxn>
                <a:cxn ang="0">
                  <a:pos x="0" y="939"/>
                </a:cxn>
                <a:cxn ang="0">
                  <a:pos x="22" y="931"/>
                </a:cxn>
                <a:cxn ang="0">
                  <a:pos x="47" y="917"/>
                </a:cxn>
                <a:cxn ang="0">
                  <a:pos x="56" y="909"/>
                </a:cxn>
                <a:cxn ang="0">
                  <a:pos x="73" y="896"/>
                </a:cxn>
                <a:cxn ang="0">
                  <a:pos x="102" y="872"/>
                </a:cxn>
                <a:cxn ang="0">
                  <a:pos x="157" y="826"/>
                </a:cxn>
                <a:cxn ang="0">
                  <a:pos x="227" y="767"/>
                </a:cxn>
                <a:cxn ang="0">
                  <a:pos x="311" y="698"/>
                </a:cxn>
                <a:cxn ang="0">
                  <a:pos x="405" y="621"/>
                </a:cxn>
                <a:cxn ang="0">
                  <a:pos x="505" y="538"/>
                </a:cxn>
                <a:cxn ang="0">
                  <a:pos x="710" y="368"/>
                </a:cxn>
                <a:cxn ang="0">
                  <a:pos x="810" y="286"/>
                </a:cxn>
                <a:cxn ang="0">
                  <a:pos x="902" y="208"/>
                </a:cxn>
                <a:cxn ang="0">
                  <a:pos x="986" y="139"/>
                </a:cxn>
                <a:cxn ang="0">
                  <a:pos x="1057" y="81"/>
                </a:cxn>
                <a:cxn ang="0">
                  <a:pos x="1110" y="36"/>
                </a:cxn>
                <a:cxn ang="0">
                  <a:pos x="1131" y="20"/>
                </a:cxn>
                <a:cxn ang="0">
                  <a:pos x="1146" y="7"/>
                </a:cxn>
                <a:cxn ang="0">
                  <a:pos x="1155" y="0"/>
                </a:cxn>
              </a:cxnLst>
              <a:rect l="0" t="0" r="r" b="b"/>
              <a:pathLst>
                <a:path w="1226" h="1053">
                  <a:moveTo>
                    <a:pt x="1155" y="0"/>
                  </a:moveTo>
                  <a:lnTo>
                    <a:pt x="1226" y="91"/>
                  </a:lnTo>
                  <a:lnTo>
                    <a:pt x="1222" y="93"/>
                  </a:lnTo>
                  <a:lnTo>
                    <a:pt x="1219" y="96"/>
                  </a:lnTo>
                  <a:lnTo>
                    <a:pt x="1215" y="99"/>
                  </a:lnTo>
                  <a:lnTo>
                    <a:pt x="1210" y="102"/>
                  </a:lnTo>
                  <a:lnTo>
                    <a:pt x="1203" y="109"/>
                  </a:lnTo>
                  <a:lnTo>
                    <a:pt x="1195" y="116"/>
                  </a:lnTo>
                  <a:lnTo>
                    <a:pt x="1186" y="123"/>
                  </a:lnTo>
                  <a:lnTo>
                    <a:pt x="1175" y="131"/>
                  </a:lnTo>
                  <a:lnTo>
                    <a:pt x="1150" y="152"/>
                  </a:lnTo>
                  <a:lnTo>
                    <a:pt x="1121" y="177"/>
                  </a:lnTo>
                  <a:lnTo>
                    <a:pt x="1087" y="205"/>
                  </a:lnTo>
                  <a:lnTo>
                    <a:pt x="1050" y="235"/>
                  </a:lnTo>
                  <a:lnTo>
                    <a:pt x="1010" y="269"/>
                  </a:lnTo>
                  <a:lnTo>
                    <a:pt x="967" y="304"/>
                  </a:lnTo>
                  <a:lnTo>
                    <a:pt x="922" y="342"/>
                  </a:lnTo>
                  <a:lnTo>
                    <a:pt x="874" y="381"/>
                  </a:lnTo>
                  <a:lnTo>
                    <a:pt x="825" y="422"/>
                  </a:lnTo>
                  <a:lnTo>
                    <a:pt x="774" y="464"/>
                  </a:lnTo>
                  <a:lnTo>
                    <a:pt x="672" y="549"/>
                  </a:lnTo>
                  <a:lnTo>
                    <a:pt x="569" y="634"/>
                  </a:lnTo>
                  <a:lnTo>
                    <a:pt x="518" y="676"/>
                  </a:lnTo>
                  <a:lnTo>
                    <a:pt x="469" y="716"/>
                  </a:lnTo>
                  <a:lnTo>
                    <a:pt x="421" y="756"/>
                  </a:lnTo>
                  <a:lnTo>
                    <a:pt x="375" y="794"/>
                  </a:lnTo>
                  <a:lnTo>
                    <a:pt x="332" y="829"/>
                  </a:lnTo>
                  <a:lnTo>
                    <a:pt x="291" y="863"/>
                  </a:lnTo>
                  <a:lnTo>
                    <a:pt x="255" y="894"/>
                  </a:lnTo>
                  <a:lnTo>
                    <a:pt x="221" y="922"/>
                  </a:lnTo>
                  <a:lnTo>
                    <a:pt x="191" y="947"/>
                  </a:lnTo>
                  <a:lnTo>
                    <a:pt x="166" y="968"/>
                  </a:lnTo>
                  <a:lnTo>
                    <a:pt x="145" y="985"/>
                  </a:lnTo>
                  <a:lnTo>
                    <a:pt x="129" y="998"/>
                  </a:lnTo>
                  <a:lnTo>
                    <a:pt x="127" y="1001"/>
                  </a:lnTo>
                  <a:lnTo>
                    <a:pt x="124" y="1002"/>
                  </a:lnTo>
                  <a:lnTo>
                    <a:pt x="123" y="1003"/>
                  </a:lnTo>
                  <a:lnTo>
                    <a:pt x="117" y="1007"/>
                  </a:lnTo>
                  <a:lnTo>
                    <a:pt x="119" y="1006"/>
                  </a:lnTo>
                  <a:lnTo>
                    <a:pt x="116" y="1007"/>
                  </a:lnTo>
                  <a:lnTo>
                    <a:pt x="119" y="1007"/>
                  </a:lnTo>
                  <a:lnTo>
                    <a:pt x="95" y="1021"/>
                  </a:lnTo>
                  <a:lnTo>
                    <a:pt x="86" y="1027"/>
                  </a:lnTo>
                  <a:lnTo>
                    <a:pt x="66" y="1037"/>
                  </a:lnTo>
                  <a:lnTo>
                    <a:pt x="47" y="1045"/>
                  </a:lnTo>
                  <a:lnTo>
                    <a:pt x="36" y="1048"/>
                  </a:lnTo>
                  <a:lnTo>
                    <a:pt x="13" y="1053"/>
                  </a:lnTo>
                  <a:lnTo>
                    <a:pt x="0" y="939"/>
                  </a:lnTo>
                  <a:lnTo>
                    <a:pt x="10" y="936"/>
                  </a:lnTo>
                  <a:lnTo>
                    <a:pt x="22" y="931"/>
                  </a:lnTo>
                  <a:lnTo>
                    <a:pt x="31" y="926"/>
                  </a:lnTo>
                  <a:lnTo>
                    <a:pt x="47" y="917"/>
                  </a:lnTo>
                  <a:lnTo>
                    <a:pt x="53" y="911"/>
                  </a:lnTo>
                  <a:lnTo>
                    <a:pt x="56" y="909"/>
                  </a:lnTo>
                  <a:lnTo>
                    <a:pt x="60" y="906"/>
                  </a:lnTo>
                  <a:lnTo>
                    <a:pt x="73" y="896"/>
                  </a:lnTo>
                  <a:lnTo>
                    <a:pt x="81" y="889"/>
                  </a:lnTo>
                  <a:lnTo>
                    <a:pt x="102" y="872"/>
                  </a:lnTo>
                  <a:lnTo>
                    <a:pt x="127" y="851"/>
                  </a:lnTo>
                  <a:lnTo>
                    <a:pt x="157" y="826"/>
                  </a:lnTo>
                  <a:lnTo>
                    <a:pt x="191" y="799"/>
                  </a:lnTo>
                  <a:lnTo>
                    <a:pt x="227" y="767"/>
                  </a:lnTo>
                  <a:lnTo>
                    <a:pt x="268" y="733"/>
                  </a:lnTo>
                  <a:lnTo>
                    <a:pt x="311" y="698"/>
                  </a:lnTo>
                  <a:lnTo>
                    <a:pt x="357" y="660"/>
                  </a:lnTo>
                  <a:lnTo>
                    <a:pt x="405" y="621"/>
                  </a:lnTo>
                  <a:lnTo>
                    <a:pt x="454" y="580"/>
                  </a:lnTo>
                  <a:lnTo>
                    <a:pt x="505" y="538"/>
                  </a:lnTo>
                  <a:lnTo>
                    <a:pt x="608" y="453"/>
                  </a:lnTo>
                  <a:lnTo>
                    <a:pt x="710" y="368"/>
                  </a:lnTo>
                  <a:lnTo>
                    <a:pt x="761" y="326"/>
                  </a:lnTo>
                  <a:lnTo>
                    <a:pt x="810" y="286"/>
                  </a:lnTo>
                  <a:lnTo>
                    <a:pt x="858" y="246"/>
                  </a:lnTo>
                  <a:lnTo>
                    <a:pt x="902" y="208"/>
                  </a:lnTo>
                  <a:lnTo>
                    <a:pt x="946" y="173"/>
                  </a:lnTo>
                  <a:lnTo>
                    <a:pt x="986" y="139"/>
                  </a:lnTo>
                  <a:lnTo>
                    <a:pt x="1023" y="109"/>
                  </a:lnTo>
                  <a:lnTo>
                    <a:pt x="1057" y="81"/>
                  </a:lnTo>
                  <a:lnTo>
                    <a:pt x="1086" y="57"/>
                  </a:lnTo>
                  <a:lnTo>
                    <a:pt x="1110" y="36"/>
                  </a:lnTo>
                  <a:lnTo>
                    <a:pt x="1122" y="28"/>
                  </a:lnTo>
                  <a:lnTo>
                    <a:pt x="1131" y="20"/>
                  </a:lnTo>
                  <a:lnTo>
                    <a:pt x="1139" y="13"/>
                  </a:lnTo>
                  <a:lnTo>
                    <a:pt x="1146" y="7"/>
                  </a:lnTo>
                  <a:lnTo>
                    <a:pt x="1151" y="3"/>
                  </a:lnTo>
                  <a:lnTo>
                    <a:pt x="11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 name="Freeform 8"/>
            <p:cNvSpPr>
              <a:spLocks/>
            </p:cNvSpPr>
            <p:nvPr/>
          </p:nvSpPr>
          <p:spPr bwMode="auto">
            <a:xfrm>
              <a:off x="1266" y="1"/>
              <a:ext cx="3412" cy="1870"/>
            </a:xfrm>
            <a:custGeom>
              <a:avLst/>
              <a:gdLst/>
              <a:ahLst/>
              <a:cxnLst>
                <a:cxn ang="0">
                  <a:pos x="1753" y="2"/>
                </a:cxn>
                <a:cxn ang="0">
                  <a:pos x="1829" y="11"/>
                </a:cxn>
                <a:cxn ang="0">
                  <a:pos x="1924" y="41"/>
                </a:cxn>
                <a:cxn ang="0">
                  <a:pos x="2011" y="88"/>
                </a:cxn>
                <a:cxn ang="0">
                  <a:pos x="2154" y="171"/>
                </a:cxn>
                <a:cxn ang="0">
                  <a:pos x="2288" y="246"/>
                </a:cxn>
                <a:cxn ang="0">
                  <a:pos x="2482" y="360"/>
                </a:cxn>
                <a:cxn ang="0">
                  <a:pos x="2676" y="473"/>
                </a:cxn>
                <a:cxn ang="0">
                  <a:pos x="2835" y="563"/>
                </a:cxn>
                <a:cxn ang="0">
                  <a:pos x="2989" y="643"/>
                </a:cxn>
                <a:cxn ang="0">
                  <a:pos x="3087" y="682"/>
                </a:cxn>
                <a:cxn ang="0">
                  <a:pos x="3157" y="698"/>
                </a:cxn>
                <a:cxn ang="0">
                  <a:pos x="3212" y="698"/>
                </a:cxn>
                <a:cxn ang="0">
                  <a:pos x="3264" y="685"/>
                </a:cxn>
                <a:cxn ang="0">
                  <a:pos x="3324" y="656"/>
                </a:cxn>
                <a:cxn ang="0">
                  <a:pos x="3365" y="765"/>
                </a:cxn>
                <a:cxn ang="0">
                  <a:pos x="3285" y="799"/>
                </a:cxn>
                <a:cxn ang="0">
                  <a:pos x="3230" y="812"/>
                </a:cxn>
                <a:cxn ang="0">
                  <a:pos x="3171" y="815"/>
                </a:cxn>
                <a:cxn ang="0">
                  <a:pos x="3108" y="807"/>
                </a:cxn>
                <a:cxn ang="0">
                  <a:pos x="3043" y="788"/>
                </a:cxn>
                <a:cxn ang="0">
                  <a:pos x="2945" y="749"/>
                </a:cxn>
                <a:cxn ang="0">
                  <a:pos x="2816" y="684"/>
                </a:cxn>
                <a:cxn ang="0">
                  <a:pos x="2669" y="601"/>
                </a:cxn>
                <a:cxn ang="0">
                  <a:pos x="2487" y="495"/>
                </a:cxn>
                <a:cxn ang="0">
                  <a:pos x="2264" y="366"/>
                </a:cxn>
                <a:cxn ang="0">
                  <a:pos x="2136" y="292"/>
                </a:cxn>
                <a:cxn ang="0">
                  <a:pos x="1996" y="211"/>
                </a:cxn>
                <a:cxn ang="0">
                  <a:pos x="1880" y="147"/>
                </a:cxn>
                <a:cxn ang="0">
                  <a:pos x="1774" y="119"/>
                </a:cxn>
                <a:cxn ang="0">
                  <a:pos x="1689" y="116"/>
                </a:cxn>
                <a:cxn ang="0">
                  <a:pos x="1602" y="123"/>
                </a:cxn>
                <a:cxn ang="0">
                  <a:pos x="1523" y="143"/>
                </a:cxn>
                <a:cxn ang="0">
                  <a:pos x="1473" y="163"/>
                </a:cxn>
                <a:cxn ang="0">
                  <a:pos x="149" y="833"/>
                </a:cxn>
                <a:cxn ang="0">
                  <a:pos x="123" y="863"/>
                </a:cxn>
                <a:cxn ang="0">
                  <a:pos x="115" y="885"/>
                </a:cxn>
                <a:cxn ang="0">
                  <a:pos x="127" y="922"/>
                </a:cxn>
                <a:cxn ang="0">
                  <a:pos x="178" y="969"/>
                </a:cxn>
                <a:cxn ang="0">
                  <a:pos x="118" y="1067"/>
                </a:cxn>
                <a:cxn ang="0">
                  <a:pos x="66" y="1028"/>
                </a:cxn>
                <a:cxn ang="0">
                  <a:pos x="31" y="986"/>
                </a:cxn>
                <a:cxn ang="0">
                  <a:pos x="9" y="942"/>
                </a:cxn>
                <a:cxn ang="0">
                  <a:pos x="1" y="901"/>
                </a:cxn>
                <a:cxn ang="0">
                  <a:pos x="4" y="854"/>
                </a:cxn>
                <a:cxn ang="0">
                  <a:pos x="21" y="809"/>
                </a:cxn>
                <a:cxn ang="0">
                  <a:pos x="44" y="775"/>
                </a:cxn>
                <a:cxn ang="0">
                  <a:pos x="85" y="737"/>
                </a:cxn>
                <a:cxn ang="0">
                  <a:pos x="135" y="707"/>
                </a:cxn>
                <a:cxn ang="0">
                  <a:pos x="1478" y="37"/>
                </a:cxn>
                <a:cxn ang="0">
                  <a:pos x="1547" y="17"/>
                </a:cxn>
                <a:cxn ang="0">
                  <a:pos x="1623" y="4"/>
                </a:cxn>
              </a:cxnLst>
              <a:rect l="0" t="0" r="r" b="b"/>
              <a:pathLst>
                <a:path w="3412" h="1870">
                  <a:moveTo>
                    <a:pt x="1689" y="0"/>
                  </a:moveTo>
                  <a:lnTo>
                    <a:pt x="1721" y="0"/>
                  </a:lnTo>
                  <a:lnTo>
                    <a:pt x="1753" y="2"/>
                  </a:lnTo>
                  <a:lnTo>
                    <a:pt x="1765" y="3"/>
                  </a:lnTo>
                  <a:lnTo>
                    <a:pt x="1797" y="7"/>
                  </a:lnTo>
                  <a:lnTo>
                    <a:pt x="1829" y="11"/>
                  </a:lnTo>
                  <a:lnTo>
                    <a:pt x="1886" y="27"/>
                  </a:lnTo>
                  <a:lnTo>
                    <a:pt x="1897" y="30"/>
                  </a:lnTo>
                  <a:lnTo>
                    <a:pt x="1924" y="41"/>
                  </a:lnTo>
                  <a:lnTo>
                    <a:pt x="1933" y="46"/>
                  </a:lnTo>
                  <a:lnTo>
                    <a:pt x="1956" y="57"/>
                  </a:lnTo>
                  <a:lnTo>
                    <a:pt x="2011" y="88"/>
                  </a:lnTo>
                  <a:lnTo>
                    <a:pt x="2060" y="116"/>
                  </a:lnTo>
                  <a:lnTo>
                    <a:pt x="2109" y="143"/>
                  </a:lnTo>
                  <a:lnTo>
                    <a:pt x="2154" y="171"/>
                  </a:lnTo>
                  <a:lnTo>
                    <a:pt x="2200" y="197"/>
                  </a:lnTo>
                  <a:lnTo>
                    <a:pt x="2245" y="222"/>
                  </a:lnTo>
                  <a:lnTo>
                    <a:pt x="2288" y="246"/>
                  </a:lnTo>
                  <a:lnTo>
                    <a:pt x="2328" y="270"/>
                  </a:lnTo>
                  <a:lnTo>
                    <a:pt x="2408" y="317"/>
                  </a:lnTo>
                  <a:lnTo>
                    <a:pt x="2482" y="360"/>
                  </a:lnTo>
                  <a:lnTo>
                    <a:pt x="2551" y="400"/>
                  </a:lnTo>
                  <a:lnTo>
                    <a:pt x="2616" y="438"/>
                  </a:lnTo>
                  <a:lnTo>
                    <a:pt x="2676" y="473"/>
                  </a:lnTo>
                  <a:lnTo>
                    <a:pt x="2733" y="506"/>
                  </a:lnTo>
                  <a:lnTo>
                    <a:pt x="2785" y="536"/>
                  </a:lnTo>
                  <a:lnTo>
                    <a:pt x="2835" y="563"/>
                  </a:lnTo>
                  <a:lnTo>
                    <a:pt x="2881" y="588"/>
                  </a:lnTo>
                  <a:lnTo>
                    <a:pt x="2913" y="605"/>
                  </a:lnTo>
                  <a:lnTo>
                    <a:pt x="2989" y="643"/>
                  </a:lnTo>
                  <a:lnTo>
                    <a:pt x="3024" y="659"/>
                  </a:lnTo>
                  <a:lnTo>
                    <a:pt x="3056" y="672"/>
                  </a:lnTo>
                  <a:lnTo>
                    <a:pt x="3087" y="682"/>
                  </a:lnTo>
                  <a:lnTo>
                    <a:pt x="3104" y="688"/>
                  </a:lnTo>
                  <a:lnTo>
                    <a:pt x="3132" y="694"/>
                  </a:lnTo>
                  <a:lnTo>
                    <a:pt x="3157" y="698"/>
                  </a:lnTo>
                  <a:lnTo>
                    <a:pt x="3171" y="699"/>
                  </a:lnTo>
                  <a:lnTo>
                    <a:pt x="3195" y="699"/>
                  </a:lnTo>
                  <a:lnTo>
                    <a:pt x="3212" y="698"/>
                  </a:lnTo>
                  <a:lnTo>
                    <a:pt x="3229" y="696"/>
                  </a:lnTo>
                  <a:lnTo>
                    <a:pt x="3251" y="689"/>
                  </a:lnTo>
                  <a:lnTo>
                    <a:pt x="3264" y="685"/>
                  </a:lnTo>
                  <a:lnTo>
                    <a:pt x="3286" y="676"/>
                  </a:lnTo>
                  <a:lnTo>
                    <a:pt x="3310" y="664"/>
                  </a:lnTo>
                  <a:lnTo>
                    <a:pt x="3324" y="656"/>
                  </a:lnTo>
                  <a:lnTo>
                    <a:pt x="3352" y="641"/>
                  </a:lnTo>
                  <a:lnTo>
                    <a:pt x="3412" y="739"/>
                  </a:lnTo>
                  <a:lnTo>
                    <a:pt x="3365" y="765"/>
                  </a:lnTo>
                  <a:lnTo>
                    <a:pt x="3331" y="782"/>
                  </a:lnTo>
                  <a:lnTo>
                    <a:pt x="3308" y="791"/>
                  </a:lnTo>
                  <a:lnTo>
                    <a:pt x="3285" y="799"/>
                  </a:lnTo>
                  <a:lnTo>
                    <a:pt x="3274" y="802"/>
                  </a:lnTo>
                  <a:lnTo>
                    <a:pt x="3252" y="808"/>
                  </a:lnTo>
                  <a:lnTo>
                    <a:pt x="3230" y="812"/>
                  </a:lnTo>
                  <a:lnTo>
                    <a:pt x="3218" y="813"/>
                  </a:lnTo>
                  <a:lnTo>
                    <a:pt x="3195" y="815"/>
                  </a:lnTo>
                  <a:lnTo>
                    <a:pt x="3171" y="815"/>
                  </a:lnTo>
                  <a:lnTo>
                    <a:pt x="3146" y="812"/>
                  </a:lnTo>
                  <a:lnTo>
                    <a:pt x="3134" y="811"/>
                  </a:lnTo>
                  <a:lnTo>
                    <a:pt x="3108" y="807"/>
                  </a:lnTo>
                  <a:lnTo>
                    <a:pt x="3081" y="800"/>
                  </a:lnTo>
                  <a:lnTo>
                    <a:pt x="3053" y="792"/>
                  </a:lnTo>
                  <a:lnTo>
                    <a:pt x="3043" y="788"/>
                  </a:lnTo>
                  <a:lnTo>
                    <a:pt x="3011" y="778"/>
                  </a:lnTo>
                  <a:lnTo>
                    <a:pt x="2980" y="765"/>
                  </a:lnTo>
                  <a:lnTo>
                    <a:pt x="2945" y="749"/>
                  </a:lnTo>
                  <a:lnTo>
                    <a:pt x="2869" y="711"/>
                  </a:lnTo>
                  <a:lnTo>
                    <a:pt x="2826" y="689"/>
                  </a:lnTo>
                  <a:lnTo>
                    <a:pt x="2816" y="684"/>
                  </a:lnTo>
                  <a:lnTo>
                    <a:pt x="2771" y="659"/>
                  </a:lnTo>
                  <a:lnTo>
                    <a:pt x="2721" y="631"/>
                  </a:lnTo>
                  <a:lnTo>
                    <a:pt x="2669" y="601"/>
                  </a:lnTo>
                  <a:lnTo>
                    <a:pt x="2612" y="569"/>
                  </a:lnTo>
                  <a:lnTo>
                    <a:pt x="2552" y="533"/>
                  </a:lnTo>
                  <a:lnTo>
                    <a:pt x="2487" y="495"/>
                  </a:lnTo>
                  <a:lnTo>
                    <a:pt x="2417" y="456"/>
                  </a:lnTo>
                  <a:lnTo>
                    <a:pt x="2344" y="413"/>
                  </a:lnTo>
                  <a:lnTo>
                    <a:pt x="2264" y="366"/>
                  </a:lnTo>
                  <a:lnTo>
                    <a:pt x="2224" y="342"/>
                  </a:lnTo>
                  <a:lnTo>
                    <a:pt x="2181" y="317"/>
                  </a:lnTo>
                  <a:lnTo>
                    <a:pt x="2136" y="292"/>
                  </a:lnTo>
                  <a:lnTo>
                    <a:pt x="2090" y="266"/>
                  </a:lnTo>
                  <a:lnTo>
                    <a:pt x="2045" y="239"/>
                  </a:lnTo>
                  <a:lnTo>
                    <a:pt x="1996" y="211"/>
                  </a:lnTo>
                  <a:lnTo>
                    <a:pt x="1946" y="184"/>
                  </a:lnTo>
                  <a:lnTo>
                    <a:pt x="1899" y="156"/>
                  </a:lnTo>
                  <a:lnTo>
                    <a:pt x="1880" y="147"/>
                  </a:lnTo>
                  <a:lnTo>
                    <a:pt x="1852" y="137"/>
                  </a:lnTo>
                  <a:lnTo>
                    <a:pt x="1805" y="123"/>
                  </a:lnTo>
                  <a:lnTo>
                    <a:pt x="1774" y="119"/>
                  </a:lnTo>
                  <a:lnTo>
                    <a:pt x="1751" y="117"/>
                  </a:lnTo>
                  <a:lnTo>
                    <a:pt x="1721" y="116"/>
                  </a:lnTo>
                  <a:lnTo>
                    <a:pt x="1689" y="116"/>
                  </a:lnTo>
                  <a:lnTo>
                    <a:pt x="1656" y="117"/>
                  </a:lnTo>
                  <a:lnTo>
                    <a:pt x="1631" y="119"/>
                  </a:lnTo>
                  <a:lnTo>
                    <a:pt x="1602" y="123"/>
                  </a:lnTo>
                  <a:lnTo>
                    <a:pt x="1571" y="130"/>
                  </a:lnTo>
                  <a:lnTo>
                    <a:pt x="1541" y="137"/>
                  </a:lnTo>
                  <a:lnTo>
                    <a:pt x="1523" y="143"/>
                  </a:lnTo>
                  <a:lnTo>
                    <a:pt x="1495" y="154"/>
                  </a:lnTo>
                  <a:lnTo>
                    <a:pt x="1473" y="164"/>
                  </a:lnTo>
                  <a:lnTo>
                    <a:pt x="1473" y="163"/>
                  </a:lnTo>
                  <a:lnTo>
                    <a:pt x="186" y="809"/>
                  </a:lnTo>
                  <a:lnTo>
                    <a:pt x="169" y="819"/>
                  </a:lnTo>
                  <a:lnTo>
                    <a:pt x="149" y="833"/>
                  </a:lnTo>
                  <a:lnTo>
                    <a:pt x="140" y="841"/>
                  </a:lnTo>
                  <a:lnTo>
                    <a:pt x="132" y="850"/>
                  </a:lnTo>
                  <a:lnTo>
                    <a:pt x="123" y="863"/>
                  </a:lnTo>
                  <a:lnTo>
                    <a:pt x="119" y="871"/>
                  </a:lnTo>
                  <a:lnTo>
                    <a:pt x="116" y="877"/>
                  </a:lnTo>
                  <a:lnTo>
                    <a:pt x="115" y="885"/>
                  </a:lnTo>
                  <a:lnTo>
                    <a:pt x="115" y="892"/>
                  </a:lnTo>
                  <a:lnTo>
                    <a:pt x="120" y="913"/>
                  </a:lnTo>
                  <a:lnTo>
                    <a:pt x="127" y="922"/>
                  </a:lnTo>
                  <a:lnTo>
                    <a:pt x="142" y="942"/>
                  </a:lnTo>
                  <a:lnTo>
                    <a:pt x="158" y="955"/>
                  </a:lnTo>
                  <a:lnTo>
                    <a:pt x="178" y="969"/>
                  </a:lnTo>
                  <a:lnTo>
                    <a:pt x="1472" y="1772"/>
                  </a:lnTo>
                  <a:lnTo>
                    <a:pt x="1411" y="1870"/>
                  </a:lnTo>
                  <a:lnTo>
                    <a:pt x="118" y="1067"/>
                  </a:lnTo>
                  <a:lnTo>
                    <a:pt x="94" y="1050"/>
                  </a:lnTo>
                  <a:lnTo>
                    <a:pt x="76" y="1035"/>
                  </a:lnTo>
                  <a:lnTo>
                    <a:pt x="66" y="1028"/>
                  </a:lnTo>
                  <a:lnTo>
                    <a:pt x="51" y="1011"/>
                  </a:lnTo>
                  <a:lnTo>
                    <a:pt x="44" y="1003"/>
                  </a:lnTo>
                  <a:lnTo>
                    <a:pt x="31" y="986"/>
                  </a:lnTo>
                  <a:lnTo>
                    <a:pt x="21" y="969"/>
                  </a:lnTo>
                  <a:lnTo>
                    <a:pt x="15" y="959"/>
                  </a:lnTo>
                  <a:lnTo>
                    <a:pt x="9" y="942"/>
                  </a:lnTo>
                  <a:lnTo>
                    <a:pt x="6" y="931"/>
                  </a:lnTo>
                  <a:lnTo>
                    <a:pt x="2" y="913"/>
                  </a:lnTo>
                  <a:lnTo>
                    <a:pt x="1" y="901"/>
                  </a:lnTo>
                  <a:lnTo>
                    <a:pt x="0" y="884"/>
                  </a:lnTo>
                  <a:lnTo>
                    <a:pt x="1" y="872"/>
                  </a:lnTo>
                  <a:lnTo>
                    <a:pt x="4" y="854"/>
                  </a:lnTo>
                  <a:lnTo>
                    <a:pt x="9" y="837"/>
                  </a:lnTo>
                  <a:lnTo>
                    <a:pt x="13" y="826"/>
                  </a:lnTo>
                  <a:lnTo>
                    <a:pt x="21" y="809"/>
                  </a:lnTo>
                  <a:lnTo>
                    <a:pt x="26" y="800"/>
                  </a:lnTo>
                  <a:lnTo>
                    <a:pt x="38" y="783"/>
                  </a:lnTo>
                  <a:lnTo>
                    <a:pt x="44" y="775"/>
                  </a:lnTo>
                  <a:lnTo>
                    <a:pt x="59" y="760"/>
                  </a:lnTo>
                  <a:lnTo>
                    <a:pt x="76" y="744"/>
                  </a:lnTo>
                  <a:lnTo>
                    <a:pt x="85" y="737"/>
                  </a:lnTo>
                  <a:lnTo>
                    <a:pt x="104" y="723"/>
                  </a:lnTo>
                  <a:lnTo>
                    <a:pt x="114" y="718"/>
                  </a:lnTo>
                  <a:lnTo>
                    <a:pt x="135" y="707"/>
                  </a:lnTo>
                  <a:lnTo>
                    <a:pt x="1422" y="61"/>
                  </a:lnTo>
                  <a:lnTo>
                    <a:pt x="1451" y="47"/>
                  </a:lnTo>
                  <a:lnTo>
                    <a:pt x="1478" y="37"/>
                  </a:lnTo>
                  <a:lnTo>
                    <a:pt x="1489" y="33"/>
                  </a:lnTo>
                  <a:lnTo>
                    <a:pt x="1517" y="24"/>
                  </a:lnTo>
                  <a:lnTo>
                    <a:pt x="1547" y="17"/>
                  </a:lnTo>
                  <a:lnTo>
                    <a:pt x="1579" y="11"/>
                  </a:lnTo>
                  <a:lnTo>
                    <a:pt x="1612" y="6"/>
                  </a:lnTo>
                  <a:lnTo>
                    <a:pt x="1623" y="4"/>
                  </a:lnTo>
                  <a:lnTo>
                    <a:pt x="1656" y="2"/>
                  </a:lnTo>
                  <a:lnTo>
                    <a:pt x="16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 name="Freeform 9"/>
            <p:cNvSpPr>
              <a:spLocks/>
            </p:cNvSpPr>
            <p:nvPr/>
          </p:nvSpPr>
          <p:spPr bwMode="auto">
            <a:xfrm>
              <a:off x="2493" y="1574"/>
              <a:ext cx="451" cy="394"/>
            </a:xfrm>
            <a:custGeom>
              <a:avLst/>
              <a:gdLst/>
              <a:ahLst/>
              <a:cxnLst>
                <a:cxn ang="0">
                  <a:pos x="232" y="0"/>
                </a:cxn>
                <a:cxn ang="0">
                  <a:pos x="251" y="56"/>
                </a:cxn>
                <a:cxn ang="0">
                  <a:pos x="277" y="114"/>
                </a:cxn>
                <a:cxn ang="0">
                  <a:pos x="307" y="174"/>
                </a:cxn>
                <a:cxn ang="0">
                  <a:pos x="341" y="233"/>
                </a:cxn>
                <a:cxn ang="0">
                  <a:pos x="377" y="290"/>
                </a:cxn>
                <a:cxn ang="0">
                  <a:pos x="413" y="344"/>
                </a:cxn>
                <a:cxn ang="0">
                  <a:pos x="451" y="394"/>
                </a:cxn>
                <a:cxn ang="0">
                  <a:pos x="398" y="385"/>
                </a:cxn>
                <a:cxn ang="0">
                  <a:pos x="341" y="375"/>
                </a:cxn>
                <a:cxn ang="0">
                  <a:pos x="283" y="369"/>
                </a:cxn>
                <a:cxn ang="0">
                  <a:pos x="224" y="365"/>
                </a:cxn>
                <a:cxn ang="0">
                  <a:pos x="165" y="362"/>
                </a:cxn>
                <a:cxn ang="0">
                  <a:pos x="107" y="362"/>
                </a:cxn>
                <a:cxn ang="0">
                  <a:pos x="52" y="366"/>
                </a:cxn>
                <a:cxn ang="0">
                  <a:pos x="0" y="373"/>
                </a:cxn>
                <a:cxn ang="0">
                  <a:pos x="183" y="227"/>
                </a:cxn>
                <a:cxn ang="0">
                  <a:pos x="232" y="0"/>
                </a:cxn>
              </a:cxnLst>
              <a:rect l="0" t="0" r="r" b="b"/>
              <a:pathLst>
                <a:path w="451" h="394">
                  <a:moveTo>
                    <a:pt x="232" y="0"/>
                  </a:moveTo>
                  <a:lnTo>
                    <a:pt x="251" y="56"/>
                  </a:lnTo>
                  <a:lnTo>
                    <a:pt x="277" y="114"/>
                  </a:lnTo>
                  <a:lnTo>
                    <a:pt x="307" y="174"/>
                  </a:lnTo>
                  <a:lnTo>
                    <a:pt x="341" y="233"/>
                  </a:lnTo>
                  <a:lnTo>
                    <a:pt x="377" y="290"/>
                  </a:lnTo>
                  <a:lnTo>
                    <a:pt x="413" y="344"/>
                  </a:lnTo>
                  <a:lnTo>
                    <a:pt x="451" y="394"/>
                  </a:lnTo>
                  <a:lnTo>
                    <a:pt x="398" y="385"/>
                  </a:lnTo>
                  <a:lnTo>
                    <a:pt x="341" y="375"/>
                  </a:lnTo>
                  <a:lnTo>
                    <a:pt x="283" y="369"/>
                  </a:lnTo>
                  <a:lnTo>
                    <a:pt x="224" y="365"/>
                  </a:lnTo>
                  <a:lnTo>
                    <a:pt x="165" y="362"/>
                  </a:lnTo>
                  <a:lnTo>
                    <a:pt x="107" y="362"/>
                  </a:lnTo>
                  <a:lnTo>
                    <a:pt x="52" y="366"/>
                  </a:lnTo>
                  <a:lnTo>
                    <a:pt x="0" y="373"/>
                  </a:lnTo>
                  <a:lnTo>
                    <a:pt x="183" y="227"/>
                  </a:lnTo>
                  <a:lnTo>
                    <a:pt x="2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 name="Freeform 10"/>
            <p:cNvSpPr>
              <a:spLocks noEditPoints="1"/>
            </p:cNvSpPr>
            <p:nvPr/>
          </p:nvSpPr>
          <p:spPr bwMode="auto">
            <a:xfrm>
              <a:off x="1709" y="693"/>
              <a:ext cx="1335" cy="820"/>
            </a:xfrm>
            <a:custGeom>
              <a:avLst/>
              <a:gdLst/>
              <a:ahLst/>
              <a:cxnLst>
                <a:cxn ang="0">
                  <a:pos x="512" y="98"/>
                </a:cxn>
                <a:cxn ang="0">
                  <a:pos x="437" y="113"/>
                </a:cxn>
                <a:cxn ang="0">
                  <a:pos x="354" y="149"/>
                </a:cxn>
                <a:cxn ang="0">
                  <a:pos x="217" y="230"/>
                </a:cxn>
                <a:cxn ang="0">
                  <a:pos x="1039" y="632"/>
                </a:cxn>
                <a:cxn ang="0">
                  <a:pos x="1110" y="582"/>
                </a:cxn>
                <a:cxn ang="0">
                  <a:pos x="1154" y="538"/>
                </a:cxn>
                <a:cxn ang="0">
                  <a:pos x="1172" y="496"/>
                </a:cxn>
                <a:cxn ang="0">
                  <a:pos x="1166" y="436"/>
                </a:cxn>
                <a:cxn ang="0">
                  <a:pos x="1127" y="374"/>
                </a:cxn>
                <a:cxn ang="0">
                  <a:pos x="1069" y="322"/>
                </a:cxn>
                <a:cxn ang="0">
                  <a:pos x="985" y="261"/>
                </a:cxn>
                <a:cxn ang="0">
                  <a:pos x="881" y="197"/>
                </a:cxn>
                <a:cxn ang="0">
                  <a:pos x="785" y="150"/>
                </a:cxn>
                <a:cxn ang="0">
                  <a:pos x="700" y="119"/>
                </a:cxn>
                <a:cxn ang="0">
                  <a:pos x="603" y="99"/>
                </a:cxn>
                <a:cxn ang="0">
                  <a:pos x="573" y="0"/>
                </a:cxn>
                <a:cxn ang="0">
                  <a:pos x="711" y="14"/>
                </a:cxn>
                <a:cxn ang="0">
                  <a:pos x="856" y="57"/>
                </a:cxn>
                <a:cxn ang="0">
                  <a:pos x="1002" y="124"/>
                </a:cxn>
                <a:cxn ang="0">
                  <a:pos x="1129" y="200"/>
                </a:cxn>
                <a:cxn ang="0">
                  <a:pos x="1217" y="269"/>
                </a:cxn>
                <a:cxn ang="0">
                  <a:pos x="1282" y="340"/>
                </a:cxn>
                <a:cxn ang="0">
                  <a:pos x="1322" y="409"/>
                </a:cxn>
                <a:cxn ang="0">
                  <a:pos x="1335" y="476"/>
                </a:cxn>
                <a:cxn ang="0">
                  <a:pos x="1323" y="535"/>
                </a:cxn>
                <a:cxn ang="0">
                  <a:pos x="1281" y="591"/>
                </a:cxn>
                <a:cxn ang="0">
                  <a:pos x="1209" y="652"/>
                </a:cxn>
                <a:cxn ang="0">
                  <a:pos x="937" y="820"/>
                </a:cxn>
                <a:cxn ang="0">
                  <a:pos x="225" y="111"/>
                </a:cxn>
                <a:cxn ang="0">
                  <a:pos x="344" y="48"/>
                </a:cxn>
                <a:cxn ang="0">
                  <a:pos x="456" y="11"/>
                </a:cxn>
                <a:cxn ang="0">
                  <a:pos x="573" y="0"/>
                </a:cxn>
              </a:cxnLst>
              <a:rect l="0" t="0" r="r" b="b"/>
              <a:pathLst>
                <a:path w="1335" h="820">
                  <a:moveTo>
                    <a:pt x="556" y="96"/>
                  </a:moveTo>
                  <a:lnTo>
                    <a:pt x="512" y="98"/>
                  </a:lnTo>
                  <a:lnTo>
                    <a:pt x="475" y="103"/>
                  </a:lnTo>
                  <a:lnTo>
                    <a:pt x="437" y="113"/>
                  </a:lnTo>
                  <a:lnTo>
                    <a:pt x="397" y="128"/>
                  </a:lnTo>
                  <a:lnTo>
                    <a:pt x="354" y="149"/>
                  </a:lnTo>
                  <a:lnTo>
                    <a:pt x="309" y="174"/>
                  </a:lnTo>
                  <a:lnTo>
                    <a:pt x="217" y="230"/>
                  </a:lnTo>
                  <a:lnTo>
                    <a:pt x="957" y="682"/>
                  </a:lnTo>
                  <a:lnTo>
                    <a:pt x="1039" y="632"/>
                  </a:lnTo>
                  <a:lnTo>
                    <a:pt x="1077" y="607"/>
                  </a:lnTo>
                  <a:lnTo>
                    <a:pt x="1110" y="582"/>
                  </a:lnTo>
                  <a:lnTo>
                    <a:pt x="1135" y="560"/>
                  </a:lnTo>
                  <a:lnTo>
                    <a:pt x="1154" y="538"/>
                  </a:lnTo>
                  <a:lnTo>
                    <a:pt x="1166" y="515"/>
                  </a:lnTo>
                  <a:lnTo>
                    <a:pt x="1172" y="496"/>
                  </a:lnTo>
                  <a:lnTo>
                    <a:pt x="1174" y="466"/>
                  </a:lnTo>
                  <a:lnTo>
                    <a:pt x="1166" y="436"/>
                  </a:lnTo>
                  <a:lnTo>
                    <a:pt x="1150" y="405"/>
                  </a:lnTo>
                  <a:lnTo>
                    <a:pt x="1127" y="374"/>
                  </a:lnTo>
                  <a:lnTo>
                    <a:pt x="1102" y="349"/>
                  </a:lnTo>
                  <a:lnTo>
                    <a:pt x="1069" y="322"/>
                  </a:lnTo>
                  <a:lnTo>
                    <a:pt x="1030" y="293"/>
                  </a:lnTo>
                  <a:lnTo>
                    <a:pt x="985" y="261"/>
                  </a:lnTo>
                  <a:lnTo>
                    <a:pt x="933" y="229"/>
                  </a:lnTo>
                  <a:lnTo>
                    <a:pt x="881" y="197"/>
                  </a:lnTo>
                  <a:lnTo>
                    <a:pt x="831" y="171"/>
                  </a:lnTo>
                  <a:lnTo>
                    <a:pt x="785" y="150"/>
                  </a:lnTo>
                  <a:lnTo>
                    <a:pt x="741" y="132"/>
                  </a:lnTo>
                  <a:lnTo>
                    <a:pt x="700" y="119"/>
                  </a:lnTo>
                  <a:lnTo>
                    <a:pt x="650" y="107"/>
                  </a:lnTo>
                  <a:lnTo>
                    <a:pt x="603" y="99"/>
                  </a:lnTo>
                  <a:lnTo>
                    <a:pt x="556" y="96"/>
                  </a:lnTo>
                  <a:close/>
                  <a:moveTo>
                    <a:pt x="573" y="0"/>
                  </a:moveTo>
                  <a:lnTo>
                    <a:pt x="641" y="4"/>
                  </a:lnTo>
                  <a:lnTo>
                    <a:pt x="711" y="14"/>
                  </a:lnTo>
                  <a:lnTo>
                    <a:pt x="783" y="32"/>
                  </a:lnTo>
                  <a:lnTo>
                    <a:pt x="856" y="57"/>
                  </a:lnTo>
                  <a:lnTo>
                    <a:pt x="929" y="87"/>
                  </a:lnTo>
                  <a:lnTo>
                    <a:pt x="1002" y="124"/>
                  </a:lnTo>
                  <a:lnTo>
                    <a:pt x="1076" y="166"/>
                  </a:lnTo>
                  <a:lnTo>
                    <a:pt x="1129" y="200"/>
                  </a:lnTo>
                  <a:lnTo>
                    <a:pt x="1176" y="234"/>
                  </a:lnTo>
                  <a:lnTo>
                    <a:pt x="1217" y="269"/>
                  </a:lnTo>
                  <a:lnTo>
                    <a:pt x="1252" y="305"/>
                  </a:lnTo>
                  <a:lnTo>
                    <a:pt x="1282" y="340"/>
                  </a:lnTo>
                  <a:lnTo>
                    <a:pt x="1305" y="375"/>
                  </a:lnTo>
                  <a:lnTo>
                    <a:pt x="1322" y="409"/>
                  </a:lnTo>
                  <a:lnTo>
                    <a:pt x="1332" y="443"/>
                  </a:lnTo>
                  <a:lnTo>
                    <a:pt x="1335" y="476"/>
                  </a:lnTo>
                  <a:lnTo>
                    <a:pt x="1332" y="509"/>
                  </a:lnTo>
                  <a:lnTo>
                    <a:pt x="1323" y="535"/>
                  </a:lnTo>
                  <a:lnTo>
                    <a:pt x="1306" y="564"/>
                  </a:lnTo>
                  <a:lnTo>
                    <a:pt x="1281" y="591"/>
                  </a:lnTo>
                  <a:lnTo>
                    <a:pt x="1248" y="621"/>
                  </a:lnTo>
                  <a:lnTo>
                    <a:pt x="1209" y="652"/>
                  </a:lnTo>
                  <a:lnTo>
                    <a:pt x="1161" y="683"/>
                  </a:lnTo>
                  <a:lnTo>
                    <a:pt x="937" y="820"/>
                  </a:lnTo>
                  <a:lnTo>
                    <a:pt x="0" y="248"/>
                  </a:lnTo>
                  <a:lnTo>
                    <a:pt x="225" y="111"/>
                  </a:lnTo>
                  <a:lnTo>
                    <a:pt x="285" y="77"/>
                  </a:lnTo>
                  <a:lnTo>
                    <a:pt x="344" y="48"/>
                  </a:lnTo>
                  <a:lnTo>
                    <a:pt x="401" y="27"/>
                  </a:lnTo>
                  <a:lnTo>
                    <a:pt x="456" y="11"/>
                  </a:lnTo>
                  <a:lnTo>
                    <a:pt x="508" y="4"/>
                  </a:lnTo>
                  <a:lnTo>
                    <a:pt x="5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 name="Freeform 11"/>
            <p:cNvSpPr>
              <a:spLocks/>
            </p:cNvSpPr>
            <p:nvPr/>
          </p:nvSpPr>
          <p:spPr bwMode="auto">
            <a:xfrm>
              <a:off x="2658" y="255"/>
              <a:ext cx="1165" cy="1011"/>
            </a:xfrm>
            <a:custGeom>
              <a:avLst/>
              <a:gdLst/>
              <a:ahLst/>
              <a:cxnLst>
                <a:cxn ang="0">
                  <a:pos x="697" y="0"/>
                </a:cxn>
                <a:cxn ang="0">
                  <a:pos x="1061" y="544"/>
                </a:cxn>
                <a:cxn ang="0">
                  <a:pos x="1091" y="591"/>
                </a:cxn>
                <a:cxn ang="0">
                  <a:pos x="1116" y="635"/>
                </a:cxn>
                <a:cxn ang="0">
                  <a:pos x="1135" y="676"/>
                </a:cxn>
                <a:cxn ang="0">
                  <a:pos x="1151" y="713"/>
                </a:cxn>
                <a:cxn ang="0">
                  <a:pos x="1160" y="745"/>
                </a:cxn>
                <a:cxn ang="0">
                  <a:pos x="1165" y="775"/>
                </a:cxn>
                <a:cxn ang="0">
                  <a:pos x="1165" y="802"/>
                </a:cxn>
                <a:cxn ang="0">
                  <a:pos x="1156" y="836"/>
                </a:cxn>
                <a:cxn ang="0">
                  <a:pos x="1139" y="868"/>
                </a:cxn>
                <a:cxn ang="0">
                  <a:pos x="1113" y="900"/>
                </a:cxn>
                <a:cxn ang="0">
                  <a:pos x="1078" y="930"/>
                </a:cxn>
                <a:cxn ang="0">
                  <a:pos x="1035" y="960"/>
                </a:cxn>
                <a:cxn ang="0">
                  <a:pos x="1001" y="980"/>
                </a:cxn>
                <a:cxn ang="0">
                  <a:pos x="967" y="997"/>
                </a:cxn>
                <a:cxn ang="0">
                  <a:pos x="934" y="1011"/>
                </a:cxn>
                <a:cxn ang="0">
                  <a:pos x="834" y="951"/>
                </a:cxn>
                <a:cxn ang="0">
                  <a:pos x="874" y="936"/>
                </a:cxn>
                <a:cxn ang="0">
                  <a:pos x="908" y="922"/>
                </a:cxn>
                <a:cxn ang="0">
                  <a:pos x="939" y="905"/>
                </a:cxn>
                <a:cxn ang="0">
                  <a:pos x="972" y="883"/>
                </a:cxn>
                <a:cxn ang="0">
                  <a:pos x="997" y="858"/>
                </a:cxn>
                <a:cxn ang="0">
                  <a:pos x="1015" y="833"/>
                </a:cxn>
                <a:cxn ang="0">
                  <a:pos x="1023" y="812"/>
                </a:cxn>
                <a:cxn ang="0">
                  <a:pos x="1027" y="790"/>
                </a:cxn>
                <a:cxn ang="0">
                  <a:pos x="1025" y="766"/>
                </a:cxn>
                <a:cxn ang="0">
                  <a:pos x="1019" y="740"/>
                </a:cxn>
                <a:cxn ang="0">
                  <a:pos x="1006" y="706"/>
                </a:cxn>
                <a:cxn ang="0">
                  <a:pos x="991" y="677"/>
                </a:cxn>
                <a:cxn ang="0">
                  <a:pos x="976" y="652"/>
                </a:cxn>
                <a:cxn ang="0">
                  <a:pos x="961" y="630"/>
                </a:cxn>
                <a:cxn ang="0">
                  <a:pos x="0" y="427"/>
                </a:cxn>
                <a:cxn ang="0">
                  <a:pos x="124" y="351"/>
                </a:cxn>
                <a:cxn ang="0">
                  <a:pos x="880" y="507"/>
                </a:cxn>
                <a:cxn ang="0">
                  <a:pos x="583" y="70"/>
                </a:cxn>
                <a:cxn ang="0">
                  <a:pos x="697" y="0"/>
                </a:cxn>
              </a:cxnLst>
              <a:rect l="0" t="0" r="r" b="b"/>
              <a:pathLst>
                <a:path w="1165" h="1011">
                  <a:moveTo>
                    <a:pt x="697" y="0"/>
                  </a:moveTo>
                  <a:lnTo>
                    <a:pt x="1061" y="544"/>
                  </a:lnTo>
                  <a:lnTo>
                    <a:pt x="1091" y="591"/>
                  </a:lnTo>
                  <a:lnTo>
                    <a:pt x="1116" y="635"/>
                  </a:lnTo>
                  <a:lnTo>
                    <a:pt x="1135" y="676"/>
                  </a:lnTo>
                  <a:lnTo>
                    <a:pt x="1151" y="713"/>
                  </a:lnTo>
                  <a:lnTo>
                    <a:pt x="1160" y="745"/>
                  </a:lnTo>
                  <a:lnTo>
                    <a:pt x="1165" y="775"/>
                  </a:lnTo>
                  <a:lnTo>
                    <a:pt x="1165" y="802"/>
                  </a:lnTo>
                  <a:lnTo>
                    <a:pt x="1156" y="836"/>
                  </a:lnTo>
                  <a:lnTo>
                    <a:pt x="1139" y="868"/>
                  </a:lnTo>
                  <a:lnTo>
                    <a:pt x="1113" y="900"/>
                  </a:lnTo>
                  <a:lnTo>
                    <a:pt x="1078" y="930"/>
                  </a:lnTo>
                  <a:lnTo>
                    <a:pt x="1035" y="960"/>
                  </a:lnTo>
                  <a:lnTo>
                    <a:pt x="1001" y="980"/>
                  </a:lnTo>
                  <a:lnTo>
                    <a:pt x="967" y="997"/>
                  </a:lnTo>
                  <a:lnTo>
                    <a:pt x="934" y="1011"/>
                  </a:lnTo>
                  <a:lnTo>
                    <a:pt x="834" y="951"/>
                  </a:lnTo>
                  <a:lnTo>
                    <a:pt x="874" y="936"/>
                  </a:lnTo>
                  <a:lnTo>
                    <a:pt x="908" y="922"/>
                  </a:lnTo>
                  <a:lnTo>
                    <a:pt x="939" y="905"/>
                  </a:lnTo>
                  <a:lnTo>
                    <a:pt x="972" y="883"/>
                  </a:lnTo>
                  <a:lnTo>
                    <a:pt x="997" y="858"/>
                  </a:lnTo>
                  <a:lnTo>
                    <a:pt x="1015" y="833"/>
                  </a:lnTo>
                  <a:lnTo>
                    <a:pt x="1023" y="812"/>
                  </a:lnTo>
                  <a:lnTo>
                    <a:pt x="1027" y="790"/>
                  </a:lnTo>
                  <a:lnTo>
                    <a:pt x="1025" y="766"/>
                  </a:lnTo>
                  <a:lnTo>
                    <a:pt x="1019" y="740"/>
                  </a:lnTo>
                  <a:lnTo>
                    <a:pt x="1006" y="706"/>
                  </a:lnTo>
                  <a:lnTo>
                    <a:pt x="991" y="677"/>
                  </a:lnTo>
                  <a:lnTo>
                    <a:pt x="976" y="652"/>
                  </a:lnTo>
                  <a:lnTo>
                    <a:pt x="961" y="630"/>
                  </a:lnTo>
                  <a:lnTo>
                    <a:pt x="0" y="427"/>
                  </a:lnTo>
                  <a:lnTo>
                    <a:pt x="124" y="351"/>
                  </a:lnTo>
                  <a:lnTo>
                    <a:pt x="880" y="507"/>
                  </a:lnTo>
                  <a:lnTo>
                    <a:pt x="583" y="70"/>
                  </a:lnTo>
                  <a:lnTo>
                    <a:pt x="69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 name="Freeform 12"/>
            <p:cNvSpPr>
              <a:spLocks/>
            </p:cNvSpPr>
            <p:nvPr/>
          </p:nvSpPr>
          <p:spPr bwMode="auto">
            <a:xfrm>
              <a:off x="1763" y="1762"/>
              <a:ext cx="705" cy="1366"/>
            </a:xfrm>
            <a:custGeom>
              <a:avLst/>
              <a:gdLst/>
              <a:ahLst/>
              <a:cxnLst>
                <a:cxn ang="0">
                  <a:pos x="156" y="4"/>
                </a:cxn>
                <a:cxn ang="0">
                  <a:pos x="220" y="24"/>
                </a:cxn>
                <a:cxn ang="0">
                  <a:pos x="297" y="64"/>
                </a:cxn>
                <a:cxn ang="0">
                  <a:pos x="387" y="125"/>
                </a:cxn>
                <a:cxn ang="0">
                  <a:pos x="548" y="257"/>
                </a:cxn>
                <a:cxn ang="0">
                  <a:pos x="625" y="454"/>
                </a:cxn>
                <a:cxn ang="0">
                  <a:pos x="500" y="329"/>
                </a:cxn>
                <a:cxn ang="0">
                  <a:pos x="378" y="228"/>
                </a:cxn>
                <a:cxn ang="0">
                  <a:pos x="307" y="185"/>
                </a:cxn>
                <a:cxn ang="0">
                  <a:pos x="247" y="165"/>
                </a:cxn>
                <a:cxn ang="0">
                  <a:pos x="201" y="168"/>
                </a:cxn>
                <a:cxn ang="0">
                  <a:pos x="173" y="193"/>
                </a:cxn>
                <a:cxn ang="0">
                  <a:pos x="163" y="237"/>
                </a:cxn>
                <a:cxn ang="0">
                  <a:pos x="174" y="306"/>
                </a:cxn>
                <a:cxn ang="0">
                  <a:pos x="208" y="382"/>
                </a:cxn>
                <a:cxn ang="0">
                  <a:pos x="280" y="491"/>
                </a:cxn>
                <a:cxn ang="0">
                  <a:pos x="382" y="626"/>
                </a:cxn>
                <a:cxn ang="0">
                  <a:pos x="514" y="797"/>
                </a:cxn>
                <a:cxn ang="0">
                  <a:pos x="598" y="916"/>
                </a:cxn>
                <a:cxn ang="0">
                  <a:pos x="657" y="1026"/>
                </a:cxn>
                <a:cxn ang="0">
                  <a:pos x="693" y="1126"/>
                </a:cxn>
                <a:cxn ang="0">
                  <a:pos x="705" y="1215"/>
                </a:cxn>
                <a:cxn ang="0">
                  <a:pos x="697" y="1279"/>
                </a:cxn>
                <a:cxn ang="0">
                  <a:pos x="674" y="1326"/>
                </a:cxn>
                <a:cxn ang="0">
                  <a:pos x="633" y="1355"/>
                </a:cxn>
                <a:cxn ang="0">
                  <a:pos x="581" y="1366"/>
                </a:cxn>
                <a:cxn ang="0">
                  <a:pos x="517" y="1354"/>
                </a:cxn>
                <a:cxn ang="0">
                  <a:pos x="438" y="1320"/>
                </a:cxn>
                <a:cxn ang="0">
                  <a:pos x="347" y="1263"/>
                </a:cxn>
                <a:cxn ang="0">
                  <a:pos x="228" y="1174"/>
                </a:cxn>
                <a:cxn ang="0">
                  <a:pos x="137" y="1096"/>
                </a:cxn>
                <a:cxn ang="0">
                  <a:pos x="74" y="1034"/>
                </a:cxn>
                <a:cxn ang="0">
                  <a:pos x="0" y="956"/>
                </a:cxn>
                <a:cxn ang="0">
                  <a:pos x="59" y="888"/>
                </a:cxn>
                <a:cxn ang="0">
                  <a:pos x="170" y="1006"/>
                </a:cxn>
                <a:cxn ang="0">
                  <a:pos x="275" y="1100"/>
                </a:cxn>
                <a:cxn ang="0">
                  <a:pos x="365" y="1165"/>
                </a:cxn>
                <a:cxn ang="0">
                  <a:pos x="441" y="1201"/>
                </a:cxn>
                <a:cxn ang="0">
                  <a:pos x="491" y="1210"/>
                </a:cxn>
                <a:cxn ang="0">
                  <a:pos x="526" y="1198"/>
                </a:cxn>
                <a:cxn ang="0">
                  <a:pos x="547" y="1170"/>
                </a:cxn>
                <a:cxn ang="0">
                  <a:pos x="555" y="1129"/>
                </a:cxn>
                <a:cxn ang="0">
                  <a:pos x="544" y="1066"/>
                </a:cxn>
                <a:cxn ang="0">
                  <a:pos x="515" y="991"/>
                </a:cxn>
                <a:cxn ang="0">
                  <a:pos x="472" y="919"/>
                </a:cxn>
                <a:cxn ang="0">
                  <a:pos x="408" y="827"/>
                </a:cxn>
                <a:cxn ang="0">
                  <a:pos x="292" y="677"/>
                </a:cxn>
                <a:cxn ang="0">
                  <a:pos x="167" y="515"/>
                </a:cxn>
                <a:cxn ang="0">
                  <a:pos x="91" y="394"/>
                </a:cxn>
                <a:cxn ang="0">
                  <a:pos x="42" y="287"/>
                </a:cxn>
                <a:cxn ang="0">
                  <a:pos x="16" y="190"/>
                </a:cxn>
                <a:cxn ang="0">
                  <a:pos x="14" y="113"/>
                </a:cxn>
                <a:cxn ang="0">
                  <a:pos x="30" y="59"/>
                </a:cxn>
                <a:cxn ang="0">
                  <a:pos x="59" y="22"/>
                </a:cxn>
                <a:cxn ang="0">
                  <a:pos x="103" y="3"/>
                </a:cxn>
              </a:cxnLst>
              <a:rect l="0" t="0" r="r" b="b"/>
              <a:pathLst>
                <a:path w="705" h="1366">
                  <a:moveTo>
                    <a:pt x="128" y="0"/>
                  </a:moveTo>
                  <a:lnTo>
                    <a:pt x="156" y="4"/>
                  </a:lnTo>
                  <a:lnTo>
                    <a:pt x="186" y="11"/>
                  </a:lnTo>
                  <a:lnTo>
                    <a:pt x="220" y="24"/>
                  </a:lnTo>
                  <a:lnTo>
                    <a:pt x="258" y="42"/>
                  </a:lnTo>
                  <a:lnTo>
                    <a:pt x="297" y="64"/>
                  </a:lnTo>
                  <a:lnTo>
                    <a:pt x="340" y="92"/>
                  </a:lnTo>
                  <a:lnTo>
                    <a:pt x="387" y="125"/>
                  </a:lnTo>
                  <a:lnTo>
                    <a:pt x="468" y="187"/>
                  </a:lnTo>
                  <a:lnTo>
                    <a:pt x="548" y="257"/>
                  </a:lnTo>
                  <a:lnTo>
                    <a:pt x="625" y="333"/>
                  </a:lnTo>
                  <a:lnTo>
                    <a:pt x="625" y="454"/>
                  </a:lnTo>
                  <a:lnTo>
                    <a:pt x="562" y="389"/>
                  </a:lnTo>
                  <a:lnTo>
                    <a:pt x="500" y="329"/>
                  </a:lnTo>
                  <a:lnTo>
                    <a:pt x="438" y="275"/>
                  </a:lnTo>
                  <a:lnTo>
                    <a:pt x="378" y="228"/>
                  </a:lnTo>
                  <a:lnTo>
                    <a:pt x="341" y="203"/>
                  </a:lnTo>
                  <a:lnTo>
                    <a:pt x="307" y="185"/>
                  </a:lnTo>
                  <a:lnTo>
                    <a:pt x="276" y="172"/>
                  </a:lnTo>
                  <a:lnTo>
                    <a:pt x="247" y="165"/>
                  </a:lnTo>
                  <a:lnTo>
                    <a:pt x="222" y="164"/>
                  </a:lnTo>
                  <a:lnTo>
                    <a:pt x="201" y="168"/>
                  </a:lnTo>
                  <a:lnTo>
                    <a:pt x="184" y="177"/>
                  </a:lnTo>
                  <a:lnTo>
                    <a:pt x="173" y="193"/>
                  </a:lnTo>
                  <a:lnTo>
                    <a:pt x="166" y="212"/>
                  </a:lnTo>
                  <a:lnTo>
                    <a:pt x="163" y="237"/>
                  </a:lnTo>
                  <a:lnTo>
                    <a:pt x="166" y="271"/>
                  </a:lnTo>
                  <a:lnTo>
                    <a:pt x="174" y="306"/>
                  </a:lnTo>
                  <a:lnTo>
                    <a:pt x="188" y="344"/>
                  </a:lnTo>
                  <a:lnTo>
                    <a:pt x="208" y="382"/>
                  </a:lnTo>
                  <a:lnTo>
                    <a:pt x="241" y="435"/>
                  </a:lnTo>
                  <a:lnTo>
                    <a:pt x="280" y="491"/>
                  </a:lnTo>
                  <a:lnTo>
                    <a:pt x="324" y="549"/>
                  </a:lnTo>
                  <a:lnTo>
                    <a:pt x="382" y="626"/>
                  </a:lnTo>
                  <a:lnTo>
                    <a:pt x="455" y="720"/>
                  </a:lnTo>
                  <a:lnTo>
                    <a:pt x="514" y="797"/>
                  </a:lnTo>
                  <a:lnTo>
                    <a:pt x="559" y="859"/>
                  </a:lnTo>
                  <a:lnTo>
                    <a:pt x="598" y="916"/>
                  </a:lnTo>
                  <a:lnTo>
                    <a:pt x="631" y="973"/>
                  </a:lnTo>
                  <a:lnTo>
                    <a:pt x="657" y="1026"/>
                  </a:lnTo>
                  <a:lnTo>
                    <a:pt x="678" y="1078"/>
                  </a:lnTo>
                  <a:lnTo>
                    <a:pt x="693" y="1126"/>
                  </a:lnTo>
                  <a:lnTo>
                    <a:pt x="702" y="1172"/>
                  </a:lnTo>
                  <a:lnTo>
                    <a:pt x="705" y="1215"/>
                  </a:lnTo>
                  <a:lnTo>
                    <a:pt x="702" y="1249"/>
                  </a:lnTo>
                  <a:lnTo>
                    <a:pt x="697" y="1279"/>
                  </a:lnTo>
                  <a:lnTo>
                    <a:pt x="687" y="1305"/>
                  </a:lnTo>
                  <a:lnTo>
                    <a:pt x="674" y="1326"/>
                  </a:lnTo>
                  <a:lnTo>
                    <a:pt x="655" y="1343"/>
                  </a:lnTo>
                  <a:lnTo>
                    <a:pt x="633" y="1355"/>
                  </a:lnTo>
                  <a:lnTo>
                    <a:pt x="607" y="1363"/>
                  </a:lnTo>
                  <a:lnTo>
                    <a:pt x="581" y="1366"/>
                  </a:lnTo>
                  <a:lnTo>
                    <a:pt x="551" y="1362"/>
                  </a:lnTo>
                  <a:lnTo>
                    <a:pt x="517" y="1354"/>
                  </a:lnTo>
                  <a:lnTo>
                    <a:pt x="480" y="1339"/>
                  </a:lnTo>
                  <a:lnTo>
                    <a:pt x="438" y="1320"/>
                  </a:lnTo>
                  <a:lnTo>
                    <a:pt x="394" y="1294"/>
                  </a:lnTo>
                  <a:lnTo>
                    <a:pt x="347" y="1263"/>
                  </a:lnTo>
                  <a:lnTo>
                    <a:pt x="294" y="1227"/>
                  </a:lnTo>
                  <a:lnTo>
                    <a:pt x="228" y="1174"/>
                  </a:lnTo>
                  <a:lnTo>
                    <a:pt x="163" y="1121"/>
                  </a:lnTo>
                  <a:lnTo>
                    <a:pt x="137" y="1096"/>
                  </a:lnTo>
                  <a:lnTo>
                    <a:pt x="107" y="1067"/>
                  </a:lnTo>
                  <a:lnTo>
                    <a:pt x="74" y="1034"/>
                  </a:lnTo>
                  <a:lnTo>
                    <a:pt x="39" y="996"/>
                  </a:lnTo>
                  <a:lnTo>
                    <a:pt x="0" y="956"/>
                  </a:lnTo>
                  <a:lnTo>
                    <a:pt x="0" y="821"/>
                  </a:lnTo>
                  <a:lnTo>
                    <a:pt x="59" y="888"/>
                  </a:lnTo>
                  <a:lnTo>
                    <a:pt x="115" y="949"/>
                  </a:lnTo>
                  <a:lnTo>
                    <a:pt x="170" y="1006"/>
                  </a:lnTo>
                  <a:lnTo>
                    <a:pt x="224" y="1055"/>
                  </a:lnTo>
                  <a:lnTo>
                    <a:pt x="275" y="1100"/>
                  </a:lnTo>
                  <a:lnTo>
                    <a:pt x="324" y="1138"/>
                  </a:lnTo>
                  <a:lnTo>
                    <a:pt x="365" y="1165"/>
                  </a:lnTo>
                  <a:lnTo>
                    <a:pt x="403" y="1186"/>
                  </a:lnTo>
                  <a:lnTo>
                    <a:pt x="441" y="1201"/>
                  </a:lnTo>
                  <a:lnTo>
                    <a:pt x="467" y="1207"/>
                  </a:lnTo>
                  <a:lnTo>
                    <a:pt x="491" y="1210"/>
                  </a:lnTo>
                  <a:lnTo>
                    <a:pt x="510" y="1206"/>
                  </a:lnTo>
                  <a:lnTo>
                    <a:pt x="526" y="1198"/>
                  </a:lnTo>
                  <a:lnTo>
                    <a:pt x="538" y="1186"/>
                  </a:lnTo>
                  <a:lnTo>
                    <a:pt x="547" y="1170"/>
                  </a:lnTo>
                  <a:lnTo>
                    <a:pt x="553" y="1151"/>
                  </a:lnTo>
                  <a:lnTo>
                    <a:pt x="555" y="1129"/>
                  </a:lnTo>
                  <a:lnTo>
                    <a:pt x="552" y="1098"/>
                  </a:lnTo>
                  <a:lnTo>
                    <a:pt x="544" y="1066"/>
                  </a:lnTo>
                  <a:lnTo>
                    <a:pt x="532" y="1029"/>
                  </a:lnTo>
                  <a:lnTo>
                    <a:pt x="515" y="991"/>
                  </a:lnTo>
                  <a:lnTo>
                    <a:pt x="497" y="957"/>
                  </a:lnTo>
                  <a:lnTo>
                    <a:pt x="472" y="919"/>
                  </a:lnTo>
                  <a:lnTo>
                    <a:pt x="443" y="876"/>
                  </a:lnTo>
                  <a:lnTo>
                    <a:pt x="408" y="827"/>
                  </a:lnTo>
                  <a:lnTo>
                    <a:pt x="368" y="774"/>
                  </a:lnTo>
                  <a:lnTo>
                    <a:pt x="292" y="677"/>
                  </a:lnTo>
                  <a:lnTo>
                    <a:pt x="216" y="579"/>
                  </a:lnTo>
                  <a:lnTo>
                    <a:pt x="167" y="515"/>
                  </a:lnTo>
                  <a:lnTo>
                    <a:pt x="127" y="453"/>
                  </a:lnTo>
                  <a:lnTo>
                    <a:pt x="91" y="394"/>
                  </a:lnTo>
                  <a:lnTo>
                    <a:pt x="63" y="339"/>
                  </a:lnTo>
                  <a:lnTo>
                    <a:pt x="42" y="287"/>
                  </a:lnTo>
                  <a:lnTo>
                    <a:pt x="26" y="237"/>
                  </a:lnTo>
                  <a:lnTo>
                    <a:pt x="16" y="190"/>
                  </a:lnTo>
                  <a:lnTo>
                    <a:pt x="13" y="147"/>
                  </a:lnTo>
                  <a:lnTo>
                    <a:pt x="14" y="113"/>
                  </a:lnTo>
                  <a:lnTo>
                    <a:pt x="21" y="84"/>
                  </a:lnTo>
                  <a:lnTo>
                    <a:pt x="30" y="59"/>
                  </a:lnTo>
                  <a:lnTo>
                    <a:pt x="43" y="38"/>
                  </a:lnTo>
                  <a:lnTo>
                    <a:pt x="59" y="22"/>
                  </a:lnTo>
                  <a:lnTo>
                    <a:pt x="80" y="11"/>
                  </a:lnTo>
                  <a:lnTo>
                    <a:pt x="103" y="3"/>
                  </a:lnTo>
                  <a:lnTo>
                    <a:pt x="1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 name="Freeform 13"/>
            <p:cNvSpPr>
              <a:spLocks/>
            </p:cNvSpPr>
            <p:nvPr/>
          </p:nvSpPr>
          <p:spPr bwMode="auto">
            <a:xfrm>
              <a:off x="3608" y="1638"/>
              <a:ext cx="541" cy="1513"/>
            </a:xfrm>
            <a:custGeom>
              <a:avLst/>
              <a:gdLst/>
              <a:ahLst/>
              <a:cxnLst>
                <a:cxn ang="0">
                  <a:pos x="541" y="0"/>
                </a:cxn>
                <a:cxn ang="0">
                  <a:pos x="539" y="124"/>
                </a:cxn>
                <a:cxn ang="0">
                  <a:pos x="140" y="382"/>
                </a:cxn>
                <a:cxn ang="0">
                  <a:pos x="142" y="794"/>
                </a:cxn>
                <a:cxn ang="0">
                  <a:pos x="493" y="556"/>
                </a:cxn>
                <a:cxn ang="0">
                  <a:pos x="491" y="670"/>
                </a:cxn>
                <a:cxn ang="0">
                  <a:pos x="143" y="911"/>
                </a:cxn>
                <a:cxn ang="0">
                  <a:pos x="147" y="1302"/>
                </a:cxn>
                <a:cxn ang="0">
                  <a:pos x="529" y="1025"/>
                </a:cxn>
                <a:cxn ang="0">
                  <a:pos x="527" y="1143"/>
                </a:cxn>
                <a:cxn ang="0">
                  <a:pos x="23" y="1513"/>
                </a:cxn>
                <a:cxn ang="0">
                  <a:pos x="0" y="343"/>
                </a:cxn>
                <a:cxn ang="0">
                  <a:pos x="541" y="0"/>
                </a:cxn>
              </a:cxnLst>
              <a:rect l="0" t="0" r="r" b="b"/>
              <a:pathLst>
                <a:path w="541" h="1513">
                  <a:moveTo>
                    <a:pt x="541" y="0"/>
                  </a:moveTo>
                  <a:lnTo>
                    <a:pt x="539" y="124"/>
                  </a:lnTo>
                  <a:lnTo>
                    <a:pt x="140" y="382"/>
                  </a:lnTo>
                  <a:lnTo>
                    <a:pt x="142" y="794"/>
                  </a:lnTo>
                  <a:lnTo>
                    <a:pt x="493" y="556"/>
                  </a:lnTo>
                  <a:lnTo>
                    <a:pt x="491" y="670"/>
                  </a:lnTo>
                  <a:lnTo>
                    <a:pt x="143" y="911"/>
                  </a:lnTo>
                  <a:lnTo>
                    <a:pt x="147" y="1302"/>
                  </a:lnTo>
                  <a:lnTo>
                    <a:pt x="529" y="1025"/>
                  </a:lnTo>
                  <a:lnTo>
                    <a:pt x="527" y="1143"/>
                  </a:lnTo>
                  <a:lnTo>
                    <a:pt x="23" y="1513"/>
                  </a:lnTo>
                  <a:lnTo>
                    <a:pt x="0" y="343"/>
                  </a:lnTo>
                  <a:lnTo>
                    <a:pt x="5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 name="Freeform 14"/>
            <p:cNvSpPr>
              <a:spLocks/>
            </p:cNvSpPr>
            <p:nvPr/>
          </p:nvSpPr>
          <p:spPr bwMode="auto">
            <a:xfrm>
              <a:off x="1160" y="949"/>
              <a:ext cx="1931" cy="2922"/>
            </a:xfrm>
            <a:custGeom>
              <a:avLst/>
              <a:gdLst/>
              <a:ahLst/>
              <a:cxnLst>
                <a:cxn ang="0">
                  <a:pos x="135" y="97"/>
                </a:cxn>
                <a:cxn ang="0">
                  <a:pos x="127" y="105"/>
                </a:cxn>
                <a:cxn ang="0">
                  <a:pos x="120" y="122"/>
                </a:cxn>
                <a:cxn ang="0">
                  <a:pos x="116" y="145"/>
                </a:cxn>
                <a:cxn ang="0">
                  <a:pos x="118" y="187"/>
                </a:cxn>
                <a:cxn ang="0">
                  <a:pos x="282" y="1520"/>
                </a:cxn>
                <a:cxn ang="0">
                  <a:pos x="298" y="1578"/>
                </a:cxn>
                <a:cxn ang="0">
                  <a:pos x="316" y="1627"/>
                </a:cxn>
                <a:cxn ang="0">
                  <a:pos x="345" y="1686"/>
                </a:cxn>
                <a:cxn ang="0">
                  <a:pos x="391" y="1762"/>
                </a:cxn>
                <a:cxn ang="0">
                  <a:pos x="443" y="1829"/>
                </a:cxn>
                <a:cxn ang="0">
                  <a:pos x="483" y="1868"/>
                </a:cxn>
                <a:cxn ang="0">
                  <a:pos x="1672" y="2774"/>
                </a:cxn>
                <a:cxn ang="0">
                  <a:pos x="1702" y="2794"/>
                </a:cxn>
                <a:cxn ang="0">
                  <a:pos x="1731" y="2806"/>
                </a:cxn>
                <a:cxn ang="0">
                  <a:pos x="1754" y="2807"/>
                </a:cxn>
                <a:cxn ang="0">
                  <a:pos x="1766" y="2803"/>
                </a:cxn>
                <a:cxn ang="0">
                  <a:pos x="1776" y="2790"/>
                </a:cxn>
                <a:cxn ang="0">
                  <a:pos x="1791" y="2753"/>
                </a:cxn>
                <a:cxn ang="0">
                  <a:pos x="1795" y="2714"/>
                </a:cxn>
                <a:cxn ang="0">
                  <a:pos x="1931" y="1609"/>
                </a:cxn>
                <a:cxn ang="0">
                  <a:pos x="1909" y="2741"/>
                </a:cxn>
                <a:cxn ang="0">
                  <a:pos x="1903" y="2777"/>
                </a:cxn>
                <a:cxn ang="0">
                  <a:pos x="1894" y="2810"/>
                </a:cxn>
                <a:cxn ang="0">
                  <a:pos x="1881" y="2838"/>
                </a:cxn>
                <a:cxn ang="0">
                  <a:pos x="1861" y="2868"/>
                </a:cxn>
                <a:cxn ang="0">
                  <a:pos x="1833" y="2896"/>
                </a:cxn>
                <a:cxn ang="0">
                  <a:pos x="1809" y="2909"/>
                </a:cxn>
                <a:cxn ang="0">
                  <a:pos x="1783" y="2918"/>
                </a:cxn>
                <a:cxn ang="0">
                  <a:pos x="1755" y="2922"/>
                </a:cxn>
                <a:cxn ang="0">
                  <a:pos x="1725" y="2921"/>
                </a:cxn>
                <a:cxn ang="0">
                  <a:pos x="1687" y="2912"/>
                </a:cxn>
                <a:cxn ang="0">
                  <a:pos x="1657" y="2900"/>
                </a:cxn>
                <a:cxn ang="0">
                  <a:pos x="1626" y="2883"/>
                </a:cxn>
                <a:cxn ang="0">
                  <a:pos x="433" y="1976"/>
                </a:cxn>
                <a:cxn ang="0">
                  <a:pos x="404" y="1952"/>
                </a:cxn>
                <a:cxn ang="0">
                  <a:pos x="362" y="1910"/>
                </a:cxn>
                <a:cxn ang="0">
                  <a:pos x="335" y="1879"/>
                </a:cxn>
                <a:cxn ang="0">
                  <a:pos x="260" y="1770"/>
                </a:cxn>
                <a:cxn ang="0">
                  <a:pos x="239" y="1731"/>
                </a:cxn>
                <a:cxn ang="0">
                  <a:pos x="210" y="1672"/>
                </a:cxn>
                <a:cxn ang="0">
                  <a:pos x="188" y="1612"/>
                </a:cxn>
                <a:cxn ang="0">
                  <a:pos x="176" y="1572"/>
                </a:cxn>
                <a:cxn ang="0">
                  <a:pos x="166" y="1512"/>
                </a:cxn>
                <a:cxn ang="0">
                  <a:pos x="1" y="180"/>
                </a:cxn>
                <a:cxn ang="0">
                  <a:pos x="1" y="144"/>
                </a:cxn>
                <a:cxn ang="0">
                  <a:pos x="5" y="110"/>
                </a:cxn>
                <a:cxn ang="0">
                  <a:pos x="13" y="80"/>
                </a:cxn>
                <a:cxn ang="0">
                  <a:pos x="25" y="54"/>
                </a:cxn>
                <a:cxn ang="0">
                  <a:pos x="40" y="30"/>
                </a:cxn>
                <a:cxn ang="0">
                  <a:pos x="59" y="11"/>
                </a:cxn>
              </a:cxnLst>
              <a:rect l="0" t="0" r="r" b="b"/>
              <a:pathLst>
                <a:path w="1931" h="2922">
                  <a:moveTo>
                    <a:pt x="72" y="0"/>
                  </a:moveTo>
                  <a:lnTo>
                    <a:pt x="135" y="97"/>
                  </a:lnTo>
                  <a:lnTo>
                    <a:pt x="131" y="100"/>
                  </a:lnTo>
                  <a:lnTo>
                    <a:pt x="127" y="105"/>
                  </a:lnTo>
                  <a:lnTo>
                    <a:pt x="125" y="108"/>
                  </a:lnTo>
                  <a:lnTo>
                    <a:pt x="120" y="122"/>
                  </a:lnTo>
                  <a:lnTo>
                    <a:pt x="118" y="134"/>
                  </a:lnTo>
                  <a:lnTo>
                    <a:pt x="116" y="145"/>
                  </a:lnTo>
                  <a:lnTo>
                    <a:pt x="115" y="166"/>
                  </a:lnTo>
                  <a:lnTo>
                    <a:pt x="118" y="187"/>
                  </a:lnTo>
                  <a:lnTo>
                    <a:pt x="280" y="1498"/>
                  </a:lnTo>
                  <a:lnTo>
                    <a:pt x="282" y="1520"/>
                  </a:lnTo>
                  <a:lnTo>
                    <a:pt x="289" y="1549"/>
                  </a:lnTo>
                  <a:lnTo>
                    <a:pt x="298" y="1578"/>
                  </a:lnTo>
                  <a:lnTo>
                    <a:pt x="305" y="1597"/>
                  </a:lnTo>
                  <a:lnTo>
                    <a:pt x="316" y="1627"/>
                  </a:lnTo>
                  <a:lnTo>
                    <a:pt x="329" y="1657"/>
                  </a:lnTo>
                  <a:lnTo>
                    <a:pt x="345" y="1686"/>
                  </a:lnTo>
                  <a:lnTo>
                    <a:pt x="356" y="1706"/>
                  </a:lnTo>
                  <a:lnTo>
                    <a:pt x="391" y="1762"/>
                  </a:lnTo>
                  <a:lnTo>
                    <a:pt x="429" y="1812"/>
                  </a:lnTo>
                  <a:lnTo>
                    <a:pt x="443" y="1829"/>
                  </a:lnTo>
                  <a:lnTo>
                    <a:pt x="464" y="1851"/>
                  </a:lnTo>
                  <a:lnTo>
                    <a:pt x="483" y="1868"/>
                  </a:lnTo>
                  <a:lnTo>
                    <a:pt x="502" y="1884"/>
                  </a:lnTo>
                  <a:lnTo>
                    <a:pt x="1672" y="2774"/>
                  </a:lnTo>
                  <a:lnTo>
                    <a:pt x="1690" y="2787"/>
                  </a:lnTo>
                  <a:lnTo>
                    <a:pt x="1702" y="2794"/>
                  </a:lnTo>
                  <a:lnTo>
                    <a:pt x="1719" y="2802"/>
                  </a:lnTo>
                  <a:lnTo>
                    <a:pt x="1731" y="2806"/>
                  </a:lnTo>
                  <a:lnTo>
                    <a:pt x="1740" y="2807"/>
                  </a:lnTo>
                  <a:lnTo>
                    <a:pt x="1754" y="2807"/>
                  </a:lnTo>
                  <a:lnTo>
                    <a:pt x="1763" y="2803"/>
                  </a:lnTo>
                  <a:lnTo>
                    <a:pt x="1766" y="2803"/>
                  </a:lnTo>
                  <a:lnTo>
                    <a:pt x="1772" y="2795"/>
                  </a:lnTo>
                  <a:lnTo>
                    <a:pt x="1776" y="2790"/>
                  </a:lnTo>
                  <a:lnTo>
                    <a:pt x="1788" y="2766"/>
                  </a:lnTo>
                  <a:lnTo>
                    <a:pt x="1791" y="2753"/>
                  </a:lnTo>
                  <a:lnTo>
                    <a:pt x="1793" y="2736"/>
                  </a:lnTo>
                  <a:lnTo>
                    <a:pt x="1795" y="2714"/>
                  </a:lnTo>
                  <a:lnTo>
                    <a:pt x="1816" y="1606"/>
                  </a:lnTo>
                  <a:lnTo>
                    <a:pt x="1931" y="1609"/>
                  </a:lnTo>
                  <a:lnTo>
                    <a:pt x="1910" y="2717"/>
                  </a:lnTo>
                  <a:lnTo>
                    <a:pt x="1909" y="2741"/>
                  </a:lnTo>
                  <a:lnTo>
                    <a:pt x="1907" y="2753"/>
                  </a:lnTo>
                  <a:lnTo>
                    <a:pt x="1903" y="2777"/>
                  </a:lnTo>
                  <a:lnTo>
                    <a:pt x="1898" y="2799"/>
                  </a:lnTo>
                  <a:lnTo>
                    <a:pt x="1894" y="2810"/>
                  </a:lnTo>
                  <a:lnTo>
                    <a:pt x="1886" y="2828"/>
                  </a:lnTo>
                  <a:lnTo>
                    <a:pt x="1881" y="2838"/>
                  </a:lnTo>
                  <a:lnTo>
                    <a:pt x="1872" y="2854"/>
                  </a:lnTo>
                  <a:lnTo>
                    <a:pt x="1861" y="2868"/>
                  </a:lnTo>
                  <a:lnTo>
                    <a:pt x="1842" y="2888"/>
                  </a:lnTo>
                  <a:lnTo>
                    <a:pt x="1833" y="2896"/>
                  </a:lnTo>
                  <a:lnTo>
                    <a:pt x="1820" y="2904"/>
                  </a:lnTo>
                  <a:lnTo>
                    <a:pt x="1809" y="2909"/>
                  </a:lnTo>
                  <a:lnTo>
                    <a:pt x="1793" y="2914"/>
                  </a:lnTo>
                  <a:lnTo>
                    <a:pt x="1783" y="2918"/>
                  </a:lnTo>
                  <a:lnTo>
                    <a:pt x="1767" y="2921"/>
                  </a:lnTo>
                  <a:lnTo>
                    <a:pt x="1755" y="2922"/>
                  </a:lnTo>
                  <a:lnTo>
                    <a:pt x="1737" y="2922"/>
                  </a:lnTo>
                  <a:lnTo>
                    <a:pt x="1725" y="2921"/>
                  </a:lnTo>
                  <a:lnTo>
                    <a:pt x="1707" y="2918"/>
                  </a:lnTo>
                  <a:lnTo>
                    <a:pt x="1687" y="2912"/>
                  </a:lnTo>
                  <a:lnTo>
                    <a:pt x="1677" y="2909"/>
                  </a:lnTo>
                  <a:lnTo>
                    <a:pt x="1657" y="2900"/>
                  </a:lnTo>
                  <a:lnTo>
                    <a:pt x="1647" y="2895"/>
                  </a:lnTo>
                  <a:lnTo>
                    <a:pt x="1626" y="2883"/>
                  </a:lnTo>
                  <a:lnTo>
                    <a:pt x="1602" y="2866"/>
                  </a:lnTo>
                  <a:lnTo>
                    <a:pt x="433" y="1976"/>
                  </a:lnTo>
                  <a:lnTo>
                    <a:pt x="413" y="1960"/>
                  </a:lnTo>
                  <a:lnTo>
                    <a:pt x="404" y="1952"/>
                  </a:lnTo>
                  <a:lnTo>
                    <a:pt x="383" y="1932"/>
                  </a:lnTo>
                  <a:lnTo>
                    <a:pt x="362" y="1910"/>
                  </a:lnTo>
                  <a:lnTo>
                    <a:pt x="341" y="1887"/>
                  </a:lnTo>
                  <a:lnTo>
                    <a:pt x="335" y="1879"/>
                  </a:lnTo>
                  <a:lnTo>
                    <a:pt x="295" y="1826"/>
                  </a:lnTo>
                  <a:lnTo>
                    <a:pt x="260" y="1770"/>
                  </a:lnTo>
                  <a:lnTo>
                    <a:pt x="244" y="1741"/>
                  </a:lnTo>
                  <a:lnTo>
                    <a:pt x="239" y="1731"/>
                  </a:lnTo>
                  <a:lnTo>
                    <a:pt x="224" y="1702"/>
                  </a:lnTo>
                  <a:lnTo>
                    <a:pt x="210" y="1672"/>
                  </a:lnTo>
                  <a:lnTo>
                    <a:pt x="199" y="1642"/>
                  </a:lnTo>
                  <a:lnTo>
                    <a:pt x="188" y="1612"/>
                  </a:lnTo>
                  <a:lnTo>
                    <a:pt x="186" y="1601"/>
                  </a:lnTo>
                  <a:lnTo>
                    <a:pt x="176" y="1572"/>
                  </a:lnTo>
                  <a:lnTo>
                    <a:pt x="170" y="1544"/>
                  </a:lnTo>
                  <a:lnTo>
                    <a:pt x="166" y="1512"/>
                  </a:lnTo>
                  <a:lnTo>
                    <a:pt x="4" y="202"/>
                  </a:lnTo>
                  <a:lnTo>
                    <a:pt x="1" y="180"/>
                  </a:lnTo>
                  <a:lnTo>
                    <a:pt x="0" y="168"/>
                  </a:lnTo>
                  <a:lnTo>
                    <a:pt x="1" y="144"/>
                  </a:lnTo>
                  <a:lnTo>
                    <a:pt x="2" y="132"/>
                  </a:lnTo>
                  <a:lnTo>
                    <a:pt x="5" y="110"/>
                  </a:lnTo>
                  <a:lnTo>
                    <a:pt x="9" y="91"/>
                  </a:lnTo>
                  <a:lnTo>
                    <a:pt x="13" y="80"/>
                  </a:lnTo>
                  <a:lnTo>
                    <a:pt x="19" y="63"/>
                  </a:lnTo>
                  <a:lnTo>
                    <a:pt x="25" y="54"/>
                  </a:lnTo>
                  <a:lnTo>
                    <a:pt x="33" y="38"/>
                  </a:lnTo>
                  <a:lnTo>
                    <a:pt x="40" y="30"/>
                  </a:lnTo>
                  <a:lnTo>
                    <a:pt x="51" y="17"/>
                  </a:lnTo>
                  <a:lnTo>
                    <a:pt x="59" y="11"/>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 name="Freeform 15"/>
            <p:cNvSpPr>
              <a:spLocks/>
            </p:cNvSpPr>
            <p:nvPr/>
          </p:nvSpPr>
          <p:spPr bwMode="auto">
            <a:xfrm>
              <a:off x="2812" y="2278"/>
              <a:ext cx="438" cy="399"/>
            </a:xfrm>
            <a:custGeom>
              <a:avLst/>
              <a:gdLst/>
              <a:ahLst/>
              <a:cxnLst>
                <a:cxn ang="0">
                  <a:pos x="226" y="0"/>
                </a:cxn>
                <a:cxn ang="0">
                  <a:pos x="249" y="59"/>
                </a:cxn>
                <a:cxn ang="0">
                  <a:pos x="274" y="119"/>
                </a:cxn>
                <a:cxn ang="0">
                  <a:pos x="302" y="181"/>
                </a:cxn>
                <a:cxn ang="0">
                  <a:pos x="334" y="241"/>
                </a:cxn>
                <a:cxn ang="0">
                  <a:pos x="368" y="298"/>
                </a:cxn>
                <a:cxn ang="0">
                  <a:pos x="402" y="352"/>
                </a:cxn>
                <a:cxn ang="0">
                  <a:pos x="438" y="399"/>
                </a:cxn>
                <a:cxn ang="0">
                  <a:pos x="221" y="315"/>
                </a:cxn>
                <a:cxn ang="0">
                  <a:pos x="0" y="391"/>
                </a:cxn>
                <a:cxn ang="0">
                  <a:pos x="38" y="345"/>
                </a:cxn>
                <a:cxn ang="0">
                  <a:pos x="75" y="293"/>
                </a:cxn>
                <a:cxn ang="0">
                  <a:pos x="110" y="237"/>
                </a:cxn>
                <a:cxn ang="0">
                  <a:pos x="144" y="178"/>
                </a:cxn>
                <a:cxn ang="0">
                  <a:pos x="175" y="118"/>
                </a:cxn>
                <a:cxn ang="0">
                  <a:pos x="203" y="57"/>
                </a:cxn>
                <a:cxn ang="0">
                  <a:pos x="226" y="0"/>
                </a:cxn>
              </a:cxnLst>
              <a:rect l="0" t="0" r="r" b="b"/>
              <a:pathLst>
                <a:path w="438" h="399">
                  <a:moveTo>
                    <a:pt x="226" y="0"/>
                  </a:moveTo>
                  <a:lnTo>
                    <a:pt x="249" y="59"/>
                  </a:lnTo>
                  <a:lnTo>
                    <a:pt x="274" y="119"/>
                  </a:lnTo>
                  <a:lnTo>
                    <a:pt x="302" y="181"/>
                  </a:lnTo>
                  <a:lnTo>
                    <a:pt x="334" y="241"/>
                  </a:lnTo>
                  <a:lnTo>
                    <a:pt x="368" y="298"/>
                  </a:lnTo>
                  <a:lnTo>
                    <a:pt x="402" y="352"/>
                  </a:lnTo>
                  <a:lnTo>
                    <a:pt x="438" y="399"/>
                  </a:lnTo>
                  <a:lnTo>
                    <a:pt x="221" y="315"/>
                  </a:lnTo>
                  <a:lnTo>
                    <a:pt x="0" y="391"/>
                  </a:lnTo>
                  <a:lnTo>
                    <a:pt x="38" y="345"/>
                  </a:lnTo>
                  <a:lnTo>
                    <a:pt x="75" y="293"/>
                  </a:lnTo>
                  <a:lnTo>
                    <a:pt x="110" y="237"/>
                  </a:lnTo>
                  <a:lnTo>
                    <a:pt x="144" y="178"/>
                  </a:lnTo>
                  <a:lnTo>
                    <a:pt x="175" y="118"/>
                  </a:lnTo>
                  <a:lnTo>
                    <a:pt x="203" y="57"/>
                  </a:lnTo>
                  <a:lnTo>
                    <a:pt x="2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 name="Freeform 16"/>
            <p:cNvSpPr>
              <a:spLocks/>
            </p:cNvSpPr>
            <p:nvPr/>
          </p:nvSpPr>
          <p:spPr bwMode="auto">
            <a:xfrm>
              <a:off x="953" y="796"/>
              <a:ext cx="284" cy="259"/>
            </a:xfrm>
            <a:custGeom>
              <a:avLst/>
              <a:gdLst/>
              <a:ahLst/>
              <a:cxnLst>
                <a:cxn ang="0">
                  <a:pos x="71" y="0"/>
                </a:cxn>
                <a:cxn ang="0">
                  <a:pos x="284" y="169"/>
                </a:cxn>
                <a:cxn ang="0">
                  <a:pos x="213" y="259"/>
                </a:cxn>
                <a:cxn ang="0">
                  <a:pos x="0" y="90"/>
                </a:cxn>
                <a:cxn ang="0">
                  <a:pos x="71" y="0"/>
                </a:cxn>
              </a:cxnLst>
              <a:rect l="0" t="0" r="r" b="b"/>
              <a:pathLst>
                <a:path w="284" h="259">
                  <a:moveTo>
                    <a:pt x="71" y="0"/>
                  </a:moveTo>
                  <a:lnTo>
                    <a:pt x="284" y="169"/>
                  </a:lnTo>
                  <a:lnTo>
                    <a:pt x="213" y="259"/>
                  </a:lnTo>
                  <a:lnTo>
                    <a:pt x="0" y="90"/>
                  </a:lnTo>
                  <a:lnTo>
                    <a:pt x="7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 name="Freeform 17"/>
            <p:cNvSpPr>
              <a:spLocks/>
            </p:cNvSpPr>
            <p:nvPr/>
          </p:nvSpPr>
          <p:spPr bwMode="auto">
            <a:xfrm>
              <a:off x="2823" y="1822"/>
              <a:ext cx="413" cy="426"/>
            </a:xfrm>
            <a:custGeom>
              <a:avLst/>
              <a:gdLst/>
              <a:ahLst/>
              <a:cxnLst>
                <a:cxn ang="0">
                  <a:pos x="181" y="0"/>
                </a:cxn>
                <a:cxn ang="0">
                  <a:pos x="232" y="0"/>
                </a:cxn>
                <a:cxn ang="0">
                  <a:pos x="232" y="188"/>
                </a:cxn>
                <a:cxn ang="0">
                  <a:pos x="413" y="188"/>
                </a:cxn>
                <a:cxn ang="0">
                  <a:pos x="413" y="236"/>
                </a:cxn>
                <a:cxn ang="0">
                  <a:pos x="232" y="236"/>
                </a:cxn>
                <a:cxn ang="0">
                  <a:pos x="232" y="426"/>
                </a:cxn>
                <a:cxn ang="0">
                  <a:pos x="181" y="426"/>
                </a:cxn>
                <a:cxn ang="0">
                  <a:pos x="181" y="236"/>
                </a:cxn>
                <a:cxn ang="0">
                  <a:pos x="0" y="236"/>
                </a:cxn>
                <a:cxn ang="0">
                  <a:pos x="0" y="188"/>
                </a:cxn>
                <a:cxn ang="0">
                  <a:pos x="181" y="188"/>
                </a:cxn>
                <a:cxn ang="0">
                  <a:pos x="181" y="0"/>
                </a:cxn>
              </a:cxnLst>
              <a:rect l="0" t="0" r="r" b="b"/>
              <a:pathLst>
                <a:path w="413" h="426">
                  <a:moveTo>
                    <a:pt x="181" y="0"/>
                  </a:moveTo>
                  <a:lnTo>
                    <a:pt x="232" y="0"/>
                  </a:lnTo>
                  <a:lnTo>
                    <a:pt x="232" y="188"/>
                  </a:lnTo>
                  <a:lnTo>
                    <a:pt x="413" y="188"/>
                  </a:lnTo>
                  <a:lnTo>
                    <a:pt x="413" y="236"/>
                  </a:lnTo>
                  <a:lnTo>
                    <a:pt x="232" y="236"/>
                  </a:lnTo>
                  <a:lnTo>
                    <a:pt x="232" y="426"/>
                  </a:lnTo>
                  <a:lnTo>
                    <a:pt x="181" y="426"/>
                  </a:lnTo>
                  <a:lnTo>
                    <a:pt x="181" y="236"/>
                  </a:lnTo>
                  <a:lnTo>
                    <a:pt x="0" y="236"/>
                  </a:lnTo>
                  <a:lnTo>
                    <a:pt x="0" y="188"/>
                  </a:lnTo>
                  <a:lnTo>
                    <a:pt x="181" y="188"/>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 name="Freeform 18"/>
            <p:cNvSpPr>
              <a:spLocks/>
            </p:cNvSpPr>
            <p:nvPr/>
          </p:nvSpPr>
          <p:spPr bwMode="auto">
            <a:xfrm>
              <a:off x="3010" y="3717"/>
              <a:ext cx="222" cy="324"/>
            </a:xfrm>
            <a:custGeom>
              <a:avLst/>
              <a:gdLst/>
              <a:ahLst/>
              <a:cxnLst>
                <a:cxn ang="0">
                  <a:pos x="168" y="0"/>
                </a:cxn>
                <a:cxn ang="0">
                  <a:pos x="166" y="1"/>
                </a:cxn>
                <a:cxn ang="0">
                  <a:pos x="204" y="72"/>
                </a:cxn>
                <a:cxn ang="0">
                  <a:pos x="222" y="100"/>
                </a:cxn>
                <a:cxn ang="0">
                  <a:pos x="219" y="103"/>
                </a:cxn>
                <a:cxn ang="0">
                  <a:pos x="216" y="104"/>
                </a:cxn>
                <a:cxn ang="0">
                  <a:pos x="212" y="107"/>
                </a:cxn>
                <a:cxn ang="0">
                  <a:pos x="202" y="114"/>
                </a:cxn>
                <a:cxn ang="0">
                  <a:pos x="201" y="115"/>
                </a:cxn>
                <a:cxn ang="0">
                  <a:pos x="189" y="125"/>
                </a:cxn>
                <a:cxn ang="0">
                  <a:pos x="178" y="137"/>
                </a:cxn>
                <a:cxn ang="0">
                  <a:pos x="166" y="153"/>
                </a:cxn>
                <a:cxn ang="0">
                  <a:pos x="159" y="161"/>
                </a:cxn>
                <a:cxn ang="0">
                  <a:pos x="150" y="175"/>
                </a:cxn>
                <a:cxn ang="0">
                  <a:pos x="141" y="193"/>
                </a:cxn>
                <a:cxn ang="0">
                  <a:pos x="132" y="218"/>
                </a:cxn>
                <a:cxn ang="0">
                  <a:pos x="127" y="235"/>
                </a:cxn>
                <a:cxn ang="0">
                  <a:pos x="119" y="265"/>
                </a:cxn>
                <a:cxn ang="0">
                  <a:pos x="116" y="288"/>
                </a:cxn>
                <a:cxn ang="0">
                  <a:pos x="115" y="324"/>
                </a:cxn>
                <a:cxn ang="0">
                  <a:pos x="0" y="324"/>
                </a:cxn>
                <a:cxn ang="0">
                  <a:pos x="1" y="288"/>
                </a:cxn>
                <a:cxn ang="0">
                  <a:pos x="2" y="276"/>
                </a:cxn>
                <a:cxn ang="0">
                  <a:pos x="6" y="242"/>
                </a:cxn>
                <a:cxn ang="0">
                  <a:pos x="14" y="212"/>
                </a:cxn>
                <a:cxn ang="0">
                  <a:pos x="17" y="201"/>
                </a:cxn>
                <a:cxn ang="0">
                  <a:pos x="26" y="174"/>
                </a:cxn>
                <a:cxn ang="0">
                  <a:pos x="35" y="149"/>
                </a:cxn>
                <a:cxn ang="0">
                  <a:pos x="47" y="127"/>
                </a:cxn>
                <a:cxn ang="0">
                  <a:pos x="52" y="116"/>
                </a:cxn>
                <a:cxn ang="0">
                  <a:pos x="64" y="97"/>
                </a:cxn>
                <a:cxn ang="0">
                  <a:pos x="77" y="79"/>
                </a:cxn>
                <a:cxn ang="0">
                  <a:pos x="85" y="72"/>
                </a:cxn>
                <a:cxn ang="0">
                  <a:pos x="96" y="56"/>
                </a:cxn>
                <a:cxn ang="0">
                  <a:pos x="108" y="44"/>
                </a:cxn>
                <a:cxn ang="0">
                  <a:pos x="120" y="34"/>
                </a:cxn>
                <a:cxn ang="0">
                  <a:pos x="138" y="18"/>
                </a:cxn>
                <a:cxn ang="0">
                  <a:pos x="147" y="11"/>
                </a:cxn>
                <a:cxn ang="0">
                  <a:pos x="154" y="7"/>
                </a:cxn>
                <a:cxn ang="0">
                  <a:pos x="158" y="5"/>
                </a:cxn>
                <a:cxn ang="0">
                  <a:pos x="168" y="0"/>
                </a:cxn>
              </a:cxnLst>
              <a:rect l="0" t="0" r="r" b="b"/>
              <a:pathLst>
                <a:path w="222" h="324">
                  <a:moveTo>
                    <a:pt x="168" y="0"/>
                  </a:moveTo>
                  <a:lnTo>
                    <a:pt x="166" y="1"/>
                  </a:lnTo>
                  <a:lnTo>
                    <a:pt x="204" y="72"/>
                  </a:lnTo>
                  <a:lnTo>
                    <a:pt x="222" y="100"/>
                  </a:lnTo>
                  <a:lnTo>
                    <a:pt x="219" y="103"/>
                  </a:lnTo>
                  <a:lnTo>
                    <a:pt x="216" y="104"/>
                  </a:lnTo>
                  <a:lnTo>
                    <a:pt x="212" y="107"/>
                  </a:lnTo>
                  <a:lnTo>
                    <a:pt x="202" y="114"/>
                  </a:lnTo>
                  <a:lnTo>
                    <a:pt x="201" y="115"/>
                  </a:lnTo>
                  <a:lnTo>
                    <a:pt x="189" y="125"/>
                  </a:lnTo>
                  <a:lnTo>
                    <a:pt x="178" y="137"/>
                  </a:lnTo>
                  <a:lnTo>
                    <a:pt x="166" y="153"/>
                  </a:lnTo>
                  <a:lnTo>
                    <a:pt x="159" y="161"/>
                  </a:lnTo>
                  <a:lnTo>
                    <a:pt x="150" y="175"/>
                  </a:lnTo>
                  <a:lnTo>
                    <a:pt x="141" y="193"/>
                  </a:lnTo>
                  <a:lnTo>
                    <a:pt x="132" y="218"/>
                  </a:lnTo>
                  <a:lnTo>
                    <a:pt x="127" y="235"/>
                  </a:lnTo>
                  <a:lnTo>
                    <a:pt x="119" y="265"/>
                  </a:lnTo>
                  <a:lnTo>
                    <a:pt x="116" y="288"/>
                  </a:lnTo>
                  <a:lnTo>
                    <a:pt x="115" y="324"/>
                  </a:lnTo>
                  <a:lnTo>
                    <a:pt x="0" y="324"/>
                  </a:lnTo>
                  <a:lnTo>
                    <a:pt x="1" y="288"/>
                  </a:lnTo>
                  <a:lnTo>
                    <a:pt x="2" y="276"/>
                  </a:lnTo>
                  <a:lnTo>
                    <a:pt x="6" y="242"/>
                  </a:lnTo>
                  <a:lnTo>
                    <a:pt x="14" y="212"/>
                  </a:lnTo>
                  <a:lnTo>
                    <a:pt x="17" y="201"/>
                  </a:lnTo>
                  <a:lnTo>
                    <a:pt x="26" y="174"/>
                  </a:lnTo>
                  <a:lnTo>
                    <a:pt x="35" y="149"/>
                  </a:lnTo>
                  <a:lnTo>
                    <a:pt x="47" y="127"/>
                  </a:lnTo>
                  <a:lnTo>
                    <a:pt x="52" y="116"/>
                  </a:lnTo>
                  <a:lnTo>
                    <a:pt x="64" y="97"/>
                  </a:lnTo>
                  <a:lnTo>
                    <a:pt x="77" y="79"/>
                  </a:lnTo>
                  <a:lnTo>
                    <a:pt x="85" y="72"/>
                  </a:lnTo>
                  <a:lnTo>
                    <a:pt x="96" y="56"/>
                  </a:lnTo>
                  <a:lnTo>
                    <a:pt x="108" y="44"/>
                  </a:lnTo>
                  <a:lnTo>
                    <a:pt x="120" y="34"/>
                  </a:lnTo>
                  <a:lnTo>
                    <a:pt x="138" y="18"/>
                  </a:lnTo>
                  <a:lnTo>
                    <a:pt x="147" y="11"/>
                  </a:lnTo>
                  <a:lnTo>
                    <a:pt x="154" y="7"/>
                  </a:lnTo>
                  <a:lnTo>
                    <a:pt x="158" y="5"/>
                  </a:lnTo>
                  <a:lnTo>
                    <a:pt x="1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 name="Freeform 19"/>
            <p:cNvSpPr>
              <a:spLocks/>
            </p:cNvSpPr>
            <p:nvPr/>
          </p:nvSpPr>
          <p:spPr bwMode="auto">
            <a:xfrm>
              <a:off x="2847" y="3925"/>
              <a:ext cx="440" cy="395"/>
            </a:xfrm>
            <a:custGeom>
              <a:avLst/>
              <a:gdLst/>
              <a:ahLst/>
              <a:cxnLst>
                <a:cxn ang="0">
                  <a:pos x="0" y="0"/>
                </a:cxn>
                <a:cxn ang="0">
                  <a:pos x="220" y="80"/>
                </a:cxn>
                <a:cxn ang="0">
                  <a:pos x="440" y="0"/>
                </a:cxn>
                <a:cxn ang="0">
                  <a:pos x="403" y="47"/>
                </a:cxn>
                <a:cxn ang="0">
                  <a:pos x="367" y="99"/>
                </a:cxn>
                <a:cxn ang="0">
                  <a:pos x="331" y="157"/>
                </a:cxn>
                <a:cxn ang="0">
                  <a:pos x="300" y="216"/>
                </a:cxn>
                <a:cxn ang="0">
                  <a:pos x="270" y="277"/>
                </a:cxn>
                <a:cxn ang="0">
                  <a:pos x="242" y="338"/>
                </a:cxn>
                <a:cxn ang="0">
                  <a:pos x="220" y="395"/>
                </a:cxn>
                <a:cxn ang="0">
                  <a:pos x="198" y="338"/>
                </a:cxn>
                <a:cxn ang="0">
                  <a:pos x="170" y="277"/>
                </a:cxn>
                <a:cxn ang="0">
                  <a:pos x="140" y="216"/>
                </a:cxn>
                <a:cxn ang="0">
                  <a:pos x="109" y="157"/>
                </a:cxn>
                <a:cxn ang="0">
                  <a:pos x="74" y="99"/>
                </a:cxn>
                <a:cxn ang="0">
                  <a:pos x="37" y="47"/>
                </a:cxn>
                <a:cxn ang="0">
                  <a:pos x="0" y="0"/>
                </a:cxn>
              </a:cxnLst>
              <a:rect l="0" t="0" r="r" b="b"/>
              <a:pathLst>
                <a:path w="440" h="395">
                  <a:moveTo>
                    <a:pt x="0" y="0"/>
                  </a:moveTo>
                  <a:lnTo>
                    <a:pt x="220" y="80"/>
                  </a:lnTo>
                  <a:lnTo>
                    <a:pt x="440" y="0"/>
                  </a:lnTo>
                  <a:lnTo>
                    <a:pt x="403" y="47"/>
                  </a:lnTo>
                  <a:lnTo>
                    <a:pt x="367" y="99"/>
                  </a:lnTo>
                  <a:lnTo>
                    <a:pt x="331" y="157"/>
                  </a:lnTo>
                  <a:lnTo>
                    <a:pt x="300" y="216"/>
                  </a:lnTo>
                  <a:lnTo>
                    <a:pt x="270" y="277"/>
                  </a:lnTo>
                  <a:lnTo>
                    <a:pt x="242" y="338"/>
                  </a:lnTo>
                  <a:lnTo>
                    <a:pt x="220" y="395"/>
                  </a:lnTo>
                  <a:lnTo>
                    <a:pt x="198" y="338"/>
                  </a:lnTo>
                  <a:lnTo>
                    <a:pt x="170" y="277"/>
                  </a:lnTo>
                  <a:lnTo>
                    <a:pt x="140" y="216"/>
                  </a:lnTo>
                  <a:lnTo>
                    <a:pt x="109" y="157"/>
                  </a:lnTo>
                  <a:lnTo>
                    <a:pt x="74" y="99"/>
                  </a:lnTo>
                  <a:lnTo>
                    <a:pt x="37" y="4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矩形 14"/>
          <p:cNvSpPr/>
          <p:nvPr/>
        </p:nvSpPr>
        <p:spPr>
          <a:xfrm>
            <a:off x="2627784" y="2204864"/>
            <a:ext cx="5832648" cy="4392488"/>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TW" altLang="en-US"/>
          </a:p>
        </p:txBody>
      </p:sp>
      <p:sp>
        <p:nvSpPr>
          <p:cNvPr id="18" name="矩形 17"/>
          <p:cNvSpPr/>
          <p:nvPr/>
        </p:nvSpPr>
        <p:spPr>
          <a:xfrm>
            <a:off x="3491880" y="5157192"/>
            <a:ext cx="4320480" cy="288032"/>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TW" altLang="en-US"/>
          </a:p>
        </p:txBody>
      </p:sp>
      <p:sp>
        <p:nvSpPr>
          <p:cNvPr id="19" name="矩形 18"/>
          <p:cNvSpPr/>
          <p:nvPr/>
        </p:nvSpPr>
        <p:spPr>
          <a:xfrm>
            <a:off x="3491880" y="5445224"/>
            <a:ext cx="4320480" cy="288032"/>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TW" altLang="en-US"/>
          </a:p>
        </p:txBody>
      </p:sp>
      <p:sp>
        <p:nvSpPr>
          <p:cNvPr id="17" name="矩形 16"/>
          <p:cNvSpPr/>
          <p:nvPr/>
        </p:nvSpPr>
        <p:spPr>
          <a:xfrm>
            <a:off x="3491880" y="4869160"/>
            <a:ext cx="4320480" cy="288032"/>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TW" altLang="en-US"/>
          </a:p>
        </p:txBody>
      </p:sp>
      <p:sp>
        <p:nvSpPr>
          <p:cNvPr id="16" name="矩形 15"/>
          <p:cNvSpPr/>
          <p:nvPr/>
        </p:nvSpPr>
        <p:spPr>
          <a:xfrm>
            <a:off x="3491880" y="4077072"/>
            <a:ext cx="4320480" cy="792088"/>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TW" altLang="en-US"/>
          </a:p>
        </p:txBody>
      </p:sp>
      <p:sp>
        <p:nvSpPr>
          <p:cNvPr id="14" name="矩形 13"/>
          <p:cNvSpPr/>
          <p:nvPr/>
        </p:nvSpPr>
        <p:spPr>
          <a:xfrm>
            <a:off x="3491880" y="3717032"/>
            <a:ext cx="4320480" cy="360040"/>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TW" altLang="en-US"/>
          </a:p>
        </p:txBody>
      </p:sp>
      <p:sp>
        <p:nvSpPr>
          <p:cNvPr id="2" name="標題 1"/>
          <p:cNvSpPr>
            <a:spLocks noGrp="1"/>
          </p:cNvSpPr>
          <p:nvPr>
            <p:ph type="title"/>
          </p:nvPr>
        </p:nvSpPr>
        <p:spPr/>
        <p:txBody>
          <a:bodyPr>
            <a:normAutofit fontScale="90000"/>
          </a:bodyPr>
          <a:lstStyle/>
          <a:p>
            <a:r>
              <a:rPr lang="en-US" altLang="zh-TW" dirty="0" smtClean="0"/>
              <a:t>Communication Between </a:t>
            </a:r>
            <a:br>
              <a:rPr lang="en-US" altLang="zh-TW" dirty="0" smtClean="0"/>
            </a:br>
            <a:r>
              <a:rPr lang="en-US" altLang="zh-TW" dirty="0" smtClean="0"/>
              <a:t>The </a:t>
            </a:r>
            <a:r>
              <a:rPr lang="en-US" altLang="zh-TW" dirty="0" err="1" smtClean="0"/>
              <a:t>DySER</a:t>
            </a:r>
            <a:r>
              <a:rPr lang="en-US" altLang="zh-TW" dirty="0" smtClean="0"/>
              <a:t> and Processor Core</a:t>
            </a:r>
            <a:endParaRPr lang="zh-TW" altLang="en-US" dirty="0"/>
          </a:p>
        </p:txBody>
      </p:sp>
      <p:sp>
        <p:nvSpPr>
          <p:cNvPr id="3" name="內容版面配置區 2"/>
          <p:cNvSpPr>
            <a:spLocks noGrp="1"/>
          </p:cNvSpPr>
          <p:nvPr>
            <p:ph idx="1"/>
          </p:nvPr>
        </p:nvSpPr>
        <p:spPr/>
        <p:txBody>
          <a:bodyPr/>
          <a:lstStyle/>
          <a:p>
            <a:r>
              <a:rPr lang="en-US" altLang="zh-TW" dirty="0" err="1" smtClean="0"/>
              <a:t>DySER</a:t>
            </a:r>
            <a:r>
              <a:rPr lang="en-US" altLang="zh-TW" dirty="0" smtClean="0"/>
              <a:t> interface: ISA extension</a:t>
            </a:r>
          </a:p>
          <a:p>
            <a:endParaRPr lang="zh-TW" altLang="en-US" dirty="0"/>
          </a:p>
        </p:txBody>
      </p:sp>
      <p:sp>
        <p:nvSpPr>
          <p:cNvPr id="13" name="Slide Number Placeholder 12"/>
          <p:cNvSpPr>
            <a:spLocks noGrp="1"/>
          </p:cNvSpPr>
          <p:nvPr>
            <p:ph type="sldNum" sz="quarter" idx="12"/>
          </p:nvPr>
        </p:nvSpPr>
        <p:spPr/>
        <p:txBody>
          <a:bodyPr/>
          <a:lstStyle/>
          <a:p>
            <a:fld id="{BFD5FD6A-C57A-4DE2-B63E-DA52DB40EC98}" type="slidenum">
              <a:rPr lang="zh-TW" altLang="en-US" smtClean="0"/>
              <a:pPr/>
              <a:t>19</a:t>
            </a:fld>
            <a:endParaRPr lang="zh-TW" altLang="en-US"/>
          </a:p>
        </p:txBody>
      </p:sp>
      <p:sp>
        <p:nvSpPr>
          <p:cNvPr id="4" name="文字方塊 3"/>
          <p:cNvSpPr txBox="1"/>
          <p:nvPr/>
        </p:nvSpPr>
        <p:spPr>
          <a:xfrm>
            <a:off x="2699792" y="2348880"/>
            <a:ext cx="5976664" cy="4247317"/>
          </a:xfrm>
          <a:prstGeom prst="rect">
            <a:avLst/>
          </a:prstGeom>
          <a:noFill/>
          <a:ln>
            <a:noFill/>
          </a:ln>
        </p:spPr>
        <p:style>
          <a:lnRef idx="1">
            <a:schemeClr val="accent1"/>
          </a:lnRef>
          <a:fillRef idx="2">
            <a:schemeClr val="accent1"/>
          </a:fillRef>
          <a:effectRef idx="1">
            <a:schemeClr val="accent1"/>
          </a:effectRef>
          <a:fontRef idx="minor">
            <a:schemeClr val="dk1"/>
          </a:fontRef>
        </p:style>
        <p:txBody>
          <a:bodyPr wrap="square" rtlCol="0">
            <a:spAutoFit/>
          </a:bodyPr>
          <a:lstStyle/>
          <a:p>
            <a:r>
              <a:rPr lang="en-US" altLang="zh-TW" dirty="0" smtClean="0"/>
              <a:t>bb1:	MOV control1 =&gt; R2</a:t>
            </a:r>
          </a:p>
          <a:p>
            <a:r>
              <a:rPr lang="en-US" altLang="zh-TW" dirty="0" smtClean="0"/>
              <a:t>	MOV control2 =&gt; R3</a:t>
            </a:r>
          </a:p>
          <a:p>
            <a:r>
              <a:rPr lang="en-US" altLang="zh-TW" dirty="0" smtClean="0"/>
              <a:t>	MOV 1 =&gt; R4</a:t>
            </a:r>
          </a:p>
          <a:p>
            <a:r>
              <a:rPr lang="en-US" altLang="zh-TW" dirty="0" smtClean="0"/>
              <a:t>	SLL R4, target =&gt; R4</a:t>
            </a:r>
          </a:p>
          <a:p>
            <a:r>
              <a:rPr lang="en-US" altLang="zh-TW" dirty="0" smtClean="0"/>
              <a:t>	LD </a:t>
            </a:r>
            <a:r>
              <a:rPr lang="en-US" altLang="zh-TW" dirty="0" err="1" smtClean="0"/>
              <a:t>reg</a:t>
            </a:r>
            <a:r>
              <a:rPr lang="en-US" altLang="zh-TW" dirty="0" smtClean="0"/>
              <a:t>-&gt;node =&gt; R5</a:t>
            </a:r>
          </a:p>
          <a:p>
            <a:r>
              <a:rPr lang="en-US" altLang="zh-TW" b="1" dirty="0" smtClean="0"/>
              <a:t>	DYSER_INIT [COMPSLICE]</a:t>
            </a:r>
            <a:endParaRPr lang="en-US" altLang="zh-TW" dirty="0" smtClean="0"/>
          </a:p>
          <a:p>
            <a:r>
              <a:rPr lang="en-US" altLang="zh-TW" b="1" dirty="0" smtClean="0"/>
              <a:t>	DYSER_SEND R2 =&gt; DI1</a:t>
            </a:r>
          </a:p>
          <a:p>
            <a:r>
              <a:rPr lang="en-US" altLang="zh-TW" b="1" dirty="0" smtClean="0"/>
              <a:t>	DYSER_SEND R3 =&gt; DI2</a:t>
            </a:r>
          </a:p>
          <a:p>
            <a:r>
              <a:rPr lang="en-US" altLang="zh-TW" b="1" dirty="0" smtClean="0"/>
              <a:t>	DYSER_SEND R4 =&gt; DI3</a:t>
            </a:r>
          </a:p>
          <a:p>
            <a:r>
              <a:rPr lang="en-US" altLang="zh-TW" dirty="0" smtClean="0"/>
              <a:t>bb2: 	</a:t>
            </a:r>
            <a:r>
              <a:rPr lang="en-US" altLang="zh-TW" b="1" dirty="0" smtClean="0"/>
              <a:t>DYSER_LOAD [R5+offset(state)] =&gt; DM0	</a:t>
            </a:r>
          </a:p>
          <a:p>
            <a:r>
              <a:rPr lang="en-US" altLang="zh-TW" b="1" dirty="0" smtClean="0"/>
              <a:t>	DYSER_STORE:DO2 DO1, [R5+offset(state)]</a:t>
            </a:r>
          </a:p>
          <a:p>
            <a:r>
              <a:rPr lang="en-US" altLang="zh-TW" b="1" dirty="0" smtClean="0"/>
              <a:t>	DYSER_COMMIT</a:t>
            </a:r>
          </a:p>
          <a:p>
            <a:r>
              <a:rPr lang="en-US" altLang="zh-TW" dirty="0" smtClean="0"/>
              <a:t>	ADD R5, </a:t>
            </a:r>
            <a:r>
              <a:rPr lang="en-US" altLang="zh-TW" b="1" dirty="0" err="1" smtClean="0"/>
              <a:t>sizeof</a:t>
            </a:r>
            <a:r>
              <a:rPr lang="en-US" altLang="zh-TW" b="1" dirty="0" smtClean="0"/>
              <a:t>(node), R5</a:t>
            </a:r>
          </a:p>
          <a:p>
            <a:r>
              <a:rPr lang="en-US" altLang="zh-TW" dirty="0" smtClean="0"/>
              <a:t>	ADDCC R1, -1, R1</a:t>
            </a:r>
          </a:p>
          <a:p>
            <a:r>
              <a:rPr lang="en-US" altLang="zh-TW" dirty="0" smtClean="0"/>
              <a:t>	BNE bb2</a:t>
            </a:r>
          </a:p>
        </p:txBody>
      </p:sp>
      <p:sp>
        <p:nvSpPr>
          <p:cNvPr id="8" name="流程圖: 循序存取儲存裝置 7"/>
          <p:cNvSpPr/>
          <p:nvPr/>
        </p:nvSpPr>
        <p:spPr>
          <a:xfrm>
            <a:off x="395536" y="2780928"/>
            <a:ext cx="3096344" cy="1296144"/>
          </a:xfrm>
          <a:prstGeom prst="flowChartMagneticTap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TW" sz="2800" dirty="0" smtClean="0"/>
              <a:t>Initialize </a:t>
            </a:r>
            <a:r>
              <a:rPr lang="en-US" altLang="zh-TW" sz="2800" dirty="0" err="1" smtClean="0"/>
              <a:t>DySER</a:t>
            </a:r>
            <a:endParaRPr lang="zh-TW" altLang="en-US" sz="2800" dirty="0"/>
          </a:p>
        </p:txBody>
      </p:sp>
      <p:sp>
        <p:nvSpPr>
          <p:cNvPr id="9" name="流程圖: 循序存取儲存裝置 8"/>
          <p:cNvSpPr/>
          <p:nvPr/>
        </p:nvSpPr>
        <p:spPr>
          <a:xfrm>
            <a:off x="395536" y="3140968"/>
            <a:ext cx="3096344" cy="1440160"/>
          </a:xfrm>
          <a:prstGeom prst="flowChartMagneticTape">
            <a:avLst/>
          </a:prstGeom>
        </p:spPr>
        <p:style>
          <a:lnRef idx="1">
            <a:schemeClr val="accent2"/>
          </a:lnRef>
          <a:fillRef idx="2">
            <a:schemeClr val="accent2"/>
          </a:fillRef>
          <a:effectRef idx="1">
            <a:schemeClr val="accent2"/>
          </a:effectRef>
          <a:fontRef idx="minor">
            <a:schemeClr val="dk1"/>
          </a:fontRef>
        </p:style>
        <p:txBody>
          <a:bodyPr rtlCol="0" anchor="ctr">
            <a:normAutofit fontScale="85000" lnSpcReduction="20000"/>
          </a:bodyPr>
          <a:lstStyle/>
          <a:p>
            <a:pPr algn="ctr"/>
            <a:r>
              <a:rPr lang="en-US" altLang="zh-TW" sz="2800" dirty="0" smtClean="0"/>
              <a:t>Send input from register file to </a:t>
            </a:r>
            <a:r>
              <a:rPr lang="en-US" altLang="zh-TW" sz="2800" dirty="0" err="1" smtClean="0"/>
              <a:t>DySER</a:t>
            </a:r>
            <a:endParaRPr lang="zh-TW" altLang="en-US" sz="2800" dirty="0"/>
          </a:p>
        </p:txBody>
      </p:sp>
      <p:sp>
        <p:nvSpPr>
          <p:cNvPr id="10" name="流程圖: 循序存取儲存裝置 9"/>
          <p:cNvSpPr/>
          <p:nvPr/>
        </p:nvSpPr>
        <p:spPr>
          <a:xfrm>
            <a:off x="395536" y="3861048"/>
            <a:ext cx="3096344" cy="1296144"/>
          </a:xfrm>
          <a:prstGeom prst="flowChartMagneticTap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TW" sz="2800" dirty="0" smtClean="0"/>
              <a:t>Send input from memory to </a:t>
            </a:r>
            <a:r>
              <a:rPr lang="en-US" altLang="zh-TW" sz="2800" dirty="0" err="1" smtClean="0"/>
              <a:t>DySER</a:t>
            </a:r>
            <a:endParaRPr lang="zh-TW" altLang="en-US" sz="2800" dirty="0"/>
          </a:p>
        </p:txBody>
      </p:sp>
      <p:sp>
        <p:nvSpPr>
          <p:cNvPr id="11" name="流程圖: 循序存取儲存裝置 10"/>
          <p:cNvSpPr/>
          <p:nvPr/>
        </p:nvSpPr>
        <p:spPr>
          <a:xfrm>
            <a:off x="395536" y="4005064"/>
            <a:ext cx="3096344" cy="1440160"/>
          </a:xfrm>
          <a:prstGeom prst="flowChartMagneticTap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TW" sz="2800" dirty="0" smtClean="0"/>
              <a:t>Store output from </a:t>
            </a:r>
            <a:r>
              <a:rPr lang="en-US" altLang="zh-TW" sz="2800" dirty="0" err="1" smtClean="0"/>
              <a:t>DySER</a:t>
            </a:r>
            <a:r>
              <a:rPr lang="en-US" altLang="zh-TW" sz="2800" dirty="0" smtClean="0"/>
              <a:t> to memory</a:t>
            </a:r>
            <a:endParaRPr lang="zh-TW" altLang="en-US" sz="2800" dirty="0"/>
          </a:p>
        </p:txBody>
      </p:sp>
      <p:sp>
        <p:nvSpPr>
          <p:cNvPr id="12" name="流程圖: 循序存取儲存裝置 11"/>
          <p:cNvSpPr/>
          <p:nvPr/>
        </p:nvSpPr>
        <p:spPr>
          <a:xfrm>
            <a:off x="395536" y="4293096"/>
            <a:ext cx="3096344" cy="1440160"/>
          </a:xfrm>
          <a:prstGeom prst="flowChartMagneticTap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TW" sz="2800" dirty="0" smtClean="0"/>
              <a:t>Commit </a:t>
            </a:r>
            <a:r>
              <a:rPr lang="en-US" altLang="zh-TW" sz="2800" dirty="0" err="1" smtClean="0"/>
              <a:t>DySER</a:t>
            </a:r>
            <a:r>
              <a:rPr lang="en-US" altLang="zh-TW" sz="2800" dirty="0" smtClean="0"/>
              <a:t> output to register file</a:t>
            </a:r>
            <a:endParaRPr lang="zh-TW" altLang="en-US"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slide(fromBottom)">
                                      <p:cBhvr>
                                        <p:cTn id="7" dur="500"/>
                                        <p:tgtEl>
                                          <p:spTgt spid="14"/>
                                        </p:tgtEl>
                                      </p:cBhvr>
                                    </p:animEffect>
                                  </p:childTnLst>
                                </p:cTn>
                              </p:par>
                              <p:par>
                                <p:cTn id="8" presetID="12" presetClass="entr" presetSubtype="4"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slide(fromBottom)">
                                      <p:cBhvr>
                                        <p:cTn id="10" dur="500"/>
                                        <p:tgtEl>
                                          <p:spTgt spid="8"/>
                                        </p:tgtEl>
                                      </p:cBhvr>
                                    </p:animEffect>
                                  </p:childTnLst>
                                  <p:subTnLst>
                                    <p:set>
                                      <p:cBhvr override="childStyle">
                                        <p:cTn dur="1" fill="hold" display="0" masterRel="nextClick" afterEffect="1"/>
                                        <p:tgtEl>
                                          <p:spTgt spid="8"/>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2" presetClass="exit" presetSubtype="4" fill="hold" grpId="1" nodeType="clickEffect">
                                  <p:stCondLst>
                                    <p:cond delay="0"/>
                                  </p:stCondLst>
                                  <p:childTnLst>
                                    <p:animEffect transition="out" filter="slide(fromBottom)">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par>
                                <p:cTn id="16" presetID="12" presetClass="entr" presetSubtype="4"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slide(fromBottom)">
                                      <p:cBhvr>
                                        <p:cTn id="18" dur="500"/>
                                        <p:tgtEl>
                                          <p:spTgt spid="9"/>
                                        </p:tgtEl>
                                      </p:cBhvr>
                                    </p:animEffect>
                                  </p:childTnLst>
                                  <p:subTnLst>
                                    <p:set>
                                      <p:cBhvr override="childStyle">
                                        <p:cTn dur="1" fill="hold" display="0" masterRel="nextClick" afterEffect="1"/>
                                        <p:tgtEl>
                                          <p:spTgt spid="9"/>
                                        </p:tgtEl>
                                        <p:attrNameLst>
                                          <p:attrName>style.visibility</p:attrName>
                                        </p:attrNameLst>
                                      </p:cBhvr>
                                      <p:to>
                                        <p:strVal val="hidden"/>
                                      </p:to>
                                    </p:set>
                                  </p:subTnLst>
                                </p:cTn>
                              </p:par>
                              <p:par>
                                <p:cTn id="19" presetID="12" presetClass="entr" presetSubtype="4"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slide(fromBottom)">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12" presetClass="exit" presetSubtype="4" fill="hold" grpId="1" nodeType="clickEffect">
                                  <p:stCondLst>
                                    <p:cond delay="0"/>
                                  </p:stCondLst>
                                  <p:childTnLst>
                                    <p:animEffect transition="out" filter="slide(fromBottom)">
                                      <p:cBhvr>
                                        <p:cTn id="25" dur="500"/>
                                        <p:tgtEl>
                                          <p:spTgt spid="16"/>
                                        </p:tgtEl>
                                      </p:cBhvr>
                                    </p:animEffect>
                                    <p:set>
                                      <p:cBhvr>
                                        <p:cTn id="26" dur="1" fill="hold">
                                          <p:stCondLst>
                                            <p:cond delay="499"/>
                                          </p:stCondLst>
                                        </p:cTn>
                                        <p:tgtEl>
                                          <p:spTgt spid="16"/>
                                        </p:tgtEl>
                                        <p:attrNameLst>
                                          <p:attrName>style.visibility</p:attrName>
                                        </p:attrNameLst>
                                      </p:cBhvr>
                                      <p:to>
                                        <p:strVal val="hidden"/>
                                      </p:to>
                                    </p:set>
                                  </p:childTnLst>
                                </p:cTn>
                              </p:par>
                              <p:par>
                                <p:cTn id="27" presetID="12" presetClass="entr" presetSubtype="4"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slide(fromBottom)">
                                      <p:cBhvr>
                                        <p:cTn id="29" dur="500"/>
                                        <p:tgtEl>
                                          <p:spTgt spid="10"/>
                                        </p:tgtEl>
                                      </p:cBhvr>
                                    </p:animEffect>
                                  </p:childTnLst>
                                  <p:subTnLst>
                                    <p:set>
                                      <p:cBhvr override="childStyle">
                                        <p:cTn dur="1" fill="hold" display="0" masterRel="nextClick" afterEffect="1"/>
                                        <p:tgtEl>
                                          <p:spTgt spid="10"/>
                                        </p:tgtEl>
                                        <p:attrNameLst>
                                          <p:attrName>style.visibility</p:attrName>
                                        </p:attrNameLst>
                                      </p:cBhvr>
                                      <p:to>
                                        <p:strVal val="hidden"/>
                                      </p:to>
                                    </p:set>
                                  </p:subTnLst>
                                </p:cTn>
                              </p:par>
                              <p:par>
                                <p:cTn id="30" presetID="12" presetClass="entr" presetSubtype="4"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slide(fromBottom)">
                                      <p:cBhvr>
                                        <p:cTn id="32" dur="500"/>
                                        <p:tgtEl>
                                          <p:spTgt spid="17"/>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xit" presetSubtype="4" fill="hold" grpId="1" nodeType="clickEffect">
                                  <p:stCondLst>
                                    <p:cond delay="0"/>
                                  </p:stCondLst>
                                  <p:childTnLst>
                                    <p:animEffect transition="out" filter="slide(fromBottom)">
                                      <p:cBhvr>
                                        <p:cTn id="36" dur="500"/>
                                        <p:tgtEl>
                                          <p:spTgt spid="17"/>
                                        </p:tgtEl>
                                      </p:cBhvr>
                                    </p:animEffect>
                                    <p:set>
                                      <p:cBhvr>
                                        <p:cTn id="37" dur="1" fill="hold">
                                          <p:stCondLst>
                                            <p:cond delay="499"/>
                                          </p:stCondLst>
                                        </p:cTn>
                                        <p:tgtEl>
                                          <p:spTgt spid="17"/>
                                        </p:tgtEl>
                                        <p:attrNameLst>
                                          <p:attrName>style.visibility</p:attrName>
                                        </p:attrNameLst>
                                      </p:cBhvr>
                                      <p:to>
                                        <p:strVal val="hidden"/>
                                      </p:to>
                                    </p:set>
                                  </p:childTnLst>
                                </p:cTn>
                              </p:par>
                              <p:par>
                                <p:cTn id="38" presetID="12" presetClass="entr" presetSubtype="4"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slide(fromBottom)">
                                      <p:cBhvr>
                                        <p:cTn id="40" dur="500"/>
                                        <p:tgtEl>
                                          <p:spTgt spid="11"/>
                                        </p:tgtEl>
                                      </p:cBhvr>
                                    </p:animEffect>
                                  </p:childTnLst>
                                  <p:subTnLst>
                                    <p:set>
                                      <p:cBhvr override="childStyle">
                                        <p:cTn dur="1" fill="hold" display="0" masterRel="nextClick" afterEffect="1"/>
                                        <p:tgtEl>
                                          <p:spTgt spid="11"/>
                                        </p:tgtEl>
                                        <p:attrNameLst>
                                          <p:attrName>style.visibility</p:attrName>
                                        </p:attrNameLst>
                                      </p:cBhvr>
                                      <p:to>
                                        <p:strVal val="hidden"/>
                                      </p:to>
                                    </p:set>
                                  </p:subTnLst>
                                </p:cTn>
                              </p:par>
                              <p:par>
                                <p:cTn id="41" presetID="1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slide(fromBottom)">
                                      <p:cBhvr>
                                        <p:cTn id="43" dur="5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12" presetClass="exit" presetSubtype="4" fill="hold" grpId="1" nodeType="clickEffect">
                                  <p:stCondLst>
                                    <p:cond delay="0"/>
                                  </p:stCondLst>
                                  <p:childTnLst>
                                    <p:animEffect transition="out" filter="slide(fromBottom)">
                                      <p:cBhvr>
                                        <p:cTn id="47" dur="500"/>
                                        <p:tgtEl>
                                          <p:spTgt spid="18"/>
                                        </p:tgtEl>
                                      </p:cBhvr>
                                    </p:animEffect>
                                    <p:set>
                                      <p:cBhvr>
                                        <p:cTn id="48" dur="1" fill="hold">
                                          <p:stCondLst>
                                            <p:cond delay="499"/>
                                          </p:stCondLst>
                                        </p:cTn>
                                        <p:tgtEl>
                                          <p:spTgt spid="18"/>
                                        </p:tgtEl>
                                        <p:attrNameLst>
                                          <p:attrName>style.visibility</p:attrName>
                                        </p:attrNameLst>
                                      </p:cBhvr>
                                      <p:to>
                                        <p:strVal val="hidden"/>
                                      </p:to>
                                    </p:set>
                                  </p:childTnLst>
                                </p:cTn>
                              </p:par>
                              <p:par>
                                <p:cTn id="49" presetID="12" presetClass="entr" presetSubtype="4"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slide(fromBottom)">
                                      <p:cBhvr>
                                        <p:cTn id="51" dur="500"/>
                                        <p:tgtEl>
                                          <p:spTgt spid="19"/>
                                        </p:tgtEl>
                                      </p:cBhvr>
                                    </p:animEffect>
                                  </p:childTnLst>
                                </p:cTn>
                              </p:par>
                              <p:par>
                                <p:cTn id="52" presetID="12" presetClass="entr" presetSubtype="4" fill="hold" grpId="0" nodeType="with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slide(fromBottom)">
                                      <p:cBhvr>
                                        <p:cTn id="54" dur="500"/>
                                        <p:tgtEl>
                                          <p:spTgt spid="12"/>
                                        </p:tgtEl>
                                      </p:cBhvr>
                                    </p:animEffec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9" grpId="0" animBg="1"/>
      <p:bldP spid="17" grpId="0" animBg="1"/>
      <p:bldP spid="17" grpId="1" animBg="1"/>
      <p:bldP spid="16" grpId="0" animBg="1"/>
      <p:bldP spid="16" grpId="1" animBg="1"/>
      <p:bldP spid="14" grpId="0" animBg="1"/>
      <p:bldP spid="14" grpId="1" animBg="1"/>
      <p:bldP spid="8" grpId="0" animBg="1"/>
      <p:bldP spid="9" grpId="0" animBg="1"/>
      <p:bldP spid="10" grpId="0" animBg="1"/>
      <p:bldP spid="11" grpId="0" animBg="1"/>
      <p:bldP spid="1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Hardware Improvement</a:t>
            </a:r>
            <a:endParaRPr lang="zh-TW" altLang="en-US" dirty="0"/>
          </a:p>
        </p:txBody>
      </p:sp>
      <p:sp>
        <p:nvSpPr>
          <p:cNvPr id="365" name="Slide Number Placeholder 364"/>
          <p:cNvSpPr>
            <a:spLocks noGrp="1"/>
          </p:cNvSpPr>
          <p:nvPr>
            <p:ph type="sldNum" sz="quarter" idx="12"/>
          </p:nvPr>
        </p:nvSpPr>
        <p:spPr/>
        <p:txBody>
          <a:bodyPr/>
          <a:lstStyle/>
          <a:p>
            <a:fld id="{BFD5FD6A-C57A-4DE2-B63E-DA52DB40EC98}" type="slidenum">
              <a:rPr lang="zh-TW" altLang="en-US" smtClean="0"/>
              <a:pPr/>
              <a:t>2</a:t>
            </a:fld>
            <a:endParaRPr lang="zh-TW" altLang="en-US"/>
          </a:p>
        </p:txBody>
      </p:sp>
      <p:sp>
        <p:nvSpPr>
          <p:cNvPr id="340" name="橢圓形圖說文字 339"/>
          <p:cNvSpPr/>
          <p:nvPr/>
        </p:nvSpPr>
        <p:spPr>
          <a:xfrm>
            <a:off x="899592" y="2348880"/>
            <a:ext cx="1706488" cy="612648"/>
          </a:xfrm>
          <a:prstGeom prst="wedgeEllipseCallout">
            <a:avLst>
              <a:gd name="adj1" fmla="val -1000"/>
              <a:gd name="adj2" fmla="val 10437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Pancake!</a:t>
            </a:r>
            <a:endParaRPr lang="zh-TW" altLang="en-US" dirty="0"/>
          </a:p>
        </p:txBody>
      </p:sp>
      <p:sp>
        <p:nvSpPr>
          <p:cNvPr id="341" name="橢圓形圖說文字 340"/>
          <p:cNvSpPr/>
          <p:nvPr/>
        </p:nvSpPr>
        <p:spPr>
          <a:xfrm>
            <a:off x="6732240" y="1124744"/>
            <a:ext cx="1994520" cy="972688"/>
          </a:xfrm>
          <a:prstGeom prst="wedgeEllipseCallout">
            <a:avLst>
              <a:gd name="adj1" fmla="val -46939"/>
              <a:gd name="adj2" fmla="val 8023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Wedding Cake!</a:t>
            </a:r>
            <a:endParaRPr lang="zh-TW" altLang="en-US" dirty="0"/>
          </a:p>
        </p:txBody>
      </p:sp>
      <p:grpSp>
        <p:nvGrpSpPr>
          <p:cNvPr id="5145" name="Group 25"/>
          <p:cNvGrpSpPr>
            <a:grpSpLocks noChangeAspect="1"/>
          </p:cNvGrpSpPr>
          <p:nvPr/>
        </p:nvGrpSpPr>
        <p:grpSpPr bwMode="auto">
          <a:xfrm>
            <a:off x="2987824" y="2780928"/>
            <a:ext cx="1651383" cy="2397169"/>
            <a:chOff x="1392" y="0"/>
            <a:chExt cx="2976" cy="4320"/>
          </a:xfrm>
          <a:effectLst>
            <a:outerShdw blurRad="50800" dist="38100" dir="2700000" algn="tl" rotWithShape="0">
              <a:prstClr val="black">
                <a:alpha val="40000"/>
              </a:prstClr>
            </a:outerShdw>
          </a:effectLst>
        </p:grpSpPr>
        <p:sp>
          <p:nvSpPr>
            <p:cNvPr id="5144" name="AutoShape 24"/>
            <p:cNvSpPr>
              <a:spLocks noChangeAspect="1" noChangeArrowheads="1" noTextEdit="1"/>
            </p:cNvSpPr>
            <p:nvPr/>
          </p:nvSpPr>
          <p:spPr bwMode="auto">
            <a:xfrm>
              <a:off x="1392" y="0"/>
              <a:ext cx="2976"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47" name="Freeform 27"/>
            <p:cNvSpPr>
              <a:spLocks/>
            </p:cNvSpPr>
            <p:nvPr/>
          </p:nvSpPr>
          <p:spPr bwMode="auto">
            <a:xfrm>
              <a:off x="1985" y="935"/>
              <a:ext cx="92" cy="576"/>
            </a:xfrm>
            <a:custGeom>
              <a:avLst/>
              <a:gdLst/>
              <a:ahLst/>
              <a:cxnLst>
                <a:cxn ang="0">
                  <a:pos x="19" y="0"/>
                </a:cxn>
                <a:cxn ang="0">
                  <a:pos x="28" y="0"/>
                </a:cxn>
                <a:cxn ang="0">
                  <a:pos x="34" y="4"/>
                </a:cxn>
                <a:cxn ang="0">
                  <a:pos x="41" y="11"/>
                </a:cxn>
                <a:cxn ang="0">
                  <a:pos x="42" y="20"/>
                </a:cxn>
                <a:cxn ang="0">
                  <a:pos x="41" y="127"/>
                </a:cxn>
                <a:cxn ang="0">
                  <a:pos x="46" y="234"/>
                </a:cxn>
                <a:cxn ang="0">
                  <a:pos x="58" y="341"/>
                </a:cxn>
                <a:cxn ang="0">
                  <a:pos x="73" y="445"/>
                </a:cxn>
                <a:cxn ang="0">
                  <a:pos x="92" y="551"/>
                </a:cxn>
                <a:cxn ang="0">
                  <a:pos x="91" y="561"/>
                </a:cxn>
                <a:cxn ang="0">
                  <a:pos x="87" y="568"/>
                </a:cxn>
                <a:cxn ang="0">
                  <a:pos x="79" y="574"/>
                </a:cxn>
                <a:cxn ang="0">
                  <a:pos x="71" y="576"/>
                </a:cxn>
                <a:cxn ang="0">
                  <a:pos x="63" y="575"/>
                </a:cxn>
                <a:cxn ang="0">
                  <a:pos x="56" y="571"/>
                </a:cxn>
                <a:cxn ang="0">
                  <a:pos x="53" y="562"/>
                </a:cxn>
                <a:cxn ang="0">
                  <a:pos x="34" y="454"/>
                </a:cxn>
                <a:cxn ang="0">
                  <a:pos x="19" y="346"/>
                </a:cxn>
                <a:cxn ang="0">
                  <a:pos x="7" y="237"/>
                </a:cxn>
                <a:cxn ang="0">
                  <a:pos x="0" y="128"/>
                </a:cxn>
                <a:cxn ang="0">
                  <a:pos x="1" y="20"/>
                </a:cxn>
                <a:cxn ang="0">
                  <a:pos x="4" y="11"/>
                </a:cxn>
                <a:cxn ang="0">
                  <a:pos x="11" y="4"/>
                </a:cxn>
                <a:cxn ang="0">
                  <a:pos x="19" y="0"/>
                </a:cxn>
              </a:cxnLst>
              <a:rect l="0" t="0" r="r" b="b"/>
              <a:pathLst>
                <a:path w="92" h="576">
                  <a:moveTo>
                    <a:pt x="19" y="0"/>
                  </a:moveTo>
                  <a:lnTo>
                    <a:pt x="28" y="0"/>
                  </a:lnTo>
                  <a:lnTo>
                    <a:pt x="34" y="4"/>
                  </a:lnTo>
                  <a:lnTo>
                    <a:pt x="41" y="11"/>
                  </a:lnTo>
                  <a:lnTo>
                    <a:pt x="42" y="20"/>
                  </a:lnTo>
                  <a:lnTo>
                    <a:pt x="41" y="127"/>
                  </a:lnTo>
                  <a:lnTo>
                    <a:pt x="46" y="234"/>
                  </a:lnTo>
                  <a:lnTo>
                    <a:pt x="58" y="341"/>
                  </a:lnTo>
                  <a:lnTo>
                    <a:pt x="73" y="445"/>
                  </a:lnTo>
                  <a:lnTo>
                    <a:pt x="92" y="551"/>
                  </a:lnTo>
                  <a:lnTo>
                    <a:pt x="91" y="561"/>
                  </a:lnTo>
                  <a:lnTo>
                    <a:pt x="87" y="568"/>
                  </a:lnTo>
                  <a:lnTo>
                    <a:pt x="79" y="574"/>
                  </a:lnTo>
                  <a:lnTo>
                    <a:pt x="71" y="576"/>
                  </a:lnTo>
                  <a:lnTo>
                    <a:pt x="63" y="575"/>
                  </a:lnTo>
                  <a:lnTo>
                    <a:pt x="56" y="571"/>
                  </a:lnTo>
                  <a:lnTo>
                    <a:pt x="53" y="562"/>
                  </a:lnTo>
                  <a:lnTo>
                    <a:pt x="34" y="454"/>
                  </a:lnTo>
                  <a:lnTo>
                    <a:pt x="19" y="346"/>
                  </a:lnTo>
                  <a:lnTo>
                    <a:pt x="7" y="237"/>
                  </a:lnTo>
                  <a:lnTo>
                    <a:pt x="0" y="128"/>
                  </a:lnTo>
                  <a:lnTo>
                    <a:pt x="1" y="20"/>
                  </a:lnTo>
                  <a:lnTo>
                    <a:pt x="4" y="11"/>
                  </a:lnTo>
                  <a:lnTo>
                    <a:pt x="11"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48" name="Freeform 28"/>
            <p:cNvSpPr>
              <a:spLocks/>
            </p:cNvSpPr>
            <p:nvPr/>
          </p:nvSpPr>
          <p:spPr bwMode="auto">
            <a:xfrm>
              <a:off x="1541" y="3"/>
              <a:ext cx="1874" cy="1417"/>
            </a:xfrm>
            <a:custGeom>
              <a:avLst/>
              <a:gdLst/>
              <a:ahLst/>
              <a:cxnLst>
                <a:cxn ang="0">
                  <a:pos x="1177" y="9"/>
                </a:cxn>
                <a:cxn ang="0">
                  <a:pos x="1312" y="57"/>
                </a:cxn>
                <a:cxn ang="0">
                  <a:pos x="1421" y="159"/>
                </a:cxn>
                <a:cxn ang="0">
                  <a:pos x="1484" y="165"/>
                </a:cxn>
                <a:cxn ang="0">
                  <a:pos x="1636" y="149"/>
                </a:cxn>
                <a:cxn ang="0">
                  <a:pos x="1774" y="196"/>
                </a:cxn>
                <a:cxn ang="0">
                  <a:pos x="1866" y="305"/>
                </a:cxn>
                <a:cxn ang="0">
                  <a:pos x="1831" y="467"/>
                </a:cxn>
                <a:cxn ang="0">
                  <a:pos x="1836" y="525"/>
                </a:cxn>
                <a:cxn ang="0">
                  <a:pos x="1874" y="640"/>
                </a:cxn>
                <a:cxn ang="0">
                  <a:pos x="1807" y="800"/>
                </a:cxn>
                <a:cxn ang="0">
                  <a:pos x="1633" y="906"/>
                </a:cxn>
                <a:cxn ang="0">
                  <a:pos x="1422" y="918"/>
                </a:cxn>
                <a:cxn ang="0">
                  <a:pos x="1414" y="1406"/>
                </a:cxn>
                <a:cxn ang="0">
                  <a:pos x="1379" y="1406"/>
                </a:cxn>
                <a:cxn ang="0">
                  <a:pos x="1368" y="882"/>
                </a:cxn>
                <a:cxn ang="0">
                  <a:pos x="1460" y="881"/>
                </a:cxn>
                <a:cxn ang="0">
                  <a:pos x="1643" y="861"/>
                </a:cxn>
                <a:cxn ang="0">
                  <a:pos x="1787" y="762"/>
                </a:cxn>
                <a:cxn ang="0">
                  <a:pos x="1833" y="623"/>
                </a:cxn>
                <a:cxn ang="0">
                  <a:pos x="1791" y="558"/>
                </a:cxn>
                <a:cxn ang="0">
                  <a:pos x="1721" y="577"/>
                </a:cxn>
                <a:cxn ang="0">
                  <a:pos x="1706" y="543"/>
                </a:cxn>
                <a:cxn ang="0">
                  <a:pos x="1773" y="478"/>
                </a:cxn>
                <a:cxn ang="0">
                  <a:pos x="1831" y="335"/>
                </a:cxn>
                <a:cxn ang="0">
                  <a:pos x="1751" y="230"/>
                </a:cxn>
                <a:cxn ang="0">
                  <a:pos x="1628" y="190"/>
                </a:cxn>
                <a:cxn ang="0">
                  <a:pos x="1492" y="204"/>
                </a:cxn>
                <a:cxn ang="0">
                  <a:pos x="1421" y="288"/>
                </a:cxn>
                <a:cxn ang="0">
                  <a:pos x="1386" y="279"/>
                </a:cxn>
                <a:cxn ang="0">
                  <a:pos x="1375" y="162"/>
                </a:cxn>
                <a:cxn ang="0">
                  <a:pos x="1265" y="78"/>
                </a:cxn>
                <a:cxn ang="0">
                  <a:pos x="1151" y="46"/>
                </a:cxn>
                <a:cxn ang="0">
                  <a:pos x="1016" y="47"/>
                </a:cxn>
                <a:cxn ang="0">
                  <a:pos x="951" y="110"/>
                </a:cxn>
                <a:cxn ang="0">
                  <a:pos x="925" y="152"/>
                </a:cxn>
                <a:cxn ang="0">
                  <a:pos x="779" y="74"/>
                </a:cxn>
                <a:cxn ang="0">
                  <a:pos x="607" y="125"/>
                </a:cxn>
                <a:cxn ang="0">
                  <a:pos x="470" y="279"/>
                </a:cxn>
                <a:cxn ang="0">
                  <a:pos x="415" y="469"/>
                </a:cxn>
                <a:cxn ang="0">
                  <a:pos x="414" y="565"/>
                </a:cxn>
                <a:cxn ang="0">
                  <a:pos x="229" y="610"/>
                </a:cxn>
                <a:cxn ang="0">
                  <a:pos x="89" y="700"/>
                </a:cxn>
                <a:cxn ang="0">
                  <a:pos x="47" y="834"/>
                </a:cxn>
                <a:cxn ang="0">
                  <a:pos x="144" y="935"/>
                </a:cxn>
                <a:cxn ang="0">
                  <a:pos x="376" y="950"/>
                </a:cxn>
                <a:cxn ang="0">
                  <a:pos x="515" y="957"/>
                </a:cxn>
                <a:cxn ang="0">
                  <a:pos x="452" y="986"/>
                </a:cxn>
                <a:cxn ang="0">
                  <a:pos x="226" y="998"/>
                </a:cxn>
                <a:cxn ang="0">
                  <a:pos x="58" y="922"/>
                </a:cxn>
                <a:cxn ang="0">
                  <a:pos x="3" y="775"/>
                </a:cxn>
                <a:cxn ang="0">
                  <a:pos x="102" y="636"/>
                </a:cxn>
                <a:cxn ang="0">
                  <a:pos x="304" y="541"/>
                </a:cxn>
                <a:cxn ang="0">
                  <a:pos x="376" y="431"/>
                </a:cxn>
                <a:cxn ang="0">
                  <a:pos x="453" y="229"/>
                </a:cxn>
                <a:cxn ang="0">
                  <a:pos x="608" y="77"/>
                </a:cxn>
                <a:cxn ang="0">
                  <a:pos x="798" y="35"/>
                </a:cxn>
                <a:cxn ang="0">
                  <a:pos x="914" y="80"/>
                </a:cxn>
                <a:cxn ang="0">
                  <a:pos x="1001" y="10"/>
                </a:cxn>
              </a:cxnLst>
              <a:rect l="0" t="0" r="r" b="b"/>
              <a:pathLst>
                <a:path w="1874" h="1417">
                  <a:moveTo>
                    <a:pt x="1078" y="0"/>
                  </a:moveTo>
                  <a:lnTo>
                    <a:pt x="1104" y="0"/>
                  </a:lnTo>
                  <a:lnTo>
                    <a:pt x="1130" y="2"/>
                  </a:lnTo>
                  <a:lnTo>
                    <a:pt x="1154" y="5"/>
                  </a:lnTo>
                  <a:lnTo>
                    <a:pt x="1177" y="9"/>
                  </a:lnTo>
                  <a:lnTo>
                    <a:pt x="1197" y="13"/>
                  </a:lnTo>
                  <a:lnTo>
                    <a:pt x="1225" y="21"/>
                  </a:lnTo>
                  <a:lnTo>
                    <a:pt x="1255" y="30"/>
                  </a:lnTo>
                  <a:lnTo>
                    <a:pt x="1283" y="43"/>
                  </a:lnTo>
                  <a:lnTo>
                    <a:pt x="1312" y="57"/>
                  </a:lnTo>
                  <a:lnTo>
                    <a:pt x="1338" y="73"/>
                  </a:lnTo>
                  <a:lnTo>
                    <a:pt x="1365" y="91"/>
                  </a:lnTo>
                  <a:lnTo>
                    <a:pt x="1387" y="112"/>
                  </a:lnTo>
                  <a:lnTo>
                    <a:pt x="1406" y="135"/>
                  </a:lnTo>
                  <a:lnTo>
                    <a:pt x="1421" y="159"/>
                  </a:lnTo>
                  <a:lnTo>
                    <a:pt x="1431" y="186"/>
                  </a:lnTo>
                  <a:lnTo>
                    <a:pt x="1433" y="195"/>
                  </a:lnTo>
                  <a:lnTo>
                    <a:pt x="1434" y="194"/>
                  </a:lnTo>
                  <a:lnTo>
                    <a:pt x="1458" y="176"/>
                  </a:lnTo>
                  <a:lnTo>
                    <a:pt x="1484" y="165"/>
                  </a:lnTo>
                  <a:lnTo>
                    <a:pt x="1513" y="156"/>
                  </a:lnTo>
                  <a:lnTo>
                    <a:pt x="1543" y="149"/>
                  </a:lnTo>
                  <a:lnTo>
                    <a:pt x="1573" y="146"/>
                  </a:lnTo>
                  <a:lnTo>
                    <a:pt x="1604" y="146"/>
                  </a:lnTo>
                  <a:lnTo>
                    <a:pt x="1636" y="149"/>
                  </a:lnTo>
                  <a:lnTo>
                    <a:pt x="1667" y="154"/>
                  </a:lnTo>
                  <a:lnTo>
                    <a:pt x="1696" y="162"/>
                  </a:lnTo>
                  <a:lnTo>
                    <a:pt x="1723" y="171"/>
                  </a:lnTo>
                  <a:lnTo>
                    <a:pt x="1748" y="182"/>
                  </a:lnTo>
                  <a:lnTo>
                    <a:pt x="1774" y="196"/>
                  </a:lnTo>
                  <a:lnTo>
                    <a:pt x="1798" y="212"/>
                  </a:lnTo>
                  <a:lnTo>
                    <a:pt x="1820" y="231"/>
                  </a:lnTo>
                  <a:lnTo>
                    <a:pt x="1840" y="254"/>
                  </a:lnTo>
                  <a:lnTo>
                    <a:pt x="1856" y="279"/>
                  </a:lnTo>
                  <a:lnTo>
                    <a:pt x="1866" y="305"/>
                  </a:lnTo>
                  <a:lnTo>
                    <a:pt x="1871" y="335"/>
                  </a:lnTo>
                  <a:lnTo>
                    <a:pt x="1870" y="370"/>
                  </a:lnTo>
                  <a:lnTo>
                    <a:pt x="1862" y="404"/>
                  </a:lnTo>
                  <a:lnTo>
                    <a:pt x="1849" y="437"/>
                  </a:lnTo>
                  <a:lnTo>
                    <a:pt x="1831" y="467"/>
                  </a:lnTo>
                  <a:lnTo>
                    <a:pt x="1810" y="496"/>
                  </a:lnTo>
                  <a:lnTo>
                    <a:pt x="1793" y="516"/>
                  </a:lnTo>
                  <a:lnTo>
                    <a:pt x="1802" y="516"/>
                  </a:lnTo>
                  <a:lnTo>
                    <a:pt x="1819" y="518"/>
                  </a:lnTo>
                  <a:lnTo>
                    <a:pt x="1836" y="525"/>
                  </a:lnTo>
                  <a:lnTo>
                    <a:pt x="1849" y="538"/>
                  </a:lnTo>
                  <a:lnTo>
                    <a:pt x="1861" y="555"/>
                  </a:lnTo>
                  <a:lnTo>
                    <a:pt x="1870" y="582"/>
                  </a:lnTo>
                  <a:lnTo>
                    <a:pt x="1874" y="611"/>
                  </a:lnTo>
                  <a:lnTo>
                    <a:pt x="1874" y="640"/>
                  </a:lnTo>
                  <a:lnTo>
                    <a:pt x="1869" y="670"/>
                  </a:lnTo>
                  <a:lnTo>
                    <a:pt x="1861" y="699"/>
                  </a:lnTo>
                  <a:lnTo>
                    <a:pt x="1852" y="726"/>
                  </a:lnTo>
                  <a:lnTo>
                    <a:pt x="1832" y="766"/>
                  </a:lnTo>
                  <a:lnTo>
                    <a:pt x="1807" y="800"/>
                  </a:lnTo>
                  <a:lnTo>
                    <a:pt x="1780" y="829"/>
                  </a:lnTo>
                  <a:lnTo>
                    <a:pt x="1747" y="855"/>
                  </a:lnTo>
                  <a:lnTo>
                    <a:pt x="1712" y="876"/>
                  </a:lnTo>
                  <a:lnTo>
                    <a:pt x="1672" y="893"/>
                  </a:lnTo>
                  <a:lnTo>
                    <a:pt x="1633" y="906"/>
                  </a:lnTo>
                  <a:lnTo>
                    <a:pt x="1591" y="915"/>
                  </a:lnTo>
                  <a:lnTo>
                    <a:pt x="1549" y="920"/>
                  </a:lnTo>
                  <a:lnTo>
                    <a:pt x="1506" y="923"/>
                  </a:lnTo>
                  <a:lnTo>
                    <a:pt x="1463" y="922"/>
                  </a:lnTo>
                  <a:lnTo>
                    <a:pt x="1422" y="918"/>
                  </a:lnTo>
                  <a:lnTo>
                    <a:pt x="1406" y="915"/>
                  </a:lnTo>
                  <a:lnTo>
                    <a:pt x="1410" y="1060"/>
                  </a:lnTo>
                  <a:lnTo>
                    <a:pt x="1414" y="1228"/>
                  </a:lnTo>
                  <a:lnTo>
                    <a:pt x="1417" y="1397"/>
                  </a:lnTo>
                  <a:lnTo>
                    <a:pt x="1414" y="1406"/>
                  </a:lnTo>
                  <a:lnTo>
                    <a:pt x="1409" y="1413"/>
                  </a:lnTo>
                  <a:lnTo>
                    <a:pt x="1401" y="1417"/>
                  </a:lnTo>
                  <a:lnTo>
                    <a:pt x="1392" y="1417"/>
                  </a:lnTo>
                  <a:lnTo>
                    <a:pt x="1384" y="1413"/>
                  </a:lnTo>
                  <a:lnTo>
                    <a:pt x="1379" y="1406"/>
                  </a:lnTo>
                  <a:lnTo>
                    <a:pt x="1376" y="1397"/>
                  </a:lnTo>
                  <a:lnTo>
                    <a:pt x="1374" y="1228"/>
                  </a:lnTo>
                  <a:lnTo>
                    <a:pt x="1368" y="1060"/>
                  </a:lnTo>
                  <a:lnTo>
                    <a:pt x="1366" y="891"/>
                  </a:lnTo>
                  <a:lnTo>
                    <a:pt x="1368" y="882"/>
                  </a:lnTo>
                  <a:lnTo>
                    <a:pt x="1374" y="876"/>
                  </a:lnTo>
                  <a:lnTo>
                    <a:pt x="1383" y="872"/>
                  </a:lnTo>
                  <a:lnTo>
                    <a:pt x="1392" y="872"/>
                  </a:lnTo>
                  <a:lnTo>
                    <a:pt x="1425" y="878"/>
                  </a:lnTo>
                  <a:lnTo>
                    <a:pt x="1460" y="881"/>
                  </a:lnTo>
                  <a:lnTo>
                    <a:pt x="1497" y="882"/>
                  </a:lnTo>
                  <a:lnTo>
                    <a:pt x="1533" y="882"/>
                  </a:lnTo>
                  <a:lnTo>
                    <a:pt x="1570" y="878"/>
                  </a:lnTo>
                  <a:lnTo>
                    <a:pt x="1607" y="872"/>
                  </a:lnTo>
                  <a:lnTo>
                    <a:pt x="1643" y="861"/>
                  </a:lnTo>
                  <a:lnTo>
                    <a:pt x="1677" y="848"/>
                  </a:lnTo>
                  <a:lnTo>
                    <a:pt x="1709" y="833"/>
                  </a:lnTo>
                  <a:lnTo>
                    <a:pt x="1739" y="813"/>
                  </a:lnTo>
                  <a:lnTo>
                    <a:pt x="1765" y="789"/>
                  </a:lnTo>
                  <a:lnTo>
                    <a:pt x="1787" y="762"/>
                  </a:lnTo>
                  <a:lnTo>
                    <a:pt x="1806" y="730"/>
                  </a:lnTo>
                  <a:lnTo>
                    <a:pt x="1816" y="706"/>
                  </a:lnTo>
                  <a:lnTo>
                    <a:pt x="1825" y="678"/>
                  </a:lnTo>
                  <a:lnTo>
                    <a:pt x="1831" y="651"/>
                  </a:lnTo>
                  <a:lnTo>
                    <a:pt x="1833" y="623"/>
                  </a:lnTo>
                  <a:lnTo>
                    <a:pt x="1831" y="596"/>
                  </a:lnTo>
                  <a:lnTo>
                    <a:pt x="1825" y="579"/>
                  </a:lnTo>
                  <a:lnTo>
                    <a:pt x="1816" y="567"/>
                  </a:lnTo>
                  <a:lnTo>
                    <a:pt x="1804" y="560"/>
                  </a:lnTo>
                  <a:lnTo>
                    <a:pt x="1791" y="558"/>
                  </a:lnTo>
                  <a:lnTo>
                    <a:pt x="1777" y="558"/>
                  </a:lnTo>
                  <a:lnTo>
                    <a:pt x="1761" y="561"/>
                  </a:lnTo>
                  <a:lnTo>
                    <a:pt x="1747" y="568"/>
                  </a:lnTo>
                  <a:lnTo>
                    <a:pt x="1731" y="575"/>
                  </a:lnTo>
                  <a:lnTo>
                    <a:pt x="1721" y="577"/>
                  </a:lnTo>
                  <a:lnTo>
                    <a:pt x="1712" y="575"/>
                  </a:lnTo>
                  <a:lnTo>
                    <a:pt x="1705" y="568"/>
                  </a:lnTo>
                  <a:lnTo>
                    <a:pt x="1700" y="560"/>
                  </a:lnTo>
                  <a:lnTo>
                    <a:pt x="1701" y="551"/>
                  </a:lnTo>
                  <a:lnTo>
                    <a:pt x="1706" y="543"/>
                  </a:lnTo>
                  <a:lnTo>
                    <a:pt x="1710" y="539"/>
                  </a:lnTo>
                  <a:lnTo>
                    <a:pt x="1712" y="539"/>
                  </a:lnTo>
                  <a:lnTo>
                    <a:pt x="1729" y="524"/>
                  </a:lnTo>
                  <a:lnTo>
                    <a:pt x="1751" y="501"/>
                  </a:lnTo>
                  <a:lnTo>
                    <a:pt x="1773" y="478"/>
                  </a:lnTo>
                  <a:lnTo>
                    <a:pt x="1794" y="451"/>
                  </a:lnTo>
                  <a:lnTo>
                    <a:pt x="1811" y="424"/>
                  </a:lnTo>
                  <a:lnTo>
                    <a:pt x="1823" y="395"/>
                  </a:lnTo>
                  <a:lnTo>
                    <a:pt x="1831" y="366"/>
                  </a:lnTo>
                  <a:lnTo>
                    <a:pt x="1831" y="335"/>
                  </a:lnTo>
                  <a:lnTo>
                    <a:pt x="1824" y="309"/>
                  </a:lnTo>
                  <a:lnTo>
                    <a:pt x="1812" y="284"/>
                  </a:lnTo>
                  <a:lnTo>
                    <a:pt x="1795" y="263"/>
                  </a:lnTo>
                  <a:lnTo>
                    <a:pt x="1774" y="245"/>
                  </a:lnTo>
                  <a:lnTo>
                    <a:pt x="1751" y="230"/>
                  </a:lnTo>
                  <a:lnTo>
                    <a:pt x="1727" y="217"/>
                  </a:lnTo>
                  <a:lnTo>
                    <a:pt x="1706" y="208"/>
                  </a:lnTo>
                  <a:lnTo>
                    <a:pt x="1681" y="200"/>
                  </a:lnTo>
                  <a:lnTo>
                    <a:pt x="1655" y="194"/>
                  </a:lnTo>
                  <a:lnTo>
                    <a:pt x="1628" y="190"/>
                  </a:lnTo>
                  <a:lnTo>
                    <a:pt x="1599" y="187"/>
                  </a:lnTo>
                  <a:lnTo>
                    <a:pt x="1571" y="187"/>
                  </a:lnTo>
                  <a:lnTo>
                    <a:pt x="1543" y="190"/>
                  </a:lnTo>
                  <a:lnTo>
                    <a:pt x="1516" y="195"/>
                  </a:lnTo>
                  <a:lnTo>
                    <a:pt x="1492" y="204"/>
                  </a:lnTo>
                  <a:lnTo>
                    <a:pt x="1471" y="217"/>
                  </a:lnTo>
                  <a:lnTo>
                    <a:pt x="1451" y="233"/>
                  </a:lnTo>
                  <a:lnTo>
                    <a:pt x="1437" y="254"/>
                  </a:lnTo>
                  <a:lnTo>
                    <a:pt x="1426" y="279"/>
                  </a:lnTo>
                  <a:lnTo>
                    <a:pt x="1421" y="288"/>
                  </a:lnTo>
                  <a:lnTo>
                    <a:pt x="1413" y="292"/>
                  </a:lnTo>
                  <a:lnTo>
                    <a:pt x="1405" y="293"/>
                  </a:lnTo>
                  <a:lnTo>
                    <a:pt x="1396" y="292"/>
                  </a:lnTo>
                  <a:lnTo>
                    <a:pt x="1389" y="286"/>
                  </a:lnTo>
                  <a:lnTo>
                    <a:pt x="1386" y="279"/>
                  </a:lnTo>
                  <a:lnTo>
                    <a:pt x="1387" y="268"/>
                  </a:lnTo>
                  <a:lnTo>
                    <a:pt x="1393" y="238"/>
                  </a:lnTo>
                  <a:lnTo>
                    <a:pt x="1393" y="211"/>
                  </a:lnTo>
                  <a:lnTo>
                    <a:pt x="1387" y="186"/>
                  </a:lnTo>
                  <a:lnTo>
                    <a:pt x="1375" y="162"/>
                  </a:lnTo>
                  <a:lnTo>
                    <a:pt x="1359" y="141"/>
                  </a:lnTo>
                  <a:lnTo>
                    <a:pt x="1340" y="123"/>
                  </a:lnTo>
                  <a:lnTo>
                    <a:pt x="1316" y="106"/>
                  </a:lnTo>
                  <a:lnTo>
                    <a:pt x="1291" y="90"/>
                  </a:lnTo>
                  <a:lnTo>
                    <a:pt x="1265" y="78"/>
                  </a:lnTo>
                  <a:lnTo>
                    <a:pt x="1238" y="68"/>
                  </a:lnTo>
                  <a:lnTo>
                    <a:pt x="1211" y="59"/>
                  </a:lnTo>
                  <a:lnTo>
                    <a:pt x="1187" y="52"/>
                  </a:lnTo>
                  <a:lnTo>
                    <a:pt x="1171" y="48"/>
                  </a:lnTo>
                  <a:lnTo>
                    <a:pt x="1151" y="46"/>
                  </a:lnTo>
                  <a:lnTo>
                    <a:pt x="1130" y="43"/>
                  </a:lnTo>
                  <a:lnTo>
                    <a:pt x="1108" y="40"/>
                  </a:lnTo>
                  <a:lnTo>
                    <a:pt x="1061" y="40"/>
                  </a:lnTo>
                  <a:lnTo>
                    <a:pt x="1039" y="43"/>
                  </a:lnTo>
                  <a:lnTo>
                    <a:pt x="1016" y="47"/>
                  </a:lnTo>
                  <a:lnTo>
                    <a:pt x="997" y="53"/>
                  </a:lnTo>
                  <a:lnTo>
                    <a:pt x="980" y="63"/>
                  </a:lnTo>
                  <a:lnTo>
                    <a:pt x="967" y="76"/>
                  </a:lnTo>
                  <a:lnTo>
                    <a:pt x="956" y="90"/>
                  </a:lnTo>
                  <a:lnTo>
                    <a:pt x="951" y="110"/>
                  </a:lnTo>
                  <a:lnTo>
                    <a:pt x="951" y="132"/>
                  </a:lnTo>
                  <a:lnTo>
                    <a:pt x="950" y="141"/>
                  </a:lnTo>
                  <a:lnTo>
                    <a:pt x="943" y="149"/>
                  </a:lnTo>
                  <a:lnTo>
                    <a:pt x="934" y="152"/>
                  </a:lnTo>
                  <a:lnTo>
                    <a:pt x="925" y="152"/>
                  </a:lnTo>
                  <a:lnTo>
                    <a:pt x="917" y="146"/>
                  </a:lnTo>
                  <a:lnTo>
                    <a:pt x="884" y="116"/>
                  </a:lnTo>
                  <a:lnTo>
                    <a:pt x="850" y="95"/>
                  </a:lnTo>
                  <a:lnTo>
                    <a:pt x="815" y="81"/>
                  </a:lnTo>
                  <a:lnTo>
                    <a:pt x="779" y="74"/>
                  </a:lnTo>
                  <a:lnTo>
                    <a:pt x="744" y="73"/>
                  </a:lnTo>
                  <a:lnTo>
                    <a:pt x="709" y="78"/>
                  </a:lnTo>
                  <a:lnTo>
                    <a:pt x="673" y="90"/>
                  </a:lnTo>
                  <a:lnTo>
                    <a:pt x="639" y="106"/>
                  </a:lnTo>
                  <a:lnTo>
                    <a:pt x="607" y="125"/>
                  </a:lnTo>
                  <a:lnTo>
                    <a:pt x="575" y="150"/>
                  </a:lnTo>
                  <a:lnTo>
                    <a:pt x="545" y="178"/>
                  </a:lnTo>
                  <a:lnTo>
                    <a:pt x="517" y="209"/>
                  </a:lnTo>
                  <a:lnTo>
                    <a:pt x="493" y="243"/>
                  </a:lnTo>
                  <a:lnTo>
                    <a:pt x="470" y="279"/>
                  </a:lnTo>
                  <a:lnTo>
                    <a:pt x="452" y="315"/>
                  </a:lnTo>
                  <a:lnTo>
                    <a:pt x="436" y="353"/>
                  </a:lnTo>
                  <a:lnTo>
                    <a:pt x="425" y="393"/>
                  </a:lnTo>
                  <a:lnTo>
                    <a:pt x="418" y="431"/>
                  </a:lnTo>
                  <a:lnTo>
                    <a:pt x="415" y="469"/>
                  </a:lnTo>
                  <a:lnTo>
                    <a:pt x="417" y="506"/>
                  </a:lnTo>
                  <a:lnTo>
                    <a:pt x="425" y="542"/>
                  </a:lnTo>
                  <a:lnTo>
                    <a:pt x="425" y="551"/>
                  </a:lnTo>
                  <a:lnTo>
                    <a:pt x="421" y="559"/>
                  </a:lnTo>
                  <a:lnTo>
                    <a:pt x="414" y="565"/>
                  </a:lnTo>
                  <a:lnTo>
                    <a:pt x="405" y="568"/>
                  </a:lnTo>
                  <a:lnTo>
                    <a:pt x="360" y="571"/>
                  </a:lnTo>
                  <a:lnTo>
                    <a:pt x="316" y="580"/>
                  </a:lnTo>
                  <a:lnTo>
                    <a:pt x="271" y="593"/>
                  </a:lnTo>
                  <a:lnTo>
                    <a:pt x="229" y="610"/>
                  </a:lnTo>
                  <a:lnTo>
                    <a:pt x="189" y="630"/>
                  </a:lnTo>
                  <a:lnTo>
                    <a:pt x="164" y="644"/>
                  </a:lnTo>
                  <a:lnTo>
                    <a:pt x="138" y="661"/>
                  </a:lnTo>
                  <a:lnTo>
                    <a:pt x="113" y="679"/>
                  </a:lnTo>
                  <a:lnTo>
                    <a:pt x="89" y="700"/>
                  </a:lnTo>
                  <a:lnTo>
                    <a:pt x="68" y="724"/>
                  </a:lnTo>
                  <a:lnTo>
                    <a:pt x="53" y="750"/>
                  </a:lnTo>
                  <a:lnTo>
                    <a:pt x="44" y="779"/>
                  </a:lnTo>
                  <a:lnTo>
                    <a:pt x="42" y="808"/>
                  </a:lnTo>
                  <a:lnTo>
                    <a:pt x="47" y="834"/>
                  </a:lnTo>
                  <a:lnTo>
                    <a:pt x="59" y="859"/>
                  </a:lnTo>
                  <a:lnTo>
                    <a:pt x="75" y="882"/>
                  </a:lnTo>
                  <a:lnTo>
                    <a:pt x="96" y="903"/>
                  </a:lnTo>
                  <a:lnTo>
                    <a:pt x="119" y="920"/>
                  </a:lnTo>
                  <a:lnTo>
                    <a:pt x="144" y="935"/>
                  </a:lnTo>
                  <a:lnTo>
                    <a:pt x="171" y="945"/>
                  </a:lnTo>
                  <a:lnTo>
                    <a:pt x="197" y="952"/>
                  </a:lnTo>
                  <a:lnTo>
                    <a:pt x="257" y="957"/>
                  </a:lnTo>
                  <a:lnTo>
                    <a:pt x="316" y="956"/>
                  </a:lnTo>
                  <a:lnTo>
                    <a:pt x="376" y="950"/>
                  </a:lnTo>
                  <a:lnTo>
                    <a:pt x="435" y="944"/>
                  </a:lnTo>
                  <a:lnTo>
                    <a:pt x="495" y="941"/>
                  </a:lnTo>
                  <a:lnTo>
                    <a:pt x="506" y="944"/>
                  </a:lnTo>
                  <a:lnTo>
                    <a:pt x="512" y="949"/>
                  </a:lnTo>
                  <a:lnTo>
                    <a:pt x="515" y="957"/>
                  </a:lnTo>
                  <a:lnTo>
                    <a:pt x="515" y="966"/>
                  </a:lnTo>
                  <a:lnTo>
                    <a:pt x="512" y="974"/>
                  </a:lnTo>
                  <a:lnTo>
                    <a:pt x="506" y="981"/>
                  </a:lnTo>
                  <a:lnTo>
                    <a:pt x="495" y="983"/>
                  </a:lnTo>
                  <a:lnTo>
                    <a:pt x="452" y="986"/>
                  </a:lnTo>
                  <a:lnTo>
                    <a:pt x="406" y="990"/>
                  </a:lnTo>
                  <a:lnTo>
                    <a:pt x="362" y="994"/>
                  </a:lnTo>
                  <a:lnTo>
                    <a:pt x="316" y="998"/>
                  </a:lnTo>
                  <a:lnTo>
                    <a:pt x="270" y="1000"/>
                  </a:lnTo>
                  <a:lnTo>
                    <a:pt x="226" y="998"/>
                  </a:lnTo>
                  <a:lnTo>
                    <a:pt x="181" y="991"/>
                  </a:lnTo>
                  <a:lnTo>
                    <a:pt x="138" y="977"/>
                  </a:lnTo>
                  <a:lnTo>
                    <a:pt x="110" y="962"/>
                  </a:lnTo>
                  <a:lnTo>
                    <a:pt x="83" y="944"/>
                  </a:lnTo>
                  <a:lnTo>
                    <a:pt x="58" y="922"/>
                  </a:lnTo>
                  <a:lnTo>
                    <a:pt x="36" y="897"/>
                  </a:lnTo>
                  <a:lnTo>
                    <a:pt x="19" y="869"/>
                  </a:lnTo>
                  <a:lnTo>
                    <a:pt x="7" y="839"/>
                  </a:lnTo>
                  <a:lnTo>
                    <a:pt x="0" y="808"/>
                  </a:lnTo>
                  <a:lnTo>
                    <a:pt x="3" y="775"/>
                  </a:lnTo>
                  <a:lnTo>
                    <a:pt x="13" y="742"/>
                  </a:lnTo>
                  <a:lnTo>
                    <a:pt x="29" y="712"/>
                  </a:lnTo>
                  <a:lnTo>
                    <a:pt x="50" y="683"/>
                  </a:lnTo>
                  <a:lnTo>
                    <a:pt x="75" y="658"/>
                  </a:lnTo>
                  <a:lnTo>
                    <a:pt x="102" y="636"/>
                  </a:lnTo>
                  <a:lnTo>
                    <a:pt x="131" y="616"/>
                  </a:lnTo>
                  <a:lnTo>
                    <a:pt x="160" y="599"/>
                  </a:lnTo>
                  <a:lnTo>
                    <a:pt x="206" y="576"/>
                  </a:lnTo>
                  <a:lnTo>
                    <a:pt x="254" y="556"/>
                  </a:lnTo>
                  <a:lnTo>
                    <a:pt x="304" y="541"/>
                  </a:lnTo>
                  <a:lnTo>
                    <a:pt x="354" y="530"/>
                  </a:lnTo>
                  <a:lnTo>
                    <a:pt x="380" y="527"/>
                  </a:lnTo>
                  <a:lnTo>
                    <a:pt x="377" y="513"/>
                  </a:lnTo>
                  <a:lnTo>
                    <a:pt x="373" y="472"/>
                  </a:lnTo>
                  <a:lnTo>
                    <a:pt x="376" y="431"/>
                  </a:lnTo>
                  <a:lnTo>
                    <a:pt x="384" y="390"/>
                  </a:lnTo>
                  <a:lnTo>
                    <a:pt x="394" y="348"/>
                  </a:lnTo>
                  <a:lnTo>
                    <a:pt x="410" y="307"/>
                  </a:lnTo>
                  <a:lnTo>
                    <a:pt x="430" y="267"/>
                  </a:lnTo>
                  <a:lnTo>
                    <a:pt x="453" y="229"/>
                  </a:lnTo>
                  <a:lnTo>
                    <a:pt x="480" y="192"/>
                  </a:lnTo>
                  <a:lnTo>
                    <a:pt x="508" y="159"/>
                  </a:lnTo>
                  <a:lnTo>
                    <a:pt x="540" y="128"/>
                  </a:lnTo>
                  <a:lnTo>
                    <a:pt x="572" y="101"/>
                  </a:lnTo>
                  <a:lnTo>
                    <a:pt x="608" y="77"/>
                  </a:lnTo>
                  <a:lnTo>
                    <a:pt x="644" y="59"/>
                  </a:lnTo>
                  <a:lnTo>
                    <a:pt x="681" y="44"/>
                  </a:lnTo>
                  <a:lnTo>
                    <a:pt x="720" y="35"/>
                  </a:lnTo>
                  <a:lnTo>
                    <a:pt x="758" y="31"/>
                  </a:lnTo>
                  <a:lnTo>
                    <a:pt x="798" y="35"/>
                  </a:lnTo>
                  <a:lnTo>
                    <a:pt x="836" y="44"/>
                  </a:lnTo>
                  <a:lnTo>
                    <a:pt x="874" y="61"/>
                  </a:lnTo>
                  <a:lnTo>
                    <a:pt x="910" y="85"/>
                  </a:lnTo>
                  <a:lnTo>
                    <a:pt x="913" y="87"/>
                  </a:lnTo>
                  <a:lnTo>
                    <a:pt x="914" y="80"/>
                  </a:lnTo>
                  <a:lnTo>
                    <a:pt x="925" y="60"/>
                  </a:lnTo>
                  <a:lnTo>
                    <a:pt x="939" y="43"/>
                  </a:lnTo>
                  <a:lnTo>
                    <a:pt x="956" y="30"/>
                  </a:lnTo>
                  <a:lnTo>
                    <a:pt x="977" y="19"/>
                  </a:lnTo>
                  <a:lnTo>
                    <a:pt x="1001" y="10"/>
                  </a:lnTo>
                  <a:lnTo>
                    <a:pt x="1026" y="5"/>
                  </a:lnTo>
                  <a:lnTo>
                    <a:pt x="1050" y="1"/>
                  </a:lnTo>
                  <a:lnTo>
                    <a:pt x="107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49" name="Freeform 29"/>
            <p:cNvSpPr>
              <a:spLocks/>
            </p:cNvSpPr>
            <p:nvPr/>
          </p:nvSpPr>
          <p:spPr bwMode="auto">
            <a:xfrm>
              <a:off x="2028" y="1370"/>
              <a:ext cx="951" cy="225"/>
            </a:xfrm>
            <a:custGeom>
              <a:avLst/>
              <a:gdLst/>
              <a:ahLst/>
              <a:cxnLst>
                <a:cxn ang="0">
                  <a:pos x="931" y="0"/>
                </a:cxn>
                <a:cxn ang="0">
                  <a:pos x="940" y="2"/>
                </a:cxn>
                <a:cxn ang="0">
                  <a:pos x="947" y="8"/>
                </a:cxn>
                <a:cxn ang="0">
                  <a:pos x="951" y="16"/>
                </a:cxn>
                <a:cxn ang="0">
                  <a:pos x="950" y="26"/>
                </a:cxn>
                <a:cxn ang="0">
                  <a:pos x="936" y="55"/>
                </a:cxn>
                <a:cxn ang="0">
                  <a:pos x="919" y="81"/>
                </a:cxn>
                <a:cxn ang="0">
                  <a:pos x="899" y="103"/>
                </a:cxn>
                <a:cxn ang="0">
                  <a:pos x="875" y="123"/>
                </a:cxn>
                <a:cxn ang="0">
                  <a:pos x="849" y="140"/>
                </a:cxn>
                <a:cxn ang="0">
                  <a:pos x="821" y="154"/>
                </a:cxn>
                <a:cxn ang="0">
                  <a:pos x="793" y="167"/>
                </a:cxn>
                <a:cxn ang="0">
                  <a:pos x="736" y="187"/>
                </a:cxn>
                <a:cxn ang="0">
                  <a:pos x="677" y="202"/>
                </a:cxn>
                <a:cxn ang="0">
                  <a:pos x="618" y="213"/>
                </a:cxn>
                <a:cxn ang="0">
                  <a:pos x="558" y="220"/>
                </a:cxn>
                <a:cxn ang="0">
                  <a:pos x="498" y="224"/>
                </a:cxn>
                <a:cxn ang="0">
                  <a:pos x="421" y="225"/>
                </a:cxn>
                <a:cxn ang="0">
                  <a:pos x="343" y="222"/>
                </a:cxn>
                <a:cxn ang="0">
                  <a:pos x="267" y="215"/>
                </a:cxn>
                <a:cxn ang="0">
                  <a:pos x="192" y="200"/>
                </a:cxn>
                <a:cxn ang="0">
                  <a:pos x="134" y="184"/>
                </a:cxn>
                <a:cxn ang="0">
                  <a:pos x="104" y="174"/>
                </a:cxn>
                <a:cxn ang="0">
                  <a:pos x="75" y="161"/>
                </a:cxn>
                <a:cxn ang="0">
                  <a:pos x="49" y="147"/>
                </a:cxn>
                <a:cxn ang="0">
                  <a:pos x="25" y="128"/>
                </a:cxn>
                <a:cxn ang="0">
                  <a:pos x="4" y="106"/>
                </a:cxn>
                <a:cxn ang="0">
                  <a:pos x="0" y="97"/>
                </a:cxn>
                <a:cxn ang="0">
                  <a:pos x="0" y="88"/>
                </a:cxn>
                <a:cxn ang="0">
                  <a:pos x="4" y="80"/>
                </a:cxn>
                <a:cxn ang="0">
                  <a:pos x="11" y="73"/>
                </a:cxn>
                <a:cxn ang="0">
                  <a:pos x="17" y="71"/>
                </a:cxn>
                <a:cxn ang="0">
                  <a:pos x="25" y="71"/>
                </a:cxn>
                <a:cxn ang="0">
                  <a:pos x="33" y="77"/>
                </a:cxn>
                <a:cxn ang="0">
                  <a:pos x="53" y="97"/>
                </a:cxn>
                <a:cxn ang="0">
                  <a:pos x="75" y="114"/>
                </a:cxn>
                <a:cxn ang="0">
                  <a:pos x="100" y="128"/>
                </a:cxn>
                <a:cxn ang="0">
                  <a:pos x="155" y="149"/>
                </a:cxn>
                <a:cxn ang="0">
                  <a:pos x="210" y="162"/>
                </a:cxn>
                <a:cxn ang="0">
                  <a:pos x="279" y="174"/>
                </a:cxn>
                <a:cxn ang="0">
                  <a:pos x="349" y="182"/>
                </a:cxn>
                <a:cxn ang="0">
                  <a:pos x="419" y="184"/>
                </a:cxn>
                <a:cxn ang="0">
                  <a:pos x="489" y="183"/>
                </a:cxn>
                <a:cxn ang="0">
                  <a:pos x="558" y="178"/>
                </a:cxn>
                <a:cxn ang="0">
                  <a:pos x="626" y="170"/>
                </a:cxn>
                <a:cxn ang="0">
                  <a:pos x="694" y="156"/>
                </a:cxn>
                <a:cxn ang="0">
                  <a:pos x="761" y="136"/>
                </a:cxn>
                <a:cxn ang="0">
                  <a:pos x="787" y="126"/>
                </a:cxn>
                <a:cxn ang="0">
                  <a:pos x="812" y="114"/>
                </a:cxn>
                <a:cxn ang="0">
                  <a:pos x="838" y="99"/>
                </a:cxn>
                <a:cxn ang="0">
                  <a:pos x="862" y="82"/>
                </a:cxn>
                <a:cxn ang="0">
                  <a:pos x="881" y="63"/>
                </a:cxn>
                <a:cxn ang="0">
                  <a:pos x="899" y="40"/>
                </a:cxn>
                <a:cxn ang="0">
                  <a:pos x="910" y="14"/>
                </a:cxn>
                <a:cxn ang="0">
                  <a:pos x="916" y="5"/>
                </a:cxn>
                <a:cxn ang="0">
                  <a:pos x="923" y="1"/>
                </a:cxn>
                <a:cxn ang="0">
                  <a:pos x="931" y="0"/>
                </a:cxn>
              </a:cxnLst>
              <a:rect l="0" t="0" r="r" b="b"/>
              <a:pathLst>
                <a:path w="951" h="225">
                  <a:moveTo>
                    <a:pt x="931" y="0"/>
                  </a:moveTo>
                  <a:lnTo>
                    <a:pt x="940" y="2"/>
                  </a:lnTo>
                  <a:lnTo>
                    <a:pt x="947" y="8"/>
                  </a:lnTo>
                  <a:lnTo>
                    <a:pt x="951" y="16"/>
                  </a:lnTo>
                  <a:lnTo>
                    <a:pt x="950" y="26"/>
                  </a:lnTo>
                  <a:lnTo>
                    <a:pt x="936" y="55"/>
                  </a:lnTo>
                  <a:lnTo>
                    <a:pt x="919" y="81"/>
                  </a:lnTo>
                  <a:lnTo>
                    <a:pt x="899" y="103"/>
                  </a:lnTo>
                  <a:lnTo>
                    <a:pt x="875" y="123"/>
                  </a:lnTo>
                  <a:lnTo>
                    <a:pt x="849" y="140"/>
                  </a:lnTo>
                  <a:lnTo>
                    <a:pt x="821" y="154"/>
                  </a:lnTo>
                  <a:lnTo>
                    <a:pt x="793" y="167"/>
                  </a:lnTo>
                  <a:lnTo>
                    <a:pt x="736" y="187"/>
                  </a:lnTo>
                  <a:lnTo>
                    <a:pt x="677" y="202"/>
                  </a:lnTo>
                  <a:lnTo>
                    <a:pt x="618" y="213"/>
                  </a:lnTo>
                  <a:lnTo>
                    <a:pt x="558" y="220"/>
                  </a:lnTo>
                  <a:lnTo>
                    <a:pt x="498" y="224"/>
                  </a:lnTo>
                  <a:lnTo>
                    <a:pt x="421" y="225"/>
                  </a:lnTo>
                  <a:lnTo>
                    <a:pt x="343" y="222"/>
                  </a:lnTo>
                  <a:lnTo>
                    <a:pt x="267" y="215"/>
                  </a:lnTo>
                  <a:lnTo>
                    <a:pt x="192" y="200"/>
                  </a:lnTo>
                  <a:lnTo>
                    <a:pt x="134" y="184"/>
                  </a:lnTo>
                  <a:lnTo>
                    <a:pt x="104" y="174"/>
                  </a:lnTo>
                  <a:lnTo>
                    <a:pt x="75" y="161"/>
                  </a:lnTo>
                  <a:lnTo>
                    <a:pt x="49" y="147"/>
                  </a:lnTo>
                  <a:lnTo>
                    <a:pt x="25" y="128"/>
                  </a:lnTo>
                  <a:lnTo>
                    <a:pt x="4" y="106"/>
                  </a:lnTo>
                  <a:lnTo>
                    <a:pt x="0" y="97"/>
                  </a:lnTo>
                  <a:lnTo>
                    <a:pt x="0" y="88"/>
                  </a:lnTo>
                  <a:lnTo>
                    <a:pt x="4" y="80"/>
                  </a:lnTo>
                  <a:lnTo>
                    <a:pt x="11" y="73"/>
                  </a:lnTo>
                  <a:lnTo>
                    <a:pt x="17" y="71"/>
                  </a:lnTo>
                  <a:lnTo>
                    <a:pt x="25" y="71"/>
                  </a:lnTo>
                  <a:lnTo>
                    <a:pt x="33" y="77"/>
                  </a:lnTo>
                  <a:lnTo>
                    <a:pt x="53" y="97"/>
                  </a:lnTo>
                  <a:lnTo>
                    <a:pt x="75" y="114"/>
                  </a:lnTo>
                  <a:lnTo>
                    <a:pt x="100" y="128"/>
                  </a:lnTo>
                  <a:lnTo>
                    <a:pt x="155" y="149"/>
                  </a:lnTo>
                  <a:lnTo>
                    <a:pt x="210" y="162"/>
                  </a:lnTo>
                  <a:lnTo>
                    <a:pt x="279" y="174"/>
                  </a:lnTo>
                  <a:lnTo>
                    <a:pt x="349" y="182"/>
                  </a:lnTo>
                  <a:lnTo>
                    <a:pt x="419" y="184"/>
                  </a:lnTo>
                  <a:lnTo>
                    <a:pt x="489" y="183"/>
                  </a:lnTo>
                  <a:lnTo>
                    <a:pt x="558" y="178"/>
                  </a:lnTo>
                  <a:lnTo>
                    <a:pt x="626" y="170"/>
                  </a:lnTo>
                  <a:lnTo>
                    <a:pt x="694" y="156"/>
                  </a:lnTo>
                  <a:lnTo>
                    <a:pt x="761" y="136"/>
                  </a:lnTo>
                  <a:lnTo>
                    <a:pt x="787" y="126"/>
                  </a:lnTo>
                  <a:lnTo>
                    <a:pt x="812" y="114"/>
                  </a:lnTo>
                  <a:lnTo>
                    <a:pt x="838" y="99"/>
                  </a:lnTo>
                  <a:lnTo>
                    <a:pt x="862" y="82"/>
                  </a:lnTo>
                  <a:lnTo>
                    <a:pt x="881" y="63"/>
                  </a:lnTo>
                  <a:lnTo>
                    <a:pt x="899" y="40"/>
                  </a:lnTo>
                  <a:lnTo>
                    <a:pt x="910" y="14"/>
                  </a:lnTo>
                  <a:lnTo>
                    <a:pt x="916" y="5"/>
                  </a:lnTo>
                  <a:lnTo>
                    <a:pt x="923" y="1"/>
                  </a:lnTo>
                  <a:lnTo>
                    <a:pt x="9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0" name="Freeform 30"/>
            <p:cNvSpPr>
              <a:spLocks/>
            </p:cNvSpPr>
            <p:nvPr/>
          </p:nvSpPr>
          <p:spPr bwMode="auto">
            <a:xfrm>
              <a:off x="1392" y="1379"/>
              <a:ext cx="2662" cy="2941"/>
            </a:xfrm>
            <a:custGeom>
              <a:avLst/>
              <a:gdLst/>
              <a:ahLst/>
              <a:cxnLst>
                <a:cxn ang="0">
                  <a:pos x="1825" y="183"/>
                </a:cxn>
                <a:cxn ang="0">
                  <a:pos x="2149" y="681"/>
                </a:cxn>
                <a:cxn ang="0">
                  <a:pos x="2446" y="689"/>
                </a:cxn>
                <a:cxn ang="0">
                  <a:pos x="2431" y="833"/>
                </a:cxn>
                <a:cxn ang="0">
                  <a:pos x="2353" y="1093"/>
                </a:cxn>
                <a:cxn ang="0">
                  <a:pos x="2658" y="2258"/>
                </a:cxn>
                <a:cxn ang="0">
                  <a:pos x="2629" y="2493"/>
                </a:cxn>
                <a:cxn ang="0">
                  <a:pos x="2344" y="2649"/>
                </a:cxn>
                <a:cxn ang="0">
                  <a:pos x="2113" y="2805"/>
                </a:cxn>
                <a:cxn ang="0">
                  <a:pos x="2032" y="2797"/>
                </a:cxn>
                <a:cxn ang="0">
                  <a:pos x="1913" y="2664"/>
                </a:cxn>
                <a:cxn ang="0">
                  <a:pos x="1658" y="2719"/>
                </a:cxn>
                <a:cxn ang="0">
                  <a:pos x="1247" y="2725"/>
                </a:cxn>
                <a:cxn ang="0">
                  <a:pos x="1078" y="2785"/>
                </a:cxn>
                <a:cxn ang="0">
                  <a:pos x="951" y="2941"/>
                </a:cxn>
                <a:cxn ang="0">
                  <a:pos x="808" y="2830"/>
                </a:cxn>
                <a:cxn ang="0">
                  <a:pos x="733" y="2709"/>
                </a:cxn>
                <a:cxn ang="0">
                  <a:pos x="564" y="2694"/>
                </a:cxn>
                <a:cxn ang="0">
                  <a:pos x="399" y="2578"/>
                </a:cxn>
                <a:cxn ang="0">
                  <a:pos x="245" y="1705"/>
                </a:cxn>
                <a:cxn ang="0">
                  <a:pos x="217" y="1410"/>
                </a:cxn>
                <a:cxn ang="0">
                  <a:pos x="102" y="1389"/>
                </a:cxn>
                <a:cxn ang="0">
                  <a:pos x="1" y="1275"/>
                </a:cxn>
                <a:cxn ang="0">
                  <a:pos x="145" y="1171"/>
                </a:cxn>
                <a:cxn ang="0">
                  <a:pos x="213" y="807"/>
                </a:cxn>
                <a:cxn ang="0">
                  <a:pos x="378" y="354"/>
                </a:cxn>
                <a:cxn ang="0">
                  <a:pos x="634" y="92"/>
                </a:cxn>
                <a:cxn ang="0">
                  <a:pos x="597" y="161"/>
                </a:cxn>
                <a:cxn ang="0">
                  <a:pos x="355" y="487"/>
                </a:cxn>
                <a:cxn ang="0">
                  <a:pos x="234" y="1025"/>
                </a:cxn>
                <a:cxn ang="0">
                  <a:pos x="202" y="1215"/>
                </a:cxn>
                <a:cxn ang="0">
                  <a:pos x="51" y="1254"/>
                </a:cxn>
                <a:cxn ang="0">
                  <a:pos x="98" y="1349"/>
                </a:cxn>
                <a:cxn ang="0">
                  <a:pos x="244" y="1376"/>
                </a:cxn>
                <a:cxn ang="0">
                  <a:pos x="267" y="1509"/>
                </a:cxn>
                <a:cxn ang="0">
                  <a:pos x="367" y="2248"/>
                </a:cxn>
                <a:cxn ang="0">
                  <a:pos x="464" y="2606"/>
                </a:cxn>
                <a:cxn ang="0">
                  <a:pos x="689" y="2665"/>
                </a:cxn>
                <a:cxn ang="0">
                  <a:pos x="811" y="2704"/>
                </a:cxn>
                <a:cxn ang="0">
                  <a:pos x="866" y="2849"/>
                </a:cxn>
                <a:cxn ang="0">
                  <a:pos x="970" y="2893"/>
                </a:cxn>
                <a:cxn ang="0">
                  <a:pos x="1089" y="2720"/>
                </a:cxn>
                <a:cxn ang="0">
                  <a:pos x="1504" y="2690"/>
                </a:cxn>
                <a:cxn ang="0">
                  <a:pos x="1875" y="2619"/>
                </a:cxn>
                <a:cxn ang="0">
                  <a:pos x="2002" y="2694"/>
                </a:cxn>
                <a:cxn ang="0">
                  <a:pos x="2075" y="2719"/>
                </a:cxn>
                <a:cxn ang="0">
                  <a:pos x="2154" y="2631"/>
                </a:cxn>
                <a:cxn ang="0">
                  <a:pos x="2518" y="2548"/>
                </a:cxn>
                <a:cxn ang="0">
                  <a:pos x="2623" y="2356"/>
                </a:cxn>
                <a:cxn ang="0">
                  <a:pos x="2558" y="1976"/>
                </a:cxn>
                <a:cxn ang="0">
                  <a:pos x="2265" y="927"/>
                </a:cxn>
                <a:cxn ang="0">
                  <a:pos x="2391" y="822"/>
                </a:cxn>
                <a:cxn ang="0">
                  <a:pos x="2320" y="770"/>
                </a:cxn>
                <a:cxn ang="0">
                  <a:pos x="2124" y="722"/>
                </a:cxn>
                <a:cxn ang="0">
                  <a:pos x="1812" y="236"/>
                </a:cxn>
                <a:cxn ang="0">
                  <a:pos x="1541" y="35"/>
                </a:cxn>
              </a:cxnLst>
              <a:rect l="0" t="0" r="r" b="b"/>
              <a:pathLst>
                <a:path w="2662" h="2941">
                  <a:moveTo>
                    <a:pt x="1552" y="0"/>
                  </a:moveTo>
                  <a:lnTo>
                    <a:pt x="1561" y="1"/>
                  </a:lnTo>
                  <a:lnTo>
                    <a:pt x="1621" y="28"/>
                  </a:lnTo>
                  <a:lnTo>
                    <a:pt x="1677" y="60"/>
                  </a:lnTo>
                  <a:lnTo>
                    <a:pt x="1730" y="97"/>
                  </a:lnTo>
                  <a:lnTo>
                    <a:pt x="1779" y="138"/>
                  </a:lnTo>
                  <a:lnTo>
                    <a:pt x="1825" y="183"/>
                  </a:lnTo>
                  <a:lnTo>
                    <a:pt x="1868" y="232"/>
                  </a:lnTo>
                  <a:lnTo>
                    <a:pt x="1909" y="283"/>
                  </a:lnTo>
                  <a:lnTo>
                    <a:pt x="1947" y="337"/>
                  </a:lnTo>
                  <a:lnTo>
                    <a:pt x="1984" y="393"/>
                  </a:lnTo>
                  <a:lnTo>
                    <a:pt x="2019" y="450"/>
                  </a:lnTo>
                  <a:lnTo>
                    <a:pt x="2117" y="623"/>
                  </a:lnTo>
                  <a:lnTo>
                    <a:pt x="2149" y="681"/>
                  </a:lnTo>
                  <a:lnTo>
                    <a:pt x="2180" y="737"/>
                  </a:lnTo>
                  <a:lnTo>
                    <a:pt x="2202" y="775"/>
                  </a:lnTo>
                  <a:lnTo>
                    <a:pt x="2231" y="765"/>
                  </a:lnTo>
                  <a:lnTo>
                    <a:pt x="2315" y="728"/>
                  </a:lnTo>
                  <a:lnTo>
                    <a:pt x="2358" y="711"/>
                  </a:lnTo>
                  <a:lnTo>
                    <a:pt x="2401" y="698"/>
                  </a:lnTo>
                  <a:lnTo>
                    <a:pt x="2446" y="689"/>
                  </a:lnTo>
                  <a:lnTo>
                    <a:pt x="2456" y="691"/>
                  </a:lnTo>
                  <a:lnTo>
                    <a:pt x="2464" y="699"/>
                  </a:lnTo>
                  <a:lnTo>
                    <a:pt x="2467" y="710"/>
                  </a:lnTo>
                  <a:lnTo>
                    <a:pt x="2462" y="741"/>
                  </a:lnTo>
                  <a:lnTo>
                    <a:pt x="2454" y="773"/>
                  </a:lnTo>
                  <a:lnTo>
                    <a:pt x="2443" y="803"/>
                  </a:lnTo>
                  <a:lnTo>
                    <a:pt x="2431" y="833"/>
                  </a:lnTo>
                  <a:lnTo>
                    <a:pt x="2416" y="860"/>
                  </a:lnTo>
                  <a:lnTo>
                    <a:pt x="2396" y="885"/>
                  </a:lnTo>
                  <a:lnTo>
                    <a:pt x="2375" y="907"/>
                  </a:lnTo>
                  <a:lnTo>
                    <a:pt x="2350" y="927"/>
                  </a:lnTo>
                  <a:lnTo>
                    <a:pt x="2321" y="942"/>
                  </a:lnTo>
                  <a:lnTo>
                    <a:pt x="2310" y="945"/>
                  </a:lnTo>
                  <a:lnTo>
                    <a:pt x="2353" y="1093"/>
                  </a:lnTo>
                  <a:lnTo>
                    <a:pt x="2404" y="1258"/>
                  </a:lnTo>
                  <a:lnTo>
                    <a:pt x="2455" y="1425"/>
                  </a:lnTo>
                  <a:lnTo>
                    <a:pt x="2505" y="1590"/>
                  </a:lnTo>
                  <a:lnTo>
                    <a:pt x="2558" y="1787"/>
                  </a:lnTo>
                  <a:lnTo>
                    <a:pt x="2606" y="1988"/>
                  </a:lnTo>
                  <a:lnTo>
                    <a:pt x="2647" y="2189"/>
                  </a:lnTo>
                  <a:lnTo>
                    <a:pt x="2658" y="2258"/>
                  </a:lnTo>
                  <a:lnTo>
                    <a:pt x="2661" y="2293"/>
                  </a:lnTo>
                  <a:lnTo>
                    <a:pt x="2662" y="2328"/>
                  </a:lnTo>
                  <a:lnTo>
                    <a:pt x="2662" y="2364"/>
                  </a:lnTo>
                  <a:lnTo>
                    <a:pt x="2658" y="2398"/>
                  </a:lnTo>
                  <a:lnTo>
                    <a:pt x="2651" y="2432"/>
                  </a:lnTo>
                  <a:lnTo>
                    <a:pt x="2642" y="2463"/>
                  </a:lnTo>
                  <a:lnTo>
                    <a:pt x="2629" y="2493"/>
                  </a:lnTo>
                  <a:lnTo>
                    <a:pt x="2611" y="2521"/>
                  </a:lnTo>
                  <a:lnTo>
                    <a:pt x="2589" y="2547"/>
                  </a:lnTo>
                  <a:lnTo>
                    <a:pt x="2562" y="2569"/>
                  </a:lnTo>
                  <a:lnTo>
                    <a:pt x="2530" y="2588"/>
                  </a:lnTo>
                  <a:lnTo>
                    <a:pt x="2471" y="2614"/>
                  </a:lnTo>
                  <a:lnTo>
                    <a:pt x="2408" y="2633"/>
                  </a:lnTo>
                  <a:lnTo>
                    <a:pt x="2344" y="2649"/>
                  </a:lnTo>
                  <a:lnTo>
                    <a:pt x="2278" y="2661"/>
                  </a:lnTo>
                  <a:lnTo>
                    <a:pt x="2213" y="2667"/>
                  </a:lnTo>
                  <a:lnTo>
                    <a:pt x="2146" y="2673"/>
                  </a:lnTo>
                  <a:lnTo>
                    <a:pt x="2111" y="2674"/>
                  </a:lnTo>
                  <a:lnTo>
                    <a:pt x="2115" y="2707"/>
                  </a:lnTo>
                  <a:lnTo>
                    <a:pt x="2115" y="2772"/>
                  </a:lnTo>
                  <a:lnTo>
                    <a:pt x="2113" y="2805"/>
                  </a:lnTo>
                  <a:lnTo>
                    <a:pt x="2111" y="2814"/>
                  </a:lnTo>
                  <a:lnTo>
                    <a:pt x="2104" y="2821"/>
                  </a:lnTo>
                  <a:lnTo>
                    <a:pt x="2096" y="2825"/>
                  </a:lnTo>
                  <a:lnTo>
                    <a:pt x="2087" y="2825"/>
                  </a:lnTo>
                  <a:lnTo>
                    <a:pt x="2070" y="2821"/>
                  </a:lnTo>
                  <a:lnTo>
                    <a:pt x="2054" y="2813"/>
                  </a:lnTo>
                  <a:lnTo>
                    <a:pt x="2032" y="2797"/>
                  </a:lnTo>
                  <a:lnTo>
                    <a:pt x="2014" y="2779"/>
                  </a:lnTo>
                  <a:lnTo>
                    <a:pt x="1998" y="2758"/>
                  </a:lnTo>
                  <a:lnTo>
                    <a:pt x="1982" y="2734"/>
                  </a:lnTo>
                  <a:lnTo>
                    <a:pt x="1959" y="2700"/>
                  </a:lnTo>
                  <a:lnTo>
                    <a:pt x="1946" y="2684"/>
                  </a:lnTo>
                  <a:lnTo>
                    <a:pt x="1930" y="2671"/>
                  </a:lnTo>
                  <a:lnTo>
                    <a:pt x="1913" y="2664"/>
                  </a:lnTo>
                  <a:lnTo>
                    <a:pt x="1892" y="2660"/>
                  </a:lnTo>
                  <a:lnTo>
                    <a:pt x="1851" y="2662"/>
                  </a:lnTo>
                  <a:lnTo>
                    <a:pt x="1811" y="2670"/>
                  </a:lnTo>
                  <a:lnTo>
                    <a:pt x="1773" y="2682"/>
                  </a:lnTo>
                  <a:lnTo>
                    <a:pt x="1734" y="2695"/>
                  </a:lnTo>
                  <a:lnTo>
                    <a:pt x="1696" y="2708"/>
                  </a:lnTo>
                  <a:lnTo>
                    <a:pt x="1658" y="2719"/>
                  </a:lnTo>
                  <a:lnTo>
                    <a:pt x="1618" y="2725"/>
                  </a:lnTo>
                  <a:lnTo>
                    <a:pt x="1550" y="2730"/>
                  </a:lnTo>
                  <a:lnTo>
                    <a:pt x="1481" y="2729"/>
                  </a:lnTo>
                  <a:lnTo>
                    <a:pt x="1411" y="2726"/>
                  </a:lnTo>
                  <a:lnTo>
                    <a:pt x="1343" y="2724"/>
                  </a:lnTo>
                  <a:lnTo>
                    <a:pt x="1295" y="2724"/>
                  </a:lnTo>
                  <a:lnTo>
                    <a:pt x="1247" y="2725"/>
                  </a:lnTo>
                  <a:lnTo>
                    <a:pt x="1198" y="2729"/>
                  </a:lnTo>
                  <a:lnTo>
                    <a:pt x="1177" y="2732"/>
                  </a:lnTo>
                  <a:lnTo>
                    <a:pt x="1155" y="2736"/>
                  </a:lnTo>
                  <a:lnTo>
                    <a:pt x="1133" y="2742"/>
                  </a:lnTo>
                  <a:lnTo>
                    <a:pt x="1113" y="2750"/>
                  </a:lnTo>
                  <a:lnTo>
                    <a:pt x="1096" y="2763"/>
                  </a:lnTo>
                  <a:lnTo>
                    <a:pt x="1078" y="2785"/>
                  </a:lnTo>
                  <a:lnTo>
                    <a:pt x="1063" y="2809"/>
                  </a:lnTo>
                  <a:lnTo>
                    <a:pt x="1040" y="2861"/>
                  </a:lnTo>
                  <a:lnTo>
                    <a:pt x="1025" y="2886"/>
                  </a:lnTo>
                  <a:lnTo>
                    <a:pt x="1010" y="2910"/>
                  </a:lnTo>
                  <a:lnTo>
                    <a:pt x="991" y="2928"/>
                  </a:lnTo>
                  <a:lnTo>
                    <a:pt x="972" y="2937"/>
                  </a:lnTo>
                  <a:lnTo>
                    <a:pt x="951" y="2941"/>
                  </a:lnTo>
                  <a:lnTo>
                    <a:pt x="930" y="2939"/>
                  </a:lnTo>
                  <a:lnTo>
                    <a:pt x="909" y="2932"/>
                  </a:lnTo>
                  <a:lnTo>
                    <a:pt x="888" y="2922"/>
                  </a:lnTo>
                  <a:lnTo>
                    <a:pt x="868" y="2907"/>
                  </a:lnTo>
                  <a:lnTo>
                    <a:pt x="842" y="2884"/>
                  </a:lnTo>
                  <a:lnTo>
                    <a:pt x="822" y="2859"/>
                  </a:lnTo>
                  <a:lnTo>
                    <a:pt x="808" y="2830"/>
                  </a:lnTo>
                  <a:lnTo>
                    <a:pt x="797" y="2800"/>
                  </a:lnTo>
                  <a:lnTo>
                    <a:pt x="792" y="2766"/>
                  </a:lnTo>
                  <a:lnTo>
                    <a:pt x="788" y="2749"/>
                  </a:lnTo>
                  <a:lnTo>
                    <a:pt x="779" y="2734"/>
                  </a:lnTo>
                  <a:lnTo>
                    <a:pt x="766" y="2724"/>
                  </a:lnTo>
                  <a:lnTo>
                    <a:pt x="750" y="2716"/>
                  </a:lnTo>
                  <a:lnTo>
                    <a:pt x="733" y="2709"/>
                  </a:lnTo>
                  <a:lnTo>
                    <a:pt x="714" y="2705"/>
                  </a:lnTo>
                  <a:lnTo>
                    <a:pt x="694" y="2703"/>
                  </a:lnTo>
                  <a:lnTo>
                    <a:pt x="674" y="2702"/>
                  </a:lnTo>
                  <a:lnTo>
                    <a:pt x="655" y="2702"/>
                  </a:lnTo>
                  <a:lnTo>
                    <a:pt x="638" y="2700"/>
                  </a:lnTo>
                  <a:lnTo>
                    <a:pt x="622" y="2699"/>
                  </a:lnTo>
                  <a:lnTo>
                    <a:pt x="564" y="2694"/>
                  </a:lnTo>
                  <a:lnTo>
                    <a:pt x="536" y="2688"/>
                  </a:lnTo>
                  <a:lnTo>
                    <a:pt x="507" y="2682"/>
                  </a:lnTo>
                  <a:lnTo>
                    <a:pt x="481" y="2671"/>
                  </a:lnTo>
                  <a:lnTo>
                    <a:pt x="456" y="2656"/>
                  </a:lnTo>
                  <a:lnTo>
                    <a:pt x="433" y="2633"/>
                  </a:lnTo>
                  <a:lnTo>
                    <a:pt x="415" y="2607"/>
                  </a:lnTo>
                  <a:lnTo>
                    <a:pt x="399" y="2578"/>
                  </a:lnTo>
                  <a:lnTo>
                    <a:pt x="388" y="2548"/>
                  </a:lnTo>
                  <a:lnTo>
                    <a:pt x="378" y="2517"/>
                  </a:lnTo>
                  <a:lnTo>
                    <a:pt x="372" y="2487"/>
                  </a:lnTo>
                  <a:lnTo>
                    <a:pt x="334" y="2292"/>
                  </a:lnTo>
                  <a:lnTo>
                    <a:pt x="303" y="2097"/>
                  </a:lnTo>
                  <a:lnTo>
                    <a:pt x="272" y="1900"/>
                  </a:lnTo>
                  <a:lnTo>
                    <a:pt x="245" y="1705"/>
                  </a:lnTo>
                  <a:lnTo>
                    <a:pt x="237" y="1654"/>
                  </a:lnTo>
                  <a:lnTo>
                    <a:pt x="230" y="1602"/>
                  </a:lnTo>
                  <a:lnTo>
                    <a:pt x="227" y="1549"/>
                  </a:lnTo>
                  <a:lnTo>
                    <a:pt x="229" y="1486"/>
                  </a:lnTo>
                  <a:lnTo>
                    <a:pt x="228" y="1455"/>
                  </a:lnTo>
                  <a:lnTo>
                    <a:pt x="224" y="1425"/>
                  </a:lnTo>
                  <a:lnTo>
                    <a:pt x="217" y="1410"/>
                  </a:lnTo>
                  <a:lnTo>
                    <a:pt x="208" y="1400"/>
                  </a:lnTo>
                  <a:lnTo>
                    <a:pt x="195" y="1393"/>
                  </a:lnTo>
                  <a:lnTo>
                    <a:pt x="181" y="1389"/>
                  </a:lnTo>
                  <a:lnTo>
                    <a:pt x="165" y="1388"/>
                  </a:lnTo>
                  <a:lnTo>
                    <a:pt x="149" y="1388"/>
                  </a:lnTo>
                  <a:lnTo>
                    <a:pt x="132" y="1389"/>
                  </a:lnTo>
                  <a:lnTo>
                    <a:pt x="102" y="1389"/>
                  </a:lnTo>
                  <a:lnTo>
                    <a:pt x="77" y="1384"/>
                  </a:lnTo>
                  <a:lnTo>
                    <a:pt x="55" y="1374"/>
                  </a:lnTo>
                  <a:lnTo>
                    <a:pt x="34" y="1358"/>
                  </a:lnTo>
                  <a:lnTo>
                    <a:pt x="17" y="1340"/>
                  </a:lnTo>
                  <a:lnTo>
                    <a:pt x="5" y="1319"/>
                  </a:lnTo>
                  <a:lnTo>
                    <a:pt x="0" y="1296"/>
                  </a:lnTo>
                  <a:lnTo>
                    <a:pt x="1" y="1275"/>
                  </a:lnTo>
                  <a:lnTo>
                    <a:pt x="8" y="1254"/>
                  </a:lnTo>
                  <a:lnTo>
                    <a:pt x="20" y="1235"/>
                  </a:lnTo>
                  <a:lnTo>
                    <a:pt x="35" y="1217"/>
                  </a:lnTo>
                  <a:lnTo>
                    <a:pt x="54" y="1202"/>
                  </a:lnTo>
                  <a:lnTo>
                    <a:pt x="83" y="1186"/>
                  </a:lnTo>
                  <a:lnTo>
                    <a:pt x="113" y="1176"/>
                  </a:lnTo>
                  <a:lnTo>
                    <a:pt x="145" y="1171"/>
                  </a:lnTo>
                  <a:lnTo>
                    <a:pt x="178" y="1169"/>
                  </a:lnTo>
                  <a:lnTo>
                    <a:pt x="204" y="1175"/>
                  </a:lnTo>
                  <a:lnTo>
                    <a:pt x="198" y="1131"/>
                  </a:lnTo>
                  <a:lnTo>
                    <a:pt x="194" y="1050"/>
                  </a:lnTo>
                  <a:lnTo>
                    <a:pt x="195" y="969"/>
                  </a:lnTo>
                  <a:lnTo>
                    <a:pt x="202" y="888"/>
                  </a:lnTo>
                  <a:lnTo>
                    <a:pt x="213" y="807"/>
                  </a:lnTo>
                  <a:lnTo>
                    <a:pt x="230" y="727"/>
                  </a:lnTo>
                  <a:lnTo>
                    <a:pt x="253" y="648"/>
                  </a:lnTo>
                  <a:lnTo>
                    <a:pt x="278" y="572"/>
                  </a:lnTo>
                  <a:lnTo>
                    <a:pt x="299" y="517"/>
                  </a:lnTo>
                  <a:lnTo>
                    <a:pt x="322" y="462"/>
                  </a:lnTo>
                  <a:lnTo>
                    <a:pt x="348" y="407"/>
                  </a:lnTo>
                  <a:lnTo>
                    <a:pt x="378" y="354"/>
                  </a:lnTo>
                  <a:lnTo>
                    <a:pt x="410" y="301"/>
                  </a:lnTo>
                  <a:lnTo>
                    <a:pt x="447" y="253"/>
                  </a:lnTo>
                  <a:lnTo>
                    <a:pt x="485" y="207"/>
                  </a:lnTo>
                  <a:lnTo>
                    <a:pt x="528" y="165"/>
                  </a:lnTo>
                  <a:lnTo>
                    <a:pt x="574" y="127"/>
                  </a:lnTo>
                  <a:lnTo>
                    <a:pt x="625" y="94"/>
                  </a:lnTo>
                  <a:lnTo>
                    <a:pt x="634" y="92"/>
                  </a:lnTo>
                  <a:lnTo>
                    <a:pt x="643" y="93"/>
                  </a:lnTo>
                  <a:lnTo>
                    <a:pt x="649" y="98"/>
                  </a:lnTo>
                  <a:lnTo>
                    <a:pt x="653" y="106"/>
                  </a:lnTo>
                  <a:lnTo>
                    <a:pt x="655" y="115"/>
                  </a:lnTo>
                  <a:lnTo>
                    <a:pt x="652" y="123"/>
                  </a:lnTo>
                  <a:lnTo>
                    <a:pt x="646" y="130"/>
                  </a:lnTo>
                  <a:lnTo>
                    <a:pt x="597" y="161"/>
                  </a:lnTo>
                  <a:lnTo>
                    <a:pt x="553" y="198"/>
                  </a:lnTo>
                  <a:lnTo>
                    <a:pt x="511" y="238"/>
                  </a:lnTo>
                  <a:lnTo>
                    <a:pt x="473" y="284"/>
                  </a:lnTo>
                  <a:lnTo>
                    <a:pt x="439" y="331"/>
                  </a:lnTo>
                  <a:lnTo>
                    <a:pt x="409" y="382"/>
                  </a:lnTo>
                  <a:lnTo>
                    <a:pt x="380" y="435"/>
                  </a:lnTo>
                  <a:lnTo>
                    <a:pt x="355" y="487"/>
                  </a:lnTo>
                  <a:lnTo>
                    <a:pt x="333" y="541"/>
                  </a:lnTo>
                  <a:lnTo>
                    <a:pt x="313" y="595"/>
                  </a:lnTo>
                  <a:lnTo>
                    <a:pt x="287" y="678"/>
                  </a:lnTo>
                  <a:lnTo>
                    <a:pt x="266" y="763"/>
                  </a:lnTo>
                  <a:lnTo>
                    <a:pt x="249" y="850"/>
                  </a:lnTo>
                  <a:lnTo>
                    <a:pt x="238" y="938"/>
                  </a:lnTo>
                  <a:lnTo>
                    <a:pt x="234" y="1025"/>
                  </a:lnTo>
                  <a:lnTo>
                    <a:pt x="238" y="1114"/>
                  </a:lnTo>
                  <a:lnTo>
                    <a:pt x="250" y="1201"/>
                  </a:lnTo>
                  <a:lnTo>
                    <a:pt x="249" y="1213"/>
                  </a:lnTo>
                  <a:lnTo>
                    <a:pt x="242" y="1222"/>
                  </a:lnTo>
                  <a:lnTo>
                    <a:pt x="232" y="1226"/>
                  </a:lnTo>
                  <a:lnTo>
                    <a:pt x="220" y="1223"/>
                  </a:lnTo>
                  <a:lnTo>
                    <a:pt x="202" y="1215"/>
                  </a:lnTo>
                  <a:lnTo>
                    <a:pt x="181" y="1211"/>
                  </a:lnTo>
                  <a:lnTo>
                    <a:pt x="157" y="1211"/>
                  </a:lnTo>
                  <a:lnTo>
                    <a:pt x="132" y="1213"/>
                  </a:lnTo>
                  <a:lnTo>
                    <a:pt x="109" y="1218"/>
                  </a:lnTo>
                  <a:lnTo>
                    <a:pt x="86" y="1227"/>
                  </a:lnTo>
                  <a:lnTo>
                    <a:pt x="67" y="1239"/>
                  </a:lnTo>
                  <a:lnTo>
                    <a:pt x="51" y="1254"/>
                  </a:lnTo>
                  <a:lnTo>
                    <a:pt x="42" y="1274"/>
                  </a:lnTo>
                  <a:lnTo>
                    <a:pt x="41" y="1291"/>
                  </a:lnTo>
                  <a:lnTo>
                    <a:pt x="45" y="1307"/>
                  </a:lnTo>
                  <a:lnTo>
                    <a:pt x="54" y="1321"/>
                  </a:lnTo>
                  <a:lnTo>
                    <a:pt x="67" y="1334"/>
                  </a:lnTo>
                  <a:lnTo>
                    <a:pt x="83" y="1344"/>
                  </a:lnTo>
                  <a:lnTo>
                    <a:pt x="98" y="1349"/>
                  </a:lnTo>
                  <a:lnTo>
                    <a:pt x="121" y="1350"/>
                  </a:lnTo>
                  <a:lnTo>
                    <a:pt x="143" y="1349"/>
                  </a:lnTo>
                  <a:lnTo>
                    <a:pt x="166" y="1347"/>
                  </a:lnTo>
                  <a:lnTo>
                    <a:pt x="189" y="1349"/>
                  </a:lnTo>
                  <a:lnTo>
                    <a:pt x="211" y="1354"/>
                  </a:lnTo>
                  <a:lnTo>
                    <a:pt x="229" y="1364"/>
                  </a:lnTo>
                  <a:lnTo>
                    <a:pt x="244" y="1376"/>
                  </a:lnTo>
                  <a:lnTo>
                    <a:pt x="254" y="1392"/>
                  </a:lnTo>
                  <a:lnTo>
                    <a:pt x="261" y="1409"/>
                  </a:lnTo>
                  <a:lnTo>
                    <a:pt x="266" y="1427"/>
                  </a:lnTo>
                  <a:lnTo>
                    <a:pt x="267" y="1447"/>
                  </a:lnTo>
                  <a:lnTo>
                    <a:pt x="268" y="1468"/>
                  </a:lnTo>
                  <a:lnTo>
                    <a:pt x="267" y="1488"/>
                  </a:lnTo>
                  <a:lnTo>
                    <a:pt x="267" y="1509"/>
                  </a:lnTo>
                  <a:lnTo>
                    <a:pt x="270" y="1582"/>
                  </a:lnTo>
                  <a:lnTo>
                    <a:pt x="278" y="1657"/>
                  </a:lnTo>
                  <a:lnTo>
                    <a:pt x="289" y="1730"/>
                  </a:lnTo>
                  <a:lnTo>
                    <a:pt x="300" y="1803"/>
                  </a:lnTo>
                  <a:lnTo>
                    <a:pt x="326" y="1984"/>
                  </a:lnTo>
                  <a:lnTo>
                    <a:pt x="354" y="2165"/>
                  </a:lnTo>
                  <a:lnTo>
                    <a:pt x="367" y="2248"/>
                  </a:lnTo>
                  <a:lnTo>
                    <a:pt x="381" y="2332"/>
                  </a:lnTo>
                  <a:lnTo>
                    <a:pt x="397" y="2416"/>
                  </a:lnTo>
                  <a:lnTo>
                    <a:pt x="418" y="2499"/>
                  </a:lnTo>
                  <a:lnTo>
                    <a:pt x="431" y="2543"/>
                  </a:lnTo>
                  <a:lnTo>
                    <a:pt x="440" y="2565"/>
                  </a:lnTo>
                  <a:lnTo>
                    <a:pt x="450" y="2586"/>
                  </a:lnTo>
                  <a:lnTo>
                    <a:pt x="464" y="2606"/>
                  </a:lnTo>
                  <a:lnTo>
                    <a:pt x="481" y="2623"/>
                  </a:lnTo>
                  <a:lnTo>
                    <a:pt x="500" y="2635"/>
                  </a:lnTo>
                  <a:lnTo>
                    <a:pt x="536" y="2647"/>
                  </a:lnTo>
                  <a:lnTo>
                    <a:pt x="574" y="2654"/>
                  </a:lnTo>
                  <a:lnTo>
                    <a:pt x="613" y="2658"/>
                  </a:lnTo>
                  <a:lnTo>
                    <a:pt x="652" y="2661"/>
                  </a:lnTo>
                  <a:lnTo>
                    <a:pt x="689" y="2665"/>
                  </a:lnTo>
                  <a:lnTo>
                    <a:pt x="706" y="2666"/>
                  </a:lnTo>
                  <a:lnTo>
                    <a:pt x="725" y="2669"/>
                  </a:lnTo>
                  <a:lnTo>
                    <a:pt x="744" y="2673"/>
                  </a:lnTo>
                  <a:lnTo>
                    <a:pt x="763" y="2678"/>
                  </a:lnTo>
                  <a:lnTo>
                    <a:pt x="780" y="2684"/>
                  </a:lnTo>
                  <a:lnTo>
                    <a:pt x="797" y="2694"/>
                  </a:lnTo>
                  <a:lnTo>
                    <a:pt x="811" y="2704"/>
                  </a:lnTo>
                  <a:lnTo>
                    <a:pt x="822" y="2719"/>
                  </a:lnTo>
                  <a:lnTo>
                    <a:pt x="829" y="2737"/>
                  </a:lnTo>
                  <a:lnTo>
                    <a:pt x="833" y="2759"/>
                  </a:lnTo>
                  <a:lnTo>
                    <a:pt x="835" y="2781"/>
                  </a:lnTo>
                  <a:lnTo>
                    <a:pt x="839" y="2802"/>
                  </a:lnTo>
                  <a:lnTo>
                    <a:pt x="850" y="2827"/>
                  </a:lnTo>
                  <a:lnTo>
                    <a:pt x="866" y="2849"/>
                  </a:lnTo>
                  <a:lnTo>
                    <a:pt x="884" y="2869"/>
                  </a:lnTo>
                  <a:lnTo>
                    <a:pt x="906" y="2885"/>
                  </a:lnTo>
                  <a:lnTo>
                    <a:pt x="919" y="2893"/>
                  </a:lnTo>
                  <a:lnTo>
                    <a:pt x="934" y="2898"/>
                  </a:lnTo>
                  <a:lnTo>
                    <a:pt x="945" y="2901"/>
                  </a:lnTo>
                  <a:lnTo>
                    <a:pt x="958" y="2899"/>
                  </a:lnTo>
                  <a:lnTo>
                    <a:pt x="970" y="2893"/>
                  </a:lnTo>
                  <a:lnTo>
                    <a:pt x="981" y="2881"/>
                  </a:lnTo>
                  <a:lnTo>
                    <a:pt x="996" y="2856"/>
                  </a:lnTo>
                  <a:lnTo>
                    <a:pt x="1020" y="2806"/>
                  </a:lnTo>
                  <a:lnTo>
                    <a:pt x="1034" y="2779"/>
                  </a:lnTo>
                  <a:lnTo>
                    <a:pt x="1050" y="2755"/>
                  </a:lnTo>
                  <a:lnTo>
                    <a:pt x="1068" y="2736"/>
                  </a:lnTo>
                  <a:lnTo>
                    <a:pt x="1089" y="2720"/>
                  </a:lnTo>
                  <a:lnTo>
                    <a:pt x="1114" y="2707"/>
                  </a:lnTo>
                  <a:lnTo>
                    <a:pt x="1144" y="2698"/>
                  </a:lnTo>
                  <a:lnTo>
                    <a:pt x="1203" y="2687"/>
                  </a:lnTo>
                  <a:lnTo>
                    <a:pt x="1264" y="2683"/>
                  </a:lnTo>
                  <a:lnTo>
                    <a:pt x="1384" y="2686"/>
                  </a:lnTo>
                  <a:lnTo>
                    <a:pt x="1444" y="2688"/>
                  </a:lnTo>
                  <a:lnTo>
                    <a:pt x="1504" y="2690"/>
                  </a:lnTo>
                  <a:lnTo>
                    <a:pt x="1565" y="2688"/>
                  </a:lnTo>
                  <a:lnTo>
                    <a:pt x="1624" y="2681"/>
                  </a:lnTo>
                  <a:lnTo>
                    <a:pt x="1681" y="2666"/>
                  </a:lnTo>
                  <a:lnTo>
                    <a:pt x="1781" y="2635"/>
                  </a:lnTo>
                  <a:lnTo>
                    <a:pt x="1832" y="2624"/>
                  </a:lnTo>
                  <a:lnTo>
                    <a:pt x="1853" y="2622"/>
                  </a:lnTo>
                  <a:lnTo>
                    <a:pt x="1875" y="2619"/>
                  </a:lnTo>
                  <a:lnTo>
                    <a:pt x="1897" y="2619"/>
                  </a:lnTo>
                  <a:lnTo>
                    <a:pt x="1919" y="2622"/>
                  </a:lnTo>
                  <a:lnTo>
                    <a:pt x="1939" y="2629"/>
                  </a:lnTo>
                  <a:lnTo>
                    <a:pt x="1957" y="2643"/>
                  </a:lnTo>
                  <a:lnTo>
                    <a:pt x="1974" y="2658"/>
                  </a:lnTo>
                  <a:lnTo>
                    <a:pt x="1989" y="2675"/>
                  </a:lnTo>
                  <a:lnTo>
                    <a:pt x="2002" y="2694"/>
                  </a:lnTo>
                  <a:lnTo>
                    <a:pt x="2015" y="2713"/>
                  </a:lnTo>
                  <a:lnTo>
                    <a:pt x="2028" y="2732"/>
                  </a:lnTo>
                  <a:lnTo>
                    <a:pt x="2043" y="2750"/>
                  </a:lnTo>
                  <a:lnTo>
                    <a:pt x="2058" y="2764"/>
                  </a:lnTo>
                  <a:lnTo>
                    <a:pt x="2073" y="2775"/>
                  </a:lnTo>
                  <a:lnTo>
                    <a:pt x="2075" y="2747"/>
                  </a:lnTo>
                  <a:lnTo>
                    <a:pt x="2075" y="2719"/>
                  </a:lnTo>
                  <a:lnTo>
                    <a:pt x="2073" y="2691"/>
                  </a:lnTo>
                  <a:lnTo>
                    <a:pt x="2065" y="2664"/>
                  </a:lnTo>
                  <a:lnTo>
                    <a:pt x="2062" y="2653"/>
                  </a:lnTo>
                  <a:lnTo>
                    <a:pt x="2065" y="2644"/>
                  </a:lnTo>
                  <a:lnTo>
                    <a:pt x="2071" y="2636"/>
                  </a:lnTo>
                  <a:lnTo>
                    <a:pt x="2082" y="2633"/>
                  </a:lnTo>
                  <a:lnTo>
                    <a:pt x="2154" y="2631"/>
                  </a:lnTo>
                  <a:lnTo>
                    <a:pt x="2226" y="2624"/>
                  </a:lnTo>
                  <a:lnTo>
                    <a:pt x="2297" y="2614"/>
                  </a:lnTo>
                  <a:lnTo>
                    <a:pt x="2342" y="2606"/>
                  </a:lnTo>
                  <a:lnTo>
                    <a:pt x="2387" y="2597"/>
                  </a:lnTo>
                  <a:lnTo>
                    <a:pt x="2433" y="2584"/>
                  </a:lnTo>
                  <a:lnTo>
                    <a:pt x="2476" y="2568"/>
                  </a:lnTo>
                  <a:lnTo>
                    <a:pt x="2518" y="2548"/>
                  </a:lnTo>
                  <a:lnTo>
                    <a:pt x="2547" y="2529"/>
                  </a:lnTo>
                  <a:lnTo>
                    <a:pt x="2571" y="2506"/>
                  </a:lnTo>
                  <a:lnTo>
                    <a:pt x="2590" y="2480"/>
                  </a:lnTo>
                  <a:lnTo>
                    <a:pt x="2604" y="2451"/>
                  </a:lnTo>
                  <a:lnTo>
                    <a:pt x="2613" y="2421"/>
                  </a:lnTo>
                  <a:lnTo>
                    <a:pt x="2620" y="2390"/>
                  </a:lnTo>
                  <a:lnTo>
                    <a:pt x="2623" y="2356"/>
                  </a:lnTo>
                  <a:lnTo>
                    <a:pt x="2623" y="2322"/>
                  </a:lnTo>
                  <a:lnTo>
                    <a:pt x="2621" y="2288"/>
                  </a:lnTo>
                  <a:lnTo>
                    <a:pt x="2617" y="2252"/>
                  </a:lnTo>
                  <a:lnTo>
                    <a:pt x="2611" y="2218"/>
                  </a:lnTo>
                  <a:lnTo>
                    <a:pt x="2598" y="2153"/>
                  </a:lnTo>
                  <a:lnTo>
                    <a:pt x="2591" y="2123"/>
                  </a:lnTo>
                  <a:lnTo>
                    <a:pt x="2558" y="1976"/>
                  </a:lnTo>
                  <a:lnTo>
                    <a:pt x="2524" y="1831"/>
                  </a:lnTo>
                  <a:lnTo>
                    <a:pt x="2488" y="1685"/>
                  </a:lnTo>
                  <a:lnTo>
                    <a:pt x="2448" y="1541"/>
                  </a:lnTo>
                  <a:lnTo>
                    <a:pt x="2387" y="1340"/>
                  </a:lnTo>
                  <a:lnTo>
                    <a:pt x="2324" y="1139"/>
                  </a:lnTo>
                  <a:lnTo>
                    <a:pt x="2265" y="938"/>
                  </a:lnTo>
                  <a:lnTo>
                    <a:pt x="2265" y="927"/>
                  </a:lnTo>
                  <a:lnTo>
                    <a:pt x="2269" y="918"/>
                  </a:lnTo>
                  <a:lnTo>
                    <a:pt x="2280" y="913"/>
                  </a:lnTo>
                  <a:lnTo>
                    <a:pt x="2308" y="902"/>
                  </a:lnTo>
                  <a:lnTo>
                    <a:pt x="2333" y="888"/>
                  </a:lnTo>
                  <a:lnTo>
                    <a:pt x="2355" y="869"/>
                  </a:lnTo>
                  <a:lnTo>
                    <a:pt x="2375" y="847"/>
                  </a:lnTo>
                  <a:lnTo>
                    <a:pt x="2391" y="822"/>
                  </a:lnTo>
                  <a:lnTo>
                    <a:pt x="2404" y="796"/>
                  </a:lnTo>
                  <a:lnTo>
                    <a:pt x="2413" y="767"/>
                  </a:lnTo>
                  <a:lnTo>
                    <a:pt x="2421" y="739"/>
                  </a:lnTo>
                  <a:lnTo>
                    <a:pt x="2421" y="736"/>
                  </a:lnTo>
                  <a:lnTo>
                    <a:pt x="2403" y="740"/>
                  </a:lnTo>
                  <a:lnTo>
                    <a:pt x="2361" y="753"/>
                  </a:lnTo>
                  <a:lnTo>
                    <a:pt x="2320" y="770"/>
                  </a:lnTo>
                  <a:lnTo>
                    <a:pt x="2281" y="787"/>
                  </a:lnTo>
                  <a:lnTo>
                    <a:pt x="2240" y="805"/>
                  </a:lnTo>
                  <a:lnTo>
                    <a:pt x="2198" y="821"/>
                  </a:lnTo>
                  <a:lnTo>
                    <a:pt x="2190" y="821"/>
                  </a:lnTo>
                  <a:lnTo>
                    <a:pt x="2181" y="817"/>
                  </a:lnTo>
                  <a:lnTo>
                    <a:pt x="2176" y="811"/>
                  </a:lnTo>
                  <a:lnTo>
                    <a:pt x="2124" y="722"/>
                  </a:lnTo>
                  <a:lnTo>
                    <a:pt x="2073" y="633"/>
                  </a:lnTo>
                  <a:lnTo>
                    <a:pt x="2022" y="542"/>
                  </a:lnTo>
                  <a:lnTo>
                    <a:pt x="1969" y="453"/>
                  </a:lnTo>
                  <a:lnTo>
                    <a:pt x="1913" y="367"/>
                  </a:lnTo>
                  <a:lnTo>
                    <a:pt x="1881" y="322"/>
                  </a:lnTo>
                  <a:lnTo>
                    <a:pt x="1847" y="278"/>
                  </a:lnTo>
                  <a:lnTo>
                    <a:pt x="1812" y="236"/>
                  </a:lnTo>
                  <a:lnTo>
                    <a:pt x="1775" y="195"/>
                  </a:lnTo>
                  <a:lnTo>
                    <a:pt x="1736" y="157"/>
                  </a:lnTo>
                  <a:lnTo>
                    <a:pt x="1693" y="122"/>
                  </a:lnTo>
                  <a:lnTo>
                    <a:pt x="1648" y="90"/>
                  </a:lnTo>
                  <a:lnTo>
                    <a:pt x="1601" y="63"/>
                  </a:lnTo>
                  <a:lnTo>
                    <a:pt x="1550" y="41"/>
                  </a:lnTo>
                  <a:lnTo>
                    <a:pt x="1541" y="35"/>
                  </a:lnTo>
                  <a:lnTo>
                    <a:pt x="1537" y="28"/>
                  </a:lnTo>
                  <a:lnTo>
                    <a:pt x="1536" y="18"/>
                  </a:lnTo>
                  <a:lnTo>
                    <a:pt x="1538" y="10"/>
                  </a:lnTo>
                  <a:lnTo>
                    <a:pt x="1544" y="4"/>
                  </a:lnTo>
                  <a:lnTo>
                    <a:pt x="15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1" name="Freeform 31"/>
            <p:cNvSpPr>
              <a:spLocks noEditPoints="1"/>
            </p:cNvSpPr>
            <p:nvPr/>
          </p:nvSpPr>
          <p:spPr bwMode="auto">
            <a:xfrm>
              <a:off x="2269" y="2107"/>
              <a:ext cx="699" cy="373"/>
            </a:xfrm>
            <a:custGeom>
              <a:avLst/>
              <a:gdLst/>
              <a:ahLst/>
              <a:cxnLst>
                <a:cxn ang="0">
                  <a:pos x="516" y="42"/>
                </a:cxn>
                <a:cxn ang="0">
                  <a:pos x="373" y="68"/>
                </a:cxn>
                <a:cxn ang="0">
                  <a:pos x="283" y="92"/>
                </a:cxn>
                <a:cxn ang="0">
                  <a:pos x="122" y="130"/>
                </a:cxn>
                <a:cxn ang="0">
                  <a:pos x="68" y="138"/>
                </a:cxn>
                <a:cxn ang="0">
                  <a:pos x="64" y="161"/>
                </a:cxn>
                <a:cxn ang="0">
                  <a:pos x="106" y="221"/>
                </a:cxn>
                <a:cxn ang="0">
                  <a:pos x="165" y="271"/>
                </a:cxn>
                <a:cxn ang="0">
                  <a:pos x="237" y="309"/>
                </a:cxn>
                <a:cxn ang="0">
                  <a:pos x="318" y="331"/>
                </a:cxn>
                <a:cxn ang="0">
                  <a:pos x="402" y="335"/>
                </a:cxn>
                <a:cxn ang="0">
                  <a:pos x="482" y="318"/>
                </a:cxn>
                <a:cxn ang="0">
                  <a:pos x="555" y="280"/>
                </a:cxn>
                <a:cxn ang="0">
                  <a:pos x="578" y="261"/>
                </a:cxn>
                <a:cxn ang="0">
                  <a:pos x="603" y="232"/>
                </a:cxn>
                <a:cxn ang="0">
                  <a:pos x="627" y="196"/>
                </a:cxn>
                <a:cxn ang="0">
                  <a:pos x="655" y="139"/>
                </a:cxn>
                <a:cxn ang="0">
                  <a:pos x="661" y="102"/>
                </a:cxn>
                <a:cxn ang="0">
                  <a:pos x="654" y="72"/>
                </a:cxn>
                <a:cxn ang="0">
                  <a:pos x="629" y="51"/>
                </a:cxn>
                <a:cxn ang="0">
                  <a:pos x="562" y="41"/>
                </a:cxn>
                <a:cxn ang="0">
                  <a:pos x="609" y="4"/>
                </a:cxn>
                <a:cxn ang="0">
                  <a:pos x="658" y="21"/>
                </a:cxn>
                <a:cxn ang="0">
                  <a:pos x="688" y="51"/>
                </a:cxn>
                <a:cxn ang="0">
                  <a:pos x="699" y="92"/>
                </a:cxn>
                <a:cxn ang="0">
                  <a:pos x="695" y="138"/>
                </a:cxn>
                <a:cxn ang="0">
                  <a:pos x="680" y="185"/>
                </a:cxn>
                <a:cxn ang="0">
                  <a:pos x="634" y="259"/>
                </a:cxn>
                <a:cxn ang="0">
                  <a:pos x="572" y="316"/>
                </a:cxn>
                <a:cxn ang="0">
                  <a:pos x="499" y="352"/>
                </a:cxn>
                <a:cxn ang="0">
                  <a:pos x="419" y="371"/>
                </a:cxn>
                <a:cxn ang="0">
                  <a:pos x="335" y="372"/>
                </a:cxn>
                <a:cxn ang="0">
                  <a:pos x="253" y="358"/>
                </a:cxn>
                <a:cxn ang="0">
                  <a:pos x="174" y="325"/>
                </a:cxn>
                <a:cxn ang="0">
                  <a:pos x="106" y="278"/>
                </a:cxn>
                <a:cxn ang="0">
                  <a:pos x="50" y="216"/>
                </a:cxn>
                <a:cxn ang="0">
                  <a:pos x="11" y="139"/>
                </a:cxn>
                <a:cxn ang="0">
                  <a:pos x="6" y="128"/>
                </a:cxn>
                <a:cxn ang="0">
                  <a:pos x="0" y="113"/>
                </a:cxn>
                <a:cxn ang="0">
                  <a:pos x="8" y="97"/>
                </a:cxn>
                <a:cxn ang="0">
                  <a:pos x="26" y="93"/>
                </a:cxn>
                <a:cxn ang="0">
                  <a:pos x="67" y="97"/>
                </a:cxn>
                <a:cxn ang="0">
                  <a:pos x="127" y="86"/>
                </a:cxn>
                <a:cxn ang="0">
                  <a:pos x="287" y="49"/>
                </a:cxn>
                <a:cxn ang="0">
                  <a:pos x="376" y="26"/>
                </a:cxn>
                <a:cxn ang="0">
                  <a:pos x="470" y="7"/>
                </a:cxn>
                <a:cxn ang="0">
                  <a:pos x="563" y="0"/>
                </a:cxn>
              </a:cxnLst>
              <a:rect l="0" t="0" r="r" b="b"/>
              <a:pathLst>
                <a:path w="699" h="373">
                  <a:moveTo>
                    <a:pt x="562" y="41"/>
                  </a:moveTo>
                  <a:lnTo>
                    <a:pt x="516" y="42"/>
                  </a:lnTo>
                  <a:lnTo>
                    <a:pt x="468" y="47"/>
                  </a:lnTo>
                  <a:lnTo>
                    <a:pt x="373" y="68"/>
                  </a:lnTo>
                  <a:lnTo>
                    <a:pt x="328" y="80"/>
                  </a:lnTo>
                  <a:lnTo>
                    <a:pt x="283" y="92"/>
                  </a:lnTo>
                  <a:lnTo>
                    <a:pt x="202" y="111"/>
                  </a:lnTo>
                  <a:lnTo>
                    <a:pt x="122" y="130"/>
                  </a:lnTo>
                  <a:lnTo>
                    <a:pt x="96" y="134"/>
                  </a:lnTo>
                  <a:lnTo>
                    <a:pt x="68" y="138"/>
                  </a:lnTo>
                  <a:lnTo>
                    <a:pt x="54" y="138"/>
                  </a:lnTo>
                  <a:lnTo>
                    <a:pt x="64" y="161"/>
                  </a:lnTo>
                  <a:lnTo>
                    <a:pt x="83" y="193"/>
                  </a:lnTo>
                  <a:lnTo>
                    <a:pt x="106" y="221"/>
                  </a:lnTo>
                  <a:lnTo>
                    <a:pt x="133" y="246"/>
                  </a:lnTo>
                  <a:lnTo>
                    <a:pt x="165" y="271"/>
                  </a:lnTo>
                  <a:lnTo>
                    <a:pt x="201" y="292"/>
                  </a:lnTo>
                  <a:lnTo>
                    <a:pt x="237" y="309"/>
                  </a:lnTo>
                  <a:lnTo>
                    <a:pt x="278" y="322"/>
                  </a:lnTo>
                  <a:lnTo>
                    <a:pt x="318" y="331"/>
                  </a:lnTo>
                  <a:lnTo>
                    <a:pt x="360" y="335"/>
                  </a:lnTo>
                  <a:lnTo>
                    <a:pt x="402" y="335"/>
                  </a:lnTo>
                  <a:lnTo>
                    <a:pt x="443" y="329"/>
                  </a:lnTo>
                  <a:lnTo>
                    <a:pt x="482" y="318"/>
                  </a:lnTo>
                  <a:lnTo>
                    <a:pt x="520" y="303"/>
                  </a:lnTo>
                  <a:lnTo>
                    <a:pt x="555" y="280"/>
                  </a:lnTo>
                  <a:lnTo>
                    <a:pt x="566" y="272"/>
                  </a:lnTo>
                  <a:lnTo>
                    <a:pt x="578" y="261"/>
                  </a:lnTo>
                  <a:lnTo>
                    <a:pt x="589" y="248"/>
                  </a:lnTo>
                  <a:lnTo>
                    <a:pt x="603" y="232"/>
                  </a:lnTo>
                  <a:lnTo>
                    <a:pt x="616" y="215"/>
                  </a:lnTo>
                  <a:lnTo>
                    <a:pt x="627" y="196"/>
                  </a:lnTo>
                  <a:lnTo>
                    <a:pt x="648" y="157"/>
                  </a:lnTo>
                  <a:lnTo>
                    <a:pt x="655" y="139"/>
                  </a:lnTo>
                  <a:lnTo>
                    <a:pt x="660" y="121"/>
                  </a:lnTo>
                  <a:lnTo>
                    <a:pt x="661" y="102"/>
                  </a:lnTo>
                  <a:lnTo>
                    <a:pt x="660" y="86"/>
                  </a:lnTo>
                  <a:lnTo>
                    <a:pt x="654" y="72"/>
                  </a:lnTo>
                  <a:lnTo>
                    <a:pt x="643" y="60"/>
                  </a:lnTo>
                  <a:lnTo>
                    <a:pt x="629" y="51"/>
                  </a:lnTo>
                  <a:lnTo>
                    <a:pt x="608" y="46"/>
                  </a:lnTo>
                  <a:lnTo>
                    <a:pt x="562" y="41"/>
                  </a:lnTo>
                  <a:close/>
                  <a:moveTo>
                    <a:pt x="563" y="0"/>
                  </a:moveTo>
                  <a:lnTo>
                    <a:pt x="609" y="4"/>
                  </a:lnTo>
                  <a:lnTo>
                    <a:pt x="637" y="11"/>
                  </a:lnTo>
                  <a:lnTo>
                    <a:pt x="658" y="21"/>
                  </a:lnTo>
                  <a:lnTo>
                    <a:pt x="675" y="35"/>
                  </a:lnTo>
                  <a:lnTo>
                    <a:pt x="688" y="51"/>
                  </a:lnTo>
                  <a:lnTo>
                    <a:pt x="695" y="71"/>
                  </a:lnTo>
                  <a:lnTo>
                    <a:pt x="699" y="92"/>
                  </a:lnTo>
                  <a:lnTo>
                    <a:pt x="699" y="114"/>
                  </a:lnTo>
                  <a:lnTo>
                    <a:pt x="695" y="138"/>
                  </a:lnTo>
                  <a:lnTo>
                    <a:pt x="689" y="161"/>
                  </a:lnTo>
                  <a:lnTo>
                    <a:pt x="680" y="185"/>
                  </a:lnTo>
                  <a:lnTo>
                    <a:pt x="659" y="225"/>
                  </a:lnTo>
                  <a:lnTo>
                    <a:pt x="634" y="259"/>
                  </a:lnTo>
                  <a:lnTo>
                    <a:pt x="604" y="289"/>
                  </a:lnTo>
                  <a:lnTo>
                    <a:pt x="572" y="316"/>
                  </a:lnTo>
                  <a:lnTo>
                    <a:pt x="537" y="337"/>
                  </a:lnTo>
                  <a:lnTo>
                    <a:pt x="499" y="352"/>
                  </a:lnTo>
                  <a:lnTo>
                    <a:pt x="460" y="364"/>
                  </a:lnTo>
                  <a:lnTo>
                    <a:pt x="419" y="371"/>
                  </a:lnTo>
                  <a:lnTo>
                    <a:pt x="377" y="373"/>
                  </a:lnTo>
                  <a:lnTo>
                    <a:pt x="335" y="372"/>
                  </a:lnTo>
                  <a:lnTo>
                    <a:pt x="294" y="367"/>
                  </a:lnTo>
                  <a:lnTo>
                    <a:pt x="253" y="358"/>
                  </a:lnTo>
                  <a:lnTo>
                    <a:pt x="214" y="343"/>
                  </a:lnTo>
                  <a:lnTo>
                    <a:pt x="174" y="325"/>
                  </a:lnTo>
                  <a:lnTo>
                    <a:pt x="139" y="304"/>
                  </a:lnTo>
                  <a:lnTo>
                    <a:pt x="106" y="278"/>
                  </a:lnTo>
                  <a:lnTo>
                    <a:pt x="76" y="249"/>
                  </a:lnTo>
                  <a:lnTo>
                    <a:pt x="50" y="216"/>
                  </a:lnTo>
                  <a:lnTo>
                    <a:pt x="28" y="179"/>
                  </a:lnTo>
                  <a:lnTo>
                    <a:pt x="11" y="139"/>
                  </a:lnTo>
                  <a:lnTo>
                    <a:pt x="9" y="131"/>
                  </a:lnTo>
                  <a:lnTo>
                    <a:pt x="6" y="128"/>
                  </a:lnTo>
                  <a:lnTo>
                    <a:pt x="2" y="121"/>
                  </a:lnTo>
                  <a:lnTo>
                    <a:pt x="0" y="113"/>
                  </a:lnTo>
                  <a:lnTo>
                    <a:pt x="3" y="104"/>
                  </a:lnTo>
                  <a:lnTo>
                    <a:pt x="8" y="97"/>
                  </a:lnTo>
                  <a:lnTo>
                    <a:pt x="16" y="93"/>
                  </a:lnTo>
                  <a:lnTo>
                    <a:pt x="26" y="93"/>
                  </a:lnTo>
                  <a:lnTo>
                    <a:pt x="46" y="97"/>
                  </a:lnTo>
                  <a:lnTo>
                    <a:pt x="67" y="97"/>
                  </a:lnTo>
                  <a:lnTo>
                    <a:pt x="88" y="94"/>
                  </a:lnTo>
                  <a:lnTo>
                    <a:pt x="127" y="86"/>
                  </a:lnTo>
                  <a:lnTo>
                    <a:pt x="207" y="68"/>
                  </a:lnTo>
                  <a:lnTo>
                    <a:pt x="287" y="49"/>
                  </a:lnTo>
                  <a:lnTo>
                    <a:pt x="332" y="38"/>
                  </a:lnTo>
                  <a:lnTo>
                    <a:pt x="376" y="26"/>
                  </a:lnTo>
                  <a:lnTo>
                    <a:pt x="423" y="16"/>
                  </a:lnTo>
                  <a:lnTo>
                    <a:pt x="470" y="7"/>
                  </a:lnTo>
                  <a:lnTo>
                    <a:pt x="517" y="1"/>
                  </a:lnTo>
                  <a:lnTo>
                    <a:pt x="5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2" name="Freeform 32"/>
            <p:cNvSpPr>
              <a:spLocks/>
            </p:cNvSpPr>
            <p:nvPr/>
          </p:nvSpPr>
          <p:spPr bwMode="auto">
            <a:xfrm>
              <a:off x="2370" y="1776"/>
              <a:ext cx="63" cy="140"/>
            </a:xfrm>
            <a:custGeom>
              <a:avLst/>
              <a:gdLst/>
              <a:ahLst/>
              <a:cxnLst>
                <a:cxn ang="0">
                  <a:pos x="16" y="0"/>
                </a:cxn>
                <a:cxn ang="0">
                  <a:pos x="25" y="0"/>
                </a:cxn>
                <a:cxn ang="0">
                  <a:pos x="33" y="4"/>
                </a:cxn>
                <a:cxn ang="0">
                  <a:pos x="39" y="10"/>
                </a:cxn>
                <a:cxn ang="0">
                  <a:pos x="42" y="19"/>
                </a:cxn>
                <a:cxn ang="0">
                  <a:pos x="45" y="52"/>
                </a:cxn>
                <a:cxn ang="0">
                  <a:pos x="52" y="84"/>
                </a:cxn>
                <a:cxn ang="0">
                  <a:pos x="62" y="115"/>
                </a:cxn>
                <a:cxn ang="0">
                  <a:pos x="63" y="124"/>
                </a:cxn>
                <a:cxn ang="0">
                  <a:pos x="59" y="132"/>
                </a:cxn>
                <a:cxn ang="0">
                  <a:pos x="52" y="137"/>
                </a:cxn>
                <a:cxn ang="0">
                  <a:pos x="43" y="140"/>
                </a:cxn>
                <a:cxn ang="0">
                  <a:pos x="34" y="139"/>
                </a:cxn>
                <a:cxn ang="0">
                  <a:pos x="26" y="135"/>
                </a:cxn>
                <a:cxn ang="0">
                  <a:pos x="21" y="126"/>
                </a:cxn>
                <a:cxn ang="0">
                  <a:pos x="12" y="91"/>
                </a:cxn>
                <a:cxn ang="0">
                  <a:pos x="4" y="56"/>
                </a:cxn>
                <a:cxn ang="0">
                  <a:pos x="0" y="19"/>
                </a:cxn>
                <a:cxn ang="0">
                  <a:pos x="3" y="10"/>
                </a:cxn>
                <a:cxn ang="0">
                  <a:pos x="8" y="4"/>
                </a:cxn>
                <a:cxn ang="0">
                  <a:pos x="16" y="0"/>
                </a:cxn>
              </a:cxnLst>
              <a:rect l="0" t="0" r="r" b="b"/>
              <a:pathLst>
                <a:path w="63" h="140">
                  <a:moveTo>
                    <a:pt x="16" y="0"/>
                  </a:moveTo>
                  <a:lnTo>
                    <a:pt x="25" y="0"/>
                  </a:lnTo>
                  <a:lnTo>
                    <a:pt x="33" y="4"/>
                  </a:lnTo>
                  <a:lnTo>
                    <a:pt x="39" y="10"/>
                  </a:lnTo>
                  <a:lnTo>
                    <a:pt x="42" y="19"/>
                  </a:lnTo>
                  <a:lnTo>
                    <a:pt x="45" y="52"/>
                  </a:lnTo>
                  <a:lnTo>
                    <a:pt x="52" y="84"/>
                  </a:lnTo>
                  <a:lnTo>
                    <a:pt x="62" y="115"/>
                  </a:lnTo>
                  <a:lnTo>
                    <a:pt x="63" y="124"/>
                  </a:lnTo>
                  <a:lnTo>
                    <a:pt x="59" y="132"/>
                  </a:lnTo>
                  <a:lnTo>
                    <a:pt x="52" y="137"/>
                  </a:lnTo>
                  <a:lnTo>
                    <a:pt x="43" y="140"/>
                  </a:lnTo>
                  <a:lnTo>
                    <a:pt x="34" y="139"/>
                  </a:lnTo>
                  <a:lnTo>
                    <a:pt x="26" y="135"/>
                  </a:lnTo>
                  <a:lnTo>
                    <a:pt x="21" y="126"/>
                  </a:lnTo>
                  <a:lnTo>
                    <a:pt x="12" y="91"/>
                  </a:lnTo>
                  <a:lnTo>
                    <a:pt x="4" y="56"/>
                  </a:lnTo>
                  <a:lnTo>
                    <a:pt x="0" y="19"/>
                  </a:lnTo>
                  <a:lnTo>
                    <a:pt x="3" y="10"/>
                  </a:lnTo>
                  <a:lnTo>
                    <a:pt x="8" y="4"/>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3" name="Freeform 33"/>
            <p:cNvSpPr>
              <a:spLocks/>
            </p:cNvSpPr>
            <p:nvPr/>
          </p:nvSpPr>
          <p:spPr bwMode="auto">
            <a:xfrm>
              <a:off x="2633" y="1725"/>
              <a:ext cx="71" cy="162"/>
            </a:xfrm>
            <a:custGeom>
              <a:avLst/>
              <a:gdLst/>
              <a:ahLst/>
              <a:cxnLst>
                <a:cxn ang="0">
                  <a:pos x="16" y="0"/>
                </a:cxn>
                <a:cxn ang="0">
                  <a:pos x="25" y="0"/>
                </a:cxn>
                <a:cxn ang="0">
                  <a:pos x="33" y="4"/>
                </a:cxn>
                <a:cxn ang="0">
                  <a:pos x="40" y="10"/>
                </a:cxn>
                <a:cxn ang="0">
                  <a:pos x="42" y="19"/>
                </a:cxn>
                <a:cxn ang="0">
                  <a:pos x="46" y="57"/>
                </a:cxn>
                <a:cxn ang="0">
                  <a:pos x="55" y="95"/>
                </a:cxn>
                <a:cxn ang="0">
                  <a:pos x="70" y="131"/>
                </a:cxn>
                <a:cxn ang="0">
                  <a:pos x="71" y="140"/>
                </a:cxn>
                <a:cxn ang="0">
                  <a:pos x="70" y="149"/>
                </a:cxn>
                <a:cxn ang="0">
                  <a:pos x="63" y="157"/>
                </a:cxn>
                <a:cxn ang="0">
                  <a:pos x="57" y="161"/>
                </a:cxn>
                <a:cxn ang="0">
                  <a:pos x="47" y="162"/>
                </a:cxn>
                <a:cxn ang="0">
                  <a:pos x="40" y="159"/>
                </a:cxn>
                <a:cxn ang="0">
                  <a:pos x="34" y="152"/>
                </a:cxn>
                <a:cxn ang="0">
                  <a:pos x="16" y="110"/>
                </a:cxn>
                <a:cxn ang="0">
                  <a:pos x="6" y="65"/>
                </a:cxn>
                <a:cxn ang="0">
                  <a:pos x="0" y="19"/>
                </a:cxn>
                <a:cxn ang="0">
                  <a:pos x="3" y="10"/>
                </a:cxn>
                <a:cxn ang="0">
                  <a:pos x="8" y="4"/>
                </a:cxn>
                <a:cxn ang="0">
                  <a:pos x="16" y="0"/>
                </a:cxn>
              </a:cxnLst>
              <a:rect l="0" t="0" r="r" b="b"/>
              <a:pathLst>
                <a:path w="71" h="162">
                  <a:moveTo>
                    <a:pt x="16" y="0"/>
                  </a:moveTo>
                  <a:lnTo>
                    <a:pt x="25" y="0"/>
                  </a:lnTo>
                  <a:lnTo>
                    <a:pt x="33" y="4"/>
                  </a:lnTo>
                  <a:lnTo>
                    <a:pt x="40" y="10"/>
                  </a:lnTo>
                  <a:lnTo>
                    <a:pt x="42" y="19"/>
                  </a:lnTo>
                  <a:lnTo>
                    <a:pt x="46" y="57"/>
                  </a:lnTo>
                  <a:lnTo>
                    <a:pt x="55" y="95"/>
                  </a:lnTo>
                  <a:lnTo>
                    <a:pt x="70" y="131"/>
                  </a:lnTo>
                  <a:lnTo>
                    <a:pt x="71" y="140"/>
                  </a:lnTo>
                  <a:lnTo>
                    <a:pt x="70" y="149"/>
                  </a:lnTo>
                  <a:lnTo>
                    <a:pt x="63" y="157"/>
                  </a:lnTo>
                  <a:lnTo>
                    <a:pt x="57" y="161"/>
                  </a:lnTo>
                  <a:lnTo>
                    <a:pt x="47" y="162"/>
                  </a:lnTo>
                  <a:lnTo>
                    <a:pt x="40" y="159"/>
                  </a:lnTo>
                  <a:lnTo>
                    <a:pt x="34" y="152"/>
                  </a:lnTo>
                  <a:lnTo>
                    <a:pt x="16" y="110"/>
                  </a:lnTo>
                  <a:lnTo>
                    <a:pt x="6" y="65"/>
                  </a:lnTo>
                  <a:lnTo>
                    <a:pt x="0" y="19"/>
                  </a:lnTo>
                  <a:lnTo>
                    <a:pt x="3" y="10"/>
                  </a:lnTo>
                  <a:lnTo>
                    <a:pt x="8" y="4"/>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4" name="Freeform 34"/>
            <p:cNvSpPr>
              <a:spLocks noEditPoints="1"/>
            </p:cNvSpPr>
            <p:nvPr/>
          </p:nvSpPr>
          <p:spPr bwMode="auto">
            <a:xfrm>
              <a:off x="3661" y="1447"/>
              <a:ext cx="703" cy="475"/>
            </a:xfrm>
            <a:custGeom>
              <a:avLst/>
              <a:gdLst/>
              <a:ahLst/>
              <a:cxnLst>
                <a:cxn ang="0">
                  <a:pos x="267" y="50"/>
                </a:cxn>
                <a:cxn ang="0">
                  <a:pos x="172" y="67"/>
                </a:cxn>
                <a:cxn ang="0">
                  <a:pos x="93" y="115"/>
                </a:cxn>
                <a:cxn ang="0">
                  <a:pos x="46" y="191"/>
                </a:cxn>
                <a:cxn ang="0">
                  <a:pos x="45" y="275"/>
                </a:cxn>
                <a:cxn ang="0">
                  <a:pos x="64" y="327"/>
                </a:cxn>
                <a:cxn ang="0">
                  <a:pos x="103" y="362"/>
                </a:cxn>
                <a:cxn ang="0">
                  <a:pos x="127" y="352"/>
                </a:cxn>
                <a:cxn ang="0">
                  <a:pos x="132" y="320"/>
                </a:cxn>
                <a:cxn ang="0">
                  <a:pos x="128" y="286"/>
                </a:cxn>
                <a:cxn ang="0">
                  <a:pos x="135" y="255"/>
                </a:cxn>
                <a:cxn ang="0">
                  <a:pos x="173" y="267"/>
                </a:cxn>
                <a:cxn ang="0">
                  <a:pos x="203" y="324"/>
                </a:cxn>
                <a:cxn ang="0">
                  <a:pos x="225" y="384"/>
                </a:cxn>
                <a:cxn ang="0">
                  <a:pos x="236" y="401"/>
                </a:cxn>
                <a:cxn ang="0">
                  <a:pos x="258" y="389"/>
                </a:cxn>
                <a:cxn ang="0">
                  <a:pos x="276" y="326"/>
                </a:cxn>
                <a:cxn ang="0">
                  <a:pos x="285" y="278"/>
                </a:cxn>
                <a:cxn ang="0">
                  <a:pos x="322" y="276"/>
                </a:cxn>
                <a:cxn ang="0">
                  <a:pos x="369" y="310"/>
                </a:cxn>
                <a:cxn ang="0">
                  <a:pos x="392" y="367"/>
                </a:cxn>
                <a:cxn ang="0">
                  <a:pos x="416" y="403"/>
                </a:cxn>
                <a:cxn ang="0">
                  <a:pos x="462" y="314"/>
                </a:cxn>
                <a:cxn ang="0">
                  <a:pos x="490" y="283"/>
                </a:cxn>
                <a:cxn ang="0">
                  <a:pos x="511" y="297"/>
                </a:cxn>
                <a:cxn ang="0">
                  <a:pos x="546" y="352"/>
                </a:cxn>
                <a:cxn ang="0">
                  <a:pos x="602" y="351"/>
                </a:cxn>
                <a:cxn ang="0">
                  <a:pos x="653" y="288"/>
                </a:cxn>
                <a:cxn ang="0">
                  <a:pos x="655" y="206"/>
                </a:cxn>
                <a:cxn ang="0">
                  <a:pos x="593" y="131"/>
                </a:cxn>
                <a:cxn ang="0">
                  <a:pos x="503" y="87"/>
                </a:cxn>
                <a:cxn ang="0">
                  <a:pos x="399" y="64"/>
                </a:cxn>
                <a:cxn ang="0">
                  <a:pos x="306" y="49"/>
                </a:cxn>
                <a:cxn ang="0">
                  <a:pos x="321" y="11"/>
                </a:cxn>
                <a:cxn ang="0">
                  <a:pos x="464" y="35"/>
                </a:cxn>
                <a:cxn ang="0">
                  <a:pos x="581" y="76"/>
                </a:cxn>
                <a:cxn ang="0">
                  <a:pos x="655" y="130"/>
                </a:cxn>
                <a:cxn ang="0">
                  <a:pos x="698" y="206"/>
                </a:cxn>
                <a:cxn ang="0">
                  <a:pos x="697" y="292"/>
                </a:cxn>
                <a:cxn ang="0">
                  <a:pos x="652" y="365"/>
                </a:cxn>
                <a:cxn ang="0">
                  <a:pos x="579" y="401"/>
                </a:cxn>
                <a:cxn ang="0">
                  <a:pos x="519" y="385"/>
                </a:cxn>
                <a:cxn ang="0">
                  <a:pos x="490" y="351"/>
                </a:cxn>
                <a:cxn ang="0">
                  <a:pos x="458" y="414"/>
                </a:cxn>
                <a:cxn ang="0">
                  <a:pos x="401" y="473"/>
                </a:cxn>
                <a:cxn ang="0">
                  <a:pos x="376" y="468"/>
                </a:cxn>
                <a:cxn ang="0">
                  <a:pos x="364" y="428"/>
                </a:cxn>
                <a:cxn ang="0">
                  <a:pos x="354" y="371"/>
                </a:cxn>
                <a:cxn ang="0">
                  <a:pos x="329" y="326"/>
                </a:cxn>
                <a:cxn ang="0">
                  <a:pos x="312" y="362"/>
                </a:cxn>
                <a:cxn ang="0">
                  <a:pos x="291" y="415"/>
                </a:cxn>
                <a:cxn ang="0">
                  <a:pos x="251" y="444"/>
                </a:cxn>
                <a:cxn ang="0">
                  <a:pos x="204" y="430"/>
                </a:cxn>
                <a:cxn ang="0">
                  <a:pos x="179" y="384"/>
                </a:cxn>
                <a:cxn ang="0">
                  <a:pos x="160" y="379"/>
                </a:cxn>
                <a:cxn ang="0">
                  <a:pos x="119" y="403"/>
                </a:cxn>
                <a:cxn ang="0">
                  <a:pos x="60" y="384"/>
                </a:cxn>
                <a:cxn ang="0">
                  <a:pos x="21" y="331"/>
                </a:cxn>
                <a:cxn ang="0">
                  <a:pos x="0" y="246"/>
                </a:cxn>
                <a:cxn ang="0">
                  <a:pos x="18" y="147"/>
                </a:cxn>
                <a:cxn ang="0">
                  <a:pos x="85" y="66"/>
                </a:cxn>
                <a:cxn ang="0">
                  <a:pos x="186" y="18"/>
                </a:cxn>
                <a:cxn ang="0">
                  <a:pos x="257" y="3"/>
                </a:cxn>
              </a:cxnLst>
              <a:rect l="0" t="0" r="r" b="b"/>
              <a:pathLst>
                <a:path w="703" h="475">
                  <a:moveTo>
                    <a:pt x="306" y="49"/>
                  </a:moveTo>
                  <a:lnTo>
                    <a:pt x="299" y="50"/>
                  </a:lnTo>
                  <a:lnTo>
                    <a:pt x="267" y="50"/>
                  </a:lnTo>
                  <a:lnTo>
                    <a:pt x="234" y="52"/>
                  </a:lnTo>
                  <a:lnTo>
                    <a:pt x="203" y="58"/>
                  </a:lnTo>
                  <a:lnTo>
                    <a:pt x="172" y="67"/>
                  </a:lnTo>
                  <a:lnTo>
                    <a:pt x="143" y="80"/>
                  </a:lnTo>
                  <a:lnTo>
                    <a:pt x="117" y="96"/>
                  </a:lnTo>
                  <a:lnTo>
                    <a:pt x="93" y="115"/>
                  </a:lnTo>
                  <a:lnTo>
                    <a:pt x="72" y="138"/>
                  </a:lnTo>
                  <a:lnTo>
                    <a:pt x="56" y="162"/>
                  </a:lnTo>
                  <a:lnTo>
                    <a:pt x="46" y="191"/>
                  </a:lnTo>
                  <a:lnTo>
                    <a:pt x="41" y="224"/>
                  </a:lnTo>
                  <a:lnTo>
                    <a:pt x="42" y="259"/>
                  </a:lnTo>
                  <a:lnTo>
                    <a:pt x="45" y="275"/>
                  </a:lnTo>
                  <a:lnTo>
                    <a:pt x="48" y="292"/>
                  </a:lnTo>
                  <a:lnTo>
                    <a:pt x="55" y="310"/>
                  </a:lnTo>
                  <a:lnTo>
                    <a:pt x="64" y="327"/>
                  </a:lnTo>
                  <a:lnTo>
                    <a:pt x="75" y="342"/>
                  </a:lnTo>
                  <a:lnTo>
                    <a:pt x="88" y="354"/>
                  </a:lnTo>
                  <a:lnTo>
                    <a:pt x="103" y="362"/>
                  </a:lnTo>
                  <a:lnTo>
                    <a:pt x="114" y="363"/>
                  </a:lnTo>
                  <a:lnTo>
                    <a:pt x="122" y="359"/>
                  </a:lnTo>
                  <a:lnTo>
                    <a:pt x="127" y="352"/>
                  </a:lnTo>
                  <a:lnTo>
                    <a:pt x="131" y="343"/>
                  </a:lnTo>
                  <a:lnTo>
                    <a:pt x="132" y="331"/>
                  </a:lnTo>
                  <a:lnTo>
                    <a:pt x="132" y="320"/>
                  </a:lnTo>
                  <a:lnTo>
                    <a:pt x="131" y="307"/>
                  </a:lnTo>
                  <a:lnTo>
                    <a:pt x="130" y="295"/>
                  </a:lnTo>
                  <a:lnTo>
                    <a:pt x="128" y="286"/>
                  </a:lnTo>
                  <a:lnTo>
                    <a:pt x="127" y="278"/>
                  </a:lnTo>
                  <a:lnTo>
                    <a:pt x="128" y="266"/>
                  </a:lnTo>
                  <a:lnTo>
                    <a:pt x="135" y="255"/>
                  </a:lnTo>
                  <a:lnTo>
                    <a:pt x="145" y="252"/>
                  </a:lnTo>
                  <a:lnTo>
                    <a:pt x="157" y="254"/>
                  </a:lnTo>
                  <a:lnTo>
                    <a:pt x="173" y="267"/>
                  </a:lnTo>
                  <a:lnTo>
                    <a:pt x="186" y="284"/>
                  </a:lnTo>
                  <a:lnTo>
                    <a:pt x="195" y="304"/>
                  </a:lnTo>
                  <a:lnTo>
                    <a:pt x="203" y="324"/>
                  </a:lnTo>
                  <a:lnTo>
                    <a:pt x="210" y="345"/>
                  </a:lnTo>
                  <a:lnTo>
                    <a:pt x="217" y="365"/>
                  </a:lnTo>
                  <a:lnTo>
                    <a:pt x="225" y="384"/>
                  </a:lnTo>
                  <a:lnTo>
                    <a:pt x="228" y="389"/>
                  </a:lnTo>
                  <a:lnTo>
                    <a:pt x="230" y="396"/>
                  </a:lnTo>
                  <a:lnTo>
                    <a:pt x="236" y="401"/>
                  </a:lnTo>
                  <a:lnTo>
                    <a:pt x="241" y="403"/>
                  </a:lnTo>
                  <a:lnTo>
                    <a:pt x="247" y="401"/>
                  </a:lnTo>
                  <a:lnTo>
                    <a:pt x="258" y="389"/>
                  </a:lnTo>
                  <a:lnTo>
                    <a:pt x="265" y="375"/>
                  </a:lnTo>
                  <a:lnTo>
                    <a:pt x="268" y="360"/>
                  </a:lnTo>
                  <a:lnTo>
                    <a:pt x="276" y="326"/>
                  </a:lnTo>
                  <a:lnTo>
                    <a:pt x="279" y="292"/>
                  </a:lnTo>
                  <a:lnTo>
                    <a:pt x="282" y="282"/>
                  </a:lnTo>
                  <a:lnTo>
                    <a:pt x="285" y="278"/>
                  </a:lnTo>
                  <a:lnTo>
                    <a:pt x="293" y="272"/>
                  </a:lnTo>
                  <a:lnTo>
                    <a:pt x="299" y="272"/>
                  </a:lnTo>
                  <a:lnTo>
                    <a:pt x="322" y="276"/>
                  </a:lnTo>
                  <a:lnTo>
                    <a:pt x="342" y="284"/>
                  </a:lnTo>
                  <a:lnTo>
                    <a:pt x="357" y="296"/>
                  </a:lnTo>
                  <a:lnTo>
                    <a:pt x="369" y="310"/>
                  </a:lnTo>
                  <a:lnTo>
                    <a:pt x="378" y="327"/>
                  </a:lnTo>
                  <a:lnTo>
                    <a:pt x="386" y="347"/>
                  </a:lnTo>
                  <a:lnTo>
                    <a:pt x="392" y="367"/>
                  </a:lnTo>
                  <a:lnTo>
                    <a:pt x="397" y="388"/>
                  </a:lnTo>
                  <a:lnTo>
                    <a:pt x="403" y="419"/>
                  </a:lnTo>
                  <a:lnTo>
                    <a:pt x="416" y="403"/>
                  </a:lnTo>
                  <a:lnTo>
                    <a:pt x="431" y="384"/>
                  </a:lnTo>
                  <a:lnTo>
                    <a:pt x="441" y="362"/>
                  </a:lnTo>
                  <a:lnTo>
                    <a:pt x="462" y="314"/>
                  </a:lnTo>
                  <a:lnTo>
                    <a:pt x="474" y="292"/>
                  </a:lnTo>
                  <a:lnTo>
                    <a:pt x="481" y="286"/>
                  </a:lnTo>
                  <a:lnTo>
                    <a:pt x="490" y="283"/>
                  </a:lnTo>
                  <a:lnTo>
                    <a:pt x="499" y="284"/>
                  </a:lnTo>
                  <a:lnTo>
                    <a:pt x="507" y="290"/>
                  </a:lnTo>
                  <a:lnTo>
                    <a:pt x="511" y="297"/>
                  </a:lnTo>
                  <a:lnTo>
                    <a:pt x="519" y="321"/>
                  </a:lnTo>
                  <a:lnTo>
                    <a:pt x="530" y="339"/>
                  </a:lnTo>
                  <a:lnTo>
                    <a:pt x="546" y="352"/>
                  </a:lnTo>
                  <a:lnTo>
                    <a:pt x="563" y="359"/>
                  </a:lnTo>
                  <a:lnTo>
                    <a:pt x="581" y="359"/>
                  </a:lnTo>
                  <a:lnTo>
                    <a:pt x="602" y="351"/>
                  </a:lnTo>
                  <a:lnTo>
                    <a:pt x="622" y="335"/>
                  </a:lnTo>
                  <a:lnTo>
                    <a:pt x="640" y="313"/>
                  </a:lnTo>
                  <a:lnTo>
                    <a:pt x="653" y="288"/>
                  </a:lnTo>
                  <a:lnTo>
                    <a:pt x="661" y="261"/>
                  </a:lnTo>
                  <a:lnTo>
                    <a:pt x="661" y="233"/>
                  </a:lnTo>
                  <a:lnTo>
                    <a:pt x="655" y="206"/>
                  </a:lnTo>
                  <a:lnTo>
                    <a:pt x="642" y="180"/>
                  </a:lnTo>
                  <a:lnTo>
                    <a:pt x="619" y="152"/>
                  </a:lnTo>
                  <a:lnTo>
                    <a:pt x="593" y="131"/>
                  </a:lnTo>
                  <a:lnTo>
                    <a:pt x="566" y="113"/>
                  </a:lnTo>
                  <a:lnTo>
                    <a:pt x="534" y="98"/>
                  </a:lnTo>
                  <a:lnTo>
                    <a:pt x="503" y="87"/>
                  </a:lnTo>
                  <a:lnTo>
                    <a:pt x="469" y="77"/>
                  </a:lnTo>
                  <a:lnTo>
                    <a:pt x="433" y="71"/>
                  </a:lnTo>
                  <a:lnTo>
                    <a:pt x="399" y="64"/>
                  </a:lnTo>
                  <a:lnTo>
                    <a:pt x="364" y="59"/>
                  </a:lnTo>
                  <a:lnTo>
                    <a:pt x="329" y="52"/>
                  </a:lnTo>
                  <a:lnTo>
                    <a:pt x="306" y="49"/>
                  </a:lnTo>
                  <a:close/>
                  <a:moveTo>
                    <a:pt x="265" y="0"/>
                  </a:moveTo>
                  <a:lnTo>
                    <a:pt x="274" y="0"/>
                  </a:lnTo>
                  <a:lnTo>
                    <a:pt x="321" y="11"/>
                  </a:lnTo>
                  <a:lnTo>
                    <a:pt x="368" y="18"/>
                  </a:lnTo>
                  <a:lnTo>
                    <a:pt x="416" y="26"/>
                  </a:lnTo>
                  <a:lnTo>
                    <a:pt x="464" y="35"/>
                  </a:lnTo>
                  <a:lnTo>
                    <a:pt x="509" y="47"/>
                  </a:lnTo>
                  <a:lnTo>
                    <a:pt x="555" y="63"/>
                  </a:lnTo>
                  <a:lnTo>
                    <a:pt x="581" y="76"/>
                  </a:lnTo>
                  <a:lnTo>
                    <a:pt x="608" y="90"/>
                  </a:lnTo>
                  <a:lnTo>
                    <a:pt x="632" y="109"/>
                  </a:lnTo>
                  <a:lnTo>
                    <a:pt x="655" y="130"/>
                  </a:lnTo>
                  <a:lnTo>
                    <a:pt x="673" y="152"/>
                  </a:lnTo>
                  <a:lnTo>
                    <a:pt x="687" y="178"/>
                  </a:lnTo>
                  <a:lnTo>
                    <a:pt x="698" y="206"/>
                  </a:lnTo>
                  <a:lnTo>
                    <a:pt x="703" y="236"/>
                  </a:lnTo>
                  <a:lnTo>
                    <a:pt x="702" y="265"/>
                  </a:lnTo>
                  <a:lnTo>
                    <a:pt x="697" y="292"/>
                  </a:lnTo>
                  <a:lnTo>
                    <a:pt x="686" y="320"/>
                  </a:lnTo>
                  <a:lnTo>
                    <a:pt x="670" y="345"/>
                  </a:lnTo>
                  <a:lnTo>
                    <a:pt x="652" y="365"/>
                  </a:lnTo>
                  <a:lnTo>
                    <a:pt x="630" y="384"/>
                  </a:lnTo>
                  <a:lnTo>
                    <a:pt x="604" y="396"/>
                  </a:lnTo>
                  <a:lnTo>
                    <a:pt x="579" y="401"/>
                  </a:lnTo>
                  <a:lnTo>
                    <a:pt x="556" y="401"/>
                  </a:lnTo>
                  <a:lnTo>
                    <a:pt x="536" y="396"/>
                  </a:lnTo>
                  <a:lnTo>
                    <a:pt x="519" y="385"/>
                  </a:lnTo>
                  <a:lnTo>
                    <a:pt x="503" y="369"/>
                  </a:lnTo>
                  <a:lnTo>
                    <a:pt x="490" y="352"/>
                  </a:lnTo>
                  <a:lnTo>
                    <a:pt x="490" y="351"/>
                  </a:lnTo>
                  <a:lnTo>
                    <a:pt x="483" y="364"/>
                  </a:lnTo>
                  <a:lnTo>
                    <a:pt x="471" y="389"/>
                  </a:lnTo>
                  <a:lnTo>
                    <a:pt x="458" y="414"/>
                  </a:lnTo>
                  <a:lnTo>
                    <a:pt x="443" y="436"/>
                  </a:lnTo>
                  <a:lnTo>
                    <a:pt x="424" y="456"/>
                  </a:lnTo>
                  <a:lnTo>
                    <a:pt x="401" y="473"/>
                  </a:lnTo>
                  <a:lnTo>
                    <a:pt x="392" y="475"/>
                  </a:lnTo>
                  <a:lnTo>
                    <a:pt x="382" y="474"/>
                  </a:lnTo>
                  <a:lnTo>
                    <a:pt x="376" y="468"/>
                  </a:lnTo>
                  <a:lnTo>
                    <a:pt x="371" y="460"/>
                  </a:lnTo>
                  <a:lnTo>
                    <a:pt x="367" y="445"/>
                  </a:lnTo>
                  <a:lnTo>
                    <a:pt x="364" y="428"/>
                  </a:lnTo>
                  <a:lnTo>
                    <a:pt x="361" y="409"/>
                  </a:lnTo>
                  <a:lnTo>
                    <a:pt x="357" y="390"/>
                  </a:lnTo>
                  <a:lnTo>
                    <a:pt x="354" y="371"/>
                  </a:lnTo>
                  <a:lnTo>
                    <a:pt x="347" y="354"/>
                  </a:lnTo>
                  <a:lnTo>
                    <a:pt x="339" y="338"/>
                  </a:lnTo>
                  <a:lnTo>
                    <a:pt x="329" y="326"/>
                  </a:lnTo>
                  <a:lnTo>
                    <a:pt x="317" y="318"/>
                  </a:lnTo>
                  <a:lnTo>
                    <a:pt x="317" y="325"/>
                  </a:lnTo>
                  <a:lnTo>
                    <a:pt x="312" y="362"/>
                  </a:lnTo>
                  <a:lnTo>
                    <a:pt x="306" y="381"/>
                  </a:lnTo>
                  <a:lnTo>
                    <a:pt x="299" y="400"/>
                  </a:lnTo>
                  <a:lnTo>
                    <a:pt x="291" y="415"/>
                  </a:lnTo>
                  <a:lnTo>
                    <a:pt x="280" y="428"/>
                  </a:lnTo>
                  <a:lnTo>
                    <a:pt x="267" y="439"/>
                  </a:lnTo>
                  <a:lnTo>
                    <a:pt x="251" y="444"/>
                  </a:lnTo>
                  <a:lnTo>
                    <a:pt x="233" y="444"/>
                  </a:lnTo>
                  <a:lnTo>
                    <a:pt x="216" y="439"/>
                  </a:lnTo>
                  <a:lnTo>
                    <a:pt x="204" y="430"/>
                  </a:lnTo>
                  <a:lnTo>
                    <a:pt x="194" y="418"/>
                  </a:lnTo>
                  <a:lnTo>
                    <a:pt x="186" y="402"/>
                  </a:lnTo>
                  <a:lnTo>
                    <a:pt x="179" y="384"/>
                  </a:lnTo>
                  <a:lnTo>
                    <a:pt x="170" y="350"/>
                  </a:lnTo>
                  <a:lnTo>
                    <a:pt x="166" y="365"/>
                  </a:lnTo>
                  <a:lnTo>
                    <a:pt x="160" y="379"/>
                  </a:lnTo>
                  <a:lnTo>
                    <a:pt x="149" y="390"/>
                  </a:lnTo>
                  <a:lnTo>
                    <a:pt x="136" y="400"/>
                  </a:lnTo>
                  <a:lnTo>
                    <a:pt x="119" y="403"/>
                  </a:lnTo>
                  <a:lnTo>
                    <a:pt x="98" y="402"/>
                  </a:lnTo>
                  <a:lnTo>
                    <a:pt x="79" y="396"/>
                  </a:lnTo>
                  <a:lnTo>
                    <a:pt x="60" y="384"/>
                  </a:lnTo>
                  <a:lnTo>
                    <a:pt x="45" y="368"/>
                  </a:lnTo>
                  <a:lnTo>
                    <a:pt x="31" y="351"/>
                  </a:lnTo>
                  <a:lnTo>
                    <a:pt x="21" y="331"/>
                  </a:lnTo>
                  <a:lnTo>
                    <a:pt x="13" y="313"/>
                  </a:lnTo>
                  <a:lnTo>
                    <a:pt x="4" y="280"/>
                  </a:lnTo>
                  <a:lnTo>
                    <a:pt x="0" y="246"/>
                  </a:lnTo>
                  <a:lnTo>
                    <a:pt x="1" y="212"/>
                  </a:lnTo>
                  <a:lnTo>
                    <a:pt x="8" y="180"/>
                  </a:lnTo>
                  <a:lnTo>
                    <a:pt x="18" y="147"/>
                  </a:lnTo>
                  <a:lnTo>
                    <a:pt x="35" y="118"/>
                  </a:lnTo>
                  <a:lnTo>
                    <a:pt x="56" y="90"/>
                  </a:lnTo>
                  <a:lnTo>
                    <a:pt x="85" y="66"/>
                  </a:lnTo>
                  <a:lnTo>
                    <a:pt x="117" y="45"/>
                  </a:lnTo>
                  <a:lnTo>
                    <a:pt x="151" y="29"/>
                  </a:lnTo>
                  <a:lnTo>
                    <a:pt x="186" y="18"/>
                  </a:lnTo>
                  <a:lnTo>
                    <a:pt x="223" y="11"/>
                  </a:lnTo>
                  <a:lnTo>
                    <a:pt x="253" y="8"/>
                  </a:lnTo>
                  <a:lnTo>
                    <a:pt x="257" y="3"/>
                  </a:lnTo>
                  <a:lnTo>
                    <a:pt x="26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5" name="Freeform 35"/>
            <p:cNvSpPr>
              <a:spLocks/>
            </p:cNvSpPr>
            <p:nvPr/>
          </p:nvSpPr>
          <p:spPr bwMode="auto">
            <a:xfrm>
              <a:off x="3721" y="1792"/>
              <a:ext cx="584" cy="335"/>
            </a:xfrm>
            <a:custGeom>
              <a:avLst/>
              <a:gdLst/>
              <a:ahLst/>
              <a:cxnLst>
                <a:cxn ang="0">
                  <a:pos x="565" y="0"/>
                </a:cxn>
                <a:cxn ang="0">
                  <a:pos x="580" y="7"/>
                </a:cxn>
                <a:cxn ang="0">
                  <a:pos x="583" y="24"/>
                </a:cxn>
                <a:cxn ang="0">
                  <a:pos x="563" y="82"/>
                </a:cxn>
                <a:cxn ang="0">
                  <a:pos x="544" y="142"/>
                </a:cxn>
                <a:cxn ang="0">
                  <a:pos x="519" y="200"/>
                </a:cxn>
                <a:cxn ang="0">
                  <a:pos x="487" y="254"/>
                </a:cxn>
                <a:cxn ang="0">
                  <a:pos x="448" y="295"/>
                </a:cxn>
                <a:cxn ang="0">
                  <a:pos x="397" y="324"/>
                </a:cxn>
                <a:cxn ang="0">
                  <a:pos x="332" y="335"/>
                </a:cxn>
                <a:cxn ang="0">
                  <a:pos x="253" y="327"/>
                </a:cxn>
                <a:cxn ang="0">
                  <a:pos x="178" y="305"/>
                </a:cxn>
                <a:cxn ang="0">
                  <a:pos x="110" y="265"/>
                </a:cxn>
                <a:cxn ang="0">
                  <a:pos x="57" y="214"/>
                </a:cxn>
                <a:cxn ang="0">
                  <a:pos x="20" y="157"/>
                </a:cxn>
                <a:cxn ang="0">
                  <a:pos x="0" y="91"/>
                </a:cxn>
                <a:cxn ang="0">
                  <a:pos x="7" y="23"/>
                </a:cxn>
                <a:cxn ang="0">
                  <a:pos x="20" y="10"/>
                </a:cxn>
                <a:cxn ang="0">
                  <a:pos x="37" y="11"/>
                </a:cxn>
                <a:cxn ang="0">
                  <a:pos x="47" y="24"/>
                </a:cxn>
                <a:cxn ang="0">
                  <a:pos x="41" y="68"/>
                </a:cxn>
                <a:cxn ang="0">
                  <a:pos x="54" y="133"/>
                </a:cxn>
                <a:cxn ang="0">
                  <a:pos x="91" y="191"/>
                </a:cxn>
                <a:cxn ang="0">
                  <a:pos x="140" y="237"/>
                </a:cxn>
                <a:cxn ang="0">
                  <a:pos x="208" y="273"/>
                </a:cxn>
                <a:cxn ang="0">
                  <a:pos x="286" y="294"/>
                </a:cxn>
                <a:cxn ang="0">
                  <a:pos x="363" y="292"/>
                </a:cxn>
                <a:cxn ang="0">
                  <a:pos x="417" y="269"/>
                </a:cxn>
                <a:cxn ang="0">
                  <a:pos x="457" y="230"/>
                </a:cxn>
                <a:cxn ang="0">
                  <a:pos x="486" y="180"/>
                </a:cxn>
                <a:cxn ang="0">
                  <a:pos x="508" y="124"/>
                </a:cxn>
                <a:cxn ang="0">
                  <a:pos x="525" y="66"/>
                </a:cxn>
                <a:cxn ang="0">
                  <a:pos x="542" y="13"/>
                </a:cxn>
                <a:cxn ang="0">
                  <a:pos x="555" y="0"/>
                </a:cxn>
              </a:cxnLst>
              <a:rect l="0" t="0" r="r" b="b"/>
              <a:pathLst>
                <a:path w="584" h="335">
                  <a:moveTo>
                    <a:pt x="555" y="0"/>
                  </a:moveTo>
                  <a:lnTo>
                    <a:pt x="565" y="0"/>
                  </a:lnTo>
                  <a:lnTo>
                    <a:pt x="574" y="1"/>
                  </a:lnTo>
                  <a:lnTo>
                    <a:pt x="580" y="7"/>
                  </a:lnTo>
                  <a:lnTo>
                    <a:pt x="584" y="15"/>
                  </a:lnTo>
                  <a:lnTo>
                    <a:pt x="583" y="24"/>
                  </a:lnTo>
                  <a:lnTo>
                    <a:pt x="574" y="52"/>
                  </a:lnTo>
                  <a:lnTo>
                    <a:pt x="563" y="82"/>
                  </a:lnTo>
                  <a:lnTo>
                    <a:pt x="554" y="112"/>
                  </a:lnTo>
                  <a:lnTo>
                    <a:pt x="544" y="142"/>
                  </a:lnTo>
                  <a:lnTo>
                    <a:pt x="532" y="171"/>
                  </a:lnTo>
                  <a:lnTo>
                    <a:pt x="519" y="200"/>
                  </a:lnTo>
                  <a:lnTo>
                    <a:pt x="504" y="227"/>
                  </a:lnTo>
                  <a:lnTo>
                    <a:pt x="487" y="254"/>
                  </a:lnTo>
                  <a:lnTo>
                    <a:pt x="469" y="276"/>
                  </a:lnTo>
                  <a:lnTo>
                    <a:pt x="448" y="295"/>
                  </a:lnTo>
                  <a:lnTo>
                    <a:pt x="424" y="312"/>
                  </a:lnTo>
                  <a:lnTo>
                    <a:pt x="397" y="324"/>
                  </a:lnTo>
                  <a:lnTo>
                    <a:pt x="366" y="332"/>
                  </a:lnTo>
                  <a:lnTo>
                    <a:pt x="332" y="335"/>
                  </a:lnTo>
                  <a:lnTo>
                    <a:pt x="292" y="333"/>
                  </a:lnTo>
                  <a:lnTo>
                    <a:pt x="253" y="327"/>
                  </a:lnTo>
                  <a:lnTo>
                    <a:pt x="215" y="318"/>
                  </a:lnTo>
                  <a:lnTo>
                    <a:pt x="178" y="305"/>
                  </a:lnTo>
                  <a:lnTo>
                    <a:pt x="143" y="286"/>
                  </a:lnTo>
                  <a:lnTo>
                    <a:pt x="110" y="265"/>
                  </a:lnTo>
                  <a:lnTo>
                    <a:pt x="80" y="239"/>
                  </a:lnTo>
                  <a:lnTo>
                    <a:pt x="57" y="214"/>
                  </a:lnTo>
                  <a:lnTo>
                    <a:pt x="37" y="185"/>
                  </a:lnTo>
                  <a:lnTo>
                    <a:pt x="20" y="157"/>
                  </a:lnTo>
                  <a:lnTo>
                    <a:pt x="7" y="124"/>
                  </a:lnTo>
                  <a:lnTo>
                    <a:pt x="0" y="91"/>
                  </a:lnTo>
                  <a:lnTo>
                    <a:pt x="0" y="57"/>
                  </a:lnTo>
                  <a:lnTo>
                    <a:pt x="7" y="23"/>
                  </a:lnTo>
                  <a:lnTo>
                    <a:pt x="12" y="14"/>
                  </a:lnTo>
                  <a:lnTo>
                    <a:pt x="20" y="10"/>
                  </a:lnTo>
                  <a:lnTo>
                    <a:pt x="28" y="9"/>
                  </a:lnTo>
                  <a:lnTo>
                    <a:pt x="37" y="11"/>
                  </a:lnTo>
                  <a:lnTo>
                    <a:pt x="43" y="17"/>
                  </a:lnTo>
                  <a:lnTo>
                    <a:pt x="47" y="24"/>
                  </a:lnTo>
                  <a:lnTo>
                    <a:pt x="46" y="34"/>
                  </a:lnTo>
                  <a:lnTo>
                    <a:pt x="41" y="68"/>
                  </a:lnTo>
                  <a:lnTo>
                    <a:pt x="43" y="100"/>
                  </a:lnTo>
                  <a:lnTo>
                    <a:pt x="54" y="133"/>
                  </a:lnTo>
                  <a:lnTo>
                    <a:pt x="70" y="163"/>
                  </a:lnTo>
                  <a:lnTo>
                    <a:pt x="91" y="191"/>
                  </a:lnTo>
                  <a:lnTo>
                    <a:pt x="114" y="216"/>
                  </a:lnTo>
                  <a:lnTo>
                    <a:pt x="140" y="237"/>
                  </a:lnTo>
                  <a:lnTo>
                    <a:pt x="173" y="256"/>
                  </a:lnTo>
                  <a:lnTo>
                    <a:pt x="208" y="273"/>
                  </a:lnTo>
                  <a:lnTo>
                    <a:pt x="246" y="285"/>
                  </a:lnTo>
                  <a:lnTo>
                    <a:pt x="286" y="294"/>
                  </a:lnTo>
                  <a:lnTo>
                    <a:pt x="325" y="295"/>
                  </a:lnTo>
                  <a:lnTo>
                    <a:pt x="363" y="292"/>
                  </a:lnTo>
                  <a:lnTo>
                    <a:pt x="392" y="282"/>
                  </a:lnTo>
                  <a:lnTo>
                    <a:pt x="417" y="269"/>
                  </a:lnTo>
                  <a:lnTo>
                    <a:pt x="438" y="251"/>
                  </a:lnTo>
                  <a:lnTo>
                    <a:pt x="457" y="230"/>
                  </a:lnTo>
                  <a:lnTo>
                    <a:pt x="473" y="206"/>
                  </a:lnTo>
                  <a:lnTo>
                    <a:pt x="486" y="180"/>
                  </a:lnTo>
                  <a:lnTo>
                    <a:pt x="498" y="153"/>
                  </a:lnTo>
                  <a:lnTo>
                    <a:pt x="508" y="124"/>
                  </a:lnTo>
                  <a:lnTo>
                    <a:pt x="517" y="95"/>
                  </a:lnTo>
                  <a:lnTo>
                    <a:pt x="525" y="66"/>
                  </a:lnTo>
                  <a:lnTo>
                    <a:pt x="534" y="39"/>
                  </a:lnTo>
                  <a:lnTo>
                    <a:pt x="542" y="13"/>
                  </a:lnTo>
                  <a:lnTo>
                    <a:pt x="548" y="5"/>
                  </a:lnTo>
                  <a:lnTo>
                    <a:pt x="5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6" name="Freeform 36"/>
            <p:cNvSpPr>
              <a:spLocks/>
            </p:cNvSpPr>
            <p:nvPr/>
          </p:nvSpPr>
          <p:spPr bwMode="auto">
            <a:xfrm>
              <a:off x="3850" y="1217"/>
              <a:ext cx="318" cy="400"/>
            </a:xfrm>
            <a:custGeom>
              <a:avLst/>
              <a:gdLst/>
              <a:ahLst/>
              <a:cxnLst>
                <a:cxn ang="0">
                  <a:pos x="141" y="0"/>
                </a:cxn>
                <a:cxn ang="0">
                  <a:pos x="151" y="15"/>
                </a:cxn>
                <a:cxn ang="0">
                  <a:pos x="163" y="34"/>
                </a:cxn>
                <a:cxn ang="0">
                  <a:pos x="179" y="53"/>
                </a:cxn>
                <a:cxn ang="0">
                  <a:pos x="196" y="73"/>
                </a:cxn>
                <a:cxn ang="0">
                  <a:pos x="213" y="95"/>
                </a:cxn>
                <a:cxn ang="0">
                  <a:pos x="250" y="140"/>
                </a:cxn>
                <a:cxn ang="0">
                  <a:pos x="267" y="163"/>
                </a:cxn>
                <a:cxn ang="0">
                  <a:pos x="282" y="187"/>
                </a:cxn>
                <a:cxn ang="0">
                  <a:pos x="297" y="210"/>
                </a:cxn>
                <a:cxn ang="0">
                  <a:pos x="307" y="234"/>
                </a:cxn>
                <a:cxn ang="0">
                  <a:pos x="315" y="258"/>
                </a:cxn>
                <a:cxn ang="0">
                  <a:pos x="318" y="280"/>
                </a:cxn>
                <a:cxn ang="0">
                  <a:pos x="316" y="301"/>
                </a:cxn>
                <a:cxn ang="0">
                  <a:pos x="310" y="322"/>
                </a:cxn>
                <a:cxn ang="0">
                  <a:pos x="298" y="340"/>
                </a:cxn>
                <a:cxn ang="0">
                  <a:pos x="280" y="358"/>
                </a:cxn>
                <a:cxn ang="0">
                  <a:pos x="254" y="374"/>
                </a:cxn>
                <a:cxn ang="0">
                  <a:pos x="220" y="389"/>
                </a:cxn>
                <a:cxn ang="0">
                  <a:pos x="187" y="398"/>
                </a:cxn>
                <a:cxn ang="0">
                  <a:pos x="154" y="400"/>
                </a:cxn>
                <a:cxn ang="0">
                  <a:pos x="124" y="398"/>
                </a:cxn>
                <a:cxn ang="0">
                  <a:pos x="94" y="391"/>
                </a:cxn>
                <a:cxn ang="0">
                  <a:pos x="68" y="379"/>
                </a:cxn>
                <a:cxn ang="0">
                  <a:pos x="44" y="365"/>
                </a:cxn>
                <a:cxn ang="0">
                  <a:pos x="24" y="347"/>
                </a:cxn>
                <a:cxn ang="0">
                  <a:pos x="10" y="324"/>
                </a:cxn>
                <a:cxn ang="0">
                  <a:pos x="1" y="300"/>
                </a:cxn>
                <a:cxn ang="0">
                  <a:pos x="0" y="273"/>
                </a:cxn>
                <a:cxn ang="0">
                  <a:pos x="5" y="245"/>
                </a:cxn>
                <a:cxn ang="0">
                  <a:pos x="18" y="214"/>
                </a:cxn>
                <a:cxn ang="0">
                  <a:pos x="41" y="176"/>
                </a:cxn>
                <a:cxn ang="0">
                  <a:pos x="66" y="140"/>
                </a:cxn>
                <a:cxn ang="0">
                  <a:pos x="91" y="104"/>
                </a:cxn>
                <a:cxn ang="0">
                  <a:pos x="113" y="66"/>
                </a:cxn>
                <a:cxn ang="0">
                  <a:pos x="134" y="26"/>
                </a:cxn>
                <a:cxn ang="0">
                  <a:pos x="141" y="0"/>
                </a:cxn>
              </a:cxnLst>
              <a:rect l="0" t="0" r="r" b="b"/>
              <a:pathLst>
                <a:path w="318" h="400">
                  <a:moveTo>
                    <a:pt x="141" y="0"/>
                  </a:moveTo>
                  <a:lnTo>
                    <a:pt x="151" y="15"/>
                  </a:lnTo>
                  <a:lnTo>
                    <a:pt x="163" y="34"/>
                  </a:lnTo>
                  <a:lnTo>
                    <a:pt x="179" y="53"/>
                  </a:lnTo>
                  <a:lnTo>
                    <a:pt x="196" y="73"/>
                  </a:lnTo>
                  <a:lnTo>
                    <a:pt x="213" y="95"/>
                  </a:lnTo>
                  <a:lnTo>
                    <a:pt x="250" y="140"/>
                  </a:lnTo>
                  <a:lnTo>
                    <a:pt x="267" y="163"/>
                  </a:lnTo>
                  <a:lnTo>
                    <a:pt x="282" y="187"/>
                  </a:lnTo>
                  <a:lnTo>
                    <a:pt x="297" y="210"/>
                  </a:lnTo>
                  <a:lnTo>
                    <a:pt x="307" y="234"/>
                  </a:lnTo>
                  <a:lnTo>
                    <a:pt x="315" y="258"/>
                  </a:lnTo>
                  <a:lnTo>
                    <a:pt x="318" y="280"/>
                  </a:lnTo>
                  <a:lnTo>
                    <a:pt x="316" y="301"/>
                  </a:lnTo>
                  <a:lnTo>
                    <a:pt x="310" y="322"/>
                  </a:lnTo>
                  <a:lnTo>
                    <a:pt x="298" y="340"/>
                  </a:lnTo>
                  <a:lnTo>
                    <a:pt x="280" y="358"/>
                  </a:lnTo>
                  <a:lnTo>
                    <a:pt x="254" y="374"/>
                  </a:lnTo>
                  <a:lnTo>
                    <a:pt x="220" y="389"/>
                  </a:lnTo>
                  <a:lnTo>
                    <a:pt x="187" y="398"/>
                  </a:lnTo>
                  <a:lnTo>
                    <a:pt x="154" y="400"/>
                  </a:lnTo>
                  <a:lnTo>
                    <a:pt x="124" y="398"/>
                  </a:lnTo>
                  <a:lnTo>
                    <a:pt x="94" y="391"/>
                  </a:lnTo>
                  <a:lnTo>
                    <a:pt x="68" y="379"/>
                  </a:lnTo>
                  <a:lnTo>
                    <a:pt x="44" y="365"/>
                  </a:lnTo>
                  <a:lnTo>
                    <a:pt x="24" y="347"/>
                  </a:lnTo>
                  <a:lnTo>
                    <a:pt x="10" y="324"/>
                  </a:lnTo>
                  <a:lnTo>
                    <a:pt x="1" y="300"/>
                  </a:lnTo>
                  <a:lnTo>
                    <a:pt x="0" y="273"/>
                  </a:lnTo>
                  <a:lnTo>
                    <a:pt x="5" y="245"/>
                  </a:lnTo>
                  <a:lnTo>
                    <a:pt x="18" y="214"/>
                  </a:lnTo>
                  <a:lnTo>
                    <a:pt x="41" y="176"/>
                  </a:lnTo>
                  <a:lnTo>
                    <a:pt x="66" y="140"/>
                  </a:lnTo>
                  <a:lnTo>
                    <a:pt x="91" y="104"/>
                  </a:lnTo>
                  <a:lnTo>
                    <a:pt x="113" y="66"/>
                  </a:lnTo>
                  <a:lnTo>
                    <a:pt x="134" y="26"/>
                  </a:lnTo>
                  <a:lnTo>
                    <a:pt x="14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7" name="Freeform 37"/>
            <p:cNvSpPr>
              <a:spLocks noEditPoints="1"/>
            </p:cNvSpPr>
            <p:nvPr/>
          </p:nvSpPr>
          <p:spPr bwMode="auto">
            <a:xfrm>
              <a:off x="3829" y="1196"/>
              <a:ext cx="361" cy="440"/>
            </a:xfrm>
            <a:custGeom>
              <a:avLst/>
              <a:gdLst/>
              <a:ahLst/>
              <a:cxnLst>
                <a:cxn ang="0">
                  <a:pos x="145" y="110"/>
                </a:cxn>
                <a:cxn ang="0">
                  <a:pos x="68" y="228"/>
                </a:cxn>
                <a:cxn ang="0">
                  <a:pos x="48" y="266"/>
                </a:cxn>
                <a:cxn ang="0">
                  <a:pos x="40" y="305"/>
                </a:cxn>
                <a:cxn ang="0">
                  <a:pos x="55" y="345"/>
                </a:cxn>
                <a:cxn ang="0">
                  <a:pos x="94" y="381"/>
                </a:cxn>
                <a:cxn ang="0">
                  <a:pos x="146" y="399"/>
                </a:cxn>
                <a:cxn ang="0">
                  <a:pos x="204" y="400"/>
                </a:cxn>
                <a:cxn ang="0">
                  <a:pos x="258" y="385"/>
                </a:cxn>
                <a:cxn ang="0">
                  <a:pos x="301" y="352"/>
                </a:cxn>
                <a:cxn ang="0">
                  <a:pos x="318" y="314"/>
                </a:cxn>
                <a:cxn ang="0">
                  <a:pos x="314" y="273"/>
                </a:cxn>
                <a:cxn ang="0">
                  <a:pos x="296" y="233"/>
                </a:cxn>
                <a:cxn ang="0">
                  <a:pos x="260" y="180"/>
                </a:cxn>
                <a:cxn ang="0">
                  <a:pos x="169" y="68"/>
                </a:cxn>
                <a:cxn ang="0">
                  <a:pos x="174" y="2"/>
                </a:cxn>
                <a:cxn ang="0">
                  <a:pos x="191" y="28"/>
                </a:cxn>
                <a:cxn ang="0">
                  <a:pos x="221" y="69"/>
                </a:cxn>
                <a:cxn ang="0">
                  <a:pos x="258" y="115"/>
                </a:cxn>
                <a:cxn ang="0">
                  <a:pos x="296" y="165"/>
                </a:cxn>
                <a:cxn ang="0">
                  <a:pos x="328" y="214"/>
                </a:cxn>
                <a:cxn ang="0">
                  <a:pos x="352" y="266"/>
                </a:cxn>
                <a:cxn ang="0">
                  <a:pos x="361" y="314"/>
                </a:cxn>
                <a:cxn ang="0">
                  <a:pos x="349" y="358"/>
                </a:cxn>
                <a:cxn ang="0">
                  <a:pos x="313" y="398"/>
                </a:cxn>
                <a:cxn ang="0">
                  <a:pos x="259" y="424"/>
                </a:cxn>
                <a:cxn ang="0">
                  <a:pos x="205" y="437"/>
                </a:cxn>
                <a:cxn ang="0">
                  <a:pos x="149" y="440"/>
                </a:cxn>
                <a:cxn ang="0">
                  <a:pos x="94" y="429"/>
                </a:cxn>
                <a:cxn ang="0">
                  <a:pos x="48" y="403"/>
                </a:cxn>
                <a:cxn ang="0">
                  <a:pos x="14" y="358"/>
                </a:cxn>
                <a:cxn ang="0">
                  <a:pos x="0" y="305"/>
                </a:cxn>
                <a:cxn ang="0">
                  <a:pos x="9" y="250"/>
                </a:cxn>
                <a:cxn ang="0">
                  <a:pos x="52" y="178"/>
                </a:cxn>
                <a:cxn ang="0">
                  <a:pos x="112" y="85"/>
                </a:cxn>
                <a:cxn ang="0">
                  <a:pos x="145" y="30"/>
                </a:cxn>
                <a:cxn ang="0">
                  <a:pos x="144" y="13"/>
                </a:cxn>
                <a:cxn ang="0">
                  <a:pos x="157" y="1"/>
                </a:cxn>
              </a:cxnLst>
              <a:rect l="0" t="0" r="r" b="b"/>
              <a:pathLst>
                <a:path w="361" h="440">
                  <a:moveTo>
                    <a:pt x="169" y="68"/>
                  </a:moveTo>
                  <a:lnTo>
                    <a:pt x="145" y="110"/>
                  </a:lnTo>
                  <a:lnTo>
                    <a:pt x="79" y="209"/>
                  </a:lnTo>
                  <a:lnTo>
                    <a:pt x="68" y="228"/>
                  </a:lnTo>
                  <a:lnTo>
                    <a:pt x="57" y="246"/>
                  </a:lnTo>
                  <a:lnTo>
                    <a:pt x="48" y="266"/>
                  </a:lnTo>
                  <a:lnTo>
                    <a:pt x="43" y="285"/>
                  </a:lnTo>
                  <a:lnTo>
                    <a:pt x="40" y="305"/>
                  </a:lnTo>
                  <a:lnTo>
                    <a:pt x="44" y="326"/>
                  </a:lnTo>
                  <a:lnTo>
                    <a:pt x="55" y="345"/>
                  </a:lnTo>
                  <a:lnTo>
                    <a:pt x="73" y="365"/>
                  </a:lnTo>
                  <a:lnTo>
                    <a:pt x="94" y="381"/>
                  </a:lnTo>
                  <a:lnTo>
                    <a:pt x="119" y="393"/>
                  </a:lnTo>
                  <a:lnTo>
                    <a:pt x="146" y="399"/>
                  </a:lnTo>
                  <a:lnTo>
                    <a:pt x="175" y="402"/>
                  </a:lnTo>
                  <a:lnTo>
                    <a:pt x="204" y="400"/>
                  </a:lnTo>
                  <a:lnTo>
                    <a:pt x="231" y="394"/>
                  </a:lnTo>
                  <a:lnTo>
                    <a:pt x="258" y="385"/>
                  </a:lnTo>
                  <a:lnTo>
                    <a:pt x="281" y="370"/>
                  </a:lnTo>
                  <a:lnTo>
                    <a:pt x="301" y="352"/>
                  </a:lnTo>
                  <a:lnTo>
                    <a:pt x="313" y="334"/>
                  </a:lnTo>
                  <a:lnTo>
                    <a:pt x="318" y="314"/>
                  </a:lnTo>
                  <a:lnTo>
                    <a:pt x="318" y="294"/>
                  </a:lnTo>
                  <a:lnTo>
                    <a:pt x="314" y="273"/>
                  </a:lnTo>
                  <a:lnTo>
                    <a:pt x="306" y="252"/>
                  </a:lnTo>
                  <a:lnTo>
                    <a:pt x="296" y="233"/>
                  </a:lnTo>
                  <a:lnTo>
                    <a:pt x="272" y="196"/>
                  </a:lnTo>
                  <a:lnTo>
                    <a:pt x="260" y="180"/>
                  </a:lnTo>
                  <a:lnTo>
                    <a:pt x="170" y="70"/>
                  </a:lnTo>
                  <a:lnTo>
                    <a:pt x="169" y="68"/>
                  </a:lnTo>
                  <a:close/>
                  <a:moveTo>
                    <a:pt x="166" y="0"/>
                  </a:moveTo>
                  <a:lnTo>
                    <a:pt x="174" y="2"/>
                  </a:lnTo>
                  <a:lnTo>
                    <a:pt x="180" y="10"/>
                  </a:lnTo>
                  <a:lnTo>
                    <a:pt x="191" y="28"/>
                  </a:lnTo>
                  <a:lnTo>
                    <a:pt x="205" y="48"/>
                  </a:lnTo>
                  <a:lnTo>
                    <a:pt x="221" y="69"/>
                  </a:lnTo>
                  <a:lnTo>
                    <a:pt x="239" y="91"/>
                  </a:lnTo>
                  <a:lnTo>
                    <a:pt x="258" y="115"/>
                  </a:lnTo>
                  <a:lnTo>
                    <a:pt x="277" y="140"/>
                  </a:lnTo>
                  <a:lnTo>
                    <a:pt x="296" y="165"/>
                  </a:lnTo>
                  <a:lnTo>
                    <a:pt x="313" y="190"/>
                  </a:lnTo>
                  <a:lnTo>
                    <a:pt x="328" y="214"/>
                  </a:lnTo>
                  <a:lnTo>
                    <a:pt x="341" y="241"/>
                  </a:lnTo>
                  <a:lnTo>
                    <a:pt x="352" y="266"/>
                  </a:lnTo>
                  <a:lnTo>
                    <a:pt x="358" y="290"/>
                  </a:lnTo>
                  <a:lnTo>
                    <a:pt x="361" y="314"/>
                  </a:lnTo>
                  <a:lnTo>
                    <a:pt x="358" y="338"/>
                  </a:lnTo>
                  <a:lnTo>
                    <a:pt x="349" y="358"/>
                  </a:lnTo>
                  <a:lnTo>
                    <a:pt x="335" y="379"/>
                  </a:lnTo>
                  <a:lnTo>
                    <a:pt x="313" y="398"/>
                  </a:lnTo>
                  <a:lnTo>
                    <a:pt x="282" y="415"/>
                  </a:lnTo>
                  <a:lnTo>
                    <a:pt x="259" y="424"/>
                  </a:lnTo>
                  <a:lnTo>
                    <a:pt x="233" y="432"/>
                  </a:lnTo>
                  <a:lnTo>
                    <a:pt x="205" y="437"/>
                  </a:lnTo>
                  <a:lnTo>
                    <a:pt x="176" y="440"/>
                  </a:lnTo>
                  <a:lnTo>
                    <a:pt x="149" y="440"/>
                  </a:lnTo>
                  <a:lnTo>
                    <a:pt x="121" y="436"/>
                  </a:lnTo>
                  <a:lnTo>
                    <a:pt x="94" y="429"/>
                  </a:lnTo>
                  <a:lnTo>
                    <a:pt x="70" y="417"/>
                  </a:lnTo>
                  <a:lnTo>
                    <a:pt x="48" y="403"/>
                  </a:lnTo>
                  <a:lnTo>
                    <a:pt x="28" y="383"/>
                  </a:lnTo>
                  <a:lnTo>
                    <a:pt x="14" y="358"/>
                  </a:lnTo>
                  <a:lnTo>
                    <a:pt x="5" y="332"/>
                  </a:lnTo>
                  <a:lnTo>
                    <a:pt x="0" y="305"/>
                  </a:lnTo>
                  <a:lnTo>
                    <a:pt x="2" y="277"/>
                  </a:lnTo>
                  <a:lnTo>
                    <a:pt x="9" y="250"/>
                  </a:lnTo>
                  <a:lnTo>
                    <a:pt x="22" y="225"/>
                  </a:lnTo>
                  <a:lnTo>
                    <a:pt x="52" y="178"/>
                  </a:lnTo>
                  <a:lnTo>
                    <a:pt x="82" y="132"/>
                  </a:lnTo>
                  <a:lnTo>
                    <a:pt x="112" y="85"/>
                  </a:lnTo>
                  <a:lnTo>
                    <a:pt x="138" y="36"/>
                  </a:lnTo>
                  <a:lnTo>
                    <a:pt x="145" y="30"/>
                  </a:lnTo>
                  <a:lnTo>
                    <a:pt x="142" y="22"/>
                  </a:lnTo>
                  <a:lnTo>
                    <a:pt x="144" y="13"/>
                  </a:lnTo>
                  <a:lnTo>
                    <a:pt x="149" y="5"/>
                  </a:lnTo>
                  <a:lnTo>
                    <a:pt x="157" y="1"/>
                  </a:lnTo>
                  <a:lnTo>
                    <a:pt x="16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8" name="Freeform 38"/>
            <p:cNvSpPr>
              <a:spLocks/>
            </p:cNvSpPr>
            <p:nvPr/>
          </p:nvSpPr>
          <p:spPr bwMode="auto">
            <a:xfrm>
              <a:off x="3919" y="1365"/>
              <a:ext cx="47" cy="42"/>
            </a:xfrm>
            <a:custGeom>
              <a:avLst/>
              <a:gdLst/>
              <a:ahLst/>
              <a:cxnLst>
                <a:cxn ang="0">
                  <a:pos x="21" y="0"/>
                </a:cxn>
                <a:cxn ang="0">
                  <a:pos x="27" y="0"/>
                </a:cxn>
                <a:cxn ang="0">
                  <a:pos x="37" y="2"/>
                </a:cxn>
                <a:cxn ang="0">
                  <a:pos x="44" y="10"/>
                </a:cxn>
                <a:cxn ang="0">
                  <a:pos x="47" y="21"/>
                </a:cxn>
                <a:cxn ang="0">
                  <a:pos x="44" y="31"/>
                </a:cxn>
                <a:cxn ang="0">
                  <a:pos x="37" y="39"/>
                </a:cxn>
                <a:cxn ang="0">
                  <a:pos x="27" y="42"/>
                </a:cxn>
                <a:cxn ang="0">
                  <a:pos x="21" y="42"/>
                </a:cxn>
                <a:cxn ang="0">
                  <a:pos x="10" y="39"/>
                </a:cxn>
                <a:cxn ang="0">
                  <a:pos x="3" y="31"/>
                </a:cxn>
                <a:cxn ang="0">
                  <a:pos x="0" y="21"/>
                </a:cxn>
                <a:cxn ang="0">
                  <a:pos x="3" y="10"/>
                </a:cxn>
                <a:cxn ang="0">
                  <a:pos x="10" y="2"/>
                </a:cxn>
                <a:cxn ang="0">
                  <a:pos x="21" y="0"/>
                </a:cxn>
              </a:cxnLst>
              <a:rect l="0" t="0" r="r" b="b"/>
              <a:pathLst>
                <a:path w="47" h="42">
                  <a:moveTo>
                    <a:pt x="21" y="0"/>
                  </a:moveTo>
                  <a:lnTo>
                    <a:pt x="27" y="0"/>
                  </a:lnTo>
                  <a:lnTo>
                    <a:pt x="37" y="2"/>
                  </a:lnTo>
                  <a:lnTo>
                    <a:pt x="44" y="10"/>
                  </a:lnTo>
                  <a:lnTo>
                    <a:pt x="47" y="21"/>
                  </a:lnTo>
                  <a:lnTo>
                    <a:pt x="44" y="31"/>
                  </a:lnTo>
                  <a:lnTo>
                    <a:pt x="37" y="39"/>
                  </a:lnTo>
                  <a:lnTo>
                    <a:pt x="27" y="42"/>
                  </a:lnTo>
                  <a:lnTo>
                    <a:pt x="21" y="42"/>
                  </a:lnTo>
                  <a:lnTo>
                    <a:pt x="10" y="39"/>
                  </a:lnTo>
                  <a:lnTo>
                    <a:pt x="3" y="31"/>
                  </a:lnTo>
                  <a:lnTo>
                    <a:pt x="0" y="21"/>
                  </a:lnTo>
                  <a:lnTo>
                    <a:pt x="3" y="10"/>
                  </a:lnTo>
                  <a:lnTo>
                    <a:pt x="10"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9" name="Freeform 39"/>
            <p:cNvSpPr>
              <a:spLocks/>
            </p:cNvSpPr>
            <p:nvPr/>
          </p:nvSpPr>
          <p:spPr bwMode="auto">
            <a:xfrm>
              <a:off x="3971" y="1384"/>
              <a:ext cx="40" cy="41"/>
            </a:xfrm>
            <a:custGeom>
              <a:avLst/>
              <a:gdLst/>
              <a:ahLst/>
              <a:cxnLst>
                <a:cxn ang="0">
                  <a:pos x="20" y="0"/>
                </a:cxn>
                <a:cxn ang="0">
                  <a:pos x="30" y="3"/>
                </a:cxn>
                <a:cxn ang="0">
                  <a:pos x="37" y="8"/>
                </a:cxn>
                <a:cxn ang="0">
                  <a:pos x="40" y="16"/>
                </a:cxn>
                <a:cxn ang="0">
                  <a:pos x="40" y="25"/>
                </a:cxn>
                <a:cxn ang="0">
                  <a:pos x="37" y="33"/>
                </a:cxn>
                <a:cxn ang="0">
                  <a:pos x="30" y="38"/>
                </a:cxn>
                <a:cxn ang="0">
                  <a:pos x="20" y="41"/>
                </a:cxn>
                <a:cxn ang="0">
                  <a:pos x="11" y="38"/>
                </a:cxn>
                <a:cxn ang="0">
                  <a:pos x="4" y="33"/>
                </a:cxn>
                <a:cxn ang="0">
                  <a:pos x="0" y="25"/>
                </a:cxn>
                <a:cxn ang="0">
                  <a:pos x="0" y="16"/>
                </a:cxn>
                <a:cxn ang="0">
                  <a:pos x="4" y="8"/>
                </a:cxn>
                <a:cxn ang="0">
                  <a:pos x="11" y="3"/>
                </a:cxn>
                <a:cxn ang="0">
                  <a:pos x="20" y="0"/>
                </a:cxn>
              </a:cxnLst>
              <a:rect l="0" t="0" r="r" b="b"/>
              <a:pathLst>
                <a:path w="40" h="41">
                  <a:moveTo>
                    <a:pt x="20" y="0"/>
                  </a:moveTo>
                  <a:lnTo>
                    <a:pt x="30" y="3"/>
                  </a:lnTo>
                  <a:lnTo>
                    <a:pt x="37" y="8"/>
                  </a:lnTo>
                  <a:lnTo>
                    <a:pt x="40" y="16"/>
                  </a:lnTo>
                  <a:lnTo>
                    <a:pt x="40" y="25"/>
                  </a:lnTo>
                  <a:lnTo>
                    <a:pt x="37" y="33"/>
                  </a:lnTo>
                  <a:lnTo>
                    <a:pt x="30" y="38"/>
                  </a:lnTo>
                  <a:lnTo>
                    <a:pt x="20" y="41"/>
                  </a:lnTo>
                  <a:lnTo>
                    <a:pt x="11" y="38"/>
                  </a:lnTo>
                  <a:lnTo>
                    <a:pt x="4" y="33"/>
                  </a:lnTo>
                  <a:lnTo>
                    <a:pt x="0" y="25"/>
                  </a:lnTo>
                  <a:lnTo>
                    <a:pt x="0" y="16"/>
                  </a:lnTo>
                  <a:lnTo>
                    <a:pt x="4" y="8"/>
                  </a:lnTo>
                  <a:lnTo>
                    <a:pt x="11"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60" name="Freeform 40"/>
            <p:cNvSpPr>
              <a:spLocks/>
            </p:cNvSpPr>
            <p:nvPr/>
          </p:nvSpPr>
          <p:spPr bwMode="auto">
            <a:xfrm>
              <a:off x="4030" y="1358"/>
              <a:ext cx="40" cy="42"/>
            </a:xfrm>
            <a:custGeom>
              <a:avLst/>
              <a:gdLst/>
              <a:ahLst/>
              <a:cxnLst>
                <a:cxn ang="0">
                  <a:pos x="20" y="0"/>
                </a:cxn>
                <a:cxn ang="0">
                  <a:pos x="29" y="3"/>
                </a:cxn>
                <a:cxn ang="0">
                  <a:pos x="36" y="8"/>
                </a:cxn>
                <a:cxn ang="0">
                  <a:pos x="40" y="17"/>
                </a:cxn>
                <a:cxn ang="0">
                  <a:pos x="40" y="25"/>
                </a:cxn>
                <a:cxn ang="0">
                  <a:pos x="36" y="34"/>
                </a:cxn>
                <a:cxn ang="0">
                  <a:pos x="29" y="39"/>
                </a:cxn>
                <a:cxn ang="0">
                  <a:pos x="20" y="42"/>
                </a:cxn>
                <a:cxn ang="0">
                  <a:pos x="11" y="39"/>
                </a:cxn>
                <a:cxn ang="0">
                  <a:pos x="4" y="34"/>
                </a:cxn>
                <a:cxn ang="0">
                  <a:pos x="0" y="25"/>
                </a:cxn>
                <a:cxn ang="0">
                  <a:pos x="0" y="17"/>
                </a:cxn>
                <a:cxn ang="0">
                  <a:pos x="4" y="8"/>
                </a:cxn>
                <a:cxn ang="0">
                  <a:pos x="11" y="3"/>
                </a:cxn>
                <a:cxn ang="0">
                  <a:pos x="20" y="0"/>
                </a:cxn>
              </a:cxnLst>
              <a:rect l="0" t="0" r="r" b="b"/>
              <a:pathLst>
                <a:path w="40" h="42">
                  <a:moveTo>
                    <a:pt x="20" y="0"/>
                  </a:moveTo>
                  <a:lnTo>
                    <a:pt x="29" y="3"/>
                  </a:lnTo>
                  <a:lnTo>
                    <a:pt x="36" y="8"/>
                  </a:lnTo>
                  <a:lnTo>
                    <a:pt x="40" y="17"/>
                  </a:lnTo>
                  <a:lnTo>
                    <a:pt x="40" y="25"/>
                  </a:lnTo>
                  <a:lnTo>
                    <a:pt x="36" y="34"/>
                  </a:lnTo>
                  <a:lnTo>
                    <a:pt x="29" y="39"/>
                  </a:lnTo>
                  <a:lnTo>
                    <a:pt x="20" y="42"/>
                  </a:lnTo>
                  <a:lnTo>
                    <a:pt x="11" y="39"/>
                  </a:lnTo>
                  <a:lnTo>
                    <a:pt x="4" y="34"/>
                  </a:lnTo>
                  <a:lnTo>
                    <a:pt x="0" y="25"/>
                  </a:lnTo>
                  <a:lnTo>
                    <a:pt x="0" y="17"/>
                  </a:lnTo>
                  <a:lnTo>
                    <a:pt x="4" y="8"/>
                  </a:lnTo>
                  <a:lnTo>
                    <a:pt x="11"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61" name="Freeform 41"/>
            <p:cNvSpPr>
              <a:spLocks/>
            </p:cNvSpPr>
            <p:nvPr/>
          </p:nvSpPr>
          <p:spPr bwMode="auto">
            <a:xfrm>
              <a:off x="3901" y="1417"/>
              <a:ext cx="39" cy="41"/>
            </a:xfrm>
            <a:custGeom>
              <a:avLst/>
              <a:gdLst/>
              <a:ahLst/>
              <a:cxnLst>
                <a:cxn ang="0">
                  <a:pos x="19" y="0"/>
                </a:cxn>
                <a:cxn ang="0">
                  <a:pos x="28" y="3"/>
                </a:cxn>
                <a:cxn ang="0">
                  <a:pos x="35" y="8"/>
                </a:cxn>
                <a:cxn ang="0">
                  <a:pos x="39" y="16"/>
                </a:cxn>
                <a:cxn ang="0">
                  <a:pos x="39" y="25"/>
                </a:cxn>
                <a:cxn ang="0">
                  <a:pos x="35" y="33"/>
                </a:cxn>
                <a:cxn ang="0">
                  <a:pos x="28" y="38"/>
                </a:cxn>
                <a:cxn ang="0">
                  <a:pos x="19" y="41"/>
                </a:cxn>
                <a:cxn ang="0">
                  <a:pos x="10" y="38"/>
                </a:cxn>
                <a:cxn ang="0">
                  <a:pos x="4" y="33"/>
                </a:cxn>
                <a:cxn ang="0">
                  <a:pos x="0" y="25"/>
                </a:cxn>
                <a:cxn ang="0">
                  <a:pos x="0" y="16"/>
                </a:cxn>
                <a:cxn ang="0">
                  <a:pos x="4" y="8"/>
                </a:cxn>
                <a:cxn ang="0">
                  <a:pos x="10" y="3"/>
                </a:cxn>
                <a:cxn ang="0">
                  <a:pos x="19" y="0"/>
                </a:cxn>
              </a:cxnLst>
              <a:rect l="0" t="0" r="r" b="b"/>
              <a:pathLst>
                <a:path w="39" h="41">
                  <a:moveTo>
                    <a:pt x="19" y="0"/>
                  </a:moveTo>
                  <a:lnTo>
                    <a:pt x="28" y="3"/>
                  </a:lnTo>
                  <a:lnTo>
                    <a:pt x="35" y="8"/>
                  </a:lnTo>
                  <a:lnTo>
                    <a:pt x="39" y="16"/>
                  </a:lnTo>
                  <a:lnTo>
                    <a:pt x="39" y="25"/>
                  </a:lnTo>
                  <a:lnTo>
                    <a:pt x="35" y="33"/>
                  </a:lnTo>
                  <a:lnTo>
                    <a:pt x="28" y="38"/>
                  </a:lnTo>
                  <a:lnTo>
                    <a:pt x="19" y="41"/>
                  </a:lnTo>
                  <a:lnTo>
                    <a:pt x="10" y="38"/>
                  </a:lnTo>
                  <a:lnTo>
                    <a:pt x="4" y="33"/>
                  </a:lnTo>
                  <a:lnTo>
                    <a:pt x="0" y="25"/>
                  </a:lnTo>
                  <a:lnTo>
                    <a:pt x="0" y="16"/>
                  </a:lnTo>
                  <a:lnTo>
                    <a:pt x="4" y="8"/>
                  </a:lnTo>
                  <a:lnTo>
                    <a:pt x="10"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62" name="Freeform 42"/>
            <p:cNvSpPr>
              <a:spLocks/>
            </p:cNvSpPr>
            <p:nvPr/>
          </p:nvSpPr>
          <p:spPr bwMode="auto">
            <a:xfrm>
              <a:off x="3965" y="1307"/>
              <a:ext cx="47" cy="41"/>
            </a:xfrm>
            <a:custGeom>
              <a:avLst/>
              <a:gdLst/>
              <a:ahLst/>
              <a:cxnLst>
                <a:cxn ang="0">
                  <a:pos x="19" y="0"/>
                </a:cxn>
                <a:cxn ang="0">
                  <a:pos x="26" y="0"/>
                </a:cxn>
                <a:cxn ang="0">
                  <a:pos x="36" y="3"/>
                </a:cxn>
                <a:cxn ang="0">
                  <a:pos x="44" y="10"/>
                </a:cxn>
                <a:cxn ang="0">
                  <a:pos x="47" y="20"/>
                </a:cxn>
                <a:cxn ang="0">
                  <a:pos x="44" y="30"/>
                </a:cxn>
                <a:cxn ang="0">
                  <a:pos x="36" y="38"/>
                </a:cxn>
                <a:cxn ang="0">
                  <a:pos x="26" y="41"/>
                </a:cxn>
                <a:cxn ang="0">
                  <a:pos x="19" y="41"/>
                </a:cxn>
                <a:cxn ang="0">
                  <a:pos x="10" y="38"/>
                </a:cxn>
                <a:cxn ang="0">
                  <a:pos x="2" y="30"/>
                </a:cxn>
                <a:cxn ang="0">
                  <a:pos x="0" y="20"/>
                </a:cxn>
                <a:cxn ang="0">
                  <a:pos x="1" y="13"/>
                </a:cxn>
                <a:cxn ang="0">
                  <a:pos x="4" y="8"/>
                </a:cxn>
                <a:cxn ang="0">
                  <a:pos x="8" y="4"/>
                </a:cxn>
                <a:cxn ang="0">
                  <a:pos x="13" y="1"/>
                </a:cxn>
                <a:cxn ang="0">
                  <a:pos x="19" y="0"/>
                </a:cxn>
              </a:cxnLst>
              <a:rect l="0" t="0" r="r" b="b"/>
              <a:pathLst>
                <a:path w="47" h="41">
                  <a:moveTo>
                    <a:pt x="19" y="0"/>
                  </a:moveTo>
                  <a:lnTo>
                    <a:pt x="26" y="0"/>
                  </a:lnTo>
                  <a:lnTo>
                    <a:pt x="36" y="3"/>
                  </a:lnTo>
                  <a:lnTo>
                    <a:pt x="44" y="10"/>
                  </a:lnTo>
                  <a:lnTo>
                    <a:pt x="47" y="20"/>
                  </a:lnTo>
                  <a:lnTo>
                    <a:pt x="44" y="30"/>
                  </a:lnTo>
                  <a:lnTo>
                    <a:pt x="36" y="38"/>
                  </a:lnTo>
                  <a:lnTo>
                    <a:pt x="26" y="41"/>
                  </a:lnTo>
                  <a:lnTo>
                    <a:pt x="19" y="41"/>
                  </a:lnTo>
                  <a:lnTo>
                    <a:pt x="10" y="38"/>
                  </a:lnTo>
                  <a:lnTo>
                    <a:pt x="2" y="30"/>
                  </a:lnTo>
                  <a:lnTo>
                    <a:pt x="0" y="20"/>
                  </a:lnTo>
                  <a:lnTo>
                    <a:pt x="1" y="13"/>
                  </a:lnTo>
                  <a:lnTo>
                    <a:pt x="4" y="8"/>
                  </a:lnTo>
                  <a:lnTo>
                    <a:pt x="8" y="4"/>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63" name="Freeform 43"/>
            <p:cNvSpPr>
              <a:spLocks/>
            </p:cNvSpPr>
            <p:nvPr/>
          </p:nvSpPr>
          <p:spPr bwMode="auto">
            <a:xfrm>
              <a:off x="3978" y="1443"/>
              <a:ext cx="47" cy="41"/>
            </a:xfrm>
            <a:custGeom>
              <a:avLst/>
              <a:gdLst/>
              <a:ahLst/>
              <a:cxnLst>
                <a:cxn ang="0">
                  <a:pos x="20" y="0"/>
                </a:cxn>
                <a:cxn ang="0">
                  <a:pos x="26" y="0"/>
                </a:cxn>
                <a:cxn ang="0">
                  <a:pos x="37" y="3"/>
                </a:cxn>
                <a:cxn ang="0">
                  <a:pos x="44" y="11"/>
                </a:cxn>
                <a:cxn ang="0">
                  <a:pos x="47" y="20"/>
                </a:cxn>
                <a:cxn ang="0">
                  <a:pos x="44" y="30"/>
                </a:cxn>
                <a:cxn ang="0">
                  <a:pos x="37" y="38"/>
                </a:cxn>
                <a:cxn ang="0">
                  <a:pos x="26" y="41"/>
                </a:cxn>
                <a:cxn ang="0">
                  <a:pos x="20" y="41"/>
                </a:cxn>
                <a:cxn ang="0">
                  <a:pos x="10" y="38"/>
                </a:cxn>
                <a:cxn ang="0">
                  <a:pos x="3" y="30"/>
                </a:cxn>
                <a:cxn ang="0">
                  <a:pos x="0" y="20"/>
                </a:cxn>
                <a:cxn ang="0">
                  <a:pos x="1" y="13"/>
                </a:cxn>
                <a:cxn ang="0">
                  <a:pos x="4" y="8"/>
                </a:cxn>
                <a:cxn ang="0">
                  <a:pos x="8" y="4"/>
                </a:cxn>
                <a:cxn ang="0">
                  <a:pos x="13" y="1"/>
                </a:cxn>
                <a:cxn ang="0">
                  <a:pos x="20" y="0"/>
                </a:cxn>
              </a:cxnLst>
              <a:rect l="0" t="0" r="r" b="b"/>
              <a:pathLst>
                <a:path w="47" h="41">
                  <a:moveTo>
                    <a:pt x="20" y="0"/>
                  </a:moveTo>
                  <a:lnTo>
                    <a:pt x="26" y="0"/>
                  </a:lnTo>
                  <a:lnTo>
                    <a:pt x="37" y="3"/>
                  </a:lnTo>
                  <a:lnTo>
                    <a:pt x="44" y="11"/>
                  </a:lnTo>
                  <a:lnTo>
                    <a:pt x="47" y="20"/>
                  </a:lnTo>
                  <a:lnTo>
                    <a:pt x="44" y="30"/>
                  </a:lnTo>
                  <a:lnTo>
                    <a:pt x="37" y="38"/>
                  </a:lnTo>
                  <a:lnTo>
                    <a:pt x="26" y="41"/>
                  </a:lnTo>
                  <a:lnTo>
                    <a:pt x="20" y="41"/>
                  </a:lnTo>
                  <a:lnTo>
                    <a:pt x="10" y="38"/>
                  </a:lnTo>
                  <a:lnTo>
                    <a:pt x="3" y="30"/>
                  </a:lnTo>
                  <a:lnTo>
                    <a:pt x="0" y="20"/>
                  </a:lnTo>
                  <a:lnTo>
                    <a:pt x="1" y="13"/>
                  </a:lnTo>
                  <a:lnTo>
                    <a:pt x="4" y="8"/>
                  </a:lnTo>
                  <a:lnTo>
                    <a:pt x="8" y="4"/>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64" name="Freeform 44"/>
            <p:cNvSpPr>
              <a:spLocks/>
            </p:cNvSpPr>
            <p:nvPr/>
          </p:nvSpPr>
          <p:spPr bwMode="auto">
            <a:xfrm>
              <a:off x="4043" y="1410"/>
              <a:ext cx="40" cy="41"/>
            </a:xfrm>
            <a:custGeom>
              <a:avLst/>
              <a:gdLst/>
              <a:ahLst/>
              <a:cxnLst>
                <a:cxn ang="0">
                  <a:pos x="20" y="0"/>
                </a:cxn>
                <a:cxn ang="0">
                  <a:pos x="29" y="3"/>
                </a:cxn>
                <a:cxn ang="0">
                  <a:pos x="36" y="8"/>
                </a:cxn>
                <a:cxn ang="0">
                  <a:pos x="40" y="16"/>
                </a:cxn>
                <a:cxn ang="0">
                  <a:pos x="40" y="25"/>
                </a:cxn>
                <a:cxn ang="0">
                  <a:pos x="36" y="33"/>
                </a:cxn>
                <a:cxn ang="0">
                  <a:pos x="29" y="38"/>
                </a:cxn>
                <a:cxn ang="0">
                  <a:pos x="20" y="41"/>
                </a:cxn>
                <a:cxn ang="0">
                  <a:pos x="11" y="38"/>
                </a:cxn>
                <a:cxn ang="0">
                  <a:pos x="4" y="33"/>
                </a:cxn>
                <a:cxn ang="0">
                  <a:pos x="0" y="25"/>
                </a:cxn>
                <a:cxn ang="0">
                  <a:pos x="0" y="16"/>
                </a:cxn>
                <a:cxn ang="0">
                  <a:pos x="4" y="8"/>
                </a:cxn>
                <a:cxn ang="0">
                  <a:pos x="11" y="3"/>
                </a:cxn>
                <a:cxn ang="0">
                  <a:pos x="20" y="0"/>
                </a:cxn>
              </a:cxnLst>
              <a:rect l="0" t="0" r="r" b="b"/>
              <a:pathLst>
                <a:path w="40" h="41">
                  <a:moveTo>
                    <a:pt x="20" y="0"/>
                  </a:moveTo>
                  <a:lnTo>
                    <a:pt x="29" y="3"/>
                  </a:lnTo>
                  <a:lnTo>
                    <a:pt x="36" y="8"/>
                  </a:lnTo>
                  <a:lnTo>
                    <a:pt x="40" y="16"/>
                  </a:lnTo>
                  <a:lnTo>
                    <a:pt x="40" y="25"/>
                  </a:lnTo>
                  <a:lnTo>
                    <a:pt x="36" y="33"/>
                  </a:lnTo>
                  <a:lnTo>
                    <a:pt x="29" y="38"/>
                  </a:lnTo>
                  <a:lnTo>
                    <a:pt x="20" y="41"/>
                  </a:lnTo>
                  <a:lnTo>
                    <a:pt x="11" y="38"/>
                  </a:lnTo>
                  <a:lnTo>
                    <a:pt x="4" y="33"/>
                  </a:lnTo>
                  <a:lnTo>
                    <a:pt x="0" y="25"/>
                  </a:lnTo>
                  <a:lnTo>
                    <a:pt x="0" y="16"/>
                  </a:lnTo>
                  <a:lnTo>
                    <a:pt x="4" y="8"/>
                  </a:lnTo>
                  <a:lnTo>
                    <a:pt x="11"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167" name="Group 47"/>
          <p:cNvGrpSpPr>
            <a:grpSpLocks noChangeAspect="1"/>
          </p:cNvGrpSpPr>
          <p:nvPr/>
        </p:nvGrpSpPr>
        <p:grpSpPr bwMode="auto">
          <a:xfrm>
            <a:off x="5424501" y="2276872"/>
            <a:ext cx="3431467" cy="2917167"/>
            <a:chOff x="167" y="0"/>
            <a:chExt cx="5426" cy="4320"/>
          </a:xfrm>
          <a:effectLst>
            <a:outerShdw blurRad="50800" dist="38100" dir="2700000" algn="tl" rotWithShape="0">
              <a:prstClr val="black">
                <a:alpha val="40000"/>
              </a:prstClr>
            </a:outerShdw>
          </a:effectLst>
        </p:grpSpPr>
        <p:sp>
          <p:nvSpPr>
            <p:cNvPr id="5166" name="AutoShape 46"/>
            <p:cNvSpPr>
              <a:spLocks noChangeAspect="1" noChangeArrowheads="1" noTextEdit="1"/>
            </p:cNvSpPr>
            <p:nvPr/>
          </p:nvSpPr>
          <p:spPr bwMode="auto">
            <a:xfrm>
              <a:off x="167" y="0"/>
              <a:ext cx="5426"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grpSp>
          <p:nvGrpSpPr>
            <p:cNvPr id="5368" name="Group 248"/>
            <p:cNvGrpSpPr>
              <a:grpSpLocks/>
            </p:cNvGrpSpPr>
            <p:nvPr/>
          </p:nvGrpSpPr>
          <p:grpSpPr bwMode="auto">
            <a:xfrm>
              <a:off x="167" y="2"/>
              <a:ext cx="5423" cy="4318"/>
              <a:chOff x="167" y="2"/>
              <a:chExt cx="5423" cy="4318"/>
            </a:xfrm>
          </p:grpSpPr>
          <p:sp>
            <p:nvSpPr>
              <p:cNvPr id="5169" name="Freeform 49"/>
              <p:cNvSpPr>
                <a:spLocks/>
              </p:cNvSpPr>
              <p:nvPr/>
            </p:nvSpPr>
            <p:spPr bwMode="auto">
              <a:xfrm>
                <a:off x="4059" y="795"/>
                <a:ext cx="309" cy="389"/>
              </a:xfrm>
              <a:custGeom>
                <a:avLst/>
                <a:gdLst/>
                <a:ahLst/>
                <a:cxnLst>
                  <a:cxn ang="0">
                    <a:pos x="138" y="0"/>
                  </a:cxn>
                  <a:cxn ang="0">
                    <a:pos x="150" y="18"/>
                  </a:cxn>
                  <a:cxn ang="0">
                    <a:pos x="163" y="38"/>
                  </a:cxn>
                  <a:cxn ang="0">
                    <a:pos x="179" y="60"/>
                  </a:cxn>
                  <a:cxn ang="0">
                    <a:pos x="219" y="106"/>
                  </a:cxn>
                  <a:cxn ang="0">
                    <a:pos x="237" y="130"/>
                  </a:cxn>
                  <a:cxn ang="0">
                    <a:pos x="257" y="157"/>
                  </a:cxn>
                  <a:cxn ang="0">
                    <a:pos x="273" y="181"/>
                  </a:cxn>
                  <a:cxn ang="0">
                    <a:pos x="288" y="208"/>
                  </a:cxn>
                  <a:cxn ang="0">
                    <a:pos x="299" y="232"/>
                  </a:cxn>
                  <a:cxn ang="0">
                    <a:pos x="306" y="257"/>
                  </a:cxn>
                  <a:cxn ang="0">
                    <a:pos x="309" y="282"/>
                  </a:cxn>
                  <a:cxn ang="0">
                    <a:pos x="304" y="305"/>
                  </a:cxn>
                  <a:cxn ang="0">
                    <a:pos x="294" y="326"/>
                  </a:cxn>
                  <a:cxn ang="0">
                    <a:pos x="275" y="346"/>
                  </a:cxn>
                  <a:cxn ang="0">
                    <a:pos x="248" y="362"/>
                  </a:cxn>
                  <a:cxn ang="0">
                    <a:pos x="212" y="379"/>
                  </a:cxn>
                  <a:cxn ang="0">
                    <a:pos x="178" y="387"/>
                  </a:cxn>
                  <a:cxn ang="0">
                    <a:pos x="145" y="389"/>
                  </a:cxn>
                  <a:cxn ang="0">
                    <a:pos x="112" y="386"/>
                  </a:cxn>
                  <a:cxn ang="0">
                    <a:pos x="81" y="377"/>
                  </a:cxn>
                  <a:cxn ang="0">
                    <a:pos x="54" y="362"/>
                  </a:cxn>
                  <a:cxn ang="0">
                    <a:pos x="31" y="344"/>
                  </a:cxn>
                  <a:cxn ang="0">
                    <a:pos x="15" y="323"/>
                  </a:cxn>
                  <a:cxn ang="0">
                    <a:pos x="3" y="298"/>
                  </a:cxn>
                  <a:cxn ang="0">
                    <a:pos x="0" y="270"/>
                  </a:cxn>
                  <a:cxn ang="0">
                    <a:pos x="5" y="239"/>
                  </a:cxn>
                  <a:cxn ang="0">
                    <a:pos x="18" y="208"/>
                  </a:cxn>
                  <a:cxn ang="0">
                    <a:pos x="77" y="119"/>
                  </a:cxn>
                  <a:cxn ang="0">
                    <a:pos x="105" y="76"/>
                  </a:cxn>
                  <a:cxn ang="0">
                    <a:pos x="132" y="27"/>
                  </a:cxn>
                  <a:cxn ang="0">
                    <a:pos x="138" y="0"/>
                  </a:cxn>
                </a:cxnLst>
                <a:rect l="0" t="0" r="r" b="b"/>
                <a:pathLst>
                  <a:path w="309" h="389">
                    <a:moveTo>
                      <a:pt x="138" y="0"/>
                    </a:moveTo>
                    <a:lnTo>
                      <a:pt x="150" y="18"/>
                    </a:lnTo>
                    <a:lnTo>
                      <a:pt x="163" y="38"/>
                    </a:lnTo>
                    <a:lnTo>
                      <a:pt x="179" y="60"/>
                    </a:lnTo>
                    <a:lnTo>
                      <a:pt x="219" y="106"/>
                    </a:lnTo>
                    <a:lnTo>
                      <a:pt x="237" y="130"/>
                    </a:lnTo>
                    <a:lnTo>
                      <a:pt x="257" y="157"/>
                    </a:lnTo>
                    <a:lnTo>
                      <a:pt x="273" y="181"/>
                    </a:lnTo>
                    <a:lnTo>
                      <a:pt x="288" y="208"/>
                    </a:lnTo>
                    <a:lnTo>
                      <a:pt x="299" y="232"/>
                    </a:lnTo>
                    <a:lnTo>
                      <a:pt x="306" y="257"/>
                    </a:lnTo>
                    <a:lnTo>
                      <a:pt x="309" y="282"/>
                    </a:lnTo>
                    <a:lnTo>
                      <a:pt x="304" y="305"/>
                    </a:lnTo>
                    <a:lnTo>
                      <a:pt x="294" y="326"/>
                    </a:lnTo>
                    <a:lnTo>
                      <a:pt x="275" y="346"/>
                    </a:lnTo>
                    <a:lnTo>
                      <a:pt x="248" y="362"/>
                    </a:lnTo>
                    <a:lnTo>
                      <a:pt x="212" y="379"/>
                    </a:lnTo>
                    <a:lnTo>
                      <a:pt x="178" y="387"/>
                    </a:lnTo>
                    <a:lnTo>
                      <a:pt x="145" y="389"/>
                    </a:lnTo>
                    <a:lnTo>
                      <a:pt x="112" y="386"/>
                    </a:lnTo>
                    <a:lnTo>
                      <a:pt x="81" y="377"/>
                    </a:lnTo>
                    <a:lnTo>
                      <a:pt x="54" y="362"/>
                    </a:lnTo>
                    <a:lnTo>
                      <a:pt x="31" y="344"/>
                    </a:lnTo>
                    <a:lnTo>
                      <a:pt x="15" y="323"/>
                    </a:lnTo>
                    <a:lnTo>
                      <a:pt x="3" y="298"/>
                    </a:lnTo>
                    <a:lnTo>
                      <a:pt x="0" y="270"/>
                    </a:lnTo>
                    <a:lnTo>
                      <a:pt x="5" y="239"/>
                    </a:lnTo>
                    <a:lnTo>
                      <a:pt x="18" y="208"/>
                    </a:lnTo>
                    <a:lnTo>
                      <a:pt x="77" y="119"/>
                    </a:lnTo>
                    <a:lnTo>
                      <a:pt x="105" y="76"/>
                    </a:lnTo>
                    <a:lnTo>
                      <a:pt x="132" y="27"/>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0" name="Freeform 50"/>
              <p:cNvSpPr>
                <a:spLocks noEditPoints="1"/>
              </p:cNvSpPr>
              <p:nvPr/>
            </p:nvSpPr>
            <p:spPr bwMode="auto">
              <a:xfrm>
                <a:off x="4039" y="776"/>
                <a:ext cx="347" cy="426"/>
              </a:xfrm>
              <a:custGeom>
                <a:avLst/>
                <a:gdLst/>
                <a:ahLst/>
                <a:cxnLst>
                  <a:cxn ang="0">
                    <a:pos x="140" y="107"/>
                  </a:cxn>
                  <a:cxn ang="0">
                    <a:pos x="78" y="204"/>
                  </a:cxn>
                  <a:cxn ang="0">
                    <a:pos x="53" y="245"/>
                  </a:cxn>
                  <a:cxn ang="0">
                    <a:pos x="40" y="289"/>
                  </a:cxn>
                  <a:cxn ang="0">
                    <a:pos x="53" y="334"/>
                  </a:cxn>
                  <a:cxn ang="0">
                    <a:pos x="96" y="372"/>
                  </a:cxn>
                  <a:cxn ang="0">
                    <a:pos x="153" y="388"/>
                  </a:cxn>
                  <a:cxn ang="0">
                    <a:pos x="216" y="385"/>
                  </a:cxn>
                  <a:cxn ang="0">
                    <a:pos x="270" y="360"/>
                  </a:cxn>
                  <a:cxn ang="0">
                    <a:pos x="304" y="321"/>
                  </a:cxn>
                  <a:cxn ang="0">
                    <a:pos x="306" y="276"/>
                  </a:cxn>
                  <a:cxn ang="0">
                    <a:pos x="290" y="232"/>
                  </a:cxn>
                  <a:cxn ang="0">
                    <a:pos x="252" y="174"/>
                  </a:cxn>
                  <a:cxn ang="0">
                    <a:pos x="165" y="67"/>
                  </a:cxn>
                  <a:cxn ang="0">
                    <a:pos x="156" y="0"/>
                  </a:cxn>
                  <a:cxn ang="0">
                    <a:pos x="175" y="9"/>
                  </a:cxn>
                  <a:cxn ang="0">
                    <a:pos x="203" y="51"/>
                  </a:cxn>
                  <a:cxn ang="0">
                    <a:pos x="240" y="100"/>
                  </a:cxn>
                  <a:cxn ang="0">
                    <a:pos x="281" y="153"/>
                  </a:cxn>
                  <a:cxn ang="0">
                    <a:pos x="318" y="207"/>
                  </a:cxn>
                  <a:cxn ang="0">
                    <a:pos x="342" y="263"/>
                  </a:cxn>
                  <a:cxn ang="0">
                    <a:pos x="347" y="316"/>
                  </a:cxn>
                  <a:cxn ang="0">
                    <a:pos x="327" y="362"/>
                  </a:cxn>
                  <a:cxn ang="0">
                    <a:pos x="273" y="401"/>
                  </a:cxn>
                  <a:cxn ang="0">
                    <a:pos x="219" y="419"/>
                  </a:cxn>
                  <a:cxn ang="0">
                    <a:pos x="160" y="426"/>
                  </a:cxn>
                  <a:cxn ang="0">
                    <a:pos x="102" y="418"/>
                  </a:cxn>
                  <a:cxn ang="0">
                    <a:pos x="50" y="393"/>
                  </a:cxn>
                  <a:cxn ang="0">
                    <a:pos x="13" y="347"/>
                  </a:cxn>
                  <a:cxn ang="0">
                    <a:pos x="0" y="281"/>
                  </a:cxn>
                  <a:cxn ang="0">
                    <a:pos x="22" y="217"/>
                  </a:cxn>
                  <a:cxn ang="0">
                    <a:pos x="81" y="128"/>
                  </a:cxn>
                  <a:cxn ang="0">
                    <a:pos x="133" y="34"/>
                  </a:cxn>
                  <a:cxn ang="0">
                    <a:pos x="138" y="19"/>
                  </a:cxn>
                  <a:cxn ang="0">
                    <a:pos x="148" y="3"/>
                  </a:cxn>
                </a:cxnLst>
                <a:rect l="0" t="0" r="r" b="b"/>
                <a:pathLst>
                  <a:path w="347" h="426">
                    <a:moveTo>
                      <a:pt x="163" y="64"/>
                    </a:moveTo>
                    <a:lnTo>
                      <a:pt x="140" y="107"/>
                    </a:lnTo>
                    <a:lnTo>
                      <a:pt x="109" y="154"/>
                    </a:lnTo>
                    <a:lnTo>
                      <a:pt x="78" y="204"/>
                    </a:lnTo>
                    <a:lnTo>
                      <a:pt x="64" y="223"/>
                    </a:lnTo>
                    <a:lnTo>
                      <a:pt x="53" y="245"/>
                    </a:lnTo>
                    <a:lnTo>
                      <a:pt x="43" y="266"/>
                    </a:lnTo>
                    <a:lnTo>
                      <a:pt x="40" y="289"/>
                    </a:lnTo>
                    <a:lnTo>
                      <a:pt x="41" y="311"/>
                    </a:lnTo>
                    <a:lnTo>
                      <a:pt x="53" y="334"/>
                    </a:lnTo>
                    <a:lnTo>
                      <a:pt x="73" y="355"/>
                    </a:lnTo>
                    <a:lnTo>
                      <a:pt x="96" y="372"/>
                    </a:lnTo>
                    <a:lnTo>
                      <a:pt x="124" y="381"/>
                    </a:lnTo>
                    <a:lnTo>
                      <a:pt x="153" y="388"/>
                    </a:lnTo>
                    <a:lnTo>
                      <a:pt x="184" y="388"/>
                    </a:lnTo>
                    <a:lnTo>
                      <a:pt x="216" y="385"/>
                    </a:lnTo>
                    <a:lnTo>
                      <a:pt x="244" y="375"/>
                    </a:lnTo>
                    <a:lnTo>
                      <a:pt x="270" y="360"/>
                    </a:lnTo>
                    <a:lnTo>
                      <a:pt x="291" y="340"/>
                    </a:lnTo>
                    <a:lnTo>
                      <a:pt x="304" y="321"/>
                    </a:lnTo>
                    <a:lnTo>
                      <a:pt x="308" y="299"/>
                    </a:lnTo>
                    <a:lnTo>
                      <a:pt x="306" y="276"/>
                    </a:lnTo>
                    <a:lnTo>
                      <a:pt x="300" y="255"/>
                    </a:lnTo>
                    <a:lnTo>
                      <a:pt x="290" y="232"/>
                    </a:lnTo>
                    <a:lnTo>
                      <a:pt x="278" y="210"/>
                    </a:lnTo>
                    <a:lnTo>
                      <a:pt x="252" y="174"/>
                    </a:lnTo>
                    <a:lnTo>
                      <a:pt x="224" y="139"/>
                    </a:lnTo>
                    <a:lnTo>
                      <a:pt x="165" y="67"/>
                    </a:lnTo>
                    <a:lnTo>
                      <a:pt x="163" y="64"/>
                    </a:lnTo>
                    <a:close/>
                    <a:moveTo>
                      <a:pt x="156" y="0"/>
                    </a:moveTo>
                    <a:lnTo>
                      <a:pt x="166" y="1"/>
                    </a:lnTo>
                    <a:lnTo>
                      <a:pt x="175" y="9"/>
                    </a:lnTo>
                    <a:lnTo>
                      <a:pt x="186" y="29"/>
                    </a:lnTo>
                    <a:lnTo>
                      <a:pt x="203" y="51"/>
                    </a:lnTo>
                    <a:lnTo>
                      <a:pt x="221" y="74"/>
                    </a:lnTo>
                    <a:lnTo>
                      <a:pt x="240" y="100"/>
                    </a:lnTo>
                    <a:lnTo>
                      <a:pt x="262" y="126"/>
                    </a:lnTo>
                    <a:lnTo>
                      <a:pt x="281" y="153"/>
                    </a:lnTo>
                    <a:lnTo>
                      <a:pt x="301" y="181"/>
                    </a:lnTo>
                    <a:lnTo>
                      <a:pt x="318" y="207"/>
                    </a:lnTo>
                    <a:lnTo>
                      <a:pt x="332" y="235"/>
                    </a:lnTo>
                    <a:lnTo>
                      <a:pt x="342" y="263"/>
                    </a:lnTo>
                    <a:lnTo>
                      <a:pt x="347" y="289"/>
                    </a:lnTo>
                    <a:lnTo>
                      <a:pt x="347" y="316"/>
                    </a:lnTo>
                    <a:lnTo>
                      <a:pt x="341" y="339"/>
                    </a:lnTo>
                    <a:lnTo>
                      <a:pt x="327" y="362"/>
                    </a:lnTo>
                    <a:lnTo>
                      <a:pt x="304" y="383"/>
                    </a:lnTo>
                    <a:lnTo>
                      <a:pt x="273" y="401"/>
                    </a:lnTo>
                    <a:lnTo>
                      <a:pt x="247" y="411"/>
                    </a:lnTo>
                    <a:lnTo>
                      <a:pt x="219" y="419"/>
                    </a:lnTo>
                    <a:lnTo>
                      <a:pt x="191" y="424"/>
                    </a:lnTo>
                    <a:lnTo>
                      <a:pt x="160" y="426"/>
                    </a:lnTo>
                    <a:lnTo>
                      <a:pt x="130" y="424"/>
                    </a:lnTo>
                    <a:lnTo>
                      <a:pt x="102" y="418"/>
                    </a:lnTo>
                    <a:lnTo>
                      <a:pt x="74" y="408"/>
                    </a:lnTo>
                    <a:lnTo>
                      <a:pt x="50" y="393"/>
                    </a:lnTo>
                    <a:lnTo>
                      <a:pt x="30" y="373"/>
                    </a:lnTo>
                    <a:lnTo>
                      <a:pt x="13" y="347"/>
                    </a:lnTo>
                    <a:lnTo>
                      <a:pt x="2" y="314"/>
                    </a:lnTo>
                    <a:lnTo>
                      <a:pt x="0" y="281"/>
                    </a:lnTo>
                    <a:lnTo>
                      <a:pt x="7" y="248"/>
                    </a:lnTo>
                    <a:lnTo>
                      <a:pt x="22" y="217"/>
                    </a:lnTo>
                    <a:lnTo>
                      <a:pt x="50" y="172"/>
                    </a:lnTo>
                    <a:lnTo>
                      <a:pt x="81" y="128"/>
                    </a:lnTo>
                    <a:lnTo>
                      <a:pt x="109" y="82"/>
                    </a:lnTo>
                    <a:lnTo>
                      <a:pt x="133" y="34"/>
                    </a:lnTo>
                    <a:lnTo>
                      <a:pt x="140" y="26"/>
                    </a:lnTo>
                    <a:lnTo>
                      <a:pt x="138" y="19"/>
                    </a:lnTo>
                    <a:lnTo>
                      <a:pt x="142" y="9"/>
                    </a:lnTo>
                    <a:lnTo>
                      <a:pt x="148"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1" name="Freeform 51"/>
              <p:cNvSpPr>
                <a:spLocks/>
              </p:cNvSpPr>
              <p:nvPr/>
            </p:nvSpPr>
            <p:spPr bwMode="auto">
              <a:xfrm>
                <a:off x="4126" y="940"/>
                <a:ext cx="46" cy="40"/>
              </a:xfrm>
              <a:custGeom>
                <a:avLst/>
                <a:gdLst/>
                <a:ahLst/>
                <a:cxnLst>
                  <a:cxn ang="0">
                    <a:pos x="20"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40"/>
                  </a:cxn>
                  <a:cxn ang="0">
                    <a:pos x="20" y="40"/>
                  </a:cxn>
                  <a:cxn ang="0">
                    <a:pos x="14" y="38"/>
                  </a:cxn>
                  <a:cxn ang="0">
                    <a:pos x="9" y="36"/>
                  </a:cxn>
                  <a:cxn ang="0">
                    <a:pos x="4" y="31"/>
                  </a:cxn>
                  <a:cxn ang="0">
                    <a:pos x="2" y="26"/>
                  </a:cxn>
                  <a:cxn ang="0">
                    <a:pos x="0" y="20"/>
                  </a:cxn>
                  <a:cxn ang="0">
                    <a:pos x="2" y="13"/>
                  </a:cxn>
                  <a:cxn ang="0">
                    <a:pos x="4" y="8"/>
                  </a:cxn>
                  <a:cxn ang="0">
                    <a:pos x="9" y="3"/>
                  </a:cxn>
                  <a:cxn ang="0">
                    <a:pos x="14" y="2"/>
                  </a:cxn>
                  <a:cxn ang="0">
                    <a:pos x="20" y="0"/>
                  </a:cxn>
                </a:cxnLst>
                <a:rect l="0" t="0" r="r" b="b"/>
                <a:pathLst>
                  <a:path w="46" h="40">
                    <a:moveTo>
                      <a:pt x="20" y="0"/>
                    </a:moveTo>
                    <a:lnTo>
                      <a:pt x="27" y="0"/>
                    </a:lnTo>
                    <a:lnTo>
                      <a:pt x="33" y="2"/>
                    </a:lnTo>
                    <a:lnTo>
                      <a:pt x="38" y="3"/>
                    </a:lnTo>
                    <a:lnTo>
                      <a:pt x="43" y="8"/>
                    </a:lnTo>
                    <a:lnTo>
                      <a:pt x="45" y="13"/>
                    </a:lnTo>
                    <a:lnTo>
                      <a:pt x="46" y="20"/>
                    </a:lnTo>
                    <a:lnTo>
                      <a:pt x="45" y="26"/>
                    </a:lnTo>
                    <a:lnTo>
                      <a:pt x="43" y="31"/>
                    </a:lnTo>
                    <a:lnTo>
                      <a:pt x="38" y="36"/>
                    </a:lnTo>
                    <a:lnTo>
                      <a:pt x="33" y="38"/>
                    </a:lnTo>
                    <a:lnTo>
                      <a:pt x="27" y="40"/>
                    </a:lnTo>
                    <a:lnTo>
                      <a:pt x="20" y="40"/>
                    </a:lnTo>
                    <a:lnTo>
                      <a:pt x="14" y="38"/>
                    </a:lnTo>
                    <a:lnTo>
                      <a:pt x="9" y="36"/>
                    </a:lnTo>
                    <a:lnTo>
                      <a:pt x="4" y="31"/>
                    </a:lnTo>
                    <a:lnTo>
                      <a:pt x="2" y="26"/>
                    </a:lnTo>
                    <a:lnTo>
                      <a:pt x="0" y="20"/>
                    </a:lnTo>
                    <a:lnTo>
                      <a:pt x="2" y="13"/>
                    </a:lnTo>
                    <a:lnTo>
                      <a:pt x="4" y="8"/>
                    </a:lnTo>
                    <a:lnTo>
                      <a:pt x="9" y="3"/>
                    </a:lnTo>
                    <a:lnTo>
                      <a:pt x="14"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2" name="Freeform 52"/>
              <p:cNvSpPr>
                <a:spLocks/>
              </p:cNvSpPr>
              <p:nvPr/>
            </p:nvSpPr>
            <p:spPr bwMode="auto">
              <a:xfrm>
                <a:off x="4177" y="958"/>
                <a:ext cx="38" cy="40"/>
              </a:xfrm>
              <a:custGeom>
                <a:avLst/>
                <a:gdLst/>
                <a:ahLst/>
                <a:cxnLst>
                  <a:cxn ang="0">
                    <a:pos x="20" y="0"/>
                  </a:cxn>
                  <a:cxn ang="0">
                    <a:pos x="30" y="4"/>
                  </a:cxn>
                  <a:cxn ang="0">
                    <a:pos x="37" y="10"/>
                  </a:cxn>
                  <a:cxn ang="0">
                    <a:pos x="38" y="20"/>
                  </a:cxn>
                  <a:cxn ang="0">
                    <a:pos x="37" y="30"/>
                  </a:cxn>
                  <a:cxn ang="0">
                    <a:pos x="30" y="36"/>
                  </a:cxn>
                  <a:cxn ang="0">
                    <a:pos x="20" y="40"/>
                  </a:cxn>
                  <a:cxn ang="0">
                    <a:pos x="9" y="36"/>
                  </a:cxn>
                  <a:cxn ang="0">
                    <a:pos x="2" y="30"/>
                  </a:cxn>
                  <a:cxn ang="0">
                    <a:pos x="0" y="20"/>
                  </a:cxn>
                  <a:cxn ang="0">
                    <a:pos x="2" y="10"/>
                  </a:cxn>
                  <a:cxn ang="0">
                    <a:pos x="9" y="4"/>
                  </a:cxn>
                  <a:cxn ang="0">
                    <a:pos x="20" y="0"/>
                  </a:cxn>
                </a:cxnLst>
                <a:rect l="0" t="0" r="r" b="b"/>
                <a:pathLst>
                  <a:path w="38" h="40">
                    <a:moveTo>
                      <a:pt x="20" y="0"/>
                    </a:moveTo>
                    <a:lnTo>
                      <a:pt x="30" y="4"/>
                    </a:lnTo>
                    <a:lnTo>
                      <a:pt x="37" y="10"/>
                    </a:lnTo>
                    <a:lnTo>
                      <a:pt x="38" y="20"/>
                    </a:lnTo>
                    <a:lnTo>
                      <a:pt x="37" y="30"/>
                    </a:lnTo>
                    <a:lnTo>
                      <a:pt x="30" y="36"/>
                    </a:lnTo>
                    <a:lnTo>
                      <a:pt x="20" y="40"/>
                    </a:lnTo>
                    <a:lnTo>
                      <a:pt x="9" y="36"/>
                    </a:lnTo>
                    <a:lnTo>
                      <a:pt x="2" y="30"/>
                    </a:lnTo>
                    <a:lnTo>
                      <a:pt x="0" y="20"/>
                    </a:lnTo>
                    <a:lnTo>
                      <a:pt x="2" y="10"/>
                    </a:lnTo>
                    <a:lnTo>
                      <a:pt x="9"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3" name="Freeform 53"/>
              <p:cNvSpPr>
                <a:spLocks/>
              </p:cNvSpPr>
              <p:nvPr/>
            </p:nvSpPr>
            <p:spPr bwMode="auto">
              <a:xfrm>
                <a:off x="4233" y="934"/>
                <a:ext cx="38" cy="39"/>
              </a:xfrm>
              <a:custGeom>
                <a:avLst/>
                <a:gdLst/>
                <a:ahLst/>
                <a:cxnLst>
                  <a:cxn ang="0">
                    <a:pos x="20" y="0"/>
                  </a:cxn>
                  <a:cxn ang="0">
                    <a:pos x="30" y="3"/>
                  </a:cxn>
                  <a:cxn ang="0">
                    <a:pos x="36" y="9"/>
                  </a:cxn>
                  <a:cxn ang="0">
                    <a:pos x="38" y="19"/>
                  </a:cxn>
                  <a:cxn ang="0">
                    <a:pos x="36" y="29"/>
                  </a:cxn>
                  <a:cxn ang="0">
                    <a:pos x="30" y="36"/>
                  </a:cxn>
                  <a:cxn ang="0">
                    <a:pos x="20" y="39"/>
                  </a:cxn>
                  <a:cxn ang="0">
                    <a:pos x="9" y="36"/>
                  </a:cxn>
                  <a:cxn ang="0">
                    <a:pos x="2" y="29"/>
                  </a:cxn>
                  <a:cxn ang="0">
                    <a:pos x="0" y="19"/>
                  </a:cxn>
                  <a:cxn ang="0">
                    <a:pos x="2" y="9"/>
                  </a:cxn>
                  <a:cxn ang="0">
                    <a:pos x="9" y="3"/>
                  </a:cxn>
                  <a:cxn ang="0">
                    <a:pos x="20" y="0"/>
                  </a:cxn>
                </a:cxnLst>
                <a:rect l="0" t="0" r="r" b="b"/>
                <a:pathLst>
                  <a:path w="38" h="39">
                    <a:moveTo>
                      <a:pt x="20" y="0"/>
                    </a:moveTo>
                    <a:lnTo>
                      <a:pt x="30" y="3"/>
                    </a:lnTo>
                    <a:lnTo>
                      <a:pt x="36" y="9"/>
                    </a:lnTo>
                    <a:lnTo>
                      <a:pt x="38" y="19"/>
                    </a:lnTo>
                    <a:lnTo>
                      <a:pt x="36" y="29"/>
                    </a:lnTo>
                    <a:lnTo>
                      <a:pt x="30" y="36"/>
                    </a:lnTo>
                    <a:lnTo>
                      <a:pt x="20" y="39"/>
                    </a:lnTo>
                    <a:lnTo>
                      <a:pt x="9" y="36"/>
                    </a:lnTo>
                    <a:lnTo>
                      <a:pt x="2" y="29"/>
                    </a:lnTo>
                    <a:lnTo>
                      <a:pt x="0" y="19"/>
                    </a:lnTo>
                    <a:lnTo>
                      <a:pt x="2" y="9"/>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4" name="Freeform 54"/>
              <p:cNvSpPr>
                <a:spLocks/>
              </p:cNvSpPr>
              <p:nvPr/>
            </p:nvSpPr>
            <p:spPr bwMode="auto">
              <a:xfrm>
                <a:off x="4108" y="990"/>
                <a:ext cx="38" cy="39"/>
              </a:xfrm>
              <a:custGeom>
                <a:avLst/>
                <a:gdLst/>
                <a:ahLst/>
                <a:cxnLst>
                  <a:cxn ang="0">
                    <a:pos x="18" y="0"/>
                  </a:cxn>
                  <a:cxn ang="0">
                    <a:pos x="30" y="3"/>
                  </a:cxn>
                  <a:cxn ang="0">
                    <a:pos x="37" y="9"/>
                  </a:cxn>
                  <a:cxn ang="0">
                    <a:pos x="38" y="19"/>
                  </a:cxn>
                  <a:cxn ang="0">
                    <a:pos x="37" y="29"/>
                  </a:cxn>
                  <a:cxn ang="0">
                    <a:pos x="30" y="36"/>
                  </a:cxn>
                  <a:cxn ang="0">
                    <a:pos x="18" y="39"/>
                  </a:cxn>
                  <a:cxn ang="0">
                    <a:pos x="9" y="36"/>
                  </a:cxn>
                  <a:cxn ang="0">
                    <a:pos x="2" y="29"/>
                  </a:cxn>
                  <a:cxn ang="0">
                    <a:pos x="0" y="19"/>
                  </a:cxn>
                  <a:cxn ang="0">
                    <a:pos x="2" y="9"/>
                  </a:cxn>
                  <a:cxn ang="0">
                    <a:pos x="9" y="3"/>
                  </a:cxn>
                  <a:cxn ang="0">
                    <a:pos x="18" y="0"/>
                  </a:cxn>
                </a:cxnLst>
                <a:rect l="0" t="0" r="r" b="b"/>
                <a:pathLst>
                  <a:path w="38" h="39">
                    <a:moveTo>
                      <a:pt x="18" y="0"/>
                    </a:moveTo>
                    <a:lnTo>
                      <a:pt x="30" y="3"/>
                    </a:lnTo>
                    <a:lnTo>
                      <a:pt x="37" y="9"/>
                    </a:lnTo>
                    <a:lnTo>
                      <a:pt x="38" y="19"/>
                    </a:lnTo>
                    <a:lnTo>
                      <a:pt x="37" y="29"/>
                    </a:lnTo>
                    <a:lnTo>
                      <a:pt x="30" y="36"/>
                    </a:lnTo>
                    <a:lnTo>
                      <a:pt x="18" y="39"/>
                    </a:lnTo>
                    <a:lnTo>
                      <a:pt x="9" y="36"/>
                    </a:lnTo>
                    <a:lnTo>
                      <a:pt x="2" y="29"/>
                    </a:lnTo>
                    <a:lnTo>
                      <a:pt x="0" y="19"/>
                    </a:lnTo>
                    <a:lnTo>
                      <a:pt x="2" y="9"/>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5" name="Freeform 55"/>
              <p:cNvSpPr>
                <a:spLocks/>
              </p:cNvSpPr>
              <p:nvPr/>
            </p:nvSpPr>
            <p:spPr bwMode="auto">
              <a:xfrm>
                <a:off x="4171" y="883"/>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1" y="26"/>
                  </a:cxn>
                  <a:cxn ang="0">
                    <a:pos x="0" y="19"/>
                  </a:cxn>
                  <a:cxn ang="0">
                    <a:pos x="1"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1" y="26"/>
                    </a:lnTo>
                    <a:lnTo>
                      <a:pt x="0" y="19"/>
                    </a:lnTo>
                    <a:lnTo>
                      <a:pt x="1"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6" name="Freeform 56"/>
              <p:cNvSpPr>
                <a:spLocks/>
              </p:cNvSpPr>
              <p:nvPr/>
            </p:nvSpPr>
            <p:spPr bwMode="auto">
              <a:xfrm>
                <a:off x="4182" y="1014"/>
                <a:ext cx="46" cy="41"/>
              </a:xfrm>
              <a:custGeom>
                <a:avLst/>
                <a:gdLst/>
                <a:ahLst/>
                <a:cxnLst>
                  <a:cxn ang="0">
                    <a:pos x="20" y="0"/>
                  </a:cxn>
                  <a:cxn ang="0">
                    <a:pos x="27" y="0"/>
                  </a:cxn>
                  <a:cxn ang="0">
                    <a:pos x="33" y="2"/>
                  </a:cxn>
                  <a:cxn ang="0">
                    <a:pos x="43" y="8"/>
                  </a:cxn>
                  <a:cxn ang="0">
                    <a:pos x="46" y="22"/>
                  </a:cxn>
                  <a:cxn ang="0">
                    <a:pos x="45" y="28"/>
                  </a:cxn>
                  <a:cxn ang="0">
                    <a:pos x="43" y="33"/>
                  </a:cxn>
                  <a:cxn ang="0">
                    <a:pos x="38" y="38"/>
                  </a:cxn>
                  <a:cxn ang="0">
                    <a:pos x="33" y="40"/>
                  </a:cxn>
                  <a:cxn ang="0">
                    <a:pos x="27" y="41"/>
                  </a:cxn>
                  <a:cxn ang="0">
                    <a:pos x="20" y="41"/>
                  </a:cxn>
                  <a:cxn ang="0">
                    <a:pos x="13" y="40"/>
                  </a:cxn>
                  <a:cxn ang="0">
                    <a:pos x="9" y="38"/>
                  </a:cxn>
                  <a:cxn ang="0">
                    <a:pos x="4" y="33"/>
                  </a:cxn>
                  <a:cxn ang="0">
                    <a:pos x="2" y="28"/>
                  </a:cxn>
                  <a:cxn ang="0">
                    <a:pos x="0" y="22"/>
                  </a:cxn>
                  <a:cxn ang="0">
                    <a:pos x="4" y="8"/>
                  </a:cxn>
                  <a:cxn ang="0">
                    <a:pos x="13" y="2"/>
                  </a:cxn>
                  <a:cxn ang="0">
                    <a:pos x="20" y="0"/>
                  </a:cxn>
                </a:cxnLst>
                <a:rect l="0" t="0" r="r" b="b"/>
                <a:pathLst>
                  <a:path w="46" h="41">
                    <a:moveTo>
                      <a:pt x="20" y="0"/>
                    </a:moveTo>
                    <a:lnTo>
                      <a:pt x="27" y="0"/>
                    </a:lnTo>
                    <a:lnTo>
                      <a:pt x="33" y="2"/>
                    </a:lnTo>
                    <a:lnTo>
                      <a:pt x="43" y="8"/>
                    </a:lnTo>
                    <a:lnTo>
                      <a:pt x="46" y="22"/>
                    </a:lnTo>
                    <a:lnTo>
                      <a:pt x="45" y="28"/>
                    </a:lnTo>
                    <a:lnTo>
                      <a:pt x="43" y="33"/>
                    </a:lnTo>
                    <a:lnTo>
                      <a:pt x="38" y="38"/>
                    </a:lnTo>
                    <a:lnTo>
                      <a:pt x="33" y="40"/>
                    </a:lnTo>
                    <a:lnTo>
                      <a:pt x="27" y="41"/>
                    </a:lnTo>
                    <a:lnTo>
                      <a:pt x="20" y="41"/>
                    </a:lnTo>
                    <a:lnTo>
                      <a:pt x="13" y="40"/>
                    </a:lnTo>
                    <a:lnTo>
                      <a:pt x="9" y="38"/>
                    </a:lnTo>
                    <a:lnTo>
                      <a:pt x="4" y="33"/>
                    </a:lnTo>
                    <a:lnTo>
                      <a:pt x="2" y="28"/>
                    </a:lnTo>
                    <a:lnTo>
                      <a:pt x="0" y="22"/>
                    </a:lnTo>
                    <a:lnTo>
                      <a:pt x="4" y="8"/>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7" name="Freeform 57"/>
              <p:cNvSpPr>
                <a:spLocks/>
              </p:cNvSpPr>
              <p:nvPr/>
            </p:nvSpPr>
            <p:spPr bwMode="auto">
              <a:xfrm>
                <a:off x="4246" y="983"/>
                <a:ext cx="38" cy="39"/>
              </a:xfrm>
              <a:custGeom>
                <a:avLst/>
                <a:gdLst/>
                <a:ahLst/>
                <a:cxnLst>
                  <a:cxn ang="0">
                    <a:pos x="20" y="0"/>
                  </a:cxn>
                  <a:cxn ang="0">
                    <a:pos x="30" y="3"/>
                  </a:cxn>
                  <a:cxn ang="0">
                    <a:pos x="37" y="10"/>
                  </a:cxn>
                  <a:cxn ang="0">
                    <a:pos x="38" y="20"/>
                  </a:cxn>
                  <a:cxn ang="0">
                    <a:pos x="37" y="30"/>
                  </a:cxn>
                  <a:cxn ang="0">
                    <a:pos x="30" y="36"/>
                  </a:cxn>
                  <a:cxn ang="0">
                    <a:pos x="20" y="39"/>
                  </a:cxn>
                  <a:cxn ang="0">
                    <a:pos x="9" y="36"/>
                  </a:cxn>
                  <a:cxn ang="0">
                    <a:pos x="2" y="30"/>
                  </a:cxn>
                  <a:cxn ang="0">
                    <a:pos x="0" y="20"/>
                  </a:cxn>
                  <a:cxn ang="0">
                    <a:pos x="2" y="10"/>
                  </a:cxn>
                  <a:cxn ang="0">
                    <a:pos x="9" y="3"/>
                  </a:cxn>
                  <a:cxn ang="0">
                    <a:pos x="20" y="0"/>
                  </a:cxn>
                </a:cxnLst>
                <a:rect l="0" t="0" r="r" b="b"/>
                <a:pathLst>
                  <a:path w="38" h="39">
                    <a:moveTo>
                      <a:pt x="20" y="0"/>
                    </a:moveTo>
                    <a:lnTo>
                      <a:pt x="30" y="3"/>
                    </a:lnTo>
                    <a:lnTo>
                      <a:pt x="37" y="10"/>
                    </a:lnTo>
                    <a:lnTo>
                      <a:pt x="38" y="20"/>
                    </a:lnTo>
                    <a:lnTo>
                      <a:pt x="37" y="30"/>
                    </a:lnTo>
                    <a:lnTo>
                      <a:pt x="30" y="36"/>
                    </a:lnTo>
                    <a:lnTo>
                      <a:pt x="20" y="39"/>
                    </a:lnTo>
                    <a:lnTo>
                      <a:pt x="9" y="36"/>
                    </a:lnTo>
                    <a:lnTo>
                      <a:pt x="2" y="30"/>
                    </a:lnTo>
                    <a:lnTo>
                      <a:pt x="0" y="20"/>
                    </a:lnTo>
                    <a:lnTo>
                      <a:pt x="2" y="10"/>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8" name="Freeform 58"/>
              <p:cNvSpPr>
                <a:spLocks/>
              </p:cNvSpPr>
              <p:nvPr/>
            </p:nvSpPr>
            <p:spPr bwMode="auto">
              <a:xfrm>
                <a:off x="2974" y="2542"/>
                <a:ext cx="2537" cy="563"/>
              </a:xfrm>
              <a:custGeom>
                <a:avLst/>
                <a:gdLst/>
                <a:ahLst/>
                <a:cxnLst>
                  <a:cxn ang="0">
                    <a:pos x="1389" y="2"/>
                  </a:cxn>
                  <a:cxn ang="0">
                    <a:pos x="1624" y="12"/>
                  </a:cxn>
                  <a:cxn ang="0">
                    <a:pos x="1840" y="30"/>
                  </a:cxn>
                  <a:cxn ang="0">
                    <a:pos x="2035" y="58"/>
                  </a:cxn>
                  <a:cxn ang="0">
                    <a:pos x="2205" y="92"/>
                  </a:cxn>
                  <a:cxn ang="0">
                    <a:pos x="2343" y="132"/>
                  </a:cxn>
                  <a:cxn ang="0">
                    <a:pos x="2448" y="178"/>
                  </a:cxn>
                  <a:cxn ang="0">
                    <a:pos x="2514" y="229"/>
                  </a:cxn>
                  <a:cxn ang="0">
                    <a:pos x="2537" y="282"/>
                  </a:cxn>
                  <a:cxn ang="0">
                    <a:pos x="2514" y="334"/>
                  </a:cxn>
                  <a:cxn ang="0">
                    <a:pos x="2448" y="385"/>
                  </a:cxn>
                  <a:cxn ang="0">
                    <a:pos x="2343" y="431"/>
                  </a:cxn>
                  <a:cxn ang="0">
                    <a:pos x="2205" y="471"/>
                  </a:cxn>
                  <a:cxn ang="0">
                    <a:pos x="2035" y="505"/>
                  </a:cxn>
                  <a:cxn ang="0">
                    <a:pos x="1840" y="533"/>
                  </a:cxn>
                  <a:cxn ang="0">
                    <a:pos x="1624" y="552"/>
                  </a:cxn>
                  <a:cxn ang="0">
                    <a:pos x="1389" y="561"/>
                  </a:cxn>
                  <a:cxn ang="0">
                    <a:pos x="1146" y="561"/>
                  </a:cxn>
                  <a:cxn ang="0">
                    <a:pos x="911" y="552"/>
                  </a:cxn>
                  <a:cxn ang="0">
                    <a:pos x="695" y="533"/>
                  </a:cxn>
                  <a:cxn ang="0">
                    <a:pos x="500" y="505"/>
                  </a:cxn>
                  <a:cxn ang="0">
                    <a:pos x="332" y="471"/>
                  </a:cxn>
                  <a:cxn ang="0">
                    <a:pos x="192" y="431"/>
                  </a:cxn>
                  <a:cxn ang="0">
                    <a:pos x="89" y="385"/>
                  </a:cxn>
                  <a:cxn ang="0">
                    <a:pos x="23" y="334"/>
                  </a:cxn>
                  <a:cxn ang="0">
                    <a:pos x="0" y="282"/>
                  </a:cxn>
                  <a:cxn ang="0">
                    <a:pos x="23" y="229"/>
                  </a:cxn>
                  <a:cxn ang="0">
                    <a:pos x="89" y="178"/>
                  </a:cxn>
                  <a:cxn ang="0">
                    <a:pos x="192" y="132"/>
                  </a:cxn>
                  <a:cxn ang="0">
                    <a:pos x="332" y="92"/>
                  </a:cxn>
                  <a:cxn ang="0">
                    <a:pos x="500" y="58"/>
                  </a:cxn>
                  <a:cxn ang="0">
                    <a:pos x="695" y="30"/>
                  </a:cxn>
                  <a:cxn ang="0">
                    <a:pos x="911" y="12"/>
                  </a:cxn>
                  <a:cxn ang="0">
                    <a:pos x="1146" y="2"/>
                  </a:cxn>
                </a:cxnLst>
                <a:rect l="0" t="0" r="r" b="b"/>
                <a:pathLst>
                  <a:path w="2537" h="563">
                    <a:moveTo>
                      <a:pt x="1268" y="0"/>
                    </a:moveTo>
                    <a:lnTo>
                      <a:pt x="1389" y="2"/>
                    </a:lnTo>
                    <a:lnTo>
                      <a:pt x="1509" y="5"/>
                    </a:lnTo>
                    <a:lnTo>
                      <a:pt x="1624" y="12"/>
                    </a:lnTo>
                    <a:lnTo>
                      <a:pt x="1734" y="20"/>
                    </a:lnTo>
                    <a:lnTo>
                      <a:pt x="1840" y="30"/>
                    </a:lnTo>
                    <a:lnTo>
                      <a:pt x="1940" y="43"/>
                    </a:lnTo>
                    <a:lnTo>
                      <a:pt x="2035" y="58"/>
                    </a:lnTo>
                    <a:lnTo>
                      <a:pt x="2124" y="74"/>
                    </a:lnTo>
                    <a:lnTo>
                      <a:pt x="2205" y="92"/>
                    </a:lnTo>
                    <a:lnTo>
                      <a:pt x="2279" y="112"/>
                    </a:lnTo>
                    <a:lnTo>
                      <a:pt x="2343" y="132"/>
                    </a:lnTo>
                    <a:lnTo>
                      <a:pt x="2400" y="155"/>
                    </a:lnTo>
                    <a:lnTo>
                      <a:pt x="2448" y="178"/>
                    </a:lnTo>
                    <a:lnTo>
                      <a:pt x="2486" y="203"/>
                    </a:lnTo>
                    <a:lnTo>
                      <a:pt x="2514" y="229"/>
                    </a:lnTo>
                    <a:lnTo>
                      <a:pt x="2530" y="255"/>
                    </a:lnTo>
                    <a:lnTo>
                      <a:pt x="2537" y="282"/>
                    </a:lnTo>
                    <a:lnTo>
                      <a:pt x="2530" y="308"/>
                    </a:lnTo>
                    <a:lnTo>
                      <a:pt x="2514" y="334"/>
                    </a:lnTo>
                    <a:lnTo>
                      <a:pt x="2486" y="361"/>
                    </a:lnTo>
                    <a:lnTo>
                      <a:pt x="2448" y="385"/>
                    </a:lnTo>
                    <a:lnTo>
                      <a:pt x="2400" y="408"/>
                    </a:lnTo>
                    <a:lnTo>
                      <a:pt x="2343" y="431"/>
                    </a:lnTo>
                    <a:lnTo>
                      <a:pt x="2279" y="451"/>
                    </a:lnTo>
                    <a:lnTo>
                      <a:pt x="2205" y="471"/>
                    </a:lnTo>
                    <a:lnTo>
                      <a:pt x="2124" y="489"/>
                    </a:lnTo>
                    <a:lnTo>
                      <a:pt x="2035" y="505"/>
                    </a:lnTo>
                    <a:lnTo>
                      <a:pt x="1940" y="520"/>
                    </a:lnTo>
                    <a:lnTo>
                      <a:pt x="1840" y="533"/>
                    </a:lnTo>
                    <a:lnTo>
                      <a:pt x="1734" y="543"/>
                    </a:lnTo>
                    <a:lnTo>
                      <a:pt x="1624" y="552"/>
                    </a:lnTo>
                    <a:lnTo>
                      <a:pt x="1509" y="558"/>
                    </a:lnTo>
                    <a:lnTo>
                      <a:pt x="1389" y="561"/>
                    </a:lnTo>
                    <a:lnTo>
                      <a:pt x="1268" y="563"/>
                    </a:lnTo>
                    <a:lnTo>
                      <a:pt x="1146" y="561"/>
                    </a:lnTo>
                    <a:lnTo>
                      <a:pt x="1026" y="558"/>
                    </a:lnTo>
                    <a:lnTo>
                      <a:pt x="911" y="552"/>
                    </a:lnTo>
                    <a:lnTo>
                      <a:pt x="801" y="543"/>
                    </a:lnTo>
                    <a:lnTo>
                      <a:pt x="695" y="533"/>
                    </a:lnTo>
                    <a:lnTo>
                      <a:pt x="595" y="520"/>
                    </a:lnTo>
                    <a:lnTo>
                      <a:pt x="500" y="505"/>
                    </a:lnTo>
                    <a:lnTo>
                      <a:pt x="413" y="489"/>
                    </a:lnTo>
                    <a:lnTo>
                      <a:pt x="332" y="471"/>
                    </a:lnTo>
                    <a:lnTo>
                      <a:pt x="258" y="451"/>
                    </a:lnTo>
                    <a:lnTo>
                      <a:pt x="192" y="431"/>
                    </a:lnTo>
                    <a:lnTo>
                      <a:pt x="136" y="408"/>
                    </a:lnTo>
                    <a:lnTo>
                      <a:pt x="89" y="385"/>
                    </a:lnTo>
                    <a:lnTo>
                      <a:pt x="51" y="361"/>
                    </a:lnTo>
                    <a:lnTo>
                      <a:pt x="23" y="334"/>
                    </a:lnTo>
                    <a:lnTo>
                      <a:pt x="6" y="308"/>
                    </a:lnTo>
                    <a:lnTo>
                      <a:pt x="0" y="282"/>
                    </a:lnTo>
                    <a:lnTo>
                      <a:pt x="6" y="255"/>
                    </a:lnTo>
                    <a:lnTo>
                      <a:pt x="23" y="229"/>
                    </a:lnTo>
                    <a:lnTo>
                      <a:pt x="51" y="203"/>
                    </a:lnTo>
                    <a:lnTo>
                      <a:pt x="89" y="178"/>
                    </a:lnTo>
                    <a:lnTo>
                      <a:pt x="136" y="155"/>
                    </a:lnTo>
                    <a:lnTo>
                      <a:pt x="192" y="132"/>
                    </a:lnTo>
                    <a:lnTo>
                      <a:pt x="258" y="112"/>
                    </a:lnTo>
                    <a:lnTo>
                      <a:pt x="332" y="92"/>
                    </a:lnTo>
                    <a:lnTo>
                      <a:pt x="413" y="74"/>
                    </a:lnTo>
                    <a:lnTo>
                      <a:pt x="500" y="58"/>
                    </a:lnTo>
                    <a:lnTo>
                      <a:pt x="595" y="43"/>
                    </a:lnTo>
                    <a:lnTo>
                      <a:pt x="695" y="30"/>
                    </a:lnTo>
                    <a:lnTo>
                      <a:pt x="801" y="20"/>
                    </a:lnTo>
                    <a:lnTo>
                      <a:pt x="911" y="12"/>
                    </a:lnTo>
                    <a:lnTo>
                      <a:pt x="1026" y="5"/>
                    </a:lnTo>
                    <a:lnTo>
                      <a:pt x="1146" y="2"/>
                    </a:lnTo>
                    <a:lnTo>
                      <a:pt x="126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9" name="Freeform 59"/>
              <p:cNvSpPr>
                <a:spLocks noEditPoints="1"/>
              </p:cNvSpPr>
              <p:nvPr/>
            </p:nvSpPr>
            <p:spPr bwMode="auto">
              <a:xfrm>
                <a:off x="2954" y="2522"/>
                <a:ext cx="2577" cy="603"/>
              </a:xfrm>
              <a:custGeom>
                <a:avLst/>
                <a:gdLst/>
                <a:ahLst/>
                <a:cxnLst>
                  <a:cxn ang="0">
                    <a:pos x="911" y="53"/>
                  </a:cxn>
                  <a:cxn ang="0">
                    <a:pos x="579" y="88"/>
                  </a:cxn>
                  <a:cxn ang="0">
                    <a:pos x="398" y="120"/>
                  </a:cxn>
                  <a:cxn ang="0">
                    <a:pos x="243" y="163"/>
                  </a:cxn>
                  <a:cxn ang="0">
                    <a:pos x="104" y="223"/>
                  </a:cxn>
                  <a:cxn ang="0">
                    <a:pos x="53" y="269"/>
                  </a:cxn>
                  <a:cxn ang="0">
                    <a:pos x="41" y="311"/>
                  </a:cxn>
                  <a:cxn ang="0">
                    <a:pos x="74" y="358"/>
                  </a:cxn>
                  <a:cxn ang="0">
                    <a:pos x="181" y="417"/>
                  </a:cxn>
                  <a:cxn ang="0">
                    <a:pos x="317" y="463"/>
                  </a:cxn>
                  <a:cxn ang="0">
                    <a:pos x="482" y="499"/>
                  </a:cxn>
                  <a:cxn ang="0">
                    <a:pos x="682" y="529"/>
                  </a:cxn>
                  <a:cxn ang="0">
                    <a:pos x="1158" y="562"/>
                  </a:cxn>
                  <a:cxn ang="0">
                    <a:pos x="1664" y="550"/>
                  </a:cxn>
                  <a:cxn ang="0">
                    <a:pos x="2047" y="507"/>
                  </a:cxn>
                  <a:cxn ang="0">
                    <a:pos x="2177" y="483"/>
                  </a:cxn>
                  <a:cxn ang="0">
                    <a:pos x="2333" y="440"/>
                  </a:cxn>
                  <a:cxn ang="0">
                    <a:pos x="2473" y="381"/>
                  </a:cxn>
                  <a:cxn ang="0">
                    <a:pos x="2524" y="334"/>
                  </a:cxn>
                  <a:cxn ang="0">
                    <a:pos x="2536" y="292"/>
                  </a:cxn>
                  <a:cxn ang="0">
                    <a:pos x="2503" y="246"/>
                  </a:cxn>
                  <a:cxn ang="0">
                    <a:pos x="2396" y="186"/>
                  </a:cxn>
                  <a:cxn ang="0">
                    <a:pos x="2259" y="140"/>
                  </a:cxn>
                  <a:cxn ang="0">
                    <a:pos x="2133" y="112"/>
                  </a:cxn>
                  <a:cxn ang="0">
                    <a:pos x="1893" y="74"/>
                  </a:cxn>
                  <a:cxn ang="0">
                    <a:pos x="1417" y="41"/>
                  </a:cxn>
                  <a:cxn ang="0">
                    <a:pos x="1544" y="7"/>
                  </a:cxn>
                  <a:cxn ang="0">
                    <a:pos x="1998" y="48"/>
                  </a:cxn>
                  <a:cxn ang="0">
                    <a:pos x="2147" y="76"/>
                  </a:cxn>
                  <a:cxn ang="0">
                    <a:pos x="2312" y="116"/>
                  </a:cxn>
                  <a:cxn ang="0">
                    <a:pos x="2439" y="162"/>
                  </a:cxn>
                  <a:cxn ang="0">
                    <a:pos x="2531" y="218"/>
                  </a:cxn>
                  <a:cxn ang="0">
                    <a:pos x="2568" y="265"/>
                  </a:cxn>
                  <a:cxn ang="0">
                    <a:pos x="2575" y="316"/>
                  </a:cxn>
                  <a:cxn ang="0">
                    <a:pos x="2557" y="358"/>
                  </a:cxn>
                  <a:cxn ang="0">
                    <a:pos x="2508" y="404"/>
                  </a:cxn>
                  <a:cxn ang="0">
                    <a:pos x="2381" y="466"/>
                  </a:cxn>
                  <a:cxn ang="0">
                    <a:pos x="2235" y="509"/>
                  </a:cxn>
                  <a:cxn ang="0">
                    <a:pos x="2095" y="539"/>
                  </a:cxn>
                  <a:cxn ang="0">
                    <a:pos x="1781" y="581"/>
                  </a:cxn>
                  <a:cxn ang="0">
                    <a:pos x="1288" y="603"/>
                  </a:cxn>
                  <a:cxn ang="0">
                    <a:pos x="794" y="581"/>
                  </a:cxn>
                  <a:cxn ang="0">
                    <a:pos x="530" y="547"/>
                  </a:cxn>
                  <a:cxn ang="0">
                    <a:pos x="383" y="519"/>
                  </a:cxn>
                  <a:cxn ang="0">
                    <a:pos x="229" y="476"/>
                  </a:cxn>
                  <a:cxn ang="0">
                    <a:pos x="89" y="417"/>
                  </a:cxn>
                  <a:cxn ang="0">
                    <a:pos x="31" y="372"/>
                  </a:cxn>
                  <a:cxn ang="0">
                    <a:pos x="3" y="323"/>
                  </a:cxn>
                  <a:cxn ang="0">
                    <a:pos x="3" y="280"/>
                  </a:cxn>
                  <a:cxn ang="0">
                    <a:pos x="31" y="231"/>
                  </a:cxn>
                  <a:cxn ang="0">
                    <a:pos x="89" y="186"/>
                  </a:cxn>
                  <a:cxn ang="0">
                    <a:pos x="229" y="127"/>
                  </a:cxn>
                  <a:cxn ang="0">
                    <a:pos x="383" y="84"/>
                  </a:cxn>
                  <a:cxn ang="0">
                    <a:pos x="530" y="56"/>
                  </a:cxn>
                  <a:cxn ang="0">
                    <a:pos x="794" y="23"/>
                  </a:cxn>
                  <a:cxn ang="0">
                    <a:pos x="1288" y="0"/>
                  </a:cxn>
                </a:cxnLst>
                <a:rect l="0" t="0" r="r" b="b"/>
                <a:pathLst>
                  <a:path w="2577" h="603">
                    <a:moveTo>
                      <a:pt x="1288" y="40"/>
                    </a:moveTo>
                    <a:lnTo>
                      <a:pt x="1158" y="41"/>
                    </a:lnTo>
                    <a:lnTo>
                      <a:pt x="1033" y="46"/>
                    </a:lnTo>
                    <a:lnTo>
                      <a:pt x="911" y="53"/>
                    </a:lnTo>
                    <a:lnTo>
                      <a:pt x="794" y="63"/>
                    </a:lnTo>
                    <a:lnTo>
                      <a:pt x="682" y="74"/>
                    </a:lnTo>
                    <a:lnTo>
                      <a:pt x="630" y="81"/>
                    </a:lnTo>
                    <a:lnTo>
                      <a:pt x="579" y="88"/>
                    </a:lnTo>
                    <a:lnTo>
                      <a:pt x="530" y="96"/>
                    </a:lnTo>
                    <a:lnTo>
                      <a:pt x="482" y="104"/>
                    </a:lnTo>
                    <a:lnTo>
                      <a:pt x="436" y="114"/>
                    </a:lnTo>
                    <a:lnTo>
                      <a:pt x="398" y="120"/>
                    </a:lnTo>
                    <a:lnTo>
                      <a:pt x="357" y="130"/>
                    </a:lnTo>
                    <a:lnTo>
                      <a:pt x="317" y="140"/>
                    </a:lnTo>
                    <a:lnTo>
                      <a:pt x="280" y="152"/>
                    </a:lnTo>
                    <a:lnTo>
                      <a:pt x="243" y="163"/>
                    </a:lnTo>
                    <a:lnTo>
                      <a:pt x="211" y="175"/>
                    </a:lnTo>
                    <a:lnTo>
                      <a:pt x="181" y="186"/>
                    </a:lnTo>
                    <a:lnTo>
                      <a:pt x="153" y="198"/>
                    </a:lnTo>
                    <a:lnTo>
                      <a:pt x="104" y="223"/>
                    </a:lnTo>
                    <a:lnTo>
                      <a:pt x="90" y="232"/>
                    </a:lnTo>
                    <a:lnTo>
                      <a:pt x="74" y="246"/>
                    </a:lnTo>
                    <a:lnTo>
                      <a:pt x="59" y="259"/>
                    </a:lnTo>
                    <a:lnTo>
                      <a:pt x="53" y="269"/>
                    </a:lnTo>
                    <a:lnTo>
                      <a:pt x="44" y="280"/>
                    </a:lnTo>
                    <a:lnTo>
                      <a:pt x="41" y="292"/>
                    </a:lnTo>
                    <a:lnTo>
                      <a:pt x="40" y="302"/>
                    </a:lnTo>
                    <a:lnTo>
                      <a:pt x="41" y="311"/>
                    </a:lnTo>
                    <a:lnTo>
                      <a:pt x="44" y="323"/>
                    </a:lnTo>
                    <a:lnTo>
                      <a:pt x="53" y="334"/>
                    </a:lnTo>
                    <a:lnTo>
                      <a:pt x="59" y="344"/>
                    </a:lnTo>
                    <a:lnTo>
                      <a:pt x="74" y="358"/>
                    </a:lnTo>
                    <a:lnTo>
                      <a:pt x="90" y="371"/>
                    </a:lnTo>
                    <a:lnTo>
                      <a:pt x="104" y="381"/>
                    </a:lnTo>
                    <a:lnTo>
                      <a:pt x="153" y="405"/>
                    </a:lnTo>
                    <a:lnTo>
                      <a:pt x="181" y="417"/>
                    </a:lnTo>
                    <a:lnTo>
                      <a:pt x="211" y="430"/>
                    </a:lnTo>
                    <a:lnTo>
                      <a:pt x="243" y="440"/>
                    </a:lnTo>
                    <a:lnTo>
                      <a:pt x="280" y="451"/>
                    </a:lnTo>
                    <a:lnTo>
                      <a:pt x="317" y="463"/>
                    </a:lnTo>
                    <a:lnTo>
                      <a:pt x="357" y="473"/>
                    </a:lnTo>
                    <a:lnTo>
                      <a:pt x="398" y="483"/>
                    </a:lnTo>
                    <a:lnTo>
                      <a:pt x="436" y="489"/>
                    </a:lnTo>
                    <a:lnTo>
                      <a:pt x="482" y="499"/>
                    </a:lnTo>
                    <a:lnTo>
                      <a:pt x="530" y="507"/>
                    </a:lnTo>
                    <a:lnTo>
                      <a:pt x="579" y="516"/>
                    </a:lnTo>
                    <a:lnTo>
                      <a:pt x="630" y="522"/>
                    </a:lnTo>
                    <a:lnTo>
                      <a:pt x="682" y="529"/>
                    </a:lnTo>
                    <a:lnTo>
                      <a:pt x="794" y="542"/>
                    </a:lnTo>
                    <a:lnTo>
                      <a:pt x="911" y="550"/>
                    </a:lnTo>
                    <a:lnTo>
                      <a:pt x="1033" y="558"/>
                    </a:lnTo>
                    <a:lnTo>
                      <a:pt x="1158" y="562"/>
                    </a:lnTo>
                    <a:lnTo>
                      <a:pt x="1288" y="563"/>
                    </a:lnTo>
                    <a:lnTo>
                      <a:pt x="1417" y="562"/>
                    </a:lnTo>
                    <a:lnTo>
                      <a:pt x="1544" y="558"/>
                    </a:lnTo>
                    <a:lnTo>
                      <a:pt x="1664" y="550"/>
                    </a:lnTo>
                    <a:lnTo>
                      <a:pt x="1781" y="542"/>
                    </a:lnTo>
                    <a:lnTo>
                      <a:pt x="1893" y="529"/>
                    </a:lnTo>
                    <a:lnTo>
                      <a:pt x="1998" y="516"/>
                    </a:lnTo>
                    <a:lnTo>
                      <a:pt x="2047" y="507"/>
                    </a:lnTo>
                    <a:lnTo>
                      <a:pt x="2095" y="499"/>
                    </a:lnTo>
                    <a:lnTo>
                      <a:pt x="2133" y="491"/>
                    </a:lnTo>
                    <a:lnTo>
                      <a:pt x="2141" y="489"/>
                    </a:lnTo>
                    <a:lnTo>
                      <a:pt x="2177" y="483"/>
                    </a:lnTo>
                    <a:lnTo>
                      <a:pt x="2220" y="473"/>
                    </a:lnTo>
                    <a:lnTo>
                      <a:pt x="2259" y="463"/>
                    </a:lnTo>
                    <a:lnTo>
                      <a:pt x="2297" y="451"/>
                    </a:lnTo>
                    <a:lnTo>
                      <a:pt x="2333" y="440"/>
                    </a:lnTo>
                    <a:lnTo>
                      <a:pt x="2366" y="430"/>
                    </a:lnTo>
                    <a:lnTo>
                      <a:pt x="2396" y="417"/>
                    </a:lnTo>
                    <a:lnTo>
                      <a:pt x="2424" y="405"/>
                    </a:lnTo>
                    <a:lnTo>
                      <a:pt x="2473" y="381"/>
                    </a:lnTo>
                    <a:lnTo>
                      <a:pt x="2486" y="371"/>
                    </a:lnTo>
                    <a:lnTo>
                      <a:pt x="2503" y="358"/>
                    </a:lnTo>
                    <a:lnTo>
                      <a:pt x="2517" y="344"/>
                    </a:lnTo>
                    <a:lnTo>
                      <a:pt x="2524" y="334"/>
                    </a:lnTo>
                    <a:lnTo>
                      <a:pt x="2532" y="323"/>
                    </a:lnTo>
                    <a:lnTo>
                      <a:pt x="2536" y="311"/>
                    </a:lnTo>
                    <a:lnTo>
                      <a:pt x="2537" y="302"/>
                    </a:lnTo>
                    <a:lnTo>
                      <a:pt x="2536" y="292"/>
                    </a:lnTo>
                    <a:lnTo>
                      <a:pt x="2532" y="280"/>
                    </a:lnTo>
                    <a:lnTo>
                      <a:pt x="2524" y="269"/>
                    </a:lnTo>
                    <a:lnTo>
                      <a:pt x="2517" y="259"/>
                    </a:lnTo>
                    <a:lnTo>
                      <a:pt x="2503" y="246"/>
                    </a:lnTo>
                    <a:lnTo>
                      <a:pt x="2486" y="232"/>
                    </a:lnTo>
                    <a:lnTo>
                      <a:pt x="2473" y="223"/>
                    </a:lnTo>
                    <a:lnTo>
                      <a:pt x="2424" y="198"/>
                    </a:lnTo>
                    <a:lnTo>
                      <a:pt x="2396" y="186"/>
                    </a:lnTo>
                    <a:lnTo>
                      <a:pt x="2366" y="175"/>
                    </a:lnTo>
                    <a:lnTo>
                      <a:pt x="2333" y="163"/>
                    </a:lnTo>
                    <a:lnTo>
                      <a:pt x="2297" y="152"/>
                    </a:lnTo>
                    <a:lnTo>
                      <a:pt x="2259" y="140"/>
                    </a:lnTo>
                    <a:lnTo>
                      <a:pt x="2220" y="130"/>
                    </a:lnTo>
                    <a:lnTo>
                      <a:pt x="2177" y="120"/>
                    </a:lnTo>
                    <a:lnTo>
                      <a:pt x="2141" y="114"/>
                    </a:lnTo>
                    <a:lnTo>
                      <a:pt x="2133" y="112"/>
                    </a:lnTo>
                    <a:lnTo>
                      <a:pt x="2095" y="104"/>
                    </a:lnTo>
                    <a:lnTo>
                      <a:pt x="2047" y="96"/>
                    </a:lnTo>
                    <a:lnTo>
                      <a:pt x="1998" y="88"/>
                    </a:lnTo>
                    <a:lnTo>
                      <a:pt x="1893" y="74"/>
                    </a:lnTo>
                    <a:lnTo>
                      <a:pt x="1781" y="63"/>
                    </a:lnTo>
                    <a:lnTo>
                      <a:pt x="1664" y="53"/>
                    </a:lnTo>
                    <a:lnTo>
                      <a:pt x="1544" y="46"/>
                    </a:lnTo>
                    <a:lnTo>
                      <a:pt x="1417" y="41"/>
                    </a:lnTo>
                    <a:lnTo>
                      <a:pt x="1288" y="40"/>
                    </a:lnTo>
                    <a:close/>
                    <a:moveTo>
                      <a:pt x="1288" y="0"/>
                    </a:moveTo>
                    <a:lnTo>
                      <a:pt x="1417" y="2"/>
                    </a:lnTo>
                    <a:lnTo>
                      <a:pt x="1544" y="7"/>
                    </a:lnTo>
                    <a:lnTo>
                      <a:pt x="1664" y="13"/>
                    </a:lnTo>
                    <a:lnTo>
                      <a:pt x="1781" y="23"/>
                    </a:lnTo>
                    <a:lnTo>
                      <a:pt x="1893" y="35"/>
                    </a:lnTo>
                    <a:lnTo>
                      <a:pt x="1998" y="48"/>
                    </a:lnTo>
                    <a:lnTo>
                      <a:pt x="2047" y="56"/>
                    </a:lnTo>
                    <a:lnTo>
                      <a:pt x="2095" y="64"/>
                    </a:lnTo>
                    <a:lnTo>
                      <a:pt x="2141" y="74"/>
                    </a:lnTo>
                    <a:lnTo>
                      <a:pt x="2147" y="76"/>
                    </a:lnTo>
                    <a:lnTo>
                      <a:pt x="2192" y="84"/>
                    </a:lnTo>
                    <a:lnTo>
                      <a:pt x="2235" y="94"/>
                    </a:lnTo>
                    <a:lnTo>
                      <a:pt x="2274" y="104"/>
                    </a:lnTo>
                    <a:lnTo>
                      <a:pt x="2312" y="116"/>
                    </a:lnTo>
                    <a:lnTo>
                      <a:pt x="2348" y="127"/>
                    </a:lnTo>
                    <a:lnTo>
                      <a:pt x="2381" y="139"/>
                    </a:lnTo>
                    <a:lnTo>
                      <a:pt x="2411" y="150"/>
                    </a:lnTo>
                    <a:lnTo>
                      <a:pt x="2439" y="162"/>
                    </a:lnTo>
                    <a:lnTo>
                      <a:pt x="2488" y="186"/>
                    </a:lnTo>
                    <a:lnTo>
                      <a:pt x="2508" y="199"/>
                    </a:lnTo>
                    <a:lnTo>
                      <a:pt x="2514" y="204"/>
                    </a:lnTo>
                    <a:lnTo>
                      <a:pt x="2531" y="218"/>
                    </a:lnTo>
                    <a:lnTo>
                      <a:pt x="2545" y="231"/>
                    </a:lnTo>
                    <a:lnTo>
                      <a:pt x="2557" y="246"/>
                    </a:lnTo>
                    <a:lnTo>
                      <a:pt x="2560" y="252"/>
                    </a:lnTo>
                    <a:lnTo>
                      <a:pt x="2568" y="265"/>
                    </a:lnTo>
                    <a:lnTo>
                      <a:pt x="2573" y="280"/>
                    </a:lnTo>
                    <a:lnTo>
                      <a:pt x="2575" y="287"/>
                    </a:lnTo>
                    <a:lnTo>
                      <a:pt x="2577" y="302"/>
                    </a:lnTo>
                    <a:lnTo>
                      <a:pt x="2575" y="316"/>
                    </a:lnTo>
                    <a:lnTo>
                      <a:pt x="2573" y="323"/>
                    </a:lnTo>
                    <a:lnTo>
                      <a:pt x="2568" y="338"/>
                    </a:lnTo>
                    <a:lnTo>
                      <a:pt x="2560" y="351"/>
                    </a:lnTo>
                    <a:lnTo>
                      <a:pt x="2557" y="358"/>
                    </a:lnTo>
                    <a:lnTo>
                      <a:pt x="2545" y="372"/>
                    </a:lnTo>
                    <a:lnTo>
                      <a:pt x="2531" y="386"/>
                    </a:lnTo>
                    <a:lnTo>
                      <a:pt x="2514" y="399"/>
                    </a:lnTo>
                    <a:lnTo>
                      <a:pt x="2508" y="404"/>
                    </a:lnTo>
                    <a:lnTo>
                      <a:pt x="2488" y="417"/>
                    </a:lnTo>
                    <a:lnTo>
                      <a:pt x="2439" y="442"/>
                    </a:lnTo>
                    <a:lnTo>
                      <a:pt x="2411" y="453"/>
                    </a:lnTo>
                    <a:lnTo>
                      <a:pt x="2381" y="466"/>
                    </a:lnTo>
                    <a:lnTo>
                      <a:pt x="2348" y="476"/>
                    </a:lnTo>
                    <a:lnTo>
                      <a:pt x="2312" y="488"/>
                    </a:lnTo>
                    <a:lnTo>
                      <a:pt x="2274" y="499"/>
                    </a:lnTo>
                    <a:lnTo>
                      <a:pt x="2235" y="509"/>
                    </a:lnTo>
                    <a:lnTo>
                      <a:pt x="2192" y="519"/>
                    </a:lnTo>
                    <a:lnTo>
                      <a:pt x="2147" y="527"/>
                    </a:lnTo>
                    <a:lnTo>
                      <a:pt x="2141" y="529"/>
                    </a:lnTo>
                    <a:lnTo>
                      <a:pt x="2095" y="539"/>
                    </a:lnTo>
                    <a:lnTo>
                      <a:pt x="2047" y="547"/>
                    </a:lnTo>
                    <a:lnTo>
                      <a:pt x="1998" y="555"/>
                    </a:lnTo>
                    <a:lnTo>
                      <a:pt x="1893" y="568"/>
                    </a:lnTo>
                    <a:lnTo>
                      <a:pt x="1781" y="581"/>
                    </a:lnTo>
                    <a:lnTo>
                      <a:pt x="1664" y="590"/>
                    </a:lnTo>
                    <a:lnTo>
                      <a:pt x="1544" y="598"/>
                    </a:lnTo>
                    <a:lnTo>
                      <a:pt x="1417" y="601"/>
                    </a:lnTo>
                    <a:lnTo>
                      <a:pt x="1288" y="603"/>
                    </a:lnTo>
                    <a:lnTo>
                      <a:pt x="1158" y="601"/>
                    </a:lnTo>
                    <a:lnTo>
                      <a:pt x="1033" y="598"/>
                    </a:lnTo>
                    <a:lnTo>
                      <a:pt x="911" y="590"/>
                    </a:lnTo>
                    <a:lnTo>
                      <a:pt x="794" y="581"/>
                    </a:lnTo>
                    <a:lnTo>
                      <a:pt x="682" y="568"/>
                    </a:lnTo>
                    <a:lnTo>
                      <a:pt x="630" y="562"/>
                    </a:lnTo>
                    <a:lnTo>
                      <a:pt x="579" y="555"/>
                    </a:lnTo>
                    <a:lnTo>
                      <a:pt x="530" y="547"/>
                    </a:lnTo>
                    <a:lnTo>
                      <a:pt x="482" y="539"/>
                    </a:lnTo>
                    <a:lnTo>
                      <a:pt x="436" y="529"/>
                    </a:lnTo>
                    <a:lnTo>
                      <a:pt x="428" y="527"/>
                    </a:lnTo>
                    <a:lnTo>
                      <a:pt x="383" y="519"/>
                    </a:lnTo>
                    <a:lnTo>
                      <a:pt x="342" y="509"/>
                    </a:lnTo>
                    <a:lnTo>
                      <a:pt x="303" y="499"/>
                    </a:lnTo>
                    <a:lnTo>
                      <a:pt x="265" y="488"/>
                    </a:lnTo>
                    <a:lnTo>
                      <a:pt x="229" y="476"/>
                    </a:lnTo>
                    <a:lnTo>
                      <a:pt x="196" y="466"/>
                    </a:lnTo>
                    <a:lnTo>
                      <a:pt x="166" y="453"/>
                    </a:lnTo>
                    <a:lnTo>
                      <a:pt x="138" y="442"/>
                    </a:lnTo>
                    <a:lnTo>
                      <a:pt x="89" y="417"/>
                    </a:lnTo>
                    <a:lnTo>
                      <a:pt x="69" y="404"/>
                    </a:lnTo>
                    <a:lnTo>
                      <a:pt x="63" y="399"/>
                    </a:lnTo>
                    <a:lnTo>
                      <a:pt x="46" y="386"/>
                    </a:lnTo>
                    <a:lnTo>
                      <a:pt x="31" y="372"/>
                    </a:lnTo>
                    <a:lnTo>
                      <a:pt x="20" y="358"/>
                    </a:lnTo>
                    <a:lnTo>
                      <a:pt x="16" y="351"/>
                    </a:lnTo>
                    <a:lnTo>
                      <a:pt x="8" y="338"/>
                    </a:lnTo>
                    <a:lnTo>
                      <a:pt x="3" y="323"/>
                    </a:lnTo>
                    <a:lnTo>
                      <a:pt x="2" y="316"/>
                    </a:lnTo>
                    <a:lnTo>
                      <a:pt x="0" y="302"/>
                    </a:lnTo>
                    <a:lnTo>
                      <a:pt x="2" y="287"/>
                    </a:lnTo>
                    <a:lnTo>
                      <a:pt x="3" y="280"/>
                    </a:lnTo>
                    <a:lnTo>
                      <a:pt x="8" y="265"/>
                    </a:lnTo>
                    <a:lnTo>
                      <a:pt x="16" y="252"/>
                    </a:lnTo>
                    <a:lnTo>
                      <a:pt x="20" y="246"/>
                    </a:lnTo>
                    <a:lnTo>
                      <a:pt x="31" y="231"/>
                    </a:lnTo>
                    <a:lnTo>
                      <a:pt x="46" y="218"/>
                    </a:lnTo>
                    <a:lnTo>
                      <a:pt x="63" y="204"/>
                    </a:lnTo>
                    <a:lnTo>
                      <a:pt x="69" y="199"/>
                    </a:lnTo>
                    <a:lnTo>
                      <a:pt x="89" y="186"/>
                    </a:lnTo>
                    <a:lnTo>
                      <a:pt x="138" y="162"/>
                    </a:lnTo>
                    <a:lnTo>
                      <a:pt x="166" y="150"/>
                    </a:lnTo>
                    <a:lnTo>
                      <a:pt x="196" y="139"/>
                    </a:lnTo>
                    <a:lnTo>
                      <a:pt x="229" y="127"/>
                    </a:lnTo>
                    <a:lnTo>
                      <a:pt x="265" y="116"/>
                    </a:lnTo>
                    <a:lnTo>
                      <a:pt x="303" y="104"/>
                    </a:lnTo>
                    <a:lnTo>
                      <a:pt x="342" y="94"/>
                    </a:lnTo>
                    <a:lnTo>
                      <a:pt x="383" y="84"/>
                    </a:lnTo>
                    <a:lnTo>
                      <a:pt x="428" y="76"/>
                    </a:lnTo>
                    <a:lnTo>
                      <a:pt x="436" y="74"/>
                    </a:lnTo>
                    <a:lnTo>
                      <a:pt x="482" y="64"/>
                    </a:lnTo>
                    <a:lnTo>
                      <a:pt x="530" y="56"/>
                    </a:lnTo>
                    <a:lnTo>
                      <a:pt x="579" y="48"/>
                    </a:lnTo>
                    <a:lnTo>
                      <a:pt x="630" y="41"/>
                    </a:lnTo>
                    <a:lnTo>
                      <a:pt x="682" y="35"/>
                    </a:lnTo>
                    <a:lnTo>
                      <a:pt x="794" y="23"/>
                    </a:lnTo>
                    <a:lnTo>
                      <a:pt x="911" y="13"/>
                    </a:lnTo>
                    <a:lnTo>
                      <a:pt x="1033" y="7"/>
                    </a:lnTo>
                    <a:lnTo>
                      <a:pt x="1158" y="2"/>
                    </a:lnTo>
                    <a:lnTo>
                      <a:pt x="128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0" name="Freeform 60"/>
              <p:cNvSpPr>
                <a:spLocks/>
              </p:cNvSpPr>
              <p:nvPr/>
            </p:nvSpPr>
            <p:spPr bwMode="auto">
              <a:xfrm>
                <a:off x="2974" y="3212"/>
                <a:ext cx="2537" cy="282"/>
              </a:xfrm>
              <a:custGeom>
                <a:avLst/>
                <a:gdLst/>
                <a:ahLst/>
                <a:cxnLst>
                  <a:cxn ang="0">
                    <a:pos x="0" y="0"/>
                  </a:cxn>
                  <a:cxn ang="0">
                    <a:pos x="2537" y="0"/>
                  </a:cxn>
                  <a:cxn ang="0">
                    <a:pos x="2530" y="26"/>
                  </a:cxn>
                  <a:cxn ang="0">
                    <a:pos x="2514" y="53"/>
                  </a:cxn>
                  <a:cxn ang="0">
                    <a:pos x="2486" y="79"/>
                  </a:cxn>
                  <a:cxn ang="0">
                    <a:pos x="2448" y="104"/>
                  </a:cxn>
                  <a:cxn ang="0">
                    <a:pos x="2400" y="127"/>
                  </a:cxn>
                  <a:cxn ang="0">
                    <a:pos x="2343" y="150"/>
                  </a:cxn>
                  <a:cxn ang="0">
                    <a:pos x="2279" y="170"/>
                  </a:cxn>
                  <a:cxn ang="0">
                    <a:pos x="2205" y="189"/>
                  </a:cxn>
                  <a:cxn ang="0">
                    <a:pos x="2124" y="208"/>
                  </a:cxn>
                  <a:cxn ang="0">
                    <a:pos x="2035" y="224"/>
                  </a:cxn>
                  <a:cxn ang="0">
                    <a:pos x="1940" y="239"/>
                  </a:cxn>
                  <a:cxn ang="0">
                    <a:pos x="1840" y="252"/>
                  </a:cxn>
                  <a:cxn ang="0">
                    <a:pos x="1734" y="262"/>
                  </a:cxn>
                  <a:cxn ang="0">
                    <a:pos x="1624" y="270"/>
                  </a:cxn>
                  <a:cxn ang="0">
                    <a:pos x="1509" y="277"/>
                  </a:cxn>
                  <a:cxn ang="0">
                    <a:pos x="1389" y="280"/>
                  </a:cxn>
                  <a:cxn ang="0">
                    <a:pos x="1268" y="282"/>
                  </a:cxn>
                  <a:cxn ang="0">
                    <a:pos x="1146" y="280"/>
                  </a:cxn>
                  <a:cxn ang="0">
                    <a:pos x="1026" y="277"/>
                  </a:cxn>
                  <a:cxn ang="0">
                    <a:pos x="911" y="270"/>
                  </a:cxn>
                  <a:cxn ang="0">
                    <a:pos x="801" y="262"/>
                  </a:cxn>
                  <a:cxn ang="0">
                    <a:pos x="695" y="252"/>
                  </a:cxn>
                  <a:cxn ang="0">
                    <a:pos x="595" y="239"/>
                  </a:cxn>
                  <a:cxn ang="0">
                    <a:pos x="500" y="224"/>
                  </a:cxn>
                  <a:cxn ang="0">
                    <a:pos x="413" y="208"/>
                  </a:cxn>
                  <a:cxn ang="0">
                    <a:pos x="332" y="189"/>
                  </a:cxn>
                  <a:cxn ang="0">
                    <a:pos x="258" y="170"/>
                  </a:cxn>
                  <a:cxn ang="0">
                    <a:pos x="192" y="150"/>
                  </a:cxn>
                  <a:cxn ang="0">
                    <a:pos x="136" y="127"/>
                  </a:cxn>
                  <a:cxn ang="0">
                    <a:pos x="89" y="104"/>
                  </a:cxn>
                  <a:cxn ang="0">
                    <a:pos x="51" y="79"/>
                  </a:cxn>
                  <a:cxn ang="0">
                    <a:pos x="23" y="53"/>
                  </a:cxn>
                  <a:cxn ang="0">
                    <a:pos x="6" y="26"/>
                  </a:cxn>
                  <a:cxn ang="0">
                    <a:pos x="0" y="0"/>
                  </a:cxn>
                </a:cxnLst>
                <a:rect l="0" t="0" r="r" b="b"/>
                <a:pathLst>
                  <a:path w="2537" h="282">
                    <a:moveTo>
                      <a:pt x="0" y="0"/>
                    </a:moveTo>
                    <a:lnTo>
                      <a:pt x="2537" y="0"/>
                    </a:lnTo>
                    <a:lnTo>
                      <a:pt x="2530" y="26"/>
                    </a:lnTo>
                    <a:lnTo>
                      <a:pt x="2514" y="53"/>
                    </a:lnTo>
                    <a:lnTo>
                      <a:pt x="2486" y="79"/>
                    </a:lnTo>
                    <a:lnTo>
                      <a:pt x="2448" y="104"/>
                    </a:lnTo>
                    <a:lnTo>
                      <a:pt x="2400" y="127"/>
                    </a:lnTo>
                    <a:lnTo>
                      <a:pt x="2343" y="150"/>
                    </a:lnTo>
                    <a:lnTo>
                      <a:pt x="2279" y="170"/>
                    </a:lnTo>
                    <a:lnTo>
                      <a:pt x="2205" y="189"/>
                    </a:lnTo>
                    <a:lnTo>
                      <a:pt x="2124" y="208"/>
                    </a:lnTo>
                    <a:lnTo>
                      <a:pt x="2035" y="224"/>
                    </a:lnTo>
                    <a:lnTo>
                      <a:pt x="1940" y="239"/>
                    </a:lnTo>
                    <a:lnTo>
                      <a:pt x="1840" y="252"/>
                    </a:lnTo>
                    <a:lnTo>
                      <a:pt x="1734" y="262"/>
                    </a:lnTo>
                    <a:lnTo>
                      <a:pt x="1624" y="270"/>
                    </a:lnTo>
                    <a:lnTo>
                      <a:pt x="1509" y="277"/>
                    </a:lnTo>
                    <a:lnTo>
                      <a:pt x="1389" y="280"/>
                    </a:lnTo>
                    <a:lnTo>
                      <a:pt x="1268" y="282"/>
                    </a:lnTo>
                    <a:lnTo>
                      <a:pt x="1146" y="280"/>
                    </a:lnTo>
                    <a:lnTo>
                      <a:pt x="1026" y="277"/>
                    </a:lnTo>
                    <a:lnTo>
                      <a:pt x="911" y="270"/>
                    </a:lnTo>
                    <a:lnTo>
                      <a:pt x="801" y="262"/>
                    </a:lnTo>
                    <a:lnTo>
                      <a:pt x="695" y="252"/>
                    </a:lnTo>
                    <a:lnTo>
                      <a:pt x="595" y="239"/>
                    </a:lnTo>
                    <a:lnTo>
                      <a:pt x="500" y="224"/>
                    </a:lnTo>
                    <a:lnTo>
                      <a:pt x="413" y="208"/>
                    </a:lnTo>
                    <a:lnTo>
                      <a:pt x="332" y="189"/>
                    </a:lnTo>
                    <a:lnTo>
                      <a:pt x="258" y="170"/>
                    </a:lnTo>
                    <a:lnTo>
                      <a:pt x="192" y="150"/>
                    </a:lnTo>
                    <a:lnTo>
                      <a:pt x="136" y="127"/>
                    </a:lnTo>
                    <a:lnTo>
                      <a:pt x="89" y="104"/>
                    </a:lnTo>
                    <a:lnTo>
                      <a:pt x="51" y="79"/>
                    </a:lnTo>
                    <a:lnTo>
                      <a:pt x="23" y="53"/>
                    </a:lnTo>
                    <a:lnTo>
                      <a:pt x="6" y="26"/>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1" name="Freeform 61"/>
              <p:cNvSpPr>
                <a:spLocks/>
              </p:cNvSpPr>
              <p:nvPr/>
            </p:nvSpPr>
            <p:spPr bwMode="auto">
              <a:xfrm>
                <a:off x="2954" y="3212"/>
                <a:ext cx="2577" cy="301"/>
              </a:xfrm>
              <a:custGeom>
                <a:avLst/>
                <a:gdLst/>
                <a:ahLst/>
                <a:cxnLst>
                  <a:cxn ang="0">
                    <a:pos x="40" y="0"/>
                  </a:cxn>
                  <a:cxn ang="0">
                    <a:pos x="44" y="22"/>
                  </a:cxn>
                  <a:cxn ang="0">
                    <a:pos x="59" y="43"/>
                  </a:cxn>
                  <a:cxn ang="0">
                    <a:pos x="90" y="69"/>
                  </a:cxn>
                  <a:cxn ang="0">
                    <a:pos x="153" y="104"/>
                  </a:cxn>
                  <a:cxn ang="0">
                    <a:pos x="211" y="129"/>
                  </a:cxn>
                  <a:cxn ang="0">
                    <a:pos x="280" y="150"/>
                  </a:cxn>
                  <a:cxn ang="0">
                    <a:pos x="357" y="171"/>
                  </a:cxn>
                  <a:cxn ang="0">
                    <a:pos x="436" y="188"/>
                  </a:cxn>
                  <a:cxn ang="0">
                    <a:pos x="530" y="206"/>
                  </a:cxn>
                  <a:cxn ang="0">
                    <a:pos x="630" y="221"/>
                  </a:cxn>
                  <a:cxn ang="0">
                    <a:pos x="794" y="240"/>
                  </a:cxn>
                  <a:cxn ang="0">
                    <a:pos x="1033" y="257"/>
                  </a:cxn>
                  <a:cxn ang="0">
                    <a:pos x="1288" y="262"/>
                  </a:cxn>
                  <a:cxn ang="0">
                    <a:pos x="1544" y="257"/>
                  </a:cxn>
                  <a:cxn ang="0">
                    <a:pos x="1781" y="240"/>
                  </a:cxn>
                  <a:cxn ang="0">
                    <a:pos x="1998" y="214"/>
                  </a:cxn>
                  <a:cxn ang="0">
                    <a:pos x="2095" y="198"/>
                  </a:cxn>
                  <a:cxn ang="0">
                    <a:pos x="2141" y="188"/>
                  </a:cxn>
                  <a:cxn ang="0">
                    <a:pos x="2220" y="171"/>
                  </a:cxn>
                  <a:cxn ang="0">
                    <a:pos x="2297" y="150"/>
                  </a:cxn>
                  <a:cxn ang="0">
                    <a:pos x="2366" y="129"/>
                  </a:cxn>
                  <a:cxn ang="0">
                    <a:pos x="2424" y="104"/>
                  </a:cxn>
                  <a:cxn ang="0">
                    <a:pos x="2486" y="69"/>
                  </a:cxn>
                  <a:cxn ang="0">
                    <a:pos x="2517" y="43"/>
                  </a:cxn>
                  <a:cxn ang="0">
                    <a:pos x="2532" y="22"/>
                  </a:cxn>
                  <a:cxn ang="0">
                    <a:pos x="2537" y="0"/>
                  </a:cxn>
                  <a:cxn ang="0">
                    <a:pos x="2575" y="15"/>
                  </a:cxn>
                  <a:cxn ang="0">
                    <a:pos x="2568" y="36"/>
                  </a:cxn>
                  <a:cxn ang="0">
                    <a:pos x="2557" y="56"/>
                  </a:cxn>
                  <a:cxn ang="0">
                    <a:pos x="2531" y="84"/>
                  </a:cxn>
                  <a:cxn ang="0">
                    <a:pos x="2508" y="102"/>
                  </a:cxn>
                  <a:cxn ang="0">
                    <a:pos x="2439" y="140"/>
                  </a:cxn>
                  <a:cxn ang="0">
                    <a:pos x="2381" y="165"/>
                  </a:cxn>
                  <a:cxn ang="0">
                    <a:pos x="2312" y="186"/>
                  </a:cxn>
                  <a:cxn ang="0">
                    <a:pos x="2235" y="208"/>
                  </a:cxn>
                  <a:cxn ang="0">
                    <a:pos x="2147" y="226"/>
                  </a:cxn>
                  <a:cxn ang="0">
                    <a:pos x="2095" y="237"/>
                  </a:cxn>
                  <a:cxn ang="0">
                    <a:pos x="1998" y="254"/>
                  </a:cxn>
                  <a:cxn ang="0">
                    <a:pos x="1781" y="280"/>
                  </a:cxn>
                  <a:cxn ang="0">
                    <a:pos x="1544" y="296"/>
                  </a:cxn>
                  <a:cxn ang="0">
                    <a:pos x="1288" y="301"/>
                  </a:cxn>
                  <a:cxn ang="0">
                    <a:pos x="1033" y="296"/>
                  </a:cxn>
                  <a:cxn ang="0">
                    <a:pos x="794" y="280"/>
                  </a:cxn>
                  <a:cxn ang="0">
                    <a:pos x="630" y="260"/>
                  </a:cxn>
                  <a:cxn ang="0">
                    <a:pos x="530" y="245"/>
                  </a:cxn>
                  <a:cxn ang="0">
                    <a:pos x="436" y="227"/>
                  </a:cxn>
                  <a:cxn ang="0">
                    <a:pos x="383" y="217"/>
                  </a:cxn>
                  <a:cxn ang="0">
                    <a:pos x="303" y="198"/>
                  </a:cxn>
                  <a:cxn ang="0">
                    <a:pos x="229" y="175"/>
                  </a:cxn>
                  <a:cxn ang="0">
                    <a:pos x="166" y="152"/>
                  </a:cxn>
                  <a:cxn ang="0">
                    <a:pos x="89" y="115"/>
                  </a:cxn>
                  <a:cxn ang="0">
                    <a:pos x="63" y="97"/>
                  </a:cxn>
                  <a:cxn ang="0">
                    <a:pos x="31" y="71"/>
                  </a:cxn>
                  <a:cxn ang="0">
                    <a:pos x="16" y="49"/>
                  </a:cxn>
                  <a:cxn ang="0">
                    <a:pos x="3" y="22"/>
                  </a:cxn>
                  <a:cxn ang="0">
                    <a:pos x="0" y="0"/>
                  </a:cxn>
                </a:cxnLst>
                <a:rect l="0" t="0" r="r" b="b"/>
                <a:pathLst>
                  <a:path w="2577" h="301">
                    <a:moveTo>
                      <a:pt x="0" y="0"/>
                    </a:moveTo>
                    <a:lnTo>
                      <a:pt x="40" y="0"/>
                    </a:lnTo>
                    <a:lnTo>
                      <a:pt x="41" y="10"/>
                    </a:lnTo>
                    <a:lnTo>
                      <a:pt x="44" y="22"/>
                    </a:lnTo>
                    <a:lnTo>
                      <a:pt x="53" y="33"/>
                    </a:lnTo>
                    <a:lnTo>
                      <a:pt x="59" y="43"/>
                    </a:lnTo>
                    <a:lnTo>
                      <a:pt x="74" y="56"/>
                    </a:lnTo>
                    <a:lnTo>
                      <a:pt x="90" y="69"/>
                    </a:lnTo>
                    <a:lnTo>
                      <a:pt x="104" y="79"/>
                    </a:lnTo>
                    <a:lnTo>
                      <a:pt x="153" y="104"/>
                    </a:lnTo>
                    <a:lnTo>
                      <a:pt x="181" y="115"/>
                    </a:lnTo>
                    <a:lnTo>
                      <a:pt x="211" y="129"/>
                    </a:lnTo>
                    <a:lnTo>
                      <a:pt x="243" y="138"/>
                    </a:lnTo>
                    <a:lnTo>
                      <a:pt x="280" y="150"/>
                    </a:lnTo>
                    <a:lnTo>
                      <a:pt x="317" y="161"/>
                    </a:lnTo>
                    <a:lnTo>
                      <a:pt x="357" y="171"/>
                    </a:lnTo>
                    <a:lnTo>
                      <a:pt x="398" y="181"/>
                    </a:lnTo>
                    <a:lnTo>
                      <a:pt x="436" y="188"/>
                    </a:lnTo>
                    <a:lnTo>
                      <a:pt x="482" y="198"/>
                    </a:lnTo>
                    <a:lnTo>
                      <a:pt x="530" y="206"/>
                    </a:lnTo>
                    <a:lnTo>
                      <a:pt x="579" y="214"/>
                    </a:lnTo>
                    <a:lnTo>
                      <a:pt x="630" y="221"/>
                    </a:lnTo>
                    <a:lnTo>
                      <a:pt x="682" y="227"/>
                    </a:lnTo>
                    <a:lnTo>
                      <a:pt x="794" y="240"/>
                    </a:lnTo>
                    <a:lnTo>
                      <a:pt x="911" y="249"/>
                    </a:lnTo>
                    <a:lnTo>
                      <a:pt x="1033" y="257"/>
                    </a:lnTo>
                    <a:lnTo>
                      <a:pt x="1158" y="260"/>
                    </a:lnTo>
                    <a:lnTo>
                      <a:pt x="1288" y="262"/>
                    </a:lnTo>
                    <a:lnTo>
                      <a:pt x="1417" y="260"/>
                    </a:lnTo>
                    <a:lnTo>
                      <a:pt x="1544" y="257"/>
                    </a:lnTo>
                    <a:lnTo>
                      <a:pt x="1664" y="249"/>
                    </a:lnTo>
                    <a:lnTo>
                      <a:pt x="1781" y="240"/>
                    </a:lnTo>
                    <a:lnTo>
                      <a:pt x="1893" y="227"/>
                    </a:lnTo>
                    <a:lnTo>
                      <a:pt x="1998" y="214"/>
                    </a:lnTo>
                    <a:lnTo>
                      <a:pt x="2047" y="206"/>
                    </a:lnTo>
                    <a:lnTo>
                      <a:pt x="2095" y="198"/>
                    </a:lnTo>
                    <a:lnTo>
                      <a:pt x="2133" y="189"/>
                    </a:lnTo>
                    <a:lnTo>
                      <a:pt x="2141" y="188"/>
                    </a:lnTo>
                    <a:lnTo>
                      <a:pt x="2177" y="181"/>
                    </a:lnTo>
                    <a:lnTo>
                      <a:pt x="2220" y="171"/>
                    </a:lnTo>
                    <a:lnTo>
                      <a:pt x="2259" y="161"/>
                    </a:lnTo>
                    <a:lnTo>
                      <a:pt x="2297" y="150"/>
                    </a:lnTo>
                    <a:lnTo>
                      <a:pt x="2333" y="138"/>
                    </a:lnTo>
                    <a:lnTo>
                      <a:pt x="2366" y="129"/>
                    </a:lnTo>
                    <a:lnTo>
                      <a:pt x="2396" y="115"/>
                    </a:lnTo>
                    <a:lnTo>
                      <a:pt x="2424" y="104"/>
                    </a:lnTo>
                    <a:lnTo>
                      <a:pt x="2473" y="79"/>
                    </a:lnTo>
                    <a:lnTo>
                      <a:pt x="2486" y="69"/>
                    </a:lnTo>
                    <a:lnTo>
                      <a:pt x="2503" y="56"/>
                    </a:lnTo>
                    <a:lnTo>
                      <a:pt x="2517" y="43"/>
                    </a:lnTo>
                    <a:lnTo>
                      <a:pt x="2524" y="33"/>
                    </a:lnTo>
                    <a:lnTo>
                      <a:pt x="2532" y="22"/>
                    </a:lnTo>
                    <a:lnTo>
                      <a:pt x="2536" y="10"/>
                    </a:lnTo>
                    <a:lnTo>
                      <a:pt x="2537" y="0"/>
                    </a:lnTo>
                    <a:lnTo>
                      <a:pt x="2577" y="0"/>
                    </a:lnTo>
                    <a:lnTo>
                      <a:pt x="2575" y="15"/>
                    </a:lnTo>
                    <a:lnTo>
                      <a:pt x="2573" y="22"/>
                    </a:lnTo>
                    <a:lnTo>
                      <a:pt x="2568" y="36"/>
                    </a:lnTo>
                    <a:lnTo>
                      <a:pt x="2560" y="49"/>
                    </a:lnTo>
                    <a:lnTo>
                      <a:pt x="2557" y="56"/>
                    </a:lnTo>
                    <a:lnTo>
                      <a:pt x="2545" y="71"/>
                    </a:lnTo>
                    <a:lnTo>
                      <a:pt x="2531" y="84"/>
                    </a:lnTo>
                    <a:lnTo>
                      <a:pt x="2514" y="97"/>
                    </a:lnTo>
                    <a:lnTo>
                      <a:pt x="2508" y="102"/>
                    </a:lnTo>
                    <a:lnTo>
                      <a:pt x="2488" y="115"/>
                    </a:lnTo>
                    <a:lnTo>
                      <a:pt x="2439" y="140"/>
                    </a:lnTo>
                    <a:lnTo>
                      <a:pt x="2411" y="152"/>
                    </a:lnTo>
                    <a:lnTo>
                      <a:pt x="2381" y="165"/>
                    </a:lnTo>
                    <a:lnTo>
                      <a:pt x="2348" y="175"/>
                    </a:lnTo>
                    <a:lnTo>
                      <a:pt x="2312" y="186"/>
                    </a:lnTo>
                    <a:lnTo>
                      <a:pt x="2274" y="198"/>
                    </a:lnTo>
                    <a:lnTo>
                      <a:pt x="2235" y="208"/>
                    </a:lnTo>
                    <a:lnTo>
                      <a:pt x="2192" y="217"/>
                    </a:lnTo>
                    <a:lnTo>
                      <a:pt x="2147" y="226"/>
                    </a:lnTo>
                    <a:lnTo>
                      <a:pt x="2141" y="227"/>
                    </a:lnTo>
                    <a:lnTo>
                      <a:pt x="2095" y="237"/>
                    </a:lnTo>
                    <a:lnTo>
                      <a:pt x="2047" y="245"/>
                    </a:lnTo>
                    <a:lnTo>
                      <a:pt x="1998" y="254"/>
                    </a:lnTo>
                    <a:lnTo>
                      <a:pt x="1893" y="267"/>
                    </a:lnTo>
                    <a:lnTo>
                      <a:pt x="1781" y="280"/>
                    </a:lnTo>
                    <a:lnTo>
                      <a:pt x="1664" y="288"/>
                    </a:lnTo>
                    <a:lnTo>
                      <a:pt x="1544" y="296"/>
                    </a:lnTo>
                    <a:lnTo>
                      <a:pt x="1417" y="300"/>
                    </a:lnTo>
                    <a:lnTo>
                      <a:pt x="1288" y="301"/>
                    </a:lnTo>
                    <a:lnTo>
                      <a:pt x="1158" y="300"/>
                    </a:lnTo>
                    <a:lnTo>
                      <a:pt x="1033" y="296"/>
                    </a:lnTo>
                    <a:lnTo>
                      <a:pt x="911" y="288"/>
                    </a:lnTo>
                    <a:lnTo>
                      <a:pt x="794" y="280"/>
                    </a:lnTo>
                    <a:lnTo>
                      <a:pt x="682" y="267"/>
                    </a:lnTo>
                    <a:lnTo>
                      <a:pt x="630" y="260"/>
                    </a:lnTo>
                    <a:lnTo>
                      <a:pt x="579" y="254"/>
                    </a:lnTo>
                    <a:lnTo>
                      <a:pt x="530" y="245"/>
                    </a:lnTo>
                    <a:lnTo>
                      <a:pt x="482" y="237"/>
                    </a:lnTo>
                    <a:lnTo>
                      <a:pt x="436" y="227"/>
                    </a:lnTo>
                    <a:lnTo>
                      <a:pt x="428" y="226"/>
                    </a:lnTo>
                    <a:lnTo>
                      <a:pt x="383" y="217"/>
                    </a:lnTo>
                    <a:lnTo>
                      <a:pt x="342" y="208"/>
                    </a:lnTo>
                    <a:lnTo>
                      <a:pt x="303" y="198"/>
                    </a:lnTo>
                    <a:lnTo>
                      <a:pt x="265" y="186"/>
                    </a:lnTo>
                    <a:lnTo>
                      <a:pt x="229" y="175"/>
                    </a:lnTo>
                    <a:lnTo>
                      <a:pt x="196" y="165"/>
                    </a:lnTo>
                    <a:lnTo>
                      <a:pt x="166" y="152"/>
                    </a:lnTo>
                    <a:lnTo>
                      <a:pt x="138" y="140"/>
                    </a:lnTo>
                    <a:lnTo>
                      <a:pt x="89" y="115"/>
                    </a:lnTo>
                    <a:lnTo>
                      <a:pt x="69" y="102"/>
                    </a:lnTo>
                    <a:lnTo>
                      <a:pt x="63" y="97"/>
                    </a:lnTo>
                    <a:lnTo>
                      <a:pt x="46" y="84"/>
                    </a:lnTo>
                    <a:lnTo>
                      <a:pt x="31" y="71"/>
                    </a:lnTo>
                    <a:lnTo>
                      <a:pt x="20" y="56"/>
                    </a:lnTo>
                    <a:lnTo>
                      <a:pt x="16" y="49"/>
                    </a:lnTo>
                    <a:lnTo>
                      <a:pt x="8" y="36"/>
                    </a:lnTo>
                    <a:lnTo>
                      <a:pt x="3" y="22"/>
                    </a:lnTo>
                    <a:lnTo>
                      <a:pt x="2"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2" name="Rectangle 62"/>
              <p:cNvSpPr>
                <a:spLocks noChangeArrowheads="1"/>
              </p:cNvSpPr>
              <p:nvPr/>
            </p:nvSpPr>
            <p:spPr bwMode="auto">
              <a:xfrm>
                <a:off x="2954" y="2824"/>
                <a:ext cx="40" cy="401"/>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3" name="Rectangle 63"/>
              <p:cNvSpPr>
                <a:spLocks noChangeArrowheads="1"/>
              </p:cNvSpPr>
              <p:nvPr/>
            </p:nvSpPr>
            <p:spPr bwMode="auto">
              <a:xfrm>
                <a:off x="5491" y="2824"/>
                <a:ext cx="40" cy="401"/>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4" name="Freeform 64"/>
              <p:cNvSpPr>
                <a:spLocks/>
              </p:cNvSpPr>
              <p:nvPr/>
            </p:nvSpPr>
            <p:spPr bwMode="auto">
              <a:xfrm>
                <a:off x="2921" y="2582"/>
                <a:ext cx="2649" cy="759"/>
              </a:xfrm>
              <a:custGeom>
                <a:avLst/>
                <a:gdLst/>
                <a:ahLst/>
                <a:cxnLst>
                  <a:cxn ang="0">
                    <a:pos x="178" y="62"/>
                  </a:cxn>
                  <a:cxn ang="0">
                    <a:pos x="365" y="191"/>
                  </a:cxn>
                  <a:cxn ang="0">
                    <a:pos x="666" y="291"/>
                  </a:cxn>
                  <a:cxn ang="0">
                    <a:pos x="1130" y="342"/>
                  </a:cxn>
                  <a:cxn ang="0">
                    <a:pos x="1806" y="301"/>
                  </a:cxn>
                  <a:cxn ang="0">
                    <a:pos x="2268" y="166"/>
                  </a:cxn>
                  <a:cxn ang="0">
                    <a:pos x="2432" y="90"/>
                  </a:cxn>
                  <a:cxn ang="0">
                    <a:pos x="2567" y="111"/>
                  </a:cxn>
                  <a:cxn ang="0">
                    <a:pos x="2628" y="240"/>
                  </a:cxn>
                  <a:cxn ang="0">
                    <a:pos x="2649" y="386"/>
                  </a:cxn>
                  <a:cxn ang="0">
                    <a:pos x="2596" y="462"/>
                  </a:cxn>
                  <a:cxn ang="0">
                    <a:pos x="2514" y="416"/>
                  </a:cxn>
                  <a:cxn ang="0">
                    <a:pos x="2458" y="493"/>
                  </a:cxn>
                  <a:cxn ang="0">
                    <a:pos x="2401" y="594"/>
                  </a:cxn>
                  <a:cxn ang="0">
                    <a:pos x="2337" y="609"/>
                  </a:cxn>
                  <a:cxn ang="0">
                    <a:pos x="2279" y="563"/>
                  </a:cxn>
                  <a:cxn ang="0">
                    <a:pos x="2172" y="568"/>
                  </a:cxn>
                  <a:cxn ang="0">
                    <a:pos x="2083" y="698"/>
                  </a:cxn>
                  <a:cxn ang="0">
                    <a:pos x="1991" y="754"/>
                  </a:cxn>
                  <a:cxn ang="0">
                    <a:pos x="1904" y="704"/>
                  </a:cxn>
                  <a:cxn ang="0">
                    <a:pos x="1835" y="632"/>
                  </a:cxn>
                  <a:cxn ang="0">
                    <a:pos x="1718" y="645"/>
                  </a:cxn>
                  <a:cxn ang="0">
                    <a:pos x="1636" y="731"/>
                  </a:cxn>
                  <a:cxn ang="0">
                    <a:pos x="1533" y="737"/>
                  </a:cxn>
                  <a:cxn ang="0">
                    <a:pos x="1472" y="661"/>
                  </a:cxn>
                  <a:cxn ang="0">
                    <a:pos x="1404" y="602"/>
                  </a:cxn>
                  <a:cxn ang="0">
                    <a:pos x="1314" y="637"/>
                  </a:cxn>
                  <a:cxn ang="0">
                    <a:pos x="1270" y="734"/>
                  </a:cxn>
                  <a:cxn ang="0">
                    <a:pos x="1179" y="754"/>
                  </a:cxn>
                  <a:cxn ang="0">
                    <a:pos x="1118" y="661"/>
                  </a:cxn>
                  <a:cxn ang="0">
                    <a:pos x="1074" y="558"/>
                  </a:cxn>
                  <a:cxn ang="0">
                    <a:pos x="967" y="540"/>
                  </a:cxn>
                  <a:cxn ang="0">
                    <a:pos x="949" y="600"/>
                  </a:cxn>
                  <a:cxn ang="0">
                    <a:pos x="932" y="724"/>
                  </a:cxn>
                  <a:cxn ang="0">
                    <a:pos x="857" y="722"/>
                  </a:cxn>
                  <a:cxn ang="0">
                    <a:pos x="796" y="637"/>
                  </a:cxn>
                  <a:cxn ang="0">
                    <a:pos x="753" y="568"/>
                  </a:cxn>
                  <a:cxn ang="0">
                    <a:pos x="669" y="535"/>
                  </a:cxn>
                  <a:cxn ang="0">
                    <a:pos x="637" y="587"/>
                  </a:cxn>
                  <a:cxn ang="0">
                    <a:pos x="617" y="628"/>
                  </a:cxn>
                  <a:cxn ang="0">
                    <a:pos x="600" y="691"/>
                  </a:cxn>
                  <a:cxn ang="0">
                    <a:pos x="533" y="666"/>
                  </a:cxn>
                  <a:cxn ang="0">
                    <a:pos x="480" y="561"/>
                  </a:cxn>
                  <a:cxn ang="0">
                    <a:pos x="393" y="513"/>
                  </a:cxn>
                  <a:cxn ang="0">
                    <a:pos x="342" y="551"/>
                  </a:cxn>
                  <a:cxn ang="0">
                    <a:pos x="290" y="596"/>
                  </a:cxn>
                  <a:cxn ang="0">
                    <a:pos x="255" y="513"/>
                  </a:cxn>
                  <a:cxn ang="0">
                    <a:pos x="188" y="444"/>
                  </a:cxn>
                  <a:cxn ang="0">
                    <a:pos x="123" y="492"/>
                  </a:cxn>
                  <a:cxn ang="0">
                    <a:pos x="64" y="413"/>
                  </a:cxn>
                  <a:cxn ang="0">
                    <a:pos x="17" y="281"/>
                  </a:cxn>
                  <a:cxn ang="0">
                    <a:pos x="0" y="136"/>
                  </a:cxn>
                  <a:cxn ang="0">
                    <a:pos x="48" y="21"/>
                  </a:cxn>
                </a:cxnLst>
                <a:rect l="0" t="0" r="r" b="b"/>
                <a:pathLst>
                  <a:path w="2649" h="759">
                    <a:moveTo>
                      <a:pt x="100" y="0"/>
                    </a:moveTo>
                    <a:lnTo>
                      <a:pt x="100" y="8"/>
                    </a:lnTo>
                    <a:lnTo>
                      <a:pt x="122" y="21"/>
                    </a:lnTo>
                    <a:lnTo>
                      <a:pt x="148" y="39"/>
                    </a:lnTo>
                    <a:lnTo>
                      <a:pt x="178" y="62"/>
                    </a:lnTo>
                    <a:lnTo>
                      <a:pt x="211" y="87"/>
                    </a:lnTo>
                    <a:lnTo>
                      <a:pt x="247" y="113"/>
                    </a:lnTo>
                    <a:lnTo>
                      <a:pt x="285" y="139"/>
                    </a:lnTo>
                    <a:lnTo>
                      <a:pt x="324" y="166"/>
                    </a:lnTo>
                    <a:lnTo>
                      <a:pt x="365" y="191"/>
                    </a:lnTo>
                    <a:lnTo>
                      <a:pt x="405" y="212"/>
                    </a:lnTo>
                    <a:lnTo>
                      <a:pt x="446" y="230"/>
                    </a:lnTo>
                    <a:lnTo>
                      <a:pt x="484" y="243"/>
                    </a:lnTo>
                    <a:lnTo>
                      <a:pt x="574" y="270"/>
                    </a:lnTo>
                    <a:lnTo>
                      <a:pt x="666" y="291"/>
                    </a:lnTo>
                    <a:lnTo>
                      <a:pt x="760" y="307"/>
                    </a:lnTo>
                    <a:lnTo>
                      <a:pt x="854" y="321"/>
                    </a:lnTo>
                    <a:lnTo>
                      <a:pt x="947" y="330"/>
                    </a:lnTo>
                    <a:lnTo>
                      <a:pt x="1039" y="337"/>
                    </a:lnTo>
                    <a:lnTo>
                      <a:pt x="1130" y="342"/>
                    </a:lnTo>
                    <a:lnTo>
                      <a:pt x="1271" y="344"/>
                    </a:lnTo>
                    <a:lnTo>
                      <a:pt x="1408" y="340"/>
                    </a:lnTo>
                    <a:lnTo>
                      <a:pt x="1543" y="334"/>
                    </a:lnTo>
                    <a:lnTo>
                      <a:pt x="1674" y="321"/>
                    </a:lnTo>
                    <a:lnTo>
                      <a:pt x="1806" y="301"/>
                    </a:lnTo>
                    <a:lnTo>
                      <a:pt x="1935" y="273"/>
                    </a:lnTo>
                    <a:lnTo>
                      <a:pt x="2065" y="238"/>
                    </a:lnTo>
                    <a:lnTo>
                      <a:pt x="2197" y="195"/>
                    </a:lnTo>
                    <a:lnTo>
                      <a:pt x="2233" y="181"/>
                    </a:lnTo>
                    <a:lnTo>
                      <a:pt x="2268" y="166"/>
                    </a:lnTo>
                    <a:lnTo>
                      <a:pt x="2302" y="148"/>
                    </a:lnTo>
                    <a:lnTo>
                      <a:pt x="2335" y="131"/>
                    </a:lnTo>
                    <a:lnTo>
                      <a:pt x="2370" y="115"/>
                    </a:lnTo>
                    <a:lnTo>
                      <a:pt x="2401" y="102"/>
                    </a:lnTo>
                    <a:lnTo>
                      <a:pt x="2432" y="90"/>
                    </a:lnTo>
                    <a:lnTo>
                      <a:pt x="2462" y="82"/>
                    </a:lnTo>
                    <a:lnTo>
                      <a:pt x="2490" y="80"/>
                    </a:lnTo>
                    <a:lnTo>
                      <a:pt x="2518" y="84"/>
                    </a:lnTo>
                    <a:lnTo>
                      <a:pt x="2542" y="93"/>
                    </a:lnTo>
                    <a:lnTo>
                      <a:pt x="2567" y="111"/>
                    </a:lnTo>
                    <a:lnTo>
                      <a:pt x="2588" y="139"/>
                    </a:lnTo>
                    <a:lnTo>
                      <a:pt x="2608" y="176"/>
                    </a:lnTo>
                    <a:lnTo>
                      <a:pt x="2615" y="192"/>
                    </a:lnTo>
                    <a:lnTo>
                      <a:pt x="2621" y="214"/>
                    </a:lnTo>
                    <a:lnTo>
                      <a:pt x="2628" y="240"/>
                    </a:lnTo>
                    <a:lnTo>
                      <a:pt x="2634" y="268"/>
                    </a:lnTo>
                    <a:lnTo>
                      <a:pt x="2641" y="298"/>
                    </a:lnTo>
                    <a:lnTo>
                      <a:pt x="2646" y="329"/>
                    </a:lnTo>
                    <a:lnTo>
                      <a:pt x="2649" y="358"/>
                    </a:lnTo>
                    <a:lnTo>
                      <a:pt x="2649" y="386"/>
                    </a:lnTo>
                    <a:lnTo>
                      <a:pt x="2646" y="413"/>
                    </a:lnTo>
                    <a:lnTo>
                      <a:pt x="2639" y="434"/>
                    </a:lnTo>
                    <a:lnTo>
                      <a:pt x="2628" y="451"/>
                    </a:lnTo>
                    <a:lnTo>
                      <a:pt x="2611" y="461"/>
                    </a:lnTo>
                    <a:lnTo>
                      <a:pt x="2596" y="462"/>
                    </a:lnTo>
                    <a:lnTo>
                      <a:pt x="2582" y="457"/>
                    </a:lnTo>
                    <a:lnTo>
                      <a:pt x="2567" y="449"/>
                    </a:lnTo>
                    <a:lnTo>
                      <a:pt x="2541" y="426"/>
                    </a:lnTo>
                    <a:lnTo>
                      <a:pt x="2527" y="418"/>
                    </a:lnTo>
                    <a:lnTo>
                      <a:pt x="2514" y="416"/>
                    </a:lnTo>
                    <a:lnTo>
                      <a:pt x="2501" y="421"/>
                    </a:lnTo>
                    <a:lnTo>
                      <a:pt x="2481" y="437"/>
                    </a:lnTo>
                    <a:lnTo>
                      <a:pt x="2468" y="456"/>
                    </a:lnTo>
                    <a:lnTo>
                      <a:pt x="2462" y="474"/>
                    </a:lnTo>
                    <a:lnTo>
                      <a:pt x="2458" y="493"/>
                    </a:lnTo>
                    <a:lnTo>
                      <a:pt x="2457" y="512"/>
                    </a:lnTo>
                    <a:lnTo>
                      <a:pt x="2452" y="530"/>
                    </a:lnTo>
                    <a:lnTo>
                      <a:pt x="2442" y="548"/>
                    </a:lnTo>
                    <a:lnTo>
                      <a:pt x="2421" y="574"/>
                    </a:lnTo>
                    <a:lnTo>
                      <a:pt x="2401" y="594"/>
                    </a:lnTo>
                    <a:lnTo>
                      <a:pt x="2384" y="607"/>
                    </a:lnTo>
                    <a:lnTo>
                      <a:pt x="2371" y="614"/>
                    </a:lnTo>
                    <a:lnTo>
                      <a:pt x="2358" y="615"/>
                    </a:lnTo>
                    <a:lnTo>
                      <a:pt x="2347" y="614"/>
                    </a:lnTo>
                    <a:lnTo>
                      <a:pt x="2337" y="609"/>
                    </a:lnTo>
                    <a:lnTo>
                      <a:pt x="2327" y="600"/>
                    </a:lnTo>
                    <a:lnTo>
                      <a:pt x="2317" y="591"/>
                    </a:lnTo>
                    <a:lnTo>
                      <a:pt x="2305" y="581"/>
                    </a:lnTo>
                    <a:lnTo>
                      <a:pt x="2292" y="571"/>
                    </a:lnTo>
                    <a:lnTo>
                      <a:pt x="2279" y="563"/>
                    </a:lnTo>
                    <a:lnTo>
                      <a:pt x="2263" y="556"/>
                    </a:lnTo>
                    <a:lnTo>
                      <a:pt x="2245" y="553"/>
                    </a:lnTo>
                    <a:lnTo>
                      <a:pt x="2222" y="553"/>
                    </a:lnTo>
                    <a:lnTo>
                      <a:pt x="2197" y="558"/>
                    </a:lnTo>
                    <a:lnTo>
                      <a:pt x="2172" y="568"/>
                    </a:lnTo>
                    <a:lnTo>
                      <a:pt x="2153" y="581"/>
                    </a:lnTo>
                    <a:lnTo>
                      <a:pt x="2136" y="596"/>
                    </a:lnTo>
                    <a:lnTo>
                      <a:pt x="2113" y="635"/>
                    </a:lnTo>
                    <a:lnTo>
                      <a:pt x="2093" y="678"/>
                    </a:lnTo>
                    <a:lnTo>
                      <a:pt x="2083" y="698"/>
                    </a:lnTo>
                    <a:lnTo>
                      <a:pt x="2070" y="716"/>
                    </a:lnTo>
                    <a:lnTo>
                      <a:pt x="2057" y="731"/>
                    </a:lnTo>
                    <a:lnTo>
                      <a:pt x="2039" y="742"/>
                    </a:lnTo>
                    <a:lnTo>
                      <a:pt x="2018" y="750"/>
                    </a:lnTo>
                    <a:lnTo>
                      <a:pt x="1991" y="754"/>
                    </a:lnTo>
                    <a:lnTo>
                      <a:pt x="1968" y="750"/>
                    </a:lnTo>
                    <a:lnTo>
                      <a:pt x="1949" y="744"/>
                    </a:lnTo>
                    <a:lnTo>
                      <a:pt x="1932" y="732"/>
                    </a:lnTo>
                    <a:lnTo>
                      <a:pt x="1917" y="719"/>
                    </a:lnTo>
                    <a:lnTo>
                      <a:pt x="1904" y="704"/>
                    </a:lnTo>
                    <a:lnTo>
                      <a:pt x="1891" y="688"/>
                    </a:lnTo>
                    <a:lnTo>
                      <a:pt x="1880" y="671"/>
                    </a:lnTo>
                    <a:lnTo>
                      <a:pt x="1866" y="656"/>
                    </a:lnTo>
                    <a:lnTo>
                      <a:pt x="1852" y="642"/>
                    </a:lnTo>
                    <a:lnTo>
                      <a:pt x="1835" y="632"/>
                    </a:lnTo>
                    <a:lnTo>
                      <a:pt x="1815" y="625"/>
                    </a:lnTo>
                    <a:lnTo>
                      <a:pt x="1792" y="624"/>
                    </a:lnTo>
                    <a:lnTo>
                      <a:pt x="1766" y="627"/>
                    </a:lnTo>
                    <a:lnTo>
                      <a:pt x="1740" y="633"/>
                    </a:lnTo>
                    <a:lnTo>
                      <a:pt x="1718" y="645"/>
                    </a:lnTo>
                    <a:lnTo>
                      <a:pt x="1700" y="658"/>
                    </a:lnTo>
                    <a:lnTo>
                      <a:pt x="1674" y="688"/>
                    </a:lnTo>
                    <a:lnTo>
                      <a:pt x="1663" y="704"/>
                    </a:lnTo>
                    <a:lnTo>
                      <a:pt x="1649" y="719"/>
                    </a:lnTo>
                    <a:lnTo>
                      <a:pt x="1636" y="731"/>
                    </a:lnTo>
                    <a:lnTo>
                      <a:pt x="1621" y="740"/>
                    </a:lnTo>
                    <a:lnTo>
                      <a:pt x="1603" y="747"/>
                    </a:lnTo>
                    <a:lnTo>
                      <a:pt x="1579" y="749"/>
                    </a:lnTo>
                    <a:lnTo>
                      <a:pt x="1551" y="744"/>
                    </a:lnTo>
                    <a:lnTo>
                      <a:pt x="1533" y="737"/>
                    </a:lnTo>
                    <a:lnTo>
                      <a:pt x="1516" y="726"/>
                    </a:lnTo>
                    <a:lnTo>
                      <a:pt x="1503" y="712"/>
                    </a:lnTo>
                    <a:lnTo>
                      <a:pt x="1492" y="696"/>
                    </a:lnTo>
                    <a:lnTo>
                      <a:pt x="1482" y="679"/>
                    </a:lnTo>
                    <a:lnTo>
                      <a:pt x="1472" y="661"/>
                    </a:lnTo>
                    <a:lnTo>
                      <a:pt x="1462" y="645"/>
                    </a:lnTo>
                    <a:lnTo>
                      <a:pt x="1450" y="630"/>
                    </a:lnTo>
                    <a:lnTo>
                      <a:pt x="1437" y="617"/>
                    </a:lnTo>
                    <a:lnTo>
                      <a:pt x="1422" y="607"/>
                    </a:lnTo>
                    <a:lnTo>
                      <a:pt x="1404" y="602"/>
                    </a:lnTo>
                    <a:lnTo>
                      <a:pt x="1381" y="600"/>
                    </a:lnTo>
                    <a:lnTo>
                      <a:pt x="1355" y="607"/>
                    </a:lnTo>
                    <a:lnTo>
                      <a:pt x="1339" y="614"/>
                    </a:lnTo>
                    <a:lnTo>
                      <a:pt x="1324" y="624"/>
                    </a:lnTo>
                    <a:lnTo>
                      <a:pt x="1314" y="637"/>
                    </a:lnTo>
                    <a:lnTo>
                      <a:pt x="1306" y="652"/>
                    </a:lnTo>
                    <a:lnTo>
                      <a:pt x="1298" y="668"/>
                    </a:lnTo>
                    <a:lnTo>
                      <a:pt x="1291" y="686"/>
                    </a:lnTo>
                    <a:lnTo>
                      <a:pt x="1278" y="719"/>
                    </a:lnTo>
                    <a:lnTo>
                      <a:pt x="1270" y="734"/>
                    </a:lnTo>
                    <a:lnTo>
                      <a:pt x="1258" y="745"/>
                    </a:lnTo>
                    <a:lnTo>
                      <a:pt x="1245" y="754"/>
                    </a:lnTo>
                    <a:lnTo>
                      <a:pt x="1227" y="759"/>
                    </a:lnTo>
                    <a:lnTo>
                      <a:pt x="1205" y="759"/>
                    </a:lnTo>
                    <a:lnTo>
                      <a:pt x="1179" y="754"/>
                    </a:lnTo>
                    <a:lnTo>
                      <a:pt x="1159" y="742"/>
                    </a:lnTo>
                    <a:lnTo>
                      <a:pt x="1145" y="726"/>
                    </a:lnTo>
                    <a:lnTo>
                      <a:pt x="1133" y="706"/>
                    </a:lnTo>
                    <a:lnTo>
                      <a:pt x="1125" y="684"/>
                    </a:lnTo>
                    <a:lnTo>
                      <a:pt x="1118" y="661"/>
                    </a:lnTo>
                    <a:lnTo>
                      <a:pt x="1113" y="638"/>
                    </a:lnTo>
                    <a:lnTo>
                      <a:pt x="1107" y="615"/>
                    </a:lnTo>
                    <a:lnTo>
                      <a:pt x="1099" y="594"/>
                    </a:lnTo>
                    <a:lnTo>
                      <a:pt x="1087" y="574"/>
                    </a:lnTo>
                    <a:lnTo>
                      <a:pt x="1074" y="558"/>
                    </a:lnTo>
                    <a:lnTo>
                      <a:pt x="1056" y="546"/>
                    </a:lnTo>
                    <a:lnTo>
                      <a:pt x="1031" y="538"/>
                    </a:lnTo>
                    <a:lnTo>
                      <a:pt x="1003" y="535"/>
                    </a:lnTo>
                    <a:lnTo>
                      <a:pt x="982" y="535"/>
                    </a:lnTo>
                    <a:lnTo>
                      <a:pt x="967" y="540"/>
                    </a:lnTo>
                    <a:lnTo>
                      <a:pt x="955" y="546"/>
                    </a:lnTo>
                    <a:lnTo>
                      <a:pt x="951" y="558"/>
                    </a:lnTo>
                    <a:lnTo>
                      <a:pt x="947" y="569"/>
                    </a:lnTo>
                    <a:lnTo>
                      <a:pt x="947" y="584"/>
                    </a:lnTo>
                    <a:lnTo>
                      <a:pt x="949" y="600"/>
                    </a:lnTo>
                    <a:lnTo>
                      <a:pt x="962" y="666"/>
                    </a:lnTo>
                    <a:lnTo>
                      <a:pt x="962" y="681"/>
                    </a:lnTo>
                    <a:lnTo>
                      <a:pt x="959" y="693"/>
                    </a:lnTo>
                    <a:lnTo>
                      <a:pt x="954" y="704"/>
                    </a:lnTo>
                    <a:lnTo>
                      <a:pt x="932" y="724"/>
                    </a:lnTo>
                    <a:lnTo>
                      <a:pt x="914" y="735"/>
                    </a:lnTo>
                    <a:lnTo>
                      <a:pt x="898" y="740"/>
                    </a:lnTo>
                    <a:lnTo>
                      <a:pt x="882" y="739"/>
                    </a:lnTo>
                    <a:lnTo>
                      <a:pt x="868" y="732"/>
                    </a:lnTo>
                    <a:lnTo>
                      <a:pt x="857" y="722"/>
                    </a:lnTo>
                    <a:lnTo>
                      <a:pt x="845" y="707"/>
                    </a:lnTo>
                    <a:lnTo>
                      <a:pt x="826" y="678"/>
                    </a:lnTo>
                    <a:lnTo>
                      <a:pt x="816" y="661"/>
                    </a:lnTo>
                    <a:lnTo>
                      <a:pt x="806" y="648"/>
                    </a:lnTo>
                    <a:lnTo>
                      <a:pt x="796" y="637"/>
                    </a:lnTo>
                    <a:lnTo>
                      <a:pt x="786" y="627"/>
                    </a:lnTo>
                    <a:lnTo>
                      <a:pt x="778" y="614"/>
                    </a:lnTo>
                    <a:lnTo>
                      <a:pt x="771" y="599"/>
                    </a:lnTo>
                    <a:lnTo>
                      <a:pt x="763" y="584"/>
                    </a:lnTo>
                    <a:lnTo>
                      <a:pt x="753" y="568"/>
                    </a:lnTo>
                    <a:lnTo>
                      <a:pt x="743" y="554"/>
                    </a:lnTo>
                    <a:lnTo>
                      <a:pt x="729" y="544"/>
                    </a:lnTo>
                    <a:lnTo>
                      <a:pt x="709" y="538"/>
                    </a:lnTo>
                    <a:lnTo>
                      <a:pt x="686" y="535"/>
                    </a:lnTo>
                    <a:lnTo>
                      <a:pt x="669" y="535"/>
                    </a:lnTo>
                    <a:lnTo>
                      <a:pt x="658" y="538"/>
                    </a:lnTo>
                    <a:lnTo>
                      <a:pt x="651" y="544"/>
                    </a:lnTo>
                    <a:lnTo>
                      <a:pt x="646" y="554"/>
                    </a:lnTo>
                    <a:lnTo>
                      <a:pt x="643" y="564"/>
                    </a:lnTo>
                    <a:lnTo>
                      <a:pt x="637" y="587"/>
                    </a:lnTo>
                    <a:lnTo>
                      <a:pt x="630" y="597"/>
                    </a:lnTo>
                    <a:lnTo>
                      <a:pt x="620" y="607"/>
                    </a:lnTo>
                    <a:lnTo>
                      <a:pt x="617" y="612"/>
                    </a:lnTo>
                    <a:lnTo>
                      <a:pt x="615" y="619"/>
                    </a:lnTo>
                    <a:lnTo>
                      <a:pt x="617" y="628"/>
                    </a:lnTo>
                    <a:lnTo>
                      <a:pt x="620" y="652"/>
                    </a:lnTo>
                    <a:lnTo>
                      <a:pt x="620" y="665"/>
                    </a:lnTo>
                    <a:lnTo>
                      <a:pt x="617" y="675"/>
                    </a:lnTo>
                    <a:lnTo>
                      <a:pt x="612" y="684"/>
                    </a:lnTo>
                    <a:lnTo>
                      <a:pt x="600" y="691"/>
                    </a:lnTo>
                    <a:lnTo>
                      <a:pt x="584" y="694"/>
                    </a:lnTo>
                    <a:lnTo>
                      <a:pt x="561" y="694"/>
                    </a:lnTo>
                    <a:lnTo>
                      <a:pt x="548" y="689"/>
                    </a:lnTo>
                    <a:lnTo>
                      <a:pt x="539" y="679"/>
                    </a:lnTo>
                    <a:lnTo>
                      <a:pt x="533" y="666"/>
                    </a:lnTo>
                    <a:lnTo>
                      <a:pt x="528" y="622"/>
                    </a:lnTo>
                    <a:lnTo>
                      <a:pt x="525" y="607"/>
                    </a:lnTo>
                    <a:lnTo>
                      <a:pt x="521" y="596"/>
                    </a:lnTo>
                    <a:lnTo>
                      <a:pt x="513" y="587"/>
                    </a:lnTo>
                    <a:lnTo>
                      <a:pt x="480" y="561"/>
                    </a:lnTo>
                    <a:lnTo>
                      <a:pt x="462" y="548"/>
                    </a:lnTo>
                    <a:lnTo>
                      <a:pt x="444" y="536"/>
                    </a:lnTo>
                    <a:lnTo>
                      <a:pt x="426" y="526"/>
                    </a:lnTo>
                    <a:lnTo>
                      <a:pt x="410" y="518"/>
                    </a:lnTo>
                    <a:lnTo>
                      <a:pt x="393" y="513"/>
                    </a:lnTo>
                    <a:lnTo>
                      <a:pt x="377" y="512"/>
                    </a:lnTo>
                    <a:lnTo>
                      <a:pt x="364" y="513"/>
                    </a:lnTo>
                    <a:lnTo>
                      <a:pt x="354" y="520"/>
                    </a:lnTo>
                    <a:lnTo>
                      <a:pt x="345" y="533"/>
                    </a:lnTo>
                    <a:lnTo>
                      <a:pt x="342" y="551"/>
                    </a:lnTo>
                    <a:lnTo>
                      <a:pt x="342" y="576"/>
                    </a:lnTo>
                    <a:lnTo>
                      <a:pt x="345" y="607"/>
                    </a:lnTo>
                    <a:lnTo>
                      <a:pt x="321" y="609"/>
                    </a:lnTo>
                    <a:lnTo>
                      <a:pt x="303" y="604"/>
                    </a:lnTo>
                    <a:lnTo>
                      <a:pt x="290" y="596"/>
                    </a:lnTo>
                    <a:lnTo>
                      <a:pt x="280" y="582"/>
                    </a:lnTo>
                    <a:lnTo>
                      <a:pt x="271" y="568"/>
                    </a:lnTo>
                    <a:lnTo>
                      <a:pt x="267" y="549"/>
                    </a:lnTo>
                    <a:lnTo>
                      <a:pt x="260" y="531"/>
                    </a:lnTo>
                    <a:lnTo>
                      <a:pt x="255" y="513"/>
                    </a:lnTo>
                    <a:lnTo>
                      <a:pt x="248" y="493"/>
                    </a:lnTo>
                    <a:lnTo>
                      <a:pt x="239" y="477"/>
                    </a:lnTo>
                    <a:lnTo>
                      <a:pt x="227" y="462"/>
                    </a:lnTo>
                    <a:lnTo>
                      <a:pt x="211" y="451"/>
                    </a:lnTo>
                    <a:lnTo>
                      <a:pt x="188" y="444"/>
                    </a:lnTo>
                    <a:lnTo>
                      <a:pt x="160" y="441"/>
                    </a:lnTo>
                    <a:lnTo>
                      <a:pt x="151" y="467"/>
                    </a:lnTo>
                    <a:lnTo>
                      <a:pt x="143" y="484"/>
                    </a:lnTo>
                    <a:lnTo>
                      <a:pt x="133" y="492"/>
                    </a:lnTo>
                    <a:lnTo>
                      <a:pt x="123" y="492"/>
                    </a:lnTo>
                    <a:lnTo>
                      <a:pt x="112" y="485"/>
                    </a:lnTo>
                    <a:lnTo>
                      <a:pt x="100" y="474"/>
                    </a:lnTo>
                    <a:lnTo>
                      <a:pt x="87" y="457"/>
                    </a:lnTo>
                    <a:lnTo>
                      <a:pt x="76" y="436"/>
                    </a:lnTo>
                    <a:lnTo>
                      <a:pt x="64" y="413"/>
                    </a:lnTo>
                    <a:lnTo>
                      <a:pt x="53" y="386"/>
                    </a:lnTo>
                    <a:lnTo>
                      <a:pt x="43" y="358"/>
                    </a:lnTo>
                    <a:lnTo>
                      <a:pt x="33" y="332"/>
                    </a:lnTo>
                    <a:lnTo>
                      <a:pt x="25" y="306"/>
                    </a:lnTo>
                    <a:lnTo>
                      <a:pt x="17" y="281"/>
                    </a:lnTo>
                    <a:lnTo>
                      <a:pt x="10" y="258"/>
                    </a:lnTo>
                    <a:lnTo>
                      <a:pt x="7" y="240"/>
                    </a:lnTo>
                    <a:lnTo>
                      <a:pt x="3" y="225"/>
                    </a:lnTo>
                    <a:lnTo>
                      <a:pt x="0" y="195"/>
                    </a:lnTo>
                    <a:lnTo>
                      <a:pt x="0" y="136"/>
                    </a:lnTo>
                    <a:lnTo>
                      <a:pt x="2" y="108"/>
                    </a:lnTo>
                    <a:lnTo>
                      <a:pt x="8" y="82"/>
                    </a:lnTo>
                    <a:lnTo>
                      <a:pt x="17" y="59"/>
                    </a:lnTo>
                    <a:lnTo>
                      <a:pt x="30" y="37"/>
                    </a:lnTo>
                    <a:lnTo>
                      <a:pt x="48" y="21"/>
                    </a:lnTo>
                    <a:lnTo>
                      <a:pt x="71" y="8"/>
                    </a:lnTo>
                    <a:lnTo>
                      <a:pt x="10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5" name="Freeform 65"/>
              <p:cNvSpPr>
                <a:spLocks noEditPoints="1"/>
              </p:cNvSpPr>
              <p:nvPr/>
            </p:nvSpPr>
            <p:spPr bwMode="auto">
              <a:xfrm>
                <a:off x="2900" y="2562"/>
                <a:ext cx="2690" cy="800"/>
              </a:xfrm>
              <a:custGeom>
                <a:avLst/>
                <a:gdLst/>
                <a:ahLst/>
                <a:cxnLst>
                  <a:cxn ang="0">
                    <a:pos x="38" y="187"/>
                  </a:cxn>
                  <a:cxn ang="0">
                    <a:pos x="128" y="469"/>
                  </a:cxn>
                  <a:cxn ang="0">
                    <a:pos x="164" y="448"/>
                  </a:cxn>
                  <a:cxn ang="0">
                    <a:pos x="307" y="568"/>
                  </a:cxn>
                  <a:cxn ang="0">
                    <a:pos x="352" y="538"/>
                  </a:cxn>
                  <a:cxn ang="0">
                    <a:pos x="528" y="576"/>
                  </a:cxn>
                  <a:cxn ang="0">
                    <a:pos x="595" y="696"/>
                  </a:cxn>
                  <a:cxn ang="0">
                    <a:pos x="630" y="612"/>
                  </a:cxn>
                  <a:cxn ang="0">
                    <a:pos x="728" y="537"/>
                  </a:cxn>
                  <a:cxn ang="0">
                    <a:pos x="866" y="693"/>
                  </a:cxn>
                  <a:cxn ang="0">
                    <a:pos x="962" y="703"/>
                  </a:cxn>
                  <a:cxn ang="0">
                    <a:pos x="985" y="540"/>
                  </a:cxn>
                  <a:cxn ang="0">
                    <a:pos x="1134" y="604"/>
                  </a:cxn>
                  <a:cxn ang="0">
                    <a:pos x="1221" y="759"/>
                  </a:cxn>
                  <a:cxn ang="0">
                    <a:pos x="1337" y="627"/>
                  </a:cxn>
                  <a:cxn ang="0">
                    <a:pos x="1508" y="668"/>
                  </a:cxn>
                  <a:cxn ang="0">
                    <a:pos x="1639" y="739"/>
                  </a:cxn>
                  <a:cxn ang="0">
                    <a:pos x="1812" y="622"/>
                  </a:cxn>
                  <a:cxn ang="0">
                    <a:pos x="2001" y="752"/>
                  </a:cxn>
                  <a:cxn ang="0">
                    <a:pos x="2141" y="609"/>
                  </a:cxn>
                  <a:cxn ang="0">
                    <a:pos x="2346" y="596"/>
                  </a:cxn>
                  <a:cxn ang="0">
                    <a:pos x="2453" y="543"/>
                  </a:cxn>
                  <a:cxn ang="0">
                    <a:pos x="2542" y="416"/>
                  </a:cxn>
                  <a:cxn ang="0">
                    <a:pos x="2645" y="420"/>
                  </a:cxn>
                  <a:cxn ang="0">
                    <a:pos x="2616" y="220"/>
                  </a:cxn>
                  <a:cxn ang="0">
                    <a:pos x="2438" y="135"/>
                  </a:cxn>
                  <a:cxn ang="0">
                    <a:pos x="1789" y="347"/>
                  </a:cxn>
                  <a:cxn ang="0">
                    <a:pos x="778" y="349"/>
                  </a:cxn>
                  <a:cxn ang="0">
                    <a:pos x="209" y="112"/>
                  </a:cxn>
                  <a:cxn ang="0">
                    <a:pos x="141" y="16"/>
                  </a:cxn>
                  <a:cxn ang="0">
                    <a:pos x="572" y="265"/>
                  </a:cxn>
                  <a:cxn ang="0">
                    <a:pos x="1476" y="339"/>
                  </a:cxn>
                  <a:cxn ang="0">
                    <a:pos x="2371" y="122"/>
                  </a:cxn>
                  <a:cxn ang="0">
                    <a:pos x="2637" y="166"/>
                  </a:cxn>
                  <a:cxn ang="0">
                    <a:pos x="2685" y="448"/>
                  </a:cxn>
                  <a:cxn ang="0">
                    <a:pos x="2560" y="469"/>
                  </a:cxn>
                  <a:cxn ang="0">
                    <a:pos x="2494" y="538"/>
                  </a:cxn>
                  <a:cxn ang="0">
                    <a:pos x="2349" y="647"/>
                  </a:cxn>
                  <a:cxn ang="0">
                    <a:pos x="2193" y="614"/>
                  </a:cxn>
                  <a:cxn ang="0">
                    <a:pos x="2077" y="775"/>
                  </a:cxn>
                  <a:cxn ang="0">
                    <a:pos x="1894" y="713"/>
                  </a:cxn>
                  <a:cxn ang="0">
                    <a:pos x="1723" y="706"/>
                  </a:cxn>
                  <a:cxn ang="0">
                    <a:pos x="1539" y="770"/>
                  </a:cxn>
                  <a:cxn ang="0">
                    <a:pos x="1391" y="642"/>
                  </a:cxn>
                  <a:cxn ang="0">
                    <a:pos x="1300" y="769"/>
                  </a:cxn>
                  <a:cxn ang="0">
                    <a:pos x="1144" y="746"/>
                  </a:cxn>
                  <a:cxn ang="0">
                    <a:pos x="1067" y="583"/>
                  </a:cxn>
                  <a:cxn ang="0">
                    <a:pos x="990" y="611"/>
                  </a:cxn>
                  <a:cxn ang="0">
                    <a:pos x="957" y="765"/>
                  </a:cxn>
                  <a:cxn ang="0">
                    <a:pos x="804" y="670"/>
                  </a:cxn>
                  <a:cxn ang="0">
                    <a:pos x="682" y="588"/>
                  </a:cxn>
                  <a:cxn ang="0">
                    <a:pos x="658" y="644"/>
                  </a:cxn>
                  <a:cxn ang="0">
                    <a:pos x="597" y="737"/>
                  </a:cxn>
                  <a:cxn ang="0">
                    <a:pos x="524" y="625"/>
                  </a:cxn>
                  <a:cxn ang="0">
                    <a:pos x="388" y="556"/>
                  </a:cxn>
                  <a:cxn ang="0">
                    <a:pos x="373" y="645"/>
                  </a:cxn>
                  <a:cxn ang="0">
                    <a:pos x="248" y="520"/>
                  </a:cxn>
                  <a:cxn ang="0">
                    <a:pos x="159" y="530"/>
                  </a:cxn>
                  <a:cxn ang="0">
                    <a:pos x="38" y="364"/>
                  </a:cxn>
                  <a:cxn ang="0">
                    <a:pos x="3" y="122"/>
                  </a:cxn>
                </a:cxnLst>
                <a:rect l="0" t="0" r="r" b="b"/>
                <a:pathLst>
                  <a:path w="2690" h="800">
                    <a:moveTo>
                      <a:pt x="110" y="44"/>
                    </a:moveTo>
                    <a:lnTo>
                      <a:pt x="100" y="48"/>
                    </a:lnTo>
                    <a:lnTo>
                      <a:pt x="77" y="62"/>
                    </a:lnTo>
                    <a:lnTo>
                      <a:pt x="61" y="82"/>
                    </a:lnTo>
                    <a:lnTo>
                      <a:pt x="49" y="105"/>
                    </a:lnTo>
                    <a:lnTo>
                      <a:pt x="41" y="130"/>
                    </a:lnTo>
                    <a:lnTo>
                      <a:pt x="38" y="158"/>
                    </a:lnTo>
                    <a:lnTo>
                      <a:pt x="38" y="187"/>
                    </a:lnTo>
                    <a:lnTo>
                      <a:pt x="41" y="217"/>
                    </a:lnTo>
                    <a:lnTo>
                      <a:pt x="46" y="245"/>
                    </a:lnTo>
                    <a:lnTo>
                      <a:pt x="51" y="275"/>
                    </a:lnTo>
                    <a:lnTo>
                      <a:pt x="57" y="301"/>
                    </a:lnTo>
                    <a:lnTo>
                      <a:pt x="82" y="370"/>
                    </a:lnTo>
                    <a:lnTo>
                      <a:pt x="100" y="416"/>
                    </a:lnTo>
                    <a:lnTo>
                      <a:pt x="123" y="461"/>
                    </a:lnTo>
                    <a:lnTo>
                      <a:pt x="128" y="469"/>
                    </a:lnTo>
                    <a:lnTo>
                      <a:pt x="135" y="479"/>
                    </a:lnTo>
                    <a:lnTo>
                      <a:pt x="141" y="487"/>
                    </a:lnTo>
                    <a:lnTo>
                      <a:pt x="149" y="492"/>
                    </a:lnTo>
                    <a:lnTo>
                      <a:pt x="151" y="489"/>
                    </a:lnTo>
                    <a:lnTo>
                      <a:pt x="153" y="481"/>
                    </a:lnTo>
                    <a:lnTo>
                      <a:pt x="159" y="461"/>
                    </a:lnTo>
                    <a:lnTo>
                      <a:pt x="163" y="454"/>
                    </a:lnTo>
                    <a:lnTo>
                      <a:pt x="164" y="448"/>
                    </a:lnTo>
                    <a:lnTo>
                      <a:pt x="174" y="441"/>
                    </a:lnTo>
                    <a:lnTo>
                      <a:pt x="181" y="439"/>
                    </a:lnTo>
                    <a:lnTo>
                      <a:pt x="212" y="443"/>
                    </a:lnTo>
                    <a:lnTo>
                      <a:pt x="238" y="453"/>
                    </a:lnTo>
                    <a:lnTo>
                      <a:pt x="261" y="469"/>
                    </a:lnTo>
                    <a:lnTo>
                      <a:pt x="279" y="490"/>
                    </a:lnTo>
                    <a:lnTo>
                      <a:pt x="292" y="518"/>
                    </a:lnTo>
                    <a:lnTo>
                      <a:pt x="307" y="568"/>
                    </a:lnTo>
                    <a:lnTo>
                      <a:pt x="312" y="583"/>
                    </a:lnTo>
                    <a:lnTo>
                      <a:pt x="320" y="594"/>
                    </a:lnTo>
                    <a:lnTo>
                      <a:pt x="332" y="602"/>
                    </a:lnTo>
                    <a:lnTo>
                      <a:pt x="345" y="607"/>
                    </a:lnTo>
                    <a:lnTo>
                      <a:pt x="343" y="596"/>
                    </a:lnTo>
                    <a:lnTo>
                      <a:pt x="343" y="576"/>
                    </a:lnTo>
                    <a:lnTo>
                      <a:pt x="347" y="556"/>
                    </a:lnTo>
                    <a:lnTo>
                      <a:pt x="352" y="538"/>
                    </a:lnTo>
                    <a:lnTo>
                      <a:pt x="363" y="523"/>
                    </a:lnTo>
                    <a:lnTo>
                      <a:pt x="380" y="513"/>
                    </a:lnTo>
                    <a:lnTo>
                      <a:pt x="403" y="510"/>
                    </a:lnTo>
                    <a:lnTo>
                      <a:pt x="426" y="515"/>
                    </a:lnTo>
                    <a:lnTo>
                      <a:pt x="449" y="523"/>
                    </a:lnTo>
                    <a:lnTo>
                      <a:pt x="472" y="537"/>
                    </a:lnTo>
                    <a:lnTo>
                      <a:pt x="511" y="563"/>
                    </a:lnTo>
                    <a:lnTo>
                      <a:pt x="528" y="576"/>
                    </a:lnTo>
                    <a:lnTo>
                      <a:pt x="542" y="589"/>
                    </a:lnTo>
                    <a:lnTo>
                      <a:pt x="556" y="606"/>
                    </a:lnTo>
                    <a:lnTo>
                      <a:pt x="564" y="625"/>
                    </a:lnTo>
                    <a:lnTo>
                      <a:pt x="569" y="648"/>
                    </a:lnTo>
                    <a:lnTo>
                      <a:pt x="572" y="678"/>
                    </a:lnTo>
                    <a:lnTo>
                      <a:pt x="577" y="690"/>
                    </a:lnTo>
                    <a:lnTo>
                      <a:pt x="584" y="695"/>
                    </a:lnTo>
                    <a:lnTo>
                      <a:pt x="595" y="696"/>
                    </a:lnTo>
                    <a:lnTo>
                      <a:pt x="607" y="696"/>
                    </a:lnTo>
                    <a:lnTo>
                      <a:pt x="616" y="693"/>
                    </a:lnTo>
                    <a:lnTo>
                      <a:pt x="621" y="686"/>
                    </a:lnTo>
                    <a:lnTo>
                      <a:pt x="620" y="663"/>
                    </a:lnTo>
                    <a:lnTo>
                      <a:pt x="616" y="640"/>
                    </a:lnTo>
                    <a:lnTo>
                      <a:pt x="618" y="629"/>
                    </a:lnTo>
                    <a:lnTo>
                      <a:pt x="623" y="620"/>
                    </a:lnTo>
                    <a:lnTo>
                      <a:pt x="630" y="612"/>
                    </a:lnTo>
                    <a:lnTo>
                      <a:pt x="636" y="602"/>
                    </a:lnTo>
                    <a:lnTo>
                      <a:pt x="643" y="586"/>
                    </a:lnTo>
                    <a:lnTo>
                      <a:pt x="648" y="569"/>
                    </a:lnTo>
                    <a:lnTo>
                      <a:pt x="656" y="555"/>
                    </a:lnTo>
                    <a:lnTo>
                      <a:pt x="669" y="541"/>
                    </a:lnTo>
                    <a:lnTo>
                      <a:pt x="687" y="535"/>
                    </a:lnTo>
                    <a:lnTo>
                      <a:pt x="708" y="533"/>
                    </a:lnTo>
                    <a:lnTo>
                      <a:pt x="728" y="537"/>
                    </a:lnTo>
                    <a:lnTo>
                      <a:pt x="750" y="543"/>
                    </a:lnTo>
                    <a:lnTo>
                      <a:pt x="768" y="551"/>
                    </a:lnTo>
                    <a:lnTo>
                      <a:pt x="781" y="563"/>
                    </a:lnTo>
                    <a:lnTo>
                      <a:pt x="796" y="584"/>
                    </a:lnTo>
                    <a:lnTo>
                      <a:pt x="819" y="627"/>
                    </a:lnTo>
                    <a:lnTo>
                      <a:pt x="845" y="660"/>
                    </a:lnTo>
                    <a:lnTo>
                      <a:pt x="858" y="678"/>
                    </a:lnTo>
                    <a:lnTo>
                      <a:pt x="866" y="693"/>
                    </a:lnTo>
                    <a:lnTo>
                      <a:pt x="876" y="711"/>
                    </a:lnTo>
                    <a:lnTo>
                      <a:pt x="888" y="726"/>
                    </a:lnTo>
                    <a:lnTo>
                      <a:pt x="903" y="737"/>
                    </a:lnTo>
                    <a:lnTo>
                      <a:pt x="917" y="741"/>
                    </a:lnTo>
                    <a:lnTo>
                      <a:pt x="932" y="737"/>
                    </a:lnTo>
                    <a:lnTo>
                      <a:pt x="945" y="727"/>
                    </a:lnTo>
                    <a:lnTo>
                      <a:pt x="957" y="716"/>
                    </a:lnTo>
                    <a:lnTo>
                      <a:pt x="962" y="703"/>
                    </a:lnTo>
                    <a:lnTo>
                      <a:pt x="962" y="680"/>
                    </a:lnTo>
                    <a:lnTo>
                      <a:pt x="958" y="657"/>
                    </a:lnTo>
                    <a:lnTo>
                      <a:pt x="953" y="634"/>
                    </a:lnTo>
                    <a:lnTo>
                      <a:pt x="949" y="609"/>
                    </a:lnTo>
                    <a:lnTo>
                      <a:pt x="949" y="586"/>
                    </a:lnTo>
                    <a:lnTo>
                      <a:pt x="955" y="564"/>
                    </a:lnTo>
                    <a:lnTo>
                      <a:pt x="968" y="550"/>
                    </a:lnTo>
                    <a:lnTo>
                      <a:pt x="985" y="540"/>
                    </a:lnTo>
                    <a:lnTo>
                      <a:pt x="1004" y="535"/>
                    </a:lnTo>
                    <a:lnTo>
                      <a:pt x="1026" y="533"/>
                    </a:lnTo>
                    <a:lnTo>
                      <a:pt x="1047" y="535"/>
                    </a:lnTo>
                    <a:lnTo>
                      <a:pt x="1069" y="541"/>
                    </a:lnTo>
                    <a:lnTo>
                      <a:pt x="1087" y="550"/>
                    </a:lnTo>
                    <a:lnTo>
                      <a:pt x="1103" y="560"/>
                    </a:lnTo>
                    <a:lnTo>
                      <a:pt x="1123" y="581"/>
                    </a:lnTo>
                    <a:lnTo>
                      <a:pt x="1134" y="604"/>
                    </a:lnTo>
                    <a:lnTo>
                      <a:pt x="1144" y="629"/>
                    </a:lnTo>
                    <a:lnTo>
                      <a:pt x="1151" y="655"/>
                    </a:lnTo>
                    <a:lnTo>
                      <a:pt x="1157" y="680"/>
                    </a:lnTo>
                    <a:lnTo>
                      <a:pt x="1167" y="706"/>
                    </a:lnTo>
                    <a:lnTo>
                      <a:pt x="1179" y="729"/>
                    </a:lnTo>
                    <a:lnTo>
                      <a:pt x="1190" y="742"/>
                    </a:lnTo>
                    <a:lnTo>
                      <a:pt x="1205" y="752"/>
                    </a:lnTo>
                    <a:lnTo>
                      <a:pt x="1221" y="759"/>
                    </a:lnTo>
                    <a:lnTo>
                      <a:pt x="1240" y="760"/>
                    </a:lnTo>
                    <a:lnTo>
                      <a:pt x="1256" y="757"/>
                    </a:lnTo>
                    <a:lnTo>
                      <a:pt x="1271" y="746"/>
                    </a:lnTo>
                    <a:lnTo>
                      <a:pt x="1284" y="726"/>
                    </a:lnTo>
                    <a:lnTo>
                      <a:pt x="1292" y="703"/>
                    </a:lnTo>
                    <a:lnTo>
                      <a:pt x="1302" y="680"/>
                    </a:lnTo>
                    <a:lnTo>
                      <a:pt x="1317" y="650"/>
                    </a:lnTo>
                    <a:lnTo>
                      <a:pt x="1337" y="627"/>
                    </a:lnTo>
                    <a:lnTo>
                      <a:pt x="1361" y="611"/>
                    </a:lnTo>
                    <a:lnTo>
                      <a:pt x="1391" y="602"/>
                    </a:lnTo>
                    <a:lnTo>
                      <a:pt x="1425" y="601"/>
                    </a:lnTo>
                    <a:lnTo>
                      <a:pt x="1448" y="606"/>
                    </a:lnTo>
                    <a:lnTo>
                      <a:pt x="1466" y="617"/>
                    </a:lnTo>
                    <a:lnTo>
                      <a:pt x="1483" y="632"/>
                    </a:lnTo>
                    <a:lnTo>
                      <a:pt x="1496" y="650"/>
                    </a:lnTo>
                    <a:lnTo>
                      <a:pt x="1508" y="668"/>
                    </a:lnTo>
                    <a:lnTo>
                      <a:pt x="1519" y="688"/>
                    </a:lnTo>
                    <a:lnTo>
                      <a:pt x="1531" y="706"/>
                    </a:lnTo>
                    <a:lnTo>
                      <a:pt x="1544" y="723"/>
                    </a:lnTo>
                    <a:lnTo>
                      <a:pt x="1560" y="736"/>
                    </a:lnTo>
                    <a:lnTo>
                      <a:pt x="1578" y="746"/>
                    </a:lnTo>
                    <a:lnTo>
                      <a:pt x="1598" y="749"/>
                    </a:lnTo>
                    <a:lnTo>
                      <a:pt x="1619" y="747"/>
                    </a:lnTo>
                    <a:lnTo>
                      <a:pt x="1639" y="739"/>
                    </a:lnTo>
                    <a:lnTo>
                      <a:pt x="1656" y="727"/>
                    </a:lnTo>
                    <a:lnTo>
                      <a:pt x="1669" y="711"/>
                    </a:lnTo>
                    <a:lnTo>
                      <a:pt x="1680" y="695"/>
                    </a:lnTo>
                    <a:lnTo>
                      <a:pt x="1700" y="672"/>
                    </a:lnTo>
                    <a:lnTo>
                      <a:pt x="1725" y="652"/>
                    </a:lnTo>
                    <a:lnTo>
                      <a:pt x="1751" y="635"/>
                    </a:lnTo>
                    <a:lnTo>
                      <a:pt x="1781" y="625"/>
                    </a:lnTo>
                    <a:lnTo>
                      <a:pt x="1812" y="622"/>
                    </a:lnTo>
                    <a:lnTo>
                      <a:pt x="1843" y="625"/>
                    </a:lnTo>
                    <a:lnTo>
                      <a:pt x="1866" y="635"/>
                    </a:lnTo>
                    <a:lnTo>
                      <a:pt x="1884" y="648"/>
                    </a:lnTo>
                    <a:lnTo>
                      <a:pt x="1901" y="663"/>
                    </a:lnTo>
                    <a:lnTo>
                      <a:pt x="1945" y="718"/>
                    </a:lnTo>
                    <a:lnTo>
                      <a:pt x="1963" y="734"/>
                    </a:lnTo>
                    <a:lnTo>
                      <a:pt x="1981" y="746"/>
                    </a:lnTo>
                    <a:lnTo>
                      <a:pt x="2001" y="752"/>
                    </a:lnTo>
                    <a:lnTo>
                      <a:pt x="2024" y="754"/>
                    </a:lnTo>
                    <a:lnTo>
                      <a:pt x="2045" y="749"/>
                    </a:lnTo>
                    <a:lnTo>
                      <a:pt x="2063" y="737"/>
                    </a:lnTo>
                    <a:lnTo>
                      <a:pt x="2081" y="716"/>
                    </a:lnTo>
                    <a:lnTo>
                      <a:pt x="2096" y="690"/>
                    </a:lnTo>
                    <a:lnTo>
                      <a:pt x="2108" y="663"/>
                    </a:lnTo>
                    <a:lnTo>
                      <a:pt x="2123" y="635"/>
                    </a:lnTo>
                    <a:lnTo>
                      <a:pt x="2141" y="609"/>
                    </a:lnTo>
                    <a:lnTo>
                      <a:pt x="2160" y="588"/>
                    </a:lnTo>
                    <a:lnTo>
                      <a:pt x="2185" y="571"/>
                    </a:lnTo>
                    <a:lnTo>
                      <a:pt x="2211" y="560"/>
                    </a:lnTo>
                    <a:lnTo>
                      <a:pt x="2244" y="553"/>
                    </a:lnTo>
                    <a:lnTo>
                      <a:pt x="2271" y="555"/>
                    </a:lnTo>
                    <a:lnTo>
                      <a:pt x="2292" y="560"/>
                    </a:lnTo>
                    <a:lnTo>
                      <a:pt x="2310" y="569"/>
                    </a:lnTo>
                    <a:lnTo>
                      <a:pt x="2346" y="596"/>
                    </a:lnTo>
                    <a:lnTo>
                      <a:pt x="2366" y="611"/>
                    </a:lnTo>
                    <a:lnTo>
                      <a:pt x="2381" y="616"/>
                    </a:lnTo>
                    <a:lnTo>
                      <a:pt x="2394" y="612"/>
                    </a:lnTo>
                    <a:lnTo>
                      <a:pt x="2405" y="604"/>
                    </a:lnTo>
                    <a:lnTo>
                      <a:pt x="2417" y="592"/>
                    </a:lnTo>
                    <a:lnTo>
                      <a:pt x="2427" y="581"/>
                    </a:lnTo>
                    <a:lnTo>
                      <a:pt x="2442" y="563"/>
                    </a:lnTo>
                    <a:lnTo>
                      <a:pt x="2453" y="543"/>
                    </a:lnTo>
                    <a:lnTo>
                      <a:pt x="2460" y="520"/>
                    </a:lnTo>
                    <a:lnTo>
                      <a:pt x="2463" y="495"/>
                    </a:lnTo>
                    <a:lnTo>
                      <a:pt x="2469" y="472"/>
                    </a:lnTo>
                    <a:lnTo>
                      <a:pt x="2478" y="456"/>
                    </a:lnTo>
                    <a:lnTo>
                      <a:pt x="2491" y="439"/>
                    </a:lnTo>
                    <a:lnTo>
                      <a:pt x="2506" y="426"/>
                    </a:lnTo>
                    <a:lnTo>
                      <a:pt x="2522" y="418"/>
                    </a:lnTo>
                    <a:lnTo>
                      <a:pt x="2542" y="416"/>
                    </a:lnTo>
                    <a:lnTo>
                      <a:pt x="2560" y="421"/>
                    </a:lnTo>
                    <a:lnTo>
                      <a:pt x="2576" y="433"/>
                    </a:lnTo>
                    <a:lnTo>
                      <a:pt x="2606" y="456"/>
                    </a:lnTo>
                    <a:lnTo>
                      <a:pt x="2621" y="461"/>
                    </a:lnTo>
                    <a:lnTo>
                      <a:pt x="2631" y="459"/>
                    </a:lnTo>
                    <a:lnTo>
                      <a:pt x="2639" y="451"/>
                    </a:lnTo>
                    <a:lnTo>
                      <a:pt x="2644" y="438"/>
                    </a:lnTo>
                    <a:lnTo>
                      <a:pt x="2645" y="420"/>
                    </a:lnTo>
                    <a:lnTo>
                      <a:pt x="2647" y="398"/>
                    </a:lnTo>
                    <a:lnTo>
                      <a:pt x="2642" y="329"/>
                    </a:lnTo>
                    <a:lnTo>
                      <a:pt x="2639" y="309"/>
                    </a:lnTo>
                    <a:lnTo>
                      <a:pt x="2636" y="291"/>
                    </a:lnTo>
                    <a:lnTo>
                      <a:pt x="2632" y="276"/>
                    </a:lnTo>
                    <a:lnTo>
                      <a:pt x="2631" y="268"/>
                    </a:lnTo>
                    <a:lnTo>
                      <a:pt x="2624" y="245"/>
                    </a:lnTo>
                    <a:lnTo>
                      <a:pt x="2616" y="220"/>
                    </a:lnTo>
                    <a:lnTo>
                      <a:pt x="2606" y="196"/>
                    </a:lnTo>
                    <a:lnTo>
                      <a:pt x="2593" y="173"/>
                    </a:lnTo>
                    <a:lnTo>
                      <a:pt x="2578" y="153"/>
                    </a:lnTo>
                    <a:lnTo>
                      <a:pt x="2562" y="136"/>
                    </a:lnTo>
                    <a:lnTo>
                      <a:pt x="2540" y="125"/>
                    </a:lnTo>
                    <a:lnTo>
                      <a:pt x="2516" y="120"/>
                    </a:lnTo>
                    <a:lnTo>
                      <a:pt x="2488" y="122"/>
                    </a:lnTo>
                    <a:lnTo>
                      <a:pt x="2438" y="135"/>
                    </a:lnTo>
                    <a:lnTo>
                      <a:pt x="2392" y="155"/>
                    </a:lnTo>
                    <a:lnTo>
                      <a:pt x="2300" y="201"/>
                    </a:lnTo>
                    <a:lnTo>
                      <a:pt x="2254" y="222"/>
                    </a:lnTo>
                    <a:lnTo>
                      <a:pt x="2174" y="252"/>
                    </a:lnTo>
                    <a:lnTo>
                      <a:pt x="2091" y="278"/>
                    </a:lnTo>
                    <a:lnTo>
                      <a:pt x="2007" y="301"/>
                    </a:lnTo>
                    <a:lnTo>
                      <a:pt x="1924" y="321"/>
                    </a:lnTo>
                    <a:lnTo>
                      <a:pt x="1789" y="347"/>
                    </a:lnTo>
                    <a:lnTo>
                      <a:pt x="1652" y="365"/>
                    </a:lnTo>
                    <a:lnTo>
                      <a:pt x="1516" y="377"/>
                    </a:lnTo>
                    <a:lnTo>
                      <a:pt x="1378" y="382"/>
                    </a:lnTo>
                    <a:lnTo>
                      <a:pt x="1240" y="383"/>
                    </a:lnTo>
                    <a:lnTo>
                      <a:pt x="1124" y="382"/>
                    </a:lnTo>
                    <a:lnTo>
                      <a:pt x="1009" y="375"/>
                    </a:lnTo>
                    <a:lnTo>
                      <a:pt x="893" y="365"/>
                    </a:lnTo>
                    <a:lnTo>
                      <a:pt x="778" y="349"/>
                    </a:lnTo>
                    <a:lnTo>
                      <a:pt x="664" y="327"/>
                    </a:lnTo>
                    <a:lnTo>
                      <a:pt x="552" y="299"/>
                    </a:lnTo>
                    <a:lnTo>
                      <a:pt x="485" y="276"/>
                    </a:lnTo>
                    <a:lnTo>
                      <a:pt x="422" y="250"/>
                    </a:lnTo>
                    <a:lnTo>
                      <a:pt x="360" y="217"/>
                    </a:lnTo>
                    <a:lnTo>
                      <a:pt x="301" y="179"/>
                    </a:lnTo>
                    <a:lnTo>
                      <a:pt x="255" y="146"/>
                    </a:lnTo>
                    <a:lnTo>
                      <a:pt x="209" y="112"/>
                    </a:lnTo>
                    <a:lnTo>
                      <a:pt x="161" y="77"/>
                    </a:lnTo>
                    <a:lnTo>
                      <a:pt x="112" y="46"/>
                    </a:lnTo>
                    <a:lnTo>
                      <a:pt x="110" y="44"/>
                    </a:lnTo>
                    <a:close/>
                    <a:moveTo>
                      <a:pt x="117" y="0"/>
                    </a:moveTo>
                    <a:lnTo>
                      <a:pt x="128" y="0"/>
                    </a:lnTo>
                    <a:lnTo>
                      <a:pt x="136" y="6"/>
                    </a:lnTo>
                    <a:lnTo>
                      <a:pt x="141" y="15"/>
                    </a:lnTo>
                    <a:lnTo>
                      <a:pt x="141" y="16"/>
                    </a:lnTo>
                    <a:lnTo>
                      <a:pt x="182" y="44"/>
                    </a:lnTo>
                    <a:lnTo>
                      <a:pt x="232" y="79"/>
                    </a:lnTo>
                    <a:lnTo>
                      <a:pt x="278" y="113"/>
                    </a:lnTo>
                    <a:lnTo>
                      <a:pt x="327" y="150"/>
                    </a:lnTo>
                    <a:lnTo>
                      <a:pt x="376" y="183"/>
                    </a:lnTo>
                    <a:lnTo>
                      <a:pt x="427" y="212"/>
                    </a:lnTo>
                    <a:lnTo>
                      <a:pt x="482" y="235"/>
                    </a:lnTo>
                    <a:lnTo>
                      <a:pt x="572" y="265"/>
                    </a:lnTo>
                    <a:lnTo>
                      <a:pt x="666" y="288"/>
                    </a:lnTo>
                    <a:lnTo>
                      <a:pt x="759" y="306"/>
                    </a:lnTo>
                    <a:lnTo>
                      <a:pt x="853" y="319"/>
                    </a:lnTo>
                    <a:lnTo>
                      <a:pt x="949" y="329"/>
                    </a:lnTo>
                    <a:lnTo>
                      <a:pt x="1044" y="336"/>
                    </a:lnTo>
                    <a:lnTo>
                      <a:pt x="1189" y="342"/>
                    </a:lnTo>
                    <a:lnTo>
                      <a:pt x="1333" y="344"/>
                    </a:lnTo>
                    <a:lnTo>
                      <a:pt x="1476" y="339"/>
                    </a:lnTo>
                    <a:lnTo>
                      <a:pt x="1621" y="327"/>
                    </a:lnTo>
                    <a:lnTo>
                      <a:pt x="1764" y="309"/>
                    </a:lnTo>
                    <a:lnTo>
                      <a:pt x="1907" y="283"/>
                    </a:lnTo>
                    <a:lnTo>
                      <a:pt x="2047" y="248"/>
                    </a:lnTo>
                    <a:lnTo>
                      <a:pt x="2185" y="206"/>
                    </a:lnTo>
                    <a:lnTo>
                      <a:pt x="2249" y="179"/>
                    </a:lnTo>
                    <a:lnTo>
                      <a:pt x="2310" y="151"/>
                    </a:lnTo>
                    <a:lnTo>
                      <a:pt x="2371" y="122"/>
                    </a:lnTo>
                    <a:lnTo>
                      <a:pt x="2435" y="95"/>
                    </a:lnTo>
                    <a:lnTo>
                      <a:pt x="2468" y="85"/>
                    </a:lnTo>
                    <a:lnTo>
                      <a:pt x="2501" y="82"/>
                    </a:lnTo>
                    <a:lnTo>
                      <a:pt x="2532" y="84"/>
                    </a:lnTo>
                    <a:lnTo>
                      <a:pt x="2562" y="92"/>
                    </a:lnTo>
                    <a:lnTo>
                      <a:pt x="2590" y="107"/>
                    </a:lnTo>
                    <a:lnTo>
                      <a:pt x="2614" y="131"/>
                    </a:lnTo>
                    <a:lnTo>
                      <a:pt x="2637" y="166"/>
                    </a:lnTo>
                    <a:lnTo>
                      <a:pt x="2655" y="206"/>
                    </a:lnTo>
                    <a:lnTo>
                      <a:pt x="2668" y="248"/>
                    </a:lnTo>
                    <a:lnTo>
                      <a:pt x="2678" y="291"/>
                    </a:lnTo>
                    <a:lnTo>
                      <a:pt x="2685" y="332"/>
                    </a:lnTo>
                    <a:lnTo>
                      <a:pt x="2688" y="352"/>
                    </a:lnTo>
                    <a:lnTo>
                      <a:pt x="2690" y="375"/>
                    </a:lnTo>
                    <a:lnTo>
                      <a:pt x="2690" y="425"/>
                    </a:lnTo>
                    <a:lnTo>
                      <a:pt x="2685" y="448"/>
                    </a:lnTo>
                    <a:lnTo>
                      <a:pt x="2675" y="469"/>
                    </a:lnTo>
                    <a:lnTo>
                      <a:pt x="2662" y="487"/>
                    </a:lnTo>
                    <a:lnTo>
                      <a:pt x="2642" y="499"/>
                    </a:lnTo>
                    <a:lnTo>
                      <a:pt x="2622" y="502"/>
                    </a:lnTo>
                    <a:lnTo>
                      <a:pt x="2604" y="499"/>
                    </a:lnTo>
                    <a:lnTo>
                      <a:pt x="2586" y="490"/>
                    </a:lnTo>
                    <a:lnTo>
                      <a:pt x="2570" y="479"/>
                    </a:lnTo>
                    <a:lnTo>
                      <a:pt x="2560" y="469"/>
                    </a:lnTo>
                    <a:lnTo>
                      <a:pt x="2548" y="461"/>
                    </a:lnTo>
                    <a:lnTo>
                      <a:pt x="2537" y="456"/>
                    </a:lnTo>
                    <a:lnTo>
                      <a:pt x="2527" y="457"/>
                    </a:lnTo>
                    <a:lnTo>
                      <a:pt x="2517" y="466"/>
                    </a:lnTo>
                    <a:lnTo>
                      <a:pt x="2511" y="477"/>
                    </a:lnTo>
                    <a:lnTo>
                      <a:pt x="2501" y="504"/>
                    </a:lnTo>
                    <a:lnTo>
                      <a:pt x="2499" y="513"/>
                    </a:lnTo>
                    <a:lnTo>
                      <a:pt x="2494" y="538"/>
                    </a:lnTo>
                    <a:lnTo>
                      <a:pt x="2484" y="564"/>
                    </a:lnTo>
                    <a:lnTo>
                      <a:pt x="2471" y="591"/>
                    </a:lnTo>
                    <a:lnTo>
                      <a:pt x="2455" y="614"/>
                    </a:lnTo>
                    <a:lnTo>
                      <a:pt x="2435" y="634"/>
                    </a:lnTo>
                    <a:lnTo>
                      <a:pt x="2412" y="648"/>
                    </a:lnTo>
                    <a:lnTo>
                      <a:pt x="2386" y="655"/>
                    </a:lnTo>
                    <a:lnTo>
                      <a:pt x="2366" y="653"/>
                    </a:lnTo>
                    <a:lnTo>
                      <a:pt x="2349" y="647"/>
                    </a:lnTo>
                    <a:lnTo>
                      <a:pt x="2333" y="635"/>
                    </a:lnTo>
                    <a:lnTo>
                      <a:pt x="2318" y="620"/>
                    </a:lnTo>
                    <a:lnTo>
                      <a:pt x="2303" y="609"/>
                    </a:lnTo>
                    <a:lnTo>
                      <a:pt x="2287" y="599"/>
                    </a:lnTo>
                    <a:lnTo>
                      <a:pt x="2259" y="591"/>
                    </a:lnTo>
                    <a:lnTo>
                      <a:pt x="2234" y="592"/>
                    </a:lnTo>
                    <a:lnTo>
                      <a:pt x="2213" y="601"/>
                    </a:lnTo>
                    <a:lnTo>
                      <a:pt x="2193" y="614"/>
                    </a:lnTo>
                    <a:lnTo>
                      <a:pt x="2175" y="632"/>
                    </a:lnTo>
                    <a:lnTo>
                      <a:pt x="2160" y="652"/>
                    </a:lnTo>
                    <a:lnTo>
                      <a:pt x="2147" y="675"/>
                    </a:lnTo>
                    <a:lnTo>
                      <a:pt x="2136" y="696"/>
                    </a:lnTo>
                    <a:lnTo>
                      <a:pt x="2124" y="719"/>
                    </a:lnTo>
                    <a:lnTo>
                      <a:pt x="2111" y="741"/>
                    </a:lnTo>
                    <a:lnTo>
                      <a:pt x="2095" y="760"/>
                    </a:lnTo>
                    <a:lnTo>
                      <a:pt x="2077" y="775"/>
                    </a:lnTo>
                    <a:lnTo>
                      <a:pt x="2055" y="787"/>
                    </a:lnTo>
                    <a:lnTo>
                      <a:pt x="2032" y="793"/>
                    </a:lnTo>
                    <a:lnTo>
                      <a:pt x="2004" y="793"/>
                    </a:lnTo>
                    <a:lnTo>
                      <a:pt x="1980" y="787"/>
                    </a:lnTo>
                    <a:lnTo>
                      <a:pt x="1958" y="777"/>
                    </a:lnTo>
                    <a:lnTo>
                      <a:pt x="1940" y="764"/>
                    </a:lnTo>
                    <a:lnTo>
                      <a:pt x="1924" y="749"/>
                    </a:lnTo>
                    <a:lnTo>
                      <a:pt x="1894" y="713"/>
                    </a:lnTo>
                    <a:lnTo>
                      <a:pt x="1878" y="695"/>
                    </a:lnTo>
                    <a:lnTo>
                      <a:pt x="1856" y="676"/>
                    </a:lnTo>
                    <a:lnTo>
                      <a:pt x="1833" y="667"/>
                    </a:lnTo>
                    <a:lnTo>
                      <a:pt x="1810" y="663"/>
                    </a:lnTo>
                    <a:lnTo>
                      <a:pt x="1787" y="667"/>
                    </a:lnTo>
                    <a:lnTo>
                      <a:pt x="1764" y="676"/>
                    </a:lnTo>
                    <a:lnTo>
                      <a:pt x="1743" y="690"/>
                    </a:lnTo>
                    <a:lnTo>
                      <a:pt x="1723" y="706"/>
                    </a:lnTo>
                    <a:lnTo>
                      <a:pt x="1707" y="726"/>
                    </a:lnTo>
                    <a:lnTo>
                      <a:pt x="1687" y="749"/>
                    </a:lnTo>
                    <a:lnTo>
                      <a:pt x="1667" y="767"/>
                    </a:lnTo>
                    <a:lnTo>
                      <a:pt x="1644" y="780"/>
                    </a:lnTo>
                    <a:lnTo>
                      <a:pt x="1618" y="788"/>
                    </a:lnTo>
                    <a:lnTo>
                      <a:pt x="1590" y="788"/>
                    </a:lnTo>
                    <a:lnTo>
                      <a:pt x="1560" y="782"/>
                    </a:lnTo>
                    <a:lnTo>
                      <a:pt x="1539" y="770"/>
                    </a:lnTo>
                    <a:lnTo>
                      <a:pt x="1521" y="755"/>
                    </a:lnTo>
                    <a:lnTo>
                      <a:pt x="1508" y="739"/>
                    </a:lnTo>
                    <a:lnTo>
                      <a:pt x="1496" y="721"/>
                    </a:lnTo>
                    <a:lnTo>
                      <a:pt x="1473" y="681"/>
                    </a:lnTo>
                    <a:lnTo>
                      <a:pt x="1458" y="663"/>
                    </a:lnTo>
                    <a:lnTo>
                      <a:pt x="1439" y="648"/>
                    </a:lnTo>
                    <a:lnTo>
                      <a:pt x="1416" y="640"/>
                    </a:lnTo>
                    <a:lnTo>
                      <a:pt x="1391" y="642"/>
                    </a:lnTo>
                    <a:lnTo>
                      <a:pt x="1368" y="650"/>
                    </a:lnTo>
                    <a:lnTo>
                      <a:pt x="1355" y="662"/>
                    </a:lnTo>
                    <a:lnTo>
                      <a:pt x="1345" y="678"/>
                    </a:lnTo>
                    <a:lnTo>
                      <a:pt x="1337" y="695"/>
                    </a:lnTo>
                    <a:lnTo>
                      <a:pt x="1330" y="713"/>
                    </a:lnTo>
                    <a:lnTo>
                      <a:pt x="1322" y="732"/>
                    </a:lnTo>
                    <a:lnTo>
                      <a:pt x="1312" y="752"/>
                    </a:lnTo>
                    <a:lnTo>
                      <a:pt x="1300" y="769"/>
                    </a:lnTo>
                    <a:lnTo>
                      <a:pt x="1287" y="783"/>
                    </a:lnTo>
                    <a:lnTo>
                      <a:pt x="1269" y="793"/>
                    </a:lnTo>
                    <a:lnTo>
                      <a:pt x="1249" y="800"/>
                    </a:lnTo>
                    <a:lnTo>
                      <a:pt x="1226" y="800"/>
                    </a:lnTo>
                    <a:lnTo>
                      <a:pt x="1198" y="793"/>
                    </a:lnTo>
                    <a:lnTo>
                      <a:pt x="1175" y="782"/>
                    </a:lnTo>
                    <a:lnTo>
                      <a:pt x="1157" y="765"/>
                    </a:lnTo>
                    <a:lnTo>
                      <a:pt x="1144" y="746"/>
                    </a:lnTo>
                    <a:lnTo>
                      <a:pt x="1133" y="723"/>
                    </a:lnTo>
                    <a:lnTo>
                      <a:pt x="1124" y="698"/>
                    </a:lnTo>
                    <a:lnTo>
                      <a:pt x="1116" y="672"/>
                    </a:lnTo>
                    <a:lnTo>
                      <a:pt x="1111" y="652"/>
                    </a:lnTo>
                    <a:lnTo>
                      <a:pt x="1105" y="630"/>
                    </a:lnTo>
                    <a:lnTo>
                      <a:pt x="1097" y="611"/>
                    </a:lnTo>
                    <a:lnTo>
                      <a:pt x="1083" y="594"/>
                    </a:lnTo>
                    <a:lnTo>
                      <a:pt x="1067" y="583"/>
                    </a:lnTo>
                    <a:lnTo>
                      <a:pt x="1059" y="579"/>
                    </a:lnTo>
                    <a:lnTo>
                      <a:pt x="1047" y="576"/>
                    </a:lnTo>
                    <a:lnTo>
                      <a:pt x="1021" y="573"/>
                    </a:lnTo>
                    <a:lnTo>
                      <a:pt x="1009" y="573"/>
                    </a:lnTo>
                    <a:lnTo>
                      <a:pt x="998" y="576"/>
                    </a:lnTo>
                    <a:lnTo>
                      <a:pt x="991" y="583"/>
                    </a:lnTo>
                    <a:lnTo>
                      <a:pt x="988" y="592"/>
                    </a:lnTo>
                    <a:lnTo>
                      <a:pt x="990" y="611"/>
                    </a:lnTo>
                    <a:lnTo>
                      <a:pt x="995" y="632"/>
                    </a:lnTo>
                    <a:lnTo>
                      <a:pt x="1000" y="652"/>
                    </a:lnTo>
                    <a:lnTo>
                      <a:pt x="1003" y="673"/>
                    </a:lnTo>
                    <a:lnTo>
                      <a:pt x="1004" y="695"/>
                    </a:lnTo>
                    <a:lnTo>
                      <a:pt x="1003" y="713"/>
                    </a:lnTo>
                    <a:lnTo>
                      <a:pt x="995" y="731"/>
                    </a:lnTo>
                    <a:lnTo>
                      <a:pt x="976" y="751"/>
                    </a:lnTo>
                    <a:lnTo>
                      <a:pt x="957" y="765"/>
                    </a:lnTo>
                    <a:lnTo>
                      <a:pt x="937" y="775"/>
                    </a:lnTo>
                    <a:lnTo>
                      <a:pt x="916" y="779"/>
                    </a:lnTo>
                    <a:lnTo>
                      <a:pt x="894" y="775"/>
                    </a:lnTo>
                    <a:lnTo>
                      <a:pt x="873" y="764"/>
                    </a:lnTo>
                    <a:lnTo>
                      <a:pt x="855" y="746"/>
                    </a:lnTo>
                    <a:lnTo>
                      <a:pt x="842" y="726"/>
                    </a:lnTo>
                    <a:lnTo>
                      <a:pt x="819" y="686"/>
                    </a:lnTo>
                    <a:lnTo>
                      <a:pt x="804" y="670"/>
                    </a:lnTo>
                    <a:lnTo>
                      <a:pt x="789" y="655"/>
                    </a:lnTo>
                    <a:lnTo>
                      <a:pt x="759" y="601"/>
                    </a:lnTo>
                    <a:lnTo>
                      <a:pt x="746" y="588"/>
                    </a:lnTo>
                    <a:lnTo>
                      <a:pt x="728" y="578"/>
                    </a:lnTo>
                    <a:lnTo>
                      <a:pt x="708" y="573"/>
                    </a:lnTo>
                    <a:lnTo>
                      <a:pt x="690" y="574"/>
                    </a:lnTo>
                    <a:lnTo>
                      <a:pt x="685" y="579"/>
                    </a:lnTo>
                    <a:lnTo>
                      <a:pt x="682" y="588"/>
                    </a:lnTo>
                    <a:lnTo>
                      <a:pt x="681" y="596"/>
                    </a:lnTo>
                    <a:lnTo>
                      <a:pt x="679" y="602"/>
                    </a:lnTo>
                    <a:lnTo>
                      <a:pt x="674" y="617"/>
                    </a:lnTo>
                    <a:lnTo>
                      <a:pt x="664" y="632"/>
                    </a:lnTo>
                    <a:lnTo>
                      <a:pt x="658" y="639"/>
                    </a:lnTo>
                    <a:lnTo>
                      <a:pt x="656" y="639"/>
                    </a:lnTo>
                    <a:lnTo>
                      <a:pt x="656" y="642"/>
                    </a:lnTo>
                    <a:lnTo>
                      <a:pt x="658" y="644"/>
                    </a:lnTo>
                    <a:lnTo>
                      <a:pt x="658" y="648"/>
                    </a:lnTo>
                    <a:lnTo>
                      <a:pt x="659" y="665"/>
                    </a:lnTo>
                    <a:lnTo>
                      <a:pt x="661" y="683"/>
                    </a:lnTo>
                    <a:lnTo>
                      <a:pt x="658" y="699"/>
                    </a:lnTo>
                    <a:lnTo>
                      <a:pt x="651" y="714"/>
                    </a:lnTo>
                    <a:lnTo>
                      <a:pt x="636" y="727"/>
                    </a:lnTo>
                    <a:lnTo>
                      <a:pt x="616" y="734"/>
                    </a:lnTo>
                    <a:lnTo>
                      <a:pt x="597" y="737"/>
                    </a:lnTo>
                    <a:lnTo>
                      <a:pt x="577" y="734"/>
                    </a:lnTo>
                    <a:lnTo>
                      <a:pt x="557" y="726"/>
                    </a:lnTo>
                    <a:lnTo>
                      <a:pt x="546" y="711"/>
                    </a:lnTo>
                    <a:lnTo>
                      <a:pt x="537" y="695"/>
                    </a:lnTo>
                    <a:lnTo>
                      <a:pt x="533" y="673"/>
                    </a:lnTo>
                    <a:lnTo>
                      <a:pt x="533" y="662"/>
                    </a:lnTo>
                    <a:lnTo>
                      <a:pt x="529" y="635"/>
                    </a:lnTo>
                    <a:lnTo>
                      <a:pt x="524" y="625"/>
                    </a:lnTo>
                    <a:lnTo>
                      <a:pt x="514" y="616"/>
                    </a:lnTo>
                    <a:lnTo>
                      <a:pt x="501" y="606"/>
                    </a:lnTo>
                    <a:lnTo>
                      <a:pt x="490" y="597"/>
                    </a:lnTo>
                    <a:lnTo>
                      <a:pt x="463" y="579"/>
                    </a:lnTo>
                    <a:lnTo>
                      <a:pt x="437" y="563"/>
                    </a:lnTo>
                    <a:lnTo>
                      <a:pt x="408" y="551"/>
                    </a:lnTo>
                    <a:lnTo>
                      <a:pt x="396" y="551"/>
                    </a:lnTo>
                    <a:lnTo>
                      <a:pt x="388" y="556"/>
                    </a:lnTo>
                    <a:lnTo>
                      <a:pt x="385" y="564"/>
                    </a:lnTo>
                    <a:lnTo>
                      <a:pt x="383" y="576"/>
                    </a:lnTo>
                    <a:lnTo>
                      <a:pt x="381" y="589"/>
                    </a:lnTo>
                    <a:lnTo>
                      <a:pt x="385" y="612"/>
                    </a:lnTo>
                    <a:lnTo>
                      <a:pt x="386" y="622"/>
                    </a:lnTo>
                    <a:lnTo>
                      <a:pt x="386" y="629"/>
                    </a:lnTo>
                    <a:lnTo>
                      <a:pt x="383" y="639"/>
                    </a:lnTo>
                    <a:lnTo>
                      <a:pt x="373" y="645"/>
                    </a:lnTo>
                    <a:lnTo>
                      <a:pt x="366" y="647"/>
                    </a:lnTo>
                    <a:lnTo>
                      <a:pt x="339" y="647"/>
                    </a:lnTo>
                    <a:lnTo>
                      <a:pt x="315" y="640"/>
                    </a:lnTo>
                    <a:lnTo>
                      <a:pt x="296" y="627"/>
                    </a:lnTo>
                    <a:lnTo>
                      <a:pt x="281" y="607"/>
                    </a:lnTo>
                    <a:lnTo>
                      <a:pt x="269" y="583"/>
                    </a:lnTo>
                    <a:lnTo>
                      <a:pt x="256" y="540"/>
                    </a:lnTo>
                    <a:lnTo>
                      <a:pt x="248" y="520"/>
                    </a:lnTo>
                    <a:lnTo>
                      <a:pt x="238" y="505"/>
                    </a:lnTo>
                    <a:lnTo>
                      <a:pt x="223" y="492"/>
                    </a:lnTo>
                    <a:lnTo>
                      <a:pt x="205" y="484"/>
                    </a:lnTo>
                    <a:lnTo>
                      <a:pt x="194" y="482"/>
                    </a:lnTo>
                    <a:lnTo>
                      <a:pt x="189" y="495"/>
                    </a:lnTo>
                    <a:lnTo>
                      <a:pt x="181" y="510"/>
                    </a:lnTo>
                    <a:lnTo>
                      <a:pt x="171" y="522"/>
                    </a:lnTo>
                    <a:lnTo>
                      <a:pt x="159" y="530"/>
                    </a:lnTo>
                    <a:lnTo>
                      <a:pt x="146" y="532"/>
                    </a:lnTo>
                    <a:lnTo>
                      <a:pt x="131" y="528"/>
                    </a:lnTo>
                    <a:lnTo>
                      <a:pt x="117" y="517"/>
                    </a:lnTo>
                    <a:lnTo>
                      <a:pt x="94" y="490"/>
                    </a:lnTo>
                    <a:lnTo>
                      <a:pt x="75" y="461"/>
                    </a:lnTo>
                    <a:lnTo>
                      <a:pt x="61" y="428"/>
                    </a:lnTo>
                    <a:lnTo>
                      <a:pt x="49" y="395"/>
                    </a:lnTo>
                    <a:lnTo>
                      <a:pt x="38" y="364"/>
                    </a:lnTo>
                    <a:lnTo>
                      <a:pt x="29" y="337"/>
                    </a:lnTo>
                    <a:lnTo>
                      <a:pt x="21" y="309"/>
                    </a:lnTo>
                    <a:lnTo>
                      <a:pt x="13" y="278"/>
                    </a:lnTo>
                    <a:lnTo>
                      <a:pt x="6" y="247"/>
                    </a:lnTo>
                    <a:lnTo>
                      <a:pt x="1" y="215"/>
                    </a:lnTo>
                    <a:lnTo>
                      <a:pt x="0" y="183"/>
                    </a:lnTo>
                    <a:lnTo>
                      <a:pt x="0" y="151"/>
                    </a:lnTo>
                    <a:lnTo>
                      <a:pt x="3" y="122"/>
                    </a:lnTo>
                    <a:lnTo>
                      <a:pt x="11" y="94"/>
                    </a:lnTo>
                    <a:lnTo>
                      <a:pt x="21" y="67"/>
                    </a:lnTo>
                    <a:lnTo>
                      <a:pt x="38" y="44"/>
                    </a:lnTo>
                    <a:lnTo>
                      <a:pt x="59" y="24"/>
                    </a:lnTo>
                    <a:lnTo>
                      <a:pt x="84" y="10"/>
                    </a:lnTo>
                    <a:lnTo>
                      <a:pt x="1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6" name="Freeform 66"/>
              <p:cNvSpPr>
                <a:spLocks/>
              </p:cNvSpPr>
              <p:nvPr/>
            </p:nvSpPr>
            <p:spPr bwMode="auto">
              <a:xfrm>
                <a:off x="3293" y="2185"/>
                <a:ext cx="1899" cy="313"/>
              </a:xfrm>
              <a:custGeom>
                <a:avLst/>
                <a:gdLst/>
                <a:ahLst/>
                <a:cxnLst>
                  <a:cxn ang="0">
                    <a:pos x="0" y="0"/>
                  </a:cxn>
                  <a:cxn ang="0">
                    <a:pos x="5" y="24"/>
                  </a:cxn>
                  <a:cxn ang="0">
                    <a:pos x="21" y="49"/>
                  </a:cxn>
                  <a:cxn ang="0">
                    <a:pos x="47" y="72"/>
                  </a:cxn>
                  <a:cxn ang="0">
                    <a:pos x="84" y="94"/>
                  </a:cxn>
                  <a:cxn ang="0">
                    <a:pos x="130" y="115"/>
                  </a:cxn>
                  <a:cxn ang="0">
                    <a:pos x="182" y="133"/>
                  </a:cxn>
                  <a:cxn ang="0">
                    <a:pos x="245" y="151"/>
                  </a:cxn>
                  <a:cxn ang="0">
                    <a:pos x="312" y="168"/>
                  </a:cxn>
                  <a:cxn ang="0">
                    <a:pos x="388" y="183"/>
                  </a:cxn>
                  <a:cxn ang="0">
                    <a:pos x="470" y="196"/>
                  </a:cxn>
                  <a:cxn ang="0">
                    <a:pos x="557" y="207"/>
                  </a:cxn>
                  <a:cxn ang="0">
                    <a:pos x="648" y="215"/>
                  </a:cxn>
                  <a:cxn ang="0">
                    <a:pos x="745" y="222"/>
                  </a:cxn>
                  <a:cxn ang="0">
                    <a:pos x="845" y="225"/>
                  </a:cxn>
                  <a:cxn ang="0">
                    <a:pos x="949" y="227"/>
                  </a:cxn>
                  <a:cxn ang="0">
                    <a:pos x="1052" y="225"/>
                  </a:cxn>
                  <a:cxn ang="0">
                    <a:pos x="1152" y="222"/>
                  </a:cxn>
                  <a:cxn ang="0">
                    <a:pos x="1249" y="215"/>
                  </a:cxn>
                  <a:cxn ang="0">
                    <a:pos x="1342" y="207"/>
                  </a:cxn>
                  <a:cxn ang="0">
                    <a:pos x="1429" y="196"/>
                  </a:cxn>
                  <a:cxn ang="0">
                    <a:pos x="1511" y="183"/>
                  </a:cxn>
                  <a:cxn ang="0">
                    <a:pos x="1587" y="168"/>
                  </a:cxn>
                  <a:cxn ang="0">
                    <a:pos x="1654" y="151"/>
                  </a:cxn>
                  <a:cxn ang="0">
                    <a:pos x="1716" y="133"/>
                  </a:cxn>
                  <a:cxn ang="0">
                    <a:pos x="1769" y="115"/>
                  </a:cxn>
                  <a:cxn ang="0">
                    <a:pos x="1815" y="94"/>
                  </a:cxn>
                  <a:cxn ang="0">
                    <a:pos x="1851" y="72"/>
                  </a:cxn>
                  <a:cxn ang="0">
                    <a:pos x="1878" y="49"/>
                  </a:cxn>
                  <a:cxn ang="0">
                    <a:pos x="1894" y="24"/>
                  </a:cxn>
                  <a:cxn ang="0">
                    <a:pos x="1899" y="0"/>
                  </a:cxn>
                  <a:cxn ang="0">
                    <a:pos x="1899" y="313"/>
                  </a:cxn>
                  <a:cxn ang="0">
                    <a:pos x="0" y="313"/>
                  </a:cxn>
                  <a:cxn ang="0">
                    <a:pos x="0" y="0"/>
                  </a:cxn>
                </a:cxnLst>
                <a:rect l="0" t="0" r="r" b="b"/>
                <a:pathLst>
                  <a:path w="1899" h="313">
                    <a:moveTo>
                      <a:pt x="0" y="0"/>
                    </a:moveTo>
                    <a:lnTo>
                      <a:pt x="5" y="24"/>
                    </a:lnTo>
                    <a:lnTo>
                      <a:pt x="21" y="49"/>
                    </a:lnTo>
                    <a:lnTo>
                      <a:pt x="47" y="72"/>
                    </a:lnTo>
                    <a:lnTo>
                      <a:pt x="84" y="94"/>
                    </a:lnTo>
                    <a:lnTo>
                      <a:pt x="130" y="115"/>
                    </a:lnTo>
                    <a:lnTo>
                      <a:pt x="182" y="133"/>
                    </a:lnTo>
                    <a:lnTo>
                      <a:pt x="245" y="151"/>
                    </a:lnTo>
                    <a:lnTo>
                      <a:pt x="312" y="168"/>
                    </a:lnTo>
                    <a:lnTo>
                      <a:pt x="388" y="183"/>
                    </a:lnTo>
                    <a:lnTo>
                      <a:pt x="470" y="196"/>
                    </a:lnTo>
                    <a:lnTo>
                      <a:pt x="557" y="207"/>
                    </a:lnTo>
                    <a:lnTo>
                      <a:pt x="648" y="215"/>
                    </a:lnTo>
                    <a:lnTo>
                      <a:pt x="745" y="222"/>
                    </a:lnTo>
                    <a:lnTo>
                      <a:pt x="845" y="225"/>
                    </a:lnTo>
                    <a:lnTo>
                      <a:pt x="949" y="227"/>
                    </a:lnTo>
                    <a:lnTo>
                      <a:pt x="1052" y="225"/>
                    </a:lnTo>
                    <a:lnTo>
                      <a:pt x="1152" y="222"/>
                    </a:lnTo>
                    <a:lnTo>
                      <a:pt x="1249" y="215"/>
                    </a:lnTo>
                    <a:lnTo>
                      <a:pt x="1342" y="207"/>
                    </a:lnTo>
                    <a:lnTo>
                      <a:pt x="1429" y="196"/>
                    </a:lnTo>
                    <a:lnTo>
                      <a:pt x="1511" y="183"/>
                    </a:lnTo>
                    <a:lnTo>
                      <a:pt x="1587" y="168"/>
                    </a:lnTo>
                    <a:lnTo>
                      <a:pt x="1654" y="151"/>
                    </a:lnTo>
                    <a:lnTo>
                      <a:pt x="1716" y="133"/>
                    </a:lnTo>
                    <a:lnTo>
                      <a:pt x="1769" y="115"/>
                    </a:lnTo>
                    <a:lnTo>
                      <a:pt x="1815" y="94"/>
                    </a:lnTo>
                    <a:lnTo>
                      <a:pt x="1851" y="72"/>
                    </a:lnTo>
                    <a:lnTo>
                      <a:pt x="1878" y="49"/>
                    </a:lnTo>
                    <a:lnTo>
                      <a:pt x="1894" y="24"/>
                    </a:lnTo>
                    <a:lnTo>
                      <a:pt x="1899" y="0"/>
                    </a:lnTo>
                    <a:lnTo>
                      <a:pt x="1899" y="313"/>
                    </a:lnTo>
                    <a:lnTo>
                      <a:pt x="0" y="313"/>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7" name="Freeform 67"/>
              <p:cNvSpPr>
                <a:spLocks/>
              </p:cNvSpPr>
              <p:nvPr/>
            </p:nvSpPr>
            <p:spPr bwMode="auto">
              <a:xfrm>
                <a:off x="3293" y="1959"/>
                <a:ext cx="1899" cy="453"/>
              </a:xfrm>
              <a:custGeom>
                <a:avLst/>
                <a:gdLst/>
                <a:ahLst/>
                <a:cxnLst>
                  <a:cxn ang="0">
                    <a:pos x="949" y="0"/>
                  </a:cxn>
                  <a:cxn ang="0">
                    <a:pos x="1052" y="2"/>
                  </a:cxn>
                  <a:cxn ang="0">
                    <a:pos x="1152" y="5"/>
                  </a:cxn>
                  <a:cxn ang="0">
                    <a:pos x="1249" y="12"/>
                  </a:cxn>
                  <a:cxn ang="0">
                    <a:pos x="1342" y="20"/>
                  </a:cxn>
                  <a:cxn ang="0">
                    <a:pos x="1429" y="32"/>
                  </a:cxn>
                  <a:cxn ang="0">
                    <a:pos x="1511" y="43"/>
                  </a:cxn>
                  <a:cxn ang="0">
                    <a:pos x="1587" y="58"/>
                  </a:cxn>
                  <a:cxn ang="0">
                    <a:pos x="1654" y="74"/>
                  </a:cxn>
                  <a:cxn ang="0">
                    <a:pos x="1716" y="92"/>
                  </a:cxn>
                  <a:cxn ang="0">
                    <a:pos x="1769" y="112"/>
                  </a:cxn>
                  <a:cxn ang="0">
                    <a:pos x="1815" y="132"/>
                  </a:cxn>
                  <a:cxn ang="0">
                    <a:pos x="1851" y="155"/>
                  </a:cxn>
                  <a:cxn ang="0">
                    <a:pos x="1878" y="178"/>
                  </a:cxn>
                  <a:cxn ang="0">
                    <a:pos x="1894" y="201"/>
                  </a:cxn>
                  <a:cxn ang="0">
                    <a:pos x="1899" y="226"/>
                  </a:cxn>
                  <a:cxn ang="0">
                    <a:pos x="1894" y="250"/>
                  </a:cxn>
                  <a:cxn ang="0">
                    <a:pos x="1878" y="275"/>
                  </a:cxn>
                  <a:cxn ang="0">
                    <a:pos x="1851" y="298"/>
                  </a:cxn>
                  <a:cxn ang="0">
                    <a:pos x="1815" y="320"/>
                  </a:cxn>
                  <a:cxn ang="0">
                    <a:pos x="1769" y="341"/>
                  </a:cxn>
                  <a:cxn ang="0">
                    <a:pos x="1716" y="359"/>
                  </a:cxn>
                  <a:cxn ang="0">
                    <a:pos x="1654" y="377"/>
                  </a:cxn>
                  <a:cxn ang="0">
                    <a:pos x="1587" y="394"/>
                  </a:cxn>
                  <a:cxn ang="0">
                    <a:pos x="1511" y="409"/>
                  </a:cxn>
                  <a:cxn ang="0">
                    <a:pos x="1429" y="422"/>
                  </a:cxn>
                  <a:cxn ang="0">
                    <a:pos x="1342" y="433"/>
                  </a:cxn>
                  <a:cxn ang="0">
                    <a:pos x="1249" y="441"/>
                  </a:cxn>
                  <a:cxn ang="0">
                    <a:pos x="1152" y="448"/>
                  </a:cxn>
                  <a:cxn ang="0">
                    <a:pos x="1052" y="451"/>
                  </a:cxn>
                  <a:cxn ang="0">
                    <a:pos x="949" y="453"/>
                  </a:cxn>
                  <a:cxn ang="0">
                    <a:pos x="845" y="451"/>
                  </a:cxn>
                  <a:cxn ang="0">
                    <a:pos x="745" y="448"/>
                  </a:cxn>
                  <a:cxn ang="0">
                    <a:pos x="648" y="441"/>
                  </a:cxn>
                  <a:cxn ang="0">
                    <a:pos x="557" y="433"/>
                  </a:cxn>
                  <a:cxn ang="0">
                    <a:pos x="470" y="422"/>
                  </a:cxn>
                  <a:cxn ang="0">
                    <a:pos x="388" y="409"/>
                  </a:cxn>
                  <a:cxn ang="0">
                    <a:pos x="312" y="394"/>
                  </a:cxn>
                  <a:cxn ang="0">
                    <a:pos x="245" y="377"/>
                  </a:cxn>
                  <a:cxn ang="0">
                    <a:pos x="182" y="359"/>
                  </a:cxn>
                  <a:cxn ang="0">
                    <a:pos x="130" y="341"/>
                  </a:cxn>
                  <a:cxn ang="0">
                    <a:pos x="84" y="320"/>
                  </a:cxn>
                  <a:cxn ang="0">
                    <a:pos x="47" y="298"/>
                  </a:cxn>
                  <a:cxn ang="0">
                    <a:pos x="21" y="275"/>
                  </a:cxn>
                  <a:cxn ang="0">
                    <a:pos x="5" y="250"/>
                  </a:cxn>
                  <a:cxn ang="0">
                    <a:pos x="0" y="226"/>
                  </a:cxn>
                  <a:cxn ang="0">
                    <a:pos x="5" y="201"/>
                  </a:cxn>
                  <a:cxn ang="0">
                    <a:pos x="21" y="178"/>
                  </a:cxn>
                  <a:cxn ang="0">
                    <a:pos x="47" y="155"/>
                  </a:cxn>
                  <a:cxn ang="0">
                    <a:pos x="84" y="132"/>
                  </a:cxn>
                  <a:cxn ang="0">
                    <a:pos x="130" y="112"/>
                  </a:cxn>
                  <a:cxn ang="0">
                    <a:pos x="182" y="92"/>
                  </a:cxn>
                  <a:cxn ang="0">
                    <a:pos x="245" y="74"/>
                  </a:cxn>
                  <a:cxn ang="0">
                    <a:pos x="312" y="58"/>
                  </a:cxn>
                  <a:cxn ang="0">
                    <a:pos x="388" y="43"/>
                  </a:cxn>
                  <a:cxn ang="0">
                    <a:pos x="470" y="32"/>
                  </a:cxn>
                  <a:cxn ang="0">
                    <a:pos x="557" y="20"/>
                  </a:cxn>
                  <a:cxn ang="0">
                    <a:pos x="648" y="12"/>
                  </a:cxn>
                  <a:cxn ang="0">
                    <a:pos x="745" y="5"/>
                  </a:cxn>
                  <a:cxn ang="0">
                    <a:pos x="845" y="2"/>
                  </a:cxn>
                  <a:cxn ang="0">
                    <a:pos x="949" y="0"/>
                  </a:cxn>
                </a:cxnLst>
                <a:rect l="0" t="0" r="r" b="b"/>
                <a:pathLst>
                  <a:path w="1899" h="453">
                    <a:moveTo>
                      <a:pt x="949" y="0"/>
                    </a:moveTo>
                    <a:lnTo>
                      <a:pt x="1052" y="2"/>
                    </a:lnTo>
                    <a:lnTo>
                      <a:pt x="1152" y="5"/>
                    </a:lnTo>
                    <a:lnTo>
                      <a:pt x="1249" y="12"/>
                    </a:lnTo>
                    <a:lnTo>
                      <a:pt x="1342" y="20"/>
                    </a:lnTo>
                    <a:lnTo>
                      <a:pt x="1429" y="32"/>
                    </a:lnTo>
                    <a:lnTo>
                      <a:pt x="1511" y="43"/>
                    </a:lnTo>
                    <a:lnTo>
                      <a:pt x="1587" y="58"/>
                    </a:lnTo>
                    <a:lnTo>
                      <a:pt x="1654" y="74"/>
                    </a:lnTo>
                    <a:lnTo>
                      <a:pt x="1716" y="92"/>
                    </a:lnTo>
                    <a:lnTo>
                      <a:pt x="1769" y="112"/>
                    </a:lnTo>
                    <a:lnTo>
                      <a:pt x="1815" y="132"/>
                    </a:lnTo>
                    <a:lnTo>
                      <a:pt x="1851" y="155"/>
                    </a:lnTo>
                    <a:lnTo>
                      <a:pt x="1878" y="178"/>
                    </a:lnTo>
                    <a:lnTo>
                      <a:pt x="1894" y="201"/>
                    </a:lnTo>
                    <a:lnTo>
                      <a:pt x="1899" y="226"/>
                    </a:lnTo>
                    <a:lnTo>
                      <a:pt x="1894" y="250"/>
                    </a:lnTo>
                    <a:lnTo>
                      <a:pt x="1878" y="275"/>
                    </a:lnTo>
                    <a:lnTo>
                      <a:pt x="1851" y="298"/>
                    </a:lnTo>
                    <a:lnTo>
                      <a:pt x="1815" y="320"/>
                    </a:lnTo>
                    <a:lnTo>
                      <a:pt x="1769" y="341"/>
                    </a:lnTo>
                    <a:lnTo>
                      <a:pt x="1716" y="359"/>
                    </a:lnTo>
                    <a:lnTo>
                      <a:pt x="1654" y="377"/>
                    </a:lnTo>
                    <a:lnTo>
                      <a:pt x="1587" y="394"/>
                    </a:lnTo>
                    <a:lnTo>
                      <a:pt x="1511" y="409"/>
                    </a:lnTo>
                    <a:lnTo>
                      <a:pt x="1429" y="422"/>
                    </a:lnTo>
                    <a:lnTo>
                      <a:pt x="1342" y="433"/>
                    </a:lnTo>
                    <a:lnTo>
                      <a:pt x="1249" y="441"/>
                    </a:lnTo>
                    <a:lnTo>
                      <a:pt x="1152" y="448"/>
                    </a:lnTo>
                    <a:lnTo>
                      <a:pt x="1052" y="451"/>
                    </a:lnTo>
                    <a:lnTo>
                      <a:pt x="949" y="453"/>
                    </a:lnTo>
                    <a:lnTo>
                      <a:pt x="845" y="451"/>
                    </a:lnTo>
                    <a:lnTo>
                      <a:pt x="745" y="448"/>
                    </a:lnTo>
                    <a:lnTo>
                      <a:pt x="648" y="441"/>
                    </a:lnTo>
                    <a:lnTo>
                      <a:pt x="557" y="433"/>
                    </a:lnTo>
                    <a:lnTo>
                      <a:pt x="470" y="422"/>
                    </a:lnTo>
                    <a:lnTo>
                      <a:pt x="388" y="409"/>
                    </a:lnTo>
                    <a:lnTo>
                      <a:pt x="312" y="394"/>
                    </a:lnTo>
                    <a:lnTo>
                      <a:pt x="245" y="377"/>
                    </a:lnTo>
                    <a:lnTo>
                      <a:pt x="182" y="359"/>
                    </a:lnTo>
                    <a:lnTo>
                      <a:pt x="130" y="341"/>
                    </a:lnTo>
                    <a:lnTo>
                      <a:pt x="84" y="320"/>
                    </a:lnTo>
                    <a:lnTo>
                      <a:pt x="47" y="298"/>
                    </a:lnTo>
                    <a:lnTo>
                      <a:pt x="21" y="275"/>
                    </a:lnTo>
                    <a:lnTo>
                      <a:pt x="5" y="250"/>
                    </a:lnTo>
                    <a:lnTo>
                      <a:pt x="0" y="226"/>
                    </a:lnTo>
                    <a:lnTo>
                      <a:pt x="5" y="201"/>
                    </a:lnTo>
                    <a:lnTo>
                      <a:pt x="21" y="178"/>
                    </a:lnTo>
                    <a:lnTo>
                      <a:pt x="47" y="155"/>
                    </a:lnTo>
                    <a:lnTo>
                      <a:pt x="84" y="132"/>
                    </a:lnTo>
                    <a:lnTo>
                      <a:pt x="130" y="112"/>
                    </a:lnTo>
                    <a:lnTo>
                      <a:pt x="182" y="92"/>
                    </a:lnTo>
                    <a:lnTo>
                      <a:pt x="245" y="74"/>
                    </a:lnTo>
                    <a:lnTo>
                      <a:pt x="312" y="58"/>
                    </a:lnTo>
                    <a:lnTo>
                      <a:pt x="388" y="43"/>
                    </a:lnTo>
                    <a:lnTo>
                      <a:pt x="470" y="32"/>
                    </a:lnTo>
                    <a:lnTo>
                      <a:pt x="557" y="20"/>
                    </a:lnTo>
                    <a:lnTo>
                      <a:pt x="648" y="12"/>
                    </a:lnTo>
                    <a:lnTo>
                      <a:pt x="745" y="5"/>
                    </a:lnTo>
                    <a:lnTo>
                      <a:pt x="845" y="2"/>
                    </a:lnTo>
                    <a:lnTo>
                      <a:pt x="94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8" name="Freeform 68"/>
              <p:cNvSpPr>
                <a:spLocks/>
              </p:cNvSpPr>
              <p:nvPr/>
            </p:nvSpPr>
            <p:spPr bwMode="auto">
              <a:xfrm>
                <a:off x="3293" y="2498"/>
                <a:ext cx="1899" cy="225"/>
              </a:xfrm>
              <a:custGeom>
                <a:avLst/>
                <a:gdLst/>
                <a:ahLst/>
                <a:cxnLst>
                  <a:cxn ang="0">
                    <a:pos x="0" y="0"/>
                  </a:cxn>
                  <a:cxn ang="0">
                    <a:pos x="1899" y="0"/>
                  </a:cxn>
                  <a:cxn ang="0">
                    <a:pos x="1894" y="24"/>
                  </a:cxn>
                  <a:cxn ang="0">
                    <a:pos x="1878" y="47"/>
                  </a:cxn>
                  <a:cxn ang="0">
                    <a:pos x="1851" y="70"/>
                  </a:cxn>
                  <a:cxn ang="0">
                    <a:pos x="1815" y="93"/>
                  </a:cxn>
                  <a:cxn ang="0">
                    <a:pos x="1769" y="113"/>
                  </a:cxn>
                  <a:cxn ang="0">
                    <a:pos x="1716" y="133"/>
                  </a:cxn>
                  <a:cxn ang="0">
                    <a:pos x="1654" y="151"/>
                  </a:cxn>
                  <a:cxn ang="0">
                    <a:pos x="1587" y="168"/>
                  </a:cxn>
                  <a:cxn ang="0">
                    <a:pos x="1511" y="182"/>
                  </a:cxn>
                  <a:cxn ang="0">
                    <a:pos x="1429" y="194"/>
                  </a:cxn>
                  <a:cxn ang="0">
                    <a:pos x="1342" y="205"/>
                  </a:cxn>
                  <a:cxn ang="0">
                    <a:pos x="1249" y="214"/>
                  </a:cxn>
                  <a:cxn ang="0">
                    <a:pos x="1152" y="220"/>
                  </a:cxn>
                  <a:cxn ang="0">
                    <a:pos x="1052" y="223"/>
                  </a:cxn>
                  <a:cxn ang="0">
                    <a:pos x="949" y="225"/>
                  </a:cxn>
                  <a:cxn ang="0">
                    <a:pos x="845" y="223"/>
                  </a:cxn>
                  <a:cxn ang="0">
                    <a:pos x="745" y="220"/>
                  </a:cxn>
                  <a:cxn ang="0">
                    <a:pos x="648" y="214"/>
                  </a:cxn>
                  <a:cxn ang="0">
                    <a:pos x="557" y="205"/>
                  </a:cxn>
                  <a:cxn ang="0">
                    <a:pos x="470" y="194"/>
                  </a:cxn>
                  <a:cxn ang="0">
                    <a:pos x="388" y="182"/>
                  </a:cxn>
                  <a:cxn ang="0">
                    <a:pos x="312" y="168"/>
                  </a:cxn>
                  <a:cxn ang="0">
                    <a:pos x="245" y="151"/>
                  </a:cxn>
                  <a:cxn ang="0">
                    <a:pos x="182" y="133"/>
                  </a:cxn>
                  <a:cxn ang="0">
                    <a:pos x="130" y="113"/>
                  </a:cxn>
                  <a:cxn ang="0">
                    <a:pos x="84" y="93"/>
                  </a:cxn>
                  <a:cxn ang="0">
                    <a:pos x="47" y="70"/>
                  </a:cxn>
                  <a:cxn ang="0">
                    <a:pos x="21" y="47"/>
                  </a:cxn>
                  <a:cxn ang="0">
                    <a:pos x="5" y="24"/>
                  </a:cxn>
                  <a:cxn ang="0">
                    <a:pos x="0" y="0"/>
                  </a:cxn>
                </a:cxnLst>
                <a:rect l="0" t="0" r="r" b="b"/>
                <a:pathLst>
                  <a:path w="1899" h="225">
                    <a:moveTo>
                      <a:pt x="0" y="0"/>
                    </a:moveTo>
                    <a:lnTo>
                      <a:pt x="1899" y="0"/>
                    </a:lnTo>
                    <a:lnTo>
                      <a:pt x="1894" y="24"/>
                    </a:lnTo>
                    <a:lnTo>
                      <a:pt x="1878" y="47"/>
                    </a:lnTo>
                    <a:lnTo>
                      <a:pt x="1851" y="70"/>
                    </a:lnTo>
                    <a:lnTo>
                      <a:pt x="1815" y="93"/>
                    </a:lnTo>
                    <a:lnTo>
                      <a:pt x="1769" y="113"/>
                    </a:lnTo>
                    <a:lnTo>
                      <a:pt x="1716" y="133"/>
                    </a:lnTo>
                    <a:lnTo>
                      <a:pt x="1654" y="151"/>
                    </a:lnTo>
                    <a:lnTo>
                      <a:pt x="1587" y="168"/>
                    </a:lnTo>
                    <a:lnTo>
                      <a:pt x="1511" y="182"/>
                    </a:lnTo>
                    <a:lnTo>
                      <a:pt x="1429" y="194"/>
                    </a:lnTo>
                    <a:lnTo>
                      <a:pt x="1342" y="205"/>
                    </a:lnTo>
                    <a:lnTo>
                      <a:pt x="1249" y="214"/>
                    </a:lnTo>
                    <a:lnTo>
                      <a:pt x="1152" y="220"/>
                    </a:lnTo>
                    <a:lnTo>
                      <a:pt x="1052" y="223"/>
                    </a:lnTo>
                    <a:lnTo>
                      <a:pt x="949" y="225"/>
                    </a:lnTo>
                    <a:lnTo>
                      <a:pt x="845" y="223"/>
                    </a:lnTo>
                    <a:lnTo>
                      <a:pt x="745" y="220"/>
                    </a:lnTo>
                    <a:lnTo>
                      <a:pt x="648" y="214"/>
                    </a:lnTo>
                    <a:lnTo>
                      <a:pt x="557" y="205"/>
                    </a:lnTo>
                    <a:lnTo>
                      <a:pt x="470" y="194"/>
                    </a:lnTo>
                    <a:lnTo>
                      <a:pt x="388" y="182"/>
                    </a:lnTo>
                    <a:lnTo>
                      <a:pt x="312" y="168"/>
                    </a:lnTo>
                    <a:lnTo>
                      <a:pt x="245" y="151"/>
                    </a:lnTo>
                    <a:lnTo>
                      <a:pt x="182" y="133"/>
                    </a:lnTo>
                    <a:lnTo>
                      <a:pt x="130" y="113"/>
                    </a:lnTo>
                    <a:lnTo>
                      <a:pt x="84" y="93"/>
                    </a:lnTo>
                    <a:lnTo>
                      <a:pt x="47" y="70"/>
                    </a:lnTo>
                    <a:lnTo>
                      <a:pt x="21" y="47"/>
                    </a:lnTo>
                    <a:lnTo>
                      <a:pt x="5" y="24"/>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9" name="Freeform 69"/>
              <p:cNvSpPr>
                <a:spLocks noEditPoints="1"/>
              </p:cNvSpPr>
              <p:nvPr/>
            </p:nvSpPr>
            <p:spPr bwMode="auto">
              <a:xfrm>
                <a:off x="3273" y="1940"/>
                <a:ext cx="1939" cy="492"/>
              </a:xfrm>
              <a:custGeom>
                <a:avLst/>
                <a:gdLst/>
                <a:ahLst/>
                <a:cxnLst>
                  <a:cxn ang="0">
                    <a:pos x="686" y="49"/>
                  </a:cxn>
                  <a:cxn ang="0">
                    <a:pos x="365" y="90"/>
                  </a:cxn>
                  <a:cxn ang="0">
                    <a:pos x="215" y="128"/>
                  </a:cxn>
                  <a:cxn ang="0">
                    <a:pos x="120" y="164"/>
                  </a:cxn>
                  <a:cxn ang="0">
                    <a:pos x="64" y="202"/>
                  </a:cxn>
                  <a:cxn ang="0">
                    <a:pos x="40" y="245"/>
                  </a:cxn>
                  <a:cxn ang="0">
                    <a:pos x="64" y="288"/>
                  </a:cxn>
                  <a:cxn ang="0">
                    <a:pos x="120" y="325"/>
                  </a:cxn>
                  <a:cxn ang="0">
                    <a:pos x="215" y="363"/>
                  </a:cxn>
                  <a:cxn ang="0">
                    <a:pos x="365" y="400"/>
                  </a:cxn>
                  <a:cxn ang="0">
                    <a:pos x="686" y="442"/>
                  </a:cxn>
                  <a:cxn ang="0">
                    <a:pos x="1066" y="451"/>
                  </a:cxn>
                  <a:cxn ang="0">
                    <a:pos x="1422" y="424"/>
                  </a:cxn>
                  <a:cxn ang="0">
                    <a:pos x="1666" y="380"/>
                  </a:cxn>
                  <a:cxn ang="0">
                    <a:pos x="1774" y="344"/>
                  </a:cxn>
                  <a:cxn ang="0">
                    <a:pos x="1853" y="304"/>
                  </a:cxn>
                  <a:cxn ang="0">
                    <a:pos x="1896" y="261"/>
                  </a:cxn>
                  <a:cxn ang="0">
                    <a:pos x="1896" y="228"/>
                  </a:cxn>
                  <a:cxn ang="0">
                    <a:pos x="1855" y="186"/>
                  </a:cxn>
                  <a:cxn ang="0">
                    <a:pos x="1774" y="146"/>
                  </a:cxn>
                  <a:cxn ang="0">
                    <a:pos x="1666" y="111"/>
                  </a:cxn>
                  <a:cxn ang="0">
                    <a:pos x="1422" y="65"/>
                  </a:cxn>
                  <a:cxn ang="0">
                    <a:pos x="1066" y="41"/>
                  </a:cxn>
                  <a:cxn ang="0">
                    <a:pos x="1161" y="4"/>
                  </a:cxn>
                  <a:cxn ang="0">
                    <a:pos x="1501" y="37"/>
                  </a:cxn>
                  <a:cxn ang="0">
                    <a:pos x="1680" y="75"/>
                  </a:cxn>
                  <a:cxn ang="0">
                    <a:pos x="1789" y="110"/>
                  </a:cxn>
                  <a:cxn ang="0">
                    <a:pos x="1870" y="149"/>
                  </a:cxn>
                  <a:cxn ang="0">
                    <a:pos x="1914" y="186"/>
                  </a:cxn>
                  <a:cxn ang="0">
                    <a:pos x="1935" y="225"/>
                  </a:cxn>
                  <a:cxn ang="0">
                    <a:pos x="1935" y="265"/>
                  </a:cxn>
                  <a:cxn ang="0">
                    <a:pos x="1914" y="304"/>
                  </a:cxn>
                  <a:cxn ang="0">
                    <a:pos x="1870" y="340"/>
                  </a:cxn>
                  <a:cxn ang="0">
                    <a:pos x="1789" y="380"/>
                  </a:cxn>
                  <a:cxn ang="0">
                    <a:pos x="1680" y="416"/>
                  </a:cxn>
                  <a:cxn ang="0">
                    <a:pos x="1501" y="452"/>
                  </a:cxn>
                  <a:cxn ang="0">
                    <a:pos x="1161" y="487"/>
                  </a:cxn>
                  <a:cxn ang="0">
                    <a:pos x="778" y="487"/>
                  </a:cxn>
                  <a:cxn ang="0">
                    <a:pos x="437" y="452"/>
                  </a:cxn>
                  <a:cxn ang="0">
                    <a:pos x="258" y="416"/>
                  </a:cxn>
                  <a:cxn ang="0">
                    <a:pos x="150" y="380"/>
                  </a:cxn>
                  <a:cxn ang="0">
                    <a:pos x="71" y="340"/>
                  </a:cxn>
                  <a:cxn ang="0">
                    <a:pos x="25" y="304"/>
                  </a:cxn>
                  <a:cxn ang="0">
                    <a:pos x="3" y="265"/>
                  </a:cxn>
                  <a:cxn ang="0">
                    <a:pos x="3" y="225"/>
                  </a:cxn>
                  <a:cxn ang="0">
                    <a:pos x="25" y="186"/>
                  </a:cxn>
                  <a:cxn ang="0">
                    <a:pos x="71" y="149"/>
                  </a:cxn>
                  <a:cxn ang="0">
                    <a:pos x="150" y="110"/>
                  </a:cxn>
                  <a:cxn ang="0">
                    <a:pos x="258" y="75"/>
                  </a:cxn>
                  <a:cxn ang="0">
                    <a:pos x="437" y="37"/>
                  </a:cxn>
                  <a:cxn ang="0">
                    <a:pos x="778" y="4"/>
                  </a:cxn>
                </a:cxnLst>
                <a:rect l="0" t="0" r="r" b="b"/>
                <a:pathLst>
                  <a:path w="1939" h="492">
                    <a:moveTo>
                      <a:pt x="969" y="39"/>
                    </a:moveTo>
                    <a:lnTo>
                      <a:pt x="872" y="41"/>
                    </a:lnTo>
                    <a:lnTo>
                      <a:pt x="778" y="44"/>
                    </a:lnTo>
                    <a:lnTo>
                      <a:pt x="686" y="49"/>
                    </a:lnTo>
                    <a:lnTo>
                      <a:pt x="599" y="57"/>
                    </a:lnTo>
                    <a:lnTo>
                      <a:pt x="516" y="65"/>
                    </a:lnTo>
                    <a:lnTo>
                      <a:pt x="437" y="77"/>
                    </a:lnTo>
                    <a:lnTo>
                      <a:pt x="365" y="90"/>
                    </a:lnTo>
                    <a:lnTo>
                      <a:pt x="304" y="103"/>
                    </a:lnTo>
                    <a:lnTo>
                      <a:pt x="273" y="111"/>
                    </a:lnTo>
                    <a:lnTo>
                      <a:pt x="243" y="120"/>
                    </a:lnTo>
                    <a:lnTo>
                      <a:pt x="215" y="128"/>
                    </a:lnTo>
                    <a:lnTo>
                      <a:pt x="189" y="136"/>
                    </a:lnTo>
                    <a:lnTo>
                      <a:pt x="164" y="146"/>
                    </a:lnTo>
                    <a:lnTo>
                      <a:pt x="141" y="156"/>
                    </a:lnTo>
                    <a:lnTo>
                      <a:pt x="120" y="164"/>
                    </a:lnTo>
                    <a:lnTo>
                      <a:pt x="102" y="176"/>
                    </a:lnTo>
                    <a:lnTo>
                      <a:pt x="86" y="186"/>
                    </a:lnTo>
                    <a:lnTo>
                      <a:pt x="76" y="192"/>
                    </a:lnTo>
                    <a:lnTo>
                      <a:pt x="64" y="202"/>
                    </a:lnTo>
                    <a:lnTo>
                      <a:pt x="53" y="214"/>
                    </a:lnTo>
                    <a:lnTo>
                      <a:pt x="43" y="228"/>
                    </a:lnTo>
                    <a:lnTo>
                      <a:pt x="41" y="235"/>
                    </a:lnTo>
                    <a:lnTo>
                      <a:pt x="40" y="245"/>
                    </a:lnTo>
                    <a:lnTo>
                      <a:pt x="41" y="255"/>
                    </a:lnTo>
                    <a:lnTo>
                      <a:pt x="43" y="261"/>
                    </a:lnTo>
                    <a:lnTo>
                      <a:pt x="53" y="276"/>
                    </a:lnTo>
                    <a:lnTo>
                      <a:pt x="64" y="288"/>
                    </a:lnTo>
                    <a:lnTo>
                      <a:pt x="76" y="297"/>
                    </a:lnTo>
                    <a:lnTo>
                      <a:pt x="86" y="304"/>
                    </a:lnTo>
                    <a:lnTo>
                      <a:pt x="102" y="316"/>
                    </a:lnTo>
                    <a:lnTo>
                      <a:pt x="120" y="325"/>
                    </a:lnTo>
                    <a:lnTo>
                      <a:pt x="141" y="335"/>
                    </a:lnTo>
                    <a:lnTo>
                      <a:pt x="164" y="344"/>
                    </a:lnTo>
                    <a:lnTo>
                      <a:pt x="189" y="353"/>
                    </a:lnTo>
                    <a:lnTo>
                      <a:pt x="215" y="363"/>
                    </a:lnTo>
                    <a:lnTo>
                      <a:pt x="243" y="372"/>
                    </a:lnTo>
                    <a:lnTo>
                      <a:pt x="273" y="380"/>
                    </a:lnTo>
                    <a:lnTo>
                      <a:pt x="304" y="388"/>
                    </a:lnTo>
                    <a:lnTo>
                      <a:pt x="365" y="400"/>
                    </a:lnTo>
                    <a:lnTo>
                      <a:pt x="437" y="413"/>
                    </a:lnTo>
                    <a:lnTo>
                      <a:pt x="516" y="424"/>
                    </a:lnTo>
                    <a:lnTo>
                      <a:pt x="599" y="434"/>
                    </a:lnTo>
                    <a:lnTo>
                      <a:pt x="686" y="442"/>
                    </a:lnTo>
                    <a:lnTo>
                      <a:pt x="778" y="447"/>
                    </a:lnTo>
                    <a:lnTo>
                      <a:pt x="872" y="451"/>
                    </a:lnTo>
                    <a:lnTo>
                      <a:pt x="969" y="452"/>
                    </a:lnTo>
                    <a:lnTo>
                      <a:pt x="1066" y="451"/>
                    </a:lnTo>
                    <a:lnTo>
                      <a:pt x="1161" y="447"/>
                    </a:lnTo>
                    <a:lnTo>
                      <a:pt x="1251" y="442"/>
                    </a:lnTo>
                    <a:lnTo>
                      <a:pt x="1338" y="434"/>
                    </a:lnTo>
                    <a:lnTo>
                      <a:pt x="1422" y="424"/>
                    </a:lnTo>
                    <a:lnTo>
                      <a:pt x="1501" y="413"/>
                    </a:lnTo>
                    <a:lnTo>
                      <a:pt x="1574" y="400"/>
                    </a:lnTo>
                    <a:lnTo>
                      <a:pt x="1634" y="388"/>
                    </a:lnTo>
                    <a:lnTo>
                      <a:pt x="1666" y="380"/>
                    </a:lnTo>
                    <a:lnTo>
                      <a:pt x="1695" y="372"/>
                    </a:lnTo>
                    <a:lnTo>
                      <a:pt x="1723" y="363"/>
                    </a:lnTo>
                    <a:lnTo>
                      <a:pt x="1750" y="353"/>
                    </a:lnTo>
                    <a:lnTo>
                      <a:pt x="1774" y="344"/>
                    </a:lnTo>
                    <a:lnTo>
                      <a:pt x="1797" y="335"/>
                    </a:lnTo>
                    <a:lnTo>
                      <a:pt x="1819" y="325"/>
                    </a:lnTo>
                    <a:lnTo>
                      <a:pt x="1837" y="316"/>
                    </a:lnTo>
                    <a:lnTo>
                      <a:pt x="1853" y="304"/>
                    </a:lnTo>
                    <a:lnTo>
                      <a:pt x="1863" y="297"/>
                    </a:lnTo>
                    <a:lnTo>
                      <a:pt x="1875" y="288"/>
                    </a:lnTo>
                    <a:lnTo>
                      <a:pt x="1886" y="276"/>
                    </a:lnTo>
                    <a:lnTo>
                      <a:pt x="1896" y="261"/>
                    </a:lnTo>
                    <a:lnTo>
                      <a:pt x="1898" y="255"/>
                    </a:lnTo>
                    <a:lnTo>
                      <a:pt x="1899" y="245"/>
                    </a:lnTo>
                    <a:lnTo>
                      <a:pt x="1898" y="235"/>
                    </a:lnTo>
                    <a:lnTo>
                      <a:pt x="1896" y="228"/>
                    </a:lnTo>
                    <a:lnTo>
                      <a:pt x="1886" y="214"/>
                    </a:lnTo>
                    <a:lnTo>
                      <a:pt x="1875" y="202"/>
                    </a:lnTo>
                    <a:lnTo>
                      <a:pt x="1863" y="192"/>
                    </a:lnTo>
                    <a:lnTo>
                      <a:pt x="1855" y="186"/>
                    </a:lnTo>
                    <a:lnTo>
                      <a:pt x="1837" y="176"/>
                    </a:lnTo>
                    <a:lnTo>
                      <a:pt x="1819" y="164"/>
                    </a:lnTo>
                    <a:lnTo>
                      <a:pt x="1797" y="156"/>
                    </a:lnTo>
                    <a:lnTo>
                      <a:pt x="1774" y="146"/>
                    </a:lnTo>
                    <a:lnTo>
                      <a:pt x="1750" y="136"/>
                    </a:lnTo>
                    <a:lnTo>
                      <a:pt x="1723" y="128"/>
                    </a:lnTo>
                    <a:lnTo>
                      <a:pt x="1695" y="120"/>
                    </a:lnTo>
                    <a:lnTo>
                      <a:pt x="1666" y="111"/>
                    </a:lnTo>
                    <a:lnTo>
                      <a:pt x="1634" y="103"/>
                    </a:lnTo>
                    <a:lnTo>
                      <a:pt x="1574" y="90"/>
                    </a:lnTo>
                    <a:lnTo>
                      <a:pt x="1501" y="77"/>
                    </a:lnTo>
                    <a:lnTo>
                      <a:pt x="1422" y="65"/>
                    </a:lnTo>
                    <a:lnTo>
                      <a:pt x="1338" y="57"/>
                    </a:lnTo>
                    <a:lnTo>
                      <a:pt x="1251" y="49"/>
                    </a:lnTo>
                    <a:lnTo>
                      <a:pt x="1161" y="44"/>
                    </a:lnTo>
                    <a:lnTo>
                      <a:pt x="1066" y="41"/>
                    </a:lnTo>
                    <a:lnTo>
                      <a:pt x="969" y="39"/>
                    </a:lnTo>
                    <a:close/>
                    <a:moveTo>
                      <a:pt x="969" y="0"/>
                    </a:moveTo>
                    <a:lnTo>
                      <a:pt x="1066" y="1"/>
                    </a:lnTo>
                    <a:lnTo>
                      <a:pt x="1161" y="4"/>
                    </a:lnTo>
                    <a:lnTo>
                      <a:pt x="1251" y="9"/>
                    </a:lnTo>
                    <a:lnTo>
                      <a:pt x="1338" y="18"/>
                    </a:lnTo>
                    <a:lnTo>
                      <a:pt x="1422" y="26"/>
                    </a:lnTo>
                    <a:lnTo>
                      <a:pt x="1501" y="37"/>
                    </a:lnTo>
                    <a:lnTo>
                      <a:pt x="1574" y="51"/>
                    </a:lnTo>
                    <a:lnTo>
                      <a:pt x="1582" y="52"/>
                    </a:lnTo>
                    <a:lnTo>
                      <a:pt x="1649" y="67"/>
                    </a:lnTo>
                    <a:lnTo>
                      <a:pt x="1680" y="75"/>
                    </a:lnTo>
                    <a:lnTo>
                      <a:pt x="1710" y="83"/>
                    </a:lnTo>
                    <a:lnTo>
                      <a:pt x="1738" y="92"/>
                    </a:lnTo>
                    <a:lnTo>
                      <a:pt x="1764" y="100"/>
                    </a:lnTo>
                    <a:lnTo>
                      <a:pt x="1789" y="110"/>
                    </a:lnTo>
                    <a:lnTo>
                      <a:pt x="1812" y="120"/>
                    </a:lnTo>
                    <a:lnTo>
                      <a:pt x="1833" y="128"/>
                    </a:lnTo>
                    <a:lnTo>
                      <a:pt x="1852" y="139"/>
                    </a:lnTo>
                    <a:lnTo>
                      <a:pt x="1870" y="149"/>
                    </a:lnTo>
                    <a:lnTo>
                      <a:pt x="1876" y="153"/>
                    </a:lnTo>
                    <a:lnTo>
                      <a:pt x="1891" y="164"/>
                    </a:lnTo>
                    <a:lnTo>
                      <a:pt x="1902" y="174"/>
                    </a:lnTo>
                    <a:lnTo>
                      <a:pt x="1914" y="186"/>
                    </a:lnTo>
                    <a:lnTo>
                      <a:pt x="1922" y="197"/>
                    </a:lnTo>
                    <a:lnTo>
                      <a:pt x="1925" y="204"/>
                    </a:lnTo>
                    <a:lnTo>
                      <a:pt x="1932" y="214"/>
                    </a:lnTo>
                    <a:lnTo>
                      <a:pt x="1935" y="225"/>
                    </a:lnTo>
                    <a:lnTo>
                      <a:pt x="1937" y="233"/>
                    </a:lnTo>
                    <a:lnTo>
                      <a:pt x="1939" y="245"/>
                    </a:lnTo>
                    <a:lnTo>
                      <a:pt x="1937" y="256"/>
                    </a:lnTo>
                    <a:lnTo>
                      <a:pt x="1935" y="265"/>
                    </a:lnTo>
                    <a:lnTo>
                      <a:pt x="1932" y="276"/>
                    </a:lnTo>
                    <a:lnTo>
                      <a:pt x="1925" y="286"/>
                    </a:lnTo>
                    <a:lnTo>
                      <a:pt x="1922" y="293"/>
                    </a:lnTo>
                    <a:lnTo>
                      <a:pt x="1914" y="304"/>
                    </a:lnTo>
                    <a:lnTo>
                      <a:pt x="1902" y="316"/>
                    </a:lnTo>
                    <a:lnTo>
                      <a:pt x="1891" y="325"/>
                    </a:lnTo>
                    <a:lnTo>
                      <a:pt x="1876" y="337"/>
                    </a:lnTo>
                    <a:lnTo>
                      <a:pt x="1870" y="340"/>
                    </a:lnTo>
                    <a:lnTo>
                      <a:pt x="1852" y="352"/>
                    </a:lnTo>
                    <a:lnTo>
                      <a:pt x="1833" y="362"/>
                    </a:lnTo>
                    <a:lnTo>
                      <a:pt x="1812" y="372"/>
                    </a:lnTo>
                    <a:lnTo>
                      <a:pt x="1789" y="380"/>
                    </a:lnTo>
                    <a:lnTo>
                      <a:pt x="1764" y="390"/>
                    </a:lnTo>
                    <a:lnTo>
                      <a:pt x="1738" y="400"/>
                    </a:lnTo>
                    <a:lnTo>
                      <a:pt x="1710" y="408"/>
                    </a:lnTo>
                    <a:lnTo>
                      <a:pt x="1680" y="416"/>
                    </a:lnTo>
                    <a:lnTo>
                      <a:pt x="1649" y="424"/>
                    </a:lnTo>
                    <a:lnTo>
                      <a:pt x="1582" y="437"/>
                    </a:lnTo>
                    <a:lnTo>
                      <a:pt x="1574" y="439"/>
                    </a:lnTo>
                    <a:lnTo>
                      <a:pt x="1501" y="452"/>
                    </a:lnTo>
                    <a:lnTo>
                      <a:pt x="1422" y="464"/>
                    </a:lnTo>
                    <a:lnTo>
                      <a:pt x="1338" y="474"/>
                    </a:lnTo>
                    <a:lnTo>
                      <a:pt x="1251" y="482"/>
                    </a:lnTo>
                    <a:lnTo>
                      <a:pt x="1161" y="487"/>
                    </a:lnTo>
                    <a:lnTo>
                      <a:pt x="1066" y="490"/>
                    </a:lnTo>
                    <a:lnTo>
                      <a:pt x="969" y="492"/>
                    </a:lnTo>
                    <a:lnTo>
                      <a:pt x="872" y="490"/>
                    </a:lnTo>
                    <a:lnTo>
                      <a:pt x="778" y="487"/>
                    </a:lnTo>
                    <a:lnTo>
                      <a:pt x="686" y="482"/>
                    </a:lnTo>
                    <a:lnTo>
                      <a:pt x="599" y="474"/>
                    </a:lnTo>
                    <a:lnTo>
                      <a:pt x="516" y="464"/>
                    </a:lnTo>
                    <a:lnTo>
                      <a:pt x="437" y="452"/>
                    </a:lnTo>
                    <a:lnTo>
                      <a:pt x="365" y="439"/>
                    </a:lnTo>
                    <a:lnTo>
                      <a:pt x="357" y="437"/>
                    </a:lnTo>
                    <a:lnTo>
                      <a:pt x="289" y="424"/>
                    </a:lnTo>
                    <a:lnTo>
                      <a:pt x="258" y="416"/>
                    </a:lnTo>
                    <a:lnTo>
                      <a:pt x="229" y="408"/>
                    </a:lnTo>
                    <a:lnTo>
                      <a:pt x="201" y="400"/>
                    </a:lnTo>
                    <a:lnTo>
                      <a:pt x="174" y="390"/>
                    </a:lnTo>
                    <a:lnTo>
                      <a:pt x="150" y="380"/>
                    </a:lnTo>
                    <a:lnTo>
                      <a:pt x="127" y="372"/>
                    </a:lnTo>
                    <a:lnTo>
                      <a:pt x="105" y="362"/>
                    </a:lnTo>
                    <a:lnTo>
                      <a:pt x="87" y="352"/>
                    </a:lnTo>
                    <a:lnTo>
                      <a:pt x="71" y="340"/>
                    </a:lnTo>
                    <a:lnTo>
                      <a:pt x="64" y="337"/>
                    </a:lnTo>
                    <a:lnTo>
                      <a:pt x="48" y="325"/>
                    </a:lnTo>
                    <a:lnTo>
                      <a:pt x="36" y="316"/>
                    </a:lnTo>
                    <a:lnTo>
                      <a:pt x="25" y="304"/>
                    </a:lnTo>
                    <a:lnTo>
                      <a:pt x="16" y="293"/>
                    </a:lnTo>
                    <a:lnTo>
                      <a:pt x="13" y="286"/>
                    </a:lnTo>
                    <a:lnTo>
                      <a:pt x="7" y="276"/>
                    </a:lnTo>
                    <a:lnTo>
                      <a:pt x="3" y="265"/>
                    </a:lnTo>
                    <a:lnTo>
                      <a:pt x="2" y="256"/>
                    </a:lnTo>
                    <a:lnTo>
                      <a:pt x="0" y="245"/>
                    </a:lnTo>
                    <a:lnTo>
                      <a:pt x="2" y="233"/>
                    </a:lnTo>
                    <a:lnTo>
                      <a:pt x="3" y="225"/>
                    </a:lnTo>
                    <a:lnTo>
                      <a:pt x="7" y="214"/>
                    </a:lnTo>
                    <a:lnTo>
                      <a:pt x="13" y="204"/>
                    </a:lnTo>
                    <a:lnTo>
                      <a:pt x="16" y="197"/>
                    </a:lnTo>
                    <a:lnTo>
                      <a:pt x="25" y="186"/>
                    </a:lnTo>
                    <a:lnTo>
                      <a:pt x="36" y="174"/>
                    </a:lnTo>
                    <a:lnTo>
                      <a:pt x="48" y="164"/>
                    </a:lnTo>
                    <a:lnTo>
                      <a:pt x="64" y="153"/>
                    </a:lnTo>
                    <a:lnTo>
                      <a:pt x="71" y="149"/>
                    </a:lnTo>
                    <a:lnTo>
                      <a:pt x="87" y="139"/>
                    </a:lnTo>
                    <a:lnTo>
                      <a:pt x="105" y="128"/>
                    </a:lnTo>
                    <a:lnTo>
                      <a:pt x="127" y="120"/>
                    </a:lnTo>
                    <a:lnTo>
                      <a:pt x="150" y="110"/>
                    </a:lnTo>
                    <a:lnTo>
                      <a:pt x="174" y="100"/>
                    </a:lnTo>
                    <a:lnTo>
                      <a:pt x="201" y="92"/>
                    </a:lnTo>
                    <a:lnTo>
                      <a:pt x="229" y="83"/>
                    </a:lnTo>
                    <a:lnTo>
                      <a:pt x="258" y="75"/>
                    </a:lnTo>
                    <a:lnTo>
                      <a:pt x="289" y="67"/>
                    </a:lnTo>
                    <a:lnTo>
                      <a:pt x="357" y="52"/>
                    </a:lnTo>
                    <a:lnTo>
                      <a:pt x="365" y="51"/>
                    </a:lnTo>
                    <a:lnTo>
                      <a:pt x="437" y="37"/>
                    </a:lnTo>
                    <a:lnTo>
                      <a:pt x="516" y="26"/>
                    </a:lnTo>
                    <a:lnTo>
                      <a:pt x="599" y="18"/>
                    </a:lnTo>
                    <a:lnTo>
                      <a:pt x="686" y="9"/>
                    </a:lnTo>
                    <a:lnTo>
                      <a:pt x="778" y="4"/>
                    </a:lnTo>
                    <a:lnTo>
                      <a:pt x="872" y="1"/>
                    </a:lnTo>
                    <a:lnTo>
                      <a:pt x="9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0" name="Freeform 70"/>
              <p:cNvSpPr>
                <a:spLocks/>
              </p:cNvSpPr>
              <p:nvPr/>
            </p:nvSpPr>
            <p:spPr bwMode="auto">
              <a:xfrm>
                <a:off x="3273" y="2498"/>
                <a:ext cx="1939" cy="245"/>
              </a:xfrm>
              <a:custGeom>
                <a:avLst/>
                <a:gdLst/>
                <a:ahLst/>
                <a:cxnLst>
                  <a:cxn ang="0">
                    <a:pos x="40" y="0"/>
                  </a:cxn>
                  <a:cxn ang="0">
                    <a:pos x="43" y="16"/>
                  </a:cxn>
                  <a:cxn ang="0">
                    <a:pos x="64" y="42"/>
                  </a:cxn>
                  <a:cxn ang="0">
                    <a:pos x="86" y="59"/>
                  </a:cxn>
                  <a:cxn ang="0">
                    <a:pos x="120" y="80"/>
                  </a:cxn>
                  <a:cxn ang="0">
                    <a:pos x="164" y="98"/>
                  </a:cxn>
                  <a:cxn ang="0">
                    <a:pos x="215" y="116"/>
                  </a:cxn>
                  <a:cxn ang="0">
                    <a:pos x="273" y="133"/>
                  </a:cxn>
                  <a:cxn ang="0">
                    <a:pos x="365" y="154"/>
                  </a:cxn>
                  <a:cxn ang="0">
                    <a:pos x="516" y="179"/>
                  </a:cxn>
                  <a:cxn ang="0">
                    <a:pos x="686" y="195"/>
                  </a:cxn>
                  <a:cxn ang="0">
                    <a:pos x="872" y="204"/>
                  </a:cxn>
                  <a:cxn ang="0">
                    <a:pos x="1066" y="204"/>
                  </a:cxn>
                  <a:cxn ang="0">
                    <a:pos x="1251" y="195"/>
                  </a:cxn>
                  <a:cxn ang="0">
                    <a:pos x="1422" y="179"/>
                  </a:cxn>
                  <a:cxn ang="0">
                    <a:pos x="1574" y="154"/>
                  </a:cxn>
                  <a:cxn ang="0">
                    <a:pos x="1666" y="133"/>
                  </a:cxn>
                  <a:cxn ang="0">
                    <a:pos x="1723" y="116"/>
                  </a:cxn>
                  <a:cxn ang="0">
                    <a:pos x="1774" y="98"/>
                  </a:cxn>
                  <a:cxn ang="0">
                    <a:pos x="1819" y="80"/>
                  </a:cxn>
                  <a:cxn ang="0">
                    <a:pos x="1853" y="60"/>
                  </a:cxn>
                  <a:cxn ang="0">
                    <a:pos x="1875" y="42"/>
                  </a:cxn>
                  <a:cxn ang="0">
                    <a:pos x="1896" y="16"/>
                  </a:cxn>
                  <a:cxn ang="0">
                    <a:pos x="1899" y="0"/>
                  </a:cxn>
                  <a:cxn ang="0">
                    <a:pos x="1937" y="11"/>
                  </a:cxn>
                  <a:cxn ang="0">
                    <a:pos x="1932" y="31"/>
                  </a:cxn>
                  <a:cxn ang="0">
                    <a:pos x="1922" y="47"/>
                  </a:cxn>
                  <a:cxn ang="0">
                    <a:pos x="1902" y="70"/>
                  </a:cxn>
                  <a:cxn ang="0">
                    <a:pos x="1876" y="92"/>
                  </a:cxn>
                  <a:cxn ang="0">
                    <a:pos x="1852" y="107"/>
                  </a:cxn>
                  <a:cxn ang="0">
                    <a:pos x="1812" y="125"/>
                  </a:cxn>
                  <a:cxn ang="0">
                    <a:pos x="1764" y="144"/>
                  </a:cxn>
                  <a:cxn ang="0">
                    <a:pos x="1710" y="161"/>
                  </a:cxn>
                  <a:cxn ang="0">
                    <a:pos x="1649" y="177"/>
                  </a:cxn>
                  <a:cxn ang="0">
                    <a:pos x="1574" y="194"/>
                  </a:cxn>
                  <a:cxn ang="0">
                    <a:pos x="1422" y="219"/>
                  </a:cxn>
                  <a:cxn ang="0">
                    <a:pos x="1251" y="235"/>
                  </a:cxn>
                  <a:cxn ang="0">
                    <a:pos x="1066" y="243"/>
                  </a:cxn>
                  <a:cxn ang="0">
                    <a:pos x="872" y="243"/>
                  </a:cxn>
                  <a:cxn ang="0">
                    <a:pos x="686" y="235"/>
                  </a:cxn>
                  <a:cxn ang="0">
                    <a:pos x="516" y="219"/>
                  </a:cxn>
                  <a:cxn ang="0">
                    <a:pos x="365" y="194"/>
                  </a:cxn>
                  <a:cxn ang="0">
                    <a:pos x="289" y="177"/>
                  </a:cxn>
                  <a:cxn ang="0">
                    <a:pos x="229" y="161"/>
                  </a:cxn>
                  <a:cxn ang="0">
                    <a:pos x="174" y="144"/>
                  </a:cxn>
                  <a:cxn ang="0">
                    <a:pos x="127" y="125"/>
                  </a:cxn>
                  <a:cxn ang="0">
                    <a:pos x="87" y="107"/>
                  </a:cxn>
                  <a:cxn ang="0">
                    <a:pos x="64" y="92"/>
                  </a:cxn>
                  <a:cxn ang="0">
                    <a:pos x="36" y="70"/>
                  </a:cxn>
                  <a:cxn ang="0">
                    <a:pos x="16" y="47"/>
                  </a:cxn>
                  <a:cxn ang="0">
                    <a:pos x="7" y="31"/>
                  </a:cxn>
                  <a:cxn ang="0">
                    <a:pos x="2" y="11"/>
                  </a:cxn>
                </a:cxnLst>
                <a:rect l="0" t="0" r="r" b="b"/>
                <a:pathLst>
                  <a:path w="1939" h="245">
                    <a:moveTo>
                      <a:pt x="0" y="0"/>
                    </a:moveTo>
                    <a:lnTo>
                      <a:pt x="40" y="0"/>
                    </a:lnTo>
                    <a:lnTo>
                      <a:pt x="41" y="9"/>
                    </a:lnTo>
                    <a:lnTo>
                      <a:pt x="43" y="16"/>
                    </a:lnTo>
                    <a:lnTo>
                      <a:pt x="53" y="31"/>
                    </a:lnTo>
                    <a:lnTo>
                      <a:pt x="64" y="42"/>
                    </a:lnTo>
                    <a:lnTo>
                      <a:pt x="76" y="52"/>
                    </a:lnTo>
                    <a:lnTo>
                      <a:pt x="86" y="59"/>
                    </a:lnTo>
                    <a:lnTo>
                      <a:pt x="102" y="70"/>
                    </a:lnTo>
                    <a:lnTo>
                      <a:pt x="120" y="80"/>
                    </a:lnTo>
                    <a:lnTo>
                      <a:pt x="141" y="88"/>
                    </a:lnTo>
                    <a:lnTo>
                      <a:pt x="164" y="98"/>
                    </a:lnTo>
                    <a:lnTo>
                      <a:pt x="189" y="108"/>
                    </a:lnTo>
                    <a:lnTo>
                      <a:pt x="215" y="116"/>
                    </a:lnTo>
                    <a:lnTo>
                      <a:pt x="243" y="125"/>
                    </a:lnTo>
                    <a:lnTo>
                      <a:pt x="273" y="133"/>
                    </a:lnTo>
                    <a:lnTo>
                      <a:pt x="304" y="141"/>
                    </a:lnTo>
                    <a:lnTo>
                      <a:pt x="365" y="154"/>
                    </a:lnTo>
                    <a:lnTo>
                      <a:pt x="437" y="168"/>
                    </a:lnTo>
                    <a:lnTo>
                      <a:pt x="516" y="179"/>
                    </a:lnTo>
                    <a:lnTo>
                      <a:pt x="599" y="187"/>
                    </a:lnTo>
                    <a:lnTo>
                      <a:pt x="686" y="195"/>
                    </a:lnTo>
                    <a:lnTo>
                      <a:pt x="778" y="200"/>
                    </a:lnTo>
                    <a:lnTo>
                      <a:pt x="872" y="204"/>
                    </a:lnTo>
                    <a:lnTo>
                      <a:pt x="969" y="205"/>
                    </a:lnTo>
                    <a:lnTo>
                      <a:pt x="1066" y="204"/>
                    </a:lnTo>
                    <a:lnTo>
                      <a:pt x="1161" y="200"/>
                    </a:lnTo>
                    <a:lnTo>
                      <a:pt x="1251" y="195"/>
                    </a:lnTo>
                    <a:lnTo>
                      <a:pt x="1338" y="187"/>
                    </a:lnTo>
                    <a:lnTo>
                      <a:pt x="1422" y="179"/>
                    </a:lnTo>
                    <a:lnTo>
                      <a:pt x="1501" y="168"/>
                    </a:lnTo>
                    <a:lnTo>
                      <a:pt x="1574" y="154"/>
                    </a:lnTo>
                    <a:lnTo>
                      <a:pt x="1634" y="141"/>
                    </a:lnTo>
                    <a:lnTo>
                      <a:pt x="1666" y="133"/>
                    </a:lnTo>
                    <a:lnTo>
                      <a:pt x="1695" y="125"/>
                    </a:lnTo>
                    <a:lnTo>
                      <a:pt x="1723" y="116"/>
                    </a:lnTo>
                    <a:lnTo>
                      <a:pt x="1750" y="108"/>
                    </a:lnTo>
                    <a:lnTo>
                      <a:pt x="1774" y="98"/>
                    </a:lnTo>
                    <a:lnTo>
                      <a:pt x="1797" y="88"/>
                    </a:lnTo>
                    <a:lnTo>
                      <a:pt x="1819" y="80"/>
                    </a:lnTo>
                    <a:lnTo>
                      <a:pt x="1837" y="70"/>
                    </a:lnTo>
                    <a:lnTo>
                      <a:pt x="1853" y="60"/>
                    </a:lnTo>
                    <a:lnTo>
                      <a:pt x="1863" y="52"/>
                    </a:lnTo>
                    <a:lnTo>
                      <a:pt x="1875" y="42"/>
                    </a:lnTo>
                    <a:lnTo>
                      <a:pt x="1886" y="31"/>
                    </a:lnTo>
                    <a:lnTo>
                      <a:pt x="1896" y="16"/>
                    </a:lnTo>
                    <a:lnTo>
                      <a:pt x="1898" y="9"/>
                    </a:lnTo>
                    <a:lnTo>
                      <a:pt x="1899" y="0"/>
                    </a:lnTo>
                    <a:lnTo>
                      <a:pt x="1939" y="0"/>
                    </a:lnTo>
                    <a:lnTo>
                      <a:pt x="1937" y="11"/>
                    </a:lnTo>
                    <a:lnTo>
                      <a:pt x="1935" y="19"/>
                    </a:lnTo>
                    <a:lnTo>
                      <a:pt x="1932" y="31"/>
                    </a:lnTo>
                    <a:lnTo>
                      <a:pt x="1925" y="41"/>
                    </a:lnTo>
                    <a:lnTo>
                      <a:pt x="1922" y="47"/>
                    </a:lnTo>
                    <a:lnTo>
                      <a:pt x="1914" y="59"/>
                    </a:lnTo>
                    <a:lnTo>
                      <a:pt x="1902" y="70"/>
                    </a:lnTo>
                    <a:lnTo>
                      <a:pt x="1891" y="80"/>
                    </a:lnTo>
                    <a:lnTo>
                      <a:pt x="1876" y="92"/>
                    </a:lnTo>
                    <a:lnTo>
                      <a:pt x="1870" y="95"/>
                    </a:lnTo>
                    <a:lnTo>
                      <a:pt x="1852" y="107"/>
                    </a:lnTo>
                    <a:lnTo>
                      <a:pt x="1833" y="116"/>
                    </a:lnTo>
                    <a:lnTo>
                      <a:pt x="1812" y="125"/>
                    </a:lnTo>
                    <a:lnTo>
                      <a:pt x="1789" y="135"/>
                    </a:lnTo>
                    <a:lnTo>
                      <a:pt x="1764" y="144"/>
                    </a:lnTo>
                    <a:lnTo>
                      <a:pt x="1738" y="153"/>
                    </a:lnTo>
                    <a:lnTo>
                      <a:pt x="1710" y="161"/>
                    </a:lnTo>
                    <a:lnTo>
                      <a:pt x="1680" y="169"/>
                    </a:lnTo>
                    <a:lnTo>
                      <a:pt x="1649" y="177"/>
                    </a:lnTo>
                    <a:lnTo>
                      <a:pt x="1582" y="192"/>
                    </a:lnTo>
                    <a:lnTo>
                      <a:pt x="1574" y="194"/>
                    </a:lnTo>
                    <a:lnTo>
                      <a:pt x="1501" y="207"/>
                    </a:lnTo>
                    <a:lnTo>
                      <a:pt x="1422" y="219"/>
                    </a:lnTo>
                    <a:lnTo>
                      <a:pt x="1338" y="227"/>
                    </a:lnTo>
                    <a:lnTo>
                      <a:pt x="1251" y="235"/>
                    </a:lnTo>
                    <a:lnTo>
                      <a:pt x="1161" y="240"/>
                    </a:lnTo>
                    <a:lnTo>
                      <a:pt x="1066" y="243"/>
                    </a:lnTo>
                    <a:lnTo>
                      <a:pt x="969" y="245"/>
                    </a:lnTo>
                    <a:lnTo>
                      <a:pt x="872" y="243"/>
                    </a:lnTo>
                    <a:lnTo>
                      <a:pt x="778" y="240"/>
                    </a:lnTo>
                    <a:lnTo>
                      <a:pt x="686" y="235"/>
                    </a:lnTo>
                    <a:lnTo>
                      <a:pt x="599" y="227"/>
                    </a:lnTo>
                    <a:lnTo>
                      <a:pt x="516" y="219"/>
                    </a:lnTo>
                    <a:lnTo>
                      <a:pt x="437" y="207"/>
                    </a:lnTo>
                    <a:lnTo>
                      <a:pt x="365" y="194"/>
                    </a:lnTo>
                    <a:lnTo>
                      <a:pt x="357" y="192"/>
                    </a:lnTo>
                    <a:lnTo>
                      <a:pt x="289" y="177"/>
                    </a:lnTo>
                    <a:lnTo>
                      <a:pt x="258" y="169"/>
                    </a:lnTo>
                    <a:lnTo>
                      <a:pt x="229" y="161"/>
                    </a:lnTo>
                    <a:lnTo>
                      <a:pt x="201" y="153"/>
                    </a:lnTo>
                    <a:lnTo>
                      <a:pt x="174" y="144"/>
                    </a:lnTo>
                    <a:lnTo>
                      <a:pt x="150" y="135"/>
                    </a:lnTo>
                    <a:lnTo>
                      <a:pt x="127" y="125"/>
                    </a:lnTo>
                    <a:lnTo>
                      <a:pt x="105" y="116"/>
                    </a:lnTo>
                    <a:lnTo>
                      <a:pt x="87" y="107"/>
                    </a:lnTo>
                    <a:lnTo>
                      <a:pt x="71" y="95"/>
                    </a:lnTo>
                    <a:lnTo>
                      <a:pt x="64" y="92"/>
                    </a:lnTo>
                    <a:lnTo>
                      <a:pt x="48" y="80"/>
                    </a:lnTo>
                    <a:lnTo>
                      <a:pt x="36" y="70"/>
                    </a:lnTo>
                    <a:lnTo>
                      <a:pt x="25" y="59"/>
                    </a:lnTo>
                    <a:lnTo>
                      <a:pt x="16" y="47"/>
                    </a:lnTo>
                    <a:lnTo>
                      <a:pt x="13" y="41"/>
                    </a:lnTo>
                    <a:lnTo>
                      <a:pt x="7" y="31"/>
                    </a:lnTo>
                    <a:lnTo>
                      <a:pt x="3" y="19"/>
                    </a:lnTo>
                    <a:lnTo>
                      <a:pt x="2"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1" name="Rectangle 71"/>
              <p:cNvSpPr>
                <a:spLocks noChangeArrowheads="1"/>
              </p:cNvSpPr>
              <p:nvPr/>
            </p:nvSpPr>
            <p:spPr bwMode="auto">
              <a:xfrm>
                <a:off x="3273" y="2185"/>
                <a:ext cx="40" cy="32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2" name="Rectangle 72"/>
              <p:cNvSpPr>
                <a:spLocks noChangeArrowheads="1"/>
              </p:cNvSpPr>
              <p:nvPr/>
            </p:nvSpPr>
            <p:spPr bwMode="auto">
              <a:xfrm>
                <a:off x="5172" y="2185"/>
                <a:ext cx="40" cy="32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3" name="Freeform 73"/>
              <p:cNvSpPr>
                <a:spLocks/>
              </p:cNvSpPr>
              <p:nvPr/>
            </p:nvSpPr>
            <p:spPr bwMode="auto">
              <a:xfrm>
                <a:off x="775" y="1100"/>
                <a:ext cx="111" cy="670"/>
              </a:xfrm>
              <a:custGeom>
                <a:avLst/>
                <a:gdLst/>
                <a:ahLst/>
                <a:cxnLst>
                  <a:cxn ang="0">
                    <a:pos x="23" y="0"/>
                  </a:cxn>
                  <a:cxn ang="0">
                    <a:pos x="32" y="1"/>
                  </a:cxn>
                  <a:cxn ang="0">
                    <a:pos x="40" y="8"/>
                  </a:cxn>
                  <a:cxn ang="0">
                    <a:pos x="42" y="18"/>
                  </a:cxn>
                  <a:cxn ang="0">
                    <a:pos x="40" y="145"/>
                  </a:cxn>
                  <a:cxn ang="0">
                    <a:pos x="48" y="272"/>
                  </a:cxn>
                  <a:cxn ang="0">
                    <a:pos x="65" y="397"/>
                  </a:cxn>
                  <a:cxn ang="0">
                    <a:pos x="86" y="522"/>
                  </a:cxn>
                  <a:cxn ang="0">
                    <a:pos x="111" y="645"/>
                  </a:cxn>
                  <a:cxn ang="0">
                    <a:pos x="111" y="657"/>
                  </a:cxn>
                  <a:cxn ang="0">
                    <a:pos x="104" y="665"/>
                  </a:cxn>
                  <a:cxn ang="0">
                    <a:pos x="96" y="670"/>
                  </a:cxn>
                  <a:cxn ang="0">
                    <a:pos x="86" y="670"/>
                  </a:cxn>
                  <a:cxn ang="0">
                    <a:pos x="78" y="665"/>
                  </a:cxn>
                  <a:cxn ang="0">
                    <a:pos x="73" y="655"/>
                  </a:cxn>
                  <a:cxn ang="0">
                    <a:pos x="51" y="550"/>
                  </a:cxn>
                  <a:cxn ang="0">
                    <a:pos x="33" y="444"/>
                  </a:cxn>
                  <a:cxn ang="0">
                    <a:pos x="17" y="339"/>
                  </a:cxn>
                  <a:cxn ang="0">
                    <a:pos x="5" y="232"/>
                  </a:cxn>
                  <a:cxn ang="0">
                    <a:pos x="0" y="125"/>
                  </a:cxn>
                  <a:cxn ang="0">
                    <a:pos x="2" y="18"/>
                  </a:cxn>
                  <a:cxn ang="0">
                    <a:pos x="5" y="8"/>
                  </a:cxn>
                  <a:cxn ang="0">
                    <a:pos x="14" y="1"/>
                  </a:cxn>
                  <a:cxn ang="0">
                    <a:pos x="23" y="0"/>
                  </a:cxn>
                </a:cxnLst>
                <a:rect l="0" t="0" r="r" b="b"/>
                <a:pathLst>
                  <a:path w="111" h="670">
                    <a:moveTo>
                      <a:pt x="23" y="0"/>
                    </a:moveTo>
                    <a:lnTo>
                      <a:pt x="32" y="1"/>
                    </a:lnTo>
                    <a:lnTo>
                      <a:pt x="40" y="8"/>
                    </a:lnTo>
                    <a:lnTo>
                      <a:pt x="42" y="18"/>
                    </a:lnTo>
                    <a:lnTo>
                      <a:pt x="40" y="145"/>
                    </a:lnTo>
                    <a:lnTo>
                      <a:pt x="48" y="272"/>
                    </a:lnTo>
                    <a:lnTo>
                      <a:pt x="65" y="397"/>
                    </a:lnTo>
                    <a:lnTo>
                      <a:pt x="86" y="522"/>
                    </a:lnTo>
                    <a:lnTo>
                      <a:pt x="111" y="645"/>
                    </a:lnTo>
                    <a:lnTo>
                      <a:pt x="111" y="657"/>
                    </a:lnTo>
                    <a:lnTo>
                      <a:pt x="104" y="665"/>
                    </a:lnTo>
                    <a:lnTo>
                      <a:pt x="96" y="670"/>
                    </a:lnTo>
                    <a:lnTo>
                      <a:pt x="86" y="670"/>
                    </a:lnTo>
                    <a:lnTo>
                      <a:pt x="78" y="665"/>
                    </a:lnTo>
                    <a:lnTo>
                      <a:pt x="73" y="655"/>
                    </a:lnTo>
                    <a:lnTo>
                      <a:pt x="51" y="550"/>
                    </a:lnTo>
                    <a:lnTo>
                      <a:pt x="33" y="444"/>
                    </a:lnTo>
                    <a:lnTo>
                      <a:pt x="17" y="339"/>
                    </a:lnTo>
                    <a:lnTo>
                      <a:pt x="5" y="232"/>
                    </a:lnTo>
                    <a:lnTo>
                      <a:pt x="0" y="125"/>
                    </a:lnTo>
                    <a:lnTo>
                      <a:pt x="2" y="18"/>
                    </a:lnTo>
                    <a:lnTo>
                      <a:pt x="5" y="8"/>
                    </a:lnTo>
                    <a:lnTo>
                      <a:pt x="14" y="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4" name="Freeform 74"/>
              <p:cNvSpPr>
                <a:spLocks/>
              </p:cNvSpPr>
              <p:nvPr/>
            </p:nvSpPr>
            <p:spPr bwMode="auto">
              <a:xfrm>
                <a:off x="3211" y="2068"/>
                <a:ext cx="2063" cy="482"/>
              </a:xfrm>
              <a:custGeom>
                <a:avLst/>
                <a:gdLst/>
                <a:ahLst/>
                <a:cxnLst>
                  <a:cxn ang="0">
                    <a:pos x="151" y="21"/>
                  </a:cxn>
                  <a:cxn ang="0">
                    <a:pos x="411" y="168"/>
                  </a:cxn>
                  <a:cxn ang="0">
                    <a:pos x="626" y="230"/>
                  </a:cxn>
                  <a:cxn ang="0">
                    <a:pos x="1004" y="267"/>
                  </a:cxn>
                  <a:cxn ang="0">
                    <a:pos x="1348" y="225"/>
                  </a:cxn>
                  <a:cxn ang="0">
                    <a:pos x="1672" y="118"/>
                  </a:cxn>
                  <a:cxn ang="0">
                    <a:pos x="1779" y="64"/>
                  </a:cxn>
                  <a:cxn ang="0">
                    <a:pos x="1918" y="13"/>
                  </a:cxn>
                  <a:cxn ang="0">
                    <a:pos x="2009" y="31"/>
                  </a:cxn>
                  <a:cxn ang="0">
                    <a:pos x="2060" y="141"/>
                  </a:cxn>
                  <a:cxn ang="0">
                    <a:pos x="2057" y="248"/>
                  </a:cxn>
                  <a:cxn ang="0">
                    <a:pos x="2027" y="270"/>
                  </a:cxn>
                  <a:cxn ang="0">
                    <a:pos x="1997" y="290"/>
                  </a:cxn>
                  <a:cxn ang="0">
                    <a:pos x="1933" y="301"/>
                  </a:cxn>
                  <a:cxn ang="0">
                    <a:pos x="1897" y="314"/>
                  </a:cxn>
                  <a:cxn ang="0">
                    <a:pos x="1897" y="332"/>
                  </a:cxn>
                  <a:cxn ang="0">
                    <a:pos x="1848" y="383"/>
                  </a:cxn>
                  <a:cxn ang="0">
                    <a:pos x="1810" y="309"/>
                  </a:cxn>
                  <a:cxn ang="0">
                    <a:pos x="1747" y="329"/>
                  </a:cxn>
                  <a:cxn ang="0">
                    <a:pos x="1619" y="403"/>
                  </a:cxn>
                  <a:cxn ang="0">
                    <a:pos x="1563" y="369"/>
                  </a:cxn>
                  <a:cxn ang="0">
                    <a:pos x="1497" y="402"/>
                  </a:cxn>
                  <a:cxn ang="0">
                    <a:pos x="1419" y="441"/>
                  </a:cxn>
                  <a:cxn ang="0">
                    <a:pos x="1377" y="423"/>
                  </a:cxn>
                  <a:cxn ang="0">
                    <a:pos x="1350" y="377"/>
                  </a:cxn>
                  <a:cxn ang="0">
                    <a:pos x="1284" y="369"/>
                  </a:cxn>
                  <a:cxn ang="0">
                    <a:pos x="1259" y="430"/>
                  </a:cxn>
                  <a:cxn ang="0">
                    <a:pos x="1229" y="476"/>
                  </a:cxn>
                  <a:cxn ang="0">
                    <a:pos x="1160" y="466"/>
                  </a:cxn>
                  <a:cxn ang="0">
                    <a:pos x="1119" y="403"/>
                  </a:cxn>
                  <a:cxn ang="0">
                    <a:pos x="1065" y="407"/>
                  </a:cxn>
                  <a:cxn ang="0">
                    <a:pos x="1034" y="456"/>
                  </a:cxn>
                  <a:cxn ang="0">
                    <a:pos x="989" y="482"/>
                  </a:cxn>
                  <a:cxn ang="0">
                    <a:pos x="929" y="444"/>
                  </a:cxn>
                  <a:cxn ang="0">
                    <a:pos x="894" y="382"/>
                  </a:cxn>
                  <a:cxn ang="0">
                    <a:pos x="828" y="351"/>
                  </a:cxn>
                  <a:cxn ang="0">
                    <a:pos x="782" y="431"/>
                  </a:cxn>
                  <a:cxn ang="0">
                    <a:pos x="728" y="446"/>
                  </a:cxn>
                  <a:cxn ang="0">
                    <a:pos x="629" y="377"/>
                  </a:cxn>
                  <a:cxn ang="0">
                    <a:pos x="585" y="344"/>
                  </a:cxn>
                  <a:cxn ang="0">
                    <a:pos x="524" y="352"/>
                  </a:cxn>
                  <a:cxn ang="0">
                    <a:pos x="493" y="423"/>
                  </a:cxn>
                  <a:cxn ang="0">
                    <a:pos x="442" y="416"/>
                  </a:cxn>
                  <a:cxn ang="0">
                    <a:pos x="361" y="342"/>
                  </a:cxn>
                  <a:cxn ang="0">
                    <a:pos x="310" y="268"/>
                  </a:cxn>
                  <a:cxn ang="0">
                    <a:pos x="251" y="258"/>
                  </a:cxn>
                  <a:cxn ang="0">
                    <a:pos x="199" y="288"/>
                  </a:cxn>
                  <a:cxn ang="0">
                    <a:pos x="157" y="272"/>
                  </a:cxn>
                  <a:cxn ang="0">
                    <a:pos x="121" y="224"/>
                  </a:cxn>
                  <a:cxn ang="0">
                    <a:pos x="44" y="239"/>
                  </a:cxn>
                  <a:cxn ang="0">
                    <a:pos x="3" y="158"/>
                  </a:cxn>
                  <a:cxn ang="0">
                    <a:pos x="9" y="51"/>
                  </a:cxn>
                </a:cxnLst>
                <a:rect l="0" t="0" r="r" b="b"/>
                <a:pathLst>
                  <a:path w="2063" h="482">
                    <a:moveTo>
                      <a:pt x="55" y="0"/>
                    </a:moveTo>
                    <a:lnTo>
                      <a:pt x="72" y="0"/>
                    </a:lnTo>
                    <a:lnTo>
                      <a:pt x="110" y="7"/>
                    </a:lnTo>
                    <a:lnTo>
                      <a:pt x="151" y="21"/>
                    </a:lnTo>
                    <a:lnTo>
                      <a:pt x="192" y="41"/>
                    </a:lnTo>
                    <a:lnTo>
                      <a:pt x="235" y="64"/>
                    </a:lnTo>
                    <a:lnTo>
                      <a:pt x="368" y="143"/>
                    </a:lnTo>
                    <a:lnTo>
                      <a:pt x="411" y="168"/>
                    </a:lnTo>
                    <a:lnTo>
                      <a:pt x="453" y="189"/>
                    </a:lnTo>
                    <a:lnTo>
                      <a:pt x="496" y="206"/>
                    </a:lnTo>
                    <a:lnTo>
                      <a:pt x="536" y="216"/>
                    </a:lnTo>
                    <a:lnTo>
                      <a:pt x="626" y="230"/>
                    </a:lnTo>
                    <a:lnTo>
                      <a:pt x="720" y="244"/>
                    </a:lnTo>
                    <a:lnTo>
                      <a:pt x="815" y="255"/>
                    </a:lnTo>
                    <a:lnTo>
                      <a:pt x="910" y="263"/>
                    </a:lnTo>
                    <a:lnTo>
                      <a:pt x="1004" y="267"/>
                    </a:lnTo>
                    <a:lnTo>
                      <a:pt x="1095" y="265"/>
                    </a:lnTo>
                    <a:lnTo>
                      <a:pt x="1177" y="257"/>
                    </a:lnTo>
                    <a:lnTo>
                      <a:pt x="1261" y="244"/>
                    </a:lnTo>
                    <a:lnTo>
                      <a:pt x="1348" y="225"/>
                    </a:lnTo>
                    <a:lnTo>
                      <a:pt x="1433" y="202"/>
                    </a:lnTo>
                    <a:lnTo>
                      <a:pt x="1517" y="176"/>
                    </a:lnTo>
                    <a:lnTo>
                      <a:pt x="1598" y="148"/>
                    </a:lnTo>
                    <a:lnTo>
                      <a:pt x="1672" y="118"/>
                    </a:lnTo>
                    <a:lnTo>
                      <a:pt x="1696" y="107"/>
                    </a:lnTo>
                    <a:lnTo>
                      <a:pt x="1723" y="92"/>
                    </a:lnTo>
                    <a:lnTo>
                      <a:pt x="1751" y="79"/>
                    </a:lnTo>
                    <a:lnTo>
                      <a:pt x="1779" y="64"/>
                    </a:lnTo>
                    <a:lnTo>
                      <a:pt x="1808" y="51"/>
                    </a:lnTo>
                    <a:lnTo>
                      <a:pt x="1836" y="38"/>
                    </a:lnTo>
                    <a:lnTo>
                      <a:pt x="1892" y="18"/>
                    </a:lnTo>
                    <a:lnTo>
                      <a:pt x="1918" y="13"/>
                    </a:lnTo>
                    <a:lnTo>
                      <a:pt x="1945" y="11"/>
                    </a:lnTo>
                    <a:lnTo>
                      <a:pt x="1968" y="13"/>
                    </a:lnTo>
                    <a:lnTo>
                      <a:pt x="1989" y="20"/>
                    </a:lnTo>
                    <a:lnTo>
                      <a:pt x="2009" y="31"/>
                    </a:lnTo>
                    <a:lnTo>
                      <a:pt x="2027" y="48"/>
                    </a:lnTo>
                    <a:lnTo>
                      <a:pt x="2040" y="72"/>
                    </a:lnTo>
                    <a:lnTo>
                      <a:pt x="2052" y="102"/>
                    </a:lnTo>
                    <a:lnTo>
                      <a:pt x="2060" y="141"/>
                    </a:lnTo>
                    <a:lnTo>
                      <a:pt x="2063" y="188"/>
                    </a:lnTo>
                    <a:lnTo>
                      <a:pt x="2063" y="216"/>
                    </a:lnTo>
                    <a:lnTo>
                      <a:pt x="2060" y="235"/>
                    </a:lnTo>
                    <a:lnTo>
                      <a:pt x="2057" y="248"/>
                    </a:lnTo>
                    <a:lnTo>
                      <a:pt x="2050" y="257"/>
                    </a:lnTo>
                    <a:lnTo>
                      <a:pt x="2045" y="263"/>
                    </a:lnTo>
                    <a:lnTo>
                      <a:pt x="2037" y="267"/>
                    </a:lnTo>
                    <a:lnTo>
                      <a:pt x="2027" y="270"/>
                    </a:lnTo>
                    <a:lnTo>
                      <a:pt x="2017" y="275"/>
                    </a:lnTo>
                    <a:lnTo>
                      <a:pt x="2007" y="283"/>
                    </a:lnTo>
                    <a:lnTo>
                      <a:pt x="1996" y="295"/>
                    </a:lnTo>
                    <a:lnTo>
                      <a:pt x="1997" y="290"/>
                    </a:lnTo>
                    <a:lnTo>
                      <a:pt x="1981" y="290"/>
                    </a:lnTo>
                    <a:lnTo>
                      <a:pt x="1966" y="293"/>
                    </a:lnTo>
                    <a:lnTo>
                      <a:pt x="1950" y="298"/>
                    </a:lnTo>
                    <a:lnTo>
                      <a:pt x="1933" y="301"/>
                    </a:lnTo>
                    <a:lnTo>
                      <a:pt x="1918" y="306"/>
                    </a:lnTo>
                    <a:lnTo>
                      <a:pt x="1905" y="311"/>
                    </a:lnTo>
                    <a:lnTo>
                      <a:pt x="1899" y="313"/>
                    </a:lnTo>
                    <a:lnTo>
                      <a:pt x="1897" y="314"/>
                    </a:lnTo>
                    <a:lnTo>
                      <a:pt x="1905" y="314"/>
                    </a:lnTo>
                    <a:lnTo>
                      <a:pt x="1907" y="318"/>
                    </a:lnTo>
                    <a:lnTo>
                      <a:pt x="1904" y="324"/>
                    </a:lnTo>
                    <a:lnTo>
                      <a:pt x="1897" y="332"/>
                    </a:lnTo>
                    <a:lnTo>
                      <a:pt x="1889" y="344"/>
                    </a:lnTo>
                    <a:lnTo>
                      <a:pt x="1859" y="374"/>
                    </a:lnTo>
                    <a:lnTo>
                      <a:pt x="1851" y="380"/>
                    </a:lnTo>
                    <a:lnTo>
                      <a:pt x="1848" y="383"/>
                    </a:lnTo>
                    <a:lnTo>
                      <a:pt x="1841" y="352"/>
                    </a:lnTo>
                    <a:lnTo>
                      <a:pt x="1833" y="331"/>
                    </a:lnTo>
                    <a:lnTo>
                      <a:pt x="1821" y="318"/>
                    </a:lnTo>
                    <a:lnTo>
                      <a:pt x="1810" y="309"/>
                    </a:lnTo>
                    <a:lnTo>
                      <a:pt x="1795" y="308"/>
                    </a:lnTo>
                    <a:lnTo>
                      <a:pt x="1780" y="313"/>
                    </a:lnTo>
                    <a:lnTo>
                      <a:pt x="1764" y="319"/>
                    </a:lnTo>
                    <a:lnTo>
                      <a:pt x="1747" y="329"/>
                    </a:lnTo>
                    <a:lnTo>
                      <a:pt x="1675" y="382"/>
                    </a:lnTo>
                    <a:lnTo>
                      <a:pt x="1655" y="392"/>
                    </a:lnTo>
                    <a:lnTo>
                      <a:pt x="1637" y="400"/>
                    </a:lnTo>
                    <a:lnTo>
                      <a:pt x="1619" y="403"/>
                    </a:lnTo>
                    <a:lnTo>
                      <a:pt x="1603" y="403"/>
                    </a:lnTo>
                    <a:lnTo>
                      <a:pt x="1590" y="383"/>
                    </a:lnTo>
                    <a:lnTo>
                      <a:pt x="1576" y="372"/>
                    </a:lnTo>
                    <a:lnTo>
                      <a:pt x="1563" y="369"/>
                    </a:lnTo>
                    <a:lnTo>
                      <a:pt x="1548" y="372"/>
                    </a:lnTo>
                    <a:lnTo>
                      <a:pt x="1532" y="379"/>
                    </a:lnTo>
                    <a:lnTo>
                      <a:pt x="1516" y="388"/>
                    </a:lnTo>
                    <a:lnTo>
                      <a:pt x="1497" y="402"/>
                    </a:lnTo>
                    <a:lnTo>
                      <a:pt x="1479" y="413"/>
                    </a:lnTo>
                    <a:lnTo>
                      <a:pt x="1460" y="426"/>
                    </a:lnTo>
                    <a:lnTo>
                      <a:pt x="1440" y="435"/>
                    </a:lnTo>
                    <a:lnTo>
                      <a:pt x="1419" y="441"/>
                    </a:lnTo>
                    <a:lnTo>
                      <a:pt x="1397" y="441"/>
                    </a:lnTo>
                    <a:lnTo>
                      <a:pt x="1389" y="439"/>
                    </a:lnTo>
                    <a:lnTo>
                      <a:pt x="1382" y="433"/>
                    </a:lnTo>
                    <a:lnTo>
                      <a:pt x="1377" y="423"/>
                    </a:lnTo>
                    <a:lnTo>
                      <a:pt x="1373" y="411"/>
                    </a:lnTo>
                    <a:lnTo>
                      <a:pt x="1366" y="398"/>
                    </a:lnTo>
                    <a:lnTo>
                      <a:pt x="1359" y="387"/>
                    </a:lnTo>
                    <a:lnTo>
                      <a:pt x="1350" y="377"/>
                    </a:lnTo>
                    <a:lnTo>
                      <a:pt x="1336" y="369"/>
                    </a:lnTo>
                    <a:lnTo>
                      <a:pt x="1322" y="364"/>
                    </a:lnTo>
                    <a:lnTo>
                      <a:pt x="1300" y="364"/>
                    </a:lnTo>
                    <a:lnTo>
                      <a:pt x="1284" y="369"/>
                    </a:lnTo>
                    <a:lnTo>
                      <a:pt x="1274" y="377"/>
                    </a:lnTo>
                    <a:lnTo>
                      <a:pt x="1267" y="388"/>
                    </a:lnTo>
                    <a:lnTo>
                      <a:pt x="1262" y="400"/>
                    </a:lnTo>
                    <a:lnTo>
                      <a:pt x="1259" y="430"/>
                    </a:lnTo>
                    <a:lnTo>
                      <a:pt x="1256" y="444"/>
                    </a:lnTo>
                    <a:lnTo>
                      <a:pt x="1251" y="456"/>
                    </a:lnTo>
                    <a:lnTo>
                      <a:pt x="1243" y="467"/>
                    </a:lnTo>
                    <a:lnTo>
                      <a:pt x="1229" y="476"/>
                    </a:lnTo>
                    <a:lnTo>
                      <a:pt x="1211" y="481"/>
                    </a:lnTo>
                    <a:lnTo>
                      <a:pt x="1190" y="481"/>
                    </a:lnTo>
                    <a:lnTo>
                      <a:pt x="1174" y="476"/>
                    </a:lnTo>
                    <a:lnTo>
                      <a:pt x="1160" y="466"/>
                    </a:lnTo>
                    <a:lnTo>
                      <a:pt x="1149" y="454"/>
                    </a:lnTo>
                    <a:lnTo>
                      <a:pt x="1141" y="441"/>
                    </a:lnTo>
                    <a:lnTo>
                      <a:pt x="1132" y="426"/>
                    </a:lnTo>
                    <a:lnTo>
                      <a:pt x="1119" y="403"/>
                    </a:lnTo>
                    <a:lnTo>
                      <a:pt x="1113" y="397"/>
                    </a:lnTo>
                    <a:lnTo>
                      <a:pt x="1105" y="393"/>
                    </a:lnTo>
                    <a:lnTo>
                      <a:pt x="1081" y="398"/>
                    </a:lnTo>
                    <a:lnTo>
                      <a:pt x="1065" y="407"/>
                    </a:lnTo>
                    <a:lnTo>
                      <a:pt x="1054" y="418"/>
                    </a:lnTo>
                    <a:lnTo>
                      <a:pt x="1045" y="431"/>
                    </a:lnTo>
                    <a:lnTo>
                      <a:pt x="1039" y="443"/>
                    </a:lnTo>
                    <a:lnTo>
                      <a:pt x="1034" y="456"/>
                    </a:lnTo>
                    <a:lnTo>
                      <a:pt x="1031" y="467"/>
                    </a:lnTo>
                    <a:lnTo>
                      <a:pt x="1024" y="476"/>
                    </a:lnTo>
                    <a:lnTo>
                      <a:pt x="1016" y="481"/>
                    </a:lnTo>
                    <a:lnTo>
                      <a:pt x="989" y="482"/>
                    </a:lnTo>
                    <a:lnTo>
                      <a:pt x="968" y="479"/>
                    </a:lnTo>
                    <a:lnTo>
                      <a:pt x="952" y="471"/>
                    </a:lnTo>
                    <a:lnTo>
                      <a:pt x="938" y="459"/>
                    </a:lnTo>
                    <a:lnTo>
                      <a:pt x="929" y="444"/>
                    </a:lnTo>
                    <a:lnTo>
                      <a:pt x="920" y="430"/>
                    </a:lnTo>
                    <a:lnTo>
                      <a:pt x="912" y="413"/>
                    </a:lnTo>
                    <a:lnTo>
                      <a:pt x="904" y="398"/>
                    </a:lnTo>
                    <a:lnTo>
                      <a:pt x="894" y="382"/>
                    </a:lnTo>
                    <a:lnTo>
                      <a:pt x="883" y="369"/>
                    </a:lnTo>
                    <a:lnTo>
                      <a:pt x="869" y="359"/>
                    </a:lnTo>
                    <a:lnTo>
                      <a:pt x="851" y="352"/>
                    </a:lnTo>
                    <a:lnTo>
                      <a:pt x="828" y="351"/>
                    </a:lnTo>
                    <a:lnTo>
                      <a:pt x="800" y="354"/>
                    </a:lnTo>
                    <a:lnTo>
                      <a:pt x="797" y="387"/>
                    </a:lnTo>
                    <a:lnTo>
                      <a:pt x="790" y="413"/>
                    </a:lnTo>
                    <a:lnTo>
                      <a:pt x="782" y="431"/>
                    </a:lnTo>
                    <a:lnTo>
                      <a:pt x="771" y="443"/>
                    </a:lnTo>
                    <a:lnTo>
                      <a:pt x="758" y="448"/>
                    </a:lnTo>
                    <a:lnTo>
                      <a:pt x="744" y="449"/>
                    </a:lnTo>
                    <a:lnTo>
                      <a:pt x="728" y="446"/>
                    </a:lnTo>
                    <a:lnTo>
                      <a:pt x="712" y="438"/>
                    </a:lnTo>
                    <a:lnTo>
                      <a:pt x="695" y="428"/>
                    </a:lnTo>
                    <a:lnTo>
                      <a:pt x="679" y="416"/>
                    </a:lnTo>
                    <a:lnTo>
                      <a:pt x="629" y="377"/>
                    </a:lnTo>
                    <a:lnTo>
                      <a:pt x="616" y="365"/>
                    </a:lnTo>
                    <a:lnTo>
                      <a:pt x="603" y="355"/>
                    </a:lnTo>
                    <a:lnTo>
                      <a:pt x="593" y="347"/>
                    </a:lnTo>
                    <a:lnTo>
                      <a:pt x="585" y="344"/>
                    </a:lnTo>
                    <a:lnTo>
                      <a:pt x="564" y="341"/>
                    </a:lnTo>
                    <a:lnTo>
                      <a:pt x="547" y="342"/>
                    </a:lnTo>
                    <a:lnTo>
                      <a:pt x="534" y="346"/>
                    </a:lnTo>
                    <a:lnTo>
                      <a:pt x="524" y="352"/>
                    </a:lnTo>
                    <a:lnTo>
                      <a:pt x="518" y="362"/>
                    </a:lnTo>
                    <a:lnTo>
                      <a:pt x="513" y="372"/>
                    </a:lnTo>
                    <a:lnTo>
                      <a:pt x="503" y="407"/>
                    </a:lnTo>
                    <a:lnTo>
                      <a:pt x="493" y="423"/>
                    </a:lnTo>
                    <a:lnTo>
                      <a:pt x="485" y="426"/>
                    </a:lnTo>
                    <a:lnTo>
                      <a:pt x="475" y="428"/>
                    </a:lnTo>
                    <a:lnTo>
                      <a:pt x="460" y="425"/>
                    </a:lnTo>
                    <a:lnTo>
                      <a:pt x="442" y="416"/>
                    </a:lnTo>
                    <a:lnTo>
                      <a:pt x="419" y="403"/>
                    </a:lnTo>
                    <a:lnTo>
                      <a:pt x="394" y="382"/>
                    </a:lnTo>
                    <a:lnTo>
                      <a:pt x="374" y="362"/>
                    </a:lnTo>
                    <a:lnTo>
                      <a:pt x="361" y="342"/>
                    </a:lnTo>
                    <a:lnTo>
                      <a:pt x="351" y="324"/>
                    </a:lnTo>
                    <a:lnTo>
                      <a:pt x="335" y="291"/>
                    </a:lnTo>
                    <a:lnTo>
                      <a:pt x="325" y="278"/>
                    </a:lnTo>
                    <a:lnTo>
                      <a:pt x="310" y="268"/>
                    </a:lnTo>
                    <a:lnTo>
                      <a:pt x="289" y="260"/>
                    </a:lnTo>
                    <a:lnTo>
                      <a:pt x="261" y="255"/>
                    </a:lnTo>
                    <a:lnTo>
                      <a:pt x="258" y="255"/>
                    </a:lnTo>
                    <a:lnTo>
                      <a:pt x="251" y="258"/>
                    </a:lnTo>
                    <a:lnTo>
                      <a:pt x="243" y="263"/>
                    </a:lnTo>
                    <a:lnTo>
                      <a:pt x="223" y="276"/>
                    </a:lnTo>
                    <a:lnTo>
                      <a:pt x="212" y="283"/>
                    </a:lnTo>
                    <a:lnTo>
                      <a:pt x="199" y="288"/>
                    </a:lnTo>
                    <a:lnTo>
                      <a:pt x="187" y="291"/>
                    </a:lnTo>
                    <a:lnTo>
                      <a:pt x="176" y="290"/>
                    </a:lnTo>
                    <a:lnTo>
                      <a:pt x="166" y="283"/>
                    </a:lnTo>
                    <a:lnTo>
                      <a:pt x="157" y="272"/>
                    </a:lnTo>
                    <a:lnTo>
                      <a:pt x="151" y="255"/>
                    </a:lnTo>
                    <a:lnTo>
                      <a:pt x="146" y="229"/>
                    </a:lnTo>
                    <a:lnTo>
                      <a:pt x="144" y="196"/>
                    </a:lnTo>
                    <a:lnTo>
                      <a:pt x="121" y="224"/>
                    </a:lnTo>
                    <a:lnTo>
                      <a:pt x="100" y="240"/>
                    </a:lnTo>
                    <a:lnTo>
                      <a:pt x="78" y="248"/>
                    </a:lnTo>
                    <a:lnTo>
                      <a:pt x="60" y="247"/>
                    </a:lnTo>
                    <a:lnTo>
                      <a:pt x="44" y="239"/>
                    </a:lnTo>
                    <a:lnTo>
                      <a:pt x="29" y="225"/>
                    </a:lnTo>
                    <a:lnTo>
                      <a:pt x="18" y="206"/>
                    </a:lnTo>
                    <a:lnTo>
                      <a:pt x="9" y="183"/>
                    </a:lnTo>
                    <a:lnTo>
                      <a:pt x="3" y="158"/>
                    </a:lnTo>
                    <a:lnTo>
                      <a:pt x="0" y="130"/>
                    </a:lnTo>
                    <a:lnTo>
                      <a:pt x="0" y="104"/>
                    </a:lnTo>
                    <a:lnTo>
                      <a:pt x="3" y="76"/>
                    </a:lnTo>
                    <a:lnTo>
                      <a:pt x="9" y="51"/>
                    </a:lnTo>
                    <a:lnTo>
                      <a:pt x="21" y="30"/>
                    </a:lnTo>
                    <a:lnTo>
                      <a:pt x="36" y="11"/>
                    </a:lnTo>
                    <a:lnTo>
                      <a:pt x="5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5" name="Freeform 75"/>
              <p:cNvSpPr>
                <a:spLocks noEditPoints="1"/>
              </p:cNvSpPr>
              <p:nvPr/>
            </p:nvSpPr>
            <p:spPr bwMode="auto">
              <a:xfrm>
                <a:off x="3189" y="2048"/>
                <a:ext cx="2105" cy="524"/>
              </a:xfrm>
              <a:custGeom>
                <a:avLst/>
                <a:gdLst/>
                <a:ahLst/>
                <a:cxnLst>
                  <a:cxn ang="0">
                    <a:pos x="54" y="69"/>
                  </a:cxn>
                  <a:cxn ang="0">
                    <a:pos x="58" y="219"/>
                  </a:cxn>
                  <a:cxn ang="0">
                    <a:pos x="150" y="206"/>
                  </a:cxn>
                  <a:cxn ang="0">
                    <a:pos x="188" y="265"/>
                  </a:cxn>
                  <a:cxn ang="0">
                    <a:pos x="255" y="268"/>
                  </a:cxn>
                  <a:cxn ang="0">
                    <a:pos x="369" y="298"/>
                  </a:cxn>
                  <a:cxn ang="0">
                    <a:pos x="454" y="407"/>
                  </a:cxn>
                  <a:cxn ang="0">
                    <a:pos x="525" y="369"/>
                  </a:cxn>
                  <a:cxn ang="0">
                    <a:pos x="671" y="387"/>
                  </a:cxn>
                  <a:cxn ang="0">
                    <a:pos x="796" y="422"/>
                  </a:cxn>
                  <a:cxn ang="0">
                    <a:pos x="812" y="356"/>
                  </a:cxn>
                  <a:cxn ang="0">
                    <a:pos x="951" y="423"/>
                  </a:cxn>
                  <a:cxn ang="0">
                    <a:pos x="1026" y="484"/>
                  </a:cxn>
                  <a:cxn ang="0">
                    <a:pos x="1087" y="403"/>
                  </a:cxn>
                  <a:cxn ang="0">
                    <a:pos x="1179" y="451"/>
                  </a:cxn>
                  <a:cxn ang="0">
                    <a:pos x="1255" y="466"/>
                  </a:cxn>
                  <a:cxn ang="0">
                    <a:pos x="1347" y="364"/>
                  </a:cxn>
                  <a:cxn ang="0">
                    <a:pos x="1427" y="443"/>
                  </a:cxn>
                  <a:cxn ang="0">
                    <a:pos x="1589" y="369"/>
                  </a:cxn>
                  <a:cxn ang="0">
                    <a:pos x="1640" y="403"/>
                  </a:cxn>
                  <a:cxn ang="0">
                    <a:pos x="1769" y="324"/>
                  </a:cxn>
                  <a:cxn ang="0">
                    <a:pos x="1878" y="352"/>
                  </a:cxn>
                  <a:cxn ang="0">
                    <a:pos x="1904" y="320"/>
                  </a:cxn>
                  <a:cxn ang="0">
                    <a:pos x="2037" y="273"/>
                  </a:cxn>
                  <a:cxn ang="0">
                    <a:pos x="2067" y="186"/>
                  </a:cxn>
                  <a:cxn ang="0">
                    <a:pos x="1993" y="56"/>
                  </a:cxn>
                  <a:cxn ang="0">
                    <a:pos x="1820" y="96"/>
                  </a:cxn>
                  <a:cxn ang="0">
                    <a:pos x="1376" y="267"/>
                  </a:cxn>
                  <a:cxn ang="0">
                    <a:pos x="750" y="285"/>
                  </a:cxn>
                  <a:cxn ang="0">
                    <a:pos x="342" y="158"/>
                  </a:cxn>
                  <a:cxn ang="0">
                    <a:pos x="86" y="40"/>
                  </a:cxn>
                  <a:cxn ang="0">
                    <a:pos x="311" y="92"/>
                  </a:cxn>
                  <a:cxn ang="0">
                    <a:pos x="752" y="245"/>
                  </a:cxn>
                  <a:cxn ang="0">
                    <a:pos x="1513" y="185"/>
                  </a:cxn>
                  <a:cxn ang="0">
                    <a:pos x="1830" y="46"/>
                  </a:cxn>
                  <a:cxn ang="0">
                    <a:pos x="2039" y="31"/>
                  </a:cxn>
                  <a:cxn ang="0">
                    <a:pos x="2103" y="244"/>
                  </a:cxn>
                  <a:cxn ang="0">
                    <a:pos x="2023" y="334"/>
                  </a:cxn>
                  <a:cxn ang="0">
                    <a:pos x="1993" y="320"/>
                  </a:cxn>
                  <a:cxn ang="0">
                    <a:pos x="1970" y="338"/>
                  </a:cxn>
                  <a:cxn ang="0">
                    <a:pos x="1868" y="423"/>
                  </a:cxn>
                  <a:cxn ang="0">
                    <a:pos x="1838" y="362"/>
                  </a:cxn>
                  <a:cxn ang="0">
                    <a:pos x="1715" y="413"/>
                  </a:cxn>
                  <a:cxn ang="0">
                    <a:pos x="1605" y="423"/>
                  </a:cxn>
                  <a:cxn ang="0">
                    <a:pos x="1524" y="441"/>
                  </a:cxn>
                  <a:cxn ang="0">
                    <a:pos x="1409" y="481"/>
                  </a:cxn>
                  <a:cxn ang="0">
                    <a:pos x="1347" y="403"/>
                  </a:cxn>
                  <a:cxn ang="0">
                    <a:pos x="1293" y="479"/>
                  </a:cxn>
                  <a:cxn ang="0">
                    <a:pos x="1171" y="502"/>
                  </a:cxn>
                  <a:cxn ang="0">
                    <a:pos x="1120" y="433"/>
                  </a:cxn>
                  <a:cxn ang="0">
                    <a:pos x="1053" y="515"/>
                  </a:cxn>
                  <a:cxn ang="0">
                    <a:pos x="939" y="483"/>
                  </a:cxn>
                  <a:cxn ang="0">
                    <a:pos x="852" y="390"/>
                  </a:cxn>
                  <a:cxn ang="0">
                    <a:pos x="794" y="484"/>
                  </a:cxn>
                  <a:cxn ang="0">
                    <a:pos x="655" y="423"/>
                  </a:cxn>
                  <a:cxn ang="0">
                    <a:pos x="559" y="387"/>
                  </a:cxn>
                  <a:cxn ang="0">
                    <a:pos x="498" y="468"/>
                  </a:cxn>
                  <a:cxn ang="0">
                    <a:pos x="360" y="359"/>
                  </a:cxn>
                  <a:cxn ang="0">
                    <a:pos x="285" y="296"/>
                  </a:cxn>
                  <a:cxn ang="0">
                    <a:pos x="158" y="295"/>
                  </a:cxn>
                  <a:cxn ang="0">
                    <a:pos x="48" y="270"/>
                  </a:cxn>
                  <a:cxn ang="0">
                    <a:pos x="0" y="114"/>
                  </a:cxn>
                  <a:cxn ang="0">
                    <a:pos x="48" y="5"/>
                  </a:cxn>
                </a:cxnLst>
                <a:rect l="0" t="0" r="r" b="b"/>
                <a:pathLst>
                  <a:path w="2105" h="524">
                    <a:moveTo>
                      <a:pt x="2013" y="328"/>
                    </a:moveTo>
                    <a:lnTo>
                      <a:pt x="2008" y="329"/>
                    </a:lnTo>
                    <a:lnTo>
                      <a:pt x="2009" y="329"/>
                    </a:lnTo>
                    <a:lnTo>
                      <a:pt x="2013" y="328"/>
                    </a:lnTo>
                    <a:close/>
                    <a:moveTo>
                      <a:pt x="86" y="40"/>
                    </a:moveTo>
                    <a:lnTo>
                      <a:pt x="68" y="51"/>
                    </a:lnTo>
                    <a:lnTo>
                      <a:pt x="54" y="69"/>
                    </a:lnTo>
                    <a:lnTo>
                      <a:pt x="46" y="91"/>
                    </a:lnTo>
                    <a:lnTo>
                      <a:pt x="41" y="114"/>
                    </a:lnTo>
                    <a:lnTo>
                      <a:pt x="40" y="138"/>
                    </a:lnTo>
                    <a:lnTo>
                      <a:pt x="41" y="163"/>
                    </a:lnTo>
                    <a:lnTo>
                      <a:pt x="46" y="186"/>
                    </a:lnTo>
                    <a:lnTo>
                      <a:pt x="51" y="203"/>
                    </a:lnTo>
                    <a:lnTo>
                      <a:pt x="58" y="219"/>
                    </a:lnTo>
                    <a:lnTo>
                      <a:pt x="69" y="236"/>
                    </a:lnTo>
                    <a:lnTo>
                      <a:pt x="82" y="245"/>
                    </a:lnTo>
                    <a:lnTo>
                      <a:pt x="99" y="249"/>
                    </a:lnTo>
                    <a:lnTo>
                      <a:pt x="114" y="242"/>
                    </a:lnTo>
                    <a:lnTo>
                      <a:pt x="127" y="232"/>
                    </a:lnTo>
                    <a:lnTo>
                      <a:pt x="140" y="217"/>
                    </a:lnTo>
                    <a:lnTo>
                      <a:pt x="150" y="206"/>
                    </a:lnTo>
                    <a:lnTo>
                      <a:pt x="158" y="199"/>
                    </a:lnTo>
                    <a:lnTo>
                      <a:pt x="166" y="198"/>
                    </a:lnTo>
                    <a:lnTo>
                      <a:pt x="176" y="199"/>
                    </a:lnTo>
                    <a:lnTo>
                      <a:pt x="183" y="206"/>
                    </a:lnTo>
                    <a:lnTo>
                      <a:pt x="186" y="216"/>
                    </a:lnTo>
                    <a:lnTo>
                      <a:pt x="186" y="250"/>
                    </a:lnTo>
                    <a:lnTo>
                      <a:pt x="188" y="265"/>
                    </a:lnTo>
                    <a:lnTo>
                      <a:pt x="191" y="278"/>
                    </a:lnTo>
                    <a:lnTo>
                      <a:pt x="198" y="287"/>
                    </a:lnTo>
                    <a:lnTo>
                      <a:pt x="206" y="292"/>
                    </a:lnTo>
                    <a:lnTo>
                      <a:pt x="217" y="290"/>
                    </a:lnTo>
                    <a:lnTo>
                      <a:pt x="230" y="283"/>
                    </a:lnTo>
                    <a:lnTo>
                      <a:pt x="240" y="277"/>
                    </a:lnTo>
                    <a:lnTo>
                      <a:pt x="255" y="268"/>
                    </a:lnTo>
                    <a:lnTo>
                      <a:pt x="268" y="262"/>
                    </a:lnTo>
                    <a:lnTo>
                      <a:pt x="280" y="257"/>
                    </a:lnTo>
                    <a:lnTo>
                      <a:pt x="295" y="257"/>
                    </a:lnTo>
                    <a:lnTo>
                      <a:pt x="313" y="260"/>
                    </a:lnTo>
                    <a:lnTo>
                      <a:pt x="336" y="270"/>
                    </a:lnTo>
                    <a:lnTo>
                      <a:pt x="354" y="282"/>
                    </a:lnTo>
                    <a:lnTo>
                      <a:pt x="369" y="298"/>
                    </a:lnTo>
                    <a:lnTo>
                      <a:pt x="380" y="315"/>
                    </a:lnTo>
                    <a:lnTo>
                      <a:pt x="390" y="334"/>
                    </a:lnTo>
                    <a:lnTo>
                      <a:pt x="403" y="356"/>
                    </a:lnTo>
                    <a:lnTo>
                      <a:pt x="408" y="362"/>
                    </a:lnTo>
                    <a:lnTo>
                      <a:pt x="416" y="372"/>
                    </a:lnTo>
                    <a:lnTo>
                      <a:pt x="439" y="395"/>
                    </a:lnTo>
                    <a:lnTo>
                      <a:pt x="454" y="407"/>
                    </a:lnTo>
                    <a:lnTo>
                      <a:pt x="467" y="417"/>
                    </a:lnTo>
                    <a:lnTo>
                      <a:pt x="480" y="425"/>
                    </a:lnTo>
                    <a:lnTo>
                      <a:pt x="492" y="428"/>
                    </a:lnTo>
                    <a:lnTo>
                      <a:pt x="500" y="425"/>
                    </a:lnTo>
                    <a:lnTo>
                      <a:pt x="507" y="417"/>
                    </a:lnTo>
                    <a:lnTo>
                      <a:pt x="516" y="384"/>
                    </a:lnTo>
                    <a:lnTo>
                      <a:pt x="525" y="369"/>
                    </a:lnTo>
                    <a:lnTo>
                      <a:pt x="536" y="356"/>
                    </a:lnTo>
                    <a:lnTo>
                      <a:pt x="551" y="346"/>
                    </a:lnTo>
                    <a:lnTo>
                      <a:pt x="574" y="339"/>
                    </a:lnTo>
                    <a:lnTo>
                      <a:pt x="597" y="341"/>
                    </a:lnTo>
                    <a:lnTo>
                      <a:pt x="618" y="347"/>
                    </a:lnTo>
                    <a:lnTo>
                      <a:pt x="638" y="361"/>
                    </a:lnTo>
                    <a:lnTo>
                      <a:pt x="671" y="387"/>
                    </a:lnTo>
                    <a:lnTo>
                      <a:pt x="702" y="413"/>
                    </a:lnTo>
                    <a:lnTo>
                      <a:pt x="735" y="436"/>
                    </a:lnTo>
                    <a:lnTo>
                      <a:pt x="758" y="448"/>
                    </a:lnTo>
                    <a:lnTo>
                      <a:pt x="770" y="450"/>
                    </a:lnTo>
                    <a:lnTo>
                      <a:pt x="780" y="448"/>
                    </a:lnTo>
                    <a:lnTo>
                      <a:pt x="789" y="436"/>
                    </a:lnTo>
                    <a:lnTo>
                      <a:pt x="796" y="422"/>
                    </a:lnTo>
                    <a:lnTo>
                      <a:pt x="799" y="405"/>
                    </a:lnTo>
                    <a:lnTo>
                      <a:pt x="801" y="389"/>
                    </a:lnTo>
                    <a:lnTo>
                      <a:pt x="803" y="374"/>
                    </a:lnTo>
                    <a:lnTo>
                      <a:pt x="803" y="369"/>
                    </a:lnTo>
                    <a:lnTo>
                      <a:pt x="804" y="364"/>
                    </a:lnTo>
                    <a:lnTo>
                      <a:pt x="808" y="359"/>
                    </a:lnTo>
                    <a:lnTo>
                      <a:pt x="812" y="356"/>
                    </a:lnTo>
                    <a:lnTo>
                      <a:pt x="817" y="354"/>
                    </a:lnTo>
                    <a:lnTo>
                      <a:pt x="860" y="351"/>
                    </a:lnTo>
                    <a:lnTo>
                      <a:pt x="880" y="354"/>
                    </a:lnTo>
                    <a:lnTo>
                      <a:pt x="900" y="361"/>
                    </a:lnTo>
                    <a:lnTo>
                      <a:pt x="918" y="374"/>
                    </a:lnTo>
                    <a:lnTo>
                      <a:pt x="936" y="397"/>
                    </a:lnTo>
                    <a:lnTo>
                      <a:pt x="951" y="423"/>
                    </a:lnTo>
                    <a:lnTo>
                      <a:pt x="964" y="450"/>
                    </a:lnTo>
                    <a:lnTo>
                      <a:pt x="970" y="461"/>
                    </a:lnTo>
                    <a:lnTo>
                      <a:pt x="980" y="471"/>
                    </a:lnTo>
                    <a:lnTo>
                      <a:pt x="992" y="478"/>
                    </a:lnTo>
                    <a:lnTo>
                      <a:pt x="1006" y="483"/>
                    </a:lnTo>
                    <a:lnTo>
                      <a:pt x="1016" y="484"/>
                    </a:lnTo>
                    <a:lnTo>
                      <a:pt x="1026" y="484"/>
                    </a:lnTo>
                    <a:lnTo>
                      <a:pt x="1031" y="483"/>
                    </a:lnTo>
                    <a:lnTo>
                      <a:pt x="1039" y="468"/>
                    </a:lnTo>
                    <a:lnTo>
                      <a:pt x="1046" y="451"/>
                    </a:lnTo>
                    <a:lnTo>
                      <a:pt x="1054" y="435"/>
                    </a:lnTo>
                    <a:lnTo>
                      <a:pt x="1064" y="420"/>
                    </a:lnTo>
                    <a:lnTo>
                      <a:pt x="1074" y="412"/>
                    </a:lnTo>
                    <a:lnTo>
                      <a:pt x="1087" y="403"/>
                    </a:lnTo>
                    <a:lnTo>
                      <a:pt x="1102" y="397"/>
                    </a:lnTo>
                    <a:lnTo>
                      <a:pt x="1117" y="392"/>
                    </a:lnTo>
                    <a:lnTo>
                      <a:pt x="1130" y="392"/>
                    </a:lnTo>
                    <a:lnTo>
                      <a:pt x="1143" y="397"/>
                    </a:lnTo>
                    <a:lnTo>
                      <a:pt x="1158" y="413"/>
                    </a:lnTo>
                    <a:lnTo>
                      <a:pt x="1169" y="431"/>
                    </a:lnTo>
                    <a:lnTo>
                      <a:pt x="1179" y="451"/>
                    </a:lnTo>
                    <a:lnTo>
                      <a:pt x="1187" y="463"/>
                    </a:lnTo>
                    <a:lnTo>
                      <a:pt x="1199" y="471"/>
                    </a:lnTo>
                    <a:lnTo>
                      <a:pt x="1210" y="478"/>
                    </a:lnTo>
                    <a:lnTo>
                      <a:pt x="1224" y="481"/>
                    </a:lnTo>
                    <a:lnTo>
                      <a:pt x="1235" y="481"/>
                    </a:lnTo>
                    <a:lnTo>
                      <a:pt x="1247" y="476"/>
                    </a:lnTo>
                    <a:lnTo>
                      <a:pt x="1255" y="466"/>
                    </a:lnTo>
                    <a:lnTo>
                      <a:pt x="1260" y="450"/>
                    </a:lnTo>
                    <a:lnTo>
                      <a:pt x="1266" y="413"/>
                    </a:lnTo>
                    <a:lnTo>
                      <a:pt x="1273" y="395"/>
                    </a:lnTo>
                    <a:lnTo>
                      <a:pt x="1283" y="380"/>
                    </a:lnTo>
                    <a:lnTo>
                      <a:pt x="1304" y="367"/>
                    </a:lnTo>
                    <a:lnTo>
                      <a:pt x="1325" y="362"/>
                    </a:lnTo>
                    <a:lnTo>
                      <a:pt x="1347" y="364"/>
                    </a:lnTo>
                    <a:lnTo>
                      <a:pt x="1367" y="372"/>
                    </a:lnTo>
                    <a:lnTo>
                      <a:pt x="1385" y="385"/>
                    </a:lnTo>
                    <a:lnTo>
                      <a:pt x="1401" y="402"/>
                    </a:lnTo>
                    <a:lnTo>
                      <a:pt x="1413" y="422"/>
                    </a:lnTo>
                    <a:lnTo>
                      <a:pt x="1422" y="441"/>
                    </a:lnTo>
                    <a:lnTo>
                      <a:pt x="1421" y="443"/>
                    </a:lnTo>
                    <a:lnTo>
                      <a:pt x="1427" y="443"/>
                    </a:lnTo>
                    <a:lnTo>
                      <a:pt x="1454" y="438"/>
                    </a:lnTo>
                    <a:lnTo>
                      <a:pt x="1477" y="427"/>
                    </a:lnTo>
                    <a:lnTo>
                      <a:pt x="1503" y="408"/>
                    </a:lnTo>
                    <a:lnTo>
                      <a:pt x="1528" y="392"/>
                    </a:lnTo>
                    <a:lnTo>
                      <a:pt x="1554" y="377"/>
                    </a:lnTo>
                    <a:lnTo>
                      <a:pt x="1570" y="371"/>
                    </a:lnTo>
                    <a:lnTo>
                      <a:pt x="1589" y="369"/>
                    </a:lnTo>
                    <a:lnTo>
                      <a:pt x="1605" y="374"/>
                    </a:lnTo>
                    <a:lnTo>
                      <a:pt x="1621" y="384"/>
                    </a:lnTo>
                    <a:lnTo>
                      <a:pt x="1628" y="390"/>
                    </a:lnTo>
                    <a:lnTo>
                      <a:pt x="1631" y="395"/>
                    </a:lnTo>
                    <a:lnTo>
                      <a:pt x="1633" y="399"/>
                    </a:lnTo>
                    <a:lnTo>
                      <a:pt x="1636" y="402"/>
                    </a:lnTo>
                    <a:lnTo>
                      <a:pt x="1640" y="403"/>
                    </a:lnTo>
                    <a:lnTo>
                      <a:pt x="1643" y="403"/>
                    </a:lnTo>
                    <a:lnTo>
                      <a:pt x="1661" y="399"/>
                    </a:lnTo>
                    <a:lnTo>
                      <a:pt x="1679" y="389"/>
                    </a:lnTo>
                    <a:lnTo>
                      <a:pt x="1700" y="374"/>
                    </a:lnTo>
                    <a:lnTo>
                      <a:pt x="1722" y="357"/>
                    </a:lnTo>
                    <a:lnTo>
                      <a:pt x="1745" y="339"/>
                    </a:lnTo>
                    <a:lnTo>
                      <a:pt x="1769" y="324"/>
                    </a:lnTo>
                    <a:lnTo>
                      <a:pt x="1794" y="313"/>
                    </a:lnTo>
                    <a:lnTo>
                      <a:pt x="1820" y="310"/>
                    </a:lnTo>
                    <a:lnTo>
                      <a:pt x="1837" y="311"/>
                    </a:lnTo>
                    <a:lnTo>
                      <a:pt x="1852" y="318"/>
                    </a:lnTo>
                    <a:lnTo>
                      <a:pt x="1863" y="328"/>
                    </a:lnTo>
                    <a:lnTo>
                      <a:pt x="1873" y="343"/>
                    </a:lnTo>
                    <a:lnTo>
                      <a:pt x="1878" y="352"/>
                    </a:lnTo>
                    <a:lnTo>
                      <a:pt x="1883" y="364"/>
                    </a:lnTo>
                    <a:lnTo>
                      <a:pt x="1894" y="352"/>
                    </a:lnTo>
                    <a:lnTo>
                      <a:pt x="1899" y="346"/>
                    </a:lnTo>
                    <a:lnTo>
                      <a:pt x="1903" y="343"/>
                    </a:lnTo>
                    <a:lnTo>
                      <a:pt x="1899" y="339"/>
                    </a:lnTo>
                    <a:lnTo>
                      <a:pt x="1899" y="328"/>
                    </a:lnTo>
                    <a:lnTo>
                      <a:pt x="1904" y="320"/>
                    </a:lnTo>
                    <a:lnTo>
                      <a:pt x="1924" y="308"/>
                    </a:lnTo>
                    <a:lnTo>
                      <a:pt x="1949" y="300"/>
                    </a:lnTo>
                    <a:lnTo>
                      <a:pt x="1973" y="295"/>
                    </a:lnTo>
                    <a:lnTo>
                      <a:pt x="1996" y="292"/>
                    </a:lnTo>
                    <a:lnTo>
                      <a:pt x="2011" y="292"/>
                    </a:lnTo>
                    <a:lnTo>
                      <a:pt x="2018" y="285"/>
                    </a:lnTo>
                    <a:lnTo>
                      <a:pt x="2037" y="273"/>
                    </a:lnTo>
                    <a:lnTo>
                      <a:pt x="2042" y="272"/>
                    </a:lnTo>
                    <a:lnTo>
                      <a:pt x="2049" y="270"/>
                    </a:lnTo>
                    <a:lnTo>
                      <a:pt x="2059" y="264"/>
                    </a:lnTo>
                    <a:lnTo>
                      <a:pt x="2065" y="249"/>
                    </a:lnTo>
                    <a:lnTo>
                      <a:pt x="2069" y="231"/>
                    </a:lnTo>
                    <a:lnTo>
                      <a:pt x="2069" y="209"/>
                    </a:lnTo>
                    <a:lnTo>
                      <a:pt x="2067" y="186"/>
                    </a:lnTo>
                    <a:lnTo>
                      <a:pt x="2064" y="165"/>
                    </a:lnTo>
                    <a:lnTo>
                      <a:pt x="2059" y="145"/>
                    </a:lnTo>
                    <a:lnTo>
                      <a:pt x="2056" y="129"/>
                    </a:lnTo>
                    <a:lnTo>
                      <a:pt x="2044" y="101"/>
                    </a:lnTo>
                    <a:lnTo>
                      <a:pt x="2029" y="79"/>
                    </a:lnTo>
                    <a:lnTo>
                      <a:pt x="2013" y="64"/>
                    </a:lnTo>
                    <a:lnTo>
                      <a:pt x="1993" y="56"/>
                    </a:lnTo>
                    <a:lnTo>
                      <a:pt x="1970" y="53"/>
                    </a:lnTo>
                    <a:lnTo>
                      <a:pt x="1947" y="53"/>
                    </a:lnTo>
                    <a:lnTo>
                      <a:pt x="1922" y="58"/>
                    </a:lnTo>
                    <a:lnTo>
                      <a:pt x="1896" y="64"/>
                    </a:lnTo>
                    <a:lnTo>
                      <a:pt x="1870" y="74"/>
                    </a:lnTo>
                    <a:lnTo>
                      <a:pt x="1845" y="84"/>
                    </a:lnTo>
                    <a:lnTo>
                      <a:pt x="1820" y="96"/>
                    </a:lnTo>
                    <a:lnTo>
                      <a:pt x="1796" y="109"/>
                    </a:lnTo>
                    <a:lnTo>
                      <a:pt x="1774" y="120"/>
                    </a:lnTo>
                    <a:lnTo>
                      <a:pt x="1755" y="130"/>
                    </a:lnTo>
                    <a:lnTo>
                      <a:pt x="1666" y="171"/>
                    </a:lnTo>
                    <a:lnTo>
                      <a:pt x="1572" y="209"/>
                    </a:lnTo>
                    <a:lnTo>
                      <a:pt x="1475" y="240"/>
                    </a:lnTo>
                    <a:lnTo>
                      <a:pt x="1376" y="267"/>
                    </a:lnTo>
                    <a:lnTo>
                      <a:pt x="1278" y="287"/>
                    </a:lnTo>
                    <a:lnTo>
                      <a:pt x="1179" y="300"/>
                    </a:lnTo>
                    <a:lnTo>
                      <a:pt x="1094" y="306"/>
                    </a:lnTo>
                    <a:lnTo>
                      <a:pt x="1008" y="308"/>
                    </a:lnTo>
                    <a:lnTo>
                      <a:pt x="923" y="303"/>
                    </a:lnTo>
                    <a:lnTo>
                      <a:pt x="837" y="295"/>
                    </a:lnTo>
                    <a:lnTo>
                      <a:pt x="750" y="285"/>
                    </a:lnTo>
                    <a:lnTo>
                      <a:pt x="661" y="273"/>
                    </a:lnTo>
                    <a:lnTo>
                      <a:pt x="614" y="267"/>
                    </a:lnTo>
                    <a:lnTo>
                      <a:pt x="566" y="259"/>
                    </a:lnTo>
                    <a:lnTo>
                      <a:pt x="518" y="247"/>
                    </a:lnTo>
                    <a:lnTo>
                      <a:pt x="457" y="221"/>
                    </a:lnTo>
                    <a:lnTo>
                      <a:pt x="398" y="191"/>
                    </a:lnTo>
                    <a:lnTo>
                      <a:pt x="342" y="158"/>
                    </a:lnTo>
                    <a:lnTo>
                      <a:pt x="286" y="124"/>
                    </a:lnTo>
                    <a:lnTo>
                      <a:pt x="252" y="104"/>
                    </a:lnTo>
                    <a:lnTo>
                      <a:pt x="216" y="82"/>
                    </a:lnTo>
                    <a:lnTo>
                      <a:pt x="178" y="64"/>
                    </a:lnTo>
                    <a:lnTo>
                      <a:pt x="138" y="50"/>
                    </a:lnTo>
                    <a:lnTo>
                      <a:pt x="99" y="40"/>
                    </a:lnTo>
                    <a:lnTo>
                      <a:pt x="86" y="40"/>
                    </a:lnTo>
                    <a:close/>
                    <a:moveTo>
                      <a:pt x="58" y="0"/>
                    </a:moveTo>
                    <a:lnTo>
                      <a:pt x="96" y="0"/>
                    </a:lnTo>
                    <a:lnTo>
                      <a:pt x="133" y="7"/>
                    </a:lnTo>
                    <a:lnTo>
                      <a:pt x="170" y="20"/>
                    </a:lnTo>
                    <a:lnTo>
                      <a:pt x="206" y="35"/>
                    </a:lnTo>
                    <a:lnTo>
                      <a:pt x="240" y="53"/>
                    </a:lnTo>
                    <a:lnTo>
                      <a:pt x="311" y="92"/>
                    </a:lnTo>
                    <a:lnTo>
                      <a:pt x="380" y="135"/>
                    </a:lnTo>
                    <a:lnTo>
                      <a:pt x="451" y="175"/>
                    </a:lnTo>
                    <a:lnTo>
                      <a:pt x="508" y="199"/>
                    </a:lnTo>
                    <a:lnTo>
                      <a:pt x="567" y="216"/>
                    </a:lnTo>
                    <a:lnTo>
                      <a:pt x="628" y="229"/>
                    </a:lnTo>
                    <a:lnTo>
                      <a:pt x="689" y="237"/>
                    </a:lnTo>
                    <a:lnTo>
                      <a:pt x="752" y="245"/>
                    </a:lnTo>
                    <a:lnTo>
                      <a:pt x="868" y="259"/>
                    </a:lnTo>
                    <a:lnTo>
                      <a:pt x="985" y="267"/>
                    </a:lnTo>
                    <a:lnTo>
                      <a:pt x="1103" y="267"/>
                    </a:lnTo>
                    <a:lnTo>
                      <a:pt x="1217" y="255"/>
                    </a:lnTo>
                    <a:lnTo>
                      <a:pt x="1329" y="234"/>
                    </a:lnTo>
                    <a:lnTo>
                      <a:pt x="1441" y="206"/>
                    </a:lnTo>
                    <a:lnTo>
                      <a:pt x="1513" y="185"/>
                    </a:lnTo>
                    <a:lnTo>
                      <a:pt x="1584" y="161"/>
                    </a:lnTo>
                    <a:lnTo>
                      <a:pt x="1654" y="133"/>
                    </a:lnTo>
                    <a:lnTo>
                      <a:pt x="1722" y="102"/>
                    </a:lnTo>
                    <a:lnTo>
                      <a:pt x="1745" y="91"/>
                    </a:lnTo>
                    <a:lnTo>
                      <a:pt x="1771" y="76"/>
                    </a:lnTo>
                    <a:lnTo>
                      <a:pt x="1799" y="61"/>
                    </a:lnTo>
                    <a:lnTo>
                      <a:pt x="1830" y="46"/>
                    </a:lnTo>
                    <a:lnTo>
                      <a:pt x="1862" y="33"/>
                    </a:lnTo>
                    <a:lnTo>
                      <a:pt x="1893" y="22"/>
                    </a:lnTo>
                    <a:lnTo>
                      <a:pt x="1924" y="13"/>
                    </a:lnTo>
                    <a:lnTo>
                      <a:pt x="1955" y="8"/>
                    </a:lnTo>
                    <a:lnTo>
                      <a:pt x="1985" y="10"/>
                    </a:lnTo>
                    <a:lnTo>
                      <a:pt x="2013" y="17"/>
                    </a:lnTo>
                    <a:lnTo>
                      <a:pt x="2039" y="31"/>
                    </a:lnTo>
                    <a:lnTo>
                      <a:pt x="2062" y="55"/>
                    </a:lnTo>
                    <a:lnTo>
                      <a:pt x="2080" y="81"/>
                    </a:lnTo>
                    <a:lnTo>
                      <a:pt x="2092" y="110"/>
                    </a:lnTo>
                    <a:lnTo>
                      <a:pt x="2100" y="142"/>
                    </a:lnTo>
                    <a:lnTo>
                      <a:pt x="2105" y="175"/>
                    </a:lnTo>
                    <a:lnTo>
                      <a:pt x="2105" y="226"/>
                    </a:lnTo>
                    <a:lnTo>
                      <a:pt x="2103" y="244"/>
                    </a:lnTo>
                    <a:lnTo>
                      <a:pt x="2102" y="264"/>
                    </a:lnTo>
                    <a:lnTo>
                      <a:pt x="2095" y="280"/>
                    </a:lnTo>
                    <a:lnTo>
                      <a:pt x="2083" y="295"/>
                    </a:lnTo>
                    <a:lnTo>
                      <a:pt x="2070" y="305"/>
                    </a:lnTo>
                    <a:lnTo>
                      <a:pt x="2044" y="318"/>
                    </a:lnTo>
                    <a:lnTo>
                      <a:pt x="2031" y="329"/>
                    </a:lnTo>
                    <a:lnTo>
                      <a:pt x="2023" y="334"/>
                    </a:lnTo>
                    <a:lnTo>
                      <a:pt x="2013" y="334"/>
                    </a:lnTo>
                    <a:lnTo>
                      <a:pt x="2005" y="329"/>
                    </a:lnTo>
                    <a:lnTo>
                      <a:pt x="2000" y="321"/>
                    </a:lnTo>
                    <a:lnTo>
                      <a:pt x="1998" y="311"/>
                    </a:lnTo>
                    <a:lnTo>
                      <a:pt x="2003" y="301"/>
                    </a:lnTo>
                    <a:lnTo>
                      <a:pt x="1995" y="313"/>
                    </a:lnTo>
                    <a:lnTo>
                      <a:pt x="1993" y="320"/>
                    </a:lnTo>
                    <a:lnTo>
                      <a:pt x="1995" y="324"/>
                    </a:lnTo>
                    <a:lnTo>
                      <a:pt x="2000" y="328"/>
                    </a:lnTo>
                    <a:lnTo>
                      <a:pt x="2005" y="329"/>
                    </a:lnTo>
                    <a:lnTo>
                      <a:pt x="2003" y="329"/>
                    </a:lnTo>
                    <a:lnTo>
                      <a:pt x="2000" y="331"/>
                    </a:lnTo>
                    <a:lnTo>
                      <a:pt x="1996" y="331"/>
                    </a:lnTo>
                    <a:lnTo>
                      <a:pt x="1970" y="338"/>
                    </a:lnTo>
                    <a:lnTo>
                      <a:pt x="1947" y="346"/>
                    </a:lnTo>
                    <a:lnTo>
                      <a:pt x="1944" y="352"/>
                    </a:lnTo>
                    <a:lnTo>
                      <a:pt x="1937" y="362"/>
                    </a:lnTo>
                    <a:lnTo>
                      <a:pt x="1921" y="384"/>
                    </a:lnTo>
                    <a:lnTo>
                      <a:pt x="1901" y="405"/>
                    </a:lnTo>
                    <a:lnTo>
                      <a:pt x="1880" y="422"/>
                    </a:lnTo>
                    <a:lnTo>
                      <a:pt x="1868" y="423"/>
                    </a:lnTo>
                    <a:lnTo>
                      <a:pt x="1858" y="420"/>
                    </a:lnTo>
                    <a:lnTo>
                      <a:pt x="1852" y="412"/>
                    </a:lnTo>
                    <a:lnTo>
                      <a:pt x="1850" y="400"/>
                    </a:lnTo>
                    <a:lnTo>
                      <a:pt x="1850" y="399"/>
                    </a:lnTo>
                    <a:lnTo>
                      <a:pt x="1847" y="385"/>
                    </a:lnTo>
                    <a:lnTo>
                      <a:pt x="1843" y="374"/>
                    </a:lnTo>
                    <a:lnTo>
                      <a:pt x="1838" y="362"/>
                    </a:lnTo>
                    <a:lnTo>
                      <a:pt x="1832" y="354"/>
                    </a:lnTo>
                    <a:lnTo>
                      <a:pt x="1822" y="349"/>
                    </a:lnTo>
                    <a:lnTo>
                      <a:pt x="1811" y="351"/>
                    </a:lnTo>
                    <a:lnTo>
                      <a:pt x="1784" y="362"/>
                    </a:lnTo>
                    <a:lnTo>
                      <a:pt x="1761" y="379"/>
                    </a:lnTo>
                    <a:lnTo>
                      <a:pt x="1738" y="397"/>
                    </a:lnTo>
                    <a:lnTo>
                      <a:pt x="1715" y="413"/>
                    </a:lnTo>
                    <a:lnTo>
                      <a:pt x="1691" y="428"/>
                    </a:lnTo>
                    <a:lnTo>
                      <a:pt x="1664" y="440"/>
                    </a:lnTo>
                    <a:lnTo>
                      <a:pt x="1646" y="443"/>
                    </a:lnTo>
                    <a:lnTo>
                      <a:pt x="1626" y="443"/>
                    </a:lnTo>
                    <a:lnTo>
                      <a:pt x="1617" y="438"/>
                    </a:lnTo>
                    <a:lnTo>
                      <a:pt x="1610" y="431"/>
                    </a:lnTo>
                    <a:lnTo>
                      <a:pt x="1605" y="423"/>
                    </a:lnTo>
                    <a:lnTo>
                      <a:pt x="1597" y="415"/>
                    </a:lnTo>
                    <a:lnTo>
                      <a:pt x="1585" y="410"/>
                    </a:lnTo>
                    <a:lnTo>
                      <a:pt x="1574" y="410"/>
                    </a:lnTo>
                    <a:lnTo>
                      <a:pt x="1561" y="417"/>
                    </a:lnTo>
                    <a:lnTo>
                      <a:pt x="1547" y="425"/>
                    </a:lnTo>
                    <a:lnTo>
                      <a:pt x="1534" y="435"/>
                    </a:lnTo>
                    <a:lnTo>
                      <a:pt x="1524" y="441"/>
                    </a:lnTo>
                    <a:lnTo>
                      <a:pt x="1511" y="450"/>
                    </a:lnTo>
                    <a:lnTo>
                      <a:pt x="1496" y="459"/>
                    </a:lnTo>
                    <a:lnTo>
                      <a:pt x="1480" y="469"/>
                    </a:lnTo>
                    <a:lnTo>
                      <a:pt x="1462" y="476"/>
                    </a:lnTo>
                    <a:lnTo>
                      <a:pt x="1444" y="481"/>
                    </a:lnTo>
                    <a:lnTo>
                      <a:pt x="1426" y="483"/>
                    </a:lnTo>
                    <a:lnTo>
                      <a:pt x="1409" y="481"/>
                    </a:lnTo>
                    <a:lnTo>
                      <a:pt x="1396" y="473"/>
                    </a:lnTo>
                    <a:lnTo>
                      <a:pt x="1385" y="458"/>
                    </a:lnTo>
                    <a:lnTo>
                      <a:pt x="1380" y="446"/>
                    </a:lnTo>
                    <a:lnTo>
                      <a:pt x="1373" y="433"/>
                    </a:lnTo>
                    <a:lnTo>
                      <a:pt x="1365" y="420"/>
                    </a:lnTo>
                    <a:lnTo>
                      <a:pt x="1357" y="410"/>
                    </a:lnTo>
                    <a:lnTo>
                      <a:pt x="1347" y="403"/>
                    </a:lnTo>
                    <a:lnTo>
                      <a:pt x="1334" y="400"/>
                    </a:lnTo>
                    <a:lnTo>
                      <a:pt x="1319" y="403"/>
                    </a:lnTo>
                    <a:lnTo>
                      <a:pt x="1309" y="412"/>
                    </a:lnTo>
                    <a:lnTo>
                      <a:pt x="1304" y="423"/>
                    </a:lnTo>
                    <a:lnTo>
                      <a:pt x="1298" y="453"/>
                    </a:lnTo>
                    <a:lnTo>
                      <a:pt x="1296" y="468"/>
                    </a:lnTo>
                    <a:lnTo>
                      <a:pt x="1293" y="479"/>
                    </a:lnTo>
                    <a:lnTo>
                      <a:pt x="1283" y="497"/>
                    </a:lnTo>
                    <a:lnTo>
                      <a:pt x="1266" y="510"/>
                    </a:lnTo>
                    <a:lnTo>
                      <a:pt x="1248" y="519"/>
                    </a:lnTo>
                    <a:lnTo>
                      <a:pt x="1228" y="520"/>
                    </a:lnTo>
                    <a:lnTo>
                      <a:pt x="1209" y="519"/>
                    </a:lnTo>
                    <a:lnTo>
                      <a:pt x="1189" y="512"/>
                    </a:lnTo>
                    <a:lnTo>
                      <a:pt x="1171" y="502"/>
                    </a:lnTo>
                    <a:lnTo>
                      <a:pt x="1156" y="487"/>
                    </a:lnTo>
                    <a:lnTo>
                      <a:pt x="1143" y="468"/>
                    </a:lnTo>
                    <a:lnTo>
                      <a:pt x="1133" y="448"/>
                    </a:lnTo>
                    <a:lnTo>
                      <a:pt x="1130" y="443"/>
                    </a:lnTo>
                    <a:lnTo>
                      <a:pt x="1127" y="436"/>
                    </a:lnTo>
                    <a:lnTo>
                      <a:pt x="1123" y="433"/>
                    </a:lnTo>
                    <a:lnTo>
                      <a:pt x="1120" y="433"/>
                    </a:lnTo>
                    <a:lnTo>
                      <a:pt x="1110" y="436"/>
                    </a:lnTo>
                    <a:lnTo>
                      <a:pt x="1095" y="446"/>
                    </a:lnTo>
                    <a:lnTo>
                      <a:pt x="1085" y="458"/>
                    </a:lnTo>
                    <a:lnTo>
                      <a:pt x="1079" y="473"/>
                    </a:lnTo>
                    <a:lnTo>
                      <a:pt x="1074" y="487"/>
                    </a:lnTo>
                    <a:lnTo>
                      <a:pt x="1066" y="502"/>
                    </a:lnTo>
                    <a:lnTo>
                      <a:pt x="1053" y="515"/>
                    </a:lnTo>
                    <a:lnTo>
                      <a:pt x="1038" y="522"/>
                    </a:lnTo>
                    <a:lnTo>
                      <a:pt x="1020" y="524"/>
                    </a:lnTo>
                    <a:lnTo>
                      <a:pt x="1000" y="522"/>
                    </a:lnTo>
                    <a:lnTo>
                      <a:pt x="982" y="515"/>
                    </a:lnTo>
                    <a:lnTo>
                      <a:pt x="965" y="506"/>
                    </a:lnTo>
                    <a:lnTo>
                      <a:pt x="951" y="494"/>
                    </a:lnTo>
                    <a:lnTo>
                      <a:pt x="939" y="483"/>
                    </a:lnTo>
                    <a:lnTo>
                      <a:pt x="928" y="464"/>
                    </a:lnTo>
                    <a:lnTo>
                      <a:pt x="918" y="448"/>
                    </a:lnTo>
                    <a:lnTo>
                      <a:pt x="908" y="430"/>
                    </a:lnTo>
                    <a:lnTo>
                      <a:pt x="898" y="415"/>
                    </a:lnTo>
                    <a:lnTo>
                      <a:pt x="886" y="403"/>
                    </a:lnTo>
                    <a:lnTo>
                      <a:pt x="872" y="395"/>
                    </a:lnTo>
                    <a:lnTo>
                      <a:pt x="852" y="390"/>
                    </a:lnTo>
                    <a:lnTo>
                      <a:pt x="840" y="390"/>
                    </a:lnTo>
                    <a:lnTo>
                      <a:pt x="839" y="408"/>
                    </a:lnTo>
                    <a:lnTo>
                      <a:pt x="835" y="427"/>
                    </a:lnTo>
                    <a:lnTo>
                      <a:pt x="829" y="445"/>
                    </a:lnTo>
                    <a:lnTo>
                      <a:pt x="821" y="461"/>
                    </a:lnTo>
                    <a:lnTo>
                      <a:pt x="809" y="474"/>
                    </a:lnTo>
                    <a:lnTo>
                      <a:pt x="794" y="484"/>
                    </a:lnTo>
                    <a:lnTo>
                      <a:pt x="776" y="489"/>
                    </a:lnTo>
                    <a:lnTo>
                      <a:pt x="752" y="487"/>
                    </a:lnTo>
                    <a:lnTo>
                      <a:pt x="727" y="478"/>
                    </a:lnTo>
                    <a:lnTo>
                      <a:pt x="704" y="464"/>
                    </a:lnTo>
                    <a:lnTo>
                      <a:pt x="683" y="448"/>
                    </a:lnTo>
                    <a:lnTo>
                      <a:pt x="663" y="431"/>
                    </a:lnTo>
                    <a:lnTo>
                      <a:pt x="655" y="423"/>
                    </a:lnTo>
                    <a:lnTo>
                      <a:pt x="643" y="413"/>
                    </a:lnTo>
                    <a:lnTo>
                      <a:pt x="630" y="402"/>
                    </a:lnTo>
                    <a:lnTo>
                      <a:pt x="615" y="390"/>
                    </a:lnTo>
                    <a:lnTo>
                      <a:pt x="600" y="382"/>
                    </a:lnTo>
                    <a:lnTo>
                      <a:pt x="586" y="377"/>
                    </a:lnTo>
                    <a:lnTo>
                      <a:pt x="571" y="379"/>
                    </a:lnTo>
                    <a:lnTo>
                      <a:pt x="559" y="387"/>
                    </a:lnTo>
                    <a:lnTo>
                      <a:pt x="553" y="399"/>
                    </a:lnTo>
                    <a:lnTo>
                      <a:pt x="548" y="413"/>
                    </a:lnTo>
                    <a:lnTo>
                      <a:pt x="544" y="428"/>
                    </a:lnTo>
                    <a:lnTo>
                      <a:pt x="540" y="441"/>
                    </a:lnTo>
                    <a:lnTo>
                      <a:pt x="531" y="455"/>
                    </a:lnTo>
                    <a:lnTo>
                      <a:pt x="520" y="463"/>
                    </a:lnTo>
                    <a:lnTo>
                      <a:pt x="498" y="468"/>
                    </a:lnTo>
                    <a:lnTo>
                      <a:pt x="477" y="464"/>
                    </a:lnTo>
                    <a:lnTo>
                      <a:pt x="456" y="456"/>
                    </a:lnTo>
                    <a:lnTo>
                      <a:pt x="434" y="443"/>
                    </a:lnTo>
                    <a:lnTo>
                      <a:pt x="415" y="428"/>
                    </a:lnTo>
                    <a:lnTo>
                      <a:pt x="396" y="412"/>
                    </a:lnTo>
                    <a:lnTo>
                      <a:pt x="370" y="379"/>
                    </a:lnTo>
                    <a:lnTo>
                      <a:pt x="360" y="359"/>
                    </a:lnTo>
                    <a:lnTo>
                      <a:pt x="352" y="341"/>
                    </a:lnTo>
                    <a:lnTo>
                      <a:pt x="341" y="321"/>
                    </a:lnTo>
                    <a:lnTo>
                      <a:pt x="329" y="310"/>
                    </a:lnTo>
                    <a:lnTo>
                      <a:pt x="316" y="303"/>
                    </a:lnTo>
                    <a:lnTo>
                      <a:pt x="301" y="298"/>
                    </a:lnTo>
                    <a:lnTo>
                      <a:pt x="288" y="296"/>
                    </a:lnTo>
                    <a:lnTo>
                      <a:pt x="285" y="296"/>
                    </a:lnTo>
                    <a:lnTo>
                      <a:pt x="253" y="315"/>
                    </a:lnTo>
                    <a:lnTo>
                      <a:pt x="237" y="323"/>
                    </a:lnTo>
                    <a:lnTo>
                      <a:pt x="219" y="329"/>
                    </a:lnTo>
                    <a:lnTo>
                      <a:pt x="199" y="329"/>
                    </a:lnTo>
                    <a:lnTo>
                      <a:pt x="181" y="323"/>
                    </a:lnTo>
                    <a:lnTo>
                      <a:pt x="168" y="311"/>
                    </a:lnTo>
                    <a:lnTo>
                      <a:pt x="158" y="295"/>
                    </a:lnTo>
                    <a:lnTo>
                      <a:pt x="151" y="275"/>
                    </a:lnTo>
                    <a:lnTo>
                      <a:pt x="150" y="264"/>
                    </a:lnTo>
                    <a:lnTo>
                      <a:pt x="130" y="278"/>
                    </a:lnTo>
                    <a:lnTo>
                      <a:pt x="109" y="288"/>
                    </a:lnTo>
                    <a:lnTo>
                      <a:pt x="84" y="288"/>
                    </a:lnTo>
                    <a:lnTo>
                      <a:pt x="64" y="282"/>
                    </a:lnTo>
                    <a:lnTo>
                      <a:pt x="48" y="270"/>
                    </a:lnTo>
                    <a:lnTo>
                      <a:pt x="35" y="255"/>
                    </a:lnTo>
                    <a:lnTo>
                      <a:pt x="23" y="237"/>
                    </a:lnTo>
                    <a:lnTo>
                      <a:pt x="15" y="219"/>
                    </a:lnTo>
                    <a:lnTo>
                      <a:pt x="7" y="194"/>
                    </a:lnTo>
                    <a:lnTo>
                      <a:pt x="2" y="168"/>
                    </a:lnTo>
                    <a:lnTo>
                      <a:pt x="0" y="142"/>
                    </a:lnTo>
                    <a:lnTo>
                      <a:pt x="0" y="114"/>
                    </a:lnTo>
                    <a:lnTo>
                      <a:pt x="5" y="86"/>
                    </a:lnTo>
                    <a:lnTo>
                      <a:pt x="13" y="61"/>
                    </a:lnTo>
                    <a:lnTo>
                      <a:pt x="26" y="38"/>
                    </a:lnTo>
                    <a:lnTo>
                      <a:pt x="40" y="23"/>
                    </a:lnTo>
                    <a:lnTo>
                      <a:pt x="40" y="22"/>
                    </a:lnTo>
                    <a:lnTo>
                      <a:pt x="41" y="13"/>
                    </a:lnTo>
                    <a:lnTo>
                      <a:pt x="48" y="5"/>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6" name="Freeform 76"/>
              <p:cNvSpPr>
                <a:spLocks/>
              </p:cNvSpPr>
              <p:nvPr/>
            </p:nvSpPr>
            <p:spPr bwMode="auto">
              <a:xfrm>
                <a:off x="167" y="2"/>
                <a:ext cx="2557" cy="1661"/>
              </a:xfrm>
              <a:custGeom>
                <a:avLst/>
                <a:gdLst/>
                <a:ahLst/>
                <a:cxnLst>
                  <a:cxn ang="0">
                    <a:pos x="1580" y="6"/>
                  </a:cxn>
                  <a:cxn ang="0">
                    <a:pos x="1728" y="41"/>
                  </a:cxn>
                  <a:cxn ang="0">
                    <a:pos x="1894" y="133"/>
                  </a:cxn>
                  <a:cxn ang="0">
                    <a:pos x="1976" y="222"/>
                  </a:cxn>
                  <a:cxn ang="0">
                    <a:pos x="2169" y="173"/>
                  </a:cxn>
                  <a:cxn ang="0">
                    <a:pos x="2430" y="233"/>
                  </a:cxn>
                  <a:cxn ang="0">
                    <a:pos x="2547" y="360"/>
                  </a:cxn>
                  <a:cxn ang="0">
                    <a:pos x="2506" y="536"/>
                  </a:cxn>
                  <a:cxn ang="0">
                    <a:pos x="2488" y="611"/>
                  </a:cxn>
                  <a:cxn ang="0">
                    <a:pos x="2557" y="722"/>
                  </a:cxn>
                  <a:cxn ang="0">
                    <a:pos x="2503" y="894"/>
                  </a:cxn>
                  <a:cxn ang="0">
                    <a:pos x="2342" y="1020"/>
                  </a:cxn>
                  <a:cxn ang="0">
                    <a:pos x="1973" y="1076"/>
                  </a:cxn>
                  <a:cxn ang="0">
                    <a:pos x="1926" y="1653"/>
                  </a:cxn>
                  <a:cxn ang="0">
                    <a:pos x="1889" y="1641"/>
                  </a:cxn>
                  <a:cxn ang="0">
                    <a:pos x="1879" y="1034"/>
                  </a:cxn>
                  <a:cxn ang="0">
                    <a:pos x="1972" y="1037"/>
                  </a:cxn>
                  <a:cxn ang="0">
                    <a:pos x="2291" y="999"/>
                  </a:cxn>
                  <a:cxn ang="0">
                    <a:pos x="2453" y="897"/>
                  </a:cxn>
                  <a:cxn ang="0">
                    <a:pos x="2519" y="729"/>
                  </a:cxn>
                  <a:cxn ang="0">
                    <a:pos x="2460" y="647"/>
                  </a:cxn>
                  <a:cxn ang="0">
                    <a:pos x="2365" y="670"/>
                  </a:cxn>
                  <a:cxn ang="0">
                    <a:pos x="2345" y="635"/>
                  </a:cxn>
                  <a:cxn ang="0">
                    <a:pos x="2473" y="515"/>
                  </a:cxn>
                  <a:cxn ang="0">
                    <a:pos x="2503" y="357"/>
                  </a:cxn>
                  <a:cxn ang="0">
                    <a:pos x="2391" y="257"/>
                  </a:cxn>
                  <a:cxn ang="0">
                    <a:pos x="2110" y="217"/>
                  </a:cxn>
                  <a:cxn ang="0">
                    <a:pos x="1973" y="273"/>
                  </a:cxn>
                  <a:cxn ang="0">
                    <a:pos x="1916" y="337"/>
                  </a:cxn>
                  <a:cxn ang="0">
                    <a:pos x="1906" y="304"/>
                  </a:cxn>
                  <a:cxn ang="0">
                    <a:pos x="1879" y="174"/>
                  </a:cxn>
                  <a:cxn ang="0">
                    <a:pos x="1741" y="89"/>
                  </a:cxn>
                  <a:cxn ang="0">
                    <a:pos x="1579" y="46"/>
                  </a:cxn>
                  <a:cxn ang="0">
                    <a:pos x="1365" y="56"/>
                  </a:cxn>
                  <a:cxn ang="0">
                    <a:pos x="1289" y="123"/>
                  </a:cxn>
                  <a:cxn ang="0">
                    <a:pos x="1256" y="166"/>
                  </a:cxn>
                  <a:cxn ang="0">
                    <a:pos x="1026" y="80"/>
                  </a:cxn>
                  <a:cxn ang="0">
                    <a:pos x="791" y="159"/>
                  </a:cxn>
                  <a:cxn ang="0">
                    <a:pos x="615" y="342"/>
                  </a:cxn>
                  <a:cxn ang="0">
                    <a:pos x="554" y="584"/>
                  </a:cxn>
                  <a:cxn ang="0">
                    <a:pos x="557" y="657"/>
                  </a:cxn>
                  <a:cxn ang="0">
                    <a:pos x="321" y="704"/>
                  </a:cxn>
                  <a:cxn ang="0">
                    <a:pos x="127" y="801"/>
                  </a:cxn>
                  <a:cxn ang="0">
                    <a:pos x="40" y="946"/>
                  </a:cxn>
                  <a:cxn ang="0">
                    <a:pos x="133" y="1072"/>
                  </a:cxn>
                  <a:cxn ang="0">
                    <a:pos x="322" y="1126"/>
                  </a:cxn>
                  <a:cxn ang="0">
                    <a:pos x="671" y="1109"/>
                  </a:cxn>
                  <a:cxn ang="0">
                    <a:pos x="682" y="1146"/>
                  </a:cxn>
                  <a:cxn ang="0">
                    <a:pos x="375" y="1169"/>
                  </a:cxn>
                  <a:cxn ang="0">
                    <a:pos x="133" y="1119"/>
                  </a:cxn>
                  <a:cxn ang="0">
                    <a:pos x="8" y="986"/>
                  </a:cxn>
                  <a:cxn ang="0">
                    <a:pos x="54" y="815"/>
                  </a:cxn>
                  <a:cxn ang="0">
                    <a:pos x="214" y="706"/>
                  </a:cxn>
                  <a:cxn ang="0">
                    <a:pos x="523" y="622"/>
                  </a:cxn>
                  <a:cxn ang="0">
                    <a:pos x="556" y="367"/>
                  </a:cxn>
                  <a:cxn ang="0">
                    <a:pos x="740" y="148"/>
                  </a:cxn>
                  <a:cxn ang="0">
                    <a:pos x="987" y="44"/>
                  </a:cxn>
                  <a:cxn ang="0">
                    <a:pos x="1238" y="102"/>
                  </a:cxn>
                  <a:cxn ang="0">
                    <a:pos x="1306" y="36"/>
                  </a:cxn>
                </a:cxnLst>
                <a:rect l="0" t="0" r="r" b="b"/>
                <a:pathLst>
                  <a:path w="2557" h="1661">
                    <a:moveTo>
                      <a:pt x="1455" y="0"/>
                    </a:moveTo>
                    <a:lnTo>
                      <a:pt x="1488" y="0"/>
                    </a:lnTo>
                    <a:lnTo>
                      <a:pt x="1521" y="1"/>
                    </a:lnTo>
                    <a:lnTo>
                      <a:pt x="1552" y="3"/>
                    </a:lnTo>
                    <a:lnTo>
                      <a:pt x="1580" y="6"/>
                    </a:lnTo>
                    <a:lnTo>
                      <a:pt x="1607" y="10"/>
                    </a:lnTo>
                    <a:lnTo>
                      <a:pt x="1630" y="15"/>
                    </a:lnTo>
                    <a:lnTo>
                      <a:pt x="1661" y="21"/>
                    </a:lnTo>
                    <a:lnTo>
                      <a:pt x="1694" y="31"/>
                    </a:lnTo>
                    <a:lnTo>
                      <a:pt x="1728" y="41"/>
                    </a:lnTo>
                    <a:lnTo>
                      <a:pt x="1764" y="56"/>
                    </a:lnTo>
                    <a:lnTo>
                      <a:pt x="1799" y="71"/>
                    </a:lnTo>
                    <a:lnTo>
                      <a:pt x="1833" y="89"/>
                    </a:lnTo>
                    <a:lnTo>
                      <a:pt x="1865" y="110"/>
                    </a:lnTo>
                    <a:lnTo>
                      <a:pt x="1894" y="133"/>
                    </a:lnTo>
                    <a:lnTo>
                      <a:pt x="1919" y="159"/>
                    </a:lnTo>
                    <a:lnTo>
                      <a:pt x="1937" y="187"/>
                    </a:lnTo>
                    <a:lnTo>
                      <a:pt x="1950" y="217"/>
                    </a:lnTo>
                    <a:lnTo>
                      <a:pt x="1955" y="238"/>
                    </a:lnTo>
                    <a:lnTo>
                      <a:pt x="1976" y="222"/>
                    </a:lnTo>
                    <a:lnTo>
                      <a:pt x="2008" y="206"/>
                    </a:lnTo>
                    <a:lnTo>
                      <a:pt x="2041" y="192"/>
                    </a:lnTo>
                    <a:lnTo>
                      <a:pt x="2075" y="182"/>
                    </a:lnTo>
                    <a:lnTo>
                      <a:pt x="2110" y="178"/>
                    </a:lnTo>
                    <a:lnTo>
                      <a:pt x="2169" y="173"/>
                    </a:lnTo>
                    <a:lnTo>
                      <a:pt x="2228" y="174"/>
                    </a:lnTo>
                    <a:lnTo>
                      <a:pt x="2287" y="182"/>
                    </a:lnTo>
                    <a:lnTo>
                      <a:pt x="2345" y="197"/>
                    </a:lnTo>
                    <a:lnTo>
                      <a:pt x="2399" y="217"/>
                    </a:lnTo>
                    <a:lnTo>
                      <a:pt x="2430" y="233"/>
                    </a:lnTo>
                    <a:lnTo>
                      <a:pt x="2462" y="252"/>
                    </a:lnTo>
                    <a:lnTo>
                      <a:pt x="2490" y="275"/>
                    </a:lnTo>
                    <a:lnTo>
                      <a:pt x="2514" y="299"/>
                    </a:lnTo>
                    <a:lnTo>
                      <a:pt x="2534" y="327"/>
                    </a:lnTo>
                    <a:lnTo>
                      <a:pt x="2547" y="360"/>
                    </a:lnTo>
                    <a:lnTo>
                      <a:pt x="2554" y="395"/>
                    </a:lnTo>
                    <a:lnTo>
                      <a:pt x="2552" y="433"/>
                    </a:lnTo>
                    <a:lnTo>
                      <a:pt x="2542" y="471"/>
                    </a:lnTo>
                    <a:lnTo>
                      <a:pt x="2527" y="505"/>
                    </a:lnTo>
                    <a:lnTo>
                      <a:pt x="2506" y="536"/>
                    </a:lnTo>
                    <a:lnTo>
                      <a:pt x="2481" y="568"/>
                    </a:lnTo>
                    <a:lnTo>
                      <a:pt x="2453" y="596"/>
                    </a:lnTo>
                    <a:lnTo>
                      <a:pt x="2440" y="607"/>
                    </a:lnTo>
                    <a:lnTo>
                      <a:pt x="2463" y="607"/>
                    </a:lnTo>
                    <a:lnTo>
                      <a:pt x="2488" y="611"/>
                    </a:lnTo>
                    <a:lnTo>
                      <a:pt x="2509" y="619"/>
                    </a:lnTo>
                    <a:lnTo>
                      <a:pt x="2527" y="634"/>
                    </a:lnTo>
                    <a:lnTo>
                      <a:pt x="2542" y="655"/>
                    </a:lnTo>
                    <a:lnTo>
                      <a:pt x="2554" y="688"/>
                    </a:lnTo>
                    <a:lnTo>
                      <a:pt x="2557" y="722"/>
                    </a:lnTo>
                    <a:lnTo>
                      <a:pt x="2555" y="757"/>
                    </a:lnTo>
                    <a:lnTo>
                      <a:pt x="2547" y="792"/>
                    </a:lnTo>
                    <a:lnTo>
                      <a:pt x="2537" y="825"/>
                    </a:lnTo>
                    <a:lnTo>
                      <a:pt x="2524" y="856"/>
                    </a:lnTo>
                    <a:lnTo>
                      <a:pt x="2503" y="894"/>
                    </a:lnTo>
                    <a:lnTo>
                      <a:pt x="2476" y="925"/>
                    </a:lnTo>
                    <a:lnTo>
                      <a:pt x="2447" y="955"/>
                    </a:lnTo>
                    <a:lnTo>
                      <a:pt x="2416" y="979"/>
                    </a:lnTo>
                    <a:lnTo>
                      <a:pt x="2379" y="1001"/>
                    </a:lnTo>
                    <a:lnTo>
                      <a:pt x="2342" y="1020"/>
                    </a:lnTo>
                    <a:lnTo>
                      <a:pt x="2302" y="1037"/>
                    </a:lnTo>
                    <a:lnTo>
                      <a:pt x="2221" y="1060"/>
                    </a:lnTo>
                    <a:lnTo>
                      <a:pt x="2139" y="1075"/>
                    </a:lnTo>
                    <a:lnTo>
                      <a:pt x="2057" y="1080"/>
                    </a:lnTo>
                    <a:lnTo>
                      <a:pt x="1973" y="1076"/>
                    </a:lnTo>
                    <a:lnTo>
                      <a:pt x="1916" y="1068"/>
                    </a:lnTo>
                    <a:lnTo>
                      <a:pt x="1919" y="1244"/>
                    </a:lnTo>
                    <a:lnTo>
                      <a:pt x="1926" y="1442"/>
                    </a:lnTo>
                    <a:lnTo>
                      <a:pt x="1929" y="1641"/>
                    </a:lnTo>
                    <a:lnTo>
                      <a:pt x="1926" y="1653"/>
                    </a:lnTo>
                    <a:lnTo>
                      <a:pt x="1919" y="1659"/>
                    </a:lnTo>
                    <a:lnTo>
                      <a:pt x="1909" y="1661"/>
                    </a:lnTo>
                    <a:lnTo>
                      <a:pt x="1899" y="1659"/>
                    </a:lnTo>
                    <a:lnTo>
                      <a:pt x="1893" y="1653"/>
                    </a:lnTo>
                    <a:lnTo>
                      <a:pt x="1889" y="1641"/>
                    </a:lnTo>
                    <a:lnTo>
                      <a:pt x="1886" y="1442"/>
                    </a:lnTo>
                    <a:lnTo>
                      <a:pt x="1879" y="1244"/>
                    </a:lnTo>
                    <a:lnTo>
                      <a:pt x="1876" y="1045"/>
                    </a:lnTo>
                    <a:lnTo>
                      <a:pt x="1878" y="1039"/>
                    </a:lnTo>
                    <a:lnTo>
                      <a:pt x="1879" y="1034"/>
                    </a:lnTo>
                    <a:lnTo>
                      <a:pt x="1883" y="1030"/>
                    </a:lnTo>
                    <a:lnTo>
                      <a:pt x="1889" y="1027"/>
                    </a:lnTo>
                    <a:lnTo>
                      <a:pt x="1894" y="1025"/>
                    </a:lnTo>
                    <a:lnTo>
                      <a:pt x="1901" y="1025"/>
                    </a:lnTo>
                    <a:lnTo>
                      <a:pt x="1972" y="1037"/>
                    </a:lnTo>
                    <a:lnTo>
                      <a:pt x="2044" y="1040"/>
                    </a:lnTo>
                    <a:lnTo>
                      <a:pt x="2116" y="1039"/>
                    </a:lnTo>
                    <a:lnTo>
                      <a:pt x="2187" y="1029"/>
                    </a:lnTo>
                    <a:lnTo>
                      <a:pt x="2256" y="1011"/>
                    </a:lnTo>
                    <a:lnTo>
                      <a:pt x="2291" y="999"/>
                    </a:lnTo>
                    <a:lnTo>
                      <a:pt x="2327" y="984"/>
                    </a:lnTo>
                    <a:lnTo>
                      <a:pt x="2361" y="966"/>
                    </a:lnTo>
                    <a:lnTo>
                      <a:pt x="2396" y="946"/>
                    </a:lnTo>
                    <a:lnTo>
                      <a:pt x="2425" y="923"/>
                    </a:lnTo>
                    <a:lnTo>
                      <a:pt x="2453" y="897"/>
                    </a:lnTo>
                    <a:lnTo>
                      <a:pt x="2475" y="866"/>
                    </a:lnTo>
                    <a:lnTo>
                      <a:pt x="2491" y="834"/>
                    </a:lnTo>
                    <a:lnTo>
                      <a:pt x="2504" y="801"/>
                    </a:lnTo>
                    <a:lnTo>
                      <a:pt x="2514" y="765"/>
                    </a:lnTo>
                    <a:lnTo>
                      <a:pt x="2519" y="729"/>
                    </a:lnTo>
                    <a:lnTo>
                      <a:pt x="2514" y="694"/>
                    </a:lnTo>
                    <a:lnTo>
                      <a:pt x="2506" y="673"/>
                    </a:lnTo>
                    <a:lnTo>
                      <a:pt x="2494" y="660"/>
                    </a:lnTo>
                    <a:lnTo>
                      <a:pt x="2478" y="650"/>
                    </a:lnTo>
                    <a:lnTo>
                      <a:pt x="2460" y="647"/>
                    </a:lnTo>
                    <a:lnTo>
                      <a:pt x="2442" y="647"/>
                    </a:lnTo>
                    <a:lnTo>
                      <a:pt x="2420" y="650"/>
                    </a:lnTo>
                    <a:lnTo>
                      <a:pt x="2401" y="655"/>
                    </a:lnTo>
                    <a:lnTo>
                      <a:pt x="2383" y="662"/>
                    </a:lnTo>
                    <a:lnTo>
                      <a:pt x="2365" y="670"/>
                    </a:lnTo>
                    <a:lnTo>
                      <a:pt x="2351" y="671"/>
                    </a:lnTo>
                    <a:lnTo>
                      <a:pt x="2342" y="666"/>
                    </a:lnTo>
                    <a:lnTo>
                      <a:pt x="2337" y="657"/>
                    </a:lnTo>
                    <a:lnTo>
                      <a:pt x="2337" y="645"/>
                    </a:lnTo>
                    <a:lnTo>
                      <a:pt x="2345" y="635"/>
                    </a:lnTo>
                    <a:lnTo>
                      <a:pt x="2369" y="615"/>
                    </a:lnTo>
                    <a:lnTo>
                      <a:pt x="2396" y="594"/>
                    </a:lnTo>
                    <a:lnTo>
                      <a:pt x="2424" y="571"/>
                    </a:lnTo>
                    <a:lnTo>
                      <a:pt x="2450" y="545"/>
                    </a:lnTo>
                    <a:lnTo>
                      <a:pt x="2473" y="515"/>
                    </a:lnTo>
                    <a:lnTo>
                      <a:pt x="2493" y="485"/>
                    </a:lnTo>
                    <a:lnTo>
                      <a:pt x="2508" y="454"/>
                    </a:lnTo>
                    <a:lnTo>
                      <a:pt x="2514" y="421"/>
                    </a:lnTo>
                    <a:lnTo>
                      <a:pt x="2513" y="387"/>
                    </a:lnTo>
                    <a:lnTo>
                      <a:pt x="2503" y="357"/>
                    </a:lnTo>
                    <a:lnTo>
                      <a:pt x="2488" y="331"/>
                    </a:lnTo>
                    <a:lnTo>
                      <a:pt x="2468" y="308"/>
                    </a:lnTo>
                    <a:lnTo>
                      <a:pt x="2445" y="288"/>
                    </a:lnTo>
                    <a:lnTo>
                      <a:pt x="2419" y="271"/>
                    </a:lnTo>
                    <a:lnTo>
                      <a:pt x="2391" y="257"/>
                    </a:lnTo>
                    <a:lnTo>
                      <a:pt x="2363" y="245"/>
                    </a:lnTo>
                    <a:lnTo>
                      <a:pt x="2302" y="227"/>
                    </a:lnTo>
                    <a:lnTo>
                      <a:pt x="2238" y="215"/>
                    </a:lnTo>
                    <a:lnTo>
                      <a:pt x="2174" y="212"/>
                    </a:lnTo>
                    <a:lnTo>
                      <a:pt x="2110" y="217"/>
                    </a:lnTo>
                    <a:lnTo>
                      <a:pt x="2080" y="222"/>
                    </a:lnTo>
                    <a:lnTo>
                      <a:pt x="2052" y="230"/>
                    </a:lnTo>
                    <a:lnTo>
                      <a:pt x="2023" y="242"/>
                    </a:lnTo>
                    <a:lnTo>
                      <a:pt x="1996" y="255"/>
                    </a:lnTo>
                    <a:lnTo>
                      <a:pt x="1973" y="273"/>
                    </a:lnTo>
                    <a:lnTo>
                      <a:pt x="1955" y="296"/>
                    </a:lnTo>
                    <a:lnTo>
                      <a:pt x="1942" y="324"/>
                    </a:lnTo>
                    <a:lnTo>
                      <a:pt x="1935" y="332"/>
                    </a:lnTo>
                    <a:lnTo>
                      <a:pt x="1926" y="337"/>
                    </a:lnTo>
                    <a:lnTo>
                      <a:pt x="1916" y="337"/>
                    </a:lnTo>
                    <a:lnTo>
                      <a:pt x="1907" y="332"/>
                    </a:lnTo>
                    <a:lnTo>
                      <a:pt x="1904" y="324"/>
                    </a:lnTo>
                    <a:lnTo>
                      <a:pt x="1904" y="313"/>
                    </a:lnTo>
                    <a:lnTo>
                      <a:pt x="1906" y="306"/>
                    </a:lnTo>
                    <a:lnTo>
                      <a:pt x="1906" y="304"/>
                    </a:lnTo>
                    <a:lnTo>
                      <a:pt x="1914" y="280"/>
                    </a:lnTo>
                    <a:lnTo>
                      <a:pt x="1916" y="250"/>
                    </a:lnTo>
                    <a:lnTo>
                      <a:pt x="1909" y="222"/>
                    </a:lnTo>
                    <a:lnTo>
                      <a:pt x="1898" y="197"/>
                    </a:lnTo>
                    <a:lnTo>
                      <a:pt x="1879" y="174"/>
                    </a:lnTo>
                    <a:lnTo>
                      <a:pt x="1858" y="153"/>
                    </a:lnTo>
                    <a:lnTo>
                      <a:pt x="1832" y="133"/>
                    </a:lnTo>
                    <a:lnTo>
                      <a:pt x="1804" y="117"/>
                    </a:lnTo>
                    <a:lnTo>
                      <a:pt x="1773" y="102"/>
                    </a:lnTo>
                    <a:lnTo>
                      <a:pt x="1741" y="89"/>
                    </a:lnTo>
                    <a:lnTo>
                      <a:pt x="1710" y="77"/>
                    </a:lnTo>
                    <a:lnTo>
                      <a:pt x="1681" y="67"/>
                    </a:lnTo>
                    <a:lnTo>
                      <a:pt x="1653" y="61"/>
                    </a:lnTo>
                    <a:lnTo>
                      <a:pt x="1626" y="54"/>
                    </a:lnTo>
                    <a:lnTo>
                      <a:pt x="1579" y="46"/>
                    </a:lnTo>
                    <a:lnTo>
                      <a:pt x="1531" y="39"/>
                    </a:lnTo>
                    <a:lnTo>
                      <a:pt x="1482" y="38"/>
                    </a:lnTo>
                    <a:lnTo>
                      <a:pt x="1434" y="41"/>
                    </a:lnTo>
                    <a:lnTo>
                      <a:pt x="1386" y="49"/>
                    </a:lnTo>
                    <a:lnTo>
                      <a:pt x="1365" y="56"/>
                    </a:lnTo>
                    <a:lnTo>
                      <a:pt x="1345" y="62"/>
                    </a:lnTo>
                    <a:lnTo>
                      <a:pt x="1325" y="74"/>
                    </a:lnTo>
                    <a:lnTo>
                      <a:pt x="1309" y="87"/>
                    </a:lnTo>
                    <a:lnTo>
                      <a:pt x="1296" y="103"/>
                    </a:lnTo>
                    <a:lnTo>
                      <a:pt x="1289" y="123"/>
                    </a:lnTo>
                    <a:lnTo>
                      <a:pt x="1289" y="146"/>
                    </a:lnTo>
                    <a:lnTo>
                      <a:pt x="1288" y="159"/>
                    </a:lnTo>
                    <a:lnTo>
                      <a:pt x="1279" y="168"/>
                    </a:lnTo>
                    <a:lnTo>
                      <a:pt x="1268" y="171"/>
                    </a:lnTo>
                    <a:lnTo>
                      <a:pt x="1256" y="166"/>
                    </a:lnTo>
                    <a:lnTo>
                      <a:pt x="1214" y="133"/>
                    </a:lnTo>
                    <a:lnTo>
                      <a:pt x="1169" y="108"/>
                    </a:lnTo>
                    <a:lnTo>
                      <a:pt x="1121" y="92"/>
                    </a:lnTo>
                    <a:lnTo>
                      <a:pt x="1074" y="82"/>
                    </a:lnTo>
                    <a:lnTo>
                      <a:pt x="1026" y="80"/>
                    </a:lnTo>
                    <a:lnTo>
                      <a:pt x="977" y="84"/>
                    </a:lnTo>
                    <a:lnTo>
                      <a:pt x="929" y="95"/>
                    </a:lnTo>
                    <a:lnTo>
                      <a:pt x="881" y="112"/>
                    </a:lnTo>
                    <a:lnTo>
                      <a:pt x="835" y="133"/>
                    </a:lnTo>
                    <a:lnTo>
                      <a:pt x="791" y="159"/>
                    </a:lnTo>
                    <a:lnTo>
                      <a:pt x="750" y="191"/>
                    </a:lnTo>
                    <a:lnTo>
                      <a:pt x="714" y="224"/>
                    </a:lnTo>
                    <a:lnTo>
                      <a:pt x="678" y="260"/>
                    </a:lnTo>
                    <a:lnTo>
                      <a:pt x="645" y="299"/>
                    </a:lnTo>
                    <a:lnTo>
                      <a:pt x="615" y="342"/>
                    </a:lnTo>
                    <a:lnTo>
                      <a:pt x="590" y="388"/>
                    </a:lnTo>
                    <a:lnTo>
                      <a:pt x="571" y="436"/>
                    </a:lnTo>
                    <a:lnTo>
                      <a:pt x="557" y="484"/>
                    </a:lnTo>
                    <a:lnTo>
                      <a:pt x="551" y="535"/>
                    </a:lnTo>
                    <a:lnTo>
                      <a:pt x="554" y="584"/>
                    </a:lnTo>
                    <a:lnTo>
                      <a:pt x="566" y="635"/>
                    </a:lnTo>
                    <a:lnTo>
                      <a:pt x="567" y="642"/>
                    </a:lnTo>
                    <a:lnTo>
                      <a:pt x="566" y="647"/>
                    </a:lnTo>
                    <a:lnTo>
                      <a:pt x="562" y="652"/>
                    </a:lnTo>
                    <a:lnTo>
                      <a:pt x="557" y="657"/>
                    </a:lnTo>
                    <a:lnTo>
                      <a:pt x="553" y="658"/>
                    </a:lnTo>
                    <a:lnTo>
                      <a:pt x="546" y="660"/>
                    </a:lnTo>
                    <a:lnTo>
                      <a:pt x="470" y="666"/>
                    </a:lnTo>
                    <a:lnTo>
                      <a:pt x="395" y="681"/>
                    </a:lnTo>
                    <a:lnTo>
                      <a:pt x="321" y="704"/>
                    </a:lnTo>
                    <a:lnTo>
                      <a:pt x="250" y="732"/>
                    </a:lnTo>
                    <a:lnTo>
                      <a:pt x="220" y="746"/>
                    </a:lnTo>
                    <a:lnTo>
                      <a:pt x="189" y="762"/>
                    </a:lnTo>
                    <a:lnTo>
                      <a:pt x="156" y="782"/>
                    </a:lnTo>
                    <a:lnTo>
                      <a:pt x="127" y="801"/>
                    </a:lnTo>
                    <a:lnTo>
                      <a:pt x="97" y="826"/>
                    </a:lnTo>
                    <a:lnTo>
                      <a:pt x="74" y="853"/>
                    </a:lnTo>
                    <a:lnTo>
                      <a:pt x="54" y="881"/>
                    </a:lnTo>
                    <a:lnTo>
                      <a:pt x="43" y="913"/>
                    </a:lnTo>
                    <a:lnTo>
                      <a:pt x="40" y="946"/>
                    </a:lnTo>
                    <a:lnTo>
                      <a:pt x="46" y="976"/>
                    </a:lnTo>
                    <a:lnTo>
                      <a:pt x="61" y="1004"/>
                    </a:lnTo>
                    <a:lnTo>
                      <a:pt x="81" y="1029"/>
                    </a:lnTo>
                    <a:lnTo>
                      <a:pt x="105" y="1052"/>
                    </a:lnTo>
                    <a:lnTo>
                      <a:pt x="133" y="1072"/>
                    </a:lnTo>
                    <a:lnTo>
                      <a:pt x="163" y="1090"/>
                    </a:lnTo>
                    <a:lnTo>
                      <a:pt x="194" y="1103"/>
                    </a:lnTo>
                    <a:lnTo>
                      <a:pt x="224" y="1113"/>
                    </a:lnTo>
                    <a:lnTo>
                      <a:pt x="252" y="1119"/>
                    </a:lnTo>
                    <a:lnTo>
                      <a:pt x="322" y="1126"/>
                    </a:lnTo>
                    <a:lnTo>
                      <a:pt x="391" y="1127"/>
                    </a:lnTo>
                    <a:lnTo>
                      <a:pt x="462" y="1123"/>
                    </a:lnTo>
                    <a:lnTo>
                      <a:pt x="531" y="1118"/>
                    </a:lnTo>
                    <a:lnTo>
                      <a:pt x="602" y="1111"/>
                    </a:lnTo>
                    <a:lnTo>
                      <a:pt x="671" y="1109"/>
                    </a:lnTo>
                    <a:lnTo>
                      <a:pt x="682" y="1113"/>
                    </a:lnTo>
                    <a:lnTo>
                      <a:pt x="689" y="1119"/>
                    </a:lnTo>
                    <a:lnTo>
                      <a:pt x="691" y="1129"/>
                    </a:lnTo>
                    <a:lnTo>
                      <a:pt x="689" y="1139"/>
                    </a:lnTo>
                    <a:lnTo>
                      <a:pt x="682" y="1146"/>
                    </a:lnTo>
                    <a:lnTo>
                      <a:pt x="671" y="1149"/>
                    </a:lnTo>
                    <a:lnTo>
                      <a:pt x="613" y="1151"/>
                    </a:lnTo>
                    <a:lnTo>
                      <a:pt x="495" y="1160"/>
                    </a:lnTo>
                    <a:lnTo>
                      <a:pt x="434" y="1165"/>
                    </a:lnTo>
                    <a:lnTo>
                      <a:pt x="375" y="1169"/>
                    </a:lnTo>
                    <a:lnTo>
                      <a:pt x="316" y="1167"/>
                    </a:lnTo>
                    <a:lnTo>
                      <a:pt x="257" y="1160"/>
                    </a:lnTo>
                    <a:lnTo>
                      <a:pt x="199" y="1147"/>
                    </a:lnTo>
                    <a:lnTo>
                      <a:pt x="166" y="1136"/>
                    </a:lnTo>
                    <a:lnTo>
                      <a:pt x="133" y="1119"/>
                    </a:lnTo>
                    <a:lnTo>
                      <a:pt x="102" y="1099"/>
                    </a:lnTo>
                    <a:lnTo>
                      <a:pt x="72" y="1075"/>
                    </a:lnTo>
                    <a:lnTo>
                      <a:pt x="44" y="1048"/>
                    </a:lnTo>
                    <a:lnTo>
                      <a:pt x="23" y="1017"/>
                    </a:lnTo>
                    <a:lnTo>
                      <a:pt x="8" y="986"/>
                    </a:lnTo>
                    <a:lnTo>
                      <a:pt x="0" y="950"/>
                    </a:lnTo>
                    <a:lnTo>
                      <a:pt x="2" y="913"/>
                    </a:lnTo>
                    <a:lnTo>
                      <a:pt x="13" y="877"/>
                    </a:lnTo>
                    <a:lnTo>
                      <a:pt x="31" y="844"/>
                    </a:lnTo>
                    <a:lnTo>
                      <a:pt x="54" y="815"/>
                    </a:lnTo>
                    <a:lnTo>
                      <a:pt x="82" y="787"/>
                    </a:lnTo>
                    <a:lnTo>
                      <a:pt x="114" y="762"/>
                    </a:lnTo>
                    <a:lnTo>
                      <a:pt x="148" y="741"/>
                    </a:lnTo>
                    <a:lnTo>
                      <a:pt x="181" y="722"/>
                    </a:lnTo>
                    <a:lnTo>
                      <a:pt x="214" y="706"/>
                    </a:lnTo>
                    <a:lnTo>
                      <a:pt x="276" y="680"/>
                    </a:lnTo>
                    <a:lnTo>
                      <a:pt x="342" y="655"/>
                    </a:lnTo>
                    <a:lnTo>
                      <a:pt x="409" y="637"/>
                    </a:lnTo>
                    <a:lnTo>
                      <a:pt x="477" y="625"/>
                    </a:lnTo>
                    <a:lnTo>
                      <a:pt x="523" y="622"/>
                    </a:lnTo>
                    <a:lnTo>
                      <a:pt x="515" y="589"/>
                    </a:lnTo>
                    <a:lnTo>
                      <a:pt x="511" y="533"/>
                    </a:lnTo>
                    <a:lnTo>
                      <a:pt x="518" y="476"/>
                    </a:lnTo>
                    <a:lnTo>
                      <a:pt x="534" y="421"/>
                    </a:lnTo>
                    <a:lnTo>
                      <a:pt x="556" y="367"/>
                    </a:lnTo>
                    <a:lnTo>
                      <a:pt x="585" y="316"/>
                    </a:lnTo>
                    <a:lnTo>
                      <a:pt x="618" y="268"/>
                    </a:lnTo>
                    <a:lnTo>
                      <a:pt x="656" y="224"/>
                    </a:lnTo>
                    <a:lnTo>
                      <a:pt x="697" y="182"/>
                    </a:lnTo>
                    <a:lnTo>
                      <a:pt x="740" y="148"/>
                    </a:lnTo>
                    <a:lnTo>
                      <a:pt x="786" y="117"/>
                    </a:lnTo>
                    <a:lnTo>
                      <a:pt x="834" y="90"/>
                    </a:lnTo>
                    <a:lnTo>
                      <a:pt x="885" y="69"/>
                    </a:lnTo>
                    <a:lnTo>
                      <a:pt x="936" y="54"/>
                    </a:lnTo>
                    <a:lnTo>
                      <a:pt x="987" y="44"/>
                    </a:lnTo>
                    <a:lnTo>
                      <a:pt x="1039" y="41"/>
                    </a:lnTo>
                    <a:lnTo>
                      <a:pt x="1090" y="46"/>
                    </a:lnTo>
                    <a:lnTo>
                      <a:pt x="1141" y="56"/>
                    </a:lnTo>
                    <a:lnTo>
                      <a:pt x="1191" y="75"/>
                    </a:lnTo>
                    <a:lnTo>
                      <a:pt x="1238" y="102"/>
                    </a:lnTo>
                    <a:lnTo>
                      <a:pt x="1251" y="112"/>
                    </a:lnTo>
                    <a:lnTo>
                      <a:pt x="1255" y="95"/>
                    </a:lnTo>
                    <a:lnTo>
                      <a:pt x="1266" y="72"/>
                    </a:lnTo>
                    <a:lnTo>
                      <a:pt x="1283" y="52"/>
                    </a:lnTo>
                    <a:lnTo>
                      <a:pt x="1306" y="36"/>
                    </a:lnTo>
                    <a:lnTo>
                      <a:pt x="1330" y="23"/>
                    </a:lnTo>
                    <a:lnTo>
                      <a:pt x="1358" y="15"/>
                    </a:lnTo>
                    <a:lnTo>
                      <a:pt x="1389" y="6"/>
                    </a:lnTo>
                    <a:lnTo>
                      <a:pt x="14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7" name="Freeform 77"/>
              <p:cNvSpPr>
                <a:spLocks/>
              </p:cNvSpPr>
              <p:nvPr/>
            </p:nvSpPr>
            <p:spPr bwMode="auto">
              <a:xfrm>
                <a:off x="833" y="1614"/>
                <a:ext cx="1291" cy="255"/>
              </a:xfrm>
              <a:custGeom>
                <a:avLst/>
                <a:gdLst/>
                <a:ahLst/>
                <a:cxnLst>
                  <a:cxn ang="0">
                    <a:pos x="1268" y="0"/>
                  </a:cxn>
                  <a:cxn ang="0">
                    <a:pos x="1278" y="0"/>
                  </a:cxn>
                  <a:cxn ang="0">
                    <a:pos x="1286" y="3"/>
                  </a:cxn>
                  <a:cxn ang="0">
                    <a:pos x="1291" y="11"/>
                  </a:cxn>
                  <a:cxn ang="0">
                    <a:pos x="1291" y="23"/>
                  </a:cxn>
                  <a:cxn ang="0">
                    <a:pos x="1289" y="26"/>
                  </a:cxn>
                  <a:cxn ang="0">
                    <a:pos x="1287" y="28"/>
                  </a:cxn>
                  <a:cxn ang="0">
                    <a:pos x="1287" y="31"/>
                  </a:cxn>
                  <a:cxn ang="0">
                    <a:pos x="1268" y="65"/>
                  </a:cxn>
                  <a:cxn ang="0">
                    <a:pos x="1243" y="97"/>
                  </a:cxn>
                  <a:cxn ang="0">
                    <a:pos x="1212" y="121"/>
                  </a:cxn>
                  <a:cxn ang="0">
                    <a:pos x="1177" y="144"/>
                  </a:cxn>
                  <a:cxn ang="0">
                    <a:pos x="1141" y="163"/>
                  </a:cxn>
                  <a:cxn ang="0">
                    <a:pos x="1103" y="177"/>
                  </a:cxn>
                  <a:cxn ang="0">
                    <a:pos x="1067" y="191"/>
                  </a:cxn>
                  <a:cxn ang="0">
                    <a:pos x="970" y="217"/>
                  </a:cxn>
                  <a:cxn ang="0">
                    <a:pos x="871" y="235"/>
                  </a:cxn>
                  <a:cxn ang="0">
                    <a:pos x="771" y="246"/>
                  </a:cxn>
                  <a:cxn ang="0">
                    <a:pos x="671" y="253"/>
                  </a:cxn>
                  <a:cxn ang="0">
                    <a:pos x="569" y="255"/>
                  </a:cxn>
                  <a:cxn ang="0">
                    <a:pos x="467" y="251"/>
                  </a:cxn>
                  <a:cxn ang="0">
                    <a:pos x="363" y="242"/>
                  </a:cxn>
                  <a:cxn ang="0">
                    <a:pos x="263" y="225"/>
                  </a:cxn>
                  <a:cxn ang="0">
                    <a:pos x="225" y="217"/>
                  </a:cxn>
                  <a:cxn ang="0">
                    <a:pos x="184" y="207"/>
                  </a:cxn>
                  <a:cxn ang="0">
                    <a:pos x="145" y="195"/>
                  </a:cxn>
                  <a:cxn ang="0">
                    <a:pos x="105" y="182"/>
                  </a:cxn>
                  <a:cxn ang="0">
                    <a:pos x="67" y="164"/>
                  </a:cxn>
                  <a:cxn ang="0">
                    <a:pos x="35" y="141"/>
                  </a:cxn>
                  <a:cxn ang="0">
                    <a:pos x="5" y="115"/>
                  </a:cxn>
                  <a:cxn ang="0">
                    <a:pos x="0" y="105"/>
                  </a:cxn>
                  <a:cxn ang="0">
                    <a:pos x="2" y="95"/>
                  </a:cxn>
                  <a:cxn ang="0">
                    <a:pos x="7" y="85"/>
                  </a:cxn>
                  <a:cxn ang="0">
                    <a:pos x="15" y="80"/>
                  </a:cxn>
                  <a:cxn ang="0">
                    <a:pos x="25" y="80"/>
                  </a:cxn>
                  <a:cxn ang="0">
                    <a:pos x="33" y="87"/>
                  </a:cxn>
                  <a:cxn ang="0">
                    <a:pos x="61" y="111"/>
                  </a:cxn>
                  <a:cxn ang="0">
                    <a:pos x="94" y="133"/>
                  </a:cxn>
                  <a:cxn ang="0">
                    <a:pos x="130" y="149"/>
                  </a:cxn>
                  <a:cxn ang="0">
                    <a:pos x="168" y="163"/>
                  </a:cxn>
                  <a:cxn ang="0">
                    <a:pos x="206" y="172"/>
                  </a:cxn>
                  <a:cxn ang="0">
                    <a:pos x="245" y="181"/>
                  </a:cxn>
                  <a:cxn ang="0">
                    <a:pos x="281" y="189"/>
                  </a:cxn>
                  <a:cxn ang="0">
                    <a:pos x="375" y="204"/>
                  </a:cxn>
                  <a:cxn ang="0">
                    <a:pos x="472" y="212"/>
                  </a:cxn>
                  <a:cxn ang="0">
                    <a:pos x="567" y="215"/>
                  </a:cxn>
                  <a:cxn ang="0">
                    <a:pos x="663" y="214"/>
                  </a:cxn>
                  <a:cxn ang="0">
                    <a:pos x="760" y="209"/>
                  </a:cxn>
                  <a:cxn ang="0">
                    <a:pos x="855" y="197"/>
                  </a:cxn>
                  <a:cxn ang="0">
                    <a:pos x="950" y="181"/>
                  </a:cxn>
                  <a:cxn ang="0">
                    <a:pos x="1042" y="156"/>
                  </a:cxn>
                  <a:cxn ang="0">
                    <a:pos x="1072" y="146"/>
                  </a:cxn>
                  <a:cxn ang="0">
                    <a:pos x="1103" y="135"/>
                  </a:cxn>
                  <a:cxn ang="0">
                    <a:pos x="1135" y="121"/>
                  </a:cxn>
                  <a:cxn ang="0">
                    <a:pos x="1164" y="107"/>
                  </a:cxn>
                  <a:cxn ang="0">
                    <a:pos x="1192" y="87"/>
                  </a:cxn>
                  <a:cxn ang="0">
                    <a:pos x="1217" y="65"/>
                  </a:cxn>
                  <a:cxn ang="0">
                    <a:pos x="1236" y="41"/>
                  </a:cxn>
                  <a:cxn ang="0">
                    <a:pos x="1251" y="13"/>
                  </a:cxn>
                  <a:cxn ang="0">
                    <a:pos x="1258" y="3"/>
                  </a:cxn>
                  <a:cxn ang="0">
                    <a:pos x="1268" y="0"/>
                  </a:cxn>
                </a:cxnLst>
                <a:rect l="0" t="0" r="r" b="b"/>
                <a:pathLst>
                  <a:path w="1291" h="255">
                    <a:moveTo>
                      <a:pt x="1268" y="0"/>
                    </a:moveTo>
                    <a:lnTo>
                      <a:pt x="1278" y="0"/>
                    </a:lnTo>
                    <a:lnTo>
                      <a:pt x="1286" y="3"/>
                    </a:lnTo>
                    <a:lnTo>
                      <a:pt x="1291" y="11"/>
                    </a:lnTo>
                    <a:lnTo>
                      <a:pt x="1291" y="23"/>
                    </a:lnTo>
                    <a:lnTo>
                      <a:pt x="1289" y="26"/>
                    </a:lnTo>
                    <a:lnTo>
                      <a:pt x="1287" y="28"/>
                    </a:lnTo>
                    <a:lnTo>
                      <a:pt x="1287" y="31"/>
                    </a:lnTo>
                    <a:lnTo>
                      <a:pt x="1268" y="65"/>
                    </a:lnTo>
                    <a:lnTo>
                      <a:pt x="1243" y="97"/>
                    </a:lnTo>
                    <a:lnTo>
                      <a:pt x="1212" y="121"/>
                    </a:lnTo>
                    <a:lnTo>
                      <a:pt x="1177" y="144"/>
                    </a:lnTo>
                    <a:lnTo>
                      <a:pt x="1141" y="163"/>
                    </a:lnTo>
                    <a:lnTo>
                      <a:pt x="1103" y="177"/>
                    </a:lnTo>
                    <a:lnTo>
                      <a:pt x="1067" y="191"/>
                    </a:lnTo>
                    <a:lnTo>
                      <a:pt x="970" y="217"/>
                    </a:lnTo>
                    <a:lnTo>
                      <a:pt x="871" y="235"/>
                    </a:lnTo>
                    <a:lnTo>
                      <a:pt x="771" y="246"/>
                    </a:lnTo>
                    <a:lnTo>
                      <a:pt x="671" y="253"/>
                    </a:lnTo>
                    <a:lnTo>
                      <a:pt x="569" y="255"/>
                    </a:lnTo>
                    <a:lnTo>
                      <a:pt x="467" y="251"/>
                    </a:lnTo>
                    <a:lnTo>
                      <a:pt x="363" y="242"/>
                    </a:lnTo>
                    <a:lnTo>
                      <a:pt x="263" y="225"/>
                    </a:lnTo>
                    <a:lnTo>
                      <a:pt x="225" y="217"/>
                    </a:lnTo>
                    <a:lnTo>
                      <a:pt x="184" y="207"/>
                    </a:lnTo>
                    <a:lnTo>
                      <a:pt x="145" y="195"/>
                    </a:lnTo>
                    <a:lnTo>
                      <a:pt x="105" y="182"/>
                    </a:lnTo>
                    <a:lnTo>
                      <a:pt x="67" y="164"/>
                    </a:lnTo>
                    <a:lnTo>
                      <a:pt x="35" y="141"/>
                    </a:lnTo>
                    <a:lnTo>
                      <a:pt x="5" y="115"/>
                    </a:lnTo>
                    <a:lnTo>
                      <a:pt x="0" y="105"/>
                    </a:lnTo>
                    <a:lnTo>
                      <a:pt x="2" y="95"/>
                    </a:lnTo>
                    <a:lnTo>
                      <a:pt x="7" y="85"/>
                    </a:lnTo>
                    <a:lnTo>
                      <a:pt x="15" y="80"/>
                    </a:lnTo>
                    <a:lnTo>
                      <a:pt x="25" y="80"/>
                    </a:lnTo>
                    <a:lnTo>
                      <a:pt x="33" y="87"/>
                    </a:lnTo>
                    <a:lnTo>
                      <a:pt x="61" y="111"/>
                    </a:lnTo>
                    <a:lnTo>
                      <a:pt x="94" y="133"/>
                    </a:lnTo>
                    <a:lnTo>
                      <a:pt x="130" y="149"/>
                    </a:lnTo>
                    <a:lnTo>
                      <a:pt x="168" y="163"/>
                    </a:lnTo>
                    <a:lnTo>
                      <a:pt x="206" y="172"/>
                    </a:lnTo>
                    <a:lnTo>
                      <a:pt x="245" y="181"/>
                    </a:lnTo>
                    <a:lnTo>
                      <a:pt x="281" y="189"/>
                    </a:lnTo>
                    <a:lnTo>
                      <a:pt x="375" y="204"/>
                    </a:lnTo>
                    <a:lnTo>
                      <a:pt x="472" y="212"/>
                    </a:lnTo>
                    <a:lnTo>
                      <a:pt x="567" y="215"/>
                    </a:lnTo>
                    <a:lnTo>
                      <a:pt x="663" y="214"/>
                    </a:lnTo>
                    <a:lnTo>
                      <a:pt x="760" y="209"/>
                    </a:lnTo>
                    <a:lnTo>
                      <a:pt x="855" y="197"/>
                    </a:lnTo>
                    <a:lnTo>
                      <a:pt x="950" y="181"/>
                    </a:lnTo>
                    <a:lnTo>
                      <a:pt x="1042" y="156"/>
                    </a:lnTo>
                    <a:lnTo>
                      <a:pt x="1072" y="146"/>
                    </a:lnTo>
                    <a:lnTo>
                      <a:pt x="1103" y="135"/>
                    </a:lnTo>
                    <a:lnTo>
                      <a:pt x="1135" y="121"/>
                    </a:lnTo>
                    <a:lnTo>
                      <a:pt x="1164" y="107"/>
                    </a:lnTo>
                    <a:lnTo>
                      <a:pt x="1192" y="87"/>
                    </a:lnTo>
                    <a:lnTo>
                      <a:pt x="1217" y="65"/>
                    </a:lnTo>
                    <a:lnTo>
                      <a:pt x="1236" y="41"/>
                    </a:lnTo>
                    <a:lnTo>
                      <a:pt x="1251" y="13"/>
                    </a:lnTo>
                    <a:lnTo>
                      <a:pt x="1258" y="3"/>
                    </a:lnTo>
                    <a:lnTo>
                      <a:pt x="12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8" name="Freeform 78"/>
              <p:cNvSpPr>
                <a:spLocks/>
              </p:cNvSpPr>
              <p:nvPr/>
            </p:nvSpPr>
            <p:spPr bwMode="auto">
              <a:xfrm>
                <a:off x="401" y="1625"/>
                <a:ext cx="2574" cy="2695"/>
              </a:xfrm>
              <a:custGeom>
                <a:avLst/>
                <a:gdLst/>
                <a:ahLst/>
                <a:cxnLst>
                  <a:cxn ang="0">
                    <a:pos x="1910" y="221"/>
                  </a:cxn>
                  <a:cxn ang="0">
                    <a:pos x="2167" y="584"/>
                  </a:cxn>
                  <a:cxn ang="0">
                    <a:pos x="2379" y="517"/>
                  </a:cxn>
                  <a:cxn ang="0">
                    <a:pos x="2361" y="634"/>
                  </a:cxn>
                  <a:cxn ang="0">
                    <a:pos x="2234" y="762"/>
                  </a:cxn>
                  <a:cxn ang="0">
                    <a:pos x="2561" y="1967"/>
                  </a:cxn>
                  <a:cxn ang="0">
                    <a:pos x="2565" y="2205"/>
                  </a:cxn>
                  <a:cxn ang="0">
                    <a:pos x="2380" y="2382"/>
                  </a:cxn>
                  <a:cxn ang="0">
                    <a:pos x="2043" y="2445"/>
                  </a:cxn>
                  <a:cxn ang="0">
                    <a:pos x="2030" y="2583"/>
                  </a:cxn>
                  <a:cxn ang="0">
                    <a:pos x="1932" y="2517"/>
                  </a:cxn>
                  <a:cxn ang="0">
                    <a:pos x="1849" y="2427"/>
                  </a:cxn>
                  <a:cxn ang="0">
                    <a:pos x="1565" y="2488"/>
                  </a:cxn>
                  <a:cxn ang="0">
                    <a:pos x="1159" y="2489"/>
                  </a:cxn>
                  <a:cxn ang="0">
                    <a:pos x="1040" y="2549"/>
                  </a:cxn>
                  <a:cxn ang="0">
                    <a:pos x="932" y="2693"/>
                  </a:cxn>
                  <a:cxn ang="0">
                    <a:pos x="787" y="2601"/>
                  </a:cxn>
                  <a:cxn ang="0">
                    <a:pos x="720" y="2475"/>
                  </a:cxn>
                  <a:cxn ang="0">
                    <a:pos x="568" y="2458"/>
                  </a:cxn>
                  <a:cxn ang="0">
                    <a:pos x="401" y="2372"/>
                  </a:cxn>
                  <a:cxn ang="0">
                    <a:pos x="273" y="1752"/>
                  </a:cxn>
                  <a:cxn ang="0">
                    <a:pos x="220" y="1256"/>
                  </a:cxn>
                  <a:cxn ang="0">
                    <a:pos x="131" y="1192"/>
                  </a:cxn>
                  <a:cxn ang="0">
                    <a:pos x="16" y="1144"/>
                  </a:cxn>
                  <a:cxn ang="0">
                    <a:pos x="52" y="1011"/>
                  </a:cxn>
                  <a:cxn ang="0">
                    <a:pos x="190" y="927"/>
                  </a:cxn>
                  <a:cxn ang="0">
                    <a:pos x="269" y="395"/>
                  </a:cxn>
                  <a:cxn ang="0">
                    <a:pos x="439" y="97"/>
                  </a:cxn>
                  <a:cxn ang="0">
                    <a:pos x="358" y="287"/>
                  </a:cxn>
                  <a:cxn ang="0">
                    <a:pos x="226" y="825"/>
                  </a:cxn>
                  <a:cxn ang="0">
                    <a:pos x="212" y="1032"/>
                  </a:cxn>
                  <a:cxn ang="0">
                    <a:pos x="69" y="1044"/>
                  </a:cxn>
                  <a:cxn ang="0">
                    <a:pos x="77" y="1146"/>
                  </a:cxn>
                  <a:cxn ang="0">
                    <a:pos x="223" y="1169"/>
                  </a:cxn>
                  <a:cxn ang="0">
                    <a:pos x="258" y="1286"/>
                  </a:cxn>
                  <a:cxn ang="0">
                    <a:pos x="368" y="2106"/>
                  </a:cxn>
                  <a:cxn ang="0">
                    <a:pos x="444" y="2364"/>
                  </a:cxn>
                  <a:cxn ang="0">
                    <a:pos x="665" y="2428"/>
                  </a:cxn>
                  <a:cxn ang="0">
                    <a:pos x="781" y="2463"/>
                  </a:cxn>
                  <a:cxn ang="0">
                    <a:pos x="822" y="2585"/>
                  </a:cxn>
                  <a:cxn ang="0">
                    <a:pos x="922" y="2656"/>
                  </a:cxn>
                  <a:cxn ang="0">
                    <a:pos x="1034" y="2496"/>
                  </a:cxn>
                  <a:cxn ang="0">
                    <a:pos x="1302" y="2447"/>
                  </a:cxn>
                  <a:cxn ang="0">
                    <a:pos x="1723" y="2399"/>
                  </a:cxn>
                  <a:cxn ang="0">
                    <a:pos x="1899" y="2409"/>
                  </a:cxn>
                  <a:cxn ang="0">
                    <a:pos x="2004" y="2534"/>
                  </a:cxn>
                  <a:cxn ang="0">
                    <a:pos x="1994" y="2417"/>
                  </a:cxn>
                  <a:cxn ang="0">
                    <a:pos x="2277" y="2369"/>
                  </a:cxn>
                  <a:cxn ang="0">
                    <a:pos x="2512" y="2236"/>
                  </a:cxn>
                  <a:cxn ang="0">
                    <a:pos x="2528" y="2012"/>
                  </a:cxn>
                  <a:cxn ang="0">
                    <a:pos x="2367" y="1340"/>
                  </a:cxn>
                  <a:cxn ang="0">
                    <a:pos x="2195" y="738"/>
                  </a:cxn>
                  <a:cxn ang="0">
                    <a:pos x="2305" y="655"/>
                  </a:cxn>
                  <a:cxn ang="0">
                    <a:pos x="2269" y="581"/>
                  </a:cxn>
                  <a:cxn ang="0">
                    <a:pos x="2108" y="637"/>
                  </a:cxn>
                  <a:cxn ang="0">
                    <a:pos x="1775" y="100"/>
                  </a:cxn>
                </a:cxnLst>
                <a:rect l="0" t="0" r="r" b="b"/>
                <a:pathLst>
                  <a:path w="2574" h="2695">
                    <a:moveTo>
                      <a:pt x="1724" y="0"/>
                    </a:moveTo>
                    <a:lnTo>
                      <a:pt x="1734" y="0"/>
                    </a:lnTo>
                    <a:lnTo>
                      <a:pt x="1744" y="7"/>
                    </a:lnTo>
                    <a:lnTo>
                      <a:pt x="1805" y="74"/>
                    </a:lnTo>
                    <a:lnTo>
                      <a:pt x="1859" y="147"/>
                    </a:lnTo>
                    <a:lnTo>
                      <a:pt x="1910" y="221"/>
                    </a:lnTo>
                    <a:lnTo>
                      <a:pt x="1958" y="298"/>
                    </a:lnTo>
                    <a:lnTo>
                      <a:pt x="2004" y="377"/>
                    </a:lnTo>
                    <a:lnTo>
                      <a:pt x="2048" y="456"/>
                    </a:lnTo>
                    <a:lnTo>
                      <a:pt x="2093" y="533"/>
                    </a:lnTo>
                    <a:lnTo>
                      <a:pt x="2131" y="598"/>
                    </a:lnTo>
                    <a:lnTo>
                      <a:pt x="2167" y="584"/>
                    </a:lnTo>
                    <a:lnTo>
                      <a:pt x="2214" y="563"/>
                    </a:lnTo>
                    <a:lnTo>
                      <a:pt x="2264" y="543"/>
                    </a:lnTo>
                    <a:lnTo>
                      <a:pt x="2315" y="525"/>
                    </a:lnTo>
                    <a:lnTo>
                      <a:pt x="2367" y="514"/>
                    </a:lnTo>
                    <a:lnTo>
                      <a:pt x="2374" y="515"/>
                    </a:lnTo>
                    <a:lnTo>
                      <a:pt x="2379" y="517"/>
                    </a:lnTo>
                    <a:lnTo>
                      <a:pt x="2384" y="522"/>
                    </a:lnTo>
                    <a:lnTo>
                      <a:pt x="2385" y="527"/>
                    </a:lnTo>
                    <a:lnTo>
                      <a:pt x="2387" y="533"/>
                    </a:lnTo>
                    <a:lnTo>
                      <a:pt x="2380" y="568"/>
                    </a:lnTo>
                    <a:lnTo>
                      <a:pt x="2372" y="601"/>
                    </a:lnTo>
                    <a:lnTo>
                      <a:pt x="2361" y="634"/>
                    </a:lnTo>
                    <a:lnTo>
                      <a:pt x="2346" y="665"/>
                    </a:lnTo>
                    <a:lnTo>
                      <a:pt x="2326" y="695"/>
                    </a:lnTo>
                    <a:lnTo>
                      <a:pt x="2305" y="719"/>
                    </a:lnTo>
                    <a:lnTo>
                      <a:pt x="2279" y="741"/>
                    </a:lnTo>
                    <a:lnTo>
                      <a:pt x="2249" y="757"/>
                    </a:lnTo>
                    <a:lnTo>
                      <a:pt x="2234" y="762"/>
                    </a:lnTo>
                    <a:lnTo>
                      <a:pt x="2292" y="958"/>
                    </a:lnTo>
                    <a:lnTo>
                      <a:pt x="2359" y="1172"/>
                    </a:lnTo>
                    <a:lnTo>
                      <a:pt x="2423" y="1386"/>
                    </a:lnTo>
                    <a:lnTo>
                      <a:pt x="2476" y="1579"/>
                    </a:lnTo>
                    <a:lnTo>
                      <a:pt x="2522" y="1773"/>
                    </a:lnTo>
                    <a:lnTo>
                      <a:pt x="2561" y="1967"/>
                    </a:lnTo>
                    <a:lnTo>
                      <a:pt x="2568" y="2005"/>
                    </a:lnTo>
                    <a:lnTo>
                      <a:pt x="2573" y="2046"/>
                    </a:lnTo>
                    <a:lnTo>
                      <a:pt x="2574" y="2086"/>
                    </a:lnTo>
                    <a:lnTo>
                      <a:pt x="2574" y="2127"/>
                    </a:lnTo>
                    <a:lnTo>
                      <a:pt x="2571" y="2167"/>
                    </a:lnTo>
                    <a:lnTo>
                      <a:pt x="2565" y="2205"/>
                    </a:lnTo>
                    <a:lnTo>
                      <a:pt x="2553" y="2241"/>
                    </a:lnTo>
                    <a:lnTo>
                      <a:pt x="2537" y="2275"/>
                    </a:lnTo>
                    <a:lnTo>
                      <a:pt x="2514" y="2305"/>
                    </a:lnTo>
                    <a:lnTo>
                      <a:pt x="2484" y="2333"/>
                    </a:lnTo>
                    <a:lnTo>
                      <a:pt x="2448" y="2354"/>
                    </a:lnTo>
                    <a:lnTo>
                      <a:pt x="2380" y="2382"/>
                    </a:lnTo>
                    <a:lnTo>
                      <a:pt x="2310" y="2404"/>
                    </a:lnTo>
                    <a:lnTo>
                      <a:pt x="2236" y="2419"/>
                    </a:lnTo>
                    <a:lnTo>
                      <a:pt x="2162" y="2428"/>
                    </a:lnTo>
                    <a:lnTo>
                      <a:pt x="2088" y="2435"/>
                    </a:lnTo>
                    <a:lnTo>
                      <a:pt x="2040" y="2437"/>
                    </a:lnTo>
                    <a:lnTo>
                      <a:pt x="2043" y="2445"/>
                    </a:lnTo>
                    <a:lnTo>
                      <a:pt x="2047" y="2484"/>
                    </a:lnTo>
                    <a:lnTo>
                      <a:pt x="2043" y="2563"/>
                    </a:lnTo>
                    <a:lnTo>
                      <a:pt x="2042" y="2570"/>
                    </a:lnTo>
                    <a:lnTo>
                      <a:pt x="2040" y="2575"/>
                    </a:lnTo>
                    <a:lnTo>
                      <a:pt x="2035" y="2580"/>
                    </a:lnTo>
                    <a:lnTo>
                      <a:pt x="2030" y="2583"/>
                    </a:lnTo>
                    <a:lnTo>
                      <a:pt x="2019" y="2583"/>
                    </a:lnTo>
                    <a:lnTo>
                      <a:pt x="2002" y="2578"/>
                    </a:lnTo>
                    <a:lnTo>
                      <a:pt x="1987" y="2572"/>
                    </a:lnTo>
                    <a:lnTo>
                      <a:pt x="1966" y="2557"/>
                    </a:lnTo>
                    <a:lnTo>
                      <a:pt x="1948" y="2539"/>
                    </a:lnTo>
                    <a:lnTo>
                      <a:pt x="1932" y="2517"/>
                    </a:lnTo>
                    <a:lnTo>
                      <a:pt x="1917" y="2496"/>
                    </a:lnTo>
                    <a:lnTo>
                      <a:pt x="1907" y="2479"/>
                    </a:lnTo>
                    <a:lnTo>
                      <a:pt x="1895" y="2463"/>
                    </a:lnTo>
                    <a:lnTo>
                      <a:pt x="1882" y="2448"/>
                    </a:lnTo>
                    <a:lnTo>
                      <a:pt x="1867" y="2435"/>
                    </a:lnTo>
                    <a:lnTo>
                      <a:pt x="1849" y="2427"/>
                    </a:lnTo>
                    <a:lnTo>
                      <a:pt x="1830" y="2423"/>
                    </a:lnTo>
                    <a:lnTo>
                      <a:pt x="1784" y="2427"/>
                    </a:lnTo>
                    <a:lnTo>
                      <a:pt x="1739" y="2437"/>
                    </a:lnTo>
                    <a:lnTo>
                      <a:pt x="1654" y="2466"/>
                    </a:lnTo>
                    <a:lnTo>
                      <a:pt x="1609" y="2479"/>
                    </a:lnTo>
                    <a:lnTo>
                      <a:pt x="1565" y="2488"/>
                    </a:lnTo>
                    <a:lnTo>
                      <a:pt x="1499" y="2491"/>
                    </a:lnTo>
                    <a:lnTo>
                      <a:pt x="1432" y="2491"/>
                    </a:lnTo>
                    <a:lnTo>
                      <a:pt x="1366" y="2488"/>
                    </a:lnTo>
                    <a:lnTo>
                      <a:pt x="1300" y="2486"/>
                    </a:lnTo>
                    <a:lnTo>
                      <a:pt x="1229" y="2486"/>
                    </a:lnTo>
                    <a:lnTo>
                      <a:pt x="1159" y="2489"/>
                    </a:lnTo>
                    <a:lnTo>
                      <a:pt x="1139" y="2493"/>
                    </a:lnTo>
                    <a:lnTo>
                      <a:pt x="1118" y="2496"/>
                    </a:lnTo>
                    <a:lnTo>
                      <a:pt x="1096" y="2502"/>
                    </a:lnTo>
                    <a:lnTo>
                      <a:pt x="1077" y="2511"/>
                    </a:lnTo>
                    <a:lnTo>
                      <a:pt x="1060" y="2522"/>
                    </a:lnTo>
                    <a:lnTo>
                      <a:pt x="1040" y="2549"/>
                    </a:lnTo>
                    <a:lnTo>
                      <a:pt x="1024" y="2578"/>
                    </a:lnTo>
                    <a:lnTo>
                      <a:pt x="1011" y="2608"/>
                    </a:lnTo>
                    <a:lnTo>
                      <a:pt x="994" y="2638"/>
                    </a:lnTo>
                    <a:lnTo>
                      <a:pt x="976" y="2665"/>
                    </a:lnTo>
                    <a:lnTo>
                      <a:pt x="955" y="2685"/>
                    </a:lnTo>
                    <a:lnTo>
                      <a:pt x="932" y="2693"/>
                    </a:lnTo>
                    <a:lnTo>
                      <a:pt x="909" y="2695"/>
                    </a:lnTo>
                    <a:lnTo>
                      <a:pt x="886" y="2690"/>
                    </a:lnTo>
                    <a:lnTo>
                      <a:pt x="863" y="2679"/>
                    </a:lnTo>
                    <a:lnTo>
                      <a:pt x="840" y="2662"/>
                    </a:lnTo>
                    <a:lnTo>
                      <a:pt x="809" y="2634"/>
                    </a:lnTo>
                    <a:lnTo>
                      <a:pt x="787" y="2601"/>
                    </a:lnTo>
                    <a:lnTo>
                      <a:pt x="774" y="2567"/>
                    </a:lnTo>
                    <a:lnTo>
                      <a:pt x="766" y="2526"/>
                    </a:lnTo>
                    <a:lnTo>
                      <a:pt x="761" y="2507"/>
                    </a:lnTo>
                    <a:lnTo>
                      <a:pt x="751" y="2493"/>
                    </a:lnTo>
                    <a:lnTo>
                      <a:pt x="736" y="2483"/>
                    </a:lnTo>
                    <a:lnTo>
                      <a:pt x="720" y="2475"/>
                    </a:lnTo>
                    <a:lnTo>
                      <a:pt x="700" y="2470"/>
                    </a:lnTo>
                    <a:lnTo>
                      <a:pt x="679" y="2466"/>
                    </a:lnTo>
                    <a:lnTo>
                      <a:pt x="659" y="2465"/>
                    </a:lnTo>
                    <a:lnTo>
                      <a:pt x="638" y="2463"/>
                    </a:lnTo>
                    <a:lnTo>
                      <a:pt x="618" y="2463"/>
                    </a:lnTo>
                    <a:lnTo>
                      <a:pt x="568" y="2458"/>
                    </a:lnTo>
                    <a:lnTo>
                      <a:pt x="534" y="2453"/>
                    </a:lnTo>
                    <a:lnTo>
                      <a:pt x="501" y="2447"/>
                    </a:lnTo>
                    <a:lnTo>
                      <a:pt x="468" y="2435"/>
                    </a:lnTo>
                    <a:lnTo>
                      <a:pt x="440" y="2419"/>
                    </a:lnTo>
                    <a:lnTo>
                      <a:pt x="419" y="2397"/>
                    </a:lnTo>
                    <a:lnTo>
                      <a:pt x="401" y="2372"/>
                    </a:lnTo>
                    <a:lnTo>
                      <a:pt x="388" y="2344"/>
                    </a:lnTo>
                    <a:lnTo>
                      <a:pt x="376" y="2315"/>
                    </a:lnTo>
                    <a:lnTo>
                      <a:pt x="366" y="2285"/>
                    </a:lnTo>
                    <a:lnTo>
                      <a:pt x="360" y="2256"/>
                    </a:lnTo>
                    <a:lnTo>
                      <a:pt x="312" y="2004"/>
                    </a:lnTo>
                    <a:lnTo>
                      <a:pt x="273" y="1752"/>
                    </a:lnTo>
                    <a:lnTo>
                      <a:pt x="236" y="1498"/>
                    </a:lnTo>
                    <a:lnTo>
                      <a:pt x="228" y="1449"/>
                    </a:lnTo>
                    <a:lnTo>
                      <a:pt x="222" y="1398"/>
                    </a:lnTo>
                    <a:lnTo>
                      <a:pt x="218" y="1347"/>
                    </a:lnTo>
                    <a:lnTo>
                      <a:pt x="220" y="1317"/>
                    </a:lnTo>
                    <a:lnTo>
                      <a:pt x="220" y="1256"/>
                    </a:lnTo>
                    <a:lnTo>
                      <a:pt x="215" y="1227"/>
                    </a:lnTo>
                    <a:lnTo>
                      <a:pt x="208" y="1210"/>
                    </a:lnTo>
                    <a:lnTo>
                      <a:pt x="197" y="1200"/>
                    </a:lnTo>
                    <a:lnTo>
                      <a:pt x="184" y="1194"/>
                    </a:lnTo>
                    <a:lnTo>
                      <a:pt x="167" y="1192"/>
                    </a:lnTo>
                    <a:lnTo>
                      <a:pt x="131" y="1192"/>
                    </a:lnTo>
                    <a:lnTo>
                      <a:pt x="115" y="1194"/>
                    </a:lnTo>
                    <a:lnTo>
                      <a:pt x="98" y="1194"/>
                    </a:lnTo>
                    <a:lnTo>
                      <a:pt x="75" y="1189"/>
                    </a:lnTo>
                    <a:lnTo>
                      <a:pt x="52" y="1177"/>
                    </a:lnTo>
                    <a:lnTo>
                      <a:pt x="32" y="1162"/>
                    </a:lnTo>
                    <a:lnTo>
                      <a:pt x="16" y="1144"/>
                    </a:lnTo>
                    <a:lnTo>
                      <a:pt x="3" y="1121"/>
                    </a:lnTo>
                    <a:lnTo>
                      <a:pt x="0" y="1096"/>
                    </a:lnTo>
                    <a:lnTo>
                      <a:pt x="3" y="1072"/>
                    </a:lnTo>
                    <a:lnTo>
                      <a:pt x="14" y="1049"/>
                    </a:lnTo>
                    <a:lnTo>
                      <a:pt x="31" y="1027"/>
                    </a:lnTo>
                    <a:lnTo>
                      <a:pt x="52" y="1011"/>
                    </a:lnTo>
                    <a:lnTo>
                      <a:pt x="80" y="996"/>
                    </a:lnTo>
                    <a:lnTo>
                      <a:pt x="110" y="986"/>
                    </a:lnTo>
                    <a:lnTo>
                      <a:pt x="141" y="980"/>
                    </a:lnTo>
                    <a:lnTo>
                      <a:pt x="172" y="980"/>
                    </a:lnTo>
                    <a:lnTo>
                      <a:pt x="199" y="986"/>
                    </a:lnTo>
                    <a:lnTo>
                      <a:pt x="190" y="927"/>
                    </a:lnTo>
                    <a:lnTo>
                      <a:pt x="187" y="833"/>
                    </a:lnTo>
                    <a:lnTo>
                      <a:pt x="192" y="738"/>
                    </a:lnTo>
                    <a:lnTo>
                      <a:pt x="205" y="644"/>
                    </a:lnTo>
                    <a:lnTo>
                      <a:pt x="223" y="552"/>
                    </a:lnTo>
                    <a:lnTo>
                      <a:pt x="245" y="473"/>
                    </a:lnTo>
                    <a:lnTo>
                      <a:pt x="269" y="395"/>
                    </a:lnTo>
                    <a:lnTo>
                      <a:pt x="299" y="319"/>
                    </a:lnTo>
                    <a:lnTo>
                      <a:pt x="335" y="245"/>
                    </a:lnTo>
                    <a:lnTo>
                      <a:pt x="374" y="175"/>
                    </a:lnTo>
                    <a:lnTo>
                      <a:pt x="420" y="107"/>
                    </a:lnTo>
                    <a:lnTo>
                      <a:pt x="429" y="99"/>
                    </a:lnTo>
                    <a:lnTo>
                      <a:pt x="439" y="97"/>
                    </a:lnTo>
                    <a:lnTo>
                      <a:pt x="448" y="100"/>
                    </a:lnTo>
                    <a:lnTo>
                      <a:pt x="457" y="107"/>
                    </a:lnTo>
                    <a:lnTo>
                      <a:pt x="458" y="117"/>
                    </a:lnTo>
                    <a:lnTo>
                      <a:pt x="455" y="127"/>
                    </a:lnTo>
                    <a:lnTo>
                      <a:pt x="404" y="204"/>
                    </a:lnTo>
                    <a:lnTo>
                      <a:pt x="358" y="287"/>
                    </a:lnTo>
                    <a:lnTo>
                      <a:pt x="320" y="372"/>
                    </a:lnTo>
                    <a:lnTo>
                      <a:pt x="289" y="461"/>
                    </a:lnTo>
                    <a:lnTo>
                      <a:pt x="264" y="552"/>
                    </a:lnTo>
                    <a:lnTo>
                      <a:pt x="245" y="642"/>
                    </a:lnTo>
                    <a:lnTo>
                      <a:pt x="233" y="733"/>
                    </a:lnTo>
                    <a:lnTo>
                      <a:pt x="226" y="825"/>
                    </a:lnTo>
                    <a:lnTo>
                      <a:pt x="230" y="917"/>
                    </a:lnTo>
                    <a:lnTo>
                      <a:pt x="241" y="1009"/>
                    </a:lnTo>
                    <a:lnTo>
                      <a:pt x="240" y="1021"/>
                    </a:lnTo>
                    <a:lnTo>
                      <a:pt x="233" y="1031"/>
                    </a:lnTo>
                    <a:lnTo>
                      <a:pt x="223" y="1034"/>
                    </a:lnTo>
                    <a:lnTo>
                      <a:pt x="212" y="1032"/>
                    </a:lnTo>
                    <a:lnTo>
                      <a:pt x="192" y="1024"/>
                    </a:lnTo>
                    <a:lnTo>
                      <a:pt x="167" y="1021"/>
                    </a:lnTo>
                    <a:lnTo>
                      <a:pt x="143" y="1019"/>
                    </a:lnTo>
                    <a:lnTo>
                      <a:pt x="116" y="1024"/>
                    </a:lnTo>
                    <a:lnTo>
                      <a:pt x="90" y="1031"/>
                    </a:lnTo>
                    <a:lnTo>
                      <a:pt x="69" y="1044"/>
                    </a:lnTo>
                    <a:lnTo>
                      <a:pt x="51" y="1059"/>
                    </a:lnTo>
                    <a:lnTo>
                      <a:pt x="41" y="1080"/>
                    </a:lnTo>
                    <a:lnTo>
                      <a:pt x="39" y="1100"/>
                    </a:lnTo>
                    <a:lnTo>
                      <a:pt x="47" y="1118"/>
                    </a:lnTo>
                    <a:lnTo>
                      <a:pt x="59" y="1134"/>
                    </a:lnTo>
                    <a:lnTo>
                      <a:pt x="77" y="1146"/>
                    </a:lnTo>
                    <a:lnTo>
                      <a:pt x="95" y="1152"/>
                    </a:lnTo>
                    <a:lnTo>
                      <a:pt x="121" y="1154"/>
                    </a:lnTo>
                    <a:lnTo>
                      <a:pt x="149" y="1152"/>
                    </a:lnTo>
                    <a:lnTo>
                      <a:pt x="177" y="1152"/>
                    </a:lnTo>
                    <a:lnTo>
                      <a:pt x="203" y="1157"/>
                    </a:lnTo>
                    <a:lnTo>
                      <a:pt x="223" y="1169"/>
                    </a:lnTo>
                    <a:lnTo>
                      <a:pt x="238" y="1184"/>
                    </a:lnTo>
                    <a:lnTo>
                      <a:pt x="248" y="1200"/>
                    </a:lnTo>
                    <a:lnTo>
                      <a:pt x="254" y="1220"/>
                    </a:lnTo>
                    <a:lnTo>
                      <a:pt x="258" y="1241"/>
                    </a:lnTo>
                    <a:lnTo>
                      <a:pt x="259" y="1263"/>
                    </a:lnTo>
                    <a:lnTo>
                      <a:pt x="258" y="1286"/>
                    </a:lnTo>
                    <a:lnTo>
                      <a:pt x="258" y="1307"/>
                    </a:lnTo>
                    <a:lnTo>
                      <a:pt x="263" y="1403"/>
                    </a:lnTo>
                    <a:lnTo>
                      <a:pt x="289" y="1594"/>
                    </a:lnTo>
                    <a:lnTo>
                      <a:pt x="342" y="1943"/>
                    </a:lnTo>
                    <a:lnTo>
                      <a:pt x="355" y="2023"/>
                    </a:lnTo>
                    <a:lnTo>
                      <a:pt x="368" y="2106"/>
                    </a:lnTo>
                    <a:lnTo>
                      <a:pt x="384" y="2186"/>
                    </a:lnTo>
                    <a:lnTo>
                      <a:pt x="404" y="2267"/>
                    </a:lnTo>
                    <a:lnTo>
                      <a:pt x="411" y="2292"/>
                    </a:lnTo>
                    <a:lnTo>
                      <a:pt x="419" y="2318"/>
                    </a:lnTo>
                    <a:lnTo>
                      <a:pt x="430" y="2343"/>
                    </a:lnTo>
                    <a:lnTo>
                      <a:pt x="444" y="2364"/>
                    </a:lnTo>
                    <a:lnTo>
                      <a:pt x="462" y="2384"/>
                    </a:lnTo>
                    <a:lnTo>
                      <a:pt x="485" y="2399"/>
                    </a:lnTo>
                    <a:lnTo>
                      <a:pt x="519" y="2410"/>
                    </a:lnTo>
                    <a:lnTo>
                      <a:pt x="555" y="2417"/>
                    </a:lnTo>
                    <a:lnTo>
                      <a:pt x="593" y="2422"/>
                    </a:lnTo>
                    <a:lnTo>
                      <a:pt x="665" y="2428"/>
                    </a:lnTo>
                    <a:lnTo>
                      <a:pt x="685" y="2430"/>
                    </a:lnTo>
                    <a:lnTo>
                      <a:pt x="705" y="2433"/>
                    </a:lnTo>
                    <a:lnTo>
                      <a:pt x="726" y="2437"/>
                    </a:lnTo>
                    <a:lnTo>
                      <a:pt x="746" y="2443"/>
                    </a:lnTo>
                    <a:lnTo>
                      <a:pt x="764" y="2451"/>
                    </a:lnTo>
                    <a:lnTo>
                      <a:pt x="781" y="2463"/>
                    </a:lnTo>
                    <a:lnTo>
                      <a:pt x="794" y="2478"/>
                    </a:lnTo>
                    <a:lnTo>
                      <a:pt x="802" y="2498"/>
                    </a:lnTo>
                    <a:lnTo>
                      <a:pt x="805" y="2519"/>
                    </a:lnTo>
                    <a:lnTo>
                      <a:pt x="807" y="2540"/>
                    </a:lnTo>
                    <a:lnTo>
                      <a:pt x="812" y="2560"/>
                    </a:lnTo>
                    <a:lnTo>
                      <a:pt x="822" y="2585"/>
                    </a:lnTo>
                    <a:lnTo>
                      <a:pt x="836" y="2606"/>
                    </a:lnTo>
                    <a:lnTo>
                      <a:pt x="855" y="2624"/>
                    </a:lnTo>
                    <a:lnTo>
                      <a:pt x="876" y="2641"/>
                    </a:lnTo>
                    <a:lnTo>
                      <a:pt x="892" y="2651"/>
                    </a:lnTo>
                    <a:lnTo>
                      <a:pt x="907" y="2656"/>
                    </a:lnTo>
                    <a:lnTo>
                      <a:pt x="922" y="2656"/>
                    </a:lnTo>
                    <a:lnTo>
                      <a:pt x="935" y="2651"/>
                    </a:lnTo>
                    <a:lnTo>
                      <a:pt x="948" y="2638"/>
                    </a:lnTo>
                    <a:lnTo>
                      <a:pt x="970" y="2601"/>
                    </a:lnTo>
                    <a:lnTo>
                      <a:pt x="1001" y="2539"/>
                    </a:lnTo>
                    <a:lnTo>
                      <a:pt x="1016" y="2516"/>
                    </a:lnTo>
                    <a:lnTo>
                      <a:pt x="1034" y="2496"/>
                    </a:lnTo>
                    <a:lnTo>
                      <a:pt x="1054" y="2481"/>
                    </a:lnTo>
                    <a:lnTo>
                      <a:pt x="1078" y="2468"/>
                    </a:lnTo>
                    <a:lnTo>
                      <a:pt x="1106" y="2460"/>
                    </a:lnTo>
                    <a:lnTo>
                      <a:pt x="1170" y="2450"/>
                    </a:lnTo>
                    <a:lnTo>
                      <a:pt x="1236" y="2447"/>
                    </a:lnTo>
                    <a:lnTo>
                      <a:pt x="1302" y="2447"/>
                    </a:lnTo>
                    <a:lnTo>
                      <a:pt x="1433" y="2453"/>
                    </a:lnTo>
                    <a:lnTo>
                      <a:pt x="1499" y="2451"/>
                    </a:lnTo>
                    <a:lnTo>
                      <a:pt x="1563" y="2445"/>
                    </a:lnTo>
                    <a:lnTo>
                      <a:pt x="1626" y="2428"/>
                    </a:lnTo>
                    <a:lnTo>
                      <a:pt x="1673" y="2414"/>
                    </a:lnTo>
                    <a:lnTo>
                      <a:pt x="1723" y="2399"/>
                    </a:lnTo>
                    <a:lnTo>
                      <a:pt x="1772" y="2389"/>
                    </a:lnTo>
                    <a:lnTo>
                      <a:pt x="1798" y="2384"/>
                    </a:lnTo>
                    <a:lnTo>
                      <a:pt x="1825" y="2382"/>
                    </a:lnTo>
                    <a:lnTo>
                      <a:pt x="1851" y="2386"/>
                    </a:lnTo>
                    <a:lnTo>
                      <a:pt x="1876" y="2394"/>
                    </a:lnTo>
                    <a:lnTo>
                      <a:pt x="1899" y="2409"/>
                    </a:lnTo>
                    <a:lnTo>
                      <a:pt x="1917" y="2430"/>
                    </a:lnTo>
                    <a:lnTo>
                      <a:pt x="1933" y="2451"/>
                    </a:lnTo>
                    <a:lnTo>
                      <a:pt x="1950" y="2475"/>
                    </a:lnTo>
                    <a:lnTo>
                      <a:pt x="1964" y="2498"/>
                    </a:lnTo>
                    <a:lnTo>
                      <a:pt x="1983" y="2519"/>
                    </a:lnTo>
                    <a:lnTo>
                      <a:pt x="2004" y="2534"/>
                    </a:lnTo>
                    <a:lnTo>
                      <a:pt x="2006" y="2535"/>
                    </a:lnTo>
                    <a:lnTo>
                      <a:pt x="2007" y="2509"/>
                    </a:lnTo>
                    <a:lnTo>
                      <a:pt x="2007" y="2481"/>
                    </a:lnTo>
                    <a:lnTo>
                      <a:pt x="2006" y="2453"/>
                    </a:lnTo>
                    <a:lnTo>
                      <a:pt x="1997" y="2427"/>
                    </a:lnTo>
                    <a:lnTo>
                      <a:pt x="1994" y="2417"/>
                    </a:lnTo>
                    <a:lnTo>
                      <a:pt x="1997" y="2407"/>
                    </a:lnTo>
                    <a:lnTo>
                      <a:pt x="2004" y="2400"/>
                    </a:lnTo>
                    <a:lnTo>
                      <a:pt x="2014" y="2397"/>
                    </a:lnTo>
                    <a:lnTo>
                      <a:pt x="2117" y="2392"/>
                    </a:lnTo>
                    <a:lnTo>
                      <a:pt x="2223" y="2379"/>
                    </a:lnTo>
                    <a:lnTo>
                      <a:pt x="2277" y="2369"/>
                    </a:lnTo>
                    <a:lnTo>
                      <a:pt x="2331" y="2356"/>
                    </a:lnTo>
                    <a:lnTo>
                      <a:pt x="2384" y="2338"/>
                    </a:lnTo>
                    <a:lnTo>
                      <a:pt x="2435" y="2315"/>
                    </a:lnTo>
                    <a:lnTo>
                      <a:pt x="2468" y="2292"/>
                    </a:lnTo>
                    <a:lnTo>
                      <a:pt x="2492" y="2265"/>
                    </a:lnTo>
                    <a:lnTo>
                      <a:pt x="2512" y="2236"/>
                    </a:lnTo>
                    <a:lnTo>
                      <a:pt x="2525" y="2201"/>
                    </a:lnTo>
                    <a:lnTo>
                      <a:pt x="2533" y="2165"/>
                    </a:lnTo>
                    <a:lnTo>
                      <a:pt x="2537" y="2129"/>
                    </a:lnTo>
                    <a:lnTo>
                      <a:pt x="2537" y="2089"/>
                    </a:lnTo>
                    <a:lnTo>
                      <a:pt x="2533" y="2050"/>
                    </a:lnTo>
                    <a:lnTo>
                      <a:pt x="2528" y="2012"/>
                    </a:lnTo>
                    <a:lnTo>
                      <a:pt x="2522" y="1974"/>
                    </a:lnTo>
                    <a:lnTo>
                      <a:pt x="2515" y="1938"/>
                    </a:lnTo>
                    <a:lnTo>
                      <a:pt x="2507" y="1903"/>
                    </a:lnTo>
                    <a:lnTo>
                      <a:pt x="2464" y="1714"/>
                    </a:lnTo>
                    <a:lnTo>
                      <a:pt x="2418" y="1526"/>
                    </a:lnTo>
                    <a:lnTo>
                      <a:pt x="2367" y="1340"/>
                    </a:lnTo>
                    <a:lnTo>
                      <a:pt x="2308" y="1146"/>
                    </a:lnTo>
                    <a:lnTo>
                      <a:pt x="2249" y="950"/>
                    </a:lnTo>
                    <a:lnTo>
                      <a:pt x="2191" y="756"/>
                    </a:lnTo>
                    <a:lnTo>
                      <a:pt x="2190" y="749"/>
                    </a:lnTo>
                    <a:lnTo>
                      <a:pt x="2191" y="743"/>
                    </a:lnTo>
                    <a:lnTo>
                      <a:pt x="2195" y="738"/>
                    </a:lnTo>
                    <a:lnTo>
                      <a:pt x="2200" y="733"/>
                    </a:lnTo>
                    <a:lnTo>
                      <a:pt x="2205" y="731"/>
                    </a:lnTo>
                    <a:lnTo>
                      <a:pt x="2236" y="719"/>
                    </a:lnTo>
                    <a:lnTo>
                      <a:pt x="2262" y="703"/>
                    </a:lnTo>
                    <a:lnTo>
                      <a:pt x="2285" y="682"/>
                    </a:lnTo>
                    <a:lnTo>
                      <a:pt x="2305" y="655"/>
                    </a:lnTo>
                    <a:lnTo>
                      <a:pt x="2321" y="627"/>
                    </a:lnTo>
                    <a:lnTo>
                      <a:pt x="2333" y="596"/>
                    </a:lnTo>
                    <a:lnTo>
                      <a:pt x="2341" y="565"/>
                    </a:lnTo>
                    <a:lnTo>
                      <a:pt x="2343" y="560"/>
                    </a:lnTo>
                    <a:lnTo>
                      <a:pt x="2318" y="565"/>
                    </a:lnTo>
                    <a:lnTo>
                      <a:pt x="2269" y="581"/>
                    </a:lnTo>
                    <a:lnTo>
                      <a:pt x="2223" y="603"/>
                    </a:lnTo>
                    <a:lnTo>
                      <a:pt x="2175" y="624"/>
                    </a:lnTo>
                    <a:lnTo>
                      <a:pt x="2127" y="642"/>
                    </a:lnTo>
                    <a:lnTo>
                      <a:pt x="2117" y="642"/>
                    </a:lnTo>
                    <a:lnTo>
                      <a:pt x="2112" y="640"/>
                    </a:lnTo>
                    <a:lnTo>
                      <a:pt x="2108" y="637"/>
                    </a:lnTo>
                    <a:lnTo>
                      <a:pt x="2104" y="632"/>
                    </a:lnTo>
                    <a:lnTo>
                      <a:pt x="1971" y="400"/>
                    </a:lnTo>
                    <a:lnTo>
                      <a:pt x="1927" y="321"/>
                    </a:lnTo>
                    <a:lnTo>
                      <a:pt x="1881" y="245"/>
                    </a:lnTo>
                    <a:lnTo>
                      <a:pt x="1830" y="171"/>
                    </a:lnTo>
                    <a:lnTo>
                      <a:pt x="1775" y="100"/>
                    </a:lnTo>
                    <a:lnTo>
                      <a:pt x="1716" y="35"/>
                    </a:lnTo>
                    <a:lnTo>
                      <a:pt x="1711" y="25"/>
                    </a:lnTo>
                    <a:lnTo>
                      <a:pt x="1711" y="15"/>
                    </a:lnTo>
                    <a:lnTo>
                      <a:pt x="1716" y="5"/>
                    </a:lnTo>
                    <a:lnTo>
                      <a:pt x="17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9" name="Freeform 79"/>
              <p:cNvSpPr>
                <a:spLocks noEditPoints="1"/>
              </p:cNvSpPr>
              <p:nvPr/>
            </p:nvSpPr>
            <p:spPr bwMode="auto">
              <a:xfrm>
                <a:off x="1251" y="2177"/>
                <a:ext cx="675" cy="362"/>
              </a:xfrm>
              <a:custGeom>
                <a:avLst/>
                <a:gdLst/>
                <a:ahLst/>
                <a:cxnLst>
                  <a:cxn ang="0">
                    <a:pos x="481" y="42"/>
                  </a:cxn>
                  <a:cxn ang="0">
                    <a:pos x="375" y="62"/>
                  </a:cxn>
                  <a:cxn ang="0">
                    <a:pos x="273" y="88"/>
                  </a:cxn>
                  <a:cxn ang="0">
                    <a:pos x="116" y="125"/>
                  </a:cxn>
                  <a:cxn ang="0">
                    <a:pos x="64" y="133"/>
                  </a:cxn>
                  <a:cxn ang="0">
                    <a:pos x="67" y="167"/>
                  </a:cxn>
                  <a:cxn ang="0">
                    <a:pos x="126" y="238"/>
                  </a:cxn>
                  <a:cxn ang="0">
                    <a:pos x="199" y="286"/>
                  </a:cxn>
                  <a:cxn ang="0">
                    <a:pos x="282" y="316"/>
                  </a:cxn>
                  <a:cxn ang="0">
                    <a:pos x="371" y="324"/>
                  </a:cxn>
                  <a:cxn ang="0">
                    <a:pos x="457" y="311"/>
                  </a:cxn>
                  <a:cxn ang="0">
                    <a:pos x="536" y="271"/>
                  </a:cxn>
                  <a:cxn ang="0">
                    <a:pos x="560" y="248"/>
                  </a:cxn>
                  <a:cxn ang="0">
                    <a:pos x="588" y="214"/>
                  </a:cxn>
                  <a:cxn ang="0">
                    <a:pos x="615" y="174"/>
                  </a:cxn>
                  <a:cxn ang="0">
                    <a:pos x="633" y="131"/>
                  </a:cxn>
                  <a:cxn ang="0">
                    <a:pos x="638" y="92"/>
                  </a:cxn>
                  <a:cxn ang="0">
                    <a:pos x="624" y="62"/>
                  </a:cxn>
                  <a:cxn ang="0">
                    <a:pos x="587" y="44"/>
                  </a:cxn>
                  <a:cxn ang="0">
                    <a:pos x="536" y="0"/>
                  </a:cxn>
                  <a:cxn ang="0">
                    <a:pos x="616" y="11"/>
                  </a:cxn>
                  <a:cxn ang="0">
                    <a:pos x="656" y="39"/>
                  </a:cxn>
                  <a:cxn ang="0">
                    <a:pos x="674" y="80"/>
                  </a:cxn>
                  <a:cxn ang="0">
                    <a:pos x="672" y="128"/>
                  </a:cxn>
                  <a:cxn ang="0">
                    <a:pos x="656" y="179"/>
                  </a:cxn>
                  <a:cxn ang="0">
                    <a:pos x="601" y="263"/>
                  </a:cxn>
                  <a:cxn ang="0">
                    <a:pos x="527" y="321"/>
                  </a:cxn>
                  <a:cxn ang="0">
                    <a:pos x="440" y="354"/>
                  </a:cxn>
                  <a:cxn ang="0">
                    <a:pos x="347" y="362"/>
                  </a:cxn>
                  <a:cxn ang="0">
                    <a:pos x="253" y="349"/>
                  </a:cxn>
                  <a:cxn ang="0">
                    <a:pos x="164" y="312"/>
                  </a:cxn>
                  <a:cxn ang="0">
                    <a:pos x="87" y="256"/>
                  </a:cxn>
                  <a:cxn ang="0">
                    <a:pos x="29" y="181"/>
                  </a:cxn>
                  <a:cxn ang="0">
                    <a:pos x="8" y="126"/>
                  </a:cxn>
                  <a:cxn ang="0">
                    <a:pos x="0" y="113"/>
                  </a:cxn>
                  <a:cxn ang="0">
                    <a:pos x="5" y="95"/>
                  </a:cxn>
                  <a:cxn ang="0">
                    <a:pos x="23" y="90"/>
                  </a:cxn>
                  <a:cxn ang="0">
                    <a:pos x="72" y="93"/>
                  </a:cxn>
                  <a:cxn ang="0">
                    <a:pos x="121" y="83"/>
                  </a:cxn>
                  <a:cxn ang="0">
                    <a:pos x="276" y="47"/>
                  </a:cxn>
                  <a:cxn ang="0">
                    <a:pos x="378" y="21"/>
                  </a:cxn>
                  <a:cxn ang="0">
                    <a:pos x="483" y="3"/>
                  </a:cxn>
                </a:cxnLst>
                <a:rect l="0" t="0" r="r" b="b"/>
                <a:pathLst>
                  <a:path w="675" h="362">
                    <a:moveTo>
                      <a:pt x="536" y="39"/>
                    </a:moveTo>
                    <a:lnTo>
                      <a:pt x="481" y="42"/>
                    </a:lnTo>
                    <a:lnTo>
                      <a:pt x="429" y="51"/>
                    </a:lnTo>
                    <a:lnTo>
                      <a:pt x="375" y="62"/>
                    </a:lnTo>
                    <a:lnTo>
                      <a:pt x="322" y="75"/>
                    </a:lnTo>
                    <a:lnTo>
                      <a:pt x="273" y="88"/>
                    </a:lnTo>
                    <a:lnTo>
                      <a:pt x="194" y="108"/>
                    </a:lnTo>
                    <a:lnTo>
                      <a:pt x="116" y="125"/>
                    </a:lnTo>
                    <a:lnTo>
                      <a:pt x="92" y="130"/>
                    </a:lnTo>
                    <a:lnTo>
                      <a:pt x="64" y="133"/>
                    </a:lnTo>
                    <a:lnTo>
                      <a:pt x="51" y="133"/>
                    </a:lnTo>
                    <a:lnTo>
                      <a:pt x="67" y="167"/>
                    </a:lnTo>
                    <a:lnTo>
                      <a:pt x="93" y="205"/>
                    </a:lnTo>
                    <a:lnTo>
                      <a:pt x="126" y="238"/>
                    </a:lnTo>
                    <a:lnTo>
                      <a:pt x="161" y="265"/>
                    </a:lnTo>
                    <a:lnTo>
                      <a:pt x="199" y="286"/>
                    </a:lnTo>
                    <a:lnTo>
                      <a:pt x="240" y="302"/>
                    </a:lnTo>
                    <a:lnTo>
                      <a:pt x="282" y="316"/>
                    </a:lnTo>
                    <a:lnTo>
                      <a:pt x="327" y="322"/>
                    </a:lnTo>
                    <a:lnTo>
                      <a:pt x="371" y="324"/>
                    </a:lnTo>
                    <a:lnTo>
                      <a:pt x="414" y="321"/>
                    </a:lnTo>
                    <a:lnTo>
                      <a:pt x="457" y="311"/>
                    </a:lnTo>
                    <a:lnTo>
                      <a:pt x="498" y="294"/>
                    </a:lnTo>
                    <a:lnTo>
                      <a:pt x="536" y="271"/>
                    </a:lnTo>
                    <a:lnTo>
                      <a:pt x="547" y="261"/>
                    </a:lnTo>
                    <a:lnTo>
                      <a:pt x="560" y="248"/>
                    </a:lnTo>
                    <a:lnTo>
                      <a:pt x="575" y="232"/>
                    </a:lnTo>
                    <a:lnTo>
                      <a:pt x="588" y="214"/>
                    </a:lnTo>
                    <a:lnTo>
                      <a:pt x="603" y="194"/>
                    </a:lnTo>
                    <a:lnTo>
                      <a:pt x="615" y="174"/>
                    </a:lnTo>
                    <a:lnTo>
                      <a:pt x="624" y="153"/>
                    </a:lnTo>
                    <a:lnTo>
                      <a:pt x="633" y="131"/>
                    </a:lnTo>
                    <a:lnTo>
                      <a:pt x="638" y="111"/>
                    </a:lnTo>
                    <a:lnTo>
                      <a:pt x="638" y="92"/>
                    </a:lnTo>
                    <a:lnTo>
                      <a:pt x="634" y="75"/>
                    </a:lnTo>
                    <a:lnTo>
                      <a:pt x="624" y="62"/>
                    </a:lnTo>
                    <a:lnTo>
                      <a:pt x="610" y="51"/>
                    </a:lnTo>
                    <a:lnTo>
                      <a:pt x="587" y="44"/>
                    </a:lnTo>
                    <a:lnTo>
                      <a:pt x="536" y="39"/>
                    </a:lnTo>
                    <a:close/>
                    <a:moveTo>
                      <a:pt x="536" y="0"/>
                    </a:moveTo>
                    <a:lnTo>
                      <a:pt x="588" y="4"/>
                    </a:lnTo>
                    <a:lnTo>
                      <a:pt x="616" y="11"/>
                    </a:lnTo>
                    <a:lnTo>
                      <a:pt x="639" y="24"/>
                    </a:lnTo>
                    <a:lnTo>
                      <a:pt x="656" y="39"/>
                    </a:lnTo>
                    <a:lnTo>
                      <a:pt x="667" y="59"/>
                    </a:lnTo>
                    <a:lnTo>
                      <a:pt x="674" y="80"/>
                    </a:lnTo>
                    <a:lnTo>
                      <a:pt x="675" y="103"/>
                    </a:lnTo>
                    <a:lnTo>
                      <a:pt x="672" y="128"/>
                    </a:lnTo>
                    <a:lnTo>
                      <a:pt x="666" y="154"/>
                    </a:lnTo>
                    <a:lnTo>
                      <a:pt x="656" y="179"/>
                    </a:lnTo>
                    <a:lnTo>
                      <a:pt x="631" y="223"/>
                    </a:lnTo>
                    <a:lnTo>
                      <a:pt x="601" y="263"/>
                    </a:lnTo>
                    <a:lnTo>
                      <a:pt x="567" y="294"/>
                    </a:lnTo>
                    <a:lnTo>
                      <a:pt x="527" y="321"/>
                    </a:lnTo>
                    <a:lnTo>
                      <a:pt x="485" y="339"/>
                    </a:lnTo>
                    <a:lnTo>
                      <a:pt x="440" y="354"/>
                    </a:lnTo>
                    <a:lnTo>
                      <a:pt x="394" y="360"/>
                    </a:lnTo>
                    <a:lnTo>
                      <a:pt x="347" y="362"/>
                    </a:lnTo>
                    <a:lnTo>
                      <a:pt x="299" y="358"/>
                    </a:lnTo>
                    <a:lnTo>
                      <a:pt x="253" y="349"/>
                    </a:lnTo>
                    <a:lnTo>
                      <a:pt x="207" y="334"/>
                    </a:lnTo>
                    <a:lnTo>
                      <a:pt x="164" y="312"/>
                    </a:lnTo>
                    <a:lnTo>
                      <a:pt x="123" y="288"/>
                    </a:lnTo>
                    <a:lnTo>
                      <a:pt x="87" y="256"/>
                    </a:lnTo>
                    <a:lnTo>
                      <a:pt x="56" y="220"/>
                    </a:lnTo>
                    <a:lnTo>
                      <a:pt x="29" y="181"/>
                    </a:lnTo>
                    <a:lnTo>
                      <a:pt x="10" y="135"/>
                    </a:lnTo>
                    <a:lnTo>
                      <a:pt x="8" y="126"/>
                    </a:lnTo>
                    <a:lnTo>
                      <a:pt x="3" y="123"/>
                    </a:lnTo>
                    <a:lnTo>
                      <a:pt x="0" y="113"/>
                    </a:lnTo>
                    <a:lnTo>
                      <a:pt x="0" y="105"/>
                    </a:lnTo>
                    <a:lnTo>
                      <a:pt x="5" y="95"/>
                    </a:lnTo>
                    <a:lnTo>
                      <a:pt x="13" y="90"/>
                    </a:lnTo>
                    <a:lnTo>
                      <a:pt x="23" y="90"/>
                    </a:lnTo>
                    <a:lnTo>
                      <a:pt x="47" y="93"/>
                    </a:lnTo>
                    <a:lnTo>
                      <a:pt x="72" y="93"/>
                    </a:lnTo>
                    <a:lnTo>
                      <a:pt x="98" y="88"/>
                    </a:lnTo>
                    <a:lnTo>
                      <a:pt x="121" y="83"/>
                    </a:lnTo>
                    <a:lnTo>
                      <a:pt x="199" y="67"/>
                    </a:lnTo>
                    <a:lnTo>
                      <a:pt x="276" y="47"/>
                    </a:lnTo>
                    <a:lnTo>
                      <a:pt x="325" y="34"/>
                    </a:lnTo>
                    <a:lnTo>
                      <a:pt x="378" y="21"/>
                    </a:lnTo>
                    <a:lnTo>
                      <a:pt x="430" y="11"/>
                    </a:lnTo>
                    <a:lnTo>
                      <a:pt x="483" y="3"/>
                    </a:lnTo>
                    <a:lnTo>
                      <a:pt x="5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0" name="Freeform 80"/>
              <p:cNvSpPr>
                <a:spLocks/>
              </p:cNvSpPr>
              <p:nvPr/>
            </p:nvSpPr>
            <p:spPr bwMode="auto">
              <a:xfrm>
                <a:off x="1348" y="1856"/>
                <a:ext cx="57" cy="135"/>
              </a:xfrm>
              <a:custGeom>
                <a:avLst/>
                <a:gdLst/>
                <a:ahLst/>
                <a:cxnLst>
                  <a:cxn ang="0">
                    <a:pos x="19" y="0"/>
                  </a:cxn>
                  <a:cxn ang="0">
                    <a:pos x="29" y="1"/>
                  </a:cxn>
                  <a:cxn ang="0">
                    <a:pos x="36" y="8"/>
                  </a:cxn>
                  <a:cxn ang="0">
                    <a:pos x="39" y="19"/>
                  </a:cxn>
                  <a:cxn ang="0">
                    <a:pos x="44" y="65"/>
                  </a:cxn>
                  <a:cxn ang="0">
                    <a:pos x="57" y="111"/>
                  </a:cxn>
                  <a:cxn ang="0">
                    <a:pos x="57" y="123"/>
                  </a:cxn>
                  <a:cxn ang="0">
                    <a:pos x="52" y="131"/>
                  </a:cxn>
                  <a:cxn ang="0">
                    <a:pos x="44" y="135"/>
                  </a:cxn>
                  <a:cxn ang="0">
                    <a:pos x="34" y="135"/>
                  </a:cxn>
                  <a:cxn ang="0">
                    <a:pos x="26" y="131"/>
                  </a:cxn>
                  <a:cxn ang="0">
                    <a:pos x="19" y="121"/>
                  </a:cxn>
                  <a:cxn ang="0">
                    <a:pos x="10" y="88"/>
                  </a:cxn>
                  <a:cxn ang="0">
                    <a:pos x="3" y="54"/>
                  </a:cxn>
                  <a:cxn ang="0">
                    <a:pos x="0" y="19"/>
                  </a:cxn>
                  <a:cxn ang="0">
                    <a:pos x="1" y="8"/>
                  </a:cxn>
                  <a:cxn ang="0">
                    <a:pos x="10" y="1"/>
                  </a:cxn>
                  <a:cxn ang="0">
                    <a:pos x="19" y="0"/>
                  </a:cxn>
                </a:cxnLst>
                <a:rect l="0" t="0" r="r" b="b"/>
                <a:pathLst>
                  <a:path w="57" h="135">
                    <a:moveTo>
                      <a:pt x="19" y="0"/>
                    </a:moveTo>
                    <a:lnTo>
                      <a:pt x="29" y="1"/>
                    </a:lnTo>
                    <a:lnTo>
                      <a:pt x="36" y="8"/>
                    </a:lnTo>
                    <a:lnTo>
                      <a:pt x="39" y="19"/>
                    </a:lnTo>
                    <a:lnTo>
                      <a:pt x="44" y="65"/>
                    </a:lnTo>
                    <a:lnTo>
                      <a:pt x="57" y="111"/>
                    </a:lnTo>
                    <a:lnTo>
                      <a:pt x="57" y="123"/>
                    </a:lnTo>
                    <a:lnTo>
                      <a:pt x="52" y="131"/>
                    </a:lnTo>
                    <a:lnTo>
                      <a:pt x="44" y="135"/>
                    </a:lnTo>
                    <a:lnTo>
                      <a:pt x="34" y="135"/>
                    </a:lnTo>
                    <a:lnTo>
                      <a:pt x="26" y="131"/>
                    </a:lnTo>
                    <a:lnTo>
                      <a:pt x="19" y="121"/>
                    </a:lnTo>
                    <a:lnTo>
                      <a:pt x="10" y="88"/>
                    </a:lnTo>
                    <a:lnTo>
                      <a:pt x="3" y="54"/>
                    </a:lnTo>
                    <a:lnTo>
                      <a:pt x="0" y="19"/>
                    </a:lnTo>
                    <a:lnTo>
                      <a:pt x="1" y="8"/>
                    </a:lnTo>
                    <a:lnTo>
                      <a:pt x="10"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1" name="Freeform 81"/>
              <p:cNvSpPr>
                <a:spLocks/>
              </p:cNvSpPr>
              <p:nvPr/>
            </p:nvSpPr>
            <p:spPr bwMode="auto">
              <a:xfrm>
                <a:off x="1603" y="1806"/>
                <a:ext cx="67" cy="157"/>
              </a:xfrm>
              <a:custGeom>
                <a:avLst/>
                <a:gdLst/>
                <a:ahLst/>
                <a:cxnLst>
                  <a:cxn ang="0">
                    <a:pos x="18" y="0"/>
                  </a:cxn>
                  <a:cxn ang="0">
                    <a:pos x="27" y="2"/>
                  </a:cxn>
                  <a:cxn ang="0">
                    <a:pos x="36" y="8"/>
                  </a:cxn>
                  <a:cxn ang="0">
                    <a:pos x="39" y="20"/>
                  </a:cxn>
                  <a:cxn ang="0">
                    <a:pos x="42" y="58"/>
                  </a:cxn>
                  <a:cxn ang="0">
                    <a:pos x="50" y="92"/>
                  </a:cxn>
                  <a:cxn ang="0">
                    <a:pos x="65" y="127"/>
                  </a:cxn>
                  <a:cxn ang="0">
                    <a:pos x="67" y="138"/>
                  </a:cxn>
                  <a:cxn ang="0">
                    <a:pos x="64" y="147"/>
                  </a:cxn>
                  <a:cxn ang="0">
                    <a:pos x="57" y="153"/>
                  </a:cxn>
                  <a:cxn ang="0">
                    <a:pos x="47" y="157"/>
                  </a:cxn>
                  <a:cxn ang="0">
                    <a:pos x="37" y="155"/>
                  </a:cxn>
                  <a:cxn ang="0">
                    <a:pos x="31" y="147"/>
                  </a:cxn>
                  <a:cxn ang="0">
                    <a:pos x="14" y="106"/>
                  </a:cxn>
                  <a:cxn ang="0">
                    <a:pos x="3" y="64"/>
                  </a:cxn>
                  <a:cxn ang="0">
                    <a:pos x="0" y="20"/>
                  </a:cxn>
                  <a:cxn ang="0">
                    <a:pos x="1" y="8"/>
                  </a:cxn>
                  <a:cxn ang="0">
                    <a:pos x="9" y="2"/>
                  </a:cxn>
                  <a:cxn ang="0">
                    <a:pos x="18" y="0"/>
                  </a:cxn>
                </a:cxnLst>
                <a:rect l="0" t="0" r="r" b="b"/>
                <a:pathLst>
                  <a:path w="67" h="157">
                    <a:moveTo>
                      <a:pt x="18" y="0"/>
                    </a:moveTo>
                    <a:lnTo>
                      <a:pt x="27" y="2"/>
                    </a:lnTo>
                    <a:lnTo>
                      <a:pt x="36" y="8"/>
                    </a:lnTo>
                    <a:lnTo>
                      <a:pt x="39" y="20"/>
                    </a:lnTo>
                    <a:lnTo>
                      <a:pt x="42" y="58"/>
                    </a:lnTo>
                    <a:lnTo>
                      <a:pt x="50" y="92"/>
                    </a:lnTo>
                    <a:lnTo>
                      <a:pt x="65" y="127"/>
                    </a:lnTo>
                    <a:lnTo>
                      <a:pt x="67" y="138"/>
                    </a:lnTo>
                    <a:lnTo>
                      <a:pt x="64" y="147"/>
                    </a:lnTo>
                    <a:lnTo>
                      <a:pt x="57" y="153"/>
                    </a:lnTo>
                    <a:lnTo>
                      <a:pt x="47" y="157"/>
                    </a:lnTo>
                    <a:lnTo>
                      <a:pt x="37" y="155"/>
                    </a:lnTo>
                    <a:lnTo>
                      <a:pt x="31" y="147"/>
                    </a:lnTo>
                    <a:lnTo>
                      <a:pt x="14" y="106"/>
                    </a:lnTo>
                    <a:lnTo>
                      <a:pt x="3" y="64"/>
                    </a:lnTo>
                    <a:lnTo>
                      <a:pt x="0" y="20"/>
                    </a:lnTo>
                    <a:lnTo>
                      <a:pt x="1" y="8"/>
                    </a:lnTo>
                    <a:lnTo>
                      <a:pt x="9" y="2"/>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2" name="Freeform 82"/>
              <p:cNvSpPr>
                <a:spLocks/>
              </p:cNvSpPr>
              <p:nvPr/>
            </p:nvSpPr>
            <p:spPr bwMode="auto">
              <a:xfrm>
                <a:off x="3576" y="1444"/>
                <a:ext cx="1331" cy="412"/>
              </a:xfrm>
              <a:custGeom>
                <a:avLst/>
                <a:gdLst/>
                <a:ahLst/>
                <a:cxnLst>
                  <a:cxn ang="0">
                    <a:pos x="666" y="0"/>
                  </a:cxn>
                  <a:cxn ang="0">
                    <a:pos x="749" y="2"/>
                  </a:cxn>
                  <a:cxn ang="0">
                    <a:pos x="830" y="7"/>
                  </a:cxn>
                  <a:cxn ang="0">
                    <a:pos x="907" y="13"/>
                  </a:cxn>
                  <a:cxn ang="0">
                    <a:pos x="980" y="25"/>
                  </a:cxn>
                  <a:cxn ang="0">
                    <a:pos x="1047" y="36"/>
                  </a:cxn>
                  <a:cxn ang="0">
                    <a:pos x="1108" y="53"/>
                  </a:cxn>
                  <a:cxn ang="0">
                    <a:pos x="1164" y="69"/>
                  </a:cxn>
                  <a:cxn ang="0">
                    <a:pos x="1213" y="89"/>
                  </a:cxn>
                  <a:cxn ang="0">
                    <a:pos x="1254" y="109"/>
                  </a:cxn>
                  <a:cxn ang="0">
                    <a:pos x="1287" y="132"/>
                  </a:cxn>
                  <a:cxn ang="0">
                    <a:pos x="1312" y="155"/>
                  </a:cxn>
                  <a:cxn ang="0">
                    <a:pos x="1327" y="179"/>
                  </a:cxn>
                  <a:cxn ang="0">
                    <a:pos x="1331" y="206"/>
                  </a:cxn>
                  <a:cxn ang="0">
                    <a:pos x="1327" y="232"/>
                  </a:cxn>
                  <a:cxn ang="0">
                    <a:pos x="1312" y="257"/>
                  </a:cxn>
                  <a:cxn ang="0">
                    <a:pos x="1287" y="280"/>
                  </a:cxn>
                  <a:cxn ang="0">
                    <a:pos x="1254" y="303"/>
                  </a:cxn>
                  <a:cxn ang="0">
                    <a:pos x="1213" y="323"/>
                  </a:cxn>
                  <a:cxn ang="0">
                    <a:pos x="1164" y="342"/>
                  </a:cxn>
                  <a:cxn ang="0">
                    <a:pos x="1108" y="359"/>
                  </a:cxn>
                  <a:cxn ang="0">
                    <a:pos x="1047" y="375"/>
                  </a:cxn>
                  <a:cxn ang="0">
                    <a:pos x="980" y="387"/>
                  </a:cxn>
                  <a:cxn ang="0">
                    <a:pos x="907" y="398"/>
                  </a:cxn>
                  <a:cxn ang="0">
                    <a:pos x="830" y="405"/>
                  </a:cxn>
                  <a:cxn ang="0">
                    <a:pos x="749" y="410"/>
                  </a:cxn>
                  <a:cxn ang="0">
                    <a:pos x="666" y="412"/>
                  </a:cxn>
                  <a:cxn ang="0">
                    <a:pos x="582" y="410"/>
                  </a:cxn>
                  <a:cxn ang="0">
                    <a:pos x="503" y="405"/>
                  </a:cxn>
                  <a:cxn ang="0">
                    <a:pos x="425" y="398"/>
                  </a:cxn>
                  <a:cxn ang="0">
                    <a:pos x="353" y="387"/>
                  </a:cxn>
                  <a:cxn ang="0">
                    <a:pos x="286" y="375"/>
                  </a:cxn>
                  <a:cxn ang="0">
                    <a:pos x="223" y="359"/>
                  </a:cxn>
                  <a:cxn ang="0">
                    <a:pos x="167" y="342"/>
                  </a:cxn>
                  <a:cxn ang="0">
                    <a:pos x="120" y="323"/>
                  </a:cxn>
                  <a:cxn ang="0">
                    <a:pos x="79" y="303"/>
                  </a:cxn>
                  <a:cxn ang="0">
                    <a:pos x="44" y="280"/>
                  </a:cxn>
                  <a:cxn ang="0">
                    <a:pos x="19" y="257"/>
                  </a:cxn>
                  <a:cxn ang="0">
                    <a:pos x="5" y="232"/>
                  </a:cxn>
                  <a:cxn ang="0">
                    <a:pos x="0" y="206"/>
                  </a:cxn>
                  <a:cxn ang="0">
                    <a:pos x="5" y="179"/>
                  </a:cxn>
                  <a:cxn ang="0">
                    <a:pos x="19" y="155"/>
                  </a:cxn>
                  <a:cxn ang="0">
                    <a:pos x="44" y="132"/>
                  </a:cxn>
                  <a:cxn ang="0">
                    <a:pos x="79" y="109"/>
                  </a:cxn>
                  <a:cxn ang="0">
                    <a:pos x="120" y="89"/>
                  </a:cxn>
                  <a:cxn ang="0">
                    <a:pos x="167" y="69"/>
                  </a:cxn>
                  <a:cxn ang="0">
                    <a:pos x="223" y="53"/>
                  </a:cxn>
                  <a:cxn ang="0">
                    <a:pos x="286" y="36"/>
                  </a:cxn>
                  <a:cxn ang="0">
                    <a:pos x="353" y="25"/>
                  </a:cxn>
                  <a:cxn ang="0">
                    <a:pos x="425" y="13"/>
                  </a:cxn>
                  <a:cxn ang="0">
                    <a:pos x="503" y="7"/>
                  </a:cxn>
                  <a:cxn ang="0">
                    <a:pos x="582" y="2"/>
                  </a:cxn>
                  <a:cxn ang="0">
                    <a:pos x="666" y="0"/>
                  </a:cxn>
                </a:cxnLst>
                <a:rect l="0" t="0" r="r" b="b"/>
                <a:pathLst>
                  <a:path w="1331" h="412">
                    <a:moveTo>
                      <a:pt x="666" y="0"/>
                    </a:moveTo>
                    <a:lnTo>
                      <a:pt x="749" y="2"/>
                    </a:lnTo>
                    <a:lnTo>
                      <a:pt x="830" y="7"/>
                    </a:lnTo>
                    <a:lnTo>
                      <a:pt x="907" y="13"/>
                    </a:lnTo>
                    <a:lnTo>
                      <a:pt x="980" y="25"/>
                    </a:lnTo>
                    <a:lnTo>
                      <a:pt x="1047" y="36"/>
                    </a:lnTo>
                    <a:lnTo>
                      <a:pt x="1108" y="53"/>
                    </a:lnTo>
                    <a:lnTo>
                      <a:pt x="1164" y="69"/>
                    </a:lnTo>
                    <a:lnTo>
                      <a:pt x="1213" y="89"/>
                    </a:lnTo>
                    <a:lnTo>
                      <a:pt x="1254" y="109"/>
                    </a:lnTo>
                    <a:lnTo>
                      <a:pt x="1287" y="132"/>
                    </a:lnTo>
                    <a:lnTo>
                      <a:pt x="1312" y="155"/>
                    </a:lnTo>
                    <a:lnTo>
                      <a:pt x="1327" y="179"/>
                    </a:lnTo>
                    <a:lnTo>
                      <a:pt x="1331" y="206"/>
                    </a:lnTo>
                    <a:lnTo>
                      <a:pt x="1327" y="232"/>
                    </a:lnTo>
                    <a:lnTo>
                      <a:pt x="1312" y="257"/>
                    </a:lnTo>
                    <a:lnTo>
                      <a:pt x="1287" y="280"/>
                    </a:lnTo>
                    <a:lnTo>
                      <a:pt x="1254" y="303"/>
                    </a:lnTo>
                    <a:lnTo>
                      <a:pt x="1213" y="323"/>
                    </a:lnTo>
                    <a:lnTo>
                      <a:pt x="1164" y="342"/>
                    </a:lnTo>
                    <a:lnTo>
                      <a:pt x="1108" y="359"/>
                    </a:lnTo>
                    <a:lnTo>
                      <a:pt x="1047" y="375"/>
                    </a:lnTo>
                    <a:lnTo>
                      <a:pt x="980" y="387"/>
                    </a:lnTo>
                    <a:lnTo>
                      <a:pt x="907" y="398"/>
                    </a:lnTo>
                    <a:lnTo>
                      <a:pt x="830" y="405"/>
                    </a:lnTo>
                    <a:lnTo>
                      <a:pt x="749" y="410"/>
                    </a:lnTo>
                    <a:lnTo>
                      <a:pt x="666" y="412"/>
                    </a:lnTo>
                    <a:lnTo>
                      <a:pt x="582" y="410"/>
                    </a:lnTo>
                    <a:lnTo>
                      <a:pt x="503" y="405"/>
                    </a:lnTo>
                    <a:lnTo>
                      <a:pt x="425" y="398"/>
                    </a:lnTo>
                    <a:lnTo>
                      <a:pt x="353" y="387"/>
                    </a:lnTo>
                    <a:lnTo>
                      <a:pt x="286" y="375"/>
                    </a:lnTo>
                    <a:lnTo>
                      <a:pt x="223" y="359"/>
                    </a:lnTo>
                    <a:lnTo>
                      <a:pt x="167" y="342"/>
                    </a:lnTo>
                    <a:lnTo>
                      <a:pt x="120" y="323"/>
                    </a:lnTo>
                    <a:lnTo>
                      <a:pt x="79" y="303"/>
                    </a:lnTo>
                    <a:lnTo>
                      <a:pt x="44" y="280"/>
                    </a:lnTo>
                    <a:lnTo>
                      <a:pt x="19" y="257"/>
                    </a:lnTo>
                    <a:lnTo>
                      <a:pt x="5" y="232"/>
                    </a:lnTo>
                    <a:lnTo>
                      <a:pt x="0" y="206"/>
                    </a:lnTo>
                    <a:lnTo>
                      <a:pt x="5" y="179"/>
                    </a:lnTo>
                    <a:lnTo>
                      <a:pt x="19" y="155"/>
                    </a:lnTo>
                    <a:lnTo>
                      <a:pt x="44" y="132"/>
                    </a:lnTo>
                    <a:lnTo>
                      <a:pt x="79" y="109"/>
                    </a:lnTo>
                    <a:lnTo>
                      <a:pt x="120" y="89"/>
                    </a:lnTo>
                    <a:lnTo>
                      <a:pt x="167" y="69"/>
                    </a:lnTo>
                    <a:lnTo>
                      <a:pt x="223" y="53"/>
                    </a:lnTo>
                    <a:lnTo>
                      <a:pt x="286" y="36"/>
                    </a:lnTo>
                    <a:lnTo>
                      <a:pt x="353" y="25"/>
                    </a:lnTo>
                    <a:lnTo>
                      <a:pt x="425" y="13"/>
                    </a:lnTo>
                    <a:lnTo>
                      <a:pt x="503" y="7"/>
                    </a:lnTo>
                    <a:lnTo>
                      <a:pt x="582" y="2"/>
                    </a:lnTo>
                    <a:lnTo>
                      <a:pt x="66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3" name="Freeform 83"/>
              <p:cNvSpPr>
                <a:spLocks/>
              </p:cNvSpPr>
              <p:nvPr/>
            </p:nvSpPr>
            <p:spPr bwMode="auto">
              <a:xfrm>
                <a:off x="3576" y="1935"/>
                <a:ext cx="1331" cy="205"/>
              </a:xfrm>
              <a:custGeom>
                <a:avLst/>
                <a:gdLst/>
                <a:ahLst/>
                <a:cxnLst>
                  <a:cxn ang="0">
                    <a:pos x="0" y="0"/>
                  </a:cxn>
                  <a:cxn ang="0">
                    <a:pos x="1331" y="0"/>
                  </a:cxn>
                  <a:cxn ang="0">
                    <a:pos x="1327" y="26"/>
                  </a:cxn>
                  <a:cxn ang="0">
                    <a:pos x="1312" y="51"/>
                  </a:cxn>
                  <a:cxn ang="0">
                    <a:pos x="1287" y="74"/>
                  </a:cxn>
                  <a:cxn ang="0">
                    <a:pos x="1254" y="97"/>
                  </a:cxn>
                  <a:cxn ang="0">
                    <a:pos x="1213" y="116"/>
                  </a:cxn>
                  <a:cxn ang="0">
                    <a:pos x="1164" y="136"/>
                  </a:cxn>
                  <a:cxn ang="0">
                    <a:pos x="1108" y="153"/>
                  </a:cxn>
                  <a:cxn ang="0">
                    <a:pos x="1047" y="169"/>
                  </a:cxn>
                  <a:cxn ang="0">
                    <a:pos x="980" y="181"/>
                  </a:cxn>
                  <a:cxn ang="0">
                    <a:pos x="907" y="192"/>
                  </a:cxn>
                  <a:cxn ang="0">
                    <a:pos x="830" y="199"/>
                  </a:cxn>
                  <a:cxn ang="0">
                    <a:pos x="749" y="204"/>
                  </a:cxn>
                  <a:cxn ang="0">
                    <a:pos x="666" y="205"/>
                  </a:cxn>
                  <a:cxn ang="0">
                    <a:pos x="582" y="204"/>
                  </a:cxn>
                  <a:cxn ang="0">
                    <a:pos x="503" y="199"/>
                  </a:cxn>
                  <a:cxn ang="0">
                    <a:pos x="425" y="192"/>
                  </a:cxn>
                  <a:cxn ang="0">
                    <a:pos x="353" y="181"/>
                  </a:cxn>
                  <a:cxn ang="0">
                    <a:pos x="286" y="169"/>
                  </a:cxn>
                  <a:cxn ang="0">
                    <a:pos x="223" y="153"/>
                  </a:cxn>
                  <a:cxn ang="0">
                    <a:pos x="167" y="136"/>
                  </a:cxn>
                  <a:cxn ang="0">
                    <a:pos x="120" y="116"/>
                  </a:cxn>
                  <a:cxn ang="0">
                    <a:pos x="79" y="97"/>
                  </a:cxn>
                  <a:cxn ang="0">
                    <a:pos x="44" y="74"/>
                  </a:cxn>
                  <a:cxn ang="0">
                    <a:pos x="19" y="51"/>
                  </a:cxn>
                  <a:cxn ang="0">
                    <a:pos x="5" y="26"/>
                  </a:cxn>
                  <a:cxn ang="0">
                    <a:pos x="0" y="0"/>
                  </a:cxn>
                </a:cxnLst>
                <a:rect l="0" t="0" r="r" b="b"/>
                <a:pathLst>
                  <a:path w="1331" h="205">
                    <a:moveTo>
                      <a:pt x="0" y="0"/>
                    </a:moveTo>
                    <a:lnTo>
                      <a:pt x="1331" y="0"/>
                    </a:lnTo>
                    <a:lnTo>
                      <a:pt x="1327" y="26"/>
                    </a:lnTo>
                    <a:lnTo>
                      <a:pt x="1312" y="51"/>
                    </a:lnTo>
                    <a:lnTo>
                      <a:pt x="1287" y="74"/>
                    </a:lnTo>
                    <a:lnTo>
                      <a:pt x="1254" y="97"/>
                    </a:lnTo>
                    <a:lnTo>
                      <a:pt x="1213" y="116"/>
                    </a:lnTo>
                    <a:lnTo>
                      <a:pt x="1164" y="136"/>
                    </a:lnTo>
                    <a:lnTo>
                      <a:pt x="1108" y="153"/>
                    </a:lnTo>
                    <a:lnTo>
                      <a:pt x="1047" y="169"/>
                    </a:lnTo>
                    <a:lnTo>
                      <a:pt x="980" y="181"/>
                    </a:lnTo>
                    <a:lnTo>
                      <a:pt x="907" y="192"/>
                    </a:lnTo>
                    <a:lnTo>
                      <a:pt x="830" y="199"/>
                    </a:lnTo>
                    <a:lnTo>
                      <a:pt x="749" y="204"/>
                    </a:lnTo>
                    <a:lnTo>
                      <a:pt x="666" y="205"/>
                    </a:lnTo>
                    <a:lnTo>
                      <a:pt x="582" y="204"/>
                    </a:lnTo>
                    <a:lnTo>
                      <a:pt x="503" y="199"/>
                    </a:lnTo>
                    <a:lnTo>
                      <a:pt x="425" y="192"/>
                    </a:lnTo>
                    <a:lnTo>
                      <a:pt x="353" y="181"/>
                    </a:lnTo>
                    <a:lnTo>
                      <a:pt x="286" y="169"/>
                    </a:lnTo>
                    <a:lnTo>
                      <a:pt x="223" y="153"/>
                    </a:lnTo>
                    <a:lnTo>
                      <a:pt x="167" y="136"/>
                    </a:lnTo>
                    <a:lnTo>
                      <a:pt x="120" y="116"/>
                    </a:lnTo>
                    <a:lnTo>
                      <a:pt x="79" y="97"/>
                    </a:lnTo>
                    <a:lnTo>
                      <a:pt x="44" y="74"/>
                    </a:lnTo>
                    <a:lnTo>
                      <a:pt x="19" y="51"/>
                    </a:lnTo>
                    <a:lnTo>
                      <a:pt x="5" y="26"/>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4" name="Freeform 84"/>
              <p:cNvSpPr>
                <a:spLocks noEditPoints="1"/>
              </p:cNvSpPr>
              <p:nvPr/>
            </p:nvSpPr>
            <p:spPr bwMode="auto">
              <a:xfrm>
                <a:off x="3556" y="1424"/>
                <a:ext cx="1371" cy="451"/>
              </a:xfrm>
              <a:custGeom>
                <a:avLst/>
                <a:gdLst/>
                <a:ahLst/>
                <a:cxnLst>
                  <a:cxn ang="0">
                    <a:pos x="552" y="45"/>
                  </a:cxn>
                  <a:cxn ang="0">
                    <a:pos x="368" y="64"/>
                  </a:cxn>
                  <a:cxn ang="0">
                    <a:pos x="222" y="99"/>
                  </a:cxn>
                  <a:cxn ang="0">
                    <a:pos x="108" y="145"/>
                  </a:cxn>
                  <a:cxn ang="0">
                    <a:pos x="49" y="196"/>
                  </a:cxn>
                  <a:cxn ang="0">
                    <a:pos x="39" y="226"/>
                  </a:cxn>
                  <a:cxn ang="0">
                    <a:pos x="46" y="250"/>
                  </a:cxn>
                  <a:cxn ang="0">
                    <a:pos x="85" y="292"/>
                  </a:cxn>
                  <a:cxn ang="0">
                    <a:pos x="179" y="339"/>
                  </a:cxn>
                  <a:cxn ang="0">
                    <a:pos x="314" y="377"/>
                  </a:cxn>
                  <a:cxn ang="0">
                    <a:pos x="488" y="402"/>
                  </a:cxn>
                  <a:cxn ang="0">
                    <a:pos x="686" y="412"/>
                  </a:cxn>
                  <a:cxn ang="0">
                    <a:pos x="884" y="402"/>
                  </a:cxn>
                  <a:cxn ang="0">
                    <a:pos x="1052" y="379"/>
                  </a:cxn>
                  <a:cxn ang="0">
                    <a:pos x="1192" y="339"/>
                  </a:cxn>
                  <a:cxn ang="0">
                    <a:pos x="1286" y="292"/>
                  </a:cxn>
                  <a:cxn ang="0">
                    <a:pos x="1325" y="250"/>
                  </a:cxn>
                  <a:cxn ang="0">
                    <a:pos x="1332" y="218"/>
                  </a:cxn>
                  <a:cxn ang="0">
                    <a:pos x="1307" y="178"/>
                  </a:cxn>
                  <a:cxn ang="0">
                    <a:pos x="1230" y="129"/>
                  </a:cxn>
                  <a:cxn ang="0">
                    <a:pos x="1102" y="86"/>
                  </a:cxn>
                  <a:cxn ang="0">
                    <a:pos x="945" y="56"/>
                  </a:cxn>
                  <a:cxn ang="0">
                    <a:pos x="753" y="41"/>
                  </a:cxn>
                  <a:cxn ang="0">
                    <a:pos x="753" y="2"/>
                  </a:cxn>
                  <a:cxn ang="0">
                    <a:pos x="945" y="17"/>
                  </a:cxn>
                  <a:cxn ang="0">
                    <a:pos x="1065" y="36"/>
                  </a:cxn>
                  <a:cxn ang="0">
                    <a:pos x="1207" y="78"/>
                  </a:cxn>
                  <a:cxn ang="0">
                    <a:pos x="1307" y="127"/>
                  </a:cxn>
                  <a:cxn ang="0">
                    <a:pos x="1351" y="170"/>
                  </a:cxn>
                  <a:cxn ang="0">
                    <a:pos x="1366" y="198"/>
                  </a:cxn>
                  <a:cxn ang="0">
                    <a:pos x="1371" y="236"/>
                  </a:cxn>
                  <a:cxn ang="0">
                    <a:pos x="1361" y="265"/>
                  </a:cxn>
                  <a:cxn ang="0">
                    <a:pos x="1335" y="301"/>
                  </a:cxn>
                  <a:cxn ang="0">
                    <a:pos x="1279" y="343"/>
                  </a:cxn>
                  <a:cxn ang="0">
                    <a:pos x="1164" y="389"/>
                  </a:cxn>
                  <a:cxn ang="0">
                    <a:pos x="1059" y="417"/>
                  </a:cxn>
                  <a:cxn ang="0">
                    <a:pos x="884" y="441"/>
                  </a:cxn>
                  <a:cxn ang="0">
                    <a:pos x="686" y="451"/>
                  </a:cxn>
                  <a:cxn ang="0">
                    <a:pos x="488" y="441"/>
                  </a:cxn>
                  <a:cxn ang="0">
                    <a:pos x="314" y="417"/>
                  </a:cxn>
                  <a:cxn ang="0">
                    <a:pos x="207" y="389"/>
                  </a:cxn>
                  <a:cxn ang="0">
                    <a:pos x="94" y="343"/>
                  </a:cxn>
                  <a:cxn ang="0">
                    <a:pos x="36" y="301"/>
                  </a:cxn>
                  <a:cxn ang="0">
                    <a:pos x="10" y="265"/>
                  </a:cxn>
                  <a:cxn ang="0">
                    <a:pos x="2" y="236"/>
                  </a:cxn>
                  <a:cxn ang="0">
                    <a:pos x="3" y="208"/>
                  </a:cxn>
                  <a:cxn ang="0">
                    <a:pos x="15" y="176"/>
                  </a:cxn>
                  <a:cxn ang="0">
                    <a:pos x="57" y="132"/>
                  </a:cxn>
                  <a:cxn ang="0">
                    <a:pos x="126" y="92"/>
                  </a:cxn>
                  <a:cxn ang="0">
                    <a:pos x="255" y="50"/>
                  </a:cxn>
                  <a:cxn ang="0">
                    <a:pos x="368" y="25"/>
                  </a:cxn>
                  <a:cxn ang="0">
                    <a:pos x="552" y="5"/>
                  </a:cxn>
                </a:cxnLst>
                <a:rect l="0" t="0" r="r" b="b"/>
                <a:pathLst>
                  <a:path w="1371" h="451">
                    <a:moveTo>
                      <a:pt x="686" y="40"/>
                    </a:moveTo>
                    <a:lnTo>
                      <a:pt x="618" y="41"/>
                    </a:lnTo>
                    <a:lnTo>
                      <a:pt x="552" y="45"/>
                    </a:lnTo>
                    <a:lnTo>
                      <a:pt x="488" y="50"/>
                    </a:lnTo>
                    <a:lnTo>
                      <a:pt x="427" y="56"/>
                    </a:lnTo>
                    <a:lnTo>
                      <a:pt x="368" y="64"/>
                    </a:lnTo>
                    <a:lnTo>
                      <a:pt x="314" y="74"/>
                    </a:lnTo>
                    <a:lnTo>
                      <a:pt x="270" y="86"/>
                    </a:lnTo>
                    <a:lnTo>
                      <a:pt x="222" y="99"/>
                    </a:lnTo>
                    <a:lnTo>
                      <a:pt x="179" y="114"/>
                    </a:lnTo>
                    <a:lnTo>
                      <a:pt x="141" y="129"/>
                    </a:lnTo>
                    <a:lnTo>
                      <a:pt x="108" y="145"/>
                    </a:lnTo>
                    <a:lnTo>
                      <a:pt x="85" y="160"/>
                    </a:lnTo>
                    <a:lnTo>
                      <a:pt x="64" y="178"/>
                    </a:lnTo>
                    <a:lnTo>
                      <a:pt x="49" y="196"/>
                    </a:lnTo>
                    <a:lnTo>
                      <a:pt x="41" y="213"/>
                    </a:lnTo>
                    <a:lnTo>
                      <a:pt x="41" y="216"/>
                    </a:lnTo>
                    <a:lnTo>
                      <a:pt x="39" y="226"/>
                    </a:lnTo>
                    <a:lnTo>
                      <a:pt x="41" y="236"/>
                    </a:lnTo>
                    <a:lnTo>
                      <a:pt x="41" y="239"/>
                    </a:lnTo>
                    <a:lnTo>
                      <a:pt x="46" y="250"/>
                    </a:lnTo>
                    <a:lnTo>
                      <a:pt x="48" y="254"/>
                    </a:lnTo>
                    <a:lnTo>
                      <a:pt x="64" y="273"/>
                    </a:lnTo>
                    <a:lnTo>
                      <a:pt x="85" y="292"/>
                    </a:lnTo>
                    <a:lnTo>
                      <a:pt x="108" y="306"/>
                    </a:lnTo>
                    <a:lnTo>
                      <a:pt x="141" y="323"/>
                    </a:lnTo>
                    <a:lnTo>
                      <a:pt x="179" y="339"/>
                    </a:lnTo>
                    <a:lnTo>
                      <a:pt x="222" y="353"/>
                    </a:lnTo>
                    <a:lnTo>
                      <a:pt x="270" y="366"/>
                    </a:lnTo>
                    <a:lnTo>
                      <a:pt x="314" y="377"/>
                    </a:lnTo>
                    <a:lnTo>
                      <a:pt x="368" y="387"/>
                    </a:lnTo>
                    <a:lnTo>
                      <a:pt x="427" y="395"/>
                    </a:lnTo>
                    <a:lnTo>
                      <a:pt x="488" y="402"/>
                    </a:lnTo>
                    <a:lnTo>
                      <a:pt x="552" y="407"/>
                    </a:lnTo>
                    <a:lnTo>
                      <a:pt x="618" y="410"/>
                    </a:lnTo>
                    <a:lnTo>
                      <a:pt x="686" y="412"/>
                    </a:lnTo>
                    <a:lnTo>
                      <a:pt x="753" y="410"/>
                    </a:lnTo>
                    <a:lnTo>
                      <a:pt x="820" y="407"/>
                    </a:lnTo>
                    <a:lnTo>
                      <a:pt x="884" y="402"/>
                    </a:lnTo>
                    <a:lnTo>
                      <a:pt x="945" y="395"/>
                    </a:lnTo>
                    <a:lnTo>
                      <a:pt x="1003" y="387"/>
                    </a:lnTo>
                    <a:lnTo>
                      <a:pt x="1052" y="379"/>
                    </a:lnTo>
                    <a:lnTo>
                      <a:pt x="1102" y="366"/>
                    </a:lnTo>
                    <a:lnTo>
                      <a:pt x="1149" y="353"/>
                    </a:lnTo>
                    <a:lnTo>
                      <a:pt x="1192" y="339"/>
                    </a:lnTo>
                    <a:lnTo>
                      <a:pt x="1230" y="323"/>
                    </a:lnTo>
                    <a:lnTo>
                      <a:pt x="1264" y="306"/>
                    </a:lnTo>
                    <a:lnTo>
                      <a:pt x="1286" y="292"/>
                    </a:lnTo>
                    <a:lnTo>
                      <a:pt x="1307" y="273"/>
                    </a:lnTo>
                    <a:lnTo>
                      <a:pt x="1324" y="254"/>
                    </a:lnTo>
                    <a:lnTo>
                      <a:pt x="1325" y="250"/>
                    </a:lnTo>
                    <a:lnTo>
                      <a:pt x="1330" y="239"/>
                    </a:lnTo>
                    <a:lnTo>
                      <a:pt x="1332" y="234"/>
                    </a:lnTo>
                    <a:lnTo>
                      <a:pt x="1332" y="218"/>
                    </a:lnTo>
                    <a:lnTo>
                      <a:pt x="1330" y="213"/>
                    </a:lnTo>
                    <a:lnTo>
                      <a:pt x="1322" y="196"/>
                    </a:lnTo>
                    <a:lnTo>
                      <a:pt x="1307" y="178"/>
                    </a:lnTo>
                    <a:lnTo>
                      <a:pt x="1286" y="160"/>
                    </a:lnTo>
                    <a:lnTo>
                      <a:pt x="1264" y="145"/>
                    </a:lnTo>
                    <a:lnTo>
                      <a:pt x="1230" y="129"/>
                    </a:lnTo>
                    <a:lnTo>
                      <a:pt x="1192" y="114"/>
                    </a:lnTo>
                    <a:lnTo>
                      <a:pt x="1149" y="99"/>
                    </a:lnTo>
                    <a:lnTo>
                      <a:pt x="1102" y="86"/>
                    </a:lnTo>
                    <a:lnTo>
                      <a:pt x="1052" y="73"/>
                    </a:lnTo>
                    <a:lnTo>
                      <a:pt x="1003" y="64"/>
                    </a:lnTo>
                    <a:lnTo>
                      <a:pt x="945" y="56"/>
                    </a:lnTo>
                    <a:lnTo>
                      <a:pt x="884" y="50"/>
                    </a:lnTo>
                    <a:lnTo>
                      <a:pt x="820" y="45"/>
                    </a:lnTo>
                    <a:lnTo>
                      <a:pt x="753" y="41"/>
                    </a:lnTo>
                    <a:lnTo>
                      <a:pt x="686" y="40"/>
                    </a:lnTo>
                    <a:close/>
                    <a:moveTo>
                      <a:pt x="686" y="0"/>
                    </a:moveTo>
                    <a:lnTo>
                      <a:pt x="753" y="2"/>
                    </a:lnTo>
                    <a:lnTo>
                      <a:pt x="820" y="5"/>
                    </a:lnTo>
                    <a:lnTo>
                      <a:pt x="884" y="10"/>
                    </a:lnTo>
                    <a:lnTo>
                      <a:pt x="945" y="17"/>
                    </a:lnTo>
                    <a:lnTo>
                      <a:pt x="1003" y="25"/>
                    </a:lnTo>
                    <a:lnTo>
                      <a:pt x="1059" y="35"/>
                    </a:lnTo>
                    <a:lnTo>
                      <a:pt x="1065" y="36"/>
                    </a:lnTo>
                    <a:lnTo>
                      <a:pt x="1116" y="50"/>
                    </a:lnTo>
                    <a:lnTo>
                      <a:pt x="1164" y="63"/>
                    </a:lnTo>
                    <a:lnTo>
                      <a:pt x="1207" y="78"/>
                    </a:lnTo>
                    <a:lnTo>
                      <a:pt x="1245" y="92"/>
                    </a:lnTo>
                    <a:lnTo>
                      <a:pt x="1279" y="109"/>
                    </a:lnTo>
                    <a:lnTo>
                      <a:pt x="1307" y="127"/>
                    </a:lnTo>
                    <a:lnTo>
                      <a:pt x="1314" y="132"/>
                    </a:lnTo>
                    <a:lnTo>
                      <a:pt x="1335" y="150"/>
                    </a:lnTo>
                    <a:lnTo>
                      <a:pt x="1351" y="170"/>
                    </a:lnTo>
                    <a:lnTo>
                      <a:pt x="1356" y="176"/>
                    </a:lnTo>
                    <a:lnTo>
                      <a:pt x="1361" y="188"/>
                    </a:lnTo>
                    <a:lnTo>
                      <a:pt x="1366" y="198"/>
                    </a:lnTo>
                    <a:lnTo>
                      <a:pt x="1370" y="208"/>
                    </a:lnTo>
                    <a:lnTo>
                      <a:pt x="1371" y="216"/>
                    </a:lnTo>
                    <a:lnTo>
                      <a:pt x="1371" y="236"/>
                    </a:lnTo>
                    <a:lnTo>
                      <a:pt x="1370" y="244"/>
                    </a:lnTo>
                    <a:lnTo>
                      <a:pt x="1366" y="254"/>
                    </a:lnTo>
                    <a:lnTo>
                      <a:pt x="1361" y="265"/>
                    </a:lnTo>
                    <a:lnTo>
                      <a:pt x="1356" y="275"/>
                    </a:lnTo>
                    <a:lnTo>
                      <a:pt x="1351" y="282"/>
                    </a:lnTo>
                    <a:lnTo>
                      <a:pt x="1335" y="301"/>
                    </a:lnTo>
                    <a:lnTo>
                      <a:pt x="1314" y="320"/>
                    </a:lnTo>
                    <a:lnTo>
                      <a:pt x="1307" y="325"/>
                    </a:lnTo>
                    <a:lnTo>
                      <a:pt x="1279" y="343"/>
                    </a:lnTo>
                    <a:lnTo>
                      <a:pt x="1245" y="359"/>
                    </a:lnTo>
                    <a:lnTo>
                      <a:pt x="1207" y="376"/>
                    </a:lnTo>
                    <a:lnTo>
                      <a:pt x="1164" y="389"/>
                    </a:lnTo>
                    <a:lnTo>
                      <a:pt x="1116" y="402"/>
                    </a:lnTo>
                    <a:lnTo>
                      <a:pt x="1065" y="415"/>
                    </a:lnTo>
                    <a:lnTo>
                      <a:pt x="1059" y="417"/>
                    </a:lnTo>
                    <a:lnTo>
                      <a:pt x="1003" y="427"/>
                    </a:lnTo>
                    <a:lnTo>
                      <a:pt x="945" y="435"/>
                    </a:lnTo>
                    <a:lnTo>
                      <a:pt x="884" y="441"/>
                    </a:lnTo>
                    <a:lnTo>
                      <a:pt x="820" y="446"/>
                    </a:lnTo>
                    <a:lnTo>
                      <a:pt x="753" y="450"/>
                    </a:lnTo>
                    <a:lnTo>
                      <a:pt x="686" y="451"/>
                    </a:lnTo>
                    <a:lnTo>
                      <a:pt x="618" y="450"/>
                    </a:lnTo>
                    <a:lnTo>
                      <a:pt x="552" y="446"/>
                    </a:lnTo>
                    <a:lnTo>
                      <a:pt x="488" y="441"/>
                    </a:lnTo>
                    <a:lnTo>
                      <a:pt x="427" y="435"/>
                    </a:lnTo>
                    <a:lnTo>
                      <a:pt x="368" y="427"/>
                    </a:lnTo>
                    <a:lnTo>
                      <a:pt x="314" y="417"/>
                    </a:lnTo>
                    <a:lnTo>
                      <a:pt x="306" y="415"/>
                    </a:lnTo>
                    <a:lnTo>
                      <a:pt x="255" y="402"/>
                    </a:lnTo>
                    <a:lnTo>
                      <a:pt x="207" y="389"/>
                    </a:lnTo>
                    <a:lnTo>
                      <a:pt x="164" y="376"/>
                    </a:lnTo>
                    <a:lnTo>
                      <a:pt x="126" y="359"/>
                    </a:lnTo>
                    <a:lnTo>
                      <a:pt x="94" y="343"/>
                    </a:lnTo>
                    <a:lnTo>
                      <a:pt x="64" y="325"/>
                    </a:lnTo>
                    <a:lnTo>
                      <a:pt x="57" y="320"/>
                    </a:lnTo>
                    <a:lnTo>
                      <a:pt x="36" y="301"/>
                    </a:lnTo>
                    <a:lnTo>
                      <a:pt x="20" y="282"/>
                    </a:lnTo>
                    <a:lnTo>
                      <a:pt x="15" y="275"/>
                    </a:lnTo>
                    <a:lnTo>
                      <a:pt x="10" y="265"/>
                    </a:lnTo>
                    <a:lnTo>
                      <a:pt x="5" y="254"/>
                    </a:lnTo>
                    <a:lnTo>
                      <a:pt x="3" y="244"/>
                    </a:lnTo>
                    <a:lnTo>
                      <a:pt x="2" y="236"/>
                    </a:lnTo>
                    <a:lnTo>
                      <a:pt x="0" y="226"/>
                    </a:lnTo>
                    <a:lnTo>
                      <a:pt x="2" y="216"/>
                    </a:lnTo>
                    <a:lnTo>
                      <a:pt x="3" y="208"/>
                    </a:lnTo>
                    <a:lnTo>
                      <a:pt x="5" y="198"/>
                    </a:lnTo>
                    <a:lnTo>
                      <a:pt x="10" y="188"/>
                    </a:lnTo>
                    <a:lnTo>
                      <a:pt x="15" y="176"/>
                    </a:lnTo>
                    <a:lnTo>
                      <a:pt x="20" y="170"/>
                    </a:lnTo>
                    <a:lnTo>
                      <a:pt x="36" y="150"/>
                    </a:lnTo>
                    <a:lnTo>
                      <a:pt x="57" y="132"/>
                    </a:lnTo>
                    <a:lnTo>
                      <a:pt x="64" y="127"/>
                    </a:lnTo>
                    <a:lnTo>
                      <a:pt x="94" y="109"/>
                    </a:lnTo>
                    <a:lnTo>
                      <a:pt x="126" y="92"/>
                    </a:lnTo>
                    <a:lnTo>
                      <a:pt x="164" y="78"/>
                    </a:lnTo>
                    <a:lnTo>
                      <a:pt x="207" y="63"/>
                    </a:lnTo>
                    <a:lnTo>
                      <a:pt x="255" y="50"/>
                    </a:lnTo>
                    <a:lnTo>
                      <a:pt x="306" y="36"/>
                    </a:lnTo>
                    <a:lnTo>
                      <a:pt x="314" y="35"/>
                    </a:lnTo>
                    <a:lnTo>
                      <a:pt x="368" y="25"/>
                    </a:lnTo>
                    <a:lnTo>
                      <a:pt x="427" y="17"/>
                    </a:lnTo>
                    <a:lnTo>
                      <a:pt x="488" y="10"/>
                    </a:lnTo>
                    <a:lnTo>
                      <a:pt x="552" y="5"/>
                    </a:lnTo>
                    <a:lnTo>
                      <a:pt x="618" y="2"/>
                    </a:lnTo>
                    <a:lnTo>
                      <a:pt x="68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5" name="Freeform 85"/>
              <p:cNvSpPr>
                <a:spLocks/>
              </p:cNvSpPr>
              <p:nvPr/>
            </p:nvSpPr>
            <p:spPr bwMode="auto">
              <a:xfrm>
                <a:off x="3556" y="1935"/>
                <a:ext cx="1371" cy="225"/>
              </a:xfrm>
              <a:custGeom>
                <a:avLst/>
                <a:gdLst/>
                <a:ahLst/>
                <a:cxnLst>
                  <a:cxn ang="0">
                    <a:pos x="39" y="0"/>
                  </a:cxn>
                  <a:cxn ang="0">
                    <a:pos x="41" y="13"/>
                  </a:cxn>
                  <a:cxn ang="0">
                    <a:pos x="48" y="28"/>
                  </a:cxn>
                  <a:cxn ang="0">
                    <a:pos x="85" y="65"/>
                  </a:cxn>
                  <a:cxn ang="0">
                    <a:pos x="141" y="97"/>
                  </a:cxn>
                  <a:cxn ang="0">
                    <a:pos x="222" y="126"/>
                  </a:cxn>
                  <a:cxn ang="0">
                    <a:pos x="314" y="151"/>
                  </a:cxn>
                  <a:cxn ang="0">
                    <a:pos x="427" y="169"/>
                  </a:cxn>
                  <a:cxn ang="0">
                    <a:pos x="552" y="181"/>
                  </a:cxn>
                  <a:cxn ang="0">
                    <a:pos x="686" y="186"/>
                  </a:cxn>
                  <a:cxn ang="0">
                    <a:pos x="820" y="181"/>
                  </a:cxn>
                  <a:cxn ang="0">
                    <a:pos x="945" y="169"/>
                  </a:cxn>
                  <a:cxn ang="0">
                    <a:pos x="1052" y="153"/>
                  </a:cxn>
                  <a:cxn ang="0">
                    <a:pos x="1149" y="126"/>
                  </a:cxn>
                  <a:cxn ang="0">
                    <a:pos x="1230" y="97"/>
                  </a:cxn>
                  <a:cxn ang="0">
                    <a:pos x="1286" y="65"/>
                  </a:cxn>
                  <a:cxn ang="0">
                    <a:pos x="1324" y="28"/>
                  </a:cxn>
                  <a:cxn ang="0">
                    <a:pos x="1330" y="13"/>
                  </a:cxn>
                  <a:cxn ang="0">
                    <a:pos x="1332" y="0"/>
                  </a:cxn>
                  <a:cxn ang="0">
                    <a:pos x="1371" y="9"/>
                  </a:cxn>
                  <a:cxn ang="0">
                    <a:pos x="1366" y="28"/>
                  </a:cxn>
                  <a:cxn ang="0">
                    <a:pos x="1356" y="49"/>
                  </a:cxn>
                  <a:cxn ang="0">
                    <a:pos x="1335" y="75"/>
                  </a:cxn>
                  <a:cxn ang="0">
                    <a:pos x="1307" y="98"/>
                  </a:cxn>
                  <a:cxn ang="0">
                    <a:pos x="1245" y="133"/>
                  </a:cxn>
                  <a:cxn ang="0">
                    <a:pos x="1164" y="163"/>
                  </a:cxn>
                  <a:cxn ang="0">
                    <a:pos x="1065" y="189"/>
                  </a:cxn>
                  <a:cxn ang="0">
                    <a:pos x="1003" y="200"/>
                  </a:cxn>
                  <a:cxn ang="0">
                    <a:pos x="884" y="215"/>
                  </a:cxn>
                  <a:cxn ang="0">
                    <a:pos x="753" y="223"/>
                  </a:cxn>
                  <a:cxn ang="0">
                    <a:pos x="618" y="223"/>
                  </a:cxn>
                  <a:cxn ang="0">
                    <a:pos x="488" y="215"/>
                  </a:cxn>
                  <a:cxn ang="0">
                    <a:pos x="368" y="200"/>
                  </a:cxn>
                  <a:cxn ang="0">
                    <a:pos x="306" y="189"/>
                  </a:cxn>
                  <a:cxn ang="0">
                    <a:pos x="207" y="163"/>
                  </a:cxn>
                  <a:cxn ang="0">
                    <a:pos x="126" y="133"/>
                  </a:cxn>
                  <a:cxn ang="0">
                    <a:pos x="64" y="98"/>
                  </a:cxn>
                  <a:cxn ang="0">
                    <a:pos x="36" y="75"/>
                  </a:cxn>
                  <a:cxn ang="0">
                    <a:pos x="15" y="49"/>
                  </a:cxn>
                  <a:cxn ang="0">
                    <a:pos x="5" y="28"/>
                  </a:cxn>
                  <a:cxn ang="0">
                    <a:pos x="2" y="9"/>
                  </a:cxn>
                </a:cxnLst>
                <a:rect l="0" t="0" r="r" b="b"/>
                <a:pathLst>
                  <a:path w="1371" h="225">
                    <a:moveTo>
                      <a:pt x="0" y="0"/>
                    </a:moveTo>
                    <a:lnTo>
                      <a:pt x="39" y="0"/>
                    </a:lnTo>
                    <a:lnTo>
                      <a:pt x="41" y="9"/>
                    </a:lnTo>
                    <a:lnTo>
                      <a:pt x="41" y="13"/>
                    </a:lnTo>
                    <a:lnTo>
                      <a:pt x="46" y="24"/>
                    </a:lnTo>
                    <a:lnTo>
                      <a:pt x="48" y="28"/>
                    </a:lnTo>
                    <a:lnTo>
                      <a:pt x="64" y="47"/>
                    </a:lnTo>
                    <a:lnTo>
                      <a:pt x="85" y="65"/>
                    </a:lnTo>
                    <a:lnTo>
                      <a:pt x="108" y="80"/>
                    </a:lnTo>
                    <a:lnTo>
                      <a:pt x="141" y="97"/>
                    </a:lnTo>
                    <a:lnTo>
                      <a:pt x="179" y="113"/>
                    </a:lnTo>
                    <a:lnTo>
                      <a:pt x="222" y="126"/>
                    </a:lnTo>
                    <a:lnTo>
                      <a:pt x="270" y="140"/>
                    </a:lnTo>
                    <a:lnTo>
                      <a:pt x="314" y="151"/>
                    </a:lnTo>
                    <a:lnTo>
                      <a:pt x="368" y="161"/>
                    </a:lnTo>
                    <a:lnTo>
                      <a:pt x="427" y="169"/>
                    </a:lnTo>
                    <a:lnTo>
                      <a:pt x="488" y="176"/>
                    </a:lnTo>
                    <a:lnTo>
                      <a:pt x="552" y="181"/>
                    </a:lnTo>
                    <a:lnTo>
                      <a:pt x="618" y="184"/>
                    </a:lnTo>
                    <a:lnTo>
                      <a:pt x="686" y="186"/>
                    </a:lnTo>
                    <a:lnTo>
                      <a:pt x="753" y="184"/>
                    </a:lnTo>
                    <a:lnTo>
                      <a:pt x="820" y="181"/>
                    </a:lnTo>
                    <a:lnTo>
                      <a:pt x="884" y="176"/>
                    </a:lnTo>
                    <a:lnTo>
                      <a:pt x="945" y="169"/>
                    </a:lnTo>
                    <a:lnTo>
                      <a:pt x="1003" y="161"/>
                    </a:lnTo>
                    <a:lnTo>
                      <a:pt x="1052" y="153"/>
                    </a:lnTo>
                    <a:lnTo>
                      <a:pt x="1102" y="140"/>
                    </a:lnTo>
                    <a:lnTo>
                      <a:pt x="1149" y="126"/>
                    </a:lnTo>
                    <a:lnTo>
                      <a:pt x="1192" y="113"/>
                    </a:lnTo>
                    <a:lnTo>
                      <a:pt x="1230" y="97"/>
                    </a:lnTo>
                    <a:lnTo>
                      <a:pt x="1264" y="80"/>
                    </a:lnTo>
                    <a:lnTo>
                      <a:pt x="1286" y="65"/>
                    </a:lnTo>
                    <a:lnTo>
                      <a:pt x="1307" y="47"/>
                    </a:lnTo>
                    <a:lnTo>
                      <a:pt x="1324" y="28"/>
                    </a:lnTo>
                    <a:lnTo>
                      <a:pt x="1325" y="24"/>
                    </a:lnTo>
                    <a:lnTo>
                      <a:pt x="1330" y="13"/>
                    </a:lnTo>
                    <a:lnTo>
                      <a:pt x="1332" y="8"/>
                    </a:lnTo>
                    <a:lnTo>
                      <a:pt x="1332" y="0"/>
                    </a:lnTo>
                    <a:lnTo>
                      <a:pt x="1371" y="0"/>
                    </a:lnTo>
                    <a:lnTo>
                      <a:pt x="1371" y="9"/>
                    </a:lnTo>
                    <a:lnTo>
                      <a:pt x="1370" y="18"/>
                    </a:lnTo>
                    <a:lnTo>
                      <a:pt x="1366" y="28"/>
                    </a:lnTo>
                    <a:lnTo>
                      <a:pt x="1361" y="39"/>
                    </a:lnTo>
                    <a:lnTo>
                      <a:pt x="1356" y="49"/>
                    </a:lnTo>
                    <a:lnTo>
                      <a:pt x="1351" y="56"/>
                    </a:lnTo>
                    <a:lnTo>
                      <a:pt x="1335" y="75"/>
                    </a:lnTo>
                    <a:lnTo>
                      <a:pt x="1314" y="93"/>
                    </a:lnTo>
                    <a:lnTo>
                      <a:pt x="1307" y="98"/>
                    </a:lnTo>
                    <a:lnTo>
                      <a:pt x="1279" y="116"/>
                    </a:lnTo>
                    <a:lnTo>
                      <a:pt x="1245" y="133"/>
                    </a:lnTo>
                    <a:lnTo>
                      <a:pt x="1207" y="149"/>
                    </a:lnTo>
                    <a:lnTo>
                      <a:pt x="1164" y="163"/>
                    </a:lnTo>
                    <a:lnTo>
                      <a:pt x="1116" y="176"/>
                    </a:lnTo>
                    <a:lnTo>
                      <a:pt x="1065" y="189"/>
                    </a:lnTo>
                    <a:lnTo>
                      <a:pt x="1059" y="191"/>
                    </a:lnTo>
                    <a:lnTo>
                      <a:pt x="1003" y="200"/>
                    </a:lnTo>
                    <a:lnTo>
                      <a:pt x="945" y="209"/>
                    </a:lnTo>
                    <a:lnTo>
                      <a:pt x="884" y="215"/>
                    </a:lnTo>
                    <a:lnTo>
                      <a:pt x="820" y="220"/>
                    </a:lnTo>
                    <a:lnTo>
                      <a:pt x="753" y="223"/>
                    </a:lnTo>
                    <a:lnTo>
                      <a:pt x="686" y="225"/>
                    </a:lnTo>
                    <a:lnTo>
                      <a:pt x="618" y="223"/>
                    </a:lnTo>
                    <a:lnTo>
                      <a:pt x="552" y="220"/>
                    </a:lnTo>
                    <a:lnTo>
                      <a:pt x="488" y="215"/>
                    </a:lnTo>
                    <a:lnTo>
                      <a:pt x="427" y="209"/>
                    </a:lnTo>
                    <a:lnTo>
                      <a:pt x="368" y="200"/>
                    </a:lnTo>
                    <a:lnTo>
                      <a:pt x="314" y="191"/>
                    </a:lnTo>
                    <a:lnTo>
                      <a:pt x="306" y="189"/>
                    </a:lnTo>
                    <a:lnTo>
                      <a:pt x="255" y="176"/>
                    </a:lnTo>
                    <a:lnTo>
                      <a:pt x="207" y="163"/>
                    </a:lnTo>
                    <a:lnTo>
                      <a:pt x="164" y="149"/>
                    </a:lnTo>
                    <a:lnTo>
                      <a:pt x="126" y="133"/>
                    </a:lnTo>
                    <a:lnTo>
                      <a:pt x="94" y="116"/>
                    </a:lnTo>
                    <a:lnTo>
                      <a:pt x="64" y="98"/>
                    </a:lnTo>
                    <a:lnTo>
                      <a:pt x="57" y="93"/>
                    </a:lnTo>
                    <a:lnTo>
                      <a:pt x="36" y="75"/>
                    </a:lnTo>
                    <a:lnTo>
                      <a:pt x="20" y="56"/>
                    </a:lnTo>
                    <a:lnTo>
                      <a:pt x="15" y="49"/>
                    </a:lnTo>
                    <a:lnTo>
                      <a:pt x="10" y="39"/>
                    </a:lnTo>
                    <a:lnTo>
                      <a:pt x="5" y="28"/>
                    </a:lnTo>
                    <a:lnTo>
                      <a:pt x="3" y="18"/>
                    </a:lnTo>
                    <a:lnTo>
                      <a:pt x="2"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6" name="Rectangle 86"/>
              <p:cNvSpPr>
                <a:spLocks noChangeArrowheads="1"/>
              </p:cNvSpPr>
              <p:nvPr/>
            </p:nvSpPr>
            <p:spPr bwMode="auto">
              <a:xfrm>
                <a:off x="3556" y="1650"/>
                <a:ext cx="39" cy="29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7" name="Rectangle 87"/>
              <p:cNvSpPr>
                <a:spLocks noChangeArrowheads="1"/>
              </p:cNvSpPr>
              <p:nvPr/>
            </p:nvSpPr>
            <p:spPr bwMode="auto">
              <a:xfrm>
                <a:off x="4888" y="1650"/>
                <a:ext cx="39" cy="29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8" name="Freeform 88"/>
              <p:cNvSpPr>
                <a:spLocks/>
              </p:cNvSpPr>
              <p:nvPr/>
            </p:nvSpPr>
            <p:spPr bwMode="auto">
              <a:xfrm>
                <a:off x="3811" y="1202"/>
                <a:ext cx="832" cy="211"/>
              </a:xfrm>
              <a:custGeom>
                <a:avLst/>
                <a:gdLst/>
                <a:ahLst/>
                <a:cxnLst>
                  <a:cxn ang="0">
                    <a:pos x="0" y="0"/>
                  </a:cxn>
                  <a:cxn ang="0">
                    <a:pos x="5" y="25"/>
                  </a:cxn>
                  <a:cxn ang="0">
                    <a:pos x="21" y="48"/>
                  </a:cxn>
                  <a:cxn ang="0">
                    <a:pos x="46" y="71"/>
                  </a:cxn>
                  <a:cxn ang="0">
                    <a:pos x="80" y="90"/>
                  </a:cxn>
                  <a:cxn ang="0">
                    <a:pos x="121" y="109"/>
                  </a:cxn>
                  <a:cxn ang="0">
                    <a:pos x="169" y="123"/>
                  </a:cxn>
                  <a:cxn ang="0">
                    <a:pos x="225" y="137"/>
                  </a:cxn>
                  <a:cxn ang="0">
                    <a:pos x="284" y="145"/>
                  </a:cxn>
                  <a:cxn ang="0">
                    <a:pos x="348" y="151"/>
                  </a:cxn>
                  <a:cxn ang="0">
                    <a:pos x="416" y="153"/>
                  </a:cxn>
                  <a:cxn ang="0">
                    <a:pos x="483" y="151"/>
                  </a:cxn>
                  <a:cxn ang="0">
                    <a:pos x="547" y="145"/>
                  </a:cxn>
                  <a:cxn ang="0">
                    <a:pos x="606" y="137"/>
                  </a:cxn>
                  <a:cxn ang="0">
                    <a:pos x="662" y="123"/>
                  </a:cxn>
                  <a:cxn ang="0">
                    <a:pos x="710" y="109"/>
                  </a:cxn>
                  <a:cxn ang="0">
                    <a:pos x="751" y="90"/>
                  </a:cxn>
                  <a:cxn ang="0">
                    <a:pos x="786" y="71"/>
                  </a:cxn>
                  <a:cxn ang="0">
                    <a:pos x="810" y="48"/>
                  </a:cxn>
                  <a:cxn ang="0">
                    <a:pos x="827" y="25"/>
                  </a:cxn>
                  <a:cxn ang="0">
                    <a:pos x="832" y="0"/>
                  </a:cxn>
                  <a:cxn ang="0">
                    <a:pos x="832" y="211"/>
                  </a:cxn>
                  <a:cxn ang="0">
                    <a:pos x="0" y="211"/>
                  </a:cxn>
                  <a:cxn ang="0">
                    <a:pos x="0" y="0"/>
                  </a:cxn>
                </a:cxnLst>
                <a:rect l="0" t="0" r="r" b="b"/>
                <a:pathLst>
                  <a:path w="832" h="211">
                    <a:moveTo>
                      <a:pt x="0" y="0"/>
                    </a:moveTo>
                    <a:lnTo>
                      <a:pt x="5" y="25"/>
                    </a:lnTo>
                    <a:lnTo>
                      <a:pt x="21" y="48"/>
                    </a:lnTo>
                    <a:lnTo>
                      <a:pt x="46" y="71"/>
                    </a:lnTo>
                    <a:lnTo>
                      <a:pt x="80" y="90"/>
                    </a:lnTo>
                    <a:lnTo>
                      <a:pt x="121" y="109"/>
                    </a:lnTo>
                    <a:lnTo>
                      <a:pt x="169" y="123"/>
                    </a:lnTo>
                    <a:lnTo>
                      <a:pt x="225" y="137"/>
                    </a:lnTo>
                    <a:lnTo>
                      <a:pt x="284" y="145"/>
                    </a:lnTo>
                    <a:lnTo>
                      <a:pt x="348" y="151"/>
                    </a:lnTo>
                    <a:lnTo>
                      <a:pt x="416" y="153"/>
                    </a:lnTo>
                    <a:lnTo>
                      <a:pt x="483" y="151"/>
                    </a:lnTo>
                    <a:lnTo>
                      <a:pt x="547" y="145"/>
                    </a:lnTo>
                    <a:lnTo>
                      <a:pt x="606" y="137"/>
                    </a:lnTo>
                    <a:lnTo>
                      <a:pt x="662" y="123"/>
                    </a:lnTo>
                    <a:lnTo>
                      <a:pt x="710" y="109"/>
                    </a:lnTo>
                    <a:lnTo>
                      <a:pt x="751" y="90"/>
                    </a:lnTo>
                    <a:lnTo>
                      <a:pt x="786" y="71"/>
                    </a:lnTo>
                    <a:lnTo>
                      <a:pt x="810" y="48"/>
                    </a:lnTo>
                    <a:lnTo>
                      <a:pt x="827" y="25"/>
                    </a:lnTo>
                    <a:lnTo>
                      <a:pt x="832" y="0"/>
                    </a:lnTo>
                    <a:lnTo>
                      <a:pt x="832" y="211"/>
                    </a:lnTo>
                    <a:lnTo>
                      <a:pt x="0" y="211"/>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9" name="Freeform 89"/>
              <p:cNvSpPr>
                <a:spLocks/>
              </p:cNvSpPr>
              <p:nvPr/>
            </p:nvSpPr>
            <p:spPr bwMode="auto">
              <a:xfrm>
                <a:off x="3811" y="1047"/>
                <a:ext cx="832" cy="308"/>
              </a:xfrm>
              <a:custGeom>
                <a:avLst/>
                <a:gdLst/>
                <a:ahLst/>
                <a:cxnLst>
                  <a:cxn ang="0">
                    <a:pos x="416" y="0"/>
                  </a:cxn>
                  <a:cxn ang="0">
                    <a:pos x="483" y="2"/>
                  </a:cxn>
                  <a:cxn ang="0">
                    <a:pos x="547" y="8"/>
                  </a:cxn>
                  <a:cxn ang="0">
                    <a:pos x="606" y="17"/>
                  </a:cxn>
                  <a:cxn ang="0">
                    <a:pos x="662" y="30"/>
                  </a:cxn>
                  <a:cxn ang="0">
                    <a:pos x="710" y="45"/>
                  </a:cxn>
                  <a:cxn ang="0">
                    <a:pos x="751" y="63"/>
                  </a:cxn>
                  <a:cxn ang="0">
                    <a:pos x="786" y="84"/>
                  </a:cxn>
                  <a:cxn ang="0">
                    <a:pos x="810" y="106"/>
                  </a:cxn>
                  <a:cxn ang="0">
                    <a:pos x="827" y="130"/>
                  </a:cxn>
                  <a:cxn ang="0">
                    <a:pos x="832" y="155"/>
                  </a:cxn>
                  <a:cxn ang="0">
                    <a:pos x="827" y="180"/>
                  </a:cxn>
                  <a:cxn ang="0">
                    <a:pos x="810" y="203"/>
                  </a:cxn>
                  <a:cxn ang="0">
                    <a:pos x="786" y="226"/>
                  </a:cxn>
                  <a:cxn ang="0">
                    <a:pos x="751" y="245"/>
                  </a:cxn>
                  <a:cxn ang="0">
                    <a:pos x="710" y="264"/>
                  </a:cxn>
                  <a:cxn ang="0">
                    <a:pos x="662" y="278"/>
                  </a:cxn>
                  <a:cxn ang="0">
                    <a:pos x="606" y="292"/>
                  </a:cxn>
                  <a:cxn ang="0">
                    <a:pos x="547" y="300"/>
                  </a:cxn>
                  <a:cxn ang="0">
                    <a:pos x="483" y="306"/>
                  </a:cxn>
                  <a:cxn ang="0">
                    <a:pos x="416" y="308"/>
                  </a:cxn>
                  <a:cxn ang="0">
                    <a:pos x="348" y="306"/>
                  </a:cxn>
                  <a:cxn ang="0">
                    <a:pos x="284" y="300"/>
                  </a:cxn>
                  <a:cxn ang="0">
                    <a:pos x="225" y="292"/>
                  </a:cxn>
                  <a:cxn ang="0">
                    <a:pos x="169" y="278"/>
                  </a:cxn>
                  <a:cxn ang="0">
                    <a:pos x="121" y="264"/>
                  </a:cxn>
                  <a:cxn ang="0">
                    <a:pos x="80" y="245"/>
                  </a:cxn>
                  <a:cxn ang="0">
                    <a:pos x="46" y="226"/>
                  </a:cxn>
                  <a:cxn ang="0">
                    <a:pos x="21" y="203"/>
                  </a:cxn>
                  <a:cxn ang="0">
                    <a:pos x="5" y="180"/>
                  </a:cxn>
                  <a:cxn ang="0">
                    <a:pos x="0" y="155"/>
                  </a:cxn>
                  <a:cxn ang="0">
                    <a:pos x="5" y="130"/>
                  </a:cxn>
                  <a:cxn ang="0">
                    <a:pos x="21" y="106"/>
                  </a:cxn>
                  <a:cxn ang="0">
                    <a:pos x="46" y="84"/>
                  </a:cxn>
                  <a:cxn ang="0">
                    <a:pos x="80" y="63"/>
                  </a:cxn>
                  <a:cxn ang="0">
                    <a:pos x="121" y="45"/>
                  </a:cxn>
                  <a:cxn ang="0">
                    <a:pos x="169" y="30"/>
                  </a:cxn>
                  <a:cxn ang="0">
                    <a:pos x="225" y="17"/>
                  </a:cxn>
                  <a:cxn ang="0">
                    <a:pos x="284" y="8"/>
                  </a:cxn>
                  <a:cxn ang="0">
                    <a:pos x="348" y="2"/>
                  </a:cxn>
                  <a:cxn ang="0">
                    <a:pos x="416" y="0"/>
                  </a:cxn>
                </a:cxnLst>
                <a:rect l="0" t="0" r="r" b="b"/>
                <a:pathLst>
                  <a:path w="832" h="308">
                    <a:moveTo>
                      <a:pt x="416" y="0"/>
                    </a:moveTo>
                    <a:lnTo>
                      <a:pt x="483" y="2"/>
                    </a:lnTo>
                    <a:lnTo>
                      <a:pt x="547" y="8"/>
                    </a:lnTo>
                    <a:lnTo>
                      <a:pt x="606" y="17"/>
                    </a:lnTo>
                    <a:lnTo>
                      <a:pt x="662" y="30"/>
                    </a:lnTo>
                    <a:lnTo>
                      <a:pt x="710" y="45"/>
                    </a:lnTo>
                    <a:lnTo>
                      <a:pt x="751" y="63"/>
                    </a:lnTo>
                    <a:lnTo>
                      <a:pt x="786" y="84"/>
                    </a:lnTo>
                    <a:lnTo>
                      <a:pt x="810" y="106"/>
                    </a:lnTo>
                    <a:lnTo>
                      <a:pt x="827" y="130"/>
                    </a:lnTo>
                    <a:lnTo>
                      <a:pt x="832" y="155"/>
                    </a:lnTo>
                    <a:lnTo>
                      <a:pt x="827" y="180"/>
                    </a:lnTo>
                    <a:lnTo>
                      <a:pt x="810" y="203"/>
                    </a:lnTo>
                    <a:lnTo>
                      <a:pt x="786" y="226"/>
                    </a:lnTo>
                    <a:lnTo>
                      <a:pt x="751" y="245"/>
                    </a:lnTo>
                    <a:lnTo>
                      <a:pt x="710" y="264"/>
                    </a:lnTo>
                    <a:lnTo>
                      <a:pt x="662" y="278"/>
                    </a:lnTo>
                    <a:lnTo>
                      <a:pt x="606" y="292"/>
                    </a:lnTo>
                    <a:lnTo>
                      <a:pt x="547" y="300"/>
                    </a:lnTo>
                    <a:lnTo>
                      <a:pt x="483" y="306"/>
                    </a:lnTo>
                    <a:lnTo>
                      <a:pt x="416" y="308"/>
                    </a:lnTo>
                    <a:lnTo>
                      <a:pt x="348" y="306"/>
                    </a:lnTo>
                    <a:lnTo>
                      <a:pt x="284" y="300"/>
                    </a:lnTo>
                    <a:lnTo>
                      <a:pt x="225" y="292"/>
                    </a:lnTo>
                    <a:lnTo>
                      <a:pt x="169" y="278"/>
                    </a:lnTo>
                    <a:lnTo>
                      <a:pt x="121" y="264"/>
                    </a:lnTo>
                    <a:lnTo>
                      <a:pt x="80" y="245"/>
                    </a:lnTo>
                    <a:lnTo>
                      <a:pt x="46" y="226"/>
                    </a:lnTo>
                    <a:lnTo>
                      <a:pt x="21" y="203"/>
                    </a:lnTo>
                    <a:lnTo>
                      <a:pt x="5" y="180"/>
                    </a:lnTo>
                    <a:lnTo>
                      <a:pt x="0" y="155"/>
                    </a:lnTo>
                    <a:lnTo>
                      <a:pt x="5" y="130"/>
                    </a:lnTo>
                    <a:lnTo>
                      <a:pt x="21" y="106"/>
                    </a:lnTo>
                    <a:lnTo>
                      <a:pt x="46" y="84"/>
                    </a:lnTo>
                    <a:lnTo>
                      <a:pt x="80" y="63"/>
                    </a:lnTo>
                    <a:lnTo>
                      <a:pt x="121" y="45"/>
                    </a:lnTo>
                    <a:lnTo>
                      <a:pt x="169" y="30"/>
                    </a:lnTo>
                    <a:lnTo>
                      <a:pt x="225" y="17"/>
                    </a:lnTo>
                    <a:lnTo>
                      <a:pt x="284" y="8"/>
                    </a:lnTo>
                    <a:lnTo>
                      <a:pt x="348" y="2"/>
                    </a:lnTo>
                    <a:lnTo>
                      <a:pt x="41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0" name="Freeform 90"/>
              <p:cNvSpPr>
                <a:spLocks/>
              </p:cNvSpPr>
              <p:nvPr/>
            </p:nvSpPr>
            <p:spPr bwMode="auto">
              <a:xfrm>
                <a:off x="3811" y="1413"/>
                <a:ext cx="832" cy="154"/>
              </a:xfrm>
              <a:custGeom>
                <a:avLst/>
                <a:gdLst/>
                <a:ahLst/>
                <a:cxnLst>
                  <a:cxn ang="0">
                    <a:pos x="0" y="0"/>
                  </a:cxn>
                  <a:cxn ang="0">
                    <a:pos x="832" y="0"/>
                  </a:cxn>
                  <a:cxn ang="0">
                    <a:pos x="827" y="24"/>
                  </a:cxn>
                  <a:cxn ang="0">
                    <a:pos x="810" y="49"/>
                  </a:cxn>
                  <a:cxn ang="0">
                    <a:pos x="786" y="70"/>
                  </a:cxn>
                  <a:cxn ang="0">
                    <a:pos x="751" y="92"/>
                  </a:cxn>
                  <a:cxn ang="0">
                    <a:pos x="710" y="108"/>
                  </a:cxn>
                  <a:cxn ang="0">
                    <a:pos x="662" y="125"/>
                  </a:cxn>
                  <a:cxn ang="0">
                    <a:pos x="606" y="138"/>
                  </a:cxn>
                  <a:cxn ang="0">
                    <a:pos x="547" y="146"/>
                  </a:cxn>
                  <a:cxn ang="0">
                    <a:pos x="483" y="153"/>
                  </a:cxn>
                  <a:cxn ang="0">
                    <a:pos x="416" y="154"/>
                  </a:cxn>
                  <a:cxn ang="0">
                    <a:pos x="348" y="153"/>
                  </a:cxn>
                  <a:cxn ang="0">
                    <a:pos x="284" y="146"/>
                  </a:cxn>
                  <a:cxn ang="0">
                    <a:pos x="225" y="138"/>
                  </a:cxn>
                  <a:cxn ang="0">
                    <a:pos x="169" y="125"/>
                  </a:cxn>
                  <a:cxn ang="0">
                    <a:pos x="121" y="108"/>
                  </a:cxn>
                  <a:cxn ang="0">
                    <a:pos x="80" y="92"/>
                  </a:cxn>
                  <a:cxn ang="0">
                    <a:pos x="46" y="70"/>
                  </a:cxn>
                  <a:cxn ang="0">
                    <a:pos x="21" y="49"/>
                  </a:cxn>
                  <a:cxn ang="0">
                    <a:pos x="5" y="24"/>
                  </a:cxn>
                  <a:cxn ang="0">
                    <a:pos x="0" y="0"/>
                  </a:cxn>
                </a:cxnLst>
                <a:rect l="0" t="0" r="r" b="b"/>
                <a:pathLst>
                  <a:path w="832" h="154">
                    <a:moveTo>
                      <a:pt x="0" y="0"/>
                    </a:moveTo>
                    <a:lnTo>
                      <a:pt x="832" y="0"/>
                    </a:lnTo>
                    <a:lnTo>
                      <a:pt x="827" y="24"/>
                    </a:lnTo>
                    <a:lnTo>
                      <a:pt x="810" y="49"/>
                    </a:lnTo>
                    <a:lnTo>
                      <a:pt x="786" y="70"/>
                    </a:lnTo>
                    <a:lnTo>
                      <a:pt x="751" y="92"/>
                    </a:lnTo>
                    <a:lnTo>
                      <a:pt x="710" y="108"/>
                    </a:lnTo>
                    <a:lnTo>
                      <a:pt x="662" y="125"/>
                    </a:lnTo>
                    <a:lnTo>
                      <a:pt x="606" y="138"/>
                    </a:lnTo>
                    <a:lnTo>
                      <a:pt x="547" y="146"/>
                    </a:lnTo>
                    <a:lnTo>
                      <a:pt x="483" y="153"/>
                    </a:lnTo>
                    <a:lnTo>
                      <a:pt x="416" y="154"/>
                    </a:lnTo>
                    <a:lnTo>
                      <a:pt x="348" y="153"/>
                    </a:lnTo>
                    <a:lnTo>
                      <a:pt x="284" y="146"/>
                    </a:lnTo>
                    <a:lnTo>
                      <a:pt x="225" y="138"/>
                    </a:lnTo>
                    <a:lnTo>
                      <a:pt x="169" y="125"/>
                    </a:lnTo>
                    <a:lnTo>
                      <a:pt x="121" y="108"/>
                    </a:lnTo>
                    <a:lnTo>
                      <a:pt x="80" y="92"/>
                    </a:lnTo>
                    <a:lnTo>
                      <a:pt x="46" y="70"/>
                    </a:lnTo>
                    <a:lnTo>
                      <a:pt x="21" y="49"/>
                    </a:lnTo>
                    <a:lnTo>
                      <a:pt x="5" y="24"/>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1" name="Freeform 91"/>
              <p:cNvSpPr>
                <a:spLocks noEditPoints="1"/>
              </p:cNvSpPr>
              <p:nvPr/>
            </p:nvSpPr>
            <p:spPr bwMode="auto">
              <a:xfrm>
                <a:off x="3791" y="1027"/>
                <a:ext cx="871" cy="348"/>
              </a:xfrm>
              <a:custGeom>
                <a:avLst/>
                <a:gdLst/>
                <a:ahLst/>
                <a:cxnLst>
                  <a:cxn ang="0">
                    <a:pos x="312" y="47"/>
                  </a:cxn>
                  <a:cxn ang="0">
                    <a:pos x="210" y="65"/>
                  </a:cxn>
                  <a:cxn ang="0">
                    <a:pos x="122" y="94"/>
                  </a:cxn>
                  <a:cxn ang="0">
                    <a:pos x="66" y="129"/>
                  </a:cxn>
                  <a:cxn ang="0">
                    <a:pos x="41" y="165"/>
                  </a:cxn>
                  <a:cxn ang="0">
                    <a:pos x="44" y="193"/>
                  </a:cxn>
                  <a:cxn ang="0">
                    <a:pos x="77" y="229"/>
                  </a:cxn>
                  <a:cxn ang="0">
                    <a:pos x="150" y="265"/>
                  </a:cxn>
                  <a:cxn ang="0">
                    <a:pos x="242" y="292"/>
                  </a:cxn>
                  <a:cxn ang="0">
                    <a:pos x="352" y="305"/>
                  </a:cxn>
                  <a:cxn ang="0">
                    <a:pos x="559" y="302"/>
                  </a:cxn>
                  <a:cxn ang="0">
                    <a:pos x="661" y="284"/>
                  </a:cxn>
                  <a:cxn ang="0">
                    <a:pos x="750" y="254"/>
                  </a:cxn>
                  <a:cxn ang="0">
                    <a:pos x="806" y="221"/>
                  </a:cxn>
                  <a:cxn ang="0">
                    <a:pos x="830" y="186"/>
                  </a:cxn>
                  <a:cxn ang="0">
                    <a:pos x="827" y="157"/>
                  </a:cxn>
                  <a:cxn ang="0">
                    <a:pos x="788" y="116"/>
                  </a:cxn>
                  <a:cxn ang="0">
                    <a:pos x="723" y="84"/>
                  </a:cxn>
                  <a:cxn ang="0">
                    <a:pos x="630" y="56"/>
                  </a:cxn>
                  <a:cxn ang="0">
                    <a:pos x="520" y="43"/>
                  </a:cxn>
                  <a:cxn ang="0">
                    <a:pos x="520" y="4"/>
                  </a:cxn>
                  <a:cxn ang="0">
                    <a:pos x="635" y="19"/>
                  </a:cxn>
                  <a:cxn ang="0">
                    <a:pos x="709" y="37"/>
                  </a:cxn>
                  <a:cxn ang="0">
                    <a:pos x="788" y="70"/>
                  </a:cxn>
                  <a:cxn ang="0">
                    <a:pos x="834" y="101"/>
                  </a:cxn>
                  <a:cxn ang="0">
                    <a:pos x="862" y="137"/>
                  </a:cxn>
                  <a:cxn ang="0">
                    <a:pos x="871" y="175"/>
                  </a:cxn>
                  <a:cxn ang="0">
                    <a:pos x="862" y="213"/>
                  </a:cxn>
                  <a:cxn ang="0">
                    <a:pos x="834" y="249"/>
                  </a:cxn>
                  <a:cxn ang="0">
                    <a:pos x="788" y="279"/>
                  </a:cxn>
                  <a:cxn ang="0">
                    <a:pos x="709" y="312"/>
                  </a:cxn>
                  <a:cxn ang="0">
                    <a:pos x="635" y="330"/>
                  </a:cxn>
                  <a:cxn ang="0">
                    <a:pos x="520" y="345"/>
                  </a:cxn>
                  <a:cxn ang="0">
                    <a:pos x="312" y="341"/>
                  </a:cxn>
                  <a:cxn ang="0">
                    <a:pos x="230" y="328"/>
                  </a:cxn>
                  <a:cxn ang="0">
                    <a:pos x="135" y="302"/>
                  </a:cxn>
                  <a:cxn ang="0">
                    <a:pos x="62" y="265"/>
                  </a:cxn>
                  <a:cxn ang="0">
                    <a:pos x="25" y="234"/>
                  </a:cxn>
                  <a:cxn ang="0">
                    <a:pos x="3" y="198"/>
                  </a:cxn>
                  <a:cxn ang="0">
                    <a:pos x="2" y="158"/>
                  </a:cxn>
                  <a:cxn ang="0">
                    <a:pos x="15" y="130"/>
                  </a:cxn>
                  <a:cxn ang="0">
                    <a:pos x="56" y="88"/>
                  </a:cxn>
                  <a:cxn ang="0">
                    <a:pos x="107" y="58"/>
                  </a:cxn>
                  <a:cxn ang="0">
                    <a:pos x="196" y="28"/>
                  </a:cxn>
                  <a:cxn ang="0">
                    <a:pos x="273" y="12"/>
                  </a:cxn>
                  <a:cxn ang="0">
                    <a:pos x="436" y="0"/>
                  </a:cxn>
                </a:cxnLst>
                <a:rect l="0" t="0" r="r" b="b"/>
                <a:pathLst>
                  <a:path w="871" h="348">
                    <a:moveTo>
                      <a:pt x="436" y="40"/>
                    </a:moveTo>
                    <a:lnTo>
                      <a:pt x="352" y="43"/>
                    </a:lnTo>
                    <a:lnTo>
                      <a:pt x="312" y="47"/>
                    </a:lnTo>
                    <a:lnTo>
                      <a:pt x="273" y="51"/>
                    </a:lnTo>
                    <a:lnTo>
                      <a:pt x="242" y="56"/>
                    </a:lnTo>
                    <a:lnTo>
                      <a:pt x="210" y="65"/>
                    </a:lnTo>
                    <a:lnTo>
                      <a:pt x="178" y="73"/>
                    </a:lnTo>
                    <a:lnTo>
                      <a:pt x="150" y="84"/>
                    </a:lnTo>
                    <a:lnTo>
                      <a:pt x="122" y="94"/>
                    </a:lnTo>
                    <a:lnTo>
                      <a:pt x="99" y="106"/>
                    </a:lnTo>
                    <a:lnTo>
                      <a:pt x="84" y="116"/>
                    </a:lnTo>
                    <a:lnTo>
                      <a:pt x="66" y="129"/>
                    </a:lnTo>
                    <a:lnTo>
                      <a:pt x="53" y="144"/>
                    </a:lnTo>
                    <a:lnTo>
                      <a:pt x="44" y="157"/>
                    </a:lnTo>
                    <a:lnTo>
                      <a:pt x="41" y="165"/>
                    </a:lnTo>
                    <a:lnTo>
                      <a:pt x="39" y="175"/>
                    </a:lnTo>
                    <a:lnTo>
                      <a:pt x="41" y="186"/>
                    </a:lnTo>
                    <a:lnTo>
                      <a:pt x="44" y="193"/>
                    </a:lnTo>
                    <a:lnTo>
                      <a:pt x="53" y="206"/>
                    </a:lnTo>
                    <a:lnTo>
                      <a:pt x="66" y="221"/>
                    </a:lnTo>
                    <a:lnTo>
                      <a:pt x="77" y="229"/>
                    </a:lnTo>
                    <a:lnTo>
                      <a:pt x="99" y="242"/>
                    </a:lnTo>
                    <a:lnTo>
                      <a:pt x="122" y="254"/>
                    </a:lnTo>
                    <a:lnTo>
                      <a:pt x="150" y="265"/>
                    </a:lnTo>
                    <a:lnTo>
                      <a:pt x="178" y="275"/>
                    </a:lnTo>
                    <a:lnTo>
                      <a:pt x="210" y="284"/>
                    </a:lnTo>
                    <a:lnTo>
                      <a:pt x="242" y="292"/>
                    </a:lnTo>
                    <a:lnTo>
                      <a:pt x="273" y="297"/>
                    </a:lnTo>
                    <a:lnTo>
                      <a:pt x="312" y="302"/>
                    </a:lnTo>
                    <a:lnTo>
                      <a:pt x="352" y="305"/>
                    </a:lnTo>
                    <a:lnTo>
                      <a:pt x="436" y="308"/>
                    </a:lnTo>
                    <a:lnTo>
                      <a:pt x="520" y="305"/>
                    </a:lnTo>
                    <a:lnTo>
                      <a:pt x="559" y="302"/>
                    </a:lnTo>
                    <a:lnTo>
                      <a:pt x="599" y="297"/>
                    </a:lnTo>
                    <a:lnTo>
                      <a:pt x="630" y="292"/>
                    </a:lnTo>
                    <a:lnTo>
                      <a:pt x="661" y="284"/>
                    </a:lnTo>
                    <a:lnTo>
                      <a:pt x="694" y="275"/>
                    </a:lnTo>
                    <a:lnTo>
                      <a:pt x="723" y="265"/>
                    </a:lnTo>
                    <a:lnTo>
                      <a:pt x="750" y="254"/>
                    </a:lnTo>
                    <a:lnTo>
                      <a:pt x="773" y="242"/>
                    </a:lnTo>
                    <a:lnTo>
                      <a:pt x="794" y="229"/>
                    </a:lnTo>
                    <a:lnTo>
                      <a:pt x="806" y="221"/>
                    </a:lnTo>
                    <a:lnTo>
                      <a:pt x="819" y="206"/>
                    </a:lnTo>
                    <a:lnTo>
                      <a:pt x="827" y="193"/>
                    </a:lnTo>
                    <a:lnTo>
                      <a:pt x="830" y="186"/>
                    </a:lnTo>
                    <a:lnTo>
                      <a:pt x="832" y="175"/>
                    </a:lnTo>
                    <a:lnTo>
                      <a:pt x="830" y="165"/>
                    </a:lnTo>
                    <a:lnTo>
                      <a:pt x="827" y="157"/>
                    </a:lnTo>
                    <a:lnTo>
                      <a:pt x="819" y="144"/>
                    </a:lnTo>
                    <a:lnTo>
                      <a:pt x="806" y="129"/>
                    </a:lnTo>
                    <a:lnTo>
                      <a:pt x="788" y="116"/>
                    </a:lnTo>
                    <a:lnTo>
                      <a:pt x="773" y="106"/>
                    </a:lnTo>
                    <a:lnTo>
                      <a:pt x="750" y="94"/>
                    </a:lnTo>
                    <a:lnTo>
                      <a:pt x="723" y="84"/>
                    </a:lnTo>
                    <a:lnTo>
                      <a:pt x="694" y="73"/>
                    </a:lnTo>
                    <a:lnTo>
                      <a:pt x="661" y="65"/>
                    </a:lnTo>
                    <a:lnTo>
                      <a:pt x="630" y="56"/>
                    </a:lnTo>
                    <a:lnTo>
                      <a:pt x="599" y="51"/>
                    </a:lnTo>
                    <a:lnTo>
                      <a:pt x="559" y="47"/>
                    </a:lnTo>
                    <a:lnTo>
                      <a:pt x="520" y="43"/>
                    </a:lnTo>
                    <a:lnTo>
                      <a:pt x="436" y="40"/>
                    </a:lnTo>
                    <a:close/>
                    <a:moveTo>
                      <a:pt x="436" y="0"/>
                    </a:moveTo>
                    <a:lnTo>
                      <a:pt x="520" y="4"/>
                    </a:lnTo>
                    <a:lnTo>
                      <a:pt x="559" y="7"/>
                    </a:lnTo>
                    <a:lnTo>
                      <a:pt x="599" y="12"/>
                    </a:lnTo>
                    <a:lnTo>
                      <a:pt x="635" y="19"/>
                    </a:lnTo>
                    <a:lnTo>
                      <a:pt x="641" y="20"/>
                    </a:lnTo>
                    <a:lnTo>
                      <a:pt x="676" y="28"/>
                    </a:lnTo>
                    <a:lnTo>
                      <a:pt x="709" y="37"/>
                    </a:lnTo>
                    <a:lnTo>
                      <a:pt x="738" y="48"/>
                    </a:lnTo>
                    <a:lnTo>
                      <a:pt x="765" y="58"/>
                    </a:lnTo>
                    <a:lnTo>
                      <a:pt x="788" y="70"/>
                    </a:lnTo>
                    <a:lnTo>
                      <a:pt x="809" y="83"/>
                    </a:lnTo>
                    <a:lnTo>
                      <a:pt x="816" y="88"/>
                    </a:lnTo>
                    <a:lnTo>
                      <a:pt x="834" y="101"/>
                    </a:lnTo>
                    <a:lnTo>
                      <a:pt x="847" y="116"/>
                    </a:lnTo>
                    <a:lnTo>
                      <a:pt x="857" y="130"/>
                    </a:lnTo>
                    <a:lnTo>
                      <a:pt x="862" y="137"/>
                    </a:lnTo>
                    <a:lnTo>
                      <a:pt x="868" y="152"/>
                    </a:lnTo>
                    <a:lnTo>
                      <a:pt x="870" y="158"/>
                    </a:lnTo>
                    <a:lnTo>
                      <a:pt x="871" y="175"/>
                    </a:lnTo>
                    <a:lnTo>
                      <a:pt x="870" y="190"/>
                    </a:lnTo>
                    <a:lnTo>
                      <a:pt x="868" y="198"/>
                    </a:lnTo>
                    <a:lnTo>
                      <a:pt x="862" y="213"/>
                    </a:lnTo>
                    <a:lnTo>
                      <a:pt x="857" y="219"/>
                    </a:lnTo>
                    <a:lnTo>
                      <a:pt x="847" y="234"/>
                    </a:lnTo>
                    <a:lnTo>
                      <a:pt x="834" y="249"/>
                    </a:lnTo>
                    <a:lnTo>
                      <a:pt x="816" y="262"/>
                    </a:lnTo>
                    <a:lnTo>
                      <a:pt x="809" y="265"/>
                    </a:lnTo>
                    <a:lnTo>
                      <a:pt x="788" y="279"/>
                    </a:lnTo>
                    <a:lnTo>
                      <a:pt x="765" y="290"/>
                    </a:lnTo>
                    <a:lnTo>
                      <a:pt x="738" y="302"/>
                    </a:lnTo>
                    <a:lnTo>
                      <a:pt x="709" y="312"/>
                    </a:lnTo>
                    <a:lnTo>
                      <a:pt x="676" y="320"/>
                    </a:lnTo>
                    <a:lnTo>
                      <a:pt x="641" y="328"/>
                    </a:lnTo>
                    <a:lnTo>
                      <a:pt x="635" y="330"/>
                    </a:lnTo>
                    <a:lnTo>
                      <a:pt x="599" y="336"/>
                    </a:lnTo>
                    <a:lnTo>
                      <a:pt x="559" y="341"/>
                    </a:lnTo>
                    <a:lnTo>
                      <a:pt x="520" y="345"/>
                    </a:lnTo>
                    <a:lnTo>
                      <a:pt x="436" y="348"/>
                    </a:lnTo>
                    <a:lnTo>
                      <a:pt x="352" y="345"/>
                    </a:lnTo>
                    <a:lnTo>
                      <a:pt x="312" y="341"/>
                    </a:lnTo>
                    <a:lnTo>
                      <a:pt x="273" y="336"/>
                    </a:lnTo>
                    <a:lnTo>
                      <a:pt x="237" y="330"/>
                    </a:lnTo>
                    <a:lnTo>
                      <a:pt x="230" y="328"/>
                    </a:lnTo>
                    <a:lnTo>
                      <a:pt x="196" y="320"/>
                    </a:lnTo>
                    <a:lnTo>
                      <a:pt x="163" y="312"/>
                    </a:lnTo>
                    <a:lnTo>
                      <a:pt x="135" y="302"/>
                    </a:lnTo>
                    <a:lnTo>
                      <a:pt x="107" y="290"/>
                    </a:lnTo>
                    <a:lnTo>
                      <a:pt x="84" y="279"/>
                    </a:lnTo>
                    <a:lnTo>
                      <a:pt x="62" y="265"/>
                    </a:lnTo>
                    <a:lnTo>
                      <a:pt x="56" y="262"/>
                    </a:lnTo>
                    <a:lnTo>
                      <a:pt x="38" y="249"/>
                    </a:lnTo>
                    <a:lnTo>
                      <a:pt x="25" y="234"/>
                    </a:lnTo>
                    <a:lnTo>
                      <a:pt x="15" y="219"/>
                    </a:lnTo>
                    <a:lnTo>
                      <a:pt x="10" y="213"/>
                    </a:lnTo>
                    <a:lnTo>
                      <a:pt x="3" y="198"/>
                    </a:lnTo>
                    <a:lnTo>
                      <a:pt x="2" y="190"/>
                    </a:lnTo>
                    <a:lnTo>
                      <a:pt x="0" y="175"/>
                    </a:lnTo>
                    <a:lnTo>
                      <a:pt x="2" y="158"/>
                    </a:lnTo>
                    <a:lnTo>
                      <a:pt x="3" y="152"/>
                    </a:lnTo>
                    <a:lnTo>
                      <a:pt x="10" y="137"/>
                    </a:lnTo>
                    <a:lnTo>
                      <a:pt x="15" y="130"/>
                    </a:lnTo>
                    <a:lnTo>
                      <a:pt x="25" y="116"/>
                    </a:lnTo>
                    <a:lnTo>
                      <a:pt x="38" y="101"/>
                    </a:lnTo>
                    <a:lnTo>
                      <a:pt x="56" y="88"/>
                    </a:lnTo>
                    <a:lnTo>
                      <a:pt x="62" y="83"/>
                    </a:lnTo>
                    <a:lnTo>
                      <a:pt x="84" y="70"/>
                    </a:lnTo>
                    <a:lnTo>
                      <a:pt x="107" y="58"/>
                    </a:lnTo>
                    <a:lnTo>
                      <a:pt x="135" y="48"/>
                    </a:lnTo>
                    <a:lnTo>
                      <a:pt x="163" y="37"/>
                    </a:lnTo>
                    <a:lnTo>
                      <a:pt x="196" y="28"/>
                    </a:lnTo>
                    <a:lnTo>
                      <a:pt x="230" y="20"/>
                    </a:lnTo>
                    <a:lnTo>
                      <a:pt x="237" y="19"/>
                    </a:lnTo>
                    <a:lnTo>
                      <a:pt x="273" y="12"/>
                    </a:lnTo>
                    <a:lnTo>
                      <a:pt x="312" y="7"/>
                    </a:lnTo>
                    <a:lnTo>
                      <a:pt x="352" y="4"/>
                    </a:lnTo>
                    <a:lnTo>
                      <a:pt x="4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2" name="Freeform 92"/>
              <p:cNvSpPr>
                <a:spLocks/>
              </p:cNvSpPr>
              <p:nvPr/>
            </p:nvSpPr>
            <p:spPr bwMode="auto">
              <a:xfrm>
                <a:off x="3791" y="1413"/>
                <a:ext cx="871" cy="174"/>
              </a:xfrm>
              <a:custGeom>
                <a:avLst/>
                <a:gdLst/>
                <a:ahLst/>
                <a:cxnLst>
                  <a:cxn ang="0">
                    <a:pos x="39" y="0"/>
                  </a:cxn>
                  <a:cxn ang="0">
                    <a:pos x="44" y="21"/>
                  </a:cxn>
                  <a:cxn ang="0">
                    <a:pos x="66" y="46"/>
                  </a:cxn>
                  <a:cxn ang="0">
                    <a:pos x="99" y="69"/>
                  </a:cxn>
                  <a:cxn ang="0">
                    <a:pos x="150" y="92"/>
                  </a:cxn>
                  <a:cxn ang="0">
                    <a:pos x="210" y="110"/>
                  </a:cxn>
                  <a:cxn ang="0">
                    <a:pos x="273" y="123"/>
                  </a:cxn>
                  <a:cxn ang="0">
                    <a:pos x="352" y="131"/>
                  </a:cxn>
                  <a:cxn ang="0">
                    <a:pos x="520" y="131"/>
                  </a:cxn>
                  <a:cxn ang="0">
                    <a:pos x="599" y="123"/>
                  </a:cxn>
                  <a:cxn ang="0">
                    <a:pos x="661" y="110"/>
                  </a:cxn>
                  <a:cxn ang="0">
                    <a:pos x="723" y="92"/>
                  </a:cxn>
                  <a:cxn ang="0">
                    <a:pos x="773" y="69"/>
                  </a:cxn>
                  <a:cxn ang="0">
                    <a:pos x="806" y="46"/>
                  </a:cxn>
                  <a:cxn ang="0">
                    <a:pos x="827" y="19"/>
                  </a:cxn>
                  <a:cxn ang="0">
                    <a:pos x="832" y="0"/>
                  </a:cxn>
                  <a:cxn ang="0">
                    <a:pos x="870" y="16"/>
                  </a:cxn>
                  <a:cxn ang="0">
                    <a:pos x="862" y="39"/>
                  </a:cxn>
                  <a:cxn ang="0">
                    <a:pos x="847" y="61"/>
                  </a:cxn>
                  <a:cxn ang="0">
                    <a:pos x="816" y="87"/>
                  </a:cxn>
                  <a:cxn ang="0">
                    <a:pos x="788" y="105"/>
                  </a:cxn>
                  <a:cxn ang="0">
                    <a:pos x="738" y="128"/>
                  </a:cxn>
                  <a:cxn ang="0">
                    <a:pos x="676" y="146"/>
                  </a:cxn>
                  <a:cxn ang="0">
                    <a:pos x="635" y="156"/>
                  </a:cxn>
                  <a:cxn ang="0">
                    <a:pos x="559" y="168"/>
                  </a:cxn>
                  <a:cxn ang="0">
                    <a:pos x="436" y="174"/>
                  </a:cxn>
                  <a:cxn ang="0">
                    <a:pos x="312" y="168"/>
                  </a:cxn>
                  <a:cxn ang="0">
                    <a:pos x="237" y="156"/>
                  </a:cxn>
                  <a:cxn ang="0">
                    <a:pos x="196" y="146"/>
                  </a:cxn>
                  <a:cxn ang="0">
                    <a:pos x="135" y="128"/>
                  </a:cxn>
                  <a:cxn ang="0">
                    <a:pos x="84" y="105"/>
                  </a:cxn>
                  <a:cxn ang="0">
                    <a:pos x="56" y="87"/>
                  </a:cxn>
                  <a:cxn ang="0">
                    <a:pos x="25" y="61"/>
                  </a:cxn>
                  <a:cxn ang="0">
                    <a:pos x="10" y="39"/>
                  </a:cxn>
                  <a:cxn ang="0">
                    <a:pos x="2" y="16"/>
                  </a:cxn>
                </a:cxnLst>
                <a:rect l="0" t="0" r="r" b="b"/>
                <a:pathLst>
                  <a:path w="871" h="174">
                    <a:moveTo>
                      <a:pt x="0" y="0"/>
                    </a:moveTo>
                    <a:lnTo>
                      <a:pt x="39" y="0"/>
                    </a:lnTo>
                    <a:lnTo>
                      <a:pt x="41" y="11"/>
                    </a:lnTo>
                    <a:lnTo>
                      <a:pt x="44" y="21"/>
                    </a:lnTo>
                    <a:lnTo>
                      <a:pt x="53" y="33"/>
                    </a:lnTo>
                    <a:lnTo>
                      <a:pt x="66" y="46"/>
                    </a:lnTo>
                    <a:lnTo>
                      <a:pt x="84" y="59"/>
                    </a:lnTo>
                    <a:lnTo>
                      <a:pt x="99" y="69"/>
                    </a:lnTo>
                    <a:lnTo>
                      <a:pt x="122" y="80"/>
                    </a:lnTo>
                    <a:lnTo>
                      <a:pt x="150" y="92"/>
                    </a:lnTo>
                    <a:lnTo>
                      <a:pt x="178" y="102"/>
                    </a:lnTo>
                    <a:lnTo>
                      <a:pt x="210" y="110"/>
                    </a:lnTo>
                    <a:lnTo>
                      <a:pt x="242" y="118"/>
                    </a:lnTo>
                    <a:lnTo>
                      <a:pt x="273" y="123"/>
                    </a:lnTo>
                    <a:lnTo>
                      <a:pt x="312" y="128"/>
                    </a:lnTo>
                    <a:lnTo>
                      <a:pt x="352" y="131"/>
                    </a:lnTo>
                    <a:lnTo>
                      <a:pt x="436" y="135"/>
                    </a:lnTo>
                    <a:lnTo>
                      <a:pt x="520" y="131"/>
                    </a:lnTo>
                    <a:lnTo>
                      <a:pt x="559" y="128"/>
                    </a:lnTo>
                    <a:lnTo>
                      <a:pt x="599" y="123"/>
                    </a:lnTo>
                    <a:lnTo>
                      <a:pt x="630" y="118"/>
                    </a:lnTo>
                    <a:lnTo>
                      <a:pt x="661" y="110"/>
                    </a:lnTo>
                    <a:lnTo>
                      <a:pt x="694" y="102"/>
                    </a:lnTo>
                    <a:lnTo>
                      <a:pt x="723" y="92"/>
                    </a:lnTo>
                    <a:lnTo>
                      <a:pt x="750" y="80"/>
                    </a:lnTo>
                    <a:lnTo>
                      <a:pt x="773" y="69"/>
                    </a:lnTo>
                    <a:lnTo>
                      <a:pt x="788" y="59"/>
                    </a:lnTo>
                    <a:lnTo>
                      <a:pt x="806" y="46"/>
                    </a:lnTo>
                    <a:lnTo>
                      <a:pt x="819" y="33"/>
                    </a:lnTo>
                    <a:lnTo>
                      <a:pt x="827" y="19"/>
                    </a:lnTo>
                    <a:lnTo>
                      <a:pt x="830" y="11"/>
                    </a:lnTo>
                    <a:lnTo>
                      <a:pt x="832" y="0"/>
                    </a:lnTo>
                    <a:lnTo>
                      <a:pt x="871" y="0"/>
                    </a:lnTo>
                    <a:lnTo>
                      <a:pt x="870" y="16"/>
                    </a:lnTo>
                    <a:lnTo>
                      <a:pt x="868" y="23"/>
                    </a:lnTo>
                    <a:lnTo>
                      <a:pt x="862" y="39"/>
                    </a:lnTo>
                    <a:lnTo>
                      <a:pt x="857" y="46"/>
                    </a:lnTo>
                    <a:lnTo>
                      <a:pt x="847" y="61"/>
                    </a:lnTo>
                    <a:lnTo>
                      <a:pt x="834" y="74"/>
                    </a:lnTo>
                    <a:lnTo>
                      <a:pt x="816" y="87"/>
                    </a:lnTo>
                    <a:lnTo>
                      <a:pt x="809" y="92"/>
                    </a:lnTo>
                    <a:lnTo>
                      <a:pt x="788" y="105"/>
                    </a:lnTo>
                    <a:lnTo>
                      <a:pt x="765" y="117"/>
                    </a:lnTo>
                    <a:lnTo>
                      <a:pt x="738" y="128"/>
                    </a:lnTo>
                    <a:lnTo>
                      <a:pt x="709" y="138"/>
                    </a:lnTo>
                    <a:lnTo>
                      <a:pt x="676" y="146"/>
                    </a:lnTo>
                    <a:lnTo>
                      <a:pt x="641" y="154"/>
                    </a:lnTo>
                    <a:lnTo>
                      <a:pt x="635" y="156"/>
                    </a:lnTo>
                    <a:lnTo>
                      <a:pt x="599" y="163"/>
                    </a:lnTo>
                    <a:lnTo>
                      <a:pt x="559" y="168"/>
                    </a:lnTo>
                    <a:lnTo>
                      <a:pt x="520" y="171"/>
                    </a:lnTo>
                    <a:lnTo>
                      <a:pt x="436" y="174"/>
                    </a:lnTo>
                    <a:lnTo>
                      <a:pt x="352" y="171"/>
                    </a:lnTo>
                    <a:lnTo>
                      <a:pt x="312" y="168"/>
                    </a:lnTo>
                    <a:lnTo>
                      <a:pt x="273" y="163"/>
                    </a:lnTo>
                    <a:lnTo>
                      <a:pt x="237" y="156"/>
                    </a:lnTo>
                    <a:lnTo>
                      <a:pt x="230" y="154"/>
                    </a:lnTo>
                    <a:lnTo>
                      <a:pt x="196" y="146"/>
                    </a:lnTo>
                    <a:lnTo>
                      <a:pt x="163" y="138"/>
                    </a:lnTo>
                    <a:lnTo>
                      <a:pt x="135" y="128"/>
                    </a:lnTo>
                    <a:lnTo>
                      <a:pt x="107" y="117"/>
                    </a:lnTo>
                    <a:lnTo>
                      <a:pt x="84" y="105"/>
                    </a:lnTo>
                    <a:lnTo>
                      <a:pt x="62" y="92"/>
                    </a:lnTo>
                    <a:lnTo>
                      <a:pt x="56" y="87"/>
                    </a:lnTo>
                    <a:lnTo>
                      <a:pt x="38" y="74"/>
                    </a:lnTo>
                    <a:lnTo>
                      <a:pt x="25" y="61"/>
                    </a:lnTo>
                    <a:lnTo>
                      <a:pt x="15" y="46"/>
                    </a:lnTo>
                    <a:lnTo>
                      <a:pt x="10" y="39"/>
                    </a:lnTo>
                    <a:lnTo>
                      <a:pt x="3" y="23"/>
                    </a:lnTo>
                    <a:lnTo>
                      <a:pt x="2" y="1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3" name="Rectangle 93"/>
              <p:cNvSpPr>
                <a:spLocks noChangeArrowheads="1"/>
              </p:cNvSpPr>
              <p:nvPr/>
            </p:nvSpPr>
            <p:spPr bwMode="auto">
              <a:xfrm>
                <a:off x="3791" y="1202"/>
                <a:ext cx="39" cy="21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4" name="Rectangle 94"/>
              <p:cNvSpPr>
                <a:spLocks noChangeArrowheads="1"/>
              </p:cNvSpPr>
              <p:nvPr/>
            </p:nvSpPr>
            <p:spPr bwMode="auto">
              <a:xfrm>
                <a:off x="4623" y="1202"/>
                <a:ext cx="39" cy="21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5" name="Freeform 95"/>
              <p:cNvSpPr>
                <a:spLocks/>
              </p:cNvSpPr>
              <p:nvPr/>
            </p:nvSpPr>
            <p:spPr bwMode="auto">
              <a:xfrm>
                <a:off x="3743" y="1085"/>
                <a:ext cx="952" cy="321"/>
              </a:xfrm>
              <a:custGeom>
                <a:avLst/>
                <a:gdLst/>
                <a:ahLst/>
                <a:cxnLst>
                  <a:cxn ang="0">
                    <a:pos x="150" y="21"/>
                  </a:cxn>
                  <a:cxn ang="0">
                    <a:pos x="305" y="46"/>
                  </a:cxn>
                  <a:cxn ang="0">
                    <a:pos x="461" y="51"/>
                  </a:cxn>
                  <a:cxn ang="0">
                    <a:pos x="628" y="40"/>
                  </a:cxn>
                  <a:cxn ang="0">
                    <a:pos x="696" y="30"/>
                  </a:cxn>
                  <a:cxn ang="0">
                    <a:pos x="770" y="25"/>
                  </a:cxn>
                  <a:cxn ang="0">
                    <a:pos x="842" y="30"/>
                  </a:cxn>
                  <a:cxn ang="0">
                    <a:pos x="890" y="49"/>
                  </a:cxn>
                  <a:cxn ang="0">
                    <a:pos x="919" y="77"/>
                  </a:cxn>
                  <a:cxn ang="0">
                    <a:pos x="941" y="114"/>
                  </a:cxn>
                  <a:cxn ang="0">
                    <a:pos x="952" y="150"/>
                  </a:cxn>
                  <a:cxn ang="0">
                    <a:pos x="949" y="184"/>
                  </a:cxn>
                  <a:cxn ang="0">
                    <a:pos x="928" y="212"/>
                  </a:cxn>
                  <a:cxn ang="0">
                    <a:pos x="885" y="226"/>
                  </a:cxn>
                  <a:cxn ang="0">
                    <a:pos x="847" y="247"/>
                  </a:cxn>
                  <a:cxn ang="0">
                    <a:pos x="819" y="272"/>
                  </a:cxn>
                  <a:cxn ang="0">
                    <a:pos x="776" y="273"/>
                  </a:cxn>
                  <a:cxn ang="0">
                    <a:pos x="727" y="255"/>
                  </a:cxn>
                  <a:cxn ang="0">
                    <a:pos x="699" y="287"/>
                  </a:cxn>
                  <a:cxn ang="0">
                    <a:pos x="645" y="310"/>
                  </a:cxn>
                  <a:cxn ang="0">
                    <a:pos x="577" y="319"/>
                  </a:cxn>
                  <a:cxn ang="0">
                    <a:pos x="508" y="318"/>
                  </a:cxn>
                  <a:cxn ang="0">
                    <a:pos x="452" y="305"/>
                  </a:cxn>
                  <a:cxn ang="0">
                    <a:pos x="418" y="305"/>
                  </a:cxn>
                  <a:cxn ang="0">
                    <a:pos x="372" y="314"/>
                  </a:cxn>
                  <a:cxn ang="0">
                    <a:pos x="311" y="311"/>
                  </a:cxn>
                  <a:cxn ang="0">
                    <a:pos x="245" y="298"/>
                  </a:cxn>
                  <a:cxn ang="0">
                    <a:pos x="188" y="275"/>
                  </a:cxn>
                  <a:cxn ang="0">
                    <a:pos x="148" y="245"/>
                  </a:cxn>
                  <a:cxn ang="0">
                    <a:pos x="96" y="272"/>
                  </a:cxn>
                  <a:cxn ang="0">
                    <a:pos x="55" y="267"/>
                  </a:cxn>
                  <a:cxn ang="0">
                    <a:pos x="25" y="235"/>
                  </a:cxn>
                  <a:cxn ang="0">
                    <a:pos x="7" y="191"/>
                  </a:cxn>
                  <a:cxn ang="0">
                    <a:pos x="0" y="137"/>
                  </a:cxn>
                  <a:cxn ang="0">
                    <a:pos x="5" y="84"/>
                  </a:cxn>
                  <a:cxn ang="0">
                    <a:pos x="22" y="40"/>
                  </a:cxn>
                  <a:cxn ang="0">
                    <a:pos x="51" y="12"/>
                  </a:cxn>
                  <a:cxn ang="0">
                    <a:pos x="91" y="10"/>
                  </a:cxn>
                </a:cxnLst>
                <a:rect l="0" t="0" r="r" b="b"/>
                <a:pathLst>
                  <a:path w="952" h="321">
                    <a:moveTo>
                      <a:pt x="71" y="0"/>
                    </a:moveTo>
                    <a:lnTo>
                      <a:pt x="150" y="21"/>
                    </a:lnTo>
                    <a:lnTo>
                      <a:pt x="227" y="38"/>
                    </a:lnTo>
                    <a:lnTo>
                      <a:pt x="305" y="46"/>
                    </a:lnTo>
                    <a:lnTo>
                      <a:pt x="382" y="51"/>
                    </a:lnTo>
                    <a:lnTo>
                      <a:pt x="461" y="51"/>
                    </a:lnTo>
                    <a:lnTo>
                      <a:pt x="543" y="46"/>
                    </a:lnTo>
                    <a:lnTo>
                      <a:pt x="628" y="40"/>
                    </a:lnTo>
                    <a:lnTo>
                      <a:pt x="660" y="35"/>
                    </a:lnTo>
                    <a:lnTo>
                      <a:pt x="696" y="30"/>
                    </a:lnTo>
                    <a:lnTo>
                      <a:pt x="732" y="26"/>
                    </a:lnTo>
                    <a:lnTo>
                      <a:pt x="770" y="25"/>
                    </a:lnTo>
                    <a:lnTo>
                      <a:pt x="806" y="25"/>
                    </a:lnTo>
                    <a:lnTo>
                      <a:pt x="842" y="30"/>
                    </a:lnTo>
                    <a:lnTo>
                      <a:pt x="873" y="40"/>
                    </a:lnTo>
                    <a:lnTo>
                      <a:pt x="890" y="49"/>
                    </a:lnTo>
                    <a:lnTo>
                      <a:pt x="905" y="63"/>
                    </a:lnTo>
                    <a:lnTo>
                      <a:pt x="919" y="77"/>
                    </a:lnTo>
                    <a:lnTo>
                      <a:pt x="931" y="96"/>
                    </a:lnTo>
                    <a:lnTo>
                      <a:pt x="941" y="114"/>
                    </a:lnTo>
                    <a:lnTo>
                      <a:pt x="949" y="132"/>
                    </a:lnTo>
                    <a:lnTo>
                      <a:pt x="952" y="150"/>
                    </a:lnTo>
                    <a:lnTo>
                      <a:pt x="952" y="168"/>
                    </a:lnTo>
                    <a:lnTo>
                      <a:pt x="949" y="184"/>
                    </a:lnTo>
                    <a:lnTo>
                      <a:pt x="941" y="199"/>
                    </a:lnTo>
                    <a:lnTo>
                      <a:pt x="928" y="212"/>
                    </a:lnTo>
                    <a:lnTo>
                      <a:pt x="908" y="221"/>
                    </a:lnTo>
                    <a:lnTo>
                      <a:pt x="885" y="226"/>
                    </a:lnTo>
                    <a:lnTo>
                      <a:pt x="854" y="226"/>
                    </a:lnTo>
                    <a:lnTo>
                      <a:pt x="847" y="247"/>
                    </a:lnTo>
                    <a:lnTo>
                      <a:pt x="834" y="262"/>
                    </a:lnTo>
                    <a:lnTo>
                      <a:pt x="819" y="272"/>
                    </a:lnTo>
                    <a:lnTo>
                      <a:pt x="799" y="275"/>
                    </a:lnTo>
                    <a:lnTo>
                      <a:pt x="776" y="273"/>
                    </a:lnTo>
                    <a:lnTo>
                      <a:pt x="752" y="267"/>
                    </a:lnTo>
                    <a:lnTo>
                      <a:pt x="727" y="255"/>
                    </a:lnTo>
                    <a:lnTo>
                      <a:pt x="717" y="272"/>
                    </a:lnTo>
                    <a:lnTo>
                      <a:pt x="699" y="287"/>
                    </a:lnTo>
                    <a:lnTo>
                      <a:pt x="674" y="300"/>
                    </a:lnTo>
                    <a:lnTo>
                      <a:pt x="645" y="310"/>
                    </a:lnTo>
                    <a:lnTo>
                      <a:pt x="612" y="316"/>
                    </a:lnTo>
                    <a:lnTo>
                      <a:pt x="577" y="319"/>
                    </a:lnTo>
                    <a:lnTo>
                      <a:pt x="543" y="321"/>
                    </a:lnTo>
                    <a:lnTo>
                      <a:pt x="508" y="318"/>
                    </a:lnTo>
                    <a:lnTo>
                      <a:pt x="479" y="313"/>
                    </a:lnTo>
                    <a:lnTo>
                      <a:pt x="452" y="305"/>
                    </a:lnTo>
                    <a:lnTo>
                      <a:pt x="433" y="293"/>
                    </a:lnTo>
                    <a:lnTo>
                      <a:pt x="418" y="305"/>
                    </a:lnTo>
                    <a:lnTo>
                      <a:pt x="398" y="311"/>
                    </a:lnTo>
                    <a:lnTo>
                      <a:pt x="372" y="314"/>
                    </a:lnTo>
                    <a:lnTo>
                      <a:pt x="342" y="314"/>
                    </a:lnTo>
                    <a:lnTo>
                      <a:pt x="311" y="311"/>
                    </a:lnTo>
                    <a:lnTo>
                      <a:pt x="278" y="306"/>
                    </a:lnTo>
                    <a:lnTo>
                      <a:pt x="245" y="298"/>
                    </a:lnTo>
                    <a:lnTo>
                      <a:pt x="216" y="287"/>
                    </a:lnTo>
                    <a:lnTo>
                      <a:pt x="188" y="275"/>
                    </a:lnTo>
                    <a:lnTo>
                      <a:pt x="165" y="260"/>
                    </a:lnTo>
                    <a:lnTo>
                      <a:pt x="148" y="245"/>
                    </a:lnTo>
                    <a:lnTo>
                      <a:pt x="120" y="263"/>
                    </a:lnTo>
                    <a:lnTo>
                      <a:pt x="96" y="272"/>
                    </a:lnTo>
                    <a:lnTo>
                      <a:pt x="73" y="273"/>
                    </a:lnTo>
                    <a:lnTo>
                      <a:pt x="55" y="267"/>
                    </a:lnTo>
                    <a:lnTo>
                      <a:pt x="38" y="254"/>
                    </a:lnTo>
                    <a:lnTo>
                      <a:pt x="25" y="235"/>
                    </a:lnTo>
                    <a:lnTo>
                      <a:pt x="13" y="214"/>
                    </a:lnTo>
                    <a:lnTo>
                      <a:pt x="7" y="191"/>
                    </a:lnTo>
                    <a:lnTo>
                      <a:pt x="2" y="165"/>
                    </a:lnTo>
                    <a:lnTo>
                      <a:pt x="0" y="137"/>
                    </a:lnTo>
                    <a:lnTo>
                      <a:pt x="0" y="110"/>
                    </a:lnTo>
                    <a:lnTo>
                      <a:pt x="5" y="84"/>
                    </a:lnTo>
                    <a:lnTo>
                      <a:pt x="12" y="59"/>
                    </a:lnTo>
                    <a:lnTo>
                      <a:pt x="22" y="40"/>
                    </a:lnTo>
                    <a:lnTo>
                      <a:pt x="35" y="23"/>
                    </a:lnTo>
                    <a:lnTo>
                      <a:pt x="51" y="12"/>
                    </a:lnTo>
                    <a:lnTo>
                      <a:pt x="69" y="7"/>
                    </a:lnTo>
                    <a:lnTo>
                      <a:pt x="91" y="10"/>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6" name="Freeform 96"/>
              <p:cNvSpPr>
                <a:spLocks noEditPoints="1"/>
              </p:cNvSpPr>
              <p:nvPr/>
            </p:nvSpPr>
            <p:spPr bwMode="auto">
              <a:xfrm>
                <a:off x="3724" y="1065"/>
                <a:ext cx="991" cy="362"/>
              </a:xfrm>
              <a:custGeom>
                <a:avLst/>
                <a:gdLst/>
                <a:ahLst/>
                <a:cxnLst>
                  <a:cxn ang="0">
                    <a:pos x="88" y="48"/>
                  </a:cxn>
                  <a:cxn ang="0">
                    <a:pos x="54" y="81"/>
                  </a:cxn>
                  <a:cxn ang="0">
                    <a:pos x="39" y="147"/>
                  </a:cxn>
                  <a:cxn ang="0">
                    <a:pos x="46" y="216"/>
                  </a:cxn>
                  <a:cxn ang="0">
                    <a:pos x="75" y="264"/>
                  </a:cxn>
                  <a:cxn ang="0">
                    <a:pos x="133" y="264"/>
                  </a:cxn>
                  <a:cxn ang="0">
                    <a:pos x="174" y="246"/>
                  </a:cxn>
                  <a:cxn ang="0">
                    <a:pos x="203" y="270"/>
                  </a:cxn>
                  <a:cxn ang="0">
                    <a:pos x="314" y="310"/>
                  </a:cxn>
                  <a:cxn ang="0">
                    <a:pos x="379" y="318"/>
                  </a:cxn>
                  <a:cxn ang="0">
                    <a:pos x="439" y="300"/>
                  </a:cxn>
                  <a:cxn ang="0">
                    <a:pos x="462" y="297"/>
                  </a:cxn>
                  <a:cxn ang="0">
                    <a:pos x="544" y="321"/>
                  </a:cxn>
                  <a:cxn ang="0">
                    <a:pos x="616" y="318"/>
                  </a:cxn>
                  <a:cxn ang="0">
                    <a:pos x="682" y="305"/>
                  </a:cxn>
                  <a:cxn ang="0">
                    <a:pos x="733" y="259"/>
                  </a:cxn>
                  <a:cxn ang="0">
                    <a:pos x="789" y="270"/>
                  </a:cxn>
                  <a:cxn ang="0">
                    <a:pos x="837" y="269"/>
                  </a:cxn>
                  <a:cxn ang="0">
                    <a:pos x="856" y="234"/>
                  </a:cxn>
                  <a:cxn ang="0">
                    <a:pos x="889" y="226"/>
                  </a:cxn>
                  <a:cxn ang="0">
                    <a:pos x="935" y="214"/>
                  </a:cxn>
                  <a:cxn ang="0">
                    <a:pos x="950" y="162"/>
                  </a:cxn>
                  <a:cxn ang="0">
                    <a:pos x="904" y="91"/>
                  </a:cxn>
                  <a:cxn ang="0">
                    <a:pos x="818" y="63"/>
                  </a:cxn>
                  <a:cxn ang="0">
                    <a:pos x="693" y="73"/>
                  </a:cxn>
                  <a:cxn ang="0">
                    <a:pos x="388" y="89"/>
                  </a:cxn>
                  <a:cxn ang="0">
                    <a:pos x="116" y="46"/>
                  </a:cxn>
                  <a:cxn ang="0">
                    <a:pos x="192" y="25"/>
                  </a:cxn>
                  <a:cxn ang="0">
                    <a:pos x="490" y="50"/>
                  </a:cxn>
                  <a:cxn ang="0">
                    <a:pos x="744" y="27"/>
                  </a:cxn>
                  <a:cxn ang="0">
                    <a:pos x="879" y="35"/>
                  </a:cxn>
                  <a:cxn ang="0">
                    <a:pos x="961" y="94"/>
                  </a:cxn>
                  <a:cxn ang="0">
                    <a:pos x="991" y="185"/>
                  </a:cxn>
                  <a:cxn ang="0">
                    <a:pos x="961" y="241"/>
                  </a:cxn>
                  <a:cxn ang="0">
                    <a:pos x="899" y="264"/>
                  </a:cxn>
                  <a:cxn ang="0">
                    <a:pos x="873" y="290"/>
                  </a:cxn>
                  <a:cxn ang="0">
                    <a:pos x="818" y="311"/>
                  </a:cxn>
                  <a:cxn ang="0">
                    <a:pos x="756" y="300"/>
                  </a:cxn>
                  <a:cxn ang="0">
                    <a:pos x="738" y="318"/>
                  </a:cxn>
                  <a:cxn ang="0">
                    <a:pos x="670" y="348"/>
                  </a:cxn>
                  <a:cxn ang="0">
                    <a:pos x="593" y="361"/>
                  </a:cxn>
                  <a:cxn ang="0">
                    <a:pos x="498" y="356"/>
                  </a:cxn>
                  <a:cxn ang="0">
                    <a:pos x="448" y="343"/>
                  </a:cxn>
                  <a:cxn ang="0">
                    <a:pos x="381" y="358"/>
                  </a:cxn>
                  <a:cxn ang="0">
                    <a:pos x="314" y="349"/>
                  </a:cxn>
                  <a:cxn ang="0">
                    <a:pos x="212" y="320"/>
                  </a:cxn>
                  <a:cxn ang="0">
                    <a:pos x="148" y="300"/>
                  </a:cxn>
                  <a:cxn ang="0">
                    <a:pos x="74" y="310"/>
                  </a:cxn>
                  <a:cxn ang="0">
                    <a:pos x="26" y="264"/>
                  </a:cxn>
                  <a:cxn ang="0">
                    <a:pos x="1" y="188"/>
                  </a:cxn>
                  <a:cxn ang="0">
                    <a:pos x="5" y="104"/>
                  </a:cxn>
                  <a:cxn ang="0">
                    <a:pos x="32" y="36"/>
                  </a:cxn>
                  <a:cxn ang="0">
                    <a:pos x="74" y="10"/>
                  </a:cxn>
                </a:cxnLst>
                <a:rect l="0" t="0" r="r" b="b"/>
                <a:pathLst>
                  <a:path w="991" h="362">
                    <a:moveTo>
                      <a:pt x="116" y="46"/>
                    </a:moveTo>
                    <a:lnTo>
                      <a:pt x="115" y="48"/>
                    </a:lnTo>
                    <a:lnTo>
                      <a:pt x="88" y="48"/>
                    </a:lnTo>
                    <a:lnTo>
                      <a:pt x="75" y="53"/>
                    </a:lnTo>
                    <a:lnTo>
                      <a:pt x="64" y="64"/>
                    </a:lnTo>
                    <a:lnTo>
                      <a:pt x="54" y="81"/>
                    </a:lnTo>
                    <a:lnTo>
                      <a:pt x="47" y="101"/>
                    </a:lnTo>
                    <a:lnTo>
                      <a:pt x="42" y="122"/>
                    </a:lnTo>
                    <a:lnTo>
                      <a:pt x="39" y="147"/>
                    </a:lnTo>
                    <a:lnTo>
                      <a:pt x="39" y="170"/>
                    </a:lnTo>
                    <a:lnTo>
                      <a:pt x="41" y="195"/>
                    </a:lnTo>
                    <a:lnTo>
                      <a:pt x="46" y="216"/>
                    </a:lnTo>
                    <a:lnTo>
                      <a:pt x="52" y="236"/>
                    </a:lnTo>
                    <a:lnTo>
                      <a:pt x="64" y="252"/>
                    </a:lnTo>
                    <a:lnTo>
                      <a:pt x="75" y="264"/>
                    </a:lnTo>
                    <a:lnTo>
                      <a:pt x="92" y="270"/>
                    </a:lnTo>
                    <a:lnTo>
                      <a:pt x="110" y="270"/>
                    </a:lnTo>
                    <a:lnTo>
                      <a:pt x="133" y="264"/>
                    </a:lnTo>
                    <a:lnTo>
                      <a:pt x="157" y="247"/>
                    </a:lnTo>
                    <a:lnTo>
                      <a:pt x="167" y="244"/>
                    </a:lnTo>
                    <a:lnTo>
                      <a:pt x="174" y="246"/>
                    </a:lnTo>
                    <a:lnTo>
                      <a:pt x="179" y="247"/>
                    </a:lnTo>
                    <a:lnTo>
                      <a:pt x="182" y="251"/>
                    </a:lnTo>
                    <a:lnTo>
                      <a:pt x="203" y="270"/>
                    </a:lnTo>
                    <a:lnTo>
                      <a:pt x="230" y="285"/>
                    </a:lnTo>
                    <a:lnTo>
                      <a:pt x="258" y="297"/>
                    </a:lnTo>
                    <a:lnTo>
                      <a:pt x="314" y="310"/>
                    </a:lnTo>
                    <a:lnTo>
                      <a:pt x="333" y="313"/>
                    </a:lnTo>
                    <a:lnTo>
                      <a:pt x="355" y="316"/>
                    </a:lnTo>
                    <a:lnTo>
                      <a:pt x="379" y="318"/>
                    </a:lnTo>
                    <a:lnTo>
                      <a:pt x="401" y="316"/>
                    </a:lnTo>
                    <a:lnTo>
                      <a:pt x="422" y="311"/>
                    </a:lnTo>
                    <a:lnTo>
                      <a:pt x="439" y="300"/>
                    </a:lnTo>
                    <a:lnTo>
                      <a:pt x="442" y="297"/>
                    </a:lnTo>
                    <a:lnTo>
                      <a:pt x="452" y="293"/>
                    </a:lnTo>
                    <a:lnTo>
                      <a:pt x="462" y="297"/>
                    </a:lnTo>
                    <a:lnTo>
                      <a:pt x="486" y="310"/>
                    </a:lnTo>
                    <a:lnTo>
                      <a:pt x="514" y="318"/>
                    </a:lnTo>
                    <a:lnTo>
                      <a:pt x="544" y="321"/>
                    </a:lnTo>
                    <a:lnTo>
                      <a:pt x="572" y="321"/>
                    </a:lnTo>
                    <a:lnTo>
                      <a:pt x="600" y="320"/>
                    </a:lnTo>
                    <a:lnTo>
                      <a:pt x="616" y="318"/>
                    </a:lnTo>
                    <a:lnTo>
                      <a:pt x="638" y="315"/>
                    </a:lnTo>
                    <a:lnTo>
                      <a:pt x="661" y="311"/>
                    </a:lnTo>
                    <a:lnTo>
                      <a:pt x="682" y="305"/>
                    </a:lnTo>
                    <a:lnTo>
                      <a:pt x="702" y="297"/>
                    </a:lnTo>
                    <a:lnTo>
                      <a:pt x="716" y="283"/>
                    </a:lnTo>
                    <a:lnTo>
                      <a:pt x="733" y="259"/>
                    </a:lnTo>
                    <a:lnTo>
                      <a:pt x="744" y="255"/>
                    </a:lnTo>
                    <a:lnTo>
                      <a:pt x="756" y="257"/>
                    </a:lnTo>
                    <a:lnTo>
                      <a:pt x="789" y="270"/>
                    </a:lnTo>
                    <a:lnTo>
                      <a:pt x="805" y="274"/>
                    </a:lnTo>
                    <a:lnTo>
                      <a:pt x="822" y="274"/>
                    </a:lnTo>
                    <a:lnTo>
                      <a:pt x="837" y="269"/>
                    </a:lnTo>
                    <a:lnTo>
                      <a:pt x="848" y="259"/>
                    </a:lnTo>
                    <a:lnTo>
                      <a:pt x="855" y="241"/>
                    </a:lnTo>
                    <a:lnTo>
                      <a:pt x="856" y="234"/>
                    </a:lnTo>
                    <a:lnTo>
                      <a:pt x="866" y="227"/>
                    </a:lnTo>
                    <a:lnTo>
                      <a:pt x="873" y="226"/>
                    </a:lnTo>
                    <a:lnTo>
                      <a:pt x="889" y="226"/>
                    </a:lnTo>
                    <a:lnTo>
                      <a:pt x="906" y="224"/>
                    </a:lnTo>
                    <a:lnTo>
                      <a:pt x="922" y="221"/>
                    </a:lnTo>
                    <a:lnTo>
                      <a:pt x="935" y="214"/>
                    </a:lnTo>
                    <a:lnTo>
                      <a:pt x="947" y="204"/>
                    </a:lnTo>
                    <a:lnTo>
                      <a:pt x="952" y="188"/>
                    </a:lnTo>
                    <a:lnTo>
                      <a:pt x="950" y="162"/>
                    </a:lnTo>
                    <a:lnTo>
                      <a:pt x="940" y="135"/>
                    </a:lnTo>
                    <a:lnTo>
                      <a:pt x="925" y="114"/>
                    </a:lnTo>
                    <a:lnTo>
                      <a:pt x="904" y="91"/>
                    </a:lnTo>
                    <a:lnTo>
                      <a:pt x="878" y="76"/>
                    </a:lnTo>
                    <a:lnTo>
                      <a:pt x="848" y="66"/>
                    </a:lnTo>
                    <a:lnTo>
                      <a:pt x="818" y="63"/>
                    </a:lnTo>
                    <a:lnTo>
                      <a:pt x="786" y="61"/>
                    </a:lnTo>
                    <a:lnTo>
                      <a:pt x="723" y="68"/>
                    </a:lnTo>
                    <a:lnTo>
                      <a:pt x="693" y="73"/>
                    </a:lnTo>
                    <a:lnTo>
                      <a:pt x="592" y="84"/>
                    </a:lnTo>
                    <a:lnTo>
                      <a:pt x="490" y="89"/>
                    </a:lnTo>
                    <a:lnTo>
                      <a:pt x="388" y="89"/>
                    </a:lnTo>
                    <a:lnTo>
                      <a:pt x="284" y="81"/>
                    </a:lnTo>
                    <a:lnTo>
                      <a:pt x="184" y="64"/>
                    </a:lnTo>
                    <a:lnTo>
                      <a:pt x="116" y="46"/>
                    </a:lnTo>
                    <a:close/>
                    <a:moveTo>
                      <a:pt x="83" y="0"/>
                    </a:moveTo>
                    <a:lnTo>
                      <a:pt x="95" y="0"/>
                    </a:lnTo>
                    <a:lnTo>
                      <a:pt x="192" y="25"/>
                    </a:lnTo>
                    <a:lnTo>
                      <a:pt x="291" y="41"/>
                    </a:lnTo>
                    <a:lnTo>
                      <a:pt x="389" y="50"/>
                    </a:lnTo>
                    <a:lnTo>
                      <a:pt x="490" y="50"/>
                    </a:lnTo>
                    <a:lnTo>
                      <a:pt x="593" y="43"/>
                    </a:lnTo>
                    <a:lnTo>
                      <a:pt x="695" y="32"/>
                    </a:lnTo>
                    <a:lnTo>
                      <a:pt x="744" y="27"/>
                    </a:lnTo>
                    <a:lnTo>
                      <a:pt x="795" y="23"/>
                    </a:lnTo>
                    <a:lnTo>
                      <a:pt x="846" y="27"/>
                    </a:lnTo>
                    <a:lnTo>
                      <a:pt x="879" y="35"/>
                    </a:lnTo>
                    <a:lnTo>
                      <a:pt x="911" y="50"/>
                    </a:lnTo>
                    <a:lnTo>
                      <a:pt x="938" y="69"/>
                    </a:lnTo>
                    <a:lnTo>
                      <a:pt x="961" y="94"/>
                    </a:lnTo>
                    <a:lnTo>
                      <a:pt x="980" y="124"/>
                    </a:lnTo>
                    <a:lnTo>
                      <a:pt x="989" y="158"/>
                    </a:lnTo>
                    <a:lnTo>
                      <a:pt x="991" y="185"/>
                    </a:lnTo>
                    <a:lnTo>
                      <a:pt x="986" y="208"/>
                    </a:lnTo>
                    <a:lnTo>
                      <a:pt x="976" y="226"/>
                    </a:lnTo>
                    <a:lnTo>
                      <a:pt x="961" y="241"/>
                    </a:lnTo>
                    <a:lnTo>
                      <a:pt x="943" y="252"/>
                    </a:lnTo>
                    <a:lnTo>
                      <a:pt x="922" y="260"/>
                    </a:lnTo>
                    <a:lnTo>
                      <a:pt x="899" y="264"/>
                    </a:lnTo>
                    <a:lnTo>
                      <a:pt x="887" y="264"/>
                    </a:lnTo>
                    <a:lnTo>
                      <a:pt x="884" y="274"/>
                    </a:lnTo>
                    <a:lnTo>
                      <a:pt x="873" y="290"/>
                    </a:lnTo>
                    <a:lnTo>
                      <a:pt x="856" y="303"/>
                    </a:lnTo>
                    <a:lnTo>
                      <a:pt x="838" y="310"/>
                    </a:lnTo>
                    <a:lnTo>
                      <a:pt x="818" y="311"/>
                    </a:lnTo>
                    <a:lnTo>
                      <a:pt x="799" y="311"/>
                    </a:lnTo>
                    <a:lnTo>
                      <a:pt x="777" y="307"/>
                    </a:lnTo>
                    <a:lnTo>
                      <a:pt x="756" y="300"/>
                    </a:lnTo>
                    <a:lnTo>
                      <a:pt x="754" y="300"/>
                    </a:lnTo>
                    <a:lnTo>
                      <a:pt x="753" y="302"/>
                    </a:lnTo>
                    <a:lnTo>
                      <a:pt x="738" y="318"/>
                    </a:lnTo>
                    <a:lnTo>
                      <a:pt x="716" y="331"/>
                    </a:lnTo>
                    <a:lnTo>
                      <a:pt x="693" y="341"/>
                    </a:lnTo>
                    <a:lnTo>
                      <a:pt x="670" y="348"/>
                    </a:lnTo>
                    <a:lnTo>
                      <a:pt x="646" y="354"/>
                    </a:lnTo>
                    <a:lnTo>
                      <a:pt x="623" y="358"/>
                    </a:lnTo>
                    <a:lnTo>
                      <a:pt x="593" y="361"/>
                    </a:lnTo>
                    <a:lnTo>
                      <a:pt x="562" y="362"/>
                    </a:lnTo>
                    <a:lnTo>
                      <a:pt x="529" y="361"/>
                    </a:lnTo>
                    <a:lnTo>
                      <a:pt x="498" y="356"/>
                    </a:lnTo>
                    <a:lnTo>
                      <a:pt x="468" y="346"/>
                    </a:lnTo>
                    <a:lnTo>
                      <a:pt x="453" y="338"/>
                    </a:lnTo>
                    <a:lnTo>
                      <a:pt x="448" y="343"/>
                    </a:lnTo>
                    <a:lnTo>
                      <a:pt x="429" y="351"/>
                    </a:lnTo>
                    <a:lnTo>
                      <a:pt x="406" y="356"/>
                    </a:lnTo>
                    <a:lnTo>
                      <a:pt x="381" y="358"/>
                    </a:lnTo>
                    <a:lnTo>
                      <a:pt x="358" y="356"/>
                    </a:lnTo>
                    <a:lnTo>
                      <a:pt x="335" y="353"/>
                    </a:lnTo>
                    <a:lnTo>
                      <a:pt x="314" y="349"/>
                    </a:lnTo>
                    <a:lnTo>
                      <a:pt x="279" y="343"/>
                    </a:lnTo>
                    <a:lnTo>
                      <a:pt x="245" y="333"/>
                    </a:lnTo>
                    <a:lnTo>
                      <a:pt x="212" y="320"/>
                    </a:lnTo>
                    <a:lnTo>
                      <a:pt x="180" y="302"/>
                    </a:lnTo>
                    <a:lnTo>
                      <a:pt x="166" y="288"/>
                    </a:lnTo>
                    <a:lnTo>
                      <a:pt x="148" y="300"/>
                    </a:lnTo>
                    <a:lnTo>
                      <a:pt x="120" y="311"/>
                    </a:lnTo>
                    <a:lnTo>
                      <a:pt x="97" y="313"/>
                    </a:lnTo>
                    <a:lnTo>
                      <a:pt x="74" y="310"/>
                    </a:lnTo>
                    <a:lnTo>
                      <a:pt x="55" y="298"/>
                    </a:lnTo>
                    <a:lnTo>
                      <a:pt x="39" y="283"/>
                    </a:lnTo>
                    <a:lnTo>
                      <a:pt x="26" y="264"/>
                    </a:lnTo>
                    <a:lnTo>
                      <a:pt x="14" y="241"/>
                    </a:lnTo>
                    <a:lnTo>
                      <a:pt x="6" y="216"/>
                    </a:lnTo>
                    <a:lnTo>
                      <a:pt x="1" y="188"/>
                    </a:lnTo>
                    <a:lnTo>
                      <a:pt x="0" y="160"/>
                    </a:lnTo>
                    <a:lnTo>
                      <a:pt x="0" y="132"/>
                    </a:lnTo>
                    <a:lnTo>
                      <a:pt x="5" y="104"/>
                    </a:lnTo>
                    <a:lnTo>
                      <a:pt x="11" y="79"/>
                    </a:lnTo>
                    <a:lnTo>
                      <a:pt x="21" y="56"/>
                    </a:lnTo>
                    <a:lnTo>
                      <a:pt x="32" y="36"/>
                    </a:lnTo>
                    <a:lnTo>
                      <a:pt x="49" y="22"/>
                    </a:lnTo>
                    <a:lnTo>
                      <a:pt x="67" y="12"/>
                    </a:lnTo>
                    <a:lnTo>
                      <a:pt x="74" y="10"/>
                    </a:lnTo>
                    <a:lnTo>
                      <a:pt x="75" y="5"/>
                    </a:lnTo>
                    <a:lnTo>
                      <a:pt x="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7" name="Freeform 97"/>
              <p:cNvSpPr>
                <a:spLocks/>
              </p:cNvSpPr>
              <p:nvPr/>
            </p:nvSpPr>
            <p:spPr bwMode="auto">
              <a:xfrm>
                <a:off x="3873" y="845"/>
                <a:ext cx="309" cy="388"/>
              </a:xfrm>
              <a:custGeom>
                <a:avLst/>
                <a:gdLst/>
                <a:ahLst/>
                <a:cxnLst>
                  <a:cxn ang="0">
                    <a:pos x="137" y="0"/>
                  </a:cxn>
                  <a:cxn ang="0">
                    <a:pos x="148" y="18"/>
                  </a:cxn>
                  <a:cxn ang="0">
                    <a:pos x="161" y="38"/>
                  </a:cxn>
                  <a:cxn ang="0">
                    <a:pos x="198" y="80"/>
                  </a:cxn>
                  <a:cxn ang="0">
                    <a:pos x="257" y="154"/>
                  </a:cxn>
                  <a:cxn ang="0">
                    <a:pos x="273" y="181"/>
                  </a:cxn>
                  <a:cxn ang="0">
                    <a:pos x="288" y="205"/>
                  </a:cxn>
                  <a:cxn ang="0">
                    <a:pos x="299" y="232"/>
                  </a:cxn>
                  <a:cxn ang="0">
                    <a:pos x="306" y="256"/>
                  </a:cxn>
                  <a:cxn ang="0">
                    <a:pos x="309" y="280"/>
                  </a:cxn>
                  <a:cxn ang="0">
                    <a:pos x="304" y="303"/>
                  </a:cxn>
                  <a:cxn ang="0">
                    <a:pos x="295" y="324"/>
                  </a:cxn>
                  <a:cxn ang="0">
                    <a:pos x="275" y="344"/>
                  </a:cxn>
                  <a:cxn ang="0">
                    <a:pos x="248" y="362"/>
                  </a:cxn>
                  <a:cxn ang="0">
                    <a:pos x="212" y="377"/>
                  </a:cxn>
                  <a:cxn ang="0">
                    <a:pos x="178" y="385"/>
                  </a:cxn>
                  <a:cxn ang="0">
                    <a:pos x="145" y="388"/>
                  </a:cxn>
                  <a:cxn ang="0">
                    <a:pos x="112" y="385"/>
                  </a:cxn>
                  <a:cxn ang="0">
                    <a:pos x="81" y="375"/>
                  </a:cxn>
                  <a:cxn ang="0">
                    <a:pos x="54" y="362"/>
                  </a:cxn>
                  <a:cxn ang="0">
                    <a:pos x="31" y="344"/>
                  </a:cxn>
                  <a:cxn ang="0">
                    <a:pos x="15" y="322"/>
                  </a:cxn>
                  <a:cxn ang="0">
                    <a:pos x="3" y="298"/>
                  </a:cxn>
                  <a:cxn ang="0">
                    <a:pos x="0" y="270"/>
                  </a:cxn>
                  <a:cxn ang="0">
                    <a:pos x="5" y="238"/>
                  </a:cxn>
                  <a:cxn ang="0">
                    <a:pos x="18" y="207"/>
                  </a:cxn>
                  <a:cxn ang="0">
                    <a:pos x="77" y="118"/>
                  </a:cxn>
                  <a:cxn ang="0">
                    <a:pos x="105" y="74"/>
                  </a:cxn>
                  <a:cxn ang="0">
                    <a:pos x="132" y="24"/>
                  </a:cxn>
                  <a:cxn ang="0">
                    <a:pos x="137" y="0"/>
                  </a:cxn>
                </a:cxnLst>
                <a:rect l="0" t="0" r="r" b="b"/>
                <a:pathLst>
                  <a:path w="309" h="388">
                    <a:moveTo>
                      <a:pt x="137" y="0"/>
                    </a:moveTo>
                    <a:lnTo>
                      <a:pt x="148" y="18"/>
                    </a:lnTo>
                    <a:lnTo>
                      <a:pt x="161" y="38"/>
                    </a:lnTo>
                    <a:lnTo>
                      <a:pt x="198" y="80"/>
                    </a:lnTo>
                    <a:lnTo>
                      <a:pt x="257" y="154"/>
                    </a:lnTo>
                    <a:lnTo>
                      <a:pt x="273" y="181"/>
                    </a:lnTo>
                    <a:lnTo>
                      <a:pt x="288" y="205"/>
                    </a:lnTo>
                    <a:lnTo>
                      <a:pt x="299" y="232"/>
                    </a:lnTo>
                    <a:lnTo>
                      <a:pt x="306" y="256"/>
                    </a:lnTo>
                    <a:lnTo>
                      <a:pt x="309" y="280"/>
                    </a:lnTo>
                    <a:lnTo>
                      <a:pt x="304" y="303"/>
                    </a:lnTo>
                    <a:lnTo>
                      <a:pt x="295" y="324"/>
                    </a:lnTo>
                    <a:lnTo>
                      <a:pt x="275" y="344"/>
                    </a:lnTo>
                    <a:lnTo>
                      <a:pt x="248" y="362"/>
                    </a:lnTo>
                    <a:lnTo>
                      <a:pt x="212" y="377"/>
                    </a:lnTo>
                    <a:lnTo>
                      <a:pt x="178" y="385"/>
                    </a:lnTo>
                    <a:lnTo>
                      <a:pt x="145" y="388"/>
                    </a:lnTo>
                    <a:lnTo>
                      <a:pt x="112" y="385"/>
                    </a:lnTo>
                    <a:lnTo>
                      <a:pt x="81" y="375"/>
                    </a:lnTo>
                    <a:lnTo>
                      <a:pt x="54" y="362"/>
                    </a:lnTo>
                    <a:lnTo>
                      <a:pt x="31" y="344"/>
                    </a:lnTo>
                    <a:lnTo>
                      <a:pt x="15" y="322"/>
                    </a:lnTo>
                    <a:lnTo>
                      <a:pt x="3" y="298"/>
                    </a:lnTo>
                    <a:lnTo>
                      <a:pt x="0" y="270"/>
                    </a:lnTo>
                    <a:lnTo>
                      <a:pt x="5" y="238"/>
                    </a:lnTo>
                    <a:lnTo>
                      <a:pt x="18" y="207"/>
                    </a:lnTo>
                    <a:lnTo>
                      <a:pt x="77" y="118"/>
                    </a:lnTo>
                    <a:lnTo>
                      <a:pt x="105" y="74"/>
                    </a:lnTo>
                    <a:lnTo>
                      <a:pt x="132" y="24"/>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8" name="Freeform 98"/>
              <p:cNvSpPr>
                <a:spLocks noEditPoints="1"/>
              </p:cNvSpPr>
              <p:nvPr/>
            </p:nvSpPr>
            <p:spPr bwMode="auto">
              <a:xfrm>
                <a:off x="3853" y="825"/>
                <a:ext cx="347" cy="426"/>
              </a:xfrm>
              <a:custGeom>
                <a:avLst/>
                <a:gdLst/>
                <a:ahLst/>
                <a:cxnLst>
                  <a:cxn ang="0">
                    <a:pos x="140" y="107"/>
                  </a:cxn>
                  <a:cxn ang="0">
                    <a:pos x="76" y="202"/>
                  </a:cxn>
                  <a:cxn ang="0">
                    <a:pos x="51" y="244"/>
                  </a:cxn>
                  <a:cxn ang="0">
                    <a:pos x="40" y="290"/>
                  </a:cxn>
                  <a:cxn ang="0">
                    <a:pos x="53" y="334"/>
                  </a:cxn>
                  <a:cxn ang="0">
                    <a:pos x="96" y="372"/>
                  </a:cxn>
                  <a:cxn ang="0">
                    <a:pos x="153" y="388"/>
                  </a:cxn>
                  <a:cxn ang="0">
                    <a:pos x="216" y="385"/>
                  </a:cxn>
                  <a:cxn ang="0">
                    <a:pos x="270" y="360"/>
                  </a:cxn>
                  <a:cxn ang="0">
                    <a:pos x="305" y="321"/>
                  </a:cxn>
                  <a:cxn ang="0">
                    <a:pos x="306" y="276"/>
                  </a:cxn>
                  <a:cxn ang="0">
                    <a:pos x="290" y="232"/>
                  </a:cxn>
                  <a:cxn ang="0">
                    <a:pos x="252" y="174"/>
                  </a:cxn>
                  <a:cxn ang="0">
                    <a:pos x="165" y="67"/>
                  </a:cxn>
                  <a:cxn ang="0">
                    <a:pos x="157" y="0"/>
                  </a:cxn>
                  <a:cxn ang="0">
                    <a:pos x="175" y="10"/>
                  </a:cxn>
                  <a:cxn ang="0">
                    <a:pos x="203" y="51"/>
                  </a:cxn>
                  <a:cxn ang="0">
                    <a:pos x="241" y="100"/>
                  </a:cxn>
                  <a:cxn ang="0">
                    <a:pos x="282" y="153"/>
                  </a:cxn>
                  <a:cxn ang="0">
                    <a:pos x="318" y="207"/>
                  </a:cxn>
                  <a:cxn ang="0">
                    <a:pos x="342" y="263"/>
                  </a:cxn>
                  <a:cxn ang="0">
                    <a:pos x="347" y="316"/>
                  </a:cxn>
                  <a:cxn ang="0">
                    <a:pos x="328" y="362"/>
                  </a:cxn>
                  <a:cxn ang="0">
                    <a:pos x="273" y="402"/>
                  </a:cxn>
                  <a:cxn ang="0">
                    <a:pos x="219" y="420"/>
                  </a:cxn>
                  <a:cxn ang="0">
                    <a:pos x="160" y="426"/>
                  </a:cxn>
                  <a:cxn ang="0">
                    <a:pos x="102" y="418"/>
                  </a:cxn>
                  <a:cxn ang="0">
                    <a:pos x="50" y="393"/>
                  </a:cxn>
                  <a:cxn ang="0">
                    <a:pos x="14" y="347"/>
                  </a:cxn>
                  <a:cxn ang="0">
                    <a:pos x="0" y="281"/>
                  </a:cxn>
                  <a:cxn ang="0">
                    <a:pos x="20" y="217"/>
                  </a:cxn>
                  <a:cxn ang="0">
                    <a:pos x="107" y="82"/>
                  </a:cxn>
                  <a:cxn ang="0">
                    <a:pos x="140" y="28"/>
                  </a:cxn>
                  <a:cxn ang="0">
                    <a:pos x="140" y="10"/>
                  </a:cxn>
                  <a:cxn ang="0">
                    <a:pos x="157" y="0"/>
                  </a:cxn>
                </a:cxnLst>
                <a:rect l="0" t="0" r="r" b="b"/>
                <a:pathLst>
                  <a:path w="347" h="426">
                    <a:moveTo>
                      <a:pt x="163" y="64"/>
                    </a:moveTo>
                    <a:lnTo>
                      <a:pt x="140" y="107"/>
                    </a:lnTo>
                    <a:lnTo>
                      <a:pt x="109" y="155"/>
                    </a:lnTo>
                    <a:lnTo>
                      <a:pt x="76" y="202"/>
                    </a:lnTo>
                    <a:lnTo>
                      <a:pt x="63" y="222"/>
                    </a:lnTo>
                    <a:lnTo>
                      <a:pt x="51" y="244"/>
                    </a:lnTo>
                    <a:lnTo>
                      <a:pt x="43" y="267"/>
                    </a:lnTo>
                    <a:lnTo>
                      <a:pt x="40" y="290"/>
                    </a:lnTo>
                    <a:lnTo>
                      <a:pt x="42" y="311"/>
                    </a:lnTo>
                    <a:lnTo>
                      <a:pt x="53" y="334"/>
                    </a:lnTo>
                    <a:lnTo>
                      <a:pt x="73" y="356"/>
                    </a:lnTo>
                    <a:lnTo>
                      <a:pt x="96" y="372"/>
                    </a:lnTo>
                    <a:lnTo>
                      <a:pt x="124" y="382"/>
                    </a:lnTo>
                    <a:lnTo>
                      <a:pt x="153" y="388"/>
                    </a:lnTo>
                    <a:lnTo>
                      <a:pt x="185" y="388"/>
                    </a:lnTo>
                    <a:lnTo>
                      <a:pt x="216" y="385"/>
                    </a:lnTo>
                    <a:lnTo>
                      <a:pt x="244" y="375"/>
                    </a:lnTo>
                    <a:lnTo>
                      <a:pt x="270" y="360"/>
                    </a:lnTo>
                    <a:lnTo>
                      <a:pt x="292" y="341"/>
                    </a:lnTo>
                    <a:lnTo>
                      <a:pt x="305" y="321"/>
                    </a:lnTo>
                    <a:lnTo>
                      <a:pt x="308" y="300"/>
                    </a:lnTo>
                    <a:lnTo>
                      <a:pt x="306" y="276"/>
                    </a:lnTo>
                    <a:lnTo>
                      <a:pt x="300" y="255"/>
                    </a:lnTo>
                    <a:lnTo>
                      <a:pt x="290" y="232"/>
                    </a:lnTo>
                    <a:lnTo>
                      <a:pt x="278" y="211"/>
                    </a:lnTo>
                    <a:lnTo>
                      <a:pt x="252" y="174"/>
                    </a:lnTo>
                    <a:lnTo>
                      <a:pt x="224" y="140"/>
                    </a:lnTo>
                    <a:lnTo>
                      <a:pt x="165" y="67"/>
                    </a:lnTo>
                    <a:lnTo>
                      <a:pt x="163" y="64"/>
                    </a:lnTo>
                    <a:close/>
                    <a:moveTo>
                      <a:pt x="157" y="0"/>
                    </a:moveTo>
                    <a:lnTo>
                      <a:pt x="167" y="2"/>
                    </a:lnTo>
                    <a:lnTo>
                      <a:pt x="175" y="10"/>
                    </a:lnTo>
                    <a:lnTo>
                      <a:pt x="186" y="30"/>
                    </a:lnTo>
                    <a:lnTo>
                      <a:pt x="203" y="51"/>
                    </a:lnTo>
                    <a:lnTo>
                      <a:pt x="221" y="74"/>
                    </a:lnTo>
                    <a:lnTo>
                      <a:pt x="241" y="100"/>
                    </a:lnTo>
                    <a:lnTo>
                      <a:pt x="262" y="127"/>
                    </a:lnTo>
                    <a:lnTo>
                      <a:pt x="282" y="153"/>
                    </a:lnTo>
                    <a:lnTo>
                      <a:pt x="301" y="181"/>
                    </a:lnTo>
                    <a:lnTo>
                      <a:pt x="318" y="207"/>
                    </a:lnTo>
                    <a:lnTo>
                      <a:pt x="333" y="235"/>
                    </a:lnTo>
                    <a:lnTo>
                      <a:pt x="342" y="263"/>
                    </a:lnTo>
                    <a:lnTo>
                      <a:pt x="347" y="290"/>
                    </a:lnTo>
                    <a:lnTo>
                      <a:pt x="347" y="316"/>
                    </a:lnTo>
                    <a:lnTo>
                      <a:pt x="341" y="339"/>
                    </a:lnTo>
                    <a:lnTo>
                      <a:pt x="328" y="362"/>
                    </a:lnTo>
                    <a:lnTo>
                      <a:pt x="305" y="384"/>
                    </a:lnTo>
                    <a:lnTo>
                      <a:pt x="273" y="402"/>
                    </a:lnTo>
                    <a:lnTo>
                      <a:pt x="247" y="412"/>
                    </a:lnTo>
                    <a:lnTo>
                      <a:pt x="219" y="420"/>
                    </a:lnTo>
                    <a:lnTo>
                      <a:pt x="191" y="425"/>
                    </a:lnTo>
                    <a:lnTo>
                      <a:pt x="160" y="426"/>
                    </a:lnTo>
                    <a:lnTo>
                      <a:pt x="130" y="425"/>
                    </a:lnTo>
                    <a:lnTo>
                      <a:pt x="102" y="418"/>
                    </a:lnTo>
                    <a:lnTo>
                      <a:pt x="74" y="408"/>
                    </a:lnTo>
                    <a:lnTo>
                      <a:pt x="50" y="393"/>
                    </a:lnTo>
                    <a:lnTo>
                      <a:pt x="30" y="374"/>
                    </a:lnTo>
                    <a:lnTo>
                      <a:pt x="14" y="347"/>
                    </a:lnTo>
                    <a:lnTo>
                      <a:pt x="2" y="314"/>
                    </a:lnTo>
                    <a:lnTo>
                      <a:pt x="0" y="281"/>
                    </a:lnTo>
                    <a:lnTo>
                      <a:pt x="5" y="249"/>
                    </a:lnTo>
                    <a:lnTo>
                      <a:pt x="20" y="217"/>
                    </a:lnTo>
                    <a:lnTo>
                      <a:pt x="79" y="128"/>
                    </a:lnTo>
                    <a:lnTo>
                      <a:pt x="107" y="82"/>
                    </a:lnTo>
                    <a:lnTo>
                      <a:pt x="134" y="34"/>
                    </a:lnTo>
                    <a:lnTo>
                      <a:pt x="140" y="28"/>
                    </a:lnTo>
                    <a:lnTo>
                      <a:pt x="137" y="20"/>
                    </a:lnTo>
                    <a:lnTo>
                      <a:pt x="140" y="10"/>
                    </a:lnTo>
                    <a:lnTo>
                      <a:pt x="148" y="3"/>
                    </a:lnTo>
                    <a:lnTo>
                      <a:pt x="1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9" name="Freeform 99"/>
              <p:cNvSpPr>
                <a:spLocks/>
              </p:cNvSpPr>
              <p:nvPr/>
            </p:nvSpPr>
            <p:spPr bwMode="auto">
              <a:xfrm>
                <a:off x="3941" y="988"/>
                <a:ext cx="46" cy="39"/>
              </a:xfrm>
              <a:custGeom>
                <a:avLst/>
                <a:gdLst/>
                <a:ahLst/>
                <a:cxnLst>
                  <a:cxn ang="0">
                    <a:pos x="19" y="0"/>
                  </a:cxn>
                  <a:cxn ang="0">
                    <a:pos x="26" y="0"/>
                  </a:cxn>
                  <a:cxn ang="0">
                    <a:pos x="33" y="2"/>
                  </a:cxn>
                  <a:cxn ang="0">
                    <a:pos x="37" y="3"/>
                  </a:cxn>
                  <a:cxn ang="0">
                    <a:pos x="42" y="8"/>
                  </a:cxn>
                  <a:cxn ang="0">
                    <a:pos x="44" y="13"/>
                  </a:cxn>
                  <a:cxn ang="0">
                    <a:pos x="46" y="20"/>
                  </a:cxn>
                  <a:cxn ang="0">
                    <a:pos x="44" y="26"/>
                  </a:cxn>
                  <a:cxn ang="0">
                    <a:pos x="42" y="31"/>
                  </a:cxn>
                  <a:cxn ang="0">
                    <a:pos x="37" y="36"/>
                  </a:cxn>
                  <a:cxn ang="0">
                    <a:pos x="33" y="38"/>
                  </a:cxn>
                  <a:cxn ang="0">
                    <a:pos x="26" y="39"/>
                  </a:cxn>
                  <a:cxn ang="0">
                    <a:pos x="19" y="39"/>
                  </a:cxn>
                  <a:cxn ang="0">
                    <a:pos x="13" y="38"/>
                  </a:cxn>
                  <a:cxn ang="0">
                    <a:pos x="8" y="36"/>
                  </a:cxn>
                  <a:cxn ang="0">
                    <a:pos x="3" y="31"/>
                  </a:cxn>
                  <a:cxn ang="0">
                    <a:pos x="1" y="26"/>
                  </a:cxn>
                  <a:cxn ang="0">
                    <a:pos x="0" y="20"/>
                  </a:cxn>
                  <a:cxn ang="0">
                    <a:pos x="1" y="13"/>
                  </a:cxn>
                  <a:cxn ang="0">
                    <a:pos x="3" y="8"/>
                  </a:cxn>
                  <a:cxn ang="0">
                    <a:pos x="8" y="3"/>
                  </a:cxn>
                  <a:cxn ang="0">
                    <a:pos x="13" y="2"/>
                  </a:cxn>
                  <a:cxn ang="0">
                    <a:pos x="19" y="0"/>
                  </a:cxn>
                </a:cxnLst>
                <a:rect l="0" t="0" r="r" b="b"/>
                <a:pathLst>
                  <a:path w="46" h="39">
                    <a:moveTo>
                      <a:pt x="19" y="0"/>
                    </a:moveTo>
                    <a:lnTo>
                      <a:pt x="26" y="0"/>
                    </a:lnTo>
                    <a:lnTo>
                      <a:pt x="33" y="2"/>
                    </a:lnTo>
                    <a:lnTo>
                      <a:pt x="37" y="3"/>
                    </a:lnTo>
                    <a:lnTo>
                      <a:pt x="42" y="8"/>
                    </a:lnTo>
                    <a:lnTo>
                      <a:pt x="44" y="13"/>
                    </a:lnTo>
                    <a:lnTo>
                      <a:pt x="46" y="20"/>
                    </a:lnTo>
                    <a:lnTo>
                      <a:pt x="44" y="26"/>
                    </a:lnTo>
                    <a:lnTo>
                      <a:pt x="42" y="31"/>
                    </a:lnTo>
                    <a:lnTo>
                      <a:pt x="37" y="36"/>
                    </a:lnTo>
                    <a:lnTo>
                      <a:pt x="33" y="38"/>
                    </a:lnTo>
                    <a:lnTo>
                      <a:pt x="26" y="39"/>
                    </a:lnTo>
                    <a:lnTo>
                      <a:pt x="19" y="39"/>
                    </a:lnTo>
                    <a:lnTo>
                      <a:pt x="13" y="38"/>
                    </a:lnTo>
                    <a:lnTo>
                      <a:pt x="8" y="36"/>
                    </a:lnTo>
                    <a:lnTo>
                      <a:pt x="3" y="31"/>
                    </a:lnTo>
                    <a:lnTo>
                      <a:pt x="1" y="26"/>
                    </a:lnTo>
                    <a:lnTo>
                      <a:pt x="0" y="20"/>
                    </a:lnTo>
                    <a:lnTo>
                      <a:pt x="1" y="13"/>
                    </a:lnTo>
                    <a:lnTo>
                      <a:pt x="3" y="8"/>
                    </a:lnTo>
                    <a:lnTo>
                      <a:pt x="8" y="3"/>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0" name="Freeform 100"/>
              <p:cNvSpPr>
                <a:spLocks/>
              </p:cNvSpPr>
              <p:nvPr/>
            </p:nvSpPr>
            <p:spPr bwMode="auto">
              <a:xfrm>
                <a:off x="3992" y="1008"/>
                <a:ext cx="37" cy="39"/>
              </a:xfrm>
              <a:custGeom>
                <a:avLst/>
                <a:gdLst/>
                <a:ahLst/>
                <a:cxnLst>
                  <a:cxn ang="0">
                    <a:pos x="18" y="0"/>
                  </a:cxn>
                  <a:cxn ang="0">
                    <a:pos x="29" y="3"/>
                  </a:cxn>
                  <a:cxn ang="0">
                    <a:pos x="36" y="10"/>
                  </a:cxn>
                  <a:cxn ang="0">
                    <a:pos x="37" y="19"/>
                  </a:cxn>
                  <a:cxn ang="0">
                    <a:pos x="36" y="29"/>
                  </a:cxn>
                  <a:cxn ang="0">
                    <a:pos x="29" y="36"/>
                  </a:cxn>
                  <a:cxn ang="0">
                    <a:pos x="18" y="39"/>
                  </a:cxn>
                  <a:cxn ang="0">
                    <a:pos x="8" y="36"/>
                  </a:cxn>
                  <a:cxn ang="0">
                    <a:pos x="1" y="29"/>
                  </a:cxn>
                  <a:cxn ang="0">
                    <a:pos x="0" y="19"/>
                  </a:cxn>
                  <a:cxn ang="0">
                    <a:pos x="1" y="10"/>
                  </a:cxn>
                  <a:cxn ang="0">
                    <a:pos x="8" y="3"/>
                  </a:cxn>
                  <a:cxn ang="0">
                    <a:pos x="18" y="0"/>
                  </a:cxn>
                </a:cxnLst>
                <a:rect l="0" t="0" r="r" b="b"/>
                <a:pathLst>
                  <a:path w="37" h="39">
                    <a:moveTo>
                      <a:pt x="18" y="0"/>
                    </a:moveTo>
                    <a:lnTo>
                      <a:pt x="29" y="3"/>
                    </a:lnTo>
                    <a:lnTo>
                      <a:pt x="36" y="10"/>
                    </a:lnTo>
                    <a:lnTo>
                      <a:pt x="37" y="19"/>
                    </a:lnTo>
                    <a:lnTo>
                      <a:pt x="36" y="29"/>
                    </a:lnTo>
                    <a:lnTo>
                      <a:pt x="29" y="36"/>
                    </a:lnTo>
                    <a:lnTo>
                      <a:pt x="18" y="39"/>
                    </a:lnTo>
                    <a:lnTo>
                      <a:pt x="8" y="36"/>
                    </a:lnTo>
                    <a:lnTo>
                      <a:pt x="1" y="29"/>
                    </a:lnTo>
                    <a:lnTo>
                      <a:pt x="0" y="19"/>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1" name="Freeform 101"/>
              <p:cNvSpPr>
                <a:spLocks/>
              </p:cNvSpPr>
              <p:nvPr/>
            </p:nvSpPr>
            <p:spPr bwMode="auto">
              <a:xfrm>
                <a:off x="4048" y="983"/>
                <a:ext cx="37" cy="39"/>
              </a:xfrm>
              <a:custGeom>
                <a:avLst/>
                <a:gdLst/>
                <a:ahLst/>
                <a:cxnLst>
                  <a:cxn ang="0">
                    <a:pos x="19" y="0"/>
                  </a:cxn>
                  <a:cxn ang="0">
                    <a:pos x="29" y="3"/>
                  </a:cxn>
                  <a:cxn ang="0">
                    <a:pos x="36" y="10"/>
                  </a:cxn>
                  <a:cxn ang="0">
                    <a:pos x="37" y="20"/>
                  </a:cxn>
                  <a:cxn ang="0">
                    <a:pos x="36" y="30"/>
                  </a:cxn>
                  <a:cxn ang="0">
                    <a:pos x="29" y="36"/>
                  </a:cxn>
                  <a:cxn ang="0">
                    <a:pos x="19" y="39"/>
                  </a:cxn>
                  <a:cxn ang="0">
                    <a:pos x="8" y="36"/>
                  </a:cxn>
                  <a:cxn ang="0">
                    <a:pos x="1" y="30"/>
                  </a:cxn>
                  <a:cxn ang="0">
                    <a:pos x="0" y="20"/>
                  </a:cxn>
                  <a:cxn ang="0">
                    <a:pos x="1" y="10"/>
                  </a:cxn>
                  <a:cxn ang="0">
                    <a:pos x="8" y="3"/>
                  </a:cxn>
                  <a:cxn ang="0">
                    <a:pos x="19" y="0"/>
                  </a:cxn>
                </a:cxnLst>
                <a:rect l="0" t="0" r="r" b="b"/>
                <a:pathLst>
                  <a:path w="37" h="39">
                    <a:moveTo>
                      <a:pt x="19" y="0"/>
                    </a:moveTo>
                    <a:lnTo>
                      <a:pt x="29" y="3"/>
                    </a:lnTo>
                    <a:lnTo>
                      <a:pt x="36" y="10"/>
                    </a:lnTo>
                    <a:lnTo>
                      <a:pt x="37" y="20"/>
                    </a:lnTo>
                    <a:lnTo>
                      <a:pt x="36" y="30"/>
                    </a:lnTo>
                    <a:lnTo>
                      <a:pt x="29" y="36"/>
                    </a:lnTo>
                    <a:lnTo>
                      <a:pt x="19" y="39"/>
                    </a:lnTo>
                    <a:lnTo>
                      <a:pt x="8" y="36"/>
                    </a:lnTo>
                    <a:lnTo>
                      <a:pt x="1" y="30"/>
                    </a:lnTo>
                    <a:lnTo>
                      <a:pt x="0" y="20"/>
                    </a:lnTo>
                    <a:lnTo>
                      <a:pt x="1" y="10"/>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2" name="Freeform 102"/>
              <p:cNvSpPr>
                <a:spLocks/>
              </p:cNvSpPr>
              <p:nvPr/>
            </p:nvSpPr>
            <p:spPr bwMode="auto">
              <a:xfrm>
                <a:off x="3923" y="1039"/>
                <a:ext cx="37" cy="39"/>
              </a:xfrm>
              <a:custGeom>
                <a:avLst/>
                <a:gdLst/>
                <a:ahLst/>
                <a:cxnLst>
                  <a:cxn ang="0">
                    <a:pos x="18" y="0"/>
                  </a:cxn>
                  <a:cxn ang="0">
                    <a:pos x="29" y="3"/>
                  </a:cxn>
                  <a:cxn ang="0">
                    <a:pos x="36" y="10"/>
                  </a:cxn>
                  <a:cxn ang="0">
                    <a:pos x="37" y="20"/>
                  </a:cxn>
                  <a:cxn ang="0">
                    <a:pos x="36" y="30"/>
                  </a:cxn>
                  <a:cxn ang="0">
                    <a:pos x="29" y="36"/>
                  </a:cxn>
                  <a:cxn ang="0">
                    <a:pos x="18" y="39"/>
                  </a:cxn>
                  <a:cxn ang="0">
                    <a:pos x="8" y="36"/>
                  </a:cxn>
                  <a:cxn ang="0">
                    <a:pos x="1" y="30"/>
                  </a:cxn>
                  <a:cxn ang="0">
                    <a:pos x="0" y="20"/>
                  </a:cxn>
                  <a:cxn ang="0">
                    <a:pos x="1" y="10"/>
                  </a:cxn>
                  <a:cxn ang="0">
                    <a:pos x="8" y="3"/>
                  </a:cxn>
                  <a:cxn ang="0">
                    <a:pos x="18" y="0"/>
                  </a:cxn>
                </a:cxnLst>
                <a:rect l="0" t="0" r="r" b="b"/>
                <a:pathLst>
                  <a:path w="37" h="39">
                    <a:moveTo>
                      <a:pt x="18" y="0"/>
                    </a:moveTo>
                    <a:lnTo>
                      <a:pt x="29" y="3"/>
                    </a:lnTo>
                    <a:lnTo>
                      <a:pt x="36" y="10"/>
                    </a:lnTo>
                    <a:lnTo>
                      <a:pt x="37" y="20"/>
                    </a:lnTo>
                    <a:lnTo>
                      <a:pt x="36" y="30"/>
                    </a:lnTo>
                    <a:lnTo>
                      <a:pt x="29" y="36"/>
                    </a:lnTo>
                    <a:lnTo>
                      <a:pt x="18" y="39"/>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3" name="Freeform 103"/>
              <p:cNvSpPr>
                <a:spLocks/>
              </p:cNvSpPr>
              <p:nvPr/>
            </p:nvSpPr>
            <p:spPr bwMode="auto">
              <a:xfrm>
                <a:off x="3983" y="932"/>
                <a:ext cx="46" cy="39"/>
              </a:xfrm>
              <a:custGeom>
                <a:avLst/>
                <a:gdLst/>
                <a:ahLst/>
                <a:cxnLst>
                  <a:cxn ang="0">
                    <a:pos x="22"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39"/>
                  </a:cxn>
                  <a:cxn ang="0">
                    <a:pos x="22" y="39"/>
                  </a:cxn>
                  <a:cxn ang="0">
                    <a:pos x="9" y="36"/>
                  </a:cxn>
                  <a:cxn ang="0">
                    <a:pos x="2" y="26"/>
                  </a:cxn>
                  <a:cxn ang="0">
                    <a:pos x="0" y="20"/>
                  </a:cxn>
                  <a:cxn ang="0">
                    <a:pos x="2" y="13"/>
                  </a:cxn>
                  <a:cxn ang="0">
                    <a:pos x="9" y="3"/>
                  </a:cxn>
                  <a:cxn ang="0">
                    <a:pos x="22" y="0"/>
                  </a:cxn>
                </a:cxnLst>
                <a:rect l="0" t="0" r="r" b="b"/>
                <a:pathLst>
                  <a:path w="46" h="39">
                    <a:moveTo>
                      <a:pt x="22" y="0"/>
                    </a:moveTo>
                    <a:lnTo>
                      <a:pt x="27" y="0"/>
                    </a:lnTo>
                    <a:lnTo>
                      <a:pt x="33" y="2"/>
                    </a:lnTo>
                    <a:lnTo>
                      <a:pt x="38" y="3"/>
                    </a:lnTo>
                    <a:lnTo>
                      <a:pt x="43" y="8"/>
                    </a:lnTo>
                    <a:lnTo>
                      <a:pt x="45" y="13"/>
                    </a:lnTo>
                    <a:lnTo>
                      <a:pt x="46" y="20"/>
                    </a:lnTo>
                    <a:lnTo>
                      <a:pt x="45" y="26"/>
                    </a:lnTo>
                    <a:lnTo>
                      <a:pt x="43" y="31"/>
                    </a:lnTo>
                    <a:lnTo>
                      <a:pt x="38" y="36"/>
                    </a:lnTo>
                    <a:lnTo>
                      <a:pt x="33" y="38"/>
                    </a:lnTo>
                    <a:lnTo>
                      <a:pt x="27" y="39"/>
                    </a:lnTo>
                    <a:lnTo>
                      <a:pt x="22" y="39"/>
                    </a:lnTo>
                    <a:lnTo>
                      <a:pt x="9" y="36"/>
                    </a:lnTo>
                    <a:lnTo>
                      <a:pt x="2" y="26"/>
                    </a:lnTo>
                    <a:lnTo>
                      <a:pt x="0" y="20"/>
                    </a:lnTo>
                    <a:lnTo>
                      <a:pt x="2" y="13"/>
                    </a:lnTo>
                    <a:lnTo>
                      <a:pt x="9" y="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4" name="Freeform 104"/>
              <p:cNvSpPr>
                <a:spLocks/>
              </p:cNvSpPr>
              <p:nvPr/>
            </p:nvSpPr>
            <p:spPr bwMode="auto">
              <a:xfrm>
                <a:off x="3997" y="1064"/>
                <a:ext cx="46" cy="39"/>
              </a:xfrm>
              <a:custGeom>
                <a:avLst/>
                <a:gdLst/>
                <a:ahLst/>
                <a:cxnLst>
                  <a:cxn ang="0">
                    <a:pos x="19" y="0"/>
                  </a:cxn>
                  <a:cxn ang="0">
                    <a:pos x="26" y="0"/>
                  </a:cxn>
                  <a:cxn ang="0">
                    <a:pos x="32" y="1"/>
                  </a:cxn>
                  <a:cxn ang="0">
                    <a:pos x="37" y="3"/>
                  </a:cxn>
                  <a:cxn ang="0">
                    <a:pos x="42" y="8"/>
                  </a:cxn>
                  <a:cxn ang="0">
                    <a:pos x="44" y="13"/>
                  </a:cxn>
                  <a:cxn ang="0">
                    <a:pos x="46" y="19"/>
                  </a:cxn>
                  <a:cxn ang="0">
                    <a:pos x="44" y="26"/>
                  </a:cxn>
                  <a:cxn ang="0">
                    <a:pos x="42" y="31"/>
                  </a:cxn>
                  <a:cxn ang="0">
                    <a:pos x="37" y="36"/>
                  </a:cxn>
                  <a:cxn ang="0">
                    <a:pos x="32" y="37"/>
                  </a:cxn>
                  <a:cxn ang="0">
                    <a:pos x="26" y="39"/>
                  </a:cxn>
                  <a:cxn ang="0">
                    <a:pos x="19" y="39"/>
                  </a:cxn>
                  <a:cxn ang="0">
                    <a:pos x="13" y="37"/>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2" y="1"/>
                    </a:lnTo>
                    <a:lnTo>
                      <a:pt x="37" y="3"/>
                    </a:lnTo>
                    <a:lnTo>
                      <a:pt x="42" y="8"/>
                    </a:lnTo>
                    <a:lnTo>
                      <a:pt x="44" y="13"/>
                    </a:lnTo>
                    <a:lnTo>
                      <a:pt x="46" y="19"/>
                    </a:lnTo>
                    <a:lnTo>
                      <a:pt x="44" y="26"/>
                    </a:lnTo>
                    <a:lnTo>
                      <a:pt x="42" y="31"/>
                    </a:lnTo>
                    <a:lnTo>
                      <a:pt x="37" y="36"/>
                    </a:lnTo>
                    <a:lnTo>
                      <a:pt x="32" y="37"/>
                    </a:lnTo>
                    <a:lnTo>
                      <a:pt x="26" y="39"/>
                    </a:lnTo>
                    <a:lnTo>
                      <a:pt x="19" y="39"/>
                    </a:lnTo>
                    <a:lnTo>
                      <a:pt x="13" y="37"/>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5" name="Freeform 105"/>
              <p:cNvSpPr>
                <a:spLocks/>
              </p:cNvSpPr>
              <p:nvPr/>
            </p:nvSpPr>
            <p:spPr bwMode="auto">
              <a:xfrm>
                <a:off x="4061" y="1032"/>
                <a:ext cx="37" cy="40"/>
              </a:xfrm>
              <a:custGeom>
                <a:avLst/>
                <a:gdLst/>
                <a:ahLst/>
                <a:cxnLst>
                  <a:cxn ang="0">
                    <a:pos x="18" y="0"/>
                  </a:cxn>
                  <a:cxn ang="0">
                    <a:pos x="29" y="4"/>
                  </a:cxn>
                  <a:cxn ang="0">
                    <a:pos x="36" y="10"/>
                  </a:cxn>
                  <a:cxn ang="0">
                    <a:pos x="37"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7" h="40">
                    <a:moveTo>
                      <a:pt x="18" y="0"/>
                    </a:moveTo>
                    <a:lnTo>
                      <a:pt x="29" y="4"/>
                    </a:lnTo>
                    <a:lnTo>
                      <a:pt x="36" y="10"/>
                    </a:lnTo>
                    <a:lnTo>
                      <a:pt x="37"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6" name="Freeform 106"/>
              <p:cNvSpPr>
                <a:spLocks/>
              </p:cNvSpPr>
              <p:nvPr/>
            </p:nvSpPr>
            <p:spPr bwMode="auto">
              <a:xfrm>
                <a:off x="3534" y="1569"/>
                <a:ext cx="1438" cy="359"/>
              </a:xfrm>
              <a:custGeom>
                <a:avLst/>
                <a:gdLst/>
                <a:ahLst/>
                <a:cxnLst>
                  <a:cxn ang="0">
                    <a:pos x="1362" y="3"/>
                  </a:cxn>
                  <a:cxn ang="0">
                    <a:pos x="1408" y="31"/>
                  </a:cxn>
                  <a:cxn ang="0">
                    <a:pos x="1436" y="74"/>
                  </a:cxn>
                  <a:cxn ang="0">
                    <a:pos x="1431" y="120"/>
                  </a:cxn>
                  <a:cxn ang="0">
                    <a:pos x="1400" y="163"/>
                  </a:cxn>
                  <a:cxn ang="0">
                    <a:pos x="1352" y="201"/>
                  </a:cxn>
                  <a:cxn ang="0">
                    <a:pos x="1295" y="232"/>
                  </a:cxn>
                  <a:cxn ang="0">
                    <a:pos x="1235" y="252"/>
                  </a:cxn>
                  <a:cxn ang="0">
                    <a:pos x="1184" y="257"/>
                  </a:cxn>
                  <a:cxn ang="0">
                    <a:pos x="1148" y="278"/>
                  </a:cxn>
                  <a:cxn ang="0">
                    <a:pos x="1119" y="305"/>
                  </a:cxn>
                  <a:cxn ang="0">
                    <a:pos x="1076" y="306"/>
                  </a:cxn>
                  <a:cxn ang="0">
                    <a:pos x="1033" y="329"/>
                  </a:cxn>
                  <a:cxn ang="0">
                    <a:pos x="1000" y="356"/>
                  </a:cxn>
                  <a:cxn ang="0">
                    <a:pos x="964" y="354"/>
                  </a:cxn>
                  <a:cxn ang="0">
                    <a:pos x="931" y="326"/>
                  </a:cxn>
                  <a:cxn ang="0">
                    <a:pos x="910" y="318"/>
                  </a:cxn>
                  <a:cxn ang="0">
                    <a:pos x="870" y="339"/>
                  </a:cxn>
                  <a:cxn ang="0">
                    <a:pos x="814" y="347"/>
                  </a:cxn>
                  <a:cxn ang="0">
                    <a:pos x="749" y="347"/>
                  </a:cxn>
                  <a:cxn ang="0">
                    <a:pos x="688" y="338"/>
                  </a:cxn>
                  <a:cxn ang="0">
                    <a:pos x="640" y="323"/>
                  </a:cxn>
                  <a:cxn ang="0">
                    <a:pos x="611" y="331"/>
                  </a:cxn>
                  <a:cxn ang="0">
                    <a:pos x="574" y="349"/>
                  </a:cxn>
                  <a:cxn ang="0">
                    <a:pos x="530" y="344"/>
                  </a:cxn>
                  <a:cxn ang="0">
                    <a:pos x="487" y="319"/>
                  </a:cxn>
                  <a:cxn ang="0">
                    <a:pos x="451" y="319"/>
                  </a:cxn>
                  <a:cxn ang="0">
                    <a:pos x="412" y="326"/>
                  </a:cxn>
                  <a:cxn ang="0">
                    <a:pos x="366" y="305"/>
                  </a:cxn>
                  <a:cxn ang="0">
                    <a:pos x="336" y="310"/>
                  </a:cxn>
                  <a:cxn ang="0">
                    <a:pos x="318" y="341"/>
                  </a:cxn>
                  <a:cxn ang="0">
                    <a:pos x="290" y="349"/>
                  </a:cxn>
                  <a:cxn ang="0">
                    <a:pos x="259" y="339"/>
                  </a:cxn>
                  <a:cxn ang="0">
                    <a:pos x="229" y="311"/>
                  </a:cxn>
                  <a:cxn ang="0">
                    <a:pos x="203" y="273"/>
                  </a:cxn>
                  <a:cxn ang="0">
                    <a:pos x="168" y="300"/>
                  </a:cxn>
                  <a:cxn ang="0">
                    <a:pos x="139" y="296"/>
                  </a:cxn>
                  <a:cxn ang="0">
                    <a:pos x="114" y="265"/>
                  </a:cxn>
                  <a:cxn ang="0">
                    <a:pos x="96" y="216"/>
                  </a:cxn>
                  <a:cxn ang="0">
                    <a:pos x="76" y="260"/>
                  </a:cxn>
                  <a:cxn ang="0">
                    <a:pos x="53" y="260"/>
                  </a:cxn>
                  <a:cxn ang="0">
                    <a:pos x="30" y="221"/>
                  </a:cxn>
                  <a:cxn ang="0">
                    <a:pos x="12" y="175"/>
                  </a:cxn>
                  <a:cxn ang="0">
                    <a:pos x="2" y="125"/>
                  </a:cxn>
                  <a:cxn ang="0">
                    <a:pos x="2" y="81"/>
                  </a:cxn>
                  <a:cxn ang="0">
                    <a:pos x="12" y="49"/>
                  </a:cxn>
                  <a:cxn ang="0">
                    <a:pos x="37" y="36"/>
                  </a:cxn>
                  <a:cxn ang="0">
                    <a:pos x="76" y="48"/>
                  </a:cxn>
                  <a:cxn ang="0">
                    <a:pos x="60" y="25"/>
                  </a:cxn>
                  <a:cxn ang="0">
                    <a:pos x="144" y="58"/>
                  </a:cxn>
                  <a:cxn ang="0">
                    <a:pos x="224" y="107"/>
                  </a:cxn>
                  <a:cxn ang="0">
                    <a:pos x="308" y="152"/>
                  </a:cxn>
                  <a:cxn ang="0">
                    <a:pos x="431" y="183"/>
                  </a:cxn>
                  <a:cxn ang="0">
                    <a:pos x="594" y="196"/>
                  </a:cxn>
                  <a:cxn ang="0">
                    <a:pos x="757" y="184"/>
                  </a:cxn>
                  <a:cxn ang="0">
                    <a:pos x="918" y="156"/>
                  </a:cxn>
                  <a:cxn ang="0">
                    <a:pos x="964" y="138"/>
                  </a:cxn>
                  <a:cxn ang="0">
                    <a:pos x="1027" y="110"/>
                  </a:cxn>
                  <a:cxn ang="0">
                    <a:pos x="1137" y="61"/>
                  </a:cxn>
                  <a:cxn ang="0">
                    <a:pos x="1248" y="20"/>
                  </a:cxn>
                  <a:cxn ang="0">
                    <a:pos x="1313" y="3"/>
                  </a:cxn>
                </a:cxnLst>
                <a:rect l="0" t="0" r="r" b="b"/>
                <a:pathLst>
                  <a:path w="1438" h="359">
                    <a:moveTo>
                      <a:pt x="1339" y="0"/>
                    </a:moveTo>
                    <a:lnTo>
                      <a:pt x="1362" y="3"/>
                    </a:lnTo>
                    <a:lnTo>
                      <a:pt x="1378" y="10"/>
                    </a:lnTo>
                    <a:lnTo>
                      <a:pt x="1408" y="31"/>
                    </a:lnTo>
                    <a:lnTo>
                      <a:pt x="1426" y="53"/>
                    </a:lnTo>
                    <a:lnTo>
                      <a:pt x="1436" y="74"/>
                    </a:lnTo>
                    <a:lnTo>
                      <a:pt x="1438" y="97"/>
                    </a:lnTo>
                    <a:lnTo>
                      <a:pt x="1431" y="120"/>
                    </a:lnTo>
                    <a:lnTo>
                      <a:pt x="1418" y="142"/>
                    </a:lnTo>
                    <a:lnTo>
                      <a:pt x="1400" y="163"/>
                    </a:lnTo>
                    <a:lnTo>
                      <a:pt x="1377" y="183"/>
                    </a:lnTo>
                    <a:lnTo>
                      <a:pt x="1352" y="201"/>
                    </a:lnTo>
                    <a:lnTo>
                      <a:pt x="1324" y="217"/>
                    </a:lnTo>
                    <a:lnTo>
                      <a:pt x="1295" y="232"/>
                    </a:lnTo>
                    <a:lnTo>
                      <a:pt x="1265" y="244"/>
                    </a:lnTo>
                    <a:lnTo>
                      <a:pt x="1235" y="252"/>
                    </a:lnTo>
                    <a:lnTo>
                      <a:pt x="1207" y="255"/>
                    </a:lnTo>
                    <a:lnTo>
                      <a:pt x="1184" y="257"/>
                    </a:lnTo>
                    <a:lnTo>
                      <a:pt x="1163" y="254"/>
                    </a:lnTo>
                    <a:lnTo>
                      <a:pt x="1148" y="278"/>
                    </a:lnTo>
                    <a:lnTo>
                      <a:pt x="1135" y="295"/>
                    </a:lnTo>
                    <a:lnTo>
                      <a:pt x="1119" y="305"/>
                    </a:lnTo>
                    <a:lnTo>
                      <a:pt x="1099" y="308"/>
                    </a:lnTo>
                    <a:lnTo>
                      <a:pt x="1076" y="306"/>
                    </a:lnTo>
                    <a:lnTo>
                      <a:pt x="1045" y="303"/>
                    </a:lnTo>
                    <a:lnTo>
                      <a:pt x="1033" y="329"/>
                    </a:lnTo>
                    <a:lnTo>
                      <a:pt x="1017" y="346"/>
                    </a:lnTo>
                    <a:lnTo>
                      <a:pt x="1000" y="356"/>
                    </a:lnTo>
                    <a:lnTo>
                      <a:pt x="982" y="359"/>
                    </a:lnTo>
                    <a:lnTo>
                      <a:pt x="964" y="354"/>
                    </a:lnTo>
                    <a:lnTo>
                      <a:pt x="946" y="343"/>
                    </a:lnTo>
                    <a:lnTo>
                      <a:pt x="931" y="326"/>
                    </a:lnTo>
                    <a:lnTo>
                      <a:pt x="918" y="303"/>
                    </a:lnTo>
                    <a:lnTo>
                      <a:pt x="910" y="318"/>
                    </a:lnTo>
                    <a:lnTo>
                      <a:pt x="893" y="331"/>
                    </a:lnTo>
                    <a:lnTo>
                      <a:pt x="870" y="339"/>
                    </a:lnTo>
                    <a:lnTo>
                      <a:pt x="844" y="346"/>
                    </a:lnTo>
                    <a:lnTo>
                      <a:pt x="814" y="347"/>
                    </a:lnTo>
                    <a:lnTo>
                      <a:pt x="782" y="349"/>
                    </a:lnTo>
                    <a:lnTo>
                      <a:pt x="749" y="347"/>
                    </a:lnTo>
                    <a:lnTo>
                      <a:pt x="717" y="343"/>
                    </a:lnTo>
                    <a:lnTo>
                      <a:pt x="688" y="338"/>
                    </a:lnTo>
                    <a:lnTo>
                      <a:pt x="661" y="331"/>
                    </a:lnTo>
                    <a:lnTo>
                      <a:pt x="640" y="323"/>
                    </a:lnTo>
                    <a:lnTo>
                      <a:pt x="624" y="313"/>
                    </a:lnTo>
                    <a:lnTo>
                      <a:pt x="611" y="331"/>
                    </a:lnTo>
                    <a:lnTo>
                      <a:pt x="594" y="343"/>
                    </a:lnTo>
                    <a:lnTo>
                      <a:pt x="574" y="349"/>
                    </a:lnTo>
                    <a:lnTo>
                      <a:pt x="553" y="349"/>
                    </a:lnTo>
                    <a:lnTo>
                      <a:pt x="530" y="344"/>
                    </a:lnTo>
                    <a:lnTo>
                      <a:pt x="509" y="334"/>
                    </a:lnTo>
                    <a:lnTo>
                      <a:pt x="487" y="319"/>
                    </a:lnTo>
                    <a:lnTo>
                      <a:pt x="467" y="303"/>
                    </a:lnTo>
                    <a:lnTo>
                      <a:pt x="451" y="319"/>
                    </a:lnTo>
                    <a:lnTo>
                      <a:pt x="431" y="326"/>
                    </a:lnTo>
                    <a:lnTo>
                      <a:pt x="412" y="326"/>
                    </a:lnTo>
                    <a:lnTo>
                      <a:pt x="389" y="319"/>
                    </a:lnTo>
                    <a:lnTo>
                      <a:pt x="366" y="305"/>
                    </a:lnTo>
                    <a:lnTo>
                      <a:pt x="341" y="283"/>
                    </a:lnTo>
                    <a:lnTo>
                      <a:pt x="336" y="310"/>
                    </a:lnTo>
                    <a:lnTo>
                      <a:pt x="328" y="328"/>
                    </a:lnTo>
                    <a:lnTo>
                      <a:pt x="318" y="341"/>
                    </a:lnTo>
                    <a:lnTo>
                      <a:pt x="305" y="347"/>
                    </a:lnTo>
                    <a:lnTo>
                      <a:pt x="290" y="349"/>
                    </a:lnTo>
                    <a:lnTo>
                      <a:pt x="275" y="346"/>
                    </a:lnTo>
                    <a:lnTo>
                      <a:pt x="259" y="339"/>
                    </a:lnTo>
                    <a:lnTo>
                      <a:pt x="244" y="328"/>
                    </a:lnTo>
                    <a:lnTo>
                      <a:pt x="229" y="311"/>
                    </a:lnTo>
                    <a:lnTo>
                      <a:pt x="214" y="293"/>
                    </a:lnTo>
                    <a:lnTo>
                      <a:pt x="203" y="273"/>
                    </a:lnTo>
                    <a:lnTo>
                      <a:pt x="185" y="291"/>
                    </a:lnTo>
                    <a:lnTo>
                      <a:pt x="168" y="300"/>
                    </a:lnTo>
                    <a:lnTo>
                      <a:pt x="152" y="301"/>
                    </a:lnTo>
                    <a:lnTo>
                      <a:pt x="139" y="296"/>
                    </a:lnTo>
                    <a:lnTo>
                      <a:pt x="125" y="283"/>
                    </a:lnTo>
                    <a:lnTo>
                      <a:pt x="114" y="265"/>
                    </a:lnTo>
                    <a:lnTo>
                      <a:pt x="104" y="242"/>
                    </a:lnTo>
                    <a:lnTo>
                      <a:pt x="96" y="216"/>
                    </a:lnTo>
                    <a:lnTo>
                      <a:pt x="86" y="242"/>
                    </a:lnTo>
                    <a:lnTo>
                      <a:pt x="76" y="260"/>
                    </a:lnTo>
                    <a:lnTo>
                      <a:pt x="66" y="273"/>
                    </a:lnTo>
                    <a:lnTo>
                      <a:pt x="53" y="260"/>
                    </a:lnTo>
                    <a:lnTo>
                      <a:pt x="40" y="242"/>
                    </a:lnTo>
                    <a:lnTo>
                      <a:pt x="30" y="221"/>
                    </a:lnTo>
                    <a:lnTo>
                      <a:pt x="20" y="198"/>
                    </a:lnTo>
                    <a:lnTo>
                      <a:pt x="12" y="175"/>
                    </a:lnTo>
                    <a:lnTo>
                      <a:pt x="5" y="150"/>
                    </a:lnTo>
                    <a:lnTo>
                      <a:pt x="2" y="125"/>
                    </a:lnTo>
                    <a:lnTo>
                      <a:pt x="0" y="102"/>
                    </a:lnTo>
                    <a:lnTo>
                      <a:pt x="2" y="81"/>
                    </a:lnTo>
                    <a:lnTo>
                      <a:pt x="5" y="64"/>
                    </a:lnTo>
                    <a:lnTo>
                      <a:pt x="12" y="49"/>
                    </a:lnTo>
                    <a:lnTo>
                      <a:pt x="24" y="40"/>
                    </a:lnTo>
                    <a:lnTo>
                      <a:pt x="37" y="36"/>
                    </a:lnTo>
                    <a:lnTo>
                      <a:pt x="55" y="38"/>
                    </a:lnTo>
                    <a:lnTo>
                      <a:pt x="76" y="48"/>
                    </a:lnTo>
                    <a:lnTo>
                      <a:pt x="17" y="20"/>
                    </a:lnTo>
                    <a:lnTo>
                      <a:pt x="60" y="25"/>
                    </a:lnTo>
                    <a:lnTo>
                      <a:pt x="102" y="38"/>
                    </a:lnTo>
                    <a:lnTo>
                      <a:pt x="144" y="58"/>
                    </a:lnTo>
                    <a:lnTo>
                      <a:pt x="185" y="82"/>
                    </a:lnTo>
                    <a:lnTo>
                      <a:pt x="224" y="107"/>
                    </a:lnTo>
                    <a:lnTo>
                      <a:pt x="265" y="130"/>
                    </a:lnTo>
                    <a:lnTo>
                      <a:pt x="308" y="152"/>
                    </a:lnTo>
                    <a:lnTo>
                      <a:pt x="351" y="166"/>
                    </a:lnTo>
                    <a:lnTo>
                      <a:pt x="431" y="183"/>
                    </a:lnTo>
                    <a:lnTo>
                      <a:pt x="512" y="193"/>
                    </a:lnTo>
                    <a:lnTo>
                      <a:pt x="594" y="196"/>
                    </a:lnTo>
                    <a:lnTo>
                      <a:pt x="675" y="193"/>
                    </a:lnTo>
                    <a:lnTo>
                      <a:pt x="757" y="184"/>
                    </a:lnTo>
                    <a:lnTo>
                      <a:pt x="837" y="171"/>
                    </a:lnTo>
                    <a:lnTo>
                      <a:pt x="918" y="156"/>
                    </a:lnTo>
                    <a:lnTo>
                      <a:pt x="938" y="148"/>
                    </a:lnTo>
                    <a:lnTo>
                      <a:pt x="964" y="138"/>
                    </a:lnTo>
                    <a:lnTo>
                      <a:pt x="994" y="125"/>
                    </a:lnTo>
                    <a:lnTo>
                      <a:pt x="1027" y="110"/>
                    </a:lnTo>
                    <a:lnTo>
                      <a:pt x="1061" y="94"/>
                    </a:lnTo>
                    <a:lnTo>
                      <a:pt x="1137" y="61"/>
                    </a:lnTo>
                    <a:lnTo>
                      <a:pt x="1212" y="31"/>
                    </a:lnTo>
                    <a:lnTo>
                      <a:pt x="1248" y="20"/>
                    </a:lnTo>
                    <a:lnTo>
                      <a:pt x="1281" y="10"/>
                    </a:lnTo>
                    <a:lnTo>
                      <a:pt x="1313" y="3"/>
                    </a:lnTo>
                    <a:lnTo>
                      <a:pt x="133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7" name="Freeform 107"/>
              <p:cNvSpPr>
                <a:spLocks noEditPoints="1"/>
              </p:cNvSpPr>
              <p:nvPr/>
            </p:nvSpPr>
            <p:spPr bwMode="auto">
              <a:xfrm>
                <a:off x="3515" y="1551"/>
                <a:ext cx="1475" cy="393"/>
              </a:xfrm>
              <a:custGeom>
                <a:avLst/>
                <a:gdLst/>
                <a:ahLst/>
                <a:cxnLst>
                  <a:cxn ang="0">
                    <a:pos x="1221" y="74"/>
                  </a:cxn>
                  <a:cxn ang="0">
                    <a:pos x="970" y="184"/>
                  </a:cxn>
                  <a:cxn ang="0">
                    <a:pos x="587" y="232"/>
                  </a:cxn>
                  <a:cxn ang="0">
                    <a:pos x="330" y="193"/>
                  </a:cxn>
                  <a:cxn ang="0">
                    <a:pos x="112" y="74"/>
                  </a:cxn>
                  <a:cxn ang="0">
                    <a:pos x="70" y="77"/>
                  </a:cxn>
                  <a:cxn ang="0">
                    <a:pos x="39" y="114"/>
                  </a:cxn>
                  <a:cxn ang="0">
                    <a:pos x="80" y="257"/>
                  </a:cxn>
                  <a:cxn ang="0">
                    <a:pos x="110" y="214"/>
                  </a:cxn>
                  <a:cxn ang="0">
                    <a:pos x="146" y="268"/>
                  </a:cxn>
                  <a:cxn ang="0">
                    <a:pos x="199" y="288"/>
                  </a:cxn>
                  <a:cxn ang="0">
                    <a:pos x="240" y="281"/>
                  </a:cxn>
                  <a:cxn ang="0">
                    <a:pos x="294" y="341"/>
                  </a:cxn>
                  <a:cxn ang="0">
                    <a:pos x="340" y="301"/>
                  </a:cxn>
                  <a:cxn ang="0">
                    <a:pos x="388" y="301"/>
                  </a:cxn>
                  <a:cxn ang="0">
                    <a:pos x="473" y="308"/>
                  </a:cxn>
                  <a:cxn ang="0">
                    <a:pos x="529" y="329"/>
                  </a:cxn>
                  <a:cxn ang="0">
                    <a:pos x="613" y="336"/>
                  </a:cxn>
                  <a:cxn ang="0">
                    <a:pos x="676" y="328"/>
                  </a:cxn>
                  <a:cxn ang="0">
                    <a:pos x="819" y="347"/>
                  </a:cxn>
                  <a:cxn ang="0">
                    <a:pos x="909" y="328"/>
                  </a:cxn>
                  <a:cxn ang="0">
                    <a:pos x="949" y="305"/>
                  </a:cxn>
                  <a:cxn ang="0">
                    <a:pos x="1008" y="352"/>
                  </a:cxn>
                  <a:cxn ang="0">
                    <a:pos x="1052" y="305"/>
                  </a:cxn>
                  <a:cxn ang="0">
                    <a:pos x="1120" y="308"/>
                  </a:cxn>
                  <a:cxn ang="0">
                    <a:pos x="1172" y="255"/>
                  </a:cxn>
                  <a:cxn ang="0">
                    <a:pos x="1271" y="247"/>
                  </a:cxn>
                  <a:cxn ang="0">
                    <a:pos x="1379" y="189"/>
                  </a:cxn>
                  <a:cxn ang="0">
                    <a:pos x="1437" y="104"/>
                  </a:cxn>
                  <a:cxn ang="0">
                    <a:pos x="1356" y="39"/>
                  </a:cxn>
                  <a:cxn ang="0">
                    <a:pos x="1447" y="41"/>
                  </a:cxn>
                  <a:cxn ang="0">
                    <a:pos x="1447" y="179"/>
                  </a:cxn>
                  <a:cxn ang="0">
                    <a:pos x="1304" y="277"/>
                  </a:cxn>
                  <a:cxn ang="0">
                    <a:pos x="1182" y="309"/>
                  </a:cxn>
                  <a:cxn ang="0">
                    <a:pos x="1075" y="342"/>
                  </a:cxn>
                  <a:cxn ang="0">
                    <a:pos x="991" y="392"/>
                  </a:cxn>
                  <a:cxn ang="0">
                    <a:pos x="907" y="372"/>
                  </a:cxn>
                  <a:cxn ang="0">
                    <a:pos x="753" y="385"/>
                  </a:cxn>
                  <a:cxn ang="0">
                    <a:pos x="644" y="362"/>
                  </a:cxn>
                  <a:cxn ang="0">
                    <a:pos x="534" y="375"/>
                  </a:cxn>
                  <a:cxn ang="0">
                    <a:pos x="457" y="362"/>
                  </a:cxn>
                  <a:cxn ang="0">
                    <a:pos x="365" y="354"/>
                  </a:cxn>
                  <a:cxn ang="0">
                    <a:pos x="279" y="380"/>
                  </a:cxn>
                  <a:cxn ang="0">
                    <a:pos x="207" y="331"/>
                  </a:cxn>
                  <a:cxn ang="0">
                    <a:pos x="120" y="303"/>
                  </a:cxn>
                  <a:cxn ang="0">
                    <a:pos x="70" y="306"/>
                  </a:cxn>
                  <a:cxn ang="0">
                    <a:pos x="0" y="145"/>
                  </a:cxn>
                  <a:cxn ang="0">
                    <a:pos x="19" y="46"/>
                  </a:cxn>
                  <a:cxn ang="0">
                    <a:pos x="79" y="21"/>
                  </a:cxn>
                  <a:cxn ang="0">
                    <a:pos x="281" y="125"/>
                  </a:cxn>
                  <a:cxn ang="0">
                    <a:pos x="593" y="193"/>
                  </a:cxn>
                  <a:cxn ang="0">
                    <a:pos x="991" y="132"/>
                  </a:cxn>
                  <a:cxn ang="0">
                    <a:pos x="1277" y="13"/>
                  </a:cxn>
                </a:cxnLst>
                <a:rect l="0" t="0" r="r" b="b"/>
                <a:pathLst>
                  <a:path w="1475" h="393">
                    <a:moveTo>
                      <a:pt x="1356" y="39"/>
                    </a:moveTo>
                    <a:lnTo>
                      <a:pt x="1335" y="41"/>
                    </a:lnTo>
                    <a:lnTo>
                      <a:pt x="1312" y="44"/>
                    </a:lnTo>
                    <a:lnTo>
                      <a:pt x="1289" y="51"/>
                    </a:lnTo>
                    <a:lnTo>
                      <a:pt x="1221" y="74"/>
                    </a:lnTo>
                    <a:lnTo>
                      <a:pt x="1156" y="100"/>
                    </a:lnTo>
                    <a:lnTo>
                      <a:pt x="1090" y="130"/>
                    </a:lnTo>
                    <a:lnTo>
                      <a:pt x="1050" y="148"/>
                    </a:lnTo>
                    <a:lnTo>
                      <a:pt x="1011" y="168"/>
                    </a:lnTo>
                    <a:lnTo>
                      <a:pt x="970" y="184"/>
                    </a:lnTo>
                    <a:lnTo>
                      <a:pt x="929" y="196"/>
                    </a:lnTo>
                    <a:lnTo>
                      <a:pt x="843" y="212"/>
                    </a:lnTo>
                    <a:lnTo>
                      <a:pt x="758" y="224"/>
                    </a:lnTo>
                    <a:lnTo>
                      <a:pt x="672" y="230"/>
                    </a:lnTo>
                    <a:lnTo>
                      <a:pt x="587" y="232"/>
                    </a:lnTo>
                    <a:lnTo>
                      <a:pt x="536" y="230"/>
                    </a:lnTo>
                    <a:lnTo>
                      <a:pt x="483" y="227"/>
                    </a:lnTo>
                    <a:lnTo>
                      <a:pt x="432" y="219"/>
                    </a:lnTo>
                    <a:lnTo>
                      <a:pt x="381" y="209"/>
                    </a:lnTo>
                    <a:lnTo>
                      <a:pt x="330" y="193"/>
                    </a:lnTo>
                    <a:lnTo>
                      <a:pt x="284" y="171"/>
                    </a:lnTo>
                    <a:lnTo>
                      <a:pt x="251" y="151"/>
                    </a:lnTo>
                    <a:lnTo>
                      <a:pt x="182" y="109"/>
                    </a:lnTo>
                    <a:lnTo>
                      <a:pt x="148" y="89"/>
                    </a:lnTo>
                    <a:lnTo>
                      <a:pt x="112" y="74"/>
                    </a:lnTo>
                    <a:lnTo>
                      <a:pt x="112" y="76"/>
                    </a:lnTo>
                    <a:lnTo>
                      <a:pt x="105" y="82"/>
                    </a:lnTo>
                    <a:lnTo>
                      <a:pt x="95" y="86"/>
                    </a:lnTo>
                    <a:lnTo>
                      <a:pt x="85" y="84"/>
                    </a:lnTo>
                    <a:lnTo>
                      <a:pt x="70" y="77"/>
                    </a:lnTo>
                    <a:lnTo>
                      <a:pt x="57" y="77"/>
                    </a:lnTo>
                    <a:lnTo>
                      <a:pt x="49" y="81"/>
                    </a:lnTo>
                    <a:lnTo>
                      <a:pt x="44" y="89"/>
                    </a:lnTo>
                    <a:lnTo>
                      <a:pt x="41" y="100"/>
                    </a:lnTo>
                    <a:lnTo>
                      <a:pt x="39" y="114"/>
                    </a:lnTo>
                    <a:lnTo>
                      <a:pt x="39" y="128"/>
                    </a:lnTo>
                    <a:lnTo>
                      <a:pt x="43" y="155"/>
                    </a:lnTo>
                    <a:lnTo>
                      <a:pt x="56" y="207"/>
                    </a:lnTo>
                    <a:lnTo>
                      <a:pt x="67" y="234"/>
                    </a:lnTo>
                    <a:lnTo>
                      <a:pt x="80" y="257"/>
                    </a:lnTo>
                    <a:lnTo>
                      <a:pt x="82" y="260"/>
                    </a:lnTo>
                    <a:lnTo>
                      <a:pt x="89" y="245"/>
                    </a:lnTo>
                    <a:lnTo>
                      <a:pt x="95" y="227"/>
                    </a:lnTo>
                    <a:lnTo>
                      <a:pt x="102" y="219"/>
                    </a:lnTo>
                    <a:lnTo>
                      <a:pt x="110" y="214"/>
                    </a:lnTo>
                    <a:lnTo>
                      <a:pt x="120" y="214"/>
                    </a:lnTo>
                    <a:lnTo>
                      <a:pt x="128" y="217"/>
                    </a:lnTo>
                    <a:lnTo>
                      <a:pt x="133" y="227"/>
                    </a:lnTo>
                    <a:lnTo>
                      <a:pt x="140" y="249"/>
                    </a:lnTo>
                    <a:lnTo>
                      <a:pt x="146" y="268"/>
                    </a:lnTo>
                    <a:lnTo>
                      <a:pt x="158" y="286"/>
                    </a:lnTo>
                    <a:lnTo>
                      <a:pt x="167" y="296"/>
                    </a:lnTo>
                    <a:lnTo>
                      <a:pt x="179" y="298"/>
                    </a:lnTo>
                    <a:lnTo>
                      <a:pt x="189" y="296"/>
                    </a:lnTo>
                    <a:lnTo>
                      <a:pt x="199" y="288"/>
                    </a:lnTo>
                    <a:lnTo>
                      <a:pt x="209" y="278"/>
                    </a:lnTo>
                    <a:lnTo>
                      <a:pt x="217" y="273"/>
                    </a:lnTo>
                    <a:lnTo>
                      <a:pt x="225" y="272"/>
                    </a:lnTo>
                    <a:lnTo>
                      <a:pt x="233" y="275"/>
                    </a:lnTo>
                    <a:lnTo>
                      <a:pt x="240" y="281"/>
                    </a:lnTo>
                    <a:lnTo>
                      <a:pt x="248" y="295"/>
                    </a:lnTo>
                    <a:lnTo>
                      <a:pt x="258" y="309"/>
                    </a:lnTo>
                    <a:lnTo>
                      <a:pt x="269" y="323"/>
                    </a:lnTo>
                    <a:lnTo>
                      <a:pt x="283" y="333"/>
                    </a:lnTo>
                    <a:lnTo>
                      <a:pt x="294" y="341"/>
                    </a:lnTo>
                    <a:lnTo>
                      <a:pt x="307" y="344"/>
                    </a:lnTo>
                    <a:lnTo>
                      <a:pt x="317" y="344"/>
                    </a:lnTo>
                    <a:lnTo>
                      <a:pt x="327" y="337"/>
                    </a:lnTo>
                    <a:lnTo>
                      <a:pt x="335" y="323"/>
                    </a:lnTo>
                    <a:lnTo>
                      <a:pt x="340" y="301"/>
                    </a:lnTo>
                    <a:lnTo>
                      <a:pt x="343" y="290"/>
                    </a:lnTo>
                    <a:lnTo>
                      <a:pt x="352" y="283"/>
                    </a:lnTo>
                    <a:lnTo>
                      <a:pt x="363" y="281"/>
                    </a:lnTo>
                    <a:lnTo>
                      <a:pt x="373" y="288"/>
                    </a:lnTo>
                    <a:lnTo>
                      <a:pt x="388" y="301"/>
                    </a:lnTo>
                    <a:lnTo>
                      <a:pt x="404" y="313"/>
                    </a:lnTo>
                    <a:lnTo>
                      <a:pt x="421" y="321"/>
                    </a:lnTo>
                    <a:lnTo>
                      <a:pt x="439" y="324"/>
                    </a:lnTo>
                    <a:lnTo>
                      <a:pt x="457" y="321"/>
                    </a:lnTo>
                    <a:lnTo>
                      <a:pt x="473" y="308"/>
                    </a:lnTo>
                    <a:lnTo>
                      <a:pt x="482" y="303"/>
                    </a:lnTo>
                    <a:lnTo>
                      <a:pt x="491" y="303"/>
                    </a:lnTo>
                    <a:lnTo>
                      <a:pt x="501" y="308"/>
                    </a:lnTo>
                    <a:lnTo>
                      <a:pt x="514" y="319"/>
                    </a:lnTo>
                    <a:lnTo>
                      <a:pt x="529" y="329"/>
                    </a:lnTo>
                    <a:lnTo>
                      <a:pt x="547" y="339"/>
                    </a:lnTo>
                    <a:lnTo>
                      <a:pt x="564" y="344"/>
                    </a:lnTo>
                    <a:lnTo>
                      <a:pt x="582" y="347"/>
                    </a:lnTo>
                    <a:lnTo>
                      <a:pt x="598" y="344"/>
                    </a:lnTo>
                    <a:lnTo>
                      <a:pt x="613" y="336"/>
                    </a:lnTo>
                    <a:lnTo>
                      <a:pt x="626" y="321"/>
                    </a:lnTo>
                    <a:lnTo>
                      <a:pt x="633" y="314"/>
                    </a:lnTo>
                    <a:lnTo>
                      <a:pt x="643" y="311"/>
                    </a:lnTo>
                    <a:lnTo>
                      <a:pt x="653" y="314"/>
                    </a:lnTo>
                    <a:lnTo>
                      <a:pt x="676" y="328"/>
                    </a:lnTo>
                    <a:lnTo>
                      <a:pt x="704" y="337"/>
                    </a:lnTo>
                    <a:lnTo>
                      <a:pt x="731" y="342"/>
                    </a:lnTo>
                    <a:lnTo>
                      <a:pt x="761" y="346"/>
                    </a:lnTo>
                    <a:lnTo>
                      <a:pt x="802" y="346"/>
                    </a:lnTo>
                    <a:lnTo>
                      <a:pt x="819" y="347"/>
                    </a:lnTo>
                    <a:lnTo>
                      <a:pt x="838" y="347"/>
                    </a:lnTo>
                    <a:lnTo>
                      <a:pt x="860" y="346"/>
                    </a:lnTo>
                    <a:lnTo>
                      <a:pt x="878" y="342"/>
                    </a:lnTo>
                    <a:lnTo>
                      <a:pt x="896" y="337"/>
                    </a:lnTo>
                    <a:lnTo>
                      <a:pt x="909" y="328"/>
                    </a:lnTo>
                    <a:lnTo>
                      <a:pt x="917" y="316"/>
                    </a:lnTo>
                    <a:lnTo>
                      <a:pt x="922" y="308"/>
                    </a:lnTo>
                    <a:lnTo>
                      <a:pt x="930" y="303"/>
                    </a:lnTo>
                    <a:lnTo>
                      <a:pt x="940" y="301"/>
                    </a:lnTo>
                    <a:lnTo>
                      <a:pt x="949" y="305"/>
                    </a:lnTo>
                    <a:lnTo>
                      <a:pt x="953" y="311"/>
                    </a:lnTo>
                    <a:lnTo>
                      <a:pt x="965" y="331"/>
                    </a:lnTo>
                    <a:lnTo>
                      <a:pt x="980" y="346"/>
                    </a:lnTo>
                    <a:lnTo>
                      <a:pt x="993" y="352"/>
                    </a:lnTo>
                    <a:lnTo>
                      <a:pt x="1008" y="352"/>
                    </a:lnTo>
                    <a:lnTo>
                      <a:pt x="1022" y="346"/>
                    </a:lnTo>
                    <a:lnTo>
                      <a:pt x="1036" y="333"/>
                    </a:lnTo>
                    <a:lnTo>
                      <a:pt x="1047" y="311"/>
                    </a:lnTo>
                    <a:lnTo>
                      <a:pt x="1049" y="308"/>
                    </a:lnTo>
                    <a:lnTo>
                      <a:pt x="1052" y="305"/>
                    </a:lnTo>
                    <a:lnTo>
                      <a:pt x="1057" y="303"/>
                    </a:lnTo>
                    <a:lnTo>
                      <a:pt x="1070" y="303"/>
                    </a:lnTo>
                    <a:lnTo>
                      <a:pt x="1085" y="305"/>
                    </a:lnTo>
                    <a:lnTo>
                      <a:pt x="1101" y="308"/>
                    </a:lnTo>
                    <a:lnTo>
                      <a:pt x="1120" y="308"/>
                    </a:lnTo>
                    <a:lnTo>
                      <a:pt x="1133" y="303"/>
                    </a:lnTo>
                    <a:lnTo>
                      <a:pt x="1147" y="293"/>
                    </a:lnTo>
                    <a:lnTo>
                      <a:pt x="1157" y="278"/>
                    </a:lnTo>
                    <a:lnTo>
                      <a:pt x="1166" y="262"/>
                    </a:lnTo>
                    <a:lnTo>
                      <a:pt x="1172" y="255"/>
                    </a:lnTo>
                    <a:lnTo>
                      <a:pt x="1177" y="254"/>
                    </a:lnTo>
                    <a:lnTo>
                      <a:pt x="1187" y="254"/>
                    </a:lnTo>
                    <a:lnTo>
                      <a:pt x="1215" y="257"/>
                    </a:lnTo>
                    <a:lnTo>
                      <a:pt x="1243" y="254"/>
                    </a:lnTo>
                    <a:lnTo>
                      <a:pt x="1271" y="247"/>
                    </a:lnTo>
                    <a:lnTo>
                      <a:pt x="1299" y="237"/>
                    </a:lnTo>
                    <a:lnTo>
                      <a:pt x="1325" y="224"/>
                    </a:lnTo>
                    <a:lnTo>
                      <a:pt x="1348" y="211"/>
                    </a:lnTo>
                    <a:lnTo>
                      <a:pt x="1363" y="201"/>
                    </a:lnTo>
                    <a:lnTo>
                      <a:pt x="1379" y="189"/>
                    </a:lnTo>
                    <a:lnTo>
                      <a:pt x="1397" y="174"/>
                    </a:lnTo>
                    <a:lnTo>
                      <a:pt x="1414" y="158"/>
                    </a:lnTo>
                    <a:lnTo>
                      <a:pt x="1427" y="142"/>
                    </a:lnTo>
                    <a:lnTo>
                      <a:pt x="1435" y="122"/>
                    </a:lnTo>
                    <a:lnTo>
                      <a:pt x="1437" y="104"/>
                    </a:lnTo>
                    <a:lnTo>
                      <a:pt x="1430" y="84"/>
                    </a:lnTo>
                    <a:lnTo>
                      <a:pt x="1415" y="64"/>
                    </a:lnTo>
                    <a:lnTo>
                      <a:pt x="1397" y="49"/>
                    </a:lnTo>
                    <a:lnTo>
                      <a:pt x="1378" y="43"/>
                    </a:lnTo>
                    <a:lnTo>
                      <a:pt x="1356" y="39"/>
                    </a:lnTo>
                    <a:close/>
                    <a:moveTo>
                      <a:pt x="1338" y="0"/>
                    </a:moveTo>
                    <a:lnTo>
                      <a:pt x="1368" y="0"/>
                    </a:lnTo>
                    <a:lnTo>
                      <a:pt x="1396" y="5"/>
                    </a:lnTo>
                    <a:lnTo>
                      <a:pt x="1424" y="20"/>
                    </a:lnTo>
                    <a:lnTo>
                      <a:pt x="1447" y="41"/>
                    </a:lnTo>
                    <a:lnTo>
                      <a:pt x="1463" y="64"/>
                    </a:lnTo>
                    <a:lnTo>
                      <a:pt x="1475" y="91"/>
                    </a:lnTo>
                    <a:lnTo>
                      <a:pt x="1475" y="120"/>
                    </a:lnTo>
                    <a:lnTo>
                      <a:pt x="1466" y="150"/>
                    </a:lnTo>
                    <a:lnTo>
                      <a:pt x="1447" y="179"/>
                    </a:lnTo>
                    <a:lnTo>
                      <a:pt x="1424" y="206"/>
                    </a:lnTo>
                    <a:lnTo>
                      <a:pt x="1394" y="229"/>
                    </a:lnTo>
                    <a:lnTo>
                      <a:pt x="1365" y="249"/>
                    </a:lnTo>
                    <a:lnTo>
                      <a:pt x="1333" y="263"/>
                    </a:lnTo>
                    <a:lnTo>
                      <a:pt x="1304" y="277"/>
                    </a:lnTo>
                    <a:lnTo>
                      <a:pt x="1272" y="286"/>
                    </a:lnTo>
                    <a:lnTo>
                      <a:pt x="1240" y="293"/>
                    </a:lnTo>
                    <a:lnTo>
                      <a:pt x="1208" y="296"/>
                    </a:lnTo>
                    <a:lnTo>
                      <a:pt x="1192" y="293"/>
                    </a:lnTo>
                    <a:lnTo>
                      <a:pt x="1182" y="309"/>
                    </a:lnTo>
                    <a:lnTo>
                      <a:pt x="1162" y="328"/>
                    </a:lnTo>
                    <a:lnTo>
                      <a:pt x="1141" y="339"/>
                    </a:lnTo>
                    <a:lnTo>
                      <a:pt x="1118" y="344"/>
                    </a:lnTo>
                    <a:lnTo>
                      <a:pt x="1090" y="344"/>
                    </a:lnTo>
                    <a:lnTo>
                      <a:pt x="1075" y="342"/>
                    </a:lnTo>
                    <a:lnTo>
                      <a:pt x="1069" y="356"/>
                    </a:lnTo>
                    <a:lnTo>
                      <a:pt x="1050" y="375"/>
                    </a:lnTo>
                    <a:lnTo>
                      <a:pt x="1032" y="387"/>
                    </a:lnTo>
                    <a:lnTo>
                      <a:pt x="1013" y="393"/>
                    </a:lnTo>
                    <a:lnTo>
                      <a:pt x="991" y="392"/>
                    </a:lnTo>
                    <a:lnTo>
                      <a:pt x="972" y="385"/>
                    </a:lnTo>
                    <a:lnTo>
                      <a:pt x="952" y="374"/>
                    </a:lnTo>
                    <a:lnTo>
                      <a:pt x="935" y="356"/>
                    </a:lnTo>
                    <a:lnTo>
                      <a:pt x="929" y="362"/>
                    </a:lnTo>
                    <a:lnTo>
                      <a:pt x="907" y="372"/>
                    </a:lnTo>
                    <a:lnTo>
                      <a:pt x="884" y="380"/>
                    </a:lnTo>
                    <a:lnTo>
                      <a:pt x="860" y="384"/>
                    </a:lnTo>
                    <a:lnTo>
                      <a:pt x="837" y="387"/>
                    </a:lnTo>
                    <a:lnTo>
                      <a:pt x="784" y="387"/>
                    </a:lnTo>
                    <a:lnTo>
                      <a:pt x="753" y="385"/>
                    </a:lnTo>
                    <a:lnTo>
                      <a:pt x="720" y="380"/>
                    </a:lnTo>
                    <a:lnTo>
                      <a:pt x="689" y="374"/>
                    </a:lnTo>
                    <a:lnTo>
                      <a:pt x="659" y="364"/>
                    </a:lnTo>
                    <a:lnTo>
                      <a:pt x="648" y="357"/>
                    </a:lnTo>
                    <a:lnTo>
                      <a:pt x="644" y="362"/>
                    </a:lnTo>
                    <a:lnTo>
                      <a:pt x="625" y="377"/>
                    </a:lnTo>
                    <a:lnTo>
                      <a:pt x="603" y="384"/>
                    </a:lnTo>
                    <a:lnTo>
                      <a:pt x="582" y="385"/>
                    </a:lnTo>
                    <a:lnTo>
                      <a:pt x="557" y="382"/>
                    </a:lnTo>
                    <a:lnTo>
                      <a:pt x="534" y="375"/>
                    </a:lnTo>
                    <a:lnTo>
                      <a:pt x="513" y="364"/>
                    </a:lnTo>
                    <a:lnTo>
                      <a:pt x="491" y="351"/>
                    </a:lnTo>
                    <a:lnTo>
                      <a:pt x="488" y="347"/>
                    </a:lnTo>
                    <a:lnTo>
                      <a:pt x="480" y="354"/>
                    </a:lnTo>
                    <a:lnTo>
                      <a:pt x="457" y="362"/>
                    </a:lnTo>
                    <a:lnTo>
                      <a:pt x="434" y="364"/>
                    </a:lnTo>
                    <a:lnTo>
                      <a:pt x="411" y="359"/>
                    </a:lnTo>
                    <a:lnTo>
                      <a:pt x="388" y="347"/>
                    </a:lnTo>
                    <a:lnTo>
                      <a:pt x="371" y="337"/>
                    </a:lnTo>
                    <a:lnTo>
                      <a:pt x="365" y="354"/>
                    </a:lnTo>
                    <a:lnTo>
                      <a:pt x="355" y="369"/>
                    </a:lnTo>
                    <a:lnTo>
                      <a:pt x="342" y="380"/>
                    </a:lnTo>
                    <a:lnTo>
                      <a:pt x="325" y="385"/>
                    </a:lnTo>
                    <a:lnTo>
                      <a:pt x="306" y="387"/>
                    </a:lnTo>
                    <a:lnTo>
                      <a:pt x="279" y="380"/>
                    </a:lnTo>
                    <a:lnTo>
                      <a:pt x="256" y="365"/>
                    </a:lnTo>
                    <a:lnTo>
                      <a:pt x="237" y="347"/>
                    </a:lnTo>
                    <a:lnTo>
                      <a:pt x="218" y="324"/>
                    </a:lnTo>
                    <a:lnTo>
                      <a:pt x="218" y="323"/>
                    </a:lnTo>
                    <a:lnTo>
                      <a:pt x="207" y="331"/>
                    </a:lnTo>
                    <a:lnTo>
                      <a:pt x="190" y="339"/>
                    </a:lnTo>
                    <a:lnTo>
                      <a:pt x="171" y="341"/>
                    </a:lnTo>
                    <a:lnTo>
                      <a:pt x="153" y="334"/>
                    </a:lnTo>
                    <a:lnTo>
                      <a:pt x="135" y="321"/>
                    </a:lnTo>
                    <a:lnTo>
                      <a:pt x="120" y="303"/>
                    </a:lnTo>
                    <a:lnTo>
                      <a:pt x="112" y="286"/>
                    </a:lnTo>
                    <a:lnTo>
                      <a:pt x="98" y="306"/>
                    </a:lnTo>
                    <a:lnTo>
                      <a:pt x="90" y="311"/>
                    </a:lnTo>
                    <a:lnTo>
                      <a:pt x="80" y="311"/>
                    </a:lnTo>
                    <a:lnTo>
                      <a:pt x="70" y="306"/>
                    </a:lnTo>
                    <a:lnTo>
                      <a:pt x="49" y="281"/>
                    </a:lnTo>
                    <a:lnTo>
                      <a:pt x="31" y="250"/>
                    </a:lnTo>
                    <a:lnTo>
                      <a:pt x="16" y="216"/>
                    </a:lnTo>
                    <a:lnTo>
                      <a:pt x="6" y="181"/>
                    </a:lnTo>
                    <a:lnTo>
                      <a:pt x="0" y="145"/>
                    </a:lnTo>
                    <a:lnTo>
                      <a:pt x="0" y="112"/>
                    </a:lnTo>
                    <a:lnTo>
                      <a:pt x="5" y="87"/>
                    </a:lnTo>
                    <a:lnTo>
                      <a:pt x="13" y="66"/>
                    </a:lnTo>
                    <a:lnTo>
                      <a:pt x="23" y="51"/>
                    </a:lnTo>
                    <a:lnTo>
                      <a:pt x="19" y="46"/>
                    </a:lnTo>
                    <a:lnTo>
                      <a:pt x="18" y="36"/>
                    </a:lnTo>
                    <a:lnTo>
                      <a:pt x="19" y="26"/>
                    </a:lnTo>
                    <a:lnTo>
                      <a:pt x="26" y="20"/>
                    </a:lnTo>
                    <a:lnTo>
                      <a:pt x="36" y="16"/>
                    </a:lnTo>
                    <a:lnTo>
                      <a:pt x="79" y="21"/>
                    </a:lnTo>
                    <a:lnTo>
                      <a:pt x="118" y="33"/>
                    </a:lnTo>
                    <a:lnTo>
                      <a:pt x="156" y="51"/>
                    </a:lnTo>
                    <a:lnTo>
                      <a:pt x="192" y="71"/>
                    </a:lnTo>
                    <a:lnTo>
                      <a:pt x="237" y="97"/>
                    </a:lnTo>
                    <a:lnTo>
                      <a:pt x="281" y="125"/>
                    </a:lnTo>
                    <a:lnTo>
                      <a:pt x="325" y="148"/>
                    </a:lnTo>
                    <a:lnTo>
                      <a:pt x="381" y="168"/>
                    </a:lnTo>
                    <a:lnTo>
                      <a:pt x="440" y="181"/>
                    </a:lnTo>
                    <a:lnTo>
                      <a:pt x="500" y="188"/>
                    </a:lnTo>
                    <a:lnTo>
                      <a:pt x="593" y="193"/>
                    </a:lnTo>
                    <a:lnTo>
                      <a:pt x="687" y="191"/>
                    </a:lnTo>
                    <a:lnTo>
                      <a:pt x="781" y="181"/>
                    </a:lnTo>
                    <a:lnTo>
                      <a:pt x="875" y="166"/>
                    </a:lnTo>
                    <a:lnTo>
                      <a:pt x="934" y="151"/>
                    </a:lnTo>
                    <a:lnTo>
                      <a:pt x="991" y="132"/>
                    </a:lnTo>
                    <a:lnTo>
                      <a:pt x="1049" y="107"/>
                    </a:lnTo>
                    <a:lnTo>
                      <a:pt x="1105" y="82"/>
                    </a:lnTo>
                    <a:lnTo>
                      <a:pt x="1162" y="56"/>
                    </a:lnTo>
                    <a:lnTo>
                      <a:pt x="1218" y="33"/>
                    </a:lnTo>
                    <a:lnTo>
                      <a:pt x="1277" y="13"/>
                    </a:lnTo>
                    <a:lnTo>
                      <a:pt x="1307" y="5"/>
                    </a:lnTo>
                    <a:lnTo>
                      <a:pt x="13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8" name="Freeform 108"/>
              <p:cNvSpPr>
                <a:spLocks/>
              </p:cNvSpPr>
              <p:nvPr/>
            </p:nvSpPr>
            <p:spPr bwMode="auto">
              <a:xfrm>
                <a:off x="2658" y="1788"/>
                <a:ext cx="309" cy="389"/>
              </a:xfrm>
              <a:custGeom>
                <a:avLst/>
                <a:gdLst/>
                <a:ahLst/>
                <a:cxnLst>
                  <a:cxn ang="0">
                    <a:pos x="138" y="0"/>
                  </a:cxn>
                  <a:cxn ang="0">
                    <a:pos x="150" y="18"/>
                  </a:cxn>
                  <a:cxn ang="0">
                    <a:pos x="163" y="38"/>
                  </a:cxn>
                  <a:cxn ang="0">
                    <a:pos x="179" y="59"/>
                  </a:cxn>
                  <a:cxn ang="0">
                    <a:pos x="219" y="105"/>
                  </a:cxn>
                  <a:cxn ang="0">
                    <a:pos x="239" y="130"/>
                  </a:cxn>
                  <a:cxn ang="0">
                    <a:pos x="257" y="156"/>
                  </a:cxn>
                  <a:cxn ang="0">
                    <a:pos x="273" y="181"/>
                  </a:cxn>
                  <a:cxn ang="0">
                    <a:pos x="288" y="207"/>
                  </a:cxn>
                  <a:cxn ang="0">
                    <a:pos x="299" y="232"/>
                  </a:cxn>
                  <a:cxn ang="0">
                    <a:pos x="308" y="257"/>
                  </a:cxn>
                  <a:cxn ang="0">
                    <a:pos x="309" y="282"/>
                  </a:cxn>
                  <a:cxn ang="0">
                    <a:pos x="306" y="305"/>
                  </a:cxn>
                  <a:cxn ang="0">
                    <a:pos x="294" y="326"/>
                  </a:cxn>
                  <a:cxn ang="0">
                    <a:pos x="276" y="346"/>
                  </a:cxn>
                  <a:cxn ang="0">
                    <a:pos x="250" y="362"/>
                  </a:cxn>
                  <a:cxn ang="0">
                    <a:pos x="214" y="379"/>
                  </a:cxn>
                  <a:cxn ang="0">
                    <a:pos x="179" y="387"/>
                  </a:cxn>
                  <a:cxn ang="0">
                    <a:pos x="145" y="389"/>
                  </a:cxn>
                  <a:cxn ang="0">
                    <a:pos x="112" y="385"/>
                  </a:cxn>
                  <a:cxn ang="0">
                    <a:pos x="82" y="377"/>
                  </a:cxn>
                  <a:cxn ang="0">
                    <a:pos x="54" y="362"/>
                  </a:cxn>
                  <a:cxn ang="0">
                    <a:pos x="31" y="344"/>
                  </a:cxn>
                  <a:cxn ang="0">
                    <a:pos x="15" y="323"/>
                  </a:cxn>
                  <a:cxn ang="0">
                    <a:pos x="3" y="298"/>
                  </a:cxn>
                  <a:cxn ang="0">
                    <a:pos x="0" y="270"/>
                  </a:cxn>
                  <a:cxn ang="0">
                    <a:pos x="5" y="239"/>
                  </a:cxn>
                  <a:cxn ang="0">
                    <a:pos x="18" y="207"/>
                  </a:cxn>
                  <a:cxn ang="0">
                    <a:pos x="77" y="119"/>
                  </a:cxn>
                  <a:cxn ang="0">
                    <a:pos x="105" y="76"/>
                  </a:cxn>
                  <a:cxn ang="0">
                    <a:pos x="132" y="26"/>
                  </a:cxn>
                  <a:cxn ang="0">
                    <a:pos x="138" y="0"/>
                  </a:cxn>
                </a:cxnLst>
                <a:rect l="0" t="0" r="r" b="b"/>
                <a:pathLst>
                  <a:path w="309" h="389">
                    <a:moveTo>
                      <a:pt x="138" y="0"/>
                    </a:moveTo>
                    <a:lnTo>
                      <a:pt x="150" y="18"/>
                    </a:lnTo>
                    <a:lnTo>
                      <a:pt x="163" y="38"/>
                    </a:lnTo>
                    <a:lnTo>
                      <a:pt x="179" y="59"/>
                    </a:lnTo>
                    <a:lnTo>
                      <a:pt x="219" y="105"/>
                    </a:lnTo>
                    <a:lnTo>
                      <a:pt x="239" y="130"/>
                    </a:lnTo>
                    <a:lnTo>
                      <a:pt x="257" y="156"/>
                    </a:lnTo>
                    <a:lnTo>
                      <a:pt x="273" y="181"/>
                    </a:lnTo>
                    <a:lnTo>
                      <a:pt x="288" y="207"/>
                    </a:lnTo>
                    <a:lnTo>
                      <a:pt x="299" y="232"/>
                    </a:lnTo>
                    <a:lnTo>
                      <a:pt x="308" y="257"/>
                    </a:lnTo>
                    <a:lnTo>
                      <a:pt x="309" y="282"/>
                    </a:lnTo>
                    <a:lnTo>
                      <a:pt x="306" y="305"/>
                    </a:lnTo>
                    <a:lnTo>
                      <a:pt x="294" y="326"/>
                    </a:lnTo>
                    <a:lnTo>
                      <a:pt x="276" y="346"/>
                    </a:lnTo>
                    <a:lnTo>
                      <a:pt x="250" y="362"/>
                    </a:lnTo>
                    <a:lnTo>
                      <a:pt x="214" y="379"/>
                    </a:lnTo>
                    <a:lnTo>
                      <a:pt x="179" y="387"/>
                    </a:lnTo>
                    <a:lnTo>
                      <a:pt x="145" y="389"/>
                    </a:lnTo>
                    <a:lnTo>
                      <a:pt x="112" y="385"/>
                    </a:lnTo>
                    <a:lnTo>
                      <a:pt x="82" y="377"/>
                    </a:lnTo>
                    <a:lnTo>
                      <a:pt x="54" y="362"/>
                    </a:lnTo>
                    <a:lnTo>
                      <a:pt x="31" y="344"/>
                    </a:lnTo>
                    <a:lnTo>
                      <a:pt x="15" y="323"/>
                    </a:lnTo>
                    <a:lnTo>
                      <a:pt x="3" y="298"/>
                    </a:lnTo>
                    <a:lnTo>
                      <a:pt x="0" y="270"/>
                    </a:lnTo>
                    <a:lnTo>
                      <a:pt x="5" y="239"/>
                    </a:lnTo>
                    <a:lnTo>
                      <a:pt x="18" y="207"/>
                    </a:lnTo>
                    <a:lnTo>
                      <a:pt x="77" y="119"/>
                    </a:lnTo>
                    <a:lnTo>
                      <a:pt x="105" y="76"/>
                    </a:lnTo>
                    <a:lnTo>
                      <a:pt x="132" y="26"/>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9" name="Freeform 109"/>
              <p:cNvSpPr>
                <a:spLocks noEditPoints="1"/>
              </p:cNvSpPr>
              <p:nvPr/>
            </p:nvSpPr>
            <p:spPr bwMode="auto">
              <a:xfrm>
                <a:off x="2638" y="1768"/>
                <a:ext cx="349" cy="427"/>
              </a:xfrm>
              <a:custGeom>
                <a:avLst/>
                <a:gdLst/>
                <a:ahLst/>
                <a:cxnLst>
                  <a:cxn ang="0">
                    <a:pos x="140" y="107"/>
                  </a:cxn>
                  <a:cxn ang="0">
                    <a:pos x="78" y="204"/>
                  </a:cxn>
                  <a:cxn ang="0">
                    <a:pos x="53" y="246"/>
                  </a:cxn>
                  <a:cxn ang="0">
                    <a:pos x="40" y="290"/>
                  </a:cxn>
                  <a:cxn ang="0">
                    <a:pos x="53" y="335"/>
                  </a:cxn>
                  <a:cxn ang="0">
                    <a:pos x="97" y="372"/>
                  </a:cxn>
                  <a:cxn ang="0">
                    <a:pos x="155" y="389"/>
                  </a:cxn>
                  <a:cxn ang="0">
                    <a:pos x="216" y="386"/>
                  </a:cxn>
                  <a:cxn ang="0">
                    <a:pos x="270" y="361"/>
                  </a:cxn>
                  <a:cxn ang="0">
                    <a:pos x="305" y="321"/>
                  </a:cxn>
                  <a:cxn ang="0">
                    <a:pos x="308" y="277"/>
                  </a:cxn>
                  <a:cxn ang="0">
                    <a:pos x="291" y="232"/>
                  </a:cxn>
                  <a:cxn ang="0">
                    <a:pos x="252" y="175"/>
                  </a:cxn>
                  <a:cxn ang="0">
                    <a:pos x="193" y="104"/>
                  </a:cxn>
                  <a:cxn ang="0">
                    <a:pos x="163" y="64"/>
                  </a:cxn>
                  <a:cxn ang="0">
                    <a:pos x="168" y="2"/>
                  </a:cxn>
                  <a:cxn ang="0">
                    <a:pos x="188" y="30"/>
                  </a:cxn>
                  <a:cxn ang="0">
                    <a:pos x="221" y="74"/>
                  </a:cxn>
                  <a:cxn ang="0">
                    <a:pos x="283" y="153"/>
                  </a:cxn>
                  <a:cxn ang="0">
                    <a:pos x="319" y="208"/>
                  </a:cxn>
                  <a:cxn ang="0">
                    <a:pos x="344" y="264"/>
                  </a:cxn>
                  <a:cxn ang="0">
                    <a:pos x="349" y="316"/>
                  </a:cxn>
                  <a:cxn ang="0">
                    <a:pos x="328" y="362"/>
                  </a:cxn>
                  <a:cxn ang="0">
                    <a:pos x="273" y="402"/>
                  </a:cxn>
                  <a:cxn ang="0">
                    <a:pos x="219" y="420"/>
                  </a:cxn>
                  <a:cxn ang="0">
                    <a:pos x="160" y="427"/>
                  </a:cxn>
                  <a:cxn ang="0">
                    <a:pos x="102" y="418"/>
                  </a:cxn>
                  <a:cxn ang="0">
                    <a:pos x="51" y="394"/>
                  </a:cxn>
                  <a:cxn ang="0">
                    <a:pos x="15" y="348"/>
                  </a:cxn>
                  <a:cxn ang="0">
                    <a:pos x="0" y="282"/>
                  </a:cxn>
                  <a:cxn ang="0">
                    <a:pos x="22" y="218"/>
                  </a:cxn>
                  <a:cxn ang="0">
                    <a:pos x="109" y="83"/>
                  </a:cxn>
                  <a:cxn ang="0">
                    <a:pos x="140" y="30"/>
                  </a:cxn>
                  <a:cxn ang="0">
                    <a:pos x="142" y="10"/>
                  </a:cxn>
                  <a:cxn ang="0">
                    <a:pos x="158" y="0"/>
                  </a:cxn>
                </a:cxnLst>
                <a:rect l="0" t="0" r="r" b="b"/>
                <a:pathLst>
                  <a:path w="349" h="427">
                    <a:moveTo>
                      <a:pt x="163" y="64"/>
                    </a:moveTo>
                    <a:lnTo>
                      <a:pt x="140" y="107"/>
                    </a:lnTo>
                    <a:lnTo>
                      <a:pt x="109" y="155"/>
                    </a:lnTo>
                    <a:lnTo>
                      <a:pt x="78" y="204"/>
                    </a:lnTo>
                    <a:lnTo>
                      <a:pt x="65" y="224"/>
                    </a:lnTo>
                    <a:lnTo>
                      <a:pt x="53" y="246"/>
                    </a:lnTo>
                    <a:lnTo>
                      <a:pt x="43" y="267"/>
                    </a:lnTo>
                    <a:lnTo>
                      <a:pt x="40" y="290"/>
                    </a:lnTo>
                    <a:lnTo>
                      <a:pt x="42" y="311"/>
                    </a:lnTo>
                    <a:lnTo>
                      <a:pt x="53" y="335"/>
                    </a:lnTo>
                    <a:lnTo>
                      <a:pt x="73" y="356"/>
                    </a:lnTo>
                    <a:lnTo>
                      <a:pt x="97" y="372"/>
                    </a:lnTo>
                    <a:lnTo>
                      <a:pt x="125" y="382"/>
                    </a:lnTo>
                    <a:lnTo>
                      <a:pt x="155" y="389"/>
                    </a:lnTo>
                    <a:lnTo>
                      <a:pt x="186" y="389"/>
                    </a:lnTo>
                    <a:lnTo>
                      <a:pt x="216" y="386"/>
                    </a:lnTo>
                    <a:lnTo>
                      <a:pt x="245" y="376"/>
                    </a:lnTo>
                    <a:lnTo>
                      <a:pt x="270" y="361"/>
                    </a:lnTo>
                    <a:lnTo>
                      <a:pt x="291" y="341"/>
                    </a:lnTo>
                    <a:lnTo>
                      <a:pt x="305" y="321"/>
                    </a:lnTo>
                    <a:lnTo>
                      <a:pt x="308" y="300"/>
                    </a:lnTo>
                    <a:lnTo>
                      <a:pt x="308" y="277"/>
                    </a:lnTo>
                    <a:lnTo>
                      <a:pt x="301" y="255"/>
                    </a:lnTo>
                    <a:lnTo>
                      <a:pt x="291" y="232"/>
                    </a:lnTo>
                    <a:lnTo>
                      <a:pt x="278" y="211"/>
                    </a:lnTo>
                    <a:lnTo>
                      <a:pt x="252" y="175"/>
                    </a:lnTo>
                    <a:lnTo>
                      <a:pt x="224" y="140"/>
                    </a:lnTo>
                    <a:lnTo>
                      <a:pt x="193" y="104"/>
                    </a:lnTo>
                    <a:lnTo>
                      <a:pt x="165" y="68"/>
                    </a:lnTo>
                    <a:lnTo>
                      <a:pt x="163" y="64"/>
                    </a:lnTo>
                    <a:close/>
                    <a:moveTo>
                      <a:pt x="158" y="0"/>
                    </a:moveTo>
                    <a:lnTo>
                      <a:pt x="168" y="2"/>
                    </a:lnTo>
                    <a:lnTo>
                      <a:pt x="175" y="10"/>
                    </a:lnTo>
                    <a:lnTo>
                      <a:pt x="188" y="30"/>
                    </a:lnTo>
                    <a:lnTo>
                      <a:pt x="203" y="51"/>
                    </a:lnTo>
                    <a:lnTo>
                      <a:pt x="221" y="74"/>
                    </a:lnTo>
                    <a:lnTo>
                      <a:pt x="240" y="101"/>
                    </a:lnTo>
                    <a:lnTo>
                      <a:pt x="283" y="153"/>
                    </a:lnTo>
                    <a:lnTo>
                      <a:pt x="301" y="181"/>
                    </a:lnTo>
                    <a:lnTo>
                      <a:pt x="319" y="208"/>
                    </a:lnTo>
                    <a:lnTo>
                      <a:pt x="332" y="236"/>
                    </a:lnTo>
                    <a:lnTo>
                      <a:pt x="344" y="264"/>
                    </a:lnTo>
                    <a:lnTo>
                      <a:pt x="349" y="290"/>
                    </a:lnTo>
                    <a:lnTo>
                      <a:pt x="349" y="316"/>
                    </a:lnTo>
                    <a:lnTo>
                      <a:pt x="342" y="339"/>
                    </a:lnTo>
                    <a:lnTo>
                      <a:pt x="328" y="362"/>
                    </a:lnTo>
                    <a:lnTo>
                      <a:pt x="305" y="384"/>
                    </a:lnTo>
                    <a:lnTo>
                      <a:pt x="273" y="402"/>
                    </a:lnTo>
                    <a:lnTo>
                      <a:pt x="247" y="412"/>
                    </a:lnTo>
                    <a:lnTo>
                      <a:pt x="219" y="420"/>
                    </a:lnTo>
                    <a:lnTo>
                      <a:pt x="191" y="425"/>
                    </a:lnTo>
                    <a:lnTo>
                      <a:pt x="160" y="427"/>
                    </a:lnTo>
                    <a:lnTo>
                      <a:pt x="130" y="425"/>
                    </a:lnTo>
                    <a:lnTo>
                      <a:pt x="102" y="418"/>
                    </a:lnTo>
                    <a:lnTo>
                      <a:pt x="76" y="409"/>
                    </a:lnTo>
                    <a:lnTo>
                      <a:pt x="51" y="394"/>
                    </a:lnTo>
                    <a:lnTo>
                      <a:pt x="32" y="374"/>
                    </a:lnTo>
                    <a:lnTo>
                      <a:pt x="15" y="348"/>
                    </a:lnTo>
                    <a:lnTo>
                      <a:pt x="4" y="315"/>
                    </a:lnTo>
                    <a:lnTo>
                      <a:pt x="0" y="282"/>
                    </a:lnTo>
                    <a:lnTo>
                      <a:pt x="7" y="249"/>
                    </a:lnTo>
                    <a:lnTo>
                      <a:pt x="22" y="218"/>
                    </a:lnTo>
                    <a:lnTo>
                      <a:pt x="81" y="129"/>
                    </a:lnTo>
                    <a:lnTo>
                      <a:pt x="109" y="83"/>
                    </a:lnTo>
                    <a:lnTo>
                      <a:pt x="135" y="37"/>
                    </a:lnTo>
                    <a:lnTo>
                      <a:pt x="140" y="30"/>
                    </a:lnTo>
                    <a:lnTo>
                      <a:pt x="139" y="20"/>
                    </a:lnTo>
                    <a:lnTo>
                      <a:pt x="142" y="10"/>
                    </a:lnTo>
                    <a:lnTo>
                      <a:pt x="148" y="4"/>
                    </a:lnTo>
                    <a:lnTo>
                      <a:pt x="1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0" name="Freeform 110"/>
              <p:cNvSpPr>
                <a:spLocks/>
              </p:cNvSpPr>
              <p:nvPr/>
            </p:nvSpPr>
            <p:spPr bwMode="auto">
              <a:xfrm>
                <a:off x="2726" y="1933"/>
                <a:ext cx="46" cy="39"/>
              </a:xfrm>
              <a:custGeom>
                <a:avLst/>
                <a:gdLst/>
                <a:ahLst/>
                <a:cxnLst>
                  <a:cxn ang="0">
                    <a:pos x="19" y="0"/>
                  </a:cxn>
                  <a:cxn ang="0">
                    <a:pos x="26" y="0"/>
                  </a:cxn>
                  <a:cxn ang="0">
                    <a:pos x="32" y="2"/>
                  </a:cxn>
                  <a:cxn ang="0">
                    <a:pos x="37" y="3"/>
                  </a:cxn>
                  <a:cxn ang="0">
                    <a:pos x="42" y="8"/>
                  </a:cxn>
                  <a:cxn ang="0">
                    <a:pos x="44" y="13"/>
                  </a:cxn>
                  <a:cxn ang="0">
                    <a:pos x="46" y="20"/>
                  </a:cxn>
                  <a:cxn ang="0">
                    <a:pos x="44" y="26"/>
                  </a:cxn>
                  <a:cxn ang="0">
                    <a:pos x="42" y="31"/>
                  </a:cxn>
                  <a:cxn ang="0">
                    <a:pos x="37" y="36"/>
                  </a:cxn>
                  <a:cxn ang="0">
                    <a:pos x="32" y="38"/>
                  </a:cxn>
                  <a:cxn ang="0">
                    <a:pos x="26" y="39"/>
                  </a:cxn>
                  <a:cxn ang="0">
                    <a:pos x="19" y="39"/>
                  </a:cxn>
                  <a:cxn ang="0">
                    <a:pos x="13" y="38"/>
                  </a:cxn>
                  <a:cxn ang="0">
                    <a:pos x="8" y="36"/>
                  </a:cxn>
                  <a:cxn ang="0">
                    <a:pos x="3" y="31"/>
                  </a:cxn>
                  <a:cxn ang="0">
                    <a:pos x="1" y="26"/>
                  </a:cxn>
                  <a:cxn ang="0">
                    <a:pos x="0" y="20"/>
                  </a:cxn>
                  <a:cxn ang="0">
                    <a:pos x="1" y="13"/>
                  </a:cxn>
                  <a:cxn ang="0">
                    <a:pos x="3" y="8"/>
                  </a:cxn>
                  <a:cxn ang="0">
                    <a:pos x="8" y="3"/>
                  </a:cxn>
                  <a:cxn ang="0">
                    <a:pos x="13" y="2"/>
                  </a:cxn>
                  <a:cxn ang="0">
                    <a:pos x="19" y="0"/>
                  </a:cxn>
                </a:cxnLst>
                <a:rect l="0" t="0" r="r" b="b"/>
                <a:pathLst>
                  <a:path w="46" h="39">
                    <a:moveTo>
                      <a:pt x="19" y="0"/>
                    </a:moveTo>
                    <a:lnTo>
                      <a:pt x="26" y="0"/>
                    </a:lnTo>
                    <a:lnTo>
                      <a:pt x="32" y="2"/>
                    </a:lnTo>
                    <a:lnTo>
                      <a:pt x="37" y="3"/>
                    </a:lnTo>
                    <a:lnTo>
                      <a:pt x="42" y="8"/>
                    </a:lnTo>
                    <a:lnTo>
                      <a:pt x="44" y="13"/>
                    </a:lnTo>
                    <a:lnTo>
                      <a:pt x="46" y="20"/>
                    </a:lnTo>
                    <a:lnTo>
                      <a:pt x="44" y="26"/>
                    </a:lnTo>
                    <a:lnTo>
                      <a:pt x="42" y="31"/>
                    </a:lnTo>
                    <a:lnTo>
                      <a:pt x="37" y="36"/>
                    </a:lnTo>
                    <a:lnTo>
                      <a:pt x="32" y="38"/>
                    </a:lnTo>
                    <a:lnTo>
                      <a:pt x="26" y="39"/>
                    </a:lnTo>
                    <a:lnTo>
                      <a:pt x="19" y="39"/>
                    </a:lnTo>
                    <a:lnTo>
                      <a:pt x="13" y="38"/>
                    </a:lnTo>
                    <a:lnTo>
                      <a:pt x="8" y="36"/>
                    </a:lnTo>
                    <a:lnTo>
                      <a:pt x="3" y="31"/>
                    </a:lnTo>
                    <a:lnTo>
                      <a:pt x="1" y="26"/>
                    </a:lnTo>
                    <a:lnTo>
                      <a:pt x="0" y="20"/>
                    </a:lnTo>
                    <a:lnTo>
                      <a:pt x="1" y="13"/>
                    </a:lnTo>
                    <a:lnTo>
                      <a:pt x="3" y="8"/>
                    </a:lnTo>
                    <a:lnTo>
                      <a:pt x="8" y="3"/>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1" name="Freeform 111"/>
              <p:cNvSpPr>
                <a:spLocks/>
              </p:cNvSpPr>
              <p:nvPr/>
            </p:nvSpPr>
            <p:spPr bwMode="auto">
              <a:xfrm>
                <a:off x="2777" y="1951"/>
                <a:ext cx="37" cy="40"/>
              </a:xfrm>
              <a:custGeom>
                <a:avLst/>
                <a:gdLst/>
                <a:ahLst/>
                <a:cxnLst>
                  <a:cxn ang="0">
                    <a:pos x="19" y="0"/>
                  </a:cxn>
                  <a:cxn ang="0">
                    <a:pos x="29" y="3"/>
                  </a:cxn>
                  <a:cxn ang="0">
                    <a:pos x="36" y="10"/>
                  </a:cxn>
                  <a:cxn ang="0">
                    <a:pos x="37" y="20"/>
                  </a:cxn>
                  <a:cxn ang="0">
                    <a:pos x="36" y="30"/>
                  </a:cxn>
                  <a:cxn ang="0">
                    <a:pos x="29" y="36"/>
                  </a:cxn>
                  <a:cxn ang="0">
                    <a:pos x="19" y="40"/>
                  </a:cxn>
                  <a:cxn ang="0">
                    <a:pos x="8" y="36"/>
                  </a:cxn>
                  <a:cxn ang="0">
                    <a:pos x="1" y="30"/>
                  </a:cxn>
                  <a:cxn ang="0">
                    <a:pos x="0" y="20"/>
                  </a:cxn>
                  <a:cxn ang="0">
                    <a:pos x="1" y="10"/>
                  </a:cxn>
                  <a:cxn ang="0">
                    <a:pos x="8" y="3"/>
                  </a:cxn>
                  <a:cxn ang="0">
                    <a:pos x="19" y="0"/>
                  </a:cxn>
                </a:cxnLst>
                <a:rect l="0" t="0" r="r" b="b"/>
                <a:pathLst>
                  <a:path w="37" h="40">
                    <a:moveTo>
                      <a:pt x="19" y="0"/>
                    </a:moveTo>
                    <a:lnTo>
                      <a:pt x="29" y="3"/>
                    </a:lnTo>
                    <a:lnTo>
                      <a:pt x="36" y="10"/>
                    </a:lnTo>
                    <a:lnTo>
                      <a:pt x="37" y="20"/>
                    </a:lnTo>
                    <a:lnTo>
                      <a:pt x="36" y="30"/>
                    </a:lnTo>
                    <a:lnTo>
                      <a:pt x="29" y="36"/>
                    </a:lnTo>
                    <a:lnTo>
                      <a:pt x="19" y="40"/>
                    </a:lnTo>
                    <a:lnTo>
                      <a:pt x="8" y="36"/>
                    </a:lnTo>
                    <a:lnTo>
                      <a:pt x="1" y="30"/>
                    </a:lnTo>
                    <a:lnTo>
                      <a:pt x="0" y="20"/>
                    </a:lnTo>
                    <a:lnTo>
                      <a:pt x="1" y="10"/>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2" name="Freeform 112"/>
              <p:cNvSpPr>
                <a:spLocks/>
              </p:cNvSpPr>
              <p:nvPr/>
            </p:nvSpPr>
            <p:spPr bwMode="auto">
              <a:xfrm>
                <a:off x="2834" y="1926"/>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3" name="Freeform 113"/>
              <p:cNvSpPr>
                <a:spLocks/>
              </p:cNvSpPr>
              <p:nvPr/>
            </p:nvSpPr>
            <p:spPr bwMode="auto">
              <a:xfrm>
                <a:off x="2707" y="1982"/>
                <a:ext cx="38" cy="40"/>
              </a:xfrm>
              <a:custGeom>
                <a:avLst/>
                <a:gdLst/>
                <a:ahLst/>
                <a:cxnLst>
                  <a:cxn ang="0">
                    <a:pos x="20" y="0"/>
                  </a:cxn>
                  <a:cxn ang="0">
                    <a:pos x="30" y="4"/>
                  </a:cxn>
                  <a:cxn ang="0">
                    <a:pos x="37" y="10"/>
                  </a:cxn>
                  <a:cxn ang="0">
                    <a:pos x="38" y="20"/>
                  </a:cxn>
                  <a:cxn ang="0">
                    <a:pos x="37" y="30"/>
                  </a:cxn>
                  <a:cxn ang="0">
                    <a:pos x="30" y="37"/>
                  </a:cxn>
                  <a:cxn ang="0">
                    <a:pos x="20" y="40"/>
                  </a:cxn>
                  <a:cxn ang="0">
                    <a:pos x="9" y="37"/>
                  </a:cxn>
                  <a:cxn ang="0">
                    <a:pos x="2" y="30"/>
                  </a:cxn>
                  <a:cxn ang="0">
                    <a:pos x="0" y="20"/>
                  </a:cxn>
                  <a:cxn ang="0">
                    <a:pos x="2" y="10"/>
                  </a:cxn>
                  <a:cxn ang="0">
                    <a:pos x="9" y="4"/>
                  </a:cxn>
                  <a:cxn ang="0">
                    <a:pos x="20" y="0"/>
                  </a:cxn>
                </a:cxnLst>
                <a:rect l="0" t="0" r="r" b="b"/>
                <a:pathLst>
                  <a:path w="38" h="40">
                    <a:moveTo>
                      <a:pt x="20" y="0"/>
                    </a:moveTo>
                    <a:lnTo>
                      <a:pt x="30" y="4"/>
                    </a:lnTo>
                    <a:lnTo>
                      <a:pt x="37" y="10"/>
                    </a:lnTo>
                    <a:lnTo>
                      <a:pt x="38" y="20"/>
                    </a:lnTo>
                    <a:lnTo>
                      <a:pt x="37" y="30"/>
                    </a:lnTo>
                    <a:lnTo>
                      <a:pt x="30" y="37"/>
                    </a:lnTo>
                    <a:lnTo>
                      <a:pt x="20" y="40"/>
                    </a:lnTo>
                    <a:lnTo>
                      <a:pt x="9" y="37"/>
                    </a:lnTo>
                    <a:lnTo>
                      <a:pt x="2" y="30"/>
                    </a:lnTo>
                    <a:lnTo>
                      <a:pt x="0" y="20"/>
                    </a:lnTo>
                    <a:lnTo>
                      <a:pt x="2" y="10"/>
                    </a:lnTo>
                    <a:lnTo>
                      <a:pt x="9"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4" name="Freeform 114"/>
              <p:cNvSpPr>
                <a:spLocks/>
              </p:cNvSpPr>
              <p:nvPr/>
            </p:nvSpPr>
            <p:spPr bwMode="auto">
              <a:xfrm>
                <a:off x="2770" y="1875"/>
                <a:ext cx="46" cy="40"/>
              </a:xfrm>
              <a:custGeom>
                <a:avLst/>
                <a:gdLst/>
                <a:ahLst/>
                <a:cxnLst>
                  <a:cxn ang="0">
                    <a:pos x="20" y="0"/>
                  </a:cxn>
                  <a:cxn ang="0">
                    <a:pos x="26" y="0"/>
                  </a:cxn>
                  <a:cxn ang="0">
                    <a:pos x="33" y="2"/>
                  </a:cxn>
                  <a:cxn ang="0">
                    <a:pos x="38" y="4"/>
                  </a:cxn>
                  <a:cxn ang="0">
                    <a:pos x="43" y="9"/>
                  </a:cxn>
                  <a:cxn ang="0">
                    <a:pos x="44" y="13"/>
                  </a:cxn>
                  <a:cxn ang="0">
                    <a:pos x="46" y="20"/>
                  </a:cxn>
                  <a:cxn ang="0">
                    <a:pos x="44" y="27"/>
                  </a:cxn>
                  <a:cxn ang="0">
                    <a:pos x="43" y="32"/>
                  </a:cxn>
                  <a:cxn ang="0">
                    <a:pos x="38" y="37"/>
                  </a:cxn>
                  <a:cxn ang="0">
                    <a:pos x="33" y="38"/>
                  </a:cxn>
                  <a:cxn ang="0">
                    <a:pos x="26" y="40"/>
                  </a:cxn>
                  <a:cxn ang="0">
                    <a:pos x="20" y="40"/>
                  </a:cxn>
                  <a:cxn ang="0">
                    <a:pos x="13" y="38"/>
                  </a:cxn>
                  <a:cxn ang="0">
                    <a:pos x="8" y="37"/>
                  </a:cxn>
                  <a:cxn ang="0">
                    <a:pos x="3" y="32"/>
                  </a:cxn>
                  <a:cxn ang="0">
                    <a:pos x="2" y="27"/>
                  </a:cxn>
                  <a:cxn ang="0">
                    <a:pos x="0" y="20"/>
                  </a:cxn>
                  <a:cxn ang="0">
                    <a:pos x="2" y="13"/>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4" y="13"/>
                    </a:lnTo>
                    <a:lnTo>
                      <a:pt x="46" y="20"/>
                    </a:lnTo>
                    <a:lnTo>
                      <a:pt x="44" y="27"/>
                    </a:lnTo>
                    <a:lnTo>
                      <a:pt x="43" y="32"/>
                    </a:lnTo>
                    <a:lnTo>
                      <a:pt x="38" y="37"/>
                    </a:lnTo>
                    <a:lnTo>
                      <a:pt x="33" y="38"/>
                    </a:lnTo>
                    <a:lnTo>
                      <a:pt x="26" y="40"/>
                    </a:lnTo>
                    <a:lnTo>
                      <a:pt x="20" y="40"/>
                    </a:lnTo>
                    <a:lnTo>
                      <a:pt x="13" y="38"/>
                    </a:lnTo>
                    <a:lnTo>
                      <a:pt x="8" y="37"/>
                    </a:lnTo>
                    <a:lnTo>
                      <a:pt x="3" y="32"/>
                    </a:lnTo>
                    <a:lnTo>
                      <a:pt x="2" y="27"/>
                    </a:lnTo>
                    <a:lnTo>
                      <a:pt x="0" y="20"/>
                    </a:lnTo>
                    <a:lnTo>
                      <a:pt x="2" y="13"/>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5" name="Freeform 115"/>
              <p:cNvSpPr>
                <a:spLocks/>
              </p:cNvSpPr>
              <p:nvPr/>
            </p:nvSpPr>
            <p:spPr bwMode="auto">
              <a:xfrm>
                <a:off x="2783" y="2007"/>
                <a:ext cx="45" cy="41"/>
              </a:xfrm>
              <a:custGeom>
                <a:avLst/>
                <a:gdLst/>
                <a:ahLst/>
                <a:cxnLst>
                  <a:cxn ang="0">
                    <a:pos x="20" y="0"/>
                  </a:cxn>
                  <a:cxn ang="0">
                    <a:pos x="25" y="0"/>
                  </a:cxn>
                  <a:cxn ang="0">
                    <a:pos x="31" y="2"/>
                  </a:cxn>
                  <a:cxn ang="0">
                    <a:pos x="41" y="8"/>
                  </a:cxn>
                  <a:cxn ang="0">
                    <a:pos x="45" y="21"/>
                  </a:cxn>
                  <a:cxn ang="0">
                    <a:pos x="43" y="28"/>
                  </a:cxn>
                  <a:cxn ang="0">
                    <a:pos x="41" y="33"/>
                  </a:cxn>
                  <a:cxn ang="0">
                    <a:pos x="36" y="38"/>
                  </a:cxn>
                  <a:cxn ang="0">
                    <a:pos x="31" y="40"/>
                  </a:cxn>
                  <a:cxn ang="0">
                    <a:pos x="25" y="41"/>
                  </a:cxn>
                  <a:cxn ang="0">
                    <a:pos x="20" y="41"/>
                  </a:cxn>
                  <a:cxn ang="0">
                    <a:pos x="13" y="40"/>
                  </a:cxn>
                  <a:cxn ang="0">
                    <a:pos x="8" y="38"/>
                  </a:cxn>
                  <a:cxn ang="0">
                    <a:pos x="3" y="33"/>
                  </a:cxn>
                  <a:cxn ang="0">
                    <a:pos x="2" y="28"/>
                  </a:cxn>
                  <a:cxn ang="0">
                    <a:pos x="0" y="21"/>
                  </a:cxn>
                  <a:cxn ang="0">
                    <a:pos x="3" y="8"/>
                  </a:cxn>
                  <a:cxn ang="0">
                    <a:pos x="13" y="2"/>
                  </a:cxn>
                  <a:cxn ang="0">
                    <a:pos x="20" y="0"/>
                  </a:cxn>
                </a:cxnLst>
                <a:rect l="0" t="0" r="r" b="b"/>
                <a:pathLst>
                  <a:path w="45" h="41">
                    <a:moveTo>
                      <a:pt x="20" y="0"/>
                    </a:moveTo>
                    <a:lnTo>
                      <a:pt x="25" y="0"/>
                    </a:lnTo>
                    <a:lnTo>
                      <a:pt x="31" y="2"/>
                    </a:lnTo>
                    <a:lnTo>
                      <a:pt x="41" y="8"/>
                    </a:lnTo>
                    <a:lnTo>
                      <a:pt x="45" y="21"/>
                    </a:lnTo>
                    <a:lnTo>
                      <a:pt x="43" y="28"/>
                    </a:lnTo>
                    <a:lnTo>
                      <a:pt x="41" y="33"/>
                    </a:lnTo>
                    <a:lnTo>
                      <a:pt x="36" y="38"/>
                    </a:lnTo>
                    <a:lnTo>
                      <a:pt x="31" y="40"/>
                    </a:lnTo>
                    <a:lnTo>
                      <a:pt x="25" y="41"/>
                    </a:lnTo>
                    <a:lnTo>
                      <a:pt x="20" y="41"/>
                    </a:lnTo>
                    <a:lnTo>
                      <a:pt x="13" y="40"/>
                    </a:lnTo>
                    <a:lnTo>
                      <a:pt x="8" y="38"/>
                    </a:lnTo>
                    <a:lnTo>
                      <a:pt x="3" y="33"/>
                    </a:lnTo>
                    <a:lnTo>
                      <a:pt x="2" y="28"/>
                    </a:lnTo>
                    <a:lnTo>
                      <a:pt x="0" y="21"/>
                    </a:lnTo>
                    <a:lnTo>
                      <a:pt x="3" y="8"/>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6" name="Freeform 116"/>
              <p:cNvSpPr>
                <a:spLocks/>
              </p:cNvSpPr>
              <p:nvPr/>
            </p:nvSpPr>
            <p:spPr bwMode="auto">
              <a:xfrm>
                <a:off x="2846" y="1976"/>
                <a:ext cx="37" cy="39"/>
              </a:xfrm>
              <a:custGeom>
                <a:avLst/>
                <a:gdLst/>
                <a:ahLst/>
                <a:cxnLst>
                  <a:cxn ang="0">
                    <a:pos x="19" y="0"/>
                  </a:cxn>
                  <a:cxn ang="0">
                    <a:pos x="29" y="3"/>
                  </a:cxn>
                  <a:cxn ang="0">
                    <a:pos x="36" y="10"/>
                  </a:cxn>
                  <a:cxn ang="0">
                    <a:pos x="37" y="19"/>
                  </a:cxn>
                  <a:cxn ang="0">
                    <a:pos x="36" y="29"/>
                  </a:cxn>
                  <a:cxn ang="0">
                    <a:pos x="29" y="36"/>
                  </a:cxn>
                  <a:cxn ang="0">
                    <a:pos x="19" y="39"/>
                  </a:cxn>
                  <a:cxn ang="0">
                    <a:pos x="8" y="36"/>
                  </a:cxn>
                  <a:cxn ang="0">
                    <a:pos x="1" y="29"/>
                  </a:cxn>
                  <a:cxn ang="0">
                    <a:pos x="0" y="19"/>
                  </a:cxn>
                  <a:cxn ang="0">
                    <a:pos x="1" y="10"/>
                  </a:cxn>
                  <a:cxn ang="0">
                    <a:pos x="8" y="3"/>
                  </a:cxn>
                  <a:cxn ang="0">
                    <a:pos x="19" y="0"/>
                  </a:cxn>
                </a:cxnLst>
                <a:rect l="0" t="0" r="r" b="b"/>
                <a:pathLst>
                  <a:path w="37" h="39">
                    <a:moveTo>
                      <a:pt x="19" y="0"/>
                    </a:moveTo>
                    <a:lnTo>
                      <a:pt x="29" y="3"/>
                    </a:lnTo>
                    <a:lnTo>
                      <a:pt x="36" y="10"/>
                    </a:lnTo>
                    <a:lnTo>
                      <a:pt x="37" y="19"/>
                    </a:lnTo>
                    <a:lnTo>
                      <a:pt x="36" y="29"/>
                    </a:lnTo>
                    <a:lnTo>
                      <a:pt x="29" y="36"/>
                    </a:lnTo>
                    <a:lnTo>
                      <a:pt x="19" y="39"/>
                    </a:lnTo>
                    <a:lnTo>
                      <a:pt x="8" y="36"/>
                    </a:lnTo>
                    <a:lnTo>
                      <a:pt x="1" y="29"/>
                    </a:lnTo>
                    <a:lnTo>
                      <a:pt x="0" y="19"/>
                    </a:lnTo>
                    <a:lnTo>
                      <a:pt x="1" y="10"/>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7" name="Freeform 117"/>
              <p:cNvSpPr>
                <a:spLocks/>
              </p:cNvSpPr>
              <p:nvPr/>
            </p:nvSpPr>
            <p:spPr bwMode="auto">
              <a:xfrm>
                <a:off x="4265" y="845"/>
                <a:ext cx="309" cy="388"/>
              </a:xfrm>
              <a:custGeom>
                <a:avLst/>
                <a:gdLst/>
                <a:ahLst/>
                <a:cxnLst>
                  <a:cxn ang="0">
                    <a:pos x="138" y="0"/>
                  </a:cxn>
                  <a:cxn ang="0">
                    <a:pos x="149" y="18"/>
                  </a:cxn>
                  <a:cxn ang="0">
                    <a:pos x="162" y="38"/>
                  </a:cxn>
                  <a:cxn ang="0">
                    <a:pos x="179" y="59"/>
                  </a:cxn>
                  <a:cxn ang="0">
                    <a:pos x="199" y="80"/>
                  </a:cxn>
                  <a:cxn ang="0">
                    <a:pos x="218" y="105"/>
                  </a:cxn>
                  <a:cxn ang="0">
                    <a:pos x="236" y="130"/>
                  </a:cxn>
                  <a:cxn ang="0">
                    <a:pos x="256" y="154"/>
                  </a:cxn>
                  <a:cxn ang="0">
                    <a:pos x="272" y="181"/>
                  </a:cxn>
                  <a:cxn ang="0">
                    <a:pos x="287" y="205"/>
                  </a:cxn>
                  <a:cxn ang="0">
                    <a:pos x="299" y="232"/>
                  </a:cxn>
                  <a:cxn ang="0">
                    <a:pos x="305" y="256"/>
                  </a:cxn>
                  <a:cxn ang="0">
                    <a:pos x="309" y="280"/>
                  </a:cxn>
                  <a:cxn ang="0">
                    <a:pos x="304" y="303"/>
                  </a:cxn>
                  <a:cxn ang="0">
                    <a:pos x="294" y="324"/>
                  </a:cxn>
                  <a:cxn ang="0">
                    <a:pos x="274" y="344"/>
                  </a:cxn>
                  <a:cxn ang="0">
                    <a:pos x="248" y="362"/>
                  </a:cxn>
                  <a:cxn ang="0">
                    <a:pos x="212" y="377"/>
                  </a:cxn>
                  <a:cxn ang="0">
                    <a:pos x="177" y="385"/>
                  </a:cxn>
                  <a:cxn ang="0">
                    <a:pos x="144" y="388"/>
                  </a:cxn>
                  <a:cxn ang="0">
                    <a:pos x="111" y="385"/>
                  </a:cxn>
                  <a:cxn ang="0">
                    <a:pos x="80" y="375"/>
                  </a:cxn>
                  <a:cxn ang="0">
                    <a:pos x="54" y="362"/>
                  </a:cxn>
                  <a:cxn ang="0">
                    <a:pos x="31" y="344"/>
                  </a:cxn>
                  <a:cxn ang="0">
                    <a:pos x="14" y="322"/>
                  </a:cxn>
                  <a:cxn ang="0">
                    <a:pos x="3" y="298"/>
                  </a:cxn>
                  <a:cxn ang="0">
                    <a:pos x="0" y="270"/>
                  </a:cxn>
                  <a:cxn ang="0">
                    <a:pos x="4" y="238"/>
                  </a:cxn>
                  <a:cxn ang="0">
                    <a:pos x="18" y="207"/>
                  </a:cxn>
                  <a:cxn ang="0">
                    <a:pos x="77" y="118"/>
                  </a:cxn>
                  <a:cxn ang="0">
                    <a:pos x="105" y="74"/>
                  </a:cxn>
                  <a:cxn ang="0">
                    <a:pos x="131" y="24"/>
                  </a:cxn>
                  <a:cxn ang="0">
                    <a:pos x="138" y="0"/>
                  </a:cxn>
                </a:cxnLst>
                <a:rect l="0" t="0" r="r" b="b"/>
                <a:pathLst>
                  <a:path w="309" h="388">
                    <a:moveTo>
                      <a:pt x="138" y="0"/>
                    </a:moveTo>
                    <a:lnTo>
                      <a:pt x="149" y="18"/>
                    </a:lnTo>
                    <a:lnTo>
                      <a:pt x="162" y="38"/>
                    </a:lnTo>
                    <a:lnTo>
                      <a:pt x="179" y="59"/>
                    </a:lnTo>
                    <a:lnTo>
                      <a:pt x="199" y="80"/>
                    </a:lnTo>
                    <a:lnTo>
                      <a:pt x="218" y="105"/>
                    </a:lnTo>
                    <a:lnTo>
                      <a:pt x="236" y="130"/>
                    </a:lnTo>
                    <a:lnTo>
                      <a:pt x="256" y="154"/>
                    </a:lnTo>
                    <a:lnTo>
                      <a:pt x="272" y="181"/>
                    </a:lnTo>
                    <a:lnTo>
                      <a:pt x="287" y="205"/>
                    </a:lnTo>
                    <a:lnTo>
                      <a:pt x="299" y="232"/>
                    </a:lnTo>
                    <a:lnTo>
                      <a:pt x="305" y="256"/>
                    </a:lnTo>
                    <a:lnTo>
                      <a:pt x="309" y="280"/>
                    </a:lnTo>
                    <a:lnTo>
                      <a:pt x="304" y="303"/>
                    </a:lnTo>
                    <a:lnTo>
                      <a:pt x="294" y="324"/>
                    </a:lnTo>
                    <a:lnTo>
                      <a:pt x="274" y="344"/>
                    </a:lnTo>
                    <a:lnTo>
                      <a:pt x="248" y="362"/>
                    </a:lnTo>
                    <a:lnTo>
                      <a:pt x="212" y="377"/>
                    </a:lnTo>
                    <a:lnTo>
                      <a:pt x="177" y="385"/>
                    </a:lnTo>
                    <a:lnTo>
                      <a:pt x="144" y="388"/>
                    </a:lnTo>
                    <a:lnTo>
                      <a:pt x="111" y="385"/>
                    </a:lnTo>
                    <a:lnTo>
                      <a:pt x="80" y="375"/>
                    </a:lnTo>
                    <a:lnTo>
                      <a:pt x="54" y="362"/>
                    </a:lnTo>
                    <a:lnTo>
                      <a:pt x="31" y="344"/>
                    </a:lnTo>
                    <a:lnTo>
                      <a:pt x="14" y="322"/>
                    </a:lnTo>
                    <a:lnTo>
                      <a:pt x="3" y="298"/>
                    </a:lnTo>
                    <a:lnTo>
                      <a:pt x="0" y="270"/>
                    </a:lnTo>
                    <a:lnTo>
                      <a:pt x="4" y="238"/>
                    </a:lnTo>
                    <a:lnTo>
                      <a:pt x="18" y="207"/>
                    </a:lnTo>
                    <a:lnTo>
                      <a:pt x="77" y="118"/>
                    </a:lnTo>
                    <a:lnTo>
                      <a:pt x="105" y="74"/>
                    </a:lnTo>
                    <a:lnTo>
                      <a:pt x="131" y="24"/>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8" name="Freeform 118"/>
              <p:cNvSpPr>
                <a:spLocks noEditPoints="1"/>
              </p:cNvSpPr>
              <p:nvPr/>
            </p:nvSpPr>
            <p:spPr bwMode="auto">
              <a:xfrm>
                <a:off x="4245" y="825"/>
                <a:ext cx="348" cy="426"/>
              </a:xfrm>
              <a:custGeom>
                <a:avLst/>
                <a:gdLst/>
                <a:ahLst/>
                <a:cxnLst>
                  <a:cxn ang="0">
                    <a:pos x="140" y="107"/>
                  </a:cxn>
                  <a:cxn ang="0">
                    <a:pos x="64" y="222"/>
                  </a:cxn>
                  <a:cxn ang="0">
                    <a:pos x="43" y="267"/>
                  </a:cxn>
                  <a:cxn ang="0">
                    <a:pos x="41" y="311"/>
                  </a:cxn>
                  <a:cxn ang="0">
                    <a:pos x="72" y="356"/>
                  </a:cxn>
                  <a:cxn ang="0">
                    <a:pos x="125" y="382"/>
                  </a:cxn>
                  <a:cxn ang="0">
                    <a:pos x="184" y="388"/>
                  </a:cxn>
                  <a:cxn ang="0">
                    <a:pos x="243" y="375"/>
                  </a:cxn>
                  <a:cxn ang="0">
                    <a:pos x="291" y="341"/>
                  </a:cxn>
                  <a:cxn ang="0">
                    <a:pos x="307" y="300"/>
                  </a:cxn>
                  <a:cxn ang="0">
                    <a:pos x="299" y="255"/>
                  </a:cxn>
                  <a:cxn ang="0">
                    <a:pos x="278" y="211"/>
                  </a:cxn>
                  <a:cxn ang="0">
                    <a:pos x="223" y="140"/>
                  </a:cxn>
                  <a:cxn ang="0">
                    <a:pos x="163" y="64"/>
                  </a:cxn>
                  <a:cxn ang="0">
                    <a:pos x="166" y="2"/>
                  </a:cxn>
                  <a:cxn ang="0">
                    <a:pos x="187" y="30"/>
                  </a:cxn>
                  <a:cxn ang="0">
                    <a:pos x="220" y="74"/>
                  </a:cxn>
                  <a:cxn ang="0">
                    <a:pos x="261" y="127"/>
                  </a:cxn>
                  <a:cxn ang="0">
                    <a:pos x="301" y="181"/>
                  </a:cxn>
                  <a:cxn ang="0">
                    <a:pos x="332" y="235"/>
                  </a:cxn>
                  <a:cxn ang="0">
                    <a:pos x="348" y="290"/>
                  </a:cxn>
                  <a:cxn ang="0">
                    <a:pos x="342" y="339"/>
                  </a:cxn>
                  <a:cxn ang="0">
                    <a:pos x="304" y="384"/>
                  </a:cxn>
                  <a:cxn ang="0">
                    <a:pos x="246" y="412"/>
                  </a:cxn>
                  <a:cxn ang="0">
                    <a:pos x="191" y="425"/>
                  </a:cxn>
                  <a:cxn ang="0">
                    <a:pos x="130" y="425"/>
                  </a:cxn>
                  <a:cxn ang="0">
                    <a:pos x="74" y="408"/>
                  </a:cxn>
                  <a:cxn ang="0">
                    <a:pos x="29" y="374"/>
                  </a:cxn>
                  <a:cxn ang="0">
                    <a:pos x="3" y="314"/>
                  </a:cxn>
                  <a:cxn ang="0">
                    <a:pos x="6" y="249"/>
                  </a:cxn>
                  <a:cxn ang="0">
                    <a:pos x="49" y="173"/>
                  </a:cxn>
                  <a:cxn ang="0">
                    <a:pos x="108" y="82"/>
                  </a:cxn>
                  <a:cxn ang="0">
                    <a:pos x="140" y="26"/>
                  </a:cxn>
                  <a:cxn ang="0">
                    <a:pos x="141" y="10"/>
                  </a:cxn>
                  <a:cxn ang="0">
                    <a:pos x="156" y="0"/>
                  </a:cxn>
                </a:cxnLst>
                <a:rect l="0" t="0" r="r" b="b"/>
                <a:pathLst>
                  <a:path w="348" h="426">
                    <a:moveTo>
                      <a:pt x="163" y="64"/>
                    </a:moveTo>
                    <a:lnTo>
                      <a:pt x="140" y="107"/>
                    </a:lnTo>
                    <a:lnTo>
                      <a:pt x="77" y="202"/>
                    </a:lnTo>
                    <a:lnTo>
                      <a:pt x="64" y="222"/>
                    </a:lnTo>
                    <a:lnTo>
                      <a:pt x="52" y="244"/>
                    </a:lnTo>
                    <a:lnTo>
                      <a:pt x="43" y="267"/>
                    </a:lnTo>
                    <a:lnTo>
                      <a:pt x="39" y="290"/>
                    </a:lnTo>
                    <a:lnTo>
                      <a:pt x="41" y="311"/>
                    </a:lnTo>
                    <a:lnTo>
                      <a:pt x="52" y="334"/>
                    </a:lnTo>
                    <a:lnTo>
                      <a:pt x="72" y="356"/>
                    </a:lnTo>
                    <a:lnTo>
                      <a:pt x="97" y="372"/>
                    </a:lnTo>
                    <a:lnTo>
                      <a:pt x="125" y="382"/>
                    </a:lnTo>
                    <a:lnTo>
                      <a:pt x="154" y="388"/>
                    </a:lnTo>
                    <a:lnTo>
                      <a:pt x="184" y="388"/>
                    </a:lnTo>
                    <a:lnTo>
                      <a:pt x="215" y="385"/>
                    </a:lnTo>
                    <a:lnTo>
                      <a:pt x="243" y="375"/>
                    </a:lnTo>
                    <a:lnTo>
                      <a:pt x="269" y="360"/>
                    </a:lnTo>
                    <a:lnTo>
                      <a:pt x="291" y="341"/>
                    </a:lnTo>
                    <a:lnTo>
                      <a:pt x="304" y="321"/>
                    </a:lnTo>
                    <a:lnTo>
                      <a:pt x="307" y="300"/>
                    </a:lnTo>
                    <a:lnTo>
                      <a:pt x="306" y="276"/>
                    </a:lnTo>
                    <a:lnTo>
                      <a:pt x="299" y="255"/>
                    </a:lnTo>
                    <a:lnTo>
                      <a:pt x="289" y="232"/>
                    </a:lnTo>
                    <a:lnTo>
                      <a:pt x="278" y="211"/>
                    </a:lnTo>
                    <a:lnTo>
                      <a:pt x="251" y="174"/>
                    </a:lnTo>
                    <a:lnTo>
                      <a:pt x="223" y="140"/>
                    </a:lnTo>
                    <a:lnTo>
                      <a:pt x="164" y="67"/>
                    </a:lnTo>
                    <a:lnTo>
                      <a:pt x="163" y="64"/>
                    </a:lnTo>
                    <a:close/>
                    <a:moveTo>
                      <a:pt x="156" y="0"/>
                    </a:moveTo>
                    <a:lnTo>
                      <a:pt x="166" y="2"/>
                    </a:lnTo>
                    <a:lnTo>
                      <a:pt x="174" y="10"/>
                    </a:lnTo>
                    <a:lnTo>
                      <a:pt x="187" y="30"/>
                    </a:lnTo>
                    <a:lnTo>
                      <a:pt x="202" y="51"/>
                    </a:lnTo>
                    <a:lnTo>
                      <a:pt x="220" y="74"/>
                    </a:lnTo>
                    <a:lnTo>
                      <a:pt x="242" y="100"/>
                    </a:lnTo>
                    <a:lnTo>
                      <a:pt x="261" y="127"/>
                    </a:lnTo>
                    <a:lnTo>
                      <a:pt x="283" y="153"/>
                    </a:lnTo>
                    <a:lnTo>
                      <a:pt x="301" y="181"/>
                    </a:lnTo>
                    <a:lnTo>
                      <a:pt x="319" y="207"/>
                    </a:lnTo>
                    <a:lnTo>
                      <a:pt x="332" y="235"/>
                    </a:lnTo>
                    <a:lnTo>
                      <a:pt x="343" y="263"/>
                    </a:lnTo>
                    <a:lnTo>
                      <a:pt x="348" y="290"/>
                    </a:lnTo>
                    <a:lnTo>
                      <a:pt x="348" y="316"/>
                    </a:lnTo>
                    <a:lnTo>
                      <a:pt x="342" y="339"/>
                    </a:lnTo>
                    <a:lnTo>
                      <a:pt x="327" y="362"/>
                    </a:lnTo>
                    <a:lnTo>
                      <a:pt x="304" y="384"/>
                    </a:lnTo>
                    <a:lnTo>
                      <a:pt x="273" y="402"/>
                    </a:lnTo>
                    <a:lnTo>
                      <a:pt x="246" y="412"/>
                    </a:lnTo>
                    <a:lnTo>
                      <a:pt x="219" y="420"/>
                    </a:lnTo>
                    <a:lnTo>
                      <a:pt x="191" y="425"/>
                    </a:lnTo>
                    <a:lnTo>
                      <a:pt x="159" y="426"/>
                    </a:lnTo>
                    <a:lnTo>
                      <a:pt x="130" y="425"/>
                    </a:lnTo>
                    <a:lnTo>
                      <a:pt x="102" y="418"/>
                    </a:lnTo>
                    <a:lnTo>
                      <a:pt x="74" y="408"/>
                    </a:lnTo>
                    <a:lnTo>
                      <a:pt x="49" y="393"/>
                    </a:lnTo>
                    <a:lnTo>
                      <a:pt x="29" y="374"/>
                    </a:lnTo>
                    <a:lnTo>
                      <a:pt x="13" y="347"/>
                    </a:lnTo>
                    <a:lnTo>
                      <a:pt x="3" y="314"/>
                    </a:lnTo>
                    <a:lnTo>
                      <a:pt x="0" y="281"/>
                    </a:lnTo>
                    <a:lnTo>
                      <a:pt x="6" y="249"/>
                    </a:lnTo>
                    <a:lnTo>
                      <a:pt x="21" y="217"/>
                    </a:lnTo>
                    <a:lnTo>
                      <a:pt x="49" y="173"/>
                    </a:lnTo>
                    <a:lnTo>
                      <a:pt x="80" y="128"/>
                    </a:lnTo>
                    <a:lnTo>
                      <a:pt x="108" y="82"/>
                    </a:lnTo>
                    <a:lnTo>
                      <a:pt x="133" y="34"/>
                    </a:lnTo>
                    <a:lnTo>
                      <a:pt x="140" y="26"/>
                    </a:lnTo>
                    <a:lnTo>
                      <a:pt x="138" y="20"/>
                    </a:lnTo>
                    <a:lnTo>
                      <a:pt x="141" y="10"/>
                    </a:lnTo>
                    <a:lnTo>
                      <a:pt x="148"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9" name="Freeform 119"/>
              <p:cNvSpPr>
                <a:spLocks/>
              </p:cNvSpPr>
              <p:nvPr/>
            </p:nvSpPr>
            <p:spPr bwMode="auto">
              <a:xfrm>
                <a:off x="4332" y="988"/>
                <a:ext cx="46" cy="39"/>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39">
                    <a:moveTo>
                      <a:pt x="20" y="0"/>
                    </a:moveTo>
                    <a:lnTo>
                      <a:pt x="26" y="0"/>
                    </a:lnTo>
                    <a:lnTo>
                      <a:pt x="33" y="2"/>
                    </a:lnTo>
                    <a:lnTo>
                      <a:pt x="38" y="3"/>
                    </a:lnTo>
                    <a:lnTo>
                      <a:pt x="43" y="8"/>
                    </a:lnTo>
                    <a:lnTo>
                      <a:pt x="44" y="13"/>
                    </a:lnTo>
                    <a:lnTo>
                      <a:pt x="46" y="20"/>
                    </a:lnTo>
                    <a:lnTo>
                      <a:pt x="44"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0" name="Freeform 120"/>
              <p:cNvSpPr>
                <a:spLocks/>
              </p:cNvSpPr>
              <p:nvPr/>
            </p:nvSpPr>
            <p:spPr bwMode="auto">
              <a:xfrm>
                <a:off x="4383" y="1008"/>
                <a:ext cx="38" cy="39"/>
              </a:xfrm>
              <a:custGeom>
                <a:avLst/>
                <a:gdLst/>
                <a:ahLst/>
                <a:cxnLst>
                  <a:cxn ang="0">
                    <a:pos x="20" y="0"/>
                  </a:cxn>
                  <a:cxn ang="0">
                    <a:pos x="30" y="3"/>
                  </a:cxn>
                  <a:cxn ang="0">
                    <a:pos x="36" y="10"/>
                  </a:cxn>
                  <a:cxn ang="0">
                    <a:pos x="38" y="19"/>
                  </a:cxn>
                  <a:cxn ang="0">
                    <a:pos x="36" y="29"/>
                  </a:cxn>
                  <a:cxn ang="0">
                    <a:pos x="30" y="36"/>
                  </a:cxn>
                  <a:cxn ang="0">
                    <a:pos x="20" y="39"/>
                  </a:cxn>
                  <a:cxn ang="0">
                    <a:pos x="8" y="36"/>
                  </a:cxn>
                  <a:cxn ang="0">
                    <a:pos x="2" y="29"/>
                  </a:cxn>
                  <a:cxn ang="0">
                    <a:pos x="0" y="19"/>
                  </a:cxn>
                  <a:cxn ang="0">
                    <a:pos x="2" y="10"/>
                  </a:cxn>
                  <a:cxn ang="0">
                    <a:pos x="8" y="3"/>
                  </a:cxn>
                  <a:cxn ang="0">
                    <a:pos x="20" y="0"/>
                  </a:cxn>
                </a:cxnLst>
                <a:rect l="0" t="0" r="r" b="b"/>
                <a:pathLst>
                  <a:path w="38" h="39">
                    <a:moveTo>
                      <a:pt x="20" y="0"/>
                    </a:moveTo>
                    <a:lnTo>
                      <a:pt x="30" y="3"/>
                    </a:lnTo>
                    <a:lnTo>
                      <a:pt x="36" y="10"/>
                    </a:lnTo>
                    <a:lnTo>
                      <a:pt x="38" y="19"/>
                    </a:lnTo>
                    <a:lnTo>
                      <a:pt x="36" y="29"/>
                    </a:lnTo>
                    <a:lnTo>
                      <a:pt x="30" y="36"/>
                    </a:lnTo>
                    <a:lnTo>
                      <a:pt x="20" y="39"/>
                    </a:lnTo>
                    <a:lnTo>
                      <a:pt x="8" y="36"/>
                    </a:lnTo>
                    <a:lnTo>
                      <a:pt x="2" y="29"/>
                    </a:lnTo>
                    <a:lnTo>
                      <a:pt x="0" y="19"/>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1" name="Freeform 121"/>
              <p:cNvSpPr>
                <a:spLocks/>
              </p:cNvSpPr>
              <p:nvPr/>
            </p:nvSpPr>
            <p:spPr bwMode="auto">
              <a:xfrm>
                <a:off x="4439" y="983"/>
                <a:ext cx="39" cy="39"/>
              </a:xfrm>
              <a:custGeom>
                <a:avLst/>
                <a:gdLst/>
                <a:ahLst/>
                <a:cxnLst>
                  <a:cxn ang="0">
                    <a:pos x="20" y="0"/>
                  </a:cxn>
                  <a:cxn ang="0">
                    <a:pos x="31" y="3"/>
                  </a:cxn>
                  <a:cxn ang="0">
                    <a:pos x="38" y="10"/>
                  </a:cxn>
                  <a:cxn ang="0">
                    <a:pos x="39" y="20"/>
                  </a:cxn>
                  <a:cxn ang="0">
                    <a:pos x="38" y="30"/>
                  </a:cxn>
                  <a:cxn ang="0">
                    <a:pos x="31" y="36"/>
                  </a:cxn>
                  <a:cxn ang="0">
                    <a:pos x="20" y="39"/>
                  </a:cxn>
                  <a:cxn ang="0">
                    <a:pos x="8" y="36"/>
                  </a:cxn>
                  <a:cxn ang="0">
                    <a:pos x="1" y="30"/>
                  </a:cxn>
                  <a:cxn ang="0">
                    <a:pos x="0" y="20"/>
                  </a:cxn>
                  <a:cxn ang="0">
                    <a:pos x="1" y="10"/>
                  </a:cxn>
                  <a:cxn ang="0">
                    <a:pos x="8" y="3"/>
                  </a:cxn>
                  <a:cxn ang="0">
                    <a:pos x="20" y="0"/>
                  </a:cxn>
                </a:cxnLst>
                <a:rect l="0" t="0" r="r" b="b"/>
                <a:pathLst>
                  <a:path w="39" h="39">
                    <a:moveTo>
                      <a:pt x="20" y="0"/>
                    </a:moveTo>
                    <a:lnTo>
                      <a:pt x="31" y="3"/>
                    </a:lnTo>
                    <a:lnTo>
                      <a:pt x="38" y="10"/>
                    </a:lnTo>
                    <a:lnTo>
                      <a:pt x="39" y="20"/>
                    </a:lnTo>
                    <a:lnTo>
                      <a:pt x="38" y="30"/>
                    </a:lnTo>
                    <a:lnTo>
                      <a:pt x="31" y="36"/>
                    </a:lnTo>
                    <a:lnTo>
                      <a:pt x="20" y="39"/>
                    </a:lnTo>
                    <a:lnTo>
                      <a:pt x="8" y="36"/>
                    </a:lnTo>
                    <a:lnTo>
                      <a:pt x="1" y="30"/>
                    </a:lnTo>
                    <a:lnTo>
                      <a:pt x="0" y="20"/>
                    </a:lnTo>
                    <a:lnTo>
                      <a:pt x="1"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2" name="Freeform 122"/>
              <p:cNvSpPr>
                <a:spLocks/>
              </p:cNvSpPr>
              <p:nvPr/>
            </p:nvSpPr>
            <p:spPr bwMode="auto">
              <a:xfrm>
                <a:off x="4314" y="1039"/>
                <a:ext cx="38" cy="39"/>
              </a:xfrm>
              <a:custGeom>
                <a:avLst/>
                <a:gdLst/>
                <a:ahLst/>
                <a:cxnLst>
                  <a:cxn ang="0">
                    <a:pos x="20" y="0"/>
                  </a:cxn>
                  <a:cxn ang="0">
                    <a:pos x="29" y="3"/>
                  </a:cxn>
                  <a:cxn ang="0">
                    <a:pos x="36" y="10"/>
                  </a:cxn>
                  <a:cxn ang="0">
                    <a:pos x="38" y="20"/>
                  </a:cxn>
                  <a:cxn ang="0">
                    <a:pos x="36" y="30"/>
                  </a:cxn>
                  <a:cxn ang="0">
                    <a:pos x="29" y="36"/>
                  </a:cxn>
                  <a:cxn ang="0">
                    <a:pos x="20" y="39"/>
                  </a:cxn>
                  <a:cxn ang="0">
                    <a:pos x="8" y="36"/>
                  </a:cxn>
                  <a:cxn ang="0">
                    <a:pos x="2" y="30"/>
                  </a:cxn>
                  <a:cxn ang="0">
                    <a:pos x="0" y="20"/>
                  </a:cxn>
                  <a:cxn ang="0">
                    <a:pos x="2" y="10"/>
                  </a:cxn>
                  <a:cxn ang="0">
                    <a:pos x="8" y="3"/>
                  </a:cxn>
                  <a:cxn ang="0">
                    <a:pos x="20" y="0"/>
                  </a:cxn>
                </a:cxnLst>
                <a:rect l="0" t="0" r="r" b="b"/>
                <a:pathLst>
                  <a:path w="38" h="39">
                    <a:moveTo>
                      <a:pt x="20" y="0"/>
                    </a:moveTo>
                    <a:lnTo>
                      <a:pt x="29" y="3"/>
                    </a:lnTo>
                    <a:lnTo>
                      <a:pt x="36" y="10"/>
                    </a:lnTo>
                    <a:lnTo>
                      <a:pt x="38" y="20"/>
                    </a:lnTo>
                    <a:lnTo>
                      <a:pt x="36" y="30"/>
                    </a:lnTo>
                    <a:lnTo>
                      <a:pt x="29" y="36"/>
                    </a:lnTo>
                    <a:lnTo>
                      <a:pt x="20" y="39"/>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3" name="Freeform 123"/>
              <p:cNvSpPr>
                <a:spLocks/>
              </p:cNvSpPr>
              <p:nvPr/>
            </p:nvSpPr>
            <p:spPr bwMode="auto">
              <a:xfrm>
                <a:off x="4376" y="932"/>
                <a:ext cx="46" cy="39"/>
              </a:xfrm>
              <a:custGeom>
                <a:avLst/>
                <a:gdLst/>
                <a:ahLst/>
                <a:cxnLst>
                  <a:cxn ang="0">
                    <a:pos x="20"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39"/>
                  </a:cxn>
                  <a:cxn ang="0">
                    <a:pos x="20" y="39"/>
                  </a:cxn>
                  <a:cxn ang="0">
                    <a:pos x="14" y="38"/>
                  </a:cxn>
                  <a:cxn ang="0">
                    <a:pos x="9" y="36"/>
                  </a:cxn>
                  <a:cxn ang="0">
                    <a:pos x="4" y="31"/>
                  </a:cxn>
                  <a:cxn ang="0">
                    <a:pos x="2" y="26"/>
                  </a:cxn>
                  <a:cxn ang="0">
                    <a:pos x="0" y="20"/>
                  </a:cxn>
                  <a:cxn ang="0">
                    <a:pos x="2" y="13"/>
                  </a:cxn>
                  <a:cxn ang="0">
                    <a:pos x="4" y="8"/>
                  </a:cxn>
                  <a:cxn ang="0">
                    <a:pos x="9" y="3"/>
                  </a:cxn>
                  <a:cxn ang="0">
                    <a:pos x="14" y="2"/>
                  </a:cxn>
                  <a:cxn ang="0">
                    <a:pos x="20" y="0"/>
                  </a:cxn>
                </a:cxnLst>
                <a:rect l="0" t="0" r="r" b="b"/>
                <a:pathLst>
                  <a:path w="46" h="39">
                    <a:moveTo>
                      <a:pt x="20" y="0"/>
                    </a:moveTo>
                    <a:lnTo>
                      <a:pt x="27" y="0"/>
                    </a:lnTo>
                    <a:lnTo>
                      <a:pt x="33" y="2"/>
                    </a:lnTo>
                    <a:lnTo>
                      <a:pt x="38" y="3"/>
                    </a:lnTo>
                    <a:lnTo>
                      <a:pt x="43" y="8"/>
                    </a:lnTo>
                    <a:lnTo>
                      <a:pt x="45" y="13"/>
                    </a:lnTo>
                    <a:lnTo>
                      <a:pt x="46" y="20"/>
                    </a:lnTo>
                    <a:lnTo>
                      <a:pt x="45" y="26"/>
                    </a:lnTo>
                    <a:lnTo>
                      <a:pt x="43" y="31"/>
                    </a:lnTo>
                    <a:lnTo>
                      <a:pt x="38" y="36"/>
                    </a:lnTo>
                    <a:lnTo>
                      <a:pt x="33" y="38"/>
                    </a:lnTo>
                    <a:lnTo>
                      <a:pt x="27" y="39"/>
                    </a:lnTo>
                    <a:lnTo>
                      <a:pt x="20" y="39"/>
                    </a:lnTo>
                    <a:lnTo>
                      <a:pt x="14" y="38"/>
                    </a:lnTo>
                    <a:lnTo>
                      <a:pt x="9" y="36"/>
                    </a:lnTo>
                    <a:lnTo>
                      <a:pt x="4" y="31"/>
                    </a:lnTo>
                    <a:lnTo>
                      <a:pt x="2" y="26"/>
                    </a:lnTo>
                    <a:lnTo>
                      <a:pt x="0" y="20"/>
                    </a:lnTo>
                    <a:lnTo>
                      <a:pt x="2" y="13"/>
                    </a:lnTo>
                    <a:lnTo>
                      <a:pt x="4" y="8"/>
                    </a:lnTo>
                    <a:lnTo>
                      <a:pt x="9" y="3"/>
                    </a:lnTo>
                    <a:lnTo>
                      <a:pt x="14"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4" name="Freeform 124"/>
              <p:cNvSpPr>
                <a:spLocks/>
              </p:cNvSpPr>
              <p:nvPr/>
            </p:nvSpPr>
            <p:spPr bwMode="auto">
              <a:xfrm>
                <a:off x="4388" y="1064"/>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5" name="Freeform 125"/>
              <p:cNvSpPr>
                <a:spLocks/>
              </p:cNvSpPr>
              <p:nvPr/>
            </p:nvSpPr>
            <p:spPr bwMode="auto">
              <a:xfrm>
                <a:off x="4452" y="1032"/>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6" name="Freeform 126"/>
              <p:cNvSpPr>
                <a:spLocks/>
              </p:cNvSpPr>
              <p:nvPr/>
            </p:nvSpPr>
            <p:spPr bwMode="auto">
              <a:xfrm>
                <a:off x="4089" y="943"/>
                <a:ext cx="309" cy="389"/>
              </a:xfrm>
              <a:custGeom>
                <a:avLst/>
                <a:gdLst/>
                <a:ahLst/>
                <a:cxnLst>
                  <a:cxn ang="0">
                    <a:pos x="136" y="0"/>
                  </a:cxn>
                  <a:cxn ang="0">
                    <a:pos x="148" y="19"/>
                  </a:cxn>
                  <a:cxn ang="0">
                    <a:pos x="161" y="38"/>
                  </a:cxn>
                  <a:cxn ang="0">
                    <a:pos x="179" y="58"/>
                  </a:cxn>
                  <a:cxn ang="0">
                    <a:pos x="197" y="81"/>
                  </a:cxn>
                  <a:cxn ang="0">
                    <a:pos x="256" y="155"/>
                  </a:cxn>
                  <a:cxn ang="0">
                    <a:pos x="273" y="180"/>
                  </a:cxn>
                  <a:cxn ang="0">
                    <a:pos x="287" y="206"/>
                  </a:cxn>
                  <a:cxn ang="0">
                    <a:pos x="299" y="231"/>
                  </a:cxn>
                  <a:cxn ang="0">
                    <a:pos x="305" y="256"/>
                  </a:cxn>
                  <a:cxn ang="0">
                    <a:pos x="309" y="280"/>
                  </a:cxn>
                  <a:cxn ang="0">
                    <a:pos x="304" y="303"/>
                  </a:cxn>
                  <a:cxn ang="0">
                    <a:pos x="294" y="325"/>
                  </a:cxn>
                  <a:cxn ang="0">
                    <a:pos x="274" y="345"/>
                  </a:cxn>
                  <a:cxn ang="0">
                    <a:pos x="248" y="361"/>
                  </a:cxn>
                  <a:cxn ang="0">
                    <a:pos x="212" y="377"/>
                  </a:cxn>
                  <a:cxn ang="0">
                    <a:pos x="177" y="386"/>
                  </a:cxn>
                  <a:cxn ang="0">
                    <a:pos x="144" y="389"/>
                  </a:cxn>
                  <a:cxn ang="0">
                    <a:pos x="111" y="386"/>
                  </a:cxn>
                  <a:cxn ang="0">
                    <a:pos x="80" y="376"/>
                  </a:cxn>
                  <a:cxn ang="0">
                    <a:pos x="54" y="363"/>
                  </a:cxn>
                  <a:cxn ang="0">
                    <a:pos x="31" y="345"/>
                  </a:cxn>
                  <a:cxn ang="0">
                    <a:pos x="14" y="323"/>
                  </a:cxn>
                  <a:cxn ang="0">
                    <a:pos x="3" y="297"/>
                  </a:cxn>
                  <a:cxn ang="0">
                    <a:pos x="0" y="269"/>
                  </a:cxn>
                  <a:cxn ang="0">
                    <a:pos x="5" y="239"/>
                  </a:cxn>
                  <a:cxn ang="0">
                    <a:pos x="18" y="208"/>
                  </a:cxn>
                  <a:cxn ang="0">
                    <a:pos x="77" y="119"/>
                  </a:cxn>
                  <a:cxn ang="0">
                    <a:pos x="105" y="75"/>
                  </a:cxn>
                  <a:cxn ang="0">
                    <a:pos x="131" y="25"/>
                  </a:cxn>
                  <a:cxn ang="0">
                    <a:pos x="136" y="0"/>
                  </a:cxn>
                </a:cxnLst>
                <a:rect l="0" t="0" r="r" b="b"/>
                <a:pathLst>
                  <a:path w="309" h="389">
                    <a:moveTo>
                      <a:pt x="136" y="0"/>
                    </a:moveTo>
                    <a:lnTo>
                      <a:pt x="148" y="19"/>
                    </a:lnTo>
                    <a:lnTo>
                      <a:pt x="161" y="38"/>
                    </a:lnTo>
                    <a:lnTo>
                      <a:pt x="179" y="58"/>
                    </a:lnTo>
                    <a:lnTo>
                      <a:pt x="197" y="81"/>
                    </a:lnTo>
                    <a:lnTo>
                      <a:pt x="256" y="155"/>
                    </a:lnTo>
                    <a:lnTo>
                      <a:pt x="273" y="180"/>
                    </a:lnTo>
                    <a:lnTo>
                      <a:pt x="287" y="206"/>
                    </a:lnTo>
                    <a:lnTo>
                      <a:pt x="299" y="231"/>
                    </a:lnTo>
                    <a:lnTo>
                      <a:pt x="305" y="256"/>
                    </a:lnTo>
                    <a:lnTo>
                      <a:pt x="309" y="280"/>
                    </a:lnTo>
                    <a:lnTo>
                      <a:pt x="304" y="303"/>
                    </a:lnTo>
                    <a:lnTo>
                      <a:pt x="294" y="325"/>
                    </a:lnTo>
                    <a:lnTo>
                      <a:pt x="274" y="345"/>
                    </a:lnTo>
                    <a:lnTo>
                      <a:pt x="248" y="361"/>
                    </a:lnTo>
                    <a:lnTo>
                      <a:pt x="212" y="377"/>
                    </a:lnTo>
                    <a:lnTo>
                      <a:pt x="177" y="386"/>
                    </a:lnTo>
                    <a:lnTo>
                      <a:pt x="144" y="389"/>
                    </a:lnTo>
                    <a:lnTo>
                      <a:pt x="111" y="386"/>
                    </a:lnTo>
                    <a:lnTo>
                      <a:pt x="80" y="376"/>
                    </a:lnTo>
                    <a:lnTo>
                      <a:pt x="54" y="363"/>
                    </a:lnTo>
                    <a:lnTo>
                      <a:pt x="31" y="345"/>
                    </a:lnTo>
                    <a:lnTo>
                      <a:pt x="14" y="323"/>
                    </a:lnTo>
                    <a:lnTo>
                      <a:pt x="3" y="297"/>
                    </a:lnTo>
                    <a:lnTo>
                      <a:pt x="0" y="269"/>
                    </a:lnTo>
                    <a:lnTo>
                      <a:pt x="5" y="239"/>
                    </a:lnTo>
                    <a:lnTo>
                      <a:pt x="18" y="208"/>
                    </a:lnTo>
                    <a:lnTo>
                      <a:pt x="77" y="119"/>
                    </a:lnTo>
                    <a:lnTo>
                      <a:pt x="105" y="75"/>
                    </a:lnTo>
                    <a:lnTo>
                      <a:pt x="131" y="25"/>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7" name="Freeform 127"/>
              <p:cNvSpPr>
                <a:spLocks noEditPoints="1"/>
              </p:cNvSpPr>
              <p:nvPr/>
            </p:nvSpPr>
            <p:spPr bwMode="auto">
              <a:xfrm>
                <a:off x="4069" y="924"/>
                <a:ext cx="347" cy="426"/>
              </a:xfrm>
              <a:custGeom>
                <a:avLst/>
                <a:gdLst/>
                <a:ahLst/>
                <a:cxnLst>
                  <a:cxn ang="0">
                    <a:pos x="140" y="105"/>
                  </a:cxn>
                  <a:cxn ang="0">
                    <a:pos x="62" y="222"/>
                  </a:cxn>
                  <a:cxn ang="0">
                    <a:pos x="43" y="265"/>
                  </a:cxn>
                  <a:cxn ang="0">
                    <a:pos x="41" y="311"/>
                  </a:cxn>
                  <a:cxn ang="0">
                    <a:pos x="72" y="355"/>
                  </a:cxn>
                  <a:cxn ang="0">
                    <a:pos x="123" y="382"/>
                  </a:cxn>
                  <a:cxn ang="0">
                    <a:pos x="184" y="388"/>
                  </a:cxn>
                  <a:cxn ang="0">
                    <a:pos x="243" y="373"/>
                  </a:cxn>
                  <a:cxn ang="0">
                    <a:pos x="291" y="340"/>
                  </a:cxn>
                  <a:cxn ang="0">
                    <a:pos x="307" y="299"/>
                  </a:cxn>
                  <a:cxn ang="0">
                    <a:pos x="299" y="255"/>
                  </a:cxn>
                  <a:cxn ang="0">
                    <a:pos x="278" y="210"/>
                  </a:cxn>
                  <a:cxn ang="0">
                    <a:pos x="223" y="138"/>
                  </a:cxn>
                  <a:cxn ang="0">
                    <a:pos x="164" y="67"/>
                  </a:cxn>
                  <a:cxn ang="0">
                    <a:pos x="156" y="0"/>
                  </a:cxn>
                  <a:cxn ang="0">
                    <a:pos x="174" y="10"/>
                  </a:cxn>
                  <a:cxn ang="0">
                    <a:pos x="202" y="51"/>
                  </a:cxn>
                  <a:cxn ang="0">
                    <a:pos x="240" y="100"/>
                  </a:cxn>
                  <a:cxn ang="0">
                    <a:pos x="281" y="153"/>
                  </a:cxn>
                  <a:cxn ang="0">
                    <a:pos x="317" y="207"/>
                  </a:cxn>
                  <a:cxn ang="0">
                    <a:pos x="342" y="263"/>
                  </a:cxn>
                  <a:cxn ang="0">
                    <a:pos x="347" y="316"/>
                  </a:cxn>
                  <a:cxn ang="0">
                    <a:pos x="327" y="362"/>
                  </a:cxn>
                  <a:cxn ang="0">
                    <a:pos x="273" y="401"/>
                  </a:cxn>
                  <a:cxn ang="0">
                    <a:pos x="219" y="420"/>
                  </a:cxn>
                  <a:cxn ang="0">
                    <a:pos x="159" y="426"/>
                  </a:cxn>
                  <a:cxn ang="0">
                    <a:pos x="102" y="418"/>
                  </a:cxn>
                  <a:cxn ang="0">
                    <a:pos x="49" y="392"/>
                  </a:cxn>
                  <a:cxn ang="0">
                    <a:pos x="13" y="345"/>
                  </a:cxn>
                  <a:cxn ang="0">
                    <a:pos x="0" y="281"/>
                  </a:cxn>
                  <a:cxn ang="0">
                    <a:pos x="20" y="217"/>
                  </a:cxn>
                  <a:cxn ang="0">
                    <a:pos x="79" y="126"/>
                  </a:cxn>
                  <a:cxn ang="0">
                    <a:pos x="133" y="34"/>
                  </a:cxn>
                  <a:cxn ang="0">
                    <a:pos x="136" y="18"/>
                  </a:cxn>
                  <a:cxn ang="0">
                    <a:pos x="148" y="1"/>
                  </a:cxn>
                </a:cxnLst>
                <a:rect l="0" t="0" r="r" b="b"/>
                <a:pathLst>
                  <a:path w="347" h="426">
                    <a:moveTo>
                      <a:pt x="163" y="64"/>
                    </a:moveTo>
                    <a:lnTo>
                      <a:pt x="140" y="105"/>
                    </a:lnTo>
                    <a:lnTo>
                      <a:pt x="108" y="153"/>
                    </a:lnTo>
                    <a:lnTo>
                      <a:pt x="62" y="222"/>
                    </a:lnTo>
                    <a:lnTo>
                      <a:pt x="51" y="243"/>
                    </a:lnTo>
                    <a:lnTo>
                      <a:pt x="43" y="265"/>
                    </a:lnTo>
                    <a:lnTo>
                      <a:pt x="39" y="288"/>
                    </a:lnTo>
                    <a:lnTo>
                      <a:pt x="41" y="311"/>
                    </a:lnTo>
                    <a:lnTo>
                      <a:pt x="52" y="334"/>
                    </a:lnTo>
                    <a:lnTo>
                      <a:pt x="72" y="355"/>
                    </a:lnTo>
                    <a:lnTo>
                      <a:pt x="95" y="370"/>
                    </a:lnTo>
                    <a:lnTo>
                      <a:pt x="123" y="382"/>
                    </a:lnTo>
                    <a:lnTo>
                      <a:pt x="153" y="387"/>
                    </a:lnTo>
                    <a:lnTo>
                      <a:pt x="184" y="388"/>
                    </a:lnTo>
                    <a:lnTo>
                      <a:pt x="215" y="383"/>
                    </a:lnTo>
                    <a:lnTo>
                      <a:pt x="243" y="373"/>
                    </a:lnTo>
                    <a:lnTo>
                      <a:pt x="270" y="360"/>
                    </a:lnTo>
                    <a:lnTo>
                      <a:pt x="291" y="340"/>
                    </a:lnTo>
                    <a:lnTo>
                      <a:pt x="304" y="321"/>
                    </a:lnTo>
                    <a:lnTo>
                      <a:pt x="307" y="299"/>
                    </a:lnTo>
                    <a:lnTo>
                      <a:pt x="306" y="276"/>
                    </a:lnTo>
                    <a:lnTo>
                      <a:pt x="299" y="255"/>
                    </a:lnTo>
                    <a:lnTo>
                      <a:pt x="289" y="232"/>
                    </a:lnTo>
                    <a:lnTo>
                      <a:pt x="278" y="210"/>
                    </a:lnTo>
                    <a:lnTo>
                      <a:pt x="251" y="174"/>
                    </a:lnTo>
                    <a:lnTo>
                      <a:pt x="223" y="138"/>
                    </a:lnTo>
                    <a:lnTo>
                      <a:pt x="194" y="103"/>
                    </a:lnTo>
                    <a:lnTo>
                      <a:pt x="164" y="67"/>
                    </a:lnTo>
                    <a:lnTo>
                      <a:pt x="163" y="64"/>
                    </a:lnTo>
                    <a:close/>
                    <a:moveTo>
                      <a:pt x="156" y="0"/>
                    </a:moveTo>
                    <a:lnTo>
                      <a:pt x="166" y="1"/>
                    </a:lnTo>
                    <a:lnTo>
                      <a:pt x="174" y="10"/>
                    </a:lnTo>
                    <a:lnTo>
                      <a:pt x="186" y="29"/>
                    </a:lnTo>
                    <a:lnTo>
                      <a:pt x="202" y="51"/>
                    </a:lnTo>
                    <a:lnTo>
                      <a:pt x="220" y="74"/>
                    </a:lnTo>
                    <a:lnTo>
                      <a:pt x="240" y="100"/>
                    </a:lnTo>
                    <a:lnTo>
                      <a:pt x="261" y="126"/>
                    </a:lnTo>
                    <a:lnTo>
                      <a:pt x="281" y="153"/>
                    </a:lnTo>
                    <a:lnTo>
                      <a:pt x="301" y="181"/>
                    </a:lnTo>
                    <a:lnTo>
                      <a:pt x="317" y="207"/>
                    </a:lnTo>
                    <a:lnTo>
                      <a:pt x="332" y="235"/>
                    </a:lnTo>
                    <a:lnTo>
                      <a:pt x="342" y="263"/>
                    </a:lnTo>
                    <a:lnTo>
                      <a:pt x="347" y="289"/>
                    </a:lnTo>
                    <a:lnTo>
                      <a:pt x="347" y="316"/>
                    </a:lnTo>
                    <a:lnTo>
                      <a:pt x="340" y="339"/>
                    </a:lnTo>
                    <a:lnTo>
                      <a:pt x="327" y="362"/>
                    </a:lnTo>
                    <a:lnTo>
                      <a:pt x="304" y="383"/>
                    </a:lnTo>
                    <a:lnTo>
                      <a:pt x="273" y="401"/>
                    </a:lnTo>
                    <a:lnTo>
                      <a:pt x="247" y="411"/>
                    </a:lnTo>
                    <a:lnTo>
                      <a:pt x="219" y="420"/>
                    </a:lnTo>
                    <a:lnTo>
                      <a:pt x="191" y="424"/>
                    </a:lnTo>
                    <a:lnTo>
                      <a:pt x="159" y="426"/>
                    </a:lnTo>
                    <a:lnTo>
                      <a:pt x="130" y="423"/>
                    </a:lnTo>
                    <a:lnTo>
                      <a:pt x="102" y="418"/>
                    </a:lnTo>
                    <a:lnTo>
                      <a:pt x="74" y="406"/>
                    </a:lnTo>
                    <a:lnTo>
                      <a:pt x="49" y="392"/>
                    </a:lnTo>
                    <a:lnTo>
                      <a:pt x="29" y="372"/>
                    </a:lnTo>
                    <a:lnTo>
                      <a:pt x="13" y="345"/>
                    </a:lnTo>
                    <a:lnTo>
                      <a:pt x="2" y="314"/>
                    </a:lnTo>
                    <a:lnTo>
                      <a:pt x="0" y="281"/>
                    </a:lnTo>
                    <a:lnTo>
                      <a:pt x="5" y="248"/>
                    </a:lnTo>
                    <a:lnTo>
                      <a:pt x="20" y="217"/>
                    </a:lnTo>
                    <a:lnTo>
                      <a:pt x="49" y="171"/>
                    </a:lnTo>
                    <a:lnTo>
                      <a:pt x="79" y="126"/>
                    </a:lnTo>
                    <a:lnTo>
                      <a:pt x="107" y="80"/>
                    </a:lnTo>
                    <a:lnTo>
                      <a:pt x="133" y="34"/>
                    </a:lnTo>
                    <a:lnTo>
                      <a:pt x="140" y="28"/>
                    </a:lnTo>
                    <a:lnTo>
                      <a:pt x="136"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8" name="Freeform 128"/>
              <p:cNvSpPr>
                <a:spLocks/>
              </p:cNvSpPr>
              <p:nvPr/>
            </p:nvSpPr>
            <p:spPr bwMode="auto">
              <a:xfrm>
                <a:off x="4156" y="1087"/>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9" name="Freeform 129"/>
              <p:cNvSpPr>
                <a:spLocks/>
              </p:cNvSpPr>
              <p:nvPr/>
            </p:nvSpPr>
            <p:spPr bwMode="auto">
              <a:xfrm>
                <a:off x="4207" y="1105"/>
                <a:ext cx="38" cy="41"/>
              </a:xfrm>
              <a:custGeom>
                <a:avLst/>
                <a:gdLst/>
                <a:ahLst/>
                <a:cxnLst>
                  <a:cxn ang="0">
                    <a:pos x="18" y="0"/>
                  </a:cxn>
                  <a:cxn ang="0">
                    <a:pos x="30" y="3"/>
                  </a:cxn>
                  <a:cxn ang="0">
                    <a:pos x="36" y="10"/>
                  </a:cxn>
                  <a:cxn ang="0">
                    <a:pos x="38" y="20"/>
                  </a:cxn>
                  <a:cxn ang="0">
                    <a:pos x="36" y="31"/>
                  </a:cxn>
                  <a:cxn ang="0">
                    <a:pos x="30" y="38"/>
                  </a:cxn>
                  <a:cxn ang="0">
                    <a:pos x="18" y="41"/>
                  </a:cxn>
                  <a:cxn ang="0">
                    <a:pos x="8" y="38"/>
                  </a:cxn>
                  <a:cxn ang="0">
                    <a:pos x="2" y="31"/>
                  </a:cxn>
                  <a:cxn ang="0">
                    <a:pos x="0" y="20"/>
                  </a:cxn>
                  <a:cxn ang="0">
                    <a:pos x="2" y="10"/>
                  </a:cxn>
                  <a:cxn ang="0">
                    <a:pos x="8" y="3"/>
                  </a:cxn>
                  <a:cxn ang="0">
                    <a:pos x="18" y="0"/>
                  </a:cxn>
                </a:cxnLst>
                <a:rect l="0" t="0" r="r" b="b"/>
                <a:pathLst>
                  <a:path w="38" h="41">
                    <a:moveTo>
                      <a:pt x="18" y="0"/>
                    </a:moveTo>
                    <a:lnTo>
                      <a:pt x="30" y="3"/>
                    </a:lnTo>
                    <a:lnTo>
                      <a:pt x="36" y="10"/>
                    </a:lnTo>
                    <a:lnTo>
                      <a:pt x="38" y="20"/>
                    </a:lnTo>
                    <a:lnTo>
                      <a:pt x="36" y="31"/>
                    </a:lnTo>
                    <a:lnTo>
                      <a:pt x="30" y="38"/>
                    </a:lnTo>
                    <a:lnTo>
                      <a:pt x="18" y="41"/>
                    </a:lnTo>
                    <a:lnTo>
                      <a:pt x="8" y="38"/>
                    </a:lnTo>
                    <a:lnTo>
                      <a:pt x="2" y="31"/>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0" name="Freeform 130"/>
              <p:cNvSpPr>
                <a:spLocks/>
              </p:cNvSpPr>
              <p:nvPr/>
            </p:nvSpPr>
            <p:spPr bwMode="auto">
              <a:xfrm>
                <a:off x="4263" y="1080"/>
                <a:ext cx="38" cy="40"/>
              </a:xfrm>
              <a:custGeom>
                <a:avLst/>
                <a:gdLst/>
                <a:ahLst/>
                <a:cxnLst>
                  <a:cxn ang="0">
                    <a:pos x="20" y="0"/>
                  </a:cxn>
                  <a:cxn ang="0">
                    <a:pos x="29" y="3"/>
                  </a:cxn>
                  <a:cxn ang="0">
                    <a:pos x="36" y="10"/>
                  </a:cxn>
                  <a:cxn ang="0">
                    <a:pos x="38" y="20"/>
                  </a:cxn>
                  <a:cxn ang="0">
                    <a:pos x="36" y="30"/>
                  </a:cxn>
                  <a:cxn ang="0">
                    <a:pos x="29"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29" y="3"/>
                    </a:lnTo>
                    <a:lnTo>
                      <a:pt x="36" y="10"/>
                    </a:lnTo>
                    <a:lnTo>
                      <a:pt x="38" y="20"/>
                    </a:lnTo>
                    <a:lnTo>
                      <a:pt x="36" y="30"/>
                    </a:lnTo>
                    <a:lnTo>
                      <a:pt x="29"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1" name="Freeform 131"/>
              <p:cNvSpPr>
                <a:spLocks/>
              </p:cNvSpPr>
              <p:nvPr/>
            </p:nvSpPr>
            <p:spPr bwMode="auto">
              <a:xfrm>
                <a:off x="4138" y="1138"/>
                <a:ext cx="38" cy="39"/>
              </a:xfrm>
              <a:custGeom>
                <a:avLst/>
                <a:gdLst/>
                <a:ahLst/>
                <a:cxnLst>
                  <a:cxn ang="0">
                    <a:pos x="18" y="0"/>
                  </a:cxn>
                  <a:cxn ang="0">
                    <a:pos x="30" y="3"/>
                  </a:cxn>
                  <a:cxn ang="0">
                    <a:pos x="36" y="10"/>
                  </a:cxn>
                  <a:cxn ang="0">
                    <a:pos x="38" y="19"/>
                  </a:cxn>
                  <a:cxn ang="0">
                    <a:pos x="36" y="29"/>
                  </a:cxn>
                  <a:cxn ang="0">
                    <a:pos x="30" y="36"/>
                  </a:cxn>
                  <a:cxn ang="0">
                    <a:pos x="18" y="39"/>
                  </a:cxn>
                  <a:cxn ang="0">
                    <a:pos x="8" y="36"/>
                  </a:cxn>
                  <a:cxn ang="0">
                    <a:pos x="2" y="29"/>
                  </a:cxn>
                  <a:cxn ang="0">
                    <a:pos x="0" y="19"/>
                  </a:cxn>
                  <a:cxn ang="0">
                    <a:pos x="2" y="10"/>
                  </a:cxn>
                  <a:cxn ang="0">
                    <a:pos x="8" y="3"/>
                  </a:cxn>
                  <a:cxn ang="0">
                    <a:pos x="18" y="0"/>
                  </a:cxn>
                </a:cxnLst>
                <a:rect l="0" t="0" r="r" b="b"/>
                <a:pathLst>
                  <a:path w="38" h="39">
                    <a:moveTo>
                      <a:pt x="18" y="0"/>
                    </a:moveTo>
                    <a:lnTo>
                      <a:pt x="30" y="3"/>
                    </a:lnTo>
                    <a:lnTo>
                      <a:pt x="36" y="10"/>
                    </a:lnTo>
                    <a:lnTo>
                      <a:pt x="38" y="19"/>
                    </a:lnTo>
                    <a:lnTo>
                      <a:pt x="36" y="29"/>
                    </a:lnTo>
                    <a:lnTo>
                      <a:pt x="30" y="36"/>
                    </a:lnTo>
                    <a:lnTo>
                      <a:pt x="18" y="39"/>
                    </a:lnTo>
                    <a:lnTo>
                      <a:pt x="8" y="36"/>
                    </a:lnTo>
                    <a:lnTo>
                      <a:pt x="2" y="29"/>
                    </a:lnTo>
                    <a:lnTo>
                      <a:pt x="0" y="19"/>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2" name="Freeform 132"/>
              <p:cNvSpPr>
                <a:spLocks/>
              </p:cNvSpPr>
              <p:nvPr/>
            </p:nvSpPr>
            <p:spPr bwMode="auto">
              <a:xfrm>
                <a:off x="4200" y="1031"/>
                <a:ext cx="45" cy="39"/>
              </a:xfrm>
              <a:custGeom>
                <a:avLst/>
                <a:gdLst/>
                <a:ahLst/>
                <a:cxnLst>
                  <a:cxn ang="0">
                    <a:pos x="20" y="0"/>
                  </a:cxn>
                  <a:cxn ang="0">
                    <a:pos x="25" y="0"/>
                  </a:cxn>
                  <a:cxn ang="0">
                    <a:pos x="32" y="1"/>
                  </a:cxn>
                  <a:cxn ang="0">
                    <a:pos x="37" y="3"/>
                  </a:cxn>
                  <a:cxn ang="0">
                    <a:pos x="42" y="8"/>
                  </a:cxn>
                  <a:cxn ang="0">
                    <a:pos x="43" y="13"/>
                  </a:cxn>
                  <a:cxn ang="0">
                    <a:pos x="45" y="19"/>
                  </a:cxn>
                  <a:cxn ang="0">
                    <a:pos x="43" y="26"/>
                  </a:cxn>
                  <a:cxn ang="0">
                    <a:pos x="42" y="31"/>
                  </a:cxn>
                  <a:cxn ang="0">
                    <a:pos x="37" y="36"/>
                  </a:cxn>
                  <a:cxn ang="0">
                    <a:pos x="32" y="38"/>
                  </a:cxn>
                  <a:cxn ang="0">
                    <a:pos x="25" y="39"/>
                  </a:cxn>
                  <a:cxn ang="0">
                    <a:pos x="20" y="39"/>
                  </a:cxn>
                  <a:cxn ang="0">
                    <a:pos x="14" y="38"/>
                  </a:cxn>
                  <a:cxn ang="0">
                    <a:pos x="9" y="36"/>
                  </a:cxn>
                  <a:cxn ang="0">
                    <a:pos x="4" y="31"/>
                  </a:cxn>
                  <a:cxn ang="0">
                    <a:pos x="2" y="26"/>
                  </a:cxn>
                  <a:cxn ang="0">
                    <a:pos x="0" y="19"/>
                  </a:cxn>
                  <a:cxn ang="0">
                    <a:pos x="2" y="13"/>
                  </a:cxn>
                  <a:cxn ang="0">
                    <a:pos x="4" y="8"/>
                  </a:cxn>
                  <a:cxn ang="0">
                    <a:pos x="9" y="3"/>
                  </a:cxn>
                  <a:cxn ang="0">
                    <a:pos x="14" y="1"/>
                  </a:cxn>
                  <a:cxn ang="0">
                    <a:pos x="20" y="0"/>
                  </a:cxn>
                </a:cxnLst>
                <a:rect l="0" t="0" r="r" b="b"/>
                <a:pathLst>
                  <a:path w="45" h="39">
                    <a:moveTo>
                      <a:pt x="20" y="0"/>
                    </a:moveTo>
                    <a:lnTo>
                      <a:pt x="25" y="0"/>
                    </a:lnTo>
                    <a:lnTo>
                      <a:pt x="32" y="1"/>
                    </a:lnTo>
                    <a:lnTo>
                      <a:pt x="37" y="3"/>
                    </a:lnTo>
                    <a:lnTo>
                      <a:pt x="42" y="8"/>
                    </a:lnTo>
                    <a:lnTo>
                      <a:pt x="43" y="13"/>
                    </a:lnTo>
                    <a:lnTo>
                      <a:pt x="45" y="19"/>
                    </a:lnTo>
                    <a:lnTo>
                      <a:pt x="43" y="26"/>
                    </a:lnTo>
                    <a:lnTo>
                      <a:pt x="42" y="31"/>
                    </a:lnTo>
                    <a:lnTo>
                      <a:pt x="37" y="36"/>
                    </a:lnTo>
                    <a:lnTo>
                      <a:pt x="32" y="38"/>
                    </a:lnTo>
                    <a:lnTo>
                      <a:pt x="25" y="39"/>
                    </a:lnTo>
                    <a:lnTo>
                      <a:pt x="20" y="39"/>
                    </a:lnTo>
                    <a:lnTo>
                      <a:pt x="14" y="38"/>
                    </a:lnTo>
                    <a:lnTo>
                      <a:pt x="9" y="36"/>
                    </a:lnTo>
                    <a:lnTo>
                      <a:pt x="4" y="31"/>
                    </a:lnTo>
                    <a:lnTo>
                      <a:pt x="2" y="26"/>
                    </a:lnTo>
                    <a:lnTo>
                      <a:pt x="0" y="19"/>
                    </a:lnTo>
                    <a:lnTo>
                      <a:pt x="2" y="13"/>
                    </a:lnTo>
                    <a:lnTo>
                      <a:pt x="4" y="8"/>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3" name="Freeform 133"/>
              <p:cNvSpPr>
                <a:spLocks/>
              </p:cNvSpPr>
              <p:nvPr/>
            </p:nvSpPr>
            <p:spPr bwMode="auto">
              <a:xfrm>
                <a:off x="4212" y="1162"/>
                <a:ext cx="46" cy="40"/>
              </a:xfrm>
              <a:custGeom>
                <a:avLst/>
                <a:gdLst/>
                <a:ahLst/>
                <a:cxnLst>
                  <a:cxn ang="0">
                    <a:pos x="20" y="0"/>
                  </a:cxn>
                  <a:cxn ang="0">
                    <a:pos x="26" y="0"/>
                  </a:cxn>
                  <a:cxn ang="0">
                    <a:pos x="33" y="2"/>
                  </a:cxn>
                  <a:cxn ang="0">
                    <a:pos x="38" y="4"/>
                  </a:cxn>
                  <a:cxn ang="0">
                    <a:pos x="43" y="9"/>
                  </a:cxn>
                  <a:cxn ang="0">
                    <a:pos x="44" y="14"/>
                  </a:cxn>
                  <a:cxn ang="0">
                    <a:pos x="46" y="20"/>
                  </a:cxn>
                  <a:cxn ang="0">
                    <a:pos x="44" y="27"/>
                  </a:cxn>
                  <a:cxn ang="0">
                    <a:pos x="43" y="32"/>
                  </a:cxn>
                  <a:cxn ang="0">
                    <a:pos x="38" y="37"/>
                  </a:cxn>
                  <a:cxn ang="0">
                    <a:pos x="33" y="38"/>
                  </a:cxn>
                  <a:cxn ang="0">
                    <a:pos x="26" y="40"/>
                  </a:cxn>
                  <a:cxn ang="0">
                    <a:pos x="20" y="40"/>
                  </a:cxn>
                  <a:cxn ang="0">
                    <a:pos x="13" y="38"/>
                  </a:cxn>
                  <a:cxn ang="0">
                    <a:pos x="8" y="37"/>
                  </a:cxn>
                  <a:cxn ang="0">
                    <a:pos x="3" y="32"/>
                  </a:cxn>
                  <a:cxn ang="0">
                    <a:pos x="2" y="27"/>
                  </a:cxn>
                  <a:cxn ang="0">
                    <a:pos x="0" y="20"/>
                  </a:cxn>
                  <a:cxn ang="0">
                    <a:pos x="2" y="14"/>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4" y="14"/>
                    </a:lnTo>
                    <a:lnTo>
                      <a:pt x="46" y="20"/>
                    </a:lnTo>
                    <a:lnTo>
                      <a:pt x="44" y="27"/>
                    </a:lnTo>
                    <a:lnTo>
                      <a:pt x="43" y="32"/>
                    </a:lnTo>
                    <a:lnTo>
                      <a:pt x="38" y="37"/>
                    </a:lnTo>
                    <a:lnTo>
                      <a:pt x="33" y="38"/>
                    </a:lnTo>
                    <a:lnTo>
                      <a:pt x="26" y="40"/>
                    </a:lnTo>
                    <a:lnTo>
                      <a:pt x="20" y="40"/>
                    </a:lnTo>
                    <a:lnTo>
                      <a:pt x="13" y="38"/>
                    </a:lnTo>
                    <a:lnTo>
                      <a:pt x="8" y="37"/>
                    </a:lnTo>
                    <a:lnTo>
                      <a:pt x="3" y="32"/>
                    </a:lnTo>
                    <a:lnTo>
                      <a:pt x="2" y="27"/>
                    </a:lnTo>
                    <a:lnTo>
                      <a:pt x="0" y="20"/>
                    </a:lnTo>
                    <a:lnTo>
                      <a:pt x="2" y="14"/>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4" name="Freeform 134"/>
              <p:cNvSpPr>
                <a:spLocks/>
              </p:cNvSpPr>
              <p:nvPr/>
            </p:nvSpPr>
            <p:spPr bwMode="auto">
              <a:xfrm>
                <a:off x="4276" y="1131"/>
                <a:ext cx="38" cy="40"/>
              </a:xfrm>
              <a:custGeom>
                <a:avLst/>
                <a:gdLst/>
                <a:ahLst/>
                <a:cxnLst>
                  <a:cxn ang="0">
                    <a:pos x="18" y="0"/>
                  </a:cxn>
                  <a:cxn ang="0">
                    <a:pos x="30" y="3"/>
                  </a:cxn>
                  <a:cxn ang="0">
                    <a:pos x="36" y="10"/>
                  </a:cxn>
                  <a:cxn ang="0">
                    <a:pos x="38" y="20"/>
                  </a:cxn>
                  <a:cxn ang="0">
                    <a:pos x="36" y="30"/>
                  </a:cxn>
                  <a:cxn ang="0">
                    <a:pos x="30" y="36"/>
                  </a:cxn>
                  <a:cxn ang="0">
                    <a:pos x="18" y="40"/>
                  </a:cxn>
                  <a:cxn ang="0">
                    <a:pos x="8" y="36"/>
                  </a:cxn>
                  <a:cxn ang="0">
                    <a:pos x="2" y="30"/>
                  </a:cxn>
                  <a:cxn ang="0">
                    <a:pos x="0" y="20"/>
                  </a:cxn>
                  <a:cxn ang="0">
                    <a:pos x="2" y="10"/>
                  </a:cxn>
                  <a:cxn ang="0">
                    <a:pos x="8" y="3"/>
                  </a:cxn>
                  <a:cxn ang="0">
                    <a:pos x="18" y="0"/>
                  </a:cxn>
                </a:cxnLst>
                <a:rect l="0" t="0" r="r" b="b"/>
                <a:pathLst>
                  <a:path w="38" h="40">
                    <a:moveTo>
                      <a:pt x="18" y="0"/>
                    </a:moveTo>
                    <a:lnTo>
                      <a:pt x="30" y="3"/>
                    </a:lnTo>
                    <a:lnTo>
                      <a:pt x="36" y="10"/>
                    </a:lnTo>
                    <a:lnTo>
                      <a:pt x="38" y="20"/>
                    </a:lnTo>
                    <a:lnTo>
                      <a:pt x="36" y="30"/>
                    </a:lnTo>
                    <a:lnTo>
                      <a:pt x="30" y="36"/>
                    </a:lnTo>
                    <a:lnTo>
                      <a:pt x="18" y="40"/>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5" name="Freeform 135"/>
              <p:cNvSpPr>
                <a:spLocks/>
              </p:cNvSpPr>
              <p:nvPr/>
            </p:nvSpPr>
            <p:spPr bwMode="auto">
              <a:xfrm>
                <a:off x="3534" y="1299"/>
                <a:ext cx="310" cy="389"/>
              </a:xfrm>
              <a:custGeom>
                <a:avLst/>
                <a:gdLst/>
                <a:ahLst/>
                <a:cxnLst>
                  <a:cxn ang="0">
                    <a:pos x="137" y="0"/>
                  </a:cxn>
                  <a:cxn ang="0">
                    <a:pos x="148" y="18"/>
                  </a:cxn>
                  <a:cxn ang="0">
                    <a:pos x="162" y="38"/>
                  </a:cxn>
                  <a:cxn ang="0">
                    <a:pos x="180" y="58"/>
                  </a:cxn>
                  <a:cxn ang="0">
                    <a:pos x="198" y="81"/>
                  </a:cxn>
                  <a:cxn ang="0">
                    <a:pos x="257" y="155"/>
                  </a:cxn>
                  <a:cxn ang="0">
                    <a:pos x="273" y="180"/>
                  </a:cxn>
                  <a:cxn ang="0">
                    <a:pos x="288" y="206"/>
                  </a:cxn>
                  <a:cxn ang="0">
                    <a:pos x="300" y="231"/>
                  </a:cxn>
                  <a:cxn ang="0">
                    <a:pos x="306" y="255"/>
                  </a:cxn>
                  <a:cxn ang="0">
                    <a:pos x="310" y="280"/>
                  </a:cxn>
                  <a:cxn ang="0">
                    <a:pos x="305" y="303"/>
                  </a:cxn>
                  <a:cxn ang="0">
                    <a:pos x="295" y="324"/>
                  </a:cxn>
                  <a:cxn ang="0">
                    <a:pos x="275" y="344"/>
                  </a:cxn>
                  <a:cxn ang="0">
                    <a:pos x="249" y="361"/>
                  </a:cxn>
                  <a:cxn ang="0">
                    <a:pos x="213" y="377"/>
                  </a:cxn>
                  <a:cxn ang="0">
                    <a:pos x="178" y="385"/>
                  </a:cxn>
                  <a:cxn ang="0">
                    <a:pos x="145" y="389"/>
                  </a:cxn>
                  <a:cxn ang="0">
                    <a:pos x="112" y="385"/>
                  </a:cxn>
                  <a:cxn ang="0">
                    <a:pos x="81" y="375"/>
                  </a:cxn>
                  <a:cxn ang="0">
                    <a:pos x="55" y="362"/>
                  </a:cxn>
                  <a:cxn ang="0">
                    <a:pos x="32" y="344"/>
                  </a:cxn>
                  <a:cxn ang="0">
                    <a:pos x="15" y="323"/>
                  </a:cxn>
                  <a:cxn ang="0">
                    <a:pos x="4" y="298"/>
                  </a:cxn>
                  <a:cxn ang="0">
                    <a:pos x="0" y="270"/>
                  </a:cxn>
                  <a:cxn ang="0">
                    <a:pos x="5" y="239"/>
                  </a:cxn>
                  <a:cxn ang="0">
                    <a:pos x="19" y="208"/>
                  </a:cxn>
                  <a:cxn ang="0">
                    <a:pos x="78" y="119"/>
                  </a:cxn>
                  <a:cxn ang="0">
                    <a:pos x="106" y="74"/>
                  </a:cxn>
                  <a:cxn ang="0">
                    <a:pos x="132" y="25"/>
                  </a:cxn>
                  <a:cxn ang="0">
                    <a:pos x="137" y="0"/>
                  </a:cxn>
                </a:cxnLst>
                <a:rect l="0" t="0" r="r" b="b"/>
                <a:pathLst>
                  <a:path w="310" h="389">
                    <a:moveTo>
                      <a:pt x="137" y="0"/>
                    </a:moveTo>
                    <a:lnTo>
                      <a:pt x="148" y="18"/>
                    </a:lnTo>
                    <a:lnTo>
                      <a:pt x="162" y="38"/>
                    </a:lnTo>
                    <a:lnTo>
                      <a:pt x="180" y="58"/>
                    </a:lnTo>
                    <a:lnTo>
                      <a:pt x="198" y="81"/>
                    </a:lnTo>
                    <a:lnTo>
                      <a:pt x="257" y="155"/>
                    </a:lnTo>
                    <a:lnTo>
                      <a:pt x="273" y="180"/>
                    </a:lnTo>
                    <a:lnTo>
                      <a:pt x="288" y="206"/>
                    </a:lnTo>
                    <a:lnTo>
                      <a:pt x="300" y="231"/>
                    </a:lnTo>
                    <a:lnTo>
                      <a:pt x="306" y="255"/>
                    </a:lnTo>
                    <a:lnTo>
                      <a:pt x="310" y="280"/>
                    </a:lnTo>
                    <a:lnTo>
                      <a:pt x="305" y="303"/>
                    </a:lnTo>
                    <a:lnTo>
                      <a:pt x="295" y="324"/>
                    </a:lnTo>
                    <a:lnTo>
                      <a:pt x="275" y="344"/>
                    </a:lnTo>
                    <a:lnTo>
                      <a:pt x="249" y="361"/>
                    </a:lnTo>
                    <a:lnTo>
                      <a:pt x="213" y="377"/>
                    </a:lnTo>
                    <a:lnTo>
                      <a:pt x="178" y="385"/>
                    </a:lnTo>
                    <a:lnTo>
                      <a:pt x="145" y="389"/>
                    </a:lnTo>
                    <a:lnTo>
                      <a:pt x="112" y="385"/>
                    </a:lnTo>
                    <a:lnTo>
                      <a:pt x="81" y="375"/>
                    </a:lnTo>
                    <a:lnTo>
                      <a:pt x="55" y="362"/>
                    </a:lnTo>
                    <a:lnTo>
                      <a:pt x="32" y="344"/>
                    </a:lnTo>
                    <a:lnTo>
                      <a:pt x="15" y="323"/>
                    </a:lnTo>
                    <a:lnTo>
                      <a:pt x="4" y="298"/>
                    </a:lnTo>
                    <a:lnTo>
                      <a:pt x="0" y="270"/>
                    </a:lnTo>
                    <a:lnTo>
                      <a:pt x="5" y="239"/>
                    </a:lnTo>
                    <a:lnTo>
                      <a:pt x="19" y="208"/>
                    </a:lnTo>
                    <a:lnTo>
                      <a:pt x="78" y="119"/>
                    </a:lnTo>
                    <a:lnTo>
                      <a:pt x="106" y="74"/>
                    </a:lnTo>
                    <a:lnTo>
                      <a:pt x="132" y="25"/>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6" name="Freeform 136"/>
              <p:cNvSpPr>
                <a:spLocks noEditPoints="1"/>
              </p:cNvSpPr>
              <p:nvPr/>
            </p:nvSpPr>
            <p:spPr bwMode="auto">
              <a:xfrm>
                <a:off x="3515" y="1279"/>
                <a:ext cx="347" cy="427"/>
              </a:xfrm>
              <a:custGeom>
                <a:avLst/>
                <a:gdLst/>
                <a:ahLst/>
                <a:cxnLst>
                  <a:cxn ang="0">
                    <a:pos x="140" y="106"/>
                  </a:cxn>
                  <a:cxn ang="0">
                    <a:pos x="75" y="203"/>
                  </a:cxn>
                  <a:cxn ang="0">
                    <a:pos x="51" y="244"/>
                  </a:cxn>
                  <a:cxn ang="0">
                    <a:pos x="39" y="290"/>
                  </a:cxn>
                  <a:cxn ang="0">
                    <a:pos x="52" y="335"/>
                  </a:cxn>
                  <a:cxn ang="0">
                    <a:pos x="95" y="372"/>
                  </a:cxn>
                  <a:cxn ang="0">
                    <a:pos x="153" y="389"/>
                  </a:cxn>
                  <a:cxn ang="0">
                    <a:pos x="215" y="384"/>
                  </a:cxn>
                  <a:cxn ang="0">
                    <a:pos x="269" y="361"/>
                  </a:cxn>
                  <a:cxn ang="0">
                    <a:pos x="304" y="321"/>
                  </a:cxn>
                  <a:cxn ang="0">
                    <a:pos x="306" y="277"/>
                  </a:cxn>
                  <a:cxn ang="0">
                    <a:pos x="289" y="232"/>
                  </a:cxn>
                  <a:cxn ang="0">
                    <a:pos x="251" y="175"/>
                  </a:cxn>
                  <a:cxn ang="0">
                    <a:pos x="194" y="104"/>
                  </a:cxn>
                  <a:cxn ang="0">
                    <a:pos x="163" y="65"/>
                  </a:cxn>
                  <a:cxn ang="0">
                    <a:pos x="166" y="2"/>
                  </a:cxn>
                  <a:cxn ang="0">
                    <a:pos x="186" y="30"/>
                  </a:cxn>
                  <a:cxn ang="0">
                    <a:pos x="220" y="74"/>
                  </a:cxn>
                  <a:cxn ang="0">
                    <a:pos x="261" y="127"/>
                  </a:cxn>
                  <a:cxn ang="0">
                    <a:pos x="301" y="181"/>
                  </a:cxn>
                  <a:cxn ang="0">
                    <a:pos x="332" y="236"/>
                  </a:cxn>
                  <a:cxn ang="0">
                    <a:pos x="347" y="290"/>
                  </a:cxn>
                  <a:cxn ang="0">
                    <a:pos x="340" y="339"/>
                  </a:cxn>
                  <a:cxn ang="0">
                    <a:pos x="304" y="384"/>
                  </a:cxn>
                  <a:cxn ang="0">
                    <a:pos x="246" y="412"/>
                  </a:cxn>
                  <a:cxn ang="0">
                    <a:pos x="190" y="425"/>
                  </a:cxn>
                  <a:cxn ang="0">
                    <a:pos x="130" y="425"/>
                  </a:cxn>
                  <a:cxn ang="0">
                    <a:pos x="74" y="409"/>
                  </a:cxn>
                  <a:cxn ang="0">
                    <a:pos x="29" y="374"/>
                  </a:cxn>
                  <a:cxn ang="0">
                    <a:pos x="1" y="315"/>
                  </a:cxn>
                  <a:cxn ang="0">
                    <a:pos x="5" y="249"/>
                  </a:cxn>
                  <a:cxn ang="0">
                    <a:pos x="79" y="129"/>
                  </a:cxn>
                  <a:cxn ang="0">
                    <a:pos x="133" y="35"/>
                  </a:cxn>
                  <a:cxn ang="0">
                    <a:pos x="136" y="18"/>
                  </a:cxn>
                  <a:cxn ang="0">
                    <a:pos x="148" y="2"/>
                  </a:cxn>
                </a:cxnLst>
                <a:rect l="0" t="0" r="r" b="b"/>
                <a:pathLst>
                  <a:path w="347" h="427">
                    <a:moveTo>
                      <a:pt x="163" y="65"/>
                    </a:moveTo>
                    <a:lnTo>
                      <a:pt x="140" y="106"/>
                    </a:lnTo>
                    <a:lnTo>
                      <a:pt x="108" y="155"/>
                    </a:lnTo>
                    <a:lnTo>
                      <a:pt x="75" y="203"/>
                    </a:lnTo>
                    <a:lnTo>
                      <a:pt x="62" y="223"/>
                    </a:lnTo>
                    <a:lnTo>
                      <a:pt x="51" y="244"/>
                    </a:lnTo>
                    <a:lnTo>
                      <a:pt x="43" y="267"/>
                    </a:lnTo>
                    <a:lnTo>
                      <a:pt x="39" y="290"/>
                    </a:lnTo>
                    <a:lnTo>
                      <a:pt x="41" y="311"/>
                    </a:lnTo>
                    <a:lnTo>
                      <a:pt x="52" y="335"/>
                    </a:lnTo>
                    <a:lnTo>
                      <a:pt x="72" y="356"/>
                    </a:lnTo>
                    <a:lnTo>
                      <a:pt x="95" y="372"/>
                    </a:lnTo>
                    <a:lnTo>
                      <a:pt x="123" y="382"/>
                    </a:lnTo>
                    <a:lnTo>
                      <a:pt x="153" y="389"/>
                    </a:lnTo>
                    <a:lnTo>
                      <a:pt x="184" y="389"/>
                    </a:lnTo>
                    <a:lnTo>
                      <a:pt x="215" y="384"/>
                    </a:lnTo>
                    <a:lnTo>
                      <a:pt x="243" y="374"/>
                    </a:lnTo>
                    <a:lnTo>
                      <a:pt x="269" y="361"/>
                    </a:lnTo>
                    <a:lnTo>
                      <a:pt x="291" y="341"/>
                    </a:lnTo>
                    <a:lnTo>
                      <a:pt x="304" y="321"/>
                    </a:lnTo>
                    <a:lnTo>
                      <a:pt x="307" y="300"/>
                    </a:lnTo>
                    <a:lnTo>
                      <a:pt x="306" y="277"/>
                    </a:lnTo>
                    <a:lnTo>
                      <a:pt x="299" y="255"/>
                    </a:lnTo>
                    <a:lnTo>
                      <a:pt x="289" y="232"/>
                    </a:lnTo>
                    <a:lnTo>
                      <a:pt x="278" y="211"/>
                    </a:lnTo>
                    <a:lnTo>
                      <a:pt x="251" y="175"/>
                    </a:lnTo>
                    <a:lnTo>
                      <a:pt x="223" y="139"/>
                    </a:lnTo>
                    <a:lnTo>
                      <a:pt x="194" y="104"/>
                    </a:lnTo>
                    <a:lnTo>
                      <a:pt x="164" y="68"/>
                    </a:lnTo>
                    <a:lnTo>
                      <a:pt x="163" y="65"/>
                    </a:lnTo>
                    <a:close/>
                    <a:moveTo>
                      <a:pt x="156" y="0"/>
                    </a:moveTo>
                    <a:lnTo>
                      <a:pt x="166" y="2"/>
                    </a:lnTo>
                    <a:lnTo>
                      <a:pt x="174" y="10"/>
                    </a:lnTo>
                    <a:lnTo>
                      <a:pt x="186" y="30"/>
                    </a:lnTo>
                    <a:lnTo>
                      <a:pt x="202" y="51"/>
                    </a:lnTo>
                    <a:lnTo>
                      <a:pt x="220" y="74"/>
                    </a:lnTo>
                    <a:lnTo>
                      <a:pt x="240" y="101"/>
                    </a:lnTo>
                    <a:lnTo>
                      <a:pt x="261" y="127"/>
                    </a:lnTo>
                    <a:lnTo>
                      <a:pt x="281" y="153"/>
                    </a:lnTo>
                    <a:lnTo>
                      <a:pt x="301" y="181"/>
                    </a:lnTo>
                    <a:lnTo>
                      <a:pt x="317" y="208"/>
                    </a:lnTo>
                    <a:lnTo>
                      <a:pt x="332" y="236"/>
                    </a:lnTo>
                    <a:lnTo>
                      <a:pt x="342" y="264"/>
                    </a:lnTo>
                    <a:lnTo>
                      <a:pt x="347" y="290"/>
                    </a:lnTo>
                    <a:lnTo>
                      <a:pt x="347" y="316"/>
                    </a:lnTo>
                    <a:lnTo>
                      <a:pt x="340" y="339"/>
                    </a:lnTo>
                    <a:lnTo>
                      <a:pt x="327" y="363"/>
                    </a:lnTo>
                    <a:lnTo>
                      <a:pt x="304" y="384"/>
                    </a:lnTo>
                    <a:lnTo>
                      <a:pt x="273" y="402"/>
                    </a:lnTo>
                    <a:lnTo>
                      <a:pt x="246" y="412"/>
                    </a:lnTo>
                    <a:lnTo>
                      <a:pt x="218" y="420"/>
                    </a:lnTo>
                    <a:lnTo>
                      <a:pt x="190" y="425"/>
                    </a:lnTo>
                    <a:lnTo>
                      <a:pt x="159" y="427"/>
                    </a:lnTo>
                    <a:lnTo>
                      <a:pt x="130" y="425"/>
                    </a:lnTo>
                    <a:lnTo>
                      <a:pt x="102" y="418"/>
                    </a:lnTo>
                    <a:lnTo>
                      <a:pt x="74" y="409"/>
                    </a:lnTo>
                    <a:lnTo>
                      <a:pt x="49" y="394"/>
                    </a:lnTo>
                    <a:lnTo>
                      <a:pt x="29" y="374"/>
                    </a:lnTo>
                    <a:lnTo>
                      <a:pt x="13" y="348"/>
                    </a:lnTo>
                    <a:lnTo>
                      <a:pt x="1" y="315"/>
                    </a:lnTo>
                    <a:lnTo>
                      <a:pt x="0" y="282"/>
                    </a:lnTo>
                    <a:lnTo>
                      <a:pt x="5" y="249"/>
                    </a:lnTo>
                    <a:lnTo>
                      <a:pt x="19" y="218"/>
                    </a:lnTo>
                    <a:lnTo>
                      <a:pt x="79" y="129"/>
                    </a:lnTo>
                    <a:lnTo>
                      <a:pt x="107" y="83"/>
                    </a:lnTo>
                    <a:lnTo>
                      <a:pt x="133" y="35"/>
                    </a:lnTo>
                    <a:lnTo>
                      <a:pt x="140" y="28"/>
                    </a:lnTo>
                    <a:lnTo>
                      <a:pt x="136" y="18"/>
                    </a:lnTo>
                    <a:lnTo>
                      <a:pt x="140" y="10"/>
                    </a:lnTo>
                    <a:lnTo>
                      <a:pt x="148" y="2"/>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7" name="Freeform 137"/>
              <p:cNvSpPr>
                <a:spLocks/>
              </p:cNvSpPr>
              <p:nvPr/>
            </p:nvSpPr>
            <p:spPr bwMode="auto">
              <a:xfrm>
                <a:off x="3602" y="1442"/>
                <a:ext cx="46" cy="40"/>
              </a:xfrm>
              <a:custGeom>
                <a:avLst/>
                <a:gdLst/>
                <a:ahLst/>
                <a:cxnLst>
                  <a:cxn ang="0">
                    <a:pos x="20" y="0"/>
                  </a:cxn>
                  <a:cxn ang="0">
                    <a:pos x="26" y="0"/>
                  </a:cxn>
                  <a:cxn ang="0">
                    <a:pos x="33" y="2"/>
                  </a:cxn>
                  <a:cxn ang="0">
                    <a:pos x="38" y="4"/>
                  </a:cxn>
                  <a:cxn ang="0">
                    <a:pos x="43" y="9"/>
                  </a:cxn>
                  <a:cxn ang="0">
                    <a:pos x="44" y="13"/>
                  </a:cxn>
                  <a:cxn ang="0">
                    <a:pos x="46" y="20"/>
                  </a:cxn>
                  <a:cxn ang="0">
                    <a:pos x="44" y="27"/>
                  </a:cxn>
                  <a:cxn ang="0">
                    <a:pos x="43" y="32"/>
                  </a:cxn>
                  <a:cxn ang="0">
                    <a:pos x="38" y="37"/>
                  </a:cxn>
                  <a:cxn ang="0">
                    <a:pos x="33" y="38"/>
                  </a:cxn>
                  <a:cxn ang="0">
                    <a:pos x="26" y="40"/>
                  </a:cxn>
                  <a:cxn ang="0">
                    <a:pos x="20" y="40"/>
                  </a:cxn>
                  <a:cxn ang="0">
                    <a:pos x="13" y="38"/>
                  </a:cxn>
                  <a:cxn ang="0">
                    <a:pos x="8" y="37"/>
                  </a:cxn>
                  <a:cxn ang="0">
                    <a:pos x="3" y="32"/>
                  </a:cxn>
                  <a:cxn ang="0">
                    <a:pos x="2" y="27"/>
                  </a:cxn>
                  <a:cxn ang="0">
                    <a:pos x="0" y="20"/>
                  </a:cxn>
                  <a:cxn ang="0">
                    <a:pos x="2" y="13"/>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4" y="13"/>
                    </a:lnTo>
                    <a:lnTo>
                      <a:pt x="46" y="20"/>
                    </a:lnTo>
                    <a:lnTo>
                      <a:pt x="44" y="27"/>
                    </a:lnTo>
                    <a:lnTo>
                      <a:pt x="43" y="32"/>
                    </a:lnTo>
                    <a:lnTo>
                      <a:pt x="38" y="37"/>
                    </a:lnTo>
                    <a:lnTo>
                      <a:pt x="33" y="38"/>
                    </a:lnTo>
                    <a:lnTo>
                      <a:pt x="26" y="40"/>
                    </a:lnTo>
                    <a:lnTo>
                      <a:pt x="20" y="40"/>
                    </a:lnTo>
                    <a:lnTo>
                      <a:pt x="13" y="38"/>
                    </a:lnTo>
                    <a:lnTo>
                      <a:pt x="8" y="37"/>
                    </a:lnTo>
                    <a:lnTo>
                      <a:pt x="3" y="32"/>
                    </a:lnTo>
                    <a:lnTo>
                      <a:pt x="2" y="27"/>
                    </a:lnTo>
                    <a:lnTo>
                      <a:pt x="0" y="20"/>
                    </a:lnTo>
                    <a:lnTo>
                      <a:pt x="2" y="13"/>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8" name="Freeform 138"/>
              <p:cNvSpPr>
                <a:spLocks/>
              </p:cNvSpPr>
              <p:nvPr/>
            </p:nvSpPr>
            <p:spPr bwMode="auto">
              <a:xfrm>
                <a:off x="3653" y="1462"/>
                <a:ext cx="38" cy="40"/>
              </a:xfrm>
              <a:custGeom>
                <a:avLst/>
                <a:gdLst/>
                <a:ahLst/>
                <a:cxnLst>
                  <a:cxn ang="0">
                    <a:pos x="18" y="0"/>
                  </a:cxn>
                  <a:cxn ang="0">
                    <a:pos x="29" y="3"/>
                  </a:cxn>
                  <a:cxn ang="0">
                    <a:pos x="36" y="10"/>
                  </a:cxn>
                  <a:cxn ang="0">
                    <a:pos x="38" y="20"/>
                  </a:cxn>
                  <a:cxn ang="0">
                    <a:pos x="36" y="30"/>
                  </a:cxn>
                  <a:cxn ang="0">
                    <a:pos x="29" y="36"/>
                  </a:cxn>
                  <a:cxn ang="0">
                    <a:pos x="18" y="40"/>
                  </a:cxn>
                  <a:cxn ang="0">
                    <a:pos x="8" y="36"/>
                  </a:cxn>
                  <a:cxn ang="0">
                    <a:pos x="2" y="30"/>
                  </a:cxn>
                  <a:cxn ang="0">
                    <a:pos x="0" y="20"/>
                  </a:cxn>
                  <a:cxn ang="0">
                    <a:pos x="2" y="10"/>
                  </a:cxn>
                  <a:cxn ang="0">
                    <a:pos x="8" y="3"/>
                  </a:cxn>
                  <a:cxn ang="0">
                    <a:pos x="18" y="0"/>
                  </a:cxn>
                </a:cxnLst>
                <a:rect l="0" t="0" r="r" b="b"/>
                <a:pathLst>
                  <a:path w="38" h="40">
                    <a:moveTo>
                      <a:pt x="18" y="0"/>
                    </a:moveTo>
                    <a:lnTo>
                      <a:pt x="29" y="3"/>
                    </a:lnTo>
                    <a:lnTo>
                      <a:pt x="36" y="10"/>
                    </a:lnTo>
                    <a:lnTo>
                      <a:pt x="38" y="20"/>
                    </a:lnTo>
                    <a:lnTo>
                      <a:pt x="36" y="30"/>
                    </a:lnTo>
                    <a:lnTo>
                      <a:pt x="29" y="36"/>
                    </a:lnTo>
                    <a:lnTo>
                      <a:pt x="18" y="40"/>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9" name="Freeform 139"/>
              <p:cNvSpPr>
                <a:spLocks/>
              </p:cNvSpPr>
              <p:nvPr/>
            </p:nvSpPr>
            <p:spPr bwMode="auto">
              <a:xfrm>
                <a:off x="3709" y="1436"/>
                <a:ext cx="38" cy="39"/>
              </a:xfrm>
              <a:custGeom>
                <a:avLst/>
                <a:gdLst/>
                <a:ahLst/>
                <a:cxnLst>
                  <a:cxn ang="0">
                    <a:pos x="20" y="0"/>
                  </a:cxn>
                  <a:cxn ang="0">
                    <a:pos x="29" y="3"/>
                  </a:cxn>
                  <a:cxn ang="0">
                    <a:pos x="36" y="10"/>
                  </a:cxn>
                  <a:cxn ang="0">
                    <a:pos x="38" y="19"/>
                  </a:cxn>
                  <a:cxn ang="0">
                    <a:pos x="36" y="29"/>
                  </a:cxn>
                  <a:cxn ang="0">
                    <a:pos x="29" y="36"/>
                  </a:cxn>
                  <a:cxn ang="0">
                    <a:pos x="20" y="39"/>
                  </a:cxn>
                  <a:cxn ang="0">
                    <a:pos x="8" y="36"/>
                  </a:cxn>
                  <a:cxn ang="0">
                    <a:pos x="1" y="29"/>
                  </a:cxn>
                  <a:cxn ang="0">
                    <a:pos x="0" y="19"/>
                  </a:cxn>
                  <a:cxn ang="0">
                    <a:pos x="1" y="10"/>
                  </a:cxn>
                  <a:cxn ang="0">
                    <a:pos x="8" y="3"/>
                  </a:cxn>
                  <a:cxn ang="0">
                    <a:pos x="20" y="0"/>
                  </a:cxn>
                </a:cxnLst>
                <a:rect l="0" t="0" r="r" b="b"/>
                <a:pathLst>
                  <a:path w="38" h="39">
                    <a:moveTo>
                      <a:pt x="20" y="0"/>
                    </a:moveTo>
                    <a:lnTo>
                      <a:pt x="29" y="3"/>
                    </a:lnTo>
                    <a:lnTo>
                      <a:pt x="36" y="10"/>
                    </a:lnTo>
                    <a:lnTo>
                      <a:pt x="38" y="19"/>
                    </a:lnTo>
                    <a:lnTo>
                      <a:pt x="36" y="29"/>
                    </a:lnTo>
                    <a:lnTo>
                      <a:pt x="29" y="36"/>
                    </a:lnTo>
                    <a:lnTo>
                      <a:pt x="20" y="39"/>
                    </a:lnTo>
                    <a:lnTo>
                      <a:pt x="8" y="36"/>
                    </a:lnTo>
                    <a:lnTo>
                      <a:pt x="1" y="29"/>
                    </a:lnTo>
                    <a:lnTo>
                      <a:pt x="0" y="19"/>
                    </a:lnTo>
                    <a:lnTo>
                      <a:pt x="1"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0" name="Freeform 140"/>
              <p:cNvSpPr>
                <a:spLocks/>
              </p:cNvSpPr>
              <p:nvPr/>
            </p:nvSpPr>
            <p:spPr bwMode="auto">
              <a:xfrm>
                <a:off x="3584" y="1493"/>
                <a:ext cx="38" cy="40"/>
              </a:xfrm>
              <a:custGeom>
                <a:avLst/>
                <a:gdLst/>
                <a:ahLst/>
                <a:cxnLst>
                  <a:cxn ang="0">
                    <a:pos x="18" y="0"/>
                  </a:cxn>
                  <a:cxn ang="0">
                    <a:pos x="29" y="4"/>
                  </a:cxn>
                  <a:cxn ang="0">
                    <a:pos x="36" y="10"/>
                  </a:cxn>
                  <a:cxn ang="0">
                    <a:pos x="38"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8" h="40">
                    <a:moveTo>
                      <a:pt x="18" y="0"/>
                    </a:moveTo>
                    <a:lnTo>
                      <a:pt x="29" y="4"/>
                    </a:lnTo>
                    <a:lnTo>
                      <a:pt x="36" y="10"/>
                    </a:lnTo>
                    <a:lnTo>
                      <a:pt x="38"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1" name="Freeform 141"/>
              <p:cNvSpPr>
                <a:spLocks/>
              </p:cNvSpPr>
              <p:nvPr/>
            </p:nvSpPr>
            <p:spPr bwMode="auto">
              <a:xfrm>
                <a:off x="3645" y="1386"/>
                <a:ext cx="46" cy="40"/>
              </a:xfrm>
              <a:custGeom>
                <a:avLst/>
                <a:gdLst/>
                <a:ahLst/>
                <a:cxnLst>
                  <a:cxn ang="0">
                    <a:pos x="21" y="0"/>
                  </a:cxn>
                  <a:cxn ang="0">
                    <a:pos x="26" y="0"/>
                  </a:cxn>
                  <a:cxn ang="0">
                    <a:pos x="33" y="2"/>
                  </a:cxn>
                  <a:cxn ang="0">
                    <a:pos x="37" y="4"/>
                  </a:cxn>
                  <a:cxn ang="0">
                    <a:pos x="42" y="9"/>
                  </a:cxn>
                  <a:cxn ang="0">
                    <a:pos x="44" y="13"/>
                  </a:cxn>
                  <a:cxn ang="0">
                    <a:pos x="46" y="20"/>
                  </a:cxn>
                  <a:cxn ang="0">
                    <a:pos x="44" y="27"/>
                  </a:cxn>
                  <a:cxn ang="0">
                    <a:pos x="42" y="32"/>
                  </a:cxn>
                  <a:cxn ang="0">
                    <a:pos x="37" y="37"/>
                  </a:cxn>
                  <a:cxn ang="0">
                    <a:pos x="33" y="38"/>
                  </a:cxn>
                  <a:cxn ang="0">
                    <a:pos x="26" y="40"/>
                  </a:cxn>
                  <a:cxn ang="0">
                    <a:pos x="21" y="40"/>
                  </a:cxn>
                  <a:cxn ang="0">
                    <a:pos x="8" y="37"/>
                  </a:cxn>
                  <a:cxn ang="0">
                    <a:pos x="1" y="27"/>
                  </a:cxn>
                  <a:cxn ang="0">
                    <a:pos x="0" y="20"/>
                  </a:cxn>
                  <a:cxn ang="0">
                    <a:pos x="1" y="13"/>
                  </a:cxn>
                  <a:cxn ang="0">
                    <a:pos x="8" y="4"/>
                  </a:cxn>
                  <a:cxn ang="0">
                    <a:pos x="21" y="0"/>
                  </a:cxn>
                </a:cxnLst>
                <a:rect l="0" t="0" r="r" b="b"/>
                <a:pathLst>
                  <a:path w="46" h="40">
                    <a:moveTo>
                      <a:pt x="21" y="0"/>
                    </a:moveTo>
                    <a:lnTo>
                      <a:pt x="26" y="0"/>
                    </a:lnTo>
                    <a:lnTo>
                      <a:pt x="33" y="2"/>
                    </a:lnTo>
                    <a:lnTo>
                      <a:pt x="37" y="4"/>
                    </a:lnTo>
                    <a:lnTo>
                      <a:pt x="42" y="9"/>
                    </a:lnTo>
                    <a:lnTo>
                      <a:pt x="44" y="13"/>
                    </a:lnTo>
                    <a:lnTo>
                      <a:pt x="46" y="20"/>
                    </a:lnTo>
                    <a:lnTo>
                      <a:pt x="44" y="27"/>
                    </a:lnTo>
                    <a:lnTo>
                      <a:pt x="42" y="32"/>
                    </a:lnTo>
                    <a:lnTo>
                      <a:pt x="37" y="37"/>
                    </a:lnTo>
                    <a:lnTo>
                      <a:pt x="33" y="38"/>
                    </a:lnTo>
                    <a:lnTo>
                      <a:pt x="26" y="40"/>
                    </a:lnTo>
                    <a:lnTo>
                      <a:pt x="21" y="40"/>
                    </a:lnTo>
                    <a:lnTo>
                      <a:pt x="8" y="37"/>
                    </a:lnTo>
                    <a:lnTo>
                      <a:pt x="1" y="27"/>
                    </a:lnTo>
                    <a:lnTo>
                      <a:pt x="0" y="20"/>
                    </a:lnTo>
                    <a:lnTo>
                      <a:pt x="1" y="13"/>
                    </a:lnTo>
                    <a:lnTo>
                      <a:pt x="8"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2" name="Freeform 142"/>
              <p:cNvSpPr>
                <a:spLocks/>
              </p:cNvSpPr>
              <p:nvPr/>
            </p:nvSpPr>
            <p:spPr bwMode="auto">
              <a:xfrm>
                <a:off x="3658" y="1518"/>
                <a:ext cx="46" cy="40"/>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40"/>
                  </a:cxn>
                  <a:cxn ang="0">
                    <a:pos x="20" y="40"/>
                  </a:cxn>
                  <a:cxn ang="0">
                    <a:pos x="13" y="38"/>
                  </a:cxn>
                  <a:cxn ang="0">
                    <a:pos x="8" y="36"/>
                  </a:cxn>
                  <a:cxn ang="0">
                    <a:pos x="3" y="31"/>
                  </a:cxn>
                  <a:cxn ang="0">
                    <a:pos x="1" y="26"/>
                  </a:cxn>
                  <a:cxn ang="0">
                    <a:pos x="0" y="20"/>
                  </a:cxn>
                  <a:cxn ang="0">
                    <a:pos x="1" y="13"/>
                  </a:cxn>
                  <a:cxn ang="0">
                    <a:pos x="3" y="8"/>
                  </a:cxn>
                  <a:cxn ang="0">
                    <a:pos x="8" y="3"/>
                  </a:cxn>
                  <a:cxn ang="0">
                    <a:pos x="13" y="2"/>
                  </a:cxn>
                  <a:cxn ang="0">
                    <a:pos x="20" y="0"/>
                  </a:cxn>
                </a:cxnLst>
                <a:rect l="0" t="0" r="r" b="b"/>
                <a:pathLst>
                  <a:path w="46" h="40">
                    <a:moveTo>
                      <a:pt x="20" y="0"/>
                    </a:moveTo>
                    <a:lnTo>
                      <a:pt x="26" y="0"/>
                    </a:lnTo>
                    <a:lnTo>
                      <a:pt x="33" y="2"/>
                    </a:lnTo>
                    <a:lnTo>
                      <a:pt x="38" y="3"/>
                    </a:lnTo>
                    <a:lnTo>
                      <a:pt x="43" y="8"/>
                    </a:lnTo>
                    <a:lnTo>
                      <a:pt x="44" y="13"/>
                    </a:lnTo>
                    <a:lnTo>
                      <a:pt x="46" y="20"/>
                    </a:lnTo>
                    <a:lnTo>
                      <a:pt x="44" y="26"/>
                    </a:lnTo>
                    <a:lnTo>
                      <a:pt x="43" y="31"/>
                    </a:lnTo>
                    <a:lnTo>
                      <a:pt x="38" y="36"/>
                    </a:lnTo>
                    <a:lnTo>
                      <a:pt x="33" y="38"/>
                    </a:lnTo>
                    <a:lnTo>
                      <a:pt x="26" y="40"/>
                    </a:lnTo>
                    <a:lnTo>
                      <a:pt x="20" y="40"/>
                    </a:lnTo>
                    <a:lnTo>
                      <a:pt x="13" y="38"/>
                    </a:lnTo>
                    <a:lnTo>
                      <a:pt x="8" y="36"/>
                    </a:lnTo>
                    <a:lnTo>
                      <a:pt x="3" y="31"/>
                    </a:lnTo>
                    <a:lnTo>
                      <a:pt x="1" y="26"/>
                    </a:lnTo>
                    <a:lnTo>
                      <a:pt x="0" y="20"/>
                    </a:lnTo>
                    <a:lnTo>
                      <a:pt x="1"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3" name="Freeform 143"/>
              <p:cNvSpPr>
                <a:spLocks/>
              </p:cNvSpPr>
              <p:nvPr/>
            </p:nvSpPr>
            <p:spPr bwMode="auto">
              <a:xfrm>
                <a:off x="3722" y="1487"/>
                <a:ext cx="38" cy="39"/>
              </a:xfrm>
              <a:custGeom>
                <a:avLst/>
                <a:gdLst/>
                <a:ahLst/>
                <a:cxnLst>
                  <a:cxn ang="0">
                    <a:pos x="18" y="0"/>
                  </a:cxn>
                  <a:cxn ang="0">
                    <a:pos x="30" y="3"/>
                  </a:cxn>
                  <a:cxn ang="0">
                    <a:pos x="36" y="10"/>
                  </a:cxn>
                  <a:cxn ang="0">
                    <a:pos x="38" y="20"/>
                  </a:cxn>
                  <a:cxn ang="0">
                    <a:pos x="36" y="29"/>
                  </a:cxn>
                  <a:cxn ang="0">
                    <a:pos x="30" y="36"/>
                  </a:cxn>
                  <a:cxn ang="0">
                    <a:pos x="18" y="39"/>
                  </a:cxn>
                  <a:cxn ang="0">
                    <a:pos x="8" y="36"/>
                  </a:cxn>
                  <a:cxn ang="0">
                    <a:pos x="2" y="29"/>
                  </a:cxn>
                  <a:cxn ang="0">
                    <a:pos x="0" y="20"/>
                  </a:cxn>
                  <a:cxn ang="0">
                    <a:pos x="2" y="10"/>
                  </a:cxn>
                  <a:cxn ang="0">
                    <a:pos x="8" y="3"/>
                  </a:cxn>
                  <a:cxn ang="0">
                    <a:pos x="18" y="0"/>
                  </a:cxn>
                </a:cxnLst>
                <a:rect l="0" t="0" r="r" b="b"/>
                <a:pathLst>
                  <a:path w="38" h="39">
                    <a:moveTo>
                      <a:pt x="18" y="0"/>
                    </a:moveTo>
                    <a:lnTo>
                      <a:pt x="30" y="3"/>
                    </a:lnTo>
                    <a:lnTo>
                      <a:pt x="36" y="10"/>
                    </a:lnTo>
                    <a:lnTo>
                      <a:pt x="38" y="20"/>
                    </a:lnTo>
                    <a:lnTo>
                      <a:pt x="36" y="29"/>
                    </a:lnTo>
                    <a:lnTo>
                      <a:pt x="30" y="36"/>
                    </a:lnTo>
                    <a:lnTo>
                      <a:pt x="18" y="39"/>
                    </a:lnTo>
                    <a:lnTo>
                      <a:pt x="8" y="36"/>
                    </a:lnTo>
                    <a:lnTo>
                      <a:pt x="2" y="29"/>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4" name="Freeform 144"/>
              <p:cNvSpPr>
                <a:spLocks/>
              </p:cNvSpPr>
              <p:nvPr/>
            </p:nvSpPr>
            <p:spPr bwMode="auto">
              <a:xfrm>
                <a:off x="3329" y="1860"/>
                <a:ext cx="309" cy="389"/>
              </a:xfrm>
              <a:custGeom>
                <a:avLst/>
                <a:gdLst/>
                <a:ahLst/>
                <a:cxnLst>
                  <a:cxn ang="0">
                    <a:pos x="136" y="0"/>
                  </a:cxn>
                  <a:cxn ang="0">
                    <a:pos x="148" y="19"/>
                  </a:cxn>
                  <a:cxn ang="0">
                    <a:pos x="161" y="38"/>
                  </a:cxn>
                  <a:cxn ang="0">
                    <a:pos x="179" y="58"/>
                  </a:cxn>
                  <a:cxn ang="0">
                    <a:pos x="197" y="81"/>
                  </a:cxn>
                  <a:cxn ang="0">
                    <a:pos x="256" y="155"/>
                  </a:cxn>
                  <a:cxn ang="0">
                    <a:pos x="273" y="180"/>
                  </a:cxn>
                  <a:cxn ang="0">
                    <a:pos x="288" y="206"/>
                  </a:cxn>
                  <a:cxn ang="0">
                    <a:pos x="299" y="231"/>
                  </a:cxn>
                  <a:cxn ang="0">
                    <a:pos x="306" y="256"/>
                  </a:cxn>
                  <a:cxn ang="0">
                    <a:pos x="309" y="280"/>
                  </a:cxn>
                  <a:cxn ang="0">
                    <a:pos x="304" y="303"/>
                  </a:cxn>
                  <a:cxn ang="0">
                    <a:pos x="294" y="325"/>
                  </a:cxn>
                  <a:cxn ang="0">
                    <a:pos x="275" y="345"/>
                  </a:cxn>
                  <a:cxn ang="0">
                    <a:pos x="248" y="361"/>
                  </a:cxn>
                  <a:cxn ang="0">
                    <a:pos x="212" y="377"/>
                  </a:cxn>
                  <a:cxn ang="0">
                    <a:pos x="178" y="386"/>
                  </a:cxn>
                  <a:cxn ang="0">
                    <a:pos x="145" y="389"/>
                  </a:cxn>
                  <a:cxn ang="0">
                    <a:pos x="112" y="386"/>
                  </a:cxn>
                  <a:cxn ang="0">
                    <a:pos x="81" y="376"/>
                  </a:cxn>
                  <a:cxn ang="0">
                    <a:pos x="54" y="363"/>
                  </a:cxn>
                  <a:cxn ang="0">
                    <a:pos x="31" y="345"/>
                  </a:cxn>
                  <a:cxn ang="0">
                    <a:pos x="15" y="323"/>
                  </a:cxn>
                  <a:cxn ang="0">
                    <a:pos x="3" y="297"/>
                  </a:cxn>
                  <a:cxn ang="0">
                    <a:pos x="0" y="269"/>
                  </a:cxn>
                  <a:cxn ang="0">
                    <a:pos x="5" y="239"/>
                  </a:cxn>
                  <a:cxn ang="0">
                    <a:pos x="18" y="208"/>
                  </a:cxn>
                  <a:cxn ang="0">
                    <a:pos x="77" y="119"/>
                  </a:cxn>
                  <a:cxn ang="0">
                    <a:pos x="105" y="75"/>
                  </a:cxn>
                  <a:cxn ang="0">
                    <a:pos x="130" y="25"/>
                  </a:cxn>
                  <a:cxn ang="0">
                    <a:pos x="136" y="0"/>
                  </a:cxn>
                </a:cxnLst>
                <a:rect l="0" t="0" r="r" b="b"/>
                <a:pathLst>
                  <a:path w="309" h="389">
                    <a:moveTo>
                      <a:pt x="136" y="0"/>
                    </a:moveTo>
                    <a:lnTo>
                      <a:pt x="148" y="19"/>
                    </a:lnTo>
                    <a:lnTo>
                      <a:pt x="161" y="38"/>
                    </a:lnTo>
                    <a:lnTo>
                      <a:pt x="179" y="58"/>
                    </a:lnTo>
                    <a:lnTo>
                      <a:pt x="197" y="81"/>
                    </a:lnTo>
                    <a:lnTo>
                      <a:pt x="256" y="155"/>
                    </a:lnTo>
                    <a:lnTo>
                      <a:pt x="273" y="180"/>
                    </a:lnTo>
                    <a:lnTo>
                      <a:pt x="288" y="206"/>
                    </a:lnTo>
                    <a:lnTo>
                      <a:pt x="299" y="231"/>
                    </a:lnTo>
                    <a:lnTo>
                      <a:pt x="306" y="256"/>
                    </a:lnTo>
                    <a:lnTo>
                      <a:pt x="309" y="280"/>
                    </a:lnTo>
                    <a:lnTo>
                      <a:pt x="304" y="303"/>
                    </a:lnTo>
                    <a:lnTo>
                      <a:pt x="294" y="325"/>
                    </a:lnTo>
                    <a:lnTo>
                      <a:pt x="275" y="345"/>
                    </a:lnTo>
                    <a:lnTo>
                      <a:pt x="248" y="361"/>
                    </a:lnTo>
                    <a:lnTo>
                      <a:pt x="212" y="377"/>
                    </a:lnTo>
                    <a:lnTo>
                      <a:pt x="178" y="386"/>
                    </a:lnTo>
                    <a:lnTo>
                      <a:pt x="145" y="389"/>
                    </a:lnTo>
                    <a:lnTo>
                      <a:pt x="112" y="386"/>
                    </a:lnTo>
                    <a:lnTo>
                      <a:pt x="81" y="376"/>
                    </a:lnTo>
                    <a:lnTo>
                      <a:pt x="54" y="363"/>
                    </a:lnTo>
                    <a:lnTo>
                      <a:pt x="31" y="345"/>
                    </a:lnTo>
                    <a:lnTo>
                      <a:pt x="15" y="323"/>
                    </a:lnTo>
                    <a:lnTo>
                      <a:pt x="3" y="297"/>
                    </a:lnTo>
                    <a:lnTo>
                      <a:pt x="0" y="269"/>
                    </a:lnTo>
                    <a:lnTo>
                      <a:pt x="5" y="239"/>
                    </a:lnTo>
                    <a:lnTo>
                      <a:pt x="18" y="208"/>
                    </a:lnTo>
                    <a:lnTo>
                      <a:pt x="77" y="119"/>
                    </a:lnTo>
                    <a:lnTo>
                      <a:pt x="105" y="75"/>
                    </a:lnTo>
                    <a:lnTo>
                      <a:pt x="130" y="25"/>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5" name="Freeform 145"/>
              <p:cNvSpPr>
                <a:spLocks noEditPoints="1"/>
              </p:cNvSpPr>
              <p:nvPr/>
            </p:nvSpPr>
            <p:spPr bwMode="auto">
              <a:xfrm>
                <a:off x="3309" y="1841"/>
                <a:ext cx="347" cy="426"/>
              </a:xfrm>
              <a:custGeom>
                <a:avLst/>
                <a:gdLst/>
                <a:ahLst/>
                <a:cxnLst>
                  <a:cxn ang="0">
                    <a:pos x="140" y="105"/>
                  </a:cxn>
                  <a:cxn ang="0">
                    <a:pos x="63" y="222"/>
                  </a:cxn>
                  <a:cxn ang="0">
                    <a:pos x="43" y="266"/>
                  </a:cxn>
                  <a:cxn ang="0">
                    <a:pos x="41" y="311"/>
                  </a:cxn>
                  <a:cxn ang="0">
                    <a:pos x="73" y="355"/>
                  </a:cxn>
                  <a:cxn ang="0">
                    <a:pos x="124" y="382"/>
                  </a:cxn>
                  <a:cxn ang="0">
                    <a:pos x="184" y="388"/>
                  </a:cxn>
                  <a:cxn ang="0">
                    <a:pos x="244" y="373"/>
                  </a:cxn>
                  <a:cxn ang="0">
                    <a:pos x="291" y="340"/>
                  </a:cxn>
                  <a:cxn ang="0">
                    <a:pos x="308" y="299"/>
                  </a:cxn>
                  <a:cxn ang="0">
                    <a:pos x="299" y="255"/>
                  </a:cxn>
                  <a:cxn ang="0">
                    <a:pos x="276" y="210"/>
                  </a:cxn>
                  <a:cxn ang="0">
                    <a:pos x="222" y="138"/>
                  </a:cxn>
                  <a:cxn ang="0">
                    <a:pos x="165" y="67"/>
                  </a:cxn>
                  <a:cxn ang="0">
                    <a:pos x="156" y="0"/>
                  </a:cxn>
                  <a:cxn ang="0">
                    <a:pos x="175" y="10"/>
                  </a:cxn>
                  <a:cxn ang="0">
                    <a:pos x="202" y="51"/>
                  </a:cxn>
                  <a:cxn ang="0">
                    <a:pos x="240" y="100"/>
                  </a:cxn>
                  <a:cxn ang="0">
                    <a:pos x="281" y="153"/>
                  </a:cxn>
                  <a:cxn ang="0">
                    <a:pos x="318" y="207"/>
                  </a:cxn>
                  <a:cxn ang="0">
                    <a:pos x="342" y="263"/>
                  </a:cxn>
                  <a:cxn ang="0">
                    <a:pos x="347" y="316"/>
                  </a:cxn>
                  <a:cxn ang="0">
                    <a:pos x="327" y="362"/>
                  </a:cxn>
                  <a:cxn ang="0">
                    <a:pos x="273" y="401"/>
                  </a:cxn>
                  <a:cxn ang="0">
                    <a:pos x="219" y="419"/>
                  </a:cxn>
                  <a:cxn ang="0">
                    <a:pos x="160" y="426"/>
                  </a:cxn>
                  <a:cxn ang="0">
                    <a:pos x="102" y="418"/>
                  </a:cxn>
                  <a:cxn ang="0">
                    <a:pos x="50" y="392"/>
                  </a:cxn>
                  <a:cxn ang="0">
                    <a:pos x="13" y="345"/>
                  </a:cxn>
                  <a:cxn ang="0">
                    <a:pos x="0" y="281"/>
                  </a:cxn>
                  <a:cxn ang="0">
                    <a:pos x="20" y="217"/>
                  </a:cxn>
                  <a:cxn ang="0">
                    <a:pos x="107" y="82"/>
                  </a:cxn>
                  <a:cxn ang="0">
                    <a:pos x="140" y="28"/>
                  </a:cxn>
                  <a:cxn ang="0">
                    <a:pos x="140" y="10"/>
                  </a:cxn>
                  <a:cxn ang="0">
                    <a:pos x="156" y="0"/>
                  </a:cxn>
                </a:cxnLst>
                <a:rect l="0" t="0" r="r" b="b"/>
                <a:pathLst>
                  <a:path w="347" h="426">
                    <a:moveTo>
                      <a:pt x="163" y="64"/>
                    </a:moveTo>
                    <a:lnTo>
                      <a:pt x="140" y="105"/>
                    </a:lnTo>
                    <a:lnTo>
                      <a:pt x="109" y="153"/>
                    </a:lnTo>
                    <a:lnTo>
                      <a:pt x="63" y="222"/>
                    </a:lnTo>
                    <a:lnTo>
                      <a:pt x="51" y="243"/>
                    </a:lnTo>
                    <a:lnTo>
                      <a:pt x="43" y="266"/>
                    </a:lnTo>
                    <a:lnTo>
                      <a:pt x="40" y="289"/>
                    </a:lnTo>
                    <a:lnTo>
                      <a:pt x="41" y="311"/>
                    </a:lnTo>
                    <a:lnTo>
                      <a:pt x="53" y="334"/>
                    </a:lnTo>
                    <a:lnTo>
                      <a:pt x="73" y="355"/>
                    </a:lnTo>
                    <a:lnTo>
                      <a:pt x="96" y="372"/>
                    </a:lnTo>
                    <a:lnTo>
                      <a:pt x="124" y="382"/>
                    </a:lnTo>
                    <a:lnTo>
                      <a:pt x="153" y="388"/>
                    </a:lnTo>
                    <a:lnTo>
                      <a:pt x="184" y="388"/>
                    </a:lnTo>
                    <a:lnTo>
                      <a:pt x="216" y="383"/>
                    </a:lnTo>
                    <a:lnTo>
                      <a:pt x="244" y="373"/>
                    </a:lnTo>
                    <a:lnTo>
                      <a:pt x="270" y="360"/>
                    </a:lnTo>
                    <a:lnTo>
                      <a:pt x="291" y="340"/>
                    </a:lnTo>
                    <a:lnTo>
                      <a:pt x="303" y="321"/>
                    </a:lnTo>
                    <a:lnTo>
                      <a:pt x="308" y="299"/>
                    </a:lnTo>
                    <a:lnTo>
                      <a:pt x="306" y="276"/>
                    </a:lnTo>
                    <a:lnTo>
                      <a:pt x="299" y="255"/>
                    </a:lnTo>
                    <a:lnTo>
                      <a:pt x="290" y="232"/>
                    </a:lnTo>
                    <a:lnTo>
                      <a:pt x="276" y="210"/>
                    </a:lnTo>
                    <a:lnTo>
                      <a:pt x="250" y="174"/>
                    </a:lnTo>
                    <a:lnTo>
                      <a:pt x="222" y="138"/>
                    </a:lnTo>
                    <a:lnTo>
                      <a:pt x="193" y="103"/>
                    </a:lnTo>
                    <a:lnTo>
                      <a:pt x="165" y="67"/>
                    </a:lnTo>
                    <a:lnTo>
                      <a:pt x="163" y="64"/>
                    </a:lnTo>
                    <a:close/>
                    <a:moveTo>
                      <a:pt x="156" y="0"/>
                    </a:moveTo>
                    <a:lnTo>
                      <a:pt x="166" y="1"/>
                    </a:lnTo>
                    <a:lnTo>
                      <a:pt x="175" y="10"/>
                    </a:lnTo>
                    <a:lnTo>
                      <a:pt x="186" y="29"/>
                    </a:lnTo>
                    <a:lnTo>
                      <a:pt x="202" y="51"/>
                    </a:lnTo>
                    <a:lnTo>
                      <a:pt x="221" y="74"/>
                    </a:lnTo>
                    <a:lnTo>
                      <a:pt x="240" y="100"/>
                    </a:lnTo>
                    <a:lnTo>
                      <a:pt x="262" y="126"/>
                    </a:lnTo>
                    <a:lnTo>
                      <a:pt x="281" y="153"/>
                    </a:lnTo>
                    <a:lnTo>
                      <a:pt x="301" y="181"/>
                    </a:lnTo>
                    <a:lnTo>
                      <a:pt x="318" y="207"/>
                    </a:lnTo>
                    <a:lnTo>
                      <a:pt x="332" y="235"/>
                    </a:lnTo>
                    <a:lnTo>
                      <a:pt x="342" y="263"/>
                    </a:lnTo>
                    <a:lnTo>
                      <a:pt x="347" y="289"/>
                    </a:lnTo>
                    <a:lnTo>
                      <a:pt x="347" y="316"/>
                    </a:lnTo>
                    <a:lnTo>
                      <a:pt x="341" y="339"/>
                    </a:lnTo>
                    <a:lnTo>
                      <a:pt x="327" y="362"/>
                    </a:lnTo>
                    <a:lnTo>
                      <a:pt x="304" y="383"/>
                    </a:lnTo>
                    <a:lnTo>
                      <a:pt x="273" y="401"/>
                    </a:lnTo>
                    <a:lnTo>
                      <a:pt x="247" y="411"/>
                    </a:lnTo>
                    <a:lnTo>
                      <a:pt x="219" y="419"/>
                    </a:lnTo>
                    <a:lnTo>
                      <a:pt x="191" y="424"/>
                    </a:lnTo>
                    <a:lnTo>
                      <a:pt x="160" y="426"/>
                    </a:lnTo>
                    <a:lnTo>
                      <a:pt x="130" y="423"/>
                    </a:lnTo>
                    <a:lnTo>
                      <a:pt x="102" y="418"/>
                    </a:lnTo>
                    <a:lnTo>
                      <a:pt x="74" y="406"/>
                    </a:lnTo>
                    <a:lnTo>
                      <a:pt x="50" y="392"/>
                    </a:lnTo>
                    <a:lnTo>
                      <a:pt x="30" y="372"/>
                    </a:lnTo>
                    <a:lnTo>
                      <a:pt x="13" y="345"/>
                    </a:lnTo>
                    <a:lnTo>
                      <a:pt x="2" y="314"/>
                    </a:lnTo>
                    <a:lnTo>
                      <a:pt x="0" y="281"/>
                    </a:lnTo>
                    <a:lnTo>
                      <a:pt x="5" y="248"/>
                    </a:lnTo>
                    <a:lnTo>
                      <a:pt x="20" y="217"/>
                    </a:lnTo>
                    <a:lnTo>
                      <a:pt x="79" y="128"/>
                    </a:lnTo>
                    <a:lnTo>
                      <a:pt x="107" y="82"/>
                    </a:lnTo>
                    <a:lnTo>
                      <a:pt x="133" y="34"/>
                    </a:lnTo>
                    <a:lnTo>
                      <a:pt x="140" y="28"/>
                    </a:lnTo>
                    <a:lnTo>
                      <a:pt x="137"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6" name="Freeform 146"/>
              <p:cNvSpPr>
                <a:spLocks/>
              </p:cNvSpPr>
              <p:nvPr/>
            </p:nvSpPr>
            <p:spPr bwMode="auto">
              <a:xfrm>
                <a:off x="3396" y="2004"/>
                <a:ext cx="46" cy="39"/>
              </a:xfrm>
              <a:custGeom>
                <a:avLst/>
                <a:gdLst/>
                <a:ahLst/>
                <a:cxnLst>
                  <a:cxn ang="0">
                    <a:pos x="20" y="0"/>
                  </a:cxn>
                  <a:cxn ang="0">
                    <a:pos x="27" y="0"/>
                  </a:cxn>
                  <a:cxn ang="0">
                    <a:pos x="33" y="1"/>
                  </a:cxn>
                  <a:cxn ang="0">
                    <a:pos x="38" y="3"/>
                  </a:cxn>
                  <a:cxn ang="0">
                    <a:pos x="43" y="8"/>
                  </a:cxn>
                  <a:cxn ang="0">
                    <a:pos x="45" y="13"/>
                  </a:cxn>
                  <a:cxn ang="0">
                    <a:pos x="46" y="19"/>
                  </a:cxn>
                  <a:cxn ang="0">
                    <a:pos x="45" y="26"/>
                  </a:cxn>
                  <a:cxn ang="0">
                    <a:pos x="43" y="31"/>
                  </a:cxn>
                  <a:cxn ang="0">
                    <a:pos x="38" y="36"/>
                  </a:cxn>
                  <a:cxn ang="0">
                    <a:pos x="33" y="38"/>
                  </a:cxn>
                  <a:cxn ang="0">
                    <a:pos x="27" y="39"/>
                  </a:cxn>
                  <a:cxn ang="0">
                    <a:pos x="20" y="39"/>
                  </a:cxn>
                  <a:cxn ang="0">
                    <a:pos x="14" y="38"/>
                  </a:cxn>
                  <a:cxn ang="0">
                    <a:pos x="9" y="36"/>
                  </a:cxn>
                  <a:cxn ang="0">
                    <a:pos x="4" y="31"/>
                  </a:cxn>
                  <a:cxn ang="0">
                    <a:pos x="2" y="26"/>
                  </a:cxn>
                  <a:cxn ang="0">
                    <a:pos x="0" y="19"/>
                  </a:cxn>
                  <a:cxn ang="0">
                    <a:pos x="2" y="13"/>
                  </a:cxn>
                  <a:cxn ang="0">
                    <a:pos x="4" y="8"/>
                  </a:cxn>
                  <a:cxn ang="0">
                    <a:pos x="9" y="3"/>
                  </a:cxn>
                  <a:cxn ang="0">
                    <a:pos x="14" y="1"/>
                  </a:cxn>
                  <a:cxn ang="0">
                    <a:pos x="20" y="0"/>
                  </a:cxn>
                </a:cxnLst>
                <a:rect l="0" t="0" r="r" b="b"/>
                <a:pathLst>
                  <a:path w="46" h="39">
                    <a:moveTo>
                      <a:pt x="20" y="0"/>
                    </a:moveTo>
                    <a:lnTo>
                      <a:pt x="27" y="0"/>
                    </a:lnTo>
                    <a:lnTo>
                      <a:pt x="33" y="1"/>
                    </a:lnTo>
                    <a:lnTo>
                      <a:pt x="38" y="3"/>
                    </a:lnTo>
                    <a:lnTo>
                      <a:pt x="43" y="8"/>
                    </a:lnTo>
                    <a:lnTo>
                      <a:pt x="45" y="13"/>
                    </a:lnTo>
                    <a:lnTo>
                      <a:pt x="46" y="19"/>
                    </a:lnTo>
                    <a:lnTo>
                      <a:pt x="45" y="26"/>
                    </a:lnTo>
                    <a:lnTo>
                      <a:pt x="43" y="31"/>
                    </a:lnTo>
                    <a:lnTo>
                      <a:pt x="38" y="36"/>
                    </a:lnTo>
                    <a:lnTo>
                      <a:pt x="33" y="38"/>
                    </a:lnTo>
                    <a:lnTo>
                      <a:pt x="27" y="39"/>
                    </a:lnTo>
                    <a:lnTo>
                      <a:pt x="20" y="39"/>
                    </a:lnTo>
                    <a:lnTo>
                      <a:pt x="14" y="38"/>
                    </a:lnTo>
                    <a:lnTo>
                      <a:pt x="9" y="36"/>
                    </a:lnTo>
                    <a:lnTo>
                      <a:pt x="4" y="31"/>
                    </a:lnTo>
                    <a:lnTo>
                      <a:pt x="2" y="26"/>
                    </a:lnTo>
                    <a:lnTo>
                      <a:pt x="0" y="19"/>
                    </a:lnTo>
                    <a:lnTo>
                      <a:pt x="2" y="13"/>
                    </a:lnTo>
                    <a:lnTo>
                      <a:pt x="4" y="8"/>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7" name="Freeform 147"/>
              <p:cNvSpPr>
                <a:spLocks/>
              </p:cNvSpPr>
              <p:nvPr/>
            </p:nvSpPr>
            <p:spPr bwMode="auto">
              <a:xfrm>
                <a:off x="3447" y="2023"/>
                <a:ext cx="38" cy="40"/>
              </a:xfrm>
              <a:custGeom>
                <a:avLst/>
                <a:gdLst/>
                <a:ahLst/>
                <a:cxnLst>
                  <a:cxn ang="0">
                    <a:pos x="18" y="0"/>
                  </a:cxn>
                  <a:cxn ang="0">
                    <a:pos x="30" y="4"/>
                  </a:cxn>
                  <a:cxn ang="0">
                    <a:pos x="37" y="10"/>
                  </a:cxn>
                  <a:cxn ang="0">
                    <a:pos x="38" y="20"/>
                  </a:cxn>
                  <a:cxn ang="0">
                    <a:pos x="37" y="30"/>
                  </a:cxn>
                  <a:cxn ang="0">
                    <a:pos x="30" y="37"/>
                  </a:cxn>
                  <a:cxn ang="0">
                    <a:pos x="18" y="40"/>
                  </a:cxn>
                  <a:cxn ang="0">
                    <a:pos x="9" y="37"/>
                  </a:cxn>
                  <a:cxn ang="0">
                    <a:pos x="2" y="30"/>
                  </a:cxn>
                  <a:cxn ang="0">
                    <a:pos x="0" y="20"/>
                  </a:cxn>
                  <a:cxn ang="0">
                    <a:pos x="2" y="10"/>
                  </a:cxn>
                  <a:cxn ang="0">
                    <a:pos x="9" y="4"/>
                  </a:cxn>
                  <a:cxn ang="0">
                    <a:pos x="18" y="0"/>
                  </a:cxn>
                </a:cxnLst>
                <a:rect l="0" t="0" r="r" b="b"/>
                <a:pathLst>
                  <a:path w="38" h="40">
                    <a:moveTo>
                      <a:pt x="18" y="0"/>
                    </a:moveTo>
                    <a:lnTo>
                      <a:pt x="30" y="4"/>
                    </a:lnTo>
                    <a:lnTo>
                      <a:pt x="37" y="10"/>
                    </a:lnTo>
                    <a:lnTo>
                      <a:pt x="38" y="20"/>
                    </a:lnTo>
                    <a:lnTo>
                      <a:pt x="37" y="30"/>
                    </a:lnTo>
                    <a:lnTo>
                      <a:pt x="30" y="37"/>
                    </a:lnTo>
                    <a:lnTo>
                      <a:pt x="18" y="40"/>
                    </a:lnTo>
                    <a:lnTo>
                      <a:pt x="9" y="37"/>
                    </a:lnTo>
                    <a:lnTo>
                      <a:pt x="2" y="30"/>
                    </a:lnTo>
                    <a:lnTo>
                      <a:pt x="0" y="20"/>
                    </a:lnTo>
                    <a:lnTo>
                      <a:pt x="2" y="10"/>
                    </a:lnTo>
                    <a:lnTo>
                      <a:pt x="9"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8" name="Freeform 148"/>
              <p:cNvSpPr>
                <a:spLocks/>
              </p:cNvSpPr>
              <p:nvPr/>
            </p:nvSpPr>
            <p:spPr bwMode="auto">
              <a:xfrm>
                <a:off x="3503" y="1997"/>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9" name="Freeform 149"/>
              <p:cNvSpPr>
                <a:spLocks/>
              </p:cNvSpPr>
              <p:nvPr/>
            </p:nvSpPr>
            <p:spPr bwMode="auto">
              <a:xfrm>
                <a:off x="3378" y="2055"/>
                <a:ext cx="38" cy="39"/>
              </a:xfrm>
              <a:custGeom>
                <a:avLst/>
                <a:gdLst/>
                <a:ahLst/>
                <a:cxnLst>
                  <a:cxn ang="0">
                    <a:pos x="18" y="0"/>
                  </a:cxn>
                  <a:cxn ang="0">
                    <a:pos x="30" y="3"/>
                  </a:cxn>
                  <a:cxn ang="0">
                    <a:pos x="36" y="10"/>
                  </a:cxn>
                  <a:cxn ang="0">
                    <a:pos x="38" y="20"/>
                  </a:cxn>
                  <a:cxn ang="0">
                    <a:pos x="36" y="29"/>
                  </a:cxn>
                  <a:cxn ang="0">
                    <a:pos x="30" y="36"/>
                  </a:cxn>
                  <a:cxn ang="0">
                    <a:pos x="18" y="39"/>
                  </a:cxn>
                  <a:cxn ang="0">
                    <a:pos x="9" y="36"/>
                  </a:cxn>
                  <a:cxn ang="0">
                    <a:pos x="2" y="29"/>
                  </a:cxn>
                  <a:cxn ang="0">
                    <a:pos x="0" y="20"/>
                  </a:cxn>
                  <a:cxn ang="0">
                    <a:pos x="2" y="10"/>
                  </a:cxn>
                  <a:cxn ang="0">
                    <a:pos x="9" y="3"/>
                  </a:cxn>
                  <a:cxn ang="0">
                    <a:pos x="18" y="0"/>
                  </a:cxn>
                </a:cxnLst>
                <a:rect l="0" t="0" r="r" b="b"/>
                <a:pathLst>
                  <a:path w="38" h="39">
                    <a:moveTo>
                      <a:pt x="18" y="0"/>
                    </a:moveTo>
                    <a:lnTo>
                      <a:pt x="30" y="3"/>
                    </a:lnTo>
                    <a:lnTo>
                      <a:pt x="36" y="10"/>
                    </a:lnTo>
                    <a:lnTo>
                      <a:pt x="38" y="20"/>
                    </a:lnTo>
                    <a:lnTo>
                      <a:pt x="36" y="29"/>
                    </a:lnTo>
                    <a:lnTo>
                      <a:pt x="30" y="36"/>
                    </a:lnTo>
                    <a:lnTo>
                      <a:pt x="18" y="39"/>
                    </a:lnTo>
                    <a:lnTo>
                      <a:pt x="9" y="36"/>
                    </a:lnTo>
                    <a:lnTo>
                      <a:pt x="2" y="29"/>
                    </a:lnTo>
                    <a:lnTo>
                      <a:pt x="0" y="20"/>
                    </a:lnTo>
                    <a:lnTo>
                      <a:pt x="2" y="10"/>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0" name="Freeform 150"/>
              <p:cNvSpPr>
                <a:spLocks/>
              </p:cNvSpPr>
              <p:nvPr/>
            </p:nvSpPr>
            <p:spPr bwMode="auto">
              <a:xfrm>
                <a:off x="3439" y="1948"/>
                <a:ext cx="46" cy="39"/>
              </a:xfrm>
              <a:custGeom>
                <a:avLst/>
                <a:gdLst/>
                <a:ahLst/>
                <a:cxnLst>
                  <a:cxn ang="0">
                    <a:pos x="20" y="0"/>
                  </a:cxn>
                  <a:cxn ang="0">
                    <a:pos x="26" y="0"/>
                  </a:cxn>
                  <a:cxn ang="0">
                    <a:pos x="33" y="1"/>
                  </a:cxn>
                  <a:cxn ang="0">
                    <a:pos x="38" y="3"/>
                  </a:cxn>
                  <a:cxn ang="0">
                    <a:pos x="43" y="8"/>
                  </a:cxn>
                  <a:cxn ang="0">
                    <a:pos x="45" y="13"/>
                  </a:cxn>
                  <a:cxn ang="0">
                    <a:pos x="46" y="19"/>
                  </a:cxn>
                  <a:cxn ang="0">
                    <a:pos x="45"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5" y="13"/>
                    </a:lnTo>
                    <a:lnTo>
                      <a:pt x="46" y="19"/>
                    </a:lnTo>
                    <a:lnTo>
                      <a:pt x="45"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1" name="Freeform 151"/>
              <p:cNvSpPr>
                <a:spLocks/>
              </p:cNvSpPr>
              <p:nvPr/>
            </p:nvSpPr>
            <p:spPr bwMode="auto">
              <a:xfrm>
                <a:off x="3452" y="2079"/>
                <a:ext cx="46" cy="40"/>
              </a:xfrm>
              <a:custGeom>
                <a:avLst/>
                <a:gdLst/>
                <a:ahLst/>
                <a:cxnLst>
                  <a:cxn ang="0">
                    <a:pos x="20" y="0"/>
                  </a:cxn>
                  <a:cxn ang="0">
                    <a:pos x="27" y="0"/>
                  </a:cxn>
                  <a:cxn ang="0">
                    <a:pos x="33" y="2"/>
                  </a:cxn>
                  <a:cxn ang="0">
                    <a:pos x="38" y="4"/>
                  </a:cxn>
                  <a:cxn ang="0">
                    <a:pos x="43" y="9"/>
                  </a:cxn>
                  <a:cxn ang="0">
                    <a:pos x="45" y="14"/>
                  </a:cxn>
                  <a:cxn ang="0">
                    <a:pos x="46" y="20"/>
                  </a:cxn>
                  <a:cxn ang="0">
                    <a:pos x="45" y="27"/>
                  </a:cxn>
                  <a:cxn ang="0">
                    <a:pos x="43" y="32"/>
                  </a:cxn>
                  <a:cxn ang="0">
                    <a:pos x="38" y="37"/>
                  </a:cxn>
                  <a:cxn ang="0">
                    <a:pos x="33" y="38"/>
                  </a:cxn>
                  <a:cxn ang="0">
                    <a:pos x="27" y="40"/>
                  </a:cxn>
                  <a:cxn ang="0">
                    <a:pos x="20" y="40"/>
                  </a:cxn>
                  <a:cxn ang="0">
                    <a:pos x="13" y="38"/>
                  </a:cxn>
                  <a:cxn ang="0">
                    <a:pos x="8" y="37"/>
                  </a:cxn>
                  <a:cxn ang="0">
                    <a:pos x="4" y="32"/>
                  </a:cxn>
                  <a:cxn ang="0">
                    <a:pos x="2" y="27"/>
                  </a:cxn>
                  <a:cxn ang="0">
                    <a:pos x="0" y="20"/>
                  </a:cxn>
                  <a:cxn ang="0">
                    <a:pos x="2" y="14"/>
                  </a:cxn>
                  <a:cxn ang="0">
                    <a:pos x="4" y="9"/>
                  </a:cxn>
                  <a:cxn ang="0">
                    <a:pos x="8" y="4"/>
                  </a:cxn>
                  <a:cxn ang="0">
                    <a:pos x="13" y="2"/>
                  </a:cxn>
                  <a:cxn ang="0">
                    <a:pos x="20" y="0"/>
                  </a:cxn>
                </a:cxnLst>
                <a:rect l="0" t="0" r="r" b="b"/>
                <a:pathLst>
                  <a:path w="46" h="40">
                    <a:moveTo>
                      <a:pt x="20" y="0"/>
                    </a:moveTo>
                    <a:lnTo>
                      <a:pt x="27" y="0"/>
                    </a:lnTo>
                    <a:lnTo>
                      <a:pt x="33" y="2"/>
                    </a:lnTo>
                    <a:lnTo>
                      <a:pt x="38" y="4"/>
                    </a:lnTo>
                    <a:lnTo>
                      <a:pt x="43" y="9"/>
                    </a:lnTo>
                    <a:lnTo>
                      <a:pt x="45" y="14"/>
                    </a:lnTo>
                    <a:lnTo>
                      <a:pt x="46" y="20"/>
                    </a:lnTo>
                    <a:lnTo>
                      <a:pt x="45" y="27"/>
                    </a:lnTo>
                    <a:lnTo>
                      <a:pt x="43" y="32"/>
                    </a:lnTo>
                    <a:lnTo>
                      <a:pt x="38" y="37"/>
                    </a:lnTo>
                    <a:lnTo>
                      <a:pt x="33" y="38"/>
                    </a:lnTo>
                    <a:lnTo>
                      <a:pt x="27" y="40"/>
                    </a:lnTo>
                    <a:lnTo>
                      <a:pt x="20" y="40"/>
                    </a:lnTo>
                    <a:lnTo>
                      <a:pt x="13" y="38"/>
                    </a:lnTo>
                    <a:lnTo>
                      <a:pt x="8" y="37"/>
                    </a:lnTo>
                    <a:lnTo>
                      <a:pt x="4" y="32"/>
                    </a:lnTo>
                    <a:lnTo>
                      <a:pt x="2" y="27"/>
                    </a:lnTo>
                    <a:lnTo>
                      <a:pt x="0" y="20"/>
                    </a:lnTo>
                    <a:lnTo>
                      <a:pt x="2" y="14"/>
                    </a:lnTo>
                    <a:lnTo>
                      <a:pt x="4"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2" name="Freeform 152"/>
              <p:cNvSpPr>
                <a:spLocks/>
              </p:cNvSpPr>
              <p:nvPr/>
            </p:nvSpPr>
            <p:spPr bwMode="auto">
              <a:xfrm>
                <a:off x="3516" y="2048"/>
                <a:ext cx="38" cy="40"/>
              </a:xfrm>
              <a:custGeom>
                <a:avLst/>
                <a:gdLst/>
                <a:ahLst/>
                <a:cxnLst>
                  <a:cxn ang="0">
                    <a:pos x="18" y="0"/>
                  </a:cxn>
                  <a:cxn ang="0">
                    <a:pos x="30" y="3"/>
                  </a:cxn>
                  <a:cxn ang="0">
                    <a:pos x="37" y="10"/>
                  </a:cxn>
                  <a:cxn ang="0">
                    <a:pos x="38" y="20"/>
                  </a:cxn>
                  <a:cxn ang="0">
                    <a:pos x="37" y="30"/>
                  </a:cxn>
                  <a:cxn ang="0">
                    <a:pos x="30" y="36"/>
                  </a:cxn>
                  <a:cxn ang="0">
                    <a:pos x="18" y="40"/>
                  </a:cxn>
                  <a:cxn ang="0">
                    <a:pos x="9" y="36"/>
                  </a:cxn>
                  <a:cxn ang="0">
                    <a:pos x="2" y="30"/>
                  </a:cxn>
                  <a:cxn ang="0">
                    <a:pos x="0" y="20"/>
                  </a:cxn>
                  <a:cxn ang="0">
                    <a:pos x="2" y="10"/>
                  </a:cxn>
                  <a:cxn ang="0">
                    <a:pos x="9" y="3"/>
                  </a:cxn>
                  <a:cxn ang="0">
                    <a:pos x="18" y="0"/>
                  </a:cxn>
                </a:cxnLst>
                <a:rect l="0" t="0" r="r" b="b"/>
                <a:pathLst>
                  <a:path w="38" h="40">
                    <a:moveTo>
                      <a:pt x="18" y="0"/>
                    </a:moveTo>
                    <a:lnTo>
                      <a:pt x="30" y="3"/>
                    </a:lnTo>
                    <a:lnTo>
                      <a:pt x="37" y="10"/>
                    </a:lnTo>
                    <a:lnTo>
                      <a:pt x="38" y="20"/>
                    </a:lnTo>
                    <a:lnTo>
                      <a:pt x="37" y="30"/>
                    </a:lnTo>
                    <a:lnTo>
                      <a:pt x="30" y="36"/>
                    </a:lnTo>
                    <a:lnTo>
                      <a:pt x="18" y="40"/>
                    </a:lnTo>
                    <a:lnTo>
                      <a:pt x="9" y="36"/>
                    </a:lnTo>
                    <a:lnTo>
                      <a:pt x="2" y="30"/>
                    </a:lnTo>
                    <a:lnTo>
                      <a:pt x="0" y="20"/>
                    </a:lnTo>
                    <a:lnTo>
                      <a:pt x="2" y="10"/>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3" name="Freeform 153"/>
              <p:cNvSpPr>
                <a:spLocks/>
              </p:cNvSpPr>
              <p:nvPr/>
            </p:nvSpPr>
            <p:spPr bwMode="auto">
              <a:xfrm>
                <a:off x="3035" y="2379"/>
                <a:ext cx="309" cy="389"/>
              </a:xfrm>
              <a:custGeom>
                <a:avLst/>
                <a:gdLst/>
                <a:ahLst/>
                <a:cxnLst>
                  <a:cxn ang="0">
                    <a:pos x="138" y="0"/>
                  </a:cxn>
                  <a:cxn ang="0">
                    <a:pos x="149" y="18"/>
                  </a:cxn>
                  <a:cxn ang="0">
                    <a:pos x="162" y="38"/>
                  </a:cxn>
                  <a:cxn ang="0">
                    <a:pos x="179" y="59"/>
                  </a:cxn>
                  <a:cxn ang="0">
                    <a:pos x="218" y="105"/>
                  </a:cxn>
                  <a:cxn ang="0">
                    <a:pos x="236" y="130"/>
                  </a:cxn>
                  <a:cxn ang="0">
                    <a:pos x="256" y="156"/>
                  </a:cxn>
                  <a:cxn ang="0">
                    <a:pos x="273" y="181"/>
                  </a:cxn>
                  <a:cxn ang="0">
                    <a:pos x="287" y="207"/>
                  </a:cxn>
                  <a:cxn ang="0">
                    <a:pos x="299" y="232"/>
                  </a:cxn>
                  <a:cxn ang="0">
                    <a:pos x="305" y="257"/>
                  </a:cxn>
                  <a:cxn ang="0">
                    <a:pos x="309" y="282"/>
                  </a:cxn>
                  <a:cxn ang="0">
                    <a:pos x="304" y="305"/>
                  </a:cxn>
                  <a:cxn ang="0">
                    <a:pos x="294" y="326"/>
                  </a:cxn>
                  <a:cxn ang="0">
                    <a:pos x="274" y="346"/>
                  </a:cxn>
                  <a:cxn ang="0">
                    <a:pos x="248" y="362"/>
                  </a:cxn>
                  <a:cxn ang="0">
                    <a:pos x="212" y="379"/>
                  </a:cxn>
                  <a:cxn ang="0">
                    <a:pos x="177" y="387"/>
                  </a:cxn>
                  <a:cxn ang="0">
                    <a:pos x="144" y="389"/>
                  </a:cxn>
                  <a:cxn ang="0">
                    <a:pos x="111" y="385"/>
                  </a:cxn>
                  <a:cxn ang="0">
                    <a:pos x="80" y="377"/>
                  </a:cxn>
                  <a:cxn ang="0">
                    <a:pos x="54" y="362"/>
                  </a:cxn>
                  <a:cxn ang="0">
                    <a:pos x="31" y="344"/>
                  </a:cxn>
                  <a:cxn ang="0">
                    <a:pos x="14" y="323"/>
                  </a:cxn>
                  <a:cxn ang="0">
                    <a:pos x="3" y="298"/>
                  </a:cxn>
                  <a:cxn ang="0">
                    <a:pos x="0" y="270"/>
                  </a:cxn>
                  <a:cxn ang="0">
                    <a:pos x="5" y="240"/>
                  </a:cxn>
                  <a:cxn ang="0">
                    <a:pos x="18" y="209"/>
                  </a:cxn>
                  <a:cxn ang="0">
                    <a:pos x="47" y="163"/>
                  </a:cxn>
                  <a:cxn ang="0">
                    <a:pos x="77" y="120"/>
                  </a:cxn>
                  <a:cxn ang="0">
                    <a:pos x="105" y="76"/>
                  </a:cxn>
                  <a:cxn ang="0">
                    <a:pos x="131" y="26"/>
                  </a:cxn>
                  <a:cxn ang="0">
                    <a:pos x="138" y="0"/>
                  </a:cxn>
                </a:cxnLst>
                <a:rect l="0" t="0" r="r" b="b"/>
                <a:pathLst>
                  <a:path w="309" h="389">
                    <a:moveTo>
                      <a:pt x="138" y="0"/>
                    </a:moveTo>
                    <a:lnTo>
                      <a:pt x="149" y="18"/>
                    </a:lnTo>
                    <a:lnTo>
                      <a:pt x="162" y="38"/>
                    </a:lnTo>
                    <a:lnTo>
                      <a:pt x="179" y="59"/>
                    </a:lnTo>
                    <a:lnTo>
                      <a:pt x="218" y="105"/>
                    </a:lnTo>
                    <a:lnTo>
                      <a:pt x="236" y="130"/>
                    </a:lnTo>
                    <a:lnTo>
                      <a:pt x="256" y="156"/>
                    </a:lnTo>
                    <a:lnTo>
                      <a:pt x="273" y="181"/>
                    </a:lnTo>
                    <a:lnTo>
                      <a:pt x="287" y="207"/>
                    </a:lnTo>
                    <a:lnTo>
                      <a:pt x="299" y="232"/>
                    </a:lnTo>
                    <a:lnTo>
                      <a:pt x="305" y="257"/>
                    </a:lnTo>
                    <a:lnTo>
                      <a:pt x="309" y="282"/>
                    </a:lnTo>
                    <a:lnTo>
                      <a:pt x="304" y="305"/>
                    </a:lnTo>
                    <a:lnTo>
                      <a:pt x="294" y="326"/>
                    </a:lnTo>
                    <a:lnTo>
                      <a:pt x="274" y="346"/>
                    </a:lnTo>
                    <a:lnTo>
                      <a:pt x="248" y="362"/>
                    </a:lnTo>
                    <a:lnTo>
                      <a:pt x="212" y="379"/>
                    </a:lnTo>
                    <a:lnTo>
                      <a:pt x="177" y="387"/>
                    </a:lnTo>
                    <a:lnTo>
                      <a:pt x="144" y="389"/>
                    </a:lnTo>
                    <a:lnTo>
                      <a:pt x="111" y="385"/>
                    </a:lnTo>
                    <a:lnTo>
                      <a:pt x="80" y="377"/>
                    </a:lnTo>
                    <a:lnTo>
                      <a:pt x="54" y="362"/>
                    </a:lnTo>
                    <a:lnTo>
                      <a:pt x="31" y="344"/>
                    </a:lnTo>
                    <a:lnTo>
                      <a:pt x="14" y="323"/>
                    </a:lnTo>
                    <a:lnTo>
                      <a:pt x="3" y="298"/>
                    </a:lnTo>
                    <a:lnTo>
                      <a:pt x="0" y="270"/>
                    </a:lnTo>
                    <a:lnTo>
                      <a:pt x="5" y="240"/>
                    </a:lnTo>
                    <a:lnTo>
                      <a:pt x="18" y="209"/>
                    </a:lnTo>
                    <a:lnTo>
                      <a:pt x="47" y="163"/>
                    </a:lnTo>
                    <a:lnTo>
                      <a:pt x="77" y="120"/>
                    </a:lnTo>
                    <a:lnTo>
                      <a:pt x="105" y="76"/>
                    </a:lnTo>
                    <a:lnTo>
                      <a:pt x="131" y="26"/>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4" name="Freeform 154"/>
              <p:cNvSpPr>
                <a:spLocks noEditPoints="1"/>
              </p:cNvSpPr>
              <p:nvPr/>
            </p:nvSpPr>
            <p:spPr bwMode="auto">
              <a:xfrm>
                <a:off x="3015" y="2359"/>
                <a:ext cx="348" cy="427"/>
              </a:xfrm>
              <a:custGeom>
                <a:avLst/>
                <a:gdLst/>
                <a:ahLst/>
                <a:cxnLst>
                  <a:cxn ang="0">
                    <a:pos x="140" y="107"/>
                  </a:cxn>
                  <a:cxn ang="0">
                    <a:pos x="77" y="204"/>
                  </a:cxn>
                  <a:cxn ang="0">
                    <a:pos x="53" y="246"/>
                  </a:cxn>
                  <a:cxn ang="0">
                    <a:pos x="39" y="290"/>
                  </a:cxn>
                  <a:cxn ang="0">
                    <a:pos x="53" y="336"/>
                  </a:cxn>
                  <a:cxn ang="0">
                    <a:pos x="95" y="372"/>
                  </a:cxn>
                  <a:cxn ang="0">
                    <a:pos x="153" y="389"/>
                  </a:cxn>
                  <a:cxn ang="0">
                    <a:pos x="215" y="386"/>
                  </a:cxn>
                  <a:cxn ang="0">
                    <a:pos x="270" y="361"/>
                  </a:cxn>
                  <a:cxn ang="0">
                    <a:pos x="304" y="321"/>
                  </a:cxn>
                  <a:cxn ang="0">
                    <a:pos x="306" y="279"/>
                  </a:cxn>
                  <a:cxn ang="0">
                    <a:pos x="289" y="234"/>
                  </a:cxn>
                  <a:cxn ang="0">
                    <a:pos x="265" y="193"/>
                  </a:cxn>
                  <a:cxn ang="0">
                    <a:pos x="224" y="140"/>
                  </a:cxn>
                  <a:cxn ang="0">
                    <a:pos x="164" y="69"/>
                  </a:cxn>
                  <a:cxn ang="0">
                    <a:pos x="156" y="0"/>
                  </a:cxn>
                  <a:cxn ang="0">
                    <a:pos x="174" y="10"/>
                  </a:cxn>
                  <a:cxn ang="0">
                    <a:pos x="202" y="51"/>
                  </a:cxn>
                  <a:cxn ang="0">
                    <a:pos x="240" y="101"/>
                  </a:cxn>
                  <a:cxn ang="0">
                    <a:pos x="281" y="153"/>
                  </a:cxn>
                  <a:cxn ang="0">
                    <a:pos x="317" y="209"/>
                  </a:cxn>
                  <a:cxn ang="0">
                    <a:pos x="342" y="264"/>
                  </a:cxn>
                  <a:cxn ang="0">
                    <a:pos x="348" y="316"/>
                  </a:cxn>
                  <a:cxn ang="0">
                    <a:pos x="327" y="362"/>
                  </a:cxn>
                  <a:cxn ang="0">
                    <a:pos x="273" y="402"/>
                  </a:cxn>
                  <a:cxn ang="0">
                    <a:pos x="219" y="420"/>
                  </a:cxn>
                  <a:cxn ang="0">
                    <a:pos x="159" y="427"/>
                  </a:cxn>
                  <a:cxn ang="0">
                    <a:pos x="102" y="418"/>
                  </a:cxn>
                  <a:cxn ang="0">
                    <a:pos x="49" y="394"/>
                  </a:cxn>
                  <a:cxn ang="0">
                    <a:pos x="13" y="348"/>
                  </a:cxn>
                  <a:cxn ang="0">
                    <a:pos x="0" y="282"/>
                  </a:cxn>
                  <a:cxn ang="0">
                    <a:pos x="21" y="218"/>
                  </a:cxn>
                  <a:cxn ang="0">
                    <a:pos x="80" y="129"/>
                  </a:cxn>
                  <a:cxn ang="0">
                    <a:pos x="133" y="36"/>
                  </a:cxn>
                  <a:cxn ang="0">
                    <a:pos x="138" y="20"/>
                  </a:cxn>
                  <a:cxn ang="0">
                    <a:pos x="148" y="4"/>
                  </a:cxn>
                </a:cxnLst>
                <a:rect l="0" t="0" r="r" b="b"/>
                <a:pathLst>
                  <a:path w="348" h="427">
                    <a:moveTo>
                      <a:pt x="163" y="66"/>
                    </a:moveTo>
                    <a:lnTo>
                      <a:pt x="140" y="107"/>
                    </a:lnTo>
                    <a:lnTo>
                      <a:pt x="108" y="155"/>
                    </a:lnTo>
                    <a:lnTo>
                      <a:pt x="77" y="204"/>
                    </a:lnTo>
                    <a:lnTo>
                      <a:pt x="64" y="224"/>
                    </a:lnTo>
                    <a:lnTo>
                      <a:pt x="53" y="246"/>
                    </a:lnTo>
                    <a:lnTo>
                      <a:pt x="43" y="267"/>
                    </a:lnTo>
                    <a:lnTo>
                      <a:pt x="39" y="290"/>
                    </a:lnTo>
                    <a:lnTo>
                      <a:pt x="41" y="313"/>
                    </a:lnTo>
                    <a:lnTo>
                      <a:pt x="53" y="336"/>
                    </a:lnTo>
                    <a:lnTo>
                      <a:pt x="72" y="358"/>
                    </a:lnTo>
                    <a:lnTo>
                      <a:pt x="95" y="372"/>
                    </a:lnTo>
                    <a:lnTo>
                      <a:pt x="123" y="384"/>
                    </a:lnTo>
                    <a:lnTo>
                      <a:pt x="153" y="389"/>
                    </a:lnTo>
                    <a:lnTo>
                      <a:pt x="184" y="389"/>
                    </a:lnTo>
                    <a:lnTo>
                      <a:pt x="215" y="386"/>
                    </a:lnTo>
                    <a:lnTo>
                      <a:pt x="243" y="376"/>
                    </a:lnTo>
                    <a:lnTo>
                      <a:pt x="270" y="361"/>
                    </a:lnTo>
                    <a:lnTo>
                      <a:pt x="291" y="341"/>
                    </a:lnTo>
                    <a:lnTo>
                      <a:pt x="304" y="321"/>
                    </a:lnTo>
                    <a:lnTo>
                      <a:pt x="307" y="300"/>
                    </a:lnTo>
                    <a:lnTo>
                      <a:pt x="306" y="279"/>
                    </a:lnTo>
                    <a:lnTo>
                      <a:pt x="299" y="255"/>
                    </a:lnTo>
                    <a:lnTo>
                      <a:pt x="289" y="234"/>
                    </a:lnTo>
                    <a:lnTo>
                      <a:pt x="278" y="213"/>
                    </a:lnTo>
                    <a:lnTo>
                      <a:pt x="265" y="193"/>
                    </a:lnTo>
                    <a:lnTo>
                      <a:pt x="251" y="175"/>
                    </a:lnTo>
                    <a:lnTo>
                      <a:pt x="224" y="140"/>
                    </a:lnTo>
                    <a:lnTo>
                      <a:pt x="194" y="106"/>
                    </a:lnTo>
                    <a:lnTo>
                      <a:pt x="164" y="69"/>
                    </a:lnTo>
                    <a:lnTo>
                      <a:pt x="163" y="66"/>
                    </a:lnTo>
                    <a:close/>
                    <a:moveTo>
                      <a:pt x="156" y="0"/>
                    </a:moveTo>
                    <a:lnTo>
                      <a:pt x="166" y="2"/>
                    </a:lnTo>
                    <a:lnTo>
                      <a:pt x="174" y="10"/>
                    </a:lnTo>
                    <a:lnTo>
                      <a:pt x="187" y="30"/>
                    </a:lnTo>
                    <a:lnTo>
                      <a:pt x="202" y="51"/>
                    </a:lnTo>
                    <a:lnTo>
                      <a:pt x="220" y="74"/>
                    </a:lnTo>
                    <a:lnTo>
                      <a:pt x="240" y="101"/>
                    </a:lnTo>
                    <a:lnTo>
                      <a:pt x="261" y="127"/>
                    </a:lnTo>
                    <a:lnTo>
                      <a:pt x="281" y="153"/>
                    </a:lnTo>
                    <a:lnTo>
                      <a:pt x="301" y="181"/>
                    </a:lnTo>
                    <a:lnTo>
                      <a:pt x="317" y="209"/>
                    </a:lnTo>
                    <a:lnTo>
                      <a:pt x="332" y="236"/>
                    </a:lnTo>
                    <a:lnTo>
                      <a:pt x="342" y="264"/>
                    </a:lnTo>
                    <a:lnTo>
                      <a:pt x="348" y="290"/>
                    </a:lnTo>
                    <a:lnTo>
                      <a:pt x="348" y="316"/>
                    </a:lnTo>
                    <a:lnTo>
                      <a:pt x="342" y="339"/>
                    </a:lnTo>
                    <a:lnTo>
                      <a:pt x="327" y="362"/>
                    </a:lnTo>
                    <a:lnTo>
                      <a:pt x="304" y="384"/>
                    </a:lnTo>
                    <a:lnTo>
                      <a:pt x="273" y="402"/>
                    </a:lnTo>
                    <a:lnTo>
                      <a:pt x="247" y="412"/>
                    </a:lnTo>
                    <a:lnTo>
                      <a:pt x="219" y="420"/>
                    </a:lnTo>
                    <a:lnTo>
                      <a:pt x="191" y="425"/>
                    </a:lnTo>
                    <a:lnTo>
                      <a:pt x="159" y="427"/>
                    </a:lnTo>
                    <a:lnTo>
                      <a:pt x="130" y="425"/>
                    </a:lnTo>
                    <a:lnTo>
                      <a:pt x="102" y="418"/>
                    </a:lnTo>
                    <a:lnTo>
                      <a:pt x="74" y="409"/>
                    </a:lnTo>
                    <a:lnTo>
                      <a:pt x="49" y="394"/>
                    </a:lnTo>
                    <a:lnTo>
                      <a:pt x="29" y="374"/>
                    </a:lnTo>
                    <a:lnTo>
                      <a:pt x="13" y="348"/>
                    </a:lnTo>
                    <a:lnTo>
                      <a:pt x="3" y="315"/>
                    </a:lnTo>
                    <a:lnTo>
                      <a:pt x="0" y="282"/>
                    </a:lnTo>
                    <a:lnTo>
                      <a:pt x="6" y="249"/>
                    </a:lnTo>
                    <a:lnTo>
                      <a:pt x="21" y="218"/>
                    </a:lnTo>
                    <a:lnTo>
                      <a:pt x="49" y="173"/>
                    </a:lnTo>
                    <a:lnTo>
                      <a:pt x="80" y="129"/>
                    </a:lnTo>
                    <a:lnTo>
                      <a:pt x="108" y="83"/>
                    </a:lnTo>
                    <a:lnTo>
                      <a:pt x="133" y="36"/>
                    </a:lnTo>
                    <a:lnTo>
                      <a:pt x="140" y="28"/>
                    </a:lnTo>
                    <a:lnTo>
                      <a:pt x="138" y="20"/>
                    </a:lnTo>
                    <a:lnTo>
                      <a:pt x="141" y="12"/>
                    </a:lnTo>
                    <a:lnTo>
                      <a:pt x="148"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5" name="Freeform 155"/>
              <p:cNvSpPr>
                <a:spLocks/>
              </p:cNvSpPr>
              <p:nvPr/>
            </p:nvSpPr>
            <p:spPr bwMode="auto">
              <a:xfrm>
                <a:off x="3102" y="2524"/>
                <a:ext cx="46" cy="39"/>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39">
                    <a:moveTo>
                      <a:pt x="20" y="0"/>
                    </a:moveTo>
                    <a:lnTo>
                      <a:pt x="26" y="0"/>
                    </a:lnTo>
                    <a:lnTo>
                      <a:pt x="33" y="2"/>
                    </a:lnTo>
                    <a:lnTo>
                      <a:pt x="38" y="3"/>
                    </a:lnTo>
                    <a:lnTo>
                      <a:pt x="43" y="8"/>
                    </a:lnTo>
                    <a:lnTo>
                      <a:pt x="44" y="13"/>
                    </a:lnTo>
                    <a:lnTo>
                      <a:pt x="46" y="20"/>
                    </a:lnTo>
                    <a:lnTo>
                      <a:pt x="44"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6" name="Freeform 156"/>
              <p:cNvSpPr>
                <a:spLocks/>
              </p:cNvSpPr>
              <p:nvPr/>
            </p:nvSpPr>
            <p:spPr bwMode="auto">
              <a:xfrm>
                <a:off x="3153" y="2542"/>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7" name="Freeform 157"/>
              <p:cNvSpPr>
                <a:spLocks/>
              </p:cNvSpPr>
              <p:nvPr/>
            </p:nvSpPr>
            <p:spPr bwMode="auto">
              <a:xfrm>
                <a:off x="3209" y="2517"/>
                <a:ext cx="39" cy="40"/>
              </a:xfrm>
              <a:custGeom>
                <a:avLst/>
                <a:gdLst/>
                <a:ahLst/>
                <a:cxnLst>
                  <a:cxn ang="0">
                    <a:pos x="20" y="0"/>
                  </a:cxn>
                  <a:cxn ang="0">
                    <a:pos x="31" y="4"/>
                  </a:cxn>
                  <a:cxn ang="0">
                    <a:pos x="38" y="10"/>
                  </a:cxn>
                  <a:cxn ang="0">
                    <a:pos x="39" y="20"/>
                  </a:cxn>
                  <a:cxn ang="0">
                    <a:pos x="38" y="30"/>
                  </a:cxn>
                  <a:cxn ang="0">
                    <a:pos x="31" y="37"/>
                  </a:cxn>
                  <a:cxn ang="0">
                    <a:pos x="20" y="40"/>
                  </a:cxn>
                  <a:cxn ang="0">
                    <a:pos x="8" y="37"/>
                  </a:cxn>
                  <a:cxn ang="0">
                    <a:pos x="2" y="30"/>
                  </a:cxn>
                  <a:cxn ang="0">
                    <a:pos x="0" y="20"/>
                  </a:cxn>
                  <a:cxn ang="0">
                    <a:pos x="2" y="10"/>
                  </a:cxn>
                  <a:cxn ang="0">
                    <a:pos x="8" y="4"/>
                  </a:cxn>
                  <a:cxn ang="0">
                    <a:pos x="20" y="0"/>
                  </a:cxn>
                </a:cxnLst>
                <a:rect l="0" t="0" r="r" b="b"/>
                <a:pathLst>
                  <a:path w="39" h="40">
                    <a:moveTo>
                      <a:pt x="20" y="0"/>
                    </a:moveTo>
                    <a:lnTo>
                      <a:pt x="31" y="4"/>
                    </a:lnTo>
                    <a:lnTo>
                      <a:pt x="38" y="10"/>
                    </a:lnTo>
                    <a:lnTo>
                      <a:pt x="39" y="20"/>
                    </a:lnTo>
                    <a:lnTo>
                      <a:pt x="38" y="30"/>
                    </a:lnTo>
                    <a:lnTo>
                      <a:pt x="31"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8" name="Freeform 158"/>
              <p:cNvSpPr>
                <a:spLocks/>
              </p:cNvSpPr>
              <p:nvPr/>
            </p:nvSpPr>
            <p:spPr bwMode="auto">
              <a:xfrm>
                <a:off x="3084" y="2573"/>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9" name="Freeform 159"/>
              <p:cNvSpPr>
                <a:spLocks/>
              </p:cNvSpPr>
              <p:nvPr/>
            </p:nvSpPr>
            <p:spPr bwMode="auto">
              <a:xfrm>
                <a:off x="3146" y="2466"/>
                <a:ext cx="46" cy="40"/>
              </a:xfrm>
              <a:custGeom>
                <a:avLst/>
                <a:gdLst/>
                <a:ahLst/>
                <a:cxnLst>
                  <a:cxn ang="0">
                    <a:pos x="20" y="0"/>
                  </a:cxn>
                  <a:cxn ang="0">
                    <a:pos x="27" y="0"/>
                  </a:cxn>
                  <a:cxn ang="0">
                    <a:pos x="33" y="2"/>
                  </a:cxn>
                  <a:cxn ang="0">
                    <a:pos x="38" y="4"/>
                  </a:cxn>
                  <a:cxn ang="0">
                    <a:pos x="43" y="9"/>
                  </a:cxn>
                  <a:cxn ang="0">
                    <a:pos x="45" y="13"/>
                  </a:cxn>
                  <a:cxn ang="0">
                    <a:pos x="46" y="20"/>
                  </a:cxn>
                  <a:cxn ang="0">
                    <a:pos x="45" y="27"/>
                  </a:cxn>
                  <a:cxn ang="0">
                    <a:pos x="43" y="32"/>
                  </a:cxn>
                  <a:cxn ang="0">
                    <a:pos x="38" y="37"/>
                  </a:cxn>
                  <a:cxn ang="0">
                    <a:pos x="33" y="38"/>
                  </a:cxn>
                  <a:cxn ang="0">
                    <a:pos x="27" y="40"/>
                  </a:cxn>
                  <a:cxn ang="0">
                    <a:pos x="20" y="40"/>
                  </a:cxn>
                  <a:cxn ang="0">
                    <a:pos x="14" y="38"/>
                  </a:cxn>
                  <a:cxn ang="0">
                    <a:pos x="9" y="37"/>
                  </a:cxn>
                  <a:cxn ang="0">
                    <a:pos x="4" y="32"/>
                  </a:cxn>
                  <a:cxn ang="0">
                    <a:pos x="2" y="27"/>
                  </a:cxn>
                  <a:cxn ang="0">
                    <a:pos x="0" y="20"/>
                  </a:cxn>
                  <a:cxn ang="0">
                    <a:pos x="2" y="13"/>
                  </a:cxn>
                  <a:cxn ang="0">
                    <a:pos x="4" y="9"/>
                  </a:cxn>
                  <a:cxn ang="0">
                    <a:pos x="9" y="4"/>
                  </a:cxn>
                  <a:cxn ang="0">
                    <a:pos x="14" y="2"/>
                  </a:cxn>
                  <a:cxn ang="0">
                    <a:pos x="20" y="0"/>
                  </a:cxn>
                </a:cxnLst>
                <a:rect l="0" t="0" r="r" b="b"/>
                <a:pathLst>
                  <a:path w="46" h="40">
                    <a:moveTo>
                      <a:pt x="20" y="0"/>
                    </a:moveTo>
                    <a:lnTo>
                      <a:pt x="27" y="0"/>
                    </a:lnTo>
                    <a:lnTo>
                      <a:pt x="33" y="2"/>
                    </a:lnTo>
                    <a:lnTo>
                      <a:pt x="38" y="4"/>
                    </a:lnTo>
                    <a:lnTo>
                      <a:pt x="43" y="9"/>
                    </a:lnTo>
                    <a:lnTo>
                      <a:pt x="45" y="13"/>
                    </a:lnTo>
                    <a:lnTo>
                      <a:pt x="46" y="20"/>
                    </a:lnTo>
                    <a:lnTo>
                      <a:pt x="45" y="27"/>
                    </a:lnTo>
                    <a:lnTo>
                      <a:pt x="43" y="32"/>
                    </a:lnTo>
                    <a:lnTo>
                      <a:pt x="38" y="37"/>
                    </a:lnTo>
                    <a:lnTo>
                      <a:pt x="33" y="38"/>
                    </a:lnTo>
                    <a:lnTo>
                      <a:pt x="27" y="40"/>
                    </a:lnTo>
                    <a:lnTo>
                      <a:pt x="20" y="40"/>
                    </a:lnTo>
                    <a:lnTo>
                      <a:pt x="14" y="38"/>
                    </a:lnTo>
                    <a:lnTo>
                      <a:pt x="9" y="37"/>
                    </a:lnTo>
                    <a:lnTo>
                      <a:pt x="4" y="32"/>
                    </a:lnTo>
                    <a:lnTo>
                      <a:pt x="2" y="27"/>
                    </a:lnTo>
                    <a:lnTo>
                      <a:pt x="0" y="20"/>
                    </a:lnTo>
                    <a:lnTo>
                      <a:pt x="2" y="13"/>
                    </a:lnTo>
                    <a:lnTo>
                      <a:pt x="4" y="9"/>
                    </a:lnTo>
                    <a:lnTo>
                      <a:pt x="9" y="4"/>
                    </a:lnTo>
                    <a:lnTo>
                      <a:pt x="14"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0" name="Freeform 160"/>
              <p:cNvSpPr>
                <a:spLocks/>
              </p:cNvSpPr>
              <p:nvPr/>
            </p:nvSpPr>
            <p:spPr bwMode="auto">
              <a:xfrm>
                <a:off x="3158" y="2600"/>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1" name="Freeform 161"/>
              <p:cNvSpPr>
                <a:spLocks/>
              </p:cNvSpPr>
              <p:nvPr/>
            </p:nvSpPr>
            <p:spPr bwMode="auto">
              <a:xfrm>
                <a:off x="3222" y="2567"/>
                <a:ext cx="38" cy="41"/>
              </a:xfrm>
              <a:custGeom>
                <a:avLst/>
                <a:gdLst/>
                <a:ahLst/>
                <a:cxnLst>
                  <a:cxn ang="0">
                    <a:pos x="20" y="0"/>
                  </a:cxn>
                  <a:cxn ang="0">
                    <a:pos x="30" y="3"/>
                  </a:cxn>
                  <a:cxn ang="0">
                    <a:pos x="36" y="10"/>
                  </a:cxn>
                  <a:cxn ang="0">
                    <a:pos x="38" y="21"/>
                  </a:cxn>
                  <a:cxn ang="0">
                    <a:pos x="36" y="31"/>
                  </a:cxn>
                  <a:cxn ang="0">
                    <a:pos x="30" y="38"/>
                  </a:cxn>
                  <a:cxn ang="0">
                    <a:pos x="20" y="41"/>
                  </a:cxn>
                  <a:cxn ang="0">
                    <a:pos x="8" y="38"/>
                  </a:cxn>
                  <a:cxn ang="0">
                    <a:pos x="2" y="31"/>
                  </a:cxn>
                  <a:cxn ang="0">
                    <a:pos x="0" y="21"/>
                  </a:cxn>
                  <a:cxn ang="0">
                    <a:pos x="2" y="10"/>
                  </a:cxn>
                  <a:cxn ang="0">
                    <a:pos x="8" y="3"/>
                  </a:cxn>
                  <a:cxn ang="0">
                    <a:pos x="20" y="0"/>
                  </a:cxn>
                </a:cxnLst>
                <a:rect l="0" t="0" r="r" b="b"/>
                <a:pathLst>
                  <a:path w="38" h="41">
                    <a:moveTo>
                      <a:pt x="20" y="0"/>
                    </a:moveTo>
                    <a:lnTo>
                      <a:pt x="30" y="3"/>
                    </a:lnTo>
                    <a:lnTo>
                      <a:pt x="36" y="10"/>
                    </a:lnTo>
                    <a:lnTo>
                      <a:pt x="38" y="21"/>
                    </a:lnTo>
                    <a:lnTo>
                      <a:pt x="36" y="31"/>
                    </a:lnTo>
                    <a:lnTo>
                      <a:pt x="30" y="38"/>
                    </a:lnTo>
                    <a:lnTo>
                      <a:pt x="20" y="41"/>
                    </a:lnTo>
                    <a:lnTo>
                      <a:pt x="8" y="38"/>
                    </a:lnTo>
                    <a:lnTo>
                      <a:pt x="2" y="31"/>
                    </a:lnTo>
                    <a:lnTo>
                      <a:pt x="0" y="21"/>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2" name="Freeform 162"/>
              <p:cNvSpPr>
                <a:spLocks/>
              </p:cNvSpPr>
              <p:nvPr/>
            </p:nvSpPr>
            <p:spPr bwMode="auto">
              <a:xfrm>
                <a:off x="3201" y="2507"/>
                <a:ext cx="309" cy="389"/>
              </a:xfrm>
              <a:custGeom>
                <a:avLst/>
                <a:gdLst/>
                <a:ahLst/>
                <a:cxnLst>
                  <a:cxn ang="0">
                    <a:pos x="138" y="0"/>
                  </a:cxn>
                  <a:cxn ang="0">
                    <a:pos x="149" y="19"/>
                  </a:cxn>
                  <a:cxn ang="0">
                    <a:pos x="162" y="38"/>
                  </a:cxn>
                  <a:cxn ang="0">
                    <a:pos x="179" y="58"/>
                  </a:cxn>
                  <a:cxn ang="0">
                    <a:pos x="199" y="81"/>
                  </a:cxn>
                  <a:cxn ang="0">
                    <a:pos x="238" y="131"/>
                  </a:cxn>
                  <a:cxn ang="0">
                    <a:pos x="256" y="155"/>
                  </a:cxn>
                  <a:cxn ang="0">
                    <a:pos x="273" y="180"/>
                  </a:cxn>
                  <a:cxn ang="0">
                    <a:pos x="287" y="206"/>
                  </a:cxn>
                  <a:cxn ang="0">
                    <a:pos x="299" y="231"/>
                  </a:cxn>
                  <a:cxn ang="0">
                    <a:pos x="307" y="256"/>
                  </a:cxn>
                  <a:cxn ang="0">
                    <a:pos x="309" y="280"/>
                  </a:cxn>
                  <a:cxn ang="0">
                    <a:pos x="306" y="303"/>
                  </a:cxn>
                  <a:cxn ang="0">
                    <a:pos x="294" y="325"/>
                  </a:cxn>
                  <a:cxn ang="0">
                    <a:pos x="276" y="345"/>
                  </a:cxn>
                  <a:cxn ang="0">
                    <a:pos x="250" y="361"/>
                  </a:cxn>
                  <a:cxn ang="0">
                    <a:pos x="213" y="377"/>
                  </a:cxn>
                  <a:cxn ang="0">
                    <a:pos x="179" y="386"/>
                  </a:cxn>
                  <a:cxn ang="0">
                    <a:pos x="144" y="389"/>
                  </a:cxn>
                  <a:cxn ang="0">
                    <a:pos x="112" y="386"/>
                  </a:cxn>
                  <a:cxn ang="0">
                    <a:pos x="82" y="376"/>
                  </a:cxn>
                  <a:cxn ang="0">
                    <a:pos x="54" y="363"/>
                  </a:cxn>
                  <a:cxn ang="0">
                    <a:pos x="31" y="345"/>
                  </a:cxn>
                  <a:cxn ang="0">
                    <a:pos x="14" y="323"/>
                  </a:cxn>
                  <a:cxn ang="0">
                    <a:pos x="3" y="298"/>
                  </a:cxn>
                  <a:cxn ang="0">
                    <a:pos x="0" y="270"/>
                  </a:cxn>
                  <a:cxn ang="0">
                    <a:pos x="5" y="239"/>
                  </a:cxn>
                  <a:cxn ang="0">
                    <a:pos x="18" y="208"/>
                  </a:cxn>
                  <a:cxn ang="0">
                    <a:pos x="77" y="119"/>
                  </a:cxn>
                  <a:cxn ang="0">
                    <a:pos x="105" y="75"/>
                  </a:cxn>
                  <a:cxn ang="0">
                    <a:pos x="131" y="25"/>
                  </a:cxn>
                  <a:cxn ang="0">
                    <a:pos x="138" y="0"/>
                  </a:cxn>
                </a:cxnLst>
                <a:rect l="0" t="0" r="r" b="b"/>
                <a:pathLst>
                  <a:path w="309" h="389">
                    <a:moveTo>
                      <a:pt x="138" y="0"/>
                    </a:moveTo>
                    <a:lnTo>
                      <a:pt x="149" y="19"/>
                    </a:lnTo>
                    <a:lnTo>
                      <a:pt x="162" y="38"/>
                    </a:lnTo>
                    <a:lnTo>
                      <a:pt x="179" y="58"/>
                    </a:lnTo>
                    <a:lnTo>
                      <a:pt x="199" y="81"/>
                    </a:lnTo>
                    <a:lnTo>
                      <a:pt x="238" y="131"/>
                    </a:lnTo>
                    <a:lnTo>
                      <a:pt x="256" y="155"/>
                    </a:lnTo>
                    <a:lnTo>
                      <a:pt x="273" y="180"/>
                    </a:lnTo>
                    <a:lnTo>
                      <a:pt x="287" y="206"/>
                    </a:lnTo>
                    <a:lnTo>
                      <a:pt x="299" y="231"/>
                    </a:lnTo>
                    <a:lnTo>
                      <a:pt x="307" y="256"/>
                    </a:lnTo>
                    <a:lnTo>
                      <a:pt x="309" y="280"/>
                    </a:lnTo>
                    <a:lnTo>
                      <a:pt x="306" y="303"/>
                    </a:lnTo>
                    <a:lnTo>
                      <a:pt x="294" y="325"/>
                    </a:lnTo>
                    <a:lnTo>
                      <a:pt x="276" y="345"/>
                    </a:lnTo>
                    <a:lnTo>
                      <a:pt x="250" y="361"/>
                    </a:lnTo>
                    <a:lnTo>
                      <a:pt x="213" y="377"/>
                    </a:lnTo>
                    <a:lnTo>
                      <a:pt x="179" y="386"/>
                    </a:lnTo>
                    <a:lnTo>
                      <a:pt x="144" y="389"/>
                    </a:lnTo>
                    <a:lnTo>
                      <a:pt x="112" y="386"/>
                    </a:lnTo>
                    <a:lnTo>
                      <a:pt x="82" y="376"/>
                    </a:lnTo>
                    <a:lnTo>
                      <a:pt x="54" y="363"/>
                    </a:lnTo>
                    <a:lnTo>
                      <a:pt x="31" y="345"/>
                    </a:lnTo>
                    <a:lnTo>
                      <a:pt x="14" y="323"/>
                    </a:lnTo>
                    <a:lnTo>
                      <a:pt x="3" y="298"/>
                    </a:lnTo>
                    <a:lnTo>
                      <a:pt x="0" y="270"/>
                    </a:lnTo>
                    <a:lnTo>
                      <a:pt x="5" y="239"/>
                    </a:lnTo>
                    <a:lnTo>
                      <a:pt x="18" y="208"/>
                    </a:lnTo>
                    <a:lnTo>
                      <a:pt x="77" y="119"/>
                    </a:lnTo>
                    <a:lnTo>
                      <a:pt x="105" y="75"/>
                    </a:lnTo>
                    <a:lnTo>
                      <a:pt x="131" y="25"/>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3" name="Freeform 163"/>
              <p:cNvSpPr>
                <a:spLocks noEditPoints="1"/>
              </p:cNvSpPr>
              <p:nvPr/>
            </p:nvSpPr>
            <p:spPr bwMode="auto">
              <a:xfrm>
                <a:off x="3183" y="2488"/>
                <a:ext cx="347" cy="426"/>
              </a:xfrm>
              <a:custGeom>
                <a:avLst/>
                <a:gdLst/>
                <a:ahLst/>
                <a:cxnLst>
                  <a:cxn ang="0">
                    <a:pos x="138" y="105"/>
                  </a:cxn>
                  <a:cxn ang="0">
                    <a:pos x="75" y="202"/>
                  </a:cxn>
                  <a:cxn ang="0">
                    <a:pos x="51" y="243"/>
                  </a:cxn>
                  <a:cxn ang="0">
                    <a:pos x="37" y="289"/>
                  </a:cxn>
                  <a:cxn ang="0">
                    <a:pos x="51" y="334"/>
                  </a:cxn>
                  <a:cxn ang="0">
                    <a:pos x="95" y="372"/>
                  </a:cxn>
                  <a:cxn ang="0">
                    <a:pos x="153" y="388"/>
                  </a:cxn>
                  <a:cxn ang="0">
                    <a:pos x="213" y="383"/>
                  </a:cxn>
                  <a:cxn ang="0">
                    <a:pos x="268" y="360"/>
                  </a:cxn>
                  <a:cxn ang="0">
                    <a:pos x="302" y="321"/>
                  </a:cxn>
                  <a:cxn ang="0">
                    <a:pos x="305" y="276"/>
                  </a:cxn>
                  <a:cxn ang="0">
                    <a:pos x="289" y="232"/>
                  </a:cxn>
                  <a:cxn ang="0">
                    <a:pos x="250" y="174"/>
                  </a:cxn>
                  <a:cxn ang="0">
                    <a:pos x="162" y="67"/>
                  </a:cxn>
                  <a:cxn ang="0">
                    <a:pos x="156" y="0"/>
                  </a:cxn>
                  <a:cxn ang="0">
                    <a:pos x="172" y="10"/>
                  </a:cxn>
                  <a:cxn ang="0">
                    <a:pos x="200" y="51"/>
                  </a:cxn>
                  <a:cxn ang="0">
                    <a:pos x="240" y="100"/>
                  </a:cxn>
                  <a:cxn ang="0">
                    <a:pos x="281" y="153"/>
                  </a:cxn>
                  <a:cxn ang="0">
                    <a:pos x="330" y="235"/>
                  </a:cxn>
                  <a:cxn ang="0">
                    <a:pos x="347" y="289"/>
                  </a:cxn>
                  <a:cxn ang="0">
                    <a:pos x="340" y="339"/>
                  </a:cxn>
                  <a:cxn ang="0">
                    <a:pos x="302" y="383"/>
                  </a:cxn>
                  <a:cxn ang="0">
                    <a:pos x="245" y="411"/>
                  </a:cxn>
                  <a:cxn ang="0">
                    <a:pos x="189" y="424"/>
                  </a:cxn>
                  <a:cxn ang="0">
                    <a:pos x="128" y="424"/>
                  </a:cxn>
                  <a:cxn ang="0">
                    <a:pos x="74" y="408"/>
                  </a:cxn>
                  <a:cxn ang="0">
                    <a:pos x="29" y="373"/>
                  </a:cxn>
                  <a:cxn ang="0">
                    <a:pos x="1" y="314"/>
                  </a:cxn>
                  <a:cxn ang="0">
                    <a:pos x="5" y="248"/>
                  </a:cxn>
                  <a:cxn ang="0">
                    <a:pos x="79" y="128"/>
                  </a:cxn>
                  <a:cxn ang="0">
                    <a:pos x="133" y="34"/>
                  </a:cxn>
                  <a:cxn ang="0">
                    <a:pos x="136" y="18"/>
                  </a:cxn>
                  <a:cxn ang="0">
                    <a:pos x="146" y="3"/>
                  </a:cxn>
                </a:cxnLst>
                <a:rect l="0" t="0" r="r" b="b"/>
                <a:pathLst>
                  <a:path w="347" h="426">
                    <a:moveTo>
                      <a:pt x="161" y="64"/>
                    </a:moveTo>
                    <a:lnTo>
                      <a:pt x="138" y="105"/>
                    </a:lnTo>
                    <a:lnTo>
                      <a:pt x="106" y="154"/>
                    </a:lnTo>
                    <a:lnTo>
                      <a:pt x="75" y="202"/>
                    </a:lnTo>
                    <a:lnTo>
                      <a:pt x="62" y="222"/>
                    </a:lnTo>
                    <a:lnTo>
                      <a:pt x="51" y="243"/>
                    </a:lnTo>
                    <a:lnTo>
                      <a:pt x="42" y="266"/>
                    </a:lnTo>
                    <a:lnTo>
                      <a:pt x="37" y="289"/>
                    </a:lnTo>
                    <a:lnTo>
                      <a:pt x="39" y="311"/>
                    </a:lnTo>
                    <a:lnTo>
                      <a:pt x="51" y="334"/>
                    </a:lnTo>
                    <a:lnTo>
                      <a:pt x="70" y="355"/>
                    </a:lnTo>
                    <a:lnTo>
                      <a:pt x="95" y="372"/>
                    </a:lnTo>
                    <a:lnTo>
                      <a:pt x="123" y="382"/>
                    </a:lnTo>
                    <a:lnTo>
                      <a:pt x="153" y="388"/>
                    </a:lnTo>
                    <a:lnTo>
                      <a:pt x="184" y="388"/>
                    </a:lnTo>
                    <a:lnTo>
                      <a:pt x="213" y="383"/>
                    </a:lnTo>
                    <a:lnTo>
                      <a:pt x="243" y="373"/>
                    </a:lnTo>
                    <a:lnTo>
                      <a:pt x="268" y="360"/>
                    </a:lnTo>
                    <a:lnTo>
                      <a:pt x="289" y="340"/>
                    </a:lnTo>
                    <a:lnTo>
                      <a:pt x="302" y="321"/>
                    </a:lnTo>
                    <a:lnTo>
                      <a:pt x="305" y="299"/>
                    </a:lnTo>
                    <a:lnTo>
                      <a:pt x="305" y="276"/>
                    </a:lnTo>
                    <a:lnTo>
                      <a:pt x="299" y="255"/>
                    </a:lnTo>
                    <a:lnTo>
                      <a:pt x="289" y="232"/>
                    </a:lnTo>
                    <a:lnTo>
                      <a:pt x="276" y="210"/>
                    </a:lnTo>
                    <a:lnTo>
                      <a:pt x="250" y="174"/>
                    </a:lnTo>
                    <a:lnTo>
                      <a:pt x="222" y="140"/>
                    </a:lnTo>
                    <a:lnTo>
                      <a:pt x="162" y="67"/>
                    </a:lnTo>
                    <a:lnTo>
                      <a:pt x="161" y="64"/>
                    </a:lnTo>
                    <a:close/>
                    <a:moveTo>
                      <a:pt x="156" y="0"/>
                    </a:moveTo>
                    <a:lnTo>
                      <a:pt x="166" y="1"/>
                    </a:lnTo>
                    <a:lnTo>
                      <a:pt x="172" y="10"/>
                    </a:lnTo>
                    <a:lnTo>
                      <a:pt x="185" y="29"/>
                    </a:lnTo>
                    <a:lnTo>
                      <a:pt x="200" y="51"/>
                    </a:lnTo>
                    <a:lnTo>
                      <a:pt x="218" y="74"/>
                    </a:lnTo>
                    <a:lnTo>
                      <a:pt x="240" y="100"/>
                    </a:lnTo>
                    <a:lnTo>
                      <a:pt x="259" y="126"/>
                    </a:lnTo>
                    <a:lnTo>
                      <a:pt x="281" y="153"/>
                    </a:lnTo>
                    <a:lnTo>
                      <a:pt x="317" y="209"/>
                    </a:lnTo>
                    <a:lnTo>
                      <a:pt x="330" y="235"/>
                    </a:lnTo>
                    <a:lnTo>
                      <a:pt x="342" y="263"/>
                    </a:lnTo>
                    <a:lnTo>
                      <a:pt x="347" y="289"/>
                    </a:lnTo>
                    <a:lnTo>
                      <a:pt x="347" y="316"/>
                    </a:lnTo>
                    <a:lnTo>
                      <a:pt x="340" y="339"/>
                    </a:lnTo>
                    <a:lnTo>
                      <a:pt x="325" y="362"/>
                    </a:lnTo>
                    <a:lnTo>
                      <a:pt x="302" y="383"/>
                    </a:lnTo>
                    <a:lnTo>
                      <a:pt x="271" y="401"/>
                    </a:lnTo>
                    <a:lnTo>
                      <a:pt x="245" y="411"/>
                    </a:lnTo>
                    <a:lnTo>
                      <a:pt x="217" y="420"/>
                    </a:lnTo>
                    <a:lnTo>
                      <a:pt x="189" y="424"/>
                    </a:lnTo>
                    <a:lnTo>
                      <a:pt x="157" y="426"/>
                    </a:lnTo>
                    <a:lnTo>
                      <a:pt x="128" y="424"/>
                    </a:lnTo>
                    <a:lnTo>
                      <a:pt x="100" y="418"/>
                    </a:lnTo>
                    <a:lnTo>
                      <a:pt x="74" y="408"/>
                    </a:lnTo>
                    <a:lnTo>
                      <a:pt x="49" y="393"/>
                    </a:lnTo>
                    <a:lnTo>
                      <a:pt x="29" y="373"/>
                    </a:lnTo>
                    <a:lnTo>
                      <a:pt x="13" y="347"/>
                    </a:lnTo>
                    <a:lnTo>
                      <a:pt x="1" y="314"/>
                    </a:lnTo>
                    <a:lnTo>
                      <a:pt x="0" y="281"/>
                    </a:lnTo>
                    <a:lnTo>
                      <a:pt x="5" y="248"/>
                    </a:lnTo>
                    <a:lnTo>
                      <a:pt x="19" y="217"/>
                    </a:lnTo>
                    <a:lnTo>
                      <a:pt x="79" y="128"/>
                    </a:lnTo>
                    <a:lnTo>
                      <a:pt x="106" y="82"/>
                    </a:lnTo>
                    <a:lnTo>
                      <a:pt x="133" y="34"/>
                    </a:lnTo>
                    <a:lnTo>
                      <a:pt x="138" y="28"/>
                    </a:lnTo>
                    <a:lnTo>
                      <a:pt x="136" y="18"/>
                    </a:lnTo>
                    <a:lnTo>
                      <a:pt x="139" y="10"/>
                    </a:lnTo>
                    <a:lnTo>
                      <a:pt x="146"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4" name="Freeform 164"/>
              <p:cNvSpPr>
                <a:spLocks/>
              </p:cNvSpPr>
              <p:nvPr/>
            </p:nvSpPr>
            <p:spPr bwMode="auto">
              <a:xfrm>
                <a:off x="3268" y="2651"/>
                <a:ext cx="46" cy="39"/>
              </a:xfrm>
              <a:custGeom>
                <a:avLst/>
                <a:gdLst/>
                <a:ahLst/>
                <a:cxnLst>
                  <a:cxn ang="0">
                    <a:pos x="20" y="0"/>
                  </a:cxn>
                  <a:cxn ang="0">
                    <a:pos x="26" y="0"/>
                  </a:cxn>
                  <a:cxn ang="0">
                    <a:pos x="33" y="1"/>
                  </a:cxn>
                  <a:cxn ang="0">
                    <a:pos x="38" y="3"/>
                  </a:cxn>
                  <a:cxn ang="0">
                    <a:pos x="43" y="8"/>
                  </a:cxn>
                  <a:cxn ang="0">
                    <a:pos x="45" y="13"/>
                  </a:cxn>
                  <a:cxn ang="0">
                    <a:pos x="46" y="19"/>
                  </a:cxn>
                  <a:cxn ang="0">
                    <a:pos x="45"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5" y="13"/>
                    </a:lnTo>
                    <a:lnTo>
                      <a:pt x="46" y="19"/>
                    </a:lnTo>
                    <a:lnTo>
                      <a:pt x="45"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5" name="Freeform 165"/>
              <p:cNvSpPr>
                <a:spLocks/>
              </p:cNvSpPr>
              <p:nvPr/>
            </p:nvSpPr>
            <p:spPr bwMode="auto">
              <a:xfrm>
                <a:off x="3319" y="2670"/>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6" name="Freeform 166"/>
              <p:cNvSpPr>
                <a:spLocks/>
              </p:cNvSpPr>
              <p:nvPr/>
            </p:nvSpPr>
            <p:spPr bwMode="auto">
              <a:xfrm>
                <a:off x="3377" y="2644"/>
                <a:ext cx="37" cy="40"/>
              </a:xfrm>
              <a:custGeom>
                <a:avLst/>
                <a:gdLst/>
                <a:ahLst/>
                <a:cxnLst>
                  <a:cxn ang="0">
                    <a:pos x="18" y="0"/>
                  </a:cxn>
                  <a:cxn ang="0">
                    <a:pos x="29" y="3"/>
                  </a:cxn>
                  <a:cxn ang="0">
                    <a:pos x="36" y="10"/>
                  </a:cxn>
                  <a:cxn ang="0">
                    <a:pos x="37" y="20"/>
                  </a:cxn>
                  <a:cxn ang="0">
                    <a:pos x="36" y="30"/>
                  </a:cxn>
                  <a:cxn ang="0">
                    <a:pos x="29" y="36"/>
                  </a:cxn>
                  <a:cxn ang="0">
                    <a:pos x="18" y="40"/>
                  </a:cxn>
                  <a:cxn ang="0">
                    <a:pos x="8" y="36"/>
                  </a:cxn>
                  <a:cxn ang="0">
                    <a:pos x="1" y="30"/>
                  </a:cxn>
                  <a:cxn ang="0">
                    <a:pos x="0" y="20"/>
                  </a:cxn>
                  <a:cxn ang="0">
                    <a:pos x="1" y="10"/>
                  </a:cxn>
                  <a:cxn ang="0">
                    <a:pos x="8" y="3"/>
                  </a:cxn>
                  <a:cxn ang="0">
                    <a:pos x="18" y="0"/>
                  </a:cxn>
                </a:cxnLst>
                <a:rect l="0" t="0" r="r" b="b"/>
                <a:pathLst>
                  <a:path w="37" h="40">
                    <a:moveTo>
                      <a:pt x="18" y="0"/>
                    </a:moveTo>
                    <a:lnTo>
                      <a:pt x="29" y="3"/>
                    </a:lnTo>
                    <a:lnTo>
                      <a:pt x="36" y="10"/>
                    </a:lnTo>
                    <a:lnTo>
                      <a:pt x="37" y="20"/>
                    </a:lnTo>
                    <a:lnTo>
                      <a:pt x="36" y="30"/>
                    </a:lnTo>
                    <a:lnTo>
                      <a:pt x="29" y="36"/>
                    </a:lnTo>
                    <a:lnTo>
                      <a:pt x="18" y="40"/>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7" name="Freeform 167"/>
              <p:cNvSpPr>
                <a:spLocks/>
              </p:cNvSpPr>
              <p:nvPr/>
            </p:nvSpPr>
            <p:spPr bwMode="auto">
              <a:xfrm>
                <a:off x="3250" y="2702"/>
                <a:ext cx="38" cy="39"/>
              </a:xfrm>
              <a:custGeom>
                <a:avLst/>
                <a:gdLst/>
                <a:ahLst/>
                <a:cxnLst>
                  <a:cxn ang="0">
                    <a:pos x="20" y="0"/>
                  </a:cxn>
                  <a:cxn ang="0">
                    <a:pos x="30" y="3"/>
                  </a:cxn>
                  <a:cxn ang="0">
                    <a:pos x="36" y="10"/>
                  </a:cxn>
                  <a:cxn ang="0">
                    <a:pos x="38" y="19"/>
                  </a:cxn>
                  <a:cxn ang="0">
                    <a:pos x="36" y="29"/>
                  </a:cxn>
                  <a:cxn ang="0">
                    <a:pos x="30" y="36"/>
                  </a:cxn>
                  <a:cxn ang="0">
                    <a:pos x="20" y="39"/>
                  </a:cxn>
                  <a:cxn ang="0">
                    <a:pos x="8" y="36"/>
                  </a:cxn>
                  <a:cxn ang="0">
                    <a:pos x="2" y="29"/>
                  </a:cxn>
                  <a:cxn ang="0">
                    <a:pos x="0" y="19"/>
                  </a:cxn>
                  <a:cxn ang="0">
                    <a:pos x="2" y="10"/>
                  </a:cxn>
                  <a:cxn ang="0">
                    <a:pos x="8" y="3"/>
                  </a:cxn>
                  <a:cxn ang="0">
                    <a:pos x="20" y="0"/>
                  </a:cxn>
                </a:cxnLst>
                <a:rect l="0" t="0" r="r" b="b"/>
                <a:pathLst>
                  <a:path w="38" h="39">
                    <a:moveTo>
                      <a:pt x="20" y="0"/>
                    </a:moveTo>
                    <a:lnTo>
                      <a:pt x="30" y="3"/>
                    </a:lnTo>
                    <a:lnTo>
                      <a:pt x="36" y="10"/>
                    </a:lnTo>
                    <a:lnTo>
                      <a:pt x="38" y="19"/>
                    </a:lnTo>
                    <a:lnTo>
                      <a:pt x="36" y="29"/>
                    </a:lnTo>
                    <a:lnTo>
                      <a:pt x="30" y="36"/>
                    </a:lnTo>
                    <a:lnTo>
                      <a:pt x="20" y="39"/>
                    </a:lnTo>
                    <a:lnTo>
                      <a:pt x="8" y="36"/>
                    </a:lnTo>
                    <a:lnTo>
                      <a:pt x="2" y="29"/>
                    </a:lnTo>
                    <a:lnTo>
                      <a:pt x="0" y="19"/>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8" name="Freeform 168"/>
              <p:cNvSpPr>
                <a:spLocks/>
              </p:cNvSpPr>
              <p:nvPr/>
            </p:nvSpPr>
            <p:spPr bwMode="auto">
              <a:xfrm>
                <a:off x="3313" y="2595"/>
                <a:ext cx="46" cy="39"/>
              </a:xfrm>
              <a:custGeom>
                <a:avLst/>
                <a:gdLst/>
                <a:ahLst/>
                <a:cxnLst>
                  <a:cxn ang="0">
                    <a:pos x="19" y="0"/>
                  </a:cxn>
                  <a:cxn ang="0">
                    <a:pos x="26" y="0"/>
                  </a:cxn>
                  <a:cxn ang="0">
                    <a:pos x="32" y="1"/>
                  </a:cxn>
                  <a:cxn ang="0">
                    <a:pos x="37" y="3"/>
                  </a:cxn>
                  <a:cxn ang="0">
                    <a:pos x="42" y="8"/>
                  </a:cxn>
                  <a:cxn ang="0">
                    <a:pos x="44" y="13"/>
                  </a:cxn>
                  <a:cxn ang="0">
                    <a:pos x="46" y="19"/>
                  </a:cxn>
                  <a:cxn ang="0">
                    <a:pos x="44" y="26"/>
                  </a:cxn>
                  <a:cxn ang="0">
                    <a:pos x="42" y="31"/>
                  </a:cxn>
                  <a:cxn ang="0">
                    <a:pos x="37" y="36"/>
                  </a:cxn>
                  <a:cxn ang="0">
                    <a:pos x="32" y="38"/>
                  </a:cxn>
                  <a:cxn ang="0">
                    <a:pos x="26" y="39"/>
                  </a:cxn>
                  <a:cxn ang="0">
                    <a:pos x="19" y="39"/>
                  </a:cxn>
                  <a:cxn ang="0">
                    <a:pos x="13" y="38"/>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2" y="1"/>
                    </a:lnTo>
                    <a:lnTo>
                      <a:pt x="37" y="3"/>
                    </a:lnTo>
                    <a:lnTo>
                      <a:pt x="42" y="8"/>
                    </a:lnTo>
                    <a:lnTo>
                      <a:pt x="44" y="13"/>
                    </a:lnTo>
                    <a:lnTo>
                      <a:pt x="46" y="19"/>
                    </a:lnTo>
                    <a:lnTo>
                      <a:pt x="44" y="26"/>
                    </a:lnTo>
                    <a:lnTo>
                      <a:pt x="42" y="31"/>
                    </a:lnTo>
                    <a:lnTo>
                      <a:pt x="37" y="36"/>
                    </a:lnTo>
                    <a:lnTo>
                      <a:pt x="32" y="38"/>
                    </a:lnTo>
                    <a:lnTo>
                      <a:pt x="26" y="39"/>
                    </a:lnTo>
                    <a:lnTo>
                      <a:pt x="19" y="39"/>
                    </a:lnTo>
                    <a:lnTo>
                      <a:pt x="13" y="38"/>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9" name="Freeform 169"/>
              <p:cNvSpPr>
                <a:spLocks/>
              </p:cNvSpPr>
              <p:nvPr/>
            </p:nvSpPr>
            <p:spPr bwMode="auto">
              <a:xfrm>
                <a:off x="3326" y="2726"/>
                <a:ext cx="46" cy="40"/>
              </a:xfrm>
              <a:custGeom>
                <a:avLst/>
                <a:gdLst/>
                <a:ahLst/>
                <a:cxnLst>
                  <a:cxn ang="0">
                    <a:pos x="19" y="0"/>
                  </a:cxn>
                  <a:cxn ang="0">
                    <a:pos x="24" y="0"/>
                  </a:cxn>
                  <a:cxn ang="0">
                    <a:pos x="37" y="4"/>
                  </a:cxn>
                  <a:cxn ang="0">
                    <a:pos x="44" y="14"/>
                  </a:cxn>
                  <a:cxn ang="0">
                    <a:pos x="46" y="20"/>
                  </a:cxn>
                  <a:cxn ang="0">
                    <a:pos x="44" y="27"/>
                  </a:cxn>
                  <a:cxn ang="0">
                    <a:pos x="37" y="37"/>
                  </a:cxn>
                  <a:cxn ang="0">
                    <a:pos x="24" y="40"/>
                  </a:cxn>
                  <a:cxn ang="0">
                    <a:pos x="19" y="40"/>
                  </a:cxn>
                  <a:cxn ang="0">
                    <a:pos x="13" y="38"/>
                  </a:cxn>
                  <a:cxn ang="0">
                    <a:pos x="8" y="37"/>
                  </a:cxn>
                  <a:cxn ang="0">
                    <a:pos x="3" y="32"/>
                  </a:cxn>
                  <a:cxn ang="0">
                    <a:pos x="1" y="27"/>
                  </a:cxn>
                  <a:cxn ang="0">
                    <a:pos x="0" y="20"/>
                  </a:cxn>
                  <a:cxn ang="0">
                    <a:pos x="1" y="14"/>
                  </a:cxn>
                  <a:cxn ang="0">
                    <a:pos x="3" y="9"/>
                  </a:cxn>
                  <a:cxn ang="0">
                    <a:pos x="8" y="4"/>
                  </a:cxn>
                  <a:cxn ang="0">
                    <a:pos x="13" y="2"/>
                  </a:cxn>
                  <a:cxn ang="0">
                    <a:pos x="19" y="0"/>
                  </a:cxn>
                </a:cxnLst>
                <a:rect l="0" t="0" r="r" b="b"/>
                <a:pathLst>
                  <a:path w="46" h="40">
                    <a:moveTo>
                      <a:pt x="19" y="0"/>
                    </a:moveTo>
                    <a:lnTo>
                      <a:pt x="24" y="0"/>
                    </a:lnTo>
                    <a:lnTo>
                      <a:pt x="37" y="4"/>
                    </a:lnTo>
                    <a:lnTo>
                      <a:pt x="44" y="14"/>
                    </a:lnTo>
                    <a:lnTo>
                      <a:pt x="46" y="20"/>
                    </a:lnTo>
                    <a:lnTo>
                      <a:pt x="44" y="27"/>
                    </a:lnTo>
                    <a:lnTo>
                      <a:pt x="37" y="37"/>
                    </a:lnTo>
                    <a:lnTo>
                      <a:pt x="24" y="40"/>
                    </a:lnTo>
                    <a:lnTo>
                      <a:pt x="19" y="40"/>
                    </a:lnTo>
                    <a:lnTo>
                      <a:pt x="13" y="38"/>
                    </a:lnTo>
                    <a:lnTo>
                      <a:pt x="8" y="37"/>
                    </a:lnTo>
                    <a:lnTo>
                      <a:pt x="3" y="32"/>
                    </a:lnTo>
                    <a:lnTo>
                      <a:pt x="1" y="27"/>
                    </a:lnTo>
                    <a:lnTo>
                      <a:pt x="0" y="20"/>
                    </a:lnTo>
                    <a:lnTo>
                      <a:pt x="1" y="14"/>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0" name="Freeform 170"/>
              <p:cNvSpPr>
                <a:spLocks/>
              </p:cNvSpPr>
              <p:nvPr/>
            </p:nvSpPr>
            <p:spPr bwMode="auto">
              <a:xfrm>
                <a:off x="3388" y="2695"/>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1" name="Freeform 171"/>
              <p:cNvSpPr>
                <a:spLocks/>
              </p:cNvSpPr>
              <p:nvPr/>
            </p:nvSpPr>
            <p:spPr bwMode="auto">
              <a:xfrm>
                <a:off x="3406" y="2567"/>
                <a:ext cx="309" cy="388"/>
              </a:xfrm>
              <a:custGeom>
                <a:avLst/>
                <a:gdLst/>
                <a:ahLst/>
                <a:cxnLst>
                  <a:cxn ang="0">
                    <a:pos x="138" y="0"/>
                  </a:cxn>
                  <a:cxn ang="0">
                    <a:pos x="150" y="18"/>
                  </a:cxn>
                  <a:cxn ang="0">
                    <a:pos x="163" y="38"/>
                  </a:cxn>
                  <a:cxn ang="0">
                    <a:pos x="179" y="57"/>
                  </a:cxn>
                  <a:cxn ang="0">
                    <a:pos x="199" y="80"/>
                  </a:cxn>
                  <a:cxn ang="0">
                    <a:pos x="239" y="130"/>
                  </a:cxn>
                  <a:cxn ang="0">
                    <a:pos x="257" y="154"/>
                  </a:cxn>
                  <a:cxn ang="0">
                    <a:pos x="273" y="179"/>
                  </a:cxn>
                  <a:cxn ang="0">
                    <a:pos x="288" y="206"/>
                  </a:cxn>
                  <a:cxn ang="0">
                    <a:pos x="299" y="230"/>
                  </a:cxn>
                  <a:cxn ang="0">
                    <a:pos x="308" y="255"/>
                  </a:cxn>
                  <a:cxn ang="0">
                    <a:pos x="309" y="280"/>
                  </a:cxn>
                  <a:cxn ang="0">
                    <a:pos x="306" y="303"/>
                  </a:cxn>
                  <a:cxn ang="0">
                    <a:pos x="295" y="324"/>
                  </a:cxn>
                  <a:cxn ang="0">
                    <a:pos x="276" y="344"/>
                  </a:cxn>
                  <a:cxn ang="0">
                    <a:pos x="250" y="360"/>
                  </a:cxn>
                  <a:cxn ang="0">
                    <a:pos x="214" y="377"/>
                  </a:cxn>
                  <a:cxn ang="0">
                    <a:pos x="179" y="385"/>
                  </a:cxn>
                  <a:cxn ang="0">
                    <a:pos x="145" y="388"/>
                  </a:cxn>
                  <a:cxn ang="0">
                    <a:pos x="112" y="385"/>
                  </a:cxn>
                  <a:cxn ang="0">
                    <a:pos x="82" y="375"/>
                  </a:cxn>
                  <a:cxn ang="0">
                    <a:pos x="54" y="362"/>
                  </a:cxn>
                  <a:cxn ang="0">
                    <a:pos x="31" y="344"/>
                  </a:cxn>
                  <a:cxn ang="0">
                    <a:pos x="15" y="322"/>
                  </a:cxn>
                  <a:cxn ang="0">
                    <a:pos x="4" y="296"/>
                  </a:cxn>
                  <a:cxn ang="0">
                    <a:pos x="0" y="268"/>
                  </a:cxn>
                  <a:cxn ang="0">
                    <a:pos x="5" y="238"/>
                  </a:cxn>
                  <a:cxn ang="0">
                    <a:pos x="18" y="207"/>
                  </a:cxn>
                  <a:cxn ang="0">
                    <a:pos x="78" y="118"/>
                  </a:cxn>
                  <a:cxn ang="0">
                    <a:pos x="105" y="74"/>
                  </a:cxn>
                  <a:cxn ang="0">
                    <a:pos x="132" y="24"/>
                  </a:cxn>
                  <a:cxn ang="0">
                    <a:pos x="138" y="0"/>
                  </a:cxn>
                </a:cxnLst>
                <a:rect l="0" t="0" r="r" b="b"/>
                <a:pathLst>
                  <a:path w="309" h="388">
                    <a:moveTo>
                      <a:pt x="138" y="0"/>
                    </a:moveTo>
                    <a:lnTo>
                      <a:pt x="150" y="18"/>
                    </a:lnTo>
                    <a:lnTo>
                      <a:pt x="163" y="38"/>
                    </a:lnTo>
                    <a:lnTo>
                      <a:pt x="179" y="57"/>
                    </a:lnTo>
                    <a:lnTo>
                      <a:pt x="199" y="80"/>
                    </a:lnTo>
                    <a:lnTo>
                      <a:pt x="239" y="130"/>
                    </a:lnTo>
                    <a:lnTo>
                      <a:pt x="257" y="154"/>
                    </a:lnTo>
                    <a:lnTo>
                      <a:pt x="273" y="179"/>
                    </a:lnTo>
                    <a:lnTo>
                      <a:pt x="288" y="206"/>
                    </a:lnTo>
                    <a:lnTo>
                      <a:pt x="299" y="230"/>
                    </a:lnTo>
                    <a:lnTo>
                      <a:pt x="308" y="255"/>
                    </a:lnTo>
                    <a:lnTo>
                      <a:pt x="309" y="280"/>
                    </a:lnTo>
                    <a:lnTo>
                      <a:pt x="306" y="303"/>
                    </a:lnTo>
                    <a:lnTo>
                      <a:pt x="295" y="324"/>
                    </a:lnTo>
                    <a:lnTo>
                      <a:pt x="276" y="344"/>
                    </a:lnTo>
                    <a:lnTo>
                      <a:pt x="250" y="360"/>
                    </a:lnTo>
                    <a:lnTo>
                      <a:pt x="214" y="377"/>
                    </a:lnTo>
                    <a:lnTo>
                      <a:pt x="179" y="385"/>
                    </a:lnTo>
                    <a:lnTo>
                      <a:pt x="145" y="388"/>
                    </a:lnTo>
                    <a:lnTo>
                      <a:pt x="112" y="385"/>
                    </a:lnTo>
                    <a:lnTo>
                      <a:pt x="82" y="375"/>
                    </a:lnTo>
                    <a:lnTo>
                      <a:pt x="54" y="362"/>
                    </a:lnTo>
                    <a:lnTo>
                      <a:pt x="31" y="344"/>
                    </a:lnTo>
                    <a:lnTo>
                      <a:pt x="15" y="322"/>
                    </a:lnTo>
                    <a:lnTo>
                      <a:pt x="4" y="296"/>
                    </a:lnTo>
                    <a:lnTo>
                      <a:pt x="0" y="268"/>
                    </a:lnTo>
                    <a:lnTo>
                      <a:pt x="5" y="238"/>
                    </a:lnTo>
                    <a:lnTo>
                      <a:pt x="18" y="207"/>
                    </a:lnTo>
                    <a:lnTo>
                      <a:pt x="78" y="118"/>
                    </a:lnTo>
                    <a:lnTo>
                      <a:pt x="105" y="74"/>
                    </a:lnTo>
                    <a:lnTo>
                      <a:pt x="132" y="24"/>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2" name="Freeform 172"/>
              <p:cNvSpPr>
                <a:spLocks noEditPoints="1"/>
              </p:cNvSpPr>
              <p:nvPr/>
            </p:nvSpPr>
            <p:spPr bwMode="auto">
              <a:xfrm>
                <a:off x="3388" y="2547"/>
                <a:ext cx="347" cy="426"/>
              </a:xfrm>
              <a:custGeom>
                <a:avLst/>
                <a:gdLst/>
                <a:ahLst/>
                <a:cxnLst>
                  <a:cxn ang="0">
                    <a:pos x="138" y="105"/>
                  </a:cxn>
                  <a:cxn ang="0">
                    <a:pos x="76" y="202"/>
                  </a:cxn>
                  <a:cxn ang="0">
                    <a:pos x="51" y="244"/>
                  </a:cxn>
                  <a:cxn ang="0">
                    <a:pos x="38" y="288"/>
                  </a:cxn>
                  <a:cxn ang="0">
                    <a:pos x="51" y="334"/>
                  </a:cxn>
                  <a:cxn ang="0">
                    <a:pos x="96" y="370"/>
                  </a:cxn>
                  <a:cxn ang="0">
                    <a:pos x="153" y="387"/>
                  </a:cxn>
                  <a:cxn ang="0">
                    <a:pos x="214" y="384"/>
                  </a:cxn>
                  <a:cxn ang="0">
                    <a:pos x="268" y="361"/>
                  </a:cxn>
                  <a:cxn ang="0">
                    <a:pos x="303" y="321"/>
                  </a:cxn>
                  <a:cxn ang="0">
                    <a:pos x="306" y="277"/>
                  </a:cxn>
                  <a:cxn ang="0">
                    <a:pos x="290" y="232"/>
                  </a:cxn>
                  <a:cxn ang="0">
                    <a:pos x="263" y="191"/>
                  </a:cxn>
                  <a:cxn ang="0">
                    <a:pos x="222" y="138"/>
                  </a:cxn>
                  <a:cxn ang="0">
                    <a:pos x="163" y="67"/>
                  </a:cxn>
                  <a:cxn ang="0">
                    <a:pos x="156" y="0"/>
                  </a:cxn>
                  <a:cxn ang="0">
                    <a:pos x="173" y="10"/>
                  </a:cxn>
                  <a:cxn ang="0">
                    <a:pos x="201" y="51"/>
                  </a:cxn>
                  <a:cxn ang="0">
                    <a:pos x="240" y="100"/>
                  </a:cxn>
                  <a:cxn ang="0">
                    <a:pos x="281" y="153"/>
                  </a:cxn>
                  <a:cxn ang="0">
                    <a:pos x="331" y="235"/>
                  </a:cxn>
                  <a:cxn ang="0">
                    <a:pos x="347" y="290"/>
                  </a:cxn>
                  <a:cxn ang="0">
                    <a:pos x="341" y="339"/>
                  </a:cxn>
                  <a:cxn ang="0">
                    <a:pos x="303" y="384"/>
                  </a:cxn>
                  <a:cxn ang="0">
                    <a:pos x="245" y="412"/>
                  </a:cxn>
                  <a:cxn ang="0">
                    <a:pos x="189" y="425"/>
                  </a:cxn>
                  <a:cxn ang="0">
                    <a:pos x="128" y="423"/>
                  </a:cxn>
                  <a:cxn ang="0">
                    <a:pos x="74" y="407"/>
                  </a:cxn>
                  <a:cxn ang="0">
                    <a:pos x="30" y="372"/>
                  </a:cxn>
                  <a:cxn ang="0">
                    <a:pos x="2" y="314"/>
                  </a:cxn>
                  <a:cxn ang="0">
                    <a:pos x="5" y="249"/>
                  </a:cxn>
                  <a:cxn ang="0">
                    <a:pos x="49" y="171"/>
                  </a:cxn>
                  <a:cxn ang="0">
                    <a:pos x="107" y="81"/>
                  </a:cxn>
                  <a:cxn ang="0">
                    <a:pos x="138" y="28"/>
                  </a:cxn>
                  <a:cxn ang="0">
                    <a:pos x="140" y="10"/>
                  </a:cxn>
                  <a:cxn ang="0">
                    <a:pos x="156" y="0"/>
                  </a:cxn>
                </a:cxnLst>
                <a:rect l="0" t="0" r="r" b="b"/>
                <a:pathLst>
                  <a:path w="347" h="426">
                    <a:moveTo>
                      <a:pt x="161" y="64"/>
                    </a:moveTo>
                    <a:lnTo>
                      <a:pt x="138" y="105"/>
                    </a:lnTo>
                    <a:lnTo>
                      <a:pt x="107" y="153"/>
                    </a:lnTo>
                    <a:lnTo>
                      <a:pt x="76" y="202"/>
                    </a:lnTo>
                    <a:lnTo>
                      <a:pt x="63" y="222"/>
                    </a:lnTo>
                    <a:lnTo>
                      <a:pt x="51" y="244"/>
                    </a:lnTo>
                    <a:lnTo>
                      <a:pt x="43" y="267"/>
                    </a:lnTo>
                    <a:lnTo>
                      <a:pt x="38" y="288"/>
                    </a:lnTo>
                    <a:lnTo>
                      <a:pt x="40" y="311"/>
                    </a:lnTo>
                    <a:lnTo>
                      <a:pt x="51" y="334"/>
                    </a:lnTo>
                    <a:lnTo>
                      <a:pt x="71" y="356"/>
                    </a:lnTo>
                    <a:lnTo>
                      <a:pt x="96" y="370"/>
                    </a:lnTo>
                    <a:lnTo>
                      <a:pt x="123" y="382"/>
                    </a:lnTo>
                    <a:lnTo>
                      <a:pt x="153" y="387"/>
                    </a:lnTo>
                    <a:lnTo>
                      <a:pt x="184" y="389"/>
                    </a:lnTo>
                    <a:lnTo>
                      <a:pt x="214" y="384"/>
                    </a:lnTo>
                    <a:lnTo>
                      <a:pt x="243" y="374"/>
                    </a:lnTo>
                    <a:lnTo>
                      <a:pt x="268" y="361"/>
                    </a:lnTo>
                    <a:lnTo>
                      <a:pt x="290" y="341"/>
                    </a:lnTo>
                    <a:lnTo>
                      <a:pt x="303" y="321"/>
                    </a:lnTo>
                    <a:lnTo>
                      <a:pt x="306" y="298"/>
                    </a:lnTo>
                    <a:lnTo>
                      <a:pt x="306" y="277"/>
                    </a:lnTo>
                    <a:lnTo>
                      <a:pt x="299" y="254"/>
                    </a:lnTo>
                    <a:lnTo>
                      <a:pt x="290" y="232"/>
                    </a:lnTo>
                    <a:lnTo>
                      <a:pt x="276" y="211"/>
                    </a:lnTo>
                    <a:lnTo>
                      <a:pt x="263" y="191"/>
                    </a:lnTo>
                    <a:lnTo>
                      <a:pt x="250" y="173"/>
                    </a:lnTo>
                    <a:lnTo>
                      <a:pt x="222" y="138"/>
                    </a:lnTo>
                    <a:lnTo>
                      <a:pt x="193" y="104"/>
                    </a:lnTo>
                    <a:lnTo>
                      <a:pt x="163" y="67"/>
                    </a:lnTo>
                    <a:lnTo>
                      <a:pt x="161" y="64"/>
                    </a:lnTo>
                    <a:close/>
                    <a:moveTo>
                      <a:pt x="156" y="0"/>
                    </a:moveTo>
                    <a:lnTo>
                      <a:pt x="166" y="2"/>
                    </a:lnTo>
                    <a:lnTo>
                      <a:pt x="173" y="10"/>
                    </a:lnTo>
                    <a:lnTo>
                      <a:pt x="186" y="30"/>
                    </a:lnTo>
                    <a:lnTo>
                      <a:pt x="201" y="51"/>
                    </a:lnTo>
                    <a:lnTo>
                      <a:pt x="219" y="74"/>
                    </a:lnTo>
                    <a:lnTo>
                      <a:pt x="240" y="100"/>
                    </a:lnTo>
                    <a:lnTo>
                      <a:pt x="260" y="127"/>
                    </a:lnTo>
                    <a:lnTo>
                      <a:pt x="281" y="153"/>
                    </a:lnTo>
                    <a:lnTo>
                      <a:pt x="317" y="209"/>
                    </a:lnTo>
                    <a:lnTo>
                      <a:pt x="331" y="235"/>
                    </a:lnTo>
                    <a:lnTo>
                      <a:pt x="342" y="263"/>
                    </a:lnTo>
                    <a:lnTo>
                      <a:pt x="347" y="290"/>
                    </a:lnTo>
                    <a:lnTo>
                      <a:pt x="347" y="316"/>
                    </a:lnTo>
                    <a:lnTo>
                      <a:pt x="341" y="339"/>
                    </a:lnTo>
                    <a:lnTo>
                      <a:pt x="326" y="362"/>
                    </a:lnTo>
                    <a:lnTo>
                      <a:pt x="303" y="384"/>
                    </a:lnTo>
                    <a:lnTo>
                      <a:pt x="271" y="402"/>
                    </a:lnTo>
                    <a:lnTo>
                      <a:pt x="245" y="412"/>
                    </a:lnTo>
                    <a:lnTo>
                      <a:pt x="217" y="420"/>
                    </a:lnTo>
                    <a:lnTo>
                      <a:pt x="189" y="425"/>
                    </a:lnTo>
                    <a:lnTo>
                      <a:pt x="158" y="426"/>
                    </a:lnTo>
                    <a:lnTo>
                      <a:pt x="128" y="423"/>
                    </a:lnTo>
                    <a:lnTo>
                      <a:pt x="100" y="418"/>
                    </a:lnTo>
                    <a:lnTo>
                      <a:pt x="74" y="407"/>
                    </a:lnTo>
                    <a:lnTo>
                      <a:pt x="49" y="392"/>
                    </a:lnTo>
                    <a:lnTo>
                      <a:pt x="30" y="372"/>
                    </a:lnTo>
                    <a:lnTo>
                      <a:pt x="13" y="346"/>
                    </a:lnTo>
                    <a:lnTo>
                      <a:pt x="2" y="314"/>
                    </a:lnTo>
                    <a:lnTo>
                      <a:pt x="0" y="281"/>
                    </a:lnTo>
                    <a:lnTo>
                      <a:pt x="5" y="249"/>
                    </a:lnTo>
                    <a:lnTo>
                      <a:pt x="20" y="217"/>
                    </a:lnTo>
                    <a:lnTo>
                      <a:pt x="49" y="171"/>
                    </a:lnTo>
                    <a:lnTo>
                      <a:pt x="79" y="127"/>
                    </a:lnTo>
                    <a:lnTo>
                      <a:pt x="107" y="81"/>
                    </a:lnTo>
                    <a:lnTo>
                      <a:pt x="133" y="35"/>
                    </a:lnTo>
                    <a:lnTo>
                      <a:pt x="138" y="28"/>
                    </a:lnTo>
                    <a:lnTo>
                      <a:pt x="137" y="18"/>
                    </a:lnTo>
                    <a:lnTo>
                      <a:pt x="140" y="10"/>
                    </a:lnTo>
                    <a:lnTo>
                      <a:pt x="146"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3" name="Freeform 173"/>
              <p:cNvSpPr>
                <a:spLocks/>
              </p:cNvSpPr>
              <p:nvPr/>
            </p:nvSpPr>
            <p:spPr bwMode="auto">
              <a:xfrm>
                <a:off x="3474" y="2710"/>
                <a:ext cx="46" cy="39"/>
              </a:xfrm>
              <a:custGeom>
                <a:avLst/>
                <a:gdLst/>
                <a:ahLst/>
                <a:cxnLst>
                  <a:cxn ang="0">
                    <a:pos x="19" y="0"/>
                  </a:cxn>
                  <a:cxn ang="0">
                    <a:pos x="26" y="0"/>
                  </a:cxn>
                  <a:cxn ang="0">
                    <a:pos x="33" y="2"/>
                  </a:cxn>
                  <a:cxn ang="0">
                    <a:pos x="37" y="3"/>
                  </a:cxn>
                  <a:cxn ang="0">
                    <a:pos x="42" y="8"/>
                  </a:cxn>
                  <a:cxn ang="0">
                    <a:pos x="44" y="13"/>
                  </a:cxn>
                  <a:cxn ang="0">
                    <a:pos x="46" y="20"/>
                  </a:cxn>
                  <a:cxn ang="0">
                    <a:pos x="44" y="26"/>
                  </a:cxn>
                  <a:cxn ang="0">
                    <a:pos x="42" y="31"/>
                  </a:cxn>
                  <a:cxn ang="0">
                    <a:pos x="37" y="36"/>
                  </a:cxn>
                  <a:cxn ang="0">
                    <a:pos x="33" y="38"/>
                  </a:cxn>
                  <a:cxn ang="0">
                    <a:pos x="26" y="39"/>
                  </a:cxn>
                  <a:cxn ang="0">
                    <a:pos x="19" y="39"/>
                  </a:cxn>
                  <a:cxn ang="0">
                    <a:pos x="13" y="38"/>
                  </a:cxn>
                  <a:cxn ang="0">
                    <a:pos x="8" y="36"/>
                  </a:cxn>
                  <a:cxn ang="0">
                    <a:pos x="3" y="31"/>
                  </a:cxn>
                  <a:cxn ang="0">
                    <a:pos x="1" y="26"/>
                  </a:cxn>
                  <a:cxn ang="0">
                    <a:pos x="0" y="20"/>
                  </a:cxn>
                  <a:cxn ang="0">
                    <a:pos x="1" y="13"/>
                  </a:cxn>
                  <a:cxn ang="0">
                    <a:pos x="3" y="8"/>
                  </a:cxn>
                  <a:cxn ang="0">
                    <a:pos x="8" y="3"/>
                  </a:cxn>
                  <a:cxn ang="0">
                    <a:pos x="13" y="2"/>
                  </a:cxn>
                  <a:cxn ang="0">
                    <a:pos x="19" y="0"/>
                  </a:cxn>
                </a:cxnLst>
                <a:rect l="0" t="0" r="r" b="b"/>
                <a:pathLst>
                  <a:path w="46" h="39">
                    <a:moveTo>
                      <a:pt x="19" y="0"/>
                    </a:moveTo>
                    <a:lnTo>
                      <a:pt x="26" y="0"/>
                    </a:lnTo>
                    <a:lnTo>
                      <a:pt x="33" y="2"/>
                    </a:lnTo>
                    <a:lnTo>
                      <a:pt x="37" y="3"/>
                    </a:lnTo>
                    <a:lnTo>
                      <a:pt x="42" y="8"/>
                    </a:lnTo>
                    <a:lnTo>
                      <a:pt x="44" y="13"/>
                    </a:lnTo>
                    <a:lnTo>
                      <a:pt x="46" y="20"/>
                    </a:lnTo>
                    <a:lnTo>
                      <a:pt x="44" y="26"/>
                    </a:lnTo>
                    <a:lnTo>
                      <a:pt x="42" y="31"/>
                    </a:lnTo>
                    <a:lnTo>
                      <a:pt x="37" y="36"/>
                    </a:lnTo>
                    <a:lnTo>
                      <a:pt x="33" y="38"/>
                    </a:lnTo>
                    <a:lnTo>
                      <a:pt x="26" y="39"/>
                    </a:lnTo>
                    <a:lnTo>
                      <a:pt x="19" y="39"/>
                    </a:lnTo>
                    <a:lnTo>
                      <a:pt x="13" y="38"/>
                    </a:lnTo>
                    <a:lnTo>
                      <a:pt x="8" y="36"/>
                    </a:lnTo>
                    <a:lnTo>
                      <a:pt x="3" y="31"/>
                    </a:lnTo>
                    <a:lnTo>
                      <a:pt x="1" y="26"/>
                    </a:lnTo>
                    <a:lnTo>
                      <a:pt x="0" y="20"/>
                    </a:lnTo>
                    <a:lnTo>
                      <a:pt x="1" y="13"/>
                    </a:lnTo>
                    <a:lnTo>
                      <a:pt x="3" y="8"/>
                    </a:lnTo>
                    <a:lnTo>
                      <a:pt x="8" y="3"/>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4" name="Freeform 174"/>
              <p:cNvSpPr>
                <a:spLocks/>
              </p:cNvSpPr>
              <p:nvPr/>
            </p:nvSpPr>
            <p:spPr bwMode="auto">
              <a:xfrm>
                <a:off x="3525" y="2728"/>
                <a:ext cx="37" cy="40"/>
              </a:xfrm>
              <a:custGeom>
                <a:avLst/>
                <a:gdLst/>
                <a:ahLst/>
                <a:cxnLst>
                  <a:cxn ang="0">
                    <a:pos x="19" y="0"/>
                  </a:cxn>
                  <a:cxn ang="0">
                    <a:pos x="29" y="3"/>
                  </a:cxn>
                  <a:cxn ang="0">
                    <a:pos x="36" y="10"/>
                  </a:cxn>
                  <a:cxn ang="0">
                    <a:pos x="37" y="20"/>
                  </a:cxn>
                  <a:cxn ang="0">
                    <a:pos x="36" y="30"/>
                  </a:cxn>
                  <a:cxn ang="0">
                    <a:pos x="29" y="36"/>
                  </a:cxn>
                  <a:cxn ang="0">
                    <a:pos x="19" y="40"/>
                  </a:cxn>
                  <a:cxn ang="0">
                    <a:pos x="8" y="36"/>
                  </a:cxn>
                  <a:cxn ang="0">
                    <a:pos x="1" y="30"/>
                  </a:cxn>
                  <a:cxn ang="0">
                    <a:pos x="0" y="20"/>
                  </a:cxn>
                  <a:cxn ang="0">
                    <a:pos x="1" y="10"/>
                  </a:cxn>
                  <a:cxn ang="0">
                    <a:pos x="8" y="3"/>
                  </a:cxn>
                  <a:cxn ang="0">
                    <a:pos x="19" y="0"/>
                  </a:cxn>
                </a:cxnLst>
                <a:rect l="0" t="0" r="r" b="b"/>
                <a:pathLst>
                  <a:path w="37" h="40">
                    <a:moveTo>
                      <a:pt x="19" y="0"/>
                    </a:moveTo>
                    <a:lnTo>
                      <a:pt x="29" y="3"/>
                    </a:lnTo>
                    <a:lnTo>
                      <a:pt x="36" y="10"/>
                    </a:lnTo>
                    <a:lnTo>
                      <a:pt x="37" y="20"/>
                    </a:lnTo>
                    <a:lnTo>
                      <a:pt x="36" y="30"/>
                    </a:lnTo>
                    <a:lnTo>
                      <a:pt x="29" y="36"/>
                    </a:lnTo>
                    <a:lnTo>
                      <a:pt x="19" y="40"/>
                    </a:lnTo>
                    <a:lnTo>
                      <a:pt x="8" y="36"/>
                    </a:lnTo>
                    <a:lnTo>
                      <a:pt x="1" y="30"/>
                    </a:lnTo>
                    <a:lnTo>
                      <a:pt x="0" y="20"/>
                    </a:lnTo>
                    <a:lnTo>
                      <a:pt x="1" y="10"/>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5" name="Freeform 175"/>
              <p:cNvSpPr>
                <a:spLocks/>
              </p:cNvSpPr>
              <p:nvPr/>
            </p:nvSpPr>
            <p:spPr bwMode="auto">
              <a:xfrm>
                <a:off x="3582" y="2703"/>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6" name="Freeform 176"/>
              <p:cNvSpPr>
                <a:spLocks/>
              </p:cNvSpPr>
              <p:nvPr/>
            </p:nvSpPr>
            <p:spPr bwMode="auto">
              <a:xfrm>
                <a:off x="3456" y="2759"/>
                <a:ext cx="37" cy="42"/>
              </a:xfrm>
              <a:custGeom>
                <a:avLst/>
                <a:gdLst/>
                <a:ahLst/>
                <a:cxnLst>
                  <a:cxn ang="0">
                    <a:pos x="19" y="0"/>
                  </a:cxn>
                  <a:cxn ang="0">
                    <a:pos x="29" y="4"/>
                  </a:cxn>
                  <a:cxn ang="0">
                    <a:pos x="36" y="10"/>
                  </a:cxn>
                  <a:cxn ang="0">
                    <a:pos x="37" y="22"/>
                  </a:cxn>
                  <a:cxn ang="0">
                    <a:pos x="36" y="32"/>
                  </a:cxn>
                  <a:cxn ang="0">
                    <a:pos x="29" y="38"/>
                  </a:cxn>
                  <a:cxn ang="0">
                    <a:pos x="19" y="42"/>
                  </a:cxn>
                  <a:cxn ang="0">
                    <a:pos x="8" y="38"/>
                  </a:cxn>
                  <a:cxn ang="0">
                    <a:pos x="1" y="32"/>
                  </a:cxn>
                  <a:cxn ang="0">
                    <a:pos x="0" y="22"/>
                  </a:cxn>
                  <a:cxn ang="0">
                    <a:pos x="1" y="10"/>
                  </a:cxn>
                  <a:cxn ang="0">
                    <a:pos x="8" y="4"/>
                  </a:cxn>
                  <a:cxn ang="0">
                    <a:pos x="19" y="0"/>
                  </a:cxn>
                </a:cxnLst>
                <a:rect l="0" t="0" r="r" b="b"/>
                <a:pathLst>
                  <a:path w="37" h="42">
                    <a:moveTo>
                      <a:pt x="19" y="0"/>
                    </a:moveTo>
                    <a:lnTo>
                      <a:pt x="29" y="4"/>
                    </a:lnTo>
                    <a:lnTo>
                      <a:pt x="36" y="10"/>
                    </a:lnTo>
                    <a:lnTo>
                      <a:pt x="37" y="22"/>
                    </a:lnTo>
                    <a:lnTo>
                      <a:pt x="36" y="32"/>
                    </a:lnTo>
                    <a:lnTo>
                      <a:pt x="29" y="38"/>
                    </a:lnTo>
                    <a:lnTo>
                      <a:pt x="19" y="42"/>
                    </a:lnTo>
                    <a:lnTo>
                      <a:pt x="8" y="38"/>
                    </a:lnTo>
                    <a:lnTo>
                      <a:pt x="1" y="32"/>
                    </a:lnTo>
                    <a:lnTo>
                      <a:pt x="0" y="22"/>
                    </a:lnTo>
                    <a:lnTo>
                      <a:pt x="1" y="10"/>
                    </a:lnTo>
                    <a:lnTo>
                      <a:pt x="8"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7" name="Freeform 177"/>
              <p:cNvSpPr>
                <a:spLocks/>
              </p:cNvSpPr>
              <p:nvPr/>
            </p:nvSpPr>
            <p:spPr bwMode="auto">
              <a:xfrm>
                <a:off x="3518" y="2654"/>
                <a:ext cx="46" cy="39"/>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39">
                    <a:moveTo>
                      <a:pt x="20" y="0"/>
                    </a:moveTo>
                    <a:lnTo>
                      <a:pt x="26" y="0"/>
                    </a:lnTo>
                    <a:lnTo>
                      <a:pt x="33" y="2"/>
                    </a:lnTo>
                    <a:lnTo>
                      <a:pt x="38" y="3"/>
                    </a:lnTo>
                    <a:lnTo>
                      <a:pt x="43" y="8"/>
                    </a:lnTo>
                    <a:lnTo>
                      <a:pt x="44" y="13"/>
                    </a:lnTo>
                    <a:lnTo>
                      <a:pt x="46" y="20"/>
                    </a:lnTo>
                    <a:lnTo>
                      <a:pt x="44"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8" name="Freeform 178"/>
              <p:cNvSpPr>
                <a:spLocks/>
              </p:cNvSpPr>
              <p:nvPr/>
            </p:nvSpPr>
            <p:spPr bwMode="auto">
              <a:xfrm>
                <a:off x="3531" y="2786"/>
                <a:ext cx="46" cy="39"/>
              </a:xfrm>
              <a:custGeom>
                <a:avLst/>
                <a:gdLst/>
                <a:ahLst/>
                <a:cxnLst>
                  <a:cxn ang="0">
                    <a:pos x="20" y="0"/>
                  </a:cxn>
                  <a:cxn ang="0">
                    <a:pos x="27" y="0"/>
                  </a:cxn>
                  <a:cxn ang="0">
                    <a:pos x="33" y="1"/>
                  </a:cxn>
                  <a:cxn ang="0">
                    <a:pos x="38" y="3"/>
                  </a:cxn>
                  <a:cxn ang="0">
                    <a:pos x="43" y="8"/>
                  </a:cxn>
                  <a:cxn ang="0">
                    <a:pos x="45" y="13"/>
                  </a:cxn>
                  <a:cxn ang="0">
                    <a:pos x="46" y="19"/>
                  </a:cxn>
                  <a:cxn ang="0">
                    <a:pos x="45" y="26"/>
                  </a:cxn>
                  <a:cxn ang="0">
                    <a:pos x="43" y="31"/>
                  </a:cxn>
                  <a:cxn ang="0">
                    <a:pos x="38" y="36"/>
                  </a:cxn>
                  <a:cxn ang="0">
                    <a:pos x="33" y="38"/>
                  </a:cxn>
                  <a:cxn ang="0">
                    <a:pos x="27"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7" y="0"/>
                    </a:lnTo>
                    <a:lnTo>
                      <a:pt x="33" y="1"/>
                    </a:lnTo>
                    <a:lnTo>
                      <a:pt x="38" y="3"/>
                    </a:lnTo>
                    <a:lnTo>
                      <a:pt x="43" y="8"/>
                    </a:lnTo>
                    <a:lnTo>
                      <a:pt x="45" y="13"/>
                    </a:lnTo>
                    <a:lnTo>
                      <a:pt x="46" y="19"/>
                    </a:lnTo>
                    <a:lnTo>
                      <a:pt x="45" y="26"/>
                    </a:lnTo>
                    <a:lnTo>
                      <a:pt x="43" y="31"/>
                    </a:lnTo>
                    <a:lnTo>
                      <a:pt x="38" y="36"/>
                    </a:lnTo>
                    <a:lnTo>
                      <a:pt x="33" y="38"/>
                    </a:lnTo>
                    <a:lnTo>
                      <a:pt x="27"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9" name="Freeform 179"/>
              <p:cNvSpPr>
                <a:spLocks/>
              </p:cNvSpPr>
              <p:nvPr/>
            </p:nvSpPr>
            <p:spPr bwMode="auto">
              <a:xfrm>
                <a:off x="3594" y="2754"/>
                <a:ext cx="37" cy="40"/>
              </a:xfrm>
              <a:custGeom>
                <a:avLst/>
                <a:gdLst/>
                <a:ahLst/>
                <a:cxnLst>
                  <a:cxn ang="0">
                    <a:pos x="19" y="0"/>
                  </a:cxn>
                  <a:cxn ang="0">
                    <a:pos x="29" y="4"/>
                  </a:cxn>
                  <a:cxn ang="0">
                    <a:pos x="36" y="10"/>
                  </a:cxn>
                  <a:cxn ang="0">
                    <a:pos x="37" y="20"/>
                  </a:cxn>
                  <a:cxn ang="0">
                    <a:pos x="36" y="30"/>
                  </a:cxn>
                  <a:cxn ang="0">
                    <a:pos x="29" y="37"/>
                  </a:cxn>
                  <a:cxn ang="0">
                    <a:pos x="19" y="40"/>
                  </a:cxn>
                  <a:cxn ang="0">
                    <a:pos x="8" y="37"/>
                  </a:cxn>
                  <a:cxn ang="0">
                    <a:pos x="1" y="30"/>
                  </a:cxn>
                  <a:cxn ang="0">
                    <a:pos x="0" y="20"/>
                  </a:cxn>
                  <a:cxn ang="0">
                    <a:pos x="1" y="10"/>
                  </a:cxn>
                  <a:cxn ang="0">
                    <a:pos x="8" y="4"/>
                  </a:cxn>
                  <a:cxn ang="0">
                    <a:pos x="19" y="0"/>
                  </a:cxn>
                </a:cxnLst>
                <a:rect l="0" t="0" r="r" b="b"/>
                <a:pathLst>
                  <a:path w="37" h="40">
                    <a:moveTo>
                      <a:pt x="19" y="0"/>
                    </a:moveTo>
                    <a:lnTo>
                      <a:pt x="29" y="4"/>
                    </a:lnTo>
                    <a:lnTo>
                      <a:pt x="36" y="10"/>
                    </a:lnTo>
                    <a:lnTo>
                      <a:pt x="37" y="20"/>
                    </a:lnTo>
                    <a:lnTo>
                      <a:pt x="36" y="30"/>
                    </a:lnTo>
                    <a:lnTo>
                      <a:pt x="29" y="37"/>
                    </a:lnTo>
                    <a:lnTo>
                      <a:pt x="19" y="40"/>
                    </a:lnTo>
                    <a:lnTo>
                      <a:pt x="8" y="37"/>
                    </a:lnTo>
                    <a:lnTo>
                      <a:pt x="1" y="30"/>
                    </a:lnTo>
                    <a:lnTo>
                      <a:pt x="0" y="20"/>
                    </a:lnTo>
                    <a:lnTo>
                      <a:pt x="1" y="10"/>
                    </a:lnTo>
                    <a:lnTo>
                      <a:pt x="8"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00" name="Freeform 180"/>
              <p:cNvSpPr>
                <a:spLocks/>
              </p:cNvSpPr>
              <p:nvPr/>
            </p:nvSpPr>
            <p:spPr bwMode="auto">
              <a:xfrm>
                <a:off x="3622" y="2634"/>
                <a:ext cx="309" cy="389"/>
              </a:xfrm>
              <a:custGeom>
                <a:avLst/>
                <a:gdLst/>
                <a:ahLst/>
                <a:cxnLst>
                  <a:cxn ang="0">
                    <a:pos x="138" y="0"/>
                  </a:cxn>
                  <a:cxn ang="0">
                    <a:pos x="149" y="18"/>
                  </a:cxn>
                  <a:cxn ang="0">
                    <a:pos x="162" y="38"/>
                  </a:cxn>
                  <a:cxn ang="0">
                    <a:pos x="181" y="59"/>
                  </a:cxn>
                  <a:cxn ang="0">
                    <a:pos x="199" y="83"/>
                  </a:cxn>
                  <a:cxn ang="0">
                    <a:pos x="218" y="106"/>
                  </a:cxn>
                  <a:cxn ang="0">
                    <a:pos x="238" y="130"/>
                  </a:cxn>
                  <a:cxn ang="0">
                    <a:pos x="256" y="157"/>
                  </a:cxn>
                  <a:cxn ang="0">
                    <a:pos x="274" y="181"/>
                  </a:cxn>
                  <a:cxn ang="0">
                    <a:pos x="289" y="208"/>
                  </a:cxn>
                  <a:cxn ang="0">
                    <a:pos x="301" y="232"/>
                  </a:cxn>
                  <a:cxn ang="0">
                    <a:pos x="307" y="257"/>
                  </a:cxn>
                  <a:cxn ang="0">
                    <a:pos x="309" y="282"/>
                  </a:cxn>
                  <a:cxn ang="0">
                    <a:pos x="305" y="305"/>
                  </a:cxn>
                  <a:cxn ang="0">
                    <a:pos x="294" y="326"/>
                  </a:cxn>
                  <a:cxn ang="0">
                    <a:pos x="276" y="346"/>
                  </a:cxn>
                  <a:cxn ang="0">
                    <a:pos x="250" y="362"/>
                  </a:cxn>
                  <a:cxn ang="0">
                    <a:pos x="213" y="379"/>
                  </a:cxn>
                  <a:cxn ang="0">
                    <a:pos x="179" y="387"/>
                  </a:cxn>
                  <a:cxn ang="0">
                    <a:pos x="144" y="389"/>
                  </a:cxn>
                  <a:cxn ang="0">
                    <a:pos x="111" y="385"/>
                  </a:cxn>
                  <a:cxn ang="0">
                    <a:pos x="82" y="377"/>
                  </a:cxn>
                  <a:cxn ang="0">
                    <a:pos x="54" y="362"/>
                  </a:cxn>
                  <a:cxn ang="0">
                    <a:pos x="31" y="344"/>
                  </a:cxn>
                  <a:cxn ang="0">
                    <a:pos x="14" y="323"/>
                  </a:cxn>
                  <a:cxn ang="0">
                    <a:pos x="3" y="298"/>
                  </a:cxn>
                  <a:cxn ang="0">
                    <a:pos x="0" y="270"/>
                  </a:cxn>
                  <a:cxn ang="0">
                    <a:pos x="5" y="239"/>
                  </a:cxn>
                  <a:cxn ang="0">
                    <a:pos x="18" y="208"/>
                  </a:cxn>
                  <a:cxn ang="0">
                    <a:pos x="47" y="163"/>
                  </a:cxn>
                  <a:cxn ang="0">
                    <a:pos x="77" y="120"/>
                  </a:cxn>
                  <a:cxn ang="0">
                    <a:pos x="105" y="76"/>
                  </a:cxn>
                  <a:cxn ang="0">
                    <a:pos x="131" y="27"/>
                  </a:cxn>
                  <a:cxn ang="0">
                    <a:pos x="138" y="0"/>
                  </a:cxn>
                </a:cxnLst>
                <a:rect l="0" t="0" r="r" b="b"/>
                <a:pathLst>
                  <a:path w="309" h="389">
                    <a:moveTo>
                      <a:pt x="138" y="0"/>
                    </a:moveTo>
                    <a:lnTo>
                      <a:pt x="149" y="18"/>
                    </a:lnTo>
                    <a:lnTo>
                      <a:pt x="162" y="38"/>
                    </a:lnTo>
                    <a:lnTo>
                      <a:pt x="181" y="59"/>
                    </a:lnTo>
                    <a:lnTo>
                      <a:pt x="199" y="83"/>
                    </a:lnTo>
                    <a:lnTo>
                      <a:pt x="218" y="106"/>
                    </a:lnTo>
                    <a:lnTo>
                      <a:pt x="238" y="130"/>
                    </a:lnTo>
                    <a:lnTo>
                      <a:pt x="256" y="157"/>
                    </a:lnTo>
                    <a:lnTo>
                      <a:pt x="274" y="181"/>
                    </a:lnTo>
                    <a:lnTo>
                      <a:pt x="289" y="208"/>
                    </a:lnTo>
                    <a:lnTo>
                      <a:pt x="301" y="232"/>
                    </a:lnTo>
                    <a:lnTo>
                      <a:pt x="307" y="257"/>
                    </a:lnTo>
                    <a:lnTo>
                      <a:pt x="309" y="282"/>
                    </a:lnTo>
                    <a:lnTo>
                      <a:pt x="305" y="305"/>
                    </a:lnTo>
                    <a:lnTo>
                      <a:pt x="294" y="326"/>
                    </a:lnTo>
                    <a:lnTo>
                      <a:pt x="276" y="346"/>
                    </a:lnTo>
                    <a:lnTo>
                      <a:pt x="250" y="362"/>
                    </a:lnTo>
                    <a:lnTo>
                      <a:pt x="213" y="379"/>
                    </a:lnTo>
                    <a:lnTo>
                      <a:pt x="179" y="387"/>
                    </a:lnTo>
                    <a:lnTo>
                      <a:pt x="144" y="389"/>
                    </a:lnTo>
                    <a:lnTo>
                      <a:pt x="111" y="385"/>
                    </a:lnTo>
                    <a:lnTo>
                      <a:pt x="82" y="377"/>
                    </a:lnTo>
                    <a:lnTo>
                      <a:pt x="54" y="362"/>
                    </a:lnTo>
                    <a:lnTo>
                      <a:pt x="31" y="344"/>
                    </a:lnTo>
                    <a:lnTo>
                      <a:pt x="14" y="323"/>
                    </a:lnTo>
                    <a:lnTo>
                      <a:pt x="3" y="298"/>
                    </a:lnTo>
                    <a:lnTo>
                      <a:pt x="0" y="270"/>
                    </a:lnTo>
                    <a:lnTo>
                      <a:pt x="5" y="239"/>
                    </a:lnTo>
                    <a:lnTo>
                      <a:pt x="18" y="208"/>
                    </a:lnTo>
                    <a:lnTo>
                      <a:pt x="47" y="163"/>
                    </a:lnTo>
                    <a:lnTo>
                      <a:pt x="77" y="120"/>
                    </a:lnTo>
                    <a:lnTo>
                      <a:pt x="105" y="76"/>
                    </a:lnTo>
                    <a:lnTo>
                      <a:pt x="131" y="27"/>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01" name="Freeform 181"/>
              <p:cNvSpPr>
                <a:spLocks noEditPoints="1"/>
              </p:cNvSpPr>
              <p:nvPr/>
            </p:nvSpPr>
            <p:spPr bwMode="auto">
              <a:xfrm>
                <a:off x="3604" y="2614"/>
                <a:ext cx="346" cy="427"/>
              </a:xfrm>
              <a:custGeom>
                <a:avLst/>
                <a:gdLst/>
                <a:ahLst/>
                <a:cxnLst>
                  <a:cxn ang="0">
                    <a:pos x="139" y="107"/>
                  </a:cxn>
                  <a:cxn ang="0">
                    <a:pos x="75" y="205"/>
                  </a:cxn>
                  <a:cxn ang="0">
                    <a:pos x="51" y="246"/>
                  </a:cxn>
                  <a:cxn ang="0">
                    <a:pos x="37" y="290"/>
                  </a:cxn>
                  <a:cxn ang="0">
                    <a:pos x="51" y="335"/>
                  </a:cxn>
                  <a:cxn ang="0">
                    <a:pos x="95" y="373"/>
                  </a:cxn>
                  <a:cxn ang="0">
                    <a:pos x="152" y="389"/>
                  </a:cxn>
                  <a:cxn ang="0">
                    <a:pos x="213" y="386"/>
                  </a:cxn>
                  <a:cxn ang="0">
                    <a:pos x="268" y="361"/>
                  </a:cxn>
                  <a:cxn ang="0">
                    <a:pos x="302" y="322"/>
                  </a:cxn>
                  <a:cxn ang="0">
                    <a:pos x="305" y="277"/>
                  </a:cxn>
                  <a:cxn ang="0">
                    <a:pos x="289" y="233"/>
                  </a:cxn>
                  <a:cxn ang="0">
                    <a:pos x="249" y="175"/>
                  </a:cxn>
                  <a:cxn ang="0">
                    <a:pos x="192" y="104"/>
                  </a:cxn>
                  <a:cxn ang="0">
                    <a:pos x="162" y="65"/>
                  </a:cxn>
                  <a:cxn ang="0">
                    <a:pos x="166" y="2"/>
                  </a:cxn>
                  <a:cxn ang="0">
                    <a:pos x="185" y="30"/>
                  </a:cxn>
                  <a:cxn ang="0">
                    <a:pos x="218" y="75"/>
                  </a:cxn>
                  <a:cxn ang="0">
                    <a:pos x="259" y="127"/>
                  </a:cxn>
                  <a:cxn ang="0">
                    <a:pos x="317" y="210"/>
                  </a:cxn>
                  <a:cxn ang="0">
                    <a:pos x="342" y="264"/>
                  </a:cxn>
                  <a:cxn ang="0">
                    <a:pos x="346" y="317"/>
                  </a:cxn>
                  <a:cxn ang="0">
                    <a:pos x="325" y="363"/>
                  </a:cxn>
                  <a:cxn ang="0">
                    <a:pos x="271" y="402"/>
                  </a:cxn>
                  <a:cxn ang="0">
                    <a:pos x="218" y="420"/>
                  </a:cxn>
                  <a:cxn ang="0">
                    <a:pos x="159" y="427"/>
                  </a:cxn>
                  <a:cxn ang="0">
                    <a:pos x="100" y="419"/>
                  </a:cxn>
                  <a:cxn ang="0">
                    <a:pos x="49" y="394"/>
                  </a:cxn>
                  <a:cxn ang="0">
                    <a:pos x="13" y="348"/>
                  </a:cxn>
                  <a:cxn ang="0">
                    <a:pos x="0" y="282"/>
                  </a:cxn>
                  <a:cxn ang="0">
                    <a:pos x="19" y="218"/>
                  </a:cxn>
                  <a:cxn ang="0">
                    <a:pos x="106" y="83"/>
                  </a:cxn>
                  <a:cxn ang="0">
                    <a:pos x="139" y="28"/>
                  </a:cxn>
                  <a:cxn ang="0">
                    <a:pos x="139" y="10"/>
                  </a:cxn>
                  <a:cxn ang="0">
                    <a:pos x="156" y="0"/>
                  </a:cxn>
                </a:cxnLst>
                <a:rect l="0" t="0" r="r" b="b"/>
                <a:pathLst>
                  <a:path w="346" h="427">
                    <a:moveTo>
                      <a:pt x="162" y="65"/>
                    </a:moveTo>
                    <a:lnTo>
                      <a:pt x="139" y="107"/>
                    </a:lnTo>
                    <a:lnTo>
                      <a:pt x="106" y="155"/>
                    </a:lnTo>
                    <a:lnTo>
                      <a:pt x="75" y="205"/>
                    </a:lnTo>
                    <a:lnTo>
                      <a:pt x="62" y="224"/>
                    </a:lnTo>
                    <a:lnTo>
                      <a:pt x="51" y="246"/>
                    </a:lnTo>
                    <a:lnTo>
                      <a:pt x="42" y="267"/>
                    </a:lnTo>
                    <a:lnTo>
                      <a:pt x="37" y="290"/>
                    </a:lnTo>
                    <a:lnTo>
                      <a:pt x="39" y="312"/>
                    </a:lnTo>
                    <a:lnTo>
                      <a:pt x="51" y="335"/>
                    </a:lnTo>
                    <a:lnTo>
                      <a:pt x="70" y="356"/>
                    </a:lnTo>
                    <a:lnTo>
                      <a:pt x="95" y="373"/>
                    </a:lnTo>
                    <a:lnTo>
                      <a:pt x="123" y="382"/>
                    </a:lnTo>
                    <a:lnTo>
                      <a:pt x="152" y="389"/>
                    </a:lnTo>
                    <a:lnTo>
                      <a:pt x="184" y="389"/>
                    </a:lnTo>
                    <a:lnTo>
                      <a:pt x="213" y="386"/>
                    </a:lnTo>
                    <a:lnTo>
                      <a:pt x="243" y="376"/>
                    </a:lnTo>
                    <a:lnTo>
                      <a:pt x="268" y="361"/>
                    </a:lnTo>
                    <a:lnTo>
                      <a:pt x="289" y="341"/>
                    </a:lnTo>
                    <a:lnTo>
                      <a:pt x="302" y="322"/>
                    </a:lnTo>
                    <a:lnTo>
                      <a:pt x="305" y="300"/>
                    </a:lnTo>
                    <a:lnTo>
                      <a:pt x="305" y="277"/>
                    </a:lnTo>
                    <a:lnTo>
                      <a:pt x="299" y="256"/>
                    </a:lnTo>
                    <a:lnTo>
                      <a:pt x="289" y="233"/>
                    </a:lnTo>
                    <a:lnTo>
                      <a:pt x="276" y="211"/>
                    </a:lnTo>
                    <a:lnTo>
                      <a:pt x="249" y="175"/>
                    </a:lnTo>
                    <a:lnTo>
                      <a:pt x="222" y="140"/>
                    </a:lnTo>
                    <a:lnTo>
                      <a:pt x="192" y="104"/>
                    </a:lnTo>
                    <a:lnTo>
                      <a:pt x="164" y="68"/>
                    </a:lnTo>
                    <a:lnTo>
                      <a:pt x="162" y="65"/>
                    </a:lnTo>
                    <a:close/>
                    <a:moveTo>
                      <a:pt x="156" y="0"/>
                    </a:moveTo>
                    <a:lnTo>
                      <a:pt x="166" y="2"/>
                    </a:lnTo>
                    <a:lnTo>
                      <a:pt x="172" y="10"/>
                    </a:lnTo>
                    <a:lnTo>
                      <a:pt x="185" y="30"/>
                    </a:lnTo>
                    <a:lnTo>
                      <a:pt x="200" y="52"/>
                    </a:lnTo>
                    <a:lnTo>
                      <a:pt x="218" y="75"/>
                    </a:lnTo>
                    <a:lnTo>
                      <a:pt x="240" y="101"/>
                    </a:lnTo>
                    <a:lnTo>
                      <a:pt x="259" y="127"/>
                    </a:lnTo>
                    <a:lnTo>
                      <a:pt x="281" y="154"/>
                    </a:lnTo>
                    <a:lnTo>
                      <a:pt x="317" y="210"/>
                    </a:lnTo>
                    <a:lnTo>
                      <a:pt x="330" y="236"/>
                    </a:lnTo>
                    <a:lnTo>
                      <a:pt x="342" y="264"/>
                    </a:lnTo>
                    <a:lnTo>
                      <a:pt x="346" y="290"/>
                    </a:lnTo>
                    <a:lnTo>
                      <a:pt x="346" y="317"/>
                    </a:lnTo>
                    <a:lnTo>
                      <a:pt x="340" y="340"/>
                    </a:lnTo>
                    <a:lnTo>
                      <a:pt x="325" y="363"/>
                    </a:lnTo>
                    <a:lnTo>
                      <a:pt x="302" y="384"/>
                    </a:lnTo>
                    <a:lnTo>
                      <a:pt x="271" y="402"/>
                    </a:lnTo>
                    <a:lnTo>
                      <a:pt x="245" y="412"/>
                    </a:lnTo>
                    <a:lnTo>
                      <a:pt x="218" y="420"/>
                    </a:lnTo>
                    <a:lnTo>
                      <a:pt x="189" y="425"/>
                    </a:lnTo>
                    <a:lnTo>
                      <a:pt x="159" y="427"/>
                    </a:lnTo>
                    <a:lnTo>
                      <a:pt x="129" y="425"/>
                    </a:lnTo>
                    <a:lnTo>
                      <a:pt x="100" y="419"/>
                    </a:lnTo>
                    <a:lnTo>
                      <a:pt x="74" y="409"/>
                    </a:lnTo>
                    <a:lnTo>
                      <a:pt x="49" y="394"/>
                    </a:lnTo>
                    <a:lnTo>
                      <a:pt x="29" y="374"/>
                    </a:lnTo>
                    <a:lnTo>
                      <a:pt x="13" y="348"/>
                    </a:lnTo>
                    <a:lnTo>
                      <a:pt x="1" y="315"/>
                    </a:lnTo>
                    <a:lnTo>
                      <a:pt x="0" y="282"/>
                    </a:lnTo>
                    <a:lnTo>
                      <a:pt x="4" y="249"/>
                    </a:lnTo>
                    <a:lnTo>
                      <a:pt x="19" y="218"/>
                    </a:lnTo>
                    <a:lnTo>
                      <a:pt x="78" y="129"/>
                    </a:lnTo>
                    <a:lnTo>
                      <a:pt x="106" y="83"/>
                    </a:lnTo>
                    <a:lnTo>
                      <a:pt x="133" y="37"/>
                    </a:lnTo>
                    <a:lnTo>
                      <a:pt x="139" y="28"/>
                    </a:lnTo>
                    <a:lnTo>
                      <a:pt x="136" y="20"/>
                    </a:lnTo>
                    <a:lnTo>
                      <a:pt x="139" y="10"/>
                    </a:lnTo>
                    <a:lnTo>
                      <a:pt x="146"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02" name="Freeform 182"/>
              <p:cNvSpPr>
                <a:spLocks/>
              </p:cNvSpPr>
              <p:nvPr/>
            </p:nvSpPr>
            <p:spPr bwMode="auto">
              <a:xfrm>
                <a:off x="3689" y="2779"/>
                <a:ext cx="46" cy="40"/>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40"/>
                  </a:cxn>
                  <a:cxn ang="0">
                    <a:pos x="20" y="40"/>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40">
                    <a:moveTo>
                      <a:pt x="20" y="0"/>
                    </a:moveTo>
                    <a:lnTo>
                      <a:pt x="26" y="0"/>
                    </a:lnTo>
                    <a:lnTo>
                      <a:pt x="33" y="2"/>
                    </a:lnTo>
                    <a:lnTo>
                      <a:pt x="38" y="3"/>
                    </a:lnTo>
                    <a:lnTo>
                      <a:pt x="43" y="8"/>
                    </a:lnTo>
                    <a:lnTo>
                      <a:pt x="44" y="13"/>
                    </a:lnTo>
                    <a:lnTo>
                      <a:pt x="46" y="20"/>
                    </a:lnTo>
                    <a:lnTo>
                      <a:pt x="44" y="26"/>
                    </a:lnTo>
                    <a:lnTo>
                      <a:pt x="43" y="31"/>
                    </a:lnTo>
                    <a:lnTo>
                      <a:pt x="38" y="36"/>
                    </a:lnTo>
                    <a:lnTo>
                      <a:pt x="33" y="38"/>
                    </a:lnTo>
                    <a:lnTo>
                      <a:pt x="26" y="40"/>
                    </a:lnTo>
                    <a:lnTo>
                      <a:pt x="20" y="40"/>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03" name="Freeform 183"/>
              <p:cNvSpPr>
                <a:spLocks/>
              </p:cNvSpPr>
              <p:nvPr/>
            </p:nvSpPr>
            <p:spPr bwMode="auto">
              <a:xfrm>
                <a:off x="3740" y="2797"/>
                <a:ext cx="39" cy="40"/>
              </a:xfrm>
              <a:custGeom>
                <a:avLst/>
                <a:gdLst/>
                <a:ahLst/>
                <a:cxnLst>
                  <a:cxn ang="0">
                    <a:pos x="20" y="0"/>
                  </a:cxn>
                  <a:cxn ang="0">
                    <a:pos x="31" y="4"/>
                  </a:cxn>
                  <a:cxn ang="0">
                    <a:pos x="38" y="10"/>
                  </a:cxn>
                  <a:cxn ang="0">
                    <a:pos x="39" y="20"/>
                  </a:cxn>
                  <a:cxn ang="0">
                    <a:pos x="38" y="30"/>
                  </a:cxn>
                  <a:cxn ang="0">
                    <a:pos x="31" y="36"/>
                  </a:cxn>
                  <a:cxn ang="0">
                    <a:pos x="20" y="40"/>
                  </a:cxn>
                  <a:cxn ang="0">
                    <a:pos x="8" y="36"/>
                  </a:cxn>
                  <a:cxn ang="0">
                    <a:pos x="2" y="30"/>
                  </a:cxn>
                  <a:cxn ang="0">
                    <a:pos x="0" y="20"/>
                  </a:cxn>
                  <a:cxn ang="0">
                    <a:pos x="2" y="10"/>
                  </a:cxn>
                  <a:cxn ang="0">
                    <a:pos x="8" y="4"/>
                  </a:cxn>
                  <a:cxn ang="0">
                    <a:pos x="20" y="0"/>
                  </a:cxn>
                </a:cxnLst>
                <a:rect l="0" t="0" r="r" b="b"/>
                <a:pathLst>
                  <a:path w="39" h="40">
                    <a:moveTo>
                      <a:pt x="20" y="0"/>
                    </a:moveTo>
                    <a:lnTo>
                      <a:pt x="31" y="4"/>
                    </a:lnTo>
                    <a:lnTo>
                      <a:pt x="38" y="10"/>
                    </a:lnTo>
                    <a:lnTo>
                      <a:pt x="39" y="20"/>
                    </a:lnTo>
                    <a:lnTo>
                      <a:pt x="38" y="30"/>
                    </a:lnTo>
                    <a:lnTo>
                      <a:pt x="31" y="36"/>
                    </a:lnTo>
                    <a:lnTo>
                      <a:pt x="20" y="40"/>
                    </a:lnTo>
                    <a:lnTo>
                      <a:pt x="8" y="36"/>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04" name="Freeform 184"/>
              <p:cNvSpPr>
                <a:spLocks/>
              </p:cNvSpPr>
              <p:nvPr/>
            </p:nvSpPr>
            <p:spPr bwMode="auto">
              <a:xfrm>
                <a:off x="3798" y="2773"/>
                <a:ext cx="37" cy="39"/>
              </a:xfrm>
              <a:custGeom>
                <a:avLst/>
                <a:gdLst/>
                <a:ahLst/>
                <a:cxnLst>
                  <a:cxn ang="0">
                    <a:pos x="18" y="0"/>
                  </a:cxn>
                  <a:cxn ang="0">
                    <a:pos x="29" y="3"/>
                  </a:cxn>
                  <a:cxn ang="0">
                    <a:pos x="36" y="9"/>
                  </a:cxn>
                  <a:cxn ang="0">
                    <a:pos x="37" y="19"/>
                  </a:cxn>
                  <a:cxn ang="0">
                    <a:pos x="36" y="29"/>
                  </a:cxn>
                  <a:cxn ang="0">
                    <a:pos x="29" y="36"/>
                  </a:cxn>
                  <a:cxn ang="0">
                    <a:pos x="18" y="39"/>
                  </a:cxn>
                  <a:cxn ang="0">
                    <a:pos x="8" y="36"/>
                  </a:cxn>
                  <a:cxn ang="0">
                    <a:pos x="1" y="29"/>
                  </a:cxn>
                  <a:cxn ang="0">
                    <a:pos x="0" y="19"/>
                  </a:cxn>
                  <a:cxn ang="0">
                    <a:pos x="1" y="9"/>
                  </a:cxn>
                  <a:cxn ang="0">
                    <a:pos x="8" y="3"/>
                  </a:cxn>
                  <a:cxn ang="0">
                    <a:pos x="18" y="0"/>
                  </a:cxn>
                </a:cxnLst>
                <a:rect l="0" t="0" r="r" b="b"/>
                <a:pathLst>
                  <a:path w="37" h="39">
                    <a:moveTo>
                      <a:pt x="18" y="0"/>
                    </a:moveTo>
                    <a:lnTo>
                      <a:pt x="29" y="3"/>
                    </a:lnTo>
                    <a:lnTo>
                      <a:pt x="36" y="9"/>
                    </a:lnTo>
                    <a:lnTo>
                      <a:pt x="37" y="19"/>
                    </a:lnTo>
                    <a:lnTo>
                      <a:pt x="36" y="29"/>
                    </a:lnTo>
                    <a:lnTo>
                      <a:pt x="29" y="36"/>
                    </a:lnTo>
                    <a:lnTo>
                      <a:pt x="18" y="39"/>
                    </a:lnTo>
                    <a:lnTo>
                      <a:pt x="8" y="36"/>
                    </a:lnTo>
                    <a:lnTo>
                      <a:pt x="1" y="29"/>
                    </a:lnTo>
                    <a:lnTo>
                      <a:pt x="0" y="19"/>
                    </a:lnTo>
                    <a:lnTo>
                      <a:pt x="1"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05" name="Freeform 185"/>
              <p:cNvSpPr>
                <a:spLocks/>
              </p:cNvSpPr>
              <p:nvPr/>
            </p:nvSpPr>
            <p:spPr bwMode="auto">
              <a:xfrm>
                <a:off x="3671" y="2828"/>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06" name="Freeform 186"/>
              <p:cNvSpPr>
                <a:spLocks/>
              </p:cNvSpPr>
              <p:nvPr/>
            </p:nvSpPr>
            <p:spPr bwMode="auto">
              <a:xfrm>
                <a:off x="3733" y="2721"/>
                <a:ext cx="46" cy="40"/>
              </a:xfrm>
              <a:custGeom>
                <a:avLst/>
                <a:gdLst/>
                <a:ahLst/>
                <a:cxnLst>
                  <a:cxn ang="0">
                    <a:pos x="20" y="0"/>
                  </a:cxn>
                  <a:cxn ang="0">
                    <a:pos x="27" y="0"/>
                  </a:cxn>
                  <a:cxn ang="0">
                    <a:pos x="33" y="2"/>
                  </a:cxn>
                  <a:cxn ang="0">
                    <a:pos x="38" y="4"/>
                  </a:cxn>
                  <a:cxn ang="0">
                    <a:pos x="43" y="9"/>
                  </a:cxn>
                  <a:cxn ang="0">
                    <a:pos x="45" y="14"/>
                  </a:cxn>
                  <a:cxn ang="0">
                    <a:pos x="46" y="20"/>
                  </a:cxn>
                  <a:cxn ang="0">
                    <a:pos x="45" y="27"/>
                  </a:cxn>
                  <a:cxn ang="0">
                    <a:pos x="43" y="32"/>
                  </a:cxn>
                  <a:cxn ang="0">
                    <a:pos x="38" y="37"/>
                  </a:cxn>
                  <a:cxn ang="0">
                    <a:pos x="33" y="38"/>
                  </a:cxn>
                  <a:cxn ang="0">
                    <a:pos x="27" y="40"/>
                  </a:cxn>
                  <a:cxn ang="0">
                    <a:pos x="20" y="40"/>
                  </a:cxn>
                  <a:cxn ang="0">
                    <a:pos x="14" y="38"/>
                  </a:cxn>
                  <a:cxn ang="0">
                    <a:pos x="9" y="37"/>
                  </a:cxn>
                  <a:cxn ang="0">
                    <a:pos x="4" y="32"/>
                  </a:cxn>
                  <a:cxn ang="0">
                    <a:pos x="2" y="27"/>
                  </a:cxn>
                  <a:cxn ang="0">
                    <a:pos x="0" y="20"/>
                  </a:cxn>
                  <a:cxn ang="0">
                    <a:pos x="2" y="14"/>
                  </a:cxn>
                  <a:cxn ang="0">
                    <a:pos x="4" y="9"/>
                  </a:cxn>
                  <a:cxn ang="0">
                    <a:pos x="9" y="4"/>
                  </a:cxn>
                  <a:cxn ang="0">
                    <a:pos x="14" y="2"/>
                  </a:cxn>
                  <a:cxn ang="0">
                    <a:pos x="20" y="0"/>
                  </a:cxn>
                </a:cxnLst>
                <a:rect l="0" t="0" r="r" b="b"/>
                <a:pathLst>
                  <a:path w="46" h="40">
                    <a:moveTo>
                      <a:pt x="20" y="0"/>
                    </a:moveTo>
                    <a:lnTo>
                      <a:pt x="27" y="0"/>
                    </a:lnTo>
                    <a:lnTo>
                      <a:pt x="33" y="2"/>
                    </a:lnTo>
                    <a:lnTo>
                      <a:pt x="38" y="4"/>
                    </a:lnTo>
                    <a:lnTo>
                      <a:pt x="43" y="9"/>
                    </a:lnTo>
                    <a:lnTo>
                      <a:pt x="45" y="14"/>
                    </a:lnTo>
                    <a:lnTo>
                      <a:pt x="46" y="20"/>
                    </a:lnTo>
                    <a:lnTo>
                      <a:pt x="45" y="27"/>
                    </a:lnTo>
                    <a:lnTo>
                      <a:pt x="43" y="32"/>
                    </a:lnTo>
                    <a:lnTo>
                      <a:pt x="38" y="37"/>
                    </a:lnTo>
                    <a:lnTo>
                      <a:pt x="33" y="38"/>
                    </a:lnTo>
                    <a:lnTo>
                      <a:pt x="27" y="40"/>
                    </a:lnTo>
                    <a:lnTo>
                      <a:pt x="20" y="40"/>
                    </a:lnTo>
                    <a:lnTo>
                      <a:pt x="14" y="38"/>
                    </a:lnTo>
                    <a:lnTo>
                      <a:pt x="9" y="37"/>
                    </a:lnTo>
                    <a:lnTo>
                      <a:pt x="4" y="32"/>
                    </a:lnTo>
                    <a:lnTo>
                      <a:pt x="2" y="27"/>
                    </a:lnTo>
                    <a:lnTo>
                      <a:pt x="0" y="20"/>
                    </a:lnTo>
                    <a:lnTo>
                      <a:pt x="2" y="14"/>
                    </a:lnTo>
                    <a:lnTo>
                      <a:pt x="4" y="9"/>
                    </a:lnTo>
                    <a:lnTo>
                      <a:pt x="9" y="4"/>
                    </a:lnTo>
                    <a:lnTo>
                      <a:pt x="14"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07" name="Freeform 187"/>
              <p:cNvSpPr>
                <a:spLocks/>
              </p:cNvSpPr>
              <p:nvPr/>
            </p:nvSpPr>
            <p:spPr bwMode="auto">
              <a:xfrm>
                <a:off x="3747" y="2853"/>
                <a:ext cx="46" cy="41"/>
              </a:xfrm>
              <a:custGeom>
                <a:avLst/>
                <a:gdLst/>
                <a:ahLst/>
                <a:cxnLst>
                  <a:cxn ang="0">
                    <a:pos x="19" y="0"/>
                  </a:cxn>
                  <a:cxn ang="0">
                    <a:pos x="26" y="0"/>
                  </a:cxn>
                  <a:cxn ang="0">
                    <a:pos x="32" y="2"/>
                  </a:cxn>
                  <a:cxn ang="0">
                    <a:pos x="42" y="8"/>
                  </a:cxn>
                  <a:cxn ang="0">
                    <a:pos x="46" y="22"/>
                  </a:cxn>
                  <a:cxn ang="0">
                    <a:pos x="44" y="28"/>
                  </a:cxn>
                  <a:cxn ang="0">
                    <a:pos x="42" y="33"/>
                  </a:cxn>
                  <a:cxn ang="0">
                    <a:pos x="37" y="38"/>
                  </a:cxn>
                  <a:cxn ang="0">
                    <a:pos x="32" y="40"/>
                  </a:cxn>
                  <a:cxn ang="0">
                    <a:pos x="26" y="41"/>
                  </a:cxn>
                  <a:cxn ang="0">
                    <a:pos x="19" y="41"/>
                  </a:cxn>
                  <a:cxn ang="0">
                    <a:pos x="13" y="40"/>
                  </a:cxn>
                  <a:cxn ang="0">
                    <a:pos x="8" y="38"/>
                  </a:cxn>
                  <a:cxn ang="0">
                    <a:pos x="3" y="33"/>
                  </a:cxn>
                  <a:cxn ang="0">
                    <a:pos x="1" y="28"/>
                  </a:cxn>
                  <a:cxn ang="0">
                    <a:pos x="0" y="22"/>
                  </a:cxn>
                  <a:cxn ang="0">
                    <a:pos x="3" y="8"/>
                  </a:cxn>
                  <a:cxn ang="0">
                    <a:pos x="13" y="2"/>
                  </a:cxn>
                  <a:cxn ang="0">
                    <a:pos x="19" y="0"/>
                  </a:cxn>
                </a:cxnLst>
                <a:rect l="0" t="0" r="r" b="b"/>
                <a:pathLst>
                  <a:path w="46" h="41">
                    <a:moveTo>
                      <a:pt x="19" y="0"/>
                    </a:moveTo>
                    <a:lnTo>
                      <a:pt x="26" y="0"/>
                    </a:lnTo>
                    <a:lnTo>
                      <a:pt x="32" y="2"/>
                    </a:lnTo>
                    <a:lnTo>
                      <a:pt x="42" y="8"/>
                    </a:lnTo>
                    <a:lnTo>
                      <a:pt x="46" y="22"/>
                    </a:lnTo>
                    <a:lnTo>
                      <a:pt x="44" y="28"/>
                    </a:lnTo>
                    <a:lnTo>
                      <a:pt x="42" y="33"/>
                    </a:lnTo>
                    <a:lnTo>
                      <a:pt x="37" y="38"/>
                    </a:lnTo>
                    <a:lnTo>
                      <a:pt x="32" y="40"/>
                    </a:lnTo>
                    <a:lnTo>
                      <a:pt x="26" y="41"/>
                    </a:lnTo>
                    <a:lnTo>
                      <a:pt x="19" y="41"/>
                    </a:lnTo>
                    <a:lnTo>
                      <a:pt x="13" y="40"/>
                    </a:lnTo>
                    <a:lnTo>
                      <a:pt x="8" y="38"/>
                    </a:lnTo>
                    <a:lnTo>
                      <a:pt x="3" y="33"/>
                    </a:lnTo>
                    <a:lnTo>
                      <a:pt x="1" y="28"/>
                    </a:lnTo>
                    <a:lnTo>
                      <a:pt x="0" y="22"/>
                    </a:lnTo>
                    <a:lnTo>
                      <a:pt x="3" y="8"/>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08" name="Freeform 188"/>
              <p:cNvSpPr>
                <a:spLocks/>
              </p:cNvSpPr>
              <p:nvPr/>
            </p:nvSpPr>
            <p:spPr bwMode="auto">
              <a:xfrm>
                <a:off x="3809" y="2822"/>
                <a:ext cx="40" cy="39"/>
              </a:xfrm>
              <a:custGeom>
                <a:avLst/>
                <a:gdLst/>
                <a:ahLst/>
                <a:cxnLst>
                  <a:cxn ang="0">
                    <a:pos x="20" y="0"/>
                  </a:cxn>
                  <a:cxn ang="0">
                    <a:pos x="31" y="3"/>
                  </a:cxn>
                  <a:cxn ang="0">
                    <a:pos x="38" y="10"/>
                  </a:cxn>
                  <a:cxn ang="0">
                    <a:pos x="40" y="20"/>
                  </a:cxn>
                  <a:cxn ang="0">
                    <a:pos x="38" y="30"/>
                  </a:cxn>
                  <a:cxn ang="0">
                    <a:pos x="31" y="36"/>
                  </a:cxn>
                  <a:cxn ang="0">
                    <a:pos x="20" y="39"/>
                  </a:cxn>
                  <a:cxn ang="0">
                    <a:pos x="8" y="36"/>
                  </a:cxn>
                  <a:cxn ang="0">
                    <a:pos x="2" y="30"/>
                  </a:cxn>
                  <a:cxn ang="0">
                    <a:pos x="0" y="20"/>
                  </a:cxn>
                  <a:cxn ang="0">
                    <a:pos x="2" y="10"/>
                  </a:cxn>
                  <a:cxn ang="0">
                    <a:pos x="8" y="3"/>
                  </a:cxn>
                  <a:cxn ang="0">
                    <a:pos x="20" y="0"/>
                  </a:cxn>
                </a:cxnLst>
                <a:rect l="0" t="0" r="r" b="b"/>
                <a:pathLst>
                  <a:path w="40" h="39">
                    <a:moveTo>
                      <a:pt x="20" y="0"/>
                    </a:moveTo>
                    <a:lnTo>
                      <a:pt x="31" y="3"/>
                    </a:lnTo>
                    <a:lnTo>
                      <a:pt x="38" y="10"/>
                    </a:lnTo>
                    <a:lnTo>
                      <a:pt x="40" y="20"/>
                    </a:lnTo>
                    <a:lnTo>
                      <a:pt x="38" y="30"/>
                    </a:lnTo>
                    <a:lnTo>
                      <a:pt x="31" y="36"/>
                    </a:lnTo>
                    <a:lnTo>
                      <a:pt x="20" y="39"/>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09" name="Freeform 189"/>
              <p:cNvSpPr>
                <a:spLocks/>
              </p:cNvSpPr>
              <p:nvPr/>
            </p:nvSpPr>
            <p:spPr bwMode="auto">
              <a:xfrm>
                <a:off x="3827" y="2614"/>
                <a:ext cx="309" cy="389"/>
              </a:xfrm>
              <a:custGeom>
                <a:avLst/>
                <a:gdLst/>
                <a:ahLst/>
                <a:cxnLst>
                  <a:cxn ang="0">
                    <a:pos x="138" y="0"/>
                  </a:cxn>
                  <a:cxn ang="0">
                    <a:pos x="150" y="19"/>
                  </a:cxn>
                  <a:cxn ang="0">
                    <a:pos x="163" y="38"/>
                  </a:cxn>
                  <a:cxn ang="0">
                    <a:pos x="181" y="60"/>
                  </a:cxn>
                  <a:cxn ang="0">
                    <a:pos x="199" y="83"/>
                  </a:cxn>
                  <a:cxn ang="0">
                    <a:pos x="219" y="106"/>
                  </a:cxn>
                  <a:cxn ang="0">
                    <a:pos x="239" y="131"/>
                  </a:cxn>
                  <a:cxn ang="0">
                    <a:pos x="257" y="157"/>
                  </a:cxn>
                  <a:cxn ang="0">
                    <a:pos x="275" y="182"/>
                  </a:cxn>
                  <a:cxn ang="0">
                    <a:pos x="290" y="208"/>
                  </a:cxn>
                  <a:cxn ang="0">
                    <a:pos x="301" y="233"/>
                  </a:cxn>
                  <a:cxn ang="0">
                    <a:pos x="308" y="257"/>
                  </a:cxn>
                  <a:cxn ang="0">
                    <a:pos x="309" y="282"/>
                  </a:cxn>
                  <a:cxn ang="0">
                    <a:pos x="306" y="305"/>
                  </a:cxn>
                  <a:cxn ang="0">
                    <a:pos x="294" y="326"/>
                  </a:cxn>
                  <a:cxn ang="0">
                    <a:pos x="276" y="346"/>
                  </a:cxn>
                  <a:cxn ang="0">
                    <a:pos x="250" y="363"/>
                  </a:cxn>
                  <a:cxn ang="0">
                    <a:pos x="214" y="379"/>
                  </a:cxn>
                  <a:cxn ang="0">
                    <a:pos x="179" y="387"/>
                  </a:cxn>
                  <a:cxn ang="0">
                    <a:pos x="145" y="389"/>
                  </a:cxn>
                  <a:cxn ang="0">
                    <a:pos x="112" y="386"/>
                  </a:cxn>
                  <a:cxn ang="0">
                    <a:pos x="82" y="377"/>
                  </a:cxn>
                  <a:cxn ang="0">
                    <a:pos x="54" y="363"/>
                  </a:cxn>
                  <a:cxn ang="0">
                    <a:pos x="31" y="345"/>
                  </a:cxn>
                  <a:cxn ang="0">
                    <a:pos x="15" y="323"/>
                  </a:cxn>
                  <a:cxn ang="0">
                    <a:pos x="3" y="298"/>
                  </a:cxn>
                  <a:cxn ang="0">
                    <a:pos x="0" y="270"/>
                  </a:cxn>
                  <a:cxn ang="0">
                    <a:pos x="5" y="239"/>
                  </a:cxn>
                  <a:cxn ang="0">
                    <a:pos x="18" y="208"/>
                  </a:cxn>
                  <a:cxn ang="0">
                    <a:pos x="48" y="163"/>
                  </a:cxn>
                  <a:cxn ang="0">
                    <a:pos x="77" y="121"/>
                  </a:cxn>
                  <a:cxn ang="0">
                    <a:pos x="105" y="76"/>
                  </a:cxn>
                  <a:cxn ang="0">
                    <a:pos x="132" y="27"/>
                  </a:cxn>
                  <a:cxn ang="0">
                    <a:pos x="138" y="0"/>
                  </a:cxn>
                </a:cxnLst>
                <a:rect l="0" t="0" r="r" b="b"/>
                <a:pathLst>
                  <a:path w="309" h="389">
                    <a:moveTo>
                      <a:pt x="138" y="0"/>
                    </a:moveTo>
                    <a:lnTo>
                      <a:pt x="150" y="19"/>
                    </a:lnTo>
                    <a:lnTo>
                      <a:pt x="163" y="38"/>
                    </a:lnTo>
                    <a:lnTo>
                      <a:pt x="181" y="60"/>
                    </a:lnTo>
                    <a:lnTo>
                      <a:pt x="199" y="83"/>
                    </a:lnTo>
                    <a:lnTo>
                      <a:pt x="219" y="106"/>
                    </a:lnTo>
                    <a:lnTo>
                      <a:pt x="239" y="131"/>
                    </a:lnTo>
                    <a:lnTo>
                      <a:pt x="257" y="157"/>
                    </a:lnTo>
                    <a:lnTo>
                      <a:pt x="275" y="182"/>
                    </a:lnTo>
                    <a:lnTo>
                      <a:pt x="290" y="208"/>
                    </a:lnTo>
                    <a:lnTo>
                      <a:pt x="301" y="233"/>
                    </a:lnTo>
                    <a:lnTo>
                      <a:pt x="308" y="257"/>
                    </a:lnTo>
                    <a:lnTo>
                      <a:pt x="309" y="282"/>
                    </a:lnTo>
                    <a:lnTo>
                      <a:pt x="306" y="305"/>
                    </a:lnTo>
                    <a:lnTo>
                      <a:pt x="294" y="326"/>
                    </a:lnTo>
                    <a:lnTo>
                      <a:pt x="276" y="346"/>
                    </a:lnTo>
                    <a:lnTo>
                      <a:pt x="250" y="363"/>
                    </a:lnTo>
                    <a:lnTo>
                      <a:pt x="214" y="379"/>
                    </a:lnTo>
                    <a:lnTo>
                      <a:pt x="179" y="387"/>
                    </a:lnTo>
                    <a:lnTo>
                      <a:pt x="145" y="389"/>
                    </a:lnTo>
                    <a:lnTo>
                      <a:pt x="112" y="386"/>
                    </a:lnTo>
                    <a:lnTo>
                      <a:pt x="82" y="377"/>
                    </a:lnTo>
                    <a:lnTo>
                      <a:pt x="54" y="363"/>
                    </a:lnTo>
                    <a:lnTo>
                      <a:pt x="31" y="345"/>
                    </a:lnTo>
                    <a:lnTo>
                      <a:pt x="15" y="323"/>
                    </a:lnTo>
                    <a:lnTo>
                      <a:pt x="3" y="298"/>
                    </a:lnTo>
                    <a:lnTo>
                      <a:pt x="0" y="270"/>
                    </a:lnTo>
                    <a:lnTo>
                      <a:pt x="5" y="239"/>
                    </a:lnTo>
                    <a:lnTo>
                      <a:pt x="18" y="208"/>
                    </a:lnTo>
                    <a:lnTo>
                      <a:pt x="48" y="163"/>
                    </a:lnTo>
                    <a:lnTo>
                      <a:pt x="77" y="121"/>
                    </a:lnTo>
                    <a:lnTo>
                      <a:pt x="105" y="76"/>
                    </a:lnTo>
                    <a:lnTo>
                      <a:pt x="132" y="27"/>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0" name="Freeform 190"/>
              <p:cNvSpPr>
                <a:spLocks noEditPoints="1"/>
              </p:cNvSpPr>
              <p:nvPr/>
            </p:nvSpPr>
            <p:spPr bwMode="auto">
              <a:xfrm>
                <a:off x="3809" y="2595"/>
                <a:ext cx="347" cy="426"/>
              </a:xfrm>
              <a:custGeom>
                <a:avLst/>
                <a:gdLst/>
                <a:ahLst/>
                <a:cxnLst>
                  <a:cxn ang="0">
                    <a:pos x="140" y="107"/>
                  </a:cxn>
                  <a:cxn ang="0">
                    <a:pos x="63" y="224"/>
                  </a:cxn>
                  <a:cxn ang="0">
                    <a:pos x="43" y="266"/>
                  </a:cxn>
                  <a:cxn ang="0">
                    <a:pos x="40" y="311"/>
                  </a:cxn>
                  <a:cxn ang="0">
                    <a:pos x="71" y="355"/>
                  </a:cxn>
                  <a:cxn ang="0">
                    <a:pos x="123" y="382"/>
                  </a:cxn>
                  <a:cxn ang="0">
                    <a:pos x="184" y="388"/>
                  </a:cxn>
                  <a:cxn ang="0">
                    <a:pos x="243" y="375"/>
                  </a:cxn>
                  <a:cxn ang="0">
                    <a:pos x="289" y="341"/>
                  </a:cxn>
                  <a:cxn ang="0">
                    <a:pos x="308" y="299"/>
                  </a:cxn>
                  <a:cxn ang="0">
                    <a:pos x="299" y="255"/>
                  </a:cxn>
                  <a:cxn ang="0">
                    <a:pos x="276" y="210"/>
                  </a:cxn>
                  <a:cxn ang="0">
                    <a:pos x="222" y="140"/>
                  </a:cxn>
                  <a:cxn ang="0">
                    <a:pos x="165" y="69"/>
                  </a:cxn>
                  <a:cxn ang="0">
                    <a:pos x="156" y="0"/>
                  </a:cxn>
                  <a:cxn ang="0">
                    <a:pos x="173" y="10"/>
                  </a:cxn>
                  <a:cxn ang="0">
                    <a:pos x="201" y="51"/>
                  </a:cxn>
                  <a:cxn ang="0">
                    <a:pos x="240" y="100"/>
                  </a:cxn>
                  <a:cxn ang="0">
                    <a:pos x="281" y="153"/>
                  </a:cxn>
                  <a:cxn ang="0">
                    <a:pos x="331" y="235"/>
                  </a:cxn>
                  <a:cxn ang="0">
                    <a:pos x="347" y="289"/>
                  </a:cxn>
                  <a:cxn ang="0">
                    <a:pos x="340" y="339"/>
                  </a:cxn>
                  <a:cxn ang="0">
                    <a:pos x="303" y="383"/>
                  </a:cxn>
                  <a:cxn ang="0">
                    <a:pos x="245" y="411"/>
                  </a:cxn>
                  <a:cxn ang="0">
                    <a:pos x="189" y="424"/>
                  </a:cxn>
                  <a:cxn ang="0">
                    <a:pos x="130" y="424"/>
                  </a:cxn>
                  <a:cxn ang="0">
                    <a:pos x="74" y="408"/>
                  </a:cxn>
                  <a:cxn ang="0">
                    <a:pos x="30" y="373"/>
                  </a:cxn>
                  <a:cxn ang="0">
                    <a:pos x="2" y="314"/>
                  </a:cxn>
                  <a:cxn ang="0">
                    <a:pos x="5" y="248"/>
                  </a:cxn>
                  <a:cxn ang="0">
                    <a:pos x="79" y="128"/>
                  </a:cxn>
                  <a:cxn ang="0">
                    <a:pos x="133" y="36"/>
                  </a:cxn>
                  <a:cxn ang="0">
                    <a:pos x="137" y="19"/>
                  </a:cxn>
                  <a:cxn ang="0">
                    <a:pos x="146" y="3"/>
                  </a:cxn>
                </a:cxnLst>
                <a:rect l="0" t="0" r="r" b="b"/>
                <a:pathLst>
                  <a:path w="347" h="426">
                    <a:moveTo>
                      <a:pt x="163" y="66"/>
                    </a:moveTo>
                    <a:lnTo>
                      <a:pt x="140" y="107"/>
                    </a:lnTo>
                    <a:lnTo>
                      <a:pt x="109" y="154"/>
                    </a:lnTo>
                    <a:lnTo>
                      <a:pt x="63" y="224"/>
                    </a:lnTo>
                    <a:lnTo>
                      <a:pt x="51" y="245"/>
                    </a:lnTo>
                    <a:lnTo>
                      <a:pt x="43" y="266"/>
                    </a:lnTo>
                    <a:lnTo>
                      <a:pt x="38" y="289"/>
                    </a:lnTo>
                    <a:lnTo>
                      <a:pt x="40" y="311"/>
                    </a:lnTo>
                    <a:lnTo>
                      <a:pt x="51" y="334"/>
                    </a:lnTo>
                    <a:lnTo>
                      <a:pt x="71" y="355"/>
                    </a:lnTo>
                    <a:lnTo>
                      <a:pt x="95" y="372"/>
                    </a:lnTo>
                    <a:lnTo>
                      <a:pt x="123" y="382"/>
                    </a:lnTo>
                    <a:lnTo>
                      <a:pt x="153" y="388"/>
                    </a:lnTo>
                    <a:lnTo>
                      <a:pt x="184" y="388"/>
                    </a:lnTo>
                    <a:lnTo>
                      <a:pt x="214" y="385"/>
                    </a:lnTo>
                    <a:lnTo>
                      <a:pt x="243" y="375"/>
                    </a:lnTo>
                    <a:lnTo>
                      <a:pt x="268" y="360"/>
                    </a:lnTo>
                    <a:lnTo>
                      <a:pt x="289" y="341"/>
                    </a:lnTo>
                    <a:lnTo>
                      <a:pt x="303" y="321"/>
                    </a:lnTo>
                    <a:lnTo>
                      <a:pt x="308" y="299"/>
                    </a:lnTo>
                    <a:lnTo>
                      <a:pt x="306" y="276"/>
                    </a:lnTo>
                    <a:lnTo>
                      <a:pt x="299" y="255"/>
                    </a:lnTo>
                    <a:lnTo>
                      <a:pt x="289" y="232"/>
                    </a:lnTo>
                    <a:lnTo>
                      <a:pt x="276" y="210"/>
                    </a:lnTo>
                    <a:lnTo>
                      <a:pt x="250" y="174"/>
                    </a:lnTo>
                    <a:lnTo>
                      <a:pt x="222" y="140"/>
                    </a:lnTo>
                    <a:lnTo>
                      <a:pt x="192" y="105"/>
                    </a:lnTo>
                    <a:lnTo>
                      <a:pt x="165" y="69"/>
                    </a:lnTo>
                    <a:lnTo>
                      <a:pt x="163" y="66"/>
                    </a:lnTo>
                    <a:close/>
                    <a:moveTo>
                      <a:pt x="156" y="0"/>
                    </a:moveTo>
                    <a:lnTo>
                      <a:pt x="166" y="1"/>
                    </a:lnTo>
                    <a:lnTo>
                      <a:pt x="173" y="10"/>
                    </a:lnTo>
                    <a:lnTo>
                      <a:pt x="186" y="29"/>
                    </a:lnTo>
                    <a:lnTo>
                      <a:pt x="201" y="51"/>
                    </a:lnTo>
                    <a:lnTo>
                      <a:pt x="219" y="74"/>
                    </a:lnTo>
                    <a:lnTo>
                      <a:pt x="240" y="100"/>
                    </a:lnTo>
                    <a:lnTo>
                      <a:pt x="260" y="126"/>
                    </a:lnTo>
                    <a:lnTo>
                      <a:pt x="281" y="153"/>
                    </a:lnTo>
                    <a:lnTo>
                      <a:pt x="317" y="209"/>
                    </a:lnTo>
                    <a:lnTo>
                      <a:pt x="331" y="235"/>
                    </a:lnTo>
                    <a:lnTo>
                      <a:pt x="342" y="263"/>
                    </a:lnTo>
                    <a:lnTo>
                      <a:pt x="347" y="289"/>
                    </a:lnTo>
                    <a:lnTo>
                      <a:pt x="347" y="316"/>
                    </a:lnTo>
                    <a:lnTo>
                      <a:pt x="340" y="339"/>
                    </a:lnTo>
                    <a:lnTo>
                      <a:pt x="326" y="362"/>
                    </a:lnTo>
                    <a:lnTo>
                      <a:pt x="303" y="383"/>
                    </a:lnTo>
                    <a:lnTo>
                      <a:pt x="271" y="401"/>
                    </a:lnTo>
                    <a:lnTo>
                      <a:pt x="245" y="411"/>
                    </a:lnTo>
                    <a:lnTo>
                      <a:pt x="219" y="420"/>
                    </a:lnTo>
                    <a:lnTo>
                      <a:pt x="189" y="424"/>
                    </a:lnTo>
                    <a:lnTo>
                      <a:pt x="160" y="426"/>
                    </a:lnTo>
                    <a:lnTo>
                      <a:pt x="130" y="424"/>
                    </a:lnTo>
                    <a:lnTo>
                      <a:pt x="100" y="418"/>
                    </a:lnTo>
                    <a:lnTo>
                      <a:pt x="74" y="408"/>
                    </a:lnTo>
                    <a:lnTo>
                      <a:pt x="49" y="393"/>
                    </a:lnTo>
                    <a:lnTo>
                      <a:pt x="30" y="373"/>
                    </a:lnTo>
                    <a:lnTo>
                      <a:pt x="13" y="347"/>
                    </a:lnTo>
                    <a:lnTo>
                      <a:pt x="2" y="314"/>
                    </a:lnTo>
                    <a:lnTo>
                      <a:pt x="0" y="281"/>
                    </a:lnTo>
                    <a:lnTo>
                      <a:pt x="5" y="248"/>
                    </a:lnTo>
                    <a:lnTo>
                      <a:pt x="20" y="217"/>
                    </a:lnTo>
                    <a:lnTo>
                      <a:pt x="79" y="128"/>
                    </a:lnTo>
                    <a:lnTo>
                      <a:pt x="107" y="82"/>
                    </a:lnTo>
                    <a:lnTo>
                      <a:pt x="133" y="36"/>
                    </a:lnTo>
                    <a:lnTo>
                      <a:pt x="140" y="28"/>
                    </a:lnTo>
                    <a:lnTo>
                      <a:pt x="137" y="19"/>
                    </a:lnTo>
                    <a:lnTo>
                      <a:pt x="140" y="10"/>
                    </a:lnTo>
                    <a:lnTo>
                      <a:pt x="146"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1" name="Freeform 191"/>
              <p:cNvSpPr>
                <a:spLocks/>
              </p:cNvSpPr>
              <p:nvPr/>
            </p:nvSpPr>
            <p:spPr bwMode="auto">
              <a:xfrm>
                <a:off x="3895" y="2759"/>
                <a:ext cx="46" cy="40"/>
              </a:xfrm>
              <a:custGeom>
                <a:avLst/>
                <a:gdLst/>
                <a:ahLst/>
                <a:cxnLst>
                  <a:cxn ang="0">
                    <a:pos x="19" y="0"/>
                  </a:cxn>
                  <a:cxn ang="0">
                    <a:pos x="26" y="0"/>
                  </a:cxn>
                  <a:cxn ang="0">
                    <a:pos x="32" y="2"/>
                  </a:cxn>
                  <a:cxn ang="0">
                    <a:pos x="37" y="4"/>
                  </a:cxn>
                  <a:cxn ang="0">
                    <a:pos x="42" y="9"/>
                  </a:cxn>
                  <a:cxn ang="0">
                    <a:pos x="44" y="14"/>
                  </a:cxn>
                  <a:cxn ang="0">
                    <a:pos x="46" y="20"/>
                  </a:cxn>
                  <a:cxn ang="0">
                    <a:pos x="44" y="27"/>
                  </a:cxn>
                  <a:cxn ang="0">
                    <a:pos x="42" y="32"/>
                  </a:cxn>
                  <a:cxn ang="0">
                    <a:pos x="37" y="37"/>
                  </a:cxn>
                  <a:cxn ang="0">
                    <a:pos x="32" y="38"/>
                  </a:cxn>
                  <a:cxn ang="0">
                    <a:pos x="26" y="40"/>
                  </a:cxn>
                  <a:cxn ang="0">
                    <a:pos x="19" y="40"/>
                  </a:cxn>
                  <a:cxn ang="0">
                    <a:pos x="13" y="38"/>
                  </a:cxn>
                  <a:cxn ang="0">
                    <a:pos x="8" y="37"/>
                  </a:cxn>
                  <a:cxn ang="0">
                    <a:pos x="3" y="32"/>
                  </a:cxn>
                  <a:cxn ang="0">
                    <a:pos x="1" y="27"/>
                  </a:cxn>
                  <a:cxn ang="0">
                    <a:pos x="0" y="20"/>
                  </a:cxn>
                  <a:cxn ang="0">
                    <a:pos x="1" y="14"/>
                  </a:cxn>
                  <a:cxn ang="0">
                    <a:pos x="3" y="9"/>
                  </a:cxn>
                  <a:cxn ang="0">
                    <a:pos x="8" y="4"/>
                  </a:cxn>
                  <a:cxn ang="0">
                    <a:pos x="13" y="2"/>
                  </a:cxn>
                  <a:cxn ang="0">
                    <a:pos x="19" y="0"/>
                  </a:cxn>
                </a:cxnLst>
                <a:rect l="0" t="0" r="r" b="b"/>
                <a:pathLst>
                  <a:path w="46" h="40">
                    <a:moveTo>
                      <a:pt x="19" y="0"/>
                    </a:moveTo>
                    <a:lnTo>
                      <a:pt x="26" y="0"/>
                    </a:lnTo>
                    <a:lnTo>
                      <a:pt x="32" y="2"/>
                    </a:lnTo>
                    <a:lnTo>
                      <a:pt x="37" y="4"/>
                    </a:lnTo>
                    <a:lnTo>
                      <a:pt x="42" y="9"/>
                    </a:lnTo>
                    <a:lnTo>
                      <a:pt x="44" y="14"/>
                    </a:lnTo>
                    <a:lnTo>
                      <a:pt x="46" y="20"/>
                    </a:lnTo>
                    <a:lnTo>
                      <a:pt x="44" y="27"/>
                    </a:lnTo>
                    <a:lnTo>
                      <a:pt x="42" y="32"/>
                    </a:lnTo>
                    <a:lnTo>
                      <a:pt x="37" y="37"/>
                    </a:lnTo>
                    <a:lnTo>
                      <a:pt x="32" y="38"/>
                    </a:lnTo>
                    <a:lnTo>
                      <a:pt x="26" y="40"/>
                    </a:lnTo>
                    <a:lnTo>
                      <a:pt x="19" y="40"/>
                    </a:lnTo>
                    <a:lnTo>
                      <a:pt x="13" y="38"/>
                    </a:lnTo>
                    <a:lnTo>
                      <a:pt x="8" y="37"/>
                    </a:lnTo>
                    <a:lnTo>
                      <a:pt x="3" y="32"/>
                    </a:lnTo>
                    <a:lnTo>
                      <a:pt x="1" y="27"/>
                    </a:lnTo>
                    <a:lnTo>
                      <a:pt x="0" y="20"/>
                    </a:lnTo>
                    <a:lnTo>
                      <a:pt x="1" y="14"/>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2" name="Freeform 192"/>
              <p:cNvSpPr>
                <a:spLocks/>
              </p:cNvSpPr>
              <p:nvPr/>
            </p:nvSpPr>
            <p:spPr bwMode="auto">
              <a:xfrm>
                <a:off x="3946" y="2777"/>
                <a:ext cx="39" cy="40"/>
              </a:xfrm>
              <a:custGeom>
                <a:avLst/>
                <a:gdLst/>
                <a:ahLst/>
                <a:cxnLst>
                  <a:cxn ang="0">
                    <a:pos x="19" y="0"/>
                  </a:cxn>
                  <a:cxn ang="0">
                    <a:pos x="31" y="4"/>
                  </a:cxn>
                  <a:cxn ang="0">
                    <a:pos x="37" y="10"/>
                  </a:cxn>
                  <a:cxn ang="0">
                    <a:pos x="39" y="20"/>
                  </a:cxn>
                  <a:cxn ang="0">
                    <a:pos x="37" y="30"/>
                  </a:cxn>
                  <a:cxn ang="0">
                    <a:pos x="31" y="37"/>
                  </a:cxn>
                  <a:cxn ang="0">
                    <a:pos x="19" y="40"/>
                  </a:cxn>
                  <a:cxn ang="0">
                    <a:pos x="8" y="37"/>
                  </a:cxn>
                  <a:cxn ang="0">
                    <a:pos x="1" y="30"/>
                  </a:cxn>
                  <a:cxn ang="0">
                    <a:pos x="0" y="20"/>
                  </a:cxn>
                  <a:cxn ang="0">
                    <a:pos x="1" y="10"/>
                  </a:cxn>
                  <a:cxn ang="0">
                    <a:pos x="8" y="4"/>
                  </a:cxn>
                  <a:cxn ang="0">
                    <a:pos x="19" y="0"/>
                  </a:cxn>
                </a:cxnLst>
                <a:rect l="0" t="0" r="r" b="b"/>
                <a:pathLst>
                  <a:path w="39" h="40">
                    <a:moveTo>
                      <a:pt x="19" y="0"/>
                    </a:moveTo>
                    <a:lnTo>
                      <a:pt x="31" y="4"/>
                    </a:lnTo>
                    <a:lnTo>
                      <a:pt x="37" y="10"/>
                    </a:lnTo>
                    <a:lnTo>
                      <a:pt x="39" y="20"/>
                    </a:lnTo>
                    <a:lnTo>
                      <a:pt x="37" y="30"/>
                    </a:lnTo>
                    <a:lnTo>
                      <a:pt x="31" y="37"/>
                    </a:lnTo>
                    <a:lnTo>
                      <a:pt x="19" y="40"/>
                    </a:lnTo>
                    <a:lnTo>
                      <a:pt x="8" y="37"/>
                    </a:lnTo>
                    <a:lnTo>
                      <a:pt x="1" y="30"/>
                    </a:lnTo>
                    <a:lnTo>
                      <a:pt x="0" y="20"/>
                    </a:lnTo>
                    <a:lnTo>
                      <a:pt x="1" y="10"/>
                    </a:lnTo>
                    <a:lnTo>
                      <a:pt x="8"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3" name="Freeform 193"/>
              <p:cNvSpPr>
                <a:spLocks/>
              </p:cNvSpPr>
              <p:nvPr/>
            </p:nvSpPr>
            <p:spPr bwMode="auto">
              <a:xfrm>
                <a:off x="4003" y="2753"/>
                <a:ext cx="38" cy="39"/>
              </a:xfrm>
              <a:custGeom>
                <a:avLst/>
                <a:gdLst/>
                <a:ahLst/>
                <a:cxnLst>
                  <a:cxn ang="0">
                    <a:pos x="18" y="0"/>
                  </a:cxn>
                  <a:cxn ang="0">
                    <a:pos x="30" y="3"/>
                  </a:cxn>
                  <a:cxn ang="0">
                    <a:pos x="36" y="10"/>
                  </a:cxn>
                  <a:cxn ang="0">
                    <a:pos x="38" y="20"/>
                  </a:cxn>
                  <a:cxn ang="0">
                    <a:pos x="36" y="29"/>
                  </a:cxn>
                  <a:cxn ang="0">
                    <a:pos x="30" y="36"/>
                  </a:cxn>
                  <a:cxn ang="0">
                    <a:pos x="18" y="39"/>
                  </a:cxn>
                  <a:cxn ang="0">
                    <a:pos x="8" y="36"/>
                  </a:cxn>
                  <a:cxn ang="0">
                    <a:pos x="2" y="29"/>
                  </a:cxn>
                  <a:cxn ang="0">
                    <a:pos x="0" y="20"/>
                  </a:cxn>
                  <a:cxn ang="0">
                    <a:pos x="2" y="10"/>
                  </a:cxn>
                  <a:cxn ang="0">
                    <a:pos x="8" y="3"/>
                  </a:cxn>
                  <a:cxn ang="0">
                    <a:pos x="18" y="0"/>
                  </a:cxn>
                </a:cxnLst>
                <a:rect l="0" t="0" r="r" b="b"/>
                <a:pathLst>
                  <a:path w="38" h="39">
                    <a:moveTo>
                      <a:pt x="18" y="0"/>
                    </a:moveTo>
                    <a:lnTo>
                      <a:pt x="30" y="3"/>
                    </a:lnTo>
                    <a:lnTo>
                      <a:pt x="36" y="10"/>
                    </a:lnTo>
                    <a:lnTo>
                      <a:pt x="38" y="20"/>
                    </a:lnTo>
                    <a:lnTo>
                      <a:pt x="36" y="29"/>
                    </a:lnTo>
                    <a:lnTo>
                      <a:pt x="30" y="36"/>
                    </a:lnTo>
                    <a:lnTo>
                      <a:pt x="18" y="39"/>
                    </a:lnTo>
                    <a:lnTo>
                      <a:pt x="8" y="36"/>
                    </a:lnTo>
                    <a:lnTo>
                      <a:pt x="2" y="29"/>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4" name="Freeform 194"/>
              <p:cNvSpPr>
                <a:spLocks/>
              </p:cNvSpPr>
              <p:nvPr/>
            </p:nvSpPr>
            <p:spPr bwMode="auto">
              <a:xfrm>
                <a:off x="3876" y="2809"/>
                <a:ext cx="40" cy="39"/>
              </a:xfrm>
              <a:custGeom>
                <a:avLst/>
                <a:gdLst/>
                <a:ahLst/>
                <a:cxnLst>
                  <a:cxn ang="0">
                    <a:pos x="20" y="0"/>
                  </a:cxn>
                  <a:cxn ang="0">
                    <a:pos x="32" y="3"/>
                  </a:cxn>
                  <a:cxn ang="0">
                    <a:pos x="38" y="10"/>
                  </a:cxn>
                  <a:cxn ang="0">
                    <a:pos x="40" y="19"/>
                  </a:cxn>
                  <a:cxn ang="0">
                    <a:pos x="38" y="29"/>
                  </a:cxn>
                  <a:cxn ang="0">
                    <a:pos x="32" y="36"/>
                  </a:cxn>
                  <a:cxn ang="0">
                    <a:pos x="20" y="39"/>
                  </a:cxn>
                  <a:cxn ang="0">
                    <a:pos x="9" y="36"/>
                  </a:cxn>
                  <a:cxn ang="0">
                    <a:pos x="2" y="29"/>
                  </a:cxn>
                  <a:cxn ang="0">
                    <a:pos x="0" y="19"/>
                  </a:cxn>
                  <a:cxn ang="0">
                    <a:pos x="2" y="10"/>
                  </a:cxn>
                  <a:cxn ang="0">
                    <a:pos x="9" y="3"/>
                  </a:cxn>
                  <a:cxn ang="0">
                    <a:pos x="20" y="0"/>
                  </a:cxn>
                </a:cxnLst>
                <a:rect l="0" t="0" r="r" b="b"/>
                <a:pathLst>
                  <a:path w="40" h="39">
                    <a:moveTo>
                      <a:pt x="20" y="0"/>
                    </a:moveTo>
                    <a:lnTo>
                      <a:pt x="32" y="3"/>
                    </a:lnTo>
                    <a:lnTo>
                      <a:pt x="38" y="10"/>
                    </a:lnTo>
                    <a:lnTo>
                      <a:pt x="40" y="19"/>
                    </a:lnTo>
                    <a:lnTo>
                      <a:pt x="38" y="29"/>
                    </a:lnTo>
                    <a:lnTo>
                      <a:pt x="32" y="36"/>
                    </a:lnTo>
                    <a:lnTo>
                      <a:pt x="20" y="39"/>
                    </a:lnTo>
                    <a:lnTo>
                      <a:pt x="9" y="36"/>
                    </a:lnTo>
                    <a:lnTo>
                      <a:pt x="2" y="29"/>
                    </a:lnTo>
                    <a:lnTo>
                      <a:pt x="0" y="19"/>
                    </a:lnTo>
                    <a:lnTo>
                      <a:pt x="2" y="10"/>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5" name="Freeform 195"/>
              <p:cNvSpPr>
                <a:spLocks/>
              </p:cNvSpPr>
              <p:nvPr/>
            </p:nvSpPr>
            <p:spPr bwMode="auto">
              <a:xfrm>
                <a:off x="3939" y="2702"/>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6" name="Freeform 196"/>
              <p:cNvSpPr>
                <a:spLocks/>
              </p:cNvSpPr>
              <p:nvPr/>
            </p:nvSpPr>
            <p:spPr bwMode="auto">
              <a:xfrm>
                <a:off x="3952" y="2835"/>
                <a:ext cx="46" cy="40"/>
              </a:xfrm>
              <a:custGeom>
                <a:avLst/>
                <a:gdLst/>
                <a:ahLst/>
                <a:cxnLst>
                  <a:cxn ang="0">
                    <a:pos x="20" y="0"/>
                  </a:cxn>
                  <a:cxn ang="0">
                    <a:pos x="26" y="0"/>
                  </a:cxn>
                  <a:cxn ang="0">
                    <a:pos x="33" y="2"/>
                  </a:cxn>
                  <a:cxn ang="0">
                    <a:pos x="38" y="3"/>
                  </a:cxn>
                  <a:cxn ang="0">
                    <a:pos x="43" y="8"/>
                  </a:cxn>
                  <a:cxn ang="0">
                    <a:pos x="45" y="13"/>
                  </a:cxn>
                  <a:cxn ang="0">
                    <a:pos x="46" y="20"/>
                  </a:cxn>
                  <a:cxn ang="0">
                    <a:pos x="45" y="26"/>
                  </a:cxn>
                  <a:cxn ang="0">
                    <a:pos x="43" y="31"/>
                  </a:cxn>
                  <a:cxn ang="0">
                    <a:pos x="38" y="36"/>
                  </a:cxn>
                  <a:cxn ang="0">
                    <a:pos x="33" y="38"/>
                  </a:cxn>
                  <a:cxn ang="0">
                    <a:pos x="26" y="40"/>
                  </a:cxn>
                  <a:cxn ang="0">
                    <a:pos x="20" y="40"/>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40">
                    <a:moveTo>
                      <a:pt x="20" y="0"/>
                    </a:moveTo>
                    <a:lnTo>
                      <a:pt x="26" y="0"/>
                    </a:lnTo>
                    <a:lnTo>
                      <a:pt x="33" y="2"/>
                    </a:lnTo>
                    <a:lnTo>
                      <a:pt x="38" y="3"/>
                    </a:lnTo>
                    <a:lnTo>
                      <a:pt x="43" y="8"/>
                    </a:lnTo>
                    <a:lnTo>
                      <a:pt x="45" y="13"/>
                    </a:lnTo>
                    <a:lnTo>
                      <a:pt x="46" y="20"/>
                    </a:lnTo>
                    <a:lnTo>
                      <a:pt x="45" y="26"/>
                    </a:lnTo>
                    <a:lnTo>
                      <a:pt x="43" y="31"/>
                    </a:lnTo>
                    <a:lnTo>
                      <a:pt x="38" y="36"/>
                    </a:lnTo>
                    <a:lnTo>
                      <a:pt x="33" y="38"/>
                    </a:lnTo>
                    <a:lnTo>
                      <a:pt x="26" y="40"/>
                    </a:lnTo>
                    <a:lnTo>
                      <a:pt x="20" y="40"/>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7" name="Freeform 197"/>
              <p:cNvSpPr>
                <a:spLocks/>
              </p:cNvSpPr>
              <p:nvPr/>
            </p:nvSpPr>
            <p:spPr bwMode="auto">
              <a:xfrm>
                <a:off x="4016" y="2802"/>
                <a:ext cx="38" cy="41"/>
              </a:xfrm>
              <a:custGeom>
                <a:avLst/>
                <a:gdLst/>
                <a:ahLst/>
                <a:cxnLst>
                  <a:cxn ang="0">
                    <a:pos x="18" y="0"/>
                  </a:cxn>
                  <a:cxn ang="0">
                    <a:pos x="30" y="3"/>
                  </a:cxn>
                  <a:cxn ang="0">
                    <a:pos x="36" y="10"/>
                  </a:cxn>
                  <a:cxn ang="0">
                    <a:pos x="38" y="22"/>
                  </a:cxn>
                  <a:cxn ang="0">
                    <a:pos x="36" y="31"/>
                  </a:cxn>
                  <a:cxn ang="0">
                    <a:pos x="30" y="38"/>
                  </a:cxn>
                  <a:cxn ang="0">
                    <a:pos x="18" y="41"/>
                  </a:cxn>
                  <a:cxn ang="0">
                    <a:pos x="8" y="38"/>
                  </a:cxn>
                  <a:cxn ang="0">
                    <a:pos x="2" y="31"/>
                  </a:cxn>
                  <a:cxn ang="0">
                    <a:pos x="0" y="22"/>
                  </a:cxn>
                  <a:cxn ang="0">
                    <a:pos x="2" y="10"/>
                  </a:cxn>
                  <a:cxn ang="0">
                    <a:pos x="8" y="3"/>
                  </a:cxn>
                  <a:cxn ang="0">
                    <a:pos x="18" y="0"/>
                  </a:cxn>
                </a:cxnLst>
                <a:rect l="0" t="0" r="r" b="b"/>
                <a:pathLst>
                  <a:path w="38" h="41">
                    <a:moveTo>
                      <a:pt x="18" y="0"/>
                    </a:moveTo>
                    <a:lnTo>
                      <a:pt x="30" y="3"/>
                    </a:lnTo>
                    <a:lnTo>
                      <a:pt x="36" y="10"/>
                    </a:lnTo>
                    <a:lnTo>
                      <a:pt x="38" y="22"/>
                    </a:lnTo>
                    <a:lnTo>
                      <a:pt x="36" y="31"/>
                    </a:lnTo>
                    <a:lnTo>
                      <a:pt x="30" y="38"/>
                    </a:lnTo>
                    <a:lnTo>
                      <a:pt x="18" y="41"/>
                    </a:lnTo>
                    <a:lnTo>
                      <a:pt x="8" y="38"/>
                    </a:lnTo>
                    <a:lnTo>
                      <a:pt x="2" y="31"/>
                    </a:lnTo>
                    <a:lnTo>
                      <a:pt x="0" y="22"/>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8" name="Freeform 198"/>
              <p:cNvSpPr>
                <a:spLocks/>
              </p:cNvSpPr>
              <p:nvPr/>
            </p:nvSpPr>
            <p:spPr bwMode="auto">
              <a:xfrm>
                <a:off x="4102" y="2634"/>
                <a:ext cx="309" cy="389"/>
              </a:xfrm>
              <a:custGeom>
                <a:avLst/>
                <a:gdLst/>
                <a:ahLst/>
                <a:cxnLst>
                  <a:cxn ang="0">
                    <a:pos x="138" y="0"/>
                  </a:cxn>
                  <a:cxn ang="0">
                    <a:pos x="149" y="18"/>
                  </a:cxn>
                  <a:cxn ang="0">
                    <a:pos x="163" y="38"/>
                  </a:cxn>
                  <a:cxn ang="0">
                    <a:pos x="179" y="59"/>
                  </a:cxn>
                  <a:cxn ang="0">
                    <a:pos x="218" y="106"/>
                  </a:cxn>
                  <a:cxn ang="0">
                    <a:pos x="238" y="130"/>
                  </a:cxn>
                  <a:cxn ang="0">
                    <a:pos x="256" y="157"/>
                  </a:cxn>
                  <a:cxn ang="0">
                    <a:pos x="273" y="181"/>
                  </a:cxn>
                  <a:cxn ang="0">
                    <a:pos x="288" y="208"/>
                  </a:cxn>
                  <a:cxn ang="0">
                    <a:pos x="299" y="232"/>
                  </a:cxn>
                  <a:cxn ang="0">
                    <a:pos x="307" y="257"/>
                  </a:cxn>
                  <a:cxn ang="0">
                    <a:pos x="309" y="282"/>
                  </a:cxn>
                  <a:cxn ang="0">
                    <a:pos x="306" y="305"/>
                  </a:cxn>
                  <a:cxn ang="0">
                    <a:pos x="294" y="326"/>
                  </a:cxn>
                  <a:cxn ang="0">
                    <a:pos x="276" y="346"/>
                  </a:cxn>
                  <a:cxn ang="0">
                    <a:pos x="250" y="362"/>
                  </a:cxn>
                  <a:cxn ang="0">
                    <a:pos x="214" y="379"/>
                  </a:cxn>
                  <a:cxn ang="0">
                    <a:pos x="179" y="387"/>
                  </a:cxn>
                  <a:cxn ang="0">
                    <a:pos x="144" y="389"/>
                  </a:cxn>
                  <a:cxn ang="0">
                    <a:pos x="112" y="385"/>
                  </a:cxn>
                  <a:cxn ang="0">
                    <a:pos x="82" y="377"/>
                  </a:cxn>
                  <a:cxn ang="0">
                    <a:pos x="54" y="362"/>
                  </a:cxn>
                  <a:cxn ang="0">
                    <a:pos x="31" y="344"/>
                  </a:cxn>
                  <a:cxn ang="0">
                    <a:pos x="15" y="323"/>
                  </a:cxn>
                  <a:cxn ang="0">
                    <a:pos x="3" y="298"/>
                  </a:cxn>
                  <a:cxn ang="0">
                    <a:pos x="0" y="270"/>
                  </a:cxn>
                  <a:cxn ang="0">
                    <a:pos x="5" y="239"/>
                  </a:cxn>
                  <a:cxn ang="0">
                    <a:pos x="18" y="208"/>
                  </a:cxn>
                  <a:cxn ang="0">
                    <a:pos x="47" y="163"/>
                  </a:cxn>
                  <a:cxn ang="0">
                    <a:pos x="77" y="120"/>
                  </a:cxn>
                  <a:cxn ang="0">
                    <a:pos x="105" y="76"/>
                  </a:cxn>
                  <a:cxn ang="0">
                    <a:pos x="131" y="27"/>
                  </a:cxn>
                  <a:cxn ang="0">
                    <a:pos x="138" y="0"/>
                  </a:cxn>
                </a:cxnLst>
                <a:rect l="0" t="0" r="r" b="b"/>
                <a:pathLst>
                  <a:path w="309" h="389">
                    <a:moveTo>
                      <a:pt x="138" y="0"/>
                    </a:moveTo>
                    <a:lnTo>
                      <a:pt x="149" y="18"/>
                    </a:lnTo>
                    <a:lnTo>
                      <a:pt x="163" y="38"/>
                    </a:lnTo>
                    <a:lnTo>
                      <a:pt x="179" y="59"/>
                    </a:lnTo>
                    <a:lnTo>
                      <a:pt x="218" y="106"/>
                    </a:lnTo>
                    <a:lnTo>
                      <a:pt x="238" y="130"/>
                    </a:lnTo>
                    <a:lnTo>
                      <a:pt x="256" y="157"/>
                    </a:lnTo>
                    <a:lnTo>
                      <a:pt x="273" y="181"/>
                    </a:lnTo>
                    <a:lnTo>
                      <a:pt x="288" y="208"/>
                    </a:lnTo>
                    <a:lnTo>
                      <a:pt x="299" y="232"/>
                    </a:lnTo>
                    <a:lnTo>
                      <a:pt x="307" y="257"/>
                    </a:lnTo>
                    <a:lnTo>
                      <a:pt x="309" y="282"/>
                    </a:lnTo>
                    <a:lnTo>
                      <a:pt x="306" y="305"/>
                    </a:lnTo>
                    <a:lnTo>
                      <a:pt x="294" y="326"/>
                    </a:lnTo>
                    <a:lnTo>
                      <a:pt x="276" y="346"/>
                    </a:lnTo>
                    <a:lnTo>
                      <a:pt x="250" y="362"/>
                    </a:lnTo>
                    <a:lnTo>
                      <a:pt x="214" y="379"/>
                    </a:lnTo>
                    <a:lnTo>
                      <a:pt x="179" y="387"/>
                    </a:lnTo>
                    <a:lnTo>
                      <a:pt x="144" y="389"/>
                    </a:lnTo>
                    <a:lnTo>
                      <a:pt x="112" y="385"/>
                    </a:lnTo>
                    <a:lnTo>
                      <a:pt x="82" y="377"/>
                    </a:lnTo>
                    <a:lnTo>
                      <a:pt x="54" y="362"/>
                    </a:lnTo>
                    <a:lnTo>
                      <a:pt x="31" y="344"/>
                    </a:lnTo>
                    <a:lnTo>
                      <a:pt x="15" y="323"/>
                    </a:lnTo>
                    <a:lnTo>
                      <a:pt x="3" y="298"/>
                    </a:lnTo>
                    <a:lnTo>
                      <a:pt x="0" y="270"/>
                    </a:lnTo>
                    <a:lnTo>
                      <a:pt x="5" y="239"/>
                    </a:lnTo>
                    <a:lnTo>
                      <a:pt x="18" y="208"/>
                    </a:lnTo>
                    <a:lnTo>
                      <a:pt x="47" y="163"/>
                    </a:lnTo>
                    <a:lnTo>
                      <a:pt x="77" y="120"/>
                    </a:lnTo>
                    <a:lnTo>
                      <a:pt x="105" y="76"/>
                    </a:lnTo>
                    <a:lnTo>
                      <a:pt x="131" y="27"/>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9" name="Freeform 199"/>
              <p:cNvSpPr>
                <a:spLocks noEditPoints="1"/>
              </p:cNvSpPr>
              <p:nvPr/>
            </p:nvSpPr>
            <p:spPr bwMode="auto">
              <a:xfrm>
                <a:off x="4084" y="2614"/>
                <a:ext cx="347" cy="427"/>
              </a:xfrm>
              <a:custGeom>
                <a:avLst/>
                <a:gdLst/>
                <a:ahLst/>
                <a:cxnLst>
                  <a:cxn ang="0">
                    <a:pos x="138" y="107"/>
                  </a:cxn>
                  <a:cxn ang="0">
                    <a:pos x="75" y="205"/>
                  </a:cxn>
                  <a:cxn ang="0">
                    <a:pos x="51" y="246"/>
                  </a:cxn>
                  <a:cxn ang="0">
                    <a:pos x="37" y="290"/>
                  </a:cxn>
                  <a:cxn ang="0">
                    <a:pos x="51" y="335"/>
                  </a:cxn>
                  <a:cxn ang="0">
                    <a:pos x="95" y="373"/>
                  </a:cxn>
                  <a:cxn ang="0">
                    <a:pos x="153" y="389"/>
                  </a:cxn>
                  <a:cxn ang="0">
                    <a:pos x="213" y="386"/>
                  </a:cxn>
                  <a:cxn ang="0">
                    <a:pos x="268" y="361"/>
                  </a:cxn>
                  <a:cxn ang="0">
                    <a:pos x="302" y="322"/>
                  </a:cxn>
                  <a:cxn ang="0">
                    <a:pos x="306" y="277"/>
                  </a:cxn>
                  <a:cxn ang="0">
                    <a:pos x="289" y="233"/>
                  </a:cxn>
                  <a:cxn ang="0">
                    <a:pos x="250" y="175"/>
                  </a:cxn>
                  <a:cxn ang="0">
                    <a:pos x="162" y="68"/>
                  </a:cxn>
                  <a:cxn ang="0">
                    <a:pos x="156" y="0"/>
                  </a:cxn>
                  <a:cxn ang="0">
                    <a:pos x="172" y="10"/>
                  </a:cxn>
                  <a:cxn ang="0">
                    <a:pos x="200" y="52"/>
                  </a:cxn>
                  <a:cxn ang="0">
                    <a:pos x="240" y="101"/>
                  </a:cxn>
                  <a:cxn ang="0">
                    <a:pos x="281" y="154"/>
                  </a:cxn>
                  <a:cxn ang="0">
                    <a:pos x="330" y="236"/>
                  </a:cxn>
                  <a:cxn ang="0">
                    <a:pos x="347" y="290"/>
                  </a:cxn>
                  <a:cxn ang="0">
                    <a:pos x="340" y="340"/>
                  </a:cxn>
                  <a:cxn ang="0">
                    <a:pos x="302" y="384"/>
                  </a:cxn>
                  <a:cxn ang="0">
                    <a:pos x="245" y="412"/>
                  </a:cxn>
                  <a:cxn ang="0">
                    <a:pos x="189" y="425"/>
                  </a:cxn>
                  <a:cxn ang="0">
                    <a:pos x="128" y="425"/>
                  </a:cxn>
                  <a:cxn ang="0">
                    <a:pos x="74" y="409"/>
                  </a:cxn>
                  <a:cxn ang="0">
                    <a:pos x="29" y="374"/>
                  </a:cxn>
                  <a:cxn ang="0">
                    <a:pos x="1" y="315"/>
                  </a:cxn>
                  <a:cxn ang="0">
                    <a:pos x="5" y="249"/>
                  </a:cxn>
                  <a:cxn ang="0">
                    <a:pos x="79" y="129"/>
                  </a:cxn>
                  <a:cxn ang="0">
                    <a:pos x="133" y="37"/>
                  </a:cxn>
                  <a:cxn ang="0">
                    <a:pos x="136" y="20"/>
                  </a:cxn>
                  <a:cxn ang="0">
                    <a:pos x="146" y="4"/>
                  </a:cxn>
                </a:cxnLst>
                <a:rect l="0" t="0" r="r" b="b"/>
                <a:pathLst>
                  <a:path w="347" h="427">
                    <a:moveTo>
                      <a:pt x="161" y="65"/>
                    </a:moveTo>
                    <a:lnTo>
                      <a:pt x="138" y="107"/>
                    </a:lnTo>
                    <a:lnTo>
                      <a:pt x="107" y="155"/>
                    </a:lnTo>
                    <a:lnTo>
                      <a:pt x="75" y="205"/>
                    </a:lnTo>
                    <a:lnTo>
                      <a:pt x="62" y="224"/>
                    </a:lnTo>
                    <a:lnTo>
                      <a:pt x="51" y="246"/>
                    </a:lnTo>
                    <a:lnTo>
                      <a:pt x="41" y="267"/>
                    </a:lnTo>
                    <a:lnTo>
                      <a:pt x="37" y="290"/>
                    </a:lnTo>
                    <a:lnTo>
                      <a:pt x="39" y="312"/>
                    </a:lnTo>
                    <a:lnTo>
                      <a:pt x="51" y="335"/>
                    </a:lnTo>
                    <a:lnTo>
                      <a:pt x="70" y="356"/>
                    </a:lnTo>
                    <a:lnTo>
                      <a:pt x="95" y="373"/>
                    </a:lnTo>
                    <a:lnTo>
                      <a:pt x="123" y="382"/>
                    </a:lnTo>
                    <a:lnTo>
                      <a:pt x="153" y="389"/>
                    </a:lnTo>
                    <a:lnTo>
                      <a:pt x="184" y="389"/>
                    </a:lnTo>
                    <a:lnTo>
                      <a:pt x="213" y="386"/>
                    </a:lnTo>
                    <a:lnTo>
                      <a:pt x="243" y="376"/>
                    </a:lnTo>
                    <a:lnTo>
                      <a:pt x="268" y="361"/>
                    </a:lnTo>
                    <a:lnTo>
                      <a:pt x="289" y="341"/>
                    </a:lnTo>
                    <a:lnTo>
                      <a:pt x="302" y="322"/>
                    </a:lnTo>
                    <a:lnTo>
                      <a:pt x="306" y="300"/>
                    </a:lnTo>
                    <a:lnTo>
                      <a:pt x="306" y="277"/>
                    </a:lnTo>
                    <a:lnTo>
                      <a:pt x="299" y="256"/>
                    </a:lnTo>
                    <a:lnTo>
                      <a:pt x="289" y="233"/>
                    </a:lnTo>
                    <a:lnTo>
                      <a:pt x="276" y="211"/>
                    </a:lnTo>
                    <a:lnTo>
                      <a:pt x="250" y="175"/>
                    </a:lnTo>
                    <a:lnTo>
                      <a:pt x="222" y="140"/>
                    </a:lnTo>
                    <a:lnTo>
                      <a:pt x="162" y="68"/>
                    </a:lnTo>
                    <a:lnTo>
                      <a:pt x="161" y="65"/>
                    </a:lnTo>
                    <a:close/>
                    <a:moveTo>
                      <a:pt x="156" y="0"/>
                    </a:moveTo>
                    <a:lnTo>
                      <a:pt x="166" y="2"/>
                    </a:lnTo>
                    <a:lnTo>
                      <a:pt x="172" y="10"/>
                    </a:lnTo>
                    <a:lnTo>
                      <a:pt x="185" y="30"/>
                    </a:lnTo>
                    <a:lnTo>
                      <a:pt x="200" y="52"/>
                    </a:lnTo>
                    <a:lnTo>
                      <a:pt x="218" y="75"/>
                    </a:lnTo>
                    <a:lnTo>
                      <a:pt x="240" y="101"/>
                    </a:lnTo>
                    <a:lnTo>
                      <a:pt x="259" y="127"/>
                    </a:lnTo>
                    <a:lnTo>
                      <a:pt x="281" y="154"/>
                    </a:lnTo>
                    <a:lnTo>
                      <a:pt x="317" y="210"/>
                    </a:lnTo>
                    <a:lnTo>
                      <a:pt x="330" y="236"/>
                    </a:lnTo>
                    <a:lnTo>
                      <a:pt x="342" y="264"/>
                    </a:lnTo>
                    <a:lnTo>
                      <a:pt x="347" y="290"/>
                    </a:lnTo>
                    <a:lnTo>
                      <a:pt x="347" y="317"/>
                    </a:lnTo>
                    <a:lnTo>
                      <a:pt x="340" y="340"/>
                    </a:lnTo>
                    <a:lnTo>
                      <a:pt x="325" y="363"/>
                    </a:lnTo>
                    <a:lnTo>
                      <a:pt x="302" y="384"/>
                    </a:lnTo>
                    <a:lnTo>
                      <a:pt x="271" y="402"/>
                    </a:lnTo>
                    <a:lnTo>
                      <a:pt x="245" y="412"/>
                    </a:lnTo>
                    <a:lnTo>
                      <a:pt x="217" y="420"/>
                    </a:lnTo>
                    <a:lnTo>
                      <a:pt x="189" y="425"/>
                    </a:lnTo>
                    <a:lnTo>
                      <a:pt x="158" y="427"/>
                    </a:lnTo>
                    <a:lnTo>
                      <a:pt x="128" y="425"/>
                    </a:lnTo>
                    <a:lnTo>
                      <a:pt x="100" y="419"/>
                    </a:lnTo>
                    <a:lnTo>
                      <a:pt x="74" y="409"/>
                    </a:lnTo>
                    <a:lnTo>
                      <a:pt x="49" y="394"/>
                    </a:lnTo>
                    <a:lnTo>
                      <a:pt x="29" y="374"/>
                    </a:lnTo>
                    <a:lnTo>
                      <a:pt x="13" y="348"/>
                    </a:lnTo>
                    <a:lnTo>
                      <a:pt x="1" y="315"/>
                    </a:lnTo>
                    <a:lnTo>
                      <a:pt x="0" y="282"/>
                    </a:lnTo>
                    <a:lnTo>
                      <a:pt x="5" y="249"/>
                    </a:lnTo>
                    <a:lnTo>
                      <a:pt x="19" y="218"/>
                    </a:lnTo>
                    <a:lnTo>
                      <a:pt x="79" y="129"/>
                    </a:lnTo>
                    <a:lnTo>
                      <a:pt x="107" y="83"/>
                    </a:lnTo>
                    <a:lnTo>
                      <a:pt x="133" y="37"/>
                    </a:lnTo>
                    <a:lnTo>
                      <a:pt x="138" y="30"/>
                    </a:lnTo>
                    <a:lnTo>
                      <a:pt x="136" y="20"/>
                    </a:lnTo>
                    <a:lnTo>
                      <a:pt x="139" y="10"/>
                    </a:lnTo>
                    <a:lnTo>
                      <a:pt x="146"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0" name="Freeform 200"/>
              <p:cNvSpPr>
                <a:spLocks/>
              </p:cNvSpPr>
              <p:nvPr/>
            </p:nvSpPr>
            <p:spPr bwMode="auto">
              <a:xfrm>
                <a:off x="4169" y="2779"/>
                <a:ext cx="46" cy="40"/>
              </a:xfrm>
              <a:custGeom>
                <a:avLst/>
                <a:gdLst/>
                <a:ahLst/>
                <a:cxnLst>
                  <a:cxn ang="0">
                    <a:pos x="20" y="0"/>
                  </a:cxn>
                  <a:cxn ang="0">
                    <a:pos x="26" y="0"/>
                  </a:cxn>
                  <a:cxn ang="0">
                    <a:pos x="33" y="2"/>
                  </a:cxn>
                  <a:cxn ang="0">
                    <a:pos x="38" y="3"/>
                  </a:cxn>
                  <a:cxn ang="0">
                    <a:pos x="43" y="8"/>
                  </a:cxn>
                  <a:cxn ang="0">
                    <a:pos x="45" y="13"/>
                  </a:cxn>
                  <a:cxn ang="0">
                    <a:pos x="46" y="20"/>
                  </a:cxn>
                  <a:cxn ang="0">
                    <a:pos x="45" y="26"/>
                  </a:cxn>
                  <a:cxn ang="0">
                    <a:pos x="43" y="31"/>
                  </a:cxn>
                  <a:cxn ang="0">
                    <a:pos x="38" y="36"/>
                  </a:cxn>
                  <a:cxn ang="0">
                    <a:pos x="33" y="38"/>
                  </a:cxn>
                  <a:cxn ang="0">
                    <a:pos x="26" y="40"/>
                  </a:cxn>
                  <a:cxn ang="0">
                    <a:pos x="20" y="40"/>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40">
                    <a:moveTo>
                      <a:pt x="20" y="0"/>
                    </a:moveTo>
                    <a:lnTo>
                      <a:pt x="26" y="0"/>
                    </a:lnTo>
                    <a:lnTo>
                      <a:pt x="33" y="2"/>
                    </a:lnTo>
                    <a:lnTo>
                      <a:pt x="38" y="3"/>
                    </a:lnTo>
                    <a:lnTo>
                      <a:pt x="43" y="8"/>
                    </a:lnTo>
                    <a:lnTo>
                      <a:pt x="45" y="13"/>
                    </a:lnTo>
                    <a:lnTo>
                      <a:pt x="46" y="20"/>
                    </a:lnTo>
                    <a:lnTo>
                      <a:pt x="45" y="26"/>
                    </a:lnTo>
                    <a:lnTo>
                      <a:pt x="43" y="31"/>
                    </a:lnTo>
                    <a:lnTo>
                      <a:pt x="38" y="36"/>
                    </a:lnTo>
                    <a:lnTo>
                      <a:pt x="33" y="38"/>
                    </a:lnTo>
                    <a:lnTo>
                      <a:pt x="26" y="40"/>
                    </a:lnTo>
                    <a:lnTo>
                      <a:pt x="20" y="40"/>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1" name="Freeform 201"/>
              <p:cNvSpPr>
                <a:spLocks/>
              </p:cNvSpPr>
              <p:nvPr/>
            </p:nvSpPr>
            <p:spPr bwMode="auto">
              <a:xfrm>
                <a:off x="4220" y="2797"/>
                <a:ext cx="38" cy="40"/>
              </a:xfrm>
              <a:custGeom>
                <a:avLst/>
                <a:gdLst/>
                <a:ahLst/>
                <a:cxnLst>
                  <a:cxn ang="0">
                    <a:pos x="20" y="0"/>
                  </a:cxn>
                  <a:cxn ang="0">
                    <a:pos x="30" y="4"/>
                  </a:cxn>
                  <a:cxn ang="0">
                    <a:pos x="36" y="10"/>
                  </a:cxn>
                  <a:cxn ang="0">
                    <a:pos x="38" y="20"/>
                  </a:cxn>
                  <a:cxn ang="0">
                    <a:pos x="36" y="30"/>
                  </a:cxn>
                  <a:cxn ang="0">
                    <a:pos x="30" y="36"/>
                  </a:cxn>
                  <a:cxn ang="0">
                    <a:pos x="20" y="40"/>
                  </a:cxn>
                  <a:cxn ang="0">
                    <a:pos x="8" y="36"/>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6"/>
                    </a:lnTo>
                    <a:lnTo>
                      <a:pt x="20" y="40"/>
                    </a:lnTo>
                    <a:lnTo>
                      <a:pt x="8" y="36"/>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2" name="Freeform 202"/>
              <p:cNvSpPr>
                <a:spLocks/>
              </p:cNvSpPr>
              <p:nvPr/>
            </p:nvSpPr>
            <p:spPr bwMode="auto">
              <a:xfrm>
                <a:off x="4278" y="2773"/>
                <a:ext cx="38" cy="39"/>
              </a:xfrm>
              <a:custGeom>
                <a:avLst/>
                <a:gdLst/>
                <a:ahLst/>
                <a:cxnLst>
                  <a:cxn ang="0">
                    <a:pos x="18" y="0"/>
                  </a:cxn>
                  <a:cxn ang="0">
                    <a:pos x="29" y="3"/>
                  </a:cxn>
                  <a:cxn ang="0">
                    <a:pos x="36" y="9"/>
                  </a:cxn>
                  <a:cxn ang="0">
                    <a:pos x="38" y="19"/>
                  </a:cxn>
                  <a:cxn ang="0">
                    <a:pos x="36" y="29"/>
                  </a:cxn>
                  <a:cxn ang="0">
                    <a:pos x="29" y="36"/>
                  </a:cxn>
                  <a:cxn ang="0">
                    <a:pos x="18" y="39"/>
                  </a:cxn>
                  <a:cxn ang="0">
                    <a:pos x="8" y="36"/>
                  </a:cxn>
                  <a:cxn ang="0">
                    <a:pos x="1" y="29"/>
                  </a:cxn>
                  <a:cxn ang="0">
                    <a:pos x="0" y="19"/>
                  </a:cxn>
                  <a:cxn ang="0">
                    <a:pos x="1" y="9"/>
                  </a:cxn>
                  <a:cxn ang="0">
                    <a:pos x="8" y="3"/>
                  </a:cxn>
                  <a:cxn ang="0">
                    <a:pos x="18" y="0"/>
                  </a:cxn>
                </a:cxnLst>
                <a:rect l="0" t="0" r="r" b="b"/>
                <a:pathLst>
                  <a:path w="38" h="39">
                    <a:moveTo>
                      <a:pt x="18" y="0"/>
                    </a:moveTo>
                    <a:lnTo>
                      <a:pt x="29" y="3"/>
                    </a:lnTo>
                    <a:lnTo>
                      <a:pt x="36" y="9"/>
                    </a:lnTo>
                    <a:lnTo>
                      <a:pt x="38" y="19"/>
                    </a:lnTo>
                    <a:lnTo>
                      <a:pt x="36" y="29"/>
                    </a:lnTo>
                    <a:lnTo>
                      <a:pt x="29" y="36"/>
                    </a:lnTo>
                    <a:lnTo>
                      <a:pt x="18" y="39"/>
                    </a:lnTo>
                    <a:lnTo>
                      <a:pt x="8" y="36"/>
                    </a:lnTo>
                    <a:lnTo>
                      <a:pt x="1" y="29"/>
                    </a:lnTo>
                    <a:lnTo>
                      <a:pt x="0" y="19"/>
                    </a:lnTo>
                    <a:lnTo>
                      <a:pt x="1"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3" name="Freeform 203"/>
              <p:cNvSpPr>
                <a:spLocks/>
              </p:cNvSpPr>
              <p:nvPr/>
            </p:nvSpPr>
            <p:spPr bwMode="auto">
              <a:xfrm>
                <a:off x="4151" y="2828"/>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4" name="Freeform 204"/>
              <p:cNvSpPr>
                <a:spLocks/>
              </p:cNvSpPr>
              <p:nvPr/>
            </p:nvSpPr>
            <p:spPr bwMode="auto">
              <a:xfrm>
                <a:off x="4214" y="2721"/>
                <a:ext cx="46" cy="40"/>
              </a:xfrm>
              <a:custGeom>
                <a:avLst/>
                <a:gdLst/>
                <a:ahLst/>
                <a:cxnLst>
                  <a:cxn ang="0">
                    <a:pos x="19" y="0"/>
                  </a:cxn>
                  <a:cxn ang="0">
                    <a:pos x="26" y="0"/>
                  </a:cxn>
                  <a:cxn ang="0">
                    <a:pos x="32" y="2"/>
                  </a:cxn>
                  <a:cxn ang="0">
                    <a:pos x="37" y="4"/>
                  </a:cxn>
                  <a:cxn ang="0">
                    <a:pos x="42" y="9"/>
                  </a:cxn>
                  <a:cxn ang="0">
                    <a:pos x="44" y="14"/>
                  </a:cxn>
                  <a:cxn ang="0">
                    <a:pos x="46" y="20"/>
                  </a:cxn>
                  <a:cxn ang="0">
                    <a:pos x="44" y="27"/>
                  </a:cxn>
                  <a:cxn ang="0">
                    <a:pos x="42" y="32"/>
                  </a:cxn>
                  <a:cxn ang="0">
                    <a:pos x="37" y="37"/>
                  </a:cxn>
                  <a:cxn ang="0">
                    <a:pos x="32" y="38"/>
                  </a:cxn>
                  <a:cxn ang="0">
                    <a:pos x="26" y="40"/>
                  </a:cxn>
                  <a:cxn ang="0">
                    <a:pos x="19" y="40"/>
                  </a:cxn>
                  <a:cxn ang="0">
                    <a:pos x="13" y="38"/>
                  </a:cxn>
                  <a:cxn ang="0">
                    <a:pos x="8" y="37"/>
                  </a:cxn>
                  <a:cxn ang="0">
                    <a:pos x="3" y="32"/>
                  </a:cxn>
                  <a:cxn ang="0">
                    <a:pos x="1" y="27"/>
                  </a:cxn>
                  <a:cxn ang="0">
                    <a:pos x="0" y="20"/>
                  </a:cxn>
                  <a:cxn ang="0">
                    <a:pos x="1" y="14"/>
                  </a:cxn>
                  <a:cxn ang="0">
                    <a:pos x="3" y="9"/>
                  </a:cxn>
                  <a:cxn ang="0">
                    <a:pos x="8" y="4"/>
                  </a:cxn>
                  <a:cxn ang="0">
                    <a:pos x="13" y="2"/>
                  </a:cxn>
                  <a:cxn ang="0">
                    <a:pos x="19" y="0"/>
                  </a:cxn>
                </a:cxnLst>
                <a:rect l="0" t="0" r="r" b="b"/>
                <a:pathLst>
                  <a:path w="46" h="40">
                    <a:moveTo>
                      <a:pt x="19" y="0"/>
                    </a:moveTo>
                    <a:lnTo>
                      <a:pt x="26" y="0"/>
                    </a:lnTo>
                    <a:lnTo>
                      <a:pt x="32" y="2"/>
                    </a:lnTo>
                    <a:lnTo>
                      <a:pt x="37" y="4"/>
                    </a:lnTo>
                    <a:lnTo>
                      <a:pt x="42" y="9"/>
                    </a:lnTo>
                    <a:lnTo>
                      <a:pt x="44" y="14"/>
                    </a:lnTo>
                    <a:lnTo>
                      <a:pt x="46" y="20"/>
                    </a:lnTo>
                    <a:lnTo>
                      <a:pt x="44" y="27"/>
                    </a:lnTo>
                    <a:lnTo>
                      <a:pt x="42" y="32"/>
                    </a:lnTo>
                    <a:lnTo>
                      <a:pt x="37" y="37"/>
                    </a:lnTo>
                    <a:lnTo>
                      <a:pt x="32" y="38"/>
                    </a:lnTo>
                    <a:lnTo>
                      <a:pt x="26" y="40"/>
                    </a:lnTo>
                    <a:lnTo>
                      <a:pt x="19" y="40"/>
                    </a:lnTo>
                    <a:lnTo>
                      <a:pt x="13" y="38"/>
                    </a:lnTo>
                    <a:lnTo>
                      <a:pt x="8" y="37"/>
                    </a:lnTo>
                    <a:lnTo>
                      <a:pt x="3" y="32"/>
                    </a:lnTo>
                    <a:lnTo>
                      <a:pt x="1" y="27"/>
                    </a:lnTo>
                    <a:lnTo>
                      <a:pt x="0" y="20"/>
                    </a:lnTo>
                    <a:lnTo>
                      <a:pt x="1" y="14"/>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5" name="Freeform 205"/>
              <p:cNvSpPr>
                <a:spLocks/>
              </p:cNvSpPr>
              <p:nvPr/>
            </p:nvSpPr>
            <p:spPr bwMode="auto">
              <a:xfrm>
                <a:off x="4227" y="2853"/>
                <a:ext cx="46" cy="41"/>
              </a:xfrm>
              <a:custGeom>
                <a:avLst/>
                <a:gdLst/>
                <a:ahLst/>
                <a:cxnLst>
                  <a:cxn ang="0">
                    <a:pos x="19" y="0"/>
                  </a:cxn>
                  <a:cxn ang="0">
                    <a:pos x="24" y="0"/>
                  </a:cxn>
                  <a:cxn ang="0">
                    <a:pos x="31" y="2"/>
                  </a:cxn>
                  <a:cxn ang="0">
                    <a:pos x="38" y="5"/>
                  </a:cxn>
                  <a:cxn ang="0">
                    <a:pos x="41" y="8"/>
                  </a:cxn>
                  <a:cxn ang="0">
                    <a:pos x="44" y="15"/>
                  </a:cxn>
                  <a:cxn ang="0">
                    <a:pos x="46" y="22"/>
                  </a:cxn>
                  <a:cxn ang="0">
                    <a:pos x="44" y="28"/>
                  </a:cxn>
                  <a:cxn ang="0">
                    <a:pos x="38" y="38"/>
                  </a:cxn>
                  <a:cxn ang="0">
                    <a:pos x="24" y="41"/>
                  </a:cxn>
                  <a:cxn ang="0">
                    <a:pos x="19" y="41"/>
                  </a:cxn>
                  <a:cxn ang="0">
                    <a:pos x="13" y="40"/>
                  </a:cxn>
                  <a:cxn ang="0">
                    <a:pos x="8" y="38"/>
                  </a:cxn>
                  <a:cxn ang="0">
                    <a:pos x="3" y="33"/>
                  </a:cxn>
                  <a:cxn ang="0">
                    <a:pos x="1" y="28"/>
                  </a:cxn>
                  <a:cxn ang="0">
                    <a:pos x="0" y="22"/>
                  </a:cxn>
                  <a:cxn ang="0">
                    <a:pos x="3" y="8"/>
                  </a:cxn>
                  <a:cxn ang="0">
                    <a:pos x="13" y="2"/>
                  </a:cxn>
                  <a:cxn ang="0">
                    <a:pos x="19" y="0"/>
                  </a:cxn>
                </a:cxnLst>
                <a:rect l="0" t="0" r="r" b="b"/>
                <a:pathLst>
                  <a:path w="46" h="41">
                    <a:moveTo>
                      <a:pt x="19" y="0"/>
                    </a:moveTo>
                    <a:lnTo>
                      <a:pt x="24" y="0"/>
                    </a:lnTo>
                    <a:lnTo>
                      <a:pt x="31" y="2"/>
                    </a:lnTo>
                    <a:lnTo>
                      <a:pt x="38" y="5"/>
                    </a:lnTo>
                    <a:lnTo>
                      <a:pt x="41" y="8"/>
                    </a:lnTo>
                    <a:lnTo>
                      <a:pt x="44" y="15"/>
                    </a:lnTo>
                    <a:lnTo>
                      <a:pt x="46" y="22"/>
                    </a:lnTo>
                    <a:lnTo>
                      <a:pt x="44" y="28"/>
                    </a:lnTo>
                    <a:lnTo>
                      <a:pt x="38" y="38"/>
                    </a:lnTo>
                    <a:lnTo>
                      <a:pt x="24" y="41"/>
                    </a:lnTo>
                    <a:lnTo>
                      <a:pt x="19" y="41"/>
                    </a:lnTo>
                    <a:lnTo>
                      <a:pt x="13" y="40"/>
                    </a:lnTo>
                    <a:lnTo>
                      <a:pt x="8" y="38"/>
                    </a:lnTo>
                    <a:lnTo>
                      <a:pt x="3" y="33"/>
                    </a:lnTo>
                    <a:lnTo>
                      <a:pt x="1" y="28"/>
                    </a:lnTo>
                    <a:lnTo>
                      <a:pt x="0" y="22"/>
                    </a:lnTo>
                    <a:lnTo>
                      <a:pt x="3" y="8"/>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6" name="Freeform 206"/>
              <p:cNvSpPr>
                <a:spLocks/>
              </p:cNvSpPr>
              <p:nvPr/>
            </p:nvSpPr>
            <p:spPr bwMode="auto">
              <a:xfrm>
                <a:off x="4289" y="2822"/>
                <a:ext cx="38" cy="39"/>
              </a:xfrm>
              <a:custGeom>
                <a:avLst/>
                <a:gdLst/>
                <a:ahLst/>
                <a:cxnLst>
                  <a:cxn ang="0">
                    <a:pos x="20" y="0"/>
                  </a:cxn>
                  <a:cxn ang="0">
                    <a:pos x="30" y="3"/>
                  </a:cxn>
                  <a:cxn ang="0">
                    <a:pos x="36" y="10"/>
                  </a:cxn>
                  <a:cxn ang="0">
                    <a:pos x="38" y="20"/>
                  </a:cxn>
                  <a:cxn ang="0">
                    <a:pos x="36" y="30"/>
                  </a:cxn>
                  <a:cxn ang="0">
                    <a:pos x="30" y="36"/>
                  </a:cxn>
                  <a:cxn ang="0">
                    <a:pos x="20" y="39"/>
                  </a:cxn>
                  <a:cxn ang="0">
                    <a:pos x="8" y="36"/>
                  </a:cxn>
                  <a:cxn ang="0">
                    <a:pos x="2" y="30"/>
                  </a:cxn>
                  <a:cxn ang="0">
                    <a:pos x="0" y="20"/>
                  </a:cxn>
                  <a:cxn ang="0">
                    <a:pos x="2" y="10"/>
                  </a:cxn>
                  <a:cxn ang="0">
                    <a:pos x="8" y="3"/>
                  </a:cxn>
                  <a:cxn ang="0">
                    <a:pos x="20" y="0"/>
                  </a:cxn>
                </a:cxnLst>
                <a:rect l="0" t="0" r="r" b="b"/>
                <a:pathLst>
                  <a:path w="38" h="39">
                    <a:moveTo>
                      <a:pt x="20" y="0"/>
                    </a:moveTo>
                    <a:lnTo>
                      <a:pt x="30" y="3"/>
                    </a:lnTo>
                    <a:lnTo>
                      <a:pt x="36" y="10"/>
                    </a:lnTo>
                    <a:lnTo>
                      <a:pt x="38" y="20"/>
                    </a:lnTo>
                    <a:lnTo>
                      <a:pt x="36" y="30"/>
                    </a:lnTo>
                    <a:lnTo>
                      <a:pt x="30" y="36"/>
                    </a:lnTo>
                    <a:lnTo>
                      <a:pt x="20" y="39"/>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7" name="Freeform 207"/>
              <p:cNvSpPr>
                <a:spLocks/>
              </p:cNvSpPr>
              <p:nvPr/>
            </p:nvSpPr>
            <p:spPr bwMode="auto">
              <a:xfrm>
                <a:off x="4406" y="2614"/>
                <a:ext cx="309" cy="389"/>
              </a:xfrm>
              <a:custGeom>
                <a:avLst/>
                <a:gdLst/>
                <a:ahLst/>
                <a:cxnLst>
                  <a:cxn ang="0">
                    <a:pos x="136" y="0"/>
                  </a:cxn>
                  <a:cxn ang="0">
                    <a:pos x="148" y="19"/>
                  </a:cxn>
                  <a:cxn ang="0">
                    <a:pos x="161" y="38"/>
                  </a:cxn>
                  <a:cxn ang="0">
                    <a:pos x="179" y="60"/>
                  </a:cxn>
                  <a:cxn ang="0">
                    <a:pos x="197" y="83"/>
                  </a:cxn>
                  <a:cxn ang="0">
                    <a:pos x="217" y="106"/>
                  </a:cxn>
                  <a:cxn ang="0">
                    <a:pos x="237" y="131"/>
                  </a:cxn>
                  <a:cxn ang="0">
                    <a:pos x="256" y="157"/>
                  </a:cxn>
                  <a:cxn ang="0">
                    <a:pos x="273" y="182"/>
                  </a:cxn>
                  <a:cxn ang="0">
                    <a:pos x="288" y="208"/>
                  </a:cxn>
                  <a:cxn ang="0">
                    <a:pos x="299" y="233"/>
                  </a:cxn>
                  <a:cxn ang="0">
                    <a:pos x="306" y="257"/>
                  </a:cxn>
                  <a:cxn ang="0">
                    <a:pos x="309" y="282"/>
                  </a:cxn>
                  <a:cxn ang="0">
                    <a:pos x="304" y="305"/>
                  </a:cxn>
                  <a:cxn ang="0">
                    <a:pos x="294" y="326"/>
                  </a:cxn>
                  <a:cxn ang="0">
                    <a:pos x="275" y="346"/>
                  </a:cxn>
                  <a:cxn ang="0">
                    <a:pos x="248" y="363"/>
                  </a:cxn>
                  <a:cxn ang="0">
                    <a:pos x="212" y="379"/>
                  </a:cxn>
                  <a:cxn ang="0">
                    <a:pos x="178" y="387"/>
                  </a:cxn>
                  <a:cxn ang="0">
                    <a:pos x="145" y="389"/>
                  </a:cxn>
                  <a:cxn ang="0">
                    <a:pos x="112" y="386"/>
                  </a:cxn>
                  <a:cxn ang="0">
                    <a:pos x="81" y="377"/>
                  </a:cxn>
                  <a:cxn ang="0">
                    <a:pos x="54" y="363"/>
                  </a:cxn>
                  <a:cxn ang="0">
                    <a:pos x="31" y="345"/>
                  </a:cxn>
                  <a:cxn ang="0">
                    <a:pos x="15" y="323"/>
                  </a:cxn>
                  <a:cxn ang="0">
                    <a:pos x="3" y="298"/>
                  </a:cxn>
                  <a:cxn ang="0">
                    <a:pos x="0" y="270"/>
                  </a:cxn>
                  <a:cxn ang="0">
                    <a:pos x="5" y="239"/>
                  </a:cxn>
                  <a:cxn ang="0">
                    <a:pos x="18" y="208"/>
                  </a:cxn>
                  <a:cxn ang="0">
                    <a:pos x="48" y="163"/>
                  </a:cxn>
                  <a:cxn ang="0">
                    <a:pos x="77" y="121"/>
                  </a:cxn>
                  <a:cxn ang="0">
                    <a:pos x="105" y="76"/>
                  </a:cxn>
                  <a:cxn ang="0">
                    <a:pos x="131" y="27"/>
                  </a:cxn>
                  <a:cxn ang="0">
                    <a:pos x="136" y="0"/>
                  </a:cxn>
                </a:cxnLst>
                <a:rect l="0" t="0" r="r" b="b"/>
                <a:pathLst>
                  <a:path w="309" h="389">
                    <a:moveTo>
                      <a:pt x="136" y="0"/>
                    </a:moveTo>
                    <a:lnTo>
                      <a:pt x="148" y="19"/>
                    </a:lnTo>
                    <a:lnTo>
                      <a:pt x="161" y="38"/>
                    </a:lnTo>
                    <a:lnTo>
                      <a:pt x="179" y="60"/>
                    </a:lnTo>
                    <a:lnTo>
                      <a:pt x="197" y="83"/>
                    </a:lnTo>
                    <a:lnTo>
                      <a:pt x="217" y="106"/>
                    </a:lnTo>
                    <a:lnTo>
                      <a:pt x="237" y="131"/>
                    </a:lnTo>
                    <a:lnTo>
                      <a:pt x="256" y="157"/>
                    </a:lnTo>
                    <a:lnTo>
                      <a:pt x="273" y="182"/>
                    </a:lnTo>
                    <a:lnTo>
                      <a:pt x="288" y="208"/>
                    </a:lnTo>
                    <a:lnTo>
                      <a:pt x="299" y="233"/>
                    </a:lnTo>
                    <a:lnTo>
                      <a:pt x="306" y="257"/>
                    </a:lnTo>
                    <a:lnTo>
                      <a:pt x="309" y="282"/>
                    </a:lnTo>
                    <a:lnTo>
                      <a:pt x="304" y="305"/>
                    </a:lnTo>
                    <a:lnTo>
                      <a:pt x="294" y="326"/>
                    </a:lnTo>
                    <a:lnTo>
                      <a:pt x="275" y="346"/>
                    </a:lnTo>
                    <a:lnTo>
                      <a:pt x="248" y="363"/>
                    </a:lnTo>
                    <a:lnTo>
                      <a:pt x="212" y="379"/>
                    </a:lnTo>
                    <a:lnTo>
                      <a:pt x="178" y="387"/>
                    </a:lnTo>
                    <a:lnTo>
                      <a:pt x="145" y="389"/>
                    </a:lnTo>
                    <a:lnTo>
                      <a:pt x="112" y="386"/>
                    </a:lnTo>
                    <a:lnTo>
                      <a:pt x="81" y="377"/>
                    </a:lnTo>
                    <a:lnTo>
                      <a:pt x="54" y="363"/>
                    </a:lnTo>
                    <a:lnTo>
                      <a:pt x="31" y="345"/>
                    </a:lnTo>
                    <a:lnTo>
                      <a:pt x="15" y="323"/>
                    </a:lnTo>
                    <a:lnTo>
                      <a:pt x="3" y="298"/>
                    </a:lnTo>
                    <a:lnTo>
                      <a:pt x="0" y="270"/>
                    </a:lnTo>
                    <a:lnTo>
                      <a:pt x="5" y="239"/>
                    </a:lnTo>
                    <a:lnTo>
                      <a:pt x="18" y="208"/>
                    </a:lnTo>
                    <a:lnTo>
                      <a:pt x="48" y="163"/>
                    </a:lnTo>
                    <a:lnTo>
                      <a:pt x="77" y="121"/>
                    </a:lnTo>
                    <a:lnTo>
                      <a:pt x="105" y="76"/>
                    </a:lnTo>
                    <a:lnTo>
                      <a:pt x="131" y="27"/>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8" name="Freeform 208"/>
              <p:cNvSpPr>
                <a:spLocks noEditPoints="1"/>
              </p:cNvSpPr>
              <p:nvPr/>
            </p:nvSpPr>
            <p:spPr bwMode="auto">
              <a:xfrm>
                <a:off x="4386" y="2595"/>
                <a:ext cx="347" cy="426"/>
              </a:xfrm>
              <a:custGeom>
                <a:avLst/>
                <a:gdLst/>
                <a:ahLst/>
                <a:cxnLst>
                  <a:cxn ang="0">
                    <a:pos x="140" y="107"/>
                  </a:cxn>
                  <a:cxn ang="0">
                    <a:pos x="63" y="224"/>
                  </a:cxn>
                  <a:cxn ang="0">
                    <a:pos x="43" y="266"/>
                  </a:cxn>
                  <a:cxn ang="0">
                    <a:pos x="41" y="311"/>
                  </a:cxn>
                  <a:cxn ang="0">
                    <a:pos x="73" y="355"/>
                  </a:cxn>
                  <a:cxn ang="0">
                    <a:pos x="124" y="382"/>
                  </a:cxn>
                  <a:cxn ang="0">
                    <a:pos x="184" y="388"/>
                  </a:cxn>
                  <a:cxn ang="0">
                    <a:pos x="244" y="375"/>
                  </a:cxn>
                  <a:cxn ang="0">
                    <a:pos x="291" y="341"/>
                  </a:cxn>
                  <a:cxn ang="0">
                    <a:pos x="308" y="299"/>
                  </a:cxn>
                  <a:cxn ang="0">
                    <a:pos x="299" y="255"/>
                  </a:cxn>
                  <a:cxn ang="0">
                    <a:pos x="278" y="210"/>
                  </a:cxn>
                  <a:cxn ang="0">
                    <a:pos x="224" y="140"/>
                  </a:cxn>
                  <a:cxn ang="0">
                    <a:pos x="165" y="69"/>
                  </a:cxn>
                  <a:cxn ang="0">
                    <a:pos x="156" y="0"/>
                  </a:cxn>
                  <a:cxn ang="0">
                    <a:pos x="175" y="10"/>
                  </a:cxn>
                  <a:cxn ang="0">
                    <a:pos x="202" y="51"/>
                  </a:cxn>
                  <a:cxn ang="0">
                    <a:pos x="240" y="100"/>
                  </a:cxn>
                  <a:cxn ang="0">
                    <a:pos x="281" y="153"/>
                  </a:cxn>
                  <a:cxn ang="0">
                    <a:pos x="318" y="209"/>
                  </a:cxn>
                  <a:cxn ang="0">
                    <a:pos x="342" y="263"/>
                  </a:cxn>
                  <a:cxn ang="0">
                    <a:pos x="347" y="316"/>
                  </a:cxn>
                  <a:cxn ang="0">
                    <a:pos x="327" y="362"/>
                  </a:cxn>
                  <a:cxn ang="0">
                    <a:pos x="273" y="401"/>
                  </a:cxn>
                  <a:cxn ang="0">
                    <a:pos x="219" y="420"/>
                  </a:cxn>
                  <a:cxn ang="0">
                    <a:pos x="160" y="426"/>
                  </a:cxn>
                  <a:cxn ang="0">
                    <a:pos x="102" y="418"/>
                  </a:cxn>
                  <a:cxn ang="0">
                    <a:pos x="50" y="393"/>
                  </a:cxn>
                  <a:cxn ang="0">
                    <a:pos x="13" y="347"/>
                  </a:cxn>
                  <a:cxn ang="0">
                    <a:pos x="0" y="281"/>
                  </a:cxn>
                  <a:cxn ang="0">
                    <a:pos x="20" y="217"/>
                  </a:cxn>
                  <a:cxn ang="0">
                    <a:pos x="107" y="82"/>
                  </a:cxn>
                  <a:cxn ang="0">
                    <a:pos x="140" y="28"/>
                  </a:cxn>
                  <a:cxn ang="0">
                    <a:pos x="140" y="10"/>
                  </a:cxn>
                  <a:cxn ang="0">
                    <a:pos x="156" y="0"/>
                  </a:cxn>
                </a:cxnLst>
                <a:rect l="0" t="0" r="r" b="b"/>
                <a:pathLst>
                  <a:path w="347" h="426">
                    <a:moveTo>
                      <a:pt x="163" y="66"/>
                    </a:moveTo>
                    <a:lnTo>
                      <a:pt x="140" y="107"/>
                    </a:lnTo>
                    <a:lnTo>
                      <a:pt x="109" y="154"/>
                    </a:lnTo>
                    <a:lnTo>
                      <a:pt x="63" y="224"/>
                    </a:lnTo>
                    <a:lnTo>
                      <a:pt x="51" y="245"/>
                    </a:lnTo>
                    <a:lnTo>
                      <a:pt x="43" y="266"/>
                    </a:lnTo>
                    <a:lnTo>
                      <a:pt x="40" y="289"/>
                    </a:lnTo>
                    <a:lnTo>
                      <a:pt x="41" y="311"/>
                    </a:lnTo>
                    <a:lnTo>
                      <a:pt x="53" y="334"/>
                    </a:lnTo>
                    <a:lnTo>
                      <a:pt x="73" y="355"/>
                    </a:lnTo>
                    <a:lnTo>
                      <a:pt x="96" y="372"/>
                    </a:lnTo>
                    <a:lnTo>
                      <a:pt x="124" y="382"/>
                    </a:lnTo>
                    <a:lnTo>
                      <a:pt x="153" y="388"/>
                    </a:lnTo>
                    <a:lnTo>
                      <a:pt x="184" y="388"/>
                    </a:lnTo>
                    <a:lnTo>
                      <a:pt x="216" y="385"/>
                    </a:lnTo>
                    <a:lnTo>
                      <a:pt x="244" y="375"/>
                    </a:lnTo>
                    <a:lnTo>
                      <a:pt x="270" y="360"/>
                    </a:lnTo>
                    <a:lnTo>
                      <a:pt x="291" y="341"/>
                    </a:lnTo>
                    <a:lnTo>
                      <a:pt x="304" y="321"/>
                    </a:lnTo>
                    <a:lnTo>
                      <a:pt x="308" y="299"/>
                    </a:lnTo>
                    <a:lnTo>
                      <a:pt x="306" y="276"/>
                    </a:lnTo>
                    <a:lnTo>
                      <a:pt x="299" y="255"/>
                    </a:lnTo>
                    <a:lnTo>
                      <a:pt x="290" y="232"/>
                    </a:lnTo>
                    <a:lnTo>
                      <a:pt x="278" y="210"/>
                    </a:lnTo>
                    <a:lnTo>
                      <a:pt x="252" y="174"/>
                    </a:lnTo>
                    <a:lnTo>
                      <a:pt x="224" y="140"/>
                    </a:lnTo>
                    <a:lnTo>
                      <a:pt x="194" y="105"/>
                    </a:lnTo>
                    <a:lnTo>
                      <a:pt x="165" y="69"/>
                    </a:lnTo>
                    <a:lnTo>
                      <a:pt x="163" y="66"/>
                    </a:lnTo>
                    <a:close/>
                    <a:moveTo>
                      <a:pt x="156" y="0"/>
                    </a:moveTo>
                    <a:lnTo>
                      <a:pt x="166" y="1"/>
                    </a:lnTo>
                    <a:lnTo>
                      <a:pt x="175" y="10"/>
                    </a:lnTo>
                    <a:lnTo>
                      <a:pt x="186" y="29"/>
                    </a:lnTo>
                    <a:lnTo>
                      <a:pt x="202" y="51"/>
                    </a:lnTo>
                    <a:lnTo>
                      <a:pt x="221" y="74"/>
                    </a:lnTo>
                    <a:lnTo>
                      <a:pt x="240" y="100"/>
                    </a:lnTo>
                    <a:lnTo>
                      <a:pt x="262" y="126"/>
                    </a:lnTo>
                    <a:lnTo>
                      <a:pt x="281" y="153"/>
                    </a:lnTo>
                    <a:lnTo>
                      <a:pt x="301" y="181"/>
                    </a:lnTo>
                    <a:lnTo>
                      <a:pt x="318" y="209"/>
                    </a:lnTo>
                    <a:lnTo>
                      <a:pt x="332" y="235"/>
                    </a:lnTo>
                    <a:lnTo>
                      <a:pt x="342" y="263"/>
                    </a:lnTo>
                    <a:lnTo>
                      <a:pt x="347" y="289"/>
                    </a:lnTo>
                    <a:lnTo>
                      <a:pt x="347" y="316"/>
                    </a:lnTo>
                    <a:lnTo>
                      <a:pt x="341" y="339"/>
                    </a:lnTo>
                    <a:lnTo>
                      <a:pt x="327" y="362"/>
                    </a:lnTo>
                    <a:lnTo>
                      <a:pt x="304" y="383"/>
                    </a:lnTo>
                    <a:lnTo>
                      <a:pt x="273" y="401"/>
                    </a:lnTo>
                    <a:lnTo>
                      <a:pt x="247" y="411"/>
                    </a:lnTo>
                    <a:lnTo>
                      <a:pt x="219" y="420"/>
                    </a:lnTo>
                    <a:lnTo>
                      <a:pt x="191" y="424"/>
                    </a:lnTo>
                    <a:lnTo>
                      <a:pt x="160" y="426"/>
                    </a:lnTo>
                    <a:lnTo>
                      <a:pt x="130" y="424"/>
                    </a:lnTo>
                    <a:lnTo>
                      <a:pt x="102" y="418"/>
                    </a:lnTo>
                    <a:lnTo>
                      <a:pt x="74" y="408"/>
                    </a:lnTo>
                    <a:lnTo>
                      <a:pt x="50" y="393"/>
                    </a:lnTo>
                    <a:lnTo>
                      <a:pt x="30" y="373"/>
                    </a:lnTo>
                    <a:lnTo>
                      <a:pt x="13" y="347"/>
                    </a:lnTo>
                    <a:lnTo>
                      <a:pt x="2" y="314"/>
                    </a:lnTo>
                    <a:lnTo>
                      <a:pt x="0" y="281"/>
                    </a:lnTo>
                    <a:lnTo>
                      <a:pt x="5" y="248"/>
                    </a:lnTo>
                    <a:lnTo>
                      <a:pt x="20" y="217"/>
                    </a:lnTo>
                    <a:lnTo>
                      <a:pt x="79" y="128"/>
                    </a:lnTo>
                    <a:lnTo>
                      <a:pt x="107" y="82"/>
                    </a:lnTo>
                    <a:lnTo>
                      <a:pt x="133" y="36"/>
                    </a:lnTo>
                    <a:lnTo>
                      <a:pt x="140" y="28"/>
                    </a:lnTo>
                    <a:lnTo>
                      <a:pt x="137" y="19"/>
                    </a:lnTo>
                    <a:lnTo>
                      <a:pt x="140" y="10"/>
                    </a:lnTo>
                    <a:lnTo>
                      <a:pt x="148"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9" name="Freeform 209"/>
              <p:cNvSpPr>
                <a:spLocks/>
              </p:cNvSpPr>
              <p:nvPr/>
            </p:nvSpPr>
            <p:spPr bwMode="auto">
              <a:xfrm>
                <a:off x="4473" y="2759"/>
                <a:ext cx="46" cy="40"/>
              </a:xfrm>
              <a:custGeom>
                <a:avLst/>
                <a:gdLst/>
                <a:ahLst/>
                <a:cxnLst>
                  <a:cxn ang="0">
                    <a:pos x="20" y="0"/>
                  </a:cxn>
                  <a:cxn ang="0">
                    <a:pos x="27" y="0"/>
                  </a:cxn>
                  <a:cxn ang="0">
                    <a:pos x="33" y="2"/>
                  </a:cxn>
                  <a:cxn ang="0">
                    <a:pos x="38" y="4"/>
                  </a:cxn>
                  <a:cxn ang="0">
                    <a:pos x="43" y="9"/>
                  </a:cxn>
                  <a:cxn ang="0">
                    <a:pos x="45" y="14"/>
                  </a:cxn>
                  <a:cxn ang="0">
                    <a:pos x="46" y="20"/>
                  </a:cxn>
                  <a:cxn ang="0">
                    <a:pos x="45" y="27"/>
                  </a:cxn>
                  <a:cxn ang="0">
                    <a:pos x="43" y="32"/>
                  </a:cxn>
                  <a:cxn ang="0">
                    <a:pos x="38" y="37"/>
                  </a:cxn>
                  <a:cxn ang="0">
                    <a:pos x="33" y="38"/>
                  </a:cxn>
                  <a:cxn ang="0">
                    <a:pos x="27" y="40"/>
                  </a:cxn>
                  <a:cxn ang="0">
                    <a:pos x="20" y="40"/>
                  </a:cxn>
                  <a:cxn ang="0">
                    <a:pos x="14" y="38"/>
                  </a:cxn>
                  <a:cxn ang="0">
                    <a:pos x="9" y="37"/>
                  </a:cxn>
                  <a:cxn ang="0">
                    <a:pos x="4" y="32"/>
                  </a:cxn>
                  <a:cxn ang="0">
                    <a:pos x="2" y="27"/>
                  </a:cxn>
                  <a:cxn ang="0">
                    <a:pos x="0" y="20"/>
                  </a:cxn>
                  <a:cxn ang="0">
                    <a:pos x="2" y="14"/>
                  </a:cxn>
                  <a:cxn ang="0">
                    <a:pos x="4" y="9"/>
                  </a:cxn>
                  <a:cxn ang="0">
                    <a:pos x="9" y="4"/>
                  </a:cxn>
                  <a:cxn ang="0">
                    <a:pos x="14" y="2"/>
                  </a:cxn>
                  <a:cxn ang="0">
                    <a:pos x="20" y="0"/>
                  </a:cxn>
                </a:cxnLst>
                <a:rect l="0" t="0" r="r" b="b"/>
                <a:pathLst>
                  <a:path w="46" h="40">
                    <a:moveTo>
                      <a:pt x="20" y="0"/>
                    </a:moveTo>
                    <a:lnTo>
                      <a:pt x="27" y="0"/>
                    </a:lnTo>
                    <a:lnTo>
                      <a:pt x="33" y="2"/>
                    </a:lnTo>
                    <a:lnTo>
                      <a:pt x="38" y="4"/>
                    </a:lnTo>
                    <a:lnTo>
                      <a:pt x="43" y="9"/>
                    </a:lnTo>
                    <a:lnTo>
                      <a:pt x="45" y="14"/>
                    </a:lnTo>
                    <a:lnTo>
                      <a:pt x="46" y="20"/>
                    </a:lnTo>
                    <a:lnTo>
                      <a:pt x="45" y="27"/>
                    </a:lnTo>
                    <a:lnTo>
                      <a:pt x="43" y="32"/>
                    </a:lnTo>
                    <a:lnTo>
                      <a:pt x="38" y="37"/>
                    </a:lnTo>
                    <a:lnTo>
                      <a:pt x="33" y="38"/>
                    </a:lnTo>
                    <a:lnTo>
                      <a:pt x="27" y="40"/>
                    </a:lnTo>
                    <a:lnTo>
                      <a:pt x="20" y="40"/>
                    </a:lnTo>
                    <a:lnTo>
                      <a:pt x="14" y="38"/>
                    </a:lnTo>
                    <a:lnTo>
                      <a:pt x="9" y="37"/>
                    </a:lnTo>
                    <a:lnTo>
                      <a:pt x="4" y="32"/>
                    </a:lnTo>
                    <a:lnTo>
                      <a:pt x="2" y="27"/>
                    </a:lnTo>
                    <a:lnTo>
                      <a:pt x="0" y="20"/>
                    </a:lnTo>
                    <a:lnTo>
                      <a:pt x="2" y="14"/>
                    </a:lnTo>
                    <a:lnTo>
                      <a:pt x="4" y="9"/>
                    </a:lnTo>
                    <a:lnTo>
                      <a:pt x="9" y="4"/>
                    </a:lnTo>
                    <a:lnTo>
                      <a:pt x="14"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0" name="Freeform 210"/>
              <p:cNvSpPr>
                <a:spLocks/>
              </p:cNvSpPr>
              <p:nvPr/>
            </p:nvSpPr>
            <p:spPr bwMode="auto">
              <a:xfrm>
                <a:off x="4524" y="2777"/>
                <a:ext cx="38" cy="40"/>
              </a:xfrm>
              <a:custGeom>
                <a:avLst/>
                <a:gdLst/>
                <a:ahLst/>
                <a:cxnLst>
                  <a:cxn ang="0">
                    <a:pos x="18" y="0"/>
                  </a:cxn>
                  <a:cxn ang="0">
                    <a:pos x="30" y="4"/>
                  </a:cxn>
                  <a:cxn ang="0">
                    <a:pos x="37" y="10"/>
                  </a:cxn>
                  <a:cxn ang="0">
                    <a:pos x="38" y="20"/>
                  </a:cxn>
                  <a:cxn ang="0">
                    <a:pos x="37" y="30"/>
                  </a:cxn>
                  <a:cxn ang="0">
                    <a:pos x="30" y="37"/>
                  </a:cxn>
                  <a:cxn ang="0">
                    <a:pos x="18" y="40"/>
                  </a:cxn>
                  <a:cxn ang="0">
                    <a:pos x="9" y="37"/>
                  </a:cxn>
                  <a:cxn ang="0">
                    <a:pos x="2" y="30"/>
                  </a:cxn>
                  <a:cxn ang="0">
                    <a:pos x="0" y="20"/>
                  </a:cxn>
                  <a:cxn ang="0">
                    <a:pos x="2" y="10"/>
                  </a:cxn>
                  <a:cxn ang="0">
                    <a:pos x="9" y="4"/>
                  </a:cxn>
                  <a:cxn ang="0">
                    <a:pos x="18" y="0"/>
                  </a:cxn>
                </a:cxnLst>
                <a:rect l="0" t="0" r="r" b="b"/>
                <a:pathLst>
                  <a:path w="38" h="40">
                    <a:moveTo>
                      <a:pt x="18" y="0"/>
                    </a:moveTo>
                    <a:lnTo>
                      <a:pt x="30" y="4"/>
                    </a:lnTo>
                    <a:lnTo>
                      <a:pt x="37" y="10"/>
                    </a:lnTo>
                    <a:lnTo>
                      <a:pt x="38" y="20"/>
                    </a:lnTo>
                    <a:lnTo>
                      <a:pt x="37" y="30"/>
                    </a:lnTo>
                    <a:lnTo>
                      <a:pt x="30" y="37"/>
                    </a:lnTo>
                    <a:lnTo>
                      <a:pt x="18" y="40"/>
                    </a:lnTo>
                    <a:lnTo>
                      <a:pt x="9" y="37"/>
                    </a:lnTo>
                    <a:lnTo>
                      <a:pt x="2" y="30"/>
                    </a:lnTo>
                    <a:lnTo>
                      <a:pt x="0" y="20"/>
                    </a:lnTo>
                    <a:lnTo>
                      <a:pt x="2" y="10"/>
                    </a:lnTo>
                    <a:lnTo>
                      <a:pt x="9"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1" name="Freeform 211"/>
              <p:cNvSpPr>
                <a:spLocks/>
              </p:cNvSpPr>
              <p:nvPr/>
            </p:nvSpPr>
            <p:spPr bwMode="auto">
              <a:xfrm>
                <a:off x="4580" y="2753"/>
                <a:ext cx="38" cy="39"/>
              </a:xfrm>
              <a:custGeom>
                <a:avLst/>
                <a:gdLst/>
                <a:ahLst/>
                <a:cxnLst>
                  <a:cxn ang="0">
                    <a:pos x="20" y="0"/>
                  </a:cxn>
                  <a:cxn ang="0">
                    <a:pos x="30" y="3"/>
                  </a:cxn>
                  <a:cxn ang="0">
                    <a:pos x="36" y="10"/>
                  </a:cxn>
                  <a:cxn ang="0">
                    <a:pos x="38" y="20"/>
                  </a:cxn>
                  <a:cxn ang="0">
                    <a:pos x="36" y="29"/>
                  </a:cxn>
                  <a:cxn ang="0">
                    <a:pos x="30" y="36"/>
                  </a:cxn>
                  <a:cxn ang="0">
                    <a:pos x="20" y="39"/>
                  </a:cxn>
                  <a:cxn ang="0">
                    <a:pos x="8" y="36"/>
                  </a:cxn>
                  <a:cxn ang="0">
                    <a:pos x="2" y="29"/>
                  </a:cxn>
                  <a:cxn ang="0">
                    <a:pos x="0" y="20"/>
                  </a:cxn>
                  <a:cxn ang="0">
                    <a:pos x="2" y="10"/>
                  </a:cxn>
                  <a:cxn ang="0">
                    <a:pos x="8" y="3"/>
                  </a:cxn>
                  <a:cxn ang="0">
                    <a:pos x="20" y="0"/>
                  </a:cxn>
                </a:cxnLst>
                <a:rect l="0" t="0" r="r" b="b"/>
                <a:pathLst>
                  <a:path w="38" h="39">
                    <a:moveTo>
                      <a:pt x="20" y="0"/>
                    </a:moveTo>
                    <a:lnTo>
                      <a:pt x="30" y="3"/>
                    </a:lnTo>
                    <a:lnTo>
                      <a:pt x="36" y="10"/>
                    </a:lnTo>
                    <a:lnTo>
                      <a:pt x="38" y="20"/>
                    </a:lnTo>
                    <a:lnTo>
                      <a:pt x="36" y="29"/>
                    </a:lnTo>
                    <a:lnTo>
                      <a:pt x="30" y="36"/>
                    </a:lnTo>
                    <a:lnTo>
                      <a:pt x="20" y="39"/>
                    </a:lnTo>
                    <a:lnTo>
                      <a:pt x="8" y="36"/>
                    </a:lnTo>
                    <a:lnTo>
                      <a:pt x="2" y="29"/>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2" name="Freeform 212"/>
              <p:cNvSpPr>
                <a:spLocks/>
              </p:cNvSpPr>
              <p:nvPr/>
            </p:nvSpPr>
            <p:spPr bwMode="auto">
              <a:xfrm>
                <a:off x="4455" y="2809"/>
                <a:ext cx="38" cy="39"/>
              </a:xfrm>
              <a:custGeom>
                <a:avLst/>
                <a:gdLst/>
                <a:ahLst/>
                <a:cxnLst>
                  <a:cxn ang="0">
                    <a:pos x="18" y="0"/>
                  </a:cxn>
                  <a:cxn ang="0">
                    <a:pos x="30" y="3"/>
                  </a:cxn>
                  <a:cxn ang="0">
                    <a:pos x="36" y="10"/>
                  </a:cxn>
                  <a:cxn ang="0">
                    <a:pos x="38" y="19"/>
                  </a:cxn>
                  <a:cxn ang="0">
                    <a:pos x="36" y="29"/>
                  </a:cxn>
                  <a:cxn ang="0">
                    <a:pos x="30" y="36"/>
                  </a:cxn>
                  <a:cxn ang="0">
                    <a:pos x="18" y="39"/>
                  </a:cxn>
                  <a:cxn ang="0">
                    <a:pos x="9" y="36"/>
                  </a:cxn>
                  <a:cxn ang="0">
                    <a:pos x="2" y="29"/>
                  </a:cxn>
                  <a:cxn ang="0">
                    <a:pos x="0" y="19"/>
                  </a:cxn>
                  <a:cxn ang="0">
                    <a:pos x="2" y="10"/>
                  </a:cxn>
                  <a:cxn ang="0">
                    <a:pos x="9" y="3"/>
                  </a:cxn>
                  <a:cxn ang="0">
                    <a:pos x="18" y="0"/>
                  </a:cxn>
                </a:cxnLst>
                <a:rect l="0" t="0" r="r" b="b"/>
                <a:pathLst>
                  <a:path w="38" h="39">
                    <a:moveTo>
                      <a:pt x="18" y="0"/>
                    </a:moveTo>
                    <a:lnTo>
                      <a:pt x="30" y="3"/>
                    </a:lnTo>
                    <a:lnTo>
                      <a:pt x="36" y="10"/>
                    </a:lnTo>
                    <a:lnTo>
                      <a:pt x="38" y="19"/>
                    </a:lnTo>
                    <a:lnTo>
                      <a:pt x="36" y="29"/>
                    </a:lnTo>
                    <a:lnTo>
                      <a:pt x="30" y="36"/>
                    </a:lnTo>
                    <a:lnTo>
                      <a:pt x="18" y="39"/>
                    </a:lnTo>
                    <a:lnTo>
                      <a:pt x="9" y="36"/>
                    </a:lnTo>
                    <a:lnTo>
                      <a:pt x="2" y="29"/>
                    </a:lnTo>
                    <a:lnTo>
                      <a:pt x="0" y="19"/>
                    </a:lnTo>
                    <a:lnTo>
                      <a:pt x="2" y="10"/>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3" name="Freeform 213"/>
              <p:cNvSpPr>
                <a:spLocks/>
              </p:cNvSpPr>
              <p:nvPr/>
            </p:nvSpPr>
            <p:spPr bwMode="auto">
              <a:xfrm>
                <a:off x="4518" y="2702"/>
                <a:ext cx="46" cy="39"/>
              </a:xfrm>
              <a:custGeom>
                <a:avLst/>
                <a:gdLst/>
                <a:ahLst/>
                <a:cxnLst>
                  <a:cxn ang="0">
                    <a:pos x="19" y="0"/>
                  </a:cxn>
                  <a:cxn ang="0">
                    <a:pos x="24" y="0"/>
                  </a:cxn>
                  <a:cxn ang="0">
                    <a:pos x="38" y="3"/>
                  </a:cxn>
                  <a:cxn ang="0">
                    <a:pos x="44" y="13"/>
                  </a:cxn>
                  <a:cxn ang="0">
                    <a:pos x="46" y="19"/>
                  </a:cxn>
                  <a:cxn ang="0">
                    <a:pos x="44" y="26"/>
                  </a:cxn>
                  <a:cxn ang="0">
                    <a:pos x="38" y="36"/>
                  </a:cxn>
                  <a:cxn ang="0">
                    <a:pos x="24" y="39"/>
                  </a:cxn>
                  <a:cxn ang="0">
                    <a:pos x="19" y="39"/>
                  </a:cxn>
                  <a:cxn ang="0">
                    <a:pos x="13" y="38"/>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4" y="0"/>
                    </a:lnTo>
                    <a:lnTo>
                      <a:pt x="38" y="3"/>
                    </a:lnTo>
                    <a:lnTo>
                      <a:pt x="44" y="13"/>
                    </a:lnTo>
                    <a:lnTo>
                      <a:pt x="46" y="19"/>
                    </a:lnTo>
                    <a:lnTo>
                      <a:pt x="44" y="26"/>
                    </a:lnTo>
                    <a:lnTo>
                      <a:pt x="38" y="36"/>
                    </a:lnTo>
                    <a:lnTo>
                      <a:pt x="24" y="39"/>
                    </a:lnTo>
                    <a:lnTo>
                      <a:pt x="19" y="39"/>
                    </a:lnTo>
                    <a:lnTo>
                      <a:pt x="13" y="38"/>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4" name="Freeform 214"/>
              <p:cNvSpPr>
                <a:spLocks/>
              </p:cNvSpPr>
              <p:nvPr/>
            </p:nvSpPr>
            <p:spPr bwMode="auto">
              <a:xfrm>
                <a:off x="4529" y="2835"/>
                <a:ext cx="46" cy="40"/>
              </a:xfrm>
              <a:custGeom>
                <a:avLst/>
                <a:gdLst/>
                <a:ahLst/>
                <a:cxnLst>
                  <a:cxn ang="0">
                    <a:pos x="20"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40"/>
                  </a:cxn>
                  <a:cxn ang="0">
                    <a:pos x="20" y="40"/>
                  </a:cxn>
                  <a:cxn ang="0">
                    <a:pos x="13" y="38"/>
                  </a:cxn>
                  <a:cxn ang="0">
                    <a:pos x="8" y="36"/>
                  </a:cxn>
                  <a:cxn ang="0">
                    <a:pos x="4" y="31"/>
                  </a:cxn>
                  <a:cxn ang="0">
                    <a:pos x="2" y="26"/>
                  </a:cxn>
                  <a:cxn ang="0">
                    <a:pos x="0" y="20"/>
                  </a:cxn>
                  <a:cxn ang="0">
                    <a:pos x="2" y="13"/>
                  </a:cxn>
                  <a:cxn ang="0">
                    <a:pos x="4" y="8"/>
                  </a:cxn>
                  <a:cxn ang="0">
                    <a:pos x="8" y="3"/>
                  </a:cxn>
                  <a:cxn ang="0">
                    <a:pos x="13" y="2"/>
                  </a:cxn>
                  <a:cxn ang="0">
                    <a:pos x="20" y="0"/>
                  </a:cxn>
                </a:cxnLst>
                <a:rect l="0" t="0" r="r" b="b"/>
                <a:pathLst>
                  <a:path w="46" h="40">
                    <a:moveTo>
                      <a:pt x="20" y="0"/>
                    </a:moveTo>
                    <a:lnTo>
                      <a:pt x="27" y="0"/>
                    </a:lnTo>
                    <a:lnTo>
                      <a:pt x="33" y="2"/>
                    </a:lnTo>
                    <a:lnTo>
                      <a:pt x="38" y="3"/>
                    </a:lnTo>
                    <a:lnTo>
                      <a:pt x="43" y="8"/>
                    </a:lnTo>
                    <a:lnTo>
                      <a:pt x="45" y="13"/>
                    </a:lnTo>
                    <a:lnTo>
                      <a:pt x="46" y="20"/>
                    </a:lnTo>
                    <a:lnTo>
                      <a:pt x="45" y="26"/>
                    </a:lnTo>
                    <a:lnTo>
                      <a:pt x="43" y="31"/>
                    </a:lnTo>
                    <a:lnTo>
                      <a:pt x="38" y="36"/>
                    </a:lnTo>
                    <a:lnTo>
                      <a:pt x="33" y="38"/>
                    </a:lnTo>
                    <a:lnTo>
                      <a:pt x="27" y="40"/>
                    </a:lnTo>
                    <a:lnTo>
                      <a:pt x="20" y="40"/>
                    </a:lnTo>
                    <a:lnTo>
                      <a:pt x="13" y="38"/>
                    </a:lnTo>
                    <a:lnTo>
                      <a:pt x="8" y="36"/>
                    </a:lnTo>
                    <a:lnTo>
                      <a:pt x="4" y="31"/>
                    </a:lnTo>
                    <a:lnTo>
                      <a:pt x="2" y="26"/>
                    </a:lnTo>
                    <a:lnTo>
                      <a:pt x="0" y="20"/>
                    </a:lnTo>
                    <a:lnTo>
                      <a:pt x="2" y="13"/>
                    </a:lnTo>
                    <a:lnTo>
                      <a:pt x="4"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5" name="Freeform 215"/>
              <p:cNvSpPr>
                <a:spLocks/>
              </p:cNvSpPr>
              <p:nvPr/>
            </p:nvSpPr>
            <p:spPr bwMode="auto">
              <a:xfrm>
                <a:off x="4593" y="2802"/>
                <a:ext cx="38" cy="41"/>
              </a:xfrm>
              <a:custGeom>
                <a:avLst/>
                <a:gdLst/>
                <a:ahLst/>
                <a:cxnLst>
                  <a:cxn ang="0">
                    <a:pos x="18" y="0"/>
                  </a:cxn>
                  <a:cxn ang="0">
                    <a:pos x="30" y="3"/>
                  </a:cxn>
                  <a:cxn ang="0">
                    <a:pos x="37" y="10"/>
                  </a:cxn>
                  <a:cxn ang="0">
                    <a:pos x="38" y="22"/>
                  </a:cxn>
                  <a:cxn ang="0">
                    <a:pos x="37" y="31"/>
                  </a:cxn>
                  <a:cxn ang="0">
                    <a:pos x="30" y="38"/>
                  </a:cxn>
                  <a:cxn ang="0">
                    <a:pos x="18" y="41"/>
                  </a:cxn>
                  <a:cxn ang="0">
                    <a:pos x="9" y="38"/>
                  </a:cxn>
                  <a:cxn ang="0">
                    <a:pos x="2" y="31"/>
                  </a:cxn>
                  <a:cxn ang="0">
                    <a:pos x="0" y="22"/>
                  </a:cxn>
                  <a:cxn ang="0">
                    <a:pos x="2" y="10"/>
                  </a:cxn>
                  <a:cxn ang="0">
                    <a:pos x="9" y="3"/>
                  </a:cxn>
                  <a:cxn ang="0">
                    <a:pos x="18" y="0"/>
                  </a:cxn>
                </a:cxnLst>
                <a:rect l="0" t="0" r="r" b="b"/>
                <a:pathLst>
                  <a:path w="38" h="41">
                    <a:moveTo>
                      <a:pt x="18" y="0"/>
                    </a:moveTo>
                    <a:lnTo>
                      <a:pt x="30" y="3"/>
                    </a:lnTo>
                    <a:lnTo>
                      <a:pt x="37" y="10"/>
                    </a:lnTo>
                    <a:lnTo>
                      <a:pt x="38" y="22"/>
                    </a:lnTo>
                    <a:lnTo>
                      <a:pt x="37" y="31"/>
                    </a:lnTo>
                    <a:lnTo>
                      <a:pt x="30" y="38"/>
                    </a:lnTo>
                    <a:lnTo>
                      <a:pt x="18" y="41"/>
                    </a:lnTo>
                    <a:lnTo>
                      <a:pt x="9" y="38"/>
                    </a:lnTo>
                    <a:lnTo>
                      <a:pt x="2" y="31"/>
                    </a:lnTo>
                    <a:lnTo>
                      <a:pt x="0" y="22"/>
                    </a:lnTo>
                    <a:lnTo>
                      <a:pt x="2" y="10"/>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6" name="Freeform 216"/>
              <p:cNvSpPr>
                <a:spLocks/>
              </p:cNvSpPr>
              <p:nvPr/>
            </p:nvSpPr>
            <p:spPr bwMode="auto">
              <a:xfrm>
                <a:off x="5179" y="2379"/>
                <a:ext cx="309" cy="389"/>
              </a:xfrm>
              <a:custGeom>
                <a:avLst/>
                <a:gdLst/>
                <a:ahLst/>
                <a:cxnLst>
                  <a:cxn ang="0">
                    <a:pos x="138" y="0"/>
                  </a:cxn>
                  <a:cxn ang="0">
                    <a:pos x="149" y="18"/>
                  </a:cxn>
                  <a:cxn ang="0">
                    <a:pos x="163" y="38"/>
                  </a:cxn>
                  <a:cxn ang="0">
                    <a:pos x="181" y="59"/>
                  </a:cxn>
                  <a:cxn ang="0">
                    <a:pos x="199" y="82"/>
                  </a:cxn>
                  <a:cxn ang="0">
                    <a:pos x="218" y="105"/>
                  </a:cxn>
                  <a:cxn ang="0">
                    <a:pos x="238" y="130"/>
                  </a:cxn>
                  <a:cxn ang="0">
                    <a:pos x="256" y="156"/>
                  </a:cxn>
                  <a:cxn ang="0">
                    <a:pos x="274" y="181"/>
                  </a:cxn>
                  <a:cxn ang="0">
                    <a:pos x="289" y="207"/>
                  </a:cxn>
                  <a:cxn ang="0">
                    <a:pos x="301" y="232"/>
                  </a:cxn>
                  <a:cxn ang="0">
                    <a:pos x="307" y="257"/>
                  </a:cxn>
                  <a:cxn ang="0">
                    <a:pos x="309" y="282"/>
                  </a:cxn>
                  <a:cxn ang="0">
                    <a:pos x="306" y="305"/>
                  </a:cxn>
                  <a:cxn ang="0">
                    <a:pos x="294" y="326"/>
                  </a:cxn>
                  <a:cxn ang="0">
                    <a:pos x="276" y="346"/>
                  </a:cxn>
                  <a:cxn ang="0">
                    <a:pos x="250" y="362"/>
                  </a:cxn>
                  <a:cxn ang="0">
                    <a:pos x="214" y="379"/>
                  </a:cxn>
                  <a:cxn ang="0">
                    <a:pos x="179" y="387"/>
                  </a:cxn>
                  <a:cxn ang="0">
                    <a:pos x="144" y="389"/>
                  </a:cxn>
                  <a:cxn ang="0">
                    <a:pos x="112" y="385"/>
                  </a:cxn>
                  <a:cxn ang="0">
                    <a:pos x="82" y="377"/>
                  </a:cxn>
                  <a:cxn ang="0">
                    <a:pos x="54" y="362"/>
                  </a:cxn>
                  <a:cxn ang="0">
                    <a:pos x="31" y="344"/>
                  </a:cxn>
                  <a:cxn ang="0">
                    <a:pos x="15" y="323"/>
                  </a:cxn>
                  <a:cxn ang="0">
                    <a:pos x="3" y="298"/>
                  </a:cxn>
                  <a:cxn ang="0">
                    <a:pos x="0" y="270"/>
                  </a:cxn>
                  <a:cxn ang="0">
                    <a:pos x="5" y="240"/>
                  </a:cxn>
                  <a:cxn ang="0">
                    <a:pos x="18" y="209"/>
                  </a:cxn>
                  <a:cxn ang="0">
                    <a:pos x="47" y="163"/>
                  </a:cxn>
                  <a:cxn ang="0">
                    <a:pos x="77" y="120"/>
                  </a:cxn>
                  <a:cxn ang="0">
                    <a:pos x="105" y="76"/>
                  </a:cxn>
                  <a:cxn ang="0">
                    <a:pos x="131" y="26"/>
                  </a:cxn>
                  <a:cxn ang="0">
                    <a:pos x="138" y="0"/>
                  </a:cxn>
                </a:cxnLst>
                <a:rect l="0" t="0" r="r" b="b"/>
                <a:pathLst>
                  <a:path w="309" h="389">
                    <a:moveTo>
                      <a:pt x="138" y="0"/>
                    </a:moveTo>
                    <a:lnTo>
                      <a:pt x="149" y="18"/>
                    </a:lnTo>
                    <a:lnTo>
                      <a:pt x="163" y="38"/>
                    </a:lnTo>
                    <a:lnTo>
                      <a:pt x="181" y="59"/>
                    </a:lnTo>
                    <a:lnTo>
                      <a:pt x="199" y="82"/>
                    </a:lnTo>
                    <a:lnTo>
                      <a:pt x="218" y="105"/>
                    </a:lnTo>
                    <a:lnTo>
                      <a:pt x="238" y="130"/>
                    </a:lnTo>
                    <a:lnTo>
                      <a:pt x="256" y="156"/>
                    </a:lnTo>
                    <a:lnTo>
                      <a:pt x="274" y="181"/>
                    </a:lnTo>
                    <a:lnTo>
                      <a:pt x="289" y="207"/>
                    </a:lnTo>
                    <a:lnTo>
                      <a:pt x="301" y="232"/>
                    </a:lnTo>
                    <a:lnTo>
                      <a:pt x="307" y="257"/>
                    </a:lnTo>
                    <a:lnTo>
                      <a:pt x="309" y="282"/>
                    </a:lnTo>
                    <a:lnTo>
                      <a:pt x="306" y="305"/>
                    </a:lnTo>
                    <a:lnTo>
                      <a:pt x="294" y="326"/>
                    </a:lnTo>
                    <a:lnTo>
                      <a:pt x="276" y="346"/>
                    </a:lnTo>
                    <a:lnTo>
                      <a:pt x="250" y="362"/>
                    </a:lnTo>
                    <a:lnTo>
                      <a:pt x="214" y="379"/>
                    </a:lnTo>
                    <a:lnTo>
                      <a:pt x="179" y="387"/>
                    </a:lnTo>
                    <a:lnTo>
                      <a:pt x="144" y="389"/>
                    </a:lnTo>
                    <a:lnTo>
                      <a:pt x="112" y="385"/>
                    </a:lnTo>
                    <a:lnTo>
                      <a:pt x="82" y="377"/>
                    </a:lnTo>
                    <a:lnTo>
                      <a:pt x="54" y="362"/>
                    </a:lnTo>
                    <a:lnTo>
                      <a:pt x="31" y="344"/>
                    </a:lnTo>
                    <a:lnTo>
                      <a:pt x="15" y="323"/>
                    </a:lnTo>
                    <a:lnTo>
                      <a:pt x="3" y="298"/>
                    </a:lnTo>
                    <a:lnTo>
                      <a:pt x="0" y="270"/>
                    </a:lnTo>
                    <a:lnTo>
                      <a:pt x="5" y="240"/>
                    </a:lnTo>
                    <a:lnTo>
                      <a:pt x="18" y="209"/>
                    </a:lnTo>
                    <a:lnTo>
                      <a:pt x="47" y="163"/>
                    </a:lnTo>
                    <a:lnTo>
                      <a:pt x="77" y="120"/>
                    </a:lnTo>
                    <a:lnTo>
                      <a:pt x="105" y="76"/>
                    </a:lnTo>
                    <a:lnTo>
                      <a:pt x="131" y="26"/>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7" name="Freeform 217"/>
              <p:cNvSpPr>
                <a:spLocks noEditPoints="1"/>
              </p:cNvSpPr>
              <p:nvPr/>
            </p:nvSpPr>
            <p:spPr bwMode="auto">
              <a:xfrm>
                <a:off x="5161" y="2359"/>
                <a:ext cx="347" cy="427"/>
              </a:xfrm>
              <a:custGeom>
                <a:avLst/>
                <a:gdLst/>
                <a:ahLst/>
                <a:cxnLst>
                  <a:cxn ang="0">
                    <a:pos x="139" y="107"/>
                  </a:cxn>
                  <a:cxn ang="0">
                    <a:pos x="75" y="204"/>
                  </a:cxn>
                  <a:cxn ang="0">
                    <a:pos x="51" y="246"/>
                  </a:cxn>
                  <a:cxn ang="0">
                    <a:pos x="37" y="290"/>
                  </a:cxn>
                  <a:cxn ang="0">
                    <a:pos x="51" y="336"/>
                  </a:cxn>
                  <a:cxn ang="0">
                    <a:pos x="95" y="372"/>
                  </a:cxn>
                  <a:cxn ang="0">
                    <a:pos x="153" y="389"/>
                  </a:cxn>
                  <a:cxn ang="0">
                    <a:pos x="213" y="386"/>
                  </a:cxn>
                  <a:cxn ang="0">
                    <a:pos x="268" y="361"/>
                  </a:cxn>
                  <a:cxn ang="0">
                    <a:pos x="302" y="321"/>
                  </a:cxn>
                  <a:cxn ang="0">
                    <a:pos x="306" y="279"/>
                  </a:cxn>
                  <a:cxn ang="0">
                    <a:pos x="289" y="234"/>
                  </a:cxn>
                  <a:cxn ang="0">
                    <a:pos x="263" y="193"/>
                  </a:cxn>
                  <a:cxn ang="0">
                    <a:pos x="222" y="140"/>
                  </a:cxn>
                  <a:cxn ang="0">
                    <a:pos x="164" y="69"/>
                  </a:cxn>
                  <a:cxn ang="0">
                    <a:pos x="156" y="0"/>
                  </a:cxn>
                  <a:cxn ang="0">
                    <a:pos x="172" y="10"/>
                  </a:cxn>
                  <a:cxn ang="0">
                    <a:pos x="200" y="51"/>
                  </a:cxn>
                  <a:cxn ang="0">
                    <a:pos x="240" y="101"/>
                  </a:cxn>
                  <a:cxn ang="0">
                    <a:pos x="281" y="153"/>
                  </a:cxn>
                  <a:cxn ang="0">
                    <a:pos x="330" y="236"/>
                  </a:cxn>
                  <a:cxn ang="0">
                    <a:pos x="347" y="290"/>
                  </a:cxn>
                  <a:cxn ang="0">
                    <a:pos x="340" y="339"/>
                  </a:cxn>
                  <a:cxn ang="0">
                    <a:pos x="302" y="384"/>
                  </a:cxn>
                  <a:cxn ang="0">
                    <a:pos x="245" y="412"/>
                  </a:cxn>
                  <a:cxn ang="0">
                    <a:pos x="189" y="425"/>
                  </a:cxn>
                  <a:cxn ang="0">
                    <a:pos x="130" y="425"/>
                  </a:cxn>
                  <a:cxn ang="0">
                    <a:pos x="74" y="409"/>
                  </a:cxn>
                  <a:cxn ang="0">
                    <a:pos x="29" y="374"/>
                  </a:cxn>
                  <a:cxn ang="0">
                    <a:pos x="1" y="315"/>
                  </a:cxn>
                  <a:cxn ang="0">
                    <a:pos x="5" y="249"/>
                  </a:cxn>
                  <a:cxn ang="0">
                    <a:pos x="79" y="129"/>
                  </a:cxn>
                  <a:cxn ang="0">
                    <a:pos x="133" y="36"/>
                  </a:cxn>
                  <a:cxn ang="0">
                    <a:pos x="136" y="20"/>
                  </a:cxn>
                  <a:cxn ang="0">
                    <a:pos x="146" y="4"/>
                  </a:cxn>
                </a:cxnLst>
                <a:rect l="0" t="0" r="r" b="b"/>
                <a:pathLst>
                  <a:path w="347" h="427">
                    <a:moveTo>
                      <a:pt x="162" y="66"/>
                    </a:moveTo>
                    <a:lnTo>
                      <a:pt x="139" y="107"/>
                    </a:lnTo>
                    <a:lnTo>
                      <a:pt x="107" y="155"/>
                    </a:lnTo>
                    <a:lnTo>
                      <a:pt x="75" y="204"/>
                    </a:lnTo>
                    <a:lnTo>
                      <a:pt x="62" y="224"/>
                    </a:lnTo>
                    <a:lnTo>
                      <a:pt x="51" y="246"/>
                    </a:lnTo>
                    <a:lnTo>
                      <a:pt x="42" y="267"/>
                    </a:lnTo>
                    <a:lnTo>
                      <a:pt x="37" y="290"/>
                    </a:lnTo>
                    <a:lnTo>
                      <a:pt x="39" y="313"/>
                    </a:lnTo>
                    <a:lnTo>
                      <a:pt x="51" y="336"/>
                    </a:lnTo>
                    <a:lnTo>
                      <a:pt x="70" y="358"/>
                    </a:lnTo>
                    <a:lnTo>
                      <a:pt x="95" y="372"/>
                    </a:lnTo>
                    <a:lnTo>
                      <a:pt x="123" y="384"/>
                    </a:lnTo>
                    <a:lnTo>
                      <a:pt x="153" y="389"/>
                    </a:lnTo>
                    <a:lnTo>
                      <a:pt x="184" y="389"/>
                    </a:lnTo>
                    <a:lnTo>
                      <a:pt x="213" y="386"/>
                    </a:lnTo>
                    <a:lnTo>
                      <a:pt x="243" y="376"/>
                    </a:lnTo>
                    <a:lnTo>
                      <a:pt x="268" y="361"/>
                    </a:lnTo>
                    <a:lnTo>
                      <a:pt x="289" y="341"/>
                    </a:lnTo>
                    <a:lnTo>
                      <a:pt x="302" y="321"/>
                    </a:lnTo>
                    <a:lnTo>
                      <a:pt x="307" y="300"/>
                    </a:lnTo>
                    <a:lnTo>
                      <a:pt x="306" y="279"/>
                    </a:lnTo>
                    <a:lnTo>
                      <a:pt x="299" y="255"/>
                    </a:lnTo>
                    <a:lnTo>
                      <a:pt x="289" y="234"/>
                    </a:lnTo>
                    <a:lnTo>
                      <a:pt x="276" y="213"/>
                    </a:lnTo>
                    <a:lnTo>
                      <a:pt x="263" y="193"/>
                    </a:lnTo>
                    <a:lnTo>
                      <a:pt x="250" y="175"/>
                    </a:lnTo>
                    <a:lnTo>
                      <a:pt x="222" y="140"/>
                    </a:lnTo>
                    <a:lnTo>
                      <a:pt x="192" y="106"/>
                    </a:lnTo>
                    <a:lnTo>
                      <a:pt x="164" y="69"/>
                    </a:lnTo>
                    <a:lnTo>
                      <a:pt x="162" y="66"/>
                    </a:lnTo>
                    <a:close/>
                    <a:moveTo>
                      <a:pt x="156" y="0"/>
                    </a:moveTo>
                    <a:lnTo>
                      <a:pt x="166" y="2"/>
                    </a:lnTo>
                    <a:lnTo>
                      <a:pt x="172" y="10"/>
                    </a:lnTo>
                    <a:lnTo>
                      <a:pt x="185" y="30"/>
                    </a:lnTo>
                    <a:lnTo>
                      <a:pt x="200" y="51"/>
                    </a:lnTo>
                    <a:lnTo>
                      <a:pt x="218" y="74"/>
                    </a:lnTo>
                    <a:lnTo>
                      <a:pt x="240" y="101"/>
                    </a:lnTo>
                    <a:lnTo>
                      <a:pt x="259" y="127"/>
                    </a:lnTo>
                    <a:lnTo>
                      <a:pt x="281" y="153"/>
                    </a:lnTo>
                    <a:lnTo>
                      <a:pt x="317" y="209"/>
                    </a:lnTo>
                    <a:lnTo>
                      <a:pt x="330" y="236"/>
                    </a:lnTo>
                    <a:lnTo>
                      <a:pt x="342" y="264"/>
                    </a:lnTo>
                    <a:lnTo>
                      <a:pt x="347" y="290"/>
                    </a:lnTo>
                    <a:lnTo>
                      <a:pt x="347" y="316"/>
                    </a:lnTo>
                    <a:lnTo>
                      <a:pt x="340" y="339"/>
                    </a:lnTo>
                    <a:lnTo>
                      <a:pt x="325" y="362"/>
                    </a:lnTo>
                    <a:lnTo>
                      <a:pt x="302" y="384"/>
                    </a:lnTo>
                    <a:lnTo>
                      <a:pt x="271" y="402"/>
                    </a:lnTo>
                    <a:lnTo>
                      <a:pt x="245" y="412"/>
                    </a:lnTo>
                    <a:lnTo>
                      <a:pt x="218" y="420"/>
                    </a:lnTo>
                    <a:lnTo>
                      <a:pt x="189" y="425"/>
                    </a:lnTo>
                    <a:lnTo>
                      <a:pt x="159" y="427"/>
                    </a:lnTo>
                    <a:lnTo>
                      <a:pt x="130" y="425"/>
                    </a:lnTo>
                    <a:lnTo>
                      <a:pt x="100" y="418"/>
                    </a:lnTo>
                    <a:lnTo>
                      <a:pt x="74" y="409"/>
                    </a:lnTo>
                    <a:lnTo>
                      <a:pt x="49" y="394"/>
                    </a:lnTo>
                    <a:lnTo>
                      <a:pt x="29" y="374"/>
                    </a:lnTo>
                    <a:lnTo>
                      <a:pt x="13" y="348"/>
                    </a:lnTo>
                    <a:lnTo>
                      <a:pt x="1" y="315"/>
                    </a:lnTo>
                    <a:lnTo>
                      <a:pt x="0" y="282"/>
                    </a:lnTo>
                    <a:lnTo>
                      <a:pt x="5" y="249"/>
                    </a:lnTo>
                    <a:lnTo>
                      <a:pt x="19" y="218"/>
                    </a:lnTo>
                    <a:lnTo>
                      <a:pt x="79" y="129"/>
                    </a:lnTo>
                    <a:lnTo>
                      <a:pt x="107" y="83"/>
                    </a:lnTo>
                    <a:lnTo>
                      <a:pt x="133" y="36"/>
                    </a:lnTo>
                    <a:lnTo>
                      <a:pt x="139" y="30"/>
                    </a:lnTo>
                    <a:lnTo>
                      <a:pt x="136" y="20"/>
                    </a:lnTo>
                    <a:lnTo>
                      <a:pt x="139" y="12"/>
                    </a:lnTo>
                    <a:lnTo>
                      <a:pt x="146"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8" name="Freeform 218"/>
              <p:cNvSpPr>
                <a:spLocks/>
              </p:cNvSpPr>
              <p:nvPr/>
            </p:nvSpPr>
            <p:spPr bwMode="auto">
              <a:xfrm>
                <a:off x="5246" y="2524"/>
                <a:ext cx="46" cy="39"/>
              </a:xfrm>
              <a:custGeom>
                <a:avLst/>
                <a:gdLst/>
                <a:ahLst/>
                <a:cxnLst>
                  <a:cxn ang="0">
                    <a:pos x="20" y="0"/>
                  </a:cxn>
                  <a:cxn ang="0">
                    <a:pos x="26" y="0"/>
                  </a:cxn>
                  <a:cxn ang="0">
                    <a:pos x="33" y="2"/>
                  </a:cxn>
                  <a:cxn ang="0">
                    <a:pos x="38" y="3"/>
                  </a:cxn>
                  <a:cxn ang="0">
                    <a:pos x="43" y="8"/>
                  </a:cxn>
                  <a:cxn ang="0">
                    <a:pos x="45" y="13"/>
                  </a:cxn>
                  <a:cxn ang="0">
                    <a:pos x="46" y="20"/>
                  </a:cxn>
                  <a:cxn ang="0">
                    <a:pos x="45"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39">
                    <a:moveTo>
                      <a:pt x="20" y="0"/>
                    </a:moveTo>
                    <a:lnTo>
                      <a:pt x="26" y="0"/>
                    </a:lnTo>
                    <a:lnTo>
                      <a:pt x="33" y="2"/>
                    </a:lnTo>
                    <a:lnTo>
                      <a:pt x="38" y="3"/>
                    </a:lnTo>
                    <a:lnTo>
                      <a:pt x="43" y="8"/>
                    </a:lnTo>
                    <a:lnTo>
                      <a:pt x="45" y="13"/>
                    </a:lnTo>
                    <a:lnTo>
                      <a:pt x="46" y="20"/>
                    </a:lnTo>
                    <a:lnTo>
                      <a:pt x="45"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9" name="Freeform 219"/>
              <p:cNvSpPr>
                <a:spLocks/>
              </p:cNvSpPr>
              <p:nvPr/>
            </p:nvSpPr>
            <p:spPr bwMode="auto">
              <a:xfrm>
                <a:off x="5297" y="2542"/>
                <a:ext cx="40" cy="40"/>
              </a:xfrm>
              <a:custGeom>
                <a:avLst/>
                <a:gdLst/>
                <a:ahLst/>
                <a:cxnLst>
                  <a:cxn ang="0">
                    <a:pos x="20" y="0"/>
                  </a:cxn>
                  <a:cxn ang="0">
                    <a:pos x="31" y="3"/>
                  </a:cxn>
                  <a:cxn ang="0">
                    <a:pos x="38" y="10"/>
                  </a:cxn>
                  <a:cxn ang="0">
                    <a:pos x="40" y="20"/>
                  </a:cxn>
                  <a:cxn ang="0">
                    <a:pos x="38" y="30"/>
                  </a:cxn>
                  <a:cxn ang="0">
                    <a:pos x="31" y="36"/>
                  </a:cxn>
                  <a:cxn ang="0">
                    <a:pos x="20" y="40"/>
                  </a:cxn>
                  <a:cxn ang="0">
                    <a:pos x="8" y="36"/>
                  </a:cxn>
                  <a:cxn ang="0">
                    <a:pos x="2" y="30"/>
                  </a:cxn>
                  <a:cxn ang="0">
                    <a:pos x="0" y="20"/>
                  </a:cxn>
                  <a:cxn ang="0">
                    <a:pos x="2" y="10"/>
                  </a:cxn>
                  <a:cxn ang="0">
                    <a:pos x="8" y="3"/>
                  </a:cxn>
                  <a:cxn ang="0">
                    <a:pos x="20" y="0"/>
                  </a:cxn>
                </a:cxnLst>
                <a:rect l="0" t="0" r="r" b="b"/>
                <a:pathLst>
                  <a:path w="40" h="40">
                    <a:moveTo>
                      <a:pt x="20" y="0"/>
                    </a:moveTo>
                    <a:lnTo>
                      <a:pt x="31" y="3"/>
                    </a:lnTo>
                    <a:lnTo>
                      <a:pt x="38" y="10"/>
                    </a:lnTo>
                    <a:lnTo>
                      <a:pt x="40" y="20"/>
                    </a:lnTo>
                    <a:lnTo>
                      <a:pt x="38" y="30"/>
                    </a:lnTo>
                    <a:lnTo>
                      <a:pt x="31"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0" name="Freeform 220"/>
              <p:cNvSpPr>
                <a:spLocks/>
              </p:cNvSpPr>
              <p:nvPr/>
            </p:nvSpPr>
            <p:spPr bwMode="auto">
              <a:xfrm>
                <a:off x="5355" y="2517"/>
                <a:ext cx="38" cy="40"/>
              </a:xfrm>
              <a:custGeom>
                <a:avLst/>
                <a:gdLst/>
                <a:ahLst/>
                <a:cxnLst>
                  <a:cxn ang="0">
                    <a:pos x="18" y="0"/>
                  </a:cxn>
                  <a:cxn ang="0">
                    <a:pos x="29" y="4"/>
                  </a:cxn>
                  <a:cxn ang="0">
                    <a:pos x="36" y="10"/>
                  </a:cxn>
                  <a:cxn ang="0">
                    <a:pos x="38"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8" h="40">
                    <a:moveTo>
                      <a:pt x="18" y="0"/>
                    </a:moveTo>
                    <a:lnTo>
                      <a:pt x="29" y="4"/>
                    </a:lnTo>
                    <a:lnTo>
                      <a:pt x="36" y="10"/>
                    </a:lnTo>
                    <a:lnTo>
                      <a:pt x="38"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1" name="Freeform 221"/>
              <p:cNvSpPr>
                <a:spLocks/>
              </p:cNvSpPr>
              <p:nvPr/>
            </p:nvSpPr>
            <p:spPr bwMode="auto">
              <a:xfrm>
                <a:off x="5228" y="2573"/>
                <a:ext cx="40" cy="40"/>
              </a:xfrm>
              <a:custGeom>
                <a:avLst/>
                <a:gdLst/>
                <a:ahLst/>
                <a:cxnLst>
                  <a:cxn ang="0">
                    <a:pos x="20" y="0"/>
                  </a:cxn>
                  <a:cxn ang="0">
                    <a:pos x="31" y="4"/>
                  </a:cxn>
                  <a:cxn ang="0">
                    <a:pos x="38" y="10"/>
                  </a:cxn>
                  <a:cxn ang="0">
                    <a:pos x="40" y="20"/>
                  </a:cxn>
                  <a:cxn ang="0">
                    <a:pos x="38" y="30"/>
                  </a:cxn>
                  <a:cxn ang="0">
                    <a:pos x="31" y="37"/>
                  </a:cxn>
                  <a:cxn ang="0">
                    <a:pos x="20" y="40"/>
                  </a:cxn>
                  <a:cxn ang="0">
                    <a:pos x="8" y="37"/>
                  </a:cxn>
                  <a:cxn ang="0">
                    <a:pos x="2" y="30"/>
                  </a:cxn>
                  <a:cxn ang="0">
                    <a:pos x="0" y="20"/>
                  </a:cxn>
                  <a:cxn ang="0">
                    <a:pos x="2" y="10"/>
                  </a:cxn>
                  <a:cxn ang="0">
                    <a:pos x="8" y="4"/>
                  </a:cxn>
                  <a:cxn ang="0">
                    <a:pos x="20" y="0"/>
                  </a:cxn>
                </a:cxnLst>
                <a:rect l="0" t="0" r="r" b="b"/>
                <a:pathLst>
                  <a:path w="40" h="40">
                    <a:moveTo>
                      <a:pt x="20" y="0"/>
                    </a:moveTo>
                    <a:lnTo>
                      <a:pt x="31" y="4"/>
                    </a:lnTo>
                    <a:lnTo>
                      <a:pt x="38" y="10"/>
                    </a:lnTo>
                    <a:lnTo>
                      <a:pt x="40" y="20"/>
                    </a:lnTo>
                    <a:lnTo>
                      <a:pt x="38" y="30"/>
                    </a:lnTo>
                    <a:lnTo>
                      <a:pt x="31"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2" name="Freeform 222"/>
              <p:cNvSpPr>
                <a:spLocks/>
              </p:cNvSpPr>
              <p:nvPr/>
            </p:nvSpPr>
            <p:spPr bwMode="auto">
              <a:xfrm>
                <a:off x="5291" y="2466"/>
                <a:ext cx="46" cy="40"/>
              </a:xfrm>
              <a:custGeom>
                <a:avLst/>
                <a:gdLst/>
                <a:ahLst/>
                <a:cxnLst>
                  <a:cxn ang="0">
                    <a:pos x="19" y="0"/>
                  </a:cxn>
                  <a:cxn ang="0">
                    <a:pos x="26" y="0"/>
                  </a:cxn>
                  <a:cxn ang="0">
                    <a:pos x="32" y="2"/>
                  </a:cxn>
                  <a:cxn ang="0">
                    <a:pos x="37" y="4"/>
                  </a:cxn>
                  <a:cxn ang="0">
                    <a:pos x="42" y="9"/>
                  </a:cxn>
                  <a:cxn ang="0">
                    <a:pos x="44" y="13"/>
                  </a:cxn>
                  <a:cxn ang="0">
                    <a:pos x="46" y="20"/>
                  </a:cxn>
                  <a:cxn ang="0">
                    <a:pos x="44" y="27"/>
                  </a:cxn>
                  <a:cxn ang="0">
                    <a:pos x="42" y="32"/>
                  </a:cxn>
                  <a:cxn ang="0">
                    <a:pos x="37" y="37"/>
                  </a:cxn>
                  <a:cxn ang="0">
                    <a:pos x="32" y="38"/>
                  </a:cxn>
                  <a:cxn ang="0">
                    <a:pos x="26" y="40"/>
                  </a:cxn>
                  <a:cxn ang="0">
                    <a:pos x="19" y="40"/>
                  </a:cxn>
                  <a:cxn ang="0">
                    <a:pos x="13" y="38"/>
                  </a:cxn>
                  <a:cxn ang="0">
                    <a:pos x="8" y="37"/>
                  </a:cxn>
                  <a:cxn ang="0">
                    <a:pos x="3" y="32"/>
                  </a:cxn>
                  <a:cxn ang="0">
                    <a:pos x="1" y="27"/>
                  </a:cxn>
                  <a:cxn ang="0">
                    <a:pos x="0" y="20"/>
                  </a:cxn>
                  <a:cxn ang="0">
                    <a:pos x="1" y="13"/>
                  </a:cxn>
                  <a:cxn ang="0">
                    <a:pos x="3" y="9"/>
                  </a:cxn>
                  <a:cxn ang="0">
                    <a:pos x="8" y="4"/>
                  </a:cxn>
                  <a:cxn ang="0">
                    <a:pos x="13" y="2"/>
                  </a:cxn>
                  <a:cxn ang="0">
                    <a:pos x="19" y="0"/>
                  </a:cxn>
                </a:cxnLst>
                <a:rect l="0" t="0" r="r" b="b"/>
                <a:pathLst>
                  <a:path w="46" h="40">
                    <a:moveTo>
                      <a:pt x="19" y="0"/>
                    </a:moveTo>
                    <a:lnTo>
                      <a:pt x="26" y="0"/>
                    </a:lnTo>
                    <a:lnTo>
                      <a:pt x="32" y="2"/>
                    </a:lnTo>
                    <a:lnTo>
                      <a:pt x="37" y="4"/>
                    </a:lnTo>
                    <a:lnTo>
                      <a:pt x="42" y="9"/>
                    </a:lnTo>
                    <a:lnTo>
                      <a:pt x="44" y="13"/>
                    </a:lnTo>
                    <a:lnTo>
                      <a:pt x="46" y="20"/>
                    </a:lnTo>
                    <a:lnTo>
                      <a:pt x="44" y="27"/>
                    </a:lnTo>
                    <a:lnTo>
                      <a:pt x="42" y="32"/>
                    </a:lnTo>
                    <a:lnTo>
                      <a:pt x="37" y="37"/>
                    </a:lnTo>
                    <a:lnTo>
                      <a:pt x="32" y="38"/>
                    </a:lnTo>
                    <a:lnTo>
                      <a:pt x="26" y="40"/>
                    </a:lnTo>
                    <a:lnTo>
                      <a:pt x="19" y="40"/>
                    </a:lnTo>
                    <a:lnTo>
                      <a:pt x="13" y="38"/>
                    </a:lnTo>
                    <a:lnTo>
                      <a:pt x="8" y="37"/>
                    </a:lnTo>
                    <a:lnTo>
                      <a:pt x="3" y="32"/>
                    </a:lnTo>
                    <a:lnTo>
                      <a:pt x="1" y="27"/>
                    </a:lnTo>
                    <a:lnTo>
                      <a:pt x="0" y="20"/>
                    </a:lnTo>
                    <a:lnTo>
                      <a:pt x="1" y="13"/>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3" name="Freeform 223"/>
              <p:cNvSpPr>
                <a:spLocks/>
              </p:cNvSpPr>
              <p:nvPr/>
            </p:nvSpPr>
            <p:spPr bwMode="auto">
              <a:xfrm>
                <a:off x="5304" y="2600"/>
                <a:ext cx="46" cy="39"/>
              </a:xfrm>
              <a:custGeom>
                <a:avLst/>
                <a:gdLst/>
                <a:ahLst/>
                <a:cxnLst>
                  <a:cxn ang="0">
                    <a:pos x="19" y="0"/>
                  </a:cxn>
                  <a:cxn ang="0">
                    <a:pos x="26" y="0"/>
                  </a:cxn>
                  <a:cxn ang="0">
                    <a:pos x="33" y="1"/>
                  </a:cxn>
                  <a:cxn ang="0">
                    <a:pos x="38" y="3"/>
                  </a:cxn>
                  <a:cxn ang="0">
                    <a:pos x="42" y="8"/>
                  </a:cxn>
                  <a:cxn ang="0">
                    <a:pos x="44" y="13"/>
                  </a:cxn>
                  <a:cxn ang="0">
                    <a:pos x="46" y="19"/>
                  </a:cxn>
                  <a:cxn ang="0">
                    <a:pos x="44" y="26"/>
                  </a:cxn>
                  <a:cxn ang="0">
                    <a:pos x="42" y="31"/>
                  </a:cxn>
                  <a:cxn ang="0">
                    <a:pos x="38" y="36"/>
                  </a:cxn>
                  <a:cxn ang="0">
                    <a:pos x="33" y="38"/>
                  </a:cxn>
                  <a:cxn ang="0">
                    <a:pos x="26" y="39"/>
                  </a:cxn>
                  <a:cxn ang="0">
                    <a:pos x="19" y="39"/>
                  </a:cxn>
                  <a:cxn ang="0">
                    <a:pos x="13" y="38"/>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3" y="1"/>
                    </a:lnTo>
                    <a:lnTo>
                      <a:pt x="38" y="3"/>
                    </a:lnTo>
                    <a:lnTo>
                      <a:pt x="42" y="8"/>
                    </a:lnTo>
                    <a:lnTo>
                      <a:pt x="44" y="13"/>
                    </a:lnTo>
                    <a:lnTo>
                      <a:pt x="46" y="19"/>
                    </a:lnTo>
                    <a:lnTo>
                      <a:pt x="44" y="26"/>
                    </a:lnTo>
                    <a:lnTo>
                      <a:pt x="42" y="31"/>
                    </a:lnTo>
                    <a:lnTo>
                      <a:pt x="38" y="36"/>
                    </a:lnTo>
                    <a:lnTo>
                      <a:pt x="33" y="38"/>
                    </a:lnTo>
                    <a:lnTo>
                      <a:pt x="26" y="39"/>
                    </a:lnTo>
                    <a:lnTo>
                      <a:pt x="19" y="39"/>
                    </a:lnTo>
                    <a:lnTo>
                      <a:pt x="13" y="38"/>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4" name="Freeform 224"/>
              <p:cNvSpPr>
                <a:spLocks/>
              </p:cNvSpPr>
              <p:nvPr/>
            </p:nvSpPr>
            <p:spPr bwMode="auto">
              <a:xfrm>
                <a:off x="5366" y="2567"/>
                <a:ext cx="40" cy="41"/>
              </a:xfrm>
              <a:custGeom>
                <a:avLst/>
                <a:gdLst/>
                <a:ahLst/>
                <a:cxnLst>
                  <a:cxn ang="0">
                    <a:pos x="20" y="0"/>
                  </a:cxn>
                  <a:cxn ang="0">
                    <a:pos x="31" y="3"/>
                  </a:cxn>
                  <a:cxn ang="0">
                    <a:pos x="38" y="10"/>
                  </a:cxn>
                  <a:cxn ang="0">
                    <a:pos x="40" y="21"/>
                  </a:cxn>
                  <a:cxn ang="0">
                    <a:pos x="38" y="31"/>
                  </a:cxn>
                  <a:cxn ang="0">
                    <a:pos x="31" y="38"/>
                  </a:cxn>
                  <a:cxn ang="0">
                    <a:pos x="20" y="41"/>
                  </a:cxn>
                  <a:cxn ang="0">
                    <a:pos x="8" y="38"/>
                  </a:cxn>
                  <a:cxn ang="0">
                    <a:pos x="2" y="31"/>
                  </a:cxn>
                  <a:cxn ang="0">
                    <a:pos x="0" y="21"/>
                  </a:cxn>
                  <a:cxn ang="0">
                    <a:pos x="2" y="10"/>
                  </a:cxn>
                  <a:cxn ang="0">
                    <a:pos x="8" y="3"/>
                  </a:cxn>
                  <a:cxn ang="0">
                    <a:pos x="20" y="0"/>
                  </a:cxn>
                </a:cxnLst>
                <a:rect l="0" t="0" r="r" b="b"/>
                <a:pathLst>
                  <a:path w="40" h="41">
                    <a:moveTo>
                      <a:pt x="20" y="0"/>
                    </a:moveTo>
                    <a:lnTo>
                      <a:pt x="31" y="3"/>
                    </a:lnTo>
                    <a:lnTo>
                      <a:pt x="38" y="10"/>
                    </a:lnTo>
                    <a:lnTo>
                      <a:pt x="40" y="21"/>
                    </a:lnTo>
                    <a:lnTo>
                      <a:pt x="38" y="31"/>
                    </a:lnTo>
                    <a:lnTo>
                      <a:pt x="31" y="38"/>
                    </a:lnTo>
                    <a:lnTo>
                      <a:pt x="20" y="41"/>
                    </a:lnTo>
                    <a:lnTo>
                      <a:pt x="8" y="38"/>
                    </a:lnTo>
                    <a:lnTo>
                      <a:pt x="2" y="31"/>
                    </a:lnTo>
                    <a:lnTo>
                      <a:pt x="0" y="21"/>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5" name="Freeform 225"/>
              <p:cNvSpPr>
                <a:spLocks/>
              </p:cNvSpPr>
              <p:nvPr/>
            </p:nvSpPr>
            <p:spPr bwMode="auto">
              <a:xfrm>
                <a:off x="4681" y="2577"/>
                <a:ext cx="307" cy="388"/>
              </a:xfrm>
              <a:custGeom>
                <a:avLst/>
                <a:gdLst/>
                <a:ahLst/>
                <a:cxnLst>
                  <a:cxn ang="0">
                    <a:pos x="136" y="0"/>
                  </a:cxn>
                  <a:cxn ang="0">
                    <a:pos x="148" y="18"/>
                  </a:cxn>
                  <a:cxn ang="0">
                    <a:pos x="161" y="37"/>
                  </a:cxn>
                  <a:cxn ang="0">
                    <a:pos x="179" y="57"/>
                  </a:cxn>
                  <a:cxn ang="0">
                    <a:pos x="197" y="80"/>
                  </a:cxn>
                  <a:cxn ang="0">
                    <a:pos x="236" y="130"/>
                  </a:cxn>
                  <a:cxn ang="0">
                    <a:pos x="272" y="179"/>
                  </a:cxn>
                  <a:cxn ang="0">
                    <a:pos x="287" y="205"/>
                  </a:cxn>
                  <a:cxn ang="0">
                    <a:pos x="299" y="230"/>
                  </a:cxn>
                  <a:cxn ang="0">
                    <a:pos x="305" y="255"/>
                  </a:cxn>
                  <a:cxn ang="0">
                    <a:pos x="307" y="279"/>
                  </a:cxn>
                  <a:cxn ang="0">
                    <a:pos x="304" y="303"/>
                  </a:cxn>
                  <a:cxn ang="0">
                    <a:pos x="292" y="324"/>
                  </a:cxn>
                  <a:cxn ang="0">
                    <a:pos x="274" y="344"/>
                  </a:cxn>
                  <a:cxn ang="0">
                    <a:pos x="248" y="360"/>
                  </a:cxn>
                  <a:cxn ang="0">
                    <a:pos x="212" y="377"/>
                  </a:cxn>
                  <a:cxn ang="0">
                    <a:pos x="177" y="385"/>
                  </a:cxn>
                  <a:cxn ang="0">
                    <a:pos x="144" y="388"/>
                  </a:cxn>
                  <a:cxn ang="0">
                    <a:pos x="111" y="385"/>
                  </a:cxn>
                  <a:cxn ang="0">
                    <a:pos x="80" y="375"/>
                  </a:cxn>
                  <a:cxn ang="0">
                    <a:pos x="54" y="362"/>
                  </a:cxn>
                  <a:cxn ang="0">
                    <a:pos x="31" y="344"/>
                  </a:cxn>
                  <a:cxn ang="0">
                    <a:pos x="14" y="322"/>
                  </a:cxn>
                  <a:cxn ang="0">
                    <a:pos x="3" y="296"/>
                  </a:cxn>
                  <a:cxn ang="0">
                    <a:pos x="0" y="268"/>
                  </a:cxn>
                  <a:cxn ang="0">
                    <a:pos x="4" y="238"/>
                  </a:cxn>
                  <a:cxn ang="0">
                    <a:pos x="18" y="207"/>
                  </a:cxn>
                  <a:cxn ang="0">
                    <a:pos x="47" y="161"/>
                  </a:cxn>
                  <a:cxn ang="0">
                    <a:pos x="77" y="118"/>
                  </a:cxn>
                  <a:cxn ang="0">
                    <a:pos x="105" y="74"/>
                  </a:cxn>
                  <a:cxn ang="0">
                    <a:pos x="129" y="24"/>
                  </a:cxn>
                  <a:cxn ang="0">
                    <a:pos x="136" y="0"/>
                  </a:cxn>
                </a:cxnLst>
                <a:rect l="0" t="0" r="r" b="b"/>
                <a:pathLst>
                  <a:path w="307" h="388">
                    <a:moveTo>
                      <a:pt x="136" y="0"/>
                    </a:moveTo>
                    <a:lnTo>
                      <a:pt x="148" y="18"/>
                    </a:lnTo>
                    <a:lnTo>
                      <a:pt x="161" y="37"/>
                    </a:lnTo>
                    <a:lnTo>
                      <a:pt x="179" y="57"/>
                    </a:lnTo>
                    <a:lnTo>
                      <a:pt x="197" y="80"/>
                    </a:lnTo>
                    <a:lnTo>
                      <a:pt x="236" y="130"/>
                    </a:lnTo>
                    <a:lnTo>
                      <a:pt x="272" y="179"/>
                    </a:lnTo>
                    <a:lnTo>
                      <a:pt x="287" y="205"/>
                    </a:lnTo>
                    <a:lnTo>
                      <a:pt x="299" y="230"/>
                    </a:lnTo>
                    <a:lnTo>
                      <a:pt x="305" y="255"/>
                    </a:lnTo>
                    <a:lnTo>
                      <a:pt x="307" y="279"/>
                    </a:lnTo>
                    <a:lnTo>
                      <a:pt x="304" y="303"/>
                    </a:lnTo>
                    <a:lnTo>
                      <a:pt x="292" y="324"/>
                    </a:lnTo>
                    <a:lnTo>
                      <a:pt x="274" y="344"/>
                    </a:lnTo>
                    <a:lnTo>
                      <a:pt x="248" y="360"/>
                    </a:lnTo>
                    <a:lnTo>
                      <a:pt x="212" y="377"/>
                    </a:lnTo>
                    <a:lnTo>
                      <a:pt x="177" y="385"/>
                    </a:lnTo>
                    <a:lnTo>
                      <a:pt x="144" y="388"/>
                    </a:lnTo>
                    <a:lnTo>
                      <a:pt x="111" y="385"/>
                    </a:lnTo>
                    <a:lnTo>
                      <a:pt x="80" y="375"/>
                    </a:lnTo>
                    <a:lnTo>
                      <a:pt x="54" y="362"/>
                    </a:lnTo>
                    <a:lnTo>
                      <a:pt x="31" y="344"/>
                    </a:lnTo>
                    <a:lnTo>
                      <a:pt x="14" y="322"/>
                    </a:lnTo>
                    <a:lnTo>
                      <a:pt x="3" y="296"/>
                    </a:lnTo>
                    <a:lnTo>
                      <a:pt x="0" y="268"/>
                    </a:lnTo>
                    <a:lnTo>
                      <a:pt x="4" y="238"/>
                    </a:lnTo>
                    <a:lnTo>
                      <a:pt x="18" y="207"/>
                    </a:lnTo>
                    <a:lnTo>
                      <a:pt x="47" y="161"/>
                    </a:lnTo>
                    <a:lnTo>
                      <a:pt x="77" y="118"/>
                    </a:lnTo>
                    <a:lnTo>
                      <a:pt x="105" y="74"/>
                    </a:lnTo>
                    <a:lnTo>
                      <a:pt x="129" y="24"/>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6" name="Freeform 226"/>
              <p:cNvSpPr>
                <a:spLocks noEditPoints="1"/>
              </p:cNvSpPr>
              <p:nvPr/>
            </p:nvSpPr>
            <p:spPr bwMode="auto">
              <a:xfrm>
                <a:off x="4661" y="2555"/>
                <a:ext cx="347" cy="428"/>
              </a:xfrm>
              <a:custGeom>
                <a:avLst/>
                <a:gdLst/>
                <a:ahLst/>
                <a:cxnLst>
                  <a:cxn ang="0">
                    <a:pos x="140" y="107"/>
                  </a:cxn>
                  <a:cxn ang="0">
                    <a:pos x="62" y="224"/>
                  </a:cxn>
                  <a:cxn ang="0">
                    <a:pos x="43" y="269"/>
                  </a:cxn>
                  <a:cxn ang="0">
                    <a:pos x="41" y="313"/>
                  </a:cxn>
                  <a:cxn ang="0">
                    <a:pos x="72" y="357"/>
                  </a:cxn>
                  <a:cxn ang="0">
                    <a:pos x="123" y="384"/>
                  </a:cxn>
                  <a:cxn ang="0">
                    <a:pos x="184" y="390"/>
                  </a:cxn>
                  <a:cxn ang="0">
                    <a:pos x="243" y="376"/>
                  </a:cxn>
                  <a:cxn ang="0">
                    <a:pos x="291" y="343"/>
                  </a:cxn>
                  <a:cxn ang="0">
                    <a:pos x="307" y="300"/>
                  </a:cxn>
                  <a:cxn ang="0">
                    <a:pos x="299" y="255"/>
                  </a:cxn>
                  <a:cxn ang="0">
                    <a:pos x="276" y="213"/>
                  </a:cxn>
                  <a:cxn ang="0">
                    <a:pos x="250" y="175"/>
                  </a:cxn>
                  <a:cxn ang="0">
                    <a:pos x="192" y="106"/>
                  </a:cxn>
                  <a:cxn ang="0">
                    <a:pos x="163" y="66"/>
                  </a:cxn>
                  <a:cxn ang="0">
                    <a:pos x="166" y="2"/>
                  </a:cxn>
                  <a:cxn ang="0">
                    <a:pos x="186" y="30"/>
                  </a:cxn>
                  <a:cxn ang="0">
                    <a:pos x="220" y="76"/>
                  </a:cxn>
                  <a:cxn ang="0">
                    <a:pos x="261" y="127"/>
                  </a:cxn>
                  <a:cxn ang="0">
                    <a:pos x="301" y="181"/>
                  </a:cxn>
                  <a:cxn ang="0">
                    <a:pos x="332" y="237"/>
                  </a:cxn>
                  <a:cxn ang="0">
                    <a:pos x="347" y="292"/>
                  </a:cxn>
                  <a:cxn ang="0">
                    <a:pos x="340" y="341"/>
                  </a:cxn>
                  <a:cxn ang="0">
                    <a:pos x="304" y="385"/>
                  </a:cxn>
                  <a:cxn ang="0">
                    <a:pos x="246" y="413"/>
                  </a:cxn>
                  <a:cxn ang="0">
                    <a:pos x="191" y="427"/>
                  </a:cxn>
                  <a:cxn ang="0">
                    <a:pos x="130" y="425"/>
                  </a:cxn>
                  <a:cxn ang="0">
                    <a:pos x="74" y="409"/>
                  </a:cxn>
                  <a:cxn ang="0">
                    <a:pos x="29" y="374"/>
                  </a:cxn>
                  <a:cxn ang="0">
                    <a:pos x="1" y="316"/>
                  </a:cxn>
                  <a:cxn ang="0">
                    <a:pos x="5" y="250"/>
                  </a:cxn>
                  <a:cxn ang="0">
                    <a:pos x="49" y="173"/>
                  </a:cxn>
                  <a:cxn ang="0">
                    <a:pos x="107" y="83"/>
                  </a:cxn>
                  <a:cxn ang="0">
                    <a:pos x="140" y="30"/>
                  </a:cxn>
                  <a:cxn ang="0">
                    <a:pos x="140" y="12"/>
                  </a:cxn>
                  <a:cxn ang="0">
                    <a:pos x="156" y="0"/>
                  </a:cxn>
                </a:cxnLst>
                <a:rect l="0" t="0" r="r" b="b"/>
                <a:pathLst>
                  <a:path w="347" h="428">
                    <a:moveTo>
                      <a:pt x="163" y="66"/>
                    </a:moveTo>
                    <a:lnTo>
                      <a:pt x="140" y="107"/>
                    </a:lnTo>
                    <a:lnTo>
                      <a:pt x="108" y="155"/>
                    </a:lnTo>
                    <a:lnTo>
                      <a:pt x="62" y="224"/>
                    </a:lnTo>
                    <a:lnTo>
                      <a:pt x="51" y="246"/>
                    </a:lnTo>
                    <a:lnTo>
                      <a:pt x="43" y="269"/>
                    </a:lnTo>
                    <a:lnTo>
                      <a:pt x="39" y="290"/>
                    </a:lnTo>
                    <a:lnTo>
                      <a:pt x="41" y="313"/>
                    </a:lnTo>
                    <a:lnTo>
                      <a:pt x="52" y="336"/>
                    </a:lnTo>
                    <a:lnTo>
                      <a:pt x="72" y="357"/>
                    </a:lnTo>
                    <a:lnTo>
                      <a:pt x="95" y="372"/>
                    </a:lnTo>
                    <a:lnTo>
                      <a:pt x="123" y="384"/>
                    </a:lnTo>
                    <a:lnTo>
                      <a:pt x="153" y="389"/>
                    </a:lnTo>
                    <a:lnTo>
                      <a:pt x="184" y="390"/>
                    </a:lnTo>
                    <a:lnTo>
                      <a:pt x="215" y="385"/>
                    </a:lnTo>
                    <a:lnTo>
                      <a:pt x="243" y="376"/>
                    </a:lnTo>
                    <a:lnTo>
                      <a:pt x="269" y="362"/>
                    </a:lnTo>
                    <a:lnTo>
                      <a:pt x="291" y="343"/>
                    </a:lnTo>
                    <a:lnTo>
                      <a:pt x="302" y="323"/>
                    </a:lnTo>
                    <a:lnTo>
                      <a:pt x="307" y="300"/>
                    </a:lnTo>
                    <a:lnTo>
                      <a:pt x="306" y="278"/>
                    </a:lnTo>
                    <a:lnTo>
                      <a:pt x="299" y="255"/>
                    </a:lnTo>
                    <a:lnTo>
                      <a:pt x="289" y="234"/>
                    </a:lnTo>
                    <a:lnTo>
                      <a:pt x="276" y="213"/>
                    </a:lnTo>
                    <a:lnTo>
                      <a:pt x="263" y="193"/>
                    </a:lnTo>
                    <a:lnTo>
                      <a:pt x="250" y="175"/>
                    </a:lnTo>
                    <a:lnTo>
                      <a:pt x="222" y="140"/>
                    </a:lnTo>
                    <a:lnTo>
                      <a:pt x="192" y="106"/>
                    </a:lnTo>
                    <a:lnTo>
                      <a:pt x="164" y="69"/>
                    </a:lnTo>
                    <a:lnTo>
                      <a:pt x="163" y="66"/>
                    </a:lnTo>
                    <a:close/>
                    <a:moveTo>
                      <a:pt x="156" y="0"/>
                    </a:moveTo>
                    <a:lnTo>
                      <a:pt x="166" y="2"/>
                    </a:lnTo>
                    <a:lnTo>
                      <a:pt x="174" y="10"/>
                    </a:lnTo>
                    <a:lnTo>
                      <a:pt x="186" y="30"/>
                    </a:lnTo>
                    <a:lnTo>
                      <a:pt x="202" y="51"/>
                    </a:lnTo>
                    <a:lnTo>
                      <a:pt x="220" y="76"/>
                    </a:lnTo>
                    <a:lnTo>
                      <a:pt x="240" y="101"/>
                    </a:lnTo>
                    <a:lnTo>
                      <a:pt x="261" y="127"/>
                    </a:lnTo>
                    <a:lnTo>
                      <a:pt x="281" y="155"/>
                    </a:lnTo>
                    <a:lnTo>
                      <a:pt x="301" y="181"/>
                    </a:lnTo>
                    <a:lnTo>
                      <a:pt x="317" y="209"/>
                    </a:lnTo>
                    <a:lnTo>
                      <a:pt x="332" y="237"/>
                    </a:lnTo>
                    <a:lnTo>
                      <a:pt x="342" y="265"/>
                    </a:lnTo>
                    <a:lnTo>
                      <a:pt x="347" y="292"/>
                    </a:lnTo>
                    <a:lnTo>
                      <a:pt x="347" y="318"/>
                    </a:lnTo>
                    <a:lnTo>
                      <a:pt x="340" y="341"/>
                    </a:lnTo>
                    <a:lnTo>
                      <a:pt x="327" y="364"/>
                    </a:lnTo>
                    <a:lnTo>
                      <a:pt x="304" y="385"/>
                    </a:lnTo>
                    <a:lnTo>
                      <a:pt x="273" y="404"/>
                    </a:lnTo>
                    <a:lnTo>
                      <a:pt x="246" y="413"/>
                    </a:lnTo>
                    <a:lnTo>
                      <a:pt x="219" y="422"/>
                    </a:lnTo>
                    <a:lnTo>
                      <a:pt x="191" y="427"/>
                    </a:lnTo>
                    <a:lnTo>
                      <a:pt x="159" y="428"/>
                    </a:lnTo>
                    <a:lnTo>
                      <a:pt x="130" y="425"/>
                    </a:lnTo>
                    <a:lnTo>
                      <a:pt x="102" y="420"/>
                    </a:lnTo>
                    <a:lnTo>
                      <a:pt x="74" y="409"/>
                    </a:lnTo>
                    <a:lnTo>
                      <a:pt x="49" y="394"/>
                    </a:lnTo>
                    <a:lnTo>
                      <a:pt x="29" y="374"/>
                    </a:lnTo>
                    <a:lnTo>
                      <a:pt x="13" y="348"/>
                    </a:lnTo>
                    <a:lnTo>
                      <a:pt x="1" y="316"/>
                    </a:lnTo>
                    <a:lnTo>
                      <a:pt x="0" y="283"/>
                    </a:lnTo>
                    <a:lnTo>
                      <a:pt x="5" y="250"/>
                    </a:lnTo>
                    <a:lnTo>
                      <a:pt x="20" y="219"/>
                    </a:lnTo>
                    <a:lnTo>
                      <a:pt x="49" y="173"/>
                    </a:lnTo>
                    <a:lnTo>
                      <a:pt x="79" y="129"/>
                    </a:lnTo>
                    <a:lnTo>
                      <a:pt x="107" y="83"/>
                    </a:lnTo>
                    <a:lnTo>
                      <a:pt x="133" y="36"/>
                    </a:lnTo>
                    <a:lnTo>
                      <a:pt x="140" y="30"/>
                    </a:lnTo>
                    <a:lnTo>
                      <a:pt x="136" y="20"/>
                    </a:lnTo>
                    <a:lnTo>
                      <a:pt x="140" y="12"/>
                    </a:lnTo>
                    <a:lnTo>
                      <a:pt x="148"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7" name="Freeform 227"/>
              <p:cNvSpPr>
                <a:spLocks/>
              </p:cNvSpPr>
              <p:nvPr/>
            </p:nvSpPr>
            <p:spPr bwMode="auto">
              <a:xfrm>
                <a:off x="4748" y="2720"/>
                <a:ext cx="46" cy="39"/>
              </a:xfrm>
              <a:custGeom>
                <a:avLst/>
                <a:gdLst/>
                <a:ahLst/>
                <a:cxnLst>
                  <a:cxn ang="0">
                    <a:pos x="20" y="0"/>
                  </a:cxn>
                  <a:cxn ang="0">
                    <a:pos x="25" y="0"/>
                  </a:cxn>
                  <a:cxn ang="0">
                    <a:pos x="38" y="3"/>
                  </a:cxn>
                  <a:cxn ang="0">
                    <a:pos x="44" y="13"/>
                  </a:cxn>
                  <a:cxn ang="0">
                    <a:pos x="46" y="20"/>
                  </a:cxn>
                  <a:cxn ang="0">
                    <a:pos x="44" y="26"/>
                  </a:cxn>
                  <a:cxn ang="0">
                    <a:pos x="38" y="36"/>
                  </a:cxn>
                  <a:cxn ang="0">
                    <a:pos x="25" y="39"/>
                  </a:cxn>
                  <a:cxn ang="0">
                    <a:pos x="20" y="39"/>
                  </a:cxn>
                  <a:cxn ang="0">
                    <a:pos x="13" y="38"/>
                  </a:cxn>
                  <a:cxn ang="0">
                    <a:pos x="8" y="36"/>
                  </a:cxn>
                  <a:cxn ang="0">
                    <a:pos x="3" y="31"/>
                  </a:cxn>
                  <a:cxn ang="0">
                    <a:pos x="2" y="26"/>
                  </a:cxn>
                  <a:cxn ang="0">
                    <a:pos x="0" y="20"/>
                  </a:cxn>
                  <a:cxn ang="0">
                    <a:pos x="2" y="13"/>
                  </a:cxn>
                  <a:cxn ang="0">
                    <a:pos x="3" y="8"/>
                  </a:cxn>
                  <a:cxn ang="0">
                    <a:pos x="8" y="3"/>
                  </a:cxn>
                  <a:cxn ang="0">
                    <a:pos x="13" y="1"/>
                  </a:cxn>
                  <a:cxn ang="0">
                    <a:pos x="20" y="0"/>
                  </a:cxn>
                </a:cxnLst>
                <a:rect l="0" t="0" r="r" b="b"/>
                <a:pathLst>
                  <a:path w="46" h="39">
                    <a:moveTo>
                      <a:pt x="20" y="0"/>
                    </a:moveTo>
                    <a:lnTo>
                      <a:pt x="25" y="0"/>
                    </a:lnTo>
                    <a:lnTo>
                      <a:pt x="38" y="3"/>
                    </a:lnTo>
                    <a:lnTo>
                      <a:pt x="44" y="13"/>
                    </a:lnTo>
                    <a:lnTo>
                      <a:pt x="46" y="20"/>
                    </a:lnTo>
                    <a:lnTo>
                      <a:pt x="44" y="26"/>
                    </a:lnTo>
                    <a:lnTo>
                      <a:pt x="38" y="36"/>
                    </a:lnTo>
                    <a:lnTo>
                      <a:pt x="25" y="39"/>
                    </a:lnTo>
                    <a:lnTo>
                      <a:pt x="20" y="39"/>
                    </a:lnTo>
                    <a:lnTo>
                      <a:pt x="13" y="38"/>
                    </a:lnTo>
                    <a:lnTo>
                      <a:pt x="8" y="36"/>
                    </a:lnTo>
                    <a:lnTo>
                      <a:pt x="3" y="31"/>
                    </a:lnTo>
                    <a:lnTo>
                      <a:pt x="2" y="26"/>
                    </a:lnTo>
                    <a:lnTo>
                      <a:pt x="0" y="20"/>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8" name="Freeform 228"/>
              <p:cNvSpPr>
                <a:spLocks/>
              </p:cNvSpPr>
              <p:nvPr/>
            </p:nvSpPr>
            <p:spPr bwMode="auto">
              <a:xfrm>
                <a:off x="4799" y="2738"/>
                <a:ext cx="38" cy="39"/>
              </a:xfrm>
              <a:custGeom>
                <a:avLst/>
                <a:gdLst/>
                <a:ahLst/>
                <a:cxnLst>
                  <a:cxn ang="0">
                    <a:pos x="18" y="0"/>
                  </a:cxn>
                  <a:cxn ang="0">
                    <a:pos x="30" y="3"/>
                  </a:cxn>
                  <a:cxn ang="0">
                    <a:pos x="36" y="10"/>
                  </a:cxn>
                  <a:cxn ang="0">
                    <a:pos x="38" y="20"/>
                  </a:cxn>
                  <a:cxn ang="0">
                    <a:pos x="36" y="30"/>
                  </a:cxn>
                  <a:cxn ang="0">
                    <a:pos x="30" y="36"/>
                  </a:cxn>
                  <a:cxn ang="0">
                    <a:pos x="18" y="39"/>
                  </a:cxn>
                  <a:cxn ang="0">
                    <a:pos x="8" y="36"/>
                  </a:cxn>
                  <a:cxn ang="0">
                    <a:pos x="2" y="30"/>
                  </a:cxn>
                  <a:cxn ang="0">
                    <a:pos x="0" y="20"/>
                  </a:cxn>
                  <a:cxn ang="0">
                    <a:pos x="2" y="10"/>
                  </a:cxn>
                  <a:cxn ang="0">
                    <a:pos x="8" y="3"/>
                  </a:cxn>
                  <a:cxn ang="0">
                    <a:pos x="18" y="0"/>
                  </a:cxn>
                </a:cxnLst>
                <a:rect l="0" t="0" r="r" b="b"/>
                <a:pathLst>
                  <a:path w="38" h="39">
                    <a:moveTo>
                      <a:pt x="18" y="0"/>
                    </a:moveTo>
                    <a:lnTo>
                      <a:pt x="30" y="3"/>
                    </a:lnTo>
                    <a:lnTo>
                      <a:pt x="36" y="10"/>
                    </a:lnTo>
                    <a:lnTo>
                      <a:pt x="38" y="20"/>
                    </a:lnTo>
                    <a:lnTo>
                      <a:pt x="36" y="30"/>
                    </a:lnTo>
                    <a:lnTo>
                      <a:pt x="30" y="36"/>
                    </a:lnTo>
                    <a:lnTo>
                      <a:pt x="18" y="39"/>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9" name="Freeform 229"/>
              <p:cNvSpPr>
                <a:spLocks/>
              </p:cNvSpPr>
              <p:nvPr/>
            </p:nvSpPr>
            <p:spPr bwMode="auto">
              <a:xfrm>
                <a:off x="4855" y="2713"/>
                <a:ext cx="38" cy="40"/>
              </a:xfrm>
              <a:custGeom>
                <a:avLst/>
                <a:gdLst/>
                <a:ahLst/>
                <a:cxnLst>
                  <a:cxn ang="0">
                    <a:pos x="20" y="0"/>
                  </a:cxn>
                  <a:cxn ang="0">
                    <a:pos x="29" y="4"/>
                  </a:cxn>
                  <a:cxn ang="0">
                    <a:pos x="36" y="10"/>
                  </a:cxn>
                  <a:cxn ang="0">
                    <a:pos x="38" y="20"/>
                  </a:cxn>
                  <a:cxn ang="0">
                    <a:pos x="36" y="30"/>
                  </a:cxn>
                  <a:cxn ang="0">
                    <a:pos x="29" y="36"/>
                  </a:cxn>
                  <a:cxn ang="0">
                    <a:pos x="20" y="40"/>
                  </a:cxn>
                  <a:cxn ang="0">
                    <a:pos x="8" y="36"/>
                  </a:cxn>
                  <a:cxn ang="0">
                    <a:pos x="1" y="30"/>
                  </a:cxn>
                  <a:cxn ang="0">
                    <a:pos x="0" y="20"/>
                  </a:cxn>
                  <a:cxn ang="0">
                    <a:pos x="1" y="10"/>
                  </a:cxn>
                  <a:cxn ang="0">
                    <a:pos x="8" y="4"/>
                  </a:cxn>
                  <a:cxn ang="0">
                    <a:pos x="20" y="0"/>
                  </a:cxn>
                </a:cxnLst>
                <a:rect l="0" t="0" r="r" b="b"/>
                <a:pathLst>
                  <a:path w="38" h="40">
                    <a:moveTo>
                      <a:pt x="20" y="0"/>
                    </a:moveTo>
                    <a:lnTo>
                      <a:pt x="29" y="4"/>
                    </a:lnTo>
                    <a:lnTo>
                      <a:pt x="36" y="10"/>
                    </a:lnTo>
                    <a:lnTo>
                      <a:pt x="38" y="20"/>
                    </a:lnTo>
                    <a:lnTo>
                      <a:pt x="36" y="30"/>
                    </a:lnTo>
                    <a:lnTo>
                      <a:pt x="29" y="36"/>
                    </a:lnTo>
                    <a:lnTo>
                      <a:pt x="20" y="40"/>
                    </a:lnTo>
                    <a:lnTo>
                      <a:pt x="8" y="36"/>
                    </a:lnTo>
                    <a:lnTo>
                      <a:pt x="1" y="30"/>
                    </a:lnTo>
                    <a:lnTo>
                      <a:pt x="0" y="20"/>
                    </a:lnTo>
                    <a:lnTo>
                      <a:pt x="1"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0" name="Freeform 230"/>
              <p:cNvSpPr>
                <a:spLocks/>
              </p:cNvSpPr>
              <p:nvPr/>
            </p:nvSpPr>
            <p:spPr bwMode="auto">
              <a:xfrm>
                <a:off x="4730" y="2769"/>
                <a:ext cx="38" cy="41"/>
              </a:xfrm>
              <a:custGeom>
                <a:avLst/>
                <a:gdLst/>
                <a:ahLst/>
                <a:cxnLst>
                  <a:cxn ang="0">
                    <a:pos x="18" y="0"/>
                  </a:cxn>
                  <a:cxn ang="0">
                    <a:pos x="29" y="4"/>
                  </a:cxn>
                  <a:cxn ang="0">
                    <a:pos x="36" y="10"/>
                  </a:cxn>
                  <a:cxn ang="0">
                    <a:pos x="38" y="22"/>
                  </a:cxn>
                  <a:cxn ang="0">
                    <a:pos x="36" y="32"/>
                  </a:cxn>
                  <a:cxn ang="0">
                    <a:pos x="29" y="38"/>
                  </a:cxn>
                  <a:cxn ang="0">
                    <a:pos x="18" y="41"/>
                  </a:cxn>
                  <a:cxn ang="0">
                    <a:pos x="8" y="38"/>
                  </a:cxn>
                  <a:cxn ang="0">
                    <a:pos x="2" y="32"/>
                  </a:cxn>
                  <a:cxn ang="0">
                    <a:pos x="0" y="22"/>
                  </a:cxn>
                  <a:cxn ang="0">
                    <a:pos x="2" y="10"/>
                  </a:cxn>
                  <a:cxn ang="0">
                    <a:pos x="8" y="4"/>
                  </a:cxn>
                  <a:cxn ang="0">
                    <a:pos x="18" y="0"/>
                  </a:cxn>
                </a:cxnLst>
                <a:rect l="0" t="0" r="r" b="b"/>
                <a:pathLst>
                  <a:path w="38" h="41">
                    <a:moveTo>
                      <a:pt x="18" y="0"/>
                    </a:moveTo>
                    <a:lnTo>
                      <a:pt x="29" y="4"/>
                    </a:lnTo>
                    <a:lnTo>
                      <a:pt x="36" y="10"/>
                    </a:lnTo>
                    <a:lnTo>
                      <a:pt x="38" y="22"/>
                    </a:lnTo>
                    <a:lnTo>
                      <a:pt x="36" y="32"/>
                    </a:lnTo>
                    <a:lnTo>
                      <a:pt x="29" y="38"/>
                    </a:lnTo>
                    <a:lnTo>
                      <a:pt x="18" y="41"/>
                    </a:lnTo>
                    <a:lnTo>
                      <a:pt x="8" y="38"/>
                    </a:lnTo>
                    <a:lnTo>
                      <a:pt x="2" y="32"/>
                    </a:lnTo>
                    <a:lnTo>
                      <a:pt x="0" y="22"/>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1" name="Freeform 231"/>
              <p:cNvSpPr>
                <a:spLocks/>
              </p:cNvSpPr>
              <p:nvPr/>
            </p:nvSpPr>
            <p:spPr bwMode="auto">
              <a:xfrm>
                <a:off x="4791" y="2662"/>
                <a:ext cx="46" cy="41"/>
              </a:xfrm>
              <a:custGeom>
                <a:avLst/>
                <a:gdLst/>
                <a:ahLst/>
                <a:cxnLst>
                  <a:cxn ang="0">
                    <a:pos x="19" y="0"/>
                  </a:cxn>
                  <a:cxn ang="0">
                    <a:pos x="26" y="0"/>
                  </a:cxn>
                  <a:cxn ang="0">
                    <a:pos x="33" y="2"/>
                  </a:cxn>
                  <a:cxn ang="0">
                    <a:pos x="42" y="8"/>
                  </a:cxn>
                  <a:cxn ang="0">
                    <a:pos x="46" y="22"/>
                  </a:cxn>
                  <a:cxn ang="0">
                    <a:pos x="44" y="28"/>
                  </a:cxn>
                  <a:cxn ang="0">
                    <a:pos x="42" y="33"/>
                  </a:cxn>
                  <a:cxn ang="0">
                    <a:pos x="38" y="38"/>
                  </a:cxn>
                  <a:cxn ang="0">
                    <a:pos x="33" y="40"/>
                  </a:cxn>
                  <a:cxn ang="0">
                    <a:pos x="26" y="41"/>
                  </a:cxn>
                  <a:cxn ang="0">
                    <a:pos x="19" y="41"/>
                  </a:cxn>
                  <a:cxn ang="0">
                    <a:pos x="13" y="40"/>
                  </a:cxn>
                  <a:cxn ang="0">
                    <a:pos x="8" y="38"/>
                  </a:cxn>
                  <a:cxn ang="0">
                    <a:pos x="3" y="33"/>
                  </a:cxn>
                  <a:cxn ang="0">
                    <a:pos x="1" y="28"/>
                  </a:cxn>
                  <a:cxn ang="0">
                    <a:pos x="0" y="22"/>
                  </a:cxn>
                  <a:cxn ang="0">
                    <a:pos x="3" y="8"/>
                  </a:cxn>
                  <a:cxn ang="0">
                    <a:pos x="13" y="2"/>
                  </a:cxn>
                  <a:cxn ang="0">
                    <a:pos x="19" y="0"/>
                  </a:cxn>
                </a:cxnLst>
                <a:rect l="0" t="0" r="r" b="b"/>
                <a:pathLst>
                  <a:path w="46" h="41">
                    <a:moveTo>
                      <a:pt x="19" y="0"/>
                    </a:moveTo>
                    <a:lnTo>
                      <a:pt x="26" y="0"/>
                    </a:lnTo>
                    <a:lnTo>
                      <a:pt x="33" y="2"/>
                    </a:lnTo>
                    <a:lnTo>
                      <a:pt x="42" y="8"/>
                    </a:lnTo>
                    <a:lnTo>
                      <a:pt x="46" y="22"/>
                    </a:lnTo>
                    <a:lnTo>
                      <a:pt x="44" y="28"/>
                    </a:lnTo>
                    <a:lnTo>
                      <a:pt x="42" y="33"/>
                    </a:lnTo>
                    <a:lnTo>
                      <a:pt x="38" y="38"/>
                    </a:lnTo>
                    <a:lnTo>
                      <a:pt x="33" y="40"/>
                    </a:lnTo>
                    <a:lnTo>
                      <a:pt x="26" y="41"/>
                    </a:lnTo>
                    <a:lnTo>
                      <a:pt x="19" y="41"/>
                    </a:lnTo>
                    <a:lnTo>
                      <a:pt x="13" y="40"/>
                    </a:lnTo>
                    <a:lnTo>
                      <a:pt x="8" y="38"/>
                    </a:lnTo>
                    <a:lnTo>
                      <a:pt x="3" y="33"/>
                    </a:lnTo>
                    <a:lnTo>
                      <a:pt x="1" y="28"/>
                    </a:lnTo>
                    <a:lnTo>
                      <a:pt x="0" y="22"/>
                    </a:lnTo>
                    <a:lnTo>
                      <a:pt x="3" y="8"/>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2" name="Freeform 232"/>
              <p:cNvSpPr>
                <a:spLocks/>
              </p:cNvSpPr>
              <p:nvPr/>
            </p:nvSpPr>
            <p:spPr bwMode="auto">
              <a:xfrm>
                <a:off x="4804" y="2796"/>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3" name="Freeform 233"/>
              <p:cNvSpPr>
                <a:spLocks/>
              </p:cNvSpPr>
              <p:nvPr/>
            </p:nvSpPr>
            <p:spPr bwMode="auto">
              <a:xfrm>
                <a:off x="4868" y="2764"/>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4" name="Freeform 234"/>
              <p:cNvSpPr>
                <a:spLocks/>
              </p:cNvSpPr>
              <p:nvPr/>
            </p:nvSpPr>
            <p:spPr bwMode="auto">
              <a:xfrm>
                <a:off x="5003" y="2527"/>
                <a:ext cx="309" cy="389"/>
              </a:xfrm>
              <a:custGeom>
                <a:avLst/>
                <a:gdLst/>
                <a:ahLst/>
                <a:cxnLst>
                  <a:cxn ang="0">
                    <a:pos x="138" y="0"/>
                  </a:cxn>
                  <a:cxn ang="0">
                    <a:pos x="149" y="18"/>
                  </a:cxn>
                  <a:cxn ang="0">
                    <a:pos x="163" y="38"/>
                  </a:cxn>
                  <a:cxn ang="0">
                    <a:pos x="179" y="58"/>
                  </a:cxn>
                  <a:cxn ang="0">
                    <a:pos x="199" y="81"/>
                  </a:cxn>
                  <a:cxn ang="0">
                    <a:pos x="238" y="130"/>
                  </a:cxn>
                  <a:cxn ang="0">
                    <a:pos x="256" y="155"/>
                  </a:cxn>
                  <a:cxn ang="0">
                    <a:pos x="273" y="180"/>
                  </a:cxn>
                  <a:cxn ang="0">
                    <a:pos x="288" y="206"/>
                  </a:cxn>
                  <a:cxn ang="0">
                    <a:pos x="299" y="231"/>
                  </a:cxn>
                  <a:cxn ang="0">
                    <a:pos x="307" y="255"/>
                  </a:cxn>
                  <a:cxn ang="0">
                    <a:pos x="309" y="280"/>
                  </a:cxn>
                  <a:cxn ang="0">
                    <a:pos x="306" y="303"/>
                  </a:cxn>
                  <a:cxn ang="0">
                    <a:pos x="294" y="325"/>
                  </a:cxn>
                  <a:cxn ang="0">
                    <a:pos x="276" y="344"/>
                  </a:cxn>
                  <a:cxn ang="0">
                    <a:pos x="250" y="361"/>
                  </a:cxn>
                  <a:cxn ang="0">
                    <a:pos x="214" y="377"/>
                  </a:cxn>
                  <a:cxn ang="0">
                    <a:pos x="179" y="385"/>
                  </a:cxn>
                  <a:cxn ang="0">
                    <a:pos x="145" y="389"/>
                  </a:cxn>
                  <a:cxn ang="0">
                    <a:pos x="112" y="385"/>
                  </a:cxn>
                  <a:cxn ang="0">
                    <a:pos x="82" y="376"/>
                  </a:cxn>
                  <a:cxn ang="0">
                    <a:pos x="54" y="362"/>
                  </a:cxn>
                  <a:cxn ang="0">
                    <a:pos x="31" y="344"/>
                  </a:cxn>
                  <a:cxn ang="0">
                    <a:pos x="15" y="323"/>
                  </a:cxn>
                  <a:cxn ang="0">
                    <a:pos x="3" y="298"/>
                  </a:cxn>
                  <a:cxn ang="0">
                    <a:pos x="0" y="270"/>
                  </a:cxn>
                  <a:cxn ang="0">
                    <a:pos x="5" y="239"/>
                  </a:cxn>
                  <a:cxn ang="0">
                    <a:pos x="18" y="208"/>
                  </a:cxn>
                  <a:cxn ang="0">
                    <a:pos x="77" y="119"/>
                  </a:cxn>
                  <a:cxn ang="0">
                    <a:pos x="105" y="74"/>
                  </a:cxn>
                  <a:cxn ang="0">
                    <a:pos x="131" y="25"/>
                  </a:cxn>
                  <a:cxn ang="0">
                    <a:pos x="138" y="0"/>
                  </a:cxn>
                </a:cxnLst>
                <a:rect l="0" t="0" r="r" b="b"/>
                <a:pathLst>
                  <a:path w="309" h="389">
                    <a:moveTo>
                      <a:pt x="138" y="0"/>
                    </a:moveTo>
                    <a:lnTo>
                      <a:pt x="149" y="18"/>
                    </a:lnTo>
                    <a:lnTo>
                      <a:pt x="163" y="38"/>
                    </a:lnTo>
                    <a:lnTo>
                      <a:pt x="179" y="58"/>
                    </a:lnTo>
                    <a:lnTo>
                      <a:pt x="199" y="81"/>
                    </a:lnTo>
                    <a:lnTo>
                      <a:pt x="238" y="130"/>
                    </a:lnTo>
                    <a:lnTo>
                      <a:pt x="256" y="155"/>
                    </a:lnTo>
                    <a:lnTo>
                      <a:pt x="273" y="180"/>
                    </a:lnTo>
                    <a:lnTo>
                      <a:pt x="288" y="206"/>
                    </a:lnTo>
                    <a:lnTo>
                      <a:pt x="299" y="231"/>
                    </a:lnTo>
                    <a:lnTo>
                      <a:pt x="307" y="255"/>
                    </a:lnTo>
                    <a:lnTo>
                      <a:pt x="309" y="280"/>
                    </a:lnTo>
                    <a:lnTo>
                      <a:pt x="306" y="303"/>
                    </a:lnTo>
                    <a:lnTo>
                      <a:pt x="294" y="325"/>
                    </a:lnTo>
                    <a:lnTo>
                      <a:pt x="276" y="344"/>
                    </a:lnTo>
                    <a:lnTo>
                      <a:pt x="250" y="361"/>
                    </a:lnTo>
                    <a:lnTo>
                      <a:pt x="214" y="377"/>
                    </a:lnTo>
                    <a:lnTo>
                      <a:pt x="179" y="385"/>
                    </a:lnTo>
                    <a:lnTo>
                      <a:pt x="145" y="389"/>
                    </a:lnTo>
                    <a:lnTo>
                      <a:pt x="112" y="385"/>
                    </a:lnTo>
                    <a:lnTo>
                      <a:pt x="82" y="376"/>
                    </a:lnTo>
                    <a:lnTo>
                      <a:pt x="54" y="362"/>
                    </a:lnTo>
                    <a:lnTo>
                      <a:pt x="31" y="344"/>
                    </a:lnTo>
                    <a:lnTo>
                      <a:pt x="15" y="323"/>
                    </a:lnTo>
                    <a:lnTo>
                      <a:pt x="3" y="298"/>
                    </a:lnTo>
                    <a:lnTo>
                      <a:pt x="0" y="270"/>
                    </a:lnTo>
                    <a:lnTo>
                      <a:pt x="5" y="239"/>
                    </a:lnTo>
                    <a:lnTo>
                      <a:pt x="18" y="208"/>
                    </a:lnTo>
                    <a:lnTo>
                      <a:pt x="77" y="119"/>
                    </a:lnTo>
                    <a:lnTo>
                      <a:pt x="105" y="74"/>
                    </a:lnTo>
                    <a:lnTo>
                      <a:pt x="131" y="25"/>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5" name="Freeform 235"/>
              <p:cNvSpPr>
                <a:spLocks noEditPoints="1"/>
              </p:cNvSpPr>
              <p:nvPr/>
            </p:nvSpPr>
            <p:spPr bwMode="auto">
              <a:xfrm>
                <a:off x="4985" y="2507"/>
                <a:ext cx="347" cy="427"/>
              </a:xfrm>
              <a:custGeom>
                <a:avLst/>
                <a:gdLst/>
                <a:ahLst/>
                <a:cxnLst>
                  <a:cxn ang="0">
                    <a:pos x="138" y="106"/>
                  </a:cxn>
                  <a:cxn ang="0">
                    <a:pos x="75" y="203"/>
                  </a:cxn>
                  <a:cxn ang="0">
                    <a:pos x="51" y="244"/>
                  </a:cxn>
                  <a:cxn ang="0">
                    <a:pos x="38" y="290"/>
                  </a:cxn>
                  <a:cxn ang="0">
                    <a:pos x="51" y="335"/>
                  </a:cxn>
                  <a:cxn ang="0">
                    <a:pos x="95" y="373"/>
                  </a:cxn>
                  <a:cxn ang="0">
                    <a:pos x="153" y="389"/>
                  </a:cxn>
                  <a:cxn ang="0">
                    <a:pos x="213" y="384"/>
                  </a:cxn>
                  <a:cxn ang="0">
                    <a:pos x="268" y="361"/>
                  </a:cxn>
                  <a:cxn ang="0">
                    <a:pos x="302" y="321"/>
                  </a:cxn>
                  <a:cxn ang="0">
                    <a:pos x="306" y="277"/>
                  </a:cxn>
                  <a:cxn ang="0">
                    <a:pos x="289" y="233"/>
                  </a:cxn>
                  <a:cxn ang="0">
                    <a:pos x="250" y="175"/>
                  </a:cxn>
                  <a:cxn ang="0">
                    <a:pos x="192" y="104"/>
                  </a:cxn>
                  <a:cxn ang="0">
                    <a:pos x="161" y="65"/>
                  </a:cxn>
                  <a:cxn ang="0">
                    <a:pos x="166" y="2"/>
                  </a:cxn>
                  <a:cxn ang="0">
                    <a:pos x="186" y="30"/>
                  </a:cxn>
                  <a:cxn ang="0">
                    <a:pos x="218" y="75"/>
                  </a:cxn>
                  <a:cxn ang="0">
                    <a:pos x="260" y="127"/>
                  </a:cxn>
                  <a:cxn ang="0">
                    <a:pos x="317" y="210"/>
                  </a:cxn>
                  <a:cxn ang="0">
                    <a:pos x="342" y="264"/>
                  </a:cxn>
                  <a:cxn ang="0">
                    <a:pos x="347" y="317"/>
                  </a:cxn>
                  <a:cxn ang="0">
                    <a:pos x="325" y="363"/>
                  </a:cxn>
                  <a:cxn ang="0">
                    <a:pos x="271" y="402"/>
                  </a:cxn>
                  <a:cxn ang="0">
                    <a:pos x="217" y="420"/>
                  </a:cxn>
                  <a:cxn ang="0">
                    <a:pos x="158" y="427"/>
                  </a:cxn>
                  <a:cxn ang="0">
                    <a:pos x="100" y="419"/>
                  </a:cxn>
                  <a:cxn ang="0">
                    <a:pos x="49" y="394"/>
                  </a:cxn>
                  <a:cxn ang="0">
                    <a:pos x="13" y="348"/>
                  </a:cxn>
                  <a:cxn ang="0">
                    <a:pos x="0" y="282"/>
                  </a:cxn>
                  <a:cxn ang="0">
                    <a:pos x="19" y="218"/>
                  </a:cxn>
                  <a:cxn ang="0">
                    <a:pos x="107" y="83"/>
                  </a:cxn>
                  <a:cxn ang="0">
                    <a:pos x="138" y="28"/>
                  </a:cxn>
                  <a:cxn ang="0">
                    <a:pos x="140" y="10"/>
                  </a:cxn>
                  <a:cxn ang="0">
                    <a:pos x="156" y="0"/>
                  </a:cxn>
                </a:cxnLst>
                <a:rect l="0" t="0" r="r" b="b"/>
                <a:pathLst>
                  <a:path w="347" h="427">
                    <a:moveTo>
                      <a:pt x="161" y="65"/>
                    </a:moveTo>
                    <a:lnTo>
                      <a:pt x="138" y="106"/>
                    </a:lnTo>
                    <a:lnTo>
                      <a:pt x="107" y="155"/>
                    </a:lnTo>
                    <a:lnTo>
                      <a:pt x="75" y="203"/>
                    </a:lnTo>
                    <a:lnTo>
                      <a:pt x="62" y="223"/>
                    </a:lnTo>
                    <a:lnTo>
                      <a:pt x="51" y="244"/>
                    </a:lnTo>
                    <a:lnTo>
                      <a:pt x="41" y="267"/>
                    </a:lnTo>
                    <a:lnTo>
                      <a:pt x="38" y="290"/>
                    </a:lnTo>
                    <a:lnTo>
                      <a:pt x="39" y="312"/>
                    </a:lnTo>
                    <a:lnTo>
                      <a:pt x="51" y="335"/>
                    </a:lnTo>
                    <a:lnTo>
                      <a:pt x="70" y="356"/>
                    </a:lnTo>
                    <a:lnTo>
                      <a:pt x="95" y="373"/>
                    </a:lnTo>
                    <a:lnTo>
                      <a:pt x="123" y="382"/>
                    </a:lnTo>
                    <a:lnTo>
                      <a:pt x="153" y="389"/>
                    </a:lnTo>
                    <a:lnTo>
                      <a:pt x="184" y="389"/>
                    </a:lnTo>
                    <a:lnTo>
                      <a:pt x="213" y="384"/>
                    </a:lnTo>
                    <a:lnTo>
                      <a:pt x="243" y="374"/>
                    </a:lnTo>
                    <a:lnTo>
                      <a:pt x="268" y="361"/>
                    </a:lnTo>
                    <a:lnTo>
                      <a:pt x="289" y="341"/>
                    </a:lnTo>
                    <a:lnTo>
                      <a:pt x="302" y="321"/>
                    </a:lnTo>
                    <a:lnTo>
                      <a:pt x="306" y="300"/>
                    </a:lnTo>
                    <a:lnTo>
                      <a:pt x="306" y="277"/>
                    </a:lnTo>
                    <a:lnTo>
                      <a:pt x="299" y="256"/>
                    </a:lnTo>
                    <a:lnTo>
                      <a:pt x="289" y="233"/>
                    </a:lnTo>
                    <a:lnTo>
                      <a:pt x="276" y="211"/>
                    </a:lnTo>
                    <a:lnTo>
                      <a:pt x="250" y="175"/>
                    </a:lnTo>
                    <a:lnTo>
                      <a:pt x="222" y="139"/>
                    </a:lnTo>
                    <a:lnTo>
                      <a:pt x="192" y="104"/>
                    </a:lnTo>
                    <a:lnTo>
                      <a:pt x="163" y="68"/>
                    </a:lnTo>
                    <a:lnTo>
                      <a:pt x="161" y="65"/>
                    </a:lnTo>
                    <a:close/>
                    <a:moveTo>
                      <a:pt x="156" y="0"/>
                    </a:moveTo>
                    <a:lnTo>
                      <a:pt x="166" y="2"/>
                    </a:lnTo>
                    <a:lnTo>
                      <a:pt x="172" y="10"/>
                    </a:lnTo>
                    <a:lnTo>
                      <a:pt x="186" y="30"/>
                    </a:lnTo>
                    <a:lnTo>
                      <a:pt x="200" y="51"/>
                    </a:lnTo>
                    <a:lnTo>
                      <a:pt x="218" y="75"/>
                    </a:lnTo>
                    <a:lnTo>
                      <a:pt x="240" y="101"/>
                    </a:lnTo>
                    <a:lnTo>
                      <a:pt x="260" y="127"/>
                    </a:lnTo>
                    <a:lnTo>
                      <a:pt x="281" y="154"/>
                    </a:lnTo>
                    <a:lnTo>
                      <a:pt x="317" y="210"/>
                    </a:lnTo>
                    <a:lnTo>
                      <a:pt x="330" y="236"/>
                    </a:lnTo>
                    <a:lnTo>
                      <a:pt x="342" y="264"/>
                    </a:lnTo>
                    <a:lnTo>
                      <a:pt x="347" y="290"/>
                    </a:lnTo>
                    <a:lnTo>
                      <a:pt x="347" y="317"/>
                    </a:lnTo>
                    <a:lnTo>
                      <a:pt x="340" y="340"/>
                    </a:lnTo>
                    <a:lnTo>
                      <a:pt x="325" y="363"/>
                    </a:lnTo>
                    <a:lnTo>
                      <a:pt x="302" y="384"/>
                    </a:lnTo>
                    <a:lnTo>
                      <a:pt x="271" y="402"/>
                    </a:lnTo>
                    <a:lnTo>
                      <a:pt x="245" y="412"/>
                    </a:lnTo>
                    <a:lnTo>
                      <a:pt x="217" y="420"/>
                    </a:lnTo>
                    <a:lnTo>
                      <a:pt x="189" y="425"/>
                    </a:lnTo>
                    <a:lnTo>
                      <a:pt x="158" y="427"/>
                    </a:lnTo>
                    <a:lnTo>
                      <a:pt x="128" y="425"/>
                    </a:lnTo>
                    <a:lnTo>
                      <a:pt x="100" y="419"/>
                    </a:lnTo>
                    <a:lnTo>
                      <a:pt x="74" y="409"/>
                    </a:lnTo>
                    <a:lnTo>
                      <a:pt x="49" y="394"/>
                    </a:lnTo>
                    <a:lnTo>
                      <a:pt x="29" y="374"/>
                    </a:lnTo>
                    <a:lnTo>
                      <a:pt x="13" y="348"/>
                    </a:lnTo>
                    <a:lnTo>
                      <a:pt x="1" y="315"/>
                    </a:lnTo>
                    <a:lnTo>
                      <a:pt x="0" y="282"/>
                    </a:lnTo>
                    <a:lnTo>
                      <a:pt x="5" y="249"/>
                    </a:lnTo>
                    <a:lnTo>
                      <a:pt x="19" y="218"/>
                    </a:lnTo>
                    <a:lnTo>
                      <a:pt x="79" y="129"/>
                    </a:lnTo>
                    <a:lnTo>
                      <a:pt x="107" y="83"/>
                    </a:lnTo>
                    <a:lnTo>
                      <a:pt x="133" y="35"/>
                    </a:lnTo>
                    <a:lnTo>
                      <a:pt x="138" y="28"/>
                    </a:lnTo>
                    <a:lnTo>
                      <a:pt x="136" y="19"/>
                    </a:lnTo>
                    <a:lnTo>
                      <a:pt x="140" y="10"/>
                    </a:lnTo>
                    <a:lnTo>
                      <a:pt x="146"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6" name="Freeform 236"/>
              <p:cNvSpPr>
                <a:spLocks/>
              </p:cNvSpPr>
              <p:nvPr/>
            </p:nvSpPr>
            <p:spPr bwMode="auto">
              <a:xfrm>
                <a:off x="5070" y="2670"/>
                <a:ext cx="46" cy="40"/>
              </a:xfrm>
              <a:custGeom>
                <a:avLst/>
                <a:gdLst/>
                <a:ahLst/>
                <a:cxnLst>
                  <a:cxn ang="0">
                    <a:pos x="20" y="0"/>
                  </a:cxn>
                  <a:cxn ang="0">
                    <a:pos x="27" y="0"/>
                  </a:cxn>
                  <a:cxn ang="0">
                    <a:pos x="33" y="2"/>
                  </a:cxn>
                  <a:cxn ang="0">
                    <a:pos x="38" y="4"/>
                  </a:cxn>
                  <a:cxn ang="0">
                    <a:pos x="43" y="9"/>
                  </a:cxn>
                  <a:cxn ang="0">
                    <a:pos x="45" y="14"/>
                  </a:cxn>
                  <a:cxn ang="0">
                    <a:pos x="46" y="20"/>
                  </a:cxn>
                  <a:cxn ang="0">
                    <a:pos x="45" y="27"/>
                  </a:cxn>
                  <a:cxn ang="0">
                    <a:pos x="43" y="32"/>
                  </a:cxn>
                  <a:cxn ang="0">
                    <a:pos x="38" y="37"/>
                  </a:cxn>
                  <a:cxn ang="0">
                    <a:pos x="33" y="38"/>
                  </a:cxn>
                  <a:cxn ang="0">
                    <a:pos x="27" y="40"/>
                  </a:cxn>
                  <a:cxn ang="0">
                    <a:pos x="20" y="40"/>
                  </a:cxn>
                  <a:cxn ang="0">
                    <a:pos x="13" y="38"/>
                  </a:cxn>
                  <a:cxn ang="0">
                    <a:pos x="8" y="37"/>
                  </a:cxn>
                  <a:cxn ang="0">
                    <a:pos x="4" y="32"/>
                  </a:cxn>
                  <a:cxn ang="0">
                    <a:pos x="2" y="27"/>
                  </a:cxn>
                  <a:cxn ang="0">
                    <a:pos x="0" y="20"/>
                  </a:cxn>
                  <a:cxn ang="0">
                    <a:pos x="2" y="14"/>
                  </a:cxn>
                  <a:cxn ang="0">
                    <a:pos x="4" y="9"/>
                  </a:cxn>
                  <a:cxn ang="0">
                    <a:pos x="8" y="4"/>
                  </a:cxn>
                  <a:cxn ang="0">
                    <a:pos x="13" y="2"/>
                  </a:cxn>
                  <a:cxn ang="0">
                    <a:pos x="20" y="0"/>
                  </a:cxn>
                </a:cxnLst>
                <a:rect l="0" t="0" r="r" b="b"/>
                <a:pathLst>
                  <a:path w="46" h="40">
                    <a:moveTo>
                      <a:pt x="20" y="0"/>
                    </a:moveTo>
                    <a:lnTo>
                      <a:pt x="27" y="0"/>
                    </a:lnTo>
                    <a:lnTo>
                      <a:pt x="33" y="2"/>
                    </a:lnTo>
                    <a:lnTo>
                      <a:pt x="38" y="4"/>
                    </a:lnTo>
                    <a:lnTo>
                      <a:pt x="43" y="9"/>
                    </a:lnTo>
                    <a:lnTo>
                      <a:pt x="45" y="14"/>
                    </a:lnTo>
                    <a:lnTo>
                      <a:pt x="46" y="20"/>
                    </a:lnTo>
                    <a:lnTo>
                      <a:pt x="45" y="27"/>
                    </a:lnTo>
                    <a:lnTo>
                      <a:pt x="43" y="32"/>
                    </a:lnTo>
                    <a:lnTo>
                      <a:pt x="38" y="37"/>
                    </a:lnTo>
                    <a:lnTo>
                      <a:pt x="33" y="38"/>
                    </a:lnTo>
                    <a:lnTo>
                      <a:pt x="27" y="40"/>
                    </a:lnTo>
                    <a:lnTo>
                      <a:pt x="20" y="40"/>
                    </a:lnTo>
                    <a:lnTo>
                      <a:pt x="13" y="38"/>
                    </a:lnTo>
                    <a:lnTo>
                      <a:pt x="8" y="37"/>
                    </a:lnTo>
                    <a:lnTo>
                      <a:pt x="4" y="32"/>
                    </a:lnTo>
                    <a:lnTo>
                      <a:pt x="2" y="27"/>
                    </a:lnTo>
                    <a:lnTo>
                      <a:pt x="0" y="20"/>
                    </a:lnTo>
                    <a:lnTo>
                      <a:pt x="2" y="14"/>
                    </a:lnTo>
                    <a:lnTo>
                      <a:pt x="4"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7" name="Freeform 237"/>
              <p:cNvSpPr>
                <a:spLocks/>
              </p:cNvSpPr>
              <p:nvPr/>
            </p:nvSpPr>
            <p:spPr bwMode="auto">
              <a:xfrm>
                <a:off x="5121" y="2690"/>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8" name="Freeform 238"/>
              <p:cNvSpPr>
                <a:spLocks/>
              </p:cNvSpPr>
              <p:nvPr/>
            </p:nvSpPr>
            <p:spPr bwMode="auto">
              <a:xfrm>
                <a:off x="5179" y="2664"/>
                <a:ext cx="38" cy="39"/>
              </a:xfrm>
              <a:custGeom>
                <a:avLst/>
                <a:gdLst/>
                <a:ahLst/>
                <a:cxnLst>
                  <a:cxn ang="0">
                    <a:pos x="18" y="0"/>
                  </a:cxn>
                  <a:cxn ang="0">
                    <a:pos x="29" y="3"/>
                  </a:cxn>
                  <a:cxn ang="0">
                    <a:pos x="36" y="10"/>
                  </a:cxn>
                  <a:cxn ang="0">
                    <a:pos x="38" y="20"/>
                  </a:cxn>
                  <a:cxn ang="0">
                    <a:pos x="36" y="29"/>
                  </a:cxn>
                  <a:cxn ang="0">
                    <a:pos x="29" y="36"/>
                  </a:cxn>
                  <a:cxn ang="0">
                    <a:pos x="18" y="39"/>
                  </a:cxn>
                  <a:cxn ang="0">
                    <a:pos x="8" y="36"/>
                  </a:cxn>
                  <a:cxn ang="0">
                    <a:pos x="1" y="29"/>
                  </a:cxn>
                  <a:cxn ang="0">
                    <a:pos x="0" y="20"/>
                  </a:cxn>
                  <a:cxn ang="0">
                    <a:pos x="1" y="10"/>
                  </a:cxn>
                  <a:cxn ang="0">
                    <a:pos x="8" y="3"/>
                  </a:cxn>
                  <a:cxn ang="0">
                    <a:pos x="18" y="0"/>
                  </a:cxn>
                </a:cxnLst>
                <a:rect l="0" t="0" r="r" b="b"/>
                <a:pathLst>
                  <a:path w="38" h="39">
                    <a:moveTo>
                      <a:pt x="18" y="0"/>
                    </a:moveTo>
                    <a:lnTo>
                      <a:pt x="29" y="3"/>
                    </a:lnTo>
                    <a:lnTo>
                      <a:pt x="36" y="10"/>
                    </a:lnTo>
                    <a:lnTo>
                      <a:pt x="38" y="20"/>
                    </a:lnTo>
                    <a:lnTo>
                      <a:pt x="36" y="29"/>
                    </a:lnTo>
                    <a:lnTo>
                      <a:pt x="29" y="36"/>
                    </a:lnTo>
                    <a:lnTo>
                      <a:pt x="18" y="39"/>
                    </a:lnTo>
                    <a:lnTo>
                      <a:pt x="8" y="36"/>
                    </a:lnTo>
                    <a:lnTo>
                      <a:pt x="1" y="29"/>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9" name="Freeform 239"/>
              <p:cNvSpPr>
                <a:spLocks/>
              </p:cNvSpPr>
              <p:nvPr/>
            </p:nvSpPr>
            <p:spPr bwMode="auto">
              <a:xfrm>
                <a:off x="5052" y="2721"/>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0" name="Freeform 240"/>
              <p:cNvSpPr>
                <a:spLocks/>
              </p:cNvSpPr>
              <p:nvPr/>
            </p:nvSpPr>
            <p:spPr bwMode="auto">
              <a:xfrm>
                <a:off x="5115" y="2614"/>
                <a:ext cx="46" cy="40"/>
              </a:xfrm>
              <a:custGeom>
                <a:avLst/>
                <a:gdLst/>
                <a:ahLst/>
                <a:cxnLst>
                  <a:cxn ang="0">
                    <a:pos x="19" y="0"/>
                  </a:cxn>
                  <a:cxn ang="0">
                    <a:pos x="26" y="0"/>
                  </a:cxn>
                  <a:cxn ang="0">
                    <a:pos x="33" y="2"/>
                  </a:cxn>
                  <a:cxn ang="0">
                    <a:pos x="37" y="4"/>
                  </a:cxn>
                  <a:cxn ang="0">
                    <a:pos x="42" y="9"/>
                  </a:cxn>
                  <a:cxn ang="0">
                    <a:pos x="44" y="14"/>
                  </a:cxn>
                  <a:cxn ang="0">
                    <a:pos x="46" y="20"/>
                  </a:cxn>
                  <a:cxn ang="0">
                    <a:pos x="44" y="27"/>
                  </a:cxn>
                  <a:cxn ang="0">
                    <a:pos x="42" y="32"/>
                  </a:cxn>
                  <a:cxn ang="0">
                    <a:pos x="37" y="37"/>
                  </a:cxn>
                  <a:cxn ang="0">
                    <a:pos x="33" y="38"/>
                  </a:cxn>
                  <a:cxn ang="0">
                    <a:pos x="26" y="40"/>
                  </a:cxn>
                  <a:cxn ang="0">
                    <a:pos x="19" y="40"/>
                  </a:cxn>
                  <a:cxn ang="0">
                    <a:pos x="13" y="38"/>
                  </a:cxn>
                  <a:cxn ang="0">
                    <a:pos x="8" y="37"/>
                  </a:cxn>
                  <a:cxn ang="0">
                    <a:pos x="3" y="32"/>
                  </a:cxn>
                  <a:cxn ang="0">
                    <a:pos x="1" y="27"/>
                  </a:cxn>
                  <a:cxn ang="0">
                    <a:pos x="0" y="20"/>
                  </a:cxn>
                  <a:cxn ang="0">
                    <a:pos x="1" y="14"/>
                  </a:cxn>
                  <a:cxn ang="0">
                    <a:pos x="3" y="9"/>
                  </a:cxn>
                  <a:cxn ang="0">
                    <a:pos x="8" y="4"/>
                  </a:cxn>
                  <a:cxn ang="0">
                    <a:pos x="13" y="2"/>
                  </a:cxn>
                  <a:cxn ang="0">
                    <a:pos x="19" y="0"/>
                  </a:cxn>
                </a:cxnLst>
                <a:rect l="0" t="0" r="r" b="b"/>
                <a:pathLst>
                  <a:path w="46" h="40">
                    <a:moveTo>
                      <a:pt x="19" y="0"/>
                    </a:moveTo>
                    <a:lnTo>
                      <a:pt x="26" y="0"/>
                    </a:lnTo>
                    <a:lnTo>
                      <a:pt x="33" y="2"/>
                    </a:lnTo>
                    <a:lnTo>
                      <a:pt x="37" y="4"/>
                    </a:lnTo>
                    <a:lnTo>
                      <a:pt x="42" y="9"/>
                    </a:lnTo>
                    <a:lnTo>
                      <a:pt x="44" y="14"/>
                    </a:lnTo>
                    <a:lnTo>
                      <a:pt x="46" y="20"/>
                    </a:lnTo>
                    <a:lnTo>
                      <a:pt x="44" y="27"/>
                    </a:lnTo>
                    <a:lnTo>
                      <a:pt x="42" y="32"/>
                    </a:lnTo>
                    <a:lnTo>
                      <a:pt x="37" y="37"/>
                    </a:lnTo>
                    <a:lnTo>
                      <a:pt x="33" y="38"/>
                    </a:lnTo>
                    <a:lnTo>
                      <a:pt x="26" y="40"/>
                    </a:lnTo>
                    <a:lnTo>
                      <a:pt x="19" y="40"/>
                    </a:lnTo>
                    <a:lnTo>
                      <a:pt x="13" y="38"/>
                    </a:lnTo>
                    <a:lnTo>
                      <a:pt x="8" y="37"/>
                    </a:lnTo>
                    <a:lnTo>
                      <a:pt x="3" y="32"/>
                    </a:lnTo>
                    <a:lnTo>
                      <a:pt x="1" y="27"/>
                    </a:lnTo>
                    <a:lnTo>
                      <a:pt x="0" y="20"/>
                    </a:lnTo>
                    <a:lnTo>
                      <a:pt x="1" y="14"/>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1" name="Freeform 241"/>
              <p:cNvSpPr>
                <a:spLocks/>
              </p:cNvSpPr>
              <p:nvPr/>
            </p:nvSpPr>
            <p:spPr bwMode="auto">
              <a:xfrm>
                <a:off x="5128" y="2746"/>
                <a:ext cx="44" cy="40"/>
              </a:xfrm>
              <a:custGeom>
                <a:avLst/>
                <a:gdLst/>
                <a:ahLst/>
                <a:cxnLst>
                  <a:cxn ang="0">
                    <a:pos x="20" y="0"/>
                  </a:cxn>
                  <a:cxn ang="0">
                    <a:pos x="24" y="0"/>
                  </a:cxn>
                  <a:cxn ang="0">
                    <a:pos x="31" y="2"/>
                  </a:cxn>
                  <a:cxn ang="0">
                    <a:pos x="36" y="3"/>
                  </a:cxn>
                  <a:cxn ang="0">
                    <a:pos x="41" y="8"/>
                  </a:cxn>
                  <a:cxn ang="0">
                    <a:pos x="43" y="13"/>
                  </a:cxn>
                  <a:cxn ang="0">
                    <a:pos x="44" y="20"/>
                  </a:cxn>
                  <a:cxn ang="0">
                    <a:pos x="43" y="27"/>
                  </a:cxn>
                  <a:cxn ang="0">
                    <a:pos x="41" y="31"/>
                  </a:cxn>
                  <a:cxn ang="0">
                    <a:pos x="36" y="36"/>
                  </a:cxn>
                  <a:cxn ang="0">
                    <a:pos x="31" y="38"/>
                  </a:cxn>
                  <a:cxn ang="0">
                    <a:pos x="24" y="40"/>
                  </a:cxn>
                  <a:cxn ang="0">
                    <a:pos x="20" y="40"/>
                  </a:cxn>
                  <a:cxn ang="0">
                    <a:pos x="13" y="38"/>
                  </a:cxn>
                  <a:cxn ang="0">
                    <a:pos x="8" y="36"/>
                  </a:cxn>
                  <a:cxn ang="0">
                    <a:pos x="3" y="31"/>
                  </a:cxn>
                  <a:cxn ang="0">
                    <a:pos x="1" y="27"/>
                  </a:cxn>
                  <a:cxn ang="0">
                    <a:pos x="0" y="20"/>
                  </a:cxn>
                  <a:cxn ang="0">
                    <a:pos x="1" y="13"/>
                  </a:cxn>
                  <a:cxn ang="0">
                    <a:pos x="3" y="8"/>
                  </a:cxn>
                  <a:cxn ang="0">
                    <a:pos x="8" y="3"/>
                  </a:cxn>
                  <a:cxn ang="0">
                    <a:pos x="13" y="2"/>
                  </a:cxn>
                  <a:cxn ang="0">
                    <a:pos x="20" y="0"/>
                  </a:cxn>
                </a:cxnLst>
                <a:rect l="0" t="0" r="r" b="b"/>
                <a:pathLst>
                  <a:path w="44" h="40">
                    <a:moveTo>
                      <a:pt x="20" y="0"/>
                    </a:moveTo>
                    <a:lnTo>
                      <a:pt x="24" y="0"/>
                    </a:lnTo>
                    <a:lnTo>
                      <a:pt x="31" y="2"/>
                    </a:lnTo>
                    <a:lnTo>
                      <a:pt x="36" y="3"/>
                    </a:lnTo>
                    <a:lnTo>
                      <a:pt x="41" y="8"/>
                    </a:lnTo>
                    <a:lnTo>
                      <a:pt x="43" y="13"/>
                    </a:lnTo>
                    <a:lnTo>
                      <a:pt x="44" y="20"/>
                    </a:lnTo>
                    <a:lnTo>
                      <a:pt x="43" y="27"/>
                    </a:lnTo>
                    <a:lnTo>
                      <a:pt x="41" y="31"/>
                    </a:lnTo>
                    <a:lnTo>
                      <a:pt x="36" y="36"/>
                    </a:lnTo>
                    <a:lnTo>
                      <a:pt x="31" y="38"/>
                    </a:lnTo>
                    <a:lnTo>
                      <a:pt x="24" y="40"/>
                    </a:lnTo>
                    <a:lnTo>
                      <a:pt x="20" y="40"/>
                    </a:lnTo>
                    <a:lnTo>
                      <a:pt x="13" y="38"/>
                    </a:lnTo>
                    <a:lnTo>
                      <a:pt x="8" y="36"/>
                    </a:lnTo>
                    <a:lnTo>
                      <a:pt x="3" y="31"/>
                    </a:lnTo>
                    <a:lnTo>
                      <a:pt x="1" y="27"/>
                    </a:lnTo>
                    <a:lnTo>
                      <a:pt x="0" y="20"/>
                    </a:lnTo>
                    <a:lnTo>
                      <a:pt x="1"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2" name="Freeform 242"/>
              <p:cNvSpPr>
                <a:spLocks/>
              </p:cNvSpPr>
              <p:nvPr/>
            </p:nvSpPr>
            <p:spPr bwMode="auto">
              <a:xfrm>
                <a:off x="5190" y="2715"/>
                <a:ext cx="38" cy="39"/>
              </a:xfrm>
              <a:custGeom>
                <a:avLst/>
                <a:gdLst/>
                <a:ahLst/>
                <a:cxnLst>
                  <a:cxn ang="0">
                    <a:pos x="20" y="0"/>
                  </a:cxn>
                  <a:cxn ang="0">
                    <a:pos x="30" y="3"/>
                  </a:cxn>
                  <a:cxn ang="0">
                    <a:pos x="36" y="10"/>
                  </a:cxn>
                  <a:cxn ang="0">
                    <a:pos x="38" y="20"/>
                  </a:cxn>
                  <a:cxn ang="0">
                    <a:pos x="36" y="30"/>
                  </a:cxn>
                  <a:cxn ang="0">
                    <a:pos x="30" y="36"/>
                  </a:cxn>
                  <a:cxn ang="0">
                    <a:pos x="20" y="39"/>
                  </a:cxn>
                  <a:cxn ang="0">
                    <a:pos x="8" y="36"/>
                  </a:cxn>
                  <a:cxn ang="0">
                    <a:pos x="2" y="30"/>
                  </a:cxn>
                  <a:cxn ang="0">
                    <a:pos x="0" y="20"/>
                  </a:cxn>
                  <a:cxn ang="0">
                    <a:pos x="2" y="10"/>
                  </a:cxn>
                  <a:cxn ang="0">
                    <a:pos x="8" y="3"/>
                  </a:cxn>
                  <a:cxn ang="0">
                    <a:pos x="20" y="0"/>
                  </a:cxn>
                </a:cxnLst>
                <a:rect l="0" t="0" r="r" b="b"/>
                <a:pathLst>
                  <a:path w="38" h="39">
                    <a:moveTo>
                      <a:pt x="20" y="0"/>
                    </a:moveTo>
                    <a:lnTo>
                      <a:pt x="30" y="3"/>
                    </a:lnTo>
                    <a:lnTo>
                      <a:pt x="36" y="10"/>
                    </a:lnTo>
                    <a:lnTo>
                      <a:pt x="38" y="20"/>
                    </a:lnTo>
                    <a:lnTo>
                      <a:pt x="36" y="30"/>
                    </a:lnTo>
                    <a:lnTo>
                      <a:pt x="30" y="36"/>
                    </a:lnTo>
                    <a:lnTo>
                      <a:pt x="20" y="39"/>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3" name="Freeform 243"/>
              <p:cNvSpPr>
                <a:spLocks/>
              </p:cNvSpPr>
              <p:nvPr/>
            </p:nvSpPr>
            <p:spPr bwMode="auto">
              <a:xfrm>
                <a:off x="3544" y="1916"/>
                <a:ext cx="309" cy="389"/>
              </a:xfrm>
              <a:custGeom>
                <a:avLst/>
                <a:gdLst/>
                <a:ahLst/>
                <a:cxnLst>
                  <a:cxn ang="0">
                    <a:pos x="137" y="0"/>
                  </a:cxn>
                  <a:cxn ang="0">
                    <a:pos x="148" y="19"/>
                  </a:cxn>
                  <a:cxn ang="0">
                    <a:pos x="161" y="38"/>
                  </a:cxn>
                  <a:cxn ang="0">
                    <a:pos x="198" y="81"/>
                  </a:cxn>
                  <a:cxn ang="0">
                    <a:pos x="257" y="155"/>
                  </a:cxn>
                  <a:cxn ang="0">
                    <a:pos x="273" y="182"/>
                  </a:cxn>
                  <a:cxn ang="0">
                    <a:pos x="288" y="206"/>
                  </a:cxn>
                  <a:cxn ang="0">
                    <a:pos x="300" y="233"/>
                  </a:cxn>
                  <a:cxn ang="0">
                    <a:pos x="306" y="257"/>
                  </a:cxn>
                  <a:cxn ang="0">
                    <a:pos x="309" y="280"/>
                  </a:cxn>
                  <a:cxn ang="0">
                    <a:pos x="305" y="303"/>
                  </a:cxn>
                  <a:cxn ang="0">
                    <a:pos x="295" y="325"/>
                  </a:cxn>
                  <a:cxn ang="0">
                    <a:pos x="275" y="344"/>
                  </a:cxn>
                  <a:cxn ang="0">
                    <a:pos x="249" y="363"/>
                  </a:cxn>
                  <a:cxn ang="0">
                    <a:pos x="212" y="377"/>
                  </a:cxn>
                  <a:cxn ang="0">
                    <a:pos x="178" y="386"/>
                  </a:cxn>
                  <a:cxn ang="0">
                    <a:pos x="145" y="389"/>
                  </a:cxn>
                  <a:cxn ang="0">
                    <a:pos x="112" y="386"/>
                  </a:cxn>
                  <a:cxn ang="0">
                    <a:pos x="81" y="376"/>
                  </a:cxn>
                  <a:cxn ang="0">
                    <a:pos x="55" y="363"/>
                  </a:cxn>
                  <a:cxn ang="0">
                    <a:pos x="32" y="344"/>
                  </a:cxn>
                  <a:cxn ang="0">
                    <a:pos x="15" y="323"/>
                  </a:cxn>
                  <a:cxn ang="0">
                    <a:pos x="4" y="298"/>
                  </a:cxn>
                  <a:cxn ang="0">
                    <a:pos x="0" y="270"/>
                  </a:cxn>
                  <a:cxn ang="0">
                    <a:pos x="5" y="239"/>
                  </a:cxn>
                  <a:cxn ang="0">
                    <a:pos x="18" y="208"/>
                  </a:cxn>
                  <a:cxn ang="0">
                    <a:pos x="78" y="119"/>
                  </a:cxn>
                  <a:cxn ang="0">
                    <a:pos x="106" y="75"/>
                  </a:cxn>
                  <a:cxn ang="0">
                    <a:pos x="130" y="25"/>
                  </a:cxn>
                  <a:cxn ang="0">
                    <a:pos x="137" y="0"/>
                  </a:cxn>
                </a:cxnLst>
                <a:rect l="0" t="0" r="r" b="b"/>
                <a:pathLst>
                  <a:path w="309" h="389">
                    <a:moveTo>
                      <a:pt x="137" y="0"/>
                    </a:moveTo>
                    <a:lnTo>
                      <a:pt x="148" y="19"/>
                    </a:lnTo>
                    <a:lnTo>
                      <a:pt x="161" y="38"/>
                    </a:lnTo>
                    <a:lnTo>
                      <a:pt x="198" y="81"/>
                    </a:lnTo>
                    <a:lnTo>
                      <a:pt x="257" y="155"/>
                    </a:lnTo>
                    <a:lnTo>
                      <a:pt x="273" y="182"/>
                    </a:lnTo>
                    <a:lnTo>
                      <a:pt x="288" y="206"/>
                    </a:lnTo>
                    <a:lnTo>
                      <a:pt x="300" y="233"/>
                    </a:lnTo>
                    <a:lnTo>
                      <a:pt x="306" y="257"/>
                    </a:lnTo>
                    <a:lnTo>
                      <a:pt x="309" y="280"/>
                    </a:lnTo>
                    <a:lnTo>
                      <a:pt x="305" y="303"/>
                    </a:lnTo>
                    <a:lnTo>
                      <a:pt x="295" y="325"/>
                    </a:lnTo>
                    <a:lnTo>
                      <a:pt x="275" y="344"/>
                    </a:lnTo>
                    <a:lnTo>
                      <a:pt x="249" y="363"/>
                    </a:lnTo>
                    <a:lnTo>
                      <a:pt x="212" y="377"/>
                    </a:lnTo>
                    <a:lnTo>
                      <a:pt x="178" y="386"/>
                    </a:lnTo>
                    <a:lnTo>
                      <a:pt x="145" y="389"/>
                    </a:lnTo>
                    <a:lnTo>
                      <a:pt x="112" y="386"/>
                    </a:lnTo>
                    <a:lnTo>
                      <a:pt x="81" y="376"/>
                    </a:lnTo>
                    <a:lnTo>
                      <a:pt x="55" y="363"/>
                    </a:lnTo>
                    <a:lnTo>
                      <a:pt x="32" y="344"/>
                    </a:lnTo>
                    <a:lnTo>
                      <a:pt x="15" y="323"/>
                    </a:lnTo>
                    <a:lnTo>
                      <a:pt x="4" y="298"/>
                    </a:lnTo>
                    <a:lnTo>
                      <a:pt x="0" y="270"/>
                    </a:lnTo>
                    <a:lnTo>
                      <a:pt x="5" y="239"/>
                    </a:lnTo>
                    <a:lnTo>
                      <a:pt x="18" y="208"/>
                    </a:lnTo>
                    <a:lnTo>
                      <a:pt x="78" y="119"/>
                    </a:lnTo>
                    <a:lnTo>
                      <a:pt x="106" y="75"/>
                    </a:lnTo>
                    <a:lnTo>
                      <a:pt x="130" y="25"/>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4" name="Freeform 244"/>
              <p:cNvSpPr>
                <a:spLocks noEditPoints="1"/>
              </p:cNvSpPr>
              <p:nvPr/>
            </p:nvSpPr>
            <p:spPr bwMode="auto">
              <a:xfrm>
                <a:off x="3525" y="1897"/>
                <a:ext cx="347" cy="426"/>
              </a:xfrm>
              <a:custGeom>
                <a:avLst/>
                <a:gdLst/>
                <a:ahLst/>
                <a:cxnLst>
                  <a:cxn ang="0">
                    <a:pos x="139" y="107"/>
                  </a:cxn>
                  <a:cxn ang="0">
                    <a:pos x="75" y="202"/>
                  </a:cxn>
                  <a:cxn ang="0">
                    <a:pos x="51" y="243"/>
                  </a:cxn>
                  <a:cxn ang="0">
                    <a:pos x="39" y="289"/>
                  </a:cxn>
                  <a:cxn ang="0">
                    <a:pos x="52" y="334"/>
                  </a:cxn>
                  <a:cxn ang="0">
                    <a:pos x="95" y="372"/>
                  </a:cxn>
                  <a:cxn ang="0">
                    <a:pos x="153" y="388"/>
                  </a:cxn>
                  <a:cxn ang="0">
                    <a:pos x="215" y="385"/>
                  </a:cxn>
                  <a:cxn ang="0">
                    <a:pos x="269" y="360"/>
                  </a:cxn>
                  <a:cxn ang="0">
                    <a:pos x="302" y="321"/>
                  </a:cxn>
                  <a:cxn ang="0">
                    <a:pos x="305" y="276"/>
                  </a:cxn>
                  <a:cxn ang="0">
                    <a:pos x="289" y="232"/>
                  </a:cxn>
                  <a:cxn ang="0">
                    <a:pos x="250" y="174"/>
                  </a:cxn>
                  <a:cxn ang="0">
                    <a:pos x="192" y="103"/>
                  </a:cxn>
                  <a:cxn ang="0">
                    <a:pos x="162" y="64"/>
                  </a:cxn>
                  <a:cxn ang="0">
                    <a:pos x="166" y="1"/>
                  </a:cxn>
                  <a:cxn ang="0">
                    <a:pos x="185" y="29"/>
                  </a:cxn>
                  <a:cxn ang="0">
                    <a:pos x="220" y="74"/>
                  </a:cxn>
                  <a:cxn ang="0">
                    <a:pos x="261" y="126"/>
                  </a:cxn>
                  <a:cxn ang="0">
                    <a:pos x="301" y="181"/>
                  </a:cxn>
                  <a:cxn ang="0">
                    <a:pos x="332" y="235"/>
                  </a:cxn>
                  <a:cxn ang="0">
                    <a:pos x="347" y="289"/>
                  </a:cxn>
                  <a:cxn ang="0">
                    <a:pos x="340" y="339"/>
                  </a:cxn>
                  <a:cxn ang="0">
                    <a:pos x="304" y="383"/>
                  </a:cxn>
                  <a:cxn ang="0">
                    <a:pos x="246" y="411"/>
                  </a:cxn>
                  <a:cxn ang="0">
                    <a:pos x="190" y="424"/>
                  </a:cxn>
                  <a:cxn ang="0">
                    <a:pos x="130" y="424"/>
                  </a:cxn>
                  <a:cxn ang="0">
                    <a:pos x="74" y="408"/>
                  </a:cxn>
                  <a:cxn ang="0">
                    <a:pos x="29" y="373"/>
                  </a:cxn>
                  <a:cxn ang="0">
                    <a:pos x="1" y="314"/>
                  </a:cxn>
                  <a:cxn ang="0">
                    <a:pos x="5" y="248"/>
                  </a:cxn>
                  <a:cxn ang="0">
                    <a:pos x="79" y="128"/>
                  </a:cxn>
                  <a:cxn ang="0">
                    <a:pos x="133" y="34"/>
                  </a:cxn>
                  <a:cxn ang="0">
                    <a:pos x="136" y="19"/>
                  </a:cxn>
                  <a:cxn ang="0">
                    <a:pos x="148" y="3"/>
                  </a:cxn>
                </a:cxnLst>
                <a:rect l="0" t="0" r="r" b="b"/>
                <a:pathLst>
                  <a:path w="347" h="426">
                    <a:moveTo>
                      <a:pt x="162" y="64"/>
                    </a:moveTo>
                    <a:lnTo>
                      <a:pt x="139" y="107"/>
                    </a:lnTo>
                    <a:lnTo>
                      <a:pt x="108" y="154"/>
                    </a:lnTo>
                    <a:lnTo>
                      <a:pt x="75" y="202"/>
                    </a:lnTo>
                    <a:lnTo>
                      <a:pt x="62" y="222"/>
                    </a:lnTo>
                    <a:lnTo>
                      <a:pt x="51" y="243"/>
                    </a:lnTo>
                    <a:lnTo>
                      <a:pt x="42" y="266"/>
                    </a:lnTo>
                    <a:lnTo>
                      <a:pt x="39" y="289"/>
                    </a:lnTo>
                    <a:lnTo>
                      <a:pt x="41" y="311"/>
                    </a:lnTo>
                    <a:lnTo>
                      <a:pt x="52" y="334"/>
                    </a:lnTo>
                    <a:lnTo>
                      <a:pt x="72" y="355"/>
                    </a:lnTo>
                    <a:lnTo>
                      <a:pt x="95" y="372"/>
                    </a:lnTo>
                    <a:lnTo>
                      <a:pt x="123" y="382"/>
                    </a:lnTo>
                    <a:lnTo>
                      <a:pt x="153" y="388"/>
                    </a:lnTo>
                    <a:lnTo>
                      <a:pt x="184" y="388"/>
                    </a:lnTo>
                    <a:lnTo>
                      <a:pt x="215" y="385"/>
                    </a:lnTo>
                    <a:lnTo>
                      <a:pt x="243" y="375"/>
                    </a:lnTo>
                    <a:lnTo>
                      <a:pt x="269" y="360"/>
                    </a:lnTo>
                    <a:lnTo>
                      <a:pt x="291" y="340"/>
                    </a:lnTo>
                    <a:lnTo>
                      <a:pt x="302" y="321"/>
                    </a:lnTo>
                    <a:lnTo>
                      <a:pt x="307" y="299"/>
                    </a:lnTo>
                    <a:lnTo>
                      <a:pt x="305" y="276"/>
                    </a:lnTo>
                    <a:lnTo>
                      <a:pt x="299" y="255"/>
                    </a:lnTo>
                    <a:lnTo>
                      <a:pt x="289" y="232"/>
                    </a:lnTo>
                    <a:lnTo>
                      <a:pt x="276" y="210"/>
                    </a:lnTo>
                    <a:lnTo>
                      <a:pt x="250" y="174"/>
                    </a:lnTo>
                    <a:lnTo>
                      <a:pt x="222" y="140"/>
                    </a:lnTo>
                    <a:lnTo>
                      <a:pt x="192" y="103"/>
                    </a:lnTo>
                    <a:lnTo>
                      <a:pt x="164" y="67"/>
                    </a:lnTo>
                    <a:lnTo>
                      <a:pt x="162" y="64"/>
                    </a:lnTo>
                    <a:close/>
                    <a:moveTo>
                      <a:pt x="156" y="0"/>
                    </a:moveTo>
                    <a:lnTo>
                      <a:pt x="166" y="1"/>
                    </a:lnTo>
                    <a:lnTo>
                      <a:pt x="174" y="10"/>
                    </a:lnTo>
                    <a:lnTo>
                      <a:pt x="185" y="29"/>
                    </a:lnTo>
                    <a:lnTo>
                      <a:pt x="202" y="51"/>
                    </a:lnTo>
                    <a:lnTo>
                      <a:pt x="220" y="74"/>
                    </a:lnTo>
                    <a:lnTo>
                      <a:pt x="240" y="100"/>
                    </a:lnTo>
                    <a:lnTo>
                      <a:pt x="261" y="126"/>
                    </a:lnTo>
                    <a:lnTo>
                      <a:pt x="281" y="153"/>
                    </a:lnTo>
                    <a:lnTo>
                      <a:pt x="301" y="181"/>
                    </a:lnTo>
                    <a:lnTo>
                      <a:pt x="317" y="207"/>
                    </a:lnTo>
                    <a:lnTo>
                      <a:pt x="332" y="235"/>
                    </a:lnTo>
                    <a:lnTo>
                      <a:pt x="342" y="261"/>
                    </a:lnTo>
                    <a:lnTo>
                      <a:pt x="347" y="289"/>
                    </a:lnTo>
                    <a:lnTo>
                      <a:pt x="347" y="316"/>
                    </a:lnTo>
                    <a:lnTo>
                      <a:pt x="340" y="339"/>
                    </a:lnTo>
                    <a:lnTo>
                      <a:pt x="327" y="362"/>
                    </a:lnTo>
                    <a:lnTo>
                      <a:pt x="304" y="383"/>
                    </a:lnTo>
                    <a:lnTo>
                      <a:pt x="273" y="401"/>
                    </a:lnTo>
                    <a:lnTo>
                      <a:pt x="246" y="411"/>
                    </a:lnTo>
                    <a:lnTo>
                      <a:pt x="218" y="419"/>
                    </a:lnTo>
                    <a:lnTo>
                      <a:pt x="190" y="424"/>
                    </a:lnTo>
                    <a:lnTo>
                      <a:pt x="159" y="426"/>
                    </a:lnTo>
                    <a:lnTo>
                      <a:pt x="130" y="424"/>
                    </a:lnTo>
                    <a:lnTo>
                      <a:pt x="102" y="418"/>
                    </a:lnTo>
                    <a:lnTo>
                      <a:pt x="74" y="408"/>
                    </a:lnTo>
                    <a:lnTo>
                      <a:pt x="49" y="393"/>
                    </a:lnTo>
                    <a:lnTo>
                      <a:pt x="29" y="373"/>
                    </a:lnTo>
                    <a:lnTo>
                      <a:pt x="13" y="347"/>
                    </a:lnTo>
                    <a:lnTo>
                      <a:pt x="1" y="314"/>
                    </a:lnTo>
                    <a:lnTo>
                      <a:pt x="0" y="281"/>
                    </a:lnTo>
                    <a:lnTo>
                      <a:pt x="5" y="248"/>
                    </a:lnTo>
                    <a:lnTo>
                      <a:pt x="19" y="217"/>
                    </a:lnTo>
                    <a:lnTo>
                      <a:pt x="79" y="128"/>
                    </a:lnTo>
                    <a:lnTo>
                      <a:pt x="106" y="82"/>
                    </a:lnTo>
                    <a:lnTo>
                      <a:pt x="133" y="34"/>
                    </a:lnTo>
                    <a:lnTo>
                      <a:pt x="139" y="28"/>
                    </a:lnTo>
                    <a:lnTo>
                      <a:pt x="136" y="19"/>
                    </a:lnTo>
                    <a:lnTo>
                      <a:pt x="139" y="10"/>
                    </a:lnTo>
                    <a:lnTo>
                      <a:pt x="148"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5" name="Freeform 245"/>
              <p:cNvSpPr>
                <a:spLocks/>
              </p:cNvSpPr>
              <p:nvPr/>
            </p:nvSpPr>
            <p:spPr bwMode="auto">
              <a:xfrm>
                <a:off x="3612" y="2060"/>
                <a:ext cx="46" cy="39"/>
              </a:xfrm>
              <a:custGeom>
                <a:avLst/>
                <a:gdLst/>
                <a:ahLst/>
                <a:cxnLst>
                  <a:cxn ang="0">
                    <a:pos x="19"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19" y="39"/>
                  </a:cxn>
                  <a:cxn ang="0">
                    <a:pos x="13" y="38"/>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19" y="39"/>
                    </a:lnTo>
                    <a:lnTo>
                      <a:pt x="13" y="38"/>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6" name="Freeform 246"/>
              <p:cNvSpPr>
                <a:spLocks/>
              </p:cNvSpPr>
              <p:nvPr/>
            </p:nvSpPr>
            <p:spPr bwMode="auto">
              <a:xfrm>
                <a:off x="3663" y="2079"/>
                <a:ext cx="38" cy="40"/>
              </a:xfrm>
              <a:custGeom>
                <a:avLst/>
                <a:gdLst/>
                <a:ahLst/>
                <a:cxnLst>
                  <a:cxn ang="0">
                    <a:pos x="18" y="0"/>
                  </a:cxn>
                  <a:cxn ang="0">
                    <a:pos x="29" y="4"/>
                  </a:cxn>
                  <a:cxn ang="0">
                    <a:pos x="36" y="10"/>
                  </a:cxn>
                  <a:cxn ang="0">
                    <a:pos x="38"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8" h="40">
                    <a:moveTo>
                      <a:pt x="18" y="0"/>
                    </a:moveTo>
                    <a:lnTo>
                      <a:pt x="29" y="4"/>
                    </a:lnTo>
                    <a:lnTo>
                      <a:pt x="36" y="10"/>
                    </a:lnTo>
                    <a:lnTo>
                      <a:pt x="38"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7" name="Freeform 247"/>
              <p:cNvSpPr>
                <a:spLocks/>
              </p:cNvSpPr>
              <p:nvPr/>
            </p:nvSpPr>
            <p:spPr bwMode="auto">
              <a:xfrm>
                <a:off x="3719" y="2055"/>
                <a:ext cx="37" cy="39"/>
              </a:xfrm>
              <a:custGeom>
                <a:avLst/>
                <a:gdLst/>
                <a:ahLst/>
                <a:cxnLst>
                  <a:cxn ang="0">
                    <a:pos x="19" y="0"/>
                  </a:cxn>
                  <a:cxn ang="0">
                    <a:pos x="29" y="3"/>
                  </a:cxn>
                  <a:cxn ang="0">
                    <a:pos x="36" y="10"/>
                  </a:cxn>
                  <a:cxn ang="0">
                    <a:pos x="37" y="20"/>
                  </a:cxn>
                  <a:cxn ang="0">
                    <a:pos x="36" y="29"/>
                  </a:cxn>
                  <a:cxn ang="0">
                    <a:pos x="29" y="36"/>
                  </a:cxn>
                  <a:cxn ang="0">
                    <a:pos x="19" y="39"/>
                  </a:cxn>
                  <a:cxn ang="0">
                    <a:pos x="8" y="36"/>
                  </a:cxn>
                  <a:cxn ang="0">
                    <a:pos x="1" y="29"/>
                  </a:cxn>
                  <a:cxn ang="0">
                    <a:pos x="0" y="20"/>
                  </a:cxn>
                  <a:cxn ang="0">
                    <a:pos x="1" y="10"/>
                  </a:cxn>
                  <a:cxn ang="0">
                    <a:pos x="8" y="3"/>
                  </a:cxn>
                  <a:cxn ang="0">
                    <a:pos x="19" y="0"/>
                  </a:cxn>
                </a:cxnLst>
                <a:rect l="0" t="0" r="r" b="b"/>
                <a:pathLst>
                  <a:path w="37" h="39">
                    <a:moveTo>
                      <a:pt x="19" y="0"/>
                    </a:moveTo>
                    <a:lnTo>
                      <a:pt x="29" y="3"/>
                    </a:lnTo>
                    <a:lnTo>
                      <a:pt x="36" y="10"/>
                    </a:lnTo>
                    <a:lnTo>
                      <a:pt x="37" y="20"/>
                    </a:lnTo>
                    <a:lnTo>
                      <a:pt x="36" y="29"/>
                    </a:lnTo>
                    <a:lnTo>
                      <a:pt x="29" y="36"/>
                    </a:lnTo>
                    <a:lnTo>
                      <a:pt x="19" y="39"/>
                    </a:lnTo>
                    <a:lnTo>
                      <a:pt x="8" y="36"/>
                    </a:lnTo>
                    <a:lnTo>
                      <a:pt x="1" y="29"/>
                    </a:lnTo>
                    <a:lnTo>
                      <a:pt x="0" y="20"/>
                    </a:lnTo>
                    <a:lnTo>
                      <a:pt x="1" y="10"/>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5369" name="Freeform 249"/>
            <p:cNvSpPr>
              <a:spLocks/>
            </p:cNvSpPr>
            <p:nvPr/>
          </p:nvSpPr>
          <p:spPr bwMode="auto">
            <a:xfrm>
              <a:off x="3594" y="2111"/>
              <a:ext cx="37" cy="39"/>
            </a:xfrm>
            <a:custGeom>
              <a:avLst/>
              <a:gdLst/>
              <a:ahLst/>
              <a:cxnLst>
                <a:cxn ang="0">
                  <a:pos x="18" y="0"/>
                </a:cxn>
                <a:cxn ang="0">
                  <a:pos x="29" y="3"/>
                </a:cxn>
                <a:cxn ang="0">
                  <a:pos x="36" y="10"/>
                </a:cxn>
                <a:cxn ang="0">
                  <a:pos x="37" y="19"/>
                </a:cxn>
                <a:cxn ang="0">
                  <a:pos x="36" y="29"/>
                </a:cxn>
                <a:cxn ang="0">
                  <a:pos x="29" y="36"/>
                </a:cxn>
                <a:cxn ang="0">
                  <a:pos x="18" y="39"/>
                </a:cxn>
                <a:cxn ang="0">
                  <a:pos x="8" y="36"/>
                </a:cxn>
                <a:cxn ang="0">
                  <a:pos x="1" y="29"/>
                </a:cxn>
                <a:cxn ang="0">
                  <a:pos x="0" y="19"/>
                </a:cxn>
                <a:cxn ang="0">
                  <a:pos x="1" y="10"/>
                </a:cxn>
                <a:cxn ang="0">
                  <a:pos x="8" y="3"/>
                </a:cxn>
                <a:cxn ang="0">
                  <a:pos x="18" y="0"/>
                </a:cxn>
              </a:cxnLst>
              <a:rect l="0" t="0" r="r" b="b"/>
              <a:pathLst>
                <a:path w="37" h="39">
                  <a:moveTo>
                    <a:pt x="18" y="0"/>
                  </a:moveTo>
                  <a:lnTo>
                    <a:pt x="29" y="3"/>
                  </a:lnTo>
                  <a:lnTo>
                    <a:pt x="36" y="10"/>
                  </a:lnTo>
                  <a:lnTo>
                    <a:pt x="37" y="19"/>
                  </a:lnTo>
                  <a:lnTo>
                    <a:pt x="36" y="29"/>
                  </a:lnTo>
                  <a:lnTo>
                    <a:pt x="29" y="36"/>
                  </a:lnTo>
                  <a:lnTo>
                    <a:pt x="18" y="39"/>
                  </a:lnTo>
                  <a:lnTo>
                    <a:pt x="8" y="36"/>
                  </a:lnTo>
                  <a:lnTo>
                    <a:pt x="1" y="29"/>
                  </a:lnTo>
                  <a:lnTo>
                    <a:pt x="0" y="19"/>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0" name="Freeform 250"/>
            <p:cNvSpPr>
              <a:spLocks/>
            </p:cNvSpPr>
            <p:nvPr/>
          </p:nvSpPr>
          <p:spPr bwMode="auto">
            <a:xfrm>
              <a:off x="3655" y="2004"/>
              <a:ext cx="46" cy="39"/>
            </a:xfrm>
            <a:custGeom>
              <a:avLst/>
              <a:gdLst/>
              <a:ahLst/>
              <a:cxnLst>
                <a:cxn ang="0">
                  <a:pos x="19" y="0"/>
                </a:cxn>
                <a:cxn ang="0">
                  <a:pos x="26" y="0"/>
                </a:cxn>
                <a:cxn ang="0">
                  <a:pos x="32" y="1"/>
                </a:cxn>
                <a:cxn ang="0">
                  <a:pos x="37" y="3"/>
                </a:cxn>
                <a:cxn ang="0">
                  <a:pos x="42" y="8"/>
                </a:cxn>
                <a:cxn ang="0">
                  <a:pos x="44" y="13"/>
                </a:cxn>
                <a:cxn ang="0">
                  <a:pos x="46" y="19"/>
                </a:cxn>
                <a:cxn ang="0">
                  <a:pos x="44" y="26"/>
                </a:cxn>
                <a:cxn ang="0">
                  <a:pos x="42" y="31"/>
                </a:cxn>
                <a:cxn ang="0">
                  <a:pos x="37" y="36"/>
                </a:cxn>
                <a:cxn ang="0">
                  <a:pos x="32" y="38"/>
                </a:cxn>
                <a:cxn ang="0">
                  <a:pos x="26" y="39"/>
                </a:cxn>
                <a:cxn ang="0">
                  <a:pos x="19" y="39"/>
                </a:cxn>
                <a:cxn ang="0">
                  <a:pos x="13" y="38"/>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2" y="1"/>
                  </a:lnTo>
                  <a:lnTo>
                    <a:pt x="37" y="3"/>
                  </a:lnTo>
                  <a:lnTo>
                    <a:pt x="42" y="8"/>
                  </a:lnTo>
                  <a:lnTo>
                    <a:pt x="44" y="13"/>
                  </a:lnTo>
                  <a:lnTo>
                    <a:pt x="46" y="19"/>
                  </a:lnTo>
                  <a:lnTo>
                    <a:pt x="44" y="26"/>
                  </a:lnTo>
                  <a:lnTo>
                    <a:pt x="42" y="31"/>
                  </a:lnTo>
                  <a:lnTo>
                    <a:pt x="37" y="36"/>
                  </a:lnTo>
                  <a:lnTo>
                    <a:pt x="32" y="38"/>
                  </a:lnTo>
                  <a:lnTo>
                    <a:pt x="26" y="39"/>
                  </a:lnTo>
                  <a:lnTo>
                    <a:pt x="19" y="39"/>
                  </a:lnTo>
                  <a:lnTo>
                    <a:pt x="13" y="38"/>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1" name="Freeform 251"/>
            <p:cNvSpPr>
              <a:spLocks/>
            </p:cNvSpPr>
            <p:nvPr/>
          </p:nvSpPr>
          <p:spPr bwMode="auto">
            <a:xfrm>
              <a:off x="3668" y="2135"/>
              <a:ext cx="46" cy="40"/>
            </a:xfrm>
            <a:custGeom>
              <a:avLst/>
              <a:gdLst/>
              <a:ahLst/>
              <a:cxnLst>
                <a:cxn ang="0">
                  <a:pos x="19" y="0"/>
                </a:cxn>
                <a:cxn ang="0">
                  <a:pos x="26" y="0"/>
                </a:cxn>
                <a:cxn ang="0">
                  <a:pos x="33" y="2"/>
                </a:cxn>
                <a:cxn ang="0">
                  <a:pos x="37" y="4"/>
                </a:cxn>
                <a:cxn ang="0">
                  <a:pos x="42" y="9"/>
                </a:cxn>
                <a:cxn ang="0">
                  <a:pos x="44" y="14"/>
                </a:cxn>
                <a:cxn ang="0">
                  <a:pos x="46" y="20"/>
                </a:cxn>
                <a:cxn ang="0">
                  <a:pos x="44" y="27"/>
                </a:cxn>
                <a:cxn ang="0">
                  <a:pos x="42" y="32"/>
                </a:cxn>
                <a:cxn ang="0">
                  <a:pos x="37" y="37"/>
                </a:cxn>
                <a:cxn ang="0">
                  <a:pos x="33" y="38"/>
                </a:cxn>
                <a:cxn ang="0">
                  <a:pos x="26" y="40"/>
                </a:cxn>
                <a:cxn ang="0">
                  <a:pos x="19" y="40"/>
                </a:cxn>
                <a:cxn ang="0">
                  <a:pos x="13" y="38"/>
                </a:cxn>
                <a:cxn ang="0">
                  <a:pos x="8" y="37"/>
                </a:cxn>
                <a:cxn ang="0">
                  <a:pos x="3" y="32"/>
                </a:cxn>
                <a:cxn ang="0">
                  <a:pos x="1" y="27"/>
                </a:cxn>
                <a:cxn ang="0">
                  <a:pos x="0" y="20"/>
                </a:cxn>
                <a:cxn ang="0">
                  <a:pos x="1" y="14"/>
                </a:cxn>
                <a:cxn ang="0">
                  <a:pos x="3" y="9"/>
                </a:cxn>
                <a:cxn ang="0">
                  <a:pos x="8" y="4"/>
                </a:cxn>
                <a:cxn ang="0">
                  <a:pos x="13" y="2"/>
                </a:cxn>
                <a:cxn ang="0">
                  <a:pos x="19" y="0"/>
                </a:cxn>
              </a:cxnLst>
              <a:rect l="0" t="0" r="r" b="b"/>
              <a:pathLst>
                <a:path w="46" h="40">
                  <a:moveTo>
                    <a:pt x="19" y="0"/>
                  </a:moveTo>
                  <a:lnTo>
                    <a:pt x="26" y="0"/>
                  </a:lnTo>
                  <a:lnTo>
                    <a:pt x="33" y="2"/>
                  </a:lnTo>
                  <a:lnTo>
                    <a:pt x="37" y="4"/>
                  </a:lnTo>
                  <a:lnTo>
                    <a:pt x="42" y="9"/>
                  </a:lnTo>
                  <a:lnTo>
                    <a:pt x="44" y="14"/>
                  </a:lnTo>
                  <a:lnTo>
                    <a:pt x="46" y="20"/>
                  </a:lnTo>
                  <a:lnTo>
                    <a:pt x="44" y="27"/>
                  </a:lnTo>
                  <a:lnTo>
                    <a:pt x="42" y="32"/>
                  </a:lnTo>
                  <a:lnTo>
                    <a:pt x="37" y="37"/>
                  </a:lnTo>
                  <a:lnTo>
                    <a:pt x="33" y="38"/>
                  </a:lnTo>
                  <a:lnTo>
                    <a:pt x="26" y="40"/>
                  </a:lnTo>
                  <a:lnTo>
                    <a:pt x="19" y="40"/>
                  </a:lnTo>
                  <a:lnTo>
                    <a:pt x="13" y="38"/>
                  </a:lnTo>
                  <a:lnTo>
                    <a:pt x="8" y="37"/>
                  </a:lnTo>
                  <a:lnTo>
                    <a:pt x="3" y="32"/>
                  </a:lnTo>
                  <a:lnTo>
                    <a:pt x="1" y="27"/>
                  </a:lnTo>
                  <a:lnTo>
                    <a:pt x="0" y="20"/>
                  </a:lnTo>
                  <a:lnTo>
                    <a:pt x="1" y="14"/>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2" name="Freeform 252"/>
            <p:cNvSpPr>
              <a:spLocks/>
            </p:cNvSpPr>
            <p:nvPr/>
          </p:nvSpPr>
          <p:spPr bwMode="auto">
            <a:xfrm>
              <a:off x="3732" y="2104"/>
              <a:ext cx="38" cy="40"/>
            </a:xfrm>
            <a:custGeom>
              <a:avLst/>
              <a:gdLst/>
              <a:ahLst/>
              <a:cxnLst>
                <a:cxn ang="0">
                  <a:pos x="18" y="0"/>
                </a:cxn>
                <a:cxn ang="0">
                  <a:pos x="29" y="3"/>
                </a:cxn>
                <a:cxn ang="0">
                  <a:pos x="36" y="10"/>
                </a:cxn>
                <a:cxn ang="0">
                  <a:pos x="38" y="20"/>
                </a:cxn>
                <a:cxn ang="0">
                  <a:pos x="36" y="30"/>
                </a:cxn>
                <a:cxn ang="0">
                  <a:pos x="29" y="36"/>
                </a:cxn>
                <a:cxn ang="0">
                  <a:pos x="18" y="40"/>
                </a:cxn>
                <a:cxn ang="0">
                  <a:pos x="8" y="36"/>
                </a:cxn>
                <a:cxn ang="0">
                  <a:pos x="1" y="30"/>
                </a:cxn>
                <a:cxn ang="0">
                  <a:pos x="0" y="20"/>
                </a:cxn>
                <a:cxn ang="0">
                  <a:pos x="1" y="10"/>
                </a:cxn>
                <a:cxn ang="0">
                  <a:pos x="8" y="3"/>
                </a:cxn>
                <a:cxn ang="0">
                  <a:pos x="18" y="0"/>
                </a:cxn>
              </a:cxnLst>
              <a:rect l="0" t="0" r="r" b="b"/>
              <a:pathLst>
                <a:path w="38" h="40">
                  <a:moveTo>
                    <a:pt x="18" y="0"/>
                  </a:moveTo>
                  <a:lnTo>
                    <a:pt x="29" y="3"/>
                  </a:lnTo>
                  <a:lnTo>
                    <a:pt x="36" y="10"/>
                  </a:lnTo>
                  <a:lnTo>
                    <a:pt x="38" y="20"/>
                  </a:lnTo>
                  <a:lnTo>
                    <a:pt x="36" y="30"/>
                  </a:lnTo>
                  <a:lnTo>
                    <a:pt x="29" y="36"/>
                  </a:lnTo>
                  <a:lnTo>
                    <a:pt x="18" y="40"/>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3" name="Freeform 253"/>
            <p:cNvSpPr>
              <a:spLocks/>
            </p:cNvSpPr>
            <p:nvPr/>
          </p:nvSpPr>
          <p:spPr bwMode="auto">
            <a:xfrm>
              <a:off x="3760" y="1986"/>
              <a:ext cx="309" cy="388"/>
            </a:xfrm>
            <a:custGeom>
              <a:avLst/>
              <a:gdLst/>
              <a:ahLst/>
              <a:cxnLst>
                <a:cxn ang="0">
                  <a:pos x="136" y="0"/>
                </a:cxn>
                <a:cxn ang="0">
                  <a:pos x="148" y="18"/>
                </a:cxn>
                <a:cxn ang="0">
                  <a:pos x="161" y="37"/>
                </a:cxn>
                <a:cxn ang="0">
                  <a:pos x="179" y="57"/>
                </a:cxn>
                <a:cxn ang="0">
                  <a:pos x="197" y="80"/>
                </a:cxn>
                <a:cxn ang="0">
                  <a:pos x="256" y="154"/>
                </a:cxn>
                <a:cxn ang="0">
                  <a:pos x="273" y="179"/>
                </a:cxn>
                <a:cxn ang="0">
                  <a:pos x="288" y="205"/>
                </a:cxn>
                <a:cxn ang="0">
                  <a:pos x="299" y="230"/>
                </a:cxn>
                <a:cxn ang="0">
                  <a:pos x="306" y="255"/>
                </a:cxn>
                <a:cxn ang="0">
                  <a:pos x="309" y="279"/>
                </a:cxn>
                <a:cxn ang="0">
                  <a:pos x="304" y="302"/>
                </a:cxn>
                <a:cxn ang="0">
                  <a:pos x="294" y="324"/>
                </a:cxn>
                <a:cxn ang="0">
                  <a:pos x="274" y="344"/>
                </a:cxn>
                <a:cxn ang="0">
                  <a:pos x="248" y="360"/>
                </a:cxn>
                <a:cxn ang="0">
                  <a:pos x="212" y="377"/>
                </a:cxn>
                <a:cxn ang="0">
                  <a:pos x="177" y="385"/>
                </a:cxn>
                <a:cxn ang="0">
                  <a:pos x="144" y="388"/>
                </a:cxn>
                <a:cxn ang="0">
                  <a:pos x="112" y="385"/>
                </a:cxn>
                <a:cxn ang="0">
                  <a:pos x="80" y="375"/>
                </a:cxn>
                <a:cxn ang="0">
                  <a:pos x="54" y="362"/>
                </a:cxn>
                <a:cxn ang="0">
                  <a:pos x="31" y="344"/>
                </a:cxn>
                <a:cxn ang="0">
                  <a:pos x="15" y="322"/>
                </a:cxn>
                <a:cxn ang="0">
                  <a:pos x="3" y="296"/>
                </a:cxn>
                <a:cxn ang="0">
                  <a:pos x="0" y="268"/>
                </a:cxn>
                <a:cxn ang="0">
                  <a:pos x="5" y="238"/>
                </a:cxn>
                <a:cxn ang="0">
                  <a:pos x="18" y="207"/>
                </a:cxn>
                <a:cxn ang="0">
                  <a:pos x="77" y="118"/>
                </a:cxn>
                <a:cxn ang="0">
                  <a:pos x="105" y="74"/>
                </a:cxn>
                <a:cxn ang="0">
                  <a:pos x="131" y="24"/>
                </a:cxn>
                <a:cxn ang="0">
                  <a:pos x="136" y="0"/>
                </a:cxn>
              </a:cxnLst>
              <a:rect l="0" t="0" r="r" b="b"/>
              <a:pathLst>
                <a:path w="309" h="388">
                  <a:moveTo>
                    <a:pt x="136" y="0"/>
                  </a:moveTo>
                  <a:lnTo>
                    <a:pt x="148" y="18"/>
                  </a:lnTo>
                  <a:lnTo>
                    <a:pt x="161" y="37"/>
                  </a:lnTo>
                  <a:lnTo>
                    <a:pt x="179" y="57"/>
                  </a:lnTo>
                  <a:lnTo>
                    <a:pt x="197" y="80"/>
                  </a:lnTo>
                  <a:lnTo>
                    <a:pt x="256" y="154"/>
                  </a:lnTo>
                  <a:lnTo>
                    <a:pt x="273" y="179"/>
                  </a:lnTo>
                  <a:lnTo>
                    <a:pt x="288" y="205"/>
                  </a:lnTo>
                  <a:lnTo>
                    <a:pt x="299" y="230"/>
                  </a:lnTo>
                  <a:lnTo>
                    <a:pt x="306" y="255"/>
                  </a:lnTo>
                  <a:lnTo>
                    <a:pt x="309" y="279"/>
                  </a:lnTo>
                  <a:lnTo>
                    <a:pt x="304" y="302"/>
                  </a:lnTo>
                  <a:lnTo>
                    <a:pt x="294" y="324"/>
                  </a:lnTo>
                  <a:lnTo>
                    <a:pt x="274" y="344"/>
                  </a:lnTo>
                  <a:lnTo>
                    <a:pt x="248" y="360"/>
                  </a:lnTo>
                  <a:lnTo>
                    <a:pt x="212" y="377"/>
                  </a:lnTo>
                  <a:lnTo>
                    <a:pt x="177" y="385"/>
                  </a:lnTo>
                  <a:lnTo>
                    <a:pt x="144" y="388"/>
                  </a:lnTo>
                  <a:lnTo>
                    <a:pt x="112" y="385"/>
                  </a:lnTo>
                  <a:lnTo>
                    <a:pt x="80" y="375"/>
                  </a:lnTo>
                  <a:lnTo>
                    <a:pt x="54" y="362"/>
                  </a:lnTo>
                  <a:lnTo>
                    <a:pt x="31" y="344"/>
                  </a:lnTo>
                  <a:lnTo>
                    <a:pt x="15" y="322"/>
                  </a:lnTo>
                  <a:lnTo>
                    <a:pt x="3" y="296"/>
                  </a:lnTo>
                  <a:lnTo>
                    <a:pt x="0" y="268"/>
                  </a:lnTo>
                  <a:lnTo>
                    <a:pt x="5" y="238"/>
                  </a:lnTo>
                  <a:lnTo>
                    <a:pt x="18" y="207"/>
                  </a:lnTo>
                  <a:lnTo>
                    <a:pt x="77" y="118"/>
                  </a:lnTo>
                  <a:lnTo>
                    <a:pt x="105" y="74"/>
                  </a:lnTo>
                  <a:lnTo>
                    <a:pt x="131" y="24"/>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4" name="Freeform 254"/>
            <p:cNvSpPr>
              <a:spLocks noEditPoints="1"/>
            </p:cNvSpPr>
            <p:nvPr/>
          </p:nvSpPr>
          <p:spPr bwMode="auto">
            <a:xfrm>
              <a:off x="3740" y="1966"/>
              <a:ext cx="347" cy="426"/>
            </a:xfrm>
            <a:custGeom>
              <a:avLst/>
              <a:gdLst/>
              <a:ahLst/>
              <a:cxnLst>
                <a:cxn ang="0">
                  <a:pos x="140" y="105"/>
                </a:cxn>
                <a:cxn ang="0">
                  <a:pos x="76" y="202"/>
                </a:cxn>
                <a:cxn ang="0">
                  <a:pos x="51" y="243"/>
                </a:cxn>
                <a:cxn ang="0">
                  <a:pos x="39" y="290"/>
                </a:cxn>
                <a:cxn ang="0">
                  <a:pos x="53" y="334"/>
                </a:cxn>
                <a:cxn ang="0">
                  <a:pos x="95" y="372"/>
                </a:cxn>
                <a:cxn ang="0">
                  <a:pos x="153" y="388"/>
                </a:cxn>
                <a:cxn ang="0">
                  <a:pos x="215" y="383"/>
                </a:cxn>
                <a:cxn ang="0">
                  <a:pos x="270" y="360"/>
                </a:cxn>
                <a:cxn ang="0">
                  <a:pos x="304" y="321"/>
                </a:cxn>
                <a:cxn ang="0">
                  <a:pos x="306" y="276"/>
                </a:cxn>
                <a:cxn ang="0">
                  <a:pos x="289" y="232"/>
                </a:cxn>
                <a:cxn ang="0">
                  <a:pos x="252" y="174"/>
                </a:cxn>
                <a:cxn ang="0">
                  <a:pos x="194" y="104"/>
                </a:cxn>
                <a:cxn ang="0">
                  <a:pos x="163" y="64"/>
                </a:cxn>
                <a:cxn ang="0">
                  <a:pos x="166" y="1"/>
                </a:cxn>
                <a:cxn ang="0">
                  <a:pos x="186" y="29"/>
                </a:cxn>
                <a:cxn ang="0">
                  <a:pos x="220" y="74"/>
                </a:cxn>
                <a:cxn ang="0">
                  <a:pos x="261" y="127"/>
                </a:cxn>
                <a:cxn ang="0">
                  <a:pos x="301" y="181"/>
                </a:cxn>
                <a:cxn ang="0">
                  <a:pos x="332" y="235"/>
                </a:cxn>
                <a:cxn ang="0">
                  <a:pos x="347" y="290"/>
                </a:cxn>
                <a:cxn ang="0">
                  <a:pos x="340" y="339"/>
                </a:cxn>
                <a:cxn ang="0">
                  <a:pos x="304" y="383"/>
                </a:cxn>
                <a:cxn ang="0">
                  <a:pos x="247" y="411"/>
                </a:cxn>
                <a:cxn ang="0">
                  <a:pos x="191" y="425"/>
                </a:cxn>
                <a:cxn ang="0">
                  <a:pos x="130" y="423"/>
                </a:cxn>
                <a:cxn ang="0">
                  <a:pos x="74" y="406"/>
                </a:cxn>
                <a:cxn ang="0">
                  <a:pos x="30" y="372"/>
                </a:cxn>
                <a:cxn ang="0">
                  <a:pos x="2" y="314"/>
                </a:cxn>
                <a:cxn ang="0">
                  <a:pos x="5" y="248"/>
                </a:cxn>
                <a:cxn ang="0">
                  <a:pos x="79" y="128"/>
                </a:cxn>
                <a:cxn ang="0">
                  <a:pos x="133" y="34"/>
                </a:cxn>
                <a:cxn ang="0">
                  <a:pos x="136" y="18"/>
                </a:cxn>
                <a:cxn ang="0">
                  <a:pos x="148" y="1"/>
                </a:cxn>
              </a:cxnLst>
              <a:rect l="0" t="0" r="r" b="b"/>
              <a:pathLst>
                <a:path w="347" h="426">
                  <a:moveTo>
                    <a:pt x="163" y="64"/>
                  </a:moveTo>
                  <a:lnTo>
                    <a:pt x="140" y="105"/>
                  </a:lnTo>
                  <a:lnTo>
                    <a:pt x="109" y="155"/>
                  </a:lnTo>
                  <a:lnTo>
                    <a:pt x="76" y="202"/>
                  </a:lnTo>
                  <a:lnTo>
                    <a:pt x="63" y="222"/>
                  </a:lnTo>
                  <a:lnTo>
                    <a:pt x="51" y="243"/>
                  </a:lnTo>
                  <a:lnTo>
                    <a:pt x="43" y="267"/>
                  </a:lnTo>
                  <a:lnTo>
                    <a:pt x="39" y="290"/>
                  </a:lnTo>
                  <a:lnTo>
                    <a:pt x="41" y="311"/>
                  </a:lnTo>
                  <a:lnTo>
                    <a:pt x="53" y="334"/>
                  </a:lnTo>
                  <a:lnTo>
                    <a:pt x="72" y="355"/>
                  </a:lnTo>
                  <a:lnTo>
                    <a:pt x="95" y="372"/>
                  </a:lnTo>
                  <a:lnTo>
                    <a:pt x="123" y="382"/>
                  </a:lnTo>
                  <a:lnTo>
                    <a:pt x="153" y="388"/>
                  </a:lnTo>
                  <a:lnTo>
                    <a:pt x="184" y="388"/>
                  </a:lnTo>
                  <a:lnTo>
                    <a:pt x="215" y="383"/>
                  </a:lnTo>
                  <a:lnTo>
                    <a:pt x="243" y="374"/>
                  </a:lnTo>
                  <a:lnTo>
                    <a:pt x="270" y="360"/>
                  </a:lnTo>
                  <a:lnTo>
                    <a:pt x="291" y="341"/>
                  </a:lnTo>
                  <a:lnTo>
                    <a:pt x="304" y="321"/>
                  </a:lnTo>
                  <a:lnTo>
                    <a:pt x="308" y="299"/>
                  </a:lnTo>
                  <a:lnTo>
                    <a:pt x="306" y="276"/>
                  </a:lnTo>
                  <a:lnTo>
                    <a:pt x="299" y="255"/>
                  </a:lnTo>
                  <a:lnTo>
                    <a:pt x="289" y="232"/>
                  </a:lnTo>
                  <a:lnTo>
                    <a:pt x="278" y="211"/>
                  </a:lnTo>
                  <a:lnTo>
                    <a:pt x="252" y="174"/>
                  </a:lnTo>
                  <a:lnTo>
                    <a:pt x="224" y="138"/>
                  </a:lnTo>
                  <a:lnTo>
                    <a:pt x="194" y="104"/>
                  </a:lnTo>
                  <a:lnTo>
                    <a:pt x="164" y="67"/>
                  </a:lnTo>
                  <a:lnTo>
                    <a:pt x="163" y="64"/>
                  </a:lnTo>
                  <a:close/>
                  <a:moveTo>
                    <a:pt x="156" y="0"/>
                  </a:moveTo>
                  <a:lnTo>
                    <a:pt x="166" y="1"/>
                  </a:lnTo>
                  <a:lnTo>
                    <a:pt x="174" y="10"/>
                  </a:lnTo>
                  <a:lnTo>
                    <a:pt x="186" y="29"/>
                  </a:lnTo>
                  <a:lnTo>
                    <a:pt x="202" y="51"/>
                  </a:lnTo>
                  <a:lnTo>
                    <a:pt x="220" y="74"/>
                  </a:lnTo>
                  <a:lnTo>
                    <a:pt x="240" y="100"/>
                  </a:lnTo>
                  <a:lnTo>
                    <a:pt x="261" y="127"/>
                  </a:lnTo>
                  <a:lnTo>
                    <a:pt x="281" y="153"/>
                  </a:lnTo>
                  <a:lnTo>
                    <a:pt x="301" y="181"/>
                  </a:lnTo>
                  <a:lnTo>
                    <a:pt x="317" y="209"/>
                  </a:lnTo>
                  <a:lnTo>
                    <a:pt x="332" y="235"/>
                  </a:lnTo>
                  <a:lnTo>
                    <a:pt x="342" y="263"/>
                  </a:lnTo>
                  <a:lnTo>
                    <a:pt x="347" y="290"/>
                  </a:lnTo>
                  <a:lnTo>
                    <a:pt x="347" y="316"/>
                  </a:lnTo>
                  <a:lnTo>
                    <a:pt x="340" y="339"/>
                  </a:lnTo>
                  <a:lnTo>
                    <a:pt x="327" y="362"/>
                  </a:lnTo>
                  <a:lnTo>
                    <a:pt x="304" y="383"/>
                  </a:lnTo>
                  <a:lnTo>
                    <a:pt x="273" y="402"/>
                  </a:lnTo>
                  <a:lnTo>
                    <a:pt x="247" y="411"/>
                  </a:lnTo>
                  <a:lnTo>
                    <a:pt x="219" y="420"/>
                  </a:lnTo>
                  <a:lnTo>
                    <a:pt x="191" y="425"/>
                  </a:lnTo>
                  <a:lnTo>
                    <a:pt x="160" y="426"/>
                  </a:lnTo>
                  <a:lnTo>
                    <a:pt x="130" y="423"/>
                  </a:lnTo>
                  <a:lnTo>
                    <a:pt x="102" y="418"/>
                  </a:lnTo>
                  <a:lnTo>
                    <a:pt x="74" y="406"/>
                  </a:lnTo>
                  <a:lnTo>
                    <a:pt x="49" y="392"/>
                  </a:lnTo>
                  <a:lnTo>
                    <a:pt x="30" y="372"/>
                  </a:lnTo>
                  <a:lnTo>
                    <a:pt x="13" y="346"/>
                  </a:lnTo>
                  <a:lnTo>
                    <a:pt x="2" y="314"/>
                  </a:lnTo>
                  <a:lnTo>
                    <a:pt x="0" y="281"/>
                  </a:lnTo>
                  <a:lnTo>
                    <a:pt x="5" y="248"/>
                  </a:lnTo>
                  <a:lnTo>
                    <a:pt x="20" y="217"/>
                  </a:lnTo>
                  <a:lnTo>
                    <a:pt x="79" y="128"/>
                  </a:lnTo>
                  <a:lnTo>
                    <a:pt x="107" y="82"/>
                  </a:lnTo>
                  <a:lnTo>
                    <a:pt x="133" y="34"/>
                  </a:lnTo>
                  <a:lnTo>
                    <a:pt x="140" y="28"/>
                  </a:lnTo>
                  <a:lnTo>
                    <a:pt x="136"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5" name="Freeform 255"/>
            <p:cNvSpPr>
              <a:spLocks/>
            </p:cNvSpPr>
            <p:nvPr/>
          </p:nvSpPr>
          <p:spPr bwMode="auto">
            <a:xfrm>
              <a:off x="3827" y="2129"/>
              <a:ext cx="46" cy="39"/>
            </a:xfrm>
            <a:custGeom>
              <a:avLst/>
              <a:gdLst/>
              <a:ahLst/>
              <a:cxnLst>
                <a:cxn ang="0">
                  <a:pos x="20" y="0"/>
                </a:cxn>
                <a:cxn ang="0">
                  <a:pos x="26" y="0"/>
                </a:cxn>
                <a:cxn ang="0">
                  <a:pos x="33" y="1"/>
                </a:cxn>
                <a:cxn ang="0">
                  <a:pos x="38" y="3"/>
                </a:cxn>
                <a:cxn ang="0">
                  <a:pos x="43" y="8"/>
                </a:cxn>
                <a:cxn ang="0">
                  <a:pos x="45" y="13"/>
                </a:cxn>
                <a:cxn ang="0">
                  <a:pos x="46" y="20"/>
                </a:cxn>
                <a:cxn ang="0">
                  <a:pos x="45" y="26"/>
                </a:cxn>
                <a:cxn ang="0">
                  <a:pos x="43" y="29"/>
                </a:cxn>
                <a:cxn ang="0">
                  <a:pos x="38" y="36"/>
                </a:cxn>
                <a:cxn ang="0">
                  <a:pos x="33" y="38"/>
                </a:cxn>
                <a:cxn ang="0">
                  <a:pos x="26" y="39"/>
                </a:cxn>
                <a:cxn ang="0">
                  <a:pos x="20" y="39"/>
                </a:cxn>
                <a:cxn ang="0">
                  <a:pos x="13" y="38"/>
                </a:cxn>
                <a:cxn ang="0">
                  <a:pos x="8" y="36"/>
                </a:cxn>
                <a:cxn ang="0">
                  <a:pos x="3" y="29"/>
                </a:cxn>
                <a:cxn ang="0">
                  <a:pos x="2" y="26"/>
                </a:cxn>
                <a:cxn ang="0">
                  <a:pos x="0" y="20"/>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5" y="13"/>
                  </a:lnTo>
                  <a:lnTo>
                    <a:pt x="46" y="20"/>
                  </a:lnTo>
                  <a:lnTo>
                    <a:pt x="45" y="26"/>
                  </a:lnTo>
                  <a:lnTo>
                    <a:pt x="43" y="29"/>
                  </a:lnTo>
                  <a:lnTo>
                    <a:pt x="38" y="36"/>
                  </a:lnTo>
                  <a:lnTo>
                    <a:pt x="33" y="38"/>
                  </a:lnTo>
                  <a:lnTo>
                    <a:pt x="26" y="39"/>
                  </a:lnTo>
                  <a:lnTo>
                    <a:pt x="20" y="39"/>
                  </a:lnTo>
                  <a:lnTo>
                    <a:pt x="13" y="38"/>
                  </a:lnTo>
                  <a:lnTo>
                    <a:pt x="8" y="36"/>
                  </a:lnTo>
                  <a:lnTo>
                    <a:pt x="3" y="29"/>
                  </a:lnTo>
                  <a:lnTo>
                    <a:pt x="2" y="26"/>
                  </a:lnTo>
                  <a:lnTo>
                    <a:pt x="0" y="20"/>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6" name="Freeform 256"/>
            <p:cNvSpPr>
              <a:spLocks/>
            </p:cNvSpPr>
            <p:nvPr/>
          </p:nvSpPr>
          <p:spPr bwMode="auto">
            <a:xfrm>
              <a:off x="3878" y="2149"/>
              <a:ext cx="38" cy="39"/>
            </a:xfrm>
            <a:custGeom>
              <a:avLst/>
              <a:gdLst/>
              <a:ahLst/>
              <a:cxnLst>
                <a:cxn ang="0">
                  <a:pos x="18" y="0"/>
                </a:cxn>
                <a:cxn ang="0">
                  <a:pos x="30" y="3"/>
                </a:cxn>
                <a:cxn ang="0">
                  <a:pos x="36" y="9"/>
                </a:cxn>
                <a:cxn ang="0">
                  <a:pos x="38" y="19"/>
                </a:cxn>
                <a:cxn ang="0">
                  <a:pos x="36" y="29"/>
                </a:cxn>
                <a:cxn ang="0">
                  <a:pos x="30" y="36"/>
                </a:cxn>
                <a:cxn ang="0">
                  <a:pos x="18" y="39"/>
                </a:cxn>
                <a:cxn ang="0">
                  <a:pos x="8" y="36"/>
                </a:cxn>
                <a:cxn ang="0">
                  <a:pos x="2" y="29"/>
                </a:cxn>
                <a:cxn ang="0">
                  <a:pos x="0" y="19"/>
                </a:cxn>
                <a:cxn ang="0">
                  <a:pos x="2" y="9"/>
                </a:cxn>
                <a:cxn ang="0">
                  <a:pos x="8" y="3"/>
                </a:cxn>
                <a:cxn ang="0">
                  <a:pos x="18" y="0"/>
                </a:cxn>
              </a:cxnLst>
              <a:rect l="0" t="0" r="r" b="b"/>
              <a:pathLst>
                <a:path w="38" h="39">
                  <a:moveTo>
                    <a:pt x="18" y="0"/>
                  </a:moveTo>
                  <a:lnTo>
                    <a:pt x="30" y="3"/>
                  </a:lnTo>
                  <a:lnTo>
                    <a:pt x="36" y="9"/>
                  </a:lnTo>
                  <a:lnTo>
                    <a:pt x="38" y="19"/>
                  </a:lnTo>
                  <a:lnTo>
                    <a:pt x="36" y="29"/>
                  </a:lnTo>
                  <a:lnTo>
                    <a:pt x="30" y="36"/>
                  </a:lnTo>
                  <a:lnTo>
                    <a:pt x="18" y="39"/>
                  </a:lnTo>
                  <a:lnTo>
                    <a:pt x="8" y="36"/>
                  </a:lnTo>
                  <a:lnTo>
                    <a:pt x="2" y="29"/>
                  </a:lnTo>
                  <a:lnTo>
                    <a:pt x="0" y="19"/>
                  </a:lnTo>
                  <a:lnTo>
                    <a:pt x="2"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7" name="Freeform 257"/>
            <p:cNvSpPr>
              <a:spLocks/>
            </p:cNvSpPr>
            <p:nvPr/>
          </p:nvSpPr>
          <p:spPr bwMode="auto">
            <a:xfrm>
              <a:off x="3934" y="2122"/>
              <a:ext cx="38" cy="40"/>
            </a:xfrm>
            <a:custGeom>
              <a:avLst/>
              <a:gdLst/>
              <a:ahLst/>
              <a:cxnLst>
                <a:cxn ang="0">
                  <a:pos x="20" y="0"/>
                </a:cxn>
                <a:cxn ang="0">
                  <a:pos x="30" y="4"/>
                </a:cxn>
                <a:cxn ang="0">
                  <a:pos x="36" y="10"/>
                </a:cxn>
                <a:cxn ang="0">
                  <a:pos x="38" y="20"/>
                </a:cxn>
                <a:cxn ang="0">
                  <a:pos x="36" y="30"/>
                </a:cxn>
                <a:cxn ang="0">
                  <a:pos x="30" y="36"/>
                </a:cxn>
                <a:cxn ang="0">
                  <a:pos x="20" y="40"/>
                </a:cxn>
                <a:cxn ang="0">
                  <a:pos x="8" y="36"/>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6"/>
                  </a:lnTo>
                  <a:lnTo>
                    <a:pt x="20" y="40"/>
                  </a:lnTo>
                  <a:lnTo>
                    <a:pt x="8" y="36"/>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8" name="Freeform 258"/>
            <p:cNvSpPr>
              <a:spLocks/>
            </p:cNvSpPr>
            <p:nvPr/>
          </p:nvSpPr>
          <p:spPr bwMode="auto">
            <a:xfrm>
              <a:off x="3809" y="2180"/>
              <a:ext cx="38" cy="39"/>
            </a:xfrm>
            <a:custGeom>
              <a:avLst/>
              <a:gdLst/>
              <a:ahLst/>
              <a:cxnLst>
                <a:cxn ang="0">
                  <a:pos x="18" y="0"/>
                </a:cxn>
                <a:cxn ang="0">
                  <a:pos x="30" y="3"/>
                </a:cxn>
                <a:cxn ang="0">
                  <a:pos x="36" y="10"/>
                </a:cxn>
                <a:cxn ang="0">
                  <a:pos x="38" y="20"/>
                </a:cxn>
                <a:cxn ang="0">
                  <a:pos x="36" y="29"/>
                </a:cxn>
                <a:cxn ang="0">
                  <a:pos x="30" y="36"/>
                </a:cxn>
                <a:cxn ang="0">
                  <a:pos x="18" y="39"/>
                </a:cxn>
                <a:cxn ang="0">
                  <a:pos x="8" y="36"/>
                </a:cxn>
                <a:cxn ang="0">
                  <a:pos x="2" y="29"/>
                </a:cxn>
                <a:cxn ang="0">
                  <a:pos x="0" y="20"/>
                </a:cxn>
                <a:cxn ang="0">
                  <a:pos x="2" y="10"/>
                </a:cxn>
                <a:cxn ang="0">
                  <a:pos x="8" y="3"/>
                </a:cxn>
                <a:cxn ang="0">
                  <a:pos x="18" y="0"/>
                </a:cxn>
              </a:cxnLst>
              <a:rect l="0" t="0" r="r" b="b"/>
              <a:pathLst>
                <a:path w="38" h="39">
                  <a:moveTo>
                    <a:pt x="18" y="0"/>
                  </a:moveTo>
                  <a:lnTo>
                    <a:pt x="30" y="3"/>
                  </a:lnTo>
                  <a:lnTo>
                    <a:pt x="36" y="10"/>
                  </a:lnTo>
                  <a:lnTo>
                    <a:pt x="38" y="20"/>
                  </a:lnTo>
                  <a:lnTo>
                    <a:pt x="36" y="29"/>
                  </a:lnTo>
                  <a:lnTo>
                    <a:pt x="30" y="36"/>
                  </a:lnTo>
                  <a:lnTo>
                    <a:pt x="18" y="39"/>
                  </a:lnTo>
                  <a:lnTo>
                    <a:pt x="8" y="36"/>
                  </a:lnTo>
                  <a:lnTo>
                    <a:pt x="2" y="29"/>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9" name="Freeform 259"/>
            <p:cNvSpPr>
              <a:spLocks/>
            </p:cNvSpPr>
            <p:nvPr/>
          </p:nvSpPr>
          <p:spPr bwMode="auto">
            <a:xfrm>
              <a:off x="3870" y="2073"/>
              <a:ext cx="46" cy="39"/>
            </a:xfrm>
            <a:custGeom>
              <a:avLst/>
              <a:gdLst/>
              <a:ahLst/>
              <a:cxnLst>
                <a:cxn ang="0">
                  <a:pos x="21"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39"/>
                </a:cxn>
                <a:cxn ang="0">
                  <a:pos x="21" y="39"/>
                </a:cxn>
                <a:cxn ang="0">
                  <a:pos x="8" y="36"/>
                </a:cxn>
                <a:cxn ang="0">
                  <a:pos x="2" y="26"/>
                </a:cxn>
                <a:cxn ang="0">
                  <a:pos x="0" y="20"/>
                </a:cxn>
                <a:cxn ang="0">
                  <a:pos x="2" y="13"/>
                </a:cxn>
                <a:cxn ang="0">
                  <a:pos x="8" y="3"/>
                </a:cxn>
                <a:cxn ang="0">
                  <a:pos x="21" y="0"/>
                </a:cxn>
              </a:cxnLst>
              <a:rect l="0" t="0" r="r" b="b"/>
              <a:pathLst>
                <a:path w="46" h="39">
                  <a:moveTo>
                    <a:pt x="21" y="0"/>
                  </a:moveTo>
                  <a:lnTo>
                    <a:pt x="26" y="0"/>
                  </a:lnTo>
                  <a:lnTo>
                    <a:pt x="33" y="2"/>
                  </a:lnTo>
                  <a:lnTo>
                    <a:pt x="38" y="3"/>
                  </a:lnTo>
                  <a:lnTo>
                    <a:pt x="43" y="8"/>
                  </a:lnTo>
                  <a:lnTo>
                    <a:pt x="44" y="13"/>
                  </a:lnTo>
                  <a:lnTo>
                    <a:pt x="46" y="20"/>
                  </a:lnTo>
                  <a:lnTo>
                    <a:pt x="44" y="26"/>
                  </a:lnTo>
                  <a:lnTo>
                    <a:pt x="43" y="31"/>
                  </a:lnTo>
                  <a:lnTo>
                    <a:pt x="38" y="36"/>
                  </a:lnTo>
                  <a:lnTo>
                    <a:pt x="33" y="38"/>
                  </a:lnTo>
                  <a:lnTo>
                    <a:pt x="26" y="39"/>
                  </a:lnTo>
                  <a:lnTo>
                    <a:pt x="21" y="39"/>
                  </a:lnTo>
                  <a:lnTo>
                    <a:pt x="8" y="36"/>
                  </a:lnTo>
                  <a:lnTo>
                    <a:pt x="2" y="26"/>
                  </a:lnTo>
                  <a:lnTo>
                    <a:pt x="0" y="20"/>
                  </a:lnTo>
                  <a:lnTo>
                    <a:pt x="2" y="13"/>
                  </a:lnTo>
                  <a:lnTo>
                    <a:pt x="8"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0" name="Freeform 260"/>
            <p:cNvSpPr>
              <a:spLocks/>
            </p:cNvSpPr>
            <p:nvPr/>
          </p:nvSpPr>
          <p:spPr bwMode="auto">
            <a:xfrm>
              <a:off x="3883" y="2205"/>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1" name="Freeform 261"/>
            <p:cNvSpPr>
              <a:spLocks/>
            </p:cNvSpPr>
            <p:nvPr/>
          </p:nvSpPr>
          <p:spPr bwMode="auto">
            <a:xfrm>
              <a:off x="3947" y="2173"/>
              <a:ext cx="38" cy="40"/>
            </a:xfrm>
            <a:custGeom>
              <a:avLst/>
              <a:gdLst/>
              <a:ahLst/>
              <a:cxnLst>
                <a:cxn ang="0">
                  <a:pos x="18" y="0"/>
                </a:cxn>
                <a:cxn ang="0">
                  <a:pos x="30" y="4"/>
                </a:cxn>
                <a:cxn ang="0">
                  <a:pos x="36" y="10"/>
                </a:cxn>
                <a:cxn ang="0">
                  <a:pos x="38" y="20"/>
                </a:cxn>
                <a:cxn ang="0">
                  <a:pos x="36" y="30"/>
                </a:cxn>
                <a:cxn ang="0">
                  <a:pos x="30" y="36"/>
                </a:cxn>
                <a:cxn ang="0">
                  <a:pos x="18" y="40"/>
                </a:cxn>
                <a:cxn ang="0">
                  <a:pos x="8" y="36"/>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6"/>
                  </a:lnTo>
                  <a:lnTo>
                    <a:pt x="18" y="40"/>
                  </a:lnTo>
                  <a:lnTo>
                    <a:pt x="8" y="36"/>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2" name="Freeform 262"/>
            <p:cNvSpPr>
              <a:spLocks/>
            </p:cNvSpPr>
            <p:nvPr/>
          </p:nvSpPr>
          <p:spPr bwMode="auto">
            <a:xfrm>
              <a:off x="3965" y="1986"/>
              <a:ext cx="309" cy="388"/>
            </a:xfrm>
            <a:custGeom>
              <a:avLst/>
              <a:gdLst/>
              <a:ahLst/>
              <a:cxnLst>
                <a:cxn ang="0">
                  <a:pos x="137" y="0"/>
                </a:cxn>
                <a:cxn ang="0">
                  <a:pos x="148" y="18"/>
                </a:cxn>
                <a:cxn ang="0">
                  <a:pos x="161" y="37"/>
                </a:cxn>
                <a:cxn ang="0">
                  <a:pos x="180" y="57"/>
                </a:cxn>
                <a:cxn ang="0">
                  <a:pos x="198" y="80"/>
                </a:cxn>
                <a:cxn ang="0">
                  <a:pos x="257" y="154"/>
                </a:cxn>
                <a:cxn ang="0">
                  <a:pos x="273" y="179"/>
                </a:cxn>
                <a:cxn ang="0">
                  <a:pos x="288" y="205"/>
                </a:cxn>
                <a:cxn ang="0">
                  <a:pos x="300" y="230"/>
                </a:cxn>
                <a:cxn ang="0">
                  <a:pos x="306" y="255"/>
                </a:cxn>
                <a:cxn ang="0">
                  <a:pos x="309" y="279"/>
                </a:cxn>
                <a:cxn ang="0">
                  <a:pos x="304" y="302"/>
                </a:cxn>
                <a:cxn ang="0">
                  <a:pos x="295" y="324"/>
                </a:cxn>
                <a:cxn ang="0">
                  <a:pos x="275" y="344"/>
                </a:cxn>
                <a:cxn ang="0">
                  <a:pos x="249" y="360"/>
                </a:cxn>
                <a:cxn ang="0">
                  <a:pos x="212" y="377"/>
                </a:cxn>
                <a:cxn ang="0">
                  <a:pos x="178" y="385"/>
                </a:cxn>
                <a:cxn ang="0">
                  <a:pos x="145" y="388"/>
                </a:cxn>
                <a:cxn ang="0">
                  <a:pos x="112" y="385"/>
                </a:cxn>
                <a:cxn ang="0">
                  <a:pos x="81" y="375"/>
                </a:cxn>
                <a:cxn ang="0">
                  <a:pos x="55" y="362"/>
                </a:cxn>
                <a:cxn ang="0">
                  <a:pos x="32" y="344"/>
                </a:cxn>
                <a:cxn ang="0">
                  <a:pos x="15" y="322"/>
                </a:cxn>
                <a:cxn ang="0">
                  <a:pos x="4" y="296"/>
                </a:cxn>
                <a:cxn ang="0">
                  <a:pos x="0" y="268"/>
                </a:cxn>
                <a:cxn ang="0">
                  <a:pos x="5" y="238"/>
                </a:cxn>
                <a:cxn ang="0">
                  <a:pos x="18" y="207"/>
                </a:cxn>
                <a:cxn ang="0">
                  <a:pos x="78" y="118"/>
                </a:cxn>
                <a:cxn ang="0">
                  <a:pos x="106" y="74"/>
                </a:cxn>
                <a:cxn ang="0">
                  <a:pos x="132" y="24"/>
                </a:cxn>
                <a:cxn ang="0">
                  <a:pos x="137" y="0"/>
                </a:cxn>
              </a:cxnLst>
              <a:rect l="0" t="0" r="r" b="b"/>
              <a:pathLst>
                <a:path w="309" h="388">
                  <a:moveTo>
                    <a:pt x="137" y="0"/>
                  </a:moveTo>
                  <a:lnTo>
                    <a:pt x="148" y="18"/>
                  </a:lnTo>
                  <a:lnTo>
                    <a:pt x="161" y="37"/>
                  </a:lnTo>
                  <a:lnTo>
                    <a:pt x="180" y="57"/>
                  </a:lnTo>
                  <a:lnTo>
                    <a:pt x="198" y="80"/>
                  </a:lnTo>
                  <a:lnTo>
                    <a:pt x="257" y="154"/>
                  </a:lnTo>
                  <a:lnTo>
                    <a:pt x="273" y="179"/>
                  </a:lnTo>
                  <a:lnTo>
                    <a:pt x="288" y="205"/>
                  </a:lnTo>
                  <a:lnTo>
                    <a:pt x="300" y="230"/>
                  </a:lnTo>
                  <a:lnTo>
                    <a:pt x="306" y="255"/>
                  </a:lnTo>
                  <a:lnTo>
                    <a:pt x="309" y="279"/>
                  </a:lnTo>
                  <a:lnTo>
                    <a:pt x="304" y="302"/>
                  </a:lnTo>
                  <a:lnTo>
                    <a:pt x="295" y="324"/>
                  </a:lnTo>
                  <a:lnTo>
                    <a:pt x="275" y="344"/>
                  </a:lnTo>
                  <a:lnTo>
                    <a:pt x="249" y="360"/>
                  </a:lnTo>
                  <a:lnTo>
                    <a:pt x="212" y="377"/>
                  </a:lnTo>
                  <a:lnTo>
                    <a:pt x="178" y="385"/>
                  </a:lnTo>
                  <a:lnTo>
                    <a:pt x="145" y="388"/>
                  </a:lnTo>
                  <a:lnTo>
                    <a:pt x="112" y="385"/>
                  </a:lnTo>
                  <a:lnTo>
                    <a:pt x="81" y="375"/>
                  </a:lnTo>
                  <a:lnTo>
                    <a:pt x="55" y="362"/>
                  </a:lnTo>
                  <a:lnTo>
                    <a:pt x="32" y="344"/>
                  </a:lnTo>
                  <a:lnTo>
                    <a:pt x="15" y="322"/>
                  </a:lnTo>
                  <a:lnTo>
                    <a:pt x="4" y="296"/>
                  </a:lnTo>
                  <a:lnTo>
                    <a:pt x="0" y="268"/>
                  </a:lnTo>
                  <a:lnTo>
                    <a:pt x="5" y="238"/>
                  </a:lnTo>
                  <a:lnTo>
                    <a:pt x="18" y="207"/>
                  </a:lnTo>
                  <a:lnTo>
                    <a:pt x="78" y="118"/>
                  </a:lnTo>
                  <a:lnTo>
                    <a:pt x="106" y="74"/>
                  </a:lnTo>
                  <a:lnTo>
                    <a:pt x="132" y="24"/>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3" name="Freeform 263"/>
            <p:cNvSpPr>
              <a:spLocks noEditPoints="1"/>
            </p:cNvSpPr>
            <p:nvPr/>
          </p:nvSpPr>
          <p:spPr bwMode="auto">
            <a:xfrm>
              <a:off x="3946" y="1966"/>
              <a:ext cx="346" cy="426"/>
            </a:xfrm>
            <a:custGeom>
              <a:avLst/>
              <a:gdLst/>
              <a:ahLst/>
              <a:cxnLst>
                <a:cxn ang="0">
                  <a:pos x="139" y="105"/>
                </a:cxn>
                <a:cxn ang="0">
                  <a:pos x="75" y="202"/>
                </a:cxn>
                <a:cxn ang="0">
                  <a:pos x="51" y="243"/>
                </a:cxn>
                <a:cxn ang="0">
                  <a:pos x="39" y="290"/>
                </a:cxn>
                <a:cxn ang="0">
                  <a:pos x="52" y="334"/>
                </a:cxn>
                <a:cxn ang="0">
                  <a:pos x="95" y="372"/>
                </a:cxn>
                <a:cxn ang="0">
                  <a:pos x="152" y="388"/>
                </a:cxn>
                <a:cxn ang="0">
                  <a:pos x="215" y="383"/>
                </a:cxn>
                <a:cxn ang="0">
                  <a:pos x="269" y="360"/>
                </a:cxn>
                <a:cxn ang="0">
                  <a:pos x="304" y="321"/>
                </a:cxn>
                <a:cxn ang="0">
                  <a:pos x="305" y="276"/>
                </a:cxn>
                <a:cxn ang="0">
                  <a:pos x="289" y="232"/>
                </a:cxn>
                <a:cxn ang="0">
                  <a:pos x="251" y="174"/>
                </a:cxn>
                <a:cxn ang="0">
                  <a:pos x="194" y="104"/>
                </a:cxn>
                <a:cxn ang="0">
                  <a:pos x="162" y="64"/>
                </a:cxn>
                <a:cxn ang="0">
                  <a:pos x="166" y="1"/>
                </a:cxn>
                <a:cxn ang="0">
                  <a:pos x="185" y="29"/>
                </a:cxn>
                <a:cxn ang="0">
                  <a:pos x="220" y="74"/>
                </a:cxn>
                <a:cxn ang="0">
                  <a:pos x="261" y="127"/>
                </a:cxn>
                <a:cxn ang="0">
                  <a:pos x="300" y="181"/>
                </a:cxn>
                <a:cxn ang="0">
                  <a:pos x="332" y="235"/>
                </a:cxn>
                <a:cxn ang="0">
                  <a:pos x="346" y="290"/>
                </a:cxn>
                <a:cxn ang="0">
                  <a:pos x="340" y="339"/>
                </a:cxn>
                <a:cxn ang="0">
                  <a:pos x="304" y="383"/>
                </a:cxn>
                <a:cxn ang="0">
                  <a:pos x="246" y="411"/>
                </a:cxn>
                <a:cxn ang="0">
                  <a:pos x="190" y="425"/>
                </a:cxn>
                <a:cxn ang="0">
                  <a:pos x="129" y="423"/>
                </a:cxn>
                <a:cxn ang="0">
                  <a:pos x="74" y="406"/>
                </a:cxn>
                <a:cxn ang="0">
                  <a:pos x="29" y="372"/>
                </a:cxn>
                <a:cxn ang="0">
                  <a:pos x="1" y="314"/>
                </a:cxn>
                <a:cxn ang="0">
                  <a:pos x="4" y="248"/>
                </a:cxn>
                <a:cxn ang="0">
                  <a:pos x="78" y="128"/>
                </a:cxn>
                <a:cxn ang="0">
                  <a:pos x="133" y="34"/>
                </a:cxn>
                <a:cxn ang="0">
                  <a:pos x="136" y="18"/>
                </a:cxn>
                <a:cxn ang="0">
                  <a:pos x="148" y="1"/>
                </a:cxn>
              </a:cxnLst>
              <a:rect l="0" t="0" r="r" b="b"/>
              <a:pathLst>
                <a:path w="346" h="426">
                  <a:moveTo>
                    <a:pt x="162" y="64"/>
                  </a:moveTo>
                  <a:lnTo>
                    <a:pt x="139" y="105"/>
                  </a:lnTo>
                  <a:lnTo>
                    <a:pt x="108" y="155"/>
                  </a:lnTo>
                  <a:lnTo>
                    <a:pt x="75" y="202"/>
                  </a:lnTo>
                  <a:lnTo>
                    <a:pt x="62" y="222"/>
                  </a:lnTo>
                  <a:lnTo>
                    <a:pt x="51" y="243"/>
                  </a:lnTo>
                  <a:lnTo>
                    <a:pt x="42" y="267"/>
                  </a:lnTo>
                  <a:lnTo>
                    <a:pt x="39" y="290"/>
                  </a:lnTo>
                  <a:lnTo>
                    <a:pt x="41" y="311"/>
                  </a:lnTo>
                  <a:lnTo>
                    <a:pt x="52" y="334"/>
                  </a:lnTo>
                  <a:lnTo>
                    <a:pt x="72" y="355"/>
                  </a:lnTo>
                  <a:lnTo>
                    <a:pt x="95" y="372"/>
                  </a:lnTo>
                  <a:lnTo>
                    <a:pt x="123" y="382"/>
                  </a:lnTo>
                  <a:lnTo>
                    <a:pt x="152" y="388"/>
                  </a:lnTo>
                  <a:lnTo>
                    <a:pt x="184" y="388"/>
                  </a:lnTo>
                  <a:lnTo>
                    <a:pt x="215" y="383"/>
                  </a:lnTo>
                  <a:lnTo>
                    <a:pt x="243" y="374"/>
                  </a:lnTo>
                  <a:lnTo>
                    <a:pt x="269" y="360"/>
                  </a:lnTo>
                  <a:lnTo>
                    <a:pt x="291" y="341"/>
                  </a:lnTo>
                  <a:lnTo>
                    <a:pt x="304" y="321"/>
                  </a:lnTo>
                  <a:lnTo>
                    <a:pt x="307" y="299"/>
                  </a:lnTo>
                  <a:lnTo>
                    <a:pt x="305" y="276"/>
                  </a:lnTo>
                  <a:lnTo>
                    <a:pt x="299" y="255"/>
                  </a:lnTo>
                  <a:lnTo>
                    <a:pt x="289" y="232"/>
                  </a:lnTo>
                  <a:lnTo>
                    <a:pt x="277" y="211"/>
                  </a:lnTo>
                  <a:lnTo>
                    <a:pt x="251" y="174"/>
                  </a:lnTo>
                  <a:lnTo>
                    <a:pt x="223" y="138"/>
                  </a:lnTo>
                  <a:lnTo>
                    <a:pt x="194" y="104"/>
                  </a:lnTo>
                  <a:lnTo>
                    <a:pt x="164" y="67"/>
                  </a:lnTo>
                  <a:lnTo>
                    <a:pt x="162" y="64"/>
                  </a:lnTo>
                  <a:close/>
                  <a:moveTo>
                    <a:pt x="156" y="0"/>
                  </a:moveTo>
                  <a:lnTo>
                    <a:pt x="166" y="1"/>
                  </a:lnTo>
                  <a:lnTo>
                    <a:pt x="174" y="10"/>
                  </a:lnTo>
                  <a:lnTo>
                    <a:pt x="185" y="29"/>
                  </a:lnTo>
                  <a:lnTo>
                    <a:pt x="202" y="51"/>
                  </a:lnTo>
                  <a:lnTo>
                    <a:pt x="220" y="74"/>
                  </a:lnTo>
                  <a:lnTo>
                    <a:pt x="240" y="100"/>
                  </a:lnTo>
                  <a:lnTo>
                    <a:pt x="261" y="127"/>
                  </a:lnTo>
                  <a:lnTo>
                    <a:pt x="281" y="153"/>
                  </a:lnTo>
                  <a:lnTo>
                    <a:pt x="300" y="181"/>
                  </a:lnTo>
                  <a:lnTo>
                    <a:pt x="317" y="209"/>
                  </a:lnTo>
                  <a:lnTo>
                    <a:pt x="332" y="235"/>
                  </a:lnTo>
                  <a:lnTo>
                    <a:pt x="342" y="263"/>
                  </a:lnTo>
                  <a:lnTo>
                    <a:pt x="346" y="290"/>
                  </a:lnTo>
                  <a:lnTo>
                    <a:pt x="346" y="316"/>
                  </a:lnTo>
                  <a:lnTo>
                    <a:pt x="340" y="339"/>
                  </a:lnTo>
                  <a:lnTo>
                    <a:pt x="327" y="362"/>
                  </a:lnTo>
                  <a:lnTo>
                    <a:pt x="304" y="383"/>
                  </a:lnTo>
                  <a:lnTo>
                    <a:pt x="273" y="402"/>
                  </a:lnTo>
                  <a:lnTo>
                    <a:pt x="246" y="411"/>
                  </a:lnTo>
                  <a:lnTo>
                    <a:pt x="218" y="420"/>
                  </a:lnTo>
                  <a:lnTo>
                    <a:pt x="190" y="425"/>
                  </a:lnTo>
                  <a:lnTo>
                    <a:pt x="159" y="426"/>
                  </a:lnTo>
                  <a:lnTo>
                    <a:pt x="129" y="423"/>
                  </a:lnTo>
                  <a:lnTo>
                    <a:pt x="102" y="418"/>
                  </a:lnTo>
                  <a:lnTo>
                    <a:pt x="74" y="406"/>
                  </a:lnTo>
                  <a:lnTo>
                    <a:pt x="49" y="392"/>
                  </a:lnTo>
                  <a:lnTo>
                    <a:pt x="29" y="372"/>
                  </a:lnTo>
                  <a:lnTo>
                    <a:pt x="13" y="346"/>
                  </a:lnTo>
                  <a:lnTo>
                    <a:pt x="1" y="314"/>
                  </a:lnTo>
                  <a:lnTo>
                    <a:pt x="0" y="281"/>
                  </a:lnTo>
                  <a:lnTo>
                    <a:pt x="4" y="248"/>
                  </a:lnTo>
                  <a:lnTo>
                    <a:pt x="19" y="217"/>
                  </a:lnTo>
                  <a:lnTo>
                    <a:pt x="78" y="128"/>
                  </a:lnTo>
                  <a:lnTo>
                    <a:pt x="106" y="82"/>
                  </a:lnTo>
                  <a:lnTo>
                    <a:pt x="133" y="34"/>
                  </a:lnTo>
                  <a:lnTo>
                    <a:pt x="139" y="28"/>
                  </a:lnTo>
                  <a:lnTo>
                    <a:pt x="136" y="18"/>
                  </a:lnTo>
                  <a:lnTo>
                    <a:pt x="139"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4" name="Freeform 264"/>
            <p:cNvSpPr>
              <a:spLocks/>
            </p:cNvSpPr>
            <p:nvPr/>
          </p:nvSpPr>
          <p:spPr bwMode="auto">
            <a:xfrm>
              <a:off x="4033" y="2129"/>
              <a:ext cx="46" cy="39"/>
            </a:xfrm>
            <a:custGeom>
              <a:avLst/>
              <a:gdLst/>
              <a:ahLst/>
              <a:cxnLst>
                <a:cxn ang="0">
                  <a:pos x="19" y="0"/>
                </a:cxn>
                <a:cxn ang="0">
                  <a:pos x="26" y="0"/>
                </a:cxn>
                <a:cxn ang="0">
                  <a:pos x="33" y="1"/>
                </a:cxn>
                <a:cxn ang="0">
                  <a:pos x="38" y="3"/>
                </a:cxn>
                <a:cxn ang="0">
                  <a:pos x="42" y="8"/>
                </a:cxn>
                <a:cxn ang="0">
                  <a:pos x="44" y="13"/>
                </a:cxn>
                <a:cxn ang="0">
                  <a:pos x="46" y="20"/>
                </a:cxn>
                <a:cxn ang="0">
                  <a:pos x="44" y="26"/>
                </a:cxn>
                <a:cxn ang="0">
                  <a:pos x="42" y="29"/>
                </a:cxn>
                <a:cxn ang="0">
                  <a:pos x="38" y="36"/>
                </a:cxn>
                <a:cxn ang="0">
                  <a:pos x="33" y="38"/>
                </a:cxn>
                <a:cxn ang="0">
                  <a:pos x="26" y="39"/>
                </a:cxn>
                <a:cxn ang="0">
                  <a:pos x="19" y="39"/>
                </a:cxn>
                <a:cxn ang="0">
                  <a:pos x="13" y="38"/>
                </a:cxn>
                <a:cxn ang="0">
                  <a:pos x="8" y="36"/>
                </a:cxn>
                <a:cxn ang="0">
                  <a:pos x="3" y="29"/>
                </a:cxn>
                <a:cxn ang="0">
                  <a:pos x="1" y="26"/>
                </a:cxn>
                <a:cxn ang="0">
                  <a:pos x="0" y="20"/>
                </a:cxn>
                <a:cxn ang="0">
                  <a:pos x="1" y="13"/>
                </a:cxn>
                <a:cxn ang="0">
                  <a:pos x="3" y="8"/>
                </a:cxn>
                <a:cxn ang="0">
                  <a:pos x="8" y="3"/>
                </a:cxn>
                <a:cxn ang="0">
                  <a:pos x="13" y="1"/>
                </a:cxn>
                <a:cxn ang="0">
                  <a:pos x="19" y="0"/>
                </a:cxn>
              </a:cxnLst>
              <a:rect l="0" t="0" r="r" b="b"/>
              <a:pathLst>
                <a:path w="46" h="39">
                  <a:moveTo>
                    <a:pt x="19" y="0"/>
                  </a:moveTo>
                  <a:lnTo>
                    <a:pt x="26" y="0"/>
                  </a:lnTo>
                  <a:lnTo>
                    <a:pt x="33" y="1"/>
                  </a:lnTo>
                  <a:lnTo>
                    <a:pt x="38" y="3"/>
                  </a:lnTo>
                  <a:lnTo>
                    <a:pt x="42" y="8"/>
                  </a:lnTo>
                  <a:lnTo>
                    <a:pt x="44" y="13"/>
                  </a:lnTo>
                  <a:lnTo>
                    <a:pt x="46" y="20"/>
                  </a:lnTo>
                  <a:lnTo>
                    <a:pt x="44" y="26"/>
                  </a:lnTo>
                  <a:lnTo>
                    <a:pt x="42" y="29"/>
                  </a:lnTo>
                  <a:lnTo>
                    <a:pt x="38" y="36"/>
                  </a:lnTo>
                  <a:lnTo>
                    <a:pt x="33" y="38"/>
                  </a:lnTo>
                  <a:lnTo>
                    <a:pt x="26" y="39"/>
                  </a:lnTo>
                  <a:lnTo>
                    <a:pt x="19" y="39"/>
                  </a:lnTo>
                  <a:lnTo>
                    <a:pt x="13" y="38"/>
                  </a:lnTo>
                  <a:lnTo>
                    <a:pt x="8" y="36"/>
                  </a:lnTo>
                  <a:lnTo>
                    <a:pt x="3" y="29"/>
                  </a:lnTo>
                  <a:lnTo>
                    <a:pt x="1" y="26"/>
                  </a:lnTo>
                  <a:lnTo>
                    <a:pt x="0" y="20"/>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5" name="Freeform 265"/>
            <p:cNvSpPr>
              <a:spLocks/>
            </p:cNvSpPr>
            <p:nvPr/>
          </p:nvSpPr>
          <p:spPr bwMode="auto">
            <a:xfrm>
              <a:off x="4084" y="2149"/>
              <a:ext cx="37" cy="39"/>
            </a:xfrm>
            <a:custGeom>
              <a:avLst/>
              <a:gdLst/>
              <a:ahLst/>
              <a:cxnLst>
                <a:cxn ang="0">
                  <a:pos x="18" y="0"/>
                </a:cxn>
                <a:cxn ang="0">
                  <a:pos x="29" y="3"/>
                </a:cxn>
                <a:cxn ang="0">
                  <a:pos x="36" y="9"/>
                </a:cxn>
                <a:cxn ang="0">
                  <a:pos x="37" y="19"/>
                </a:cxn>
                <a:cxn ang="0">
                  <a:pos x="36" y="29"/>
                </a:cxn>
                <a:cxn ang="0">
                  <a:pos x="29" y="36"/>
                </a:cxn>
                <a:cxn ang="0">
                  <a:pos x="18" y="39"/>
                </a:cxn>
                <a:cxn ang="0">
                  <a:pos x="8" y="36"/>
                </a:cxn>
                <a:cxn ang="0">
                  <a:pos x="1" y="29"/>
                </a:cxn>
                <a:cxn ang="0">
                  <a:pos x="0" y="19"/>
                </a:cxn>
                <a:cxn ang="0">
                  <a:pos x="1" y="9"/>
                </a:cxn>
                <a:cxn ang="0">
                  <a:pos x="8" y="3"/>
                </a:cxn>
                <a:cxn ang="0">
                  <a:pos x="18" y="0"/>
                </a:cxn>
              </a:cxnLst>
              <a:rect l="0" t="0" r="r" b="b"/>
              <a:pathLst>
                <a:path w="37" h="39">
                  <a:moveTo>
                    <a:pt x="18" y="0"/>
                  </a:moveTo>
                  <a:lnTo>
                    <a:pt x="29" y="3"/>
                  </a:lnTo>
                  <a:lnTo>
                    <a:pt x="36" y="9"/>
                  </a:lnTo>
                  <a:lnTo>
                    <a:pt x="37" y="19"/>
                  </a:lnTo>
                  <a:lnTo>
                    <a:pt x="36" y="29"/>
                  </a:lnTo>
                  <a:lnTo>
                    <a:pt x="29" y="36"/>
                  </a:lnTo>
                  <a:lnTo>
                    <a:pt x="18" y="39"/>
                  </a:lnTo>
                  <a:lnTo>
                    <a:pt x="8" y="36"/>
                  </a:lnTo>
                  <a:lnTo>
                    <a:pt x="1" y="29"/>
                  </a:lnTo>
                  <a:lnTo>
                    <a:pt x="0" y="19"/>
                  </a:lnTo>
                  <a:lnTo>
                    <a:pt x="1"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6" name="Freeform 266"/>
            <p:cNvSpPr>
              <a:spLocks/>
            </p:cNvSpPr>
            <p:nvPr/>
          </p:nvSpPr>
          <p:spPr bwMode="auto">
            <a:xfrm>
              <a:off x="4140" y="2122"/>
              <a:ext cx="37" cy="40"/>
            </a:xfrm>
            <a:custGeom>
              <a:avLst/>
              <a:gdLst/>
              <a:ahLst/>
              <a:cxnLst>
                <a:cxn ang="0">
                  <a:pos x="19" y="0"/>
                </a:cxn>
                <a:cxn ang="0">
                  <a:pos x="29" y="4"/>
                </a:cxn>
                <a:cxn ang="0">
                  <a:pos x="36" y="10"/>
                </a:cxn>
                <a:cxn ang="0">
                  <a:pos x="37" y="20"/>
                </a:cxn>
                <a:cxn ang="0">
                  <a:pos x="36" y="30"/>
                </a:cxn>
                <a:cxn ang="0">
                  <a:pos x="29" y="36"/>
                </a:cxn>
                <a:cxn ang="0">
                  <a:pos x="19" y="40"/>
                </a:cxn>
                <a:cxn ang="0">
                  <a:pos x="8" y="36"/>
                </a:cxn>
                <a:cxn ang="0">
                  <a:pos x="1" y="30"/>
                </a:cxn>
                <a:cxn ang="0">
                  <a:pos x="0" y="20"/>
                </a:cxn>
                <a:cxn ang="0">
                  <a:pos x="1" y="10"/>
                </a:cxn>
                <a:cxn ang="0">
                  <a:pos x="8" y="4"/>
                </a:cxn>
                <a:cxn ang="0">
                  <a:pos x="19" y="0"/>
                </a:cxn>
              </a:cxnLst>
              <a:rect l="0" t="0" r="r" b="b"/>
              <a:pathLst>
                <a:path w="37" h="40">
                  <a:moveTo>
                    <a:pt x="19" y="0"/>
                  </a:moveTo>
                  <a:lnTo>
                    <a:pt x="29" y="4"/>
                  </a:lnTo>
                  <a:lnTo>
                    <a:pt x="36" y="10"/>
                  </a:lnTo>
                  <a:lnTo>
                    <a:pt x="37" y="20"/>
                  </a:lnTo>
                  <a:lnTo>
                    <a:pt x="36" y="30"/>
                  </a:lnTo>
                  <a:lnTo>
                    <a:pt x="29" y="36"/>
                  </a:lnTo>
                  <a:lnTo>
                    <a:pt x="19" y="40"/>
                  </a:lnTo>
                  <a:lnTo>
                    <a:pt x="8" y="36"/>
                  </a:lnTo>
                  <a:lnTo>
                    <a:pt x="1" y="30"/>
                  </a:lnTo>
                  <a:lnTo>
                    <a:pt x="0" y="20"/>
                  </a:lnTo>
                  <a:lnTo>
                    <a:pt x="1" y="10"/>
                  </a:lnTo>
                  <a:lnTo>
                    <a:pt x="8"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7" name="Freeform 267"/>
            <p:cNvSpPr>
              <a:spLocks/>
            </p:cNvSpPr>
            <p:nvPr/>
          </p:nvSpPr>
          <p:spPr bwMode="auto">
            <a:xfrm>
              <a:off x="4015" y="2180"/>
              <a:ext cx="37" cy="39"/>
            </a:xfrm>
            <a:custGeom>
              <a:avLst/>
              <a:gdLst/>
              <a:ahLst/>
              <a:cxnLst>
                <a:cxn ang="0">
                  <a:pos x="18" y="0"/>
                </a:cxn>
                <a:cxn ang="0">
                  <a:pos x="29" y="3"/>
                </a:cxn>
                <a:cxn ang="0">
                  <a:pos x="36" y="10"/>
                </a:cxn>
                <a:cxn ang="0">
                  <a:pos x="37" y="20"/>
                </a:cxn>
                <a:cxn ang="0">
                  <a:pos x="36" y="29"/>
                </a:cxn>
                <a:cxn ang="0">
                  <a:pos x="29" y="36"/>
                </a:cxn>
                <a:cxn ang="0">
                  <a:pos x="18" y="39"/>
                </a:cxn>
                <a:cxn ang="0">
                  <a:pos x="8" y="36"/>
                </a:cxn>
                <a:cxn ang="0">
                  <a:pos x="1" y="29"/>
                </a:cxn>
                <a:cxn ang="0">
                  <a:pos x="0" y="20"/>
                </a:cxn>
                <a:cxn ang="0">
                  <a:pos x="1" y="10"/>
                </a:cxn>
                <a:cxn ang="0">
                  <a:pos x="8" y="3"/>
                </a:cxn>
                <a:cxn ang="0">
                  <a:pos x="18" y="0"/>
                </a:cxn>
              </a:cxnLst>
              <a:rect l="0" t="0" r="r" b="b"/>
              <a:pathLst>
                <a:path w="37" h="39">
                  <a:moveTo>
                    <a:pt x="18" y="0"/>
                  </a:moveTo>
                  <a:lnTo>
                    <a:pt x="29" y="3"/>
                  </a:lnTo>
                  <a:lnTo>
                    <a:pt x="36" y="10"/>
                  </a:lnTo>
                  <a:lnTo>
                    <a:pt x="37" y="20"/>
                  </a:lnTo>
                  <a:lnTo>
                    <a:pt x="36" y="29"/>
                  </a:lnTo>
                  <a:lnTo>
                    <a:pt x="29" y="36"/>
                  </a:lnTo>
                  <a:lnTo>
                    <a:pt x="18" y="39"/>
                  </a:lnTo>
                  <a:lnTo>
                    <a:pt x="8" y="36"/>
                  </a:lnTo>
                  <a:lnTo>
                    <a:pt x="1" y="29"/>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8" name="Freeform 268"/>
            <p:cNvSpPr>
              <a:spLocks/>
            </p:cNvSpPr>
            <p:nvPr/>
          </p:nvSpPr>
          <p:spPr bwMode="auto">
            <a:xfrm>
              <a:off x="4077" y="2073"/>
              <a:ext cx="44" cy="39"/>
            </a:xfrm>
            <a:custGeom>
              <a:avLst/>
              <a:gdLst/>
              <a:ahLst/>
              <a:cxnLst>
                <a:cxn ang="0">
                  <a:pos x="20" y="0"/>
                </a:cxn>
                <a:cxn ang="0">
                  <a:pos x="25" y="0"/>
                </a:cxn>
                <a:cxn ang="0">
                  <a:pos x="31" y="2"/>
                </a:cxn>
                <a:cxn ang="0">
                  <a:pos x="36" y="3"/>
                </a:cxn>
                <a:cxn ang="0">
                  <a:pos x="41" y="8"/>
                </a:cxn>
                <a:cxn ang="0">
                  <a:pos x="43" y="13"/>
                </a:cxn>
                <a:cxn ang="0">
                  <a:pos x="44" y="20"/>
                </a:cxn>
                <a:cxn ang="0">
                  <a:pos x="43" y="26"/>
                </a:cxn>
                <a:cxn ang="0">
                  <a:pos x="41" y="31"/>
                </a:cxn>
                <a:cxn ang="0">
                  <a:pos x="36" y="36"/>
                </a:cxn>
                <a:cxn ang="0">
                  <a:pos x="31" y="38"/>
                </a:cxn>
                <a:cxn ang="0">
                  <a:pos x="25"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4" h="39">
                  <a:moveTo>
                    <a:pt x="20" y="0"/>
                  </a:moveTo>
                  <a:lnTo>
                    <a:pt x="25" y="0"/>
                  </a:lnTo>
                  <a:lnTo>
                    <a:pt x="31" y="2"/>
                  </a:lnTo>
                  <a:lnTo>
                    <a:pt x="36" y="3"/>
                  </a:lnTo>
                  <a:lnTo>
                    <a:pt x="41" y="8"/>
                  </a:lnTo>
                  <a:lnTo>
                    <a:pt x="43" y="13"/>
                  </a:lnTo>
                  <a:lnTo>
                    <a:pt x="44" y="20"/>
                  </a:lnTo>
                  <a:lnTo>
                    <a:pt x="43" y="26"/>
                  </a:lnTo>
                  <a:lnTo>
                    <a:pt x="41" y="31"/>
                  </a:lnTo>
                  <a:lnTo>
                    <a:pt x="36" y="36"/>
                  </a:lnTo>
                  <a:lnTo>
                    <a:pt x="31" y="38"/>
                  </a:lnTo>
                  <a:lnTo>
                    <a:pt x="25"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9" name="Freeform 269"/>
            <p:cNvSpPr>
              <a:spLocks/>
            </p:cNvSpPr>
            <p:nvPr/>
          </p:nvSpPr>
          <p:spPr bwMode="auto">
            <a:xfrm>
              <a:off x="4089" y="2205"/>
              <a:ext cx="46" cy="39"/>
            </a:xfrm>
            <a:custGeom>
              <a:avLst/>
              <a:gdLst/>
              <a:ahLst/>
              <a:cxnLst>
                <a:cxn ang="0">
                  <a:pos x="19" y="0"/>
                </a:cxn>
                <a:cxn ang="0">
                  <a:pos x="26" y="0"/>
                </a:cxn>
                <a:cxn ang="0">
                  <a:pos x="32" y="1"/>
                </a:cxn>
                <a:cxn ang="0">
                  <a:pos x="37" y="3"/>
                </a:cxn>
                <a:cxn ang="0">
                  <a:pos x="42" y="8"/>
                </a:cxn>
                <a:cxn ang="0">
                  <a:pos x="44" y="13"/>
                </a:cxn>
                <a:cxn ang="0">
                  <a:pos x="46" y="19"/>
                </a:cxn>
                <a:cxn ang="0">
                  <a:pos x="44" y="26"/>
                </a:cxn>
                <a:cxn ang="0">
                  <a:pos x="42" y="31"/>
                </a:cxn>
                <a:cxn ang="0">
                  <a:pos x="37" y="36"/>
                </a:cxn>
                <a:cxn ang="0">
                  <a:pos x="32" y="37"/>
                </a:cxn>
                <a:cxn ang="0">
                  <a:pos x="26" y="39"/>
                </a:cxn>
                <a:cxn ang="0">
                  <a:pos x="19" y="39"/>
                </a:cxn>
                <a:cxn ang="0">
                  <a:pos x="13" y="37"/>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2" y="1"/>
                  </a:lnTo>
                  <a:lnTo>
                    <a:pt x="37" y="3"/>
                  </a:lnTo>
                  <a:lnTo>
                    <a:pt x="42" y="8"/>
                  </a:lnTo>
                  <a:lnTo>
                    <a:pt x="44" y="13"/>
                  </a:lnTo>
                  <a:lnTo>
                    <a:pt x="46" y="19"/>
                  </a:lnTo>
                  <a:lnTo>
                    <a:pt x="44" y="26"/>
                  </a:lnTo>
                  <a:lnTo>
                    <a:pt x="42" y="31"/>
                  </a:lnTo>
                  <a:lnTo>
                    <a:pt x="37" y="36"/>
                  </a:lnTo>
                  <a:lnTo>
                    <a:pt x="32" y="37"/>
                  </a:lnTo>
                  <a:lnTo>
                    <a:pt x="26" y="39"/>
                  </a:lnTo>
                  <a:lnTo>
                    <a:pt x="19" y="39"/>
                  </a:lnTo>
                  <a:lnTo>
                    <a:pt x="13" y="37"/>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0" name="Freeform 270"/>
            <p:cNvSpPr>
              <a:spLocks/>
            </p:cNvSpPr>
            <p:nvPr/>
          </p:nvSpPr>
          <p:spPr bwMode="auto">
            <a:xfrm>
              <a:off x="4153" y="2173"/>
              <a:ext cx="38" cy="40"/>
            </a:xfrm>
            <a:custGeom>
              <a:avLst/>
              <a:gdLst/>
              <a:ahLst/>
              <a:cxnLst>
                <a:cxn ang="0">
                  <a:pos x="18" y="0"/>
                </a:cxn>
                <a:cxn ang="0">
                  <a:pos x="29" y="4"/>
                </a:cxn>
                <a:cxn ang="0">
                  <a:pos x="36" y="10"/>
                </a:cxn>
                <a:cxn ang="0">
                  <a:pos x="38" y="20"/>
                </a:cxn>
                <a:cxn ang="0">
                  <a:pos x="36" y="30"/>
                </a:cxn>
                <a:cxn ang="0">
                  <a:pos x="29" y="36"/>
                </a:cxn>
                <a:cxn ang="0">
                  <a:pos x="18" y="40"/>
                </a:cxn>
                <a:cxn ang="0">
                  <a:pos x="8" y="36"/>
                </a:cxn>
                <a:cxn ang="0">
                  <a:pos x="1" y="30"/>
                </a:cxn>
                <a:cxn ang="0">
                  <a:pos x="0" y="20"/>
                </a:cxn>
                <a:cxn ang="0">
                  <a:pos x="1" y="10"/>
                </a:cxn>
                <a:cxn ang="0">
                  <a:pos x="8" y="4"/>
                </a:cxn>
                <a:cxn ang="0">
                  <a:pos x="18" y="0"/>
                </a:cxn>
              </a:cxnLst>
              <a:rect l="0" t="0" r="r" b="b"/>
              <a:pathLst>
                <a:path w="38" h="40">
                  <a:moveTo>
                    <a:pt x="18" y="0"/>
                  </a:moveTo>
                  <a:lnTo>
                    <a:pt x="29" y="4"/>
                  </a:lnTo>
                  <a:lnTo>
                    <a:pt x="36" y="10"/>
                  </a:lnTo>
                  <a:lnTo>
                    <a:pt x="38" y="20"/>
                  </a:lnTo>
                  <a:lnTo>
                    <a:pt x="36" y="30"/>
                  </a:lnTo>
                  <a:lnTo>
                    <a:pt x="29" y="36"/>
                  </a:lnTo>
                  <a:lnTo>
                    <a:pt x="18" y="40"/>
                  </a:lnTo>
                  <a:lnTo>
                    <a:pt x="8" y="36"/>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1" name="Freeform 271"/>
            <p:cNvSpPr>
              <a:spLocks/>
            </p:cNvSpPr>
            <p:nvPr/>
          </p:nvSpPr>
          <p:spPr bwMode="auto">
            <a:xfrm>
              <a:off x="4171" y="1995"/>
              <a:ext cx="309" cy="389"/>
            </a:xfrm>
            <a:custGeom>
              <a:avLst/>
              <a:gdLst/>
              <a:ahLst/>
              <a:cxnLst>
                <a:cxn ang="0">
                  <a:pos x="136" y="0"/>
                </a:cxn>
                <a:cxn ang="0">
                  <a:pos x="148" y="19"/>
                </a:cxn>
                <a:cxn ang="0">
                  <a:pos x="161" y="38"/>
                </a:cxn>
                <a:cxn ang="0">
                  <a:pos x="179" y="58"/>
                </a:cxn>
                <a:cxn ang="0">
                  <a:pos x="197" y="81"/>
                </a:cxn>
                <a:cxn ang="0">
                  <a:pos x="256" y="155"/>
                </a:cxn>
                <a:cxn ang="0">
                  <a:pos x="273" y="180"/>
                </a:cxn>
                <a:cxn ang="0">
                  <a:pos x="288" y="206"/>
                </a:cxn>
                <a:cxn ang="0">
                  <a:pos x="299" y="231"/>
                </a:cxn>
                <a:cxn ang="0">
                  <a:pos x="306" y="256"/>
                </a:cxn>
                <a:cxn ang="0">
                  <a:pos x="309" y="280"/>
                </a:cxn>
                <a:cxn ang="0">
                  <a:pos x="304" y="303"/>
                </a:cxn>
                <a:cxn ang="0">
                  <a:pos x="294" y="325"/>
                </a:cxn>
                <a:cxn ang="0">
                  <a:pos x="274" y="345"/>
                </a:cxn>
                <a:cxn ang="0">
                  <a:pos x="248" y="361"/>
                </a:cxn>
                <a:cxn ang="0">
                  <a:pos x="212" y="377"/>
                </a:cxn>
                <a:cxn ang="0">
                  <a:pos x="177" y="386"/>
                </a:cxn>
                <a:cxn ang="0">
                  <a:pos x="145" y="389"/>
                </a:cxn>
                <a:cxn ang="0">
                  <a:pos x="112" y="386"/>
                </a:cxn>
                <a:cxn ang="0">
                  <a:pos x="80" y="376"/>
                </a:cxn>
                <a:cxn ang="0">
                  <a:pos x="54" y="363"/>
                </a:cxn>
                <a:cxn ang="0">
                  <a:pos x="31" y="345"/>
                </a:cxn>
                <a:cxn ang="0">
                  <a:pos x="15" y="323"/>
                </a:cxn>
                <a:cxn ang="0">
                  <a:pos x="3" y="297"/>
                </a:cxn>
                <a:cxn ang="0">
                  <a:pos x="0" y="269"/>
                </a:cxn>
                <a:cxn ang="0">
                  <a:pos x="5" y="239"/>
                </a:cxn>
                <a:cxn ang="0">
                  <a:pos x="18" y="208"/>
                </a:cxn>
                <a:cxn ang="0">
                  <a:pos x="77" y="119"/>
                </a:cxn>
                <a:cxn ang="0">
                  <a:pos x="105" y="75"/>
                </a:cxn>
                <a:cxn ang="0">
                  <a:pos x="131" y="25"/>
                </a:cxn>
                <a:cxn ang="0">
                  <a:pos x="136" y="0"/>
                </a:cxn>
              </a:cxnLst>
              <a:rect l="0" t="0" r="r" b="b"/>
              <a:pathLst>
                <a:path w="309" h="389">
                  <a:moveTo>
                    <a:pt x="136" y="0"/>
                  </a:moveTo>
                  <a:lnTo>
                    <a:pt x="148" y="19"/>
                  </a:lnTo>
                  <a:lnTo>
                    <a:pt x="161" y="38"/>
                  </a:lnTo>
                  <a:lnTo>
                    <a:pt x="179" y="58"/>
                  </a:lnTo>
                  <a:lnTo>
                    <a:pt x="197" y="81"/>
                  </a:lnTo>
                  <a:lnTo>
                    <a:pt x="256" y="155"/>
                  </a:lnTo>
                  <a:lnTo>
                    <a:pt x="273" y="180"/>
                  </a:lnTo>
                  <a:lnTo>
                    <a:pt x="288" y="206"/>
                  </a:lnTo>
                  <a:lnTo>
                    <a:pt x="299" y="231"/>
                  </a:lnTo>
                  <a:lnTo>
                    <a:pt x="306" y="256"/>
                  </a:lnTo>
                  <a:lnTo>
                    <a:pt x="309" y="280"/>
                  </a:lnTo>
                  <a:lnTo>
                    <a:pt x="304" y="303"/>
                  </a:lnTo>
                  <a:lnTo>
                    <a:pt x="294" y="325"/>
                  </a:lnTo>
                  <a:lnTo>
                    <a:pt x="274" y="345"/>
                  </a:lnTo>
                  <a:lnTo>
                    <a:pt x="248" y="361"/>
                  </a:lnTo>
                  <a:lnTo>
                    <a:pt x="212" y="377"/>
                  </a:lnTo>
                  <a:lnTo>
                    <a:pt x="177" y="386"/>
                  </a:lnTo>
                  <a:lnTo>
                    <a:pt x="145" y="389"/>
                  </a:lnTo>
                  <a:lnTo>
                    <a:pt x="112" y="386"/>
                  </a:lnTo>
                  <a:lnTo>
                    <a:pt x="80" y="376"/>
                  </a:lnTo>
                  <a:lnTo>
                    <a:pt x="54" y="363"/>
                  </a:lnTo>
                  <a:lnTo>
                    <a:pt x="31" y="345"/>
                  </a:lnTo>
                  <a:lnTo>
                    <a:pt x="15" y="323"/>
                  </a:lnTo>
                  <a:lnTo>
                    <a:pt x="3" y="297"/>
                  </a:lnTo>
                  <a:lnTo>
                    <a:pt x="0" y="269"/>
                  </a:lnTo>
                  <a:lnTo>
                    <a:pt x="5" y="239"/>
                  </a:lnTo>
                  <a:lnTo>
                    <a:pt x="18" y="208"/>
                  </a:lnTo>
                  <a:lnTo>
                    <a:pt x="77" y="119"/>
                  </a:lnTo>
                  <a:lnTo>
                    <a:pt x="105" y="75"/>
                  </a:lnTo>
                  <a:lnTo>
                    <a:pt x="131" y="25"/>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2" name="Freeform 272"/>
            <p:cNvSpPr>
              <a:spLocks noEditPoints="1"/>
            </p:cNvSpPr>
            <p:nvPr/>
          </p:nvSpPr>
          <p:spPr bwMode="auto">
            <a:xfrm>
              <a:off x="4151" y="1976"/>
              <a:ext cx="347" cy="426"/>
            </a:xfrm>
            <a:custGeom>
              <a:avLst/>
              <a:gdLst/>
              <a:ahLst/>
              <a:cxnLst>
                <a:cxn ang="0">
                  <a:pos x="140" y="105"/>
                </a:cxn>
                <a:cxn ang="0">
                  <a:pos x="77" y="202"/>
                </a:cxn>
                <a:cxn ang="0">
                  <a:pos x="53" y="243"/>
                </a:cxn>
                <a:cxn ang="0">
                  <a:pos x="40" y="288"/>
                </a:cxn>
                <a:cxn ang="0">
                  <a:pos x="53" y="334"/>
                </a:cxn>
                <a:cxn ang="0">
                  <a:pos x="95" y="372"/>
                </a:cxn>
                <a:cxn ang="0">
                  <a:pos x="153" y="388"/>
                </a:cxn>
                <a:cxn ang="0">
                  <a:pos x="215" y="383"/>
                </a:cxn>
                <a:cxn ang="0">
                  <a:pos x="270" y="360"/>
                </a:cxn>
                <a:cxn ang="0">
                  <a:pos x="304" y="321"/>
                </a:cxn>
                <a:cxn ang="0">
                  <a:pos x="306" y="276"/>
                </a:cxn>
                <a:cxn ang="0">
                  <a:pos x="289" y="232"/>
                </a:cxn>
                <a:cxn ang="0">
                  <a:pos x="252" y="174"/>
                </a:cxn>
                <a:cxn ang="0">
                  <a:pos x="194" y="103"/>
                </a:cxn>
                <a:cxn ang="0">
                  <a:pos x="163" y="64"/>
                </a:cxn>
                <a:cxn ang="0">
                  <a:pos x="166" y="1"/>
                </a:cxn>
                <a:cxn ang="0">
                  <a:pos x="186" y="29"/>
                </a:cxn>
                <a:cxn ang="0">
                  <a:pos x="220" y="74"/>
                </a:cxn>
                <a:cxn ang="0">
                  <a:pos x="262" y="127"/>
                </a:cxn>
                <a:cxn ang="0">
                  <a:pos x="301" y="181"/>
                </a:cxn>
                <a:cxn ang="0">
                  <a:pos x="332" y="235"/>
                </a:cxn>
                <a:cxn ang="0">
                  <a:pos x="347" y="289"/>
                </a:cxn>
                <a:cxn ang="0">
                  <a:pos x="340" y="339"/>
                </a:cxn>
                <a:cxn ang="0">
                  <a:pos x="304" y="383"/>
                </a:cxn>
                <a:cxn ang="0">
                  <a:pos x="247" y="411"/>
                </a:cxn>
                <a:cxn ang="0">
                  <a:pos x="191" y="424"/>
                </a:cxn>
                <a:cxn ang="0">
                  <a:pos x="130" y="423"/>
                </a:cxn>
                <a:cxn ang="0">
                  <a:pos x="74" y="406"/>
                </a:cxn>
                <a:cxn ang="0">
                  <a:pos x="30" y="372"/>
                </a:cxn>
                <a:cxn ang="0">
                  <a:pos x="2" y="314"/>
                </a:cxn>
                <a:cxn ang="0">
                  <a:pos x="5" y="248"/>
                </a:cxn>
                <a:cxn ang="0">
                  <a:pos x="49" y="173"/>
                </a:cxn>
                <a:cxn ang="0">
                  <a:pos x="109" y="82"/>
                </a:cxn>
                <a:cxn ang="0">
                  <a:pos x="140" y="28"/>
                </a:cxn>
                <a:cxn ang="0">
                  <a:pos x="140" y="10"/>
                </a:cxn>
                <a:cxn ang="0">
                  <a:pos x="156" y="0"/>
                </a:cxn>
              </a:cxnLst>
              <a:rect l="0" t="0" r="r" b="b"/>
              <a:pathLst>
                <a:path w="347" h="426">
                  <a:moveTo>
                    <a:pt x="163" y="64"/>
                  </a:moveTo>
                  <a:lnTo>
                    <a:pt x="140" y="105"/>
                  </a:lnTo>
                  <a:lnTo>
                    <a:pt x="109" y="153"/>
                  </a:lnTo>
                  <a:lnTo>
                    <a:pt x="77" y="202"/>
                  </a:lnTo>
                  <a:lnTo>
                    <a:pt x="64" y="222"/>
                  </a:lnTo>
                  <a:lnTo>
                    <a:pt x="53" y="243"/>
                  </a:lnTo>
                  <a:lnTo>
                    <a:pt x="43" y="266"/>
                  </a:lnTo>
                  <a:lnTo>
                    <a:pt x="40" y="288"/>
                  </a:lnTo>
                  <a:lnTo>
                    <a:pt x="41" y="311"/>
                  </a:lnTo>
                  <a:lnTo>
                    <a:pt x="53" y="334"/>
                  </a:lnTo>
                  <a:lnTo>
                    <a:pt x="72" y="355"/>
                  </a:lnTo>
                  <a:lnTo>
                    <a:pt x="95" y="372"/>
                  </a:lnTo>
                  <a:lnTo>
                    <a:pt x="123" y="382"/>
                  </a:lnTo>
                  <a:lnTo>
                    <a:pt x="153" y="388"/>
                  </a:lnTo>
                  <a:lnTo>
                    <a:pt x="184" y="388"/>
                  </a:lnTo>
                  <a:lnTo>
                    <a:pt x="215" y="383"/>
                  </a:lnTo>
                  <a:lnTo>
                    <a:pt x="243" y="373"/>
                  </a:lnTo>
                  <a:lnTo>
                    <a:pt x="270" y="360"/>
                  </a:lnTo>
                  <a:lnTo>
                    <a:pt x="291" y="340"/>
                  </a:lnTo>
                  <a:lnTo>
                    <a:pt x="304" y="321"/>
                  </a:lnTo>
                  <a:lnTo>
                    <a:pt x="308" y="299"/>
                  </a:lnTo>
                  <a:lnTo>
                    <a:pt x="306" y="276"/>
                  </a:lnTo>
                  <a:lnTo>
                    <a:pt x="299" y="255"/>
                  </a:lnTo>
                  <a:lnTo>
                    <a:pt x="289" y="232"/>
                  </a:lnTo>
                  <a:lnTo>
                    <a:pt x="278" y="210"/>
                  </a:lnTo>
                  <a:lnTo>
                    <a:pt x="252" y="174"/>
                  </a:lnTo>
                  <a:lnTo>
                    <a:pt x="224" y="138"/>
                  </a:lnTo>
                  <a:lnTo>
                    <a:pt x="194" y="103"/>
                  </a:lnTo>
                  <a:lnTo>
                    <a:pt x="165" y="67"/>
                  </a:lnTo>
                  <a:lnTo>
                    <a:pt x="163" y="64"/>
                  </a:lnTo>
                  <a:close/>
                  <a:moveTo>
                    <a:pt x="156" y="0"/>
                  </a:moveTo>
                  <a:lnTo>
                    <a:pt x="166" y="1"/>
                  </a:lnTo>
                  <a:lnTo>
                    <a:pt x="174" y="10"/>
                  </a:lnTo>
                  <a:lnTo>
                    <a:pt x="186" y="29"/>
                  </a:lnTo>
                  <a:lnTo>
                    <a:pt x="202" y="51"/>
                  </a:lnTo>
                  <a:lnTo>
                    <a:pt x="220" y="74"/>
                  </a:lnTo>
                  <a:lnTo>
                    <a:pt x="240" y="100"/>
                  </a:lnTo>
                  <a:lnTo>
                    <a:pt x="262" y="127"/>
                  </a:lnTo>
                  <a:lnTo>
                    <a:pt x="281" y="153"/>
                  </a:lnTo>
                  <a:lnTo>
                    <a:pt x="301" y="181"/>
                  </a:lnTo>
                  <a:lnTo>
                    <a:pt x="317" y="209"/>
                  </a:lnTo>
                  <a:lnTo>
                    <a:pt x="332" y="235"/>
                  </a:lnTo>
                  <a:lnTo>
                    <a:pt x="342" y="263"/>
                  </a:lnTo>
                  <a:lnTo>
                    <a:pt x="347" y="289"/>
                  </a:lnTo>
                  <a:lnTo>
                    <a:pt x="347" y="316"/>
                  </a:lnTo>
                  <a:lnTo>
                    <a:pt x="340" y="339"/>
                  </a:lnTo>
                  <a:lnTo>
                    <a:pt x="327" y="362"/>
                  </a:lnTo>
                  <a:lnTo>
                    <a:pt x="304" y="383"/>
                  </a:lnTo>
                  <a:lnTo>
                    <a:pt x="273" y="401"/>
                  </a:lnTo>
                  <a:lnTo>
                    <a:pt x="247" y="411"/>
                  </a:lnTo>
                  <a:lnTo>
                    <a:pt x="219" y="419"/>
                  </a:lnTo>
                  <a:lnTo>
                    <a:pt x="191" y="424"/>
                  </a:lnTo>
                  <a:lnTo>
                    <a:pt x="160" y="426"/>
                  </a:lnTo>
                  <a:lnTo>
                    <a:pt x="130" y="423"/>
                  </a:lnTo>
                  <a:lnTo>
                    <a:pt x="102" y="418"/>
                  </a:lnTo>
                  <a:lnTo>
                    <a:pt x="74" y="406"/>
                  </a:lnTo>
                  <a:lnTo>
                    <a:pt x="49" y="392"/>
                  </a:lnTo>
                  <a:lnTo>
                    <a:pt x="30" y="372"/>
                  </a:lnTo>
                  <a:lnTo>
                    <a:pt x="13" y="345"/>
                  </a:lnTo>
                  <a:lnTo>
                    <a:pt x="2" y="314"/>
                  </a:lnTo>
                  <a:lnTo>
                    <a:pt x="0" y="281"/>
                  </a:lnTo>
                  <a:lnTo>
                    <a:pt x="5" y="248"/>
                  </a:lnTo>
                  <a:lnTo>
                    <a:pt x="20" y="217"/>
                  </a:lnTo>
                  <a:lnTo>
                    <a:pt x="49" y="173"/>
                  </a:lnTo>
                  <a:lnTo>
                    <a:pt x="79" y="127"/>
                  </a:lnTo>
                  <a:lnTo>
                    <a:pt x="109" y="82"/>
                  </a:lnTo>
                  <a:lnTo>
                    <a:pt x="133" y="34"/>
                  </a:lnTo>
                  <a:lnTo>
                    <a:pt x="140" y="28"/>
                  </a:lnTo>
                  <a:lnTo>
                    <a:pt x="137"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3" name="Freeform 273"/>
            <p:cNvSpPr>
              <a:spLocks/>
            </p:cNvSpPr>
            <p:nvPr/>
          </p:nvSpPr>
          <p:spPr bwMode="auto">
            <a:xfrm>
              <a:off x="4238" y="2139"/>
              <a:ext cx="46" cy="39"/>
            </a:xfrm>
            <a:custGeom>
              <a:avLst/>
              <a:gdLst/>
              <a:ahLst/>
              <a:cxnLst>
                <a:cxn ang="0">
                  <a:pos x="20" y="0"/>
                </a:cxn>
                <a:cxn ang="0">
                  <a:pos x="27" y="0"/>
                </a:cxn>
                <a:cxn ang="0">
                  <a:pos x="33" y="1"/>
                </a:cxn>
                <a:cxn ang="0">
                  <a:pos x="38" y="3"/>
                </a:cxn>
                <a:cxn ang="0">
                  <a:pos x="43" y="8"/>
                </a:cxn>
                <a:cxn ang="0">
                  <a:pos x="45" y="13"/>
                </a:cxn>
                <a:cxn ang="0">
                  <a:pos x="46" y="19"/>
                </a:cxn>
                <a:cxn ang="0">
                  <a:pos x="45" y="26"/>
                </a:cxn>
                <a:cxn ang="0">
                  <a:pos x="43" y="31"/>
                </a:cxn>
                <a:cxn ang="0">
                  <a:pos x="38" y="36"/>
                </a:cxn>
                <a:cxn ang="0">
                  <a:pos x="33" y="38"/>
                </a:cxn>
                <a:cxn ang="0">
                  <a:pos x="27" y="39"/>
                </a:cxn>
                <a:cxn ang="0">
                  <a:pos x="20" y="39"/>
                </a:cxn>
                <a:cxn ang="0">
                  <a:pos x="13" y="38"/>
                </a:cxn>
                <a:cxn ang="0">
                  <a:pos x="8" y="36"/>
                </a:cxn>
                <a:cxn ang="0">
                  <a:pos x="4" y="31"/>
                </a:cxn>
                <a:cxn ang="0">
                  <a:pos x="2" y="26"/>
                </a:cxn>
                <a:cxn ang="0">
                  <a:pos x="0" y="19"/>
                </a:cxn>
                <a:cxn ang="0">
                  <a:pos x="2" y="13"/>
                </a:cxn>
                <a:cxn ang="0">
                  <a:pos x="4" y="8"/>
                </a:cxn>
                <a:cxn ang="0">
                  <a:pos x="8" y="3"/>
                </a:cxn>
                <a:cxn ang="0">
                  <a:pos x="13" y="1"/>
                </a:cxn>
                <a:cxn ang="0">
                  <a:pos x="20" y="0"/>
                </a:cxn>
              </a:cxnLst>
              <a:rect l="0" t="0" r="r" b="b"/>
              <a:pathLst>
                <a:path w="46" h="39">
                  <a:moveTo>
                    <a:pt x="20" y="0"/>
                  </a:moveTo>
                  <a:lnTo>
                    <a:pt x="27" y="0"/>
                  </a:lnTo>
                  <a:lnTo>
                    <a:pt x="33" y="1"/>
                  </a:lnTo>
                  <a:lnTo>
                    <a:pt x="38" y="3"/>
                  </a:lnTo>
                  <a:lnTo>
                    <a:pt x="43" y="8"/>
                  </a:lnTo>
                  <a:lnTo>
                    <a:pt x="45" y="13"/>
                  </a:lnTo>
                  <a:lnTo>
                    <a:pt x="46" y="19"/>
                  </a:lnTo>
                  <a:lnTo>
                    <a:pt x="45" y="26"/>
                  </a:lnTo>
                  <a:lnTo>
                    <a:pt x="43" y="31"/>
                  </a:lnTo>
                  <a:lnTo>
                    <a:pt x="38" y="36"/>
                  </a:lnTo>
                  <a:lnTo>
                    <a:pt x="33" y="38"/>
                  </a:lnTo>
                  <a:lnTo>
                    <a:pt x="27" y="39"/>
                  </a:lnTo>
                  <a:lnTo>
                    <a:pt x="20" y="39"/>
                  </a:lnTo>
                  <a:lnTo>
                    <a:pt x="13" y="38"/>
                  </a:lnTo>
                  <a:lnTo>
                    <a:pt x="8" y="36"/>
                  </a:lnTo>
                  <a:lnTo>
                    <a:pt x="4" y="31"/>
                  </a:lnTo>
                  <a:lnTo>
                    <a:pt x="2" y="26"/>
                  </a:lnTo>
                  <a:lnTo>
                    <a:pt x="0" y="19"/>
                  </a:lnTo>
                  <a:lnTo>
                    <a:pt x="2" y="13"/>
                  </a:lnTo>
                  <a:lnTo>
                    <a:pt x="4"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4" name="Freeform 274"/>
            <p:cNvSpPr>
              <a:spLocks/>
            </p:cNvSpPr>
            <p:nvPr/>
          </p:nvSpPr>
          <p:spPr bwMode="auto">
            <a:xfrm>
              <a:off x="4289" y="2157"/>
              <a:ext cx="38" cy="41"/>
            </a:xfrm>
            <a:custGeom>
              <a:avLst/>
              <a:gdLst/>
              <a:ahLst/>
              <a:cxnLst>
                <a:cxn ang="0">
                  <a:pos x="18" y="0"/>
                </a:cxn>
                <a:cxn ang="0">
                  <a:pos x="30" y="1"/>
                </a:cxn>
                <a:cxn ang="0">
                  <a:pos x="36" y="10"/>
                </a:cxn>
                <a:cxn ang="0">
                  <a:pos x="38" y="21"/>
                </a:cxn>
                <a:cxn ang="0">
                  <a:pos x="36" y="31"/>
                </a:cxn>
                <a:cxn ang="0">
                  <a:pos x="30" y="38"/>
                </a:cxn>
                <a:cxn ang="0">
                  <a:pos x="18" y="41"/>
                </a:cxn>
                <a:cxn ang="0">
                  <a:pos x="8" y="38"/>
                </a:cxn>
                <a:cxn ang="0">
                  <a:pos x="2" y="31"/>
                </a:cxn>
                <a:cxn ang="0">
                  <a:pos x="0" y="21"/>
                </a:cxn>
                <a:cxn ang="0">
                  <a:pos x="2" y="10"/>
                </a:cxn>
                <a:cxn ang="0">
                  <a:pos x="8" y="1"/>
                </a:cxn>
                <a:cxn ang="0">
                  <a:pos x="18" y="0"/>
                </a:cxn>
              </a:cxnLst>
              <a:rect l="0" t="0" r="r" b="b"/>
              <a:pathLst>
                <a:path w="38" h="41">
                  <a:moveTo>
                    <a:pt x="18" y="0"/>
                  </a:moveTo>
                  <a:lnTo>
                    <a:pt x="30" y="1"/>
                  </a:lnTo>
                  <a:lnTo>
                    <a:pt x="36" y="10"/>
                  </a:lnTo>
                  <a:lnTo>
                    <a:pt x="38" y="21"/>
                  </a:lnTo>
                  <a:lnTo>
                    <a:pt x="36" y="31"/>
                  </a:lnTo>
                  <a:lnTo>
                    <a:pt x="30" y="38"/>
                  </a:lnTo>
                  <a:lnTo>
                    <a:pt x="18" y="41"/>
                  </a:lnTo>
                  <a:lnTo>
                    <a:pt x="8" y="38"/>
                  </a:lnTo>
                  <a:lnTo>
                    <a:pt x="2" y="31"/>
                  </a:lnTo>
                  <a:lnTo>
                    <a:pt x="0" y="21"/>
                  </a:lnTo>
                  <a:lnTo>
                    <a:pt x="2" y="10"/>
                  </a:lnTo>
                  <a:lnTo>
                    <a:pt x="8" y="1"/>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5" name="Freeform 275"/>
            <p:cNvSpPr>
              <a:spLocks/>
            </p:cNvSpPr>
            <p:nvPr/>
          </p:nvSpPr>
          <p:spPr bwMode="auto">
            <a:xfrm>
              <a:off x="4345" y="2132"/>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6" name="Freeform 276"/>
            <p:cNvSpPr>
              <a:spLocks/>
            </p:cNvSpPr>
            <p:nvPr/>
          </p:nvSpPr>
          <p:spPr bwMode="auto">
            <a:xfrm>
              <a:off x="4220" y="2190"/>
              <a:ext cx="38" cy="39"/>
            </a:xfrm>
            <a:custGeom>
              <a:avLst/>
              <a:gdLst/>
              <a:ahLst/>
              <a:cxnLst>
                <a:cxn ang="0">
                  <a:pos x="18" y="0"/>
                </a:cxn>
                <a:cxn ang="0">
                  <a:pos x="30" y="3"/>
                </a:cxn>
                <a:cxn ang="0">
                  <a:pos x="36" y="10"/>
                </a:cxn>
                <a:cxn ang="0">
                  <a:pos x="38" y="19"/>
                </a:cxn>
                <a:cxn ang="0">
                  <a:pos x="36" y="29"/>
                </a:cxn>
                <a:cxn ang="0">
                  <a:pos x="30" y="36"/>
                </a:cxn>
                <a:cxn ang="0">
                  <a:pos x="18" y="39"/>
                </a:cxn>
                <a:cxn ang="0">
                  <a:pos x="8" y="36"/>
                </a:cxn>
                <a:cxn ang="0">
                  <a:pos x="2" y="29"/>
                </a:cxn>
                <a:cxn ang="0">
                  <a:pos x="0" y="19"/>
                </a:cxn>
                <a:cxn ang="0">
                  <a:pos x="2" y="10"/>
                </a:cxn>
                <a:cxn ang="0">
                  <a:pos x="8" y="3"/>
                </a:cxn>
                <a:cxn ang="0">
                  <a:pos x="18" y="0"/>
                </a:cxn>
              </a:cxnLst>
              <a:rect l="0" t="0" r="r" b="b"/>
              <a:pathLst>
                <a:path w="38" h="39">
                  <a:moveTo>
                    <a:pt x="18" y="0"/>
                  </a:moveTo>
                  <a:lnTo>
                    <a:pt x="30" y="3"/>
                  </a:lnTo>
                  <a:lnTo>
                    <a:pt x="36" y="10"/>
                  </a:lnTo>
                  <a:lnTo>
                    <a:pt x="38" y="19"/>
                  </a:lnTo>
                  <a:lnTo>
                    <a:pt x="36" y="29"/>
                  </a:lnTo>
                  <a:lnTo>
                    <a:pt x="30" y="36"/>
                  </a:lnTo>
                  <a:lnTo>
                    <a:pt x="18" y="39"/>
                  </a:lnTo>
                  <a:lnTo>
                    <a:pt x="8" y="36"/>
                  </a:lnTo>
                  <a:lnTo>
                    <a:pt x="2" y="29"/>
                  </a:lnTo>
                  <a:lnTo>
                    <a:pt x="0" y="19"/>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7" name="Freeform 277"/>
            <p:cNvSpPr>
              <a:spLocks/>
            </p:cNvSpPr>
            <p:nvPr/>
          </p:nvSpPr>
          <p:spPr bwMode="auto">
            <a:xfrm>
              <a:off x="4283" y="2083"/>
              <a:ext cx="46" cy="39"/>
            </a:xfrm>
            <a:custGeom>
              <a:avLst/>
              <a:gdLst/>
              <a:ahLst/>
              <a:cxnLst>
                <a:cxn ang="0">
                  <a:pos x="19" y="0"/>
                </a:cxn>
                <a:cxn ang="0">
                  <a:pos x="24" y="0"/>
                </a:cxn>
                <a:cxn ang="0">
                  <a:pos x="37" y="3"/>
                </a:cxn>
                <a:cxn ang="0">
                  <a:pos x="44" y="13"/>
                </a:cxn>
                <a:cxn ang="0">
                  <a:pos x="46" y="20"/>
                </a:cxn>
                <a:cxn ang="0">
                  <a:pos x="44" y="26"/>
                </a:cxn>
                <a:cxn ang="0">
                  <a:pos x="37" y="36"/>
                </a:cxn>
                <a:cxn ang="0">
                  <a:pos x="24" y="39"/>
                </a:cxn>
                <a:cxn ang="0">
                  <a:pos x="19" y="39"/>
                </a:cxn>
                <a:cxn ang="0">
                  <a:pos x="13" y="38"/>
                </a:cxn>
                <a:cxn ang="0">
                  <a:pos x="8" y="36"/>
                </a:cxn>
                <a:cxn ang="0">
                  <a:pos x="3" y="31"/>
                </a:cxn>
                <a:cxn ang="0">
                  <a:pos x="1" y="26"/>
                </a:cxn>
                <a:cxn ang="0">
                  <a:pos x="0" y="20"/>
                </a:cxn>
                <a:cxn ang="0">
                  <a:pos x="1" y="13"/>
                </a:cxn>
                <a:cxn ang="0">
                  <a:pos x="3" y="8"/>
                </a:cxn>
                <a:cxn ang="0">
                  <a:pos x="8" y="3"/>
                </a:cxn>
                <a:cxn ang="0">
                  <a:pos x="13" y="1"/>
                </a:cxn>
                <a:cxn ang="0">
                  <a:pos x="19" y="0"/>
                </a:cxn>
              </a:cxnLst>
              <a:rect l="0" t="0" r="r" b="b"/>
              <a:pathLst>
                <a:path w="46" h="39">
                  <a:moveTo>
                    <a:pt x="19" y="0"/>
                  </a:moveTo>
                  <a:lnTo>
                    <a:pt x="24" y="0"/>
                  </a:lnTo>
                  <a:lnTo>
                    <a:pt x="37" y="3"/>
                  </a:lnTo>
                  <a:lnTo>
                    <a:pt x="44" y="13"/>
                  </a:lnTo>
                  <a:lnTo>
                    <a:pt x="46" y="20"/>
                  </a:lnTo>
                  <a:lnTo>
                    <a:pt x="44" y="26"/>
                  </a:lnTo>
                  <a:lnTo>
                    <a:pt x="37" y="36"/>
                  </a:lnTo>
                  <a:lnTo>
                    <a:pt x="24" y="39"/>
                  </a:lnTo>
                  <a:lnTo>
                    <a:pt x="19" y="39"/>
                  </a:lnTo>
                  <a:lnTo>
                    <a:pt x="13" y="38"/>
                  </a:lnTo>
                  <a:lnTo>
                    <a:pt x="8" y="36"/>
                  </a:lnTo>
                  <a:lnTo>
                    <a:pt x="3" y="31"/>
                  </a:lnTo>
                  <a:lnTo>
                    <a:pt x="1" y="26"/>
                  </a:lnTo>
                  <a:lnTo>
                    <a:pt x="0" y="20"/>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8" name="Freeform 278"/>
            <p:cNvSpPr>
              <a:spLocks/>
            </p:cNvSpPr>
            <p:nvPr/>
          </p:nvSpPr>
          <p:spPr bwMode="auto">
            <a:xfrm>
              <a:off x="4294" y="2214"/>
              <a:ext cx="46" cy="40"/>
            </a:xfrm>
            <a:custGeom>
              <a:avLst/>
              <a:gdLst/>
              <a:ahLst/>
              <a:cxnLst>
                <a:cxn ang="0">
                  <a:pos x="20" y="0"/>
                </a:cxn>
                <a:cxn ang="0">
                  <a:pos x="26" y="0"/>
                </a:cxn>
                <a:cxn ang="0">
                  <a:pos x="33" y="2"/>
                </a:cxn>
                <a:cxn ang="0">
                  <a:pos x="38" y="4"/>
                </a:cxn>
                <a:cxn ang="0">
                  <a:pos x="43" y="9"/>
                </a:cxn>
                <a:cxn ang="0">
                  <a:pos x="45" y="14"/>
                </a:cxn>
                <a:cxn ang="0">
                  <a:pos x="46" y="20"/>
                </a:cxn>
                <a:cxn ang="0">
                  <a:pos x="45" y="27"/>
                </a:cxn>
                <a:cxn ang="0">
                  <a:pos x="43" y="32"/>
                </a:cxn>
                <a:cxn ang="0">
                  <a:pos x="38" y="37"/>
                </a:cxn>
                <a:cxn ang="0">
                  <a:pos x="33" y="38"/>
                </a:cxn>
                <a:cxn ang="0">
                  <a:pos x="26" y="40"/>
                </a:cxn>
                <a:cxn ang="0">
                  <a:pos x="20" y="40"/>
                </a:cxn>
                <a:cxn ang="0">
                  <a:pos x="13" y="38"/>
                </a:cxn>
                <a:cxn ang="0">
                  <a:pos x="8" y="37"/>
                </a:cxn>
                <a:cxn ang="0">
                  <a:pos x="3" y="32"/>
                </a:cxn>
                <a:cxn ang="0">
                  <a:pos x="2" y="27"/>
                </a:cxn>
                <a:cxn ang="0">
                  <a:pos x="0" y="20"/>
                </a:cxn>
                <a:cxn ang="0">
                  <a:pos x="2" y="14"/>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5" y="14"/>
                  </a:lnTo>
                  <a:lnTo>
                    <a:pt x="46" y="20"/>
                  </a:lnTo>
                  <a:lnTo>
                    <a:pt x="45" y="27"/>
                  </a:lnTo>
                  <a:lnTo>
                    <a:pt x="43" y="32"/>
                  </a:lnTo>
                  <a:lnTo>
                    <a:pt x="38" y="37"/>
                  </a:lnTo>
                  <a:lnTo>
                    <a:pt x="33" y="38"/>
                  </a:lnTo>
                  <a:lnTo>
                    <a:pt x="26" y="40"/>
                  </a:lnTo>
                  <a:lnTo>
                    <a:pt x="20" y="40"/>
                  </a:lnTo>
                  <a:lnTo>
                    <a:pt x="13" y="38"/>
                  </a:lnTo>
                  <a:lnTo>
                    <a:pt x="8" y="37"/>
                  </a:lnTo>
                  <a:lnTo>
                    <a:pt x="3" y="32"/>
                  </a:lnTo>
                  <a:lnTo>
                    <a:pt x="2" y="27"/>
                  </a:lnTo>
                  <a:lnTo>
                    <a:pt x="0" y="20"/>
                  </a:lnTo>
                  <a:lnTo>
                    <a:pt x="2" y="14"/>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9" name="Freeform 279"/>
            <p:cNvSpPr>
              <a:spLocks/>
            </p:cNvSpPr>
            <p:nvPr/>
          </p:nvSpPr>
          <p:spPr bwMode="auto">
            <a:xfrm>
              <a:off x="4358" y="2183"/>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0" name="Freeform 280"/>
            <p:cNvSpPr>
              <a:spLocks/>
            </p:cNvSpPr>
            <p:nvPr/>
          </p:nvSpPr>
          <p:spPr bwMode="auto">
            <a:xfrm>
              <a:off x="4856" y="1851"/>
              <a:ext cx="310" cy="388"/>
            </a:xfrm>
            <a:custGeom>
              <a:avLst/>
              <a:gdLst/>
              <a:ahLst/>
              <a:cxnLst>
                <a:cxn ang="0">
                  <a:pos x="137" y="0"/>
                </a:cxn>
                <a:cxn ang="0">
                  <a:pos x="148" y="18"/>
                </a:cxn>
                <a:cxn ang="0">
                  <a:pos x="162" y="37"/>
                </a:cxn>
                <a:cxn ang="0">
                  <a:pos x="180" y="57"/>
                </a:cxn>
                <a:cxn ang="0">
                  <a:pos x="198" y="80"/>
                </a:cxn>
                <a:cxn ang="0">
                  <a:pos x="257" y="154"/>
                </a:cxn>
                <a:cxn ang="0">
                  <a:pos x="273" y="179"/>
                </a:cxn>
                <a:cxn ang="0">
                  <a:pos x="288" y="205"/>
                </a:cxn>
                <a:cxn ang="0">
                  <a:pos x="300" y="230"/>
                </a:cxn>
                <a:cxn ang="0">
                  <a:pos x="306" y="255"/>
                </a:cxn>
                <a:cxn ang="0">
                  <a:pos x="310" y="279"/>
                </a:cxn>
                <a:cxn ang="0">
                  <a:pos x="305" y="303"/>
                </a:cxn>
                <a:cxn ang="0">
                  <a:pos x="295" y="324"/>
                </a:cxn>
                <a:cxn ang="0">
                  <a:pos x="275" y="344"/>
                </a:cxn>
                <a:cxn ang="0">
                  <a:pos x="249" y="360"/>
                </a:cxn>
                <a:cxn ang="0">
                  <a:pos x="213" y="377"/>
                </a:cxn>
                <a:cxn ang="0">
                  <a:pos x="178" y="385"/>
                </a:cxn>
                <a:cxn ang="0">
                  <a:pos x="145" y="388"/>
                </a:cxn>
                <a:cxn ang="0">
                  <a:pos x="112" y="385"/>
                </a:cxn>
                <a:cxn ang="0">
                  <a:pos x="81" y="375"/>
                </a:cxn>
                <a:cxn ang="0">
                  <a:pos x="55" y="362"/>
                </a:cxn>
                <a:cxn ang="0">
                  <a:pos x="32" y="344"/>
                </a:cxn>
                <a:cxn ang="0">
                  <a:pos x="15" y="322"/>
                </a:cxn>
                <a:cxn ang="0">
                  <a:pos x="4" y="298"/>
                </a:cxn>
                <a:cxn ang="0">
                  <a:pos x="0" y="270"/>
                </a:cxn>
                <a:cxn ang="0">
                  <a:pos x="5" y="238"/>
                </a:cxn>
                <a:cxn ang="0">
                  <a:pos x="19" y="207"/>
                </a:cxn>
                <a:cxn ang="0">
                  <a:pos x="78" y="118"/>
                </a:cxn>
                <a:cxn ang="0">
                  <a:pos x="106" y="74"/>
                </a:cxn>
                <a:cxn ang="0">
                  <a:pos x="132" y="24"/>
                </a:cxn>
                <a:cxn ang="0">
                  <a:pos x="137" y="0"/>
                </a:cxn>
              </a:cxnLst>
              <a:rect l="0" t="0" r="r" b="b"/>
              <a:pathLst>
                <a:path w="310" h="388">
                  <a:moveTo>
                    <a:pt x="137" y="0"/>
                  </a:moveTo>
                  <a:lnTo>
                    <a:pt x="148" y="18"/>
                  </a:lnTo>
                  <a:lnTo>
                    <a:pt x="162" y="37"/>
                  </a:lnTo>
                  <a:lnTo>
                    <a:pt x="180" y="57"/>
                  </a:lnTo>
                  <a:lnTo>
                    <a:pt x="198" y="80"/>
                  </a:lnTo>
                  <a:lnTo>
                    <a:pt x="257" y="154"/>
                  </a:lnTo>
                  <a:lnTo>
                    <a:pt x="273" y="179"/>
                  </a:lnTo>
                  <a:lnTo>
                    <a:pt x="288" y="205"/>
                  </a:lnTo>
                  <a:lnTo>
                    <a:pt x="300" y="230"/>
                  </a:lnTo>
                  <a:lnTo>
                    <a:pt x="306" y="255"/>
                  </a:lnTo>
                  <a:lnTo>
                    <a:pt x="310" y="279"/>
                  </a:lnTo>
                  <a:lnTo>
                    <a:pt x="305" y="303"/>
                  </a:lnTo>
                  <a:lnTo>
                    <a:pt x="295" y="324"/>
                  </a:lnTo>
                  <a:lnTo>
                    <a:pt x="275" y="344"/>
                  </a:lnTo>
                  <a:lnTo>
                    <a:pt x="249" y="360"/>
                  </a:lnTo>
                  <a:lnTo>
                    <a:pt x="213" y="377"/>
                  </a:lnTo>
                  <a:lnTo>
                    <a:pt x="178" y="385"/>
                  </a:lnTo>
                  <a:lnTo>
                    <a:pt x="145" y="388"/>
                  </a:lnTo>
                  <a:lnTo>
                    <a:pt x="112" y="385"/>
                  </a:lnTo>
                  <a:lnTo>
                    <a:pt x="81" y="375"/>
                  </a:lnTo>
                  <a:lnTo>
                    <a:pt x="55" y="362"/>
                  </a:lnTo>
                  <a:lnTo>
                    <a:pt x="32" y="344"/>
                  </a:lnTo>
                  <a:lnTo>
                    <a:pt x="15" y="322"/>
                  </a:lnTo>
                  <a:lnTo>
                    <a:pt x="4" y="298"/>
                  </a:lnTo>
                  <a:lnTo>
                    <a:pt x="0" y="270"/>
                  </a:lnTo>
                  <a:lnTo>
                    <a:pt x="5" y="238"/>
                  </a:lnTo>
                  <a:lnTo>
                    <a:pt x="19" y="207"/>
                  </a:lnTo>
                  <a:lnTo>
                    <a:pt x="78" y="118"/>
                  </a:lnTo>
                  <a:lnTo>
                    <a:pt x="106" y="74"/>
                  </a:lnTo>
                  <a:lnTo>
                    <a:pt x="132" y="24"/>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1" name="Freeform 281"/>
            <p:cNvSpPr>
              <a:spLocks noEditPoints="1"/>
            </p:cNvSpPr>
            <p:nvPr/>
          </p:nvSpPr>
          <p:spPr bwMode="auto">
            <a:xfrm>
              <a:off x="4837" y="1831"/>
              <a:ext cx="347" cy="426"/>
            </a:xfrm>
            <a:custGeom>
              <a:avLst/>
              <a:gdLst/>
              <a:ahLst/>
              <a:cxnLst>
                <a:cxn ang="0">
                  <a:pos x="140" y="105"/>
                </a:cxn>
                <a:cxn ang="0">
                  <a:pos x="75" y="202"/>
                </a:cxn>
                <a:cxn ang="0">
                  <a:pos x="51" y="244"/>
                </a:cxn>
                <a:cxn ang="0">
                  <a:pos x="39" y="290"/>
                </a:cxn>
                <a:cxn ang="0">
                  <a:pos x="52" y="334"/>
                </a:cxn>
                <a:cxn ang="0">
                  <a:pos x="95" y="372"/>
                </a:cxn>
                <a:cxn ang="0">
                  <a:pos x="153" y="388"/>
                </a:cxn>
                <a:cxn ang="0">
                  <a:pos x="215" y="383"/>
                </a:cxn>
                <a:cxn ang="0">
                  <a:pos x="269" y="360"/>
                </a:cxn>
                <a:cxn ang="0">
                  <a:pos x="304" y="321"/>
                </a:cxn>
                <a:cxn ang="0">
                  <a:pos x="306" y="276"/>
                </a:cxn>
                <a:cxn ang="0">
                  <a:pos x="289" y="232"/>
                </a:cxn>
                <a:cxn ang="0">
                  <a:pos x="251" y="174"/>
                </a:cxn>
                <a:cxn ang="0">
                  <a:pos x="194" y="104"/>
                </a:cxn>
                <a:cxn ang="0">
                  <a:pos x="163" y="64"/>
                </a:cxn>
                <a:cxn ang="0">
                  <a:pos x="166" y="1"/>
                </a:cxn>
                <a:cxn ang="0">
                  <a:pos x="186" y="29"/>
                </a:cxn>
                <a:cxn ang="0">
                  <a:pos x="220" y="74"/>
                </a:cxn>
                <a:cxn ang="0">
                  <a:pos x="261" y="127"/>
                </a:cxn>
                <a:cxn ang="0">
                  <a:pos x="301" y="181"/>
                </a:cxn>
                <a:cxn ang="0">
                  <a:pos x="332" y="235"/>
                </a:cxn>
                <a:cxn ang="0">
                  <a:pos x="347" y="290"/>
                </a:cxn>
                <a:cxn ang="0">
                  <a:pos x="340" y="339"/>
                </a:cxn>
                <a:cxn ang="0">
                  <a:pos x="304" y="383"/>
                </a:cxn>
                <a:cxn ang="0">
                  <a:pos x="246" y="411"/>
                </a:cxn>
                <a:cxn ang="0">
                  <a:pos x="190" y="425"/>
                </a:cxn>
                <a:cxn ang="0">
                  <a:pos x="130" y="425"/>
                </a:cxn>
                <a:cxn ang="0">
                  <a:pos x="74" y="408"/>
                </a:cxn>
                <a:cxn ang="0">
                  <a:pos x="29" y="374"/>
                </a:cxn>
                <a:cxn ang="0">
                  <a:pos x="1" y="314"/>
                </a:cxn>
                <a:cxn ang="0">
                  <a:pos x="5" y="248"/>
                </a:cxn>
                <a:cxn ang="0">
                  <a:pos x="79" y="128"/>
                </a:cxn>
                <a:cxn ang="0">
                  <a:pos x="133" y="34"/>
                </a:cxn>
                <a:cxn ang="0">
                  <a:pos x="136" y="18"/>
                </a:cxn>
                <a:cxn ang="0">
                  <a:pos x="148" y="1"/>
                </a:cxn>
              </a:cxnLst>
              <a:rect l="0" t="0" r="r" b="b"/>
              <a:pathLst>
                <a:path w="347" h="426">
                  <a:moveTo>
                    <a:pt x="163" y="64"/>
                  </a:moveTo>
                  <a:lnTo>
                    <a:pt x="140" y="105"/>
                  </a:lnTo>
                  <a:lnTo>
                    <a:pt x="108" y="155"/>
                  </a:lnTo>
                  <a:lnTo>
                    <a:pt x="75" y="202"/>
                  </a:lnTo>
                  <a:lnTo>
                    <a:pt x="62" y="222"/>
                  </a:lnTo>
                  <a:lnTo>
                    <a:pt x="51" y="244"/>
                  </a:lnTo>
                  <a:lnTo>
                    <a:pt x="43" y="267"/>
                  </a:lnTo>
                  <a:lnTo>
                    <a:pt x="39" y="290"/>
                  </a:lnTo>
                  <a:lnTo>
                    <a:pt x="41" y="311"/>
                  </a:lnTo>
                  <a:lnTo>
                    <a:pt x="52" y="334"/>
                  </a:lnTo>
                  <a:lnTo>
                    <a:pt x="72" y="355"/>
                  </a:lnTo>
                  <a:lnTo>
                    <a:pt x="95" y="372"/>
                  </a:lnTo>
                  <a:lnTo>
                    <a:pt x="123" y="382"/>
                  </a:lnTo>
                  <a:lnTo>
                    <a:pt x="153" y="388"/>
                  </a:lnTo>
                  <a:lnTo>
                    <a:pt x="184" y="388"/>
                  </a:lnTo>
                  <a:lnTo>
                    <a:pt x="215" y="383"/>
                  </a:lnTo>
                  <a:lnTo>
                    <a:pt x="243" y="374"/>
                  </a:lnTo>
                  <a:lnTo>
                    <a:pt x="269" y="360"/>
                  </a:lnTo>
                  <a:lnTo>
                    <a:pt x="291" y="341"/>
                  </a:lnTo>
                  <a:lnTo>
                    <a:pt x="304" y="321"/>
                  </a:lnTo>
                  <a:lnTo>
                    <a:pt x="307" y="299"/>
                  </a:lnTo>
                  <a:lnTo>
                    <a:pt x="306" y="276"/>
                  </a:lnTo>
                  <a:lnTo>
                    <a:pt x="299" y="255"/>
                  </a:lnTo>
                  <a:lnTo>
                    <a:pt x="289" y="232"/>
                  </a:lnTo>
                  <a:lnTo>
                    <a:pt x="278" y="211"/>
                  </a:lnTo>
                  <a:lnTo>
                    <a:pt x="251" y="174"/>
                  </a:lnTo>
                  <a:lnTo>
                    <a:pt x="223" y="138"/>
                  </a:lnTo>
                  <a:lnTo>
                    <a:pt x="194" y="104"/>
                  </a:lnTo>
                  <a:lnTo>
                    <a:pt x="164" y="67"/>
                  </a:lnTo>
                  <a:lnTo>
                    <a:pt x="163" y="64"/>
                  </a:lnTo>
                  <a:close/>
                  <a:moveTo>
                    <a:pt x="156" y="0"/>
                  </a:moveTo>
                  <a:lnTo>
                    <a:pt x="166" y="1"/>
                  </a:lnTo>
                  <a:lnTo>
                    <a:pt x="174" y="10"/>
                  </a:lnTo>
                  <a:lnTo>
                    <a:pt x="186" y="29"/>
                  </a:lnTo>
                  <a:lnTo>
                    <a:pt x="202" y="51"/>
                  </a:lnTo>
                  <a:lnTo>
                    <a:pt x="220" y="74"/>
                  </a:lnTo>
                  <a:lnTo>
                    <a:pt x="240" y="100"/>
                  </a:lnTo>
                  <a:lnTo>
                    <a:pt x="261" y="127"/>
                  </a:lnTo>
                  <a:lnTo>
                    <a:pt x="281" y="153"/>
                  </a:lnTo>
                  <a:lnTo>
                    <a:pt x="301" y="181"/>
                  </a:lnTo>
                  <a:lnTo>
                    <a:pt x="317" y="207"/>
                  </a:lnTo>
                  <a:lnTo>
                    <a:pt x="332" y="235"/>
                  </a:lnTo>
                  <a:lnTo>
                    <a:pt x="342" y="263"/>
                  </a:lnTo>
                  <a:lnTo>
                    <a:pt x="347" y="290"/>
                  </a:lnTo>
                  <a:lnTo>
                    <a:pt x="347" y="316"/>
                  </a:lnTo>
                  <a:lnTo>
                    <a:pt x="340" y="339"/>
                  </a:lnTo>
                  <a:lnTo>
                    <a:pt x="327" y="362"/>
                  </a:lnTo>
                  <a:lnTo>
                    <a:pt x="304" y="383"/>
                  </a:lnTo>
                  <a:lnTo>
                    <a:pt x="273" y="402"/>
                  </a:lnTo>
                  <a:lnTo>
                    <a:pt x="246" y="411"/>
                  </a:lnTo>
                  <a:lnTo>
                    <a:pt x="218" y="420"/>
                  </a:lnTo>
                  <a:lnTo>
                    <a:pt x="190" y="425"/>
                  </a:lnTo>
                  <a:lnTo>
                    <a:pt x="159" y="426"/>
                  </a:lnTo>
                  <a:lnTo>
                    <a:pt x="130" y="425"/>
                  </a:lnTo>
                  <a:lnTo>
                    <a:pt x="102" y="418"/>
                  </a:lnTo>
                  <a:lnTo>
                    <a:pt x="74" y="408"/>
                  </a:lnTo>
                  <a:lnTo>
                    <a:pt x="49" y="393"/>
                  </a:lnTo>
                  <a:lnTo>
                    <a:pt x="29" y="374"/>
                  </a:lnTo>
                  <a:lnTo>
                    <a:pt x="13" y="347"/>
                  </a:lnTo>
                  <a:lnTo>
                    <a:pt x="1" y="314"/>
                  </a:lnTo>
                  <a:lnTo>
                    <a:pt x="0" y="281"/>
                  </a:lnTo>
                  <a:lnTo>
                    <a:pt x="5" y="248"/>
                  </a:lnTo>
                  <a:lnTo>
                    <a:pt x="19" y="217"/>
                  </a:lnTo>
                  <a:lnTo>
                    <a:pt x="79" y="128"/>
                  </a:lnTo>
                  <a:lnTo>
                    <a:pt x="107" y="82"/>
                  </a:lnTo>
                  <a:lnTo>
                    <a:pt x="133" y="34"/>
                  </a:lnTo>
                  <a:lnTo>
                    <a:pt x="140" y="28"/>
                  </a:lnTo>
                  <a:lnTo>
                    <a:pt x="136"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2" name="Freeform 282"/>
            <p:cNvSpPr>
              <a:spLocks/>
            </p:cNvSpPr>
            <p:nvPr/>
          </p:nvSpPr>
          <p:spPr bwMode="auto">
            <a:xfrm>
              <a:off x="4924" y="1994"/>
              <a:ext cx="46" cy="39"/>
            </a:xfrm>
            <a:custGeom>
              <a:avLst/>
              <a:gdLst/>
              <a:ahLst/>
              <a:cxnLst>
                <a:cxn ang="0">
                  <a:pos x="20" y="0"/>
                </a:cxn>
                <a:cxn ang="0">
                  <a:pos x="26" y="0"/>
                </a:cxn>
                <a:cxn ang="0">
                  <a:pos x="33" y="1"/>
                </a:cxn>
                <a:cxn ang="0">
                  <a:pos x="38" y="3"/>
                </a:cxn>
                <a:cxn ang="0">
                  <a:pos x="43" y="8"/>
                </a:cxn>
                <a:cxn ang="0">
                  <a:pos x="44" y="13"/>
                </a:cxn>
                <a:cxn ang="0">
                  <a:pos x="46" y="20"/>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20"/>
                  </a:lnTo>
                  <a:lnTo>
                    <a:pt x="44"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3" name="Freeform 283"/>
            <p:cNvSpPr>
              <a:spLocks/>
            </p:cNvSpPr>
            <p:nvPr/>
          </p:nvSpPr>
          <p:spPr bwMode="auto">
            <a:xfrm>
              <a:off x="4975" y="2014"/>
              <a:ext cx="38" cy="39"/>
            </a:xfrm>
            <a:custGeom>
              <a:avLst/>
              <a:gdLst/>
              <a:ahLst/>
              <a:cxnLst>
                <a:cxn ang="0">
                  <a:pos x="18" y="0"/>
                </a:cxn>
                <a:cxn ang="0">
                  <a:pos x="29" y="3"/>
                </a:cxn>
                <a:cxn ang="0">
                  <a:pos x="36" y="9"/>
                </a:cxn>
                <a:cxn ang="0">
                  <a:pos x="38" y="19"/>
                </a:cxn>
                <a:cxn ang="0">
                  <a:pos x="36" y="29"/>
                </a:cxn>
                <a:cxn ang="0">
                  <a:pos x="29" y="36"/>
                </a:cxn>
                <a:cxn ang="0">
                  <a:pos x="18" y="39"/>
                </a:cxn>
                <a:cxn ang="0">
                  <a:pos x="8" y="36"/>
                </a:cxn>
                <a:cxn ang="0">
                  <a:pos x="2" y="29"/>
                </a:cxn>
                <a:cxn ang="0">
                  <a:pos x="0" y="19"/>
                </a:cxn>
                <a:cxn ang="0">
                  <a:pos x="2" y="9"/>
                </a:cxn>
                <a:cxn ang="0">
                  <a:pos x="8" y="3"/>
                </a:cxn>
                <a:cxn ang="0">
                  <a:pos x="18" y="0"/>
                </a:cxn>
              </a:cxnLst>
              <a:rect l="0" t="0" r="r" b="b"/>
              <a:pathLst>
                <a:path w="38" h="39">
                  <a:moveTo>
                    <a:pt x="18" y="0"/>
                  </a:moveTo>
                  <a:lnTo>
                    <a:pt x="29" y="3"/>
                  </a:lnTo>
                  <a:lnTo>
                    <a:pt x="36" y="9"/>
                  </a:lnTo>
                  <a:lnTo>
                    <a:pt x="38" y="19"/>
                  </a:lnTo>
                  <a:lnTo>
                    <a:pt x="36" y="29"/>
                  </a:lnTo>
                  <a:lnTo>
                    <a:pt x="29" y="36"/>
                  </a:lnTo>
                  <a:lnTo>
                    <a:pt x="18" y="39"/>
                  </a:lnTo>
                  <a:lnTo>
                    <a:pt x="8" y="36"/>
                  </a:lnTo>
                  <a:lnTo>
                    <a:pt x="2" y="29"/>
                  </a:lnTo>
                  <a:lnTo>
                    <a:pt x="0" y="19"/>
                  </a:lnTo>
                  <a:lnTo>
                    <a:pt x="2"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4" name="Freeform 284"/>
            <p:cNvSpPr>
              <a:spLocks/>
            </p:cNvSpPr>
            <p:nvPr/>
          </p:nvSpPr>
          <p:spPr bwMode="auto">
            <a:xfrm>
              <a:off x="5031" y="1987"/>
              <a:ext cx="38" cy="40"/>
            </a:xfrm>
            <a:custGeom>
              <a:avLst/>
              <a:gdLst/>
              <a:ahLst/>
              <a:cxnLst>
                <a:cxn ang="0">
                  <a:pos x="20" y="0"/>
                </a:cxn>
                <a:cxn ang="0">
                  <a:pos x="29" y="4"/>
                </a:cxn>
                <a:cxn ang="0">
                  <a:pos x="36" y="10"/>
                </a:cxn>
                <a:cxn ang="0">
                  <a:pos x="38" y="20"/>
                </a:cxn>
                <a:cxn ang="0">
                  <a:pos x="36" y="30"/>
                </a:cxn>
                <a:cxn ang="0">
                  <a:pos x="29" y="36"/>
                </a:cxn>
                <a:cxn ang="0">
                  <a:pos x="20" y="40"/>
                </a:cxn>
                <a:cxn ang="0">
                  <a:pos x="8" y="36"/>
                </a:cxn>
                <a:cxn ang="0">
                  <a:pos x="1" y="30"/>
                </a:cxn>
                <a:cxn ang="0">
                  <a:pos x="0" y="20"/>
                </a:cxn>
                <a:cxn ang="0">
                  <a:pos x="1" y="10"/>
                </a:cxn>
                <a:cxn ang="0">
                  <a:pos x="8" y="4"/>
                </a:cxn>
                <a:cxn ang="0">
                  <a:pos x="20" y="0"/>
                </a:cxn>
              </a:cxnLst>
              <a:rect l="0" t="0" r="r" b="b"/>
              <a:pathLst>
                <a:path w="38" h="40">
                  <a:moveTo>
                    <a:pt x="20" y="0"/>
                  </a:moveTo>
                  <a:lnTo>
                    <a:pt x="29" y="4"/>
                  </a:lnTo>
                  <a:lnTo>
                    <a:pt x="36" y="10"/>
                  </a:lnTo>
                  <a:lnTo>
                    <a:pt x="38" y="20"/>
                  </a:lnTo>
                  <a:lnTo>
                    <a:pt x="36" y="30"/>
                  </a:lnTo>
                  <a:lnTo>
                    <a:pt x="29" y="36"/>
                  </a:lnTo>
                  <a:lnTo>
                    <a:pt x="20" y="40"/>
                  </a:lnTo>
                  <a:lnTo>
                    <a:pt x="8" y="36"/>
                  </a:lnTo>
                  <a:lnTo>
                    <a:pt x="1" y="30"/>
                  </a:lnTo>
                  <a:lnTo>
                    <a:pt x="0" y="20"/>
                  </a:lnTo>
                  <a:lnTo>
                    <a:pt x="1"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5" name="Freeform 285"/>
            <p:cNvSpPr>
              <a:spLocks/>
            </p:cNvSpPr>
            <p:nvPr/>
          </p:nvSpPr>
          <p:spPr bwMode="auto">
            <a:xfrm>
              <a:off x="4906" y="2045"/>
              <a:ext cx="38" cy="39"/>
            </a:xfrm>
            <a:custGeom>
              <a:avLst/>
              <a:gdLst/>
              <a:ahLst/>
              <a:cxnLst>
                <a:cxn ang="0">
                  <a:pos x="18" y="0"/>
                </a:cxn>
                <a:cxn ang="0">
                  <a:pos x="29" y="3"/>
                </a:cxn>
                <a:cxn ang="0">
                  <a:pos x="36" y="10"/>
                </a:cxn>
                <a:cxn ang="0">
                  <a:pos x="38" y="20"/>
                </a:cxn>
                <a:cxn ang="0">
                  <a:pos x="36" y="30"/>
                </a:cxn>
                <a:cxn ang="0">
                  <a:pos x="29" y="36"/>
                </a:cxn>
                <a:cxn ang="0">
                  <a:pos x="18" y="39"/>
                </a:cxn>
                <a:cxn ang="0">
                  <a:pos x="8" y="36"/>
                </a:cxn>
                <a:cxn ang="0">
                  <a:pos x="1" y="30"/>
                </a:cxn>
                <a:cxn ang="0">
                  <a:pos x="0" y="20"/>
                </a:cxn>
                <a:cxn ang="0">
                  <a:pos x="1" y="10"/>
                </a:cxn>
                <a:cxn ang="0">
                  <a:pos x="8" y="3"/>
                </a:cxn>
                <a:cxn ang="0">
                  <a:pos x="18" y="0"/>
                </a:cxn>
              </a:cxnLst>
              <a:rect l="0" t="0" r="r" b="b"/>
              <a:pathLst>
                <a:path w="38" h="39">
                  <a:moveTo>
                    <a:pt x="18" y="0"/>
                  </a:moveTo>
                  <a:lnTo>
                    <a:pt x="29" y="3"/>
                  </a:lnTo>
                  <a:lnTo>
                    <a:pt x="36" y="10"/>
                  </a:lnTo>
                  <a:lnTo>
                    <a:pt x="38" y="20"/>
                  </a:lnTo>
                  <a:lnTo>
                    <a:pt x="36" y="30"/>
                  </a:lnTo>
                  <a:lnTo>
                    <a:pt x="29" y="36"/>
                  </a:lnTo>
                  <a:lnTo>
                    <a:pt x="18" y="39"/>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6" name="Freeform 286"/>
            <p:cNvSpPr>
              <a:spLocks/>
            </p:cNvSpPr>
            <p:nvPr/>
          </p:nvSpPr>
          <p:spPr bwMode="auto">
            <a:xfrm>
              <a:off x="4968" y="1938"/>
              <a:ext cx="45" cy="39"/>
            </a:xfrm>
            <a:custGeom>
              <a:avLst/>
              <a:gdLst/>
              <a:ahLst/>
              <a:cxnLst>
                <a:cxn ang="0">
                  <a:pos x="20" y="0"/>
                </a:cxn>
                <a:cxn ang="0">
                  <a:pos x="25" y="0"/>
                </a:cxn>
                <a:cxn ang="0">
                  <a:pos x="32" y="2"/>
                </a:cxn>
                <a:cxn ang="0">
                  <a:pos x="36" y="3"/>
                </a:cxn>
                <a:cxn ang="0">
                  <a:pos x="41" y="8"/>
                </a:cxn>
                <a:cxn ang="0">
                  <a:pos x="43" y="13"/>
                </a:cxn>
                <a:cxn ang="0">
                  <a:pos x="45" y="20"/>
                </a:cxn>
                <a:cxn ang="0">
                  <a:pos x="43" y="26"/>
                </a:cxn>
                <a:cxn ang="0">
                  <a:pos x="41" y="31"/>
                </a:cxn>
                <a:cxn ang="0">
                  <a:pos x="36" y="36"/>
                </a:cxn>
                <a:cxn ang="0">
                  <a:pos x="32" y="38"/>
                </a:cxn>
                <a:cxn ang="0">
                  <a:pos x="25" y="39"/>
                </a:cxn>
                <a:cxn ang="0">
                  <a:pos x="20" y="39"/>
                </a:cxn>
                <a:cxn ang="0">
                  <a:pos x="13" y="38"/>
                </a:cxn>
                <a:cxn ang="0">
                  <a:pos x="9" y="36"/>
                </a:cxn>
                <a:cxn ang="0">
                  <a:pos x="4" y="31"/>
                </a:cxn>
                <a:cxn ang="0">
                  <a:pos x="2" y="26"/>
                </a:cxn>
                <a:cxn ang="0">
                  <a:pos x="0" y="20"/>
                </a:cxn>
                <a:cxn ang="0">
                  <a:pos x="2" y="13"/>
                </a:cxn>
                <a:cxn ang="0">
                  <a:pos x="4" y="8"/>
                </a:cxn>
                <a:cxn ang="0">
                  <a:pos x="9" y="3"/>
                </a:cxn>
                <a:cxn ang="0">
                  <a:pos x="13" y="2"/>
                </a:cxn>
                <a:cxn ang="0">
                  <a:pos x="20" y="0"/>
                </a:cxn>
              </a:cxnLst>
              <a:rect l="0" t="0" r="r" b="b"/>
              <a:pathLst>
                <a:path w="45" h="39">
                  <a:moveTo>
                    <a:pt x="20" y="0"/>
                  </a:moveTo>
                  <a:lnTo>
                    <a:pt x="25" y="0"/>
                  </a:lnTo>
                  <a:lnTo>
                    <a:pt x="32" y="2"/>
                  </a:lnTo>
                  <a:lnTo>
                    <a:pt x="36" y="3"/>
                  </a:lnTo>
                  <a:lnTo>
                    <a:pt x="41" y="8"/>
                  </a:lnTo>
                  <a:lnTo>
                    <a:pt x="43" y="13"/>
                  </a:lnTo>
                  <a:lnTo>
                    <a:pt x="45" y="20"/>
                  </a:lnTo>
                  <a:lnTo>
                    <a:pt x="43" y="26"/>
                  </a:lnTo>
                  <a:lnTo>
                    <a:pt x="41" y="31"/>
                  </a:lnTo>
                  <a:lnTo>
                    <a:pt x="36" y="36"/>
                  </a:lnTo>
                  <a:lnTo>
                    <a:pt x="32" y="38"/>
                  </a:lnTo>
                  <a:lnTo>
                    <a:pt x="25" y="39"/>
                  </a:lnTo>
                  <a:lnTo>
                    <a:pt x="20" y="39"/>
                  </a:lnTo>
                  <a:lnTo>
                    <a:pt x="13" y="38"/>
                  </a:lnTo>
                  <a:lnTo>
                    <a:pt x="9" y="36"/>
                  </a:lnTo>
                  <a:lnTo>
                    <a:pt x="4" y="31"/>
                  </a:lnTo>
                  <a:lnTo>
                    <a:pt x="2" y="26"/>
                  </a:lnTo>
                  <a:lnTo>
                    <a:pt x="0" y="20"/>
                  </a:lnTo>
                  <a:lnTo>
                    <a:pt x="2" y="13"/>
                  </a:lnTo>
                  <a:lnTo>
                    <a:pt x="4" y="8"/>
                  </a:lnTo>
                  <a:lnTo>
                    <a:pt x="9"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7" name="Freeform 287"/>
            <p:cNvSpPr>
              <a:spLocks/>
            </p:cNvSpPr>
            <p:nvPr/>
          </p:nvSpPr>
          <p:spPr bwMode="auto">
            <a:xfrm>
              <a:off x="4980" y="2070"/>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1" y="26"/>
                </a:cxn>
                <a:cxn ang="0">
                  <a:pos x="0" y="19"/>
                </a:cxn>
                <a:cxn ang="0">
                  <a:pos x="1"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1" y="26"/>
                  </a:lnTo>
                  <a:lnTo>
                    <a:pt x="0" y="19"/>
                  </a:lnTo>
                  <a:lnTo>
                    <a:pt x="1"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8" name="Freeform 288"/>
            <p:cNvSpPr>
              <a:spLocks/>
            </p:cNvSpPr>
            <p:nvPr/>
          </p:nvSpPr>
          <p:spPr bwMode="auto">
            <a:xfrm>
              <a:off x="5044" y="2038"/>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9" name="Freeform 289"/>
            <p:cNvSpPr>
              <a:spLocks/>
            </p:cNvSpPr>
            <p:nvPr/>
          </p:nvSpPr>
          <p:spPr bwMode="auto">
            <a:xfrm>
              <a:off x="4758" y="1897"/>
              <a:ext cx="309" cy="388"/>
            </a:xfrm>
            <a:custGeom>
              <a:avLst/>
              <a:gdLst/>
              <a:ahLst/>
              <a:cxnLst>
                <a:cxn ang="0">
                  <a:pos x="138" y="0"/>
                </a:cxn>
                <a:cxn ang="0">
                  <a:pos x="149" y="18"/>
                </a:cxn>
                <a:cxn ang="0">
                  <a:pos x="163" y="38"/>
                </a:cxn>
                <a:cxn ang="0">
                  <a:pos x="179" y="59"/>
                </a:cxn>
                <a:cxn ang="0">
                  <a:pos x="199" y="80"/>
                </a:cxn>
                <a:cxn ang="0">
                  <a:pos x="238" y="130"/>
                </a:cxn>
                <a:cxn ang="0">
                  <a:pos x="256" y="154"/>
                </a:cxn>
                <a:cxn ang="0">
                  <a:pos x="273" y="181"/>
                </a:cxn>
                <a:cxn ang="0">
                  <a:pos x="288" y="206"/>
                </a:cxn>
                <a:cxn ang="0">
                  <a:pos x="299" y="232"/>
                </a:cxn>
                <a:cxn ang="0">
                  <a:pos x="307" y="257"/>
                </a:cxn>
                <a:cxn ang="0">
                  <a:pos x="309" y="280"/>
                </a:cxn>
                <a:cxn ang="0">
                  <a:pos x="306" y="303"/>
                </a:cxn>
                <a:cxn ang="0">
                  <a:pos x="294" y="324"/>
                </a:cxn>
                <a:cxn ang="0">
                  <a:pos x="276" y="344"/>
                </a:cxn>
                <a:cxn ang="0">
                  <a:pos x="250" y="362"/>
                </a:cxn>
                <a:cxn ang="0">
                  <a:pos x="214" y="377"/>
                </a:cxn>
                <a:cxn ang="0">
                  <a:pos x="179" y="385"/>
                </a:cxn>
                <a:cxn ang="0">
                  <a:pos x="145" y="388"/>
                </a:cxn>
                <a:cxn ang="0">
                  <a:pos x="112" y="385"/>
                </a:cxn>
                <a:cxn ang="0">
                  <a:pos x="82" y="375"/>
                </a:cxn>
                <a:cxn ang="0">
                  <a:pos x="54" y="362"/>
                </a:cxn>
                <a:cxn ang="0">
                  <a:pos x="31" y="344"/>
                </a:cxn>
                <a:cxn ang="0">
                  <a:pos x="15" y="322"/>
                </a:cxn>
                <a:cxn ang="0">
                  <a:pos x="3" y="298"/>
                </a:cxn>
                <a:cxn ang="0">
                  <a:pos x="0" y="270"/>
                </a:cxn>
                <a:cxn ang="0">
                  <a:pos x="5" y="238"/>
                </a:cxn>
                <a:cxn ang="0">
                  <a:pos x="18" y="207"/>
                </a:cxn>
                <a:cxn ang="0">
                  <a:pos x="77" y="118"/>
                </a:cxn>
                <a:cxn ang="0">
                  <a:pos x="105" y="74"/>
                </a:cxn>
                <a:cxn ang="0">
                  <a:pos x="131" y="24"/>
                </a:cxn>
                <a:cxn ang="0">
                  <a:pos x="138" y="0"/>
                </a:cxn>
              </a:cxnLst>
              <a:rect l="0" t="0" r="r" b="b"/>
              <a:pathLst>
                <a:path w="309" h="388">
                  <a:moveTo>
                    <a:pt x="138" y="0"/>
                  </a:moveTo>
                  <a:lnTo>
                    <a:pt x="149" y="18"/>
                  </a:lnTo>
                  <a:lnTo>
                    <a:pt x="163" y="38"/>
                  </a:lnTo>
                  <a:lnTo>
                    <a:pt x="179" y="59"/>
                  </a:lnTo>
                  <a:lnTo>
                    <a:pt x="199" y="80"/>
                  </a:lnTo>
                  <a:lnTo>
                    <a:pt x="238" y="130"/>
                  </a:lnTo>
                  <a:lnTo>
                    <a:pt x="256" y="154"/>
                  </a:lnTo>
                  <a:lnTo>
                    <a:pt x="273" y="181"/>
                  </a:lnTo>
                  <a:lnTo>
                    <a:pt x="288" y="206"/>
                  </a:lnTo>
                  <a:lnTo>
                    <a:pt x="299" y="232"/>
                  </a:lnTo>
                  <a:lnTo>
                    <a:pt x="307" y="257"/>
                  </a:lnTo>
                  <a:lnTo>
                    <a:pt x="309" y="280"/>
                  </a:lnTo>
                  <a:lnTo>
                    <a:pt x="306" y="303"/>
                  </a:lnTo>
                  <a:lnTo>
                    <a:pt x="294" y="324"/>
                  </a:lnTo>
                  <a:lnTo>
                    <a:pt x="276" y="344"/>
                  </a:lnTo>
                  <a:lnTo>
                    <a:pt x="250" y="362"/>
                  </a:lnTo>
                  <a:lnTo>
                    <a:pt x="214" y="377"/>
                  </a:lnTo>
                  <a:lnTo>
                    <a:pt x="179" y="385"/>
                  </a:lnTo>
                  <a:lnTo>
                    <a:pt x="145" y="388"/>
                  </a:lnTo>
                  <a:lnTo>
                    <a:pt x="112" y="385"/>
                  </a:lnTo>
                  <a:lnTo>
                    <a:pt x="82" y="375"/>
                  </a:lnTo>
                  <a:lnTo>
                    <a:pt x="54" y="362"/>
                  </a:lnTo>
                  <a:lnTo>
                    <a:pt x="31" y="344"/>
                  </a:lnTo>
                  <a:lnTo>
                    <a:pt x="15" y="322"/>
                  </a:lnTo>
                  <a:lnTo>
                    <a:pt x="3" y="298"/>
                  </a:lnTo>
                  <a:lnTo>
                    <a:pt x="0" y="270"/>
                  </a:lnTo>
                  <a:lnTo>
                    <a:pt x="5" y="238"/>
                  </a:lnTo>
                  <a:lnTo>
                    <a:pt x="18" y="207"/>
                  </a:lnTo>
                  <a:lnTo>
                    <a:pt x="77" y="118"/>
                  </a:lnTo>
                  <a:lnTo>
                    <a:pt x="105" y="74"/>
                  </a:lnTo>
                  <a:lnTo>
                    <a:pt x="131" y="24"/>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0" name="Freeform 290"/>
            <p:cNvSpPr>
              <a:spLocks noEditPoints="1"/>
            </p:cNvSpPr>
            <p:nvPr/>
          </p:nvSpPr>
          <p:spPr bwMode="auto">
            <a:xfrm>
              <a:off x="4740" y="1877"/>
              <a:ext cx="347" cy="426"/>
            </a:xfrm>
            <a:custGeom>
              <a:avLst/>
              <a:gdLst/>
              <a:ahLst/>
              <a:cxnLst>
                <a:cxn ang="0">
                  <a:pos x="138" y="107"/>
                </a:cxn>
                <a:cxn ang="0">
                  <a:pos x="75" y="204"/>
                </a:cxn>
                <a:cxn ang="0">
                  <a:pos x="51" y="245"/>
                </a:cxn>
                <a:cxn ang="0">
                  <a:pos x="38" y="290"/>
                </a:cxn>
                <a:cxn ang="0">
                  <a:pos x="51" y="334"/>
                </a:cxn>
                <a:cxn ang="0">
                  <a:pos x="95" y="372"/>
                </a:cxn>
                <a:cxn ang="0">
                  <a:pos x="153" y="388"/>
                </a:cxn>
                <a:cxn ang="0">
                  <a:pos x="213" y="385"/>
                </a:cxn>
                <a:cxn ang="0">
                  <a:pos x="268" y="360"/>
                </a:cxn>
                <a:cxn ang="0">
                  <a:pos x="302" y="321"/>
                </a:cxn>
                <a:cxn ang="0">
                  <a:pos x="306" y="277"/>
                </a:cxn>
                <a:cxn ang="0">
                  <a:pos x="289" y="232"/>
                </a:cxn>
                <a:cxn ang="0">
                  <a:pos x="250" y="174"/>
                </a:cxn>
                <a:cxn ang="0">
                  <a:pos x="163" y="67"/>
                </a:cxn>
                <a:cxn ang="0">
                  <a:pos x="156" y="0"/>
                </a:cxn>
                <a:cxn ang="0">
                  <a:pos x="172" y="10"/>
                </a:cxn>
                <a:cxn ang="0">
                  <a:pos x="200" y="51"/>
                </a:cxn>
                <a:cxn ang="0">
                  <a:pos x="240" y="100"/>
                </a:cxn>
                <a:cxn ang="0">
                  <a:pos x="281" y="153"/>
                </a:cxn>
                <a:cxn ang="0">
                  <a:pos x="317" y="207"/>
                </a:cxn>
                <a:cxn ang="0">
                  <a:pos x="342" y="263"/>
                </a:cxn>
                <a:cxn ang="0">
                  <a:pos x="347" y="316"/>
                </a:cxn>
                <a:cxn ang="0">
                  <a:pos x="325" y="362"/>
                </a:cxn>
                <a:cxn ang="0">
                  <a:pos x="271" y="402"/>
                </a:cxn>
                <a:cxn ang="0">
                  <a:pos x="217" y="420"/>
                </a:cxn>
                <a:cxn ang="0">
                  <a:pos x="158" y="426"/>
                </a:cxn>
                <a:cxn ang="0">
                  <a:pos x="100" y="418"/>
                </a:cxn>
                <a:cxn ang="0">
                  <a:pos x="49" y="393"/>
                </a:cxn>
                <a:cxn ang="0">
                  <a:pos x="13" y="347"/>
                </a:cxn>
                <a:cxn ang="0">
                  <a:pos x="0" y="281"/>
                </a:cxn>
                <a:cxn ang="0">
                  <a:pos x="19" y="217"/>
                </a:cxn>
                <a:cxn ang="0">
                  <a:pos x="107" y="82"/>
                </a:cxn>
                <a:cxn ang="0">
                  <a:pos x="138" y="28"/>
                </a:cxn>
                <a:cxn ang="0">
                  <a:pos x="140" y="10"/>
                </a:cxn>
                <a:cxn ang="0">
                  <a:pos x="156" y="0"/>
                </a:cxn>
              </a:cxnLst>
              <a:rect l="0" t="0" r="r" b="b"/>
              <a:pathLst>
                <a:path w="347" h="426">
                  <a:moveTo>
                    <a:pt x="161" y="64"/>
                  </a:moveTo>
                  <a:lnTo>
                    <a:pt x="138" y="107"/>
                  </a:lnTo>
                  <a:lnTo>
                    <a:pt x="107" y="155"/>
                  </a:lnTo>
                  <a:lnTo>
                    <a:pt x="75" y="204"/>
                  </a:lnTo>
                  <a:lnTo>
                    <a:pt x="62" y="224"/>
                  </a:lnTo>
                  <a:lnTo>
                    <a:pt x="51" y="245"/>
                  </a:lnTo>
                  <a:lnTo>
                    <a:pt x="42" y="267"/>
                  </a:lnTo>
                  <a:lnTo>
                    <a:pt x="38" y="290"/>
                  </a:lnTo>
                  <a:lnTo>
                    <a:pt x="39" y="311"/>
                  </a:lnTo>
                  <a:lnTo>
                    <a:pt x="51" y="334"/>
                  </a:lnTo>
                  <a:lnTo>
                    <a:pt x="70" y="356"/>
                  </a:lnTo>
                  <a:lnTo>
                    <a:pt x="95" y="372"/>
                  </a:lnTo>
                  <a:lnTo>
                    <a:pt x="123" y="382"/>
                  </a:lnTo>
                  <a:lnTo>
                    <a:pt x="153" y="388"/>
                  </a:lnTo>
                  <a:lnTo>
                    <a:pt x="184" y="388"/>
                  </a:lnTo>
                  <a:lnTo>
                    <a:pt x="213" y="385"/>
                  </a:lnTo>
                  <a:lnTo>
                    <a:pt x="243" y="375"/>
                  </a:lnTo>
                  <a:lnTo>
                    <a:pt x="268" y="360"/>
                  </a:lnTo>
                  <a:lnTo>
                    <a:pt x="289" y="341"/>
                  </a:lnTo>
                  <a:lnTo>
                    <a:pt x="302" y="321"/>
                  </a:lnTo>
                  <a:lnTo>
                    <a:pt x="306" y="300"/>
                  </a:lnTo>
                  <a:lnTo>
                    <a:pt x="306" y="277"/>
                  </a:lnTo>
                  <a:lnTo>
                    <a:pt x="299" y="255"/>
                  </a:lnTo>
                  <a:lnTo>
                    <a:pt x="289" y="232"/>
                  </a:lnTo>
                  <a:lnTo>
                    <a:pt x="276" y="211"/>
                  </a:lnTo>
                  <a:lnTo>
                    <a:pt x="250" y="174"/>
                  </a:lnTo>
                  <a:lnTo>
                    <a:pt x="222" y="140"/>
                  </a:lnTo>
                  <a:lnTo>
                    <a:pt x="163" y="67"/>
                  </a:lnTo>
                  <a:lnTo>
                    <a:pt x="161" y="64"/>
                  </a:lnTo>
                  <a:close/>
                  <a:moveTo>
                    <a:pt x="156" y="0"/>
                  </a:moveTo>
                  <a:lnTo>
                    <a:pt x="166" y="2"/>
                  </a:lnTo>
                  <a:lnTo>
                    <a:pt x="172" y="10"/>
                  </a:lnTo>
                  <a:lnTo>
                    <a:pt x="186" y="30"/>
                  </a:lnTo>
                  <a:lnTo>
                    <a:pt x="200" y="51"/>
                  </a:lnTo>
                  <a:lnTo>
                    <a:pt x="218" y="74"/>
                  </a:lnTo>
                  <a:lnTo>
                    <a:pt x="240" y="100"/>
                  </a:lnTo>
                  <a:lnTo>
                    <a:pt x="260" y="127"/>
                  </a:lnTo>
                  <a:lnTo>
                    <a:pt x="281" y="153"/>
                  </a:lnTo>
                  <a:lnTo>
                    <a:pt x="299" y="181"/>
                  </a:lnTo>
                  <a:lnTo>
                    <a:pt x="317" y="207"/>
                  </a:lnTo>
                  <a:lnTo>
                    <a:pt x="330" y="235"/>
                  </a:lnTo>
                  <a:lnTo>
                    <a:pt x="342" y="263"/>
                  </a:lnTo>
                  <a:lnTo>
                    <a:pt x="347" y="290"/>
                  </a:lnTo>
                  <a:lnTo>
                    <a:pt x="347" y="316"/>
                  </a:lnTo>
                  <a:lnTo>
                    <a:pt x="340" y="339"/>
                  </a:lnTo>
                  <a:lnTo>
                    <a:pt x="325" y="362"/>
                  </a:lnTo>
                  <a:lnTo>
                    <a:pt x="302" y="383"/>
                  </a:lnTo>
                  <a:lnTo>
                    <a:pt x="271" y="402"/>
                  </a:lnTo>
                  <a:lnTo>
                    <a:pt x="245" y="411"/>
                  </a:lnTo>
                  <a:lnTo>
                    <a:pt x="217" y="420"/>
                  </a:lnTo>
                  <a:lnTo>
                    <a:pt x="189" y="425"/>
                  </a:lnTo>
                  <a:lnTo>
                    <a:pt x="158" y="426"/>
                  </a:lnTo>
                  <a:lnTo>
                    <a:pt x="128" y="425"/>
                  </a:lnTo>
                  <a:lnTo>
                    <a:pt x="100" y="418"/>
                  </a:lnTo>
                  <a:lnTo>
                    <a:pt x="74" y="408"/>
                  </a:lnTo>
                  <a:lnTo>
                    <a:pt x="49" y="393"/>
                  </a:lnTo>
                  <a:lnTo>
                    <a:pt x="29" y="374"/>
                  </a:lnTo>
                  <a:lnTo>
                    <a:pt x="13" y="347"/>
                  </a:lnTo>
                  <a:lnTo>
                    <a:pt x="1" y="314"/>
                  </a:lnTo>
                  <a:lnTo>
                    <a:pt x="0" y="281"/>
                  </a:lnTo>
                  <a:lnTo>
                    <a:pt x="5" y="249"/>
                  </a:lnTo>
                  <a:lnTo>
                    <a:pt x="19" y="217"/>
                  </a:lnTo>
                  <a:lnTo>
                    <a:pt x="79" y="128"/>
                  </a:lnTo>
                  <a:lnTo>
                    <a:pt x="107" y="82"/>
                  </a:lnTo>
                  <a:lnTo>
                    <a:pt x="133" y="35"/>
                  </a:lnTo>
                  <a:lnTo>
                    <a:pt x="138" y="28"/>
                  </a:lnTo>
                  <a:lnTo>
                    <a:pt x="136" y="20"/>
                  </a:lnTo>
                  <a:lnTo>
                    <a:pt x="140" y="10"/>
                  </a:lnTo>
                  <a:lnTo>
                    <a:pt x="146"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1" name="Freeform 291"/>
            <p:cNvSpPr>
              <a:spLocks/>
            </p:cNvSpPr>
            <p:nvPr/>
          </p:nvSpPr>
          <p:spPr bwMode="auto">
            <a:xfrm>
              <a:off x="4825" y="2040"/>
              <a:ext cx="46" cy="41"/>
            </a:xfrm>
            <a:custGeom>
              <a:avLst/>
              <a:gdLst/>
              <a:ahLst/>
              <a:cxnLst>
                <a:cxn ang="0">
                  <a:pos x="20" y="0"/>
                </a:cxn>
                <a:cxn ang="0">
                  <a:pos x="27" y="0"/>
                </a:cxn>
                <a:cxn ang="0">
                  <a:pos x="33" y="2"/>
                </a:cxn>
                <a:cxn ang="0">
                  <a:pos x="43" y="8"/>
                </a:cxn>
                <a:cxn ang="0">
                  <a:pos x="46" y="21"/>
                </a:cxn>
                <a:cxn ang="0">
                  <a:pos x="45" y="28"/>
                </a:cxn>
                <a:cxn ang="0">
                  <a:pos x="43" y="33"/>
                </a:cxn>
                <a:cxn ang="0">
                  <a:pos x="38" y="38"/>
                </a:cxn>
                <a:cxn ang="0">
                  <a:pos x="33" y="39"/>
                </a:cxn>
                <a:cxn ang="0">
                  <a:pos x="27" y="41"/>
                </a:cxn>
                <a:cxn ang="0">
                  <a:pos x="20" y="41"/>
                </a:cxn>
                <a:cxn ang="0">
                  <a:pos x="13" y="39"/>
                </a:cxn>
                <a:cxn ang="0">
                  <a:pos x="8" y="38"/>
                </a:cxn>
                <a:cxn ang="0">
                  <a:pos x="4" y="33"/>
                </a:cxn>
                <a:cxn ang="0">
                  <a:pos x="2" y="28"/>
                </a:cxn>
                <a:cxn ang="0">
                  <a:pos x="0" y="21"/>
                </a:cxn>
                <a:cxn ang="0">
                  <a:pos x="4" y="8"/>
                </a:cxn>
                <a:cxn ang="0">
                  <a:pos x="13" y="2"/>
                </a:cxn>
                <a:cxn ang="0">
                  <a:pos x="20" y="0"/>
                </a:cxn>
              </a:cxnLst>
              <a:rect l="0" t="0" r="r" b="b"/>
              <a:pathLst>
                <a:path w="46" h="41">
                  <a:moveTo>
                    <a:pt x="20" y="0"/>
                  </a:moveTo>
                  <a:lnTo>
                    <a:pt x="27" y="0"/>
                  </a:lnTo>
                  <a:lnTo>
                    <a:pt x="33" y="2"/>
                  </a:lnTo>
                  <a:lnTo>
                    <a:pt x="43" y="8"/>
                  </a:lnTo>
                  <a:lnTo>
                    <a:pt x="46" y="21"/>
                  </a:lnTo>
                  <a:lnTo>
                    <a:pt x="45" y="28"/>
                  </a:lnTo>
                  <a:lnTo>
                    <a:pt x="43" y="33"/>
                  </a:lnTo>
                  <a:lnTo>
                    <a:pt x="38" y="38"/>
                  </a:lnTo>
                  <a:lnTo>
                    <a:pt x="33" y="39"/>
                  </a:lnTo>
                  <a:lnTo>
                    <a:pt x="27" y="41"/>
                  </a:lnTo>
                  <a:lnTo>
                    <a:pt x="20" y="41"/>
                  </a:lnTo>
                  <a:lnTo>
                    <a:pt x="13" y="39"/>
                  </a:lnTo>
                  <a:lnTo>
                    <a:pt x="8" y="38"/>
                  </a:lnTo>
                  <a:lnTo>
                    <a:pt x="4" y="33"/>
                  </a:lnTo>
                  <a:lnTo>
                    <a:pt x="2" y="28"/>
                  </a:lnTo>
                  <a:lnTo>
                    <a:pt x="0" y="21"/>
                  </a:lnTo>
                  <a:lnTo>
                    <a:pt x="4" y="8"/>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2" name="Freeform 292"/>
            <p:cNvSpPr>
              <a:spLocks/>
            </p:cNvSpPr>
            <p:nvPr/>
          </p:nvSpPr>
          <p:spPr bwMode="auto">
            <a:xfrm>
              <a:off x="4876" y="2060"/>
              <a:ext cx="38" cy="39"/>
            </a:xfrm>
            <a:custGeom>
              <a:avLst/>
              <a:gdLst/>
              <a:ahLst/>
              <a:cxnLst>
                <a:cxn ang="0">
                  <a:pos x="20" y="0"/>
                </a:cxn>
                <a:cxn ang="0">
                  <a:pos x="30" y="3"/>
                </a:cxn>
                <a:cxn ang="0">
                  <a:pos x="36" y="10"/>
                </a:cxn>
                <a:cxn ang="0">
                  <a:pos x="38" y="19"/>
                </a:cxn>
                <a:cxn ang="0">
                  <a:pos x="36" y="29"/>
                </a:cxn>
                <a:cxn ang="0">
                  <a:pos x="30" y="36"/>
                </a:cxn>
                <a:cxn ang="0">
                  <a:pos x="20" y="39"/>
                </a:cxn>
                <a:cxn ang="0">
                  <a:pos x="8" y="36"/>
                </a:cxn>
                <a:cxn ang="0">
                  <a:pos x="2" y="29"/>
                </a:cxn>
                <a:cxn ang="0">
                  <a:pos x="0" y="19"/>
                </a:cxn>
                <a:cxn ang="0">
                  <a:pos x="2" y="10"/>
                </a:cxn>
                <a:cxn ang="0">
                  <a:pos x="8" y="3"/>
                </a:cxn>
                <a:cxn ang="0">
                  <a:pos x="20" y="0"/>
                </a:cxn>
              </a:cxnLst>
              <a:rect l="0" t="0" r="r" b="b"/>
              <a:pathLst>
                <a:path w="38" h="39">
                  <a:moveTo>
                    <a:pt x="20" y="0"/>
                  </a:moveTo>
                  <a:lnTo>
                    <a:pt x="30" y="3"/>
                  </a:lnTo>
                  <a:lnTo>
                    <a:pt x="36" y="10"/>
                  </a:lnTo>
                  <a:lnTo>
                    <a:pt x="38" y="19"/>
                  </a:lnTo>
                  <a:lnTo>
                    <a:pt x="36" y="29"/>
                  </a:lnTo>
                  <a:lnTo>
                    <a:pt x="30" y="36"/>
                  </a:lnTo>
                  <a:lnTo>
                    <a:pt x="20" y="39"/>
                  </a:lnTo>
                  <a:lnTo>
                    <a:pt x="8" y="36"/>
                  </a:lnTo>
                  <a:lnTo>
                    <a:pt x="2" y="29"/>
                  </a:lnTo>
                  <a:lnTo>
                    <a:pt x="0" y="19"/>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3" name="Freeform 293"/>
            <p:cNvSpPr>
              <a:spLocks/>
            </p:cNvSpPr>
            <p:nvPr/>
          </p:nvSpPr>
          <p:spPr bwMode="auto">
            <a:xfrm>
              <a:off x="4934" y="2035"/>
              <a:ext cx="38" cy="40"/>
            </a:xfrm>
            <a:custGeom>
              <a:avLst/>
              <a:gdLst/>
              <a:ahLst/>
              <a:cxnLst>
                <a:cxn ang="0">
                  <a:pos x="18" y="0"/>
                </a:cxn>
                <a:cxn ang="0">
                  <a:pos x="29" y="3"/>
                </a:cxn>
                <a:cxn ang="0">
                  <a:pos x="36" y="10"/>
                </a:cxn>
                <a:cxn ang="0">
                  <a:pos x="38" y="20"/>
                </a:cxn>
                <a:cxn ang="0">
                  <a:pos x="36" y="30"/>
                </a:cxn>
                <a:cxn ang="0">
                  <a:pos x="29" y="36"/>
                </a:cxn>
                <a:cxn ang="0">
                  <a:pos x="18" y="40"/>
                </a:cxn>
                <a:cxn ang="0">
                  <a:pos x="8" y="36"/>
                </a:cxn>
                <a:cxn ang="0">
                  <a:pos x="1" y="30"/>
                </a:cxn>
                <a:cxn ang="0">
                  <a:pos x="0" y="20"/>
                </a:cxn>
                <a:cxn ang="0">
                  <a:pos x="1" y="10"/>
                </a:cxn>
                <a:cxn ang="0">
                  <a:pos x="8" y="3"/>
                </a:cxn>
                <a:cxn ang="0">
                  <a:pos x="18" y="0"/>
                </a:cxn>
              </a:cxnLst>
              <a:rect l="0" t="0" r="r" b="b"/>
              <a:pathLst>
                <a:path w="38" h="40">
                  <a:moveTo>
                    <a:pt x="18" y="0"/>
                  </a:moveTo>
                  <a:lnTo>
                    <a:pt x="29" y="3"/>
                  </a:lnTo>
                  <a:lnTo>
                    <a:pt x="36" y="10"/>
                  </a:lnTo>
                  <a:lnTo>
                    <a:pt x="38" y="20"/>
                  </a:lnTo>
                  <a:lnTo>
                    <a:pt x="36" y="30"/>
                  </a:lnTo>
                  <a:lnTo>
                    <a:pt x="29" y="36"/>
                  </a:lnTo>
                  <a:lnTo>
                    <a:pt x="18" y="40"/>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4" name="Freeform 294"/>
            <p:cNvSpPr>
              <a:spLocks/>
            </p:cNvSpPr>
            <p:nvPr/>
          </p:nvSpPr>
          <p:spPr bwMode="auto">
            <a:xfrm>
              <a:off x="4807" y="2091"/>
              <a:ext cx="38" cy="39"/>
            </a:xfrm>
            <a:custGeom>
              <a:avLst/>
              <a:gdLst/>
              <a:ahLst/>
              <a:cxnLst>
                <a:cxn ang="0">
                  <a:pos x="20" y="0"/>
                </a:cxn>
                <a:cxn ang="0">
                  <a:pos x="30" y="3"/>
                </a:cxn>
                <a:cxn ang="0">
                  <a:pos x="36" y="10"/>
                </a:cxn>
                <a:cxn ang="0">
                  <a:pos x="38" y="20"/>
                </a:cxn>
                <a:cxn ang="0">
                  <a:pos x="36" y="30"/>
                </a:cxn>
                <a:cxn ang="0">
                  <a:pos x="30" y="36"/>
                </a:cxn>
                <a:cxn ang="0">
                  <a:pos x="20" y="39"/>
                </a:cxn>
                <a:cxn ang="0">
                  <a:pos x="8" y="36"/>
                </a:cxn>
                <a:cxn ang="0">
                  <a:pos x="2" y="30"/>
                </a:cxn>
                <a:cxn ang="0">
                  <a:pos x="0" y="20"/>
                </a:cxn>
                <a:cxn ang="0">
                  <a:pos x="2" y="10"/>
                </a:cxn>
                <a:cxn ang="0">
                  <a:pos x="8" y="3"/>
                </a:cxn>
                <a:cxn ang="0">
                  <a:pos x="20" y="0"/>
                </a:cxn>
              </a:cxnLst>
              <a:rect l="0" t="0" r="r" b="b"/>
              <a:pathLst>
                <a:path w="38" h="39">
                  <a:moveTo>
                    <a:pt x="20" y="0"/>
                  </a:moveTo>
                  <a:lnTo>
                    <a:pt x="30" y="3"/>
                  </a:lnTo>
                  <a:lnTo>
                    <a:pt x="36" y="10"/>
                  </a:lnTo>
                  <a:lnTo>
                    <a:pt x="38" y="20"/>
                  </a:lnTo>
                  <a:lnTo>
                    <a:pt x="36" y="30"/>
                  </a:lnTo>
                  <a:lnTo>
                    <a:pt x="30" y="36"/>
                  </a:lnTo>
                  <a:lnTo>
                    <a:pt x="20" y="39"/>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5" name="Freeform 295"/>
            <p:cNvSpPr>
              <a:spLocks/>
            </p:cNvSpPr>
            <p:nvPr/>
          </p:nvSpPr>
          <p:spPr bwMode="auto">
            <a:xfrm>
              <a:off x="4870" y="1984"/>
              <a:ext cx="46" cy="39"/>
            </a:xfrm>
            <a:custGeom>
              <a:avLst/>
              <a:gdLst/>
              <a:ahLst/>
              <a:cxnLst>
                <a:cxn ang="0">
                  <a:pos x="19" y="0"/>
                </a:cxn>
                <a:cxn ang="0">
                  <a:pos x="26" y="0"/>
                </a:cxn>
                <a:cxn ang="0">
                  <a:pos x="33" y="2"/>
                </a:cxn>
                <a:cxn ang="0">
                  <a:pos x="37" y="3"/>
                </a:cxn>
                <a:cxn ang="0">
                  <a:pos x="42" y="8"/>
                </a:cxn>
                <a:cxn ang="0">
                  <a:pos x="44" y="13"/>
                </a:cxn>
                <a:cxn ang="0">
                  <a:pos x="46" y="20"/>
                </a:cxn>
                <a:cxn ang="0">
                  <a:pos x="44" y="26"/>
                </a:cxn>
                <a:cxn ang="0">
                  <a:pos x="42" y="31"/>
                </a:cxn>
                <a:cxn ang="0">
                  <a:pos x="37" y="36"/>
                </a:cxn>
                <a:cxn ang="0">
                  <a:pos x="33" y="38"/>
                </a:cxn>
                <a:cxn ang="0">
                  <a:pos x="26" y="39"/>
                </a:cxn>
                <a:cxn ang="0">
                  <a:pos x="19" y="39"/>
                </a:cxn>
                <a:cxn ang="0">
                  <a:pos x="13" y="38"/>
                </a:cxn>
                <a:cxn ang="0">
                  <a:pos x="8" y="36"/>
                </a:cxn>
                <a:cxn ang="0">
                  <a:pos x="3" y="31"/>
                </a:cxn>
                <a:cxn ang="0">
                  <a:pos x="1" y="26"/>
                </a:cxn>
                <a:cxn ang="0">
                  <a:pos x="0" y="20"/>
                </a:cxn>
                <a:cxn ang="0">
                  <a:pos x="1" y="13"/>
                </a:cxn>
                <a:cxn ang="0">
                  <a:pos x="3" y="8"/>
                </a:cxn>
                <a:cxn ang="0">
                  <a:pos x="8" y="3"/>
                </a:cxn>
                <a:cxn ang="0">
                  <a:pos x="13" y="2"/>
                </a:cxn>
                <a:cxn ang="0">
                  <a:pos x="19" y="0"/>
                </a:cxn>
              </a:cxnLst>
              <a:rect l="0" t="0" r="r" b="b"/>
              <a:pathLst>
                <a:path w="46" h="39">
                  <a:moveTo>
                    <a:pt x="19" y="0"/>
                  </a:moveTo>
                  <a:lnTo>
                    <a:pt x="26" y="0"/>
                  </a:lnTo>
                  <a:lnTo>
                    <a:pt x="33" y="2"/>
                  </a:lnTo>
                  <a:lnTo>
                    <a:pt x="37" y="3"/>
                  </a:lnTo>
                  <a:lnTo>
                    <a:pt x="42" y="8"/>
                  </a:lnTo>
                  <a:lnTo>
                    <a:pt x="44" y="13"/>
                  </a:lnTo>
                  <a:lnTo>
                    <a:pt x="46" y="20"/>
                  </a:lnTo>
                  <a:lnTo>
                    <a:pt x="44" y="26"/>
                  </a:lnTo>
                  <a:lnTo>
                    <a:pt x="42" y="31"/>
                  </a:lnTo>
                  <a:lnTo>
                    <a:pt x="37" y="36"/>
                  </a:lnTo>
                  <a:lnTo>
                    <a:pt x="33" y="38"/>
                  </a:lnTo>
                  <a:lnTo>
                    <a:pt x="26" y="39"/>
                  </a:lnTo>
                  <a:lnTo>
                    <a:pt x="19" y="39"/>
                  </a:lnTo>
                  <a:lnTo>
                    <a:pt x="13" y="38"/>
                  </a:lnTo>
                  <a:lnTo>
                    <a:pt x="8" y="36"/>
                  </a:lnTo>
                  <a:lnTo>
                    <a:pt x="3" y="31"/>
                  </a:lnTo>
                  <a:lnTo>
                    <a:pt x="1" y="26"/>
                  </a:lnTo>
                  <a:lnTo>
                    <a:pt x="0" y="20"/>
                  </a:lnTo>
                  <a:lnTo>
                    <a:pt x="1" y="13"/>
                  </a:lnTo>
                  <a:lnTo>
                    <a:pt x="3" y="8"/>
                  </a:lnTo>
                  <a:lnTo>
                    <a:pt x="8" y="3"/>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6" name="Freeform 296"/>
            <p:cNvSpPr>
              <a:spLocks/>
            </p:cNvSpPr>
            <p:nvPr/>
          </p:nvSpPr>
          <p:spPr bwMode="auto">
            <a:xfrm>
              <a:off x="4883" y="2116"/>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1" y="26"/>
                </a:cxn>
                <a:cxn ang="0">
                  <a:pos x="0" y="19"/>
                </a:cxn>
                <a:cxn ang="0">
                  <a:pos x="1"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1" y="26"/>
                  </a:lnTo>
                  <a:lnTo>
                    <a:pt x="0" y="19"/>
                  </a:lnTo>
                  <a:lnTo>
                    <a:pt x="1"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7" name="Freeform 297"/>
            <p:cNvSpPr>
              <a:spLocks/>
            </p:cNvSpPr>
            <p:nvPr/>
          </p:nvSpPr>
          <p:spPr bwMode="auto">
            <a:xfrm>
              <a:off x="4945" y="2084"/>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8" name="Freeform 298"/>
            <p:cNvSpPr>
              <a:spLocks/>
            </p:cNvSpPr>
            <p:nvPr/>
          </p:nvSpPr>
          <p:spPr bwMode="auto">
            <a:xfrm>
              <a:off x="4621" y="1956"/>
              <a:ext cx="309" cy="388"/>
            </a:xfrm>
            <a:custGeom>
              <a:avLst/>
              <a:gdLst/>
              <a:ahLst/>
              <a:cxnLst>
                <a:cxn ang="0">
                  <a:pos x="137" y="0"/>
                </a:cxn>
                <a:cxn ang="0">
                  <a:pos x="148" y="18"/>
                </a:cxn>
                <a:cxn ang="0">
                  <a:pos x="161" y="38"/>
                </a:cxn>
                <a:cxn ang="0">
                  <a:pos x="198" y="81"/>
                </a:cxn>
                <a:cxn ang="0">
                  <a:pos x="257" y="155"/>
                </a:cxn>
                <a:cxn ang="0">
                  <a:pos x="273" y="181"/>
                </a:cxn>
                <a:cxn ang="0">
                  <a:pos x="288" y="206"/>
                </a:cxn>
                <a:cxn ang="0">
                  <a:pos x="300" y="232"/>
                </a:cxn>
                <a:cxn ang="0">
                  <a:pos x="306" y="257"/>
                </a:cxn>
                <a:cxn ang="0">
                  <a:pos x="309" y="280"/>
                </a:cxn>
                <a:cxn ang="0">
                  <a:pos x="305" y="303"/>
                </a:cxn>
                <a:cxn ang="0">
                  <a:pos x="295" y="324"/>
                </a:cxn>
                <a:cxn ang="0">
                  <a:pos x="275" y="344"/>
                </a:cxn>
                <a:cxn ang="0">
                  <a:pos x="249" y="362"/>
                </a:cxn>
                <a:cxn ang="0">
                  <a:pos x="212" y="377"/>
                </a:cxn>
                <a:cxn ang="0">
                  <a:pos x="178" y="385"/>
                </a:cxn>
                <a:cxn ang="0">
                  <a:pos x="145" y="388"/>
                </a:cxn>
                <a:cxn ang="0">
                  <a:pos x="112" y="385"/>
                </a:cxn>
                <a:cxn ang="0">
                  <a:pos x="81" y="375"/>
                </a:cxn>
                <a:cxn ang="0">
                  <a:pos x="55" y="362"/>
                </a:cxn>
                <a:cxn ang="0">
                  <a:pos x="32" y="344"/>
                </a:cxn>
                <a:cxn ang="0">
                  <a:pos x="15" y="323"/>
                </a:cxn>
                <a:cxn ang="0">
                  <a:pos x="4" y="298"/>
                </a:cxn>
                <a:cxn ang="0">
                  <a:pos x="0" y="270"/>
                </a:cxn>
                <a:cxn ang="0">
                  <a:pos x="5" y="239"/>
                </a:cxn>
                <a:cxn ang="0">
                  <a:pos x="18" y="207"/>
                </a:cxn>
                <a:cxn ang="0">
                  <a:pos x="78" y="119"/>
                </a:cxn>
                <a:cxn ang="0">
                  <a:pos x="106" y="74"/>
                </a:cxn>
                <a:cxn ang="0">
                  <a:pos x="132" y="25"/>
                </a:cxn>
                <a:cxn ang="0">
                  <a:pos x="137" y="0"/>
                </a:cxn>
              </a:cxnLst>
              <a:rect l="0" t="0" r="r" b="b"/>
              <a:pathLst>
                <a:path w="309" h="388">
                  <a:moveTo>
                    <a:pt x="137" y="0"/>
                  </a:moveTo>
                  <a:lnTo>
                    <a:pt x="148" y="18"/>
                  </a:lnTo>
                  <a:lnTo>
                    <a:pt x="161" y="38"/>
                  </a:lnTo>
                  <a:lnTo>
                    <a:pt x="198" y="81"/>
                  </a:lnTo>
                  <a:lnTo>
                    <a:pt x="257" y="155"/>
                  </a:lnTo>
                  <a:lnTo>
                    <a:pt x="273" y="181"/>
                  </a:lnTo>
                  <a:lnTo>
                    <a:pt x="288" y="206"/>
                  </a:lnTo>
                  <a:lnTo>
                    <a:pt x="300" y="232"/>
                  </a:lnTo>
                  <a:lnTo>
                    <a:pt x="306" y="257"/>
                  </a:lnTo>
                  <a:lnTo>
                    <a:pt x="309" y="280"/>
                  </a:lnTo>
                  <a:lnTo>
                    <a:pt x="305" y="303"/>
                  </a:lnTo>
                  <a:lnTo>
                    <a:pt x="295" y="324"/>
                  </a:lnTo>
                  <a:lnTo>
                    <a:pt x="275" y="344"/>
                  </a:lnTo>
                  <a:lnTo>
                    <a:pt x="249" y="362"/>
                  </a:lnTo>
                  <a:lnTo>
                    <a:pt x="212" y="377"/>
                  </a:lnTo>
                  <a:lnTo>
                    <a:pt x="178" y="385"/>
                  </a:lnTo>
                  <a:lnTo>
                    <a:pt x="145" y="388"/>
                  </a:lnTo>
                  <a:lnTo>
                    <a:pt x="112" y="385"/>
                  </a:lnTo>
                  <a:lnTo>
                    <a:pt x="81" y="375"/>
                  </a:lnTo>
                  <a:lnTo>
                    <a:pt x="55" y="362"/>
                  </a:lnTo>
                  <a:lnTo>
                    <a:pt x="32" y="344"/>
                  </a:lnTo>
                  <a:lnTo>
                    <a:pt x="15" y="323"/>
                  </a:lnTo>
                  <a:lnTo>
                    <a:pt x="4" y="298"/>
                  </a:lnTo>
                  <a:lnTo>
                    <a:pt x="0" y="270"/>
                  </a:lnTo>
                  <a:lnTo>
                    <a:pt x="5" y="239"/>
                  </a:lnTo>
                  <a:lnTo>
                    <a:pt x="18" y="207"/>
                  </a:lnTo>
                  <a:lnTo>
                    <a:pt x="78" y="119"/>
                  </a:lnTo>
                  <a:lnTo>
                    <a:pt x="106" y="74"/>
                  </a:lnTo>
                  <a:lnTo>
                    <a:pt x="132" y="25"/>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9" name="Freeform 299"/>
            <p:cNvSpPr>
              <a:spLocks noEditPoints="1"/>
            </p:cNvSpPr>
            <p:nvPr/>
          </p:nvSpPr>
          <p:spPr bwMode="auto">
            <a:xfrm>
              <a:off x="4602" y="1936"/>
              <a:ext cx="347" cy="427"/>
            </a:xfrm>
            <a:custGeom>
              <a:avLst/>
              <a:gdLst/>
              <a:ahLst/>
              <a:cxnLst>
                <a:cxn ang="0">
                  <a:pos x="139" y="106"/>
                </a:cxn>
                <a:cxn ang="0">
                  <a:pos x="77" y="203"/>
                </a:cxn>
                <a:cxn ang="0">
                  <a:pos x="52" y="244"/>
                </a:cxn>
                <a:cxn ang="0">
                  <a:pos x="39" y="290"/>
                </a:cxn>
                <a:cxn ang="0">
                  <a:pos x="52" y="334"/>
                </a:cxn>
                <a:cxn ang="0">
                  <a:pos x="95" y="372"/>
                </a:cxn>
                <a:cxn ang="0">
                  <a:pos x="153" y="389"/>
                </a:cxn>
                <a:cxn ang="0">
                  <a:pos x="215" y="384"/>
                </a:cxn>
                <a:cxn ang="0">
                  <a:pos x="269" y="361"/>
                </a:cxn>
                <a:cxn ang="0">
                  <a:pos x="304" y="321"/>
                </a:cxn>
                <a:cxn ang="0">
                  <a:pos x="305" y="277"/>
                </a:cxn>
                <a:cxn ang="0">
                  <a:pos x="289" y="232"/>
                </a:cxn>
                <a:cxn ang="0">
                  <a:pos x="251" y="175"/>
                </a:cxn>
                <a:cxn ang="0">
                  <a:pos x="164" y="68"/>
                </a:cxn>
                <a:cxn ang="0">
                  <a:pos x="156" y="0"/>
                </a:cxn>
                <a:cxn ang="0">
                  <a:pos x="174" y="10"/>
                </a:cxn>
                <a:cxn ang="0">
                  <a:pos x="202" y="51"/>
                </a:cxn>
                <a:cxn ang="0">
                  <a:pos x="240" y="101"/>
                </a:cxn>
                <a:cxn ang="0">
                  <a:pos x="281" y="153"/>
                </a:cxn>
                <a:cxn ang="0">
                  <a:pos x="317" y="208"/>
                </a:cxn>
                <a:cxn ang="0">
                  <a:pos x="342" y="264"/>
                </a:cxn>
                <a:cxn ang="0">
                  <a:pos x="347" y="316"/>
                </a:cxn>
                <a:cxn ang="0">
                  <a:pos x="327" y="362"/>
                </a:cxn>
                <a:cxn ang="0">
                  <a:pos x="273" y="402"/>
                </a:cxn>
                <a:cxn ang="0">
                  <a:pos x="218" y="420"/>
                </a:cxn>
                <a:cxn ang="0">
                  <a:pos x="159" y="427"/>
                </a:cxn>
                <a:cxn ang="0">
                  <a:pos x="102" y="418"/>
                </a:cxn>
                <a:cxn ang="0">
                  <a:pos x="49" y="394"/>
                </a:cxn>
                <a:cxn ang="0">
                  <a:pos x="13" y="348"/>
                </a:cxn>
                <a:cxn ang="0">
                  <a:pos x="0" y="282"/>
                </a:cxn>
                <a:cxn ang="0">
                  <a:pos x="19" y="218"/>
                </a:cxn>
                <a:cxn ang="0">
                  <a:pos x="108" y="83"/>
                </a:cxn>
                <a:cxn ang="0">
                  <a:pos x="139" y="28"/>
                </a:cxn>
                <a:cxn ang="0">
                  <a:pos x="139" y="10"/>
                </a:cxn>
                <a:cxn ang="0">
                  <a:pos x="156" y="0"/>
                </a:cxn>
              </a:cxnLst>
              <a:rect l="0" t="0" r="r" b="b"/>
              <a:pathLst>
                <a:path w="347" h="427">
                  <a:moveTo>
                    <a:pt x="162" y="64"/>
                  </a:moveTo>
                  <a:lnTo>
                    <a:pt x="139" y="106"/>
                  </a:lnTo>
                  <a:lnTo>
                    <a:pt x="108" y="155"/>
                  </a:lnTo>
                  <a:lnTo>
                    <a:pt x="77" y="203"/>
                  </a:lnTo>
                  <a:lnTo>
                    <a:pt x="64" y="222"/>
                  </a:lnTo>
                  <a:lnTo>
                    <a:pt x="52" y="244"/>
                  </a:lnTo>
                  <a:lnTo>
                    <a:pt x="42" y="267"/>
                  </a:lnTo>
                  <a:lnTo>
                    <a:pt x="39" y="290"/>
                  </a:lnTo>
                  <a:lnTo>
                    <a:pt x="41" y="311"/>
                  </a:lnTo>
                  <a:lnTo>
                    <a:pt x="52" y="334"/>
                  </a:lnTo>
                  <a:lnTo>
                    <a:pt x="72" y="356"/>
                  </a:lnTo>
                  <a:lnTo>
                    <a:pt x="95" y="372"/>
                  </a:lnTo>
                  <a:lnTo>
                    <a:pt x="123" y="382"/>
                  </a:lnTo>
                  <a:lnTo>
                    <a:pt x="153" y="389"/>
                  </a:lnTo>
                  <a:lnTo>
                    <a:pt x="184" y="389"/>
                  </a:lnTo>
                  <a:lnTo>
                    <a:pt x="215" y="384"/>
                  </a:lnTo>
                  <a:lnTo>
                    <a:pt x="243" y="374"/>
                  </a:lnTo>
                  <a:lnTo>
                    <a:pt x="269" y="361"/>
                  </a:lnTo>
                  <a:lnTo>
                    <a:pt x="291" y="341"/>
                  </a:lnTo>
                  <a:lnTo>
                    <a:pt x="304" y="321"/>
                  </a:lnTo>
                  <a:lnTo>
                    <a:pt x="307" y="300"/>
                  </a:lnTo>
                  <a:lnTo>
                    <a:pt x="305" y="277"/>
                  </a:lnTo>
                  <a:lnTo>
                    <a:pt x="299" y="255"/>
                  </a:lnTo>
                  <a:lnTo>
                    <a:pt x="289" y="232"/>
                  </a:lnTo>
                  <a:lnTo>
                    <a:pt x="278" y="211"/>
                  </a:lnTo>
                  <a:lnTo>
                    <a:pt x="251" y="175"/>
                  </a:lnTo>
                  <a:lnTo>
                    <a:pt x="223" y="140"/>
                  </a:lnTo>
                  <a:lnTo>
                    <a:pt x="164" y="68"/>
                  </a:lnTo>
                  <a:lnTo>
                    <a:pt x="162" y="64"/>
                  </a:lnTo>
                  <a:close/>
                  <a:moveTo>
                    <a:pt x="156" y="0"/>
                  </a:moveTo>
                  <a:lnTo>
                    <a:pt x="166" y="2"/>
                  </a:lnTo>
                  <a:lnTo>
                    <a:pt x="174" y="10"/>
                  </a:lnTo>
                  <a:lnTo>
                    <a:pt x="185" y="30"/>
                  </a:lnTo>
                  <a:lnTo>
                    <a:pt x="202" y="51"/>
                  </a:lnTo>
                  <a:lnTo>
                    <a:pt x="220" y="74"/>
                  </a:lnTo>
                  <a:lnTo>
                    <a:pt x="240" y="101"/>
                  </a:lnTo>
                  <a:lnTo>
                    <a:pt x="261" y="127"/>
                  </a:lnTo>
                  <a:lnTo>
                    <a:pt x="281" y="153"/>
                  </a:lnTo>
                  <a:lnTo>
                    <a:pt x="301" y="181"/>
                  </a:lnTo>
                  <a:lnTo>
                    <a:pt x="317" y="208"/>
                  </a:lnTo>
                  <a:lnTo>
                    <a:pt x="332" y="236"/>
                  </a:lnTo>
                  <a:lnTo>
                    <a:pt x="342" y="264"/>
                  </a:lnTo>
                  <a:lnTo>
                    <a:pt x="347" y="290"/>
                  </a:lnTo>
                  <a:lnTo>
                    <a:pt x="347" y="316"/>
                  </a:lnTo>
                  <a:lnTo>
                    <a:pt x="340" y="339"/>
                  </a:lnTo>
                  <a:lnTo>
                    <a:pt x="327" y="362"/>
                  </a:lnTo>
                  <a:lnTo>
                    <a:pt x="304" y="384"/>
                  </a:lnTo>
                  <a:lnTo>
                    <a:pt x="273" y="402"/>
                  </a:lnTo>
                  <a:lnTo>
                    <a:pt x="246" y="412"/>
                  </a:lnTo>
                  <a:lnTo>
                    <a:pt x="218" y="420"/>
                  </a:lnTo>
                  <a:lnTo>
                    <a:pt x="190" y="425"/>
                  </a:lnTo>
                  <a:lnTo>
                    <a:pt x="159" y="427"/>
                  </a:lnTo>
                  <a:lnTo>
                    <a:pt x="130" y="425"/>
                  </a:lnTo>
                  <a:lnTo>
                    <a:pt x="102" y="418"/>
                  </a:lnTo>
                  <a:lnTo>
                    <a:pt x="74" y="408"/>
                  </a:lnTo>
                  <a:lnTo>
                    <a:pt x="49" y="394"/>
                  </a:lnTo>
                  <a:lnTo>
                    <a:pt x="29" y="374"/>
                  </a:lnTo>
                  <a:lnTo>
                    <a:pt x="13" y="348"/>
                  </a:lnTo>
                  <a:lnTo>
                    <a:pt x="1" y="315"/>
                  </a:lnTo>
                  <a:lnTo>
                    <a:pt x="0" y="282"/>
                  </a:lnTo>
                  <a:lnTo>
                    <a:pt x="5" y="249"/>
                  </a:lnTo>
                  <a:lnTo>
                    <a:pt x="19" y="218"/>
                  </a:lnTo>
                  <a:lnTo>
                    <a:pt x="79" y="129"/>
                  </a:lnTo>
                  <a:lnTo>
                    <a:pt x="108" y="83"/>
                  </a:lnTo>
                  <a:lnTo>
                    <a:pt x="133" y="35"/>
                  </a:lnTo>
                  <a:lnTo>
                    <a:pt x="139" y="28"/>
                  </a:lnTo>
                  <a:lnTo>
                    <a:pt x="136" y="18"/>
                  </a:lnTo>
                  <a:lnTo>
                    <a:pt x="139" y="10"/>
                  </a:lnTo>
                  <a:lnTo>
                    <a:pt x="148" y="2"/>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0" name="Freeform 300"/>
            <p:cNvSpPr>
              <a:spLocks/>
            </p:cNvSpPr>
            <p:nvPr/>
          </p:nvSpPr>
          <p:spPr bwMode="auto">
            <a:xfrm>
              <a:off x="4689" y="2099"/>
              <a:ext cx="46" cy="40"/>
            </a:xfrm>
            <a:custGeom>
              <a:avLst/>
              <a:gdLst/>
              <a:ahLst/>
              <a:cxnLst>
                <a:cxn ang="0">
                  <a:pos x="19" y="0"/>
                </a:cxn>
                <a:cxn ang="0">
                  <a:pos x="26" y="0"/>
                </a:cxn>
                <a:cxn ang="0">
                  <a:pos x="33" y="2"/>
                </a:cxn>
                <a:cxn ang="0">
                  <a:pos x="38" y="4"/>
                </a:cxn>
                <a:cxn ang="0">
                  <a:pos x="43" y="8"/>
                </a:cxn>
                <a:cxn ang="0">
                  <a:pos x="44" y="13"/>
                </a:cxn>
                <a:cxn ang="0">
                  <a:pos x="46" y="20"/>
                </a:cxn>
                <a:cxn ang="0">
                  <a:pos x="44" y="27"/>
                </a:cxn>
                <a:cxn ang="0">
                  <a:pos x="43" y="31"/>
                </a:cxn>
                <a:cxn ang="0">
                  <a:pos x="38" y="36"/>
                </a:cxn>
                <a:cxn ang="0">
                  <a:pos x="33" y="38"/>
                </a:cxn>
                <a:cxn ang="0">
                  <a:pos x="26" y="40"/>
                </a:cxn>
                <a:cxn ang="0">
                  <a:pos x="19" y="40"/>
                </a:cxn>
                <a:cxn ang="0">
                  <a:pos x="13" y="38"/>
                </a:cxn>
                <a:cxn ang="0">
                  <a:pos x="8" y="36"/>
                </a:cxn>
                <a:cxn ang="0">
                  <a:pos x="3" y="31"/>
                </a:cxn>
                <a:cxn ang="0">
                  <a:pos x="1" y="27"/>
                </a:cxn>
                <a:cxn ang="0">
                  <a:pos x="0" y="20"/>
                </a:cxn>
                <a:cxn ang="0">
                  <a:pos x="1" y="13"/>
                </a:cxn>
                <a:cxn ang="0">
                  <a:pos x="3" y="8"/>
                </a:cxn>
                <a:cxn ang="0">
                  <a:pos x="8" y="4"/>
                </a:cxn>
                <a:cxn ang="0">
                  <a:pos x="13" y="2"/>
                </a:cxn>
                <a:cxn ang="0">
                  <a:pos x="19" y="0"/>
                </a:cxn>
              </a:cxnLst>
              <a:rect l="0" t="0" r="r" b="b"/>
              <a:pathLst>
                <a:path w="46" h="40">
                  <a:moveTo>
                    <a:pt x="19" y="0"/>
                  </a:moveTo>
                  <a:lnTo>
                    <a:pt x="26" y="0"/>
                  </a:lnTo>
                  <a:lnTo>
                    <a:pt x="33" y="2"/>
                  </a:lnTo>
                  <a:lnTo>
                    <a:pt x="38" y="4"/>
                  </a:lnTo>
                  <a:lnTo>
                    <a:pt x="43" y="8"/>
                  </a:lnTo>
                  <a:lnTo>
                    <a:pt x="44" y="13"/>
                  </a:lnTo>
                  <a:lnTo>
                    <a:pt x="46" y="20"/>
                  </a:lnTo>
                  <a:lnTo>
                    <a:pt x="44" y="27"/>
                  </a:lnTo>
                  <a:lnTo>
                    <a:pt x="43" y="31"/>
                  </a:lnTo>
                  <a:lnTo>
                    <a:pt x="38" y="36"/>
                  </a:lnTo>
                  <a:lnTo>
                    <a:pt x="33" y="38"/>
                  </a:lnTo>
                  <a:lnTo>
                    <a:pt x="26" y="40"/>
                  </a:lnTo>
                  <a:lnTo>
                    <a:pt x="19" y="40"/>
                  </a:lnTo>
                  <a:lnTo>
                    <a:pt x="13" y="38"/>
                  </a:lnTo>
                  <a:lnTo>
                    <a:pt x="8" y="36"/>
                  </a:lnTo>
                  <a:lnTo>
                    <a:pt x="3" y="31"/>
                  </a:lnTo>
                  <a:lnTo>
                    <a:pt x="1" y="27"/>
                  </a:lnTo>
                  <a:lnTo>
                    <a:pt x="0" y="20"/>
                  </a:lnTo>
                  <a:lnTo>
                    <a:pt x="1" y="13"/>
                  </a:lnTo>
                  <a:lnTo>
                    <a:pt x="3" y="8"/>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1" name="Freeform 301"/>
            <p:cNvSpPr>
              <a:spLocks/>
            </p:cNvSpPr>
            <p:nvPr/>
          </p:nvSpPr>
          <p:spPr bwMode="auto">
            <a:xfrm>
              <a:off x="4740" y="2119"/>
              <a:ext cx="38" cy="39"/>
            </a:xfrm>
            <a:custGeom>
              <a:avLst/>
              <a:gdLst/>
              <a:ahLst/>
              <a:cxnLst>
                <a:cxn ang="0">
                  <a:pos x="18" y="0"/>
                </a:cxn>
                <a:cxn ang="0">
                  <a:pos x="29" y="3"/>
                </a:cxn>
                <a:cxn ang="0">
                  <a:pos x="36" y="10"/>
                </a:cxn>
                <a:cxn ang="0">
                  <a:pos x="38" y="20"/>
                </a:cxn>
                <a:cxn ang="0">
                  <a:pos x="36" y="30"/>
                </a:cxn>
                <a:cxn ang="0">
                  <a:pos x="29" y="36"/>
                </a:cxn>
                <a:cxn ang="0">
                  <a:pos x="18" y="39"/>
                </a:cxn>
                <a:cxn ang="0">
                  <a:pos x="8" y="36"/>
                </a:cxn>
                <a:cxn ang="0">
                  <a:pos x="1" y="30"/>
                </a:cxn>
                <a:cxn ang="0">
                  <a:pos x="0" y="20"/>
                </a:cxn>
                <a:cxn ang="0">
                  <a:pos x="1" y="10"/>
                </a:cxn>
                <a:cxn ang="0">
                  <a:pos x="8" y="3"/>
                </a:cxn>
                <a:cxn ang="0">
                  <a:pos x="18" y="0"/>
                </a:cxn>
              </a:cxnLst>
              <a:rect l="0" t="0" r="r" b="b"/>
              <a:pathLst>
                <a:path w="38" h="39">
                  <a:moveTo>
                    <a:pt x="18" y="0"/>
                  </a:moveTo>
                  <a:lnTo>
                    <a:pt x="29" y="3"/>
                  </a:lnTo>
                  <a:lnTo>
                    <a:pt x="36" y="10"/>
                  </a:lnTo>
                  <a:lnTo>
                    <a:pt x="38" y="20"/>
                  </a:lnTo>
                  <a:lnTo>
                    <a:pt x="36" y="30"/>
                  </a:lnTo>
                  <a:lnTo>
                    <a:pt x="29" y="36"/>
                  </a:lnTo>
                  <a:lnTo>
                    <a:pt x="18" y="39"/>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2" name="Freeform 302"/>
            <p:cNvSpPr>
              <a:spLocks/>
            </p:cNvSpPr>
            <p:nvPr/>
          </p:nvSpPr>
          <p:spPr bwMode="auto">
            <a:xfrm>
              <a:off x="4796" y="2093"/>
              <a:ext cx="37" cy="39"/>
            </a:xfrm>
            <a:custGeom>
              <a:avLst/>
              <a:gdLst/>
              <a:ahLst/>
              <a:cxnLst>
                <a:cxn ang="0">
                  <a:pos x="19" y="0"/>
                </a:cxn>
                <a:cxn ang="0">
                  <a:pos x="29" y="3"/>
                </a:cxn>
                <a:cxn ang="0">
                  <a:pos x="36" y="10"/>
                </a:cxn>
                <a:cxn ang="0">
                  <a:pos x="37" y="19"/>
                </a:cxn>
                <a:cxn ang="0">
                  <a:pos x="36" y="29"/>
                </a:cxn>
                <a:cxn ang="0">
                  <a:pos x="29" y="36"/>
                </a:cxn>
                <a:cxn ang="0">
                  <a:pos x="19" y="39"/>
                </a:cxn>
                <a:cxn ang="0">
                  <a:pos x="8" y="36"/>
                </a:cxn>
                <a:cxn ang="0">
                  <a:pos x="1" y="29"/>
                </a:cxn>
                <a:cxn ang="0">
                  <a:pos x="0" y="19"/>
                </a:cxn>
                <a:cxn ang="0">
                  <a:pos x="1" y="10"/>
                </a:cxn>
                <a:cxn ang="0">
                  <a:pos x="8" y="3"/>
                </a:cxn>
                <a:cxn ang="0">
                  <a:pos x="19" y="0"/>
                </a:cxn>
              </a:cxnLst>
              <a:rect l="0" t="0" r="r" b="b"/>
              <a:pathLst>
                <a:path w="37" h="39">
                  <a:moveTo>
                    <a:pt x="19" y="0"/>
                  </a:moveTo>
                  <a:lnTo>
                    <a:pt x="29" y="3"/>
                  </a:lnTo>
                  <a:lnTo>
                    <a:pt x="36" y="10"/>
                  </a:lnTo>
                  <a:lnTo>
                    <a:pt x="37" y="19"/>
                  </a:lnTo>
                  <a:lnTo>
                    <a:pt x="36" y="29"/>
                  </a:lnTo>
                  <a:lnTo>
                    <a:pt x="29" y="36"/>
                  </a:lnTo>
                  <a:lnTo>
                    <a:pt x="19" y="39"/>
                  </a:lnTo>
                  <a:lnTo>
                    <a:pt x="8" y="36"/>
                  </a:lnTo>
                  <a:lnTo>
                    <a:pt x="1" y="29"/>
                  </a:lnTo>
                  <a:lnTo>
                    <a:pt x="0" y="19"/>
                  </a:lnTo>
                  <a:lnTo>
                    <a:pt x="1" y="10"/>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3" name="Freeform 303"/>
            <p:cNvSpPr>
              <a:spLocks/>
            </p:cNvSpPr>
            <p:nvPr/>
          </p:nvSpPr>
          <p:spPr bwMode="auto">
            <a:xfrm>
              <a:off x="4671" y="2150"/>
              <a:ext cx="37" cy="40"/>
            </a:xfrm>
            <a:custGeom>
              <a:avLst/>
              <a:gdLst/>
              <a:ahLst/>
              <a:cxnLst>
                <a:cxn ang="0">
                  <a:pos x="18" y="0"/>
                </a:cxn>
                <a:cxn ang="0">
                  <a:pos x="29" y="4"/>
                </a:cxn>
                <a:cxn ang="0">
                  <a:pos x="36" y="10"/>
                </a:cxn>
                <a:cxn ang="0">
                  <a:pos x="37" y="20"/>
                </a:cxn>
                <a:cxn ang="0">
                  <a:pos x="36" y="30"/>
                </a:cxn>
                <a:cxn ang="0">
                  <a:pos x="29" y="36"/>
                </a:cxn>
                <a:cxn ang="0">
                  <a:pos x="18" y="40"/>
                </a:cxn>
                <a:cxn ang="0">
                  <a:pos x="8" y="36"/>
                </a:cxn>
                <a:cxn ang="0">
                  <a:pos x="1" y="30"/>
                </a:cxn>
                <a:cxn ang="0">
                  <a:pos x="0" y="20"/>
                </a:cxn>
                <a:cxn ang="0">
                  <a:pos x="1" y="10"/>
                </a:cxn>
                <a:cxn ang="0">
                  <a:pos x="8" y="4"/>
                </a:cxn>
                <a:cxn ang="0">
                  <a:pos x="18" y="0"/>
                </a:cxn>
              </a:cxnLst>
              <a:rect l="0" t="0" r="r" b="b"/>
              <a:pathLst>
                <a:path w="37" h="40">
                  <a:moveTo>
                    <a:pt x="18" y="0"/>
                  </a:moveTo>
                  <a:lnTo>
                    <a:pt x="29" y="4"/>
                  </a:lnTo>
                  <a:lnTo>
                    <a:pt x="36" y="10"/>
                  </a:lnTo>
                  <a:lnTo>
                    <a:pt x="37" y="20"/>
                  </a:lnTo>
                  <a:lnTo>
                    <a:pt x="36" y="30"/>
                  </a:lnTo>
                  <a:lnTo>
                    <a:pt x="29" y="36"/>
                  </a:lnTo>
                  <a:lnTo>
                    <a:pt x="18" y="40"/>
                  </a:lnTo>
                  <a:lnTo>
                    <a:pt x="8" y="36"/>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4" name="Freeform 304"/>
            <p:cNvSpPr>
              <a:spLocks/>
            </p:cNvSpPr>
            <p:nvPr/>
          </p:nvSpPr>
          <p:spPr bwMode="auto">
            <a:xfrm>
              <a:off x="4733" y="2043"/>
              <a:ext cx="46" cy="40"/>
            </a:xfrm>
            <a:custGeom>
              <a:avLst/>
              <a:gdLst/>
              <a:ahLst/>
              <a:cxnLst>
                <a:cxn ang="0">
                  <a:pos x="20" y="0"/>
                </a:cxn>
                <a:cxn ang="0">
                  <a:pos x="25" y="0"/>
                </a:cxn>
                <a:cxn ang="0">
                  <a:pos x="38" y="4"/>
                </a:cxn>
                <a:cxn ang="0">
                  <a:pos x="45" y="13"/>
                </a:cxn>
                <a:cxn ang="0">
                  <a:pos x="46" y="20"/>
                </a:cxn>
                <a:cxn ang="0">
                  <a:pos x="45" y="27"/>
                </a:cxn>
                <a:cxn ang="0">
                  <a:pos x="38" y="36"/>
                </a:cxn>
                <a:cxn ang="0">
                  <a:pos x="25" y="40"/>
                </a:cxn>
                <a:cxn ang="0">
                  <a:pos x="20" y="40"/>
                </a:cxn>
                <a:cxn ang="0">
                  <a:pos x="13" y="38"/>
                </a:cxn>
                <a:cxn ang="0">
                  <a:pos x="8" y="36"/>
                </a:cxn>
                <a:cxn ang="0">
                  <a:pos x="3" y="32"/>
                </a:cxn>
                <a:cxn ang="0">
                  <a:pos x="2" y="27"/>
                </a:cxn>
                <a:cxn ang="0">
                  <a:pos x="0" y="20"/>
                </a:cxn>
                <a:cxn ang="0">
                  <a:pos x="2" y="13"/>
                </a:cxn>
                <a:cxn ang="0">
                  <a:pos x="3" y="8"/>
                </a:cxn>
                <a:cxn ang="0">
                  <a:pos x="8" y="4"/>
                </a:cxn>
                <a:cxn ang="0">
                  <a:pos x="13" y="2"/>
                </a:cxn>
                <a:cxn ang="0">
                  <a:pos x="20" y="0"/>
                </a:cxn>
              </a:cxnLst>
              <a:rect l="0" t="0" r="r" b="b"/>
              <a:pathLst>
                <a:path w="46" h="40">
                  <a:moveTo>
                    <a:pt x="20" y="0"/>
                  </a:moveTo>
                  <a:lnTo>
                    <a:pt x="25" y="0"/>
                  </a:lnTo>
                  <a:lnTo>
                    <a:pt x="38" y="4"/>
                  </a:lnTo>
                  <a:lnTo>
                    <a:pt x="45" y="13"/>
                  </a:lnTo>
                  <a:lnTo>
                    <a:pt x="46" y="20"/>
                  </a:lnTo>
                  <a:lnTo>
                    <a:pt x="45" y="27"/>
                  </a:lnTo>
                  <a:lnTo>
                    <a:pt x="38" y="36"/>
                  </a:lnTo>
                  <a:lnTo>
                    <a:pt x="25" y="40"/>
                  </a:lnTo>
                  <a:lnTo>
                    <a:pt x="20" y="40"/>
                  </a:lnTo>
                  <a:lnTo>
                    <a:pt x="13" y="38"/>
                  </a:lnTo>
                  <a:lnTo>
                    <a:pt x="8" y="36"/>
                  </a:lnTo>
                  <a:lnTo>
                    <a:pt x="3" y="32"/>
                  </a:lnTo>
                  <a:lnTo>
                    <a:pt x="2" y="27"/>
                  </a:lnTo>
                  <a:lnTo>
                    <a:pt x="0" y="20"/>
                  </a:lnTo>
                  <a:lnTo>
                    <a:pt x="2" y="13"/>
                  </a:lnTo>
                  <a:lnTo>
                    <a:pt x="3" y="8"/>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5" name="Freeform 305"/>
            <p:cNvSpPr>
              <a:spLocks/>
            </p:cNvSpPr>
            <p:nvPr/>
          </p:nvSpPr>
          <p:spPr bwMode="auto">
            <a:xfrm>
              <a:off x="4745" y="2175"/>
              <a:ext cx="46" cy="39"/>
            </a:xfrm>
            <a:custGeom>
              <a:avLst/>
              <a:gdLst/>
              <a:ahLst/>
              <a:cxnLst>
                <a:cxn ang="0">
                  <a:pos x="19" y="0"/>
                </a:cxn>
                <a:cxn ang="0">
                  <a:pos x="26" y="0"/>
                </a:cxn>
                <a:cxn ang="0">
                  <a:pos x="33" y="2"/>
                </a:cxn>
                <a:cxn ang="0">
                  <a:pos x="37" y="3"/>
                </a:cxn>
                <a:cxn ang="0">
                  <a:pos x="42" y="8"/>
                </a:cxn>
                <a:cxn ang="0">
                  <a:pos x="44" y="13"/>
                </a:cxn>
                <a:cxn ang="0">
                  <a:pos x="46" y="20"/>
                </a:cxn>
                <a:cxn ang="0">
                  <a:pos x="44" y="26"/>
                </a:cxn>
                <a:cxn ang="0">
                  <a:pos x="42" y="31"/>
                </a:cxn>
                <a:cxn ang="0">
                  <a:pos x="37" y="36"/>
                </a:cxn>
                <a:cxn ang="0">
                  <a:pos x="33" y="38"/>
                </a:cxn>
                <a:cxn ang="0">
                  <a:pos x="26" y="39"/>
                </a:cxn>
                <a:cxn ang="0">
                  <a:pos x="19" y="39"/>
                </a:cxn>
                <a:cxn ang="0">
                  <a:pos x="13" y="38"/>
                </a:cxn>
                <a:cxn ang="0">
                  <a:pos x="8" y="36"/>
                </a:cxn>
                <a:cxn ang="0">
                  <a:pos x="3" y="31"/>
                </a:cxn>
                <a:cxn ang="0">
                  <a:pos x="1" y="26"/>
                </a:cxn>
                <a:cxn ang="0">
                  <a:pos x="0" y="20"/>
                </a:cxn>
                <a:cxn ang="0">
                  <a:pos x="1" y="13"/>
                </a:cxn>
                <a:cxn ang="0">
                  <a:pos x="3" y="8"/>
                </a:cxn>
                <a:cxn ang="0">
                  <a:pos x="8" y="3"/>
                </a:cxn>
                <a:cxn ang="0">
                  <a:pos x="13" y="2"/>
                </a:cxn>
                <a:cxn ang="0">
                  <a:pos x="19" y="0"/>
                </a:cxn>
              </a:cxnLst>
              <a:rect l="0" t="0" r="r" b="b"/>
              <a:pathLst>
                <a:path w="46" h="39">
                  <a:moveTo>
                    <a:pt x="19" y="0"/>
                  </a:moveTo>
                  <a:lnTo>
                    <a:pt x="26" y="0"/>
                  </a:lnTo>
                  <a:lnTo>
                    <a:pt x="33" y="2"/>
                  </a:lnTo>
                  <a:lnTo>
                    <a:pt x="37" y="3"/>
                  </a:lnTo>
                  <a:lnTo>
                    <a:pt x="42" y="8"/>
                  </a:lnTo>
                  <a:lnTo>
                    <a:pt x="44" y="13"/>
                  </a:lnTo>
                  <a:lnTo>
                    <a:pt x="46" y="20"/>
                  </a:lnTo>
                  <a:lnTo>
                    <a:pt x="44" y="26"/>
                  </a:lnTo>
                  <a:lnTo>
                    <a:pt x="42" y="31"/>
                  </a:lnTo>
                  <a:lnTo>
                    <a:pt x="37" y="36"/>
                  </a:lnTo>
                  <a:lnTo>
                    <a:pt x="33" y="38"/>
                  </a:lnTo>
                  <a:lnTo>
                    <a:pt x="26" y="39"/>
                  </a:lnTo>
                  <a:lnTo>
                    <a:pt x="19" y="39"/>
                  </a:lnTo>
                  <a:lnTo>
                    <a:pt x="13" y="38"/>
                  </a:lnTo>
                  <a:lnTo>
                    <a:pt x="8" y="36"/>
                  </a:lnTo>
                  <a:lnTo>
                    <a:pt x="3" y="31"/>
                  </a:lnTo>
                  <a:lnTo>
                    <a:pt x="1" y="26"/>
                  </a:lnTo>
                  <a:lnTo>
                    <a:pt x="0" y="20"/>
                  </a:lnTo>
                  <a:lnTo>
                    <a:pt x="1" y="13"/>
                  </a:lnTo>
                  <a:lnTo>
                    <a:pt x="3" y="8"/>
                  </a:lnTo>
                  <a:lnTo>
                    <a:pt x="8" y="3"/>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6" name="Freeform 306"/>
            <p:cNvSpPr>
              <a:spLocks/>
            </p:cNvSpPr>
            <p:nvPr/>
          </p:nvSpPr>
          <p:spPr bwMode="auto">
            <a:xfrm>
              <a:off x="4809" y="2144"/>
              <a:ext cx="38" cy="39"/>
            </a:xfrm>
            <a:custGeom>
              <a:avLst/>
              <a:gdLst/>
              <a:ahLst/>
              <a:cxnLst>
                <a:cxn ang="0">
                  <a:pos x="20" y="0"/>
                </a:cxn>
                <a:cxn ang="0">
                  <a:pos x="29" y="3"/>
                </a:cxn>
                <a:cxn ang="0">
                  <a:pos x="36" y="10"/>
                </a:cxn>
                <a:cxn ang="0">
                  <a:pos x="38" y="19"/>
                </a:cxn>
                <a:cxn ang="0">
                  <a:pos x="36" y="29"/>
                </a:cxn>
                <a:cxn ang="0">
                  <a:pos x="29" y="36"/>
                </a:cxn>
                <a:cxn ang="0">
                  <a:pos x="20" y="39"/>
                </a:cxn>
                <a:cxn ang="0">
                  <a:pos x="8" y="36"/>
                </a:cxn>
                <a:cxn ang="0">
                  <a:pos x="1" y="29"/>
                </a:cxn>
                <a:cxn ang="0">
                  <a:pos x="0" y="19"/>
                </a:cxn>
                <a:cxn ang="0">
                  <a:pos x="1" y="10"/>
                </a:cxn>
                <a:cxn ang="0">
                  <a:pos x="8" y="3"/>
                </a:cxn>
                <a:cxn ang="0">
                  <a:pos x="20" y="0"/>
                </a:cxn>
              </a:cxnLst>
              <a:rect l="0" t="0" r="r" b="b"/>
              <a:pathLst>
                <a:path w="38" h="39">
                  <a:moveTo>
                    <a:pt x="20" y="0"/>
                  </a:moveTo>
                  <a:lnTo>
                    <a:pt x="29" y="3"/>
                  </a:lnTo>
                  <a:lnTo>
                    <a:pt x="36" y="10"/>
                  </a:lnTo>
                  <a:lnTo>
                    <a:pt x="38" y="19"/>
                  </a:lnTo>
                  <a:lnTo>
                    <a:pt x="36" y="29"/>
                  </a:lnTo>
                  <a:lnTo>
                    <a:pt x="29" y="36"/>
                  </a:lnTo>
                  <a:lnTo>
                    <a:pt x="20" y="39"/>
                  </a:lnTo>
                  <a:lnTo>
                    <a:pt x="8" y="36"/>
                  </a:lnTo>
                  <a:lnTo>
                    <a:pt x="1" y="29"/>
                  </a:lnTo>
                  <a:lnTo>
                    <a:pt x="0" y="19"/>
                  </a:lnTo>
                  <a:lnTo>
                    <a:pt x="1"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7" name="Freeform 307"/>
            <p:cNvSpPr>
              <a:spLocks/>
            </p:cNvSpPr>
            <p:nvPr/>
          </p:nvSpPr>
          <p:spPr bwMode="auto">
            <a:xfrm>
              <a:off x="4366" y="1986"/>
              <a:ext cx="310" cy="388"/>
            </a:xfrm>
            <a:custGeom>
              <a:avLst/>
              <a:gdLst/>
              <a:ahLst/>
              <a:cxnLst>
                <a:cxn ang="0">
                  <a:pos x="139" y="0"/>
                </a:cxn>
                <a:cxn ang="0">
                  <a:pos x="150" y="18"/>
                </a:cxn>
                <a:cxn ang="0">
                  <a:pos x="163" y="37"/>
                </a:cxn>
                <a:cxn ang="0">
                  <a:pos x="180" y="57"/>
                </a:cxn>
                <a:cxn ang="0">
                  <a:pos x="199" y="80"/>
                </a:cxn>
                <a:cxn ang="0">
                  <a:pos x="219" y="105"/>
                </a:cxn>
                <a:cxn ang="0">
                  <a:pos x="237" y="130"/>
                </a:cxn>
                <a:cxn ang="0">
                  <a:pos x="257" y="154"/>
                </a:cxn>
                <a:cxn ang="0">
                  <a:pos x="273" y="179"/>
                </a:cxn>
                <a:cxn ang="0">
                  <a:pos x="288" y="205"/>
                </a:cxn>
                <a:cxn ang="0">
                  <a:pos x="300" y="230"/>
                </a:cxn>
                <a:cxn ang="0">
                  <a:pos x="306" y="255"/>
                </a:cxn>
                <a:cxn ang="0">
                  <a:pos x="310" y="279"/>
                </a:cxn>
                <a:cxn ang="0">
                  <a:pos x="305" y="302"/>
                </a:cxn>
                <a:cxn ang="0">
                  <a:pos x="295" y="324"/>
                </a:cxn>
                <a:cxn ang="0">
                  <a:pos x="275" y="344"/>
                </a:cxn>
                <a:cxn ang="0">
                  <a:pos x="249" y="360"/>
                </a:cxn>
                <a:cxn ang="0">
                  <a:pos x="213" y="377"/>
                </a:cxn>
                <a:cxn ang="0">
                  <a:pos x="178" y="385"/>
                </a:cxn>
                <a:cxn ang="0">
                  <a:pos x="145" y="388"/>
                </a:cxn>
                <a:cxn ang="0">
                  <a:pos x="112" y="385"/>
                </a:cxn>
                <a:cxn ang="0">
                  <a:pos x="81" y="375"/>
                </a:cxn>
                <a:cxn ang="0">
                  <a:pos x="55" y="362"/>
                </a:cxn>
                <a:cxn ang="0">
                  <a:pos x="32" y="344"/>
                </a:cxn>
                <a:cxn ang="0">
                  <a:pos x="15" y="322"/>
                </a:cxn>
                <a:cxn ang="0">
                  <a:pos x="4" y="296"/>
                </a:cxn>
                <a:cxn ang="0">
                  <a:pos x="0" y="268"/>
                </a:cxn>
                <a:cxn ang="0">
                  <a:pos x="5" y="238"/>
                </a:cxn>
                <a:cxn ang="0">
                  <a:pos x="19" y="207"/>
                </a:cxn>
                <a:cxn ang="0">
                  <a:pos x="78" y="118"/>
                </a:cxn>
                <a:cxn ang="0">
                  <a:pos x="106" y="74"/>
                </a:cxn>
                <a:cxn ang="0">
                  <a:pos x="132" y="24"/>
                </a:cxn>
                <a:cxn ang="0">
                  <a:pos x="139" y="0"/>
                </a:cxn>
              </a:cxnLst>
              <a:rect l="0" t="0" r="r" b="b"/>
              <a:pathLst>
                <a:path w="310" h="388">
                  <a:moveTo>
                    <a:pt x="139" y="0"/>
                  </a:moveTo>
                  <a:lnTo>
                    <a:pt x="150" y="18"/>
                  </a:lnTo>
                  <a:lnTo>
                    <a:pt x="163" y="37"/>
                  </a:lnTo>
                  <a:lnTo>
                    <a:pt x="180" y="57"/>
                  </a:lnTo>
                  <a:lnTo>
                    <a:pt x="199" y="80"/>
                  </a:lnTo>
                  <a:lnTo>
                    <a:pt x="219" y="105"/>
                  </a:lnTo>
                  <a:lnTo>
                    <a:pt x="237" y="130"/>
                  </a:lnTo>
                  <a:lnTo>
                    <a:pt x="257" y="154"/>
                  </a:lnTo>
                  <a:lnTo>
                    <a:pt x="273" y="179"/>
                  </a:lnTo>
                  <a:lnTo>
                    <a:pt x="288" y="205"/>
                  </a:lnTo>
                  <a:lnTo>
                    <a:pt x="300" y="230"/>
                  </a:lnTo>
                  <a:lnTo>
                    <a:pt x="306" y="255"/>
                  </a:lnTo>
                  <a:lnTo>
                    <a:pt x="310" y="279"/>
                  </a:lnTo>
                  <a:lnTo>
                    <a:pt x="305" y="302"/>
                  </a:lnTo>
                  <a:lnTo>
                    <a:pt x="295" y="324"/>
                  </a:lnTo>
                  <a:lnTo>
                    <a:pt x="275" y="344"/>
                  </a:lnTo>
                  <a:lnTo>
                    <a:pt x="249" y="360"/>
                  </a:lnTo>
                  <a:lnTo>
                    <a:pt x="213" y="377"/>
                  </a:lnTo>
                  <a:lnTo>
                    <a:pt x="178" y="385"/>
                  </a:lnTo>
                  <a:lnTo>
                    <a:pt x="145" y="388"/>
                  </a:lnTo>
                  <a:lnTo>
                    <a:pt x="112" y="385"/>
                  </a:lnTo>
                  <a:lnTo>
                    <a:pt x="81" y="375"/>
                  </a:lnTo>
                  <a:lnTo>
                    <a:pt x="55" y="362"/>
                  </a:lnTo>
                  <a:lnTo>
                    <a:pt x="32" y="344"/>
                  </a:lnTo>
                  <a:lnTo>
                    <a:pt x="15" y="322"/>
                  </a:lnTo>
                  <a:lnTo>
                    <a:pt x="4" y="296"/>
                  </a:lnTo>
                  <a:lnTo>
                    <a:pt x="0" y="268"/>
                  </a:lnTo>
                  <a:lnTo>
                    <a:pt x="5" y="238"/>
                  </a:lnTo>
                  <a:lnTo>
                    <a:pt x="19" y="207"/>
                  </a:lnTo>
                  <a:lnTo>
                    <a:pt x="78" y="118"/>
                  </a:lnTo>
                  <a:lnTo>
                    <a:pt x="106" y="74"/>
                  </a:lnTo>
                  <a:lnTo>
                    <a:pt x="132" y="24"/>
                  </a:lnTo>
                  <a:lnTo>
                    <a:pt x="13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8" name="Freeform 308"/>
            <p:cNvSpPr>
              <a:spLocks noEditPoints="1"/>
            </p:cNvSpPr>
            <p:nvPr/>
          </p:nvSpPr>
          <p:spPr bwMode="auto">
            <a:xfrm>
              <a:off x="4347" y="1966"/>
              <a:ext cx="348" cy="426"/>
            </a:xfrm>
            <a:custGeom>
              <a:avLst/>
              <a:gdLst/>
              <a:ahLst/>
              <a:cxnLst>
                <a:cxn ang="0">
                  <a:pos x="140" y="105"/>
                </a:cxn>
                <a:cxn ang="0">
                  <a:pos x="77" y="202"/>
                </a:cxn>
                <a:cxn ang="0">
                  <a:pos x="52" y="243"/>
                </a:cxn>
                <a:cxn ang="0">
                  <a:pos x="39" y="290"/>
                </a:cxn>
                <a:cxn ang="0">
                  <a:pos x="52" y="334"/>
                </a:cxn>
                <a:cxn ang="0">
                  <a:pos x="97" y="372"/>
                </a:cxn>
                <a:cxn ang="0">
                  <a:pos x="154" y="388"/>
                </a:cxn>
                <a:cxn ang="0">
                  <a:pos x="215" y="383"/>
                </a:cxn>
                <a:cxn ang="0">
                  <a:pos x="269" y="360"/>
                </a:cxn>
                <a:cxn ang="0">
                  <a:pos x="304" y="321"/>
                </a:cxn>
                <a:cxn ang="0">
                  <a:pos x="306" y="276"/>
                </a:cxn>
                <a:cxn ang="0">
                  <a:pos x="289" y="232"/>
                </a:cxn>
                <a:cxn ang="0">
                  <a:pos x="251" y="174"/>
                </a:cxn>
                <a:cxn ang="0">
                  <a:pos x="194" y="104"/>
                </a:cxn>
                <a:cxn ang="0">
                  <a:pos x="163" y="64"/>
                </a:cxn>
                <a:cxn ang="0">
                  <a:pos x="166" y="1"/>
                </a:cxn>
                <a:cxn ang="0">
                  <a:pos x="187" y="29"/>
                </a:cxn>
                <a:cxn ang="0">
                  <a:pos x="220" y="74"/>
                </a:cxn>
                <a:cxn ang="0">
                  <a:pos x="261" y="127"/>
                </a:cxn>
                <a:cxn ang="0">
                  <a:pos x="319" y="209"/>
                </a:cxn>
                <a:cxn ang="0">
                  <a:pos x="343" y="263"/>
                </a:cxn>
                <a:cxn ang="0">
                  <a:pos x="348" y="316"/>
                </a:cxn>
                <a:cxn ang="0">
                  <a:pos x="327" y="362"/>
                </a:cxn>
                <a:cxn ang="0">
                  <a:pos x="273" y="402"/>
                </a:cxn>
                <a:cxn ang="0">
                  <a:pos x="218" y="420"/>
                </a:cxn>
                <a:cxn ang="0">
                  <a:pos x="159" y="426"/>
                </a:cxn>
                <a:cxn ang="0">
                  <a:pos x="102" y="418"/>
                </a:cxn>
                <a:cxn ang="0">
                  <a:pos x="49" y="392"/>
                </a:cxn>
                <a:cxn ang="0">
                  <a:pos x="13" y="346"/>
                </a:cxn>
                <a:cxn ang="0">
                  <a:pos x="0" y="281"/>
                </a:cxn>
                <a:cxn ang="0">
                  <a:pos x="21" y="217"/>
                </a:cxn>
                <a:cxn ang="0">
                  <a:pos x="80" y="128"/>
                </a:cxn>
                <a:cxn ang="0">
                  <a:pos x="133" y="34"/>
                </a:cxn>
                <a:cxn ang="0">
                  <a:pos x="138" y="18"/>
                </a:cxn>
                <a:cxn ang="0">
                  <a:pos x="148" y="1"/>
                </a:cxn>
              </a:cxnLst>
              <a:rect l="0" t="0" r="r" b="b"/>
              <a:pathLst>
                <a:path w="348" h="426">
                  <a:moveTo>
                    <a:pt x="163" y="64"/>
                  </a:moveTo>
                  <a:lnTo>
                    <a:pt x="140" y="105"/>
                  </a:lnTo>
                  <a:lnTo>
                    <a:pt x="108" y="155"/>
                  </a:lnTo>
                  <a:lnTo>
                    <a:pt x="77" y="202"/>
                  </a:lnTo>
                  <a:lnTo>
                    <a:pt x="64" y="222"/>
                  </a:lnTo>
                  <a:lnTo>
                    <a:pt x="52" y="243"/>
                  </a:lnTo>
                  <a:lnTo>
                    <a:pt x="43" y="267"/>
                  </a:lnTo>
                  <a:lnTo>
                    <a:pt x="39" y="290"/>
                  </a:lnTo>
                  <a:lnTo>
                    <a:pt x="41" y="311"/>
                  </a:lnTo>
                  <a:lnTo>
                    <a:pt x="52" y="334"/>
                  </a:lnTo>
                  <a:lnTo>
                    <a:pt x="72" y="355"/>
                  </a:lnTo>
                  <a:lnTo>
                    <a:pt x="97" y="372"/>
                  </a:lnTo>
                  <a:lnTo>
                    <a:pt x="125" y="382"/>
                  </a:lnTo>
                  <a:lnTo>
                    <a:pt x="154" y="388"/>
                  </a:lnTo>
                  <a:lnTo>
                    <a:pt x="184" y="388"/>
                  </a:lnTo>
                  <a:lnTo>
                    <a:pt x="215" y="383"/>
                  </a:lnTo>
                  <a:lnTo>
                    <a:pt x="243" y="374"/>
                  </a:lnTo>
                  <a:lnTo>
                    <a:pt x="269" y="360"/>
                  </a:lnTo>
                  <a:lnTo>
                    <a:pt x="291" y="341"/>
                  </a:lnTo>
                  <a:lnTo>
                    <a:pt x="304" y="321"/>
                  </a:lnTo>
                  <a:lnTo>
                    <a:pt x="307" y="299"/>
                  </a:lnTo>
                  <a:lnTo>
                    <a:pt x="306" y="276"/>
                  </a:lnTo>
                  <a:lnTo>
                    <a:pt x="299" y="255"/>
                  </a:lnTo>
                  <a:lnTo>
                    <a:pt x="289" y="232"/>
                  </a:lnTo>
                  <a:lnTo>
                    <a:pt x="278" y="211"/>
                  </a:lnTo>
                  <a:lnTo>
                    <a:pt x="251" y="174"/>
                  </a:lnTo>
                  <a:lnTo>
                    <a:pt x="223" y="138"/>
                  </a:lnTo>
                  <a:lnTo>
                    <a:pt x="194" y="104"/>
                  </a:lnTo>
                  <a:lnTo>
                    <a:pt x="164" y="67"/>
                  </a:lnTo>
                  <a:lnTo>
                    <a:pt x="163" y="64"/>
                  </a:lnTo>
                  <a:close/>
                  <a:moveTo>
                    <a:pt x="156" y="0"/>
                  </a:moveTo>
                  <a:lnTo>
                    <a:pt x="166" y="1"/>
                  </a:lnTo>
                  <a:lnTo>
                    <a:pt x="174" y="10"/>
                  </a:lnTo>
                  <a:lnTo>
                    <a:pt x="187" y="29"/>
                  </a:lnTo>
                  <a:lnTo>
                    <a:pt x="202" y="51"/>
                  </a:lnTo>
                  <a:lnTo>
                    <a:pt x="220" y="74"/>
                  </a:lnTo>
                  <a:lnTo>
                    <a:pt x="241" y="100"/>
                  </a:lnTo>
                  <a:lnTo>
                    <a:pt x="261" y="127"/>
                  </a:lnTo>
                  <a:lnTo>
                    <a:pt x="283" y="153"/>
                  </a:lnTo>
                  <a:lnTo>
                    <a:pt x="319" y="209"/>
                  </a:lnTo>
                  <a:lnTo>
                    <a:pt x="332" y="235"/>
                  </a:lnTo>
                  <a:lnTo>
                    <a:pt x="343" y="263"/>
                  </a:lnTo>
                  <a:lnTo>
                    <a:pt x="348" y="290"/>
                  </a:lnTo>
                  <a:lnTo>
                    <a:pt x="348" y="316"/>
                  </a:lnTo>
                  <a:lnTo>
                    <a:pt x="342" y="339"/>
                  </a:lnTo>
                  <a:lnTo>
                    <a:pt x="327" y="362"/>
                  </a:lnTo>
                  <a:lnTo>
                    <a:pt x="304" y="383"/>
                  </a:lnTo>
                  <a:lnTo>
                    <a:pt x="273" y="402"/>
                  </a:lnTo>
                  <a:lnTo>
                    <a:pt x="246" y="411"/>
                  </a:lnTo>
                  <a:lnTo>
                    <a:pt x="218" y="420"/>
                  </a:lnTo>
                  <a:lnTo>
                    <a:pt x="190" y="425"/>
                  </a:lnTo>
                  <a:lnTo>
                    <a:pt x="159" y="426"/>
                  </a:lnTo>
                  <a:lnTo>
                    <a:pt x="130" y="423"/>
                  </a:lnTo>
                  <a:lnTo>
                    <a:pt x="102" y="418"/>
                  </a:lnTo>
                  <a:lnTo>
                    <a:pt x="74" y="406"/>
                  </a:lnTo>
                  <a:lnTo>
                    <a:pt x="49" y="392"/>
                  </a:lnTo>
                  <a:lnTo>
                    <a:pt x="29" y="372"/>
                  </a:lnTo>
                  <a:lnTo>
                    <a:pt x="13" y="346"/>
                  </a:lnTo>
                  <a:lnTo>
                    <a:pt x="3" y="314"/>
                  </a:lnTo>
                  <a:lnTo>
                    <a:pt x="0" y="281"/>
                  </a:lnTo>
                  <a:lnTo>
                    <a:pt x="6" y="248"/>
                  </a:lnTo>
                  <a:lnTo>
                    <a:pt x="21" y="217"/>
                  </a:lnTo>
                  <a:lnTo>
                    <a:pt x="49" y="173"/>
                  </a:lnTo>
                  <a:lnTo>
                    <a:pt x="80" y="128"/>
                  </a:lnTo>
                  <a:lnTo>
                    <a:pt x="108" y="82"/>
                  </a:lnTo>
                  <a:lnTo>
                    <a:pt x="133" y="34"/>
                  </a:lnTo>
                  <a:lnTo>
                    <a:pt x="140" y="26"/>
                  </a:lnTo>
                  <a:lnTo>
                    <a:pt x="138" y="18"/>
                  </a:lnTo>
                  <a:lnTo>
                    <a:pt x="141"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9" name="Freeform 309"/>
            <p:cNvSpPr>
              <a:spLocks/>
            </p:cNvSpPr>
            <p:nvPr/>
          </p:nvSpPr>
          <p:spPr bwMode="auto">
            <a:xfrm>
              <a:off x="4434" y="2129"/>
              <a:ext cx="46" cy="39"/>
            </a:xfrm>
            <a:custGeom>
              <a:avLst/>
              <a:gdLst/>
              <a:ahLst/>
              <a:cxnLst>
                <a:cxn ang="0">
                  <a:pos x="20" y="0"/>
                </a:cxn>
                <a:cxn ang="0">
                  <a:pos x="26" y="0"/>
                </a:cxn>
                <a:cxn ang="0">
                  <a:pos x="33" y="1"/>
                </a:cxn>
                <a:cxn ang="0">
                  <a:pos x="38" y="3"/>
                </a:cxn>
                <a:cxn ang="0">
                  <a:pos x="43" y="8"/>
                </a:cxn>
                <a:cxn ang="0">
                  <a:pos x="44" y="13"/>
                </a:cxn>
                <a:cxn ang="0">
                  <a:pos x="46" y="20"/>
                </a:cxn>
                <a:cxn ang="0">
                  <a:pos x="44" y="26"/>
                </a:cxn>
                <a:cxn ang="0">
                  <a:pos x="43" y="29"/>
                </a:cxn>
                <a:cxn ang="0">
                  <a:pos x="38" y="36"/>
                </a:cxn>
                <a:cxn ang="0">
                  <a:pos x="33" y="38"/>
                </a:cxn>
                <a:cxn ang="0">
                  <a:pos x="26" y="39"/>
                </a:cxn>
                <a:cxn ang="0">
                  <a:pos x="20" y="39"/>
                </a:cxn>
                <a:cxn ang="0">
                  <a:pos x="13" y="38"/>
                </a:cxn>
                <a:cxn ang="0">
                  <a:pos x="8" y="36"/>
                </a:cxn>
                <a:cxn ang="0">
                  <a:pos x="3" y="29"/>
                </a:cxn>
                <a:cxn ang="0">
                  <a:pos x="2" y="26"/>
                </a:cxn>
                <a:cxn ang="0">
                  <a:pos x="0" y="20"/>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20"/>
                  </a:lnTo>
                  <a:lnTo>
                    <a:pt x="44" y="26"/>
                  </a:lnTo>
                  <a:lnTo>
                    <a:pt x="43" y="29"/>
                  </a:lnTo>
                  <a:lnTo>
                    <a:pt x="38" y="36"/>
                  </a:lnTo>
                  <a:lnTo>
                    <a:pt x="33" y="38"/>
                  </a:lnTo>
                  <a:lnTo>
                    <a:pt x="26" y="39"/>
                  </a:lnTo>
                  <a:lnTo>
                    <a:pt x="20" y="39"/>
                  </a:lnTo>
                  <a:lnTo>
                    <a:pt x="13" y="38"/>
                  </a:lnTo>
                  <a:lnTo>
                    <a:pt x="8" y="36"/>
                  </a:lnTo>
                  <a:lnTo>
                    <a:pt x="3" y="29"/>
                  </a:lnTo>
                  <a:lnTo>
                    <a:pt x="2" y="26"/>
                  </a:lnTo>
                  <a:lnTo>
                    <a:pt x="0" y="20"/>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0" name="Freeform 310"/>
            <p:cNvSpPr>
              <a:spLocks/>
            </p:cNvSpPr>
            <p:nvPr/>
          </p:nvSpPr>
          <p:spPr bwMode="auto">
            <a:xfrm>
              <a:off x="4485" y="2149"/>
              <a:ext cx="38" cy="39"/>
            </a:xfrm>
            <a:custGeom>
              <a:avLst/>
              <a:gdLst/>
              <a:ahLst/>
              <a:cxnLst>
                <a:cxn ang="0">
                  <a:pos x="20" y="0"/>
                </a:cxn>
                <a:cxn ang="0">
                  <a:pos x="29" y="3"/>
                </a:cxn>
                <a:cxn ang="0">
                  <a:pos x="36" y="9"/>
                </a:cxn>
                <a:cxn ang="0">
                  <a:pos x="38" y="19"/>
                </a:cxn>
                <a:cxn ang="0">
                  <a:pos x="36" y="29"/>
                </a:cxn>
                <a:cxn ang="0">
                  <a:pos x="29" y="36"/>
                </a:cxn>
                <a:cxn ang="0">
                  <a:pos x="20" y="39"/>
                </a:cxn>
                <a:cxn ang="0">
                  <a:pos x="8" y="36"/>
                </a:cxn>
                <a:cxn ang="0">
                  <a:pos x="2" y="29"/>
                </a:cxn>
                <a:cxn ang="0">
                  <a:pos x="0" y="19"/>
                </a:cxn>
                <a:cxn ang="0">
                  <a:pos x="2" y="9"/>
                </a:cxn>
                <a:cxn ang="0">
                  <a:pos x="8" y="3"/>
                </a:cxn>
                <a:cxn ang="0">
                  <a:pos x="20" y="0"/>
                </a:cxn>
              </a:cxnLst>
              <a:rect l="0" t="0" r="r" b="b"/>
              <a:pathLst>
                <a:path w="38" h="39">
                  <a:moveTo>
                    <a:pt x="20" y="0"/>
                  </a:moveTo>
                  <a:lnTo>
                    <a:pt x="29" y="3"/>
                  </a:lnTo>
                  <a:lnTo>
                    <a:pt x="36" y="9"/>
                  </a:lnTo>
                  <a:lnTo>
                    <a:pt x="38" y="19"/>
                  </a:lnTo>
                  <a:lnTo>
                    <a:pt x="36" y="29"/>
                  </a:lnTo>
                  <a:lnTo>
                    <a:pt x="29" y="36"/>
                  </a:lnTo>
                  <a:lnTo>
                    <a:pt x="20" y="39"/>
                  </a:lnTo>
                  <a:lnTo>
                    <a:pt x="8" y="36"/>
                  </a:lnTo>
                  <a:lnTo>
                    <a:pt x="2" y="29"/>
                  </a:lnTo>
                  <a:lnTo>
                    <a:pt x="0" y="19"/>
                  </a:lnTo>
                  <a:lnTo>
                    <a:pt x="2" y="9"/>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1" name="Freeform 311"/>
            <p:cNvSpPr>
              <a:spLocks/>
            </p:cNvSpPr>
            <p:nvPr/>
          </p:nvSpPr>
          <p:spPr bwMode="auto">
            <a:xfrm>
              <a:off x="4541" y="2122"/>
              <a:ext cx="39" cy="40"/>
            </a:xfrm>
            <a:custGeom>
              <a:avLst/>
              <a:gdLst/>
              <a:ahLst/>
              <a:cxnLst>
                <a:cxn ang="0">
                  <a:pos x="20" y="0"/>
                </a:cxn>
                <a:cxn ang="0">
                  <a:pos x="31" y="4"/>
                </a:cxn>
                <a:cxn ang="0">
                  <a:pos x="38" y="10"/>
                </a:cxn>
                <a:cxn ang="0">
                  <a:pos x="39" y="20"/>
                </a:cxn>
                <a:cxn ang="0">
                  <a:pos x="38" y="30"/>
                </a:cxn>
                <a:cxn ang="0">
                  <a:pos x="31" y="36"/>
                </a:cxn>
                <a:cxn ang="0">
                  <a:pos x="20" y="40"/>
                </a:cxn>
                <a:cxn ang="0">
                  <a:pos x="8" y="36"/>
                </a:cxn>
                <a:cxn ang="0">
                  <a:pos x="1" y="30"/>
                </a:cxn>
                <a:cxn ang="0">
                  <a:pos x="0" y="20"/>
                </a:cxn>
                <a:cxn ang="0">
                  <a:pos x="1" y="10"/>
                </a:cxn>
                <a:cxn ang="0">
                  <a:pos x="8" y="4"/>
                </a:cxn>
                <a:cxn ang="0">
                  <a:pos x="20" y="0"/>
                </a:cxn>
              </a:cxnLst>
              <a:rect l="0" t="0" r="r" b="b"/>
              <a:pathLst>
                <a:path w="39" h="40">
                  <a:moveTo>
                    <a:pt x="20" y="0"/>
                  </a:moveTo>
                  <a:lnTo>
                    <a:pt x="31" y="4"/>
                  </a:lnTo>
                  <a:lnTo>
                    <a:pt x="38" y="10"/>
                  </a:lnTo>
                  <a:lnTo>
                    <a:pt x="39" y="20"/>
                  </a:lnTo>
                  <a:lnTo>
                    <a:pt x="38" y="30"/>
                  </a:lnTo>
                  <a:lnTo>
                    <a:pt x="31" y="36"/>
                  </a:lnTo>
                  <a:lnTo>
                    <a:pt x="20" y="40"/>
                  </a:lnTo>
                  <a:lnTo>
                    <a:pt x="8" y="36"/>
                  </a:lnTo>
                  <a:lnTo>
                    <a:pt x="1" y="30"/>
                  </a:lnTo>
                  <a:lnTo>
                    <a:pt x="0" y="20"/>
                  </a:lnTo>
                  <a:lnTo>
                    <a:pt x="1"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2" name="Freeform 312"/>
            <p:cNvSpPr>
              <a:spLocks/>
            </p:cNvSpPr>
            <p:nvPr/>
          </p:nvSpPr>
          <p:spPr bwMode="auto">
            <a:xfrm>
              <a:off x="4416" y="2180"/>
              <a:ext cx="38" cy="39"/>
            </a:xfrm>
            <a:custGeom>
              <a:avLst/>
              <a:gdLst/>
              <a:ahLst/>
              <a:cxnLst>
                <a:cxn ang="0">
                  <a:pos x="20" y="0"/>
                </a:cxn>
                <a:cxn ang="0">
                  <a:pos x="29" y="3"/>
                </a:cxn>
                <a:cxn ang="0">
                  <a:pos x="36" y="10"/>
                </a:cxn>
                <a:cxn ang="0">
                  <a:pos x="38" y="20"/>
                </a:cxn>
                <a:cxn ang="0">
                  <a:pos x="36" y="29"/>
                </a:cxn>
                <a:cxn ang="0">
                  <a:pos x="29" y="36"/>
                </a:cxn>
                <a:cxn ang="0">
                  <a:pos x="20" y="39"/>
                </a:cxn>
                <a:cxn ang="0">
                  <a:pos x="8" y="36"/>
                </a:cxn>
                <a:cxn ang="0">
                  <a:pos x="1" y="29"/>
                </a:cxn>
                <a:cxn ang="0">
                  <a:pos x="0" y="20"/>
                </a:cxn>
                <a:cxn ang="0">
                  <a:pos x="1" y="10"/>
                </a:cxn>
                <a:cxn ang="0">
                  <a:pos x="8" y="3"/>
                </a:cxn>
                <a:cxn ang="0">
                  <a:pos x="20" y="0"/>
                </a:cxn>
              </a:cxnLst>
              <a:rect l="0" t="0" r="r" b="b"/>
              <a:pathLst>
                <a:path w="38" h="39">
                  <a:moveTo>
                    <a:pt x="20" y="0"/>
                  </a:moveTo>
                  <a:lnTo>
                    <a:pt x="29" y="3"/>
                  </a:lnTo>
                  <a:lnTo>
                    <a:pt x="36" y="10"/>
                  </a:lnTo>
                  <a:lnTo>
                    <a:pt x="38" y="20"/>
                  </a:lnTo>
                  <a:lnTo>
                    <a:pt x="36" y="29"/>
                  </a:lnTo>
                  <a:lnTo>
                    <a:pt x="29" y="36"/>
                  </a:lnTo>
                  <a:lnTo>
                    <a:pt x="20" y="39"/>
                  </a:lnTo>
                  <a:lnTo>
                    <a:pt x="8" y="36"/>
                  </a:lnTo>
                  <a:lnTo>
                    <a:pt x="1" y="29"/>
                  </a:lnTo>
                  <a:lnTo>
                    <a:pt x="0" y="20"/>
                  </a:lnTo>
                  <a:lnTo>
                    <a:pt x="1"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3" name="Freeform 313"/>
            <p:cNvSpPr>
              <a:spLocks/>
            </p:cNvSpPr>
            <p:nvPr/>
          </p:nvSpPr>
          <p:spPr bwMode="auto">
            <a:xfrm>
              <a:off x="4478" y="2073"/>
              <a:ext cx="46" cy="39"/>
            </a:xfrm>
            <a:custGeom>
              <a:avLst/>
              <a:gdLst/>
              <a:ahLst/>
              <a:cxnLst>
                <a:cxn ang="0">
                  <a:pos x="20"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39"/>
                </a:cxn>
                <a:cxn ang="0">
                  <a:pos x="20" y="39"/>
                </a:cxn>
                <a:cxn ang="0">
                  <a:pos x="13" y="38"/>
                </a:cxn>
                <a:cxn ang="0">
                  <a:pos x="9" y="36"/>
                </a:cxn>
                <a:cxn ang="0">
                  <a:pos x="4" y="31"/>
                </a:cxn>
                <a:cxn ang="0">
                  <a:pos x="2" y="26"/>
                </a:cxn>
                <a:cxn ang="0">
                  <a:pos x="0" y="20"/>
                </a:cxn>
                <a:cxn ang="0">
                  <a:pos x="2" y="13"/>
                </a:cxn>
                <a:cxn ang="0">
                  <a:pos x="4" y="8"/>
                </a:cxn>
                <a:cxn ang="0">
                  <a:pos x="9" y="3"/>
                </a:cxn>
                <a:cxn ang="0">
                  <a:pos x="13" y="2"/>
                </a:cxn>
                <a:cxn ang="0">
                  <a:pos x="20" y="0"/>
                </a:cxn>
              </a:cxnLst>
              <a:rect l="0" t="0" r="r" b="b"/>
              <a:pathLst>
                <a:path w="46" h="39">
                  <a:moveTo>
                    <a:pt x="20" y="0"/>
                  </a:moveTo>
                  <a:lnTo>
                    <a:pt x="27" y="0"/>
                  </a:lnTo>
                  <a:lnTo>
                    <a:pt x="33" y="2"/>
                  </a:lnTo>
                  <a:lnTo>
                    <a:pt x="38" y="3"/>
                  </a:lnTo>
                  <a:lnTo>
                    <a:pt x="43" y="8"/>
                  </a:lnTo>
                  <a:lnTo>
                    <a:pt x="45" y="13"/>
                  </a:lnTo>
                  <a:lnTo>
                    <a:pt x="46" y="20"/>
                  </a:lnTo>
                  <a:lnTo>
                    <a:pt x="45" y="26"/>
                  </a:lnTo>
                  <a:lnTo>
                    <a:pt x="43" y="31"/>
                  </a:lnTo>
                  <a:lnTo>
                    <a:pt x="38" y="36"/>
                  </a:lnTo>
                  <a:lnTo>
                    <a:pt x="33" y="38"/>
                  </a:lnTo>
                  <a:lnTo>
                    <a:pt x="27" y="39"/>
                  </a:lnTo>
                  <a:lnTo>
                    <a:pt x="20" y="39"/>
                  </a:lnTo>
                  <a:lnTo>
                    <a:pt x="13" y="38"/>
                  </a:lnTo>
                  <a:lnTo>
                    <a:pt x="9" y="36"/>
                  </a:lnTo>
                  <a:lnTo>
                    <a:pt x="4" y="31"/>
                  </a:lnTo>
                  <a:lnTo>
                    <a:pt x="2" y="26"/>
                  </a:lnTo>
                  <a:lnTo>
                    <a:pt x="0" y="20"/>
                  </a:lnTo>
                  <a:lnTo>
                    <a:pt x="2" y="13"/>
                  </a:lnTo>
                  <a:lnTo>
                    <a:pt x="4" y="8"/>
                  </a:lnTo>
                  <a:lnTo>
                    <a:pt x="9"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4" name="Freeform 314"/>
            <p:cNvSpPr>
              <a:spLocks/>
            </p:cNvSpPr>
            <p:nvPr/>
          </p:nvSpPr>
          <p:spPr bwMode="auto">
            <a:xfrm>
              <a:off x="4490" y="2205"/>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1" y="26"/>
                </a:cxn>
                <a:cxn ang="0">
                  <a:pos x="0" y="19"/>
                </a:cxn>
                <a:cxn ang="0">
                  <a:pos x="1"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1" y="26"/>
                  </a:lnTo>
                  <a:lnTo>
                    <a:pt x="0" y="19"/>
                  </a:lnTo>
                  <a:lnTo>
                    <a:pt x="1"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5" name="Freeform 315"/>
            <p:cNvSpPr>
              <a:spLocks/>
            </p:cNvSpPr>
            <p:nvPr/>
          </p:nvSpPr>
          <p:spPr bwMode="auto">
            <a:xfrm>
              <a:off x="4554" y="2173"/>
              <a:ext cx="38" cy="40"/>
            </a:xfrm>
            <a:custGeom>
              <a:avLst/>
              <a:gdLst/>
              <a:ahLst/>
              <a:cxnLst>
                <a:cxn ang="0">
                  <a:pos x="20" y="0"/>
                </a:cxn>
                <a:cxn ang="0">
                  <a:pos x="30" y="4"/>
                </a:cxn>
                <a:cxn ang="0">
                  <a:pos x="36" y="10"/>
                </a:cxn>
                <a:cxn ang="0">
                  <a:pos x="38" y="20"/>
                </a:cxn>
                <a:cxn ang="0">
                  <a:pos x="36" y="30"/>
                </a:cxn>
                <a:cxn ang="0">
                  <a:pos x="30" y="36"/>
                </a:cxn>
                <a:cxn ang="0">
                  <a:pos x="20" y="40"/>
                </a:cxn>
                <a:cxn ang="0">
                  <a:pos x="8" y="36"/>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6"/>
                  </a:lnTo>
                  <a:lnTo>
                    <a:pt x="20" y="40"/>
                  </a:lnTo>
                  <a:lnTo>
                    <a:pt x="8" y="36"/>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6" name="Freeform 316"/>
            <p:cNvSpPr>
              <a:spLocks/>
            </p:cNvSpPr>
            <p:nvPr/>
          </p:nvSpPr>
          <p:spPr bwMode="auto">
            <a:xfrm>
              <a:off x="3770" y="1406"/>
              <a:ext cx="309" cy="389"/>
            </a:xfrm>
            <a:custGeom>
              <a:avLst/>
              <a:gdLst/>
              <a:ahLst/>
              <a:cxnLst>
                <a:cxn ang="0">
                  <a:pos x="136" y="0"/>
                </a:cxn>
                <a:cxn ang="0">
                  <a:pos x="148" y="18"/>
                </a:cxn>
                <a:cxn ang="0">
                  <a:pos x="161" y="38"/>
                </a:cxn>
                <a:cxn ang="0">
                  <a:pos x="179" y="59"/>
                </a:cxn>
                <a:cxn ang="0">
                  <a:pos x="197" y="82"/>
                </a:cxn>
                <a:cxn ang="0">
                  <a:pos x="217" y="105"/>
                </a:cxn>
                <a:cxn ang="0">
                  <a:pos x="236" y="130"/>
                </a:cxn>
                <a:cxn ang="0">
                  <a:pos x="256" y="156"/>
                </a:cxn>
                <a:cxn ang="0">
                  <a:pos x="273" y="181"/>
                </a:cxn>
                <a:cxn ang="0">
                  <a:pos x="287" y="208"/>
                </a:cxn>
                <a:cxn ang="0">
                  <a:pos x="299" y="232"/>
                </a:cxn>
                <a:cxn ang="0">
                  <a:pos x="305" y="257"/>
                </a:cxn>
                <a:cxn ang="0">
                  <a:pos x="309" y="282"/>
                </a:cxn>
                <a:cxn ang="0">
                  <a:pos x="304" y="305"/>
                </a:cxn>
                <a:cxn ang="0">
                  <a:pos x="294" y="326"/>
                </a:cxn>
                <a:cxn ang="0">
                  <a:pos x="274" y="346"/>
                </a:cxn>
                <a:cxn ang="0">
                  <a:pos x="248" y="362"/>
                </a:cxn>
                <a:cxn ang="0">
                  <a:pos x="212" y="379"/>
                </a:cxn>
                <a:cxn ang="0">
                  <a:pos x="177" y="387"/>
                </a:cxn>
                <a:cxn ang="0">
                  <a:pos x="144" y="389"/>
                </a:cxn>
                <a:cxn ang="0">
                  <a:pos x="111" y="385"/>
                </a:cxn>
                <a:cxn ang="0">
                  <a:pos x="80" y="377"/>
                </a:cxn>
                <a:cxn ang="0">
                  <a:pos x="54" y="362"/>
                </a:cxn>
                <a:cxn ang="0">
                  <a:pos x="31" y="344"/>
                </a:cxn>
                <a:cxn ang="0">
                  <a:pos x="14" y="323"/>
                </a:cxn>
                <a:cxn ang="0">
                  <a:pos x="3" y="298"/>
                </a:cxn>
                <a:cxn ang="0">
                  <a:pos x="0" y="270"/>
                </a:cxn>
                <a:cxn ang="0">
                  <a:pos x="5" y="239"/>
                </a:cxn>
                <a:cxn ang="0">
                  <a:pos x="18" y="208"/>
                </a:cxn>
                <a:cxn ang="0">
                  <a:pos x="77" y="119"/>
                </a:cxn>
                <a:cxn ang="0">
                  <a:pos x="105" y="76"/>
                </a:cxn>
                <a:cxn ang="0">
                  <a:pos x="130" y="26"/>
                </a:cxn>
                <a:cxn ang="0">
                  <a:pos x="136" y="0"/>
                </a:cxn>
              </a:cxnLst>
              <a:rect l="0" t="0" r="r" b="b"/>
              <a:pathLst>
                <a:path w="309" h="389">
                  <a:moveTo>
                    <a:pt x="136" y="0"/>
                  </a:moveTo>
                  <a:lnTo>
                    <a:pt x="148" y="18"/>
                  </a:lnTo>
                  <a:lnTo>
                    <a:pt x="161" y="38"/>
                  </a:lnTo>
                  <a:lnTo>
                    <a:pt x="179" y="59"/>
                  </a:lnTo>
                  <a:lnTo>
                    <a:pt x="197" y="82"/>
                  </a:lnTo>
                  <a:lnTo>
                    <a:pt x="217" y="105"/>
                  </a:lnTo>
                  <a:lnTo>
                    <a:pt x="236" y="130"/>
                  </a:lnTo>
                  <a:lnTo>
                    <a:pt x="256" y="156"/>
                  </a:lnTo>
                  <a:lnTo>
                    <a:pt x="273" y="181"/>
                  </a:lnTo>
                  <a:lnTo>
                    <a:pt x="287" y="208"/>
                  </a:lnTo>
                  <a:lnTo>
                    <a:pt x="299" y="232"/>
                  </a:lnTo>
                  <a:lnTo>
                    <a:pt x="305" y="257"/>
                  </a:lnTo>
                  <a:lnTo>
                    <a:pt x="309" y="282"/>
                  </a:lnTo>
                  <a:lnTo>
                    <a:pt x="304" y="305"/>
                  </a:lnTo>
                  <a:lnTo>
                    <a:pt x="294" y="326"/>
                  </a:lnTo>
                  <a:lnTo>
                    <a:pt x="274" y="346"/>
                  </a:lnTo>
                  <a:lnTo>
                    <a:pt x="248" y="362"/>
                  </a:lnTo>
                  <a:lnTo>
                    <a:pt x="212" y="379"/>
                  </a:lnTo>
                  <a:lnTo>
                    <a:pt x="177" y="387"/>
                  </a:lnTo>
                  <a:lnTo>
                    <a:pt x="144" y="389"/>
                  </a:lnTo>
                  <a:lnTo>
                    <a:pt x="111" y="385"/>
                  </a:lnTo>
                  <a:lnTo>
                    <a:pt x="80" y="377"/>
                  </a:lnTo>
                  <a:lnTo>
                    <a:pt x="54" y="362"/>
                  </a:lnTo>
                  <a:lnTo>
                    <a:pt x="31" y="344"/>
                  </a:lnTo>
                  <a:lnTo>
                    <a:pt x="14" y="323"/>
                  </a:lnTo>
                  <a:lnTo>
                    <a:pt x="3" y="298"/>
                  </a:lnTo>
                  <a:lnTo>
                    <a:pt x="0" y="270"/>
                  </a:lnTo>
                  <a:lnTo>
                    <a:pt x="5" y="239"/>
                  </a:lnTo>
                  <a:lnTo>
                    <a:pt x="18" y="208"/>
                  </a:lnTo>
                  <a:lnTo>
                    <a:pt x="77" y="119"/>
                  </a:lnTo>
                  <a:lnTo>
                    <a:pt x="105" y="76"/>
                  </a:lnTo>
                  <a:lnTo>
                    <a:pt x="130" y="26"/>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7" name="Freeform 317"/>
            <p:cNvSpPr>
              <a:spLocks noEditPoints="1"/>
            </p:cNvSpPr>
            <p:nvPr/>
          </p:nvSpPr>
          <p:spPr bwMode="auto">
            <a:xfrm>
              <a:off x="3750" y="1386"/>
              <a:ext cx="347" cy="427"/>
            </a:xfrm>
            <a:custGeom>
              <a:avLst/>
              <a:gdLst/>
              <a:ahLst/>
              <a:cxnLst>
                <a:cxn ang="0">
                  <a:pos x="140" y="107"/>
                </a:cxn>
                <a:cxn ang="0">
                  <a:pos x="62" y="224"/>
                </a:cxn>
                <a:cxn ang="0">
                  <a:pos x="43" y="267"/>
                </a:cxn>
                <a:cxn ang="0">
                  <a:pos x="41" y="311"/>
                </a:cxn>
                <a:cxn ang="0">
                  <a:pos x="72" y="356"/>
                </a:cxn>
                <a:cxn ang="0">
                  <a:pos x="123" y="382"/>
                </a:cxn>
                <a:cxn ang="0">
                  <a:pos x="184" y="389"/>
                </a:cxn>
                <a:cxn ang="0">
                  <a:pos x="243" y="376"/>
                </a:cxn>
                <a:cxn ang="0">
                  <a:pos x="291" y="341"/>
                </a:cxn>
                <a:cxn ang="0">
                  <a:pos x="307" y="300"/>
                </a:cxn>
                <a:cxn ang="0">
                  <a:pos x="299" y="256"/>
                </a:cxn>
                <a:cxn ang="0">
                  <a:pos x="276" y="211"/>
                </a:cxn>
                <a:cxn ang="0">
                  <a:pos x="222" y="140"/>
                </a:cxn>
                <a:cxn ang="0">
                  <a:pos x="164" y="69"/>
                </a:cxn>
                <a:cxn ang="0">
                  <a:pos x="156" y="0"/>
                </a:cxn>
                <a:cxn ang="0">
                  <a:pos x="174" y="10"/>
                </a:cxn>
                <a:cxn ang="0">
                  <a:pos x="202" y="51"/>
                </a:cxn>
                <a:cxn ang="0">
                  <a:pos x="240" y="101"/>
                </a:cxn>
                <a:cxn ang="0">
                  <a:pos x="281" y="153"/>
                </a:cxn>
                <a:cxn ang="0">
                  <a:pos x="317" y="208"/>
                </a:cxn>
                <a:cxn ang="0">
                  <a:pos x="342" y="264"/>
                </a:cxn>
                <a:cxn ang="0">
                  <a:pos x="347" y="316"/>
                </a:cxn>
                <a:cxn ang="0">
                  <a:pos x="327" y="363"/>
                </a:cxn>
                <a:cxn ang="0">
                  <a:pos x="273" y="402"/>
                </a:cxn>
                <a:cxn ang="0">
                  <a:pos x="219" y="420"/>
                </a:cxn>
                <a:cxn ang="0">
                  <a:pos x="159" y="427"/>
                </a:cxn>
                <a:cxn ang="0">
                  <a:pos x="102" y="419"/>
                </a:cxn>
                <a:cxn ang="0">
                  <a:pos x="49" y="394"/>
                </a:cxn>
                <a:cxn ang="0">
                  <a:pos x="13" y="348"/>
                </a:cxn>
                <a:cxn ang="0">
                  <a:pos x="0" y="282"/>
                </a:cxn>
                <a:cxn ang="0">
                  <a:pos x="20" y="218"/>
                </a:cxn>
                <a:cxn ang="0">
                  <a:pos x="107" y="83"/>
                </a:cxn>
                <a:cxn ang="0">
                  <a:pos x="140" y="28"/>
                </a:cxn>
                <a:cxn ang="0">
                  <a:pos x="140" y="10"/>
                </a:cxn>
                <a:cxn ang="0">
                  <a:pos x="156" y="0"/>
                </a:cxn>
              </a:cxnLst>
              <a:rect l="0" t="0" r="r" b="b"/>
              <a:pathLst>
                <a:path w="347" h="427">
                  <a:moveTo>
                    <a:pt x="163" y="66"/>
                  </a:moveTo>
                  <a:lnTo>
                    <a:pt x="140" y="107"/>
                  </a:lnTo>
                  <a:lnTo>
                    <a:pt x="108" y="155"/>
                  </a:lnTo>
                  <a:lnTo>
                    <a:pt x="62" y="224"/>
                  </a:lnTo>
                  <a:lnTo>
                    <a:pt x="51" y="246"/>
                  </a:lnTo>
                  <a:lnTo>
                    <a:pt x="43" y="267"/>
                  </a:lnTo>
                  <a:lnTo>
                    <a:pt x="39" y="290"/>
                  </a:lnTo>
                  <a:lnTo>
                    <a:pt x="41" y="311"/>
                  </a:lnTo>
                  <a:lnTo>
                    <a:pt x="53" y="335"/>
                  </a:lnTo>
                  <a:lnTo>
                    <a:pt x="72" y="356"/>
                  </a:lnTo>
                  <a:lnTo>
                    <a:pt x="95" y="372"/>
                  </a:lnTo>
                  <a:lnTo>
                    <a:pt x="123" y="382"/>
                  </a:lnTo>
                  <a:lnTo>
                    <a:pt x="153" y="389"/>
                  </a:lnTo>
                  <a:lnTo>
                    <a:pt x="184" y="389"/>
                  </a:lnTo>
                  <a:lnTo>
                    <a:pt x="215" y="386"/>
                  </a:lnTo>
                  <a:lnTo>
                    <a:pt x="243" y="376"/>
                  </a:lnTo>
                  <a:lnTo>
                    <a:pt x="270" y="361"/>
                  </a:lnTo>
                  <a:lnTo>
                    <a:pt x="291" y="341"/>
                  </a:lnTo>
                  <a:lnTo>
                    <a:pt x="302" y="321"/>
                  </a:lnTo>
                  <a:lnTo>
                    <a:pt x="307" y="300"/>
                  </a:lnTo>
                  <a:lnTo>
                    <a:pt x="306" y="277"/>
                  </a:lnTo>
                  <a:lnTo>
                    <a:pt x="299" y="256"/>
                  </a:lnTo>
                  <a:lnTo>
                    <a:pt x="289" y="232"/>
                  </a:lnTo>
                  <a:lnTo>
                    <a:pt x="276" y="211"/>
                  </a:lnTo>
                  <a:lnTo>
                    <a:pt x="250" y="175"/>
                  </a:lnTo>
                  <a:lnTo>
                    <a:pt x="222" y="140"/>
                  </a:lnTo>
                  <a:lnTo>
                    <a:pt x="192" y="104"/>
                  </a:lnTo>
                  <a:lnTo>
                    <a:pt x="164" y="69"/>
                  </a:lnTo>
                  <a:lnTo>
                    <a:pt x="163" y="66"/>
                  </a:lnTo>
                  <a:close/>
                  <a:moveTo>
                    <a:pt x="156" y="0"/>
                  </a:moveTo>
                  <a:lnTo>
                    <a:pt x="166" y="2"/>
                  </a:lnTo>
                  <a:lnTo>
                    <a:pt x="174" y="10"/>
                  </a:lnTo>
                  <a:lnTo>
                    <a:pt x="186" y="30"/>
                  </a:lnTo>
                  <a:lnTo>
                    <a:pt x="202" y="51"/>
                  </a:lnTo>
                  <a:lnTo>
                    <a:pt x="220" y="74"/>
                  </a:lnTo>
                  <a:lnTo>
                    <a:pt x="240" y="101"/>
                  </a:lnTo>
                  <a:lnTo>
                    <a:pt x="261" y="127"/>
                  </a:lnTo>
                  <a:lnTo>
                    <a:pt x="281" y="153"/>
                  </a:lnTo>
                  <a:lnTo>
                    <a:pt x="301" y="181"/>
                  </a:lnTo>
                  <a:lnTo>
                    <a:pt x="317" y="208"/>
                  </a:lnTo>
                  <a:lnTo>
                    <a:pt x="332" y="236"/>
                  </a:lnTo>
                  <a:lnTo>
                    <a:pt x="342" y="264"/>
                  </a:lnTo>
                  <a:lnTo>
                    <a:pt x="347" y="290"/>
                  </a:lnTo>
                  <a:lnTo>
                    <a:pt x="347" y="316"/>
                  </a:lnTo>
                  <a:lnTo>
                    <a:pt x="340" y="339"/>
                  </a:lnTo>
                  <a:lnTo>
                    <a:pt x="327" y="363"/>
                  </a:lnTo>
                  <a:lnTo>
                    <a:pt x="304" y="384"/>
                  </a:lnTo>
                  <a:lnTo>
                    <a:pt x="273" y="402"/>
                  </a:lnTo>
                  <a:lnTo>
                    <a:pt x="247" y="412"/>
                  </a:lnTo>
                  <a:lnTo>
                    <a:pt x="219" y="420"/>
                  </a:lnTo>
                  <a:lnTo>
                    <a:pt x="191" y="425"/>
                  </a:lnTo>
                  <a:lnTo>
                    <a:pt x="159" y="427"/>
                  </a:lnTo>
                  <a:lnTo>
                    <a:pt x="130" y="425"/>
                  </a:lnTo>
                  <a:lnTo>
                    <a:pt x="102" y="419"/>
                  </a:lnTo>
                  <a:lnTo>
                    <a:pt x="74" y="409"/>
                  </a:lnTo>
                  <a:lnTo>
                    <a:pt x="49" y="394"/>
                  </a:lnTo>
                  <a:lnTo>
                    <a:pt x="29" y="374"/>
                  </a:lnTo>
                  <a:lnTo>
                    <a:pt x="13" y="348"/>
                  </a:lnTo>
                  <a:lnTo>
                    <a:pt x="2" y="315"/>
                  </a:lnTo>
                  <a:lnTo>
                    <a:pt x="0" y="282"/>
                  </a:lnTo>
                  <a:lnTo>
                    <a:pt x="5" y="249"/>
                  </a:lnTo>
                  <a:lnTo>
                    <a:pt x="20" y="218"/>
                  </a:lnTo>
                  <a:lnTo>
                    <a:pt x="79" y="129"/>
                  </a:lnTo>
                  <a:lnTo>
                    <a:pt x="107" y="83"/>
                  </a:lnTo>
                  <a:lnTo>
                    <a:pt x="133" y="37"/>
                  </a:lnTo>
                  <a:lnTo>
                    <a:pt x="140" y="28"/>
                  </a:lnTo>
                  <a:lnTo>
                    <a:pt x="136" y="20"/>
                  </a:lnTo>
                  <a:lnTo>
                    <a:pt x="140" y="10"/>
                  </a:lnTo>
                  <a:lnTo>
                    <a:pt x="148"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8" name="Freeform 318"/>
            <p:cNvSpPr>
              <a:spLocks/>
            </p:cNvSpPr>
            <p:nvPr/>
          </p:nvSpPr>
          <p:spPr bwMode="auto">
            <a:xfrm>
              <a:off x="3837" y="1551"/>
              <a:ext cx="46" cy="39"/>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39">
                  <a:moveTo>
                    <a:pt x="20" y="0"/>
                  </a:moveTo>
                  <a:lnTo>
                    <a:pt x="26" y="0"/>
                  </a:lnTo>
                  <a:lnTo>
                    <a:pt x="33" y="2"/>
                  </a:lnTo>
                  <a:lnTo>
                    <a:pt x="38" y="3"/>
                  </a:lnTo>
                  <a:lnTo>
                    <a:pt x="43" y="8"/>
                  </a:lnTo>
                  <a:lnTo>
                    <a:pt x="44" y="13"/>
                  </a:lnTo>
                  <a:lnTo>
                    <a:pt x="46" y="20"/>
                  </a:lnTo>
                  <a:lnTo>
                    <a:pt x="44"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9" name="Freeform 319"/>
            <p:cNvSpPr>
              <a:spLocks/>
            </p:cNvSpPr>
            <p:nvPr/>
          </p:nvSpPr>
          <p:spPr bwMode="auto">
            <a:xfrm>
              <a:off x="3888" y="1569"/>
              <a:ext cx="38" cy="40"/>
            </a:xfrm>
            <a:custGeom>
              <a:avLst/>
              <a:gdLst/>
              <a:ahLst/>
              <a:cxnLst>
                <a:cxn ang="0">
                  <a:pos x="18" y="0"/>
                </a:cxn>
                <a:cxn ang="0">
                  <a:pos x="30" y="3"/>
                </a:cxn>
                <a:cxn ang="0">
                  <a:pos x="36" y="10"/>
                </a:cxn>
                <a:cxn ang="0">
                  <a:pos x="38" y="20"/>
                </a:cxn>
                <a:cxn ang="0">
                  <a:pos x="36" y="30"/>
                </a:cxn>
                <a:cxn ang="0">
                  <a:pos x="30" y="36"/>
                </a:cxn>
                <a:cxn ang="0">
                  <a:pos x="18" y="40"/>
                </a:cxn>
                <a:cxn ang="0">
                  <a:pos x="8" y="36"/>
                </a:cxn>
                <a:cxn ang="0">
                  <a:pos x="2" y="30"/>
                </a:cxn>
                <a:cxn ang="0">
                  <a:pos x="0" y="20"/>
                </a:cxn>
                <a:cxn ang="0">
                  <a:pos x="2" y="10"/>
                </a:cxn>
                <a:cxn ang="0">
                  <a:pos x="8" y="3"/>
                </a:cxn>
                <a:cxn ang="0">
                  <a:pos x="18" y="0"/>
                </a:cxn>
              </a:cxnLst>
              <a:rect l="0" t="0" r="r" b="b"/>
              <a:pathLst>
                <a:path w="38" h="40">
                  <a:moveTo>
                    <a:pt x="18" y="0"/>
                  </a:moveTo>
                  <a:lnTo>
                    <a:pt x="30" y="3"/>
                  </a:lnTo>
                  <a:lnTo>
                    <a:pt x="36" y="10"/>
                  </a:lnTo>
                  <a:lnTo>
                    <a:pt x="38" y="20"/>
                  </a:lnTo>
                  <a:lnTo>
                    <a:pt x="36" y="30"/>
                  </a:lnTo>
                  <a:lnTo>
                    <a:pt x="30" y="36"/>
                  </a:lnTo>
                  <a:lnTo>
                    <a:pt x="18" y="40"/>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0" name="Freeform 320"/>
            <p:cNvSpPr>
              <a:spLocks/>
            </p:cNvSpPr>
            <p:nvPr/>
          </p:nvSpPr>
          <p:spPr bwMode="auto">
            <a:xfrm>
              <a:off x="3944" y="1544"/>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1" name="Freeform 321"/>
            <p:cNvSpPr>
              <a:spLocks/>
            </p:cNvSpPr>
            <p:nvPr/>
          </p:nvSpPr>
          <p:spPr bwMode="auto">
            <a:xfrm>
              <a:off x="3819" y="1600"/>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2" name="Freeform 322"/>
            <p:cNvSpPr>
              <a:spLocks/>
            </p:cNvSpPr>
            <p:nvPr/>
          </p:nvSpPr>
          <p:spPr bwMode="auto">
            <a:xfrm>
              <a:off x="3880" y="1493"/>
              <a:ext cx="46" cy="40"/>
            </a:xfrm>
            <a:custGeom>
              <a:avLst/>
              <a:gdLst/>
              <a:ahLst/>
              <a:cxnLst>
                <a:cxn ang="0">
                  <a:pos x="20" y="0"/>
                </a:cxn>
                <a:cxn ang="0">
                  <a:pos x="26" y="0"/>
                </a:cxn>
                <a:cxn ang="0">
                  <a:pos x="33" y="2"/>
                </a:cxn>
                <a:cxn ang="0">
                  <a:pos x="38" y="4"/>
                </a:cxn>
                <a:cxn ang="0">
                  <a:pos x="43" y="9"/>
                </a:cxn>
                <a:cxn ang="0">
                  <a:pos x="44" y="14"/>
                </a:cxn>
                <a:cxn ang="0">
                  <a:pos x="46" y="20"/>
                </a:cxn>
                <a:cxn ang="0">
                  <a:pos x="44" y="27"/>
                </a:cxn>
                <a:cxn ang="0">
                  <a:pos x="43" y="32"/>
                </a:cxn>
                <a:cxn ang="0">
                  <a:pos x="38" y="37"/>
                </a:cxn>
                <a:cxn ang="0">
                  <a:pos x="33" y="38"/>
                </a:cxn>
                <a:cxn ang="0">
                  <a:pos x="26" y="40"/>
                </a:cxn>
                <a:cxn ang="0">
                  <a:pos x="20" y="40"/>
                </a:cxn>
                <a:cxn ang="0">
                  <a:pos x="13" y="38"/>
                </a:cxn>
                <a:cxn ang="0">
                  <a:pos x="8" y="37"/>
                </a:cxn>
                <a:cxn ang="0">
                  <a:pos x="3" y="32"/>
                </a:cxn>
                <a:cxn ang="0">
                  <a:pos x="1" y="27"/>
                </a:cxn>
                <a:cxn ang="0">
                  <a:pos x="0" y="20"/>
                </a:cxn>
                <a:cxn ang="0">
                  <a:pos x="1" y="14"/>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4" y="14"/>
                  </a:lnTo>
                  <a:lnTo>
                    <a:pt x="46" y="20"/>
                  </a:lnTo>
                  <a:lnTo>
                    <a:pt x="44" y="27"/>
                  </a:lnTo>
                  <a:lnTo>
                    <a:pt x="43" y="32"/>
                  </a:lnTo>
                  <a:lnTo>
                    <a:pt x="38" y="37"/>
                  </a:lnTo>
                  <a:lnTo>
                    <a:pt x="33" y="38"/>
                  </a:lnTo>
                  <a:lnTo>
                    <a:pt x="26" y="40"/>
                  </a:lnTo>
                  <a:lnTo>
                    <a:pt x="20" y="40"/>
                  </a:lnTo>
                  <a:lnTo>
                    <a:pt x="13" y="38"/>
                  </a:lnTo>
                  <a:lnTo>
                    <a:pt x="8" y="37"/>
                  </a:lnTo>
                  <a:lnTo>
                    <a:pt x="3" y="32"/>
                  </a:lnTo>
                  <a:lnTo>
                    <a:pt x="1" y="27"/>
                  </a:lnTo>
                  <a:lnTo>
                    <a:pt x="0" y="20"/>
                  </a:lnTo>
                  <a:lnTo>
                    <a:pt x="1" y="14"/>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3" name="Freeform 323"/>
            <p:cNvSpPr>
              <a:spLocks/>
            </p:cNvSpPr>
            <p:nvPr/>
          </p:nvSpPr>
          <p:spPr bwMode="auto">
            <a:xfrm>
              <a:off x="3893" y="1625"/>
              <a:ext cx="46" cy="41"/>
            </a:xfrm>
            <a:custGeom>
              <a:avLst/>
              <a:gdLst/>
              <a:ahLst/>
              <a:cxnLst>
                <a:cxn ang="0">
                  <a:pos x="20" y="0"/>
                </a:cxn>
                <a:cxn ang="0">
                  <a:pos x="26" y="0"/>
                </a:cxn>
                <a:cxn ang="0">
                  <a:pos x="33" y="2"/>
                </a:cxn>
                <a:cxn ang="0">
                  <a:pos x="43" y="8"/>
                </a:cxn>
                <a:cxn ang="0">
                  <a:pos x="46" y="21"/>
                </a:cxn>
                <a:cxn ang="0">
                  <a:pos x="44" y="28"/>
                </a:cxn>
                <a:cxn ang="0">
                  <a:pos x="43" y="33"/>
                </a:cxn>
                <a:cxn ang="0">
                  <a:pos x="38" y="38"/>
                </a:cxn>
                <a:cxn ang="0">
                  <a:pos x="33" y="40"/>
                </a:cxn>
                <a:cxn ang="0">
                  <a:pos x="26" y="41"/>
                </a:cxn>
                <a:cxn ang="0">
                  <a:pos x="20" y="41"/>
                </a:cxn>
                <a:cxn ang="0">
                  <a:pos x="13" y="40"/>
                </a:cxn>
                <a:cxn ang="0">
                  <a:pos x="8" y="38"/>
                </a:cxn>
                <a:cxn ang="0">
                  <a:pos x="3" y="33"/>
                </a:cxn>
                <a:cxn ang="0">
                  <a:pos x="2" y="28"/>
                </a:cxn>
                <a:cxn ang="0">
                  <a:pos x="0" y="21"/>
                </a:cxn>
                <a:cxn ang="0">
                  <a:pos x="3" y="8"/>
                </a:cxn>
                <a:cxn ang="0">
                  <a:pos x="13" y="2"/>
                </a:cxn>
                <a:cxn ang="0">
                  <a:pos x="20" y="0"/>
                </a:cxn>
              </a:cxnLst>
              <a:rect l="0" t="0" r="r" b="b"/>
              <a:pathLst>
                <a:path w="46" h="41">
                  <a:moveTo>
                    <a:pt x="20" y="0"/>
                  </a:moveTo>
                  <a:lnTo>
                    <a:pt x="26" y="0"/>
                  </a:lnTo>
                  <a:lnTo>
                    <a:pt x="33" y="2"/>
                  </a:lnTo>
                  <a:lnTo>
                    <a:pt x="43" y="8"/>
                  </a:lnTo>
                  <a:lnTo>
                    <a:pt x="46" y="21"/>
                  </a:lnTo>
                  <a:lnTo>
                    <a:pt x="44" y="28"/>
                  </a:lnTo>
                  <a:lnTo>
                    <a:pt x="43" y="33"/>
                  </a:lnTo>
                  <a:lnTo>
                    <a:pt x="38" y="38"/>
                  </a:lnTo>
                  <a:lnTo>
                    <a:pt x="33" y="40"/>
                  </a:lnTo>
                  <a:lnTo>
                    <a:pt x="26" y="41"/>
                  </a:lnTo>
                  <a:lnTo>
                    <a:pt x="20" y="41"/>
                  </a:lnTo>
                  <a:lnTo>
                    <a:pt x="13" y="40"/>
                  </a:lnTo>
                  <a:lnTo>
                    <a:pt x="8" y="38"/>
                  </a:lnTo>
                  <a:lnTo>
                    <a:pt x="3" y="33"/>
                  </a:lnTo>
                  <a:lnTo>
                    <a:pt x="2" y="28"/>
                  </a:lnTo>
                  <a:lnTo>
                    <a:pt x="0" y="21"/>
                  </a:lnTo>
                  <a:lnTo>
                    <a:pt x="3" y="8"/>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4" name="Freeform 324"/>
            <p:cNvSpPr>
              <a:spLocks/>
            </p:cNvSpPr>
            <p:nvPr/>
          </p:nvSpPr>
          <p:spPr bwMode="auto">
            <a:xfrm>
              <a:off x="3957" y="1594"/>
              <a:ext cx="38" cy="41"/>
            </a:xfrm>
            <a:custGeom>
              <a:avLst/>
              <a:gdLst/>
              <a:ahLst/>
              <a:cxnLst>
                <a:cxn ang="0">
                  <a:pos x="18" y="0"/>
                </a:cxn>
                <a:cxn ang="0">
                  <a:pos x="30" y="3"/>
                </a:cxn>
                <a:cxn ang="0">
                  <a:pos x="36" y="10"/>
                </a:cxn>
                <a:cxn ang="0">
                  <a:pos x="38" y="20"/>
                </a:cxn>
                <a:cxn ang="0">
                  <a:pos x="36" y="31"/>
                </a:cxn>
                <a:cxn ang="0">
                  <a:pos x="30" y="38"/>
                </a:cxn>
                <a:cxn ang="0">
                  <a:pos x="18" y="41"/>
                </a:cxn>
                <a:cxn ang="0">
                  <a:pos x="8" y="38"/>
                </a:cxn>
                <a:cxn ang="0">
                  <a:pos x="2" y="31"/>
                </a:cxn>
                <a:cxn ang="0">
                  <a:pos x="0" y="20"/>
                </a:cxn>
                <a:cxn ang="0">
                  <a:pos x="2" y="10"/>
                </a:cxn>
                <a:cxn ang="0">
                  <a:pos x="8" y="3"/>
                </a:cxn>
                <a:cxn ang="0">
                  <a:pos x="18" y="0"/>
                </a:cxn>
              </a:cxnLst>
              <a:rect l="0" t="0" r="r" b="b"/>
              <a:pathLst>
                <a:path w="38" h="41">
                  <a:moveTo>
                    <a:pt x="18" y="0"/>
                  </a:moveTo>
                  <a:lnTo>
                    <a:pt x="30" y="3"/>
                  </a:lnTo>
                  <a:lnTo>
                    <a:pt x="36" y="10"/>
                  </a:lnTo>
                  <a:lnTo>
                    <a:pt x="38" y="20"/>
                  </a:lnTo>
                  <a:lnTo>
                    <a:pt x="36" y="31"/>
                  </a:lnTo>
                  <a:lnTo>
                    <a:pt x="30" y="38"/>
                  </a:lnTo>
                  <a:lnTo>
                    <a:pt x="18" y="41"/>
                  </a:lnTo>
                  <a:lnTo>
                    <a:pt x="8" y="38"/>
                  </a:lnTo>
                  <a:lnTo>
                    <a:pt x="2" y="31"/>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5" name="Freeform 325"/>
            <p:cNvSpPr>
              <a:spLocks/>
            </p:cNvSpPr>
            <p:nvPr/>
          </p:nvSpPr>
          <p:spPr bwMode="auto">
            <a:xfrm>
              <a:off x="3975" y="1436"/>
              <a:ext cx="309" cy="388"/>
            </a:xfrm>
            <a:custGeom>
              <a:avLst/>
              <a:gdLst/>
              <a:ahLst/>
              <a:cxnLst>
                <a:cxn ang="0">
                  <a:pos x="137" y="0"/>
                </a:cxn>
                <a:cxn ang="0">
                  <a:pos x="148" y="18"/>
                </a:cxn>
                <a:cxn ang="0">
                  <a:pos x="161" y="38"/>
                </a:cxn>
                <a:cxn ang="0">
                  <a:pos x="179" y="59"/>
                </a:cxn>
                <a:cxn ang="0">
                  <a:pos x="197" y="82"/>
                </a:cxn>
                <a:cxn ang="0">
                  <a:pos x="217" y="105"/>
                </a:cxn>
                <a:cxn ang="0">
                  <a:pos x="237" y="130"/>
                </a:cxn>
                <a:cxn ang="0">
                  <a:pos x="257" y="156"/>
                </a:cxn>
                <a:cxn ang="0">
                  <a:pos x="273" y="181"/>
                </a:cxn>
                <a:cxn ang="0">
                  <a:pos x="288" y="207"/>
                </a:cxn>
                <a:cxn ang="0">
                  <a:pos x="299" y="232"/>
                </a:cxn>
                <a:cxn ang="0">
                  <a:pos x="306" y="257"/>
                </a:cxn>
                <a:cxn ang="0">
                  <a:pos x="309" y="280"/>
                </a:cxn>
                <a:cxn ang="0">
                  <a:pos x="304" y="303"/>
                </a:cxn>
                <a:cxn ang="0">
                  <a:pos x="294" y="324"/>
                </a:cxn>
                <a:cxn ang="0">
                  <a:pos x="275" y="344"/>
                </a:cxn>
                <a:cxn ang="0">
                  <a:pos x="248" y="362"/>
                </a:cxn>
                <a:cxn ang="0">
                  <a:pos x="212" y="377"/>
                </a:cxn>
                <a:cxn ang="0">
                  <a:pos x="178" y="385"/>
                </a:cxn>
                <a:cxn ang="0">
                  <a:pos x="145" y="388"/>
                </a:cxn>
                <a:cxn ang="0">
                  <a:pos x="112" y="385"/>
                </a:cxn>
                <a:cxn ang="0">
                  <a:pos x="81" y="375"/>
                </a:cxn>
                <a:cxn ang="0">
                  <a:pos x="54" y="362"/>
                </a:cxn>
                <a:cxn ang="0">
                  <a:pos x="31" y="344"/>
                </a:cxn>
                <a:cxn ang="0">
                  <a:pos x="15" y="322"/>
                </a:cxn>
                <a:cxn ang="0">
                  <a:pos x="3" y="298"/>
                </a:cxn>
                <a:cxn ang="0">
                  <a:pos x="0" y="270"/>
                </a:cxn>
                <a:cxn ang="0">
                  <a:pos x="5" y="238"/>
                </a:cxn>
                <a:cxn ang="0">
                  <a:pos x="18" y="207"/>
                </a:cxn>
                <a:cxn ang="0">
                  <a:pos x="77" y="118"/>
                </a:cxn>
                <a:cxn ang="0">
                  <a:pos x="105" y="74"/>
                </a:cxn>
                <a:cxn ang="0">
                  <a:pos x="132" y="24"/>
                </a:cxn>
                <a:cxn ang="0">
                  <a:pos x="137" y="0"/>
                </a:cxn>
              </a:cxnLst>
              <a:rect l="0" t="0" r="r" b="b"/>
              <a:pathLst>
                <a:path w="309" h="388">
                  <a:moveTo>
                    <a:pt x="137" y="0"/>
                  </a:moveTo>
                  <a:lnTo>
                    <a:pt x="148" y="18"/>
                  </a:lnTo>
                  <a:lnTo>
                    <a:pt x="161" y="38"/>
                  </a:lnTo>
                  <a:lnTo>
                    <a:pt x="179" y="59"/>
                  </a:lnTo>
                  <a:lnTo>
                    <a:pt x="197" y="82"/>
                  </a:lnTo>
                  <a:lnTo>
                    <a:pt x="217" y="105"/>
                  </a:lnTo>
                  <a:lnTo>
                    <a:pt x="237" y="130"/>
                  </a:lnTo>
                  <a:lnTo>
                    <a:pt x="257" y="156"/>
                  </a:lnTo>
                  <a:lnTo>
                    <a:pt x="273" y="181"/>
                  </a:lnTo>
                  <a:lnTo>
                    <a:pt x="288" y="207"/>
                  </a:lnTo>
                  <a:lnTo>
                    <a:pt x="299" y="232"/>
                  </a:lnTo>
                  <a:lnTo>
                    <a:pt x="306" y="257"/>
                  </a:lnTo>
                  <a:lnTo>
                    <a:pt x="309" y="280"/>
                  </a:lnTo>
                  <a:lnTo>
                    <a:pt x="304" y="303"/>
                  </a:lnTo>
                  <a:lnTo>
                    <a:pt x="294" y="324"/>
                  </a:lnTo>
                  <a:lnTo>
                    <a:pt x="275" y="344"/>
                  </a:lnTo>
                  <a:lnTo>
                    <a:pt x="248" y="362"/>
                  </a:lnTo>
                  <a:lnTo>
                    <a:pt x="212" y="377"/>
                  </a:lnTo>
                  <a:lnTo>
                    <a:pt x="178" y="385"/>
                  </a:lnTo>
                  <a:lnTo>
                    <a:pt x="145" y="388"/>
                  </a:lnTo>
                  <a:lnTo>
                    <a:pt x="112" y="385"/>
                  </a:lnTo>
                  <a:lnTo>
                    <a:pt x="81" y="375"/>
                  </a:lnTo>
                  <a:lnTo>
                    <a:pt x="54" y="362"/>
                  </a:lnTo>
                  <a:lnTo>
                    <a:pt x="31" y="344"/>
                  </a:lnTo>
                  <a:lnTo>
                    <a:pt x="15" y="322"/>
                  </a:lnTo>
                  <a:lnTo>
                    <a:pt x="3" y="298"/>
                  </a:lnTo>
                  <a:lnTo>
                    <a:pt x="0" y="270"/>
                  </a:lnTo>
                  <a:lnTo>
                    <a:pt x="5" y="238"/>
                  </a:lnTo>
                  <a:lnTo>
                    <a:pt x="18" y="207"/>
                  </a:lnTo>
                  <a:lnTo>
                    <a:pt x="77" y="118"/>
                  </a:lnTo>
                  <a:lnTo>
                    <a:pt x="105" y="74"/>
                  </a:lnTo>
                  <a:lnTo>
                    <a:pt x="132" y="24"/>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6" name="Freeform 326"/>
            <p:cNvSpPr>
              <a:spLocks noEditPoints="1"/>
            </p:cNvSpPr>
            <p:nvPr/>
          </p:nvSpPr>
          <p:spPr bwMode="auto">
            <a:xfrm>
              <a:off x="3955" y="1416"/>
              <a:ext cx="347" cy="426"/>
            </a:xfrm>
            <a:custGeom>
              <a:avLst/>
              <a:gdLst/>
              <a:ahLst/>
              <a:cxnLst>
                <a:cxn ang="0">
                  <a:pos x="140" y="107"/>
                </a:cxn>
                <a:cxn ang="0">
                  <a:pos x="63" y="224"/>
                </a:cxn>
                <a:cxn ang="0">
                  <a:pos x="43" y="267"/>
                </a:cxn>
                <a:cxn ang="0">
                  <a:pos x="42" y="311"/>
                </a:cxn>
                <a:cxn ang="0">
                  <a:pos x="73" y="356"/>
                </a:cxn>
                <a:cxn ang="0">
                  <a:pos x="124" y="382"/>
                </a:cxn>
                <a:cxn ang="0">
                  <a:pos x="185" y="389"/>
                </a:cxn>
                <a:cxn ang="0">
                  <a:pos x="244" y="375"/>
                </a:cxn>
                <a:cxn ang="0">
                  <a:pos x="291" y="341"/>
                </a:cxn>
                <a:cxn ang="0">
                  <a:pos x="308" y="300"/>
                </a:cxn>
                <a:cxn ang="0">
                  <a:pos x="300" y="255"/>
                </a:cxn>
                <a:cxn ang="0">
                  <a:pos x="278" y="211"/>
                </a:cxn>
                <a:cxn ang="0">
                  <a:pos x="224" y="140"/>
                </a:cxn>
                <a:cxn ang="0">
                  <a:pos x="163" y="64"/>
                </a:cxn>
                <a:cxn ang="0">
                  <a:pos x="166" y="2"/>
                </a:cxn>
                <a:cxn ang="0">
                  <a:pos x="186" y="30"/>
                </a:cxn>
                <a:cxn ang="0">
                  <a:pos x="221" y="74"/>
                </a:cxn>
                <a:cxn ang="0">
                  <a:pos x="262" y="127"/>
                </a:cxn>
                <a:cxn ang="0">
                  <a:pos x="301" y="181"/>
                </a:cxn>
                <a:cxn ang="0">
                  <a:pos x="333" y="235"/>
                </a:cxn>
                <a:cxn ang="0">
                  <a:pos x="347" y="290"/>
                </a:cxn>
                <a:cxn ang="0">
                  <a:pos x="341" y="339"/>
                </a:cxn>
                <a:cxn ang="0">
                  <a:pos x="305" y="384"/>
                </a:cxn>
                <a:cxn ang="0">
                  <a:pos x="247" y="412"/>
                </a:cxn>
                <a:cxn ang="0">
                  <a:pos x="191" y="425"/>
                </a:cxn>
                <a:cxn ang="0">
                  <a:pos x="130" y="425"/>
                </a:cxn>
                <a:cxn ang="0">
                  <a:pos x="74" y="408"/>
                </a:cxn>
                <a:cxn ang="0">
                  <a:pos x="30" y="374"/>
                </a:cxn>
                <a:cxn ang="0">
                  <a:pos x="2" y="314"/>
                </a:cxn>
                <a:cxn ang="0">
                  <a:pos x="5" y="249"/>
                </a:cxn>
                <a:cxn ang="0">
                  <a:pos x="79" y="128"/>
                </a:cxn>
                <a:cxn ang="0">
                  <a:pos x="134" y="35"/>
                </a:cxn>
                <a:cxn ang="0">
                  <a:pos x="137" y="20"/>
                </a:cxn>
                <a:cxn ang="0">
                  <a:pos x="148" y="3"/>
                </a:cxn>
              </a:cxnLst>
              <a:rect l="0" t="0" r="r" b="b"/>
              <a:pathLst>
                <a:path w="347" h="426">
                  <a:moveTo>
                    <a:pt x="163" y="64"/>
                  </a:moveTo>
                  <a:lnTo>
                    <a:pt x="140" y="107"/>
                  </a:lnTo>
                  <a:lnTo>
                    <a:pt x="109" y="155"/>
                  </a:lnTo>
                  <a:lnTo>
                    <a:pt x="63" y="224"/>
                  </a:lnTo>
                  <a:lnTo>
                    <a:pt x="51" y="245"/>
                  </a:lnTo>
                  <a:lnTo>
                    <a:pt x="43" y="267"/>
                  </a:lnTo>
                  <a:lnTo>
                    <a:pt x="40" y="290"/>
                  </a:lnTo>
                  <a:lnTo>
                    <a:pt x="42" y="311"/>
                  </a:lnTo>
                  <a:lnTo>
                    <a:pt x="53" y="334"/>
                  </a:lnTo>
                  <a:lnTo>
                    <a:pt x="73" y="356"/>
                  </a:lnTo>
                  <a:lnTo>
                    <a:pt x="96" y="372"/>
                  </a:lnTo>
                  <a:lnTo>
                    <a:pt x="124" y="382"/>
                  </a:lnTo>
                  <a:lnTo>
                    <a:pt x="153" y="389"/>
                  </a:lnTo>
                  <a:lnTo>
                    <a:pt x="185" y="389"/>
                  </a:lnTo>
                  <a:lnTo>
                    <a:pt x="216" y="385"/>
                  </a:lnTo>
                  <a:lnTo>
                    <a:pt x="244" y="375"/>
                  </a:lnTo>
                  <a:lnTo>
                    <a:pt x="270" y="361"/>
                  </a:lnTo>
                  <a:lnTo>
                    <a:pt x="291" y="341"/>
                  </a:lnTo>
                  <a:lnTo>
                    <a:pt x="305" y="321"/>
                  </a:lnTo>
                  <a:lnTo>
                    <a:pt x="308" y="300"/>
                  </a:lnTo>
                  <a:lnTo>
                    <a:pt x="306" y="277"/>
                  </a:lnTo>
                  <a:lnTo>
                    <a:pt x="300" y="255"/>
                  </a:lnTo>
                  <a:lnTo>
                    <a:pt x="290" y="232"/>
                  </a:lnTo>
                  <a:lnTo>
                    <a:pt x="278" y="211"/>
                  </a:lnTo>
                  <a:lnTo>
                    <a:pt x="252" y="174"/>
                  </a:lnTo>
                  <a:lnTo>
                    <a:pt x="224" y="140"/>
                  </a:lnTo>
                  <a:lnTo>
                    <a:pt x="165" y="67"/>
                  </a:lnTo>
                  <a:lnTo>
                    <a:pt x="163" y="64"/>
                  </a:lnTo>
                  <a:close/>
                  <a:moveTo>
                    <a:pt x="157" y="0"/>
                  </a:moveTo>
                  <a:lnTo>
                    <a:pt x="166" y="2"/>
                  </a:lnTo>
                  <a:lnTo>
                    <a:pt x="175" y="10"/>
                  </a:lnTo>
                  <a:lnTo>
                    <a:pt x="186" y="30"/>
                  </a:lnTo>
                  <a:lnTo>
                    <a:pt x="203" y="51"/>
                  </a:lnTo>
                  <a:lnTo>
                    <a:pt x="221" y="74"/>
                  </a:lnTo>
                  <a:lnTo>
                    <a:pt x="240" y="100"/>
                  </a:lnTo>
                  <a:lnTo>
                    <a:pt x="262" y="127"/>
                  </a:lnTo>
                  <a:lnTo>
                    <a:pt x="282" y="153"/>
                  </a:lnTo>
                  <a:lnTo>
                    <a:pt x="301" y="181"/>
                  </a:lnTo>
                  <a:lnTo>
                    <a:pt x="318" y="207"/>
                  </a:lnTo>
                  <a:lnTo>
                    <a:pt x="333" y="235"/>
                  </a:lnTo>
                  <a:lnTo>
                    <a:pt x="342" y="263"/>
                  </a:lnTo>
                  <a:lnTo>
                    <a:pt x="347" y="290"/>
                  </a:lnTo>
                  <a:lnTo>
                    <a:pt x="347" y="316"/>
                  </a:lnTo>
                  <a:lnTo>
                    <a:pt x="341" y="339"/>
                  </a:lnTo>
                  <a:lnTo>
                    <a:pt x="328" y="362"/>
                  </a:lnTo>
                  <a:lnTo>
                    <a:pt x="305" y="384"/>
                  </a:lnTo>
                  <a:lnTo>
                    <a:pt x="273" y="402"/>
                  </a:lnTo>
                  <a:lnTo>
                    <a:pt x="247" y="412"/>
                  </a:lnTo>
                  <a:lnTo>
                    <a:pt x="219" y="420"/>
                  </a:lnTo>
                  <a:lnTo>
                    <a:pt x="191" y="425"/>
                  </a:lnTo>
                  <a:lnTo>
                    <a:pt x="160" y="426"/>
                  </a:lnTo>
                  <a:lnTo>
                    <a:pt x="130" y="425"/>
                  </a:lnTo>
                  <a:lnTo>
                    <a:pt x="102" y="418"/>
                  </a:lnTo>
                  <a:lnTo>
                    <a:pt x="74" y="408"/>
                  </a:lnTo>
                  <a:lnTo>
                    <a:pt x="50" y="393"/>
                  </a:lnTo>
                  <a:lnTo>
                    <a:pt x="30" y="374"/>
                  </a:lnTo>
                  <a:lnTo>
                    <a:pt x="14" y="347"/>
                  </a:lnTo>
                  <a:lnTo>
                    <a:pt x="2" y="314"/>
                  </a:lnTo>
                  <a:lnTo>
                    <a:pt x="0" y="281"/>
                  </a:lnTo>
                  <a:lnTo>
                    <a:pt x="5" y="249"/>
                  </a:lnTo>
                  <a:lnTo>
                    <a:pt x="20" y="217"/>
                  </a:lnTo>
                  <a:lnTo>
                    <a:pt x="79" y="128"/>
                  </a:lnTo>
                  <a:lnTo>
                    <a:pt x="107" y="82"/>
                  </a:lnTo>
                  <a:lnTo>
                    <a:pt x="134" y="35"/>
                  </a:lnTo>
                  <a:lnTo>
                    <a:pt x="140" y="28"/>
                  </a:lnTo>
                  <a:lnTo>
                    <a:pt x="137" y="20"/>
                  </a:lnTo>
                  <a:lnTo>
                    <a:pt x="140" y="10"/>
                  </a:lnTo>
                  <a:lnTo>
                    <a:pt x="148" y="3"/>
                  </a:lnTo>
                  <a:lnTo>
                    <a:pt x="1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7" name="Freeform 327"/>
            <p:cNvSpPr>
              <a:spLocks/>
            </p:cNvSpPr>
            <p:nvPr/>
          </p:nvSpPr>
          <p:spPr bwMode="auto">
            <a:xfrm>
              <a:off x="4043" y="1581"/>
              <a:ext cx="46" cy="39"/>
            </a:xfrm>
            <a:custGeom>
              <a:avLst/>
              <a:gdLst/>
              <a:ahLst/>
              <a:cxnLst>
                <a:cxn ang="0">
                  <a:pos x="19" y="0"/>
                </a:cxn>
                <a:cxn ang="0">
                  <a:pos x="26" y="0"/>
                </a:cxn>
                <a:cxn ang="0">
                  <a:pos x="32" y="1"/>
                </a:cxn>
                <a:cxn ang="0">
                  <a:pos x="37" y="3"/>
                </a:cxn>
                <a:cxn ang="0">
                  <a:pos x="42" y="8"/>
                </a:cxn>
                <a:cxn ang="0">
                  <a:pos x="44" y="13"/>
                </a:cxn>
                <a:cxn ang="0">
                  <a:pos x="46" y="19"/>
                </a:cxn>
                <a:cxn ang="0">
                  <a:pos x="44" y="26"/>
                </a:cxn>
                <a:cxn ang="0">
                  <a:pos x="42" y="31"/>
                </a:cxn>
                <a:cxn ang="0">
                  <a:pos x="37" y="36"/>
                </a:cxn>
                <a:cxn ang="0">
                  <a:pos x="32" y="37"/>
                </a:cxn>
                <a:cxn ang="0">
                  <a:pos x="26" y="39"/>
                </a:cxn>
                <a:cxn ang="0">
                  <a:pos x="19" y="39"/>
                </a:cxn>
                <a:cxn ang="0">
                  <a:pos x="13" y="37"/>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2" y="1"/>
                  </a:lnTo>
                  <a:lnTo>
                    <a:pt x="37" y="3"/>
                  </a:lnTo>
                  <a:lnTo>
                    <a:pt x="42" y="8"/>
                  </a:lnTo>
                  <a:lnTo>
                    <a:pt x="44" y="13"/>
                  </a:lnTo>
                  <a:lnTo>
                    <a:pt x="46" y="19"/>
                  </a:lnTo>
                  <a:lnTo>
                    <a:pt x="44" y="26"/>
                  </a:lnTo>
                  <a:lnTo>
                    <a:pt x="42" y="31"/>
                  </a:lnTo>
                  <a:lnTo>
                    <a:pt x="37" y="36"/>
                  </a:lnTo>
                  <a:lnTo>
                    <a:pt x="32" y="37"/>
                  </a:lnTo>
                  <a:lnTo>
                    <a:pt x="26" y="39"/>
                  </a:lnTo>
                  <a:lnTo>
                    <a:pt x="19" y="39"/>
                  </a:lnTo>
                  <a:lnTo>
                    <a:pt x="13" y="37"/>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8" name="Freeform 328"/>
            <p:cNvSpPr>
              <a:spLocks/>
            </p:cNvSpPr>
            <p:nvPr/>
          </p:nvSpPr>
          <p:spPr bwMode="auto">
            <a:xfrm>
              <a:off x="4094" y="1599"/>
              <a:ext cx="37" cy="39"/>
            </a:xfrm>
            <a:custGeom>
              <a:avLst/>
              <a:gdLst/>
              <a:ahLst/>
              <a:cxnLst>
                <a:cxn ang="0">
                  <a:pos x="18" y="0"/>
                </a:cxn>
                <a:cxn ang="0">
                  <a:pos x="29" y="3"/>
                </a:cxn>
                <a:cxn ang="0">
                  <a:pos x="36" y="10"/>
                </a:cxn>
                <a:cxn ang="0">
                  <a:pos x="37" y="19"/>
                </a:cxn>
                <a:cxn ang="0">
                  <a:pos x="36" y="29"/>
                </a:cxn>
                <a:cxn ang="0">
                  <a:pos x="29" y="36"/>
                </a:cxn>
                <a:cxn ang="0">
                  <a:pos x="18" y="39"/>
                </a:cxn>
                <a:cxn ang="0">
                  <a:pos x="8" y="36"/>
                </a:cxn>
                <a:cxn ang="0">
                  <a:pos x="1" y="29"/>
                </a:cxn>
                <a:cxn ang="0">
                  <a:pos x="0" y="19"/>
                </a:cxn>
                <a:cxn ang="0">
                  <a:pos x="1" y="10"/>
                </a:cxn>
                <a:cxn ang="0">
                  <a:pos x="8" y="3"/>
                </a:cxn>
                <a:cxn ang="0">
                  <a:pos x="18" y="0"/>
                </a:cxn>
              </a:cxnLst>
              <a:rect l="0" t="0" r="r" b="b"/>
              <a:pathLst>
                <a:path w="37" h="39">
                  <a:moveTo>
                    <a:pt x="18" y="0"/>
                  </a:moveTo>
                  <a:lnTo>
                    <a:pt x="29" y="3"/>
                  </a:lnTo>
                  <a:lnTo>
                    <a:pt x="36" y="10"/>
                  </a:lnTo>
                  <a:lnTo>
                    <a:pt x="37" y="19"/>
                  </a:lnTo>
                  <a:lnTo>
                    <a:pt x="36" y="29"/>
                  </a:lnTo>
                  <a:lnTo>
                    <a:pt x="29" y="36"/>
                  </a:lnTo>
                  <a:lnTo>
                    <a:pt x="18" y="39"/>
                  </a:lnTo>
                  <a:lnTo>
                    <a:pt x="8" y="36"/>
                  </a:lnTo>
                  <a:lnTo>
                    <a:pt x="1" y="29"/>
                  </a:lnTo>
                  <a:lnTo>
                    <a:pt x="0" y="19"/>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9" name="Freeform 329"/>
            <p:cNvSpPr>
              <a:spLocks/>
            </p:cNvSpPr>
            <p:nvPr/>
          </p:nvSpPr>
          <p:spPr bwMode="auto">
            <a:xfrm>
              <a:off x="4149" y="1574"/>
              <a:ext cx="38" cy="40"/>
            </a:xfrm>
            <a:custGeom>
              <a:avLst/>
              <a:gdLst/>
              <a:ahLst/>
              <a:cxnLst>
                <a:cxn ang="0">
                  <a:pos x="20" y="0"/>
                </a:cxn>
                <a:cxn ang="0">
                  <a:pos x="30" y="3"/>
                </a:cxn>
                <a:cxn ang="0">
                  <a:pos x="37" y="10"/>
                </a:cxn>
                <a:cxn ang="0">
                  <a:pos x="38" y="20"/>
                </a:cxn>
                <a:cxn ang="0">
                  <a:pos x="37" y="30"/>
                </a:cxn>
                <a:cxn ang="0">
                  <a:pos x="30" y="36"/>
                </a:cxn>
                <a:cxn ang="0">
                  <a:pos x="20" y="40"/>
                </a:cxn>
                <a:cxn ang="0">
                  <a:pos x="9" y="36"/>
                </a:cxn>
                <a:cxn ang="0">
                  <a:pos x="2" y="30"/>
                </a:cxn>
                <a:cxn ang="0">
                  <a:pos x="0" y="20"/>
                </a:cxn>
                <a:cxn ang="0">
                  <a:pos x="2" y="10"/>
                </a:cxn>
                <a:cxn ang="0">
                  <a:pos x="9" y="3"/>
                </a:cxn>
                <a:cxn ang="0">
                  <a:pos x="20" y="0"/>
                </a:cxn>
              </a:cxnLst>
              <a:rect l="0" t="0" r="r" b="b"/>
              <a:pathLst>
                <a:path w="38" h="40">
                  <a:moveTo>
                    <a:pt x="20" y="0"/>
                  </a:moveTo>
                  <a:lnTo>
                    <a:pt x="30" y="3"/>
                  </a:lnTo>
                  <a:lnTo>
                    <a:pt x="37" y="10"/>
                  </a:lnTo>
                  <a:lnTo>
                    <a:pt x="38" y="20"/>
                  </a:lnTo>
                  <a:lnTo>
                    <a:pt x="37" y="30"/>
                  </a:lnTo>
                  <a:lnTo>
                    <a:pt x="30" y="36"/>
                  </a:lnTo>
                  <a:lnTo>
                    <a:pt x="20" y="40"/>
                  </a:lnTo>
                  <a:lnTo>
                    <a:pt x="9" y="36"/>
                  </a:lnTo>
                  <a:lnTo>
                    <a:pt x="2" y="30"/>
                  </a:lnTo>
                  <a:lnTo>
                    <a:pt x="0" y="20"/>
                  </a:lnTo>
                  <a:lnTo>
                    <a:pt x="2" y="10"/>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0" name="Freeform 330"/>
            <p:cNvSpPr>
              <a:spLocks/>
            </p:cNvSpPr>
            <p:nvPr/>
          </p:nvSpPr>
          <p:spPr bwMode="auto">
            <a:xfrm>
              <a:off x="4024" y="1630"/>
              <a:ext cx="38" cy="40"/>
            </a:xfrm>
            <a:custGeom>
              <a:avLst/>
              <a:gdLst/>
              <a:ahLst/>
              <a:cxnLst>
                <a:cxn ang="0">
                  <a:pos x="19" y="0"/>
                </a:cxn>
                <a:cxn ang="0">
                  <a:pos x="30" y="3"/>
                </a:cxn>
                <a:cxn ang="0">
                  <a:pos x="37" y="10"/>
                </a:cxn>
                <a:cxn ang="0">
                  <a:pos x="38" y="20"/>
                </a:cxn>
                <a:cxn ang="0">
                  <a:pos x="37" y="30"/>
                </a:cxn>
                <a:cxn ang="0">
                  <a:pos x="30" y="36"/>
                </a:cxn>
                <a:cxn ang="0">
                  <a:pos x="19" y="40"/>
                </a:cxn>
                <a:cxn ang="0">
                  <a:pos x="9" y="36"/>
                </a:cxn>
                <a:cxn ang="0">
                  <a:pos x="2" y="30"/>
                </a:cxn>
                <a:cxn ang="0">
                  <a:pos x="0" y="20"/>
                </a:cxn>
                <a:cxn ang="0">
                  <a:pos x="2" y="10"/>
                </a:cxn>
                <a:cxn ang="0">
                  <a:pos x="9" y="3"/>
                </a:cxn>
                <a:cxn ang="0">
                  <a:pos x="19" y="0"/>
                </a:cxn>
              </a:cxnLst>
              <a:rect l="0" t="0" r="r" b="b"/>
              <a:pathLst>
                <a:path w="38" h="40">
                  <a:moveTo>
                    <a:pt x="19" y="0"/>
                  </a:moveTo>
                  <a:lnTo>
                    <a:pt x="30" y="3"/>
                  </a:lnTo>
                  <a:lnTo>
                    <a:pt x="37" y="10"/>
                  </a:lnTo>
                  <a:lnTo>
                    <a:pt x="38" y="20"/>
                  </a:lnTo>
                  <a:lnTo>
                    <a:pt x="37" y="30"/>
                  </a:lnTo>
                  <a:lnTo>
                    <a:pt x="30" y="36"/>
                  </a:lnTo>
                  <a:lnTo>
                    <a:pt x="19" y="40"/>
                  </a:lnTo>
                  <a:lnTo>
                    <a:pt x="9" y="36"/>
                  </a:lnTo>
                  <a:lnTo>
                    <a:pt x="2" y="30"/>
                  </a:lnTo>
                  <a:lnTo>
                    <a:pt x="0" y="20"/>
                  </a:lnTo>
                  <a:lnTo>
                    <a:pt x="2" y="10"/>
                  </a:lnTo>
                  <a:lnTo>
                    <a:pt x="9"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1" name="Freeform 331"/>
            <p:cNvSpPr>
              <a:spLocks/>
            </p:cNvSpPr>
            <p:nvPr/>
          </p:nvSpPr>
          <p:spPr bwMode="auto">
            <a:xfrm>
              <a:off x="4085" y="1523"/>
              <a:ext cx="46" cy="39"/>
            </a:xfrm>
            <a:custGeom>
              <a:avLst/>
              <a:gdLst/>
              <a:ahLst/>
              <a:cxnLst>
                <a:cxn ang="0">
                  <a:pos x="22"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39"/>
                </a:cxn>
                <a:cxn ang="0">
                  <a:pos x="22" y="39"/>
                </a:cxn>
                <a:cxn ang="0">
                  <a:pos x="9" y="36"/>
                </a:cxn>
                <a:cxn ang="0">
                  <a:pos x="2" y="26"/>
                </a:cxn>
                <a:cxn ang="0">
                  <a:pos x="0" y="20"/>
                </a:cxn>
                <a:cxn ang="0">
                  <a:pos x="2" y="13"/>
                </a:cxn>
                <a:cxn ang="0">
                  <a:pos x="9" y="3"/>
                </a:cxn>
                <a:cxn ang="0">
                  <a:pos x="22" y="0"/>
                </a:cxn>
              </a:cxnLst>
              <a:rect l="0" t="0" r="r" b="b"/>
              <a:pathLst>
                <a:path w="46" h="39">
                  <a:moveTo>
                    <a:pt x="22" y="0"/>
                  </a:moveTo>
                  <a:lnTo>
                    <a:pt x="27" y="0"/>
                  </a:lnTo>
                  <a:lnTo>
                    <a:pt x="33" y="2"/>
                  </a:lnTo>
                  <a:lnTo>
                    <a:pt x="38" y="3"/>
                  </a:lnTo>
                  <a:lnTo>
                    <a:pt x="43" y="8"/>
                  </a:lnTo>
                  <a:lnTo>
                    <a:pt x="45" y="13"/>
                  </a:lnTo>
                  <a:lnTo>
                    <a:pt x="46" y="20"/>
                  </a:lnTo>
                  <a:lnTo>
                    <a:pt x="45" y="26"/>
                  </a:lnTo>
                  <a:lnTo>
                    <a:pt x="43" y="31"/>
                  </a:lnTo>
                  <a:lnTo>
                    <a:pt x="38" y="36"/>
                  </a:lnTo>
                  <a:lnTo>
                    <a:pt x="33" y="38"/>
                  </a:lnTo>
                  <a:lnTo>
                    <a:pt x="27" y="39"/>
                  </a:lnTo>
                  <a:lnTo>
                    <a:pt x="22" y="39"/>
                  </a:lnTo>
                  <a:lnTo>
                    <a:pt x="9" y="36"/>
                  </a:lnTo>
                  <a:lnTo>
                    <a:pt x="2" y="26"/>
                  </a:lnTo>
                  <a:lnTo>
                    <a:pt x="0" y="20"/>
                  </a:lnTo>
                  <a:lnTo>
                    <a:pt x="2" y="13"/>
                  </a:lnTo>
                  <a:lnTo>
                    <a:pt x="9" y="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2" name="Freeform 332"/>
            <p:cNvSpPr>
              <a:spLocks/>
            </p:cNvSpPr>
            <p:nvPr/>
          </p:nvSpPr>
          <p:spPr bwMode="auto">
            <a:xfrm>
              <a:off x="4098" y="1655"/>
              <a:ext cx="47" cy="39"/>
            </a:xfrm>
            <a:custGeom>
              <a:avLst/>
              <a:gdLst/>
              <a:ahLst/>
              <a:cxnLst>
                <a:cxn ang="0">
                  <a:pos x="20" y="0"/>
                </a:cxn>
                <a:cxn ang="0">
                  <a:pos x="27" y="0"/>
                </a:cxn>
                <a:cxn ang="0">
                  <a:pos x="33" y="1"/>
                </a:cxn>
                <a:cxn ang="0">
                  <a:pos x="38" y="3"/>
                </a:cxn>
                <a:cxn ang="0">
                  <a:pos x="43" y="8"/>
                </a:cxn>
                <a:cxn ang="0">
                  <a:pos x="45" y="13"/>
                </a:cxn>
                <a:cxn ang="0">
                  <a:pos x="47" y="19"/>
                </a:cxn>
                <a:cxn ang="0">
                  <a:pos x="45" y="26"/>
                </a:cxn>
                <a:cxn ang="0">
                  <a:pos x="43" y="31"/>
                </a:cxn>
                <a:cxn ang="0">
                  <a:pos x="38" y="36"/>
                </a:cxn>
                <a:cxn ang="0">
                  <a:pos x="33" y="38"/>
                </a:cxn>
                <a:cxn ang="0">
                  <a:pos x="27" y="39"/>
                </a:cxn>
                <a:cxn ang="0">
                  <a:pos x="20" y="39"/>
                </a:cxn>
                <a:cxn ang="0">
                  <a:pos x="14" y="38"/>
                </a:cxn>
                <a:cxn ang="0">
                  <a:pos x="9" y="36"/>
                </a:cxn>
                <a:cxn ang="0">
                  <a:pos x="4" y="31"/>
                </a:cxn>
                <a:cxn ang="0">
                  <a:pos x="2" y="26"/>
                </a:cxn>
                <a:cxn ang="0">
                  <a:pos x="0" y="19"/>
                </a:cxn>
                <a:cxn ang="0">
                  <a:pos x="2" y="13"/>
                </a:cxn>
                <a:cxn ang="0">
                  <a:pos x="4" y="8"/>
                </a:cxn>
                <a:cxn ang="0">
                  <a:pos x="9" y="3"/>
                </a:cxn>
                <a:cxn ang="0">
                  <a:pos x="14" y="1"/>
                </a:cxn>
                <a:cxn ang="0">
                  <a:pos x="20" y="0"/>
                </a:cxn>
              </a:cxnLst>
              <a:rect l="0" t="0" r="r" b="b"/>
              <a:pathLst>
                <a:path w="47" h="39">
                  <a:moveTo>
                    <a:pt x="20" y="0"/>
                  </a:moveTo>
                  <a:lnTo>
                    <a:pt x="27" y="0"/>
                  </a:lnTo>
                  <a:lnTo>
                    <a:pt x="33" y="1"/>
                  </a:lnTo>
                  <a:lnTo>
                    <a:pt x="38" y="3"/>
                  </a:lnTo>
                  <a:lnTo>
                    <a:pt x="43" y="8"/>
                  </a:lnTo>
                  <a:lnTo>
                    <a:pt x="45" y="13"/>
                  </a:lnTo>
                  <a:lnTo>
                    <a:pt x="47" y="19"/>
                  </a:lnTo>
                  <a:lnTo>
                    <a:pt x="45" y="26"/>
                  </a:lnTo>
                  <a:lnTo>
                    <a:pt x="43" y="31"/>
                  </a:lnTo>
                  <a:lnTo>
                    <a:pt x="38" y="36"/>
                  </a:lnTo>
                  <a:lnTo>
                    <a:pt x="33" y="38"/>
                  </a:lnTo>
                  <a:lnTo>
                    <a:pt x="27" y="39"/>
                  </a:lnTo>
                  <a:lnTo>
                    <a:pt x="20" y="39"/>
                  </a:lnTo>
                  <a:lnTo>
                    <a:pt x="14" y="38"/>
                  </a:lnTo>
                  <a:lnTo>
                    <a:pt x="9" y="36"/>
                  </a:lnTo>
                  <a:lnTo>
                    <a:pt x="4" y="31"/>
                  </a:lnTo>
                  <a:lnTo>
                    <a:pt x="2" y="26"/>
                  </a:lnTo>
                  <a:lnTo>
                    <a:pt x="0" y="19"/>
                  </a:lnTo>
                  <a:lnTo>
                    <a:pt x="2" y="13"/>
                  </a:lnTo>
                  <a:lnTo>
                    <a:pt x="4" y="8"/>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3" name="Freeform 333"/>
            <p:cNvSpPr>
              <a:spLocks/>
            </p:cNvSpPr>
            <p:nvPr/>
          </p:nvSpPr>
          <p:spPr bwMode="auto">
            <a:xfrm>
              <a:off x="4163" y="1623"/>
              <a:ext cx="37" cy="40"/>
            </a:xfrm>
            <a:custGeom>
              <a:avLst/>
              <a:gdLst/>
              <a:ahLst/>
              <a:cxnLst>
                <a:cxn ang="0">
                  <a:pos x="18" y="0"/>
                </a:cxn>
                <a:cxn ang="0">
                  <a:pos x="29" y="4"/>
                </a:cxn>
                <a:cxn ang="0">
                  <a:pos x="36" y="10"/>
                </a:cxn>
                <a:cxn ang="0">
                  <a:pos x="37"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7" h="40">
                  <a:moveTo>
                    <a:pt x="18" y="0"/>
                  </a:moveTo>
                  <a:lnTo>
                    <a:pt x="29" y="4"/>
                  </a:lnTo>
                  <a:lnTo>
                    <a:pt x="36" y="10"/>
                  </a:lnTo>
                  <a:lnTo>
                    <a:pt x="37"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4" name="Freeform 334"/>
            <p:cNvSpPr>
              <a:spLocks/>
            </p:cNvSpPr>
            <p:nvPr/>
          </p:nvSpPr>
          <p:spPr bwMode="auto">
            <a:xfrm>
              <a:off x="4671" y="1269"/>
              <a:ext cx="309" cy="389"/>
            </a:xfrm>
            <a:custGeom>
              <a:avLst/>
              <a:gdLst/>
              <a:ahLst/>
              <a:cxnLst>
                <a:cxn ang="0">
                  <a:pos x="136" y="0"/>
                </a:cxn>
                <a:cxn ang="0">
                  <a:pos x="148" y="19"/>
                </a:cxn>
                <a:cxn ang="0">
                  <a:pos x="161" y="38"/>
                </a:cxn>
                <a:cxn ang="0">
                  <a:pos x="197" y="81"/>
                </a:cxn>
                <a:cxn ang="0">
                  <a:pos x="256" y="155"/>
                </a:cxn>
                <a:cxn ang="0">
                  <a:pos x="273" y="182"/>
                </a:cxn>
                <a:cxn ang="0">
                  <a:pos x="287" y="206"/>
                </a:cxn>
                <a:cxn ang="0">
                  <a:pos x="299" y="233"/>
                </a:cxn>
                <a:cxn ang="0">
                  <a:pos x="306" y="257"/>
                </a:cxn>
                <a:cxn ang="0">
                  <a:pos x="309" y="280"/>
                </a:cxn>
                <a:cxn ang="0">
                  <a:pos x="304" y="303"/>
                </a:cxn>
                <a:cxn ang="0">
                  <a:pos x="294" y="325"/>
                </a:cxn>
                <a:cxn ang="0">
                  <a:pos x="274" y="345"/>
                </a:cxn>
                <a:cxn ang="0">
                  <a:pos x="248" y="363"/>
                </a:cxn>
                <a:cxn ang="0">
                  <a:pos x="212" y="377"/>
                </a:cxn>
                <a:cxn ang="0">
                  <a:pos x="177" y="386"/>
                </a:cxn>
                <a:cxn ang="0">
                  <a:pos x="144" y="389"/>
                </a:cxn>
                <a:cxn ang="0">
                  <a:pos x="111" y="386"/>
                </a:cxn>
                <a:cxn ang="0">
                  <a:pos x="80" y="376"/>
                </a:cxn>
                <a:cxn ang="0">
                  <a:pos x="54" y="363"/>
                </a:cxn>
                <a:cxn ang="0">
                  <a:pos x="31" y="345"/>
                </a:cxn>
                <a:cxn ang="0">
                  <a:pos x="14" y="323"/>
                </a:cxn>
                <a:cxn ang="0">
                  <a:pos x="3" y="298"/>
                </a:cxn>
                <a:cxn ang="0">
                  <a:pos x="0" y="270"/>
                </a:cxn>
                <a:cxn ang="0">
                  <a:pos x="5" y="239"/>
                </a:cxn>
                <a:cxn ang="0">
                  <a:pos x="18" y="208"/>
                </a:cxn>
                <a:cxn ang="0">
                  <a:pos x="77" y="119"/>
                </a:cxn>
                <a:cxn ang="0">
                  <a:pos x="105" y="75"/>
                </a:cxn>
                <a:cxn ang="0">
                  <a:pos x="130" y="25"/>
                </a:cxn>
                <a:cxn ang="0">
                  <a:pos x="136" y="0"/>
                </a:cxn>
              </a:cxnLst>
              <a:rect l="0" t="0" r="r" b="b"/>
              <a:pathLst>
                <a:path w="309" h="389">
                  <a:moveTo>
                    <a:pt x="136" y="0"/>
                  </a:moveTo>
                  <a:lnTo>
                    <a:pt x="148" y="19"/>
                  </a:lnTo>
                  <a:lnTo>
                    <a:pt x="161" y="38"/>
                  </a:lnTo>
                  <a:lnTo>
                    <a:pt x="197" y="81"/>
                  </a:lnTo>
                  <a:lnTo>
                    <a:pt x="256" y="155"/>
                  </a:lnTo>
                  <a:lnTo>
                    <a:pt x="273" y="182"/>
                  </a:lnTo>
                  <a:lnTo>
                    <a:pt x="287" y="206"/>
                  </a:lnTo>
                  <a:lnTo>
                    <a:pt x="299" y="233"/>
                  </a:lnTo>
                  <a:lnTo>
                    <a:pt x="306" y="257"/>
                  </a:lnTo>
                  <a:lnTo>
                    <a:pt x="309" y="280"/>
                  </a:lnTo>
                  <a:lnTo>
                    <a:pt x="304" y="303"/>
                  </a:lnTo>
                  <a:lnTo>
                    <a:pt x="294" y="325"/>
                  </a:lnTo>
                  <a:lnTo>
                    <a:pt x="274" y="345"/>
                  </a:lnTo>
                  <a:lnTo>
                    <a:pt x="248" y="363"/>
                  </a:lnTo>
                  <a:lnTo>
                    <a:pt x="212" y="377"/>
                  </a:lnTo>
                  <a:lnTo>
                    <a:pt x="177" y="386"/>
                  </a:lnTo>
                  <a:lnTo>
                    <a:pt x="144" y="389"/>
                  </a:lnTo>
                  <a:lnTo>
                    <a:pt x="111" y="386"/>
                  </a:lnTo>
                  <a:lnTo>
                    <a:pt x="80" y="376"/>
                  </a:lnTo>
                  <a:lnTo>
                    <a:pt x="54" y="363"/>
                  </a:lnTo>
                  <a:lnTo>
                    <a:pt x="31" y="345"/>
                  </a:lnTo>
                  <a:lnTo>
                    <a:pt x="14" y="323"/>
                  </a:lnTo>
                  <a:lnTo>
                    <a:pt x="3" y="298"/>
                  </a:lnTo>
                  <a:lnTo>
                    <a:pt x="0" y="270"/>
                  </a:lnTo>
                  <a:lnTo>
                    <a:pt x="5" y="239"/>
                  </a:lnTo>
                  <a:lnTo>
                    <a:pt x="18" y="208"/>
                  </a:lnTo>
                  <a:lnTo>
                    <a:pt x="77" y="119"/>
                  </a:lnTo>
                  <a:lnTo>
                    <a:pt x="105" y="75"/>
                  </a:lnTo>
                  <a:lnTo>
                    <a:pt x="130" y="25"/>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5" name="Freeform 335"/>
            <p:cNvSpPr>
              <a:spLocks noEditPoints="1"/>
            </p:cNvSpPr>
            <p:nvPr/>
          </p:nvSpPr>
          <p:spPr bwMode="auto">
            <a:xfrm>
              <a:off x="4651" y="1250"/>
              <a:ext cx="347" cy="426"/>
            </a:xfrm>
            <a:custGeom>
              <a:avLst/>
              <a:gdLst/>
              <a:ahLst/>
              <a:cxnLst>
                <a:cxn ang="0">
                  <a:pos x="140" y="107"/>
                </a:cxn>
                <a:cxn ang="0">
                  <a:pos x="76" y="202"/>
                </a:cxn>
                <a:cxn ang="0">
                  <a:pos x="51" y="243"/>
                </a:cxn>
                <a:cxn ang="0">
                  <a:pos x="39" y="289"/>
                </a:cxn>
                <a:cxn ang="0">
                  <a:pos x="53" y="334"/>
                </a:cxn>
                <a:cxn ang="0">
                  <a:pos x="95" y="372"/>
                </a:cxn>
                <a:cxn ang="0">
                  <a:pos x="153" y="388"/>
                </a:cxn>
                <a:cxn ang="0">
                  <a:pos x="215" y="383"/>
                </a:cxn>
                <a:cxn ang="0">
                  <a:pos x="270" y="360"/>
                </a:cxn>
                <a:cxn ang="0">
                  <a:pos x="302" y="321"/>
                </a:cxn>
                <a:cxn ang="0">
                  <a:pos x="306" y="276"/>
                </a:cxn>
                <a:cxn ang="0">
                  <a:pos x="289" y="232"/>
                </a:cxn>
                <a:cxn ang="0">
                  <a:pos x="250" y="174"/>
                </a:cxn>
                <a:cxn ang="0">
                  <a:pos x="192" y="103"/>
                </a:cxn>
                <a:cxn ang="0">
                  <a:pos x="163" y="64"/>
                </a:cxn>
                <a:cxn ang="0">
                  <a:pos x="166" y="1"/>
                </a:cxn>
                <a:cxn ang="0">
                  <a:pos x="186" y="29"/>
                </a:cxn>
                <a:cxn ang="0">
                  <a:pos x="220" y="74"/>
                </a:cxn>
                <a:cxn ang="0">
                  <a:pos x="261" y="126"/>
                </a:cxn>
                <a:cxn ang="0">
                  <a:pos x="301" y="181"/>
                </a:cxn>
                <a:cxn ang="0">
                  <a:pos x="332" y="235"/>
                </a:cxn>
                <a:cxn ang="0">
                  <a:pos x="347" y="289"/>
                </a:cxn>
                <a:cxn ang="0">
                  <a:pos x="340" y="339"/>
                </a:cxn>
                <a:cxn ang="0">
                  <a:pos x="304" y="383"/>
                </a:cxn>
                <a:cxn ang="0">
                  <a:pos x="247" y="411"/>
                </a:cxn>
                <a:cxn ang="0">
                  <a:pos x="191" y="424"/>
                </a:cxn>
                <a:cxn ang="0">
                  <a:pos x="130" y="424"/>
                </a:cxn>
                <a:cxn ang="0">
                  <a:pos x="74" y="408"/>
                </a:cxn>
                <a:cxn ang="0">
                  <a:pos x="30" y="373"/>
                </a:cxn>
                <a:cxn ang="0">
                  <a:pos x="2" y="314"/>
                </a:cxn>
                <a:cxn ang="0">
                  <a:pos x="5" y="248"/>
                </a:cxn>
                <a:cxn ang="0">
                  <a:pos x="79" y="128"/>
                </a:cxn>
                <a:cxn ang="0">
                  <a:pos x="133" y="34"/>
                </a:cxn>
                <a:cxn ang="0">
                  <a:pos x="136" y="18"/>
                </a:cxn>
                <a:cxn ang="0">
                  <a:pos x="148" y="1"/>
                </a:cxn>
              </a:cxnLst>
              <a:rect l="0" t="0" r="r" b="b"/>
              <a:pathLst>
                <a:path w="347" h="426">
                  <a:moveTo>
                    <a:pt x="163" y="64"/>
                  </a:moveTo>
                  <a:lnTo>
                    <a:pt x="140" y="107"/>
                  </a:lnTo>
                  <a:lnTo>
                    <a:pt x="108" y="154"/>
                  </a:lnTo>
                  <a:lnTo>
                    <a:pt x="76" y="202"/>
                  </a:lnTo>
                  <a:lnTo>
                    <a:pt x="62" y="222"/>
                  </a:lnTo>
                  <a:lnTo>
                    <a:pt x="51" y="243"/>
                  </a:lnTo>
                  <a:lnTo>
                    <a:pt x="43" y="266"/>
                  </a:lnTo>
                  <a:lnTo>
                    <a:pt x="39" y="289"/>
                  </a:lnTo>
                  <a:lnTo>
                    <a:pt x="41" y="311"/>
                  </a:lnTo>
                  <a:lnTo>
                    <a:pt x="53" y="334"/>
                  </a:lnTo>
                  <a:lnTo>
                    <a:pt x="72" y="355"/>
                  </a:lnTo>
                  <a:lnTo>
                    <a:pt x="95" y="372"/>
                  </a:lnTo>
                  <a:lnTo>
                    <a:pt x="123" y="382"/>
                  </a:lnTo>
                  <a:lnTo>
                    <a:pt x="153" y="388"/>
                  </a:lnTo>
                  <a:lnTo>
                    <a:pt x="184" y="388"/>
                  </a:lnTo>
                  <a:lnTo>
                    <a:pt x="215" y="383"/>
                  </a:lnTo>
                  <a:lnTo>
                    <a:pt x="243" y="373"/>
                  </a:lnTo>
                  <a:lnTo>
                    <a:pt x="270" y="360"/>
                  </a:lnTo>
                  <a:lnTo>
                    <a:pt x="291" y="340"/>
                  </a:lnTo>
                  <a:lnTo>
                    <a:pt x="302" y="321"/>
                  </a:lnTo>
                  <a:lnTo>
                    <a:pt x="307" y="299"/>
                  </a:lnTo>
                  <a:lnTo>
                    <a:pt x="306" y="276"/>
                  </a:lnTo>
                  <a:lnTo>
                    <a:pt x="299" y="255"/>
                  </a:lnTo>
                  <a:lnTo>
                    <a:pt x="289" y="232"/>
                  </a:lnTo>
                  <a:lnTo>
                    <a:pt x="276" y="210"/>
                  </a:lnTo>
                  <a:lnTo>
                    <a:pt x="250" y="174"/>
                  </a:lnTo>
                  <a:lnTo>
                    <a:pt x="222" y="140"/>
                  </a:lnTo>
                  <a:lnTo>
                    <a:pt x="192" y="103"/>
                  </a:lnTo>
                  <a:lnTo>
                    <a:pt x="164" y="67"/>
                  </a:lnTo>
                  <a:lnTo>
                    <a:pt x="163" y="64"/>
                  </a:lnTo>
                  <a:close/>
                  <a:moveTo>
                    <a:pt x="156" y="0"/>
                  </a:moveTo>
                  <a:lnTo>
                    <a:pt x="166" y="1"/>
                  </a:lnTo>
                  <a:lnTo>
                    <a:pt x="174" y="10"/>
                  </a:lnTo>
                  <a:lnTo>
                    <a:pt x="186" y="29"/>
                  </a:lnTo>
                  <a:lnTo>
                    <a:pt x="202" y="51"/>
                  </a:lnTo>
                  <a:lnTo>
                    <a:pt x="220" y="74"/>
                  </a:lnTo>
                  <a:lnTo>
                    <a:pt x="240" y="100"/>
                  </a:lnTo>
                  <a:lnTo>
                    <a:pt x="261" y="126"/>
                  </a:lnTo>
                  <a:lnTo>
                    <a:pt x="281" y="153"/>
                  </a:lnTo>
                  <a:lnTo>
                    <a:pt x="301" y="181"/>
                  </a:lnTo>
                  <a:lnTo>
                    <a:pt x="317" y="207"/>
                  </a:lnTo>
                  <a:lnTo>
                    <a:pt x="332" y="235"/>
                  </a:lnTo>
                  <a:lnTo>
                    <a:pt x="342" y="263"/>
                  </a:lnTo>
                  <a:lnTo>
                    <a:pt x="347" y="289"/>
                  </a:lnTo>
                  <a:lnTo>
                    <a:pt x="347" y="316"/>
                  </a:lnTo>
                  <a:lnTo>
                    <a:pt x="340" y="339"/>
                  </a:lnTo>
                  <a:lnTo>
                    <a:pt x="327" y="362"/>
                  </a:lnTo>
                  <a:lnTo>
                    <a:pt x="304" y="383"/>
                  </a:lnTo>
                  <a:lnTo>
                    <a:pt x="273" y="401"/>
                  </a:lnTo>
                  <a:lnTo>
                    <a:pt x="247" y="411"/>
                  </a:lnTo>
                  <a:lnTo>
                    <a:pt x="219" y="420"/>
                  </a:lnTo>
                  <a:lnTo>
                    <a:pt x="191" y="424"/>
                  </a:lnTo>
                  <a:lnTo>
                    <a:pt x="159" y="426"/>
                  </a:lnTo>
                  <a:lnTo>
                    <a:pt x="130" y="424"/>
                  </a:lnTo>
                  <a:lnTo>
                    <a:pt x="102" y="418"/>
                  </a:lnTo>
                  <a:lnTo>
                    <a:pt x="74" y="408"/>
                  </a:lnTo>
                  <a:lnTo>
                    <a:pt x="49" y="393"/>
                  </a:lnTo>
                  <a:lnTo>
                    <a:pt x="30" y="373"/>
                  </a:lnTo>
                  <a:lnTo>
                    <a:pt x="13" y="347"/>
                  </a:lnTo>
                  <a:lnTo>
                    <a:pt x="2" y="314"/>
                  </a:lnTo>
                  <a:lnTo>
                    <a:pt x="0" y="281"/>
                  </a:lnTo>
                  <a:lnTo>
                    <a:pt x="5" y="248"/>
                  </a:lnTo>
                  <a:lnTo>
                    <a:pt x="20" y="217"/>
                  </a:lnTo>
                  <a:lnTo>
                    <a:pt x="79" y="128"/>
                  </a:lnTo>
                  <a:lnTo>
                    <a:pt x="107" y="82"/>
                  </a:lnTo>
                  <a:lnTo>
                    <a:pt x="133" y="34"/>
                  </a:lnTo>
                  <a:lnTo>
                    <a:pt x="140" y="28"/>
                  </a:lnTo>
                  <a:lnTo>
                    <a:pt x="136"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6" name="Freeform 336"/>
            <p:cNvSpPr>
              <a:spLocks/>
            </p:cNvSpPr>
            <p:nvPr/>
          </p:nvSpPr>
          <p:spPr bwMode="auto">
            <a:xfrm>
              <a:off x="4738" y="1413"/>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7" name="Freeform 337"/>
            <p:cNvSpPr>
              <a:spLocks/>
            </p:cNvSpPr>
            <p:nvPr/>
          </p:nvSpPr>
          <p:spPr bwMode="auto">
            <a:xfrm>
              <a:off x="4789" y="1432"/>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8" name="Freeform 338"/>
            <p:cNvSpPr>
              <a:spLocks/>
            </p:cNvSpPr>
            <p:nvPr/>
          </p:nvSpPr>
          <p:spPr bwMode="auto">
            <a:xfrm>
              <a:off x="4845" y="1406"/>
              <a:ext cx="38" cy="41"/>
            </a:xfrm>
            <a:custGeom>
              <a:avLst/>
              <a:gdLst/>
              <a:ahLst/>
              <a:cxnLst>
                <a:cxn ang="0">
                  <a:pos x="20" y="0"/>
                </a:cxn>
                <a:cxn ang="0">
                  <a:pos x="30" y="3"/>
                </a:cxn>
                <a:cxn ang="0">
                  <a:pos x="36" y="10"/>
                </a:cxn>
                <a:cxn ang="0">
                  <a:pos x="38" y="20"/>
                </a:cxn>
                <a:cxn ang="0">
                  <a:pos x="36" y="31"/>
                </a:cxn>
                <a:cxn ang="0">
                  <a:pos x="30" y="38"/>
                </a:cxn>
                <a:cxn ang="0">
                  <a:pos x="20" y="41"/>
                </a:cxn>
                <a:cxn ang="0">
                  <a:pos x="8" y="38"/>
                </a:cxn>
                <a:cxn ang="0">
                  <a:pos x="2" y="31"/>
                </a:cxn>
                <a:cxn ang="0">
                  <a:pos x="0" y="20"/>
                </a:cxn>
                <a:cxn ang="0">
                  <a:pos x="2" y="10"/>
                </a:cxn>
                <a:cxn ang="0">
                  <a:pos x="8" y="3"/>
                </a:cxn>
                <a:cxn ang="0">
                  <a:pos x="20" y="0"/>
                </a:cxn>
              </a:cxnLst>
              <a:rect l="0" t="0" r="r" b="b"/>
              <a:pathLst>
                <a:path w="38" h="41">
                  <a:moveTo>
                    <a:pt x="20" y="0"/>
                  </a:moveTo>
                  <a:lnTo>
                    <a:pt x="30" y="3"/>
                  </a:lnTo>
                  <a:lnTo>
                    <a:pt x="36" y="10"/>
                  </a:lnTo>
                  <a:lnTo>
                    <a:pt x="38" y="20"/>
                  </a:lnTo>
                  <a:lnTo>
                    <a:pt x="36" y="31"/>
                  </a:lnTo>
                  <a:lnTo>
                    <a:pt x="30" y="38"/>
                  </a:lnTo>
                  <a:lnTo>
                    <a:pt x="20" y="41"/>
                  </a:lnTo>
                  <a:lnTo>
                    <a:pt x="8" y="38"/>
                  </a:lnTo>
                  <a:lnTo>
                    <a:pt x="2" y="31"/>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9" name="Freeform 339"/>
            <p:cNvSpPr>
              <a:spLocks/>
            </p:cNvSpPr>
            <p:nvPr/>
          </p:nvSpPr>
          <p:spPr bwMode="auto">
            <a:xfrm>
              <a:off x="4720" y="1464"/>
              <a:ext cx="38" cy="39"/>
            </a:xfrm>
            <a:custGeom>
              <a:avLst/>
              <a:gdLst/>
              <a:ahLst/>
              <a:cxnLst>
                <a:cxn ang="0">
                  <a:pos x="18" y="0"/>
                </a:cxn>
                <a:cxn ang="0">
                  <a:pos x="30" y="3"/>
                </a:cxn>
                <a:cxn ang="0">
                  <a:pos x="36" y="10"/>
                </a:cxn>
                <a:cxn ang="0">
                  <a:pos x="38" y="19"/>
                </a:cxn>
                <a:cxn ang="0">
                  <a:pos x="36" y="29"/>
                </a:cxn>
                <a:cxn ang="0">
                  <a:pos x="30" y="36"/>
                </a:cxn>
                <a:cxn ang="0">
                  <a:pos x="18" y="39"/>
                </a:cxn>
                <a:cxn ang="0">
                  <a:pos x="8" y="36"/>
                </a:cxn>
                <a:cxn ang="0">
                  <a:pos x="2" y="29"/>
                </a:cxn>
                <a:cxn ang="0">
                  <a:pos x="0" y="19"/>
                </a:cxn>
                <a:cxn ang="0">
                  <a:pos x="2" y="10"/>
                </a:cxn>
                <a:cxn ang="0">
                  <a:pos x="8" y="3"/>
                </a:cxn>
                <a:cxn ang="0">
                  <a:pos x="18" y="0"/>
                </a:cxn>
              </a:cxnLst>
              <a:rect l="0" t="0" r="r" b="b"/>
              <a:pathLst>
                <a:path w="38" h="39">
                  <a:moveTo>
                    <a:pt x="18" y="0"/>
                  </a:moveTo>
                  <a:lnTo>
                    <a:pt x="30" y="3"/>
                  </a:lnTo>
                  <a:lnTo>
                    <a:pt x="36" y="10"/>
                  </a:lnTo>
                  <a:lnTo>
                    <a:pt x="38" y="19"/>
                  </a:lnTo>
                  <a:lnTo>
                    <a:pt x="36" y="29"/>
                  </a:lnTo>
                  <a:lnTo>
                    <a:pt x="30" y="36"/>
                  </a:lnTo>
                  <a:lnTo>
                    <a:pt x="18" y="39"/>
                  </a:lnTo>
                  <a:lnTo>
                    <a:pt x="8" y="36"/>
                  </a:lnTo>
                  <a:lnTo>
                    <a:pt x="2" y="29"/>
                  </a:lnTo>
                  <a:lnTo>
                    <a:pt x="0" y="19"/>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0" name="Freeform 340"/>
            <p:cNvSpPr>
              <a:spLocks/>
            </p:cNvSpPr>
            <p:nvPr/>
          </p:nvSpPr>
          <p:spPr bwMode="auto">
            <a:xfrm>
              <a:off x="4781" y="1357"/>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1" y="26"/>
                </a:cxn>
                <a:cxn ang="0">
                  <a:pos x="0" y="19"/>
                </a:cxn>
                <a:cxn ang="0">
                  <a:pos x="1"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1" y="26"/>
                  </a:lnTo>
                  <a:lnTo>
                    <a:pt x="0" y="19"/>
                  </a:lnTo>
                  <a:lnTo>
                    <a:pt x="1"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1" name="Freeform 341"/>
            <p:cNvSpPr>
              <a:spLocks/>
            </p:cNvSpPr>
            <p:nvPr/>
          </p:nvSpPr>
          <p:spPr bwMode="auto">
            <a:xfrm>
              <a:off x="4794" y="1488"/>
              <a:ext cx="46" cy="40"/>
            </a:xfrm>
            <a:custGeom>
              <a:avLst/>
              <a:gdLst/>
              <a:ahLst/>
              <a:cxnLst>
                <a:cxn ang="0">
                  <a:pos x="20" y="0"/>
                </a:cxn>
                <a:cxn ang="0">
                  <a:pos x="26" y="0"/>
                </a:cxn>
                <a:cxn ang="0">
                  <a:pos x="33" y="2"/>
                </a:cxn>
                <a:cxn ang="0">
                  <a:pos x="38" y="4"/>
                </a:cxn>
                <a:cxn ang="0">
                  <a:pos x="43" y="9"/>
                </a:cxn>
                <a:cxn ang="0">
                  <a:pos x="44" y="14"/>
                </a:cxn>
                <a:cxn ang="0">
                  <a:pos x="46" y="20"/>
                </a:cxn>
                <a:cxn ang="0">
                  <a:pos x="44" y="27"/>
                </a:cxn>
                <a:cxn ang="0">
                  <a:pos x="43" y="32"/>
                </a:cxn>
                <a:cxn ang="0">
                  <a:pos x="38" y="37"/>
                </a:cxn>
                <a:cxn ang="0">
                  <a:pos x="33" y="38"/>
                </a:cxn>
                <a:cxn ang="0">
                  <a:pos x="26" y="40"/>
                </a:cxn>
                <a:cxn ang="0">
                  <a:pos x="20" y="40"/>
                </a:cxn>
                <a:cxn ang="0">
                  <a:pos x="13" y="38"/>
                </a:cxn>
                <a:cxn ang="0">
                  <a:pos x="8" y="37"/>
                </a:cxn>
                <a:cxn ang="0">
                  <a:pos x="3" y="32"/>
                </a:cxn>
                <a:cxn ang="0">
                  <a:pos x="2" y="27"/>
                </a:cxn>
                <a:cxn ang="0">
                  <a:pos x="0" y="20"/>
                </a:cxn>
                <a:cxn ang="0">
                  <a:pos x="2" y="14"/>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4" y="14"/>
                  </a:lnTo>
                  <a:lnTo>
                    <a:pt x="46" y="20"/>
                  </a:lnTo>
                  <a:lnTo>
                    <a:pt x="44" y="27"/>
                  </a:lnTo>
                  <a:lnTo>
                    <a:pt x="43" y="32"/>
                  </a:lnTo>
                  <a:lnTo>
                    <a:pt x="38" y="37"/>
                  </a:lnTo>
                  <a:lnTo>
                    <a:pt x="33" y="38"/>
                  </a:lnTo>
                  <a:lnTo>
                    <a:pt x="26" y="40"/>
                  </a:lnTo>
                  <a:lnTo>
                    <a:pt x="20" y="40"/>
                  </a:lnTo>
                  <a:lnTo>
                    <a:pt x="13" y="38"/>
                  </a:lnTo>
                  <a:lnTo>
                    <a:pt x="8" y="37"/>
                  </a:lnTo>
                  <a:lnTo>
                    <a:pt x="3" y="32"/>
                  </a:lnTo>
                  <a:lnTo>
                    <a:pt x="2" y="27"/>
                  </a:lnTo>
                  <a:lnTo>
                    <a:pt x="0" y="20"/>
                  </a:lnTo>
                  <a:lnTo>
                    <a:pt x="2" y="14"/>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2" name="Freeform 342"/>
            <p:cNvSpPr>
              <a:spLocks/>
            </p:cNvSpPr>
            <p:nvPr/>
          </p:nvSpPr>
          <p:spPr bwMode="auto">
            <a:xfrm>
              <a:off x="4858" y="1457"/>
              <a:ext cx="38" cy="40"/>
            </a:xfrm>
            <a:custGeom>
              <a:avLst/>
              <a:gdLst/>
              <a:ahLst/>
              <a:cxnLst>
                <a:cxn ang="0">
                  <a:pos x="18" y="0"/>
                </a:cxn>
                <a:cxn ang="0">
                  <a:pos x="30" y="3"/>
                </a:cxn>
                <a:cxn ang="0">
                  <a:pos x="36" y="10"/>
                </a:cxn>
                <a:cxn ang="0">
                  <a:pos x="38" y="20"/>
                </a:cxn>
                <a:cxn ang="0">
                  <a:pos x="36" y="30"/>
                </a:cxn>
                <a:cxn ang="0">
                  <a:pos x="30" y="36"/>
                </a:cxn>
                <a:cxn ang="0">
                  <a:pos x="18" y="40"/>
                </a:cxn>
                <a:cxn ang="0">
                  <a:pos x="8" y="36"/>
                </a:cxn>
                <a:cxn ang="0">
                  <a:pos x="2" y="30"/>
                </a:cxn>
                <a:cxn ang="0">
                  <a:pos x="0" y="20"/>
                </a:cxn>
                <a:cxn ang="0">
                  <a:pos x="2" y="10"/>
                </a:cxn>
                <a:cxn ang="0">
                  <a:pos x="8" y="3"/>
                </a:cxn>
                <a:cxn ang="0">
                  <a:pos x="18" y="0"/>
                </a:cxn>
              </a:cxnLst>
              <a:rect l="0" t="0" r="r" b="b"/>
              <a:pathLst>
                <a:path w="38" h="40">
                  <a:moveTo>
                    <a:pt x="18" y="0"/>
                  </a:moveTo>
                  <a:lnTo>
                    <a:pt x="30" y="3"/>
                  </a:lnTo>
                  <a:lnTo>
                    <a:pt x="36" y="10"/>
                  </a:lnTo>
                  <a:lnTo>
                    <a:pt x="38" y="20"/>
                  </a:lnTo>
                  <a:lnTo>
                    <a:pt x="36" y="30"/>
                  </a:lnTo>
                  <a:lnTo>
                    <a:pt x="30" y="36"/>
                  </a:lnTo>
                  <a:lnTo>
                    <a:pt x="18" y="40"/>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3" name="Freeform 343"/>
            <p:cNvSpPr>
              <a:spLocks/>
            </p:cNvSpPr>
            <p:nvPr/>
          </p:nvSpPr>
          <p:spPr bwMode="auto">
            <a:xfrm>
              <a:off x="4483" y="1396"/>
              <a:ext cx="309" cy="389"/>
            </a:xfrm>
            <a:custGeom>
              <a:avLst/>
              <a:gdLst/>
              <a:ahLst/>
              <a:cxnLst>
                <a:cxn ang="0">
                  <a:pos x="138" y="0"/>
                </a:cxn>
                <a:cxn ang="0">
                  <a:pos x="150" y="18"/>
                </a:cxn>
                <a:cxn ang="0">
                  <a:pos x="163" y="38"/>
                </a:cxn>
                <a:cxn ang="0">
                  <a:pos x="181" y="59"/>
                </a:cxn>
                <a:cxn ang="0">
                  <a:pos x="199" y="83"/>
                </a:cxn>
                <a:cxn ang="0">
                  <a:pos x="219" y="106"/>
                </a:cxn>
                <a:cxn ang="0">
                  <a:pos x="239" y="130"/>
                </a:cxn>
                <a:cxn ang="0">
                  <a:pos x="257" y="157"/>
                </a:cxn>
                <a:cxn ang="0">
                  <a:pos x="275" y="181"/>
                </a:cxn>
                <a:cxn ang="0">
                  <a:pos x="290" y="208"/>
                </a:cxn>
                <a:cxn ang="0">
                  <a:pos x="301" y="232"/>
                </a:cxn>
                <a:cxn ang="0">
                  <a:pos x="308" y="257"/>
                </a:cxn>
                <a:cxn ang="0">
                  <a:pos x="309" y="282"/>
                </a:cxn>
                <a:cxn ang="0">
                  <a:pos x="306" y="305"/>
                </a:cxn>
                <a:cxn ang="0">
                  <a:pos x="295" y="326"/>
                </a:cxn>
                <a:cxn ang="0">
                  <a:pos x="276" y="346"/>
                </a:cxn>
                <a:cxn ang="0">
                  <a:pos x="250" y="362"/>
                </a:cxn>
                <a:cxn ang="0">
                  <a:pos x="214" y="379"/>
                </a:cxn>
                <a:cxn ang="0">
                  <a:pos x="179" y="387"/>
                </a:cxn>
                <a:cxn ang="0">
                  <a:pos x="145" y="389"/>
                </a:cxn>
                <a:cxn ang="0">
                  <a:pos x="114" y="385"/>
                </a:cxn>
                <a:cxn ang="0">
                  <a:pos x="82" y="377"/>
                </a:cxn>
                <a:cxn ang="0">
                  <a:pos x="56" y="362"/>
                </a:cxn>
                <a:cxn ang="0">
                  <a:pos x="33" y="344"/>
                </a:cxn>
                <a:cxn ang="0">
                  <a:pos x="15" y="323"/>
                </a:cxn>
                <a:cxn ang="0">
                  <a:pos x="4" y="298"/>
                </a:cxn>
                <a:cxn ang="0">
                  <a:pos x="0" y="270"/>
                </a:cxn>
                <a:cxn ang="0">
                  <a:pos x="5" y="239"/>
                </a:cxn>
                <a:cxn ang="0">
                  <a:pos x="18" y="208"/>
                </a:cxn>
                <a:cxn ang="0">
                  <a:pos x="78" y="119"/>
                </a:cxn>
                <a:cxn ang="0">
                  <a:pos x="105" y="76"/>
                </a:cxn>
                <a:cxn ang="0">
                  <a:pos x="132" y="27"/>
                </a:cxn>
                <a:cxn ang="0">
                  <a:pos x="138" y="0"/>
                </a:cxn>
              </a:cxnLst>
              <a:rect l="0" t="0" r="r" b="b"/>
              <a:pathLst>
                <a:path w="309" h="389">
                  <a:moveTo>
                    <a:pt x="138" y="0"/>
                  </a:moveTo>
                  <a:lnTo>
                    <a:pt x="150" y="18"/>
                  </a:lnTo>
                  <a:lnTo>
                    <a:pt x="163" y="38"/>
                  </a:lnTo>
                  <a:lnTo>
                    <a:pt x="181" y="59"/>
                  </a:lnTo>
                  <a:lnTo>
                    <a:pt x="199" y="83"/>
                  </a:lnTo>
                  <a:lnTo>
                    <a:pt x="219" y="106"/>
                  </a:lnTo>
                  <a:lnTo>
                    <a:pt x="239" y="130"/>
                  </a:lnTo>
                  <a:lnTo>
                    <a:pt x="257" y="157"/>
                  </a:lnTo>
                  <a:lnTo>
                    <a:pt x="275" y="181"/>
                  </a:lnTo>
                  <a:lnTo>
                    <a:pt x="290" y="208"/>
                  </a:lnTo>
                  <a:lnTo>
                    <a:pt x="301" y="232"/>
                  </a:lnTo>
                  <a:lnTo>
                    <a:pt x="308" y="257"/>
                  </a:lnTo>
                  <a:lnTo>
                    <a:pt x="309" y="282"/>
                  </a:lnTo>
                  <a:lnTo>
                    <a:pt x="306" y="305"/>
                  </a:lnTo>
                  <a:lnTo>
                    <a:pt x="295" y="326"/>
                  </a:lnTo>
                  <a:lnTo>
                    <a:pt x="276" y="346"/>
                  </a:lnTo>
                  <a:lnTo>
                    <a:pt x="250" y="362"/>
                  </a:lnTo>
                  <a:lnTo>
                    <a:pt x="214" y="379"/>
                  </a:lnTo>
                  <a:lnTo>
                    <a:pt x="179" y="387"/>
                  </a:lnTo>
                  <a:lnTo>
                    <a:pt x="145" y="389"/>
                  </a:lnTo>
                  <a:lnTo>
                    <a:pt x="114" y="385"/>
                  </a:lnTo>
                  <a:lnTo>
                    <a:pt x="82" y="377"/>
                  </a:lnTo>
                  <a:lnTo>
                    <a:pt x="56" y="362"/>
                  </a:lnTo>
                  <a:lnTo>
                    <a:pt x="33" y="344"/>
                  </a:lnTo>
                  <a:lnTo>
                    <a:pt x="15" y="323"/>
                  </a:lnTo>
                  <a:lnTo>
                    <a:pt x="4" y="298"/>
                  </a:lnTo>
                  <a:lnTo>
                    <a:pt x="0" y="270"/>
                  </a:lnTo>
                  <a:lnTo>
                    <a:pt x="5" y="239"/>
                  </a:lnTo>
                  <a:lnTo>
                    <a:pt x="18" y="208"/>
                  </a:lnTo>
                  <a:lnTo>
                    <a:pt x="78" y="119"/>
                  </a:lnTo>
                  <a:lnTo>
                    <a:pt x="105" y="76"/>
                  </a:lnTo>
                  <a:lnTo>
                    <a:pt x="132" y="27"/>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4" name="Freeform 344"/>
            <p:cNvSpPr>
              <a:spLocks noEditPoints="1"/>
            </p:cNvSpPr>
            <p:nvPr/>
          </p:nvSpPr>
          <p:spPr bwMode="auto">
            <a:xfrm>
              <a:off x="4465" y="1376"/>
              <a:ext cx="347" cy="427"/>
            </a:xfrm>
            <a:custGeom>
              <a:avLst/>
              <a:gdLst/>
              <a:ahLst/>
              <a:cxnLst>
                <a:cxn ang="0">
                  <a:pos x="140" y="107"/>
                </a:cxn>
                <a:cxn ang="0">
                  <a:pos x="63" y="224"/>
                </a:cxn>
                <a:cxn ang="0">
                  <a:pos x="43" y="267"/>
                </a:cxn>
                <a:cxn ang="0">
                  <a:pos x="40" y="312"/>
                </a:cxn>
                <a:cxn ang="0">
                  <a:pos x="71" y="356"/>
                </a:cxn>
                <a:cxn ang="0">
                  <a:pos x="123" y="382"/>
                </a:cxn>
                <a:cxn ang="0">
                  <a:pos x="184" y="389"/>
                </a:cxn>
                <a:cxn ang="0">
                  <a:pos x="243" y="376"/>
                </a:cxn>
                <a:cxn ang="0">
                  <a:pos x="290" y="341"/>
                </a:cxn>
                <a:cxn ang="0">
                  <a:pos x="308" y="300"/>
                </a:cxn>
                <a:cxn ang="0">
                  <a:pos x="299" y="256"/>
                </a:cxn>
                <a:cxn ang="0">
                  <a:pos x="276" y="211"/>
                </a:cxn>
                <a:cxn ang="0">
                  <a:pos x="222" y="140"/>
                </a:cxn>
                <a:cxn ang="0">
                  <a:pos x="165" y="70"/>
                </a:cxn>
                <a:cxn ang="0">
                  <a:pos x="156" y="0"/>
                </a:cxn>
                <a:cxn ang="0">
                  <a:pos x="174" y="10"/>
                </a:cxn>
                <a:cxn ang="0">
                  <a:pos x="202" y="51"/>
                </a:cxn>
                <a:cxn ang="0">
                  <a:pos x="240" y="101"/>
                </a:cxn>
                <a:cxn ang="0">
                  <a:pos x="281" y="154"/>
                </a:cxn>
                <a:cxn ang="0">
                  <a:pos x="317" y="208"/>
                </a:cxn>
                <a:cxn ang="0">
                  <a:pos x="342" y="264"/>
                </a:cxn>
                <a:cxn ang="0">
                  <a:pos x="347" y="317"/>
                </a:cxn>
                <a:cxn ang="0">
                  <a:pos x="327" y="363"/>
                </a:cxn>
                <a:cxn ang="0">
                  <a:pos x="273" y="402"/>
                </a:cxn>
                <a:cxn ang="0">
                  <a:pos x="219" y="420"/>
                </a:cxn>
                <a:cxn ang="0">
                  <a:pos x="160" y="427"/>
                </a:cxn>
                <a:cxn ang="0">
                  <a:pos x="100" y="419"/>
                </a:cxn>
                <a:cxn ang="0">
                  <a:pos x="49" y="394"/>
                </a:cxn>
                <a:cxn ang="0">
                  <a:pos x="13" y="348"/>
                </a:cxn>
                <a:cxn ang="0">
                  <a:pos x="0" y="282"/>
                </a:cxn>
                <a:cxn ang="0">
                  <a:pos x="20" y="218"/>
                </a:cxn>
                <a:cxn ang="0">
                  <a:pos x="107" y="83"/>
                </a:cxn>
                <a:cxn ang="0">
                  <a:pos x="140" y="28"/>
                </a:cxn>
                <a:cxn ang="0">
                  <a:pos x="140" y="10"/>
                </a:cxn>
                <a:cxn ang="0">
                  <a:pos x="156" y="0"/>
                </a:cxn>
              </a:cxnLst>
              <a:rect l="0" t="0" r="r" b="b"/>
              <a:pathLst>
                <a:path w="347" h="427">
                  <a:moveTo>
                    <a:pt x="163" y="66"/>
                  </a:moveTo>
                  <a:lnTo>
                    <a:pt x="140" y="107"/>
                  </a:lnTo>
                  <a:lnTo>
                    <a:pt x="109" y="155"/>
                  </a:lnTo>
                  <a:lnTo>
                    <a:pt x="63" y="224"/>
                  </a:lnTo>
                  <a:lnTo>
                    <a:pt x="51" y="246"/>
                  </a:lnTo>
                  <a:lnTo>
                    <a:pt x="43" y="267"/>
                  </a:lnTo>
                  <a:lnTo>
                    <a:pt x="38" y="290"/>
                  </a:lnTo>
                  <a:lnTo>
                    <a:pt x="40" y="312"/>
                  </a:lnTo>
                  <a:lnTo>
                    <a:pt x="51" y="335"/>
                  </a:lnTo>
                  <a:lnTo>
                    <a:pt x="71" y="356"/>
                  </a:lnTo>
                  <a:lnTo>
                    <a:pt x="96" y="373"/>
                  </a:lnTo>
                  <a:lnTo>
                    <a:pt x="123" y="382"/>
                  </a:lnTo>
                  <a:lnTo>
                    <a:pt x="153" y="389"/>
                  </a:lnTo>
                  <a:lnTo>
                    <a:pt x="184" y="389"/>
                  </a:lnTo>
                  <a:lnTo>
                    <a:pt x="214" y="386"/>
                  </a:lnTo>
                  <a:lnTo>
                    <a:pt x="243" y="376"/>
                  </a:lnTo>
                  <a:lnTo>
                    <a:pt x="268" y="361"/>
                  </a:lnTo>
                  <a:lnTo>
                    <a:pt x="290" y="341"/>
                  </a:lnTo>
                  <a:lnTo>
                    <a:pt x="303" y="321"/>
                  </a:lnTo>
                  <a:lnTo>
                    <a:pt x="308" y="300"/>
                  </a:lnTo>
                  <a:lnTo>
                    <a:pt x="306" y="277"/>
                  </a:lnTo>
                  <a:lnTo>
                    <a:pt x="299" y="256"/>
                  </a:lnTo>
                  <a:lnTo>
                    <a:pt x="290" y="233"/>
                  </a:lnTo>
                  <a:lnTo>
                    <a:pt x="276" y="211"/>
                  </a:lnTo>
                  <a:lnTo>
                    <a:pt x="250" y="175"/>
                  </a:lnTo>
                  <a:lnTo>
                    <a:pt x="222" y="140"/>
                  </a:lnTo>
                  <a:lnTo>
                    <a:pt x="193" y="104"/>
                  </a:lnTo>
                  <a:lnTo>
                    <a:pt x="165" y="70"/>
                  </a:lnTo>
                  <a:lnTo>
                    <a:pt x="163" y="66"/>
                  </a:lnTo>
                  <a:close/>
                  <a:moveTo>
                    <a:pt x="156" y="0"/>
                  </a:moveTo>
                  <a:lnTo>
                    <a:pt x="166" y="2"/>
                  </a:lnTo>
                  <a:lnTo>
                    <a:pt x="174" y="10"/>
                  </a:lnTo>
                  <a:lnTo>
                    <a:pt x="186" y="30"/>
                  </a:lnTo>
                  <a:lnTo>
                    <a:pt x="202" y="51"/>
                  </a:lnTo>
                  <a:lnTo>
                    <a:pt x="220" y="75"/>
                  </a:lnTo>
                  <a:lnTo>
                    <a:pt x="240" y="101"/>
                  </a:lnTo>
                  <a:lnTo>
                    <a:pt x="262" y="127"/>
                  </a:lnTo>
                  <a:lnTo>
                    <a:pt x="281" y="154"/>
                  </a:lnTo>
                  <a:lnTo>
                    <a:pt x="301" y="182"/>
                  </a:lnTo>
                  <a:lnTo>
                    <a:pt x="317" y="208"/>
                  </a:lnTo>
                  <a:lnTo>
                    <a:pt x="332" y="236"/>
                  </a:lnTo>
                  <a:lnTo>
                    <a:pt x="342" y="264"/>
                  </a:lnTo>
                  <a:lnTo>
                    <a:pt x="347" y="290"/>
                  </a:lnTo>
                  <a:lnTo>
                    <a:pt x="347" y="317"/>
                  </a:lnTo>
                  <a:lnTo>
                    <a:pt x="341" y="340"/>
                  </a:lnTo>
                  <a:lnTo>
                    <a:pt x="327" y="363"/>
                  </a:lnTo>
                  <a:lnTo>
                    <a:pt x="304" y="384"/>
                  </a:lnTo>
                  <a:lnTo>
                    <a:pt x="273" y="402"/>
                  </a:lnTo>
                  <a:lnTo>
                    <a:pt x="247" y="412"/>
                  </a:lnTo>
                  <a:lnTo>
                    <a:pt x="219" y="420"/>
                  </a:lnTo>
                  <a:lnTo>
                    <a:pt x="189" y="425"/>
                  </a:lnTo>
                  <a:lnTo>
                    <a:pt x="160" y="427"/>
                  </a:lnTo>
                  <a:lnTo>
                    <a:pt x="130" y="425"/>
                  </a:lnTo>
                  <a:lnTo>
                    <a:pt x="100" y="419"/>
                  </a:lnTo>
                  <a:lnTo>
                    <a:pt x="74" y="409"/>
                  </a:lnTo>
                  <a:lnTo>
                    <a:pt x="49" y="394"/>
                  </a:lnTo>
                  <a:lnTo>
                    <a:pt x="30" y="374"/>
                  </a:lnTo>
                  <a:lnTo>
                    <a:pt x="13" y="348"/>
                  </a:lnTo>
                  <a:lnTo>
                    <a:pt x="2" y="315"/>
                  </a:lnTo>
                  <a:lnTo>
                    <a:pt x="0" y="282"/>
                  </a:lnTo>
                  <a:lnTo>
                    <a:pt x="5" y="249"/>
                  </a:lnTo>
                  <a:lnTo>
                    <a:pt x="20" y="218"/>
                  </a:lnTo>
                  <a:lnTo>
                    <a:pt x="79" y="129"/>
                  </a:lnTo>
                  <a:lnTo>
                    <a:pt x="107" y="83"/>
                  </a:lnTo>
                  <a:lnTo>
                    <a:pt x="133" y="37"/>
                  </a:lnTo>
                  <a:lnTo>
                    <a:pt x="140" y="28"/>
                  </a:lnTo>
                  <a:lnTo>
                    <a:pt x="137" y="20"/>
                  </a:lnTo>
                  <a:lnTo>
                    <a:pt x="140" y="10"/>
                  </a:lnTo>
                  <a:lnTo>
                    <a:pt x="148"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5" name="Freeform 345"/>
            <p:cNvSpPr>
              <a:spLocks/>
            </p:cNvSpPr>
            <p:nvPr/>
          </p:nvSpPr>
          <p:spPr bwMode="auto">
            <a:xfrm>
              <a:off x="4551" y="1541"/>
              <a:ext cx="46" cy="40"/>
            </a:xfrm>
            <a:custGeom>
              <a:avLst/>
              <a:gdLst/>
              <a:ahLst/>
              <a:cxnLst>
                <a:cxn ang="0">
                  <a:pos x="21" y="0"/>
                </a:cxn>
                <a:cxn ang="0">
                  <a:pos x="26" y="0"/>
                </a:cxn>
                <a:cxn ang="0">
                  <a:pos x="33" y="2"/>
                </a:cxn>
                <a:cxn ang="0">
                  <a:pos x="37" y="3"/>
                </a:cxn>
                <a:cxn ang="0">
                  <a:pos x="42" y="8"/>
                </a:cxn>
                <a:cxn ang="0">
                  <a:pos x="44" y="13"/>
                </a:cxn>
                <a:cxn ang="0">
                  <a:pos x="46" y="20"/>
                </a:cxn>
                <a:cxn ang="0">
                  <a:pos x="44" y="26"/>
                </a:cxn>
                <a:cxn ang="0">
                  <a:pos x="42" y="31"/>
                </a:cxn>
                <a:cxn ang="0">
                  <a:pos x="37" y="36"/>
                </a:cxn>
                <a:cxn ang="0">
                  <a:pos x="33" y="38"/>
                </a:cxn>
                <a:cxn ang="0">
                  <a:pos x="26" y="40"/>
                </a:cxn>
                <a:cxn ang="0">
                  <a:pos x="21" y="40"/>
                </a:cxn>
                <a:cxn ang="0">
                  <a:pos x="8" y="36"/>
                </a:cxn>
                <a:cxn ang="0">
                  <a:pos x="1" y="26"/>
                </a:cxn>
                <a:cxn ang="0">
                  <a:pos x="0" y="20"/>
                </a:cxn>
                <a:cxn ang="0">
                  <a:pos x="1" y="13"/>
                </a:cxn>
                <a:cxn ang="0">
                  <a:pos x="8" y="3"/>
                </a:cxn>
                <a:cxn ang="0">
                  <a:pos x="21" y="0"/>
                </a:cxn>
              </a:cxnLst>
              <a:rect l="0" t="0" r="r" b="b"/>
              <a:pathLst>
                <a:path w="46" h="40">
                  <a:moveTo>
                    <a:pt x="21" y="0"/>
                  </a:moveTo>
                  <a:lnTo>
                    <a:pt x="26" y="0"/>
                  </a:lnTo>
                  <a:lnTo>
                    <a:pt x="33" y="2"/>
                  </a:lnTo>
                  <a:lnTo>
                    <a:pt x="37" y="3"/>
                  </a:lnTo>
                  <a:lnTo>
                    <a:pt x="42" y="8"/>
                  </a:lnTo>
                  <a:lnTo>
                    <a:pt x="44" y="13"/>
                  </a:lnTo>
                  <a:lnTo>
                    <a:pt x="46" y="20"/>
                  </a:lnTo>
                  <a:lnTo>
                    <a:pt x="44" y="26"/>
                  </a:lnTo>
                  <a:lnTo>
                    <a:pt x="42" y="31"/>
                  </a:lnTo>
                  <a:lnTo>
                    <a:pt x="37" y="36"/>
                  </a:lnTo>
                  <a:lnTo>
                    <a:pt x="33" y="38"/>
                  </a:lnTo>
                  <a:lnTo>
                    <a:pt x="26" y="40"/>
                  </a:lnTo>
                  <a:lnTo>
                    <a:pt x="21" y="40"/>
                  </a:lnTo>
                  <a:lnTo>
                    <a:pt x="8" y="36"/>
                  </a:lnTo>
                  <a:lnTo>
                    <a:pt x="1" y="26"/>
                  </a:lnTo>
                  <a:lnTo>
                    <a:pt x="0" y="20"/>
                  </a:lnTo>
                  <a:lnTo>
                    <a:pt x="1" y="13"/>
                  </a:lnTo>
                  <a:lnTo>
                    <a:pt x="8"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6" name="Freeform 346"/>
            <p:cNvSpPr>
              <a:spLocks/>
            </p:cNvSpPr>
            <p:nvPr/>
          </p:nvSpPr>
          <p:spPr bwMode="auto">
            <a:xfrm>
              <a:off x="4603" y="1559"/>
              <a:ext cx="38" cy="40"/>
            </a:xfrm>
            <a:custGeom>
              <a:avLst/>
              <a:gdLst/>
              <a:ahLst/>
              <a:cxnLst>
                <a:cxn ang="0">
                  <a:pos x="18" y="0"/>
                </a:cxn>
                <a:cxn ang="0">
                  <a:pos x="30" y="3"/>
                </a:cxn>
                <a:cxn ang="0">
                  <a:pos x="36" y="10"/>
                </a:cxn>
                <a:cxn ang="0">
                  <a:pos x="38" y="20"/>
                </a:cxn>
                <a:cxn ang="0">
                  <a:pos x="36" y="30"/>
                </a:cxn>
                <a:cxn ang="0">
                  <a:pos x="30" y="36"/>
                </a:cxn>
                <a:cxn ang="0">
                  <a:pos x="18" y="40"/>
                </a:cxn>
                <a:cxn ang="0">
                  <a:pos x="8" y="36"/>
                </a:cxn>
                <a:cxn ang="0">
                  <a:pos x="2" y="30"/>
                </a:cxn>
                <a:cxn ang="0">
                  <a:pos x="0" y="20"/>
                </a:cxn>
                <a:cxn ang="0">
                  <a:pos x="2" y="10"/>
                </a:cxn>
                <a:cxn ang="0">
                  <a:pos x="8" y="3"/>
                </a:cxn>
                <a:cxn ang="0">
                  <a:pos x="18" y="0"/>
                </a:cxn>
              </a:cxnLst>
              <a:rect l="0" t="0" r="r" b="b"/>
              <a:pathLst>
                <a:path w="38" h="40">
                  <a:moveTo>
                    <a:pt x="18" y="0"/>
                  </a:moveTo>
                  <a:lnTo>
                    <a:pt x="30" y="3"/>
                  </a:lnTo>
                  <a:lnTo>
                    <a:pt x="36" y="10"/>
                  </a:lnTo>
                  <a:lnTo>
                    <a:pt x="38" y="20"/>
                  </a:lnTo>
                  <a:lnTo>
                    <a:pt x="36" y="30"/>
                  </a:lnTo>
                  <a:lnTo>
                    <a:pt x="30" y="36"/>
                  </a:lnTo>
                  <a:lnTo>
                    <a:pt x="18" y="40"/>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7" name="Freeform 347"/>
            <p:cNvSpPr>
              <a:spLocks/>
            </p:cNvSpPr>
            <p:nvPr/>
          </p:nvSpPr>
          <p:spPr bwMode="auto">
            <a:xfrm>
              <a:off x="4659" y="1534"/>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8" name="Freeform 348"/>
            <p:cNvSpPr>
              <a:spLocks/>
            </p:cNvSpPr>
            <p:nvPr/>
          </p:nvSpPr>
          <p:spPr bwMode="auto">
            <a:xfrm>
              <a:off x="4534" y="1590"/>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9" name="Freeform 349"/>
            <p:cNvSpPr>
              <a:spLocks/>
            </p:cNvSpPr>
            <p:nvPr/>
          </p:nvSpPr>
          <p:spPr bwMode="auto">
            <a:xfrm>
              <a:off x="4595" y="1483"/>
              <a:ext cx="46" cy="40"/>
            </a:xfrm>
            <a:custGeom>
              <a:avLst/>
              <a:gdLst/>
              <a:ahLst/>
              <a:cxnLst>
                <a:cxn ang="0">
                  <a:pos x="20" y="0"/>
                </a:cxn>
                <a:cxn ang="0">
                  <a:pos x="26" y="0"/>
                </a:cxn>
                <a:cxn ang="0">
                  <a:pos x="33" y="2"/>
                </a:cxn>
                <a:cxn ang="0">
                  <a:pos x="38" y="4"/>
                </a:cxn>
                <a:cxn ang="0">
                  <a:pos x="43" y="9"/>
                </a:cxn>
                <a:cxn ang="0">
                  <a:pos x="44" y="14"/>
                </a:cxn>
                <a:cxn ang="0">
                  <a:pos x="46" y="20"/>
                </a:cxn>
                <a:cxn ang="0">
                  <a:pos x="44" y="27"/>
                </a:cxn>
                <a:cxn ang="0">
                  <a:pos x="43" y="32"/>
                </a:cxn>
                <a:cxn ang="0">
                  <a:pos x="38" y="37"/>
                </a:cxn>
                <a:cxn ang="0">
                  <a:pos x="33" y="38"/>
                </a:cxn>
                <a:cxn ang="0">
                  <a:pos x="26" y="40"/>
                </a:cxn>
                <a:cxn ang="0">
                  <a:pos x="20" y="40"/>
                </a:cxn>
                <a:cxn ang="0">
                  <a:pos x="13" y="38"/>
                </a:cxn>
                <a:cxn ang="0">
                  <a:pos x="8" y="37"/>
                </a:cxn>
                <a:cxn ang="0">
                  <a:pos x="3" y="32"/>
                </a:cxn>
                <a:cxn ang="0">
                  <a:pos x="2" y="27"/>
                </a:cxn>
                <a:cxn ang="0">
                  <a:pos x="0" y="20"/>
                </a:cxn>
                <a:cxn ang="0">
                  <a:pos x="2" y="14"/>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4" y="14"/>
                  </a:lnTo>
                  <a:lnTo>
                    <a:pt x="46" y="20"/>
                  </a:lnTo>
                  <a:lnTo>
                    <a:pt x="44" y="27"/>
                  </a:lnTo>
                  <a:lnTo>
                    <a:pt x="43" y="32"/>
                  </a:lnTo>
                  <a:lnTo>
                    <a:pt x="38" y="37"/>
                  </a:lnTo>
                  <a:lnTo>
                    <a:pt x="33" y="38"/>
                  </a:lnTo>
                  <a:lnTo>
                    <a:pt x="26" y="40"/>
                  </a:lnTo>
                  <a:lnTo>
                    <a:pt x="20" y="40"/>
                  </a:lnTo>
                  <a:lnTo>
                    <a:pt x="13" y="38"/>
                  </a:lnTo>
                  <a:lnTo>
                    <a:pt x="8" y="37"/>
                  </a:lnTo>
                  <a:lnTo>
                    <a:pt x="3" y="32"/>
                  </a:lnTo>
                  <a:lnTo>
                    <a:pt x="2" y="27"/>
                  </a:lnTo>
                  <a:lnTo>
                    <a:pt x="0" y="20"/>
                  </a:lnTo>
                  <a:lnTo>
                    <a:pt x="2" y="14"/>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0" name="Freeform 350"/>
            <p:cNvSpPr>
              <a:spLocks/>
            </p:cNvSpPr>
            <p:nvPr/>
          </p:nvSpPr>
          <p:spPr bwMode="auto">
            <a:xfrm>
              <a:off x="4608" y="1617"/>
              <a:ext cx="46" cy="39"/>
            </a:xfrm>
            <a:custGeom>
              <a:avLst/>
              <a:gdLst/>
              <a:ahLst/>
              <a:cxnLst>
                <a:cxn ang="0">
                  <a:pos x="20" y="0"/>
                </a:cxn>
                <a:cxn ang="0">
                  <a:pos x="27" y="0"/>
                </a:cxn>
                <a:cxn ang="0">
                  <a:pos x="33" y="1"/>
                </a:cxn>
                <a:cxn ang="0">
                  <a:pos x="38" y="3"/>
                </a:cxn>
                <a:cxn ang="0">
                  <a:pos x="43" y="8"/>
                </a:cxn>
                <a:cxn ang="0">
                  <a:pos x="45" y="13"/>
                </a:cxn>
                <a:cxn ang="0">
                  <a:pos x="46" y="20"/>
                </a:cxn>
                <a:cxn ang="0">
                  <a:pos x="45" y="26"/>
                </a:cxn>
                <a:cxn ang="0">
                  <a:pos x="43" y="31"/>
                </a:cxn>
                <a:cxn ang="0">
                  <a:pos x="38" y="36"/>
                </a:cxn>
                <a:cxn ang="0">
                  <a:pos x="33" y="38"/>
                </a:cxn>
                <a:cxn ang="0">
                  <a:pos x="27" y="39"/>
                </a:cxn>
                <a:cxn ang="0">
                  <a:pos x="20" y="39"/>
                </a:cxn>
                <a:cxn ang="0">
                  <a:pos x="13" y="38"/>
                </a:cxn>
                <a:cxn ang="0">
                  <a:pos x="8" y="36"/>
                </a:cxn>
                <a:cxn ang="0">
                  <a:pos x="3" y="31"/>
                </a:cxn>
                <a:cxn ang="0">
                  <a:pos x="2" y="26"/>
                </a:cxn>
                <a:cxn ang="0">
                  <a:pos x="0" y="20"/>
                </a:cxn>
                <a:cxn ang="0">
                  <a:pos x="2" y="13"/>
                </a:cxn>
                <a:cxn ang="0">
                  <a:pos x="3" y="8"/>
                </a:cxn>
                <a:cxn ang="0">
                  <a:pos x="8" y="3"/>
                </a:cxn>
                <a:cxn ang="0">
                  <a:pos x="13" y="1"/>
                </a:cxn>
                <a:cxn ang="0">
                  <a:pos x="20" y="0"/>
                </a:cxn>
              </a:cxnLst>
              <a:rect l="0" t="0" r="r" b="b"/>
              <a:pathLst>
                <a:path w="46" h="39">
                  <a:moveTo>
                    <a:pt x="20" y="0"/>
                  </a:moveTo>
                  <a:lnTo>
                    <a:pt x="27" y="0"/>
                  </a:lnTo>
                  <a:lnTo>
                    <a:pt x="33" y="1"/>
                  </a:lnTo>
                  <a:lnTo>
                    <a:pt x="38" y="3"/>
                  </a:lnTo>
                  <a:lnTo>
                    <a:pt x="43" y="8"/>
                  </a:lnTo>
                  <a:lnTo>
                    <a:pt x="45" y="13"/>
                  </a:lnTo>
                  <a:lnTo>
                    <a:pt x="46" y="20"/>
                  </a:lnTo>
                  <a:lnTo>
                    <a:pt x="45" y="26"/>
                  </a:lnTo>
                  <a:lnTo>
                    <a:pt x="43" y="31"/>
                  </a:lnTo>
                  <a:lnTo>
                    <a:pt x="38" y="36"/>
                  </a:lnTo>
                  <a:lnTo>
                    <a:pt x="33" y="38"/>
                  </a:lnTo>
                  <a:lnTo>
                    <a:pt x="27" y="39"/>
                  </a:lnTo>
                  <a:lnTo>
                    <a:pt x="20" y="39"/>
                  </a:lnTo>
                  <a:lnTo>
                    <a:pt x="13" y="38"/>
                  </a:lnTo>
                  <a:lnTo>
                    <a:pt x="8" y="36"/>
                  </a:lnTo>
                  <a:lnTo>
                    <a:pt x="3" y="31"/>
                  </a:lnTo>
                  <a:lnTo>
                    <a:pt x="2" y="26"/>
                  </a:lnTo>
                  <a:lnTo>
                    <a:pt x="0" y="20"/>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1" name="Freeform 351"/>
            <p:cNvSpPr>
              <a:spLocks/>
            </p:cNvSpPr>
            <p:nvPr/>
          </p:nvSpPr>
          <p:spPr bwMode="auto">
            <a:xfrm>
              <a:off x="4672" y="1584"/>
              <a:ext cx="38" cy="41"/>
            </a:xfrm>
            <a:custGeom>
              <a:avLst/>
              <a:gdLst/>
              <a:ahLst/>
              <a:cxnLst>
                <a:cxn ang="0">
                  <a:pos x="18" y="0"/>
                </a:cxn>
                <a:cxn ang="0">
                  <a:pos x="30" y="3"/>
                </a:cxn>
                <a:cxn ang="0">
                  <a:pos x="36" y="10"/>
                </a:cxn>
                <a:cxn ang="0">
                  <a:pos x="38" y="20"/>
                </a:cxn>
                <a:cxn ang="0">
                  <a:pos x="36" y="31"/>
                </a:cxn>
                <a:cxn ang="0">
                  <a:pos x="30" y="38"/>
                </a:cxn>
                <a:cxn ang="0">
                  <a:pos x="18" y="41"/>
                </a:cxn>
                <a:cxn ang="0">
                  <a:pos x="9" y="38"/>
                </a:cxn>
                <a:cxn ang="0">
                  <a:pos x="2" y="31"/>
                </a:cxn>
                <a:cxn ang="0">
                  <a:pos x="0" y="20"/>
                </a:cxn>
                <a:cxn ang="0">
                  <a:pos x="2" y="10"/>
                </a:cxn>
                <a:cxn ang="0">
                  <a:pos x="9" y="3"/>
                </a:cxn>
                <a:cxn ang="0">
                  <a:pos x="18" y="0"/>
                </a:cxn>
              </a:cxnLst>
              <a:rect l="0" t="0" r="r" b="b"/>
              <a:pathLst>
                <a:path w="38" h="41">
                  <a:moveTo>
                    <a:pt x="18" y="0"/>
                  </a:moveTo>
                  <a:lnTo>
                    <a:pt x="30" y="3"/>
                  </a:lnTo>
                  <a:lnTo>
                    <a:pt x="36" y="10"/>
                  </a:lnTo>
                  <a:lnTo>
                    <a:pt x="38" y="20"/>
                  </a:lnTo>
                  <a:lnTo>
                    <a:pt x="36" y="31"/>
                  </a:lnTo>
                  <a:lnTo>
                    <a:pt x="30" y="38"/>
                  </a:lnTo>
                  <a:lnTo>
                    <a:pt x="18" y="41"/>
                  </a:lnTo>
                  <a:lnTo>
                    <a:pt x="9" y="38"/>
                  </a:lnTo>
                  <a:lnTo>
                    <a:pt x="2" y="31"/>
                  </a:lnTo>
                  <a:lnTo>
                    <a:pt x="0" y="20"/>
                  </a:lnTo>
                  <a:lnTo>
                    <a:pt x="2" y="10"/>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2" name="Freeform 352"/>
            <p:cNvSpPr>
              <a:spLocks/>
            </p:cNvSpPr>
            <p:nvPr/>
          </p:nvSpPr>
          <p:spPr bwMode="auto">
            <a:xfrm>
              <a:off x="4220" y="1446"/>
              <a:ext cx="309" cy="388"/>
            </a:xfrm>
            <a:custGeom>
              <a:avLst/>
              <a:gdLst/>
              <a:ahLst/>
              <a:cxnLst>
                <a:cxn ang="0">
                  <a:pos x="137" y="0"/>
                </a:cxn>
                <a:cxn ang="0">
                  <a:pos x="148" y="18"/>
                </a:cxn>
                <a:cxn ang="0">
                  <a:pos x="161" y="37"/>
                </a:cxn>
                <a:cxn ang="0">
                  <a:pos x="197" y="80"/>
                </a:cxn>
                <a:cxn ang="0">
                  <a:pos x="257" y="154"/>
                </a:cxn>
                <a:cxn ang="0">
                  <a:pos x="273" y="181"/>
                </a:cxn>
                <a:cxn ang="0">
                  <a:pos x="288" y="205"/>
                </a:cxn>
                <a:cxn ang="0">
                  <a:pos x="299" y="232"/>
                </a:cxn>
                <a:cxn ang="0">
                  <a:pos x="306" y="256"/>
                </a:cxn>
                <a:cxn ang="0">
                  <a:pos x="309" y="279"/>
                </a:cxn>
                <a:cxn ang="0">
                  <a:pos x="304" y="303"/>
                </a:cxn>
                <a:cxn ang="0">
                  <a:pos x="294" y="324"/>
                </a:cxn>
                <a:cxn ang="0">
                  <a:pos x="275" y="344"/>
                </a:cxn>
                <a:cxn ang="0">
                  <a:pos x="248" y="362"/>
                </a:cxn>
                <a:cxn ang="0">
                  <a:pos x="212" y="377"/>
                </a:cxn>
                <a:cxn ang="0">
                  <a:pos x="178" y="385"/>
                </a:cxn>
                <a:cxn ang="0">
                  <a:pos x="145" y="388"/>
                </a:cxn>
                <a:cxn ang="0">
                  <a:pos x="112" y="385"/>
                </a:cxn>
                <a:cxn ang="0">
                  <a:pos x="81" y="375"/>
                </a:cxn>
                <a:cxn ang="0">
                  <a:pos x="54" y="362"/>
                </a:cxn>
                <a:cxn ang="0">
                  <a:pos x="31" y="344"/>
                </a:cxn>
                <a:cxn ang="0">
                  <a:pos x="15" y="322"/>
                </a:cxn>
                <a:cxn ang="0">
                  <a:pos x="3" y="298"/>
                </a:cxn>
                <a:cxn ang="0">
                  <a:pos x="0" y="270"/>
                </a:cxn>
                <a:cxn ang="0">
                  <a:pos x="5" y="238"/>
                </a:cxn>
                <a:cxn ang="0">
                  <a:pos x="18" y="207"/>
                </a:cxn>
                <a:cxn ang="0">
                  <a:pos x="77" y="118"/>
                </a:cxn>
                <a:cxn ang="0">
                  <a:pos x="105" y="74"/>
                </a:cxn>
                <a:cxn ang="0">
                  <a:pos x="130" y="24"/>
                </a:cxn>
                <a:cxn ang="0">
                  <a:pos x="137" y="0"/>
                </a:cxn>
              </a:cxnLst>
              <a:rect l="0" t="0" r="r" b="b"/>
              <a:pathLst>
                <a:path w="309" h="388">
                  <a:moveTo>
                    <a:pt x="137" y="0"/>
                  </a:moveTo>
                  <a:lnTo>
                    <a:pt x="148" y="18"/>
                  </a:lnTo>
                  <a:lnTo>
                    <a:pt x="161" y="37"/>
                  </a:lnTo>
                  <a:lnTo>
                    <a:pt x="197" y="80"/>
                  </a:lnTo>
                  <a:lnTo>
                    <a:pt x="257" y="154"/>
                  </a:lnTo>
                  <a:lnTo>
                    <a:pt x="273" y="181"/>
                  </a:lnTo>
                  <a:lnTo>
                    <a:pt x="288" y="205"/>
                  </a:lnTo>
                  <a:lnTo>
                    <a:pt x="299" y="232"/>
                  </a:lnTo>
                  <a:lnTo>
                    <a:pt x="306" y="256"/>
                  </a:lnTo>
                  <a:lnTo>
                    <a:pt x="309" y="279"/>
                  </a:lnTo>
                  <a:lnTo>
                    <a:pt x="304" y="303"/>
                  </a:lnTo>
                  <a:lnTo>
                    <a:pt x="294" y="324"/>
                  </a:lnTo>
                  <a:lnTo>
                    <a:pt x="275" y="344"/>
                  </a:lnTo>
                  <a:lnTo>
                    <a:pt x="248" y="362"/>
                  </a:lnTo>
                  <a:lnTo>
                    <a:pt x="212" y="377"/>
                  </a:lnTo>
                  <a:lnTo>
                    <a:pt x="178" y="385"/>
                  </a:lnTo>
                  <a:lnTo>
                    <a:pt x="145" y="388"/>
                  </a:lnTo>
                  <a:lnTo>
                    <a:pt x="112" y="385"/>
                  </a:lnTo>
                  <a:lnTo>
                    <a:pt x="81" y="375"/>
                  </a:lnTo>
                  <a:lnTo>
                    <a:pt x="54" y="362"/>
                  </a:lnTo>
                  <a:lnTo>
                    <a:pt x="31" y="344"/>
                  </a:lnTo>
                  <a:lnTo>
                    <a:pt x="15" y="322"/>
                  </a:lnTo>
                  <a:lnTo>
                    <a:pt x="3" y="298"/>
                  </a:lnTo>
                  <a:lnTo>
                    <a:pt x="0" y="270"/>
                  </a:lnTo>
                  <a:lnTo>
                    <a:pt x="5" y="238"/>
                  </a:lnTo>
                  <a:lnTo>
                    <a:pt x="18" y="207"/>
                  </a:lnTo>
                  <a:lnTo>
                    <a:pt x="77" y="118"/>
                  </a:lnTo>
                  <a:lnTo>
                    <a:pt x="105" y="74"/>
                  </a:lnTo>
                  <a:lnTo>
                    <a:pt x="130" y="24"/>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3" name="Freeform 353"/>
            <p:cNvSpPr>
              <a:spLocks noEditPoints="1"/>
            </p:cNvSpPr>
            <p:nvPr/>
          </p:nvSpPr>
          <p:spPr bwMode="auto">
            <a:xfrm>
              <a:off x="4200" y="1426"/>
              <a:ext cx="347" cy="426"/>
            </a:xfrm>
            <a:custGeom>
              <a:avLst/>
              <a:gdLst/>
              <a:ahLst/>
              <a:cxnLst>
                <a:cxn ang="0">
                  <a:pos x="140" y="107"/>
                </a:cxn>
                <a:cxn ang="0">
                  <a:pos x="63" y="224"/>
                </a:cxn>
                <a:cxn ang="0">
                  <a:pos x="43" y="267"/>
                </a:cxn>
                <a:cxn ang="0">
                  <a:pos x="42" y="311"/>
                </a:cxn>
                <a:cxn ang="0">
                  <a:pos x="73" y="355"/>
                </a:cxn>
                <a:cxn ang="0">
                  <a:pos x="124" y="382"/>
                </a:cxn>
                <a:cxn ang="0">
                  <a:pos x="185" y="388"/>
                </a:cxn>
                <a:cxn ang="0">
                  <a:pos x="244" y="375"/>
                </a:cxn>
                <a:cxn ang="0">
                  <a:pos x="291" y="341"/>
                </a:cxn>
                <a:cxn ang="0">
                  <a:pos x="308" y="299"/>
                </a:cxn>
                <a:cxn ang="0">
                  <a:pos x="300" y="255"/>
                </a:cxn>
                <a:cxn ang="0">
                  <a:pos x="277" y="211"/>
                </a:cxn>
                <a:cxn ang="0">
                  <a:pos x="222" y="140"/>
                </a:cxn>
                <a:cxn ang="0">
                  <a:pos x="165" y="67"/>
                </a:cxn>
                <a:cxn ang="0">
                  <a:pos x="157" y="0"/>
                </a:cxn>
                <a:cxn ang="0">
                  <a:pos x="175" y="10"/>
                </a:cxn>
                <a:cxn ang="0">
                  <a:pos x="203" y="51"/>
                </a:cxn>
                <a:cxn ang="0">
                  <a:pos x="240" y="100"/>
                </a:cxn>
                <a:cxn ang="0">
                  <a:pos x="282" y="153"/>
                </a:cxn>
                <a:cxn ang="0">
                  <a:pos x="318" y="207"/>
                </a:cxn>
                <a:cxn ang="0">
                  <a:pos x="342" y="263"/>
                </a:cxn>
                <a:cxn ang="0">
                  <a:pos x="347" y="316"/>
                </a:cxn>
                <a:cxn ang="0">
                  <a:pos x="328" y="362"/>
                </a:cxn>
                <a:cxn ang="0">
                  <a:pos x="273" y="402"/>
                </a:cxn>
                <a:cxn ang="0">
                  <a:pos x="219" y="420"/>
                </a:cxn>
                <a:cxn ang="0">
                  <a:pos x="160" y="426"/>
                </a:cxn>
                <a:cxn ang="0">
                  <a:pos x="102" y="418"/>
                </a:cxn>
                <a:cxn ang="0">
                  <a:pos x="50" y="393"/>
                </a:cxn>
                <a:cxn ang="0">
                  <a:pos x="14" y="347"/>
                </a:cxn>
                <a:cxn ang="0">
                  <a:pos x="0" y="281"/>
                </a:cxn>
                <a:cxn ang="0">
                  <a:pos x="20" y="217"/>
                </a:cxn>
                <a:cxn ang="0">
                  <a:pos x="107" y="82"/>
                </a:cxn>
                <a:cxn ang="0">
                  <a:pos x="140" y="28"/>
                </a:cxn>
                <a:cxn ang="0">
                  <a:pos x="140" y="10"/>
                </a:cxn>
                <a:cxn ang="0">
                  <a:pos x="157" y="0"/>
                </a:cxn>
              </a:cxnLst>
              <a:rect l="0" t="0" r="r" b="b"/>
              <a:pathLst>
                <a:path w="347" h="426">
                  <a:moveTo>
                    <a:pt x="163" y="64"/>
                  </a:moveTo>
                  <a:lnTo>
                    <a:pt x="140" y="107"/>
                  </a:lnTo>
                  <a:lnTo>
                    <a:pt x="109" y="155"/>
                  </a:lnTo>
                  <a:lnTo>
                    <a:pt x="63" y="224"/>
                  </a:lnTo>
                  <a:lnTo>
                    <a:pt x="51" y="245"/>
                  </a:lnTo>
                  <a:lnTo>
                    <a:pt x="43" y="267"/>
                  </a:lnTo>
                  <a:lnTo>
                    <a:pt x="40" y="290"/>
                  </a:lnTo>
                  <a:lnTo>
                    <a:pt x="42" y="311"/>
                  </a:lnTo>
                  <a:lnTo>
                    <a:pt x="53" y="334"/>
                  </a:lnTo>
                  <a:lnTo>
                    <a:pt x="73" y="355"/>
                  </a:lnTo>
                  <a:lnTo>
                    <a:pt x="96" y="372"/>
                  </a:lnTo>
                  <a:lnTo>
                    <a:pt x="124" y="382"/>
                  </a:lnTo>
                  <a:lnTo>
                    <a:pt x="153" y="388"/>
                  </a:lnTo>
                  <a:lnTo>
                    <a:pt x="185" y="388"/>
                  </a:lnTo>
                  <a:lnTo>
                    <a:pt x="216" y="385"/>
                  </a:lnTo>
                  <a:lnTo>
                    <a:pt x="244" y="375"/>
                  </a:lnTo>
                  <a:lnTo>
                    <a:pt x="270" y="360"/>
                  </a:lnTo>
                  <a:lnTo>
                    <a:pt x="291" y="341"/>
                  </a:lnTo>
                  <a:lnTo>
                    <a:pt x="303" y="321"/>
                  </a:lnTo>
                  <a:lnTo>
                    <a:pt x="308" y="299"/>
                  </a:lnTo>
                  <a:lnTo>
                    <a:pt x="306" y="276"/>
                  </a:lnTo>
                  <a:lnTo>
                    <a:pt x="300" y="255"/>
                  </a:lnTo>
                  <a:lnTo>
                    <a:pt x="290" y="232"/>
                  </a:lnTo>
                  <a:lnTo>
                    <a:pt x="277" y="211"/>
                  </a:lnTo>
                  <a:lnTo>
                    <a:pt x="250" y="174"/>
                  </a:lnTo>
                  <a:lnTo>
                    <a:pt x="222" y="140"/>
                  </a:lnTo>
                  <a:lnTo>
                    <a:pt x="193" y="104"/>
                  </a:lnTo>
                  <a:lnTo>
                    <a:pt x="165" y="67"/>
                  </a:lnTo>
                  <a:lnTo>
                    <a:pt x="163" y="64"/>
                  </a:lnTo>
                  <a:close/>
                  <a:moveTo>
                    <a:pt x="157" y="0"/>
                  </a:moveTo>
                  <a:lnTo>
                    <a:pt x="166" y="1"/>
                  </a:lnTo>
                  <a:lnTo>
                    <a:pt x="175" y="10"/>
                  </a:lnTo>
                  <a:lnTo>
                    <a:pt x="186" y="29"/>
                  </a:lnTo>
                  <a:lnTo>
                    <a:pt x="203" y="51"/>
                  </a:lnTo>
                  <a:lnTo>
                    <a:pt x="221" y="74"/>
                  </a:lnTo>
                  <a:lnTo>
                    <a:pt x="240" y="100"/>
                  </a:lnTo>
                  <a:lnTo>
                    <a:pt x="262" y="127"/>
                  </a:lnTo>
                  <a:lnTo>
                    <a:pt x="282" y="153"/>
                  </a:lnTo>
                  <a:lnTo>
                    <a:pt x="301" y="181"/>
                  </a:lnTo>
                  <a:lnTo>
                    <a:pt x="318" y="207"/>
                  </a:lnTo>
                  <a:lnTo>
                    <a:pt x="333" y="235"/>
                  </a:lnTo>
                  <a:lnTo>
                    <a:pt x="342" y="263"/>
                  </a:lnTo>
                  <a:lnTo>
                    <a:pt x="347" y="290"/>
                  </a:lnTo>
                  <a:lnTo>
                    <a:pt x="347" y="316"/>
                  </a:lnTo>
                  <a:lnTo>
                    <a:pt x="341" y="339"/>
                  </a:lnTo>
                  <a:lnTo>
                    <a:pt x="328" y="362"/>
                  </a:lnTo>
                  <a:lnTo>
                    <a:pt x="305" y="383"/>
                  </a:lnTo>
                  <a:lnTo>
                    <a:pt x="273" y="402"/>
                  </a:lnTo>
                  <a:lnTo>
                    <a:pt x="247" y="411"/>
                  </a:lnTo>
                  <a:lnTo>
                    <a:pt x="219" y="420"/>
                  </a:lnTo>
                  <a:lnTo>
                    <a:pt x="191" y="425"/>
                  </a:lnTo>
                  <a:lnTo>
                    <a:pt x="160" y="426"/>
                  </a:lnTo>
                  <a:lnTo>
                    <a:pt x="130" y="425"/>
                  </a:lnTo>
                  <a:lnTo>
                    <a:pt x="102" y="418"/>
                  </a:lnTo>
                  <a:lnTo>
                    <a:pt x="74" y="408"/>
                  </a:lnTo>
                  <a:lnTo>
                    <a:pt x="50" y="393"/>
                  </a:lnTo>
                  <a:lnTo>
                    <a:pt x="30" y="374"/>
                  </a:lnTo>
                  <a:lnTo>
                    <a:pt x="14" y="347"/>
                  </a:lnTo>
                  <a:lnTo>
                    <a:pt x="2" y="314"/>
                  </a:lnTo>
                  <a:lnTo>
                    <a:pt x="0" y="281"/>
                  </a:lnTo>
                  <a:lnTo>
                    <a:pt x="5" y="248"/>
                  </a:lnTo>
                  <a:lnTo>
                    <a:pt x="20" y="217"/>
                  </a:lnTo>
                  <a:lnTo>
                    <a:pt x="79" y="128"/>
                  </a:lnTo>
                  <a:lnTo>
                    <a:pt x="107" y="82"/>
                  </a:lnTo>
                  <a:lnTo>
                    <a:pt x="134" y="34"/>
                  </a:lnTo>
                  <a:lnTo>
                    <a:pt x="140" y="28"/>
                  </a:lnTo>
                  <a:lnTo>
                    <a:pt x="137" y="20"/>
                  </a:lnTo>
                  <a:lnTo>
                    <a:pt x="140" y="10"/>
                  </a:lnTo>
                  <a:lnTo>
                    <a:pt x="148" y="3"/>
                  </a:lnTo>
                  <a:lnTo>
                    <a:pt x="1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4" name="Freeform 354"/>
            <p:cNvSpPr>
              <a:spLocks/>
            </p:cNvSpPr>
            <p:nvPr/>
          </p:nvSpPr>
          <p:spPr bwMode="auto">
            <a:xfrm>
              <a:off x="4288" y="1589"/>
              <a:ext cx="46" cy="41"/>
            </a:xfrm>
            <a:custGeom>
              <a:avLst/>
              <a:gdLst/>
              <a:ahLst/>
              <a:cxnLst>
                <a:cxn ang="0">
                  <a:pos x="19" y="0"/>
                </a:cxn>
                <a:cxn ang="0">
                  <a:pos x="26" y="0"/>
                </a:cxn>
                <a:cxn ang="0">
                  <a:pos x="32" y="1"/>
                </a:cxn>
                <a:cxn ang="0">
                  <a:pos x="42" y="8"/>
                </a:cxn>
                <a:cxn ang="0">
                  <a:pos x="46" y="21"/>
                </a:cxn>
                <a:cxn ang="0">
                  <a:pos x="44" y="28"/>
                </a:cxn>
                <a:cxn ang="0">
                  <a:pos x="42" y="33"/>
                </a:cxn>
                <a:cxn ang="0">
                  <a:pos x="37" y="38"/>
                </a:cxn>
                <a:cxn ang="0">
                  <a:pos x="32" y="39"/>
                </a:cxn>
                <a:cxn ang="0">
                  <a:pos x="26" y="41"/>
                </a:cxn>
                <a:cxn ang="0">
                  <a:pos x="19" y="41"/>
                </a:cxn>
                <a:cxn ang="0">
                  <a:pos x="13" y="39"/>
                </a:cxn>
                <a:cxn ang="0">
                  <a:pos x="8" y="38"/>
                </a:cxn>
                <a:cxn ang="0">
                  <a:pos x="3" y="33"/>
                </a:cxn>
                <a:cxn ang="0">
                  <a:pos x="1" y="28"/>
                </a:cxn>
                <a:cxn ang="0">
                  <a:pos x="0" y="21"/>
                </a:cxn>
                <a:cxn ang="0">
                  <a:pos x="3" y="8"/>
                </a:cxn>
                <a:cxn ang="0">
                  <a:pos x="13" y="1"/>
                </a:cxn>
                <a:cxn ang="0">
                  <a:pos x="19" y="0"/>
                </a:cxn>
              </a:cxnLst>
              <a:rect l="0" t="0" r="r" b="b"/>
              <a:pathLst>
                <a:path w="46" h="41">
                  <a:moveTo>
                    <a:pt x="19" y="0"/>
                  </a:moveTo>
                  <a:lnTo>
                    <a:pt x="26" y="0"/>
                  </a:lnTo>
                  <a:lnTo>
                    <a:pt x="32" y="1"/>
                  </a:lnTo>
                  <a:lnTo>
                    <a:pt x="42" y="8"/>
                  </a:lnTo>
                  <a:lnTo>
                    <a:pt x="46" y="21"/>
                  </a:lnTo>
                  <a:lnTo>
                    <a:pt x="44" y="28"/>
                  </a:lnTo>
                  <a:lnTo>
                    <a:pt x="42" y="33"/>
                  </a:lnTo>
                  <a:lnTo>
                    <a:pt x="37" y="38"/>
                  </a:lnTo>
                  <a:lnTo>
                    <a:pt x="32" y="39"/>
                  </a:lnTo>
                  <a:lnTo>
                    <a:pt x="26" y="41"/>
                  </a:lnTo>
                  <a:lnTo>
                    <a:pt x="19" y="41"/>
                  </a:lnTo>
                  <a:lnTo>
                    <a:pt x="13" y="39"/>
                  </a:lnTo>
                  <a:lnTo>
                    <a:pt x="8" y="38"/>
                  </a:lnTo>
                  <a:lnTo>
                    <a:pt x="3" y="33"/>
                  </a:lnTo>
                  <a:lnTo>
                    <a:pt x="1" y="28"/>
                  </a:lnTo>
                  <a:lnTo>
                    <a:pt x="0" y="21"/>
                  </a:lnTo>
                  <a:lnTo>
                    <a:pt x="3" y="8"/>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5" name="Freeform 355"/>
            <p:cNvSpPr>
              <a:spLocks/>
            </p:cNvSpPr>
            <p:nvPr/>
          </p:nvSpPr>
          <p:spPr bwMode="auto">
            <a:xfrm>
              <a:off x="4339" y="1609"/>
              <a:ext cx="37" cy="39"/>
            </a:xfrm>
            <a:custGeom>
              <a:avLst/>
              <a:gdLst/>
              <a:ahLst/>
              <a:cxnLst>
                <a:cxn ang="0">
                  <a:pos x="18" y="0"/>
                </a:cxn>
                <a:cxn ang="0">
                  <a:pos x="29" y="3"/>
                </a:cxn>
                <a:cxn ang="0">
                  <a:pos x="36" y="9"/>
                </a:cxn>
                <a:cxn ang="0">
                  <a:pos x="37" y="19"/>
                </a:cxn>
                <a:cxn ang="0">
                  <a:pos x="36" y="29"/>
                </a:cxn>
                <a:cxn ang="0">
                  <a:pos x="29" y="36"/>
                </a:cxn>
                <a:cxn ang="0">
                  <a:pos x="18" y="39"/>
                </a:cxn>
                <a:cxn ang="0">
                  <a:pos x="8" y="36"/>
                </a:cxn>
                <a:cxn ang="0">
                  <a:pos x="1" y="29"/>
                </a:cxn>
                <a:cxn ang="0">
                  <a:pos x="0" y="19"/>
                </a:cxn>
                <a:cxn ang="0">
                  <a:pos x="1" y="9"/>
                </a:cxn>
                <a:cxn ang="0">
                  <a:pos x="8" y="3"/>
                </a:cxn>
                <a:cxn ang="0">
                  <a:pos x="18" y="0"/>
                </a:cxn>
              </a:cxnLst>
              <a:rect l="0" t="0" r="r" b="b"/>
              <a:pathLst>
                <a:path w="37" h="39">
                  <a:moveTo>
                    <a:pt x="18" y="0"/>
                  </a:moveTo>
                  <a:lnTo>
                    <a:pt x="29" y="3"/>
                  </a:lnTo>
                  <a:lnTo>
                    <a:pt x="36" y="9"/>
                  </a:lnTo>
                  <a:lnTo>
                    <a:pt x="37" y="19"/>
                  </a:lnTo>
                  <a:lnTo>
                    <a:pt x="36" y="29"/>
                  </a:lnTo>
                  <a:lnTo>
                    <a:pt x="29" y="36"/>
                  </a:lnTo>
                  <a:lnTo>
                    <a:pt x="18" y="39"/>
                  </a:lnTo>
                  <a:lnTo>
                    <a:pt x="8" y="36"/>
                  </a:lnTo>
                  <a:lnTo>
                    <a:pt x="1" y="29"/>
                  </a:lnTo>
                  <a:lnTo>
                    <a:pt x="0" y="19"/>
                  </a:lnTo>
                  <a:lnTo>
                    <a:pt x="1"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6" name="Freeform 356"/>
            <p:cNvSpPr>
              <a:spLocks/>
            </p:cNvSpPr>
            <p:nvPr/>
          </p:nvSpPr>
          <p:spPr bwMode="auto">
            <a:xfrm>
              <a:off x="4394" y="1584"/>
              <a:ext cx="38" cy="39"/>
            </a:xfrm>
            <a:custGeom>
              <a:avLst/>
              <a:gdLst/>
              <a:ahLst/>
              <a:cxnLst>
                <a:cxn ang="0">
                  <a:pos x="20" y="0"/>
                </a:cxn>
                <a:cxn ang="0">
                  <a:pos x="30" y="3"/>
                </a:cxn>
                <a:cxn ang="0">
                  <a:pos x="37" y="10"/>
                </a:cxn>
                <a:cxn ang="0">
                  <a:pos x="38" y="20"/>
                </a:cxn>
                <a:cxn ang="0">
                  <a:pos x="37" y="30"/>
                </a:cxn>
                <a:cxn ang="0">
                  <a:pos x="30" y="36"/>
                </a:cxn>
                <a:cxn ang="0">
                  <a:pos x="20" y="39"/>
                </a:cxn>
                <a:cxn ang="0">
                  <a:pos x="9" y="36"/>
                </a:cxn>
                <a:cxn ang="0">
                  <a:pos x="2" y="30"/>
                </a:cxn>
                <a:cxn ang="0">
                  <a:pos x="0" y="20"/>
                </a:cxn>
                <a:cxn ang="0">
                  <a:pos x="2" y="10"/>
                </a:cxn>
                <a:cxn ang="0">
                  <a:pos x="9" y="3"/>
                </a:cxn>
                <a:cxn ang="0">
                  <a:pos x="20" y="0"/>
                </a:cxn>
              </a:cxnLst>
              <a:rect l="0" t="0" r="r" b="b"/>
              <a:pathLst>
                <a:path w="38" h="39">
                  <a:moveTo>
                    <a:pt x="20" y="0"/>
                  </a:moveTo>
                  <a:lnTo>
                    <a:pt x="30" y="3"/>
                  </a:lnTo>
                  <a:lnTo>
                    <a:pt x="37" y="10"/>
                  </a:lnTo>
                  <a:lnTo>
                    <a:pt x="38" y="20"/>
                  </a:lnTo>
                  <a:lnTo>
                    <a:pt x="37" y="30"/>
                  </a:lnTo>
                  <a:lnTo>
                    <a:pt x="30" y="36"/>
                  </a:lnTo>
                  <a:lnTo>
                    <a:pt x="20" y="39"/>
                  </a:lnTo>
                  <a:lnTo>
                    <a:pt x="9" y="36"/>
                  </a:lnTo>
                  <a:lnTo>
                    <a:pt x="2" y="30"/>
                  </a:lnTo>
                  <a:lnTo>
                    <a:pt x="0" y="20"/>
                  </a:lnTo>
                  <a:lnTo>
                    <a:pt x="2" y="10"/>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7" name="Freeform 357"/>
            <p:cNvSpPr>
              <a:spLocks/>
            </p:cNvSpPr>
            <p:nvPr/>
          </p:nvSpPr>
          <p:spPr bwMode="auto">
            <a:xfrm>
              <a:off x="4269" y="1640"/>
              <a:ext cx="38" cy="39"/>
            </a:xfrm>
            <a:custGeom>
              <a:avLst/>
              <a:gdLst/>
              <a:ahLst/>
              <a:cxnLst>
                <a:cxn ang="0">
                  <a:pos x="19" y="0"/>
                </a:cxn>
                <a:cxn ang="0">
                  <a:pos x="30" y="3"/>
                </a:cxn>
                <a:cxn ang="0">
                  <a:pos x="37" y="10"/>
                </a:cxn>
                <a:cxn ang="0">
                  <a:pos x="38" y="20"/>
                </a:cxn>
                <a:cxn ang="0">
                  <a:pos x="37" y="30"/>
                </a:cxn>
                <a:cxn ang="0">
                  <a:pos x="30" y="36"/>
                </a:cxn>
                <a:cxn ang="0">
                  <a:pos x="19" y="39"/>
                </a:cxn>
                <a:cxn ang="0">
                  <a:pos x="9" y="36"/>
                </a:cxn>
                <a:cxn ang="0">
                  <a:pos x="2" y="30"/>
                </a:cxn>
                <a:cxn ang="0">
                  <a:pos x="0" y="20"/>
                </a:cxn>
                <a:cxn ang="0">
                  <a:pos x="2" y="10"/>
                </a:cxn>
                <a:cxn ang="0">
                  <a:pos x="9" y="3"/>
                </a:cxn>
                <a:cxn ang="0">
                  <a:pos x="19" y="0"/>
                </a:cxn>
              </a:cxnLst>
              <a:rect l="0" t="0" r="r" b="b"/>
              <a:pathLst>
                <a:path w="38" h="39">
                  <a:moveTo>
                    <a:pt x="19" y="0"/>
                  </a:moveTo>
                  <a:lnTo>
                    <a:pt x="30" y="3"/>
                  </a:lnTo>
                  <a:lnTo>
                    <a:pt x="37" y="10"/>
                  </a:lnTo>
                  <a:lnTo>
                    <a:pt x="38" y="20"/>
                  </a:lnTo>
                  <a:lnTo>
                    <a:pt x="37" y="30"/>
                  </a:lnTo>
                  <a:lnTo>
                    <a:pt x="30" y="36"/>
                  </a:lnTo>
                  <a:lnTo>
                    <a:pt x="19" y="39"/>
                  </a:lnTo>
                  <a:lnTo>
                    <a:pt x="9" y="36"/>
                  </a:lnTo>
                  <a:lnTo>
                    <a:pt x="2" y="30"/>
                  </a:lnTo>
                  <a:lnTo>
                    <a:pt x="0" y="20"/>
                  </a:lnTo>
                  <a:lnTo>
                    <a:pt x="2" y="10"/>
                  </a:lnTo>
                  <a:lnTo>
                    <a:pt x="9"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8" name="Freeform 358"/>
            <p:cNvSpPr>
              <a:spLocks/>
            </p:cNvSpPr>
            <p:nvPr/>
          </p:nvSpPr>
          <p:spPr bwMode="auto">
            <a:xfrm>
              <a:off x="4330" y="1533"/>
              <a:ext cx="46" cy="39"/>
            </a:xfrm>
            <a:custGeom>
              <a:avLst/>
              <a:gdLst/>
              <a:ahLst/>
              <a:cxnLst>
                <a:cxn ang="0">
                  <a:pos x="20" y="0"/>
                </a:cxn>
                <a:cxn ang="0">
                  <a:pos x="27" y="0"/>
                </a:cxn>
                <a:cxn ang="0">
                  <a:pos x="33" y="1"/>
                </a:cxn>
                <a:cxn ang="0">
                  <a:pos x="38" y="3"/>
                </a:cxn>
                <a:cxn ang="0">
                  <a:pos x="43" y="8"/>
                </a:cxn>
                <a:cxn ang="0">
                  <a:pos x="45" y="13"/>
                </a:cxn>
                <a:cxn ang="0">
                  <a:pos x="46" y="20"/>
                </a:cxn>
                <a:cxn ang="0">
                  <a:pos x="45" y="26"/>
                </a:cxn>
                <a:cxn ang="0">
                  <a:pos x="43" y="31"/>
                </a:cxn>
                <a:cxn ang="0">
                  <a:pos x="38" y="36"/>
                </a:cxn>
                <a:cxn ang="0">
                  <a:pos x="33" y="38"/>
                </a:cxn>
                <a:cxn ang="0">
                  <a:pos x="27" y="39"/>
                </a:cxn>
                <a:cxn ang="0">
                  <a:pos x="20" y="39"/>
                </a:cxn>
                <a:cxn ang="0">
                  <a:pos x="13" y="38"/>
                </a:cxn>
                <a:cxn ang="0">
                  <a:pos x="9" y="36"/>
                </a:cxn>
                <a:cxn ang="0">
                  <a:pos x="4" y="31"/>
                </a:cxn>
                <a:cxn ang="0">
                  <a:pos x="2" y="26"/>
                </a:cxn>
                <a:cxn ang="0">
                  <a:pos x="0" y="20"/>
                </a:cxn>
                <a:cxn ang="0">
                  <a:pos x="2" y="13"/>
                </a:cxn>
                <a:cxn ang="0">
                  <a:pos x="4" y="8"/>
                </a:cxn>
                <a:cxn ang="0">
                  <a:pos x="9" y="3"/>
                </a:cxn>
                <a:cxn ang="0">
                  <a:pos x="13" y="1"/>
                </a:cxn>
                <a:cxn ang="0">
                  <a:pos x="20" y="0"/>
                </a:cxn>
              </a:cxnLst>
              <a:rect l="0" t="0" r="r" b="b"/>
              <a:pathLst>
                <a:path w="46" h="39">
                  <a:moveTo>
                    <a:pt x="20" y="0"/>
                  </a:moveTo>
                  <a:lnTo>
                    <a:pt x="27" y="0"/>
                  </a:lnTo>
                  <a:lnTo>
                    <a:pt x="33" y="1"/>
                  </a:lnTo>
                  <a:lnTo>
                    <a:pt x="38" y="3"/>
                  </a:lnTo>
                  <a:lnTo>
                    <a:pt x="43" y="8"/>
                  </a:lnTo>
                  <a:lnTo>
                    <a:pt x="45" y="13"/>
                  </a:lnTo>
                  <a:lnTo>
                    <a:pt x="46" y="20"/>
                  </a:lnTo>
                  <a:lnTo>
                    <a:pt x="45" y="26"/>
                  </a:lnTo>
                  <a:lnTo>
                    <a:pt x="43" y="31"/>
                  </a:lnTo>
                  <a:lnTo>
                    <a:pt x="38" y="36"/>
                  </a:lnTo>
                  <a:lnTo>
                    <a:pt x="33" y="38"/>
                  </a:lnTo>
                  <a:lnTo>
                    <a:pt x="27" y="39"/>
                  </a:lnTo>
                  <a:lnTo>
                    <a:pt x="20" y="39"/>
                  </a:lnTo>
                  <a:lnTo>
                    <a:pt x="13" y="38"/>
                  </a:lnTo>
                  <a:lnTo>
                    <a:pt x="9" y="36"/>
                  </a:lnTo>
                  <a:lnTo>
                    <a:pt x="4" y="31"/>
                  </a:lnTo>
                  <a:lnTo>
                    <a:pt x="2" y="26"/>
                  </a:lnTo>
                  <a:lnTo>
                    <a:pt x="0" y="20"/>
                  </a:lnTo>
                  <a:lnTo>
                    <a:pt x="2" y="13"/>
                  </a:lnTo>
                  <a:lnTo>
                    <a:pt x="4" y="8"/>
                  </a:lnTo>
                  <a:lnTo>
                    <a:pt x="9"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9" name="Freeform 359"/>
            <p:cNvSpPr>
              <a:spLocks/>
            </p:cNvSpPr>
            <p:nvPr/>
          </p:nvSpPr>
          <p:spPr bwMode="auto">
            <a:xfrm>
              <a:off x="4343" y="1665"/>
              <a:ext cx="47" cy="39"/>
            </a:xfrm>
            <a:custGeom>
              <a:avLst/>
              <a:gdLst/>
              <a:ahLst/>
              <a:cxnLst>
                <a:cxn ang="0">
                  <a:pos x="20" y="0"/>
                </a:cxn>
                <a:cxn ang="0">
                  <a:pos x="27" y="0"/>
                </a:cxn>
                <a:cxn ang="0">
                  <a:pos x="33" y="1"/>
                </a:cxn>
                <a:cxn ang="0">
                  <a:pos x="38" y="3"/>
                </a:cxn>
                <a:cxn ang="0">
                  <a:pos x="43" y="8"/>
                </a:cxn>
                <a:cxn ang="0">
                  <a:pos x="45" y="13"/>
                </a:cxn>
                <a:cxn ang="0">
                  <a:pos x="47" y="19"/>
                </a:cxn>
                <a:cxn ang="0">
                  <a:pos x="45" y="26"/>
                </a:cxn>
                <a:cxn ang="0">
                  <a:pos x="43" y="31"/>
                </a:cxn>
                <a:cxn ang="0">
                  <a:pos x="38" y="36"/>
                </a:cxn>
                <a:cxn ang="0">
                  <a:pos x="33" y="37"/>
                </a:cxn>
                <a:cxn ang="0">
                  <a:pos x="27" y="39"/>
                </a:cxn>
                <a:cxn ang="0">
                  <a:pos x="20" y="39"/>
                </a:cxn>
                <a:cxn ang="0">
                  <a:pos x="14" y="37"/>
                </a:cxn>
                <a:cxn ang="0">
                  <a:pos x="9" y="36"/>
                </a:cxn>
                <a:cxn ang="0">
                  <a:pos x="4" y="31"/>
                </a:cxn>
                <a:cxn ang="0">
                  <a:pos x="2" y="26"/>
                </a:cxn>
                <a:cxn ang="0">
                  <a:pos x="0" y="19"/>
                </a:cxn>
                <a:cxn ang="0">
                  <a:pos x="2" y="13"/>
                </a:cxn>
                <a:cxn ang="0">
                  <a:pos x="4" y="8"/>
                </a:cxn>
                <a:cxn ang="0">
                  <a:pos x="9" y="3"/>
                </a:cxn>
                <a:cxn ang="0">
                  <a:pos x="14" y="1"/>
                </a:cxn>
                <a:cxn ang="0">
                  <a:pos x="20" y="0"/>
                </a:cxn>
              </a:cxnLst>
              <a:rect l="0" t="0" r="r" b="b"/>
              <a:pathLst>
                <a:path w="47" h="39">
                  <a:moveTo>
                    <a:pt x="20" y="0"/>
                  </a:moveTo>
                  <a:lnTo>
                    <a:pt x="27" y="0"/>
                  </a:lnTo>
                  <a:lnTo>
                    <a:pt x="33" y="1"/>
                  </a:lnTo>
                  <a:lnTo>
                    <a:pt x="38" y="3"/>
                  </a:lnTo>
                  <a:lnTo>
                    <a:pt x="43" y="8"/>
                  </a:lnTo>
                  <a:lnTo>
                    <a:pt x="45" y="13"/>
                  </a:lnTo>
                  <a:lnTo>
                    <a:pt x="47" y="19"/>
                  </a:lnTo>
                  <a:lnTo>
                    <a:pt x="45" y="26"/>
                  </a:lnTo>
                  <a:lnTo>
                    <a:pt x="43" y="31"/>
                  </a:lnTo>
                  <a:lnTo>
                    <a:pt x="38" y="36"/>
                  </a:lnTo>
                  <a:lnTo>
                    <a:pt x="33" y="37"/>
                  </a:lnTo>
                  <a:lnTo>
                    <a:pt x="27" y="39"/>
                  </a:lnTo>
                  <a:lnTo>
                    <a:pt x="20" y="39"/>
                  </a:lnTo>
                  <a:lnTo>
                    <a:pt x="14" y="37"/>
                  </a:lnTo>
                  <a:lnTo>
                    <a:pt x="9" y="36"/>
                  </a:lnTo>
                  <a:lnTo>
                    <a:pt x="4" y="31"/>
                  </a:lnTo>
                  <a:lnTo>
                    <a:pt x="2" y="26"/>
                  </a:lnTo>
                  <a:lnTo>
                    <a:pt x="0" y="19"/>
                  </a:lnTo>
                  <a:lnTo>
                    <a:pt x="2" y="13"/>
                  </a:lnTo>
                  <a:lnTo>
                    <a:pt x="4" y="8"/>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80" name="Freeform 360"/>
            <p:cNvSpPr>
              <a:spLocks/>
            </p:cNvSpPr>
            <p:nvPr/>
          </p:nvSpPr>
          <p:spPr bwMode="auto">
            <a:xfrm>
              <a:off x="4408" y="1633"/>
              <a:ext cx="37" cy="40"/>
            </a:xfrm>
            <a:custGeom>
              <a:avLst/>
              <a:gdLst/>
              <a:ahLst/>
              <a:cxnLst>
                <a:cxn ang="0">
                  <a:pos x="18" y="0"/>
                </a:cxn>
                <a:cxn ang="0">
                  <a:pos x="29" y="4"/>
                </a:cxn>
                <a:cxn ang="0">
                  <a:pos x="36" y="10"/>
                </a:cxn>
                <a:cxn ang="0">
                  <a:pos x="37"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7" h="40">
                  <a:moveTo>
                    <a:pt x="18" y="0"/>
                  </a:moveTo>
                  <a:lnTo>
                    <a:pt x="29" y="4"/>
                  </a:lnTo>
                  <a:lnTo>
                    <a:pt x="36" y="10"/>
                  </a:lnTo>
                  <a:lnTo>
                    <a:pt x="37"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483" name="Group 363"/>
          <p:cNvGrpSpPr>
            <a:grpSpLocks noChangeAspect="1"/>
          </p:cNvGrpSpPr>
          <p:nvPr/>
        </p:nvGrpSpPr>
        <p:grpSpPr bwMode="auto">
          <a:xfrm>
            <a:off x="467544" y="3284984"/>
            <a:ext cx="1922661" cy="1823972"/>
            <a:chOff x="1746" y="-834"/>
            <a:chExt cx="2708" cy="2569"/>
          </a:xfrm>
          <a:effectLst>
            <a:outerShdw blurRad="50800" dist="38100" dir="2700000" algn="tl" rotWithShape="0">
              <a:prstClr val="black">
                <a:alpha val="40000"/>
              </a:prstClr>
            </a:outerShdw>
          </a:effectLst>
        </p:grpSpPr>
        <p:sp>
          <p:nvSpPr>
            <p:cNvPr id="5482" name="AutoShape 362"/>
            <p:cNvSpPr>
              <a:spLocks noChangeAspect="1" noChangeArrowheads="1" noTextEdit="1"/>
            </p:cNvSpPr>
            <p:nvPr/>
          </p:nvSpPr>
          <p:spPr bwMode="auto">
            <a:xfrm>
              <a:off x="1746" y="-834"/>
              <a:ext cx="2708" cy="256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85" name="Freeform 365"/>
            <p:cNvSpPr>
              <a:spLocks/>
            </p:cNvSpPr>
            <p:nvPr/>
          </p:nvSpPr>
          <p:spPr bwMode="auto">
            <a:xfrm>
              <a:off x="2255" y="-430"/>
              <a:ext cx="49" cy="258"/>
            </a:xfrm>
            <a:custGeom>
              <a:avLst/>
              <a:gdLst/>
              <a:ahLst/>
              <a:cxnLst>
                <a:cxn ang="0">
                  <a:pos x="11" y="0"/>
                </a:cxn>
                <a:cxn ang="0">
                  <a:pos x="17" y="0"/>
                </a:cxn>
                <a:cxn ang="0">
                  <a:pos x="23" y="2"/>
                </a:cxn>
                <a:cxn ang="0">
                  <a:pos x="26" y="7"/>
                </a:cxn>
                <a:cxn ang="0">
                  <a:pos x="28" y="13"/>
                </a:cxn>
                <a:cxn ang="0">
                  <a:pos x="28" y="71"/>
                </a:cxn>
                <a:cxn ang="0">
                  <a:pos x="32" y="127"/>
                </a:cxn>
                <a:cxn ang="0">
                  <a:pos x="40" y="184"/>
                </a:cxn>
                <a:cxn ang="0">
                  <a:pos x="49" y="241"/>
                </a:cxn>
                <a:cxn ang="0">
                  <a:pos x="49" y="247"/>
                </a:cxn>
                <a:cxn ang="0">
                  <a:pos x="46" y="253"/>
                </a:cxn>
                <a:cxn ang="0">
                  <a:pos x="41" y="256"/>
                </a:cxn>
                <a:cxn ang="0">
                  <a:pos x="35" y="258"/>
                </a:cxn>
                <a:cxn ang="0">
                  <a:pos x="29" y="258"/>
                </a:cxn>
                <a:cxn ang="0">
                  <a:pos x="24" y="255"/>
                </a:cxn>
                <a:cxn ang="0">
                  <a:pos x="22" y="248"/>
                </a:cxn>
                <a:cxn ang="0">
                  <a:pos x="12" y="190"/>
                </a:cxn>
                <a:cxn ang="0">
                  <a:pos x="5" y="131"/>
                </a:cxn>
                <a:cxn ang="0">
                  <a:pos x="0" y="72"/>
                </a:cxn>
                <a:cxn ang="0">
                  <a:pos x="0" y="13"/>
                </a:cxn>
                <a:cxn ang="0">
                  <a:pos x="1" y="7"/>
                </a:cxn>
                <a:cxn ang="0">
                  <a:pos x="6" y="2"/>
                </a:cxn>
                <a:cxn ang="0">
                  <a:pos x="11" y="0"/>
                </a:cxn>
              </a:cxnLst>
              <a:rect l="0" t="0" r="r" b="b"/>
              <a:pathLst>
                <a:path w="49" h="258">
                  <a:moveTo>
                    <a:pt x="11" y="0"/>
                  </a:moveTo>
                  <a:lnTo>
                    <a:pt x="17" y="0"/>
                  </a:lnTo>
                  <a:lnTo>
                    <a:pt x="23" y="2"/>
                  </a:lnTo>
                  <a:lnTo>
                    <a:pt x="26" y="7"/>
                  </a:lnTo>
                  <a:lnTo>
                    <a:pt x="28" y="13"/>
                  </a:lnTo>
                  <a:lnTo>
                    <a:pt x="28" y="71"/>
                  </a:lnTo>
                  <a:lnTo>
                    <a:pt x="32" y="127"/>
                  </a:lnTo>
                  <a:lnTo>
                    <a:pt x="40" y="184"/>
                  </a:lnTo>
                  <a:lnTo>
                    <a:pt x="49" y="241"/>
                  </a:lnTo>
                  <a:lnTo>
                    <a:pt x="49" y="247"/>
                  </a:lnTo>
                  <a:lnTo>
                    <a:pt x="46" y="253"/>
                  </a:lnTo>
                  <a:lnTo>
                    <a:pt x="41" y="256"/>
                  </a:lnTo>
                  <a:lnTo>
                    <a:pt x="35" y="258"/>
                  </a:lnTo>
                  <a:lnTo>
                    <a:pt x="29" y="258"/>
                  </a:lnTo>
                  <a:lnTo>
                    <a:pt x="24" y="255"/>
                  </a:lnTo>
                  <a:lnTo>
                    <a:pt x="22" y="248"/>
                  </a:lnTo>
                  <a:lnTo>
                    <a:pt x="12" y="190"/>
                  </a:lnTo>
                  <a:lnTo>
                    <a:pt x="5" y="131"/>
                  </a:lnTo>
                  <a:lnTo>
                    <a:pt x="0" y="72"/>
                  </a:lnTo>
                  <a:lnTo>
                    <a:pt x="0" y="13"/>
                  </a:lnTo>
                  <a:lnTo>
                    <a:pt x="1" y="7"/>
                  </a:lnTo>
                  <a:lnTo>
                    <a:pt x="6"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86" name="Freeform 366"/>
            <p:cNvSpPr>
              <a:spLocks/>
            </p:cNvSpPr>
            <p:nvPr/>
          </p:nvSpPr>
          <p:spPr bwMode="auto">
            <a:xfrm>
              <a:off x="2064" y="-833"/>
              <a:ext cx="817" cy="621"/>
            </a:xfrm>
            <a:custGeom>
              <a:avLst/>
              <a:gdLst/>
              <a:ahLst/>
              <a:cxnLst>
                <a:cxn ang="0">
                  <a:pos x="529" y="6"/>
                </a:cxn>
                <a:cxn ang="0">
                  <a:pos x="595" y="38"/>
                </a:cxn>
                <a:cxn ang="0">
                  <a:pos x="626" y="80"/>
                </a:cxn>
                <a:cxn ang="0">
                  <a:pos x="683" y="64"/>
                </a:cxn>
                <a:cxn ang="0">
                  <a:pos x="746" y="74"/>
                </a:cxn>
                <a:cxn ang="0">
                  <a:pos x="797" y="107"/>
                </a:cxn>
                <a:cxn ang="0">
                  <a:pos x="814" y="167"/>
                </a:cxn>
                <a:cxn ang="0">
                  <a:pos x="787" y="224"/>
                </a:cxn>
                <a:cxn ang="0">
                  <a:pos x="814" y="254"/>
                </a:cxn>
                <a:cxn ang="0">
                  <a:pos x="808" y="318"/>
                </a:cxn>
                <a:cxn ang="0">
                  <a:pos x="750" y="383"/>
                </a:cxn>
                <a:cxn ang="0">
                  <a:pos x="665" y="408"/>
                </a:cxn>
                <a:cxn ang="0">
                  <a:pos x="617" y="462"/>
                </a:cxn>
                <a:cxn ang="0">
                  <a:pos x="614" y="619"/>
                </a:cxn>
                <a:cxn ang="0">
                  <a:pos x="594" y="615"/>
                </a:cxn>
                <a:cxn ang="0">
                  <a:pos x="588" y="390"/>
                </a:cxn>
                <a:cxn ang="0">
                  <a:pos x="605" y="376"/>
                </a:cxn>
                <a:cxn ang="0">
                  <a:pos x="680" y="378"/>
                </a:cxn>
                <a:cxn ang="0">
                  <a:pos x="750" y="352"/>
                </a:cxn>
                <a:cxn ang="0">
                  <a:pos x="785" y="297"/>
                </a:cxn>
                <a:cxn ang="0">
                  <a:pos x="783" y="254"/>
                </a:cxn>
                <a:cxn ang="0">
                  <a:pos x="760" y="254"/>
                </a:cxn>
                <a:cxn ang="0">
                  <a:pos x="734" y="254"/>
                </a:cxn>
                <a:cxn ang="0">
                  <a:pos x="739" y="233"/>
                </a:cxn>
                <a:cxn ang="0">
                  <a:pos x="776" y="193"/>
                </a:cxn>
                <a:cxn ang="0">
                  <a:pos x="784" y="139"/>
                </a:cxn>
                <a:cxn ang="0">
                  <a:pos x="746" y="103"/>
                </a:cxn>
                <a:cxn ang="0">
                  <a:pos x="698" y="92"/>
                </a:cxn>
                <a:cxn ang="0">
                  <a:pos x="647" y="100"/>
                </a:cxn>
                <a:cxn ang="0">
                  <a:pos x="621" y="133"/>
                </a:cxn>
                <a:cxn ang="0">
                  <a:pos x="599" y="132"/>
                </a:cxn>
                <a:cxn ang="0">
                  <a:pos x="599" y="89"/>
                </a:cxn>
                <a:cxn ang="0">
                  <a:pos x="558" y="47"/>
                </a:cxn>
                <a:cxn ang="0">
                  <a:pos x="491" y="29"/>
                </a:cxn>
                <a:cxn ang="0">
                  <a:pos x="434" y="37"/>
                </a:cxn>
                <a:cxn ang="0">
                  <a:pos x="418" y="69"/>
                </a:cxn>
                <a:cxn ang="0">
                  <a:pos x="395" y="73"/>
                </a:cxn>
                <a:cxn ang="0">
                  <a:pos x="325" y="43"/>
                </a:cxn>
                <a:cxn ang="0">
                  <a:pos x="256" y="74"/>
                </a:cxn>
                <a:cxn ang="0">
                  <a:pos x="206" y="141"/>
                </a:cxn>
                <a:cxn ang="0">
                  <a:pos x="189" y="220"/>
                </a:cxn>
                <a:cxn ang="0">
                  <a:pos x="185" y="254"/>
                </a:cxn>
                <a:cxn ang="0">
                  <a:pos x="128" y="264"/>
                </a:cxn>
                <a:cxn ang="0">
                  <a:pos x="57" y="300"/>
                </a:cxn>
                <a:cxn ang="0">
                  <a:pos x="28" y="355"/>
                </a:cxn>
                <a:cxn ang="0">
                  <a:pos x="57" y="396"/>
                </a:cxn>
                <a:cxn ang="0">
                  <a:pos x="105" y="413"/>
                </a:cxn>
                <a:cxn ang="0">
                  <a:pos x="218" y="406"/>
                </a:cxn>
                <a:cxn ang="0">
                  <a:pos x="231" y="424"/>
                </a:cxn>
                <a:cxn ang="0">
                  <a:pos x="196" y="436"/>
                </a:cxn>
                <a:cxn ang="0">
                  <a:pos x="104" y="442"/>
                </a:cxn>
                <a:cxn ang="0">
                  <a:pos x="32" y="413"/>
                </a:cxn>
                <a:cxn ang="0">
                  <a:pos x="0" y="356"/>
                </a:cxn>
                <a:cxn ang="0">
                  <a:pos x="28" y="288"/>
                </a:cxn>
                <a:cxn ang="0">
                  <a:pos x="101" y="244"/>
                </a:cxn>
                <a:cxn ang="0">
                  <a:pos x="162" y="229"/>
                </a:cxn>
                <a:cxn ang="0">
                  <a:pos x="168" y="161"/>
                </a:cxn>
                <a:cxn ang="0">
                  <a:pos x="211" y="81"/>
                </a:cxn>
                <a:cxn ang="0">
                  <a:pos x="279" y="27"/>
                </a:cxn>
                <a:cxn ang="0">
                  <a:pos x="358" y="18"/>
                </a:cxn>
                <a:cxn ang="0">
                  <a:pos x="413" y="15"/>
                </a:cxn>
                <a:cxn ang="0">
                  <a:pos x="474" y="0"/>
                </a:cxn>
              </a:cxnLst>
              <a:rect l="0" t="0" r="r" b="b"/>
              <a:pathLst>
                <a:path w="817" h="621">
                  <a:moveTo>
                    <a:pt x="474" y="0"/>
                  </a:moveTo>
                  <a:lnTo>
                    <a:pt x="492" y="1"/>
                  </a:lnTo>
                  <a:lnTo>
                    <a:pt x="511" y="3"/>
                  </a:lnTo>
                  <a:lnTo>
                    <a:pt x="529" y="6"/>
                  </a:lnTo>
                  <a:lnTo>
                    <a:pt x="547" y="12"/>
                  </a:lnTo>
                  <a:lnTo>
                    <a:pt x="565" y="20"/>
                  </a:lnTo>
                  <a:lnTo>
                    <a:pt x="581" y="28"/>
                  </a:lnTo>
                  <a:lnTo>
                    <a:pt x="595" y="38"/>
                  </a:lnTo>
                  <a:lnTo>
                    <a:pt x="608" y="49"/>
                  </a:lnTo>
                  <a:lnTo>
                    <a:pt x="618" y="62"/>
                  </a:lnTo>
                  <a:lnTo>
                    <a:pt x="625" y="77"/>
                  </a:lnTo>
                  <a:lnTo>
                    <a:pt x="626" y="80"/>
                  </a:lnTo>
                  <a:lnTo>
                    <a:pt x="636" y="74"/>
                  </a:lnTo>
                  <a:lnTo>
                    <a:pt x="651" y="69"/>
                  </a:lnTo>
                  <a:lnTo>
                    <a:pt x="667" y="65"/>
                  </a:lnTo>
                  <a:lnTo>
                    <a:pt x="683" y="64"/>
                  </a:lnTo>
                  <a:lnTo>
                    <a:pt x="700" y="64"/>
                  </a:lnTo>
                  <a:lnTo>
                    <a:pt x="716" y="66"/>
                  </a:lnTo>
                  <a:lnTo>
                    <a:pt x="732" y="69"/>
                  </a:lnTo>
                  <a:lnTo>
                    <a:pt x="746" y="74"/>
                  </a:lnTo>
                  <a:lnTo>
                    <a:pt x="760" y="80"/>
                  </a:lnTo>
                  <a:lnTo>
                    <a:pt x="773" y="87"/>
                  </a:lnTo>
                  <a:lnTo>
                    <a:pt x="786" y="96"/>
                  </a:lnTo>
                  <a:lnTo>
                    <a:pt x="797" y="107"/>
                  </a:lnTo>
                  <a:lnTo>
                    <a:pt x="806" y="119"/>
                  </a:lnTo>
                  <a:lnTo>
                    <a:pt x="812" y="133"/>
                  </a:lnTo>
                  <a:lnTo>
                    <a:pt x="815" y="148"/>
                  </a:lnTo>
                  <a:lnTo>
                    <a:pt x="814" y="167"/>
                  </a:lnTo>
                  <a:lnTo>
                    <a:pt x="810" y="184"/>
                  </a:lnTo>
                  <a:lnTo>
                    <a:pt x="803" y="200"/>
                  </a:lnTo>
                  <a:lnTo>
                    <a:pt x="793" y="216"/>
                  </a:lnTo>
                  <a:lnTo>
                    <a:pt x="787" y="224"/>
                  </a:lnTo>
                  <a:lnTo>
                    <a:pt x="795" y="226"/>
                  </a:lnTo>
                  <a:lnTo>
                    <a:pt x="802" y="231"/>
                  </a:lnTo>
                  <a:lnTo>
                    <a:pt x="809" y="240"/>
                  </a:lnTo>
                  <a:lnTo>
                    <a:pt x="814" y="254"/>
                  </a:lnTo>
                  <a:lnTo>
                    <a:pt x="817" y="270"/>
                  </a:lnTo>
                  <a:lnTo>
                    <a:pt x="816" y="286"/>
                  </a:lnTo>
                  <a:lnTo>
                    <a:pt x="813" y="303"/>
                  </a:lnTo>
                  <a:lnTo>
                    <a:pt x="808" y="318"/>
                  </a:lnTo>
                  <a:lnTo>
                    <a:pt x="797" y="338"/>
                  </a:lnTo>
                  <a:lnTo>
                    <a:pt x="784" y="356"/>
                  </a:lnTo>
                  <a:lnTo>
                    <a:pt x="769" y="371"/>
                  </a:lnTo>
                  <a:lnTo>
                    <a:pt x="750" y="383"/>
                  </a:lnTo>
                  <a:lnTo>
                    <a:pt x="731" y="393"/>
                  </a:lnTo>
                  <a:lnTo>
                    <a:pt x="709" y="401"/>
                  </a:lnTo>
                  <a:lnTo>
                    <a:pt x="687" y="405"/>
                  </a:lnTo>
                  <a:lnTo>
                    <a:pt x="665" y="408"/>
                  </a:lnTo>
                  <a:lnTo>
                    <a:pt x="642" y="409"/>
                  </a:lnTo>
                  <a:lnTo>
                    <a:pt x="619" y="407"/>
                  </a:lnTo>
                  <a:lnTo>
                    <a:pt x="616" y="406"/>
                  </a:lnTo>
                  <a:lnTo>
                    <a:pt x="617" y="462"/>
                  </a:lnTo>
                  <a:lnTo>
                    <a:pt x="619" y="535"/>
                  </a:lnTo>
                  <a:lnTo>
                    <a:pt x="620" y="608"/>
                  </a:lnTo>
                  <a:lnTo>
                    <a:pt x="618" y="615"/>
                  </a:lnTo>
                  <a:lnTo>
                    <a:pt x="614" y="619"/>
                  </a:lnTo>
                  <a:lnTo>
                    <a:pt x="609" y="621"/>
                  </a:lnTo>
                  <a:lnTo>
                    <a:pt x="603" y="621"/>
                  </a:lnTo>
                  <a:lnTo>
                    <a:pt x="598" y="619"/>
                  </a:lnTo>
                  <a:lnTo>
                    <a:pt x="594" y="615"/>
                  </a:lnTo>
                  <a:lnTo>
                    <a:pt x="592" y="608"/>
                  </a:lnTo>
                  <a:lnTo>
                    <a:pt x="591" y="535"/>
                  </a:lnTo>
                  <a:lnTo>
                    <a:pt x="589" y="462"/>
                  </a:lnTo>
                  <a:lnTo>
                    <a:pt x="588" y="390"/>
                  </a:lnTo>
                  <a:lnTo>
                    <a:pt x="589" y="383"/>
                  </a:lnTo>
                  <a:lnTo>
                    <a:pt x="593" y="378"/>
                  </a:lnTo>
                  <a:lnTo>
                    <a:pt x="599" y="376"/>
                  </a:lnTo>
                  <a:lnTo>
                    <a:pt x="605" y="376"/>
                  </a:lnTo>
                  <a:lnTo>
                    <a:pt x="622" y="378"/>
                  </a:lnTo>
                  <a:lnTo>
                    <a:pt x="641" y="380"/>
                  </a:lnTo>
                  <a:lnTo>
                    <a:pt x="660" y="380"/>
                  </a:lnTo>
                  <a:lnTo>
                    <a:pt x="680" y="378"/>
                  </a:lnTo>
                  <a:lnTo>
                    <a:pt x="699" y="375"/>
                  </a:lnTo>
                  <a:lnTo>
                    <a:pt x="718" y="370"/>
                  </a:lnTo>
                  <a:lnTo>
                    <a:pt x="735" y="362"/>
                  </a:lnTo>
                  <a:lnTo>
                    <a:pt x="750" y="352"/>
                  </a:lnTo>
                  <a:lnTo>
                    <a:pt x="764" y="340"/>
                  </a:lnTo>
                  <a:lnTo>
                    <a:pt x="774" y="324"/>
                  </a:lnTo>
                  <a:lnTo>
                    <a:pt x="781" y="311"/>
                  </a:lnTo>
                  <a:lnTo>
                    <a:pt x="785" y="297"/>
                  </a:lnTo>
                  <a:lnTo>
                    <a:pt x="788" y="283"/>
                  </a:lnTo>
                  <a:lnTo>
                    <a:pt x="788" y="268"/>
                  </a:lnTo>
                  <a:lnTo>
                    <a:pt x="787" y="260"/>
                  </a:lnTo>
                  <a:lnTo>
                    <a:pt x="783" y="254"/>
                  </a:lnTo>
                  <a:lnTo>
                    <a:pt x="779" y="252"/>
                  </a:lnTo>
                  <a:lnTo>
                    <a:pt x="773" y="251"/>
                  </a:lnTo>
                  <a:lnTo>
                    <a:pt x="767" y="252"/>
                  </a:lnTo>
                  <a:lnTo>
                    <a:pt x="760" y="254"/>
                  </a:lnTo>
                  <a:lnTo>
                    <a:pt x="753" y="258"/>
                  </a:lnTo>
                  <a:lnTo>
                    <a:pt x="746" y="259"/>
                  </a:lnTo>
                  <a:lnTo>
                    <a:pt x="739" y="258"/>
                  </a:lnTo>
                  <a:lnTo>
                    <a:pt x="734" y="254"/>
                  </a:lnTo>
                  <a:lnTo>
                    <a:pt x="732" y="248"/>
                  </a:lnTo>
                  <a:lnTo>
                    <a:pt x="732" y="242"/>
                  </a:lnTo>
                  <a:lnTo>
                    <a:pt x="736" y="236"/>
                  </a:lnTo>
                  <a:lnTo>
                    <a:pt x="739" y="233"/>
                  </a:lnTo>
                  <a:lnTo>
                    <a:pt x="746" y="227"/>
                  </a:lnTo>
                  <a:lnTo>
                    <a:pt x="756" y="217"/>
                  </a:lnTo>
                  <a:lnTo>
                    <a:pt x="767" y="205"/>
                  </a:lnTo>
                  <a:lnTo>
                    <a:pt x="776" y="193"/>
                  </a:lnTo>
                  <a:lnTo>
                    <a:pt x="782" y="180"/>
                  </a:lnTo>
                  <a:lnTo>
                    <a:pt x="787" y="167"/>
                  </a:lnTo>
                  <a:lnTo>
                    <a:pt x="787" y="152"/>
                  </a:lnTo>
                  <a:lnTo>
                    <a:pt x="784" y="139"/>
                  </a:lnTo>
                  <a:lnTo>
                    <a:pt x="778" y="127"/>
                  </a:lnTo>
                  <a:lnTo>
                    <a:pt x="769" y="117"/>
                  </a:lnTo>
                  <a:lnTo>
                    <a:pt x="758" y="110"/>
                  </a:lnTo>
                  <a:lnTo>
                    <a:pt x="746" y="103"/>
                  </a:lnTo>
                  <a:lnTo>
                    <a:pt x="736" y="99"/>
                  </a:lnTo>
                  <a:lnTo>
                    <a:pt x="724" y="96"/>
                  </a:lnTo>
                  <a:lnTo>
                    <a:pt x="711" y="93"/>
                  </a:lnTo>
                  <a:lnTo>
                    <a:pt x="698" y="92"/>
                  </a:lnTo>
                  <a:lnTo>
                    <a:pt x="684" y="91"/>
                  </a:lnTo>
                  <a:lnTo>
                    <a:pt x="671" y="93"/>
                  </a:lnTo>
                  <a:lnTo>
                    <a:pt x="658" y="95"/>
                  </a:lnTo>
                  <a:lnTo>
                    <a:pt x="647" y="100"/>
                  </a:lnTo>
                  <a:lnTo>
                    <a:pt x="637" y="107"/>
                  </a:lnTo>
                  <a:lnTo>
                    <a:pt x="629" y="116"/>
                  </a:lnTo>
                  <a:lnTo>
                    <a:pt x="624" y="127"/>
                  </a:lnTo>
                  <a:lnTo>
                    <a:pt x="621" y="133"/>
                  </a:lnTo>
                  <a:lnTo>
                    <a:pt x="615" y="136"/>
                  </a:lnTo>
                  <a:lnTo>
                    <a:pt x="609" y="137"/>
                  </a:lnTo>
                  <a:lnTo>
                    <a:pt x="604" y="135"/>
                  </a:lnTo>
                  <a:lnTo>
                    <a:pt x="599" y="132"/>
                  </a:lnTo>
                  <a:lnTo>
                    <a:pt x="596" y="127"/>
                  </a:lnTo>
                  <a:lnTo>
                    <a:pt x="597" y="120"/>
                  </a:lnTo>
                  <a:lnTo>
                    <a:pt x="600" y="104"/>
                  </a:lnTo>
                  <a:lnTo>
                    <a:pt x="599" y="89"/>
                  </a:lnTo>
                  <a:lnTo>
                    <a:pt x="593" y="77"/>
                  </a:lnTo>
                  <a:lnTo>
                    <a:pt x="584" y="66"/>
                  </a:lnTo>
                  <a:lnTo>
                    <a:pt x="572" y="56"/>
                  </a:lnTo>
                  <a:lnTo>
                    <a:pt x="558" y="47"/>
                  </a:lnTo>
                  <a:lnTo>
                    <a:pt x="543" y="40"/>
                  </a:lnTo>
                  <a:lnTo>
                    <a:pt x="526" y="34"/>
                  </a:lnTo>
                  <a:lnTo>
                    <a:pt x="508" y="31"/>
                  </a:lnTo>
                  <a:lnTo>
                    <a:pt x="491" y="29"/>
                  </a:lnTo>
                  <a:lnTo>
                    <a:pt x="475" y="29"/>
                  </a:lnTo>
                  <a:lnTo>
                    <a:pt x="459" y="29"/>
                  </a:lnTo>
                  <a:lnTo>
                    <a:pt x="445" y="33"/>
                  </a:lnTo>
                  <a:lnTo>
                    <a:pt x="434" y="37"/>
                  </a:lnTo>
                  <a:lnTo>
                    <a:pt x="426" y="43"/>
                  </a:lnTo>
                  <a:lnTo>
                    <a:pt x="421" y="52"/>
                  </a:lnTo>
                  <a:lnTo>
                    <a:pt x="420" y="62"/>
                  </a:lnTo>
                  <a:lnTo>
                    <a:pt x="418" y="69"/>
                  </a:lnTo>
                  <a:lnTo>
                    <a:pt x="414" y="74"/>
                  </a:lnTo>
                  <a:lnTo>
                    <a:pt x="407" y="76"/>
                  </a:lnTo>
                  <a:lnTo>
                    <a:pt x="401" y="76"/>
                  </a:lnTo>
                  <a:lnTo>
                    <a:pt x="395" y="73"/>
                  </a:lnTo>
                  <a:lnTo>
                    <a:pt x="378" y="58"/>
                  </a:lnTo>
                  <a:lnTo>
                    <a:pt x="361" y="48"/>
                  </a:lnTo>
                  <a:lnTo>
                    <a:pt x="343" y="43"/>
                  </a:lnTo>
                  <a:lnTo>
                    <a:pt x="325" y="43"/>
                  </a:lnTo>
                  <a:lnTo>
                    <a:pt x="307" y="46"/>
                  </a:lnTo>
                  <a:lnTo>
                    <a:pt x="289" y="52"/>
                  </a:lnTo>
                  <a:lnTo>
                    <a:pt x="272" y="62"/>
                  </a:lnTo>
                  <a:lnTo>
                    <a:pt x="256" y="74"/>
                  </a:lnTo>
                  <a:lnTo>
                    <a:pt x="241" y="89"/>
                  </a:lnTo>
                  <a:lnTo>
                    <a:pt x="228" y="105"/>
                  </a:lnTo>
                  <a:lnTo>
                    <a:pt x="215" y="122"/>
                  </a:lnTo>
                  <a:lnTo>
                    <a:pt x="206" y="141"/>
                  </a:lnTo>
                  <a:lnTo>
                    <a:pt x="197" y="161"/>
                  </a:lnTo>
                  <a:lnTo>
                    <a:pt x="192" y="181"/>
                  </a:lnTo>
                  <a:lnTo>
                    <a:pt x="189" y="200"/>
                  </a:lnTo>
                  <a:lnTo>
                    <a:pt x="189" y="220"/>
                  </a:lnTo>
                  <a:lnTo>
                    <a:pt x="192" y="238"/>
                  </a:lnTo>
                  <a:lnTo>
                    <a:pt x="192" y="245"/>
                  </a:lnTo>
                  <a:lnTo>
                    <a:pt x="190" y="250"/>
                  </a:lnTo>
                  <a:lnTo>
                    <a:pt x="185" y="254"/>
                  </a:lnTo>
                  <a:lnTo>
                    <a:pt x="179" y="255"/>
                  </a:lnTo>
                  <a:lnTo>
                    <a:pt x="163" y="257"/>
                  </a:lnTo>
                  <a:lnTo>
                    <a:pt x="146" y="259"/>
                  </a:lnTo>
                  <a:lnTo>
                    <a:pt x="128" y="264"/>
                  </a:lnTo>
                  <a:lnTo>
                    <a:pt x="109" y="271"/>
                  </a:lnTo>
                  <a:lnTo>
                    <a:pt x="90" y="279"/>
                  </a:lnTo>
                  <a:lnTo>
                    <a:pt x="73" y="288"/>
                  </a:lnTo>
                  <a:lnTo>
                    <a:pt x="57" y="300"/>
                  </a:lnTo>
                  <a:lnTo>
                    <a:pt x="44" y="312"/>
                  </a:lnTo>
                  <a:lnTo>
                    <a:pt x="34" y="327"/>
                  </a:lnTo>
                  <a:lnTo>
                    <a:pt x="28" y="342"/>
                  </a:lnTo>
                  <a:lnTo>
                    <a:pt x="28" y="355"/>
                  </a:lnTo>
                  <a:lnTo>
                    <a:pt x="31" y="368"/>
                  </a:lnTo>
                  <a:lnTo>
                    <a:pt x="37" y="378"/>
                  </a:lnTo>
                  <a:lnTo>
                    <a:pt x="46" y="388"/>
                  </a:lnTo>
                  <a:lnTo>
                    <a:pt x="57" y="396"/>
                  </a:lnTo>
                  <a:lnTo>
                    <a:pt x="69" y="403"/>
                  </a:lnTo>
                  <a:lnTo>
                    <a:pt x="81" y="408"/>
                  </a:lnTo>
                  <a:lnTo>
                    <a:pt x="93" y="411"/>
                  </a:lnTo>
                  <a:lnTo>
                    <a:pt x="105" y="413"/>
                  </a:lnTo>
                  <a:lnTo>
                    <a:pt x="133" y="413"/>
                  </a:lnTo>
                  <a:lnTo>
                    <a:pt x="161" y="410"/>
                  </a:lnTo>
                  <a:lnTo>
                    <a:pt x="190" y="408"/>
                  </a:lnTo>
                  <a:lnTo>
                    <a:pt x="218" y="406"/>
                  </a:lnTo>
                  <a:lnTo>
                    <a:pt x="224" y="408"/>
                  </a:lnTo>
                  <a:lnTo>
                    <a:pt x="229" y="412"/>
                  </a:lnTo>
                  <a:lnTo>
                    <a:pt x="231" y="417"/>
                  </a:lnTo>
                  <a:lnTo>
                    <a:pt x="231" y="424"/>
                  </a:lnTo>
                  <a:lnTo>
                    <a:pt x="229" y="428"/>
                  </a:lnTo>
                  <a:lnTo>
                    <a:pt x="224" y="433"/>
                  </a:lnTo>
                  <a:lnTo>
                    <a:pt x="218" y="434"/>
                  </a:lnTo>
                  <a:lnTo>
                    <a:pt x="196" y="436"/>
                  </a:lnTo>
                  <a:lnTo>
                    <a:pt x="173" y="437"/>
                  </a:lnTo>
                  <a:lnTo>
                    <a:pt x="150" y="440"/>
                  </a:lnTo>
                  <a:lnTo>
                    <a:pt x="127" y="442"/>
                  </a:lnTo>
                  <a:lnTo>
                    <a:pt x="104" y="442"/>
                  </a:lnTo>
                  <a:lnTo>
                    <a:pt x="82" y="438"/>
                  </a:lnTo>
                  <a:lnTo>
                    <a:pt x="60" y="431"/>
                  </a:lnTo>
                  <a:lnTo>
                    <a:pt x="46" y="423"/>
                  </a:lnTo>
                  <a:lnTo>
                    <a:pt x="32" y="413"/>
                  </a:lnTo>
                  <a:lnTo>
                    <a:pt x="20" y="401"/>
                  </a:lnTo>
                  <a:lnTo>
                    <a:pt x="10" y="387"/>
                  </a:lnTo>
                  <a:lnTo>
                    <a:pt x="3" y="372"/>
                  </a:lnTo>
                  <a:lnTo>
                    <a:pt x="0" y="356"/>
                  </a:lnTo>
                  <a:lnTo>
                    <a:pt x="0" y="339"/>
                  </a:lnTo>
                  <a:lnTo>
                    <a:pt x="6" y="320"/>
                  </a:lnTo>
                  <a:lnTo>
                    <a:pt x="16" y="304"/>
                  </a:lnTo>
                  <a:lnTo>
                    <a:pt x="28" y="288"/>
                  </a:lnTo>
                  <a:lnTo>
                    <a:pt x="44" y="275"/>
                  </a:lnTo>
                  <a:lnTo>
                    <a:pt x="62" y="263"/>
                  </a:lnTo>
                  <a:lnTo>
                    <a:pt x="81" y="252"/>
                  </a:lnTo>
                  <a:lnTo>
                    <a:pt x="101" y="244"/>
                  </a:lnTo>
                  <a:lnTo>
                    <a:pt x="121" y="237"/>
                  </a:lnTo>
                  <a:lnTo>
                    <a:pt x="141" y="232"/>
                  </a:lnTo>
                  <a:lnTo>
                    <a:pt x="160" y="229"/>
                  </a:lnTo>
                  <a:lnTo>
                    <a:pt x="162" y="229"/>
                  </a:lnTo>
                  <a:lnTo>
                    <a:pt x="161" y="225"/>
                  </a:lnTo>
                  <a:lnTo>
                    <a:pt x="160" y="203"/>
                  </a:lnTo>
                  <a:lnTo>
                    <a:pt x="163" y="182"/>
                  </a:lnTo>
                  <a:lnTo>
                    <a:pt x="168" y="161"/>
                  </a:lnTo>
                  <a:lnTo>
                    <a:pt x="175" y="139"/>
                  </a:lnTo>
                  <a:lnTo>
                    <a:pt x="185" y="119"/>
                  </a:lnTo>
                  <a:lnTo>
                    <a:pt x="197" y="99"/>
                  </a:lnTo>
                  <a:lnTo>
                    <a:pt x="211" y="81"/>
                  </a:lnTo>
                  <a:lnTo>
                    <a:pt x="226" y="65"/>
                  </a:lnTo>
                  <a:lnTo>
                    <a:pt x="243" y="50"/>
                  </a:lnTo>
                  <a:lnTo>
                    <a:pt x="261" y="37"/>
                  </a:lnTo>
                  <a:lnTo>
                    <a:pt x="279" y="27"/>
                  </a:lnTo>
                  <a:lnTo>
                    <a:pt x="298" y="20"/>
                  </a:lnTo>
                  <a:lnTo>
                    <a:pt x="318" y="15"/>
                  </a:lnTo>
                  <a:lnTo>
                    <a:pt x="339" y="15"/>
                  </a:lnTo>
                  <a:lnTo>
                    <a:pt x="358" y="18"/>
                  </a:lnTo>
                  <a:lnTo>
                    <a:pt x="378" y="25"/>
                  </a:lnTo>
                  <a:lnTo>
                    <a:pt x="395" y="35"/>
                  </a:lnTo>
                  <a:lnTo>
                    <a:pt x="403" y="25"/>
                  </a:lnTo>
                  <a:lnTo>
                    <a:pt x="413" y="15"/>
                  </a:lnTo>
                  <a:lnTo>
                    <a:pt x="426" y="9"/>
                  </a:lnTo>
                  <a:lnTo>
                    <a:pt x="440" y="4"/>
                  </a:lnTo>
                  <a:lnTo>
                    <a:pt x="456" y="2"/>
                  </a:lnTo>
                  <a:lnTo>
                    <a:pt x="4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87" name="Freeform 367"/>
            <p:cNvSpPr>
              <a:spLocks/>
            </p:cNvSpPr>
            <p:nvPr/>
          </p:nvSpPr>
          <p:spPr bwMode="auto">
            <a:xfrm>
              <a:off x="2274" y="-243"/>
              <a:ext cx="419" cy="107"/>
            </a:xfrm>
            <a:custGeom>
              <a:avLst/>
              <a:gdLst/>
              <a:ahLst/>
              <a:cxnLst>
                <a:cxn ang="0">
                  <a:pos x="406" y="0"/>
                </a:cxn>
                <a:cxn ang="0">
                  <a:pos x="412" y="2"/>
                </a:cxn>
                <a:cxn ang="0">
                  <a:pos x="417" y="5"/>
                </a:cxn>
                <a:cxn ang="0">
                  <a:pos x="419" y="11"/>
                </a:cxn>
                <a:cxn ang="0">
                  <a:pos x="418" y="17"/>
                </a:cxn>
                <a:cxn ang="0">
                  <a:pos x="411" y="35"/>
                </a:cxn>
                <a:cxn ang="0">
                  <a:pos x="399" y="49"/>
                </a:cxn>
                <a:cxn ang="0">
                  <a:pos x="386" y="61"/>
                </a:cxn>
                <a:cxn ang="0">
                  <a:pos x="371" y="72"/>
                </a:cxn>
                <a:cxn ang="0">
                  <a:pos x="353" y="81"/>
                </a:cxn>
                <a:cxn ang="0">
                  <a:pos x="335" y="87"/>
                </a:cxn>
                <a:cxn ang="0">
                  <a:pos x="316" y="93"/>
                </a:cxn>
                <a:cxn ang="0">
                  <a:pos x="297" y="98"/>
                </a:cxn>
                <a:cxn ang="0">
                  <a:pos x="277" y="101"/>
                </a:cxn>
                <a:cxn ang="0">
                  <a:pos x="258" y="104"/>
                </a:cxn>
                <a:cxn ang="0">
                  <a:pos x="239" y="105"/>
                </a:cxn>
                <a:cxn ang="0">
                  <a:pos x="223" y="106"/>
                </a:cxn>
                <a:cxn ang="0">
                  <a:pos x="189" y="107"/>
                </a:cxn>
                <a:cxn ang="0">
                  <a:pos x="155" y="106"/>
                </a:cxn>
                <a:cxn ang="0">
                  <a:pos x="121" y="103"/>
                </a:cxn>
                <a:cxn ang="0">
                  <a:pos x="88" y="96"/>
                </a:cxn>
                <a:cxn ang="0">
                  <a:pos x="73" y="93"/>
                </a:cxn>
                <a:cxn ang="0">
                  <a:pos x="57" y="88"/>
                </a:cxn>
                <a:cxn ang="0">
                  <a:pos x="42" y="82"/>
                </a:cxn>
                <a:cxn ang="0">
                  <a:pos x="27" y="74"/>
                </a:cxn>
                <a:cxn ang="0">
                  <a:pos x="14" y="65"/>
                </a:cxn>
                <a:cxn ang="0">
                  <a:pos x="2" y="54"/>
                </a:cxn>
                <a:cxn ang="0">
                  <a:pos x="0" y="47"/>
                </a:cxn>
                <a:cxn ang="0">
                  <a:pos x="0" y="41"/>
                </a:cxn>
                <a:cxn ang="0">
                  <a:pos x="2" y="36"/>
                </a:cxn>
                <a:cxn ang="0">
                  <a:pos x="6" y="31"/>
                </a:cxn>
                <a:cxn ang="0">
                  <a:pos x="11" y="29"/>
                </a:cxn>
                <a:cxn ang="0">
                  <a:pos x="17" y="30"/>
                </a:cxn>
                <a:cxn ang="0">
                  <a:pos x="22" y="34"/>
                </a:cxn>
                <a:cxn ang="0">
                  <a:pos x="33" y="45"/>
                </a:cxn>
                <a:cxn ang="0">
                  <a:pos x="47" y="54"/>
                </a:cxn>
                <a:cxn ang="0">
                  <a:pos x="63" y="60"/>
                </a:cxn>
                <a:cxn ang="0">
                  <a:pos x="79" y="65"/>
                </a:cxn>
                <a:cxn ang="0">
                  <a:pos x="95" y="69"/>
                </a:cxn>
                <a:cxn ang="0">
                  <a:pos x="133" y="76"/>
                </a:cxn>
                <a:cxn ang="0">
                  <a:pos x="172" y="79"/>
                </a:cxn>
                <a:cxn ang="0">
                  <a:pos x="211" y="79"/>
                </a:cxn>
                <a:cxn ang="0">
                  <a:pos x="225" y="78"/>
                </a:cxn>
                <a:cxn ang="0">
                  <a:pos x="240" y="77"/>
                </a:cxn>
                <a:cxn ang="0">
                  <a:pos x="257" y="76"/>
                </a:cxn>
                <a:cxn ang="0">
                  <a:pos x="275" y="73"/>
                </a:cxn>
                <a:cxn ang="0">
                  <a:pos x="294" y="71"/>
                </a:cxn>
                <a:cxn ang="0">
                  <a:pos x="312" y="67"/>
                </a:cxn>
                <a:cxn ang="0">
                  <a:pos x="330" y="61"/>
                </a:cxn>
                <a:cxn ang="0">
                  <a:pos x="347" y="54"/>
                </a:cxn>
                <a:cxn ang="0">
                  <a:pos x="362" y="46"/>
                </a:cxn>
                <a:cxn ang="0">
                  <a:pos x="374" y="36"/>
                </a:cxn>
                <a:cxn ang="0">
                  <a:pos x="385" y="24"/>
                </a:cxn>
                <a:cxn ang="0">
                  <a:pos x="391" y="10"/>
                </a:cxn>
                <a:cxn ang="0">
                  <a:pos x="394" y="4"/>
                </a:cxn>
                <a:cxn ang="0">
                  <a:pos x="400" y="1"/>
                </a:cxn>
                <a:cxn ang="0">
                  <a:pos x="406" y="0"/>
                </a:cxn>
              </a:cxnLst>
              <a:rect l="0" t="0" r="r" b="b"/>
              <a:pathLst>
                <a:path w="419" h="107">
                  <a:moveTo>
                    <a:pt x="406" y="0"/>
                  </a:moveTo>
                  <a:lnTo>
                    <a:pt x="412" y="2"/>
                  </a:lnTo>
                  <a:lnTo>
                    <a:pt x="417" y="5"/>
                  </a:lnTo>
                  <a:lnTo>
                    <a:pt x="419" y="11"/>
                  </a:lnTo>
                  <a:lnTo>
                    <a:pt x="418" y="17"/>
                  </a:lnTo>
                  <a:lnTo>
                    <a:pt x="411" y="35"/>
                  </a:lnTo>
                  <a:lnTo>
                    <a:pt x="399" y="49"/>
                  </a:lnTo>
                  <a:lnTo>
                    <a:pt x="386" y="61"/>
                  </a:lnTo>
                  <a:lnTo>
                    <a:pt x="371" y="72"/>
                  </a:lnTo>
                  <a:lnTo>
                    <a:pt x="353" y="81"/>
                  </a:lnTo>
                  <a:lnTo>
                    <a:pt x="335" y="87"/>
                  </a:lnTo>
                  <a:lnTo>
                    <a:pt x="316" y="93"/>
                  </a:lnTo>
                  <a:lnTo>
                    <a:pt x="297" y="98"/>
                  </a:lnTo>
                  <a:lnTo>
                    <a:pt x="277" y="101"/>
                  </a:lnTo>
                  <a:lnTo>
                    <a:pt x="258" y="104"/>
                  </a:lnTo>
                  <a:lnTo>
                    <a:pt x="239" y="105"/>
                  </a:lnTo>
                  <a:lnTo>
                    <a:pt x="223" y="106"/>
                  </a:lnTo>
                  <a:lnTo>
                    <a:pt x="189" y="107"/>
                  </a:lnTo>
                  <a:lnTo>
                    <a:pt x="155" y="106"/>
                  </a:lnTo>
                  <a:lnTo>
                    <a:pt x="121" y="103"/>
                  </a:lnTo>
                  <a:lnTo>
                    <a:pt x="88" y="96"/>
                  </a:lnTo>
                  <a:lnTo>
                    <a:pt x="73" y="93"/>
                  </a:lnTo>
                  <a:lnTo>
                    <a:pt x="57" y="88"/>
                  </a:lnTo>
                  <a:lnTo>
                    <a:pt x="42" y="82"/>
                  </a:lnTo>
                  <a:lnTo>
                    <a:pt x="27" y="74"/>
                  </a:lnTo>
                  <a:lnTo>
                    <a:pt x="14" y="65"/>
                  </a:lnTo>
                  <a:lnTo>
                    <a:pt x="2" y="54"/>
                  </a:lnTo>
                  <a:lnTo>
                    <a:pt x="0" y="47"/>
                  </a:lnTo>
                  <a:lnTo>
                    <a:pt x="0" y="41"/>
                  </a:lnTo>
                  <a:lnTo>
                    <a:pt x="2" y="36"/>
                  </a:lnTo>
                  <a:lnTo>
                    <a:pt x="6" y="31"/>
                  </a:lnTo>
                  <a:lnTo>
                    <a:pt x="11" y="29"/>
                  </a:lnTo>
                  <a:lnTo>
                    <a:pt x="17" y="30"/>
                  </a:lnTo>
                  <a:lnTo>
                    <a:pt x="22" y="34"/>
                  </a:lnTo>
                  <a:lnTo>
                    <a:pt x="33" y="45"/>
                  </a:lnTo>
                  <a:lnTo>
                    <a:pt x="47" y="54"/>
                  </a:lnTo>
                  <a:lnTo>
                    <a:pt x="63" y="60"/>
                  </a:lnTo>
                  <a:lnTo>
                    <a:pt x="79" y="65"/>
                  </a:lnTo>
                  <a:lnTo>
                    <a:pt x="95" y="69"/>
                  </a:lnTo>
                  <a:lnTo>
                    <a:pt x="133" y="76"/>
                  </a:lnTo>
                  <a:lnTo>
                    <a:pt x="172" y="79"/>
                  </a:lnTo>
                  <a:lnTo>
                    <a:pt x="211" y="79"/>
                  </a:lnTo>
                  <a:lnTo>
                    <a:pt x="225" y="78"/>
                  </a:lnTo>
                  <a:lnTo>
                    <a:pt x="240" y="77"/>
                  </a:lnTo>
                  <a:lnTo>
                    <a:pt x="257" y="76"/>
                  </a:lnTo>
                  <a:lnTo>
                    <a:pt x="275" y="73"/>
                  </a:lnTo>
                  <a:lnTo>
                    <a:pt x="294" y="71"/>
                  </a:lnTo>
                  <a:lnTo>
                    <a:pt x="312" y="67"/>
                  </a:lnTo>
                  <a:lnTo>
                    <a:pt x="330" y="61"/>
                  </a:lnTo>
                  <a:lnTo>
                    <a:pt x="347" y="54"/>
                  </a:lnTo>
                  <a:lnTo>
                    <a:pt x="362" y="46"/>
                  </a:lnTo>
                  <a:lnTo>
                    <a:pt x="374" y="36"/>
                  </a:lnTo>
                  <a:lnTo>
                    <a:pt x="385" y="24"/>
                  </a:lnTo>
                  <a:lnTo>
                    <a:pt x="391" y="10"/>
                  </a:lnTo>
                  <a:lnTo>
                    <a:pt x="394" y="4"/>
                  </a:lnTo>
                  <a:lnTo>
                    <a:pt x="400" y="1"/>
                  </a:lnTo>
                  <a:lnTo>
                    <a:pt x="40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88" name="Freeform 368"/>
            <p:cNvSpPr>
              <a:spLocks/>
            </p:cNvSpPr>
            <p:nvPr/>
          </p:nvSpPr>
          <p:spPr bwMode="auto">
            <a:xfrm>
              <a:off x="1746" y="-277"/>
              <a:ext cx="1821" cy="2011"/>
            </a:xfrm>
            <a:custGeom>
              <a:avLst/>
              <a:gdLst/>
              <a:ahLst/>
              <a:cxnLst>
                <a:cxn ang="0">
                  <a:pos x="1239" y="115"/>
                </a:cxn>
                <a:cxn ang="0">
                  <a:pos x="1410" y="359"/>
                </a:cxn>
                <a:cxn ang="0">
                  <a:pos x="1584" y="498"/>
                </a:cxn>
                <a:cxn ang="0">
                  <a:pos x="1687" y="485"/>
                </a:cxn>
                <a:cxn ang="0">
                  <a:pos x="1624" y="621"/>
                </a:cxn>
                <a:cxn ang="0">
                  <a:pos x="1713" y="1088"/>
                </a:cxn>
                <a:cxn ang="0">
                  <a:pos x="1821" y="1593"/>
                </a:cxn>
                <a:cxn ang="0">
                  <a:pos x="1771" y="1742"/>
                </a:cxn>
                <a:cxn ang="0">
                  <a:pos x="1513" y="1825"/>
                </a:cxn>
                <a:cxn ang="0">
                  <a:pos x="1443" y="1925"/>
                </a:cxn>
                <a:cxn ang="0">
                  <a:pos x="1378" y="1900"/>
                </a:cxn>
                <a:cxn ang="0">
                  <a:pos x="1317" y="1826"/>
                </a:cxn>
                <a:cxn ang="0">
                  <a:pos x="1160" y="1852"/>
                </a:cxn>
                <a:cxn ang="0">
                  <a:pos x="853" y="1864"/>
                </a:cxn>
                <a:cxn ang="0">
                  <a:pos x="750" y="1890"/>
                </a:cxn>
                <a:cxn ang="0">
                  <a:pos x="680" y="2001"/>
                </a:cxn>
                <a:cxn ang="0">
                  <a:pos x="594" y="1988"/>
                </a:cxn>
                <a:cxn ang="0">
                  <a:pos x="533" y="1870"/>
                </a:cxn>
                <a:cxn ang="0">
                  <a:pos x="449" y="1847"/>
                </a:cxn>
                <a:cxn ang="0">
                  <a:pos x="329" y="1827"/>
                </a:cxn>
                <a:cxn ang="0">
                  <a:pos x="259" y="1718"/>
                </a:cxn>
                <a:cxn ang="0">
                  <a:pos x="158" y="1095"/>
                </a:cxn>
                <a:cxn ang="0">
                  <a:pos x="137" y="954"/>
                </a:cxn>
                <a:cxn ang="0">
                  <a:pos x="38" y="940"/>
                </a:cxn>
                <a:cxn ang="0">
                  <a:pos x="13" y="845"/>
                </a:cxn>
                <a:cxn ang="0">
                  <a:pos x="129" y="800"/>
                </a:cxn>
                <a:cxn ang="0">
                  <a:pos x="158" y="497"/>
                </a:cxn>
                <a:cxn ang="0">
                  <a:pos x="270" y="222"/>
                </a:cxn>
                <a:cxn ang="0">
                  <a:pos x="434" y="63"/>
                </a:cxn>
                <a:cxn ang="0">
                  <a:pos x="411" y="108"/>
                </a:cxn>
                <a:cxn ang="0">
                  <a:pos x="255" y="307"/>
                </a:cxn>
                <a:cxn ang="0">
                  <a:pos x="167" y="611"/>
                </a:cxn>
                <a:cxn ang="0">
                  <a:pos x="158" y="839"/>
                </a:cxn>
                <a:cxn ang="0">
                  <a:pos x="68" y="835"/>
                </a:cxn>
                <a:cxn ang="0">
                  <a:pos x="37" y="904"/>
                </a:cxn>
                <a:cxn ang="0">
                  <a:pos x="144" y="926"/>
                </a:cxn>
                <a:cxn ang="0">
                  <a:pos x="184" y="1032"/>
                </a:cxn>
                <a:cxn ang="0">
                  <a:pos x="257" y="1572"/>
                </a:cxn>
                <a:cxn ang="0">
                  <a:pos x="318" y="1782"/>
                </a:cxn>
                <a:cxn ang="0">
                  <a:pos x="472" y="1822"/>
                </a:cxn>
                <a:cxn ang="0">
                  <a:pos x="556" y="1850"/>
                </a:cxn>
                <a:cxn ang="0">
                  <a:pos x="620" y="1973"/>
                </a:cxn>
                <a:cxn ang="0">
                  <a:pos x="682" y="1954"/>
                </a:cxn>
                <a:cxn ang="0">
                  <a:pos x="783" y="1845"/>
                </a:cxn>
                <a:cxn ang="0">
                  <a:pos x="1042" y="1840"/>
                </a:cxn>
                <a:cxn ang="0">
                  <a:pos x="1283" y="1791"/>
                </a:cxn>
                <a:cxn ang="0">
                  <a:pos x="1388" y="1869"/>
                </a:cxn>
                <a:cxn ang="0">
                  <a:pos x="1412" y="1822"/>
                </a:cxn>
                <a:cxn ang="0">
                  <a:pos x="1522" y="1795"/>
                </a:cxn>
                <a:cxn ang="0">
                  <a:pos x="1741" y="1730"/>
                </a:cxn>
                <a:cxn ang="0">
                  <a:pos x="1794" y="1601"/>
                </a:cxn>
                <a:cxn ang="0">
                  <a:pos x="1773" y="1452"/>
                </a:cxn>
                <a:cxn ang="0">
                  <a:pos x="1549" y="641"/>
                </a:cxn>
                <a:cxn ang="0">
                  <a:pos x="1624" y="579"/>
                </a:cxn>
                <a:cxn ang="0">
                  <a:pos x="1615" y="515"/>
                </a:cxn>
                <a:cxn ang="0">
                  <a:pos x="1452" y="494"/>
                </a:cxn>
                <a:cxn ang="0">
                  <a:pos x="1240" y="161"/>
                </a:cxn>
                <a:cxn ang="0">
                  <a:pos x="1055" y="24"/>
                </a:cxn>
              </a:cxnLst>
              <a:rect l="0" t="0" r="r" b="b"/>
              <a:pathLst>
                <a:path w="1821" h="2011">
                  <a:moveTo>
                    <a:pt x="1061" y="0"/>
                  </a:moveTo>
                  <a:lnTo>
                    <a:pt x="1068" y="1"/>
                  </a:lnTo>
                  <a:lnTo>
                    <a:pt x="1106" y="18"/>
                  </a:lnTo>
                  <a:lnTo>
                    <a:pt x="1143" y="37"/>
                  </a:lnTo>
                  <a:lnTo>
                    <a:pt x="1178" y="61"/>
                  </a:lnTo>
                  <a:lnTo>
                    <a:pt x="1210" y="88"/>
                  </a:lnTo>
                  <a:lnTo>
                    <a:pt x="1239" y="115"/>
                  </a:lnTo>
                  <a:lnTo>
                    <a:pt x="1268" y="147"/>
                  </a:lnTo>
                  <a:lnTo>
                    <a:pt x="1294" y="179"/>
                  </a:lnTo>
                  <a:lnTo>
                    <a:pt x="1320" y="213"/>
                  </a:lnTo>
                  <a:lnTo>
                    <a:pt x="1343" y="249"/>
                  </a:lnTo>
                  <a:lnTo>
                    <a:pt x="1366" y="285"/>
                  </a:lnTo>
                  <a:lnTo>
                    <a:pt x="1388" y="322"/>
                  </a:lnTo>
                  <a:lnTo>
                    <a:pt x="1410" y="359"/>
                  </a:lnTo>
                  <a:lnTo>
                    <a:pt x="1431" y="396"/>
                  </a:lnTo>
                  <a:lnTo>
                    <a:pt x="1452" y="433"/>
                  </a:lnTo>
                  <a:lnTo>
                    <a:pt x="1471" y="470"/>
                  </a:lnTo>
                  <a:lnTo>
                    <a:pt x="1492" y="506"/>
                  </a:lnTo>
                  <a:lnTo>
                    <a:pt x="1507" y="531"/>
                  </a:lnTo>
                  <a:lnTo>
                    <a:pt x="1526" y="523"/>
                  </a:lnTo>
                  <a:lnTo>
                    <a:pt x="1584" y="498"/>
                  </a:lnTo>
                  <a:lnTo>
                    <a:pt x="1612" y="487"/>
                  </a:lnTo>
                  <a:lnTo>
                    <a:pt x="1642" y="478"/>
                  </a:lnTo>
                  <a:lnTo>
                    <a:pt x="1673" y="471"/>
                  </a:lnTo>
                  <a:lnTo>
                    <a:pt x="1679" y="472"/>
                  </a:lnTo>
                  <a:lnTo>
                    <a:pt x="1683" y="475"/>
                  </a:lnTo>
                  <a:lnTo>
                    <a:pt x="1686" y="480"/>
                  </a:lnTo>
                  <a:lnTo>
                    <a:pt x="1687" y="485"/>
                  </a:lnTo>
                  <a:lnTo>
                    <a:pt x="1684" y="506"/>
                  </a:lnTo>
                  <a:lnTo>
                    <a:pt x="1678" y="528"/>
                  </a:lnTo>
                  <a:lnTo>
                    <a:pt x="1672" y="549"/>
                  </a:lnTo>
                  <a:lnTo>
                    <a:pt x="1663" y="570"/>
                  </a:lnTo>
                  <a:lnTo>
                    <a:pt x="1652" y="588"/>
                  </a:lnTo>
                  <a:lnTo>
                    <a:pt x="1639" y="606"/>
                  </a:lnTo>
                  <a:lnTo>
                    <a:pt x="1624" y="621"/>
                  </a:lnTo>
                  <a:lnTo>
                    <a:pt x="1608" y="634"/>
                  </a:lnTo>
                  <a:lnTo>
                    <a:pt x="1588" y="644"/>
                  </a:lnTo>
                  <a:lnTo>
                    <a:pt x="1580" y="647"/>
                  </a:lnTo>
                  <a:lnTo>
                    <a:pt x="1609" y="748"/>
                  </a:lnTo>
                  <a:lnTo>
                    <a:pt x="1644" y="861"/>
                  </a:lnTo>
                  <a:lnTo>
                    <a:pt x="1679" y="974"/>
                  </a:lnTo>
                  <a:lnTo>
                    <a:pt x="1713" y="1088"/>
                  </a:lnTo>
                  <a:lnTo>
                    <a:pt x="1750" y="1223"/>
                  </a:lnTo>
                  <a:lnTo>
                    <a:pt x="1783" y="1360"/>
                  </a:lnTo>
                  <a:lnTo>
                    <a:pt x="1811" y="1498"/>
                  </a:lnTo>
                  <a:lnTo>
                    <a:pt x="1815" y="1521"/>
                  </a:lnTo>
                  <a:lnTo>
                    <a:pt x="1818" y="1544"/>
                  </a:lnTo>
                  <a:lnTo>
                    <a:pt x="1820" y="1569"/>
                  </a:lnTo>
                  <a:lnTo>
                    <a:pt x="1821" y="1593"/>
                  </a:lnTo>
                  <a:lnTo>
                    <a:pt x="1820" y="1616"/>
                  </a:lnTo>
                  <a:lnTo>
                    <a:pt x="1818" y="1640"/>
                  </a:lnTo>
                  <a:lnTo>
                    <a:pt x="1814" y="1663"/>
                  </a:lnTo>
                  <a:lnTo>
                    <a:pt x="1807" y="1684"/>
                  </a:lnTo>
                  <a:lnTo>
                    <a:pt x="1798" y="1705"/>
                  </a:lnTo>
                  <a:lnTo>
                    <a:pt x="1786" y="1725"/>
                  </a:lnTo>
                  <a:lnTo>
                    <a:pt x="1771" y="1742"/>
                  </a:lnTo>
                  <a:lnTo>
                    <a:pt x="1753" y="1757"/>
                  </a:lnTo>
                  <a:lnTo>
                    <a:pt x="1731" y="1770"/>
                  </a:lnTo>
                  <a:lnTo>
                    <a:pt x="1690" y="1787"/>
                  </a:lnTo>
                  <a:lnTo>
                    <a:pt x="1647" y="1801"/>
                  </a:lnTo>
                  <a:lnTo>
                    <a:pt x="1603" y="1812"/>
                  </a:lnTo>
                  <a:lnTo>
                    <a:pt x="1558" y="1820"/>
                  </a:lnTo>
                  <a:lnTo>
                    <a:pt x="1513" y="1825"/>
                  </a:lnTo>
                  <a:lnTo>
                    <a:pt x="1469" y="1828"/>
                  </a:lnTo>
                  <a:lnTo>
                    <a:pt x="1443" y="1829"/>
                  </a:lnTo>
                  <a:lnTo>
                    <a:pt x="1446" y="1851"/>
                  </a:lnTo>
                  <a:lnTo>
                    <a:pt x="1447" y="1873"/>
                  </a:lnTo>
                  <a:lnTo>
                    <a:pt x="1446" y="1896"/>
                  </a:lnTo>
                  <a:lnTo>
                    <a:pt x="1445" y="1918"/>
                  </a:lnTo>
                  <a:lnTo>
                    <a:pt x="1443" y="1925"/>
                  </a:lnTo>
                  <a:lnTo>
                    <a:pt x="1439" y="1930"/>
                  </a:lnTo>
                  <a:lnTo>
                    <a:pt x="1434" y="1932"/>
                  </a:lnTo>
                  <a:lnTo>
                    <a:pt x="1427" y="1932"/>
                  </a:lnTo>
                  <a:lnTo>
                    <a:pt x="1416" y="1929"/>
                  </a:lnTo>
                  <a:lnTo>
                    <a:pt x="1406" y="1924"/>
                  </a:lnTo>
                  <a:lnTo>
                    <a:pt x="1390" y="1914"/>
                  </a:lnTo>
                  <a:lnTo>
                    <a:pt x="1378" y="1900"/>
                  </a:lnTo>
                  <a:lnTo>
                    <a:pt x="1366" y="1886"/>
                  </a:lnTo>
                  <a:lnTo>
                    <a:pt x="1356" y="1871"/>
                  </a:lnTo>
                  <a:lnTo>
                    <a:pt x="1349" y="1860"/>
                  </a:lnTo>
                  <a:lnTo>
                    <a:pt x="1343" y="1850"/>
                  </a:lnTo>
                  <a:lnTo>
                    <a:pt x="1335" y="1840"/>
                  </a:lnTo>
                  <a:lnTo>
                    <a:pt x="1327" y="1832"/>
                  </a:lnTo>
                  <a:lnTo>
                    <a:pt x="1317" y="1826"/>
                  </a:lnTo>
                  <a:lnTo>
                    <a:pt x="1306" y="1821"/>
                  </a:lnTo>
                  <a:lnTo>
                    <a:pt x="1294" y="1819"/>
                  </a:lnTo>
                  <a:lnTo>
                    <a:pt x="1266" y="1821"/>
                  </a:lnTo>
                  <a:lnTo>
                    <a:pt x="1239" y="1827"/>
                  </a:lnTo>
                  <a:lnTo>
                    <a:pt x="1213" y="1835"/>
                  </a:lnTo>
                  <a:lnTo>
                    <a:pt x="1187" y="1844"/>
                  </a:lnTo>
                  <a:lnTo>
                    <a:pt x="1160" y="1852"/>
                  </a:lnTo>
                  <a:lnTo>
                    <a:pt x="1134" y="1859"/>
                  </a:lnTo>
                  <a:lnTo>
                    <a:pt x="1107" y="1864"/>
                  </a:lnTo>
                  <a:lnTo>
                    <a:pt x="1060" y="1867"/>
                  </a:lnTo>
                  <a:lnTo>
                    <a:pt x="1014" y="1867"/>
                  </a:lnTo>
                  <a:lnTo>
                    <a:pt x="920" y="1863"/>
                  </a:lnTo>
                  <a:lnTo>
                    <a:pt x="886" y="1863"/>
                  </a:lnTo>
                  <a:lnTo>
                    <a:pt x="853" y="1864"/>
                  </a:lnTo>
                  <a:lnTo>
                    <a:pt x="820" y="1867"/>
                  </a:lnTo>
                  <a:lnTo>
                    <a:pt x="808" y="1868"/>
                  </a:lnTo>
                  <a:lnTo>
                    <a:pt x="796" y="1870"/>
                  </a:lnTo>
                  <a:lnTo>
                    <a:pt x="783" y="1873"/>
                  </a:lnTo>
                  <a:lnTo>
                    <a:pt x="771" y="1877"/>
                  </a:lnTo>
                  <a:lnTo>
                    <a:pt x="759" y="1882"/>
                  </a:lnTo>
                  <a:lnTo>
                    <a:pt x="750" y="1890"/>
                  </a:lnTo>
                  <a:lnTo>
                    <a:pt x="738" y="1905"/>
                  </a:lnTo>
                  <a:lnTo>
                    <a:pt x="728" y="1922"/>
                  </a:lnTo>
                  <a:lnTo>
                    <a:pt x="720" y="1939"/>
                  </a:lnTo>
                  <a:lnTo>
                    <a:pt x="712" y="1957"/>
                  </a:lnTo>
                  <a:lnTo>
                    <a:pt x="702" y="1974"/>
                  </a:lnTo>
                  <a:lnTo>
                    <a:pt x="691" y="1991"/>
                  </a:lnTo>
                  <a:lnTo>
                    <a:pt x="680" y="2001"/>
                  </a:lnTo>
                  <a:lnTo>
                    <a:pt x="668" y="2008"/>
                  </a:lnTo>
                  <a:lnTo>
                    <a:pt x="656" y="2011"/>
                  </a:lnTo>
                  <a:lnTo>
                    <a:pt x="643" y="2011"/>
                  </a:lnTo>
                  <a:lnTo>
                    <a:pt x="631" y="2009"/>
                  </a:lnTo>
                  <a:lnTo>
                    <a:pt x="619" y="2004"/>
                  </a:lnTo>
                  <a:lnTo>
                    <a:pt x="606" y="1996"/>
                  </a:lnTo>
                  <a:lnTo>
                    <a:pt x="594" y="1988"/>
                  </a:lnTo>
                  <a:lnTo>
                    <a:pt x="576" y="1973"/>
                  </a:lnTo>
                  <a:lnTo>
                    <a:pt x="563" y="1955"/>
                  </a:lnTo>
                  <a:lnTo>
                    <a:pt x="553" y="1936"/>
                  </a:lnTo>
                  <a:lnTo>
                    <a:pt x="547" y="1914"/>
                  </a:lnTo>
                  <a:lnTo>
                    <a:pt x="542" y="1891"/>
                  </a:lnTo>
                  <a:lnTo>
                    <a:pt x="539" y="1880"/>
                  </a:lnTo>
                  <a:lnTo>
                    <a:pt x="533" y="1870"/>
                  </a:lnTo>
                  <a:lnTo>
                    <a:pt x="524" y="1863"/>
                  </a:lnTo>
                  <a:lnTo>
                    <a:pt x="514" y="1857"/>
                  </a:lnTo>
                  <a:lnTo>
                    <a:pt x="501" y="1854"/>
                  </a:lnTo>
                  <a:lnTo>
                    <a:pt x="488" y="1850"/>
                  </a:lnTo>
                  <a:lnTo>
                    <a:pt x="475" y="1849"/>
                  </a:lnTo>
                  <a:lnTo>
                    <a:pt x="461" y="1848"/>
                  </a:lnTo>
                  <a:lnTo>
                    <a:pt x="449" y="1847"/>
                  </a:lnTo>
                  <a:lnTo>
                    <a:pt x="437" y="1847"/>
                  </a:lnTo>
                  <a:lnTo>
                    <a:pt x="426" y="1846"/>
                  </a:lnTo>
                  <a:lnTo>
                    <a:pt x="406" y="1845"/>
                  </a:lnTo>
                  <a:lnTo>
                    <a:pt x="387" y="1842"/>
                  </a:lnTo>
                  <a:lnTo>
                    <a:pt x="367" y="1839"/>
                  </a:lnTo>
                  <a:lnTo>
                    <a:pt x="347" y="1834"/>
                  </a:lnTo>
                  <a:lnTo>
                    <a:pt x="329" y="1827"/>
                  </a:lnTo>
                  <a:lnTo>
                    <a:pt x="313" y="1816"/>
                  </a:lnTo>
                  <a:lnTo>
                    <a:pt x="300" y="1804"/>
                  </a:lnTo>
                  <a:lnTo>
                    <a:pt x="288" y="1789"/>
                  </a:lnTo>
                  <a:lnTo>
                    <a:pt x="278" y="1772"/>
                  </a:lnTo>
                  <a:lnTo>
                    <a:pt x="270" y="1754"/>
                  </a:lnTo>
                  <a:lnTo>
                    <a:pt x="263" y="1736"/>
                  </a:lnTo>
                  <a:lnTo>
                    <a:pt x="259" y="1718"/>
                  </a:lnTo>
                  <a:lnTo>
                    <a:pt x="254" y="1701"/>
                  </a:lnTo>
                  <a:lnTo>
                    <a:pt x="229" y="1568"/>
                  </a:lnTo>
                  <a:lnTo>
                    <a:pt x="207" y="1434"/>
                  </a:lnTo>
                  <a:lnTo>
                    <a:pt x="187" y="1299"/>
                  </a:lnTo>
                  <a:lnTo>
                    <a:pt x="168" y="1166"/>
                  </a:lnTo>
                  <a:lnTo>
                    <a:pt x="163" y="1130"/>
                  </a:lnTo>
                  <a:lnTo>
                    <a:pt x="158" y="1095"/>
                  </a:lnTo>
                  <a:lnTo>
                    <a:pt x="155" y="1060"/>
                  </a:lnTo>
                  <a:lnTo>
                    <a:pt x="157" y="1017"/>
                  </a:lnTo>
                  <a:lnTo>
                    <a:pt x="156" y="995"/>
                  </a:lnTo>
                  <a:lnTo>
                    <a:pt x="153" y="974"/>
                  </a:lnTo>
                  <a:lnTo>
                    <a:pt x="150" y="965"/>
                  </a:lnTo>
                  <a:lnTo>
                    <a:pt x="144" y="958"/>
                  </a:lnTo>
                  <a:lnTo>
                    <a:pt x="137" y="954"/>
                  </a:lnTo>
                  <a:lnTo>
                    <a:pt x="129" y="950"/>
                  </a:lnTo>
                  <a:lnTo>
                    <a:pt x="109" y="949"/>
                  </a:lnTo>
                  <a:lnTo>
                    <a:pt x="99" y="950"/>
                  </a:lnTo>
                  <a:lnTo>
                    <a:pt x="89" y="950"/>
                  </a:lnTo>
                  <a:lnTo>
                    <a:pt x="71" y="950"/>
                  </a:lnTo>
                  <a:lnTo>
                    <a:pt x="53" y="947"/>
                  </a:lnTo>
                  <a:lnTo>
                    <a:pt x="38" y="940"/>
                  </a:lnTo>
                  <a:lnTo>
                    <a:pt x="24" y="929"/>
                  </a:lnTo>
                  <a:lnTo>
                    <a:pt x="12" y="917"/>
                  </a:lnTo>
                  <a:lnTo>
                    <a:pt x="4" y="902"/>
                  </a:lnTo>
                  <a:lnTo>
                    <a:pt x="0" y="887"/>
                  </a:lnTo>
                  <a:lnTo>
                    <a:pt x="1" y="872"/>
                  </a:lnTo>
                  <a:lnTo>
                    <a:pt x="6" y="858"/>
                  </a:lnTo>
                  <a:lnTo>
                    <a:pt x="13" y="845"/>
                  </a:lnTo>
                  <a:lnTo>
                    <a:pt x="24" y="832"/>
                  </a:lnTo>
                  <a:lnTo>
                    <a:pt x="37" y="822"/>
                  </a:lnTo>
                  <a:lnTo>
                    <a:pt x="54" y="813"/>
                  </a:lnTo>
                  <a:lnTo>
                    <a:pt x="71" y="806"/>
                  </a:lnTo>
                  <a:lnTo>
                    <a:pt x="90" y="802"/>
                  </a:lnTo>
                  <a:lnTo>
                    <a:pt x="110" y="799"/>
                  </a:lnTo>
                  <a:lnTo>
                    <a:pt x="129" y="800"/>
                  </a:lnTo>
                  <a:lnTo>
                    <a:pt x="141" y="803"/>
                  </a:lnTo>
                  <a:lnTo>
                    <a:pt x="136" y="773"/>
                  </a:lnTo>
                  <a:lnTo>
                    <a:pt x="133" y="718"/>
                  </a:lnTo>
                  <a:lnTo>
                    <a:pt x="134" y="662"/>
                  </a:lnTo>
                  <a:lnTo>
                    <a:pt x="138" y="607"/>
                  </a:lnTo>
                  <a:lnTo>
                    <a:pt x="147" y="551"/>
                  </a:lnTo>
                  <a:lnTo>
                    <a:pt x="158" y="497"/>
                  </a:lnTo>
                  <a:lnTo>
                    <a:pt x="173" y="444"/>
                  </a:lnTo>
                  <a:lnTo>
                    <a:pt x="190" y="391"/>
                  </a:lnTo>
                  <a:lnTo>
                    <a:pt x="204" y="357"/>
                  </a:lnTo>
                  <a:lnTo>
                    <a:pt x="217" y="322"/>
                  </a:lnTo>
                  <a:lnTo>
                    <a:pt x="234" y="289"/>
                  </a:lnTo>
                  <a:lnTo>
                    <a:pt x="251" y="255"/>
                  </a:lnTo>
                  <a:lnTo>
                    <a:pt x="270" y="222"/>
                  </a:lnTo>
                  <a:lnTo>
                    <a:pt x="291" y="191"/>
                  </a:lnTo>
                  <a:lnTo>
                    <a:pt x="314" y="161"/>
                  </a:lnTo>
                  <a:lnTo>
                    <a:pt x="340" y="134"/>
                  </a:lnTo>
                  <a:lnTo>
                    <a:pt x="367" y="108"/>
                  </a:lnTo>
                  <a:lnTo>
                    <a:pt x="396" y="85"/>
                  </a:lnTo>
                  <a:lnTo>
                    <a:pt x="428" y="65"/>
                  </a:lnTo>
                  <a:lnTo>
                    <a:pt x="434" y="63"/>
                  </a:lnTo>
                  <a:lnTo>
                    <a:pt x="440" y="64"/>
                  </a:lnTo>
                  <a:lnTo>
                    <a:pt x="445" y="68"/>
                  </a:lnTo>
                  <a:lnTo>
                    <a:pt x="447" y="73"/>
                  </a:lnTo>
                  <a:lnTo>
                    <a:pt x="448" y="79"/>
                  </a:lnTo>
                  <a:lnTo>
                    <a:pt x="446" y="84"/>
                  </a:lnTo>
                  <a:lnTo>
                    <a:pt x="442" y="88"/>
                  </a:lnTo>
                  <a:lnTo>
                    <a:pt x="411" y="108"/>
                  </a:lnTo>
                  <a:lnTo>
                    <a:pt x="383" y="130"/>
                  </a:lnTo>
                  <a:lnTo>
                    <a:pt x="357" y="155"/>
                  </a:lnTo>
                  <a:lnTo>
                    <a:pt x="333" y="183"/>
                  </a:lnTo>
                  <a:lnTo>
                    <a:pt x="311" y="212"/>
                  </a:lnTo>
                  <a:lnTo>
                    <a:pt x="291" y="242"/>
                  </a:lnTo>
                  <a:lnTo>
                    <a:pt x="272" y="274"/>
                  </a:lnTo>
                  <a:lnTo>
                    <a:pt x="255" y="307"/>
                  </a:lnTo>
                  <a:lnTo>
                    <a:pt x="240" y="340"/>
                  </a:lnTo>
                  <a:lnTo>
                    <a:pt x="227" y="373"/>
                  </a:lnTo>
                  <a:lnTo>
                    <a:pt x="215" y="406"/>
                  </a:lnTo>
                  <a:lnTo>
                    <a:pt x="199" y="456"/>
                  </a:lnTo>
                  <a:lnTo>
                    <a:pt x="185" y="507"/>
                  </a:lnTo>
                  <a:lnTo>
                    <a:pt x="175" y="559"/>
                  </a:lnTo>
                  <a:lnTo>
                    <a:pt x="167" y="611"/>
                  </a:lnTo>
                  <a:lnTo>
                    <a:pt x="162" y="664"/>
                  </a:lnTo>
                  <a:lnTo>
                    <a:pt x="161" y="717"/>
                  </a:lnTo>
                  <a:lnTo>
                    <a:pt x="163" y="769"/>
                  </a:lnTo>
                  <a:lnTo>
                    <a:pt x="171" y="821"/>
                  </a:lnTo>
                  <a:lnTo>
                    <a:pt x="170" y="829"/>
                  </a:lnTo>
                  <a:lnTo>
                    <a:pt x="166" y="836"/>
                  </a:lnTo>
                  <a:lnTo>
                    <a:pt x="158" y="839"/>
                  </a:lnTo>
                  <a:lnTo>
                    <a:pt x="150" y="836"/>
                  </a:lnTo>
                  <a:lnTo>
                    <a:pt x="140" y="831"/>
                  </a:lnTo>
                  <a:lnTo>
                    <a:pt x="126" y="829"/>
                  </a:lnTo>
                  <a:lnTo>
                    <a:pt x="112" y="828"/>
                  </a:lnTo>
                  <a:lnTo>
                    <a:pt x="98" y="828"/>
                  </a:lnTo>
                  <a:lnTo>
                    <a:pt x="82" y="831"/>
                  </a:lnTo>
                  <a:lnTo>
                    <a:pt x="68" y="835"/>
                  </a:lnTo>
                  <a:lnTo>
                    <a:pt x="55" y="841"/>
                  </a:lnTo>
                  <a:lnTo>
                    <a:pt x="44" y="849"/>
                  </a:lnTo>
                  <a:lnTo>
                    <a:pt x="35" y="859"/>
                  </a:lnTo>
                  <a:lnTo>
                    <a:pt x="30" y="871"/>
                  </a:lnTo>
                  <a:lnTo>
                    <a:pt x="28" y="882"/>
                  </a:lnTo>
                  <a:lnTo>
                    <a:pt x="31" y="894"/>
                  </a:lnTo>
                  <a:lnTo>
                    <a:pt x="37" y="904"/>
                  </a:lnTo>
                  <a:lnTo>
                    <a:pt x="46" y="912"/>
                  </a:lnTo>
                  <a:lnTo>
                    <a:pt x="57" y="918"/>
                  </a:lnTo>
                  <a:lnTo>
                    <a:pt x="67" y="922"/>
                  </a:lnTo>
                  <a:lnTo>
                    <a:pt x="83" y="923"/>
                  </a:lnTo>
                  <a:lnTo>
                    <a:pt x="114" y="921"/>
                  </a:lnTo>
                  <a:lnTo>
                    <a:pt x="130" y="922"/>
                  </a:lnTo>
                  <a:lnTo>
                    <a:pt x="144" y="926"/>
                  </a:lnTo>
                  <a:lnTo>
                    <a:pt x="158" y="932"/>
                  </a:lnTo>
                  <a:lnTo>
                    <a:pt x="167" y="941"/>
                  </a:lnTo>
                  <a:lnTo>
                    <a:pt x="174" y="952"/>
                  </a:lnTo>
                  <a:lnTo>
                    <a:pt x="179" y="964"/>
                  </a:lnTo>
                  <a:lnTo>
                    <a:pt x="182" y="977"/>
                  </a:lnTo>
                  <a:lnTo>
                    <a:pt x="184" y="990"/>
                  </a:lnTo>
                  <a:lnTo>
                    <a:pt x="184" y="1032"/>
                  </a:lnTo>
                  <a:lnTo>
                    <a:pt x="185" y="1082"/>
                  </a:lnTo>
                  <a:lnTo>
                    <a:pt x="190" y="1133"/>
                  </a:lnTo>
                  <a:lnTo>
                    <a:pt x="205" y="1233"/>
                  </a:lnTo>
                  <a:lnTo>
                    <a:pt x="223" y="1357"/>
                  </a:lnTo>
                  <a:lnTo>
                    <a:pt x="243" y="1480"/>
                  </a:lnTo>
                  <a:lnTo>
                    <a:pt x="250" y="1526"/>
                  </a:lnTo>
                  <a:lnTo>
                    <a:pt x="257" y="1572"/>
                  </a:lnTo>
                  <a:lnTo>
                    <a:pt x="265" y="1618"/>
                  </a:lnTo>
                  <a:lnTo>
                    <a:pt x="274" y="1664"/>
                  </a:lnTo>
                  <a:lnTo>
                    <a:pt x="286" y="1708"/>
                  </a:lnTo>
                  <a:lnTo>
                    <a:pt x="290" y="1724"/>
                  </a:lnTo>
                  <a:lnTo>
                    <a:pt x="301" y="1755"/>
                  </a:lnTo>
                  <a:lnTo>
                    <a:pt x="309" y="1769"/>
                  </a:lnTo>
                  <a:lnTo>
                    <a:pt x="318" y="1782"/>
                  </a:lnTo>
                  <a:lnTo>
                    <a:pt x="329" y="1794"/>
                  </a:lnTo>
                  <a:lnTo>
                    <a:pt x="343" y="1802"/>
                  </a:lnTo>
                  <a:lnTo>
                    <a:pt x="363" y="1809"/>
                  </a:lnTo>
                  <a:lnTo>
                    <a:pt x="384" y="1814"/>
                  </a:lnTo>
                  <a:lnTo>
                    <a:pt x="406" y="1817"/>
                  </a:lnTo>
                  <a:lnTo>
                    <a:pt x="451" y="1821"/>
                  </a:lnTo>
                  <a:lnTo>
                    <a:pt x="472" y="1822"/>
                  </a:lnTo>
                  <a:lnTo>
                    <a:pt x="483" y="1824"/>
                  </a:lnTo>
                  <a:lnTo>
                    <a:pt x="497" y="1826"/>
                  </a:lnTo>
                  <a:lnTo>
                    <a:pt x="510" y="1828"/>
                  </a:lnTo>
                  <a:lnTo>
                    <a:pt x="523" y="1831"/>
                  </a:lnTo>
                  <a:lnTo>
                    <a:pt x="535" y="1836"/>
                  </a:lnTo>
                  <a:lnTo>
                    <a:pt x="546" y="1842"/>
                  </a:lnTo>
                  <a:lnTo>
                    <a:pt x="556" y="1850"/>
                  </a:lnTo>
                  <a:lnTo>
                    <a:pt x="562" y="1860"/>
                  </a:lnTo>
                  <a:lnTo>
                    <a:pt x="567" y="1873"/>
                  </a:lnTo>
                  <a:lnTo>
                    <a:pt x="574" y="1917"/>
                  </a:lnTo>
                  <a:lnTo>
                    <a:pt x="582" y="1934"/>
                  </a:lnTo>
                  <a:lnTo>
                    <a:pt x="593" y="1949"/>
                  </a:lnTo>
                  <a:lnTo>
                    <a:pt x="606" y="1962"/>
                  </a:lnTo>
                  <a:lnTo>
                    <a:pt x="620" y="1973"/>
                  </a:lnTo>
                  <a:lnTo>
                    <a:pt x="629" y="1978"/>
                  </a:lnTo>
                  <a:lnTo>
                    <a:pt x="638" y="1982"/>
                  </a:lnTo>
                  <a:lnTo>
                    <a:pt x="648" y="1984"/>
                  </a:lnTo>
                  <a:lnTo>
                    <a:pt x="656" y="1983"/>
                  </a:lnTo>
                  <a:lnTo>
                    <a:pt x="664" y="1978"/>
                  </a:lnTo>
                  <a:lnTo>
                    <a:pt x="671" y="1970"/>
                  </a:lnTo>
                  <a:lnTo>
                    <a:pt x="682" y="1954"/>
                  </a:lnTo>
                  <a:lnTo>
                    <a:pt x="698" y="1919"/>
                  </a:lnTo>
                  <a:lnTo>
                    <a:pt x="708" y="1900"/>
                  </a:lnTo>
                  <a:lnTo>
                    <a:pt x="719" y="1885"/>
                  </a:lnTo>
                  <a:lnTo>
                    <a:pt x="731" y="1871"/>
                  </a:lnTo>
                  <a:lnTo>
                    <a:pt x="745" y="1860"/>
                  </a:lnTo>
                  <a:lnTo>
                    <a:pt x="762" y="1851"/>
                  </a:lnTo>
                  <a:lnTo>
                    <a:pt x="783" y="1845"/>
                  </a:lnTo>
                  <a:lnTo>
                    <a:pt x="819" y="1839"/>
                  </a:lnTo>
                  <a:lnTo>
                    <a:pt x="856" y="1836"/>
                  </a:lnTo>
                  <a:lnTo>
                    <a:pt x="893" y="1836"/>
                  </a:lnTo>
                  <a:lnTo>
                    <a:pt x="931" y="1836"/>
                  </a:lnTo>
                  <a:lnTo>
                    <a:pt x="968" y="1839"/>
                  </a:lnTo>
                  <a:lnTo>
                    <a:pt x="1004" y="1840"/>
                  </a:lnTo>
                  <a:lnTo>
                    <a:pt x="1042" y="1840"/>
                  </a:lnTo>
                  <a:lnTo>
                    <a:pt x="1078" y="1838"/>
                  </a:lnTo>
                  <a:lnTo>
                    <a:pt x="1114" y="1833"/>
                  </a:lnTo>
                  <a:lnTo>
                    <a:pt x="1151" y="1823"/>
                  </a:lnTo>
                  <a:lnTo>
                    <a:pt x="1184" y="1813"/>
                  </a:lnTo>
                  <a:lnTo>
                    <a:pt x="1219" y="1802"/>
                  </a:lnTo>
                  <a:lnTo>
                    <a:pt x="1253" y="1795"/>
                  </a:lnTo>
                  <a:lnTo>
                    <a:pt x="1283" y="1791"/>
                  </a:lnTo>
                  <a:lnTo>
                    <a:pt x="1298" y="1791"/>
                  </a:lnTo>
                  <a:lnTo>
                    <a:pt x="1312" y="1794"/>
                  </a:lnTo>
                  <a:lnTo>
                    <a:pt x="1326" y="1799"/>
                  </a:lnTo>
                  <a:lnTo>
                    <a:pt x="1339" y="1807"/>
                  </a:lnTo>
                  <a:lnTo>
                    <a:pt x="1351" y="1817"/>
                  </a:lnTo>
                  <a:lnTo>
                    <a:pt x="1361" y="1830"/>
                  </a:lnTo>
                  <a:lnTo>
                    <a:pt x="1388" y="1869"/>
                  </a:lnTo>
                  <a:lnTo>
                    <a:pt x="1397" y="1881"/>
                  </a:lnTo>
                  <a:lnTo>
                    <a:pt x="1408" y="1891"/>
                  </a:lnTo>
                  <a:lnTo>
                    <a:pt x="1418" y="1898"/>
                  </a:lnTo>
                  <a:lnTo>
                    <a:pt x="1420" y="1880"/>
                  </a:lnTo>
                  <a:lnTo>
                    <a:pt x="1420" y="1860"/>
                  </a:lnTo>
                  <a:lnTo>
                    <a:pt x="1417" y="1840"/>
                  </a:lnTo>
                  <a:lnTo>
                    <a:pt x="1412" y="1822"/>
                  </a:lnTo>
                  <a:lnTo>
                    <a:pt x="1411" y="1816"/>
                  </a:lnTo>
                  <a:lnTo>
                    <a:pt x="1411" y="1810"/>
                  </a:lnTo>
                  <a:lnTo>
                    <a:pt x="1414" y="1806"/>
                  </a:lnTo>
                  <a:lnTo>
                    <a:pt x="1418" y="1803"/>
                  </a:lnTo>
                  <a:lnTo>
                    <a:pt x="1425" y="1801"/>
                  </a:lnTo>
                  <a:lnTo>
                    <a:pt x="1474" y="1799"/>
                  </a:lnTo>
                  <a:lnTo>
                    <a:pt x="1522" y="1795"/>
                  </a:lnTo>
                  <a:lnTo>
                    <a:pt x="1571" y="1788"/>
                  </a:lnTo>
                  <a:lnTo>
                    <a:pt x="1603" y="1782"/>
                  </a:lnTo>
                  <a:lnTo>
                    <a:pt x="1633" y="1776"/>
                  </a:lnTo>
                  <a:lnTo>
                    <a:pt x="1664" y="1767"/>
                  </a:lnTo>
                  <a:lnTo>
                    <a:pt x="1694" y="1757"/>
                  </a:lnTo>
                  <a:lnTo>
                    <a:pt x="1722" y="1743"/>
                  </a:lnTo>
                  <a:lnTo>
                    <a:pt x="1741" y="1730"/>
                  </a:lnTo>
                  <a:lnTo>
                    <a:pt x="1757" y="1716"/>
                  </a:lnTo>
                  <a:lnTo>
                    <a:pt x="1769" y="1700"/>
                  </a:lnTo>
                  <a:lnTo>
                    <a:pt x="1779" y="1682"/>
                  </a:lnTo>
                  <a:lnTo>
                    <a:pt x="1786" y="1663"/>
                  </a:lnTo>
                  <a:lnTo>
                    <a:pt x="1791" y="1643"/>
                  </a:lnTo>
                  <a:lnTo>
                    <a:pt x="1793" y="1622"/>
                  </a:lnTo>
                  <a:lnTo>
                    <a:pt x="1794" y="1601"/>
                  </a:lnTo>
                  <a:lnTo>
                    <a:pt x="1794" y="1579"/>
                  </a:lnTo>
                  <a:lnTo>
                    <a:pt x="1792" y="1556"/>
                  </a:lnTo>
                  <a:lnTo>
                    <a:pt x="1789" y="1534"/>
                  </a:lnTo>
                  <a:lnTo>
                    <a:pt x="1786" y="1513"/>
                  </a:lnTo>
                  <a:lnTo>
                    <a:pt x="1782" y="1492"/>
                  </a:lnTo>
                  <a:lnTo>
                    <a:pt x="1777" y="1472"/>
                  </a:lnTo>
                  <a:lnTo>
                    <a:pt x="1773" y="1452"/>
                  </a:lnTo>
                  <a:lnTo>
                    <a:pt x="1750" y="1352"/>
                  </a:lnTo>
                  <a:lnTo>
                    <a:pt x="1727" y="1253"/>
                  </a:lnTo>
                  <a:lnTo>
                    <a:pt x="1702" y="1153"/>
                  </a:lnTo>
                  <a:lnTo>
                    <a:pt x="1674" y="1055"/>
                  </a:lnTo>
                  <a:lnTo>
                    <a:pt x="1632" y="917"/>
                  </a:lnTo>
                  <a:lnTo>
                    <a:pt x="1590" y="779"/>
                  </a:lnTo>
                  <a:lnTo>
                    <a:pt x="1549" y="641"/>
                  </a:lnTo>
                  <a:lnTo>
                    <a:pt x="1549" y="634"/>
                  </a:lnTo>
                  <a:lnTo>
                    <a:pt x="1553" y="628"/>
                  </a:lnTo>
                  <a:lnTo>
                    <a:pt x="1559" y="624"/>
                  </a:lnTo>
                  <a:lnTo>
                    <a:pt x="1579" y="617"/>
                  </a:lnTo>
                  <a:lnTo>
                    <a:pt x="1596" y="607"/>
                  </a:lnTo>
                  <a:lnTo>
                    <a:pt x="1611" y="594"/>
                  </a:lnTo>
                  <a:lnTo>
                    <a:pt x="1624" y="579"/>
                  </a:lnTo>
                  <a:lnTo>
                    <a:pt x="1635" y="563"/>
                  </a:lnTo>
                  <a:lnTo>
                    <a:pt x="1644" y="544"/>
                  </a:lnTo>
                  <a:lnTo>
                    <a:pt x="1651" y="525"/>
                  </a:lnTo>
                  <a:lnTo>
                    <a:pt x="1656" y="505"/>
                  </a:lnTo>
                  <a:lnTo>
                    <a:pt x="1657" y="502"/>
                  </a:lnTo>
                  <a:lnTo>
                    <a:pt x="1644" y="505"/>
                  </a:lnTo>
                  <a:lnTo>
                    <a:pt x="1615" y="515"/>
                  </a:lnTo>
                  <a:lnTo>
                    <a:pt x="1588" y="526"/>
                  </a:lnTo>
                  <a:lnTo>
                    <a:pt x="1532" y="551"/>
                  </a:lnTo>
                  <a:lnTo>
                    <a:pt x="1504" y="561"/>
                  </a:lnTo>
                  <a:lnTo>
                    <a:pt x="1498" y="561"/>
                  </a:lnTo>
                  <a:lnTo>
                    <a:pt x="1493" y="559"/>
                  </a:lnTo>
                  <a:lnTo>
                    <a:pt x="1489" y="555"/>
                  </a:lnTo>
                  <a:lnTo>
                    <a:pt x="1452" y="494"/>
                  </a:lnTo>
                  <a:lnTo>
                    <a:pt x="1418" y="432"/>
                  </a:lnTo>
                  <a:lnTo>
                    <a:pt x="1383" y="371"/>
                  </a:lnTo>
                  <a:lnTo>
                    <a:pt x="1347" y="309"/>
                  </a:lnTo>
                  <a:lnTo>
                    <a:pt x="1309" y="250"/>
                  </a:lnTo>
                  <a:lnTo>
                    <a:pt x="1288" y="220"/>
                  </a:lnTo>
                  <a:lnTo>
                    <a:pt x="1265" y="189"/>
                  </a:lnTo>
                  <a:lnTo>
                    <a:pt x="1240" y="161"/>
                  </a:lnTo>
                  <a:lnTo>
                    <a:pt x="1215" y="133"/>
                  </a:lnTo>
                  <a:lnTo>
                    <a:pt x="1187" y="107"/>
                  </a:lnTo>
                  <a:lnTo>
                    <a:pt x="1159" y="83"/>
                  </a:lnTo>
                  <a:lnTo>
                    <a:pt x="1128" y="61"/>
                  </a:lnTo>
                  <a:lnTo>
                    <a:pt x="1095" y="43"/>
                  </a:lnTo>
                  <a:lnTo>
                    <a:pt x="1060" y="28"/>
                  </a:lnTo>
                  <a:lnTo>
                    <a:pt x="1055" y="24"/>
                  </a:lnTo>
                  <a:lnTo>
                    <a:pt x="1052" y="19"/>
                  </a:lnTo>
                  <a:lnTo>
                    <a:pt x="1051" y="13"/>
                  </a:lnTo>
                  <a:lnTo>
                    <a:pt x="1053" y="6"/>
                  </a:lnTo>
                  <a:lnTo>
                    <a:pt x="1056" y="2"/>
                  </a:lnTo>
                  <a:lnTo>
                    <a:pt x="10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89" name="Freeform 369"/>
            <p:cNvSpPr>
              <a:spLocks noEditPoints="1"/>
            </p:cNvSpPr>
            <p:nvPr/>
          </p:nvSpPr>
          <p:spPr bwMode="auto">
            <a:xfrm>
              <a:off x="2347" y="221"/>
              <a:ext cx="477" cy="255"/>
            </a:xfrm>
            <a:custGeom>
              <a:avLst/>
              <a:gdLst/>
              <a:ahLst/>
              <a:cxnLst>
                <a:cxn ang="0">
                  <a:pos x="352" y="29"/>
                </a:cxn>
                <a:cxn ang="0">
                  <a:pos x="287" y="39"/>
                </a:cxn>
                <a:cxn ang="0">
                  <a:pos x="223" y="55"/>
                </a:cxn>
                <a:cxn ang="0">
                  <a:pos x="138" y="76"/>
                </a:cxn>
                <a:cxn ang="0">
                  <a:pos x="65" y="91"/>
                </a:cxn>
                <a:cxn ang="0">
                  <a:pos x="37" y="94"/>
                </a:cxn>
                <a:cxn ang="0">
                  <a:pos x="56" y="131"/>
                </a:cxn>
                <a:cxn ang="0">
                  <a:pos x="89" y="168"/>
                </a:cxn>
                <a:cxn ang="0">
                  <a:pos x="136" y="200"/>
                </a:cxn>
                <a:cxn ang="0">
                  <a:pos x="189" y="220"/>
                </a:cxn>
                <a:cxn ang="0">
                  <a:pos x="245" y="228"/>
                </a:cxn>
                <a:cxn ang="0">
                  <a:pos x="302" y="225"/>
                </a:cxn>
                <a:cxn ang="0">
                  <a:pos x="355" y="206"/>
                </a:cxn>
                <a:cxn ang="0">
                  <a:pos x="386" y="186"/>
                </a:cxn>
                <a:cxn ang="0">
                  <a:pos x="403" y="168"/>
                </a:cxn>
                <a:cxn ang="0">
                  <a:pos x="420" y="146"/>
                </a:cxn>
                <a:cxn ang="0">
                  <a:pos x="435" y="121"/>
                </a:cxn>
                <a:cxn ang="0">
                  <a:pos x="447" y="95"/>
                </a:cxn>
                <a:cxn ang="0">
                  <a:pos x="452" y="70"/>
                </a:cxn>
                <a:cxn ang="0">
                  <a:pos x="447" y="49"/>
                </a:cxn>
                <a:cxn ang="0">
                  <a:pos x="429" y="35"/>
                </a:cxn>
                <a:cxn ang="0">
                  <a:pos x="384" y="28"/>
                </a:cxn>
                <a:cxn ang="0">
                  <a:pos x="417" y="3"/>
                </a:cxn>
                <a:cxn ang="0">
                  <a:pos x="447" y="13"/>
                </a:cxn>
                <a:cxn ang="0">
                  <a:pos x="467" y="30"/>
                </a:cxn>
                <a:cxn ang="0">
                  <a:pos x="476" y="54"/>
                </a:cxn>
                <a:cxn ang="0">
                  <a:pos x="477" y="82"/>
                </a:cxn>
                <a:cxn ang="0">
                  <a:pos x="470" y="112"/>
                </a:cxn>
                <a:cxn ang="0">
                  <a:pos x="450" y="153"/>
                </a:cxn>
                <a:cxn ang="0">
                  <a:pos x="416" y="196"/>
                </a:cxn>
                <a:cxn ang="0">
                  <a:pos x="372" y="227"/>
                </a:cxn>
                <a:cxn ang="0">
                  <a:pos x="322" y="246"/>
                </a:cxn>
                <a:cxn ang="0">
                  <a:pos x="270" y="255"/>
                </a:cxn>
                <a:cxn ang="0">
                  <a:pos x="215" y="253"/>
                </a:cxn>
                <a:cxn ang="0">
                  <a:pos x="161" y="241"/>
                </a:cxn>
                <a:cxn ang="0">
                  <a:pos x="112" y="218"/>
                </a:cxn>
                <a:cxn ang="0">
                  <a:pos x="68" y="186"/>
                </a:cxn>
                <a:cxn ang="0">
                  <a:pos x="33" y="145"/>
                </a:cxn>
                <a:cxn ang="0">
                  <a:pos x="7" y="95"/>
                </a:cxn>
                <a:cxn ang="0">
                  <a:pos x="4" y="87"/>
                </a:cxn>
                <a:cxn ang="0">
                  <a:pos x="0" y="76"/>
                </a:cxn>
                <a:cxn ang="0">
                  <a:pos x="5" y="66"/>
                </a:cxn>
                <a:cxn ang="0">
                  <a:pos x="17" y="64"/>
                </a:cxn>
                <a:cxn ang="0">
                  <a:pos x="45" y="66"/>
                </a:cxn>
                <a:cxn ang="0">
                  <a:pos x="74" y="62"/>
                </a:cxn>
                <a:cxn ang="0">
                  <a:pos x="141" y="47"/>
                </a:cxn>
                <a:cxn ang="0">
                  <a:pos x="225" y="26"/>
                </a:cxn>
                <a:cxn ang="0">
                  <a:pos x="289" y="11"/>
                </a:cxn>
                <a:cxn ang="0">
                  <a:pos x="353" y="1"/>
                </a:cxn>
              </a:cxnLst>
              <a:rect l="0" t="0" r="r" b="b"/>
              <a:pathLst>
                <a:path w="477" h="255">
                  <a:moveTo>
                    <a:pt x="384" y="28"/>
                  </a:moveTo>
                  <a:lnTo>
                    <a:pt x="352" y="29"/>
                  </a:lnTo>
                  <a:lnTo>
                    <a:pt x="319" y="33"/>
                  </a:lnTo>
                  <a:lnTo>
                    <a:pt x="287" y="39"/>
                  </a:lnTo>
                  <a:lnTo>
                    <a:pt x="254" y="47"/>
                  </a:lnTo>
                  <a:lnTo>
                    <a:pt x="223" y="55"/>
                  </a:lnTo>
                  <a:lnTo>
                    <a:pt x="193" y="63"/>
                  </a:lnTo>
                  <a:lnTo>
                    <a:pt x="138" y="76"/>
                  </a:lnTo>
                  <a:lnTo>
                    <a:pt x="83" y="88"/>
                  </a:lnTo>
                  <a:lnTo>
                    <a:pt x="65" y="91"/>
                  </a:lnTo>
                  <a:lnTo>
                    <a:pt x="46" y="94"/>
                  </a:lnTo>
                  <a:lnTo>
                    <a:pt x="37" y="94"/>
                  </a:lnTo>
                  <a:lnTo>
                    <a:pt x="44" y="110"/>
                  </a:lnTo>
                  <a:lnTo>
                    <a:pt x="56" y="131"/>
                  </a:lnTo>
                  <a:lnTo>
                    <a:pt x="71" y="151"/>
                  </a:lnTo>
                  <a:lnTo>
                    <a:pt x="89" y="168"/>
                  </a:lnTo>
                  <a:lnTo>
                    <a:pt x="111" y="185"/>
                  </a:lnTo>
                  <a:lnTo>
                    <a:pt x="136" y="200"/>
                  </a:lnTo>
                  <a:lnTo>
                    <a:pt x="161" y="211"/>
                  </a:lnTo>
                  <a:lnTo>
                    <a:pt x="189" y="220"/>
                  </a:lnTo>
                  <a:lnTo>
                    <a:pt x="217" y="226"/>
                  </a:lnTo>
                  <a:lnTo>
                    <a:pt x="245" y="228"/>
                  </a:lnTo>
                  <a:lnTo>
                    <a:pt x="274" y="228"/>
                  </a:lnTo>
                  <a:lnTo>
                    <a:pt x="302" y="225"/>
                  </a:lnTo>
                  <a:lnTo>
                    <a:pt x="329" y="218"/>
                  </a:lnTo>
                  <a:lnTo>
                    <a:pt x="355" y="206"/>
                  </a:lnTo>
                  <a:lnTo>
                    <a:pt x="379" y="191"/>
                  </a:lnTo>
                  <a:lnTo>
                    <a:pt x="386" y="186"/>
                  </a:lnTo>
                  <a:lnTo>
                    <a:pt x="394" y="177"/>
                  </a:lnTo>
                  <a:lnTo>
                    <a:pt x="403" y="168"/>
                  </a:lnTo>
                  <a:lnTo>
                    <a:pt x="411" y="158"/>
                  </a:lnTo>
                  <a:lnTo>
                    <a:pt x="420" y="146"/>
                  </a:lnTo>
                  <a:lnTo>
                    <a:pt x="428" y="134"/>
                  </a:lnTo>
                  <a:lnTo>
                    <a:pt x="435" y="121"/>
                  </a:lnTo>
                  <a:lnTo>
                    <a:pt x="442" y="108"/>
                  </a:lnTo>
                  <a:lnTo>
                    <a:pt x="447" y="95"/>
                  </a:lnTo>
                  <a:lnTo>
                    <a:pt x="450" y="82"/>
                  </a:lnTo>
                  <a:lnTo>
                    <a:pt x="452" y="70"/>
                  </a:lnTo>
                  <a:lnTo>
                    <a:pt x="450" y="59"/>
                  </a:lnTo>
                  <a:lnTo>
                    <a:pt x="447" y="49"/>
                  </a:lnTo>
                  <a:lnTo>
                    <a:pt x="440" y="42"/>
                  </a:lnTo>
                  <a:lnTo>
                    <a:pt x="429" y="35"/>
                  </a:lnTo>
                  <a:lnTo>
                    <a:pt x="415" y="31"/>
                  </a:lnTo>
                  <a:lnTo>
                    <a:pt x="384" y="28"/>
                  </a:lnTo>
                  <a:close/>
                  <a:moveTo>
                    <a:pt x="385" y="0"/>
                  </a:moveTo>
                  <a:lnTo>
                    <a:pt x="417" y="3"/>
                  </a:lnTo>
                  <a:lnTo>
                    <a:pt x="433" y="7"/>
                  </a:lnTo>
                  <a:lnTo>
                    <a:pt x="447" y="13"/>
                  </a:lnTo>
                  <a:lnTo>
                    <a:pt x="458" y="21"/>
                  </a:lnTo>
                  <a:lnTo>
                    <a:pt x="467" y="30"/>
                  </a:lnTo>
                  <a:lnTo>
                    <a:pt x="472" y="42"/>
                  </a:lnTo>
                  <a:lnTo>
                    <a:pt x="476" y="54"/>
                  </a:lnTo>
                  <a:lnTo>
                    <a:pt x="477" y="68"/>
                  </a:lnTo>
                  <a:lnTo>
                    <a:pt x="477" y="82"/>
                  </a:lnTo>
                  <a:lnTo>
                    <a:pt x="474" y="97"/>
                  </a:lnTo>
                  <a:lnTo>
                    <a:pt x="470" y="112"/>
                  </a:lnTo>
                  <a:lnTo>
                    <a:pt x="464" y="127"/>
                  </a:lnTo>
                  <a:lnTo>
                    <a:pt x="450" y="153"/>
                  </a:lnTo>
                  <a:lnTo>
                    <a:pt x="434" y="176"/>
                  </a:lnTo>
                  <a:lnTo>
                    <a:pt x="416" y="196"/>
                  </a:lnTo>
                  <a:lnTo>
                    <a:pt x="394" y="213"/>
                  </a:lnTo>
                  <a:lnTo>
                    <a:pt x="372" y="227"/>
                  </a:lnTo>
                  <a:lnTo>
                    <a:pt x="348" y="238"/>
                  </a:lnTo>
                  <a:lnTo>
                    <a:pt x="322" y="246"/>
                  </a:lnTo>
                  <a:lnTo>
                    <a:pt x="296" y="252"/>
                  </a:lnTo>
                  <a:lnTo>
                    <a:pt x="270" y="255"/>
                  </a:lnTo>
                  <a:lnTo>
                    <a:pt x="242" y="255"/>
                  </a:lnTo>
                  <a:lnTo>
                    <a:pt x="215" y="253"/>
                  </a:lnTo>
                  <a:lnTo>
                    <a:pt x="188" y="248"/>
                  </a:lnTo>
                  <a:lnTo>
                    <a:pt x="161" y="241"/>
                  </a:lnTo>
                  <a:lnTo>
                    <a:pt x="136" y="230"/>
                  </a:lnTo>
                  <a:lnTo>
                    <a:pt x="112" y="218"/>
                  </a:lnTo>
                  <a:lnTo>
                    <a:pt x="89" y="203"/>
                  </a:lnTo>
                  <a:lnTo>
                    <a:pt x="68" y="186"/>
                  </a:lnTo>
                  <a:lnTo>
                    <a:pt x="49" y="167"/>
                  </a:lnTo>
                  <a:lnTo>
                    <a:pt x="33" y="145"/>
                  </a:lnTo>
                  <a:lnTo>
                    <a:pt x="18" y="121"/>
                  </a:lnTo>
                  <a:lnTo>
                    <a:pt x="7" y="95"/>
                  </a:lnTo>
                  <a:lnTo>
                    <a:pt x="6" y="89"/>
                  </a:lnTo>
                  <a:lnTo>
                    <a:pt x="4" y="87"/>
                  </a:lnTo>
                  <a:lnTo>
                    <a:pt x="1" y="82"/>
                  </a:lnTo>
                  <a:lnTo>
                    <a:pt x="0" y="76"/>
                  </a:lnTo>
                  <a:lnTo>
                    <a:pt x="1" y="71"/>
                  </a:lnTo>
                  <a:lnTo>
                    <a:pt x="5" y="66"/>
                  </a:lnTo>
                  <a:lnTo>
                    <a:pt x="10" y="63"/>
                  </a:lnTo>
                  <a:lnTo>
                    <a:pt x="17" y="64"/>
                  </a:lnTo>
                  <a:lnTo>
                    <a:pt x="30" y="67"/>
                  </a:lnTo>
                  <a:lnTo>
                    <a:pt x="45" y="66"/>
                  </a:lnTo>
                  <a:lnTo>
                    <a:pt x="59" y="64"/>
                  </a:lnTo>
                  <a:lnTo>
                    <a:pt x="74" y="62"/>
                  </a:lnTo>
                  <a:lnTo>
                    <a:pt x="87" y="59"/>
                  </a:lnTo>
                  <a:lnTo>
                    <a:pt x="141" y="47"/>
                  </a:lnTo>
                  <a:lnTo>
                    <a:pt x="195" y="33"/>
                  </a:lnTo>
                  <a:lnTo>
                    <a:pt x="225" y="26"/>
                  </a:lnTo>
                  <a:lnTo>
                    <a:pt x="257" y="17"/>
                  </a:lnTo>
                  <a:lnTo>
                    <a:pt x="289" y="11"/>
                  </a:lnTo>
                  <a:lnTo>
                    <a:pt x="321" y="4"/>
                  </a:lnTo>
                  <a:lnTo>
                    <a:pt x="353" y="1"/>
                  </a:lnTo>
                  <a:lnTo>
                    <a:pt x="3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0" name="Freeform 370"/>
            <p:cNvSpPr>
              <a:spLocks/>
            </p:cNvSpPr>
            <p:nvPr/>
          </p:nvSpPr>
          <p:spPr bwMode="auto">
            <a:xfrm>
              <a:off x="2416" y="-5"/>
              <a:ext cx="42" cy="95"/>
            </a:xfrm>
            <a:custGeom>
              <a:avLst/>
              <a:gdLst/>
              <a:ahLst/>
              <a:cxnLst>
                <a:cxn ang="0">
                  <a:pos x="10" y="0"/>
                </a:cxn>
                <a:cxn ang="0">
                  <a:pos x="17" y="0"/>
                </a:cxn>
                <a:cxn ang="0">
                  <a:pos x="22" y="2"/>
                </a:cxn>
                <a:cxn ang="0">
                  <a:pos x="26" y="6"/>
                </a:cxn>
                <a:cxn ang="0">
                  <a:pos x="28" y="13"/>
                </a:cxn>
                <a:cxn ang="0">
                  <a:pos x="30" y="35"/>
                </a:cxn>
                <a:cxn ang="0">
                  <a:pos x="35" y="57"/>
                </a:cxn>
                <a:cxn ang="0">
                  <a:pos x="41" y="78"/>
                </a:cxn>
                <a:cxn ang="0">
                  <a:pos x="42" y="85"/>
                </a:cxn>
                <a:cxn ang="0">
                  <a:pos x="39" y="90"/>
                </a:cxn>
                <a:cxn ang="0">
                  <a:pos x="34" y="94"/>
                </a:cxn>
                <a:cxn ang="0">
                  <a:pos x="28" y="95"/>
                </a:cxn>
                <a:cxn ang="0">
                  <a:pos x="23" y="95"/>
                </a:cxn>
                <a:cxn ang="0">
                  <a:pos x="17" y="91"/>
                </a:cxn>
                <a:cxn ang="0">
                  <a:pos x="14" y="86"/>
                </a:cxn>
                <a:cxn ang="0">
                  <a:pos x="7" y="62"/>
                </a:cxn>
                <a:cxn ang="0">
                  <a:pos x="2" y="37"/>
                </a:cxn>
                <a:cxn ang="0">
                  <a:pos x="0" y="13"/>
                </a:cxn>
                <a:cxn ang="0">
                  <a:pos x="1" y="6"/>
                </a:cxn>
                <a:cxn ang="0">
                  <a:pos x="5" y="2"/>
                </a:cxn>
                <a:cxn ang="0">
                  <a:pos x="10" y="0"/>
                </a:cxn>
              </a:cxnLst>
              <a:rect l="0" t="0" r="r" b="b"/>
              <a:pathLst>
                <a:path w="42" h="95">
                  <a:moveTo>
                    <a:pt x="10" y="0"/>
                  </a:moveTo>
                  <a:lnTo>
                    <a:pt x="17" y="0"/>
                  </a:lnTo>
                  <a:lnTo>
                    <a:pt x="22" y="2"/>
                  </a:lnTo>
                  <a:lnTo>
                    <a:pt x="26" y="6"/>
                  </a:lnTo>
                  <a:lnTo>
                    <a:pt x="28" y="13"/>
                  </a:lnTo>
                  <a:lnTo>
                    <a:pt x="30" y="35"/>
                  </a:lnTo>
                  <a:lnTo>
                    <a:pt x="35" y="57"/>
                  </a:lnTo>
                  <a:lnTo>
                    <a:pt x="41" y="78"/>
                  </a:lnTo>
                  <a:lnTo>
                    <a:pt x="42" y="85"/>
                  </a:lnTo>
                  <a:lnTo>
                    <a:pt x="39" y="90"/>
                  </a:lnTo>
                  <a:lnTo>
                    <a:pt x="34" y="94"/>
                  </a:lnTo>
                  <a:lnTo>
                    <a:pt x="28" y="95"/>
                  </a:lnTo>
                  <a:lnTo>
                    <a:pt x="23" y="95"/>
                  </a:lnTo>
                  <a:lnTo>
                    <a:pt x="17" y="91"/>
                  </a:lnTo>
                  <a:lnTo>
                    <a:pt x="14" y="86"/>
                  </a:lnTo>
                  <a:lnTo>
                    <a:pt x="7" y="62"/>
                  </a:lnTo>
                  <a:lnTo>
                    <a:pt x="2" y="37"/>
                  </a:lnTo>
                  <a:lnTo>
                    <a:pt x="0" y="13"/>
                  </a:lnTo>
                  <a:lnTo>
                    <a:pt x="1" y="6"/>
                  </a:lnTo>
                  <a:lnTo>
                    <a:pt x="5"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1" name="Freeform 371"/>
            <p:cNvSpPr>
              <a:spLocks/>
            </p:cNvSpPr>
            <p:nvPr/>
          </p:nvSpPr>
          <p:spPr bwMode="auto">
            <a:xfrm>
              <a:off x="2595" y="-40"/>
              <a:ext cx="49" cy="110"/>
            </a:xfrm>
            <a:custGeom>
              <a:avLst/>
              <a:gdLst/>
              <a:ahLst/>
              <a:cxnLst>
                <a:cxn ang="0">
                  <a:pos x="11" y="0"/>
                </a:cxn>
                <a:cxn ang="0">
                  <a:pos x="18" y="0"/>
                </a:cxn>
                <a:cxn ang="0">
                  <a:pos x="23" y="2"/>
                </a:cxn>
                <a:cxn ang="0">
                  <a:pos x="27" y="7"/>
                </a:cxn>
                <a:cxn ang="0">
                  <a:pos x="28" y="13"/>
                </a:cxn>
                <a:cxn ang="0">
                  <a:pos x="31" y="39"/>
                </a:cxn>
                <a:cxn ang="0">
                  <a:pos x="37" y="64"/>
                </a:cxn>
                <a:cxn ang="0">
                  <a:pos x="47" y="89"/>
                </a:cxn>
                <a:cxn ang="0">
                  <a:pos x="49" y="95"/>
                </a:cxn>
                <a:cxn ang="0">
                  <a:pos x="47" y="102"/>
                </a:cxn>
                <a:cxn ang="0">
                  <a:pos x="44" y="106"/>
                </a:cxn>
                <a:cxn ang="0">
                  <a:pos x="38" y="109"/>
                </a:cxn>
                <a:cxn ang="0">
                  <a:pos x="32" y="110"/>
                </a:cxn>
                <a:cxn ang="0">
                  <a:pos x="27" y="108"/>
                </a:cxn>
                <a:cxn ang="0">
                  <a:pos x="23" y="103"/>
                </a:cxn>
                <a:cxn ang="0">
                  <a:pos x="11" y="74"/>
                </a:cxn>
                <a:cxn ang="0">
                  <a:pos x="4" y="44"/>
                </a:cxn>
                <a:cxn ang="0">
                  <a:pos x="0" y="13"/>
                </a:cxn>
                <a:cxn ang="0">
                  <a:pos x="2" y="7"/>
                </a:cxn>
                <a:cxn ang="0">
                  <a:pos x="6" y="2"/>
                </a:cxn>
                <a:cxn ang="0">
                  <a:pos x="11" y="0"/>
                </a:cxn>
              </a:cxnLst>
              <a:rect l="0" t="0" r="r" b="b"/>
              <a:pathLst>
                <a:path w="49" h="110">
                  <a:moveTo>
                    <a:pt x="11" y="0"/>
                  </a:moveTo>
                  <a:lnTo>
                    <a:pt x="18" y="0"/>
                  </a:lnTo>
                  <a:lnTo>
                    <a:pt x="23" y="2"/>
                  </a:lnTo>
                  <a:lnTo>
                    <a:pt x="27" y="7"/>
                  </a:lnTo>
                  <a:lnTo>
                    <a:pt x="28" y="13"/>
                  </a:lnTo>
                  <a:lnTo>
                    <a:pt x="31" y="39"/>
                  </a:lnTo>
                  <a:lnTo>
                    <a:pt x="37" y="64"/>
                  </a:lnTo>
                  <a:lnTo>
                    <a:pt x="47" y="89"/>
                  </a:lnTo>
                  <a:lnTo>
                    <a:pt x="49" y="95"/>
                  </a:lnTo>
                  <a:lnTo>
                    <a:pt x="47" y="102"/>
                  </a:lnTo>
                  <a:lnTo>
                    <a:pt x="44" y="106"/>
                  </a:lnTo>
                  <a:lnTo>
                    <a:pt x="38" y="109"/>
                  </a:lnTo>
                  <a:lnTo>
                    <a:pt x="32" y="110"/>
                  </a:lnTo>
                  <a:lnTo>
                    <a:pt x="27" y="108"/>
                  </a:lnTo>
                  <a:lnTo>
                    <a:pt x="23" y="103"/>
                  </a:lnTo>
                  <a:lnTo>
                    <a:pt x="11" y="74"/>
                  </a:lnTo>
                  <a:lnTo>
                    <a:pt x="4" y="44"/>
                  </a:lnTo>
                  <a:lnTo>
                    <a:pt x="0" y="13"/>
                  </a:lnTo>
                  <a:lnTo>
                    <a:pt x="2" y="7"/>
                  </a:lnTo>
                  <a:lnTo>
                    <a:pt x="6"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2" name="Freeform 372"/>
            <p:cNvSpPr>
              <a:spLocks/>
            </p:cNvSpPr>
            <p:nvPr/>
          </p:nvSpPr>
          <p:spPr bwMode="auto">
            <a:xfrm>
              <a:off x="3288" y="152"/>
              <a:ext cx="249" cy="72"/>
            </a:xfrm>
            <a:custGeom>
              <a:avLst/>
              <a:gdLst/>
              <a:ahLst/>
              <a:cxnLst>
                <a:cxn ang="0">
                  <a:pos x="18" y="0"/>
                </a:cxn>
                <a:cxn ang="0">
                  <a:pos x="24" y="1"/>
                </a:cxn>
                <a:cxn ang="0">
                  <a:pos x="29" y="4"/>
                </a:cxn>
                <a:cxn ang="0">
                  <a:pos x="33" y="8"/>
                </a:cxn>
                <a:cxn ang="0">
                  <a:pos x="34" y="15"/>
                </a:cxn>
                <a:cxn ang="0">
                  <a:pos x="33" y="21"/>
                </a:cxn>
                <a:cxn ang="0">
                  <a:pos x="29" y="33"/>
                </a:cxn>
                <a:cxn ang="0">
                  <a:pos x="28" y="42"/>
                </a:cxn>
                <a:cxn ang="0">
                  <a:pos x="57" y="43"/>
                </a:cxn>
                <a:cxn ang="0">
                  <a:pos x="101" y="44"/>
                </a:cxn>
                <a:cxn ang="0">
                  <a:pos x="144" y="44"/>
                </a:cxn>
                <a:cxn ang="0">
                  <a:pos x="188" y="41"/>
                </a:cxn>
                <a:cxn ang="0">
                  <a:pos x="231" y="35"/>
                </a:cxn>
                <a:cxn ang="0">
                  <a:pos x="239" y="35"/>
                </a:cxn>
                <a:cxn ang="0">
                  <a:pos x="244" y="39"/>
                </a:cxn>
                <a:cxn ang="0">
                  <a:pos x="248" y="44"/>
                </a:cxn>
                <a:cxn ang="0">
                  <a:pos x="249" y="49"/>
                </a:cxn>
                <a:cxn ang="0">
                  <a:pos x="249" y="55"/>
                </a:cxn>
                <a:cxn ang="0">
                  <a:pos x="245" y="60"/>
                </a:cxn>
                <a:cxn ang="0">
                  <a:pos x="239" y="63"/>
                </a:cxn>
                <a:cxn ang="0">
                  <a:pos x="194" y="69"/>
                </a:cxn>
                <a:cxn ang="0">
                  <a:pos x="149" y="72"/>
                </a:cxn>
                <a:cxn ang="0">
                  <a:pos x="104" y="72"/>
                </a:cxn>
                <a:cxn ang="0">
                  <a:pos x="14" y="70"/>
                </a:cxn>
                <a:cxn ang="0">
                  <a:pos x="7" y="68"/>
                </a:cxn>
                <a:cxn ang="0">
                  <a:pos x="2" y="63"/>
                </a:cxn>
                <a:cxn ang="0">
                  <a:pos x="0" y="56"/>
                </a:cxn>
                <a:cxn ang="0">
                  <a:pos x="1" y="40"/>
                </a:cxn>
                <a:cxn ang="0">
                  <a:pos x="3" y="24"/>
                </a:cxn>
                <a:cxn ang="0">
                  <a:pos x="9" y="8"/>
                </a:cxn>
                <a:cxn ang="0">
                  <a:pos x="13" y="3"/>
                </a:cxn>
                <a:cxn ang="0">
                  <a:pos x="18" y="0"/>
                </a:cxn>
              </a:cxnLst>
              <a:rect l="0" t="0" r="r" b="b"/>
              <a:pathLst>
                <a:path w="249" h="72">
                  <a:moveTo>
                    <a:pt x="18" y="0"/>
                  </a:moveTo>
                  <a:lnTo>
                    <a:pt x="24" y="1"/>
                  </a:lnTo>
                  <a:lnTo>
                    <a:pt x="29" y="4"/>
                  </a:lnTo>
                  <a:lnTo>
                    <a:pt x="33" y="8"/>
                  </a:lnTo>
                  <a:lnTo>
                    <a:pt x="34" y="15"/>
                  </a:lnTo>
                  <a:lnTo>
                    <a:pt x="33" y="21"/>
                  </a:lnTo>
                  <a:lnTo>
                    <a:pt x="29" y="33"/>
                  </a:lnTo>
                  <a:lnTo>
                    <a:pt x="28" y="42"/>
                  </a:lnTo>
                  <a:lnTo>
                    <a:pt x="57" y="43"/>
                  </a:lnTo>
                  <a:lnTo>
                    <a:pt x="101" y="44"/>
                  </a:lnTo>
                  <a:lnTo>
                    <a:pt x="144" y="44"/>
                  </a:lnTo>
                  <a:lnTo>
                    <a:pt x="188" y="41"/>
                  </a:lnTo>
                  <a:lnTo>
                    <a:pt x="231" y="35"/>
                  </a:lnTo>
                  <a:lnTo>
                    <a:pt x="239" y="35"/>
                  </a:lnTo>
                  <a:lnTo>
                    <a:pt x="244" y="39"/>
                  </a:lnTo>
                  <a:lnTo>
                    <a:pt x="248" y="44"/>
                  </a:lnTo>
                  <a:lnTo>
                    <a:pt x="249" y="49"/>
                  </a:lnTo>
                  <a:lnTo>
                    <a:pt x="249" y="55"/>
                  </a:lnTo>
                  <a:lnTo>
                    <a:pt x="245" y="60"/>
                  </a:lnTo>
                  <a:lnTo>
                    <a:pt x="239" y="63"/>
                  </a:lnTo>
                  <a:lnTo>
                    <a:pt x="194" y="69"/>
                  </a:lnTo>
                  <a:lnTo>
                    <a:pt x="149" y="72"/>
                  </a:lnTo>
                  <a:lnTo>
                    <a:pt x="104" y="72"/>
                  </a:lnTo>
                  <a:lnTo>
                    <a:pt x="14" y="70"/>
                  </a:lnTo>
                  <a:lnTo>
                    <a:pt x="7" y="68"/>
                  </a:lnTo>
                  <a:lnTo>
                    <a:pt x="2" y="63"/>
                  </a:lnTo>
                  <a:lnTo>
                    <a:pt x="0" y="56"/>
                  </a:lnTo>
                  <a:lnTo>
                    <a:pt x="1" y="40"/>
                  </a:lnTo>
                  <a:lnTo>
                    <a:pt x="3" y="24"/>
                  </a:lnTo>
                  <a:lnTo>
                    <a:pt x="9" y="8"/>
                  </a:lnTo>
                  <a:lnTo>
                    <a:pt x="13"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3" name="Freeform 373"/>
            <p:cNvSpPr>
              <a:spLocks/>
            </p:cNvSpPr>
            <p:nvPr/>
          </p:nvSpPr>
          <p:spPr bwMode="auto">
            <a:xfrm>
              <a:off x="3281" y="139"/>
              <a:ext cx="248" cy="28"/>
            </a:xfrm>
            <a:custGeom>
              <a:avLst/>
              <a:gdLst/>
              <a:ahLst/>
              <a:cxnLst>
                <a:cxn ang="0">
                  <a:pos x="13" y="0"/>
                </a:cxn>
                <a:cxn ang="0">
                  <a:pos x="235" y="0"/>
                </a:cxn>
                <a:cxn ang="0">
                  <a:pos x="242" y="2"/>
                </a:cxn>
                <a:cxn ang="0">
                  <a:pos x="246" y="6"/>
                </a:cxn>
                <a:cxn ang="0">
                  <a:pos x="248" y="11"/>
                </a:cxn>
                <a:cxn ang="0">
                  <a:pos x="248" y="17"/>
                </a:cxn>
                <a:cxn ang="0">
                  <a:pos x="246" y="22"/>
                </a:cxn>
                <a:cxn ang="0">
                  <a:pos x="242" y="26"/>
                </a:cxn>
                <a:cxn ang="0">
                  <a:pos x="235" y="28"/>
                </a:cxn>
                <a:cxn ang="0">
                  <a:pos x="13" y="28"/>
                </a:cxn>
                <a:cxn ang="0">
                  <a:pos x="7" y="26"/>
                </a:cxn>
                <a:cxn ang="0">
                  <a:pos x="3" y="22"/>
                </a:cxn>
                <a:cxn ang="0">
                  <a:pos x="0" y="17"/>
                </a:cxn>
                <a:cxn ang="0">
                  <a:pos x="0" y="11"/>
                </a:cxn>
                <a:cxn ang="0">
                  <a:pos x="3" y="6"/>
                </a:cxn>
                <a:cxn ang="0">
                  <a:pos x="7" y="2"/>
                </a:cxn>
                <a:cxn ang="0">
                  <a:pos x="13" y="0"/>
                </a:cxn>
              </a:cxnLst>
              <a:rect l="0" t="0" r="r" b="b"/>
              <a:pathLst>
                <a:path w="248" h="28">
                  <a:moveTo>
                    <a:pt x="13" y="0"/>
                  </a:moveTo>
                  <a:lnTo>
                    <a:pt x="235" y="0"/>
                  </a:lnTo>
                  <a:lnTo>
                    <a:pt x="242" y="2"/>
                  </a:lnTo>
                  <a:lnTo>
                    <a:pt x="246" y="6"/>
                  </a:lnTo>
                  <a:lnTo>
                    <a:pt x="248" y="11"/>
                  </a:lnTo>
                  <a:lnTo>
                    <a:pt x="248" y="17"/>
                  </a:lnTo>
                  <a:lnTo>
                    <a:pt x="246" y="22"/>
                  </a:lnTo>
                  <a:lnTo>
                    <a:pt x="242" y="26"/>
                  </a:lnTo>
                  <a:lnTo>
                    <a:pt x="235" y="28"/>
                  </a:lnTo>
                  <a:lnTo>
                    <a:pt x="13" y="28"/>
                  </a:lnTo>
                  <a:lnTo>
                    <a:pt x="7" y="26"/>
                  </a:lnTo>
                  <a:lnTo>
                    <a:pt x="3" y="22"/>
                  </a:lnTo>
                  <a:lnTo>
                    <a:pt x="0" y="17"/>
                  </a:lnTo>
                  <a:lnTo>
                    <a:pt x="0" y="11"/>
                  </a:lnTo>
                  <a:lnTo>
                    <a:pt x="3" y="6"/>
                  </a:lnTo>
                  <a:lnTo>
                    <a:pt x="7"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4" name="Freeform 374"/>
            <p:cNvSpPr>
              <a:spLocks/>
            </p:cNvSpPr>
            <p:nvPr/>
          </p:nvSpPr>
          <p:spPr bwMode="auto">
            <a:xfrm>
              <a:off x="3462" y="23"/>
              <a:ext cx="991" cy="354"/>
            </a:xfrm>
            <a:custGeom>
              <a:avLst/>
              <a:gdLst/>
              <a:ahLst/>
              <a:cxnLst>
                <a:cxn ang="0">
                  <a:pos x="725" y="3"/>
                </a:cxn>
                <a:cxn ang="0">
                  <a:pos x="831" y="13"/>
                </a:cxn>
                <a:cxn ang="0">
                  <a:pos x="916" y="38"/>
                </a:cxn>
                <a:cxn ang="0">
                  <a:pos x="960" y="65"/>
                </a:cxn>
                <a:cxn ang="0">
                  <a:pos x="988" y="107"/>
                </a:cxn>
                <a:cxn ang="0">
                  <a:pos x="985" y="171"/>
                </a:cxn>
                <a:cxn ang="0">
                  <a:pos x="947" y="233"/>
                </a:cxn>
                <a:cxn ang="0">
                  <a:pos x="885" y="281"/>
                </a:cxn>
                <a:cxn ang="0">
                  <a:pos x="797" y="316"/>
                </a:cxn>
                <a:cxn ang="0">
                  <a:pos x="704" y="336"/>
                </a:cxn>
                <a:cxn ang="0">
                  <a:pos x="489" y="354"/>
                </a:cxn>
                <a:cxn ang="0">
                  <a:pos x="331" y="346"/>
                </a:cxn>
                <a:cxn ang="0">
                  <a:pos x="202" y="320"/>
                </a:cxn>
                <a:cxn ang="0">
                  <a:pos x="124" y="288"/>
                </a:cxn>
                <a:cxn ang="0">
                  <a:pos x="74" y="251"/>
                </a:cxn>
                <a:cxn ang="0">
                  <a:pos x="39" y="202"/>
                </a:cxn>
                <a:cxn ang="0">
                  <a:pos x="37" y="169"/>
                </a:cxn>
                <a:cxn ang="0">
                  <a:pos x="53" y="165"/>
                </a:cxn>
                <a:cxn ang="0">
                  <a:pos x="66" y="193"/>
                </a:cxn>
                <a:cxn ang="0">
                  <a:pos x="102" y="240"/>
                </a:cxn>
                <a:cxn ang="0">
                  <a:pos x="154" y="273"/>
                </a:cxn>
                <a:cxn ang="0">
                  <a:pos x="215" y="294"/>
                </a:cxn>
                <a:cxn ang="0">
                  <a:pos x="272" y="307"/>
                </a:cxn>
                <a:cxn ang="0">
                  <a:pos x="443" y="326"/>
                </a:cxn>
                <a:cxn ang="0">
                  <a:pos x="612" y="320"/>
                </a:cxn>
                <a:cxn ang="0">
                  <a:pos x="770" y="293"/>
                </a:cxn>
                <a:cxn ang="0">
                  <a:pos x="864" y="260"/>
                </a:cxn>
                <a:cxn ang="0">
                  <a:pos x="919" y="221"/>
                </a:cxn>
                <a:cxn ang="0">
                  <a:pos x="957" y="163"/>
                </a:cxn>
                <a:cxn ang="0">
                  <a:pos x="959" y="115"/>
                </a:cxn>
                <a:cxn ang="0">
                  <a:pos x="933" y="80"/>
                </a:cxn>
                <a:cxn ang="0">
                  <a:pos x="871" y="52"/>
                </a:cxn>
                <a:cxn ang="0">
                  <a:pos x="769" y="34"/>
                </a:cxn>
                <a:cxn ang="0">
                  <a:pos x="618" y="29"/>
                </a:cxn>
                <a:cxn ang="0">
                  <a:pos x="352" y="46"/>
                </a:cxn>
                <a:cxn ang="0">
                  <a:pos x="180" y="69"/>
                </a:cxn>
                <a:cxn ang="0">
                  <a:pos x="104" y="74"/>
                </a:cxn>
                <a:cxn ang="0">
                  <a:pos x="52" y="88"/>
                </a:cxn>
                <a:cxn ang="0">
                  <a:pos x="18" y="116"/>
                </a:cxn>
                <a:cxn ang="0">
                  <a:pos x="2" y="110"/>
                </a:cxn>
                <a:cxn ang="0">
                  <a:pos x="3" y="92"/>
                </a:cxn>
                <a:cxn ang="0">
                  <a:pos x="51" y="59"/>
                </a:cxn>
                <a:cxn ang="0">
                  <a:pos x="111" y="45"/>
                </a:cxn>
                <a:cxn ang="0">
                  <a:pos x="171" y="41"/>
                </a:cxn>
                <a:cxn ang="0">
                  <a:pos x="340" y="19"/>
                </a:cxn>
                <a:cxn ang="0">
                  <a:pos x="608" y="0"/>
                </a:cxn>
              </a:cxnLst>
              <a:rect l="0" t="0" r="r" b="b"/>
              <a:pathLst>
                <a:path w="991" h="354">
                  <a:moveTo>
                    <a:pt x="608" y="0"/>
                  </a:moveTo>
                  <a:lnTo>
                    <a:pt x="691" y="1"/>
                  </a:lnTo>
                  <a:lnTo>
                    <a:pt x="725" y="3"/>
                  </a:lnTo>
                  <a:lnTo>
                    <a:pt x="761" y="4"/>
                  </a:lnTo>
                  <a:lnTo>
                    <a:pt x="797" y="8"/>
                  </a:lnTo>
                  <a:lnTo>
                    <a:pt x="831" y="13"/>
                  </a:lnTo>
                  <a:lnTo>
                    <a:pt x="866" y="21"/>
                  </a:lnTo>
                  <a:lnTo>
                    <a:pt x="899" y="31"/>
                  </a:lnTo>
                  <a:lnTo>
                    <a:pt x="916" y="38"/>
                  </a:lnTo>
                  <a:lnTo>
                    <a:pt x="931" y="45"/>
                  </a:lnTo>
                  <a:lnTo>
                    <a:pt x="946" y="54"/>
                  </a:lnTo>
                  <a:lnTo>
                    <a:pt x="960" y="65"/>
                  </a:lnTo>
                  <a:lnTo>
                    <a:pt x="972" y="77"/>
                  </a:lnTo>
                  <a:lnTo>
                    <a:pt x="982" y="91"/>
                  </a:lnTo>
                  <a:lnTo>
                    <a:pt x="988" y="107"/>
                  </a:lnTo>
                  <a:lnTo>
                    <a:pt x="991" y="125"/>
                  </a:lnTo>
                  <a:lnTo>
                    <a:pt x="990" y="148"/>
                  </a:lnTo>
                  <a:lnTo>
                    <a:pt x="985" y="171"/>
                  </a:lnTo>
                  <a:lnTo>
                    <a:pt x="975" y="193"/>
                  </a:lnTo>
                  <a:lnTo>
                    <a:pt x="962" y="215"/>
                  </a:lnTo>
                  <a:lnTo>
                    <a:pt x="947" y="233"/>
                  </a:lnTo>
                  <a:lnTo>
                    <a:pt x="930" y="251"/>
                  </a:lnTo>
                  <a:lnTo>
                    <a:pt x="912" y="265"/>
                  </a:lnTo>
                  <a:lnTo>
                    <a:pt x="885" y="281"/>
                  </a:lnTo>
                  <a:lnTo>
                    <a:pt x="857" y="295"/>
                  </a:lnTo>
                  <a:lnTo>
                    <a:pt x="827" y="306"/>
                  </a:lnTo>
                  <a:lnTo>
                    <a:pt x="797" y="316"/>
                  </a:lnTo>
                  <a:lnTo>
                    <a:pt x="766" y="325"/>
                  </a:lnTo>
                  <a:lnTo>
                    <a:pt x="734" y="330"/>
                  </a:lnTo>
                  <a:lnTo>
                    <a:pt x="704" y="336"/>
                  </a:lnTo>
                  <a:lnTo>
                    <a:pt x="633" y="346"/>
                  </a:lnTo>
                  <a:lnTo>
                    <a:pt x="561" y="352"/>
                  </a:lnTo>
                  <a:lnTo>
                    <a:pt x="489" y="354"/>
                  </a:lnTo>
                  <a:lnTo>
                    <a:pt x="418" y="352"/>
                  </a:lnTo>
                  <a:lnTo>
                    <a:pt x="374" y="350"/>
                  </a:lnTo>
                  <a:lnTo>
                    <a:pt x="331" y="346"/>
                  </a:lnTo>
                  <a:lnTo>
                    <a:pt x="287" y="339"/>
                  </a:lnTo>
                  <a:lnTo>
                    <a:pt x="244" y="331"/>
                  </a:lnTo>
                  <a:lnTo>
                    <a:pt x="202" y="320"/>
                  </a:lnTo>
                  <a:lnTo>
                    <a:pt x="161" y="305"/>
                  </a:lnTo>
                  <a:lnTo>
                    <a:pt x="142" y="297"/>
                  </a:lnTo>
                  <a:lnTo>
                    <a:pt x="124" y="288"/>
                  </a:lnTo>
                  <a:lnTo>
                    <a:pt x="106" y="277"/>
                  </a:lnTo>
                  <a:lnTo>
                    <a:pt x="89" y="265"/>
                  </a:lnTo>
                  <a:lnTo>
                    <a:pt x="74" y="251"/>
                  </a:lnTo>
                  <a:lnTo>
                    <a:pt x="60" y="237"/>
                  </a:lnTo>
                  <a:lnTo>
                    <a:pt x="48" y="220"/>
                  </a:lnTo>
                  <a:lnTo>
                    <a:pt x="39" y="202"/>
                  </a:lnTo>
                  <a:lnTo>
                    <a:pt x="34" y="182"/>
                  </a:lnTo>
                  <a:lnTo>
                    <a:pt x="34" y="175"/>
                  </a:lnTo>
                  <a:lnTo>
                    <a:pt x="37" y="169"/>
                  </a:lnTo>
                  <a:lnTo>
                    <a:pt x="42" y="166"/>
                  </a:lnTo>
                  <a:lnTo>
                    <a:pt x="47" y="164"/>
                  </a:lnTo>
                  <a:lnTo>
                    <a:pt x="53" y="165"/>
                  </a:lnTo>
                  <a:lnTo>
                    <a:pt x="58" y="169"/>
                  </a:lnTo>
                  <a:lnTo>
                    <a:pt x="61" y="174"/>
                  </a:lnTo>
                  <a:lnTo>
                    <a:pt x="66" y="193"/>
                  </a:lnTo>
                  <a:lnTo>
                    <a:pt x="75" y="211"/>
                  </a:lnTo>
                  <a:lnTo>
                    <a:pt x="88" y="227"/>
                  </a:lnTo>
                  <a:lnTo>
                    <a:pt x="102" y="240"/>
                  </a:lnTo>
                  <a:lnTo>
                    <a:pt x="118" y="252"/>
                  </a:lnTo>
                  <a:lnTo>
                    <a:pt x="135" y="263"/>
                  </a:lnTo>
                  <a:lnTo>
                    <a:pt x="154" y="273"/>
                  </a:lnTo>
                  <a:lnTo>
                    <a:pt x="174" y="281"/>
                  </a:lnTo>
                  <a:lnTo>
                    <a:pt x="194" y="288"/>
                  </a:lnTo>
                  <a:lnTo>
                    <a:pt x="215" y="294"/>
                  </a:lnTo>
                  <a:lnTo>
                    <a:pt x="235" y="299"/>
                  </a:lnTo>
                  <a:lnTo>
                    <a:pt x="253" y="303"/>
                  </a:lnTo>
                  <a:lnTo>
                    <a:pt x="272" y="307"/>
                  </a:lnTo>
                  <a:lnTo>
                    <a:pt x="328" y="317"/>
                  </a:lnTo>
                  <a:lnTo>
                    <a:pt x="386" y="323"/>
                  </a:lnTo>
                  <a:lnTo>
                    <a:pt x="443" y="326"/>
                  </a:lnTo>
                  <a:lnTo>
                    <a:pt x="501" y="326"/>
                  </a:lnTo>
                  <a:lnTo>
                    <a:pt x="559" y="325"/>
                  </a:lnTo>
                  <a:lnTo>
                    <a:pt x="612" y="320"/>
                  </a:lnTo>
                  <a:lnTo>
                    <a:pt x="665" y="314"/>
                  </a:lnTo>
                  <a:lnTo>
                    <a:pt x="718" y="306"/>
                  </a:lnTo>
                  <a:lnTo>
                    <a:pt x="770" y="293"/>
                  </a:lnTo>
                  <a:lnTo>
                    <a:pt x="821" y="278"/>
                  </a:lnTo>
                  <a:lnTo>
                    <a:pt x="843" y="270"/>
                  </a:lnTo>
                  <a:lnTo>
                    <a:pt x="864" y="260"/>
                  </a:lnTo>
                  <a:lnTo>
                    <a:pt x="884" y="248"/>
                  </a:lnTo>
                  <a:lnTo>
                    <a:pt x="903" y="236"/>
                  </a:lnTo>
                  <a:lnTo>
                    <a:pt x="919" y="221"/>
                  </a:lnTo>
                  <a:lnTo>
                    <a:pt x="935" y="204"/>
                  </a:lnTo>
                  <a:lnTo>
                    <a:pt x="947" y="185"/>
                  </a:lnTo>
                  <a:lnTo>
                    <a:pt x="957" y="163"/>
                  </a:lnTo>
                  <a:lnTo>
                    <a:pt x="962" y="146"/>
                  </a:lnTo>
                  <a:lnTo>
                    <a:pt x="962" y="129"/>
                  </a:lnTo>
                  <a:lnTo>
                    <a:pt x="959" y="115"/>
                  </a:lnTo>
                  <a:lnTo>
                    <a:pt x="953" y="102"/>
                  </a:lnTo>
                  <a:lnTo>
                    <a:pt x="944" y="91"/>
                  </a:lnTo>
                  <a:lnTo>
                    <a:pt x="933" y="80"/>
                  </a:lnTo>
                  <a:lnTo>
                    <a:pt x="919" y="71"/>
                  </a:lnTo>
                  <a:lnTo>
                    <a:pt x="903" y="63"/>
                  </a:lnTo>
                  <a:lnTo>
                    <a:pt x="871" y="52"/>
                  </a:lnTo>
                  <a:lnTo>
                    <a:pt x="838" y="43"/>
                  </a:lnTo>
                  <a:lnTo>
                    <a:pt x="804" y="37"/>
                  </a:lnTo>
                  <a:lnTo>
                    <a:pt x="769" y="34"/>
                  </a:lnTo>
                  <a:lnTo>
                    <a:pt x="734" y="31"/>
                  </a:lnTo>
                  <a:lnTo>
                    <a:pt x="700" y="30"/>
                  </a:lnTo>
                  <a:lnTo>
                    <a:pt x="618" y="29"/>
                  </a:lnTo>
                  <a:lnTo>
                    <a:pt x="535" y="31"/>
                  </a:lnTo>
                  <a:lnTo>
                    <a:pt x="452" y="36"/>
                  </a:lnTo>
                  <a:lnTo>
                    <a:pt x="352" y="46"/>
                  </a:lnTo>
                  <a:lnTo>
                    <a:pt x="252" y="59"/>
                  </a:lnTo>
                  <a:lnTo>
                    <a:pt x="198" y="67"/>
                  </a:lnTo>
                  <a:lnTo>
                    <a:pt x="180" y="69"/>
                  </a:lnTo>
                  <a:lnTo>
                    <a:pt x="162" y="71"/>
                  </a:lnTo>
                  <a:lnTo>
                    <a:pt x="124" y="72"/>
                  </a:lnTo>
                  <a:lnTo>
                    <a:pt x="104" y="74"/>
                  </a:lnTo>
                  <a:lnTo>
                    <a:pt x="86" y="77"/>
                  </a:lnTo>
                  <a:lnTo>
                    <a:pt x="68" y="82"/>
                  </a:lnTo>
                  <a:lnTo>
                    <a:pt x="52" y="88"/>
                  </a:lnTo>
                  <a:lnTo>
                    <a:pt x="36" y="99"/>
                  </a:lnTo>
                  <a:lnTo>
                    <a:pt x="23" y="112"/>
                  </a:lnTo>
                  <a:lnTo>
                    <a:pt x="18" y="116"/>
                  </a:lnTo>
                  <a:lnTo>
                    <a:pt x="12" y="117"/>
                  </a:lnTo>
                  <a:lnTo>
                    <a:pt x="6" y="114"/>
                  </a:lnTo>
                  <a:lnTo>
                    <a:pt x="2" y="110"/>
                  </a:lnTo>
                  <a:lnTo>
                    <a:pt x="0" y="105"/>
                  </a:lnTo>
                  <a:lnTo>
                    <a:pt x="0" y="99"/>
                  </a:lnTo>
                  <a:lnTo>
                    <a:pt x="3" y="92"/>
                  </a:lnTo>
                  <a:lnTo>
                    <a:pt x="17" y="77"/>
                  </a:lnTo>
                  <a:lnTo>
                    <a:pt x="34" y="67"/>
                  </a:lnTo>
                  <a:lnTo>
                    <a:pt x="51" y="59"/>
                  </a:lnTo>
                  <a:lnTo>
                    <a:pt x="70" y="52"/>
                  </a:lnTo>
                  <a:lnTo>
                    <a:pt x="90" y="49"/>
                  </a:lnTo>
                  <a:lnTo>
                    <a:pt x="111" y="45"/>
                  </a:lnTo>
                  <a:lnTo>
                    <a:pt x="131" y="44"/>
                  </a:lnTo>
                  <a:lnTo>
                    <a:pt x="151" y="43"/>
                  </a:lnTo>
                  <a:lnTo>
                    <a:pt x="171" y="41"/>
                  </a:lnTo>
                  <a:lnTo>
                    <a:pt x="205" y="37"/>
                  </a:lnTo>
                  <a:lnTo>
                    <a:pt x="239" y="32"/>
                  </a:lnTo>
                  <a:lnTo>
                    <a:pt x="340" y="19"/>
                  </a:lnTo>
                  <a:lnTo>
                    <a:pt x="443" y="9"/>
                  </a:lnTo>
                  <a:lnTo>
                    <a:pt x="525" y="4"/>
                  </a:lnTo>
                  <a:lnTo>
                    <a:pt x="6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5" name="Freeform 375"/>
            <p:cNvSpPr>
              <a:spLocks/>
            </p:cNvSpPr>
            <p:nvPr/>
          </p:nvSpPr>
          <p:spPr bwMode="auto">
            <a:xfrm>
              <a:off x="3558" y="111"/>
              <a:ext cx="768" cy="166"/>
            </a:xfrm>
            <a:custGeom>
              <a:avLst/>
              <a:gdLst/>
              <a:ahLst/>
              <a:cxnLst>
                <a:cxn ang="0">
                  <a:pos x="757" y="1"/>
                </a:cxn>
                <a:cxn ang="0">
                  <a:pos x="766" y="8"/>
                </a:cxn>
                <a:cxn ang="0">
                  <a:pos x="766" y="21"/>
                </a:cxn>
                <a:cxn ang="0">
                  <a:pos x="740" y="59"/>
                </a:cxn>
                <a:cxn ang="0">
                  <a:pos x="703" y="89"/>
                </a:cxn>
                <a:cxn ang="0">
                  <a:pos x="661" y="111"/>
                </a:cxn>
                <a:cxn ang="0">
                  <a:pos x="617" y="127"/>
                </a:cxn>
                <a:cxn ang="0">
                  <a:pos x="519" y="151"/>
                </a:cxn>
                <a:cxn ang="0">
                  <a:pos x="418" y="163"/>
                </a:cxn>
                <a:cxn ang="0">
                  <a:pos x="327" y="166"/>
                </a:cxn>
                <a:cxn ang="0">
                  <a:pos x="244" y="162"/>
                </a:cxn>
                <a:cxn ang="0">
                  <a:pos x="162" y="148"/>
                </a:cxn>
                <a:cxn ang="0">
                  <a:pos x="106" y="131"/>
                </a:cxn>
                <a:cxn ang="0">
                  <a:pos x="72" y="116"/>
                </a:cxn>
                <a:cxn ang="0">
                  <a:pos x="41" y="97"/>
                </a:cxn>
                <a:cxn ang="0">
                  <a:pos x="16" y="72"/>
                </a:cxn>
                <a:cxn ang="0">
                  <a:pos x="0" y="39"/>
                </a:cxn>
                <a:cxn ang="0">
                  <a:pos x="2" y="26"/>
                </a:cxn>
                <a:cxn ang="0">
                  <a:pos x="13" y="21"/>
                </a:cxn>
                <a:cxn ang="0">
                  <a:pos x="24" y="26"/>
                </a:cxn>
                <a:cxn ang="0">
                  <a:pos x="34" y="47"/>
                </a:cxn>
                <a:cxn ang="0">
                  <a:pos x="55" y="72"/>
                </a:cxn>
                <a:cxn ang="0">
                  <a:pos x="84" y="91"/>
                </a:cxn>
                <a:cxn ang="0">
                  <a:pos x="116" y="105"/>
                </a:cxn>
                <a:cxn ang="0">
                  <a:pos x="148" y="115"/>
                </a:cxn>
                <a:cxn ang="0">
                  <a:pos x="238" y="132"/>
                </a:cxn>
                <a:cxn ang="0">
                  <a:pos x="329" y="138"/>
                </a:cxn>
                <a:cxn ang="0">
                  <a:pos x="421" y="136"/>
                </a:cxn>
                <a:cxn ang="0">
                  <a:pos x="514" y="124"/>
                </a:cxn>
                <a:cxn ang="0">
                  <a:pos x="605" y="102"/>
                </a:cxn>
                <a:cxn ang="0">
                  <a:pos x="645" y="87"/>
                </a:cxn>
                <a:cxn ang="0">
                  <a:pos x="683" y="67"/>
                </a:cxn>
                <a:cxn ang="0">
                  <a:pos x="718" y="42"/>
                </a:cxn>
                <a:cxn ang="0">
                  <a:pos x="743" y="7"/>
                </a:cxn>
                <a:cxn ang="0">
                  <a:pos x="752" y="0"/>
                </a:cxn>
              </a:cxnLst>
              <a:rect l="0" t="0" r="r" b="b"/>
              <a:pathLst>
                <a:path w="768" h="166">
                  <a:moveTo>
                    <a:pt x="752" y="0"/>
                  </a:moveTo>
                  <a:lnTo>
                    <a:pt x="757" y="1"/>
                  </a:lnTo>
                  <a:lnTo>
                    <a:pt x="762" y="4"/>
                  </a:lnTo>
                  <a:lnTo>
                    <a:pt x="766" y="8"/>
                  </a:lnTo>
                  <a:lnTo>
                    <a:pt x="768" y="15"/>
                  </a:lnTo>
                  <a:lnTo>
                    <a:pt x="766" y="21"/>
                  </a:lnTo>
                  <a:lnTo>
                    <a:pt x="755" y="41"/>
                  </a:lnTo>
                  <a:lnTo>
                    <a:pt x="740" y="59"/>
                  </a:lnTo>
                  <a:lnTo>
                    <a:pt x="723" y="75"/>
                  </a:lnTo>
                  <a:lnTo>
                    <a:pt x="703" y="89"/>
                  </a:lnTo>
                  <a:lnTo>
                    <a:pt x="682" y="100"/>
                  </a:lnTo>
                  <a:lnTo>
                    <a:pt x="661" y="111"/>
                  </a:lnTo>
                  <a:lnTo>
                    <a:pt x="638" y="120"/>
                  </a:lnTo>
                  <a:lnTo>
                    <a:pt x="617" y="127"/>
                  </a:lnTo>
                  <a:lnTo>
                    <a:pt x="569" y="141"/>
                  </a:lnTo>
                  <a:lnTo>
                    <a:pt x="519" y="151"/>
                  </a:lnTo>
                  <a:lnTo>
                    <a:pt x="469" y="159"/>
                  </a:lnTo>
                  <a:lnTo>
                    <a:pt x="418" y="163"/>
                  </a:lnTo>
                  <a:lnTo>
                    <a:pt x="368" y="166"/>
                  </a:lnTo>
                  <a:lnTo>
                    <a:pt x="327" y="166"/>
                  </a:lnTo>
                  <a:lnTo>
                    <a:pt x="285" y="165"/>
                  </a:lnTo>
                  <a:lnTo>
                    <a:pt x="244" y="162"/>
                  </a:lnTo>
                  <a:lnTo>
                    <a:pt x="203" y="156"/>
                  </a:lnTo>
                  <a:lnTo>
                    <a:pt x="162" y="148"/>
                  </a:lnTo>
                  <a:lnTo>
                    <a:pt x="122" y="136"/>
                  </a:lnTo>
                  <a:lnTo>
                    <a:pt x="106" y="131"/>
                  </a:lnTo>
                  <a:lnTo>
                    <a:pt x="89" y="124"/>
                  </a:lnTo>
                  <a:lnTo>
                    <a:pt x="72" y="116"/>
                  </a:lnTo>
                  <a:lnTo>
                    <a:pt x="56" y="107"/>
                  </a:lnTo>
                  <a:lnTo>
                    <a:pt x="41" y="97"/>
                  </a:lnTo>
                  <a:lnTo>
                    <a:pt x="27" y="85"/>
                  </a:lnTo>
                  <a:lnTo>
                    <a:pt x="16" y="72"/>
                  </a:lnTo>
                  <a:lnTo>
                    <a:pt x="6" y="56"/>
                  </a:lnTo>
                  <a:lnTo>
                    <a:pt x="0" y="39"/>
                  </a:lnTo>
                  <a:lnTo>
                    <a:pt x="0" y="32"/>
                  </a:lnTo>
                  <a:lnTo>
                    <a:pt x="2" y="26"/>
                  </a:lnTo>
                  <a:lnTo>
                    <a:pt x="7" y="23"/>
                  </a:lnTo>
                  <a:lnTo>
                    <a:pt x="13" y="21"/>
                  </a:lnTo>
                  <a:lnTo>
                    <a:pt x="19" y="22"/>
                  </a:lnTo>
                  <a:lnTo>
                    <a:pt x="24" y="26"/>
                  </a:lnTo>
                  <a:lnTo>
                    <a:pt x="27" y="31"/>
                  </a:lnTo>
                  <a:lnTo>
                    <a:pt x="34" y="47"/>
                  </a:lnTo>
                  <a:lnTo>
                    <a:pt x="43" y="61"/>
                  </a:lnTo>
                  <a:lnTo>
                    <a:pt x="55" y="72"/>
                  </a:lnTo>
                  <a:lnTo>
                    <a:pt x="69" y="83"/>
                  </a:lnTo>
                  <a:lnTo>
                    <a:pt x="84" y="91"/>
                  </a:lnTo>
                  <a:lnTo>
                    <a:pt x="100" y="99"/>
                  </a:lnTo>
                  <a:lnTo>
                    <a:pt x="116" y="105"/>
                  </a:lnTo>
                  <a:lnTo>
                    <a:pt x="133" y="111"/>
                  </a:lnTo>
                  <a:lnTo>
                    <a:pt x="148" y="115"/>
                  </a:lnTo>
                  <a:lnTo>
                    <a:pt x="192" y="125"/>
                  </a:lnTo>
                  <a:lnTo>
                    <a:pt x="238" y="132"/>
                  </a:lnTo>
                  <a:lnTo>
                    <a:pt x="283" y="136"/>
                  </a:lnTo>
                  <a:lnTo>
                    <a:pt x="329" y="138"/>
                  </a:lnTo>
                  <a:lnTo>
                    <a:pt x="374" y="138"/>
                  </a:lnTo>
                  <a:lnTo>
                    <a:pt x="421" y="136"/>
                  </a:lnTo>
                  <a:lnTo>
                    <a:pt x="468" y="131"/>
                  </a:lnTo>
                  <a:lnTo>
                    <a:pt x="514" y="124"/>
                  </a:lnTo>
                  <a:lnTo>
                    <a:pt x="560" y="114"/>
                  </a:lnTo>
                  <a:lnTo>
                    <a:pt x="605" y="102"/>
                  </a:lnTo>
                  <a:lnTo>
                    <a:pt x="624" y="95"/>
                  </a:lnTo>
                  <a:lnTo>
                    <a:pt x="645" y="87"/>
                  </a:lnTo>
                  <a:lnTo>
                    <a:pt x="665" y="78"/>
                  </a:lnTo>
                  <a:lnTo>
                    <a:pt x="683" y="67"/>
                  </a:lnTo>
                  <a:lnTo>
                    <a:pt x="702" y="56"/>
                  </a:lnTo>
                  <a:lnTo>
                    <a:pt x="718" y="42"/>
                  </a:lnTo>
                  <a:lnTo>
                    <a:pt x="732" y="26"/>
                  </a:lnTo>
                  <a:lnTo>
                    <a:pt x="743" y="7"/>
                  </a:lnTo>
                  <a:lnTo>
                    <a:pt x="747" y="3"/>
                  </a:lnTo>
                  <a:lnTo>
                    <a:pt x="7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6" name="Freeform 376"/>
            <p:cNvSpPr>
              <a:spLocks noEditPoints="1"/>
            </p:cNvSpPr>
            <p:nvPr/>
          </p:nvSpPr>
          <p:spPr bwMode="auto">
            <a:xfrm>
              <a:off x="3525" y="-470"/>
              <a:ext cx="611" cy="340"/>
            </a:xfrm>
            <a:custGeom>
              <a:avLst/>
              <a:gdLst/>
              <a:ahLst/>
              <a:cxnLst>
                <a:cxn ang="0">
                  <a:pos x="356" y="35"/>
                </a:cxn>
                <a:cxn ang="0">
                  <a:pos x="302" y="52"/>
                </a:cxn>
                <a:cxn ang="0">
                  <a:pos x="285" y="57"/>
                </a:cxn>
                <a:cxn ang="0">
                  <a:pos x="210" y="75"/>
                </a:cxn>
                <a:cxn ang="0">
                  <a:pos x="131" y="98"/>
                </a:cxn>
                <a:cxn ang="0">
                  <a:pos x="80" y="120"/>
                </a:cxn>
                <a:cxn ang="0">
                  <a:pos x="40" y="157"/>
                </a:cxn>
                <a:cxn ang="0">
                  <a:pos x="30" y="211"/>
                </a:cxn>
                <a:cxn ang="0">
                  <a:pos x="57" y="258"/>
                </a:cxn>
                <a:cxn ang="0">
                  <a:pos x="103" y="291"/>
                </a:cxn>
                <a:cxn ang="0">
                  <a:pos x="163" y="312"/>
                </a:cxn>
                <a:cxn ang="0">
                  <a:pos x="227" y="303"/>
                </a:cxn>
                <a:cxn ang="0">
                  <a:pos x="286" y="263"/>
                </a:cxn>
                <a:cxn ang="0">
                  <a:pos x="346" y="219"/>
                </a:cxn>
                <a:cxn ang="0">
                  <a:pos x="414" y="195"/>
                </a:cxn>
                <a:cxn ang="0">
                  <a:pos x="484" y="198"/>
                </a:cxn>
                <a:cxn ang="0">
                  <a:pos x="542" y="196"/>
                </a:cxn>
                <a:cxn ang="0">
                  <a:pos x="575" y="173"/>
                </a:cxn>
                <a:cxn ang="0">
                  <a:pos x="581" y="135"/>
                </a:cxn>
                <a:cxn ang="0">
                  <a:pos x="547" y="84"/>
                </a:cxn>
                <a:cxn ang="0">
                  <a:pos x="491" y="48"/>
                </a:cxn>
                <a:cxn ang="0">
                  <a:pos x="430" y="30"/>
                </a:cxn>
                <a:cxn ang="0">
                  <a:pos x="437" y="3"/>
                </a:cxn>
                <a:cxn ang="0">
                  <a:pos x="527" y="36"/>
                </a:cxn>
                <a:cxn ang="0">
                  <a:pos x="582" y="81"/>
                </a:cxn>
                <a:cxn ang="0">
                  <a:pos x="609" y="134"/>
                </a:cxn>
                <a:cxn ang="0">
                  <a:pos x="598" y="189"/>
                </a:cxn>
                <a:cxn ang="0">
                  <a:pos x="563" y="217"/>
                </a:cxn>
                <a:cxn ang="0">
                  <a:pos x="517" y="226"/>
                </a:cxn>
                <a:cxn ang="0">
                  <a:pos x="449" y="222"/>
                </a:cxn>
                <a:cxn ang="0">
                  <a:pos x="390" y="228"/>
                </a:cxn>
                <a:cxn ang="0">
                  <a:pos x="332" y="263"/>
                </a:cxn>
                <a:cxn ang="0">
                  <a:pos x="274" y="307"/>
                </a:cxn>
                <a:cxn ang="0">
                  <a:pos x="209" y="336"/>
                </a:cxn>
                <a:cxn ang="0">
                  <a:pos x="136" y="334"/>
                </a:cxn>
                <a:cxn ang="0">
                  <a:pos x="78" y="310"/>
                </a:cxn>
                <a:cxn ang="0">
                  <a:pos x="27" y="269"/>
                </a:cxn>
                <a:cxn ang="0">
                  <a:pos x="1" y="213"/>
                </a:cxn>
                <a:cxn ang="0">
                  <a:pos x="10" y="154"/>
                </a:cxn>
                <a:cxn ang="0">
                  <a:pos x="56" y="104"/>
                </a:cxn>
                <a:cxn ang="0">
                  <a:pos x="131" y="68"/>
                </a:cxn>
                <a:cxn ang="0">
                  <a:pos x="213" y="46"/>
                </a:cxn>
                <a:cxn ang="0">
                  <a:pos x="278" y="29"/>
                </a:cxn>
                <a:cxn ang="0">
                  <a:pos x="355" y="6"/>
                </a:cxn>
              </a:cxnLst>
              <a:rect l="0" t="0" r="r" b="b"/>
              <a:pathLst>
                <a:path w="611" h="340">
                  <a:moveTo>
                    <a:pt x="405" y="29"/>
                  </a:moveTo>
                  <a:lnTo>
                    <a:pt x="380" y="30"/>
                  </a:lnTo>
                  <a:lnTo>
                    <a:pt x="356" y="35"/>
                  </a:lnTo>
                  <a:lnTo>
                    <a:pt x="332" y="42"/>
                  </a:lnTo>
                  <a:lnTo>
                    <a:pt x="309" y="49"/>
                  </a:lnTo>
                  <a:lnTo>
                    <a:pt x="302" y="52"/>
                  </a:lnTo>
                  <a:lnTo>
                    <a:pt x="300" y="52"/>
                  </a:lnTo>
                  <a:lnTo>
                    <a:pt x="296" y="54"/>
                  </a:lnTo>
                  <a:lnTo>
                    <a:pt x="285" y="57"/>
                  </a:lnTo>
                  <a:lnTo>
                    <a:pt x="261" y="65"/>
                  </a:lnTo>
                  <a:lnTo>
                    <a:pt x="254" y="65"/>
                  </a:lnTo>
                  <a:lnTo>
                    <a:pt x="210" y="75"/>
                  </a:lnTo>
                  <a:lnTo>
                    <a:pt x="165" y="88"/>
                  </a:lnTo>
                  <a:lnTo>
                    <a:pt x="149" y="93"/>
                  </a:lnTo>
                  <a:lnTo>
                    <a:pt x="131" y="98"/>
                  </a:lnTo>
                  <a:lnTo>
                    <a:pt x="114" y="105"/>
                  </a:lnTo>
                  <a:lnTo>
                    <a:pt x="97" y="112"/>
                  </a:lnTo>
                  <a:lnTo>
                    <a:pt x="80" y="120"/>
                  </a:lnTo>
                  <a:lnTo>
                    <a:pt x="65" y="131"/>
                  </a:lnTo>
                  <a:lnTo>
                    <a:pt x="51" y="143"/>
                  </a:lnTo>
                  <a:lnTo>
                    <a:pt x="40" y="157"/>
                  </a:lnTo>
                  <a:lnTo>
                    <a:pt x="31" y="175"/>
                  </a:lnTo>
                  <a:lnTo>
                    <a:pt x="28" y="194"/>
                  </a:lnTo>
                  <a:lnTo>
                    <a:pt x="30" y="211"/>
                  </a:lnTo>
                  <a:lnTo>
                    <a:pt x="35" y="228"/>
                  </a:lnTo>
                  <a:lnTo>
                    <a:pt x="44" y="244"/>
                  </a:lnTo>
                  <a:lnTo>
                    <a:pt x="57" y="258"/>
                  </a:lnTo>
                  <a:lnTo>
                    <a:pt x="71" y="271"/>
                  </a:lnTo>
                  <a:lnTo>
                    <a:pt x="87" y="282"/>
                  </a:lnTo>
                  <a:lnTo>
                    <a:pt x="103" y="291"/>
                  </a:lnTo>
                  <a:lnTo>
                    <a:pt x="122" y="299"/>
                  </a:lnTo>
                  <a:lnTo>
                    <a:pt x="142" y="307"/>
                  </a:lnTo>
                  <a:lnTo>
                    <a:pt x="163" y="312"/>
                  </a:lnTo>
                  <a:lnTo>
                    <a:pt x="183" y="313"/>
                  </a:lnTo>
                  <a:lnTo>
                    <a:pt x="204" y="311"/>
                  </a:lnTo>
                  <a:lnTo>
                    <a:pt x="227" y="303"/>
                  </a:lnTo>
                  <a:lnTo>
                    <a:pt x="248" y="291"/>
                  </a:lnTo>
                  <a:lnTo>
                    <a:pt x="268" y="278"/>
                  </a:lnTo>
                  <a:lnTo>
                    <a:pt x="286" y="263"/>
                  </a:lnTo>
                  <a:lnTo>
                    <a:pt x="306" y="247"/>
                  </a:lnTo>
                  <a:lnTo>
                    <a:pt x="326" y="232"/>
                  </a:lnTo>
                  <a:lnTo>
                    <a:pt x="346" y="219"/>
                  </a:lnTo>
                  <a:lnTo>
                    <a:pt x="368" y="208"/>
                  </a:lnTo>
                  <a:lnTo>
                    <a:pt x="390" y="200"/>
                  </a:lnTo>
                  <a:lnTo>
                    <a:pt x="414" y="195"/>
                  </a:lnTo>
                  <a:lnTo>
                    <a:pt x="439" y="194"/>
                  </a:lnTo>
                  <a:lnTo>
                    <a:pt x="461" y="196"/>
                  </a:lnTo>
                  <a:lnTo>
                    <a:pt x="484" y="198"/>
                  </a:lnTo>
                  <a:lnTo>
                    <a:pt x="506" y="199"/>
                  </a:lnTo>
                  <a:lnTo>
                    <a:pt x="529" y="198"/>
                  </a:lnTo>
                  <a:lnTo>
                    <a:pt x="542" y="196"/>
                  </a:lnTo>
                  <a:lnTo>
                    <a:pt x="554" y="190"/>
                  </a:lnTo>
                  <a:lnTo>
                    <a:pt x="565" y="183"/>
                  </a:lnTo>
                  <a:lnTo>
                    <a:pt x="575" y="173"/>
                  </a:lnTo>
                  <a:lnTo>
                    <a:pt x="580" y="162"/>
                  </a:lnTo>
                  <a:lnTo>
                    <a:pt x="583" y="149"/>
                  </a:lnTo>
                  <a:lnTo>
                    <a:pt x="581" y="135"/>
                  </a:lnTo>
                  <a:lnTo>
                    <a:pt x="573" y="116"/>
                  </a:lnTo>
                  <a:lnTo>
                    <a:pt x="561" y="98"/>
                  </a:lnTo>
                  <a:lnTo>
                    <a:pt x="547" y="84"/>
                  </a:lnTo>
                  <a:lnTo>
                    <a:pt x="529" y="70"/>
                  </a:lnTo>
                  <a:lnTo>
                    <a:pt x="511" y="58"/>
                  </a:lnTo>
                  <a:lnTo>
                    <a:pt x="491" y="48"/>
                  </a:lnTo>
                  <a:lnTo>
                    <a:pt x="470" y="40"/>
                  </a:lnTo>
                  <a:lnTo>
                    <a:pt x="450" y="34"/>
                  </a:lnTo>
                  <a:lnTo>
                    <a:pt x="430" y="30"/>
                  </a:lnTo>
                  <a:lnTo>
                    <a:pt x="405" y="29"/>
                  </a:lnTo>
                  <a:close/>
                  <a:moveTo>
                    <a:pt x="406" y="0"/>
                  </a:moveTo>
                  <a:lnTo>
                    <a:pt x="437" y="3"/>
                  </a:lnTo>
                  <a:lnTo>
                    <a:pt x="468" y="10"/>
                  </a:lnTo>
                  <a:lnTo>
                    <a:pt x="498" y="22"/>
                  </a:lnTo>
                  <a:lnTo>
                    <a:pt x="527" y="36"/>
                  </a:lnTo>
                  <a:lnTo>
                    <a:pt x="553" y="53"/>
                  </a:lnTo>
                  <a:lnTo>
                    <a:pt x="568" y="66"/>
                  </a:lnTo>
                  <a:lnTo>
                    <a:pt x="582" y="81"/>
                  </a:lnTo>
                  <a:lnTo>
                    <a:pt x="594" y="97"/>
                  </a:lnTo>
                  <a:lnTo>
                    <a:pt x="604" y="116"/>
                  </a:lnTo>
                  <a:lnTo>
                    <a:pt x="609" y="134"/>
                  </a:lnTo>
                  <a:lnTo>
                    <a:pt x="611" y="154"/>
                  </a:lnTo>
                  <a:lnTo>
                    <a:pt x="606" y="174"/>
                  </a:lnTo>
                  <a:lnTo>
                    <a:pt x="598" y="189"/>
                  </a:lnTo>
                  <a:lnTo>
                    <a:pt x="588" y="202"/>
                  </a:lnTo>
                  <a:lnTo>
                    <a:pt x="576" y="211"/>
                  </a:lnTo>
                  <a:lnTo>
                    <a:pt x="563" y="217"/>
                  </a:lnTo>
                  <a:lnTo>
                    <a:pt x="548" y="222"/>
                  </a:lnTo>
                  <a:lnTo>
                    <a:pt x="533" y="225"/>
                  </a:lnTo>
                  <a:lnTo>
                    <a:pt x="517" y="226"/>
                  </a:lnTo>
                  <a:lnTo>
                    <a:pt x="501" y="226"/>
                  </a:lnTo>
                  <a:lnTo>
                    <a:pt x="469" y="224"/>
                  </a:lnTo>
                  <a:lnTo>
                    <a:pt x="449" y="222"/>
                  </a:lnTo>
                  <a:lnTo>
                    <a:pt x="429" y="222"/>
                  </a:lnTo>
                  <a:lnTo>
                    <a:pt x="410" y="224"/>
                  </a:lnTo>
                  <a:lnTo>
                    <a:pt x="390" y="228"/>
                  </a:lnTo>
                  <a:lnTo>
                    <a:pt x="371" y="236"/>
                  </a:lnTo>
                  <a:lnTo>
                    <a:pt x="350" y="249"/>
                  </a:lnTo>
                  <a:lnTo>
                    <a:pt x="332" y="263"/>
                  </a:lnTo>
                  <a:lnTo>
                    <a:pt x="313" y="277"/>
                  </a:lnTo>
                  <a:lnTo>
                    <a:pt x="295" y="292"/>
                  </a:lnTo>
                  <a:lnTo>
                    <a:pt x="274" y="307"/>
                  </a:lnTo>
                  <a:lnTo>
                    <a:pt x="253" y="319"/>
                  </a:lnTo>
                  <a:lnTo>
                    <a:pt x="231" y="330"/>
                  </a:lnTo>
                  <a:lnTo>
                    <a:pt x="209" y="336"/>
                  </a:lnTo>
                  <a:lnTo>
                    <a:pt x="186" y="340"/>
                  </a:lnTo>
                  <a:lnTo>
                    <a:pt x="162" y="339"/>
                  </a:lnTo>
                  <a:lnTo>
                    <a:pt x="136" y="334"/>
                  </a:lnTo>
                  <a:lnTo>
                    <a:pt x="117" y="327"/>
                  </a:lnTo>
                  <a:lnTo>
                    <a:pt x="97" y="320"/>
                  </a:lnTo>
                  <a:lnTo>
                    <a:pt x="78" y="310"/>
                  </a:lnTo>
                  <a:lnTo>
                    <a:pt x="59" y="298"/>
                  </a:lnTo>
                  <a:lnTo>
                    <a:pt x="43" y="285"/>
                  </a:lnTo>
                  <a:lnTo>
                    <a:pt x="27" y="269"/>
                  </a:lnTo>
                  <a:lnTo>
                    <a:pt x="15" y="252"/>
                  </a:lnTo>
                  <a:lnTo>
                    <a:pt x="6" y="233"/>
                  </a:lnTo>
                  <a:lnTo>
                    <a:pt x="1" y="213"/>
                  </a:lnTo>
                  <a:lnTo>
                    <a:pt x="0" y="193"/>
                  </a:lnTo>
                  <a:lnTo>
                    <a:pt x="3" y="173"/>
                  </a:lnTo>
                  <a:lnTo>
                    <a:pt x="10" y="154"/>
                  </a:lnTo>
                  <a:lnTo>
                    <a:pt x="20" y="137"/>
                  </a:lnTo>
                  <a:lnTo>
                    <a:pt x="34" y="121"/>
                  </a:lnTo>
                  <a:lnTo>
                    <a:pt x="56" y="104"/>
                  </a:lnTo>
                  <a:lnTo>
                    <a:pt x="79" y="89"/>
                  </a:lnTo>
                  <a:lnTo>
                    <a:pt x="104" y="78"/>
                  </a:lnTo>
                  <a:lnTo>
                    <a:pt x="131" y="68"/>
                  </a:lnTo>
                  <a:lnTo>
                    <a:pt x="158" y="60"/>
                  </a:lnTo>
                  <a:lnTo>
                    <a:pt x="185" y="52"/>
                  </a:lnTo>
                  <a:lnTo>
                    <a:pt x="213" y="46"/>
                  </a:lnTo>
                  <a:lnTo>
                    <a:pt x="267" y="33"/>
                  </a:lnTo>
                  <a:lnTo>
                    <a:pt x="277" y="29"/>
                  </a:lnTo>
                  <a:lnTo>
                    <a:pt x="278" y="29"/>
                  </a:lnTo>
                  <a:lnTo>
                    <a:pt x="304" y="20"/>
                  </a:lnTo>
                  <a:lnTo>
                    <a:pt x="329" y="12"/>
                  </a:lnTo>
                  <a:lnTo>
                    <a:pt x="355" y="6"/>
                  </a:lnTo>
                  <a:lnTo>
                    <a:pt x="380" y="1"/>
                  </a:lnTo>
                  <a:lnTo>
                    <a:pt x="40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7" name="Freeform 377"/>
            <p:cNvSpPr>
              <a:spLocks/>
            </p:cNvSpPr>
            <p:nvPr/>
          </p:nvSpPr>
          <p:spPr bwMode="auto">
            <a:xfrm>
              <a:off x="4176" y="-383"/>
              <a:ext cx="35" cy="82"/>
            </a:xfrm>
            <a:custGeom>
              <a:avLst/>
              <a:gdLst/>
              <a:ahLst/>
              <a:cxnLst>
                <a:cxn ang="0">
                  <a:pos x="15" y="0"/>
                </a:cxn>
                <a:cxn ang="0">
                  <a:pos x="21" y="2"/>
                </a:cxn>
                <a:cxn ang="0">
                  <a:pos x="25" y="7"/>
                </a:cxn>
                <a:cxn ang="0">
                  <a:pos x="32" y="23"/>
                </a:cxn>
                <a:cxn ang="0">
                  <a:pos x="35" y="38"/>
                </a:cxn>
                <a:cxn ang="0">
                  <a:pos x="35" y="56"/>
                </a:cxn>
                <a:cxn ang="0">
                  <a:pos x="32" y="72"/>
                </a:cxn>
                <a:cxn ang="0">
                  <a:pos x="29" y="78"/>
                </a:cxn>
                <a:cxn ang="0">
                  <a:pos x="24" y="81"/>
                </a:cxn>
                <a:cxn ang="0">
                  <a:pos x="18" y="82"/>
                </a:cxn>
                <a:cxn ang="0">
                  <a:pos x="12" y="80"/>
                </a:cxn>
                <a:cxn ang="0">
                  <a:pos x="7" y="77"/>
                </a:cxn>
                <a:cxn ang="0">
                  <a:pos x="5" y="71"/>
                </a:cxn>
                <a:cxn ang="0">
                  <a:pos x="5" y="65"/>
                </a:cxn>
                <a:cxn ang="0">
                  <a:pos x="7" y="53"/>
                </a:cxn>
                <a:cxn ang="0">
                  <a:pos x="7" y="43"/>
                </a:cxn>
                <a:cxn ang="0">
                  <a:pos x="6" y="31"/>
                </a:cxn>
                <a:cxn ang="0">
                  <a:pos x="1" y="21"/>
                </a:cxn>
                <a:cxn ang="0">
                  <a:pos x="0" y="15"/>
                </a:cxn>
                <a:cxn ang="0">
                  <a:pos x="1" y="8"/>
                </a:cxn>
                <a:cxn ang="0">
                  <a:pos x="5" y="4"/>
                </a:cxn>
                <a:cxn ang="0">
                  <a:pos x="10" y="1"/>
                </a:cxn>
                <a:cxn ang="0">
                  <a:pos x="15" y="0"/>
                </a:cxn>
              </a:cxnLst>
              <a:rect l="0" t="0" r="r" b="b"/>
              <a:pathLst>
                <a:path w="35" h="82">
                  <a:moveTo>
                    <a:pt x="15" y="0"/>
                  </a:moveTo>
                  <a:lnTo>
                    <a:pt x="21" y="2"/>
                  </a:lnTo>
                  <a:lnTo>
                    <a:pt x="25" y="7"/>
                  </a:lnTo>
                  <a:lnTo>
                    <a:pt x="32" y="23"/>
                  </a:lnTo>
                  <a:lnTo>
                    <a:pt x="35" y="38"/>
                  </a:lnTo>
                  <a:lnTo>
                    <a:pt x="35" y="56"/>
                  </a:lnTo>
                  <a:lnTo>
                    <a:pt x="32" y="72"/>
                  </a:lnTo>
                  <a:lnTo>
                    <a:pt x="29" y="78"/>
                  </a:lnTo>
                  <a:lnTo>
                    <a:pt x="24" y="81"/>
                  </a:lnTo>
                  <a:lnTo>
                    <a:pt x="18" y="82"/>
                  </a:lnTo>
                  <a:lnTo>
                    <a:pt x="12" y="80"/>
                  </a:lnTo>
                  <a:lnTo>
                    <a:pt x="7" y="77"/>
                  </a:lnTo>
                  <a:lnTo>
                    <a:pt x="5" y="71"/>
                  </a:lnTo>
                  <a:lnTo>
                    <a:pt x="5" y="65"/>
                  </a:lnTo>
                  <a:lnTo>
                    <a:pt x="7" y="53"/>
                  </a:lnTo>
                  <a:lnTo>
                    <a:pt x="7" y="43"/>
                  </a:lnTo>
                  <a:lnTo>
                    <a:pt x="6" y="31"/>
                  </a:lnTo>
                  <a:lnTo>
                    <a:pt x="1" y="21"/>
                  </a:lnTo>
                  <a:lnTo>
                    <a:pt x="0" y="15"/>
                  </a:lnTo>
                  <a:lnTo>
                    <a:pt x="1" y="8"/>
                  </a:lnTo>
                  <a:lnTo>
                    <a:pt x="5" y="4"/>
                  </a:lnTo>
                  <a:lnTo>
                    <a:pt x="10"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8" name="Freeform 378"/>
            <p:cNvSpPr>
              <a:spLocks/>
            </p:cNvSpPr>
            <p:nvPr/>
          </p:nvSpPr>
          <p:spPr bwMode="auto">
            <a:xfrm>
              <a:off x="4205" y="-392"/>
              <a:ext cx="50" cy="86"/>
            </a:xfrm>
            <a:custGeom>
              <a:avLst/>
              <a:gdLst/>
              <a:ahLst/>
              <a:cxnLst>
                <a:cxn ang="0">
                  <a:pos x="14" y="0"/>
                </a:cxn>
                <a:cxn ang="0">
                  <a:pos x="21" y="2"/>
                </a:cxn>
                <a:cxn ang="0">
                  <a:pos x="34" y="14"/>
                </a:cxn>
                <a:cxn ang="0">
                  <a:pos x="44" y="28"/>
                </a:cxn>
                <a:cxn ang="0">
                  <a:pos x="49" y="42"/>
                </a:cxn>
                <a:cxn ang="0">
                  <a:pos x="50" y="60"/>
                </a:cxn>
                <a:cxn ang="0">
                  <a:pos x="46" y="77"/>
                </a:cxn>
                <a:cxn ang="0">
                  <a:pos x="43" y="83"/>
                </a:cxn>
                <a:cxn ang="0">
                  <a:pos x="37" y="85"/>
                </a:cxn>
                <a:cxn ang="0">
                  <a:pos x="32" y="86"/>
                </a:cxn>
                <a:cxn ang="0">
                  <a:pos x="26" y="84"/>
                </a:cxn>
                <a:cxn ang="0">
                  <a:pos x="21" y="81"/>
                </a:cxn>
                <a:cxn ang="0">
                  <a:pos x="18" y="76"/>
                </a:cxn>
                <a:cxn ang="0">
                  <a:pos x="19" y="70"/>
                </a:cxn>
                <a:cxn ang="0">
                  <a:pos x="22" y="57"/>
                </a:cxn>
                <a:cxn ang="0">
                  <a:pos x="21" y="46"/>
                </a:cxn>
                <a:cxn ang="0">
                  <a:pos x="16" y="36"/>
                </a:cxn>
                <a:cxn ang="0">
                  <a:pos x="6" y="27"/>
                </a:cxn>
                <a:cxn ang="0">
                  <a:pos x="1" y="22"/>
                </a:cxn>
                <a:cxn ang="0">
                  <a:pos x="0" y="16"/>
                </a:cxn>
                <a:cxn ang="0">
                  <a:pos x="1" y="10"/>
                </a:cxn>
                <a:cxn ang="0">
                  <a:pos x="4" y="5"/>
                </a:cxn>
                <a:cxn ang="0">
                  <a:pos x="9" y="1"/>
                </a:cxn>
                <a:cxn ang="0">
                  <a:pos x="14" y="0"/>
                </a:cxn>
              </a:cxnLst>
              <a:rect l="0" t="0" r="r" b="b"/>
              <a:pathLst>
                <a:path w="50" h="86">
                  <a:moveTo>
                    <a:pt x="14" y="0"/>
                  </a:moveTo>
                  <a:lnTo>
                    <a:pt x="21" y="2"/>
                  </a:lnTo>
                  <a:lnTo>
                    <a:pt x="34" y="14"/>
                  </a:lnTo>
                  <a:lnTo>
                    <a:pt x="44" y="28"/>
                  </a:lnTo>
                  <a:lnTo>
                    <a:pt x="49" y="42"/>
                  </a:lnTo>
                  <a:lnTo>
                    <a:pt x="50" y="60"/>
                  </a:lnTo>
                  <a:lnTo>
                    <a:pt x="46" y="77"/>
                  </a:lnTo>
                  <a:lnTo>
                    <a:pt x="43" y="83"/>
                  </a:lnTo>
                  <a:lnTo>
                    <a:pt x="37" y="85"/>
                  </a:lnTo>
                  <a:lnTo>
                    <a:pt x="32" y="86"/>
                  </a:lnTo>
                  <a:lnTo>
                    <a:pt x="26" y="84"/>
                  </a:lnTo>
                  <a:lnTo>
                    <a:pt x="21" y="81"/>
                  </a:lnTo>
                  <a:lnTo>
                    <a:pt x="18" y="76"/>
                  </a:lnTo>
                  <a:lnTo>
                    <a:pt x="19" y="70"/>
                  </a:lnTo>
                  <a:lnTo>
                    <a:pt x="22" y="57"/>
                  </a:lnTo>
                  <a:lnTo>
                    <a:pt x="21" y="46"/>
                  </a:lnTo>
                  <a:lnTo>
                    <a:pt x="16" y="36"/>
                  </a:lnTo>
                  <a:lnTo>
                    <a:pt x="6" y="27"/>
                  </a:lnTo>
                  <a:lnTo>
                    <a:pt x="1" y="22"/>
                  </a:lnTo>
                  <a:lnTo>
                    <a:pt x="0" y="16"/>
                  </a:lnTo>
                  <a:lnTo>
                    <a:pt x="1" y="10"/>
                  </a:lnTo>
                  <a:lnTo>
                    <a:pt x="4" y="5"/>
                  </a:lnTo>
                  <a:lnTo>
                    <a:pt x="9"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9" name="Freeform 379"/>
            <p:cNvSpPr>
              <a:spLocks/>
            </p:cNvSpPr>
            <p:nvPr/>
          </p:nvSpPr>
          <p:spPr bwMode="auto">
            <a:xfrm>
              <a:off x="3453" y="-359"/>
              <a:ext cx="34" cy="103"/>
            </a:xfrm>
            <a:custGeom>
              <a:avLst/>
              <a:gdLst/>
              <a:ahLst/>
              <a:cxnLst>
                <a:cxn ang="0">
                  <a:pos x="17" y="0"/>
                </a:cxn>
                <a:cxn ang="0">
                  <a:pos x="23" y="1"/>
                </a:cxn>
                <a:cxn ang="0">
                  <a:pos x="28" y="5"/>
                </a:cxn>
                <a:cxn ang="0">
                  <a:pos x="32" y="9"/>
                </a:cxn>
                <a:cxn ang="0">
                  <a:pos x="34" y="15"/>
                </a:cxn>
                <a:cxn ang="0">
                  <a:pos x="32" y="22"/>
                </a:cxn>
                <a:cxn ang="0">
                  <a:pos x="30" y="29"/>
                </a:cxn>
                <a:cxn ang="0">
                  <a:pos x="29" y="37"/>
                </a:cxn>
                <a:cxn ang="0">
                  <a:pos x="29" y="52"/>
                </a:cxn>
                <a:cxn ang="0">
                  <a:pos x="29" y="71"/>
                </a:cxn>
                <a:cxn ang="0">
                  <a:pos x="29" y="90"/>
                </a:cxn>
                <a:cxn ang="0">
                  <a:pos x="27" y="97"/>
                </a:cxn>
                <a:cxn ang="0">
                  <a:pos x="23" y="101"/>
                </a:cxn>
                <a:cxn ang="0">
                  <a:pos x="18" y="103"/>
                </a:cxn>
                <a:cxn ang="0">
                  <a:pos x="11" y="103"/>
                </a:cxn>
                <a:cxn ang="0">
                  <a:pos x="6" y="101"/>
                </a:cxn>
                <a:cxn ang="0">
                  <a:pos x="2" y="97"/>
                </a:cxn>
                <a:cxn ang="0">
                  <a:pos x="1" y="90"/>
                </a:cxn>
                <a:cxn ang="0">
                  <a:pos x="1" y="74"/>
                </a:cxn>
                <a:cxn ang="0">
                  <a:pos x="0" y="57"/>
                </a:cxn>
                <a:cxn ang="0">
                  <a:pos x="1" y="40"/>
                </a:cxn>
                <a:cxn ang="0">
                  <a:pos x="2" y="23"/>
                </a:cxn>
                <a:cxn ang="0">
                  <a:pos x="7" y="8"/>
                </a:cxn>
                <a:cxn ang="0">
                  <a:pos x="11" y="3"/>
                </a:cxn>
                <a:cxn ang="0">
                  <a:pos x="17" y="0"/>
                </a:cxn>
              </a:cxnLst>
              <a:rect l="0" t="0" r="r" b="b"/>
              <a:pathLst>
                <a:path w="34" h="103">
                  <a:moveTo>
                    <a:pt x="17" y="0"/>
                  </a:moveTo>
                  <a:lnTo>
                    <a:pt x="23" y="1"/>
                  </a:lnTo>
                  <a:lnTo>
                    <a:pt x="28" y="5"/>
                  </a:lnTo>
                  <a:lnTo>
                    <a:pt x="32" y="9"/>
                  </a:lnTo>
                  <a:lnTo>
                    <a:pt x="34" y="15"/>
                  </a:lnTo>
                  <a:lnTo>
                    <a:pt x="32" y="22"/>
                  </a:lnTo>
                  <a:lnTo>
                    <a:pt x="30" y="29"/>
                  </a:lnTo>
                  <a:lnTo>
                    <a:pt x="29" y="37"/>
                  </a:lnTo>
                  <a:lnTo>
                    <a:pt x="29" y="52"/>
                  </a:lnTo>
                  <a:lnTo>
                    <a:pt x="29" y="71"/>
                  </a:lnTo>
                  <a:lnTo>
                    <a:pt x="29" y="90"/>
                  </a:lnTo>
                  <a:lnTo>
                    <a:pt x="27" y="97"/>
                  </a:lnTo>
                  <a:lnTo>
                    <a:pt x="23" y="101"/>
                  </a:lnTo>
                  <a:lnTo>
                    <a:pt x="18" y="103"/>
                  </a:lnTo>
                  <a:lnTo>
                    <a:pt x="11" y="103"/>
                  </a:lnTo>
                  <a:lnTo>
                    <a:pt x="6" y="101"/>
                  </a:lnTo>
                  <a:lnTo>
                    <a:pt x="2" y="97"/>
                  </a:lnTo>
                  <a:lnTo>
                    <a:pt x="1" y="90"/>
                  </a:lnTo>
                  <a:lnTo>
                    <a:pt x="1" y="74"/>
                  </a:lnTo>
                  <a:lnTo>
                    <a:pt x="0" y="57"/>
                  </a:lnTo>
                  <a:lnTo>
                    <a:pt x="1" y="40"/>
                  </a:lnTo>
                  <a:lnTo>
                    <a:pt x="2" y="23"/>
                  </a:lnTo>
                  <a:lnTo>
                    <a:pt x="7" y="8"/>
                  </a:lnTo>
                  <a:lnTo>
                    <a:pt x="11" y="3"/>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00" name="Freeform 380"/>
            <p:cNvSpPr>
              <a:spLocks/>
            </p:cNvSpPr>
            <p:nvPr/>
          </p:nvSpPr>
          <p:spPr bwMode="auto">
            <a:xfrm>
              <a:off x="3406" y="-365"/>
              <a:ext cx="53" cy="110"/>
            </a:xfrm>
            <a:custGeom>
              <a:avLst/>
              <a:gdLst/>
              <a:ahLst/>
              <a:cxnLst>
                <a:cxn ang="0">
                  <a:pos x="35" y="0"/>
                </a:cxn>
                <a:cxn ang="0">
                  <a:pos x="40" y="0"/>
                </a:cxn>
                <a:cxn ang="0">
                  <a:pos x="46" y="2"/>
                </a:cxn>
                <a:cxn ang="0">
                  <a:pos x="50" y="6"/>
                </a:cxn>
                <a:cxn ang="0">
                  <a:pos x="53" y="12"/>
                </a:cxn>
                <a:cxn ang="0">
                  <a:pos x="52" y="18"/>
                </a:cxn>
                <a:cxn ang="0">
                  <a:pos x="48" y="23"/>
                </a:cxn>
                <a:cxn ang="0">
                  <a:pos x="37" y="34"/>
                </a:cxn>
                <a:cxn ang="0">
                  <a:pos x="30" y="47"/>
                </a:cxn>
                <a:cxn ang="0">
                  <a:pos x="28" y="60"/>
                </a:cxn>
                <a:cxn ang="0">
                  <a:pos x="30" y="74"/>
                </a:cxn>
                <a:cxn ang="0">
                  <a:pos x="35" y="89"/>
                </a:cxn>
                <a:cxn ang="0">
                  <a:pos x="37" y="95"/>
                </a:cxn>
                <a:cxn ang="0">
                  <a:pos x="35" y="102"/>
                </a:cxn>
                <a:cxn ang="0">
                  <a:pos x="31" y="106"/>
                </a:cxn>
                <a:cxn ang="0">
                  <a:pos x="26" y="109"/>
                </a:cxn>
                <a:cxn ang="0">
                  <a:pos x="21" y="110"/>
                </a:cxn>
                <a:cxn ang="0">
                  <a:pos x="15" y="107"/>
                </a:cxn>
                <a:cxn ang="0">
                  <a:pos x="11" y="103"/>
                </a:cxn>
                <a:cxn ang="0">
                  <a:pos x="5" y="88"/>
                </a:cxn>
                <a:cxn ang="0">
                  <a:pos x="1" y="72"/>
                </a:cxn>
                <a:cxn ang="0">
                  <a:pos x="0" y="57"/>
                </a:cxn>
                <a:cxn ang="0">
                  <a:pos x="3" y="42"/>
                </a:cxn>
                <a:cxn ang="0">
                  <a:pos x="7" y="27"/>
                </a:cxn>
                <a:cxn ang="0">
                  <a:pos x="16" y="14"/>
                </a:cxn>
                <a:cxn ang="0">
                  <a:pos x="28" y="2"/>
                </a:cxn>
                <a:cxn ang="0">
                  <a:pos x="35" y="0"/>
                </a:cxn>
              </a:cxnLst>
              <a:rect l="0" t="0" r="r" b="b"/>
              <a:pathLst>
                <a:path w="53" h="110">
                  <a:moveTo>
                    <a:pt x="35" y="0"/>
                  </a:moveTo>
                  <a:lnTo>
                    <a:pt x="40" y="0"/>
                  </a:lnTo>
                  <a:lnTo>
                    <a:pt x="46" y="2"/>
                  </a:lnTo>
                  <a:lnTo>
                    <a:pt x="50" y="6"/>
                  </a:lnTo>
                  <a:lnTo>
                    <a:pt x="53" y="12"/>
                  </a:lnTo>
                  <a:lnTo>
                    <a:pt x="52" y="18"/>
                  </a:lnTo>
                  <a:lnTo>
                    <a:pt x="48" y="23"/>
                  </a:lnTo>
                  <a:lnTo>
                    <a:pt x="37" y="34"/>
                  </a:lnTo>
                  <a:lnTo>
                    <a:pt x="30" y="47"/>
                  </a:lnTo>
                  <a:lnTo>
                    <a:pt x="28" y="60"/>
                  </a:lnTo>
                  <a:lnTo>
                    <a:pt x="30" y="74"/>
                  </a:lnTo>
                  <a:lnTo>
                    <a:pt x="35" y="89"/>
                  </a:lnTo>
                  <a:lnTo>
                    <a:pt x="37" y="95"/>
                  </a:lnTo>
                  <a:lnTo>
                    <a:pt x="35" y="102"/>
                  </a:lnTo>
                  <a:lnTo>
                    <a:pt x="31" y="106"/>
                  </a:lnTo>
                  <a:lnTo>
                    <a:pt x="26" y="109"/>
                  </a:lnTo>
                  <a:lnTo>
                    <a:pt x="21" y="110"/>
                  </a:lnTo>
                  <a:lnTo>
                    <a:pt x="15" y="107"/>
                  </a:lnTo>
                  <a:lnTo>
                    <a:pt x="11" y="103"/>
                  </a:lnTo>
                  <a:lnTo>
                    <a:pt x="5" y="88"/>
                  </a:lnTo>
                  <a:lnTo>
                    <a:pt x="1" y="72"/>
                  </a:lnTo>
                  <a:lnTo>
                    <a:pt x="0" y="57"/>
                  </a:lnTo>
                  <a:lnTo>
                    <a:pt x="3" y="42"/>
                  </a:lnTo>
                  <a:lnTo>
                    <a:pt x="7" y="27"/>
                  </a:lnTo>
                  <a:lnTo>
                    <a:pt x="16" y="14"/>
                  </a:lnTo>
                  <a:lnTo>
                    <a:pt x="28" y="2"/>
                  </a:lnTo>
                  <a:lnTo>
                    <a:pt x="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01" name="Freeform 381"/>
            <p:cNvSpPr>
              <a:spLocks/>
            </p:cNvSpPr>
            <p:nvPr/>
          </p:nvSpPr>
          <p:spPr bwMode="auto">
            <a:xfrm>
              <a:off x="4070" y="-144"/>
              <a:ext cx="28" cy="109"/>
            </a:xfrm>
            <a:custGeom>
              <a:avLst/>
              <a:gdLst/>
              <a:ahLst/>
              <a:cxnLst>
                <a:cxn ang="0">
                  <a:pos x="11" y="0"/>
                </a:cxn>
                <a:cxn ang="0">
                  <a:pos x="17" y="0"/>
                </a:cxn>
                <a:cxn ang="0">
                  <a:pos x="22" y="2"/>
                </a:cxn>
                <a:cxn ang="0">
                  <a:pos x="26" y="6"/>
                </a:cxn>
                <a:cxn ang="0">
                  <a:pos x="28" y="13"/>
                </a:cxn>
                <a:cxn ang="0">
                  <a:pos x="28" y="96"/>
                </a:cxn>
                <a:cxn ang="0">
                  <a:pos x="26" y="102"/>
                </a:cxn>
                <a:cxn ang="0">
                  <a:pos x="22" y="106"/>
                </a:cxn>
                <a:cxn ang="0">
                  <a:pos x="17" y="109"/>
                </a:cxn>
                <a:cxn ang="0">
                  <a:pos x="11" y="109"/>
                </a:cxn>
                <a:cxn ang="0">
                  <a:pos x="6" y="106"/>
                </a:cxn>
                <a:cxn ang="0">
                  <a:pos x="2" y="102"/>
                </a:cxn>
                <a:cxn ang="0">
                  <a:pos x="0" y="96"/>
                </a:cxn>
                <a:cxn ang="0">
                  <a:pos x="0" y="13"/>
                </a:cxn>
                <a:cxn ang="0">
                  <a:pos x="2" y="6"/>
                </a:cxn>
                <a:cxn ang="0">
                  <a:pos x="6" y="2"/>
                </a:cxn>
                <a:cxn ang="0">
                  <a:pos x="11" y="0"/>
                </a:cxn>
              </a:cxnLst>
              <a:rect l="0" t="0" r="r" b="b"/>
              <a:pathLst>
                <a:path w="28" h="109">
                  <a:moveTo>
                    <a:pt x="11" y="0"/>
                  </a:moveTo>
                  <a:lnTo>
                    <a:pt x="17" y="0"/>
                  </a:lnTo>
                  <a:lnTo>
                    <a:pt x="22" y="2"/>
                  </a:lnTo>
                  <a:lnTo>
                    <a:pt x="26" y="6"/>
                  </a:lnTo>
                  <a:lnTo>
                    <a:pt x="28" y="13"/>
                  </a:lnTo>
                  <a:lnTo>
                    <a:pt x="28" y="96"/>
                  </a:lnTo>
                  <a:lnTo>
                    <a:pt x="26" y="102"/>
                  </a:lnTo>
                  <a:lnTo>
                    <a:pt x="22" y="106"/>
                  </a:lnTo>
                  <a:lnTo>
                    <a:pt x="17" y="109"/>
                  </a:lnTo>
                  <a:lnTo>
                    <a:pt x="11" y="109"/>
                  </a:lnTo>
                  <a:lnTo>
                    <a:pt x="6" y="106"/>
                  </a:lnTo>
                  <a:lnTo>
                    <a:pt x="2" y="102"/>
                  </a:lnTo>
                  <a:lnTo>
                    <a:pt x="0" y="96"/>
                  </a:lnTo>
                  <a:lnTo>
                    <a:pt x="0" y="13"/>
                  </a:lnTo>
                  <a:lnTo>
                    <a:pt x="2" y="6"/>
                  </a:lnTo>
                  <a:lnTo>
                    <a:pt x="6"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02" name="Freeform 382"/>
            <p:cNvSpPr>
              <a:spLocks/>
            </p:cNvSpPr>
            <p:nvPr/>
          </p:nvSpPr>
          <p:spPr bwMode="auto">
            <a:xfrm>
              <a:off x="4125" y="-193"/>
              <a:ext cx="34" cy="138"/>
            </a:xfrm>
            <a:custGeom>
              <a:avLst/>
              <a:gdLst/>
              <a:ahLst/>
              <a:cxnLst>
                <a:cxn ang="0">
                  <a:pos x="11" y="0"/>
                </a:cxn>
                <a:cxn ang="0">
                  <a:pos x="17" y="0"/>
                </a:cxn>
                <a:cxn ang="0">
                  <a:pos x="23" y="3"/>
                </a:cxn>
                <a:cxn ang="0">
                  <a:pos x="27" y="7"/>
                </a:cxn>
                <a:cxn ang="0">
                  <a:pos x="29" y="13"/>
                </a:cxn>
                <a:cxn ang="0">
                  <a:pos x="29" y="50"/>
                </a:cxn>
                <a:cxn ang="0">
                  <a:pos x="30" y="85"/>
                </a:cxn>
                <a:cxn ang="0">
                  <a:pos x="34" y="120"/>
                </a:cxn>
                <a:cxn ang="0">
                  <a:pos x="34" y="128"/>
                </a:cxn>
                <a:cxn ang="0">
                  <a:pos x="31" y="132"/>
                </a:cxn>
                <a:cxn ang="0">
                  <a:pos x="26" y="137"/>
                </a:cxn>
                <a:cxn ang="0">
                  <a:pos x="20" y="138"/>
                </a:cxn>
                <a:cxn ang="0">
                  <a:pos x="15" y="137"/>
                </a:cxn>
                <a:cxn ang="0">
                  <a:pos x="10" y="134"/>
                </a:cxn>
                <a:cxn ang="0">
                  <a:pos x="7" y="128"/>
                </a:cxn>
                <a:cxn ang="0">
                  <a:pos x="2" y="90"/>
                </a:cxn>
                <a:cxn ang="0">
                  <a:pos x="1" y="52"/>
                </a:cxn>
                <a:cxn ang="0">
                  <a:pos x="0" y="13"/>
                </a:cxn>
                <a:cxn ang="0">
                  <a:pos x="2" y="7"/>
                </a:cxn>
                <a:cxn ang="0">
                  <a:pos x="6" y="3"/>
                </a:cxn>
                <a:cxn ang="0">
                  <a:pos x="11" y="0"/>
                </a:cxn>
              </a:cxnLst>
              <a:rect l="0" t="0" r="r" b="b"/>
              <a:pathLst>
                <a:path w="34" h="138">
                  <a:moveTo>
                    <a:pt x="11" y="0"/>
                  </a:moveTo>
                  <a:lnTo>
                    <a:pt x="17" y="0"/>
                  </a:lnTo>
                  <a:lnTo>
                    <a:pt x="23" y="3"/>
                  </a:lnTo>
                  <a:lnTo>
                    <a:pt x="27" y="7"/>
                  </a:lnTo>
                  <a:lnTo>
                    <a:pt x="29" y="13"/>
                  </a:lnTo>
                  <a:lnTo>
                    <a:pt x="29" y="50"/>
                  </a:lnTo>
                  <a:lnTo>
                    <a:pt x="30" y="85"/>
                  </a:lnTo>
                  <a:lnTo>
                    <a:pt x="34" y="120"/>
                  </a:lnTo>
                  <a:lnTo>
                    <a:pt x="34" y="128"/>
                  </a:lnTo>
                  <a:lnTo>
                    <a:pt x="31" y="132"/>
                  </a:lnTo>
                  <a:lnTo>
                    <a:pt x="26" y="137"/>
                  </a:lnTo>
                  <a:lnTo>
                    <a:pt x="20" y="138"/>
                  </a:lnTo>
                  <a:lnTo>
                    <a:pt x="15" y="137"/>
                  </a:lnTo>
                  <a:lnTo>
                    <a:pt x="10" y="134"/>
                  </a:lnTo>
                  <a:lnTo>
                    <a:pt x="7" y="128"/>
                  </a:lnTo>
                  <a:lnTo>
                    <a:pt x="2" y="90"/>
                  </a:lnTo>
                  <a:lnTo>
                    <a:pt x="1" y="52"/>
                  </a:lnTo>
                  <a:lnTo>
                    <a:pt x="0" y="13"/>
                  </a:lnTo>
                  <a:lnTo>
                    <a:pt x="2" y="7"/>
                  </a:lnTo>
                  <a:lnTo>
                    <a:pt x="6"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03" name="Freeform 383"/>
            <p:cNvSpPr>
              <a:spLocks/>
            </p:cNvSpPr>
            <p:nvPr/>
          </p:nvSpPr>
          <p:spPr bwMode="auto">
            <a:xfrm>
              <a:off x="2659" y="-322"/>
              <a:ext cx="151" cy="70"/>
            </a:xfrm>
            <a:custGeom>
              <a:avLst/>
              <a:gdLst/>
              <a:ahLst/>
              <a:cxnLst>
                <a:cxn ang="0">
                  <a:pos x="10" y="0"/>
                </a:cxn>
                <a:cxn ang="0">
                  <a:pos x="17" y="1"/>
                </a:cxn>
                <a:cxn ang="0">
                  <a:pos x="142" y="42"/>
                </a:cxn>
                <a:cxn ang="0">
                  <a:pos x="147" y="46"/>
                </a:cxn>
                <a:cxn ang="0">
                  <a:pos x="150" y="51"/>
                </a:cxn>
                <a:cxn ang="0">
                  <a:pos x="151" y="57"/>
                </a:cxn>
                <a:cxn ang="0">
                  <a:pos x="149" y="63"/>
                </a:cxn>
                <a:cxn ang="0">
                  <a:pos x="146" y="68"/>
                </a:cxn>
                <a:cxn ang="0">
                  <a:pos x="141" y="70"/>
                </a:cxn>
                <a:cxn ang="0">
                  <a:pos x="134" y="69"/>
                </a:cxn>
                <a:cxn ang="0">
                  <a:pos x="9" y="28"/>
                </a:cxn>
                <a:cxn ang="0">
                  <a:pos x="4" y="25"/>
                </a:cxn>
                <a:cxn ang="0">
                  <a:pos x="0" y="19"/>
                </a:cxn>
                <a:cxn ang="0">
                  <a:pos x="0" y="14"/>
                </a:cxn>
                <a:cxn ang="0">
                  <a:pos x="1" y="8"/>
                </a:cxn>
                <a:cxn ang="0">
                  <a:pos x="4" y="3"/>
                </a:cxn>
                <a:cxn ang="0">
                  <a:pos x="10" y="0"/>
                </a:cxn>
              </a:cxnLst>
              <a:rect l="0" t="0" r="r" b="b"/>
              <a:pathLst>
                <a:path w="151" h="70">
                  <a:moveTo>
                    <a:pt x="10" y="0"/>
                  </a:moveTo>
                  <a:lnTo>
                    <a:pt x="17" y="1"/>
                  </a:lnTo>
                  <a:lnTo>
                    <a:pt x="142" y="42"/>
                  </a:lnTo>
                  <a:lnTo>
                    <a:pt x="147" y="46"/>
                  </a:lnTo>
                  <a:lnTo>
                    <a:pt x="150" y="51"/>
                  </a:lnTo>
                  <a:lnTo>
                    <a:pt x="151" y="57"/>
                  </a:lnTo>
                  <a:lnTo>
                    <a:pt x="149" y="63"/>
                  </a:lnTo>
                  <a:lnTo>
                    <a:pt x="146" y="68"/>
                  </a:lnTo>
                  <a:lnTo>
                    <a:pt x="141" y="70"/>
                  </a:lnTo>
                  <a:lnTo>
                    <a:pt x="134" y="69"/>
                  </a:lnTo>
                  <a:lnTo>
                    <a:pt x="9" y="28"/>
                  </a:lnTo>
                  <a:lnTo>
                    <a:pt x="4" y="25"/>
                  </a:lnTo>
                  <a:lnTo>
                    <a:pt x="0" y="19"/>
                  </a:lnTo>
                  <a:lnTo>
                    <a:pt x="0" y="14"/>
                  </a:lnTo>
                  <a:lnTo>
                    <a:pt x="1" y="8"/>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04" name="Freeform 384"/>
            <p:cNvSpPr>
              <a:spLocks/>
            </p:cNvSpPr>
            <p:nvPr/>
          </p:nvSpPr>
          <p:spPr bwMode="auto">
            <a:xfrm>
              <a:off x="2140" y="-246"/>
              <a:ext cx="137" cy="71"/>
            </a:xfrm>
            <a:custGeom>
              <a:avLst/>
              <a:gdLst/>
              <a:ahLst/>
              <a:cxnLst>
                <a:cxn ang="0">
                  <a:pos x="126" y="0"/>
                </a:cxn>
                <a:cxn ang="0">
                  <a:pos x="132" y="2"/>
                </a:cxn>
                <a:cxn ang="0">
                  <a:pos x="135" y="7"/>
                </a:cxn>
                <a:cxn ang="0">
                  <a:pos x="137" y="13"/>
                </a:cxn>
                <a:cxn ang="0">
                  <a:pos x="136" y="19"/>
                </a:cxn>
                <a:cxn ang="0">
                  <a:pos x="133" y="25"/>
                </a:cxn>
                <a:cxn ang="0">
                  <a:pos x="127" y="28"/>
                </a:cxn>
                <a:cxn ang="0">
                  <a:pos x="16" y="70"/>
                </a:cxn>
                <a:cxn ang="0">
                  <a:pos x="10" y="71"/>
                </a:cxn>
                <a:cxn ang="0">
                  <a:pos x="5" y="68"/>
                </a:cxn>
                <a:cxn ang="0">
                  <a:pos x="2" y="64"/>
                </a:cxn>
                <a:cxn ang="0">
                  <a:pos x="0" y="58"/>
                </a:cxn>
                <a:cxn ang="0">
                  <a:pos x="1" y="52"/>
                </a:cxn>
                <a:cxn ang="0">
                  <a:pos x="3" y="47"/>
                </a:cxn>
                <a:cxn ang="0">
                  <a:pos x="9" y="43"/>
                </a:cxn>
                <a:cxn ang="0">
                  <a:pos x="64" y="21"/>
                </a:cxn>
                <a:cxn ang="0">
                  <a:pos x="120" y="1"/>
                </a:cxn>
                <a:cxn ang="0">
                  <a:pos x="126" y="0"/>
                </a:cxn>
              </a:cxnLst>
              <a:rect l="0" t="0" r="r" b="b"/>
              <a:pathLst>
                <a:path w="137" h="71">
                  <a:moveTo>
                    <a:pt x="126" y="0"/>
                  </a:moveTo>
                  <a:lnTo>
                    <a:pt x="132" y="2"/>
                  </a:lnTo>
                  <a:lnTo>
                    <a:pt x="135" y="7"/>
                  </a:lnTo>
                  <a:lnTo>
                    <a:pt x="137" y="13"/>
                  </a:lnTo>
                  <a:lnTo>
                    <a:pt x="136" y="19"/>
                  </a:lnTo>
                  <a:lnTo>
                    <a:pt x="133" y="25"/>
                  </a:lnTo>
                  <a:lnTo>
                    <a:pt x="127" y="28"/>
                  </a:lnTo>
                  <a:lnTo>
                    <a:pt x="16" y="70"/>
                  </a:lnTo>
                  <a:lnTo>
                    <a:pt x="10" y="71"/>
                  </a:lnTo>
                  <a:lnTo>
                    <a:pt x="5" y="68"/>
                  </a:lnTo>
                  <a:lnTo>
                    <a:pt x="2" y="64"/>
                  </a:lnTo>
                  <a:lnTo>
                    <a:pt x="0" y="58"/>
                  </a:lnTo>
                  <a:lnTo>
                    <a:pt x="1" y="52"/>
                  </a:lnTo>
                  <a:lnTo>
                    <a:pt x="3" y="47"/>
                  </a:lnTo>
                  <a:lnTo>
                    <a:pt x="9" y="43"/>
                  </a:lnTo>
                  <a:lnTo>
                    <a:pt x="64" y="21"/>
                  </a:lnTo>
                  <a:lnTo>
                    <a:pt x="120" y="1"/>
                  </a:lnTo>
                  <a:lnTo>
                    <a:pt x="1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727" name="橢圓形圖說文字 726"/>
          <p:cNvSpPr/>
          <p:nvPr/>
        </p:nvSpPr>
        <p:spPr>
          <a:xfrm>
            <a:off x="3923928" y="1916832"/>
            <a:ext cx="1706488" cy="612648"/>
          </a:xfrm>
          <a:prstGeom prst="wedgeEllipseCallout">
            <a:avLst>
              <a:gd name="adj1" fmla="val -30920"/>
              <a:gd name="adj2" fmla="val 8784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Cupcake!</a:t>
            </a:r>
            <a:endParaRPr lang="zh-TW" altLang="en-US" dirty="0"/>
          </a:p>
        </p:txBody>
      </p:sp>
      <p:sp>
        <p:nvSpPr>
          <p:cNvPr id="729" name="向右箭號 728"/>
          <p:cNvSpPr/>
          <p:nvPr/>
        </p:nvSpPr>
        <p:spPr>
          <a:xfrm>
            <a:off x="2051720" y="5229200"/>
            <a:ext cx="4680520"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67" name="文字方塊 366"/>
          <p:cNvSpPr txBox="1"/>
          <p:nvPr/>
        </p:nvSpPr>
        <p:spPr>
          <a:xfrm>
            <a:off x="2915816" y="5373216"/>
            <a:ext cx="3187539" cy="83099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lstStyle/>
          <a:p>
            <a:r>
              <a:rPr lang="en-US" altLang="zh-TW" sz="4800" dirty="0" smtClean="0"/>
              <a:t>Not exactly!</a:t>
            </a:r>
            <a:endParaRPr lang="zh-TW" altLang="en-US" sz="4800" dirty="0"/>
          </a:p>
        </p:txBody>
      </p:sp>
      <p:sp>
        <p:nvSpPr>
          <p:cNvPr id="366" name="文字方塊 365"/>
          <p:cNvSpPr txBox="1"/>
          <p:nvPr/>
        </p:nvSpPr>
        <p:spPr>
          <a:xfrm>
            <a:off x="1907704" y="4905164"/>
            <a:ext cx="652743" cy="369332"/>
          </a:xfrm>
          <a:prstGeom prst="rect">
            <a:avLst/>
          </a:prstGeom>
          <a:noFill/>
        </p:spPr>
        <p:txBody>
          <a:bodyPr wrap="none" rtlCol="0">
            <a:spAutoFit/>
          </a:bodyPr>
          <a:lstStyle/>
          <a:p>
            <a:r>
              <a:rPr lang="en-US" altLang="zh-TW" dirty="0" smtClean="0"/>
              <a:t>1971</a:t>
            </a:r>
            <a:endParaRPr lang="zh-TW" altLang="en-US" dirty="0"/>
          </a:p>
        </p:txBody>
      </p:sp>
      <p:sp>
        <p:nvSpPr>
          <p:cNvPr id="368" name="文字方塊 367"/>
          <p:cNvSpPr txBox="1"/>
          <p:nvPr/>
        </p:nvSpPr>
        <p:spPr>
          <a:xfrm>
            <a:off x="4499992" y="4905164"/>
            <a:ext cx="652743" cy="369332"/>
          </a:xfrm>
          <a:prstGeom prst="rect">
            <a:avLst/>
          </a:prstGeom>
          <a:noFill/>
        </p:spPr>
        <p:txBody>
          <a:bodyPr wrap="none" rtlCol="0">
            <a:spAutoFit/>
          </a:bodyPr>
          <a:lstStyle/>
          <a:p>
            <a:r>
              <a:rPr lang="en-US" altLang="zh-TW" dirty="0" smtClean="0"/>
              <a:t>1991</a:t>
            </a:r>
            <a:endParaRPr lang="zh-TW" altLang="en-US" dirty="0"/>
          </a:p>
        </p:txBody>
      </p:sp>
      <p:sp>
        <p:nvSpPr>
          <p:cNvPr id="369" name="文字方塊 368"/>
          <p:cNvSpPr txBox="1"/>
          <p:nvPr/>
        </p:nvSpPr>
        <p:spPr>
          <a:xfrm>
            <a:off x="7020272" y="4905164"/>
            <a:ext cx="652743" cy="369332"/>
          </a:xfrm>
          <a:prstGeom prst="rect">
            <a:avLst/>
          </a:prstGeom>
          <a:noFill/>
        </p:spPr>
        <p:txBody>
          <a:bodyPr wrap="none" rtlCol="0">
            <a:spAutoFit/>
          </a:bodyPr>
          <a:lstStyle/>
          <a:p>
            <a:r>
              <a:rPr lang="en-US" altLang="zh-TW" dirty="0" smtClean="0"/>
              <a:t>2011</a:t>
            </a:r>
            <a:endParaRPr lang="zh-TW" alt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300"/>
                                  </p:stCondLst>
                                  <p:childTnLst>
                                    <p:set>
                                      <p:cBhvr>
                                        <p:cTn id="6" dur="1" fill="hold">
                                          <p:stCondLst>
                                            <p:cond delay="0"/>
                                          </p:stCondLst>
                                        </p:cTn>
                                        <p:tgtEl>
                                          <p:spTgt spid="5145"/>
                                        </p:tgtEl>
                                        <p:attrNameLst>
                                          <p:attrName>style.visibility</p:attrName>
                                        </p:attrNameLst>
                                      </p:cBhvr>
                                      <p:to>
                                        <p:strVal val="visible"/>
                                      </p:to>
                                    </p:set>
                                    <p:anim calcmode="lin" valueType="num">
                                      <p:cBhvr>
                                        <p:cTn id="7" dur="1100" fill="hold"/>
                                        <p:tgtEl>
                                          <p:spTgt spid="5145"/>
                                        </p:tgtEl>
                                        <p:attrNameLst>
                                          <p:attrName>ppt_w</p:attrName>
                                        </p:attrNameLst>
                                      </p:cBhvr>
                                      <p:tavLst>
                                        <p:tav tm="0">
                                          <p:val>
                                            <p:fltVal val="0"/>
                                          </p:val>
                                        </p:tav>
                                        <p:tav tm="100000">
                                          <p:val>
                                            <p:strVal val="#ppt_w"/>
                                          </p:val>
                                        </p:tav>
                                      </p:tavLst>
                                    </p:anim>
                                    <p:anim calcmode="lin" valueType="num">
                                      <p:cBhvr>
                                        <p:cTn id="8" dur="1100" fill="hold"/>
                                        <p:tgtEl>
                                          <p:spTgt spid="5145"/>
                                        </p:tgtEl>
                                        <p:attrNameLst>
                                          <p:attrName>ppt_h</p:attrName>
                                        </p:attrNameLst>
                                      </p:cBhvr>
                                      <p:tavLst>
                                        <p:tav tm="0">
                                          <p:val>
                                            <p:fltVal val="0"/>
                                          </p:val>
                                        </p:tav>
                                        <p:tav tm="100000">
                                          <p:val>
                                            <p:strVal val="#ppt_h"/>
                                          </p:val>
                                        </p:tav>
                                      </p:tavLst>
                                    </p:anim>
                                    <p:animEffect transition="in" filter="fade">
                                      <p:cBhvr>
                                        <p:cTn id="9" dur="1100"/>
                                        <p:tgtEl>
                                          <p:spTgt spid="5145"/>
                                        </p:tgtEl>
                                      </p:cBhvr>
                                    </p:animEffect>
                                  </p:childTnLst>
                                </p:cTn>
                              </p:par>
                              <p:par>
                                <p:cTn id="10" presetID="53" presetClass="entr" presetSubtype="0" fill="hold" grpId="1" nodeType="withEffect">
                                  <p:stCondLst>
                                    <p:cond delay="300"/>
                                  </p:stCondLst>
                                  <p:childTnLst>
                                    <p:set>
                                      <p:cBhvr>
                                        <p:cTn id="11" dur="1" fill="hold">
                                          <p:stCondLst>
                                            <p:cond delay="0"/>
                                          </p:stCondLst>
                                        </p:cTn>
                                        <p:tgtEl>
                                          <p:spTgt spid="727"/>
                                        </p:tgtEl>
                                        <p:attrNameLst>
                                          <p:attrName>style.visibility</p:attrName>
                                        </p:attrNameLst>
                                      </p:cBhvr>
                                      <p:to>
                                        <p:strVal val="visible"/>
                                      </p:to>
                                    </p:set>
                                    <p:anim calcmode="lin" valueType="num">
                                      <p:cBhvr>
                                        <p:cTn id="12" dur="1000" fill="hold"/>
                                        <p:tgtEl>
                                          <p:spTgt spid="727"/>
                                        </p:tgtEl>
                                        <p:attrNameLst>
                                          <p:attrName>ppt_w</p:attrName>
                                        </p:attrNameLst>
                                      </p:cBhvr>
                                      <p:tavLst>
                                        <p:tav tm="0">
                                          <p:val>
                                            <p:fltVal val="0"/>
                                          </p:val>
                                        </p:tav>
                                        <p:tav tm="100000">
                                          <p:val>
                                            <p:strVal val="#ppt_w"/>
                                          </p:val>
                                        </p:tav>
                                      </p:tavLst>
                                    </p:anim>
                                    <p:anim calcmode="lin" valueType="num">
                                      <p:cBhvr>
                                        <p:cTn id="13" dur="1000" fill="hold"/>
                                        <p:tgtEl>
                                          <p:spTgt spid="727"/>
                                        </p:tgtEl>
                                        <p:attrNameLst>
                                          <p:attrName>ppt_h</p:attrName>
                                        </p:attrNameLst>
                                      </p:cBhvr>
                                      <p:tavLst>
                                        <p:tav tm="0">
                                          <p:val>
                                            <p:fltVal val="0"/>
                                          </p:val>
                                        </p:tav>
                                        <p:tav tm="100000">
                                          <p:val>
                                            <p:strVal val="#ppt_h"/>
                                          </p:val>
                                        </p:tav>
                                      </p:tavLst>
                                    </p:anim>
                                    <p:animEffect transition="in" filter="fade">
                                      <p:cBhvr>
                                        <p:cTn id="14" dur="1000"/>
                                        <p:tgtEl>
                                          <p:spTgt spid="727"/>
                                        </p:tgtEl>
                                      </p:cBhvr>
                                    </p:animEffect>
                                  </p:childTnLst>
                                </p:cTn>
                              </p:par>
                              <p:par>
                                <p:cTn id="15" presetID="12" presetClass="entr" presetSubtype="4" fill="hold" grpId="0" nodeType="withEffect">
                                  <p:stCondLst>
                                    <p:cond delay="300"/>
                                  </p:stCondLst>
                                  <p:childTnLst>
                                    <p:set>
                                      <p:cBhvr>
                                        <p:cTn id="16" dur="1" fill="hold">
                                          <p:stCondLst>
                                            <p:cond delay="0"/>
                                          </p:stCondLst>
                                        </p:cTn>
                                        <p:tgtEl>
                                          <p:spTgt spid="368"/>
                                        </p:tgtEl>
                                        <p:attrNameLst>
                                          <p:attrName>style.visibility</p:attrName>
                                        </p:attrNameLst>
                                      </p:cBhvr>
                                      <p:to>
                                        <p:strVal val="visible"/>
                                      </p:to>
                                    </p:set>
                                    <p:animEffect transition="in" filter="slide(fromBottom)">
                                      <p:cBhvr>
                                        <p:cTn id="17" dur="1100"/>
                                        <p:tgtEl>
                                          <p:spTgt spid="368"/>
                                        </p:tgtEl>
                                      </p:cBhvr>
                                    </p:animEffect>
                                  </p:childTnLst>
                                </p:cTn>
                              </p:par>
                              <p:par>
                                <p:cTn id="18" presetID="12" presetClass="entr" presetSubtype="8" fill="hold" nodeType="withEffect">
                                  <p:stCondLst>
                                    <p:cond delay="0"/>
                                  </p:stCondLst>
                                  <p:childTnLst>
                                    <p:set>
                                      <p:cBhvr>
                                        <p:cTn id="19" dur="1" fill="hold">
                                          <p:stCondLst>
                                            <p:cond delay="0"/>
                                          </p:stCondLst>
                                        </p:cTn>
                                        <p:tgtEl>
                                          <p:spTgt spid="729"/>
                                        </p:tgtEl>
                                        <p:attrNameLst>
                                          <p:attrName>style.visibility</p:attrName>
                                        </p:attrNameLst>
                                      </p:cBhvr>
                                      <p:to>
                                        <p:strVal val="visible"/>
                                      </p:to>
                                    </p:set>
                                    <p:animEffect transition="in" filter="slide(fromLeft)">
                                      <p:cBhvr>
                                        <p:cTn id="20" dur="2800"/>
                                        <p:tgtEl>
                                          <p:spTgt spid="729"/>
                                        </p:tgtEl>
                                      </p:cBhvr>
                                    </p:animEffect>
                                  </p:childTnLst>
                                </p:cTn>
                              </p:par>
                              <p:par>
                                <p:cTn id="21" presetID="53" presetClass="entr" presetSubtype="0" fill="hold" nodeType="withEffect">
                                  <p:stCondLst>
                                    <p:cond delay="1700"/>
                                  </p:stCondLst>
                                  <p:childTnLst>
                                    <p:set>
                                      <p:cBhvr>
                                        <p:cTn id="22" dur="1" fill="hold">
                                          <p:stCondLst>
                                            <p:cond delay="0"/>
                                          </p:stCondLst>
                                        </p:cTn>
                                        <p:tgtEl>
                                          <p:spTgt spid="5167"/>
                                        </p:tgtEl>
                                        <p:attrNameLst>
                                          <p:attrName>style.visibility</p:attrName>
                                        </p:attrNameLst>
                                      </p:cBhvr>
                                      <p:to>
                                        <p:strVal val="visible"/>
                                      </p:to>
                                    </p:set>
                                    <p:anim calcmode="lin" valueType="num">
                                      <p:cBhvr>
                                        <p:cTn id="23" dur="1100" fill="hold"/>
                                        <p:tgtEl>
                                          <p:spTgt spid="5167"/>
                                        </p:tgtEl>
                                        <p:attrNameLst>
                                          <p:attrName>ppt_w</p:attrName>
                                        </p:attrNameLst>
                                      </p:cBhvr>
                                      <p:tavLst>
                                        <p:tav tm="0">
                                          <p:val>
                                            <p:fltVal val="0"/>
                                          </p:val>
                                        </p:tav>
                                        <p:tav tm="100000">
                                          <p:val>
                                            <p:strVal val="#ppt_w"/>
                                          </p:val>
                                        </p:tav>
                                      </p:tavLst>
                                    </p:anim>
                                    <p:anim calcmode="lin" valueType="num">
                                      <p:cBhvr>
                                        <p:cTn id="24" dur="1100" fill="hold"/>
                                        <p:tgtEl>
                                          <p:spTgt spid="5167"/>
                                        </p:tgtEl>
                                        <p:attrNameLst>
                                          <p:attrName>ppt_h</p:attrName>
                                        </p:attrNameLst>
                                      </p:cBhvr>
                                      <p:tavLst>
                                        <p:tav tm="0">
                                          <p:val>
                                            <p:fltVal val="0"/>
                                          </p:val>
                                        </p:tav>
                                        <p:tav tm="100000">
                                          <p:val>
                                            <p:strVal val="#ppt_h"/>
                                          </p:val>
                                        </p:tav>
                                      </p:tavLst>
                                    </p:anim>
                                    <p:animEffect transition="in" filter="fade">
                                      <p:cBhvr>
                                        <p:cTn id="25" dur="1100"/>
                                        <p:tgtEl>
                                          <p:spTgt spid="5167"/>
                                        </p:tgtEl>
                                      </p:cBhvr>
                                    </p:animEffect>
                                  </p:childTnLst>
                                </p:cTn>
                              </p:par>
                              <p:par>
                                <p:cTn id="26" presetID="53" presetClass="entr" presetSubtype="0" fill="hold" nodeType="withEffect">
                                  <p:stCondLst>
                                    <p:cond delay="1800"/>
                                  </p:stCondLst>
                                  <p:childTnLst>
                                    <p:set>
                                      <p:cBhvr>
                                        <p:cTn id="27" dur="1" fill="hold">
                                          <p:stCondLst>
                                            <p:cond delay="0"/>
                                          </p:stCondLst>
                                        </p:cTn>
                                        <p:tgtEl>
                                          <p:spTgt spid="341"/>
                                        </p:tgtEl>
                                        <p:attrNameLst>
                                          <p:attrName>style.visibility</p:attrName>
                                        </p:attrNameLst>
                                      </p:cBhvr>
                                      <p:to>
                                        <p:strVal val="visible"/>
                                      </p:to>
                                    </p:set>
                                    <p:anim calcmode="lin" valueType="num">
                                      <p:cBhvr>
                                        <p:cTn id="28" dur="1000" fill="hold"/>
                                        <p:tgtEl>
                                          <p:spTgt spid="341"/>
                                        </p:tgtEl>
                                        <p:attrNameLst>
                                          <p:attrName>ppt_w</p:attrName>
                                        </p:attrNameLst>
                                      </p:cBhvr>
                                      <p:tavLst>
                                        <p:tav tm="0">
                                          <p:val>
                                            <p:fltVal val="0"/>
                                          </p:val>
                                        </p:tav>
                                        <p:tav tm="100000">
                                          <p:val>
                                            <p:strVal val="#ppt_w"/>
                                          </p:val>
                                        </p:tav>
                                      </p:tavLst>
                                    </p:anim>
                                    <p:anim calcmode="lin" valueType="num">
                                      <p:cBhvr>
                                        <p:cTn id="29" dur="1000" fill="hold"/>
                                        <p:tgtEl>
                                          <p:spTgt spid="341"/>
                                        </p:tgtEl>
                                        <p:attrNameLst>
                                          <p:attrName>ppt_h</p:attrName>
                                        </p:attrNameLst>
                                      </p:cBhvr>
                                      <p:tavLst>
                                        <p:tav tm="0">
                                          <p:val>
                                            <p:fltVal val="0"/>
                                          </p:val>
                                        </p:tav>
                                        <p:tav tm="100000">
                                          <p:val>
                                            <p:strVal val="#ppt_h"/>
                                          </p:val>
                                        </p:tav>
                                      </p:tavLst>
                                    </p:anim>
                                    <p:animEffect transition="in" filter="fade">
                                      <p:cBhvr>
                                        <p:cTn id="30" dur="1000"/>
                                        <p:tgtEl>
                                          <p:spTgt spid="341"/>
                                        </p:tgtEl>
                                      </p:cBhvr>
                                    </p:animEffect>
                                  </p:childTnLst>
                                </p:cTn>
                              </p:par>
                              <p:par>
                                <p:cTn id="31" presetID="12" presetClass="entr" presetSubtype="4" fill="hold" nodeType="withEffect">
                                  <p:stCondLst>
                                    <p:cond delay="1800"/>
                                  </p:stCondLst>
                                  <p:childTnLst>
                                    <p:set>
                                      <p:cBhvr>
                                        <p:cTn id="32" dur="1" fill="hold">
                                          <p:stCondLst>
                                            <p:cond delay="0"/>
                                          </p:stCondLst>
                                        </p:cTn>
                                        <p:tgtEl>
                                          <p:spTgt spid="369"/>
                                        </p:tgtEl>
                                        <p:attrNameLst>
                                          <p:attrName>style.visibility</p:attrName>
                                        </p:attrNameLst>
                                      </p:cBhvr>
                                      <p:to>
                                        <p:strVal val="visible"/>
                                      </p:to>
                                    </p:set>
                                    <p:animEffect transition="in" filter="slide(fromBottom)">
                                      <p:cBhvr>
                                        <p:cTn id="33" dur="1000"/>
                                        <p:tgtEl>
                                          <p:spTgt spid="369"/>
                                        </p:tgtEl>
                                      </p:cBhvr>
                                    </p:animEffect>
                                  </p:childTnLst>
                                </p:cTn>
                              </p:par>
                            </p:childTnLst>
                          </p:cTn>
                        </p:par>
                      </p:childTnLst>
                    </p:cTn>
                  </p:par>
                  <p:par>
                    <p:cTn id="34" fill="hold">
                      <p:stCondLst>
                        <p:cond delay="indefinite"/>
                      </p:stCondLst>
                      <p:childTnLst>
                        <p:par>
                          <p:cTn id="35" fill="hold">
                            <p:stCondLst>
                              <p:cond delay="0"/>
                            </p:stCondLst>
                            <p:childTnLst>
                              <p:par>
                                <p:cTn id="36" presetID="12" presetClass="entr" presetSubtype="4" fill="hold" grpId="0" nodeType="clickEffect">
                                  <p:stCondLst>
                                    <p:cond delay="0"/>
                                  </p:stCondLst>
                                  <p:childTnLst>
                                    <p:set>
                                      <p:cBhvr>
                                        <p:cTn id="37" dur="1" fill="hold">
                                          <p:stCondLst>
                                            <p:cond delay="0"/>
                                          </p:stCondLst>
                                        </p:cTn>
                                        <p:tgtEl>
                                          <p:spTgt spid="367"/>
                                        </p:tgtEl>
                                        <p:attrNameLst>
                                          <p:attrName>style.visibility</p:attrName>
                                        </p:attrNameLst>
                                      </p:cBhvr>
                                      <p:to>
                                        <p:strVal val="visible"/>
                                      </p:to>
                                    </p:set>
                                    <p:animEffect transition="in" filter="slide(fromBottom)">
                                      <p:cBhvr>
                                        <p:cTn id="38" dur="500"/>
                                        <p:tgtEl>
                                          <p:spTgt spid="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 grpId="1" animBg="1"/>
      <p:bldP spid="367" grpId="0" animBg="1"/>
      <p:bldP spid="36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 name="橢圓 530"/>
          <p:cNvSpPr/>
          <p:nvPr/>
        </p:nvSpPr>
        <p:spPr>
          <a:xfrm>
            <a:off x="1187624" y="1484784"/>
            <a:ext cx="7200800" cy="4968552"/>
          </a:xfrm>
          <a:prstGeom prst="ellipse">
            <a:avLst/>
          </a:prstGeom>
          <a:ln w="76200"/>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algn="ctr"/>
            <a:endParaRPr lang="zh-TW" altLang="en-US"/>
          </a:p>
        </p:txBody>
      </p:sp>
      <p:sp>
        <p:nvSpPr>
          <p:cNvPr id="2" name="標題 1"/>
          <p:cNvSpPr>
            <a:spLocks noGrp="1"/>
          </p:cNvSpPr>
          <p:nvPr>
            <p:ph type="title"/>
          </p:nvPr>
        </p:nvSpPr>
        <p:spPr/>
        <p:txBody>
          <a:bodyPr>
            <a:normAutofit fontScale="90000"/>
          </a:bodyPr>
          <a:lstStyle/>
          <a:p>
            <a:r>
              <a:rPr lang="en-US" altLang="zh-TW" dirty="0" smtClean="0"/>
              <a:t>Energy Efficient Bakery Is </a:t>
            </a:r>
            <a:br>
              <a:rPr lang="en-US" altLang="zh-TW" dirty="0" smtClean="0"/>
            </a:br>
            <a:r>
              <a:rPr lang="en-US" altLang="zh-TW" dirty="0" smtClean="0"/>
              <a:t>About to Open!</a:t>
            </a:r>
            <a:endParaRPr lang="zh-TW" altLang="en-US" dirty="0"/>
          </a:p>
        </p:txBody>
      </p:sp>
      <p:sp>
        <p:nvSpPr>
          <p:cNvPr id="894" name="Slide Number Placeholder 893"/>
          <p:cNvSpPr>
            <a:spLocks noGrp="1"/>
          </p:cNvSpPr>
          <p:nvPr>
            <p:ph type="sldNum" sz="quarter" idx="12"/>
          </p:nvPr>
        </p:nvSpPr>
        <p:spPr/>
        <p:txBody>
          <a:bodyPr/>
          <a:lstStyle/>
          <a:p>
            <a:fld id="{BFD5FD6A-C57A-4DE2-B63E-DA52DB40EC98}" type="slidenum">
              <a:rPr lang="zh-TW" altLang="en-US" smtClean="0"/>
              <a:pPr/>
              <a:t>20</a:t>
            </a:fld>
            <a:endParaRPr lang="zh-TW" altLang="en-US" dirty="0"/>
          </a:p>
        </p:txBody>
      </p:sp>
      <p:grpSp>
        <p:nvGrpSpPr>
          <p:cNvPr id="3" name="Group 1020"/>
          <p:cNvGrpSpPr>
            <a:grpSpLocks noChangeAspect="1"/>
          </p:cNvGrpSpPr>
          <p:nvPr/>
        </p:nvGrpSpPr>
        <p:grpSpPr bwMode="auto">
          <a:xfrm>
            <a:off x="-3924944" y="836712"/>
            <a:ext cx="1499000" cy="1224136"/>
            <a:chOff x="235" y="0"/>
            <a:chExt cx="5290" cy="4320"/>
          </a:xfrm>
          <a:effectLst>
            <a:outerShdw blurRad="50800" dist="38100" dir="2700000" algn="tl" rotWithShape="0">
              <a:prstClr val="black">
                <a:alpha val="40000"/>
              </a:prstClr>
            </a:outerShdw>
          </a:effectLst>
        </p:grpSpPr>
        <p:sp>
          <p:nvSpPr>
            <p:cNvPr id="19" name="AutoShape 1019"/>
            <p:cNvSpPr>
              <a:spLocks noChangeAspect="1" noChangeArrowheads="1" noTextEdit="1"/>
            </p:cNvSpPr>
            <p:nvPr/>
          </p:nvSpPr>
          <p:spPr bwMode="auto">
            <a:xfrm>
              <a:off x="235" y="0"/>
              <a:ext cx="5290"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 name="Freeform 1022"/>
            <p:cNvSpPr>
              <a:spLocks/>
            </p:cNvSpPr>
            <p:nvPr/>
          </p:nvSpPr>
          <p:spPr bwMode="auto">
            <a:xfrm>
              <a:off x="689" y="840"/>
              <a:ext cx="220" cy="276"/>
            </a:xfrm>
            <a:custGeom>
              <a:avLst/>
              <a:gdLst/>
              <a:ahLst/>
              <a:cxnLst>
                <a:cxn ang="0">
                  <a:pos x="98" y="0"/>
                </a:cxn>
                <a:cxn ang="0">
                  <a:pos x="107" y="15"/>
                </a:cxn>
                <a:cxn ang="0">
                  <a:pos x="118" y="31"/>
                </a:cxn>
                <a:cxn ang="0">
                  <a:pos x="133" y="48"/>
                </a:cxn>
                <a:cxn ang="0">
                  <a:pos x="165" y="87"/>
                </a:cxn>
                <a:cxn ang="0">
                  <a:pos x="181" y="108"/>
                </a:cxn>
                <a:cxn ang="0">
                  <a:pos x="207" y="149"/>
                </a:cxn>
                <a:cxn ang="0">
                  <a:pos x="215" y="169"/>
                </a:cxn>
                <a:cxn ang="0">
                  <a:pos x="220" y="190"/>
                </a:cxn>
                <a:cxn ang="0">
                  <a:pos x="220" y="209"/>
                </a:cxn>
                <a:cxn ang="0">
                  <a:pos x="213" y="226"/>
                </a:cxn>
                <a:cxn ang="0">
                  <a:pos x="200" y="243"/>
                </a:cxn>
                <a:cxn ang="0">
                  <a:pos x="181" y="257"/>
                </a:cxn>
                <a:cxn ang="0">
                  <a:pos x="152" y="270"/>
                </a:cxn>
                <a:cxn ang="0">
                  <a:pos x="122" y="276"/>
                </a:cxn>
                <a:cxn ang="0">
                  <a:pos x="93" y="276"/>
                </a:cxn>
                <a:cxn ang="0">
                  <a:pos x="66" y="271"/>
                </a:cxn>
                <a:cxn ang="0">
                  <a:pos x="42" y="260"/>
                </a:cxn>
                <a:cxn ang="0">
                  <a:pos x="21" y="244"/>
                </a:cxn>
                <a:cxn ang="0">
                  <a:pos x="8" y="223"/>
                </a:cxn>
                <a:cxn ang="0">
                  <a:pos x="0" y="201"/>
                </a:cxn>
                <a:cxn ang="0">
                  <a:pos x="1" y="175"/>
                </a:cxn>
                <a:cxn ang="0">
                  <a:pos x="13" y="148"/>
                </a:cxn>
                <a:cxn ang="0">
                  <a:pos x="34" y="116"/>
                </a:cxn>
                <a:cxn ang="0">
                  <a:pos x="54" y="85"/>
                </a:cxn>
                <a:cxn ang="0">
                  <a:pos x="75" y="53"/>
                </a:cxn>
                <a:cxn ang="0">
                  <a:pos x="93" y="20"/>
                </a:cxn>
                <a:cxn ang="0">
                  <a:pos x="98" y="0"/>
                </a:cxn>
              </a:cxnLst>
              <a:rect l="0" t="0" r="r" b="b"/>
              <a:pathLst>
                <a:path w="220" h="276">
                  <a:moveTo>
                    <a:pt x="98" y="0"/>
                  </a:moveTo>
                  <a:lnTo>
                    <a:pt x="107" y="15"/>
                  </a:lnTo>
                  <a:lnTo>
                    <a:pt x="118" y="31"/>
                  </a:lnTo>
                  <a:lnTo>
                    <a:pt x="133" y="48"/>
                  </a:lnTo>
                  <a:lnTo>
                    <a:pt x="165" y="87"/>
                  </a:lnTo>
                  <a:lnTo>
                    <a:pt x="181" y="108"/>
                  </a:lnTo>
                  <a:lnTo>
                    <a:pt x="207" y="149"/>
                  </a:lnTo>
                  <a:lnTo>
                    <a:pt x="215" y="169"/>
                  </a:lnTo>
                  <a:lnTo>
                    <a:pt x="220" y="190"/>
                  </a:lnTo>
                  <a:lnTo>
                    <a:pt x="220" y="209"/>
                  </a:lnTo>
                  <a:lnTo>
                    <a:pt x="213" y="226"/>
                  </a:lnTo>
                  <a:lnTo>
                    <a:pt x="200" y="243"/>
                  </a:lnTo>
                  <a:lnTo>
                    <a:pt x="181" y="257"/>
                  </a:lnTo>
                  <a:lnTo>
                    <a:pt x="152" y="270"/>
                  </a:lnTo>
                  <a:lnTo>
                    <a:pt x="122" y="276"/>
                  </a:lnTo>
                  <a:lnTo>
                    <a:pt x="93" y="276"/>
                  </a:lnTo>
                  <a:lnTo>
                    <a:pt x="66" y="271"/>
                  </a:lnTo>
                  <a:lnTo>
                    <a:pt x="42" y="260"/>
                  </a:lnTo>
                  <a:lnTo>
                    <a:pt x="21" y="244"/>
                  </a:lnTo>
                  <a:lnTo>
                    <a:pt x="8" y="223"/>
                  </a:lnTo>
                  <a:lnTo>
                    <a:pt x="0" y="201"/>
                  </a:lnTo>
                  <a:lnTo>
                    <a:pt x="1" y="175"/>
                  </a:lnTo>
                  <a:lnTo>
                    <a:pt x="13" y="148"/>
                  </a:lnTo>
                  <a:lnTo>
                    <a:pt x="34" y="116"/>
                  </a:lnTo>
                  <a:lnTo>
                    <a:pt x="54" y="85"/>
                  </a:lnTo>
                  <a:lnTo>
                    <a:pt x="75" y="53"/>
                  </a:lnTo>
                  <a:lnTo>
                    <a:pt x="93" y="20"/>
                  </a:lnTo>
                  <a:lnTo>
                    <a:pt x="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 name="Freeform 1023"/>
            <p:cNvSpPr>
              <a:spLocks noEditPoints="1"/>
            </p:cNvSpPr>
            <p:nvPr/>
          </p:nvSpPr>
          <p:spPr bwMode="auto">
            <a:xfrm>
              <a:off x="676" y="828"/>
              <a:ext cx="249" cy="303"/>
            </a:xfrm>
            <a:custGeom>
              <a:avLst/>
              <a:gdLst/>
              <a:ahLst/>
              <a:cxnLst>
                <a:cxn ang="0">
                  <a:pos x="115" y="44"/>
                </a:cxn>
                <a:cxn ang="0">
                  <a:pos x="99" y="75"/>
                </a:cxn>
                <a:cxn ang="0">
                  <a:pos x="77" y="109"/>
                </a:cxn>
                <a:cxn ang="0">
                  <a:pos x="43" y="161"/>
                </a:cxn>
                <a:cxn ang="0">
                  <a:pos x="34" y="179"/>
                </a:cxn>
                <a:cxn ang="0">
                  <a:pos x="27" y="198"/>
                </a:cxn>
                <a:cxn ang="0">
                  <a:pos x="29" y="218"/>
                </a:cxn>
                <a:cxn ang="0">
                  <a:pos x="37" y="237"/>
                </a:cxn>
                <a:cxn ang="0">
                  <a:pos x="53" y="255"/>
                </a:cxn>
                <a:cxn ang="0">
                  <a:pos x="72" y="266"/>
                </a:cxn>
                <a:cxn ang="0">
                  <a:pos x="95" y="274"/>
                </a:cxn>
                <a:cxn ang="0">
                  <a:pos x="119" y="275"/>
                </a:cxn>
                <a:cxn ang="0">
                  <a:pos x="144" y="274"/>
                </a:cxn>
                <a:cxn ang="0">
                  <a:pos x="168" y="267"/>
                </a:cxn>
                <a:cxn ang="0">
                  <a:pos x="189" y="258"/>
                </a:cxn>
                <a:cxn ang="0">
                  <a:pos x="207" y="242"/>
                </a:cxn>
                <a:cxn ang="0">
                  <a:pos x="216" y="226"/>
                </a:cxn>
                <a:cxn ang="0">
                  <a:pos x="218" y="208"/>
                </a:cxn>
                <a:cxn ang="0">
                  <a:pos x="215" y="189"/>
                </a:cxn>
                <a:cxn ang="0">
                  <a:pos x="208" y="171"/>
                </a:cxn>
                <a:cxn ang="0">
                  <a:pos x="199" y="153"/>
                </a:cxn>
                <a:cxn ang="0">
                  <a:pos x="188" y="137"/>
                </a:cxn>
                <a:cxn ang="0">
                  <a:pos x="178" y="123"/>
                </a:cxn>
                <a:cxn ang="0">
                  <a:pos x="123" y="56"/>
                </a:cxn>
                <a:cxn ang="0">
                  <a:pos x="115" y="44"/>
                </a:cxn>
                <a:cxn ang="0">
                  <a:pos x="107" y="0"/>
                </a:cxn>
                <a:cxn ang="0">
                  <a:pos x="117" y="0"/>
                </a:cxn>
                <a:cxn ang="0">
                  <a:pos x="123" y="6"/>
                </a:cxn>
                <a:cxn ang="0">
                  <a:pos x="133" y="22"/>
                </a:cxn>
                <a:cxn ang="0">
                  <a:pos x="148" y="40"/>
                </a:cxn>
                <a:cxn ang="0">
                  <a:pos x="162" y="60"/>
                </a:cxn>
                <a:cxn ang="0">
                  <a:pos x="178" y="81"/>
                </a:cxn>
                <a:cxn ang="0">
                  <a:pos x="196" y="102"/>
                </a:cxn>
                <a:cxn ang="0">
                  <a:pos x="212" y="125"/>
                </a:cxn>
                <a:cxn ang="0">
                  <a:pos x="226" y="147"/>
                </a:cxn>
                <a:cxn ang="0">
                  <a:pos x="237" y="170"/>
                </a:cxn>
                <a:cxn ang="0">
                  <a:pos x="245" y="192"/>
                </a:cxn>
                <a:cxn ang="0">
                  <a:pos x="249" y="213"/>
                </a:cxn>
                <a:cxn ang="0">
                  <a:pos x="245" y="234"/>
                </a:cxn>
                <a:cxn ang="0">
                  <a:pos x="236" y="253"/>
                </a:cxn>
                <a:cxn ang="0">
                  <a:pos x="220" y="271"/>
                </a:cxn>
                <a:cxn ang="0">
                  <a:pos x="194" y="285"/>
                </a:cxn>
                <a:cxn ang="0">
                  <a:pos x="172" y="295"/>
                </a:cxn>
                <a:cxn ang="0">
                  <a:pos x="146" y="299"/>
                </a:cxn>
                <a:cxn ang="0">
                  <a:pos x="119" y="303"/>
                </a:cxn>
                <a:cxn ang="0">
                  <a:pos x="91" y="301"/>
                </a:cxn>
                <a:cxn ang="0">
                  <a:pos x="67" y="295"/>
                </a:cxn>
                <a:cxn ang="0">
                  <a:pos x="43" y="283"/>
                </a:cxn>
                <a:cxn ang="0">
                  <a:pos x="24" y="267"/>
                </a:cxn>
                <a:cxn ang="0">
                  <a:pos x="10" y="245"/>
                </a:cxn>
                <a:cxn ang="0">
                  <a:pos x="2" y="222"/>
                </a:cxn>
                <a:cxn ang="0">
                  <a:pos x="0" y="198"/>
                </a:cxn>
                <a:cxn ang="0">
                  <a:pos x="5" y="176"/>
                </a:cxn>
                <a:cxn ang="0">
                  <a:pos x="14" y="153"/>
                </a:cxn>
                <a:cxn ang="0">
                  <a:pos x="42" y="110"/>
                </a:cxn>
                <a:cxn ang="0">
                  <a:pos x="69" y="68"/>
                </a:cxn>
                <a:cxn ang="0">
                  <a:pos x="95" y="24"/>
                </a:cxn>
                <a:cxn ang="0">
                  <a:pos x="99" y="19"/>
                </a:cxn>
                <a:cxn ang="0">
                  <a:pos x="98" y="16"/>
                </a:cxn>
                <a:cxn ang="0">
                  <a:pos x="98" y="8"/>
                </a:cxn>
                <a:cxn ang="0">
                  <a:pos x="104" y="1"/>
                </a:cxn>
                <a:cxn ang="0">
                  <a:pos x="107" y="0"/>
                </a:cxn>
              </a:cxnLst>
              <a:rect l="0" t="0" r="r" b="b"/>
              <a:pathLst>
                <a:path w="249" h="303">
                  <a:moveTo>
                    <a:pt x="115" y="44"/>
                  </a:moveTo>
                  <a:lnTo>
                    <a:pt x="99" y="75"/>
                  </a:lnTo>
                  <a:lnTo>
                    <a:pt x="77" y="109"/>
                  </a:lnTo>
                  <a:lnTo>
                    <a:pt x="43" y="161"/>
                  </a:lnTo>
                  <a:lnTo>
                    <a:pt x="34" y="179"/>
                  </a:lnTo>
                  <a:lnTo>
                    <a:pt x="27" y="198"/>
                  </a:lnTo>
                  <a:lnTo>
                    <a:pt x="29" y="218"/>
                  </a:lnTo>
                  <a:lnTo>
                    <a:pt x="37" y="237"/>
                  </a:lnTo>
                  <a:lnTo>
                    <a:pt x="53" y="255"/>
                  </a:lnTo>
                  <a:lnTo>
                    <a:pt x="72" y="266"/>
                  </a:lnTo>
                  <a:lnTo>
                    <a:pt x="95" y="274"/>
                  </a:lnTo>
                  <a:lnTo>
                    <a:pt x="119" y="275"/>
                  </a:lnTo>
                  <a:lnTo>
                    <a:pt x="144" y="274"/>
                  </a:lnTo>
                  <a:lnTo>
                    <a:pt x="168" y="267"/>
                  </a:lnTo>
                  <a:lnTo>
                    <a:pt x="189" y="258"/>
                  </a:lnTo>
                  <a:lnTo>
                    <a:pt x="207" y="242"/>
                  </a:lnTo>
                  <a:lnTo>
                    <a:pt x="216" y="226"/>
                  </a:lnTo>
                  <a:lnTo>
                    <a:pt x="218" y="208"/>
                  </a:lnTo>
                  <a:lnTo>
                    <a:pt x="215" y="189"/>
                  </a:lnTo>
                  <a:lnTo>
                    <a:pt x="208" y="171"/>
                  </a:lnTo>
                  <a:lnTo>
                    <a:pt x="199" y="153"/>
                  </a:lnTo>
                  <a:lnTo>
                    <a:pt x="188" y="137"/>
                  </a:lnTo>
                  <a:lnTo>
                    <a:pt x="178" y="123"/>
                  </a:lnTo>
                  <a:lnTo>
                    <a:pt x="123" y="56"/>
                  </a:lnTo>
                  <a:lnTo>
                    <a:pt x="115" y="44"/>
                  </a:lnTo>
                  <a:close/>
                  <a:moveTo>
                    <a:pt x="107" y="0"/>
                  </a:moveTo>
                  <a:lnTo>
                    <a:pt x="117" y="0"/>
                  </a:lnTo>
                  <a:lnTo>
                    <a:pt x="123" y="6"/>
                  </a:lnTo>
                  <a:lnTo>
                    <a:pt x="133" y="22"/>
                  </a:lnTo>
                  <a:lnTo>
                    <a:pt x="148" y="40"/>
                  </a:lnTo>
                  <a:lnTo>
                    <a:pt x="162" y="60"/>
                  </a:lnTo>
                  <a:lnTo>
                    <a:pt x="178" y="81"/>
                  </a:lnTo>
                  <a:lnTo>
                    <a:pt x="196" y="102"/>
                  </a:lnTo>
                  <a:lnTo>
                    <a:pt x="212" y="125"/>
                  </a:lnTo>
                  <a:lnTo>
                    <a:pt x="226" y="147"/>
                  </a:lnTo>
                  <a:lnTo>
                    <a:pt x="237" y="170"/>
                  </a:lnTo>
                  <a:lnTo>
                    <a:pt x="245" y="192"/>
                  </a:lnTo>
                  <a:lnTo>
                    <a:pt x="249" y="213"/>
                  </a:lnTo>
                  <a:lnTo>
                    <a:pt x="245" y="234"/>
                  </a:lnTo>
                  <a:lnTo>
                    <a:pt x="236" y="253"/>
                  </a:lnTo>
                  <a:lnTo>
                    <a:pt x="220" y="271"/>
                  </a:lnTo>
                  <a:lnTo>
                    <a:pt x="194" y="285"/>
                  </a:lnTo>
                  <a:lnTo>
                    <a:pt x="172" y="295"/>
                  </a:lnTo>
                  <a:lnTo>
                    <a:pt x="146" y="299"/>
                  </a:lnTo>
                  <a:lnTo>
                    <a:pt x="119" y="303"/>
                  </a:lnTo>
                  <a:lnTo>
                    <a:pt x="91" y="301"/>
                  </a:lnTo>
                  <a:lnTo>
                    <a:pt x="67" y="295"/>
                  </a:lnTo>
                  <a:lnTo>
                    <a:pt x="43" y="283"/>
                  </a:lnTo>
                  <a:lnTo>
                    <a:pt x="24" y="267"/>
                  </a:lnTo>
                  <a:lnTo>
                    <a:pt x="10" y="245"/>
                  </a:lnTo>
                  <a:lnTo>
                    <a:pt x="2" y="222"/>
                  </a:lnTo>
                  <a:lnTo>
                    <a:pt x="0" y="198"/>
                  </a:lnTo>
                  <a:lnTo>
                    <a:pt x="5" y="176"/>
                  </a:lnTo>
                  <a:lnTo>
                    <a:pt x="14" y="153"/>
                  </a:lnTo>
                  <a:lnTo>
                    <a:pt x="42" y="110"/>
                  </a:lnTo>
                  <a:lnTo>
                    <a:pt x="69" y="68"/>
                  </a:lnTo>
                  <a:lnTo>
                    <a:pt x="95" y="24"/>
                  </a:lnTo>
                  <a:lnTo>
                    <a:pt x="99" y="19"/>
                  </a:lnTo>
                  <a:lnTo>
                    <a:pt x="98" y="16"/>
                  </a:lnTo>
                  <a:lnTo>
                    <a:pt x="98" y="8"/>
                  </a:lnTo>
                  <a:lnTo>
                    <a:pt x="104" y="1"/>
                  </a:lnTo>
                  <a:lnTo>
                    <a:pt x="1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 name="Freeform 1024"/>
            <p:cNvSpPr>
              <a:spLocks/>
            </p:cNvSpPr>
            <p:nvPr/>
          </p:nvSpPr>
          <p:spPr bwMode="auto">
            <a:xfrm>
              <a:off x="737" y="943"/>
              <a:ext cx="34" cy="29"/>
            </a:xfrm>
            <a:custGeom>
              <a:avLst/>
              <a:gdLst/>
              <a:ahLst/>
              <a:cxnLst>
                <a:cxn ang="0">
                  <a:pos x="14" y="0"/>
                </a:cxn>
                <a:cxn ang="0">
                  <a:pos x="19" y="0"/>
                </a:cxn>
                <a:cxn ang="0">
                  <a:pos x="26" y="2"/>
                </a:cxn>
                <a:cxn ang="0">
                  <a:pos x="32" y="8"/>
                </a:cxn>
                <a:cxn ang="0">
                  <a:pos x="34" y="14"/>
                </a:cxn>
                <a:cxn ang="0">
                  <a:pos x="32" y="21"/>
                </a:cxn>
                <a:cxn ang="0">
                  <a:pos x="26" y="27"/>
                </a:cxn>
                <a:cxn ang="0">
                  <a:pos x="19" y="29"/>
                </a:cxn>
                <a:cxn ang="0">
                  <a:pos x="14" y="29"/>
                </a:cxn>
                <a:cxn ang="0">
                  <a:pos x="8" y="27"/>
                </a:cxn>
                <a:cxn ang="0">
                  <a:pos x="2" y="21"/>
                </a:cxn>
                <a:cxn ang="0">
                  <a:pos x="0" y="14"/>
                </a:cxn>
                <a:cxn ang="0">
                  <a:pos x="2" y="8"/>
                </a:cxn>
                <a:cxn ang="0">
                  <a:pos x="8" y="2"/>
                </a:cxn>
                <a:cxn ang="0">
                  <a:pos x="14" y="0"/>
                </a:cxn>
              </a:cxnLst>
              <a:rect l="0" t="0" r="r" b="b"/>
              <a:pathLst>
                <a:path w="34" h="29">
                  <a:moveTo>
                    <a:pt x="14" y="0"/>
                  </a:moveTo>
                  <a:lnTo>
                    <a:pt x="19" y="0"/>
                  </a:lnTo>
                  <a:lnTo>
                    <a:pt x="26" y="2"/>
                  </a:lnTo>
                  <a:lnTo>
                    <a:pt x="32" y="8"/>
                  </a:lnTo>
                  <a:lnTo>
                    <a:pt x="34" y="14"/>
                  </a:lnTo>
                  <a:lnTo>
                    <a:pt x="32" y="21"/>
                  </a:lnTo>
                  <a:lnTo>
                    <a:pt x="26" y="27"/>
                  </a:lnTo>
                  <a:lnTo>
                    <a:pt x="19" y="29"/>
                  </a:lnTo>
                  <a:lnTo>
                    <a:pt x="14" y="29"/>
                  </a:lnTo>
                  <a:lnTo>
                    <a:pt x="8" y="27"/>
                  </a:lnTo>
                  <a:lnTo>
                    <a:pt x="2" y="21"/>
                  </a:lnTo>
                  <a:lnTo>
                    <a:pt x="0" y="14"/>
                  </a:lnTo>
                  <a:lnTo>
                    <a:pt x="2" y="8"/>
                  </a:lnTo>
                  <a:lnTo>
                    <a:pt x="8"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 name="Freeform 1025"/>
            <p:cNvSpPr>
              <a:spLocks/>
            </p:cNvSpPr>
            <p:nvPr/>
          </p:nvSpPr>
          <p:spPr bwMode="auto">
            <a:xfrm>
              <a:off x="774" y="957"/>
              <a:ext cx="27" cy="28"/>
            </a:xfrm>
            <a:custGeom>
              <a:avLst/>
              <a:gdLst/>
              <a:ahLst/>
              <a:cxnLst>
                <a:cxn ang="0">
                  <a:pos x="13" y="0"/>
                </a:cxn>
                <a:cxn ang="0">
                  <a:pos x="22" y="4"/>
                </a:cxn>
                <a:cxn ang="0">
                  <a:pos x="27" y="10"/>
                </a:cxn>
                <a:cxn ang="0">
                  <a:pos x="27" y="18"/>
                </a:cxn>
                <a:cxn ang="0">
                  <a:pos x="22" y="24"/>
                </a:cxn>
                <a:cxn ang="0">
                  <a:pos x="13" y="28"/>
                </a:cxn>
                <a:cxn ang="0">
                  <a:pos x="5" y="24"/>
                </a:cxn>
                <a:cxn ang="0">
                  <a:pos x="0" y="18"/>
                </a:cxn>
                <a:cxn ang="0">
                  <a:pos x="0" y="10"/>
                </a:cxn>
                <a:cxn ang="0">
                  <a:pos x="5" y="4"/>
                </a:cxn>
                <a:cxn ang="0">
                  <a:pos x="13" y="0"/>
                </a:cxn>
              </a:cxnLst>
              <a:rect l="0" t="0" r="r" b="b"/>
              <a:pathLst>
                <a:path w="27" h="28">
                  <a:moveTo>
                    <a:pt x="13" y="0"/>
                  </a:moveTo>
                  <a:lnTo>
                    <a:pt x="22" y="4"/>
                  </a:lnTo>
                  <a:lnTo>
                    <a:pt x="27" y="10"/>
                  </a:lnTo>
                  <a:lnTo>
                    <a:pt x="27" y="18"/>
                  </a:lnTo>
                  <a:lnTo>
                    <a:pt x="22" y="24"/>
                  </a:lnTo>
                  <a:lnTo>
                    <a:pt x="13" y="28"/>
                  </a:lnTo>
                  <a:lnTo>
                    <a:pt x="5" y="24"/>
                  </a:lnTo>
                  <a:lnTo>
                    <a:pt x="0" y="18"/>
                  </a:lnTo>
                  <a:lnTo>
                    <a:pt x="0" y="10"/>
                  </a:lnTo>
                  <a:lnTo>
                    <a:pt x="5" y="4"/>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 name="Freeform 1026"/>
            <p:cNvSpPr>
              <a:spLocks/>
            </p:cNvSpPr>
            <p:nvPr/>
          </p:nvSpPr>
          <p:spPr bwMode="auto">
            <a:xfrm>
              <a:off x="814" y="938"/>
              <a:ext cx="27" cy="29"/>
            </a:xfrm>
            <a:custGeom>
              <a:avLst/>
              <a:gdLst/>
              <a:ahLst/>
              <a:cxnLst>
                <a:cxn ang="0">
                  <a:pos x="13" y="0"/>
                </a:cxn>
                <a:cxn ang="0">
                  <a:pos x="22" y="3"/>
                </a:cxn>
                <a:cxn ang="0">
                  <a:pos x="27" y="10"/>
                </a:cxn>
                <a:cxn ang="0">
                  <a:pos x="27" y="19"/>
                </a:cxn>
                <a:cxn ang="0">
                  <a:pos x="22" y="26"/>
                </a:cxn>
                <a:cxn ang="0">
                  <a:pos x="13" y="29"/>
                </a:cxn>
                <a:cxn ang="0">
                  <a:pos x="5" y="26"/>
                </a:cxn>
                <a:cxn ang="0">
                  <a:pos x="0" y="19"/>
                </a:cxn>
                <a:cxn ang="0">
                  <a:pos x="0" y="10"/>
                </a:cxn>
                <a:cxn ang="0">
                  <a:pos x="5" y="3"/>
                </a:cxn>
                <a:cxn ang="0">
                  <a:pos x="13" y="0"/>
                </a:cxn>
              </a:cxnLst>
              <a:rect l="0" t="0" r="r" b="b"/>
              <a:pathLst>
                <a:path w="27" h="29">
                  <a:moveTo>
                    <a:pt x="13" y="0"/>
                  </a:moveTo>
                  <a:lnTo>
                    <a:pt x="22" y="3"/>
                  </a:lnTo>
                  <a:lnTo>
                    <a:pt x="27" y="10"/>
                  </a:lnTo>
                  <a:lnTo>
                    <a:pt x="27" y="19"/>
                  </a:lnTo>
                  <a:lnTo>
                    <a:pt x="22" y="26"/>
                  </a:lnTo>
                  <a:lnTo>
                    <a:pt x="13" y="29"/>
                  </a:lnTo>
                  <a:lnTo>
                    <a:pt x="5" y="26"/>
                  </a:lnTo>
                  <a:lnTo>
                    <a:pt x="0" y="19"/>
                  </a:lnTo>
                  <a:lnTo>
                    <a:pt x="0" y="10"/>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 name="Freeform 1027"/>
            <p:cNvSpPr>
              <a:spLocks/>
            </p:cNvSpPr>
            <p:nvPr/>
          </p:nvSpPr>
          <p:spPr bwMode="auto">
            <a:xfrm>
              <a:off x="724" y="978"/>
              <a:ext cx="27" cy="29"/>
            </a:xfrm>
            <a:custGeom>
              <a:avLst/>
              <a:gdLst/>
              <a:ahLst/>
              <a:cxnLst>
                <a:cxn ang="0">
                  <a:pos x="15" y="0"/>
                </a:cxn>
                <a:cxn ang="0">
                  <a:pos x="23" y="3"/>
                </a:cxn>
                <a:cxn ang="0">
                  <a:pos x="27" y="10"/>
                </a:cxn>
                <a:cxn ang="0">
                  <a:pos x="27" y="20"/>
                </a:cxn>
                <a:cxn ang="0">
                  <a:pos x="23" y="26"/>
                </a:cxn>
                <a:cxn ang="0">
                  <a:pos x="15" y="29"/>
                </a:cxn>
                <a:cxn ang="0">
                  <a:pos x="5" y="26"/>
                </a:cxn>
                <a:cxn ang="0">
                  <a:pos x="0" y="20"/>
                </a:cxn>
                <a:cxn ang="0">
                  <a:pos x="0" y="10"/>
                </a:cxn>
                <a:cxn ang="0">
                  <a:pos x="5" y="3"/>
                </a:cxn>
                <a:cxn ang="0">
                  <a:pos x="15" y="0"/>
                </a:cxn>
              </a:cxnLst>
              <a:rect l="0" t="0" r="r" b="b"/>
              <a:pathLst>
                <a:path w="27" h="29">
                  <a:moveTo>
                    <a:pt x="15" y="0"/>
                  </a:moveTo>
                  <a:lnTo>
                    <a:pt x="23" y="3"/>
                  </a:lnTo>
                  <a:lnTo>
                    <a:pt x="27" y="10"/>
                  </a:lnTo>
                  <a:lnTo>
                    <a:pt x="27" y="20"/>
                  </a:lnTo>
                  <a:lnTo>
                    <a:pt x="23" y="26"/>
                  </a:lnTo>
                  <a:lnTo>
                    <a:pt x="15" y="29"/>
                  </a:lnTo>
                  <a:lnTo>
                    <a:pt x="5" y="26"/>
                  </a:lnTo>
                  <a:lnTo>
                    <a:pt x="0" y="20"/>
                  </a:lnTo>
                  <a:lnTo>
                    <a:pt x="0" y="10"/>
                  </a:lnTo>
                  <a:lnTo>
                    <a:pt x="5"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 name="Freeform 1028"/>
            <p:cNvSpPr>
              <a:spLocks/>
            </p:cNvSpPr>
            <p:nvPr/>
          </p:nvSpPr>
          <p:spPr bwMode="auto">
            <a:xfrm>
              <a:off x="769" y="903"/>
              <a:ext cx="32" cy="29"/>
            </a:xfrm>
            <a:custGeom>
              <a:avLst/>
              <a:gdLst/>
              <a:ahLst/>
              <a:cxnLst>
                <a:cxn ang="0">
                  <a:pos x="13" y="0"/>
                </a:cxn>
                <a:cxn ang="0">
                  <a:pos x="18" y="0"/>
                </a:cxn>
                <a:cxn ang="0">
                  <a:pos x="24" y="2"/>
                </a:cxn>
                <a:cxn ang="0">
                  <a:pos x="30" y="8"/>
                </a:cxn>
                <a:cxn ang="0">
                  <a:pos x="32" y="14"/>
                </a:cxn>
                <a:cxn ang="0">
                  <a:pos x="30" y="21"/>
                </a:cxn>
                <a:cxn ang="0">
                  <a:pos x="24" y="27"/>
                </a:cxn>
                <a:cxn ang="0">
                  <a:pos x="18" y="29"/>
                </a:cxn>
                <a:cxn ang="0">
                  <a:pos x="13" y="29"/>
                </a:cxn>
                <a:cxn ang="0">
                  <a:pos x="8" y="27"/>
                </a:cxn>
                <a:cxn ang="0">
                  <a:pos x="3" y="24"/>
                </a:cxn>
                <a:cxn ang="0">
                  <a:pos x="2" y="21"/>
                </a:cxn>
                <a:cxn ang="0">
                  <a:pos x="0" y="14"/>
                </a:cxn>
                <a:cxn ang="0">
                  <a:pos x="2" y="8"/>
                </a:cxn>
                <a:cxn ang="0">
                  <a:pos x="3" y="5"/>
                </a:cxn>
                <a:cxn ang="0">
                  <a:pos x="8" y="2"/>
                </a:cxn>
                <a:cxn ang="0">
                  <a:pos x="13" y="0"/>
                </a:cxn>
              </a:cxnLst>
              <a:rect l="0" t="0" r="r" b="b"/>
              <a:pathLst>
                <a:path w="32" h="29">
                  <a:moveTo>
                    <a:pt x="13" y="0"/>
                  </a:moveTo>
                  <a:lnTo>
                    <a:pt x="18" y="0"/>
                  </a:lnTo>
                  <a:lnTo>
                    <a:pt x="24" y="2"/>
                  </a:lnTo>
                  <a:lnTo>
                    <a:pt x="30" y="8"/>
                  </a:lnTo>
                  <a:lnTo>
                    <a:pt x="32" y="14"/>
                  </a:lnTo>
                  <a:lnTo>
                    <a:pt x="30" y="21"/>
                  </a:lnTo>
                  <a:lnTo>
                    <a:pt x="24" y="27"/>
                  </a:lnTo>
                  <a:lnTo>
                    <a:pt x="18" y="29"/>
                  </a:lnTo>
                  <a:lnTo>
                    <a:pt x="13" y="29"/>
                  </a:lnTo>
                  <a:lnTo>
                    <a:pt x="8" y="27"/>
                  </a:lnTo>
                  <a:lnTo>
                    <a:pt x="3" y="24"/>
                  </a:lnTo>
                  <a:lnTo>
                    <a:pt x="2" y="21"/>
                  </a:lnTo>
                  <a:lnTo>
                    <a:pt x="0" y="14"/>
                  </a:lnTo>
                  <a:lnTo>
                    <a:pt x="2" y="8"/>
                  </a:lnTo>
                  <a:lnTo>
                    <a:pt x="3" y="5"/>
                  </a:lnTo>
                  <a:lnTo>
                    <a:pt x="8"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 name="Freeform 1029"/>
            <p:cNvSpPr>
              <a:spLocks/>
            </p:cNvSpPr>
            <p:nvPr/>
          </p:nvSpPr>
          <p:spPr bwMode="auto">
            <a:xfrm>
              <a:off x="777" y="998"/>
              <a:ext cx="34" cy="27"/>
            </a:xfrm>
            <a:custGeom>
              <a:avLst/>
              <a:gdLst/>
              <a:ahLst/>
              <a:cxnLst>
                <a:cxn ang="0">
                  <a:pos x="14" y="0"/>
                </a:cxn>
                <a:cxn ang="0">
                  <a:pos x="19" y="0"/>
                </a:cxn>
                <a:cxn ang="0">
                  <a:pos x="26" y="1"/>
                </a:cxn>
                <a:cxn ang="0">
                  <a:pos x="29" y="3"/>
                </a:cxn>
                <a:cxn ang="0">
                  <a:pos x="32" y="8"/>
                </a:cxn>
                <a:cxn ang="0">
                  <a:pos x="34" y="12"/>
                </a:cxn>
                <a:cxn ang="0">
                  <a:pos x="32" y="19"/>
                </a:cxn>
                <a:cxn ang="0">
                  <a:pos x="26" y="25"/>
                </a:cxn>
                <a:cxn ang="0">
                  <a:pos x="19" y="27"/>
                </a:cxn>
                <a:cxn ang="0">
                  <a:pos x="14" y="27"/>
                </a:cxn>
                <a:cxn ang="0">
                  <a:pos x="8" y="25"/>
                </a:cxn>
                <a:cxn ang="0">
                  <a:pos x="2" y="19"/>
                </a:cxn>
                <a:cxn ang="0">
                  <a:pos x="0" y="12"/>
                </a:cxn>
                <a:cxn ang="0">
                  <a:pos x="2" y="8"/>
                </a:cxn>
                <a:cxn ang="0">
                  <a:pos x="5" y="3"/>
                </a:cxn>
                <a:cxn ang="0">
                  <a:pos x="8" y="1"/>
                </a:cxn>
                <a:cxn ang="0">
                  <a:pos x="14" y="0"/>
                </a:cxn>
              </a:cxnLst>
              <a:rect l="0" t="0" r="r" b="b"/>
              <a:pathLst>
                <a:path w="34" h="27">
                  <a:moveTo>
                    <a:pt x="14" y="0"/>
                  </a:moveTo>
                  <a:lnTo>
                    <a:pt x="19" y="0"/>
                  </a:lnTo>
                  <a:lnTo>
                    <a:pt x="26" y="1"/>
                  </a:lnTo>
                  <a:lnTo>
                    <a:pt x="29" y="3"/>
                  </a:lnTo>
                  <a:lnTo>
                    <a:pt x="32" y="8"/>
                  </a:lnTo>
                  <a:lnTo>
                    <a:pt x="34" y="12"/>
                  </a:lnTo>
                  <a:lnTo>
                    <a:pt x="32" y="19"/>
                  </a:lnTo>
                  <a:lnTo>
                    <a:pt x="26" y="25"/>
                  </a:lnTo>
                  <a:lnTo>
                    <a:pt x="19" y="27"/>
                  </a:lnTo>
                  <a:lnTo>
                    <a:pt x="14" y="27"/>
                  </a:lnTo>
                  <a:lnTo>
                    <a:pt x="8" y="25"/>
                  </a:lnTo>
                  <a:lnTo>
                    <a:pt x="2" y="19"/>
                  </a:lnTo>
                  <a:lnTo>
                    <a:pt x="0" y="12"/>
                  </a:lnTo>
                  <a:lnTo>
                    <a:pt x="2" y="8"/>
                  </a:lnTo>
                  <a:lnTo>
                    <a:pt x="5" y="3"/>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 name="Freeform 1030"/>
            <p:cNvSpPr>
              <a:spLocks/>
            </p:cNvSpPr>
            <p:nvPr/>
          </p:nvSpPr>
          <p:spPr bwMode="auto">
            <a:xfrm>
              <a:off x="824" y="975"/>
              <a:ext cx="25" cy="27"/>
            </a:xfrm>
            <a:custGeom>
              <a:avLst/>
              <a:gdLst/>
              <a:ahLst/>
              <a:cxnLst>
                <a:cxn ang="0">
                  <a:pos x="12" y="0"/>
                </a:cxn>
                <a:cxn ang="0">
                  <a:pos x="20" y="3"/>
                </a:cxn>
                <a:cxn ang="0">
                  <a:pos x="25" y="10"/>
                </a:cxn>
                <a:cxn ang="0">
                  <a:pos x="25" y="18"/>
                </a:cxn>
                <a:cxn ang="0">
                  <a:pos x="20" y="24"/>
                </a:cxn>
                <a:cxn ang="0">
                  <a:pos x="12" y="27"/>
                </a:cxn>
                <a:cxn ang="0">
                  <a:pos x="4" y="24"/>
                </a:cxn>
                <a:cxn ang="0">
                  <a:pos x="0" y="18"/>
                </a:cxn>
                <a:cxn ang="0">
                  <a:pos x="0" y="10"/>
                </a:cxn>
                <a:cxn ang="0">
                  <a:pos x="4" y="3"/>
                </a:cxn>
                <a:cxn ang="0">
                  <a:pos x="12" y="0"/>
                </a:cxn>
              </a:cxnLst>
              <a:rect l="0" t="0" r="r" b="b"/>
              <a:pathLst>
                <a:path w="25" h="27">
                  <a:moveTo>
                    <a:pt x="12" y="0"/>
                  </a:moveTo>
                  <a:lnTo>
                    <a:pt x="20" y="3"/>
                  </a:lnTo>
                  <a:lnTo>
                    <a:pt x="25" y="10"/>
                  </a:lnTo>
                  <a:lnTo>
                    <a:pt x="25" y="18"/>
                  </a:lnTo>
                  <a:lnTo>
                    <a:pt x="20" y="24"/>
                  </a:lnTo>
                  <a:lnTo>
                    <a:pt x="12" y="27"/>
                  </a:lnTo>
                  <a:lnTo>
                    <a:pt x="4" y="24"/>
                  </a:lnTo>
                  <a:lnTo>
                    <a:pt x="0" y="18"/>
                  </a:lnTo>
                  <a:lnTo>
                    <a:pt x="0" y="10"/>
                  </a:lnTo>
                  <a:lnTo>
                    <a:pt x="4"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 name="Freeform 1031"/>
            <p:cNvSpPr>
              <a:spLocks/>
            </p:cNvSpPr>
            <p:nvPr/>
          </p:nvSpPr>
          <p:spPr bwMode="auto">
            <a:xfrm>
              <a:off x="989" y="834"/>
              <a:ext cx="219" cy="276"/>
            </a:xfrm>
            <a:custGeom>
              <a:avLst/>
              <a:gdLst/>
              <a:ahLst/>
              <a:cxnLst>
                <a:cxn ang="0">
                  <a:pos x="98" y="0"/>
                </a:cxn>
                <a:cxn ang="0">
                  <a:pos x="107" y="14"/>
                </a:cxn>
                <a:cxn ang="0">
                  <a:pos x="118" y="30"/>
                </a:cxn>
                <a:cxn ang="0">
                  <a:pos x="133" y="48"/>
                </a:cxn>
                <a:cxn ang="0">
                  <a:pos x="165" y="87"/>
                </a:cxn>
                <a:cxn ang="0">
                  <a:pos x="181" y="107"/>
                </a:cxn>
                <a:cxn ang="0">
                  <a:pos x="194" y="127"/>
                </a:cxn>
                <a:cxn ang="0">
                  <a:pos x="207" y="147"/>
                </a:cxn>
                <a:cxn ang="0">
                  <a:pos x="215" y="168"/>
                </a:cxn>
                <a:cxn ang="0">
                  <a:pos x="219" y="188"/>
                </a:cxn>
                <a:cxn ang="0">
                  <a:pos x="219" y="207"/>
                </a:cxn>
                <a:cxn ang="0">
                  <a:pos x="213" y="224"/>
                </a:cxn>
                <a:cxn ang="0">
                  <a:pos x="200" y="240"/>
                </a:cxn>
                <a:cxn ang="0">
                  <a:pos x="181" y="255"/>
                </a:cxn>
                <a:cxn ang="0">
                  <a:pos x="152" y="268"/>
                </a:cxn>
                <a:cxn ang="0">
                  <a:pos x="122" y="274"/>
                </a:cxn>
                <a:cxn ang="0">
                  <a:pos x="93" y="276"/>
                </a:cxn>
                <a:cxn ang="0">
                  <a:pos x="65" y="269"/>
                </a:cxn>
                <a:cxn ang="0">
                  <a:pos x="41" y="258"/>
                </a:cxn>
                <a:cxn ang="0">
                  <a:pos x="21" y="244"/>
                </a:cxn>
                <a:cxn ang="0">
                  <a:pos x="8" y="223"/>
                </a:cxn>
                <a:cxn ang="0">
                  <a:pos x="0" y="200"/>
                </a:cxn>
                <a:cxn ang="0">
                  <a:pos x="1" y="175"/>
                </a:cxn>
                <a:cxn ang="0">
                  <a:pos x="13" y="147"/>
                </a:cxn>
                <a:cxn ang="0">
                  <a:pos x="33" y="115"/>
                </a:cxn>
                <a:cxn ang="0">
                  <a:pos x="54" y="85"/>
                </a:cxn>
                <a:cxn ang="0">
                  <a:pos x="75" y="53"/>
                </a:cxn>
                <a:cxn ang="0">
                  <a:pos x="93" y="18"/>
                </a:cxn>
                <a:cxn ang="0">
                  <a:pos x="98" y="0"/>
                </a:cxn>
              </a:cxnLst>
              <a:rect l="0" t="0" r="r" b="b"/>
              <a:pathLst>
                <a:path w="219" h="276">
                  <a:moveTo>
                    <a:pt x="98" y="0"/>
                  </a:moveTo>
                  <a:lnTo>
                    <a:pt x="107" y="14"/>
                  </a:lnTo>
                  <a:lnTo>
                    <a:pt x="118" y="30"/>
                  </a:lnTo>
                  <a:lnTo>
                    <a:pt x="133" y="48"/>
                  </a:lnTo>
                  <a:lnTo>
                    <a:pt x="165" y="87"/>
                  </a:lnTo>
                  <a:lnTo>
                    <a:pt x="181" y="107"/>
                  </a:lnTo>
                  <a:lnTo>
                    <a:pt x="194" y="127"/>
                  </a:lnTo>
                  <a:lnTo>
                    <a:pt x="207" y="147"/>
                  </a:lnTo>
                  <a:lnTo>
                    <a:pt x="215" y="168"/>
                  </a:lnTo>
                  <a:lnTo>
                    <a:pt x="219" y="188"/>
                  </a:lnTo>
                  <a:lnTo>
                    <a:pt x="219" y="207"/>
                  </a:lnTo>
                  <a:lnTo>
                    <a:pt x="213" y="224"/>
                  </a:lnTo>
                  <a:lnTo>
                    <a:pt x="200" y="240"/>
                  </a:lnTo>
                  <a:lnTo>
                    <a:pt x="181" y="255"/>
                  </a:lnTo>
                  <a:lnTo>
                    <a:pt x="152" y="268"/>
                  </a:lnTo>
                  <a:lnTo>
                    <a:pt x="122" y="274"/>
                  </a:lnTo>
                  <a:lnTo>
                    <a:pt x="93" y="276"/>
                  </a:lnTo>
                  <a:lnTo>
                    <a:pt x="65" y="269"/>
                  </a:lnTo>
                  <a:lnTo>
                    <a:pt x="41" y="258"/>
                  </a:lnTo>
                  <a:lnTo>
                    <a:pt x="21" y="244"/>
                  </a:lnTo>
                  <a:lnTo>
                    <a:pt x="8" y="223"/>
                  </a:lnTo>
                  <a:lnTo>
                    <a:pt x="0" y="200"/>
                  </a:lnTo>
                  <a:lnTo>
                    <a:pt x="1" y="175"/>
                  </a:lnTo>
                  <a:lnTo>
                    <a:pt x="13" y="147"/>
                  </a:lnTo>
                  <a:lnTo>
                    <a:pt x="33" y="115"/>
                  </a:lnTo>
                  <a:lnTo>
                    <a:pt x="54" y="85"/>
                  </a:lnTo>
                  <a:lnTo>
                    <a:pt x="75" y="53"/>
                  </a:lnTo>
                  <a:lnTo>
                    <a:pt x="93" y="18"/>
                  </a:lnTo>
                  <a:lnTo>
                    <a:pt x="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 name="Freeform 1032"/>
            <p:cNvSpPr>
              <a:spLocks noEditPoints="1"/>
            </p:cNvSpPr>
            <p:nvPr/>
          </p:nvSpPr>
          <p:spPr bwMode="auto">
            <a:xfrm>
              <a:off x="976" y="821"/>
              <a:ext cx="248" cy="302"/>
            </a:xfrm>
            <a:custGeom>
              <a:avLst/>
              <a:gdLst/>
              <a:ahLst/>
              <a:cxnLst>
                <a:cxn ang="0">
                  <a:pos x="115" y="45"/>
                </a:cxn>
                <a:cxn ang="0">
                  <a:pos x="99" y="74"/>
                </a:cxn>
                <a:cxn ang="0">
                  <a:pos x="77" y="109"/>
                </a:cxn>
                <a:cxn ang="0">
                  <a:pos x="53" y="143"/>
                </a:cxn>
                <a:cxn ang="0">
                  <a:pos x="42" y="160"/>
                </a:cxn>
                <a:cxn ang="0">
                  <a:pos x="34" y="178"/>
                </a:cxn>
                <a:cxn ang="0">
                  <a:pos x="27" y="197"/>
                </a:cxn>
                <a:cxn ang="0">
                  <a:pos x="29" y="218"/>
                </a:cxn>
                <a:cxn ang="0">
                  <a:pos x="37" y="237"/>
                </a:cxn>
                <a:cxn ang="0">
                  <a:pos x="53" y="253"/>
                </a:cxn>
                <a:cxn ang="0">
                  <a:pos x="72" y="266"/>
                </a:cxn>
                <a:cxn ang="0">
                  <a:pos x="94" y="273"/>
                </a:cxn>
                <a:cxn ang="0">
                  <a:pos x="119" y="276"/>
                </a:cxn>
                <a:cxn ang="0">
                  <a:pos x="144" y="274"/>
                </a:cxn>
                <a:cxn ang="0">
                  <a:pos x="168" y="266"/>
                </a:cxn>
                <a:cxn ang="0">
                  <a:pos x="189" y="257"/>
                </a:cxn>
                <a:cxn ang="0">
                  <a:pos x="207" y="241"/>
                </a:cxn>
                <a:cxn ang="0">
                  <a:pos x="216" y="225"/>
                </a:cxn>
                <a:cxn ang="0">
                  <a:pos x="218" y="207"/>
                </a:cxn>
                <a:cxn ang="0">
                  <a:pos x="215" y="189"/>
                </a:cxn>
                <a:cxn ang="0">
                  <a:pos x="208" y="172"/>
                </a:cxn>
                <a:cxn ang="0">
                  <a:pos x="199" y="154"/>
                </a:cxn>
                <a:cxn ang="0">
                  <a:pos x="187" y="138"/>
                </a:cxn>
                <a:cxn ang="0">
                  <a:pos x="178" y="124"/>
                </a:cxn>
                <a:cxn ang="0">
                  <a:pos x="123" y="56"/>
                </a:cxn>
                <a:cxn ang="0">
                  <a:pos x="115" y="45"/>
                </a:cxn>
                <a:cxn ang="0">
                  <a:pos x="107" y="0"/>
                </a:cxn>
                <a:cxn ang="0">
                  <a:pos x="117" y="0"/>
                </a:cxn>
                <a:cxn ang="0">
                  <a:pos x="123" y="7"/>
                </a:cxn>
                <a:cxn ang="0">
                  <a:pos x="133" y="23"/>
                </a:cxn>
                <a:cxn ang="0">
                  <a:pos x="147" y="40"/>
                </a:cxn>
                <a:cxn ang="0">
                  <a:pos x="162" y="59"/>
                </a:cxn>
                <a:cxn ang="0">
                  <a:pos x="178" y="80"/>
                </a:cxn>
                <a:cxn ang="0">
                  <a:pos x="196" y="103"/>
                </a:cxn>
                <a:cxn ang="0">
                  <a:pos x="212" y="125"/>
                </a:cxn>
                <a:cxn ang="0">
                  <a:pos x="226" y="148"/>
                </a:cxn>
                <a:cxn ang="0">
                  <a:pos x="237" y="170"/>
                </a:cxn>
                <a:cxn ang="0">
                  <a:pos x="245" y="191"/>
                </a:cxn>
                <a:cxn ang="0">
                  <a:pos x="248" y="213"/>
                </a:cxn>
                <a:cxn ang="0">
                  <a:pos x="245" y="233"/>
                </a:cxn>
                <a:cxn ang="0">
                  <a:pos x="236" y="252"/>
                </a:cxn>
                <a:cxn ang="0">
                  <a:pos x="220" y="270"/>
                </a:cxn>
                <a:cxn ang="0">
                  <a:pos x="194" y="284"/>
                </a:cxn>
                <a:cxn ang="0">
                  <a:pos x="171" y="294"/>
                </a:cxn>
                <a:cxn ang="0">
                  <a:pos x="146" y="298"/>
                </a:cxn>
                <a:cxn ang="0">
                  <a:pos x="119" y="302"/>
                </a:cxn>
                <a:cxn ang="0">
                  <a:pos x="91" y="300"/>
                </a:cxn>
                <a:cxn ang="0">
                  <a:pos x="67" y="295"/>
                </a:cxn>
                <a:cxn ang="0">
                  <a:pos x="43" y="284"/>
                </a:cxn>
                <a:cxn ang="0">
                  <a:pos x="24" y="268"/>
                </a:cxn>
                <a:cxn ang="0">
                  <a:pos x="9" y="245"/>
                </a:cxn>
                <a:cxn ang="0">
                  <a:pos x="1" y="223"/>
                </a:cxn>
                <a:cxn ang="0">
                  <a:pos x="0" y="199"/>
                </a:cxn>
                <a:cxn ang="0">
                  <a:pos x="5" y="177"/>
                </a:cxn>
                <a:cxn ang="0">
                  <a:pos x="14" y="154"/>
                </a:cxn>
                <a:cxn ang="0">
                  <a:pos x="42" y="111"/>
                </a:cxn>
                <a:cxn ang="0">
                  <a:pos x="69" y="69"/>
                </a:cxn>
                <a:cxn ang="0">
                  <a:pos x="94" y="24"/>
                </a:cxn>
                <a:cxn ang="0">
                  <a:pos x="99" y="19"/>
                </a:cxn>
                <a:cxn ang="0">
                  <a:pos x="98" y="16"/>
                </a:cxn>
                <a:cxn ang="0">
                  <a:pos x="98" y="8"/>
                </a:cxn>
                <a:cxn ang="0">
                  <a:pos x="104" y="2"/>
                </a:cxn>
                <a:cxn ang="0">
                  <a:pos x="107" y="0"/>
                </a:cxn>
              </a:cxnLst>
              <a:rect l="0" t="0" r="r" b="b"/>
              <a:pathLst>
                <a:path w="248" h="302">
                  <a:moveTo>
                    <a:pt x="115" y="45"/>
                  </a:moveTo>
                  <a:lnTo>
                    <a:pt x="99" y="74"/>
                  </a:lnTo>
                  <a:lnTo>
                    <a:pt x="77" y="109"/>
                  </a:lnTo>
                  <a:lnTo>
                    <a:pt x="53" y="143"/>
                  </a:lnTo>
                  <a:lnTo>
                    <a:pt x="42" y="160"/>
                  </a:lnTo>
                  <a:lnTo>
                    <a:pt x="34" y="178"/>
                  </a:lnTo>
                  <a:lnTo>
                    <a:pt x="27" y="197"/>
                  </a:lnTo>
                  <a:lnTo>
                    <a:pt x="29" y="218"/>
                  </a:lnTo>
                  <a:lnTo>
                    <a:pt x="37" y="237"/>
                  </a:lnTo>
                  <a:lnTo>
                    <a:pt x="53" y="253"/>
                  </a:lnTo>
                  <a:lnTo>
                    <a:pt x="72" y="266"/>
                  </a:lnTo>
                  <a:lnTo>
                    <a:pt x="94" y="273"/>
                  </a:lnTo>
                  <a:lnTo>
                    <a:pt x="119" y="276"/>
                  </a:lnTo>
                  <a:lnTo>
                    <a:pt x="144" y="274"/>
                  </a:lnTo>
                  <a:lnTo>
                    <a:pt x="168" y="266"/>
                  </a:lnTo>
                  <a:lnTo>
                    <a:pt x="189" y="257"/>
                  </a:lnTo>
                  <a:lnTo>
                    <a:pt x="207" y="241"/>
                  </a:lnTo>
                  <a:lnTo>
                    <a:pt x="216" y="225"/>
                  </a:lnTo>
                  <a:lnTo>
                    <a:pt x="218" y="207"/>
                  </a:lnTo>
                  <a:lnTo>
                    <a:pt x="215" y="189"/>
                  </a:lnTo>
                  <a:lnTo>
                    <a:pt x="208" y="172"/>
                  </a:lnTo>
                  <a:lnTo>
                    <a:pt x="199" y="154"/>
                  </a:lnTo>
                  <a:lnTo>
                    <a:pt x="187" y="138"/>
                  </a:lnTo>
                  <a:lnTo>
                    <a:pt x="178" y="124"/>
                  </a:lnTo>
                  <a:lnTo>
                    <a:pt x="123" y="56"/>
                  </a:lnTo>
                  <a:lnTo>
                    <a:pt x="115" y="45"/>
                  </a:lnTo>
                  <a:close/>
                  <a:moveTo>
                    <a:pt x="107" y="0"/>
                  </a:moveTo>
                  <a:lnTo>
                    <a:pt x="117" y="0"/>
                  </a:lnTo>
                  <a:lnTo>
                    <a:pt x="123" y="7"/>
                  </a:lnTo>
                  <a:lnTo>
                    <a:pt x="133" y="23"/>
                  </a:lnTo>
                  <a:lnTo>
                    <a:pt x="147" y="40"/>
                  </a:lnTo>
                  <a:lnTo>
                    <a:pt x="162" y="59"/>
                  </a:lnTo>
                  <a:lnTo>
                    <a:pt x="178" y="80"/>
                  </a:lnTo>
                  <a:lnTo>
                    <a:pt x="196" y="103"/>
                  </a:lnTo>
                  <a:lnTo>
                    <a:pt x="212" y="125"/>
                  </a:lnTo>
                  <a:lnTo>
                    <a:pt x="226" y="148"/>
                  </a:lnTo>
                  <a:lnTo>
                    <a:pt x="237" y="170"/>
                  </a:lnTo>
                  <a:lnTo>
                    <a:pt x="245" y="191"/>
                  </a:lnTo>
                  <a:lnTo>
                    <a:pt x="248" y="213"/>
                  </a:lnTo>
                  <a:lnTo>
                    <a:pt x="245" y="233"/>
                  </a:lnTo>
                  <a:lnTo>
                    <a:pt x="236" y="252"/>
                  </a:lnTo>
                  <a:lnTo>
                    <a:pt x="220" y="270"/>
                  </a:lnTo>
                  <a:lnTo>
                    <a:pt x="194" y="284"/>
                  </a:lnTo>
                  <a:lnTo>
                    <a:pt x="171" y="294"/>
                  </a:lnTo>
                  <a:lnTo>
                    <a:pt x="146" y="298"/>
                  </a:lnTo>
                  <a:lnTo>
                    <a:pt x="119" y="302"/>
                  </a:lnTo>
                  <a:lnTo>
                    <a:pt x="91" y="300"/>
                  </a:lnTo>
                  <a:lnTo>
                    <a:pt x="67" y="295"/>
                  </a:lnTo>
                  <a:lnTo>
                    <a:pt x="43" y="284"/>
                  </a:lnTo>
                  <a:lnTo>
                    <a:pt x="24" y="268"/>
                  </a:lnTo>
                  <a:lnTo>
                    <a:pt x="9" y="245"/>
                  </a:lnTo>
                  <a:lnTo>
                    <a:pt x="1" y="223"/>
                  </a:lnTo>
                  <a:lnTo>
                    <a:pt x="0" y="199"/>
                  </a:lnTo>
                  <a:lnTo>
                    <a:pt x="5" y="177"/>
                  </a:lnTo>
                  <a:lnTo>
                    <a:pt x="14" y="154"/>
                  </a:lnTo>
                  <a:lnTo>
                    <a:pt x="42" y="111"/>
                  </a:lnTo>
                  <a:lnTo>
                    <a:pt x="69" y="69"/>
                  </a:lnTo>
                  <a:lnTo>
                    <a:pt x="94" y="24"/>
                  </a:lnTo>
                  <a:lnTo>
                    <a:pt x="99" y="19"/>
                  </a:lnTo>
                  <a:lnTo>
                    <a:pt x="98" y="16"/>
                  </a:lnTo>
                  <a:lnTo>
                    <a:pt x="98" y="8"/>
                  </a:lnTo>
                  <a:lnTo>
                    <a:pt x="104" y="2"/>
                  </a:lnTo>
                  <a:lnTo>
                    <a:pt x="1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 name="Freeform 1033"/>
            <p:cNvSpPr>
              <a:spLocks/>
            </p:cNvSpPr>
            <p:nvPr/>
          </p:nvSpPr>
          <p:spPr bwMode="auto">
            <a:xfrm>
              <a:off x="1037" y="937"/>
              <a:ext cx="32" cy="27"/>
            </a:xfrm>
            <a:custGeom>
              <a:avLst/>
              <a:gdLst/>
              <a:ahLst/>
              <a:cxnLst>
                <a:cxn ang="0">
                  <a:pos x="14" y="0"/>
                </a:cxn>
                <a:cxn ang="0">
                  <a:pos x="19" y="0"/>
                </a:cxn>
                <a:cxn ang="0">
                  <a:pos x="24" y="1"/>
                </a:cxn>
                <a:cxn ang="0">
                  <a:pos x="30" y="8"/>
                </a:cxn>
                <a:cxn ang="0">
                  <a:pos x="32" y="14"/>
                </a:cxn>
                <a:cxn ang="0">
                  <a:pos x="30" y="19"/>
                </a:cxn>
                <a:cxn ang="0">
                  <a:pos x="24" y="25"/>
                </a:cxn>
                <a:cxn ang="0">
                  <a:pos x="19" y="27"/>
                </a:cxn>
                <a:cxn ang="0">
                  <a:pos x="14" y="27"/>
                </a:cxn>
                <a:cxn ang="0">
                  <a:pos x="8" y="25"/>
                </a:cxn>
                <a:cxn ang="0">
                  <a:pos x="1" y="19"/>
                </a:cxn>
                <a:cxn ang="0">
                  <a:pos x="0" y="14"/>
                </a:cxn>
                <a:cxn ang="0">
                  <a:pos x="1" y="8"/>
                </a:cxn>
                <a:cxn ang="0">
                  <a:pos x="8" y="1"/>
                </a:cxn>
                <a:cxn ang="0">
                  <a:pos x="14" y="0"/>
                </a:cxn>
              </a:cxnLst>
              <a:rect l="0" t="0" r="r" b="b"/>
              <a:pathLst>
                <a:path w="32" h="27">
                  <a:moveTo>
                    <a:pt x="14" y="0"/>
                  </a:moveTo>
                  <a:lnTo>
                    <a:pt x="19" y="0"/>
                  </a:lnTo>
                  <a:lnTo>
                    <a:pt x="24" y="1"/>
                  </a:lnTo>
                  <a:lnTo>
                    <a:pt x="30" y="8"/>
                  </a:lnTo>
                  <a:lnTo>
                    <a:pt x="32" y="14"/>
                  </a:lnTo>
                  <a:lnTo>
                    <a:pt x="30" y="19"/>
                  </a:lnTo>
                  <a:lnTo>
                    <a:pt x="24" y="25"/>
                  </a:lnTo>
                  <a:lnTo>
                    <a:pt x="19" y="27"/>
                  </a:lnTo>
                  <a:lnTo>
                    <a:pt x="14" y="27"/>
                  </a:lnTo>
                  <a:lnTo>
                    <a:pt x="8" y="25"/>
                  </a:lnTo>
                  <a:lnTo>
                    <a:pt x="1" y="19"/>
                  </a:lnTo>
                  <a:lnTo>
                    <a:pt x="0" y="14"/>
                  </a:lnTo>
                  <a:lnTo>
                    <a:pt x="1" y="8"/>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 name="Freeform 1034"/>
            <p:cNvSpPr>
              <a:spLocks/>
            </p:cNvSpPr>
            <p:nvPr/>
          </p:nvSpPr>
          <p:spPr bwMode="auto">
            <a:xfrm>
              <a:off x="1074" y="949"/>
              <a:ext cx="27" cy="29"/>
            </a:xfrm>
            <a:custGeom>
              <a:avLst/>
              <a:gdLst/>
              <a:ahLst/>
              <a:cxnLst>
                <a:cxn ang="0">
                  <a:pos x="13" y="0"/>
                </a:cxn>
                <a:cxn ang="0">
                  <a:pos x="22" y="4"/>
                </a:cxn>
                <a:cxn ang="0">
                  <a:pos x="27" y="10"/>
                </a:cxn>
                <a:cxn ang="0">
                  <a:pos x="27" y="20"/>
                </a:cxn>
                <a:cxn ang="0">
                  <a:pos x="22" y="26"/>
                </a:cxn>
                <a:cxn ang="0">
                  <a:pos x="13" y="29"/>
                </a:cxn>
                <a:cxn ang="0">
                  <a:pos x="4" y="26"/>
                </a:cxn>
                <a:cxn ang="0">
                  <a:pos x="0" y="20"/>
                </a:cxn>
                <a:cxn ang="0">
                  <a:pos x="0" y="10"/>
                </a:cxn>
                <a:cxn ang="0">
                  <a:pos x="4" y="4"/>
                </a:cxn>
                <a:cxn ang="0">
                  <a:pos x="13" y="0"/>
                </a:cxn>
              </a:cxnLst>
              <a:rect l="0" t="0" r="r" b="b"/>
              <a:pathLst>
                <a:path w="27" h="29">
                  <a:moveTo>
                    <a:pt x="13" y="0"/>
                  </a:moveTo>
                  <a:lnTo>
                    <a:pt x="22" y="4"/>
                  </a:lnTo>
                  <a:lnTo>
                    <a:pt x="27" y="10"/>
                  </a:lnTo>
                  <a:lnTo>
                    <a:pt x="27" y="20"/>
                  </a:lnTo>
                  <a:lnTo>
                    <a:pt x="22" y="26"/>
                  </a:lnTo>
                  <a:lnTo>
                    <a:pt x="13" y="29"/>
                  </a:lnTo>
                  <a:lnTo>
                    <a:pt x="4" y="26"/>
                  </a:lnTo>
                  <a:lnTo>
                    <a:pt x="0" y="20"/>
                  </a:lnTo>
                  <a:lnTo>
                    <a:pt x="0" y="10"/>
                  </a:lnTo>
                  <a:lnTo>
                    <a:pt x="4" y="4"/>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 name="Freeform 1035"/>
            <p:cNvSpPr>
              <a:spLocks/>
            </p:cNvSpPr>
            <p:nvPr/>
          </p:nvSpPr>
          <p:spPr bwMode="auto">
            <a:xfrm>
              <a:off x="1114" y="932"/>
              <a:ext cx="27" cy="29"/>
            </a:xfrm>
            <a:custGeom>
              <a:avLst/>
              <a:gdLst/>
              <a:ahLst/>
              <a:cxnLst>
                <a:cxn ang="0">
                  <a:pos x="13" y="0"/>
                </a:cxn>
                <a:cxn ang="0">
                  <a:pos x="22" y="3"/>
                </a:cxn>
                <a:cxn ang="0">
                  <a:pos x="27" y="9"/>
                </a:cxn>
                <a:cxn ang="0">
                  <a:pos x="27" y="19"/>
                </a:cxn>
                <a:cxn ang="0">
                  <a:pos x="22" y="25"/>
                </a:cxn>
                <a:cxn ang="0">
                  <a:pos x="13" y="29"/>
                </a:cxn>
                <a:cxn ang="0">
                  <a:pos x="5" y="25"/>
                </a:cxn>
                <a:cxn ang="0">
                  <a:pos x="0" y="19"/>
                </a:cxn>
                <a:cxn ang="0">
                  <a:pos x="0" y="9"/>
                </a:cxn>
                <a:cxn ang="0">
                  <a:pos x="5" y="3"/>
                </a:cxn>
                <a:cxn ang="0">
                  <a:pos x="13" y="0"/>
                </a:cxn>
              </a:cxnLst>
              <a:rect l="0" t="0" r="r" b="b"/>
              <a:pathLst>
                <a:path w="27" h="29">
                  <a:moveTo>
                    <a:pt x="13" y="0"/>
                  </a:moveTo>
                  <a:lnTo>
                    <a:pt x="22" y="3"/>
                  </a:lnTo>
                  <a:lnTo>
                    <a:pt x="27" y="9"/>
                  </a:lnTo>
                  <a:lnTo>
                    <a:pt x="27" y="19"/>
                  </a:lnTo>
                  <a:lnTo>
                    <a:pt x="22" y="25"/>
                  </a:lnTo>
                  <a:lnTo>
                    <a:pt x="13" y="29"/>
                  </a:lnTo>
                  <a:lnTo>
                    <a:pt x="5" y="25"/>
                  </a:lnTo>
                  <a:lnTo>
                    <a:pt x="0" y="19"/>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 name="Freeform 1036"/>
            <p:cNvSpPr>
              <a:spLocks/>
            </p:cNvSpPr>
            <p:nvPr/>
          </p:nvSpPr>
          <p:spPr bwMode="auto">
            <a:xfrm>
              <a:off x="1024" y="972"/>
              <a:ext cx="27" cy="29"/>
            </a:xfrm>
            <a:custGeom>
              <a:avLst/>
              <a:gdLst/>
              <a:ahLst/>
              <a:cxnLst>
                <a:cxn ang="0">
                  <a:pos x="14" y="0"/>
                </a:cxn>
                <a:cxn ang="0">
                  <a:pos x="22" y="3"/>
                </a:cxn>
                <a:cxn ang="0">
                  <a:pos x="27" y="9"/>
                </a:cxn>
                <a:cxn ang="0">
                  <a:pos x="27" y="19"/>
                </a:cxn>
                <a:cxn ang="0">
                  <a:pos x="22" y="26"/>
                </a:cxn>
                <a:cxn ang="0">
                  <a:pos x="14" y="29"/>
                </a:cxn>
                <a:cxn ang="0">
                  <a:pos x="5" y="26"/>
                </a:cxn>
                <a:cxn ang="0">
                  <a:pos x="0" y="19"/>
                </a:cxn>
                <a:cxn ang="0">
                  <a:pos x="0" y="9"/>
                </a:cxn>
                <a:cxn ang="0">
                  <a:pos x="5" y="3"/>
                </a:cxn>
                <a:cxn ang="0">
                  <a:pos x="14" y="0"/>
                </a:cxn>
              </a:cxnLst>
              <a:rect l="0" t="0" r="r" b="b"/>
              <a:pathLst>
                <a:path w="27" h="29">
                  <a:moveTo>
                    <a:pt x="14" y="0"/>
                  </a:moveTo>
                  <a:lnTo>
                    <a:pt x="22" y="3"/>
                  </a:lnTo>
                  <a:lnTo>
                    <a:pt x="27" y="9"/>
                  </a:lnTo>
                  <a:lnTo>
                    <a:pt x="27" y="19"/>
                  </a:lnTo>
                  <a:lnTo>
                    <a:pt x="22" y="26"/>
                  </a:lnTo>
                  <a:lnTo>
                    <a:pt x="14" y="29"/>
                  </a:lnTo>
                  <a:lnTo>
                    <a:pt x="5" y="26"/>
                  </a:lnTo>
                  <a:lnTo>
                    <a:pt x="0" y="19"/>
                  </a:lnTo>
                  <a:lnTo>
                    <a:pt x="0" y="9"/>
                  </a:lnTo>
                  <a:lnTo>
                    <a:pt x="5" y="3"/>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 name="Freeform 1037"/>
            <p:cNvSpPr>
              <a:spLocks/>
            </p:cNvSpPr>
            <p:nvPr/>
          </p:nvSpPr>
          <p:spPr bwMode="auto">
            <a:xfrm>
              <a:off x="1069" y="896"/>
              <a:ext cx="32" cy="28"/>
            </a:xfrm>
            <a:custGeom>
              <a:avLst/>
              <a:gdLst/>
              <a:ahLst/>
              <a:cxnLst>
                <a:cxn ang="0">
                  <a:pos x="13" y="0"/>
                </a:cxn>
                <a:cxn ang="0">
                  <a:pos x="18" y="0"/>
                </a:cxn>
                <a:cxn ang="0">
                  <a:pos x="24" y="2"/>
                </a:cxn>
                <a:cxn ang="0">
                  <a:pos x="30" y="9"/>
                </a:cxn>
                <a:cxn ang="0">
                  <a:pos x="32" y="15"/>
                </a:cxn>
                <a:cxn ang="0">
                  <a:pos x="30" y="20"/>
                </a:cxn>
                <a:cxn ang="0">
                  <a:pos x="24" y="26"/>
                </a:cxn>
                <a:cxn ang="0">
                  <a:pos x="18" y="28"/>
                </a:cxn>
                <a:cxn ang="0">
                  <a:pos x="13" y="28"/>
                </a:cxn>
                <a:cxn ang="0">
                  <a:pos x="8" y="26"/>
                </a:cxn>
                <a:cxn ang="0">
                  <a:pos x="3" y="23"/>
                </a:cxn>
                <a:cxn ang="0">
                  <a:pos x="1" y="20"/>
                </a:cxn>
                <a:cxn ang="0">
                  <a:pos x="0" y="15"/>
                </a:cxn>
                <a:cxn ang="0">
                  <a:pos x="1" y="9"/>
                </a:cxn>
                <a:cxn ang="0">
                  <a:pos x="3" y="5"/>
                </a:cxn>
                <a:cxn ang="0">
                  <a:pos x="8" y="2"/>
                </a:cxn>
                <a:cxn ang="0">
                  <a:pos x="13" y="0"/>
                </a:cxn>
              </a:cxnLst>
              <a:rect l="0" t="0" r="r" b="b"/>
              <a:pathLst>
                <a:path w="32" h="28">
                  <a:moveTo>
                    <a:pt x="13" y="0"/>
                  </a:moveTo>
                  <a:lnTo>
                    <a:pt x="18" y="0"/>
                  </a:lnTo>
                  <a:lnTo>
                    <a:pt x="24" y="2"/>
                  </a:lnTo>
                  <a:lnTo>
                    <a:pt x="30" y="9"/>
                  </a:lnTo>
                  <a:lnTo>
                    <a:pt x="32" y="15"/>
                  </a:lnTo>
                  <a:lnTo>
                    <a:pt x="30" y="20"/>
                  </a:lnTo>
                  <a:lnTo>
                    <a:pt x="24" y="26"/>
                  </a:lnTo>
                  <a:lnTo>
                    <a:pt x="18" y="28"/>
                  </a:lnTo>
                  <a:lnTo>
                    <a:pt x="13" y="28"/>
                  </a:lnTo>
                  <a:lnTo>
                    <a:pt x="8" y="26"/>
                  </a:lnTo>
                  <a:lnTo>
                    <a:pt x="3" y="23"/>
                  </a:lnTo>
                  <a:lnTo>
                    <a:pt x="1" y="20"/>
                  </a:lnTo>
                  <a:lnTo>
                    <a:pt x="0" y="15"/>
                  </a:lnTo>
                  <a:lnTo>
                    <a:pt x="1" y="9"/>
                  </a:lnTo>
                  <a:lnTo>
                    <a:pt x="3" y="5"/>
                  </a:lnTo>
                  <a:lnTo>
                    <a:pt x="8"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 name="Freeform 1038"/>
            <p:cNvSpPr>
              <a:spLocks/>
            </p:cNvSpPr>
            <p:nvPr/>
          </p:nvSpPr>
          <p:spPr bwMode="auto">
            <a:xfrm>
              <a:off x="1077" y="989"/>
              <a:ext cx="34" cy="29"/>
            </a:xfrm>
            <a:custGeom>
              <a:avLst/>
              <a:gdLst/>
              <a:ahLst/>
              <a:cxnLst>
                <a:cxn ang="0">
                  <a:pos x="14" y="0"/>
                </a:cxn>
                <a:cxn ang="0">
                  <a:pos x="19" y="0"/>
                </a:cxn>
                <a:cxn ang="0">
                  <a:pos x="26" y="2"/>
                </a:cxn>
                <a:cxn ang="0">
                  <a:pos x="32" y="9"/>
                </a:cxn>
                <a:cxn ang="0">
                  <a:pos x="34" y="15"/>
                </a:cxn>
                <a:cxn ang="0">
                  <a:pos x="32" y="21"/>
                </a:cxn>
                <a:cxn ang="0">
                  <a:pos x="26" y="28"/>
                </a:cxn>
                <a:cxn ang="0">
                  <a:pos x="19" y="29"/>
                </a:cxn>
                <a:cxn ang="0">
                  <a:pos x="14" y="29"/>
                </a:cxn>
                <a:cxn ang="0">
                  <a:pos x="8" y="28"/>
                </a:cxn>
                <a:cxn ang="0">
                  <a:pos x="1" y="21"/>
                </a:cxn>
                <a:cxn ang="0">
                  <a:pos x="0" y="15"/>
                </a:cxn>
                <a:cxn ang="0">
                  <a:pos x="1" y="9"/>
                </a:cxn>
                <a:cxn ang="0">
                  <a:pos x="8" y="2"/>
                </a:cxn>
                <a:cxn ang="0">
                  <a:pos x="14" y="0"/>
                </a:cxn>
              </a:cxnLst>
              <a:rect l="0" t="0" r="r" b="b"/>
              <a:pathLst>
                <a:path w="34" h="29">
                  <a:moveTo>
                    <a:pt x="14" y="0"/>
                  </a:moveTo>
                  <a:lnTo>
                    <a:pt x="19" y="0"/>
                  </a:lnTo>
                  <a:lnTo>
                    <a:pt x="26" y="2"/>
                  </a:lnTo>
                  <a:lnTo>
                    <a:pt x="32" y="9"/>
                  </a:lnTo>
                  <a:lnTo>
                    <a:pt x="34" y="15"/>
                  </a:lnTo>
                  <a:lnTo>
                    <a:pt x="32" y="21"/>
                  </a:lnTo>
                  <a:lnTo>
                    <a:pt x="26" y="28"/>
                  </a:lnTo>
                  <a:lnTo>
                    <a:pt x="19" y="29"/>
                  </a:lnTo>
                  <a:lnTo>
                    <a:pt x="14" y="29"/>
                  </a:lnTo>
                  <a:lnTo>
                    <a:pt x="8" y="28"/>
                  </a:lnTo>
                  <a:lnTo>
                    <a:pt x="1" y="21"/>
                  </a:lnTo>
                  <a:lnTo>
                    <a:pt x="0" y="15"/>
                  </a:lnTo>
                  <a:lnTo>
                    <a:pt x="1" y="9"/>
                  </a:lnTo>
                  <a:lnTo>
                    <a:pt x="8"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 name="Freeform 1039"/>
            <p:cNvSpPr>
              <a:spLocks/>
            </p:cNvSpPr>
            <p:nvPr/>
          </p:nvSpPr>
          <p:spPr bwMode="auto">
            <a:xfrm>
              <a:off x="1123" y="967"/>
              <a:ext cx="26" cy="29"/>
            </a:xfrm>
            <a:custGeom>
              <a:avLst/>
              <a:gdLst/>
              <a:ahLst/>
              <a:cxnLst>
                <a:cxn ang="0">
                  <a:pos x="13" y="0"/>
                </a:cxn>
                <a:cxn ang="0">
                  <a:pos x="21" y="3"/>
                </a:cxn>
                <a:cxn ang="0">
                  <a:pos x="26" y="10"/>
                </a:cxn>
                <a:cxn ang="0">
                  <a:pos x="26" y="19"/>
                </a:cxn>
                <a:cxn ang="0">
                  <a:pos x="21" y="26"/>
                </a:cxn>
                <a:cxn ang="0">
                  <a:pos x="13" y="29"/>
                </a:cxn>
                <a:cxn ang="0">
                  <a:pos x="5" y="26"/>
                </a:cxn>
                <a:cxn ang="0">
                  <a:pos x="0" y="19"/>
                </a:cxn>
                <a:cxn ang="0">
                  <a:pos x="0" y="10"/>
                </a:cxn>
                <a:cxn ang="0">
                  <a:pos x="5" y="3"/>
                </a:cxn>
                <a:cxn ang="0">
                  <a:pos x="13" y="0"/>
                </a:cxn>
              </a:cxnLst>
              <a:rect l="0" t="0" r="r" b="b"/>
              <a:pathLst>
                <a:path w="26" h="29">
                  <a:moveTo>
                    <a:pt x="13" y="0"/>
                  </a:moveTo>
                  <a:lnTo>
                    <a:pt x="21" y="3"/>
                  </a:lnTo>
                  <a:lnTo>
                    <a:pt x="26" y="10"/>
                  </a:lnTo>
                  <a:lnTo>
                    <a:pt x="26" y="19"/>
                  </a:lnTo>
                  <a:lnTo>
                    <a:pt x="21" y="26"/>
                  </a:lnTo>
                  <a:lnTo>
                    <a:pt x="13" y="29"/>
                  </a:lnTo>
                  <a:lnTo>
                    <a:pt x="5" y="26"/>
                  </a:lnTo>
                  <a:lnTo>
                    <a:pt x="0" y="19"/>
                  </a:lnTo>
                  <a:lnTo>
                    <a:pt x="0" y="10"/>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 name="Freeform 1040"/>
            <p:cNvSpPr>
              <a:spLocks/>
            </p:cNvSpPr>
            <p:nvPr/>
          </p:nvSpPr>
          <p:spPr bwMode="auto">
            <a:xfrm>
              <a:off x="816" y="1538"/>
              <a:ext cx="218" cy="276"/>
            </a:xfrm>
            <a:custGeom>
              <a:avLst/>
              <a:gdLst/>
              <a:ahLst/>
              <a:cxnLst>
                <a:cxn ang="0">
                  <a:pos x="97" y="0"/>
                </a:cxn>
                <a:cxn ang="0">
                  <a:pos x="107" y="14"/>
                </a:cxn>
                <a:cxn ang="0">
                  <a:pos x="118" y="30"/>
                </a:cxn>
                <a:cxn ang="0">
                  <a:pos x="133" y="48"/>
                </a:cxn>
                <a:cxn ang="0">
                  <a:pos x="147" y="67"/>
                </a:cxn>
                <a:cxn ang="0">
                  <a:pos x="163" y="87"/>
                </a:cxn>
                <a:cxn ang="0">
                  <a:pos x="179" y="107"/>
                </a:cxn>
                <a:cxn ang="0">
                  <a:pos x="194" y="127"/>
                </a:cxn>
                <a:cxn ang="0">
                  <a:pos x="205" y="147"/>
                </a:cxn>
                <a:cxn ang="0">
                  <a:pos x="213" y="168"/>
                </a:cxn>
                <a:cxn ang="0">
                  <a:pos x="218" y="188"/>
                </a:cxn>
                <a:cxn ang="0">
                  <a:pos x="218" y="207"/>
                </a:cxn>
                <a:cxn ang="0">
                  <a:pos x="211" y="224"/>
                </a:cxn>
                <a:cxn ang="0">
                  <a:pos x="198" y="242"/>
                </a:cxn>
                <a:cxn ang="0">
                  <a:pos x="179" y="257"/>
                </a:cxn>
                <a:cxn ang="0">
                  <a:pos x="150" y="269"/>
                </a:cxn>
                <a:cxn ang="0">
                  <a:pos x="120" y="276"/>
                </a:cxn>
                <a:cxn ang="0">
                  <a:pos x="91" y="276"/>
                </a:cxn>
                <a:cxn ang="0">
                  <a:pos x="64" y="271"/>
                </a:cxn>
                <a:cxn ang="0">
                  <a:pos x="40" y="260"/>
                </a:cxn>
                <a:cxn ang="0">
                  <a:pos x="20" y="244"/>
                </a:cxn>
                <a:cxn ang="0">
                  <a:pos x="6" y="223"/>
                </a:cxn>
                <a:cxn ang="0">
                  <a:pos x="0" y="200"/>
                </a:cxn>
                <a:cxn ang="0">
                  <a:pos x="1" y="175"/>
                </a:cxn>
                <a:cxn ang="0">
                  <a:pos x="12" y="147"/>
                </a:cxn>
                <a:cxn ang="0">
                  <a:pos x="33" y="115"/>
                </a:cxn>
                <a:cxn ang="0">
                  <a:pos x="54" y="85"/>
                </a:cxn>
                <a:cxn ang="0">
                  <a:pos x="75" y="53"/>
                </a:cxn>
                <a:cxn ang="0">
                  <a:pos x="93" y="18"/>
                </a:cxn>
                <a:cxn ang="0">
                  <a:pos x="97" y="0"/>
                </a:cxn>
              </a:cxnLst>
              <a:rect l="0" t="0" r="r" b="b"/>
              <a:pathLst>
                <a:path w="218" h="276">
                  <a:moveTo>
                    <a:pt x="97" y="0"/>
                  </a:moveTo>
                  <a:lnTo>
                    <a:pt x="107" y="14"/>
                  </a:lnTo>
                  <a:lnTo>
                    <a:pt x="118" y="30"/>
                  </a:lnTo>
                  <a:lnTo>
                    <a:pt x="133" y="48"/>
                  </a:lnTo>
                  <a:lnTo>
                    <a:pt x="147" y="67"/>
                  </a:lnTo>
                  <a:lnTo>
                    <a:pt x="163" y="87"/>
                  </a:lnTo>
                  <a:lnTo>
                    <a:pt x="179" y="107"/>
                  </a:lnTo>
                  <a:lnTo>
                    <a:pt x="194" y="127"/>
                  </a:lnTo>
                  <a:lnTo>
                    <a:pt x="205" y="147"/>
                  </a:lnTo>
                  <a:lnTo>
                    <a:pt x="213" y="168"/>
                  </a:lnTo>
                  <a:lnTo>
                    <a:pt x="218" y="188"/>
                  </a:lnTo>
                  <a:lnTo>
                    <a:pt x="218" y="207"/>
                  </a:lnTo>
                  <a:lnTo>
                    <a:pt x="211" y="224"/>
                  </a:lnTo>
                  <a:lnTo>
                    <a:pt x="198" y="242"/>
                  </a:lnTo>
                  <a:lnTo>
                    <a:pt x="179" y="257"/>
                  </a:lnTo>
                  <a:lnTo>
                    <a:pt x="150" y="269"/>
                  </a:lnTo>
                  <a:lnTo>
                    <a:pt x="120" y="276"/>
                  </a:lnTo>
                  <a:lnTo>
                    <a:pt x="91" y="276"/>
                  </a:lnTo>
                  <a:lnTo>
                    <a:pt x="64" y="271"/>
                  </a:lnTo>
                  <a:lnTo>
                    <a:pt x="40" y="260"/>
                  </a:lnTo>
                  <a:lnTo>
                    <a:pt x="20" y="244"/>
                  </a:lnTo>
                  <a:lnTo>
                    <a:pt x="6" y="223"/>
                  </a:lnTo>
                  <a:lnTo>
                    <a:pt x="0" y="200"/>
                  </a:lnTo>
                  <a:lnTo>
                    <a:pt x="1" y="175"/>
                  </a:lnTo>
                  <a:lnTo>
                    <a:pt x="12" y="147"/>
                  </a:lnTo>
                  <a:lnTo>
                    <a:pt x="33" y="115"/>
                  </a:lnTo>
                  <a:lnTo>
                    <a:pt x="54" y="85"/>
                  </a:lnTo>
                  <a:lnTo>
                    <a:pt x="75" y="53"/>
                  </a:lnTo>
                  <a:lnTo>
                    <a:pt x="93" y="18"/>
                  </a:lnTo>
                  <a:lnTo>
                    <a:pt x="9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 name="Freeform 1041"/>
            <p:cNvSpPr>
              <a:spLocks noEditPoints="1"/>
            </p:cNvSpPr>
            <p:nvPr/>
          </p:nvSpPr>
          <p:spPr bwMode="auto">
            <a:xfrm>
              <a:off x="801" y="1525"/>
              <a:ext cx="249" cy="302"/>
            </a:xfrm>
            <a:custGeom>
              <a:avLst/>
              <a:gdLst/>
              <a:ahLst/>
              <a:cxnLst>
                <a:cxn ang="0">
                  <a:pos x="116" y="45"/>
                </a:cxn>
                <a:cxn ang="0">
                  <a:pos x="100" y="74"/>
                </a:cxn>
                <a:cxn ang="0">
                  <a:pos x="43" y="162"/>
                </a:cxn>
                <a:cxn ang="0">
                  <a:pos x="34" y="180"/>
                </a:cxn>
                <a:cxn ang="0">
                  <a:pos x="29" y="199"/>
                </a:cxn>
                <a:cxn ang="0">
                  <a:pos x="29" y="218"/>
                </a:cxn>
                <a:cxn ang="0">
                  <a:pos x="37" y="237"/>
                </a:cxn>
                <a:cxn ang="0">
                  <a:pos x="53" y="253"/>
                </a:cxn>
                <a:cxn ang="0">
                  <a:pos x="72" y="266"/>
                </a:cxn>
                <a:cxn ang="0">
                  <a:pos x="96" y="273"/>
                </a:cxn>
                <a:cxn ang="0">
                  <a:pos x="120" y="276"/>
                </a:cxn>
                <a:cxn ang="0">
                  <a:pos x="144" y="274"/>
                </a:cxn>
                <a:cxn ang="0">
                  <a:pos x="168" y="268"/>
                </a:cxn>
                <a:cxn ang="0">
                  <a:pos x="189" y="257"/>
                </a:cxn>
                <a:cxn ang="0">
                  <a:pos x="207" y="242"/>
                </a:cxn>
                <a:cxn ang="0">
                  <a:pos x="217" y="226"/>
                </a:cxn>
                <a:cxn ang="0">
                  <a:pos x="220" y="209"/>
                </a:cxn>
                <a:cxn ang="0">
                  <a:pos x="217" y="189"/>
                </a:cxn>
                <a:cxn ang="0">
                  <a:pos x="210" y="172"/>
                </a:cxn>
                <a:cxn ang="0">
                  <a:pos x="201" y="154"/>
                </a:cxn>
                <a:cxn ang="0">
                  <a:pos x="189" y="138"/>
                </a:cxn>
                <a:cxn ang="0">
                  <a:pos x="178" y="124"/>
                </a:cxn>
                <a:cxn ang="0">
                  <a:pos x="124" y="56"/>
                </a:cxn>
                <a:cxn ang="0">
                  <a:pos x="116" y="45"/>
                </a:cxn>
                <a:cxn ang="0">
                  <a:pos x="109" y="0"/>
                </a:cxn>
                <a:cxn ang="0">
                  <a:pos x="117" y="0"/>
                </a:cxn>
                <a:cxn ang="0">
                  <a:pos x="124" y="7"/>
                </a:cxn>
                <a:cxn ang="0">
                  <a:pos x="133" y="23"/>
                </a:cxn>
                <a:cxn ang="0">
                  <a:pos x="148" y="40"/>
                </a:cxn>
                <a:cxn ang="0">
                  <a:pos x="196" y="103"/>
                </a:cxn>
                <a:cxn ang="0">
                  <a:pos x="212" y="125"/>
                </a:cxn>
                <a:cxn ang="0">
                  <a:pos x="226" y="148"/>
                </a:cxn>
                <a:cxn ang="0">
                  <a:pos x="237" y="170"/>
                </a:cxn>
                <a:cxn ang="0">
                  <a:pos x="245" y="193"/>
                </a:cxn>
                <a:cxn ang="0">
                  <a:pos x="249" y="213"/>
                </a:cxn>
                <a:cxn ang="0">
                  <a:pos x="245" y="234"/>
                </a:cxn>
                <a:cxn ang="0">
                  <a:pos x="236" y="253"/>
                </a:cxn>
                <a:cxn ang="0">
                  <a:pos x="220" y="271"/>
                </a:cxn>
                <a:cxn ang="0">
                  <a:pos x="194" y="286"/>
                </a:cxn>
                <a:cxn ang="0">
                  <a:pos x="172" y="294"/>
                </a:cxn>
                <a:cxn ang="0">
                  <a:pos x="146" y="300"/>
                </a:cxn>
                <a:cxn ang="0">
                  <a:pos x="119" y="302"/>
                </a:cxn>
                <a:cxn ang="0">
                  <a:pos x="91" y="302"/>
                </a:cxn>
                <a:cxn ang="0">
                  <a:pos x="67" y="295"/>
                </a:cxn>
                <a:cxn ang="0">
                  <a:pos x="43" y="284"/>
                </a:cxn>
                <a:cxn ang="0">
                  <a:pos x="24" y="268"/>
                </a:cxn>
                <a:cxn ang="0">
                  <a:pos x="10" y="245"/>
                </a:cxn>
                <a:cxn ang="0">
                  <a:pos x="2" y="223"/>
                </a:cxn>
                <a:cxn ang="0">
                  <a:pos x="0" y="199"/>
                </a:cxn>
                <a:cxn ang="0">
                  <a:pos x="5" y="176"/>
                </a:cxn>
                <a:cxn ang="0">
                  <a:pos x="15" y="154"/>
                </a:cxn>
                <a:cxn ang="0">
                  <a:pos x="42" y="111"/>
                </a:cxn>
                <a:cxn ang="0">
                  <a:pos x="71" y="69"/>
                </a:cxn>
                <a:cxn ang="0">
                  <a:pos x="95" y="24"/>
                </a:cxn>
                <a:cxn ang="0">
                  <a:pos x="100" y="19"/>
                </a:cxn>
                <a:cxn ang="0">
                  <a:pos x="98" y="16"/>
                </a:cxn>
                <a:cxn ang="0">
                  <a:pos x="98" y="11"/>
                </a:cxn>
                <a:cxn ang="0">
                  <a:pos x="101" y="5"/>
                </a:cxn>
                <a:cxn ang="0">
                  <a:pos x="104" y="2"/>
                </a:cxn>
                <a:cxn ang="0">
                  <a:pos x="109" y="0"/>
                </a:cxn>
              </a:cxnLst>
              <a:rect l="0" t="0" r="r" b="b"/>
              <a:pathLst>
                <a:path w="249" h="302">
                  <a:moveTo>
                    <a:pt x="116" y="45"/>
                  </a:moveTo>
                  <a:lnTo>
                    <a:pt x="100" y="74"/>
                  </a:lnTo>
                  <a:lnTo>
                    <a:pt x="43" y="162"/>
                  </a:lnTo>
                  <a:lnTo>
                    <a:pt x="34" y="180"/>
                  </a:lnTo>
                  <a:lnTo>
                    <a:pt x="29" y="199"/>
                  </a:lnTo>
                  <a:lnTo>
                    <a:pt x="29" y="218"/>
                  </a:lnTo>
                  <a:lnTo>
                    <a:pt x="37" y="237"/>
                  </a:lnTo>
                  <a:lnTo>
                    <a:pt x="53" y="253"/>
                  </a:lnTo>
                  <a:lnTo>
                    <a:pt x="72" y="266"/>
                  </a:lnTo>
                  <a:lnTo>
                    <a:pt x="96" y="273"/>
                  </a:lnTo>
                  <a:lnTo>
                    <a:pt x="120" y="276"/>
                  </a:lnTo>
                  <a:lnTo>
                    <a:pt x="144" y="274"/>
                  </a:lnTo>
                  <a:lnTo>
                    <a:pt x="168" y="268"/>
                  </a:lnTo>
                  <a:lnTo>
                    <a:pt x="189" y="257"/>
                  </a:lnTo>
                  <a:lnTo>
                    <a:pt x="207" y="242"/>
                  </a:lnTo>
                  <a:lnTo>
                    <a:pt x="217" y="226"/>
                  </a:lnTo>
                  <a:lnTo>
                    <a:pt x="220" y="209"/>
                  </a:lnTo>
                  <a:lnTo>
                    <a:pt x="217" y="189"/>
                  </a:lnTo>
                  <a:lnTo>
                    <a:pt x="210" y="172"/>
                  </a:lnTo>
                  <a:lnTo>
                    <a:pt x="201" y="154"/>
                  </a:lnTo>
                  <a:lnTo>
                    <a:pt x="189" y="138"/>
                  </a:lnTo>
                  <a:lnTo>
                    <a:pt x="178" y="124"/>
                  </a:lnTo>
                  <a:lnTo>
                    <a:pt x="124" y="56"/>
                  </a:lnTo>
                  <a:lnTo>
                    <a:pt x="116" y="45"/>
                  </a:lnTo>
                  <a:close/>
                  <a:moveTo>
                    <a:pt x="109" y="0"/>
                  </a:moveTo>
                  <a:lnTo>
                    <a:pt x="117" y="0"/>
                  </a:lnTo>
                  <a:lnTo>
                    <a:pt x="124" y="7"/>
                  </a:lnTo>
                  <a:lnTo>
                    <a:pt x="133" y="23"/>
                  </a:lnTo>
                  <a:lnTo>
                    <a:pt x="148" y="40"/>
                  </a:lnTo>
                  <a:lnTo>
                    <a:pt x="196" y="103"/>
                  </a:lnTo>
                  <a:lnTo>
                    <a:pt x="212" y="125"/>
                  </a:lnTo>
                  <a:lnTo>
                    <a:pt x="226" y="148"/>
                  </a:lnTo>
                  <a:lnTo>
                    <a:pt x="237" y="170"/>
                  </a:lnTo>
                  <a:lnTo>
                    <a:pt x="245" y="193"/>
                  </a:lnTo>
                  <a:lnTo>
                    <a:pt x="249" y="213"/>
                  </a:lnTo>
                  <a:lnTo>
                    <a:pt x="245" y="234"/>
                  </a:lnTo>
                  <a:lnTo>
                    <a:pt x="236" y="253"/>
                  </a:lnTo>
                  <a:lnTo>
                    <a:pt x="220" y="271"/>
                  </a:lnTo>
                  <a:lnTo>
                    <a:pt x="194" y="286"/>
                  </a:lnTo>
                  <a:lnTo>
                    <a:pt x="172" y="294"/>
                  </a:lnTo>
                  <a:lnTo>
                    <a:pt x="146" y="300"/>
                  </a:lnTo>
                  <a:lnTo>
                    <a:pt x="119" y="302"/>
                  </a:lnTo>
                  <a:lnTo>
                    <a:pt x="91" y="302"/>
                  </a:lnTo>
                  <a:lnTo>
                    <a:pt x="67" y="295"/>
                  </a:lnTo>
                  <a:lnTo>
                    <a:pt x="43" y="284"/>
                  </a:lnTo>
                  <a:lnTo>
                    <a:pt x="24" y="268"/>
                  </a:lnTo>
                  <a:lnTo>
                    <a:pt x="10" y="245"/>
                  </a:lnTo>
                  <a:lnTo>
                    <a:pt x="2" y="223"/>
                  </a:lnTo>
                  <a:lnTo>
                    <a:pt x="0" y="199"/>
                  </a:lnTo>
                  <a:lnTo>
                    <a:pt x="5" y="176"/>
                  </a:lnTo>
                  <a:lnTo>
                    <a:pt x="15" y="154"/>
                  </a:lnTo>
                  <a:lnTo>
                    <a:pt x="42" y="111"/>
                  </a:lnTo>
                  <a:lnTo>
                    <a:pt x="71" y="69"/>
                  </a:lnTo>
                  <a:lnTo>
                    <a:pt x="95" y="24"/>
                  </a:lnTo>
                  <a:lnTo>
                    <a:pt x="100" y="19"/>
                  </a:lnTo>
                  <a:lnTo>
                    <a:pt x="98" y="16"/>
                  </a:lnTo>
                  <a:lnTo>
                    <a:pt x="98" y="11"/>
                  </a:lnTo>
                  <a:lnTo>
                    <a:pt x="101" y="5"/>
                  </a:lnTo>
                  <a:lnTo>
                    <a:pt x="104" y="2"/>
                  </a:lnTo>
                  <a:lnTo>
                    <a:pt x="1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 name="Freeform 1042"/>
            <p:cNvSpPr>
              <a:spLocks/>
            </p:cNvSpPr>
            <p:nvPr/>
          </p:nvSpPr>
          <p:spPr bwMode="auto">
            <a:xfrm>
              <a:off x="862" y="1641"/>
              <a:ext cx="34" cy="28"/>
            </a:xfrm>
            <a:custGeom>
              <a:avLst/>
              <a:gdLst/>
              <a:ahLst/>
              <a:cxnLst>
                <a:cxn ang="0">
                  <a:pos x="14" y="0"/>
                </a:cxn>
                <a:cxn ang="0">
                  <a:pos x="19" y="0"/>
                </a:cxn>
                <a:cxn ang="0">
                  <a:pos x="26" y="1"/>
                </a:cxn>
                <a:cxn ang="0">
                  <a:pos x="32" y="8"/>
                </a:cxn>
                <a:cxn ang="0">
                  <a:pos x="34" y="14"/>
                </a:cxn>
                <a:cxn ang="0">
                  <a:pos x="32" y="20"/>
                </a:cxn>
                <a:cxn ang="0">
                  <a:pos x="26" y="27"/>
                </a:cxn>
                <a:cxn ang="0">
                  <a:pos x="19" y="28"/>
                </a:cxn>
                <a:cxn ang="0">
                  <a:pos x="14" y="28"/>
                </a:cxn>
                <a:cxn ang="0">
                  <a:pos x="8" y="27"/>
                </a:cxn>
                <a:cxn ang="0">
                  <a:pos x="2" y="20"/>
                </a:cxn>
                <a:cxn ang="0">
                  <a:pos x="0" y="14"/>
                </a:cxn>
                <a:cxn ang="0">
                  <a:pos x="2" y="8"/>
                </a:cxn>
                <a:cxn ang="0">
                  <a:pos x="8" y="1"/>
                </a:cxn>
                <a:cxn ang="0">
                  <a:pos x="14" y="0"/>
                </a:cxn>
              </a:cxnLst>
              <a:rect l="0" t="0" r="r" b="b"/>
              <a:pathLst>
                <a:path w="34" h="28">
                  <a:moveTo>
                    <a:pt x="14" y="0"/>
                  </a:moveTo>
                  <a:lnTo>
                    <a:pt x="19" y="0"/>
                  </a:lnTo>
                  <a:lnTo>
                    <a:pt x="26" y="1"/>
                  </a:lnTo>
                  <a:lnTo>
                    <a:pt x="32" y="8"/>
                  </a:lnTo>
                  <a:lnTo>
                    <a:pt x="34" y="14"/>
                  </a:lnTo>
                  <a:lnTo>
                    <a:pt x="32" y="20"/>
                  </a:lnTo>
                  <a:lnTo>
                    <a:pt x="26" y="27"/>
                  </a:lnTo>
                  <a:lnTo>
                    <a:pt x="19" y="28"/>
                  </a:lnTo>
                  <a:lnTo>
                    <a:pt x="14" y="28"/>
                  </a:lnTo>
                  <a:lnTo>
                    <a:pt x="8" y="27"/>
                  </a:lnTo>
                  <a:lnTo>
                    <a:pt x="2" y="20"/>
                  </a:lnTo>
                  <a:lnTo>
                    <a:pt x="0" y="14"/>
                  </a:lnTo>
                  <a:lnTo>
                    <a:pt x="2" y="8"/>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 name="Freeform 1043"/>
            <p:cNvSpPr>
              <a:spLocks/>
            </p:cNvSpPr>
            <p:nvPr/>
          </p:nvSpPr>
          <p:spPr bwMode="auto">
            <a:xfrm>
              <a:off x="899" y="1653"/>
              <a:ext cx="27" cy="29"/>
            </a:xfrm>
            <a:custGeom>
              <a:avLst/>
              <a:gdLst/>
              <a:ahLst/>
              <a:cxnLst>
                <a:cxn ang="0">
                  <a:pos x="14" y="0"/>
                </a:cxn>
                <a:cxn ang="0">
                  <a:pos x="22" y="4"/>
                </a:cxn>
                <a:cxn ang="0">
                  <a:pos x="27" y="10"/>
                </a:cxn>
                <a:cxn ang="0">
                  <a:pos x="27" y="20"/>
                </a:cxn>
                <a:cxn ang="0">
                  <a:pos x="22" y="26"/>
                </a:cxn>
                <a:cxn ang="0">
                  <a:pos x="14" y="29"/>
                </a:cxn>
                <a:cxn ang="0">
                  <a:pos x="5" y="26"/>
                </a:cxn>
                <a:cxn ang="0">
                  <a:pos x="0" y="20"/>
                </a:cxn>
                <a:cxn ang="0">
                  <a:pos x="0" y="10"/>
                </a:cxn>
                <a:cxn ang="0">
                  <a:pos x="5" y="4"/>
                </a:cxn>
                <a:cxn ang="0">
                  <a:pos x="14" y="0"/>
                </a:cxn>
              </a:cxnLst>
              <a:rect l="0" t="0" r="r" b="b"/>
              <a:pathLst>
                <a:path w="27" h="29">
                  <a:moveTo>
                    <a:pt x="14" y="0"/>
                  </a:moveTo>
                  <a:lnTo>
                    <a:pt x="22" y="4"/>
                  </a:lnTo>
                  <a:lnTo>
                    <a:pt x="27" y="10"/>
                  </a:lnTo>
                  <a:lnTo>
                    <a:pt x="27" y="20"/>
                  </a:lnTo>
                  <a:lnTo>
                    <a:pt x="22" y="26"/>
                  </a:lnTo>
                  <a:lnTo>
                    <a:pt x="14" y="29"/>
                  </a:lnTo>
                  <a:lnTo>
                    <a:pt x="5" y="26"/>
                  </a:lnTo>
                  <a:lnTo>
                    <a:pt x="0" y="20"/>
                  </a:lnTo>
                  <a:lnTo>
                    <a:pt x="0" y="10"/>
                  </a:lnTo>
                  <a:lnTo>
                    <a:pt x="5" y="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 name="Freeform 1044"/>
            <p:cNvSpPr>
              <a:spLocks/>
            </p:cNvSpPr>
            <p:nvPr/>
          </p:nvSpPr>
          <p:spPr bwMode="auto">
            <a:xfrm>
              <a:off x="939" y="1636"/>
              <a:ext cx="27" cy="29"/>
            </a:xfrm>
            <a:custGeom>
              <a:avLst/>
              <a:gdLst/>
              <a:ahLst/>
              <a:cxnLst>
                <a:cxn ang="0">
                  <a:pos x="14" y="0"/>
                </a:cxn>
                <a:cxn ang="0">
                  <a:pos x="22" y="3"/>
                </a:cxn>
                <a:cxn ang="0">
                  <a:pos x="27" y="9"/>
                </a:cxn>
                <a:cxn ang="0">
                  <a:pos x="27" y="19"/>
                </a:cxn>
                <a:cxn ang="0">
                  <a:pos x="22" y="25"/>
                </a:cxn>
                <a:cxn ang="0">
                  <a:pos x="14" y="29"/>
                </a:cxn>
                <a:cxn ang="0">
                  <a:pos x="5" y="25"/>
                </a:cxn>
                <a:cxn ang="0">
                  <a:pos x="0" y="19"/>
                </a:cxn>
                <a:cxn ang="0">
                  <a:pos x="0" y="9"/>
                </a:cxn>
                <a:cxn ang="0">
                  <a:pos x="5" y="3"/>
                </a:cxn>
                <a:cxn ang="0">
                  <a:pos x="14" y="0"/>
                </a:cxn>
              </a:cxnLst>
              <a:rect l="0" t="0" r="r" b="b"/>
              <a:pathLst>
                <a:path w="27" h="29">
                  <a:moveTo>
                    <a:pt x="14" y="0"/>
                  </a:moveTo>
                  <a:lnTo>
                    <a:pt x="22" y="3"/>
                  </a:lnTo>
                  <a:lnTo>
                    <a:pt x="27" y="9"/>
                  </a:lnTo>
                  <a:lnTo>
                    <a:pt x="27" y="19"/>
                  </a:lnTo>
                  <a:lnTo>
                    <a:pt x="22" y="25"/>
                  </a:lnTo>
                  <a:lnTo>
                    <a:pt x="14" y="29"/>
                  </a:lnTo>
                  <a:lnTo>
                    <a:pt x="5" y="25"/>
                  </a:lnTo>
                  <a:lnTo>
                    <a:pt x="0" y="19"/>
                  </a:lnTo>
                  <a:lnTo>
                    <a:pt x="0" y="9"/>
                  </a:lnTo>
                  <a:lnTo>
                    <a:pt x="5" y="3"/>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 name="Freeform 1045"/>
            <p:cNvSpPr>
              <a:spLocks/>
            </p:cNvSpPr>
            <p:nvPr/>
          </p:nvSpPr>
          <p:spPr bwMode="auto">
            <a:xfrm>
              <a:off x="849" y="1676"/>
              <a:ext cx="27" cy="29"/>
            </a:xfrm>
            <a:custGeom>
              <a:avLst/>
              <a:gdLst/>
              <a:ahLst/>
              <a:cxnLst>
                <a:cxn ang="0">
                  <a:pos x="15" y="0"/>
                </a:cxn>
                <a:cxn ang="0">
                  <a:pos x="23" y="3"/>
                </a:cxn>
                <a:cxn ang="0">
                  <a:pos x="27" y="9"/>
                </a:cxn>
                <a:cxn ang="0">
                  <a:pos x="27" y="19"/>
                </a:cxn>
                <a:cxn ang="0">
                  <a:pos x="23" y="25"/>
                </a:cxn>
                <a:cxn ang="0">
                  <a:pos x="15" y="29"/>
                </a:cxn>
                <a:cxn ang="0">
                  <a:pos x="5" y="25"/>
                </a:cxn>
                <a:cxn ang="0">
                  <a:pos x="0" y="19"/>
                </a:cxn>
                <a:cxn ang="0">
                  <a:pos x="0" y="9"/>
                </a:cxn>
                <a:cxn ang="0">
                  <a:pos x="5" y="3"/>
                </a:cxn>
                <a:cxn ang="0">
                  <a:pos x="15" y="0"/>
                </a:cxn>
              </a:cxnLst>
              <a:rect l="0" t="0" r="r" b="b"/>
              <a:pathLst>
                <a:path w="27" h="29">
                  <a:moveTo>
                    <a:pt x="15" y="0"/>
                  </a:moveTo>
                  <a:lnTo>
                    <a:pt x="23" y="3"/>
                  </a:lnTo>
                  <a:lnTo>
                    <a:pt x="27" y="9"/>
                  </a:lnTo>
                  <a:lnTo>
                    <a:pt x="27" y="19"/>
                  </a:lnTo>
                  <a:lnTo>
                    <a:pt x="23" y="25"/>
                  </a:lnTo>
                  <a:lnTo>
                    <a:pt x="15" y="29"/>
                  </a:lnTo>
                  <a:lnTo>
                    <a:pt x="5" y="25"/>
                  </a:lnTo>
                  <a:lnTo>
                    <a:pt x="0" y="19"/>
                  </a:lnTo>
                  <a:lnTo>
                    <a:pt x="0" y="9"/>
                  </a:lnTo>
                  <a:lnTo>
                    <a:pt x="5"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 name="Freeform 1046"/>
            <p:cNvSpPr>
              <a:spLocks/>
            </p:cNvSpPr>
            <p:nvPr/>
          </p:nvSpPr>
          <p:spPr bwMode="auto">
            <a:xfrm>
              <a:off x="894" y="1600"/>
              <a:ext cx="32" cy="28"/>
            </a:xfrm>
            <a:custGeom>
              <a:avLst/>
              <a:gdLst/>
              <a:ahLst/>
              <a:cxnLst>
                <a:cxn ang="0">
                  <a:pos x="15" y="0"/>
                </a:cxn>
                <a:cxn ang="0">
                  <a:pos x="19" y="0"/>
                </a:cxn>
                <a:cxn ang="0">
                  <a:pos x="24" y="2"/>
                </a:cxn>
                <a:cxn ang="0">
                  <a:pos x="31" y="8"/>
                </a:cxn>
                <a:cxn ang="0">
                  <a:pos x="32" y="15"/>
                </a:cxn>
                <a:cxn ang="0">
                  <a:pos x="31" y="20"/>
                </a:cxn>
                <a:cxn ang="0">
                  <a:pos x="24" y="26"/>
                </a:cxn>
                <a:cxn ang="0">
                  <a:pos x="19" y="28"/>
                </a:cxn>
                <a:cxn ang="0">
                  <a:pos x="15" y="28"/>
                </a:cxn>
                <a:cxn ang="0">
                  <a:pos x="8" y="26"/>
                </a:cxn>
                <a:cxn ang="0">
                  <a:pos x="2" y="20"/>
                </a:cxn>
                <a:cxn ang="0">
                  <a:pos x="0" y="15"/>
                </a:cxn>
                <a:cxn ang="0">
                  <a:pos x="2" y="8"/>
                </a:cxn>
                <a:cxn ang="0">
                  <a:pos x="8" y="2"/>
                </a:cxn>
                <a:cxn ang="0">
                  <a:pos x="15" y="0"/>
                </a:cxn>
              </a:cxnLst>
              <a:rect l="0" t="0" r="r" b="b"/>
              <a:pathLst>
                <a:path w="32" h="28">
                  <a:moveTo>
                    <a:pt x="15" y="0"/>
                  </a:moveTo>
                  <a:lnTo>
                    <a:pt x="19" y="0"/>
                  </a:lnTo>
                  <a:lnTo>
                    <a:pt x="24" y="2"/>
                  </a:lnTo>
                  <a:lnTo>
                    <a:pt x="31" y="8"/>
                  </a:lnTo>
                  <a:lnTo>
                    <a:pt x="32" y="15"/>
                  </a:lnTo>
                  <a:lnTo>
                    <a:pt x="31" y="20"/>
                  </a:lnTo>
                  <a:lnTo>
                    <a:pt x="24" y="26"/>
                  </a:lnTo>
                  <a:lnTo>
                    <a:pt x="19" y="28"/>
                  </a:lnTo>
                  <a:lnTo>
                    <a:pt x="15" y="28"/>
                  </a:lnTo>
                  <a:lnTo>
                    <a:pt x="8" y="26"/>
                  </a:lnTo>
                  <a:lnTo>
                    <a:pt x="2" y="20"/>
                  </a:lnTo>
                  <a:lnTo>
                    <a:pt x="0" y="15"/>
                  </a:lnTo>
                  <a:lnTo>
                    <a:pt x="2" y="8"/>
                  </a:lnTo>
                  <a:lnTo>
                    <a:pt x="8"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 name="Freeform 1047"/>
            <p:cNvSpPr>
              <a:spLocks/>
            </p:cNvSpPr>
            <p:nvPr/>
          </p:nvSpPr>
          <p:spPr bwMode="auto">
            <a:xfrm>
              <a:off x="904" y="1693"/>
              <a:ext cx="32" cy="29"/>
            </a:xfrm>
            <a:custGeom>
              <a:avLst/>
              <a:gdLst/>
              <a:ahLst/>
              <a:cxnLst>
                <a:cxn ang="0">
                  <a:pos x="13" y="0"/>
                </a:cxn>
                <a:cxn ang="0">
                  <a:pos x="17" y="0"/>
                </a:cxn>
                <a:cxn ang="0">
                  <a:pos x="24" y="2"/>
                </a:cxn>
                <a:cxn ang="0">
                  <a:pos x="30" y="8"/>
                </a:cxn>
                <a:cxn ang="0">
                  <a:pos x="32" y="15"/>
                </a:cxn>
                <a:cxn ang="0">
                  <a:pos x="30" y="21"/>
                </a:cxn>
                <a:cxn ang="0">
                  <a:pos x="24" y="28"/>
                </a:cxn>
                <a:cxn ang="0">
                  <a:pos x="17" y="29"/>
                </a:cxn>
                <a:cxn ang="0">
                  <a:pos x="13" y="29"/>
                </a:cxn>
                <a:cxn ang="0">
                  <a:pos x="8" y="28"/>
                </a:cxn>
                <a:cxn ang="0">
                  <a:pos x="3" y="25"/>
                </a:cxn>
                <a:cxn ang="0">
                  <a:pos x="1" y="21"/>
                </a:cxn>
                <a:cxn ang="0">
                  <a:pos x="0" y="15"/>
                </a:cxn>
                <a:cxn ang="0">
                  <a:pos x="1" y="8"/>
                </a:cxn>
                <a:cxn ang="0">
                  <a:pos x="3" y="5"/>
                </a:cxn>
                <a:cxn ang="0">
                  <a:pos x="8" y="2"/>
                </a:cxn>
                <a:cxn ang="0">
                  <a:pos x="13" y="0"/>
                </a:cxn>
              </a:cxnLst>
              <a:rect l="0" t="0" r="r" b="b"/>
              <a:pathLst>
                <a:path w="32" h="29">
                  <a:moveTo>
                    <a:pt x="13" y="0"/>
                  </a:moveTo>
                  <a:lnTo>
                    <a:pt x="17" y="0"/>
                  </a:lnTo>
                  <a:lnTo>
                    <a:pt x="24" y="2"/>
                  </a:lnTo>
                  <a:lnTo>
                    <a:pt x="30" y="8"/>
                  </a:lnTo>
                  <a:lnTo>
                    <a:pt x="32" y="15"/>
                  </a:lnTo>
                  <a:lnTo>
                    <a:pt x="30" y="21"/>
                  </a:lnTo>
                  <a:lnTo>
                    <a:pt x="24" y="28"/>
                  </a:lnTo>
                  <a:lnTo>
                    <a:pt x="17" y="29"/>
                  </a:lnTo>
                  <a:lnTo>
                    <a:pt x="13" y="29"/>
                  </a:lnTo>
                  <a:lnTo>
                    <a:pt x="8" y="28"/>
                  </a:lnTo>
                  <a:lnTo>
                    <a:pt x="3" y="25"/>
                  </a:lnTo>
                  <a:lnTo>
                    <a:pt x="1" y="21"/>
                  </a:lnTo>
                  <a:lnTo>
                    <a:pt x="0" y="15"/>
                  </a:lnTo>
                  <a:lnTo>
                    <a:pt x="1" y="8"/>
                  </a:lnTo>
                  <a:lnTo>
                    <a:pt x="3" y="5"/>
                  </a:lnTo>
                  <a:lnTo>
                    <a:pt x="8"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 name="Freeform 1048"/>
            <p:cNvSpPr>
              <a:spLocks/>
            </p:cNvSpPr>
            <p:nvPr/>
          </p:nvSpPr>
          <p:spPr bwMode="auto">
            <a:xfrm>
              <a:off x="949" y="1671"/>
              <a:ext cx="27" cy="29"/>
            </a:xfrm>
            <a:custGeom>
              <a:avLst/>
              <a:gdLst/>
              <a:ahLst/>
              <a:cxnLst>
                <a:cxn ang="0">
                  <a:pos x="12" y="0"/>
                </a:cxn>
                <a:cxn ang="0">
                  <a:pos x="22" y="3"/>
                </a:cxn>
                <a:cxn ang="0">
                  <a:pos x="27" y="10"/>
                </a:cxn>
                <a:cxn ang="0">
                  <a:pos x="27" y="19"/>
                </a:cxn>
                <a:cxn ang="0">
                  <a:pos x="22" y="26"/>
                </a:cxn>
                <a:cxn ang="0">
                  <a:pos x="12" y="29"/>
                </a:cxn>
                <a:cxn ang="0">
                  <a:pos x="4" y="26"/>
                </a:cxn>
                <a:cxn ang="0">
                  <a:pos x="0" y="19"/>
                </a:cxn>
                <a:cxn ang="0">
                  <a:pos x="0" y="10"/>
                </a:cxn>
                <a:cxn ang="0">
                  <a:pos x="4" y="3"/>
                </a:cxn>
                <a:cxn ang="0">
                  <a:pos x="12" y="0"/>
                </a:cxn>
              </a:cxnLst>
              <a:rect l="0" t="0" r="r" b="b"/>
              <a:pathLst>
                <a:path w="27" h="29">
                  <a:moveTo>
                    <a:pt x="12" y="0"/>
                  </a:moveTo>
                  <a:lnTo>
                    <a:pt x="22" y="3"/>
                  </a:lnTo>
                  <a:lnTo>
                    <a:pt x="27" y="10"/>
                  </a:lnTo>
                  <a:lnTo>
                    <a:pt x="27" y="19"/>
                  </a:lnTo>
                  <a:lnTo>
                    <a:pt x="22" y="26"/>
                  </a:lnTo>
                  <a:lnTo>
                    <a:pt x="12" y="29"/>
                  </a:lnTo>
                  <a:lnTo>
                    <a:pt x="4" y="26"/>
                  </a:lnTo>
                  <a:lnTo>
                    <a:pt x="0" y="19"/>
                  </a:lnTo>
                  <a:lnTo>
                    <a:pt x="0" y="10"/>
                  </a:lnTo>
                  <a:lnTo>
                    <a:pt x="4"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 name="Freeform 1049"/>
            <p:cNvSpPr>
              <a:spLocks/>
            </p:cNvSpPr>
            <p:nvPr/>
          </p:nvSpPr>
          <p:spPr bwMode="auto">
            <a:xfrm>
              <a:off x="947" y="1538"/>
              <a:ext cx="220" cy="276"/>
            </a:xfrm>
            <a:custGeom>
              <a:avLst/>
              <a:gdLst/>
              <a:ahLst/>
              <a:cxnLst>
                <a:cxn ang="0">
                  <a:pos x="98" y="0"/>
                </a:cxn>
                <a:cxn ang="0">
                  <a:pos x="107" y="14"/>
                </a:cxn>
                <a:cxn ang="0">
                  <a:pos x="119" y="30"/>
                </a:cxn>
                <a:cxn ang="0">
                  <a:pos x="133" y="48"/>
                </a:cxn>
                <a:cxn ang="0">
                  <a:pos x="149" y="67"/>
                </a:cxn>
                <a:cxn ang="0">
                  <a:pos x="164" y="87"/>
                </a:cxn>
                <a:cxn ang="0">
                  <a:pos x="180" y="107"/>
                </a:cxn>
                <a:cxn ang="0">
                  <a:pos x="194" y="127"/>
                </a:cxn>
                <a:cxn ang="0">
                  <a:pos x="205" y="147"/>
                </a:cxn>
                <a:cxn ang="0">
                  <a:pos x="215" y="168"/>
                </a:cxn>
                <a:cxn ang="0">
                  <a:pos x="220" y="188"/>
                </a:cxn>
                <a:cxn ang="0">
                  <a:pos x="220" y="207"/>
                </a:cxn>
                <a:cxn ang="0">
                  <a:pos x="213" y="224"/>
                </a:cxn>
                <a:cxn ang="0">
                  <a:pos x="200" y="242"/>
                </a:cxn>
                <a:cxn ang="0">
                  <a:pos x="181" y="257"/>
                </a:cxn>
                <a:cxn ang="0">
                  <a:pos x="152" y="269"/>
                </a:cxn>
                <a:cxn ang="0">
                  <a:pos x="122" y="276"/>
                </a:cxn>
                <a:cxn ang="0">
                  <a:pos x="93" y="276"/>
                </a:cxn>
                <a:cxn ang="0">
                  <a:pos x="66" y="271"/>
                </a:cxn>
                <a:cxn ang="0">
                  <a:pos x="40" y="260"/>
                </a:cxn>
                <a:cxn ang="0">
                  <a:pos x="21" y="244"/>
                </a:cxn>
                <a:cxn ang="0">
                  <a:pos x="6" y="223"/>
                </a:cxn>
                <a:cxn ang="0">
                  <a:pos x="0" y="200"/>
                </a:cxn>
                <a:cxn ang="0">
                  <a:pos x="2" y="175"/>
                </a:cxn>
                <a:cxn ang="0">
                  <a:pos x="13" y="147"/>
                </a:cxn>
                <a:cxn ang="0">
                  <a:pos x="34" y="115"/>
                </a:cxn>
                <a:cxn ang="0">
                  <a:pos x="55" y="85"/>
                </a:cxn>
                <a:cxn ang="0">
                  <a:pos x="75" y="53"/>
                </a:cxn>
                <a:cxn ang="0">
                  <a:pos x="93" y="18"/>
                </a:cxn>
                <a:cxn ang="0">
                  <a:pos x="98" y="0"/>
                </a:cxn>
              </a:cxnLst>
              <a:rect l="0" t="0" r="r" b="b"/>
              <a:pathLst>
                <a:path w="220" h="276">
                  <a:moveTo>
                    <a:pt x="98" y="0"/>
                  </a:moveTo>
                  <a:lnTo>
                    <a:pt x="107" y="14"/>
                  </a:lnTo>
                  <a:lnTo>
                    <a:pt x="119" y="30"/>
                  </a:lnTo>
                  <a:lnTo>
                    <a:pt x="133" y="48"/>
                  </a:lnTo>
                  <a:lnTo>
                    <a:pt x="149" y="67"/>
                  </a:lnTo>
                  <a:lnTo>
                    <a:pt x="164" y="87"/>
                  </a:lnTo>
                  <a:lnTo>
                    <a:pt x="180" y="107"/>
                  </a:lnTo>
                  <a:lnTo>
                    <a:pt x="194" y="127"/>
                  </a:lnTo>
                  <a:lnTo>
                    <a:pt x="205" y="147"/>
                  </a:lnTo>
                  <a:lnTo>
                    <a:pt x="215" y="168"/>
                  </a:lnTo>
                  <a:lnTo>
                    <a:pt x="220" y="188"/>
                  </a:lnTo>
                  <a:lnTo>
                    <a:pt x="220" y="207"/>
                  </a:lnTo>
                  <a:lnTo>
                    <a:pt x="213" y="224"/>
                  </a:lnTo>
                  <a:lnTo>
                    <a:pt x="200" y="242"/>
                  </a:lnTo>
                  <a:lnTo>
                    <a:pt x="181" y="257"/>
                  </a:lnTo>
                  <a:lnTo>
                    <a:pt x="152" y="269"/>
                  </a:lnTo>
                  <a:lnTo>
                    <a:pt x="122" y="276"/>
                  </a:lnTo>
                  <a:lnTo>
                    <a:pt x="93" y="276"/>
                  </a:lnTo>
                  <a:lnTo>
                    <a:pt x="66" y="271"/>
                  </a:lnTo>
                  <a:lnTo>
                    <a:pt x="40" y="260"/>
                  </a:lnTo>
                  <a:lnTo>
                    <a:pt x="21" y="244"/>
                  </a:lnTo>
                  <a:lnTo>
                    <a:pt x="6" y="223"/>
                  </a:lnTo>
                  <a:lnTo>
                    <a:pt x="0" y="200"/>
                  </a:lnTo>
                  <a:lnTo>
                    <a:pt x="2" y="175"/>
                  </a:lnTo>
                  <a:lnTo>
                    <a:pt x="13" y="147"/>
                  </a:lnTo>
                  <a:lnTo>
                    <a:pt x="34" y="115"/>
                  </a:lnTo>
                  <a:lnTo>
                    <a:pt x="55" y="85"/>
                  </a:lnTo>
                  <a:lnTo>
                    <a:pt x="75" y="53"/>
                  </a:lnTo>
                  <a:lnTo>
                    <a:pt x="93" y="18"/>
                  </a:lnTo>
                  <a:lnTo>
                    <a:pt x="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 name="Freeform 1050"/>
            <p:cNvSpPr>
              <a:spLocks noEditPoints="1"/>
            </p:cNvSpPr>
            <p:nvPr/>
          </p:nvSpPr>
          <p:spPr bwMode="auto">
            <a:xfrm>
              <a:off x="934" y="1525"/>
              <a:ext cx="249" cy="302"/>
            </a:xfrm>
            <a:custGeom>
              <a:avLst/>
              <a:gdLst/>
              <a:ahLst/>
              <a:cxnLst>
                <a:cxn ang="0">
                  <a:pos x="116" y="45"/>
                </a:cxn>
                <a:cxn ang="0">
                  <a:pos x="100" y="74"/>
                </a:cxn>
                <a:cxn ang="0">
                  <a:pos x="77" y="109"/>
                </a:cxn>
                <a:cxn ang="0">
                  <a:pos x="53" y="144"/>
                </a:cxn>
                <a:cxn ang="0">
                  <a:pos x="42" y="162"/>
                </a:cxn>
                <a:cxn ang="0">
                  <a:pos x="34" y="180"/>
                </a:cxn>
                <a:cxn ang="0">
                  <a:pos x="27" y="199"/>
                </a:cxn>
                <a:cxn ang="0">
                  <a:pos x="29" y="218"/>
                </a:cxn>
                <a:cxn ang="0">
                  <a:pos x="37" y="237"/>
                </a:cxn>
                <a:cxn ang="0">
                  <a:pos x="53" y="253"/>
                </a:cxn>
                <a:cxn ang="0">
                  <a:pos x="72" y="266"/>
                </a:cxn>
                <a:cxn ang="0">
                  <a:pos x="95" y="273"/>
                </a:cxn>
                <a:cxn ang="0">
                  <a:pos x="119" y="276"/>
                </a:cxn>
                <a:cxn ang="0">
                  <a:pos x="144" y="274"/>
                </a:cxn>
                <a:cxn ang="0">
                  <a:pos x="169" y="268"/>
                </a:cxn>
                <a:cxn ang="0">
                  <a:pos x="189" y="257"/>
                </a:cxn>
                <a:cxn ang="0">
                  <a:pos x="207" y="242"/>
                </a:cxn>
                <a:cxn ang="0">
                  <a:pos x="217" y="226"/>
                </a:cxn>
                <a:cxn ang="0">
                  <a:pos x="218" y="209"/>
                </a:cxn>
                <a:cxn ang="0">
                  <a:pos x="215" y="189"/>
                </a:cxn>
                <a:cxn ang="0">
                  <a:pos x="209" y="172"/>
                </a:cxn>
                <a:cxn ang="0">
                  <a:pos x="199" y="154"/>
                </a:cxn>
                <a:cxn ang="0">
                  <a:pos x="188" y="138"/>
                </a:cxn>
                <a:cxn ang="0">
                  <a:pos x="178" y="124"/>
                </a:cxn>
                <a:cxn ang="0">
                  <a:pos x="124" y="56"/>
                </a:cxn>
                <a:cxn ang="0">
                  <a:pos x="116" y="45"/>
                </a:cxn>
                <a:cxn ang="0">
                  <a:pos x="108" y="0"/>
                </a:cxn>
                <a:cxn ang="0">
                  <a:pos x="117" y="0"/>
                </a:cxn>
                <a:cxn ang="0">
                  <a:pos x="124" y="7"/>
                </a:cxn>
                <a:cxn ang="0">
                  <a:pos x="133" y="23"/>
                </a:cxn>
                <a:cxn ang="0">
                  <a:pos x="148" y="40"/>
                </a:cxn>
                <a:cxn ang="0">
                  <a:pos x="162" y="61"/>
                </a:cxn>
                <a:cxn ang="0">
                  <a:pos x="178" y="82"/>
                </a:cxn>
                <a:cxn ang="0">
                  <a:pos x="196" y="103"/>
                </a:cxn>
                <a:cxn ang="0">
                  <a:pos x="212" y="125"/>
                </a:cxn>
                <a:cxn ang="0">
                  <a:pos x="226" y="148"/>
                </a:cxn>
                <a:cxn ang="0">
                  <a:pos x="238" y="170"/>
                </a:cxn>
                <a:cxn ang="0">
                  <a:pos x="246" y="193"/>
                </a:cxn>
                <a:cxn ang="0">
                  <a:pos x="249" y="213"/>
                </a:cxn>
                <a:cxn ang="0">
                  <a:pos x="246" y="234"/>
                </a:cxn>
                <a:cxn ang="0">
                  <a:pos x="236" y="253"/>
                </a:cxn>
                <a:cxn ang="0">
                  <a:pos x="220" y="271"/>
                </a:cxn>
                <a:cxn ang="0">
                  <a:pos x="194" y="286"/>
                </a:cxn>
                <a:cxn ang="0">
                  <a:pos x="172" y="294"/>
                </a:cxn>
                <a:cxn ang="0">
                  <a:pos x="146" y="300"/>
                </a:cxn>
                <a:cxn ang="0">
                  <a:pos x="119" y="302"/>
                </a:cxn>
                <a:cxn ang="0">
                  <a:pos x="92" y="302"/>
                </a:cxn>
                <a:cxn ang="0">
                  <a:pos x="66" y="295"/>
                </a:cxn>
                <a:cxn ang="0">
                  <a:pos x="43" y="284"/>
                </a:cxn>
                <a:cxn ang="0">
                  <a:pos x="24" y="268"/>
                </a:cxn>
                <a:cxn ang="0">
                  <a:pos x="8" y="245"/>
                </a:cxn>
                <a:cxn ang="0">
                  <a:pos x="2" y="223"/>
                </a:cxn>
                <a:cxn ang="0">
                  <a:pos x="0" y="199"/>
                </a:cxn>
                <a:cxn ang="0">
                  <a:pos x="5" y="176"/>
                </a:cxn>
                <a:cxn ang="0">
                  <a:pos x="15" y="154"/>
                </a:cxn>
                <a:cxn ang="0">
                  <a:pos x="42" y="111"/>
                </a:cxn>
                <a:cxn ang="0">
                  <a:pos x="69" y="69"/>
                </a:cxn>
                <a:cxn ang="0">
                  <a:pos x="95" y="24"/>
                </a:cxn>
                <a:cxn ang="0">
                  <a:pos x="100" y="19"/>
                </a:cxn>
                <a:cxn ang="0">
                  <a:pos x="98" y="16"/>
                </a:cxn>
                <a:cxn ang="0">
                  <a:pos x="98" y="8"/>
                </a:cxn>
                <a:cxn ang="0">
                  <a:pos x="104" y="2"/>
                </a:cxn>
                <a:cxn ang="0">
                  <a:pos x="108" y="0"/>
                </a:cxn>
              </a:cxnLst>
              <a:rect l="0" t="0" r="r" b="b"/>
              <a:pathLst>
                <a:path w="249" h="302">
                  <a:moveTo>
                    <a:pt x="116" y="45"/>
                  </a:moveTo>
                  <a:lnTo>
                    <a:pt x="100" y="74"/>
                  </a:lnTo>
                  <a:lnTo>
                    <a:pt x="77" y="109"/>
                  </a:lnTo>
                  <a:lnTo>
                    <a:pt x="53" y="144"/>
                  </a:lnTo>
                  <a:lnTo>
                    <a:pt x="42" y="162"/>
                  </a:lnTo>
                  <a:lnTo>
                    <a:pt x="34" y="180"/>
                  </a:lnTo>
                  <a:lnTo>
                    <a:pt x="27" y="199"/>
                  </a:lnTo>
                  <a:lnTo>
                    <a:pt x="29" y="218"/>
                  </a:lnTo>
                  <a:lnTo>
                    <a:pt x="37" y="237"/>
                  </a:lnTo>
                  <a:lnTo>
                    <a:pt x="53" y="253"/>
                  </a:lnTo>
                  <a:lnTo>
                    <a:pt x="72" y="266"/>
                  </a:lnTo>
                  <a:lnTo>
                    <a:pt x="95" y="273"/>
                  </a:lnTo>
                  <a:lnTo>
                    <a:pt x="119" y="276"/>
                  </a:lnTo>
                  <a:lnTo>
                    <a:pt x="144" y="274"/>
                  </a:lnTo>
                  <a:lnTo>
                    <a:pt x="169" y="268"/>
                  </a:lnTo>
                  <a:lnTo>
                    <a:pt x="189" y="257"/>
                  </a:lnTo>
                  <a:lnTo>
                    <a:pt x="207" y="242"/>
                  </a:lnTo>
                  <a:lnTo>
                    <a:pt x="217" y="226"/>
                  </a:lnTo>
                  <a:lnTo>
                    <a:pt x="218" y="209"/>
                  </a:lnTo>
                  <a:lnTo>
                    <a:pt x="215" y="189"/>
                  </a:lnTo>
                  <a:lnTo>
                    <a:pt x="209" y="172"/>
                  </a:lnTo>
                  <a:lnTo>
                    <a:pt x="199" y="154"/>
                  </a:lnTo>
                  <a:lnTo>
                    <a:pt x="188" y="138"/>
                  </a:lnTo>
                  <a:lnTo>
                    <a:pt x="178" y="124"/>
                  </a:lnTo>
                  <a:lnTo>
                    <a:pt x="124" y="56"/>
                  </a:lnTo>
                  <a:lnTo>
                    <a:pt x="116" y="45"/>
                  </a:lnTo>
                  <a:close/>
                  <a:moveTo>
                    <a:pt x="108" y="0"/>
                  </a:moveTo>
                  <a:lnTo>
                    <a:pt x="117" y="0"/>
                  </a:lnTo>
                  <a:lnTo>
                    <a:pt x="124" y="7"/>
                  </a:lnTo>
                  <a:lnTo>
                    <a:pt x="133" y="23"/>
                  </a:lnTo>
                  <a:lnTo>
                    <a:pt x="148" y="40"/>
                  </a:lnTo>
                  <a:lnTo>
                    <a:pt x="162" y="61"/>
                  </a:lnTo>
                  <a:lnTo>
                    <a:pt x="178" y="82"/>
                  </a:lnTo>
                  <a:lnTo>
                    <a:pt x="196" y="103"/>
                  </a:lnTo>
                  <a:lnTo>
                    <a:pt x="212" y="125"/>
                  </a:lnTo>
                  <a:lnTo>
                    <a:pt x="226" y="148"/>
                  </a:lnTo>
                  <a:lnTo>
                    <a:pt x="238" y="170"/>
                  </a:lnTo>
                  <a:lnTo>
                    <a:pt x="246" y="193"/>
                  </a:lnTo>
                  <a:lnTo>
                    <a:pt x="249" y="213"/>
                  </a:lnTo>
                  <a:lnTo>
                    <a:pt x="246" y="234"/>
                  </a:lnTo>
                  <a:lnTo>
                    <a:pt x="236" y="253"/>
                  </a:lnTo>
                  <a:lnTo>
                    <a:pt x="220" y="271"/>
                  </a:lnTo>
                  <a:lnTo>
                    <a:pt x="194" y="286"/>
                  </a:lnTo>
                  <a:lnTo>
                    <a:pt x="172" y="294"/>
                  </a:lnTo>
                  <a:lnTo>
                    <a:pt x="146" y="300"/>
                  </a:lnTo>
                  <a:lnTo>
                    <a:pt x="119" y="302"/>
                  </a:lnTo>
                  <a:lnTo>
                    <a:pt x="92" y="302"/>
                  </a:lnTo>
                  <a:lnTo>
                    <a:pt x="66" y="295"/>
                  </a:lnTo>
                  <a:lnTo>
                    <a:pt x="43" y="284"/>
                  </a:lnTo>
                  <a:lnTo>
                    <a:pt x="24" y="268"/>
                  </a:lnTo>
                  <a:lnTo>
                    <a:pt x="8" y="245"/>
                  </a:lnTo>
                  <a:lnTo>
                    <a:pt x="2" y="223"/>
                  </a:lnTo>
                  <a:lnTo>
                    <a:pt x="0" y="199"/>
                  </a:lnTo>
                  <a:lnTo>
                    <a:pt x="5" y="176"/>
                  </a:lnTo>
                  <a:lnTo>
                    <a:pt x="15" y="154"/>
                  </a:lnTo>
                  <a:lnTo>
                    <a:pt x="42" y="111"/>
                  </a:lnTo>
                  <a:lnTo>
                    <a:pt x="69" y="69"/>
                  </a:lnTo>
                  <a:lnTo>
                    <a:pt x="95" y="24"/>
                  </a:lnTo>
                  <a:lnTo>
                    <a:pt x="100" y="19"/>
                  </a:lnTo>
                  <a:lnTo>
                    <a:pt x="98" y="16"/>
                  </a:lnTo>
                  <a:lnTo>
                    <a:pt x="98" y="8"/>
                  </a:lnTo>
                  <a:lnTo>
                    <a:pt x="104"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 name="Freeform 1051"/>
            <p:cNvSpPr>
              <a:spLocks/>
            </p:cNvSpPr>
            <p:nvPr/>
          </p:nvSpPr>
          <p:spPr bwMode="auto">
            <a:xfrm>
              <a:off x="995" y="1641"/>
              <a:ext cx="32" cy="28"/>
            </a:xfrm>
            <a:custGeom>
              <a:avLst/>
              <a:gdLst/>
              <a:ahLst/>
              <a:cxnLst>
                <a:cxn ang="0">
                  <a:pos x="15" y="0"/>
                </a:cxn>
                <a:cxn ang="0">
                  <a:pos x="19" y="0"/>
                </a:cxn>
                <a:cxn ang="0">
                  <a:pos x="24" y="1"/>
                </a:cxn>
                <a:cxn ang="0">
                  <a:pos x="31" y="8"/>
                </a:cxn>
                <a:cxn ang="0">
                  <a:pos x="32" y="14"/>
                </a:cxn>
                <a:cxn ang="0">
                  <a:pos x="31" y="20"/>
                </a:cxn>
                <a:cxn ang="0">
                  <a:pos x="24" y="27"/>
                </a:cxn>
                <a:cxn ang="0">
                  <a:pos x="19" y="28"/>
                </a:cxn>
                <a:cxn ang="0">
                  <a:pos x="15" y="28"/>
                </a:cxn>
                <a:cxn ang="0">
                  <a:pos x="8" y="27"/>
                </a:cxn>
                <a:cxn ang="0">
                  <a:pos x="2" y="20"/>
                </a:cxn>
                <a:cxn ang="0">
                  <a:pos x="0" y="14"/>
                </a:cxn>
                <a:cxn ang="0">
                  <a:pos x="2" y="8"/>
                </a:cxn>
                <a:cxn ang="0">
                  <a:pos x="8" y="1"/>
                </a:cxn>
                <a:cxn ang="0">
                  <a:pos x="15" y="0"/>
                </a:cxn>
              </a:cxnLst>
              <a:rect l="0" t="0" r="r" b="b"/>
              <a:pathLst>
                <a:path w="32" h="28">
                  <a:moveTo>
                    <a:pt x="15" y="0"/>
                  </a:moveTo>
                  <a:lnTo>
                    <a:pt x="19" y="0"/>
                  </a:lnTo>
                  <a:lnTo>
                    <a:pt x="24" y="1"/>
                  </a:lnTo>
                  <a:lnTo>
                    <a:pt x="31" y="8"/>
                  </a:lnTo>
                  <a:lnTo>
                    <a:pt x="32" y="14"/>
                  </a:lnTo>
                  <a:lnTo>
                    <a:pt x="31" y="20"/>
                  </a:lnTo>
                  <a:lnTo>
                    <a:pt x="24" y="27"/>
                  </a:lnTo>
                  <a:lnTo>
                    <a:pt x="19" y="28"/>
                  </a:lnTo>
                  <a:lnTo>
                    <a:pt x="15" y="28"/>
                  </a:lnTo>
                  <a:lnTo>
                    <a:pt x="8" y="27"/>
                  </a:lnTo>
                  <a:lnTo>
                    <a:pt x="2" y="20"/>
                  </a:lnTo>
                  <a:lnTo>
                    <a:pt x="0" y="14"/>
                  </a:lnTo>
                  <a:lnTo>
                    <a:pt x="2" y="8"/>
                  </a:lnTo>
                  <a:lnTo>
                    <a:pt x="8"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 name="Freeform 1052"/>
            <p:cNvSpPr>
              <a:spLocks/>
            </p:cNvSpPr>
            <p:nvPr/>
          </p:nvSpPr>
          <p:spPr bwMode="auto">
            <a:xfrm>
              <a:off x="1032" y="1653"/>
              <a:ext cx="26" cy="29"/>
            </a:xfrm>
            <a:custGeom>
              <a:avLst/>
              <a:gdLst/>
              <a:ahLst/>
              <a:cxnLst>
                <a:cxn ang="0">
                  <a:pos x="13" y="0"/>
                </a:cxn>
                <a:cxn ang="0">
                  <a:pos x="21" y="4"/>
                </a:cxn>
                <a:cxn ang="0">
                  <a:pos x="26" y="10"/>
                </a:cxn>
                <a:cxn ang="0">
                  <a:pos x="26" y="20"/>
                </a:cxn>
                <a:cxn ang="0">
                  <a:pos x="21" y="26"/>
                </a:cxn>
                <a:cxn ang="0">
                  <a:pos x="13" y="29"/>
                </a:cxn>
                <a:cxn ang="0">
                  <a:pos x="5" y="26"/>
                </a:cxn>
                <a:cxn ang="0">
                  <a:pos x="0" y="20"/>
                </a:cxn>
                <a:cxn ang="0">
                  <a:pos x="0" y="10"/>
                </a:cxn>
                <a:cxn ang="0">
                  <a:pos x="5" y="4"/>
                </a:cxn>
                <a:cxn ang="0">
                  <a:pos x="13" y="0"/>
                </a:cxn>
              </a:cxnLst>
              <a:rect l="0" t="0" r="r" b="b"/>
              <a:pathLst>
                <a:path w="26" h="29">
                  <a:moveTo>
                    <a:pt x="13" y="0"/>
                  </a:moveTo>
                  <a:lnTo>
                    <a:pt x="21" y="4"/>
                  </a:lnTo>
                  <a:lnTo>
                    <a:pt x="26" y="10"/>
                  </a:lnTo>
                  <a:lnTo>
                    <a:pt x="26" y="20"/>
                  </a:lnTo>
                  <a:lnTo>
                    <a:pt x="21" y="26"/>
                  </a:lnTo>
                  <a:lnTo>
                    <a:pt x="13" y="29"/>
                  </a:lnTo>
                  <a:lnTo>
                    <a:pt x="5" y="26"/>
                  </a:lnTo>
                  <a:lnTo>
                    <a:pt x="0" y="20"/>
                  </a:lnTo>
                  <a:lnTo>
                    <a:pt x="0" y="10"/>
                  </a:lnTo>
                  <a:lnTo>
                    <a:pt x="5" y="4"/>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 name="Freeform 1053"/>
            <p:cNvSpPr>
              <a:spLocks/>
            </p:cNvSpPr>
            <p:nvPr/>
          </p:nvSpPr>
          <p:spPr bwMode="auto">
            <a:xfrm>
              <a:off x="1072" y="1636"/>
              <a:ext cx="27" cy="29"/>
            </a:xfrm>
            <a:custGeom>
              <a:avLst/>
              <a:gdLst/>
              <a:ahLst/>
              <a:cxnLst>
                <a:cxn ang="0">
                  <a:pos x="13" y="0"/>
                </a:cxn>
                <a:cxn ang="0">
                  <a:pos x="23" y="3"/>
                </a:cxn>
                <a:cxn ang="0">
                  <a:pos x="27" y="9"/>
                </a:cxn>
                <a:cxn ang="0">
                  <a:pos x="27" y="19"/>
                </a:cxn>
                <a:cxn ang="0">
                  <a:pos x="23" y="25"/>
                </a:cxn>
                <a:cxn ang="0">
                  <a:pos x="13" y="29"/>
                </a:cxn>
                <a:cxn ang="0">
                  <a:pos x="5" y="25"/>
                </a:cxn>
                <a:cxn ang="0">
                  <a:pos x="0" y="19"/>
                </a:cxn>
                <a:cxn ang="0">
                  <a:pos x="0" y="9"/>
                </a:cxn>
                <a:cxn ang="0">
                  <a:pos x="5" y="3"/>
                </a:cxn>
                <a:cxn ang="0">
                  <a:pos x="13" y="0"/>
                </a:cxn>
              </a:cxnLst>
              <a:rect l="0" t="0" r="r" b="b"/>
              <a:pathLst>
                <a:path w="27" h="29">
                  <a:moveTo>
                    <a:pt x="13" y="0"/>
                  </a:moveTo>
                  <a:lnTo>
                    <a:pt x="23" y="3"/>
                  </a:lnTo>
                  <a:lnTo>
                    <a:pt x="27" y="9"/>
                  </a:lnTo>
                  <a:lnTo>
                    <a:pt x="27" y="19"/>
                  </a:lnTo>
                  <a:lnTo>
                    <a:pt x="23" y="25"/>
                  </a:lnTo>
                  <a:lnTo>
                    <a:pt x="13" y="29"/>
                  </a:lnTo>
                  <a:lnTo>
                    <a:pt x="5" y="25"/>
                  </a:lnTo>
                  <a:lnTo>
                    <a:pt x="0" y="19"/>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 name="Freeform 1054"/>
            <p:cNvSpPr>
              <a:spLocks/>
            </p:cNvSpPr>
            <p:nvPr/>
          </p:nvSpPr>
          <p:spPr bwMode="auto">
            <a:xfrm>
              <a:off x="982" y="1676"/>
              <a:ext cx="28" cy="29"/>
            </a:xfrm>
            <a:custGeom>
              <a:avLst/>
              <a:gdLst/>
              <a:ahLst/>
              <a:cxnLst>
                <a:cxn ang="0">
                  <a:pos x="13" y="0"/>
                </a:cxn>
                <a:cxn ang="0">
                  <a:pos x="23" y="3"/>
                </a:cxn>
                <a:cxn ang="0">
                  <a:pos x="28" y="9"/>
                </a:cxn>
                <a:cxn ang="0">
                  <a:pos x="28" y="19"/>
                </a:cxn>
                <a:cxn ang="0">
                  <a:pos x="23" y="25"/>
                </a:cxn>
                <a:cxn ang="0">
                  <a:pos x="13" y="29"/>
                </a:cxn>
                <a:cxn ang="0">
                  <a:pos x="5" y="25"/>
                </a:cxn>
                <a:cxn ang="0">
                  <a:pos x="0" y="19"/>
                </a:cxn>
                <a:cxn ang="0">
                  <a:pos x="0" y="9"/>
                </a:cxn>
                <a:cxn ang="0">
                  <a:pos x="5" y="3"/>
                </a:cxn>
                <a:cxn ang="0">
                  <a:pos x="13" y="0"/>
                </a:cxn>
              </a:cxnLst>
              <a:rect l="0" t="0" r="r" b="b"/>
              <a:pathLst>
                <a:path w="28" h="29">
                  <a:moveTo>
                    <a:pt x="13" y="0"/>
                  </a:moveTo>
                  <a:lnTo>
                    <a:pt x="23" y="3"/>
                  </a:lnTo>
                  <a:lnTo>
                    <a:pt x="28" y="9"/>
                  </a:lnTo>
                  <a:lnTo>
                    <a:pt x="28" y="19"/>
                  </a:lnTo>
                  <a:lnTo>
                    <a:pt x="23" y="25"/>
                  </a:lnTo>
                  <a:lnTo>
                    <a:pt x="13" y="29"/>
                  </a:lnTo>
                  <a:lnTo>
                    <a:pt x="5" y="25"/>
                  </a:lnTo>
                  <a:lnTo>
                    <a:pt x="0" y="19"/>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 name="Freeform 1055"/>
            <p:cNvSpPr>
              <a:spLocks/>
            </p:cNvSpPr>
            <p:nvPr/>
          </p:nvSpPr>
          <p:spPr bwMode="auto">
            <a:xfrm>
              <a:off x="1027" y="1600"/>
              <a:ext cx="32" cy="28"/>
            </a:xfrm>
            <a:custGeom>
              <a:avLst/>
              <a:gdLst/>
              <a:ahLst/>
              <a:cxnLst>
                <a:cxn ang="0">
                  <a:pos x="13" y="0"/>
                </a:cxn>
                <a:cxn ang="0">
                  <a:pos x="18" y="0"/>
                </a:cxn>
                <a:cxn ang="0">
                  <a:pos x="24" y="2"/>
                </a:cxn>
                <a:cxn ang="0">
                  <a:pos x="31" y="8"/>
                </a:cxn>
                <a:cxn ang="0">
                  <a:pos x="32" y="15"/>
                </a:cxn>
                <a:cxn ang="0">
                  <a:pos x="31" y="20"/>
                </a:cxn>
                <a:cxn ang="0">
                  <a:pos x="24" y="26"/>
                </a:cxn>
                <a:cxn ang="0">
                  <a:pos x="18" y="28"/>
                </a:cxn>
                <a:cxn ang="0">
                  <a:pos x="13" y="28"/>
                </a:cxn>
                <a:cxn ang="0">
                  <a:pos x="8" y="26"/>
                </a:cxn>
                <a:cxn ang="0">
                  <a:pos x="3" y="23"/>
                </a:cxn>
                <a:cxn ang="0">
                  <a:pos x="2" y="20"/>
                </a:cxn>
                <a:cxn ang="0">
                  <a:pos x="0" y="15"/>
                </a:cxn>
                <a:cxn ang="0">
                  <a:pos x="2" y="8"/>
                </a:cxn>
                <a:cxn ang="0">
                  <a:pos x="3" y="5"/>
                </a:cxn>
                <a:cxn ang="0">
                  <a:pos x="8" y="2"/>
                </a:cxn>
                <a:cxn ang="0">
                  <a:pos x="13" y="0"/>
                </a:cxn>
              </a:cxnLst>
              <a:rect l="0" t="0" r="r" b="b"/>
              <a:pathLst>
                <a:path w="32" h="28">
                  <a:moveTo>
                    <a:pt x="13" y="0"/>
                  </a:moveTo>
                  <a:lnTo>
                    <a:pt x="18" y="0"/>
                  </a:lnTo>
                  <a:lnTo>
                    <a:pt x="24" y="2"/>
                  </a:lnTo>
                  <a:lnTo>
                    <a:pt x="31" y="8"/>
                  </a:lnTo>
                  <a:lnTo>
                    <a:pt x="32" y="15"/>
                  </a:lnTo>
                  <a:lnTo>
                    <a:pt x="31" y="20"/>
                  </a:lnTo>
                  <a:lnTo>
                    <a:pt x="24" y="26"/>
                  </a:lnTo>
                  <a:lnTo>
                    <a:pt x="18" y="28"/>
                  </a:lnTo>
                  <a:lnTo>
                    <a:pt x="13" y="28"/>
                  </a:lnTo>
                  <a:lnTo>
                    <a:pt x="8" y="26"/>
                  </a:lnTo>
                  <a:lnTo>
                    <a:pt x="3" y="23"/>
                  </a:lnTo>
                  <a:lnTo>
                    <a:pt x="2" y="20"/>
                  </a:lnTo>
                  <a:lnTo>
                    <a:pt x="0" y="15"/>
                  </a:lnTo>
                  <a:lnTo>
                    <a:pt x="2" y="8"/>
                  </a:lnTo>
                  <a:lnTo>
                    <a:pt x="3" y="5"/>
                  </a:lnTo>
                  <a:lnTo>
                    <a:pt x="8"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 name="Freeform 1056"/>
            <p:cNvSpPr>
              <a:spLocks/>
            </p:cNvSpPr>
            <p:nvPr/>
          </p:nvSpPr>
          <p:spPr bwMode="auto">
            <a:xfrm>
              <a:off x="1035" y="1693"/>
              <a:ext cx="34" cy="29"/>
            </a:xfrm>
            <a:custGeom>
              <a:avLst/>
              <a:gdLst/>
              <a:ahLst/>
              <a:cxnLst>
                <a:cxn ang="0">
                  <a:pos x="15" y="0"/>
                </a:cxn>
                <a:cxn ang="0">
                  <a:pos x="19" y="0"/>
                </a:cxn>
                <a:cxn ang="0">
                  <a:pos x="26" y="2"/>
                </a:cxn>
                <a:cxn ang="0">
                  <a:pos x="32" y="8"/>
                </a:cxn>
                <a:cxn ang="0">
                  <a:pos x="34" y="15"/>
                </a:cxn>
                <a:cxn ang="0">
                  <a:pos x="32" y="21"/>
                </a:cxn>
                <a:cxn ang="0">
                  <a:pos x="26" y="28"/>
                </a:cxn>
                <a:cxn ang="0">
                  <a:pos x="19" y="29"/>
                </a:cxn>
                <a:cxn ang="0">
                  <a:pos x="15" y="29"/>
                </a:cxn>
                <a:cxn ang="0">
                  <a:pos x="8" y="28"/>
                </a:cxn>
                <a:cxn ang="0">
                  <a:pos x="2" y="21"/>
                </a:cxn>
                <a:cxn ang="0">
                  <a:pos x="0" y="15"/>
                </a:cxn>
                <a:cxn ang="0">
                  <a:pos x="2" y="8"/>
                </a:cxn>
                <a:cxn ang="0">
                  <a:pos x="8" y="2"/>
                </a:cxn>
                <a:cxn ang="0">
                  <a:pos x="15" y="0"/>
                </a:cxn>
              </a:cxnLst>
              <a:rect l="0" t="0" r="r" b="b"/>
              <a:pathLst>
                <a:path w="34" h="29">
                  <a:moveTo>
                    <a:pt x="15" y="0"/>
                  </a:moveTo>
                  <a:lnTo>
                    <a:pt x="19" y="0"/>
                  </a:lnTo>
                  <a:lnTo>
                    <a:pt x="26" y="2"/>
                  </a:lnTo>
                  <a:lnTo>
                    <a:pt x="32" y="8"/>
                  </a:lnTo>
                  <a:lnTo>
                    <a:pt x="34" y="15"/>
                  </a:lnTo>
                  <a:lnTo>
                    <a:pt x="32" y="21"/>
                  </a:lnTo>
                  <a:lnTo>
                    <a:pt x="26" y="28"/>
                  </a:lnTo>
                  <a:lnTo>
                    <a:pt x="19" y="29"/>
                  </a:lnTo>
                  <a:lnTo>
                    <a:pt x="15" y="29"/>
                  </a:lnTo>
                  <a:lnTo>
                    <a:pt x="8" y="28"/>
                  </a:lnTo>
                  <a:lnTo>
                    <a:pt x="2" y="21"/>
                  </a:lnTo>
                  <a:lnTo>
                    <a:pt x="0" y="15"/>
                  </a:lnTo>
                  <a:lnTo>
                    <a:pt x="2" y="8"/>
                  </a:lnTo>
                  <a:lnTo>
                    <a:pt x="8"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 name="Freeform 1057"/>
            <p:cNvSpPr>
              <a:spLocks/>
            </p:cNvSpPr>
            <p:nvPr/>
          </p:nvSpPr>
          <p:spPr bwMode="auto">
            <a:xfrm>
              <a:off x="1080" y="1671"/>
              <a:ext cx="27" cy="29"/>
            </a:xfrm>
            <a:custGeom>
              <a:avLst/>
              <a:gdLst/>
              <a:ahLst/>
              <a:cxnLst>
                <a:cxn ang="0">
                  <a:pos x="15" y="0"/>
                </a:cxn>
                <a:cxn ang="0">
                  <a:pos x="23" y="3"/>
                </a:cxn>
                <a:cxn ang="0">
                  <a:pos x="27" y="10"/>
                </a:cxn>
                <a:cxn ang="0">
                  <a:pos x="27" y="19"/>
                </a:cxn>
                <a:cxn ang="0">
                  <a:pos x="23" y="26"/>
                </a:cxn>
                <a:cxn ang="0">
                  <a:pos x="15" y="29"/>
                </a:cxn>
                <a:cxn ang="0">
                  <a:pos x="5" y="26"/>
                </a:cxn>
                <a:cxn ang="0">
                  <a:pos x="0" y="19"/>
                </a:cxn>
                <a:cxn ang="0">
                  <a:pos x="0" y="10"/>
                </a:cxn>
                <a:cxn ang="0">
                  <a:pos x="5" y="3"/>
                </a:cxn>
                <a:cxn ang="0">
                  <a:pos x="15" y="0"/>
                </a:cxn>
              </a:cxnLst>
              <a:rect l="0" t="0" r="r" b="b"/>
              <a:pathLst>
                <a:path w="27" h="29">
                  <a:moveTo>
                    <a:pt x="15" y="0"/>
                  </a:moveTo>
                  <a:lnTo>
                    <a:pt x="23" y="3"/>
                  </a:lnTo>
                  <a:lnTo>
                    <a:pt x="27" y="10"/>
                  </a:lnTo>
                  <a:lnTo>
                    <a:pt x="27" y="19"/>
                  </a:lnTo>
                  <a:lnTo>
                    <a:pt x="23" y="26"/>
                  </a:lnTo>
                  <a:lnTo>
                    <a:pt x="15" y="29"/>
                  </a:lnTo>
                  <a:lnTo>
                    <a:pt x="5" y="26"/>
                  </a:lnTo>
                  <a:lnTo>
                    <a:pt x="0" y="19"/>
                  </a:lnTo>
                  <a:lnTo>
                    <a:pt x="0" y="10"/>
                  </a:lnTo>
                  <a:lnTo>
                    <a:pt x="5"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 name="Freeform 1058"/>
            <p:cNvSpPr>
              <a:spLocks/>
            </p:cNvSpPr>
            <p:nvPr/>
          </p:nvSpPr>
          <p:spPr bwMode="auto">
            <a:xfrm>
              <a:off x="764" y="1139"/>
              <a:ext cx="140" cy="357"/>
            </a:xfrm>
            <a:custGeom>
              <a:avLst/>
              <a:gdLst/>
              <a:ahLst/>
              <a:cxnLst>
                <a:cxn ang="0">
                  <a:pos x="27" y="0"/>
                </a:cxn>
                <a:cxn ang="0">
                  <a:pos x="31" y="0"/>
                </a:cxn>
                <a:cxn ang="0">
                  <a:pos x="34" y="1"/>
                </a:cxn>
                <a:cxn ang="0">
                  <a:pos x="39" y="4"/>
                </a:cxn>
                <a:cxn ang="0">
                  <a:pos x="40" y="8"/>
                </a:cxn>
                <a:cxn ang="0">
                  <a:pos x="43" y="17"/>
                </a:cxn>
                <a:cxn ang="0">
                  <a:pos x="42" y="22"/>
                </a:cxn>
                <a:cxn ang="0">
                  <a:pos x="32" y="54"/>
                </a:cxn>
                <a:cxn ang="0">
                  <a:pos x="27" y="89"/>
                </a:cxn>
                <a:cxn ang="0">
                  <a:pos x="29" y="125"/>
                </a:cxn>
                <a:cxn ang="0">
                  <a:pos x="34" y="158"/>
                </a:cxn>
                <a:cxn ang="0">
                  <a:pos x="42" y="192"/>
                </a:cxn>
                <a:cxn ang="0">
                  <a:pos x="50" y="218"/>
                </a:cxn>
                <a:cxn ang="0">
                  <a:pos x="60" y="245"/>
                </a:cxn>
                <a:cxn ang="0">
                  <a:pos x="72" y="271"/>
                </a:cxn>
                <a:cxn ang="0">
                  <a:pos x="88" y="295"/>
                </a:cxn>
                <a:cxn ang="0">
                  <a:pos x="108" y="314"/>
                </a:cxn>
                <a:cxn ang="0">
                  <a:pos x="132" y="328"/>
                </a:cxn>
                <a:cxn ang="0">
                  <a:pos x="138" y="335"/>
                </a:cxn>
                <a:cxn ang="0">
                  <a:pos x="140" y="343"/>
                </a:cxn>
                <a:cxn ang="0">
                  <a:pos x="138" y="351"/>
                </a:cxn>
                <a:cxn ang="0">
                  <a:pos x="132" y="357"/>
                </a:cxn>
                <a:cxn ang="0">
                  <a:pos x="124" y="356"/>
                </a:cxn>
                <a:cxn ang="0">
                  <a:pos x="96" y="340"/>
                </a:cxn>
                <a:cxn ang="0">
                  <a:pos x="72" y="319"/>
                </a:cxn>
                <a:cxn ang="0">
                  <a:pos x="53" y="295"/>
                </a:cxn>
                <a:cxn ang="0">
                  <a:pos x="39" y="266"/>
                </a:cxn>
                <a:cxn ang="0">
                  <a:pos x="26" y="237"/>
                </a:cxn>
                <a:cxn ang="0">
                  <a:pos x="16" y="206"/>
                </a:cxn>
                <a:cxn ang="0">
                  <a:pos x="7" y="166"/>
                </a:cxn>
                <a:cxn ang="0">
                  <a:pos x="2" y="126"/>
                </a:cxn>
                <a:cxn ang="0">
                  <a:pos x="0" y="86"/>
                </a:cxn>
                <a:cxn ang="0">
                  <a:pos x="5" y="46"/>
                </a:cxn>
                <a:cxn ang="0">
                  <a:pos x="19" y="3"/>
                </a:cxn>
                <a:cxn ang="0">
                  <a:pos x="23" y="1"/>
                </a:cxn>
                <a:cxn ang="0">
                  <a:pos x="27" y="0"/>
                </a:cxn>
              </a:cxnLst>
              <a:rect l="0" t="0" r="r" b="b"/>
              <a:pathLst>
                <a:path w="140" h="357">
                  <a:moveTo>
                    <a:pt x="27" y="0"/>
                  </a:moveTo>
                  <a:lnTo>
                    <a:pt x="31" y="0"/>
                  </a:lnTo>
                  <a:lnTo>
                    <a:pt x="34" y="1"/>
                  </a:lnTo>
                  <a:lnTo>
                    <a:pt x="39" y="4"/>
                  </a:lnTo>
                  <a:lnTo>
                    <a:pt x="40" y="8"/>
                  </a:lnTo>
                  <a:lnTo>
                    <a:pt x="43" y="17"/>
                  </a:lnTo>
                  <a:lnTo>
                    <a:pt x="42" y="22"/>
                  </a:lnTo>
                  <a:lnTo>
                    <a:pt x="32" y="54"/>
                  </a:lnTo>
                  <a:lnTo>
                    <a:pt x="27" y="89"/>
                  </a:lnTo>
                  <a:lnTo>
                    <a:pt x="29" y="125"/>
                  </a:lnTo>
                  <a:lnTo>
                    <a:pt x="34" y="158"/>
                  </a:lnTo>
                  <a:lnTo>
                    <a:pt x="42" y="192"/>
                  </a:lnTo>
                  <a:lnTo>
                    <a:pt x="50" y="218"/>
                  </a:lnTo>
                  <a:lnTo>
                    <a:pt x="60" y="245"/>
                  </a:lnTo>
                  <a:lnTo>
                    <a:pt x="72" y="271"/>
                  </a:lnTo>
                  <a:lnTo>
                    <a:pt x="88" y="295"/>
                  </a:lnTo>
                  <a:lnTo>
                    <a:pt x="108" y="314"/>
                  </a:lnTo>
                  <a:lnTo>
                    <a:pt x="132" y="328"/>
                  </a:lnTo>
                  <a:lnTo>
                    <a:pt x="138" y="335"/>
                  </a:lnTo>
                  <a:lnTo>
                    <a:pt x="140" y="343"/>
                  </a:lnTo>
                  <a:lnTo>
                    <a:pt x="138" y="351"/>
                  </a:lnTo>
                  <a:lnTo>
                    <a:pt x="132" y="357"/>
                  </a:lnTo>
                  <a:lnTo>
                    <a:pt x="124" y="356"/>
                  </a:lnTo>
                  <a:lnTo>
                    <a:pt x="96" y="340"/>
                  </a:lnTo>
                  <a:lnTo>
                    <a:pt x="72" y="319"/>
                  </a:lnTo>
                  <a:lnTo>
                    <a:pt x="53" y="295"/>
                  </a:lnTo>
                  <a:lnTo>
                    <a:pt x="39" y="266"/>
                  </a:lnTo>
                  <a:lnTo>
                    <a:pt x="26" y="237"/>
                  </a:lnTo>
                  <a:lnTo>
                    <a:pt x="16" y="206"/>
                  </a:lnTo>
                  <a:lnTo>
                    <a:pt x="7" y="166"/>
                  </a:lnTo>
                  <a:lnTo>
                    <a:pt x="2" y="126"/>
                  </a:lnTo>
                  <a:lnTo>
                    <a:pt x="0" y="86"/>
                  </a:lnTo>
                  <a:lnTo>
                    <a:pt x="5" y="46"/>
                  </a:lnTo>
                  <a:lnTo>
                    <a:pt x="19" y="3"/>
                  </a:lnTo>
                  <a:lnTo>
                    <a:pt x="23" y="1"/>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 name="Freeform 1059"/>
            <p:cNvSpPr>
              <a:spLocks/>
            </p:cNvSpPr>
            <p:nvPr/>
          </p:nvSpPr>
          <p:spPr bwMode="auto">
            <a:xfrm>
              <a:off x="779" y="1384"/>
              <a:ext cx="126" cy="131"/>
            </a:xfrm>
            <a:custGeom>
              <a:avLst/>
              <a:gdLst/>
              <a:ahLst/>
              <a:cxnLst>
                <a:cxn ang="0">
                  <a:pos x="107" y="0"/>
                </a:cxn>
                <a:cxn ang="0">
                  <a:pos x="117" y="0"/>
                </a:cxn>
                <a:cxn ang="0">
                  <a:pos x="123" y="5"/>
                </a:cxn>
                <a:cxn ang="0">
                  <a:pos x="126" y="13"/>
                </a:cxn>
                <a:cxn ang="0">
                  <a:pos x="126" y="122"/>
                </a:cxn>
                <a:cxn ang="0">
                  <a:pos x="123" y="127"/>
                </a:cxn>
                <a:cxn ang="0">
                  <a:pos x="120" y="130"/>
                </a:cxn>
                <a:cxn ang="0">
                  <a:pos x="117" y="131"/>
                </a:cxn>
                <a:cxn ang="0">
                  <a:pos x="85" y="131"/>
                </a:cxn>
                <a:cxn ang="0">
                  <a:pos x="57" y="130"/>
                </a:cxn>
                <a:cxn ang="0">
                  <a:pos x="22" y="130"/>
                </a:cxn>
                <a:cxn ang="0">
                  <a:pos x="19" y="131"/>
                </a:cxn>
                <a:cxn ang="0">
                  <a:pos x="9" y="131"/>
                </a:cxn>
                <a:cxn ang="0">
                  <a:pos x="3" y="125"/>
                </a:cxn>
                <a:cxn ang="0">
                  <a:pos x="0" y="117"/>
                </a:cxn>
                <a:cxn ang="0">
                  <a:pos x="1" y="111"/>
                </a:cxn>
                <a:cxn ang="0">
                  <a:pos x="6" y="106"/>
                </a:cxn>
                <a:cxn ang="0">
                  <a:pos x="14" y="103"/>
                </a:cxn>
                <a:cxn ang="0">
                  <a:pos x="22" y="101"/>
                </a:cxn>
                <a:cxn ang="0">
                  <a:pos x="30" y="101"/>
                </a:cxn>
                <a:cxn ang="0">
                  <a:pos x="70" y="103"/>
                </a:cxn>
                <a:cxn ang="0">
                  <a:pos x="97" y="104"/>
                </a:cxn>
                <a:cxn ang="0">
                  <a:pos x="97" y="13"/>
                </a:cxn>
                <a:cxn ang="0">
                  <a:pos x="101" y="5"/>
                </a:cxn>
                <a:cxn ang="0">
                  <a:pos x="107" y="0"/>
                </a:cxn>
              </a:cxnLst>
              <a:rect l="0" t="0" r="r" b="b"/>
              <a:pathLst>
                <a:path w="126" h="131">
                  <a:moveTo>
                    <a:pt x="107" y="0"/>
                  </a:moveTo>
                  <a:lnTo>
                    <a:pt x="117" y="0"/>
                  </a:lnTo>
                  <a:lnTo>
                    <a:pt x="123" y="5"/>
                  </a:lnTo>
                  <a:lnTo>
                    <a:pt x="126" y="13"/>
                  </a:lnTo>
                  <a:lnTo>
                    <a:pt x="126" y="122"/>
                  </a:lnTo>
                  <a:lnTo>
                    <a:pt x="123" y="127"/>
                  </a:lnTo>
                  <a:lnTo>
                    <a:pt x="120" y="130"/>
                  </a:lnTo>
                  <a:lnTo>
                    <a:pt x="117" y="131"/>
                  </a:lnTo>
                  <a:lnTo>
                    <a:pt x="85" y="131"/>
                  </a:lnTo>
                  <a:lnTo>
                    <a:pt x="57" y="130"/>
                  </a:lnTo>
                  <a:lnTo>
                    <a:pt x="22" y="130"/>
                  </a:lnTo>
                  <a:lnTo>
                    <a:pt x="19" y="131"/>
                  </a:lnTo>
                  <a:lnTo>
                    <a:pt x="9" y="131"/>
                  </a:lnTo>
                  <a:lnTo>
                    <a:pt x="3" y="125"/>
                  </a:lnTo>
                  <a:lnTo>
                    <a:pt x="0" y="117"/>
                  </a:lnTo>
                  <a:lnTo>
                    <a:pt x="1" y="111"/>
                  </a:lnTo>
                  <a:lnTo>
                    <a:pt x="6" y="106"/>
                  </a:lnTo>
                  <a:lnTo>
                    <a:pt x="14" y="103"/>
                  </a:lnTo>
                  <a:lnTo>
                    <a:pt x="22" y="101"/>
                  </a:lnTo>
                  <a:lnTo>
                    <a:pt x="30" y="101"/>
                  </a:lnTo>
                  <a:lnTo>
                    <a:pt x="70" y="103"/>
                  </a:lnTo>
                  <a:lnTo>
                    <a:pt x="97" y="104"/>
                  </a:lnTo>
                  <a:lnTo>
                    <a:pt x="97" y="13"/>
                  </a:lnTo>
                  <a:lnTo>
                    <a:pt x="101" y="5"/>
                  </a:lnTo>
                  <a:lnTo>
                    <a:pt x="1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 name="Freeform 1060"/>
            <p:cNvSpPr>
              <a:spLocks/>
            </p:cNvSpPr>
            <p:nvPr/>
          </p:nvSpPr>
          <p:spPr bwMode="auto">
            <a:xfrm>
              <a:off x="1038" y="1111"/>
              <a:ext cx="98" cy="400"/>
            </a:xfrm>
            <a:custGeom>
              <a:avLst/>
              <a:gdLst/>
              <a:ahLst/>
              <a:cxnLst>
                <a:cxn ang="0">
                  <a:pos x="63" y="0"/>
                </a:cxn>
                <a:cxn ang="0">
                  <a:pos x="68" y="2"/>
                </a:cxn>
                <a:cxn ang="0">
                  <a:pos x="71" y="4"/>
                </a:cxn>
                <a:cxn ang="0">
                  <a:pos x="74" y="7"/>
                </a:cxn>
                <a:cxn ang="0">
                  <a:pos x="85" y="32"/>
                </a:cxn>
                <a:cxn ang="0">
                  <a:pos x="92" y="60"/>
                </a:cxn>
                <a:cxn ang="0">
                  <a:pos x="95" y="87"/>
                </a:cxn>
                <a:cxn ang="0">
                  <a:pos x="98" y="148"/>
                </a:cxn>
                <a:cxn ang="0">
                  <a:pos x="95" y="209"/>
                </a:cxn>
                <a:cxn ang="0">
                  <a:pos x="89" y="267"/>
                </a:cxn>
                <a:cxn ang="0">
                  <a:pos x="82" y="297"/>
                </a:cxn>
                <a:cxn ang="0">
                  <a:pos x="73" y="326"/>
                </a:cxn>
                <a:cxn ang="0">
                  <a:pos x="60" y="353"/>
                </a:cxn>
                <a:cxn ang="0">
                  <a:pos x="42" y="377"/>
                </a:cxn>
                <a:cxn ang="0">
                  <a:pos x="21" y="396"/>
                </a:cxn>
                <a:cxn ang="0">
                  <a:pos x="12" y="400"/>
                </a:cxn>
                <a:cxn ang="0">
                  <a:pos x="8" y="398"/>
                </a:cxn>
                <a:cxn ang="0">
                  <a:pos x="2" y="392"/>
                </a:cxn>
                <a:cxn ang="0">
                  <a:pos x="0" y="388"/>
                </a:cxn>
                <a:cxn ang="0">
                  <a:pos x="0" y="384"/>
                </a:cxn>
                <a:cxn ang="0">
                  <a:pos x="2" y="380"/>
                </a:cxn>
                <a:cxn ang="0">
                  <a:pos x="4" y="376"/>
                </a:cxn>
                <a:cxn ang="0">
                  <a:pos x="26" y="353"/>
                </a:cxn>
                <a:cxn ang="0">
                  <a:pos x="40" y="329"/>
                </a:cxn>
                <a:cxn ang="0">
                  <a:pos x="52" y="302"/>
                </a:cxn>
                <a:cxn ang="0">
                  <a:pos x="60" y="273"/>
                </a:cxn>
                <a:cxn ang="0">
                  <a:pos x="65" y="244"/>
                </a:cxn>
                <a:cxn ang="0">
                  <a:pos x="68" y="215"/>
                </a:cxn>
                <a:cxn ang="0">
                  <a:pos x="69" y="190"/>
                </a:cxn>
                <a:cxn ang="0">
                  <a:pos x="71" y="162"/>
                </a:cxn>
                <a:cxn ang="0">
                  <a:pos x="73" y="133"/>
                </a:cxn>
                <a:cxn ang="0">
                  <a:pos x="71" y="103"/>
                </a:cxn>
                <a:cxn ang="0">
                  <a:pos x="68" y="74"/>
                </a:cxn>
                <a:cxn ang="0">
                  <a:pos x="61" y="47"/>
                </a:cxn>
                <a:cxn ang="0">
                  <a:pos x="50" y="21"/>
                </a:cxn>
                <a:cxn ang="0">
                  <a:pos x="49" y="16"/>
                </a:cxn>
                <a:cxn ang="0">
                  <a:pos x="49" y="13"/>
                </a:cxn>
                <a:cxn ang="0">
                  <a:pos x="50" y="8"/>
                </a:cxn>
                <a:cxn ang="0">
                  <a:pos x="52" y="5"/>
                </a:cxn>
                <a:cxn ang="0">
                  <a:pos x="55" y="4"/>
                </a:cxn>
                <a:cxn ang="0">
                  <a:pos x="60" y="2"/>
                </a:cxn>
                <a:cxn ang="0">
                  <a:pos x="63" y="0"/>
                </a:cxn>
              </a:cxnLst>
              <a:rect l="0" t="0" r="r" b="b"/>
              <a:pathLst>
                <a:path w="98" h="400">
                  <a:moveTo>
                    <a:pt x="63" y="0"/>
                  </a:moveTo>
                  <a:lnTo>
                    <a:pt x="68" y="2"/>
                  </a:lnTo>
                  <a:lnTo>
                    <a:pt x="71" y="4"/>
                  </a:lnTo>
                  <a:lnTo>
                    <a:pt x="74" y="7"/>
                  </a:lnTo>
                  <a:lnTo>
                    <a:pt x="85" y="32"/>
                  </a:lnTo>
                  <a:lnTo>
                    <a:pt x="92" y="60"/>
                  </a:lnTo>
                  <a:lnTo>
                    <a:pt x="95" y="87"/>
                  </a:lnTo>
                  <a:lnTo>
                    <a:pt x="98" y="148"/>
                  </a:lnTo>
                  <a:lnTo>
                    <a:pt x="95" y="209"/>
                  </a:lnTo>
                  <a:lnTo>
                    <a:pt x="89" y="267"/>
                  </a:lnTo>
                  <a:lnTo>
                    <a:pt x="82" y="297"/>
                  </a:lnTo>
                  <a:lnTo>
                    <a:pt x="73" y="326"/>
                  </a:lnTo>
                  <a:lnTo>
                    <a:pt x="60" y="353"/>
                  </a:lnTo>
                  <a:lnTo>
                    <a:pt x="42" y="377"/>
                  </a:lnTo>
                  <a:lnTo>
                    <a:pt x="21" y="396"/>
                  </a:lnTo>
                  <a:lnTo>
                    <a:pt x="12" y="400"/>
                  </a:lnTo>
                  <a:lnTo>
                    <a:pt x="8" y="398"/>
                  </a:lnTo>
                  <a:lnTo>
                    <a:pt x="2" y="392"/>
                  </a:lnTo>
                  <a:lnTo>
                    <a:pt x="0" y="388"/>
                  </a:lnTo>
                  <a:lnTo>
                    <a:pt x="0" y="384"/>
                  </a:lnTo>
                  <a:lnTo>
                    <a:pt x="2" y="380"/>
                  </a:lnTo>
                  <a:lnTo>
                    <a:pt x="4" y="376"/>
                  </a:lnTo>
                  <a:lnTo>
                    <a:pt x="26" y="353"/>
                  </a:lnTo>
                  <a:lnTo>
                    <a:pt x="40" y="329"/>
                  </a:lnTo>
                  <a:lnTo>
                    <a:pt x="52" y="302"/>
                  </a:lnTo>
                  <a:lnTo>
                    <a:pt x="60" y="273"/>
                  </a:lnTo>
                  <a:lnTo>
                    <a:pt x="65" y="244"/>
                  </a:lnTo>
                  <a:lnTo>
                    <a:pt x="68" y="215"/>
                  </a:lnTo>
                  <a:lnTo>
                    <a:pt x="69" y="190"/>
                  </a:lnTo>
                  <a:lnTo>
                    <a:pt x="71" y="162"/>
                  </a:lnTo>
                  <a:lnTo>
                    <a:pt x="73" y="133"/>
                  </a:lnTo>
                  <a:lnTo>
                    <a:pt x="71" y="103"/>
                  </a:lnTo>
                  <a:lnTo>
                    <a:pt x="68" y="74"/>
                  </a:lnTo>
                  <a:lnTo>
                    <a:pt x="61" y="47"/>
                  </a:lnTo>
                  <a:lnTo>
                    <a:pt x="50" y="21"/>
                  </a:lnTo>
                  <a:lnTo>
                    <a:pt x="49" y="16"/>
                  </a:lnTo>
                  <a:lnTo>
                    <a:pt x="49" y="13"/>
                  </a:lnTo>
                  <a:lnTo>
                    <a:pt x="50" y="8"/>
                  </a:lnTo>
                  <a:lnTo>
                    <a:pt x="52" y="5"/>
                  </a:lnTo>
                  <a:lnTo>
                    <a:pt x="55" y="4"/>
                  </a:lnTo>
                  <a:lnTo>
                    <a:pt x="60" y="2"/>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 name="Freeform 1061"/>
            <p:cNvSpPr>
              <a:spLocks/>
            </p:cNvSpPr>
            <p:nvPr/>
          </p:nvSpPr>
          <p:spPr bwMode="auto">
            <a:xfrm>
              <a:off x="1003" y="1370"/>
              <a:ext cx="103" cy="174"/>
            </a:xfrm>
            <a:custGeom>
              <a:avLst/>
              <a:gdLst/>
              <a:ahLst/>
              <a:cxnLst>
                <a:cxn ang="0">
                  <a:pos x="31" y="0"/>
                </a:cxn>
                <a:cxn ang="0">
                  <a:pos x="39" y="0"/>
                </a:cxn>
                <a:cxn ang="0">
                  <a:pos x="45" y="4"/>
                </a:cxn>
                <a:cxn ang="0">
                  <a:pos x="48" y="14"/>
                </a:cxn>
                <a:cxn ang="0">
                  <a:pos x="47" y="52"/>
                </a:cxn>
                <a:cxn ang="0">
                  <a:pos x="39" y="91"/>
                </a:cxn>
                <a:cxn ang="0">
                  <a:pos x="32" y="115"/>
                </a:cxn>
                <a:cxn ang="0">
                  <a:pos x="48" y="121"/>
                </a:cxn>
                <a:cxn ang="0">
                  <a:pos x="63" y="129"/>
                </a:cxn>
                <a:cxn ang="0">
                  <a:pos x="77" y="139"/>
                </a:cxn>
                <a:cxn ang="0">
                  <a:pos x="95" y="147"/>
                </a:cxn>
                <a:cxn ang="0">
                  <a:pos x="101" y="153"/>
                </a:cxn>
                <a:cxn ang="0">
                  <a:pos x="103" y="162"/>
                </a:cxn>
                <a:cxn ang="0">
                  <a:pos x="101" y="170"/>
                </a:cxn>
                <a:cxn ang="0">
                  <a:pos x="95" y="174"/>
                </a:cxn>
                <a:cxn ang="0">
                  <a:pos x="87" y="174"/>
                </a:cxn>
                <a:cxn ang="0">
                  <a:pos x="69" y="165"/>
                </a:cxn>
                <a:cxn ang="0">
                  <a:pos x="51" y="153"/>
                </a:cxn>
                <a:cxn ang="0">
                  <a:pos x="34" y="144"/>
                </a:cxn>
                <a:cxn ang="0">
                  <a:pos x="13" y="139"/>
                </a:cxn>
                <a:cxn ang="0">
                  <a:pos x="3" y="136"/>
                </a:cxn>
                <a:cxn ang="0">
                  <a:pos x="0" y="126"/>
                </a:cxn>
                <a:cxn ang="0">
                  <a:pos x="0" y="121"/>
                </a:cxn>
                <a:cxn ang="0">
                  <a:pos x="15" y="69"/>
                </a:cxn>
                <a:cxn ang="0">
                  <a:pos x="21" y="14"/>
                </a:cxn>
                <a:cxn ang="0">
                  <a:pos x="24" y="4"/>
                </a:cxn>
                <a:cxn ang="0">
                  <a:pos x="31" y="0"/>
                </a:cxn>
              </a:cxnLst>
              <a:rect l="0" t="0" r="r" b="b"/>
              <a:pathLst>
                <a:path w="103" h="174">
                  <a:moveTo>
                    <a:pt x="31" y="0"/>
                  </a:moveTo>
                  <a:lnTo>
                    <a:pt x="39" y="0"/>
                  </a:lnTo>
                  <a:lnTo>
                    <a:pt x="45" y="4"/>
                  </a:lnTo>
                  <a:lnTo>
                    <a:pt x="48" y="14"/>
                  </a:lnTo>
                  <a:lnTo>
                    <a:pt x="47" y="52"/>
                  </a:lnTo>
                  <a:lnTo>
                    <a:pt x="39" y="91"/>
                  </a:lnTo>
                  <a:lnTo>
                    <a:pt x="32" y="115"/>
                  </a:lnTo>
                  <a:lnTo>
                    <a:pt x="48" y="121"/>
                  </a:lnTo>
                  <a:lnTo>
                    <a:pt x="63" y="129"/>
                  </a:lnTo>
                  <a:lnTo>
                    <a:pt x="77" y="139"/>
                  </a:lnTo>
                  <a:lnTo>
                    <a:pt x="95" y="147"/>
                  </a:lnTo>
                  <a:lnTo>
                    <a:pt x="101" y="153"/>
                  </a:lnTo>
                  <a:lnTo>
                    <a:pt x="103" y="162"/>
                  </a:lnTo>
                  <a:lnTo>
                    <a:pt x="101" y="170"/>
                  </a:lnTo>
                  <a:lnTo>
                    <a:pt x="95" y="174"/>
                  </a:lnTo>
                  <a:lnTo>
                    <a:pt x="87" y="174"/>
                  </a:lnTo>
                  <a:lnTo>
                    <a:pt x="69" y="165"/>
                  </a:lnTo>
                  <a:lnTo>
                    <a:pt x="51" y="153"/>
                  </a:lnTo>
                  <a:lnTo>
                    <a:pt x="34" y="144"/>
                  </a:lnTo>
                  <a:lnTo>
                    <a:pt x="13" y="139"/>
                  </a:lnTo>
                  <a:lnTo>
                    <a:pt x="3" y="136"/>
                  </a:lnTo>
                  <a:lnTo>
                    <a:pt x="0" y="126"/>
                  </a:lnTo>
                  <a:lnTo>
                    <a:pt x="0" y="121"/>
                  </a:lnTo>
                  <a:lnTo>
                    <a:pt x="15" y="69"/>
                  </a:lnTo>
                  <a:lnTo>
                    <a:pt x="21" y="14"/>
                  </a:lnTo>
                  <a:lnTo>
                    <a:pt x="24" y="4"/>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 name="Freeform 1062"/>
            <p:cNvSpPr>
              <a:spLocks/>
            </p:cNvSpPr>
            <p:nvPr/>
          </p:nvSpPr>
          <p:spPr bwMode="auto">
            <a:xfrm>
              <a:off x="1327" y="1329"/>
              <a:ext cx="593" cy="153"/>
            </a:xfrm>
            <a:custGeom>
              <a:avLst/>
              <a:gdLst/>
              <a:ahLst/>
              <a:cxnLst>
                <a:cxn ang="0">
                  <a:pos x="0" y="0"/>
                </a:cxn>
                <a:cxn ang="0">
                  <a:pos x="5" y="20"/>
                </a:cxn>
                <a:cxn ang="0">
                  <a:pos x="19" y="39"/>
                </a:cxn>
                <a:cxn ang="0">
                  <a:pos x="40" y="57"/>
                </a:cxn>
                <a:cxn ang="0">
                  <a:pos x="71" y="71"/>
                </a:cxn>
                <a:cxn ang="0">
                  <a:pos x="106" y="85"/>
                </a:cxn>
                <a:cxn ang="0">
                  <a:pos x="148" y="97"/>
                </a:cxn>
                <a:cxn ang="0">
                  <a:pos x="194" y="105"/>
                </a:cxn>
                <a:cxn ang="0">
                  <a:pos x="244" y="110"/>
                </a:cxn>
                <a:cxn ang="0">
                  <a:pos x="297" y="111"/>
                </a:cxn>
                <a:cxn ang="0">
                  <a:pos x="350" y="110"/>
                </a:cxn>
                <a:cxn ang="0">
                  <a:pos x="399" y="105"/>
                </a:cxn>
                <a:cxn ang="0">
                  <a:pos x="446" y="97"/>
                </a:cxn>
                <a:cxn ang="0">
                  <a:pos x="488" y="85"/>
                </a:cxn>
                <a:cxn ang="0">
                  <a:pos x="523" y="71"/>
                </a:cxn>
                <a:cxn ang="0">
                  <a:pos x="553" y="57"/>
                </a:cxn>
                <a:cxn ang="0">
                  <a:pos x="574" y="39"/>
                </a:cxn>
                <a:cxn ang="0">
                  <a:pos x="589" y="20"/>
                </a:cxn>
                <a:cxn ang="0">
                  <a:pos x="593" y="0"/>
                </a:cxn>
                <a:cxn ang="0">
                  <a:pos x="593" y="153"/>
                </a:cxn>
                <a:cxn ang="0">
                  <a:pos x="0" y="153"/>
                </a:cxn>
                <a:cxn ang="0">
                  <a:pos x="0" y="0"/>
                </a:cxn>
              </a:cxnLst>
              <a:rect l="0" t="0" r="r" b="b"/>
              <a:pathLst>
                <a:path w="593" h="153">
                  <a:moveTo>
                    <a:pt x="0" y="0"/>
                  </a:moveTo>
                  <a:lnTo>
                    <a:pt x="5" y="20"/>
                  </a:lnTo>
                  <a:lnTo>
                    <a:pt x="19" y="39"/>
                  </a:lnTo>
                  <a:lnTo>
                    <a:pt x="40" y="57"/>
                  </a:lnTo>
                  <a:lnTo>
                    <a:pt x="71" y="71"/>
                  </a:lnTo>
                  <a:lnTo>
                    <a:pt x="106" y="85"/>
                  </a:lnTo>
                  <a:lnTo>
                    <a:pt x="148" y="97"/>
                  </a:lnTo>
                  <a:lnTo>
                    <a:pt x="194" y="105"/>
                  </a:lnTo>
                  <a:lnTo>
                    <a:pt x="244" y="110"/>
                  </a:lnTo>
                  <a:lnTo>
                    <a:pt x="297" y="111"/>
                  </a:lnTo>
                  <a:lnTo>
                    <a:pt x="350" y="110"/>
                  </a:lnTo>
                  <a:lnTo>
                    <a:pt x="399" y="105"/>
                  </a:lnTo>
                  <a:lnTo>
                    <a:pt x="446" y="97"/>
                  </a:lnTo>
                  <a:lnTo>
                    <a:pt x="488" y="85"/>
                  </a:lnTo>
                  <a:lnTo>
                    <a:pt x="523" y="71"/>
                  </a:lnTo>
                  <a:lnTo>
                    <a:pt x="553" y="57"/>
                  </a:lnTo>
                  <a:lnTo>
                    <a:pt x="574" y="39"/>
                  </a:lnTo>
                  <a:lnTo>
                    <a:pt x="589" y="20"/>
                  </a:lnTo>
                  <a:lnTo>
                    <a:pt x="593" y="0"/>
                  </a:lnTo>
                  <a:lnTo>
                    <a:pt x="593" y="153"/>
                  </a:lnTo>
                  <a:lnTo>
                    <a:pt x="0" y="153"/>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 name="Freeform 1063"/>
            <p:cNvSpPr>
              <a:spLocks/>
            </p:cNvSpPr>
            <p:nvPr/>
          </p:nvSpPr>
          <p:spPr bwMode="auto">
            <a:xfrm>
              <a:off x="1327" y="1482"/>
              <a:ext cx="593" cy="109"/>
            </a:xfrm>
            <a:custGeom>
              <a:avLst/>
              <a:gdLst/>
              <a:ahLst/>
              <a:cxnLst>
                <a:cxn ang="0">
                  <a:pos x="0" y="0"/>
                </a:cxn>
                <a:cxn ang="0">
                  <a:pos x="593" y="0"/>
                </a:cxn>
                <a:cxn ang="0">
                  <a:pos x="589" y="19"/>
                </a:cxn>
                <a:cxn ang="0">
                  <a:pos x="574" y="38"/>
                </a:cxn>
                <a:cxn ang="0">
                  <a:pos x="553" y="54"/>
                </a:cxn>
                <a:cxn ang="0">
                  <a:pos x="523" y="70"/>
                </a:cxn>
                <a:cxn ang="0">
                  <a:pos x="488" y="83"/>
                </a:cxn>
                <a:cxn ang="0">
                  <a:pos x="446" y="94"/>
                </a:cxn>
                <a:cxn ang="0">
                  <a:pos x="399" y="102"/>
                </a:cxn>
                <a:cxn ang="0">
                  <a:pos x="350" y="107"/>
                </a:cxn>
                <a:cxn ang="0">
                  <a:pos x="297" y="109"/>
                </a:cxn>
                <a:cxn ang="0">
                  <a:pos x="244" y="107"/>
                </a:cxn>
                <a:cxn ang="0">
                  <a:pos x="194" y="102"/>
                </a:cxn>
                <a:cxn ang="0">
                  <a:pos x="148" y="94"/>
                </a:cxn>
                <a:cxn ang="0">
                  <a:pos x="106" y="83"/>
                </a:cxn>
                <a:cxn ang="0">
                  <a:pos x="71" y="70"/>
                </a:cxn>
                <a:cxn ang="0">
                  <a:pos x="40" y="54"/>
                </a:cxn>
                <a:cxn ang="0">
                  <a:pos x="19" y="38"/>
                </a:cxn>
                <a:cxn ang="0">
                  <a:pos x="5" y="19"/>
                </a:cxn>
                <a:cxn ang="0">
                  <a:pos x="0" y="0"/>
                </a:cxn>
              </a:cxnLst>
              <a:rect l="0" t="0" r="r" b="b"/>
              <a:pathLst>
                <a:path w="593" h="109">
                  <a:moveTo>
                    <a:pt x="0" y="0"/>
                  </a:moveTo>
                  <a:lnTo>
                    <a:pt x="593" y="0"/>
                  </a:lnTo>
                  <a:lnTo>
                    <a:pt x="589" y="19"/>
                  </a:lnTo>
                  <a:lnTo>
                    <a:pt x="574" y="38"/>
                  </a:lnTo>
                  <a:lnTo>
                    <a:pt x="553" y="54"/>
                  </a:lnTo>
                  <a:lnTo>
                    <a:pt x="523" y="70"/>
                  </a:lnTo>
                  <a:lnTo>
                    <a:pt x="488" y="83"/>
                  </a:lnTo>
                  <a:lnTo>
                    <a:pt x="446" y="94"/>
                  </a:lnTo>
                  <a:lnTo>
                    <a:pt x="399" y="102"/>
                  </a:lnTo>
                  <a:lnTo>
                    <a:pt x="350" y="107"/>
                  </a:lnTo>
                  <a:lnTo>
                    <a:pt x="297" y="109"/>
                  </a:lnTo>
                  <a:lnTo>
                    <a:pt x="244" y="107"/>
                  </a:lnTo>
                  <a:lnTo>
                    <a:pt x="194" y="102"/>
                  </a:lnTo>
                  <a:lnTo>
                    <a:pt x="148" y="94"/>
                  </a:lnTo>
                  <a:lnTo>
                    <a:pt x="106" y="83"/>
                  </a:lnTo>
                  <a:lnTo>
                    <a:pt x="71" y="70"/>
                  </a:lnTo>
                  <a:lnTo>
                    <a:pt x="40" y="54"/>
                  </a:lnTo>
                  <a:lnTo>
                    <a:pt x="19" y="38"/>
                  </a:lnTo>
                  <a:lnTo>
                    <a:pt x="5" y="19"/>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 name="Freeform 1064"/>
            <p:cNvSpPr>
              <a:spLocks/>
            </p:cNvSpPr>
            <p:nvPr/>
          </p:nvSpPr>
          <p:spPr bwMode="auto">
            <a:xfrm>
              <a:off x="1327" y="1220"/>
              <a:ext cx="593" cy="220"/>
            </a:xfrm>
            <a:custGeom>
              <a:avLst/>
              <a:gdLst/>
              <a:ahLst/>
              <a:cxnLst>
                <a:cxn ang="0">
                  <a:pos x="297" y="0"/>
                </a:cxn>
                <a:cxn ang="0">
                  <a:pos x="350" y="2"/>
                </a:cxn>
                <a:cxn ang="0">
                  <a:pos x="399" y="7"/>
                </a:cxn>
                <a:cxn ang="0">
                  <a:pos x="446" y="15"/>
                </a:cxn>
                <a:cxn ang="0">
                  <a:pos x="488" y="26"/>
                </a:cxn>
                <a:cxn ang="0">
                  <a:pos x="523" y="39"/>
                </a:cxn>
                <a:cxn ang="0">
                  <a:pos x="553" y="55"/>
                </a:cxn>
                <a:cxn ang="0">
                  <a:pos x="574" y="71"/>
                </a:cxn>
                <a:cxn ang="0">
                  <a:pos x="589" y="90"/>
                </a:cxn>
                <a:cxn ang="0">
                  <a:pos x="593" y="109"/>
                </a:cxn>
                <a:cxn ang="0">
                  <a:pos x="589" y="129"/>
                </a:cxn>
                <a:cxn ang="0">
                  <a:pos x="574" y="148"/>
                </a:cxn>
                <a:cxn ang="0">
                  <a:pos x="553" y="166"/>
                </a:cxn>
                <a:cxn ang="0">
                  <a:pos x="523" y="180"/>
                </a:cxn>
                <a:cxn ang="0">
                  <a:pos x="488" y="194"/>
                </a:cxn>
                <a:cxn ang="0">
                  <a:pos x="446" y="206"/>
                </a:cxn>
                <a:cxn ang="0">
                  <a:pos x="399" y="214"/>
                </a:cxn>
                <a:cxn ang="0">
                  <a:pos x="350" y="219"/>
                </a:cxn>
                <a:cxn ang="0">
                  <a:pos x="297" y="220"/>
                </a:cxn>
                <a:cxn ang="0">
                  <a:pos x="244" y="219"/>
                </a:cxn>
                <a:cxn ang="0">
                  <a:pos x="194" y="214"/>
                </a:cxn>
                <a:cxn ang="0">
                  <a:pos x="148" y="206"/>
                </a:cxn>
                <a:cxn ang="0">
                  <a:pos x="106" y="194"/>
                </a:cxn>
                <a:cxn ang="0">
                  <a:pos x="71" y="180"/>
                </a:cxn>
                <a:cxn ang="0">
                  <a:pos x="40" y="166"/>
                </a:cxn>
                <a:cxn ang="0">
                  <a:pos x="19" y="148"/>
                </a:cxn>
                <a:cxn ang="0">
                  <a:pos x="5" y="129"/>
                </a:cxn>
                <a:cxn ang="0">
                  <a:pos x="0" y="109"/>
                </a:cxn>
                <a:cxn ang="0">
                  <a:pos x="5" y="90"/>
                </a:cxn>
                <a:cxn ang="0">
                  <a:pos x="19" y="71"/>
                </a:cxn>
                <a:cxn ang="0">
                  <a:pos x="40" y="55"/>
                </a:cxn>
                <a:cxn ang="0">
                  <a:pos x="71" y="39"/>
                </a:cxn>
                <a:cxn ang="0">
                  <a:pos x="106" y="26"/>
                </a:cxn>
                <a:cxn ang="0">
                  <a:pos x="148" y="15"/>
                </a:cxn>
                <a:cxn ang="0">
                  <a:pos x="194" y="7"/>
                </a:cxn>
                <a:cxn ang="0">
                  <a:pos x="244" y="2"/>
                </a:cxn>
                <a:cxn ang="0">
                  <a:pos x="297" y="0"/>
                </a:cxn>
              </a:cxnLst>
              <a:rect l="0" t="0" r="r" b="b"/>
              <a:pathLst>
                <a:path w="593" h="220">
                  <a:moveTo>
                    <a:pt x="297" y="0"/>
                  </a:moveTo>
                  <a:lnTo>
                    <a:pt x="350" y="2"/>
                  </a:lnTo>
                  <a:lnTo>
                    <a:pt x="399" y="7"/>
                  </a:lnTo>
                  <a:lnTo>
                    <a:pt x="446" y="15"/>
                  </a:lnTo>
                  <a:lnTo>
                    <a:pt x="488" y="26"/>
                  </a:lnTo>
                  <a:lnTo>
                    <a:pt x="523" y="39"/>
                  </a:lnTo>
                  <a:lnTo>
                    <a:pt x="553" y="55"/>
                  </a:lnTo>
                  <a:lnTo>
                    <a:pt x="574" y="71"/>
                  </a:lnTo>
                  <a:lnTo>
                    <a:pt x="589" y="90"/>
                  </a:lnTo>
                  <a:lnTo>
                    <a:pt x="593" y="109"/>
                  </a:lnTo>
                  <a:lnTo>
                    <a:pt x="589" y="129"/>
                  </a:lnTo>
                  <a:lnTo>
                    <a:pt x="574" y="148"/>
                  </a:lnTo>
                  <a:lnTo>
                    <a:pt x="553" y="166"/>
                  </a:lnTo>
                  <a:lnTo>
                    <a:pt x="523" y="180"/>
                  </a:lnTo>
                  <a:lnTo>
                    <a:pt x="488" y="194"/>
                  </a:lnTo>
                  <a:lnTo>
                    <a:pt x="446" y="206"/>
                  </a:lnTo>
                  <a:lnTo>
                    <a:pt x="399" y="214"/>
                  </a:lnTo>
                  <a:lnTo>
                    <a:pt x="350" y="219"/>
                  </a:lnTo>
                  <a:lnTo>
                    <a:pt x="297" y="220"/>
                  </a:lnTo>
                  <a:lnTo>
                    <a:pt x="244" y="219"/>
                  </a:lnTo>
                  <a:lnTo>
                    <a:pt x="194" y="214"/>
                  </a:lnTo>
                  <a:lnTo>
                    <a:pt x="148" y="206"/>
                  </a:lnTo>
                  <a:lnTo>
                    <a:pt x="106" y="194"/>
                  </a:lnTo>
                  <a:lnTo>
                    <a:pt x="71" y="180"/>
                  </a:lnTo>
                  <a:lnTo>
                    <a:pt x="40" y="166"/>
                  </a:lnTo>
                  <a:lnTo>
                    <a:pt x="19" y="148"/>
                  </a:lnTo>
                  <a:lnTo>
                    <a:pt x="5" y="129"/>
                  </a:lnTo>
                  <a:lnTo>
                    <a:pt x="0" y="109"/>
                  </a:lnTo>
                  <a:lnTo>
                    <a:pt x="5" y="90"/>
                  </a:lnTo>
                  <a:lnTo>
                    <a:pt x="19" y="71"/>
                  </a:lnTo>
                  <a:lnTo>
                    <a:pt x="40" y="55"/>
                  </a:lnTo>
                  <a:lnTo>
                    <a:pt x="71" y="39"/>
                  </a:lnTo>
                  <a:lnTo>
                    <a:pt x="106" y="26"/>
                  </a:lnTo>
                  <a:lnTo>
                    <a:pt x="148" y="15"/>
                  </a:lnTo>
                  <a:lnTo>
                    <a:pt x="194" y="7"/>
                  </a:lnTo>
                  <a:lnTo>
                    <a:pt x="244" y="2"/>
                  </a:lnTo>
                  <a:lnTo>
                    <a:pt x="29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 name="Freeform 1065"/>
            <p:cNvSpPr>
              <a:spLocks noEditPoints="1"/>
            </p:cNvSpPr>
            <p:nvPr/>
          </p:nvSpPr>
          <p:spPr bwMode="auto">
            <a:xfrm>
              <a:off x="1313" y="1206"/>
              <a:ext cx="622" cy="249"/>
            </a:xfrm>
            <a:custGeom>
              <a:avLst/>
              <a:gdLst/>
              <a:ahLst/>
              <a:cxnLst>
                <a:cxn ang="0">
                  <a:pos x="195" y="37"/>
                </a:cxn>
                <a:cxn ang="0">
                  <a:pos x="150" y="46"/>
                </a:cxn>
                <a:cxn ang="0">
                  <a:pos x="88" y="69"/>
                </a:cxn>
                <a:cxn ang="0">
                  <a:pos x="48" y="91"/>
                </a:cxn>
                <a:cxn ang="0">
                  <a:pos x="30" y="115"/>
                </a:cxn>
                <a:cxn ang="0">
                  <a:pos x="33" y="138"/>
                </a:cxn>
                <a:cxn ang="0">
                  <a:pos x="61" y="165"/>
                </a:cxn>
                <a:cxn ang="0">
                  <a:pos x="107" y="188"/>
                </a:cxn>
                <a:cxn ang="0">
                  <a:pos x="174" y="207"/>
                </a:cxn>
                <a:cxn ang="0">
                  <a:pos x="251" y="218"/>
                </a:cxn>
                <a:cxn ang="0">
                  <a:pos x="426" y="212"/>
                </a:cxn>
                <a:cxn ang="0">
                  <a:pos x="471" y="202"/>
                </a:cxn>
                <a:cxn ang="0">
                  <a:pos x="534" y="180"/>
                </a:cxn>
                <a:cxn ang="0">
                  <a:pos x="574" y="156"/>
                </a:cxn>
                <a:cxn ang="0">
                  <a:pos x="591" y="133"/>
                </a:cxn>
                <a:cxn ang="0">
                  <a:pos x="590" y="109"/>
                </a:cxn>
                <a:cxn ang="0">
                  <a:pos x="564" y="83"/>
                </a:cxn>
                <a:cxn ang="0">
                  <a:pos x="514" y="61"/>
                </a:cxn>
                <a:cxn ang="0">
                  <a:pos x="447" y="42"/>
                </a:cxn>
                <a:cxn ang="0">
                  <a:pos x="370" y="30"/>
                </a:cxn>
                <a:cxn ang="0">
                  <a:pos x="370" y="2"/>
                </a:cxn>
                <a:cxn ang="0">
                  <a:pos x="458" y="14"/>
                </a:cxn>
                <a:cxn ang="0">
                  <a:pos x="526" y="34"/>
                </a:cxn>
                <a:cxn ang="0">
                  <a:pos x="577" y="58"/>
                </a:cxn>
                <a:cxn ang="0">
                  <a:pos x="604" y="82"/>
                </a:cxn>
                <a:cxn ang="0">
                  <a:pos x="620" y="107"/>
                </a:cxn>
                <a:cxn ang="0">
                  <a:pos x="620" y="135"/>
                </a:cxn>
                <a:cxn ang="0">
                  <a:pos x="612" y="156"/>
                </a:cxn>
                <a:cxn ang="0">
                  <a:pos x="582" y="186"/>
                </a:cxn>
                <a:cxn ang="0">
                  <a:pos x="526" y="215"/>
                </a:cxn>
                <a:cxn ang="0">
                  <a:pos x="458" y="234"/>
                </a:cxn>
                <a:cxn ang="0">
                  <a:pos x="370" y="247"/>
                </a:cxn>
                <a:cxn ang="0">
                  <a:pos x="195" y="241"/>
                </a:cxn>
                <a:cxn ang="0">
                  <a:pos x="139" y="229"/>
                </a:cxn>
                <a:cxn ang="0">
                  <a:pos x="77" y="207"/>
                </a:cxn>
                <a:cxn ang="0">
                  <a:pos x="27" y="176"/>
                </a:cxn>
                <a:cxn ang="0">
                  <a:pos x="6" y="151"/>
                </a:cxn>
                <a:cxn ang="0">
                  <a:pos x="0" y="123"/>
                </a:cxn>
                <a:cxn ang="0">
                  <a:pos x="6" y="96"/>
                </a:cxn>
                <a:cxn ang="0">
                  <a:pos x="27" y="71"/>
                </a:cxn>
                <a:cxn ang="0">
                  <a:pos x="59" y="50"/>
                </a:cxn>
                <a:cxn ang="0">
                  <a:pos x="117" y="26"/>
                </a:cxn>
                <a:cxn ang="0">
                  <a:pos x="170" y="13"/>
                </a:cxn>
                <a:cxn ang="0">
                  <a:pos x="311" y="0"/>
                </a:cxn>
              </a:cxnLst>
              <a:rect l="0" t="0" r="r" b="b"/>
              <a:pathLst>
                <a:path w="622" h="249">
                  <a:moveTo>
                    <a:pt x="311" y="29"/>
                  </a:moveTo>
                  <a:lnTo>
                    <a:pt x="251" y="30"/>
                  </a:lnTo>
                  <a:lnTo>
                    <a:pt x="195" y="37"/>
                  </a:lnTo>
                  <a:lnTo>
                    <a:pt x="174" y="40"/>
                  </a:lnTo>
                  <a:lnTo>
                    <a:pt x="174" y="42"/>
                  </a:lnTo>
                  <a:lnTo>
                    <a:pt x="150" y="46"/>
                  </a:lnTo>
                  <a:lnTo>
                    <a:pt x="128" y="53"/>
                  </a:lnTo>
                  <a:lnTo>
                    <a:pt x="107" y="61"/>
                  </a:lnTo>
                  <a:lnTo>
                    <a:pt x="88" y="69"/>
                  </a:lnTo>
                  <a:lnTo>
                    <a:pt x="70" y="77"/>
                  </a:lnTo>
                  <a:lnTo>
                    <a:pt x="57" y="83"/>
                  </a:lnTo>
                  <a:lnTo>
                    <a:pt x="48" y="91"/>
                  </a:lnTo>
                  <a:lnTo>
                    <a:pt x="38" y="103"/>
                  </a:lnTo>
                  <a:lnTo>
                    <a:pt x="32" y="109"/>
                  </a:lnTo>
                  <a:lnTo>
                    <a:pt x="30" y="115"/>
                  </a:lnTo>
                  <a:lnTo>
                    <a:pt x="28" y="123"/>
                  </a:lnTo>
                  <a:lnTo>
                    <a:pt x="30" y="133"/>
                  </a:lnTo>
                  <a:lnTo>
                    <a:pt x="33" y="138"/>
                  </a:lnTo>
                  <a:lnTo>
                    <a:pt x="38" y="146"/>
                  </a:lnTo>
                  <a:lnTo>
                    <a:pt x="48" y="156"/>
                  </a:lnTo>
                  <a:lnTo>
                    <a:pt x="61" y="165"/>
                  </a:lnTo>
                  <a:lnTo>
                    <a:pt x="70" y="172"/>
                  </a:lnTo>
                  <a:lnTo>
                    <a:pt x="88" y="180"/>
                  </a:lnTo>
                  <a:lnTo>
                    <a:pt x="107" y="188"/>
                  </a:lnTo>
                  <a:lnTo>
                    <a:pt x="128" y="196"/>
                  </a:lnTo>
                  <a:lnTo>
                    <a:pt x="150" y="202"/>
                  </a:lnTo>
                  <a:lnTo>
                    <a:pt x="174" y="207"/>
                  </a:lnTo>
                  <a:lnTo>
                    <a:pt x="174" y="208"/>
                  </a:lnTo>
                  <a:lnTo>
                    <a:pt x="195" y="212"/>
                  </a:lnTo>
                  <a:lnTo>
                    <a:pt x="251" y="218"/>
                  </a:lnTo>
                  <a:lnTo>
                    <a:pt x="311" y="220"/>
                  </a:lnTo>
                  <a:lnTo>
                    <a:pt x="370" y="218"/>
                  </a:lnTo>
                  <a:lnTo>
                    <a:pt x="426" y="212"/>
                  </a:lnTo>
                  <a:lnTo>
                    <a:pt x="447" y="208"/>
                  </a:lnTo>
                  <a:lnTo>
                    <a:pt x="447" y="207"/>
                  </a:lnTo>
                  <a:lnTo>
                    <a:pt x="471" y="202"/>
                  </a:lnTo>
                  <a:lnTo>
                    <a:pt x="494" y="196"/>
                  </a:lnTo>
                  <a:lnTo>
                    <a:pt x="514" y="188"/>
                  </a:lnTo>
                  <a:lnTo>
                    <a:pt x="534" y="180"/>
                  </a:lnTo>
                  <a:lnTo>
                    <a:pt x="551" y="172"/>
                  </a:lnTo>
                  <a:lnTo>
                    <a:pt x="561" y="165"/>
                  </a:lnTo>
                  <a:lnTo>
                    <a:pt x="574" y="156"/>
                  </a:lnTo>
                  <a:lnTo>
                    <a:pt x="583" y="146"/>
                  </a:lnTo>
                  <a:lnTo>
                    <a:pt x="588" y="138"/>
                  </a:lnTo>
                  <a:lnTo>
                    <a:pt x="591" y="133"/>
                  </a:lnTo>
                  <a:lnTo>
                    <a:pt x="593" y="123"/>
                  </a:lnTo>
                  <a:lnTo>
                    <a:pt x="591" y="117"/>
                  </a:lnTo>
                  <a:lnTo>
                    <a:pt x="590" y="109"/>
                  </a:lnTo>
                  <a:lnTo>
                    <a:pt x="583" y="103"/>
                  </a:lnTo>
                  <a:lnTo>
                    <a:pt x="574" y="91"/>
                  </a:lnTo>
                  <a:lnTo>
                    <a:pt x="564" y="83"/>
                  </a:lnTo>
                  <a:lnTo>
                    <a:pt x="551" y="77"/>
                  </a:lnTo>
                  <a:lnTo>
                    <a:pt x="534" y="69"/>
                  </a:lnTo>
                  <a:lnTo>
                    <a:pt x="514" y="61"/>
                  </a:lnTo>
                  <a:lnTo>
                    <a:pt x="494" y="53"/>
                  </a:lnTo>
                  <a:lnTo>
                    <a:pt x="471" y="46"/>
                  </a:lnTo>
                  <a:lnTo>
                    <a:pt x="447" y="42"/>
                  </a:lnTo>
                  <a:lnTo>
                    <a:pt x="447" y="40"/>
                  </a:lnTo>
                  <a:lnTo>
                    <a:pt x="426" y="37"/>
                  </a:lnTo>
                  <a:lnTo>
                    <a:pt x="370" y="30"/>
                  </a:lnTo>
                  <a:lnTo>
                    <a:pt x="311" y="29"/>
                  </a:lnTo>
                  <a:close/>
                  <a:moveTo>
                    <a:pt x="311" y="0"/>
                  </a:moveTo>
                  <a:lnTo>
                    <a:pt x="370" y="2"/>
                  </a:lnTo>
                  <a:lnTo>
                    <a:pt x="426" y="8"/>
                  </a:lnTo>
                  <a:lnTo>
                    <a:pt x="452" y="13"/>
                  </a:lnTo>
                  <a:lnTo>
                    <a:pt x="458" y="14"/>
                  </a:lnTo>
                  <a:lnTo>
                    <a:pt x="482" y="19"/>
                  </a:lnTo>
                  <a:lnTo>
                    <a:pt x="505" y="26"/>
                  </a:lnTo>
                  <a:lnTo>
                    <a:pt x="526" y="34"/>
                  </a:lnTo>
                  <a:lnTo>
                    <a:pt x="545" y="42"/>
                  </a:lnTo>
                  <a:lnTo>
                    <a:pt x="562" y="50"/>
                  </a:lnTo>
                  <a:lnTo>
                    <a:pt x="577" y="58"/>
                  </a:lnTo>
                  <a:lnTo>
                    <a:pt x="582" y="61"/>
                  </a:lnTo>
                  <a:lnTo>
                    <a:pt x="595" y="71"/>
                  </a:lnTo>
                  <a:lnTo>
                    <a:pt x="604" y="82"/>
                  </a:lnTo>
                  <a:lnTo>
                    <a:pt x="612" y="91"/>
                  </a:lnTo>
                  <a:lnTo>
                    <a:pt x="615" y="96"/>
                  </a:lnTo>
                  <a:lnTo>
                    <a:pt x="620" y="107"/>
                  </a:lnTo>
                  <a:lnTo>
                    <a:pt x="620" y="112"/>
                  </a:lnTo>
                  <a:lnTo>
                    <a:pt x="622" y="123"/>
                  </a:lnTo>
                  <a:lnTo>
                    <a:pt x="620" y="135"/>
                  </a:lnTo>
                  <a:lnTo>
                    <a:pt x="620" y="141"/>
                  </a:lnTo>
                  <a:lnTo>
                    <a:pt x="615" y="151"/>
                  </a:lnTo>
                  <a:lnTo>
                    <a:pt x="612" y="156"/>
                  </a:lnTo>
                  <a:lnTo>
                    <a:pt x="604" y="167"/>
                  </a:lnTo>
                  <a:lnTo>
                    <a:pt x="595" y="176"/>
                  </a:lnTo>
                  <a:lnTo>
                    <a:pt x="582" y="186"/>
                  </a:lnTo>
                  <a:lnTo>
                    <a:pt x="562" y="199"/>
                  </a:lnTo>
                  <a:lnTo>
                    <a:pt x="545" y="207"/>
                  </a:lnTo>
                  <a:lnTo>
                    <a:pt x="526" y="215"/>
                  </a:lnTo>
                  <a:lnTo>
                    <a:pt x="505" y="223"/>
                  </a:lnTo>
                  <a:lnTo>
                    <a:pt x="482" y="229"/>
                  </a:lnTo>
                  <a:lnTo>
                    <a:pt x="458" y="234"/>
                  </a:lnTo>
                  <a:lnTo>
                    <a:pt x="452" y="236"/>
                  </a:lnTo>
                  <a:lnTo>
                    <a:pt x="426" y="241"/>
                  </a:lnTo>
                  <a:lnTo>
                    <a:pt x="370" y="247"/>
                  </a:lnTo>
                  <a:lnTo>
                    <a:pt x="311" y="249"/>
                  </a:lnTo>
                  <a:lnTo>
                    <a:pt x="251" y="247"/>
                  </a:lnTo>
                  <a:lnTo>
                    <a:pt x="195" y="241"/>
                  </a:lnTo>
                  <a:lnTo>
                    <a:pt x="170" y="236"/>
                  </a:lnTo>
                  <a:lnTo>
                    <a:pt x="163" y="234"/>
                  </a:lnTo>
                  <a:lnTo>
                    <a:pt x="139" y="229"/>
                  </a:lnTo>
                  <a:lnTo>
                    <a:pt x="117" y="223"/>
                  </a:lnTo>
                  <a:lnTo>
                    <a:pt x="96" y="215"/>
                  </a:lnTo>
                  <a:lnTo>
                    <a:pt x="77" y="207"/>
                  </a:lnTo>
                  <a:lnTo>
                    <a:pt x="59" y="199"/>
                  </a:lnTo>
                  <a:lnTo>
                    <a:pt x="40" y="186"/>
                  </a:lnTo>
                  <a:lnTo>
                    <a:pt x="27" y="176"/>
                  </a:lnTo>
                  <a:lnTo>
                    <a:pt x="17" y="167"/>
                  </a:lnTo>
                  <a:lnTo>
                    <a:pt x="9" y="156"/>
                  </a:lnTo>
                  <a:lnTo>
                    <a:pt x="6" y="151"/>
                  </a:lnTo>
                  <a:lnTo>
                    <a:pt x="1" y="141"/>
                  </a:lnTo>
                  <a:lnTo>
                    <a:pt x="1" y="135"/>
                  </a:lnTo>
                  <a:lnTo>
                    <a:pt x="0" y="123"/>
                  </a:lnTo>
                  <a:lnTo>
                    <a:pt x="1" y="112"/>
                  </a:lnTo>
                  <a:lnTo>
                    <a:pt x="1" y="107"/>
                  </a:lnTo>
                  <a:lnTo>
                    <a:pt x="6" y="96"/>
                  </a:lnTo>
                  <a:lnTo>
                    <a:pt x="9" y="91"/>
                  </a:lnTo>
                  <a:lnTo>
                    <a:pt x="17" y="82"/>
                  </a:lnTo>
                  <a:lnTo>
                    <a:pt x="27" y="71"/>
                  </a:lnTo>
                  <a:lnTo>
                    <a:pt x="40" y="61"/>
                  </a:lnTo>
                  <a:lnTo>
                    <a:pt x="45" y="58"/>
                  </a:lnTo>
                  <a:lnTo>
                    <a:pt x="59" y="50"/>
                  </a:lnTo>
                  <a:lnTo>
                    <a:pt x="77" y="42"/>
                  </a:lnTo>
                  <a:lnTo>
                    <a:pt x="96" y="34"/>
                  </a:lnTo>
                  <a:lnTo>
                    <a:pt x="117" y="26"/>
                  </a:lnTo>
                  <a:lnTo>
                    <a:pt x="139" y="19"/>
                  </a:lnTo>
                  <a:lnTo>
                    <a:pt x="163" y="14"/>
                  </a:lnTo>
                  <a:lnTo>
                    <a:pt x="170" y="13"/>
                  </a:lnTo>
                  <a:lnTo>
                    <a:pt x="195" y="8"/>
                  </a:lnTo>
                  <a:lnTo>
                    <a:pt x="251" y="2"/>
                  </a:lnTo>
                  <a:lnTo>
                    <a:pt x="3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 name="Freeform 1066"/>
            <p:cNvSpPr>
              <a:spLocks/>
            </p:cNvSpPr>
            <p:nvPr/>
          </p:nvSpPr>
          <p:spPr bwMode="auto">
            <a:xfrm>
              <a:off x="1313" y="1482"/>
              <a:ext cx="622" cy="123"/>
            </a:xfrm>
            <a:custGeom>
              <a:avLst/>
              <a:gdLst/>
              <a:ahLst/>
              <a:cxnLst>
                <a:cxn ang="0">
                  <a:pos x="28" y="0"/>
                </a:cxn>
                <a:cxn ang="0">
                  <a:pos x="33" y="16"/>
                </a:cxn>
                <a:cxn ang="0">
                  <a:pos x="48" y="32"/>
                </a:cxn>
                <a:cxn ang="0">
                  <a:pos x="70" y="46"/>
                </a:cxn>
                <a:cxn ang="0">
                  <a:pos x="107" y="62"/>
                </a:cxn>
                <a:cxn ang="0">
                  <a:pos x="150" y="77"/>
                </a:cxn>
                <a:cxn ang="0">
                  <a:pos x="174" y="83"/>
                </a:cxn>
                <a:cxn ang="0">
                  <a:pos x="251" y="93"/>
                </a:cxn>
                <a:cxn ang="0">
                  <a:pos x="370" y="93"/>
                </a:cxn>
                <a:cxn ang="0">
                  <a:pos x="447" y="83"/>
                </a:cxn>
                <a:cxn ang="0">
                  <a:pos x="471" y="77"/>
                </a:cxn>
                <a:cxn ang="0">
                  <a:pos x="514" y="62"/>
                </a:cxn>
                <a:cxn ang="0">
                  <a:pos x="551" y="46"/>
                </a:cxn>
                <a:cxn ang="0">
                  <a:pos x="574" y="32"/>
                </a:cxn>
                <a:cxn ang="0">
                  <a:pos x="588" y="14"/>
                </a:cxn>
                <a:cxn ang="0">
                  <a:pos x="593" y="0"/>
                </a:cxn>
                <a:cxn ang="0">
                  <a:pos x="620" y="11"/>
                </a:cxn>
                <a:cxn ang="0">
                  <a:pos x="615" y="27"/>
                </a:cxn>
                <a:cxn ang="0">
                  <a:pos x="604" y="43"/>
                </a:cxn>
                <a:cxn ang="0">
                  <a:pos x="582" y="62"/>
                </a:cxn>
                <a:cxn ang="0">
                  <a:pos x="562" y="74"/>
                </a:cxn>
                <a:cxn ang="0">
                  <a:pos x="526" y="90"/>
                </a:cxn>
                <a:cxn ang="0">
                  <a:pos x="482" y="104"/>
                </a:cxn>
                <a:cxn ang="0">
                  <a:pos x="452" y="110"/>
                </a:cxn>
                <a:cxn ang="0">
                  <a:pos x="370" y="122"/>
                </a:cxn>
                <a:cxn ang="0">
                  <a:pos x="251" y="122"/>
                </a:cxn>
                <a:cxn ang="0">
                  <a:pos x="170" y="110"/>
                </a:cxn>
                <a:cxn ang="0">
                  <a:pos x="139" y="104"/>
                </a:cxn>
                <a:cxn ang="0">
                  <a:pos x="96" y="90"/>
                </a:cxn>
                <a:cxn ang="0">
                  <a:pos x="59" y="74"/>
                </a:cxn>
                <a:cxn ang="0">
                  <a:pos x="40" y="62"/>
                </a:cxn>
                <a:cxn ang="0">
                  <a:pos x="17" y="43"/>
                </a:cxn>
                <a:cxn ang="0">
                  <a:pos x="6" y="27"/>
                </a:cxn>
                <a:cxn ang="0">
                  <a:pos x="1" y="11"/>
                </a:cxn>
              </a:cxnLst>
              <a:rect l="0" t="0" r="r" b="b"/>
              <a:pathLst>
                <a:path w="622" h="123">
                  <a:moveTo>
                    <a:pt x="0" y="0"/>
                  </a:moveTo>
                  <a:lnTo>
                    <a:pt x="28" y="0"/>
                  </a:lnTo>
                  <a:lnTo>
                    <a:pt x="30" y="8"/>
                  </a:lnTo>
                  <a:lnTo>
                    <a:pt x="33" y="16"/>
                  </a:lnTo>
                  <a:lnTo>
                    <a:pt x="38" y="22"/>
                  </a:lnTo>
                  <a:lnTo>
                    <a:pt x="48" y="32"/>
                  </a:lnTo>
                  <a:lnTo>
                    <a:pt x="57" y="40"/>
                  </a:lnTo>
                  <a:lnTo>
                    <a:pt x="70" y="46"/>
                  </a:lnTo>
                  <a:lnTo>
                    <a:pt x="88" y="56"/>
                  </a:lnTo>
                  <a:lnTo>
                    <a:pt x="107" y="62"/>
                  </a:lnTo>
                  <a:lnTo>
                    <a:pt x="128" y="70"/>
                  </a:lnTo>
                  <a:lnTo>
                    <a:pt x="150" y="77"/>
                  </a:lnTo>
                  <a:lnTo>
                    <a:pt x="174" y="82"/>
                  </a:lnTo>
                  <a:lnTo>
                    <a:pt x="174" y="83"/>
                  </a:lnTo>
                  <a:lnTo>
                    <a:pt x="195" y="86"/>
                  </a:lnTo>
                  <a:lnTo>
                    <a:pt x="251" y="93"/>
                  </a:lnTo>
                  <a:lnTo>
                    <a:pt x="311" y="94"/>
                  </a:lnTo>
                  <a:lnTo>
                    <a:pt x="370" y="93"/>
                  </a:lnTo>
                  <a:lnTo>
                    <a:pt x="426" y="86"/>
                  </a:lnTo>
                  <a:lnTo>
                    <a:pt x="447" y="83"/>
                  </a:lnTo>
                  <a:lnTo>
                    <a:pt x="447" y="82"/>
                  </a:lnTo>
                  <a:lnTo>
                    <a:pt x="471" y="77"/>
                  </a:lnTo>
                  <a:lnTo>
                    <a:pt x="494" y="70"/>
                  </a:lnTo>
                  <a:lnTo>
                    <a:pt x="514" y="62"/>
                  </a:lnTo>
                  <a:lnTo>
                    <a:pt x="534" y="56"/>
                  </a:lnTo>
                  <a:lnTo>
                    <a:pt x="551" y="46"/>
                  </a:lnTo>
                  <a:lnTo>
                    <a:pt x="564" y="40"/>
                  </a:lnTo>
                  <a:lnTo>
                    <a:pt x="574" y="32"/>
                  </a:lnTo>
                  <a:lnTo>
                    <a:pt x="583" y="22"/>
                  </a:lnTo>
                  <a:lnTo>
                    <a:pt x="588" y="14"/>
                  </a:lnTo>
                  <a:lnTo>
                    <a:pt x="591" y="6"/>
                  </a:lnTo>
                  <a:lnTo>
                    <a:pt x="593" y="0"/>
                  </a:lnTo>
                  <a:lnTo>
                    <a:pt x="622" y="0"/>
                  </a:lnTo>
                  <a:lnTo>
                    <a:pt x="620" y="11"/>
                  </a:lnTo>
                  <a:lnTo>
                    <a:pt x="620" y="16"/>
                  </a:lnTo>
                  <a:lnTo>
                    <a:pt x="615" y="27"/>
                  </a:lnTo>
                  <a:lnTo>
                    <a:pt x="612" y="32"/>
                  </a:lnTo>
                  <a:lnTo>
                    <a:pt x="604" y="43"/>
                  </a:lnTo>
                  <a:lnTo>
                    <a:pt x="595" y="53"/>
                  </a:lnTo>
                  <a:lnTo>
                    <a:pt x="582" y="62"/>
                  </a:lnTo>
                  <a:lnTo>
                    <a:pt x="577" y="66"/>
                  </a:lnTo>
                  <a:lnTo>
                    <a:pt x="562" y="74"/>
                  </a:lnTo>
                  <a:lnTo>
                    <a:pt x="545" y="83"/>
                  </a:lnTo>
                  <a:lnTo>
                    <a:pt x="526" y="90"/>
                  </a:lnTo>
                  <a:lnTo>
                    <a:pt x="505" y="98"/>
                  </a:lnTo>
                  <a:lnTo>
                    <a:pt x="482" y="104"/>
                  </a:lnTo>
                  <a:lnTo>
                    <a:pt x="458" y="109"/>
                  </a:lnTo>
                  <a:lnTo>
                    <a:pt x="452" y="110"/>
                  </a:lnTo>
                  <a:lnTo>
                    <a:pt x="426" y="115"/>
                  </a:lnTo>
                  <a:lnTo>
                    <a:pt x="370" y="122"/>
                  </a:lnTo>
                  <a:lnTo>
                    <a:pt x="311" y="123"/>
                  </a:lnTo>
                  <a:lnTo>
                    <a:pt x="251" y="122"/>
                  </a:lnTo>
                  <a:lnTo>
                    <a:pt x="195" y="115"/>
                  </a:lnTo>
                  <a:lnTo>
                    <a:pt x="170" y="110"/>
                  </a:lnTo>
                  <a:lnTo>
                    <a:pt x="163" y="109"/>
                  </a:lnTo>
                  <a:lnTo>
                    <a:pt x="139" y="104"/>
                  </a:lnTo>
                  <a:lnTo>
                    <a:pt x="117" y="98"/>
                  </a:lnTo>
                  <a:lnTo>
                    <a:pt x="96" y="90"/>
                  </a:lnTo>
                  <a:lnTo>
                    <a:pt x="77" y="83"/>
                  </a:lnTo>
                  <a:lnTo>
                    <a:pt x="59" y="74"/>
                  </a:lnTo>
                  <a:lnTo>
                    <a:pt x="45" y="66"/>
                  </a:lnTo>
                  <a:lnTo>
                    <a:pt x="40" y="62"/>
                  </a:lnTo>
                  <a:lnTo>
                    <a:pt x="27" y="53"/>
                  </a:lnTo>
                  <a:lnTo>
                    <a:pt x="17" y="43"/>
                  </a:lnTo>
                  <a:lnTo>
                    <a:pt x="9" y="32"/>
                  </a:lnTo>
                  <a:lnTo>
                    <a:pt x="6" y="27"/>
                  </a:lnTo>
                  <a:lnTo>
                    <a:pt x="1" y="16"/>
                  </a:lnTo>
                  <a:lnTo>
                    <a:pt x="1"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 name="Rectangle 1067"/>
            <p:cNvSpPr>
              <a:spLocks noChangeArrowheads="1"/>
            </p:cNvSpPr>
            <p:nvPr/>
          </p:nvSpPr>
          <p:spPr bwMode="auto">
            <a:xfrm>
              <a:off x="1313" y="1329"/>
              <a:ext cx="28" cy="15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 name="Rectangle 1068"/>
            <p:cNvSpPr>
              <a:spLocks noChangeArrowheads="1"/>
            </p:cNvSpPr>
            <p:nvPr/>
          </p:nvSpPr>
          <p:spPr bwMode="auto">
            <a:xfrm>
              <a:off x="1906" y="1329"/>
              <a:ext cx="29" cy="15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 name="Freeform 1069"/>
            <p:cNvSpPr>
              <a:spLocks/>
            </p:cNvSpPr>
            <p:nvPr/>
          </p:nvSpPr>
          <p:spPr bwMode="auto">
            <a:xfrm>
              <a:off x="2833" y="1267"/>
              <a:ext cx="593" cy="151"/>
            </a:xfrm>
            <a:custGeom>
              <a:avLst/>
              <a:gdLst/>
              <a:ahLst/>
              <a:cxnLst>
                <a:cxn ang="0">
                  <a:pos x="0" y="0"/>
                </a:cxn>
                <a:cxn ang="0">
                  <a:pos x="5" y="19"/>
                </a:cxn>
                <a:cxn ang="0">
                  <a:pos x="19" y="38"/>
                </a:cxn>
                <a:cxn ang="0">
                  <a:pos x="40" y="56"/>
                </a:cxn>
                <a:cxn ang="0">
                  <a:pos x="70" y="70"/>
                </a:cxn>
                <a:cxn ang="0">
                  <a:pos x="106" y="83"/>
                </a:cxn>
                <a:cxn ang="0">
                  <a:pos x="147" y="95"/>
                </a:cxn>
                <a:cxn ang="0">
                  <a:pos x="194" y="103"/>
                </a:cxn>
                <a:cxn ang="0">
                  <a:pos x="243" y="107"/>
                </a:cxn>
                <a:cxn ang="0">
                  <a:pos x="296" y="109"/>
                </a:cxn>
                <a:cxn ang="0">
                  <a:pos x="349" y="107"/>
                </a:cxn>
                <a:cxn ang="0">
                  <a:pos x="399" y="103"/>
                </a:cxn>
                <a:cxn ang="0">
                  <a:pos x="445" y="95"/>
                </a:cxn>
                <a:cxn ang="0">
                  <a:pos x="487" y="83"/>
                </a:cxn>
                <a:cxn ang="0">
                  <a:pos x="522" y="70"/>
                </a:cxn>
                <a:cxn ang="0">
                  <a:pos x="553" y="56"/>
                </a:cxn>
                <a:cxn ang="0">
                  <a:pos x="574" y="38"/>
                </a:cxn>
                <a:cxn ang="0">
                  <a:pos x="588" y="19"/>
                </a:cxn>
                <a:cxn ang="0">
                  <a:pos x="593" y="0"/>
                </a:cxn>
                <a:cxn ang="0">
                  <a:pos x="593" y="151"/>
                </a:cxn>
                <a:cxn ang="0">
                  <a:pos x="0" y="151"/>
                </a:cxn>
                <a:cxn ang="0">
                  <a:pos x="0" y="0"/>
                </a:cxn>
              </a:cxnLst>
              <a:rect l="0" t="0" r="r" b="b"/>
              <a:pathLst>
                <a:path w="593" h="151">
                  <a:moveTo>
                    <a:pt x="0" y="0"/>
                  </a:moveTo>
                  <a:lnTo>
                    <a:pt x="5" y="19"/>
                  </a:lnTo>
                  <a:lnTo>
                    <a:pt x="19" y="38"/>
                  </a:lnTo>
                  <a:lnTo>
                    <a:pt x="40" y="56"/>
                  </a:lnTo>
                  <a:lnTo>
                    <a:pt x="70" y="70"/>
                  </a:lnTo>
                  <a:lnTo>
                    <a:pt x="106" y="83"/>
                  </a:lnTo>
                  <a:lnTo>
                    <a:pt x="147" y="95"/>
                  </a:lnTo>
                  <a:lnTo>
                    <a:pt x="194" y="103"/>
                  </a:lnTo>
                  <a:lnTo>
                    <a:pt x="243" y="107"/>
                  </a:lnTo>
                  <a:lnTo>
                    <a:pt x="296" y="109"/>
                  </a:lnTo>
                  <a:lnTo>
                    <a:pt x="349" y="107"/>
                  </a:lnTo>
                  <a:lnTo>
                    <a:pt x="399" y="103"/>
                  </a:lnTo>
                  <a:lnTo>
                    <a:pt x="445" y="95"/>
                  </a:lnTo>
                  <a:lnTo>
                    <a:pt x="487" y="83"/>
                  </a:lnTo>
                  <a:lnTo>
                    <a:pt x="522" y="70"/>
                  </a:lnTo>
                  <a:lnTo>
                    <a:pt x="553" y="56"/>
                  </a:lnTo>
                  <a:lnTo>
                    <a:pt x="574" y="38"/>
                  </a:lnTo>
                  <a:lnTo>
                    <a:pt x="588" y="19"/>
                  </a:lnTo>
                  <a:lnTo>
                    <a:pt x="593" y="0"/>
                  </a:lnTo>
                  <a:lnTo>
                    <a:pt x="593" y="151"/>
                  </a:lnTo>
                  <a:lnTo>
                    <a:pt x="0" y="151"/>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 name="Freeform 1070"/>
            <p:cNvSpPr>
              <a:spLocks/>
            </p:cNvSpPr>
            <p:nvPr/>
          </p:nvSpPr>
          <p:spPr bwMode="auto">
            <a:xfrm>
              <a:off x="2833" y="1418"/>
              <a:ext cx="593" cy="110"/>
            </a:xfrm>
            <a:custGeom>
              <a:avLst/>
              <a:gdLst/>
              <a:ahLst/>
              <a:cxnLst>
                <a:cxn ang="0">
                  <a:pos x="0" y="0"/>
                </a:cxn>
                <a:cxn ang="0">
                  <a:pos x="593" y="0"/>
                </a:cxn>
                <a:cxn ang="0">
                  <a:pos x="588" y="19"/>
                </a:cxn>
                <a:cxn ang="0">
                  <a:pos x="574" y="38"/>
                </a:cxn>
                <a:cxn ang="0">
                  <a:pos x="553" y="56"/>
                </a:cxn>
                <a:cxn ang="0">
                  <a:pos x="522" y="70"/>
                </a:cxn>
                <a:cxn ang="0">
                  <a:pos x="487" y="85"/>
                </a:cxn>
                <a:cxn ang="0">
                  <a:pos x="445" y="96"/>
                </a:cxn>
                <a:cxn ang="0">
                  <a:pos x="399" y="104"/>
                </a:cxn>
                <a:cxn ang="0">
                  <a:pos x="349" y="109"/>
                </a:cxn>
                <a:cxn ang="0">
                  <a:pos x="296" y="110"/>
                </a:cxn>
                <a:cxn ang="0">
                  <a:pos x="243" y="109"/>
                </a:cxn>
                <a:cxn ang="0">
                  <a:pos x="194" y="104"/>
                </a:cxn>
                <a:cxn ang="0">
                  <a:pos x="147" y="96"/>
                </a:cxn>
                <a:cxn ang="0">
                  <a:pos x="106" y="85"/>
                </a:cxn>
                <a:cxn ang="0">
                  <a:pos x="70" y="70"/>
                </a:cxn>
                <a:cxn ang="0">
                  <a:pos x="40" y="56"/>
                </a:cxn>
                <a:cxn ang="0">
                  <a:pos x="19" y="38"/>
                </a:cxn>
                <a:cxn ang="0">
                  <a:pos x="5" y="19"/>
                </a:cxn>
                <a:cxn ang="0">
                  <a:pos x="0" y="0"/>
                </a:cxn>
              </a:cxnLst>
              <a:rect l="0" t="0" r="r" b="b"/>
              <a:pathLst>
                <a:path w="593" h="110">
                  <a:moveTo>
                    <a:pt x="0" y="0"/>
                  </a:moveTo>
                  <a:lnTo>
                    <a:pt x="593" y="0"/>
                  </a:lnTo>
                  <a:lnTo>
                    <a:pt x="588" y="19"/>
                  </a:lnTo>
                  <a:lnTo>
                    <a:pt x="574" y="38"/>
                  </a:lnTo>
                  <a:lnTo>
                    <a:pt x="553" y="56"/>
                  </a:lnTo>
                  <a:lnTo>
                    <a:pt x="522" y="70"/>
                  </a:lnTo>
                  <a:lnTo>
                    <a:pt x="487" y="85"/>
                  </a:lnTo>
                  <a:lnTo>
                    <a:pt x="445" y="96"/>
                  </a:lnTo>
                  <a:lnTo>
                    <a:pt x="399" y="104"/>
                  </a:lnTo>
                  <a:lnTo>
                    <a:pt x="349" y="109"/>
                  </a:lnTo>
                  <a:lnTo>
                    <a:pt x="296" y="110"/>
                  </a:lnTo>
                  <a:lnTo>
                    <a:pt x="243" y="109"/>
                  </a:lnTo>
                  <a:lnTo>
                    <a:pt x="194" y="104"/>
                  </a:lnTo>
                  <a:lnTo>
                    <a:pt x="147" y="96"/>
                  </a:lnTo>
                  <a:lnTo>
                    <a:pt x="106" y="85"/>
                  </a:lnTo>
                  <a:lnTo>
                    <a:pt x="70" y="70"/>
                  </a:lnTo>
                  <a:lnTo>
                    <a:pt x="40" y="56"/>
                  </a:lnTo>
                  <a:lnTo>
                    <a:pt x="19" y="38"/>
                  </a:lnTo>
                  <a:lnTo>
                    <a:pt x="5" y="19"/>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 name="Freeform 1071"/>
            <p:cNvSpPr>
              <a:spLocks/>
            </p:cNvSpPr>
            <p:nvPr/>
          </p:nvSpPr>
          <p:spPr bwMode="auto">
            <a:xfrm>
              <a:off x="2833" y="1158"/>
              <a:ext cx="593" cy="218"/>
            </a:xfrm>
            <a:custGeom>
              <a:avLst/>
              <a:gdLst/>
              <a:ahLst/>
              <a:cxnLst>
                <a:cxn ang="0">
                  <a:pos x="296" y="0"/>
                </a:cxn>
                <a:cxn ang="0">
                  <a:pos x="349" y="1"/>
                </a:cxn>
                <a:cxn ang="0">
                  <a:pos x="399" y="6"/>
                </a:cxn>
                <a:cxn ang="0">
                  <a:pos x="445" y="14"/>
                </a:cxn>
                <a:cxn ang="0">
                  <a:pos x="487" y="26"/>
                </a:cxn>
                <a:cxn ang="0">
                  <a:pos x="522" y="38"/>
                </a:cxn>
                <a:cxn ang="0">
                  <a:pos x="553" y="54"/>
                </a:cxn>
                <a:cxn ang="0">
                  <a:pos x="574" y="70"/>
                </a:cxn>
                <a:cxn ang="0">
                  <a:pos x="588" y="90"/>
                </a:cxn>
                <a:cxn ang="0">
                  <a:pos x="593" y="109"/>
                </a:cxn>
                <a:cxn ang="0">
                  <a:pos x="588" y="128"/>
                </a:cxn>
                <a:cxn ang="0">
                  <a:pos x="574" y="147"/>
                </a:cxn>
                <a:cxn ang="0">
                  <a:pos x="553" y="165"/>
                </a:cxn>
                <a:cxn ang="0">
                  <a:pos x="522" y="179"/>
                </a:cxn>
                <a:cxn ang="0">
                  <a:pos x="487" y="192"/>
                </a:cxn>
                <a:cxn ang="0">
                  <a:pos x="445" y="204"/>
                </a:cxn>
                <a:cxn ang="0">
                  <a:pos x="399" y="212"/>
                </a:cxn>
                <a:cxn ang="0">
                  <a:pos x="349" y="216"/>
                </a:cxn>
                <a:cxn ang="0">
                  <a:pos x="296" y="218"/>
                </a:cxn>
                <a:cxn ang="0">
                  <a:pos x="243" y="216"/>
                </a:cxn>
                <a:cxn ang="0">
                  <a:pos x="194" y="212"/>
                </a:cxn>
                <a:cxn ang="0">
                  <a:pos x="147" y="204"/>
                </a:cxn>
                <a:cxn ang="0">
                  <a:pos x="106" y="192"/>
                </a:cxn>
                <a:cxn ang="0">
                  <a:pos x="70" y="179"/>
                </a:cxn>
                <a:cxn ang="0">
                  <a:pos x="40" y="165"/>
                </a:cxn>
                <a:cxn ang="0">
                  <a:pos x="19" y="147"/>
                </a:cxn>
                <a:cxn ang="0">
                  <a:pos x="5" y="128"/>
                </a:cxn>
                <a:cxn ang="0">
                  <a:pos x="0" y="109"/>
                </a:cxn>
                <a:cxn ang="0">
                  <a:pos x="5" y="90"/>
                </a:cxn>
                <a:cxn ang="0">
                  <a:pos x="19" y="70"/>
                </a:cxn>
                <a:cxn ang="0">
                  <a:pos x="40" y="54"/>
                </a:cxn>
                <a:cxn ang="0">
                  <a:pos x="70" y="38"/>
                </a:cxn>
                <a:cxn ang="0">
                  <a:pos x="106" y="26"/>
                </a:cxn>
                <a:cxn ang="0">
                  <a:pos x="147" y="14"/>
                </a:cxn>
                <a:cxn ang="0">
                  <a:pos x="194" y="6"/>
                </a:cxn>
                <a:cxn ang="0">
                  <a:pos x="243" y="1"/>
                </a:cxn>
                <a:cxn ang="0">
                  <a:pos x="296" y="0"/>
                </a:cxn>
              </a:cxnLst>
              <a:rect l="0" t="0" r="r" b="b"/>
              <a:pathLst>
                <a:path w="593" h="218">
                  <a:moveTo>
                    <a:pt x="296" y="0"/>
                  </a:moveTo>
                  <a:lnTo>
                    <a:pt x="349" y="1"/>
                  </a:lnTo>
                  <a:lnTo>
                    <a:pt x="399" y="6"/>
                  </a:lnTo>
                  <a:lnTo>
                    <a:pt x="445" y="14"/>
                  </a:lnTo>
                  <a:lnTo>
                    <a:pt x="487" y="26"/>
                  </a:lnTo>
                  <a:lnTo>
                    <a:pt x="522" y="38"/>
                  </a:lnTo>
                  <a:lnTo>
                    <a:pt x="553" y="54"/>
                  </a:lnTo>
                  <a:lnTo>
                    <a:pt x="574" y="70"/>
                  </a:lnTo>
                  <a:lnTo>
                    <a:pt x="588" y="90"/>
                  </a:lnTo>
                  <a:lnTo>
                    <a:pt x="593" y="109"/>
                  </a:lnTo>
                  <a:lnTo>
                    <a:pt x="588" y="128"/>
                  </a:lnTo>
                  <a:lnTo>
                    <a:pt x="574" y="147"/>
                  </a:lnTo>
                  <a:lnTo>
                    <a:pt x="553" y="165"/>
                  </a:lnTo>
                  <a:lnTo>
                    <a:pt x="522" y="179"/>
                  </a:lnTo>
                  <a:lnTo>
                    <a:pt x="487" y="192"/>
                  </a:lnTo>
                  <a:lnTo>
                    <a:pt x="445" y="204"/>
                  </a:lnTo>
                  <a:lnTo>
                    <a:pt x="399" y="212"/>
                  </a:lnTo>
                  <a:lnTo>
                    <a:pt x="349" y="216"/>
                  </a:lnTo>
                  <a:lnTo>
                    <a:pt x="296" y="218"/>
                  </a:lnTo>
                  <a:lnTo>
                    <a:pt x="243" y="216"/>
                  </a:lnTo>
                  <a:lnTo>
                    <a:pt x="194" y="212"/>
                  </a:lnTo>
                  <a:lnTo>
                    <a:pt x="147" y="204"/>
                  </a:lnTo>
                  <a:lnTo>
                    <a:pt x="106" y="192"/>
                  </a:lnTo>
                  <a:lnTo>
                    <a:pt x="70" y="179"/>
                  </a:lnTo>
                  <a:lnTo>
                    <a:pt x="40" y="165"/>
                  </a:lnTo>
                  <a:lnTo>
                    <a:pt x="19" y="147"/>
                  </a:lnTo>
                  <a:lnTo>
                    <a:pt x="5" y="128"/>
                  </a:lnTo>
                  <a:lnTo>
                    <a:pt x="0" y="109"/>
                  </a:lnTo>
                  <a:lnTo>
                    <a:pt x="5" y="90"/>
                  </a:lnTo>
                  <a:lnTo>
                    <a:pt x="19" y="70"/>
                  </a:lnTo>
                  <a:lnTo>
                    <a:pt x="40" y="54"/>
                  </a:lnTo>
                  <a:lnTo>
                    <a:pt x="70" y="38"/>
                  </a:lnTo>
                  <a:lnTo>
                    <a:pt x="106" y="26"/>
                  </a:lnTo>
                  <a:lnTo>
                    <a:pt x="147" y="14"/>
                  </a:lnTo>
                  <a:lnTo>
                    <a:pt x="194" y="6"/>
                  </a:lnTo>
                  <a:lnTo>
                    <a:pt x="243" y="1"/>
                  </a:lnTo>
                  <a:lnTo>
                    <a:pt x="29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 name="Freeform 1072"/>
            <p:cNvSpPr>
              <a:spLocks noEditPoints="1"/>
            </p:cNvSpPr>
            <p:nvPr/>
          </p:nvSpPr>
          <p:spPr bwMode="auto">
            <a:xfrm>
              <a:off x="2818" y="1143"/>
              <a:ext cx="622" cy="247"/>
            </a:xfrm>
            <a:custGeom>
              <a:avLst/>
              <a:gdLst/>
              <a:ahLst/>
              <a:cxnLst>
                <a:cxn ang="0">
                  <a:pos x="196" y="37"/>
                </a:cxn>
                <a:cxn ang="0">
                  <a:pos x="151" y="47"/>
                </a:cxn>
                <a:cxn ang="0">
                  <a:pos x="88" y="69"/>
                </a:cxn>
                <a:cxn ang="0">
                  <a:pos x="48" y="92"/>
                </a:cxn>
                <a:cxn ang="0">
                  <a:pos x="31" y="116"/>
                </a:cxn>
                <a:cxn ang="0">
                  <a:pos x="34" y="138"/>
                </a:cxn>
                <a:cxn ang="0">
                  <a:pos x="61" y="166"/>
                </a:cxn>
                <a:cxn ang="0">
                  <a:pos x="108" y="188"/>
                </a:cxn>
                <a:cxn ang="0">
                  <a:pos x="175" y="206"/>
                </a:cxn>
                <a:cxn ang="0">
                  <a:pos x="252" y="217"/>
                </a:cxn>
                <a:cxn ang="0">
                  <a:pos x="427" y="211"/>
                </a:cxn>
                <a:cxn ang="0">
                  <a:pos x="472" y="201"/>
                </a:cxn>
                <a:cxn ang="0">
                  <a:pos x="534" y="180"/>
                </a:cxn>
                <a:cxn ang="0">
                  <a:pos x="574" y="156"/>
                </a:cxn>
                <a:cxn ang="0">
                  <a:pos x="592" y="134"/>
                </a:cxn>
                <a:cxn ang="0">
                  <a:pos x="590" y="109"/>
                </a:cxn>
                <a:cxn ang="0">
                  <a:pos x="565" y="84"/>
                </a:cxn>
                <a:cxn ang="0">
                  <a:pos x="515" y="61"/>
                </a:cxn>
                <a:cxn ang="0">
                  <a:pos x="448" y="42"/>
                </a:cxn>
                <a:cxn ang="0">
                  <a:pos x="371" y="31"/>
                </a:cxn>
                <a:cxn ang="0">
                  <a:pos x="371" y="2"/>
                </a:cxn>
                <a:cxn ang="0">
                  <a:pos x="459" y="15"/>
                </a:cxn>
                <a:cxn ang="0">
                  <a:pos x="526" y="34"/>
                </a:cxn>
                <a:cxn ang="0">
                  <a:pos x="578" y="58"/>
                </a:cxn>
                <a:cxn ang="0">
                  <a:pos x="605" y="82"/>
                </a:cxn>
                <a:cxn ang="0">
                  <a:pos x="621" y="108"/>
                </a:cxn>
                <a:cxn ang="0">
                  <a:pos x="621" y="135"/>
                </a:cxn>
                <a:cxn ang="0">
                  <a:pos x="613" y="156"/>
                </a:cxn>
                <a:cxn ang="0">
                  <a:pos x="582" y="186"/>
                </a:cxn>
                <a:cxn ang="0">
                  <a:pos x="526" y="215"/>
                </a:cxn>
                <a:cxn ang="0">
                  <a:pos x="459" y="233"/>
                </a:cxn>
                <a:cxn ang="0">
                  <a:pos x="371" y="246"/>
                </a:cxn>
                <a:cxn ang="0">
                  <a:pos x="196" y="239"/>
                </a:cxn>
                <a:cxn ang="0">
                  <a:pos x="140" y="228"/>
                </a:cxn>
                <a:cxn ang="0">
                  <a:pos x="77" y="207"/>
                </a:cxn>
                <a:cxn ang="0">
                  <a:pos x="28" y="177"/>
                </a:cxn>
                <a:cxn ang="0">
                  <a:pos x="7" y="151"/>
                </a:cxn>
                <a:cxn ang="0">
                  <a:pos x="0" y="124"/>
                </a:cxn>
                <a:cxn ang="0">
                  <a:pos x="7" y="97"/>
                </a:cxn>
                <a:cxn ang="0">
                  <a:pos x="28" y="71"/>
                </a:cxn>
                <a:cxn ang="0">
                  <a:pos x="60" y="50"/>
                </a:cxn>
                <a:cxn ang="0">
                  <a:pos x="117" y="26"/>
                </a:cxn>
                <a:cxn ang="0">
                  <a:pos x="170" y="13"/>
                </a:cxn>
                <a:cxn ang="0">
                  <a:pos x="311" y="0"/>
                </a:cxn>
              </a:cxnLst>
              <a:rect l="0" t="0" r="r" b="b"/>
              <a:pathLst>
                <a:path w="622" h="247">
                  <a:moveTo>
                    <a:pt x="311" y="29"/>
                  </a:moveTo>
                  <a:lnTo>
                    <a:pt x="252" y="31"/>
                  </a:lnTo>
                  <a:lnTo>
                    <a:pt x="196" y="37"/>
                  </a:lnTo>
                  <a:lnTo>
                    <a:pt x="175" y="41"/>
                  </a:lnTo>
                  <a:lnTo>
                    <a:pt x="175" y="42"/>
                  </a:lnTo>
                  <a:lnTo>
                    <a:pt x="151" y="47"/>
                  </a:lnTo>
                  <a:lnTo>
                    <a:pt x="129" y="53"/>
                  </a:lnTo>
                  <a:lnTo>
                    <a:pt x="108" y="61"/>
                  </a:lnTo>
                  <a:lnTo>
                    <a:pt x="88" y="69"/>
                  </a:lnTo>
                  <a:lnTo>
                    <a:pt x="71" y="77"/>
                  </a:lnTo>
                  <a:lnTo>
                    <a:pt x="58" y="84"/>
                  </a:lnTo>
                  <a:lnTo>
                    <a:pt x="48" y="92"/>
                  </a:lnTo>
                  <a:lnTo>
                    <a:pt x="39" y="103"/>
                  </a:lnTo>
                  <a:lnTo>
                    <a:pt x="32" y="109"/>
                  </a:lnTo>
                  <a:lnTo>
                    <a:pt x="31" y="116"/>
                  </a:lnTo>
                  <a:lnTo>
                    <a:pt x="29" y="124"/>
                  </a:lnTo>
                  <a:lnTo>
                    <a:pt x="31" y="134"/>
                  </a:lnTo>
                  <a:lnTo>
                    <a:pt x="34" y="138"/>
                  </a:lnTo>
                  <a:lnTo>
                    <a:pt x="39" y="146"/>
                  </a:lnTo>
                  <a:lnTo>
                    <a:pt x="48" y="156"/>
                  </a:lnTo>
                  <a:lnTo>
                    <a:pt x="61" y="166"/>
                  </a:lnTo>
                  <a:lnTo>
                    <a:pt x="71" y="172"/>
                  </a:lnTo>
                  <a:lnTo>
                    <a:pt x="88" y="180"/>
                  </a:lnTo>
                  <a:lnTo>
                    <a:pt x="108" y="188"/>
                  </a:lnTo>
                  <a:lnTo>
                    <a:pt x="129" y="194"/>
                  </a:lnTo>
                  <a:lnTo>
                    <a:pt x="151" y="201"/>
                  </a:lnTo>
                  <a:lnTo>
                    <a:pt x="175" y="206"/>
                  </a:lnTo>
                  <a:lnTo>
                    <a:pt x="175" y="207"/>
                  </a:lnTo>
                  <a:lnTo>
                    <a:pt x="196" y="211"/>
                  </a:lnTo>
                  <a:lnTo>
                    <a:pt x="252" y="217"/>
                  </a:lnTo>
                  <a:lnTo>
                    <a:pt x="311" y="219"/>
                  </a:lnTo>
                  <a:lnTo>
                    <a:pt x="371" y="217"/>
                  </a:lnTo>
                  <a:lnTo>
                    <a:pt x="427" y="211"/>
                  </a:lnTo>
                  <a:lnTo>
                    <a:pt x="448" y="207"/>
                  </a:lnTo>
                  <a:lnTo>
                    <a:pt x="448" y="206"/>
                  </a:lnTo>
                  <a:lnTo>
                    <a:pt x="472" y="201"/>
                  </a:lnTo>
                  <a:lnTo>
                    <a:pt x="494" y="194"/>
                  </a:lnTo>
                  <a:lnTo>
                    <a:pt x="515" y="188"/>
                  </a:lnTo>
                  <a:lnTo>
                    <a:pt x="534" y="180"/>
                  </a:lnTo>
                  <a:lnTo>
                    <a:pt x="552" y="172"/>
                  </a:lnTo>
                  <a:lnTo>
                    <a:pt x="562" y="166"/>
                  </a:lnTo>
                  <a:lnTo>
                    <a:pt x="574" y="156"/>
                  </a:lnTo>
                  <a:lnTo>
                    <a:pt x="584" y="146"/>
                  </a:lnTo>
                  <a:lnTo>
                    <a:pt x="589" y="138"/>
                  </a:lnTo>
                  <a:lnTo>
                    <a:pt x="592" y="134"/>
                  </a:lnTo>
                  <a:lnTo>
                    <a:pt x="594" y="124"/>
                  </a:lnTo>
                  <a:lnTo>
                    <a:pt x="592" y="118"/>
                  </a:lnTo>
                  <a:lnTo>
                    <a:pt x="590" y="109"/>
                  </a:lnTo>
                  <a:lnTo>
                    <a:pt x="584" y="103"/>
                  </a:lnTo>
                  <a:lnTo>
                    <a:pt x="574" y="92"/>
                  </a:lnTo>
                  <a:lnTo>
                    <a:pt x="565" y="84"/>
                  </a:lnTo>
                  <a:lnTo>
                    <a:pt x="552" y="77"/>
                  </a:lnTo>
                  <a:lnTo>
                    <a:pt x="534" y="69"/>
                  </a:lnTo>
                  <a:lnTo>
                    <a:pt x="515" y="61"/>
                  </a:lnTo>
                  <a:lnTo>
                    <a:pt x="494" y="53"/>
                  </a:lnTo>
                  <a:lnTo>
                    <a:pt x="472" y="47"/>
                  </a:lnTo>
                  <a:lnTo>
                    <a:pt x="448" y="42"/>
                  </a:lnTo>
                  <a:lnTo>
                    <a:pt x="448" y="41"/>
                  </a:lnTo>
                  <a:lnTo>
                    <a:pt x="427" y="37"/>
                  </a:lnTo>
                  <a:lnTo>
                    <a:pt x="371" y="31"/>
                  </a:lnTo>
                  <a:lnTo>
                    <a:pt x="311" y="29"/>
                  </a:lnTo>
                  <a:close/>
                  <a:moveTo>
                    <a:pt x="311" y="0"/>
                  </a:moveTo>
                  <a:lnTo>
                    <a:pt x="371" y="2"/>
                  </a:lnTo>
                  <a:lnTo>
                    <a:pt x="427" y="8"/>
                  </a:lnTo>
                  <a:lnTo>
                    <a:pt x="452" y="13"/>
                  </a:lnTo>
                  <a:lnTo>
                    <a:pt x="459" y="15"/>
                  </a:lnTo>
                  <a:lnTo>
                    <a:pt x="483" y="20"/>
                  </a:lnTo>
                  <a:lnTo>
                    <a:pt x="505" y="26"/>
                  </a:lnTo>
                  <a:lnTo>
                    <a:pt x="526" y="34"/>
                  </a:lnTo>
                  <a:lnTo>
                    <a:pt x="545" y="42"/>
                  </a:lnTo>
                  <a:lnTo>
                    <a:pt x="563" y="50"/>
                  </a:lnTo>
                  <a:lnTo>
                    <a:pt x="578" y="58"/>
                  </a:lnTo>
                  <a:lnTo>
                    <a:pt x="582" y="61"/>
                  </a:lnTo>
                  <a:lnTo>
                    <a:pt x="595" y="71"/>
                  </a:lnTo>
                  <a:lnTo>
                    <a:pt x="605" y="82"/>
                  </a:lnTo>
                  <a:lnTo>
                    <a:pt x="613" y="92"/>
                  </a:lnTo>
                  <a:lnTo>
                    <a:pt x="616" y="97"/>
                  </a:lnTo>
                  <a:lnTo>
                    <a:pt x="621" y="108"/>
                  </a:lnTo>
                  <a:lnTo>
                    <a:pt x="621" y="113"/>
                  </a:lnTo>
                  <a:lnTo>
                    <a:pt x="622" y="124"/>
                  </a:lnTo>
                  <a:lnTo>
                    <a:pt x="621" y="135"/>
                  </a:lnTo>
                  <a:lnTo>
                    <a:pt x="621" y="142"/>
                  </a:lnTo>
                  <a:lnTo>
                    <a:pt x="616" y="151"/>
                  </a:lnTo>
                  <a:lnTo>
                    <a:pt x="613" y="156"/>
                  </a:lnTo>
                  <a:lnTo>
                    <a:pt x="605" y="167"/>
                  </a:lnTo>
                  <a:lnTo>
                    <a:pt x="595" y="177"/>
                  </a:lnTo>
                  <a:lnTo>
                    <a:pt x="582" y="186"/>
                  </a:lnTo>
                  <a:lnTo>
                    <a:pt x="563" y="199"/>
                  </a:lnTo>
                  <a:lnTo>
                    <a:pt x="545" y="207"/>
                  </a:lnTo>
                  <a:lnTo>
                    <a:pt x="526" y="215"/>
                  </a:lnTo>
                  <a:lnTo>
                    <a:pt x="505" y="222"/>
                  </a:lnTo>
                  <a:lnTo>
                    <a:pt x="483" y="228"/>
                  </a:lnTo>
                  <a:lnTo>
                    <a:pt x="459" y="233"/>
                  </a:lnTo>
                  <a:lnTo>
                    <a:pt x="452" y="235"/>
                  </a:lnTo>
                  <a:lnTo>
                    <a:pt x="427" y="239"/>
                  </a:lnTo>
                  <a:lnTo>
                    <a:pt x="371" y="246"/>
                  </a:lnTo>
                  <a:lnTo>
                    <a:pt x="311" y="247"/>
                  </a:lnTo>
                  <a:lnTo>
                    <a:pt x="252" y="246"/>
                  </a:lnTo>
                  <a:lnTo>
                    <a:pt x="196" y="239"/>
                  </a:lnTo>
                  <a:lnTo>
                    <a:pt x="170" y="235"/>
                  </a:lnTo>
                  <a:lnTo>
                    <a:pt x="164" y="233"/>
                  </a:lnTo>
                  <a:lnTo>
                    <a:pt x="140" y="228"/>
                  </a:lnTo>
                  <a:lnTo>
                    <a:pt x="117" y="222"/>
                  </a:lnTo>
                  <a:lnTo>
                    <a:pt x="96" y="215"/>
                  </a:lnTo>
                  <a:lnTo>
                    <a:pt x="77" y="207"/>
                  </a:lnTo>
                  <a:lnTo>
                    <a:pt x="60" y="199"/>
                  </a:lnTo>
                  <a:lnTo>
                    <a:pt x="40" y="186"/>
                  </a:lnTo>
                  <a:lnTo>
                    <a:pt x="28" y="177"/>
                  </a:lnTo>
                  <a:lnTo>
                    <a:pt x="18" y="167"/>
                  </a:lnTo>
                  <a:lnTo>
                    <a:pt x="10" y="156"/>
                  </a:lnTo>
                  <a:lnTo>
                    <a:pt x="7" y="151"/>
                  </a:lnTo>
                  <a:lnTo>
                    <a:pt x="2" y="142"/>
                  </a:lnTo>
                  <a:lnTo>
                    <a:pt x="2" y="135"/>
                  </a:lnTo>
                  <a:lnTo>
                    <a:pt x="0" y="124"/>
                  </a:lnTo>
                  <a:lnTo>
                    <a:pt x="2" y="113"/>
                  </a:lnTo>
                  <a:lnTo>
                    <a:pt x="2" y="108"/>
                  </a:lnTo>
                  <a:lnTo>
                    <a:pt x="7" y="97"/>
                  </a:lnTo>
                  <a:lnTo>
                    <a:pt x="10" y="92"/>
                  </a:lnTo>
                  <a:lnTo>
                    <a:pt x="18" y="82"/>
                  </a:lnTo>
                  <a:lnTo>
                    <a:pt x="28" y="71"/>
                  </a:lnTo>
                  <a:lnTo>
                    <a:pt x="40" y="61"/>
                  </a:lnTo>
                  <a:lnTo>
                    <a:pt x="45" y="58"/>
                  </a:lnTo>
                  <a:lnTo>
                    <a:pt x="60" y="50"/>
                  </a:lnTo>
                  <a:lnTo>
                    <a:pt x="77" y="42"/>
                  </a:lnTo>
                  <a:lnTo>
                    <a:pt x="96" y="34"/>
                  </a:lnTo>
                  <a:lnTo>
                    <a:pt x="117" y="26"/>
                  </a:lnTo>
                  <a:lnTo>
                    <a:pt x="140" y="20"/>
                  </a:lnTo>
                  <a:lnTo>
                    <a:pt x="164" y="15"/>
                  </a:lnTo>
                  <a:lnTo>
                    <a:pt x="170" y="13"/>
                  </a:lnTo>
                  <a:lnTo>
                    <a:pt x="196" y="8"/>
                  </a:lnTo>
                  <a:lnTo>
                    <a:pt x="252" y="2"/>
                  </a:lnTo>
                  <a:lnTo>
                    <a:pt x="3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 name="Freeform 1073"/>
            <p:cNvSpPr>
              <a:spLocks/>
            </p:cNvSpPr>
            <p:nvPr/>
          </p:nvSpPr>
          <p:spPr bwMode="auto">
            <a:xfrm>
              <a:off x="2818" y="1418"/>
              <a:ext cx="622" cy="125"/>
            </a:xfrm>
            <a:custGeom>
              <a:avLst/>
              <a:gdLst/>
              <a:ahLst/>
              <a:cxnLst>
                <a:cxn ang="0">
                  <a:pos x="29" y="0"/>
                </a:cxn>
                <a:cxn ang="0">
                  <a:pos x="34" y="14"/>
                </a:cxn>
                <a:cxn ang="0">
                  <a:pos x="48" y="32"/>
                </a:cxn>
                <a:cxn ang="0">
                  <a:pos x="71" y="48"/>
                </a:cxn>
                <a:cxn ang="0">
                  <a:pos x="108" y="64"/>
                </a:cxn>
                <a:cxn ang="0">
                  <a:pos x="151" y="78"/>
                </a:cxn>
                <a:cxn ang="0">
                  <a:pos x="175" y="85"/>
                </a:cxn>
                <a:cxn ang="0">
                  <a:pos x="252" y="94"/>
                </a:cxn>
                <a:cxn ang="0">
                  <a:pos x="371" y="94"/>
                </a:cxn>
                <a:cxn ang="0">
                  <a:pos x="448" y="85"/>
                </a:cxn>
                <a:cxn ang="0">
                  <a:pos x="472" y="78"/>
                </a:cxn>
                <a:cxn ang="0">
                  <a:pos x="515" y="64"/>
                </a:cxn>
                <a:cxn ang="0">
                  <a:pos x="552" y="48"/>
                </a:cxn>
                <a:cxn ang="0">
                  <a:pos x="574" y="32"/>
                </a:cxn>
                <a:cxn ang="0">
                  <a:pos x="589" y="14"/>
                </a:cxn>
                <a:cxn ang="0">
                  <a:pos x="594" y="0"/>
                </a:cxn>
                <a:cxn ang="0">
                  <a:pos x="621" y="11"/>
                </a:cxn>
                <a:cxn ang="0">
                  <a:pos x="616" y="27"/>
                </a:cxn>
                <a:cxn ang="0">
                  <a:pos x="605" y="43"/>
                </a:cxn>
                <a:cxn ang="0">
                  <a:pos x="582" y="62"/>
                </a:cxn>
                <a:cxn ang="0">
                  <a:pos x="545" y="83"/>
                </a:cxn>
                <a:cxn ang="0">
                  <a:pos x="505" y="99"/>
                </a:cxn>
                <a:cxn ang="0">
                  <a:pos x="459" y="110"/>
                </a:cxn>
                <a:cxn ang="0">
                  <a:pos x="427" y="117"/>
                </a:cxn>
                <a:cxn ang="0">
                  <a:pos x="311" y="125"/>
                </a:cxn>
                <a:cxn ang="0">
                  <a:pos x="196" y="117"/>
                </a:cxn>
                <a:cxn ang="0">
                  <a:pos x="164" y="110"/>
                </a:cxn>
                <a:cxn ang="0">
                  <a:pos x="117" y="99"/>
                </a:cxn>
                <a:cxn ang="0">
                  <a:pos x="77" y="83"/>
                </a:cxn>
                <a:cxn ang="0">
                  <a:pos x="40" y="62"/>
                </a:cxn>
                <a:cxn ang="0">
                  <a:pos x="18" y="43"/>
                </a:cxn>
                <a:cxn ang="0">
                  <a:pos x="7" y="27"/>
                </a:cxn>
                <a:cxn ang="0">
                  <a:pos x="2" y="11"/>
                </a:cxn>
              </a:cxnLst>
              <a:rect l="0" t="0" r="r" b="b"/>
              <a:pathLst>
                <a:path w="622" h="125">
                  <a:moveTo>
                    <a:pt x="0" y="0"/>
                  </a:moveTo>
                  <a:lnTo>
                    <a:pt x="29" y="0"/>
                  </a:lnTo>
                  <a:lnTo>
                    <a:pt x="31" y="9"/>
                  </a:lnTo>
                  <a:lnTo>
                    <a:pt x="34" y="14"/>
                  </a:lnTo>
                  <a:lnTo>
                    <a:pt x="39" y="22"/>
                  </a:lnTo>
                  <a:lnTo>
                    <a:pt x="48" y="32"/>
                  </a:lnTo>
                  <a:lnTo>
                    <a:pt x="61" y="41"/>
                  </a:lnTo>
                  <a:lnTo>
                    <a:pt x="71" y="48"/>
                  </a:lnTo>
                  <a:lnTo>
                    <a:pt x="88" y="56"/>
                  </a:lnTo>
                  <a:lnTo>
                    <a:pt x="108" y="64"/>
                  </a:lnTo>
                  <a:lnTo>
                    <a:pt x="129" y="72"/>
                  </a:lnTo>
                  <a:lnTo>
                    <a:pt x="151" y="78"/>
                  </a:lnTo>
                  <a:lnTo>
                    <a:pt x="175" y="83"/>
                  </a:lnTo>
                  <a:lnTo>
                    <a:pt x="175" y="85"/>
                  </a:lnTo>
                  <a:lnTo>
                    <a:pt x="196" y="88"/>
                  </a:lnTo>
                  <a:lnTo>
                    <a:pt x="252" y="94"/>
                  </a:lnTo>
                  <a:lnTo>
                    <a:pt x="311" y="96"/>
                  </a:lnTo>
                  <a:lnTo>
                    <a:pt x="371" y="94"/>
                  </a:lnTo>
                  <a:lnTo>
                    <a:pt x="427" y="88"/>
                  </a:lnTo>
                  <a:lnTo>
                    <a:pt x="448" y="85"/>
                  </a:lnTo>
                  <a:lnTo>
                    <a:pt x="448" y="83"/>
                  </a:lnTo>
                  <a:lnTo>
                    <a:pt x="472" y="78"/>
                  </a:lnTo>
                  <a:lnTo>
                    <a:pt x="494" y="72"/>
                  </a:lnTo>
                  <a:lnTo>
                    <a:pt x="515" y="64"/>
                  </a:lnTo>
                  <a:lnTo>
                    <a:pt x="534" y="56"/>
                  </a:lnTo>
                  <a:lnTo>
                    <a:pt x="552" y="48"/>
                  </a:lnTo>
                  <a:lnTo>
                    <a:pt x="562" y="41"/>
                  </a:lnTo>
                  <a:lnTo>
                    <a:pt x="574" y="32"/>
                  </a:lnTo>
                  <a:lnTo>
                    <a:pt x="584" y="22"/>
                  </a:lnTo>
                  <a:lnTo>
                    <a:pt x="589" y="14"/>
                  </a:lnTo>
                  <a:lnTo>
                    <a:pt x="592" y="9"/>
                  </a:lnTo>
                  <a:lnTo>
                    <a:pt x="594" y="0"/>
                  </a:lnTo>
                  <a:lnTo>
                    <a:pt x="622" y="0"/>
                  </a:lnTo>
                  <a:lnTo>
                    <a:pt x="621" y="11"/>
                  </a:lnTo>
                  <a:lnTo>
                    <a:pt x="621" y="17"/>
                  </a:lnTo>
                  <a:lnTo>
                    <a:pt x="616" y="27"/>
                  </a:lnTo>
                  <a:lnTo>
                    <a:pt x="613" y="32"/>
                  </a:lnTo>
                  <a:lnTo>
                    <a:pt x="605" y="43"/>
                  </a:lnTo>
                  <a:lnTo>
                    <a:pt x="595" y="53"/>
                  </a:lnTo>
                  <a:lnTo>
                    <a:pt x="582" y="62"/>
                  </a:lnTo>
                  <a:lnTo>
                    <a:pt x="563" y="75"/>
                  </a:lnTo>
                  <a:lnTo>
                    <a:pt x="545" y="83"/>
                  </a:lnTo>
                  <a:lnTo>
                    <a:pt x="526" y="91"/>
                  </a:lnTo>
                  <a:lnTo>
                    <a:pt x="505" y="99"/>
                  </a:lnTo>
                  <a:lnTo>
                    <a:pt x="483" y="105"/>
                  </a:lnTo>
                  <a:lnTo>
                    <a:pt x="459" y="110"/>
                  </a:lnTo>
                  <a:lnTo>
                    <a:pt x="452" y="112"/>
                  </a:lnTo>
                  <a:lnTo>
                    <a:pt x="427" y="117"/>
                  </a:lnTo>
                  <a:lnTo>
                    <a:pt x="371" y="123"/>
                  </a:lnTo>
                  <a:lnTo>
                    <a:pt x="311" y="125"/>
                  </a:lnTo>
                  <a:lnTo>
                    <a:pt x="252" y="123"/>
                  </a:lnTo>
                  <a:lnTo>
                    <a:pt x="196" y="117"/>
                  </a:lnTo>
                  <a:lnTo>
                    <a:pt x="170" y="112"/>
                  </a:lnTo>
                  <a:lnTo>
                    <a:pt x="164" y="110"/>
                  </a:lnTo>
                  <a:lnTo>
                    <a:pt x="140" y="105"/>
                  </a:lnTo>
                  <a:lnTo>
                    <a:pt x="117" y="99"/>
                  </a:lnTo>
                  <a:lnTo>
                    <a:pt x="96" y="91"/>
                  </a:lnTo>
                  <a:lnTo>
                    <a:pt x="77" y="83"/>
                  </a:lnTo>
                  <a:lnTo>
                    <a:pt x="60" y="75"/>
                  </a:lnTo>
                  <a:lnTo>
                    <a:pt x="40" y="62"/>
                  </a:lnTo>
                  <a:lnTo>
                    <a:pt x="28" y="53"/>
                  </a:lnTo>
                  <a:lnTo>
                    <a:pt x="18" y="43"/>
                  </a:lnTo>
                  <a:lnTo>
                    <a:pt x="10" y="32"/>
                  </a:lnTo>
                  <a:lnTo>
                    <a:pt x="7" y="27"/>
                  </a:lnTo>
                  <a:lnTo>
                    <a:pt x="2" y="17"/>
                  </a:lnTo>
                  <a:lnTo>
                    <a:pt x="2"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 name="Rectangle 1074"/>
            <p:cNvSpPr>
              <a:spLocks noChangeArrowheads="1"/>
            </p:cNvSpPr>
            <p:nvPr/>
          </p:nvSpPr>
          <p:spPr bwMode="auto">
            <a:xfrm>
              <a:off x="2818" y="1267"/>
              <a:ext cx="29" cy="15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 name="Rectangle 1075"/>
            <p:cNvSpPr>
              <a:spLocks noChangeArrowheads="1"/>
            </p:cNvSpPr>
            <p:nvPr/>
          </p:nvSpPr>
          <p:spPr bwMode="auto">
            <a:xfrm>
              <a:off x="3412" y="1267"/>
              <a:ext cx="28" cy="15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4" name="Freeform 1076"/>
            <p:cNvSpPr>
              <a:spLocks/>
            </p:cNvSpPr>
            <p:nvPr/>
          </p:nvSpPr>
          <p:spPr bwMode="auto">
            <a:xfrm>
              <a:off x="1540" y="351"/>
              <a:ext cx="209" cy="502"/>
            </a:xfrm>
            <a:custGeom>
              <a:avLst/>
              <a:gdLst/>
              <a:ahLst/>
              <a:cxnLst>
                <a:cxn ang="0">
                  <a:pos x="193" y="0"/>
                </a:cxn>
                <a:cxn ang="0">
                  <a:pos x="198" y="0"/>
                </a:cxn>
                <a:cxn ang="0">
                  <a:pos x="201" y="2"/>
                </a:cxn>
                <a:cxn ang="0">
                  <a:pos x="207" y="8"/>
                </a:cxn>
                <a:cxn ang="0">
                  <a:pos x="209" y="11"/>
                </a:cxn>
                <a:cxn ang="0">
                  <a:pos x="209" y="16"/>
                </a:cxn>
                <a:cxn ang="0">
                  <a:pos x="207" y="21"/>
                </a:cxn>
                <a:cxn ang="0">
                  <a:pos x="164" y="111"/>
                </a:cxn>
                <a:cxn ang="0">
                  <a:pos x="121" y="204"/>
                </a:cxn>
                <a:cxn ang="0">
                  <a:pos x="82" y="299"/>
                </a:cxn>
                <a:cxn ang="0">
                  <a:pos x="52" y="395"/>
                </a:cxn>
                <a:cxn ang="0">
                  <a:pos x="28" y="493"/>
                </a:cxn>
                <a:cxn ang="0">
                  <a:pos x="23" y="501"/>
                </a:cxn>
                <a:cxn ang="0">
                  <a:pos x="16" y="502"/>
                </a:cxn>
                <a:cxn ang="0">
                  <a:pos x="8" y="501"/>
                </a:cxn>
                <a:cxn ang="0">
                  <a:pos x="2" y="494"/>
                </a:cxn>
                <a:cxn ang="0">
                  <a:pos x="0" y="485"/>
                </a:cxn>
                <a:cxn ang="0">
                  <a:pos x="20" y="401"/>
                </a:cxn>
                <a:cxn ang="0">
                  <a:pos x="45" y="321"/>
                </a:cxn>
                <a:cxn ang="0">
                  <a:pos x="74" y="241"/>
                </a:cxn>
                <a:cxn ang="0">
                  <a:pos x="109" y="162"/>
                </a:cxn>
                <a:cxn ang="0">
                  <a:pos x="146" y="84"/>
                </a:cxn>
                <a:cxn ang="0">
                  <a:pos x="183" y="8"/>
                </a:cxn>
                <a:cxn ang="0">
                  <a:pos x="186" y="3"/>
                </a:cxn>
                <a:cxn ang="0">
                  <a:pos x="193" y="0"/>
                </a:cxn>
              </a:cxnLst>
              <a:rect l="0" t="0" r="r" b="b"/>
              <a:pathLst>
                <a:path w="209" h="502">
                  <a:moveTo>
                    <a:pt x="193" y="0"/>
                  </a:moveTo>
                  <a:lnTo>
                    <a:pt x="198" y="0"/>
                  </a:lnTo>
                  <a:lnTo>
                    <a:pt x="201" y="2"/>
                  </a:lnTo>
                  <a:lnTo>
                    <a:pt x="207" y="8"/>
                  </a:lnTo>
                  <a:lnTo>
                    <a:pt x="209" y="11"/>
                  </a:lnTo>
                  <a:lnTo>
                    <a:pt x="209" y="16"/>
                  </a:lnTo>
                  <a:lnTo>
                    <a:pt x="207" y="21"/>
                  </a:lnTo>
                  <a:lnTo>
                    <a:pt x="164" y="111"/>
                  </a:lnTo>
                  <a:lnTo>
                    <a:pt x="121" y="204"/>
                  </a:lnTo>
                  <a:lnTo>
                    <a:pt x="82" y="299"/>
                  </a:lnTo>
                  <a:lnTo>
                    <a:pt x="52" y="395"/>
                  </a:lnTo>
                  <a:lnTo>
                    <a:pt x="28" y="493"/>
                  </a:lnTo>
                  <a:lnTo>
                    <a:pt x="23" y="501"/>
                  </a:lnTo>
                  <a:lnTo>
                    <a:pt x="16" y="502"/>
                  </a:lnTo>
                  <a:lnTo>
                    <a:pt x="8" y="501"/>
                  </a:lnTo>
                  <a:lnTo>
                    <a:pt x="2" y="494"/>
                  </a:lnTo>
                  <a:lnTo>
                    <a:pt x="0" y="485"/>
                  </a:lnTo>
                  <a:lnTo>
                    <a:pt x="20" y="401"/>
                  </a:lnTo>
                  <a:lnTo>
                    <a:pt x="45" y="321"/>
                  </a:lnTo>
                  <a:lnTo>
                    <a:pt x="74" y="241"/>
                  </a:lnTo>
                  <a:lnTo>
                    <a:pt x="109" y="162"/>
                  </a:lnTo>
                  <a:lnTo>
                    <a:pt x="146" y="84"/>
                  </a:lnTo>
                  <a:lnTo>
                    <a:pt x="183" y="8"/>
                  </a:lnTo>
                  <a:lnTo>
                    <a:pt x="186" y="3"/>
                  </a:lnTo>
                  <a:lnTo>
                    <a:pt x="19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5" name="Freeform 1077"/>
            <p:cNvSpPr>
              <a:spLocks/>
            </p:cNvSpPr>
            <p:nvPr/>
          </p:nvSpPr>
          <p:spPr bwMode="auto">
            <a:xfrm>
              <a:off x="1624" y="351"/>
              <a:ext cx="314" cy="586"/>
            </a:xfrm>
            <a:custGeom>
              <a:avLst/>
              <a:gdLst/>
              <a:ahLst/>
              <a:cxnLst>
                <a:cxn ang="0">
                  <a:pos x="131" y="0"/>
                </a:cxn>
                <a:cxn ang="0">
                  <a:pos x="139" y="3"/>
                </a:cxn>
                <a:cxn ang="0">
                  <a:pos x="146" y="8"/>
                </a:cxn>
                <a:cxn ang="0">
                  <a:pos x="146" y="18"/>
                </a:cxn>
                <a:cxn ang="0">
                  <a:pos x="142" y="48"/>
                </a:cxn>
                <a:cxn ang="0">
                  <a:pos x="147" y="79"/>
                </a:cxn>
                <a:cxn ang="0">
                  <a:pos x="158" y="108"/>
                </a:cxn>
                <a:cxn ang="0">
                  <a:pos x="174" y="138"/>
                </a:cxn>
                <a:cxn ang="0">
                  <a:pos x="194" y="165"/>
                </a:cxn>
                <a:cxn ang="0">
                  <a:pos x="213" y="191"/>
                </a:cxn>
                <a:cxn ang="0">
                  <a:pos x="229" y="215"/>
                </a:cxn>
                <a:cxn ang="0">
                  <a:pos x="253" y="249"/>
                </a:cxn>
                <a:cxn ang="0">
                  <a:pos x="276" y="286"/>
                </a:cxn>
                <a:cxn ang="0">
                  <a:pos x="295" y="323"/>
                </a:cxn>
                <a:cxn ang="0">
                  <a:pos x="309" y="363"/>
                </a:cxn>
                <a:cxn ang="0">
                  <a:pos x="314" y="404"/>
                </a:cxn>
                <a:cxn ang="0">
                  <a:pos x="311" y="436"/>
                </a:cxn>
                <a:cxn ang="0">
                  <a:pos x="301" y="462"/>
                </a:cxn>
                <a:cxn ang="0">
                  <a:pos x="285" y="485"/>
                </a:cxn>
                <a:cxn ang="0">
                  <a:pos x="266" y="502"/>
                </a:cxn>
                <a:cxn ang="0">
                  <a:pos x="243" y="517"/>
                </a:cxn>
                <a:cxn ang="0">
                  <a:pos x="218" y="529"/>
                </a:cxn>
                <a:cxn ang="0">
                  <a:pos x="189" y="539"/>
                </a:cxn>
                <a:cxn ang="0">
                  <a:pos x="160" y="547"/>
                </a:cxn>
                <a:cxn ang="0">
                  <a:pos x="130" y="554"/>
                </a:cxn>
                <a:cxn ang="0">
                  <a:pos x="101" y="562"/>
                </a:cxn>
                <a:cxn ang="0">
                  <a:pos x="72" y="568"/>
                </a:cxn>
                <a:cxn ang="0">
                  <a:pos x="45" y="576"/>
                </a:cxn>
                <a:cxn ang="0">
                  <a:pos x="16" y="586"/>
                </a:cxn>
                <a:cxn ang="0">
                  <a:pos x="11" y="586"/>
                </a:cxn>
                <a:cxn ang="0">
                  <a:pos x="8" y="584"/>
                </a:cxn>
                <a:cxn ang="0">
                  <a:pos x="1" y="578"/>
                </a:cxn>
                <a:cxn ang="0">
                  <a:pos x="0" y="574"/>
                </a:cxn>
                <a:cxn ang="0">
                  <a:pos x="0" y="566"/>
                </a:cxn>
                <a:cxn ang="0">
                  <a:pos x="6" y="560"/>
                </a:cxn>
                <a:cxn ang="0">
                  <a:pos x="53" y="544"/>
                </a:cxn>
                <a:cxn ang="0">
                  <a:pos x="99" y="531"/>
                </a:cxn>
                <a:cxn ang="0">
                  <a:pos x="147" y="520"/>
                </a:cxn>
                <a:cxn ang="0">
                  <a:pos x="194" y="507"/>
                </a:cxn>
                <a:cxn ang="0">
                  <a:pos x="215" y="499"/>
                </a:cxn>
                <a:cxn ang="0">
                  <a:pos x="235" y="489"/>
                </a:cxn>
                <a:cxn ang="0">
                  <a:pos x="255" y="477"/>
                </a:cxn>
                <a:cxn ang="0">
                  <a:pos x="271" y="459"/>
                </a:cxn>
                <a:cxn ang="0">
                  <a:pos x="280" y="438"/>
                </a:cxn>
                <a:cxn ang="0">
                  <a:pos x="285" y="416"/>
                </a:cxn>
                <a:cxn ang="0">
                  <a:pos x="285" y="392"/>
                </a:cxn>
                <a:cxn ang="0">
                  <a:pos x="280" y="367"/>
                </a:cxn>
                <a:cxn ang="0">
                  <a:pos x="264" y="326"/>
                </a:cxn>
                <a:cxn ang="0">
                  <a:pos x="243" y="286"/>
                </a:cxn>
                <a:cxn ang="0">
                  <a:pos x="219" y="249"/>
                </a:cxn>
                <a:cxn ang="0">
                  <a:pos x="192" y="212"/>
                </a:cxn>
                <a:cxn ang="0">
                  <a:pos x="168" y="175"/>
                </a:cxn>
                <a:cxn ang="0">
                  <a:pos x="152" y="151"/>
                </a:cxn>
                <a:cxn ang="0">
                  <a:pos x="138" y="125"/>
                </a:cxn>
                <a:cxn ang="0">
                  <a:pos x="125" y="98"/>
                </a:cxn>
                <a:cxn ang="0">
                  <a:pos x="117" y="69"/>
                </a:cxn>
                <a:cxn ang="0">
                  <a:pos x="114" y="40"/>
                </a:cxn>
                <a:cxn ang="0">
                  <a:pos x="118" y="11"/>
                </a:cxn>
                <a:cxn ang="0">
                  <a:pos x="123" y="3"/>
                </a:cxn>
                <a:cxn ang="0">
                  <a:pos x="131" y="0"/>
                </a:cxn>
              </a:cxnLst>
              <a:rect l="0" t="0" r="r" b="b"/>
              <a:pathLst>
                <a:path w="314" h="586">
                  <a:moveTo>
                    <a:pt x="131" y="0"/>
                  </a:moveTo>
                  <a:lnTo>
                    <a:pt x="139" y="3"/>
                  </a:lnTo>
                  <a:lnTo>
                    <a:pt x="146" y="8"/>
                  </a:lnTo>
                  <a:lnTo>
                    <a:pt x="146" y="18"/>
                  </a:lnTo>
                  <a:lnTo>
                    <a:pt x="142" y="48"/>
                  </a:lnTo>
                  <a:lnTo>
                    <a:pt x="147" y="79"/>
                  </a:lnTo>
                  <a:lnTo>
                    <a:pt x="158" y="108"/>
                  </a:lnTo>
                  <a:lnTo>
                    <a:pt x="174" y="138"/>
                  </a:lnTo>
                  <a:lnTo>
                    <a:pt x="194" y="165"/>
                  </a:lnTo>
                  <a:lnTo>
                    <a:pt x="213" y="191"/>
                  </a:lnTo>
                  <a:lnTo>
                    <a:pt x="229" y="215"/>
                  </a:lnTo>
                  <a:lnTo>
                    <a:pt x="253" y="249"/>
                  </a:lnTo>
                  <a:lnTo>
                    <a:pt x="276" y="286"/>
                  </a:lnTo>
                  <a:lnTo>
                    <a:pt x="295" y="323"/>
                  </a:lnTo>
                  <a:lnTo>
                    <a:pt x="309" y="363"/>
                  </a:lnTo>
                  <a:lnTo>
                    <a:pt x="314" y="404"/>
                  </a:lnTo>
                  <a:lnTo>
                    <a:pt x="311" y="436"/>
                  </a:lnTo>
                  <a:lnTo>
                    <a:pt x="301" y="462"/>
                  </a:lnTo>
                  <a:lnTo>
                    <a:pt x="285" y="485"/>
                  </a:lnTo>
                  <a:lnTo>
                    <a:pt x="266" y="502"/>
                  </a:lnTo>
                  <a:lnTo>
                    <a:pt x="243" y="517"/>
                  </a:lnTo>
                  <a:lnTo>
                    <a:pt x="218" y="529"/>
                  </a:lnTo>
                  <a:lnTo>
                    <a:pt x="189" y="539"/>
                  </a:lnTo>
                  <a:lnTo>
                    <a:pt x="160" y="547"/>
                  </a:lnTo>
                  <a:lnTo>
                    <a:pt x="130" y="554"/>
                  </a:lnTo>
                  <a:lnTo>
                    <a:pt x="101" y="562"/>
                  </a:lnTo>
                  <a:lnTo>
                    <a:pt x="72" y="568"/>
                  </a:lnTo>
                  <a:lnTo>
                    <a:pt x="45" y="576"/>
                  </a:lnTo>
                  <a:lnTo>
                    <a:pt x="16" y="586"/>
                  </a:lnTo>
                  <a:lnTo>
                    <a:pt x="11" y="586"/>
                  </a:lnTo>
                  <a:lnTo>
                    <a:pt x="8" y="584"/>
                  </a:lnTo>
                  <a:lnTo>
                    <a:pt x="1" y="578"/>
                  </a:lnTo>
                  <a:lnTo>
                    <a:pt x="0" y="574"/>
                  </a:lnTo>
                  <a:lnTo>
                    <a:pt x="0" y="566"/>
                  </a:lnTo>
                  <a:lnTo>
                    <a:pt x="6" y="560"/>
                  </a:lnTo>
                  <a:lnTo>
                    <a:pt x="53" y="544"/>
                  </a:lnTo>
                  <a:lnTo>
                    <a:pt x="99" y="531"/>
                  </a:lnTo>
                  <a:lnTo>
                    <a:pt x="147" y="520"/>
                  </a:lnTo>
                  <a:lnTo>
                    <a:pt x="194" y="507"/>
                  </a:lnTo>
                  <a:lnTo>
                    <a:pt x="215" y="499"/>
                  </a:lnTo>
                  <a:lnTo>
                    <a:pt x="235" y="489"/>
                  </a:lnTo>
                  <a:lnTo>
                    <a:pt x="255" y="477"/>
                  </a:lnTo>
                  <a:lnTo>
                    <a:pt x="271" y="459"/>
                  </a:lnTo>
                  <a:lnTo>
                    <a:pt x="280" y="438"/>
                  </a:lnTo>
                  <a:lnTo>
                    <a:pt x="285" y="416"/>
                  </a:lnTo>
                  <a:lnTo>
                    <a:pt x="285" y="392"/>
                  </a:lnTo>
                  <a:lnTo>
                    <a:pt x="280" y="367"/>
                  </a:lnTo>
                  <a:lnTo>
                    <a:pt x="264" y="326"/>
                  </a:lnTo>
                  <a:lnTo>
                    <a:pt x="243" y="286"/>
                  </a:lnTo>
                  <a:lnTo>
                    <a:pt x="219" y="249"/>
                  </a:lnTo>
                  <a:lnTo>
                    <a:pt x="192" y="212"/>
                  </a:lnTo>
                  <a:lnTo>
                    <a:pt x="168" y="175"/>
                  </a:lnTo>
                  <a:lnTo>
                    <a:pt x="152" y="151"/>
                  </a:lnTo>
                  <a:lnTo>
                    <a:pt x="138" y="125"/>
                  </a:lnTo>
                  <a:lnTo>
                    <a:pt x="125" y="98"/>
                  </a:lnTo>
                  <a:lnTo>
                    <a:pt x="117" y="69"/>
                  </a:lnTo>
                  <a:lnTo>
                    <a:pt x="114" y="40"/>
                  </a:lnTo>
                  <a:lnTo>
                    <a:pt x="118" y="11"/>
                  </a:lnTo>
                  <a:lnTo>
                    <a:pt x="123" y="3"/>
                  </a:lnTo>
                  <a:lnTo>
                    <a:pt x="1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6" name="Freeform 1078"/>
            <p:cNvSpPr>
              <a:spLocks/>
            </p:cNvSpPr>
            <p:nvPr/>
          </p:nvSpPr>
          <p:spPr bwMode="auto">
            <a:xfrm>
              <a:off x="1526" y="839"/>
              <a:ext cx="106" cy="93"/>
            </a:xfrm>
            <a:custGeom>
              <a:avLst/>
              <a:gdLst/>
              <a:ahLst/>
              <a:cxnLst>
                <a:cxn ang="0">
                  <a:pos x="13" y="0"/>
                </a:cxn>
                <a:cxn ang="0">
                  <a:pos x="22" y="0"/>
                </a:cxn>
                <a:cxn ang="0">
                  <a:pos x="27" y="3"/>
                </a:cxn>
                <a:cxn ang="0">
                  <a:pos x="34" y="13"/>
                </a:cxn>
                <a:cxn ang="0">
                  <a:pos x="34" y="17"/>
                </a:cxn>
                <a:cxn ang="0">
                  <a:pos x="32" y="21"/>
                </a:cxn>
                <a:cxn ang="0">
                  <a:pos x="32" y="22"/>
                </a:cxn>
                <a:cxn ang="0">
                  <a:pos x="62" y="22"/>
                </a:cxn>
                <a:cxn ang="0">
                  <a:pos x="69" y="24"/>
                </a:cxn>
                <a:cxn ang="0">
                  <a:pos x="72" y="25"/>
                </a:cxn>
                <a:cxn ang="0">
                  <a:pos x="75" y="30"/>
                </a:cxn>
                <a:cxn ang="0">
                  <a:pos x="77" y="35"/>
                </a:cxn>
                <a:cxn ang="0">
                  <a:pos x="77" y="53"/>
                </a:cxn>
                <a:cxn ang="0">
                  <a:pos x="83" y="54"/>
                </a:cxn>
                <a:cxn ang="0">
                  <a:pos x="101" y="67"/>
                </a:cxn>
                <a:cxn ang="0">
                  <a:pos x="104" y="72"/>
                </a:cxn>
                <a:cxn ang="0">
                  <a:pos x="106" y="77"/>
                </a:cxn>
                <a:cxn ang="0">
                  <a:pos x="104" y="82"/>
                </a:cxn>
                <a:cxn ang="0">
                  <a:pos x="103" y="85"/>
                </a:cxn>
                <a:cxn ang="0">
                  <a:pos x="98" y="90"/>
                </a:cxn>
                <a:cxn ang="0">
                  <a:pos x="94" y="91"/>
                </a:cxn>
                <a:cxn ang="0">
                  <a:pos x="90" y="93"/>
                </a:cxn>
                <a:cxn ang="0">
                  <a:pos x="85" y="91"/>
                </a:cxn>
                <a:cxn ang="0">
                  <a:pos x="80" y="88"/>
                </a:cxn>
                <a:cxn ang="0">
                  <a:pos x="77" y="83"/>
                </a:cxn>
                <a:cxn ang="0">
                  <a:pos x="72" y="80"/>
                </a:cxn>
                <a:cxn ang="0">
                  <a:pos x="67" y="78"/>
                </a:cxn>
                <a:cxn ang="0">
                  <a:pos x="62" y="78"/>
                </a:cxn>
                <a:cxn ang="0">
                  <a:pos x="58" y="77"/>
                </a:cxn>
                <a:cxn ang="0">
                  <a:pos x="54" y="75"/>
                </a:cxn>
                <a:cxn ang="0">
                  <a:pos x="48" y="69"/>
                </a:cxn>
                <a:cxn ang="0">
                  <a:pos x="48" y="49"/>
                </a:cxn>
                <a:cxn ang="0">
                  <a:pos x="18" y="49"/>
                </a:cxn>
                <a:cxn ang="0">
                  <a:pos x="11" y="46"/>
                </a:cxn>
                <a:cxn ang="0">
                  <a:pos x="8" y="43"/>
                </a:cxn>
                <a:cxn ang="0">
                  <a:pos x="3" y="30"/>
                </a:cxn>
                <a:cxn ang="0">
                  <a:pos x="0" y="19"/>
                </a:cxn>
                <a:cxn ang="0">
                  <a:pos x="3" y="6"/>
                </a:cxn>
                <a:cxn ang="0">
                  <a:pos x="8" y="1"/>
                </a:cxn>
                <a:cxn ang="0">
                  <a:pos x="13" y="0"/>
                </a:cxn>
              </a:cxnLst>
              <a:rect l="0" t="0" r="r" b="b"/>
              <a:pathLst>
                <a:path w="106" h="93">
                  <a:moveTo>
                    <a:pt x="13" y="0"/>
                  </a:moveTo>
                  <a:lnTo>
                    <a:pt x="22" y="0"/>
                  </a:lnTo>
                  <a:lnTo>
                    <a:pt x="27" y="3"/>
                  </a:lnTo>
                  <a:lnTo>
                    <a:pt x="34" y="13"/>
                  </a:lnTo>
                  <a:lnTo>
                    <a:pt x="34" y="17"/>
                  </a:lnTo>
                  <a:lnTo>
                    <a:pt x="32" y="21"/>
                  </a:lnTo>
                  <a:lnTo>
                    <a:pt x="32" y="22"/>
                  </a:lnTo>
                  <a:lnTo>
                    <a:pt x="62" y="22"/>
                  </a:lnTo>
                  <a:lnTo>
                    <a:pt x="69" y="24"/>
                  </a:lnTo>
                  <a:lnTo>
                    <a:pt x="72" y="25"/>
                  </a:lnTo>
                  <a:lnTo>
                    <a:pt x="75" y="30"/>
                  </a:lnTo>
                  <a:lnTo>
                    <a:pt x="77" y="35"/>
                  </a:lnTo>
                  <a:lnTo>
                    <a:pt x="77" y="53"/>
                  </a:lnTo>
                  <a:lnTo>
                    <a:pt x="83" y="54"/>
                  </a:lnTo>
                  <a:lnTo>
                    <a:pt x="101" y="67"/>
                  </a:lnTo>
                  <a:lnTo>
                    <a:pt x="104" y="72"/>
                  </a:lnTo>
                  <a:lnTo>
                    <a:pt x="106" y="77"/>
                  </a:lnTo>
                  <a:lnTo>
                    <a:pt x="104" y="82"/>
                  </a:lnTo>
                  <a:lnTo>
                    <a:pt x="103" y="85"/>
                  </a:lnTo>
                  <a:lnTo>
                    <a:pt x="98" y="90"/>
                  </a:lnTo>
                  <a:lnTo>
                    <a:pt x="94" y="91"/>
                  </a:lnTo>
                  <a:lnTo>
                    <a:pt x="90" y="93"/>
                  </a:lnTo>
                  <a:lnTo>
                    <a:pt x="85" y="91"/>
                  </a:lnTo>
                  <a:lnTo>
                    <a:pt x="80" y="88"/>
                  </a:lnTo>
                  <a:lnTo>
                    <a:pt x="77" y="83"/>
                  </a:lnTo>
                  <a:lnTo>
                    <a:pt x="72" y="80"/>
                  </a:lnTo>
                  <a:lnTo>
                    <a:pt x="67" y="78"/>
                  </a:lnTo>
                  <a:lnTo>
                    <a:pt x="62" y="78"/>
                  </a:lnTo>
                  <a:lnTo>
                    <a:pt x="58" y="77"/>
                  </a:lnTo>
                  <a:lnTo>
                    <a:pt x="54" y="75"/>
                  </a:lnTo>
                  <a:lnTo>
                    <a:pt x="48" y="69"/>
                  </a:lnTo>
                  <a:lnTo>
                    <a:pt x="48" y="49"/>
                  </a:lnTo>
                  <a:lnTo>
                    <a:pt x="18" y="49"/>
                  </a:lnTo>
                  <a:lnTo>
                    <a:pt x="11" y="46"/>
                  </a:lnTo>
                  <a:lnTo>
                    <a:pt x="8" y="43"/>
                  </a:lnTo>
                  <a:lnTo>
                    <a:pt x="3" y="30"/>
                  </a:lnTo>
                  <a:lnTo>
                    <a:pt x="0" y="19"/>
                  </a:lnTo>
                  <a:lnTo>
                    <a:pt x="3" y="6"/>
                  </a:lnTo>
                  <a:lnTo>
                    <a:pt x="8"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7" name="Freeform 1079"/>
            <p:cNvSpPr>
              <a:spLocks noEditPoints="1"/>
            </p:cNvSpPr>
            <p:nvPr/>
          </p:nvSpPr>
          <p:spPr bwMode="auto">
            <a:xfrm>
              <a:off x="1393" y="896"/>
              <a:ext cx="141" cy="225"/>
            </a:xfrm>
            <a:custGeom>
              <a:avLst/>
              <a:gdLst/>
              <a:ahLst/>
              <a:cxnLst>
                <a:cxn ang="0">
                  <a:pos x="101" y="66"/>
                </a:cxn>
                <a:cxn ang="0">
                  <a:pos x="93" y="69"/>
                </a:cxn>
                <a:cxn ang="0">
                  <a:pos x="74" y="84"/>
                </a:cxn>
                <a:cxn ang="0">
                  <a:pos x="58" y="102"/>
                </a:cxn>
                <a:cxn ang="0">
                  <a:pos x="43" y="122"/>
                </a:cxn>
                <a:cxn ang="0">
                  <a:pos x="33" y="140"/>
                </a:cxn>
                <a:cxn ang="0">
                  <a:pos x="30" y="150"/>
                </a:cxn>
                <a:cxn ang="0">
                  <a:pos x="25" y="161"/>
                </a:cxn>
                <a:cxn ang="0">
                  <a:pos x="25" y="172"/>
                </a:cxn>
                <a:cxn ang="0">
                  <a:pos x="27" y="182"/>
                </a:cxn>
                <a:cxn ang="0">
                  <a:pos x="35" y="190"/>
                </a:cxn>
                <a:cxn ang="0">
                  <a:pos x="46" y="195"/>
                </a:cxn>
                <a:cxn ang="0">
                  <a:pos x="59" y="198"/>
                </a:cxn>
                <a:cxn ang="0">
                  <a:pos x="72" y="196"/>
                </a:cxn>
                <a:cxn ang="0">
                  <a:pos x="82" y="190"/>
                </a:cxn>
                <a:cxn ang="0">
                  <a:pos x="93" y="172"/>
                </a:cxn>
                <a:cxn ang="0">
                  <a:pos x="98" y="151"/>
                </a:cxn>
                <a:cxn ang="0">
                  <a:pos x="99" y="130"/>
                </a:cxn>
                <a:cxn ang="0">
                  <a:pos x="101" y="108"/>
                </a:cxn>
                <a:cxn ang="0">
                  <a:pos x="101" y="66"/>
                </a:cxn>
                <a:cxn ang="0">
                  <a:pos x="122" y="0"/>
                </a:cxn>
                <a:cxn ang="0">
                  <a:pos x="130" y="0"/>
                </a:cxn>
                <a:cxn ang="0">
                  <a:pos x="133" y="2"/>
                </a:cxn>
                <a:cxn ang="0">
                  <a:pos x="139" y="9"/>
                </a:cxn>
                <a:cxn ang="0">
                  <a:pos x="141" y="12"/>
                </a:cxn>
                <a:cxn ang="0">
                  <a:pos x="138" y="21"/>
                </a:cxn>
                <a:cxn ang="0">
                  <a:pos x="133" y="33"/>
                </a:cxn>
                <a:cxn ang="0">
                  <a:pos x="130" y="47"/>
                </a:cxn>
                <a:cxn ang="0">
                  <a:pos x="130" y="74"/>
                </a:cxn>
                <a:cxn ang="0">
                  <a:pos x="128" y="111"/>
                </a:cxn>
                <a:cxn ang="0">
                  <a:pos x="125" y="148"/>
                </a:cxn>
                <a:cxn ang="0">
                  <a:pos x="122" y="169"/>
                </a:cxn>
                <a:cxn ang="0">
                  <a:pos x="115" y="188"/>
                </a:cxn>
                <a:cxn ang="0">
                  <a:pos x="106" y="204"/>
                </a:cxn>
                <a:cxn ang="0">
                  <a:pos x="91" y="217"/>
                </a:cxn>
                <a:cxn ang="0">
                  <a:pos x="75" y="223"/>
                </a:cxn>
                <a:cxn ang="0">
                  <a:pos x="53" y="225"/>
                </a:cxn>
                <a:cxn ang="0">
                  <a:pos x="30" y="220"/>
                </a:cxn>
                <a:cxn ang="0">
                  <a:pos x="16" y="211"/>
                </a:cxn>
                <a:cxn ang="0">
                  <a:pos x="5" y="198"/>
                </a:cxn>
                <a:cxn ang="0">
                  <a:pos x="0" y="182"/>
                </a:cxn>
                <a:cxn ang="0">
                  <a:pos x="0" y="166"/>
                </a:cxn>
                <a:cxn ang="0">
                  <a:pos x="3" y="146"/>
                </a:cxn>
                <a:cxn ang="0">
                  <a:pos x="9" y="127"/>
                </a:cxn>
                <a:cxn ang="0">
                  <a:pos x="32" y="89"/>
                </a:cxn>
                <a:cxn ang="0">
                  <a:pos x="46" y="73"/>
                </a:cxn>
                <a:cxn ang="0">
                  <a:pos x="62" y="57"/>
                </a:cxn>
                <a:cxn ang="0">
                  <a:pos x="78" y="45"/>
                </a:cxn>
                <a:cxn ang="0">
                  <a:pos x="96" y="37"/>
                </a:cxn>
                <a:cxn ang="0">
                  <a:pos x="102" y="36"/>
                </a:cxn>
                <a:cxn ang="0">
                  <a:pos x="106" y="25"/>
                </a:cxn>
                <a:cxn ang="0">
                  <a:pos x="114" y="7"/>
                </a:cxn>
                <a:cxn ang="0">
                  <a:pos x="117" y="4"/>
                </a:cxn>
                <a:cxn ang="0">
                  <a:pos x="122" y="0"/>
                </a:cxn>
              </a:cxnLst>
              <a:rect l="0" t="0" r="r" b="b"/>
              <a:pathLst>
                <a:path w="141" h="225">
                  <a:moveTo>
                    <a:pt x="101" y="66"/>
                  </a:moveTo>
                  <a:lnTo>
                    <a:pt x="93" y="69"/>
                  </a:lnTo>
                  <a:lnTo>
                    <a:pt x="74" y="84"/>
                  </a:lnTo>
                  <a:lnTo>
                    <a:pt x="58" y="102"/>
                  </a:lnTo>
                  <a:lnTo>
                    <a:pt x="43" y="122"/>
                  </a:lnTo>
                  <a:lnTo>
                    <a:pt x="33" y="140"/>
                  </a:lnTo>
                  <a:lnTo>
                    <a:pt x="30" y="150"/>
                  </a:lnTo>
                  <a:lnTo>
                    <a:pt x="25" y="161"/>
                  </a:lnTo>
                  <a:lnTo>
                    <a:pt x="25" y="172"/>
                  </a:lnTo>
                  <a:lnTo>
                    <a:pt x="27" y="182"/>
                  </a:lnTo>
                  <a:lnTo>
                    <a:pt x="35" y="190"/>
                  </a:lnTo>
                  <a:lnTo>
                    <a:pt x="46" y="195"/>
                  </a:lnTo>
                  <a:lnTo>
                    <a:pt x="59" y="198"/>
                  </a:lnTo>
                  <a:lnTo>
                    <a:pt x="72" y="196"/>
                  </a:lnTo>
                  <a:lnTo>
                    <a:pt x="82" y="190"/>
                  </a:lnTo>
                  <a:lnTo>
                    <a:pt x="93" y="172"/>
                  </a:lnTo>
                  <a:lnTo>
                    <a:pt x="98" y="151"/>
                  </a:lnTo>
                  <a:lnTo>
                    <a:pt x="99" y="130"/>
                  </a:lnTo>
                  <a:lnTo>
                    <a:pt x="101" y="108"/>
                  </a:lnTo>
                  <a:lnTo>
                    <a:pt x="101" y="66"/>
                  </a:lnTo>
                  <a:close/>
                  <a:moveTo>
                    <a:pt x="122" y="0"/>
                  </a:moveTo>
                  <a:lnTo>
                    <a:pt x="130" y="0"/>
                  </a:lnTo>
                  <a:lnTo>
                    <a:pt x="133" y="2"/>
                  </a:lnTo>
                  <a:lnTo>
                    <a:pt x="139" y="9"/>
                  </a:lnTo>
                  <a:lnTo>
                    <a:pt x="141" y="12"/>
                  </a:lnTo>
                  <a:lnTo>
                    <a:pt x="138" y="21"/>
                  </a:lnTo>
                  <a:lnTo>
                    <a:pt x="133" y="33"/>
                  </a:lnTo>
                  <a:lnTo>
                    <a:pt x="130" y="47"/>
                  </a:lnTo>
                  <a:lnTo>
                    <a:pt x="130" y="74"/>
                  </a:lnTo>
                  <a:lnTo>
                    <a:pt x="128" y="111"/>
                  </a:lnTo>
                  <a:lnTo>
                    <a:pt x="125" y="148"/>
                  </a:lnTo>
                  <a:lnTo>
                    <a:pt x="122" y="169"/>
                  </a:lnTo>
                  <a:lnTo>
                    <a:pt x="115" y="188"/>
                  </a:lnTo>
                  <a:lnTo>
                    <a:pt x="106" y="204"/>
                  </a:lnTo>
                  <a:lnTo>
                    <a:pt x="91" y="217"/>
                  </a:lnTo>
                  <a:lnTo>
                    <a:pt x="75" y="223"/>
                  </a:lnTo>
                  <a:lnTo>
                    <a:pt x="53" y="225"/>
                  </a:lnTo>
                  <a:lnTo>
                    <a:pt x="30" y="220"/>
                  </a:lnTo>
                  <a:lnTo>
                    <a:pt x="16" y="211"/>
                  </a:lnTo>
                  <a:lnTo>
                    <a:pt x="5" y="198"/>
                  </a:lnTo>
                  <a:lnTo>
                    <a:pt x="0" y="182"/>
                  </a:lnTo>
                  <a:lnTo>
                    <a:pt x="0" y="166"/>
                  </a:lnTo>
                  <a:lnTo>
                    <a:pt x="3" y="146"/>
                  </a:lnTo>
                  <a:lnTo>
                    <a:pt x="9" y="127"/>
                  </a:lnTo>
                  <a:lnTo>
                    <a:pt x="32" y="89"/>
                  </a:lnTo>
                  <a:lnTo>
                    <a:pt x="46" y="73"/>
                  </a:lnTo>
                  <a:lnTo>
                    <a:pt x="62" y="57"/>
                  </a:lnTo>
                  <a:lnTo>
                    <a:pt x="78" y="45"/>
                  </a:lnTo>
                  <a:lnTo>
                    <a:pt x="96" y="37"/>
                  </a:lnTo>
                  <a:lnTo>
                    <a:pt x="102" y="36"/>
                  </a:lnTo>
                  <a:lnTo>
                    <a:pt x="106" y="25"/>
                  </a:lnTo>
                  <a:lnTo>
                    <a:pt x="114" y="7"/>
                  </a:lnTo>
                  <a:lnTo>
                    <a:pt x="117" y="4"/>
                  </a:lnTo>
                  <a:lnTo>
                    <a:pt x="1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8" name="Freeform 1080"/>
            <p:cNvSpPr>
              <a:spLocks noEditPoints="1"/>
            </p:cNvSpPr>
            <p:nvPr/>
          </p:nvSpPr>
          <p:spPr bwMode="auto">
            <a:xfrm>
              <a:off x="1588" y="896"/>
              <a:ext cx="119" cy="134"/>
            </a:xfrm>
            <a:custGeom>
              <a:avLst/>
              <a:gdLst/>
              <a:ahLst/>
              <a:cxnLst>
                <a:cxn ang="0">
                  <a:pos x="55" y="50"/>
                </a:cxn>
                <a:cxn ang="0">
                  <a:pos x="53" y="57"/>
                </a:cxn>
                <a:cxn ang="0">
                  <a:pos x="49" y="71"/>
                </a:cxn>
                <a:cxn ang="0">
                  <a:pos x="44" y="82"/>
                </a:cxn>
                <a:cxn ang="0">
                  <a:pos x="39" y="98"/>
                </a:cxn>
                <a:cxn ang="0">
                  <a:pos x="36" y="106"/>
                </a:cxn>
                <a:cxn ang="0">
                  <a:pos x="41" y="106"/>
                </a:cxn>
                <a:cxn ang="0">
                  <a:pos x="60" y="102"/>
                </a:cxn>
                <a:cxn ang="0">
                  <a:pos x="77" y="93"/>
                </a:cxn>
                <a:cxn ang="0">
                  <a:pos x="84" y="89"/>
                </a:cxn>
                <a:cxn ang="0">
                  <a:pos x="77" y="82"/>
                </a:cxn>
                <a:cxn ang="0">
                  <a:pos x="63" y="63"/>
                </a:cxn>
                <a:cxn ang="0">
                  <a:pos x="55" y="50"/>
                </a:cxn>
                <a:cxn ang="0">
                  <a:pos x="45" y="0"/>
                </a:cxn>
                <a:cxn ang="0">
                  <a:pos x="50" y="0"/>
                </a:cxn>
                <a:cxn ang="0">
                  <a:pos x="53" y="2"/>
                </a:cxn>
                <a:cxn ang="0">
                  <a:pos x="58" y="4"/>
                </a:cxn>
                <a:cxn ang="0">
                  <a:pos x="61" y="7"/>
                </a:cxn>
                <a:cxn ang="0">
                  <a:pos x="74" y="26"/>
                </a:cxn>
                <a:cxn ang="0">
                  <a:pos x="85" y="45"/>
                </a:cxn>
                <a:cxn ang="0">
                  <a:pos x="98" y="63"/>
                </a:cxn>
                <a:cxn ang="0">
                  <a:pos x="114" y="81"/>
                </a:cxn>
                <a:cxn ang="0">
                  <a:pos x="117" y="84"/>
                </a:cxn>
                <a:cxn ang="0">
                  <a:pos x="119" y="89"/>
                </a:cxn>
                <a:cxn ang="0">
                  <a:pos x="119" y="92"/>
                </a:cxn>
                <a:cxn ang="0">
                  <a:pos x="117" y="97"/>
                </a:cxn>
                <a:cxn ang="0">
                  <a:pos x="114" y="100"/>
                </a:cxn>
                <a:cxn ang="0">
                  <a:pos x="92" y="118"/>
                </a:cxn>
                <a:cxn ang="0">
                  <a:pos x="66" y="129"/>
                </a:cxn>
                <a:cxn ang="0">
                  <a:pos x="41" y="134"/>
                </a:cxn>
                <a:cxn ang="0">
                  <a:pos x="10" y="132"/>
                </a:cxn>
                <a:cxn ang="0">
                  <a:pos x="5" y="130"/>
                </a:cxn>
                <a:cxn ang="0">
                  <a:pos x="0" y="121"/>
                </a:cxn>
                <a:cxn ang="0">
                  <a:pos x="0" y="116"/>
                </a:cxn>
                <a:cxn ang="0">
                  <a:pos x="2" y="111"/>
                </a:cxn>
                <a:cxn ang="0">
                  <a:pos x="4" y="108"/>
                </a:cxn>
                <a:cxn ang="0">
                  <a:pos x="10" y="97"/>
                </a:cxn>
                <a:cxn ang="0">
                  <a:pos x="15" y="81"/>
                </a:cxn>
                <a:cxn ang="0">
                  <a:pos x="20" y="66"/>
                </a:cxn>
                <a:cxn ang="0">
                  <a:pos x="23" y="53"/>
                </a:cxn>
                <a:cxn ang="0">
                  <a:pos x="26" y="42"/>
                </a:cxn>
                <a:cxn ang="0">
                  <a:pos x="31" y="28"/>
                </a:cxn>
                <a:cxn ang="0">
                  <a:pos x="32" y="25"/>
                </a:cxn>
                <a:cxn ang="0">
                  <a:pos x="36" y="21"/>
                </a:cxn>
                <a:cxn ang="0">
                  <a:pos x="37" y="21"/>
                </a:cxn>
                <a:cxn ang="0">
                  <a:pos x="34" y="12"/>
                </a:cxn>
                <a:cxn ang="0">
                  <a:pos x="36" y="9"/>
                </a:cxn>
                <a:cxn ang="0">
                  <a:pos x="42" y="2"/>
                </a:cxn>
                <a:cxn ang="0">
                  <a:pos x="45" y="0"/>
                </a:cxn>
              </a:cxnLst>
              <a:rect l="0" t="0" r="r" b="b"/>
              <a:pathLst>
                <a:path w="119" h="134">
                  <a:moveTo>
                    <a:pt x="55" y="50"/>
                  </a:moveTo>
                  <a:lnTo>
                    <a:pt x="53" y="57"/>
                  </a:lnTo>
                  <a:lnTo>
                    <a:pt x="49" y="71"/>
                  </a:lnTo>
                  <a:lnTo>
                    <a:pt x="44" y="82"/>
                  </a:lnTo>
                  <a:lnTo>
                    <a:pt x="39" y="98"/>
                  </a:lnTo>
                  <a:lnTo>
                    <a:pt x="36" y="106"/>
                  </a:lnTo>
                  <a:lnTo>
                    <a:pt x="41" y="106"/>
                  </a:lnTo>
                  <a:lnTo>
                    <a:pt x="60" y="102"/>
                  </a:lnTo>
                  <a:lnTo>
                    <a:pt x="77" y="93"/>
                  </a:lnTo>
                  <a:lnTo>
                    <a:pt x="84" y="89"/>
                  </a:lnTo>
                  <a:lnTo>
                    <a:pt x="77" y="82"/>
                  </a:lnTo>
                  <a:lnTo>
                    <a:pt x="63" y="63"/>
                  </a:lnTo>
                  <a:lnTo>
                    <a:pt x="55" y="50"/>
                  </a:lnTo>
                  <a:close/>
                  <a:moveTo>
                    <a:pt x="45" y="0"/>
                  </a:moveTo>
                  <a:lnTo>
                    <a:pt x="50" y="0"/>
                  </a:lnTo>
                  <a:lnTo>
                    <a:pt x="53" y="2"/>
                  </a:lnTo>
                  <a:lnTo>
                    <a:pt x="58" y="4"/>
                  </a:lnTo>
                  <a:lnTo>
                    <a:pt x="61" y="7"/>
                  </a:lnTo>
                  <a:lnTo>
                    <a:pt x="74" y="26"/>
                  </a:lnTo>
                  <a:lnTo>
                    <a:pt x="85" y="45"/>
                  </a:lnTo>
                  <a:lnTo>
                    <a:pt x="98" y="63"/>
                  </a:lnTo>
                  <a:lnTo>
                    <a:pt x="114" y="81"/>
                  </a:lnTo>
                  <a:lnTo>
                    <a:pt x="117" y="84"/>
                  </a:lnTo>
                  <a:lnTo>
                    <a:pt x="119" y="89"/>
                  </a:lnTo>
                  <a:lnTo>
                    <a:pt x="119" y="92"/>
                  </a:lnTo>
                  <a:lnTo>
                    <a:pt x="117" y="97"/>
                  </a:lnTo>
                  <a:lnTo>
                    <a:pt x="114" y="100"/>
                  </a:lnTo>
                  <a:lnTo>
                    <a:pt x="92" y="118"/>
                  </a:lnTo>
                  <a:lnTo>
                    <a:pt x="66" y="129"/>
                  </a:lnTo>
                  <a:lnTo>
                    <a:pt x="41" y="134"/>
                  </a:lnTo>
                  <a:lnTo>
                    <a:pt x="10" y="132"/>
                  </a:lnTo>
                  <a:lnTo>
                    <a:pt x="5" y="130"/>
                  </a:lnTo>
                  <a:lnTo>
                    <a:pt x="0" y="121"/>
                  </a:lnTo>
                  <a:lnTo>
                    <a:pt x="0" y="116"/>
                  </a:lnTo>
                  <a:lnTo>
                    <a:pt x="2" y="111"/>
                  </a:lnTo>
                  <a:lnTo>
                    <a:pt x="4" y="108"/>
                  </a:lnTo>
                  <a:lnTo>
                    <a:pt x="10" y="97"/>
                  </a:lnTo>
                  <a:lnTo>
                    <a:pt x="15" y="81"/>
                  </a:lnTo>
                  <a:lnTo>
                    <a:pt x="20" y="66"/>
                  </a:lnTo>
                  <a:lnTo>
                    <a:pt x="23" y="53"/>
                  </a:lnTo>
                  <a:lnTo>
                    <a:pt x="26" y="42"/>
                  </a:lnTo>
                  <a:lnTo>
                    <a:pt x="31" y="28"/>
                  </a:lnTo>
                  <a:lnTo>
                    <a:pt x="32" y="25"/>
                  </a:lnTo>
                  <a:lnTo>
                    <a:pt x="36" y="21"/>
                  </a:lnTo>
                  <a:lnTo>
                    <a:pt x="37" y="21"/>
                  </a:lnTo>
                  <a:lnTo>
                    <a:pt x="34" y="12"/>
                  </a:lnTo>
                  <a:lnTo>
                    <a:pt x="36" y="9"/>
                  </a:lnTo>
                  <a:lnTo>
                    <a:pt x="42" y="2"/>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9" name="Freeform 1081"/>
            <p:cNvSpPr>
              <a:spLocks noEditPoints="1"/>
            </p:cNvSpPr>
            <p:nvPr/>
          </p:nvSpPr>
          <p:spPr bwMode="auto">
            <a:xfrm>
              <a:off x="2741" y="1022"/>
              <a:ext cx="751" cy="477"/>
            </a:xfrm>
            <a:custGeom>
              <a:avLst/>
              <a:gdLst/>
              <a:ahLst/>
              <a:cxnLst>
                <a:cxn ang="0">
                  <a:pos x="230" y="25"/>
                </a:cxn>
                <a:cxn ang="0">
                  <a:pos x="464" y="4"/>
                </a:cxn>
                <a:cxn ang="0">
                  <a:pos x="632" y="62"/>
                </a:cxn>
                <a:cxn ang="0">
                  <a:pos x="698" y="104"/>
                </a:cxn>
                <a:cxn ang="0">
                  <a:pos x="743" y="157"/>
                </a:cxn>
                <a:cxn ang="0">
                  <a:pos x="744" y="235"/>
                </a:cxn>
                <a:cxn ang="0">
                  <a:pos x="712" y="299"/>
                </a:cxn>
                <a:cxn ang="0">
                  <a:pos x="672" y="301"/>
                </a:cxn>
                <a:cxn ang="0">
                  <a:pos x="627" y="271"/>
                </a:cxn>
                <a:cxn ang="0">
                  <a:pos x="555" y="229"/>
                </a:cxn>
                <a:cxn ang="0">
                  <a:pos x="576" y="274"/>
                </a:cxn>
                <a:cxn ang="0">
                  <a:pos x="597" y="360"/>
                </a:cxn>
                <a:cxn ang="0">
                  <a:pos x="586" y="413"/>
                </a:cxn>
                <a:cxn ang="0">
                  <a:pos x="539" y="429"/>
                </a:cxn>
                <a:cxn ang="0">
                  <a:pos x="510" y="399"/>
                </a:cxn>
                <a:cxn ang="0">
                  <a:pos x="494" y="349"/>
                </a:cxn>
                <a:cxn ang="0">
                  <a:pos x="472" y="306"/>
                </a:cxn>
                <a:cxn ang="0">
                  <a:pos x="424" y="299"/>
                </a:cxn>
                <a:cxn ang="0">
                  <a:pos x="420" y="381"/>
                </a:cxn>
                <a:cxn ang="0">
                  <a:pos x="401" y="423"/>
                </a:cxn>
                <a:cxn ang="0">
                  <a:pos x="363" y="426"/>
                </a:cxn>
                <a:cxn ang="0">
                  <a:pos x="351" y="381"/>
                </a:cxn>
                <a:cxn ang="0">
                  <a:pos x="355" y="283"/>
                </a:cxn>
                <a:cxn ang="0">
                  <a:pos x="303" y="288"/>
                </a:cxn>
                <a:cxn ang="0">
                  <a:pos x="275" y="333"/>
                </a:cxn>
                <a:cxn ang="0">
                  <a:pos x="265" y="410"/>
                </a:cxn>
                <a:cxn ang="0">
                  <a:pos x="234" y="460"/>
                </a:cxn>
                <a:cxn ang="0">
                  <a:pos x="188" y="476"/>
                </a:cxn>
                <a:cxn ang="0">
                  <a:pos x="165" y="441"/>
                </a:cxn>
                <a:cxn ang="0">
                  <a:pos x="157" y="380"/>
                </a:cxn>
                <a:cxn ang="0">
                  <a:pos x="154" y="314"/>
                </a:cxn>
                <a:cxn ang="0">
                  <a:pos x="145" y="271"/>
                </a:cxn>
                <a:cxn ang="0">
                  <a:pos x="87" y="359"/>
                </a:cxn>
                <a:cxn ang="0">
                  <a:pos x="42" y="372"/>
                </a:cxn>
                <a:cxn ang="0">
                  <a:pos x="12" y="330"/>
                </a:cxn>
                <a:cxn ang="0">
                  <a:pos x="0" y="258"/>
                </a:cxn>
                <a:cxn ang="0">
                  <a:pos x="12" y="178"/>
                </a:cxn>
                <a:cxn ang="0">
                  <a:pos x="48" y="110"/>
                </a:cxn>
                <a:cxn ang="0">
                  <a:pos x="132" y="62"/>
                </a:cxn>
                <a:cxn ang="0">
                  <a:pos x="226" y="38"/>
                </a:cxn>
                <a:cxn ang="0">
                  <a:pos x="231" y="25"/>
                </a:cxn>
                <a:cxn ang="0">
                  <a:pos x="345" y="8"/>
                </a:cxn>
              </a:cxnLst>
              <a:rect l="0" t="0" r="r" b="b"/>
              <a:pathLst>
                <a:path w="751" h="477">
                  <a:moveTo>
                    <a:pt x="207" y="20"/>
                  </a:moveTo>
                  <a:lnTo>
                    <a:pt x="231" y="25"/>
                  </a:lnTo>
                  <a:lnTo>
                    <a:pt x="230" y="25"/>
                  </a:lnTo>
                  <a:lnTo>
                    <a:pt x="207" y="20"/>
                  </a:lnTo>
                  <a:close/>
                  <a:moveTo>
                    <a:pt x="403" y="0"/>
                  </a:moveTo>
                  <a:lnTo>
                    <a:pt x="464" y="4"/>
                  </a:lnTo>
                  <a:lnTo>
                    <a:pt x="523" y="17"/>
                  </a:lnTo>
                  <a:lnTo>
                    <a:pt x="579" y="38"/>
                  </a:lnTo>
                  <a:lnTo>
                    <a:pt x="632" y="62"/>
                  </a:lnTo>
                  <a:lnTo>
                    <a:pt x="656" y="77"/>
                  </a:lnTo>
                  <a:lnTo>
                    <a:pt x="679" y="89"/>
                  </a:lnTo>
                  <a:lnTo>
                    <a:pt x="698" y="104"/>
                  </a:lnTo>
                  <a:lnTo>
                    <a:pt x="717" y="120"/>
                  </a:lnTo>
                  <a:lnTo>
                    <a:pt x="732" y="137"/>
                  </a:lnTo>
                  <a:lnTo>
                    <a:pt x="743" y="157"/>
                  </a:lnTo>
                  <a:lnTo>
                    <a:pt x="749" y="179"/>
                  </a:lnTo>
                  <a:lnTo>
                    <a:pt x="751" y="205"/>
                  </a:lnTo>
                  <a:lnTo>
                    <a:pt x="744" y="235"/>
                  </a:lnTo>
                  <a:lnTo>
                    <a:pt x="735" y="266"/>
                  </a:lnTo>
                  <a:lnTo>
                    <a:pt x="724" y="287"/>
                  </a:lnTo>
                  <a:lnTo>
                    <a:pt x="712" y="299"/>
                  </a:lnTo>
                  <a:lnTo>
                    <a:pt x="699" y="306"/>
                  </a:lnTo>
                  <a:lnTo>
                    <a:pt x="687" y="306"/>
                  </a:lnTo>
                  <a:lnTo>
                    <a:pt x="672" y="301"/>
                  </a:lnTo>
                  <a:lnTo>
                    <a:pt x="658" y="293"/>
                  </a:lnTo>
                  <a:lnTo>
                    <a:pt x="643" y="282"/>
                  </a:lnTo>
                  <a:lnTo>
                    <a:pt x="627" y="271"/>
                  </a:lnTo>
                  <a:lnTo>
                    <a:pt x="592" y="245"/>
                  </a:lnTo>
                  <a:lnTo>
                    <a:pt x="574" y="235"/>
                  </a:lnTo>
                  <a:lnTo>
                    <a:pt x="555" y="229"/>
                  </a:lnTo>
                  <a:lnTo>
                    <a:pt x="562" y="240"/>
                  </a:lnTo>
                  <a:lnTo>
                    <a:pt x="568" y="255"/>
                  </a:lnTo>
                  <a:lnTo>
                    <a:pt x="576" y="274"/>
                  </a:lnTo>
                  <a:lnTo>
                    <a:pt x="589" y="315"/>
                  </a:lnTo>
                  <a:lnTo>
                    <a:pt x="594" y="338"/>
                  </a:lnTo>
                  <a:lnTo>
                    <a:pt x="597" y="360"/>
                  </a:lnTo>
                  <a:lnTo>
                    <a:pt x="597" y="381"/>
                  </a:lnTo>
                  <a:lnTo>
                    <a:pt x="594" y="399"/>
                  </a:lnTo>
                  <a:lnTo>
                    <a:pt x="586" y="413"/>
                  </a:lnTo>
                  <a:lnTo>
                    <a:pt x="573" y="425"/>
                  </a:lnTo>
                  <a:lnTo>
                    <a:pt x="555" y="431"/>
                  </a:lnTo>
                  <a:lnTo>
                    <a:pt x="539" y="429"/>
                  </a:lnTo>
                  <a:lnTo>
                    <a:pt x="528" y="423"/>
                  </a:lnTo>
                  <a:lnTo>
                    <a:pt x="518" y="413"/>
                  </a:lnTo>
                  <a:lnTo>
                    <a:pt x="510" y="399"/>
                  </a:lnTo>
                  <a:lnTo>
                    <a:pt x="505" y="383"/>
                  </a:lnTo>
                  <a:lnTo>
                    <a:pt x="499" y="367"/>
                  </a:lnTo>
                  <a:lnTo>
                    <a:pt x="494" y="349"/>
                  </a:lnTo>
                  <a:lnTo>
                    <a:pt x="489" y="333"/>
                  </a:lnTo>
                  <a:lnTo>
                    <a:pt x="481" y="319"/>
                  </a:lnTo>
                  <a:lnTo>
                    <a:pt x="472" y="306"/>
                  </a:lnTo>
                  <a:lnTo>
                    <a:pt x="459" y="299"/>
                  </a:lnTo>
                  <a:lnTo>
                    <a:pt x="444" y="296"/>
                  </a:lnTo>
                  <a:lnTo>
                    <a:pt x="424" y="299"/>
                  </a:lnTo>
                  <a:lnTo>
                    <a:pt x="424" y="344"/>
                  </a:lnTo>
                  <a:lnTo>
                    <a:pt x="422" y="362"/>
                  </a:lnTo>
                  <a:lnTo>
                    <a:pt x="420" y="381"/>
                  </a:lnTo>
                  <a:lnTo>
                    <a:pt x="416" y="397"/>
                  </a:lnTo>
                  <a:lnTo>
                    <a:pt x="409" y="412"/>
                  </a:lnTo>
                  <a:lnTo>
                    <a:pt x="401" y="423"/>
                  </a:lnTo>
                  <a:lnTo>
                    <a:pt x="388" y="429"/>
                  </a:lnTo>
                  <a:lnTo>
                    <a:pt x="374" y="431"/>
                  </a:lnTo>
                  <a:lnTo>
                    <a:pt x="363" y="426"/>
                  </a:lnTo>
                  <a:lnTo>
                    <a:pt x="356" y="415"/>
                  </a:lnTo>
                  <a:lnTo>
                    <a:pt x="353" y="400"/>
                  </a:lnTo>
                  <a:lnTo>
                    <a:pt x="351" y="381"/>
                  </a:lnTo>
                  <a:lnTo>
                    <a:pt x="351" y="341"/>
                  </a:lnTo>
                  <a:lnTo>
                    <a:pt x="355" y="299"/>
                  </a:lnTo>
                  <a:lnTo>
                    <a:pt x="355" y="283"/>
                  </a:lnTo>
                  <a:lnTo>
                    <a:pt x="353" y="271"/>
                  </a:lnTo>
                  <a:lnTo>
                    <a:pt x="324" y="277"/>
                  </a:lnTo>
                  <a:lnTo>
                    <a:pt x="303" y="288"/>
                  </a:lnTo>
                  <a:lnTo>
                    <a:pt x="289" y="301"/>
                  </a:lnTo>
                  <a:lnTo>
                    <a:pt x="279" y="317"/>
                  </a:lnTo>
                  <a:lnTo>
                    <a:pt x="275" y="333"/>
                  </a:lnTo>
                  <a:lnTo>
                    <a:pt x="271" y="352"/>
                  </a:lnTo>
                  <a:lnTo>
                    <a:pt x="268" y="391"/>
                  </a:lnTo>
                  <a:lnTo>
                    <a:pt x="265" y="410"/>
                  </a:lnTo>
                  <a:lnTo>
                    <a:pt x="258" y="428"/>
                  </a:lnTo>
                  <a:lnTo>
                    <a:pt x="249" y="445"/>
                  </a:lnTo>
                  <a:lnTo>
                    <a:pt x="234" y="460"/>
                  </a:lnTo>
                  <a:lnTo>
                    <a:pt x="215" y="473"/>
                  </a:lnTo>
                  <a:lnTo>
                    <a:pt x="201" y="477"/>
                  </a:lnTo>
                  <a:lnTo>
                    <a:pt x="188" y="476"/>
                  </a:lnTo>
                  <a:lnTo>
                    <a:pt x="178" y="469"/>
                  </a:lnTo>
                  <a:lnTo>
                    <a:pt x="170" y="457"/>
                  </a:lnTo>
                  <a:lnTo>
                    <a:pt x="165" y="441"/>
                  </a:lnTo>
                  <a:lnTo>
                    <a:pt x="162" y="423"/>
                  </a:lnTo>
                  <a:lnTo>
                    <a:pt x="159" y="402"/>
                  </a:lnTo>
                  <a:lnTo>
                    <a:pt x="157" y="380"/>
                  </a:lnTo>
                  <a:lnTo>
                    <a:pt x="157" y="357"/>
                  </a:lnTo>
                  <a:lnTo>
                    <a:pt x="156" y="335"/>
                  </a:lnTo>
                  <a:lnTo>
                    <a:pt x="154" y="314"/>
                  </a:lnTo>
                  <a:lnTo>
                    <a:pt x="153" y="296"/>
                  </a:lnTo>
                  <a:lnTo>
                    <a:pt x="149" y="282"/>
                  </a:lnTo>
                  <a:lnTo>
                    <a:pt x="145" y="271"/>
                  </a:lnTo>
                  <a:lnTo>
                    <a:pt x="124" y="309"/>
                  </a:lnTo>
                  <a:lnTo>
                    <a:pt x="105" y="340"/>
                  </a:lnTo>
                  <a:lnTo>
                    <a:pt x="87" y="359"/>
                  </a:lnTo>
                  <a:lnTo>
                    <a:pt x="71" y="370"/>
                  </a:lnTo>
                  <a:lnTo>
                    <a:pt x="55" y="373"/>
                  </a:lnTo>
                  <a:lnTo>
                    <a:pt x="42" y="372"/>
                  </a:lnTo>
                  <a:lnTo>
                    <a:pt x="29" y="362"/>
                  </a:lnTo>
                  <a:lnTo>
                    <a:pt x="20" y="348"/>
                  </a:lnTo>
                  <a:lnTo>
                    <a:pt x="12" y="330"/>
                  </a:lnTo>
                  <a:lnTo>
                    <a:pt x="5" y="309"/>
                  </a:lnTo>
                  <a:lnTo>
                    <a:pt x="2" y="285"/>
                  </a:lnTo>
                  <a:lnTo>
                    <a:pt x="0" y="258"/>
                  </a:lnTo>
                  <a:lnTo>
                    <a:pt x="2" y="232"/>
                  </a:lnTo>
                  <a:lnTo>
                    <a:pt x="5" y="205"/>
                  </a:lnTo>
                  <a:lnTo>
                    <a:pt x="12" y="178"/>
                  </a:lnTo>
                  <a:lnTo>
                    <a:pt x="20" y="154"/>
                  </a:lnTo>
                  <a:lnTo>
                    <a:pt x="32" y="131"/>
                  </a:lnTo>
                  <a:lnTo>
                    <a:pt x="48" y="110"/>
                  </a:lnTo>
                  <a:lnTo>
                    <a:pt x="73" y="91"/>
                  </a:lnTo>
                  <a:lnTo>
                    <a:pt x="100" y="75"/>
                  </a:lnTo>
                  <a:lnTo>
                    <a:pt x="132" y="62"/>
                  </a:lnTo>
                  <a:lnTo>
                    <a:pt x="165" y="51"/>
                  </a:lnTo>
                  <a:lnTo>
                    <a:pt x="198" y="43"/>
                  </a:lnTo>
                  <a:lnTo>
                    <a:pt x="226" y="38"/>
                  </a:lnTo>
                  <a:lnTo>
                    <a:pt x="252" y="35"/>
                  </a:lnTo>
                  <a:lnTo>
                    <a:pt x="270" y="33"/>
                  </a:lnTo>
                  <a:lnTo>
                    <a:pt x="231" y="25"/>
                  </a:lnTo>
                  <a:lnTo>
                    <a:pt x="255" y="25"/>
                  </a:lnTo>
                  <a:lnTo>
                    <a:pt x="284" y="20"/>
                  </a:lnTo>
                  <a:lnTo>
                    <a:pt x="345" y="8"/>
                  </a:lnTo>
                  <a:lnTo>
                    <a:pt x="374" y="1"/>
                  </a:lnTo>
                  <a:lnTo>
                    <a:pt x="4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0" name="Freeform 1082"/>
            <p:cNvSpPr>
              <a:spLocks noEditPoints="1"/>
            </p:cNvSpPr>
            <p:nvPr/>
          </p:nvSpPr>
          <p:spPr bwMode="auto">
            <a:xfrm>
              <a:off x="2727" y="1007"/>
              <a:ext cx="778" cy="505"/>
            </a:xfrm>
            <a:custGeom>
              <a:avLst/>
              <a:gdLst/>
              <a:ahLst/>
              <a:cxnLst>
                <a:cxn ang="0">
                  <a:pos x="313" y="47"/>
                </a:cxn>
                <a:cxn ang="0">
                  <a:pos x="284" y="63"/>
                </a:cxn>
                <a:cxn ang="0">
                  <a:pos x="130" y="100"/>
                </a:cxn>
                <a:cxn ang="0">
                  <a:pos x="43" y="186"/>
                </a:cxn>
                <a:cxn ang="0">
                  <a:pos x="29" y="292"/>
                </a:cxn>
                <a:cxn ang="0">
                  <a:pos x="62" y="372"/>
                </a:cxn>
                <a:cxn ang="0">
                  <a:pos x="114" y="338"/>
                </a:cxn>
                <a:cxn ang="0">
                  <a:pos x="146" y="279"/>
                </a:cxn>
                <a:cxn ang="0">
                  <a:pos x="179" y="298"/>
                </a:cxn>
                <a:cxn ang="0">
                  <a:pos x="194" y="457"/>
                </a:cxn>
                <a:cxn ang="0">
                  <a:pos x="234" y="470"/>
                </a:cxn>
                <a:cxn ang="0">
                  <a:pos x="266" y="403"/>
                </a:cxn>
                <a:cxn ang="0">
                  <a:pos x="287" y="318"/>
                </a:cxn>
                <a:cxn ang="0">
                  <a:pos x="364" y="273"/>
                </a:cxn>
                <a:cxn ang="0">
                  <a:pos x="382" y="282"/>
                </a:cxn>
                <a:cxn ang="0">
                  <a:pos x="377" y="383"/>
                </a:cxn>
                <a:cxn ang="0">
                  <a:pos x="394" y="436"/>
                </a:cxn>
                <a:cxn ang="0">
                  <a:pos x="418" y="396"/>
                </a:cxn>
                <a:cxn ang="0">
                  <a:pos x="423" y="314"/>
                </a:cxn>
                <a:cxn ang="0">
                  <a:pos x="457" y="297"/>
                </a:cxn>
                <a:cxn ang="0">
                  <a:pos x="518" y="350"/>
                </a:cxn>
                <a:cxn ang="0">
                  <a:pos x="547" y="423"/>
                </a:cxn>
                <a:cxn ang="0">
                  <a:pos x="590" y="417"/>
                </a:cxn>
                <a:cxn ang="0">
                  <a:pos x="587" y="322"/>
                </a:cxn>
                <a:cxn ang="0">
                  <a:pos x="556" y="242"/>
                </a:cxn>
                <a:cxn ang="0">
                  <a:pos x="574" y="231"/>
                </a:cxn>
                <a:cxn ang="0">
                  <a:pos x="659" y="282"/>
                </a:cxn>
                <a:cxn ang="0">
                  <a:pos x="729" y="290"/>
                </a:cxn>
                <a:cxn ang="0">
                  <a:pos x="750" y="223"/>
                </a:cxn>
                <a:cxn ang="0">
                  <a:pos x="717" y="141"/>
                </a:cxn>
                <a:cxn ang="0">
                  <a:pos x="513" y="40"/>
                </a:cxn>
                <a:cxn ang="0">
                  <a:pos x="450" y="2"/>
                </a:cxn>
                <a:cxn ang="0">
                  <a:pos x="625" y="51"/>
                </a:cxn>
                <a:cxn ang="0">
                  <a:pos x="741" y="125"/>
                </a:cxn>
                <a:cxn ang="0">
                  <a:pos x="776" y="234"/>
                </a:cxn>
                <a:cxn ang="0">
                  <a:pos x="747" y="314"/>
                </a:cxn>
                <a:cxn ang="0">
                  <a:pos x="681" y="329"/>
                </a:cxn>
                <a:cxn ang="0">
                  <a:pos x="611" y="279"/>
                </a:cxn>
                <a:cxn ang="0">
                  <a:pos x="625" y="359"/>
                </a:cxn>
                <a:cxn ang="0">
                  <a:pos x="612" y="440"/>
                </a:cxn>
                <a:cxn ang="0">
                  <a:pos x="543" y="456"/>
                </a:cxn>
                <a:cxn ang="0">
                  <a:pos x="507" y="401"/>
                </a:cxn>
                <a:cxn ang="0">
                  <a:pos x="481" y="338"/>
                </a:cxn>
                <a:cxn ang="0">
                  <a:pos x="450" y="361"/>
                </a:cxn>
                <a:cxn ang="0">
                  <a:pos x="428" y="448"/>
                </a:cxn>
                <a:cxn ang="0">
                  <a:pos x="369" y="452"/>
                </a:cxn>
                <a:cxn ang="0">
                  <a:pos x="349" y="364"/>
                </a:cxn>
                <a:cxn ang="0">
                  <a:pos x="353" y="303"/>
                </a:cxn>
                <a:cxn ang="0">
                  <a:pos x="301" y="351"/>
                </a:cxn>
                <a:cxn ang="0">
                  <a:pos x="285" y="444"/>
                </a:cxn>
                <a:cxn ang="0">
                  <a:pos x="224" y="505"/>
                </a:cxn>
                <a:cxn ang="0">
                  <a:pos x="168" y="467"/>
                </a:cxn>
                <a:cxn ang="0">
                  <a:pos x="155" y="340"/>
                </a:cxn>
                <a:cxn ang="0">
                  <a:pos x="98" y="395"/>
                </a:cxn>
                <a:cxn ang="0">
                  <a:pos x="27" y="380"/>
                </a:cxn>
                <a:cxn ang="0">
                  <a:pos x="0" y="289"/>
                </a:cxn>
                <a:cxn ang="0">
                  <a:pos x="16" y="180"/>
                </a:cxn>
                <a:cxn ang="0">
                  <a:pos x="98" y="84"/>
                </a:cxn>
                <a:cxn ang="0">
                  <a:pos x="210" y="42"/>
                </a:cxn>
                <a:cxn ang="0">
                  <a:pos x="224" y="21"/>
                </a:cxn>
                <a:cxn ang="0">
                  <a:pos x="345" y="11"/>
                </a:cxn>
              </a:cxnLst>
              <a:rect l="0" t="0" r="r" b="b"/>
              <a:pathLst>
                <a:path w="778" h="505">
                  <a:moveTo>
                    <a:pt x="412" y="29"/>
                  </a:moveTo>
                  <a:lnTo>
                    <a:pt x="378" y="32"/>
                  </a:lnTo>
                  <a:lnTo>
                    <a:pt x="346" y="39"/>
                  </a:lnTo>
                  <a:lnTo>
                    <a:pt x="313" y="47"/>
                  </a:lnTo>
                  <a:lnTo>
                    <a:pt x="297" y="50"/>
                  </a:lnTo>
                  <a:lnTo>
                    <a:pt x="297" y="53"/>
                  </a:lnTo>
                  <a:lnTo>
                    <a:pt x="292" y="59"/>
                  </a:lnTo>
                  <a:lnTo>
                    <a:pt x="284" y="63"/>
                  </a:lnTo>
                  <a:lnTo>
                    <a:pt x="245" y="66"/>
                  </a:lnTo>
                  <a:lnTo>
                    <a:pt x="205" y="74"/>
                  </a:lnTo>
                  <a:lnTo>
                    <a:pt x="167" y="85"/>
                  </a:lnTo>
                  <a:lnTo>
                    <a:pt x="130" y="100"/>
                  </a:lnTo>
                  <a:lnTo>
                    <a:pt x="101" y="116"/>
                  </a:lnTo>
                  <a:lnTo>
                    <a:pt x="77" y="135"/>
                  </a:lnTo>
                  <a:lnTo>
                    <a:pt x="58" y="159"/>
                  </a:lnTo>
                  <a:lnTo>
                    <a:pt x="43" y="186"/>
                  </a:lnTo>
                  <a:lnTo>
                    <a:pt x="34" y="218"/>
                  </a:lnTo>
                  <a:lnTo>
                    <a:pt x="30" y="241"/>
                  </a:lnTo>
                  <a:lnTo>
                    <a:pt x="29" y="266"/>
                  </a:lnTo>
                  <a:lnTo>
                    <a:pt x="29" y="292"/>
                  </a:lnTo>
                  <a:lnTo>
                    <a:pt x="32" y="318"/>
                  </a:lnTo>
                  <a:lnTo>
                    <a:pt x="38" y="342"/>
                  </a:lnTo>
                  <a:lnTo>
                    <a:pt x="50" y="363"/>
                  </a:lnTo>
                  <a:lnTo>
                    <a:pt x="62" y="372"/>
                  </a:lnTo>
                  <a:lnTo>
                    <a:pt x="75" y="374"/>
                  </a:lnTo>
                  <a:lnTo>
                    <a:pt x="88" y="366"/>
                  </a:lnTo>
                  <a:lnTo>
                    <a:pt x="101" y="355"/>
                  </a:lnTo>
                  <a:lnTo>
                    <a:pt x="114" y="338"/>
                  </a:lnTo>
                  <a:lnTo>
                    <a:pt x="125" y="321"/>
                  </a:lnTo>
                  <a:lnTo>
                    <a:pt x="135" y="303"/>
                  </a:lnTo>
                  <a:lnTo>
                    <a:pt x="141" y="289"/>
                  </a:lnTo>
                  <a:lnTo>
                    <a:pt x="146" y="279"/>
                  </a:lnTo>
                  <a:lnTo>
                    <a:pt x="152" y="273"/>
                  </a:lnTo>
                  <a:lnTo>
                    <a:pt x="163" y="273"/>
                  </a:lnTo>
                  <a:lnTo>
                    <a:pt x="170" y="279"/>
                  </a:lnTo>
                  <a:lnTo>
                    <a:pt x="179" y="298"/>
                  </a:lnTo>
                  <a:lnTo>
                    <a:pt x="186" y="343"/>
                  </a:lnTo>
                  <a:lnTo>
                    <a:pt x="186" y="409"/>
                  </a:lnTo>
                  <a:lnTo>
                    <a:pt x="187" y="425"/>
                  </a:lnTo>
                  <a:lnTo>
                    <a:pt x="194" y="457"/>
                  </a:lnTo>
                  <a:lnTo>
                    <a:pt x="199" y="468"/>
                  </a:lnTo>
                  <a:lnTo>
                    <a:pt x="205" y="476"/>
                  </a:lnTo>
                  <a:lnTo>
                    <a:pt x="213" y="478"/>
                  </a:lnTo>
                  <a:lnTo>
                    <a:pt x="234" y="470"/>
                  </a:lnTo>
                  <a:lnTo>
                    <a:pt x="247" y="457"/>
                  </a:lnTo>
                  <a:lnTo>
                    <a:pt x="256" y="440"/>
                  </a:lnTo>
                  <a:lnTo>
                    <a:pt x="263" y="422"/>
                  </a:lnTo>
                  <a:lnTo>
                    <a:pt x="266" y="403"/>
                  </a:lnTo>
                  <a:lnTo>
                    <a:pt x="269" y="382"/>
                  </a:lnTo>
                  <a:lnTo>
                    <a:pt x="271" y="363"/>
                  </a:lnTo>
                  <a:lnTo>
                    <a:pt x="276" y="338"/>
                  </a:lnTo>
                  <a:lnTo>
                    <a:pt x="287" y="318"/>
                  </a:lnTo>
                  <a:lnTo>
                    <a:pt x="301" y="302"/>
                  </a:lnTo>
                  <a:lnTo>
                    <a:pt x="319" y="289"/>
                  </a:lnTo>
                  <a:lnTo>
                    <a:pt x="340" y="279"/>
                  </a:lnTo>
                  <a:lnTo>
                    <a:pt x="364" y="273"/>
                  </a:lnTo>
                  <a:lnTo>
                    <a:pt x="372" y="273"/>
                  </a:lnTo>
                  <a:lnTo>
                    <a:pt x="377" y="274"/>
                  </a:lnTo>
                  <a:lnTo>
                    <a:pt x="380" y="278"/>
                  </a:lnTo>
                  <a:lnTo>
                    <a:pt x="382" y="282"/>
                  </a:lnTo>
                  <a:lnTo>
                    <a:pt x="383" y="316"/>
                  </a:lnTo>
                  <a:lnTo>
                    <a:pt x="380" y="351"/>
                  </a:lnTo>
                  <a:lnTo>
                    <a:pt x="378" y="366"/>
                  </a:lnTo>
                  <a:lnTo>
                    <a:pt x="377" y="383"/>
                  </a:lnTo>
                  <a:lnTo>
                    <a:pt x="377" y="401"/>
                  </a:lnTo>
                  <a:lnTo>
                    <a:pt x="380" y="417"/>
                  </a:lnTo>
                  <a:lnTo>
                    <a:pt x="386" y="430"/>
                  </a:lnTo>
                  <a:lnTo>
                    <a:pt x="394" y="436"/>
                  </a:lnTo>
                  <a:lnTo>
                    <a:pt x="402" y="433"/>
                  </a:lnTo>
                  <a:lnTo>
                    <a:pt x="409" y="423"/>
                  </a:lnTo>
                  <a:lnTo>
                    <a:pt x="414" y="411"/>
                  </a:lnTo>
                  <a:lnTo>
                    <a:pt x="418" y="396"/>
                  </a:lnTo>
                  <a:lnTo>
                    <a:pt x="420" y="385"/>
                  </a:lnTo>
                  <a:lnTo>
                    <a:pt x="422" y="379"/>
                  </a:lnTo>
                  <a:lnTo>
                    <a:pt x="423" y="347"/>
                  </a:lnTo>
                  <a:lnTo>
                    <a:pt x="423" y="314"/>
                  </a:lnTo>
                  <a:lnTo>
                    <a:pt x="426" y="305"/>
                  </a:lnTo>
                  <a:lnTo>
                    <a:pt x="430" y="302"/>
                  </a:lnTo>
                  <a:lnTo>
                    <a:pt x="433" y="300"/>
                  </a:lnTo>
                  <a:lnTo>
                    <a:pt x="457" y="297"/>
                  </a:lnTo>
                  <a:lnTo>
                    <a:pt x="479" y="302"/>
                  </a:lnTo>
                  <a:lnTo>
                    <a:pt x="497" y="313"/>
                  </a:lnTo>
                  <a:lnTo>
                    <a:pt x="511" y="332"/>
                  </a:lnTo>
                  <a:lnTo>
                    <a:pt x="518" y="350"/>
                  </a:lnTo>
                  <a:lnTo>
                    <a:pt x="523" y="369"/>
                  </a:lnTo>
                  <a:lnTo>
                    <a:pt x="529" y="390"/>
                  </a:lnTo>
                  <a:lnTo>
                    <a:pt x="535" y="407"/>
                  </a:lnTo>
                  <a:lnTo>
                    <a:pt x="547" y="423"/>
                  </a:lnTo>
                  <a:lnTo>
                    <a:pt x="558" y="430"/>
                  </a:lnTo>
                  <a:lnTo>
                    <a:pt x="571" y="432"/>
                  </a:lnTo>
                  <a:lnTo>
                    <a:pt x="582" y="427"/>
                  </a:lnTo>
                  <a:lnTo>
                    <a:pt x="590" y="417"/>
                  </a:lnTo>
                  <a:lnTo>
                    <a:pt x="596" y="399"/>
                  </a:lnTo>
                  <a:lnTo>
                    <a:pt x="598" y="379"/>
                  </a:lnTo>
                  <a:lnTo>
                    <a:pt x="596" y="359"/>
                  </a:lnTo>
                  <a:lnTo>
                    <a:pt x="587" y="322"/>
                  </a:lnTo>
                  <a:lnTo>
                    <a:pt x="574" y="286"/>
                  </a:lnTo>
                  <a:lnTo>
                    <a:pt x="558" y="252"/>
                  </a:lnTo>
                  <a:lnTo>
                    <a:pt x="556" y="247"/>
                  </a:lnTo>
                  <a:lnTo>
                    <a:pt x="556" y="242"/>
                  </a:lnTo>
                  <a:lnTo>
                    <a:pt x="558" y="237"/>
                  </a:lnTo>
                  <a:lnTo>
                    <a:pt x="560" y="234"/>
                  </a:lnTo>
                  <a:lnTo>
                    <a:pt x="564" y="231"/>
                  </a:lnTo>
                  <a:lnTo>
                    <a:pt x="574" y="231"/>
                  </a:lnTo>
                  <a:lnTo>
                    <a:pt x="600" y="241"/>
                  </a:lnTo>
                  <a:lnTo>
                    <a:pt x="624" y="255"/>
                  </a:lnTo>
                  <a:lnTo>
                    <a:pt x="646" y="271"/>
                  </a:lnTo>
                  <a:lnTo>
                    <a:pt x="659" y="282"/>
                  </a:lnTo>
                  <a:lnTo>
                    <a:pt x="691" y="305"/>
                  </a:lnTo>
                  <a:lnTo>
                    <a:pt x="707" y="308"/>
                  </a:lnTo>
                  <a:lnTo>
                    <a:pt x="720" y="303"/>
                  </a:lnTo>
                  <a:lnTo>
                    <a:pt x="729" y="290"/>
                  </a:lnTo>
                  <a:lnTo>
                    <a:pt x="738" y="276"/>
                  </a:lnTo>
                  <a:lnTo>
                    <a:pt x="744" y="257"/>
                  </a:lnTo>
                  <a:lnTo>
                    <a:pt x="747" y="239"/>
                  </a:lnTo>
                  <a:lnTo>
                    <a:pt x="750" y="223"/>
                  </a:lnTo>
                  <a:lnTo>
                    <a:pt x="750" y="210"/>
                  </a:lnTo>
                  <a:lnTo>
                    <a:pt x="746" y="183"/>
                  </a:lnTo>
                  <a:lnTo>
                    <a:pt x="734" y="160"/>
                  </a:lnTo>
                  <a:lnTo>
                    <a:pt x="717" y="141"/>
                  </a:lnTo>
                  <a:lnTo>
                    <a:pt x="696" y="124"/>
                  </a:lnTo>
                  <a:lnTo>
                    <a:pt x="640" y="88"/>
                  </a:lnTo>
                  <a:lnTo>
                    <a:pt x="577" y="59"/>
                  </a:lnTo>
                  <a:lnTo>
                    <a:pt x="513" y="40"/>
                  </a:lnTo>
                  <a:lnTo>
                    <a:pt x="446" y="29"/>
                  </a:lnTo>
                  <a:lnTo>
                    <a:pt x="412" y="29"/>
                  </a:lnTo>
                  <a:close/>
                  <a:moveTo>
                    <a:pt x="412" y="0"/>
                  </a:moveTo>
                  <a:lnTo>
                    <a:pt x="450" y="2"/>
                  </a:lnTo>
                  <a:lnTo>
                    <a:pt x="487" y="7"/>
                  </a:lnTo>
                  <a:lnTo>
                    <a:pt x="526" y="15"/>
                  </a:lnTo>
                  <a:lnTo>
                    <a:pt x="577" y="31"/>
                  </a:lnTo>
                  <a:lnTo>
                    <a:pt x="625" y="51"/>
                  </a:lnTo>
                  <a:lnTo>
                    <a:pt x="673" y="76"/>
                  </a:lnTo>
                  <a:lnTo>
                    <a:pt x="697" y="90"/>
                  </a:lnTo>
                  <a:lnTo>
                    <a:pt x="720" y="106"/>
                  </a:lnTo>
                  <a:lnTo>
                    <a:pt x="741" y="125"/>
                  </a:lnTo>
                  <a:lnTo>
                    <a:pt x="758" y="146"/>
                  </a:lnTo>
                  <a:lnTo>
                    <a:pt x="773" y="175"/>
                  </a:lnTo>
                  <a:lnTo>
                    <a:pt x="778" y="204"/>
                  </a:lnTo>
                  <a:lnTo>
                    <a:pt x="776" y="234"/>
                  </a:lnTo>
                  <a:lnTo>
                    <a:pt x="768" y="265"/>
                  </a:lnTo>
                  <a:lnTo>
                    <a:pt x="763" y="281"/>
                  </a:lnTo>
                  <a:lnTo>
                    <a:pt x="757" y="298"/>
                  </a:lnTo>
                  <a:lnTo>
                    <a:pt x="747" y="314"/>
                  </a:lnTo>
                  <a:lnTo>
                    <a:pt x="734" y="327"/>
                  </a:lnTo>
                  <a:lnTo>
                    <a:pt x="718" y="335"/>
                  </a:lnTo>
                  <a:lnTo>
                    <a:pt x="699" y="335"/>
                  </a:lnTo>
                  <a:lnTo>
                    <a:pt x="681" y="329"/>
                  </a:lnTo>
                  <a:lnTo>
                    <a:pt x="665" y="321"/>
                  </a:lnTo>
                  <a:lnTo>
                    <a:pt x="649" y="310"/>
                  </a:lnTo>
                  <a:lnTo>
                    <a:pt x="630" y="294"/>
                  </a:lnTo>
                  <a:lnTo>
                    <a:pt x="611" y="279"/>
                  </a:lnTo>
                  <a:lnTo>
                    <a:pt x="600" y="273"/>
                  </a:lnTo>
                  <a:lnTo>
                    <a:pt x="614" y="311"/>
                  </a:lnTo>
                  <a:lnTo>
                    <a:pt x="620" y="335"/>
                  </a:lnTo>
                  <a:lnTo>
                    <a:pt x="625" y="359"/>
                  </a:lnTo>
                  <a:lnTo>
                    <a:pt x="627" y="382"/>
                  </a:lnTo>
                  <a:lnTo>
                    <a:pt x="627" y="404"/>
                  </a:lnTo>
                  <a:lnTo>
                    <a:pt x="622" y="423"/>
                  </a:lnTo>
                  <a:lnTo>
                    <a:pt x="612" y="440"/>
                  </a:lnTo>
                  <a:lnTo>
                    <a:pt x="598" y="451"/>
                  </a:lnTo>
                  <a:lnTo>
                    <a:pt x="579" y="459"/>
                  </a:lnTo>
                  <a:lnTo>
                    <a:pt x="560" y="460"/>
                  </a:lnTo>
                  <a:lnTo>
                    <a:pt x="543" y="456"/>
                  </a:lnTo>
                  <a:lnTo>
                    <a:pt x="531" y="448"/>
                  </a:lnTo>
                  <a:lnTo>
                    <a:pt x="521" y="435"/>
                  </a:lnTo>
                  <a:lnTo>
                    <a:pt x="513" y="419"/>
                  </a:lnTo>
                  <a:lnTo>
                    <a:pt x="507" y="401"/>
                  </a:lnTo>
                  <a:lnTo>
                    <a:pt x="502" y="385"/>
                  </a:lnTo>
                  <a:lnTo>
                    <a:pt x="495" y="367"/>
                  </a:lnTo>
                  <a:lnTo>
                    <a:pt x="489" y="351"/>
                  </a:lnTo>
                  <a:lnTo>
                    <a:pt x="481" y="338"/>
                  </a:lnTo>
                  <a:lnTo>
                    <a:pt x="471" y="330"/>
                  </a:lnTo>
                  <a:lnTo>
                    <a:pt x="457" y="326"/>
                  </a:lnTo>
                  <a:lnTo>
                    <a:pt x="450" y="326"/>
                  </a:lnTo>
                  <a:lnTo>
                    <a:pt x="450" y="361"/>
                  </a:lnTo>
                  <a:lnTo>
                    <a:pt x="447" y="399"/>
                  </a:lnTo>
                  <a:lnTo>
                    <a:pt x="442" y="417"/>
                  </a:lnTo>
                  <a:lnTo>
                    <a:pt x="436" y="435"/>
                  </a:lnTo>
                  <a:lnTo>
                    <a:pt x="428" y="448"/>
                  </a:lnTo>
                  <a:lnTo>
                    <a:pt x="417" y="457"/>
                  </a:lnTo>
                  <a:lnTo>
                    <a:pt x="402" y="462"/>
                  </a:lnTo>
                  <a:lnTo>
                    <a:pt x="385" y="460"/>
                  </a:lnTo>
                  <a:lnTo>
                    <a:pt x="369" y="452"/>
                  </a:lnTo>
                  <a:lnTo>
                    <a:pt x="359" y="441"/>
                  </a:lnTo>
                  <a:lnTo>
                    <a:pt x="353" y="425"/>
                  </a:lnTo>
                  <a:lnTo>
                    <a:pt x="349" y="406"/>
                  </a:lnTo>
                  <a:lnTo>
                    <a:pt x="349" y="364"/>
                  </a:lnTo>
                  <a:lnTo>
                    <a:pt x="353" y="342"/>
                  </a:lnTo>
                  <a:lnTo>
                    <a:pt x="354" y="322"/>
                  </a:lnTo>
                  <a:lnTo>
                    <a:pt x="354" y="303"/>
                  </a:lnTo>
                  <a:lnTo>
                    <a:pt x="353" y="303"/>
                  </a:lnTo>
                  <a:lnTo>
                    <a:pt x="335" y="311"/>
                  </a:lnTo>
                  <a:lnTo>
                    <a:pt x="321" y="321"/>
                  </a:lnTo>
                  <a:lnTo>
                    <a:pt x="309" y="334"/>
                  </a:lnTo>
                  <a:lnTo>
                    <a:pt x="301" y="351"/>
                  </a:lnTo>
                  <a:lnTo>
                    <a:pt x="298" y="375"/>
                  </a:lnTo>
                  <a:lnTo>
                    <a:pt x="297" y="401"/>
                  </a:lnTo>
                  <a:lnTo>
                    <a:pt x="292" y="425"/>
                  </a:lnTo>
                  <a:lnTo>
                    <a:pt x="285" y="444"/>
                  </a:lnTo>
                  <a:lnTo>
                    <a:pt x="276" y="465"/>
                  </a:lnTo>
                  <a:lnTo>
                    <a:pt x="261" y="483"/>
                  </a:lnTo>
                  <a:lnTo>
                    <a:pt x="244" y="497"/>
                  </a:lnTo>
                  <a:lnTo>
                    <a:pt x="224" y="505"/>
                  </a:lnTo>
                  <a:lnTo>
                    <a:pt x="202" y="505"/>
                  </a:lnTo>
                  <a:lnTo>
                    <a:pt x="186" y="497"/>
                  </a:lnTo>
                  <a:lnTo>
                    <a:pt x="175" y="484"/>
                  </a:lnTo>
                  <a:lnTo>
                    <a:pt x="168" y="467"/>
                  </a:lnTo>
                  <a:lnTo>
                    <a:pt x="163" y="449"/>
                  </a:lnTo>
                  <a:lnTo>
                    <a:pt x="160" y="430"/>
                  </a:lnTo>
                  <a:lnTo>
                    <a:pt x="159" y="412"/>
                  </a:lnTo>
                  <a:lnTo>
                    <a:pt x="155" y="340"/>
                  </a:lnTo>
                  <a:lnTo>
                    <a:pt x="154" y="324"/>
                  </a:lnTo>
                  <a:lnTo>
                    <a:pt x="143" y="347"/>
                  </a:lnTo>
                  <a:lnTo>
                    <a:pt x="114" y="382"/>
                  </a:lnTo>
                  <a:lnTo>
                    <a:pt x="98" y="395"/>
                  </a:lnTo>
                  <a:lnTo>
                    <a:pt x="80" y="403"/>
                  </a:lnTo>
                  <a:lnTo>
                    <a:pt x="62" y="403"/>
                  </a:lnTo>
                  <a:lnTo>
                    <a:pt x="43" y="395"/>
                  </a:lnTo>
                  <a:lnTo>
                    <a:pt x="27" y="380"/>
                  </a:lnTo>
                  <a:lnTo>
                    <a:pt x="16" y="359"/>
                  </a:lnTo>
                  <a:lnTo>
                    <a:pt x="6" y="337"/>
                  </a:lnTo>
                  <a:lnTo>
                    <a:pt x="2" y="313"/>
                  </a:lnTo>
                  <a:lnTo>
                    <a:pt x="0" y="289"/>
                  </a:lnTo>
                  <a:lnTo>
                    <a:pt x="0" y="265"/>
                  </a:lnTo>
                  <a:lnTo>
                    <a:pt x="2" y="244"/>
                  </a:lnTo>
                  <a:lnTo>
                    <a:pt x="6" y="210"/>
                  </a:lnTo>
                  <a:lnTo>
                    <a:pt x="16" y="180"/>
                  </a:lnTo>
                  <a:lnTo>
                    <a:pt x="29" y="149"/>
                  </a:lnTo>
                  <a:lnTo>
                    <a:pt x="46" y="124"/>
                  </a:lnTo>
                  <a:lnTo>
                    <a:pt x="69" y="101"/>
                  </a:lnTo>
                  <a:lnTo>
                    <a:pt x="98" y="84"/>
                  </a:lnTo>
                  <a:lnTo>
                    <a:pt x="141" y="64"/>
                  </a:lnTo>
                  <a:lnTo>
                    <a:pt x="187" y="48"/>
                  </a:lnTo>
                  <a:lnTo>
                    <a:pt x="212" y="43"/>
                  </a:lnTo>
                  <a:lnTo>
                    <a:pt x="210" y="42"/>
                  </a:lnTo>
                  <a:lnTo>
                    <a:pt x="208" y="34"/>
                  </a:lnTo>
                  <a:lnTo>
                    <a:pt x="210" y="26"/>
                  </a:lnTo>
                  <a:lnTo>
                    <a:pt x="216" y="21"/>
                  </a:lnTo>
                  <a:lnTo>
                    <a:pt x="224" y="21"/>
                  </a:lnTo>
                  <a:lnTo>
                    <a:pt x="253" y="27"/>
                  </a:lnTo>
                  <a:lnTo>
                    <a:pt x="284" y="26"/>
                  </a:lnTo>
                  <a:lnTo>
                    <a:pt x="314" y="19"/>
                  </a:lnTo>
                  <a:lnTo>
                    <a:pt x="345" y="11"/>
                  </a:lnTo>
                  <a:lnTo>
                    <a:pt x="373" y="5"/>
                  </a:lnTo>
                  <a:lnTo>
                    <a:pt x="4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1" name="Freeform 1083"/>
            <p:cNvSpPr>
              <a:spLocks/>
            </p:cNvSpPr>
            <p:nvPr/>
          </p:nvSpPr>
          <p:spPr bwMode="auto">
            <a:xfrm>
              <a:off x="4236" y="1297"/>
              <a:ext cx="593" cy="151"/>
            </a:xfrm>
            <a:custGeom>
              <a:avLst/>
              <a:gdLst/>
              <a:ahLst/>
              <a:cxnLst>
                <a:cxn ang="0">
                  <a:pos x="0" y="0"/>
                </a:cxn>
                <a:cxn ang="0">
                  <a:pos x="5" y="20"/>
                </a:cxn>
                <a:cxn ang="0">
                  <a:pos x="19" y="39"/>
                </a:cxn>
                <a:cxn ang="0">
                  <a:pos x="40" y="57"/>
                </a:cxn>
                <a:cxn ang="0">
                  <a:pos x="70" y="71"/>
                </a:cxn>
                <a:cxn ang="0">
                  <a:pos x="106" y="84"/>
                </a:cxn>
                <a:cxn ang="0">
                  <a:pos x="147" y="95"/>
                </a:cxn>
                <a:cxn ang="0">
                  <a:pos x="194" y="103"/>
                </a:cxn>
                <a:cxn ang="0">
                  <a:pos x="244" y="108"/>
                </a:cxn>
                <a:cxn ang="0">
                  <a:pos x="296" y="109"/>
                </a:cxn>
                <a:cxn ang="0">
                  <a:pos x="349" y="108"/>
                </a:cxn>
                <a:cxn ang="0">
                  <a:pos x="399" y="103"/>
                </a:cxn>
                <a:cxn ang="0">
                  <a:pos x="446" y="95"/>
                </a:cxn>
                <a:cxn ang="0">
                  <a:pos x="487" y="84"/>
                </a:cxn>
                <a:cxn ang="0">
                  <a:pos x="523" y="71"/>
                </a:cxn>
                <a:cxn ang="0">
                  <a:pos x="553" y="57"/>
                </a:cxn>
                <a:cxn ang="0">
                  <a:pos x="574" y="39"/>
                </a:cxn>
                <a:cxn ang="0">
                  <a:pos x="588" y="20"/>
                </a:cxn>
                <a:cxn ang="0">
                  <a:pos x="593" y="0"/>
                </a:cxn>
                <a:cxn ang="0">
                  <a:pos x="593" y="151"/>
                </a:cxn>
                <a:cxn ang="0">
                  <a:pos x="0" y="151"/>
                </a:cxn>
                <a:cxn ang="0">
                  <a:pos x="0" y="0"/>
                </a:cxn>
              </a:cxnLst>
              <a:rect l="0" t="0" r="r" b="b"/>
              <a:pathLst>
                <a:path w="593" h="151">
                  <a:moveTo>
                    <a:pt x="0" y="0"/>
                  </a:moveTo>
                  <a:lnTo>
                    <a:pt x="5" y="20"/>
                  </a:lnTo>
                  <a:lnTo>
                    <a:pt x="19" y="39"/>
                  </a:lnTo>
                  <a:lnTo>
                    <a:pt x="40" y="57"/>
                  </a:lnTo>
                  <a:lnTo>
                    <a:pt x="70" y="71"/>
                  </a:lnTo>
                  <a:lnTo>
                    <a:pt x="106" y="84"/>
                  </a:lnTo>
                  <a:lnTo>
                    <a:pt x="147" y="95"/>
                  </a:lnTo>
                  <a:lnTo>
                    <a:pt x="194" y="103"/>
                  </a:lnTo>
                  <a:lnTo>
                    <a:pt x="244" y="108"/>
                  </a:lnTo>
                  <a:lnTo>
                    <a:pt x="296" y="109"/>
                  </a:lnTo>
                  <a:lnTo>
                    <a:pt x="349" y="108"/>
                  </a:lnTo>
                  <a:lnTo>
                    <a:pt x="399" y="103"/>
                  </a:lnTo>
                  <a:lnTo>
                    <a:pt x="446" y="95"/>
                  </a:lnTo>
                  <a:lnTo>
                    <a:pt x="487" y="84"/>
                  </a:lnTo>
                  <a:lnTo>
                    <a:pt x="523" y="71"/>
                  </a:lnTo>
                  <a:lnTo>
                    <a:pt x="553" y="57"/>
                  </a:lnTo>
                  <a:lnTo>
                    <a:pt x="574" y="39"/>
                  </a:lnTo>
                  <a:lnTo>
                    <a:pt x="588" y="20"/>
                  </a:lnTo>
                  <a:lnTo>
                    <a:pt x="593" y="0"/>
                  </a:lnTo>
                  <a:lnTo>
                    <a:pt x="593" y="151"/>
                  </a:lnTo>
                  <a:lnTo>
                    <a:pt x="0" y="151"/>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2" name="Freeform 1084"/>
            <p:cNvSpPr>
              <a:spLocks/>
            </p:cNvSpPr>
            <p:nvPr/>
          </p:nvSpPr>
          <p:spPr bwMode="auto">
            <a:xfrm>
              <a:off x="4236" y="1448"/>
              <a:ext cx="593" cy="109"/>
            </a:xfrm>
            <a:custGeom>
              <a:avLst/>
              <a:gdLst/>
              <a:ahLst/>
              <a:cxnLst>
                <a:cxn ang="0">
                  <a:pos x="0" y="0"/>
                </a:cxn>
                <a:cxn ang="0">
                  <a:pos x="593" y="0"/>
                </a:cxn>
                <a:cxn ang="0">
                  <a:pos x="588" y="19"/>
                </a:cxn>
                <a:cxn ang="0">
                  <a:pos x="574" y="39"/>
                </a:cxn>
                <a:cxn ang="0">
                  <a:pos x="553" y="56"/>
                </a:cxn>
                <a:cxn ang="0">
                  <a:pos x="523" y="71"/>
                </a:cxn>
                <a:cxn ang="0">
                  <a:pos x="487" y="84"/>
                </a:cxn>
                <a:cxn ang="0">
                  <a:pos x="446" y="95"/>
                </a:cxn>
                <a:cxn ang="0">
                  <a:pos x="399" y="103"/>
                </a:cxn>
                <a:cxn ang="0">
                  <a:pos x="349" y="108"/>
                </a:cxn>
                <a:cxn ang="0">
                  <a:pos x="296" y="109"/>
                </a:cxn>
                <a:cxn ang="0">
                  <a:pos x="244" y="108"/>
                </a:cxn>
                <a:cxn ang="0">
                  <a:pos x="194" y="103"/>
                </a:cxn>
                <a:cxn ang="0">
                  <a:pos x="147" y="95"/>
                </a:cxn>
                <a:cxn ang="0">
                  <a:pos x="106" y="84"/>
                </a:cxn>
                <a:cxn ang="0">
                  <a:pos x="70" y="71"/>
                </a:cxn>
                <a:cxn ang="0">
                  <a:pos x="40" y="56"/>
                </a:cxn>
                <a:cxn ang="0">
                  <a:pos x="19" y="39"/>
                </a:cxn>
                <a:cxn ang="0">
                  <a:pos x="5" y="19"/>
                </a:cxn>
                <a:cxn ang="0">
                  <a:pos x="0" y="0"/>
                </a:cxn>
              </a:cxnLst>
              <a:rect l="0" t="0" r="r" b="b"/>
              <a:pathLst>
                <a:path w="593" h="109">
                  <a:moveTo>
                    <a:pt x="0" y="0"/>
                  </a:moveTo>
                  <a:lnTo>
                    <a:pt x="593" y="0"/>
                  </a:lnTo>
                  <a:lnTo>
                    <a:pt x="588" y="19"/>
                  </a:lnTo>
                  <a:lnTo>
                    <a:pt x="574" y="39"/>
                  </a:lnTo>
                  <a:lnTo>
                    <a:pt x="553" y="56"/>
                  </a:lnTo>
                  <a:lnTo>
                    <a:pt x="523" y="71"/>
                  </a:lnTo>
                  <a:lnTo>
                    <a:pt x="487" y="84"/>
                  </a:lnTo>
                  <a:lnTo>
                    <a:pt x="446" y="95"/>
                  </a:lnTo>
                  <a:lnTo>
                    <a:pt x="399" y="103"/>
                  </a:lnTo>
                  <a:lnTo>
                    <a:pt x="349" y="108"/>
                  </a:lnTo>
                  <a:lnTo>
                    <a:pt x="296" y="109"/>
                  </a:lnTo>
                  <a:lnTo>
                    <a:pt x="244" y="108"/>
                  </a:lnTo>
                  <a:lnTo>
                    <a:pt x="194" y="103"/>
                  </a:lnTo>
                  <a:lnTo>
                    <a:pt x="147" y="95"/>
                  </a:lnTo>
                  <a:lnTo>
                    <a:pt x="106" y="84"/>
                  </a:lnTo>
                  <a:lnTo>
                    <a:pt x="70" y="71"/>
                  </a:lnTo>
                  <a:lnTo>
                    <a:pt x="40" y="56"/>
                  </a:lnTo>
                  <a:lnTo>
                    <a:pt x="19" y="39"/>
                  </a:lnTo>
                  <a:lnTo>
                    <a:pt x="5" y="19"/>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3" name="Freeform 1085"/>
            <p:cNvSpPr>
              <a:spLocks/>
            </p:cNvSpPr>
            <p:nvPr/>
          </p:nvSpPr>
          <p:spPr bwMode="auto">
            <a:xfrm>
              <a:off x="4236" y="1188"/>
              <a:ext cx="593" cy="218"/>
            </a:xfrm>
            <a:custGeom>
              <a:avLst/>
              <a:gdLst/>
              <a:ahLst/>
              <a:cxnLst>
                <a:cxn ang="0">
                  <a:pos x="296" y="0"/>
                </a:cxn>
                <a:cxn ang="0">
                  <a:pos x="349" y="2"/>
                </a:cxn>
                <a:cxn ang="0">
                  <a:pos x="399" y="7"/>
                </a:cxn>
                <a:cxn ang="0">
                  <a:pos x="446" y="15"/>
                </a:cxn>
                <a:cxn ang="0">
                  <a:pos x="487" y="26"/>
                </a:cxn>
                <a:cxn ang="0">
                  <a:pos x="523" y="39"/>
                </a:cxn>
                <a:cxn ang="0">
                  <a:pos x="553" y="53"/>
                </a:cxn>
                <a:cxn ang="0">
                  <a:pos x="574" y="71"/>
                </a:cxn>
                <a:cxn ang="0">
                  <a:pos x="588" y="90"/>
                </a:cxn>
                <a:cxn ang="0">
                  <a:pos x="593" y="109"/>
                </a:cxn>
                <a:cxn ang="0">
                  <a:pos x="588" y="129"/>
                </a:cxn>
                <a:cxn ang="0">
                  <a:pos x="574" y="148"/>
                </a:cxn>
                <a:cxn ang="0">
                  <a:pos x="553" y="166"/>
                </a:cxn>
                <a:cxn ang="0">
                  <a:pos x="523" y="180"/>
                </a:cxn>
                <a:cxn ang="0">
                  <a:pos x="487" y="193"/>
                </a:cxn>
                <a:cxn ang="0">
                  <a:pos x="446" y="204"/>
                </a:cxn>
                <a:cxn ang="0">
                  <a:pos x="399" y="212"/>
                </a:cxn>
                <a:cxn ang="0">
                  <a:pos x="349" y="217"/>
                </a:cxn>
                <a:cxn ang="0">
                  <a:pos x="296" y="218"/>
                </a:cxn>
                <a:cxn ang="0">
                  <a:pos x="244" y="217"/>
                </a:cxn>
                <a:cxn ang="0">
                  <a:pos x="194" y="212"/>
                </a:cxn>
                <a:cxn ang="0">
                  <a:pos x="147" y="204"/>
                </a:cxn>
                <a:cxn ang="0">
                  <a:pos x="106" y="193"/>
                </a:cxn>
                <a:cxn ang="0">
                  <a:pos x="70" y="180"/>
                </a:cxn>
                <a:cxn ang="0">
                  <a:pos x="40" y="166"/>
                </a:cxn>
                <a:cxn ang="0">
                  <a:pos x="19" y="148"/>
                </a:cxn>
                <a:cxn ang="0">
                  <a:pos x="5" y="129"/>
                </a:cxn>
                <a:cxn ang="0">
                  <a:pos x="0" y="109"/>
                </a:cxn>
                <a:cxn ang="0">
                  <a:pos x="5" y="90"/>
                </a:cxn>
                <a:cxn ang="0">
                  <a:pos x="19" y="71"/>
                </a:cxn>
                <a:cxn ang="0">
                  <a:pos x="40" y="53"/>
                </a:cxn>
                <a:cxn ang="0">
                  <a:pos x="70" y="39"/>
                </a:cxn>
                <a:cxn ang="0">
                  <a:pos x="106" y="26"/>
                </a:cxn>
                <a:cxn ang="0">
                  <a:pos x="147" y="15"/>
                </a:cxn>
                <a:cxn ang="0">
                  <a:pos x="194" y="7"/>
                </a:cxn>
                <a:cxn ang="0">
                  <a:pos x="244" y="2"/>
                </a:cxn>
                <a:cxn ang="0">
                  <a:pos x="296" y="0"/>
                </a:cxn>
              </a:cxnLst>
              <a:rect l="0" t="0" r="r" b="b"/>
              <a:pathLst>
                <a:path w="593" h="218">
                  <a:moveTo>
                    <a:pt x="296" y="0"/>
                  </a:moveTo>
                  <a:lnTo>
                    <a:pt x="349" y="2"/>
                  </a:lnTo>
                  <a:lnTo>
                    <a:pt x="399" y="7"/>
                  </a:lnTo>
                  <a:lnTo>
                    <a:pt x="446" y="15"/>
                  </a:lnTo>
                  <a:lnTo>
                    <a:pt x="487" y="26"/>
                  </a:lnTo>
                  <a:lnTo>
                    <a:pt x="523" y="39"/>
                  </a:lnTo>
                  <a:lnTo>
                    <a:pt x="553" y="53"/>
                  </a:lnTo>
                  <a:lnTo>
                    <a:pt x="574" y="71"/>
                  </a:lnTo>
                  <a:lnTo>
                    <a:pt x="588" y="90"/>
                  </a:lnTo>
                  <a:lnTo>
                    <a:pt x="593" y="109"/>
                  </a:lnTo>
                  <a:lnTo>
                    <a:pt x="588" y="129"/>
                  </a:lnTo>
                  <a:lnTo>
                    <a:pt x="574" y="148"/>
                  </a:lnTo>
                  <a:lnTo>
                    <a:pt x="553" y="166"/>
                  </a:lnTo>
                  <a:lnTo>
                    <a:pt x="523" y="180"/>
                  </a:lnTo>
                  <a:lnTo>
                    <a:pt x="487" y="193"/>
                  </a:lnTo>
                  <a:lnTo>
                    <a:pt x="446" y="204"/>
                  </a:lnTo>
                  <a:lnTo>
                    <a:pt x="399" y="212"/>
                  </a:lnTo>
                  <a:lnTo>
                    <a:pt x="349" y="217"/>
                  </a:lnTo>
                  <a:lnTo>
                    <a:pt x="296" y="218"/>
                  </a:lnTo>
                  <a:lnTo>
                    <a:pt x="244" y="217"/>
                  </a:lnTo>
                  <a:lnTo>
                    <a:pt x="194" y="212"/>
                  </a:lnTo>
                  <a:lnTo>
                    <a:pt x="147" y="204"/>
                  </a:lnTo>
                  <a:lnTo>
                    <a:pt x="106" y="193"/>
                  </a:lnTo>
                  <a:lnTo>
                    <a:pt x="70" y="180"/>
                  </a:lnTo>
                  <a:lnTo>
                    <a:pt x="40" y="166"/>
                  </a:lnTo>
                  <a:lnTo>
                    <a:pt x="19" y="148"/>
                  </a:lnTo>
                  <a:lnTo>
                    <a:pt x="5" y="129"/>
                  </a:lnTo>
                  <a:lnTo>
                    <a:pt x="0" y="109"/>
                  </a:lnTo>
                  <a:lnTo>
                    <a:pt x="5" y="90"/>
                  </a:lnTo>
                  <a:lnTo>
                    <a:pt x="19" y="71"/>
                  </a:lnTo>
                  <a:lnTo>
                    <a:pt x="40" y="53"/>
                  </a:lnTo>
                  <a:lnTo>
                    <a:pt x="70" y="39"/>
                  </a:lnTo>
                  <a:lnTo>
                    <a:pt x="106" y="26"/>
                  </a:lnTo>
                  <a:lnTo>
                    <a:pt x="147" y="15"/>
                  </a:lnTo>
                  <a:lnTo>
                    <a:pt x="194" y="7"/>
                  </a:lnTo>
                  <a:lnTo>
                    <a:pt x="244" y="2"/>
                  </a:lnTo>
                  <a:lnTo>
                    <a:pt x="29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4" name="Freeform 1086"/>
            <p:cNvSpPr>
              <a:spLocks noEditPoints="1"/>
            </p:cNvSpPr>
            <p:nvPr/>
          </p:nvSpPr>
          <p:spPr bwMode="auto">
            <a:xfrm>
              <a:off x="4221" y="1174"/>
              <a:ext cx="623" cy="247"/>
            </a:xfrm>
            <a:custGeom>
              <a:avLst/>
              <a:gdLst/>
              <a:ahLst/>
              <a:cxnLst>
                <a:cxn ang="0">
                  <a:pos x="196" y="37"/>
                </a:cxn>
                <a:cxn ang="0">
                  <a:pos x="151" y="46"/>
                </a:cxn>
                <a:cxn ang="0">
                  <a:pos x="89" y="67"/>
                </a:cxn>
                <a:cxn ang="0">
                  <a:pos x="48" y="91"/>
                </a:cxn>
                <a:cxn ang="0">
                  <a:pos x="31" y="115"/>
                </a:cxn>
                <a:cxn ang="0">
                  <a:pos x="34" y="138"/>
                </a:cxn>
                <a:cxn ang="0">
                  <a:pos x="61" y="165"/>
                </a:cxn>
                <a:cxn ang="0">
                  <a:pos x="108" y="188"/>
                </a:cxn>
                <a:cxn ang="0">
                  <a:pos x="175" y="205"/>
                </a:cxn>
                <a:cxn ang="0">
                  <a:pos x="252" y="216"/>
                </a:cxn>
                <a:cxn ang="0">
                  <a:pos x="427" y="210"/>
                </a:cxn>
                <a:cxn ang="0">
                  <a:pos x="472" y="200"/>
                </a:cxn>
                <a:cxn ang="0">
                  <a:pos x="534" y="180"/>
                </a:cxn>
                <a:cxn ang="0">
                  <a:pos x="574" y="155"/>
                </a:cxn>
                <a:cxn ang="0">
                  <a:pos x="592" y="133"/>
                </a:cxn>
                <a:cxn ang="0">
                  <a:pos x="589" y="107"/>
                </a:cxn>
                <a:cxn ang="0">
                  <a:pos x="562" y="82"/>
                </a:cxn>
                <a:cxn ang="0">
                  <a:pos x="515" y="59"/>
                </a:cxn>
                <a:cxn ang="0">
                  <a:pos x="448" y="42"/>
                </a:cxn>
                <a:cxn ang="0">
                  <a:pos x="371" y="30"/>
                </a:cxn>
                <a:cxn ang="0">
                  <a:pos x="371" y="2"/>
                </a:cxn>
                <a:cxn ang="0">
                  <a:pos x="459" y="14"/>
                </a:cxn>
                <a:cxn ang="0">
                  <a:pos x="526" y="32"/>
                </a:cxn>
                <a:cxn ang="0">
                  <a:pos x="582" y="61"/>
                </a:cxn>
                <a:cxn ang="0">
                  <a:pos x="613" y="91"/>
                </a:cxn>
                <a:cxn ang="0">
                  <a:pos x="621" y="112"/>
                </a:cxn>
                <a:cxn ang="0">
                  <a:pos x="621" y="141"/>
                </a:cxn>
                <a:cxn ang="0">
                  <a:pos x="605" y="167"/>
                </a:cxn>
                <a:cxn ang="0">
                  <a:pos x="563" y="199"/>
                </a:cxn>
                <a:cxn ang="0">
                  <a:pos x="505" y="221"/>
                </a:cxn>
                <a:cxn ang="0">
                  <a:pos x="453" y="234"/>
                </a:cxn>
                <a:cxn ang="0">
                  <a:pos x="311" y="247"/>
                </a:cxn>
                <a:cxn ang="0">
                  <a:pos x="170" y="234"/>
                </a:cxn>
                <a:cxn ang="0">
                  <a:pos x="117" y="221"/>
                </a:cxn>
                <a:cxn ang="0">
                  <a:pos x="60" y="199"/>
                </a:cxn>
                <a:cxn ang="0">
                  <a:pos x="18" y="167"/>
                </a:cxn>
                <a:cxn ang="0">
                  <a:pos x="2" y="141"/>
                </a:cxn>
                <a:cxn ang="0">
                  <a:pos x="2" y="112"/>
                </a:cxn>
                <a:cxn ang="0">
                  <a:pos x="10" y="91"/>
                </a:cxn>
                <a:cxn ang="0">
                  <a:pos x="40" y="61"/>
                </a:cxn>
                <a:cxn ang="0">
                  <a:pos x="97" y="32"/>
                </a:cxn>
                <a:cxn ang="0">
                  <a:pos x="164" y="14"/>
                </a:cxn>
                <a:cxn ang="0">
                  <a:pos x="252" y="2"/>
                </a:cxn>
              </a:cxnLst>
              <a:rect l="0" t="0" r="r" b="b"/>
              <a:pathLst>
                <a:path w="623" h="247">
                  <a:moveTo>
                    <a:pt x="311" y="29"/>
                  </a:moveTo>
                  <a:lnTo>
                    <a:pt x="252" y="30"/>
                  </a:lnTo>
                  <a:lnTo>
                    <a:pt x="196" y="37"/>
                  </a:lnTo>
                  <a:lnTo>
                    <a:pt x="175" y="40"/>
                  </a:lnTo>
                  <a:lnTo>
                    <a:pt x="175" y="42"/>
                  </a:lnTo>
                  <a:lnTo>
                    <a:pt x="151" y="46"/>
                  </a:lnTo>
                  <a:lnTo>
                    <a:pt x="129" y="53"/>
                  </a:lnTo>
                  <a:lnTo>
                    <a:pt x="108" y="59"/>
                  </a:lnTo>
                  <a:lnTo>
                    <a:pt x="89" y="67"/>
                  </a:lnTo>
                  <a:lnTo>
                    <a:pt x="71" y="75"/>
                  </a:lnTo>
                  <a:lnTo>
                    <a:pt x="61" y="82"/>
                  </a:lnTo>
                  <a:lnTo>
                    <a:pt x="48" y="91"/>
                  </a:lnTo>
                  <a:lnTo>
                    <a:pt x="39" y="101"/>
                  </a:lnTo>
                  <a:lnTo>
                    <a:pt x="34" y="107"/>
                  </a:lnTo>
                  <a:lnTo>
                    <a:pt x="31" y="115"/>
                  </a:lnTo>
                  <a:lnTo>
                    <a:pt x="29" y="123"/>
                  </a:lnTo>
                  <a:lnTo>
                    <a:pt x="31" y="133"/>
                  </a:lnTo>
                  <a:lnTo>
                    <a:pt x="34" y="138"/>
                  </a:lnTo>
                  <a:lnTo>
                    <a:pt x="39" y="146"/>
                  </a:lnTo>
                  <a:lnTo>
                    <a:pt x="48" y="155"/>
                  </a:lnTo>
                  <a:lnTo>
                    <a:pt x="61" y="165"/>
                  </a:lnTo>
                  <a:lnTo>
                    <a:pt x="71" y="171"/>
                  </a:lnTo>
                  <a:lnTo>
                    <a:pt x="89" y="180"/>
                  </a:lnTo>
                  <a:lnTo>
                    <a:pt x="108" y="188"/>
                  </a:lnTo>
                  <a:lnTo>
                    <a:pt x="129" y="194"/>
                  </a:lnTo>
                  <a:lnTo>
                    <a:pt x="151" y="200"/>
                  </a:lnTo>
                  <a:lnTo>
                    <a:pt x="175" y="205"/>
                  </a:lnTo>
                  <a:lnTo>
                    <a:pt x="175" y="207"/>
                  </a:lnTo>
                  <a:lnTo>
                    <a:pt x="196" y="210"/>
                  </a:lnTo>
                  <a:lnTo>
                    <a:pt x="252" y="216"/>
                  </a:lnTo>
                  <a:lnTo>
                    <a:pt x="311" y="218"/>
                  </a:lnTo>
                  <a:lnTo>
                    <a:pt x="371" y="216"/>
                  </a:lnTo>
                  <a:lnTo>
                    <a:pt x="427" y="210"/>
                  </a:lnTo>
                  <a:lnTo>
                    <a:pt x="448" y="207"/>
                  </a:lnTo>
                  <a:lnTo>
                    <a:pt x="448" y="205"/>
                  </a:lnTo>
                  <a:lnTo>
                    <a:pt x="472" y="200"/>
                  </a:lnTo>
                  <a:lnTo>
                    <a:pt x="494" y="194"/>
                  </a:lnTo>
                  <a:lnTo>
                    <a:pt x="515" y="188"/>
                  </a:lnTo>
                  <a:lnTo>
                    <a:pt x="534" y="180"/>
                  </a:lnTo>
                  <a:lnTo>
                    <a:pt x="552" y="171"/>
                  </a:lnTo>
                  <a:lnTo>
                    <a:pt x="562" y="165"/>
                  </a:lnTo>
                  <a:lnTo>
                    <a:pt x="574" y="155"/>
                  </a:lnTo>
                  <a:lnTo>
                    <a:pt x="584" y="146"/>
                  </a:lnTo>
                  <a:lnTo>
                    <a:pt x="589" y="138"/>
                  </a:lnTo>
                  <a:lnTo>
                    <a:pt x="592" y="133"/>
                  </a:lnTo>
                  <a:lnTo>
                    <a:pt x="594" y="123"/>
                  </a:lnTo>
                  <a:lnTo>
                    <a:pt x="592" y="115"/>
                  </a:lnTo>
                  <a:lnTo>
                    <a:pt x="589" y="107"/>
                  </a:lnTo>
                  <a:lnTo>
                    <a:pt x="584" y="101"/>
                  </a:lnTo>
                  <a:lnTo>
                    <a:pt x="574" y="91"/>
                  </a:lnTo>
                  <a:lnTo>
                    <a:pt x="562" y="82"/>
                  </a:lnTo>
                  <a:lnTo>
                    <a:pt x="552" y="75"/>
                  </a:lnTo>
                  <a:lnTo>
                    <a:pt x="534" y="67"/>
                  </a:lnTo>
                  <a:lnTo>
                    <a:pt x="515" y="59"/>
                  </a:lnTo>
                  <a:lnTo>
                    <a:pt x="494" y="53"/>
                  </a:lnTo>
                  <a:lnTo>
                    <a:pt x="472" y="46"/>
                  </a:lnTo>
                  <a:lnTo>
                    <a:pt x="448" y="42"/>
                  </a:lnTo>
                  <a:lnTo>
                    <a:pt x="448" y="40"/>
                  </a:lnTo>
                  <a:lnTo>
                    <a:pt x="427" y="37"/>
                  </a:lnTo>
                  <a:lnTo>
                    <a:pt x="371" y="30"/>
                  </a:lnTo>
                  <a:lnTo>
                    <a:pt x="311" y="29"/>
                  </a:lnTo>
                  <a:close/>
                  <a:moveTo>
                    <a:pt x="311" y="0"/>
                  </a:moveTo>
                  <a:lnTo>
                    <a:pt x="371" y="2"/>
                  </a:lnTo>
                  <a:lnTo>
                    <a:pt x="427" y="8"/>
                  </a:lnTo>
                  <a:lnTo>
                    <a:pt x="453" y="13"/>
                  </a:lnTo>
                  <a:lnTo>
                    <a:pt x="459" y="14"/>
                  </a:lnTo>
                  <a:lnTo>
                    <a:pt x="483" y="19"/>
                  </a:lnTo>
                  <a:lnTo>
                    <a:pt x="505" y="26"/>
                  </a:lnTo>
                  <a:lnTo>
                    <a:pt x="526" y="32"/>
                  </a:lnTo>
                  <a:lnTo>
                    <a:pt x="546" y="40"/>
                  </a:lnTo>
                  <a:lnTo>
                    <a:pt x="563" y="48"/>
                  </a:lnTo>
                  <a:lnTo>
                    <a:pt x="582" y="61"/>
                  </a:lnTo>
                  <a:lnTo>
                    <a:pt x="595" y="70"/>
                  </a:lnTo>
                  <a:lnTo>
                    <a:pt x="605" y="80"/>
                  </a:lnTo>
                  <a:lnTo>
                    <a:pt x="613" y="91"/>
                  </a:lnTo>
                  <a:lnTo>
                    <a:pt x="616" y="96"/>
                  </a:lnTo>
                  <a:lnTo>
                    <a:pt x="621" y="107"/>
                  </a:lnTo>
                  <a:lnTo>
                    <a:pt x="621" y="112"/>
                  </a:lnTo>
                  <a:lnTo>
                    <a:pt x="623" y="123"/>
                  </a:lnTo>
                  <a:lnTo>
                    <a:pt x="621" y="135"/>
                  </a:lnTo>
                  <a:lnTo>
                    <a:pt x="621" y="141"/>
                  </a:lnTo>
                  <a:lnTo>
                    <a:pt x="616" y="151"/>
                  </a:lnTo>
                  <a:lnTo>
                    <a:pt x="613" y="155"/>
                  </a:lnTo>
                  <a:lnTo>
                    <a:pt x="605" y="167"/>
                  </a:lnTo>
                  <a:lnTo>
                    <a:pt x="595" y="176"/>
                  </a:lnTo>
                  <a:lnTo>
                    <a:pt x="582" y="186"/>
                  </a:lnTo>
                  <a:lnTo>
                    <a:pt x="563" y="199"/>
                  </a:lnTo>
                  <a:lnTo>
                    <a:pt x="546" y="207"/>
                  </a:lnTo>
                  <a:lnTo>
                    <a:pt x="526" y="215"/>
                  </a:lnTo>
                  <a:lnTo>
                    <a:pt x="505" y="221"/>
                  </a:lnTo>
                  <a:lnTo>
                    <a:pt x="483" y="228"/>
                  </a:lnTo>
                  <a:lnTo>
                    <a:pt x="459" y="232"/>
                  </a:lnTo>
                  <a:lnTo>
                    <a:pt x="453" y="234"/>
                  </a:lnTo>
                  <a:lnTo>
                    <a:pt x="427" y="239"/>
                  </a:lnTo>
                  <a:lnTo>
                    <a:pt x="371" y="245"/>
                  </a:lnTo>
                  <a:lnTo>
                    <a:pt x="311" y="247"/>
                  </a:lnTo>
                  <a:lnTo>
                    <a:pt x="252" y="245"/>
                  </a:lnTo>
                  <a:lnTo>
                    <a:pt x="196" y="239"/>
                  </a:lnTo>
                  <a:lnTo>
                    <a:pt x="170" y="234"/>
                  </a:lnTo>
                  <a:lnTo>
                    <a:pt x="164" y="232"/>
                  </a:lnTo>
                  <a:lnTo>
                    <a:pt x="140" y="228"/>
                  </a:lnTo>
                  <a:lnTo>
                    <a:pt x="117" y="221"/>
                  </a:lnTo>
                  <a:lnTo>
                    <a:pt x="97" y="215"/>
                  </a:lnTo>
                  <a:lnTo>
                    <a:pt x="77" y="207"/>
                  </a:lnTo>
                  <a:lnTo>
                    <a:pt x="60" y="199"/>
                  </a:lnTo>
                  <a:lnTo>
                    <a:pt x="40" y="186"/>
                  </a:lnTo>
                  <a:lnTo>
                    <a:pt x="28" y="176"/>
                  </a:lnTo>
                  <a:lnTo>
                    <a:pt x="18" y="167"/>
                  </a:lnTo>
                  <a:lnTo>
                    <a:pt x="10" y="155"/>
                  </a:lnTo>
                  <a:lnTo>
                    <a:pt x="7" y="151"/>
                  </a:lnTo>
                  <a:lnTo>
                    <a:pt x="2" y="141"/>
                  </a:lnTo>
                  <a:lnTo>
                    <a:pt x="2" y="135"/>
                  </a:lnTo>
                  <a:lnTo>
                    <a:pt x="0" y="123"/>
                  </a:lnTo>
                  <a:lnTo>
                    <a:pt x="2" y="112"/>
                  </a:lnTo>
                  <a:lnTo>
                    <a:pt x="2" y="107"/>
                  </a:lnTo>
                  <a:lnTo>
                    <a:pt x="7" y="96"/>
                  </a:lnTo>
                  <a:lnTo>
                    <a:pt x="10" y="91"/>
                  </a:lnTo>
                  <a:lnTo>
                    <a:pt x="18" y="80"/>
                  </a:lnTo>
                  <a:lnTo>
                    <a:pt x="28" y="70"/>
                  </a:lnTo>
                  <a:lnTo>
                    <a:pt x="40" y="61"/>
                  </a:lnTo>
                  <a:lnTo>
                    <a:pt x="60" y="48"/>
                  </a:lnTo>
                  <a:lnTo>
                    <a:pt x="77" y="40"/>
                  </a:lnTo>
                  <a:lnTo>
                    <a:pt x="97" y="32"/>
                  </a:lnTo>
                  <a:lnTo>
                    <a:pt x="117" y="26"/>
                  </a:lnTo>
                  <a:lnTo>
                    <a:pt x="140" y="19"/>
                  </a:lnTo>
                  <a:lnTo>
                    <a:pt x="164" y="14"/>
                  </a:lnTo>
                  <a:lnTo>
                    <a:pt x="170" y="13"/>
                  </a:lnTo>
                  <a:lnTo>
                    <a:pt x="196" y="8"/>
                  </a:lnTo>
                  <a:lnTo>
                    <a:pt x="252" y="2"/>
                  </a:lnTo>
                  <a:lnTo>
                    <a:pt x="3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 name="Freeform 1087"/>
            <p:cNvSpPr>
              <a:spLocks/>
            </p:cNvSpPr>
            <p:nvPr/>
          </p:nvSpPr>
          <p:spPr bwMode="auto">
            <a:xfrm>
              <a:off x="4221" y="1448"/>
              <a:ext cx="623" cy="124"/>
            </a:xfrm>
            <a:custGeom>
              <a:avLst/>
              <a:gdLst/>
              <a:ahLst/>
              <a:cxnLst>
                <a:cxn ang="0">
                  <a:pos x="29" y="0"/>
                </a:cxn>
                <a:cxn ang="0">
                  <a:pos x="34" y="15"/>
                </a:cxn>
                <a:cxn ang="0">
                  <a:pos x="48" y="32"/>
                </a:cxn>
                <a:cxn ang="0">
                  <a:pos x="71" y="48"/>
                </a:cxn>
                <a:cxn ang="0">
                  <a:pos x="108" y="64"/>
                </a:cxn>
                <a:cxn ang="0">
                  <a:pos x="151" y="77"/>
                </a:cxn>
                <a:cxn ang="0">
                  <a:pos x="175" y="84"/>
                </a:cxn>
                <a:cxn ang="0">
                  <a:pos x="252" y="93"/>
                </a:cxn>
                <a:cxn ang="0">
                  <a:pos x="371" y="93"/>
                </a:cxn>
                <a:cxn ang="0">
                  <a:pos x="448" y="84"/>
                </a:cxn>
                <a:cxn ang="0">
                  <a:pos x="472" y="77"/>
                </a:cxn>
                <a:cxn ang="0">
                  <a:pos x="515" y="64"/>
                </a:cxn>
                <a:cxn ang="0">
                  <a:pos x="552" y="48"/>
                </a:cxn>
                <a:cxn ang="0">
                  <a:pos x="574" y="32"/>
                </a:cxn>
                <a:cxn ang="0">
                  <a:pos x="589" y="15"/>
                </a:cxn>
                <a:cxn ang="0">
                  <a:pos x="594" y="0"/>
                </a:cxn>
                <a:cxn ang="0">
                  <a:pos x="621" y="11"/>
                </a:cxn>
                <a:cxn ang="0">
                  <a:pos x="616" y="27"/>
                </a:cxn>
                <a:cxn ang="0">
                  <a:pos x="605" y="43"/>
                </a:cxn>
                <a:cxn ang="0">
                  <a:pos x="582" y="63"/>
                </a:cxn>
                <a:cxn ang="0">
                  <a:pos x="546" y="84"/>
                </a:cxn>
                <a:cxn ang="0">
                  <a:pos x="505" y="98"/>
                </a:cxn>
                <a:cxn ang="0">
                  <a:pos x="459" y="109"/>
                </a:cxn>
                <a:cxn ang="0">
                  <a:pos x="427" y="116"/>
                </a:cxn>
                <a:cxn ang="0">
                  <a:pos x="311" y="124"/>
                </a:cxn>
                <a:cxn ang="0">
                  <a:pos x="196" y="116"/>
                </a:cxn>
                <a:cxn ang="0">
                  <a:pos x="164" y="109"/>
                </a:cxn>
                <a:cxn ang="0">
                  <a:pos x="117" y="98"/>
                </a:cxn>
                <a:cxn ang="0">
                  <a:pos x="77" y="84"/>
                </a:cxn>
                <a:cxn ang="0">
                  <a:pos x="40" y="63"/>
                </a:cxn>
                <a:cxn ang="0">
                  <a:pos x="18" y="43"/>
                </a:cxn>
                <a:cxn ang="0">
                  <a:pos x="7" y="27"/>
                </a:cxn>
                <a:cxn ang="0">
                  <a:pos x="2" y="11"/>
                </a:cxn>
              </a:cxnLst>
              <a:rect l="0" t="0" r="r" b="b"/>
              <a:pathLst>
                <a:path w="623" h="124">
                  <a:moveTo>
                    <a:pt x="0" y="0"/>
                  </a:moveTo>
                  <a:lnTo>
                    <a:pt x="29" y="0"/>
                  </a:lnTo>
                  <a:lnTo>
                    <a:pt x="31" y="10"/>
                  </a:lnTo>
                  <a:lnTo>
                    <a:pt x="34" y="15"/>
                  </a:lnTo>
                  <a:lnTo>
                    <a:pt x="39" y="23"/>
                  </a:lnTo>
                  <a:lnTo>
                    <a:pt x="48" y="32"/>
                  </a:lnTo>
                  <a:lnTo>
                    <a:pt x="61" y="42"/>
                  </a:lnTo>
                  <a:lnTo>
                    <a:pt x="71" y="48"/>
                  </a:lnTo>
                  <a:lnTo>
                    <a:pt x="89" y="56"/>
                  </a:lnTo>
                  <a:lnTo>
                    <a:pt x="108" y="64"/>
                  </a:lnTo>
                  <a:lnTo>
                    <a:pt x="129" y="71"/>
                  </a:lnTo>
                  <a:lnTo>
                    <a:pt x="151" y="77"/>
                  </a:lnTo>
                  <a:lnTo>
                    <a:pt x="175" y="82"/>
                  </a:lnTo>
                  <a:lnTo>
                    <a:pt x="175" y="84"/>
                  </a:lnTo>
                  <a:lnTo>
                    <a:pt x="196" y="87"/>
                  </a:lnTo>
                  <a:lnTo>
                    <a:pt x="252" y="93"/>
                  </a:lnTo>
                  <a:lnTo>
                    <a:pt x="311" y="95"/>
                  </a:lnTo>
                  <a:lnTo>
                    <a:pt x="371" y="93"/>
                  </a:lnTo>
                  <a:lnTo>
                    <a:pt x="427" y="87"/>
                  </a:lnTo>
                  <a:lnTo>
                    <a:pt x="448" y="84"/>
                  </a:lnTo>
                  <a:lnTo>
                    <a:pt x="448" y="82"/>
                  </a:lnTo>
                  <a:lnTo>
                    <a:pt x="472" y="77"/>
                  </a:lnTo>
                  <a:lnTo>
                    <a:pt x="494" y="71"/>
                  </a:lnTo>
                  <a:lnTo>
                    <a:pt x="515" y="64"/>
                  </a:lnTo>
                  <a:lnTo>
                    <a:pt x="534" y="56"/>
                  </a:lnTo>
                  <a:lnTo>
                    <a:pt x="552" y="48"/>
                  </a:lnTo>
                  <a:lnTo>
                    <a:pt x="562" y="42"/>
                  </a:lnTo>
                  <a:lnTo>
                    <a:pt x="574" y="32"/>
                  </a:lnTo>
                  <a:lnTo>
                    <a:pt x="584" y="23"/>
                  </a:lnTo>
                  <a:lnTo>
                    <a:pt x="589" y="15"/>
                  </a:lnTo>
                  <a:lnTo>
                    <a:pt x="592" y="10"/>
                  </a:lnTo>
                  <a:lnTo>
                    <a:pt x="594" y="0"/>
                  </a:lnTo>
                  <a:lnTo>
                    <a:pt x="623" y="0"/>
                  </a:lnTo>
                  <a:lnTo>
                    <a:pt x="621" y="11"/>
                  </a:lnTo>
                  <a:lnTo>
                    <a:pt x="621" y="18"/>
                  </a:lnTo>
                  <a:lnTo>
                    <a:pt x="616" y="27"/>
                  </a:lnTo>
                  <a:lnTo>
                    <a:pt x="613" y="32"/>
                  </a:lnTo>
                  <a:lnTo>
                    <a:pt x="605" y="43"/>
                  </a:lnTo>
                  <a:lnTo>
                    <a:pt x="595" y="53"/>
                  </a:lnTo>
                  <a:lnTo>
                    <a:pt x="582" y="63"/>
                  </a:lnTo>
                  <a:lnTo>
                    <a:pt x="563" y="75"/>
                  </a:lnTo>
                  <a:lnTo>
                    <a:pt x="546" y="84"/>
                  </a:lnTo>
                  <a:lnTo>
                    <a:pt x="526" y="92"/>
                  </a:lnTo>
                  <a:lnTo>
                    <a:pt x="505" y="98"/>
                  </a:lnTo>
                  <a:lnTo>
                    <a:pt x="483" y="104"/>
                  </a:lnTo>
                  <a:lnTo>
                    <a:pt x="459" y="109"/>
                  </a:lnTo>
                  <a:lnTo>
                    <a:pt x="453" y="111"/>
                  </a:lnTo>
                  <a:lnTo>
                    <a:pt x="427" y="116"/>
                  </a:lnTo>
                  <a:lnTo>
                    <a:pt x="371" y="122"/>
                  </a:lnTo>
                  <a:lnTo>
                    <a:pt x="311" y="124"/>
                  </a:lnTo>
                  <a:lnTo>
                    <a:pt x="252" y="122"/>
                  </a:lnTo>
                  <a:lnTo>
                    <a:pt x="196" y="116"/>
                  </a:lnTo>
                  <a:lnTo>
                    <a:pt x="170" y="111"/>
                  </a:lnTo>
                  <a:lnTo>
                    <a:pt x="164" y="109"/>
                  </a:lnTo>
                  <a:lnTo>
                    <a:pt x="140" y="104"/>
                  </a:lnTo>
                  <a:lnTo>
                    <a:pt x="117" y="98"/>
                  </a:lnTo>
                  <a:lnTo>
                    <a:pt x="97" y="92"/>
                  </a:lnTo>
                  <a:lnTo>
                    <a:pt x="77" y="84"/>
                  </a:lnTo>
                  <a:lnTo>
                    <a:pt x="60" y="75"/>
                  </a:lnTo>
                  <a:lnTo>
                    <a:pt x="40" y="63"/>
                  </a:lnTo>
                  <a:lnTo>
                    <a:pt x="28" y="53"/>
                  </a:lnTo>
                  <a:lnTo>
                    <a:pt x="18" y="43"/>
                  </a:lnTo>
                  <a:lnTo>
                    <a:pt x="10" y="32"/>
                  </a:lnTo>
                  <a:lnTo>
                    <a:pt x="7" y="27"/>
                  </a:lnTo>
                  <a:lnTo>
                    <a:pt x="2" y="18"/>
                  </a:lnTo>
                  <a:lnTo>
                    <a:pt x="2"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 name="Rectangle 1088"/>
            <p:cNvSpPr>
              <a:spLocks noChangeArrowheads="1"/>
            </p:cNvSpPr>
            <p:nvPr/>
          </p:nvSpPr>
          <p:spPr bwMode="auto">
            <a:xfrm>
              <a:off x="4221" y="1297"/>
              <a:ext cx="29" cy="156"/>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7" name="Rectangle 1089"/>
            <p:cNvSpPr>
              <a:spLocks noChangeArrowheads="1"/>
            </p:cNvSpPr>
            <p:nvPr/>
          </p:nvSpPr>
          <p:spPr bwMode="auto">
            <a:xfrm>
              <a:off x="4815" y="1297"/>
              <a:ext cx="29" cy="156"/>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 name="Freeform 1090"/>
            <p:cNvSpPr>
              <a:spLocks noEditPoints="1"/>
            </p:cNvSpPr>
            <p:nvPr/>
          </p:nvSpPr>
          <p:spPr bwMode="auto">
            <a:xfrm>
              <a:off x="4144" y="1050"/>
              <a:ext cx="751" cy="478"/>
            </a:xfrm>
            <a:custGeom>
              <a:avLst/>
              <a:gdLst/>
              <a:ahLst/>
              <a:cxnLst>
                <a:cxn ang="0">
                  <a:pos x="230" y="28"/>
                </a:cxn>
                <a:cxn ang="0">
                  <a:pos x="453" y="4"/>
                </a:cxn>
                <a:cxn ang="0">
                  <a:pos x="591" y="44"/>
                </a:cxn>
                <a:cxn ang="0">
                  <a:pos x="679" y="92"/>
                </a:cxn>
                <a:cxn ang="0">
                  <a:pos x="732" y="138"/>
                </a:cxn>
                <a:cxn ang="0">
                  <a:pos x="751" y="207"/>
                </a:cxn>
                <a:cxn ang="0">
                  <a:pos x="724" y="289"/>
                </a:cxn>
                <a:cxn ang="0">
                  <a:pos x="687" y="308"/>
                </a:cxn>
                <a:cxn ang="0">
                  <a:pos x="643" y="284"/>
                </a:cxn>
                <a:cxn ang="0">
                  <a:pos x="574" y="238"/>
                </a:cxn>
                <a:cxn ang="0">
                  <a:pos x="568" y="257"/>
                </a:cxn>
                <a:cxn ang="0">
                  <a:pos x="589" y="318"/>
                </a:cxn>
                <a:cxn ang="0">
                  <a:pos x="597" y="382"/>
                </a:cxn>
                <a:cxn ang="0">
                  <a:pos x="573" y="427"/>
                </a:cxn>
                <a:cxn ang="0">
                  <a:pos x="528" y="425"/>
                </a:cxn>
                <a:cxn ang="0">
                  <a:pos x="506" y="385"/>
                </a:cxn>
                <a:cxn ang="0">
                  <a:pos x="489" y="334"/>
                </a:cxn>
                <a:cxn ang="0">
                  <a:pos x="459" y="300"/>
                </a:cxn>
                <a:cxn ang="0">
                  <a:pos x="424" y="345"/>
                </a:cxn>
                <a:cxn ang="0">
                  <a:pos x="416" y="400"/>
                </a:cxn>
                <a:cxn ang="0">
                  <a:pos x="388" y="432"/>
                </a:cxn>
                <a:cxn ang="0">
                  <a:pos x="356" y="417"/>
                </a:cxn>
                <a:cxn ang="0">
                  <a:pos x="352" y="344"/>
                </a:cxn>
                <a:cxn ang="0">
                  <a:pos x="353" y="273"/>
                </a:cxn>
                <a:cxn ang="0">
                  <a:pos x="289" y="304"/>
                </a:cxn>
                <a:cxn ang="0">
                  <a:pos x="271" y="355"/>
                </a:cxn>
                <a:cxn ang="0">
                  <a:pos x="265" y="411"/>
                </a:cxn>
                <a:cxn ang="0">
                  <a:pos x="235" y="461"/>
                </a:cxn>
                <a:cxn ang="0">
                  <a:pos x="188" y="478"/>
                </a:cxn>
                <a:cxn ang="0">
                  <a:pos x="166" y="443"/>
                </a:cxn>
                <a:cxn ang="0">
                  <a:pos x="158" y="382"/>
                </a:cxn>
                <a:cxn ang="0">
                  <a:pos x="154" y="316"/>
                </a:cxn>
                <a:cxn ang="0">
                  <a:pos x="145" y="273"/>
                </a:cxn>
                <a:cxn ang="0">
                  <a:pos x="87" y="361"/>
                </a:cxn>
                <a:cxn ang="0">
                  <a:pos x="42" y="374"/>
                </a:cxn>
                <a:cxn ang="0">
                  <a:pos x="12" y="332"/>
                </a:cxn>
                <a:cxn ang="0">
                  <a:pos x="0" y="260"/>
                </a:cxn>
                <a:cxn ang="0">
                  <a:pos x="12" y="180"/>
                </a:cxn>
                <a:cxn ang="0">
                  <a:pos x="49" y="113"/>
                </a:cxn>
                <a:cxn ang="0">
                  <a:pos x="132" y="65"/>
                </a:cxn>
                <a:cxn ang="0">
                  <a:pos x="226" y="41"/>
                </a:cxn>
                <a:cxn ang="0">
                  <a:pos x="235" y="28"/>
                </a:cxn>
                <a:cxn ang="0">
                  <a:pos x="315" y="16"/>
                </a:cxn>
                <a:cxn ang="0">
                  <a:pos x="403" y="0"/>
                </a:cxn>
              </a:cxnLst>
              <a:rect l="0" t="0" r="r" b="b"/>
              <a:pathLst>
                <a:path w="751" h="478">
                  <a:moveTo>
                    <a:pt x="207" y="21"/>
                  </a:moveTo>
                  <a:lnTo>
                    <a:pt x="235" y="28"/>
                  </a:lnTo>
                  <a:lnTo>
                    <a:pt x="230" y="28"/>
                  </a:lnTo>
                  <a:lnTo>
                    <a:pt x="207" y="21"/>
                  </a:lnTo>
                  <a:close/>
                  <a:moveTo>
                    <a:pt x="403" y="0"/>
                  </a:moveTo>
                  <a:lnTo>
                    <a:pt x="453" y="4"/>
                  </a:lnTo>
                  <a:lnTo>
                    <a:pt x="499" y="13"/>
                  </a:lnTo>
                  <a:lnTo>
                    <a:pt x="546" y="26"/>
                  </a:lnTo>
                  <a:lnTo>
                    <a:pt x="591" y="44"/>
                  </a:lnTo>
                  <a:lnTo>
                    <a:pt x="632" y="65"/>
                  </a:lnTo>
                  <a:lnTo>
                    <a:pt x="656" y="79"/>
                  </a:lnTo>
                  <a:lnTo>
                    <a:pt x="679" y="92"/>
                  </a:lnTo>
                  <a:lnTo>
                    <a:pt x="698" y="106"/>
                  </a:lnTo>
                  <a:lnTo>
                    <a:pt x="717" y="122"/>
                  </a:lnTo>
                  <a:lnTo>
                    <a:pt x="732" y="138"/>
                  </a:lnTo>
                  <a:lnTo>
                    <a:pt x="743" y="159"/>
                  </a:lnTo>
                  <a:lnTo>
                    <a:pt x="749" y="182"/>
                  </a:lnTo>
                  <a:lnTo>
                    <a:pt x="751" y="207"/>
                  </a:lnTo>
                  <a:lnTo>
                    <a:pt x="744" y="238"/>
                  </a:lnTo>
                  <a:lnTo>
                    <a:pt x="735" y="268"/>
                  </a:lnTo>
                  <a:lnTo>
                    <a:pt x="724" y="289"/>
                  </a:lnTo>
                  <a:lnTo>
                    <a:pt x="712" y="302"/>
                  </a:lnTo>
                  <a:lnTo>
                    <a:pt x="700" y="308"/>
                  </a:lnTo>
                  <a:lnTo>
                    <a:pt x="687" y="308"/>
                  </a:lnTo>
                  <a:lnTo>
                    <a:pt x="672" y="304"/>
                  </a:lnTo>
                  <a:lnTo>
                    <a:pt x="658" y="295"/>
                  </a:lnTo>
                  <a:lnTo>
                    <a:pt x="643" y="284"/>
                  </a:lnTo>
                  <a:lnTo>
                    <a:pt x="627" y="273"/>
                  </a:lnTo>
                  <a:lnTo>
                    <a:pt x="592" y="247"/>
                  </a:lnTo>
                  <a:lnTo>
                    <a:pt x="574" y="238"/>
                  </a:lnTo>
                  <a:lnTo>
                    <a:pt x="555" y="231"/>
                  </a:lnTo>
                  <a:lnTo>
                    <a:pt x="562" y="243"/>
                  </a:lnTo>
                  <a:lnTo>
                    <a:pt x="568" y="257"/>
                  </a:lnTo>
                  <a:lnTo>
                    <a:pt x="576" y="276"/>
                  </a:lnTo>
                  <a:lnTo>
                    <a:pt x="582" y="295"/>
                  </a:lnTo>
                  <a:lnTo>
                    <a:pt x="589" y="318"/>
                  </a:lnTo>
                  <a:lnTo>
                    <a:pt x="594" y="340"/>
                  </a:lnTo>
                  <a:lnTo>
                    <a:pt x="597" y="361"/>
                  </a:lnTo>
                  <a:lnTo>
                    <a:pt x="597" y="382"/>
                  </a:lnTo>
                  <a:lnTo>
                    <a:pt x="594" y="401"/>
                  </a:lnTo>
                  <a:lnTo>
                    <a:pt x="586" y="416"/>
                  </a:lnTo>
                  <a:lnTo>
                    <a:pt x="573" y="427"/>
                  </a:lnTo>
                  <a:lnTo>
                    <a:pt x="555" y="433"/>
                  </a:lnTo>
                  <a:lnTo>
                    <a:pt x="539" y="432"/>
                  </a:lnTo>
                  <a:lnTo>
                    <a:pt x="528" y="425"/>
                  </a:lnTo>
                  <a:lnTo>
                    <a:pt x="518" y="414"/>
                  </a:lnTo>
                  <a:lnTo>
                    <a:pt x="510" y="401"/>
                  </a:lnTo>
                  <a:lnTo>
                    <a:pt x="506" y="385"/>
                  </a:lnTo>
                  <a:lnTo>
                    <a:pt x="499" y="368"/>
                  </a:lnTo>
                  <a:lnTo>
                    <a:pt x="494" y="350"/>
                  </a:lnTo>
                  <a:lnTo>
                    <a:pt x="489" y="334"/>
                  </a:lnTo>
                  <a:lnTo>
                    <a:pt x="481" y="320"/>
                  </a:lnTo>
                  <a:lnTo>
                    <a:pt x="472" y="308"/>
                  </a:lnTo>
                  <a:lnTo>
                    <a:pt x="459" y="300"/>
                  </a:lnTo>
                  <a:lnTo>
                    <a:pt x="445" y="297"/>
                  </a:lnTo>
                  <a:lnTo>
                    <a:pt x="424" y="300"/>
                  </a:lnTo>
                  <a:lnTo>
                    <a:pt x="424" y="345"/>
                  </a:lnTo>
                  <a:lnTo>
                    <a:pt x="422" y="364"/>
                  </a:lnTo>
                  <a:lnTo>
                    <a:pt x="421" y="382"/>
                  </a:lnTo>
                  <a:lnTo>
                    <a:pt x="416" y="400"/>
                  </a:lnTo>
                  <a:lnTo>
                    <a:pt x="409" y="414"/>
                  </a:lnTo>
                  <a:lnTo>
                    <a:pt x="401" y="425"/>
                  </a:lnTo>
                  <a:lnTo>
                    <a:pt x="388" y="432"/>
                  </a:lnTo>
                  <a:lnTo>
                    <a:pt x="374" y="433"/>
                  </a:lnTo>
                  <a:lnTo>
                    <a:pt x="363" y="429"/>
                  </a:lnTo>
                  <a:lnTo>
                    <a:pt x="356" y="417"/>
                  </a:lnTo>
                  <a:lnTo>
                    <a:pt x="353" y="403"/>
                  </a:lnTo>
                  <a:lnTo>
                    <a:pt x="352" y="384"/>
                  </a:lnTo>
                  <a:lnTo>
                    <a:pt x="352" y="344"/>
                  </a:lnTo>
                  <a:lnTo>
                    <a:pt x="355" y="302"/>
                  </a:lnTo>
                  <a:lnTo>
                    <a:pt x="355" y="286"/>
                  </a:lnTo>
                  <a:lnTo>
                    <a:pt x="353" y="273"/>
                  </a:lnTo>
                  <a:lnTo>
                    <a:pt x="324" y="279"/>
                  </a:lnTo>
                  <a:lnTo>
                    <a:pt x="303" y="291"/>
                  </a:lnTo>
                  <a:lnTo>
                    <a:pt x="289" y="304"/>
                  </a:lnTo>
                  <a:lnTo>
                    <a:pt x="279" y="320"/>
                  </a:lnTo>
                  <a:lnTo>
                    <a:pt x="275" y="336"/>
                  </a:lnTo>
                  <a:lnTo>
                    <a:pt x="271" y="355"/>
                  </a:lnTo>
                  <a:lnTo>
                    <a:pt x="270" y="372"/>
                  </a:lnTo>
                  <a:lnTo>
                    <a:pt x="268" y="392"/>
                  </a:lnTo>
                  <a:lnTo>
                    <a:pt x="265" y="411"/>
                  </a:lnTo>
                  <a:lnTo>
                    <a:pt x="259" y="429"/>
                  </a:lnTo>
                  <a:lnTo>
                    <a:pt x="249" y="446"/>
                  </a:lnTo>
                  <a:lnTo>
                    <a:pt x="235" y="461"/>
                  </a:lnTo>
                  <a:lnTo>
                    <a:pt x="215" y="473"/>
                  </a:lnTo>
                  <a:lnTo>
                    <a:pt x="201" y="478"/>
                  </a:lnTo>
                  <a:lnTo>
                    <a:pt x="188" y="478"/>
                  </a:lnTo>
                  <a:lnTo>
                    <a:pt x="178" y="470"/>
                  </a:lnTo>
                  <a:lnTo>
                    <a:pt x="170" y="459"/>
                  </a:lnTo>
                  <a:lnTo>
                    <a:pt x="166" y="443"/>
                  </a:lnTo>
                  <a:lnTo>
                    <a:pt x="162" y="425"/>
                  </a:lnTo>
                  <a:lnTo>
                    <a:pt x="159" y="403"/>
                  </a:lnTo>
                  <a:lnTo>
                    <a:pt x="158" y="382"/>
                  </a:lnTo>
                  <a:lnTo>
                    <a:pt x="158" y="360"/>
                  </a:lnTo>
                  <a:lnTo>
                    <a:pt x="156" y="337"/>
                  </a:lnTo>
                  <a:lnTo>
                    <a:pt x="154" y="316"/>
                  </a:lnTo>
                  <a:lnTo>
                    <a:pt x="153" y="299"/>
                  </a:lnTo>
                  <a:lnTo>
                    <a:pt x="150" y="284"/>
                  </a:lnTo>
                  <a:lnTo>
                    <a:pt x="145" y="273"/>
                  </a:lnTo>
                  <a:lnTo>
                    <a:pt x="124" y="312"/>
                  </a:lnTo>
                  <a:lnTo>
                    <a:pt x="105" y="342"/>
                  </a:lnTo>
                  <a:lnTo>
                    <a:pt x="87" y="361"/>
                  </a:lnTo>
                  <a:lnTo>
                    <a:pt x="71" y="372"/>
                  </a:lnTo>
                  <a:lnTo>
                    <a:pt x="55" y="376"/>
                  </a:lnTo>
                  <a:lnTo>
                    <a:pt x="42" y="374"/>
                  </a:lnTo>
                  <a:lnTo>
                    <a:pt x="29" y="364"/>
                  </a:lnTo>
                  <a:lnTo>
                    <a:pt x="20" y="350"/>
                  </a:lnTo>
                  <a:lnTo>
                    <a:pt x="12" y="332"/>
                  </a:lnTo>
                  <a:lnTo>
                    <a:pt x="5" y="312"/>
                  </a:lnTo>
                  <a:lnTo>
                    <a:pt x="2" y="287"/>
                  </a:lnTo>
                  <a:lnTo>
                    <a:pt x="0" y="260"/>
                  </a:lnTo>
                  <a:lnTo>
                    <a:pt x="2" y="235"/>
                  </a:lnTo>
                  <a:lnTo>
                    <a:pt x="5" y="207"/>
                  </a:lnTo>
                  <a:lnTo>
                    <a:pt x="12" y="180"/>
                  </a:lnTo>
                  <a:lnTo>
                    <a:pt x="20" y="156"/>
                  </a:lnTo>
                  <a:lnTo>
                    <a:pt x="32" y="134"/>
                  </a:lnTo>
                  <a:lnTo>
                    <a:pt x="49" y="113"/>
                  </a:lnTo>
                  <a:lnTo>
                    <a:pt x="73" y="93"/>
                  </a:lnTo>
                  <a:lnTo>
                    <a:pt x="100" y="77"/>
                  </a:lnTo>
                  <a:lnTo>
                    <a:pt x="132" y="65"/>
                  </a:lnTo>
                  <a:lnTo>
                    <a:pt x="166" y="53"/>
                  </a:lnTo>
                  <a:lnTo>
                    <a:pt x="198" y="45"/>
                  </a:lnTo>
                  <a:lnTo>
                    <a:pt x="226" y="41"/>
                  </a:lnTo>
                  <a:lnTo>
                    <a:pt x="252" y="37"/>
                  </a:lnTo>
                  <a:lnTo>
                    <a:pt x="270" y="36"/>
                  </a:lnTo>
                  <a:lnTo>
                    <a:pt x="235" y="28"/>
                  </a:lnTo>
                  <a:lnTo>
                    <a:pt x="255" y="28"/>
                  </a:lnTo>
                  <a:lnTo>
                    <a:pt x="284" y="23"/>
                  </a:lnTo>
                  <a:lnTo>
                    <a:pt x="315" y="16"/>
                  </a:lnTo>
                  <a:lnTo>
                    <a:pt x="345" y="8"/>
                  </a:lnTo>
                  <a:lnTo>
                    <a:pt x="374" y="2"/>
                  </a:lnTo>
                  <a:lnTo>
                    <a:pt x="4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 name="Freeform 1091"/>
            <p:cNvSpPr>
              <a:spLocks noEditPoints="1"/>
            </p:cNvSpPr>
            <p:nvPr/>
          </p:nvSpPr>
          <p:spPr bwMode="auto">
            <a:xfrm>
              <a:off x="4130" y="1038"/>
              <a:ext cx="778" cy="505"/>
            </a:xfrm>
            <a:custGeom>
              <a:avLst/>
              <a:gdLst/>
              <a:ahLst/>
              <a:cxnLst>
                <a:cxn ang="0">
                  <a:pos x="313" y="46"/>
                </a:cxn>
                <a:cxn ang="0">
                  <a:pos x="284" y="62"/>
                </a:cxn>
                <a:cxn ang="0">
                  <a:pos x="130" y="97"/>
                </a:cxn>
                <a:cxn ang="0">
                  <a:pos x="43" y="186"/>
                </a:cxn>
                <a:cxn ang="0">
                  <a:pos x="29" y="291"/>
                </a:cxn>
                <a:cxn ang="0">
                  <a:pos x="61" y="372"/>
                </a:cxn>
                <a:cxn ang="0">
                  <a:pos x="119" y="330"/>
                </a:cxn>
                <a:cxn ang="0">
                  <a:pos x="146" y="279"/>
                </a:cxn>
                <a:cxn ang="0">
                  <a:pos x="164" y="272"/>
                </a:cxn>
                <a:cxn ang="0">
                  <a:pos x="186" y="409"/>
                </a:cxn>
                <a:cxn ang="0">
                  <a:pos x="205" y="476"/>
                </a:cxn>
                <a:cxn ang="0">
                  <a:pos x="257" y="439"/>
                </a:cxn>
                <a:cxn ang="0">
                  <a:pos x="271" y="362"/>
                </a:cxn>
                <a:cxn ang="0">
                  <a:pos x="319" y="287"/>
                </a:cxn>
                <a:cxn ang="0">
                  <a:pos x="377" y="274"/>
                </a:cxn>
                <a:cxn ang="0">
                  <a:pos x="380" y="351"/>
                </a:cxn>
                <a:cxn ang="0">
                  <a:pos x="380" y="417"/>
                </a:cxn>
                <a:cxn ang="0">
                  <a:pos x="409" y="421"/>
                </a:cxn>
                <a:cxn ang="0">
                  <a:pos x="423" y="344"/>
                </a:cxn>
                <a:cxn ang="0">
                  <a:pos x="430" y="301"/>
                </a:cxn>
                <a:cxn ang="0">
                  <a:pos x="486" y="304"/>
                </a:cxn>
                <a:cxn ang="0">
                  <a:pos x="523" y="368"/>
                </a:cxn>
                <a:cxn ang="0">
                  <a:pos x="558" y="429"/>
                </a:cxn>
                <a:cxn ang="0">
                  <a:pos x="596" y="397"/>
                </a:cxn>
                <a:cxn ang="0">
                  <a:pos x="574" y="285"/>
                </a:cxn>
                <a:cxn ang="0">
                  <a:pos x="558" y="237"/>
                </a:cxn>
                <a:cxn ang="0">
                  <a:pos x="600" y="240"/>
                </a:cxn>
                <a:cxn ang="0">
                  <a:pos x="691" y="304"/>
                </a:cxn>
                <a:cxn ang="0">
                  <a:pos x="738" y="274"/>
                </a:cxn>
                <a:cxn ang="0">
                  <a:pos x="750" y="208"/>
                </a:cxn>
                <a:cxn ang="0">
                  <a:pos x="696" y="123"/>
                </a:cxn>
                <a:cxn ang="0">
                  <a:pos x="446" y="28"/>
                </a:cxn>
                <a:cxn ang="0">
                  <a:pos x="526" y="14"/>
                </a:cxn>
                <a:cxn ang="0">
                  <a:pos x="698" y="89"/>
                </a:cxn>
                <a:cxn ang="0">
                  <a:pos x="773" y="173"/>
                </a:cxn>
                <a:cxn ang="0">
                  <a:pos x="763" y="279"/>
                </a:cxn>
                <a:cxn ang="0">
                  <a:pos x="718" y="333"/>
                </a:cxn>
                <a:cxn ang="0">
                  <a:pos x="649" y="309"/>
                </a:cxn>
                <a:cxn ang="0">
                  <a:pos x="606" y="288"/>
                </a:cxn>
                <a:cxn ang="0">
                  <a:pos x="627" y="381"/>
                </a:cxn>
                <a:cxn ang="0">
                  <a:pos x="598" y="450"/>
                </a:cxn>
                <a:cxn ang="0">
                  <a:pos x="531" y="445"/>
                </a:cxn>
                <a:cxn ang="0">
                  <a:pos x="502" y="383"/>
                </a:cxn>
                <a:cxn ang="0">
                  <a:pos x="457" y="325"/>
                </a:cxn>
                <a:cxn ang="0">
                  <a:pos x="447" y="399"/>
                </a:cxn>
                <a:cxn ang="0">
                  <a:pos x="417" y="457"/>
                </a:cxn>
                <a:cxn ang="0">
                  <a:pos x="359" y="441"/>
                </a:cxn>
                <a:cxn ang="0">
                  <a:pos x="353" y="341"/>
                </a:cxn>
                <a:cxn ang="0">
                  <a:pos x="335" y="309"/>
                </a:cxn>
                <a:cxn ang="0">
                  <a:pos x="298" y="375"/>
                </a:cxn>
                <a:cxn ang="0">
                  <a:pos x="276" y="463"/>
                </a:cxn>
                <a:cxn ang="0">
                  <a:pos x="202" y="505"/>
                </a:cxn>
                <a:cxn ang="0">
                  <a:pos x="165" y="458"/>
                </a:cxn>
                <a:cxn ang="0">
                  <a:pos x="156" y="340"/>
                </a:cxn>
                <a:cxn ang="0">
                  <a:pos x="98" y="392"/>
                </a:cxn>
                <a:cxn ang="0">
                  <a:pos x="27" y="380"/>
                </a:cxn>
                <a:cxn ang="0">
                  <a:pos x="0" y="287"/>
                </a:cxn>
                <a:cxn ang="0">
                  <a:pos x="16" y="178"/>
                </a:cxn>
                <a:cxn ang="0">
                  <a:pos x="98" y="81"/>
                </a:cxn>
                <a:cxn ang="0">
                  <a:pos x="210" y="41"/>
                </a:cxn>
                <a:cxn ang="0">
                  <a:pos x="224" y="20"/>
                </a:cxn>
                <a:cxn ang="0">
                  <a:pos x="345" y="11"/>
                </a:cxn>
              </a:cxnLst>
              <a:rect l="0" t="0" r="r" b="b"/>
              <a:pathLst>
                <a:path w="778" h="505">
                  <a:moveTo>
                    <a:pt x="412" y="28"/>
                  </a:moveTo>
                  <a:lnTo>
                    <a:pt x="378" y="32"/>
                  </a:lnTo>
                  <a:lnTo>
                    <a:pt x="346" y="38"/>
                  </a:lnTo>
                  <a:lnTo>
                    <a:pt x="313" y="46"/>
                  </a:lnTo>
                  <a:lnTo>
                    <a:pt x="297" y="49"/>
                  </a:lnTo>
                  <a:lnTo>
                    <a:pt x="297" y="53"/>
                  </a:lnTo>
                  <a:lnTo>
                    <a:pt x="292" y="59"/>
                  </a:lnTo>
                  <a:lnTo>
                    <a:pt x="284" y="62"/>
                  </a:lnTo>
                  <a:lnTo>
                    <a:pt x="245" y="65"/>
                  </a:lnTo>
                  <a:lnTo>
                    <a:pt x="205" y="72"/>
                  </a:lnTo>
                  <a:lnTo>
                    <a:pt x="167" y="83"/>
                  </a:lnTo>
                  <a:lnTo>
                    <a:pt x="130" y="97"/>
                  </a:lnTo>
                  <a:lnTo>
                    <a:pt x="101" y="113"/>
                  </a:lnTo>
                  <a:lnTo>
                    <a:pt x="77" y="134"/>
                  </a:lnTo>
                  <a:lnTo>
                    <a:pt x="58" y="157"/>
                  </a:lnTo>
                  <a:lnTo>
                    <a:pt x="43" y="186"/>
                  </a:lnTo>
                  <a:lnTo>
                    <a:pt x="34" y="218"/>
                  </a:lnTo>
                  <a:lnTo>
                    <a:pt x="30" y="240"/>
                  </a:lnTo>
                  <a:lnTo>
                    <a:pt x="29" y="266"/>
                  </a:lnTo>
                  <a:lnTo>
                    <a:pt x="29" y="291"/>
                  </a:lnTo>
                  <a:lnTo>
                    <a:pt x="32" y="317"/>
                  </a:lnTo>
                  <a:lnTo>
                    <a:pt x="38" y="341"/>
                  </a:lnTo>
                  <a:lnTo>
                    <a:pt x="50" y="362"/>
                  </a:lnTo>
                  <a:lnTo>
                    <a:pt x="61" y="372"/>
                  </a:lnTo>
                  <a:lnTo>
                    <a:pt x="72" y="373"/>
                  </a:lnTo>
                  <a:lnTo>
                    <a:pt x="85" y="368"/>
                  </a:lnTo>
                  <a:lnTo>
                    <a:pt x="96" y="359"/>
                  </a:lnTo>
                  <a:lnTo>
                    <a:pt x="119" y="330"/>
                  </a:lnTo>
                  <a:lnTo>
                    <a:pt x="128" y="314"/>
                  </a:lnTo>
                  <a:lnTo>
                    <a:pt x="136" y="299"/>
                  </a:lnTo>
                  <a:lnTo>
                    <a:pt x="141" y="287"/>
                  </a:lnTo>
                  <a:lnTo>
                    <a:pt x="146" y="279"/>
                  </a:lnTo>
                  <a:lnTo>
                    <a:pt x="149" y="274"/>
                  </a:lnTo>
                  <a:lnTo>
                    <a:pt x="156" y="271"/>
                  </a:lnTo>
                  <a:lnTo>
                    <a:pt x="160" y="271"/>
                  </a:lnTo>
                  <a:lnTo>
                    <a:pt x="164" y="272"/>
                  </a:lnTo>
                  <a:lnTo>
                    <a:pt x="170" y="279"/>
                  </a:lnTo>
                  <a:lnTo>
                    <a:pt x="180" y="298"/>
                  </a:lnTo>
                  <a:lnTo>
                    <a:pt x="186" y="343"/>
                  </a:lnTo>
                  <a:lnTo>
                    <a:pt x="186" y="409"/>
                  </a:lnTo>
                  <a:lnTo>
                    <a:pt x="188" y="423"/>
                  </a:lnTo>
                  <a:lnTo>
                    <a:pt x="194" y="455"/>
                  </a:lnTo>
                  <a:lnTo>
                    <a:pt x="199" y="468"/>
                  </a:lnTo>
                  <a:lnTo>
                    <a:pt x="205" y="476"/>
                  </a:lnTo>
                  <a:lnTo>
                    <a:pt x="213" y="477"/>
                  </a:lnTo>
                  <a:lnTo>
                    <a:pt x="234" y="469"/>
                  </a:lnTo>
                  <a:lnTo>
                    <a:pt x="247" y="457"/>
                  </a:lnTo>
                  <a:lnTo>
                    <a:pt x="257" y="439"/>
                  </a:lnTo>
                  <a:lnTo>
                    <a:pt x="263" y="421"/>
                  </a:lnTo>
                  <a:lnTo>
                    <a:pt x="266" y="402"/>
                  </a:lnTo>
                  <a:lnTo>
                    <a:pt x="269" y="381"/>
                  </a:lnTo>
                  <a:lnTo>
                    <a:pt x="271" y="362"/>
                  </a:lnTo>
                  <a:lnTo>
                    <a:pt x="276" y="336"/>
                  </a:lnTo>
                  <a:lnTo>
                    <a:pt x="287" y="316"/>
                  </a:lnTo>
                  <a:lnTo>
                    <a:pt x="301" y="299"/>
                  </a:lnTo>
                  <a:lnTo>
                    <a:pt x="319" y="287"/>
                  </a:lnTo>
                  <a:lnTo>
                    <a:pt x="340" y="279"/>
                  </a:lnTo>
                  <a:lnTo>
                    <a:pt x="364" y="272"/>
                  </a:lnTo>
                  <a:lnTo>
                    <a:pt x="372" y="272"/>
                  </a:lnTo>
                  <a:lnTo>
                    <a:pt x="377" y="274"/>
                  </a:lnTo>
                  <a:lnTo>
                    <a:pt x="380" y="277"/>
                  </a:lnTo>
                  <a:lnTo>
                    <a:pt x="382" y="282"/>
                  </a:lnTo>
                  <a:lnTo>
                    <a:pt x="383" y="316"/>
                  </a:lnTo>
                  <a:lnTo>
                    <a:pt x="380" y="351"/>
                  </a:lnTo>
                  <a:lnTo>
                    <a:pt x="378" y="365"/>
                  </a:lnTo>
                  <a:lnTo>
                    <a:pt x="377" y="381"/>
                  </a:lnTo>
                  <a:lnTo>
                    <a:pt x="377" y="399"/>
                  </a:lnTo>
                  <a:lnTo>
                    <a:pt x="380" y="417"/>
                  </a:lnTo>
                  <a:lnTo>
                    <a:pt x="386" y="429"/>
                  </a:lnTo>
                  <a:lnTo>
                    <a:pt x="394" y="434"/>
                  </a:lnTo>
                  <a:lnTo>
                    <a:pt x="402" y="431"/>
                  </a:lnTo>
                  <a:lnTo>
                    <a:pt x="409" y="421"/>
                  </a:lnTo>
                  <a:lnTo>
                    <a:pt x="418" y="396"/>
                  </a:lnTo>
                  <a:lnTo>
                    <a:pt x="420" y="384"/>
                  </a:lnTo>
                  <a:lnTo>
                    <a:pt x="422" y="378"/>
                  </a:lnTo>
                  <a:lnTo>
                    <a:pt x="423" y="344"/>
                  </a:lnTo>
                  <a:lnTo>
                    <a:pt x="423" y="312"/>
                  </a:lnTo>
                  <a:lnTo>
                    <a:pt x="425" y="309"/>
                  </a:lnTo>
                  <a:lnTo>
                    <a:pt x="427" y="304"/>
                  </a:lnTo>
                  <a:lnTo>
                    <a:pt x="430" y="301"/>
                  </a:lnTo>
                  <a:lnTo>
                    <a:pt x="433" y="299"/>
                  </a:lnTo>
                  <a:lnTo>
                    <a:pt x="452" y="296"/>
                  </a:lnTo>
                  <a:lnTo>
                    <a:pt x="470" y="298"/>
                  </a:lnTo>
                  <a:lnTo>
                    <a:pt x="486" y="304"/>
                  </a:lnTo>
                  <a:lnTo>
                    <a:pt x="500" y="316"/>
                  </a:lnTo>
                  <a:lnTo>
                    <a:pt x="511" y="332"/>
                  </a:lnTo>
                  <a:lnTo>
                    <a:pt x="518" y="349"/>
                  </a:lnTo>
                  <a:lnTo>
                    <a:pt x="523" y="368"/>
                  </a:lnTo>
                  <a:lnTo>
                    <a:pt x="529" y="389"/>
                  </a:lnTo>
                  <a:lnTo>
                    <a:pt x="536" y="407"/>
                  </a:lnTo>
                  <a:lnTo>
                    <a:pt x="547" y="423"/>
                  </a:lnTo>
                  <a:lnTo>
                    <a:pt x="558" y="429"/>
                  </a:lnTo>
                  <a:lnTo>
                    <a:pt x="571" y="431"/>
                  </a:lnTo>
                  <a:lnTo>
                    <a:pt x="582" y="426"/>
                  </a:lnTo>
                  <a:lnTo>
                    <a:pt x="590" y="417"/>
                  </a:lnTo>
                  <a:lnTo>
                    <a:pt x="596" y="397"/>
                  </a:lnTo>
                  <a:lnTo>
                    <a:pt x="598" y="378"/>
                  </a:lnTo>
                  <a:lnTo>
                    <a:pt x="596" y="359"/>
                  </a:lnTo>
                  <a:lnTo>
                    <a:pt x="587" y="322"/>
                  </a:lnTo>
                  <a:lnTo>
                    <a:pt x="574" y="285"/>
                  </a:lnTo>
                  <a:lnTo>
                    <a:pt x="558" y="250"/>
                  </a:lnTo>
                  <a:lnTo>
                    <a:pt x="556" y="245"/>
                  </a:lnTo>
                  <a:lnTo>
                    <a:pt x="556" y="240"/>
                  </a:lnTo>
                  <a:lnTo>
                    <a:pt x="558" y="237"/>
                  </a:lnTo>
                  <a:lnTo>
                    <a:pt x="560" y="232"/>
                  </a:lnTo>
                  <a:lnTo>
                    <a:pt x="569" y="229"/>
                  </a:lnTo>
                  <a:lnTo>
                    <a:pt x="574" y="229"/>
                  </a:lnTo>
                  <a:lnTo>
                    <a:pt x="600" y="240"/>
                  </a:lnTo>
                  <a:lnTo>
                    <a:pt x="624" y="253"/>
                  </a:lnTo>
                  <a:lnTo>
                    <a:pt x="646" y="271"/>
                  </a:lnTo>
                  <a:lnTo>
                    <a:pt x="659" y="282"/>
                  </a:lnTo>
                  <a:lnTo>
                    <a:pt x="691" y="304"/>
                  </a:lnTo>
                  <a:lnTo>
                    <a:pt x="707" y="307"/>
                  </a:lnTo>
                  <a:lnTo>
                    <a:pt x="720" y="303"/>
                  </a:lnTo>
                  <a:lnTo>
                    <a:pt x="730" y="290"/>
                  </a:lnTo>
                  <a:lnTo>
                    <a:pt x="738" y="274"/>
                  </a:lnTo>
                  <a:lnTo>
                    <a:pt x="744" y="256"/>
                  </a:lnTo>
                  <a:lnTo>
                    <a:pt x="747" y="237"/>
                  </a:lnTo>
                  <a:lnTo>
                    <a:pt x="750" y="221"/>
                  </a:lnTo>
                  <a:lnTo>
                    <a:pt x="750" y="208"/>
                  </a:lnTo>
                  <a:lnTo>
                    <a:pt x="746" y="182"/>
                  </a:lnTo>
                  <a:lnTo>
                    <a:pt x="734" y="160"/>
                  </a:lnTo>
                  <a:lnTo>
                    <a:pt x="717" y="141"/>
                  </a:lnTo>
                  <a:lnTo>
                    <a:pt x="696" y="123"/>
                  </a:lnTo>
                  <a:lnTo>
                    <a:pt x="640" y="88"/>
                  </a:lnTo>
                  <a:lnTo>
                    <a:pt x="577" y="59"/>
                  </a:lnTo>
                  <a:lnTo>
                    <a:pt x="513" y="40"/>
                  </a:lnTo>
                  <a:lnTo>
                    <a:pt x="446" y="28"/>
                  </a:lnTo>
                  <a:lnTo>
                    <a:pt x="412" y="28"/>
                  </a:lnTo>
                  <a:close/>
                  <a:moveTo>
                    <a:pt x="425" y="0"/>
                  </a:moveTo>
                  <a:lnTo>
                    <a:pt x="475" y="3"/>
                  </a:lnTo>
                  <a:lnTo>
                    <a:pt x="526" y="14"/>
                  </a:lnTo>
                  <a:lnTo>
                    <a:pt x="577" y="30"/>
                  </a:lnTo>
                  <a:lnTo>
                    <a:pt x="625" y="51"/>
                  </a:lnTo>
                  <a:lnTo>
                    <a:pt x="673" y="75"/>
                  </a:lnTo>
                  <a:lnTo>
                    <a:pt x="698" y="89"/>
                  </a:lnTo>
                  <a:lnTo>
                    <a:pt x="720" y="105"/>
                  </a:lnTo>
                  <a:lnTo>
                    <a:pt x="741" y="123"/>
                  </a:lnTo>
                  <a:lnTo>
                    <a:pt x="758" y="146"/>
                  </a:lnTo>
                  <a:lnTo>
                    <a:pt x="773" y="173"/>
                  </a:lnTo>
                  <a:lnTo>
                    <a:pt x="778" y="202"/>
                  </a:lnTo>
                  <a:lnTo>
                    <a:pt x="776" y="232"/>
                  </a:lnTo>
                  <a:lnTo>
                    <a:pt x="768" y="263"/>
                  </a:lnTo>
                  <a:lnTo>
                    <a:pt x="763" y="279"/>
                  </a:lnTo>
                  <a:lnTo>
                    <a:pt x="757" y="296"/>
                  </a:lnTo>
                  <a:lnTo>
                    <a:pt x="747" y="312"/>
                  </a:lnTo>
                  <a:lnTo>
                    <a:pt x="734" y="325"/>
                  </a:lnTo>
                  <a:lnTo>
                    <a:pt x="718" y="333"/>
                  </a:lnTo>
                  <a:lnTo>
                    <a:pt x="699" y="335"/>
                  </a:lnTo>
                  <a:lnTo>
                    <a:pt x="681" y="328"/>
                  </a:lnTo>
                  <a:lnTo>
                    <a:pt x="665" y="320"/>
                  </a:lnTo>
                  <a:lnTo>
                    <a:pt x="649" y="309"/>
                  </a:lnTo>
                  <a:lnTo>
                    <a:pt x="630" y="293"/>
                  </a:lnTo>
                  <a:lnTo>
                    <a:pt x="611" y="279"/>
                  </a:lnTo>
                  <a:lnTo>
                    <a:pt x="600" y="272"/>
                  </a:lnTo>
                  <a:lnTo>
                    <a:pt x="606" y="288"/>
                  </a:lnTo>
                  <a:lnTo>
                    <a:pt x="614" y="311"/>
                  </a:lnTo>
                  <a:lnTo>
                    <a:pt x="621" y="333"/>
                  </a:lnTo>
                  <a:lnTo>
                    <a:pt x="625" y="357"/>
                  </a:lnTo>
                  <a:lnTo>
                    <a:pt x="627" y="381"/>
                  </a:lnTo>
                  <a:lnTo>
                    <a:pt x="627" y="402"/>
                  </a:lnTo>
                  <a:lnTo>
                    <a:pt x="622" y="421"/>
                  </a:lnTo>
                  <a:lnTo>
                    <a:pt x="613" y="439"/>
                  </a:lnTo>
                  <a:lnTo>
                    <a:pt x="598" y="450"/>
                  </a:lnTo>
                  <a:lnTo>
                    <a:pt x="579" y="458"/>
                  </a:lnTo>
                  <a:lnTo>
                    <a:pt x="560" y="460"/>
                  </a:lnTo>
                  <a:lnTo>
                    <a:pt x="544" y="455"/>
                  </a:lnTo>
                  <a:lnTo>
                    <a:pt x="531" y="445"/>
                  </a:lnTo>
                  <a:lnTo>
                    <a:pt x="521" y="433"/>
                  </a:lnTo>
                  <a:lnTo>
                    <a:pt x="513" y="418"/>
                  </a:lnTo>
                  <a:lnTo>
                    <a:pt x="507" y="401"/>
                  </a:lnTo>
                  <a:lnTo>
                    <a:pt x="502" y="383"/>
                  </a:lnTo>
                  <a:lnTo>
                    <a:pt x="489" y="351"/>
                  </a:lnTo>
                  <a:lnTo>
                    <a:pt x="481" y="338"/>
                  </a:lnTo>
                  <a:lnTo>
                    <a:pt x="471" y="330"/>
                  </a:lnTo>
                  <a:lnTo>
                    <a:pt x="457" y="325"/>
                  </a:lnTo>
                  <a:lnTo>
                    <a:pt x="451" y="325"/>
                  </a:lnTo>
                  <a:lnTo>
                    <a:pt x="451" y="359"/>
                  </a:lnTo>
                  <a:lnTo>
                    <a:pt x="449" y="378"/>
                  </a:lnTo>
                  <a:lnTo>
                    <a:pt x="447" y="399"/>
                  </a:lnTo>
                  <a:lnTo>
                    <a:pt x="443" y="417"/>
                  </a:lnTo>
                  <a:lnTo>
                    <a:pt x="436" y="434"/>
                  </a:lnTo>
                  <a:lnTo>
                    <a:pt x="428" y="447"/>
                  </a:lnTo>
                  <a:lnTo>
                    <a:pt x="417" y="457"/>
                  </a:lnTo>
                  <a:lnTo>
                    <a:pt x="402" y="461"/>
                  </a:lnTo>
                  <a:lnTo>
                    <a:pt x="385" y="460"/>
                  </a:lnTo>
                  <a:lnTo>
                    <a:pt x="369" y="452"/>
                  </a:lnTo>
                  <a:lnTo>
                    <a:pt x="359" y="441"/>
                  </a:lnTo>
                  <a:lnTo>
                    <a:pt x="353" y="425"/>
                  </a:lnTo>
                  <a:lnTo>
                    <a:pt x="350" y="405"/>
                  </a:lnTo>
                  <a:lnTo>
                    <a:pt x="350" y="362"/>
                  </a:lnTo>
                  <a:lnTo>
                    <a:pt x="353" y="341"/>
                  </a:lnTo>
                  <a:lnTo>
                    <a:pt x="354" y="322"/>
                  </a:lnTo>
                  <a:lnTo>
                    <a:pt x="354" y="303"/>
                  </a:lnTo>
                  <a:lnTo>
                    <a:pt x="353" y="303"/>
                  </a:lnTo>
                  <a:lnTo>
                    <a:pt x="335" y="309"/>
                  </a:lnTo>
                  <a:lnTo>
                    <a:pt x="321" y="319"/>
                  </a:lnTo>
                  <a:lnTo>
                    <a:pt x="309" y="333"/>
                  </a:lnTo>
                  <a:lnTo>
                    <a:pt x="301" y="351"/>
                  </a:lnTo>
                  <a:lnTo>
                    <a:pt x="298" y="375"/>
                  </a:lnTo>
                  <a:lnTo>
                    <a:pt x="297" y="401"/>
                  </a:lnTo>
                  <a:lnTo>
                    <a:pt x="292" y="425"/>
                  </a:lnTo>
                  <a:lnTo>
                    <a:pt x="285" y="444"/>
                  </a:lnTo>
                  <a:lnTo>
                    <a:pt x="276" y="463"/>
                  </a:lnTo>
                  <a:lnTo>
                    <a:pt x="261" y="482"/>
                  </a:lnTo>
                  <a:lnTo>
                    <a:pt x="244" y="497"/>
                  </a:lnTo>
                  <a:lnTo>
                    <a:pt x="224" y="505"/>
                  </a:lnTo>
                  <a:lnTo>
                    <a:pt x="202" y="505"/>
                  </a:lnTo>
                  <a:lnTo>
                    <a:pt x="188" y="498"/>
                  </a:lnTo>
                  <a:lnTo>
                    <a:pt x="178" y="487"/>
                  </a:lnTo>
                  <a:lnTo>
                    <a:pt x="170" y="474"/>
                  </a:lnTo>
                  <a:lnTo>
                    <a:pt x="165" y="458"/>
                  </a:lnTo>
                  <a:lnTo>
                    <a:pt x="162" y="442"/>
                  </a:lnTo>
                  <a:lnTo>
                    <a:pt x="160" y="426"/>
                  </a:lnTo>
                  <a:lnTo>
                    <a:pt x="159" y="412"/>
                  </a:lnTo>
                  <a:lnTo>
                    <a:pt x="156" y="340"/>
                  </a:lnTo>
                  <a:lnTo>
                    <a:pt x="154" y="325"/>
                  </a:lnTo>
                  <a:lnTo>
                    <a:pt x="143" y="344"/>
                  </a:lnTo>
                  <a:lnTo>
                    <a:pt x="114" y="380"/>
                  </a:lnTo>
                  <a:lnTo>
                    <a:pt x="98" y="392"/>
                  </a:lnTo>
                  <a:lnTo>
                    <a:pt x="80" y="401"/>
                  </a:lnTo>
                  <a:lnTo>
                    <a:pt x="63" y="402"/>
                  </a:lnTo>
                  <a:lnTo>
                    <a:pt x="43" y="394"/>
                  </a:lnTo>
                  <a:lnTo>
                    <a:pt x="27" y="380"/>
                  </a:lnTo>
                  <a:lnTo>
                    <a:pt x="16" y="359"/>
                  </a:lnTo>
                  <a:lnTo>
                    <a:pt x="6" y="336"/>
                  </a:lnTo>
                  <a:lnTo>
                    <a:pt x="2" y="312"/>
                  </a:lnTo>
                  <a:lnTo>
                    <a:pt x="0" y="287"/>
                  </a:lnTo>
                  <a:lnTo>
                    <a:pt x="0" y="263"/>
                  </a:lnTo>
                  <a:lnTo>
                    <a:pt x="2" y="242"/>
                  </a:lnTo>
                  <a:lnTo>
                    <a:pt x="6" y="210"/>
                  </a:lnTo>
                  <a:lnTo>
                    <a:pt x="16" y="178"/>
                  </a:lnTo>
                  <a:lnTo>
                    <a:pt x="29" y="149"/>
                  </a:lnTo>
                  <a:lnTo>
                    <a:pt x="46" y="123"/>
                  </a:lnTo>
                  <a:lnTo>
                    <a:pt x="69" y="101"/>
                  </a:lnTo>
                  <a:lnTo>
                    <a:pt x="98" y="81"/>
                  </a:lnTo>
                  <a:lnTo>
                    <a:pt x="141" y="62"/>
                  </a:lnTo>
                  <a:lnTo>
                    <a:pt x="189" y="48"/>
                  </a:lnTo>
                  <a:lnTo>
                    <a:pt x="212" y="43"/>
                  </a:lnTo>
                  <a:lnTo>
                    <a:pt x="210" y="41"/>
                  </a:lnTo>
                  <a:lnTo>
                    <a:pt x="208" y="33"/>
                  </a:lnTo>
                  <a:lnTo>
                    <a:pt x="210" y="25"/>
                  </a:lnTo>
                  <a:lnTo>
                    <a:pt x="216" y="20"/>
                  </a:lnTo>
                  <a:lnTo>
                    <a:pt x="224" y="20"/>
                  </a:lnTo>
                  <a:lnTo>
                    <a:pt x="253" y="27"/>
                  </a:lnTo>
                  <a:lnTo>
                    <a:pt x="284" y="25"/>
                  </a:lnTo>
                  <a:lnTo>
                    <a:pt x="314" y="19"/>
                  </a:lnTo>
                  <a:lnTo>
                    <a:pt x="345" y="11"/>
                  </a:lnTo>
                  <a:lnTo>
                    <a:pt x="374" y="4"/>
                  </a:lnTo>
                  <a:lnTo>
                    <a:pt x="4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 name="Freeform 1092"/>
            <p:cNvSpPr>
              <a:spLocks/>
            </p:cNvSpPr>
            <p:nvPr/>
          </p:nvSpPr>
          <p:spPr bwMode="auto">
            <a:xfrm>
              <a:off x="4337" y="900"/>
              <a:ext cx="220" cy="276"/>
            </a:xfrm>
            <a:custGeom>
              <a:avLst/>
              <a:gdLst/>
              <a:ahLst/>
              <a:cxnLst>
                <a:cxn ang="0">
                  <a:pos x="98" y="0"/>
                </a:cxn>
                <a:cxn ang="0">
                  <a:pos x="107" y="14"/>
                </a:cxn>
                <a:cxn ang="0">
                  <a:pos x="118" y="30"/>
                </a:cxn>
                <a:cxn ang="0">
                  <a:pos x="133" y="48"/>
                </a:cxn>
                <a:cxn ang="0">
                  <a:pos x="149" y="65"/>
                </a:cxn>
                <a:cxn ang="0">
                  <a:pos x="165" y="86"/>
                </a:cxn>
                <a:cxn ang="0">
                  <a:pos x="181" y="106"/>
                </a:cxn>
                <a:cxn ang="0">
                  <a:pos x="207" y="147"/>
                </a:cxn>
                <a:cxn ang="0">
                  <a:pos x="215" y="166"/>
                </a:cxn>
                <a:cxn ang="0">
                  <a:pos x="220" y="187"/>
                </a:cxn>
                <a:cxn ang="0">
                  <a:pos x="220" y="207"/>
                </a:cxn>
                <a:cxn ang="0">
                  <a:pos x="213" y="224"/>
                </a:cxn>
                <a:cxn ang="0">
                  <a:pos x="200" y="240"/>
                </a:cxn>
                <a:cxn ang="0">
                  <a:pos x="181" y="255"/>
                </a:cxn>
                <a:cxn ang="0">
                  <a:pos x="152" y="267"/>
                </a:cxn>
                <a:cxn ang="0">
                  <a:pos x="122" y="274"/>
                </a:cxn>
                <a:cxn ang="0">
                  <a:pos x="93" y="276"/>
                </a:cxn>
                <a:cxn ang="0">
                  <a:pos x="66" y="269"/>
                </a:cxn>
                <a:cxn ang="0">
                  <a:pos x="42" y="258"/>
                </a:cxn>
                <a:cxn ang="0">
                  <a:pos x="21" y="243"/>
                </a:cxn>
                <a:cxn ang="0">
                  <a:pos x="8" y="223"/>
                </a:cxn>
                <a:cxn ang="0">
                  <a:pos x="0" y="200"/>
                </a:cxn>
                <a:cxn ang="0">
                  <a:pos x="1" y="174"/>
                </a:cxn>
                <a:cxn ang="0">
                  <a:pos x="13" y="147"/>
                </a:cxn>
                <a:cxn ang="0">
                  <a:pos x="33" y="115"/>
                </a:cxn>
                <a:cxn ang="0">
                  <a:pos x="56" y="83"/>
                </a:cxn>
                <a:cxn ang="0">
                  <a:pos x="77" y="51"/>
                </a:cxn>
                <a:cxn ang="0">
                  <a:pos x="94" y="17"/>
                </a:cxn>
                <a:cxn ang="0">
                  <a:pos x="98" y="0"/>
                </a:cxn>
              </a:cxnLst>
              <a:rect l="0" t="0" r="r" b="b"/>
              <a:pathLst>
                <a:path w="220" h="276">
                  <a:moveTo>
                    <a:pt x="98" y="0"/>
                  </a:moveTo>
                  <a:lnTo>
                    <a:pt x="107" y="14"/>
                  </a:lnTo>
                  <a:lnTo>
                    <a:pt x="118" y="30"/>
                  </a:lnTo>
                  <a:lnTo>
                    <a:pt x="133" y="48"/>
                  </a:lnTo>
                  <a:lnTo>
                    <a:pt x="149" y="65"/>
                  </a:lnTo>
                  <a:lnTo>
                    <a:pt x="165" y="86"/>
                  </a:lnTo>
                  <a:lnTo>
                    <a:pt x="181" y="106"/>
                  </a:lnTo>
                  <a:lnTo>
                    <a:pt x="207" y="147"/>
                  </a:lnTo>
                  <a:lnTo>
                    <a:pt x="215" y="166"/>
                  </a:lnTo>
                  <a:lnTo>
                    <a:pt x="220" y="187"/>
                  </a:lnTo>
                  <a:lnTo>
                    <a:pt x="220" y="207"/>
                  </a:lnTo>
                  <a:lnTo>
                    <a:pt x="213" y="224"/>
                  </a:lnTo>
                  <a:lnTo>
                    <a:pt x="200" y="240"/>
                  </a:lnTo>
                  <a:lnTo>
                    <a:pt x="181" y="255"/>
                  </a:lnTo>
                  <a:lnTo>
                    <a:pt x="152" y="267"/>
                  </a:lnTo>
                  <a:lnTo>
                    <a:pt x="122" y="274"/>
                  </a:lnTo>
                  <a:lnTo>
                    <a:pt x="93" y="276"/>
                  </a:lnTo>
                  <a:lnTo>
                    <a:pt x="66" y="269"/>
                  </a:lnTo>
                  <a:lnTo>
                    <a:pt x="42" y="258"/>
                  </a:lnTo>
                  <a:lnTo>
                    <a:pt x="21" y="243"/>
                  </a:lnTo>
                  <a:lnTo>
                    <a:pt x="8" y="223"/>
                  </a:lnTo>
                  <a:lnTo>
                    <a:pt x="0" y="200"/>
                  </a:lnTo>
                  <a:lnTo>
                    <a:pt x="1" y="174"/>
                  </a:lnTo>
                  <a:lnTo>
                    <a:pt x="13" y="147"/>
                  </a:lnTo>
                  <a:lnTo>
                    <a:pt x="33" y="115"/>
                  </a:lnTo>
                  <a:lnTo>
                    <a:pt x="56" y="83"/>
                  </a:lnTo>
                  <a:lnTo>
                    <a:pt x="77" y="51"/>
                  </a:lnTo>
                  <a:lnTo>
                    <a:pt x="94" y="17"/>
                  </a:lnTo>
                  <a:lnTo>
                    <a:pt x="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 name="Freeform 1093"/>
            <p:cNvSpPr>
              <a:spLocks noEditPoints="1"/>
            </p:cNvSpPr>
            <p:nvPr/>
          </p:nvSpPr>
          <p:spPr bwMode="auto">
            <a:xfrm>
              <a:off x="4324" y="885"/>
              <a:ext cx="249" cy="303"/>
            </a:xfrm>
            <a:custGeom>
              <a:avLst/>
              <a:gdLst/>
              <a:ahLst/>
              <a:cxnLst>
                <a:cxn ang="0">
                  <a:pos x="115" y="45"/>
                </a:cxn>
                <a:cxn ang="0">
                  <a:pos x="99" y="76"/>
                </a:cxn>
                <a:cxn ang="0">
                  <a:pos x="77" y="109"/>
                </a:cxn>
                <a:cxn ang="0">
                  <a:pos x="43" y="162"/>
                </a:cxn>
                <a:cxn ang="0">
                  <a:pos x="34" y="180"/>
                </a:cxn>
                <a:cxn ang="0">
                  <a:pos x="27" y="199"/>
                </a:cxn>
                <a:cxn ang="0">
                  <a:pos x="29" y="218"/>
                </a:cxn>
                <a:cxn ang="0">
                  <a:pos x="37" y="238"/>
                </a:cxn>
                <a:cxn ang="0">
                  <a:pos x="53" y="255"/>
                </a:cxn>
                <a:cxn ang="0">
                  <a:pos x="72" y="266"/>
                </a:cxn>
                <a:cxn ang="0">
                  <a:pos x="95" y="274"/>
                </a:cxn>
                <a:cxn ang="0">
                  <a:pos x="120" y="276"/>
                </a:cxn>
                <a:cxn ang="0">
                  <a:pos x="144" y="274"/>
                </a:cxn>
                <a:cxn ang="0">
                  <a:pos x="168" y="268"/>
                </a:cxn>
                <a:cxn ang="0">
                  <a:pos x="189" y="258"/>
                </a:cxn>
                <a:cxn ang="0">
                  <a:pos x="207" y="242"/>
                </a:cxn>
                <a:cxn ang="0">
                  <a:pos x="216" y="226"/>
                </a:cxn>
                <a:cxn ang="0">
                  <a:pos x="220" y="209"/>
                </a:cxn>
                <a:cxn ang="0">
                  <a:pos x="216" y="189"/>
                </a:cxn>
                <a:cxn ang="0">
                  <a:pos x="208" y="172"/>
                </a:cxn>
                <a:cxn ang="0">
                  <a:pos x="199" y="154"/>
                </a:cxn>
                <a:cxn ang="0">
                  <a:pos x="188" y="138"/>
                </a:cxn>
                <a:cxn ang="0">
                  <a:pos x="178" y="124"/>
                </a:cxn>
                <a:cxn ang="0">
                  <a:pos x="123" y="56"/>
                </a:cxn>
                <a:cxn ang="0">
                  <a:pos x="115" y="45"/>
                </a:cxn>
                <a:cxn ang="0">
                  <a:pos x="107" y="0"/>
                </a:cxn>
                <a:cxn ang="0">
                  <a:pos x="117" y="0"/>
                </a:cxn>
                <a:cxn ang="0">
                  <a:pos x="123" y="7"/>
                </a:cxn>
                <a:cxn ang="0">
                  <a:pos x="133" y="23"/>
                </a:cxn>
                <a:cxn ang="0">
                  <a:pos x="148" y="40"/>
                </a:cxn>
                <a:cxn ang="0">
                  <a:pos x="162" y="61"/>
                </a:cxn>
                <a:cxn ang="0">
                  <a:pos x="178" y="82"/>
                </a:cxn>
                <a:cxn ang="0">
                  <a:pos x="196" y="103"/>
                </a:cxn>
                <a:cxn ang="0">
                  <a:pos x="212" y="125"/>
                </a:cxn>
                <a:cxn ang="0">
                  <a:pos x="226" y="148"/>
                </a:cxn>
                <a:cxn ang="0">
                  <a:pos x="237" y="170"/>
                </a:cxn>
                <a:cxn ang="0">
                  <a:pos x="245" y="193"/>
                </a:cxn>
                <a:cxn ang="0">
                  <a:pos x="249" y="214"/>
                </a:cxn>
                <a:cxn ang="0">
                  <a:pos x="245" y="234"/>
                </a:cxn>
                <a:cxn ang="0">
                  <a:pos x="236" y="254"/>
                </a:cxn>
                <a:cxn ang="0">
                  <a:pos x="220" y="271"/>
                </a:cxn>
                <a:cxn ang="0">
                  <a:pos x="194" y="286"/>
                </a:cxn>
                <a:cxn ang="0">
                  <a:pos x="172" y="295"/>
                </a:cxn>
                <a:cxn ang="0">
                  <a:pos x="146" y="300"/>
                </a:cxn>
                <a:cxn ang="0">
                  <a:pos x="119" y="303"/>
                </a:cxn>
                <a:cxn ang="0">
                  <a:pos x="93" y="302"/>
                </a:cxn>
                <a:cxn ang="0">
                  <a:pos x="67" y="297"/>
                </a:cxn>
                <a:cxn ang="0">
                  <a:pos x="43" y="286"/>
                </a:cxn>
                <a:cxn ang="0">
                  <a:pos x="24" y="270"/>
                </a:cxn>
                <a:cxn ang="0">
                  <a:pos x="10" y="247"/>
                </a:cxn>
                <a:cxn ang="0">
                  <a:pos x="2" y="223"/>
                </a:cxn>
                <a:cxn ang="0">
                  <a:pos x="0" y="201"/>
                </a:cxn>
                <a:cxn ang="0">
                  <a:pos x="5" y="177"/>
                </a:cxn>
                <a:cxn ang="0">
                  <a:pos x="14" y="154"/>
                </a:cxn>
                <a:cxn ang="0">
                  <a:pos x="42" y="111"/>
                </a:cxn>
                <a:cxn ang="0">
                  <a:pos x="69" y="69"/>
                </a:cxn>
                <a:cxn ang="0">
                  <a:pos x="95" y="24"/>
                </a:cxn>
                <a:cxn ang="0">
                  <a:pos x="99" y="20"/>
                </a:cxn>
                <a:cxn ang="0">
                  <a:pos x="98" y="16"/>
                </a:cxn>
                <a:cxn ang="0">
                  <a:pos x="98" y="8"/>
                </a:cxn>
                <a:cxn ang="0">
                  <a:pos x="104" y="2"/>
                </a:cxn>
                <a:cxn ang="0">
                  <a:pos x="107" y="0"/>
                </a:cxn>
              </a:cxnLst>
              <a:rect l="0" t="0" r="r" b="b"/>
              <a:pathLst>
                <a:path w="249" h="303">
                  <a:moveTo>
                    <a:pt x="115" y="45"/>
                  </a:moveTo>
                  <a:lnTo>
                    <a:pt x="99" y="76"/>
                  </a:lnTo>
                  <a:lnTo>
                    <a:pt x="77" y="109"/>
                  </a:lnTo>
                  <a:lnTo>
                    <a:pt x="43" y="162"/>
                  </a:lnTo>
                  <a:lnTo>
                    <a:pt x="34" y="180"/>
                  </a:lnTo>
                  <a:lnTo>
                    <a:pt x="27" y="199"/>
                  </a:lnTo>
                  <a:lnTo>
                    <a:pt x="29" y="218"/>
                  </a:lnTo>
                  <a:lnTo>
                    <a:pt x="37" y="238"/>
                  </a:lnTo>
                  <a:lnTo>
                    <a:pt x="53" y="255"/>
                  </a:lnTo>
                  <a:lnTo>
                    <a:pt x="72" y="266"/>
                  </a:lnTo>
                  <a:lnTo>
                    <a:pt x="95" y="274"/>
                  </a:lnTo>
                  <a:lnTo>
                    <a:pt x="120" y="276"/>
                  </a:lnTo>
                  <a:lnTo>
                    <a:pt x="144" y="274"/>
                  </a:lnTo>
                  <a:lnTo>
                    <a:pt x="168" y="268"/>
                  </a:lnTo>
                  <a:lnTo>
                    <a:pt x="189" y="258"/>
                  </a:lnTo>
                  <a:lnTo>
                    <a:pt x="207" y="242"/>
                  </a:lnTo>
                  <a:lnTo>
                    <a:pt x="216" y="226"/>
                  </a:lnTo>
                  <a:lnTo>
                    <a:pt x="220" y="209"/>
                  </a:lnTo>
                  <a:lnTo>
                    <a:pt x="216" y="189"/>
                  </a:lnTo>
                  <a:lnTo>
                    <a:pt x="208" y="172"/>
                  </a:lnTo>
                  <a:lnTo>
                    <a:pt x="199" y="154"/>
                  </a:lnTo>
                  <a:lnTo>
                    <a:pt x="188" y="138"/>
                  </a:lnTo>
                  <a:lnTo>
                    <a:pt x="178" y="124"/>
                  </a:lnTo>
                  <a:lnTo>
                    <a:pt x="123" y="56"/>
                  </a:lnTo>
                  <a:lnTo>
                    <a:pt x="115" y="45"/>
                  </a:lnTo>
                  <a:close/>
                  <a:moveTo>
                    <a:pt x="107" y="0"/>
                  </a:moveTo>
                  <a:lnTo>
                    <a:pt x="117" y="0"/>
                  </a:lnTo>
                  <a:lnTo>
                    <a:pt x="123" y="7"/>
                  </a:lnTo>
                  <a:lnTo>
                    <a:pt x="133" y="23"/>
                  </a:lnTo>
                  <a:lnTo>
                    <a:pt x="148" y="40"/>
                  </a:lnTo>
                  <a:lnTo>
                    <a:pt x="162" y="61"/>
                  </a:lnTo>
                  <a:lnTo>
                    <a:pt x="178" y="82"/>
                  </a:lnTo>
                  <a:lnTo>
                    <a:pt x="196" y="103"/>
                  </a:lnTo>
                  <a:lnTo>
                    <a:pt x="212" y="125"/>
                  </a:lnTo>
                  <a:lnTo>
                    <a:pt x="226" y="148"/>
                  </a:lnTo>
                  <a:lnTo>
                    <a:pt x="237" y="170"/>
                  </a:lnTo>
                  <a:lnTo>
                    <a:pt x="245" y="193"/>
                  </a:lnTo>
                  <a:lnTo>
                    <a:pt x="249" y="214"/>
                  </a:lnTo>
                  <a:lnTo>
                    <a:pt x="245" y="234"/>
                  </a:lnTo>
                  <a:lnTo>
                    <a:pt x="236" y="254"/>
                  </a:lnTo>
                  <a:lnTo>
                    <a:pt x="220" y="271"/>
                  </a:lnTo>
                  <a:lnTo>
                    <a:pt x="194" y="286"/>
                  </a:lnTo>
                  <a:lnTo>
                    <a:pt x="172" y="295"/>
                  </a:lnTo>
                  <a:lnTo>
                    <a:pt x="146" y="300"/>
                  </a:lnTo>
                  <a:lnTo>
                    <a:pt x="119" y="303"/>
                  </a:lnTo>
                  <a:lnTo>
                    <a:pt x="93" y="302"/>
                  </a:lnTo>
                  <a:lnTo>
                    <a:pt x="67" y="297"/>
                  </a:lnTo>
                  <a:lnTo>
                    <a:pt x="43" y="286"/>
                  </a:lnTo>
                  <a:lnTo>
                    <a:pt x="24" y="270"/>
                  </a:lnTo>
                  <a:lnTo>
                    <a:pt x="10" y="247"/>
                  </a:lnTo>
                  <a:lnTo>
                    <a:pt x="2" y="223"/>
                  </a:lnTo>
                  <a:lnTo>
                    <a:pt x="0" y="201"/>
                  </a:lnTo>
                  <a:lnTo>
                    <a:pt x="5" y="177"/>
                  </a:lnTo>
                  <a:lnTo>
                    <a:pt x="14" y="154"/>
                  </a:lnTo>
                  <a:lnTo>
                    <a:pt x="42" y="111"/>
                  </a:lnTo>
                  <a:lnTo>
                    <a:pt x="69" y="69"/>
                  </a:lnTo>
                  <a:lnTo>
                    <a:pt x="95" y="24"/>
                  </a:lnTo>
                  <a:lnTo>
                    <a:pt x="99" y="20"/>
                  </a:lnTo>
                  <a:lnTo>
                    <a:pt x="98" y="16"/>
                  </a:lnTo>
                  <a:lnTo>
                    <a:pt x="98" y="8"/>
                  </a:lnTo>
                  <a:lnTo>
                    <a:pt x="104" y="2"/>
                  </a:lnTo>
                  <a:lnTo>
                    <a:pt x="1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 name="Freeform 1094"/>
            <p:cNvSpPr>
              <a:spLocks/>
            </p:cNvSpPr>
            <p:nvPr/>
          </p:nvSpPr>
          <p:spPr bwMode="auto">
            <a:xfrm>
              <a:off x="4385" y="1001"/>
              <a:ext cx="34" cy="29"/>
            </a:xfrm>
            <a:custGeom>
              <a:avLst/>
              <a:gdLst/>
              <a:ahLst/>
              <a:cxnLst>
                <a:cxn ang="0">
                  <a:pos x="14" y="0"/>
                </a:cxn>
                <a:cxn ang="0">
                  <a:pos x="19" y="0"/>
                </a:cxn>
                <a:cxn ang="0">
                  <a:pos x="26" y="1"/>
                </a:cxn>
                <a:cxn ang="0">
                  <a:pos x="32" y="8"/>
                </a:cxn>
                <a:cxn ang="0">
                  <a:pos x="34" y="14"/>
                </a:cxn>
                <a:cxn ang="0">
                  <a:pos x="32" y="21"/>
                </a:cxn>
                <a:cxn ang="0">
                  <a:pos x="26" y="27"/>
                </a:cxn>
                <a:cxn ang="0">
                  <a:pos x="19" y="29"/>
                </a:cxn>
                <a:cxn ang="0">
                  <a:pos x="14" y="29"/>
                </a:cxn>
                <a:cxn ang="0">
                  <a:pos x="8" y="27"/>
                </a:cxn>
                <a:cxn ang="0">
                  <a:pos x="2" y="21"/>
                </a:cxn>
                <a:cxn ang="0">
                  <a:pos x="0" y="14"/>
                </a:cxn>
                <a:cxn ang="0">
                  <a:pos x="2" y="8"/>
                </a:cxn>
                <a:cxn ang="0">
                  <a:pos x="8" y="1"/>
                </a:cxn>
                <a:cxn ang="0">
                  <a:pos x="14" y="0"/>
                </a:cxn>
              </a:cxnLst>
              <a:rect l="0" t="0" r="r" b="b"/>
              <a:pathLst>
                <a:path w="34" h="29">
                  <a:moveTo>
                    <a:pt x="14" y="0"/>
                  </a:moveTo>
                  <a:lnTo>
                    <a:pt x="19" y="0"/>
                  </a:lnTo>
                  <a:lnTo>
                    <a:pt x="26" y="1"/>
                  </a:lnTo>
                  <a:lnTo>
                    <a:pt x="32" y="8"/>
                  </a:lnTo>
                  <a:lnTo>
                    <a:pt x="34" y="14"/>
                  </a:lnTo>
                  <a:lnTo>
                    <a:pt x="32" y="21"/>
                  </a:lnTo>
                  <a:lnTo>
                    <a:pt x="26" y="27"/>
                  </a:lnTo>
                  <a:lnTo>
                    <a:pt x="19" y="29"/>
                  </a:lnTo>
                  <a:lnTo>
                    <a:pt x="14" y="29"/>
                  </a:lnTo>
                  <a:lnTo>
                    <a:pt x="8" y="27"/>
                  </a:lnTo>
                  <a:lnTo>
                    <a:pt x="2" y="21"/>
                  </a:lnTo>
                  <a:lnTo>
                    <a:pt x="0" y="14"/>
                  </a:lnTo>
                  <a:lnTo>
                    <a:pt x="2" y="8"/>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 name="Freeform 1095"/>
            <p:cNvSpPr>
              <a:spLocks/>
            </p:cNvSpPr>
            <p:nvPr/>
          </p:nvSpPr>
          <p:spPr bwMode="auto">
            <a:xfrm>
              <a:off x="4422" y="1015"/>
              <a:ext cx="27" cy="27"/>
            </a:xfrm>
            <a:custGeom>
              <a:avLst/>
              <a:gdLst/>
              <a:ahLst/>
              <a:cxnLst>
                <a:cxn ang="0">
                  <a:pos x="13" y="0"/>
                </a:cxn>
                <a:cxn ang="0">
                  <a:pos x="22" y="3"/>
                </a:cxn>
                <a:cxn ang="0">
                  <a:pos x="27" y="10"/>
                </a:cxn>
                <a:cxn ang="0">
                  <a:pos x="27" y="18"/>
                </a:cxn>
                <a:cxn ang="0">
                  <a:pos x="22" y="24"/>
                </a:cxn>
                <a:cxn ang="0">
                  <a:pos x="13" y="27"/>
                </a:cxn>
                <a:cxn ang="0">
                  <a:pos x="5" y="24"/>
                </a:cxn>
                <a:cxn ang="0">
                  <a:pos x="0" y="18"/>
                </a:cxn>
                <a:cxn ang="0">
                  <a:pos x="0" y="10"/>
                </a:cxn>
                <a:cxn ang="0">
                  <a:pos x="5" y="3"/>
                </a:cxn>
                <a:cxn ang="0">
                  <a:pos x="13" y="0"/>
                </a:cxn>
              </a:cxnLst>
              <a:rect l="0" t="0" r="r" b="b"/>
              <a:pathLst>
                <a:path w="27" h="27">
                  <a:moveTo>
                    <a:pt x="13" y="0"/>
                  </a:moveTo>
                  <a:lnTo>
                    <a:pt x="22" y="3"/>
                  </a:lnTo>
                  <a:lnTo>
                    <a:pt x="27" y="10"/>
                  </a:lnTo>
                  <a:lnTo>
                    <a:pt x="27" y="18"/>
                  </a:lnTo>
                  <a:lnTo>
                    <a:pt x="22" y="24"/>
                  </a:lnTo>
                  <a:lnTo>
                    <a:pt x="13" y="27"/>
                  </a:lnTo>
                  <a:lnTo>
                    <a:pt x="5" y="24"/>
                  </a:lnTo>
                  <a:lnTo>
                    <a:pt x="0" y="18"/>
                  </a:lnTo>
                  <a:lnTo>
                    <a:pt x="0" y="10"/>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 name="Freeform 1096"/>
            <p:cNvSpPr>
              <a:spLocks/>
            </p:cNvSpPr>
            <p:nvPr/>
          </p:nvSpPr>
          <p:spPr bwMode="auto">
            <a:xfrm>
              <a:off x="4462" y="998"/>
              <a:ext cx="27" cy="27"/>
            </a:xfrm>
            <a:custGeom>
              <a:avLst/>
              <a:gdLst/>
              <a:ahLst/>
              <a:cxnLst>
                <a:cxn ang="0">
                  <a:pos x="13" y="0"/>
                </a:cxn>
                <a:cxn ang="0">
                  <a:pos x="22" y="3"/>
                </a:cxn>
                <a:cxn ang="0">
                  <a:pos x="27" y="9"/>
                </a:cxn>
                <a:cxn ang="0">
                  <a:pos x="27" y="17"/>
                </a:cxn>
                <a:cxn ang="0">
                  <a:pos x="22" y="24"/>
                </a:cxn>
                <a:cxn ang="0">
                  <a:pos x="13" y="27"/>
                </a:cxn>
                <a:cxn ang="0">
                  <a:pos x="5" y="24"/>
                </a:cxn>
                <a:cxn ang="0">
                  <a:pos x="0" y="17"/>
                </a:cxn>
                <a:cxn ang="0">
                  <a:pos x="0" y="9"/>
                </a:cxn>
                <a:cxn ang="0">
                  <a:pos x="5" y="3"/>
                </a:cxn>
                <a:cxn ang="0">
                  <a:pos x="13" y="0"/>
                </a:cxn>
              </a:cxnLst>
              <a:rect l="0" t="0" r="r" b="b"/>
              <a:pathLst>
                <a:path w="27" h="27">
                  <a:moveTo>
                    <a:pt x="13" y="0"/>
                  </a:moveTo>
                  <a:lnTo>
                    <a:pt x="22" y="3"/>
                  </a:lnTo>
                  <a:lnTo>
                    <a:pt x="27" y="9"/>
                  </a:lnTo>
                  <a:lnTo>
                    <a:pt x="27" y="17"/>
                  </a:lnTo>
                  <a:lnTo>
                    <a:pt x="22" y="24"/>
                  </a:lnTo>
                  <a:lnTo>
                    <a:pt x="13" y="27"/>
                  </a:lnTo>
                  <a:lnTo>
                    <a:pt x="5" y="24"/>
                  </a:lnTo>
                  <a:lnTo>
                    <a:pt x="0" y="17"/>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 name="Freeform 1097"/>
            <p:cNvSpPr>
              <a:spLocks/>
            </p:cNvSpPr>
            <p:nvPr/>
          </p:nvSpPr>
          <p:spPr bwMode="auto">
            <a:xfrm>
              <a:off x="4372" y="1038"/>
              <a:ext cx="27" cy="27"/>
            </a:xfrm>
            <a:custGeom>
              <a:avLst/>
              <a:gdLst/>
              <a:ahLst/>
              <a:cxnLst>
                <a:cxn ang="0">
                  <a:pos x="15" y="0"/>
                </a:cxn>
                <a:cxn ang="0">
                  <a:pos x="23" y="3"/>
                </a:cxn>
                <a:cxn ang="0">
                  <a:pos x="27" y="9"/>
                </a:cxn>
                <a:cxn ang="0">
                  <a:pos x="27" y="17"/>
                </a:cxn>
                <a:cxn ang="0">
                  <a:pos x="23" y="24"/>
                </a:cxn>
                <a:cxn ang="0">
                  <a:pos x="15" y="27"/>
                </a:cxn>
                <a:cxn ang="0">
                  <a:pos x="5" y="24"/>
                </a:cxn>
                <a:cxn ang="0">
                  <a:pos x="0" y="17"/>
                </a:cxn>
                <a:cxn ang="0">
                  <a:pos x="0" y="9"/>
                </a:cxn>
                <a:cxn ang="0">
                  <a:pos x="5" y="3"/>
                </a:cxn>
                <a:cxn ang="0">
                  <a:pos x="15" y="0"/>
                </a:cxn>
              </a:cxnLst>
              <a:rect l="0" t="0" r="r" b="b"/>
              <a:pathLst>
                <a:path w="27" h="27">
                  <a:moveTo>
                    <a:pt x="15" y="0"/>
                  </a:moveTo>
                  <a:lnTo>
                    <a:pt x="23" y="3"/>
                  </a:lnTo>
                  <a:lnTo>
                    <a:pt x="27" y="9"/>
                  </a:lnTo>
                  <a:lnTo>
                    <a:pt x="27" y="17"/>
                  </a:lnTo>
                  <a:lnTo>
                    <a:pt x="23" y="24"/>
                  </a:lnTo>
                  <a:lnTo>
                    <a:pt x="15" y="27"/>
                  </a:lnTo>
                  <a:lnTo>
                    <a:pt x="5" y="24"/>
                  </a:lnTo>
                  <a:lnTo>
                    <a:pt x="0" y="17"/>
                  </a:lnTo>
                  <a:lnTo>
                    <a:pt x="0" y="9"/>
                  </a:lnTo>
                  <a:lnTo>
                    <a:pt x="5"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 name="Freeform 1098"/>
            <p:cNvSpPr>
              <a:spLocks/>
            </p:cNvSpPr>
            <p:nvPr/>
          </p:nvSpPr>
          <p:spPr bwMode="auto">
            <a:xfrm>
              <a:off x="4417" y="961"/>
              <a:ext cx="32" cy="28"/>
            </a:xfrm>
            <a:custGeom>
              <a:avLst/>
              <a:gdLst/>
              <a:ahLst/>
              <a:cxnLst>
                <a:cxn ang="0">
                  <a:pos x="14" y="0"/>
                </a:cxn>
                <a:cxn ang="0">
                  <a:pos x="18" y="0"/>
                </a:cxn>
                <a:cxn ang="0">
                  <a:pos x="24" y="1"/>
                </a:cxn>
                <a:cxn ang="0">
                  <a:pos x="30" y="8"/>
                </a:cxn>
                <a:cxn ang="0">
                  <a:pos x="32" y="14"/>
                </a:cxn>
                <a:cxn ang="0">
                  <a:pos x="30" y="20"/>
                </a:cxn>
                <a:cxn ang="0">
                  <a:pos x="24" y="27"/>
                </a:cxn>
                <a:cxn ang="0">
                  <a:pos x="18" y="28"/>
                </a:cxn>
                <a:cxn ang="0">
                  <a:pos x="14" y="28"/>
                </a:cxn>
                <a:cxn ang="0">
                  <a:pos x="8" y="27"/>
                </a:cxn>
                <a:cxn ang="0">
                  <a:pos x="2" y="20"/>
                </a:cxn>
                <a:cxn ang="0">
                  <a:pos x="0" y="14"/>
                </a:cxn>
                <a:cxn ang="0">
                  <a:pos x="2" y="8"/>
                </a:cxn>
                <a:cxn ang="0">
                  <a:pos x="8" y="1"/>
                </a:cxn>
                <a:cxn ang="0">
                  <a:pos x="14" y="0"/>
                </a:cxn>
              </a:cxnLst>
              <a:rect l="0" t="0" r="r" b="b"/>
              <a:pathLst>
                <a:path w="32" h="28">
                  <a:moveTo>
                    <a:pt x="14" y="0"/>
                  </a:moveTo>
                  <a:lnTo>
                    <a:pt x="18" y="0"/>
                  </a:lnTo>
                  <a:lnTo>
                    <a:pt x="24" y="1"/>
                  </a:lnTo>
                  <a:lnTo>
                    <a:pt x="30" y="8"/>
                  </a:lnTo>
                  <a:lnTo>
                    <a:pt x="32" y="14"/>
                  </a:lnTo>
                  <a:lnTo>
                    <a:pt x="30" y="20"/>
                  </a:lnTo>
                  <a:lnTo>
                    <a:pt x="24" y="27"/>
                  </a:lnTo>
                  <a:lnTo>
                    <a:pt x="18" y="28"/>
                  </a:lnTo>
                  <a:lnTo>
                    <a:pt x="14" y="28"/>
                  </a:lnTo>
                  <a:lnTo>
                    <a:pt x="8" y="27"/>
                  </a:lnTo>
                  <a:lnTo>
                    <a:pt x="2" y="20"/>
                  </a:lnTo>
                  <a:lnTo>
                    <a:pt x="0" y="14"/>
                  </a:lnTo>
                  <a:lnTo>
                    <a:pt x="2" y="8"/>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 name="Freeform 1099"/>
            <p:cNvSpPr>
              <a:spLocks/>
            </p:cNvSpPr>
            <p:nvPr/>
          </p:nvSpPr>
          <p:spPr bwMode="auto">
            <a:xfrm>
              <a:off x="4425" y="1055"/>
              <a:ext cx="34" cy="28"/>
            </a:xfrm>
            <a:custGeom>
              <a:avLst/>
              <a:gdLst/>
              <a:ahLst/>
              <a:cxnLst>
                <a:cxn ang="0">
                  <a:pos x="14" y="0"/>
                </a:cxn>
                <a:cxn ang="0">
                  <a:pos x="19" y="0"/>
                </a:cxn>
                <a:cxn ang="0">
                  <a:pos x="26" y="2"/>
                </a:cxn>
                <a:cxn ang="0">
                  <a:pos x="32" y="8"/>
                </a:cxn>
                <a:cxn ang="0">
                  <a:pos x="34" y="15"/>
                </a:cxn>
                <a:cxn ang="0">
                  <a:pos x="32" y="19"/>
                </a:cxn>
                <a:cxn ang="0">
                  <a:pos x="26" y="26"/>
                </a:cxn>
                <a:cxn ang="0">
                  <a:pos x="19" y="28"/>
                </a:cxn>
                <a:cxn ang="0">
                  <a:pos x="14" y="28"/>
                </a:cxn>
                <a:cxn ang="0">
                  <a:pos x="8" y="26"/>
                </a:cxn>
                <a:cxn ang="0">
                  <a:pos x="2" y="19"/>
                </a:cxn>
                <a:cxn ang="0">
                  <a:pos x="0" y="15"/>
                </a:cxn>
                <a:cxn ang="0">
                  <a:pos x="2" y="8"/>
                </a:cxn>
                <a:cxn ang="0">
                  <a:pos x="8" y="2"/>
                </a:cxn>
                <a:cxn ang="0">
                  <a:pos x="14" y="0"/>
                </a:cxn>
              </a:cxnLst>
              <a:rect l="0" t="0" r="r" b="b"/>
              <a:pathLst>
                <a:path w="34" h="28">
                  <a:moveTo>
                    <a:pt x="14" y="0"/>
                  </a:moveTo>
                  <a:lnTo>
                    <a:pt x="19" y="0"/>
                  </a:lnTo>
                  <a:lnTo>
                    <a:pt x="26" y="2"/>
                  </a:lnTo>
                  <a:lnTo>
                    <a:pt x="32" y="8"/>
                  </a:lnTo>
                  <a:lnTo>
                    <a:pt x="34" y="15"/>
                  </a:lnTo>
                  <a:lnTo>
                    <a:pt x="32" y="19"/>
                  </a:lnTo>
                  <a:lnTo>
                    <a:pt x="26" y="26"/>
                  </a:lnTo>
                  <a:lnTo>
                    <a:pt x="19" y="28"/>
                  </a:lnTo>
                  <a:lnTo>
                    <a:pt x="14" y="28"/>
                  </a:lnTo>
                  <a:lnTo>
                    <a:pt x="8" y="26"/>
                  </a:lnTo>
                  <a:lnTo>
                    <a:pt x="2" y="19"/>
                  </a:lnTo>
                  <a:lnTo>
                    <a:pt x="0" y="15"/>
                  </a:lnTo>
                  <a:lnTo>
                    <a:pt x="2" y="8"/>
                  </a:lnTo>
                  <a:lnTo>
                    <a:pt x="8"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 name="Freeform 1100"/>
            <p:cNvSpPr>
              <a:spLocks/>
            </p:cNvSpPr>
            <p:nvPr/>
          </p:nvSpPr>
          <p:spPr bwMode="auto">
            <a:xfrm>
              <a:off x="4472" y="1033"/>
              <a:ext cx="25" cy="27"/>
            </a:xfrm>
            <a:custGeom>
              <a:avLst/>
              <a:gdLst/>
              <a:ahLst/>
              <a:cxnLst>
                <a:cxn ang="0">
                  <a:pos x="12" y="0"/>
                </a:cxn>
                <a:cxn ang="0">
                  <a:pos x="20" y="3"/>
                </a:cxn>
                <a:cxn ang="0">
                  <a:pos x="25" y="9"/>
                </a:cxn>
                <a:cxn ang="0">
                  <a:pos x="25" y="17"/>
                </a:cxn>
                <a:cxn ang="0">
                  <a:pos x="20" y="24"/>
                </a:cxn>
                <a:cxn ang="0">
                  <a:pos x="12" y="27"/>
                </a:cxn>
                <a:cxn ang="0">
                  <a:pos x="4" y="24"/>
                </a:cxn>
                <a:cxn ang="0">
                  <a:pos x="0" y="17"/>
                </a:cxn>
                <a:cxn ang="0">
                  <a:pos x="0" y="9"/>
                </a:cxn>
                <a:cxn ang="0">
                  <a:pos x="4" y="3"/>
                </a:cxn>
                <a:cxn ang="0">
                  <a:pos x="12" y="0"/>
                </a:cxn>
              </a:cxnLst>
              <a:rect l="0" t="0" r="r" b="b"/>
              <a:pathLst>
                <a:path w="25" h="27">
                  <a:moveTo>
                    <a:pt x="12" y="0"/>
                  </a:moveTo>
                  <a:lnTo>
                    <a:pt x="20" y="3"/>
                  </a:lnTo>
                  <a:lnTo>
                    <a:pt x="25" y="9"/>
                  </a:lnTo>
                  <a:lnTo>
                    <a:pt x="25" y="17"/>
                  </a:lnTo>
                  <a:lnTo>
                    <a:pt x="20" y="24"/>
                  </a:lnTo>
                  <a:lnTo>
                    <a:pt x="12" y="27"/>
                  </a:lnTo>
                  <a:lnTo>
                    <a:pt x="4" y="24"/>
                  </a:lnTo>
                  <a:lnTo>
                    <a:pt x="0" y="17"/>
                  </a:lnTo>
                  <a:lnTo>
                    <a:pt x="0" y="9"/>
                  </a:lnTo>
                  <a:lnTo>
                    <a:pt x="4"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 name="Freeform 1101"/>
            <p:cNvSpPr>
              <a:spLocks/>
            </p:cNvSpPr>
            <p:nvPr/>
          </p:nvSpPr>
          <p:spPr bwMode="auto">
            <a:xfrm>
              <a:off x="4470" y="900"/>
              <a:ext cx="220" cy="276"/>
            </a:xfrm>
            <a:custGeom>
              <a:avLst/>
              <a:gdLst/>
              <a:ahLst/>
              <a:cxnLst>
                <a:cxn ang="0">
                  <a:pos x="98" y="0"/>
                </a:cxn>
                <a:cxn ang="0">
                  <a:pos x="107" y="14"/>
                </a:cxn>
                <a:cxn ang="0">
                  <a:pos x="119" y="30"/>
                </a:cxn>
                <a:cxn ang="0">
                  <a:pos x="133" y="48"/>
                </a:cxn>
                <a:cxn ang="0">
                  <a:pos x="149" y="65"/>
                </a:cxn>
                <a:cxn ang="0">
                  <a:pos x="163" y="86"/>
                </a:cxn>
                <a:cxn ang="0">
                  <a:pos x="180" y="106"/>
                </a:cxn>
                <a:cxn ang="0">
                  <a:pos x="194" y="126"/>
                </a:cxn>
                <a:cxn ang="0">
                  <a:pos x="205" y="147"/>
                </a:cxn>
                <a:cxn ang="0">
                  <a:pos x="215" y="166"/>
                </a:cxn>
                <a:cxn ang="0">
                  <a:pos x="220" y="187"/>
                </a:cxn>
                <a:cxn ang="0">
                  <a:pos x="218" y="207"/>
                </a:cxn>
                <a:cxn ang="0">
                  <a:pos x="213" y="224"/>
                </a:cxn>
                <a:cxn ang="0">
                  <a:pos x="200" y="240"/>
                </a:cxn>
                <a:cxn ang="0">
                  <a:pos x="180" y="255"/>
                </a:cxn>
                <a:cxn ang="0">
                  <a:pos x="151" y="267"/>
                </a:cxn>
                <a:cxn ang="0">
                  <a:pos x="122" y="274"/>
                </a:cxn>
                <a:cxn ang="0">
                  <a:pos x="91" y="276"/>
                </a:cxn>
                <a:cxn ang="0">
                  <a:pos x="64" y="269"/>
                </a:cxn>
                <a:cxn ang="0">
                  <a:pos x="40" y="258"/>
                </a:cxn>
                <a:cxn ang="0">
                  <a:pos x="21" y="243"/>
                </a:cxn>
                <a:cxn ang="0">
                  <a:pos x="6" y="223"/>
                </a:cxn>
                <a:cxn ang="0">
                  <a:pos x="0" y="200"/>
                </a:cxn>
                <a:cxn ang="0">
                  <a:pos x="2" y="174"/>
                </a:cxn>
                <a:cxn ang="0">
                  <a:pos x="13" y="147"/>
                </a:cxn>
                <a:cxn ang="0">
                  <a:pos x="75" y="51"/>
                </a:cxn>
                <a:cxn ang="0">
                  <a:pos x="93" y="17"/>
                </a:cxn>
                <a:cxn ang="0">
                  <a:pos x="98" y="0"/>
                </a:cxn>
              </a:cxnLst>
              <a:rect l="0" t="0" r="r" b="b"/>
              <a:pathLst>
                <a:path w="220" h="276">
                  <a:moveTo>
                    <a:pt x="98" y="0"/>
                  </a:moveTo>
                  <a:lnTo>
                    <a:pt x="107" y="14"/>
                  </a:lnTo>
                  <a:lnTo>
                    <a:pt x="119" y="30"/>
                  </a:lnTo>
                  <a:lnTo>
                    <a:pt x="133" y="48"/>
                  </a:lnTo>
                  <a:lnTo>
                    <a:pt x="149" y="65"/>
                  </a:lnTo>
                  <a:lnTo>
                    <a:pt x="163" y="86"/>
                  </a:lnTo>
                  <a:lnTo>
                    <a:pt x="180" y="106"/>
                  </a:lnTo>
                  <a:lnTo>
                    <a:pt x="194" y="126"/>
                  </a:lnTo>
                  <a:lnTo>
                    <a:pt x="205" y="147"/>
                  </a:lnTo>
                  <a:lnTo>
                    <a:pt x="215" y="166"/>
                  </a:lnTo>
                  <a:lnTo>
                    <a:pt x="220" y="187"/>
                  </a:lnTo>
                  <a:lnTo>
                    <a:pt x="218" y="207"/>
                  </a:lnTo>
                  <a:lnTo>
                    <a:pt x="213" y="224"/>
                  </a:lnTo>
                  <a:lnTo>
                    <a:pt x="200" y="240"/>
                  </a:lnTo>
                  <a:lnTo>
                    <a:pt x="180" y="255"/>
                  </a:lnTo>
                  <a:lnTo>
                    <a:pt x="151" y="267"/>
                  </a:lnTo>
                  <a:lnTo>
                    <a:pt x="122" y="274"/>
                  </a:lnTo>
                  <a:lnTo>
                    <a:pt x="91" y="276"/>
                  </a:lnTo>
                  <a:lnTo>
                    <a:pt x="64" y="269"/>
                  </a:lnTo>
                  <a:lnTo>
                    <a:pt x="40" y="258"/>
                  </a:lnTo>
                  <a:lnTo>
                    <a:pt x="21" y="243"/>
                  </a:lnTo>
                  <a:lnTo>
                    <a:pt x="6" y="223"/>
                  </a:lnTo>
                  <a:lnTo>
                    <a:pt x="0" y="200"/>
                  </a:lnTo>
                  <a:lnTo>
                    <a:pt x="2" y="174"/>
                  </a:lnTo>
                  <a:lnTo>
                    <a:pt x="13" y="147"/>
                  </a:lnTo>
                  <a:lnTo>
                    <a:pt x="75" y="51"/>
                  </a:lnTo>
                  <a:lnTo>
                    <a:pt x="93" y="17"/>
                  </a:lnTo>
                  <a:lnTo>
                    <a:pt x="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 name="Freeform 1102"/>
            <p:cNvSpPr>
              <a:spLocks noEditPoints="1"/>
            </p:cNvSpPr>
            <p:nvPr/>
          </p:nvSpPr>
          <p:spPr bwMode="auto">
            <a:xfrm>
              <a:off x="4455" y="885"/>
              <a:ext cx="249" cy="303"/>
            </a:xfrm>
            <a:custGeom>
              <a:avLst/>
              <a:gdLst/>
              <a:ahLst/>
              <a:cxnLst>
                <a:cxn ang="0">
                  <a:pos x="118" y="47"/>
                </a:cxn>
                <a:cxn ang="0">
                  <a:pos x="102" y="76"/>
                </a:cxn>
                <a:cxn ang="0">
                  <a:pos x="77" y="109"/>
                </a:cxn>
                <a:cxn ang="0">
                  <a:pos x="44" y="162"/>
                </a:cxn>
                <a:cxn ang="0">
                  <a:pos x="36" y="180"/>
                </a:cxn>
                <a:cxn ang="0">
                  <a:pos x="29" y="199"/>
                </a:cxn>
                <a:cxn ang="0">
                  <a:pos x="29" y="218"/>
                </a:cxn>
                <a:cxn ang="0">
                  <a:pos x="37" y="238"/>
                </a:cxn>
                <a:cxn ang="0">
                  <a:pos x="53" y="255"/>
                </a:cxn>
                <a:cxn ang="0">
                  <a:pos x="74" y="266"/>
                </a:cxn>
                <a:cxn ang="0">
                  <a:pos x="97" y="274"/>
                </a:cxn>
                <a:cxn ang="0">
                  <a:pos x="121" y="276"/>
                </a:cxn>
                <a:cxn ang="0">
                  <a:pos x="146" y="274"/>
                </a:cxn>
                <a:cxn ang="0">
                  <a:pos x="169" y="268"/>
                </a:cxn>
                <a:cxn ang="0">
                  <a:pos x="190" y="258"/>
                </a:cxn>
                <a:cxn ang="0">
                  <a:pos x="207" y="242"/>
                </a:cxn>
                <a:cxn ang="0">
                  <a:pos x="217" y="226"/>
                </a:cxn>
                <a:cxn ang="0">
                  <a:pos x="220" y="209"/>
                </a:cxn>
                <a:cxn ang="0">
                  <a:pos x="217" y="189"/>
                </a:cxn>
                <a:cxn ang="0">
                  <a:pos x="211" y="172"/>
                </a:cxn>
                <a:cxn ang="0">
                  <a:pos x="201" y="154"/>
                </a:cxn>
                <a:cxn ang="0">
                  <a:pos x="190" y="138"/>
                </a:cxn>
                <a:cxn ang="0">
                  <a:pos x="180" y="124"/>
                </a:cxn>
                <a:cxn ang="0">
                  <a:pos x="153" y="90"/>
                </a:cxn>
                <a:cxn ang="0">
                  <a:pos x="124" y="56"/>
                </a:cxn>
                <a:cxn ang="0">
                  <a:pos x="118" y="47"/>
                </a:cxn>
                <a:cxn ang="0">
                  <a:pos x="110" y="0"/>
                </a:cxn>
                <a:cxn ang="0">
                  <a:pos x="119" y="0"/>
                </a:cxn>
                <a:cxn ang="0">
                  <a:pos x="126" y="7"/>
                </a:cxn>
                <a:cxn ang="0">
                  <a:pos x="135" y="23"/>
                </a:cxn>
                <a:cxn ang="0">
                  <a:pos x="150" y="40"/>
                </a:cxn>
                <a:cxn ang="0">
                  <a:pos x="164" y="61"/>
                </a:cxn>
                <a:cxn ang="0">
                  <a:pos x="180" y="82"/>
                </a:cxn>
                <a:cxn ang="0">
                  <a:pos x="198" y="103"/>
                </a:cxn>
                <a:cxn ang="0">
                  <a:pos x="214" y="125"/>
                </a:cxn>
                <a:cxn ang="0">
                  <a:pos x="228" y="148"/>
                </a:cxn>
                <a:cxn ang="0">
                  <a:pos x="239" y="170"/>
                </a:cxn>
                <a:cxn ang="0">
                  <a:pos x="246" y="193"/>
                </a:cxn>
                <a:cxn ang="0">
                  <a:pos x="249" y="214"/>
                </a:cxn>
                <a:cxn ang="0">
                  <a:pos x="246" y="234"/>
                </a:cxn>
                <a:cxn ang="0">
                  <a:pos x="238" y="254"/>
                </a:cxn>
                <a:cxn ang="0">
                  <a:pos x="220" y="271"/>
                </a:cxn>
                <a:cxn ang="0">
                  <a:pos x="195" y="286"/>
                </a:cxn>
                <a:cxn ang="0">
                  <a:pos x="172" y="295"/>
                </a:cxn>
                <a:cxn ang="0">
                  <a:pos x="146" y="300"/>
                </a:cxn>
                <a:cxn ang="0">
                  <a:pos x="119" y="303"/>
                </a:cxn>
                <a:cxn ang="0">
                  <a:pos x="93" y="302"/>
                </a:cxn>
                <a:cxn ang="0">
                  <a:pos x="68" y="297"/>
                </a:cxn>
                <a:cxn ang="0">
                  <a:pos x="45" y="286"/>
                </a:cxn>
                <a:cxn ang="0">
                  <a:pos x="25" y="270"/>
                </a:cxn>
                <a:cxn ang="0">
                  <a:pos x="10" y="247"/>
                </a:cxn>
                <a:cxn ang="0">
                  <a:pos x="2" y="223"/>
                </a:cxn>
                <a:cxn ang="0">
                  <a:pos x="0" y="201"/>
                </a:cxn>
                <a:cxn ang="0">
                  <a:pos x="5" y="177"/>
                </a:cxn>
                <a:cxn ang="0">
                  <a:pos x="15" y="154"/>
                </a:cxn>
                <a:cxn ang="0">
                  <a:pos x="44" y="111"/>
                </a:cxn>
                <a:cxn ang="0">
                  <a:pos x="71" y="69"/>
                </a:cxn>
                <a:cxn ang="0">
                  <a:pos x="97" y="24"/>
                </a:cxn>
                <a:cxn ang="0">
                  <a:pos x="100" y="21"/>
                </a:cxn>
                <a:cxn ang="0">
                  <a:pos x="98" y="11"/>
                </a:cxn>
                <a:cxn ang="0">
                  <a:pos x="103" y="5"/>
                </a:cxn>
                <a:cxn ang="0">
                  <a:pos x="110" y="0"/>
                </a:cxn>
              </a:cxnLst>
              <a:rect l="0" t="0" r="r" b="b"/>
              <a:pathLst>
                <a:path w="249" h="303">
                  <a:moveTo>
                    <a:pt x="118" y="47"/>
                  </a:moveTo>
                  <a:lnTo>
                    <a:pt x="102" y="76"/>
                  </a:lnTo>
                  <a:lnTo>
                    <a:pt x="77" y="109"/>
                  </a:lnTo>
                  <a:lnTo>
                    <a:pt x="44" y="162"/>
                  </a:lnTo>
                  <a:lnTo>
                    <a:pt x="36" y="180"/>
                  </a:lnTo>
                  <a:lnTo>
                    <a:pt x="29" y="199"/>
                  </a:lnTo>
                  <a:lnTo>
                    <a:pt x="29" y="218"/>
                  </a:lnTo>
                  <a:lnTo>
                    <a:pt x="37" y="238"/>
                  </a:lnTo>
                  <a:lnTo>
                    <a:pt x="53" y="255"/>
                  </a:lnTo>
                  <a:lnTo>
                    <a:pt x="74" y="266"/>
                  </a:lnTo>
                  <a:lnTo>
                    <a:pt x="97" y="274"/>
                  </a:lnTo>
                  <a:lnTo>
                    <a:pt x="121" y="276"/>
                  </a:lnTo>
                  <a:lnTo>
                    <a:pt x="146" y="274"/>
                  </a:lnTo>
                  <a:lnTo>
                    <a:pt x="169" y="268"/>
                  </a:lnTo>
                  <a:lnTo>
                    <a:pt x="190" y="258"/>
                  </a:lnTo>
                  <a:lnTo>
                    <a:pt x="207" y="242"/>
                  </a:lnTo>
                  <a:lnTo>
                    <a:pt x="217" y="226"/>
                  </a:lnTo>
                  <a:lnTo>
                    <a:pt x="220" y="209"/>
                  </a:lnTo>
                  <a:lnTo>
                    <a:pt x="217" y="189"/>
                  </a:lnTo>
                  <a:lnTo>
                    <a:pt x="211" y="172"/>
                  </a:lnTo>
                  <a:lnTo>
                    <a:pt x="201" y="154"/>
                  </a:lnTo>
                  <a:lnTo>
                    <a:pt x="190" y="138"/>
                  </a:lnTo>
                  <a:lnTo>
                    <a:pt x="180" y="124"/>
                  </a:lnTo>
                  <a:lnTo>
                    <a:pt x="153" y="90"/>
                  </a:lnTo>
                  <a:lnTo>
                    <a:pt x="124" y="56"/>
                  </a:lnTo>
                  <a:lnTo>
                    <a:pt x="118" y="47"/>
                  </a:lnTo>
                  <a:close/>
                  <a:moveTo>
                    <a:pt x="110" y="0"/>
                  </a:moveTo>
                  <a:lnTo>
                    <a:pt x="119" y="0"/>
                  </a:lnTo>
                  <a:lnTo>
                    <a:pt x="126" y="7"/>
                  </a:lnTo>
                  <a:lnTo>
                    <a:pt x="135" y="23"/>
                  </a:lnTo>
                  <a:lnTo>
                    <a:pt x="150" y="40"/>
                  </a:lnTo>
                  <a:lnTo>
                    <a:pt x="164" y="61"/>
                  </a:lnTo>
                  <a:lnTo>
                    <a:pt x="180" y="82"/>
                  </a:lnTo>
                  <a:lnTo>
                    <a:pt x="198" y="103"/>
                  </a:lnTo>
                  <a:lnTo>
                    <a:pt x="214" y="125"/>
                  </a:lnTo>
                  <a:lnTo>
                    <a:pt x="228" y="148"/>
                  </a:lnTo>
                  <a:lnTo>
                    <a:pt x="239" y="170"/>
                  </a:lnTo>
                  <a:lnTo>
                    <a:pt x="246" y="193"/>
                  </a:lnTo>
                  <a:lnTo>
                    <a:pt x="249" y="214"/>
                  </a:lnTo>
                  <a:lnTo>
                    <a:pt x="246" y="234"/>
                  </a:lnTo>
                  <a:lnTo>
                    <a:pt x="238" y="254"/>
                  </a:lnTo>
                  <a:lnTo>
                    <a:pt x="220" y="271"/>
                  </a:lnTo>
                  <a:lnTo>
                    <a:pt x="195" y="286"/>
                  </a:lnTo>
                  <a:lnTo>
                    <a:pt x="172" y="295"/>
                  </a:lnTo>
                  <a:lnTo>
                    <a:pt x="146" y="300"/>
                  </a:lnTo>
                  <a:lnTo>
                    <a:pt x="119" y="303"/>
                  </a:lnTo>
                  <a:lnTo>
                    <a:pt x="93" y="302"/>
                  </a:lnTo>
                  <a:lnTo>
                    <a:pt x="68" y="297"/>
                  </a:lnTo>
                  <a:lnTo>
                    <a:pt x="45" y="286"/>
                  </a:lnTo>
                  <a:lnTo>
                    <a:pt x="25" y="270"/>
                  </a:lnTo>
                  <a:lnTo>
                    <a:pt x="10" y="247"/>
                  </a:lnTo>
                  <a:lnTo>
                    <a:pt x="2" y="223"/>
                  </a:lnTo>
                  <a:lnTo>
                    <a:pt x="0" y="201"/>
                  </a:lnTo>
                  <a:lnTo>
                    <a:pt x="5" y="177"/>
                  </a:lnTo>
                  <a:lnTo>
                    <a:pt x="15" y="154"/>
                  </a:lnTo>
                  <a:lnTo>
                    <a:pt x="44" y="111"/>
                  </a:lnTo>
                  <a:lnTo>
                    <a:pt x="71" y="69"/>
                  </a:lnTo>
                  <a:lnTo>
                    <a:pt x="97" y="24"/>
                  </a:lnTo>
                  <a:lnTo>
                    <a:pt x="100" y="21"/>
                  </a:lnTo>
                  <a:lnTo>
                    <a:pt x="98" y="11"/>
                  </a:lnTo>
                  <a:lnTo>
                    <a:pt x="103" y="5"/>
                  </a:lnTo>
                  <a:lnTo>
                    <a:pt x="1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 name="Freeform 1103"/>
            <p:cNvSpPr>
              <a:spLocks/>
            </p:cNvSpPr>
            <p:nvPr/>
          </p:nvSpPr>
          <p:spPr bwMode="auto">
            <a:xfrm>
              <a:off x="4518" y="1001"/>
              <a:ext cx="32" cy="29"/>
            </a:xfrm>
            <a:custGeom>
              <a:avLst/>
              <a:gdLst/>
              <a:ahLst/>
              <a:cxnLst>
                <a:cxn ang="0">
                  <a:pos x="14" y="0"/>
                </a:cxn>
                <a:cxn ang="0">
                  <a:pos x="18" y="0"/>
                </a:cxn>
                <a:cxn ang="0">
                  <a:pos x="24" y="1"/>
                </a:cxn>
                <a:cxn ang="0">
                  <a:pos x="30" y="8"/>
                </a:cxn>
                <a:cxn ang="0">
                  <a:pos x="32" y="14"/>
                </a:cxn>
                <a:cxn ang="0">
                  <a:pos x="30" y="21"/>
                </a:cxn>
                <a:cxn ang="0">
                  <a:pos x="24" y="27"/>
                </a:cxn>
                <a:cxn ang="0">
                  <a:pos x="18" y="29"/>
                </a:cxn>
                <a:cxn ang="0">
                  <a:pos x="14" y="29"/>
                </a:cxn>
                <a:cxn ang="0">
                  <a:pos x="8" y="27"/>
                </a:cxn>
                <a:cxn ang="0">
                  <a:pos x="2" y="21"/>
                </a:cxn>
                <a:cxn ang="0">
                  <a:pos x="0" y="14"/>
                </a:cxn>
                <a:cxn ang="0">
                  <a:pos x="2" y="8"/>
                </a:cxn>
                <a:cxn ang="0">
                  <a:pos x="8" y="1"/>
                </a:cxn>
                <a:cxn ang="0">
                  <a:pos x="14" y="0"/>
                </a:cxn>
              </a:cxnLst>
              <a:rect l="0" t="0" r="r" b="b"/>
              <a:pathLst>
                <a:path w="32" h="29">
                  <a:moveTo>
                    <a:pt x="14" y="0"/>
                  </a:moveTo>
                  <a:lnTo>
                    <a:pt x="18" y="0"/>
                  </a:lnTo>
                  <a:lnTo>
                    <a:pt x="24" y="1"/>
                  </a:lnTo>
                  <a:lnTo>
                    <a:pt x="30" y="8"/>
                  </a:lnTo>
                  <a:lnTo>
                    <a:pt x="32" y="14"/>
                  </a:lnTo>
                  <a:lnTo>
                    <a:pt x="30" y="21"/>
                  </a:lnTo>
                  <a:lnTo>
                    <a:pt x="24" y="27"/>
                  </a:lnTo>
                  <a:lnTo>
                    <a:pt x="18" y="29"/>
                  </a:lnTo>
                  <a:lnTo>
                    <a:pt x="14" y="29"/>
                  </a:lnTo>
                  <a:lnTo>
                    <a:pt x="8" y="27"/>
                  </a:lnTo>
                  <a:lnTo>
                    <a:pt x="2" y="21"/>
                  </a:lnTo>
                  <a:lnTo>
                    <a:pt x="0" y="14"/>
                  </a:lnTo>
                  <a:lnTo>
                    <a:pt x="2" y="8"/>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 name="Freeform 1104"/>
            <p:cNvSpPr>
              <a:spLocks/>
            </p:cNvSpPr>
            <p:nvPr/>
          </p:nvSpPr>
          <p:spPr bwMode="auto">
            <a:xfrm>
              <a:off x="4555" y="1015"/>
              <a:ext cx="26" cy="27"/>
            </a:xfrm>
            <a:custGeom>
              <a:avLst/>
              <a:gdLst/>
              <a:ahLst/>
              <a:cxnLst>
                <a:cxn ang="0">
                  <a:pos x="13" y="0"/>
                </a:cxn>
                <a:cxn ang="0">
                  <a:pos x="21" y="3"/>
                </a:cxn>
                <a:cxn ang="0">
                  <a:pos x="26" y="10"/>
                </a:cxn>
                <a:cxn ang="0">
                  <a:pos x="26" y="18"/>
                </a:cxn>
                <a:cxn ang="0">
                  <a:pos x="21" y="24"/>
                </a:cxn>
                <a:cxn ang="0">
                  <a:pos x="13" y="27"/>
                </a:cxn>
                <a:cxn ang="0">
                  <a:pos x="5" y="24"/>
                </a:cxn>
                <a:cxn ang="0">
                  <a:pos x="0" y="18"/>
                </a:cxn>
                <a:cxn ang="0">
                  <a:pos x="0" y="10"/>
                </a:cxn>
                <a:cxn ang="0">
                  <a:pos x="5" y="3"/>
                </a:cxn>
                <a:cxn ang="0">
                  <a:pos x="13" y="0"/>
                </a:cxn>
              </a:cxnLst>
              <a:rect l="0" t="0" r="r" b="b"/>
              <a:pathLst>
                <a:path w="26" h="27">
                  <a:moveTo>
                    <a:pt x="13" y="0"/>
                  </a:moveTo>
                  <a:lnTo>
                    <a:pt x="21" y="3"/>
                  </a:lnTo>
                  <a:lnTo>
                    <a:pt x="26" y="10"/>
                  </a:lnTo>
                  <a:lnTo>
                    <a:pt x="26" y="18"/>
                  </a:lnTo>
                  <a:lnTo>
                    <a:pt x="21" y="24"/>
                  </a:lnTo>
                  <a:lnTo>
                    <a:pt x="13" y="27"/>
                  </a:lnTo>
                  <a:lnTo>
                    <a:pt x="5" y="24"/>
                  </a:lnTo>
                  <a:lnTo>
                    <a:pt x="0" y="18"/>
                  </a:lnTo>
                  <a:lnTo>
                    <a:pt x="0" y="10"/>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 name="Freeform 1105"/>
            <p:cNvSpPr>
              <a:spLocks/>
            </p:cNvSpPr>
            <p:nvPr/>
          </p:nvSpPr>
          <p:spPr bwMode="auto">
            <a:xfrm>
              <a:off x="4595" y="998"/>
              <a:ext cx="26" cy="27"/>
            </a:xfrm>
            <a:custGeom>
              <a:avLst/>
              <a:gdLst/>
              <a:ahLst/>
              <a:cxnLst>
                <a:cxn ang="0">
                  <a:pos x="13" y="0"/>
                </a:cxn>
                <a:cxn ang="0">
                  <a:pos x="21" y="3"/>
                </a:cxn>
                <a:cxn ang="0">
                  <a:pos x="26" y="9"/>
                </a:cxn>
                <a:cxn ang="0">
                  <a:pos x="26" y="17"/>
                </a:cxn>
                <a:cxn ang="0">
                  <a:pos x="21" y="24"/>
                </a:cxn>
                <a:cxn ang="0">
                  <a:pos x="13" y="27"/>
                </a:cxn>
                <a:cxn ang="0">
                  <a:pos x="5" y="24"/>
                </a:cxn>
                <a:cxn ang="0">
                  <a:pos x="0" y="17"/>
                </a:cxn>
                <a:cxn ang="0">
                  <a:pos x="0" y="9"/>
                </a:cxn>
                <a:cxn ang="0">
                  <a:pos x="5" y="3"/>
                </a:cxn>
                <a:cxn ang="0">
                  <a:pos x="13" y="0"/>
                </a:cxn>
              </a:cxnLst>
              <a:rect l="0" t="0" r="r" b="b"/>
              <a:pathLst>
                <a:path w="26" h="27">
                  <a:moveTo>
                    <a:pt x="13" y="0"/>
                  </a:moveTo>
                  <a:lnTo>
                    <a:pt x="21" y="3"/>
                  </a:lnTo>
                  <a:lnTo>
                    <a:pt x="26" y="9"/>
                  </a:lnTo>
                  <a:lnTo>
                    <a:pt x="26" y="17"/>
                  </a:lnTo>
                  <a:lnTo>
                    <a:pt x="21" y="24"/>
                  </a:lnTo>
                  <a:lnTo>
                    <a:pt x="13" y="27"/>
                  </a:lnTo>
                  <a:lnTo>
                    <a:pt x="5" y="24"/>
                  </a:lnTo>
                  <a:lnTo>
                    <a:pt x="0" y="17"/>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4" name="Freeform 1106"/>
            <p:cNvSpPr>
              <a:spLocks/>
            </p:cNvSpPr>
            <p:nvPr/>
          </p:nvSpPr>
          <p:spPr bwMode="auto">
            <a:xfrm>
              <a:off x="4505" y="1038"/>
              <a:ext cx="27" cy="27"/>
            </a:xfrm>
            <a:custGeom>
              <a:avLst/>
              <a:gdLst/>
              <a:ahLst/>
              <a:cxnLst>
                <a:cxn ang="0">
                  <a:pos x="13" y="0"/>
                </a:cxn>
                <a:cxn ang="0">
                  <a:pos x="23" y="3"/>
                </a:cxn>
                <a:cxn ang="0">
                  <a:pos x="27" y="9"/>
                </a:cxn>
                <a:cxn ang="0">
                  <a:pos x="27" y="17"/>
                </a:cxn>
                <a:cxn ang="0">
                  <a:pos x="23" y="24"/>
                </a:cxn>
                <a:cxn ang="0">
                  <a:pos x="13" y="27"/>
                </a:cxn>
                <a:cxn ang="0">
                  <a:pos x="5" y="24"/>
                </a:cxn>
                <a:cxn ang="0">
                  <a:pos x="0" y="17"/>
                </a:cxn>
                <a:cxn ang="0">
                  <a:pos x="0" y="9"/>
                </a:cxn>
                <a:cxn ang="0">
                  <a:pos x="5" y="3"/>
                </a:cxn>
                <a:cxn ang="0">
                  <a:pos x="13" y="0"/>
                </a:cxn>
              </a:cxnLst>
              <a:rect l="0" t="0" r="r" b="b"/>
              <a:pathLst>
                <a:path w="27" h="27">
                  <a:moveTo>
                    <a:pt x="13" y="0"/>
                  </a:moveTo>
                  <a:lnTo>
                    <a:pt x="23" y="3"/>
                  </a:lnTo>
                  <a:lnTo>
                    <a:pt x="27" y="9"/>
                  </a:lnTo>
                  <a:lnTo>
                    <a:pt x="27" y="17"/>
                  </a:lnTo>
                  <a:lnTo>
                    <a:pt x="23" y="24"/>
                  </a:lnTo>
                  <a:lnTo>
                    <a:pt x="13" y="27"/>
                  </a:lnTo>
                  <a:lnTo>
                    <a:pt x="5" y="24"/>
                  </a:lnTo>
                  <a:lnTo>
                    <a:pt x="0" y="17"/>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 name="Freeform 1107"/>
            <p:cNvSpPr>
              <a:spLocks/>
            </p:cNvSpPr>
            <p:nvPr/>
          </p:nvSpPr>
          <p:spPr bwMode="auto">
            <a:xfrm>
              <a:off x="4548" y="961"/>
              <a:ext cx="34" cy="28"/>
            </a:xfrm>
            <a:custGeom>
              <a:avLst/>
              <a:gdLst/>
              <a:ahLst/>
              <a:cxnLst>
                <a:cxn ang="0">
                  <a:pos x="15" y="0"/>
                </a:cxn>
                <a:cxn ang="0">
                  <a:pos x="20" y="0"/>
                </a:cxn>
                <a:cxn ang="0">
                  <a:pos x="26" y="1"/>
                </a:cxn>
                <a:cxn ang="0">
                  <a:pos x="33" y="8"/>
                </a:cxn>
                <a:cxn ang="0">
                  <a:pos x="34" y="14"/>
                </a:cxn>
                <a:cxn ang="0">
                  <a:pos x="33" y="20"/>
                </a:cxn>
                <a:cxn ang="0">
                  <a:pos x="26" y="27"/>
                </a:cxn>
                <a:cxn ang="0">
                  <a:pos x="20" y="28"/>
                </a:cxn>
                <a:cxn ang="0">
                  <a:pos x="15" y="28"/>
                </a:cxn>
                <a:cxn ang="0">
                  <a:pos x="9" y="27"/>
                </a:cxn>
                <a:cxn ang="0">
                  <a:pos x="2" y="20"/>
                </a:cxn>
                <a:cxn ang="0">
                  <a:pos x="0" y="14"/>
                </a:cxn>
                <a:cxn ang="0">
                  <a:pos x="2" y="8"/>
                </a:cxn>
                <a:cxn ang="0">
                  <a:pos x="9" y="1"/>
                </a:cxn>
                <a:cxn ang="0">
                  <a:pos x="15" y="0"/>
                </a:cxn>
              </a:cxnLst>
              <a:rect l="0" t="0" r="r" b="b"/>
              <a:pathLst>
                <a:path w="34" h="28">
                  <a:moveTo>
                    <a:pt x="15" y="0"/>
                  </a:moveTo>
                  <a:lnTo>
                    <a:pt x="20" y="0"/>
                  </a:lnTo>
                  <a:lnTo>
                    <a:pt x="26" y="1"/>
                  </a:lnTo>
                  <a:lnTo>
                    <a:pt x="33" y="8"/>
                  </a:lnTo>
                  <a:lnTo>
                    <a:pt x="34" y="14"/>
                  </a:lnTo>
                  <a:lnTo>
                    <a:pt x="33" y="20"/>
                  </a:lnTo>
                  <a:lnTo>
                    <a:pt x="26" y="27"/>
                  </a:lnTo>
                  <a:lnTo>
                    <a:pt x="20" y="28"/>
                  </a:lnTo>
                  <a:lnTo>
                    <a:pt x="15" y="28"/>
                  </a:lnTo>
                  <a:lnTo>
                    <a:pt x="9" y="27"/>
                  </a:lnTo>
                  <a:lnTo>
                    <a:pt x="2" y="20"/>
                  </a:lnTo>
                  <a:lnTo>
                    <a:pt x="0" y="14"/>
                  </a:lnTo>
                  <a:lnTo>
                    <a:pt x="2" y="8"/>
                  </a:lnTo>
                  <a:lnTo>
                    <a:pt x="9"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6" name="Freeform 1108"/>
            <p:cNvSpPr>
              <a:spLocks/>
            </p:cNvSpPr>
            <p:nvPr/>
          </p:nvSpPr>
          <p:spPr bwMode="auto">
            <a:xfrm>
              <a:off x="4558" y="1055"/>
              <a:ext cx="32" cy="28"/>
            </a:xfrm>
            <a:custGeom>
              <a:avLst/>
              <a:gdLst/>
              <a:ahLst/>
              <a:cxnLst>
                <a:cxn ang="0">
                  <a:pos x="15" y="0"/>
                </a:cxn>
                <a:cxn ang="0">
                  <a:pos x="19" y="0"/>
                </a:cxn>
                <a:cxn ang="0">
                  <a:pos x="24" y="2"/>
                </a:cxn>
                <a:cxn ang="0">
                  <a:pos x="29" y="5"/>
                </a:cxn>
                <a:cxn ang="0">
                  <a:pos x="31" y="8"/>
                </a:cxn>
                <a:cxn ang="0">
                  <a:pos x="32" y="15"/>
                </a:cxn>
                <a:cxn ang="0">
                  <a:pos x="31" y="19"/>
                </a:cxn>
                <a:cxn ang="0">
                  <a:pos x="29" y="23"/>
                </a:cxn>
                <a:cxn ang="0">
                  <a:pos x="24" y="26"/>
                </a:cxn>
                <a:cxn ang="0">
                  <a:pos x="19" y="28"/>
                </a:cxn>
                <a:cxn ang="0">
                  <a:pos x="15" y="28"/>
                </a:cxn>
                <a:cxn ang="0">
                  <a:pos x="8" y="26"/>
                </a:cxn>
                <a:cxn ang="0">
                  <a:pos x="2" y="19"/>
                </a:cxn>
                <a:cxn ang="0">
                  <a:pos x="0" y="15"/>
                </a:cxn>
                <a:cxn ang="0">
                  <a:pos x="2" y="8"/>
                </a:cxn>
                <a:cxn ang="0">
                  <a:pos x="8" y="2"/>
                </a:cxn>
                <a:cxn ang="0">
                  <a:pos x="15" y="0"/>
                </a:cxn>
              </a:cxnLst>
              <a:rect l="0" t="0" r="r" b="b"/>
              <a:pathLst>
                <a:path w="32" h="28">
                  <a:moveTo>
                    <a:pt x="15" y="0"/>
                  </a:moveTo>
                  <a:lnTo>
                    <a:pt x="19" y="0"/>
                  </a:lnTo>
                  <a:lnTo>
                    <a:pt x="24" y="2"/>
                  </a:lnTo>
                  <a:lnTo>
                    <a:pt x="29" y="5"/>
                  </a:lnTo>
                  <a:lnTo>
                    <a:pt x="31" y="8"/>
                  </a:lnTo>
                  <a:lnTo>
                    <a:pt x="32" y="15"/>
                  </a:lnTo>
                  <a:lnTo>
                    <a:pt x="31" y="19"/>
                  </a:lnTo>
                  <a:lnTo>
                    <a:pt x="29" y="23"/>
                  </a:lnTo>
                  <a:lnTo>
                    <a:pt x="24" y="26"/>
                  </a:lnTo>
                  <a:lnTo>
                    <a:pt x="19" y="28"/>
                  </a:lnTo>
                  <a:lnTo>
                    <a:pt x="15" y="28"/>
                  </a:lnTo>
                  <a:lnTo>
                    <a:pt x="8" y="26"/>
                  </a:lnTo>
                  <a:lnTo>
                    <a:pt x="2" y="19"/>
                  </a:lnTo>
                  <a:lnTo>
                    <a:pt x="0" y="15"/>
                  </a:lnTo>
                  <a:lnTo>
                    <a:pt x="2" y="8"/>
                  </a:lnTo>
                  <a:lnTo>
                    <a:pt x="8"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7" name="Freeform 1109"/>
            <p:cNvSpPr>
              <a:spLocks/>
            </p:cNvSpPr>
            <p:nvPr/>
          </p:nvSpPr>
          <p:spPr bwMode="auto">
            <a:xfrm>
              <a:off x="4603" y="1033"/>
              <a:ext cx="27" cy="27"/>
            </a:xfrm>
            <a:custGeom>
              <a:avLst/>
              <a:gdLst/>
              <a:ahLst/>
              <a:cxnLst>
                <a:cxn ang="0">
                  <a:pos x="14" y="0"/>
                </a:cxn>
                <a:cxn ang="0">
                  <a:pos x="22" y="3"/>
                </a:cxn>
                <a:cxn ang="0">
                  <a:pos x="27" y="9"/>
                </a:cxn>
                <a:cxn ang="0">
                  <a:pos x="27" y="17"/>
                </a:cxn>
                <a:cxn ang="0">
                  <a:pos x="22" y="24"/>
                </a:cxn>
                <a:cxn ang="0">
                  <a:pos x="14" y="27"/>
                </a:cxn>
                <a:cxn ang="0">
                  <a:pos x="5" y="24"/>
                </a:cxn>
                <a:cxn ang="0">
                  <a:pos x="0" y="17"/>
                </a:cxn>
                <a:cxn ang="0">
                  <a:pos x="0" y="9"/>
                </a:cxn>
                <a:cxn ang="0">
                  <a:pos x="5" y="3"/>
                </a:cxn>
                <a:cxn ang="0">
                  <a:pos x="14" y="0"/>
                </a:cxn>
              </a:cxnLst>
              <a:rect l="0" t="0" r="r" b="b"/>
              <a:pathLst>
                <a:path w="27" h="27">
                  <a:moveTo>
                    <a:pt x="14" y="0"/>
                  </a:moveTo>
                  <a:lnTo>
                    <a:pt x="22" y="3"/>
                  </a:lnTo>
                  <a:lnTo>
                    <a:pt x="27" y="9"/>
                  </a:lnTo>
                  <a:lnTo>
                    <a:pt x="27" y="17"/>
                  </a:lnTo>
                  <a:lnTo>
                    <a:pt x="22" y="24"/>
                  </a:lnTo>
                  <a:lnTo>
                    <a:pt x="14" y="27"/>
                  </a:lnTo>
                  <a:lnTo>
                    <a:pt x="5" y="24"/>
                  </a:lnTo>
                  <a:lnTo>
                    <a:pt x="0" y="17"/>
                  </a:lnTo>
                  <a:lnTo>
                    <a:pt x="0" y="9"/>
                  </a:lnTo>
                  <a:lnTo>
                    <a:pt x="5" y="3"/>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8" name="Freeform 1110"/>
            <p:cNvSpPr>
              <a:spLocks/>
            </p:cNvSpPr>
            <p:nvPr/>
          </p:nvSpPr>
          <p:spPr bwMode="auto">
            <a:xfrm>
              <a:off x="1993" y="1251"/>
              <a:ext cx="570" cy="223"/>
            </a:xfrm>
            <a:custGeom>
              <a:avLst/>
              <a:gdLst/>
              <a:ahLst/>
              <a:cxnLst>
                <a:cxn ang="0">
                  <a:pos x="556" y="0"/>
                </a:cxn>
                <a:cxn ang="0">
                  <a:pos x="559" y="0"/>
                </a:cxn>
                <a:cxn ang="0">
                  <a:pos x="564" y="1"/>
                </a:cxn>
                <a:cxn ang="0">
                  <a:pos x="567" y="5"/>
                </a:cxn>
                <a:cxn ang="0">
                  <a:pos x="570" y="11"/>
                </a:cxn>
                <a:cxn ang="0">
                  <a:pos x="570" y="19"/>
                </a:cxn>
                <a:cxn ang="0">
                  <a:pos x="567" y="24"/>
                </a:cxn>
                <a:cxn ang="0">
                  <a:pos x="530" y="61"/>
                </a:cxn>
                <a:cxn ang="0">
                  <a:pos x="489" y="91"/>
                </a:cxn>
                <a:cxn ang="0">
                  <a:pos x="444" y="119"/>
                </a:cxn>
                <a:cxn ang="0">
                  <a:pos x="396" y="143"/>
                </a:cxn>
                <a:cxn ang="0">
                  <a:pos x="347" y="163"/>
                </a:cxn>
                <a:cxn ang="0">
                  <a:pos x="299" y="181"/>
                </a:cxn>
                <a:cxn ang="0">
                  <a:pos x="261" y="194"/>
                </a:cxn>
                <a:cxn ang="0">
                  <a:pos x="221" y="205"/>
                </a:cxn>
                <a:cxn ang="0">
                  <a:pos x="178" y="215"/>
                </a:cxn>
                <a:cxn ang="0">
                  <a:pos x="136" y="221"/>
                </a:cxn>
                <a:cxn ang="0">
                  <a:pos x="93" y="223"/>
                </a:cxn>
                <a:cxn ang="0">
                  <a:pos x="51" y="218"/>
                </a:cxn>
                <a:cxn ang="0">
                  <a:pos x="11" y="208"/>
                </a:cxn>
                <a:cxn ang="0">
                  <a:pos x="3" y="204"/>
                </a:cxn>
                <a:cxn ang="0">
                  <a:pos x="0" y="196"/>
                </a:cxn>
                <a:cxn ang="0">
                  <a:pos x="3" y="188"/>
                </a:cxn>
                <a:cxn ang="0">
                  <a:pos x="8" y="181"/>
                </a:cxn>
                <a:cxn ang="0">
                  <a:pos x="17" y="181"/>
                </a:cxn>
                <a:cxn ang="0">
                  <a:pos x="56" y="191"/>
                </a:cxn>
                <a:cxn ang="0">
                  <a:pos x="96" y="194"/>
                </a:cxn>
                <a:cxn ang="0">
                  <a:pos x="136" y="192"/>
                </a:cxn>
                <a:cxn ang="0">
                  <a:pos x="176" y="186"/>
                </a:cxn>
                <a:cxn ang="0">
                  <a:pos x="218" y="178"/>
                </a:cxn>
                <a:cxn ang="0">
                  <a:pos x="256" y="167"/>
                </a:cxn>
                <a:cxn ang="0">
                  <a:pos x="293" y="154"/>
                </a:cxn>
                <a:cxn ang="0">
                  <a:pos x="339" y="136"/>
                </a:cxn>
                <a:cxn ang="0">
                  <a:pos x="384" y="117"/>
                </a:cxn>
                <a:cxn ang="0">
                  <a:pos x="429" y="94"/>
                </a:cxn>
                <a:cxn ang="0">
                  <a:pos x="473" y="69"/>
                </a:cxn>
                <a:cxn ang="0">
                  <a:pos x="513" y="38"/>
                </a:cxn>
                <a:cxn ang="0">
                  <a:pos x="548" y="5"/>
                </a:cxn>
                <a:cxn ang="0">
                  <a:pos x="551" y="1"/>
                </a:cxn>
                <a:cxn ang="0">
                  <a:pos x="556" y="0"/>
                </a:cxn>
              </a:cxnLst>
              <a:rect l="0" t="0" r="r" b="b"/>
              <a:pathLst>
                <a:path w="570" h="223">
                  <a:moveTo>
                    <a:pt x="556" y="0"/>
                  </a:moveTo>
                  <a:lnTo>
                    <a:pt x="559" y="0"/>
                  </a:lnTo>
                  <a:lnTo>
                    <a:pt x="564" y="1"/>
                  </a:lnTo>
                  <a:lnTo>
                    <a:pt x="567" y="5"/>
                  </a:lnTo>
                  <a:lnTo>
                    <a:pt x="570" y="11"/>
                  </a:lnTo>
                  <a:lnTo>
                    <a:pt x="570" y="19"/>
                  </a:lnTo>
                  <a:lnTo>
                    <a:pt x="567" y="24"/>
                  </a:lnTo>
                  <a:lnTo>
                    <a:pt x="530" y="61"/>
                  </a:lnTo>
                  <a:lnTo>
                    <a:pt x="489" y="91"/>
                  </a:lnTo>
                  <a:lnTo>
                    <a:pt x="444" y="119"/>
                  </a:lnTo>
                  <a:lnTo>
                    <a:pt x="396" y="143"/>
                  </a:lnTo>
                  <a:lnTo>
                    <a:pt x="347" y="163"/>
                  </a:lnTo>
                  <a:lnTo>
                    <a:pt x="299" y="181"/>
                  </a:lnTo>
                  <a:lnTo>
                    <a:pt x="261" y="194"/>
                  </a:lnTo>
                  <a:lnTo>
                    <a:pt x="221" y="205"/>
                  </a:lnTo>
                  <a:lnTo>
                    <a:pt x="178" y="215"/>
                  </a:lnTo>
                  <a:lnTo>
                    <a:pt x="136" y="221"/>
                  </a:lnTo>
                  <a:lnTo>
                    <a:pt x="93" y="223"/>
                  </a:lnTo>
                  <a:lnTo>
                    <a:pt x="51" y="218"/>
                  </a:lnTo>
                  <a:lnTo>
                    <a:pt x="11" y="208"/>
                  </a:lnTo>
                  <a:lnTo>
                    <a:pt x="3" y="204"/>
                  </a:lnTo>
                  <a:lnTo>
                    <a:pt x="0" y="196"/>
                  </a:lnTo>
                  <a:lnTo>
                    <a:pt x="3" y="188"/>
                  </a:lnTo>
                  <a:lnTo>
                    <a:pt x="8" y="181"/>
                  </a:lnTo>
                  <a:lnTo>
                    <a:pt x="17" y="181"/>
                  </a:lnTo>
                  <a:lnTo>
                    <a:pt x="56" y="191"/>
                  </a:lnTo>
                  <a:lnTo>
                    <a:pt x="96" y="194"/>
                  </a:lnTo>
                  <a:lnTo>
                    <a:pt x="136" y="192"/>
                  </a:lnTo>
                  <a:lnTo>
                    <a:pt x="176" y="186"/>
                  </a:lnTo>
                  <a:lnTo>
                    <a:pt x="218" y="178"/>
                  </a:lnTo>
                  <a:lnTo>
                    <a:pt x="256" y="167"/>
                  </a:lnTo>
                  <a:lnTo>
                    <a:pt x="293" y="154"/>
                  </a:lnTo>
                  <a:lnTo>
                    <a:pt x="339" y="136"/>
                  </a:lnTo>
                  <a:lnTo>
                    <a:pt x="384" y="117"/>
                  </a:lnTo>
                  <a:lnTo>
                    <a:pt x="429" y="94"/>
                  </a:lnTo>
                  <a:lnTo>
                    <a:pt x="473" y="69"/>
                  </a:lnTo>
                  <a:lnTo>
                    <a:pt x="513" y="38"/>
                  </a:lnTo>
                  <a:lnTo>
                    <a:pt x="548" y="5"/>
                  </a:lnTo>
                  <a:lnTo>
                    <a:pt x="551" y="1"/>
                  </a:lnTo>
                  <a:lnTo>
                    <a:pt x="5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9" name="Freeform 1111"/>
            <p:cNvSpPr>
              <a:spLocks/>
            </p:cNvSpPr>
            <p:nvPr/>
          </p:nvSpPr>
          <p:spPr bwMode="auto">
            <a:xfrm>
              <a:off x="2456" y="1222"/>
              <a:ext cx="130" cy="162"/>
            </a:xfrm>
            <a:custGeom>
              <a:avLst/>
              <a:gdLst/>
              <a:ahLst/>
              <a:cxnLst>
                <a:cxn ang="0">
                  <a:pos x="22" y="0"/>
                </a:cxn>
                <a:cxn ang="0">
                  <a:pos x="27" y="0"/>
                </a:cxn>
                <a:cxn ang="0">
                  <a:pos x="30" y="2"/>
                </a:cxn>
                <a:cxn ang="0">
                  <a:pos x="34" y="5"/>
                </a:cxn>
                <a:cxn ang="0">
                  <a:pos x="37" y="10"/>
                </a:cxn>
                <a:cxn ang="0">
                  <a:pos x="38" y="13"/>
                </a:cxn>
                <a:cxn ang="0">
                  <a:pos x="38" y="18"/>
                </a:cxn>
                <a:cxn ang="0">
                  <a:pos x="34" y="24"/>
                </a:cxn>
                <a:cxn ang="0">
                  <a:pos x="66" y="24"/>
                </a:cxn>
                <a:cxn ang="0">
                  <a:pos x="90" y="22"/>
                </a:cxn>
                <a:cxn ang="0">
                  <a:pos x="115" y="22"/>
                </a:cxn>
                <a:cxn ang="0">
                  <a:pos x="125" y="26"/>
                </a:cxn>
                <a:cxn ang="0">
                  <a:pos x="127" y="29"/>
                </a:cxn>
                <a:cxn ang="0">
                  <a:pos x="130" y="39"/>
                </a:cxn>
                <a:cxn ang="0">
                  <a:pos x="128" y="43"/>
                </a:cxn>
                <a:cxn ang="0">
                  <a:pos x="115" y="79"/>
                </a:cxn>
                <a:cxn ang="0">
                  <a:pos x="107" y="115"/>
                </a:cxn>
                <a:cxn ang="0">
                  <a:pos x="101" y="151"/>
                </a:cxn>
                <a:cxn ang="0">
                  <a:pos x="96" y="159"/>
                </a:cxn>
                <a:cxn ang="0">
                  <a:pos x="90" y="162"/>
                </a:cxn>
                <a:cxn ang="0">
                  <a:pos x="82" y="159"/>
                </a:cxn>
                <a:cxn ang="0">
                  <a:pos x="75" y="154"/>
                </a:cxn>
                <a:cxn ang="0">
                  <a:pos x="74" y="144"/>
                </a:cxn>
                <a:cxn ang="0">
                  <a:pos x="90" y="67"/>
                </a:cxn>
                <a:cxn ang="0">
                  <a:pos x="95" y="51"/>
                </a:cxn>
                <a:cxn ang="0">
                  <a:pos x="85" y="53"/>
                </a:cxn>
                <a:cxn ang="0">
                  <a:pos x="53" y="55"/>
                </a:cxn>
                <a:cxn ang="0">
                  <a:pos x="22" y="51"/>
                </a:cxn>
                <a:cxn ang="0">
                  <a:pos x="10" y="47"/>
                </a:cxn>
                <a:cxn ang="0">
                  <a:pos x="2" y="40"/>
                </a:cxn>
                <a:cxn ang="0">
                  <a:pos x="0" y="30"/>
                </a:cxn>
                <a:cxn ang="0">
                  <a:pos x="3" y="21"/>
                </a:cxn>
                <a:cxn ang="0">
                  <a:pos x="8" y="11"/>
                </a:cxn>
                <a:cxn ang="0">
                  <a:pos x="18" y="3"/>
                </a:cxn>
                <a:cxn ang="0">
                  <a:pos x="22" y="0"/>
                </a:cxn>
              </a:cxnLst>
              <a:rect l="0" t="0" r="r" b="b"/>
              <a:pathLst>
                <a:path w="130" h="162">
                  <a:moveTo>
                    <a:pt x="22" y="0"/>
                  </a:moveTo>
                  <a:lnTo>
                    <a:pt x="27" y="0"/>
                  </a:lnTo>
                  <a:lnTo>
                    <a:pt x="30" y="2"/>
                  </a:lnTo>
                  <a:lnTo>
                    <a:pt x="34" y="5"/>
                  </a:lnTo>
                  <a:lnTo>
                    <a:pt x="37" y="10"/>
                  </a:lnTo>
                  <a:lnTo>
                    <a:pt x="38" y="13"/>
                  </a:lnTo>
                  <a:lnTo>
                    <a:pt x="38" y="18"/>
                  </a:lnTo>
                  <a:lnTo>
                    <a:pt x="34" y="24"/>
                  </a:lnTo>
                  <a:lnTo>
                    <a:pt x="66" y="24"/>
                  </a:lnTo>
                  <a:lnTo>
                    <a:pt x="90" y="22"/>
                  </a:lnTo>
                  <a:lnTo>
                    <a:pt x="115" y="22"/>
                  </a:lnTo>
                  <a:lnTo>
                    <a:pt x="125" y="26"/>
                  </a:lnTo>
                  <a:lnTo>
                    <a:pt x="127" y="29"/>
                  </a:lnTo>
                  <a:lnTo>
                    <a:pt x="130" y="39"/>
                  </a:lnTo>
                  <a:lnTo>
                    <a:pt x="128" y="43"/>
                  </a:lnTo>
                  <a:lnTo>
                    <a:pt x="115" y="79"/>
                  </a:lnTo>
                  <a:lnTo>
                    <a:pt x="107" y="115"/>
                  </a:lnTo>
                  <a:lnTo>
                    <a:pt x="101" y="151"/>
                  </a:lnTo>
                  <a:lnTo>
                    <a:pt x="96" y="159"/>
                  </a:lnTo>
                  <a:lnTo>
                    <a:pt x="90" y="162"/>
                  </a:lnTo>
                  <a:lnTo>
                    <a:pt x="82" y="159"/>
                  </a:lnTo>
                  <a:lnTo>
                    <a:pt x="75" y="154"/>
                  </a:lnTo>
                  <a:lnTo>
                    <a:pt x="74" y="144"/>
                  </a:lnTo>
                  <a:lnTo>
                    <a:pt x="90" y="67"/>
                  </a:lnTo>
                  <a:lnTo>
                    <a:pt x="95" y="51"/>
                  </a:lnTo>
                  <a:lnTo>
                    <a:pt x="85" y="53"/>
                  </a:lnTo>
                  <a:lnTo>
                    <a:pt x="53" y="55"/>
                  </a:lnTo>
                  <a:lnTo>
                    <a:pt x="22" y="51"/>
                  </a:lnTo>
                  <a:lnTo>
                    <a:pt x="10" y="47"/>
                  </a:lnTo>
                  <a:lnTo>
                    <a:pt x="2" y="40"/>
                  </a:lnTo>
                  <a:lnTo>
                    <a:pt x="0" y="30"/>
                  </a:lnTo>
                  <a:lnTo>
                    <a:pt x="3" y="21"/>
                  </a:lnTo>
                  <a:lnTo>
                    <a:pt x="8" y="11"/>
                  </a:lnTo>
                  <a:lnTo>
                    <a:pt x="18" y="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0" name="Freeform 1112"/>
            <p:cNvSpPr>
              <a:spLocks/>
            </p:cNvSpPr>
            <p:nvPr/>
          </p:nvSpPr>
          <p:spPr bwMode="auto">
            <a:xfrm>
              <a:off x="2021" y="670"/>
              <a:ext cx="592" cy="441"/>
            </a:xfrm>
            <a:custGeom>
              <a:avLst/>
              <a:gdLst/>
              <a:ahLst/>
              <a:cxnLst>
                <a:cxn ang="0">
                  <a:pos x="135" y="0"/>
                </a:cxn>
                <a:cxn ang="0">
                  <a:pos x="194" y="7"/>
                </a:cxn>
                <a:cxn ang="0">
                  <a:pos x="254" y="21"/>
                </a:cxn>
                <a:cxn ang="0">
                  <a:pos x="308" y="44"/>
                </a:cxn>
                <a:cxn ang="0">
                  <a:pos x="361" y="74"/>
                </a:cxn>
                <a:cxn ang="0">
                  <a:pos x="409" y="111"/>
                </a:cxn>
                <a:cxn ang="0">
                  <a:pos x="454" y="153"/>
                </a:cxn>
                <a:cxn ang="0">
                  <a:pos x="493" y="199"/>
                </a:cxn>
                <a:cxn ang="0">
                  <a:pos x="528" y="251"/>
                </a:cxn>
                <a:cxn ang="0">
                  <a:pos x="555" y="305"/>
                </a:cxn>
                <a:cxn ang="0">
                  <a:pos x="578" y="363"/>
                </a:cxn>
                <a:cxn ang="0">
                  <a:pos x="592" y="424"/>
                </a:cxn>
                <a:cxn ang="0">
                  <a:pos x="590" y="433"/>
                </a:cxn>
                <a:cxn ang="0">
                  <a:pos x="584" y="440"/>
                </a:cxn>
                <a:cxn ang="0">
                  <a:pos x="576" y="441"/>
                </a:cxn>
                <a:cxn ang="0">
                  <a:pos x="570" y="440"/>
                </a:cxn>
                <a:cxn ang="0">
                  <a:pos x="565" y="432"/>
                </a:cxn>
                <a:cxn ang="0">
                  <a:pos x="550" y="371"/>
                </a:cxn>
                <a:cxn ang="0">
                  <a:pos x="526" y="311"/>
                </a:cxn>
                <a:cxn ang="0">
                  <a:pos x="497" y="255"/>
                </a:cxn>
                <a:cxn ang="0">
                  <a:pos x="461" y="202"/>
                </a:cxn>
                <a:cxn ang="0">
                  <a:pos x="419" y="156"/>
                </a:cxn>
                <a:cxn ang="0">
                  <a:pos x="372" y="116"/>
                </a:cxn>
                <a:cxn ang="0">
                  <a:pos x="321" y="82"/>
                </a:cxn>
                <a:cxn ang="0">
                  <a:pos x="265" y="55"/>
                </a:cxn>
                <a:cxn ang="0">
                  <a:pos x="207" y="37"/>
                </a:cxn>
                <a:cxn ang="0">
                  <a:pos x="146" y="29"/>
                </a:cxn>
                <a:cxn ang="0">
                  <a:pos x="82" y="31"/>
                </a:cxn>
                <a:cxn ang="0">
                  <a:pos x="18" y="44"/>
                </a:cxn>
                <a:cxn ang="0">
                  <a:pos x="8" y="44"/>
                </a:cxn>
                <a:cxn ang="0">
                  <a:pos x="2" y="37"/>
                </a:cxn>
                <a:cxn ang="0">
                  <a:pos x="0" y="29"/>
                </a:cxn>
                <a:cxn ang="0">
                  <a:pos x="2" y="21"/>
                </a:cxn>
                <a:cxn ang="0">
                  <a:pos x="10" y="16"/>
                </a:cxn>
                <a:cxn ang="0">
                  <a:pos x="73" y="4"/>
                </a:cxn>
                <a:cxn ang="0">
                  <a:pos x="135" y="0"/>
                </a:cxn>
              </a:cxnLst>
              <a:rect l="0" t="0" r="r" b="b"/>
              <a:pathLst>
                <a:path w="592" h="441">
                  <a:moveTo>
                    <a:pt x="135" y="0"/>
                  </a:moveTo>
                  <a:lnTo>
                    <a:pt x="194" y="7"/>
                  </a:lnTo>
                  <a:lnTo>
                    <a:pt x="254" y="21"/>
                  </a:lnTo>
                  <a:lnTo>
                    <a:pt x="308" y="44"/>
                  </a:lnTo>
                  <a:lnTo>
                    <a:pt x="361" y="74"/>
                  </a:lnTo>
                  <a:lnTo>
                    <a:pt x="409" y="111"/>
                  </a:lnTo>
                  <a:lnTo>
                    <a:pt x="454" y="153"/>
                  </a:lnTo>
                  <a:lnTo>
                    <a:pt x="493" y="199"/>
                  </a:lnTo>
                  <a:lnTo>
                    <a:pt x="528" y="251"/>
                  </a:lnTo>
                  <a:lnTo>
                    <a:pt x="555" y="305"/>
                  </a:lnTo>
                  <a:lnTo>
                    <a:pt x="578" y="363"/>
                  </a:lnTo>
                  <a:lnTo>
                    <a:pt x="592" y="424"/>
                  </a:lnTo>
                  <a:lnTo>
                    <a:pt x="590" y="433"/>
                  </a:lnTo>
                  <a:lnTo>
                    <a:pt x="584" y="440"/>
                  </a:lnTo>
                  <a:lnTo>
                    <a:pt x="576" y="441"/>
                  </a:lnTo>
                  <a:lnTo>
                    <a:pt x="570" y="440"/>
                  </a:lnTo>
                  <a:lnTo>
                    <a:pt x="565" y="432"/>
                  </a:lnTo>
                  <a:lnTo>
                    <a:pt x="550" y="371"/>
                  </a:lnTo>
                  <a:lnTo>
                    <a:pt x="526" y="311"/>
                  </a:lnTo>
                  <a:lnTo>
                    <a:pt x="497" y="255"/>
                  </a:lnTo>
                  <a:lnTo>
                    <a:pt x="461" y="202"/>
                  </a:lnTo>
                  <a:lnTo>
                    <a:pt x="419" y="156"/>
                  </a:lnTo>
                  <a:lnTo>
                    <a:pt x="372" y="116"/>
                  </a:lnTo>
                  <a:lnTo>
                    <a:pt x="321" y="82"/>
                  </a:lnTo>
                  <a:lnTo>
                    <a:pt x="265" y="55"/>
                  </a:lnTo>
                  <a:lnTo>
                    <a:pt x="207" y="37"/>
                  </a:lnTo>
                  <a:lnTo>
                    <a:pt x="146" y="29"/>
                  </a:lnTo>
                  <a:lnTo>
                    <a:pt x="82" y="31"/>
                  </a:lnTo>
                  <a:lnTo>
                    <a:pt x="18" y="44"/>
                  </a:lnTo>
                  <a:lnTo>
                    <a:pt x="8" y="44"/>
                  </a:lnTo>
                  <a:lnTo>
                    <a:pt x="2" y="37"/>
                  </a:lnTo>
                  <a:lnTo>
                    <a:pt x="0" y="29"/>
                  </a:lnTo>
                  <a:lnTo>
                    <a:pt x="2" y="21"/>
                  </a:lnTo>
                  <a:lnTo>
                    <a:pt x="10" y="16"/>
                  </a:lnTo>
                  <a:lnTo>
                    <a:pt x="73" y="4"/>
                  </a:lnTo>
                  <a:lnTo>
                    <a:pt x="1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 name="Freeform 1113"/>
            <p:cNvSpPr>
              <a:spLocks noEditPoints="1"/>
            </p:cNvSpPr>
            <p:nvPr/>
          </p:nvSpPr>
          <p:spPr bwMode="auto">
            <a:xfrm>
              <a:off x="2474" y="993"/>
              <a:ext cx="208" cy="141"/>
            </a:xfrm>
            <a:custGeom>
              <a:avLst/>
              <a:gdLst/>
              <a:ahLst/>
              <a:cxnLst>
                <a:cxn ang="0">
                  <a:pos x="27" y="41"/>
                </a:cxn>
                <a:cxn ang="0">
                  <a:pos x="27" y="51"/>
                </a:cxn>
                <a:cxn ang="0">
                  <a:pos x="24" y="59"/>
                </a:cxn>
                <a:cxn ang="0">
                  <a:pos x="27" y="59"/>
                </a:cxn>
                <a:cxn ang="0">
                  <a:pos x="28" y="57"/>
                </a:cxn>
                <a:cxn ang="0">
                  <a:pos x="28" y="54"/>
                </a:cxn>
                <a:cxn ang="0">
                  <a:pos x="30" y="51"/>
                </a:cxn>
                <a:cxn ang="0">
                  <a:pos x="28" y="48"/>
                </a:cxn>
                <a:cxn ang="0">
                  <a:pos x="27" y="41"/>
                </a:cxn>
                <a:cxn ang="0">
                  <a:pos x="194" y="0"/>
                </a:cxn>
                <a:cxn ang="0">
                  <a:pos x="198" y="0"/>
                </a:cxn>
                <a:cxn ang="0">
                  <a:pos x="202" y="1"/>
                </a:cxn>
                <a:cxn ang="0">
                  <a:pos x="205" y="5"/>
                </a:cxn>
                <a:cxn ang="0">
                  <a:pos x="208" y="9"/>
                </a:cxn>
                <a:cxn ang="0">
                  <a:pos x="208" y="19"/>
                </a:cxn>
                <a:cxn ang="0">
                  <a:pos x="205" y="24"/>
                </a:cxn>
                <a:cxn ang="0">
                  <a:pos x="184" y="49"/>
                </a:cxn>
                <a:cxn ang="0">
                  <a:pos x="163" y="73"/>
                </a:cxn>
                <a:cxn ang="0">
                  <a:pos x="145" y="101"/>
                </a:cxn>
                <a:cxn ang="0">
                  <a:pos x="133" y="130"/>
                </a:cxn>
                <a:cxn ang="0">
                  <a:pos x="129" y="134"/>
                </a:cxn>
                <a:cxn ang="0">
                  <a:pos x="126" y="138"/>
                </a:cxn>
                <a:cxn ang="0">
                  <a:pos x="117" y="141"/>
                </a:cxn>
                <a:cxn ang="0">
                  <a:pos x="113" y="139"/>
                </a:cxn>
                <a:cxn ang="0">
                  <a:pos x="109" y="136"/>
                </a:cxn>
                <a:cxn ang="0">
                  <a:pos x="83" y="114"/>
                </a:cxn>
                <a:cxn ang="0">
                  <a:pos x="59" y="91"/>
                </a:cxn>
                <a:cxn ang="0">
                  <a:pos x="28" y="67"/>
                </a:cxn>
                <a:cxn ang="0">
                  <a:pos x="20" y="61"/>
                </a:cxn>
                <a:cxn ang="0">
                  <a:pos x="16" y="64"/>
                </a:cxn>
                <a:cxn ang="0">
                  <a:pos x="8" y="62"/>
                </a:cxn>
                <a:cxn ang="0">
                  <a:pos x="1" y="56"/>
                </a:cxn>
                <a:cxn ang="0">
                  <a:pos x="0" y="48"/>
                </a:cxn>
                <a:cxn ang="0">
                  <a:pos x="0" y="40"/>
                </a:cxn>
                <a:cxn ang="0">
                  <a:pos x="3" y="33"/>
                </a:cxn>
                <a:cxn ang="0">
                  <a:pos x="11" y="30"/>
                </a:cxn>
                <a:cxn ang="0">
                  <a:pos x="22" y="30"/>
                </a:cxn>
                <a:cxn ang="0">
                  <a:pos x="41" y="43"/>
                </a:cxn>
                <a:cxn ang="0">
                  <a:pos x="86" y="78"/>
                </a:cxn>
                <a:cxn ang="0">
                  <a:pos x="113" y="102"/>
                </a:cxn>
                <a:cxn ang="0">
                  <a:pos x="120" y="90"/>
                </a:cxn>
                <a:cxn ang="0">
                  <a:pos x="141" y="61"/>
                </a:cxn>
                <a:cxn ang="0">
                  <a:pos x="163" y="32"/>
                </a:cxn>
                <a:cxn ang="0">
                  <a:pos x="186" y="5"/>
                </a:cxn>
                <a:cxn ang="0">
                  <a:pos x="189" y="1"/>
                </a:cxn>
                <a:cxn ang="0">
                  <a:pos x="194" y="0"/>
                </a:cxn>
              </a:cxnLst>
              <a:rect l="0" t="0" r="r" b="b"/>
              <a:pathLst>
                <a:path w="208" h="141">
                  <a:moveTo>
                    <a:pt x="27" y="41"/>
                  </a:moveTo>
                  <a:lnTo>
                    <a:pt x="27" y="51"/>
                  </a:lnTo>
                  <a:lnTo>
                    <a:pt x="24" y="59"/>
                  </a:lnTo>
                  <a:lnTo>
                    <a:pt x="27" y="59"/>
                  </a:lnTo>
                  <a:lnTo>
                    <a:pt x="28" y="57"/>
                  </a:lnTo>
                  <a:lnTo>
                    <a:pt x="28" y="54"/>
                  </a:lnTo>
                  <a:lnTo>
                    <a:pt x="30" y="51"/>
                  </a:lnTo>
                  <a:lnTo>
                    <a:pt x="28" y="48"/>
                  </a:lnTo>
                  <a:lnTo>
                    <a:pt x="27" y="41"/>
                  </a:lnTo>
                  <a:close/>
                  <a:moveTo>
                    <a:pt x="194" y="0"/>
                  </a:moveTo>
                  <a:lnTo>
                    <a:pt x="198" y="0"/>
                  </a:lnTo>
                  <a:lnTo>
                    <a:pt x="202" y="1"/>
                  </a:lnTo>
                  <a:lnTo>
                    <a:pt x="205" y="5"/>
                  </a:lnTo>
                  <a:lnTo>
                    <a:pt x="208" y="9"/>
                  </a:lnTo>
                  <a:lnTo>
                    <a:pt x="208" y="19"/>
                  </a:lnTo>
                  <a:lnTo>
                    <a:pt x="205" y="24"/>
                  </a:lnTo>
                  <a:lnTo>
                    <a:pt x="184" y="49"/>
                  </a:lnTo>
                  <a:lnTo>
                    <a:pt x="163" y="73"/>
                  </a:lnTo>
                  <a:lnTo>
                    <a:pt x="145" y="101"/>
                  </a:lnTo>
                  <a:lnTo>
                    <a:pt x="133" y="130"/>
                  </a:lnTo>
                  <a:lnTo>
                    <a:pt x="129" y="134"/>
                  </a:lnTo>
                  <a:lnTo>
                    <a:pt x="126" y="138"/>
                  </a:lnTo>
                  <a:lnTo>
                    <a:pt x="117" y="141"/>
                  </a:lnTo>
                  <a:lnTo>
                    <a:pt x="113" y="139"/>
                  </a:lnTo>
                  <a:lnTo>
                    <a:pt x="109" y="136"/>
                  </a:lnTo>
                  <a:lnTo>
                    <a:pt x="83" y="114"/>
                  </a:lnTo>
                  <a:lnTo>
                    <a:pt x="59" y="91"/>
                  </a:lnTo>
                  <a:lnTo>
                    <a:pt x="28" y="67"/>
                  </a:lnTo>
                  <a:lnTo>
                    <a:pt x="20" y="61"/>
                  </a:lnTo>
                  <a:lnTo>
                    <a:pt x="16" y="64"/>
                  </a:lnTo>
                  <a:lnTo>
                    <a:pt x="8" y="62"/>
                  </a:lnTo>
                  <a:lnTo>
                    <a:pt x="1" y="56"/>
                  </a:lnTo>
                  <a:lnTo>
                    <a:pt x="0" y="48"/>
                  </a:lnTo>
                  <a:lnTo>
                    <a:pt x="0" y="40"/>
                  </a:lnTo>
                  <a:lnTo>
                    <a:pt x="3" y="33"/>
                  </a:lnTo>
                  <a:lnTo>
                    <a:pt x="11" y="30"/>
                  </a:lnTo>
                  <a:lnTo>
                    <a:pt x="22" y="30"/>
                  </a:lnTo>
                  <a:lnTo>
                    <a:pt x="41" y="43"/>
                  </a:lnTo>
                  <a:lnTo>
                    <a:pt x="86" y="78"/>
                  </a:lnTo>
                  <a:lnTo>
                    <a:pt x="113" y="102"/>
                  </a:lnTo>
                  <a:lnTo>
                    <a:pt x="120" y="90"/>
                  </a:lnTo>
                  <a:lnTo>
                    <a:pt x="141" y="61"/>
                  </a:lnTo>
                  <a:lnTo>
                    <a:pt x="163" y="32"/>
                  </a:lnTo>
                  <a:lnTo>
                    <a:pt x="186" y="5"/>
                  </a:lnTo>
                  <a:lnTo>
                    <a:pt x="189" y="1"/>
                  </a:lnTo>
                  <a:lnTo>
                    <a:pt x="1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 name="Freeform 1114"/>
            <p:cNvSpPr>
              <a:spLocks/>
            </p:cNvSpPr>
            <p:nvPr/>
          </p:nvSpPr>
          <p:spPr bwMode="auto">
            <a:xfrm>
              <a:off x="3519" y="1313"/>
              <a:ext cx="537" cy="77"/>
            </a:xfrm>
            <a:custGeom>
              <a:avLst/>
              <a:gdLst/>
              <a:ahLst/>
              <a:cxnLst>
                <a:cxn ang="0">
                  <a:pos x="524" y="0"/>
                </a:cxn>
                <a:cxn ang="0">
                  <a:pos x="532" y="4"/>
                </a:cxn>
                <a:cxn ang="0">
                  <a:pos x="537" y="10"/>
                </a:cxn>
                <a:cxn ang="0">
                  <a:pos x="537" y="20"/>
                </a:cxn>
                <a:cxn ang="0">
                  <a:pos x="532" y="26"/>
                </a:cxn>
                <a:cxn ang="0">
                  <a:pos x="524" y="29"/>
                </a:cxn>
                <a:cxn ang="0">
                  <a:pos x="398" y="32"/>
                </a:cxn>
                <a:cxn ang="0">
                  <a:pos x="269" y="41"/>
                </a:cxn>
                <a:cxn ang="0">
                  <a:pos x="143" y="55"/>
                </a:cxn>
                <a:cxn ang="0">
                  <a:pos x="18" y="77"/>
                </a:cxn>
                <a:cxn ang="0">
                  <a:pos x="8" y="76"/>
                </a:cxn>
                <a:cxn ang="0">
                  <a:pos x="3" y="69"/>
                </a:cxn>
                <a:cxn ang="0">
                  <a:pos x="0" y="61"/>
                </a:cxn>
                <a:cxn ang="0">
                  <a:pos x="3" y="55"/>
                </a:cxn>
                <a:cxn ang="0">
                  <a:pos x="11" y="50"/>
                </a:cxn>
                <a:cxn ang="0">
                  <a:pos x="138" y="26"/>
                </a:cxn>
                <a:cxn ang="0">
                  <a:pos x="266" y="12"/>
                </a:cxn>
                <a:cxn ang="0">
                  <a:pos x="394" y="4"/>
                </a:cxn>
                <a:cxn ang="0">
                  <a:pos x="524" y="0"/>
                </a:cxn>
              </a:cxnLst>
              <a:rect l="0" t="0" r="r" b="b"/>
              <a:pathLst>
                <a:path w="537" h="77">
                  <a:moveTo>
                    <a:pt x="524" y="0"/>
                  </a:moveTo>
                  <a:lnTo>
                    <a:pt x="532" y="4"/>
                  </a:lnTo>
                  <a:lnTo>
                    <a:pt x="537" y="10"/>
                  </a:lnTo>
                  <a:lnTo>
                    <a:pt x="537" y="20"/>
                  </a:lnTo>
                  <a:lnTo>
                    <a:pt x="532" y="26"/>
                  </a:lnTo>
                  <a:lnTo>
                    <a:pt x="524" y="29"/>
                  </a:lnTo>
                  <a:lnTo>
                    <a:pt x="398" y="32"/>
                  </a:lnTo>
                  <a:lnTo>
                    <a:pt x="269" y="41"/>
                  </a:lnTo>
                  <a:lnTo>
                    <a:pt x="143" y="55"/>
                  </a:lnTo>
                  <a:lnTo>
                    <a:pt x="18" y="77"/>
                  </a:lnTo>
                  <a:lnTo>
                    <a:pt x="8" y="76"/>
                  </a:lnTo>
                  <a:lnTo>
                    <a:pt x="3" y="69"/>
                  </a:lnTo>
                  <a:lnTo>
                    <a:pt x="0" y="61"/>
                  </a:lnTo>
                  <a:lnTo>
                    <a:pt x="3" y="55"/>
                  </a:lnTo>
                  <a:lnTo>
                    <a:pt x="11" y="50"/>
                  </a:lnTo>
                  <a:lnTo>
                    <a:pt x="138" y="26"/>
                  </a:lnTo>
                  <a:lnTo>
                    <a:pt x="266" y="12"/>
                  </a:lnTo>
                  <a:lnTo>
                    <a:pt x="394" y="4"/>
                  </a:lnTo>
                  <a:lnTo>
                    <a:pt x="5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 name="Freeform 1115"/>
            <p:cNvSpPr>
              <a:spLocks/>
            </p:cNvSpPr>
            <p:nvPr/>
          </p:nvSpPr>
          <p:spPr bwMode="auto">
            <a:xfrm>
              <a:off x="3958" y="1222"/>
              <a:ext cx="113" cy="217"/>
            </a:xfrm>
            <a:custGeom>
              <a:avLst/>
              <a:gdLst/>
              <a:ahLst/>
              <a:cxnLst>
                <a:cxn ang="0">
                  <a:pos x="47" y="0"/>
                </a:cxn>
                <a:cxn ang="0">
                  <a:pos x="52" y="0"/>
                </a:cxn>
                <a:cxn ang="0">
                  <a:pos x="57" y="2"/>
                </a:cxn>
                <a:cxn ang="0">
                  <a:pos x="60" y="5"/>
                </a:cxn>
                <a:cxn ang="0">
                  <a:pos x="61" y="10"/>
                </a:cxn>
                <a:cxn ang="0">
                  <a:pos x="63" y="13"/>
                </a:cxn>
                <a:cxn ang="0">
                  <a:pos x="63" y="18"/>
                </a:cxn>
                <a:cxn ang="0">
                  <a:pos x="57" y="27"/>
                </a:cxn>
                <a:cxn ang="0">
                  <a:pos x="52" y="35"/>
                </a:cxn>
                <a:cxn ang="0">
                  <a:pos x="55" y="43"/>
                </a:cxn>
                <a:cxn ang="0">
                  <a:pos x="65" y="53"/>
                </a:cxn>
                <a:cxn ang="0">
                  <a:pos x="76" y="61"/>
                </a:cxn>
                <a:cxn ang="0">
                  <a:pos x="89" y="69"/>
                </a:cxn>
                <a:cxn ang="0">
                  <a:pos x="98" y="75"/>
                </a:cxn>
                <a:cxn ang="0">
                  <a:pos x="106" y="80"/>
                </a:cxn>
                <a:cxn ang="0">
                  <a:pos x="109" y="82"/>
                </a:cxn>
                <a:cxn ang="0">
                  <a:pos x="111" y="87"/>
                </a:cxn>
                <a:cxn ang="0">
                  <a:pos x="113" y="90"/>
                </a:cxn>
                <a:cxn ang="0">
                  <a:pos x="113" y="95"/>
                </a:cxn>
                <a:cxn ang="0">
                  <a:pos x="111" y="99"/>
                </a:cxn>
                <a:cxn ang="0">
                  <a:pos x="84" y="127"/>
                </a:cxn>
                <a:cxn ang="0">
                  <a:pos x="63" y="152"/>
                </a:cxn>
                <a:cxn ang="0">
                  <a:pos x="44" y="181"/>
                </a:cxn>
                <a:cxn ang="0">
                  <a:pos x="28" y="210"/>
                </a:cxn>
                <a:cxn ang="0">
                  <a:pos x="21" y="217"/>
                </a:cxn>
                <a:cxn ang="0">
                  <a:pos x="12" y="217"/>
                </a:cxn>
                <a:cxn ang="0">
                  <a:pos x="5" y="212"/>
                </a:cxn>
                <a:cxn ang="0">
                  <a:pos x="0" y="205"/>
                </a:cxn>
                <a:cxn ang="0">
                  <a:pos x="2" y="196"/>
                </a:cxn>
                <a:cxn ang="0">
                  <a:pos x="20" y="165"/>
                </a:cxn>
                <a:cxn ang="0">
                  <a:pos x="40" y="135"/>
                </a:cxn>
                <a:cxn ang="0">
                  <a:pos x="63" y="106"/>
                </a:cxn>
                <a:cxn ang="0">
                  <a:pos x="74" y="95"/>
                </a:cxn>
                <a:cxn ang="0">
                  <a:pos x="61" y="87"/>
                </a:cxn>
                <a:cxn ang="0">
                  <a:pos x="47" y="74"/>
                </a:cxn>
                <a:cxn ang="0">
                  <a:pos x="34" y="61"/>
                </a:cxn>
                <a:cxn ang="0">
                  <a:pos x="26" y="47"/>
                </a:cxn>
                <a:cxn ang="0">
                  <a:pos x="23" y="32"/>
                </a:cxn>
                <a:cxn ang="0">
                  <a:pos x="28" y="18"/>
                </a:cxn>
                <a:cxn ang="0">
                  <a:pos x="42" y="3"/>
                </a:cxn>
                <a:cxn ang="0">
                  <a:pos x="47" y="0"/>
                </a:cxn>
              </a:cxnLst>
              <a:rect l="0" t="0" r="r" b="b"/>
              <a:pathLst>
                <a:path w="113" h="217">
                  <a:moveTo>
                    <a:pt x="47" y="0"/>
                  </a:moveTo>
                  <a:lnTo>
                    <a:pt x="52" y="0"/>
                  </a:lnTo>
                  <a:lnTo>
                    <a:pt x="57" y="2"/>
                  </a:lnTo>
                  <a:lnTo>
                    <a:pt x="60" y="5"/>
                  </a:lnTo>
                  <a:lnTo>
                    <a:pt x="61" y="10"/>
                  </a:lnTo>
                  <a:lnTo>
                    <a:pt x="63" y="13"/>
                  </a:lnTo>
                  <a:lnTo>
                    <a:pt x="63" y="18"/>
                  </a:lnTo>
                  <a:lnTo>
                    <a:pt x="57" y="27"/>
                  </a:lnTo>
                  <a:lnTo>
                    <a:pt x="52" y="35"/>
                  </a:lnTo>
                  <a:lnTo>
                    <a:pt x="55" y="43"/>
                  </a:lnTo>
                  <a:lnTo>
                    <a:pt x="65" y="53"/>
                  </a:lnTo>
                  <a:lnTo>
                    <a:pt x="76" y="61"/>
                  </a:lnTo>
                  <a:lnTo>
                    <a:pt x="89" y="69"/>
                  </a:lnTo>
                  <a:lnTo>
                    <a:pt x="98" y="75"/>
                  </a:lnTo>
                  <a:lnTo>
                    <a:pt x="106" y="80"/>
                  </a:lnTo>
                  <a:lnTo>
                    <a:pt x="109" y="82"/>
                  </a:lnTo>
                  <a:lnTo>
                    <a:pt x="111" y="87"/>
                  </a:lnTo>
                  <a:lnTo>
                    <a:pt x="113" y="90"/>
                  </a:lnTo>
                  <a:lnTo>
                    <a:pt x="113" y="95"/>
                  </a:lnTo>
                  <a:lnTo>
                    <a:pt x="111" y="99"/>
                  </a:lnTo>
                  <a:lnTo>
                    <a:pt x="84" y="127"/>
                  </a:lnTo>
                  <a:lnTo>
                    <a:pt x="63" y="152"/>
                  </a:lnTo>
                  <a:lnTo>
                    <a:pt x="44" y="181"/>
                  </a:lnTo>
                  <a:lnTo>
                    <a:pt x="28" y="210"/>
                  </a:lnTo>
                  <a:lnTo>
                    <a:pt x="21" y="217"/>
                  </a:lnTo>
                  <a:lnTo>
                    <a:pt x="12" y="217"/>
                  </a:lnTo>
                  <a:lnTo>
                    <a:pt x="5" y="212"/>
                  </a:lnTo>
                  <a:lnTo>
                    <a:pt x="0" y="205"/>
                  </a:lnTo>
                  <a:lnTo>
                    <a:pt x="2" y="196"/>
                  </a:lnTo>
                  <a:lnTo>
                    <a:pt x="20" y="165"/>
                  </a:lnTo>
                  <a:lnTo>
                    <a:pt x="40" y="135"/>
                  </a:lnTo>
                  <a:lnTo>
                    <a:pt x="63" y="106"/>
                  </a:lnTo>
                  <a:lnTo>
                    <a:pt x="74" y="95"/>
                  </a:lnTo>
                  <a:lnTo>
                    <a:pt x="61" y="87"/>
                  </a:lnTo>
                  <a:lnTo>
                    <a:pt x="47" y="74"/>
                  </a:lnTo>
                  <a:lnTo>
                    <a:pt x="34" y="61"/>
                  </a:lnTo>
                  <a:lnTo>
                    <a:pt x="26" y="47"/>
                  </a:lnTo>
                  <a:lnTo>
                    <a:pt x="23" y="32"/>
                  </a:lnTo>
                  <a:lnTo>
                    <a:pt x="28" y="18"/>
                  </a:lnTo>
                  <a:lnTo>
                    <a:pt x="42" y="3"/>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 name="Freeform 1116"/>
            <p:cNvSpPr>
              <a:spLocks/>
            </p:cNvSpPr>
            <p:nvPr/>
          </p:nvSpPr>
          <p:spPr bwMode="auto">
            <a:xfrm>
              <a:off x="1232" y="1530"/>
              <a:ext cx="2851" cy="502"/>
            </a:xfrm>
            <a:custGeom>
              <a:avLst/>
              <a:gdLst/>
              <a:ahLst/>
              <a:cxnLst>
                <a:cxn ang="0">
                  <a:pos x="2847" y="2"/>
                </a:cxn>
                <a:cxn ang="0">
                  <a:pos x="2851" y="18"/>
                </a:cxn>
                <a:cxn ang="0">
                  <a:pos x="2839" y="29"/>
                </a:cxn>
                <a:cxn ang="0">
                  <a:pos x="2673" y="61"/>
                </a:cxn>
                <a:cxn ang="0">
                  <a:pos x="2515" y="119"/>
                </a:cxn>
                <a:cxn ang="0">
                  <a:pos x="2361" y="189"/>
                </a:cxn>
                <a:cxn ang="0">
                  <a:pos x="2053" y="313"/>
                </a:cxn>
                <a:cxn ang="0">
                  <a:pos x="1737" y="404"/>
                </a:cxn>
                <a:cxn ang="0">
                  <a:pos x="1405" y="467"/>
                </a:cxn>
                <a:cxn ang="0">
                  <a:pos x="1060" y="499"/>
                </a:cxn>
                <a:cxn ang="0">
                  <a:pos x="716" y="497"/>
                </a:cxn>
                <a:cxn ang="0">
                  <a:pos x="579" y="486"/>
                </a:cxn>
                <a:cxn ang="0">
                  <a:pos x="441" y="467"/>
                </a:cxn>
                <a:cxn ang="0">
                  <a:pos x="305" y="433"/>
                </a:cxn>
                <a:cxn ang="0">
                  <a:pos x="175" y="383"/>
                </a:cxn>
                <a:cxn ang="0">
                  <a:pos x="58" y="313"/>
                </a:cxn>
                <a:cxn ang="0">
                  <a:pos x="2" y="263"/>
                </a:cxn>
                <a:cxn ang="0">
                  <a:pos x="0" y="255"/>
                </a:cxn>
                <a:cxn ang="0">
                  <a:pos x="7" y="247"/>
                </a:cxn>
                <a:cxn ang="0">
                  <a:pos x="15" y="244"/>
                </a:cxn>
                <a:cxn ang="0">
                  <a:pos x="24" y="248"/>
                </a:cxn>
                <a:cxn ang="0">
                  <a:pos x="134" y="329"/>
                </a:cxn>
                <a:cxn ang="0">
                  <a:pos x="257" y="386"/>
                </a:cxn>
                <a:cxn ang="0">
                  <a:pos x="387" y="425"/>
                </a:cxn>
                <a:cxn ang="0">
                  <a:pos x="576" y="457"/>
                </a:cxn>
                <a:cxn ang="0">
                  <a:pos x="826" y="471"/>
                </a:cxn>
                <a:cxn ang="0">
                  <a:pos x="1141" y="463"/>
                </a:cxn>
                <a:cxn ang="0">
                  <a:pos x="1516" y="420"/>
                </a:cxn>
                <a:cxn ang="0">
                  <a:pos x="1885" y="335"/>
                </a:cxn>
                <a:cxn ang="0">
                  <a:pos x="2127" y="256"/>
                </a:cxn>
                <a:cxn ang="0">
                  <a:pos x="2359" y="159"/>
                </a:cxn>
                <a:cxn ang="0">
                  <a:pos x="2592" y="58"/>
                </a:cxn>
                <a:cxn ang="0">
                  <a:pos x="2755" y="11"/>
                </a:cxn>
              </a:cxnLst>
              <a:rect l="0" t="0" r="r" b="b"/>
              <a:pathLst>
                <a:path w="2851" h="502">
                  <a:moveTo>
                    <a:pt x="2839" y="0"/>
                  </a:moveTo>
                  <a:lnTo>
                    <a:pt x="2847" y="2"/>
                  </a:lnTo>
                  <a:lnTo>
                    <a:pt x="2851" y="10"/>
                  </a:lnTo>
                  <a:lnTo>
                    <a:pt x="2851" y="18"/>
                  </a:lnTo>
                  <a:lnTo>
                    <a:pt x="2847" y="26"/>
                  </a:lnTo>
                  <a:lnTo>
                    <a:pt x="2839" y="29"/>
                  </a:lnTo>
                  <a:lnTo>
                    <a:pt x="2755" y="40"/>
                  </a:lnTo>
                  <a:lnTo>
                    <a:pt x="2673" y="61"/>
                  </a:lnTo>
                  <a:lnTo>
                    <a:pt x="2593" y="87"/>
                  </a:lnTo>
                  <a:lnTo>
                    <a:pt x="2515" y="119"/>
                  </a:lnTo>
                  <a:lnTo>
                    <a:pt x="2438" y="152"/>
                  </a:lnTo>
                  <a:lnTo>
                    <a:pt x="2361" y="189"/>
                  </a:lnTo>
                  <a:lnTo>
                    <a:pt x="2207" y="256"/>
                  </a:lnTo>
                  <a:lnTo>
                    <a:pt x="2053" y="313"/>
                  </a:lnTo>
                  <a:lnTo>
                    <a:pt x="1896" y="362"/>
                  </a:lnTo>
                  <a:lnTo>
                    <a:pt x="1737" y="404"/>
                  </a:lnTo>
                  <a:lnTo>
                    <a:pt x="1575" y="439"/>
                  </a:lnTo>
                  <a:lnTo>
                    <a:pt x="1405" y="467"/>
                  </a:lnTo>
                  <a:lnTo>
                    <a:pt x="1234" y="487"/>
                  </a:lnTo>
                  <a:lnTo>
                    <a:pt x="1060" y="499"/>
                  </a:lnTo>
                  <a:lnTo>
                    <a:pt x="889" y="502"/>
                  </a:lnTo>
                  <a:lnTo>
                    <a:pt x="716" y="497"/>
                  </a:lnTo>
                  <a:lnTo>
                    <a:pt x="648" y="492"/>
                  </a:lnTo>
                  <a:lnTo>
                    <a:pt x="579" y="486"/>
                  </a:lnTo>
                  <a:lnTo>
                    <a:pt x="510" y="478"/>
                  </a:lnTo>
                  <a:lnTo>
                    <a:pt x="441" y="467"/>
                  </a:lnTo>
                  <a:lnTo>
                    <a:pt x="372" y="451"/>
                  </a:lnTo>
                  <a:lnTo>
                    <a:pt x="305" y="433"/>
                  </a:lnTo>
                  <a:lnTo>
                    <a:pt x="239" y="410"/>
                  </a:lnTo>
                  <a:lnTo>
                    <a:pt x="175" y="383"/>
                  </a:lnTo>
                  <a:lnTo>
                    <a:pt x="116" y="351"/>
                  </a:lnTo>
                  <a:lnTo>
                    <a:pt x="58" y="313"/>
                  </a:lnTo>
                  <a:lnTo>
                    <a:pt x="5" y="268"/>
                  </a:lnTo>
                  <a:lnTo>
                    <a:pt x="2" y="263"/>
                  </a:lnTo>
                  <a:lnTo>
                    <a:pt x="0" y="258"/>
                  </a:lnTo>
                  <a:lnTo>
                    <a:pt x="0" y="255"/>
                  </a:lnTo>
                  <a:lnTo>
                    <a:pt x="4" y="250"/>
                  </a:lnTo>
                  <a:lnTo>
                    <a:pt x="7" y="247"/>
                  </a:lnTo>
                  <a:lnTo>
                    <a:pt x="10" y="245"/>
                  </a:lnTo>
                  <a:lnTo>
                    <a:pt x="15" y="244"/>
                  </a:lnTo>
                  <a:lnTo>
                    <a:pt x="20" y="245"/>
                  </a:lnTo>
                  <a:lnTo>
                    <a:pt x="24" y="248"/>
                  </a:lnTo>
                  <a:lnTo>
                    <a:pt x="77" y="292"/>
                  </a:lnTo>
                  <a:lnTo>
                    <a:pt x="134" y="329"/>
                  </a:lnTo>
                  <a:lnTo>
                    <a:pt x="194" y="361"/>
                  </a:lnTo>
                  <a:lnTo>
                    <a:pt x="257" y="386"/>
                  </a:lnTo>
                  <a:lnTo>
                    <a:pt x="321" y="407"/>
                  </a:lnTo>
                  <a:lnTo>
                    <a:pt x="387" y="425"/>
                  </a:lnTo>
                  <a:lnTo>
                    <a:pt x="453" y="439"/>
                  </a:lnTo>
                  <a:lnTo>
                    <a:pt x="576" y="457"/>
                  </a:lnTo>
                  <a:lnTo>
                    <a:pt x="701" y="468"/>
                  </a:lnTo>
                  <a:lnTo>
                    <a:pt x="826" y="471"/>
                  </a:lnTo>
                  <a:lnTo>
                    <a:pt x="951" y="471"/>
                  </a:lnTo>
                  <a:lnTo>
                    <a:pt x="1141" y="463"/>
                  </a:lnTo>
                  <a:lnTo>
                    <a:pt x="1330" y="447"/>
                  </a:lnTo>
                  <a:lnTo>
                    <a:pt x="1516" y="420"/>
                  </a:lnTo>
                  <a:lnTo>
                    <a:pt x="1702" y="383"/>
                  </a:lnTo>
                  <a:lnTo>
                    <a:pt x="1885" y="335"/>
                  </a:lnTo>
                  <a:lnTo>
                    <a:pt x="2006" y="298"/>
                  </a:lnTo>
                  <a:lnTo>
                    <a:pt x="2127" y="256"/>
                  </a:lnTo>
                  <a:lnTo>
                    <a:pt x="2244" y="210"/>
                  </a:lnTo>
                  <a:lnTo>
                    <a:pt x="2359" y="159"/>
                  </a:lnTo>
                  <a:lnTo>
                    <a:pt x="2513" y="88"/>
                  </a:lnTo>
                  <a:lnTo>
                    <a:pt x="2592" y="58"/>
                  </a:lnTo>
                  <a:lnTo>
                    <a:pt x="2672" y="32"/>
                  </a:lnTo>
                  <a:lnTo>
                    <a:pt x="2755" y="11"/>
                  </a:lnTo>
                  <a:lnTo>
                    <a:pt x="28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 name="Freeform 1117"/>
            <p:cNvSpPr>
              <a:spLocks/>
            </p:cNvSpPr>
            <p:nvPr/>
          </p:nvSpPr>
          <p:spPr bwMode="auto">
            <a:xfrm>
              <a:off x="3966" y="1488"/>
              <a:ext cx="146" cy="175"/>
            </a:xfrm>
            <a:custGeom>
              <a:avLst/>
              <a:gdLst/>
              <a:ahLst/>
              <a:cxnLst>
                <a:cxn ang="0">
                  <a:pos x="8" y="0"/>
                </a:cxn>
                <a:cxn ang="0">
                  <a:pos x="18" y="0"/>
                </a:cxn>
                <a:cxn ang="0">
                  <a:pos x="58" y="19"/>
                </a:cxn>
                <a:cxn ang="0">
                  <a:pos x="100" y="42"/>
                </a:cxn>
                <a:cxn ang="0">
                  <a:pos x="140" y="64"/>
                </a:cxn>
                <a:cxn ang="0">
                  <a:pos x="143" y="68"/>
                </a:cxn>
                <a:cxn ang="0">
                  <a:pos x="146" y="74"/>
                </a:cxn>
                <a:cxn ang="0">
                  <a:pos x="146" y="79"/>
                </a:cxn>
                <a:cxn ang="0">
                  <a:pos x="143" y="85"/>
                </a:cxn>
                <a:cxn ang="0">
                  <a:pos x="140" y="88"/>
                </a:cxn>
                <a:cxn ang="0">
                  <a:pos x="117" y="104"/>
                </a:cxn>
                <a:cxn ang="0">
                  <a:pos x="97" y="122"/>
                </a:cxn>
                <a:cxn ang="0">
                  <a:pos x="81" y="143"/>
                </a:cxn>
                <a:cxn ang="0">
                  <a:pos x="68" y="167"/>
                </a:cxn>
                <a:cxn ang="0">
                  <a:pos x="65" y="172"/>
                </a:cxn>
                <a:cxn ang="0">
                  <a:pos x="58" y="175"/>
                </a:cxn>
                <a:cxn ang="0">
                  <a:pos x="55" y="175"/>
                </a:cxn>
                <a:cxn ang="0">
                  <a:pos x="50" y="173"/>
                </a:cxn>
                <a:cxn ang="0">
                  <a:pos x="44" y="167"/>
                </a:cxn>
                <a:cxn ang="0">
                  <a:pos x="42" y="164"/>
                </a:cxn>
                <a:cxn ang="0">
                  <a:pos x="42" y="159"/>
                </a:cxn>
                <a:cxn ang="0">
                  <a:pos x="44" y="154"/>
                </a:cxn>
                <a:cxn ang="0">
                  <a:pos x="58" y="127"/>
                </a:cxn>
                <a:cxn ang="0">
                  <a:pos x="77" y="103"/>
                </a:cxn>
                <a:cxn ang="0">
                  <a:pos x="100" y="82"/>
                </a:cxn>
                <a:cxn ang="0">
                  <a:pos x="106" y="77"/>
                </a:cxn>
                <a:cxn ang="0">
                  <a:pos x="87" y="68"/>
                </a:cxn>
                <a:cxn ang="0">
                  <a:pos x="49" y="45"/>
                </a:cxn>
                <a:cxn ang="0">
                  <a:pos x="10" y="27"/>
                </a:cxn>
                <a:cxn ang="0">
                  <a:pos x="2" y="21"/>
                </a:cxn>
                <a:cxn ang="0">
                  <a:pos x="0" y="13"/>
                </a:cxn>
                <a:cxn ang="0">
                  <a:pos x="2" y="5"/>
                </a:cxn>
                <a:cxn ang="0">
                  <a:pos x="8" y="0"/>
                </a:cxn>
              </a:cxnLst>
              <a:rect l="0" t="0" r="r" b="b"/>
              <a:pathLst>
                <a:path w="146" h="175">
                  <a:moveTo>
                    <a:pt x="8" y="0"/>
                  </a:moveTo>
                  <a:lnTo>
                    <a:pt x="18" y="0"/>
                  </a:lnTo>
                  <a:lnTo>
                    <a:pt x="58" y="19"/>
                  </a:lnTo>
                  <a:lnTo>
                    <a:pt x="100" y="42"/>
                  </a:lnTo>
                  <a:lnTo>
                    <a:pt x="140" y="64"/>
                  </a:lnTo>
                  <a:lnTo>
                    <a:pt x="143" y="68"/>
                  </a:lnTo>
                  <a:lnTo>
                    <a:pt x="146" y="74"/>
                  </a:lnTo>
                  <a:lnTo>
                    <a:pt x="146" y="79"/>
                  </a:lnTo>
                  <a:lnTo>
                    <a:pt x="143" y="85"/>
                  </a:lnTo>
                  <a:lnTo>
                    <a:pt x="140" y="88"/>
                  </a:lnTo>
                  <a:lnTo>
                    <a:pt x="117" y="104"/>
                  </a:lnTo>
                  <a:lnTo>
                    <a:pt x="97" y="122"/>
                  </a:lnTo>
                  <a:lnTo>
                    <a:pt x="81" y="143"/>
                  </a:lnTo>
                  <a:lnTo>
                    <a:pt x="68" y="167"/>
                  </a:lnTo>
                  <a:lnTo>
                    <a:pt x="65" y="172"/>
                  </a:lnTo>
                  <a:lnTo>
                    <a:pt x="58" y="175"/>
                  </a:lnTo>
                  <a:lnTo>
                    <a:pt x="55" y="175"/>
                  </a:lnTo>
                  <a:lnTo>
                    <a:pt x="50" y="173"/>
                  </a:lnTo>
                  <a:lnTo>
                    <a:pt x="44" y="167"/>
                  </a:lnTo>
                  <a:lnTo>
                    <a:pt x="42" y="164"/>
                  </a:lnTo>
                  <a:lnTo>
                    <a:pt x="42" y="159"/>
                  </a:lnTo>
                  <a:lnTo>
                    <a:pt x="44" y="154"/>
                  </a:lnTo>
                  <a:lnTo>
                    <a:pt x="58" y="127"/>
                  </a:lnTo>
                  <a:lnTo>
                    <a:pt x="77" y="103"/>
                  </a:lnTo>
                  <a:lnTo>
                    <a:pt x="100" y="82"/>
                  </a:lnTo>
                  <a:lnTo>
                    <a:pt x="106" y="77"/>
                  </a:lnTo>
                  <a:lnTo>
                    <a:pt x="87" y="68"/>
                  </a:lnTo>
                  <a:lnTo>
                    <a:pt x="49" y="45"/>
                  </a:lnTo>
                  <a:lnTo>
                    <a:pt x="10" y="27"/>
                  </a:lnTo>
                  <a:lnTo>
                    <a:pt x="2" y="21"/>
                  </a:lnTo>
                  <a:lnTo>
                    <a:pt x="0" y="13"/>
                  </a:lnTo>
                  <a:lnTo>
                    <a:pt x="2" y="5"/>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 name="Freeform 1118"/>
            <p:cNvSpPr>
              <a:spLocks/>
            </p:cNvSpPr>
            <p:nvPr/>
          </p:nvSpPr>
          <p:spPr bwMode="auto">
            <a:xfrm>
              <a:off x="235" y="18"/>
              <a:ext cx="329" cy="2035"/>
            </a:xfrm>
            <a:custGeom>
              <a:avLst/>
              <a:gdLst/>
              <a:ahLst/>
              <a:cxnLst>
                <a:cxn ang="0">
                  <a:pos x="310" y="0"/>
                </a:cxn>
                <a:cxn ang="0">
                  <a:pos x="319" y="0"/>
                </a:cxn>
                <a:cxn ang="0">
                  <a:pos x="326" y="5"/>
                </a:cxn>
                <a:cxn ang="0">
                  <a:pos x="329" y="13"/>
                </a:cxn>
                <a:cxn ang="0">
                  <a:pos x="329" y="61"/>
                </a:cxn>
                <a:cxn ang="0">
                  <a:pos x="321" y="207"/>
                </a:cxn>
                <a:cxn ang="0">
                  <a:pos x="305" y="353"/>
                </a:cxn>
                <a:cxn ang="0">
                  <a:pos x="285" y="498"/>
                </a:cxn>
                <a:cxn ang="0">
                  <a:pos x="237" y="787"/>
                </a:cxn>
                <a:cxn ang="0">
                  <a:pos x="215" y="931"/>
                </a:cxn>
                <a:cxn ang="0">
                  <a:pos x="196" y="1077"/>
                </a:cxn>
                <a:cxn ang="0">
                  <a:pos x="168" y="1319"/>
                </a:cxn>
                <a:cxn ang="0">
                  <a:pos x="140" y="1562"/>
                </a:cxn>
                <a:cxn ang="0">
                  <a:pos x="125" y="1656"/>
                </a:cxn>
                <a:cxn ang="0">
                  <a:pos x="109" y="1751"/>
                </a:cxn>
                <a:cxn ang="0">
                  <a:pos x="88" y="1844"/>
                </a:cxn>
                <a:cxn ang="0">
                  <a:pos x="63" y="1935"/>
                </a:cxn>
                <a:cxn ang="0">
                  <a:pos x="29" y="2025"/>
                </a:cxn>
                <a:cxn ang="0">
                  <a:pos x="22" y="2031"/>
                </a:cxn>
                <a:cxn ang="0">
                  <a:pos x="13" y="2035"/>
                </a:cxn>
                <a:cxn ang="0">
                  <a:pos x="5" y="2031"/>
                </a:cxn>
                <a:cxn ang="0">
                  <a:pos x="0" y="2027"/>
                </a:cxn>
                <a:cxn ang="0">
                  <a:pos x="2" y="2017"/>
                </a:cxn>
                <a:cxn ang="0">
                  <a:pos x="11" y="1991"/>
                </a:cxn>
                <a:cxn ang="0">
                  <a:pos x="43" y="1898"/>
                </a:cxn>
                <a:cxn ang="0">
                  <a:pos x="69" y="1804"/>
                </a:cxn>
                <a:cxn ang="0">
                  <a:pos x="88" y="1708"/>
                </a:cxn>
                <a:cxn ang="0">
                  <a:pos x="104" y="1610"/>
                </a:cxn>
                <a:cxn ang="0">
                  <a:pos x="117" y="1512"/>
                </a:cxn>
                <a:cxn ang="0">
                  <a:pos x="144" y="1268"/>
                </a:cxn>
                <a:cxn ang="0">
                  <a:pos x="173" y="1026"/>
                </a:cxn>
                <a:cxn ang="0">
                  <a:pos x="194" y="882"/>
                </a:cxn>
                <a:cxn ang="0">
                  <a:pos x="242" y="593"/>
                </a:cxn>
                <a:cxn ang="0">
                  <a:pos x="265" y="449"/>
                </a:cxn>
                <a:cxn ang="0">
                  <a:pos x="282" y="304"/>
                </a:cxn>
                <a:cxn ang="0">
                  <a:pos x="295" y="158"/>
                </a:cxn>
                <a:cxn ang="0">
                  <a:pos x="300" y="13"/>
                </a:cxn>
                <a:cxn ang="0">
                  <a:pos x="303" y="5"/>
                </a:cxn>
                <a:cxn ang="0">
                  <a:pos x="310" y="0"/>
                </a:cxn>
              </a:cxnLst>
              <a:rect l="0" t="0" r="r" b="b"/>
              <a:pathLst>
                <a:path w="329" h="2035">
                  <a:moveTo>
                    <a:pt x="310" y="0"/>
                  </a:moveTo>
                  <a:lnTo>
                    <a:pt x="319" y="0"/>
                  </a:lnTo>
                  <a:lnTo>
                    <a:pt x="326" y="5"/>
                  </a:lnTo>
                  <a:lnTo>
                    <a:pt x="329" y="13"/>
                  </a:lnTo>
                  <a:lnTo>
                    <a:pt x="329" y="61"/>
                  </a:lnTo>
                  <a:lnTo>
                    <a:pt x="321" y="207"/>
                  </a:lnTo>
                  <a:lnTo>
                    <a:pt x="305" y="353"/>
                  </a:lnTo>
                  <a:lnTo>
                    <a:pt x="285" y="498"/>
                  </a:lnTo>
                  <a:lnTo>
                    <a:pt x="237" y="787"/>
                  </a:lnTo>
                  <a:lnTo>
                    <a:pt x="215" y="931"/>
                  </a:lnTo>
                  <a:lnTo>
                    <a:pt x="196" y="1077"/>
                  </a:lnTo>
                  <a:lnTo>
                    <a:pt x="168" y="1319"/>
                  </a:lnTo>
                  <a:lnTo>
                    <a:pt x="140" y="1562"/>
                  </a:lnTo>
                  <a:lnTo>
                    <a:pt x="125" y="1656"/>
                  </a:lnTo>
                  <a:lnTo>
                    <a:pt x="109" y="1751"/>
                  </a:lnTo>
                  <a:lnTo>
                    <a:pt x="88" y="1844"/>
                  </a:lnTo>
                  <a:lnTo>
                    <a:pt x="63" y="1935"/>
                  </a:lnTo>
                  <a:lnTo>
                    <a:pt x="29" y="2025"/>
                  </a:lnTo>
                  <a:lnTo>
                    <a:pt x="22" y="2031"/>
                  </a:lnTo>
                  <a:lnTo>
                    <a:pt x="13" y="2035"/>
                  </a:lnTo>
                  <a:lnTo>
                    <a:pt x="5" y="2031"/>
                  </a:lnTo>
                  <a:lnTo>
                    <a:pt x="0" y="2027"/>
                  </a:lnTo>
                  <a:lnTo>
                    <a:pt x="2" y="2017"/>
                  </a:lnTo>
                  <a:lnTo>
                    <a:pt x="11" y="1991"/>
                  </a:lnTo>
                  <a:lnTo>
                    <a:pt x="43" y="1898"/>
                  </a:lnTo>
                  <a:lnTo>
                    <a:pt x="69" y="1804"/>
                  </a:lnTo>
                  <a:lnTo>
                    <a:pt x="88" y="1708"/>
                  </a:lnTo>
                  <a:lnTo>
                    <a:pt x="104" y="1610"/>
                  </a:lnTo>
                  <a:lnTo>
                    <a:pt x="117" y="1512"/>
                  </a:lnTo>
                  <a:lnTo>
                    <a:pt x="144" y="1268"/>
                  </a:lnTo>
                  <a:lnTo>
                    <a:pt x="173" y="1026"/>
                  </a:lnTo>
                  <a:lnTo>
                    <a:pt x="194" y="882"/>
                  </a:lnTo>
                  <a:lnTo>
                    <a:pt x="242" y="593"/>
                  </a:lnTo>
                  <a:lnTo>
                    <a:pt x="265" y="449"/>
                  </a:lnTo>
                  <a:lnTo>
                    <a:pt x="282" y="304"/>
                  </a:lnTo>
                  <a:lnTo>
                    <a:pt x="295" y="158"/>
                  </a:lnTo>
                  <a:lnTo>
                    <a:pt x="300" y="13"/>
                  </a:lnTo>
                  <a:lnTo>
                    <a:pt x="303" y="5"/>
                  </a:lnTo>
                  <a:lnTo>
                    <a:pt x="3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 name="Freeform 1119"/>
            <p:cNvSpPr>
              <a:spLocks/>
            </p:cNvSpPr>
            <p:nvPr/>
          </p:nvSpPr>
          <p:spPr bwMode="auto">
            <a:xfrm>
              <a:off x="237" y="3"/>
              <a:ext cx="5088" cy="2938"/>
            </a:xfrm>
            <a:custGeom>
              <a:avLst/>
              <a:gdLst/>
              <a:ahLst/>
              <a:cxnLst>
                <a:cxn ang="0">
                  <a:pos x="463" y="36"/>
                </a:cxn>
                <a:cxn ang="0">
                  <a:pos x="721" y="95"/>
                </a:cxn>
                <a:cxn ang="0">
                  <a:pos x="1361" y="161"/>
                </a:cxn>
                <a:cxn ang="0">
                  <a:pos x="2128" y="220"/>
                </a:cxn>
                <a:cxn ang="0">
                  <a:pos x="2777" y="279"/>
                </a:cxn>
                <a:cxn ang="0">
                  <a:pos x="3351" y="382"/>
                </a:cxn>
                <a:cxn ang="0">
                  <a:pos x="4057" y="568"/>
                </a:cxn>
                <a:cxn ang="0">
                  <a:pos x="4704" y="730"/>
                </a:cxn>
                <a:cxn ang="0">
                  <a:pos x="4922" y="802"/>
                </a:cxn>
                <a:cxn ang="0">
                  <a:pos x="5075" y="823"/>
                </a:cxn>
                <a:cxn ang="0">
                  <a:pos x="5088" y="834"/>
                </a:cxn>
                <a:cxn ang="0">
                  <a:pos x="5057" y="916"/>
                </a:cxn>
                <a:cxn ang="0">
                  <a:pos x="5001" y="1142"/>
                </a:cxn>
                <a:cxn ang="0">
                  <a:pos x="4906" y="1662"/>
                </a:cxn>
                <a:cxn ang="0">
                  <a:pos x="4727" y="2285"/>
                </a:cxn>
                <a:cxn ang="0">
                  <a:pos x="4574" y="2747"/>
                </a:cxn>
                <a:cxn ang="0">
                  <a:pos x="4549" y="2845"/>
                </a:cxn>
                <a:cxn ang="0">
                  <a:pos x="4504" y="2925"/>
                </a:cxn>
                <a:cxn ang="0">
                  <a:pos x="4437" y="2935"/>
                </a:cxn>
                <a:cxn ang="0">
                  <a:pos x="4244" y="2840"/>
                </a:cxn>
                <a:cxn ang="0">
                  <a:pos x="4013" y="2744"/>
                </a:cxn>
                <a:cxn ang="0">
                  <a:pos x="3766" y="2691"/>
                </a:cxn>
                <a:cxn ang="0">
                  <a:pos x="2687" y="2515"/>
                </a:cxn>
                <a:cxn ang="0">
                  <a:pos x="1587" y="2325"/>
                </a:cxn>
                <a:cxn ang="0">
                  <a:pos x="920" y="2232"/>
                </a:cxn>
                <a:cxn ang="0">
                  <a:pos x="524" y="2152"/>
                </a:cxn>
                <a:cxn ang="0">
                  <a:pos x="308" y="2090"/>
                </a:cxn>
                <a:cxn ang="0">
                  <a:pos x="88" y="2045"/>
                </a:cxn>
                <a:cxn ang="0">
                  <a:pos x="0" y="2034"/>
                </a:cxn>
                <a:cxn ang="0">
                  <a:pos x="12" y="2014"/>
                </a:cxn>
                <a:cxn ang="0">
                  <a:pos x="261" y="2046"/>
                </a:cxn>
                <a:cxn ang="0">
                  <a:pos x="505" y="2117"/>
                </a:cxn>
                <a:cxn ang="0">
                  <a:pos x="936" y="2207"/>
                </a:cxn>
                <a:cxn ang="0">
                  <a:pos x="1470" y="2281"/>
                </a:cxn>
                <a:cxn ang="0">
                  <a:pos x="2200" y="2398"/>
                </a:cxn>
                <a:cxn ang="0">
                  <a:pos x="3439" y="2616"/>
                </a:cxn>
                <a:cxn ang="0">
                  <a:pos x="3906" y="2688"/>
                </a:cxn>
                <a:cxn ang="0">
                  <a:pos x="4142" y="2758"/>
                </a:cxn>
                <a:cxn ang="0">
                  <a:pos x="4340" y="2864"/>
                </a:cxn>
                <a:cxn ang="0">
                  <a:pos x="4445" y="2909"/>
                </a:cxn>
                <a:cxn ang="0">
                  <a:pos x="4496" y="2895"/>
                </a:cxn>
                <a:cxn ang="0">
                  <a:pos x="4518" y="2842"/>
                </a:cxn>
                <a:cxn ang="0">
                  <a:pos x="4579" y="2641"/>
                </a:cxn>
                <a:cxn ang="0">
                  <a:pos x="4744" y="2135"/>
                </a:cxn>
                <a:cxn ang="0">
                  <a:pos x="4886" y="1622"/>
                </a:cxn>
                <a:cxn ang="0">
                  <a:pos x="4963" y="1208"/>
                </a:cxn>
                <a:cxn ang="0">
                  <a:pos x="5009" y="977"/>
                </a:cxn>
                <a:cxn ang="0">
                  <a:pos x="5011" y="849"/>
                </a:cxn>
                <a:cxn ang="0">
                  <a:pos x="4826" y="802"/>
                </a:cxn>
                <a:cxn ang="0">
                  <a:pos x="4398" y="682"/>
                </a:cxn>
                <a:cxn ang="0">
                  <a:pos x="3872" y="547"/>
                </a:cxn>
                <a:cxn ang="0">
                  <a:pos x="3304" y="400"/>
                </a:cxn>
                <a:cxn ang="0">
                  <a:pos x="2655" y="294"/>
                </a:cxn>
                <a:cxn ang="0">
                  <a:pos x="1776" y="226"/>
                </a:cxn>
                <a:cxn ang="0">
                  <a:pos x="1063" y="154"/>
                </a:cxn>
                <a:cxn ang="0">
                  <a:pos x="704" y="117"/>
                </a:cxn>
                <a:cxn ang="0">
                  <a:pos x="457" y="60"/>
                </a:cxn>
                <a:cxn ang="0">
                  <a:pos x="283" y="24"/>
                </a:cxn>
                <a:cxn ang="0">
                  <a:pos x="283" y="2"/>
                </a:cxn>
              </a:cxnLst>
              <a:rect l="0" t="0" r="r" b="b"/>
              <a:pathLst>
                <a:path w="5088" h="2938">
                  <a:moveTo>
                    <a:pt x="291" y="0"/>
                  </a:moveTo>
                  <a:lnTo>
                    <a:pt x="378" y="15"/>
                  </a:lnTo>
                  <a:lnTo>
                    <a:pt x="463" y="36"/>
                  </a:lnTo>
                  <a:lnTo>
                    <a:pt x="550" y="56"/>
                  </a:lnTo>
                  <a:lnTo>
                    <a:pt x="635" y="79"/>
                  </a:lnTo>
                  <a:lnTo>
                    <a:pt x="721" y="95"/>
                  </a:lnTo>
                  <a:lnTo>
                    <a:pt x="808" y="105"/>
                  </a:lnTo>
                  <a:lnTo>
                    <a:pt x="992" y="119"/>
                  </a:lnTo>
                  <a:lnTo>
                    <a:pt x="1361" y="161"/>
                  </a:lnTo>
                  <a:lnTo>
                    <a:pt x="1635" y="186"/>
                  </a:lnTo>
                  <a:lnTo>
                    <a:pt x="1909" y="206"/>
                  </a:lnTo>
                  <a:lnTo>
                    <a:pt x="2128" y="220"/>
                  </a:lnTo>
                  <a:lnTo>
                    <a:pt x="2344" y="236"/>
                  </a:lnTo>
                  <a:lnTo>
                    <a:pt x="2560" y="255"/>
                  </a:lnTo>
                  <a:lnTo>
                    <a:pt x="2777" y="279"/>
                  </a:lnTo>
                  <a:lnTo>
                    <a:pt x="2993" y="311"/>
                  </a:lnTo>
                  <a:lnTo>
                    <a:pt x="3173" y="343"/>
                  </a:lnTo>
                  <a:lnTo>
                    <a:pt x="3351" y="382"/>
                  </a:lnTo>
                  <a:lnTo>
                    <a:pt x="3527" y="425"/>
                  </a:lnTo>
                  <a:lnTo>
                    <a:pt x="3704" y="472"/>
                  </a:lnTo>
                  <a:lnTo>
                    <a:pt x="4057" y="568"/>
                  </a:lnTo>
                  <a:lnTo>
                    <a:pt x="4231" y="613"/>
                  </a:lnTo>
                  <a:lnTo>
                    <a:pt x="4581" y="696"/>
                  </a:lnTo>
                  <a:lnTo>
                    <a:pt x="4704" y="730"/>
                  </a:lnTo>
                  <a:lnTo>
                    <a:pt x="4825" y="770"/>
                  </a:lnTo>
                  <a:lnTo>
                    <a:pt x="4874" y="788"/>
                  </a:lnTo>
                  <a:lnTo>
                    <a:pt x="4922" y="802"/>
                  </a:lnTo>
                  <a:lnTo>
                    <a:pt x="4972" y="813"/>
                  </a:lnTo>
                  <a:lnTo>
                    <a:pt x="5023" y="821"/>
                  </a:lnTo>
                  <a:lnTo>
                    <a:pt x="5075" y="823"/>
                  </a:lnTo>
                  <a:lnTo>
                    <a:pt x="5084" y="826"/>
                  </a:lnTo>
                  <a:lnTo>
                    <a:pt x="5086" y="829"/>
                  </a:lnTo>
                  <a:lnTo>
                    <a:pt x="5088" y="834"/>
                  </a:lnTo>
                  <a:lnTo>
                    <a:pt x="5088" y="839"/>
                  </a:lnTo>
                  <a:lnTo>
                    <a:pt x="5086" y="844"/>
                  </a:lnTo>
                  <a:lnTo>
                    <a:pt x="5057" y="916"/>
                  </a:lnTo>
                  <a:lnTo>
                    <a:pt x="5033" y="990"/>
                  </a:lnTo>
                  <a:lnTo>
                    <a:pt x="5015" y="1065"/>
                  </a:lnTo>
                  <a:lnTo>
                    <a:pt x="5001" y="1142"/>
                  </a:lnTo>
                  <a:lnTo>
                    <a:pt x="4979" y="1296"/>
                  </a:lnTo>
                  <a:lnTo>
                    <a:pt x="4953" y="1450"/>
                  </a:lnTo>
                  <a:lnTo>
                    <a:pt x="4906" y="1662"/>
                  </a:lnTo>
                  <a:lnTo>
                    <a:pt x="4852" y="1870"/>
                  </a:lnTo>
                  <a:lnTo>
                    <a:pt x="4791" y="2079"/>
                  </a:lnTo>
                  <a:lnTo>
                    <a:pt x="4727" y="2285"/>
                  </a:lnTo>
                  <a:lnTo>
                    <a:pt x="4659" y="2491"/>
                  </a:lnTo>
                  <a:lnTo>
                    <a:pt x="4618" y="2619"/>
                  </a:lnTo>
                  <a:lnTo>
                    <a:pt x="4574" y="2747"/>
                  </a:lnTo>
                  <a:lnTo>
                    <a:pt x="4565" y="2779"/>
                  </a:lnTo>
                  <a:lnTo>
                    <a:pt x="4557" y="2813"/>
                  </a:lnTo>
                  <a:lnTo>
                    <a:pt x="4549" y="2845"/>
                  </a:lnTo>
                  <a:lnTo>
                    <a:pt x="4536" y="2877"/>
                  </a:lnTo>
                  <a:lnTo>
                    <a:pt x="4522" y="2906"/>
                  </a:lnTo>
                  <a:lnTo>
                    <a:pt x="4504" y="2925"/>
                  </a:lnTo>
                  <a:lnTo>
                    <a:pt x="4485" y="2935"/>
                  </a:lnTo>
                  <a:lnTo>
                    <a:pt x="4462" y="2938"/>
                  </a:lnTo>
                  <a:lnTo>
                    <a:pt x="4437" y="2935"/>
                  </a:lnTo>
                  <a:lnTo>
                    <a:pt x="4385" y="2917"/>
                  </a:lnTo>
                  <a:lnTo>
                    <a:pt x="4337" y="2895"/>
                  </a:lnTo>
                  <a:lnTo>
                    <a:pt x="4244" y="2840"/>
                  </a:lnTo>
                  <a:lnTo>
                    <a:pt x="4169" y="2802"/>
                  </a:lnTo>
                  <a:lnTo>
                    <a:pt x="4092" y="2770"/>
                  </a:lnTo>
                  <a:lnTo>
                    <a:pt x="4013" y="2744"/>
                  </a:lnTo>
                  <a:lnTo>
                    <a:pt x="3931" y="2723"/>
                  </a:lnTo>
                  <a:lnTo>
                    <a:pt x="3850" y="2705"/>
                  </a:lnTo>
                  <a:lnTo>
                    <a:pt x="3766" y="2691"/>
                  </a:lnTo>
                  <a:lnTo>
                    <a:pt x="3503" y="2653"/>
                  </a:lnTo>
                  <a:lnTo>
                    <a:pt x="3239" y="2611"/>
                  </a:lnTo>
                  <a:lnTo>
                    <a:pt x="2687" y="2515"/>
                  </a:lnTo>
                  <a:lnTo>
                    <a:pt x="2136" y="2417"/>
                  </a:lnTo>
                  <a:lnTo>
                    <a:pt x="1861" y="2369"/>
                  </a:lnTo>
                  <a:lnTo>
                    <a:pt x="1587" y="2325"/>
                  </a:lnTo>
                  <a:lnTo>
                    <a:pt x="1319" y="2290"/>
                  </a:lnTo>
                  <a:lnTo>
                    <a:pt x="1053" y="2253"/>
                  </a:lnTo>
                  <a:lnTo>
                    <a:pt x="920" y="2232"/>
                  </a:lnTo>
                  <a:lnTo>
                    <a:pt x="787" y="2210"/>
                  </a:lnTo>
                  <a:lnTo>
                    <a:pt x="655" y="2184"/>
                  </a:lnTo>
                  <a:lnTo>
                    <a:pt x="524" y="2152"/>
                  </a:lnTo>
                  <a:lnTo>
                    <a:pt x="452" y="2133"/>
                  </a:lnTo>
                  <a:lnTo>
                    <a:pt x="381" y="2111"/>
                  </a:lnTo>
                  <a:lnTo>
                    <a:pt x="308" y="2090"/>
                  </a:lnTo>
                  <a:lnTo>
                    <a:pt x="235" y="2071"/>
                  </a:lnTo>
                  <a:lnTo>
                    <a:pt x="162" y="2054"/>
                  </a:lnTo>
                  <a:lnTo>
                    <a:pt x="88" y="2045"/>
                  </a:lnTo>
                  <a:lnTo>
                    <a:pt x="12" y="2043"/>
                  </a:lnTo>
                  <a:lnTo>
                    <a:pt x="4" y="2040"/>
                  </a:lnTo>
                  <a:lnTo>
                    <a:pt x="0" y="2034"/>
                  </a:lnTo>
                  <a:lnTo>
                    <a:pt x="0" y="2026"/>
                  </a:lnTo>
                  <a:lnTo>
                    <a:pt x="4" y="2018"/>
                  </a:lnTo>
                  <a:lnTo>
                    <a:pt x="12" y="2014"/>
                  </a:lnTo>
                  <a:lnTo>
                    <a:pt x="96" y="2018"/>
                  </a:lnTo>
                  <a:lnTo>
                    <a:pt x="179" y="2029"/>
                  </a:lnTo>
                  <a:lnTo>
                    <a:pt x="261" y="2046"/>
                  </a:lnTo>
                  <a:lnTo>
                    <a:pt x="343" y="2069"/>
                  </a:lnTo>
                  <a:lnTo>
                    <a:pt x="423" y="2093"/>
                  </a:lnTo>
                  <a:lnTo>
                    <a:pt x="505" y="2117"/>
                  </a:lnTo>
                  <a:lnTo>
                    <a:pt x="585" y="2138"/>
                  </a:lnTo>
                  <a:lnTo>
                    <a:pt x="760" y="2176"/>
                  </a:lnTo>
                  <a:lnTo>
                    <a:pt x="936" y="2207"/>
                  </a:lnTo>
                  <a:lnTo>
                    <a:pt x="1114" y="2234"/>
                  </a:lnTo>
                  <a:lnTo>
                    <a:pt x="1292" y="2256"/>
                  </a:lnTo>
                  <a:lnTo>
                    <a:pt x="1470" y="2281"/>
                  </a:lnTo>
                  <a:lnTo>
                    <a:pt x="1648" y="2306"/>
                  </a:lnTo>
                  <a:lnTo>
                    <a:pt x="1924" y="2349"/>
                  </a:lnTo>
                  <a:lnTo>
                    <a:pt x="2200" y="2398"/>
                  </a:lnTo>
                  <a:lnTo>
                    <a:pt x="3027" y="2547"/>
                  </a:lnTo>
                  <a:lnTo>
                    <a:pt x="3301" y="2593"/>
                  </a:lnTo>
                  <a:lnTo>
                    <a:pt x="3439" y="2616"/>
                  </a:lnTo>
                  <a:lnTo>
                    <a:pt x="3575" y="2637"/>
                  </a:lnTo>
                  <a:lnTo>
                    <a:pt x="3824" y="2672"/>
                  </a:lnTo>
                  <a:lnTo>
                    <a:pt x="3906" y="2688"/>
                  </a:lnTo>
                  <a:lnTo>
                    <a:pt x="3986" y="2705"/>
                  </a:lnTo>
                  <a:lnTo>
                    <a:pt x="4066" y="2730"/>
                  </a:lnTo>
                  <a:lnTo>
                    <a:pt x="4142" y="2758"/>
                  </a:lnTo>
                  <a:lnTo>
                    <a:pt x="4214" y="2794"/>
                  </a:lnTo>
                  <a:lnTo>
                    <a:pt x="4284" y="2832"/>
                  </a:lnTo>
                  <a:lnTo>
                    <a:pt x="4340" y="2864"/>
                  </a:lnTo>
                  <a:lnTo>
                    <a:pt x="4398" y="2892"/>
                  </a:lnTo>
                  <a:lnTo>
                    <a:pt x="4421" y="2901"/>
                  </a:lnTo>
                  <a:lnTo>
                    <a:pt x="4445" y="2909"/>
                  </a:lnTo>
                  <a:lnTo>
                    <a:pt x="4469" y="2911"/>
                  </a:lnTo>
                  <a:lnTo>
                    <a:pt x="4485" y="2906"/>
                  </a:lnTo>
                  <a:lnTo>
                    <a:pt x="4496" y="2895"/>
                  </a:lnTo>
                  <a:lnTo>
                    <a:pt x="4506" y="2879"/>
                  </a:lnTo>
                  <a:lnTo>
                    <a:pt x="4514" y="2861"/>
                  </a:lnTo>
                  <a:lnTo>
                    <a:pt x="4518" y="2842"/>
                  </a:lnTo>
                  <a:lnTo>
                    <a:pt x="4523" y="2824"/>
                  </a:lnTo>
                  <a:lnTo>
                    <a:pt x="4526" y="2810"/>
                  </a:lnTo>
                  <a:lnTo>
                    <a:pt x="4579" y="2641"/>
                  </a:lnTo>
                  <a:lnTo>
                    <a:pt x="4634" y="2475"/>
                  </a:lnTo>
                  <a:lnTo>
                    <a:pt x="4690" y="2308"/>
                  </a:lnTo>
                  <a:lnTo>
                    <a:pt x="4744" y="2135"/>
                  </a:lnTo>
                  <a:lnTo>
                    <a:pt x="4796" y="1961"/>
                  </a:lnTo>
                  <a:lnTo>
                    <a:pt x="4844" y="1788"/>
                  </a:lnTo>
                  <a:lnTo>
                    <a:pt x="4886" y="1622"/>
                  </a:lnTo>
                  <a:lnTo>
                    <a:pt x="4922" y="1453"/>
                  </a:lnTo>
                  <a:lnTo>
                    <a:pt x="4951" y="1285"/>
                  </a:lnTo>
                  <a:lnTo>
                    <a:pt x="4963" y="1208"/>
                  </a:lnTo>
                  <a:lnTo>
                    <a:pt x="4975" y="1129"/>
                  </a:lnTo>
                  <a:lnTo>
                    <a:pt x="4990" y="1052"/>
                  </a:lnTo>
                  <a:lnTo>
                    <a:pt x="5009" y="977"/>
                  </a:lnTo>
                  <a:lnTo>
                    <a:pt x="5031" y="902"/>
                  </a:lnTo>
                  <a:lnTo>
                    <a:pt x="5054" y="850"/>
                  </a:lnTo>
                  <a:lnTo>
                    <a:pt x="5011" y="849"/>
                  </a:lnTo>
                  <a:lnTo>
                    <a:pt x="4948" y="837"/>
                  </a:lnTo>
                  <a:lnTo>
                    <a:pt x="4887" y="821"/>
                  </a:lnTo>
                  <a:lnTo>
                    <a:pt x="4826" y="802"/>
                  </a:lnTo>
                  <a:lnTo>
                    <a:pt x="4701" y="759"/>
                  </a:lnTo>
                  <a:lnTo>
                    <a:pt x="4574" y="724"/>
                  </a:lnTo>
                  <a:lnTo>
                    <a:pt x="4398" y="682"/>
                  </a:lnTo>
                  <a:lnTo>
                    <a:pt x="4223" y="640"/>
                  </a:lnTo>
                  <a:lnTo>
                    <a:pt x="4049" y="595"/>
                  </a:lnTo>
                  <a:lnTo>
                    <a:pt x="3872" y="547"/>
                  </a:lnTo>
                  <a:lnTo>
                    <a:pt x="3696" y="497"/>
                  </a:lnTo>
                  <a:lnTo>
                    <a:pt x="3519" y="451"/>
                  </a:lnTo>
                  <a:lnTo>
                    <a:pt x="3304" y="400"/>
                  </a:lnTo>
                  <a:lnTo>
                    <a:pt x="3090" y="358"/>
                  </a:lnTo>
                  <a:lnTo>
                    <a:pt x="2873" y="323"/>
                  </a:lnTo>
                  <a:lnTo>
                    <a:pt x="2655" y="294"/>
                  </a:lnTo>
                  <a:lnTo>
                    <a:pt x="2435" y="273"/>
                  </a:lnTo>
                  <a:lnTo>
                    <a:pt x="2216" y="255"/>
                  </a:lnTo>
                  <a:lnTo>
                    <a:pt x="1776" y="226"/>
                  </a:lnTo>
                  <a:lnTo>
                    <a:pt x="1557" y="209"/>
                  </a:lnTo>
                  <a:lnTo>
                    <a:pt x="1339" y="186"/>
                  </a:lnTo>
                  <a:lnTo>
                    <a:pt x="1063" y="154"/>
                  </a:lnTo>
                  <a:lnTo>
                    <a:pt x="925" y="141"/>
                  </a:lnTo>
                  <a:lnTo>
                    <a:pt x="787" y="130"/>
                  </a:lnTo>
                  <a:lnTo>
                    <a:pt x="704" y="117"/>
                  </a:lnTo>
                  <a:lnTo>
                    <a:pt x="622" y="101"/>
                  </a:lnTo>
                  <a:lnTo>
                    <a:pt x="538" y="80"/>
                  </a:lnTo>
                  <a:lnTo>
                    <a:pt x="457" y="60"/>
                  </a:lnTo>
                  <a:lnTo>
                    <a:pt x="375" y="42"/>
                  </a:lnTo>
                  <a:lnTo>
                    <a:pt x="291" y="28"/>
                  </a:lnTo>
                  <a:lnTo>
                    <a:pt x="283" y="24"/>
                  </a:lnTo>
                  <a:lnTo>
                    <a:pt x="279" y="16"/>
                  </a:lnTo>
                  <a:lnTo>
                    <a:pt x="279" y="8"/>
                  </a:lnTo>
                  <a:lnTo>
                    <a:pt x="283" y="2"/>
                  </a:lnTo>
                  <a:lnTo>
                    <a:pt x="2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 name="Freeform 1120"/>
            <p:cNvSpPr>
              <a:spLocks/>
            </p:cNvSpPr>
            <p:nvPr/>
          </p:nvSpPr>
          <p:spPr bwMode="auto">
            <a:xfrm>
              <a:off x="5288" y="832"/>
              <a:ext cx="232" cy="1779"/>
            </a:xfrm>
            <a:custGeom>
              <a:avLst/>
              <a:gdLst/>
              <a:ahLst/>
              <a:cxnLst>
                <a:cxn ang="0">
                  <a:pos x="24" y="0"/>
                </a:cxn>
                <a:cxn ang="0">
                  <a:pos x="32" y="4"/>
                </a:cxn>
                <a:cxn ang="0">
                  <a:pos x="37" y="8"/>
                </a:cxn>
                <a:cxn ang="0">
                  <a:pos x="37" y="18"/>
                </a:cxn>
                <a:cxn ang="0">
                  <a:pos x="29" y="61"/>
                </a:cxn>
                <a:cxn ang="0">
                  <a:pos x="29" y="105"/>
                </a:cxn>
                <a:cxn ang="0">
                  <a:pos x="32" y="149"/>
                </a:cxn>
                <a:cxn ang="0">
                  <a:pos x="38" y="193"/>
                </a:cxn>
                <a:cxn ang="0">
                  <a:pos x="57" y="283"/>
                </a:cxn>
                <a:cxn ang="0">
                  <a:pos x="78" y="372"/>
                </a:cxn>
                <a:cxn ang="0">
                  <a:pos x="96" y="462"/>
                </a:cxn>
                <a:cxn ang="0">
                  <a:pos x="107" y="554"/>
                </a:cxn>
                <a:cxn ang="0">
                  <a:pos x="115" y="645"/>
                </a:cxn>
                <a:cxn ang="0">
                  <a:pos x="122" y="738"/>
                </a:cxn>
                <a:cxn ang="0">
                  <a:pos x="126" y="829"/>
                </a:cxn>
                <a:cxn ang="0">
                  <a:pos x="144" y="1068"/>
                </a:cxn>
                <a:cxn ang="0">
                  <a:pos x="162" y="1309"/>
                </a:cxn>
                <a:cxn ang="0">
                  <a:pos x="178" y="1492"/>
                </a:cxn>
                <a:cxn ang="0">
                  <a:pos x="191" y="1583"/>
                </a:cxn>
                <a:cxn ang="0">
                  <a:pos x="208" y="1673"/>
                </a:cxn>
                <a:cxn ang="0">
                  <a:pos x="232" y="1761"/>
                </a:cxn>
                <a:cxn ang="0">
                  <a:pos x="232" y="1771"/>
                </a:cxn>
                <a:cxn ang="0">
                  <a:pos x="226" y="1775"/>
                </a:cxn>
                <a:cxn ang="0">
                  <a:pos x="218" y="1779"/>
                </a:cxn>
                <a:cxn ang="0">
                  <a:pos x="210" y="1775"/>
                </a:cxn>
                <a:cxn ang="0">
                  <a:pos x="205" y="1769"/>
                </a:cxn>
                <a:cxn ang="0">
                  <a:pos x="181" y="1679"/>
                </a:cxn>
                <a:cxn ang="0">
                  <a:pos x="163" y="1586"/>
                </a:cxn>
                <a:cxn ang="0">
                  <a:pos x="150" y="1495"/>
                </a:cxn>
                <a:cxn ang="0">
                  <a:pos x="141" y="1402"/>
                </a:cxn>
                <a:cxn ang="0">
                  <a:pos x="133" y="1309"/>
                </a:cxn>
                <a:cxn ang="0">
                  <a:pos x="115" y="1064"/>
                </a:cxn>
                <a:cxn ang="0">
                  <a:pos x="98" y="820"/>
                </a:cxn>
                <a:cxn ang="0">
                  <a:pos x="85" y="631"/>
                </a:cxn>
                <a:cxn ang="0">
                  <a:pos x="77" y="536"/>
                </a:cxn>
                <a:cxn ang="0">
                  <a:pos x="64" y="443"/>
                </a:cxn>
                <a:cxn ang="0">
                  <a:pos x="45" y="350"/>
                </a:cxn>
                <a:cxn ang="0">
                  <a:pos x="16" y="225"/>
                </a:cxn>
                <a:cxn ang="0">
                  <a:pos x="6" y="161"/>
                </a:cxn>
                <a:cxn ang="0">
                  <a:pos x="1" y="124"/>
                </a:cxn>
                <a:cxn ang="0">
                  <a:pos x="0" y="85"/>
                </a:cxn>
                <a:cxn ang="0">
                  <a:pos x="1" y="48"/>
                </a:cxn>
                <a:cxn ang="0">
                  <a:pos x="9" y="12"/>
                </a:cxn>
                <a:cxn ang="0">
                  <a:pos x="16" y="4"/>
                </a:cxn>
                <a:cxn ang="0">
                  <a:pos x="24" y="0"/>
                </a:cxn>
              </a:cxnLst>
              <a:rect l="0" t="0" r="r" b="b"/>
              <a:pathLst>
                <a:path w="232" h="1779">
                  <a:moveTo>
                    <a:pt x="24" y="0"/>
                  </a:moveTo>
                  <a:lnTo>
                    <a:pt x="32" y="4"/>
                  </a:lnTo>
                  <a:lnTo>
                    <a:pt x="37" y="8"/>
                  </a:lnTo>
                  <a:lnTo>
                    <a:pt x="37" y="18"/>
                  </a:lnTo>
                  <a:lnTo>
                    <a:pt x="29" y="61"/>
                  </a:lnTo>
                  <a:lnTo>
                    <a:pt x="29" y="105"/>
                  </a:lnTo>
                  <a:lnTo>
                    <a:pt x="32" y="149"/>
                  </a:lnTo>
                  <a:lnTo>
                    <a:pt x="38" y="193"/>
                  </a:lnTo>
                  <a:lnTo>
                    <a:pt x="57" y="283"/>
                  </a:lnTo>
                  <a:lnTo>
                    <a:pt x="78" y="372"/>
                  </a:lnTo>
                  <a:lnTo>
                    <a:pt x="96" y="462"/>
                  </a:lnTo>
                  <a:lnTo>
                    <a:pt x="107" y="554"/>
                  </a:lnTo>
                  <a:lnTo>
                    <a:pt x="115" y="645"/>
                  </a:lnTo>
                  <a:lnTo>
                    <a:pt x="122" y="738"/>
                  </a:lnTo>
                  <a:lnTo>
                    <a:pt x="126" y="829"/>
                  </a:lnTo>
                  <a:lnTo>
                    <a:pt x="144" y="1068"/>
                  </a:lnTo>
                  <a:lnTo>
                    <a:pt x="162" y="1309"/>
                  </a:lnTo>
                  <a:lnTo>
                    <a:pt x="178" y="1492"/>
                  </a:lnTo>
                  <a:lnTo>
                    <a:pt x="191" y="1583"/>
                  </a:lnTo>
                  <a:lnTo>
                    <a:pt x="208" y="1673"/>
                  </a:lnTo>
                  <a:lnTo>
                    <a:pt x="232" y="1761"/>
                  </a:lnTo>
                  <a:lnTo>
                    <a:pt x="232" y="1771"/>
                  </a:lnTo>
                  <a:lnTo>
                    <a:pt x="226" y="1775"/>
                  </a:lnTo>
                  <a:lnTo>
                    <a:pt x="218" y="1779"/>
                  </a:lnTo>
                  <a:lnTo>
                    <a:pt x="210" y="1775"/>
                  </a:lnTo>
                  <a:lnTo>
                    <a:pt x="205" y="1769"/>
                  </a:lnTo>
                  <a:lnTo>
                    <a:pt x="181" y="1679"/>
                  </a:lnTo>
                  <a:lnTo>
                    <a:pt x="163" y="1586"/>
                  </a:lnTo>
                  <a:lnTo>
                    <a:pt x="150" y="1495"/>
                  </a:lnTo>
                  <a:lnTo>
                    <a:pt x="141" y="1402"/>
                  </a:lnTo>
                  <a:lnTo>
                    <a:pt x="133" y="1309"/>
                  </a:lnTo>
                  <a:lnTo>
                    <a:pt x="115" y="1064"/>
                  </a:lnTo>
                  <a:lnTo>
                    <a:pt x="98" y="820"/>
                  </a:lnTo>
                  <a:lnTo>
                    <a:pt x="85" y="631"/>
                  </a:lnTo>
                  <a:lnTo>
                    <a:pt x="77" y="536"/>
                  </a:lnTo>
                  <a:lnTo>
                    <a:pt x="64" y="443"/>
                  </a:lnTo>
                  <a:lnTo>
                    <a:pt x="45" y="350"/>
                  </a:lnTo>
                  <a:lnTo>
                    <a:pt x="16" y="225"/>
                  </a:lnTo>
                  <a:lnTo>
                    <a:pt x="6" y="161"/>
                  </a:lnTo>
                  <a:lnTo>
                    <a:pt x="1" y="124"/>
                  </a:lnTo>
                  <a:lnTo>
                    <a:pt x="0" y="85"/>
                  </a:lnTo>
                  <a:lnTo>
                    <a:pt x="1" y="48"/>
                  </a:lnTo>
                  <a:lnTo>
                    <a:pt x="9" y="12"/>
                  </a:lnTo>
                  <a:lnTo>
                    <a:pt x="16" y="4"/>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 name="Freeform 1121"/>
            <p:cNvSpPr>
              <a:spLocks noEditPoints="1"/>
            </p:cNvSpPr>
            <p:nvPr/>
          </p:nvSpPr>
          <p:spPr bwMode="auto">
            <a:xfrm>
              <a:off x="4914" y="2373"/>
              <a:ext cx="593" cy="244"/>
            </a:xfrm>
            <a:custGeom>
              <a:avLst/>
              <a:gdLst/>
              <a:ahLst/>
              <a:cxnLst>
                <a:cxn ang="0">
                  <a:pos x="26" y="21"/>
                </a:cxn>
                <a:cxn ang="0">
                  <a:pos x="21" y="26"/>
                </a:cxn>
                <a:cxn ang="0">
                  <a:pos x="24" y="24"/>
                </a:cxn>
                <a:cxn ang="0">
                  <a:pos x="26" y="21"/>
                </a:cxn>
                <a:cxn ang="0">
                  <a:pos x="21" y="0"/>
                </a:cxn>
                <a:cxn ang="0">
                  <a:pos x="35" y="4"/>
                </a:cxn>
                <a:cxn ang="0">
                  <a:pos x="50" y="8"/>
                </a:cxn>
                <a:cxn ang="0">
                  <a:pos x="64" y="15"/>
                </a:cxn>
                <a:cxn ang="0">
                  <a:pos x="77" y="20"/>
                </a:cxn>
                <a:cxn ang="0">
                  <a:pos x="85" y="23"/>
                </a:cxn>
                <a:cxn ang="0">
                  <a:pos x="263" y="90"/>
                </a:cxn>
                <a:cxn ang="0">
                  <a:pos x="371" y="132"/>
                </a:cxn>
                <a:cxn ang="0">
                  <a:pos x="480" y="174"/>
                </a:cxn>
                <a:cxn ang="0">
                  <a:pos x="585" y="218"/>
                </a:cxn>
                <a:cxn ang="0">
                  <a:pos x="590" y="222"/>
                </a:cxn>
                <a:cxn ang="0">
                  <a:pos x="593" y="228"/>
                </a:cxn>
                <a:cxn ang="0">
                  <a:pos x="593" y="233"/>
                </a:cxn>
                <a:cxn ang="0">
                  <a:pos x="592" y="236"/>
                </a:cxn>
                <a:cxn ang="0">
                  <a:pos x="585" y="242"/>
                </a:cxn>
                <a:cxn ang="0">
                  <a:pos x="581" y="244"/>
                </a:cxn>
                <a:cxn ang="0">
                  <a:pos x="576" y="244"/>
                </a:cxn>
                <a:cxn ang="0">
                  <a:pos x="571" y="242"/>
                </a:cxn>
                <a:cxn ang="0">
                  <a:pos x="470" y="199"/>
                </a:cxn>
                <a:cxn ang="0">
                  <a:pos x="369" y="161"/>
                </a:cxn>
                <a:cxn ang="0">
                  <a:pos x="266" y="122"/>
                </a:cxn>
                <a:cxn ang="0">
                  <a:pos x="93" y="56"/>
                </a:cxn>
                <a:cxn ang="0">
                  <a:pos x="35" y="36"/>
                </a:cxn>
                <a:cxn ang="0">
                  <a:pos x="27" y="34"/>
                </a:cxn>
                <a:cxn ang="0">
                  <a:pos x="19" y="31"/>
                </a:cxn>
                <a:cxn ang="0">
                  <a:pos x="16" y="29"/>
                </a:cxn>
                <a:cxn ang="0">
                  <a:pos x="15" y="29"/>
                </a:cxn>
                <a:cxn ang="0">
                  <a:pos x="16" y="28"/>
                </a:cxn>
                <a:cxn ang="0">
                  <a:pos x="10" y="28"/>
                </a:cxn>
                <a:cxn ang="0">
                  <a:pos x="7" y="26"/>
                </a:cxn>
                <a:cxn ang="0">
                  <a:pos x="0" y="20"/>
                </a:cxn>
                <a:cxn ang="0">
                  <a:pos x="0" y="12"/>
                </a:cxn>
                <a:cxn ang="0">
                  <a:pos x="2" y="7"/>
                </a:cxn>
                <a:cxn ang="0">
                  <a:pos x="10" y="2"/>
                </a:cxn>
                <a:cxn ang="0">
                  <a:pos x="21" y="0"/>
                </a:cxn>
              </a:cxnLst>
              <a:rect l="0" t="0" r="r" b="b"/>
              <a:pathLst>
                <a:path w="593" h="244">
                  <a:moveTo>
                    <a:pt x="26" y="21"/>
                  </a:moveTo>
                  <a:lnTo>
                    <a:pt x="21" y="26"/>
                  </a:lnTo>
                  <a:lnTo>
                    <a:pt x="24" y="24"/>
                  </a:lnTo>
                  <a:lnTo>
                    <a:pt x="26" y="21"/>
                  </a:lnTo>
                  <a:close/>
                  <a:moveTo>
                    <a:pt x="21" y="0"/>
                  </a:moveTo>
                  <a:lnTo>
                    <a:pt x="35" y="4"/>
                  </a:lnTo>
                  <a:lnTo>
                    <a:pt x="50" y="8"/>
                  </a:lnTo>
                  <a:lnTo>
                    <a:pt x="64" y="15"/>
                  </a:lnTo>
                  <a:lnTo>
                    <a:pt x="77" y="20"/>
                  </a:lnTo>
                  <a:lnTo>
                    <a:pt x="85" y="23"/>
                  </a:lnTo>
                  <a:lnTo>
                    <a:pt x="263" y="90"/>
                  </a:lnTo>
                  <a:lnTo>
                    <a:pt x="371" y="132"/>
                  </a:lnTo>
                  <a:lnTo>
                    <a:pt x="480" y="174"/>
                  </a:lnTo>
                  <a:lnTo>
                    <a:pt x="585" y="218"/>
                  </a:lnTo>
                  <a:lnTo>
                    <a:pt x="590" y="222"/>
                  </a:lnTo>
                  <a:lnTo>
                    <a:pt x="593" y="228"/>
                  </a:lnTo>
                  <a:lnTo>
                    <a:pt x="593" y="233"/>
                  </a:lnTo>
                  <a:lnTo>
                    <a:pt x="592" y="236"/>
                  </a:lnTo>
                  <a:lnTo>
                    <a:pt x="585" y="242"/>
                  </a:lnTo>
                  <a:lnTo>
                    <a:pt x="581" y="244"/>
                  </a:lnTo>
                  <a:lnTo>
                    <a:pt x="576" y="244"/>
                  </a:lnTo>
                  <a:lnTo>
                    <a:pt x="571" y="242"/>
                  </a:lnTo>
                  <a:lnTo>
                    <a:pt x="470" y="199"/>
                  </a:lnTo>
                  <a:lnTo>
                    <a:pt x="369" y="161"/>
                  </a:lnTo>
                  <a:lnTo>
                    <a:pt x="266" y="122"/>
                  </a:lnTo>
                  <a:lnTo>
                    <a:pt x="93" y="56"/>
                  </a:lnTo>
                  <a:lnTo>
                    <a:pt x="35" y="36"/>
                  </a:lnTo>
                  <a:lnTo>
                    <a:pt x="27" y="34"/>
                  </a:lnTo>
                  <a:lnTo>
                    <a:pt x="19" y="31"/>
                  </a:lnTo>
                  <a:lnTo>
                    <a:pt x="16" y="29"/>
                  </a:lnTo>
                  <a:lnTo>
                    <a:pt x="15" y="29"/>
                  </a:lnTo>
                  <a:lnTo>
                    <a:pt x="16" y="28"/>
                  </a:lnTo>
                  <a:lnTo>
                    <a:pt x="10" y="28"/>
                  </a:lnTo>
                  <a:lnTo>
                    <a:pt x="7" y="26"/>
                  </a:lnTo>
                  <a:lnTo>
                    <a:pt x="0" y="20"/>
                  </a:lnTo>
                  <a:lnTo>
                    <a:pt x="0" y="12"/>
                  </a:lnTo>
                  <a:lnTo>
                    <a:pt x="2" y="7"/>
                  </a:lnTo>
                  <a:lnTo>
                    <a:pt x="10"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 name="Freeform 1122"/>
            <p:cNvSpPr>
              <a:spLocks/>
            </p:cNvSpPr>
            <p:nvPr/>
          </p:nvSpPr>
          <p:spPr bwMode="auto">
            <a:xfrm>
              <a:off x="2886" y="1868"/>
              <a:ext cx="2326" cy="2438"/>
            </a:xfrm>
            <a:custGeom>
              <a:avLst/>
              <a:gdLst/>
              <a:ahLst/>
              <a:cxnLst>
                <a:cxn ang="0">
                  <a:pos x="1363" y="15"/>
                </a:cxn>
                <a:cxn ang="0">
                  <a:pos x="1578" y="95"/>
                </a:cxn>
                <a:cxn ang="0">
                  <a:pos x="1762" y="234"/>
                </a:cxn>
                <a:cxn ang="0">
                  <a:pos x="1914" y="417"/>
                </a:cxn>
                <a:cxn ang="0">
                  <a:pos x="2038" y="634"/>
                </a:cxn>
                <a:cxn ang="0">
                  <a:pos x="2136" y="868"/>
                </a:cxn>
                <a:cxn ang="0">
                  <a:pos x="2211" y="1105"/>
                </a:cxn>
                <a:cxn ang="0">
                  <a:pos x="2267" y="1334"/>
                </a:cxn>
                <a:cxn ang="0">
                  <a:pos x="2299" y="1512"/>
                </a:cxn>
                <a:cxn ang="0">
                  <a:pos x="2318" y="1647"/>
                </a:cxn>
                <a:cxn ang="0">
                  <a:pos x="2326" y="1787"/>
                </a:cxn>
                <a:cxn ang="0">
                  <a:pos x="2297" y="1902"/>
                </a:cxn>
                <a:cxn ang="0">
                  <a:pos x="2214" y="1992"/>
                </a:cxn>
                <a:cxn ang="0">
                  <a:pos x="2102" y="2053"/>
                </a:cxn>
                <a:cxn ang="0">
                  <a:pos x="1986" y="2096"/>
                </a:cxn>
                <a:cxn ang="0">
                  <a:pos x="2004" y="2200"/>
                </a:cxn>
                <a:cxn ang="0">
                  <a:pos x="1964" y="2210"/>
                </a:cxn>
                <a:cxn ang="0">
                  <a:pos x="1929" y="2163"/>
                </a:cxn>
                <a:cxn ang="0">
                  <a:pos x="1874" y="2107"/>
                </a:cxn>
                <a:cxn ang="0">
                  <a:pos x="1796" y="2096"/>
                </a:cxn>
                <a:cxn ang="0">
                  <a:pos x="1648" y="2125"/>
                </a:cxn>
                <a:cxn ang="0">
                  <a:pos x="1547" y="2151"/>
                </a:cxn>
                <a:cxn ang="0">
                  <a:pos x="1281" y="2226"/>
                </a:cxn>
                <a:cxn ang="0">
                  <a:pos x="1010" y="2277"/>
                </a:cxn>
                <a:cxn ang="0">
                  <a:pos x="1034" y="2349"/>
                </a:cxn>
                <a:cxn ang="0">
                  <a:pos x="1034" y="2409"/>
                </a:cxn>
                <a:cxn ang="0">
                  <a:pos x="1010" y="2438"/>
                </a:cxn>
                <a:cxn ang="0">
                  <a:pos x="957" y="2417"/>
                </a:cxn>
                <a:cxn ang="0">
                  <a:pos x="885" y="2345"/>
                </a:cxn>
                <a:cxn ang="0">
                  <a:pos x="837" y="2308"/>
                </a:cxn>
                <a:cxn ang="0">
                  <a:pos x="785" y="2308"/>
                </a:cxn>
                <a:cxn ang="0">
                  <a:pos x="689" y="2332"/>
                </a:cxn>
                <a:cxn ang="0">
                  <a:pos x="562" y="2343"/>
                </a:cxn>
                <a:cxn ang="0">
                  <a:pos x="469" y="2300"/>
                </a:cxn>
                <a:cxn ang="0">
                  <a:pos x="402" y="2216"/>
                </a:cxn>
                <a:cxn ang="0">
                  <a:pos x="356" y="2107"/>
                </a:cxn>
                <a:cxn ang="0">
                  <a:pos x="312" y="1949"/>
                </a:cxn>
                <a:cxn ang="0">
                  <a:pos x="234" y="1520"/>
                </a:cxn>
                <a:cxn ang="0">
                  <a:pos x="213" y="1314"/>
                </a:cxn>
                <a:cxn ang="0">
                  <a:pos x="205" y="1176"/>
                </a:cxn>
                <a:cxn ang="0">
                  <a:pos x="171" y="1095"/>
                </a:cxn>
                <a:cxn ang="0">
                  <a:pos x="107" y="1041"/>
                </a:cxn>
                <a:cxn ang="0">
                  <a:pos x="43" y="980"/>
                </a:cxn>
                <a:cxn ang="0">
                  <a:pos x="3" y="887"/>
                </a:cxn>
                <a:cxn ang="0">
                  <a:pos x="53" y="855"/>
                </a:cxn>
                <a:cxn ang="0">
                  <a:pos x="141" y="900"/>
                </a:cxn>
                <a:cxn ang="0">
                  <a:pos x="226" y="967"/>
                </a:cxn>
                <a:cxn ang="0">
                  <a:pos x="291" y="1028"/>
                </a:cxn>
                <a:cxn ang="0">
                  <a:pos x="304" y="1017"/>
                </a:cxn>
                <a:cxn ang="0">
                  <a:pos x="346" y="932"/>
                </a:cxn>
                <a:cxn ang="0">
                  <a:pos x="394" y="800"/>
                </a:cxn>
                <a:cxn ang="0">
                  <a:pos x="445" y="653"/>
                </a:cxn>
                <a:cxn ang="0">
                  <a:pos x="494" y="515"/>
                </a:cxn>
                <a:cxn ang="0">
                  <a:pos x="534" y="414"/>
                </a:cxn>
                <a:cxn ang="0">
                  <a:pos x="639" y="257"/>
                </a:cxn>
                <a:cxn ang="0">
                  <a:pos x="819" y="103"/>
                </a:cxn>
                <a:cxn ang="0">
                  <a:pos x="1036" y="18"/>
                </a:cxn>
              </a:cxnLst>
              <a:rect l="0" t="0" r="r" b="b"/>
              <a:pathLst>
                <a:path w="2326" h="2438">
                  <a:moveTo>
                    <a:pt x="1196" y="0"/>
                  </a:moveTo>
                  <a:lnTo>
                    <a:pt x="1282" y="3"/>
                  </a:lnTo>
                  <a:lnTo>
                    <a:pt x="1363" y="15"/>
                  </a:lnTo>
                  <a:lnTo>
                    <a:pt x="1438" y="34"/>
                  </a:lnTo>
                  <a:lnTo>
                    <a:pt x="1510" y="61"/>
                  </a:lnTo>
                  <a:lnTo>
                    <a:pt x="1578" y="95"/>
                  </a:lnTo>
                  <a:lnTo>
                    <a:pt x="1643" y="135"/>
                  </a:lnTo>
                  <a:lnTo>
                    <a:pt x="1704" y="181"/>
                  </a:lnTo>
                  <a:lnTo>
                    <a:pt x="1762" y="234"/>
                  </a:lnTo>
                  <a:lnTo>
                    <a:pt x="1815" y="291"/>
                  </a:lnTo>
                  <a:lnTo>
                    <a:pt x="1866" y="353"/>
                  </a:lnTo>
                  <a:lnTo>
                    <a:pt x="1914" y="417"/>
                  </a:lnTo>
                  <a:lnTo>
                    <a:pt x="1958" y="488"/>
                  </a:lnTo>
                  <a:lnTo>
                    <a:pt x="1999" y="560"/>
                  </a:lnTo>
                  <a:lnTo>
                    <a:pt x="2038" y="634"/>
                  </a:lnTo>
                  <a:lnTo>
                    <a:pt x="2073" y="711"/>
                  </a:lnTo>
                  <a:lnTo>
                    <a:pt x="2107" y="789"/>
                  </a:lnTo>
                  <a:lnTo>
                    <a:pt x="2136" y="868"/>
                  </a:lnTo>
                  <a:lnTo>
                    <a:pt x="2164" y="948"/>
                  </a:lnTo>
                  <a:lnTo>
                    <a:pt x="2188" y="1027"/>
                  </a:lnTo>
                  <a:lnTo>
                    <a:pt x="2211" y="1105"/>
                  </a:lnTo>
                  <a:lnTo>
                    <a:pt x="2232" y="1184"/>
                  </a:lnTo>
                  <a:lnTo>
                    <a:pt x="2251" y="1261"/>
                  </a:lnTo>
                  <a:lnTo>
                    <a:pt x="2267" y="1334"/>
                  </a:lnTo>
                  <a:lnTo>
                    <a:pt x="2280" y="1407"/>
                  </a:lnTo>
                  <a:lnTo>
                    <a:pt x="2293" y="1476"/>
                  </a:lnTo>
                  <a:lnTo>
                    <a:pt x="2299" y="1512"/>
                  </a:lnTo>
                  <a:lnTo>
                    <a:pt x="2306" y="1554"/>
                  </a:lnTo>
                  <a:lnTo>
                    <a:pt x="2312" y="1599"/>
                  </a:lnTo>
                  <a:lnTo>
                    <a:pt x="2318" y="1647"/>
                  </a:lnTo>
                  <a:lnTo>
                    <a:pt x="2325" y="1694"/>
                  </a:lnTo>
                  <a:lnTo>
                    <a:pt x="2326" y="1742"/>
                  </a:lnTo>
                  <a:lnTo>
                    <a:pt x="2326" y="1787"/>
                  </a:lnTo>
                  <a:lnTo>
                    <a:pt x="2323" y="1828"/>
                  </a:lnTo>
                  <a:lnTo>
                    <a:pt x="2314" y="1865"/>
                  </a:lnTo>
                  <a:lnTo>
                    <a:pt x="2297" y="1902"/>
                  </a:lnTo>
                  <a:lnTo>
                    <a:pt x="2275" y="1936"/>
                  </a:lnTo>
                  <a:lnTo>
                    <a:pt x="2246" y="1966"/>
                  </a:lnTo>
                  <a:lnTo>
                    <a:pt x="2214" y="1992"/>
                  </a:lnTo>
                  <a:lnTo>
                    <a:pt x="2179" y="2014"/>
                  </a:lnTo>
                  <a:lnTo>
                    <a:pt x="2140" y="2035"/>
                  </a:lnTo>
                  <a:lnTo>
                    <a:pt x="2102" y="2053"/>
                  </a:lnTo>
                  <a:lnTo>
                    <a:pt x="2062" y="2069"/>
                  </a:lnTo>
                  <a:lnTo>
                    <a:pt x="2023" y="2083"/>
                  </a:lnTo>
                  <a:lnTo>
                    <a:pt x="1986" y="2096"/>
                  </a:lnTo>
                  <a:lnTo>
                    <a:pt x="1996" y="2130"/>
                  </a:lnTo>
                  <a:lnTo>
                    <a:pt x="2001" y="2165"/>
                  </a:lnTo>
                  <a:lnTo>
                    <a:pt x="2004" y="2200"/>
                  </a:lnTo>
                  <a:lnTo>
                    <a:pt x="2001" y="2234"/>
                  </a:lnTo>
                  <a:lnTo>
                    <a:pt x="1980" y="2223"/>
                  </a:lnTo>
                  <a:lnTo>
                    <a:pt x="1964" y="2210"/>
                  </a:lnTo>
                  <a:lnTo>
                    <a:pt x="1950" y="2196"/>
                  </a:lnTo>
                  <a:lnTo>
                    <a:pt x="1938" y="2180"/>
                  </a:lnTo>
                  <a:lnTo>
                    <a:pt x="1929" y="2163"/>
                  </a:lnTo>
                  <a:lnTo>
                    <a:pt x="1906" y="2131"/>
                  </a:lnTo>
                  <a:lnTo>
                    <a:pt x="1892" y="2119"/>
                  </a:lnTo>
                  <a:lnTo>
                    <a:pt x="1874" y="2107"/>
                  </a:lnTo>
                  <a:lnTo>
                    <a:pt x="1853" y="2099"/>
                  </a:lnTo>
                  <a:lnTo>
                    <a:pt x="1826" y="2096"/>
                  </a:lnTo>
                  <a:lnTo>
                    <a:pt x="1796" y="2096"/>
                  </a:lnTo>
                  <a:lnTo>
                    <a:pt x="1760" y="2099"/>
                  </a:lnTo>
                  <a:lnTo>
                    <a:pt x="1725" y="2106"/>
                  </a:lnTo>
                  <a:lnTo>
                    <a:pt x="1648" y="2125"/>
                  </a:lnTo>
                  <a:lnTo>
                    <a:pt x="1613" y="2136"/>
                  </a:lnTo>
                  <a:lnTo>
                    <a:pt x="1578" y="2144"/>
                  </a:lnTo>
                  <a:lnTo>
                    <a:pt x="1547" y="2151"/>
                  </a:lnTo>
                  <a:lnTo>
                    <a:pt x="1459" y="2175"/>
                  </a:lnTo>
                  <a:lnTo>
                    <a:pt x="1371" y="2200"/>
                  </a:lnTo>
                  <a:lnTo>
                    <a:pt x="1281" y="2226"/>
                  </a:lnTo>
                  <a:lnTo>
                    <a:pt x="1191" y="2250"/>
                  </a:lnTo>
                  <a:lnTo>
                    <a:pt x="1100" y="2268"/>
                  </a:lnTo>
                  <a:lnTo>
                    <a:pt x="1010" y="2277"/>
                  </a:lnTo>
                  <a:lnTo>
                    <a:pt x="1019" y="2301"/>
                  </a:lnTo>
                  <a:lnTo>
                    <a:pt x="1027" y="2325"/>
                  </a:lnTo>
                  <a:lnTo>
                    <a:pt x="1034" y="2349"/>
                  </a:lnTo>
                  <a:lnTo>
                    <a:pt x="1037" y="2372"/>
                  </a:lnTo>
                  <a:lnTo>
                    <a:pt x="1037" y="2393"/>
                  </a:lnTo>
                  <a:lnTo>
                    <a:pt x="1034" y="2409"/>
                  </a:lnTo>
                  <a:lnTo>
                    <a:pt x="1029" y="2423"/>
                  </a:lnTo>
                  <a:lnTo>
                    <a:pt x="1021" y="2433"/>
                  </a:lnTo>
                  <a:lnTo>
                    <a:pt x="1010" y="2438"/>
                  </a:lnTo>
                  <a:lnTo>
                    <a:pt x="995" y="2438"/>
                  </a:lnTo>
                  <a:lnTo>
                    <a:pt x="978" y="2430"/>
                  </a:lnTo>
                  <a:lnTo>
                    <a:pt x="957" y="2417"/>
                  </a:lnTo>
                  <a:lnTo>
                    <a:pt x="933" y="2394"/>
                  </a:lnTo>
                  <a:lnTo>
                    <a:pt x="906" y="2367"/>
                  </a:lnTo>
                  <a:lnTo>
                    <a:pt x="885" y="2345"/>
                  </a:lnTo>
                  <a:lnTo>
                    <a:pt x="867" y="2329"/>
                  </a:lnTo>
                  <a:lnTo>
                    <a:pt x="851" y="2316"/>
                  </a:lnTo>
                  <a:lnTo>
                    <a:pt x="837" y="2308"/>
                  </a:lnTo>
                  <a:lnTo>
                    <a:pt x="822" y="2305"/>
                  </a:lnTo>
                  <a:lnTo>
                    <a:pt x="805" y="2305"/>
                  </a:lnTo>
                  <a:lnTo>
                    <a:pt x="785" y="2308"/>
                  </a:lnTo>
                  <a:lnTo>
                    <a:pt x="760" y="2313"/>
                  </a:lnTo>
                  <a:lnTo>
                    <a:pt x="729" y="2321"/>
                  </a:lnTo>
                  <a:lnTo>
                    <a:pt x="689" y="2332"/>
                  </a:lnTo>
                  <a:lnTo>
                    <a:pt x="643" y="2343"/>
                  </a:lnTo>
                  <a:lnTo>
                    <a:pt x="601" y="2346"/>
                  </a:lnTo>
                  <a:lnTo>
                    <a:pt x="562" y="2343"/>
                  </a:lnTo>
                  <a:lnTo>
                    <a:pt x="529" y="2333"/>
                  </a:lnTo>
                  <a:lnTo>
                    <a:pt x="497" y="2319"/>
                  </a:lnTo>
                  <a:lnTo>
                    <a:pt x="469" y="2300"/>
                  </a:lnTo>
                  <a:lnTo>
                    <a:pt x="445" y="2276"/>
                  </a:lnTo>
                  <a:lnTo>
                    <a:pt x="423" y="2248"/>
                  </a:lnTo>
                  <a:lnTo>
                    <a:pt x="402" y="2216"/>
                  </a:lnTo>
                  <a:lnTo>
                    <a:pt x="386" y="2183"/>
                  </a:lnTo>
                  <a:lnTo>
                    <a:pt x="370" y="2146"/>
                  </a:lnTo>
                  <a:lnTo>
                    <a:pt x="356" y="2107"/>
                  </a:lnTo>
                  <a:lnTo>
                    <a:pt x="343" y="2069"/>
                  </a:lnTo>
                  <a:lnTo>
                    <a:pt x="332" y="2029"/>
                  </a:lnTo>
                  <a:lnTo>
                    <a:pt x="312" y="1949"/>
                  </a:lnTo>
                  <a:lnTo>
                    <a:pt x="282" y="1806"/>
                  </a:lnTo>
                  <a:lnTo>
                    <a:pt x="256" y="1663"/>
                  </a:lnTo>
                  <a:lnTo>
                    <a:pt x="234" y="1520"/>
                  </a:lnTo>
                  <a:lnTo>
                    <a:pt x="216" y="1378"/>
                  </a:lnTo>
                  <a:lnTo>
                    <a:pt x="214" y="1347"/>
                  </a:lnTo>
                  <a:lnTo>
                    <a:pt x="213" y="1314"/>
                  </a:lnTo>
                  <a:lnTo>
                    <a:pt x="213" y="1278"/>
                  </a:lnTo>
                  <a:lnTo>
                    <a:pt x="210" y="1208"/>
                  </a:lnTo>
                  <a:lnTo>
                    <a:pt x="205" y="1176"/>
                  </a:lnTo>
                  <a:lnTo>
                    <a:pt x="198" y="1145"/>
                  </a:lnTo>
                  <a:lnTo>
                    <a:pt x="187" y="1120"/>
                  </a:lnTo>
                  <a:lnTo>
                    <a:pt x="171" y="1095"/>
                  </a:lnTo>
                  <a:lnTo>
                    <a:pt x="152" y="1075"/>
                  </a:lnTo>
                  <a:lnTo>
                    <a:pt x="130" y="1057"/>
                  </a:lnTo>
                  <a:lnTo>
                    <a:pt x="107" y="1041"/>
                  </a:lnTo>
                  <a:lnTo>
                    <a:pt x="85" y="1023"/>
                  </a:lnTo>
                  <a:lnTo>
                    <a:pt x="62" y="1004"/>
                  </a:lnTo>
                  <a:lnTo>
                    <a:pt x="43" y="980"/>
                  </a:lnTo>
                  <a:lnTo>
                    <a:pt x="27" y="951"/>
                  </a:lnTo>
                  <a:lnTo>
                    <a:pt x="14" y="919"/>
                  </a:lnTo>
                  <a:lnTo>
                    <a:pt x="3" y="887"/>
                  </a:lnTo>
                  <a:lnTo>
                    <a:pt x="0" y="855"/>
                  </a:lnTo>
                  <a:lnTo>
                    <a:pt x="25" y="852"/>
                  </a:lnTo>
                  <a:lnTo>
                    <a:pt x="53" y="855"/>
                  </a:lnTo>
                  <a:lnTo>
                    <a:pt x="81" y="865"/>
                  </a:lnTo>
                  <a:lnTo>
                    <a:pt x="112" y="881"/>
                  </a:lnTo>
                  <a:lnTo>
                    <a:pt x="141" y="900"/>
                  </a:lnTo>
                  <a:lnTo>
                    <a:pt x="170" y="921"/>
                  </a:lnTo>
                  <a:lnTo>
                    <a:pt x="198" y="945"/>
                  </a:lnTo>
                  <a:lnTo>
                    <a:pt x="226" y="967"/>
                  </a:lnTo>
                  <a:lnTo>
                    <a:pt x="250" y="990"/>
                  </a:lnTo>
                  <a:lnTo>
                    <a:pt x="272" y="1010"/>
                  </a:lnTo>
                  <a:lnTo>
                    <a:pt x="291" y="1028"/>
                  </a:lnTo>
                  <a:lnTo>
                    <a:pt x="285" y="1036"/>
                  </a:lnTo>
                  <a:lnTo>
                    <a:pt x="295" y="1031"/>
                  </a:lnTo>
                  <a:lnTo>
                    <a:pt x="304" y="1017"/>
                  </a:lnTo>
                  <a:lnTo>
                    <a:pt x="317" y="996"/>
                  </a:lnTo>
                  <a:lnTo>
                    <a:pt x="330" y="966"/>
                  </a:lnTo>
                  <a:lnTo>
                    <a:pt x="346" y="932"/>
                  </a:lnTo>
                  <a:lnTo>
                    <a:pt x="360" y="892"/>
                  </a:lnTo>
                  <a:lnTo>
                    <a:pt x="376" y="847"/>
                  </a:lnTo>
                  <a:lnTo>
                    <a:pt x="394" y="800"/>
                  </a:lnTo>
                  <a:lnTo>
                    <a:pt x="412" y="752"/>
                  </a:lnTo>
                  <a:lnTo>
                    <a:pt x="428" y="701"/>
                  </a:lnTo>
                  <a:lnTo>
                    <a:pt x="445" y="653"/>
                  </a:lnTo>
                  <a:lnTo>
                    <a:pt x="461" y="603"/>
                  </a:lnTo>
                  <a:lnTo>
                    <a:pt x="477" y="558"/>
                  </a:lnTo>
                  <a:lnTo>
                    <a:pt x="494" y="515"/>
                  </a:lnTo>
                  <a:lnTo>
                    <a:pt x="508" y="475"/>
                  </a:lnTo>
                  <a:lnTo>
                    <a:pt x="521" y="443"/>
                  </a:lnTo>
                  <a:lnTo>
                    <a:pt x="534" y="414"/>
                  </a:lnTo>
                  <a:lnTo>
                    <a:pt x="543" y="395"/>
                  </a:lnTo>
                  <a:lnTo>
                    <a:pt x="590" y="323"/>
                  </a:lnTo>
                  <a:lnTo>
                    <a:pt x="639" y="257"/>
                  </a:lnTo>
                  <a:lnTo>
                    <a:pt x="696" y="198"/>
                  </a:lnTo>
                  <a:lnTo>
                    <a:pt x="755" y="148"/>
                  </a:lnTo>
                  <a:lnTo>
                    <a:pt x="819" y="103"/>
                  </a:lnTo>
                  <a:lnTo>
                    <a:pt x="888" y="68"/>
                  </a:lnTo>
                  <a:lnTo>
                    <a:pt x="959" y="39"/>
                  </a:lnTo>
                  <a:lnTo>
                    <a:pt x="1036" y="18"/>
                  </a:lnTo>
                  <a:lnTo>
                    <a:pt x="1114" y="5"/>
                  </a:lnTo>
                  <a:lnTo>
                    <a:pt x="119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 name="Freeform 1123"/>
            <p:cNvSpPr>
              <a:spLocks noEditPoints="1"/>
            </p:cNvSpPr>
            <p:nvPr/>
          </p:nvSpPr>
          <p:spPr bwMode="auto">
            <a:xfrm>
              <a:off x="2871" y="1854"/>
              <a:ext cx="2357" cy="2466"/>
            </a:xfrm>
            <a:custGeom>
              <a:avLst/>
              <a:gdLst/>
              <a:ahLst/>
              <a:cxnLst>
                <a:cxn ang="0">
                  <a:pos x="945" y="78"/>
                </a:cxn>
                <a:cxn ang="0">
                  <a:pos x="646" y="300"/>
                </a:cxn>
                <a:cxn ang="0">
                  <a:pos x="480" y="654"/>
                </a:cxn>
                <a:cxn ang="0">
                  <a:pos x="332" y="1039"/>
                </a:cxn>
                <a:cxn ang="0">
                  <a:pos x="287" y="1055"/>
                </a:cxn>
                <a:cxn ang="0">
                  <a:pos x="149" y="925"/>
                </a:cxn>
                <a:cxn ang="0">
                  <a:pos x="31" y="880"/>
                </a:cxn>
                <a:cxn ang="0">
                  <a:pos x="80" y="1000"/>
                </a:cxn>
                <a:cxn ang="0">
                  <a:pos x="209" y="1117"/>
                </a:cxn>
                <a:cxn ang="0">
                  <a:pos x="246" y="1376"/>
                </a:cxn>
                <a:cxn ang="0">
                  <a:pos x="331" y="1913"/>
                </a:cxn>
                <a:cxn ang="0">
                  <a:pos x="428" y="2221"/>
                </a:cxn>
                <a:cxn ang="0">
                  <a:pos x="552" y="2335"/>
                </a:cxn>
                <a:cxn ang="0">
                  <a:pos x="757" y="2319"/>
                </a:cxn>
                <a:cxn ang="0">
                  <a:pos x="885" y="2328"/>
                </a:cxn>
                <a:cxn ang="0">
                  <a:pos x="1017" y="2439"/>
                </a:cxn>
                <a:cxn ang="0">
                  <a:pos x="1036" y="2376"/>
                </a:cxn>
                <a:cxn ang="0">
                  <a:pos x="1014" y="2298"/>
                </a:cxn>
                <a:cxn ang="0">
                  <a:pos x="1025" y="2277"/>
                </a:cxn>
                <a:cxn ang="0">
                  <a:pos x="1516" y="2165"/>
                </a:cxn>
                <a:cxn ang="0">
                  <a:pos x="1783" y="2096"/>
                </a:cxn>
                <a:cxn ang="0">
                  <a:pos x="1921" y="2126"/>
                </a:cxn>
                <a:cxn ang="0">
                  <a:pos x="2003" y="2202"/>
                </a:cxn>
                <a:cxn ang="0">
                  <a:pos x="1998" y="2096"/>
                </a:cxn>
                <a:cxn ang="0">
                  <a:pos x="2216" y="2001"/>
                </a:cxn>
                <a:cxn ang="0">
                  <a:pos x="2325" y="1834"/>
                </a:cxn>
                <a:cxn ang="0">
                  <a:pos x="2293" y="1486"/>
                </a:cxn>
                <a:cxn ang="0">
                  <a:pos x="2128" y="856"/>
                </a:cxn>
                <a:cxn ang="0">
                  <a:pos x="1905" y="422"/>
                </a:cxn>
                <a:cxn ang="0">
                  <a:pos x="1653" y="162"/>
                </a:cxn>
                <a:cxn ang="0">
                  <a:pos x="1312" y="34"/>
                </a:cxn>
                <a:cxn ang="0">
                  <a:pos x="1437" y="29"/>
                </a:cxn>
                <a:cxn ang="0">
                  <a:pos x="1766" y="218"/>
                </a:cxn>
                <a:cxn ang="0">
                  <a:pos x="2003" y="521"/>
                </a:cxn>
                <a:cxn ang="0">
                  <a:pos x="2165" y="874"/>
                </a:cxn>
                <a:cxn ang="0">
                  <a:pos x="2337" y="1579"/>
                </a:cxn>
                <a:cxn ang="0">
                  <a:pos x="2357" y="1791"/>
                </a:cxn>
                <a:cxn ang="0">
                  <a:pos x="2274" y="1987"/>
                </a:cxn>
                <a:cxn ang="0">
                  <a:pos x="2053" y="2107"/>
                </a:cxn>
                <a:cxn ang="0">
                  <a:pos x="2027" y="2258"/>
                </a:cxn>
                <a:cxn ang="0">
                  <a:pos x="1982" y="2246"/>
                </a:cxn>
                <a:cxn ang="0">
                  <a:pos x="1904" y="2149"/>
                </a:cxn>
                <a:cxn ang="0">
                  <a:pos x="1764" y="2129"/>
                </a:cxn>
                <a:cxn ang="0">
                  <a:pos x="1259" y="2266"/>
                </a:cxn>
                <a:cxn ang="0">
                  <a:pos x="1063" y="2359"/>
                </a:cxn>
                <a:cxn ang="0">
                  <a:pos x="1051" y="2453"/>
                </a:cxn>
                <a:cxn ang="0">
                  <a:pos x="966" y="2444"/>
                </a:cxn>
                <a:cxn ang="0">
                  <a:pos x="852" y="2338"/>
                </a:cxn>
                <a:cxn ang="0">
                  <a:pos x="717" y="2357"/>
                </a:cxn>
                <a:cxn ang="0">
                  <a:pos x="539" y="2362"/>
                </a:cxn>
                <a:cxn ang="0">
                  <a:pos x="393" y="2216"/>
                </a:cxn>
                <a:cxn ang="0">
                  <a:pos x="292" y="1868"/>
                </a:cxn>
                <a:cxn ang="0">
                  <a:pos x="215" y="1259"/>
                </a:cxn>
                <a:cxn ang="0">
                  <a:pos x="157" y="1101"/>
                </a:cxn>
                <a:cxn ang="0">
                  <a:pos x="35" y="984"/>
                </a:cxn>
                <a:cxn ang="0">
                  <a:pos x="7" y="856"/>
                </a:cxn>
                <a:cxn ang="0">
                  <a:pos x="122" y="875"/>
                </a:cxn>
                <a:cxn ang="0">
                  <a:pos x="308" y="1023"/>
                </a:cxn>
                <a:cxn ang="0">
                  <a:pos x="385" y="842"/>
                </a:cxn>
                <a:cxn ang="0">
                  <a:pos x="582" y="343"/>
                </a:cxn>
                <a:cxn ang="0">
                  <a:pos x="853" y="91"/>
                </a:cxn>
                <a:cxn ang="0">
                  <a:pos x="1209" y="0"/>
                </a:cxn>
              </a:cxnLst>
              <a:rect l="0" t="0" r="r" b="b"/>
              <a:pathLst>
                <a:path w="2357" h="2466">
                  <a:moveTo>
                    <a:pt x="1238" y="27"/>
                  </a:moveTo>
                  <a:lnTo>
                    <a:pt x="1163" y="30"/>
                  </a:lnTo>
                  <a:lnTo>
                    <a:pt x="1089" y="38"/>
                  </a:lnTo>
                  <a:lnTo>
                    <a:pt x="1015" y="54"/>
                  </a:lnTo>
                  <a:lnTo>
                    <a:pt x="945" y="78"/>
                  </a:lnTo>
                  <a:lnTo>
                    <a:pt x="877" y="109"/>
                  </a:lnTo>
                  <a:lnTo>
                    <a:pt x="813" y="147"/>
                  </a:lnTo>
                  <a:lnTo>
                    <a:pt x="754" y="192"/>
                  </a:lnTo>
                  <a:lnTo>
                    <a:pt x="698" y="244"/>
                  </a:lnTo>
                  <a:lnTo>
                    <a:pt x="646" y="300"/>
                  </a:lnTo>
                  <a:lnTo>
                    <a:pt x="602" y="362"/>
                  </a:lnTo>
                  <a:lnTo>
                    <a:pt x="565" y="426"/>
                  </a:lnTo>
                  <a:lnTo>
                    <a:pt x="541" y="482"/>
                  </a:lnTo>
                  <a:lnTo>
                    <a:pt x="518" y="539"/>
                  </a:lnTo>
                  <a:lnTo>
                    <a:pt x="480" y="654"/>
                  </a:lnTo>
                  <a:lnTo>
                    <a:pt x="432" y="795"/>
                  </a:lnTo>
                  <a:lnTo>
                    <a:pt x="380" y="935"/>
                  </a:lnTo>
                  <a:lnTo>
                    <a:pt x="361" y="983"/>
                  </a:lnTo>
                  <a:lnTo>
                    <a:pt x="339" y="1028"/>
                  </a:lnTo>
                  <a:lnTo>
                    <a:pt x="332" y="1039"/>
                  </a:lnTo>
                  <a:lnTo>
                    <a:pt x="324" y="1050"/>
                  </a:lnTo>
                  <a:lnTo>
                    <a:pt x="313" y="1060"/>
                  </a:lnTo>
                  <a:lnTo>
                    <a:pt x="300" y="1063"/>
                  </a:lnTo>
                  <a:lnTo>
                    <a:pt x="292" y="1061"/>
                  </a:lnTo>
                  <a:lnTo>
                    <a:pt x="287" y="1055"/>
                  </a:lnTo>
                  <a:lnTo>
                    <a:pt x="287" y="1047"/>
                  </a:lnTo>
                  <a:lnTo>
                    <a:pt x="289" y="1045"/>
                  </a:lnTo>
                  <a:lnTo>
                    <a:pt x="213" y="976"/>
                  </a:lnTo>
                  <a:lnTo>
                    <a:pt x="170" y="941"/>
                  </a:lnTo>
                  <a:lnTo>
                    <a:pt x="149" y="925"/>
                  </a:lnTo>
                  <a:lnTo>
                    <a:pt x="125" y="909"/>
                  </a:lnTo>
                  <a:lnTo>
                    <a:pt x="100" y="895"/>
                  </a:lnTo>
                  <a:lnTo>
                    <a:pt x="72" y="883"/>
                  </a:lnTo>
                  <a:lnTo>
                    <a:pt x="45" y="879"/>
                  </a:lnTo>
                  <a:lnTo>
                    <a:pt x="31" y="880"/>
                  </a:lnTo>
                  <a:lnTo>
                    <a:pt x="32" y="896"/>
                  </a:lnTo>
                  <a:lnTo>
                    <a:pt x="39" y="925"/>
                  </a:lnTo>
                  <a:lnTo>
                    <a:pt x="50" y="952"/>
                  </a:lnTo>
                  <a:lnTo>
                    <a:pt x="63" y="978"/>
                  </a:lnTo>
                  <a:lnTo>
                    <a:pt x="80" y="1000"/>
                  </a:lnTo>
                  <a:lnTo>
                    <a:pt x="106" y="1024"/>
                  </a:lnTo>
                  <a:lnTo>
                    <a:pt x="133" y="1044"/>
                  </a:lnTo>
                  <a:lnTo>
                    <a:pt x="161" y="1065"/>
                  </a:lnTo>
                  <a:lnTo>
                    <a:pt x="188" y="1090"/>
                  </a:lnTo>
                  <a:lnTo>
                    <a:pt x="209" y="1117"/>
                  </a:lnTo>
                  <a:lnTo>
                    <a:pt x="223" y="1150"/>
                  </a:lnTo>
                  <a:lnTo>
                    <a:pt x="233" y="1182"/>
                  </a:lnTo>
                  <a:lnTo>
                    <a:pt x="239" y="1219"/>
                  </a:lnTo>
                  <a:lnTo>
                    <a:pt x="244" y="1297"/>
                  </a:lnTo>
                  <a:lnTo>
                    <a:pt x="246" y="1376"/>
                  </a:lnTo>
                  <a:lnTo>
                    <a:pt x="252" y="1454"/>
                  </a:lnTo>
                  <a:lnTo>
                    <a:pt x="273" y="1602"/>
                  </a:lnTo>
                  <a:lnTo>
                    <a:pt x="298" y="1748"/>
                  </a:lnTo>
                  <a:lnTo>
                    <a:pt x="314" y="1829"/>
                  </a:lnTo>
                  <a:lnTo>
                    <a:pt x="331" y="1913"/>
                  </a:lnTo>
                  <a:lnTo>
                    <a:pt x="348" y="1996"/>
                  </a:lnTo>
                  <a:lnTo>
                    <a:pt x="371" y="2078"/>
                  </a:lnTo>
                  <a:lnTo>
                    <a:pt x="398" y="2157"/>
                  </a:lnTo>
                  <a:lnTo>
                    <a:pt x="412" y="2189"/>
                  </a:lnTo>
                  <a:lnTo>
                    <a:pt x="428" y="2221"/>
                  </a:lnTo>
                  <a:lnTo>
                    <a:pt x="448" y="2250"/>
                  </a:lnTo>
                  <a:lnTo>
                    <a:pt x="470" y="2277"/>
                  </a:lnTo>
                  <a:lnTo>
                    <a:pt x="494" y="2301"/>
                  </a:lnTo>
                  <a:lnTo>
                    <a:pt x="521" y="2320"/>
                  </a:lnTo>
                  <a:lnTo>
                    <a:pt x="552" y="2335"/>
                  </a:lnTo>
                  <a:lnTo>
                    <a:pt x="585" y="2344"/>
                  </a:lnTo>
                  <a:lnTo>
                    <a:pt x="622" y="2346"/>
                  </a:lnTo>
                  <a:lnTo>
                    <a:pt x="669" y="2341"/>
                  </a:lnTo>
                  <a:lnTo>
                    <a:pt x="712" y="2330"/>
                  </a:lnTo>
                  <a:lnTo>
                    <a:pt x="757" y="2319"/>
                  </a:lnTo>
                  <a:lnTo>
                    <a:pt x="800" y="2307"/>
                  </a:lnTo>
                  <a:lnTo>
                    <a:pt x="823" y="2304"/>
                  </a:lnTo>
                  <a:lnTo>
                    <a:pt x="845" y="2307"/>
                  </a:lnTo>
                  <a:lnTo>
                    <a:pt x="866" y="2315"/>
                  </a:lnTo>
                  <a:lnTo>
                    <a:pt x="885" y="2328"/>
                  </a:lnTo>
                  <a:lnTo>
                    <a:pt x="913" y="2354"/>
                  </a:lnTo>
                  <a:lnTo>
                    <a:pt x="967" y="2408"/>
                  </a:lnTo>
                  <a:lnTo>
                    <a:pt x="983" y="2423"/>
                  </a:lnTo>
                  <a:lnTo>
                    <a:pt x="999" y="2434"/>
                  </a:lnTo>
                  <a:lnTo>
                    <a:pt x="1017" y="2439"/>
                  </a:lnTo>
                  <a:lnTo>
                    <a:pt x="1028" y="2436"/>
                  </a:lnTo>
                  <a:lnTo>
                    <a:pt x="1036" y="2426"/>
                  </a:lnTo>
                  <a:lnTo>
                    <a:pt x="1039" y="2412"/>
                  </a:lnTo>
                  <a:lnTo>
                    <a:pt x="1039" y="2394"/>
                  </a:lnTo>
                  <a:lnTo>
                    <a:pt x="1036" y="2376"/>
                  </a:lnTo>
                  <a:lnTo>
                    <a:pt x="1033" y="2355"/>
                  </a:lnTo>
                  <a:lnTo>
                    <a:pt x="1026" y="2336"/>
                  </a:lnTo>
                  <a:lnTo>
                    <a:pt x="1022" y="2320"/>
                  </a:lnTo>
                  <a:lnTo>
                    <a:pt x="1017" y="2306"/>
                  </a:lnTo>
                  <a:lnTo>
                    <a:pt x="1014" y="2298"/>
                  </a:lnTo>
                  <a:lnTo>
                    <a:pt x="1012" y="2293"/>
                  </a:lnTo>
                  <a:lnTo>
                    <a:pt x="1012" y="2288"/>
                  </a:lnTo>
                  <a:lnTo>
                    <a:pt x="1014" y="2283"/>
                  </a:lnTo>
                  <a:lnTo>
                    <a:pt x="1015" y="2280"/>
                  </a:lnTo>
                  <a:lnTo>
                    <a:pt x="1025" y="2277"/>
                  </a:lnTo>
                  <a:lnTo>
                    <a:pt x="1113" y="2267"/>
                  </a:lnTo>
                  <a:lnTo>
                    <a:pt x="1200" y="2251"/>
                  </a:lnTo>
                  <a:lnTo>
                    <a:pt x="1283" y="2229"/>
                  </a:lnTo>
                  <a:lnTo>
                    <a:pt x="1368" y="2205"/>
                  </a:lnTo>
                  <a:lnTo>
                    <a:pt x="1516" y="2165"/>
                  </a:lnTo>
                  <a:lnTo>
                    <a:pt x="1665" y="2125"/>
                  </a:lnTo>
                  <a:lnTo>
                    <a:pt x="1692" y="2117"/>
                  </a:lnTo>
                  <a:lnTo>
                    <a:pt x="1721" y="2109"/>
                  </a:lnTo>
                  <a:lnTo>
                    <a:pt x="1751" y="2102"/>
                  </a:lnTo>
                  <a:lnTo>
                    <a:pt x="1783" y="2096"/>
                  </a:lnTo>
                  <a:lnTo>
                    <a:pt x="1814" y="2092"/>
                  </a:lnTo>
                  <a:lnTo>
                    <a:pt x="1844" y="2094"/>
                  </a:lnTo>
                  <a:lnTo>
                    <a:pt x="1873" y="2100"/>
                  </a:lnTo>
                  <a:lnTo>
                    <a:pt x="1900" y="2112"/>
                  </a:lnTo>
                  <a:lnTo>
                    <a:pt x="1921" y="2126"/>
                  </a:lnTo>
                  <a:lnTo>
                    <a:pt x="1939" y="2145"/>
                  </a:lnTo>
                  <a:lnTo>
                    <a:pt x="1968" y="2187"/>
                  </a:lnTo>
                  <a:lnTo>
                    <a:pt x="1982" y="2206"/>
                  </a:lnTo>
                  <a:lnTo>
                    <a:pt x="2001" y="2226"/>
                  </a:lnTo>
                  <a:lnTo>
                    <a:pt x="2003" y="2202"/>
                  </a:lnTo>
                  <a:lnTo>
                    <a:pt x="1998" y="2157"/>
                  </a:lnTo>
                  <a:lnTo>
                    <a:pt x="1987" y="2113"/>
                  </a:lnTo>
                  <a:lnTo>
                    <a:pt x="1987" y="2107"/>
                  </a:lnTo>
                  <a:lnTo>
                    <a:pt x="1989" y="2102"/>
                  </a:lnTo>
                  <a:lnTo>
                    <a:pt x="1998" y="2096"/>
                  </a:lnTo>
                  <a:lnTo>
                    <a:pt x="2069" y="2070"/>
                  </a:lnTo>
                  <a:lnTo>
                    <a:pt x="2107" y="2056"/>
                  </a:lnTo>
                  <a:lnTo>
                    <a:pt x="2144" y="2040"/>
                  </a:lnTo>
                  <a:lnTo>
                    <a:pt x="2181" y="2022"/>
                  </a:lnTo>
                  <a:lnTo>
                    <a:pt x="2216" y="2001"/>
                  </a:lnTo>
                  <a:lnTo>
                    <a:pt x="2247" y="1977"/>
                  </a:lnTo>
                  <a:lnTo>
                    <a:pt x="2274" y="1950"/>
                  </a:lnTo>
                  <a:lnTo>
                    <a:pt x="2296" y="1918"/>
                  </a:lnTo>
                  <a:lnTo>
                    <a:pt x="2312" y="1882"/>
                  </a:lnTo>
                  <a:lnTo>
                    <a:pt x="2325" y="1834"/>
                  </a:lnTo>
                  <a:lnTo>
                    <a:pt x="2329" y="1783"/>
                  </a:lnTo>
                  <a:lnTo>
                    <a:pt x="2327" y="1733"/>
                  </a:lnTo>
                  <a:lnTo>
                    <a:pt x="2322" y="1684"/>
                  </a:lnTo>
                  <a:lnTo>
                    <a:pt x="2309" y="1586"/>
                  </a:lnTo>
                  <a:lnTo>
                    <a:pt x="2293" y="1486"/>
                  </a:lnTo>
                  <a:lnTo>
                    <a:pt x="2264" y="1336"/>
                  </a:lnTo>
                  <a:lnTo>
                    <a:pt x="2229" y="1186"/>
                  </a:lnTo>
                  <a:lnTo>
                    <a:pt x="2199" y="1076"/>
                  </a:lnTo>
                  <a:lnTo>
                    <a:pt x="2167" y="965"/>
                  </a:lnTo>
                  <a:lnTo>
                    <a:pt x="2128" y="856"/>
                  </a:lnTo>
                  <a:lnTo>
                    <a:pt x="2085" y="750"/>
                  </a:lnTo>
                  <a:lnTo>
                    <a:pt x="2037" y="644"/>
                  </a:lnTo>
                  <a:lnTo>
                    <a:pt x="1982" y="543"/>
                  </a:lnTo>
                  <a:lnTo>
                    <a:pt x="1945" y="482"/>
                  </a:lnTo>
                  <a:lnTo>
                    <a:pt x="1905" y="422"/>
                  </a:lnTo>
                  <a:lnTo>
                    <a:pt x="1860" y="364"/>
                  </a:lnTo>
                  <a:lnTo>
                    <a:pt x="1814" y="308"/>
                  </a:lnTo>
                  <a:lnTo>
                    <a:pt x="1764" y="255"/>
                  </a:lnTo>
                  <a:lnTo>
                    <a:pt x="1710" y="207"/>
                  </a:lnTo>
                  <a:lnTo>
                    <a:pt x="1653" y="162"/>
                  </a:lnTo>
                  <a:lnTo>
                    <a:pt x="1591" y="123"/>
                  </a:lnTo>
                  <a:lnTo>
                    <a:pt x="1527" y="91"/>
                  </a:lnTo>
                  <a:lnTo>
                    <a:pt x="1458" y="66"/>
                  </a:lnTo>
                  <a:lnTo>
                    <a:pt x="1386" y="45"/>
                  </a:lnTo>
                  <a:lnTo>
                    <a:pt x="1312" y="34"/>
                  </a:lnTo>
                  <a:lnTo>
                    <a:pt x="1238" y="27"/>
                  </a:lnTo>
                  <a:close/>
                  <a:moveTo>
                    <a:pt x="1209" y="0"/>
                  </a:moveTo>
                  <a:lnTo>
                    <a:pt x="1285" y="1"/>
                  </a:lnTo>
                  <a:lnTo>
                    <a:pt x="1360" y="11"/>
                  </a:lnTo>
                  <a:lnTo>
                    <a:pt x="1437" y="29"/>
                  </a:lnTo>
                  <a:lnTo>
                    <a:pt x="1511" y="54"/>
                  </a:lnTo>
                  <a:lnTo>
                    <a:pt x="1580" y="86"/>
                  </a:lnTo>
                  <a:lnTo>
                    <a:pt x="1645" y="123"/>
                  </a:lnTo>
                  <a:lnTo>
                    <a:pt x="1708" y="168"/>
                  </a:lnTo>
                  <a:lnTo>
                    <a:pt x="1766" y="218"/>
                  </a:lnTo>
                  <a:lnTo>
                    <a:pt x="1819" y="271"/>
                  </a:lnTo>
                  <a:lnTo>
                    <a:pt x="1870" y="329"/>
                  </a:lnTo>
                  <a:lnTo>
                    <a:pt x="1918" y="391"/>
                  </a:lnTo>
                  <a:lnTo>
                    <a:pt x="1961" y="455"/>
                  </a:lnTo>
                  <a:lnTo>
                    <a:pt x="2003" y="521"/>
                  </a:lnTo>
                  <a:lnTo>
                    <a:pt x="2040" y="590"/>
                  </a:lnTo>
                  <a:lnTo>
                    <a:pt x="2075" y="660"/>
                  </a:lnTo>
                  <a:lnTo>
                    <a:pt x="2107" y="731"/>
                  </a:lnTo>
                  <a:lnTo>
                    <a:pt x="2138" y="803"/>
                  </a:lnTo>
                  <a:lnTo>
                    <a:pt x="2165" y="874"/>
                  </a:lnTo>
                  <a:lnTo>
                    <a:pt x="2189" y="944"/>
                  </a:lnTo>
                  <a:lnTo>
                    <a:pt x="2237" y="1101"/>
                  </a:lnTo>
                  <a:lnTo>
                    <a:pt x="2276" y="1260"/>
                  </a:lnTo>
                  <a:lnTo>
                    <a:pt x="2309" y="1419"/>
                  </a:lnTo>
                  <a:lnTo>
                    <a:pt x="2337" y="1579"/>
                  </a:lnTo>
                  <a:lnTo>
                    <a:pt x="2343" y="1619"/>
                  </a:lnTo>
                  <a:lnTo>
                    <a:pt x="2349" y="1661"/>
                  </a:lnTo>
                  <a:lnTo>
                    <a:pt x="2354" y="1704"/>
                  </a:lnTo>
                  <a:lnTo>
                    <a:pt x="2357" y="1748"/>
                  </a:lnTo>
                  <a:lnTo>
                    <a:pt x="2357" y="1791"/>
                  </a:lnTo>
                  <a:lnTo>
                    <a:pt x="2354" y="1834"/>
                  </a:lnTo>
                  <a:lnTo>
                    <a:pt x="2345" y="1876"/>
                  </a:lnTo>
                  <a:lnTo>
                    <a:pt x="2330" y="1914"/>
                  </a:lnTo>
                  <a:lnTo>
                    <a:pt x="2308" y="1950"/>
                  </a:lnTo>
                  <a:lnTo>
                    <a:pt x="2274" y="1987"/>
                  </a:lnTo>
                  <a:lnTo>
                    <a:pt x="2236" y="2019"/>
                  </a:lnTo>
                  <a:lnTo>
                    <a:pt x="2192" y="2046"/>
                  </a:lnTo>
                  <a:lnTo>
                    <a:pt x="2147" y="2068"/>
                  </a:lnTo>
                  <a:lnTo>
                    <a:pt x="2099" y="2088"/>
                  </a:lnTo>
                  <a:lnTo>
                    <a:pt x="2053" y="2107"/>
                  </a:lnTo>
                  <a:lnTo>
                    <a:pt x="2017" y="2118"/>
                  </a:lnTo>
                  <a:lnTo>
                    <a:pt x="2027" y="2153"/>
                  </a:lnTo>
                  <a:lnTo>
                    <a:pt x="2032" y="2203"/>
                  </a:lnTo>
                  <a:lnTo>
                    <a:pt x="2029" y="2253"/>
                  </a:lnTo>
                  <a:lnTo>
                    <a:pt x="2027" y="2258"/>
                  </a:lnTo>
                  <a:lnTo>
                    <a:pt x="2024" y="2259"/>
                  </a:lnTo>
                  <a:lnTo>
                    <a:pt x="2021" y="2262"/>
                  </a:lnTo>
                  <a:lnTo>
                    <a:pt x="2013" y="2262"/>
                  </a:lnTo>
                  <a:lnTo>
                    <a:pt x="2008" y="2261"/>
                  </a:lnTo>
                  <a:lnTo>
                    <a:pt x="1982" y="2246"/>
                  </a:lnTo>
                  <a:lnTo>
                    <a:pt x="1961" y="2227"/>
                  </a:lnTo>
                  <a:lnTo>
                    <a:pt x="1944" y="2203"/>
                  </a:lnTo>
                  <a:lnTo>
                    <a:pt x="1932" y="2184"/>
                  </a:lnTo>
                  <a:lnTo>
                    <a:pt x="1920" y="2165"/>
                  </a:lnTo>
                  <a:lnTo>
                    <a:pt x="1904" y="2149"/>
                  </a:lnTo>
                  <a:lnTo>
                    <a:pt x="1886" y="2136"/>
                  </a:lnTo>
                  <a:lnTo>
                    <a:pt x="1857" y="2126"/>
                  </a:lnTo>
                  <a:lnTo>
                    <a:pt x="1825" y="2123"/>
                  </a:lnTo>
                  <a:lnTo>
                    <a:pt x="1795" y="2125"/>
                  </a:lnTo>
                  <a:lnTo>
                    <a:pt x="1764" y="2129"/>
                  </a:lnTo>
                  <a:lnTo>
                    <a:pt x="1697" y="2145"/>
                  </a:lnTo>
                  <a:lnTo>
                    <a:pt x="1631" y="2163"/>
                  </a:lnTo>
                  <a:lnTo>
                    <a:pt x="1483" y="2203"/>
                  </a:lnTo>
                  <a:lnTo>
                    <a:pt x="1336" y="2245"/>
                  </a:lnTo>
                  <a:lnTo>
                    <a:pt x="1259" y="2266"/>
                  </a:lnTo>
                  <a:lnTo>
                    <a:pt x="1182" y="2283"/>
                  </a:lnTo>
                  <a:lnTo>
                    <a:pt x="1103" y="2296"/>
                  </a:lnTo>
                  <a:lnTo>
                    <a:pt x="1046" y="2303"/>
                  </a:lnTo>
                  <a:lnTo>
                    <a:pt x="1052" y="2320"/>
                  </a:lnTo>
                  <a:lnTo>
                    <a:pt x="1063" y="2359"/>
                  </a:lnTo>
                  <a:lnTo>
                    <a:pt x="1067" y="2399"/>
                  </a:lnTo>
                  <a:lnTo>
                    <a:pt x="1065" y="2412"/>
                  </a:lnTo>
                  <a:lnTo>
                    <a:pt x="1063" y="2428"/>
                  </a:lnTo>
                  <a:lnTo>
                    <a:pt x="1059" y="2440"/>
                  </a:lnTo>
                  <a:lnTo>
                    <a:pt x="1051" y="2453"/>
                  </a:lnTo>
                  <a:lnTo>
                    <a:pt x="1039" y="2461"/>
                  </a:lnTo>
                  <a:lnTo>
                    <a:pt x="1020" y="2466"/>
                  </a:lnTo>
                  <a:lnTo>
                    <a:pt x="1001" y="2463"/>
                  </a:lnTo>
                  <a:lnTo>
                    <a:pt x="982" y="2455"/>
                  </a:lnTo>
                  <a:lnTo>
                    <a:pt x="966" y="2444"/>
                  </a:lnTo>
                  <a:lnTo>
                    <a:pt x="935" y="2416"/>
                  </a:lnTo>
                  <a:lnTo>
                    <a:pt x="906" y="2386"/>
                  </a:lnTo>
                  <a:lnTo>
                    <a:pt x="876" y="2357"/>
                  </a:lnTo>
                  <a:lnTo>
                    <a:pt x="863" y="2346"/>
                  </a:lnTo>
                  <a:lnTo>
                    <a:pt x="852" y="2338"/>
                  </a:lnTo>
                  <a:lnTo>
                    <a:pt x="837" y="2333"/>
                  </a:lnTo>
                  <a:lnTo>
                    <a:pt x="821" y="2333"/>
                  </a:lnTo>
                  <a:lnTo>
                    <a:pt x="786" y="2339"/>
                  </a:lnTo>
                  <a:lnTo>
                    <a:pt x="751" y="2347"/>
                  </a:lnTo>
                  <a:lnTo>
                    <a:pt x="717" y="2357"/>
                  </a:lnTo>
                  <a:lnTo>
                    <a:pt x="682" y="2365"/>
                  </a:lnTo>
                  <a:lnTo>
                    <a:pt x="645" y="2372"/>
                  </a:lnTo>
                  <a:lnTo>
                    <a:pt x="610" y="2373"/>
                  </a:lnTo>
                  <a:lnTo>
                    <a:pt x="574" y="2372"/>
                  </a:lnTo>
                  <a:lnTo>
                    <a:pt x="539" y="2362"/>
                  </a:lnTo>
                  <a:lnTo>
                    <a:pt x="505" y="2346"/>
                  </a:lnTo>
                  <a:lnTo>
                    <a:pt x="470" y="2320"/>
                  </a:lnTo>
                  <a:lnTo>
                    <a:pt x="440" y="2290"/>
                  </a:lnTo>
                  <a:lnTo>
                    <a:pt x="416" y="2254"/>
                  </a:lnTo>
                  <a:lnTo>
                    <a:pt x="393" y="2216"/>
                  </a:lnTo>
                  <a:lnTo>
                    <a:pt x="375" y="2174"/>
                  </a:lnTo>
                  <a:lnTo>
                    <a:pt x="359" y="2134"/>
                  </a:lnTo>
                  <a:lnTo>
                    <a:pt x="347" y="2092"/>
                  </a:lnTo>
                  <a:lnTo>
                    <a:pt x="316" y="1980"/>
                  </a:lnTo>
                  <a:lnTo>
                    <a:pt x="292" y="1868"/>
                  </a:lnTo>
                  <a:lnTo>
                    <a:pt x="270" y="1753"/>
                  </a:lnTo>
                  <a:lnTo>
                    <a:pt x="250" y="1639"/>
                  </a:lnTo>
                  <a:lnTo>
                    <a:pt x="225" y="1469"/>
                  </a:lnTo>
                  <a:lnTo>
                    <a:pt x="215" y="1384"/>
                  </a:lnTo>
                  <a:lnTo>
                    <a:pt x="215" y="1259"/>
                  </a:lnTo>
                  <a:lnTo>
                    <a:pt x="212" y="1217"/>
                  </a:lnTo>
                  <a:lnTo>
                    <a:pt x="204" y="1177"/>
                  </a:lnTo>
                  <a:lnTo>
                    <a:pt x="193" y="1146"/>
                  </a:lnTo>
                  <a:lnTo>
                    <a:pt x="177" y="1122"/>
                  </a:lnTo>
                  <a:lnTo>
                    <a:pt x="157" y="1101"/>
                  </a:lnTo>
                  <a:lnTo>
                    <a:pt x="135" y="1082"/>
                  </a:lnTo>
                  <a:lnTo>
                    <a:pt x="111" y="1065"/>
                  </a:lnTo>
                  <a:lnTo>
                    <a:pt x="87" y="1045"/>
                  </a:lnTo>
                  <a:lnTo>
                    <a:pt x="58" y="1018"/>
                  </a:lnTo>
                  <a:lnTo>
                    <a:pt x="35" y="984"/>
                  </a:lnTo>
                  <a:lnTo>
                    <a:pt x="18" y="948"/>
                  </a:lnTo>
                  <a:lnTo>
                    <a:pt x="5" y="909"/>
                  </a:lnTo>
                  <a:lnTo>
                    <a:pt x="0" y="869"/>
                  </a:lnTo>
                  <a:lnTo>
                    <a:pt x="3" y="859"/>
                  </a:lnTo>
                  <a:lnTo>
                    <a:pt x="7" y="856"/>
                  </a:lnTo>
                  <a:lnTo>
                    <a:pt x="10" y="854"/>
                  </a:lnTo>
                  <a:lnTo>
                    <a:pt x="39" y="851"/>
                  </a:lnTo>
                  <a:lnTo>
                    <a:pt x="68" y="854"/>
                  </a:lnTo>
                  <a:lnTo>
                    <a:pt x="96" y="863"/>
                  </a:lnTo>
                  <a:lnTo>
                    <a:pt x="122" y="875"/>
                  </a:lnTo>
                  <a:lnTo>
                    <a:pt x="148" y="891"/>
                  </a:lnTo>
                  <a:lnTo>
                    <a:pt x="172" y="907"/>
                  </a:lnTo>
                  <a:lnTo>
                    <a:pt x="221" y="948"/>
                  </a:lnTo>
                  <a:lnTo>
                    <a:pt x="270" y="989"/>
                  </a:lnTo>
                  <a:lnTo>
                    <a:pt x="308" y="1023"/>
                  </a:lnTo>
                  <a:lnTo>
                    <a:pt x="313" y="1015"/>
                  </a:lnTo>
                  <a:lnTo>
                    <a:pt x="316" y="1008"/>
                  </a:lnTo>
                  <a:lnTo>
                    <a:pt x="334" y="975"/>
                  </a:lnTo>
                  <a:lnTo>
                    <a:pt x="347" y="941"/>
                  </a:lnTo>
                  <a:lnTo>
                    <a:pt x="385" y="842"/>
                  </a:lnTo>
                  <a:lnTo>
                    <a:pt x="420" y="741"/>
                  </a:lnTo>
                  <a:lnTo>
                    <a:pt x="465" y="606"/>
                  </a:lnTo>
                  <a:lnTo>
                    <a:pt x="515" y="473"/>
                  </a:lnTo>
                  <a:lnTo>
                    <a:pt x="545" y="405"/>
                  </a:lnTo>
                  <a:lnTo>
                    <a:pt x="582" y="343"/>
                  </a:lnTo>
                  <a:lnTo>
                    <a:pt x="626" y="282"/>
                  </a:lnTo>
                  <a:lnTo>
                    <a:pt x="674" y="228"/>
                  </a:lnTo>
                  <a:lnTo>
                    <a:pt x="730" y="176"/>
                  </a:lnTo>
                  <a:lnTo>
                    <a:pt x="789" y="130"/>
                  </a:lnTo>
                  <a:lnTo>
                    <a:pt x="853" y="91"/>
                  </a:lnTo>
                  <a:lnTo>
                    <a:pt x="919" y="59"/>
                  </a:lnTo>
                  <a:lnTo>
                    <a:pt x="990" y="34"/>
                  </a:lnTo>
                  <a:lnTo>
                    <a:pt x="1060" y="16"/>
                  </a:lnTo>
                  <a:lnTo>
                    <a:pt x="1134" y="5"/>
                  </a:lnTo>
                  <a:lnTo>
                    <a:pt x="12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 name="Freeform 1124"/>
            <p:cNvSpPr>
              <a:spLocks noEditPoints="1"/>
            </p:cNvSpPr>
            <p:nvPr/>
          </p:nvSpPr>
          <p:spPr bwMode="auto">
            <a:xfrm>
              <a:off x="3477" y="2410"/>
              <a:ext cx="477" cy="323"/>
            </a:xfrm>
            <a:custGeom>
              <a:avLst/>
              <a:gdLst/>
              <a:ahLst/>
              <a:cxnLst>
                <a:cxn ang="0">
                  <a:pos x="193" y="31"/>
                </a:cxn>
                <a:cxn ang="0">
                  <a:pos x="101" y="44"/>
                </a:cxn>
                <a:cxn ang="0">
                  <a:pos x="56" y="56"/>
                </a:cxn>
                <a:cxn ang="0">
                  <a:pos x="47" y="66"/>
                </a:cxn>
                <a:cxn ang="0">
                  <a:pos x="48" y="82"/>
                </a:cxn>
                <a:cxn ang="0">
                  <a:pos x="31" y="132"/>
                </a:cxn>
                <a:cxn ang="0">
                  <a:pos x="45" y="177"/>
                </a:cxn>
                <a:cxn ang="0">
                  <a:pos x="79" y="217"/>
                </a:cxn>
                <a:cxn ang="0">
                  <a:pos x="121" y="247"/>
                </a:cxn>
                <a:cxn ang="0">
                  <a:pos x="198" y="282"/>
                </a:cxn>
                <a:cxn ang="0">
                  <a:pos x="281" y="295"/>
                </a:cxn>
                <a:cxn ang="0">
                  <a:pos x="355" y="279"/>
                </a:cxn>
                <a:cxn ang="0">
                  <a:pos x="404" y="239"/>
                </a:cxn>
                <a:cxn ang="0">
                  <a:pos x="435" y="183"/>
                </a:cxn>
                <a:cxn ang="0">
                  <a:pos x="446" y="116"/>
                </a:cxn>
                <a:cxn ang="0">
                  <a:pos x="436" y="77"/>
                </a:cxn>
                <a:cxn ang="0">
                  <a:pos x="408" y="52"/>
                </a:cxn>
                <a:cxn ang="0">
                  <a:pos x="368" y="37"/>
                </a:cxn>
                <a:cxn ang="0">
                  <a:pos x="321" y="29"/>
                </a:cxn>
                <a:cxn ang="0">
                  <a:pos x="262" y="27"/>
                </a:cxn>
                <a:cxn ang="0">
                  <a:pos x="300" y="0"/>
                </a:cxn>
                <a:cxn ang="0">
                  <a:pos x="385" y="13"/>
                </a:cxn>
                <a:cxn ang="0">
                  <a:pos x="435" y="34"/>
                </a:cxn>
                <a:cxn ang="0">
                  <a:pos x="467" y="71"/>
                </a:cxn>
                <a:cxn ang="0">
                  <a:pos x="477" y="117"/>
                </a:cxn>
                <a:cxn ang="0">
                  <a:pos x="470" y="165"/>
                </a:cxn>
                <a:cxn ang="0">
                  <a:pos x="454" y="214"/>
                </a:cxn>
                <a:cxn ang="0">
                  <a:pos x="425" y="260"/>
                </a:cxn>
                <a:cxn ang="0">
                  <a:pos x="379" y="298"/>
                </a:cxn>
                <a:cxn ang="0">
                  <a:pos x="316" y="319"/>
                </a:cxn>
                <a:cxn ang="0">
                  <a:pos x="249" y="321"/>
                </a:cxn>
                <a:cxn ang="0">
                  <a:pos x="190" y="310"/>
                </a:cxn>
                <a:cxn ang="0">
                  <a:pos x="133" y="286"/>
                </a:cxn>
                <a:cxn ang="0">
                  <a:pos x="76" y="250"/>
                </a:cxn>
                <a:cxn ang="0">
                  <a:pos x="29" y="205"/>
                </a:cxn>
                <a:cxn ang="0">
                  <a:pos x="4" y="154"/>
                </a:cxn>
                <a:cxn ang="0">
                  <a:pos x="7" y="98"/>
                </a:cxn>
                <a:cxn ang="0">
                  <a:pos x="20" y="64"/>
                </a:cxn>
                <a:cxn ang="0">
                  <a:pos x="15" y="53"/>
                </a:cxn>
                <a:cxn ang="0">
                  <a:pos x="18" y="45"/>
                </a:cxn>
                <a:cxn ang="0">
                  <a:pos x="50" y="29"/>
                </a:cxn>
                <a:cxn ang="0">
                  <a:pos x="111" y="13"/>
                </a:cxn>
                <a:cxn ang="0">
                  <a:pos x="250" y="0"/>
                </a:cxn>
              </a:cxnLst>
              <a:rect l="0" t="0" r="r" b="b"/>
              <a:pathLst>
                <a:path w="477" h="323">
                  <a:moveTo>
                    <a:pt x="262" y="27"/>
                  </a:moveTo>
                  <a:lnTo>
                    <a:pt x="193" y="31"/>
                  </a:lnTo>
                  <a:lnTo>
                    <a:pt x="124" y="40"/>
                  </a:lnTo>
                  <a:lnTo>
                    <a:pt x="101" y="44"/>
                  </a:lnTo>
                  <a:lnTo>
                    <a:pt x="79" y="48"/>
                  </a:lnTo>
                  <a:lnTo>
                    <a:pt x="56" y="56"/>
                  </a:lnTo>
                  <a:lnTo>
                    <a:pt x="40" y="64"/>
                  </a:lnTo>
                  <a:lnTo>
                    <a:pt x="47" y="66"/>
                  </a:lnTo>
                  <a:lnTo>
                    <a:pt x="50" y="74"/>
                  </a:lnTo>
                  <a:lnTo>
                    <a:pt x="48" y="82"/>
                  </a:lnTo>
                  <a:lnTo>
                    <a:pt x="36" y="106"/>
                  </a:lnTo>
                  <a:lnTo>
                    <a:pt x="31" y="132"/>
                  </a:lnTo>
                  <a:lnTo>
                    <a:pt x="36" y="154"/>
                  </a:lnTo>
                  <a:lnTo>
                    <a:pt x="45" y="177"/>
                  </a:lnTo>
                  <a:lnTo>
                    <a:pt x="60" y="197"/>
                  </a:lnTo>
                  <a:lnTo>
                    <a:pt x="79" y="217"/>
                  </a:lnTo>
                  <a:lnTo>
                    <a:pt x="100" y="234"/>
                  </a:lnTo>
                  <a:lnTo>
                    <a:pt x="121" y="247"/>
                  </a:lnTo>
                  <a:lnTo>
                    <a:pt x="157" y="266"/>
                  </a:lnTo>
                  <a:lnTo>
                    <a:pt x="198" y="282"/>
                  </a:lnTo>
                  <a:lnTo>
                    <a:pt x="238" y="292"/>
                  </a:lnTo>
                  <a:lnTo>
                    <a:pt x="281" y="295"/>
                  </a:lnTo>
                  <a:lnTo>
                    <a:pt x="323" y="290"/>
                  </a:lnTo>
                  <a:lnTo>
                    <a:pt x="355" y="279"/>
                  </a:lnTo>
                  <a:lnTo>
                    <a:pt x="382" y="262"/>
                  </a:lnTo>
                  <a:lnTo>
                    <a:pt x="404" y="239"/>
                  </a:lnTo>
                  <a:lnTo>
                    <a:pt x="422" y="214"/>
                  </a:lnTo>
                  <a:lnTo>
                    <a:pt x="435" y="183"/>
                  </a:lnTo>
                  <a:lnTo>
                    <a:pt x="443" y="149"/>
                  </a:lnTo>
                  <a:lnTo>
                    <a:pt x="446" y="116"/>
                  </a:lnTo>
                  <a:lnTo>
                    <a:pt x="445" y="95"/>
                  </a:lnTo>
                  <a:lnTo>
                    <a:pt x="436" y="77"/>
                  </a:lnTo>
                  <a:lnTo>
                    <a:pt x="424" y="63"/>
                  </a:lnTo>
                  <a:lnTo>
                    <a:pt x="408" y="52"/>
                  </a:lnTo>
                  <a:lnTo>
                    <a:pt x="388" y="44"/>
                  </a:lnTo>
                  <a:lnTo>
                    <a:pt x="368" y="37"/>
                  </a:lnTo>
                  <a:lnTo>
                    <a:pt x="345" y="32"/>
                  </a:lnTo>
                  <a:lnTo>
                    <a:pt x="321" y="29"/>
                  </a:lnTo>
                  <a:lnTo>
                    <a:pt x="300" y="27"/>
                  </a:lnTo>
                  <a:lnTo>
                    <a:pt x="262" y="27"/>
                  </a:lnTo>
                  <a:close/>
                  <a:moveTo>
                    <a:pt x="250" y="0"/>
                  </a:moveTo>
                  <a:lnTo>
                    <a:pt x="300" y="0"/>
                  </a:lnTo>
                  <a:lnTo>
                    <a:pt x="358" y="7"/>
                  </a:lnTo>
                  <a:lnTo>
                    <a:pt x="385" y="13"/>
                  </a:lnTo>
                  <a:lnTo>
                    <a:pt x="411" y="21"/>
                  </a:lnTo>
                  <a:lnTo>
                    <a:pt x="435" y="34"/>
                  </a:lnTo>
                  <a:lnTo>
                    <a:pt x="454" y="50"/>
                  </a:lnTo>
                  <a:lnTo>
                    <a:pt x="467" y="71"/>
                  </a:lnTo>
                  <a:lnTo>
                    <a:pt x="473" y="93"/>
                  </a:lnTo>
                  <a:lnTo>
                    <a:pt x="477" y="117"/>
                  </a:lnTo>
                  <a:lnTo>
                    <a:pt x="475" y="141"/>
                  </a:lnTo>
                  <a:lnTo>
                    <a:pt x="470" y="165"/>
                  </a:lnTo>
                  <a:lnTo>
                    <a:pt x="464" y="188"/>
                  </a:lnTo>
                  <a:lnTo>
                    <a:pt x="454" y="214"/>
                  </a:lnTo>
                  <a:lnTo>
                    <a:pt x="441" y="239"/>
                  </a:lnTo>
                  <a:lnTo>
                    <a:pt x="425" y="260"/>
                  </a:lnTo>
                  <a:lnTo>
                    <a:pt x="406" y="279"/>
                  </a:lnTo>
                  <a:lnTo>
                    <a:pt x="379" y="298"/>
                  </a:lnTo>
                  <a:lnTo>
                    <a:pt x="348" y="311"/>
                  </a:lnTo>
                  <a:lnTo>
                    <a:pt x="316" y="319"/>
                  </a:lnTo>
                  <a:lnTo>
                    <a:pt x="283" y="323"/>
                  </a:lnTo>
                  <a:lnTo>
                    <a:pt x="249" y="321"/>
                  </a:lnTo>
                  <a:lnTo>
                    <a:pt x="215" y="316"/>
                  </a:lnTo>
                  <a:lnTo>
                    <a:pt x="190" y="310"/>
                  </a:lnTo>
                  <a:lnTo>
                    <a:pt x="162" y="298"/>
                  </a:lnTo>
                  <a:lnTo>
                    <a:pt x="133" y="286"/>
                  </a:lnTo>
                  <a:lnTo>
                    <a:pt x="105" y="270"/>
                  </a:lnTo>
                  <a:lnTo>
                    <a:pt x="76" y="250"/>
                  </a:lnTo>
                  <a:lnTo>
                    <a:pt x="52" y="230"/>
                  </a:lnTo>
                  <a:lnTo>
                    <a:pt x="29" y="205"/>
                  </a:lnTo>
                  <a:lnTo>
                    <a:pt x="13" y="181"/>
                  </a:lnTo>
                  <a:lnTo>
                    <a:pt x="4" y="154"/>
                  </a:lnTo>
                  <a:lnTo>
                    <a:pt x="0" y="127"/>
                  </a:lnTo>
                  <a:lnTo>
                    <a:pt x="7" y="98"/>
                  </a:lnTo>
                  <a:lnTo>
                    <a:pt x="23" y="68"/>
                  </a:lnTo>
                  <a:lnTo>
                    <a:pt x="20" y="64"/>
                  </a:lnTo>
                  <a:lnTo>
                    <a:pt x="16" y="58"/>
                  </a:lnTo>
                  <a:lnTo>
                    <a:pt x="15" y="53"/>
                  </a:lnTo>
                  <a:lnTo>
                    <a:pt x="16" y="48"/>
                  </a:lnTo>
                  <a:lnTo>
                    <a:pt x="18" y="45"/>
                  </a:lnTo>
                  <a:lnTo>
                    <a:pt x="21" y="42"/>
                  </a:lnTo>
                  <a:lnTo>
                    <a:pt x="50" y="29"/>
                  </a:lnTo>
                  <a:lnTo>
                    <a:pt x="81" y="19"/>
                  </a:lnTo>
                  <a:lnTo>
                    <a:pt x="111" y="13"/>
                  </a:lnTo>
                  <a:lnTo>
                    <a:pt x="182" y="3"/>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 name="Freeform 1125"/>
            <p:cNvSpPr>
              <a:spLocks/>
            </p:cNvSpPr>
            <p:nvPr/>
          </p:nvSpPr>
          <p:spPr bwMode="auto">
            <a:xfrm>
              <a:off x="3638" y="2151"/>
              <a:ext cx="64" cy="70"/>
            </a:xfrm>
            <a:custGeom>
              <a:avLst/>
              <a:gdLst/>
              <a:ahLst/>
              <a:cxnLst>
                <a:cxn ang="0">
                  <a:pos x="38" y="0"/>
                </a:cxn>
                <a:cxn ang="0">
                  <a:pos x="54" y="0"/>
                </a:cxn>
                <a:cxn ang="0">
                  <a:pos x="61" y="3"/>
                </a:cxn>
                <a:cxn ang="0">
                  <a:pos x="64" y="11"/>
                </a:cxn>
                <a:cxn ang="0">
                  <a:pos x="64" y="20"/>
                </a:cxn>
                <a:cxn ang="0">
                  <a:pos x="61" y="25"/>
                </a:cxn>
                <a:cxn ang="0">
                  <a:pos x="59" y="30"/>
                </a:cxn>
                <a:cxn ang="0">
                  <a:pos x="56" y="35"/>
                </a:cxn>
                <a:cxn ang="0">
                  <a:pos x="40" y="51"/>
                </a:cxn>
                <a:cxn ang="0">
                  <a:pos x="24" y="65"/>
                </a:cxn>
                <a:cxn ang="0">
                  <a:pos x="19" y="68"/>
                </a:cxn>
                <a:cxn ang="0">
                  <a:pos x="14" y="70"/>
                </a:cxn>
                <a:cxn ang="0">
                  <a:pos x="11" y="68"/>
                </a:cxn>
                <a:cxn ang="0">
                  <a:pos x="6" y="67"/>
                </a:cxn>
                <a:cxn ang="0">
                  <a:pos x="3" y="64"/>
                </a:cxn>
                <a:cxn ang="0">
                  <a:pos x="1" y="59"/>
                </a:cxn>
                <a:cxn ang="0">
                  <a:pos x="0" y="56"/>
                </a:cxn>
                <a:cxn ang="0">
                  <a:pos x="1" y="51"/>
                </a:cxn>
                <a:cxn ang="0">
                  <a:pos x="4" y="46"/>
                </a:cxn>
                <a:cxn ang="0">
                  <a:pos x="11" y="38"/>
                </a:cxn>
                <a:cxn ang="0">
                  <a:pos x="19" y="32"/>
                </a:cxn>
                <a:cxn ang="0">
                  <a:pos x="30" y="20"/>
                </a:cxn>
                <a:cxn ang="0">
                  <a:pos x="29" y="12"/>
                </a:cxn>
                <a:cxn ang="0">
                  <a:pos x="30" y="4"/>
                </a:cxn>
                <a:cxn ang="0">
                  <a:pos x="38" y="0"/>
                </a:cxn>
              </a:cxnLst>
              <a:rect l="0" t="0" r="r" b="b"/>
              <a:pathLst>
                <a:path w="64" h="70">
                  <a:moveTo>
                    <a:pt x="38" y="0"/>
                  </a:moveTo>
                  <a:lnTo>
                    <a:pt x="54" y="0"/>
                  </a:lnTo>
                  <a:lnTo>
                    <a:pt x="61" y="3"/>
                  </a:lnTo>
                  <a:lnTo>
                    <a:pt x="64" y="11"/>
                  </a:lnTo>
                  <a:lnTo>
                    <a:pt x="64" y="20"/>
                  </a:lnTo>
                  <a:lnTo>
                    <a:pt x="61" y="25"/>
                  </a:lnTo>
                  <a:lnTo>
                    <a:pt x="59" y="30"/>
                  </a:lnTo>
                  <a:lnTo>
                    <a:pt x="56" y="35"/>
                  </a:lnTo>
                  <a:lnTo>
                    <a:pt x="40" y="51"/>
                  </a:lnTo>
                  <a:lnTo>
                    <a:pt x="24" y="65"/>
                  </a:lnTo>
                  <a:lnTo>
                    <a:pt x="19" y="68"/>
                  </a:lnTo>
                  <a:lnTo>
                    <a:pt x="14" y="70"/>
                  </a:lnTo>
                  <a:lnTo>
                    <a:pt x="11" y="68"/>
                  </a:lnTo>
                  <a:lnTo>
                    <a:pt x="6" y="67"/>
                  </a:lnTo>
                  <a:lnTo>
                    <a:pt x="3" y="64"/>
                  </a:lnTo>
                  <a:lnTo>
                    <a:pt x="1" y="59"/>
                  </a:lnTo>
                  <a:lnTo>
                    <a:pt x="0" y="56"/>
                  </a:lnTo>
                  <a:lnTo>
                    <a:pt x="1" y="51"/>
                  </a:lnTo>
                  <a:lnTo>
                    <a:pt x="4" y="46"/>
                  </a:lnTo>
                  <a:lnTo>
                    <a:pt x="11" y="38"/>
                  </a:lnTo>
                  <a:lnTo>
                    <a:pt x="19" y="32"/>
                  </a:lnTo>
                  <a:lnTo>
                    <a:pt x="30" y="20"/>
                  </a:lnTo>
                  <a:lnTo>
                    <a:pt x="29" y="12"/>
                  </a:lnTo>
                  <a:lnTo>
                    <a:pt x="30" y="4"/>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 name="Freeform 1126"/>
            <p:cNvSpPr>
              <a:spLocks/>
            </p:cNvSpPr>
            <p:nvPr/>
          </p:nvSpPr>
          <p:spPr bwMode="auto">
            <a:xfrm>
              <a:off x="3798" y="2130"/>
              <a:ext cx="79" cy="70"/>
            </a:xfrm>
            <a:custGeom>
              <a:avLst/>
              <a:gdLst/>
              <a:ahLst/>
              <a:cxnLst>
                <a:cxn ang="0">
                  <a:pos x="11" y="0"/>
                </a:cxn>
                <a:cxn ang="0">
                  <a:pos x="16" y="0"/>
                </a:cxn>
                <a:cxn ang="0">
                  <a:pos x="21" y="1"/>
                </a:cxn>
                <a:cxn ang="0">
                  <a:pos x="40" y="14"/>
                </a:cxn>
                <a:cxn ang="0">
                  <a:pos x="58" y="29"/>
                </a:cxn>
                <a:cxn ang="0">
                  <a:pos x="74" y="46"/>
                </a:cxn>
                <a:cxn ang="0">
                  <a:pos x="77" y="51"/>
                </a:cxn>
                <a:cxn ang="0">
                  <a:pos x="79" y="56"/>
                </a:cxn>
                <a:cxn ang="0">
                  <a:pos x="77" y="59"/>
                </a:cxn>
                <a:cxn ang="0">
                  <a:pos x="75" y="64"/>
                </a:cxn>
                <a:cxn ang="0">
                  <a:pos x="71" y="67"/>
                </a:cxn>
                <a:cxn ang="0">
                  <a:pos x="67" y="69"/>
                </a:cxn>
                <a:cxn ang="0">
                  <a:pos x="63" y="70"/>
                </a:cxn>
                <a:cxn ang="0">
                  <a:pos x="58" y="69"/>
                </a:cxn>
                <a:cxn ang="0">
                  <a:pos x="53" y="65"/>
                </a:cxn>
                <a:cxn ang="0">
                  <a:pos x="24" y="36"/>
                </a:cxn>
                <a:cxn ang="0">
                  <a:pos x="8" y="25"/>
                </a:cxn>
                <a:cxn ang="0">
                  <a:pos x="2" y="19"/>
                </a:cxn>
                <a:cxn ang="0">
                  <a:pos x="0" y="16"/>
                </a:cxn>
                <a:cxn ang="0">
                  <a:pos x="2" y="11"/>
                </a:cxn>
                <a:cxn ang="0">
                  <a:pos x="5" y="4"/>
                </a:cxn>
                <a:cxn ang="0">
                  <a:pos x="8" y="1"/>
                </a:cxn>
                <a:cxn ang="0">
                  <a:pos x="11" y="0"/>
                </a:cxn>
              </a:cxnLst>
              <a:rect l="0" t="0" r="r" b="b"/>
              <a:pathLst>
                <a:path w="79" h="70">
                  <a:moveTo>
                    <a:pt x="11" y="0"/>
                  </a:moveTo>
                  <a:lnTo>
                    <a:pt x="16" y="0"/>
                  </a:lnTo>
                  <a:lnTo>
                    <a:pt x="21" y="1"/>
                  </a:lnTo>
                  <a:lnTo>
                    <a:pt x="40" y="14"/>
                  </a:lnTo>
                  <a:lnTo>
                    <a:pt x="58" y="29"/>
                  </a:lnTo>
                  <a:lnTo>
                    <a:pt x="74" y="46"/>
                  </a:lnTo>
                  <a:lnTo>
                    <a:pt x="77" y="51"/>
                  </a:lnTo>
                  <a:lnTo>
                    <a:pt x="79" y="56"/>
                  </a:lnTo>
                  <a:lnTo>
                    <a:pt x="77" y="59"/>
                  </a:lnTo>
                  <a:lnTo>
                    <a:pt x="75" y="64"/>
                  </a:lnTo>
                  <a:lnTo>
                    <a:pt x="71" y="67"/>
                  </a:lnTo>
                  <a:lnTo>
                    <a:pt x="67" y="69"/>
                  </a:lnTo>
                  <a:lnTo>
                    <a:pt x="63" y="70"/>
                  </a:lnTo>
                  <a:lnTo>
                    <a:pt x="58" y="69"/>
                  </a:lnTo>
                  <a:lnTo>
                    <a:pt x="53" y="65"/>
                  </a:lnTo>
                  <a:lnTo>
                    <a:pt x="24" y="36"/>
                  </a:lnTo>
                  <a:lnTo>
                    <a:pt x="8" y="25"/>
                  </a:lnTo>
                  <a:lnTo>
                    <a:pt x="2" y="19"/>
                  </a:lnTo>
                  <a:lnTo>
                    <a:pt x="0" y="16"/>
                  </a:lnTo>
                  <a:lnTo>
                    <a:pt x="2" y="11"/>
                  </a:lnTo>
                  <a:lnTo>
                    <a:pt x="5" y="4"/>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 name="Freeform 1127"/>
            <p:cNvSpPr>
              <a:spLocks/>
            </p:cNvSpPr>
            <p:nvPr/>
          </p:nvSpPr>
          <p:spPr bwMode="auto">
            <a:xfrm>
              <a:off x="4454" y="2434"/>
              <a:ext cx="266" cy="342"/>
            </a:xfrm>
            <a:custGeom>
              <a:avLst/>
              <a:gdLst/>
              <a:ahLst/>
              <a:cxnLst>
                <a:cxn ang="0">
                  <a:pos x="213" y="0"/>
                </a:cxn>
                <a:cxn ang="0">
                  <a:pos x="231" y="5"/>
                </a:cxn>
                <a:cxn ang="0">
                  <a:pos x="245" y="15"/>
                </a:cxn>
                <a:cxn ang="0">
                  <a:pos x="255" y="29"/>
                </a:cxn>
                <a:cxn ang="0">
                  <a:pos x="261" y="47"/>
                </a:cxn>
                <a:cxn ang="0">
                  <a:pos x="266" y="66"/>
                </a:cxn>
                <a:cxn ang="0">
                  <a:pos x="266" y="85"/>
                </a:cxn>
                <a:cxn ang="0">
                  <a:pos x="263" y="124"/>
                </a:cxn>
                <a:cxn ang="0">
                  <a:pos x="258" y="138"/>
                </a:cxn>
                <a:cxn ang="0">
                  <a:pos x="239" y="181"/>
                </a:cxn>
                <a:cxn ang="0">
                  <a:pos x="216" y="223"/>
                </a:cxn>
                <a:cxn ang="0">
                  <a:pos x="189" y="262"/>
                </a:cxn>
                <a:cxn ang="0">
                  <a:pos x="160" y="299"/>
                </a:cxn>
                <a:cxn ang="0">
                  <a:pos x="131" y="337"/>
                </a:cxn>
                <a:cxn ang="0">
                  <a:pos x="123" y="342"/>
                </a:cxn>
                <a:cxn ang="0">
                  <a:pos x="115" y="342"/>
                </a:cxn>
                <a:cxn ang="0">
                  <a:pos x="107" y="339"/>
                </a:cxn>
                <a:cxn ang="0">
                  <a:pos x="104" y="331"/>
                </a:cxn>
                <a:cxn ang="0">
                  <a:pos x="106" y="323"/>
                </a:cxn>
                <a:cxn ang="0">
                  <a:pos x="136" y="284"/>
                </a:cxn>
                <a:cxn ang="0">
                  <a:pos x="167" y="244"/>
                </a:cxn>
                <a:cxn ang="0">
                  <a:pos x="196" y="204"/>
                </a:cxn>
                <a:cxn ang="0">
                  <a:pos x="220" y="161"/>
                </a:cxn>
                <a:cxn ang="0">
                  <a:pos x="229" y="137"/>
                </a:cxn>
                <a:cxn ang="0">
                  <a:pos x="237" y="111"/>
                </a:cxn>
                <a:cxn ang="0">
                  <a:pos x="239" y="84"/>
                </a:cxn>
                <a:cxn ang="0">
                  <a:pos x="234" y="58"/>
                </a:cxn>
                <a:cxn ang="0">
                  <a:pos x="231" y="48"/>
                </a:cxn>
                <a:cxn ang="0">
                  <a:pos x="226" y="40"/>
                </a:cxn>
                <a:cxn ang="0">
                  <a:pos x="220" y="34"/>
                </a:cxn>
                <a:cxn ang="0">
                  <a:pos x="212" y="29"/>
                </a:cxn>
                <a:cxn ang="0">
                  <a:pos x="202" y="31"/>
                </a:cxn>
                <a:cxn ang="0">
                  <a:pos x="178" y="42"/>
                </a:cxn>
                <a:cxn ang="0">
                  <a:pos x="154" y="60"/>
                </a:cxn>
                <a:cxn ang="0">
                  <a:pos x="133" y="80"/>
                </a:cxn>
                <a:cxn ang="0">
                  <a:pos x="115" y="105"/>
                </a:cxn>
                <a:cxn ang="0">
                  <a:pos x="98" y="125"/>
                </a:cxn>
                <a:cxn ang="0">
                  <a:pos x="61" y="175"/>
                </a:cxn>
                <a:cxn ang="0">
                  <a:pos x="26" y="226"/>
                </a:cxn>
                <a:cxn ang="0">
                  <a:pos x="22" y="230"/>
                </a:cxn>
                <a:cxn ang="0">
                  <a:pos x="19" y="231"/>
                </a:cxn>
                <a:cxn ang="0">
                  <a:pos x="14" y="233"/>
                </a:cxn>
                <a:cxn ang="0">
                  <a:pos x="10" y="231"/>
                </a:cxn>
                <a:cxn ang="0">
                  <a:pos x="3" y="228"/>
                </a:cxn>
                <a:cxn ang="0">
                  <a:pos x="0" y="225"/>
                </a:cxn>
                <a:cxn ang="0">
                  <a:pos x="0" y="217"/>
                </a:cxn>
                <a:cxn ang="0">
                  <a:pos x="1" y="212"/>
                </a:cxn>
                <a:cxn ang="0">
                  <a:pos x="45" y="148"/>
                </a:cxn>
                <a:cxn ang="0">
                  <a:pos x="91" y="88"/>
                </a:cxn>
                <a:cxn ang="0">
                  <a:pos x="107" y="71"/>
                </a:cxn>
                <a:cxn ang="0">
                  <a:pos x="125" y="50"/>
                </a:cxn>
                <a:cxn ang="0">
                  <a:pos x="144" y="31"/>
                </a:cxn>
                <a:cxn ang="0">
                  <a:pos x="167" y="15"/>
                </a:cxn>
                <a:cxn ang="0">
                  <a:pos x="189" y="3"/>
                </a:cxn>
                <a:cxn ang="0">
                  <a:pos x="213" y="0"/>
                </a:cxn>
              </a:cxnLst>
              <a:rect l="0" t="0" r="r" b="b"/>
              <a:pathLst>
                <a:path w="266" h="342">
                  <a:moveTo>
                    <a:pt x="213" y="0"/>
                  </a:moveTo>
                  <a:lnTo>
                    <a:pt x="231" y="5"/>
                  </a:lnTo>
                  <a:lnTo>
                    <a:pt x="245" y="15"/>
                  </a:lnTo>
                  <a:lnTo>
                    <a:pt x="255" y="29"/>
                  </a:lnTo>
                  <a:lnTo>
                    <a:pt x="261" y="47"/>
                  </a:lnTo>
                  <a:lnTo>
                    <a:pt x="266" y="66"/>
                  </a:lnTo>
                  <a:lnTo>
                    <a:pt x="266" y="85"/>
                  </a:lnTo>
                  <a:lnTo>
                    <a:pt x="263" y="124"/>
                  </a:lnTo>
                  <a:lnTo>
                    <a:pt x="258" y="138"/>
                  </a:lnTo>
                  <a:lnTo>
                    <a:pt x="239" y="181"/>
                  </a:lnTo>
                  <a:lnTo>
                    <a:pt x="216" y="223"/>
                  </a:lnTo>
                  <a:lnTo>
                    <a:pt x="189" y="262"/>
                  </a:lnTo>
                  <a:lnTo>
                    <a:pt x="160" y="299"/>
                  </a:lnTo>
                  <a:lnTo>
                    <a:pt x="131" y="337"/>
                  </a:lnTo>
                  <a:lnTo>
                    <a:pt x="123" y="342"/>
                  </a:lnTo>
                  <a:lnTo>
                    <a:pt x="115" y="342"/>
                  </a:lnTo>
                  <a:lnTo>
                    <a:pt x="107" y="339"/>
                  </a:lnTo>
                  <a:lnTo>
                    <a:pt x="104" y="331"/>
                  </a:lnTo>
                  <a:lnTo>
                    <a:pt x="106" y="323"/>
                  </a:lnTo>
                  <a:lnTo>
                    <a:pt x="136" y="284"/>
                  </a:lnTo>
                  <a:lnTo>
                    <a:pt x="167" y="244"/>
                  </a:lnTo>
                  <a:lnTo>
                    <a:pt x="196" y="204"/>
                  </a:lnTo>
                  <a:lnTo>
                    <a:pt x="220" y="161"/>
                  </a:lnTo>
                  <a:lnTo>
                    <a:pt x="229" y="137"/>
                  </a:lnTo>
                  <a:lnTo>
                    <a:pt x="237" y="111"/>
                  </a:lnTo>
                  <a:lnTo>
                    <a:pt x="239" y="84"/>
                  </a:lnTo>
                  <a:lnTo>
                    <a:pt x="234" y="58"/>
                  </a:lnTo>
                  <a:lnTo>
                    <a:pt x="231" y="48"/>
                  </a:lnTo>
                  <a:lnTo>
                    <a:pt x="226" y="40"/>
                  </a:lnTo>
                  <a:lnTo>
                    <a:pt x="220" y="34"/>
                  </a:lnTo>
                  <a:lnTo>
                    <a:pt x="212" y="29"/>
                  </a:lnTo>
                  <a:lnTo>
                    <a:pt x="202" y="31"/>
                  </a:lnTo>
                  <a:lnTo>
                    <a:pt x="178" y="42"/>
                  </a:lnTo>
                  <a:lnTo>
                    <a:pt x="154" y="60"/>
                  </a:lnTo>
                  <a:lnTo>
                    <a:pt x="133" y="80"/>
                  </a:lnTo>
                  <a:lnTo>
                    <a:pt x="115" y="105"/>
                  </a:lnTo>
                  <a:lnTo>
                    <a:pt x="98" y="125"/>
                  </a:lnTo>
                  <a:lnTo>
                    <a:pt x="61" y="175"/>
                  </a:lnTo>
                  <a:lnTo>
                    <a:pt x="26" y="226"/>
                  </a:lnTo>
                  <a:lnTo>
                    <a:pt x="22" y="230"/>
                  </a:lnTo>
                  <a:lnTo>
                    <a:pt x="19" y="231"/>
                  </a:lnTo>
                  <a:lnTo>
                    <a:pt x="14" y="233"/>
                  </a:lnTo>
                  <a:lnTo>
                    <a:pt x="10" y="231"/>
                  </a:lnTo>
                  <a:lnTo>
                    <a:pt x="3" y="228"/>
                  </a:lnTo>
                  <a:lnTo>
                    <a:pt x="0" y="225"/>
                  </a:lnTo>
                  <a:lnTo>
                    <a:pt x="0" y="217"/>
                  </a:lnTo>
                  <a:lnTo>
                    <a:pt x="1" y="212"/>
                  </a:lnTo>
                  <a:lnTo>
                    <a:pt x="45" y="148"/>
                  </a:lnTo>
                  <a:lnTo>
                    <a:pt x="91" y="88"/>
                  </a:lnTo>
                  <a:lnTo>
                    <a:pt x="107" y="71"/>
                  </a:lnTo>
                  <a:lnTo>
                    <a:pt x="125" y="50"/>
                  </a:lnTo>
                  <a:lnTo>
                    <a:pt x="144" y="31"/>
                  </a:lnTo>
                  <a:lnTo>
                    <a:pt x="167" y="15"/>
                  </a:lnTo>
                  <a:lnTo>
                    <a:pt x="189" y="3"/>
                  </a:lnTo>
                  <a:lnTo>
                    <a:pt x="2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4" name="Group 423"/>
          <p:cNvGrpSpPr>
            <a:grpSpLocks noChangeAspect="1"/>
          </p:cNvGrpSpPr>
          <p:nvPr/>
        </p:nvGrpSpPr>
        <p:grpSpPr bwMode="auto">
          <a:xfrm>
            <a:off x="-5581128" y="836712"/>
            <a:ext cx="1515415" cy="1072618"/>
            <a:chOff x="0" y="125"/>
            <a:chExt cx="5753" cy="4072"/>
          </a:xfrm>
          <a:effectLst>
            <a:outerShdw blurRad="50800" dist="38100" dir="2700000" algn="tl" rotWithShape="0">
              <a:prstClr val="black">
                <a:alpha val="40000"/>
              </a:prstClr>
            </a:outerShdw>
          </a:effectLst>
        </p:grpSpPr>
        <p:sp>
          <p:nvSpPr>
            <p:cNvPr id="127" name="Freeform 425"/>
            <p:cNvSpPr>
              <a:spLocks/>
            </p:cNvSpPr>
            <p:nvPr/>
          </p:nvSpPr>
          <p:spPr bwMode="auto">
            <a:xfrm>
              <a:off x="3268" y="1097"/>
              <a:ext cx="68" cy="414"/>
            </a:xfrm>
            <a:custGeom>
              <a:avLst/>
              <a:gdLst/>
              <a:ahLst/>
              <a:cxnLst>
                <a:cxn ang="0">
                  <a:pos x="27" y="0"/>
                </a:cxn>
                <a:cxn ang="0">
                  <a:pos x="38" y="3"/>
                </a:cxn>
                <a:cxn ang="0">
                  <a:pos x="47" y="10"/>
                </a:cxn>
                <a:cxn ang="0">
                  <a:pos x="48" y="21"/>
                </a:cxn>
                <a:cxn ang="0">
                  <a:pos x="41" y="31"/>
                </a:cxn>
                <a:cxn ang="0">
                  <a:pos x="43" y="31"/>
                </a:cxn>
                <a:cxn ang="0">
                  <a:pos x="43" y="36"/>
                </a:cxn>
                <a:cxn ang="0">
                  <a:pos x="41" y="38"/>
                </a:cxn>
                <a:cxn ang="0">
                  <a:pos x="41" y="42"/>
                </a:cxn>
                <a:cxn ang="0">
                  <a:pos x="40" y="45"/>
                </a:cxn>
                <a:cxn ang="0">
                  <a:pos x="40" y="66"/>
                </a:cxn>
                <a:cxn ang="0">
                  <a:pos x="38" y="89"/>
                </a:cxn>
                <a:cxn ang="0">
                  <a:pos x="38" y="146"/>
                </a:cxn>
                <a:cxn ang="0">
                  <a:pos x="40" y="206"/>
                </a:cxn>
                <a:cxn ang="0">
                  <a:pos x="43" y="265"/>
                </a:cxn>
                <a:cxn ang="0">
                  <a:pos x="48" y="325"/>
                </a:cxn>
                <a:cxn ang="0">
                  <a:pos x="50" y="339"/>
                </a:cxn>
                <a:cxn ang="0">
                  <a:pos x="52" y="356"/>
                </a:cxn>
                <a:cxn ang="0">
                  <a:pos x="55" y="372"/>
                </a:cxn>
                <a:cxn ang="0">
                  <a:pos x="61" y="382"/>
                </a:cxn>
                <a:cxn ang="0">
                  <a:pos x="68" y="393"/>
                </a:cxn>
                <a:cxn ang="0">
                  <a:pos x="64" y="403"/>
                </a:cxn>
                <a:cxn ang="0">
                  <a:pos x="57" y="410"/>
                </a:cxn>
                <a:cxn ang="0">
                  <a:pos x="45" y="414"/>
                </a:cxn>
                <a:cxn ang="0">
                  <a:pos x="33" y="409"/>
                </a:cxn>
                <a:cxn ang="0">
                  <a:pos x="22" y="393"/>
                </a:cxn>
                <a:cxn ang="0">
                  <a:pos x="17" y="375"/>
                </a:cxn>
                <a:cxn ang="0">
                  <a:pos x="14" y="354"/>
                </a:cxn>
                <a:cxn ang="0">
                  <a:pos x="5" y="267"/>
                </a:cxn>
                <a:cxn ang="0">
                  <a:pos x="1" y="199"/>
                </a:cxn>
                <a:cxn ang="0">
                  <a:pos x="0" y="131"/>
                </a:cxn>
                <a:cxn ang="0">
                  <a:pos x="1" y="64"/>
                </a:cxn>
                <a:cxn ang="0">
                  <a:pos x="1" y="40"/>
                </a:cxn>
                <a:cxn ang="0">
                  <a:pos x="3" y="26"/>
                </a:cxn>
                <a:cxn ang="0">
                  <a:pos x="8" y="12"/>
                </a:cxn>
                <a:cxn ang="0">
                  <a:pos x="15" y="3"/>
                </a:cxn>
                <a:cxn ang="0">
                  <a:pos x="27" y="0"/>
                </a:cxn>
              </a:cxnLst>
              <a:rect l="0" t="0" r="r" b="b"/>
              <a:pathLst>
                <a:path w="68" h="414">
                  <a:moveTo>
                    <a:pt x="27" y="0"/>
                  </a:moveTo>
                  <a:lnTo>
                    <a:pt x="38" y="3"/>
                  </a:lnTo>
                  <a:lnTo>
                    <a:pt x="47" y="10"/>
                  </a:lnTo>
                  <a:lnTo>
                    <a:pt x="48" y="21"/>
                  </a:lnTo>
                  <a:lnTo>
                    <a:pt x="41" y="31"/>
                  </a:lnTo>
                  <a:lnTo>
                    <a:pt x="43" y="31"/>
                  </a:lnTo>
                  <a:lnTo>
                    <a:pt x="43" y="36"/>
                  </a:lnTo>
                  <a:lnTo>
                    <a:pt x="41" y="38"/>
                  </a:lnTo>
                  <a:lnTo>
                    <a:pt x="41" y="42"/>
                  </a:lnTo>
                  <a:lnTo>
                    <a:pt x="40" y="45"/>
                  </a:lnTo>
                  <a:lnTo>
                    <a:pt x="40" y="66"/>
                  </a:lnTo>
                  <a:lnTo>
                    <a:pt x="38" y="89"/>
                  </a:lnTo>
                  <a:lnTo>
                    <a:pt x="38" y="146"/>
                  </a:lnTo>
                  <a:lnTo>
                    <a:pt x="40" y="206"/>
                  </a:lnTo>
                  <a:lnTo>
                    <a:pt x="43" y="265"/>
                  </a:lnTo>
                  <a:lnTo>
                    <a:pt x="48" y="325"/>
                  </a:lnTo>
                  <a:lnTo>
                    <a:pt x="50" y="339"/>
                  </a:lnTo>
                  <a:lnTo>
                    <a:pt x="52" y="356"/>
                  </a:lnTo>
                  <a:lnTo>
                    <a:pt x="55" y="372"/>
                  </a:lnTo>
                  <a:lnTo>
                    <a:pt x="61" y="382"/>
                  </a:lnTo>
                  <a:lnTo>
                    <a:pt x="68" y="393"/>
                  </a:lnTo>
                  <a:lnTo>
                    <a:pt x="64" y="403"/>
                  </a:lnTo>
                  <a:lnTo>
                    <a:pt x="57" y="410"/>
                  </a:lnTo>
                  <a:lnTo>
                    <a:pt x="45" y="414"/>
                  </a:lnTo>
                  <a:lnTo>
                    <a:pt x="33" y="409"/>
                  </a:lnTo>
                  <a:lnTo>
                    <a:pt x="22" y="393"/>
                  </a:lnTo>
                  <a:lnTo>
                    <a:pt x="17" y="375"/>
                  </a:lnTo>
                  <a:lnTo>
                    <a:pt x="14" y="354"/>
                  </a:lnTo>
                  <a:lnTo>
                    <a:pt x="5" y="267"/>
                  </a:lnTo>
                  <a:lnTo>
                    <a:pt x="1" y="199"/>
                  </a:lnTo>
                  <a:lnTo>
                    <a:pt x="0" y="131"/>
                  </a:lnTo>
                  <a:lnTo>
                    <a:pt x="1" y="64"/>
                  </a:lnTo>
                  <a:lnTo>
                    <a:pt x="1" y="40"/>
                  </a:lnTo>
                  <a:lnTo>
                    <a:pt x="3" y="26"/>
                  </a:lnTo>
                  <a:lnTo>
                    <a:pt x="8" y="12"/>
                  </a:lnTo>
                  <a:lnTo>
                    <a:pt x="15" y="3"/>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 name="Freeform 426"/>
            <p:cNvSpPr>
              <a:spLocks/>
            </p:cNvSpPr>
            <p:nvPr/>
          </p:nvSpPr>
          <p:spPr bwMode="auto">
            <a:xfrm>
              <a:off x="2980" y="483"/>
              <a:ext cx="1331" cy="998"/>
            </a:xfrm>
            <a:custGeom>
              <a:avLst/>
              <a:gdLst/>
              <a:ahLst/>
              <a:cxnLst>
                <a:cxn ang="0">
                  <a:pos x="1000" y="12"/>
                </a:cxn>
                <a:cxn ang="0">
                  <a:pos x="1106" y="65"/>
                </a:cxn>
                <a:cxn ang="0">
                  <a:pos x="1136" y="161"/>
                </a:cxn>
                <a:cxn ang="0">
                  <a:pos x="1197" y="198"/>
                </a:cxn>
                <a:cxn ang="0">
                  <a:pos x="1316" y="308"/>
                </a:cxn>
                <a:cxn ang="0">
                  <a:pos x="1307" y="462"/>
                </a:cxn>
                <a:cxn ang="0">
                  <a:pos x="1206" y="542"/>
                </a:cxn>
                <a:cxn ang="0">
                  <a:pos x="1068" y="563"/>
                </a:cxn>
                <a:cxn ang="0">
                  <a:pos x="988" y="762"/>
                </a:cxn>
                <a:cxn ang="0">
                  <a:pos x="986" y="996"/>
                </a:cxn>
                <a:cxn ang="0">
                  <a:pos x="958" y="981"/>
                </a:cxn>
                <a:cxn ang="0">
                  <a:pos x="949" y="545"/>
                </a:cxn>
                <a:cxn ang="0">
                  <a:pos x="968" y="526"/>
                </a:cxn>
                <a:cxn ang="0">
                  <a:pos x="1099" y="526"/>
                </a:cxn>
                <a:cxn ang="0">
                  <a:pos x="1227" y="491"/>
                </a:cxn>
                <a:cxn ang="0">
                  <a:pos x="1291" y="383"/>
                </a:cxn>
                <a:cxn ang="0">
                  <a:pos x="1239" y="268"/>
                </a:cxn>
                <a:cxn ang="0">
                  <a:pos x="1118" y="226"/>
                </a:cxn>
                <a:cxn ang="0">
                  <a:pos x="1064" y="220"/>
                </a:cxn>
                <a:cxn ang="0">
                  <a:pos x="1094" y="166"/>
                </a:cxn>
                <a:cxn ang="0">
                  <a:pos x="1070" y="86"/>
                </a:cxn>
                <a:cxn ang="0">
                  <a:pos x="960" y="44"/>
                </a:cxn>
                <a:cxn ang="0">
                  <a:pos x="816" y="51"/>
                </a:cxn>
                <a:cxn ang="0">
                  <a:pos x="745" y="93"/>
                </a:cxn>
                <a:cxn ang="0">
                  <a:pos x="663" y="58"/>
                </a:cxn>
                <a:cxn ang="0">
                  <a:pos x="523" y="86"/>
                </a:cxn>
                <a:cxn ang="0">
                  <a:pos x="443" y="199"/>
                </a:cxn>
                <a:cxn ang="0">
                  <a:pos x="445" y="292"/>
                </a:cxn>
                <a:cxn ang="0">
                  <a:pos x="424" y="299"/>
                </a:cxn>
                <a:cxn ang="0">
                  <a:pos x="258" y="285"/>
                </a:cxn>
                <a:cxn ang="0">
                  <a:pos x="127" y="330"/>
                </a:cxn>
                <a:cxn ang="0">
                  <a:pos x="43" y="425"/>
                </a:cxn>
                <a:cxn ang="0">
                  <a:pos x="68" y="542"/>
                </a:cxn>
                <a:cxn ang="0">
                  <a:pos x="146" y="603"/>
                </a:cxn>
                <a:cxn ang="0">
                  <a:pos x="237" y="622"/>
                </a:cxn>
                <a:cxn ang="0">
                  <a:pos x="298" y="579"/>
                </a:cxn>
                <a:cxn ang="0">
                  <a:pos x="329" y="570"/>
                </a:cxn>
                <a:cxn ang="0">
                  <a:pos x="309" y="635"/>
                </a:cxn>
                <a:cxn ang="0">
                  <a:pos x="216" y="661"/>
                </a:cxn>
                <a:cxn ang="0">
                  <a:pos x="89" y="615"/>
                </a:cxn>
                <a:cxn ang="0">
                  <a:pos x="5" y="495"/>
                </a:cxn>
                <a:cxn ang="0">
                  <a:pos x="40" y="350"/>
                </a:cxn>
                <a:cxn ang="0">
                  <a:pos x="183" y="261"/>
                </a:cxn>
                <a:cxn ang="0">
                  <a:pos x="357" y="245"/>
                </a:cxn>
                <a:cxn ang="0">
                  <a:pos x="405" y="203"/>
                </a:cxn>
                <a:cxn ang="0">
                  <a:pos x="485" y="68"/>
                </a:cxn>
                <a:cxn ang="0">
                  <a:pos x="635" y="16"/>
                </a:cxn>
                <a:cxn ang="0">
                  <a:pos x="759" y="35"/>
                </a:cxn>
              </a:cxnLst>
              <a:rect l="0" t="0" r="r" b="b"/>
              <a:pathLst>
                <a:path w="1331" h="998">
                  <a:moveTo>
                    <a:pt x="876" y="0"/>
                  </a:moveTo>
                  <a:lnTo>
                    <a:pt x="918" y="0"/>
                  </a:lnTo>
                  <a:lnTo>
                    <a:pt x="960" y="4"/>
                  </a:lnTo>
                  <a:lnTo>
                    <a:pt x="1000" y="12"/>
                  </a:lnTo>
                  <a:lnTo>
                    <a:pt x="1038" y="25"/>
                  </a:lnTo>
                  <a:lnTo>
                    <a:pt x="1061" y="35"/>
                  </a:lnTo>
                  <a:lnTo>
                    <a:pt x="1085" y="49"/>
                  </a:lnTo>
                  <a:lnTo>
                    <a:pt x="1106" y="65"/>
                  </a:lnTo>
                  <a:lnTo>
                    <a:pt x="1122" y="86"/>
                  </a:lnTo>
                  <a:lnTo>
                    <a:pt x="1134" y="108"/>
                  </a:lnTo>
                  <a:lnTo>
                    <a:pt x="1139" y="135"/>
                  </a:lnTo>
                  <a:lnTo>
                    <a:pt x="1136" y="161"/>
                  </a:lnTo>
                  <a:lnTo>
                    <a:pt x="1125" y="185"/>
                  </a:lnTo>
                  <a:lnTo>
                    <a:pt x="1124" y="187"/>
                  </a:lnTo>
                  <a:lnTo>
                    <a:pt x="1157" y="187"/>
                  </a:lnTo>
                  <a:lnTo>
                    <a:pt x="1197" y="198"/>
                  </a:lnTo>
                  <a:lnTo>
                    <a:pt x="1234" y="215"/>
                  </a:lnTo>
                  <a:lnTo>
                    <a:pt x="1267" y="241"/>
                  </a:lnTo>
                  <a:lnTo>
                    <a:pt x="1295" y="271"/>
                  </a:lnTo>
                  <a:lnTo>
                    <a:pt x="1316" y="308"/>
                  </a:lnTo>
                  <a:lnTo>
                    <a:pt x="1328" y="346"/>
                  </a:lnTo>
                  <a:lnTo>
                    <a:pt x="1331" y="386"/>
                  </a:lnTo>
                  <a:lnTo>
                    <a:pt x="1323" y="428"/>
                  </a:lnTo>
                  <a:lnTo>
                    <a:pt x="1307" y="462"/>
                  </a:lnTo>
                  <a:lnTo>
                    <a:pt x="1288" y="489"/>
                  </a:lnTo>
                  <a:lnTo>
                    <a:pt x="1263" y="510"/>
                  </a:lnTo>
                  <a:lnTo>
                    <a:pt x="1235" y="528"/>
                  </a:lnTo>
                  <a:lnTo>
                    <a:pt x="1206" y="542"/>
                  </a:lnTo>
                  <a:lnTo>
                    <a:pt x="1173" y="551"/>
                  </a:lnTo>
                  <a:lnTo>
                    <a:pt x="1139" y="558"/>
                  </a:lnTo>
                  <a:lnTo>
                    <a:pt x="1104" y="561"/>
                  </a:lnTo>
                  <a:lnTo>
                    <a:pt x="1068" y="563"/>
                  </a:lnTo>
                  <a:lnTo>
                    <a:pt x="1033" y="565"/>
                  </a:lnTo>
                  <a:lnTo>
                    <a:pt x="988" y="565"/>
                  </a:lnTo>
                  <a:lnTo>
                    <a:pt x="984" y="654"/>
                  </a:lnTo>
                  <a:lnTo>
                    <a:pt x="988" y="762"/>
                  </a:lnTo>
                  <a:lnTo>
                    <a:pt x="993" y="872"/>
                  </a:lnTo>
                  <a:lnTo>
                    <a:pt x="996" y="981"/>
                  </a:lnTo>
                  <a:lnTo>
                    <a:pt x="993" y="991"/>
                  </a:lnTo>
                  <a:lnTo>
                    <a:pt x="986" y="996"/>
                  </a:lnTo>
                  <a:lnTo>
                    <a:pt x="977" y="998"/>
                  </a:lnTo>
                  <a:lnTo>
                    <a:pt x="968" y="996"/>
                  </a:lnTo>
                  <a:lnTo>
                    <a:pt x="961" y="991"/>
                  </a:lnTo>
                  <a:lnTo>
                    <a:pt x="958" y="981"/>
                  </a:lnTo>
                  <a:lnTo>
                    <a:pt x="954" y="872"/>
                  </a:lnTo>
                  <a:lnTo>
                    <a:pt x="949" y="762"/>
                  </a:lnTo>
                  <a:lnTo>
                    <a:pt x="946" y="654"/>
                  </a:lnTo>
                  <a:lnTo>
                    <a:pt x="949" y="545"/>
                  </a:lnTo>
                  <a:lnTo>
                    <a:pt x="949" y="540"/>
                  </a:lnTo>
                  <a:lnTo>
                    <a:pt x="956" y="530"/>
                  </a:lnTo>
                  <a:lnTo>
                    <a:pt x="961" y="528"/>
                  </a:lnTo>
                  <a:lnTo>
                    <a:pt x="968" y="526"/>
                  </a:lnTo>
                  <a:lnTo>
                    <a:pt x="998" y="526"/>
                  </a:lnTo>
                  <a:lnTo>
                    <a:pt x="1029" y="528"/>
                  </a:lnTo>
                  <a:lnTo>
                    <a:pt x="1064" y="526"/>
                  </a:lnTo>
                  <a:lnTo>
                    <a:pt x="1099" y="526"/>
                  </a:lnTo>
                  <a:lnTo>
                    <a:pt x="1134" y="523"/>
                  </a:lnTo>
                  <a:lnTo>
                    <a:pt x="1167" y="516"/>
                  </a:lnTo>
                  <a:lnTo>
                    <a:pt x="1199" y="507"/>
                  </a:lnTo>
                  <a:lnTo>
                    <a:pt x="1227" y="491"/>
                  </a:lnTo>
                  <a:lnTo>
                    <a:pt x="1253" y="472"/>
                  </a:lnTo>
                  <a:lnTo>
                    <a:pt x="1272" y="448"/>
                  </a:lnTo>
                  <a:lnTo>
                    <a:pt x="1286" y="416"/>
                  </a:lnTo>
                  <a:lnTo>
                    <a:pt x="1291" y="383"/>
                  </a:lnTo>
                  <a:lnTo>
                    <a:pt x="1288" y="351"/>
                  </a:lnTo>
                  <a:lnTo>
                    <a:pt x="1277" y="320"/>
                  </a:lnTo>
                  <a:lnTo>
                    <a:pt x="1262" y="292"/>
                  </a:lnTo>
                  <a:lnTo>
                    <a:pt x="1239" y="268"/>
                  </a:lnTo>
                  <a:lnTo>
                    <a:pt x="1213" y="248"/>
                  </a:lnTo>
                  <a:lnTo>
                    <a:pt x="1183" y="233"/>
                  </a:lnTo>
                  <a:lnTo>
                    <a:pt x="1152" y="226"/>
                  </a:lnTo>
                  <a:lnTo>
                    <a:pt x="1118" y="226"/>
                  </a:lnTo>
                  <a:lnTo>
                    <a:pt x="1085" y="233"/>
                  </a:lnTo>
                  <a:lnTo>
                    <a:pt x="1075" y="234"/>
                  </a:lnTo>
                  <a:lnTo>
                    <a:pt x="1068" y="229"/>
                  </a:lnTo>
                  <a:lnTo>
                    <a:pt x="1064" y="220"/>
                  </a:lnTo>
                  <a:lnTo>
                    <a:pt x="1063" y="210"/>
                  </a:lnTo>
                  <a:lnTo>
                    <a:pt x="1068" y="201"/>
                  </a:lnTo>
                  <a:lnTo>
                    <a:pt x="1082" y="184"/>
                  </a:lnTo>
                  <a:lnTo>
                    <a:pt x="1094" y="166"/>
                  </a:lnTo>
                  <a:lnTo>
                    <a:pt x="1099" y="147"/>
                  </a:lnTo>
                  <a:lnTo>
                    <a:pt x="1099" y="126"/>
                  </a:lnTo>
                  <a:lnTo>
                    <a:pt x="1089" y="105"/>
                  </a:lnTo>
                  <a:lnTo>
                    <a:pt x="1070" y="86"/>
                  </a:lnTo>
                  <a:lnTo>
                    <a:pt x="1047" y="70"/>
                  </a:lnTo>
                  <a:lnTo>
                    <a:pt x="1021" y="60"/>
                  </a:lnTo>
                  <a:lnTo>
                    <a:pt x="994" y="51"/>
                  </a:lnTo>
                  <a:lnTo>
                    <a:pt x="960" y="44"/>
                  </a:lnTo>
                  <a:lnTo>
                    <a:pt x="925" y="39"/>
                  </a:lnTo>
                  <a:lnTo>
                    <a:pt x="888" y="39"/>
                  </a:lnTo>
                  <a:lnTo>
                    <a:pt x="851" y="42"/>
                  </a:lnTo>
                  <a:lnTo>
                    <a:pt x="816" y="51"/>
                  </a:lnTo>
                  <a:lnTo>
                    <a:pt x="783" y="67"/>
                  </a:lnTo>
                  <a:lnTo>
                    <a:pt x="755" y="87"/>
                  </a:lnTo>
                  <a:lnTo>
                    <a:pt x="750" y="91"/>
                  </a:lnTo>
                  <a:lnTo>
                    <a:pt x="745" y="93"/>
                  </a:lnTo>
                  <a:lnTo>
                    <a:pt x="741" y="93"/>
                  </a:lnTo>
                  <a:lnTo>
                    <a:pt x="731" y="89"/>
                  </a:lnTo>
                  <a:lnTo>
                    <a:pt x="698" y="70"/>
                  </a:lnTo>
                  <a:lnTo>
                    <a:pt x="663" y="58"/>
                  </a:lnTo>
                  <a:lnTo>
                    <a:pt x="626" y="56"/>
                  </a:lnTo>
                  <a:lnTo>
                    <a:pt x="590" y="60"/>
                  </a:lnTo>
                  <a:lnTo>
                    <a:pt x="556" y="70"/>
                  </a:lnTo>
                  <a:lnTo>
                    <a:pt x="523" y="86"/>
                  </a:lnTo>
                  <a:lnTo>
                    <a:pt x="495" y="108"/>
                  </a:lnTo>
                  <a:lnTo>
                    <a:pt x="471" y="135"/>
                  </a:lnTo>
                  <a:lnTo>
                    <a:pt x="453" y="166"/>
                  </a:lnTo>
                  <a:lnTo>
                    <a:pt x="443" y="199"/>
                  </a:lnTo>
                  <a:lnTo>
                    <a:pt x="441" y="238"/>
                  </a:lnTo>
                  <a:lnTo>
                    <a:pt x="448" y="276"/>
                  </a:lnTo>
                  <a:lnTo>
                    <a:pt x="448" y="281"/>
                  </a:lnTo>
                  <a:lnTo>
                    <a:pt x="445" y="292"/>
                  </a:lnTo>
                  <a:lnTo>
                    <a:pt x="439" y="297"/>
                  </a:lnTo>
                  <a:lnTo>
                    <a:pt x="436" y="299"/>
                  </a:lnTo>
                  <a:lnTo>
                    <a:pt x="429" y="301"/>
                  </a:lnTo>
                  <a:lnTo>
                    <a:pt x="424" y="299"/>
                  </a:lnTo>
                  <a:lnTo>
                    <a:pt x="384" y="287"/>
                  </a:lnTo>
                  <a:lnTo>
                    <a:pt x="342" y="281"/>
                  </a:lnTo>
                  <a:lnTo>
                    <a:pt x="300" y="280"/>
                  </a:lnTo>
                  <a:lnTo>
                    <a:pt x="258" y="285"/>
                  </a:lnTo>
                  <a:lnTo>
                    <a:pt x="218" y="294"/>
                  </a:lnTo>
                  <a:lnTo>
                    <a:pt x="188" y="302"/>
                  </a:lnTo>
                  <a:lnTo>
                    <a:pt x="157" y="315"/>
                  </a:lnTo>
                  <a:lnTo>
                    <a:pt x="127" y="330"/>
                  </a:lnTo>
                  <a:lnTo>
                    <a:pt x="99" y="348"/>
                  </a:lnTo>
                  <a:lnTo>
                    <a:pt x="75" y="371"/>
                  </a:lnTo>
                  <a:lnTo>
                    <a:pt x="55" y="397"/>
                  </a:lnTo>
                  <a:lnTo>
                    <a:pt x="43" y="425"/>
                  </a:lnTo>
                  <a:lnTo>
                    <a:pt x="40" y="455"/>
                  </a:lnTo>
                  <a:lnTo>
                    <a:pt x="43" y="486"/>
                  </a:lnTo>
                  <a:lnTo>
                    <a:pt x="54" y="516"/>
                  </a:lnTo>
                  <a:lnTo>
                    <a:pt x="68" y="542"/>
                  </a:lnTo>
                  <a:lnTo>
                    <a:pt x="87" y="566"/>
                  </a:lnTo>
                  <a:lnTo>
                    <a:pt x="111" y="586"/>
                  </a:lnTo>
                  <a:lnTo>
                    <a:pt x="127" y="594"/>
                  </a:lnTo>
                  <a:lnTo>
                    <a:pt x="146" y="603"/>
                  </a:lnTo>
                  <a:lnTo>
                    <a:pt x="167" y="612"/>
                  </a:lnTo>
                  <a:lnTo>
                    <a:pt x="190" y="617"/>
                  </a:lnTo>
                  <a:lnTo>
                    <a:pt x="214" y="622"/>
                  </a:lnTo>
                  <a:lnTo>
                    <a:pt x="237" y="622"/>
                  </a:lnTo>
                  <a:lnTo>
                    <a:pt x="258" y="621"/>
                  </a:lnTo>
                  <a:lnTo>
                    <a:pt x="275" y="612"/>
                  </a:lnTo>
                  <a:lnTo>
                    <a:pt x="289" y="598"/>
                  </a:lnTo>
                  <a:lnTo>
                    <a:pt x="298" y="579"/>
                  </a:lnTo>
                  <a:lnTo>
                    <a:pt x="303" y="570"/>
                  </a:lnTo>
                  <a:lnTo>
                    <a:pt x="310" y="565"/>
                  </a:lnTo>
                  <a:lnTo>
                    <a:pt x="321" y="565"/>
                  </a:lnTo>
                  <a:lnTo>
                    <a:pt x="329" y="570"/>
                  </a:lnTo>
                  <a:lnTo>
                    <a:pt x="335" y="579"/>
                  </a:lnTo>
                  <a:lnTo>
                    <a:pt x="335" y="589"/>
                  </a:lnTo>
                  <a:lnTo>
                    <a:pt x="324" y="615"/>
                  </a:lnTo>
                  <a:lnTo>
                    <a:pt x="309" y="635"/>
                  </a:lnTo>
                  <a:lnTo>
                    <a:pt x="289" y="647"/>
                  </a:lnTo>
                  <a:lnTo>
                    <a:pt x="268" y="656"/>
                  </a:lnTo>
                  <a:lnTo>
                    <a:pt x="242" y="661"/>
                  </a:lnTo>
                  <a:lnTo>
                    <a:pt x="216" y="661"/>
                  </a:lnTo>
                  <a:lnTo>
                    <a:pt x="190" y="657"/>
                  </a:lnTo>
                  <a:lnTo>
                    <a:pt x="141" y="643"/>
                  </a:lnTo>
                  <a:lnTo>
                    <a:pt x="118" y="633"/>
                  </a:lnTo>
                  <a:lnTo>
                    <a:pt x="89" y="615"/>
                  </a:lnTo>
                  <a:lnTo>
                    <a:pt x="61" y="591"/>
                  </a:lnTo>
                  <a:lnTo>
                    <a:pt x="36" y="561"/>
                  </a:lnTo>
                  <a:lnTo>
                    <a:pt x="17" y="530"/>
                  </a:lnTo>
                  <a:lnTo>
                    <a:pt x="5" y="495"/>
                  </a:lnTo>
                  <a:lnTo>
                    <a:pt x="0" y="460"/>
                  </a:lnTo>
                  <a:lnTo>
                    <a:pt x="3" y="423"/>
                  </a:lnTo>
                  <a:lnTo>
                    <a:pt x="17" y="385"/>
                  </a:lnTo>
                  <a:lnTo>
                    <a:pt x="40" y="350"/>
                  </a:lnTo>
                  <a:lnTo>
                    <a:pt x="68" y="322"/>
                  </a:lnTo>
                  <a:lnTo>
                    <a:pt x="103" y="295"/>
                  </a:lnTo>
                  <a:lnTo>
                    <a:pt x="141" y="276"/>
                  </a:lnTo>
                  <a:lnTo>
                    <a:pt x="183" y="261"/>
                  </a:lnTo>
                  <a:lnTo>
                    <a:pt x="226" y="250"/>
                  </a:lnTo>
                  <a:lnTo>
                    <a:pt x="270" y="243"/>
                  </a:lnTo>
                  <a:lnTo>
                    <a:pt x="315" y="241"/>
                  </a:lnTo>
                  <a:lnTo>
                    <a:pt x="357" y="245"/>
                  </a:lnTo>
                  <a:lnTo>
                    <a:pt x="398" y="252"/>
                  </a:lnTo>
                  <a:lnTo>
                    <a:pt x="405" y="254"/>
                  </a:lnTo>
                  <a:lnTo>
                    <a:pt x="403" y="243"/>
                  </a:lnTo>
                  <a:lnTo>
                    <a:pt x="405" y="203"/>
                  </a:lnTo>
                  <a:lnTo>
                    <a:pt x="413" y="163"/>
                  </a:lnTo>
                  <a:lnTo>
                    <a:pt x="431" y="128"/>
                  </a:lnTo>
                  <a:lnTo>
                    <a:pt x="455" y="96"/>
                  </a:lnTo>
                  <a:lnTo>
                    <a:pt x="485" y="68"/>
                  </a:lnTo>
                  <a:lnTo>
                    <a:pt x="518" y="46"/>
                  </a:lnTo>
                  <a:lnTo>
                    <a:pt x="555" y="30"/>
                  </a:lnTo>
                  <a:lnTo>
                    <a:pt x="595" y="19"/>
                  </a:lnTo>
                  <a:lnTo>
                    <a:pt x="635" y="16"/>
                  </a:lnTo>
                  <a:lnTo>
                    <a:pt x="675" y="21"/>
                  </a:lnTo>
                  <a:lnTo>
                    <a:pt x="713" y="33"/>
                  </a:lnTo>
                  <a:lnTo>
                    <a:pt x="740" y="49"/>
                  </a:lnTo>
                  <a:lnTo>
                    <a:pt x="759" y="35"/>
                  </a:lnTo>
                  <a:lnTo>
                    <a:pt x="795" y="18"/>
                  </a:lnTo>
                  <a:lnTo>
                    <a:pt x="836" y="5"/>
                  </a:lnTo>
                  <a:lnTo>
                    <a:pt x="8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 name="Freeform 427"/>
            <p:cNvSpPr>
              <a:spLocks/>
            </p:cNvSpPr>
            <p:nvPr/>
          </p:nvSpPr>
          <p:spPr bwMode="auto">
            <a:xfrm>
              <a:off x="3315" y="1425"/>
              <a:ext cx="698" cy="161"/>
            </a:xfrm>
            <a:custGeom>
              <a:avLst/>
              <a:gdLst/>
              <a:ahLst/>
              <a:cxnLst>
                <a:cxn ang="0">
                  <a:pos x="19" y="0"/>
                </a:cxn>
                <a:cxn ang="0">
                  <a:pos x="28" y="4"/>
                </a:cxn>
                <a:cxn ang="0">
                  <a:pos x="35" y="9"/>
                </a:cxn>
                <a:cxn ang="0">
                  <a:pos x="38" y="19"/>
                </a:cxn>
                <a:cxn ang="0">
                  <a:pos x="43" y="46"/>
                </a:cxn>
                <a:cxn ang="0">
                  <a:pos x="56" y="67"/>
                </a:cxn>
                <a:cxn ang="0">
                  <a:pos x="75" y="84"/>
                </a:cxn>
                <a:cxn ang="0">
                  <a:pos x="97" y="98"/>
                </a:cxn>
                <a:cxn ang="0">
                  <a:pos x="125" y="107"/>
                </a:cxn>
                <a:cxn ang="0">
                  <a:pos x="157" y="116"/>
                </a:cxn>
                <a:cxn ang="0">
                  <a:pos x="220" y="123"/>
                </a:cxn>
                <a:cxn ang="0">
                  <a:pos x="251" y="124"/>
                </a:cxn>
                <a:cxn ang="0">
                  <a:pos x="305" y="124"/>
                </a:cxn>
                <a:cxn ang="0">
                  <a:pos x="326" y="123"/>
                </a:cxn>
                <a:cxn ang="0">
                  <a:pos x="396" y="116"/>
                </a:cxn>
                <a:cxn ang="0">
                  <a:pos x="466" y="103"/>
                </a:cxn>
                <a:cxn ang="0">
                  <a:pos x="534" y="86"/>
                </a:cxn>
                <a:cxn ang="0">
                  <a:pos x="570" y="74"/>
                </a:cxn>
                <a:cxn ang="0">
                  <a:pos x="605" y="60"/>
                </a:cxn>
                <a:cxn ang="0">
                  <a:pos x="639" y="40"/>
                </a:cxn>
                <a:cxn ang="0">
                  <a:pos x="666" y="16"/>
                </a:cxn>
                <a:cxn ang="0">
                  <a:pos x="672" y="12"/>
                </a:cxn>
                <a:cxn ang="0">
                  <a:pos x="675" y="9"/>
                </a:cxn>
                <a:cxn ang="0">
                  <a:pos x="680" y="9"/>
                </a:cxn>
                <a:cxn ang="0">
                  <a:pos x="686" y="11"/>
                </a:cxn>
                <a:cxn ang="0">
                  <a:pos x="691" y="14"/>
                </a:cxn>
                <a:cxn ang="0">
                  <a:pos x="694" y="18"/>
                </a:cxn>
                <a:cxn ang="0">
                  <a:pos x="696" y="21"/>
                </a:cxn>
                <a:cxn ang="0">
                  <a:pos x="698" y="26"/>
                </a:cxn>
                <a:cxn ang="0">
                  <a:pos x="698" y="32"/>
                </a:cxn>
                <a:cxn ang="0">
                  <a:pos x="696" y="37"/>
                </a:cxn>
                <a:cxn ang="0">
                  <a:pos x="693" y="42"/>
                </a:cxn>
                <a:cxn ang="0">
                  <a:pos x="666" y="68"/>
                </a:cxn>
                <a:cxn ang="0">
                  <a:pos x="635" y="88"/>
                </a:cxn>
                <a:cxn ang="0">
                  <a:pos x="600" y="105"/>
                </a:cxn>
                <a:cxn ang="0">
                  <a:pos x="565" y="117"/>
                </a:cxn>
                <a:cxn ang="0">
                  <a:pos x="530" y="128"/>
                </a:cxn>
                <a:cxn ang="0">
                  <a:pos x="454" y="145"/>
                </a:cxn>
                <a:cxn ang="0">
                  <a:pos x="375" y="156"/>
                </a:cxn>
                <a:cxn ang="0">
                  <a:pos x="295" y="161"/>
                </a:cxn>
                <a:cxn ang="0">
                  <a:pos x="241" y="161"/>
                </a:cxn>
                <a:cxn ang="0">
                  <a:pos x="209" y="159"/>
                </a:cxn>
                <a:cxn ang="0">
                  <a:pos x="176" y="156"/>
                </a:cxn>
                <a:cxn ang="0">
                  <a:pos x="113" y="142"/>
                </a:cxn>
                <a:cxn ang="0">
                  <a:pos x="83" y="131"/>
                </a:cxn>
                <a:cxn ang="0">
                  <a:pos x="56" y="116"/>
                </a:cxn>
                <a:cxn ang="0">
                  <a:pos x="35" y="98"/>
                </a:cxn>
                <a:cxn ang="0">
                  <a:pos x="15" y="77"/>
                </a:cxn>
                <a:cxn ang="0">
                  <a:pos x="5" y="51"/>
                </a:cxn>
                <a:cxn ang="0">
                  <a:pos x="0" y="19"/>
                </a:cxn>
                <a:cxn ang="0">
                  <a:pos x="3" y="9"/>
                </a:cxn>
                <a:cxn ang="0">
                  <a:pos x="10" y="4"/>
                </a:cxn>
                <a:cxn ang="0">
                  <a:pos x="19" y="0"/>
                </a:cxn>
              </a:cxnLst>
              <a:rect l="0" t="0" r="r" b="b"/>
              <a:pathLst>
                <a:path w="698" h="161">
                  <a:moveTo>
                    <a:pt x="19" y="0"/>
                  </a:moveTo>
                  <a:lnTo>
                    <a:pt x="28" y="4"/>
                  </a:lnTo>
                  <a:lnTo>
                    <a:pt x="35" y="9"/>
                  </a:lnTo>
                  <a:lnTo>
                    <a:pt x="38" y="19"/>
                  </a:lnTo>
                  <a:lnTo>
                    <a:pt x="43" y="46"/>
                  </a:lnTo>
                  <a:lnTo>
                    <a:pt x="56" y="67"/>
                  </a:lnTo>
                  <a:lnTo>
                    <a:pt x="75" y="84"/>
                  </a:lnTo>
                  <a:lnTo>
                    <a:pt x="97" y="98"/>
                  </a:lnTo>
                  <a:lnTo>
                    <a:pt x="125" y="107"/>
                  </a:lnTo>
                  <a:lnTo>
                    <a:pt x="157" y="116"/>
                  </a:lnTo>
                  <a:lnTo>
                    <a:pt x="220" y="123"/>
                  </a:lnTo>
                  <a:lnTo>
                    <a:pt x="251" y="124"/>
                  </a:lnTo>
                  <a:lnTo>
                    <a:pt x="305" y="124"/>
                  </a:lnTo>
                  <a:lnTo>
                    <a:pt x="326" y="123"/>
                  </a:lnTo>
                  <a:lnTo>
                    <a:pt x="396" y="116"/>
                  </a:lnTo>
                  <a:lnTo>
                    <a:pt x="466" y="103"/>
                  </a:lnTo>
                  <a:lnTo>
                    <a:pt x="534" y="86"/>
                  </a:lnTo>
                  <a:lnTo>
                    <a:pt x="570" y="74"/>
                  </a:lnTo>
                  <a:lnTo>
                    <a:pt x="605" y="60"/>
                  </a:lnTo>
                  <a:lnTo>
                    <a:pt x="639" y="40"/>
                  </a:lnTo>
                  <a:lnTo>
                    <a:pt x="666" y="16"/>
                  </a:lnTo>
                  <a:lnTo>
                    <a:pt x="672" y="12"/>
                  </a:lnTo>
                  <a:lnTo>
                    <a:pt x="675" y="9"/>
                  </a:lnTo>
                  <a:lnTo>
                    <a:pt x="680" y="9"/>
                  </a:lnTo>
                  <a:lnTo>
                    <a:pt x="686" y="11"/>
                  </a:lnTo>
                  <a:lnTo>
                    <a:pt x="691" y="14"/>
                  </a:lnTo>
                  <a:lnTo>
                    <a:pt x="694" y="18"/>
                  </a:lnTo>
                  <a:lnTo>
                    <a:pt x="696" y="21"/>
                  </a:lnTo>
                  <a:lnTo>
                    <a:pt x="698" y="26"/>
                  </a:lnTo>
                  <a:lnTo>
                    <a:pt x="698" y="32"/>
                  </a:lnTo>
                  <a:lnTo>
                    <a:pt x="696" y="37"/>
                  </a:lnTo>
                  <a:lnTo>
                    <a:pt x="693" y="42"/>
                  </a:lnTo>
                  <a:lnTo>
                    <a:pt x="666" y="68"/>
                  </a:lnTo>
                  <a:lnTo>
                    <a:pt x="635" y="88"/>
                  </a:lnTo>
                  <a:lnTo>
                    <a:pt x="600" y="105"/>
                  </a:lnTo>
                  <a:lnTo>
                    <a:pt x="565" y="117"/>
                  </a:lnTo>
                  <a:lnTo>
                    <a:pt x="530" y="128"/>
                  </a:lnTo>
                  <a:lnTo>
                    <a:pt x="454" y="145"/>
                  </a:lnTo>
                  <a:lnTo>
                    <a:pt x="375" y="156"/>
                  </a:lnTo>
                  <a:lnTo>
                    <a:pt x="295" y="161"/>
                  </a:lnTo>
                  <a:lnTo>
                    <a:pt x="241" y="161"/>
                  </a:lnTo>
                  <a:lnTo>
                    <a:pt x="209" y="159"/>
                  </a:lnTo>
                  <a:lnTo>
                    <a:pt x="176" y="156"/>
                  </a:lnTo>
                  <a:lnTo>
                    <a:pt x="113" y="142"/>
                  </a:lnTo>
                  <a:lnTo>
                    <a:pt x="83" y="131"/>
                  </a:lnTo>
                  <a:lnTo>
                    <a:pt x="56" y="116"/>
                  </a:lnTo>
                  <a:lnTo>
                    <a:pt x="35" y="98"/>
                  </a:lnTo>
                  <a:lnTo>
                    <a:pt x="15" y="77"/>
                  </a:lnTo>
                  <a:lnTo>
                    <a:pt x="5" y="51"/>
                  </a:lnTo>
                  <a:lnTo>
                    <a:pt x="0" y="19"/>
                  </a:lnTo>
                  <a:lnTo>
                    <a:pt x="3" y="9"/>
                  </a:lnTo>
                  <a:lnTo>
                    <a:pt x="1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 name="Freeform 428"/>
            <p:cNvSpPr>
              <a:spLocks/>
            </p:cNvSpPr>
            <p:nvPr/>
          </p:nvSpPr>
          <p:spPr bwMode="auto">
            <a:xfrm>
              <a:off x="2884" y="1434"/>
              <a:ext cx="429" cy="1061"/>
            </a:xfrm>
            <a:custGeom>
              <a:avLst/>
              <a:gdLst/>
              <a:ahLst/>
              <a:cxnLst>
                <a:cxn ang="0">
                  <a:pos x="413" y="0"/>
                </a:cxn>
                <a:cxn ang="0">
                  <a:pos x="424" y="5"/>
                </a:cxn>
                <a:cxn ang="0">
                  <a:pos x="429" y="16"/>
                </a:cxn>
                <a:cxn ang="0">
                  <a:pos x="429" y="26"/>
                </a:cxn>
                <a:cxn ang="0">
                  <a:pos x="422" y="37"/>
                </a:cxn>
                <a:cxn ang="0">
                  <a:pos x="357" y="86"/>
                </a:cxn>
                <a:cxn ang="0">
                  <a:pos x="300" y="143"/>
                </a:cxn>
                <a:cxn ang="0">
                  <a:pos x="246" y="204"/>
                </a:cxn>
                <a:cxn ang="0">
                  <a:pos x="197" y="273"/>
                </a:cxn>
                <a:cxn ang="0">
                  <a:pos x="155" y="342"/>
                </a:cxn>
                <a:cxn ang="0">
                  <a:pos x="120" y="416"/>
                </a:cxn>
                <a:cxn ang="0">
                  <a:pos x="90" y="491"/>
                </a:cxn>
                <a:cxn ang="0">
                  <a:pos x="69" y="557"/>
                </a:cxn>
                <a:cxn ang="0">
                  <a:pos x="54" y="626"/>
                </a:cxn>
                <a:cxn ang="0">
                  <a:pos x="41" y="694"/>
                </a:cxn>
                <a:cxn ang="0">
                  <a:pos x="36" y="764"/>
                </a:cxn>
                <a:cxn ang="0">
                  <a:pos x="40" y="834"/>
                </a:cxn>
                <a:cxn ang="0">
                  <a:pos x="50" y="902"/>
                </a:cxn>
                <a:cxn ang="0">
                  <a:pos x="68" y="968"/>
                </a:cxn>
                <a:cxn ang="0">
                  <a:pos x="97" y="1033"/>
                </a:cxn>
                <a:cxn ang="0">
                  <a:pos x="101" y="1043"/>
                </a:cxn>
                <a:cxn ang="0">
                  <a:pos x="97" y="1052"/>
                </a:cxn>
                <a:cxn ang="0">
                  <a:pos x="90" y="1059"/>
                </a:cxn>
                <a:cxn ang="0">
                  <a:pos x="82" y="1061"/>
                </a:cxn>
                <a:cxn ang="0">
                  <a:pos x="71" y="1059"/>
                </a:cxn>
                <a:cxn ang="0">
                  <a:pos x="64" y="1052"/>
                </a:cxn>
                <a:cxn ang="0">
                  <a:pos x="36" y="991"/>
                </a:cxn>
                <a:cxn ang="0">
                  <a:pos x="17" y="928"/>
                </a:cxn>
                <a:cxn ang="0">
                  <a:pos x="5" y="863"/>
                </a:cxn>
                <a:cxn ang="0">
                  <a:pos x="0" y="797"/>
                </a:cxn>
                <a:cxn ang="0">
                  <a:pos x="0" y="730"/>
                </a:cxn>
                <a:cxn ang="0">
                  <a:pos x="7" y="664"/>
                </a:cxn>
                <a:cxn ang="0">
                  <a:pos x="19" y="598"/>
                </a:cxn>
                <a:cxn ang="0">
                  <a:pos x="36" y="535"/>
                </a:cxn>
                <a:cxn ang="0">
                  <a:pos x="57" y="472"/>
                </a:cxn>
                <a:cxn ang="0">
                  <a:pos x="89" y="393"/>
                </a:cxn>
                <a:cxn ang="0">
                  <a:pos x="127" y="318"/>
                </a:cxn>
                <a:cxn ang="0">
                  <a:pos x="171" y="246"/>
                </a:cxn>
                <a:cxn ang="0">
                  <a:pos x="219" y="176"/>
                </a:cxn>
                <a:cxn ang="0">
                  <a:pos x="274" y="114"/>
                </a:cxn>
                <a:cxn ang="0">
                  <a:pos x="335" y="54"/>
                </a:cxn>
                <a:cxn ang="0">
                  <a:pos x="403" y="3"/>
                </a:cxn>
                <a:cxn ang="0">
                  <a:pos x="413" y="0"/>
                </a:cxn>
              </a:cxnLst>
              <a:rect l="0" t="0" r="r" b="b"/>
              <a:pathLst>
                <a:path w="429" h="1061">
                  <a:moveTo>
                    <a:pt x="413" y="0"/>
                  </a:moveTo>
                  <a:lnTo>
                    <a:pt x="424" y="5"/>
                  </a:lnTo>
                  <a:lnTo>
                    <a:pt x="429" y="16"/>
                  </a:lnTo>
                  <a:lnTo>
                    <a:pt x="429" y="26"/>
                  </a:lnTo>
                  <a:lnTo>
                    <a:pt x="422" y="37"/>
                  </a:lnTo>
                  <a:lnTo>
                    <a:pt x="357" y="86"/>
                  </a:lnTo>
                  <a:lnTo>
                    <a:pt x="300" y="143"/>
                  </a:lnTo>
                  <a:lnTo>
                    <a:pt x="246" y="204"/>
                  </a:lnTo>
                  <a:lnTo>
                    <a:pt x="197" y="273"/>
                  </a:lnTo>
                  <a:lnTo>
                    <a:pt x="155" y="342"/>
                  </a:lnTo>
                  <a:lnTo>
                    <a:pt x="120" y="416"/>
                  </a:lnTo>
                  <a:lnTo>
                    <a:pt x="90" y="491"/>
                  </a:lnTo>
                  <a:lnTo>
                    <a:pt x="69" y="557"/>
                  </a:lnTo>
                  <a:lnTo>
                    <a:pt x="54" y="626"/>
                  </a:lnTo>
                  <a:lnTo>
                    <a:pt x="41" y="694"/>
                  </a:lnTo>
                  <a:lnTo>
                    <a:pt x="36" y="764"/>
                  </a:lnTo>
                  <a:lnTo>
                    <a:pt x="40" y="834"/>
                  </a:lnTo>
                  <a:lnTo>
                    <a:pt x="50" y="902"/>
                  </a:lnTo>
                  <a:lnTo>
                    <a:pt x="68" y="968"/>
                  </a:lnTo>
                  <a:lnTo>
                    <a:pt x="97" y="1033"/>
                  </a:lnTo>
                  <a:lnTo>
                    <a:pt x="101" y="1043"/>
                  </a:lnTo>
                  <a:lnTo>
                    <a:pt x="97" y="1052"/>
                  </a:lnTo>
                  <a:lnTo>
                    <a:pt x="90" y="1059"/>
                  </a:lnTo>
                  <a:lnTo>
                    <a:pt x="82" y="1061"/>
                  </a:lnTo>
                  <a:lnTo>
                    <a:pt x="71" y="1059"/>
                  </a:lnTo>
                  <a:lnTo>
                    <a:pt x="64" y="1052"/>
                  </a:lnTo>
                  <a:lnTo>
                    <a:pt x="36" y="991"/>
                  </a:lnTo>
                  <a:lnTo>
                    <a:pt x="17" y="928"/>
                  </a:lnTo>
                  <a:lnTo>
                    <a:pt x="5" y="863"/>
                  </a:lnTo>
                  <a:lnTo>
                    <a:pt x="0" y="797"/>
                  </a:lnTo>
                  <a:lnTo>
                    <a:pt x="0" y="730"/>
                  </a:lnTo>
                  <a:lnTo>
                    <a:pt x="7" y="664"/>
                  </a:lnTo>
                  <a:lnTo>
                    <a:pt x="19" y="598"/>
                  </a:lnTo>
                  <a:lnTo>
                    <a:pt x="36" y="535"/>
                  </a:lnTo>
                  <a:lnTo>
                    <a:pt x="57" y="472"/>
                  </a:lnTo>
                  <a:lnTo>
                    <a:pt x="89" y="393"/>
                  </a:lnTo>
                  <a:lnTo>
                    <a:pt x="127" y="318"/>
                  </a:lnTo>
                  <a:lnTo>
                    <a:pt x="171" y="246"/>
                  </a:lnTo>
                  <a:lnTo>
                    <a:pt x="219" y="176"/>
                  </a:lnTo>
                  <a:lnTo>
                    <a:pt x="274" y="114"/>
                  </a:lnTo>
                  <a:lnTo>
                    <a:pt x="335" y="54"/>
                  </a:lnTo>
                  <a:lnTo>
                    <a:pt x="403" y="3"/>
                  </a:lnTo>
                  <a:lnTo>
                    <a:pt x="4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 name="Freeform 429"/>
            <p:cNvSpPr>
              <a:spLocks/>
            </p:cNvSpPr>
            <p:nvPr/>
          </p:nvSpPr>
          <p:spPr bwMode="auto">
            <a:xfrm>
              <a:off x="2732" y="1453"/>
              <a:ext cx="2010" cy="2386"/>
            </a:xfrm>
            <a:custGeom>
              <a:avLst/>
              <a:gdLst/>
              <a:ahLst/>
              <a:cxnLst>
                <a:cxn ang="0">
                  <a:pos x="1391" y="81"/>
                </a:cxn>
                <a:cxn ang="0">
                  <a:pos x="1682" y="486"/>
                </a:cxn>
                <a:cxn ang="0">
                  <a:pos x="1805" y="792"/>
                </a:cxn>
                <a:cxn ang="0">
                  <a:pos x="1939" y="858"/>
                </a:cxn>
                <a:cxn ang="0">
                  <a:pos x="2010" y="926"/>
                </a:cxn>
                <a:cxn ang="0">
                  <a:pos x="1955" y="1019"/>
                </a:cxn>
                <a:cxn ang="0">
                  <a:pos x="1867" y="1157"/>
                </a:cxn>
                <a:cxn ang="0">
                  <a:pos x="1970" y="1765"/>
                </a:cxn>
                <a:cxn ang="0">
                  <a:pos x="1998" y="2028"/>
                </a:cxn>
                <a:cxn ang="0">
                  <a:pos x="1846" y="2187"/>
                </a:cxn>
                <a:cxn ang="0">
                  <a:pos x="1550" y="2258"/>
                </a:cxn>
                <a:cxn ang="0">
                  <a:pos x="1524" y="2374"/>
                </a:cxn>
                <a:cxn ang="0">
                  <a:pos x="1407" y="2344"/>
                </a:cxn>
                <a:cxn ang="0">
                  <a:pos x="1241" y="2267"/>
                </a:cxn>
                <a:cxn ang="0">
                  <a:pos x="951" y="2293"/>
                </a:cxn>
                <a:cxn ang="0">
                  <a:pos x="869" y="2333"/>
                </a:cxn>
                <a:cxn ang="0">
                  <a:pos x="790" y="2386"/>
                </a:cxn>
                <a:cxn ang="0">
                  <a:pos x="696" y="2319"/>
                </a:cxn>
                <a:cxn ang="0">
                  <a:pos x="668" y="2216"/>
                </a:cxn>
                <a:cxn ang="0">
                  <a:pos x="586" y="2192"/>
                </a:cxn>
                <a:cxn ang="0">
                  <a:pos x="419" y="2138"/>
                </a:cxn>
                <a:cxn ang="0">
                  <a:pos x="296" y="1979"/>
                </a:cxn>
                <a:cxn ang="0">
                  <a:pos x="269" y="1545"/>
                </a:cxn>
                <a:cxn ang="0">
                  <a:pos x="237" y="1255"/>
                </a:cxn>
                <a:cxn ang="0">
                  <a:pos x="56" y="1192"/>
                </a:cxn>
                <a:cxn ang="0">
                  <a:pos x="2" y="1124"/>
                </a:cxn>
                <a:cxn ang="0">
                  <a:pos x="61" y="1073"/>
                </a:cxn>
                <a:cxn ang="0">
                  <a:pos x="241" y="986"/>
                </a:cxn>
                <a:cxn ang="0">
                  <a:pos x="262" y="998"/>
                </a:cxn>
                <a:cxn ang="0">
                  <a:pos x="225" y="1040"/>
                </a:cxn>
                <a:cxn ang="0">
                  <a:pos x="49" y="1124"/>
                </a:cxn>
                <a:cxn ang="0">
                  <a:pos x="47" y="1143"/>
                </a:cxn>
                <a:cxn ang="0">
                  <a:pos x="237" y="1213"/>
                </a:cxn>
                <a:cxn ang="0">
                  <a:pos x="291" y="1302"/>
                </a:cxn>
                <a:cxn ang="0">
                  <a:pos x="321" y="1912"/>
                </a:cxn>
                <a:cxn ang="0">
                  <a:pos x="408" y="2085"/>
                </a:cxn>
                <a:cxn ang="0">
                  <a:pos x="598" y="2153"/>
                </a:cxn>
                <a:cxn ang="0">
                  <a:pos x="703" y="2201"/>
                </a:cxn>
                <a:cxn ang="0">
                  <a:pos x="742" y="2311"/>
                </a:cxn>
                <a:cxn ang="0">
                  <a:pos x="824" y="2342"/>
                </a:cxn>
                <a:cxn ang="0">
                  <a:pos x="829" y="2267"/>
                </a:cxn>
                <a:cxn ang="0">
                  <a:pos x="846" y="2243"/>
                </a:cxn>
                <a:cxn ang="0">
                  <a:pos x="1155" y="2232"/>
                </a:cxn>
                <a:cxn ang="0">
                  <a:pos x="1359" y="2263"/>
                </a:cxn>
                <a:cxn ang="0">
                  <a:pos x="1489" y="2342"/>
                </a:cxn>
                <a:cxn ang="0">
                  <a:pos x="1513" y="2265"/>
                </a:cxn>
                <a:cxn ang="0">
                  <a:pos x="1522" y="2206"/>
                </a:cxn>
                <a:cxn ang="0">
                  <a:pos x="1743" y="2180"/>
                </a:cxn>
                <a:cxn ang="0">
                  <a:pos x="1930" y="2078"/>
                </a:cxn>
                <a:cxn ang="0">
                  <a:pos x="1963" y="1900"/>
                </a:cxn>
                <a:cxn ang="0">
                  <a:pos x="1850" y="1313"/>
                </a:cxn>
                <a:cxn ang="0">
                  <a:pos x="1829" y="1016"/>
                </a:cxn>
                <a:cxn ang="0">
                  <a:pos x="1908" y="1002"/>
                </a:cxn>
                <a:cxn ang="0">
                  <a:pos x="1972" y="930"/>
                </a:cxn>
                <a:cxn ang="0">
                  <a:pos x="1918" y="895"/>
                </a:cxn>
                <a:cxn ang="0">
                  <a:pos x="1815" y="844"/>
                </a:cxn>
                <a:cxn ang="0">
                  <a:pos x="1719" y="718"/>
                </a:cxn>
                <a:cxn ang="0">
                  <a:pos x="1586" y="381"/>
                </a:cxn>
                <a:cxn ang="0">
                  <a:pos x="1293" y="28"/>
                </a:cxn>
                <a:cxn ang="0">
                  <a:pos x="1307" y="0"/>
                </a:cxn>
              </a:cxnLst>
              <a:rect l="0" t="0" r="r" b="b"/>
              <a:pathLst>
                <a:path w="2010" h="2386">
                  <a:moveTo>
                    <a:pt x="1307" y="0"/>
                  </a:moveTo>
                  <a:lnTo>
                    <a:pt x="1312" y="0"/>
                  </a:lnTo>
                  <a:lnTo>
                    <a:pt x="1318" y="2"/>
                  </a:lnTo>
                  <a:lnTo>
                    <a:pt x="1323" y="7"/>
                  </a:lnTo>
                  <a:lnTo>
                    <a:pt x="1391" y="81"/>
                  </a:lnTo>
                  <a:lnTo>
                    <a:pt x="1461" y="156"/>
                  </a:lnTo>
                  <a:lnTo>
                    <a:pt x="1525" y="231"/>
                  </a:lnTo>
                  <a:lnTo>
                    <a:pt x="1586" y="311"/>
                  </a:lnTo>
                  <a:lnTo>
                    <a:pt x="1639" y="397"/>
                  </a:lnTo>
                  <a:lnTo>
                    <a:pt x="1682" y="486"/>
                  </a:lnTo>
                  <a:lnTo>
                    <a:pt x="1707" y="551"/>
                  </a:lnTo>
                  <a:lnTo>
                    <a:pt x="1745" y="680"/>
                  </a:lnTo>
                  <a:lnTo>
                    <a:pt x="1763" y="729"/>
                  </a:lnTo>
                  <a:lnTo>
                    <a:pt x="1787" y="774"/>
                  </a:lnTo>
                  <a:lnTo>
                    <a:pt x="1805" y="792"/>
                  </a:lnTo>
                  <a:lnTo>
                    <a:pt x="1825" y="806"/>
                  </a:lnTo>
                  <a:lnTo>
                    <a:pt x="1850" y="816"/>
                  </a:lnTo>
                  <a:lnTo>
                    <a:pt x="1873" y="825"/>
                  </a:lnTo>
                  <a:lnTo>
                    <a:pt x="1918" y="850"/>
                  </a:lnTo>
                  <a:lnTo>
                    <a:pt x="1939" y="858"/>
                  </a:lnTo>
                  <a:lnTo>
                    <a:pt x="1962" y="867"/>
                  </a:lnTo>
                  <a:lnTo>
                    <a:pt x="1977" y="876"/>
                  </a:lnTo>
                  <a:lnTo>
                    <a:pt x="1991" y="886"/>
                  </a:lnTo>
                  <a:lnTo>
                    <a:pt x="2002" y="902"/>
                  </a:lnTo>
                  <a:lnTo>
                    <a:pt x="2010" y="926"/>
                  </a:lnTo>
                  <a:lnTo>
                    <a:pt x="2010" y="949"/>
                  </a:lnTo>
                  <a:lnTo>
                    <a:pt x="2005" y="970"/>
                  </a:lnTo>
                  <a:lnTo>
                    <a:pt x="1993" y="989"/>
                  </a:lnTo>
                  <a:lnTo>
                    <a:pt x="1976" y="1005"/>
                  </a:lnTo>
                  <a:lnTo>
                    <a:pt x="1955" y="1019"/>
                  </a:lnTo>
                  <a:lnTo>
                    <a:pt x="1932" y="1030"/>
                  </a:lnTo>
                  <a:lnTo>
                    <a:pt x="1908" y="1038"/>
                  </a:lnTo>
                  <a:lnTo>
                    <a:pt x="1883" y="1045"/>
                  </a:lnTo>
                  <a:lnTo>
                    <a:pt x="1860" y="1049"/>
                  </a:lnTo>
                  <a:lnTo>
                    <a:pt x="1867" y="1157"/>
                  </a:lnTo>
                  <a:lnTo>
                    <a:pt x="1883" y="1281"/>
                  </a:lnTo>
                  <a:lnTo>
                    <a:pt x="1904" y="1404"/>
                  </a:lnTo>
                  <a:lnTo>
                    <a:pt x="1927" y="1528"/>
                  </a:lnTo>
                  <a:lnTo>
                    <a:pt x="1948" y="1647"/>
                  </a:lnTo>
                  <a:lnTo>
                    <a:pt x="1970" y="1765"/>
                  </a:lnTo>
                  <a:lnTo>
                    <a:pt x="1984" y="1821"/>
                  </a:lnTo>
                  <a:lnTo>
                    <a:pt x="1998" y="1879"/>
                  </a:lnTo>
                  <a:lnTo>
                    <a:pt x="2007" y="1937"/>
                  </a:lnTo>
                  <a:lnTo>
                    <a:pt x="2007" y="1984"/>
                  </a:lnTo>
                  <a:lnTo>
                    <a:pt x="1998" y="2028"/>
                  </a:lnTo>
                  <a:lnTo>
                    <a:pt x="1981" y="2068"/>
                  </a:lnTo>
                  <a:lnTo>
                    <a:pt x="1955" y="2104"/>
                  </a:lnTo>
                  <a:lnTo>
                    <a:pt x="1925" y="2138"/>
                  </a:lnTo>
                  <a:lnTo>
                    <a:pt x="1888" y="2164"/>
                  </a:lnTo>
                  <a:lnTo>
                    <a:pt x="1846" y="2187"/>
                  </a:lnTo>
                  <a:lnTo>
                    <a:pt x="1785" y="2208"/>
                  </a:lnTo>
                  <a:lnTo>
                    <a:pt x="1722" y="2223"/>
                  </a:lnTo>
                  <a:lnTo>
                    <a:pt x="1656" y="2232"/>
                  </a:lnTo>
                  <a:lnTo>
                    <a:pt x="1548" y="2241"/>
                  </a:lnTo>
                  <a:lnTo>
                    <a:pt x="1550" y="2258"/>
                  </a:lnTo>
                  <a:lnTo>
                    <a:pt x="1550" y="2302"/>
                  </a:lnTo>
                  <a:lnTo>
                    <a:pt x="1548" y="2325"/>
                  </a:lnTo>
                  <a:lnTo>
                    <a:pt x="1544" y="2344"/>
                  </a:lnTo>
                  <a:lnTo>
                    <a:pt x="1536" y="2361"/>
                  </a:lnTo>
                  <a:lnTo>
                    <a:pt x="1524" y="2374"/>
                  </a:lnTo>
                  <a:lnTo>
                    <a:pt x="1506" y="2381"/>
                  </a:lnTo>
                  <a:lnTo>
                    <a:pt x="1480" y="2381"/>
                  </a:lnTo>
                  <a:lnTo>
                    <a:pt x="1454" y="2374"/>
                  </a:lnTo>
                  <a:lnTo>
                    <a:pt x="1429" y="2360"/>
                  </a:lnTo>
                  <a:lnTo>
                    <a:pt x="1407" y="2344"/>
                  </a:lnTo>
                  <a:lnTo>
                    <a:pt x="1386" y="2328"/>
                  </a:lnTo>
                  <a:lnTo>
                    <a:pt x="1351" y="2304"/>
                  </a:lnTo>
                  <a:lnTo>
                    <a:pt x="1314" y="2283"/>
                  </a:lnTo>
                  <a:lnTo>
                    <a:pt x="1279" y="2272"/>
                  </a:lnTo>
                  <a:lnTo>
                    <a:pt x="1241" y="2267"/>
                  </a:lnTo>
                  <a:lnTo>
                    <a:pt x="1204" y="2267"/>
                  </a:lnTo>
                  <a:lnTo>
                    <a:pt x="1167" y="2270"/>
                  </a:lnTo>
                  <a:lnTo>
                    <a:pt x="1059" y="2284"/>
                  </a:lnTo>
                  <a:lnTo>
                    <a:pt x="1005" y="2290"/>
                  </a:lnTo>
                  <a:lnTo>
                    <a:pt x="951" y="2293"/>
                  </a:lnTo>
                  <a:lnTo>
                    <a:pt x="897" y="2290"/>
                  </a:lnTo>
                  <a:lnTo>
                    <a:pt x="869" y="2284"/>
                  </a:lnTo>
                  <a:lnTo>
                    <a:pt x="871" y="2293"/>
                  </a:lnTo>
                  <a:lnTo>
                    <a:pt x="871" y="2312"/>
                  </a:lnTo>
                  <a:lnTo>
                    <a:pt x="869" y="2333"/>
                  </a:lnTo>
                  <a:lnTo>
                    <a:pt x="864" y="2353"/>
                  </a:lnTo>
                  <a:lnTo>
                    <a:pt x="855" y="2368"/>
                  </a:lnTo>
                  <a:lnTo>
                    <a:pt x="839" y="2379"/>
                  </a:lnTo>
                  <a:lnTo>
                    <a:pt x="815" y="2386"/>
                  </a:lnTo>
                  <a:lnTo>
                    <a:pt x="790" y="2386"/>
                  </a:lnTo>
                  <a:lnTo>
                    <a:pt x="768" y="2379"/>
                  </a:lnTo>
                  <a:lnTo>
                    <a:pt x="745" y="2367"/>
                  </a:lnTo>
                  <a:lnTo>
                    <a:pt x="724" y="2354"/>
                  </a:lnTo>
                  <a:lnTo>
                    <a:pt x="708" y="2339"/>
                  </a:lnTo>
                  <a:lnTo>
                    <a:pt x="696" y="2319"/>
                  </a:lnTo>
                  <a:lnTo>
                    <a:pt x="691" y="2300"/>
                  </a:lnTo>
                  <a:lnTo>
                    <a:pt x="686" y="2277"/>
                  </a:lnTo>
                  <a:lnTo>
                    <a:pt x="682" y="2257"/>
                  </a:lnTo>
                  <a:lnTo>
                    <a:pt x="677" y="2236"/>
                  </a:lnTo>
                  <a:lnTo>
                    <a:pt x="668" y="2216"/>
                  </a:lnTo>
                  <a:lnTo>
                    <a:pt x="656" y="2204"/>
                  </a:lnTo>
                  <a:lnTo>
                    <a:pt x="642" y="2197"/>
                  </a:lnTo>
                  <a:lnTo>
                    <a:pt x="623" y="2194"/>
                  </a:lnTo>
                  <a:lnTo>
                    <a:pt x="604" y="2192"/>
                  </a:lnTo>
                  <a:lnTo>
                    <a:pt x="586" y="2192"/>
                  </a:lnTo>
                  <a:lnTo>
                    <a:pt x="570" y="2190"/>
                  </a:lnTo>
                  <a:lnTo>
                    <a:pt x="530" y="2183"/>
                  </a:lnTo>
                  <a:lnTo>
                    <a:pt x="490" y="2171"/>
                  </a:lnTo>
                  <a:lnTo>
                    <a:pt x="454" y="2155"/>
                  </a:lnTo>
                  <a:lnTo>
                    <a:pt x="419" y="2138"/>
                  </a:lnTo>
                  <a:lnTo>
                    <a:pt x="387" y="2117"/>
                  </a:lnTo>
                  <a:lnTo>
                    <a:pt x="358" y="2090"/>
                  </a:lnTo>
                  <a:lnTo>
                    <a:pt x="333" y="2061"/>
                  </a:lnTo>
                  <a:lnTo>
                    <a:pt x="312" y="2021"/>
                  </a:lnTo>
                  <a:lnTo>
                    <a:pt x="296" y="1979"/>
                  </a:lnTo>
                  <a:lnTo>
                    <a:pt x="286" y="1935"/>
                  </a:lnTo>
                  <a:lnTo>
                    <a:pt x="281" y="1891"/>
                  </a:lnTo>
                  <a:lnTo>
                    <a:pt x="274" y="1776"/>
                  </a:lnTo>
                  <a:lnTo>
                    <a:pt x="270" y="1661"/>
                  </a:lnTo>
                  <a:lnTo>
                    <a:pt x="269" y="1545"/>
                  </a:lnTo>
                  <a:lnTo>
                    <a:pt x="265" y="1430"/>
                  </a:lnTo>
                  <a:lnTo>
                    <a:pt x="255" y="1314"/>
                  </a:lnTo>
                  <a:lnTo>
                    <a:pt x="251" y="1283"/>
                  </a:lnTo>
                  <a:lnTo>
                    <a:pt x="246" y="1267"/>
                  </a:lnTo>
                  <a:lnTo>
                    <a:pt x="237" y="1255"/>
                  </a:lnTo>
                  <a:lnTo>
                    <a:pt x="223" y="1246"/>
                  </a:lnTo>
                  <a:lnTo>
                    <a:pt x="188" y="1239"/>
                  </a:lnTo>
                  <a:lnTo>
                    <a:pt x="129" y="1222"/>
                  </a:lnTo>
                  <a:lnTo>
                    <a:pt x="73" y="1201"/>
                  </a:lnTo>
                  <a:lnTo>
                    <a:pt x="56" y="1192"/>
                  </a:lnTo>
                  <a:lnTo>
                    <a:pt x="36" y="1183"/>
                  </a:lnTo>
                  <a:lnTo>
                    <a:pt x="19" y="1171"/>
                  </a:lnTo>
                  <a:lnTo>
                    <a:pt x="7" y="1155"/>
                  </a:lnTo>
                  <a:lnTo>
                    <a:pt x="0" y="1140"/>
                  </a:lnTo>
                  <a:lnTo>
                    <a:pt x="2" y="1124"/>
                  </a:lnTo>
                  <a:lnTo>
                    <a:pt x="8" y="1110"/>
                  </a:lnTo>
                  <a:lnTo>
                    <a:pt x="19" y="1099"/>
                  </a:lnTo>
                  <a:lnTo>
                    <a:pt x="33" y="1089"/>
                  </a:lnTo>
                  <a:lnTo>
                    <a:pt x="47" y="1080"/>
                  </a:lnTo>
                  <a:lnTo>
                    <a:pt x="61" y="1073"/>
                  </a:lnTo>
                  <a:lnTo>
                    <a:pt x="131" y="1045"/>
                  </a:lnTo>
                  <a:lnTo>
                    <a:pt x="166" y="1030"/>
                  </a:lnTo>
                  <a:lnTo>
                    <a:pt x="199" y="1012"/>
                  </a:lnTo>
                  <a:lnTo>
                    <a:pt x="235" y="988"/>
                  </a:lnTo>
                  <a:lnTo>
                    <a:pt x="241" y="986"/>
                  </a:lnTo>
                  <a:lnTo>
                    <a:pt x="246" y="986"/>
                  </a:lnTo>
                  <a:lnTo>
                    <a:pt x="251" y="988"/>
                  </a:lnTo>
                  <a:lnTo>
                    <a:pt x="255" y="989"/>
                  </a:lnTo>
                  <a:lnTo>
                    <a:pt x="258" y="993"/>
                  </a:lnTo>
                  <a:lnTo>
                    <a:pt x="262" y="998"/>
                  </a:lnTo>
                  <a:lnTo>
                    <a:pt x="263" y="1003"/>
                  </a:lnTo>
                  <a:lnTo>
                    <a:pt x="263" y="1009"/>
                  </a:lnTo>
                  <a:lnTo>
                    <a:pt x="260" y="1012"/>
                  </a:lnTo>
                  <a:lnTo>
                    <a:pt x="256" y="1017"/>
                  </a:lnTo>
                  <a:lnTo>
                    <a:pt x="225" y="1040"/>
                  </a:lnTo>
                  <a:lnTo>
                    <a:pt x="192" y="1059"/>
                  </a:lnTo>
                  <a:lnTo>
                    <a:pt x="157" y="1075"/>
                  </a:lnTo>
                  <a:lnTo>
                    <a:pt x="87" y="1103"/>
                  </a:lnTo>
                  <a:lnTo>
                    <a:pt x="54" y="1120"/>
                  </a:lnTo>
                  <a:lnTo>
                    <a:pt x="49" y="1124"/>
                  </a:lnTo>
                  <a:lnTo>
                    <a:pt x="45" y="1126"/>
                  </a:lnTo>
                  <a:lnTo>
                    <a:pt x="43" y="1129"/>
                  </a:lnTo>
                  <a:lnTo>
                    <a:pt x="40" y="1131"/>
                  </a:lnTo>
                  <a:lnTo>
                    <a:pt x="40" y="1136"/>
                  </a:lnTo>
                  <a:lnTo>
                    <a:pt x="47" y="1143"/>
                  </a:lnTo>
                  <a:lnTo>
                    <a:pt x="82" y="1164"/>
                  </a:lnTo>
                  <a:lnTo>
                    <a:pt x="120" y="1178"/>
                  </a:lnTo>
                  <a:lnTo>
                    <a:pt x="159" y="1190"/>
                  </a:lnTo>
                  <a:lnTo>
                    <a:pt x="199" y="1201"/>
                  </a:lnTo>
                  <a:lnTo>
                    <a:pt x="237" y="1213"/>
                  </a:lnTo>
                  <a:lnTo>
                    <a:pt x="258" y="1225"/>
                  </a:lnTo>
                  <a:lnTo>
                    <a:pt x="272" y="1239"/>
                  </a:lnTo>
                  <a:lnTo>
                    <a:pt x="282" y="1259"/>
                  </a:lnTo>
                  <a:lnTo>
                    <a:pt x="288" y="1279"/>
                  </a:lnTo>
                  <a:lnTo>
                    <a:pt x="291" y="1302"/>
                  </a:lnTo>
                  <a:lnTo>
                    <a:pt x="302" y="1416"/>
                  </a:lnTo>
                  <a:lnTo>
                    <a:pt x="307" y="1529"/>
                  </a:lnTo>
                  <a:lnTo>
                    <a:pt x="310" y="1760"/>
                  </a:lnTo>
                  <a:lnTo>
                    <a:pt x="317" y="1874"/>
                  </a:lnTo>
                  <a:lnTo>
                    <a:pt x="321" y="1912"/>
                  </a:lnTo>
                  <a:lnTo>
                    <a:pt x="328" y="1951"/>
                  </a:lnTo>
                  <a:lnTo>
                    <a:pt x="338" y="1987"/>
                  </a:lnTo>
                  <a:lnTo>
                    <a:pt x="354" y="2022"/>
                  </a:lnTo>
                  <a:lnTo>
                    <a:pt x="375" y="2054"/>
                  </a:lnTo>
                  <a:lnTo>
                    <a:pt x="408" y="2085"/>
                  </a:lnTo>
                  <a:lnTo>
                    <a:pt x="448" y="2111"/>
                  </a:lnTo>
                  <a:lnTo>
                    <a:pt x="490" y="2132"/>
                  </a:lnTo>
                  <a:lnTo>
                    <a:pt x="536" y="2146"/>
                  </a:lnTo>
                  <a:lnTo>
                    <a:pt x="581" y="2153"/>
                  </a:lnTo>
                  <a:lnTo>
                    <a:pt x="598" y="2153"/>
                  </a:lnTo>
                  <a:lnTo>
                    <a:pt x="618" y="2155"/>
                  </a:lnTo>
                  <a:lnTo>
                    <a:pt x="659" y="2162"/>
                  </a:lnTo>
                  <a:lnTo>
                    <a:pt x="677" y="2171"/>
                  </a:lnTo>
                  <a:lnTo>
                    <a:pt x="691" y="2181"/>
                  </a:lnTo>
                  <a:lnTo>
                    <a:pt x="703" y="2201"/>
                  </a:lnTo>
                  <a:lnTo>
                    <a:pt x="712" y="2222"/>
                  </a:lnTo>
                  <a:lnTo>
                    <a:pt x="717" y="2243"/>
                  </a:lnTo>
                  <a:lnTo>
                    <a:pt x="722" y="2265"/>
                  </a:lnTo>
                  <a:lnTo>
                    <a:pt x="729" y="2290"/>
                  </a:lnTo>
                  <a:lnTo>
                    <a:pt x="742" y="2311"/>
                  </a:lnTo>
                  <a:lnTo>
                    <a:pt x="757" y="2328"/>
                  </a:lnTo>
                  <a:lnTo>
                    <a:pt x="776" y="2340"/>
                  </a:lnTo>
                  <a:lnTo>
                    <a:pt x="803" y="2349"/>
                  </a:lnTo>
                  <a:lnTo>
                    <a:pt x="815" y="2347"/>
                  </a:lnTo>
                  <a:lnTo>
                    <a:pt x="824" y="2342"/>
                  </a:lnTo>
                  <a:lnTo>
                    <a:pt x="829" y="2332"/>
                  </a:lnTo>
                  <a:lnTo>
                    <a:pt x="832" y="2319"/>
                  </a:lnTo>
                  <a:lnTo>
                    <a:pt x="832" y="2290"/>
                  </a:lnTo>
                  <a:lnTo>
                    <a:pt x="831" y="2277"/>
                  </a:lnTo>
                  <a:lnTo>
                    <a:pt x="829" y="2267"/>
                  </a:lnTo>
                  <a:lnTo>
                    <a:pt x="829" y="2262"/>
                  </a:lnTo>
                  <a:lnTo>
                    <a:pt x="831" y="2255"/>
                  </a:lnTo>
                  <a:lnTo>
                    <a:pt x="832" y="2251"/>
                  </a:lnTo>
                  <a:lnTo>
                    <a:pt x="836" y="2246"/>
                  </a:lnTo>
                  <a:lnTo>
                    <a:pt x="846" y="2243"/>
                  </a:lnTo>
                  <a:lnTo>
                    <a:pt x="853" y="2243"/>
                  </a:lnTo>
                  <a:lnTo>
                    <a:pt x="914" y="2253"/>
                  </a:lnTo>
                  <a:lnTo>
                    <a:pt x="974" y="2255"/>
                  </a:lnTo>
                  <a:lnTo>
                    <a:pt x="1033" y="2250"/>
                  </a:lnTo>
                  <a:lnTo>
                    <a:pt x="1155" y="2232"/>
                  </a:lnTo>
                  <a:lnTo>
                    <a:pt x="1197" y="2229"/>
                  </a:lnTo>
                  <a:lnTo>
                    <a:pt x="1239" y="2229"/>
                  </a:lnTo>
                  <a:lnTo>
                    <a:pt x="1281" y="2234"/>
                  </a:lnTo>
                  <a:lnTo>
                    <a:pt x="1321" y="2244"/>
                  </a:lnTo>
                  <a:lnTo>
                    <a:pt x="1359" y="2263"/>
                  </a:lnTo>
                  <a:lnTo>
                    <a:pt x="1387" y="2283"/>
                  </a:lnTo>
                  <a:lnTo>
                    <a:pt x="1415" y="2304"/>
                  </a:lnTo>
                  <a:lnTo>
                    <a:pt x="1445" y="2323"/>
                  </a:lnTo>
                  <a:lnTo>
                    <a:pt x="1475" y="2339"/>
                  </a:lnTo>
                  <a:lnTo>
                    <a:pt x="1489" y="2342"/>
                  </a:lnTo>
                  <a:lnTo>
                    <a:pt x="1499" y="2339"/>
                  </a:lnTo>
                  <a:lnTo>
                    <a:pt x="1508" y="2330"/>
                  </a:lnTo>
                  <a:lnTo>
                    <a:pt x="1511" y="2316"/>
                  </a:lnTo>
                  <a:lnTo>
                    <a:pt x="1513" y="2300"/>
                  </a:lnTo>
                  <a:lnTo>
                    <a:pt x="1513" y="2265"/>
                  </a:lnTo>
                  <a:lnTo>
                    <a:pt x="1511" y="2248"/>
                  </a:lnTo>
                  <a:lnTo>
                    <a:pt x="1510" y="2234"/>
                  </a:lnTo>
                  <a:lnTo>
                    <a:pt x="1508" y="2223"/>
                  </a:lnTo>
                  <a:lnTo>
                    <a:pt x="1511" y="2213"/>
                  </a:lnTo>
                  <a:lnTo>
                    <a:pt x="1522" y="2206"/>
                  </a:lnTo>
                  <a:lnTo>
                    <a:pt x="1527" y="2204"/>
                  </a:lnTo>
                  <a:lnTo>
                    <a:pt x="1579" y="2201"/>
                  </a:lnTo>
                  <a:lnTo>
                    <a:pt x="1635" y="2195"/>
                  </a:lnTo>
                  <a:lnTo>
                    <a:pt x="1689" y="2190"/>
                  </a:lnTo>
                  <a:lnTo>
                    <a:pt x="1743" y="2180"/>
                  </a:lnTo>
                  <a:lnTo>
                    <a:pt x="1796" y="2166"/>
                  </a:lnTo>
                  <a:lnTo>
                    <a:pt x="1845" y="2145"/>
                  </a:lnTo>
                  <a:lnTo>
                    <a:pt x="1874" y="2127"/>
                  </a:lnTo>
                  <a:lnTo>
                    <a:pt x="1904" y="2104"/>
                  </a:lnTo>
                  <a:lnTo>
                    <a:pt x="1930" y="2078"/>
                  </a:lnTo>
                  <a:lnTo>
                    <a:pt x="1951" y="2049"/>
                  </a:lnTo>
                  <a:lnTo>
                    <a:pt x="1963" y="2017"/>
                  </a:lnTo>
                  <a:lnTo>
                    <a:pt x="1970" y="1979"/>
                  </a:lnTo>
                  <a:lnTo>
                    <a:pt x="1969" y="1938"/>
                  </a:lnTo>
                  <a:lnTo>
                    <a:pt x="1963" y="1900"/>
                  </a:lnTo>
                  <a:lnTo>
                    <a:pt x="1955" y="1860"/>
                  </a:lnTo>
                  <a:lnTo>
                    <a:pt x="1925" y="1725"/>
                  </a:lnTo>
                  <a:lnTo>
                    <a:pt x="1899" y="1589"/>
                  </a:lnTo>
                  <a:lnTo>
                    <a:pt x="1874" y="1453"/>
                  </a:lnTo>
                  <a:lnTo>
                    <a:pt x="1850" y="1313"/>
                  </a:lnTo>
                  <a:lnTo>
                    <a:pt x="1831" y="1173"/>
                  </a:lnTo>
                  <a:lnTo>
                    <a:pt x="1820" y="1031"/>
                  </a:lnTo>
                  <a:lnTo>
                    <a:pt x="1820" y="1026"/>
                  </a:lnTo>
                  <a:lnTo>
                    <a:pt x="1822" y="1023"/>
                  </a:lnTo>
                  <a:lnTo>
                    <a:pt x="1829" y="1016"/>
                  </a:lnTo>
                  <a:lnTo>
                    <a:pt x="1834" y="1014"/>
                  </a:lnTo>
                  <a:lnTo>
                    <a:pt x="1839" y="1014"/>
                  </a:lnTo>
                  <a:lnTo>
                    <a:pt x="1860" y="1012"/>
                  </a:lnTo>
                  <a:lnTo>
                    <a:pt x="1883" y="1009"/>
                  </a:lnTo>
                  <a:lnTo>
                    <a:pt x="1908" y="1002"/>
                  </a:lnTo>
                  <a:lnTo>
                    <a:pt x="1928" y="993"/>
                  </a:lnTo>
                  <a:lnTo>
                    <a:pt x="1948" y="979"/>
                  </a:lnTo>
                  <a:lnTo>
                    <a:pt x="1962" y="963"/>
                  </a:lnTo>
                  <a:lnTo>
                    <a:pt x="1970" y="946"/>
                  </a:lnTo>
                  <a:lnTo>
                    <a:pt x="1972" y="930"/>
                  </a:lnTo>
                  <a:lnTo>
                    <a:pt x="1969" y="919"/>
                  </a:lnTo>
                  <a:lnTo>
                    <a:pt x="1960" y="911"/>
                  </a:lnTo>
                  <a:lnTo>
                    <a:pt x="1948" y="905"/>
                  </a:lnTo>
                  <a:lnTo>
                    <a:pt x="1934" y="898"/>
                  </a:lnTo>
                  <a:lnTo>
                    <a:pt x="1918" y="895"/>
                  </a:lnTo>
                  <a:lnTo>
                    <a:pt x="1904" y="890"/>
                  </a:lnTo>
                  <a:lnTo>
                    <a:pt x="1892" y="883"/>
                  </a:lnTo>
                  <a:lnTo>
                    <a:pt x="1866" y="867"/>
                  </a:lnTo>
                  <a:lnTo>
                    <a:pt x="1841" y="855"/>
                  </a:lnTo>
                  <a:lnTo>
                    <a:pt x="1815" y="844"/>
                  </a:lnTo>
                  <a:lnTo>
                    <a:pt x="1794" y="832"/>
                  </a:lnTo>
                  <a:lnTo>
                    <a:pt x="1775" y="816"/>
                  </a:lnTo>
                  <a:lnTo>
                    <a:pt x="1759" y="797"/>
                  </a:lnTo>
                  <a:lnTo>
                    <a:pt x="1736" y="759"/>
                  </a:lnTo>
                  <a:lnTo>
                    <a:pt x="1719" y="718"/>
                  </a:lnTo>
                  <a:lnTo>
                    <a:pt x="1705" y="677"/>
                  </a:lnTo>
                  <a:lnTo>
                    <a:pt x="1693" y="635"/>
                  </a:lnTo>
                  <a:lnTo>
                    <a:pt x="1665" y="547"/>
                  </a:lnTo>
                  <a:lnTo>
                    <a:pt x="1630" y="462"/>
                  </a:lnTo>
                  <a:lnTo>
                    <a:pt x="1586" y="381"/>
                  </a:lnTo>
                  <a:lnTo>
                    <a:pt x="1534" y="304"/>
                  </a:lnTo>
                  <a:lnTo>
                    <a:pt x="1478" y="234"/>
                  </a:lnTo>
                  <a:lnTo>
                    <a:pt x="1419" y="166"/>
                  </a:lnTo>
                  <a:lnTo>
                    <a:pt x="1297" y="33"/>
                  </a:lnTo>
                  <a:lnTo>
                    <a:pt x="1293" y="28"/>
                  </a:lnTo>
                  <a:lnTo>
                    <a:pt x="1291" y="23"/>
                  </a:lnTo>
                  <a:lnTo>
                    <a:pt x="1293" y="16"/>
                  </a:lnTo>
                  <a:lnTo>
                    <a:pt x="1295" y="11"/>
                  </a:lnTo>
                  <a:lnTo>
                    <a:pt x="1302" y="4"/>
                  </a:lnTo>
                  <a:lnTo>
                    <a:pt x="13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2" name="Freeform 430"/>
            <p:cNvSpPr>
              <a:spLocks/>
            </p:cNvSpPr>
            <p:nvPr/>
          </p:nvSpPr>
          <p:spPr bwMode="auto">
            <a:xfrm>
              <a:off x="520" y="1095"/>
              <a:ext cx="77" cy="482"/>
            </a:xfrm>
            <a:custGeom>
              <a:avLst/>
              <a:gdLst/>
              <a:ahLst/>
              <a:cxnLst>
                <a:cxn ang="0">
                  <a:pos x="58" y="0"/>
                </a:cxn>
                <a:cxn ang="0">
                  <a:pos x="67" y="3"/>
                </a:cxn>
                <a:cxn ang="0">
                  <a:pos x="74" y="9"/>
                </a:cxn>
                <a:cxn ang="0">
                  <a:pos x="77" y="19"/>
                </a:cxn>
                <a:cxn ang="0">
                  <a:pos x="74" y="30"/>
                </a:cxn>
                <a:cxn ang="0">
                  <a:pos x="54" y="68"/>
                </a:cxn>
                <a:cxn ang="0">
                  <a:pos x="44" y="110"/>
                </a:cxn>
                <a:cxn ang="0">
                  <a:pos x="39" y="154"/>
                </a:cxn>
                <a:cxn ang="0">
                  <a:pos x="39" y="197"/>
                </a:cxn>
                <a:cxn ang="0">
                  <a:pos x="40" y="239"/>
                </a:cxn>
                <a:cxn ang="0">
                  <a:pos x="53" y="349"/>
                </a:cxn>
                <a:cxn ang="0">
                  <a:pos x="75" y="458"/>
                </a:cxn>
                <a:cxn ang="0">
                  <a:pos x="75" y="468"/>
                </a:cxn>
                <a:cxn ang="0">
                  <a:pos x="70" y="477"/>
                </a:cxn>
                <a:cxn ang="0">
                  <a:pos x="61" y="480"/>
                </a:cxn>
                <a:cxn ang="0">
                  <a:pos x="51" y="482"/>
                </a:cxn>
                <a:cxn ang="0">
                  <a:pos x="44" y="477"/>
                </a:cxn>
                <a:cxn ang="0">
                  <a:pos x="39" y="468"/>
                </a:cxn>
                <a:cxn ang="0">
                  <a:pos x="21" y="390"/>
                </a:cxn>
                <a:cxn ang="0">
                  <a:pos x="9" y="309"/>
                </a:cxn>
                <a:cxn ang="0">
                  <a:pos x="2" y="229"/>
                </a:cxn>
                <a:cxn ang="0">
                  <a:pos x="0" y="183"/>
                </a:cxn>
                <a:cxn ang="0">
                  <a:pos x="2" y="138"/>
                </a:cxn>
                <a:cxn ang="0">
                  <a:pos x="9" y="94"/>
                </a:cxn>
                <a:cxn ang="0">
                  <a:pos x="21" y="51"/>
                </a:cxn>
                <a:cxn ang="0">
                  <a:pos x="40" y="9"/>
                </a:cxn>
                <a:cxn ang="0">
                  <a:pos x="47" y="2"/>
                </a:cxn>
                <a:cxn ang="0">
                  <a:pos x="58" y="0"/>
                </a:cxn>
              </a:cxnLst>
              <a:rect l="0" t="0" r="r" b="b"/>
              <a:pathLst>
                <a:path w="77" h="482">
                  <a:moveTo>
                    <a:pt x="58" y="0"/>
                  </a:moveTo>
                  <a:lnTo>
                    <a:pt x="67" y="3"/>
                  </a:lnTo>
                  <a:lnTo>
                    <a:pt x="74" y="9"/>
                  </a:lnTo>
                  <a:lnTo>
                    <a:pt x="77" y="19"/>
                  </a:lnTo>
                  <a:lnTo>
                    <a:pt x="74" y="30"/>
                  </a:lnTo>
                  <a:lnTo>
                    <a:pt x="54" y="68"/>
                  </a:lnTo>
                  <a:lnTo>
                    <a:pt x="44" y="110"/>
                  </a:lnTo>
                  <a:lnTo>
                    <a:pt x="39" y="154"/>
                  </a:lnTo>
                  <a:lnTo>
                    <a:pt x="39" y="197"/>
                  </a:lnTo>
                  <a:lnTo>
                    <a:pt x="40" y="239"/>
                  </a:lnTo>
                  <a:lnTo>
                    <a:pt x="53" y="349"/>
                  </a:lnTo>
                  <a:lnTo>
                    <a:pt x="75" y="458"/>
                  </a:lnTo>
                  <a:lnTo>
                    <a:pt x="75" y="468"/>
                  </a:lnTo>
                  <a:lnTo>
                    <a:pt x="70" y="477"/>
                  </a:lnTo>
                  <a:lnTo>
                    <a:pt x="61" y="480"/>
                  </a:lnTo>
                  <a:lnTo>
                    <a:pt x="51" y="482"/>
                  </a:lnTo>
                  <a:lnTo>
                    <a:pt x="44" y="477"/>
                  </a:lnTo>
                  <a:lnTo>
                    <a:pt x="39" y="468"/>
                  </a:lnTo>
                  <a:lnTo>
                    <a:pt x="21" y="390"/>
                  </a:lnTo>
                  <a:lnTo>
                    <a:pt x="9" y="309"/>
                  </a:lnTo>
                  <a:lnTo>
                    <a:pt x="2" y="229"/>
                  </a:lnTo>
                  <a:lnTo>
                    <a:pt x="0" y="183"/>
                  </a:lnTo>
                  <a:lnTo>
                    <a:pt x="2" y="138"/>
                  </a:lnTo>
                  <a:lnTo>
                    <a:pt x="9" y="94"/>
                  </a:lnTo>
                  <a:lnTo>
                    <a:pt x="21" y="51"/>
                  </a:lnTo>
                  <a:lnTo>
                    <a:pt x="40" y="9"/>
                  </a:lnTo>
                  <a:lnTo>
                    <a:pt x="47" y="2"/>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 name="Freeform 431"/>
            <p:cNvSpPr>
              <a:spLocks/>
            </p:cNvSpPr>
            <p:nvPr/>
          </p:nvSpPr>
          <p:spPr bwMode="auto">
            <a:xfrm>
              <a:off x="395" y="556"/>
              <a:ext cx="1131" cy="906"/>
            </a:xfrm>
            <a:custGeom>
              <a:avLst/>
              <a:gdLst/>
              <a:ahLst/>
              <a:cxnLst>
                <a:cxn ang="0">
                  <a:pos x="598" y="18"/>
                </a:cxn>
                <a:cxn ang="0">
                  <a:pos x="668" y="63"/>
                </a:cxn>
                <a:cxn ang="0">
                  <a:pos x="727" y="77"/>
                </a:cxn>
                <a:cxn ang="0">
                  <a:pos x="822" y="51"/>
                </a:cxn>
                <a:cxn ang="0">
                  <a:pos x="921" y="49"/>
                </a:cxn>
                <a:cxn ang="0">
                  <a:pos x="1008" y="104"/>
                </a:cxn>
                <a:cxn ang="0">
                  <a:pos x="1049" y="189"/>
                </a:cxn>
                <a:cxn ang="0">
                  <a:pos x="1064" y="261"/>
                </a:cxn>
                <a:cxn ang="0">
                  <a:pos x="1120" y="326"/>
                </a:cxn>
                <a:cxn ang="0">
                  <a:pos x="1129" y="415"/>
                </a:cxn>
                <a:cxn ang="0">
                  <a:pos x="1082" y="504"/>
                </a:cxn>
                <a:cxn ang="0">
                  <a:pos x="996" y="560"/>
                </a:cxn>
                <a:cxn ang="0">
                  <a:pos x="862" y="598"/>
                </a:cxn>
                <a:cxn ang="0">
                  <a:pos x="860" y="735"/>
                </a:cxn>
                <a:cxn ang="0">
                  <a:pos x="858" y="899"/>
                </a:cxn>
                <a:cxn ang="0">
                  <a:pos x="834" y="904"/>
                </a:cxn>
                <a:cxn ang="0">
                  <a:pos x="823" y="813"/>
                </a:cxn>
                <a:cxn ang="0">
                  <a:pos x="804" y="591"/>
                </a:cxn>
                <a:cxn ang="0">
                  <a:pos x="813" y="570"/>
                </a:cxn>
                <a:cxn ang="0">
                  <a:pos x="876" y="556"/>
                </a:cxn>
                <a:cxn ang="0">
                  <a:pos x="972" y="530"/>
                </a:cxn>
                <a:cxn ang="0">
                  <a:pos x="1054" y="483"/>
                </a:cxn>
                <a:cxn ang="0">
                  <a:pos x="1089" y="409"/>
                </a:cxn>
                <a:cxn ang="0">
                  <a:pos x="1083" y="336"/>
                </a:cxn>
                <a:cxn ang="0">
                  <a:pos x="1033" y="289"/>
                </a:cxn>
                <a:cxn ang="0">
                  <a:pos x="986" y="273"/>
                </a:cxn>
                <a:cxn ang="0">
                  <a:pos x="1005" y="229"/>
                </a:cxn>
                <a:cxn ang="0">
                  <a:pos x="1001" y="158"/>
                </a:cxn>
                <a:cxn ang="0">
                  <a:pos x="946" y="102"/>
                </a:cxn>
                <a:cxn ang="0">
                  <a:pos x="872" y="81"/>
                </a:cxn>
                <a:cxn ang="0">
                  <a:pos x="785" y="104"/>
                </a:cxn>
                <a:cxn ang="0">
                  <a:pos x="696" y="114"/>
                </a:cxn>
                <a:cxn ang="0">
                  <a:pos x="600" y="62"/>
                </a:cxn>
                <a:cxn ang="0">
                  <a:pos x="514" y="39"/>
                </a:cxn>
                <a:cxn ang="0">
                  <a:pos x="420" y="83"/>
                </a:cxn>
                <a:cxn ang="0">
                  <a:pos x="361" y="167"/>
                </a:cxn>
                <a:cxn ang="0">
                  <a:pos x="349" y="179"/>
                </a:cxn>
                <a:cxn ang="0">
                  <a:pos x="300" y="168"/>
                </a:cxn>
                <a:cxn ang="0">
                  <a:pos x="188" y="161"/>
                </a:cxn>
                <a:cxn ang="0">
                  <a:pos x="92" y="208"/>
                </a:cxn>
                <a:cxn ang="0">
                  <a:pos x="45" y="296"/>
                </a:cxn>
                <a:cxn ang="0">
                  <a:pos x="41" y="389"/>
                </a:cxn>
                <a:cxn ang="0">
                  <a:pos x="73" y="471"/>
                </a:cxn>
                <a:cxn ang="0">
                  <a:pos x="141" y="516"/>
                </a:cxn>
                <a:cxn ang="0">
                  <a:pos x="214" y="511"/>
                </a:cxn>
                <a:cxn ang="0">
                  <a:pos x="228" y="534"/>
                </a:cxn>
                <a:cxn ang="0">
                  <a:pos x="176" y="556"/>
                </a:cxn>
                <a:cxn ang="0">
                  <a:pos x="83" y="532"/>
                </a:cxn>
                <a:cxn ang="0">
                  <a:pos x="22" y="458"/>
                </a:cxn>
                <a:cxn ang="0">
                  <a:pos x="0" y="357"/>
                </a:cxn>
                <a:cxn ang="0">
                  <a:pos x="22" y="245"/>
                </a:cxn>
                <a:cxn ang="0">
                  <a:pos x="97" y="154"/>
                </a:cxn>
                <a:cxn ang="0">
                  <a:pos x="219" y="119"/>
                </a:cxn>
                <a:cxn ang="0">
                  <a:pos x="331" y="137"/>
                </a:cxn>
                <a:cxn ang="0">
                  <a:pos x="385" y="62"/>
                </a:cxn>
                <a:cxn ang="0">
                  <a:pos x="483" y="4"/>
                </a:cxn>
              </a:cxnLst>
              <a:rect l="0" t="0" r="r" b="b"/>
              <a:pathLst>
                <a:path w="1131" h="906">
                  <a:moveTo>
                    <a:pt x="521" y="0"/>
                  </a:moveTo>
                  <a:lnTo>
                    <a:pt x="562" y="4"/>
                  </a:lnTo>
                  <a:lnTo>
                    <a:pt x="598" y="18"/>
                  </a:lnTo>
                  <a:lnTo>
                    <a:pt x="633" y="39"/>
                  </a:lnTo>
                  <a:lnTo>
                    <a:pt x="651" y="53"/>
                  </a:lnTo>
                  <a:lnTo>
                    <a:pt x="668" y="63"/>
                  </a:lnTo>
                  <a:lnTo>
                    <a:pt x="686" y="72"/>
                  </a:lnTo>
                  <a:lnTo>
                    <a:pt x="705" y="77"/>
                  </a:lnTo>
                  <a:lnTo>
                    <a:pt x="727" y="77"/>
                  </a:lnTo>
                  <a:lnTo>
                    <a:pt x="759" y="70"/>
                  </a:lnTo>
                  <a:lnTo>
                    <a:pt x="790" y="60"/>
                  </a:lnTo>
                  <a:lnTo>
                    <a:pt x="822" y="51"/>
                  </a:lnTo>
                  <a:lnTo>
                    <a:pt x="853" y="44"/>
                  </a:lnTo>
                  <a:lnTo>
                    <a:pt x="888" y="42"/>
                  </a:lnTo>
                  <a:lnTo>
                    <a:pt x="921" y="49"/>
                  </a:lnTo>
                  <a:lnTo>
                    <a:pt x="953" y="62"/>
                  </a:lnTo>
                  <a:lnTo>
                    <a:pt x="982" y="81"/>
                  </a:lnTo>
                  <a:lnTo>
                    <a:pt x="1008" y="104"/>
                  </a:lnTo>
                  <a:lnTo>
                    <a:pt x="1028" y="128"/>
                  </a:lnTo>
                  <a:lnTo>
                    <a:pt x="1042" y="158"/>
                  </a:lnTo>
                  <a:lnTo>
                    <a:pt x="1049" y="189"/>
                  </a:lnTo>
                  <a:lnTo>
                    <a:pt x="1047" y="219"/>
                  </a:lnTo>
                  <a:lnTo>
                    <a:pt x="1036" y="250"/>
                  </a:lnTo>
                  <a:lnTo>
                    <a:pt x="1064" y="261"/>
                  </a:lnTo>
                  <a:lnTo>
                    <a:pt x="1089" y="278"/>
                  </a:lnTo>
                  <a:lnTo>
                    <a:pt x="1106" y="299"/>
                  </a:lnTo>
                  <a:lnTo>
                    <a:pt x="1120" y="326"/>
                  </a:lnTo>
                  <a:lnTo>
                    <a:pt x="1129" y="354"/>
                  </a:lnTo>
                  <a:lnTo>
                    <a:pt x="1131" y="383"/>
                  </a:lnTo>
                  <a:lnTo>
                    <a:pt x="1129" y="415"/>
                  </a:lnTo>
                  <a:lnTo>
                    <a:pt x="1118" y="446"/>
                  </a:lnTo>
                  <a:lnTo>
                    <a:pt x="1103" y="478"/>
                  </a:lnTo>
                  <a:lnTo>
                    <a:pt x="1082" y="504"/>
                  </a:lnTo>
                  <a:lnTo>
                    <a:pt x="1056" y="527"/>
                  </a:lnTo>
                  <a:lnTo>
                    <a:pt x="1028" y="544"/>
                  </a:lnTo>
                  <a:lnTo>
                    <a:pt x="996" y="560"/>
                  </a:lnTo>
                  <a:lnTo>
                    <a:pt x="930" y="581"/>
                  </a:lnTo>
                  <a:lnTo>
                    <a:pt x="895" y="590"/>
                  </a:lnTo>
                  <a:lnTo>
                    <a:pt x="862" y="598"/>
                  </a:lnTo>
                  <a:lnTo>
                    <a:pt x="846" y="602"/>
                  </a:lnTo>
                  <a:lnTo>
                    <a:pt x="853" y="658"/>
                  </a:lnTo>
                  <a:lnTo>
                    <a:pt x="860" y="735"/>
                  </a:lnTo>
                  <a:lnTo>
                    <a:pt x="862" y="811"/>
                  </a:lnTo>
                  <a:lnTo>
                    <a:pt x="862" y="888"/>
                  </a:lnTo>
                  <a:lnTo>
                    <a:pt x="858" y="899"/>
                  </a:lnTo>
                  <a:lnTo>
                    <a:pt x="851" y="904"/>
                  </a:lnTo>
                  <a:lnTo>
                    <a:pt x="843" y="906"/>
                  </a:lnTo>
                  <a:lnTo>
                    <a:pt x="834" y="904"/>
                  </a:lnTo>
                  <a:lnTo>
                    <a:pt x="827" y="899"/>
                  </a:lnTo>
                  <a:lnTo>
                    <a:pt x="823" y="888"/>
                  </a:lnTo>
                  <a:lnTo>
                    <a:pt x="823" y="813"/>
                  </a:lnTo>
                  <a:lnTo>
                    <a:pt x="822" y="740"/>
                  </a:lnTo>
                  <a:lnTo>
                    <a:pt x="815" y="665"/>
                  </a:lnTo>
                  <a:lnTo>
                    <a:pt x="804" y="591"/>
                  </a:lnTo>
                  <a:lnTo>
                    <a:pt x="804" y="584"/>
                  </a:lnTo>
                  <a:lnTo>
                    <a:pt x="808" y="574"/>
                  </a:lnTo>
                  <a:lnTo>
                    <a:pt x="813" y="570"/>
                  </a:lnTo>
                  <a:lnTo>
                    <a:pt x="818" y="569"/>
                  </a:lnTo>
                  <a:lnTo>
                    <a:pt x="846" y="562"/>
                  </a:lnTo>
                  <a:lnTo>
                    <a:pt x="876" y="556"/>
                  </a:lnTo>
                  <a:lnTo>
                    <a:pt x="907" y="549"/>
                  </a:lnTo>
                  <a:lnTo>
                    <a:pt x="940" y="541"/>
                  </a:lnTo>
                  <a:lnTo>
                    <a:pt x="972" y="530"/>
                  </a:lnTo>
                  <a:lnTo>
                    <a:pt x="1003" y="518"/>
                  </a:lnTo>
                  <a:lnTo>
                    <a:pt x="1029" y="502"/>
                  </a:lnTo>
                  <a:lnTo>
                    <a:pt x="1054" y="483"/>
                  </a:lnTo>
                  <a:lnTo>
                    <a:pt x="1071" y="460"/>
                  </a:lnTo>
                  <a:lnTo>
                    <a:pt x="1082" y="436"/>
                  </a:lnTo>
                  <a:lnTo>
                    <a:pt x="1089" y="409"/>
                  </a:lnTo>
                  <a:lnTo>
                    <a:pt x="1092" y="383"/>
                  </a:lnTo>
                  <a:lnTo>
                    <a:pt x="1090" y="359"/>
                  </a:lnTo>
                  <a:lnTo>
                    <a:pt x="1083" y="336"/>
                  </a:lnTo>
                  <a:lnTo>
                    <a:pt x="1071" y="315"/>
                  </a:lnTo>
                  <a:lnTo>
                    <a:pt x="1056" y="299"/>
                  </a:lnTo>
                  <a:lnTo>
                    <a:pt x="1033" y="289"/>
                  </a:lnTo>
                  <a:lnTo>
                    <a:pt x="1003" y="284"/>
                  </a:lnTo>
                  <a:lnTo>
                    <a:pt x="993" y="280"/>
                  </a:lnTo>
                  <a:lnTo>
                    <a:pt x="986" y="273"/>
                  </a:lnTo>
                  <a:lnTo>
                    <a:pt x="984" y="263"/>
                  </a:lnTo>
                  <a:lnTo>
                    <a:pt x="989" y="252"/>
                  </a:lnTo>
                  <a:lnTo>
                    <a:pt x="1005" y="229"/>
                  </a:lnTo>
                  <a:lnTo>
                    <a:pt x="1010" y="205"/>
                  </a:lnTo>
                  <a:lnTo>
                    <a:pt x="1008" y="181"/>
                  </a:lnTo>
                  <a:lnTo>
                    <a:pt x="1001" y="158"/>
                  </a:lnTo>
                  <a:lnTo>
                    <a:pt x="986" y="137"/>
                  </a:lnTo>
                  <a:lnTo>
                    <a:pt x="968" y="118"/>
                  </a:lnTo>
                  <a:lnTo>
                    <a:pt x="946" y="102"/>
                  </a:lnTo>
                  <a:lnTo>
                    <a:pt x="921" y="90"/>
                  </a:lnTo>
                  <a:lnTo>
                    <a:pt x="897" y="83"/>
                  </a:lnTo>
                  <a:lnTo>
                    <a:pt x="872" y="81"/>
                  </a:lnTo>
                  <a:lnTo>
                    <a:pt x="843" y="86"/>
                  </a:lnTo>
                  <a:lnTo>
                    <a:pt x="813" y="93"/>
                  </a:lnTo>
                  <a:lnTo>
                    <a:pt x="785" y="104"/>
                  </a:lnTo>
                  <a:lnTo>
                    <a:pt x="755" y="112"/>
                  </a:lnTo>
                  <a:lnTo>
                    <a:pt x="726" y="116"/>
                  </a:lnTo>
                  <a:lnTo>
                    <a:pt x="696" y="114"/>
                  </a:lnTo>
                  <a:lnTo>
                    <a:pt x="670" y="105"/>
                  </a:lnTo>
                  <a:lnTo>
                    <a:pt x="645" y="93"/>
                  </a:lnTo>
                  <a:lnTo>
                    <a:pt x="600" y="62"/>
                  </a:lnTo>
                  <a:lnTo>
                    <a:pt x="576" y="48"/>
                  </a:lnTo>
                  <a:lnTo>
                    <a:pt x="549" y="41"/>
                  </a:lnTo>
                  <a:lnTo>
                    <a:pt x="514" y="39"/>
                  </a:lnTo>
                  <a:lnTo>
                    <a:pt x="480" y="46"/>
                  </a:lnTo>
                  <a:lnTo>
                    <a:pt x="448" y="62"/>
                  </a:lnTo>
                  <a:lnTo>
                    <a:pt x="420" y="83"/>
                  </a:lnTo>
                  <a:lnTo>
                    <a:pt x="396" y="107"/>
                  </a:lnTo>
                  <a:lnTo>
                    <a:pt x="377" y="135"/>
                  </a:lnTo>
                  <a:lnTo>
                    <a:pt x="361" y="167"/>
                  </a:lnTo>
                  <a:lnTo>
                    <a:pt x="357" y="172"/>
                  </a:lnTo>
                  <a:lnTo>
                    <a:pt x="354" y="175"/>
                  </a:lnTo>
                  <a:lnTo>
                    <a:pt x="349" y="179"/>
                  </a:lnTo>
                  <a:lnTo>
                    <a:pt x="342" y="181"/>
                  </a:lnTo>
                  <a:lnTo>
                    <a:pt x="336" y="179"/>
                  </a:lnTo>
                  <a:lnTo>
                    <a:pt x="300" y="168"/>
                  </a:lnTo>
                  <a:lnTo>
                    <a:pt x="263" y="161"/>
                  </a:lnTo>
                  <a:lnTo>
                    <a:pt x="225" y="158"/>
                  </a:lnTo>
                  <a:lnTo>
                    <a:pt x="188" y="161"/>
                  </a:lnTo>
                  <a:lnTo>
                    <a:pt x="151" y="170"/>
                  </a:lnTo>
                  <a:lnTo>
                    <a:pt x="116" y="188"/>
                  </a:lnTo>
                  <a:lnTo>
                    <a:pt x="92" y="208"/>
                  </a:lnTo>
                  <a:lnTo>
                    <a:pt x="73" y="235"/>
                  </a:lnTo>
                  <a:lnTo>
                    <a:pt x="57" y="264"/>
                  </a:lnTo>
                  <a:lnTo>
                    <a:pt x="45" y="296"/>
                  </a:lnTo>
                  <a:lnTo>
                    <a:pt x="40" y="327"/>
                  </a:lnTo>
                  <a:lnTo>
                    <a:pt x="38" y="357"/>
                  </a:lnTo>
                  <a:lnTo>
                    <a:pt x="41" y="389"/>
                  </a:lnTo>
                  <a:lnTo>
                    <a:pt x="48" y="418"/>
                  </a:lnTo>
                  <a:lnTo>
                    <a:pt x="59" y="446"/>
                  </a:lnTo>
                  <a:lnTo>
                    <a:pt x="73" y="471"/>
                  </a:lnTo>
                  <a:lnTo>
                    <a:pt x="92" y="492"/>
                  </a:lnTo>
                  <a:lnTo>
                    <a:pt x="115" y="506"/>
                  </a:lnTo>
                  <a:lnTo>
                    <a:pt x="141" y="516"/>
                  </a:lnTo>
                  <a:lnTo>
                    <a:pt x="171" y="518"/>
                  </a:lnTo>
                  <a:lnTo>
                    <a:pt x="204" y="511"/>
                  </a:lnTo>
                  <a:lnTo>
                    <a:pt x="214" y="511"/>
                  </a:lnTo>
                  <a:lnTo>
                    <a:pt x="223" y="516"/>
                  </a:lnTo>
                  <a:lnTo>
                    <a:pt x="226" y="523"/>
                  </a:lnTo>
                  <a:lnTo>
                    <a:pt x="228" y="534"/>
                  </a:lnTo>
                  <a:lnTo>
                    <a:pt x="223" y="542"/>
                  </a:lnTo>
                  <a:lnTo>
                    <a:pt x="214" y="548"/>
                  </a:lnTo>
                  <a:lnTo>
                    <a:pt x="176" y="556"/>
                  </a:lnTo>
                  <a:lnTo>
                    <a:pt x="141" y="555"/>
                  </a:lnTo>
                  <a:lnTo>
                    <a:pt x="111" y="548"/>
                  </a:lnTo>
                  <a:lnTo>
                    <a:pt x="83" y="532"/>
                  </a:lnTo>
                  <a:lnTo>
                    <a:pt x="59" y="513"/>
                  </a:lnTo>
                  <a:lnTo>
                    <a:pt x="38" y="486"/>
                  </a:lnTo>
                  <a:lnTo>
                    <a:pt x="22" y="458"/>
                  </a:lnTo>
                  <a:lnTo>
                    <a:pt x="10" y="425"/>
                  </a:lnTo>
                  <a:lnTo>
                    <a:pt x="3" y="392"/>
                  </a:lnTo>
                  <a:lnTo>
                    <a:pt x="0" y="357"/>
                  </a:lnTo>
                  <a:lnTo>
                    <a:pt x="1" y="322"/>
                  </a:lnTo>
                  <a:lnTo>
                    <a:pt x="10" y="282"/>
                  </a:lnTo>
                  <a:lnTo>
                    <a:pt x="22" y="245"/>
                  </a:lnTo>
                  <a:lnTo>
                    <a:pt x="41" y="210"/>
                  </a:lnTo>
                  <a:lnTo>
                    <a:pt x="66" y="179"/>
                  </a:lnTo>
                  <a:lnTo>
                    <a:pt x="97" y="154"/>
                  </a:lnTo>
                  <a:lnTo>
                    <a:pt x="136" y="135"/>
                  </a:lnTo>
                  <a:lnTo>
                    <a:pt x="178" y="123"/>
                  </a:lnTo>
                  <a:lnTo>
                    <a:pt x="219" y="119"/>
                  </a:lnTo>
                  <a:lnTo>
                    <a:pt x="263" y="123"/>
                  </a:lnTo>
                  <a:lnTo>
                    <a:pt x="305" y="130"/>
                  </a:lnTo>
                  <a:lnTo>
                    <a:pt x="331" y="137"/>
                  </a:lnTo>
                  <a:lnTo>
                    <a:pt x="338" y="123"/>
                  </a:lnTo>
                  <a:lnTo>
                    <a:pt x="359" y="91"/>
                  </a:lnTo>
                  <a:lnTo>
                    <a:pt x="385" y="62"/>
                  </a:lnTo>
                  <a:lnTo>
                    <a:pt x="415" y="35"/>
                  </a:lnTo>
                  <a:lnTo>
                    <a:pt x="448" y="16"/>
                  </a:lnTo>
                  <a:lnTo>
                    <a:pt x="483" y="4"/>
                  </a:lnTo>
                  <a:lnTo>
                    <a:pt x="5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 name="Freeform 432"/>
            <p:cNvSpPr>
              <a:spLocks/>
            </p:cNvSpPr>
            <p:nvPr/>
          </p:nvSpPr>
          <p:spPr bwMode="auto">
            <a:xfrm>
              <a:off x="574" y="1418"/>
              <a:ext cx="683" cy="222"/>
            </a:xfrm>
            <a:custGeom>
              <a:avLst/>
              <a:gdLst/>
              <a:ahLst/>
              <a:cxnLst>
                <a:cxn ang="0">
                  <a:pos x="660" y="0"/>
                </a:cxn>
                <a:cxn ang="0">
                  <a:pos x="669" y="0"/>
                </a:cxn>
                <a:cxn ang="0">
                  <a:pos x="678" y="5"/>
                </a:cxn>
                <a:cxn ang="0">
                  <a:pos x="683" y="12"/>
                </a:cxn>
                <a:cxn ang="0">
                  <a:pos x="681" y="23"/>
                </a:cxn>
                <a:cxn ang="0">
                  <a:pos x="660" y="70"/>
                </a:cxn>
                <a:cxn ang="0">
                  <a:pos x="636" y="109"/>
                </a:cxn>
                <a:cxn ang="0">
                  <a:pos x="606" y="142"/>
                </a:cxn>
                <a:cxn ang="0">
                  <a:pos x="573" y="168"/>
                </a:cxn>
                <a:cxn ang="0">
                  <a:pos x="536" y="189"/>
                </a:cxn>
                <a:cxn ang="0">
                  <a:pos x="496" y="205"/>
                </a:cxn>
                <a:cxn ang="0">
                  <a:pos x="454" y="215"/>
                </a:cxn>
                <a:cxn ang="0">
                  <a:pos x="411" y="220"/>
                </a:cxn>
                <a:cxn ang="0">
                  <a:pos x="365" y="222"/>
                </a:cxn>
                <a:cxn ang="0">
                  <a:pos x="318" y="220"/>
                </a:cxn>
                <a:cxn ang="0">
                  <a:pos x="273" y="215"/>
                </a:cxn>
                <a:cxn ang="0">
                  <a:pos x="226" y="208"/>
                </a:cxn>
                <a:cxn ang="0">
                  <a:pos x="180" y="198"/>
                </a:cxn>
                <a:cxn ang="0">
                  <a:pos x="135" y="184"/>
                </a:cxn>
                <a:cxn ang="0">
                  <a:pos x="91" y="170"/>
                </a:cxn>
                <a:cxn ang="0">
                  <a:pos x="49" y="154"/>
                </a:cxn>
                <a:cxn ang="0">
                  <a:pos x="11" y="138"/>
                </a:cxn>
                <a:cxn ang="0">
                  <a:pos x="2" y="131"/>
                </a:cxn>
                <a:cxn ang="0">
                  <a:pos x="0" y="123"/>
                </a:cxn>
                <a:cxn ang="0">
                  <a:pos x="4" y="114"/>
                </a:cxn>
                <a:cxn ang="0">
                  <a:pos x="11" y="107"/>
                </a:cxn>
                <a:cxn ang="0">
                  <a:pos x="20" y="103"/>
                </a:cxn>
                <a:cxn ang="0">
                  <a:pos x="30" y="105"/>
                </a:cxn>
                <a:cxn ang="0">
                  <a:pos x="67" y="121"/>
                </a:cxn>
                <a:cxn ang="0">
                  <a:pos x="107" y="135"/>
                </a:cxn>
                <a:cxn ang="0">
                  <a:pos x="149" y="149"/>
                </a:cxn>
                <a:cxn ang="0">
                  <a:pos x="192" y="161"/>
                </a:cxn>
                <a:cxn ang="0">
                  <a:pos x="238" y="171"/>
                </a:cxn>
                <a:cxn ang="0">
                  <a:pos x="283" y="180"/>
                </a:cxn>
                <a:cxn ang="0">
                  <a:pos x="328" y="185"/>
                </a:cxn>
                <a:cxn ang="0">
                  <a:pos x="374" y="185"/>
                </a:cxn>
                <a:cxn ang="0">
                  <a:pos x="418" y="184"/>
                </a:cxn>
                <a:cxn ang="0">
                  <a:pos x="459" y="177"/>
                </a:cxn>
                <a:cxn ang="0">
                  <a:pos x="500" y="164"/>
                </a:cxn>
                <a:cxn ang="0">
                  <a:pos x="536" y="147"/>
                </a:cxn>
                <a:cxn ang="0">
                  <a:pos x="569" y="123"/>
                </a:cxn>
                <a:cxn ang="0">
                  <a:pos x="599" y="93"/>
                </a:cxn>
                <a:cxn ang="0">
                  <a:pos x="625" y="56"/>
                </a:cxn>
                <a:cxn ang="0">
                  <a:pos x="644" y="12"/>
                </a:cxn>
                <a:cxn ang="0">
                  <a:pos x="651" y="4"/>
                </a:cxn>
                <a:cxn ang="0">
                  <a:pos x="660" y="0"/>
                </a:cxn>
              </a:cxnLst>
              <a:rect l="0" t="0" r="r" b="b"/>
              <a:pathLst>
                <a:path w="683" h="222">
                  <a:moveTo>
                    <a:pt x="660" y="0"/>
                  </a:moveTo>
                  <a:lnTo>
                    <a:pt x="669" y="0"/>
                  </a:lnTo>
                  <a:lnTo>
                    <a:pt x="678" y="5"/>
                  </a:lnTo>
                  <a:lnTo>
                    <a:pt x="683" y="12"/>
                  </a:lnTo>
                  <a:lnTo>
                    <a:pt x="681" y="23"/>
                  </a:lnTo>
                  <a:lnTo>
                    <a:pt x="660" y="70"/>
                  </a:lnTo>
                  <a:lnTo>
                    <a:pt x="636" y="109"/>
                  </a:lnTo>
                  <a:lnTo>
                    <a:pt x="606" y="142"/>
                  </a:lnTo>
                  <a:lnTo>
                    <a:pt x="573" y="168"/>
                  </a:lnTo>
                  <a:lnTo>
                    <a:pt x="536" y="189"/>
                  </a:lnTo>
                  <a:lnTo>
                    <a:pt x="496" y="205"/>
                  </a:lnTo>
                  <a:lnTo>
                    <a:pt x="454" y="215"/>
                  </a:lnTo>
                  <a:lnTo>
                    <a:pt x="411" y="220"/>
                  </a:lnTo>
                  <a:lnTo>
                    <a:pt x="365" y="222"/>
                  </a:lnTo>
                  <a:lnTo>
                    <a:pt x="318" y="220"/>
                  </a:lnTo>
                  <a:lnTo>
                    <a:pt x="273" y="215"/>
                  </a:lnTo>
                  <a:lnTo>
                    <a:pt x="226" y="208"/>
                  </a:lnTo>
                  <a:lnTo>
                    <a:pt x="180" y="198"/>
                  </a:lnTo>
                  <a:lnTo>
                    <a:pt x="135" y="184"/>
                  </a:lnTo>
                  <a:lnTo>
                    <a:pt x="91" y="170"/>
                  </a:lnTo>
                  <a:lnTo>
                    <a:pt x="49" y="154"/>
                  </a:lnTo>
                  <a:lnTo>
                    <a:pt x="11" y="138"/>
                  </a:lnTo>
                  <a:lnTo>
                    <a:pt x="2" y="131"/>
                  </a:lnTo>
                  <a:lnTo>
                    <a:pt x="0" y="123"/>
                  </a:lnTo>
                  <a:lnTo>
                    <a:pt x="4" y="114"/>
                  </a:lnTo>
                  <a:lnTo>
                    <a:pt x="11" y="107"/>
                  </a:lnTo>
                  <a:lnTo>
                    <a:pt x="20" y="103"/>
                  </a:lnTo>
                  <a:lnTo>
                    <a:pt x="30" y="105"/>
                  </a:lnTo>
                  <a:lnTo>
                    <a:pt x="67" y="121"/>
                  </a:lnTo>
                  <a:lnTo>
                    <a:pt x="107" y="135"/>
                  </a:lnTo>
                  <a:lnTo>
                    <a:pt x="149" y="149"/>
                  </a:lnTo>
                  <a:lnTo>
                    <a:pt x="192" y="161"/>
                  </a:lnTo>
                  <a:lnTo>
                    <a:pt x="238" y="171"/>
                  </a:lnTo>
                  <a:lnTo>
                    <a:pt x="283" y="180"/>
                  </a:lnTo>
                  <a:lnTo>
                    <a:pt x="328" y="185"/>
                  </a:lnTo>
                  <a:lnTo>
                    <a:pt x="374" y="185"/>
                  </a:lnTo>
                  <a:lnTo>
                    <a:pt x="418" y="184"/>
                  </a:lnTo>
                  <a:lnTo>
                    <a:pt x="459" y="177"/>
                  </a:lnTo>
                  <a:lnTo>
                    <a:pt x="500" y="164"/>
                  </a:lnTo>
                  <a:lnTo>
                    <a:pt x="536" y="147"/>
                  </a:lnTo>
                  <a:lnTo>
                    <a:pt x="569" y="123"/>
                  </a:lnTo>
                  <a:lnTo>
                    <a:pt x="599" y="93"/>
                  </a:lnTo>
                  <a:lnTo>
                    <a:pt x="625" y="56"/>
                  </a:lnTo>
                  <a:lnTo>
                    <a:pt x="644" y="12"/>
                  </a:lnTo>
                  <a:lnTo>
                    <a:pt x="651" y="4"/>
                  </a:lnTo>
                  <a:lnTo>
                    <a:pt x="6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 name="Freeform 433"/>
            <p:cNvSpPr>
              <a:spLocks/>
            </p:cNvSpPr>
            <p:nvPr/>
          </p:nvSpPr>
          <p:spPr bwMode="auto">
            <a:xfrm>
              <a:off x="180" y="1485"/>
              <a:ext cx="452" cy="886"/>
            </a:xfrm>
            <a:custGeom>
              <a:avLst/>
              <a:gdLst/>
              <a:ahLst/>
              <a:cxnLst>
                <a:cxn ang="0">
                  <a:pos x="358" y="0"/>
                </a:cxn>
                <a:cxn ang="0">
                  <a:pos x="398" y="0"/>
                </a:cxn>
                <a:cxn ang="0">
                  <a:pos x="440" y="8"/>
                </a:cxn>
                <a:cxn ang="0">
                  <a:pos x="448" y="14"/>
                </a:cxn>
                <a:cxn ang="0">
                  <a:pos x="452" y="22"/>
                </a:cxn>
                <a:cxn ang="0">
                  <a:pos x="452" y="31"/>
                </a:cxn>
                <a:cxn ang="0">
                  <a:pos x="447" y="40"/>
                </a:cxn>
                <a:cxn ang="0">
                  <a:pos x="440" y="45"/>
                </a:cxn>
                <a:cxn ang="0">
                  <a:pos x="429" y="45"/>
                </a:cxn>
                <a:cxn ang="0">
                  <a:pos x="391" y="36"/>
                </a:cxn>
                <a:cxn ang="0">
                  <a:pos x="354" y="38"/>
                </a:cxn>
                <a:cxn ang="0">
                  <a:pos x="321" y="49"/>
                </a:cxn>
                <a:cxn ang="0">
                  <a:pos x="290" y="64"/>
                </a:cxn>
                <a:cxn ang="0">
                  <a:pos x="260" y="89"/>
                </a:cxn>
                <a:cxn ang="0">
                  <a:pos x="234" y="117"/>
                </a:cxn>
                <a:cxn ang="0">
                  <a:pos x="209" y="148"/>
                </a:cxn>
                <a:cxn ang="0">
                  <a:pos x="188" y="183"/>
                </a:cxn>
                <a:cxn ang="0">
                  <a:pos x="169" y="220"/>
                </a:cxn>
                <a:cxn ang="0">
                  <a:pos x="152" y="257"/>
                </a:cxn>
                <a:cxn ang="0">
                  <a:pos x="136" y="291"/>
                </a:cxn>
                <a:cxn ang="0">
                  <a:pos x="124" y="326"/>
                </a:cxn>
                <a:cxn ang="0">
                  <a:pos x="113" y="358"/>
                </a:cxn>
                <a:cxn ang="0">
                  <a:pos x="85" y="454"/>
                </a:cxn>
                <a:cxn ang="0">
                  <a:pos x="63" y="550"/>
                </a:cxn>
                <a:cxn ang="0">
                  <a:pos x="47" y="650"/>
                </a:cxn>
                <a:cxn ang="0">
                  <a:pos x="40" y="702"/>
                </a:cxn>
                <a:cxn ang="0">
                  <a:pos x="37" y="756"/>
                </a:cxn>
                <a:cxn ang="0">
                  <a:pos x="38" y="811"/>
                </a:cxn>
                <a:cxn ang="0">
                  <a:pos x="47" y="863"/>
                </a:cxn>
                <a:cxn ang="0">
                  <a:pos x="47" y="873"/>
                </a:cxn>
                <a:cxn ang="0">
                  <a:pos x="42" y="882"/>
                </a:cxn>
                <a:cxn ang="0">
                  <a:pos x="33" y="886"/>
                </a:cxn>
                <a:cxn ang="0">
                  <a:pos x="23" y="886"/>
                </a:cxn>
                <a:cxn ang="0">
                  <a:pos x="16" y="882"/>
                </a:cxn>
                <a:cxn ang="0">
                  <a:pos x="10" y="873"/>
                </a:cxn>
                <a:cxn ang="0">
                  <a:pos x="2" y="814"/>
                </a:cxn>
                <a:cxn ang="0">
                  <a:pos x="0" y="755"/>
                </a:cxn>
                <a:cxn ang="0">
                  <a:pos x="3" y="693"/>
                </a:cxn>
                <a:cxn ang="0">
                  <a:pos x="10" y="634"/>
                </a:cxn>
                <a:cxn ang="0">
                  <a:pos x="23" y="554"/>
                </a:cxn>
                <a:cxn ang="0">
                  <a:pos x="40" y="473"/>
                </a:cxn>
                <a:cxn ang="0">
                  <a:pos x="61" y="395"/>
                </a:cxn>
                <a:cxn ang="0">
                  <a:pos x="87" y="318"/>
                </a:cxn>
                <a:cxn ang="0">
                  <a:pos x="101" y="284"/>
                </a:cxn>
                <a:cxn ang="0">
                  <a:pos x="115" y="248"/>
                </a:cxn>
                <a:cxn ang="0">
                  <a:pos x="133" y="209"/>
                </a:cxn>
                <a:cxn ang="0">
                  <a:pos x="152" y="173"/>
                </a:cxn>
                <a:cxn ang="0">
                  <a:pos x="174" y="136"/>
                </a:cxn>
                <a:cxn ang="0">
                  <a:pos x="199" y="103"/>
                </a:cxn>
                <a:cxn ang="0">
                  <a:pos x="225" y="71"/>
                </a:cxn>
                <a:cxn ang="0">
                  <a:pos x="255" y="45"/>
                </a:cxn>
                <a:cxn ang="0">
                  <a:pos x="286" y="22"/>
                </a:cxn>
                <a:cxn ang="0">
                  <a:pos x="321" y="7"/>
                </a:cxn>
                <a:cxn ang="0">
                  <a:pos x="358" y="0"/>
                </a:cxn>
              </a:cxnLst>
              <a:rect l="0" t="0" r="r" b="b"/>
              <a:pathLst>
                <a:path w="452" h="886">
                  <a:moveTo>
                    <a:pt x="358" y="0"/>
                  </a:moveTo>
                  <a:lnTo>
                    <a:pt x="398" y="0"/>
                  </a:lnTo>
                  <a:lnTo>
                    <a:pt x="440" y="8"/>
                  </a:lnTo>
                  <a:lnTo>
                    <a:pt x="448" y="14"/>
                  </a:lnTo>
                  <a:lnTo>
                    <a:pt x="452" y="22"/>
                  </a:lnTo>
                  <a:lnTo>
                    <a:pt x="452" y="31"/>
                  </a:lnTo>
                  <a:lnTo>
                    <a:pt x="447" y="40"/>
                  </a:lnTo>
                  <a:lnTo>
                    <a:pt x="440" y="45"/>
                  </a:lnTo>
                  <a:lnTo>
                    <a:pt x="429" y="45"/>
                  </a:lnTo>
                  <a:lnTo>
                    <a:pt x="391" y="36"/>
                  </a:lnTo>
                  <a:lnTo>
                    <a:pt x="354" y="38"/>
                  </a:lnTo>
                  <a:lnTo>
                    <a:pt x="321" y="49"/>
                  </a:lnTo>
                  <a:lnTo>
                    <a:pt x="290" y="64"/>
                  </a:lnTo>
                  <a:lnTo>
                    <a:pt x="260" y="89"/>
                  </a:lnTo>
                  <a:lnTo>
                    <a:pt x="234" y="117"/>
                  </a:lnTo>
                  <a:lnTo>
                    <a:pt x="209" y="148"/>
                  </a:lnTo>
                  <a:lnTo>
                    <a:pt x="188" y="183"/>
                  </a:lnTo>
                  <a:lnTo>
                    <a:pt x="169" y="220"/>
                  </a:lnTo>
                  <a:lnTo>
                    <a:pt x="152" y="257"/>
                  </a:lnTo>
                  <a:lnTo>
                    <a:pt x="136" y="291"/>
                  </a:lnTo>
                  <a:lnTo>
                    <a:pt x="124" y="326"/>
                  </a:lnTo>
                  <a:lnTo>
                    <a:pt x="113" y="358"/>
                  </a:lnTo>
                  <a:lnTo>
                    <a:pt x="85" y="454"/>
                  </a:lnTo>
                  <a:lnTo>
                    <a:pt x="63" y="550"/>
                  </a:lnTo>
                  <a:lnTo>
                    <a:pt x="47" y="650"/>
                  </a:lnTo>
                  <a:lnTo>
                    <a:pt x="40" y="702"/>
                  </a:lnTo>
                  <a:lnTo>
                    <a:pt x="37" y="756"/>
                  </a:lnTo>
                  <a:lnTo>
                    <a:pt x="38" y="811"/>
                  </a:lnTo>
                  <a:lnTo>
                    <a:pt x="47" y="863"/>
                  </a:lnTo>
                  <a:lnTo>
                    <a:pt x="47" y="873"/>
                  </a:lnTo>
                  <a:lnTo>
                    <a:pt x="42" y="882"/>
                  </a:lnTo>
                  <a:lnTo>
                    <a:pt x="33" y="886"/>
                  </a:lnTo>
                  <a:lnTo>
                    <a:pt x="23" y="886"/>
                  </a:lnTo>
                  <a:lnTo>
                    <a:pt x="16" y="882"/>
                  </a:lnTo>
                  <a:lnTo>
                    <a:pt x="10" y="873"/>
                  </a:lnTo>
                  <a:lnTo>
                    <a:pt x="2" y="814"/>
                  </a:lnTo>
                  <a:lnTo>
                    <a:pt x="0" y="755"/>
                  </a:lnTo>
                  <a:lnTo>
                    <a:pt x="3" y="693"/>
                  </a:lnTo>
                  <a:lnTo>
                    <a:pt x="10" y="634"/>
                  </a:lnTo>
                  <a:lnTo>
                    <a:pt x="23" y="554"/>
                  </a:lnTo>
                  <a:lnTo>
                    <a:pt x="40" y="473"/>
                  </a:lnTo>
                  <a:lnTo>
                    <a:pt x="61" y="395"/>
                  </a:lnTo>
                  <a:lnTo>
                    <a:pt x="87" y="318"/>
                  </a:lnTo>
                  <a:lnTo>
                    <a:pt x="101" y="284"/>
                  </a:lnTo>
                  <a:lnTo>
                    <a:pt x="115" y="248"/>
                  </a:lnTo>
                  <a:lnTo>
                    <a:pt x="133" y="209"/>
                  </a:lnTo>
                  <a:lnTo>
                    <a:pt x="152" y="173"/>
                  </a:lnTo>
                  <a:lnTo>
                    <a:pt x="174" y="136"/>
                  </a:lnTo>
                  <a:lnTo>
                    <a:pt x="199" y="103"/>
                  </a:lnTo>
                  <a:lnTo>
                    <a:pt x="225" y="71"/>
                  </a:lnTo>
                  <a:lnTo>
                    <a:pt x="255" y="45"/>
                  </a:lnTo>
                  <a:lnTo>
                    <a:pt x="286" y="22"/>
                  </a:lnTo>
                  <a:lnTo>
                    <a:pt x="321" y="7"/>
                  </a:lnTo>
                  <a:lnTo>
                    <a:pt x="3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 name="Freeform 434"/>
            <p:cNvSpPr>
              <a:spLocks/>
            </p:cNvSpPr>
            <p:nvPr/>
          </p:nvSpPr>
          <p:spPr bwMode="auto">
            <a:xfrm>
              <a:off x="0" y="2269"/>
              <a:ext cx="227" cy="320"/>
            </a:xfrm>
            <a:custGeom>
              <a:avLst/>
              <a:gdLst/>
              <a:ahLst/>
              <a:cxnLst>
                <a:cxn ang="0">
                  <a:pos x="201" y="0"/>
                </a:cxn>
                <a:cxn ang="0">
                  <a:pos x="210" y="2"/>
                </a:cxn>
                <a:cxn ang="0">
                  <a:pos x="217" y="7"/>
                </a:cxn>
                <a:cxn ang="0">
                  <a:pos x="218" y="18"/>
                </a:cxn>
                <a:cxn ang="0">
                  <a:pos x="217" y="35"/>
                </a:cxn>
                <a:cxn ang="0">
                  <a:pos x="211" y="54"/>
                </a:cxn>
                <a:cxn ang="0">
                  <a:pos x="204" y="72"/>
                </a:cxn>
                <a:cxn ang="0">
                  <a:pos x="196" y="86"/>
                </a:cxn>
                <a:cxn ang="0">
                  <a:pos x="182" y="98"/>
                </a:cxn>
                <a:cxn ang="0">
                  <a:pos x="162" y="103"/>
                </a:cxn>
                <a:cxn ang="0">
                  <a:pos x="141" y="105"/>
                </a:cxn>
                <a:cxn ang="0">
                  <a:pos x="101" y="105"/>
                </a:cxn>
                <a:cxn ang="0">
                  <a:pos x="84" y="110"/>
                </a:cxn>
                <a:cxn ang="0">
                  <a:pos x="66" y="121"/>
                </a:cxn>
                <a:cxn ang="0">
                  <a:pos x="52" y="138"/>
                </a:cxn>
                <a:cxn ang="0">
                  <a:pos x="44" y="161"/>
                </a:cxn>
                <a:cxn ang="0">
                  <a:pos x="42" y="179"/>
                </a:cxn>
                <a:cxn ang="0">
                  <a:pos x="47" y="196"/>
                </a:cxn>
                <a:cxn ang="0">
                  <a:pos x="59" y="210"/>
                </a:cxn>
                <a:cxn ang="0">
                  <a:pos x="75" y="222"/>
                </a:cxn>
                <a:cxn ang="0">
                  <a:pos x="96" y="233"/>
                </a:cxn>
                <a:cxn ang="0">
                  <a:pos x="157" y="257"/>
                </a:cxn>
                <a:cxn ang="0">
                  <a:pos x="218" y="285"/>
                </a:cxn>
                <a:cxn ang="0">
                  <a:pos x="225" y="292"/>
                </a:cxn>
                <a:cxn ang="0">
                  <a:pos x="227" y="301"/>
                </a:cxn>
                <a:cxn ang="0">
                  <a:pos x="223" y="310"/>
                </a:cxn>
                <a:cxn ang="0">
                  <a:pos x="218" y="317"/>
                </a:cxn>
                <a:cxn ang="0">
                  <a:pos x="210" y="320"/>
                </a:cxn>
                <a:cxn ang="0">
                  <a:pos x="199" y="318"/>
                </a:cxn>
                <a:cxn ang="0">
                  <a:pos x="180" y="310"/>
                </a:cxn>
                <a:cxn ang="0">
                  <a:pos x="155" y="301"/>
                </a:cxn>
                <a:cxn ang="0">
                  <a:pos x="129" y="290"/>
                </a:cxn>
                <a:cxn ang="0">
                  <a:pos x="101" y="280"/>
                </a:cxn>
                <a:cxn ang="0">
                  <a:pos x="75" y="268"/>
                </a:cxn>
                <a:cxn ang="0">
                  <a:pos x="49" y="254"/>
                </a:cxn>
                <a:cxn ang="0">
                  <a:pos x="28" y="236"/>
                </a:cxn>
                <a:cxn ang="0">
                  <a:pos x="11" y="219"/>
                </a:cxn>
                <a:cxn ang="0">
                  <a:pos x="2" y="196"/>
                </a:cxn>
                <a:cxn ang="0">
                  <a:pos x="0" y="172"/>
                </a:cxn>
                <a:cxn ang="0">
                  <a:pos x="5" y="145"/>
                </a:cxn>
                <a:cxn ang="0">
                  <a:pos x="18" y="121"/>
                </a:cxn>
                <a:cxn ang="0">
                  <a:pos x="33" y="98"/>
                </a:cxn>
                <a:cxn ang="0">
                  <a:pos x="54" y="81"/>
                </a:cxn>
                <a:cxn ang="0">
                  <a:pos x="79" y="70"/>
                </a:cxn>
                <a:cxn ang="0">
                  <a:pos x="110" y="67"/>
                </a:cxn>
                <a:cxn ang="0">
                  <a:pos x="141" y="67"/>
                </a:cxn>
                <a:cxn ang="0">
                  <a:pos x="157" y="65"/>
                </a:cxn>
                <a:cxn ang="0">
                  <a:pos x="168" y="58"/>
                </a:cxn>
                <a:cxn ang="0">
                  <a:pos x="173" y="47"/>
                </a:cxn>
                <a:cxn ang="0">
                  <a:pos x="178" y="34"/>
                </a:cxn>
                <a:cxn ang="0">
                  <a:pos x="180" y="18"/>
                </a:cxn>
                <a:cxn ang="0">
                  <a:pos x="183" y="7"/>
                </a:cxn>
                <a:cxn ang="0">
                  <a:pos x="190" y="2"/>
                </a:cxn>
                <a:cxn ang="0">
                  <a:pos x="201" y="0"/>
                </a:cxn>
              </a:cxnLst>
              <a:rect l="0" t="0" r="r" b="b"/>
              <a:pathLst>
                <a:path w="227" h="320">
                  <a:moveTo>
                    <a:pt x="201" y="0"/>
                  </a:moveTo>
                  <a:lnTo>
                    <a:pt x="210" y="2"/>
                  </a:lnTo>
                  <a:lnTo>
                    <a:pt x="217" y="7"/>
                  </a:lnTo>
                  <a:lnTo>
                    <a:pt x="218" y="18"/>
                  </a:lnTo>
                  <a:lnTo>
                    <a:pt x="217" y="35"/>
                  </a:lnTo>
                  <a:lnTo>
                    <a:pt x="211" y="54"/>
                  </a:lnTo>
                  <a:lnTo>
                    <a:pt x="204" y="72"/>
                  </a:lnTo>
                  <a:lnTo>
                    <a:pt x="196" y="86"/>
                  </a:lnTo>
                  <a:lnTo>
                    <a:pt x="182" y="98"/>
                  </a:lnTo>
                  <a:lnTo>
                    <a:pt x="162" y="103"/>
                  </a:lnTo>
                  <a:lnTo>
                    <a:pt x="141" y="105"/>
                  </a:lnTo>
                  <a:lnTo>
                    <a:pt x="101" y="105"/>
                  </a:lnTo>
                  <a:lnTo>
                    <a:pt x="84" y="110"/>
                  </a:lnTo>
                  <a:lnTo>
                    <a:pt x="66" y="121"/>
                  </a:lnTo>
                  <a:lnTo>
                    <a:pt x="52" y="138"/>
                  </a:lnTo>
                  <a:lnTo>
                    <a:pt x="44" y="161"/>
                  </a:lnTo>
                  <a:lnTo>
                    <a:pt x="42" y="179"/>
                  </a:lnTo>
                  <a:lnTo>
                    <a:pt x="47" y="196"/>
                  </a:lnTo>
                  <a:lnTo>
                    <a:pt x="59" y="210"/>
                  </a:lnTo>
                  <a:lnTo>
                    <a:pt x="75" y="222"/>
                  </a:lnTo>
                  <a:lnTo>
                    <a:pt x="96" y="233"/>
                  </a:lnTo>
                  <a:lnTo>
                    <a:pt x="157" y="257"/>
                  </a:lnTo>
                  <a:lnTo>
                    <a:pt x="218" y="285"/>
                  </a:lnTo>
                  <a:lnTo>
                    <a:pt x="225" y="292"/>
                  </a:lnTo>
                  <a:lnTo>
                    <a:pt x="227" y="301"/>
                  </a:lnTo>
                  <a:lnTo>
                    <a:pt x="223" y="310"/>
                  </a:lnTo>
                  <a:lnTo>
                    <a:pt x="218" y="317"/>
                  </a:lnTo>
                  <a:lnTo>
                    <a:pt x="210" y="320"/>
                  </a:lnTo>
                  <a:lnTo>
                    <a:pt x="199" y="318"/>
                  </a:lnTo>
                  <a:lnTo>
                    <a:pt x="180" y="310"/>
                  </a:lnTo>
                  <a:lnTo>
                    <a:pt x="155" y="301"/>
                  </a:lnTo>
                  <a:lnTo>
                    <a:pt x="129" y="290"/>
                  </a:lnTo>
                  <a:lnTo>
                    <a:pt x="101" y="280"/>
                  </a:lnTo>
                  <a:lnTo>
                    <a:pt x="75" y="268"/>
                  </a:lnTo>
                  <a:lnTo>
                    <a:pt x="49" y="254"/>
                  </a:lnTo>
                  <a:lnTo>
                    <a:pt x="28" y="236"/>
                  </a:lnTo>
                  <a:lnTo>
                    <a:pt x="11" y="219"/>
                  </a:lnTo>
                  <a:lnTo>
                    <a:pt x="2" y="196"/>
                  </a:lnTo>
                  <a:lnTo>
                    <a:pt x="0" y="172"/>
                  </a:lnTo>
                  <a:lnTo>
                    <a:pt x="5" y="145"/>
                  </a:lnTo>
                  <a:lnTo>
                    <a:pt x="18" y="121"/>
                  </a:lnTo>
                  <a:lnTo>
                    <a:pt x="33" y="98"/>
                  </a:lnTo>
                  <a:lnTo>
                    <a:pt x="54" y="81"/>
                  </a:lnTo>
                  <a:lnTo>
                    <a:pt x="79" y="70"/>
                  </a:lnTo>
                  <a:lnTo>
                    <a:pt x="110" y="67"/>
                  </a:lnTo>
                  <a:lnTo>
                    <a:pt x="141" y="67"/>
                  </a:lnTo>
                  <a:lnTo>
                    <a:pt x="157" y="65"/>
                  </a:lnTo>
                  <a:lnTo>
                    <a:pt x="168" y="58"/>
                  </a:lnTo>
                  <a:lnTo>
                    <a:pt x="173" y="47"/>
                  </a:lnTo>
                  <a:lnTo>
                    <a:pt x="178" y="34"/>
                  </a:lnTo>
                  <a:lnTo>
                    <a:pt x="180" y="18"/>
                  </a:lnTo>
                  <a:lnTo>
                    <a:pt x="183" y="7"/>
                  </a:lnTo>
                  <a:lnTo>
                    <a:pt x="190" y="2"/>
                  </a:lnTo>
                  <a:lnTo>
                    <a:pt x="20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 name="Freeform 435"/>
            <p:cNvSpPr>
              <a:spLocks/>
            </p:cNvSpPr>
            <p:nvPr/>
          </p:nvSpPr>
          <p:spPr bwMode="auto">
            <a:xfrm>
              <a:off x="134" y="2551"/>
              <a:ext cx="594" cy="1353"/>
            </a:xfrm>
            <a:custGeom>
              <a:avLst/>
              <a:gdLst/>
              <a:ahLst/>
              <a:cxnLst>
                <a:cxn ang="0">
                  <a:pos x="69" y="0"/>
                </a:cxn>
                <a:cxn ang="0">
                  <a:pos x="77" y="1"/>
                </a:cxn>
                <a:cxn ang="0">
                  <a:pos x="86" y="5"/>
                </a:cxn>
                <a:cxn ang="0">
                  <a:pos x="91" y="14"/>
                </a:cxn>
                <a:cxn ang="0">
                  <a:pos x="93" y="24"/>
                </a:cxn>
                <a:cxn ang="0">
                  <a:pos x="77" y="131"/>
                </a:cxn>
                <a:cxn ang="0">
                  <a:pos x="63" y="239"/>
                </a:cxn>
                <a:cxn ang="0">
                  <a:pos x="51" y="348"/>
                </a:cxn>
                <a:cxn ang="0">
                  <a:pos x="42" y="458"/>
                </a:cxn>
                <a:cxn ang="0">
                  <a:pos x="37" y="566"/>
                </a:cxn>
                <a:cxn ang="0">
                  <a:pos x="39" y="676"/>
                </a:cxn>
                <a:cxn ang="0">
                  <a:pos x="46" y="784"/>
                </a:cxn>
                <a:cxn ang="0">
                  <a:pos x="60" y="891"/>
                </a:cxn>
                <a:cxn ang="0">
                  <a:pos x="83" y="998"/>
                </a:cxn>
                <a:cxn ang="0">
                  <a:pos x="95" y="1038"/>
                </a:cxn>
                <a:cxn ang="0">
                  <a:pos x="109" y="1076"/>
                </a:cxn>
                <a:cxn ang="0">
                  <a:pos x="126" y="1113"/>
                </a:cxn>
                <a:cxn ang="0">
                  <a:pos x="145" y="1146"/>
                </a:cxn>
                <a:cxn ang="0">
                  <a:pos x="170" y="1178"/>
                </a:cxn>
                <a:cxn ang="0">
                  <a:pos x="199" y="1206"/>
                </a:cxn>
                <a:cxn ang="0">
                  <a:pos x="233" y="1228"/>
                </a:cxn>
                <a:cxn ang="0">
                  <a:pos x="271" y="1248"/>
                </a:cxn>
                <a:cxn ang="0">
                  <a:pos x="330" y="1267"/>
                </a:cxn>
                <a:cxn ang="0">
                  <a:pos x="393" y="1281"/>
                </a:cxn>
                <a:cxn ang="0">
                  <a:pos x="454" y="1293"/>
                </a:cxn>
                <a:cxn ang="0">
                  <a:pos x="517" y="1304"/>
                </a:cxn>
                <a:cxn ang="0">
                  <a:pos x="580" y="1316"/>
                </a:cxn>
                <a:cxn ang="0">
                  <a:pos x="589" y="1321"/>
                </a:cxn>
                <a:cxn ang="0">
                  <a:pos x="594" y="1328"/>
                </a:cxn>
                <a:cxn ang="0">
                  <a:pos x="592" y="1339"/>
                </a:cxn>
                <a:cxn ang="0">
                  <a:pos x="589" y="1347"/>
                </a:cxn>
                <a:cxn ang="0">
                  <a:pos x="580" y="1353"/>
                </a:cxn>
                <a:cxn ang="0">
                  <a:pos x="570" y="1353"/>
                </a:cxn>
                <a:cxn ang="0">
                  <a:pos x="371" y="1316"/>
                </a:cxn>
                <a:cxn ang="0">
                  <a:pos x="306" y="1300"/>
                </a:cxn>
                <a:cxn ang="0">
                  <a:pos x="243" y="1277"/>
                </a:cxn>
                <a:cxn ang="0">
                  <a:pos x="201" y="1255"/>
                </a:cxn>
                <a:cxn ang="0">
                  <a:pos x="165" y="1227"/>
                </a:cxn>
                <a:cxn ang="0">
                  <a:pos x="133" y="1193"/>
                </a:cxn>
                <a:cxn ang="0">
                  <a:pos x="107" y="1159"/>
                </a:cxn>
                <a:cxn ang="0">
                  <a:pos x="84" y="1118"/>
                </a:cxn>
                <a:cxn ang="0">
                  <a:pos x="67" y="1076"/>
                </a:cxn>
                <a:cxn ang="0">
                  <a:pos x="53" y="1031"/>
                </a:cxn>
                <a:cxn ang="0">
                  <a:pos x="27" y="921"/>
                </a:cxn>
                <a:cxn ang="0">
                  <a:pos x="11" y="809"/>
                </a:cxn>
                <a:cxn ang="0">
                  <a:pos x="2" y="695"/>
                </a:cxn>
                <a:cxn ang="0">
                  <a:pos x="0" y="580"/>
                </a:cxn>
                <a:cxn ang="0">
                  <a:pos x="4" y="466"/>
                </a:cxn>
                <a:cxn ang="0">
                  <a:pos x="13" y="351"/>
                </a:cxn>
                <a:cxn ang="0">
                  <a:pos x="25" y="237"/>
                </a:cxn>
                <a:cxn ang="0">
                  <a:pos x="39" y="126"/>
                </a:cxn>
                <a:cxn ang="0">
                  <a:pos x="56" y="14"/>
                </a:cxn>
                <a:cxn ang="0">
                  <a:pos x="60" y="5"/>
                </a:cxn>
                <a:cxn ang="0">
                  <a:pos x="69" y="0"/>
                </a:cxn>
              </a:cxnLst>
              <a:rect l="0" t="0" r="r" b="b"/>
              <a:pathLst>
                <a:path w="594" h="1353">
                  <a:moveTo>
                    <a:pt x="69" y="0"/>
                  </a:moveTo>
                  <a:lnTo>
                    <a:pt x="77" y="1"/>
                  </a:lnTo>
                  <a:lnTo>
                    <a:pt x="86" y="5"/>
                  </a:lnTo>
                  <a:lnTo>
                    <a:pt x="91" y="14"/>
                  </a:lnTo>
                  <a:lnTo>
                    <a:pt x="93" y="24"/>
                  </a:lnTo>
                  <a:lnTo>
                    <a:pt x="77" y="131"/>
                  </a:lnTo>
                  <a:lnTo>
                    <a:pt x="63" y="239"/>
                  </a:lnTo>
                  <a:lnTo>
                    <a:pt x="51" y="348"/>
                  </a:lnTo>
                  <a:lnTo>
                    <a:pt x="42" y="458"/>
                  </a:lnTo>
                  <a:lnTo>
                    <a:pt x="37" y="566"/>
                  </a:lnTo>
                  <a:lnTo>
                    <a:pt x="39" y="676"/>
                  </a:lnTo>
                  <a:lnTo>
                    <a:pt x="46" y="784"/>
                  </a:lnTo>
                  <a:lnTo>
                    <a:pt x="60" y="891"/>
                  </a:lnTo>
                  <a:lnTo>
                    <a:pt x="83" y="998"/>
                  </a:lnTo>
                  <a:lnTo>
                    <a:pt x="95" y="1038"/>
                  </a:lnTo>
                  <a:lnTo>
                    <a:pt x="109" y="1076"/>
                  </a:lnTo>
                  <a:lnTo>
                    <a:pt x="126" y="1113"/>
                  </a:lnTo>
                  <a:lnTo>
                    <a:pt x="145" y="1146"/>
                  </a:lnTo>
                  <a:lnTo>
                    <a:pt x="170" y="1178"/>
                  </a:lnTo>
                  <a:lnTo>
                    <a:pt x="199" y="1206"/>
                  </a:lnTo>
                  <a:lnTo>
                    <a:pt x="233" y="1228"/>
                  </a:lnTo>
                  <a:lnTo>
                    <a:pt x="271" y="1248"/>
                  </a:lnTo>
                  <a:lnTo>
                    <a:pt x="330" y="1267"/>
                  </a:lnTo>
                  <a:lnTo>
                    <a:pt x="393" y="1281"/>
                  </a:lnTo>
                  <a:lnTo>
                    <a:pt x="454" y="1293"/>
                  </a:lnTo>
                  <a:lnTo>
                    <a:pt x="517" y="1304"/>
                  </a:lnTo>
                  <a:lnTo>
                    <a:pt x="580" y="1316"/>
                  </a:lnTo>
                  <a:lnTo>
                    <a:pt x="589" y="1321"/>
                  </a:lnTo>
                  <a:lnTo>
                    <a:pt x="594" y="1328"/>
                  </a:lnTo>
                  <a:lnTo>
                    <a:pt x="592" y="1339"/>
                  </a:lnTo>
                  <a:lnTo>
                    <a:pt x="589" y="1347"/>
                  </a:lnTo>
                  <a:lnTo>
                    <a:pt x="580" y="1353"/>
                  </a:lnTo>
                  <a:lnTo>
                    <a:pt x="570" y="1353"/>
                  </a:lnTo>
                  <a:lnTo>
                    <a:pt x="371" y="1316"/>
                  </a:lnTo>
                  <a:lnTo>
                    <a:pt x="306" y="1300"/>
                  </a:lnTo>
                  <a:lnTo>
                    <a:pt x="243" y="1277"/>
                  </a:lnTo>
                  <a:lnTo>
                    <a:pt x="201" y="1255"/>
                  </a:lnTo>
                  <a:lnTo>
                    <a:pt x="165" y="1227"/>
                  </a:lnTo>
                  <a:lnTo>
                    <a:pt x="133" y="1193"/>
                  </a:lnTo>
                  <a:lnTo>
                    <a:pt x="107" y="1159"/>
                  </a:lnTo>
                  <a:lnTo>
                    <a:pt x="84" y="1118"/>
                  </a:lnTo>
                  <a:lnTo>
                    <a:pt x="67" y="1076"/>
                  </a:lnTo>
                  <a:lnTo>
                    <a:pt x="53" y="1031"/>
                  </a:lnTo>
                  <a:lnTo>
                    <a:pt x="27" y="921"/>
                  </a:lnTo>
                  <a:lnTo>
                    <a:pt x="11" y="809"/>
                  </a:lnTo>
                  <a:lnTo>
                    <a:pt x="2" y="695"/>
                  </a:lnTo>
                  <a:lnTo>
                    <a:pt x="0" y="580"/>
                  </a:lnTo>
                  <a:lnTo>
                    <a:pt x="4" y="466"/>
                  </a:lnTo>
                  <a:lnTo>
                    <a:pt x="13" y="351"/>
                  </a:lnTo>
                  <a:lnTo>
                    <a:pt x="25" y="237"/>
                  </a:lnTo>
                  <a:lnTo>
                    <a:pt x="39" y="126"/>
                  </a:lnTo>
                  <a:lnTo>
                    <a:pt x="56" y="14"/>
                  </a:lnTo>
                  <a:lnTo>
                    <a:pt x="60" y="5"/>
                  </a:lnTo>
                  <a:lnTo>
                    <a:pt x="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 name="Freeform 436"/>
            <p:cNvSpPr>
              <a:spLocks/>
            </p:cNvSpPr>
            <p:nvPr/>
          </p:nvSpPr>
          <p:spPr bwMode="auto">
            <a:xfrm>
              <a:off x="695" y="1502"/>
              <a:ext cx="1190" cy="2512"/>
            </a:xfrm>
            <a:custGeom>
              <a:avLst/>
              <a:gdLst/>
              <a:ahLst/>
              <a:cxnLst>
                <a:cxn ang="0">
                  <a:pos x="527" y="5"/>
                </a:cxn>
                <a:cxn ang="0">
                  <a:pos x="778" y="273"/>
                </a:cxn>
                <a:cxn ang="0">
                  <a:pos x="962" y="591"/>
                </a:cxn>
                <a:cxn ang="0">
                  <a:pos x="1143" y="766"/>
                </a:cxn>
                <a:cxn ang="0">
                  <a:pos x="1154" y="794"/>
                </a:cxn>
                <a:cxn ang="0">
                  <a:pos x="1054" y="909"/>
                </a:cxn>
                <a:cxn ang="0">
                  <a:pos x="974" y="982"/>
                </a:cxn>
                <a:cxn ang="0">
                  <a:pos x="1044" y="1197"/>
                </a:cxn>
                <a:cxn ang="0">
                  <a:pos x="1117" y="1559"/>
                </a:cxn>
                <a:cxn ang="0">
                  <a:pos x="1178" y="1938"/>
                </a:cxn>
                <a:cxn ang="0">
                  <a:pos x="1190" y="2083"/>
                </a:cxn>
                <a:cxn ang="0">
                  <a:pos x="1150" y="2216"/>
                </a:cxn>
                <a:cxn ang="0">
                  <a:pos x="984" y="2305"/>
                </a:cxn>
                <a:cxn ang="0">
                  <a:pos x="771" y="2326"/>
                </a:cxn>
                <a:cxn ang="0">
                  <a:pos x="764" y="2402"/>
                </a:cxn>
                <a:cxn ang="0">
                  <a:pos x="701" y="2440"/>
                </a:cxn>
                <a:cxn ang="0">
                  <a:pos x="593" y="2370"/>
                </a:cxn>
                <a:cxn ang="0">
                  <a:pos x="413" y="2384"/>
                </a:cxn>
                <a:cxn ang="0">
                  <a:pos x="166" y="2414"/>
                </a:cxn>
                <a:cxn ang="0">
                  <a:pos x="131" y="2494"/>
                </a:cxn>
                <a:cxn ang="0">
                  <a:pos x="42" y="2496"/>
                </a:cxn>
                <a:cxn ang="0">
                  <a:pos x="0" y="2405"/>
                </a:cxn>
                <a:cxn ang="0">
                  <a:pos x="28" y="2365"/>
                </a:cxn>
                <a:cxn ang="0">
                  <a:pos x="38" y="2405"/>
                </a:cxn>
                <a:cxn ang="0">
                  <a:pos x="61" y="2464"/>
                </a:cxn>
                <a:cxn ang="0">
                  <a:pos x="117" y="2454"/>
                </a:cxn>
                <a:cxn ang="0">
                  <a:pos x="127" y="2386"/>
                </a:cxn>
                <a:cxn ang="0">
                  <a:pos x="234" y="2374"/>
                </a:cxn>
                <a:cxn ang="0">
                  <a:pos x="576" y="2288"/>
                </a:cxn>
                <a:cxn ang="0">
                  <a:pos x="609" y="2326"/>
                </a:cxn>
                <a:cxn ang="0">
                  <a:pos x="691" y="2400"/>
                </a:cxn>
                <a:cxn ang="0">
                  <a:pos x="735" y="2374"/>
                </a:cxn>
                <a:cxn ang="0">
                  <a:pos x="731" y="2307"/>
                </a:cxn>
                <a:cxn ang="0">
                  <a:pos x="743" y="2290"/>
                </a:cxn>
                <a:cxn ang="0">
                  <a:pos x="900" y="2283"/>
                </a:cxn>
                <a:cxn ang="0">
                  <a:pos x="1089" y="2221"/>
                </a:cxn>
                <a:cxn ang="0">
                  <a:pos x="1152" y="2108"/>
                </a:cxn>
                <a:cxn ang="0">
                  <a:pos x="1145" y="1965"/>
                </a:cxn>
                <a:cxn ang="0">
                  <a:pos x="1103" y="1748"/>
                </a:cxn>
                <a:cxn ang="0">
                  <a:pos x="1040" y="1302"/>
                </a:cxn>
                <a:cxn ang="0">
                  <a:pos x="963" y="1092"/>
                </a:cxn>
                <a:cxn ang="0">
                  <a:pos x="930" y="921"/>
                </a:cxn>
                <a:cxn ang="0">
                  <a:pos x="1010" y="891"/>
                </a:cxn>
                <a:cxn ang="0">
                  <a:pos x="1103" y="802"/>
                </a:cxn>
                <a:cxn ang="0">
                  <a:pos x="981" y="794"/>
                </a:cxn>
                <a:cxn ang="0">
                  <a:pos x="969" y="780"/>
                </a:cxn>
                <a:cxn ang="0">
                  <a:pos x="852" y="441"/>
                </a:cxn>
                <a:cxn ang="0">
                  <a:pos x="579" y="112"/>
                </a:cxn>
                <a:cxn ang="0">
                  <a:pos x="495" y="14"/>
                </a:cxn>
                <a:cxn ang="0">
                  <a:pos x="511" y="0"/>
                </a:cxn>
              </a:cxnLst>
              <a:rect l="0" t="0" r="r" b="b"/>
              <a:pathLst>
                <a:path w="1190" h="2512">
                  <a:moveTo>
                    <a:pt x="511" y="0"/>
                  </a:moveTo>
                  <a:lnTo>
                    <a:pt x="516" y="0"/>
                  </a:lnTo>
                  <a:lnTo>
                    <a:pt x="522" y="2"/>
                  </a:lnTo>
                  <a:lnTo>
                    <a:pt x="527" y="5"/>
                  </a:lnTo>
                  <a:lnTo>
                    <a:pt x="591" y="72"/>
                  </a:lnTo>
                  <a:lnTo>
                    <a:pt x="656" y="136"/>
                  </a:lnTo>
                  <a:lnTo>
                    <a:pt x="719" y="203"/>
                  </a:lnTo>
                  <a:lnTo>
                    <a:pt x="778" y="273"/>
                  </a:lnTo>
                  <a:lnTo>
                    <a:pt x="834" y="344"/>
                  </a:lnTo>
                  <a:lnTo>
                    <a:pt x="885" y="423"/>
                  </a:lnTo>
                  <a:lnTo>
                    <a:pt x="927" y="505"/>
                  </a:lnTo>
                  <a:lnTo>
                    <a:pt x="962" y="591"/>
                  </a:lnTo>
                  <a:lnTo>
                    <a:pt x="988" y="678"/>
                  </a:lnTo>
                  <a:lnTo>
                    <a:pt x="1003" y="757"/>
                  </a:lnTo>
                  <a:lnTo>
                    <a:pt x="1065" y="759"/>
                  </a:lnTo>
                  <a:lnTo>
                    <a:pt x="1143" y="766"/>
                  </a:lnTo>
                  <a:lnTo>
                    <a:pt x="1150" y="771"/>
                  </a:lnTo>
                  <a:lnTo>
                    <a:pt x="1155" y="778"/>
                  </a:lnTo>
                  <a:lnTo>
                    <a:pt x="1155" y="787"/>
                  </a:lnTo>
                  <a:lnTo>
                    <a:pt x="1154" y="794"/>
                  </a:lnTo>
                  <a:lnTo>
                    <a:pt x="1133" y="827"/>
                  </a:lnTo>
                  <a:lnTo>
                    <a:pt x="1110" y="856"/>
                  </a:lnTo>
                  <a:lnTo>
                    <a:pt x="1084" y="884"/>
                  </a:lnTo>
                  <a:lnTo>
                    <a:pt x="1054" y="909"/>
                  </a:lnTo>
                  <a:lnTo>
                    <a:pt x="1021" y="928"/>
                  </a:lnTo>
                  <a:lnTo>
                    <a:pt x="986" y="940"/>
                  </a:lnTo>
                  <a:lnTo>
                    <a:pt x="969" y="942"/>
                  </a:lnTo>
                  <a:lnTo>
                    <a:pt x="974" y="982"/>
                  </a:lnTo>
                  <a:lnTo>
                    <a:pt x="986" y="1036"/>
                  </a:lnTo>
                  <a:lnTo>
                    <a:pt x="1003" y="1091"/>
                  </a:lnTo>
                  <a:lnTo>
                    <a:pt x="1023" y="1145"/>
                  </a:lnTo>
                  <a:lnTo>
                    <a:pt x="1044" y="1197"/>
                  </a:lnTo>
                  <a:lnTo>
                    <a:pt x="1072" y="1285"/>
                  </a:lnTo>
                  <a:lnTo>
                    <a:pt x="1092" y="1376"/>
                  </a:lnTo>
                  <a:lnTo>
                    <a:pt x="1106" y="1468"/>
                  </a:lnTo>
                  <a:lnTo>
                    <a:pt x="1117" y="1559"/>
                  </a:lnTo>
                  <a:lnTo>
                    <a:pt x="1126" y="1652"/>
                  </a:lnTo>
                  <a:lnTo>
                    <a:pt x="1138" y="1743"/>
                  </a:lnTo>
                  <a:lnTo>
                    <a:pt x="1157" y="1840"/>
                  </a:lnTo>
                  <a:lnTo>
                    <a:pt x="1178" y="1938"/>
                  </a:lnTo>
                  <a:lnTo>
                    <a:pt x="1183" y="1973"/>
                  </a:lnTo>
                  <a:lnTo>
                    <a:pt x="1188" y="2010"/>
                  </a:lnTo>
                  <a:lnTo>
                    <a:pt x="1190" y="2047"/>
                  </a:lnTo>
                  <a:lnTo>
                    <a:pt x="1190" y="2083"/>
                  </a:lnTo>
                  <a:lnTo>
                    <a:pt x="1187" y="2120"/>
                  </a:lnTo>
                  <a:lnTo>
                    <a:pt x="1180" y="2153"/>
                  </a:lnTo>
                  <a:lnTo>
                    <a:pt x="1168" y="2187"/>
                  </a:lnTo>
                  <a:lnTo>
                    <a:pt x="1150" y="2216"/>
                  </a:lnTo>
                  <a:lnTo>
                    <a:pt x="1126" y="2242"/>
                  </a:lnTo>
                  <a:lnTo>
                    <a:pt x="1094" y="2263"/>
                  </a:lnTo>
                  <a:lnTo>
                    <a:pt x="1040" y="2288"/>
                  </a:lnTo>
                  <a:lnTo>
                    <a:pt x="984" y="2305"/>
                  </a:lnTo>
                  <a:lnTo>
                    <a:pt x="927" y="2316"/>
                  </a:lnTo>
                  <a:lnTo>
                    <a:pt x="867" y="2323"/>
                  </a:lnTo>
                  <a:lnTo>
                    <a:pt x="808" y="2326"/>
                  </a:lnTo>
                  <a:lnTo>
                    <a:pt x="771" y="2326"/>
                  </a:lnTo>
                  <a:lnTo>
                    <a:pt x="773" y="2340"/>
                  </a:lnTo>
                  <a:lnTo>
                    <a:pt x="773" y="2361"/>
                  </a:lnTo>
                  <a:lnTo>
                    <a:pt x="770" y="2382"/>
                  </a:lnTo>
                  <a:lnTo>
                    <a:pt x="764" y="2402"/>
                  </a:lnTo>
                  <a:lnTo>
                    <a:pt x="756" y="2417"/>
                  </a:lnTo>
                  <a:lnTo>
                    <a:pt x="742" y="2431"/>
                  </a:lnTo>
                  <a:lnTo>
                    <a:pt x="724" y="2438"/>
                  </a:lnTo>
                  <a:lnTo>
                    <a:pt x="701" y="2440"/>
                  </a:lnTo>
                  <a:lnTo>
                    <a:pt x="668" y="2433"/>
                  </a:lnTo>
                  <a:lnTo>
                    <a:pt x="640" y="2417"/>
                  </a:lnTo>
                  <a:lnTo>
                    <a:pt x="614" y="2396"/>
                  </a:lnTo>
                  <a:lnTo>
                    <a:pt x="593" y="2370"/>
                  </a:lnTo>
                  <a:lnTo>
                    <a:pt x="576" y="2342"/>
                  </a:lnTo>
                  <a:lnTo>
                    <a:pt x="571" y="2332"/>
                  </a:lnTo>
                  <a:lnTo>
                    <a:pt x="501" y="2358"/>
                  </a:lnTo>
                  <a:lnTo>
                    <a:pt x="413" y="2384"/>
                  </a:lnTo>
                  <a:lnTo>
                    <a:pt x="326" y="2402"/>
                  </a:lnTo>
                  <a:lnTo>
                    <a:pt x="237" y="2412"/>
                  </a:lnTo>
                  <a:lnTo>
                    <a:pt x="166" y="2412"/>
                  </a:lnTo>
                  <a:lnTo>
                    <a:pt x="166" y="2414"/>
                  </a:lnTo>
                  <a:lnTo>
                    <a:pt x="160" y="2436"/>
                  </a:lnTo>
                  <a:lnTo>
                    <a:pt x="155" y="2457"/>
                  </a:lnTo>
                  <a:lnTo>
                    <a:pt x="145" y="2478"/>
                  </a:lnTo>
                  <a:lnTo>
                    <a:pt x="131" y="2494"/>
                  </a:lnTo>
                  <a:lnTo>
                    <a:pt x="113" y="2506"/>
                  </a:lnTo>
                  <a:lnTo>
                    <a:pt x="92" y="2512"/>
                  </a:lnTo>
                  <a:lnTo>
                    <a:pt x="68" y="2508"/>
                  </a:lnTo>
                  <a:lnTo>
                    <a:pt x="42" y="2496"/>
                  </a:lnTo>
                  <a:lnTo>
                    <a:pt x="22" y="2478"/>
                  </a:lnTo>
                  <a:lnTo>
                    <a:pt x="9" y="2457"/>
                  </a:lnTo>
                  <a:lnTo>
                    <a:pt x="2" y="2431"/>
                  </a:lnTo>
                  <a:lnTo>
                    <a:pt x="0" y="2405"/>
                  </a:lnTo>
                  <a:lnTo>
                    <a:pt x="5" y="2377"/>
                  </a:lnTo>
                  <a:lnTo>
                    <a:pt x="10" y="2368"/>
                  </a:lnTo>
                  <a:lnTo>
                    <a:pt x="19" y="2365"/>
                  </a:lnTo>
                  <a:lnTo>
                    <a:pt x="28" y="2365"/>
                  </a:lnTo>
                  <a:lnTo>
                    <a:pt x="36" y="2370"/>
                  </a:lnTo>
                  <a:lnTo>
                    <a:pt x="42" y="2377"/>
                  </a:lnTo>
                  <a:lnTo>
                    <a:pt x="42" y="2388"/>
                  </a:lnTo>
                  <a:lnTo>
                    <a:pt x="38" y="2405"/>
                  </a:lnTo>
                  <a:lnTo>
                    <a:pt x="38" y="2422"/>
                  </a:lnTo>
                  <a:lnTo>
                    <a:pt x="42" y="2440"/>
                  </a:lnTo>
                  <a:lnTo>
                    <a:pt x="49" y="2454"/>
                  </a:lnTo>
                  <a:lnTo>
                    <a:pt x="61" y="2464"/>
                  </a:lnTo>
                  <a:lnTo>
                    <a:pt x="78" y="2471"/>
                  </a:lnTo>
                  <a:lnTo>
                    <a:pt x="96" y="2471"/>
                  </a:lnTo>
                  <a:lnTo>
                    <a:pt x="108" y="2464"/>
                  </a:lnTo>
                  <a:lnTo>
                    <a:pt x="117" y="2454"/>
                  </a:lnTo>
                  <a:lnTo>
                    <a:pt x="122" y="2438"/>
                  </a:lnTo>
                  <a:lnTo>
                    <a:pt x="125" y="2422"/>
                  </a:lnTo>
                  <a:lnTo>
                    <a:pt x="127" y="2407"/>
                  </a:lnTo>
                  <a:lnTo>
                    <a:pt x="127" y="2386"/>
                  </a:lnTo>
                  <a:lnTo>
                    <a:pt x="131" y="2381"/>
                  </a:lnTo>
                  <a:lnTo>
                    <a:pt x="134" y="2377"/>
                  </a:lnTo>
                  <a:lnTo>
                    <a:pt x="139" y="2374"/>
                  </a:lnTo>
                  <a:lnTo>
                    <a:pt x="234" y="2374"/>
                  </a:lnTo>
                  <a:lnTo>
                    <a:pt x="321" y="2363"/>
                  </a:lnTo>
                  <a:lnTo>
                    <a:pt x="408" y="2346"/>
                  </a:lnTo>
                  <a:lnTo>
                    <a:pt x="494" y="2319"/>
                  </a:lnTo>
                  <a:lnTo>
                    <a:pt x="576" y="2288"/>
                  </a:lnTo>
                  <a:lnTo>
                    <a:pt x="581" y="2288"/>
                  </a:lnTo>
                  <a:lnTo>
                    <a:pt x="591" y="2291"/>
                  </a:lnTo>
                  <a:lnTo>
                    <a:pt x="598" y="2302"/>
                  </a:lnTo>
                  <a:lnTo>
                    <a:pt x="609" y="2326"/>
                  </a:lnTo>
                  <a:lnTo>
                    <a:pt x="625" y="2351"/>
                  </a:lnTo>
                  <a:lnTo>
                    <a:pt x="644" y="2372"/>
                  </a:lnTo>
                  <a:lnTo>
                    <a:pt x="665" y="2389"/>
                  </a:lnTo>
                  <a:lnTo>
                    <a:pt x="691" y="2400"/>
                  </a:lnTo>
                  <a:lnTo>
                    <a:pt x="708" y="2402"/>
                  </a:lnTo>
                  <a:lnTo>
                    <a:pt x="721" y="2396"/>
                  </a:lnTo>
                  <a:lnTo>
                    <a:pt x="729" y="2386"/>
                  </a:lnTo>
                  <a:lnTo>
                    <a:pt x="735" y="2374"/>
                  </a:lnTo>
                  <a:lnTo>
                    <a:pt x="736" y="2358"/>
                  </a:lnTo>
                  <a:lnTo>
                    <a:pt x="733" y="2326"/>
                  </a:lnTo>
                  <a:lnTo>
                    <a:pt x="731" y="2312"/>
                  </a:lnTo>
                  <a:lnTo>
                    <a:pt x="731" y="2307"/>
                  </a:lnTo>
                  <a:lnTo>
                    <a:pt x="733" y="2300"/>
                  </a:lnTo>
                  <a:lnTo>
                    <a:pt x="735" y="2295"/>
                  </a:lnTo>
                  <a:lnTo>
                    <a:pt x="738" y="2291"/>
                  </a:lnTo>
                  <a:lnTo>
                    <a:pt x="743" y="2290"/>
                  </a:lnTo>
                  <a:lnTo>
                    <a:pt x="750" y="2288"/>
                  </a:lnTo>
                  <a:lnTo>
                    <a:pt x="797" y="2288"/>
                  </a:lnTo>
                  <a:lnTo>
                    <a:pt x="848" y="2286"/>
                  </a:lnTo>
                  <a:lnTo>
                    <a:pt x="900" y="2283"/>
                  </a:lnTo>
                  <a:lnTo>
                    <a:pt x="951" y="2274"/>
                  </a:lnTo>
                  <a:lnTo>
                    <a:pt x="1000" y="2263"/>
                  </a:lnTo>
                  <a:lnTo>
                    <a:pt x="1047" y="2246"/>
                  </a:lnTo>
                  <a:lnTo>
                    <a:pt x="1089" y="2221"/>
                  </a:lnTo>
                  <a:lnTo>
                    <a:pt x="1115" y="2199"/>
                  </a:lnTo>
                  <a:lnTo>
                    <a:pt x="1133" y="2171"/>
                  </a:lnTo>
                  <a:lnTo>
                    <a:pt x="1145" y="2141"/>
                  </a:lnTo>
                  <a:lnTo>
                    <a:pt x="1152" y="2108"/>
                  </a:lnTo>
                  <a:lnTo>
                    <a:pt x="1155" y="2073"/>
                  </a:lnTo>
                  <a:lnTo>
                    <a:pt x="1154" y="2036"/>
                  </a:lnTo>
                  <a:lnTo>
                    <a:pt x="1150" y="2000"/>
                  </a:lnTo>
                  <a:lnTo>
                    <a:pt x="1145" y="1965"/>
                  </a:lnTo>
                  <a:lnTo>
                    <a:pt x="1138" y="1930"/>
                  </a:lnTo>
                  <a:lnTo>
                    <a:pt x="1131" y="1896"/>
                  </a:lnTo>
                  <a:lnTo>
                    <a:pt x="1124" y="1865"/>
                  </a:lnTo>
                  <a:lnTo>
                    <a:pt x="1103" y="1748"/>
                  </a:lnTo>
                  <a:lnTo>
                    <a:pt x="1087" y="1629"/>
                  </a:lnTo>
                  <a:lnTo>
                    <a:pt x="1075" y="1512"/>
                  </a:lnTo>
                  <a:lnTo>
                    <a:pt x="1058" y="1393"/>
                  </a:lnTo>
                  <a:lnTo>
                    <a:pt x="1040" y="1302"/>
                  </a:lnTo>
                  <a:lnTo>
                    <a:pt x="1026" y="1257"/>
                  </a:lnTo>
                  <a:lnTo>
                    <a:pt x="1003" y="1201"/>
                  </a:lnTo>
                  <a:lnTo>
                    <a:pt x="982" y="1145"/>
                  </a:lnTo>
                  <a:lnTo>
                    <a:pt x="963" y="1092"/>
                  </a:lnTo>
                  <a:lnTo>
                    <a:pt x="946" y="1038"/>
                  </a:lnTo>
                  <a:lnTo>
                    <a:pt x="934" y="982"/>
                  </a:lnTo>
                  <a:lnTo>
                    <a:pt x="930" y="926"/>
                  </a:lnTo>
                  <a:lnTo>
                    <a:pt x="930" y="921"/>
                  </a:lnTo>
                  <a:lnTo>
                    <a:pt x="937" y="911"/>
                  </a:lnTo>
                  <a:lnTo>
                    <a:pt x="948" y="907"/>
                  </a:lnTo>
                  <a:lnTo>
                    <a:pt x="981" y="902"/>
                  </a:lnTo>
                  <a:lnTo>
                    <a:pt x="1010" y="891"/>
                  </a:lnTo>
                  <a:lnTo>
                    <a:pt x="1038" y="874"/>
                  </a:lnTo>
                  <a:lnTo>
                    <a:pt x="1063" y="853"/>
                  </a:lnTo>
                  <a:lnTo>
                    <a:pt x="1084" y="828"/>
                  </a:lnTo>
                  <a:lnTo>
                    <a:pt x="1103" y="802"/>
                  </a:lnTo>
                  <a:lnTo>
                    <a:pt x="1105" y="799"/>
                  </a:lnTo>
                  <a:lnTo>
                    <a:pt x="1059" y="795"/>
                  </a:lnTo>
                  <a:lnTo>
                    <a:pt x="986" y="794"/>
                  </a:lnTo>
                  <a:lnTo>
                    <a:pt x="981" y="794"/>
                  </a:lnTo>
                  <a:lnTo>
                    <a:pt x="977" y="792"/>
                  </a:lnTo>
                  <a:lnTo>
                    <a:pt x="972" y="788"/>
                  </a:lnTo>
                  <a:lnTo>
                    <a:pt x="970" y="785"/>
                  </a:lnTo>
                  <a:lnTo>
                    <a:pt x="969" y="780"/>
                  </a:lnTo>
                  <a:lnTo>
                    <a:pt x="951" y="690"/>
                  </a:lnTo>
                  <a:lnTo>
                    <a:pt x="927" y="605"/>
                  </a:lnTo>
                  <a:lnTo>
                    <a:pt x="893" y="521"/>
                  </a:lnTo>
                  <a:lnTo>
                    <a:pt x="852" y="441"/>
                  </a:lnTo>
                  <a:lnTo>
                    <a:pt x="801" y="364"/>
                  </a:lnTo>
                  <a:lnTo>
                    <a:pt x="731" y="276"/>
                  </a:lnTo>
                  <a:lnTo>
                    <a:pt x="656" y="192"/>
                  </a:lnTo>
                  <a:lnTo>
                    <a:pt x="579" y="112"/>
                  </a:lnTo>
                  <a:lnTo>
                    <a:pt x="501" y="32"/>
                  </a:lnTo>
                  <a:lnTo>
                    <a:pt x="497" y="26"/>
                  </a:lnTo>
                  <a:lnTo>
                    <a:pt x="495" y="21"/>
                  </a:lnTo>
                  <a:lnTo>
                    <a:pt x="495" y="14"/>
                  </a:lnTo>
                  <a:lnTo>
                    <a:pt x="497" y="11"/>
                  </a:lnTo>
                  <a:lnTo>
                    <a:pt x="501" y="5"/>
                  </a:lnTo>
                  <a:lnTo>
                    <a:pt x="506" y="2"/>
                  </a:lnTo>
                  <a:lnTo>
                    <a:pt x="5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 name="Freeform 437"/>
            <p:cNvSpPr>
              <a:spLocks noEditPoints="1"/>
            </p:cNvSpPr>
            <p:nvPr/>
          </p:nvSpPr>
          <p:spPr bwMode="auto">
            <a:xfrm>
              <a:off x="709" y="2011"/>
              <a:ext cx="581" cy="292"/>
            </a:xfrm>
            <a:custGeom>
              <a:avLst/>
              <a:gdLst/>
              <a:ahLst/>
              <a:cxnLst>
                <a:cxn ang="0">
                  <a:pos x="389" y="42"/>
                </a:cxn>
                <a:cxn ang="0">
                  <a:pos x="283" y="61"/>
                </a:cxn>
                <a:cxn ang="0">
                  <a:pos x="122" y="87"/>
                </a:cxn>
                <a:cxn ang="0">
                  <a:pos x="61" y="85"/>
                </a:cxn>
                <a:cxn ang="0">
                  <a:pos x="84" y="138"/>
                </a:cxn>
                <a:cxn ang="0">
                  <a:pos x="138" y="190"/>
                </a:cxn>
                <a:cxn ang="0">
                  <a:pos x="211" y="229"/>
                </a:cxn>
                <a:cxn ang="0">
                  <a:pos x="291" y="250"/>
                </a:cxn>
                <a:cxn ang="0">
                  <a:pos x="373" y="253"/>
                </a:cxn>
                <a:cxn ang="0">
                  <a:pos x="443" y="239"/>
                </a:cxn>
                <a:cxn ang="0">
                  <a:pos x="485" y="215"/>
                </a:cxn>
                <a:cxn ang="0">
                  <a:pos x="525" y="178"/>
                </a:cxn>
                <a:cxn ang="0">
                  <a:pos x="544" y="133"/>
                </a:cxn>
                <a:cxn ang="0">
                  <a:pos x="529" y="85"/>
                </a:cxn>
                <a:cxn ang="0">
                  <a:pos x="490" y="56"/>
                </a:cxn>
                <a:cxn ang="0">
                  <a:pos x="440" y="42"/>
                </a:cxn>
                <a:cxn ang="0">
                  <a:pos x="408" y="0"/>
                </a:cxn>
                <a:cxn ang="0">
                  <a:pos x="502" y="19"/>
                </a:cxn>
                <a:cxn ang="0">
                  <a:pos x="546" y="47"/>
                </a:cxn>
                <a:cxn ang="0">
                  <a:pos x="576" y="89"/>
                </a:cxn>
                <a:cxn ang="0">
                  <a:pos x="579" y="141"/>
                </a:cxn>
                <a:cxn ang="0">
                  <a:pos x="551" y="204"/>
                </a:cxn>
                <a:cxn ang="0">
                  <a:pos x="501" y="253"/>
                </a:cxn>
                <a:cxn ang="0">
                  <a:pos x="438" y="281"/>
                </a:cxn>
                <a:cxn ang="0">
                  <a:pos x="361" y="292"/>
                </a:cxn>
                <a:cxn ang="0">
                  <a:pos x="277" y="285"/>
                </a:cxn>
                <a:cxn ang="0">
                  <a:pos x="195" y="264"/>
                </a:cxn>
                <a:cxn ang="0">
                  <a:pos x="120" y="227"/>
                </a:cxn>
                <a:cxn ang="0">
                  <a:pos x="63" y="174"/>
                </a:cxn>
                <a:cxn ang="0">
                  <a:pos x="26" y="108"/>
                </a:cxn>
                <a:cxn ang="0">
                  <a:pos x="14" y="77"/>
                </a:cxn>
                <a:cxn ang="0">
                  <a:pos x="0" y="63"/>
                </a:cxn>
                <a:cxn ang="0">
                  <a:pos x="5" y="45"/>
                </a:cxn>
                <a:cxn ang="0">
                  <a:pos x="19" y="40"/>
                </a:cxn>
                <a:cxn ang="0">
                  <a:pos x="22" y="19"/>
                </a:cxn>
                <a:cxn ang="0">
                  <a:pos x="40" y="10"/>
                </a:cxn>
                <a:cxn ang="0">
                  <a:pos x="54" y="19"/>
                </a:cxn>
                <a:cxn ang="0">
                  <a:pos x="56" y="45"/>
                </a:cxn>
                <a:cxn ang="0">
                  <a:pos x="120" y="49"/>
                </a:cxn>
                <a:cxn ang="0">
                  <a:pos x="216" y="33"/>
                </a:cxn>
                <a:cxn ang="0">
                  <a:pos x="312" y="10"/>
                </a:cxn>
                <a:cxn ang="0">
                  <a:pos x="408" y="0"/>
                </a:cxn>
              </a:cxnLst>
              <a:rect l="0" t="0" r="r" b="b"/>
              <a:pathLst>
                <a:path w="581" h="292">
                  <a:moveTo>
                    <a:pt x="413" y="40"/>
                  </a:moveTo>
                  <a:lnTo>
                    <a:pt x="389" y="42"/>
                  </a:lnTo>
                  <a:lnTo>
                    <a:pt x="337" y="49"/>
                  </a:lnTo>
                  <a:lnTo>
                    <a:pt x="283" y="61"/>
                  </a:lnTo>
                  <a:lnTo>
                    <a:pt x="174" y="82"/>
                  </a:lnTo>
                  <a:lnTo>
                    <a:pt x="122" y="87"/>
                  </a:lnTo>
                  <a:lnTo>
                    <a:pt x="68" y="87"/>
                  </a:lnTo>
                  <a:lnTo>
                    <a:pt x="61" y="85"/>
                  </a:lnTo>
                  <a:lnTo>
                    <a:pt x="66" y="105"/>
                  </a:lnTo>
                  <a:lnTo>
                    <a:pt x="84" y="138"/>
                  </a:lnTo>
                  <a:lnTo>
                    <a:pt x="108" y="166"/>
                  </a:lnTo>
                  <a:lnTo>
                    <a:pt x="138" y="190"/>
                  </a:lnTo>
                  <a:lnTo>
                    <a:pt x="173" y="211"/>
                  </a:lnTo>
                  <a:lnTo>
                    <a:pt x="211" y="229"/>
                  </a:lnTo>
                  <a:lnTo>
                    <a:pt x="251" y="241"/>
                  </a:lnTo>
                  <a:lnTo>
                    <a:pt x="291" y="250"/>
                  </a:lnTo>
                  <a:lnTo>
                    <a:pt x="333" y="255"/>
                  </a:lnTo>
                  <a:lnTo>
                    <a:pt x="373" y="253"/>
                  </a:lnTo>
                  <a:lnTo>
                    <a:pt x="410" y="250"/>
                  </a:lnTo>
                  <a:lnTo>
                    <a:pt x="443" y="239"/>
                  </a:lnTo>
                  <a:lnTo>
                    <a:pt x="464" y="229"/>
                  </a:lnTo>
                  <a:lnTo>
                    <a:pt x="485" y="215"/>
                  </a:lnTo>
                  <a:lnTo>
                    <a:pt x="506" y="197"/>
                  </a:lnTo>
                  <a:lnTo>
                    <a:pt x="525" y="178"/>
                  </a:lnTo>
                  <a:lnTo>
                    <a:pt x="537" y="155"/>
                  </a:lnTo>
                  <a:lnTo>
                    <a:pt x="544" y="133"/>
                  </a:lnTo>
                  <a:lnTo>
                    <a:pt x="541" y="108"/>
                  </a:lnTo>
                  <a:lnTo>
                    <a:pt x="529" y="85"/>
                  </a:lnTo>
                  <a:lnTo>
                    <a:pt x="511" y="68"/>
                  </a:lnTo>
                  <a:lnTo>
                    <a:pt x="490" y="56"/>
                  </a:lnTo>
                  <a:lnTo>
                    <a:pt x="466" y="47"/>
                  </a:lnTo>
                  <a:lnTo>
                    <a:pt x="440" y="42"/>
                  </a:lnTo>
                  <a:lnTo>
                    <a:pt x="413" y="40"/>
                  </a:lnTo>
                  <a:close/>
                  <a:moveTo>
                    <a:pt x="408" y="0"/>
                  </a:moveTo>
                  <a:lnTo>
                    <a:pt x="455" y="5"/>
                  </a:lnTo>
                  <a:lnTo>
                    <a:pt x="502" y="19"/>
                  </a:lnTo>
                  <a:lnTo>
                    <a:pt x="525" y="31"/>
                  </a:lnTo>
                  <a:lnTo>
                    <a:pt x="546" y="47"/>
                  </a:lnTo>
                  <a:lnTo>
                    <a:pt x="564" y="66"/>
                  </a:lnTo>
                  <a:lnTo>
                    <a:pt x="576" y="89"/>
                  </a:lnTo>
                  <a:lnTo>
                    <a:pt x="581" y="115"/>
                  </a:lnTo>
                  <a:lnTo>
                    <a:pt x="579" y="141"/>
                  </a:lnTo>
                  <a:lnTo>
                    <a:pt x="569" y="173"/>
                  </a:lnTo>
                  <a:lnTo>
                    <a:pt x="551" y="204"/>
                  </a:lnTo>
                  <a:lnTo>
                    <a:pt x="529" y="230"/>
                  </a:lnTo>
                  <a:lnTo>
                    <a:pt x="501" y="253"/>
                  </a:lnTo>
                  <a:lnTo>
                    <a:pt x="471" y="269"/>
                  </a:lnTo>
                  <a:lnTo>
                    <a:pt x="438" y="281"/>
                  </a:lnTo>
                  <a:lnTo>
                    <a:pt x="399" y="288"/>
                  </a:lnTo>
                  <a:lnTo>
                    <a:pt x="361" y="292"/>
                  </a:lnTo>
                  <a:lnTo>
                    <a:pt x="319" y="290"/>
                  </a:lnTo>
                  <a:lnTo>
                    <a:pt x="277" y="285"/>
                  </a:lnTo>
                  <a:lnTo>
                    <a:pt x="235" y="276"/>
                  </a:lnTo>
                  <a:lnTo>
                    <a:pt x="195" y="264"/>
                  </a:lnTo>
                  <a:lnTo>
                    <a:pt x="157" y="246"/>
                  </a:lnTo>
                  <a:lnTo>
                    <a:pt x="120" y="227"/>
                  </a:lnTo>
                  <a:lnTo>
                    <a:pt x="89" y="202"/>
                  </a:lnTo>
                  <a:lnTo>
                    <a:pt x="63" y="174"/>
                  </a:lnTo>
                  <a:lnTo>
                    <a:pt x="40" y="143"/>
                  </a:lnTo>
                  <a:lnTo>
                    <a:pt x="26" y="108"/>
                  </a:lnTo>
                  <a:lnTo>
                    <a:pt x="21" y="78"/>
                  </a:lnTo>
                  <a:lnTo>
                    <a:pt x="14" y="77"/>
                  </a:lnTo>
                  <a:lnTo>
                    <a:pt x="5" y="71"/>
                  </a:lnTo>
                  <a:lnTo>
                    <a:pt x="0" y="63"/>
                  </a:lnTo>
                  <a:lnTo>
                    <a:pt x="0" y="52"/>
                  </a:lnTo>
                  <a:lnTo>
                    <a:pt x="5" y="45"/>
                  </a:lnTo>
                  <a:lnTo>
                    <a:pt x="14" y="40"/>
                  </a:lnTo>
                  <a:lnTo>
                    <a:pt x="19" y="40"/>
                  </a:lnTo>
                  <a:lnTo>
                    <a:pt x="19" y="29"/>
                  </a:lnTo>
                  <a:lnTo>
                    <a:pt x="22" y="19"/>
                  </a:lnTo>
                  <a:lnTo>
                    <a:pt x="29" y="14"/>
                  </a:lnTo>
                  <a:lnTo>
                    <a:pt x="40" y="10"/>
                  </a:lnTo>
                  <a:lnTo>
                    <a:pt x="49" y="14"/>
                  </a:lnTo>
                  <a:lnTo>
                    <a:pt x="54" y="19"/>
                  </a:lnTo>
                  <a:lnTo>
                    <a:pt x="56" y="29"/>
                  </a:lnTo>
                  <a:lnTo>
                    <a:pt x="56" y="45"/>
                  </a:lnTo>
                  <a:lnTo>
                    <a:pt x="71" y="49"/>
                  </a:lnTo>
                  <a:lnTo>
                    <a:pt x="120" y="49"/>
                  </a:lnTo>
                  <a:lnTo>
                    <a:pt x="167" y="42"/>
                  </a:lnTo>
                  <a:lnTo>
                    <a:pt x="216" y="33"/>
                  </a:lnTo>
                  <a:lnTo>
                    <a:pt x="265" y="21"/>
                  </a:lnTo>
                  <a:lnTo>
                    <a:pt x="312" y="10"/>
                  </a:lnTo>
                  <a:lnTo>
                    <a:pt x="361" y="3"/>
                  </a:lnTo>
                  <a:lnTo>
                    <a:pt x="4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 name="Freeform 438"/>
            <p:cNvSpPr>
              <a:spLocks/>
            </p:cNvSpPr>
            <p:nvPr/>
          </p:nvSpPr>
          <p:spPr bwMode="auto">
            <a:xfrm>
              <a:off x="951" y="1747"/>
              <a:ext cx="49" cy="85"/>
            </a:xfrm>
            <a:custGeom>
              <a:avLst/>
              <a:gdLst/>
              <a:ahLst/>
              <a:cxnLst>
                <a:cxn ang="0">
                  <a:pos x="21" y="0"/>
                </a:cxn>
                <a:cxn ang="0">
                  <a:pos x="32" y="3"/>
                </a:cxn>
                <a:cxn ang="0">
                  <a:pos x="37" y="9"/>
                </a:cxn>
                <a:cxn ang="0">
                  <a:pos x="41" y="19"/>
                </a:cxn>
                <a:cxn ang="0">
                  <a:pos x="39" y="33"/>
                </a:cxn>
                <a:cxn ang="0">
                  <a:pos x="39" y="49"/>
                </a:cxn>
                <a:cxn ang="0">
                  <a:pos x="42" y="50"/>
                </a:cxn>
                <a:cxn ang="0">
                  <a:pos x="47" y="57"/>
                </a:cxn>
                <a:cxn ang="0">
                  <a:pos x="49" y="68"/>
                </a:cxn>
                <a:cxn ang="0">
                  <a:pos x="47" y="77"/>
                </a:cxn>
                <a:cxn ang="0">
                  <a:pos x="42" y="84"/>
                </a:cxn>
                <a:cxn ang="0">
                  <a:pos x="32" y="85"/>
                </a:cxn>
                <a:cxn ang="0">
                  <a:pos x="18" y="84"/>
                </a:cxn>
                <a:cxn ang="0">
                  <a:pos x="7" y="75"/>
                </a:cxn>
                <a:cxn ang="0">
                  <a:pos x="0" y="63"/>
                </a:cxn>
                <a:cxn ang="0">
                  <a:pos x="0" y="40"/>
                </a:cxn>
                <a:cxn ang="0">
                  <a:pos x="2" y="19"/>
                </a:cxn>
                <a:cxn ang="0">
                  <a:pos x="6" y="9"/>
                </a:cxn>
                <a:cxn ang="0">
                  <a:pos x="13" y="3"/>
                </a:cxn>
                <a:cxn ang="0">
                  <a:pos x="21" y="0"/>
                </a:cxn>
              </a:cxnLst>
              <a:rect l="0" t="0" r="r" b="b"/>
              <a:pathLst>
                <a:path w="49" h="85">
                  <a:moveTo>
                    <a:pt x="21" y="0"/>
                  </a:moveTo>
                  <a:lnTo>
                    <a:pt x="32" y="3"/>
                  </a:lnTo>
                  <a:lnTo>
                    <a:pt x="37" y="9"/>
                  </a:lnTo>
                  <a:lnTo>
                    <a:pt x="41" y="19"/>
                  </a:lnTo>
                  <a:lnTo>
                    <a:pt x="39" y="33"/>
                  </a:lnTo>
                  <a:lnTo>
                    <a:pt x="39" y="49"/>
                  </a:lnTo>
                  <a:lnTo>
                    <a:pt x="42" y="50"/>
                  </a:lnTo>
                  <a:lnTo>
                    <a:pt x="47" y="57"/>
                  </a:lnTo>
                  <a:lnTo>
                    <a:pt x="49" y="68"/>
                  </a:lnTo>
                  <a:lnTo>
                    <a:pt x="47" y="77"/>
                  </a:lnTo>
                  <a:lnTo>
                    <a:pt x="42" y="84"/>
                  </a:lnTo>
                  <a:lnTo>
                    <a:pt x="32" y="85"/>
                  </a:lnTo>
                  <a:lnTo>
                    <a:pt x="18" y="84"/>
                  </a:lnTo>
                  <a:lnTo>
                    <a:pt x="7" y="75"/>
                  </a:lnTo>
                  <a:lnTo>
                    <a:pt x="0" y="63"/>
                  </a:lnTo>
                  <a:lnTo>
                    <a:pt x="0" y="40"/>
                  </a:lnTo>
                  <a:lnTo>
                    <a:pt x="2" y="19"/>
                  </a:lnTo>
                  <a:lnTo>
                    <a:pt x="6" y="9"/>
                  </a:lnTo>
                  <a:lnTo>
                    <a:pt x="13"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 name="Freeform 439"/>
            <p:cNvSpPr>
              <a:spLocks/>
            </p:cNvSpPr>
            <p:nvPr/>
          </p:nvSpPr>
          <p:spPr bwMode="auto">
            <a:xfrm>
              <a:off x="1096" y="1728"/>
              <a:ext cx="56" cy="87"/>
            </a:xfrm>
            <a:custGeom>
              <a:avLst/>
              <a:gdLst/>
              <a:ahLst/>
              <a:cxnLst>
                <a:cxn ang="0">
                  <a:pos x="18" y="0"/>
                </a:cxn>
                <a:cxn ang="0">
                  <a:pos x="26" y="3"/>
                </a:cxn>
                <a:cxn ang="0">
                  <a:pos x="33" y="8"/>
                </a:cxn>
                <a:cxn ang="0">
                  <a:pos x="37" y="19"/>
                </a:cxn>
                <a:cxn ang="0">
                  <a:pos x="39" y="31"/>
                </a:cxn>
                <a:cxn ang="0">
                  <a:pos x="44" y="43"/>
                </a:cxn>
                <a:cxn ang="0">
                  <a:pos x="54" y="59"/>
                </a:cxn>
                <a:cxn ang="0">
                  <a:pos x="56" y="64"/>
                </a:cxn>
                <a:cxn ang="0">
                  <a:pos x="56" y="69"/>
                </a:cxn>
                <a:cxn ang="0">
                  <a:pos x="54" y="75"/>
                </a:cxn>
                <a:cxn ang="0">
                  <a:pos x="53" y="78"/>
                </a:cxn>
                <a:cxn ang="0">
                  <a:pos x="49" y="82"/>
                </a:cxn>
                <a:cxn ang="0">
                  <a:pos x="44" y="85"/>
                </a:cxn>
                <a:cxn ang="0">
                  <a:pos x="39" y="87"/>
                </a:cxn>
                <a:cxn ang="0">
                  <a:pos x="33" y="87"/>
                </a:cxn>
                <a:cxn ang="0">
                  <a:pos x="30" y="83"/>
                </a:cxn>
                <a:cxn ang="0">
                  <a:pos x="25" y="80"/>
                </a:cxn>
                <a:cxn ang="0">
                  <a:pos x="11" y="62"/>
                </a:cxn>
                <a:cxn ang="0">
                  <a:pos x="4" y="41"/>
                </a:cxn>
                <a:cxn ang="0">
                  <a:pos x="0" y="19"/>
                </a:cxn>
                <a:cxn ang="0">
                  <a:pos x="2" y="8"/>
                </a:cxn>
                <a:cxn ang="0">
                  <a:pos x="9" y="3"/>
                </a:cxn>
                <a:cxn ang="0">
                  <a:pos x="18" y="0"/>
                </a:cxn>
              </a:cxnLst>
              <a:rect l="0" t="0" r="r" b="b"/>
              <a:pathLst>
                <a:path w="56" h="87">
                  <a:moveTo>
                    <a:pt x="18" y="0"/>
                  </a:moveTo>
                  <a:lnTo>
                    <a:pt x="26" y="3"/>
                  </a:lnTo>
                  <a:lnTo>
                    <a:pt x="33" y="8"/>
                  </a:lnTo>
                  <a:lnTo>
                    <a:pt x="37" y="19"/>
                  </a:lnTo>
                  <a:lnTo>
                    <a:pt x="39" y="31"/>
                  </a:lnTo>
                  <a:lnTo>
                    <a:pt x="44" y="43"/>
                  </a:lnTo>
                  <a:lnTo>
                    <a:pt x="54" y="59"/>
                  </a:lnTo>
                  <a:lnTo>
                    <a:pt x="56" y="64"/>
                  </a:lnTo>
                  <a:lnTo>
                    <a:pt x="56" y="69"/>
                  </a:lnTo>
                  <a:lnTo>
                    <a:pt x="54" y="75"/>
                  </a:lnTo>
                  <a:lnTo>
                    <a:pt x="53" y="78"/>
                  </a:lnTo>
                  <a:lnTo>
                    <a:pt x="49" y="82"/>
                  </a:lnTo>
                  <a:lnTo>
                    <a:pt x="44" y="85"/>
                  </a:lnTo>
                  <a:lnTo>
                    <a:pt x="39" y="87"/>
                  </a:lnTo>
                  <a:lnTo>
                    <a:pt x="33" y="87"/>
                  </a:lnTo>
                  <a:lnTo>
                    <a:pt x="30" y="83"/>
                  </a:lnTo>
                  <a:lnTo>
                    <a:pt x="25" y="80"/>
                  </a:lnTo>
                  <a:lnTo>
                    <a:pt x="11" y="62"/>
                  </a:lnTo>
                  <a:lnTo>
                    <a:pt x="4" y="41"/>
                  </a:lnTo>
                  <a:lnTo>
                    <a:pt x="0" y="19"/>
                  </a:lnTo>
                  <a:lnTo>
                    <a:pt x="2" y="8"/>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 name="Freeform 440"/>
            <p:cNvSpPr>
              <a:spLocks/>
            </p:cNvSpPr>
            <p:nvPr/>
          </p:nvSpPr>
          <p:spPr bwMode="auto">
            <a:xfrm>
              <a:off x="2617" y="1560"/>
              <a:ext cx="141" cy="54"/>
            </a:xfrm>
            <a:custGeom>
              <a:avLst/>
              <a:gdLst/>
              <a:ahLst/>
              <a:cxnLst>
                <a:cxn ang="0">
                  <a:pos x="12" y="0"/>
                </a:cxn>
                <a:cxn ang="0">
                  <a:pos x="22" y="0"/>
                </a:cxn>
                <a:cxn ang="0">
                  <a:pos x="127" y="17"/>
                </a:cxn>
                <a:cxn ang="0">
                  <a:pos x="136" y="22"/>
                </a:cxn>
                <a:cxn ang="0">
                  <a:pos x="141" y="31"/>
                </a:cxn>
                <a:cxn ang="0">
                  <a:pos x="139" y="40"/>
                </a:cxn>
                <a:cxn ang="0">
                  <a:pos x="136" y="49"/>
                </a:cxn>
                <a:cxn ang="0">
                  <a:pos x="127" y="54"/>
                </a:cxn>
                <a:cxn ang="0">
                  <a:pos x="117" y="54"/>
                </a:cxn>
                <a:cxn ang="0">
                  <a:pos x="64" y="45"/>
                </a:cxn>
                <a:cxn ang="0">
                  <a:pos x="14" y="36"/>
                </a:cxn>
                <a:cxn ang="0">
                  <a:pos x="5" y="31"/>
                </a:cxn>
                <a:cxn ang="0">
                  <a:pos x="0" y="22"/>
                </a:cxn>
                <a:cxn ang="0">
                  <a:pos x="0" y="12"/>
                </a:cxn>
                <a:cxn ang="0">
                  <a:pos x="5" y="5"/>
                </a:cxn>
                <a:cxn ang="0">
                  <a:pos x="12" y="0"/>
                </a:cxn>
              </a:cxnLst>
              <a:rect l="0" t="0" r="r" b="b"/>
              <a:pathLst>
                <a:path w="141" h="54">
                  <a:moveTo>
                    <a:pt x="12" y="0"/>
                  </a:moveTo>
                  <a:lnTo>
                    <a:pt x="22" y="0"/>
                  </a:lnTo>
                  <a:lnTo>
                    <a:pt x="127" y="17"/>
                  </a:lnTo>
                  <a:lnTo>
                    <a:pt x="136" y="22"/>
                  </a:lnTo>
                  <a:lnTo>
                    <a:pt x="141" y="31"/>
                  </a:lnTo>
                  <a:lnTo>
                    <a:pt x="139" y="40"/>
                  </a:lnTo>
                  <a:lnTo>
                    <a:pt x="136" y="49"/>
                  </a:lnTo>
                  <a:lnTo>
                    <a:pt x="127" y="54"/>
                  </a:lnTo>
                  <a:lnTo>
                    <a:pt x="117" y="54"/>
                  </a:lnTo>
                  <a:lnTo>
                    <a:pt x="64" y="45"/>
                  </a:lnTo>
                  <a:lnTo>
                    <a:pt x="14" y="36"/>
                  </a:lnTo>
                  <a:lnTo>
                    <a:pt x="5" y="31"/>
                  </a:lnTo>
                  <a:lnTo>
                    <a:pt x="0" y="22"/>
                  </a:lnTo>
                  <a:lnTo>
                    <a:pt x="0" y="12"/>
                  </a:lnTo>
                  <a:lnTo>
                    <a:pt x="5" y="5"/>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 name="Freeform 441"/>
            <p:cNvSpPr>
              <a:spLocks/>
            </p:cNvSpPr>
            <p:nvPr/>
          </p:nvSpPr>
          <p:spPr bwMode="auto">
            <a:xfrm>
              <a:off x="2758" y="1408"/>
              <a:ext cx="105" cy="73"/>
            </a:xfrm>
            <a:custGeom>
              <a:avLst/>
              <a:gdLst/>
              <a:ahLst/>
              <a:cxnLst>
                <a:cxn ang="0">
                  <a:pos x="19" y="0"/>
                </a:cxn>
                <a:cxn ang="0">
                  <a:pos x="45" y="3"/>
                </a:cxn>
                <a:cxn ang="0">
                  <a:pos x="66" y="12"/>
                </a:cxn>
                <a:cxn ang="0">
                  <a:pos x="85" y="28"/>
                </a:cxn>
                <a:cxn ang="0">
                  <a:pos x="101" y="47"/>
                </a:cxn>
                <a:cxn ang="0">
                  <a:pos x="105" y="57"/>
                </a:cxn>
                <a:cxn ang="0">
                  <a:pos x="99" y="68"/>
                </a:cxn>
                <a:cxn ang="0">
                  <a:pos x="89" y="73"/>
                </a:cxn>
                <a:cxn ang="0">
                  <a:pos x="78" y="73"/>
                </a:cxn>
                <a:cxn ang="0">
                  <a:pos x="68" y="66"/>
                </a:cxn>
                <a:cxn ang="0">
                  <a:pos x="56" y="50"/>
                </a:cxn>
                <a:cxn ang="0">
                  <a:pos x="38" y="40"/>
                </a:cxn>
                <a:cxn ang="0">
                  <a:pos x="19" y="36"/>
                </a:cxn>
                <a:cxn ang="0">
                  <a:pos x="9" y="33"/>
                </a:cxn>
                <a:cxn ang="0">
                  <a:pos x="3" y="26"/>
                </a:cxn>
                <a:cxn ang="0">
                  <a:pos x="0" y="17"/>
                </a:cxn>
                <a:cxn ang="0">
                  <a:pos x="3" y="8"/>
                </a:cxn>
                <a:cxn ang="0">
                  <a:pos x="9" y="1"/>
                </a:cxn>
                <a:cxn ang="0">
                  <a:pos x="19" y="0"/>
                </a:cxn>
              </a:cxnLst>
              <a:rect l="0" t="0" r="r" b="b"/>
              <a:pathLst>
                <a:path w="105" h="73">
                  <a:moveTo>
                    <a:pt x="19" y="0"/>
                  </a:moveTo>
                  <a:lnTo>
                    <a:pt x="45" y="3"/>
                  </a:lnTo>
                  <a:lnTo>
                    <a:pt x="66" y="12"/>
                  </a:lnTo>
                  <a:lnTo>
                    <a:pt x="85" y="28"/>
                  </a:lnTo>
                  <a:lnTo>
                    <a:pt x="101" y="47"/>
                  </a:lnTo>
                  <a:lnTo>
                    <a:pt x="105" y="57"/>
                  </a:lnTo>
                  <a:lnTo>
                    <a:pt x="99" y="68"/>
                  </a:lnTo>
                  <a:lnTo>
                    <a:pt x="89" y="73"/>
                  </a:lnTo>
                  <a:lnTo>
                    <a:pt x="78" y="73"/>
                  </a:lnTo>
                  <a:lnTo>
                    <a:pt x="68" y="66"/>
                  </a:lnTo>
                  <a:lnTo>
                    <a:pt x="56" y="50"/>
                  </a:lnTo>
                  <a:lnTo>
                    <a:pt x="38" y="40"/>
                  </a:lnTo>
                  <a:lnTo>
                    <a:pt x="19" y="36"/>
                  </a:lnTo>
                  <a:lnTo>
                    <a:pt x="9" y="33"/>
                  </a:lnTo>
                  <a:lnTo>
                    <a:pt x="3" y="26"/>
                  </a:lnTo>
                  <a:lnTo>
                    <a:pt x="0" y="17"/>
                  </a:lnTo>
                  <a:lnTo>
                    <a:pt x="3" y="8"/>
                  </a:lnTo>
                  <a:lnTo>
                    <a:pt x="9"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 name="Freeform 442"/>
            <p:cNvSpPr>
              <a:spLocks/>
            </p:cNvSpPr>
            <p:nvPr/>
          </p:nvSpPr>
          <p:spPr bwMode="auto">
            <a:xfrm>
              <a:off x="2899" y="1315"/>
              <a:ext cx="96" cy="72"/>
            </a:xfrm>
            <a:custGeom>
              <a:avLst/>
              <a:gdLst/>
              <a:ahLst/>
              <a:cxnLst>
                <a:cxn ang="0">
                  <a:pos x="37" y="0"/>
                </a:cxn>
                <a:cxn ang="0">
                  <a:pos x="54" y="4"/>
                </a:cxn>
                <a:cxn ang="0">
                  <a:pos x="68" y="14"/>
                </a:cxn>
                <a:cxn ang="0">
                  <a:pos x="82" y="30"/>
                </a:cxn>
                <a:cxn ang="0">
                  <a:pos x="93" y="45"/>
                </a:cxn>
                <a:cxn ang="0">
                  <a:pos x="96" y="56"/>
                </a:cxn>
                <a:cxn ang="0">
                  <a:pos x="91" y="66"/>
                </a:cxn>
                <a:cxn ang="0">
                  <a:pos x="81" y="72"/>
                </a:cxn>
                <a:cxn ang="0">
                  <a:pos x="70" y="72"/>
                </a:cxn>
                <a:cxn ang="0">
                  <a:pos x="60" y="65"/>
                </a:cxn>
                <a:cxn ang="0">
                  <a:pos x="51" y="52"/>
                </a:cxn>
                <a:cxn ang="0">
                  <a:pos x="40" y="40"/>
                </a:cxn>
                <a:cxn ang="0">
                  <a:pos x="37" y="37"/>
                </a:cxn>
                <a:cxn ang="0">
                  <a:pos x="35" y="37"/>
                </a:cxn>
                <a:cxn ang="0">
                  <a:pos x="37" y="39"/>
                </a:cxn>
                <a:cxn ang="0">
                  <a:pos x="35" y="39"/>
                </a:cxn>
                <a:cxn ang="0">
                  <a:pos x="33" y="40"/>
                </a:cxn>
                <a:cxn ang="0">
                  <a:pos x="21" y="45"/>
                </a:cxn>
                <a:cxn ang="0">
                  <a:pos x="11" y="42"/>
                </a:cxn>
                <a:cxn ang="0">
                  <a:pos x="2" y="35"/>
                </a:cxn>
                <a:cxn ang="0">
                  <a:pos x="0" y="23"/>
                </a:cxn>
                <a:cxn ang="0">
                  <a:pos x="5" y="12"/>
                </a:cxn>
                <a:cxn ang="0">
                  <a:pos x="21" y="2"/>
                </a:cxn>
                <a:cxn ang="0">
                  <a:pos x="37" y="0"/>
                </a:cxn>
              </a:cxnLst>
              <a:rect l="0" t="0" r="r" b="b"/>
              <a:pathLst>
                <a:path w="96" h="72">
                  <a:moveTo>
                    <a:pt x="37" y="0"/>
                  </a:moveTo>
                  <a:lnTo>
                    <a:pt x="54" y="4"/>
                  </a:lnTo>
                  <a:lnTo>
                    <a:pt x="68" y="14"/>
                  </a:lnTo>
                  <a:lnTo>
                    <a:pt x="82" y="30"/>
                  </a:lnTo>
                  <a:lnTo>
                    <a:pt x="93" y="45"/>
                  </a:lnTo>
                  <a:lnTo>
                    <a:pt x="96" y="56"/>
                  </a:lnTo>
                  <a:lnTo>
                    <a:pt x="91" y="66"/>
                  </a:lnTo>
                  <a:lnTo>
                    <a:pt x="81" y="72"/>
                  </a:lnTo>
                  <a:lnTo>
                    <a:pt x="70" y="72"/>
                  </a:lnTo>
                  <a:lnTo>
                    <a:pt x="60" y="65"/>
                  </a:lnTo>
                  <a:lnTo>
                    <a:pt x="51" y="52"/>
                  </a:lnTo>
                  <a:lnTo>
                    <a:pt x="40" y="40"/>
                  </a:lnTo>
                  <a:lnTo>
                    <a:pt x="37" y="37"/>
                  </a:lnTo>
                  <a:lnTo>
                    <a:pt x="35" y="37"/>
                  </a:lnTo>
                  <a:lnTo>
                    <a:pt x="37" y="39"/>
                  </a:lnTo>
                  <a:lnTo>
                    <a:pt x="35" y="39"/>
                  </a:lnTo>
                  <a:lnTo>
                    <a:pt x="33" y="40"/>
                  </a:lnTo>
                  <a:lnTo>
                    <a:pt x="21" y="45"/>
                  </a:lnTo>
                  <a:lnTo>
                    <a:pt x="11" y="42"/>
                  </a:lnTo>
                  <a:lnTo>
                    <a:pt x="2" y="35"/>
                  </a:lnTo>
                  <a:lnTo>
                    <a:pt x="0" y="23"/>
                  </a:lnTo>
                  <a:lnTo>
                    <a:pt x="5" y="12"/>
                  </a:lnTo>
                  <a:lnTo>
                    <a:pt x="21" y="2"/>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 name="Freeform 443"/>
            <p:cNvSpPr>
              <a:spLocks/>
            </p:cNvSpPr>
            <p:nvPr/>
          </p:nvSpPr>
          <p:spPr bwMode="auto">
            <a:xfrm>
              <a:off x="3561" y="2872"/>
              <a:ext cx="726" cy="1287"/>
            </a:xfrm>
            <a:custGeom>
              <a:avLst/>
              <a:gdLst/>
              <a:ahLst/>
              <a:cxnLst>
                <a:cxn ang="0">
                  <a:pos x="726" y="0"/>
                </a:cxn>
                <a:cxn ang="0">
                  <a:pos x="710" y="123"/>
                </a:cxn>
                <a:cxn ang="0">
                  <a:pos x="703" y="248"/>
                </a:cxn>
                <a:cxn ang="0">
                  <a:pos x="701" y="373"/>
                </a:cxn>
                <a:cxn ang="0">
                  <a:pos x="701" y="498"/>
                </a:cxn>
                <a:cxn ang="0">
                  <a:pos x="703" y="624"/>
                </a:cxn>
                <a:cxn ang="0">
                  <a:pos x="703" y="748"/>
                </a:cxn>
                <a:cxn ang="0">
                  <a:pos x="698" y="871"/>
                </a:cxn>
                <a:cxn ang="0">
                  <a:pos x="637" y="871"/>
                </a:cxn>
                <a:cxn ang="0">
                  <a:pos x="578" y="879"/>
                </a:cxn>
                <a:cxn ang="0">
                  <a:pos x="518" y="899"/>
                </a:cxn>
                <a:cxn ang="0">
                  <a:pos x="459" y="925"/>
                </a:cxn>
                <a:cxn ang="0">
                  <a:pos x="401" y="956"/>
                </a:cxn>
                <a:cxn ang="0">
                  <a:pos x="345" y="995"/>
                </a:cxn>
                <a:cxn ang="0">
                  <a:pos x="290" y="1037"/>
                </a:cxn>
                <a:cxn ang="0">
                  <a:pos x="185" y="1124"/>
                </a:cxn>
                <a:cxn ang="0">
                  <a:pos x="136" y="1170"/>
                </a:cxn>
                <a:cxn ang="0">
                  <a:pos x="87" y="1212"/>
                </a:cxn>
                <a:cxn ang="0">
                  <a:pos x="43" y="1252"/>
                </a:cxn>
                <a:cxn ang="0">
                  <a:pos x="0" y="1287"/>
                </a:cxn>
                <a:cxn ang="0">
                  <a:pos x="75" y="352"/>
                </a:cxn>
                <a:cxn ang="0">
                  <a:pos x="71" y="311"/>
                </a:cxn>
                <a:cxn ang="0">
                  <a:pos x="77" y="275"/>
                </a:cxn>
                <a:cxn ang="0">
                  <a:pos x="92" y="240"/>
                </a:cxn>
                <a:cxn ang="0">
                  <a:pos x="115" y="208"/>
                </a:cxn>
                <a:cxn ang="0">
                  <a:pos x="145" y="179"/>
                </a:cxn>
                <a:cxn ang="0">
                  <a:pos x="181" y="151"/>
                </a:cxn>
                <a:cxn ang="0">
                  <a:pos x="223" y="126"/>
                </a:cxn>
                <a:cxn ang="0">
                  <a:pos x="267" y="103"/>
                </a:cxn>
                <a:cxn ang="0">
                  <a:pos x="316" y="84"/>
                </a:cxn>
                <a:cxn ang="0">
                  <a:pos x="366" y="65"/>
                </a:cxn>
                <a:cxn ang="0">
                  <a:pos x="419" y="49"/>
                </a:cxn>
                <a:cxn ang="0">
                  <a:pos x="520" y="25"/>
                </a:cxn>
                <a:cxn ang="0">
                  <a:pos x="569" y="16"/>
                </a:cxn>
                <a:cxn ang="0">
                  <a:pos x="614" y="9"/>
                </a:cxn>
                <a:cxn ang="0">
                  <a:pos x="658" y="4"/>
                </a:cxn>
                <a:cxn ang="0">
                  <a:pos x="695" y="2"/>
                </a:cxn>
                <a:cxn ang="0">
                  <a:pos x="726" y="0"/>
                </a:cxn>
              </a:cxnLst>
              <a:rect l="0" t="0" r="r" b="b"/>
              <a:pathLst>
                <a:path w="726" h="1287">
                  <a:moveTo>
                    <a:pt x="726" y="0"/>
                  </a:moveTo>
                  <a:lnTo>
                    <a:pt x="710" y="123"/>
                  </a:lnTo>
                  <a:lnTo>
                    <a:pt x="703" y="248"/>
                  </a:lnTo>
                  <a:lnTo>
                    <a:pt x="701" y="373"/>
                  </a:lnTo>
                  <a:lnTo>
                    <a:pt x="701" y="498"/>
                  </a:lnTo>
                  <a:lnTo>
                    <a:pt x="703" y="624"/>
                  </a:lnTo>
                  <a:lnTo>
                    <a:pt x="703" y="748"/>
                  </a:lnTo>
                  <a:lnTo>
                    <a:pt x="698" y="871"/>
                  </a:lnTo>
                  <a:lnTo>
                    <a:pt x="637" y="871"/>
                  </a:lnTo>
                  <a:lnTo>
                    <a:pt x="578" y="879"/>
                  </a:lnTo>
                  <a:lnTo>
                    <a:pt x="518" y="899"/>
                  </a:lnTo>
                  <a:lnTo>
                    <a:pt x="459" y="925"/>
                  </a:lnTo>
                  <a:lnTo>
                    <a:pt x="401" y="956"/>
                  </a:lnTo>
                  <a:lnTo>
                    <a:pt x="345" y="995"/>
                  </a:lnTo>
                  <a:lnTo>
                    <a:pt x="290" y="1037"/>
                  </a:lnTo>
                  <a:lnTo>
                    <a:pt x="185" y="1124"/>
                  </a:lnTo>
                  <a:lnTo>
                    <a:pt x="136" y="1170"/>
                  </a:lnTo>
                  <a:lnTo>
                    <a:pt x="87" y="1212"/>
                  </a:lnTo>
                  <a:lnTo>
                    <a:pt x="43" y="1252"/>
                  </a:lnTo>
                  <a:lnTo>
                    <a:pt x="0" y="1287"/>
                  </a:lnTo>
                  <a:lnTo>
                    <a:pt x="75" y="352"/>
                  </a:lnTo>
                  <a:lnTo>
                    <a:pt x="71" y="311"/>
                  </a:lnTo>
                  <a:lnTo>
                    <a:pt x="77" y="275"/>
                  </a:lnTo>
                  <a:lnTo>
                    <a:pt x="92" y="240"/>
                  </a:lnTo>
                  <a:lnTo>
                    <a:pt x="115" y="208"/>
                  </a:lnTo>
                  <a:lnTo>
                    <a:pt x="145" y="179"/>
                  </a:lnTo>
                  <a:lnTo>
                    <a:pt x="181" y="151"/>
                  </a:lnTo>
                  <a:lnTo>
                    <a:pt x="223" y="126"/>
                  </a:lnTo>
                  <a:lnTo>
                    <a:pt x="267" y="103"/>
                  </a:lnTo>
                  <a:lnTo>
                    <a:pt x="316" y="84"/>
                  </a:lnTo>
                  <a:lnTo>
                    <a:pt x="366" y="65"/>
                  </a:lnTo>
                  <a:lnTo>
                    <a:pt x="419" y="49"/>
                  </a:lnTo>
                  <a:lnTo>
                    <a:pt x="520" y="25"/>
                  </a:lnTo>
                  <a:lnTo>
                    <a:pt x="569" y="16"/>
                  </a:lnTo>
                  <a:lnTo>
                    <a:pt x="614" y="9"/>
                  </a:lnTo>
                  <a:lnTo>
                    <a:pt x="658" y="4"/>
                  </a:lnTo>
                  <a:lnTo>
                    <a:pt x="695" y="2"/>
                  </a:lnTo>
                  <a:lnTo>
                    <a:pt x="72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 name="Freeform 444"/>
            <p:cNvSpPr>
              <a:spLocks/>
            </p:cNvSpPr>
            <p:nvPr/>
          </p:nvSpPr>
          <p:spPr bwMode="auto">
            <a:xfrm>
              <a:off x="3542" y="2853"/>
              <a:ext cx="764" cy="1325"/>
            </a:xfrm>
            <a:custGeom>
              <a:avLst/>
              <a:gdLst/>
              <a:ahLst/>
              <a:cxnLst>
                <a:cxn ang="0">
                  <a:pos x="752" y="2"/>
                </a:cxn>
                <a:cxn ang="0">
                  <a:pos x="761" y="7"/>
                </a:cxn>
                <a:cxn ang="0">
                  <a:pos x="764" y="19"/>
                </a:cxn>
                <a:cxn ang="0">
                  <a:pos x="750" y="147"/>
                </a:cxn>
                <a:cxn ang="0">
                  <a:pos x="740" y="395"/>
                </a:cxn>
                <a:cxn ang="0">
                  <a:pos x="741" y="766"/>
                </a:cxn>
                <a:cxn ang="0">
                  <a:pos x="734" y="897"/>
                </a:cxn>
                <a:cxn ang="0">
                  <a:pos x="722" y="909"/>
                </a:cxn>
                <a:cxn ang="0">
                  <a:pos x="600" y="918"/>
                </a:cxn>
                <a:cxn ang="0">
                  <a:pos x="490" y="958"/>
                </a:cxn>
                <a:cxn ang="0">
                  <a:pos x="389" y="1019"/>
                </a:cxn>
                <a:cxn ang="0">
                  <a:pos x="263" y="1119"/>
                </a:cxn>
                <a:cxn ang="0">
                  <a:pos x="110" y="1253"/>
                </a:cxn>
                <a:cxn ang="0">
                  <a:pos x="22" y="1325"/>
                </a:cxn>
                <a:cxn ang="0">
                  <a:pos x="5" y="1318"/>
                </a:cxn>
                <a:cxn ang="0">
                  <a:pos x="0" y="1300"/>
                </a:cxn>
                <a:cxn ang="0">
                  <a:pos x="87" y="1224"/>
                </a:cxn>
                <a:cxn ang="0">
                  <a:pos x="331" y="1014"/>
                </a:cxn>
                <a:cxn ang="0">
                  <a:pos x="431" y="947"/>
                </a:cxn>
                <a:cxn ang="0">
                  <a:pos x="541" y="897"/>
                </a:cxn>
                <a:cxn ang="0">
                  <a:pos x="656" y="870"/>
                </a:cxn>
                <a:cxn ang="0">
                  <a:pos x="703" y="764"/>
                </a:cxn>
                <a:cxn ang="0">
                  <a:pos x="701" y="388"/>
                </a:cxn>
                <a:cxn ang="0">
                  <a:pos x="712" y="138"/>
                </a:cxn>
                <a:cxn ang="0">
                  <a:pos x="647" y="46"/>
                </a:cxn>
                <a:cxn ang="0">
                  <a:pos x="452" y="84"/>
                </a:cxn>
                <a:cxn ang="0">
                  <a:pos x="329" y="124"/>
                </a:cxn>
                <a:cxn ang="0">
                  <a:pos x="265" y="154"/>
                </a:cxn>
                <a:cxn ang="0">
                  <a:pos x="200" y="191"/>
                </a:cxn>
                <a:cxn ang="0">
                  <a:pos x="148" y="238"/>
                </a:cxn>
                <a:cxn ang="0">
                  <a:pos x="115" y="295"/>
                </a:cxn>
                <a:cxn ang="0">
                  <a:pos x="113" y="365"/>
                </a:cxn>
                <a:cxn ang="0">
                  <a:pos x="106" y="383"/>
                </a:cxn>
                <a:cxn ang="0">
                  <a:pos x="89" y="388"/>
                </a:cxn>
                <a:cxn ang="0">
                  <a:pos x="76" y="374"/>
                </a:cxn>
                <a:cxn ang="0">
                  <a:pos x="76" y="299"/>
                </a:cxn>
                <a:cxn ang="0">
                  <a:pos x="104" y="236"/>
                </a:cxn>
                <a:cxn ang="0">
                  <a:pos x="151" y="184"/>
                </a:cxn>
                <a:cxn ang="0">
                  <a:pos x="213" y="140"/>
                </a:cxn>
                <a:cxn ang="0">
                  <a:pos x="279" y="105"/>
                </a:cxn>
                <a:cxn ang="0">
                  <a:pos x="394" y="61"/>
                </a:cxn>
                <a:cxn ang="0">
                  <a:pos x="569" y="18"/>
                </a:cxn>
                <a:cxn ang="0">
                  <a:pos x="745" y="0"/>
                </a:cxn>
              </a:cxnLst>
              <a:rect l="0" t="0" r="r" b="b"/>
              <a:pathLst>
                <a:path w="764" h="1325">
                  <a:moveTo>
                    <a:pt x="745" y="0"/>
                  </a:moveTo>
                  <a:lnTo>
                    <a:pt x="752" y="2"/>
                  </a:lnTo>
                  <a:lnTo>
                    <a:pt x="757" y="4"/>
                  </a:lnTo>
                  <a:lnTo>
                    <a:pt x="761" y="7"/>
                  </a:lnTo>
                  <a:lnTo>
                    <a:pt x="762" y="12"/>
                  </a:lnTo>
                  <a:lnTo>
                    <a:pt x="764" y="19"/>
                  </a:lnTo>
                  <a:lnTo>
                    <a:pt x="764" y="25"/>
                  </a:lnTo>
                  <a:lnTo>
                    <a:pt x="750" y="147"/>
                  </a:lnTo>
                  <a:lnTo>
                    <a:pt x="741" y="271"/>
                  </a:lnTo>
                  <a:lnTo>
                    <a:pt x="740" y="395"/>
                  </a:lnTo>
                  <a:lnTo>
                    <a:pt x="741" y="519"/>
                  </a:lnTo>
                  <a:lnTo>
                    <a:pt x="741" y="766"/>
                  </a:lnTo>
                  <a:lnTo>
                    <a:pt x="736" y="890"/>
                  </a:lnTo>
                  <a:lnTo>
                    <a:pt x="734" y="897"/>
                  </a:lnTo>
                  <a:lnTo>
                    <a:pt x="733" y="902"/>
                  </a:lnTo>
                  <a:lnTo>
                    <a:pt x="722" y="909"/>
                  </a:lnTo>
                  <a:lnTo>
                    <a:pt x="658" y="909"/>
                  </a:lnTo>
                  <a:lnTo>
                    <a:pt x="600" y="918"/>
                  </a:lnTo>
                  <a:lnTo>
                    <a:pt x="544" y="935"/>
                  </a:lnTo>
                  <a:lnTo>
                    <a:pt x="490" y="958"/>
                  </a:lnTo>
                  <a:lnTo>
                    <a:pt x="438" y="988"/>
                  </a:lnTo>
                  <a:lnTo>
                    <a:pt x="389" y="1019"/>
                  </a:lnTo>
                  <a:lnTo>
                    <a:pt x="342" y="1054"/>
                  </a:lnTo>
                  <a:lnTo>
                    <a:pt x="263" y="1119"/>
                  </a:lnTo>
                  <a:lnTo>
                    <a:pt x="186" y="1185"/>
                  </a:lnTo>
                  <a:lnTo>
                    <a:pt x="110" y="1253"/>
                  </a:lnTo>
                  <a:lnTo>
                    <a:pt x="33" y="1320"/>
                  </a:lnTo>
                  <a:lnTo>
                    <a:pt x="22" y="1325"/>
                  </a:lnTo>
                  <a:lnTo>
                    <a:pt x="14" y="1323"/>
                  </a:lnTo>
                  <a:lnTo>
                    <a:pt x="5" y="1318"/>
                  </a:lnTo>
                  <a:lnTo>
                    <a:pt x="0" y="1309"/>
                  </a:lnTo>
                  <a:lnTo>
                    <a:pt x="0" y="1300"/>
                  </a:lnTo>
                  <a:lnTo>
                    <a:pt x="5" y="1292"/>
                  </a:lnTo>
                  <a:lnTo>
                    <a:pt x="87" y="1224"/>
                  </a:lnTo>
                  <a:lnTo>
                    <a:pt x="247" y="1080"/>
                  </a:lnTo>
                  <a:lnTo>
                    <a:pt x="331" y="1014"/>
                  </a:lnTo>
                  <a:lnTo>
                    <a:pt x="380" y="979"/>
                  </a:lnTo>
                  <a:lnTo>
                    <a:pt x="431" y="947"/>
                  </a:lnTo>
                  <a:lnTo>
                    <a:pt x="485" y="919"/>
                  </a:lnTo>
                  <a:lnTo>
                    <a:pt x="541" y="897"/>
                  </a:lnTo>
                  <a:lnTo>
                    <a:pt x="598" y="879"/>
                  </a:lnTo>
                  <a:lnTo>
                    <a:pt x="656" y="870"/>
                  </a:lnTo>
                  <a:lnTo>
                    <a:pt x="698" y="870"/>
                  </a:lnTo>
                  <a:lnTo>
                    <a:pt x="703" y="764"/>
                  </a:lnTo>
                  <a:lnTo>
                    <a:pt x="703" y="514"/>
                  </a:lnTo>
                  <a:lnTo>
                    <a:pt x="701" y="388"/>
                  </a:lnTo>
                  <a:lnTo>
                    <a:pt x="705" y="264"/>
                  </a:lnTo>
                  <a:lnTo>
                    <a:pt x="712" y="138"/>
                  </a:lnTo>
                  <a:lnTo>
                    <a:pt x="724" y="40"/>
                  </a:lnTo>
                  <a:lnTo>
                    <a:pt x="647" y="46"/>
                  </a:lnTo>
                  <a:lnTo>
                    <a:pt x="549" y="61"/>
                  </a:lnTo>
                  <a:lnTo>
                    <a:pt x="452" y="84"/>
                  </a:lnTo>
                  <a:lnTo>
                    <a:pt x="359" y="114"/>
                  </a:lnTo>
                  <a:lnTo>
                    <a:pt x="329" y="124"/>
                  </a:lnTo>
                  <a:lnTo>
                    <a:pt x="298" y="138"/>
                  </a:lnTo>
                  <a:lnTo>
                    <a:pt x="265" y="154"/>
                  </a:lnTo>
                  <a:lnTo>
                    <a:pt x="232" y="171"/>
                  </a:lnTo>
                  <a:lnTo>
                    <a:pt x="200" y="191"/>
                  </a:lnTo>
                  <a:lnTo>
                    <a:pt x="172" y="213"/>
                  </a:lnTo>
                  <a:lnTo>
                    <a:pt x="148" y="238"/>
                  </a:lnTo>
                  <a:lnTo>
                    <a:pt x="129" y="266"/>
                  </a:lnTo>
                  <a:lnTo>
                    <a:pt x="115" y="295"/>
                  </a:lnTo>
                  <a:lnTo>
                    <a:pt x="110" y="329"/>
                  </a:lnTo>
                  <a:lnTo>
                    <a:pt x="113" y="365"/>
                  </a:lnTo>
                  <a:lnTo>
                    <a:pt x="113" y="376"/>
                  </a:lnTo>
                  <a:lnTo>
                    <a:pt x="106" y="383"/>
                  </a:lnTo>
                  <a:lnTo>
                    <a:pt x="97" y="388"/>
                  </a:lnTo>
                  <a:lnTo>
                    <a:pt x="89" y="388"/>
                  </a:lnTo>
                  <a:lnTo>
                    <a:pt x="80" y="383"/>
                  </a:lnTo>
                  <a:lnTo>
                    <a:pt x="76" y="374"/>
                  </a:lnTo>
                  <a:lnTo>
                    <a:pt x="73" y="336"/>
                  </a:lnTo>
                  <a:lnTo>
                    <a:pt x="76" y="299"/>
                  </a:lnTo>
                  <a:lnTo>
                    <a:pt x="87" y="266"/>
                  </a:lnTo>
                  <a:lnTo>
                    <a:pt x="104" y="236"/>
                  </a:lnTo>
                  <a:lnTo>
                    <a:pt x="125" y="208"/>
                  </a:lnTo>
                  <a:lnTo>
                    <a:pt x="151" y="184"/>
                  </a:lnTo>
                  <a:lnTo>
                    <a:pt x="181" y="159"/>
                  </a:lnTo>
                  <a:lnTo>
                    <a:pt x="213" y="140"/>
                  </a:lnTo>
                  <a:lnTo>
                    <a:pt x="246" y="121"/>
                  </a:lnTo>
                  <a:lnTo>
                    <a:pt x="279" y="105"/>
                  </a:lnTo>
                  <a:lnTo>
                    <a:pt x="310" y="91"/>
                  </a:lnTo>
                  <a:lnTo>
                    <a:pt x="394" y="61"/>
                  </a:lnTo>
                  <a:lnTo>
                    <a:pt x="480" y="37"/>
                  </a:lnTo>
                  <a:lnTo>
                    <a:pt x="569" y="18"/>
                  </a:lnTo>
                  <a:lnTo>
                    <a:pt x="658" y="5"/>
                  </a:lnTo>
                  <a:lnTo>
                    <a:pt x="7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 name="Freeform 445"/>
            <p:cNvSpPr>
              <a:spLocks/>
            </p:cNvSpPr>
            <p:nvPr/>
          </p:nvSpPr>
          <p:spPr bwMode="auto">
            <a:xfrm>
              <a:off x="3220" y="2608"/>
              <a:ext cx="255" cy="616"/>
            </a:xfrm>
            <a:custGeom>
              <a:avLst/>
              <a:gdLst/>
              <a:ahLst/>
              <a:cxnLst>
                <a:cxn ang="0">
                  <a:pos x="123" y="0"/>
                </a:cxn>
                <a:cxn ang="0">
                  <a:pos x="154" y="49"/>
                </a:cxn>
                <a:cxn ang="0">
                  <a:pos x="180" y="104"/>
                </a:cxn>
                <a:cxn ang="0">
                  <a:pos x="201" y="163"/>
                </a:cxn>
                <a:cxn ang="0">
                  <a:pos x="219" y="228"/>
                </a:cxn>
                <a:cxn ang="0">
                  <a:pos x="231" y="292"/>
                </a:cxn>
                <a:cxn ang="0">
                  <a:pos x="241" y="360"/>
                </a:cxn>
                <a:cxn ang="0">
                  <a:pos x="248" y="427"/>
                </a:cxn>
                <a:cxn ang="0">
                  <a:pos x="252" y="493"/>
                </a:cxn>
                <a:cxn ang="0">
                  <a:pos x="255" y="556"/>
                </a:cxn>
                <a:cxn ang="0">
                  <a:pos x="255" y="616"/>
                </a:cxn>
                <a:cxn ang="0">
                  <a:pos x="0" y="95"/>
                </a:cxn>
                <a:cxn ang="0">
                  <a:pos x="6" y="84"/>
                </a:cxn>
                <a:cxn ang="0">
                  <a:pos x="18" y="72"/>
                </a:cxn>
                <a:cxn ang="0">
                  <a:pos x="37" y="58"/>
                </a:cxn>
                <a:cxn ang="0">
                  <a:pos x="60" y="44"/>
                </a:cxn>
                <a:cxn ang="0">
                  <a:pos x="105" y="13"/>
                </a:cxn>
                <a:cxn ang="0">
                  <a:pos x="123" y="0"/>
                </a:cxn>
              </a:cxnLst>
              <a:rect l="0" t="0" r="r" b="b"/>
              <a:pathLst>
                <a:path w="255" h="616">
                  <a:moveTo>
                    <a:pt x="123" y="0"/>
                  </a:moveTo>
                  <a:lnTo>
                    <a:pt x="154" y="49"/>
                  </a:lnTo>
                  <a:lnTo>
                    <a:pt x="180" y="104"/>
                  </a:lnTo>
                  <a:lnTo>
                    <a:pt x="201" y="163"/>
                  </a:lnTo>
                  <a:lnTo>
                    <a:pt x="219" y="228"/>
                  </a:lnTo>
                  <a:lnTo>
                    <a:pt x="231" y="292"/>
                  </a:lnTo>
                  <a:lnTo>
                    <a:pt x="241" y="360"/>
                  </a:lnTo>
                  <a:lnTo>
                    <a:pt x="248" y="427"/>
                  </a:lnTo>
                  <a:lnTo>
                    <a:pt x="252" y="493"/>
                  </a:lnTo>
                  <a:lnTo>
                    <a:pt x="255" y="556"/>
                  </a:lnTo>
                  <a:lnTo>
                    <a:pt x="255" y="616"/>
                  </a:lnTo>
                  <a:lnTo>
                    <a:pt x="0" y="95"/>
                  </a:lnTo>
                  <a:lnTo>
                    <a:pt x="6" y="84"/>
                  </a:lnTo>
                  <a:lnTo>
                    <a:pt x="18" y="72"/>
                  </a:lnTo>
                  <a:lnTo>
                    <a:pt x="37" y="58"/>
                  </a:lnTo>
                  <a:lnTo>
                    <a:pt x="60" y="44"/>
                  </a:lnTo>
                  <a:lnTo>
                    <a:pt x="105" y="13"/>
                  </a:lnTo>
                  <a:lnTo>
                    <a:pt x="12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 name="Freeform 446"/>
            <p:cNvSpPr>
              <a:spLocks/>
            </p:cNvSpPr>
            <p:nvPr/>
          </p:nvSpPr>
          <p:spPr bwMode="auto">
            <a:xfrm>
              <a:off x="3201" y="2589"/>
              <a:ext cx="293" cy="654"/>
            </a:xfrm>
            <a:custGeom>
              <a:avLst/>
              <a:gdLst/>
              <a:ahLst/>
              <a:cxnLst>
                <a:cxn ang="0">
                  <a:pos x="138" y="0"/>
                </a:cxn>
                <a:cxn ang="0">
                  <a:pos x="145" y="0"/>
                </a:cxn>
                <a:cxn ang="0">
                  <a:pos x="150" y="2"/>
                </a:cxn>
                <a:cxn ang="0">
                  <a:pos x="156" y="5"/>
                </a:cxn>
                <a:cxn ang="0">
                  <a:pos x="159" y="9"/>
                </a:cxn>
                <a:cxn ang="0">
                  <a:pos x="194" y="63"/>
                </a:cxn>
                <a:cxn ang="0">
                  <a:pos x="222" y="121"/>
                </a:cxn>
                <a:cxn ang="0">
                  <a:pos x="243" y="182"/>
                </a:cxn>
                <a:cxn ang="0">
                  <a:pos x="260" y="245"/>
                </a:cxn>
                <a:cxn ang="0">
                  <a:pos x="274" y="310"/>
                </a:cxn>
                <a:cxn ang="0">
                  <a:pos x="283" y="376"/>
                </a:cxn>
                <a:cxn ang="0">
                  <a:pos x="288" y="441"/>
                </a:cxn>
                <a:cxn ang="0">
                  <a:pos x="292" y="507"/>
                </a:cxn>
                <a:cxn ang="0">
                  <a:pos x="293" y="572"/>
                </a:cxn>
                <a:cxn ang="0">
                  <a:pos x="293" y="635"/>
                </a:cxn>
                <a:cxn ang="0">
                  <a:pos x="290" y="645"/>
                </a:cxn>
                <a:cxn ang="0">
                  <a:pos x="283" y="650"/>
                </a:cxn>
                <a:cxn ang="0">
                  <a:pos x="274" y="654"/>
                </a:cxn>
                <a:cxn ang="0">
                  <a:pos x="266" y="650"/>
                </a:cxn>
                <a:cxn ang="0">
                  <a:pos x="259" y="645"/>
                </a:cxn>
                <a:cxn ang="0">
                  <a:pos x="255" y="635"/>
                </a:cxn>
                <a:cxn ang="0">
                  <a:pos x="255" y="566"/>
                </a:cxn>
                <a:cxn ang="0">
                  <a:pos x="253" y="497"/>
                </a:cxn>
                <a:cxn ang="0">
                  <a:pos x="248" y="427"/>
                </a:cxn>
                <a:cxn ang="0">
                  <a:pos x="241" y="355"/>
                </a:cxn>
                <a:cxn ang="0">
                  <a:pos x="231" y="285"/>
                </a:cxn>
                <a:cxn ang="0">
                  <a:pos x="213" y="215"/>
                </a:cxn>
                <a:cxn ang="0">
                  <a:pos x="192" y="149"/>
                </a:cxn>
                <a:cxn ang="0">
                  <a:pos x="163" y="86"/>
                </a:cxn>
                <a:cxn ang="0">
                  <a:pos x="136" y="46"/>
                </a:cxn>
                <a:cxn ang="0">
                  <a:pos x="58" y="98"/>
                </a:cxn>
                <a:cxn ang="0">
                  <a:pos x="46" y="107"/>
                </a:cxn>
                <a:cxn ang="0">
                  <a:pos x="39" y="119"/>
                </a:cxn>
                <a:cxn ang="0">
                  <a:pos x="33" y="128"/>
                </a:cxn>
                <a:cxn ang="0">
                  <a:pos x="26" y="133"/>
                </a:cxn>
                <a:cxn ang="0">
                  <a:pos x="16" y="133"/>
                </a:cxn>
                <a:cxn ang="0">
                  <a:pos x="7" y="128"/>
                </a:cxn>
                <a:cxn ang="0">
                  <a:pos x="2" y="119"/>
                </a:cxn>
                <a:cxn ang="0">
                  <a:pos x="0" y="109"/>
                </a:cxn>
                <a:cxn ang="0">
                  <a:pos x="7" y="93"/>
                </a:cxn>
                <a:cxn ang="0">
                  <a:pos x="19" y="79"/>
                </a:cxn>
                <a:cxn ang="0">
                  <a:pos x="35" y="68"/>
                </a:cxn>
                <a:cxn ang="0">
                  <a:pos x="49" y="58"/>
                </a:cxn>
                <a:cxn ang="0">
                  <a:pos x="91" y="32"/>
                </a:cxn>
                <a:cxn ang="0">
                  <a:pos x="133" y="2"/>
                </a:cxn>
                <a:cxn ang="0">
                  <a:pos x="138" y="0"/>
                </a:cxn>
              </a:cxnLst>
              <a:rect l="0" t="0" r="r" b="b"/>
              <a:pathLst>
                <a:path w="293" h="654">
                  <a:moveTo>
                    <a:pt x="138" y="0"/>
                  </a:moveTo>
                  <a:lnTo>
                    <a:pt x="145" y="0"/>
                  </a:lnTo>
                  <a:lnTo>
                    <a:pt x="150" y="2"/>
                  </a:lnTo>
                  <a:lnTo>
                    <a:pt x="156" y="5"/>
                  </a:lnTo>
                  <a:lnTo>
                    <a:pt x="159" y="9"/>
                  </a:lnTo>
                  <a:lnTo>
                    <a:pt x="194" y="63"/>
                  </a:lnTo>
                  <a:lnTo>
                    <a:pt x="222" y="121"/>
                  </a:lnTo>
                  <a:lnTo>
                    <a:pt x="243" y="182"/>
                  </a:lnTo>
                  <a:lnTo>
                    <a:pt x="260" y="245"/>
                  </a:lnTo>
                  <a:lnTo>
                    <a:pt x="274" y="310"/>
                  </a:lnTo>
                  <a:lnTo>
                    <a:pt x="283" y="376"/>
                  </a:lnTo>
                  <a:lnTo>
                    <a:pt x="288" y="441"/>
                  </a:lnTo>
                  <a:lnTo>
                    <a:pt x="292" y="507"/>
                  </a:lnTo>
                  <a:lnTo>
                    <a:pt x="293" y="572"/>
                  </a:lnTo>
                  <a:lnTo>
                    <a:pt x="293" y="635"/>
                  </a:lnTo>
                  <a:lnTo>
                    <a:pt x="290" y="645"/>
                  </a:lnTo>
                  <a:lnTo>
                    <a:pt x="283" y="650"/>
                  </a:lnTo>
                  <a:lnTo>
                    <a:pt x="274" y="654"/>
                  </a:lnTo>
                  <a:lnTo>
                    <a:pt x="266" y="650"/>
                  </a:lnTo>
                  <a:lnTo>
                    <a:pt x="259" y="645"/>
                  </a:lnTo>
                  <a:lnTo>
                    <a:pt x="255" y="635"/>
                  </a:lnTo>
                  <a:lnTo>
                    <a:pt x="255" y="566"/>
                  </a:lnTo>
                  <a:lnTo>
                    <a:pt x="253" y="497"/>
                  </a:lnTo>
                  <a:lnTo>
                    <a:pt x="248" y="427"/>
                  </a:lnTo>
                  <a:lnTo>
                    <a:pt x="241" y="355"/>
                  </a:lnTo>
                  <a:lnTo>
                    <a:pt x="231" y="285"/>
                  </a:lnTo>
                  <a:lnTo>
                    <a:pt x="213" y="215"/>
                  </a:lnTo>
                  <a:lnTo>
                    <a:pt x="192" y="149"/>
                  </a:lnTo>
                  <a:lnTo>
                    <a:pt x="163" y="86"/>
                  </a:lnTo>
                  <a:lnTo>
                    <a:pt x="136" y="46"/>
                  </a:lnTo>
                  <a:lnTo>
                    <a:pt x="58" y="98"/>
                  </a:lnTo>
                  <a:lnTo>
                    <a:pt x="46" y="107"/>
                  </a:lnTo>
                  <a:lnTo>
                    <a:pt x="39" y="119"/>
                  </a:lnTo>
                  <a:lnTo>
                    <a:pt x="33" y="128"/>
                  </a:lnTo>
                  <a:lnTo>
                    <a:pt x="26" y="133"/>
                  </a:lnTo>
                  <a:lnTo>
                    <a:pt x="16" y="133"/>
                  </a:lnTo>
                  <a:lnTo>
                    <a:pt x="7" y="128"/>
                  </a:lnTo>
                  <a:lnTo>
                    <a:pt x="2" y="119"/>
                  </a:lnTo>
                  <a:lnTo>
                    <a:pt x="0" y="109"/>
                  </a:lnTo>
                  <a:lnTo>
                    <a:pt x="7" y="93"/>
                  </a:lnTo>
                  <a:lnTo>
                    <a:pt x="19" y="79"/>
                  </a:lnTo>
                  <a:lnTo>
                    <a:pt x="35" y="68"/>
                  </a:lnTo>
                  <a:lnTo>
                    <a:pt x="49" y="58"/>
                  </a:lnTo>
                  <a:lnTo>
                    <a:pt x="91" y="32"/>
                  </a:lnTo>
                  <a:lnTo>
                    <a:pt x="133" y="2"/>
                  </a:lnTo>
                  <a:lnTo>
                    <a:pt x="1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 name="Freeform 447"/>
            <p:cNvSpPr>
              <a:spLocks/>
            </p:cNvSpPr>
            <p:nvPr/>
          </p:nvSpPr>
          <p:spPr bwMode="auto">
            <a:xfrm>
              <a:off x="2974" y="2617"/>
              <a:ext cx="463" cy="587"/>
            </a:xfrm>
            <a:custGeom>
              <a:avLst/>
              <a:gdLst/>
              <a:ahLst/>
              <a:cxnLst>
                <a:cxn ang="0">
                  <a:pos x="95" y="0"/>
                </a:cxn>
                <a:cxn ang="0">
                  <a:pos x="114" y="0"/>
                </a:cxn>
                <a:cxn ang="0">
                  <a:pos x="145" y="46"/>
                </a:cxn>
                <a:cxn ang="0">
                  <a:pos x="178" y="89"/>
                </a:cxn>
                <a:cxn ang="0">
                  <a:pos x="294" y="226"/>
                </a:cxn>
                <a:cxn ang="0">
                  <a:pos x="367" y="320"/>
                </a:cxn>
                <a:cxn ang="0">
                  <a:pos x="398" y="369"/>
                </a:cxn>
                <a:cxn ang="0">
                  <a:pos x="424" y="421"/>
                </a:cxn>
                <a:cxn ang="0">
                  <a:pos x="445" y="474"/>
                </a:cxn>
                <a:cxn ang="0">
                  <a:pos x="458" y="530"/>
                </a:cxn>
                <a:cxn ang="0">
                  <a:pos x="463" y="587"/>
                </a:cxn>
                <a:cxn ang="0">
                  <a:pos x="0" y="114"/>
                </a:cxn>
                <a:cxn ang="0">
                  <a:pos x="2" y="114"/>
                </a:cxn>
                <a:cxn ang="0">
                  <a:pos x="9" y="107"/>
                </a:cxn>
                <a:cxn ang="0">
                  <a:pos x="18" y="95"/>
                </a:cxn>
                <a:cxn ang="0">
                  <a:pos x="30" y="81"/>
                </a:cxn>
                <a:cxn ang="0">
                  <a:pos x="44" y="63"/>
                </a:cxn>
                <a:cxn ang="0">
                  <a:pos x="58" y="44"/>
                </a:cxn>
                <a:cxn ang="0">
                  <a:pos x="72" y="26"/>
                </a:cxn>
                <a:cxn ang="0">
                  <a:pos x="84" y="12"/>
                </a:cxn>
                <a:cxn ang="0">
                  <a:pos x="95" y="0"/>
                </a:cxn>
              </a:cxnLst>
              <a:rect l="0" t="0" r="r" b="b"/>
              <a:pathLst>
                <a:path w="463" h="587">
                  <a:moveTo>
                    <a:pt x="95" y="0"/>
                  </a:moveTo>
                  <a:lnTo>
                    <a:pt x="114" y="0"/>
                  </a:lnTo>
                  <a:lnTo>
                    <a:pt x="145" y="46"/>
                  </a:lnTo>
                  <a:lnTo>
                    <a:pt x="178" y="89"/>
                  </a:lnTo>
                  <a:lnTo>
                    <a:pt x="294" y="226"/>
                  </a:lnTo>
                  <a:lnTo>
                    <a:pt x="367" y="320"/>
                  </a:lnTo>
                  <a:lnTo>
                    <a:pt x="398" y="369"/>
                  </a:lnTo>
                  <a:lnTo>
                    <a:pt x="424" y="421"/>
                  </a:lnTo>
                  <a:lnTo>
                    <a:pt x="445" y="474"/>
                  </a:lnTo>
                  <a:lnTo>
                    <a:pt x="458" y="530"/>
                  </a:lnTo>
                  <a:lnTo>
                    <a:pt x="463" y="587"/>
                  </a:lnTo>
                  <a:lnTo>
                    <a:pt x="0" y="114"/>
                  </a:lnTo>
                  <a:lnTo>
                    <a:pt x="2" y="114"/>
                  </a:lnTo>
                  <a:lnTo>
                    <a:pt x="9" y="107"/>
                  </a:lnTo>
                  <a:lnTo>
                    <a:pt x="18" y="95"/>
                  </a:lnTo>
                  <a:lnTo>
                    <a:pt x="30" y="81"/>
                  </a:lnTo>
                  <a:lnTo>
                    <a:pt x="44" y="63"/>
                  </a:lnTo>
                  <a:lnTo>
                    <a:pt x="58" y="44"/>
                  </a:lnTo>
                  <a:lnTo>
                    <a:pt x="72" y="26"/>
                  </a:lnTo>
                  <a:lnTo>
                    <a:pt x="84" y="12"/>
                  </a:lnTo>
                  <a:lnTo>
                    <a:pt x="9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 name="Freeform 448"/>
            <p:cNvSpPr>
              <a:spLocks/>
            </p:cNvSpPr>
            <p:nvPr/>
          </p:nvSpPr>
          <p:spPr bwMode="auto">
            <a:xfrm>
              <a:off x="2955" y="2598"/>
              <a:ext cx="501" cy="626"/>
            </a:xfrm>
            <a:custGeom>
              <a:avLst/>
              <a:gdLst/>
              <a:ahLst/>
              <a:cxnLst>
                <a:cxn ang="0">
                  <a:pos x="117" y="0"/>
                </a:cxn>
                <a:cxn ang="0">
                  <a:pos x="135" y="2"/>
                </a:cxn>
                <a:cxn ang="0">
                  <a:pos x="147" y="9"/>
                </a:cxn>
                <a:cxn ang="0">
                  <a:pos x="157" y="19"/>
                </a:cxn>
                <a:cxn ang="0">
                  <a:pos x="166" y="31"/>
                </a:cxn>
                <a:cxn ang="0">
                  <a:pos x="183" y="59"/>
                </a:cxn>
                <a:cxn ang="0">
                  <a:pos x="224" y="110"/>
                </a:cxn>
                <a:cxn ang="0">
                  <a:pos x="267" y="161"/>
                </a:cxn>
                <a:cxn ang="0">
                  <a:pos x="340" y="248"/>
                </a:cxn>
                <a:cxn ang="0">
                  <a:pos x="377" y="294"/>
                </a:cxn>
                <a:cxn ang="0">
                  <a:pos x="409" y="339"/>
                </a:cxn>
                <a:cxn ang="0">
                  <a:pos x="438" y="388"/>
                </a:cxn>
                <a:cxn ang="0">
                  <a:pos x="464" y="439"/>
                </a:cxn>
                <a:cxn ang="0">
                  <a:pos x="484" y="493"/>
                </a:cxn>
                <a:cxn ang="0">
                  <a:pos x="496" y="549"/>
                </a:cxn>
                <a:cxn ang="0">
                  <a:pos x="501" y="606"/>
                </a:cxn>
                <a:cxn ang="0">
                  <a:pos x="499" y="617"/>
                </a:cxn>
                <a:cxn ang="0">
                  <a:pos x="492" y="622"/>
                </a:cxn>
                <a:cxn ang="0">
                  <a:pos x="484" y="626"/>
                </a:cxn>
                <a:cxn ang="0">
                  <a:pos x="473" y="622"/>
                </a:cxn>
                <a:cxn ang="0">
                  <a:pos x="466" y="617"/>
                </a:cxn>
                <a:cxn ang="0">
                  <a:pos x="463" y="606"/>
                </a:cxn>
                <a:cxn ang="0">
                  <a:pos x="457" y="549"/>
                </a:cxn>
                <a:cxn ang="0">
                  <a:pos x="443" y="493"/>
                </a:cxn>
                <a:cxn ang="0">
                  <a:pos x="424" y="440"/>
                </a:cxn>
                <a:cxn ang="0">
                  <a:pos x="398" y="391"/>
                </a:cxn>
                <a:cxn ang="0">
                  <a:pos x="367" y="342"/>
                </a:cxn>
                <a:cxn ang="0">
                  <a:pos x="334" y="297"/>
                </a:cxn>
                <a:cxn ang="0">
                  <a:pos x="297" y="252"/>
                </a:cxn>
                <a:cxn ang="0">
                  <a:pos x="220" y="164"/>
                </a:cxn>
                <a:cxn ang="0">
                  <a:pos x="183" y="119"/>
                </a:cxn>
                <a:cxn ang="0">
                  <a:pos x="148" y="75"/>
                </a:cxn>
                <a:cxn ang="0">
                  <a:pos x="122" y="38"/>
                </a:cxn>
                <a:cxn ang="0">
                  <a:pos x="117" y="45"/>
                </a:cxn>
                <a:cxn ang="0">
                  <a:pos x="110" y="52"/>
                </a:cxn>
                <a:cxn ang="0">
                  <a:pos x="52" y="129"/>
                </a:cxn>
                <a:cxn ang="0">
                  <a:pos x="39" y="143"/>
                </a:cxn>
                <a:cxn ang="0">
                  <a:pos x="25" y="152"/>
                </a:cxn>
                <a:cxn ang="0">
                  <a:pos x="19" y="154"/>
                </a:cxn>
                <a:cxn ang="0">
                  <a:pos x="16" y="152"/>
                </a:cxn>
                <a:cxn ang="0">
                  <a:pos x="11" y="150"/>
                </a:cxn>
                <a:cxn ang="0">
                  <a:pos x="4" y="143"/>
                </a:cxn>
                <a:cxn ang="0">
                  <a:pos x="0" y="133"/>
                </a:cxn>
                <a:cxn ang="0">
                  <a:pos x="4" y="122"/>
                </a:cxn>
                <a:cxn ang="0">
                  <a:pos x="11" y="117"/>
                </a:cxn>
                <a:cxn ang="0">
                  <a:pos x="11" y="115"/>
                </a:cxn>
                <a:cxn ang="0">
                  <a:pos x="25" y="101"/>
                </a:cxn>
                <a:cxn ang="0">
                  <a:pos x="30" y="93"/>
                </a:cxn>
                <a:cxn ang="0">
                  <a:pos x="61" y="52"/>
                </a:cxn>
                <a:cxn ang="0">
                  <a:pos x="70" y="40"/>
                </a:cxn>
                <a:cxn ang="0">
                  <a:pos x="80" y="28"/>
                </a:cxn>
                <a:cxn ang="0">
                  <a:pos x="91" y="14"/>
                </a:cxn>
                <a:cxn ang="0">
                  <a:pos x="103" y="3"/>
                </a:cxn>
                <a:cxn ang="0">
                  <a:pos x="117" y="0"/>
                </a:cxn>
              </a:cxnLst>
              <a:rect l="0" t="0" r="r" b="b"/>
              <a:pathLst>
                <a:path w="501" h="626">
                  <a:moveTo>
                    <a:pt x="117" y="0"/>
                  </a:moveTo>
                  <a:lnTo>
                    <a:pt x="135" y="2"/>
                  </a:lnTo>
                  <a:lnTo>
                    <a:pt x="147" y="9"/>
                  </a:lnTo>
                  <a:lnTo>
                    <a:pt x="157" y="19"/>
                  </a:lnTo>
                  <a:lnTo>
                    <a:pt x="166" y="31"/>
                  </a:lnTo>
                  <a:lnTo>
                    <a:pt x="183" y="59"/>
                  </a:lnTo>
                  <a:lnTo>
                    <a:pt x="224" y="110"/>
                  </a:lnTo>
                  <a:lnTo>
                    <a:pt x="267" y="161"/>
                  </a:lnTo>
                  <a:lnTo>
                    <a:pt x="340" y="248"/>
                  </a:lnTo>
                  <a:lnTo>
                    <a:pt x="377" y="294"/>
                  </a:lnTo>
                  <a:lnTo>
                    <a:pt x="409" y="339"/>
                  </a:lnTo>
                  <a:lnTo>
                    <a:pt x="438" y="388"/>
                  </a:lnTo>
                  <a:lnTo>
                    <a:pt x="464" y="439"/>
                  </a:lnTo>
                  <a:lnTo>
                    <a:pt x="484" y="493"/>
                  </a:lnTo>
                  <a:lnTo>
                    <a:pt x="496" y="549"/>
                  </a:lnTo>
                  <a:lnTo>
                    <a:pt x="501" y="606"/>
                  </a:lnTo>
                  <a:lnTo>
                    <a:pt x="499" y="617"/>
                  </a:lnTo>
                  <a:lnTo>
                    <a:pt x="492" y="622"/>
                  </a:lnTo>
                  <a:lnTo>
                    <a:pt x="484" y="626"/>
                  </a:lnTo>
                  <a:lnTo>
                    <a:pt x="473" y="622"/>
                  </a:lnTo>
                  <a:lnTo>
                    <a:pt x="466" y="617"/>
                  </a:lnTo>
                  <a:lnTo>
                    <a:pt x="463" y="606"/>
                  </a:lnTo>
                  <a:lnTo>
                    <a:pt x="457" y="549"/>
                  </a:lnTo>
                  <a:lnTo>
                    <a:pt x="443" y="493"/>
                  </a:lnTo>
                  <a:lnTo>
                    <a:pt x="424" y="440"/>
                  </a:lnTo>
                  <a:lnTo>
                    <a:pt x="398" y="391"/>
                  </a:lnTo>
                  <a:lnTo>
                    <a:pt x="367" y="342"/>
                  </a:lnTo>
                  <a:lnTo>
                    <a:pt x="334" y="297"/>
                  </a:lnTo>
                  <a:lnTo>
                    <a:pt x="297" y="252"/>
                  </a:lnTo>
                  <a:lnTo>
                    <a:pt x="220" y="164"/>
                  </a:lnTo>
                  <a:lnTo>
                    <a:pt x="183" y="119"/>
                  </a:lnTo>
                  <a:lnTo>
                    <a:pt x="148" y="75"/>
                  </a:lnTo>
                  <a:lnTo>
                    <a:pt x="122" y="38"/>
                  </a:lnTo>
                  <a:lnTo>
                    <a:pt x="117" y="45"/>
                  </a:lnTo>
                  <a:lnTo>
                    <a:pt x="110" y="52"/>
                  </a:lnTo>
                  <a:lnTo>
                    <a:pt x="52" y="129"/>
                  </a:lnTo>
                  <a:lnTo>
                    <a:pt x="39" y="143"/>
                  </a:lnTo>
                  <a:lnTo>
                    <a:pt x="25" y="152"/>
                  </a:lnTo>
                  <a:lnTo>
                    <a:pt x="19" y="154"/>
                  </a:lnTo>
                  <a:lnTo>
                    <a:pt x="16" y="152"/>
                  </a:lnTo>
                  <a:lnTo>
                    <a:pt x="11" y="150"/>
                  </a:lnTo>
                  <a:lnTo>
                    <a:pt x="4" y="143"/>
                  </a:lnTo>
                  <a:lnTo>
                    <a:pt x="0" y="133"/>
                  </a:lnTo>
                  <a:lnTo>
                    <a:pt x="4" y="122"/>
                  </a:lnTo>
                  <a:lnTo>
                    <a:pt x="11" y="117"/>
                  </a:lnTo>
                  <a:lnTo>
                    <a:pt x="11" y="115"/>
                  </a:lnTo>
                  <a:lnTo>
                    <a:pt x="25" y="101"/>
                  </a:lnTo>
                  <a:lnTo>
                    <a:pt x="30" y="93"/>
                  </a:lnTo>
                  <a:lnTo>
                    <a:pt x="61" y="52"/>
                  </a:lnTo>
                  <a:lnTo>
                    <a:pt x="70" y="40"/>
                  </a:lnTo>
                  <a:lnTo>
                    <a:pt x="80" y="28"/>
                  </a:lnTo>
                  <a:lnTo>
                    <a:pt x="91" y="14"/>
                  </a:lnTo>
                  <a:lnTo>
                    <a:pt x="103" y="3"/>
                  </a:lnTo>
                  <a:lnTo>
                    <a:pt x="1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 name="Freeform 449"/>
            <p:cNvSpPr>
              <a:spLocks noEditPoints="1"/>
            </p:cNvSpPr>
            <p:nvPr/>
          </p:nvSpPr>
          <p:spPr bwMode="auto">
            <a:xfrm>
              <a:off x="2664" y="2684"/>
              <a:ext cx="698" cy="557"/>
            </a:xfrm>
            <a:custGeom>
              <a:avLst/>
              <a:gdLst/>
              <a:ahLst/>
              <a:cxnLst>
                <a:cxn ang="0">
                  <a:pos x="0" y="169"/>
                </a:cxn>
                <a:cxn ang="0">
                  <a:pos x="3" y="171"/>
                </a:cxn>
                <a:cxn ang="0">
                  <a:pos x="3" y="176"/>
                </a:cxn>
                <a:cxn ang="0">
                  <a:pos x="1" y="183"/>
                </a:cxn>
                <a:cxn ang="0">
                  <a:pos x="1" y="192"/>
                </a:cxn>
                <a:cxn ang="0">
                  <a:pos x="0" y="195"/>
                </a:cxn>
                <a:cxn ang="0">
                  <a:pos x="0" y="169"/>
                </a:cxn>
                <a:cxn ang="0">
                  <a:pos x="110" y="0"/>
                </a:cxn>
                <a:cxn ang="0">
                  <a:pos x="132" y="1"/>
                </a:cxn>
                <a:cxn ang="0">
                  <a:pos x="160" y="10"/>
                </a:cxn>
                <a:cxn ang="0">
                  <a:pos x="192" y="24"/>
                </a:cxn>
                <a:cxn ang="0">
                  <a:pos x="230" y="41"/>
                </a:cxn>
                <a:cxn ang="0">
                  <a:pos x="274" y="66"/>
                </a:cxn>
                <a:cxn ang="0">
                  <a:pos x="343" y="108"/>
                </a:cxn>
                <a:cxn ang="0">
                  <a:pos x="410" y="157"/>
                </a:cxn>
                <a:cxn ang="0">
                  <a:pos x="473" y="211"/>
                </a:cxn>
                <a:cxn ang="0">
                  <a:pos x="532" y="272"/>
                </a:cxn>
                <a:cxn ang="0">
                  <a:pos x="584" y="337"/>
                </a:cxn>
                <a:cxn ang="0">
                  <a:pos x="630" y="407"/>
                </a:cxn>
                <a:cxn ang="0">
                  <a:pos x="668" y="480"/>
                </a:cxn>
                <a:cxn ang="0">
                  <a:pos x="698" y="557"/>
                </a:cxn>
                <a:cxn ang="0">
                  <a:pos x="3" y="171"/>
                </a:cxn>
                <a:cxn ang="0">
                  <a:pos x="5" y="166"/>
                </a:cxn>
                <a:cxn ang="0">
                  <a:pos x="5" y="160"/>
                </a:cxn>
                <a:cxn ang="0">
                  <a:pos x="7" y="155"/>
                </a:cxn>
                <a:cxn ang="0">
                  <a:pos x="8" y="152"/>
                </a:cxn>
                <a:cxn ang="0">
                  <a:pos x="22" y="110"/>
                </a:cxn>
                <a:cxn ang="0">
                  <a:pos x="35" y="75"/>
                </a:cxn>
                <a:cxn ang="0">
                  <a:pos x="47" y="47"/>
                </a:cxn>
                <a:cxn ang="0">
                  <a:pos x="61" y="26"/>
                </a:cxn>
                <a:cxn ang="0">
                  <a:pos x="75" y="12"/>
                </a:cxn>
                <a:cxn ang="0">
                  <a:pos x="90" y="1"/>
                </a:cxn>
                <a:cxn ang="0">
                  <a:pos x="110" y="0"/>
                </a:cxn>
              </a:cxnLst>
              <a:rect l="0" t="0" r="r" b="b"/>
              <a:pathLst>
                <a:path w="698" h="557">
                  <a:moveTo>
                    <a:pt x="0" y="169"/>
                  </a:moveTo>
                  <a:lnTo>
                    <a:pt x="3" y="171"/>
                  </a:lnTo>
                  <a:lnTo>
                    <a:pt x="3" y="176"/>
                  </a:lnTo>
                  <a:lnTo>
                    <a:pt x="1" y="183"/>
                  </a:lnTo>
                  <a:lnTo>
                    <a:pt x="1" y="192"/>
                  </a:lnTo>
                  <a:lnTo>
                    <a:pt x="0" y="195"/>
                  </a:lnTo>
                  <a:lnTo>
                    <a:pt x="0" y="169"/>
                  </a:lnTo>
                  <a:close/>
                  <a:moveTo>
                    <a:pt x="110" y="0"/>
                  </a:moveTo>
                  <a:lnTo>
                    <a:pt x="132" y="1"/>
                  </a:lnTo>
                  <a:lnTo>
                    <a:pt x="160" y="10"/>
                  </a:lnTo>
                  <a:lnTo>
                    <a:pt x="192" y="24"/>
                  </a:lnTo>
                  <a:lnTo>
                    <a:pt x="230" y="41"/>
                  </a:lnTo>
                  <a:lnTo>
                    <a:pt x="274" y="66"/>
                  </a:lnTo>
                  <a:lnTo>
                    <a:pt x="343" y="108"/>
                  </a:lnTo>
                  <a:lnTo>
                    <a:pt x="410" y="157"/>
                  </a:lnTo>
                  <a:lnTo>
                    <a:pt x="473" y="211"/>
                  </a:lnTo>
                  <a:lnTo>
                    <a:pt x="532" y="272"/>
                  </a:lnTo>
                  <a:lnTo>
                    <a:pt x="584" y="337"/>
                  </a:lnTo>
                  <a:lnTo>
                    <a:pt x="630" y="407"/>
                  </a:lnTo>
                  <a:lnTo>
                    <a:pt x="668" y="480"/>
                  </a:lnTo>
                  <a:lnTo>
                    <a:pt x="698" y="557"/>
                  </a:lnTo>
                  <a:lnTo>
                    <a:pt x="3" y="171"/>
                  </a:lnTo>
                  <a:lnTo>
                    <a:pt x="5" y="166"/>
                  </a:lnTo>
                  <a:lnTo>
                    <a:pt x="5" y="160"/>
                  </a:lnTo>
                  <a:lnTo>
                    <a:pt x="7" y="155"/>
                  </a:lnTo>
                  <a:lnTo>
                    <a:pt x="8" y="152"/>
                  </a:lnTo>
                  <a:lnTo>
                    <a:pt x="22" y="110"/>
                  </a:lnTo>
                  <a:lnTo>
                    <a:pt x="35" y="75"/>
                  </a:lnTo>
                  <a:lnTo>
                    <a:pt x="47" y="47"/>
                  </a:lnTo>
                  <a:lnTo>
                    <a:pt x="61" y="26"/>
                  </a:lnTo>
                  <a:lnTo>
                    <a:pt x="75" y="12"/>
                  </a:lnTo>
                  <a:lnTo>
                    <a:pt x="90" y="1"/>
                  </a:lnTo>
                  <a:lnTo>
                    <a:pt x="11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 name="Freeform 450"/>
            <p:cNvSpPr>
              <a:spLocks/>
            </p:cNvSpPr>
            <p:nvPr/>
          </p:nvSpPr>
          <p:spPr bwMode="auto">
            <a:xfrm>
              <a:off x="2644" y="2664"/>
              <a:ext cx="737" cy="596"/>
            </a:xfrm>
            <a:custGeom>
              <a:avLst/>
              <a:gdLst/>
              <a:ahLst/>
              <a:cxnLst>
                <a:cxn ang="0">
                  <a:pos x="131" y="0"/>
                </a:cxn>
                <a:cxn ang="0">
                  <a:pos x="158" y="4"/>
                </a:cxn>
                <a:cxn ang="0">
                  <a:pos x="186" y="11"/>
                </a:cxn>
                <a:cxn ang="0">
                  <a:pos x="213" y="21"/>
                </a:cxn>
                <a:cxn ang="0">
                  <a:pos x="238" y="35"/>
                </a:cxn>
                <a:cxn ang="0">
                  <a:pos x="262" y="48"/>
                </a:cxn>
                <a:cxn ang="0">
                  <a:pos x="332" y="88"/>
                </a:cxn>
                <a:cxn ang="0">
                  <a:pos x="400" y="133"/>
                </a:cxn>
                <a:cxn ang="0">
                  <a:pos x="463" y="182"/>
                </a:cxn>
                <a:cxn ang="0">
                  <a:pos x="524" y="236"/>
                </a:cxn>
                <a:cxn ang="0">
                  <a:pos x="578" y="294"/>
                </a:cxn>
                <a:cxn ang="0">
                  <a:pos x="627" y="357"/>
                </a:cxn>
                <a:cxn ang="0">
                  <a:pos x="671" y="425"/>
                </a:cxn>
                <a:cxn ang="0">
                  <a:pos x="707" y="497"/>
                </a:cxn>
                <a:cxn ang="0">
                  <a:pos x="737" y="572"/>
                </a:cxn>
                <a:cxn ang="0">
                  <a:pos x="737" y="582"/>
                </a:cxn>
                <a:cxn ang="0">
                  <a:pos x="732" y="591"/>
                </a:cxn>
                <a:cxn ang="0">
                  <a:pos x="725" y="596"/>
                </a:cxn>
                <a:cxn ang="0">
                  <a:pos x="714" y="596"/>
                </a:cxn>
                <a:cxn ang="0">
                  <a:pos x="706" y="591"/>
                </a:cxn>
                <a:cxn ang="0">
                  <a:pos x="700" y="582"/>
                </a:cxn>
                <a:cxn ang="0">
                  <a:pos x="671" y="505"/>
                </a:cxn>
                <a:cxn ang="0">
                  <a:pos x="631" y="432"/>
                </a:cxn>
                <a:cxn ang="0">
                  <a:pos x="585" y="364"/>
                </a:cxn>
                <a:cxn ang="0">
                  <a:pos x="533" y="299"/>
                </a:cxn>
                <a:cxn ang="0">
                  <a:pos x="473" y="240"/>
                </a:cxn>
                <a:cxn ang="0">
                  <a:pos x="411" y="187"/>
                </a:cxn>
                <a:cxn ang="0">
                  <a:pos x="343" y="138"/>
                </a:cxn>
                <a:cxn ang="0">
                  <a:pos x="273" y="96"/>
                </a:cxn>
                <a:cxn ang="0">
                  <a:pos x="259" y="88"/>
                </a:cxn>
                <a:cxn ang="0">
                  <a:pos x="241" y="77"/>
                </a:cxn>
                <a:cxn ang="0">
                  <a:pos x="220" y="67"/>
                </a:cxn>
                <a:cxn ang="0">
                  <a:pos x="198" y="54"/>
                </a:cxn>
                <a:cxn ang="0">
                  <a:pos x="175" y="46"/>
                </a:cxn>
                <a:cxn ang="0">
                  <a:pos x="154" y="39"/>
                </a:cxn>
                <a:cxn ang="0">
                  <a:pos x="133" y="37"/>
                </a:cxn>
                <a:cxn ang="0">
                  <a:pos x="114" y="42"/>
                </a:cxn>
                <a:cxn ang="0">
                  <a:pos x="100" y="53"/>
                </a:cxn>
                <a:cxn ang="0">
                  <a:pos x="79" y="82"/>
                </a:cxn>
                <a:cxn ang="0">
                  <a:pos x="63" y="116"/>
                </a:cxn>
                <a:cxn ang="0">
                  <a:pos x="53" y="152"/>
                </a:cxn>
                <a:cxn ang="0">
                  <a:pos x="44" y="189"/>
                </a:cxn>
                <a:cxn ang="0">
                  <a:pos x="39" y="224"/>
                </a:cxn>
                <a:cxn ang="0">
                  <a:pos x="37" y="228"/>
                </a:cxn>
                <a:cxn ang="0">
                  <a:pos x="34" y="231"/>
                </a:cxn>
                <a:cxn ang="0">
                  <a:pos x="28" y="235"/>
                </a:cxn>
                <a:cxn ang="0">
                  <a:pos x="25" y="236"/>
                </a:cxn>
                <a:cxn ang="0">
                  <a:pos x="13" y="236"/>
                </a:cxn>
                <a:cxn ang="0">
                  <a:pos x="7" y="233"/>
                </a:cxn>
                <a:cxn ang="0">
                  <a:pos x="4" y="229"/>
                </a:cxn>
                <a:cxn ang="0">
                  <a:pos x="0" y="219"/>
                </a:cxn>
                <a:cxn ang="0">
                  <a:pos x="0" y="189"/>
                </a:cxn>
                <a:cxn ang="0">
                  <a:pos x="4" y="179"/>
                </a:cxn>
                <a:cxn ang="0">
                  <a:pos x="9" y="175"/>
                </a:cxn>
                <a:cxn ang="0">
                  <a:pos x="13" y="158"/>
                </a:cxn>
                <a:cxn ang="0">
                  <a:pos x="32" y="102"/>
                </a:cxn>
                <a:cxn ang="0">
                  <a:pos x="41" y="79"/>
                </a:cxn>
                <a:cxn ang="0">
                  <a:pos x="49" y="58"/>
                </a:cxn>
                <a:cxn ang="0">
                  <a:pos x="63" y="37"/>
                </a:cxn>
                <a:cxn ang="0">
                  <a:pos x="79" y="20"/>
                </a:cxn>
                <a:cxn ang="0">
                  <a:pos x="103" y="6"/>
                </a:cxn>
                <a:cxn ang="0">
                  <a:pos x="131" y="0"/>
                </a:cxn>
              </a:cxnLst>
              <a:rect l="0" t="0" r="r" b="b"/>
              <a:pathLst>
                <a:path w="737" h="596">
                  <a:moveTo>
                    <a:pt x="131" y="0"/>
                  </a:moveTo>
                  <a:lnTo>
                    <a:pt x="158" y="4"/>
                  </a:lnTo>
                  <a:lnTo>
                    <a:pt x="186" y="11"/>
                  </a:lnTo>
                  <a:lnTo>
                    <a:pt x="213" y="21"/>
                  </a:lnTo>
                  <a:lnTo>
                    <a:pt x="238" y="35"/>
                  </a:lnTo>
                  <a:lnTo>
                    <a:pt x="262" y="48"/>
                  </a:lnTo>
                  <a:lnTo>
                    <a:pt x="332" y="88"/>
                  </a:lnTo>
                  <a:lnTo>
                    <a:pt x="400" y="133"/>
                  </a:lnTo>
                  <a:lnTo>
                    <a:pt x="463" y="182"/>
                  </a:lnTo>
                  <a:lnTo>
                    <a:pt x="524" y="236"/>
                  </a:lnTo>
                  <a:lnTo>
                    <a:pt x="578" y="294"/>
                  </a:lnTo>
                  <a:lnTo>
                    <a:pt x="627" y="357"/>
                  </a:lnTo>
                  <a:lnTo>
                    <a:pt x="671" y="425"/>
                  </a:lnTo>
                  <a:lnTo>
                    <a:pt x="707" y="497"/>
                  </a:lnTo>
                  <a:lnTo>
                    <a:pt x="737" y="572"/>
                  </a:lnTo>
                  <a:lnTo>
                    <a:pt x="737" y="582"/>
                  </a:lnTo>
                  <a:lnTo>
                    <a:pt x="732" y="591"/>
                  </a:lnTo>
                  <a:lnTo>
                    <a:pt x="725" y="596"/>
                  </a:lnTo>
                  <a:lnTo>
                    <a:pt x="714" y="596"/>
                  </a:lnTo>
                  <a:lnTo>
                    <a:pt x="706" y="591"/>
                  </a:lnTo>
                  <a:lnTo>
                    <a:pt x="700" y="582"/>
                  </a:lnTo>
                  <a:lnTo>
                    <a:pt x="671" y="505"/>
                  </a:lnTo>
                  <a:lnTo>
                    <a:pt x="631" y="432"/>
                  </a:lnTo>
                  <a:lnTo>
                    <a:pt x="585" y="364"/>
                  </a:lnTo>
                  <a:lnTo>
                    <a:pt x="533" y="299"/>
                  </a:lnTo>
                  <a:lnTo>
                    <a:pt x="473" y="240"/>
                  </a:lnTo>
                  <a:lnTo>
                    <a:pt x="411" y="187"/>
                  </a:lnTo>
                  <a:lnTo>
                    <a:pt x="343" y="138"/>
                  </a:lnTo>
                  <a:lnTo>
                    <a:pt x="273" y="96"/>
                  </a:lnTo>
                  <a:lnTo>
                    <a:pt x="259" y="88"/>
                  </a:lnTo>
                  <a:lnTo>
                    <a:pt x="241" y="77"/>
                  </a:lnTo>
                  <a:lnTo>
                    <a:pt x="220" y="67"/>
                  </a:lnTo>
                  <a:lnTo>
                    <a:pt x="198" y="54"/>
                  </a:lnTo>
                  <a:lnTo>
                    <a:pt x="175" y="46"/>
                  </a:lnTo>
                  <a:lnTo>
                    <a:pt x="154" y="39"/>
                  </a:lnTo>
                  <a:lnTo>
                    <a:pt x="133" y="37"/>
                  </a:lnTo>
                  <a:lnTo>
                    <a:pt x="114" y="42"/>
                  </a:lnTo>
                  <a:lnTo>
                    <a:pt x="100" y="53"/>
                  </a:lnTo>
                  <a:lnTo>
                    <a:pt x="79" y="82"/>
                  </a:lnTo>
                  <a:lnTo>
                    <a:pt x="63" y="116"/>
                  </a:lnTo>
                  <a:lnTo>
                    <a:pt x="53" y="152"/>
                  </a:lnTo>
                  <a:lnTo>
                    <a:pt x="44" y="189"/>
                  </a:lnTo>
                  <a:lnTo>
                    <a:pt x="39" y="224"/>
                  </a:lnTo>
                  <a:lnTo>
                    <a:pt x="37" y="228"/>
                  </a:lnTo>
                  <a:lnTo>
                    <a:pt x="34" y="231"/>
                  </a:lnTo>
                  <a:lnTo>
                    <a:pt x="28" y="235"/>
                  </a:lnTo>
                  <a:lnTo>
                    <a:pt x="25" y="236"/>
                  </a:lnTo>
                  <a:lnTo>
                    <a:pt x="13" y="236"/>
                  </a:lnTo>
                  <a:lnTo>
                    <a:pt x="7" y="233"/>
                  </a:lnTo>
                  <a:lnTo>
                    <a:pt x="4" y="229"/>
                  </a:lnTo>
                  <a:lnTo>
                    <a:pt x="0" y="219"/>
                  </a:lnTo>
                  <a:lnTo>
                    <a:pt x="0" y="189"/>
                  </a:lnTo>
                  <a:lnTo>
                    <a:pt x="4" y="179"/>
                  </a:lnTo>
                  <a:lnTo>
                    <a:pt x="9" y="175"/>
                  </a:lnTo>
                  <a:lnTo>
                    <a:pt x="13" y="158"/>
                  </a:lnTo>
                  <a:lnTo>
                    <a:pt x="32" y="102"/>
                  </a:lnTo>
                  <a:lnTo>
                    <a:pt x="41" y="79"/>
                  </a:lnTo>
                  <a:lnTo>
                    <a:pt x="49" y="58"/>
                  </a:lnTo>
                  <a:lnTo>
                    <a:pt x="63" y="37"/>
                  </a:lnTo>
                  <a:lnTo>
                    <a:pt x="79" y="20"/>
                  </a:lnTo>
                  <a:lnTo>
                    <a:pt x="103" y="6"/>
                  </a:lnTo>
                  <a:lnTo>
                    <a:pt x="1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 name="Freeform 451"/>
            <p:cNvSpPr>
              <a:spLocks/>
            </p:cNvSpPr>
            <p:nvPr/>
          </p:nvSpPr>
          <p:spPr bwMode="auto">
            <a:xfrm>
              <a:off x="3400" y="2551"/>
              <a:ext cx="746" cy="321"/>
            </a:xfrm>
            <a:custGeom>
              <a:avLst/>
              <a:gdLst/>
              <a:ahLst/>
              <a:cxnLst>
                <a:cxn ang="0">
                  <a:pos x="122" y="0"/>
                </a:cxn>
                <a:cxn ang="0">
                  <a:pos x="149" y="28"/>
                </a:cxn>
                <a:cxn ang="0">
                  <a:pos x="180" y="50"/>
                </a:cxn>
                <a:cxn ang="0">
                  <a:pos x="215" y="71"/>
                </a:cxn>
                <a:cxn ang="0">
                  <a:pos x="253" y="87"/>
                </a:cxn>
                <a:cxn ang="0">
                  <a:pos x="295" y="103"/>
                </a:cxn>
                <a:cxn ang="0">
                  <a:pos x="339" y="115"/>
                </a:cxn>
                <a:cxn ang="0">
                  <a:pos x="384" y="127"/>
                </a:cxn>
                <a:cxn ang="0">
                  <a:pos x="430" y="138"/>
                </a:cxn>
                <a:cxn ang="0">
                  <a:pos x="475" y="150"/>
                </a:cxn>
                <a:cxn ang="0">
                  <a:pos x="519" y="161"/>
                </a:cxn>
                <a:cxn ang="0">
                  <a:pos x="562" y="174"/>
                </a:cxn>
                <a:cxn ang="0">
                  <a:pos x="602" y="190"/>
                </a:cxn>
                <a:cxn ang="0">
                  <a:pos x="641" y="208"/>
                </a:cxn>
                <a:cxn ang="0">
                  <a:pos x="674" y="230"/>
                </a:cxn>
                <a:cxn ang="0">
                  <a:pos x="704" y="255"/>
                </a:cxn>
                <a:cxn ang="0">
                  <a:pos x="728" y="286"/>
                </a:cxn>
                <a:cxn ang="0">
                  <a:pos x="746" y="321"/>
                </a:cxn>
                <a:cxn ang="0">
                  <a:pos x="0" y="161"/>
                </a:cxn>
                <a:cxn ang="0">
                  <a:pos x="19" y="129"/>
                </a:cxn>
                <a:cxn ang="0">
                  <a:pos x="72" y="59"/>
                </a:cxn>
                <a:cxn ang="0">
                  <a:pos x="98" y="26"/>
                </a:cxn>
                <a:cxn ang="0">
                  <a:pos x="122" y="0"/>
                </a:cxn>
              </a:cxnLst>
              <a:rect l="0" t="0" r="r" b="b"/>
              <a:pathLst>
                <a:path w="746" h="321">
                  <a:moveTo>
                    <a:pt x="122" y="0"/>
                  </a:moveTo>
                  <a:lnTo>
                    <a:pt x="149" y="28"/>
                  </a:lnTo>
                  <a:lnTo>
                    <a:pt x="180" y="50"/>
                  </a:lnTo>
                  <a:lnTo>
                    <a:pt x="215" y="71"/>
                  </a:lnTo>
                  <a:lnTo>
                    <a:pt x="253" y="87"/>
                  </a:lnTo>
                  <a:lnTo>
                    <a:pt x="295" y="103"/>
                  </a:lnTo>
                  <a:lnTo>
                    <a:pt x="339" y="115"/>
                  </a:lnTo>
                  <a:lnTo>
                    <a:pt x="384" y="127"/>
                  </a:lnTo>
                  <a:lnTo>
                    <a:pt x="430" y="138"/>
                  </a:lnTo>
                  <a:lnTo>
                    <a:pt x="475" y="150"/>
                  </a:lnTo>
                  <a:lnTo>
                    <a:pt x="519" y="161"/>
                  </a:lnTo>
                  <a:lnTo>
                    <a:pt x="562" y="174"/>
                  </a:lnTo>
                  <a:lnTo>
                    <a:pt x="602" y="190"/>
                  </a:lnTo>
                  <a:lnTo>
                    <a:pt x="641" y="208"/>
                  </a:lnTo>
                  <a:lnTo>
                    <a:pt x="674" y="230"/>
                  </a:lnTo>
                  <a:lnTo>
                    <a:pt x="704" y="255"/>
                  </a:lnTo>
                  <a:lnTo>
                    <a:pt x="728" y="286"/>
                  </a:lnTo>
                  <a:lnTo>
                    <a:pt x="746" y="321"/>
                  </a:lnTo>
                  <a:lnTo>
                    <a:pt x="0" y="161"/>
                  </a:lnTo>
                  <a:lnTo>
                    <a:pt x="19" y="129"/>
                  </a:lnTo>
                  <a:lnTo>
                    <a:pt x="72" y="59"/>
                  </a:lnTo>
                  <a:lnTo>
                    <a:pt x="98" y="26"/>
                  </a:lnTo>
                  <a:lnTo>
                    <a:pt x="12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 name="Freeform 452"/>
            <p:cNvSpPr>
              <a:spLocks/>
            </p:cNvSpPr>
            <p:nvPr/>
          </p:nvSpPr>
          <p:spPr bwMode="auto">
            <a:xfrm>
              <a:off x="3379" y="2533"/>
              <a:ext cx="787" cy="357"/>
            </a:xfrm>
            <a:custGeom>
              <a:avLst/>
              <a:gdLst/>
              <a:ahLst/>
              <a:cxnLst>
                <a:cxn ang="0">
                  <a:pos x="138" y="0"/>
                </a:cxn>
                <a:cxn ang="0">
                  <a:pos x="149" y="0"/>
                </a:cxn>
                <a:cxn ang="0">
                  <a:pos x="157" y="5"/>
                </a:cxn>
                <a:cxn ang="0">
                  <a:pos x="187" y="35"/>
                </a:cxn>
                <a:cxn ang="0">
                  <a:pos x="220" y="60"/>
                </a:cxn>
                <a:cxn ang="0">
                  <a:pos x="259" y="81"/>
                </a:cxn>
                <a:cxn ang="0">
                  <a:pos x="299" y="96"/>
                </a:cxn>
                <a:cxn ang="0">
                  <a:pos x="341" y="110"/>
                </a:cxn>
                <a:cxn ang="0">
                  <a:pos x="383" y="121"/>
                </a:cxn>
                <a:cxn ang="0">
                  <a:pos x="426" y="131"/>
                </a:cxn>
                <a:cxn ang="0">
                  <a:pos x="468" y="140"/>
                </a:cxn>
                <a:cxn ang="0">
                  <a:pos x="508" y="151"/>
                </a:cxn>
                <a:cxn ang="0">
                  <a:pos x="592" y="175"/>
                </a:cxn>
                <a:cxn ang="0">
                  <a:pos x="632" y="192"/>
                </a:cxn>
                <a:cxn ang="0">
                  <a:pos x="671" y="212"/>
                </a:cxn>
                <a:cxn ang="0">
                  <a:pos x="705" y="234"/>
                </a:cxn>
                <a:cxn ang="0">
                  <a:pos x="739" y="262"/>
                </a:cxn>
                <a:cxn ang="0">
                  <a:pos x="765" y="296"/>
                </a:cxn>
                <a:cxn ang="0">
                  <a:pos x="786" y="334"/>
                </a:cxn>
                <a:cxn ang="0">
                  <a:pos x="787" y="345"/>
                </a:cxn>
                <a:cxn ang="0">
                  <a:pos x="782" y="352"/>
                </a:cxn>
                <a:cxn ang="0">
                  <a:pos x="774" y="357"/>
                </a:cxn>
                <a:cxn ang="0">
                  <a:pos x="765" y="357"/>
                </a:cxn>
                <a:cxn ang="0">
                  <a:pos x="756" y="353"/>
                </a:cxn>
                <a:cxn ang="0">
                  <a:pos x="749" y="345"/>
                </a:cxn>
                <a:cxn ang="0">
                  <a:pos x="732" y="311"/>
                </a:cxn>
                <a:cxn ang="0">
                  <a:pos x="709" y="285"/>
                </a:cxn>
                <a:cxn ang="0">
                  <a:pos x="681" y="261"/>
                </a:cxn>
                <a:cxn ang="0">
                  <a:pos x="650" y="241"/>
                </a:cxn>
                <a:cxn ang="0">
                  <a:pos x="616" y="226"/>
                </a:cxn>
                <a:cxn ang="0">
                  <a:pos x="582" y="212"/>
                </a:cxn>
                <a:cxn ang="0">
                  <a:pos x="545" y="199"/>
                </a:cxn>
                <a:cxn ang="0">
                  <a:pos x="508" y="191"/>
                </a:cxn>
                <a:cxn ang="0">
                  <a:pos x="438" y="173"/>
                </a:cxn>
                <a:cxn ang="0">
                  <a:pos x="398" y="163"/>
                </a:cxn>
                <a:cxn ang="0">
                  <a:pos x="356" y="152"/>
                </a:cxn>
                <a:cxn ang="0">
                  <a:pos x="313" y="140"/>
                </a:cxn>
                <a:cxn ang="0">
                  <a:pos x="271" y="126"/>
                </a:cxn>
                <a:cxn ang="0">
                  <a:pos x="231" y="110"/>
                </a:cxn>
                <a:cxn ang="0">
                  <a:pos x="194" y="88"/>
                </a:cxn>
                <a:cxn ang="0">
                  <a:pos x="159" y="63"/>
                </a:cxn>
                <a:cxn ang="0">
                  <a:pos x="143" y="47"/>
                </a:cxn>
                <a:cxn ang="0">
                  <a:pos x="114" y="81"/>
                </a:cxn>
                <a:cxn ang="0">
                  <a:pos x="74" y="133"/>
                </a:cxn>
                <a:cxn ang="0">
                  <a:pos x="37" y="189"/>
                </a:cxn>
                <a:cxn ang="0">
                  <a:pos x="30" y="196"/>
                </a:cxn>
                <a:cxn ang="0">
                  <a:pos x="19" y="198"/>
                </a:cxn>
                <a:cxn ang="0">
                  <a:pos x="11" y="196"/>
                </a:cxn>
                <a:cxn ang="0">
                  <a:pos x="4" y="189"/>
                </a:cxn>
                <a:cxn ang="0">
                  <a:pos x="0" y="180"/>
                </a:cxn>
                <a:cxn ang="0">
                  <a:pos x="4" y="170"/>
                </a:cxn>
                <a:cxn ang="0">
                  <a:pos x="42" y="112"/>
                </a:cxn>
                <a:cxn ang="0">
                  <a:pos x="84" y="56"/>
                </a:cxn>
                <a:cxn ang="0">
                  <a:pos x="129" y="5"/>
                </a:cxn>
                <a:cxn ang="0">
                  <a:pos x="138" y="0"/>
                </a:cxn>
              </a:cxnLst>
              <a:rect l="0" t="0" r="r" b="b"/>
              <a:pathLst>
                <a:path w="787" h="357">
                  <a:moveTo>
                    <a:pt x="138" y="0"/>
                  </a:moveTo>
                  <a:lnTo>
                    <a:pt x="149" y="0"/>
                  </a:lnTo>
                  <a:lnTo>
                    <a:pt x="157" y="5"/>
                  </a:lnTo>
                  <a:lnTo>
                    <a:pt x="187" y="35"/>
                  </a:lnTo>
                  <a:lnTo>
                    <a:pt x="220" y="60"/>
                  </a:lnTo>
                  <a:lnTo>
                    <a:pt x="259" y="81"/>
                  </a:lnTo>
                  <a:lnTo>
                    <a:pt x="299" y="96"/>
                  </a:lnTo>
                  <a:lnTo>
                    <a:pt x="341" y="110"/>
                  </a:lnTo>
                  <a:lnTo>
                    <a:pt x="383" y="121"/>
                  </a:lnTo>
                  <a:lnTo>
                    <a:pt x="426" y="131"/>
                  </a:lnTo>
                  <a:lnTo>
                    <a:pt x="468" y="140"/>
                  </a:lnTo>
                  <a:lnTo>
                    <a:pt x="508" y="151"/>
                  </a:lnTo>
                  <a:lnTo>
                    <a:pt x="592" y="175"/>
                  </a:lnTo>
                  <a:lnTo>
                    <a:pt x="632" y="192"/>
                  </a:lnTo>
                  <a:lnTo>
                    <a:pt x="671" y="212"/>
                  </a:lnTo>
                  <a:lnTo>
                    <a:pt x="705" y="234"/>
                  </a:lnTo>
                  <a:lnTo>
                    <a:pt x="739" y="262"/>
                  </a:lnTo>
                  <a:lnTo>
                    <a:pt x="765" y="296"/>
                  </a:lnTo>
                  <a:lnTo>
                    <a:pt x="786" y="334"/>
                  </a:lnTo>
                  <a:lnTo>
                    <a:pt x="787" y="345"/>
                  </a:lnTo>
                  <a:lnTo>
                    <a:pt x="782" y="352"/>
                  </a:lnTo>
                  <a:lnTo>
                    <a:pt x="774" y="357"/>
                  </a:lnTo>
                  <a:lnTo>
                    <a:pt x="765" y="357"/>
                  </a:lnTo>
                  <a:lnTo>
                    <a:pt x="756" y="353"/>
                  </a:lnTo>
                  <a:lnTo>
                    <a:pt x="749" y="345"/>
                  </a:lnTo>
                  <a:lnTo>
                    <a:pt x="732" y="311"/>
                  </a:lnTo>
                  <a:lnTo>
                    <a:pt x="709" y="285"/>
                  </a:lnTo>
                  <a:lnTo>
                    <a:pt x="681" y="261"/>
                  </a:lnTo>
                  <a:lnTo>
                    <a:pt x="650" y="241"/>
                  </a:lnTo>
                  <a:lnTo>
                    <a:pt x="616" y="226"/>
                  </a:lnTo>
                  <a:lnTo>
                    <a:pt x="582" y="212"/>
                  </a:lnTo>
                  <a:lnTo>
                    <a:pt x="545" y="199"/>
                  </a:lnTo>
                  <a:lnTo>
                    <a:pt x="508" y="191"/>
                  </a:lnTo>
                  <a:lnTo>
                    <a:pt x="438" y="173"/>
                  </a:lnTo>
                  <a:lnTo>
                    <a:pt x="398" y="163"/>
                  </a:lnTo>
                  <a:lnTo>
                    <a:pt x="356" y="152"/>
                  </a:lnTo>
                  <a:lnTo>
                    <a:pt x="313" y="140"/>
                  </a:lnTo>
                  <a:lnTo>
                    <a:pt x="271" y="126"/>
                  </a:lnTo>
                  <a:lnTo>
                    <a:pt x="231" y="110"/>
                  </a:lnTo>
                  <a:lnTo>
                    <a:pt x="194" y="88"/>
                  </a:lnTo>
                  <a:lnTo>
                    <a:pt x="159" y="63"/>
                  </a:lnTo>
                  <a:lnTo>
                    <a:pt x="143" y="47"/>
                  </a:lnTo>
                  <a:lnTo>
                    <a:pt x="114" y="81"/>
                  </a:lnTo>
                  <a:lnTo>
                    <a:pt x="74" y="133"/>
                  </a:lnTo>
                  <a:lnTo>
                    <a:pt x="37" y="189"/>
                  </a:lnTo>
                  <a:lnTo>
                    <a:pt x="30" y="196"/>
                  </a:lnTo>
                  <a:lnTo>
                    <a:pt x="19" y="198"/>
                  </a:lnTo>
                  <a:lnTo>
                    <a:pt x="11" y="196"/>
                  </a:lnTo>
                  <a:lnTo>
                    <a:pt x="4" y="189"/>
                  </a:lnTo>
                  <a:lnTo>
                    <a:pt x="0" y="180"/>
                  </a:lnTo>
                  <a:lnTo>
                    <a:pt x="4" y="170"/>
                  </a:lnTo>
                  <a:lnTo>
                    <a:pt x="42" y="112"/>
                  </a:lnTo>
                  <a:lnTo>
                    <a:pt x="84" y="56"/>
                  </a:lnTo>
                  <a:lnTo>
                    <a:pt x="129" y="5"/>
                  </a:lnTo>
                  <a:lnTo>
                    <a:pt x="1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 name="Freeform 453"/>
            <p:cNvSpPr>
              <a:spLocks/>
            </p:cNvSpPr>
            <p:nvPr/>
          </p:nvSpPr>
          <p:spPr bwMode="auto">
            <a:xfrm>
              <a:off x="3578" y="2619"/>
              <a:ext cx="143" cy="613"/>
            </a:xfrm>
            <a:custGeom>
              <a:avLst/>
              <a:gdLst/>
              <a:ahLst/>
              <a:cxnLst>
                <a:cxn ang="0">
                  <a:pos x="121" y="0"/>
                </a:cxn>
                <a:cxn ang="0">
                  <a:pos x="131" y="0"/>
                </a:cxn>
                <a:cxn ang="0">
                  <a:pos x="140" y="5"/>
                </a:cxn>
                <a:cxn ang="0">
                  <a:pos x="143" y="12"/>
                </a:cxn>
                <a:cxn ang="0">
                  <a:pos x="143" y="23"/>
                </a:cxn>
                <a:cxn ang="0">
                  <a:pos x="105" y="133"/>
                </a:cxn>
                <a:cxn ang="0">
                  <a:pos x="74" y="246"/>
                </a:cxn>
                <a:cxn ang="0">
                  <a:pos x="53" y="362"/>
                </a:cxn>
                <a:cxn ang="0">
                  <a:pos x="40" y="477"/>
                </a:cxn>
                <a:cxn ang="0">
                  <a:pos x="39" y="594"/>
                </a:cxn>
                <a:cxn ang="0">
                  <a:pos x="37" y="605"/>
                </a:cxn>
                <a:cxn ang="0">
                  <a:pos x="30" y="610"/>
                </a:cxn>
                <a:cxn ang="0">
                  <a:pos x="21" y="613"/>
                </a:cxn>
                <a:cxn ang="0">
                  <a:pos x="11" y="610"/>
                </a:cxn>
                <a:cxn ang="0">
                  <a:pos x="4" y="605"/>
                </a:cxn>
                <a:cxn ang="0">
                  <a:pos x="0" y="594"/>
                </a:cxn>
                <a:cxn ang="0">
                  <a:pos x="2" y="475"/>
                </a:cxn>
                <a:cxn ang="0">
                  <a:pos x="14" y="356"/>
                </a:cxn>
                <a:cxn ang="0">
                  <a:pos x="35" y="239"/>
                </a:cxn>
                <a:cxn ang="0">
                  <a:pos x="67" y="124"/>
                </a:cxn>
                <a:cxn ang="0">
                  <a:pos x="105" y="12"/>
                </a:cxn>
                <a:cxn ang="0">
                  <a:pos x="112" y="3"/>
                </a:cxn>
                <a:cxn ang="0">
                  <a:pos x="121" y="0"/>
                </a:cxn>
              </a:cxnLst>
              <a:rect l="0" t="0" r="r" b="b"/>
              <a:pathLst>
                <a:path w="143" h="613">
                  <a:moveTo>
                    <a:pt x="121" y="0"/>
                  </a:moveTo>
                  <a:lnTo>
                    <a:pt x="131" y="0"/>
                  </a:lnTo>
                  <a:lnTo>
                    <a:pt x="140" y="5"/>
                  </a:lnTo>
                  <a:lnTo>
                    <a:pt x="143" y="12"/>
                  </a:lnTo>
                  <a:lnTo>
                    <a:pt x="143" y="23"/>
                  </a:lnTo>
                  <a:lnTo>
                    <a:pt x="105" y="133"/>
                  </a:lnTo>
                  <a:lnTo>
                    <a:pt x="74" y="246"/>
                  </a:lnTo>
                  <a:lnTo>
                    <a:pt x="53" y="362"/>
                  </a:lnTo>
                  <a:lnTo>
                    <a:pt x="40" y="477"/>
                  </a:lnTo>
                  <a:lnTo>
                    <a:pt x="39" y="594"/>
                  </a:lnTo>
                  <a:lnTo>
                    <a:pt x="37" y="605"/>
                  </a:lnTo>
                  <a:lnTo>
                    <a:pt x="30" y="610"/>
                  </a:lnTo>
                  <a:lnTo>
                    <a:pt x="21" y="613"/>
                  </a:lnTo>
                  <a:lnTo>
                    <a:pt x="11" y="610"/>
                  </a:lnTo>
                  <a:lnTo>
                    <a:pt x="4" y="605"/>
                  </a:lnTo>
                  <a:lnTo>
                    <a:pt x="0" y="594"/>
                  </a:lnTo>
                  <a:lnTo>
                    <a:pt x="2" y="475"/>
                  </a:lnTo>
                  <a:lnTo>
                    <a:pt x="14" y="356"/>
                  </a:lnTo>
                  <a:lnTo>
                    <a:pt x="35" y="239"/>
                  </a:lnTo>
                  <a:lnTo>
                    <a:pt x="67" y="124"/>
                  </a:lnTo>
                  <a:lnTo>
                    <a:pt x="105" y="12"/>
                  </a:lnTo>
                  <a:lnTo>
                    <a:pt x="112" y="3"/>
                  </a:lnTo>
                  <a:lnTo>
                    <a:pt x="1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 name="Freeform 454"/>
            <p:cNvSpPr>
              <a:spLocks/>
            </p:cNvSpPr>
            <p:nvPr/>
          </p:nvSpPr>
          <p:spPr bwMode="auto">
            <a:xfrm>
              <a:off x="3542" y="2598"/>
              <a:ext cx="47" cy="49"/>
            </a:xfrm>
            <a:custGeom>
              <a:avLst/>
              <a:gdLst/>
              <a:ahLst/>
              <a:cxnLst>
                <a:cxn ang="0">
                  <a:pos x="19" y="0"/>
                </a:cxn>
                <a:cxn ang="0">
                  <a:pos x="29" y="3"/>
                </a:cxn>
                <a:cxn ang="0">
                  <a:pos x="35" y="9"/>
                </a:cxn>
                <a:cxn ang="0">
                  <a:pos x="36" y="14"/>
                </a:cxn>
                <a:cxn ang="0">
                  <a:pos x="38" y="14"/>
                </a:cxn>
                <a:cxn ang="0">
                  <a:pos x="43" y="19"/>
                </a:cxn>
                <a:cxn ang="0">
                  <a:pos x="47" y="30"/>
                </a:cxn>
                <a:cxn ang="0">
                  <a:pos x="43" y="40"/>
                </a:cxn>
                <a:cxn ang="0">
                  <a:pos x="38" y="45"/>
                </a:cxn>
                <a:cxn ang="0">
                  <a:pos x="28" y="49"/>
                </a:cxn>
                <a:cxn ang="0">
                  <a:pos x="22" y="49"/>
                </a:cxn>
                <a:cxn ang="0">
                  <a:pos x="12" y="45"/>
                </a:cxn>
                <a:cxn ang="0">
                  <a:pos x="7" y="42"/>
                </a:cxn>
                <a:cxn ang="0">
                  <a:pos x="3" y="37"/>
                </a:cxn>
                <a:cxn ang="0">
                  <a:pos x="0" y="26"/>
                </a:cxn>
                <a:cxn ang="0">
                  <a:pos x="0" y="19"/>
                </a:cxn>
                <a:cxn ang="0">
                  <a:pos x="3" y="9"/>
                </a:cxn>
                <a:cxn ang="0">
                  <a:pos x="8" y="3"/>
                </a:cxn>
                <a:cxn ang="0">
                  <a:pos x="19" y="0"/>
                </a:cxn>
              </a:cxnLst>
              <a:rect l="0" t="0" r="r" b="b"/>
              <a:pathLst>
                <a:path w="47" h="49">
                  <a:moveTo>
                    <a:pt x="19" y="0"/>
                  </a:moveTo>
                  <a:lnTo>
                    <a:pt x="29" y="3"/>
                  </a:lnTo>
                  <a:lnTo>
                    <a:pt x="35" y="9"/>
                  </a:lnTo>
                  <a:lnTo>
                    <a:pt x="36" y="14"/>
                  </a:lnTo>
                  <a:lnTo>
                    <a:pt x="38" y="14"/>
                  </a:lnTo>
                  <a:lnTo>
                    <a:pt x="43" y="19"/>
                  </a:lnTo>
                  <a:lnTo>
                    <a:pt x="47" y="30"/>
                  </a:lnTo>
                  <a:lnTo>
                    <a:pt x="43" y="40"/>
                  </a:lnTo>
                  <a:lnTo>
                    <a:pt x="38" y="45"/>
                  </a:lnTo>
                  <a:lnTo>
                    <a:pt x="28" y="49"/>
                  </a:lnTo>
                  <a:lnTo>
                    <a:pt x="22" y="49"/>
                  </a:lnTo>
                  <a:lnTo>
                    <a:pt x="12" y="45"/>
                  </a:lnTo>
                  <a:lnTo>
                    <a:pt x="7" y="42"/>
                  </a:lnTo>
                  <a:lnTo>
                    <a:pt x="3" y="37"/>
                  </a:lnTo>
                  <a:lnTo>
                    <a:pt x="0" y="26"/>
                  </a:lnTo>
                  <a:lnTo>
                    <a:pt x="0" y="19"/>
                  </a:lnTo>
                  <a:lnTo>
                    <a:pt x="3" y="9"/>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 name="Freeform 455"/>
            <p:cNvSpPr>
              <a:spLocks/>
            </p:cNvSpPr>
            <p:nvPr/>
          </p:nvSpPr>
          <p:spPr bwMode="auto">
            <a:xfrm>
              <a:off x="3500" y="2600"/>
              <a:ext cx="89" cy="613"/>
            </a:xfrm>
            <a:custGeom>
              <a:avLst/>
              <a:gdLst/>
              <a:ahLst/>
              <a:cxnLst>
                <a:cxn ang="0">
                  <a:pos x="68" y="0"/>
                </a:cxn>
                <a:cxn ang="0">
                  <a:pos x="78" y="1"/>
                </a:cxn>
                <a:cxn ang="0">
                  <a:pos x="85" y="7"/>
                </a:cxn>
                <a:cxn ang="0">
                  <a:pos x="89" y="17"/>
                </a:cxn>
                <a:cxn ang="0">
                  <a:pos x="89" y="84"/>
                </a:cxn>
                <a:cxn ang="0">
                  <a:pos x="80" y="150"/>
                </a:cxn>
                <a:cxn ang="0">
                  <a:pos x="70" y="216"/>
                </a:cxn>
                <a:cxn ang="0">
                  <a:pos x="57" y="283"/>
                </a:cxn>
                <a:cxn ang="0">
                  <a:pos x="49" y="344"/>
                </a:cxn>
                <a:cxn ang="0">
                  <a:pos x="42" y="405"/>
                </a:cxn>
                <a:cxn ang="0">
                  <a:pos x="38" y="466"/>
                </a:cxn>
                <a:cxn ang="0">
                  <a:pos x="40" y="527"/>
                </a:cxn>
                <a:cxn ang="0">
                  <a:pos x="50" y="589"/>
                </a:cxn>
                <a:cxn ang="0">
                  <a:pos x="50" y="599"/>
                </a:cxn>
                <a:cxn ang="0">
                  <a:pos x="45" y="608"/>
                </a:cxn>
                <a:cxn ang="0">
                  <a:pos x="36" y="613"/>
                </a:cxn>
                <a:cxn ang="0">
                  <a:pos x="28" y="613"/>
                </a:cxn>
                <a:cxn ang="0">
                  <a:pos x="19" y="608"/>
                </a:cxn>
                <a:cxn ang="0">
                  <a:pos x="14" y="599"/>
                </a:cxn>
                <a:cxn ang="0">
                  <a:pos x="3" y="538"/>
                </a:cxn>
                <a:cxn ang="0">
                  <a:pos x="0" y="479"/>
                </a:cxn>
                <a:cxn ang="0">
                  <a:pos x="1" y="416"/>
                </a:cxn>
                <a:cxn ang="0">
                  <a:pos x="8" y="356"/>
                </a:cxn>
                <a:cxn ang="0">
                  <a:pos x="17" y="295"/>
                </a:cxn>
                <a:cxn ang="0">
                  <a:pos x="29" y="227"/>
                </a:cxn>
                <a:cxn ang="0">
                  <a:pos x="42" y="157"/>
                </a:cxn>
                <a:cxn ang="0">
                  <a:pos x="49" y="87"/>
                </a:cxn>
                <a:cxn ang="0">
                  <a:pos x="50" y="17"/>
                </a:cxn>
                <a:cxn ang="0">
                  <a:pos x="52" y="7"/>
                </a:cxn>
                <a:cxn ang="0">
                  <a:pos x="59" y="1"/>
                </a:cxn>
                <a:cxn ang="0">
                  <a:pos x="68" y="0"/>
                </a:cxn>
              </a:cxnLst>
              <a:rect l="0" t="0" r="r" b="b"/>
              <a:pathLst>
                <a:path w="89" h="613">
                  <a:moveTo>
                    <a:pt x="68" y="0"/>
                  </a:moveTo>
                  <a:lnTo>
                    <a:pt x="78" y="1"/>
                  </a:lnTo>
                  <a:lnTo>
                    <a:pt x="85" y="7"/>
                  </a:lnTo>
                  <a:lnTo>
                    <a:pt x="89" y="17"/>
                  </a:lnTo>
                  <a:lnTo>
                    <a:pt x="89" y="84"/>
                  </a:lnTo>
                  <a:lnTo>
                    <a:pt x="80" y="150"/>
                  </a:lnTo>
                  <a:lnTo>
                    <a:pt x="70" y="216"/>
                  </a:lnTo>
                  <a:lnTo>
                    <a:pt x="57" y="283"/>
                  </a:lnTo>
                  <a:lnTo>
                    <a:pt x="49" y="344"/>
                  </a:lnTo>
                  <a:lnTo>
                    <a:pt x="42" y="405"/>
                  </a:lnTo>
                  <a:lnTo>
                    <a:pt x="38" y="466"/>
                  </a:lnTo>
                  <a:lnTo>
                    <a:pt x="40" y="527"/>
                  </a:lnTo>
                  <a:lnTo>
                    <a:pt x="50" y="589"/>
                  </a:lnTo>
                  <a:lnTo>
                    <a:pt x="50" y="599"/>
                  </a:lnTo>
                  <a:lnTo>
                    <a:pt x="45" y="608"/>
                  </a:lnTo>
                  <a:lnTo>
                    <a:pt x="36" y="613"/>
                  </a:lnTo>
                  <a:lnTo>
                    <a:pt x="28" y="613"/>
                  </a:lnTo>
                  <a:lnTo>
                    <a:pt x="19" y="608"/>
                  </a:lnTo>
                  <a:lnTo>
                    <a:pt x="14" y="599"/>
                  </a:lnTo>
                  <a:lnTo>
                    <a:pt x="3" y="538"/>
                  </a:lnTo>
                  <a:lnTo>
                    <a:pt x="0" y="479"/>
                  </a:lnTo>
                  <a:lnTo>
                    <a:pt x="1" y="416"/>
                  </a:lnTo>
                  <a:lnTo>
                    <a:pt x="8" y="356"/>
                  </a:lnTo>
                  <a:lnTo>
                    <a:pt x="17" y="295"/>
                  </a:lnTo>
                  <a:lnTo>
                    <a:pt x="29" y="227"/>
                  </a:lnTo>
                  <a:lnTo>
                    <a:pt x="42" y="157"/>
                  </a:lnTo>
                  <a:lnTo>
                    <a:pt x="49" y="87"/>
                  </a:lnTo>
                  <a:lnTo>
                    <a:pt x="50" y="17"/>
                  </a:lnTo>
                  <a:lnTo>
                    <a:pt x="52" y="7"/>
                  </a:lnTo>
                  <a:lnTo>
                    <a:pt x="59" y="1"/>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 name="Freeform 456"/>
            <p:cNvSpPr>
              <a:spLocks/>
            </p:cNvSpPr>
            <p:nvPr/>
          </p:nvSpPr>
          <p:spPr bwMode="auto">
            <a:xfrm>
              <a:off x="3713" y="2703"/>
              <a:ext cx="158" cy="358"/>
            </a:xfrm>
            <a:custGeom>
              <a:avLst/>
              <a:gdLst/>
              <a:ahLst/>
              <a:cxnLst>
                <a:cxn ang="0">
                  <a:pos x="141" y="0"/>
                </a:cxn>
                <a:cxn ang="0">
                  <a:pos x="150" y="2"/>
                </a:cxn>
                <a:cxn ang="0">
                  <a:pos x="157" y="9"/>
                </a:cxn>
                <a:cxn ang="0">
                  <a:pos x="158" y="24"/>
                </a:cxn>
                <a:cxn ang="0">
                  <a:pos x="155" y="40"/>
                </a:cxn>
                <a:cxn ang="0">
                  <a:pos x="150" y="56"/>
                </a:cxn>
                <a:cxn ang="0">
                  <a:pos x="132" y="103"/>
                </a:cxn>
                <a:cxn ang="0">
                  <a:pos x="113" y="148"/>
                </a:cxn>
                <a:cxn ang="0">
                  <a:pos x="85" y="213"/>
                </a:cxn>
                <a:cxn ang="0">
                  <a:pos x="57" y="279"/>
                </a:cxn>
                <a:cxn ang="0">
                  <a:pos x="36" y="346"/>
                </a:cxn>
                <a:cxn ang="0">
                  <a:pos x="31" y="355"/>
                </a:cxn>
                <a:cxn ang="0">
                  <a:pos x="22" y="358"/>
                </a:cxn>
                <a:cxn ang="0">
                  <a:pos x="14" y="358"/>
                </a:cxn>
                <a:cxn ang="0">
                  <a:pos x="5" y="353"/>
                </a:cxn>
                <a:cxn ang="0">
                  <a:pos x="0" y="346"/>
                </a:cxn>
                <a:cxn ang="0">
                  <a:pos x="0" y="335"/>
                </a:cxn>
                <a:cxn ang="0">
                  <a:pos x="19" y="276"/>
                </a:cxn>
                <a:cxn ang="0">
                  <a:pos x="42" y="218"/>
                </a:cxn>
                <a:cxn ang="0">
                  <a:pos x="66" y="161"/>
                </a:cxn>
                <a:cxn ang="0">
                  <a:pos x="106" y="63"/>
                </a:cxn>
                <a:cxn ang="0">
                  <a:pos x="113" y="49"/>
                </a:cxn>
                <a:cxn ang="0">
                  <a:pos x="120" y="28"/>
                </a:cxn>
                <a:cxn ang="0">
                  <a:pos x="120" y="22"/>
                </a:cxn>
                <a:cxn ang="0">
                  <a:pos x="122" y="24"/>
                </a:cxn>
                <a:cxn ang="0">
                  <a:pos x="124" y="28"/>
                </a:cxn>
                <a:cxn ang="0">
                  <a:pos x="122" y="17"/>
                </a:cxn>
                <a:cxn ang="0">
                  <a:pos x="125" y="9"/>
                </a:cxn>
                <a:cxn ang="0">
                  <a:pos x="132" y="3"/>
                </a:cxn>
                <a:cxn ang="0">
                  <a:pos x="141" y="0"/>
                </a:cxn>
              </a:cxnLst>
              <a:rect l="0" t="0" r="r" b="b"/>
              <a:pathLst>
                <a:path w="158" h="358">
                  <a:moveTo>
                    <a:pt x="141" y="0"/>
                  </a:moveTo>
                  <a:lnTo>
                    <a:pt x="150" y="2"/>
                  </a:lnTo>
                  <a:lnTo>
                    <a:pt x="157" y="9"/>
                  </a:lnTo>
                  <a:lnTo>
                    <a:pt x="158" y="24"/>
                  </a:lnTo>
                  <a:lnTo>
                    <a:pt x="155" y="40"/>
                  </a:lnTo>
                  <a:lnTo>
                    <a:pt x="150" y="56"/>
                  </a:lnTo>
                  <a:lnTo>
                    <a:pt x="132" y="103"/>
                  </a:lnTo>
                  <a:lnTo>
                    <a:pt x="113" y="148"/>
                  </a:lnTo>
                  <a:lnTo>
                    <a:pt x="85" y="213"/>
                  </a:lnTo>
                  <a:lnTo>
                    <a:pt x="57" y="279"/>
                  </a:lnTo>
                  <a:lnTo>
                    <a:pt x="36" y="346"/>
                  </a:lnTo>
                  <a:lnTo>
                    <a:pt x="31" y="355"/>
                  </a:lnTo>
                  <a:lnTo>
                    <a:pt x="22" y="358"/>
                  </a:lnTo>
                  <a:lnTo>
                    <a:pt x="14" y="358"/>
                  </a:lnTo>
                  <a:lnTo>
                    <a:pt x="5" y="353"/>
                  </a:lnTo>
                  <a:lnTo>
                    <a:pt x="0" y="346"/>
                  </a:lnTo>
                  <a:lnTo>
                    <a:pt x="0" y="335"/>
                  </a:lnTo>
                  <a:lnTo>
                    <a:pt x="19" y="276"/>
                  </a:lnTo>
                  <a:lnTo>
                    <a:pt x="42" y="218"/>
                  </a:lnTo>
                  <a:lnTo>
                    <a:pt x="66" y="161"/>
                  </a:lnTo>
                  <a:lnTo>
                    <a:pt x="106" y="63"/>
                  </a:lnTo>
                  <a:lnTo>
                    <a:pt x="113" y="49"/>
                  </a:lnTo>
                  <a:lnTo>
                    <a:pt x="120" y="28"/>
                  </a:lnTo>
                  <a:lnTo>
                    <a:pt x="120" y="22"/>
                  </a:lnTo>
                  <a:lnTo>
                    <a:pt x="122" y="24"/>
                  </a:lnTo>
                  <a:lnTo>
                    <a:pt x="124" y="28"/>
                  </a:lnTo>
                  <a:lnTo>
                    <a:pt x="122" y="17"/>
                  </a:lnTo>
                  <a:lnTo>
                    <a:pt x="125" y="9"/>
                  </a:lnTo>
                  <a:lnTo>
                    <a:pt x="132" y="3"/>
                  </a:lnTo>
                  <a:lnTo>
                    <a:pt x="1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 name="Freeform 457"/>
            <p:cNvSpPr>
              <a:spLocks/>
            </p:cNvSpPr>
            <p:nvPr/>
          </p:nvSpPr>
          <p:spPr bwMode="auto">
            <a:xfrm>
              <a:off x="3173" y="3213"/>
              <a:ext cx="470" cy="963"/>
            </a:xfrm>
            <a:custGeom>
              <a:avLst/>
              <a:gdLst/>
              <a:ahLst/>
              <a:cxnLst>
                <a:cxn ang="0">
                  <a:pos x="103" y="0"/>
                </a:cxn>
                <a:cxn ang="0">
                  <a:pos x="196" y="4"/>
                </a:cxn>
                <a:cxn ang="0">
                  <a:pos x="287" y="11"/>
                </a:cxn>
                <a:cxn ang="0">
                  <a:pos x="376" y="19"/>
                </a:cxn>
                <a:cxn ang="0">
                  <a:pos x="463" y="28"/>
                </a:cxn>
                <a:cxn ang="0">
                  <a:pos x="470" y="122"/>
                </a:cxn>
                <a:cxn ang="0">
                  <a:pos x="470" y="222"/>
                </a:cxn>
                <a:cxn ang="0">
                  <a:pos x="465" y="323"/>
                </a:cxn>
                <a:cxn ang="0">
                  <a:pos x="456" y="427"/>
                </a:cxn>
                <a:cxn ang="0">
                  <a:pos x="431" y="629"/>
                </a:cxn>
                <a:cxn ang="0">
                  <a:pos x="419" y="729"/>
                </a:cxn>
                <a:cxn ang="0">
                  <a:pos x="407" y="823"/>
                </a:cxn>
                <a:cxn ang="0">
                  <a:pos x="402" y="869"/>
                </a:cxn>
                <a:cxn ang="0">
                  <a:pos x="397" y="904"/>
                </a:cxn>
                <a:cxn ang="0">
                  <a:pos x="390" y="930"/>
                </a:cxn>
                <a:cxn ang="0">
                  <a:pos x="381" y="947"/>
                </a:cxn>
                <a:cxn ang="0">
                  <a:pos x="369" y="958"/>
                </a:cxn>
                <a:cxn ang="0">
                  <a:pos x="353" y="963"/>
                </a:cxn>
                <a:cxn ang="0">
                  <a:pos x="330" y="963"/>
                </a:cxn>
                <a:cxn ang="0">
                  <a:pos x="301" y="960"/>
                </a:cxn>
                <a:cxn ang="0">
                  <a:pos x="264" y="954"/>
                </a:cxn>
                <a:cxn ang="0">
                  <a:pos x="217" y="946"/>
                </a:cxn>
                <a:cxn ang="0">
                  <a:pos x="149" y="937"/>
                </a:cxn>
                <a:cxn ang="0">
                  <a:pos x="75" y="930"/>
                </a:cxn>
                <a:cxn ang="0">
                  <a:pos x="0" y="926"/>
                </a:cxn>
                <a:cxn ang="0">
                  <a:pos x="103" y="0"/>
                </a:cxn>
              </a:cxnLst>
              <a:rect l="0" t="0" r="r" b="b"/>
              <a:pathLst>
                <a:path w="470" h="963">
                  <a:moveTo>
                    <a:pt x="103" y="0"/>
                  </a:moveTo>
                  <a:lnTo>
                    <a:pt x="196" y="4"/>
                  </a:lnTo>
                  <a:lnTo>
                    <a:pt x="287" y="11"/>
                  </a:lnTo>
                  <a:lnTo>
                    <a:pt x="376" y="19"/>
                  </a:lnTo>
                  <a:lnTo>
                    <a:pt x="463" y="28"/>
                  </a:lnTo>
                  <a:lnTo>
                    <a:pt x="470" y="122"/>
                  </a:lnTo>
                  <a:lnTo>
                    <a:pt x="470" y="222"/>
                  </a:lnTo>
                  <a:lnTo>
                    <a:pt x="465" y="323"/>
                  </a:lnTo>
                  <a:lnTo>
                    <a:pt x="456" y="427"/>
                  </a:lnTo>
                  <a:lnTo>
                    <a:pt x="431" y="629"/>
                  </a:lnTo>
                  <a:lnTo>
                    <a:pt x="419" y="729"/>
                  </a:lnTo>
                  <a:lnTo>
                    <a:pt x="407" y="823"/>
                  </a:lnTo>
                  <a:lnTo>
                    <a:pt x="402" y="869"/>
                  </a:lnTo>
                  <a:lnTo>
                    <a:pt x="397" y="904"/>
                  </a:lnTo>
                  <a:lnTo>
                    <a:pt x="390" y="930"/>
                  </a:lnTo>
                  <a:lnTo>
                    <a:pt x="381" y="947"/>
                  </a:lnTo>
                  <a:lnTo>
                    <a:pt x="369" y="958"/>
                  </a:lnTo>
                  <a:lnTo>
                    <a:pt x="353" y="963"/>
                  </a:lnTo>
                  <a:lnTo>
                    <a:pt x="330" y="963"/>
                  </a:lnTo>
                  <a:lnTo>
                    <a:pt x="301" y="960"/>
                  </a:lnTo>
                  <a:lnTo>
                    <a:pt x="264" y="954"/>
                  </a:lnTo>
                  <a:lnTo>
                    <a:pt x="217" y="946"/>
                  </a:lnTo>
                  <a:lnTo>
                    <a:pt x="149" y="937"/>
                  </a:lnTo>
                  <a:lnTo>
                    <a:pt x="75" y="930"/>
                  </a:lnTo>
                  <a:lnTo>
                    <a:pt x="0" y="926"/>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 name="Freeform 458"/>
            <p:cNvSpPr>
              <a:spLocks/>
            </p:cNvSpPr>
            <p:nvPr/>
          </p:nvSpPr>
          <p:spPr bwMode="auto">
            <a:xfrm>
              <a:off x="3156" y="3194"/>
              <a:ext cx="506" cy="1003"/>
            </a:xfrm>
            <a:custGeom>
              <a:avLst/>
              <a:gdLst/>
              <a:ahLst/>
              <a:cxnLst>
                <a:cxn ang="0">
                  <a:pos x="120" y="0"/>
                </a:cxn>
                <a:cxn ang="0">
                  <a:pos x="241" y="5"/>
                </a:cxn>
                <a:cxn ang="0">
                  <a:pos x="361" y="16"/>
                </a:cxn>
                <a:cxn ang="0">
                  <a:pos x="480" y="28"/>
                </a:cxn>
                <a:cxn ang="0">
                  <a:pos x="487" y="30"/>
                </a:cxn>
                <a:cxn ang="0">
                  <a:pos x="492" y="33"/>
                </a:cxn>
                <a:cxn ang="0">
                  <a:pos x="496" y="37"/>
                </a:cxn>
                <a:cxn ang="0">
                  <a:pos x="499" y="47"/>
                </a:cxn>
                <a:cxn ang="0">
                  <a:pos x="506" y="166"/>
                </a:cxn>
                <a:cxn ang="0">
                  <a:pos x="506" y="287"/>
                </a:cxn>
                <a:cxn ang="0">
                  <a:pos x="499" y="405"/>
                </a:cxn>
                <a:cxn ang="0">
                  <a:pos x="487" y="524"/>
                </a:cxn>
                <a:cxn ang="0">
                  <a:pos x="471" y="645"/>
                </a:cxn>
                <a:cxn ang="0">
                  <a:pos x="454" y="762"/>
                </a:cxn>
                <a:cxn ang="0">
                  <a:pos x="438" y="881"/>
                </a:cxn>
                <a:cxn ang="0">
                  <a:pos x="434" y="900"/>
                </a:cxn>
                <a:cxn ang="0">
                  <a:pos x="433" y="921"/>
                </a:cxn>
                <a:cxn ang="0">
                  <a:pos x="427" y="942"/>
                </a:cxn>
                <a:cxn ang="0">
                  <a:pos x="421" y="961"/>
                </a:cxn>
                <a:cxn ang="0">
                  <a:pos x="412" y="977"/>
                </a:cxn>
                <a:cxn ang="0">
                  <a:pos x="400" y="991"/>
                </a:cxn>
                <a:cxn ang="0">
                  <a:pos x="382" y="1000"/>
                </a:cxn>
                <a:cxn ang="0">
                  <a:pos x="359" y="1003"/>
                </a:cxn>
                <a:cxn ang="0">
                  <a:pos x="323" y="1000"/>
                </a:cxn>
                <a:cxn ang="0">
                  <a:pos x="286" y="994"/>
                </a:cxn>
                <a:cxn ang="0">
                  <a:pos x="249" y="987"/>
                </a:cxn>
                <a:cxn ang="0">
                  <a:pos x="134" y="972"/>
                </a:cxn>
                <a:cxn ang="0">
                  <a:pos x="17" y="965"/>
                </a:cxn>
                <a:cxn ang="0">
                  <a:pos x="7" y="961"/>
                </a:cxn>
                <a:cxn ang="0">
                  <a:pos x="2" y="954"/>
                </a:cxn>
                <a:cxn ang="0">
                  <a:pos x="0" y="945"/>
                </a:cxn>
                <a:cxn ang="0">
                  <a:pos x="2" y="937"/>
                </a:cxn>
                <a:cxn ang="0">
                  <a:pos x="7" y="930"/>
                </a:cxn>
                <a:cxn ang="0">
                  <a:pos x="17" y="926"/>
                </a:cxn>
                <a:cxn ang="0">
                  <a:pos x="122" y="933"/>
                </a:cxn>
                <a:cxn ang="0">
                  <a:pos x="227" y="944"/>
                </a:cxn>
                <a:cxn ang="0">
                  <a:pos x="267" y="952"/>
                </a:cxn>
                <a:cxn ang="0">
                  <a:pos x="309" y="959"/>
                </a:cxn>
                <a:cxn ang="0">
                  <a:pos x="349" y="965"/>
                </a:cxn>
                <a:cxn ang="0">
                  <a:pos x="365" y="963"/>
                </a:cxn>
                <a:cxn ang="0">
                  <a:pos x="377" y="959"/>
                </a:cxn>
                <a:cxn ang="0">
                  <a:pos x="384" y="951"/>
                </a:cxn>
                <a:cxn ang="0">
                  <a:pos x="389" y="937"/>
                </a:cxn>
                <a:cxn ang="0">
                  <a:pos x="401" y="877"/>
                </a:cxn>
                <a:cxn ang="0">
                  <a:pos x="407" y="818"/>
                </a:cxn>
                <a:cxn ang="0">
                  <a:pos x="424" y="690"/>
                </a:cxn>
                <a:cxn ang="0">
                  <a:pos x="441" y="561"/>
                </a:cxn>
                <a:cxn ang="0">
                  <a:pos x="455" y="433"/>
                </a:cxn>
                <a:cxn ang="0">
                  <a:pos x="466" y="304"/>
                </a:cxn>
                <a:cxn ang="0">
                  <a:pos x="469" y="176"/>
                </a:cxn>
                <a:cxn ang="0">
                  <a:pos x="462" y="65"/>
                </a:cxn>
                <a:cxn ang="0">
                  <a:pos x="361" y="54"/>
                </a:cxn>
                <a:cxn ang="0">
                  <a:pos x="241" y="44"/>
                </a:cxn>
                <a:cxn ang="0">
                  <a:pos x="120" y="38"/>
                </a:cxn>
                <a:cxn ang="0">
                  <a:pos x="110" y="35"/>
                </a:cxn>
                <a:cxn ang="0">
                  <a:pos x="105" y="28"/>
                </a:cxn>
                <a:cxn ang="0">
                  <a:pos x="103" y="19"/>
                </a:cxn>
                <a:cxn ang="0">
                  <a:pos x="105" y="10"/>
                </a:cxn>
                <a:cxn ang="0">
                  <a:pos x="110" y="3"/>
                </a:cxn>
                <a:cxn ang="0">
                  <a:pos x="120" y="0"/>
                </a:cxn>
              </a:cxnLst>
              <a:rect l="0" t="0" r="r" b="b"/>
              <a:pathLst>
                <a:path w="506" h="1003">
                  <a:moveTo>
                    <a:pt x="120" y="0"/>
                  </a:moveTo>
                  <a:lnTo>
                    <a:pt x="241" y="5"/>
                  </a:lnTo>
                  <a:lnTo>
                    <a:pt x="361" y="16"/>
                  </a:lnTo>
                  <a:lnTo>
                    <a:pt x="480" y="28"/>
                  </a:lnTo>
                  <a:lnTo>
                    <a:pt x="487" y="30"/>
                  </a:lnTo>
                  <a:lnTo>
                    <a:pt x="492" y="33"/>
                  </a:lnTo>
                  <a:lnTo>
                    <a:pt x="496" y="37"/>
                  </a:lnTo>
                  <a:lnTo>
                    <a:pt x="499" y="47"/>
                  </a:lnTo>
                  <a:lnTo>
                    <a:pt x="506" y="166"/>
                  </a:lnTo>
                  <a:lnTo>
                    <a:pt x="506" y="287"/>
                  </a:lnTo>
                  <a:lnTo>
                    <a:pt x="499" y="405"/>
                  </a:lnTo>
                  <a:lnTo>
                    <a:pt x="487" y="524"/>
                  </a:lnTo>
                  <a:lnTo>
                    <a:pt x="471" y="645"/>
                  </a:lnTo>
                  <a:lnTo>
                    <a:pt x="454" y="762"/>
                  </a:lnTo>
                  <a:lnTo>
                    <a:pt x="438" y="881"/>
                  </a:lnTo>
                  <a:lnTo>
                    <a:pt x="434" y="900"/>
                  </a:lnTo>
                  <a:lnTo>
                    <a:pt x="433" y="921"/>
                  </a:lnTo>
                  <a:lnTo>
                    <a:pt x="427" y="942"/>
                  </a:lnTo>
                  <a:lnTo>
                    <a:pt x="421" y="961"/>
                  </a:lnTo>
                  <a:lnTo>
                    <a:pt x="412" y="977"/>
                  </a:lnTo>
                  <a:lnTo>
                    <a:pt x="400" y="991"/>
                  </a:lnTo>
                  <a:lnTo>
                    <a:pt x="382" y="1000"/>
                  </a:lnTo>
                  <a:lnTo>
                    <a:pt x="359" y="1003"/>
                  </a:lnTo>
                  <a:lnTo>
                    <a:pt x="323" y="1000"/>
                  </a:lnTo>
                  <a:lnTo>
                    <a:pt x="286" y="994"/>
                  </a:lnTo>
                  <a:lnTo>
                    <a:pt x="249" y="987"/>
                  </a:lnTo>
                  <a:lnTo>
                    <a:pt x="134" y="972"/>
                  </a:lnTo>
                  <a:lnTo>
                    <a:pt x="17" y="965"/>
                  </a:lnTo>
                  <a:lnTo>
                    <a:pt x="7" y="961"/>
                  </a:lnTo>
                  <a:lnTo>
                    <a:pt x="2" y="954"/>
                  </a:lnTo>
                  <a:lnTo>
                    <a:pt x="0" y="945"/>
                  </a:lnTo>
                  <a:lnTo>
                    <a:pt x="2" y="937"/>
                  </a:lnTo>
                  <a:lnTo>
                    <a:pt x="7" y="930"/>
                  </a:lnTo>
                  <a:lnTo>
                    <a:pt x="17" y="926"/>
                  </a:lnTo>
                  <a:lnTo>
                    <a:pt x="122" y="933"/>
                  </a:lnTo>
                  <a:lnTo>
                    <a:pt x="227" y="944"/>
                  </a:lnTo>
                  <a:lnTo>
                    <a:pt x="267" y="952"/>
                  </a:lnTo>
                  <a:lnTo>
                    <a:pt x="309" y="959"/>
                  </a:lnTo>
                  <a:lnTo>
                    <a:pt x="349" y="965"/>
                  </a:lnTo>
                  <a:lnTo>
                    <a:pt x="365" y="963"/>
                  </a:lnTo>
                  <a:lnTo>
                    <a:pt x="377" y="959"/>
                  </a:lnTo>
                  <a:lnTo>
                    <a:pt x="384" y="951"/>
                  </a:lnTo>
                  <a:lnTo>
                    <a:pt x="389" y="937"/>
                  </a:lnTo>
                  <a:lnTo>
                    <a:pt x="401" y="877"/>
                  </a:lnTo>
                  <a:lnTo>
                    <a:pt x="407" y="818"/>
                  </a:lnTo>
                  <a:lnTo>
                    <a:pt x="424" y="690"/>
                  </a:lnTo>
                  <a:lnTo>
                    <a:pt x="441" y="561"/>
                  </a:lnTo>
                  <a:lnTo>
                    <a:pt x="455" y="433"/>
                  </a:lnTo>
                  <a:lnTo>
                    <a:pt x="466" y="304"/>
                  </a:lnTo>
                  <a:lnTo>
                    <a:pt x="469" y="176"/>
                  </a:lnTo>
                  <a:lnTo>
                    <a:pt x="462" y="65"/>
                  </a:lnTo>
                  <a:lnTo>
                    <a:pt x="361" y="54"/>
                  </a:lnTo>
                  <a:lnTo>
                    <a:pt x="241" y="44"/>
                  </a:lnTo>
                  <a:lnTo>
                    <a:pt x="120" y="38"/>
                  </a:lnTo>
                  <a:lnTo>
                    <a:pt x="110" y="35"/>
                  </a:lnTo>
                  <a:lnTo>
                    <a:pt x="105" y="28"/>
                  </a:lnTo>
                  <a:lnTo>
                    <a:pt x="103" y="19"/>
                  </a:lnTo>
                  <a:lnTo>
                    <a:pt x="105" y="10"/>
                  </a:lnTo>
                  <a:lnTo>
                    <a:pt x="110" y="3"/>
                  </a:lnTo>
                  <a:lnTo>
                    <a:pt x="1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 name="Freeform 459"/>
            <p:cNvSpPr>
              <a:spLocks/>
            </p:cNvSpPr>
            <p:nvPr/>
          </p:nvSpPr>
          <p:spPr bwMode="auto">
            <a:xfrm>
              <a:off x="2349" y="2864"/>
              <a:ext cx="938" cy="1267"/>
            </a:xfrm>
            <a:custGeom>
              <a:avLst/>
              <a:gdLst/>
              <a:ahLst/>
              <a:cxnLst>
                <a:cxn ang="0">
                  <a:pos x="13" y="0"/>
                </a:cxn>
                <a:cxn ang="0">
                  <a:pos x="13" y="8"/>
                </a:cxn>
                <a:cxn ang="0">
                  <a:pos x="83" y="22"/>
                </a:cxn>
                <a:cxn ang="0">
                  <a:pos x="156" y="29"/>
                </a:cxn>
                <a:cxn ang="0">
                  <a:pos x="227" y="33"/>
                </a:cxn>
                <a:cxn ang="0">
                  <a:pos x="301" y="38"/>
                </a:cxn>
                <a:cxn ang="0">
                  <a:pos x="371" y="47"/>
                </a:cxn>
                <a:cxn ang="0">
                  <a:pos x="460" y="64"/>
                </a:cxn>
                <a:cxn ang="0">
                  <a:pos x="545" y="92"/>
                </a:cxn>
                <a:cxn ang="0">
                  <a:pos x="629" y="129"/>
                </a:cxn>
                <a:cxn ang="0">
                  <a:pos x="711" y="174"/>
                </a:cxn>
                <a:cxn ang="0">
                  <a:pos x="788" y="225"/>
                </a:cxn>
                <a:cxn ang="0">
                  <a:pos x="859" y="281"/>
                </a:cxn>
                <a:cxn ang="0">
                  <a:pos x="927" y="340"/>
                </a:cxn>
                <a:cxn ang="0">
                  <a:pos x="927" y="372"/>
                </a:cxn>
                <a:cxn ang="0">
                  <a:pos x="929" y="409"/>
                </a:cxn>
                <a:cxn ang="0">
                  <a:pos x="931" y="454"/>
                </a:cxn>
                <a:cxn ang="0">
                  <a:pos x="933" y="503"/>
                </a:cxn>
                <a:cxn ang="0">
                  <a:pos x="934" y="557"/>
                </a:cxn>
                <a:cxn ang="0">
                  <a:pos x="936" y="615"/>
                </a:cxn>
                <a:cxn ang="0">
                  <a:pos x="938" y="676"/>
                </a:cxn>
                <a:cxn ang="0">
                  <a:pos x="938" y="800"/>
                </a:cxn>
                <a:cxn ang="0">
                  <a:pos x="936" y="863"/>
                </a:cxn>
                <a:cxn ang="0">
                  <a:pos x="933" y="924"/>
                </a:cxn>
                <a:cxn ang="0">
                  <a:pos x="929" y="984"/>
                </a:cxn>
                <a:cxn ang="0">
                  <a:pos x="922" y="1041"/>
                </a:cxn>
                <a:cxn ang="0">
                  <a:pos x="915" y="1094"/>
                </a:cxn>
                <a:cxn ang="0">
                  <a:pos x="903" y="1141"/>
                </a:cxn>
                <a:cxn ang="0">
                  <a:pos x="891" y="1185"/>
                </a:cxn>
                <a:cxn ang="0">
                  <a:pos x="875" y="1220"/>
                </a:cxn>
                <a:cxn ang="0">
                  <a:pos x="856" y="1248"/>
                </a:cxn>
                <a:cxn ang="0">
                  <a:pos x="833" y="1267"/>
                </a:cxn>
                <a:cxn ang="0">
                  <a:pos x="800" y="1237"/>
                </a:cxn>
                <a:cxn ang="0">
                  <a:pos x="767" y="1202"/>
                </a:cxn>
                <a:cxn ang="0">
                  <a:pos x="728" y="1165"/>
                </a:cxn>
                <a:cxn ang="0">
                  <a:pos x="650" y="1087"/>
                </a:cxn>
                <a:cxn ang="0">
                  <a:pos x="608" y="1047"/>
                </a:cxn>
                <a:cxn ang="0">
                  <a:pos x="564" y="1008"/>
                </a:cxn>
                <a:cxn ang="0">
                  <a:pos x="519" y="971"/>
                </a:cxn>
                <a:cxn ang="0">
                  <a:pos x="474" y="936"/>
                </a:cxn>
                <a:cxn ang="0">
                  <a:pos x="426" y="905"/>
                </a:cxn>
                <a:cxn ang="0">
                  <a:pos x="379" y="879"/>
                </a:cxn>
                <a:cxn ang="0">
                  <a:pos x="332" y="858"/>
                </a:cxn>
                <a:cxn ang="0">
                  <a:pos x="285" y="842"/>
                </a:cxn>
                <a:cxn ang="0">
                  <a:pos x="236" y="835"/>
                </a:cxn>
                <a:cxn ang="0">
                  <a:pos x="189" y="835"/>
                </a:cxn>
                <a:cxn ang="0">
                  <a:pos x="140" y="846"/>
                </a:cxn>
                <a:cxn ang="0">
                  <a:pos x="95" y="865"/>
                </a:cxn>
                <a:cxn ang="0">
                  <a:pos x="48" y="894"/>
                </a:cxn>
                <a:cxn ang="0">
                  <a:pos x="2" y="936"/>
                </a:cxn>
                <a:cxn ang="0">
                  <a:pos x="0" y="702"/>
                </a:cxn>
                <a:cxn ang="0">
                  <a:pos x="0" y="468"/>
                </a:cxn>
                <a:cxn ang="0">
                  <a:pos x="2" y="234"/>
                </a:cxn>
                <a:cxn ang="0">
                  <a:pos x="13" y="0"/>
                </a:cxn>
              </a:cxnLst>
              <a:rect l="0" t="0" r="r" b="b"/>
              <a:pathLst>
                <a:path w="938" h="1267">
                  <a:moveTo>
                    <a:pt x="13" y="0"/>
                  </a:moveTo>
                  <a:lnTo>
                    <a:pt x="13" y="8"/>
                  </a:lnTo>
                  <a:lnTo>
                    <a:pt x="83" y="22"/>
                  </a:lnTo>
                  <a:lnTo>
                    <a:pt x="156" y="29"/>
                  </a:lnTo>
                  <a:lnTo>
                    <a:pt x="227" y="33"/>
                  </a:lnTo>
                  <a:lnTo>
                    <a:pt x="301" y="38"/>
                  </a:lnTo>
                  <a:lnTo>
                    <a:pt x="371" y="47"/>
                  </a:lnTo>
                  <a:lnTo>
                    <a:pt x="460" y="64"/>
                  </a:lnTo>
                  <a:lnTo>
                    <a:pt x="545" y="92"/>
                  </a:lnTo>
                  <a:lnTo>
                    <a:pt x="629" y="129"/>
                  </a:lnTo>
                  <a:lnTo>
                    <a:pt x="711" y="174"/>
                  </a:lnTo>
                  <a:lnTo>
                    <a:pt x="788" y="225"/>
                  </a:lnTo>
                  <a:lnTo>
                    <a:pt x="859" y="281"/>
                  </a:lnTo>
                  <a:lnTo>
                    <a:pt x="927" y="340"/>
                  </a:lnTo>
                  <a:lnTo>
                    <a:pt x="927" y="372"/>
                  </a:lnTo>
                  <a:lnTo>
                    <a:pt x="929" y="409"/>
                  </a:lnTo>
                  <a:lnTo>
                    <a:pt x="931" y="454"/>
                  </a:lnTo>
                  <a:lnTo>
                    <a:pt x="933" y="503"/>
                  </a:lnTo>
                  <a:lnTo>
                    <a:pt x="934" y="557"/>
                  </a:lnTo>
                  <a:lnTo>
                    <a:pt x="936" y="615"/>
                  </a:lnTo>
                  <a:lnTo>
                    <a:pt x="938" y="676"/>
                  </a:lnTo>
                  <a:lnTo>
                    <a:pt x="938" y="800"/>
                  </a:lnTo>
                  <a:lnTo>
                    <a:pt x="936" y="863"/>
                  </a:lnTo>
                  <a:lnTo>
                    <a:pt x="933" y="924"/>
                  </a:lnTo>
                  <a:lnTo>
                    <a:pt x="929" y="984"/>
                  </a:lnTo>
                  <a:lnTo>
                    <a:pt x="922" y="1041"/>
                  </a:lnTo>
                  <a:lnTo>
                    <a:pt x="915" y="1094"/>
                  </a:lnTo>
                  <a:lnTo>
                    <a:pt x="903" y="1141"/>
                  </a:lnTo>
                  <a:lnTo>
                    <a:pt x="891" y="1185"/>
                  </a:lnTo>
                  <a:lnTo>
                    <a:pt x="875" y="1220"/>
                  </a:lnTo>
                  <a:lnTo>
                    <a:pt x="856" y="1248"/>
                  </a:lnTo>
                  <a:lnTo>
                    <a:pt x="833" y="1267"/>
                  </a:lnTo>
                  <a:lnTo>
                    <a:pt x="800" y="1237"/>
                  </a:lnTo>
                  <a:lnTo>
                    <a:pt x="767" y="1202"/>
                  </a:lnTo>
                  <a:lnTo>
                    <a:pt x="728" y="1165"/>
                  </a:lnTo>
                  <a:lnTo>
                    <a:pt x="650" y="1087"/>
                  </a:lnTo>
                  <a:lnTo>
                    <a:pt x="608" y="1047"/>
                  </a:lnTo>
                  <a:lnTo>
                    <a:pt x="564" y="1008"/>
                  </a:lnTo>
                  <a:lnTo>
                    <a:pt x="519" y="971"/>
                  </a:lnTo>
                  <a:lnTo>
                    <a:pt x="474" y="936"/>
                  </a:lnTo>
                  <a:lnTo>
                    <a:pt x="426" y="905"/>
                  </a:lnTo>
                  <a:lnTo>
                    <a:pt x="379" y="879"/>
                  </a:lnTo>
                  <a:lnTo>
                    <a:pt x="332" y="858"/>
                  </a:lnTo>
                  <a:lnTo>
                    <a:pt x="285" y="842"/>
                  </a:lnTo>
                  <a:lnTo>
                    <a:pt x="236" y="835"/>
                  </a:lnTo>
                  <a:lnTo>
                    <a:pt x="189" y="835"/>
                  </a:lnTo>
                  <a:lnTo>
                    <a:pt x="140" y="846"/>
                  </a:lnTo>
                  <a:lnTo>
                    <a:pt x="95" y="865"/>
                  </a:lnTo>
                  <a:lnTo>
                    <a:pt x="48" y="894"/>
                  </a:lnTo>
                  <a:lnTo>
                    <a:pt x="2" y="936"/>
                  </a:lnTo>
                  <a:lnTo>
                    <a:pt x="0" y="702"/>
                  </a:lnTo>
                  <a:lnTo>
                    <a:pt x="0" y="468"/>
                  </a:lnTo>
                  <a:lnTo>
                    <a:pt x="2" y="234"/>
                  </a:lnTo>
                  <a:lnTo>
                    <a:pt x="1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 name="Freeform 460"/>
            <p:cNvSpPr>
              <a:spLocks noEditPoints="1"/>
            </p:cNvSpPr>
            <p:nvPr/>
          </p:nvSpPr>
          <p:spPr bwMode="auto">
            <a:xfrm>
              <a:off x="2330" y="2846"/>
              <a:ext cx="978" cy="1304"/>
            </a:xfrm>
            <a:custGeom>
              <a:avLst/>
              <a:gdLst/>
              <a:ahLst/>
              <a:cxnLst>
                <a:cxn ang="0">
                  <a:pos x="40" y="252"/>
                </a:cxn>
                <a:cxn ang="0">
                  <a:pos x="39" y="720"/>
                </a:cxn>
                <a:cxn ang="0">
                  <a:pos x="54" y="897"/>
                </a:cxn>
                <a:cxn ang="0">
                  <a:pos x="152" y="846"/>
                </a:cxn>
                <a:cxn ang="0">
                  <a:pos x="250" y="834"/>
                </a:cxn>
                <a:cxn ang="0">
                  <a:pos x="348" y="855"/>
                </a:cxn>
                <a:cxn ang="0">
                  <a:pos x="445" y="902"/>
                </a:cxn>
                <a:cxn ang="0">
                  <a:pos x="540" y="967"/>
                </a:cxn>
                <a:cxn ang="0">
                  <a:pos x="674" y="1084"/>
                </a:cxn>
                <a:cxn ang="0">
                  <a:pos x="794" y="1203"/>
                </a:cxn>
                <a:cxn ang="0">
                  <a:pos x="854" y="1259"/>
                </a:cxn>
                <a:cxn ang="0">
                  <a:pos x="883" y="1215"/>
                </a:cxn>
                <a:cxn ang="0">
                  <a:pos x="903" y="1161"/>
                </a:cxn>
                <a:cxn ang="0">
                  <a:pos x="925" y="1035"/>
                </a:cxn>
                <a:cxn ang="0">
                  <a:pos x="938" y="792"/>
                </a:cxn>
                <a:cxn ang="0">
                  <a:pos x="932" y="507"/>
                </a:cxn>
                <a:cxn ang="0">
                  <a:pos x="929" y="362"/>
                </a:cxn>
                <a:cxn ang="0">
                  <a:pos x="894" y="334"/>
                </a:cxn>
                <a:cxn ang="0">
                  <a:pos x="873" y="318"/>
                </a:cxn>
                <a:cxn ang="0">
                  <a:pos x="835" y="287"/>
                </a:cxn>
                <a:cxn ang="0">
                  <a:pos x="735" y="217"/>
                </a:cxn>
                <a:cxn ang="0">
                  <a:pos x="594" y="142"/>
                </a:cxn>
                <a:cxn ang="0">
                  <a:pos x="433" y="93"/>
                </a:cxn>
                <a:cxn ang="0">
                  <a:pos x="269" y="72"/>
                </a:cxn>
                <a:cxn ang="0">
                  <a:pos x="107" y="60"/>
                </a:cxn>
                <a:cxn ang="0">
                  <a:pos x="32" y="0"/>
                </a:cxn>
                <a:cxn ang="0">
                  <a:pos x="47" y="7"/>
                </a:cxn>
                <a:cxn ang="0">
                  <a:pos x="102" y="19"/>
                </a:cxn>
                <a:cxn ang="0">
                  <a:pos x="232" y="32"/>
                </a:cxn>
                <a:cxn ang="0">
                  <a:pos x="388" y="46"/>
                </a:cxn>
                <a:cxn ang="0">
                  <a:pos x="557" y="89"/>
                </a:cxn>
                <a:cxn ang="0">
                  <a:pos x="716" y="163"/>
                </a:cxn>
                <a:cxn ang="0">
                  <a:pos x="864" y="262"/>
                </a:cxn>
                <a:cxn ang="0">
                  <a:pos x="932" y="318"/>
                </a:cxn>
                <a:cxn ang="0">
                  <a:pos x="962" y="346"/>
                </a:cxn>
                <a:cxn ang="0">
                  <a:pos x="967" y="386"/>
                </a:cxn>
                <a:cxn ang="0">
                  <a:pos x="971" y="503"/>
                </a:cxn>
                <a:cxn ang="0">
                  <a:pos x="976" y="699"/>
                </a:cxn>
                <a:cxn ang="0">
                  <a:pos x="974" y="918"/>
                </a:cxn>
                <a:cxn ang="0">
                  <a:pos x="962" y="1061"/>
                </a:cxn>
                <a:cxn ang="0">
                  <a:pos x="950" y="1138"/>
                </a:cxn>
                <a:cxn ang="0">
                  <a:pos x="929" y="1213"/>
                </a:cxn>
                <a:cxn ang="0">
                  <a:pos x="890" y="1276"/>
                </a:cxn>
                <a:cxn ang="0">
                  <a:pos x="857" y="1302"/>
                </a:cxn>
                <a:cxn ang="0">
                  <a:pos x="849" y="1304"/>
                </a:cxn>
                <a:cxn ang="0">
                  <a:pos x="840" y="1299"/>
                </a:cxn>
                <a:cxn ang="0">
                  <a:pos x="773" y="1236"/>
                </a:cxn>
                <a:cxn ang="0">
                  <a:pos x="662" y="1122"/>
                </a:cxn>
                <a:cxn ang="0">
                  <a:pos x="534" y="1009"/>
                </a:cxn>
                <a:cxn ang="0">
                  <a:pos x="445" y="944"/>
                </a:cxn>
                <a:cxn ang="0">
                  <a:pos x="355" y="897"/>
                </a:cxn>
                <a:cxn ang="0">
                  <a:pos x="262" y="874"/>
                </a:cxn>
                <a:cxn ang="0">
                  <a:pos x="170" y="881"/>
                </a:cxn>
                <a:cxn ang="0">
                  <a:pos x="79" y="926"/>
                </a:cxn>
                <a:cxn ang="0">
                  <a:pos x="25" y="972"/>
                </a:cxn>
                <a:cxn ang="0">
                  <a:pos x="6" y="965"/>
                </a:cxn>
                <a:cxn ang="0">
                  <a:pos x="0" y="720"/>
                </a:cxn>
                <a:cxn ang="0">
                  <a:pos x="2" y="252"/>
                </a:cxn>
                <a:cxn ang="0">
                  <a:pos x="16" y="7"/>
                </a:cxn>
                <a:cxn ang="0">
                  <a:pos x="32" y="0"/>
                </a:cxn>
              </a:cxnLst>
              <a:rect l="0" t="0" r="r" b="b"/>
              <a:pathLst>
                <a:path w="978" h="1304">
                  <a:moveTo>
                    <a:pt x="49" y="49"/>
                  </a:moveTo>
                  <a:lnTo>
                    <a:pt x="40" y="252"/>
                  </a:lnTo>
                  <a:lnTo>
                    <a:pt x="39" y="486"/>
                  </a:lnTo>
                  <a:lnTo>
                    <a:pt x="39" y="720"/>
                  </a:lnTo>
                  <a:lnTo>
                    <a:pt x="40" y="911"/>
                  </a:lnTo>
                  <a:lnTo>
                    <a:pt x="54" y="897"/>
                  </a:lnTo>
                  <a:lnTo>
                    <a:pt x="103" y="867"/>
                  </a:lnTo>
                  <a:lnTo>
                    <a:pt x="152" y="846"/>
                  </a:lnTo>
                  <a:lnTo>
                    <a:pt x="201" y="836"/>
                  </a:lnTo>
                  <a:lnTo>
                    <a:pt x="250" y="834"/>
                  </a:lnTo>
                  <a:lnTo>
                    <a:pt x="299" y="841"/>
                  </a:lnTo>
                  <a:lnTo>
                    <a:pt x="348" y="855"/>
                  </a:lnTo>
                  <a:lnTo>
                    <a:pt x="397" y="876"/>
                  </a:lnTo>
                  <a:lnTo>
                    <a:pt x="445" y="902"/>
                  </a:lnTo>
                  <a:lnTo>
                    <a:pt x="493" y="933"/>
                  </a:lnTo>
                  <a:lnTo>
                    <a:pt x="540" y="967"/>
                  </a:lnTo>
                  <a:lnTo>
                    <a:pt x="630" y="1044"/>
                  </a:lnTo>
                  <a:lnTo>
                    <a:pt x="674" y="1084"/>
                  </a:lnTo>
                  <a:lnTo>
                    <a:pt x="716" y="1124"/>
                  </a:lnTo>
                  <a:lnTo>
                    <a:pt x="794" y="1203"/>
                  </a:lnTo>
                  <a:lnTo>
                    <a:pt x="831" y="1238"/>
                  </a:lnTo>
                  <a:lnTo>
                    <a:pt x="854" y="1259"/>
                  </a:lnTo>
                  <a:lnTo>
                    <a:pt x="869" y="1239"/>
                  </a:lnTo>
                  <a:lnTo>
                    <a:pt x="883" y="1215"/>
                  </a:lnTo>
                  <a:lnTo>
                    <a:pt x="894" y="1189"/>
                  </a:lnTo>
                  <a:lnTo>
                    <a:pt x="903" y="1161"/>
                  </a:lnTo>
                  <a:lnTo>
                    <a:pt x="910" y="1134"/>
                  </a:lnTo>
                  <a:lnTo>
                    <a:pt x="925" y="1035"/>
                  </a:lnTo>
                  <a:lnTo>
                    <a:pt x="934" y="933"/>
                  </a:lnTo>
                  <a:lnTo>
                    <a:pt x="938" y="792"/>
                  </a:lnTo>
                  <a:lnTo>
                    <a:pt x="936" y="649"/>
                  </a:lnTo>
                  <a:lnTo>
                    <a:pt x="932" y="507"/>
                  </a:lnTo>
                  <a:lnTo>
                    <a:pt x="931" y="434"/>
                  </a:lnTo>
                  <a:lnTo>
                    <a:pt x="929" y="362"/>
                  </a:lnTo>
                  <a:lnTo>
                    <a:pt x="918" y="351"/>
                  </a:lnTo>
                  <a:lnTo>
                    <a:pt x="894" y="334"/>
                  </a:lnTo>
                  <a:lnTo>
                    <a:pt x="883" y="325"/>
                  </a:lnTo>
                  <a:lnTo>
                    <a:pt x="873" y="318"/>
                  </a:lnTo>
                  <a:lnTo>
                    <a:pt x="868" y="313"/>
                  </a:lnTo>
                  <a:lnTo>
                    <a:pt x="835" y="287"/>
                  </a:lnTo>
                  <a:lnTo>
                    <a:pt x="800" y="261"/>
                  </a:lnTo>
                  <a:lnTo>
                    <a:pt x="735" y="217"/>
                  </a:lnTo>
                  <a:lnTo>
                    <a:pt x="669" y="178"/>
                  </a:lnTo>
                  <a:lnTo>
                    <a:pt x="594" y="142"/>
                  </a:lnTo>
                  <a:lnTo>
                    <a:pt x="515" y="114"/>
                  </a:lnTo>
                  <a:lnTo>
                    <a:pt x="433" y="93"/>
                  </a:lnTo>
                  <a:lnTo>
                    <a:pt x="351" y="79"/>
                  </a:lnTo>
                  <a:lnTo>
                    <a:pt x="269" y="72"/>
                  </a:lnTo>
                  <a:lnTo>
                    <a:pt x="189" y="67"/>
                  </a:lnTo>
                  <a:lnTo>
                    <a:pt x="107" y="60"/>
                  </a:lnTo>
                  <a:lnTo>
                    <a:pt x="49" y="49"/>
                  </a:lnTo>
                  <a:close/>
                  <a:moveTo>
                    <a:pt x="32" y="0"/>
                  </a:moveTo>
                  <a:lnTo>
                    <a:pt x="42" y="2"/>
                  </a:lnTo>
                  <a:lnTo>
                    <a:pt x="47" y="7"/>
                  </a:lnTo>
                  <a:lnTo>
                    <a:pt x="49" y="11"/>
                  </a:lnTo>
                  <a:lnTo>
                    <a:pt x="102" y="19"/>
                  </a:lnTo>
                  <a:lnTo>
                    <a:pt x="168" y="26"/>
                  </a:lnTo>
                  <a:lnTo>
                    <a:pt x="232" y="32"/>
                  </a:lnTo>
                  <a:lnTo>
                    <a:pt x="299" y="35"/>
                  </a:lnTo>
                  <a:lnTo>
                    <a:pt x="388" y="46"/>
                  </a:lnTo>
                  <a:lnTo>
                    <a:pt x="475" y="65"/>
                  </a:lnTo>
                  <a:lnTo>
                    <a:pt x="557" y="89"/>
                  </a:lnTo>
                  <a:lnTo>
                    <a:pt x="639" y="122"/>
                  </a:lnTo>
                  <a:lnTo>
                    <a:pt x="716" y="163"/>
                  </a:lnTo>
                  <a:lnTo>
                    <a:pt x="791" y="210"/>
                  </a:lnTo>
                  <a:lnTo>
                    <a:pt x="864" y="262"/>
                  </a:lnTo>
                  <a:lnTo>
                    <a:pt x="899" y="290"/>
                  </a:lnTo>
                  <a:lnTo>
                    <a:pt x="932" y="318"/>
                  </a:lnTo>
                  <a:lnTo>
                    <a:pt x="953" y="336"/>
                  </a:lnTo>
                  <a:lnTo>
                    <a:pt x="962" y="346"/>
                  </a:lnTo>
                  <a:lnTo>
                    <a:pt x="965" y="358"/>
                  </a:lnTo>
                  <a:lnTo>
                    <a:pt x="967" y="386"/>
                  </a:lnTo>
                  <a:lnTo>
                    <a:pt x="967" y="414"/>
                  </a:lnTo>
                  <a:lnTo>
                    <a:pt x="971" y="503"/>
                  </a:lnTo>
                  <a:lnTo>
                    <a:pt x="974" y="591"/>
                  </a:lnTo>
                  <a:lnTo>
                    <a:pt x="976" y="699"/>
                  </a:lnTo>
                  <a:lnTo>
                    <a:pt x="978" y="809"/>
                  </a:lnTo>
                  <a:lnTo>
                    <a:pt x="974" y="918"/>
                  </a:lnTo>
                  <a:lnTo>
                    <a:pt x="965" y="1026"/>
                  </a:lnTo>
                  <a:lnTo>
                    <a:pt x="962" y="1061"/>
                  </a:lnTo>
                  <a:lnTo>
                    <a:pt x="957" y="1099"/>
                  </a:lnTo>
                  <a:lnTo>
                    <a:pt x="950" y="1138"/>
                  </a:lnTo>
                  <a:lnTo>
                    <a:pt x="941" y="1176"/>
                  </a:lnTo>
                  <a:lnTo>
                    <a:pt x="929" y="1213"/>
                  </a:lnTo>
                  <a:lnTo>
                    <a:pt x="911" y="1248"/>
                  </a:lnTo>
                  <a:lnTo>
                    <a:pt x="890" y="1276"/>
                  </a:lnTo>
                  <a:lnTo>
                    <a:pt x="863" y="1300"/>
                  </a:lnTo>
                  <a:lnTo>
                    <a:pt x="857" y="1302"/>
                  </a:lnTo>
                  <a:lnTo>
                    <a:pt x="854" y="1304"/>
                  </a:lnTo>
                  <a:lnTo>
                    <a:pt x="849" y="1304"/>
                  </a:lnTo>
                  <a:lnTo>
                    <a:pt x="843" y="1302"/>
                  </a:lnTo>
                  <a:lnTo>
                    <a:pt x="840" y="1299"/>
                  </a:lnTo>
                  <a:lnTo>
                    <a:pt x="808" y="1269"/>
                  </a:lnTo>
                  <a:lnTo>
                    <a:pt x="773" y="1236"/>
                  </a:lnTo>
                  <a:lnTo>
                    <a:pt x="739" y="1199"/>
                  </a:lnTo>
                  <a:lnTo>
                    <a:pt x="662" y="1122"/>
                  </a:lnTo>
                  <a:lnTo>
                    <a:pt x="578" y="1045"/>
                  </a:lnTo>
                  <a:lnTo>
                    <a:pt x="534" y="1009"/>
                  </a:lnTo>
                  <a:lnTo>
                    <a:pt x="491" y="975"/>
                  </a:lnTo>
                  <a:lnTo>
                    <a:pt x="445" y="944"/>
                  </a:lnTo>
                  <a:lnTo>
                    <a:pt x="400" y="918"/>
                  </a:lnTo>
                  <a:lnTo>
                    <a:pt x="355" y="897"/>
                  </a:lnTo>
                  <a:lnTo>
                    <a:pt x="308" y="881"/>
                  </a:lnTo>
                  <a:lnTo>
                    <a:pt x="262" y="874"/>
                  </a:lnTo>
                  <a:lnTo>
                    <a:pt x="215" y="874"/>
                  </a:lnTo>
                  <a:lnTo>
                    <a:pt x="170" y="881"/>
                  </a:lnTo>
                  <a:lnTo>
                    <a:pt x="124" y="898"/>
                  </a:lnTo>
                  <a:lnTo>
                    <a:pt x="79" y="926"/>
                  </a:lnTo>
                  <a:lnTo>
                    <a:pt x="35" y="967"/>
                  </a:lnTo>
                  <a:lnTo>
                    <a:pt x="25" y="972"/>
                  </a:lnTo>
                  <a:lnTo>
                    <a:pt x="14" y="972"/>
                  </a:lnTo>
                  <a:lnTo>
                    <a:pt x="6" y="965"/>
                  </a:lnTo>
                  <a:lnTo>
                    <a:pt x="2" y="954"/>
                  </a:lnTo>
                  <a:lnTo>
                    <a:pt x="0" y="720"/>
                  </a:lnTo>
                  <a:lnTo>
                    <a:pt x="0" y="486"/>
                  </a:lnTo>
                  <a:lnTo>
                    <a:pt x="2" y="252"/>
                  </a:lnTo>
                  <a:lnTo>
                    <a:pt x="13" y="18"/>
                  </a:lnTo>
                  <a:lnTo>
                    <a:pt x="16" y="7"/>
                  </a:lnTo>
                  <a:lnTo>
                    <a:pt x="23" y="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 name="Freeform 461"/>
            <p:cNvSpPr>
              <a:spLocks/>
            </p:cNvSpPr>
            <p:nvPr/>
          </p:nvSpPr>
          <p:spPr bwMode="auto">
            <a:xfrm>
              <a:off x="3278" y="1804"/>
              <a:ext cx="150" cy="114"/>
            </a:xfrm>
            <a:custGeom>
              <a:avLst/>
              <a:gdLst/>
              <a:ahLst/>
              <a:cxnLst>
                <a:cxn ang="0">
                  <a:pos x="133" y="0"/>
                </a:cxn>
                <a:cxn ang="0">
                  <a:pos x="141" y="4"/>
                </a:cxn>
                <a:cxn ang="0">
                  <a:pos x="148" y="9"/>
                </a:cxn>
                <a:cxn ang="0">
                  <a:pos x="150" y="20"/>
                </a:cxn>
                <a:cxn ang="0">
                  <a:pos x="147" y="44"/>
                </a:cxn>
                <a:cxn ang="0">
                  <a:pos x="138" y="65"/>
                </a:cxn>
                <a:cxn ang="0">
                  <a:pos x="124" y="84"/>
                </a:cxn>
                <a:cxn ang="0">
                  <a:pos x="107" y="100"/>
                </a:cxn>
                <a:cxn ang="0">
                  <a:pos x="86" y="111"/>
                </a:cxn>
                <a:cxn ang="0">
                  <a:pos x="61" y="114"/>
                </a:cxn>
                <a:cxn ang="0">
                  <a:pos x="40" y="111"/>
                </a:cxn>
                <a:cxn ang="0">
                  <a:pos x="23" y="100"/>
                </a:cxn>
                <a:cxn ang="0">
                  <a:pos x="9" y="84"/>
                </a:cxn>
                <a:cxn ang="0">
                  <a:pos x="0" y="62"/>
                </a:cxn>
                <a:cxn ang="0">
                  <a:pos x="0" y="51"/>
                </a:cxn>
                <a:cxn ang="0">
                  <a:pos x="5" y="44"/>
                </a:cxn>
                <a:cxn ang="0">
                  <a:pos x="14" y="39"/>
                </a:cxn>
                <a:cxn ang="0">
                  <a:pos x="23" y="39"/>
                </a:cxn>
                <a:cxn ang="0">
                  <a:pos x="31" y="42"/>
                </a:cxn>
                <a:cxn ang="0">
                  <a:pos x="37" y="51"/>
                </a:cxn>
                <a:cxn ang="0">
                  <a:pos x="44" y="67"/>
                </a:cxn>
                <a:cxn ang="0">
                  <a:pos x="52" y="74"/>
                </a:cxn>
                <a:cxn ang="0">
                  <a:pos x="63" y="76"/>
                </a:cxn>
                <a:cxn ang="0">
                  <a:pos x="75" y="74"/>
                </a:cxn>
                <a:cxn ang="0">
                  <a:pos x="86" y="67"/>
                </a:cxn>
                <a:cxn ang="0">
                  <a:pos x="96" y="56"/>
                </a:cxn>
                <a:cxn ang="0">
                  <a:pos x="105" y="44"/>
                </a:cxn>
                <a:cxn ang="0">
                  <a:pos x="110" y="32"/>
                </a:cxn>
                <a:cxn ang="0">
                  <a:pos x="112" y="20"/>
                </a:cxn>
                <a:cxn ang="0">
                  <a:pos x="115" y="9"/>
                </a:cxn>
                <a:cxn ang="0">
                  <a:pos x="122" y="4"/>
                </a:cxn>
                <a:cxn ang="0">
                  <a:pos x="133" y="0"/>
                </a:cxn>
              </a:cxnLst>
              <a:rect l="0" t="0" r="r" b="b"/>
              <a:pathLst>
                <a:path w="150" h="114">
                  <a:moveTo>
                    <a:pt x="133" y="0"/>
                  </a:moveTo>
                  <a:lnTo>
                    <a:pt x="141" y="4"/>
                  </a:lnTo>
                  <a:lnTo>
                    <a:pt x="148" y="9"/>
                  </a:lnTo>
                  <a:lnTo>
                    <a:pt x="150" y="20"/>
                  </a:lnTo>
                  <a:lnTo>
                    <a:pt x="147" y="44"/>
                  </a:lnTo>
                  <a:lnTo>
                    <a:pt x="138" y="65"/>
                  </a:lnTo>
                  <a:lnTo>
                    <a:pt x="124" y="84"/>
                  </a:lnTo>
                  <a:lnTo>
                    <a:pt x="107" y="100"/>
                  </a:lnTo>
                  <a:lnTo>
                    <a:pt x="86" y="111"/>
                  </a:lnTo>
                  <a:lnTo>
                    <a:pt x="61" y="114"/>
                  </a:lnTo>
                  <a:lnTo>
                    <a:pt x="40" y="111"/>
                  </a:lnTo>
                  <a:lnTo>
                    <a:pt x="23" y="100"/>
                  </a:lnTo>
                  <a:lnTo>
                    <a:pt x="9" y="84"/>
                  </a:lnTo>
                  <a:lnTo>
                    <a:pt x="0" y="62"/>
                  </a:lnTo>
                  <a:lnTo>
                    <a:pt x="0" y="51"/>
                  </a:lnTo>
                  <a:lnTo>
                    <a:pt x="5" y="44"/>
                  </a:lnTo>
                  <a:lnTo>
                    <a:pt x="14" y="39"/>
                  </a:lnTo>
                  <a:lnTo>
                    <a:pt x="23" y="39"/>
                  </a:lnTo>
                  <a:lnTo>
                    <a:pt x="31" y="42"/>
                  </a:lnTo>
                  <a:lnTo>
                    <a:pt x="37" y="51"/>
                  </a:lnTo>
                  <a:lnTo>
                    <a:pt x="44" y="67"/>
                  </a:lnTo>
                  <a:lnTo>
                    <a:pt x="52" y="74"/>
                  </a:lnTo>
                  <a:lnTo>
                    <a:pt x="63" y="76"/>
                  </a:lnTo>
                  <a:lnTo>
                    <a:pt x="75" y="74"/>
                  </a:lnTo>
                  <a:lnTo>
                    <a:pt x="86" y="67"/>
                  </a:lnTo>
                  <a:lnTo>
                    <a:pt x="96" y="56"/>
                  </a:lnTo>
                  <a:lnTo>
                    <a:pt x="105" y="44"/>
                  </a:lnTo>
                  <a:lnTo>
                    <a:pt x="110" y="32"/>
                  </a:lnTo>
                  <a:lnTo>
                    <a:pt x="112" y="20"/>
                  </a:lnTo>
                  <a:lnTo>
                    <a:pt x="115" y="9"/>
                  </a:lnTo>
                  <a:lnTo>
                    <a:pt x="122" y="4"/>
                  </a:lnTo>
                  <a:lnTo>
                    <a:pt x="1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 name="Freeform 462"/>
            <p:cNvSpPr>
              <a:spLocks/>
            </p:cNvSpPr>
            <p:nvPr/>
          </p:nvSpPr>
          <p:spPr bwMode="auto">
            <a:xfrm>
              <a:off x="3554" y="1778"/>
              <a:ext cx="157" cy="138"/>
            </a:xfrm>
            <a:custGeom>
              <a:avLst/>
              <a:gdLst/>
              <a:ahLst/>
              <a:cxnLst>
                <a:cxn ang="0">
                  <a:pos x="23" y="0"/>
                </a:cxn>
                <a:cxn ang="0">
                  <a:pos x="31" y="0"/>
                </a:cxn>
                <a:cxn ang="0">
                  <a:pos x="40" y="4"/>
                </a:cxn>
                <a:cxn ang="0">
                  <a:pos x="45" y="11"/>
                </a:cxn>
                <a:cxn ang="0">
                  <a:pos x="43" y="21"/>
                </a:cxn>
                <a:cxn ang="0">
                  <a:pos x="38" y="44"/>
                </a:cxn>
                <a:cxn ang="0">
                  <a:pos x="42" y="61"/>
                </a:cxn>
                <a:cxn ang="0">
                  <a:pos x="49" y="75"/>
                </a:cxn>
                <a:cxn ang="0">
                  <a:pos x="61" y="88"/>
                </a:cxn>
                <a:cxn ang="0">
                  <a:pos x="77" y="95"/>
                </a:cxn>
                <a:cxn ang="0">
                  <a:pos x="96" y="98"/>
                </a:cxn>
                <a:cxn ang="0">
                  <a:pos x="115" y="98"/>
                </a:cxn>
                <a:cxn ang="0">
                  <a:pos x="134" y="93"/>
                </a:cxn>
                <a:cxn ang="0">
                  <a:pos x="145" y="93"/>
                </a:cxn>
                <a:cxn ang="0">
                  <a:pos x="152" y="96"/>
                </a:cxn>
                <a:cxn ang="0">
                  <a:pos x="157" y="105"/>
                </a:cxn>
                <a:cxn ang="0">
                  <a:pos x="157" y="116"/>
                </a:cxn>
                <a:cxn ang="0">
                  <a:pos x="152" y="124"/>
                </a:cxn>
                <a:cxn ang="0">
                  <a:pos x="143" y="130"/>
                </a:cxn>
                <a:cxn ang="0">
                  <a:pos x="120" y="137"/>
                </a:cxn>
                <a:cxn ang="0">
                  <a:pos x="96" y="138"/>
                </a:cxn>
                <a:cxn ang="0">
                  <a:pos x="73" y="135"/>
                </a:cxn>
                <a:cxn ang="0">
                  <a:pos x="50" y="128"/>
                </a:cxn>
                <a:cxn ang="0">
                  <a:pos x="29" y="114"/>
                </a:cxn>
                <a:cxn ang="0">
                  <a:pos x="12" y="91"/>
                </a:cxn>
                <a:cxn ang="0">
                  <a:pos x="2" y="67"/>
                </a:cxn>
                <a:cxn ang="0">
                  <a:pos x="0" y="39"/>
                </a:cxn>
                <a:cxn ang="0">
                  <a:pos x="7" y="12"/>
                </a:cxn>
                <a:cxn ang="0">
                  <a:pos x="14" y="4"/>
                </a:cxn>
                <a:cxn ang="0">
                  <a:pos x="23" y="0"/>
                </a:cxn>
              </a:cxnLst>
              <a:rect l="0" t="0" r="r" b="b"/>
              <a:pathLst>
                <a:path w="157" h="138">
                  <a:moveTo>
                    <a:pt x="23" y="0"/>
                  </a:moveTo>
                  <a:lnTo>
                    <a:pt x="31" y="0"/>
                  </a:lnTo>
                  <a:lnTo>
                    <a:pt x="40" y="4"/>
                  </a:lnTo>
                  <a:lnTo>
                    <a:pt x="45" y="11"/>
                  </a:lnTo>
                  <a:lnTo>
                    <a:pt x="43" y="21"/>
                  </a:lnTo>
                  <a:lnTo>
                    <a:pt x="38" y="44"/>
                  </a:lnTo>
                  <a:lnTo>
                    <a:pt x="42" y="61"/>
                  </a:lnTo>
                  <a:lnTo>
                    <a:pt x="49" y="75"/>
                  </a:lnTo>
                  <a:lnTo>
                    <a:pt x="61" y="88"/>
                  </a:lnTo>
                  <a:lnTo>
                    <a:pt x="77" y="95"/>
                  </a:lnTo>
                  <a:lnTo>
                    <a:pt x="96" y="98"/>
                  </a:lnTo>
                  <a:lnTo>
                    <a:pt x="115" y="98"/>
                  </a:lnTo>
                  <a:lnTo>
                    <a:pt x="134" y="93"/>
                  </a:lnTo>
                  <a:lnTo>
                    <a:pt x="145" y="93"/>
                  </a:lnTo>
                  <a:lnTo>
                    <a:pt x="152" y="96"/>
                  </a:lnTo>
                  <a:lnTo>
                    <a:pt x="157" y="105"/>
                  </a:lnTo>
                  <a:lnTo>
                    <a:pt x="157" y="116"/>
                  </a:lnTo>
                  <a:lnTo>
                    <a:pt x="152" y="124"/>
                  </a:lnTo>
                  <a:lnTo>
                    <a:pt x="143" y="130"/>
                  </a:lnTo>
                  <a:lnTo>
                    <a:pt x="120" y="137"/>
                  </a:lnTo>
                  <a:lnTo>
                    <a:pt x="96" y="138"/>
                  </a:lnTo>
                  <a:lnTo>
                    <a:pt x="73" y="135"/>
                  </a:lnTo>
                  <a:lnTo>
                    <a:pt x="50" y="128"/>
                  </a:lnTo>
                  <a:lnTo>
                    <a:pt x="29" y="114"/>
                  </a:lnTo>
                  <a:lnTo>
                    <a:pt x="12" y="91"/>
                  </a:lnTo>
                  <a:lnTo>
                    <a:pt x="2" y="67"/>
                  </a:lnTo>
                  <a:lnTo>
                    <a:pt x="0" y="39"/>
                  </a:lnTo>
                  <a:lnTo>
                    <a:pt x="7" y="12"/>
                  </a:lnTo>
                  <a:lnTo>
                    <a:pt x="14" y="4"/>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 name="Freeform 463"/>
            <p:cNvSpPr>
              <a:spLocks/>
            </p:cNvSpPr>
            <p:nvPr/>
          </p:nvSpPr>
          <p:spPr bwMode="auto">
            <a:xfrm>
              <a:off x="3390" y="1993"/>
              <a:ext cx="49" cy="95"/>
            </a:xfrm>
            <a:custGeom>
              <a:avLst/>
              <a:gdLst/>
              <a:ahLst/>
              <a:cxnLst>
                <a:cxn ang="0">
                  <a:pos x="19" y="0"/>
                </a:cxn>
                <a:cxn ang="0">
                  <a:pos x="28" y="4"/>
                </a:cxn>
                <a:cxn ang="0">
                  <a:pos x="35" y="9"/>
                </a:cxn>
                <a:cxn ang="0">
                  <a:pos x="38" y="19"/>
                </a:cxn>
                <a:cxn ang="0">
                  <a:pos x="38" y="23"/>
                </a:cxn>
                <a:cxn ang="0">
                  <a:pos x="45" y="28"/>
                </a:cxn>
                <a:cxn ang="0">
                  <a:pos x="49" y="39"/>
                </a:cxn>
                <a:cxn ang="0">
                  <a:pos x="49" y="75"/>
                </a:cxn>
                <a:cxn ang="0">
                  <a:pos x="45" y="86"/>
                </a:cxn>
                <a:cxn ang="0">
                  <a:pos x="38" y="93"/>
                </a:cxn>
                <a:cxn ang="0">
                  <a:pos x="29" y="95"/>
                </a:cxn>
                <a:cxn ang="0">
                  <a:pos x="21" y="93"/>
                </a:cxn>
                <a:cxn ang="0">
                  <a:pos x="14" y="86"/>
                </a:cxn>
                <a:cxn ang="0">
                  <a:pos x="10" y="75"/>
                </a:cxn>
                <a:cxn ang="0">
                  <a:pos x="0" y="19"/>
                </a:cxn>
                <a:cxn ang="0">
                  <a:pos x="3" y="9"/>
                </a:cxn>
                <a:cxn ang="0">
                  <a:pos x="10" y="4"/>
                </a:cxn>
                <a:cxn ang="0">
                  <a:pos x="19" y="0"/>
                </a:cxn>
              </a:cxnLst>
              <a:rect l="0" t="0" r="r" b="b"/>
              <a:pathLst>
                <a:path w="49" h="95">
                  <a:moveTo>
                    <a:pt x="19" y="0"/>
                  </a:moveTo>
                  <a:lnTo>
                    <a:pt x="28" y="4"/>
                  </a:lnTo>
                  <a:lnTo>
                    <a:pt x="35" y="9"/>
                  </a:lnTo>
                  <a:lnTo>
                    <a:pt x="38" y="19"/>
                  </a:lnTo>
                  <a:lnTo>
                    <a:pt x="38" y="23"/>
                  </a:lnTo>
                  <a:lnTo>
                    <a:pt x="45" y="28"/>
                  </a:lnTo>
                  <a:lnTo>
                    <a:pt x="49" y="39"/>
                  </a:lnTo>
                  <a:lnTo>
                    <a:pt x="49" y="75"/>
                  </a:lnTo>
                  <a:lnTo>
                    <a:pt x="45" y="86"/>
                  </a:lnTo>
                  <a:lnTo>
                    <a:pt x="38" y="93"/>
                  </a:lnTo>
                  <a:lnTo>
                    <a:pt x="29" y="95"/>
                  </a:lnTo>
                  <a:lnTo>
                    <a:pt x="21" y="93"/>
                  </a:lnTo>
                  <a:lnTo>
                    <a:pt x="14" y="86"/>
                  </a:lnTo>
                  <a:lnTo>
                    <a:pt x="10" y="75"/>
                  </a:lnTo>
                  <a:lnTo>
                    <a:pt x="0" y="19"/>
                  </a:lnTo>
                  <a:lnTo>
                    <a:pt x="3" y="9"/>
                  </a:lnTo>
                  <a:lnTo>
                    <a:pt x="1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 name="Freeform 464"/>
            <p:cNvSpPr>
              <a:spLocks/>
            </p:cNvSpPr>
            <p:nvPr/>
          </p:nvSpPr>
          <p:spPr bwMode="auto">
            <a:xfrm>
              <a:off x="3514" y="1993"/>
              <a:ext cx="47" cy="95"/>
            </a:xfrm>
            <a:custGeom>
              <a:avLst/>
              <a:gdLst/>
              <a:ahLst/>
              <a:cxnLst>
                <a:cxn ang="0">
                  <a:pos x="24" y="0"/>
                </a:cxn>
                <a:cxn ang="0">
                  <a:pos x="35" y="2"/>
                </a:cxn>
                <a:cxn ang="0">
                  <a:pos x="43" y="11"/>
                </a:cxn>
                <a:cxn ang="0">
                  <a:pos x="47" y="21"/>
                </a:cxn>
                <a:cxn ang="0">
                  <a:pos x="42" y="33"/>
                </a:cxn>
                <a:cxn ang="0">
                  <a:pos x="42" y="37"/>
                </a:cxn>
                <a:cxn ang="0">
                  <a:pos x="40" y="39"/>
                </a:cxn>
                <a:cxn ang="0">
                  <a:pos x="40" y="42"/>
                </a:cxn>
                <a:cxn ang="0">
                  <a:pos x="38" y="47"/>
                </a:cxn>
                <a:cxn ang="0">
                  <a:pos x="38" y="75"/>
                </a:cxn>
                <a:cxn ang="0">
                  <a:pos x="35" y="86"/>
                </a:cxn>
                <a:cxn ang="0">
                  <a:pos x="28" y="93"/>
                </a:cxn>
                <a:cxn ang="0">
                  <a:pos x="19" y="95"/>
                </a:cxn>
                <a:cxn ang="0">
                  <a:pos x="8" y="93"/>
                </a:cxn>
                <a:cxn ang="0">
                  <a:pos x="3" y="86"/>
                </a:cxn>
                <a:cxn ang="0">
                  <a:pos x="0" y="75"/>
                </a:cxn>
                <a:cxn ang="0">
                  <a:pos x="0" y="58"/>
                </a:cxn>
                <a:cxn ang="0">
                  <a:pos x="1" y="39"/>
                </a:cxn>
                <a:cxn ang="0">
                  <a:pos x="5" y="21"/>
                </a:cxn>
                <a:cxn ang="0">
                  <a:pos x="14" y="5"/>
                </a:cxn>
                <a:cxn ang="0">
                  <a:pos x="24" y="0"/>
                </a:cxn>
              </a:cxnLst>
              <a:rect l="0" t="0" r="r" b="b"/>
              <a:pathLst>
                <a:path w="47" h="95">
                  <a:moveTo>
                    <a:pt x="24" y="0"/>
                  </a:moveTo>
                  <a:lnTo>
                    <a:pt x="35" y="2"/>
                  </a:lnTo>
                  <a:lnTo>
                    <a:pt x="43" y="11"/>
                  </a:lnTo>
                  <a:lnTo>
                    <a:pt x="47" y="21"/>
                  </a:lnTo>
                  <a:lnTo>
                    <a:pt x="42" y="33"/>
                  </a:lnTo>
                  <a:lnTo>
                    <a:pt x="42" y="37"/>
                  </a:lnTo>
                  <a:lnTo>
                    <a:pt x="40" y="39"/>
                  </a:lnTo>
                  <a:lnTo>
                    <a:pt x="40" y="42"/>
                  </a:lnTo>
                  <a:lnTo>
                    <a:pt x="38" y="47"/>
                  </a:lnTo>
                  <a:lnTo>
                    <a:pt x="38" y="75"/>
                  </a:lnTo>
                  <a:lnTo>
                    <a:pt x="35" y="86"/>
                  </a:lnTo>
                  <a:lnTo>
                    <a:pt x="28" y="93"/>
                  </a:lnTo>
                  <a:lnTo>
                    <a:pt x="19" y="95"/>
                  </a:lnTo>
                  <a:lnTo>
                    <a:pt x="8" y="93"/>
                  </a:lnTo>
                  <a:lnTo>
                    <a:pt x="3" y="86"/>
                  </a:lnTo>
                  <a:lnTo>
                    <a:pt x="0" y="75"/>
                  </a:lnTo>
                  <a:lnTo>
                    <a:pt x="0" y="58"/>
                  </a:lnTo>
                  <a:lnTo>
                    <a:pt x="1" y="39"/>
                  </a:lnTo>
                  <a:lnTo>
                    <a:pt x="5" y="21"/>
                  </a:lnTo>
                  <a:lnTo>
                    <a:pt x="14" y="5"/>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 name="Freeform 465"/>
            <p:cNvSpPr>
              <a:spLocks/>
            </p:cNvSpPr>
            <p:nvPr/>
          </p:nvSpPr>
          <p:spPr bwMode="auto">
            <a:xfrm>
              <a:off x="3409" y="2248"/>
              <a:ext cx="181" cy="75"/>
            </a:xfrm>
            <a:custGeom>
              <a:avLst/>
              <a:gdLst/>
              <a:ahLst/>
              <a:cxnLst>
                <a:cxn ang="0">
                  <a:pos x="108" y="0"/>
                </a:cxn>
                <a:cxn ang="0">
                  <a:pos x="136" y="9"/>
                </a:cxn>
                <a:cxn ang="0">
                  <a:pos x="159" y="25"/>
                </a:cxn>
                <a:cxn ang="0">
                  <a:pos x="178" y="48"/>
                </a:cxn>
                <a:cxn ang="0">
                  <a:pos x="181" y="58"/>
                </a:cxn>
                <a:cxn ang="0">
                  <a:pos x="178" y="67"/>
                </a:cxn>
                <a:cxn ang="0">
                  <a:pos x="173" y="74"/>
                </a:cxn>
                <a:cxn ang="0">
                  <a:pos x="162" y="75"/>
                </a:cxn>
                <a:cxn ang="0">
                  <a:pos x="154" y="74"/>
                </a:cxn>
                <a:cxn ang="0">
                  <a:pos x="145" y="67"/>
                </a:cxn>
                <a:cxn ang="0">
                  <a:pos x="131" y="51"/>
                </a:cxn>
                <a:cxn ang="0">
                  <a:pos x="113" y="42"/>
                </a:cxn>
                <a:cxn ang="0">
                  <a:pos x="94" y="39"/>
                </a:cxn>
                <a:cxn ang="0">
                  <a:pos x="73" y="42"/>
                </a:cxn>
                <a:cxn ang="0">
                  <a:pos x="59" y="48"/>
                </a:cxn>
                <a:cxn ang="0">
                  <a:pos x="47" y="56"/>
                </a:cxn>
                <a:cxn ang="0">
                  <a:pos x="37" y="67"/>
                </a:cxn>
                <a:cxn ang="0">
                  <a:pos x="28" y="74"/>
                </a:cxn>
                <a:cxn ang="0">
                  <a:pos x="19" y="75"/>
                </a:cxn>
                <a:cxn ang="0">
                  <a:pos x="10" y="74"/>
                </a:cxn>
                <a:cxn ang="0">
                  <a:pos x="3" y="67"/>
                </a:cxn>
                <a:cxn ang="0">
                  <a:pos x="0" y="58"/>
                </a:cxn>
                <a:cxn ang="0">
                  <a:pos x="3" y="48"/>
                </a:cxn>
                <a:cxn ang="0">
                  <a:pos x="17" y="30"/>
                </a:cxn>
                <a:cxn ang="0">
                  <a:pos x="37" y="18"/>
                </a:cxn>
                <a:cxn ang="0">
                  <a:pos x="58" y="7"/>
                </a:cxn>
                <a:cxn ang="0">
                  <a:pos x="78" y="2"/>
                </a:cxn>
                <a:cxn ang="0">
                  <a:pos x="108" y="0"/>
                </a:cxn>
              </a:cxnLst>
              <a:rect l="0" t="0" r="r" b="b"/>
              <a:pathLst>
                <a:path w="181" h="75">
                  <a:moveTo>
                    <a:pt x="108" y="0"/>
                  </a:moveTo>
                  <a:lnTo>
                    <a:pt x="136" y="9"/>
                  </a:lnTo>
                  <a:lnTo>
                    <a:pt x="159" y="25"/>
                  </a:lnTo>
                  <a:lnTo>
                    <a:pt x="178" y="48"/>
                  </a:lnTo>
                  <a:lnTo>
                    <a:pt x="181" y="58"/>
                  </a:lnTo>
                  <a:lnTo>
                    <a:pt x="178" y="67"/>
                  </a:lnTo>
                  <a:lnTo>
                    <a:pt x="173" y="74"/>
                  </a:lnTo>
                  <a:lnTo>
                    <a:pt x="162" y="75"/>
                  </a:lnTo>
                  <a:lnTo>
                    <a:pt x="154" y="74"/>
                  </a:lnTo>
                  <a:lnTo>
                    <a:pt x="145" y="67"/>
                  </a:lnTo>
                  <a:lnTo>
                    <a:pt x="131" y="51"/>
                  </a:lnTo>
                  <a:lnTo>
                    <a:pt x="113" y="42"/>
                  </a:lnTo>
                  <a:lnTo>
                    <a:pt x="94" y="39"/>
                  </a:lnTo>
                  <a:lnTo>
                    <a:pt x="73" y="42"/>
                  </a:lnTo>
                  <a:lnTo>
                    <a:pt x="59" y="48"/>
                  </a:lnTo>
                  <a:lnTo>
                    <a:pt x="47" y="56"/>
                  </a:lnTo>
                  <a:lnTo>
                    <a:pt x="37" y="67"/>
                  </a:lnTo>
                  <a:lnTo>
                    <a:pt x="28" y="74"/>
                  </a:lnTo>
                  <a:lnTo>
                    <a:pt x="19" y="75"/>
                  </a:lnTo>
                  <a:lnTo>
                    <a:pt x="10" y="74"/>
                  </a:lnTo>
                  <a:lnTo>
                    <a:pt x="3" y="67"/>
                  </a:lnTo>
                  <a:lnTo>
                    <a:pt x="0" y="58"/>
                  </a:lnTo>
                  <a:lnTo>
                    <a:pt x="3" y="48"/>
                  </a:lnTo>
                  <a:lnTo>
                    <a:pt x="17" y="30"/>
                  </a:lnTo>
                  <a:lnTo>
                    <a:pt x="37" y="18"/>
                  </a:lnTo>
                  <a:lnTo>
                    <a:pt x="58" y="7"/>
                  </a:lnTo>
                  <a:lnTo>
                    <a:pt x="78"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 name="Freeform 466"/>
            <p:cNvSpPr>
              <a:spLocks/>
            </p:cNvSpPr>
            <p:nvPr/>
          </p:nvSpPr>
          <p:spPr bwMode="auto">
            <a:xfrm>
              <a:off x="4317" y="1221"/>
              <a:ext cx="1436" cy="2522"/>
            </a:xfrm>
            <a:custGeom>
              <a:avLst/>
              <a:gdLst/>
              <a:ahLst/>
              <a:cxnLst>
                <a:cxn ang="0">
                  <a:pos x="733" y="26"/>
                </a:cxn>
                <a:cxn ang="0">
                  <a:pos x="979" y="169"/>
                </a:cxn>
                <a:cxn ang="0">
                  <a:pos x="1155" y="412"/>
                </a:cxn>
                <a:cxn ang="0">
                  <a:pos x="1246" y="704"/>
                </a:cxn>
                <a:cxn ang="0">
                  <a:pos x="1296" y="867"/>
                </a:cxn>
                <a:cxn ang="0">
                  <a:pos x="1394" y="856"/>
                </a:cxn>
                <a:cxn ang="0">
                  <a:pos x="1387" y="985"/>
                </a:cxn>
                <a:cxn ang="0">
                  <a:pos x="1307" y="1153"/>
                </a:cxn>
                <a:cxn ang="0">
                  <a:pos x="1345" y="1422"/>
                </a:cxn>
                <a:cxn ang="0">
                  <a:pos x="1417" y="1688"/>
                </a:cxn>
                <a:cxn ang="0">
                  <a:pos x="1436" y="1858"/>
                </a:cxn>
                <a:cxn ang="0">
                  <a:pos x="1396" y="2015"/>
                </a:cxn>
                <a:cxn ang="0">
                  <a:pos x="1249" y="2132"/>
                </a:cxn>
                <a:cxn ang="0">
                  <a:pos x="1180" y="2218"/>
                </a:cxn>
                <a:cxn ang="0">
                  <a:pos x="1187" y="2368"/>
                </a:cxn>
                <a:cxn ang="0">
                  <a:pos x="1117" y="2382"/>
                </a:cxn>
                <a:cxn ang="0">
                  <a:pos x="1036" y="2319"/>
                </a:cxn>
                <a:cxn ang="0">
                  <a:pos x="923" y="2296"/>
                </a:cxn>
                <a:cxn ang="0">
                  <a:pos x="726" y="2366"/>
                </a:cxn>
                <a:cxn ang="0">
                  <a:pos x="696" y="2461"/>
                </a:cxn>
                <a:cxn ang="0">
                  <a:pos x="668" y="2522"/>
                </a:cxn>
                <a:cxn ang="0">
                  <a:pos x="534" y="2427"/>
                </a:cxn>
                <a:cxn ang="0">
                  <a:pos x="413" y="2382"/>
                </a:cxn>
                <a:cxn ang="0">
                  <a:pos x="323" y="2338"/>
                </a:cxn>
                <a:cxn ang="0">
                  <a:pos x="349" y="2315"/>
                </a:cxn>
                <a:cxn ang="0">
                  <a:pos x="492" y="2361"/>
                </a:cxn>
                <a:cxn ang="0">
                  <a:pos x="645" y="2468"/>
                </a:cxn>
                <a:cxn ang="0">
                  <a:pos x="659" y="2401"/>
                </a:cxn>
                <a:cxn ang="0">
                  <a:pos x="734" y="2319"/>
                </a:cxn>
                <a:cxn ang="0">
                  <a:pos x="912" y="2260"/>
                </a:cxn>
                <a:cxn ang="0">
                  <a:pos x="1012" y="2219"/>
                </a:cxn>
                <a:cxn ang="0">
                  <a:pos x="1063" y="2295"/>
                </a:cxn>
                <a:cxn ang="0">
                  <a:pos x="1139" y="2347"/>
                </a:cxn>
                <a:cxn ang="0">
                  <a:pos x="1143" y="2212"/>
                </a:cxn>
                <a:cxn ang="0">
                  <a:pos x="1213" y="2111"/>
                </a:cxn>
                <a:cxn ang="0">
                  <a:pos x="1333" y="2029"/>
                </a:cxn>
                <a:cxn ang="0">
                  <a:pos x="1396" y="1884"/>
                </a:cxn>
                <a:cxn ang="0">
                  <a:pos x="1384" y="1716"/>
                </a:cxn>
                <a:cxn ang="0">
                  <a:pos x="1326" y="1492"/>
                </a:cxn>
                <a:cxn ang="0">
                  <a:pos x="1265" y="1200"/>
                </a:cxn>
                <a:cxn ang="0">
                  <a:pos x="1314" y="1047"/>
                </a:cxn>
                <a:cxn ang="0">
                  <a:pos x="1365" y="910"/>
                </a:cxn>
                <a:cxn ang="0">
                  <a:pos x="1284" y="921"/>
                </a:cxn>
                <a:cxn ang="0">
                  <a:pos x="1230" y="943"/>
                </a:cxn>
                <a:cxn ang="0">
                  <a:pos x="1209" y="715"/>
                </a:cxn>
                <a:cxn ang="0">
                  <a:pos x="1124" y="431"/>
                </a:cxn>
                <a:cxn ang="0">
                  <a:pos x="954" y="197"/>
                </a:cxn>
                <a:cxn ang="0">
                  <a:pos x="712" y="61"/>
                </a:cxn>
                <a:cxn ang="0">
                  <a:pos x="457" y="47"/>
                </a:cxn>
                <a:cxn ang="0">
                  <a:pos x="216" y="174"/>
                </a:cxn>
                <a:cxn ang="0">
                  <a:pos x="57" y="407"/>
                </a:cxn>
                <a:cxn ang="0">
                  <a:pos x="14" y="487"/>
                </a:cxn>
                <a:cxn ang="0">
                  <a:pos x="17" y="405"/>
                </a:cxn>
                <a:cxn ang="0">
                  <a:pos x="171" y="162"/>
                </a:cxn>
                <a:cxn ang="0">
                  <a:pos x="413" y="19"/>
                </a:cxn>
              </a:cxnLst>
              <a:rect l="0" t="0" r="r" b="b"/>
              <a:pathLst>
                <a:path w="1436" h="2522">
                  <a:moveTo>
                    <a:pt x="541" y="0"/>
                  </a:moveTo>
                  <a:lnTo>
                    <a:pt x="605" y="1"/>
                  </a:lnTo>
                  <a:lnTo>
                    <a:pt x="670" y="10"/>
                  </a:lnTo>
                  <a:lnTo>
                    <a:pt x="733" y="26"/>
                  </a:lnTo>
                  <a:lnTo>
                    <a:pt x="794" y="49"/>
                  </a:lnTo>
                  <a:lnTo>
                    <a:pt x="853" y="78"/>
                  </a:lnTo>
                  <a:lnTo>
                    <a:pt x="919" y="120"/>
                  </a:lnTo>
                  <a:lnTo>
                    <a:pt x="979" y="169"/>
                  </a:lnTo>
                  <a:lnTo>
                    <a:pt x="1031" y="223"/>
                  </a:lnTo>
                  <a:lnTo>
                    <a:pt x="1078" y="283"/>
                  </a:lnTo>
                  <a:lnTo>
                    <a:pt x="1120" y="346"/>
                  </a:lnTo>
                  <a:lnTo>
                    <a:pt x="1155" y="412"/>
                  </a:lnTo>
                  <a:lnTo>
                    <a:pt x="1185" y="482"/>
                  </a:lnTo>
                  <a:lnTo>
                    <a:pt x="1211" y="554"/>
                  </a:lnTo>
                  <a:lnTo>
                    <a:pt x="1230" y="629"/>
                  </a:lnTo>
                  <a:lnTo>
                    <a:pt x="1246" y="704"/>
                  </a:lnTo>
                  <a:lnTo>
                    <a:pt x="1256" y="781"/>
                  </a:lnTo>
                  <a:lnTo>
                    <a:pt x="1263" y="858"/>
                  </a:lnTo>
                  <a:lnTo>
                    <a:pt x="1263" y="888"/>
                  </a:lnTo>
                  <a:lnTo>
                    <a:pt x="1296" y="867"/>
                  </a:lnTo>
                  <a:lnTo>
                    <a:pt x="1335" y="853"/>
                  </a:lnTo>
                  <a:lnTo>
                    <a:pt x="1379" y="847"/>
                  </a:lnTo>
                  <a:lnTo>
                    <a:pt x="1389" y="851"/>
                  </a:lnTo>
                  <a:lnTo>
                    <a:pt x="1394" y="856"/>
                  </a:lnTo>
                  <a:lnTo>
                    <a:pt x="1396" y="861"/>
                  </a:lnTo>
                  <a:lnTo>
                    <a:pt x="1403" y="903"/>
                  </a:lnTo>
                  <a:lnTo>
                    <a:pt x="1399" y="945"/>
                  </a:lnTo>
                  <a:lnTo>
                    <a:pt x="1387" y="985"/>
                  </a:lnTo>
                  <a:lnTo>
                    <a:pt x="1370" y="1024"/>
                  </a:lnTo>
                  <a:lnTo>
                    <a:pt x="1335" y="1087"/>
                  </a:lnTo>
                  <a:lnTo>
                    <a:pt x="1317" y="1120"/>
                  </a:lnTo>
                  <a:lnTo>
                    <a:pt x="1307" y="1153"/>
                  </a:lnTo>
                  <a:lnTo>
                    <a:pt x="1302" y="1188"/>
                  </a:lnTo>
                  <a:lnTo>
                    <a:pt x="1309" y="1267"/>
                  </a:lnTo>
                  <a:lnTo>
                    <a:pt x="1324" y="1345"/>
                  </a:lnTo>
                  <a:lnTo>
                    <a:pt x="1345" y="1422"/>
                  </a:lnTo>
                  <a:lnTo>
                    <a:pt x="1368" y="1497"/>
                  </a:lnTo>
                  <a:lnTo>
                    <a:pt x="1389" y="1574"/>
                  </a:lnTo>
                  <a:lnTo>
                    <a:pt x="1408" y="1650"/>
                  </a:lnTo>
                  <a:lnTo>
                    <a:pt x="1417" y="1688"/>
                  </a:lnTo>
                  <a:lnTo>
                    <a:pt x="1424" y="1728"/>
                  </a:lnTo>
                  <a:lnTo>
                    <a:pt x="1431" y="1772"/>
                  </a:lnTo>
                  <a:lnTo>
                    <a:pt x="1434" y="1814"/>
                  </a:lnTo>
                  <a:lnTo>
                    <a:pt x="1436" y="1858"/>
                  </a:lnTo>
                  <a:lnTo>
                    <a:pt x="1434" y="1899"/>
                  </a:lnTo>
                  <a:lnTo>
                    <a:pt x="1427" y="1941"/>
                  </a:lnTo>
                  <a:lnTo>
                    <a:pt x="1415" y="1980"/>
                  </a:lnTo>
                  <a:lnTo>
                    <a:pt x="1396" y="2015"/>
                  </a:lnTo>
                  <a:lnTo>
                    <a:pt x="1370" y="2048"/>
                  </a:lnTo>
                  <a:lnTo>
                    <a:pt x="1342" y="2073"/>
                  </a:lnTo>
                  <a:lnTo>
                    <a:pt x="1312" y="2094"/>
                  </a:lnTo>
                  <a:lnTo>
                    <a:pt x="1249" y="2132"/>
                  </a:lnTo>
                  <a:lnTo>
                    <a:pt x="1220" y="2155"/>
                  </a:lnTo>
                  <a:lnTo>
                    <a:pt x="1200" y="2174"/>
                  </a:lnTo>
                  <a:lnTo>
                    <a:pt x="1187" y="2195"/>
                  </a:lnTo>
                  <a:lnTo>
                    <a:pt x="1180" y="2218"/>
                  </a:lnTo>
                  <a:lnTo>
                    <a:pt x="1180" y="2246"/>
                  </a:lnTo>
                  <a:lnTo>
                    <a:pt x="1190" y="2322"/>
                  </a:lnTo>
                  <a:lnTo>
                    <a:pt x="1188" y="2361"/>
                  </a:lnTo>
                  <a:lnTo>
                    <a:pt x="1187" y="2368"/>
                  </a:lnTo>
                  <a:lnTo>
                    <a:pt x="1185" y="2373"/>
                  </a:lnTo>
                  <a:lnTo>
                    <a:pt x="1174" y="2380"/>
                  </a:lnTo>
                  <a:lnTo>
                    <a:pt x="1145" y="2385"/>
                  </a:lnTo>
                  <a:lnTo>
                    <a:pt x="1117" y="2382"/>
                  </a:lnTo>
                  <a:lnTo>
                    <a:pt x="1094" y="2373"/>
                  </a:lnTo>
                  <a:lnTo>
                    <a:pt x="1073" y="2359"/>
                  </a:lnTo>
                  <a:lnTo>
                    <a:pt x="1054" y="2342"/>
                  </a:lnTo>
                  <a:lnTo>
                    <a:pt x="1036" y="2319"/>
                  </a:lnTo>
                  <a:lnTo>
                    <a:pt x="1021" y="2296"/>
                  </a:lnTo>
                  <a:lnTo>
                    <a:pt x="1002" y="2263"/>
                  </a:lnTo>
                  <a:lnTo>
                    <a:pt x="972" y="2277"/>
                  </a:lnTo>
                  <a:lnTo>
                    <a:pt x="923" y="2296"/>
                  </a:lnTo>
                  <a:lnTo>
                    <a:pt x="872" y="2310"/>
                  </a:lnTo>
                  <a:lnTo>
                    <a:pt x="823" y="2326"/>
                  </a:lnTo>
                  <a:lnTo>
                    <a:pt x="773" y="2343"/>
                  </a:lnTo>
                  <a:lnTo>
                    <a:pt x="726" y="2366"/>
                  </a:lnTo>
                  <a:lnTo>
                    <a:pt x="710" y="2378"/>
                  </a:lnTo>
                  <a:lnTo>
                    <a:pt x="701" y="2392"/>
                  </a:lnTo>
                  <a:lnTo>
                    <a:pt x="698" y="2412"/>
                  </a:lnTo>
                  <a:lnTo>
                    <a:pt x="696" y="2461"/>
                  </a:lnTo>
                  <a:lnTo>
                    <a:pt x="687" y="2508"/>
                  </a:lnTo>
                  <a:lnTo>
                    <a:pt x="684" y="2516"/>
                  </a:lnTo>
                  <a:lnTo>
                    <a:pt x="677" y="2520"/>
                  </a:lnTo>
                  <a:lnTo>
                    <a:pt x="668" y="2522"/>
                  </a:lnTo>
                  <a:lnTo>
                    <a:pt x="659" y="2520"/>
                  </a:lnTo>
                  <a:lnTo>
                    <a:pt x="626" y="2501"/>
                  </a:lnTo>
                  <a:lnTo>
                    <a:pt x="563" y="2452"/>
                  </a:lnTo>
                  <a:lnTo>
                    <a:pt x="534" y="2427"/>
                  </a:lnTo>
                  <a:lnTo>
                    <a:pt x="501" y="2406"/>
                  </a:lnTo>
                  <a:lnTo>
                    <a:pt x="473" y="2394"/>
                  </a:lnTo>
                  <a:lnTo>
                    <a:pt x="443" y="2387"/>
                  </a:lnTo>
                  <a:lnTo>
                    <a:pt x="413" y="2382"/>
                  </a:lnTo>
                  <a:lnTo>
                    <a:pt x="385" y="2375"/>
                  </a:lnTo>
                  <a:lnTo>
                    <a:pt x="356" y="2364"/>
                  </a:lnTo>
                  <a:lnTo>
                    <a:pt x="329" y="2349"/>
                  </a:lnTo>
                  <a:lnTo>
                    <a:pt x="323" y="2338"/>
                  </a:lnTo>
                  <a:lnTo>
                    <a:pt x="323" y="2328"/>
                  </a:lnTo>
                  <a:lnTo>
                    <a:pt x="328" y="2317"/>
                  </a:lnTo>
                  <a:lnTo>
                    <a:pt x="338" y="2312"/>
                  </a:lnTo>
                  <a:lnTo>
                    <a:pt x="349" y="2315"/>
                  </a:lnTo>
                  <a:lnTo>
                    <a:pt x="375" y="2331"/>
                  </a:lnTo>
                  <a:lnTo>
                    <a:pt x="403" y="2342"/>
                  </a:lnTo>
                  <a:lnTo>
                    <a:pt x="432" y="2347"/>
                  </a:lnTo>
                  <a:lnTo>
                    <a:pt x="492" y="2361"/>
                  </a:lnTo>
                  <a:lnTo>
                    <a:pt x="520" y="2373"/>
                  </a:lnTo>
                  <a:lnTo>
                    <a:pt x="583" y="2419"/>
                  </a:lnTo>
                  <a:lnTo>
                    <a:pt x="612" y="2445"/>
                  </a:lnTo>
                  <a:lnTo>
                    <a:pt x="645" y="2468"/>
                  </a:lnTo>
                  <a:lnTo>
                    <a:pt x="654" y="2473"/>
                  </a:lnTo>
                  <a:lnTo>
                    <a:pt x="656" y="2450"/>
                  </a:lnTo>
                  <a:lnTo>
                    <a:pt x="656" y="2426"/>
                  </a:lnTo>
                  <a:lnTo>
                    <a:pt x="659" y="2401"/>
                  </a:lnTo>
                  <a:lnTo>
                    <a:pt x="665" y="2378"/>
                  </a:lnTo>
                  <a:lnTo>
                    <a:pt x="675" y="2357"/>
                  </a:lnTo>
                  <a:lnTo>
                    <a:pt x="693" y="2342"/>
                  </a:lnTo>
                  <a:lnTo>
                    <a:pt x="734" y="2319"/>
                  </a:lnTo>
                  <a:lnTo>
                    <a:pt x="776" y="2300"/>
                  </a:lnTo>
                  <a:lnTo>
                    <a:pt x="822" y="2286"/>
                  </a:lnTo>
                  <a:lnTo>
                    <a:pt x="867" y="2274"/>
                  </a:lnTo>
                  <a:lnTo>
                    <a:pt x="912" y="2260"/>
                  </a:lnTo>
                  <a:lnTo>
                    <a:pt x="958" y="2242"/>
                  </a:lnTo>
                  <a:lnTo>
                    <a:pt x="1000" y="2221"/>
                  </a:lnTo>
                  <a:lnTo>
                    <a:pt x="1005" y="2219"/>
                  </a:lnTo>
                  <a:lnTo>
                    <a:pt x="1012" y="2219"/>
                  </a:lnTo>
                  <a:lnTo>
                    <a:pt x="1022" y="2223"/>
                  </a:lnTo>
                  <a:lnTo>
                    <a:pt x="1026" y="2228"/>
                  </a:lnTo>
                  <a:lnTo>
                    <a:pt x="1038" y="2249"/>
                  </a:lnTo>
                  <a:lnTo>
                    <a:pt x="1063" y="2295"/>
                  </a:lnTo>
                  <a:lnTo>
                    <a:pt x="1078" y="2314"/>
                  </a:lnTo>
                  <a:lnTo>
                    <a:pt x="1096" y="2331"/>
                  </a:lnTo>
                  <a:lnTo>
                    <a:pt x="1117" y="2342"/>
                  </a:lnTo>
                  <a:lnTo>
                    <a:pt x="1139" y="2347"/>
                  </a:lnTo>
                  <a:lnTo>
                    <a:pt x="1152" y="2345"/>
                  </a:lnTo>
                  <a:lnTo>
                    <a:pt x="1152" y="2331"/>
                  </a:lnTo>
                  <a:lnTo>
                    <a:pt x="1141" y="2242"/>
                  </a:lnTo>
                  <a:lnTo>
                    <a:pt x="1143" y="2212"/>
                  </a:lnTo>
                  <a:lnTo>
                    <a:pt x="1150" y="2184"/>
                  </a:lnTo>
                  <a:lnTo>
                    <a:pt x="1164" y="2156"/>
                  </a:lnTo>
                  <a:lnTo>
                    <a:pt x="1187" y="2132"/>
                  </a:lnTo>
                  <a:lnTo>
                    <a:pt x="1213" y="2111"/>
                  </a:lnTo>
                  <a:lnTo>
                    <a:pt x="1242" y="2092"/>
                  </a:lnTo>
                  <a:lnTo>
                    <a:pt x="1272" y="2074"/>
                  </a:lnTo>
                  <a:lnTo>
                    <a:pt x="1300" y="2057"/>
                  </a:lnTo>
                  <a:lnTo>
                    <a:pt x="1333" y="2029"/>
                  </a:lnTo>
                  <a:lnTo>
                    <a:pt x="1359" y="1996"/>
                  </a:lnTo>
                  <a:lnTo>
                    <a:pt x="1377" y="1961"/>
                  </a:lnTo>
                  <a:lnTo>
                    <a:pt x="1389" y="1922"/>
                  </a:lnTo>
                  <a:lnTo>
                    <a:pt x="1396" y="1884"/>
                  </a:lnTo>
                  <a:lnTo>
                    <a:pt x="1398" y="1842"/>
                  </a:lnTo>
                  <a:lnTo>
                    <a:pt x="1396" y="1800"/>
                  </a:lnTo>
                  <a:lnTo>
                    <a:pt x="1391" y="1758"/>
                  </a:lnTo>
                  <a:lnTo>
                    <a:pt x="1384" y="1716"/>
                  </a:lnTo>
                  <a:lnTo>
                    <a:pt x="1375" y="1674"/>
                  </a:lnTo>
                  <a:lnTo>
                    <a:pt x="1366" y="1636"/>
                  </a:lnTo>
                  <a:lnTo>
                    <a:pt x="1349" y="1564"/>
                  </a:lnTo>
                  <a:lnTo>
                    <a:pt x="1326" y="1492"/>
                  </a:lnTo>
                  <a:lnTo>
                    <a:pt x="1305" y="1421"/>
                  </a:lnTo>
                  <a:lnTo>
                    <a:pt x="1284" y="1347"/>
                  </a:lnTo>
                  <a:lnTo>
                    <a:pt x="1270" y="1274"/>
                  </a:lnTo>
                  <a:lnTo>
                    <a:pt x="1265" y="1200"/>
                  </a:lnTo>
                  <a:lnTo>
                    <a:pt x="1269" y="1158"/>
                  </a:lnTo>
                  <a:lnTo>
                    <a:pt x="1279" y="1120"/>
                  </a:lnTo>
                  <a:lnTo>
                    <a:pt x="1295" y="1083"/>
                  </a:lnTo>
                  <a:lnTo>
                    <a:pt x="1314" y="1047"/>
                  </a:lnTo>
                  <a:lnTo>
                    <a:pt x="1333" y="1013"/>
                  </a:lnTo>
                  <a:lnTo>
                    <a:pt x="1349" y="980"/>
                  </a:lnTo>
                  <a:lnTo>
                    <a:pt x="1359" y="945"/>
                  </a:lnTo>
                  <a:lnTo>
                    <a:pt x="1365" y="910"/>
                  </a:lnTo>
                  <a:lnTo>
                    <a:pt x="1361" y="888"/>
                  </a:lnTo>
                  <a:lnTo>
                    <a:pt x="1344" y="891"/>
                  </a:lnTo>
                  <a:lnTo>
                    <a:pt x="1312" y="903"/>
                  </a:lnTo>
                  <a:lnTo>
                    <a:pt x="1284" y="921"/>
                  </a:lnTo>
                  <a:lnTo>
                    <a:pt x="1260" y="947"/>
                  </a:lnTo>
                  <a:lnTo>
                    <a:pt x="1249" y="952"/>
                  </a:lnTo>
                  <a:lnTo>
                    <a:pt x="1239" y="950"/>
                  </a:lnTo>
                  <a:lnTo>
                    <a:pt x="1230" y="943"/>
                  </a:lnTo>
                  <a:lnTo>
                    <a:pt x="1227" y="933"/>
                  </a:lnTo>
                  <a:lnTo>
                    <a:pt x="1225" y="861"/>
                  </a:lnTo>
                  <a:lnTo>
                    <a:pt x="1218" y="788"/>
                  </a:lnTo>
                  <a:lnTo>
                    <a:pt x="1209" y="715"/>
                  </a:lnTo>
                  <a:lnTo>
                    <a:pt x="1194" y="641"/>
                  </a:lnTo>
                  <a:lnTo>
                    <a:pt x="1176" y="569"/>
                  </a:lnTo>
                  <a:lnTo>
                    <a:pt x="1152" y="500"/>
                  </a:lnTo>
                  <a:lnTo>
                    <a:pt x="1124" y="431"/>
                  </a:lnTo>
                  <a:lnTo>
                    <a:pt x="1091" y="367"/>
                  </a:lnTo>
                  <a:lnTo>
                    <a:pt x="1050" y="306"/>
                  </a:lnTo>
                  <a:lnTo>
                    <a:pt x="1005" y="250"/>
                  </a:lnTo>
                  <a:lnTo>
                    <a:pt x="954" y="197"/>
                  </a:lnTo>
                  <a:lnTo>
                    <a:pt x="897" y="152"/>
                  </a:lnTo>
                  <a:lnTo>
                    <a:pt x="834" y="112"/>
                  </a:lnTo>
                  <a:lnTo>
                    <a:pt x="775" y="84"/>
                  </a:lnTo>
                  <a:lnTo>
                    <a:pt x="712" y="61"/>
                  </a:lnTo>
                  <a:lnTo>
                    <a:pt x="649" y="47"/>
                  </a:lnTo>
                  <a:lnTo>
                    <a:pt x="584" y="38"/>
                  </a:lnTo>
                  <a:lnTo>
                    <a:pt x="521" y="38"/>
                  </a:lnTo>
                  <a:lnTo>
                    <a:pt x="457" y="47"/>
                  </a:lnTo>
                  <a:lnTo>
                    <a:pt x="394" y="64"/>
                  </a:lnTo>
                  <a:lnTo>
                    <a:pt x="333" y="92"/>
                  </a:lnTo>
                  <a:lnTo>
                    <a:pt x="272" y="129"/>
                  </a:lnTo>
                  <a:lnTo>
                    <a:pt x="216" y="174"/>
                  </a:lnTo>
                  <a:lnTo>
                    <a:pt x="165" y="223"/>
                  </a:lnTo>
                  <a:lnTo>
                    <a:pt x="122" y="281"/>
                  </a:lnTo>
                  <a:lnTo>
                    <a:pt x="85" y="340"/>
                  </a:lnTo>
                  <a:lnTo>
                    <a:pt x="57" y="407"/>
                  </a:lnTo>
                  <a:lnTo>
                    <a:pt x="36" y="475"/>
                  </a:lnTo>
                  <a:lnTo>
                    <a:pt x="31" y="484"/>
                  </a:lnTo>
                  <a:lnTo>
                    <a:pt x="24" y="489"/>
                  </a:lnTo>
                  <a:lnTo>
                    <a:pt x="14" y="487"/>
                  </a:lnTo>
                  <a:lnTo>
                    <a:pt x="5" y="484"/>
                  </a:lnTo>
                  <a:lnTo>
                    <a:pt x="0" y="475"/>
                  </a:lnTo>
                  <a:lnTo>
                    <a:pt x="0" y="465"/>
                  </a:lnTo>
                  <a:lnTo>
                    <a:pt x="17" y="405"/>
                  </a:lnTo>
                  <a:lnTo>
                    <a:pt x="45" y="339"/>
                  </a:lnTo>
                  <a:lnTo>
                    <a:pt x="82" y="274"/>
                  </a:lnTo>
                  <a:lnTo>
                    <a:pt x="124" y="216"/>
                  </a:lnTo>
                  <a:lnTo>
                    <a:pt x="171" y="162"/>
                  </a:lnTo>
                  <a:lnTo>
                    <a:pt x="227" y="115"/>
                  </a:lnTo>
                  <a:lnTo>
                    <a:pt x="286" y="75"/>
                  </a:lnTo>
                  <a:lnTo>
                    <a:pt x="350" y="42"/>
                  </a:lnTo>
                  <a:lnTo>
                    <a:pt x="413" y="19"/>
                  </a:lnTo>
                  <a:lnTo>
                    <a:pt x="476" y="5"/>
                  </a:lnTo>
                  <a:lnTo>
                    <a:pt x="5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9" name="Freeform 467"/>
            <p:cNvSpPr>
              <a:spLocks/>
            </p:cNvSpPr>
            <p:nvPr/>
          </p:nvSpPr>
          <p:spPr bwMode="auto">
            <a:xfrm>
              <a:off x="4186" y="1997"/>
              <a:ext cx="544" cy="91"/>
            </a:xfrm>
            <a:custGeom>
              <a:avLst/>
              <a:gdLst/>
              <a:ahLst/>
              <a:cxnLst>
                <a:cxn ang="0">
                  <a:pos x="405" y="0"/>
                </a:cxn>
                <a:cxn ang="0">
                  <a:pos x="467" y="3"/>
                </a:cxn>
                <a:cxn ang="0">
                  <a:pos x="532" y="15"/>
                </a:cxn>
                <a:cxn ang="0">
                  <a:pos x="541" y="21"/>
                </a:cxn>
                <a:cxn ang="0">
                  <a:pos x="544" y="29"/>
                </a:cxn>
                <a:cxn ang="0">
                  <a:pos x="544" y="38"/>
                </a:cxn>
                <a:cxn ang="0">
                  <a:pos x="541" y="47"/>
                </a:cxn>
                <a:cxn ang="0">
                  <a:pos x="532" y="52"/>
                </a:cxn>
                <a:cxn ang="0">
                  <a:pos x="522" y="52"/>
                </a:cxn>
                <a:cxn ang="0">
                  <a:pos x="464" y="40"/>
                </a:cxn>
                <a:cxn ang="0">
                  <a:pos x="408" y="38"/>
                </a:cxn>
                <a:cxn ang="0">
                  <a:pos x="352" y="42"/>
                </a:cxn>
                <a:cxn ang="0">
                  <a:pos x="296" y="50"/>
                </a:cxn>
                <a:cxn ang="0">
                  <a:pos x="241" y="61"/>
                </a:cxn>
                <a:cxn ang="0">
                  <a:pos x="185" y="73"/>
                </a:cxn>
                <a:cxn ang="0">
                  <a:pos x="131" y="84"/>
                </a:cxn>
                <a:cxn ang="0">
                  <a:pos x="73" y="91"/>
                </a:cxn>
                <a:cxn ang="0">
                  <a:pos x="17" y="91"/>
                </a:cxn>
                <a:cxn ang="0">
                  <a:pos x="7" y="87"/>
                </a:cxn>
                <a:cxn ang="0">
                  <a:pos x="1" y="80"/>
                </a:cxn>
                <a:cxn ang="0">
                  <a:pos x="0" y="71"/>
                </a:cxn>
                <a:cxn ang="0">
                  <a:pos x="1" y="63"/>
                </a:cxn>
                <a:cxn ang="0">
                  <a:pos x="7" y="56"/>
                </a:cxn>
                <a:cxn ang="0">
                  <a:pos x="17" y="52"/>
                </a:cxn>
                <a:cxn ang="0">
                  <a:pos x="82" y="50"/>
                </a:cxn>
                <a:cxn ang="0">
                  <a:pos x="146" y="40"/>
                </a:cxn>
                <a:cxn ang="0">
                  <a:pos x="211" y="28"/>
                </a:cxn>
                <a:cxn ang="0">
                  <a:pos x="275" y="14"/>
                </a:cxn>
                <a:cxn ang="0">
                  <a:pos x="340" y="3"/>
                </a:cxn>
                <a:cxn ang="0">
                  <a:pos x="405" y="0"/>
                </a:cxn>
              </a:cxnLst>
              <a:rect l="0" t="0" r="r" b="b"/>
              <a:pathLst>
                <a:path w="544" h="91">
                  <a:moveTo>
                    <a:pt x="405" y="0"/>
                  </a:moveTo>
                  <a:lnTo>
                    <a:pt x="467" y="3"/>
                  </a:lnTo>
                  <a:lnTo>
                    <a:pt x="532" y="15"/>
                  </a:lnTo>
                  <a:lnTo>
                    <a:pt x="541" y="21"/>
                  </a:lnTo>
                  <a:lnTo>
                    <a:pt x="544" y="29"/>
                  </a:lnTo>
                  <a:lnTo>
                    <a:pt x="544" y="38"/>
                  </a:lnTo>
                  <a:lnTo>
                    <a:pt x="541" y="47"/>
                  </a:lnTo>
                  <a:lnTo>
                    <a:pt x="532" y="52"/>
                  </a:lnTo>
                  <a:lnTo>
                    <a:pt x="522" y="52"/>
                  </a:lnTo>
                  <a:lnTo>
                    <a:pt x="464" y="40"/>
                  </a:lnTo>
                  <a:lnTo>
                    <a:pt x="408" y="38"/>
                  </a:lnTo>
                  <a:lnTo>
                    <a:pt x="352" y="42"/>
                  </a:lnTo>
                  <a:lnTo>
                    <a:pt x="296" y="50"/>
                  </a:lnTo>
                  <a:lnTo>
                    <a:pt x="241" y="61"/>
                  </a:lnTo>
                  <a:lnTo>
                    <a:pt x="185" y="73"/>
                  </a:lnTo>
                  <a:lnTo>
                    <a:pt x="131" y="84"/>
                  </a:lnTo>
                  <a:lnTo>
                    <a:pt x="73" y="91"/>
                  </a:lnTo>
                  <a:lnTo>
                    <a:pt x="17" y="91"/>
                  </a:lnTo>
                  <a:lnTo>
                    <a:pt x="7" y="87"/>
                  </a:lnTo>
                  <a:lnTo>
                    <a:pt x="1" y="80"/>
                  </a:lnTo>
                  <a:lnTo>
                    <a:pt x="0" y="71"/>
                  </a:lnTo>
                  <a:lnTo>
                    <a:pt x="1" y="63"/>
                  </a:lnTo>
                  <a:lnTo>
                    <a:pt x="7" y="56"/>
                  </a:lnTo>
                  <a:lnTo>
                    <a:pt x="17" y="52"/>
                  </a:lnTo>
                  <a:lnTo>
                    <a:pt x="82" y="50"/>
                  </a:lnTo>
                  <a:lnTo>
                    <a:pt x="146" y="40"/>
                  </a:lnTo>
                  <a:lnTo>
                    <a:pt x="211" y="28"/>
                  </a:lnTo>
                  <a:lnTo>
                    <a:pt x="275" y="14"/>
                  </a:lnTo>
                  <a:lnTo>
                    <a:pt x="340" y="3"/>
                  </a:lnTo>
                  <a:lnTo>
                    <a:pt x="4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0" name="Freeform 468"/>
            <p:cNvSpPr>
              <a:spLocks/>
            </p:cNvSpPr>
            <p:nvPr/>
          </p:nvSpPr>
          <p:spPr bwMode="auto">
            <a:xfrm>
              <a:off x="4317" y="2126"/>
              <a:ext cx="387" cy="77"/>
            </a:xfrm>
            <a:custGeom>
              <a:avLst/>
              <a:gdLst/>
              <a:ahLst/>
              <a:cxnLst>
                <a:cxn ang="0">
                  <a:pos x="368" y="0"/>
                </a:cxn>
                <a:cxn ang="0">
                  <a:pos x="378" y="2"/>
                </a:cxn>
                <a:cxn ang="0">
                  <a:pos x="384" y="7"/>
                </a:cxn>
                <a:cxn ang="0">
                  <a:pos x="387" y="16"/>
                </a:cxn>
                <a:cxn ang="0">
                  <a:pos x="384" y="26"/>
                </a:cxn>
                <a:cxn ang="0">
                  <a:pos x="378" y="35"/>
                </a:cxn>
                <a:cxn ang="0">
                  <a:pos x="368" y="38"/>
                </a:cxn>
                <a:cxn ang="0">
                  <a:pos x="279" y="42"/>
                </a:cxn>
                <a:cxn ang="0">
                  <a:pos x="188" y="45"/>
                </a:cxn>
                <a:cxn ang="0">
                  <a:pos x="157" y="47"/>
                </a:cxn>
                <a:cxn ang="0">
                  <a:pos x="124" y="49"/>
                </a:cxn>
                <a:cxn ang="0">
                  <a:pos x="89" y="52"/>
                </a:cxn>
                <a:cxn ang="0">
                  <a:pos x="57" y="59"/>
                </a:cxn>
                <a:cxn ang="0">
                  <a:pos x="28" y="73"/>
                </a:cxn>
                <a:cxn ang="0">
                  <a:pos x="17" y="77"/>
                </a:cxn>
                <a:cxn ang="0">
                  <a:pos x="8" y="73"/>
                </a:cxn>
                <a:cxn ang="0">
                  <a:pos x="3" y="66"/>
                </a:cxn>
                <a:cxn ang="0">
                  <a:pos x="0" y="58"/>
                </a:cxn>
                <a:cxn ang="0">
                  <a:pos x="1" y="47"/>
                </a:cxn>
                <a:cxn ang="0">
                  <a:pos x="8" y="40"/>
                </a:cxn>
                <a:cxn ang="0">
                  <a:pos x="38" y="26"/>
                </a:cxn>
                <a:cxn ang="0">
                  <a:pos x="69" y="18"/>
                </a:cxn>
                <a:cxn ang="0">
                  <a:pos x="103" y="12"/>
                </a:cxn>
                <a:cxn ang="0">
                  <a:pos x="169" y="9"/>
                </a:cxn>
                <a:cxn ang="0">
                  <a:pos x="268" y="5"/>
                </a:cxn>
                <a:cxn ang="0">
                  <a:pos x="368" y="0"/>
                </a:cxn>
              </a:cxnLst>
              <a:rect l="0" t="0" r="r" b="b"/>
              <a:pathLst>
                <a:path w="387" h="77">
                  <a:moveTo>
                    <a:pt x="368" y="0"/>
                  </a:moveTo>
                  <a:lnTo>
                    <a:pt x="378" y="2"/>
                  </a:lnTo>
                  <a:lnTo>
                    <a:pt x="384" y="7"/>
                  </a:lnTo>
                  <a:lnTo>
                    <a:pt x="387" y="16"/>
                  </a:lnTo>
                  <a:lnTo>
                    <a:pt x="384" y="26"/>
                  </a:lnTo>
                  <a:lnTo>
                    <a:pt x="378" y="35"/>
                  </a:lnTo>
                  <a:lnTo>
                    <a:pt x="368" y="38"/>
                  </a:lnTo>
                  <a:lnTo>
                    <a:pt x="279" y="42"/>
                  </a:lnTo>
                  <a:lnTo>
                    <a:pt x="188" y="45"/>
                  </a:lnTo>
                  <a:lnTo>
                    <a:pt x="157" y="47"/>
                  </a:lnTo>
                  <a:lnTo>
                    <a:pt x="124" y="49"/>
                  </a:lnTo>
                  <a:lnTo>
                    <a:pt x="89" y="52"/>
                  </a:lnTo>
                  <a:lnTo>
                    <a:pt x="57" y="59"/>
                  </a:lnTo>
                  <a:lnTo>
                    <a:pt x="28" y="73"/>
                  </a:lnTo>
                  <a:lnTo>
                    <a:pt x="17" y="77"/>
                  </a:lnTo>
                  <a:lnTo>
                    <a:pt x="8" y="73"/>
                  </a:lnTo>
                  <a:lnTo>
                    <a:pt x="3" y="66"/>
                  </a:lnTo>
                  <a:lnTo>
                    <a:pt x="0" y="58"/>
                  </a:lnTo>
                  <a:lnTo>
                    <a:pt x="1" y="47"/>
                  </a:lnTo>
                  <a:lnTo>
                    <a:pt x="8" y="40"/>
                  </a:lnTo>
                  <a:lnTo>
                    <a:pt x="38" y="26"/>
                  </a:lnTo>
                  <a:lnTo>
                    <a:pt x="69" y="18"/>
                  </a:lnTo>
                  <a:lnTo>
                    <a:pt x="103" y="12"/>
                  </a:lnTo>
                  <a:lnTo>
                    <a:pt x="169" y="9"/>
                  </a:lnTo>
                  <a:lnTo>
                    <a:pt x="268" y="5"/>
                  </a:lnTo>
                  <a:lnTo>
                    <a:pt x="3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1" name="Freeform 469"/>
            <p:cNvSpPr>
              <a:spLocks/>
            </p:cNvSpPr>
            <p:nvPr/>
          </p:nvSpPr>
          <p:spPr bwMode="auto">
            <a:xfrm>
              <a:off x="5127" y="1719"/>
              <a:ext cx="232" cy="311"/>
            </a:xfrm>
            <a:custGeom>
              <a:avLst/>
              <a:gdLst/>
              <a:ahLst/>
              <a:cxnLst>
                <a:cxn ang="0">
                  <a:pos x="144" y="7"/>
                </a:cxn>
                <a:cxn ang="0">
                  <a:pos x="188" y="40"/>
                </a:cxn>
                <a:cxn ang="0">
                  <a:pos x="218" y="91"/>
                </a:cxn>
                <a:cxn ang="0">
                  <a:pos x="232" y="150"/>
                </a:cxn>
                <a:cxn ang="0">
                  <a:pos x="226" y="211"/>
                </a:cxn>
                <a:cxn ang="0">
                  <a:pos x="200" y="265"/>
                </a:cxn>
                <a:cxn ang="0">
                  <a:pos x="153" y="302"/>
                </a:cxn>
                <a:cxn ang="0">
                  <a:pos x="92" y="311"/>
                </a:cxn>
                <a:cxn ang="0">
                  <a:pos x="48" y="286"/>
                </a:cxn>
                <a:cxn ang="0">
                  <a:pos x="19" y="243"/>
                </a:cxn>
                <a:cxn ang="0">
                  <a:pos x="3" y="192"/>
                </a:cxn>
                <a:cxn ang="0">
                  <a:pos x="0" y="152"/>
                </a:cxn>
                <a:cxn ang="0">
                  <a:pos x="3" y="108"/>
                </a:cxn>
                <a:cxn ang="0">
                  <a:pos x="19" y="71"/>
                </a:cxn>
                <a:cxn ang="0">
                  <a:pos x="52" y="49"/>
                </a:cxn>
                <a:cxn ang="0">
                  <a:pos x="71" y="54"/>
                </a:cxn>
                <a:cxn ang="0">
                  <a:pos x="76" y="71"/>
                </a:cxn>
                <a:cxn ang="0">
                  <a:pos x="62" y="85"/>
                </a:cxn>
                <a:cxn ang="0">
                  <a:pos x="43" y="105"/>
                </a:cxn>
                <a:cxn ang="0">
                  <a:pos x="38" y="136"/>
                </a:cxn>
                <a:cxn ang="0">
                  <a:pos x="40" y="182"/>
                </a:cxn>
                <a:cxn ang="0">
                  <a:pos x="50" y="218"/>
                </a:cxn>
                <a:cxn ang="0">
                  <a:pos x="71" y="257"/>
                </a:cxn>
                <a:cxn ang="0">
                  <a:pos x="104" y="272"/>
                </a:cxn>
                <a:cxn ang="0">
                  <a:pos x="151" y="257"/>
                </a:cxn>
                <a:cxn ang="0">
                  <a:pos x="183" y="218"/>
                </a:cxn>
                <a:cxn ang="0">
                  <a:pos x="195" y="171"/>
                </a:cxn>
                <a:cxn ang="0">
                  <a:pos x="190" y="124"/>
                </a:cxn>
                <a:cxn ang="0">
                  <a:pos x="172" y="82"/>
                </a:cxn>
                <a:cxn ang="0">
                  <a:pos x="141" y="49"/>
                </a:cxn>
                <a:cxn ang="0">
                  <a:pos x="101" y="38"/>
                </a:cxn>
                <a:cxn ang="0">
                  <a:pos x="66" y="47"/>
                </a:cxn>
                <a:cxn ang="0">
                  <a:pos x="50" y="37"/>
                </a:cxn>
                <a:cxn ang="0">
                  <a:pos x="48" y="19"/>
                </a:cxn>
                <a:cxn ang="0">
                  <a:pos x="89" y="2"/>
                </a:cxn>
              </a:cxnLst>
              <a:rect l="0" t="0" r="r" b="b"/>
              <a:pathLst>
                <a:path w="232" h="311">
                  <a:moveTo>
                    <a:pt x="118" y="0"/>
                  </a:moveTo>
                  <a:lnTo>
                    <a:pt x="144" y="7"/>
                  </a:lnTo>
                  <a:lnTo>
                    <a:pt x="169" y="21"/>
                  </a:lnTo>
                  <a:lnTo>
                    <a:pt x="188" y="40"/>
                  </a:lnTo>
                  <a:lnTo>
                    <a:pt x="205" y="63"/>
                  </a:lnTo>
                  <a:lnTo>
                    <a:pt x="218" y="91"/>
                  </a:lnTo>
                  <a:lnTo>
                    <a:pt x="226" y="119"/>
                  </a:lnTo>
                  <a:lnTo>
                    <a:pt x="232" y="150"/>
                  </a:lnTo>
                  <a:lnTo>
                    <a:pt x="232" y="182"/>
                  </a:lnTo>
                  <a:lnTo>
                    <a:pt x="226" y="211"/>
                  </a:lnTo>
                  <a:lnTo>
                    <a:pt x="216" y="239"/>
                  </a:lnTo>
                  <a:lnTo>
                    <a:pt x="200" y="265"/>
                  </a:lnTo>
                  <a:lnTo>
                    <a:pt x="179" y="286"/>
                  </a:lnTo>
                  <a:lnTo>
                    <a:pt x="153" y="302"/>
                  </a:lnTo>
                  <a:lnTo>
                    <a:pt x="120" y="311"/>
                  </a:lnTo>
                  <a:lnTo>
                    <a:pt x="92" y="311"/>
                  </a:lnTo>
                  <a:lnTo>
                    <a:pt x="69" y="302"/>
                  </a:lnTo>
                  <a:lnTo>
                    <a:pt x="48" y="286"/>
                  </a:lnTo>
                  <a:lnTo>
                    <a:pt x="31" y="265"/>
                  </a:lnTo>
                  <a:lnTo>
                    <a:pt x="19" y="243"/>
                  </a:lnTo>
                  <a:lnTo>
                    <a:pt x="8" y="217"/>
                  </a:lnTo>
                  <a:lnTo>
                    <a:pt x="3" y="192"/>
                  </a:lnTo>
                  <a:lnTo>
                    <a:pt x="1" y="173"/>
                  </a:lnTo>
                  <a:lnTo>
                    <a:pt x="0" y="152"/>
                  </a:lnTo>
                  <a:lnTo>
                    <a:pt x="0" y="131"/>
                  </a:lnTo>
                  <a:lnTo>
                    <a:pt x="3" y="108"/>
                  </a:lnTo>
                  <a:lnTo>
                    <a:pt x="10" y="89"/>
                  </a:lnTo>
                  <a:lnTo>
                    <a:pt x="19" y="71"/>
                  </a:lnTo>
                  <a:lnTo>
                    <a:pt x="33" y="57"/>
                  </a:lnTo>
                  <a:lnTo>
                    <a:pt x="52" y="49"/>
                  </a:lnTo>
                  <a:lnTo>
                    <a:pt x="62" y="49"/>
                  </a:lnTo>
                  <a:lnTo>
                    <a:pt x="71" y="54"/>
                  </a:lnTo>
                  <a:lnTo>
                    <a:pt x="76" y="61"/>
                  </a:lnTo>
                  <a:lnTo>
                    <a:pt x="76" y="71"/>
                  </a:lnTo>
                  <a:lnTo>
                    <a:pt x="71" y="80"/>
                  </a:lnTo>
                  <a:lnTo>
                    <a:pt x="62" y="85"/>
                  </a:lnTo>
                  <a:lnTo>
                    <a:pt x="52" y="92"/>
                  </a:lnTo>
                  <a:lnTo>
                    <a:pt x="43" y="105"/>
                  </a:lnTo>
                  <a:lnTo>
                    <a:pt x="40" y="119"/>
                  </a:lnTo>
                  <a:lnTo>
                    <a:pt x="38" y="136"/>
                  </a:lnTo>
                  <a:lnTo>
                    <a:pt x="38" y="169"/>
                  </a:lnTo>
                  <a:lnTo>
                    <a:pt x="40" y="182"/>
                  </a:lnTo>
                  <a:lnTo>
                    <a:pt x="45" y="199"/>
                  </a:lnTo>
                  <a:lnTo>
                    <a:pt x="50" y="218"/>
                  </a:lnTo>
                  <a:lnTo>
                    <a:pt x="59" y="239"/>
                  </a:lnTo>
                  <a:lnTo>
                    <a:pt x="71" y="257"/>
                  </a:lnTo>
                  <a:lnTo>
                    <a:pt x="87" y="267"/>
                  </a:lnTo>
                  <a:lnTo>
                    <a:pt x="104" y="272"/>
                  </a:lnTo>
                  <a:lnTo>
                    <a:pt x="129" y="269"/>
                  </a:lnTo>
                  <a:lnTo>
                    <a:pt x="151" y="257"/>
                  </a:lnTo>
                  <a:lnTo>
                    <a:pt x="169" y="239"/>
                  </a:lnTo>
                  <a:lnTo>
                    <a:pt x="183" y="218"/>
                  </a:lnTo>
                  <a:lnTo>
                    <a:pt x="192" y="196"/>
                  </a:lnTo>
                  <a:lnTo>
                    <a:pt x="195" y="171"/>
                  </a:lnTo>
                  <a:lnTo>
                    <a:pt x="195" y="147"/>
                  </a:lnTo>
                  <a:lnTo>
                    <a:pt x="190" y="124"/>
                  </a:lnTo>
                  <a:lnTo>
                    <a:pt x="183" y="103"/>
                  </a:lnTo>
                  <a:lnTo>
                    <a:pt x="172" y="82"/>
                  </a:lnTo>
                  <a:lnTo>
                    <a:pt x="158" y="63"/>
                  </a:lnTo>
                  <a:lnTo>
                    <a:pt x="141" y="49"/>
                  </a:lnTo>
                  <a:lnTo>
                    <a:pt x="122" y="40"/>
                  </a:lnTo>
                  <a:lnTo>
                    <a:pt x="101" y="38"/>
                  </a:lnTo>
                  <a:lnTo>
                    <a:pt x="76" y="45"/>
                  </a:lnTo>
                  <a:lnTo>
                    <a:pt x="66" y="47"/>
                  </a:lnTo>
                  <a:lnTo>
                    <a:pt x="57" y="43"/>
                  </a:lnTo>
                  <a:lnTo>
                    <a:pt x="50" y="37"/>
                  </a:lnTo>
                  <a:lnTo>
                    <a:pt x="47" y="28"/>
                  </a:lnTo>
                  <a:lnTo>
                    <a:pt x="48" y="19"/>
                  </a:lnTo>
                  <a:lnTo>
                    <a:pt x="57" y="12"/>
                  </a:lnTo>
                  <a:lnTo>
                    <a:pt x="89" y="2"/>
                  </a:lnTo>
                  <a:lnTo>
                    <a:pt x="1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2" name="Freeform 470"/>
            <p:cNvSpPr>
              <a:spLocks/>
            </p:cNvSpPr>
            <p:nvPr/>
          </p:nvSpPr>
          <p:spPr bwMode="auto">
            <a:xfrm>
              <a:off x="5118" y="1455"/>
              <a:ext cx="47" cy="105"/>
            </a:xfrm>
            <a:custGeom>
              <a:avLst/>
              <a:gdLst/>
              <a:ahLst/>
              <a:cxnLst>
                <a:cxn ang="0">
                  <a:pos x="19" y="0"/>
                </a:cxn>
                <a:cxn ang="0">
                  <a:pos x="28" y="2"/>
                </a:cxn>
                <a:cxn ang="0">
                  <a:pos x="35" y="9"/>
                </a:cxn>
                <a:cxn ang="0">
                  <a:pos x="38" y="19"/>
                </a:cxn>
                <a:cxn ang="0">
                  <a:pos x="40" y="51"/>
                </a:cxn>
                <a:cxn ang="0">
                  <a:pos x="40" y="58"/>
                </a:cxn>
                <a:cxn ang="0">
                  <a:pos x="42" y="65"/>
                </a:cxn>
                <a:cxn ang="0">
                  <a:pos x="42" y="68"/>
                </a:cxn>
                <a:cxn ang="0">
                  <a:pos x="43" y="70"/>
                </a:cxn>
                <a:cxn ang="0">
                  <a:pos x="43" y="72"/>
                </a:cxn>
                <a:cxn ang="0">
                  <a:pos x="42" y="72"/>
                </a:cxn>
                <a:cxn ang="0">
                  <a:pos x="45" y="77"/>
                </a:cxn>
                <a:cxn ang="0">
                  <a:pos x="47" y="82"/>
                </a:cxn>
                <a:cxn ang="0">
                  <a:pos x="47" y="87"/>
                </a:cxn>
                <a:cxn ang="0">
                  <a:pos x="45" y="93"/>
                </a:cxn>
                <a:cxn ang="0">
                  <a:pos x="43" y="96"/>
                </a:cxn>
                <a:cxn ang="0">
                  <a:pos x="40" y="100"/>
                </a:cxn>
                <a:cxn ang="0">
                  <a:pos x="35" y="103"/>
                </a:cxn>
                <a:cxn ang="0">
                  <a:pos x="29" y="105"/>
                </a:cxn>
                <a:cxn ang="0">
                  <a:pos x="24" y="105"/>
                </a:cxn>
                <a:cxn ang="0">
                  <a:pos x="21" y="101"/>
                </a:cxn>
                <a:cxn ang="0">
                  <a:pos x="15" y="98"/>
                </a:cxn>
                <a:cxn ang="0">
                  <a:pos x="5" y="80"/>
                </a:cxn>
                <a:cxn ang="0">
                  <a:pos x="2" y="59"/>
                </a:cxn>
                <a:cxn ang="0">
                  <a:pos x="0" y="38"/>
                </a:cxn>
                <a:cxn ang="0">
                  <a:pos x="0" y="19"/>
                </a:cxn>
                <a:cxn ang="0">
                  <a:pos x="3" y="9"/>
                </a:cxn>
                <a:cxn ang="0">
                  <a:pos x="10" y="2"/>
                </a:cxn>
                <a:cxn ang="0">
                  <a:pos x="19" y="0"/>
                </a:cxn>
              </a:cxnLst>
              <a:rect l="0" t="0" r="r" b="b"/>
              <a:pathLst>
                <a:path w="47" h="105">
                  <a:moveTo>
                    <a:pt x="19" y="0"/>
                  </a:moveTo>
                  <a:lnTo>
                    <a:pt x="28" y="2"/>
                  </a:lnTo>
                  <a:lnTo>
                    <a:pt x="35" y="9"/>
                  </a:lnTo>
                  <a:lnTo>
                    <a:pt x="38" y="19"/>
                  </a:lnTo>
                  <a:lnTo>
                    <a:pt x="40" y="51"/>
                  </a:lnTo>
                  <a:lnTo>
                    <a:pt x="40" y="58"/>
                  </a:lnTo>
                  <a:lnTo>
                    <a:pt x="42" y="65"/>
                  </a:lnTo>
                  <a:lnTo>
                    <a:pt x="42" y="68"/>
                  </a:lnTo>
                  <a:lnTo>
                    <a:pt x="43" y="70"/>
                  </a:lnTo>
                  <a:lnTo>
                    <a:pt x="43" y="72"/>
                  </a:lnTo>
                  <a:lnTo>
                    <a:pt x="42" y="72"/>
                  </a:lnTo>
                  <a:lnTo>
                    <a:pt x="45" y="77"/>
                  </a:lnTo>
                  <a:lnTo>
                    <a:pt x="47" y="82"/>
                  </a:lnTo>
                  <a:lnTo>
                    <a:pt x="47" y="87"/>
                  </a:lnTo>
                  <a:lnTo>
                    <a:pt x="45" y="93"/>
                  </a:lnTo>
                  <a:lnTo>
                    <a:pt x="43" y="96"/>
                  </a:lnTo>
                  <a:lnTo>
                    <a:pt x="40" y="100"/>
                  </a:lnTo>
                  <a:lnTo>
                    <a:pt x="35" y="103"/>
                  </a:lnTo>
                  <a:lnTo>
                    <a:pt x="29" y="105"/>
                  </a:lnTo>
                  <a:lnTo>
                    <a:pt x="24" y="105"/>
                  </a:lnTo>
                  <a:lnTo>
                    <a:pt x="21" y="101"/>
                  </a:lnTo>
                  <a:lnTo>
                    <a:pt x="15" y="98"/>
                  </a:lnTo>
                  <a:lnTo>
                    <a:pt x="5" y="80"/>
                  </a:lnTo>
                  <a:lnTo>
                    <a:pt x="2" y="59"/>
                  </a:lnTo>
                  <a:lnTo>
                    <a:pt x="0" y="38"/>
                  </a:lnTo>
                  <a:lnTo>
                    <a:pt x="0" y="19"/>
                  </a:lnTo>
                  <a:lnTo>
                    <a:pt x="3" y="9"/>
                  </a:lnTo>
                  <a:lnTo>
                    <a:pt x="10"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3" name="Freeform 471"/>
            <p:cNvSpPr>
              <a:spLocks/>
            </p:cNvSpPr>
            <p:nvPr/>
          </p:nvSpPr>
          <p:spPr bwMode="auto">
            <a:xfrm>
              <a:off x="5214" y="1434"/>
              <a:ext cx="56" cy="124"/>
            </a:xfrm>
            <a:custGeom>
              <a:avLst/>
              <a:gdLst/>
              <a:ahLst/>
              <a:cxnLst>
                <a:cxn ang="0">
                  <a:pos x="19" y="0"/>
                </a:cxn>
                <a:cxn ang="0">
                  <a:pos x="28" y="2"/>
                </a:cxn>
                <a:cxn ang="0">
                  <a:pos x="35" y="10"/>
                </a:cxn>
                <a:cxn ang="0">
                  <a:pos x="47" y="42"/>
                </a:cxn>
                <a:cxn ang="0">
                  <a:pos x="54" y="73"/>
                </a:cxn>
                <a:cxn ang="0">
                  <a:pos x="56" y="105"/>
                </a:cxn>
                <a:cxn ang="0">
                  <a:pos x="52" y="115"/>
                </a:cxn>
                <a:cxn ang="0">
                  <a:pos x="47" y="122"/>
                </a:cxn>
                <a:cxn ang="0">
                  <a:pos x="36" y="124"/>
                </a:cxn>
                <a:cxn ang="0">
                  <a:pos x="28" y="122"/>
                </a:cxn>
                <a:cxn ang="0">
                  <a:pos x="21" y="115"/>
                </a:cxn>
                <a:cxn ang="0">
                  <a:pos x="17" y="105"/>
                </a:cxn>
                <a:cxn ang="0">
                  <a:pos x="15" y="80"/>
                </a:cxn>
                <a:cxn ang="0">
                  <a:pos x="10" y="54"/>
                </a:cxn>
                <a:cxn ang="0">
                  <a:pos x="2" y="30"/>
                </a:cxn>
                <a:cxn ang="0">
                  <a:pos x="0" y="19"/>
                </a:cxn>
                <a:cxn ang="0">
                  <a:pos x="3" y="10"/>
                </a:cxn>
                <a:cxn ang="0">
                  <a:pos x="10" y="3"/>
                </a:cxn>
                <a:cxn ang="0">
                  <a:pos x="19" y="0"/>
                </a:cxn>
              </a:cxnLst>
              <a:rect l="0" t="0" r="r" b="b"/>
              <a:pathLst>
                <a:path w="56" h="124">
                  <a:moveTo>
                    <a:pt x="19" y="0"/>
                  </a:moveTo>
                  <a:lnTo>
                    <a:pt x="28" y="2"/>
                  </a:lnTo>
                  <a:lnTo>
                    <a:pt x="35" y="10"/>
                  </a:lnTo>
                  <a:lnTo>
                    <a:pt x="47" y="42"/>
                  </a:lnTo>
                  <a:lnTo>
                    <a:pt x="54" y="73"/>
                  </a:lnTo>
                  <a:lnTo>
                    <a:pt x="56" y="105"/>
                  </a:lnTo>
                  <a:lnTo>
                    <a:pt x="52" y="115"/>
                  </a:lnTo>
                  <a:lnTo>
                    <a:pt x="47" y="122"/>
                  </a:lnTo>
                  <a:lnTo>
                    <a:pt x="36" y="124"/>
                  </a:lnTo>
                  <a:lnTo>
                    <a:pt x="28" y="122"/>
                  </a:lnTo>
                  <a:lnTo>
                    <a:pt x="21" y="115"/>
                  </a:lnTo>
                  <a:lnTo>
                    <a:pt x="17" y="105"/>
                  </a:lnTo>
                  <a:lnTo>
                    <a:pt x="15" y="80"/>
                  </a:lnTo>
                  <a:lnTo>
                    <a:pt x="10" y="54"/>
                  </a:lnTo>
                  <a:lnTo>
                    <a:pt x="2" y="30"/>
                  </a:lnTo>
                  <a:lnTo>
                    <a:pt x="0" y="19"/>
                  </a:lnTo>
                  <a:lnTo>
                    <a:pt x="3" y="10"/>
                  </a:lnTo>
                  <a:lnTo>
                    <a:pt x="10"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4" name="Freeform 472"/>
            <p:cNvSpPr>
              <a:spLocks/>
            </p:cNvSpPr>
            <p:nvPr/>
          </p:nvSpPr>
          <p:spPr bwMode="auto">
            <a:xfrm>
              <a:off x="4259" y="144"/>
              <a:ext cx="1112" cy="1253"/>
            </a:xfrm>
            <a:custGeom>
              <a:avLst/>
              <a:gdLst/>
              <a:ahLst/>
              <a:cxnLst>
                <a:cxn ang="0">
                  <a:pos x="702" y="2"/>
                </a:cxn>
                <a:cxn ang="0">
                  <a:pos x="765" y="21"/>
                </a:cxn>
                <a:cxn ang="0">
                  <a:pos x="815" y="65"/>
                </a:cxn>
                <a:cxn ang="0">
                  <a:pos x="845" y="133"/>
                </a:cxn>
                <a:cxn ang="0">
                  <a:pos x="892" y="152"/>
                </a:cxn>
                <a:cxn ang="0">
                  <a:pos x="965" y="133"/>
                </a:cxn>
                <a:cxn ang="0">
                  <a:pos x="1025" y="142"/>
                </a:cxn>
                <a:cxn ang="0">
                  <a:pos x="1072" y="177"/>
                </a:cxn>
                <a:cxn ang="0">
                  <a:pos x="1100" y="227"/>
                </a:cxn>
                <a:cxn ang="0">
                  <a:pos x="1112" y="290"/>
                </a:cxn>
                <a:cxn ang="0">
                  <a:pos x="1103" y="358"/>
                </a:cxn>
                <a:cxn ang="0">
                  <a:pos x="1072" y="425"/>
                </a:cxn>
                <a:cxn ang="0">
                  <a:pos x="1019" y="482"/>
                </a:cxn>
                <a:cxn ang="0">
                  <a:pos x="967" y="524"/>
                </a:cxn>
                <a:cxn ang="0">
                  <a:pos x="939" y="556"/>
                </a:cxn>
                <a:cxn ang="0">
                  <a:pos x="897" y="582"/>
                </a:cxn>
                <a:cxn ang="0">
                  <a:pos x="901" y="835"/>
                </a:cxn>
                <a:cxn ang="0">
                  <a:pos x="925" y="1216"/>
                </a:cxn>
                <a:cxn ang="0">
                  <a:pos x="670" y="1248"/>
                </a:cxn>
                <a:cxn ang="0">
                  <a:pos x="415" y="1253"/>
                </a:cxn>
                <a:cxn ang="0">
                  <a:pos x="414" y="1182"/>
                </a:cxn>
                <a:cxn ang="0">
                  <a:pos x="408" y="1087"/>
                </a:cxn>
                <a:cxn ang="0">
                  <a:pos x="396" y="979"/>
                </a:cxn>
                <a:cxn ang="0">
                  <a:pos x="377" y="867"/>
                </a:cxn>
                <a:cxn ang="0">
                  <a:pos x="349" y="764"/>
                </a:cxn>
                <a:cxn ang="0">
                  <a:pos x="312" y="676"/>
                </a:cxn>
                <a:cxn ang="0">
                  <a:pos x="264" y="617"/>
                </a:cxn>
                <a:cxn ang="0">
                  <a:pos x="239" y="608"/>
                </a:cxn>
                <a:cxn ang="0">
                  <a:pos x="246" y="640"/>
                </a:cxn>
                <a:cxn ang="0">
                  <a:pos x="180" y="655"/>
                </a:cxn>
                <a:cxn ang="0">
                  <a:pos x="122" y="645"/>
                </a:cxn>
                <a:cxn ang="0">
                  <a:pos x="73" y="613"/>
                </a:cxn>
                <a:cxn ang="0">
                  <a:pos x="37" y="566"/>
                </a:cxn>
                <a:cxn ang="0">
                  <a:pos x="10" y="512"/>
                </a:cxn>
                <a:cxn ang="0">
                  <a:pos x="0" y="453"/>
                </a:cxn>
                <a:cxn ang="0">
                  <a:pos x="5" y="397"/>
                </a:cxn>
                <a:cxn ang="0">
                  <a:pos x="26" y="350"/>
                </a:cxn>
                <a:cxn ang="0">
                  <a:pos x="66" y="316"/>
                </a:cxn>
                <a:cxn ang="0">
                  <a:pos x="126" y="304"/>
                </a:cxn>
                <a:cxn ang="0">
                  <a:pos x="208" y="318"/>
                </a:cxn>
                <a:cxn ang="0">
                  <a:pos x="216" y="267"/>
                </a:cxn>
                <a:cxn ang="0">
                  <a:pos x="239" y="210"/>
                </a:cxn>
                <a:cxn ang="0">
                  <a:pos x="274" y="152"/>
                </a:cxn>
                <a:cxn ang="0">
                  <a:pos x="318" y="103"/>
                </a:cxn>
                <a:cxn ang="0">
                  <a:pos x="365" y="72"/>
                </a:cxn>
                <a:cxn ang="0">
                  <a:pos x="414" y="63"/>
                </a:cxn>
                <a:cxn ang="0">
                  <a:pos x="461" y="86"/>
                </a:cxn>
                <a:cxn ang="0">
                  <a:pos x="506" y="79"/>
                </a:cxn>
                <a:cxn ang="0">
                  <a:pos x="566" y="30"/>
                </a:cxn>
                <a:cxn ang="0">
                  <a:pos x="634" y="5"/>
                </a:cxn>
              </a:cxnLst>
              <a:rect l="0" t="0" r="r" b="b"/>
              <a:pathLst>
                <a:path w="1112" h="1253">
                  <a:moveTo>
                    <a:pt x="669" y="0"/>
                  </a:moveTo>
                  <a:lnTo>
                    <a:pt x="702" y="2"/>
                  </a:lnTo>
                  <a:lnTo>
                    <a:pt x="735" y="9"/>
                  </a:lnTo>
                  <a:lnTo>
                    <a:pt x="765" y="21"/>
                  </a:lnTo>
                  <a:lnTo>
                    <a:pt x="791" y="40"/>
                  </a:lnTo>
                  <a:lnTo>
                    <a:pt x="815" y="65"/>
                  </a:lnTo>
                  <a:lnTo>
                    <a:pt x="833" y="96"/>
                  </a:lnTo>
                  <a:lnTo>
                    <a:pt x="845" y="133"/>
                  </a:lnTo>
                  <a:lnTo>
                    <a:pt x="850" y="177"/>
                  </a:lnTo>
                  <a:lnTo>
                    <a:pt x="892" y="152"/>
                  </a:lnTo>
                  <a:lnTo>
                    <a:pt x="930" y="138"/>
                  </a:lnTo>
                  <a:lnTo>
                    <a:pt x="965" y="133"/>
                  </a:lnTo>
                  <a:lnTo>
                    <a:pt x="997" y="135"/>
                  </a:lnTo>
                  <a:lnTo>
                    <a:pt x="1025" y="142"/>
                  </a:lnTo>
                  <a:lnTo>
                    <a:pt x="1051" y="157"/>
                  </a:lnTo>
                  <a:lnTo>
                    <a:pt x="1072" y="177"/>
                  </a:lnTo>
                  <a:lnTo>
                    <a:pt x="1087" y="199"/>
                  </a:lnTo>
                  <a:lnTo>
                    <a:pt x="1100" y="227"/>
                  </a:lnTo>
                  <a:lnTo>
                    <a:pt x="1108" y="259"/>
                  </a:lnTo>
                  <a:lnTo>
                    <a:pt x="1112" y="290"/>
                  </a:lnTo>
                  <a:lnTo>
                    <a:pt x="1110" y="323"/>
                  </a:lnTo>
                  <a:lnTo>
                    <a:pt x="1103" y="358"/>
                  </a:lnTo>
                  <a:lnTo>
                    <a:pt x="1091" y="392"/>
                  </a:lnTo>
                  <a:lnTo>
                    <a:pt x="1072" y="425"/>
                  </a:lnTo>
                  <a:lnTo>
                    <a:pt x="1049" y="454"/>
                  </a:lnTo>
                  <a:lnTo>
                    <a:pt x="1019" y="482"/>
                  </a:lnTo>
                  <a:lnTo>
                    <a:pt x="983" y="507"/>
                  </a:lnTo>
                  <a:lnTo>
                    <a:pt x="967" y="524"/>
                  </a:lnTo>
                  <a:lnTo>
                    <a:pt x="955" y="540"/>
                  </a:lnTo>
                  <a:lnTo>
                    <a:pt x="939" y="556"/>
                  </a:lnTo>
                  <a:lnTo>
                    <a:pt x="922" y="570"/>
                  </a:lnTo>
                  <a:lnTo>
                    <a:pt x="897" y="582"/>
                  </a:lnTo>
                  <a:lnTo>
                    <a:pt x="895" y="708"/>
                  </a:lnTo>
                  <a:lnTo>
                    <a:pt x="901" y="835"/>
                  </a:lnTo>
                  <a:lnTo>
                    <a:pt x="918" y="1091"/>
                  </a:lnTo>
                  <a:lnTo>
                    <a:pt x="925" y="1216"/>
                  </a:lnTo>
                  <a:lnTo>
                    <a:pt x="798" y="1237"/>
                  </a:lnTo>
                  <a:lnTo>
                    <a:pt x="670" y="1248"/>
                  </a:lnTo>
                  <a:lnTo>
                    <a:pt x="543" y="1253"/>
                  </a:lnTo>
                  <a:lnTo>
                    <a:pt x="415" y="1253"/>
                  </a:lnTo>
                  <a:lnTo>
                    <a:pt x="415" y="1222"/>
                  </a:lnTo>
                  <a:lnTo>
                    <a:pt x="414" y="1182"/>
                  </a:lnTo>
                  <a:lnTo>
                    <a:pt x="412" y="1136"/>
                  </a:lnTo>
                  <a:lnTo>
                    <a:pt x="408" y="1087"/>
                  </a:lnTo>
                  <a:lnTo>
                    <a:pt x="403" y="1033"/>
                  </a:lnTo>
                  <a:lnTo>
                    <a:pt x="396" y="979"/>
                  </a:lnTo>
                  <a:lnTo>
                    <a:pt x="387" y="923"/>
                  </a:lnTo>
                  <a:lnTo>
                    <a:pt x="377" y="867"/>
                  </a:lnTo>
                  <a:lnTo>
                    <a:pt x="365" y="814"/>
                  </a:lnTo>
                  <a:lnTo>
                    <a:pt x="349" y="764"/>
                  </a:lnTo>
                  <a:lnTo>
                    <a:pt x="332" y="718"/>
                  </a:lnTo>
                  <a:lnTo>
                    <a:pt x="312" y="676"/>
                  </a:lnTo>
                  <a:lnTo>
                    <a:pt x="290" y="643"/>
                  </a:lnTo>
                  <a:lnTo>
                    <a:pt x="264" y="617"/>
                  </a:lnTo>
                  <a:lnTo>
                    <a:pt x="237" y="603"/>
                  </a:lnTo>
                  <a:lnTo>
                    <a:pt x="239" y="608"/>
                  </a:lnTo>
                  <a:lnTo>
                    <a:pt x="243" y="622"/>
                  </a:lnTo>
                  <a:lnTo>
                    <a:pt x="246" y="640"/>
                  </a:lnTo>
                  <a:lnTo>
                    <a:pt x="213" y="652"/>
                  </a:lnTo>
                  <a:lnTo>
                    <a:pt x="180" y="655"/>
                  </a:lnTo>
                  <a:lnTo>
                    <a:pt x="150" y="654"/>
                  </a:lnTo>
                  <a:lnTo>
                    <a:pt x="122" y="645"/>
                  </a:lnTo>
                  <a:lnTo>
                    <a:pt x="96" y="631"/>
                  </a:lnTo>
                  <a:lnTo>
                    <a:pt x="73" y="613"/>
                  </a:lnTo>
                  <a:lnTo>
                    <a:pt x="54" y="591"/>
                  </a:lnTo>
                  <a:lnTo>
                    <a:pt x="37" y="566"/>
                  </a:lnTo>
                  <a:lnTo>
                    <a:pt x="23" y="540"/>
                  </a:lnTo>
                  <a:lnTo>
                    <a:pt x="10" y="512"/>
                  </a:lnTo>
                  <a:lnTo>
                    <a:pt x="3" y="482"/>
                  </a:lnTo>
                  <a:lnTo>
                    <a:pt x="0" y="453"/>
                  </a:lnTo>
                  <a:lnTo>
                    <a:pt x="0" y="425"/>
                  </a:lnTo>
                  <a:lnTo>
                    <a:pt x="5" y="397"/>
                  </a:lnTo>
                  <a:lnTo>
                    <a:pt x="14" y="372"/>
                  </a:lnTo>
                  <a:lnTo>
                    <a:pt x="26" y="350"/>
                  </a:lnTo>
                  <a:lnTo>
                    <a:pt x="44" y="332"/>
                  </a:lnTo>
                  <a:lnTo>
                    <a:pt x="66" y="316"/>
                  </a:lnTo>
                  <a:lnTo>
                    <a:pt x="94" y="308"/>
                  </a:lnTo>
                  <a:lnTo>
                    <a:pt x="126" y="304"/>
                  </a:lnTo>
                  <a:lnTo>
                    <a:pt x="164" y="308"/>
                  </a:lnTo>
                  <a:lnTo>
                    <a:pt x="208" y="318"/>
                  </a:lnTo>
                  <a:lnTo>
                    <a:pt x="209" y="294"/>
                  </a:lnTo>
                  <a:lnTo>
                    <a:pt x="216" y="267"/>
                  </a:lnTo>
                  <a:lnTo>
                    <a:pt x="227" y="238"/>
                  </a:lnTo>
                  <a:lnTo>
                    <a:pt x="239" y="210"/>
                  </a:lnTo>
                  <a:lnTo>
                    <a:pt x="257" y="180"/>
                  </a:lnTo>
                  <a:lnTo>
                    <a:pt x="274" y="152"/>
                  </a:lnTo>
                  <a:lnTo>
                    <a:pt x="295" y="126"/>
                  </a:lnTo>
                  <a:lnTo>
                    <a:pt x="318" y="103"/>
                  </a:lnTo>
                  <a:lnTo>
                    <a:pt x="340" y="86"/>
                  </a:lnTo>
                  <a:lnTo>
                    <a:pt x="365" y="72"/>
                  </a:lnTo>
                  <a:lnTo>
                    <a:pt x="389" y="63"/>
                  </a:lnTo>
                  <a:lnTo>
                    <a:pt x="414" y="63"/>
                  </a:lnTo>
                  <a:lnTo>
                    <a:pt x="438" y="70"/>
                  </a:lnTo>
                  <a:lnTo>
                    <a:pt x="461" y="86"/>
                  </a:lnTo>
                  <a:lnTo>
                    <a:pt x="482" y="110"/>
                  </a:lnTo>
                  <a:lnTo>
                    <a:pt x="506" y="79"/>
                  </a:lnTo>
                  <a:lnTo>
                    <a:pt x="534" y="52"/>
                  </a:lnTo>
                  <a:lnTo>
                    <a:pt x="566" y="30"/>
                  </a:lnTo>
                  <a:lnTo>
                    <a:pt x="599" y="14"/>
                  </a:lnTo>
                  <a:lnTo>
                    <a:pt x="634" y="5"/>
                  </a:lnTo>
                  <a:lnTo>
                    <a:pt x="66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5" name="Freeform 473"/>
            <p:cNvSpPr>
              <a:spLocks noEditPoints="1"/>
            </p:cNvSpPr>
            <p:nvPr/>
          </p:nvSpPr>
          <p:spPr bwMode="auto">
            <a:xfrm>
              <a:off x="4240" y="125"/>
              <a:ext cx="1150" cy="1291"/>
            </a:xfrm>
            <a:custGeom>
              <a:avLst/>
              <a:gdLst/>
              <a:ahLst/>
              <a:cxnLst>
                <a:cxn ang="0">
                  <a:pos x="583" y="73"/>
                </a:cxn>
                <a:cxn ang="0">
                  <a:pos x="496" y="147"/>
                </a:cxn>
                <a:cxn ang="0">
                  <a:pos x="419" y="99"/>
                </a:cxn>
                <a:cxn ang="0">
                  <a:pos x="330" y="155"/>
                </a:cxn>
                <a:cxn ang="0">
                  <a:pos x="265" y="264"/>
                </a:cxn>
                <a:cxn ang="0">
                  <a:pos x="242" y="348"/>
                </a:cxn>
                <a:cxn ang="0">
                  <a:pos x="176" y="344"/>
                </a:cxn>
                <a:cxn ang="0">
                  <a:pos x="82" y="360"/>
                </a:cxn>
                <a:cxn ang="0">
                  <a:pos x="38" y="447"/>
                </a:cxn>
                <a:cxn ang="0">
                  <a:pos x="64" y="561"/>
                </a:cxn>
                <a:cxn ang="0">
                  <a:pos x="157" y="646"/>
                </a:cxn>
                <a:cxn ang="0">
                  <a:pos x="241" y="634"/>
                </a:cxn>
                <a:cxn ang="0">
                  <a:pos x="253" y="592"/>
                </a:cxn>
                <a:cxn ang="0">
                  <a:pos x="290" y="617"/>
                </a:cxn>
                <a:cxn ang="0">
                  <a:pos x="373" y="729"/>
                </a:cxn>
                <a:cxn ang="0">
                  <a:pos x="412" y="868"/>
                </a:cxn>
                <a:cxn ang="0">
                  <a:pos x="454" y="1253"/>
                </a:cxn>
                <a:cxn ang="0">
                  <a:pos x="839" y="1234"/>
                </a:cxn>
                <a:cxn ang="0">
                  <a:pos x="897" y="760"/>
                </a:cxn>
                <a:cxn ang="0">
                  <a:pos x="907" y="585"/>
                </a:cxn>
                <a:cxn ang="0">
                  <a:pos x="981" y="517"/>
                </a:cxn>
                <a:cxn ang="0">
                  <a:pos x="1068" y="444"/>
                </a:cxn>
                <a:cxn ang="0">
                  <a:pos x="1110" y="292"/>
                </a:cxn>
                <a:cxn ang="0">
                  <a:pos x="1063" y="192"/>
                </a:cxn>
                <a:cxn ang="0">
                  <a:pos x="939" y="180"/>
                </a:cxn>
                <a:cxn ang="0">
                  <a:pos x="860" y="211"/>
                </a:cxn>
                <a:cxn ang="0">
                  <a:pos x="836" y="131"/>
                </a:cxn>
                <a:cxn ang="0">
                  <a:pos x="747" y="45"/>
                </a:cxn>
                <a:cxn ang="0">
                  <a:pos x="766" y="12"/>
                </a:cxn>
                <a:cxn ang="0">
                  <a:pos x="871" y="117"/>
                </a:cxn>
                <a:cxn ang="0">
                  <a:pos x="934" y="141"/>
                </a:cxn>
                <a:cxn ang="0">
                  <a:pos x="1080" y="161"/>
                </a:cxn>
                <a:cxn ang="0">
                  <a:pos x="1147" y="272"/>
                </a:cxn>
                <a:cxn ang="0">
                  <a:pos x="1124" y="425"/>
                </a:cxn>
                <a:cxn ang="0">
                  <a:pos x="1026" y="533"/>
                </a:cxn>
                <a:cxn ang="0">
                  <a:pos x="935" y="613"/>
                </a:cxn>
                <a:cxn ang="0">
                  <a:pos x="963" y="1235"/>
                </a:cxn>
                <a:cxn ang="0">
                  <a:pos x="949" y="1253"/>
                </a:cxn>
                <a:cxn ang="0">
                  <a:pos x="537" y="1291"/>
                </a:cxn>
                <a:cxn ang="0">
                  <a:pos x="415" y="1272"/>
                </a:cxn>
                <a:cxn ang="0">
                  <a:pos x="373" y="867"/>
                </a:cxn>
                <a:cxn ang="0">
                  <a:pos x="312" y="697"/>
                </a:cxn>
                <a:cxn ang="0">
                  <a:pos x="277" y="673"/>
                </a:cxn>
                <a:cxn ang="0">
                  <a:pos x="152" y="683"/>
                </a:cxn>
                <a:cxn ang="0">
                  <a:pos x="31" y="584"/>
                </a:cxn>
                <a:cxn ang="0">
                  <a:pos x="2" y="435"/>
                </a:cxn>
                <a:cxn ang="0">
                  <a:pos x="70" y="323"/>
                </a:cxn>
                <a:cxn ang="0">
                  <a:pos x="199" y="309"/>
                </a:cxn>
                <a:cxn ang="0">
                  <a:pos x="228" y="248"/>
                </a:cxn>
                <a:cxn ang="0">
                  <a:pos x="305" y="127"/>
                </a:cxn>
                <a:cxn ang="0">
                  <a:pos x="412" y="63"/>
                </a:cxn>
                <a:cxn ang="0">
                  <a:pos x="501" y="99"/>
                </a:cxn>
                <a:cxn ang="0">
                  <a:pos x="632" y="9"/>
                </a:cxn>
              </a:cxnLst>
              <a:rect l="0" t="0" r="r" b="b"/>
              <a:pathLst>
                <a:path w="1150" h="1291">
                  <a:moveTo>
                    <a:pt x="714" y="38"/>
                  </a:moveTo>
                  <a:lnTo>
                    <a:pt x="667" y="40"/>
                  </a:lnTo>
                  <a:lnTo>
                    <a:pt x="623" y="52"/>
                  </a:lnTo>
                  <a:lnTo>
                    <a:pt x="583" y="73"/>
                  </a:lnTo>
                  <a:lnTo>
                    <a:pt x="548" y="103"/>
                  </a:lnTo>
                  <a:lnTo>
                    <a:pt x="518" y="138"/>
                  </a:lnTo>
                  <a:lnTo>
                    <a:pt x="508" y="147"/>
                  </a:lnTo>
                  <a:lnTo>
                    <a:pt x="496" y="147"/>
                  </a:lnTo>
                  <a:lnTo>
                    <a:pt x="485" y="138"/>
                  </a:lnTo>
                  <a:lnTo>
                    <a:pt x="464" y="115"/>
                  </a:lnTo>
                  <a:lnTo>
                    <a:pt x="441" y="103"/>
                  </a:lnTo>
                  <a:lnTo>
                    <a:pt x="419" y="99"/>
                  </a:lnTo>
                  <a:lnTo>
                    <a:pt x="396" y="105"/>
                  </a:lnTo>
                  <a:lnTo>
                    <a:pt x="373" y="115"/>
                  </a:lnTo>
                  <a:lnTo>
                    <a:pt x="351" y="133"/>
                  </a:lnTo>
                  <a:lnTo>
                    <a:pt x="330" y="155"/>
                  </a:lnTo>
                  <a:lnTo>
                    <a:pt x="310" y="180"/>
                  </a:lnTo>
                  <a:lnTo>
                    <a:pt x="293" y="208"/>
                  </a:lnTo>
                  <a:lnTo>
                    <a:pt x="277" y="236"/>
                  </a:lnTo>
                  <a:lnTo>
                    <a:pt x="265" y="264"/>
                  </a:lnTo>
                  <a:lnTo>
                    <a:pt x="255" y="292"/>
                  </a:lnTo>
                  <a:lnTo>
                    <a:pt x="248" y="316"/>
                  </a:lnTo>
                  <a:lnTo>
                    <a:pt x="246" y="337"/>
                  </a:lnTo>
                  <a:lnTo>
                    <a:pt x="242" y="348"/>
                  </a:lnTo>
                  <a:lnTo>
                    <a:pt x="239" y="351"/>
                  </a:lnTo>
                  <a:lnTo>
                    <a:pt x="234" y="355"/>
                  </a:lnTo>
                  <a:lnTo>
                    <a:pt x="221" y="355"/>
                  </a:lnTo>
                  <a:lnTo>
                    <a:pt x="176" y="344"/>
                  </a:lnTo>
                  <a:lnTo>
                    <a:pt x="152" y="342"/>
                  </a:lnTo>
                  <a:lnTo>
                    <a:pt x="127" y="344"/>
                  </a:lnTo>
                  <a:lnTo>
                    <a:pt x="105" y="349"/>
                  </a:lnTo>
                  <a:lnTo>
                    <a:pt x="82" y="360"/>
                  </a:lnTo>
                  <a:lnTo>
                    <a:pt x="64" y="376"/>
                  </a:lnTo>
                  <a:lnTo>
                    <a:pt x="50" y="397"/>
                  </a:lnTo>
                  <a:lnTo>
                    <a:pt x="42" y="421"/>
                  </a:lnTo>
                  <a:lnTo>
                    <a:pt x="38" y="447"/>
                  </a:lnTo>
                  <a:lnTo>
                    <a:pt x="38" y="473"/>
                  </a:lnTo>
                  <a:lnTo>
                    <a:pt x="42" y="498"/>
                  </a:lnTo>
                  <a:lnTo>
                    <a:pt x="50" y="531"/>
                  </a:lnTo>
                  <a:lnTo>
                    <a:pt x="64" y="561"/>
                  </a:lnTo>
                  <a:lnTo>
                    <a:pt x="82" y="589"/>
                  </a:lnTo>
                  <a:lnTo>
                    <a:pt x="105" y="613"/>
                  </a:lnTo>
                  <a:lnTo>
                    <a:pt x="129" y="632"/>
                  </a:lnTo>
                  <a:lnTo>
                    <a:pt x="157" y="646"/>
                  </a:lnTo>
                  <a:lnTo>
                    <a:pt x="187" y="653"/>
                  </a:lnTo>
                  <a:lnTo>
                    <a:pt x="220" y="652"/>
                  </a:lnTo>
                  <a:lnTo>
                    <a:pt x="242" y="645"/>
                  </a:lnTo>
                  <a:lnTo>
                    <a:pt x="241" y="634"/>
                  </a:lnTo>
                  <a:lnTo>
                    <a:pt x="235" y="612"/>
                  </a:lnTo>
                  <a:lnTo>
                    <a:pt x="237" y="601"/>
                  </a:lnTo>
                  <a:lnTo>
                    <a:pt x="244" y="594"/>
                  </a:lnTo>
                  <a:lnTo>
                    <a:pt x="253" y="592"/>
                  </a:lnTo>
                  <a:lnTo>
                    <a:pt x="263" y="594"/>
                  </a:lnTo>
                  <a:lnTo>
                    <a:pt x="270" y="601"/>
                  </a:lnTo>
                  <a:lnTo>
                    <a:pt x="272" y="608"/>
                  </a:lnTo>
                  <a:lnTo>
                    <a:pt x="290" y="617"/>
                  </a:lnTo>
                  <a:lnTo>
                    <a:pt x="316" y="639"/>
                  </a:lnTo>
                  <a:lnTo>
                    <a:pt x="338" y="666"/>
                  </a:lnTo>
                  <a:lnTo>
                    <a:pt x="358" y="697"/>
                  </a:lnTo>
                  <a:lnTo>
                    <a:pt x="373" y="729"/>
                  </a:lnTo>
                  <a:lnTo>
                    <a:pt x="386" y="764"/>
                  </a:lnTo>
                  <a:lnTo>
                    <a:pt x="396" y="800"/>
                  </a:lnTo>
                  <a:lnTo>
                    <a:pt x="405" y="835"/>
                  </a:lnTo>
                  <a:lnTo>
                    <a:pt x="412" y="868"/>
                  </a:lnTo>
                  <a:lnTo>
                    <a:pt x="419" y="900"/>
                  </a:lnTo>
                  <a:lnTo>
                    <a:pt x="438" y="1024"/>
                  </a:lnTo>
                  <a:lnTo>
                    <a:pt x="450" y="1148"/>
                  </a:lnTo>
                  <a:lnTo>
                    <a:pt x="454" y="1253"/>
                  </a:lnTo>
                  <a:lnTo>
                    <a:pt x="536" y="1253"/>
                  </a:lnTo>
                  <a:lnTo>
                    <a:pt x="637" y="1251"/>
                  </a:lnTo>
                  <a:lnTo>
                    <a:pt x="738" y="1244"/>
                  </a:lnTo>
                  <a:lnTo>
                    <a:pt x="839" y="1234"/>
                  </a:lnTo>
                  <a:lnTo>
                    <a:pt x="923" y="1218"/>
                  </a:lnTo>
                  <a:lnTo>
                    <a:pt x="916" y="1076"/>
                  </a:lnTo>
                  <a:lnTo>
                    <a:pt x="904" y="917"/>
                  </a:lnTo>
                  <a:lnTo>
                    <a:pt x="897" y="760"/>
                  </a:lnTo>
                  <a:lnTo>
                    <a:pt x="897" y="598"/>
                  </a:lnTo>
                  <a:lnTo>
                    <a:pt x="900" y="591"/>
                  </a:lnTo>
                  <a:lnTo>
                    <a:pt x="904" y="587"/>
                  </a:lnTo>
                  <a:lnTo>
                    <a:pt x="907" y="585"/>
                  </a:lnTo>
                  <a:lnTo>
                    <a:pt x="937" y="566"/>
                  </a:lnTo>
                  <a:lnTo>
                    <a:pt x="962" y="543"/>
                  </a:lnTo>
                  <a:lnTo>
                    <a:pt x="970" y="531"/>
                  </a:lnTo>
                  <a:lnTo>
                    <a:pt x="981" y="517"/>
                  </a:lnTo>
                  <a:lnTo>
                    <a:pt x="991" y="508"/>
                  </a:lnTo>
                  <a:lnTo>
                    <a:pt x="1019" y="491"/>
                  </a:lnTo>
                  <a:lnTo>
                    <a:pt x="1045" y="470"/>
                  </a:lnTo>
                  <a:lnTo>
                    <a:pt x="1068" y="444"/>
                  </a:lnTo>
                  <a:lnTo>
                    <a:pt x="1089" y="409"/>
                  </a:lnTo>
                  <a:lnTo>
                    <a:pt x="1103" y="372"/>
                  </a:lnTo>
                  <a:lnTo>
                    <a:pt x="1110" y="332"/>
                  </a:lnTo>
                  <a:lnTo>
                    <a:pt x="1110" y="292"/>
                  </a:lnTo>
                  <a:lnTo>
                    <a:pt x="1105" y="264"/>
                  </a:lnTo>
                  <a:lnTo>
                    <a:pt x="1094" y="237"/>
                  </a:lnTo>
                  <a:lnTo>
                    <a:pt x="1080" y="213"/>
                  </a:lnTo>
                  <a:lnTo>
                    <a:pt x="1063" y="192"/>
                  </a:lnTo>
                  <a:lnTo>
                    <a:pt x="1038" y="178"/>
                  </a:lnTo>
                  <a:lnTo>
                    <a:pt x="1005" y="169"/>
                  </a:lnTo>
                  <a:lnTo>
                    <a:pt x="972" y="171"/>
                  </a:lnTo>
                  <a:lnTo>
                    <a:pt x="939" y="180"/>
                  </a:lnTo>
                  <a:lnTo>
                    <a:pt x="907" y="194"/>
                  </a:lnTo>
                  <a:lnTo>
                    <a:pt x="880" y="211"/>
                  </a:lnTo>
                  <a:lnTo>
                    <a:pt x="869" y="215"/>
                  </a:lnTo>
                  <a:lnTo>
                    <a:pt x="860" y="211"/>
                  </a:lnTo>
                  <a:lnTo>
                    <a:pt x="853" y="204"/>
                  </a:lnTo>
                  <a:lnTo>
                    <a:pt x="850" y="196"/>
                  </a:lnTo>
                  <a:lnTo>
                    <a:pt x="845" y="162"/>
                  </a:lnTo>
                  <a:lnTo>
                    <a:pt x="836" y="131"/>
                  </a:lnTo>
                  <a:lnTo>
                    <a:pt x="820" y="101"/>
                  </a:lnTo>
                  <a:lnTo>
                    <a:pt x="801" y="77"/>
                  </a:lnTo>
                  <a:lnTo>
                    <a:pt x="777" y="57"/>
                  </a:lnTo>
                  <a:lnTo>
                    <a:pt x="747" y="45"/>
                  </a:lnTo>
                  <a:lnTo>
                    <a:pt x="714" y="38"/>
                  </a:lnTo>
                  <a:close/>
                  <a:moveTo>
                    <a:pt x="679" y="0"/>
                  </a:moveTo>
                  <a:lnTo>
                    <a:pt x="726" y="2"/>
                  </a:lnTo>
                  <a:lnTo>
                    <a:pt x="766" y="12"/>
                  </a:lnTo>
                  <a:lnTo>
                    <a:pt x="801" y="29"/>
                  </a:lnTo>
                  <a:lnTo>
                    <a:pt x="831" y="52"/>
                  </a:lnTo>
                  <a:lnTo>
                    <a:pt x="853" y="82"/>
                  </a:lnTo>
                  <a:lnTo>
                    <a:pt x="871" y="117"/>
                  </a:lnTo>
                  <a:lnTo>
                    <a:pt x="883" y="155"/>
                  </a:lnTo>
                  <a:lnTo>
                    <a:pt x="885" y="164"/>
                  </a:lnTo>
                  <a:lnTo>
                    <a:pt x="895" y="157"/>
                  </a:lnTo>
                  <a:lnTo>
                    <a:pt x="934" y="141"/>
                  </a:lnTo>
                  <a:lnTo>
                    <a:pt x="972" y="133"/>
                  </a:lnTo>
                  <a:lnTo>
                    <a:pt x="1012" y="133"/>
                  </a:lnTo>
                  <a:lnTo>
                    <a:pt x="1052" y="143"/>
                  </a:lnTo>
                  <a:lnTo>
                    <a:pt x="1080" y="161"/>
                  </a:lnTo>
                  <a:lnTo>
                    <a:pt x="1105" y="183"/>
                  </a:lnTo>
                  <a:lnTo>
                    <a:pt x="1124" y="210"/>
                  </a:lnTo>
                  <a:lnTo>
                    <a:pt x="1138" y="241"/>
                  </a:lnTo>
                  <a:lnTo>
                    <a:pt x="1147" y="272"/>
                  </a:lnTo>
                  <a:lnTo>
                    <a:pt x="1150" y="311"/>
                  </a:lnTo>
                  <a:lnTo>
                    <a:pt x="1147" y="349"/>
                  </a:lnTo>
                  <a:lnTo>
                    <a:pt x="1138" y="388"/>
                  </a:lnTo>
                  <a:lnTo>
                    <a:pt x="1124" y="425"/>
                  </a:lnTo>
                  <a:lnTo>
                    <a:pt x="1105" y="458"/>
                  </a:lnTo>
                  <a:lnTo>
                    <a:pt x="1082" y="486"/>
                  </a:lnTo>
                  <a:lnTo>
                    <a:pt x="1056" y="512"/>
                  </a:lnTo>
                  <a:lnTo>
                    <a:pt x="1026" y="533"/>
                  </a:lnTo>
                  <a:lnTo>
                    <a:pt x="1005" y="549"/>
                  </a:lnTo>
                  <a:lnTo>
                    <a:pt x="970" y="587"/>
                  </a:lnTo>
                  <a:lnTo>
                    <a:pt x="949" y="605"/>
                  </a:lnTo>
                  <a:lnTo>
                    <a:pt x="935" y="613"/>
                  </a:lnTo>
                  <a:lnTo>
                    <a:pt x="935" y="760"/>
                  </a:lnTo>
                  <a:lnTo>
                    <a:pt x="942" y="917"/>
                  </a:lnTo>
                  <a:lnTo>
                    <a:pt x="955" y="1076"/>
                  </a:lnTo>
                  <a:lnTo>
                    <a:pt x="963" y="1235"/>
                  </a:lnTo>
                  <a:lnTo>
                    <a:pt x="963" y="1239"/>
                  </a:lnTo>
                  <a:lnTo>
                    <a:pt x="962" y="1244"/>
                  </a:lnTo>
                  <a:lnTo>
                    <a:pt x="955" y="1251"/>
                  </a:lnTo>
                  <a:lnTo>
                    <a:pt x="949" y="1253"/>
                  </a:lnTo>
                  <a:lnTo>
                    <a:pt x="848" y="1270"/>
                  </a:lnTo>
                  <a:lnTo>
                    <a:pt x="745" y="1283"/>
                  </a:lnTo>
                  <a:lnTo>
                    <a:pt x="642" y="1288"/>
                  </a:lnTo>
                  <a:lnTo>
                    <a:pt x="537" y="1291"/>
                  </a:lnTo>
                  <a:lnTo>
                    <a:pt x="434" y="1291"/>
                  </a:lnTo>
                  <a:lnTo>
                    <a:pt x="424" y="1288"/>
                  </a:lnTo>
                  <a:lnTo>
                    <a:pt x="419" y="1283"/>
                  </a:lnTo>
                  <a:lnTo>
                    <a:pt x="415" y="1272"/>
                  </a:lnTo>
                  <a:lnTo>
                    <a:pt x="412" y="1157"/>
                  </a:lnTo>
                  <a:lnTo>
                    <a:pt x="403" y="1043"/>
                  </a:lnTo>
                  <a:lnTo>
                    <a:pt x="386" y="928"/>
                  </a:lnTo>
                  <a:lnTo>
                    <a:pt x="373" y="867"/>
                  </a:lnTo>
                  <a:lnTo>
                    <a:pt x="356" y="807"/>
                  </a:lnTo>
                  <a:lnTo>
                    <a:pt x="337" y="748"/>
                  </a:lnTo>
                  <a:lnTo>
                    <a:pt x="324" y="723"/>
                  </a:lnTo>
                  <a:lnTo>
                    <a:pt x="312" y="697"/>
                  </a:lnTo>
                  <a:lnTo>
                    <a:pt x="295" y="674"/>
                  </a:lnTo>
                  <a:lnTo>
                    <a:pt x="284" y="662"/>
                  </a:lnTo>
                  <a:lnTo>
                    <a:pt x="281" y="669"/>
                  </a:lnTo>
                  <a:lnTo>
                    <a:pt x="277" y="673"/>
                  </a:lnTo>
                  <a:lnTo>
                    <a:pt x="274" y="674"/>
                  </a:lnTo>
                  <a:lnTo>
                    <a:pt x="232" y="688"/>
                  </a:lnTo>
                  <a:lnTo>
                    <a:pt x="190" y="690"/>
                  </a:lnTo>
                  <a:lnTo>
                    <a:pt x="152" y="683"/>
                  </a:lnTo>
                  <a:lnTo>
                    <a:pt x="115" y="669"/>
                  </a:lnTo>
                  <a:lnTo>
                    <a:pt x="84" y="646"/>
                  </a:lnTo>
                  <a:lnTo>
                    <a:pt x="56" y="619"/>
                  </a:lnTo>
                  <a:lnTo>
                    <a:pt x="31" y="584"/>
                  </a:lnTo>
                  <a:lnTo>
                    <a:pt x="14" y="545"/>
                  </a:lnTo>
                  <a:lnTo>
                    <a:pt x="3" y="503"/>
                  </a:lnTo>
                  <a:lnTo>
                    <a:pt x="0" y="470"/>
                  </a:lnTo>
                  <a:lnTo>
                    <a:pt x="2" y="435"/>
                  </a:lnTo>
                  <a:lnTo>
                    <a:pt x="7" y="402"/>
                  </a:lnTo>
                  <a:lnTo>
                    <a:pt x="21" y="372"/>
                  </a:lnTo>
                  <a:lnTo>
                    <a:pt x="42" y="344"/>
                  </a:lnTo>
                  <a:lnTo>
                    <a:pt x="70" y="323"/>
                  </a:lnTo>
                  <a:lnTo>
                    <a:pt x="99" y="311"/>
                  </a:lnTo>
                  <a:lnTo>
                    <a:pt x="132" y="304"/>
                  </a:lnTo>
                  <a:lnTo>
                    <a:pt x="166" y="306"/>
                  </a:lnTo>
                  <a:lnTo>
                    <a:pt x="199" y="309"/>
                  </a:lnTo>
                  <a:lnTo>
                    <a:pt x="211" y="313"/>
                  </a:lnTo>
                  <a:lnTo>
                    <a:pt x="211" y="309"/>
                  </a:lnTo>
                  <a:lnTo>
                    <a:pt x="218" y="279"/>
                  </a:lnTo>
                  <a:lnTo>
                    <a:pt x="228" y="248"/>
                  </a:lnTo>
                  <a:lnTo>
                    <a:pt x="244" y="215"/>
                  </a:lnTo>
                  <a:lnTo>
                    <a:pt x="262" y="183"/>
                  </a:lnTo>
                  <a:lnTo>
                    <a:pt x="283" y="154"/>
                  </a:lnTo>
                  <a:lnTo>
                    <a:pt x="305" y="127"/>
                  </a:lnTo>
                  <a:lnTo>
                    <a:pt x="330" y="103"/>
                  </a:lnTo>
                  <a:lnTo>
                    <a:pt x="356" y="84"/>
                  </a:lnTo>
                  <a:lnTo>
                    <a:pt x="384" y="70"/>
                  </a:lnTo>
                  <a:lnTo>
                    <a:pt x="412" y="63"/>
                  </a:lnTo>
                  <a:lnTo>
                    <a:pt x="438" y="63"/>
                  </a:lnTo>
                  <a:lnTo>
                    <a:pt x="466" y="71"/>
                  </a:lnTo>
                  <a:lnTo>
                    <a:pt x="492" y="91"/>
                  </a:lnTo>
                  <a:lnTo>
                    <a:pt x="501" y="99"/>
                  </a:lnTo>
                  <a:lnTo>
                    <a:pt x="515" y="82"/>
                  </a:lnTo>
                  <a:lnTo>
                    <a:pt x="550" y="50"/>
                  </a:lnTo>
                  <a:lnTo>
                    <a:pt x="590" y="26"/>
                  </a:lnTo>
                  <a:lnTo>
                    <a:pt x="632" y="9"/>
                  </a:lnTo>
                  <a:lnTo>
                    <a:pt x="67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 name="Group 698"/>
          <p:cNvGrpSpPr>
            <a:grpSpLocks noChangeAspect="1"/>
          </p:cNvGrpSpPr>
          <p:nvPr/>
        </p:nvGrpSpPr>
        <p:grpSpPr bwMode="auto">
          <a:xfrm>
            <a:off x="-5437112" y="2564904"/>
            <a:ext cx="1046954" cy="1024194"/>
            <a:chOff x="672" y="0"/>
            <a:chExt cx="4416" cy="4320"/>
          </a:xfrm>
          <a:effectLst>
            <a:outerShdw blurRad="50800" dist="38100" dir="2700000" algn="tl" rotWithShape="0">
              <a:prstClr val="black">
                <a:alpha val="40000"/>
              </a:prstClr>
            </a:outerShdw>
          </a:effectLst>
        </p:grpSpPr>
        <p:sp>
          <p:nvSpPr>
            <p:cNvPr id="177" name="AutoShape 697"/>
            <p:cNvSpPr>
              <a:spLocks noChangeAspect="1" noChangeArrowheads="1" noTextEdit="1"/>
            </p:cNvSpPr>
            <p:nvPr/>
          </p:nvSpPr>
          <p:spPr bwMode="auto">
            <a:xfrm>
              <a:off x="672" y="0"/>
              <a:ext cx="4416"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8" name="Freeform 700"/>
            <p:cNvSpPr>
              <a:spLocks noEditPoints="1"/>
            </p:cNvSpPr>
            <p:nvPr/>
          </p:nvSpPr>
          <p:spPr bwMode="auto">
            <a:xfrm>
              <a:off x="2278" y="1168"/>
              <a:ext cx="2631" cy="3152"/>
            </a:xfrm>
            <a:custGeom>
              <a:avLst/>
              <a:gdLst/>
              <a:ahLst/>
              <a:cxnLst>
                <a:cxn ang="0">
                  <a:pos x="804" y="129"/>
                </a:cxn>
                <a:cxn ang="0">
                  <a:pos x="470" y="417"/>
                </a:cxn>
                <a:cxn ang="0">
                  <a:pos x="220" y="940"/>
                </a:cxn>
                <a:cxn ang="0">
                  <a:pos x="73" y="1708"/>
                </a:cxn>
                <a:cxn ang="0">
                  <a:pos x="81" y="2366"/>
                </a:cxn>
                <a:cxn ang="0">
                  <a:pos x="217" y="2565"/>
                </a:cxn>
                <a:cxn ang="0">
                  <a:pos x="492" y="2648"/>
                </a:cxn>
                <a:cxn ang="0">
                  <a:pos x="654" y="2681"/>
                </a:cxn>
                <a:cxn ang="0">
                  <a:pos x="687" y="2725"/>
                </a:cxn>
                <a:cxn ang="0">
                  <a:pos x="522" y="2851"/>
                </a:cxn>
                <a:cxn ang="0">
                  <a:pos x="310" y="2917"/>
                </a:cxn>
                <a:cxn ang="0">
                  <a:pos x="208" y="2984"/>
                </a:cxn>
                <a:cxn ang="0">
                  <a:pos x="268" y="3081"/>
                </a:cxn>
                <a:cxn ang="0">
                  <a:pos x="504" y="3061"/>
                </a:cxn>
                <a:cxn ang="0">
                  <a:pos x="872" y="2842"/>
                </a:cxn>
                <a:cxn ang="0">
                  <a:pos x="1075" y="2827"/>
                </a:cxn>
                <a:cxn ang="0">
                  <a:pos x="2123" y="2695"/>
                </a:cxn>
                <a:cxn ang="0">
                  <a:pos x="2216" y="2768"/>
                </a:cxn>
                <a:cxn ang="0">
                  <a:pos x="2390" y="2820"/>
                </a:cxn>
                <a:cxn ang="0">
                  <a:pos x="2540" y="2762"/>
                </a:cxn>
                <a:cxn ang="0">
                  <a:pos x="2467" y="2676"/>
                </a:cxn>
                <a:cxn ang="0">
                  <a:pos x="2216" y="2613"/>
                </a:cxn>
                <a:cxn ang="0">
                  <a:pos x="2222" y="2560"/>
                </a:cxn>
                <a:cxn ang="0">
                  <a:pos x="2494" y="2425"/>
                </a:cxn>
                <a:cxn ang="0">
                  <a:pos x="2564" y="2181"/>
                </a:cxn>
                <a:cxn ang="0">
                  <a:pos x="2425" y="1765"/>
                </a:cxn>
                <a:cxn ang="0">
                  <a:pos x="1952" y="836"/>
                </a:cxn>
                <a:cxn ang="0">
                  <a:pos x="1720" y="406"/>
                </a:cxn>
                <a:cxn ang="0">
                  <a:pos x="1481" y="160"/>
                </a:cxn>
                <a:cxn ang="0">
                  <a:pos x="1138" y="60"/>
                </a:cxn>
                <a:cxn ang="0">
                  <a:pos x="1469" y="84"/>
                </a:cxn>
                <a:cxn ang="0">
                  <a:pos x="1757" y="355"/>
                </a:cxn>
                <a:cxn ang="0">
                  <a:pos x="2023" y="845"/>
                </a:cxn>
                <a:cxn ang="0">
                  <a:pos x="2553" y="1922"/>
                </a:cxn>
                <a:cxn ang="0">
                  <a:pos x="2620" y="2283"/>
                </a:cxn>
                <a:cxn ang="0">
                  <a:pos x="2486" y="2503"/>
                </a:cxn>
                <a:cxn ang="0">
                  <a:pos x="2319" y="2600"/>
                </a:cxn>
                <a:cxn ang="0">
                  <a:pos x="2601" y="2620"/>
                </a:cxn>
                <a:cxn ang="0">
                  <a:pos x="2625" y="2724"/>
                </a:cxn>
                <a:cxn ang="0">
                  <a:pos x="2502" y="2858"/>
                </a:cxn>
                <a:cxn ang="0">
                  <a:pos x="2300" y="2866"/>
                </a:cxn>
                <a:cxn ang="0">
                  <a:pos x="2125" y="2764"/>
                </a:cxn>
                <a:cxn ang="0">
                  <a:pos x="1386" y="2870"/>
                </a:cxn>
                <a:cxn ang="0">
                  <a:pos x="921" y="2886"/>
                </a:cxn>
                <a:cxn ang="0">
                  <a:pos x="634" y="3072"/>
                </a:cxn>
                <a:cxn ang="0">
                  <a:pos x="323" y="3152"/>
                </a:cxn>
                <a:cxn ang="0">
                  <a:pos x="178" y="3079"/>
                </a:cxn>
                <a:cxn ang="0">
                  <a:pos x="162" y="2943"/>
                </a:cxn>
                <a:cxn ang="0">
                  <a:pos x="367" y="2836"/>
                </a:cxn>
                <a:cxn ang="0">
                  <a:pos x="576" y="2759"/>
                </a:cxn>
                <a:cxn ang="0">
                  <a:pos x="444" y="2696"/>
                </a:cxn>
                <a:cxn ang="0">
                  <a:pos x="196" y="2620"/>
                </a:cxn>
                <a:cxn ang="0">
                  <a:pos x="27" y="2390"/>
                </a:cxn>
                <a:cxn ang="0">
                  <a:pos x="6" y="1882"/>
                </a:cxn>
                <a:cxn ang="0">
                  <a:pos x="117" y="1094"/>
                </a:cxn>
                <a:cxn ang="0">
                  <a:pos x="330" y="536"/>
                </a:cxn>
                <a:cxn ang="0">
                  <a:pos x="585" y="200"/>
                </a:cxn>
                <a:cxn ang="0">
                  <a:pos x="947" y="20"/>
                </a:cxn>
              </a:cxnLst>
              <a:rect l="0" t="0" r="r" b="b"/>
              <a:pathLst>
                <a:path w="2631" h="3152">
                  <a:moveTo>
                    <a:pt x="1138" y="60"/>
                  </a:moveTo>
                  <a:lnTo>
                    <a:pt x="1067" y="63"/>
                  </a:lnTo>
                  <a:lnTo>
                    <a:pt x="999" y="71"/>
                  </a:lnTo>
                  <a:lnTo>
                    <a:pt x="932" y="84"/>
                  </a:lnTo>
                  <a:lnTo>
                    <a:pt x="866" y="104"/>
                  </a:lnTo>
                  <a:lnTo>
                    <a:pt x="804" y="129"/>
                  </a:lnTo>
                  <a:lnTo>
                    <a:pt x="742" y="162"/>
                  </a:lnTo>
                  <a:lnTo>
                    <a:pt x="684" y="198"/>
                  </a:lnTo>
                  <a:lnTo>
                    <a:pt x="630" y="240"/>
                  </a:lnTo>
                  <a:lnTo>
                    <a:pt x="577" y="287"/>
                  </a:lnTo>
                  <a:lnTo>
                    <a:pt x="529" y="341"/>
                  </a:lnTo>
                  <a:lnTo>
                    <a:pt x="470" y="417"/>
                  </a:lnTo>
                  <a:lnTo>
                    <a:pt x="417" y="497"/>
                  </a:lnTo>
                  <a:lnTo>
                    <a:pt x="369" y="580"/>
                  </a:lnTo>
                  <a:lnTo>
                    <a:pt x="326" y="667"/>
                  </a:lnTo>
                  <a:lnTo>
                    <a:pt x="286" y="757"/>
                  </a:lnTo>
                  <a:lnTo>
                    <a:pt x="251" y="848"/>
                  </a:lnTo>
                  <a:lnTo>
                    <a:pt x="220" y="940"/>
                  </a:lnTo>
                  <a:lnTo>
                    <a:pt x="192" y="1034"/>
                  </a:lnTo>
                  <a:lnTo>
                    <a:pt x="168" y="1127"/>
                  </a:lnTo>
                  <a:lnTo>
                    <a:pt x="146" y="1219"/>
                  </a:lnTo>
                  <a:lnTo>
                    <a:pt x="116" y="1380"/>
                  </a:lnTo>
                  <a:lnTo>
                    <a:pt x="91" y="1543"/>
                  </a:lnTo>
                  <a:lnTo>
                    <a:pt x="73" y="1708"/>
                  </a:lnTo>
                  <a:lnTo>
                    <a:pt x="62" y="1872"/>
                  </a:lnTo>
                  <a:lnTo>
                    <a:pt x="57" y="2038"/>
                  </a:lnTo>
                  <a:lnTo>
                    <a:pt x="59" y="2201"/>
                  </a:lnTo>
                  <a:lnTo>
                    <a:pt x="65" y="2284"/>
                  </a:lnTo>
                  <a:lnTo>
                    <a:pt x="71" y="2326"/>
                  </a:lnTo>
                  <a:lnTo>
                    <a:pt x="81" y="2366"/>
                  </a:lnTo>
                  <a:lnTo>
                    <a:pt x="93" y="2404"/>
                  </a:lnTo>
                  <a:lnTo>
                    <a:pt x="109" y="2442"/>
                  </a:lnTo>
                  <a:lnTo>
                    <a:pt x="129" y="2478"/>
                  </a:lnTo>
                  <a:lnTo>
                    <a:pt x="153" y="2510"/>
                  </a:lnTo>
                  <a:lnTo>
                    <a:pt x="182" y="2540"/>
                  </a:lnTo>
                  <a:lnTo>
                    <a:pt x="217" y="2565"/>
                  </a:lnTo>
                  <a:lnTo>
                    <a:pt x="260" y="2589"/>
                  </a:lnTo>
                  <a:lnTo>
                    <a:pt x="304" y="2606"/>
                  </a:lnTo>
                  <a:lnTo>
                    <a:pt x="350" y="2620"/>
                  </a:lnTo>
                  <a:lnTo>
                    <a:pt x="397" y="2631"/>
                  </a:lnTo>
                  <a:lnTo>
                    <a:pt x="445" y="2640"/>
                  </a:lnTo>
                  <a:lnTo>
                    <a:pt x="492" y="2648"/>
                  </a:lnTo>
                  <a:lnTo>
                    <a:pt x="540" y="2657"/>
                  </a:lnTo>
                  <a:lnTo>
                    <a:pt x="587" y="2668"/>
                  </a:lnTo>
                  <a:lnTo>
                    <a:pt x="632" y="2683"/>
                  </a:lnTo>
                  <a:lnTo>
                    <a:pt x="643" y="2689"/>
                  </a:lnTo>
                  <a:lnTo>
                    <a:pt x="644" y="2687"/>
                  </a:lnTo>
                  <a:lnTo>
                    <a:pt x="654" y="2681"/>
                  </a:lnTo>
                  <a:lnTo>
                    <a:pt x="664" y="2681"/>
                  </a:lnTo>
                  <a:lnTo>
                    <a:pt x="674" y="2685"/>
                  </a:lnTo>
                  <a:lnTo>
                    <a:pt x="683" y="2692"/>
                  </a:lnTo>
                  <a:lnTo>
                    <a:pt x="688" y="2703"/>
                  </a:lnTo>
                  <a:lnTo>
                    <a:pt x="690" y="2713"/>
                  </a:lnTo>
                  <a:lnTo>
                    <a:pt x="687" y="2725"/>
                  </a:lnTo>
                  <a:lnTo>
                    <a:pt x="668" y="2756"/>
                  </a:lnTo>
                  <a:lnTo>
                    <a:pt x="646" y="2782"/>
                  </a:lnTo>
                  <a:lnTo>
                    <a:pt x="619" y="2803"/>
                  </a:lnTo>
                  <a:lnTo>
                    <a:pt x="589" y="2822"/>
                  </a:lnTo>
                  <a:lnTo>
                    <a:pt x="557" y="2838"/>
                  </a:lnTo>
                  <a:lnTo>
                    <a:pt x="522" y="2851"/>
                  </a:lnTo>
                  <a:lnTo>
                    <a:pt x="488" y="2863"/>
                  </a:lnTo>
                  <a:lnTo>
                    <a:pt x="452" y="2874"/>
                  </a:lnTo>
                  <a:lnTo>
                    <a:pt x="414" y="2885"/>
                  </a:lnTo>
                  <a:lnTo>
                    <a:pt x="378" y="2894"/>
                  </a:lnTo>
                  <a:lnTo>
                    <a:pt x="343" y="2905"/>
                  </a:lnTo>
                  <a:lnTo>
                    <a:pt x="310" y="2917"/>
                  </a:lnTo>
                  <a:lnTo>
                    <a:pt x="278" y="2930"/>
                  </a:lnTo>
                  <a:lnTo>
                    <a:pt x="248" y="2946"/>
                  </a:lnTo>
                  <a:lnTo>
                    <a:pt x="236" y="2954"/>
                  </a:lnTo>
                  <a:lnTo>
                    <a:pt x="225" y="2962"/>
                  </a:lnTo>
                  <a:lnTo>
                    <a:pt x="215" y="2973"/>
                  </a:lnTo>
                  <a:lnTo>
                    <a:pt x="208" y="2984"/>
                  </a:lnTo>
                  <a:lnTo>
                    <a:pt x="205" y="2997"/>
                  </a:lnTo>
                  <a:lnTo>
                    <a:pt x="208" y="3012"/>
                  </a:lnTo>
                  <a:lnTo>
                    <a:pt x="219" y="3033"/>
                  </a:lnTo>
                  <a:lnTo>
                    <a:pt x="232" y="3052"/>
                  </a:lnTo>
                  <a:lnTo>
                    <a:pt x="248" y="3068"/>
                  </a:lnTo>
                  <a:lnTo>
                    <a:pt x="268" y="3081"/>
                  </a:lnTo>
                  <a:lnTo>
                    <a:pt x="291" y="3089"/>
                  </a:lnTo>
                  <a:lnTo>
                    <a:pt x="332" y="3095"/>
                  </a:lnTo>
                  <a:lnTo>
                    <a:pt x="377" y="3093"/>
                  </a:lnTo>
                  <a:lnTo>
                    <a:pt x="419" y="3087"/>
                  </a:lnTo>
                  <a:lnTo>
                    <a:pt x="462" y="3076"/>
                  </a:lnTo>
                  <a:lnTo>
                    <a:pt x="504" y="3061"/>
                  </a:lnTo>
                  <a:lnTo>
                    <a:pt x="543" y="3045"/>
                  </a:lnTo>
                  <a:lnTo>
                    <a:pt x="630" y="3004"/>
                  </a:lnTo>
                  <a:lnTo>
                    <a:pt x="714" y="2957"/>
                  </a:lnTo>
                  <a:lnTo>
                    <a:pt x="796" y="2903"/>
                  </a:lnTo>
                  <a:lnTo>
                    <a:pt x="836" y="2874"/>
                  </a:lnTo>
                  <a:lnTo>
                    <a:pt x="872" y="2842"/>
                  </a:lnTo>
                  <a:lnTo>
                    <a:pt x="884" y="2834"/>
                  </a:lnTo>
                  <a:lnTo>
                    <a:pt x="897" y="2830"/>
                  </a:lnTo>
                  <a:lnTo>
                    <a:pt x="912" y="2828"/>
                  </a:lnTo>
                  <a:lnTo>
                    <a:pt x="927" y="2830"/>
                  </a:lnTo>
                  <a:lnTo>
                    <a:pt x="941" y="2830"/>
                  </a:lnTo>
                  <a:lnTo>
                    <a:pt x="1075" y="2827"/>
                  </a:lnTo>
                  <a:lnTo>
                    <a:pt x="1252" y="2820"/>
                  </a:lnTo>
                  <a:lnTo>
                    <a:pt x="1427" y="2807"/>
                  </a:lnTo>
                  <a:lnTo>
                    <a:pt x="1603" y="2788"/>
                  </a:lnTo>
                  <a:lnTo>
                    <a:pt x="1777" y="2764"/>
                  </a:lnTo>
                  <a:lnTo>
                    <a:pt x="1951" y="2732"/>
                  </a:lnTo>
                  <a:lnTo>
                    <a:pt x="2123" y="2695"/>
                  </a:lnTo>
                  <a:lnTo>
                    <a:pt x="2137" y="2695"/>
                  </a:lnTo>
                  <a:lnTo>
                    <a:pt x="2149" y="2699"/>
                  </a:lnTo>
                  <a:lnTo>
                    <a:pt x="2157" y="2708"/>
                  </a:lnTo>
                  <a:lnTo>
                    <a:pt x="2173" y="2731"/>
                  </a:lnTo>
                  <a:lnTo>
                    <a:pt x="2193" y="2751"/>
                  </a:lnTo>
                  <a:lnTo>
                    <a:pt x="2216" y="2768"/>
                  </a:lnTo>
                  <a:lnTo>
                    <a:pt x="2241" y="2784"/>
                  </a:lnTo>
                  <a:lnTo>
                    <a:pt x="2269" y="2796"/>
                  </a:lnTo>
                  <a:lnTo>
                    <a:pt x="2299" y="2807"/>
                  </a:lnTo>
                  <a:lnTo>
                    <a:pt x="2328" y="2815"/>
                  </a:lnTo>
                  <a:lnTo>
                    <a:pt x="2359" y="2819"/>
                  </a:lnTo>
                  <a:lnTo>
                    <a:pt x="2390" y="2820"/>
                  </a:lnTo>
                  <a:lnTo>
                    <a:pt x="2419" y="2819"/>
                  </a:lnTo>
                  <a:lnTo>
                    <a:pt x="2447" y="2814"/>
                  </a:lnTo>
                  <a:lnTo>
                    <a:pt x="2475" y="2806"/>
                  </a:lnTo>
                  <a:lnTo>
                    <a:pt x="2500" y="2795"/>
                  </a:lnTo>
                  <a:lnTo>
                    <a:pt x="2521" y="2780"/>
                  </a:lnTo>
                  <a:lnTo>
                    <a:pt x="2540" y="2762"/>
                  </a:lnTo>
                  <a:lnTo>
                    <a:pt x="2556" y="2739"/>
                  </a:lnTo>
                  <a:lnTo>
                    <a:pt x="2565" y="2713"/>
                  </a:lnTo>
                  <a:lnTo>
                    <a:pt x="2572" y="2683"/>
                  </a:lnTo>
                  <a:lnTo>
                    <a:pt x="2572" y="2677"/>
                  </a:lnTo>
                  <a:lnTo>
                    <a:pt x="2557" y="2676"/>
                  </a:lnTo>
                  <a:lnTo>
                    <a:pt x="2467" y="2676"/>
                  </a:lnTo>
                  <a:lnTo>
                    <a:pt x="2423" y="2675"/>
                  </a:lnTo>
                  <a:lnTo>
                    <a:pt x="2380" y="2671"/>
                  </a:lnTo>
                  <a:lnTo>
                    <a:pt x="2338" y="2664"/>
                  </a:lnTo>
                  <a:lnTo>
                    <a:pt x="2296" y="2653"/>
                  </a:lnTo>
                  <a:lnTo>
                    <a:pt x="2255" y="2637"/>
                  </a:lnTo>
                  <a:lnTo>
                    <a:pt x="2216" y="2613"/>
                  </a:lnTo>
                  <a:lnTo>
                    <a:pt x="2208" y="2605"/>
                  </a:lnTo>
                  <a:lnTo>
                    <a:pt x="2202" y="2594"/>
                  </a:lnTo>
                  <a:lnTo>
                    <a:pt x="2202" y="2584"/>
                  </a:lnTo>
                  <a:lnTo>
                    <a:pt x="2205" y="2573"/>
                  </a:lnTo>
                  <a:lnTo>
                    <a:pt x="2212" y="2565"/>
                  </a:lnTo>
                  <a:lnTo>
                    <a:pt x="2222" y="2560"/>
                  </a:lnTo>
                  <a:lnTo>
                    <a:pt x="2259" y="2550"/>
                  </a:lnTo>
                  <a:lnTo>
                    <a:pt x="2331" y="2526"/>
                  </a:lnTo>
                  <a:lnTo>
                    <a:pt x="2403" y="2494"/>
                  </a:lnTo>
                  <a:lnTo>
                    <a:pt x="2437" y="2474"/>
                  </a:lnTo>
                  <a:lnTo>
                    <a:pt x="2467" y="2451"/>
                  </a:lnTo>
                  <a:lnTo>
                    <a:pt x="2494" y="2425"/>
                  </a:lnTo>
                  <a:lnTo>
                    <a:pt x="2518" y="2395"/>
                  </a:lnTo>
                  <a:lnTo>
                    <a:pt x="2541" y="2355"/>
                  </a:lnTo>
                  <a:lnTo>
                    <a:pt x="2556" y="2314"/>
                  </a:lnTo>
                  <a:lnTo>
                    <a:pt x="2564" y="2269"/>
                  </a:lnTo>
                  <a:lnTo>
                    <a:pt x="2567" y="2225"/>
                  </a:lnTo>
                  <a:lnTo>
                    <a:pt x="2564" y="2181"/>
                  </a:lnTo>
                  <a:lnTo>
                    <a:pt x="2557" y="2136"/>
                  </a:lnTo>
                  <a:lnTo>
                    <a:pt x="2538" y="2059"/>
                  </a:lnTo>
                  <a:lnTo>
                    <a:pt x="2514" y="1984"/>
                  </a:lnTo>
                  <a:lnTo>
                    <a:pt x="2488" y="1910"/>
                  </a:lnTo>
                  <a:lnTo>
                    <a:pt x="2457" y="1837"/>
                  </a:lnTo>
                  <a:lnTo>
                    <a:pt x="2425" y="1765"/>
                  </a:lnTo>
                  <a:lnTo>
                    <a:pt x="2350" y="1607"/>
                  </a:lnTo>
                  <a:lnTo>
                    <a:pt x="2272" y="1451"/>
                  </a:lnTo>
                  <a:lnTo>
                    <a:pt x="2192" y="1296"/>
                  </a:lnTo>
                  <a:lnTo>
                    <a:pt x="2110" y="1143"/>
                  </a:lnTo>
                  <a:lnTo>
                    <a:pt x="2030" y="989"/>
                  </a:lnTo>
                  <a:lnTo>
                    <a:pt x="1952" y="836"/>
                  </a:lnTo>
                  <a:lnTo>
                    <a:pt x="1911" y="751"/>
                  </a:lnTo>
                  <a:lnTo>
                    <a:pt x="1870" y="668"/>
                  </a:lnTo>
                  <a:lnTo>
                    <a:pt x="1828" y="586"/>
                  </a:lnTo>
                  <a:lnTo>
                    <a:pt x="1783" y="504"/>
                  </a:lnTo>
                  <a:lnTo>
                    <a:pt x="1753" y="454"/>
                  </a:lnTo>
                  <a:lnTo>
                    <a:pt x="1720" y="406"/>
                  </a:lnTo>
                  <a:lnTo>
                    <a:pt x="1687" y="358"/>
                  </a:lnTo>
                  <a:lnTo>
                    <a:pt x="1650" y="314"/>
                  </a:lnTo>
                  <a:lnTo>
                    <a:pt x="1611" y="271"/>
                  </a:lnTo>
                  <a:lnTo>
                    <a:pt x="1571" y="231"/>
                  </a:lnTo>
                  <a:lnTo>
                    <a:pt x="1526" y="194"/>
                  </a:lnTo>
                  <a:lnTo>
                    <a:pt x="1481" y="160"/>
                  </a:lnTo>
                  <a:lnTo>
                    <a:pt x="1431" y="131"/>
                  </a:lnTo>
                  <a:lnTo>
                    <a:pt x="1380" y="107"/>
                  </a:lnTo>
                  <a:lnTo>
                    <a:pt x="1326" y="87"/>
                  </a:lnTo>
                  <a:lnTo>
                    <a:pt x="1269" y="72"/>
                  </a:lnTo>
                  <a:lnTo>
                    <a:pt x="1209" y="64"/>
                  </a:lnTo>
                  <a:lnTo>
                    <a:pt x="1138" y="60"/>
                  </a:lnTo>
                  <a:close/>
                  <a:moveTo>
                    <a:pt x="1148" y="0"/>
                  </a:moveTo>
                  <a:lnTo>
                    <a:pt x="1216" y="5"/>
                  </a:lnTo>
                  <a:lnTo>
                    <a:pt x="1281" y="16"/>
                  </a:lnTo>
                  <a:lnTo>
                    <a:pt x="1346" y="32"/>
                  </a:lnTo>
                  <a:lnTo>
                    <a:pt x="1409" y="55"/>
                  </a:lnTo>
                  <a:lnTo>
                    <a:pt x="1469" y="84"/>
                  </a:lnTo>
                  <a:lnTo>
                    <a:pt x="1526" y="119"/>
                  </a:lnTo>
                  <a:lnTo>
                    <a:pt x="1579" y="159"/>
                  </a:lnTo>
                  <a:lnTo>
                    <a:pt x="1628" y="203"/>
                  </a:lnTo>
                  <a:lnTo>
                    <a:pt x="1674" y="251"/>
                  </a:lnTo>
                  <a:lnTo>
                    <a:pt x="1716" y="302"/>
                  </a:lnTo>
                  <a:lnTo>
                    <a:pt x="1757" y="355"/>
                  </a:lnTo>
                  <a:lnTo>
                    <a:pt x="1794" y="410"/>
                  </a:lnTo>
                  <a:lnTo>
                    <a:pt x="1829" y="468"/>
                  </a:lnTo>
                  <a:lnTo>
                    <a:pt x="1862" y="525"/>
                  </a:lnTo>
                  <a:lnTo>
                    <a:pt x="1893" y="584"/>
                  </a:lnTo>
                  <a:lnTo>
                    <a:pt x="1959" y="715"/>
                  </a:lnTo>
                  <a:lnTo>
                    <a:pt x="2023" y="845"/>
                  </a:lnTo>
                  <a:lnTo>
                    <a:pt x="2089" y="976"/>
                  </a:lnTo>
                  <a:lnTo>
                    <a:pt x="2343" y="1460"/>
                  </a:lnTo>
                  <a:lnTo>
                    <a:pt x="2399" y="1574"/>
                  </a:lnTo>
                  <a:lnTo>
                    <a:pt x="2454" y="1689"/>
                  </a:lnTo>
                  <a:lnTo>
                    <a:pt x="2506" y="1804"/>
                  </a:lnTo>
                  <a:lnTo>
                    <a:pt x="2553" y="1922"/>
                  </a:lnTo>
                  <a:lnTo>
                    <a:pt x="2575" y="1982"/>
                  </a:lnTo>
                  <a:lnTo>
                    <a:pt x="2595" y="2043"/>
                  </a:lnTo>
                  <a:lnTo>
                    <a:pt x="2611" y="2106"/>
                  </a:lnTo>
                  <a:lnTo>
                    <a:pt x="2621" y="2169"/>
                  </a:lnTo>
                  <a:lnTo>
                    <a:pt x="2624" y="2233"/>
                  </a:lnTo>
                  <a:lnTo>
                    <a:pt x="2620" y="2283"/>
                  </a:lnTo>
                  <a:lnTo>
                    <a:pt x="2609" y="2328"/>
                  </a:lnTo>
                  <a:lnTo>
                    <a:pt x="2595" y="2371"/>
                  </a:lnTo>
                  <a:lnTo>
                    <a:pt x="2575" y="2408"/>
                  </a:lnTo>
                  <a:lnTo>
                    <a:pt x="2549" y="2443"/>
                  </a:lnTo>
                  <a:lnTo>
                    <a:pt x="2520" y="2475"/>
                  </a:lnTo>
                  <a:lnTo>
                    <a:pt x="2486" y="2503"/>
                  </a:lnTo>
                  <a:lnTo>
                    <a:pt x="2450" y="2528"/>
                  </a:lnTo>
                  <a:lnTo>
                    <a:pt x="2411" y="2550"/>
                  </a:lnTo>
                  <a:lnTo>
                    <a:pt x="2371" y="2570"/>
                  </a:lnTo>
                  <a:lnTo>
                    <a:pt x="2328" y="2588"/>
                  </a:lnTo>
                  <a:lnTo>
                    <a:pt x="2307" y="2594"/>
                  </a:lnTo>
                  <a:lnTo>
                    <a:pt x="2319" y="2600"/>
                  </a:lnTo>
                  <a:lnTo>
                    <a:pt x="2358" y="2609"/>
                  </a:lnTo>
                  <a:lnTo>
                    <a:pt x="2398" y="2614"/>
                  </a:lnTo>
                  <a:lnTo>
                    <a:pt x="2438" y="2617"/>
                  </a:lnTo>
                  <a:lnTo>
                    <a:pt x="2520" y="2617"/>
                  </a:lnTo>
                  <a:lnTo>
                    <a:pt x="2560" y="2618"/>
                  </a:lnTo>
                  <a:lnTo>
                    <a:pt x="2601" y="2620"/>
                  </a:lnTo>
                  <a:lnTo>
                    <a:pt x="2612" y="2622"/>
                  </a:lnTo>
                  <a:lnTo>
                    <a:pt x="2621" y="2629"/>
                  </a:lnTo>
                  <a:lnTo>
                    <a:pt x="2628" y="2637"/>
                  </a:lnTo>
                  <a:lnTo>
                    <a:pt x="2631" y="2649"/>
                  </a:lnTo>
                  <a:lnTo>
                    <a:pt x="2631" y="2688"/>
                  </a:lnTo>
                  <a:lnTo>
                    <a:pt x="2625" y="2724"/>
                  </a:lnTo>
                  <a:lnTo>
                    <a:pt x="2615" y="2755"/>
                  </a:lnTo>
                  <a:lnTo>
                    <a:pt x="2599" y="2783"/>
                  </a:lnTo>
                  <a:lnTo>
                    <a:pt x="2580" y="2807"/>
                  </a:lnTo>
                  <a:lnTo>
                    <a:pt x="2557" y="2827"/>
                  </a:lnTo>
                  <a:lnTo>
                    <a:pt x="2530" y="2845"/>
                  </a:lnTo>
                  <a:lnTo>
                    <a:pt x="2502" y="2858"/>
                  </a:lnTo>
                  <a:lnTo>
                    <a:pt x="2470" y="2867"/>
                  </a:lnTo>
                  <a:lnTo>
                    <a:pt x="2438" y="2874"/>
                  </a:lnTo>
                  <a:lnTo>
                    <a:pt x="2405" y="2877"/>
                  </a:lnTo>
                  <a:lnTo>
                    <a:pt x="2370" y="2877"/>
                  </a:lnTo>
                  <a:lnTo>
                    <a:pt x="2335" y="2873"/>
                  </a:lnTo>
                  <a:lnTo>
                    <a:pt x="2300" y="2866"/>
                  </a:lnTo>
                  <a:lnTo>
                    <a:pt x="2267" y="2857"/>
                  </a:lnTo>
                  <a:lnTo>
                    <a:pt x="2233" y="2843"/>
                  </a:lnTo>
                  <a:lnTo>
                    <a:pt x="2202" y="2828"/>
                  </a:lnTo>
                  <a:lnTo>
                    <a:pt x="2174" y="2810"/>
                  </a:lnTo>
                  <a:lnTo>
                    <a:pt x="2148" y="2788"/>
                  </a:lnTo>
                  <a:lnTo>
                    <a:pt x="2125" y="2764"/>
                  </a:lnTo>
                  <a:lnTo>
                    <a:pt x="2119" y="2756"/>
                  </a:lnTo>
                  <a:lnTo>
                    <a:pt x="2031" y="2776"/>
                  </a:lnTo>
                  <a:lnTo>
                    <a:pt x="1921" y="2799"/>
                  </a:lnTo>
                  <a:lnTo>
                    <a:pt x="1743" y="2828"/>
                  </a:lnTo>
                  <a:lnTo>
                    <a:pt x="1565" y="2853"/>
                  </a:lnTo>
                  <a:lnTo>
                    <a:pt x="1386" y="2870"/>
                  </a:lnTo>
                  <a:lnTo>
                    <a:pt x="1243" y="2879"/>
                  </a:lnTo>
                  <a:lnTo>
                    <a:pt x="1098" y="2886"/>
                  </a:lnTo>
                  <a:lnTo>
                    <a:pt x="964" y="2889"/>
                  </a:lnTo>
                  <a:lnTo>
                    <a:pt x="948" y="2887"/>
                  </a:lnTo>
                  <a:lnTo>
                    <a:pt x="935" y="2886"/>
                  </a:lnTo>
                  <a:lnTo>
                    <a:pt x="921" y="2886"/>
                  </a:lnTo>
                  <a:lnTo>
                    <a:pt x="911" y="2889"/>
                  </a:lnTo>
                  <a:lnTo>
                    <a:pt x="899" y="2897"/>
                  </a:lnTo>
                  <a:lnTo>
                    <a:pt x="838" y="2945"/>
                  </a:lnTo>
                  <a:lnTo>
                    <a:pt x="774" y="2992"/>
                  </a:lnTo>
                  <a:lnTo>
                    <a:pt x="706" y="3034"/>
                  </a:lnTo>
                  <a:lnTo>
                    <a:pt x="634" y="3072"/>
                  </a:lnTo>
                  <a:lnTo>
                    <a:pt x="560" y="3105"/>
                  </a:lnTo>
                  <a:lnTo>
                    <a:pt x="485" y="3129"/>
                  </a:lnTo>
                  <a:lnTo>
                    <a:pt x="410" y="3147"/>
                  </a:lnTo>
                  <a:lnTo>
                    <a:pt x="382" y="3151"/>
                  </a:lnTo>
                  <a:lnTo>
                    <a:pt x="352" y="3152"/>
                  </a:lnTo>
                  <a:lnTo>
                    <a:pt x="323" y="3152"/>
                  </a:lnTo>
                  <a:lnTo>
                    <a:pt x="295" y="3149"/>
                  </a:lnTo>
                  <a:lnTo>
                    <a:pt x="267" y="3143"/>
                  </a:lnTo>
                  <a:lnTo>
                    <a:pt x="240" y="3132"/>
                  </a:lnTo>
                  <a:lnTo>
                    <a:pt x="216" y="3119"/>
                  </a:lnTo>
                  <a:lnTo>
                    <a:pt x="195" y="3099"/>
                  </a:lnTo>
                  <a:lnTo>
                    <a:pt x="178" y="3079"/>
                  </a:lnTo>
                  <a:lnTo>
                    <a:pt x="165" y="3057"/>
                  </a:lnTo>
                  <a:lnTo>
                    <a:pt x="156" y="3034"/>
                  </a:lnTo>
                  <a:lnTo>
                    <a:pt x="149" y="3012"/>
                  </a:lnTo>
                  <a:lnTo>
                    <a:pt x="148" y="2988"/>
                  </a:lnTo>
                  <a:lnTo>
                    <a:pt x="152" y="2965"/>
                  </a:lnTo>
                  <a:lnTo>
                    <a:pt x="162" y="2943"/>
                  </a:lnTo>
                  <a:lnTo>
                    <a:pt x="180" y="2923"/>
                  </a:lnTo>
                  <a:lnTo>
                    <a:pt x="213" y="2899"/>
                  </a:lnTo>
                  <a:lnTo>
                    <a:pt x="249" y="2879"/>
                  </a:lnTo>
                  <a:lnTo>
                    <a:pt x="287" y="2862"/>
                  </a:lnTo>
                  <a:lnTo>
                    <a:pt x="327" y="2849"/>
                  </a:lnTo>
                  <a:lnTo>
                    <a:pt x="367" y="2836"/>
                  </a:lnTo>
                  <a:lnTo>
                    <a:pt x="406" y="2824"/>
                  </a:lnTo>
                  <a:lnTo>
                    <a:pt x="433" y="2816"/>
                  </a:lnTo>
                  <a:lnTo>
                    <a:pt x="492" y="2798"/>
                  </a:lnTo>
                  <a:lnTo>
                    <a:pt x="521" y="2787"/>
                  </a:lnTo>
                  <a:lnTo>
                    <a:pt x="549" y="2774"/>
                  </a:lnTo>
                  <a:lnTo>
                    <a:pt x="576" y="2759"/>
                  </a:lnTo>
                  <a:lnTo>
                    <a:pt x="600" y="2742"/>
                  </a:lnTo>
                  <a:lnTo>
                    <a:pt x="605" y="2735"/>
                  </a:lnTo>
                  <a:lnTo>
                    <a:pt x="573" y="2724"/>
                  </a:lnTo>
                  <a:lnTo>
                    <a:pt x="531" y="2713"/>
                  </a:lnTo>
                  <a:lnTo>
                    <a:pt x="488" y="2704"/>
                  </a:lnTo>
                  <a:lnTo>
                    <a:pt x="444" y="2696"/>
                  </a:lnTo>
                  <a:lnTo>
                    <a:pt x="401" y="2687"/>
                  </a:lnTo>
                  <a:lnTo>
                    <a:pt x="358" y="2679"/>
                  </a:lnTo>
                  <a:lnTo>
                    <a:pt x="315" y="2668"/>
                  </a:lnTo>
                  <a:lnTo>
                    <a:pt x="274" y="2656"/>
                  </a:lnTo>
                  <a:lnTo>
                    <a:pt x="233" y="2640"/>
                  </a:lnTo>
                  <a:lnTo>
                    <a:pt x="196" y="2620"/>
                  </a:lnTo>
                  <a:lnTo>
                    <a:pt x="160" y="2596"/>
                  </a:lnTo>
                  <a:lnTo>
                    <a:pt x="125" y="2565"/>
                  </a:lnTo>
                  <a:lnTo>
                    <a:pt x="94" y="2529"/>
                  </a:lnTo>
                  <a:lnTo>
                    <a:pt x="66" y="2485"/>
                  </a:lnTo>
                  <a:lnTo>
                    <a:pt x="43" y="2439"/>
                  </a:lnTo>
                  <a:lnTo>
                    <a:pt x="27" y="2390"/>
                  </a:lnTo>
                  <a:lnTo>
                    <a:pt x="15" y="2340"/>
                  </a:lnTo>
                  <a:lnTo>
                    <a:pt x="7" y="2289"/>
                  </a:lnTo>
                  <a:lnTo>
                    <a:pt x="2" y="2237"/>
                  </a:lnTo>
                  <a:lnTo>
                    <a:pt x="0" y="2185"/>
                  </a:lnTo>
                  <a:lnTo>
                    <a:pt x="0" y="2033"/>
                  </a:lnTo>
                  <a:lnTo>
                    <a:pt x="6" y="1882"/>
                  </a:lnTo>
                  <a:lnTo>
                    <a:pt x="15" y="1729"/>
                  </a:lnTo>
                  <a:lnTo>
                    <a:pt x="27" y="1601"/>
                  </a:lnTo>
                  <a:lnTo>
                    <a:pt x="43" y="1474"/>
                  </a:lnTo>
                  <a:lnTo>
                    <a:pt x="63" y="1345"/>
                  </a:lnTo>
                  <a:lnTo>
                    <a:pt x="87" y="1219"/>
                  </a:lnTo>
                  <a:lnTo>
                    <a:pt x="117" y="1094"/>
                  </a:lnTo>
                  <a:lnTo>
                    <a:pt x="152" y="969"/>
                  </a:lnTo>
                  <a:lnTo>
                    <a:pt x="193" y="848"/>
                  </a:lnTo>
                  <a:lnTo>
                    <a:pt x="240" y="727"/>
                  </a:lnTo>
                  <a:lnTo>
                    <a:pt x="268" y="663"/>
                  </a:lnTo>
                  <a:lnTo>
                    <a:pt x="298" y="599"/>
                  </a:lnTo>
                  <a:lnTo>
                    <a:pt x="330" y="536"/>
                  </a:lnTo>
                  <a:lnTo>
                    <a:pt x="365" y="475"/>
                  </a:lnTo>
                  <a:lnTo>
                    <a:pt x="402" y="414"/>
                  </a:lnTo>
                  <a:lnTo>
                    <a:pt x="442" y="355"/>
                  </a:lnTo>
                  <a:lnTo>
                    <a:pt x="486" y="301"/>
                  </a:lnTo>
                  <a:lnTo>
                    <a:pt x="535" y="248"/>
                  </a:lnTo>
                  <a:lnTo>
                    <a:pt x="585" y="200"/>
                  </a:lnTo>
                  <a:lnTo>
                    <a:pt x="640" y="155"/>
                  </a:lnTo>
                  <a:lnTo>
                    <a:pt x="699" y="116"/>
                  </a:lnTo>
                  <a:lnTo>
                    <a:pt x="757" y="85"/>
                  </a:lnTo>
                  <a:lnTo>
                    <a:pt x="818" y="59"/>
                  </a:lnTo>
                  <a:lnTo>
                    <a:pt x="881" y="36"/>
                  </a:lnTo>
                  <a:lnTo>
                    <a:pt x="947" y="20"/>
                  </a:lnTo>
                  <a:lnTo>
                    <a:pt x="1014" y="8"/>
                  </a:lnTo>
                  <a:lnTo>
                    <a:pt x="1081" y="1"/>
                  </a:lnTo>
                  <a:lnTo>
                    <a:pt x="11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9" name="Freeform 701"/>
            <p:cNvSpPr>
              <a:spLocks/>
            </p:cNvSpPr>
            <p:nvPr/>
          </p:nvSpPr>
          <p:spPr bwMode="auto">
            <a:xfrm>
              <a:off x="2738" y="2238"/>
              <a:ext cx="404" cy="200"/>
            </a:xfrm>
            <a:custGeom>
              <a:avLst/>
              <a:gdLst/>
              <a:ahLst/>
              <a:cxnLst>
                <a:cxn ang="0">
                  <a:pos x="163" y="0"/>
                </a:cxn>
                <a:cxn ang="0">
                  <a:pos x="200" y="0"/>
                </a:cxn>
                <a:cxn ang="0">
                  <a:pos x="238" y="6"/>
                </a:cxn>
                <a:cxn ang="0">
                  <a:pos x="273" y="18"/>
                </a:cxn>
                <a:cxn ang="0">
                  <a:pos x="306" y="34"/>
                </a:cxn>
                <a:cxn ang="0">
                  <a:pos x="338" y="54"/>
                </a:cxn>
                <a:cxn ang="0">
                  <a:pos x="368" y="77"/>
                </a:cxn>
                <a:cxn ang="0">
                  <a:pos x="396" y="103"/>
                </a:cxn>
                <a:cxn ang="0">
                  <a:pos x="404" y="115"/>
                </a:cxn>
                <a:cxn ang="0">
                  <a:pos x="404" y="127"/>
                </a:cxn>
                <a:cxn ang="0">
                  <a:pos x="398" y="137"/>
                </a:cxn>
                <a:cxn ang="0">
                  <a:pos x="390" y="147"/>
                </a:cxn>
                <a:cxn ang="0">
                  <a:pos x="378" y="151"/>
                </a:cxn>
                <a:cxn ang="0">
                  <a:pos x="366" y="151"/>
                </a:cxn>
                <a:cxn ang="0">
                  <a:pos x="354" y="144"/>
                </a:cxn>
                <a:cxn ang="0">
                  <a:pos x="331" y="123"/>
                </a:cxn>
                <a:cxn ang="0">
                  <a:pos x="305" y="103"/>
                </a:cxn>
                <a:cxn ang="0">
                  <a:pos x="278" y="84"/>
                </a:cxn>
                <a:cxn ang="0">
                  <a:pos x="249" y="69"/>
                </a:cxn>
                <a:cxn ang="0">
                  <a:pos x="218" y="60"/>
                </a:cxn>
                <a:cxn ang="0">
                  <a:pos x="186" y="56"/>
                </a:cxn>
                <a:cxn ang="0">
                  <a:pos x="159" y="58"/>
                </a:cxn>
                <a:cxn ang="0">
                  <a:pos x="136" y="67"/>
                </a:cxn>
                <a:cxn ang="0">
                  <a:pos x="116" y="79"/>
                </a:cxn>
                <a:cxn ang="0">
                  <a:pos x="100" y="93"/>
                </a:cxn>
                <a:cxn ang="0">
                  <a:pos x="85" y="112"/>
                </a:cxn>
                <a:cxn ang="0">
                  <a:pos x="75" y="133"/>
                </a:cxn>
                <a:cxn ang="0">
                  <a:pos x="65" y="156"/>
                </a:cxn>
                <a:cxn ang="0">
                  <a:pos x="57" y="180"/>
                </a:cxn>
                <a:cxn ang="0">
                  <a:pos x="52" y="191"/>
                </a:cxn>
                <a:cxn ang="0">
                  <a:pos x="42" y="198"/>
                </a:cxn>
                <a:cxn ang="0">
                  <a:pos x="32" y="200"/>
                </a:cxn>
                <a:cxn ang="0">
                  <a:pos x="21" y="199"/>
                </a:cxn>
                <a:cxn ang="0">
                  <a:pos x="12" y="195"/>
                </a:cxn>
                <a:cxn ang="0">
                  <a:pos x="4" y="187"/>
                </a:cxn>
                <a:cxn ang="0">
                  <a:pos x="0" y="176"/>
                </a:cxn>
                <a:cxn ang="0">
                  <a:pos x="1" y="164"/>
                </a:cxn>
                <a:cxn ang="0">
                  <a:pos x="10" y="135"/>
                </a:cxn>
                <a:cxn ang="0">
                  <a:pos x="22" y="107"/>
                </a:cxn>
                <a:cxn ang="0">
                  <a:pos x="37" y="79"/>
                </a:cxn>
                <a:cxn ang="0">
                  <a:pos x="56" y="54"/>
                </a:cxn>
                <a:cxn ang="0">
                  <a:pos x="77" y="34"/>
                </a:cxn>
                <a:cxn ang="0">
                  <a:pos x="103" y="17"/>
                </a:cxn>
                <a:cxn ang="0">
                  <a:pos x="131" y="5"/>
                </a:cxn>
                <a:cxn ang="0">
                  <a:pos x="163" y="0"/>
                </a:cxn>
              </a:cxnLst>
              <a:rect l="0" t="0" r="r" b="b"/>
              <a:pathLst>
                <a:path w="404" h="200">
                  <a:moveTo>
                    <a:pt x="163" y="0"/>
                  </a:moveTo>
                  <a:lnTo>
                    <a:pt x="200" y="0"/>
                  </a:lnTo>
                  <a:lnTo>
                    <a:pt x="238" y="6"/>
                  </a:lnTo>
                  <a:lnTo>
                    <a:pt x="273" y="18"/>
                  </a:lnTo>
                  <a:lnTo>
                    <a:pt x="306" y="34"/>
                  </a:lnTo>
                  <a:lnTo>
                    <a:pt x="338" y="54"/>
                  </a:lnTo>
                  <a:lnTo>
                    <a:pt x="368" y="77"/>
                  </a:lnTo>
                  <a:lnTo>
                    <a:pt x="396" y="103"/>
                  </a:lnTo>
                  <a:lnTo>
                    <a:pt x="404" y="115"/>
                  </a:lnTo>
                  <a:lnTo>
                    <a:pt x="404" y="127"/>
                  </a:lnTo>
                  <a:lnTo>
                    <a:pt x="398" y="137"/>
                  </a:lnTo>
                  <a:lnTo>
                    <a:pt x="390" y="147"/>
                  </a:lnTo>
                  <a:lnTo>
                    <a:pt x="378" y="151"/>
                  </a:lnTo>
                  <a:lnTo>
                    <a:pt x="366" y="151"/>
                  </a:lnTo>
                  <a:lnTo>
                    <a:pt x="354" y="144"/>
                  </a:lnTo>
                  <a:lnTo>
                    <a:pt x="331" y="123"/>
                  </a:lnTo>
                  <a:lnTo>
                    <a:pt x="305" y="103"/>
                  </a:lnTo>
                  <a:lnTo>
                    <a:pt x="278" y="84"/>
                  </a:lnTo>
                  <a:lnTo>
                    <a:pt x="249" y="69"/>
                  </a:lnTo>
                  <a:lnTo>
                    <a:pt x="218" y="60"/>
                  </a:lnTo>
                  <a:lnTo>
                    <a:pt x="186" y="56"/>
                  </a:lnTo>
                  <a:lnTo>
                    <a:pt x="159" y="58"/>
                  </a:lnTo>
                  <a:lnTo>
                    <a:pt x="136" y="67"/>
                  </a:lnTo>
                  <a:lnTo>
                    <a:pt x="116" y="79"/>
                  </a:lnTo>
                  <a:lnTo>
                    <a:pt x="100" y="93"/>
                  </a:lnTo>
                  <a:lnTo>
                    <a:pt x="85" y="112"/>
                  </a:lnTo>
                  <a:lnTo>
                    <a:pt x="75" y="133"/>
                  </a:lnTo>
                  <a:lnTo>
                    <a:pt x="65" y="156"/>
                  </a:lnTo>
                  <a:lnTo>
                    <a:pt x="57" y="180"/>
                  </a:lnTo>
                  <a:lnTo>
                    <a:pt x="52" y="191"/>
                  </a:lnTo>
                  <a:lnTo>
                    <a:pt x="42" y="198"/>
                  </a:lnTo>
                  <a:lnTo>
                    <a:pt x="32" y="200"/>
                  </a:lnTo>
                  <a:lnTo>
                    <a:pt x="21" y="199"/>
                  </a:lnTo>
                  <a:lnTo>
                    <a:pt x="12" y="195"/>
                  </a:lnTo>
                  <a:lnTo>
                    <a:pt x="4" y="187"/>
                  </a:lnTo>
                  <a:lnTo>
                    <a:pt x="0" y="176"/>
                  </a:lnTo>
                  <a:lnTo>
                    <a:pt x="1" y="164"/>
                  </a:lnTo>
                  <a:lnTo>
                    <a:pt x="10" y="135"/>
                  </a:lnTo>
                  <a:lnTo>
                    <a:pt x="22" y="107"/>
                  </a:lnTo>
                  <a:lnTo>
                    <a:pt x="37" y="79"/>
                  </a:lnTo>
                  <a:lnTo>
                    <a:pt x="56" y="54"/>
                  </a:lnTo>
                  <a:lnTo>
                    <a:pt x="77" y="34"/>
                  </a:lnTo>
                  <a:lnTo>
                    <a:pt x="103" y="17"/>
                  </a:lnTo>
                  <a:lnTo>
                    <a:pt x="131" y="5"/>
                  </a:lnTo>
                  <a:lnTo>
                    <a:pt x="1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0" name="Freeform 702"/>
            <p:cNvSpPr>
              <a:spLocks/>
            </p:cNvSpPr>
            <p:nvPr/>
          </p:nvSpPr>
          <p:spPr bwMode="auto">
            <a:xfrm>
              <a:off x="2780" y="1787"/>
              <a:ext cx="87" cy="183"/>
            </a:xfrm>
            <a:custGeom>
              <a:avLst/>
              <a:gdLst/>
              <a:ahLst/>
              <a:cxnLst>
                <a:cxn ang="0">
                  <a:pos x="59" y="0"/>
                </a:cxn>
                <a:cxn ang="0">
                  <a:pos x="70" y="3"/>
                </a:cxn>
                <a:cxn ang="0">
                  <a:pos x="79" y="9"/>
                </a:cxn>
                <a:cxn ang="0">
                  <a:pos x="86" y="20"/>
                </a:cxn>
                <a:cxn ang="0">
                  <a:pos x="87" y="32"/>
                </a:cxn>
                <a:cxn ang="0">
                  <a:pos x="85" y="45"/>
                </a:cxn>
                <a:cxn ang="0">
                  <a:pos x="75" y="56"/>
                </a:cxn>
                <a:cxn ang="0">
                  <a:pos x="65" y="68"/>
                </a:cxn>
                <a:cxn ang="0">
                  <a:pos x="59" y="83"/>
                </a:cxn>
                <a:cxn ang="0">
                  <a:pos x="58" y="99"/>
                </a:cxn>
                <a:cxn ang="0">
                  <a:pos x="58" y="115"/>
                </a:cxn>
                <a:cxn ang="0">
                  <a:pos x="61" y="132"/>
                </a:cxn>
                <a:cxn ang="0">
                  <a:pos x="65" y="147"/>
                </a:cxn>
                <a:cxn ang="0">
                  <a:pos x="65" y="159"/>
                </a:cxn>
                <a:cxn ang="0">
                  <a:pos x="61" y="170"/>
                </a:cxn>
                <a:cxn ang="0">
                  <a:pos x="53" y="178"/>
                </a:cxn>
                <a:cxn ang="0">
                  <a:pos x="42" y="182"/>
                </a:cxn>
                <a:cxn ang="0">
                  <a:pos x="33" y="183"/>
                </a:cxn>
                <a:cxn ang="0">
                  <a:pos x="22" y="181"/>
                </a:cxn>
                <a:cxn ang="0">
                  <a:pos x="14" y="174"/>
                </a:cxn>
                <a:cxn ang="0">
                  <a:pos x="8" y="162"/>
                </a:cxn>
                <a:cxn ang="0">
                  <a:pos x="3" y="138"/>
                </a:cxn>
                <a:cxn ang="0">
                  <a:pos x="0" y="112"/>
                </a:cxn>
                <a:cxn ang="0">
                  <a:pos x="0" y="88"/>
                </a:cxn>
                <a:cxn ang="0">
                  <a:pos x="6" y="65"/>
                </a:cxn>
                <a:cxn ang="0">
                  <a:pos x="14" y="43"/>
                </a:cxn>
                <a:cxn ang="0">
                  <a:pos x="27" y="23"/>
                </a:cxn>
                <a:cxn ang="0">
                  <a:pos x="46" y="5"/>
                </a:cxn>
                <a:cxn ang="0">
                  <a:pos x="59" y="0"/>
                </a:cxn>
              </a:cxnLst>
              <a:rect l="0" t="0" r="r" b="b"/>
              <a:pathLst>
                <a:path w="87" h="183">
                  <a:moveTo>
                    <a:pt x="59" y="0"/>
                  </a:moveTo>
                  <a:lnTo>
                    <a:pt x="70" y="3"/>
                  </a:lnTo>
                  <a:lnTo>
                    <a:pt x="79" y="9"/>
                  </a:lnTo>
                  <a:lnTo>
                    <a:pt x="86" y="20"/>
                  </a:lnTo>
                  <a:lnTo>
                    <a:pt x="87" y="32"/>
                  </a:lnTo>
                  <a:lnTo>
                    <a:pt x="85" y="45"/>
                  </a:lnTo>
                  <a:lnTo>
                    <a:pt x="75" y="56"/>
                  </a:lnTo>
                  <a:lnTo>
                    <a:pt x="65" y="68"/>
                  </a:lnTo>
                  <a:lnTo>
                    <a:pt x="59" y="83"/>
                  </a:lnTo>
                  <a:lnTo>
                    <a:pt x="58" y="99"/>
                  </a:lnTo>
                  <a:lnTo>
                    <a:pt x="58" y="115"/>
                  </a:lnTo>
                  <a:lnTo>
                    <a:pt x="61" y="132"/>
                  </a:lnTo>
                  <a:lnTo>
                    <a:pt x="65" y="147"/>
                  </a:lnTo>
                  <a:lnTo>
                    <a:pt x="65" y="159"/>
                  </a:lnTo>
                  <a:lnTo>
                    <a:pt x="61" y="170"/>
                  </a:lnTo>
                  <a:lnTo>
                    <a:pt x="53" y="178"/>
                  </a:lnTo>
                  <a:lnTo>
                    <a:pt x="42" y="182"/>
                  </a:lnTo>
                  <a:lnTo>
                    <a:pt x="33" y="183"/>
                  </a:lnTo>
                  <a:lnTo>
                    <a:pt x="22" y="181"/>
                  </a:lnTo>
                  <a:lnTo>
                    <a:pt x="14" y="174"/>
                  </a:lnTo>
                  <a:lnTo>
                    <a:pt x="8" y="162"/>
                  </a:lnTo>
                  <a:lnTo>
                    <a:pt x="3" y="138"/>
                  </a:lnTo>
                  <a:lnTo>
                    <a:pt x="0" y="112"/>
                  </a:lnTo>
                  <a:lnTo>
                    <a:pt x="0" y="88"/>
                  </a:lnTo>
                  <a:lnTo>
                    <a:pt x="6" y="65"/>
                  </a:lnTo>
                  <a:lnTo>
                    <a:pt x="14" y="43"/>
                  </a:lnTo>
                  <a:lnTo>
                    <a:pt x="27" y="23"/>
                  </a:lnTo>
                  <a:lnTo>
                    <a:pt x="46" y="5"/>
                  </a:lnTo>
                  <a:lnTo>
                    <a:pt x="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1" name="Freeform 703"/>
            <p:cNvSpPr>
              <a:spLocks/>
            </p:cNvSpPr>
            <p:nvPr/>
          </p:nvSpPr>
          <p:spPr bwMode="auto">
            <a:xfrm>
              <a:off x="2948" y="1766"/>
              <a:ext cx="69" cy="168"/>
            </a:xfrm>
            <a:custGeom>
              <a:avLst/>
              <a:gdLst/>
              <a:ahLst/>
              <a:cxnLst>
                <a:cxn ang="0">
                  <a:pos x="29" y="0"/>
                </a:cxn>
                <a:cxn ang="0">
                  <a:pos x="39" y="1"/>
                </a:cxn>
                <a:cxn ang="0">
                  <a:pos x="48" y="6"/>
                </a:cxn>
                <a:cxn ang="0">
                  <a:pos x="55" y="16"/>
                </a:cxn>
                <a:cxn ang="0">
                  <a:pos x="57" y="28"/>
                </a:cxn>
                <a:cxn ang="0">
                  <a:pos x="57" y="76"/>
                </a:cxn>
                <a:cxn ang="0">
                  <a:pos x="60" y="101"/>
                </a:cxn>
                <a:cxn ang="0">
                  <a:pos x="67" y="124"/>
                </a:cxn>
                <a:cxn ang="0">
                  <a:pos x="69" y="136"/>
                </a:cxn>
                <a:cxn ang="0">
                  <a:pos x="67" y="147"/>
                </a:cxn>
                <a:cxn ang="0">
                  <a:pos x="61" y="157"/>
                </a:cxn>
                <a:cxn ang="0">
                  <a:pos x="53" y="164"/>
                </a:cxn>
                <a:cxn ang="0">
                  <a:pos x="43" y="168"/>
                </a:cxn>
                <a:cxn ang="0">
                  <a:pos x="33" y="168"/>
                </a:cxn>
                <a:cxn ang="0">
                  <a:pos x="24" y="163"/>
                </a:cxn>
                <a:cxn ang="0">
                  <a:pos x="16" y="153"/>
                </a:cxn>
                <a:cxn ang="0">
                  <a:pos x="6" y="123"/>
                </a:cxn>
                <a:cxn ang="0">
                  <a:pos x="1" y="91"/>
                </a:cxn>
                <a:cxn ang="0">
                  <a:pos x="0" y="60"/>
                </a:cxn>
                <a:cxn ang="0">
                  <a:pos x="0" y="28"/>
                </a:cxn>
                <a:cxn ang="0">
                  <a:pos x="2" y="16"/>
                </a:cxn>
                <a:cxn ang="0">
                  <a:pos x="9" y="6"/>
                </a:cxn>
                <a:cxn ang="0">
                  <a:pos x="18" y="1"/>
                </a:cxn>
                <a:cxn ang="0">
                  <a:pos x="29" y="0"/>
                </a:cxn>
              </a:cxnLst>
              <a:rect l="0" t="0" r="r" b="b"/>
              <a:pathLst>
                <a:path w="69" h="168">
                  <a:moveTo>
                    <a:pt x="29" y="0"/>
                  </a:moveTo>
                  <a:lnTo>
                    <a:pt x="39" y="1"/>
                  </a:lnTo>
                  <a:lnTo>
                    <a:pt x="48" y="6"/>
                  </a:lnTo>
                  <a:lnTo>
                    <a:pt x="55" y="16"/>
                  </a:lnTo>
                  <a:lnTo>
                    <a:pt x="57" y="28"/>
                  </a:lnTo>
                  <a:lnTo>
                    <a:pt x="57" y="76"/>
                  </a:lnTo>
                  <a:lnTo>
                    <a:pt x="60" y="101"/>
                  </a:lnTo>
                  <a:lnTo>
                    <a:pt x="67" y="124"/>
                  </a:lnTo>
                  <a:lnTo>
                    <a:pt x="69" y="136"/>
                  </a:lnTo>
                  <a:lnTo>
                    <a:pt x="67" y="147"/>
                  </a:lnTo>
                  <a:lnTo>
                    <a:pt x="61" y="157"/>
                  </a:lnTo>
                  <a:lnTo>
                    <a:pt x="53" y="164"/>
                  </a:lnTo>
                  <a:lnTo>
                    <a:pt x="43" y="168"/>
                  </a:lnTo>
                  <a:lnTo>
                    <a:pt x="33" y="168"/>
                  </a:lnTo>
                  <a:lnTo>
                    <a:pt x="24" y="163"/>
                  </a:lnTo>
                  <a:lnTo>
                    <a:pt x="16" y="153"/>
                  </a:lnTo>
                  <a:lnTo>
                    <a:pt x="6" y="123"/>
                  </a:lnTo>
                  <a:lnTo>
                    <a:pt x="1" y="91"/>
                  </a:lnTo>
                  <a:lnTo>
                    <a:pt x="0" y="60"/>
                  </a:lnTo>
                  <a:lnTo>
                    <a:pt x="0" y="28"/>
                  </a:lnTo>
                  <a:lnTo>
                    <a:pt x="2" y="16"/>
                  </a:lnTo>
                  <a:lnTo>
                    <a:pt x="9" y="6"/>
                  </a:lnTo>
                  <a:lnTo>
                    <a:pt x="18" y="1"/>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2" name="Freeform 704"/>
            <p:cNvSpPr>
              <a:spLocks noEditPoints="1"/>
            </p:cNvSpPr>
            <p:nvPr/>
          </p:nvSpPr>
          <p:spPr bwMode="auto">
            <a:xfrm>
              <a:off x="4071" y="841"/>
              <a:ext cx="436" cy="226"/>
            </a:xfrm>
            <a:custGeom>
              <a:avLst/>
              <a:gdLst/>
              <a:ahLst/>
              <a:cxnLst>
                <a:cxn ang="0">
                  <a:pos x="286" y="61"/>
                </a:cxn>
                <a:cxn ang="0">
                  <a:pos x="262" y="65"/>
                </a:cxn>
                <a:cxn ang="0">
                  <a:pos x="207" y="86"/>
                </a:cxn>
                <a:cxn ang="0">
                  <a:pos x="162" y="119"/>
                </a:cxn>
                <a:cxn ang="0">
                  <a:pos x="166" y="138"/>
                </a:cxn>
                <a:cxn ang="0">
                  <a:pos x="221" y="139"/>
                </a:cxn>
                <a:cxn ang="0">
                  <a:pos x="306" y="138"/>
                </a:cxn>
                <a:cxn ang="0">
                  <a:pos x="345" y="130"/>
                </a:cxn>
                <a:cxn ang="0">
                  <a:pos x="372" y="113"/>
                </a:cxn>
                <a:cxn ang="0">
                  <a:pos x="377" y="86"/>
                </a:cxn>
                <a:cxn ang="0">
                  <a:pos x="363" y="67"/>
                </a:cxn>
                <a:cxn ang="0">
                  <a:pos x="334" y="59"/>
                </a:cxn>
                <a:cxn ang="0">
                  <a:pos x="302" y="58"/>
                </a:cxn>
                <a:cxn ang="0">
                  <a:pos x="325" y="0"/>
                </a:cxn>
                <a:cxn ang="0">
                  <a:pos x="368" y="6"/>
                </a:cxn>
                <a:cxn ang="0">
                  <a:pos x="404" y="22"/>
                </a:cxn>
                <a:cxn ang="0">
                  <a:pos x="428" y="53"/>
                </a:cxn>
                <a:cxn ang="0">
                  <a:pos x="436" y="103"/>
                </a:cxn>
                <a:cxn ang="0">
                  <a:pos x="420" y="145"/>
                </a:cxn>
                <a:cxn ang="0">
                  <a:pos x="384" y="173"/>
                </a:cxn>
                <a:cxn ang="0">
                  <a:pos x="336" y="189"/>
                </a:cxn>
                <a:cxn ang="0">
                  <a:pos x="179" y="197"/>
                </a:cxn>
                <a:cxn ang="0">
                  <a:pos x="119" y="198"/>
                </a:cxn>
                <a:cxn ang="0">
                  <a:pos x="107" y="213"/>
                </a:cxn>
                <a:cxn ang="0">
                  <a:pos x="85" y="214"/>
                </a:cxn>
                <a:cxn ang="0">
                  <a:pos x="72" y="208"/>
                </a:cxn>
                <a:cxn ang="0">
                  <a:pos x="51" y="220"/>
                </a:cxn>
                <a:cxn ang="0">
                  <a:pos x="25" y="226"/>
                </a:cxn>
                <a:cxn ang="0">
                  <a:pos x="5" y="213"/>
                </a:cxn>
                <a:cxn ang="0">
                  <a:pos x="1" y="190"/>
                </a:cxn>
                <a:cxn ang="0">
                  <a:pos x="32" y="164"/>
                </a:cxn>
                <a:cxn ang="0">
                  <a:pos x="75" y="147"/>
                </a:cxn>
                <a:cxn ang="0">
                  <a:pos x="93" y="110"/>
                </a:cxn>
                <a:cxn ang="0">
                  <a:pos x="144" y="57"/>
                </a:cxn>
                <a:cxn ang="0">
                  <a:pos x="210" y="19"/>
                </a:cxn>
                <a:cxn ang="0">
                  <a:pos x="263" y="4"/>
                </a:cxn>
                <a:cxn ang="0">
                  <a:pos x="304" y="0"/>
                </a:cxn>
              </a:cxnLst>
              <a:rect l="0" t="0" r="r" b="b"/>
              <a:pathLst>
                <a:path w="436" h="226">
                  <a:moveTo>
                    <a:pt x="302" y="58"/>
                  </a:moveTo>
                  <a:lnTo>
                    <a:pt x="286" y="61"/>
                  </a:lnTo>
                  <a:lnTo>
                    <a:pt x="273" y="62"/>
                  </a:lnTo>
                  <a:lnTo>
                    <a:pt x="262" y="65"/>
                  </a:lnTo>
                  <a:lnTo>
                    <a:pt x="234" y="74"/>
                  </a:lnTo>
                  <a:lnTo>
                    <a:pt x="207" y="86"/>
                  </a:lnTo>
                  <a:lnTo>
                    <a:pt x="183" y="102"/>
                  </a:lnTo>
                  <a:lnTo>
                    <a:pt x="162" y="119"/>
                  </a:lnTo>
                  <a:lnTo>
                    <a:pt x="146" y="139"/>
                  </a:lnTo>
                  <a:lnTo>
                    <a:pt x="166" y="138"/>
                  </a:lnTo>
                  <a:lnTo>
                    <a:pt x="203" y="138"/>
                  </a:lnTo>
                  <a:lnTo>
                    <a:pt x="221" y="139"/>
                  </a:lnTo>
                  <a:lnTo>
                    <a:pt x="284" y="139"/>
                  </a:lnTo>
                  <a:lnTo>
                    <a:pt x="306" y="138"/>
                  </a:lnTo>
                  <a:lnTo>
                    <a:pt x="326" y="135"/>
                  </a:lnTo>
                  <a:lnTo>
                    <a:pt x="345" y="130"/>
                  </a:lnTo>
                  <a:lnTo>
                    <a:pt x="361" y="123"/>
                  </a:lnTo>
                  <a:lnTo>
                    <a:pt x="372" y="113"/>
                  </a:lnTo>
                  <a:lnTo>
                    <a:pt x="377" y="101"/>
                  </a:lnTo>
                  <a:lnTo>
                    <a:pt x="377" y="86"/>
                  </a:lnTo>
                  <a:lnTo>
                    <a:pt x="372" y="75"/>
                  </a:lnTo>
                  <a:lnTo>
                    <a:pt x="363" y="67"/>
                  </a:lnTo>
                  <a:lnTo>
                    <a:pt x="351" y="62"/>
                  </a:lnTo>
                  <a:lnTo>
                    <a:pt x="334" y="59"/>
                  </a:lnTo>
                  <a:lnTo>
                    <a:pt x="318" y="58"/>
                  </a:lnTo>
                  <a:lnTo>
                    <a:pt x="302" y="58"/>
                  </a:lnTo>
                  <a:close/>
                  <a:moveTo>
                    <a:pt x="304" y="0"/>
                  </a:moveTo>
                  <a:lnTo>
                    <a:pt x="325" y="0"/>
                  </a:lnTo>
                  <a:lnTo>
                    <a:pt x="346" y="2"/>
                  </a:lnTo>
                  <a:lnTo>
                    <a:pt x="368" y="6"/>
                  </a:lnTo>
                  <a:lnTo>
                    <a:pt x="387" y="12"/>
                  </a:lnTo>
                  <a:lnTo>
                    <a:pt x="404" y="22"/>
                  </a:lnTo>
                  <a:lnTo>
                    <a:pt x="417" y="35"/>
                  </a:lnTo>
                  <a:lnTo>
                    <a:pt x="428" y="53"/>
                  </a:lnTo>
                  <a:lnTo>
                    <a:pt x="436" y="79"/>
                  </a:lnTo>
                  <a:lnTo>
                    <a:pt x="436" y="103"/>
                  </a:lnTo>
                  <a:lnTo>
                    <a:pt x="431" y="126"/>
                  </a:lnTo>
                  <a:lnTo>
                    <a:pt x="420" y="145"/>
                  </a:lnTo>
                  <a:lnTo>
                    <a:pt x="404" y="161"/>
                  </a:lnTo>
                  <a:lnTo>
                    <a:pt x="384" y="173"/>
                  </a:lnTo>
                  <a:lnTo>
                    <a:pt x="361" y="182"/>
                  </a:lnTo>
                  <a:lnTo>
                    <a:pt x="336" y="189"/>
                  </a:lnTo>
                  <a:lnTo>
                    <a:pt x="284" y="194"/>
                  </a:lnTo>
                  <a:lnTo>
                    <a:pt x="179" y="197"/>
                  </a:lnTo>
                  <a:lnTo>
                    <a:pt x="136" y="197"/>
                  </a:lnTo>
                  <a:lnTo>
                    <a:pt x="119" y="198"/>
                  </a:lnTo>
                  <a:lnTo>
                    <a:pt x="115" y="206"/>
                  </a:lnTo>
                  <a:lnTo>
                    <a:pt x="107" y="213"/>
                  </a:lnTo>
                  <a:lnTo>
                    <a:pt x="96" y="216"/>
                  </a:lnTo>
                  <a:lnTo>
                    <a:pt x="85" y="214"/>
                  </a:lnTo>
                  <a:lnTo>
                    <a:pt x="75" y="210"/>
                  </a:lnTo>
                  <a:lnTo>
                    <a:pt x="72" y="208"/>
                  </a:lnTo>
                  <a:lnTo>
                    <a:pt x="68" y="209"/>
                  </a:lnTo>
                  <a:lnTo>
                    <a:pt x="51" y="220"/>
                  </a:lnTo>
                  <a:lnTo>
                    <a:pt x="39" y="226"/>
                  </a:lnTo>
                  <a:lnTo>
                    <a:pt x="25" y="226"/>
                  </a:lnTo>
                  <a:lnTo>
                    <a:pt x="13" y="221"/>
                  </a:lnTo>
                  <a:lnTo>
                    <a:pt x="5" y="213"/>
                  </a:lnTo>
                  <a:lnTo>
                    <a:pt x="0" y="202"/>
                  </a:lnTo>
                  <a:lnTo>
                    <a:pt x="1" y="190"/>
                  </a:lnTo>
                  <a:lnTo>
                    <a:pt x="9" y="178"/>
                  </a:lnTo>
                  <a:lnTo>
                    <a:pt x="32" y="164"/>
                  </a:lnTo>
                  <a:lnTo>
                    <a:pt x="56" y="153"/>
                  </a:lnTo>
                  <a:lnTo>
                    <a:pt x="75" y="147"/>
                  </a:lnTo>
                  <a:lnTo>
                    <a:pt x="76" y="143"/>
                  </a:lnTo>
                  <a:lnTo>
                    <a:pt x="93" y="110"/>
                  </a:lnTo>
                  <a:lnTo>
                    <a:pt x="118" y="82"/>
                  </a:lnTo>
                  <a:lnTo>
                    <a:pt x="144" y="57"/>
                  </a:lnTo>
                  <a:lnTo>
                    <a:pt x="176" y="35"/>
                  </a:lnTo>
                  <a:lnTo>
                    <a:pt x="210" y="19"/>
                  </a:lnTo>
                  <a:lnTo>
                    <a:pt x="246" y="8"/>
                  </a:lnTo>
                  <a:lnTo>
                    <a:pt x="263" y="4"/>
                  </a:lnTo>
                  <a:lnTo>
                    <a:pt x="282" y="2"/>
                  </a:lnTo>
                  <a:lnTo>
                    <a:pt x="30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3" name="Freeform 705"/>
            <p:cNvSpPr>
              <a:spLocks/>
            </p:cNvSpPr>
            <p:nvPr/>
          </p:nvSpPr>
          <p:spPr bwMode="auto">
            <a:xfrm>
              <a:off x="4728" y="990"/>
              <a:ext cx="353" cy="203"/>
            </a:xfrm>
            <a:custGeom>
              <a:avLst/>
              <a:gdLst/>
              <a:ahLst/>
              <a:cxnLst>
                <a:cxn ang="0">
                  <a:pos x="189" y="0"/>
                </a:cxn>
                <a:cxn ang="0">
                  <a:pos x="218" y="0"/>
                </a:cxn>
                <a:cxn ang="0">
                  <a:pos x="245" y="4"/>
                </a:cxn>
                <a:cxn ang="0">
                  <a:pos x="268" y="12"/>
                </a:cxn>
                <a:cxn ang="0">
                  <a:pos x="288" y="25"/>
                </a:cxn>
                <a:cxn ang="0">
                  <a:pos x="305" y="41"/>
                </a:cxn>
                <a:cxn ang="0">
                  <a:pos x="320" y="60"/>
                </a:cxn>
                <a:cxn ang="0">
                  <a:pos x="332" y="83"/>
                </a:cxn>
                <a:cxn ang="0">
                  <a:pos x="341" y="107"/>
                </a:cxn>
                <a:cxn ang="0">
                  <a:pos x="348" y="134"/>
                </a:cxn>
                <a:cxn ang="0">
                  <a:pos x="353" y="162"/>
                </a:cxn>
                <a:cxn ang="0">
                  <a:pos x="351" y="174"/>
                </a:cxn>
                <a:cxn ang="0">
                  <a:pos x="343" y="184"/>
                </a:cxn>
                <a:cxn ang="0">
                  <a:pos x="332" y="190"/>
                </a:cxn>
                <a:cxn ang="0">
                  <a:pos x="272" y="199"/>
                </a:cxn>
                <a:cxn ang="0">
                  <a:pos x="210" y="203"/>
                </a:cxn>
                <a:cxn ang="0">
                  <a:pos x="150" y="202"/>
                </a:cxn>
                <a:cxn ang="0">
                  <a:pos x="88" y="198"/>
                </a:cxn>
                <a:cxn ang="0">
                  <a:pos x="28" y="191"/>
                </a:cxn>
                <a:cxn ang="0">
                  <a:pos x="16" y="187"/>
                </a:cxn>
                <a:cxn ang="0">
                  <a:pos x="7" y="179"/>
                </a:cxn>
                <a:cxn ang="0">
                  <a:pos x="1" y="170"/>
                </a:cxn>
                <a:cxn ang="0">
                  <a:pos x="0" y="158"/>
                </a:cxn>
                <a:cxn ang="0">
                  <a:pos x="1" y="148"/>
                </a:cxn>
                <a:cxn ang="0">
                  <a:pos x="7" y="139"/>
                </a:cxn>
                <a:cxn ang="0">
                  <a:pos x="16" y="134"/>
                </a:cxn>
                <a:cxn ang="0">
                  <a:pos x="28" y="132"/>
                </a:cxn>
                <a:cxn ang="0">
                  <a:pos x="86" y="139"/>
                </a:cxn>
                <a:cxn ang="0">
                  <a:pos x="143" y="144"/>
                </a:cxn>
                <a:cxn ang="0">
                  <a:pos x="201" y="146"/>
                </a:cxn>
                <a:cxn ang="0">
                  <a:pos x="258" y="143"/>
                </a:cxn>
                <a:cxn ang="0">
                  <a:pos x="289" y="138"/>
                </a:cxn>
                <a:cxn ang="0">
                  <a:pos x="288" y="130"/>
                </a:cxn>
                <a:cxn ang="0">
                  <a:pos x="278" y="104"/>
                </a:cxn>
                <a:cxn ang="0">
                  <a:pos x="265" y="84"/>
                </a:cxn>
                <a:cxn ang="0">
                  <a:pos x="248" y="69"/>
                </a:cxn>
                <a:cxn ang="0">
                  <a:pos x="226" y="61"/>
                </a:cxn>
                <a:cxn ang="0">
                  <a:pos x="202" y="59"/>
                </a:cxn>
                <a:cxn ang="0">
                  <a:pos x="175" y="61"/>
                </a:cxn>
                <a:cxn ang="0">
                  <a:pos x="145" y="71"/>
                </a:cxn>
                <a:cxn ang="0">
                  <a:pos x="92" y="95"/>
                </a:cxn>
                <a:cxn ang="0">
                  <a:pos x="43" y="124"/>
                </a:cxn>
                <a:cxn ang="0">
                  <a:pos x="32" y="130"/>
                </a:cxn>
                <a:cxn ang="0">
                  <a:pos x="21" y="130"/>
                </a:cxn>
                <a:cxn ang="0">
                  <a:pos x="12" y="124"/>
                </a:cxn>
                <a:cxn ang="0">
                  <a:pos x="5" y="116"/>
                </a:cxn>
                <a:cxn ang="0">
                  <a:pos x="1" y="105"/>
                </a:cxn>
                <a:cxn ang="0">
                  <a:pos x="1" y="95"/>
                </a:cxn>
                <a:cxn ang="0">
                  <a:pos x="4" y="84"/>
                </a:cxn>
                <a:cxn ang="0">
                  <a:pos x="13" y="75"/>
                </a:cxn>
                <a:cxn ang="0">
                  <a:pos x="52" y="49"/>
                </a:cxn>
                <a:cxn ang="0">
                  <a:pos x="96" y="27"/>
                </a:cxn>
                <a:cxn ang="0">
                  <a:pos x="142" y="9"/>
                </a:cxn>
                <a:cxn ang="0">
                  <a:pos x="189" y="0"/>
                </a:cxn>
              </a:cxnLst>
              <a:rect l="0" t="0" r="r" b="b"/>
              <a:pathLst>
                <a:path w="353" h="203">
                  <a:moveTo>
                    <a:pt x="189" y="0"/>
                  </a:moveTo>
                  <a:lnTo>
                    <a:pt x="218" y="0"/>
                  </a:lnTo>
                  <a:lnTo>
                    <a:pt x="245" y="4"/>
                  </a:lnTo>
                  <a:lnTo>
                    <a:pt x="268" y="12"/>
                  </a:lnTo>
                  <a:lnTo>
                    <a:pt x="288" y="25"/>
                  </a:lnTo>
                  <a:lnTo>
                    <a:pt x="305" y="41"/>
                  </a:lnTo>
                  <a:lnTo>
                    <a:pt x="320" y="60"/>
                  </a:lnTo>
                  <a:lnTo>
                    <a:pt x="332" y="83"/>
                  </a:lnTo>
                  <a:lnTo>
                    <a:pt x="341" y="107"/>
                  </a:lnTo>
                  <a:lnTo>
                    <a:pt x="348" y="134"/>
                  </a:lnTo>
                  <a:lnTo>
                    <a:pt x="353" y="162"/>
                  </a:lnTo>
                  <a:lnTo>
                    <a:pt x="351" y="174"/>
                  </a:lnTo>
                  <a:lnTo>
                    <a:pt x="343" y="184"/>
                  </a:lnTo>
                  <a:lnTo>
                    <a:pt x="332" y="190"/>
                  </a:lnTo>
                  <a:lnTo>
                    <a:pt x="272" y="199"/>
                  </a:lnTo>
                  <a:lnTo>
                    <a:pt x="210" y="203"/>
                  </a:lnTo>
                  <a:lnTo>
                    <a:pt x="150" y="202"/>
                  </a:lnTo>
                  <a:lnTo>
                    <a:pt x="88" y="198"/>
                  </a:lnTo>
                  <a:lnTo>
                    <a:pt x="28" y="191"/>
                  </a:lnTo>
                  <a:lnTo>
                    <a:pt x="16" y="187"/>
                  </a:lnTo>
                  <a:lnTo>
                    <a:pt x="7" y="179"/>
                  </a:lnTo>
                  <a:lnTo>
                    <a:pt x="1" y="170"/>
                  </a:lnTo>
                  <a:lnTo>
                    <a:pt x="0" y="158"/>
                  </a:lnTo>
                  <a:lnTo>
                    <a:pt x="1" y="148"/>
                  </a:lnTo>
                  <a:lnTo>
                    <a:pt x="7" y="139"/>
                  </a:lnTo>
                  <a:lnTo>
                    <a:pt x="16" y="134"/>
                  </a:lnTo>
                  <a:lnTo>
                    <a:pt x="28" y="132"/>
                  </a:lnTo>
                  <a:lnTo>
                    <a:pt x="86" y="139"/>
                  </a:lnTo>
                  <a:lnTo>
                    <a:pt x="143" y="144"/>
                  </a:lnTo>
                  <a:lnTo>
                    <a:pt x="201" y="146"/>
                  </a:lnTo>
                  <a:lnTo>
                    <a:pt x="258" y="143"/>
                  </a:lnTo>
                  <a:lnTo>
                    <a:pt x="289" y="138"/>
                  </a:lnTo>
                  <a:lnTo>
                    <a:pt x="288" y="130"/>
                  </a:lnTo>
                  <a:lnTo>
                    <a:pt x="278" y="104"/>
                  </a:lnTo>
                  <a:lnTo>
                    <a:pt x="265" y="84"/>
                  </a:lnTo>
                  <a:lnTo>
                    <a:pt x="248" y="69"/>
                  </a:lnTo>
                  <a:lnTo>
                    <a:pt x="226" y="61"/>
                  </a:lnTo>
                  <a:lnTo>
                    <a:pt x="202" y="59"/>
                  </a:lnTo>
                  <a:lnTo>
                    <a:pt x="175" y="61"/>
                  </a:lnTo>
                  <a:lnTo>
                    <a:pt x="145" y="71"/>
                  </a:lnTo>
                  <a:lnTo>
                    <a:pt x="92" y="95"/>
                  </a:lnTo>
                  <a:lnTo>
                    <a:pt x="43" y="124"/>
                  </a:lnTo>
                  <a:lnTo>
                    <a:pt x="32" y="130"/>
                  </a:lnTo>
                  <a:lnTo>
                    <a:pt x="21" y="130"/>
                  </a:lnTo>
                  <a:lnTo>
                    <a:pt x="12" y="124"/>
                  </a:lnTo>
                  <a:lnTo>
                    <a:pt x="5" y="116"/>
                  </a:lnTo>
                  <a:lnTo>
                    <a:pt x="1" y="105"/>
                  </a:lnTo>
                  <a:lnTo>
                    <a:pt x="1" y="95"/>
                  </a:lnTo>
                  <a:lnTo>
                    <a:pt x="4" y="84"/>
                  </a:lnTo>
                  <a:lnTo>
                    <a:pt x="13" y="75"/>
                  </a:lnTo>
                  <a:lnTo>
                    <a:pt x="52" y="49"/>
                  </a:lnTo>
                  <a:lnTo>
                    <a:pt x="96" y="27"/>
                  </a:lnTo>
                  <a:lnTo>
                    <a:pt x="142" y="9"/>
                  </a:lnTo>
                  <a:lnTo>
                    <a:pt x="1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4" name="Freeform 706"/>
            <p:cNvSpPr>
              <a:spLocks noEditPoints="1"/>
            </p:cNvSpPr>
            <p:nvPr/>
          </p:nvSpPr>
          <p:spPr bwMode="auto">
            <a:xfrm>
              <a:off x="4306" y="1227"/>
              <a:ext cx="393" cy="252"/>
            </a:xfrm>
            <a:custGeom>
              <a:avLst/>
              <a:gdLst/>
              <a:ahLst/>
              <a:cxnLst>
                <a:cxn ang="0">
                  <a:pos x="173" y="58"/>
                </a:cxn>
                <a:cxn ang="0">
                  <a:pos x="141" y="72"/>
                </a:cxn>
                <a:cxn ang="0">
                  <a:pos x="128" y="88"/>
                </a:cxn>
                <a:cxn ang="0">
                  <a:pos x="170" y="112"/>
                </a:cxn>
                <a:cxn ang="0">
                  <a:pos x="225" y="148"/>
                </a:cxn>
                <a:cxn ang="0">
                  <a:pos x="280" y="180"/>
                </a:cxn>
                <a:cxn ang="0">
                  <a:pos x="322" y="193"/>
                </a:cxn>
                <a:cxn ang="0">
                  <a:pos x="334" y="185"/>
                </a:cxn>
                <a:cxn ang="0">
                  <a:pos x="332" y="165"/>
                </a:cxn>
                <a:cxn ang="0">
                  <a:pos x="322" y="141"/>
                </a:cxn>
                <a:cxn ang="0">
                  <a:pos x="306" y="116"/>
                </a:cxn>
                <a:cxn ang="0">
                  <a:pos x="290" y="96"/>
                </a:cxn>
                <a:cxn ang="0">
                  <a:pos x="267" y="81"/>
                </a:cxn>
                <a:cxn ang="0">
                  <a:pos x="231" y="65"/>
                </a:cxn>
                <a:cxn ang="0">
                  <a:pos x="192" y="57"/>
                </a:cxn>
                <a:cxn ang="0">
                  <a:pos x="208" y="1"/>
                </a:cxn>
                <a:cxn ang="0">
                  <a:pos x="261" y="13"/>
                </a:cxn>
                <a:cxn ang="0">
                  <a:pos x="312" y="38"/>
                </a:cxn>
                <a:cxn ang="0">
                  <a:pos x="354" y="74"/>
                </a:cxn>
                <a:cxn ang="0">
                  <a:pos x="382" y="119"/>
                </a:cxn>
                <a:cxn ang="0">
                  <a:pos x="393" y="169"/>
                </a:cxn>
                <a:cxn ang="0">
                  <a:pos x="383" y="220"/>
                </a:cxn>
                <a:cxn ang="0">
                  <a:pos x="360" y="246"/>
                </a:cxn>
                <a:cxn ang="0">
                  <a:pos x="327" y="252"/>
                </a:cxn>
                <a:cxn ang="0">
                  <a:pos x="287" y="243"/>
                </a:cxn>
                <a:cxn ang="0">
                  <a:pos x="241" y="223"/>
                </a:cxn>
                <a:cxn ang="0">
                  <a:pos x="194" y="197"/>
                </a:cxn>
                <a:cxn ang="0">
                  <a:pos x="125" y="156"/>
                </a:cxn>
                <a:cxn ang="0">
                  <a:pos x="67" y="129"/>
                </a:cxn>
                <a:cxn ang="0">
                  <a:pos x="24" y="125"/>
                </a:cxn>
                <a:cxn ang="0">
                  <a:pos x="7" y="112"/>
                </a:cxn>
                <a:cxn ang="0">
                  <a:pos x="0" y="92"/>
                </a:cxn>
                <a:cxn ang="0">
                  <a:pos x="10" y="73"/>
                </a:cxn>
                <a:cxn ang="0">
                  <a:pos x="54" y="66"/>
                </a:cxn>
                <a:cxn ang="0">
                  <a:pos x="75" y="62"/>
                </a:cxn>
                <a:cxn ang="0">
                  <a:pos x="110" y="24"/>
                </a:cxn>
                <a:cxn ang="0">
                  <a:pos x="156" y="4"/>
                </a:cxn>
              </a:cxnLst>
              <a:rect l="0" t="0" r="r" b="b"/>
              <a:pathLst>
                <a:path w="393" h="252">
                  <a:moveTo>
                    <a:pt x="192" y="57"/>
                  </a:moveTo>
                  <a:lnTo>
                    <a:pt x="173" y="58"/>
                  </a:lnTo>
                  <a:lnTo>
                    <a:pt x="156" y="62"/>
                  </a:lnTo>
                  <a:lnTo>
                    <a:pt x="141" y="72"/>
                  </a:lnTo>
                  <a:lnTo>
                    <a:pt x="129" y="85"/>
                  </a:lnTo>
                  <a:lnTo>
                    <a:pt x="128" y="88"/>
                  </a:lnTo>
                  <a:lnTo>
                    <a:pt x="142" y="95"/>
                  </a:lnTo>
                  <a:lnTo>
                    <a:pt x="170" y="112"/>
                  </a:lnTo>
                  <a:lnTo>
                    <a:pt x="197" y="129"/>
                  </a:lnTo>
                  <a:lnTo>
                    <a:pt x="225" y="148"/>
                  </a:lnTo>
                  <a:lnTo>
                    <a:pt x="252" y="165"/>
                  </a:lnTo>
                  <a:lnTo>
                    <a:pt x="280" y="180"/>
                  </a:lnTo>
                  <a:lnTo>
                    <a:pt x="308" y="191"/>
                  </a:lnTo>
                  <a:lnTo>
                    <a:pt x="322" y="193"/>
                  </a:lnTo>
                  <a:lnTo>
                    <a:pt x="330" y="191"/>
                  </a:lnTo>
                  <a:lnTo>
                    <a:pt x="334" y="185"/>
                  </a:lnTo>
                  <a:lnTo>
                    <a:pt x="335" y="176"/>
                  </a:lnTo>
                  <a:lnTo>
                    <a:pt x="332" y="165"/>
                  </a:lnTo>
                  <a:lnTo>
                    <a:pt x="328" y="153"/>
                  </a:lnTo>
                  <a:lnTo>
                    <a:pt x="322" y="141"/>
                  </a:lnTo>
                  <a:lnTo>
                    <a:pt x="315" y="128"/>
                  </a:lnTo>
                  <a:lnTo>
                    <a:pt x="306" y="116"/>
                  </a:lnTo>
                  <a:lnTo>
                    <a:pt x="298" y="105"/>
                  </a:lnTo>
                  <a:lnTo>
                    <a:pt x="290" y="96"/>
                  </a:lnTo>
                  <a:lnTo>
                    <a:pt x="283" y="90"/>
                  </a:lnTo>
                  <a:lnTo>
                    <a:pt x="267" y="81"/>
                  </a:lnTo>
                  <a:lnTo>
                    <a:pt x="249" y="73"/>
                  </a:lnTo>
                  <a:lnTo>
                    <a:pt x="231" y="65"/>
                  </a:lnTo>
                  <a:lnTo>
                    <a:pt x="212" y="60"/>
                  </a:lnTo>
                  <a:lnTo>
                    <a:pt x="192" y="57"/>
                  </a:lnTo>
                  <a:close/>
                  <a:moveTo>
                    <a:pt x="182" y="0"/>
                  </a:moveTo>
                  <a:lnTo>
                    <a:pt x="208" y="1"/>
                  </a:lnTo>
                  <a:lnTo>
                    <a:pt x="235" y="5"/>
                  </a:lnTo>
                  <a:lnTo>
                    <a:pt x="261" y="13"/>
                  </a:lnTo>
                  <a:lnTo>
                    <a:pt x="287" y="24"/>
                  </a:lnTo>
                  <a:lnTo>
                    <a:pt x="312" y="38"/>
                  </a:lnTo>
                  <a:lnTo>
                    <a:pt x="334" y="54"/>
                  </a:lnTo>
                  <a:lnTo>
                    <a:pt x="354" y="74"/>
                  </a:lnTo>
                  <a:lnTo>
                    <a:pt x="370" y="96"/>
                  </a:lnTo>
                  <a:lnTo>
                    <a:pt x="382" y="119"/>
                  </a:lnTo>
                  <a:lnTo>
                    <a:pt x="390" y="144"/>
                  </a:lnTo>
                  <a:lnTo>
                    <a:pt x="393" y="169"/>
                  </a:lnTo>
                  <a:lnTo>
                    <a:pt x="390" y="197"/>
                  </a:lnTo>
                  <a:lnTo>
                    <a:pt x="383" y="220"/>
                  </a:lnTo>
                  <a:lnTo>
                    <a:pt x="373" y="236"/>
                  </a:lnTo>
                  <a:lnTo>
                    <a:pt x="360" y="246"/>
                  </a:lnTo>
                  <a:lnTo>
                    <a:pt x="344" y="251"/>
                  </a:lnTo>
                  <a:lnTo>
                    <a:pt x="327" y="252"/>
                  </a:lnTo>
                  <a:lnTo>
                    <a:pt x="307" y="250"/>
                  </a:lnTo>
                  <a:lnTo>
                    <a:pt x="287" y="243"/>
                  </a:lnTo>
                  <a:lnTo>
                    <a:pt x="264" y="234"/>
                  </a:lnTo>
                  <a:lnTo>
                    <a:pt x="241" y="223"/>
                  </a:lnTo>
                  <a:lnTo>
                    <a:pt x="217" y="211"/>
                  </a:lnTo>
                  <a:lnTo>
                    <a:pt x="194" y="197"/>
                  </a:lnTo>
                  <a:lnTo>
                    <a:pt x="170" y="183"/>
                  </a:lnTo>
                  <a:lnTo>
                    <a:pt x="125" y="156"/>
                  </a:lnTo>
                  <a:lnTo>
                    <a:pt x="85" y="136"/>
                  </a:lnTo>
                  <a:lnTo>
                    <a:pt x="67" y="129"/>
                  </a:lnTo>
                  <a:lnTo>
                    <a:pt x="51" y="125"/>
                  </a:lnTo>
                  <a:lnTo>
                    <a:pt x="24" y="125"/>
                  </a:lnTo>
                  <a:lnTo>
                    <a:pt x="14" y="120"/>
                  </a:lnTo>
                  <a:lnTo>
                    <a:pt x="7" y="112"/>
                  </a:lnTo>
                  <a:lnTo>
                    <a:pt x="2" y="103"/>
                  </a:lnTo>
                  <a:lnTo>
                    <a:pt x="0" y="92"/>
                  </a:lnTo>
                  <a:lnTo>
                    <a:pt x="3" y="81"/>
                  </a:lnTo>
                  <a:lnTo>
                    <a:pt x="10" y="73"/>
                  </a:lnTo>
                  <a:lnTo>
                    <a:pt x="22" y="69"/>
                  </a:lnTo>
                  <a:lnTo>
                    <a:pt x="54" y="66"/>
                  </a:lnTo>
                  <a:lnTo>
                    <a:pt x="73" y="69"/>
                  </a:lnTo>
                  <a:lnTo>
                    <a:pt x="75" y="62"/>
                  </a:lnTo>
                  <a:lnTo>
                    <a:pt x="91" y="40"/>
                  </a:lnTo>
                  <a:lnTo>
                    <a:pt x="110" y="24"/>
                  </a:lnTo>
                  <a:lnTo>
                    <a:pt x="133" y="12"/>
                  </a:lnTo>
                  <a:lnTo>
                    <a:pt x="156" y="4"/>
                  </a:lnTo>
                  <a:lnTo>
                    <a:pt x="18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5" name="Freeform 707"/>
            <p:cNvSpPr>
              <a:spLocks/>
            </p:cNvSpPr>
            <p:nvPr/>
          </p:nvSpPr>
          <p:spPr bwMode="auto">
            <a:xfrm>
              <a:off x="3454" y="2531"/>
              <a:ext cx="452" cy="335"/>
            </a:xfrm>
            <a:custGeom>
              <a:avLst/>
              <a:gdLst/>
              <a:ahLst/>
              <a:cxnLst>
                <a:cxn ang="0">
                  <a:pos x="278" y="1"/>
                </a:cxn>
                <a:cxn ang="0">
                  <a:pos x="292" y="16"/>
                </a:cxn>
                <a:cxn ang="0">
                  <a:pos x="289" y="54"/>
                </a:cxn>
                <a:cxn ang="0">
                  <a:pos x="274" y="108"/>
                </a:cxn>
                <a:cxn ang="0">
                  <a:pos x="247" y="157"/>
                </a:cxn>
                <a:cxn ang="0">
                  <a:pos x="207" y="195"/>
                </a:cxn>
                <a:cxn ang="0">
                  <a:pos x="143" y="218"/>
                </a:cxn>
                <a:cxn ang="0">
                  <a:pos x="79" y="212"/>
                </a:cxn>
                <a:cxn ang="0">
                  <a:pos x="65" y="216"/>
                </a:cxn>
                <a:cxn ang="0">
                  <a:pos x="89" y="252"/>
                </a:cxn>
                <a:cxn ang="0">
                  <a:pos x="127" y="272"/>
                </a:cxn>
                <a:cxn ang="0">
                  <a:pos x="174" y="279"/>
                </a:cxn>
                <a:cxn ang="0">
                  <a:pos x="225" y="274"/>
                </a:cxn>
                <a:cxn ang="0">
                  <a:pos x="275" y="256"/>
                </a:cxn>
                <a:cxn ang="0">
                  <a:pos x="322" y="230"/>
                </a:cxn>
                <a:cxn ang="0">
                  <a:pos x="360" y="196"/>
                </a:cxn>
                <a:cxn ang="0">
                  <a:pos x="384" y="157"/>
                </a:cxn>
                <a:cxn ang="0">
                  <a:pos x="391" y="113"/>
                </a:cxn>
                <a:cxn ang="0">
                  <a:pos x="374" y="66"/>
                </a:cxn>
                <a:cxn ang="0">
                  <a:pos x="372" y="44"/>
                </a:cxn>
                <a:cxn ang="0">
                  <a:pos x="385" y="28"/>
                </a:cxn>
                <a:cxn ang="0">
                  <a:pos x="407" y="24"/>
                </a:cxn>
                <a:cxn ang="0">
                  <a:pos x="425" y="37"/>
                </a:cxn>
                <a:cxn ang="0">
                  <a:pos x="449" y="96"/>
                </a:cxn>
                <a:cxn ang="0">
                  <a:pos x="449" y="151"/>
                </a:cxn>
                <a:cxn ang="0">
                  <a:pos x="431" y="202"/>
                </a:cxn>
                <a:cxn ang="0">
                  <a:pos x="395" y="244"/>
                </a:cxn>
                <a:cxn ang="0">
                  <a:pos x="349" y="282"/>
                </a:cxn>
                <a:cxn ang="0">
                  <a:pos x="294" y="310"/>
                </a:cxn>
                <a:cxn ang="0">
                  <a:pos x="234" y="327"/>
                </a:cxn>
                <a:cxn ang="0">
                  <a:pos x="175" y="335"/>
                </a:cxn>
                <a:cxn ang="0">
                  <a:pos x="117" y="330"/>
                </a:cxn>
                <a:cxn ang="0">
                  <a:pos x="68" y="311"/>
                </a:cxn>
                <a:cxn ang="0">
                  <a:pos x="29" y="278"/>
                </a:cxn>
                <a:cxn ang="0">
                  <a:pos x="5" y="230"/>
                </a:cxn>
                <a:cxn ang="0">
                  <a:pos x="0" y="163"/>
                </a:cxn>
                <a:cxn ang="0">
                  <a:pos x="10" y="141"/>
                </a:cxn>
                <a:cxn ang="0">
                  <a:pos x="32" y="135"/>
                </a:cxn>
                <a:cxn ang="0">
                  <a:pos x="77" y="152"/>
                </a:cxn>
                <a:cxn ang="0">
                  <a:pos x="135" y="156"/>
                </a:cxn>
                <a:cxn ang="0">
                  <a:pos x="183" y="135"/>
                </a:cxn>
                <a:cxn ang="0">
                  <a:pos x="217" y="92"/>
                </a:cxn>
                <a:cxn ang="0">
                  <a:pos x="235" y="28"/>
                </a:cxn>
                <a:cxn ang="0">
                  <a:pos x="247" y="6"/>
                </a:cxn>
                <a:cxn ang="0">
                  <a:pos x="267" y="0"/>
                </a:cxn>
              </a:cxnLst>
              <a:rect l="0" t="0" r="r" b="b"/>
              <a:pathLst>
                <a:path w="452" h="335">
                  <a:moveTo>
                    <a:pt x="267" y="0"/>
                  </a:moveTo>
                  <a:lnTo>
                    <a:pt x="278" y="1"/>
                  </a:lnTo>
                  <a:lnTo>
                    <a:pt x="286" y="6"/>
                  </a:lnTo>
                  <a:lnTo>
                    <a:pt x="292" y="16"/>
                  </a:lnTo>
                  <a:lnTo>
                    <a:pt x="293" y="28"/>
                  </a:lnTo>
                  <a:lnTo>
                    <a:pt x="289" y="54"/>
                  </a:lnTo>
                  <a:lnTo>
                    <a:pt x="282" y="81"/>
                  </a:lnTo>
                  <a:lnTo>
                    <a:pt x="274" y="108"/>
                  </a:lnTo>
                  <a:lnTo>
                    <a:pt x="262" y="133"/>
                  </a:lnTo>
                  <a:lnTo>
                    <a:pt x="247" y="157"/>
                  </a:lnTo>
                  <a:lnTo>
                    <a:pt x="230" y="177"/>
                  </a:lnTo>
                  <a:lnTo>
                    <a:pt x="207" y="195"/>
                  </a:lnTo>
                  <a:lnTo>
                    <a:pt x="175" y="210"/>
                  </a:lnTo>
                  <a:lnTo>
                    <a:pt x="143" y="218"/>
                  </a:lnTo>
                  <a:lnTo>
                    <a:pt x="111" y="218"/>
                  </a:lnTo>
                  <a:lnTo>
                    <a:pt x="79" y="212"/>
                  </a:lnTo>
                  <a:lnTo>
                    <a:pt x="64" y="208"/>
                  </a:lnTo>
                  <a:lnTo>
                    <a:pt x="65" y="216"/>
                  </a:lnTo>
                  <a:lnTo>
                    <a:pt x="75" y="236"/>
                  </a:lnTo>
                  <a:lnTo>
                    <a:pt x="89" y="252"/>
                  </a:lnTo>
                  <a:lnTo>
                    <a:pt x="107" y="264"/>
                  </a:lnTo>
                  <a:lnTo>
                    <a:pt x="127" y="272"/>
                  </a:lnTo>
                  <a:lnTo>
                    <a:pt x="150" y="278"/>
                  </a:lnTo>
                  <a:lnTo>
                    <a:pt x="174" y="279"/>
                  </a:lnTo>
                  <a:lnTo>
                    <a:pt x="199" y="278"/>
                  </a:lnTo>
                  <a:lnTo>
                    <a:pt x="225" y="274"/>
                  </a:lnTo>
                  <a:lnTo>
                    <a:pt x="251" y="266"/>
                  </a:lnTo>
                  <a:lnTo>
                    <a:pt x="275" y="256"/>
                  </a:lnTo>
                  <a:lnTo>
                    <a:pt x="300" y="244"/>
                  </a:lnTo>
                  <a:lnTo>
                    <a:pt x="322" y="230"/>
                  </a:lnTo>
                  <a:lnTo>
                    <a:pt x="342" y="215"/>
                  </a:lnTo>
                  <a:lnTo>
                    <a:pt x="360" y="196"/>
                  </a:lnTo>
                  <a:lnTo>
                    <a:pt x="374" y="177"/>
                  </a:lnTo>
                  <a:lnTo>
                    <a:pt x="384" y="157"/>
                  </a:lnTo>
                  <a:lnTo>
                    <a:pt x="391" y="136"/>
                  </a:lnTo>
                  <a:lnTo>
                    <a:pt x="391" y="113"/>
                  </a:lnTo>
                  <a:lnTo>
                    <a:pt x="385" y="91"/>
                  </a:lnTo>
                  <a:lnTo>
                    <a:pt x="374" y="66"/>
                  </a:lnTo>
                  <a:lnTo>
                    <a:pt x="370" y="54"/>
                  </a:lnTo>
                  <a:lnTo>
                    <a:pt x="372" y="44"/>
                  </a:lnTo>
                  <a:lnTo>
                    <a:pt x="376" y="34"/>
                  </a:lnTo>
                  <a:lnTo>
                    <a:pt x="385" y="28"/>
                  </a:lnTo>
                  <a:lnTo>
                    <a:pt x="395" y="24"/>
                  </a:lnTo>
                  <a:lnTo>
                    <a:pt x="407" y="24"/>
                  </a:lnTo>
                  <a:lnTo>
                    <a:pt x="416" y="28"/>
                  </a:lnTo>
                  <a:lnTo>
                    <a:pt x="425" y="37"/>
                  </a:lnTo>
                  <a:lnTo>
                    <a:pt x="440" y="66"/>
                  </a:lnTo>
                  <a:lnTo>
                    <a:pt x="449" y="96"/>
                  </a:lnTo>
                  <a:lnTo>
                    <a:pt x="452" y="124"/>
                  </a:lnTo>
                  <a:lnTo>
                    <a:pt x="449" y="151"/>
                  </a:lnTo>
                  <a:lnTo>
                    <a:pt x="441" y="176"/>
                  </a:lnTo>
                  <a:lnTo>
                    <a:pt x="431" y="202"/>
                  </a:lnTo>
                  <a:lnTo>
                    <a:pt x="415" y="224"/>
                  </a:lnTo>
                  <a:lnTo>
                    <a:pt x="395" y="244"/>
                  </a:lnTo>
                  <a:lnTo>
                    <a:pt x="373" y="264"/>
                  </a:lnTo>
                  <a:lnTo>
                    <a:pt x="349" y="282"/>
                  </a:lnTo>
                  <a:lnTo>
                    <a:pt x="322" y="296"/>
                  </a:lnTo>
                  <a:lnTo>
                    <a:pt x="294" y="310"/>
                  </a:lnTo>
                  <a:lnTo>
                    <a:pt x="265" y="321"/>
                  </a:lnTo>
                  <a:lnTo>
                    <a:pt x="234" y="327"/>
                  </a:lnTo>
                  <a:lnTo>
                    <a:pt x="204" y="333"/>
                  </a:lnTo>
                  <a:lnTo>
                    <a:pt x="175" y="335"/>
                  </a:lnTo>
                  <a:lnTo>
                    <a:pt x="146" y="334"/>
                  </a:lnTo>
                  <a:lnTo>
                    <a:pt x="117" y="330"/>
                  </a:lnTo>
                  <a:lnTo>
                    <a:pt x="92" y="322"/>
                  </a:lnTo>
                  <a:lnTo>
                    <a:pt x="68" y="311"/>
                  </a:lnTo>
                  <a:lnTo>
                    <a:pt x="48" y="296"/>
                  </a:lnTo>
                  <a:lnTo>
                    <a:pt x="29" y="278"/>
                  </a:lnTo>
                  <a:lnTo>
                    <a:pt x="16" y="256"/>
                  </a:lnTo>
                  <a:lnTo>
                    <a:pt x="5" y="230"/>
                  </a:lnTo>
                  <a:lnTo>
                    <a:pt x="0" y="198"/>
                  </a:lnTo>
                  <a:lnTo>
                    <a:pt x="0" y="163"/>
                  </a:lnTo>
                  <a:lnTo>
                    <a:pt x="2" y="151"/>
                  </a:lnTo>
                  <a:lnTo>
                    <a:pt x="10" y="141"/>
                  </a:lnTo>
                  <a:lnTo>
                    <a:pt x="20" y="136"/>
                  </a:lnTo>
                  <a:lnTo>
                    <a:pt x="32" y="135"/>
                  </a:lnTo>
                  <a:lnTo>
                    <a:pt x="44" y="139"/>
                  </a:lnTo>
                  <a:lnTo>
                    <a:pt x="77" y="152"/>
                  </a:lnTo>
                  <a:lnTo>
                    <a:pt x="107" y="157"/>
                  </a:lnTo>
                  <a:lnTo>
                    <a:pt x="135" y="156"/>
                  </a:lnTo>
                  <a:lnTo>
                    <a:pt x="160" y="149"/>
                  </a:lnTo>
                  <a:lnTo>
                    <a:pt x="183" y="135"/>
                  </a:lnTo>
                  <a:lnTo>
                    <a:pt x="202" y="116"/>
                  </a:lnTo>
                  <a:lnTo>
                    <a:pt x="217" y="92"/>
                  </a:lnTo>
                  <a:lnTo>
                    <a:pt x="229" y="61"/>
                  </a:lnTo>
                  <a:lnTo>
                    <a:pt x="235" y="28"/>
                  </a:lnTo>
                  <a:lnTo>
                    <a:pt x="239" y="16"/>
                  </a:lnTo>
                  <a:lnTo>
                    <a:pt x="247" y="6"/>
                  </a:lnTo>
                  <a:lnTo>
                    <a:pt x="257" y="1"/>
                  </a:lnTo>
                  <a:lnTo>
                    <a:pt x="26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6" name="Freeform 708"/>
            <p:cNvSpPr>
              <a:spLocks noEditPoints="1"/>
            </p:cNvSpPr>
            <p:nvPr/>
          </p:nvSpPr>
          <p:spPr bwMode="auto">
            <a:xfrm>
              <a:off x="672" y="11"/>
              <a:ext cx="1772" cy="1817"/>
            </a:xfrm>
            <a:custGeom>
              <a:avLst/>
              <a:gdLst/>
              <a:ahLst/>
              <a:cxnLst>
                <a:cxn ang="0">
                  <a:pos x="689" y="96"/>
                </a:cxn>
                <a:cxn ang="0">
                  <a:pos x="537" y="206"/>
                </a:cxn>
                <a:cxn ang="0">
                  <a:pos x="349" y="441"/>
                </a:cxn>
                <a:cxn ang="0">
                  <a:pos x="190" y="762"/>
                </a:cxn>
                <a:cxn ang="0">
                  <a:pos x="71" y="1171"/>
                </a:cxn>
                <a:cxn ang="0">
                  <a:pos x="63" y="1407"/>
                </a:cxn>
                <a:cxn ang="0">
                  <a:pos x="113" y="1566"/>
                </a:cxn>
                <a:cxn ang="0">
                  <a:pos x="228" y="1686"/>
                </a:cxn>
                <a:cxn ang="0">
                  <a:pos x="454" y="1756"/>
                </a:cxn>
                <a:cxn ang="0">
                  <a:pos x="714" y="1745"/>
                </a:cxn>
                <a:cxn ang="0">
                  <a:pos x="991" y="1674"/>
                </a:cxn>
                <a:cxn ang="0">
                  <a:pos x="1281" y="1537"/>
                </a:cxn>
                <a:cxn ang="0">
                  <a:pos x="1383" y="1488"/>
                </a:cxn>
                <a:cxn ang="0">
                  <a:pos x="1387" y="1534"/>
                </a:cxn>
                <a:cxn ang="0">
                  <a:pos x="1380" y="1573"/>
                </a:cxn>
                <a:cxn ang="0">
                  <a:pos x="1436" y="1581"/>
                </a:cxn>
                <a:cxn ang="0">
                  <a:pos x="1518" y="1535"/>
                </a:cxn>
                <a:cxn ang="0">
                  <a:pos x="1529" y="1471"/>
                </a:cxn>
                <a:cxn ang="0">
                  <a:pos x="1475" y="1424"/>
                </a:cxn>
                <a:cxn ang="0">
                  <a:pos x="1466" y="1383"/>
                </a:cxn>
                <a:cxn ang="0">
                  <a:pos x="1597" y="1277"/>
                </a:cxn>
                <a:cxn ang="0">
                  <a:pos x="1689" y="1106"/>
                </a:cxn>
                <a:cxn ang="0">
                  <a:pos x="1716" y="908"/>
                </a:cxn>
                <a:cxn ang="0">
                  <a:pos x="1688" y="705"/>
                </a:cxn>
                <a:cxn ang="0">
                  <a:pos x="1608" y="499"/>
                </a:cxn>
                <a:cxn ang="0">
                  <a:pos x="1438" y="273"/>
                </a:cxn>
                <a:cxn ang="0">
                  <a:pos x="1195" y="115"/>
                </a:cxn>
                <a:cxn ang="0">
                  <a:pos x="909" y="59"/>
                </a:cxn>
                <a:cxn ang="0">
                  <a:pos x="976" y="4"/>
                </a:cxn>
                <a:cxn ang="0">
                  <a:pos x="1246" y="72"/>
                </a:cxn>
                <a:cxn ang="0">
                  <a:pos x="1486" y="241"/>
                </a:cxn>
                <a:cxn ang="0">
                  <a:pos x="1665" y="483"/>
                </a:cxn>
                <a:cxn ang="0">
                  <a:pos x="1747" y="707"/>
                </a:cxn>
                <a:cxn ang="0">
                  <a:pos x="1772" y="927"/>
                </a:cxn>
                <a:cxn ang="0">
                  <a:pos x="1740" y="1138"/>
                </a:cxn>
                <a:cxn ang="0">
                  <a:pos x="1637" y="1320"/>
                </a:cxn>
                <a:cxn ang="0">
                  <a:pos x="1546" y="1404"/>
                </a:cxn>
                <a:cxn ang="0">
                  <a:pos x="1596" y="1490"/>
                </a:cxn>
                <a:cxn ang="0">
                  <a:pos x="1554" y="1579"/>
                </a:cxn>
                <a:cxn ang="0">
                  <a:pos x="1474" y="1629"/>
                </a:cxn>
                <a:cxn ang="0">
                  <a:pos x="1391" y="1644"/>
                </a:cxn>
                <a:cxn ang="0">
                  <a:pos x="1327" y="1597"/>
                </a:cxn>
                <a:cxn ang="0">
                  <a:pos x="1173" y="1664"/>
                </a:cxn>
                <a:cxn ang="0">
                  <a:pos x="854" y="1775"/>
                </a:cxn>
                <a:cxn ang="0">
                  <a:pos x="590" y="1816"/>
                </a:cxn>
                <a:cxn ang="0">
                  <a:pos x="327" y="1791"/>
                </a:cxn>
                <a:cxn ang="0">
                  <a:pos x="134" y="1688"/>
                </a:cxn>
                <a:cxn ang="0">
                  <a:pos x="34" y="1535"/>
                </a:cxn>
                <a:cxn ang="0">
                  <a:pos x="0" y="1349"/>
                </a:cxn>
                <a:cxn ang="0">
                  <a:pos x="16" y="1149"/>
                </a:cxn>
                <a:cxn ang="0">
                  <a:pos x="62" y="953"/>
                </a:cxn>
                <a:cxn ang="0">
                  <a:pos x="139" y="733"/>
                </a:cxn>
                <a:cxn ang="0">
                  <a:pos x="309" y="394"/>
                </a:cxn>
                <a:cxn ang="0">
                  <a:pos x="494" y="166"/>
                </a:cxn>
                <a:cxn ang="0">
                  <a:pos x="667" y="43"/>
                </a:cxn>
              </a:cxnLst>
              <a:rect l="0" t="0" r="r" b="b"/>
              <a:pathLst>
                <a:path w="1772" h="1817">
                  <a:moveTo>
                    <a:pt x="823" y="59"/>
                  </a:moveTo>
                  <a:lnTo>
                    <a:pt x="778" y="65"/>
                  </a:lnTo>
                  <a:lnTo>
                    <a:pt x="732" y="79"/>
                  </a:lnTo>
                  <a:lnTo>
                    <a:pt x="689" y="96"/>
                  </a:lnTo>
                  <a:lnTo>
                    <a:pt x="648" y="119"/>
                  </a:lnTo>
                  <a:lnTo>
                    <a:pt x="609" y="144"/>
                  </a:lnTo>
                  <a:lnTo>
                    <a:pt x="572" y="174"/>
                  </a:lnTo>
                  <a:lnTo>
                    <a:pt x="537" y="206"/>
                  </a:lnTo>
                  <a:lnTo>
                    <a:pt x="503" y="239"/>
                  </a:lnTo>
                  <a:lnTo>
                    <a:pt x="449" y="303"/>
                  </a:lnTo>
                  <a:lnTo>
                    <a:pt x="396" y="370"/>
                  </a:lnTo>
                  <a:lnTo>
                    <a:pt x="349" y="441"/>
                  </a:lnTo>
                  <a:lnTo>
                    <a:pt x="307" y="513"/>
                  </a:lnTo>
                  <a:lnTo>
                    <a:pt x="268" y="588"/>
                  </a:lnTo>
                  <a:lnTo>
                    <a:pt x="232" y="664"/>
                  </a:lnTo>
                  <a:lnTo>
                    <a:pt x="190" y="762"/>
                  </a:lnTo>
                  <a:lnTo>
                    <a:pt x="151" y="861"/>
                  </a:lnTo>
                  <a:lnTo>
                    <a:pt x="118" y="964"/>
                  </a:lnTo>
                  <a:lnTo>
                    <a:pt x="91" y="1067"/>
                  </a:lnTo>
                  <a:lnTo>
                    <a:pt x="71" y="1171"/>
                  </a:lnTo>
                  <a:lnTo>
                    <a:pt x="59" y="1277"/>
                  </a:lnTo>
                  <a:lnTo>
                    <a:pt x="58" y="1321"/>
                  </a:lnTo>
                  <a:lnTo>
                    <a:pt x="59" y="1364"/>
                  </a:lnTo>
                  <a:lnTo>
                    <a:pt x="63" y="1407"/>
                  </a:lnTo>
                  <a:lnTo>
                    <a:pt x="70" y="1450"/>
                  </a:lnTo>
                  <a:lnTo>
                    <a:pt x="80" y="1490"/>
                  </a:lnTo>
                  <a:lnTo>
                    <a:pt x="95" y="1529"/>
                  </a:lnTo>
                  <a:lnTo>
                    <a:pt x="113" y="1566"/>
                  </a:lnTo>
                  <a:lnTo>
                    <a:pt x="135" y="1599"/>
                  </a:lnTo>
                  <a:lnTo>
                    <a:pt x="161" y="1632"/>
                  </a:lnTo>
                  <a:lnTo>
                    <a:pt x="192" y="1661"/>
                  </a:lnTo>
                  <a:lnTo>
                    <a:pt x="228" y="1686"/>
                  </a:lnTo>
                  <a:lnTo>
                    <a:pt x="268" y="1708"/>
                  </a:lnTo>
                  <a:lnTo>
                    <a:pt x="328" y="1730"/>
                  </a:lnTo>
                  <a:lnTo>
                    <a:pt x="390" y="1747"/>
                  </a:lnTo>
                  <a:lnTo>
                    <a:pt x="454" y="1756"/>
                  </a:lnTo>
                  <a:lnTo>
                    <a:pt x="518" y="1760"/>
                  </a:lnTo>
                  <a:lnTo>
                    <a:pt x="584" y="1759"/>
                  </a:lnTo>
                  <a:lnTo>
                    <a:pt x="649" y="1753"/>
                  </a:lnTo>
                  <a:lnTo>
                    <a:pt x="714" y="1745"/>
                  </a:lnTo>
                  <a:lnTo>
                    <a:pt x="776" y="1733"/>
                  </a:lnTo>
                  <a:lnTo>
                    <a:pt x="838" y="1718"/>
                  </a:lnTo>
                  <a:lnTo>
                    <a:pt x="914" y="1698"/>
                  </a:lnTo>
                  <a:lnTo>
                    <a:pt x="991" y="1674"/>
                  </a:lnTo>
                  <a:lnTo>
                    <a:pt x="1067" y="1646"/>
                  </a:lnTo>
                  <a:lnTo>
                    <a:pt x="1141" y="1614"/>
                  </a:lnTo>
                  <a:lnTo>
                    <a:pt x="1213" y="1578"/>
                  </a:lnTo>
                  <a:lnTo>
                    <a:pt x="1281" y="1537"/>
                  </a:lnTo>
                  <a:lnTo>
                    <a:pt x="1345" y="1490"/>
                  </a:lnTo>
                  <a:lnTo>
                    <a:pt x="1359" y="1483"/>
                  </a:lnTo>
                  <a:lnTo>
                    <a:pt x="1372" y="1483"/>
                  </a:lnTo>
                  <a:lnTo>
                    <a:pt x="1383" y="1488"/>
                  </a:lnTo>
                  <a:lnTo>
                    <a:pt x="1391" y="1498"/>
                  </a:lnTo>
                  <a:lnTo>
                    <a:pt x="1395" y="1511"/>
                  </a:lnTo>
                  <a:lnTo>
                    <a:pt x="1391" y="1526"/>
                  </a:lnTo>
                  <a:lnTo>
                    <a:pt x="1387" y="1534"/>
                  </a:lnTo>
                  <a:lnTo>
                    <a:pt x="1383" y="1545"/>
                  </a:lnTo>
                  <a:lnTo>
                    <a:pt x="1380" y="1554"/>
                  </a:lnTo>
                  <a:lnTo>
                    <a:pt x="1379" y="1563"/>
                  </a:lnTo>
                  <a:lnTo>
                    <a:pt x="1380" y="1573"/>
                  </a:lnTo>
                  <a:lnTo>
                    <a:pt x="1386" y="1579"/>
                  </a:lnTo>
                  <a:lnTo>
                    <a:pt x="1395" y="1583"/>
                  </a:lnTo>
                  <a:lnTo>
                    <a:pt x="1415" y="1585"/>
                  </a:lnTo>
                  <a:lnTo>
                    <a:pt x="1436" y="1581"/>
                  </a:lnTo>
                  <a:lnTo>
                    <a:pt x="1457" y="1574"/>
                  </a:lnTo>
                  <a:lnTo>
                    <a:pt x="1475" y="1566"/>
                  </a:lnTo>
                  <a:lnTo>
                    <a:pt x="1505" y="1547"/>
                  </a:lnTo>
                  <a:lnTo>
                    <a:pt x="1518" y="1535"/>
                  </a:lnTo>
                  <a:lnTo>
                    <a:pt x="1529" y="1522"/>
                  </a:lnTo>
                  <a:lnTo>
                    <a:pt x="1535" y="1506"/>
                  </a:lnTo>
                  <a:lnTo>
                    <a:pt x="1535" y="1487"/>
                  </a:lnTo>
                  <a:lnTo>
                    <a:pt x="1529" y="1471"/>
                  </a:lnTo>
                  <a:lnTo>
                    <a:pt x="1518" y="1456"/>
                  </a:lnTo>
                  <a:lnTo>
                    <a:pt x="1505" y="1444"/>
                  </a:lnTo>
                  <a:lnTo>
                    <a:pt x="1490" y="1434"/>
                  </a:lnTo>
                  <a:lnTo>
                    <a:pt x="1475" y="1424"/>
                  </a:lnTo>
                  <a:lnTo>
                    <a:pt x="1466" y="1416"/>
                  </a:lnTo>
                  <a:lnTo>
                    <a:pt x="1462" y="1405"/>
                  </a:lnTo>
                  <a:lnTo>
                    <a:pt x="1461" y="1393"/>
                  </a:lnTo>
                  <a:lnTo>
                    <a:pt x="1466" y="1383"/>
                  </a:lnTo>
                  <a:lnTo>
                    <a:pt x="1475" y="1375"/>
                  </a:lnTo>
                  <a:lnTo>
                    <a:pt x="1521" y="1347"/>
                  </a:lnTo>
                  <a:lnTo>
                    <a:pt x="1561" y="1313"/>
                  </a:lnTo>
                  <a:lnTo>
                    <a:pt x="1597" y="1277"/>
                  </a:lnTo>
                  <a:lnTo>
                    <a:pt x="1627" y="1238"/>
                  </a:lnTo>
                  <a:lnTo>
                    <a:pt x="1652" y="1197"/>
                  </a:lnTo>
                  <a:lnTo>
                    <a:pt x="1673" y="1153"/>
                  </a:lnTo>
                  <a:lnTo>
                    <a:pt x="1689" y="1106"/>
                  </a:lnTo>
                  <a:lnTo>
                    <a:pt x="1701" y="1059"/>
                  </a:lnTo>
                  <a:lnTo>
                    <a:pt x="1711" y="1010"/>
                  </a:lnTo>
                  <a:lnTo>
                    <a:pt x="1715" y="959"/>
                  </a:lnTo>
                  <a:lnTo>
                    <a:pt x="1716" y="908"/>
                  </a:lnTo>
                  <a:lnTo>
                    <a:pt x="1714" y="857"/>
                  </a:lnTo>
                  <a:lnTo>
                    <a:pt x="1708" y="805"/>
                  </a:lnTo>
                  <a:lnTo>
                    <a:pt x="1700" y="754"/>
                  </a:lnTo>
                  <a:lnTo>
                    <a:pt x="1688" y="705"/>
                  </a:lnTo>
                  <a:lnTo>
                    <a:pt x="1673" y="655"/>
                  </a:lnTo>
                  <a:lnTo>
                    <a:pt x="1657" y="607"/>
                  </a:lnTo>
                  <a:lnTo>
                    <a:pt x="1639" y="562"/>
                  </a:lnTo>
                  <a:lnTo>
                    <a:pt x="1608" y="499"/>
                  </a:lnTo>
                  <a:lnTo>
                    <a:pt x="1573" y="437"/>
                  </a:lnTo>
                  <a:lnTo>
                    <a:pt x="1533" y="378"/>
                  </a:lnTo>
                  <a:lnTo>
                    <a:pt x="1487" y="323"/>
                  </a:lnTo>
                  <a:lnTo>
                    <a:pt x="1438" y="273"/>
                  </a:lnTo>
                  <a:lnTo>
                    <a:pt x="1386" y="226"/>
                  </a:lnTo>
                  <a:lnTo>
                    <a:pt x="1328" y="184"/>
                  </a:lnTo>
                  <a:lnTo>
                    <a:pt x="1264" y="146"/>
                  </a:lnTo>
                  <a:lnTo>
                    <a:pt x="1195" y="115"/>
                  </a:lnTo>
                  <a:lnTo>
                    <a:pt x="1127" y="92"/>
                  </a:lnTo>
                  <a:lnTo>
                    <a:pt x="1056" y="75"/>
                  </a:lnTo>
                  <a:lnTo>
                    <a:pt x="983" y="64"/>
                  </a:lnTo>
                  <a:lnTo>
                    <a:pt x="909" y="59"/>
                  </a:lnTo>
                  <a:lnTo>
                    <a:pt x="823" y="59"/>
                  </a:lnTo>
                  <a:close/>
                  <a:moveTo>
                    <a:pt x="818" y="0"/>
                  </a:moveTo>
                  <a:lnTo>
                    <a:pt x="905" y="0"/>
                  </a:lnTo>
                  <a:lnTo>
                    <a:pt x="976" y="4"/>
                  </a:lnTo>
                  <a:lnTo>
                    <a:pt x="1046" y="13"/>
                  </a:lnTo>
                  <a:lnTo>
                    <a:pt x="1114" y="27"/>
                  </a:lnTo>
                  <a:lnTo>
                    <a:pt x="1182" y="47"/>
                  </a:lnTo>
                  <a:lnTo>
                    <a:pt x="1246" y="72"/>
                  </a:lnTo>
                  <a:lnTo>
                    <a:pt x="1309" y="104"/>
                  </a:lnTo>
                  <a:lnTo>
                    <a:pt x="1369" y="143"/>
                  </a:lnTo>
                  <a:lnTo>
                    <a:pt x="1430" y="190"/>
                  </a:lnTo>
                  <a:lnTo>
                    <a:pt x="1486" y="241"/>
                  </a:lnTo>
                  <a:lnTo>
                    <a:pt x="1538" y="295"/>
                  </a:lnTo>
                  <a:lnTo>
                    <a:pt x="1585" y="354"/>
                  </a:lnTo>
                  <a:lnTo>
                    <a:pt x="1628" y="417"/>
                  </a:lnTo>
                  <a:lnTo>
                    <a:pt x="1665" y="483"/>
                  </a:lnTo>
                  <a:lnTo>
                    <a:pt x="1697" y="552"/>
                  </a:lnTo>
                  <a:lnTo>
                    <a:pt x="1716" y="603"/>
                  </a:lnTo>
                  <a:lnTo>
                    <a:pt x="1734" y="655"/>
                  </a:lnTo>
                  <a:lnTo>
                    <a:pt x="1747" y="707"/>
                  </a:lnTo>
                  <a:lnTo>
                    <a:pt x="1758" y="762"/>
                  </a:lnTo>
                  <a:lnTo>
                    <a:pt x="1766" y="817"/>
                  </a:lnTo>
                  <a:lnTo>
                    <a:pt x="1771" y="872"/>
                  </a:lnTo>
                  <a:lnTo>
                    <a:pt x="1772" y="927"/>
                  </a:lnTo>
                  <a:lnTo>
                    <a:pt x="1771" y="980"/>
                  </a:lnTo>
                  <a:lnTo>
                    <a:pt x="1764" y="1034"/>
                  </a:lnTo>
                  <a:lnTo>
                    <a:pt x="1755" y="1087"/>
                  </a:lnTo>
                  <a:lnTo>
                    <a:pt x="1740" y="1138"/>
                  </a:lnTo>
                  <a:lnTo>
                    <a:pt x="1722" y="1187"/>
                  </a:lnTo>
                  <a:lnTo>
                    <a:pt x="1699" y="1234"/>
                  </a:lnTo>
                  <a:lnTo>
                    <a:pt x="1671" y="1278"/>
                  </a:lnTo>
                  <a:lnTo>
                    <a:pt x="1637" y="1320"/>
                  </a:lnTo>
                  <a:lnTo>
                    <a:pt x="1598" y="1359"/>
                  </a:lnTo>
                  <a:lnTo>
                    <a:pt x="1554" y="1393"/>
                  </a:lnTo>
                  <a:lnTo>
                    <a:pt x="1542" y="1401"/>
                  </a:lnTo>
                  <a:lnTo>
                    <a:pt x="1546" y="1404"/>
                  </a:lnTo>
                  <a:lnTo>
                    <a:pt x="1565" y="1423"/>
                  </a:lnTo>
                  <a:lnTo>
                    <a:pt x="1580" y="1443"/>
                  </a:lnTo>
                  <a:lnTo>
                    <a:pt x="1590" y="1464"/>
                  </a:lnTo>
                  <a:lnTo>
                    <a:pt x="1596" y="1490"/>
                  </a:lnTo>
                  <a:lnTo>
                    <a:pt x="1593" y="1515"/>
                  </a:lnTo>
                  <a:lnTo>
                    <a:pt x="1585" y="1539"/>
                  </a:lnTo>
                  <a:lnTo>
                    <a:pt x="1572" y="1561"/>
                  </a:lnTo>
                  <a:lnTo>
                    <a:pt x="1554" y="1579"/>
                  </a:lnTo>
                  <a:lnTo>
                    <a:pt x="1535" y="1597"/>
                  </a:lnTo>
                  <a:lnTo>
                    <a:pt x="1514" y="1610"/>
                  </a:lnTo>
                  <a:lnTo>
                    <a:pt x="1491" y="1622"/>
                  </a:lnTo>
                  <a:lnTo>
                    <a:pt x="1474" y="1629"/>
                  </a:lnTo>
                  <a:lnTo>
                    <a:pt x="1454" y="1636"/>
                  </a:lnTo>
                  <a:lnTo>
                    <a:pt x="1434" y="1641"/>
                  </a:lnTo>
                  <a:lnTo>
                    <a:pt x="1412" y="1644"/>
                  </a:lnTo>
                  <a:lnTo>
                    <a:pt x="1391" y="1644"/>
                  </a:lnTo>
                  <a:lnTo>
                    <a:pt x="1371" y="1640"/>
                  </a:lnTo>
                  <a:lnTo>
                    <a:pt x="1353" y="1630"/>
                  </a:lnTo>
                  <a:lnTo>
                    <a:pt x="1337" y="1614"/>
                  </a:lnTo>
                  <a:lnTo>
                    <a:pt x="1327" y="1597"/>
                  </a:lnTo>
                  <a:lnTo>
                    <a:pt x="1321" y="1578"/>
                  </a:lnTo>
                  <a:lnTo>
                    <a:pt x="1319" y="1581"/>
                  </a:lnTo>
                  <a:lnTo>
                    <a:pt x="1248" y="1625"/>
                  </a:lnTo>
                  <a:lnTo>
                    <a:pt x="1173" y="1664"/>
                  </a:lnTo>
                  <a:lnTo>
                    <a:pt x="1095" y="1698"/>
                  </a:lnTo>
                  <a:lnTo>
                    <a:pt x="1015" y="1728"/>
                  </a:lnTo>
                  <a:lnTo>
                    <a:pt x="934" y="1753"/>
                  </a:lnTo>
                  <a:lnTo>
                    <a:pt x="854" y="1775"/>
                  </a:lnTo>
                  <a:lnTo>
                    <a:pt x="790" y="1789"/>
                  </a:lnTo>
                  <a:lnTo>
                    <a:pt x="724" y="1801"/>
                  </a:lnTo>
                  <a:lnTo>
                    <a:pt x="657" y="1811"/>
                  </a:lnTo>
                  <a:lnTo>
                    <a:pt x="590" y="1816"/>
                  </a:lnTo>
                  <a:lnTo>
                    <a:pt x="523" y="1817"/>
                  </a:lnTo>
                  <a:lnTo>
                    <a:pt x="457" y="1815"/>
                  </a:lnTo>
                  <a:lnTo>
                    <a:pt x="391" y="1805"/>
                  </a:lnTo>
                  <a:lnTo>
                    <a:pt x="327" y="1791"/>
                  </a:lnTo>
                  <a:lnTo>
                    <a:pt x="264" y="1769"/>
                  </a:lnTo>
                  <a:lnTo>
                    <a:pt x="214" y="1747"/>
                  </a:lnTo>
                  <a:lnTo>
                    <a:pt x="171" y="1718"/>
                  </a:lnTo>
                  <a:lnTo>
                    <a:pt x="134" y="1688"/>
                  </a:lnTo>
                  <a:lnTo>
                    <a:pt x="100" y="1654"/>
                  </a:lnTo>
                  <a:lnTo>
                    <a:pt x="74" y="1617"/>
                  </a:lnTo>
                  <a:lnTo>
                    <a:pt x="51" y="1577"/>
                  </a:lnTo>
                  <a:lnTo>
                    <a:pt x="34" y="1535"/>
                  </a:lnTo>
                  <a:lnTo>
                    <a:pt x="19" y="1491"/>
                  </a:lnTo>
                  <a:lnTo>
                    <a:pt x="9" y="1444"/>
                  </a:lnTo>
                  <a:lnTo>
                    <a:pt x="3" y="1397"/>
                  </a:lnTo>
                  <a:lnTo>
                    <a:pt x="0" y="1349"/>
                  </a:lnTo>
                  <a:lnTo>
                    <a:pt x="0" y="1300"/>
                  </a:lnTo>
                  <a:lnTo>
                    <a:pt x="3" y="1249"/>
                  </a:lnTo>
                  <a:lnTo>
                    <a:pt x="8" y="1198"/>
                  </a:lnTo>
                  <a:lnTo>
                    <a:pt x="16" y="1149"/>
                  </a:lnTo>
                  <a:lnTo>
                    <a:pt x="26" y="1098"/>
                  </a:lnTo>
                  <a:lnTo>
                    <a:pt x="36" y="1048"/>
                  </a:lnTo>
                  <a:lnTo>
                    <a:pt x="48" y="1000"/>
                  </a:lnTo>
                  <a:lnTo>
                    <a:pt x="62" y="953"/>
                  </a:lnTo>
                  <a:lnTo>
                    <a:pt x="76" y="907"/>
                  </a:lnTo>
                  <a:lnTo>
                    <a:pt x="91" y="862"/>
                  </a:lnTo>
                  <a:lnTo>
                    <a:pt x="106" y="821"/>
                  </a:lnTo>
                  <a:lnTo>
                    <a:pt x="139" y="733"/>
                  </a:lnTo>
                  <a:lnTo>
                    <a:pt x="175" y="646"/>
                  </a:lnTo>
                  <a:lnTo>
                    <a:pt x="216" y="560"/>
                  </a:lnTo>
                  <a:lnTo>
                    <a:pt x="261" y="476"/>
                  </a:lnTo>
                  <a:lnTo>
                    <a:pt x="309" y="394"/>
                  </a:lnTo>
                  <a:lnTo>
                    <a:pt x="363" y="317"/>
                  </a:lnTo>
                  <a:lnTo>
                    <a:pt x="422" y="243"/>
                  </a:lnTo>
                  <a:lnTo>
                    <a:pt x="457" y="204"/>
                  </a:lnTo>
                  <a:lnTo>
                    <a:pt x="494" y="166"/>
                  </a:lnTo>
                  <a:lnTo>
                    <a:pt x="534" y="131"/>
                  </a:lnTo>
                  <a:lnTo>
                    <a:pt x="576" y="97"/>
                  </a:lnTo>
                  <a:lnTo>
                    <a:pt x="620" y="68"/>
                  </a:lnTo>
                  <a:lnTo>
                    <a:pt x="667" y="43"/>
                  </a:lnTo>
                  <a:lnTo>
                    <a:pt x="715" y="22"/>
                  </a:lnTo>
                  <a:lnTo>
                    <a:pt x="766" y="8"/>
                  </a:lnTo>
                  <a:lnTo>
                    <a:pt x="8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7" name="Freeform 709"/>
            <p:cNvSpPr>
              <a:spLocks noEditPoints="1"/>
            </p:cNvSpPr>
            <p:nvPr/>
          </p:nvSpPr>
          <p:spPr bwMode="auto">
            <a:xfrm>
              <a:off x="2245" y="1570"/>
              <a:ext cx="194" cy="210"/>
            </a:xfrm>
            <a:custGeom>
              <a:avLst/>
              <a:gdLst/>
              <a:ahLst/>
              <a:cxnLst>
                <a:cxn ang="0">
                  <a:pos x="104" y="59"/>
                </a:cxn>
                <a:cxn ang="0">
                  <a:pos x="98" y="71"/>
                </a:cxn>
                <a:cxn ang="0">
                  <a:pos x="87" y="87"/>
                </a:cxn>
                <a:cxn ang="0">
                  <a:pos x="79" y="109"/>
                </a:cxn>
                <a:cxn ang="0">
                  <a:pos x="74" y="130"/>
                </a:cxn>
                <a:cxn ang="0">
                  <a:pos x="71" y="151"/>
                </a:cxn>
                <a:cxn ang="0">
                  <a:pos x="83" y="153"/>
                </a:cxn>
                <a:cxn ang="0">
                  <a:pos x="99" y="153"/>
                </a:cxn>
                <a:cxn ang="0">
                  <a:pos x="115" y="147"/>
                </a:cxn>
                <a:cxn ang="0">
                  <a:pos x="127" y="139"/>
                </a:cxn>
                <a:cxn ang="0">
                  <a:pos x="132" y="130"/>
                </a:cxn>
                <a:cxn ang="0">
                  <a:pos x="137" y="119"/>
                </a:cxn>
                <a:cxn ang="0">
                  <a:pos x="137" y="106"/>
                </a:cxn>
                <a:cxn ang="0">
                  <a:pos x="135" y="94"/>
                </a:cxn>
                <a:cxn ang="0">
                  <a:pos x="134" y="90"/>
                </a:cxn>
                <a:cxn ang="0">
                  <a:pos x="134" y="87"/>
                </a:cxn>
                <a:cxn ang="0">
                  <a:pos x="131" y="85"/>
                </a:cxn>
                <a:cxn ang="0">
                  <a:pos x="131" y="83"/>
                </a:cxn>
                <a:cxn ang="0">
                  <a:pos x="130" y="81"/>
                </a:cxn>
                <a:cxn ang="0">
                  <a:pos x="128" y="77"/>
                </a:cxn>
                <a:cxn ang="0">
                  <a:pos x="127" y="74"/>
                </a:cxn>
                <a:cxn ang="0">
                  <a:pos x="116" y="63"/>
                </a:cxn>
                <a:cxn ang="0">
                  <a:pos x="114" y="62"/>
                </a:cxn>
                <a:cxn ang="0">
                  <a:pos x="111" y="59"/>
                </a:cxn>
                <a:cxn ang="0">
                  <a:pos x="104" y="59"/>
                </a:cxn>
                <a:cxn ang="0">
                  <a:pos x="103" y="0"/>
                </a:cxn>
                <a:cxn ang="0">
                  <a:pos x="126" y="4"/>
                </a:cxn>
                <a:cxn ang="0">
                  <a:pos x="149" y="16"/>
                </a:cxn>
                <a:cxn ang="0">
                  <a:pos x="169" y="34"/>
                </a:cxn>
                <a:cxn ang="0">
                  <a:pos x="183" y="55"/>
                </a:cxn>
                <a:cxn ang="0">
                  <a:pos x="191" y="81"/>
                </a:cxn>
                <a:cxn ang="0">
                  <a:pos x="194" y="102"/>
                </a:cxn>
                <a:cxn ang="0">
                  <a:pos x="194" y="125"/>
                </a:cxn>
                <a:cxn ang="0">
                  <a:pos x="189" y="146"/>
                </a:cxn>
                <a:cxn ang="0">
                  <a:pos x="181" y="166"/>
                </a:cxn>
                <a:cxn ang="0">
                  <a:pos x="166" y="184"/>
                </a:cxn>
                <a:cxn ang="0">
                  <a:pos x="146" y="197"/>
                </a:cxn>
                <a:cxn ang="0">
                  <a:pos x="124" y="206"/>
                </a:cxn>
                <a:cxn ang="0">
                  <a:pos x="102" y="210"/>
                </a:cxn>
                <a:cxn ang="0">
                  <a:pos x="79" y="210"/>
                </a:cxn>
                <a:cxn ang="0">
                  <a:pos x="55" y="208"/>
                </a:cxn>
                <a:cxn ang="0">
                  <a:pos x="32" y="202"/>
                </a:cxn>
                <a:cxn ang="0">
                  <a:pos x="21" y="196"/>
                </a:cxn>
                <a:cxn ang="0">
                  <a:pos x="13" y="186"/>
                </a:cxn>
                <a:cxn ang="0">
                  <a:pos x="11" y="174"/>
                </a:cxn>
                <a:cxn ang="0">
                  <a:pos x="13" y="145"/>
                </a:cxn>
                <a:cxn ang="0">
                  <a:pos x="17" y="113"/>
                </a:cxn>
                <a:cxn ang="0">
                  <a:pos x="20" y="103"/>
                </a:cxn>
                <a:cxn ang="0">
                  <a:pos x="19" y="103"/>
                </a:cxn>
                <a:cxn ang="0">
                  <a:pos x="9" y="97"/>
                </a:cxn>
                <a:cxn ang="0">
                  <a:pos x="3" y="89"/>
                </a:cxn>
                <a:cxn ang="0">
                  <a:pos x="0" y="78"/>
                </a:cxn>
                <a:cxn ang="0">
                  <a:pos x="0" y="66"/>
                </a:cxn>
                <a:cxn ang="0">
                  <a:pos x="7" y="55"/>
                </a:cxn>
                <a:cxn ang="0">
                  <a:pos x="23" y="39"/>
                </a:cxn>
                <a:cxn ang="0">
                  <a:pos x="40" y="23"/>
                </a:cxn>
                <a:cxn ang="0">
                  <a:pos x="60" y="11"/>
                </a:cxn>
                <a:cxn ang="0">
                  <a:pos x="80" y="3"/>
                </a:cxn>
                <a:cxn ang="0">
                  <a:pos x="103" y="0"/>
                </a:cxn>
              </a:cxnLst>
              <a:rect l="0" t="0" r="r" b="b"/>
              <a:pathLst>
                <a:path w="194" h="210">
                  <a:moveTo>
                    <a:pt x="104" y="59"/>
                  </a:moveTo>
                  <a:lnTo>
                    <a:pt x="98" y="71"/>
                  </a:lnTo>
                  <a:lnTo>
                    <a:pt x="87" y="87"/>
                  </a:lnTo>
                  <a:lnTo>
                    <a:pt x="79" y="109"/>
                  </a:lnTo>
                  <a:lnTo>
                    <a:pt x="74" y="130"/>
                  </a:lnTo>
                  <a:lnTo>
                    <a:pt x="71" y="151"/>
                  </a:lnTo>
                  <a:lnTo>
                    <a:pt x="83" y="153"/>
                  </a:lnTo>
                  <a:lnTo>
                    <a:pt x="99" y="153"/>
                  </a:lnTo>
                  <a:lnTo>
                    <a:pt x="115" y="147"/>
                  </a:lnTo>
                  <a:lnTo>
                    <a:pt x="127" y="139"/>
                  </a:lnTo>
                  <a:lnTo>
                    <a:pt x="132" y="130"/>
                  </a:lnTo>
                  <a:lnTo>
                    <a:pt x="137" y="119"/>
                  </a:lnTo>
                  <a:lnTo>
                    <a:pt x="137" y="106"/>
                  </a:lnTo>
                  <a:lnTo>
                    <a:pt x="135" y="94"/>
                  </a:lnTo>
                  <a:lnTo>
                    <a:pt x="134" y="90"/>
                  </a:lnTo>
                  <a:lnTo>
                    <a:pt x="134" y="87"/>
                  </a:lnTo>
                  <a:lnTo>
                    <a:pt x="131" y="85"/>
                  </a:lnTo>
                  <a:lnTo>
                    <a:pt x="131" y="83"/>
                  </a:lnTo>
                  <a:lnTo>
                    <a:pt x="130" y="81"/>
                  </a:lnTo>
                  <a:lnTo>
                    <a:pt x="128" y="77"/>
                  </a:lnTo>
                  <a:lnTo>
                    <a:pt x="127" y="74"/>
                  </a:lnTo>
                  <a:lnTo>
                    <a:pt x="116" y="63"/>
                  </a:lnTo>
                  <a:lnTo>
                    <a:pt x="114" y="62"/>
                  </a:lnTo>
                  <a:lnTo>
                    <a:pt x="111" y="59"/>
                  </a:lnTo>
                  <a:lnTo>
                    <a:pt x="104" y="59"/>
                  </a:lnTo>
                  <a:close/>
                  <a:moveTo>
                    <a:pt x="103" y="0"/>
                  </a:moveTo>
                  <a:lnTo>
                    <a:pt x="126" y="4"/>
                  </a:lnTo>
                  <a:lnTo>
                    <a:pt x="149" y="16"/>
                  </a:lnTo>
                  <a:lnTo>
                    <a:pt x="169" y="34"/>
                  </a:lnTo>
                  <a:lnTo>
                    <a:pt x="183" y="55"/>
                  </a:lnTo>
                  <a:lnTo>
                    <a:pt x="191" y="81"/>
                  </a:lnTo>
                  <a:lnTo>
                    <a:pt x="194" y="102"/>
                  </a:lnTo>
                  <a:lnTo>
                    <a:pt x="194" y="125"/>
                  </a:lnTo>
                  <a:lnTo>
                    <a:pt x="189" y="146"/>
                  </a:lnTo>
                  <a:lnTo>
                    <a:pt x="181" y="166"/>
                  </a:lnTo>
                  <a:lnTo>
                    <a:pt x="166" y="184"/>
                  </a:lnTo>
                  <a:lnTo>
                    <a:pt x="146" y="197"/>
                  </a:lnTo>
                  <a:lnTo>
                    <a:pt x="124" y="206"/>
                  </a:lnTo>
                  <a:lnTo>
                    <a:pt x="102" y="210"/>
                  </a:lnTo>
                  <a:lnTo>
                    <a:pt x="79" y="210"/>
                  </a:lnTo>
                  <a:lnTo>
                    <a:pt x="55" y="208"/>
                  </a:lnTo>
                  <a:lnTo>
                    <a:pt x="32" y="202"/>
                  </a:lnTo>
                  <a:lnTo>
                    <a:pt x="21" y="196"/>
                  </a:lnTo>
                  <a:lnTo>
                    <a:pt x="13" y="186"/>
                  </a:lnTo>
                  <a:lnTo>
                    <a:pt x="11" y="174"/>
                  </a:lnTo>
                  <a:lnTo>
                    <a:pt x="13" y="145"/>
                  </a:lnTo>
                  <a:lnTo>
                    <a:pt x="17" y="113"/>
                  </a:lnTo>
                  <a:lnTo>
                    <a:pt x="20" y="103"/>
                  </a:lnTo>
                  <a:lnTo>
                    <a:pt x="19" y="103"/>
                  </a:lnTo>
                  <a:lnTo>
                    <a:pt x="9" y="97"/>
                  </a:lnTo>
                  <a:lnTo>
                    <a:pt x="3" y="89"/>
                  </a:lnTo>
                  <a:lnTo>
                    <a:pt x="0" y="78"/>
                  </a:lnTo>
                  <a:lnTo>
                    <a:pt x="0" y="66"/>
                  </a:lnTo>
                  <a:lnTo>
                    <a:pt x="7" y="55"/>
                  </a:lnTo>
                  <a:lnTo>
                    <a:pt x="23" y="39"/>
                  </a:lnTo>
                  <a:lnTo>
                    <a:pt x="40" y="23"/>
                  </a:lnTo>
                  <a:lnTo>
                    <a:pt x="60" y="11"/>
                  </a:lnTo>
                  <a:lnTo>
                    <a:pt x="80" y="3"/>
                  </a:lnTo>
                  <a:lnTo>
                    <a:pt x="10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8" name="Freeform 710"/>
            <p:cNvSpPr>
              <a:spLocks/>
            </p:cNvSpPr>
            <p:nvPr/>
          </p:nvSpPr>
          <p:spPr bwMode="auto">
            <a:xfrm>
              <a:off x="1100" y="206"/>
              <a:ext cx="1067" cy="1107"/>
            </a:xfrm>
            <a:custGeom>
              <a:avLst/>
              <a:gdLst/>
              <a:ahLst/>
              <a:cxnLst>
                <a:cxn ang="0">
                  <a:pos x="494" y="24"/>
                </a:cxn>
                <a:cxn ang="0">
                  <a:pos x="537" y="78"/>
                </a:cxn>
                <a:cxn ang="0">
                  <a:pos x="592" y="136"/>
                </a:cxn>
                <a:cxn ang="0">
                  <a:pos x="654" y="199"/>
                </a:cxn>
                <a:cxn ang="0">
                  <a:pos x="721" y="266"/>
                </a:cxn>
                <a:cxn ang="0">
                  <a:pos x="788" y="336"/>
                </a:cxn>
                <a:cxn ang="0">
                  <a:pos x="854" y="407"/>
                </a:cxn>
                <a:cxn ang="0">
                  <a:pos x="917" y="479"/>
                </a:cxn>
                <a:cxn ang="0">
                  <a:pos x="972" y="552"/>
                </a:cxn>
                <a:cxn ang="0">
                  <a:pos x="1018" y="625"/>
                </a:cxn>
                <a:cxn ang="0">
                  <a:pos x="1050" y="696"/>
                </a:cxn>
                <a:cxn ang="0">
                  <a:pos x="1066" y="765"/>
                </a:cxn>
                <a:cxn ang="0">
                  <a:pos x="1063" y="832"/>
                </a:cxn>
                <a:cxn ang="0">
                  <a:pos x="1038" y="895"/>
                </a:cxn>
                <a:cxn ang="0">
                  <a:pos x="988" y="954"/>
                </a:cxn>
                <a:cxn ang="0">
                  <a:pos x="911" y="1007"/>
                </a:cxn>
                <a:cxn ang="0">
                  <a:pos x="804" y="1055"/>
                </a:cxn>
                <a:cxn ang="0">
                  <a:pos x="678" y="1091"/>
                </a:cxn>
                <a:cxn ang="0">
                  <a:pos x="559" y="1107"/>
                </a:cxn>
                <a:cxn ang="0">
                  <a:pos x="444" y="1105"/>
                </a:cxn>
                <a:cxn ang="0">
                  <a:pos x="334" y="1087"/>
                </a:cxn>
                <a:cxn ang="0">
                  <a:pos x="235" y="1055"/>
                </a:cxn>
                <a:cxn ang="0">
                  <a:pos x="149" y="1010"/>
                </a:cxn>
                <a:cxn ang="0">
                  <a:pos x="79" y="952"/>
                </a:cxn>
                <a:cxn ang="0">
                  <a:pos x="30" y="885"/>
                </a:cxn>
                <a:cxn ang="0">
                  <a:pos x="4" y="811"/>
                </a:cxn>
                <a:cxn ang="0">
                  <a:pos x="6" y="728"/>
                </a:cxn>
                <a:cxn ang="0">
                  <a:pos x="37" y="638"/>
                </a:cxn>
                <a:cxn ang="0">
                  <a:pos x="114" y="527"/>
                </a:cxn>
                <a:cxn ang="0">
                  <a:pos x="216" y="401"/>
                </a:cxn>
                <a:cxn ang="0">
                  <a:pos x="366" y="211"/>
                </a:cxn>
                <a:cxn ang="0">
                  <a:pos x="454" y="72"/>
                </a:cxn>
              </a:cxnLst>
              <a:rect l="0" t="0" r="r" b="b"/>
              <a:pathLst>
                <a:path w="1067" h="1107">
                  <a:moveTo>
                    <a:pt x="477" y="0"/>
                  </a:moveTo>
                  <a:lnTo>
                    <a:pt x="494" y="24"/>
                  </a:lnTo>
                  <a:lnTo>
                    <a:pt x="514" y="51"/>
                  </a:lnTo>
                  <a:lnTo>
                    <a:pt x="537" y="78"/>
                  </a:lnTo>
                  <a:lnTo>
                    <a:pt x="564" y="107"/>
                  </a:lnTo>
                  <a:lnTo>
                    <a:pt x="592" y="136"/>
                  </a:lnTo>
                  <a:lnTo>
                    <a:pt x="622" y="167"/>
                  </a:lnTo>
                  <a:lnTo>
                    <a:pt x="654" y="199"/>
                  </a:lnTo>
                  <a:lnTo>
                    <a:pt x="686" y="233"/>
                  </a:lnTo>
                  <a:lnTo>
                    <a:pt x="721" y="266"/>
                  </a:lnTo>
                  <a:lnTo>
                    <a:pt x="754" y="300"/>
                  </a:lnTo>
                  <a:lnTo>
                    <a:pt x="788" y="336"/>
                  </a:lnTo>
                  <a:lnTo>
                    <a:pt x="821" y="371"/>
                  </a:lnTo>
                  <a:lnTo>
                    <a:pt x="854" y="407"/>
                  </a:lnTo>
                  <a:lnTo>
                    <a:pt x="887" y="443"/>
                  </a:lnTo>
                  <a:lnTo>
                    <a:pt x="917" y="479"/>
                  </a:lnTo>
                  <a:lnTo>
                    <a:pt x="946" y="515"/>
                  </a:lnTo>
                  <a:lnTo>
                    <a:pt x="972" y="552"/>
                  </a:lnTo>
                  <a:lnTo>
                    <a:pt x="996" y="589"/>
                  </a:lnTo>
                  <a:lnTo>
                    <a:pt x="1018" y="625"/>
                  </a:lnTo>
                  <a:lnTo>
                    <a:pt x="1035" y="661"/>
                  </a:lnTo>
                  <a:lnTo>
                    <a:pt x="1050" y="696"/>
                  </a:lnTo>
                  <a:lnTo>
                    <a:pt x="1059" y="730"/>
                  </a:lnTo>
                  <a:lnTo>
                    <a:pt x="1066" y="765"/>
                  </a:lnTo>
                  <a:lnTo>
                    <a:pt x="1067" y="799"/>
                  </a:lnTo>
                  <a:lnTo>
                    <a:pt x="1063" y="832"/>
                  </a:lnTo>
                  <a:lnTo>
                    <a:pt x="1053" y="864"/>
                  </a:lnTo>
                  <a:lnTo>
                    <a:pt x="1038" y="895"/>
                  </a:lnTo>
                  <a:lnTo>
                    <a:pt x="1016" y="926"/>
                  </a:lnTo>
                  <a:lnTo>
                    <a:pt x="988" y="954"/>
                  </a:lnTo>
                  <a:lnTo>
                    <a:pt x="954" y="982"/>
                  </a:lnTo>
                  <a:lnTo>
                    <a:pt x="911" y="1007"/>
                  </a:lnTo>
                  <a:lnTo>
                    <a:pt x="861" y="1033"/>
                  </a:lnTo>
                  <a:lnTo>
                    <a:pt x="804" y="1055"/>
                  </a:lnTo>
                  <a:lnTo>
                    <a:pt x="737" y="1077"/>
                  </a:lnTo>
                  <a:lnTo>
                    <a:pt x="678" y="1091"/>
                  </a:lnTo>
                  <a:lnTo>
                    <a:pt x="618" y="1102"/>
                  </a:lnTo>
                  <a:lnTo>
                    <a:pt x="559" y="1107"/>
                  </a:lnTo>
                  <a:lnTo>
                    <a:pt x="501" y="1107"/>
                  </a:lnTo>
                  <a:lnTo>
                    <a:pt x="444" y="1105"/>
                  </a:lnTo>
                  <a:lnTo>
                    <a:pt x="387" y="1098"/>
                  </a:lnTo>
                  <a:lnTo>
                    <a:pt x="334" y="1087"/>
                  </a:lnTo>
                  <a:lnTo>
                    <a:pt x="283" y="1073"/>
                  </a:lnTo>
                  <a:lnTo>
                    <a:pt x="235" y="1055"/>
                  </a:lnTo>
                  <a:lnTo>
                    <a:pt x="191" y="1034"/>
                  </a:lnTo>
                  <a:lnTo>
                    <a:pt x="149" y="1010"/>
                  </a:lnTo>
                  <a:lnTo>
                    <a:pt x="112" y="983"/>
                  </a:lnTo>
                  <a:lnTo>
                    <a:pt x="79" y="952"/>
                  </a:lnTo>
                  <a:lnTo>
                    <a:pt x="51" y="920"/>
                  </a:lnTo>
                  <a:lnTo>
                    <a:pt x="30" y="885"/>
                  </a:lnTo>
                  <a:lnTo>
                    <a:pt x="14" y="849"/>
                  </a:lnTo>
                  <a:lnTo>
                    <a:pt x="4" y="811"/>
                  </a:lnTo>
                  <a:lnTo>
                    <a:pt x="0" y="769"/>
                  </a:lnTo>
                  <a:lnTo>
                    <a:pt x="6" y="728"/>
                  </a:lnTo>
                  <a:lnTo>
                    <a:pt x="17" y="683"/>
                  </a:lnTo>
                  <a:lnTo>
                    <a:pt x="37" y="638"/>
                  </a:lnTo>
                  <a:lnTo>
                    <a:pt x="65" y="593"/>
                  </a:lnTo>
                  <a:lnTo>
                    <a:pt x="114" y="527"/>
                  </a:lnTo>
                  <a:lnTo>
                    <a:pt x="165" y="463"/>
                  </a:lnTo>
                  <a:lnTo>
                    <a:pt x="216" y="401"/>
                  </a:lnTo>
                  <a:lnTo>
                    <a:pt x="318" y="276"/>
                  </a:lnTo>
                  <a:lnTo>
                    <a:pt x="366" y="211"/>
                  </a:lnTo>
                  <a:lnTo>
                    <a:pt x="411" y="143"/>
                  </a:lnTo>
                  <a:lnTo>
                    <a:pt x="454" y="72"/>
                  </a:lnTo>
                  <a:lnTo>
                    <a:pt x="47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9" name="Freeform 711"/>
            <p:cNvSpPr>
              <a:spLocks/>
            </p:cNvSpPr>
            <p:nvPr/>
          </p:nvSpPr>
          <p:spPr bwMode="auto">
            <a:xfrm>
              <a:off x="1072" y="178"/>
              <a:ext cx="1125" cy="1165"/>
            </a:xfrm>
            <a:custGeom>
              <a:avLst/>
              <a:gdLst/>
              <a:ahLst/>
              <a:cxnLst>
                <a:cxn ang="0">
                  <a:pos x="529" y="13"/>
                </a:cxn>
                <a:cxn ang="0">
                  <a:pos x="647" y="152"/>
                </a:cxn>
                <a:cxn ang="0">
                  <a:pos x="925" y="439"/>
                </a:cxn>
                <a:cxn ang="0">
                  <a:pos x="1032" y="576"/>
                </a:cxn>
                <a:cxn ang="0">
                  <a:pos x="1095" y="689"/>
                </a:cxn>
                <a:cxn ang="0">
                  <a:pos x="1125" y="812"/>
                </a:cxn>
                <a:cxn ang="0">
                  <a:pos x="1094" y="932"/>
                </a:cxn>
                <a:cxn ang="0">
                  <a:pos x="1018" y="1019"/>
                </a:cxn>
                <a:cxn ang="0">
                  <a:pos x="917" y="1079"/>
                </a:cxn>
                <a:cxn ang="0">
                  <a:pos x="723" y="1145"/>
                </a:cxn>
                <a:cxn ang="0">
                  <a:pos x="476" y="1162"/>
                </a:cxn>
                <a:cxn ang="0">
                  <a:pos x="362" y="1144"/>
                </a:cxn>
                <a:cxn ang="0">
                  <a:pos x="243" y="1105"/>
                </a:cxn>
                <a:cxn ang="0">
                  <a:pos x="134" y="1045"/>
                </a:cxn>
                <a:cxn ang="0">
                  <a:pos x="50" y="962"/>
                </a:cxn>
                <a:cxn ang="0">
                  <a:pos x="4" y="853"/>
                </a:cxn>
                <a:cxn ang="0">
                  <a:pos x="12" y="721"/>
                </a:cxn>
                <a:cxn ang="0">
                  <a:pos x="73" y="599"/>
                </a:cxn>
                <a:cxn ang="0">
                  <a:pos x="157" y="489"/>
                </a:cxn>
                <a:cxn ang="0">
                  <a:pos x="316" y="294"/>
                </a:cxn>
                <a:cxn ang="0">
                  <a:pos x="458" y="86"/>
                </a:cxn>
                <a:cxn ang="0">
                  <a:pos x="486" y="71"/>
                </a:cxn>
                <a:cxn ang="0">
                  <a:pos x="510" y="91"/>
                </a:cxn>
                <a:cxn ang="0">
                  <a:pos x="465" y="186"/>
                </a:cxn>
                <a:cxn ang="0">
                  <a:pos x="318" y="385"/>
                </a:cxn>
                <a:cxn ang="0">
                  <a:pos x="161" y="578"/>
                </a:cxn>
                <a:cxn ang="0">
                  <a:pos x="98" y="671"/>
                </a:cxn>
                <a:cxn ang="0">
                  <a:pos x="61" y="774"/>
                </a:cxn>
                <a:cxn ang="0">
                  <a:pos x="74" y="881"/>
                </a:cxn>
                <a:cxn ang="0">
                  <a:pos x="154" y="986"/>
                </a:cxn>
                <a:cxn ang="0">
                  <a:pos x="272" y="1057"/>
                </a:cxn>
                <a:cxn ang="0">
                  <a:pos x="403" y="1095"/>
                </a:cxn>
                <a:cxn ang="0">
                  <a:pos x="623" y="1102"/>
                </a:cxn>
                <a:cxn ang="0">
                  <a:pos x="838" y="1050"/>
                </a:cxn>
                <a:cxn ang="0">
                  <a:pos x="927" y="1010"/>
                </a:cxn>
                <a:cxn ang="0">
                  <a:pos x="1007" y="952"/>
                </a:cxn>
                <a:cxn ang="0">
                  <a:pos x="1058" y="871"/>
                </a:cxn>
                <a:cxn ang="0">
                  <a:pos x="1057" y="746"/>
                </a:cxn>
                <a:cxn ang="0">
                  <a:pos x="1002" y="627"/>
                </a:cxn>
                <a:cxn ang="0">
                  <a:pos x="919" y="518"/>
                </a:cxn>
                <a:cxn ang="0">
                  <a:pos x="834" y="425"/>
                </a:cxn>
                <a:cxn ang="0">
                  <a:pos x="621" y="214"/>
                </a:cxn>
                <a:cxn ang="0">
                  <a:pos x="480" y="43"/>
                </a:cxn>
                <a:cxn ang="0">
                  <a:pos x="481" y="12"/>
                </a:cxn>
                <a:cxn ang="0">
                  <a:pos x="510" y="0"/>
                </a:cxn>
              </a:cxnLst>
              <a:rect l="0" t="0" r="r" b="b"/>
              <a:pathLst>
                <a:path w="1125" h="1165">
                  <a:moveTo>
                    <a:pt x="510" y="0"/>
                  </a:moveTo>
                  <a:lnTo>
                    <a:pt x="520" y="4"/>
                  </a:lnTo>
                  <a:lnTo>
                    <a:pt x="529" y="13"/>
                  </a:lnTo>
                  <a:lnTo>
                    <a:pt x="565" y="63"/>
                  </a:lnTo>
                  <a:lnTo>
                    <a:pt x="605" y="108"/>
                  </a:lnTo>
                  <a:lnTo>
                    <a:pt x="647" y="152"/>
                  </a:lnTo>
                  <a:lnTo>
                    <a:pt x="798" y="304"/>
                  </a:lnTo>
                  <a:lnTo>
                    <a:pt x="862" y="369"/>
                  </a:lnTo>
                  <a:lnTo>
                    <a:pt x="925" y="439"/>
                  </a:lnTo>
                  <a:lnTo>
                    <a:pt x="984" y="510"/>
                  </a:lnTo>
                  <a:lnTo>
                    <a:pt x="1008" y="542"/>
                  </a:lnTo>
                  <a:lnTo>
                    <a:pt x="1032" y="576"/>
                  </a:lnTo>
                  <a:lnTo>
                    <a:pt x="1055" y="613"/>
                  </a:lnTo>
                  <a:lnTo>
                    <a:pt x="1077" y="650"/>
                  </a:lnTo>
                  <a:lnTo>
                    <a:pt x="1095" y="689"/>
                  </a:lnTo>
                  <a:lnTo>
                    <a:pt x="1110" y="729"/>
                  </a:lnTo>
                  <a:lnTo>
                    <a:pt x="1121" y="770"/>
                  </a:lnTo>
                  <a:lnTo>
                    <a:pt x="1125" y="812"/>
                  </a:lnTo>
                  <a:lnTo>
                    <a:pt x="1122" y="852"/>
                  </a:lnTo>
                  <a:lnTo>
                    <a:pt x="1113" y="892"/>
                  </a:lnTo>
                  <a:lnTo>
                    <a:pt x="1094" y="932"/>
                  </a:lnTo>
                  <a:lnTo>
                    <a:pt x="1073" y="964"/>
                  </a:lnTo>
                  <a:lnTo>
                    <a:pt x="1047" y="992"/>
                  </a:lnTo>
                  <a:lnTo>
                    <a:pt x="1018" y="1019"/>
                  </a:lnTo>
                  <a:lnTo>
                    <a:pt x="987" y="1042"/>
                  </a:lnTo>
                  <a:lnTo>
                    <a:pt x="952" y="1062"/>
                  </a:lnTo>
                  <a:lnTo>
                    <a:pt x="917" y="1079"/>
                  </a:lnTo>
                  <a:lnTo>
                    <a:pt x="882" y="1095"/>
                  </a:lnTo>
                  <a:lnTo>
                    <a:pt x="805" y="1123"/>
                  </a:lnTo>
                  <a:lnTo>
                    <a:pt x="723" y="1145"/>
                  </a:lnTo>
                  <a:lnTo>
                    <a:pt x="642" y="1160"/>
                  </a:lnTo>
                  <a:lnTo>
                    <a:pt x="559" y="1165"/>
                  </a:lnTo>
                  <a:lnTo>
                    <a:pt x="476" y="1162"/>
                  </a:lnTo>
                  <a:lnTo>
                    <a:pt x="439" y="1158"/>
                  </a:lnTo>
                  <a:lnTo>
                    <a:pt x="401" y="1152"/>
                  </a:lnTo>
                  <a:lnTo>
                    <a:pt x="362" y="1144"/>
                  </a:lnTo>
                  <a:lnTo>
                    <a:pt x="322" y="1133"/>
                  </a:lnTo>
                  <a:lnTo>
                    <a:pt x="283" y="1119"/>
                  </a:lnTo>
                  <a:lnTo>
                    <a:pt x="243" y="1105"/>
                  </a:lnTo>
                  <a:lnTo>
                    <a:pt x="205" y="1087"/>
                  </a:lnTo>
                  <a:lnTo>
                    <a:pt x="169" y="1067"/>
                  </a:lnTo>
                  <a:lnTo>
                    <a:pt x="134" y="1045"/>
                  </a:lnTo>
                  <a:lnTo>
                    <a:pt x="103" y="1019"/>
                  </a:lnTo>
                  <a:lnTo>
                    <a:pt x="75" y="992"/>
                  </a:lnTo>
                  <a:lnTo>
                    <a:pt x="50" y="962"/>
                  </a:lnTo>
                  <a:lnTo>
                    <a:pt x="30" y="928"/>
                  </a:lnTo>
                  <a:lnTo>
                    <a:pt x="15" y="892"/>
                  </a:lnTo>
                  <a:lnTo>
                    <a:pt x="4" y="853"/>
                  </a:lnTo>
                  <a:lnTo>
                    <a:pt x="0" y="812"/>
                  </a:lnTo>
                  <a:lnTo>
                    <a:pt x="3" y="765"/>
                  </a:lnTo>
                  <a:lnTo>
                    <a:pt x="12" y="721"/>
                  </a:lnTo>
                  <a:lnTo>
                    <a:pt x="28" y="678"/>
                  </a:lnTo>
                  <a:lnTo>
                    <a:pt x="49" y="638"/>
                  </a:lnTo>
                  <a:lnTo>
                    <a:pt x="73" y="599"/>
                  </a:lnTo>
                  <a:lnTo>
                    <a:pt x="99" y="562"/>
                  </a:lnTo>
                  <a:lnTo>
                    <a:pt x="128" y="526"/>
                  </a:lnTo>
                  <a:lnTo>
                    <a:pt x="157" y="489"/>
                  </a:lnTo>
                  <a:lnTo>
                    <a:pt x="210" y="425"/>
                  </a:lnTo>
                  <a:lnTo>
                    <a:pt x="264" y="360"/>
                  </a:lnTo>
                  <a:lnTo>
                    <a:pt x="316" y="294"/>
                  </a:lnTo>
                  <a:lnTo>
                    <a:pt x="367" y="227"/>
                  </a:lnTo>
                  <a:lnTo>
                    <a:pt x="414" y="158"/>
                  </a:lnTo>
                  <a:lnTo>
                    <a:pt x="458" y="86"/>
                  </a:lnTo>
                  <a:lnTo>
                    <a:pt x="466" y="76"/>
                  </a:lnTo>
                  <a:lnTo>
                    <a:pt x="476" y="71"/>
                  </a:lnTo>
                  <a:lnTo>
                    <a:pt x="486" y="71"/>
                  </a:lnTo>
                  <a:lnTo>
                    <a:pt x="497" y="75"/>
                  </a:lnTo>
                  <a:lnTo>
                    <a:pt x="505" y="82"/>
                  </a:lnTo>
                  <a:lnTo>
                    <a:pt x="510" y="91"/>
                  </a:lnTo>
                  <a:lnTo>
                    <a:pt x="512" y="103"/>
                  </a:lnTo>
                  <a:lnTo>
                    <a:pt x="508" y="115"/>
                  </a:lnTo>
                  <a:lnTo>
                    <a:pt x="465" y="186"/>
                  </a:lnTo>
                  <a:lnTo>
                    <a:pt x="418" y="254"/>
                  </a:lnTo>
                  <a:lnTo>
                    <a:pt x="368" y="320"/>
                  </a:lnTo>
                  <a:lnTo>
                    <a:pt x="318" y="385"/>
                  </a:lnTo>
                  <a:lnTo>
                    <a:pt x="265" y="448"/>
                  </a:lnTo>
                  <a:lnTo>
                    <a:pt x="213" y="512"/>
                  </a:lnTo>
                  <a:lnTo>
                    <a:pt x="161" y="578"/>
                  </a:lnTo>
                  <a:lnTo>
                    <a:pt x="138" y="607"/>
                  </a:lnTo>
                  <a:lnTo>
                    <a:pt x="117" y="639"/>
                  </a:lnTo>
                  <a:lnTo>
                    <a:pt x="98" y="671"/>
                  </a:lnTo>
                  <a:lnTo>
                    <a:pt x="81" y="705"/>
                  </a:lnTo>
                  <a:lnTo>
                    <a:pt x="69" y="740"/>
                  </a:lnTo>
                  <a:lnTo>
                    <a:pt x="61" y="774"/>
                  </a:lnTo>
                  <a:lnTo>
                    <a:pt x="59" y="810"/>
                  </a:lnTo>
                  <a:lnTo>
                    <a:pt x="63" y="845"/>
                  </a:lnTo>
                  <a:lnTo>
                    <a:pt x="74" y="881"/>
                  </a:lnTo>
                  <a:lnTo>
                    <a:pt x="94" y="917"/>
                  </a:lnTo>
                  <a:lnTo>
                    <a:pt x="122" y="954"/>
                  </a:lnTo>
                  <a:lnTo>
                    <a:pt x="154" y="986"/>
                  </a:lnTo>
                  <a:lnTo>
                    <a:pt x="192" y="1012"/>
                  </a:lnTo>
                  <a:lnTo>
                    <a:pt x="231" y="1037"/>
                  </a:lnTo>
                  <a:lnTo>
                    <a:pt x="272" y="1057"/>
                  </a:lnTo>
                  <a:lnTo>
                    <a:pt x="315" y="1073"/>
                  </a:lnTo>
                  <a:lnTo>
                    <a:pt x="359" y="1086"/>
                  </a:lnTo>
                  <a:lnTo>
                    <a:pt x="403" y="1095"/>
                  </a:lnTo>
                  <a:lnTo>
                    <a:pt x="477" y="1105"/>
                  </a:lnTo>
                  <a:lnTo>
                    <a:pt x="551" y="1107"/>
                  </a:lnTo>
                  <a:lnTo>
                    <a:pt x="623" y="1102"/>
                  </a:lnTo>
                  <a:lnTo>
                    <a:pt x="696" y="1091"/>
                  </a:lnTo>
                  <a:lnTo>
                    <a:pt x="767" y="1074"/>
                  </a:lnTo>
                  <a:lnTo>
                    <a:pt x="838" y="1050"/>
                  </a:lnTo>
                  <a:lnTo>
                    <a:pt x="866" y="1038"/>
                  </a:lnTo>
                  <a:lnTo>
                    <a:pt x="896" y="1026"/>
                  </a:lnTo>
                  <a:lnTo>
                    <a:pt x="927" y="1010"/>
                  </a:lnTo>
                  <a:lnTo>
                    <a:pt x="955" y="994"/>
                  </a:lnTo>
                  <a:lnTo>
                    <a:pt x="983" y="974"/>
                  </a:lnTo>
                  <a:lnTo>
                    <a:pt x="1007" y="952"/>
                  </a:lnTo>
                  <a:lnTo>
                    <a:pt x="1028" y="928"/>
                  </a:lnTo>
                  <a:lnTo>
                    <a:pt x="1046" y="901"/>
                  </a:lnTo>
                  <a:lnTo>
                    <a:pt x="1058" y="871"/>
                  </a:lnTo>
                  <a:lnTo>
                    <a:pt x="1065" y="829"/>
                  </a:lnTo>
                  <a:lnTo>
                    <a:pt x="1065" y="788"/>
                  </a:lnTo>
                  <a:lnTo>
                    <a:pt x="1057" y="746"/>
                  </a:lnTo>
                  <a:lnTo>
                    <a:pt x="1043" y="706"/>
                  </a:lnTo>
                  <a:lnTo>
                    <a:pt x="1024" y="666"/>
                  </a:lnTo>
                  <a:lnTo>
                    <a:pt x="1002" y="627"/>
                  </a:lnTo>
                  <a:lnTo>
                    <a:pt x="975" y="588"/>
                  </a:lnTo>
                  <a:lnTo>
                    <a:pt x="947" y="552"/>
                  </a:lnTo>
                  <a:lnTo>
                    <a:pt x="919" y="518"/>
                  </a:lnTo>
                  <a:lnTo>
                    <a:pt x="889" y="484"/>
                  </a:lnTo>
                  <a:lnTo>
                    <a:pt x="861" y="453"/>
                  </a:lnTo>
                  <a:lnTo>
                    <a:pt x="834" y="425"/>
                  </a:lnTo>
                  <a:lnTo>
                    <a:pt x="782" y="372"/>
                  </a:lnTo>
                  <a:lnTo>
                    <a:pt x="675" y="267"/>
                  </a:lnTo>
                  <a:lnTo>
                    <a:pt x="621" y="214"/>
                  </a:lnTo>
                  <a:lnTo>
                    <a:pt x="571" y="159"/>
                  </a:lnTo>
                  <a:lnTo>
                    <a:pt x="522" y="103"/>
                  </a:lnTo>
                  <a:lnTo>
                    <a:pt x="480" y="43"/>
                  </a:lnTo>
                  <a:lnTo>
                    <a:pt x="474" y="32"/>
                  </a:lnTo>
                  <a:lnTo>
                    <a:pt x="476" y="21"/>
                  </a:lnTo>
                  <a:lnTo>
                    <a:pt x="481" y="12"/>
                  </a:lnTo>
                  <a:lnTo>
                    <a:pt x="489" y="5"/>
                  </a:lnTo>
                  <a:lnTo>
                    <a:pt x="498" y="1"/>
                  </a:lnTo>
                  <a:lnTo>
                    <a:pt x="5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0" name="Freeform 712"/>
            <p:cNvSpPr>
              <a:spLocks/>
            </p:cNvSpPr>
            <p:nvPr/>
          </p:nvSpPr>
          <p:spPr bwMode="auto">
            <a:xfrm>
              <a:off x="1374" y="643"/>
              <a:ext cx="80" cy="59"/>
            </a:xfrm>
            <a:custGeom>
              <a:avLst/>
              <a:gdLst/>
              <a:ahLst/>
              <a:cxnLst>
                <a:cxn ang="0">
                  <a:pos x="29" y="0"/>
                </a:cxn>
                <a:cxn ang="0">
                  <a:pos x="50" y="0"/>
                </a:cxn>
                <a:cxn ang="0">
                  <a:pos x="61" y="3"/>
                </a:cxn>
                <a:cxn ang="0">
                  <a:pos x="70" y="8"/>
                </a:cxn>
                <a:cxn ang="0">
                  <a:pos x="77" y="18"/>
                </a:cxn>
                <a:cxn ang="0">
                  <a:pos x="80" y="30"/>
                </a:cxn>
                <a:cxn ang="0">
                  <a:pos x="77" y="41"/>
                </a:cxn>
                <a:cxn ang="0">
                  <a:pos x="70" y="50"/>
                </a:cxn>
                <a:cxn ang="0">
                  <a:pos x="61" y="57"/>
                </a:cxn>
                <a:cxn ang="0">
                  <a:pos x="50" y="59"/>
                </a:cxn>
                <a:cxn ang="0">
                  <a:pos x="29" y="59"/>
                </a:cxn>
                <a:cxn ang="0">
                  <a:pos x="17" y="57"/>
                </a:cxn>
                <a:cxn ang="0">
                  <a:pos x="8" y="50"/>
                </a:cxn>
                <a:cxn ang="0">
                  <a:pos x="2" y="41"/>
                </a:cxn>
                <a:cxn ang="0">
                  <a:pos x="0" y="30"/>
                </a:cxn>
                <a:cxn ang="0">
                  <a:pos x="2" y="18"/>
                </a:cxn>
                <a:cxn ang="0">
                  <a:pos x="8" y="8"/>
                </a:cxn>
                <a:cxn ang="0">
                  <a:pos x="17" y="3"/>
                </a:cxn>
                <a:cxn ang="0">
                  <a:pos x="29" y="0"/>
                </a:cxn>
              </a:cxnLst>
              <a:rect l="0" t="0" r="r" b="b"/>
              <a:pathLst>
                <a:path w="80" h="59">
                  <a:moveTo>
                    <a:pt x="29" y="0"/>
                  </a:moveTo>
                  <a:lnTo>
                    <a:pt x="50" y="0"/>
                  </a:lnTo>
                  <a:lnTo>
                    <a:pt x="61" y="3"/>
                  </a:lnTo>
                  <a:lnTo>
                    <a:pt x="70" y="8"/>
                  </a:lnTo>
                  <a:lnTo>
                    <a:pt x="77" y="18"/>
                  </a:lnTo>
                  <a:lnTo>
                    <a:pt x="80" y="30"/>
                  </a:lnTo>
                  <a:lnTo>
                    <a:pt x="77" y="41"/>
                  </a:lnTo>
                  <a:lnTo>
                    <a:pt x="70" y="50"/>
                  </a:lnTo>
                  <a:lnTo>
                    <a:pt x="61" y="57"/>
                  </a:lnTo>
                  <a:lnTo>
                    <a:pt x="50" y="59"/>
                  </a:lnTo>
                  <a:lnTo>
                    <a:pt x="29" y="59"/>
                  </a:lnTo>
                  <a:lnTo>
                    <a:pt x="17" y="57"/>
                  </a:lnTo>
                  <a:lnTo>
                    <a:pt x="8" y="50"/>
                  </a:lnTo>
                  <a:lnTo>
                    <a:pt x="2" y="41"/>
                  </a:lnTo>
                  <a:lnTo>
                    <a:pt x="0" y="30"/>
                  </a:lnTo>
                  <a:lnTo>
                    <a:pt x="2" y="18"/>
                  </a:lnTo>
                  <a:lnTo>
                    <a:pt x="8" y="8"/>
                  </a:lnTo>
                  <a:lnTo>
                    <a:pt x="17" y="3"/>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1" name="Freeform 713"/>
            <p:cNvSpPr>
              <a:spLocks/>
            </p:cNvSpPr>
            <p:nvPr/>
          </p:nvSpPr>
          <p:spPr bwMode="auto">
            <a:xfrm>
              <a:off x="1548" y="698"/>
              <a:ext cx="57" cy="58"/>
            </a:xfrm>
            <a:custGeom>
              <a:avLst/>
              <a:gdLst/>
              <a:ahLst/>
              <a:cxnLst>
                <a:cxn ang="0">
                  <a:pos x="29" y="0"/>
                </a:cxn>
                <a:cxn ang="0">
                  <a:pos x="41" y="3"/>
                </a:cxn>
                <a:cxn ang="0">
                  <a:pos x="50" y="10"/>
                </a:cxn>
                <a:cxn ang="0">
                  <a:pos x="56" y="19"/>
                </a:cxn>
                <a:cxn ang="0">
                  <a:pos x="57" y="28"/>
                </a:cxn>
                <a:cxn ang="0">
                  <a:pos x="56" y="39"/>
                </a:cxn>
                <a:cxn ang="0">
                  <a:pos x="50" y="48"/>
                </a:cxn>
                <a:cxn ang="0">
                  <a:pos x="41" y="55"/>
                </a:cxn>
                <a:cxn ang="0">
                  <a:pos x="29" y="58"/>
                </a:cxn>
                <a:cxn ang="0">
                  <a:pos x="16" y="55"/>
                </a:cxn>
                <a:cxn ang="0">
                  <a:pos x="8" y="48"/>
                </a:cxn>
                <a:cxn ang="0">
                  <a:pos x="2" y="39"/>
                </a:cxn>
                <a:cxn ang="0">
                  <a:pos x="0" y="28"/>
                </a:cxn>
                <a:cxn ang="0">
                  <a:pos x="2" y="19"/>
                </a:cxn>
                <a:cxn ang="0">
                  <a:pos x="8" y="10"/>
                </a:cxn>
                <a:cxn ang="0">
                  <a:pos x="16" y="3"/>
                </a:cxn>
                <a:cxn ang="0">
                  <a:pos x="29" y="0"/>
                </a:cxn>
              </a:cxnLst>
              <a:rect l="0" t="0" r="r" b="b"/>
              <a:pathLst>
                <a:path w="57" h="58">
                  <a:moveTo>
                    <a:pt x="29" y="0"/>
                  </a:moveTo>
                  <a:lnTo>
                    <a:pt x="41" y="3"/>
                  </a:lnTo>
                  <a:lnTo>
                    <a:pt x="50" y="10"/>
                  </a:lnTo>
                  <a:lnTo>
                    <a:pt x="56" y="19"/>
                  </a:lnTo>
                  <a:lnTo>
                    <a:pt x="57" y="28"/>
                  </a:lnTo>
                  <a:lnTo>
                    <a:pt x="56" y="39"/>
                  </a:lnTo>
                  <a:lnTo>
                    <a:pt x="50" y="48"/>
                  </a:lnTo>
                  <a:lnTo>
                    <a:pt x="41" y="55"/>
                  </a:lnTo>
                  <a:lnTo>
                    <a:pt x="29" y="58"/>
                  </a:lnTo>
                  <a:lnTo>
                    <a:pt x="16" y="55"/>
                  </a:lnTo>
                  <a:lnTo>
                    <a:pt x="8" y="48"/>
                  </a:lnTo>
                  <a:lnTo>
                    <a:pt x="2" y="39"/>
                  </a:lnTo>
                  <a:lnTo>
                    <a:pt x="0" y="28"/>
                  </a:lnTo>
                  <a:lnTo>
                    <a:pt x="2" y="19"/>
                  </a:lnTo>
                  <a:lnTo>
                    <a:pt x="8" y="10"/>
                  </a:lnTo>
                  <a:lnTo>
                    <a:pt x="16" y="3"/>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2" name="Freeform 714"/>
            <p:cNvSpPr>
              <a:spLocks/>
            </p:cNvSpPr>
            <p:nvPr/>
          </p:nvSpPr>
          <p:spPr bwMode="auto">
            <a:xfrm>
              <a:off x="1743" y="626"/>
              <a:ext cx="56" cy="58"/>
            </a:xfrm>
            <a:custGeom>
              <a:avLst/>
              <a:gdLst/>
              <a:ahLst/>
              <a:cxnLst>
                <a:cxn ang="0">
                  <a:pos x="28" y="0"/>
                </a:cxn>
                <a:cxn ang="0">
                  <a:pos x="40" y="3"/>
                </a:cxn>
                <a:cxn ang="0">
                  <a:pos x="50" y="9"/>
                </a:cxn>
                <a:cxn ang="0">
                  <a:pos x="55" y="19"/>
                </a:cxn>
                <a:cxn ang="0">
                  <a:pos x="56" y="28"/>
                </a:cxn>
                <a:cxn ang="0">
                  <a:pos x="55" y="39"/>
                </a:cxn>
                <a:cxn ang="0">
                  <a:pos x="50" y="48"/>
                </a:cxn>
                <a:cxn ang="0">
                  <a:pos x="40" y="55"/>
                </a:cxn>
                <a:cxn ang="0">
                  <a:pos x="28" y="58"/>
                </a:cxn>
                <a:cxn ang="0">
                  <a:pos x="16" y="55"/>
                </a:cxn>
                <a:cxn ang="0">
                  <a:pos x="7" y="48"/>
                </a:cxn>
                <a:cxn ang="0">
                  <a:pos x="1" y="39"/>
                </a:cxn>
                <a:cxn ang="0">
                  <a:pos x="0" y="28"/>
                </a:cxn>
                <a:cxn ang="0">
                  <a:pos x="1" y="19"/>
                </a:cxn>
                <a:cxn ang="0">
                  <a:pos x="7" y="9"/>
                </a:cxn>
                <a:cxn ang="0">
                  <a:pos x="16" y="3"/>
                </a:cxn>
                <a:cxn ang="0">
                  <a:pos x="28" y="0"/>
                </a:cxn>
              </a:cxnLst>
              <a:rect l="0" t="0" r="r" b="b"/>
              <a:pathLst>
                <a:path w="56" h="58">
                  <a:moveTo>
                    <a:pt x="28" y="0"/>
                  </a:moveTo>
                  <a:lnTo>
                    <a:pt x="40" y="3"/>
                  </a:lnTo>
                  <a:lnTo>
                    <a:pt x="50" y="9"/>
                  </a:lnTo>
                  <a:lnTo>
                    <a:pt x="55" y="19"/>
                  </a:lnTo>
                  <a:lnTo>
                    <a:pt x="56" y="28"/>
                  </a:lnTo>
                  <a:lnTo>
                    <a:pt x="55" y="39"/>
                  </a:lnTo>
                  <a:lnTo>
                    <a:pt x="50" y="48"/>
                  </a:lnTo>
                  <a:lnTo>
                    <a:pt x="40" y="55"/>
                  </a:lnTo>
                  <a:lnTo>
                    <a:pt x="28" y="58"/>
                  </a:lnTo>
                  <a:lnTo>
                    <a:pt x="16" y="55"/>
                  </a:lnTo>
                  <a:lnTo>
                    <a:pt x="7" y="48"/>
                  </a:lnTo>
                  <a:lnTo>
                    <a:pt x="1" y="39"/>
                  </a:lnTo>
                  <a:lnTo>
                    <a:pt x="0" y="28"/>
                  </a:lnTo>
                  <a:lnTo>
                    <a:pt x="1" y="19"/>
                  </a:lnTo>
                  <a:lnTo>
                    <a:pt x="7" y="9"/>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3" name="Freeform 715"/>
            <p:cNvSpPr>
              <a:spLocks/>
            </p:cNvSpPr>
            <p:nvPr/>
          </p:nvSpPr>
          <p:spPr bwMode="auto">
            <a:xfrm>
              <a:off x="1309" y="788"/>
              <a:ext cx="56" cy="57"/>
            </a:xfrm>
            <a:custGeom>
              <a:avLst/>
              <a:gdLst/>
              <a:ahLst/>
              <a:cxnLst>
                <a:cxn ang="0">
                  <a:pos x="28" y="0"/>
                </a:cxn>
                <a:cxn ang="0">
                  <a:pos x="40" y="3"/>
                </a:cxn>
                <a:cxn ang="0">
                  <a:pos x="50" y="9"/>
                </a:cxn>
                <a:cxn ang="0">
                  <a:pos x="55" y="19"/>
                </a:cxn>
                <a:cxn ang="0">
                  <a:pos x="56" y="28"/>
                </a:cxn>
                <a:cxn ang="0">
                  <a:pos x="55" y="39"/>
                </a:cxn>
                <a:cxn ang="0">
                  <a:pos x="50" y="48"/>
                </a:cxn>
                <a:cxn ang="0">
                  <a:pos x="40" y="55"/>
                </a:cxn>
                <a:cxn ang="0">
                  <a:pos x="28" y="57"/>
                </a:cxn>
                <a:cxn ang="0">
                  <a:pos x="16" y="55"/>
                </a:cxn>
                <a:cxn ang="0">
                  <a:pos x="7" y="48"/>
                </a:cxn>
                <a:cxn ang="0">
                  <a:pos x="2" y="39"/>
                </a:cxn>
                <a:cxn ang="0">
                  <a:pos x="0" y="28"/>
                </a:cxn>
                <a:cxn ang="0">
                  <a:pos x="2" y="19"/>
                </a:cxn>
                <a:cxn ang="0">
                  <a:pos x="7" y="9"/>
                </a:cxn>
                <a:cxn ang="0">
                  <a:pos x="16" y="3"/>
                </a:cxn>
                <a:cxn ang="0">
                  <a:pos x="28" y="0"/>
                </a:cxn>
              </a:cxnLst>
              <a:rect l="0" t="0" r="r" b="b"/>
              <a:pathLst>
                <a:path w="56" h="57">
                  <a:moveTo>
                    <a:pt x="28" y="0"/>
                  </a:moveTo>
                  <a:lnTo>
                    <a:pt x="40" y="3"/>
                  </a:lnTo>
                  <a:lnTo>
                    <a:pt x="50" y="9"/>
                  </a:lnTo>
                  <a:lnTo>
                    <a:pt x="55" y="19"/>
                  </a:lnTo>
                  <a:lnTo>
                    <a:pt x="56" y="28"/>
                  </a:lnTo>
                  <a:lnTo>
                    <a:pt x="55" y="39"/>
                  </a:lnTo>
                  <a:lnTo>
                    <a:pt x="50" y="48"/>
                  </a:lnTo>
                  <a:lnTo>
                    <a:pt x="40" y="55"/>
                  </a:lnTo>
                  <a:lnTo>
                    <a:pt x="28" y="57"/>
                  </a:lnTo>
                  <a:lnTo>
                    <a:pt x="16" y="55"/>
                  </a:lnTo>
                  <a:lnTo>
                    <a:pt x="7" y="48"/>
                  </a:lnTo>
                  <a:lnTo>
                    <a:pt x="2" y="39"/>
                  </a:lnTo>
                  <a:lnTo>
                    <a:pt x="0" y="28"/>
                  </a:lnTo>
                  <a:lnTo>
                    <a:pt x="2" y="19"/>
                  </a:lnTo>
                  <a:lnTo>
                    <a:pt x="7" y="9"/>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4" name="Freeform 716"/>
            <p:cNvSpPr>
              <a:spLocks/>
            </p:cNvSpPr>
            <p:nvPr/>
          </p:nvSpPr>
          <p:spPr bwMode="auto">
            <a:xfrm>
              <a:off x="1526" y="483"/>
              <a:ext cx="79" cy="57"/>
            </a:xfrm>
            <a:custGeom>
              <a:avLst/>
              <a:gdLst/>
              <a:ahLst/>
              <a:cxnLst>
                <a:cxn ang="0">
                  <a:pos x="28" y="0"/>
                </a:cxn>
                <a:cxn ang="0">
                  <a:pos x="51" y="0"/>
                </a:cxn>
                <a:cxn ang="0">
                  <a:pos x="62" y="3"/>
                </a:cxn>
                <a:cxn ang="0">
                  <a:pos x="71" y="8"/>
                </a:cxn>
                <a:cxn ang="0">
                  <a:pos x="76" y="17"/>
                </a:cxn>
                <a:cxn ang="0">
                  <a:pos x="79" y="28"/>
                </a:cxn>
                <a:cxn ang="0">
                  <a:pos x="76" y="39"/>
                </a:cxn>
                <a:cxn ang="0">
                  <a:pos x="71" y="48"/>
                </a:cxn>
                <a:cxn ang="0">
                  <a:pos x="62" y="55"/>
                </a:cxn>
                <a:cxn ang="0">
                  <a:pos x="51" y="57"/>
                </a:cxn>
                <a:cxn ang="0">
                  <a:pos x="28" y="57"/>
                </a:cxn>
                <a:cxn ang="0">
                  <a:pos x="18" y="55"/>
                </a:cxn>
                <a:cxn ang="0">
                  <a:pos x="8" y="48"/>
                </a:cxn>
                <a:cxn ang="0">
                  <a:pos x="3" y="39"/>
                </a:cxn>
                <a:cxn ang="0">
                  <a:pos x="0" y="28"/>
                </a:cxn>
                <a:cxn ang="0">
                  <a:pos x="3" y="17"/>
                </a:cxn>
                <a:cxn ang="0">
                  <a:pos x="8" y="8"/>
                </a:cxn>
                <a:cxn ang="0">
                  <a:pos x="18" y="3"/>
                </a:cxn>
                <a:cxn ang="0">
                  <a:pos x="28" y="0"/>
                </a:cxn>
              </a:cxnLst>
              <a:rect l="0" t="0" r="r" b="b"/>
              <a:pathLst>
                <a:path w="79" h="57">
                  <a:moveTo>
                    <a:pt x="28" y="0"/>
                  </a:moveTo>
                  <a:lnTo>
                    <a:pt x="51" y="0"/>
                  </a:lnTo>
                  <a:lnTo>
                    <a:pt x="62" y="3"/>
                  </a:lnTo>
                  <a:lnTo>
                    <a:pt x="71" y="8"/>
                  </a:lnTo>
                  <a:lnTo>
                    <a:pt x="76" y="17"/>
                  </a:lnTo>
                  <a:lnTo>
                    <a:pt x="79" y="28"/>
                  </a:lnTo>
                  <a:lnTo>
                    <a:pt x="76" y="39"/>
                  </a:lnTo>
                  <a:lnTo>
                    <a:pt x="71" y="48"/>
                  </a:lnTo>
                  <a:lnTo>
                    <a:pt x="62" y="55"/>
                  </a:lnTo>
                  <a:lnTo>
                    <a:pt x="51" y="57"/>
                  </a:lnTo>
                  <a:lnTo>
                    <a:pt x="28" y="57"/>
                  </a:lnTo>
                  <a:lnTo>
                    <a:pt x="18" y="55"/>
                  </a:lnTo>
                  <a:lnTo>
                    <a:pt x="8" y="48"/>
                  </a:lnTo>
                  <a:lnTo>
                    <a:pt x="3" y="39"/>
                  </a:lnTo>
                  <a:lnTo>
                    <a:pt x="0" y="28"/>
                  </a:lnTo>
                  <a:lnTo>
                    <a:pt x="3" y="17"/>
                  </a:lnTo>
                  <a:lnTo>
                    <a:pt x="8" y="8"/>
                  </a:lnTo>
                  <a:lnTo>
                    <a:pt x="18"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5" name="Freeform 717"/>
            <p:cNvSpPr>
              <a:spLocks/>
            </p:cNvSpPr>
            <p:nvPr/>
          </p:nvSpPr>
          <p:spPr bwMode="auto">
            <a:xfrm>
              <a:off x="1569" y="859"/>
              <a:ext cx="80" cy="59"/>
            </a:xfrm>
            <a:custGeom>
              <a:avLst/>
              <a:gdLst/>
              <a:ahLst/>
              <a:cxnLst>
                <a:cxn ang="0">
                  <a:pos x="29" y="0"/>
                </a:cxn>
                <a:cxn ang="0">
                  <a:pos x="51" y="0"/>
                </a:cxn>
                <a:cxn ang="0">
                  <a:pos x="62" y="2"/>
                </a:cxn>
                <a:cxn ang="0">
                  <a:pos x="71" y="8"/>
                </a:cxn>
                <a:cxn ang="0">
                  <a:pos x="78" y="17"/>
                </a:cxn>
                <a:cxn ang="0">
                  <a:pos x="80" y="29"/>
                </a:cxn>
                <a:cxn ang="0">
                  <a:pos x="78" y="40"/>
                </a:cxn>
                <a:cxn ang="0">
                  <a:pos x="71" y="49"/>
                </a:cxn>
                <a:cxn ang="0">
                  <a:pos x="62" y="56"/>
                </a:cxn>
                <a:cxn ang="0">
                  <a:pos x="51" y="59"/>
                </a:cxn>
                <a:cxn ang="0">
                  <a:pos x="29" y="59"/>
                </a:cxn>
                <a:cxn ang="0">
                  <a:pos x="17" y="56"/>
                </a:cxn>
                <a:cxn ang="0">
                  <a:pos x="8" y="49"/>
                </a:cxn>
                <a:cxn ang="0">
                  <a:pos x="3" y="40"/>
                </a:cxn>
                <a:cxn ang="0">
                  <a:pos x="0" y="29"/>
                </a:cxn>
                <a:cxn ang="0">
                  <a:pos x="3" y="17"/>
                </a:cxn>
                <a:cxn ang="0">
                  <a:pos x="8" y="8"/>
                </a:cxn>
                <a:cxn ang="0">
                  <a:pos x="17" y="2"/>
                </a:cxn>
                <a:cxn ang="0">
                  <a:pos x="29" y="0"/>
                </a:cxn>
              </a:cxnLst>
              <a:rect l="0" t="0" r="r" b="b"/>
              <a:pathLst>
                <a:path w="80" h="59">
                  <a:moveTo>
                    <a:pt x="29" y="0"/>
                  </a:moveTo>
                  <a:lnTo>
                    <a:pt x="51" y="0"/>
                  </a:lnTo>
                  <a:lnTo>
                    <a:pt x="62" y="2"/>
                  </a:lnTo>
                  <a:lnTo>
                    <a:pt x="71" y="8"/>
                  </a:lnTo>
                  <a:lnTo>
                    <a:pt x="78" y="17"/>
                  </a:lnTo>
                  <a:lnTo>
                    <a:pt x="80" y="29"/>
                  </a:lnTo>
                  <a:lnTo>
                    <a:pt x="78" y="40"/>
                  </a:lnTo>
                  <a:lnTo>
                    <a:pt x="71" y="49"/>
                  </a:lnTo>
                  <a:lnTo>
                    <a:pt x="62" y="56"/>
                  </a:lnTo>
                  <a:lnTo>
                    <a:pt x="51" y="59"/>
                  </a:lnTo>
                  <a:lnTo>
                    <a:pt x="29" y="59"/>
                  </a:lnTo>
                  <a:lnTo>
                    <a:pt x="17" y="56"/>
                  </a:lnTo>
                  <a:lnTo>
                    <a:pt x="8" y="49"/>
                  </a:lnTo>
                  <a:lnTo>
                    <a:pt x="3" y="40"/>
                  </a:lnTo>
                  <a:lnTo>
                    <a:pt x="0" y="29"/>
                  </a:lnTo>
                  <a:lnTo>
                    <a:pt x="3" y="17"/>
                  </a:lnTo>
                  <a:lnTo>
                    <a:pt x="8" y="8"/>
                  </a:lnTo>
                  <a:lnTo>
                    <a:pt x="17"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6" name="Freeform 718"/>
            <p:cNvSpPr>
              <a:spLocks/>
            </p:cNvSpPr>
            <p:nvPr/>
          </p:nvSpPr>
          <p:spPr bwMode="auto">
            <a:xfrm>
              <a:off x="1787" y="769"/>
              <a:ext cx="56" cy="59"/>
            </a:xfrm>
            <a:custGeom>
              <a:avLst/>
              <a:gdLst/>
              <a:ahLst/>
              <a:cxnLst>
                <a:cxn ang="0">
                  <a:pos x="28" y="0"/>
                </a:cxn>
                <a:cxn ang="0">
                  <a:pos x="40" y="3"/>
                </a:cxn>
                <a:cxn ang="0">
                  <a:pos x="50" y="9"/>
                </a:cxn>
                <a:cxn ang="0">
                  <a:pos x="55" y="19"/>
                </a:cxn>
                <a:cxn ang="0">
                  <a:pos x="56" y="30"/>
                </a:cxn>
                <a:cxn ang="0">
                  <a:pos x="55" y="40"/>
                </a:cxn>
                <a:cxn ang="0">
                  <a:pos x="50" y="50"/>
                </a:cxn>
                <a:cxn ang="0">
                  <a:pos x="40" y="56"/>
                </a:cxn>
                <a:cxn ang="0">
                  <a:pos x="28" y="59"/>
                </a:cxn>
                <a:cxn ang="0">
                  <a:pos x="16" y="56"/>
                </a:cxn>
                <a:cxn ang="0">
                  <a:pos x="7" y="50"/>
                </a:cxn>
                <a:cxn ang="0">
                  <a:pos x="1" y="40"/>
                </a:cxn>
                <a:cxn ang="0">
                  <a:pos x="0" y="30"/>
                </a:cxn>
                <a:cxn ang="0">
                  <a:pos x="1" y="19"/>
                </a:cxn>
                <a:cxn ang="0">
                  <a:pos x="7" y="9"/>
                </a:cxn>
                <a:cxn ang="0">
                  <a:pos x="16" y="3"/>
                </a:cxn>
                <a:cxn ang="0">
                  <a:pos x="28" y="0"/>
                </a:cxn>
              </a:cxnLst>
              <a:rect l="0" t="0" r="r" b="b"/>
              <a:pathLst>
                <a:path w="56" h="59">
                  <a:moveTo>
                    <a:pt x="28" y="0"/>
                  </a:moveTo>
                  <a:lnTo>
                    <a:pt x="40" y="3"/>
                  </a:lnTo>
                  <a:lnTo>
                    <a:pt x="50" y="9"/>
                  </a:lnTo>
                  <a:lnTo>
                    <a:pt x="55" y="19"/>
                  </a:lnTo>
                  <a:lnTo>
                    <a:pt x="56" y="30"/>
                  </a:lnTo>
                  <a:lnTo>
                    <a:pt x="55" y="40"/>
                  </a:lnTo>
                  <a:lnTo>
                    <a:pt x="50" y="50"/>
                  </a:lnTo>
                  <a:lnTo>
                    <a:pt x="40" y="56"/>
                  </a:lnTo>
                  <a:lnTo>
                    <a:pt x="28" y="59"/>
                  </a:lnTo>
                  <a:lnTo>
                    <a:pt x="16" y="56"/>
                  </a:lnTo>
                  <a:lnTo>
                    <a:pt x="7" y="50"/>
                  </a:lnTo>
                  <a:lnTo>
                    <a:pt x="1" y="40"/>
                  </a:lnTo>
                  <a:lnTo>
                    <a:pt x="0" y="30"/>
                  </a:lnTo>
                  <a:lnTo>
                    <a:pt x="1" y="19"/>
                  </a:lnTo>
                  <a:lnTo>
                    <a:pt x="7" y="9"/>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 name="Group 828"/>
          <p:cNvGrpSpPr>
            <a:grpSpLocks noChangeAspect="1"/>
          </p:cNvGrpSpPr>
          <p:nvPr/>
        </p:nvGrpSpPr>
        <p:grpSpPr bwMode="auto">
          <a:xfrm>
            <a:off x="-3636912" y="3212976"/>
            <a:ext cx="794753" cy="1060722"/>
            <a:chOff x="3492" y="2976"/>
            <a:chExt cx="1007" cy="1344"/>
          </a:xfrm>
          <a:effectLst>
            <a:outerShdw blurRad="50800" dist="38100" dir="2700000" algn="tl" rotWithShape="0">
              <a:prstClr val="black">
                <a:alpha val="40000"/>
              </a:prstClr>
            </a:outerShdw>
          </a:effectLst>
        </p:grpSpPr>
        <p:sp>
          <p:nvSpPr>
            <p:cNvPr id="198" name="AutoShape 827"/>
            <p:cNvSpPr>
              <a:spLocks noChangeAspect="1" noChangeArrowheads="1" noTextEdit="1"/>
            </p:cNvSpPr>
            <p:nvPr/>
          </p:nvSpPr>
          <p:spPr bwMode="auto">
            <a:xfrm>
              <a:off x="3492" y="2976"/>
              <a:ext cx="1007" cy="134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9" name="Freeform 830"/>
            <p:cNvSpPr>
              <a:spLocks/>
            </p:cNvSpPr>
            <p:nvPr/>
          </p:nvSpPr>
          <p:spPr bwMode="auto">
            <a:xfrm>
              <a:off x="3498" y="3347"/>
              <a:ext cx="779" cy="929"/>
            </a:xfrm>
            <a:custGeom>
              <a:avLst/>
              <a:gdLst/>
              <a:ahLst/>
              <a:cxnLst>
                <a:cxn ang="0">
                  <a:pos x="439" y="4"/>
                </a:cxn>
                <a:cxn ang="0">
                  <a:pos x="495" y="19"/>
                </a:cxn>
                <a:cxn ang="0">
                  <a:pos x="548" y="45"/>
                </a:cxn>
                <a:cxn ang="0">
                  <a:pos x="593" y="77"/>
                </a:cxn>
                <a:cxn ang="0">
                  <a:pos x="642" y="129"/>
                </a:cxn>
                <a:cxn ang="0">
                  <a:pos x="689" y="201"/>
                </a:cxn>
                <a:cxn ang="0">
                  <a:pos x="726" y="284"/>
                </a:cxn>
                <a:cxn ang="0">
                  <a:pos x="754" y="374"/>
                </a:cxn>
                <a:cxn ang="0">
                  <a:pos x="772" y="465"/>
                </a:cxn>
                <a:cxn ang="0">
                  <a:pos x="779" y="554"/>
                </a:cxn>
                <a:cxn ang="0">
                  <a:pos x="774" y="637"/>
                </a:cxn>
                <a:cxn ang="0">
                  <a:pos x="761" y="724"/>
                </a:cxn>
                <a:cxn ang="0">
                  <a:pos x="742" y="808"/>
                </a:cxn>
                <a:cxn ang="0">
                  <a:pos x="725" y="841"/>
                </a:cxn>
                <a:cxn ang="0">
                  <a:pos x="702" y="860"/>
                </a:cxn>
                <a:cxn ang="0">
                  <a:pos x="673" y="871"/>
                </a:cxn>
                <a:cxn ang="0">
                  <a:pos x="639" y="880"/>
                </a:cxn>
                <a:cxn ang="0">
                  <a:pos x="637" y="887"/>
                </a:cxn>
                <a:cxn ang="0">
                  <a:pos x="658" y="892"/>
                </a:cxn>
                <a:cxn ang="0">
                  <a:pos x="678" y="900"/>
                </a:cxn>
                <a:cxn ang="0">
                  <a:pos x="690" y="910"/>
                </a:cxn>
                <a:cxn ang="0">
                  <a:pos x="686" y="924"/>
                </a:cxn>
                <a:cxn ang="0">
                  <a:pos x="669" y="929"/>
                </a:cxn>
                <a:cxn ang="0">
                  <a:pos x="648" y="926"/>
                </a:cxn>
                <a:cxn ang="0">
                  <a:pos x="620" y="918"/>
                </a:cxn>
                <a:cxn ang="0">
                  <a:pos x="583" y="908"/>
                </a:cxn>
                <a:cxn ang="0">
                  <a:pos x="502" y="897"/>
                </a:cxn>
                <a:cxn ang="0">
                  <a:pos x="420" y="889"/>
                </a:cxn>
                <a:cxn ang="0">
                  <a:pos x="289" y="873"/>
                </a:cxn>
                <a:cxn ang="0">
                  <a:pos x="217" y="859"/>
                </a:cxn>
                <a:cxn ang="0">
                  <a:pos x="184" y="846"/>
                </a:cxn>
                <a:cxn ang="0">
                  <a:pos x="161" y="845"/>
                </a:cxn>
                <a:cxn ang="0">
                  <a:pos x="141" y="853"/>
                </a:cxn>
                <a:cxn ang="0">
                  <a:pos x="122" y="862"/>
                </a:cxn>
                <a:cxn ang="0">
                  <a:pos x="100" y="864"/>
                </a:cxn>
                <a:cxn ang="0">
                  <a:pos x="98" y="848"/>
                </a:cxn>
                <a:cxn ang="0">
                  <a:pos x="106" y="829"/>
                </a:cxn>
                <a:cxn ang="0">
                  <a:pos x="93" y="822"/>
                </a:cxn>
                <a:cxn ang="0">
                  <a:pos x="57" y="821"/>
                </a:cxn>
                <a:cxn ang="0">
                  <a:pos x="31" y="805"/>
                </a:cxn>
                <a:cxn ang="0">
                  <a:pos x="13" y="778"/>
                </a:cxn>
                <a:cxn ang="0">
                  <a:pos x="3" y="740"/>
                </a:cxn>
                <a:cxn ang="0">
                  <a:pos x="0" y="696"/>
                </a:cxn>
                <a:cxn ang="0">
                  <a:pos x="2" y="645"/>
                </a:cxn>
                <a:cxn ang="0">
                  <a:pos x="8" y="591"/>
                </a:cxn>
                <a:cxn ang="0">
                  <a:pos x="26" y="500"/>
                </a:cxn>
                <a:cxn ang="0">
                  <a:pos x="39" y="448"/>
                </a:cxn>
                <a:cxn ang="0">
                  <a:pos x="53" y="400"/>
                </a:cxn>
                <a:cxn ang="0">
                  <a:pos x="66" y="359"/>
                </a:cxn>
                <a:cxn ang="0">
                  <a:pos x="78" y="326"/>
                </a:cxn>
                <a:cxn ang="0">
                  <a:pos x="87" y="305"/>
                </a:cxn>
                <a:cxn ang="0">
                  <a:pos x="134" y="218"/>
                </a:cxn>
                <a:cxn ang="0">
                  <a:pos x="174" y="152"/>
                </a:cxn>
                <a:cxn ang="0">
                  <a:pos x="221" y="92"/>
                </a:cxn>
                <a:cxn ang="0">
                  <a:pos x="275" y="41"/>
                </a:cxn>
                <a:cxn ang="0">
                  <a:pos x="328" y="11"/>
                </a:cxn>
                <a:cxn ang="0">
                  <a:pos x="382" y="0"/>
                </a:cxn>
              </a:cxnLst>
              <a:rect l="0" t="0" r="r" b="b"/>
              <a:pathLst>
                <a:path w="779" h="929">
                  <a:moveTo>
                    <a:pt x="401" y="0"/>
                  </a:moveTo>
                  <a:lnTo>
                    <a:pt x="420" y="1"/>
                  </a:lnTo>
                  <a:lnTo>
                    <a:pt x="439" y="4"/>
                  </a:lnTo>
                  <a:lnTo>
                    <a:pt x="458" y="8"/>
                  </a:lnTo>
                  <a:lnTo>
                    <a:pt x="477" y="13"/>
                  </a:lnTo>
                  <a:lnTo>
                    <a:pt x="495" y="19"/>
                  </a:lnTo>
                  <a:lnTo>
                    <a:pt x="513" y="27"/>
                  </a:lnTo>
                  <a:lnTo>
                    <a:pt x="531" y="35"/>
                  </a:lnTo>
                  <a:lnTo>
                    <a:pt x="548" y="45"/>
                  </a:lnTo>
                  <a:lnTo>
                    <a:pt x="564" y="54"/>
                  </a:lnTo>
                  <a:lnTo>
                    <a:pt x="579" y="65"/>
                  </a:lnTo>
                  <a:lnTo>
                    <a:pt x="593" y="77"/>
                  </a:lnTo>
                  <a:lnTo>
                    <a:pt x="606" y="89"/>
                  </a:lnTo>
                  <a:lnTo>
                    <a:pt x="625" y="108"/>
                  </a:lnTo>
                  <a:lnTo>
                    <a:pt x="642" y="129"/>
                  </a:lnTo>
                  <a:lnTo>
                    <a:pt x="659" y="151"/>
                  </a:lnTo>
                  <a:lnTo>
                    <a:pt x="674" y="175"/>
                  </a:lnTo>
                  <a:lnTo>
                    <a:pt x="689" y="201"/>
                  </a:lnTo>
                  <a:lnTo>
                    <a:pt x="702" y="228"/>
                  </a:lnTo>
                  <a:lnTo>
                    <a:pt x="715" y="255"/>
                  </a:lnTo>
                  <a:lnTo>
                    <a:pt x="726" y="284"/>
                  </a:lnTo>
                  <a:lnTo>
                    <a:pt x="737" y="313"/>
                  </a:lnTo>
                  <a:lnTo>
                    <a:pt x="746" y="343"/>
                  </a:lnTo>
                  <a:lnTo>
                    <a:pt x="754" y="374"/>
                  </a:lnTo>
                  <a:lnTo>
                    <a:pt x="761" y="404"/>
                  </a:lnTo>
                  <a:lnTo>
                    <a:pt x="767" y="435"/>
                  </a:lnTo>
                  <a:lnTo>
                    <a:pt x="772" y="465"/>
                  </a:lnTo>
                  <a:lnTo>
                    <a:pt x="775" y="496"/>
                  </a:lnTo>
                  <a:lnTo>
                    <a:pt x="777" y="525"/>
                  </a:lnTo>
                  <a:lnTo>
                    <a:pt x="779" y="554"/>
                  </a:lnTo>
                  <a:lnTo>
                    <a:pt x="778" y="583"/>
                  </a:lnTo>
                  <a:lnTo>
                    <a:pt x="777" y="610"/>
                  </a:lnTo>
                  <a:lnTo>
                    <a:pt x="774" y="637"/>
                  </a:lnTo>
                  <a:lnTo>
                    <a:pt x="770" y="665"/>
                  </a:lnTo>
                  <a:lnTo>
                    <a:pt x="766" y="694"/>
                  </a:lnTo>
                  <a:lnTo>
                    <a:pt x="761" y="724"/>
                  </a:lnTo>
                  <a:lnTo>
                    <a:pt x="756" y="753"/>
                  </a:lnTo>
                  <a:lnTo>
                    <a:pt x="749" y="781"/>
                  </a:lnTo>
                  <a:lnTo>
                    <a:pt x="742" y="808"/>
                  </a:lnTo>
                  <a:lnTo>
                    <a:pt x="737" y="821"/>
                  </a:lnTo>
                  <a:lnTo>
                    <a:pt x="731" y="832"/>
                  </a:lnTo>
                  <a:lnTo>
                    <a:pt x="725" y="841"/>
                  </a:lnTo>
                  <a:lnTo>
                    <a:pt x="718" y="848"/>
                  </a:lnTo>
                  <a:lnTo>
                    <a:pt x="710" y="854"/>
                  </a:lnTo>
                  <a:lnTo>
                    <a:pt x="702" y="860"/>
                  </a:lnTo>
                  <a:lnTo>
                    <a:pt x="693" y="864"/>
                  </a:lnTo>
                  <a:lnTo>
                    <a:pt x="683" y="868"/>
                  </a:lnTo>
                  <a:lnTo>
                    <a:pt x="673" y="871"/>
                  </a:lnTo>
                  <a:lnTo>
                    <a:pt x="662" y="874"/>
                  </a:lnTo>
                  <a:lnTo>
                    <a:pt x="651" y="877"/>
                  </a:lnTo>
                  <a:lnTo>
                    <a:pt x="639" y="880"/>
                  </a:lnTo>
                  <a:lnTo>
                    <a:pt x="627" y="883"/>
                  </a:lnTo>
                  <a:lnTo>
                    <a:pt x="631" y="885"/>
                  </a:lnTo>
                  <a:lnTo>
                    <a:pt x="637" y="887"/>
                  </a:lnTo>
                  <a:lnTo>
                    <a:pt x="643" y="889"/>
                  </a:lnTo>
                  <a:lnTo>
                    <a:pt x="650" y="890"/>
                  </a:lnTo>
                  <a:lnTo>
                    <a:pt x="658" y="892"/>
                  </a:lnTo>
                  <a:lnTo>
                    <a:pt x="665" y="894"/>
                  </a:lnTo>
                  <a:lnTo>
                    <a:pt x="672" y="897"/>
                  </a:lnTo>
                  <a:lnTo>
                    <a:pt x="678" y="900"/>
                  </a:lnTo>
                  <a:lnTo>
                    <a:pt x="684" y="903"/>
                  </a:lnTo>
                  <a:lnTo>
                    <a:pt x="688" y="906"/>
                  </a:lnTo>
                  <a:lnTo>
                    <a:pt x="690" y="910"/>
                  </a:lnTo>
                  <a:lnTo>
                    <a:pt x="691" y="914"/>
                  </a:lnTo>
                  <a:lnTo>
                    <a:pt x="689" y="920"/>
                  </a:lnTo>
                  <a:lnTo>
                    <a:pt x="686" y="924"/>
                  </a:lnTo>
                  <a:lnTo>
                    <a:pt x="681" y="927"/>
                  </a:lnTo>
                  <a:lnTo>
                    <a:pt x="676" y="928"/>
                  </a:lnTo>
                  <a:lnTo>
                    <a:pt x="669" y="929"/>
                  </a:lnTo>
                  <a:lnTo>
                    <a:pt x="662" y="929"/>
                  </a:lnTo>
                  <a:lnTo>
                    <a:pt x="655" y="928"/>
                  </a:lnTo>
                  <a:lnTo>
                    <a:pt x="648" y="926"/>
                  </a:lnTo>
                  <a:lnTo>
                    <a:pt x="633" y="922"/>
                  </a:lnTo>
                  <a:lnTo>
                    <a:pt x="626" y="920"/>
                  </a:lnTo>
                  <a:lnTo>
                    <a:pt x="620" y="918"/>
                  </a:lnTo>
                  <a:lnTo>
                    <a:pt x="614" y="916"/>
                  </a:lnTo>
                  <a:lnTo>
                    <a:pt x="610" y="915"/>
                  </a:lnTo>
                  <a:lnTo>
                    <a:pt x="583" y="908"/>
                  </a:lnTo>
                  <a:lnTo>
                    <a:pt x="557" y="903"/>
                  </a:lnTo>
                  <a:lnTo>
                    <a:pt x="530" y="900"/>
                  </a:lnTo>
                  <a:lnTo>
                    <a:pt x="502" y="897"/>
                  </a:lnTo>
                  <a:lnTo>
                    <a:pt x="475" y="895"/>
                  </a:lnTo>
                  <a:lnTo>
                    <a:pt x="447" y="892"/>
                  </a:lnTo>
                  <a:lnTo>
                    <a:pt x="420" y="889"/>
                  </a:lnTo>
                  <a:lnTo>
                    <a:pt x="355" y="881"/>
                  </a:lnTo>
                  <a:lnTo>
                    <a:pt x="321" y="877"/>
                  </a:lnTo>
                  <a:lnTo>
                    <a:pt x="289" y="873"/>
                  </a:lnTo>
                  <a:lnTo>
                    <a:pt x="256" y="868"/>
                  </a:lnTo>
                  <a:lnTo>
                    <a:pt x="224" y="862"/>
                  </a:lnTo>
                  <a:lnTo>
                    <a:pt x="217" y="859"/>
                  </a:lnTo>
                  <a:lnTo>
                    <a:pt x="209" y="856"/>
                  </a:lnTo>
                  <a:lnTo>
                    <a:pt x="201" y="852"/>
                  </a:lnTo>
                  <a:lnTo>
                    <a:pt x="184" y="846"/>
                  </a:lnTo>
                  <a:lnTo>
                    <a:pt x="176" y="844"/>
                  </a:lnTo>
                  <a:lnTo>
                    <a:pt x="168" y="844"/>
                  </a:lnTo>
                  <a:lnTo>
                    <a:pt x="161" y="845"/>
                  </a:lnTo>
                  <a:lnTo>
                    <a:pt x="154" y="848"/>
                  </a:lnTo>
                  <a:lnTo>
                    <a:pt x="147" y="850"/>
                  </a:lnTo>
                  <a:lnTo>
                    <a:pt x="141" y="853"/>
                  </a:lnTo>
                  <a:lnTo>
                    <a:pt x="135" y="856"/>
                  </a:lnTo>
                  <a:lnTo>
                    <a:pt x="129" y="859"/>
                  </a:lnTo>
                  <a:lnTo>
                    <a:pt x="122" y="862"/>
                  </a:lnTo>
                  <a:lnTo>
                    <a:pt x="116" y="863"/>
                  </a:lnTo>
                  <a:lnTo>
                    <a:pt x="108" y="864"/>
                  </a:lnTo>
                  <a:lnTo>
                    <a:pt x="100" y="864"/>
                  </a:lnTo>
                  <a:lnTo>
                    <a:pt x="91" y="862"/>
                  </a:lnTo>
                  <a:lnTo>
                    <a:pt x="94" y="855"/>
                  </a:lnTo>
                  <a:lnTo>
                    <a:pt x="98" y="848"/>
                  </a:lnTo>
                  <a:lnTo>
                    <a:pt x="101" y="841"/>
                  </a:lnTo>
                  <a:lnTo>
                    <a:pt x="104" y="835"/>
                  </a:lnTo>
                  <a:lnTo>
                    <a:pt x="106" y="829"/>
                  </a:lnTo>
                  <a:lnTo>
                    <a:pt x="106" y="823"/>
                  </a:lnTo>
                  <a:lnTo>
                    <a:pt x="105" y="820"/>
                  </a:lnTo>
                  <a:lnTo>
                    <a:pt x="93" y="822"/>
                  </a:lnTo>
                  <a:lnTo>
                    <a:pt x="80" y="824"/>
                  </a:lnTo>
                  <a:lnTo>
                    <a:pt x="68" y="823"/>
                  </a:lnTo>
                  <a:lnTo>
                    <a:pt x="57" y="821"/>
                  </a:lnTo>
                  <a:lnTo>
                    <a:pt x="47" y="817"/>
                  </a:lnTo>
                  <a:lnTo>
                    <a:pt x="39" y="812"/>
                  </a:lnTo>
                  <a:lnTo>
                    <a:pt x="31" y="805"/>
                  </a:lnTo>
                  <a:lnTo>
                    <a:pt x="24" y="797"/>
                  </a:lnTo>
                  <a:lnTo>
                    <a:pt x="18" y="788"/>
                  </a:lnTo>
                  <a:lnTo>
                    <a:pt x="13" y="778"/>
                  </a:lnTo>
                  <a:lnTo>
                    <a:pt x="9" y="766"/>
                  </a:lnTo>
                  <a:lnTo>
                    <a:pt x="6" y="754"/>
                  </a:lnTo>
                  <a:lnTo>
                    <a:pt x="3" y="740"/>
                  </a:lnTo>
                  <a:lnTo>
                    <a:pt x="1" y="726"/>
                  </a:lnTo>
                  <a:lnTo>
                    <a:pt x="0" y="711"/>
                  </a:lnTo>
                  <a:lnTo>
                    <a:pt x="0" y="696"/>
                  </a:lnTo>
                  <a:lnTo>
                    <a:pt x="0" y="679"/>
                  </a:lnTo>
                  <a:lnTo>
                    <a:pt x="1" y="663"/>
                  </a:lnTo>
                  <a:lnTo>
                    <a:pt x="2" y="645"/>
                  </a:lnTo>
                  <a:lnTo>
                    <a:pt x="3" y="628"/>
                  </a:lnTo>
                  <a:lnTo>
                    <a:pt x="5" y="610"/>
                  </a:lnTo>
                  <a:lnTo>
                    <a:pt x="8" y="591"/>
                  </a:lnTo>
                  <a:lnTo>
                    <a:pt x="18" y="536"/>
                  </a:lnTo>
                  <a:lnTo>
                    <a:pt x="22" y="518"/>
                  </a:lnTo>
                  <a:lnTo>
                    <a:pt x="26" y="500"/>
                  </a:lnTo>
                  <a:lnTo>
                    <a:pt x="30" y="483"/>
                  </a:lnTo>
                  <a:lnTo>
                    <a:pt x="34" y="465"/>
                  </a:lnTo>
                  <a:lnTo>
                    <a:pt x="39" y="448"/>
                  </a:lnTo>
                  <a:lnTo>
                    <a:pt x="43" y="431"/>
                  </a:lnTo>
                  <a:lnTo>
                    <a:pt x="48" y="415"/>
                  </a:lnTo>
                  <a:lnTo>
                    <a:pt x="53" y="400"/>
                  </a:lnTo>
                  <a:lnTo>
                    <a:pt x="57" y="386"/>
                  </a:lnTo>
                  <a:lnTo>
                    <a:pt x="62" y="372"/>
                  </a:lnTo>
                  <a:lnTo>
                    <a:pt x="66" y="359"/>
                  </a:lnTo>
                  <a:lnTo>
                    <a:pt x="70" y="347"/>
                  </a:lnTo>
                  <a:lnTo>
                    <a:pt x="74" y="336"/>
                  </a:lnTo>
                  <a:lnTo>
                    <a:pt x="78" y="326"/>
                  </a:lnTo>
                  <a:lnTo>
                    <a:pt x="81" y="318"/>
                  </a:lnTo>
                  <a:lnTo>
                    <a:pt x="84" y="311"/>
                  </a:lnTo>
                  <a:lnTo>
                    <a:pt x="87" y="305"/>
                  </a:lnTo>
                  <a:lnTo>
                    <a:pt x="98" y="284"/>
                  </a:lnTo>
                  <a:lnTo>
                    <a:pt x="109" y="262"/>
                  </a:lnTo>
                  <a:lnTo>
                    <a:pt x="134" y="218"/>
                  </a:lnTo>
                  <a:lnTo>
                    <a:pt x="146" y="196"/>
                  </a:lnTo>
                  <a:lnTo>
                    <a:pt x="160" y="174"/>
                  </a:lnTo>
                  <a:lnTo>
                    <a:pt x="174" y="152"/>
                  </a:lnTo>
                  <a:lnTo>
                    <a:pt x="189" y="131"/>
                  </a:lnTo>
                  <a:lnTo>
                    <a:pt x="204" y="111"/>
                  </a:lnTo>
                  <a:lnTo>
                    <a:pt x="221" y="92"/>
                  </a:lnTo>
                  <a:lnTo>
                    <a:pt x="238" y="74"/>
                  </a:lnTo>
                  <a:lnTo>
                    <a:pt x="256" y="57"/>
                  </a:lnTo>
                  <a:lnTo>
                    <a:pt x="275" y="41"/>
                  </a:lnTo>
                  <a:lnTo>
                    <a:pt x="295" y="28"/>
                  </a:lnTo>
                  <a:lnTo>
                    <a:pt x="311" y="18"/>
                  </a:lnTo>
                  <a:lnTo>
                    <a:pt x="328" y="11"/>
                  </a:lnTo>
                  <a:lnTo>
                    <a:pt x="346" y="6"/>
                  </a:lnTo>
                  <a:lnTo>
                    <a:pt x="364" y="2"/>
                  </a:lnTo>
                  <a:lnTo>
                    <a:pt x="382" y="0"/>
                  </a:lnTo>
                  <a:lnTo>
                    <a:pt x="40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0" name="Freeform 831"/>
            <p:cNvSpPr>
              <a:spLocks noEditPoints="1"/>
            </p:cNvSpPr>
            <p:nvPr/>
          </p:nvSpPr>
          <p:spPr bwMode="auto">
            <a:xfrm>
              <a:off x="3492" y="3342"/>
              <a:ext cx="789" cy="940"/>
            </a:xfrm>
            <a:custGeom>
              <a:avLst/>
              <a:gdLst/>
              <a:ahLst/>
              <a:cxnLst>
                <a:cxn ang="0">
                  <a:pos x="309" y="34"/>
                </a:cxn>
                <a:cxn ang="0">
                  <a:pos x="222" y="110"/>
                </a:cxn>
                <a:cxn ang="0">
                  <a:pos x="131" y="250"/>
                </a:cxn>
                <a:cxn ang="0">
                  <a:pos x="55" y="435"/>
                </a:cxn>
                <a:cxn ang="0">
                  <a:pos x="18" y="604"/>
                </a:cxn>
                <a:cxn ang="0">
                  <a:pos x="11" y="675"/>
                </a:cxn>
                <a:cxn ang="0">
                  <a:pos x="15" y="749"/>
                </a:cxn>
                <a:cxn ang="0">
                  <a:pos x="41" y="806"/>
                </a:cxn>
                <a:cxn ang="0">
                  <a:pos x="99" y="822"/>
                </a:cxn>
                <a:cxn ang="0">
                  <a:pos x="107" y="812"/>
                </a:cxn>
                <a:cxn ang="0">
                  <a:pos x="119" y="823"/>
                </a:cxn>
                <a:cxn ang="0">
                  <a:pos x="112" y="849"/>
                </a:cxn>
                <a:cxn ang="0">
                  <a:pos x="131" y="859"/>
                </a:cxn>
                <a:cxn ang="0">
                  <a:pos x="184" y="845"/>
                </a:cxn>
                <a:cxn ang="0">
                  <a:pos x="251" y="866"/>
                </a:cxn>
                <a:cxn ang="0">
                  <a:pos x="542" y="900"/>
                </a:cxn>
                <a:cxn ang="0">
                  <a:pos x="652" y="925"/>
                </a:cxn>
                <a:cxn ang="0">
                  <a:pos x="687" y="926"/>
                </a:cxn>
                <a:cxn ang="0">
                  <a:pos x="680" y="908"/>
                </a:cxn>
                <a:cxn ang="0">
                  <a:pos x="628" y="887"/>
                </a:cxn>
                <a:cxn ang="0">
                  <a:pos x="674" y="873"/>
                </a:cxn>
                <a:cxn ang="0">
                  <a:pos x="730" y="838"/>
                </a:cxn>
                <a:cxn ang="0">
                  <a:pos x="763" y="725"/>
                </a:cxn>
                <a:cxn ang="0">
                  <a:pos x="778" y="524"/>
                </a:cxn>
                <a:cxn ang="0">
                  <a:pos x="739" y="322"/>
                </a:cxn>
                <a:cxn ang="0">
                  <a:pos x="660" y="157"/>
                </a:cxn>
                <a:cxn ang="0">
                  <a:pos x="546" y="51"/>
                </a:cxn>
                <a:cxn ang="0">
                  <a:pos x="401" y="10"/>
                </a:cxn>
                <a:cxn ang="0">
                  <a:pos x="513" y="23"/>
                </a:cxn>
                <a:cxn ang="0">
                  <a:pos x="633" y="107"/>
                </a:cxn>
                <a:cxn ang="0">
                  <a:pos x="726" y="257"/>
                </a:cxn>
                <a:cxn ang="0">
                  <a:pos x="779" y="443"/>
                </a:cxn>
                <a:cxn ang="0">
                  <a:pos x="782" y="664"/>
                </a:cxn>
                <a:cxn ang="0">
                  <a:pos x="753" y="815"/>
                </a:cxn>
                <a:cxn ang="0">
                  <a:pos x="705" y="872"/>
                </a:cxn>
                <a:cxn ang="0">
                  <a:pos x="680" y="896"/>
                </a:cxn>
                <a:cxn ang="0">
                  <a:pos x="702" y="921"/>
                </a:cxn>
                <a:cxn ang="0">
                  <a:pos x="675" y="940"/>
                </a:cxn>
                <a:cxn ang="0">
                  <a:pos x="633" y="931"/>
                </a:cxn>
                <a:cxn ang="0">
                  <a:pos x="535" y="910"/>
                </a:cxn>
                <a:cxn ang="0">
                  <a:pos x="321" y="887"/>
                </a:cxn>
                <a:cxn ang="0">
                  <a:pos x="214" y="866"/>
                </a:cxn>
                <a:cxn ang="0">
                  <a:pos x="155" y="860"/>
                </a:cxn>
                <a:cxn ang="0">
                  <a:pos x="105" y="874"/>
                </a:cxn>
                <a:cxn ang="0">
                  <a:pos x="95" y="859"/>
                </a:cxn>
                <a:cxn ang="0">
                  <a:pos x="95" y="833"/>
                </a:cxn>
                <a:cxn ang="0">
                  <a:pos x="38" y="818"/>
                </a:cxn>
                <a:cxn ang="0">
                  <a:pos x="6" y="758"/>
                </a:cxn>
                <a:cxn ang="0">
                  <a:pos x="6" y="613"/>
                </a:cxn>
                <a:cxn ang="0">
                  <a:pos x="62" y="375"/>
                </a:cxn>
                <a:cxn ang="0">
                  <a:pos x="143" y="206"/>
                </a:cxn>
                <a:cxn ang="0">
                  <a:pos x="240" y="74"/>
                </a:cxn>
                <a:cxn ang="0">
                  <a:pos x="332" y="11"/>
                </a:cxn>
              </a:cxnLst>
              <a:rect l="0" t="0" r="r" b="b"/>
              <a:pathLst>
                <a:path w="789" h="940">
                  <a:moveTo>
                    <a:pt x="401" y="10"/>
                  </a:moveTo>
                  <a:lnTo>
                    <a:pt x="376" y="12"/>
                  </a:lnTo>
                  <a:lnTo>
                    <a:pt x="358" y="15"/>
                  </a:lnTo>
                  <a:lnTo>
                    <a:pt x="341" y="19"/>
                  </a:lnTo>
                  <a:lnTo>
                    <a:pt x="325" y="26"/>
                  </a:lnTo>
                  <a:lnTo>
                    <a:pt x="309" y="34"/>
                  </a:lnTo>
                  <a:lnTo>
                    <a:pt x="295" y="43"/>
                  </a:lnTo>
                  <a:lnTo>
                    <a:pt x="280" y="53"/>
                  </a:lnTo>
                  <a:lnTo>
                    <a:pt x="266" y="65"/>
                  </a:lnTo>
                  <a:lnTo>
                    <a:pt x="253" y="77"/>
                  </a:lnTo>
                  <a:lnTo>
                    <a:pt x="241" y="89"/>
                  </a:lnTo>
                  <a:lnTo>
                    <a:pt x="222" y="110"/>
                  </a:lnTo>
                  <a:lnTo>
                    <a:pt x="205" y="132"/>
                  </a:lnTo>
                  <a:lnTo>
                    <a:pt x="189" y="154"/>
                  </a:lnTo>
                  <a:lnTo>
                    <a:pt x="173" y="178"/>
                  </a:lnTo>
                  <a:lnTo>
                    <a:pt x="159" y="201"/>
                  </a:lnTo>
                  <a:lnTo>
                    <a:pt x="145" y="225"/>
                  </a:lnTo>
                  <a:lnTo>
                    <a:pt x="131" y="250"/>
                  </a:lnTo>
                  <a:lnTo>
                    <a:pt x="117" y="275"/>
                  </a:lnTo>
                  <a:lnTo>
                    <a:pt x="104" y="301"/>
                  </a:lnTo>
                  <a:lnTo>
                    <a:pt x="92" y="326"/>
                  </a:lnTo>
                  <a:lnTo>
                    <a:pt x="80" y="358"/>
                  </a:lnTo>
                  <a:lnTo>
                    <a:pt x="69" y="389"/>
                  </a:lnTo>
                  <a:lnTo>
                    <a:pt x="55" y="435"/>
                  </a:lnTo>
                  <a:lnTo>
                    <a:pt x="43" y="482"/>
                  </a:lnTo>
                  <a:lnTo>
                    <a:pt x="32" y="530"/>
                  </a:lnTo>
                  <a:lnTo>
                    <a:pt x="22" y="578"/>
                  </a:lnTo>
                  <a:lnTo>
                    <a:pt x="21" y="586"/>
                  </a:lnTo>
                  <a:lnTo>
                    <a:pt x="20" y="595"/>
                  </a:lnTo>
                  <a:lnTo>
                    <a:pt x="18" y="604"/>
                  </a:lnTo>
                  <a:lnTo>
                    <a:pt x="17" y="615"/>
                  </a:lnTo>
                  <a:lnTo>
                    <a:pt x="15" y="626"/>
                  </a:lnTo>
                  <a:lnTo>
                    <a:pt x="14" y="638"/>
                  </a:lnTo>
                  <a:lnTo>
                    <a:pt x="13" y="650"/>
                  </a:lnTo>
                  <a:lnTo>
                    <a:pt x="12" y="662"/>
                  </a:lnTo>
                  <a:lnTo>
                    <a:pt x="11" y="675"/>
                  </a:lnTo>
                  <a:lnTo>
                    <a:pt x="11" y="688"/>
                  </a:lnTo>
                  <a:lnTo>
                    <a:pt x="11" y="701"/>
                  </a:lnTo>
                  <a:lnTo>
                    <a:pt x="11" y="713"/>
                  </a:lnTo>
                  <a:lnTo>
                    <a:pt x="12" y="725"/>
                  </a:lnTo>
                  <a:lnTo>
                    <a:pt x="13" y="738"/>
                  </a:lnTo>
                  <a:lnTo>
                    <a:pt x="15" y="749"/>
                  </a:lnTo>
                  <a:lnTo>
                    <a:pt x="18" y="760"/>
                  </a:lnTo>
                  <a:lnTo>
                    <a:pt x="21" y="771"/>
                  </a:lnTo>
                  <a:lnTo>
                    <a:pt x="24" y="781"/>
                  </a:lnTo>
                  <a:lnTo>
                    <a:pt x="29" y="790"/>
                  </a:lnTo>
                  <a:lnTo>
                    <a:pt x="35" y="798"/>
                  </a:lnTo>
                  <a:lnTo>
                    <a:pt x="41" y="806"/>
                  </a:lnTo>
                  <a:lnTo>
                    <a:pt x="48" y="812"/>
                  </a:lnTo>
                  <a:lnTo>
                    <a:pt x="56" y="817"/>
                  </a:lnTo>
                  <a:lnTo>
                    <a:pt x="65" y="820"/>
                  </a:lnTo>
                  <a:lnTo>
                    <a:pt x="75" y="822"/>
                  </a:lnTo>
                  <a:lnTo>
                    <a:pt x="86" y="823"/>
                  </a:lnTo>
                  <a:lnTo>
                    <a:pt x="99" y="822"/>
                  </a:lnTo>
                  <a:lnTo>
                    <a:pt x="103" y="821"/>
                  </a:lnTo>
                  <a:lnTo>
                    <a:pt x="103" y="820"/>
                  </a:lnTo>
                  <a:lnTo>
                    <a:pt x="101" y="817"/>
                  </a:lnTo>
                  <a:lnTo>
                    <a:pt x="102" y="815"/>
                  </a:lnTo>
                  <a:lnTo>
                    <a:pt x="104" y="813"/>
                  </a:lnTo>
                  <a:lnTo>
                    <a:pt x="107" y="812"/>
                  </a:lnTo>
                  <a:lnTo>
                    <a:pt x="110" y="813"/>
                  </a:lnTo>
                  <a:lnTo>
                    <a:pt x="112" y="814"/>
                  </a:lnTo>
                  <a:lnTo>
                    <a:pt x="115" y="819"/>
                  </a:lnTo>
                  <a:lnTo>
                    <a:pt x="115" y="819"/>
                  </a:lnTo>
                  <a:lnTo>
                    <a:pt x="117" y="821"/>
                  </a:lnTo>
                  <a:lnTo>
                    <a:pt x="119" y="823"/>
                  </a:lnTo>
                  <a:lnTo>
                    <a:pt x="119" y="826"/>
                  </a:lnTo>
                  <a:lnTo>
                    <a:pt x="118" y="828"/>
                  </a:lnTo>
                  <a:lnTo>
                    <a:pt x="117" y="828"/>
                  </a:lnTo>
                  <a:lnTo>
                    <a:pt x="117" y="835"/>
                  </a:lnTo>
                  <a:lnTo>
                    <a:pt x="115" y="842"/>
                  </a:lnTo>
                  <a:lnTo>
                    <a:pt x="112" y="849"/>
                  </a:lnTo>
                  <a:lnTo>
                    <a:pt x="108" y="856"/>
                  </a:lnTo>
                  <a:lnTo>
                    <a:pt x="105" y="863"/>
                  </a:lnTo>
                  <a:lnTo>
                    <a:pt x="108" y="863"/>
                  </a:lnTo>
                  <a:lnTo>
                    <a:pt x="116" y="863"/>
                  </a:lnTo>
                  <a:lnTo>
                    <a:pt x="124" y="862"/>
                  </a:lnTo>
                  <a:lnTo>
                    <a:pt x="131" y="859"/>
                  </a:lnTo>
                  <a:lnTo>
                    <a:pt x="139" y="856"/>
                  </a:lnTo>
                  <a:lnTo>
                    <a:pt x="147" y="852"/>
                  </a:lnTo>
                  <a:lnTo>
                    <a:pt x="155" y="848"/>
                  </a:lnTo>
                  <a:lnTo>
                    <a:pt x="165" y="845"/>
                  </a:lnTo>
                  <a:lnTo>
                    <a:pt x="175" y="844"/>
                  </a:lnTo>
                  <a:lnTo>
                    <a:pt x="184" y="845"/>
                  </a:lnTo>
                  <a:lnTo>
                    <a:pt x="193" y="847"/>
                  </a:lnTo>
                  <a:lnTo>
                    <a:pt x="203" y="850"/>
                  </a:lnTo>
                  <a:lnTo>
                    <a:pt x="211" y="854"/>
                  </a:lnTo>
                  <a:lnTo>
                    <a:pt x="221" y="858"/>
                  </a:lnTo>
                  <a:lnTo>
                    <a:pt x="236" y="863"/>
                  </a:lnTo>
                  <a:lnTo>
                    <a:pt x="251" y="866"/>
                  </a:lnTo>
                  <a:lnTo>
                    <a:pt x="267" y="868"/>
                  </a:lnTo>
                  <a:lnTo>
                    <a:pt x="292" y="873"/>
                  </a:lnTo>
                  <a:lnTo>
                    <a:pt x="317" y="876"/>
                  </a:lnTo>
                  <a:lnTo>
                    <a:pt x="418" y="887"/>
                  </a:lnTo>
                  <a:lnTo>
                    <a:pt x="518" y="897"/>
                  </a:lnTo>
                  <a:lnTo>
                    <a:pt x="542" y="900"/>
                  </a:lnTo>
                  <a:lnTo>
                    <a:pt x="566" y="903"/>
                  </a:lnTo>
                  <a:lnTo>
                    <a:pt x="590" y="908"/>
                  </a:lnTo>
                  <a:lnTo>
                    <a:pt x="613" y="914"/>
                  </a:lnTo>
                  <a:lnTo>
                    <a:pt x="626" y="918"/>
                  </a:lnTo>
                  <a:lnTo>
                    <a:pt x="639" y="922"/>
                  </a:lnTo>
                  <a:lnTo>
                    <a:pt x="652" y="925"/>
                  </a:lnTo>
                  <a:lnTo>
                    <a:pt x="665" y="928"/>
                  </a:lnTo>
                  <a:lnTo>
                    <a:pt x="669" y="928"/>
                  </a:lnTo>
                  <a:lnTo>
                    <a:pt x="673" y="929"/>
                  </a:lnTo>
                  <a:lnTo>
                    <a:pt x="678" y="929"/>
                  </a:lnTo>
                  <a:lnTo>
                    <a:pt x="683" y="928"/>
                  </a:lnTo>
                  <a:lnTo>
                    <a:pt x="687" y="926"/>
                  </a:lnTo>
                  <a:lnTo>
                    <a:pt x="690" y="923"/>
                  </a:lnTo>
                  <a:lnTo>
                    <a:pt x="691" y="920"/>
                  </a:lnTo>
                  <a:lnTo>
                    <a:pt x="690" y="917"/>
                  </a:lnTo>
                  <a:lnTo>
                    <a:pt x="689" y="914"/>
                  </a:lnTo>
                  <a:lnTo>
                    <a:pt x="686" y="912"/>
                  </a:lnTo>
                  <a:lnTo>
                    <a:pt x="680" y="908"/>
                  </a:lnTo>
                  <a:lnTo>
                    <a:pt x="668" y="904"/>
                  </a:lnTo>
                  <a:lnTo>
                    <a:pt x="642" y="897"/>
                  </a:lnTo>
                  <a:lnTo>
                    <a:pt x="630" y="893"/>
                  </a:lnTo>
                  <a:lnTo>
                    <a:pt x="628" y="892"/>
                  </a:lnTo>
                  <a:lnTo>
                    <a:pt x="627" y="889"/>
                  </a:lnTo>
                  <a:lnTo>
                    <a:pt x="628" y="887"/>
                  </a:lnTo>
                  <a:lnTo>
                    <a:pt x="629" y="884"/>
                  </a:lnTo>
                  <a:lnTo>
                    <a:pt x="631" y="883"/>
                  </a:lnTo>
                  <a:lnTo>
                    <a:pt x="642" y="880"/>
                  </a:lnTo>
                  <a:lnTo>
                    <a:pt x="652" y="878"/>
                  </a:lnTo>
                  <a:lnTo>
                    <a:pt x="663" y="875"/>
                  </a:lnTo>
                  <a:lnTo>
                    <a:pt x="674" y="873"/>
                  </a:lnTo>
                  <a:lnTo>
                    <a:pt x="685" y="869"/>
                  </a:lnTo>
                  <a:lnTo>
                    <a:pt x="695" y="866"/>
                  </a:lnTo>
                  <a:lnTo>
                    <a:pt x="705" y="861"/>
                  </a:lnTo>
                  <a:lnTo>
                    <a:pt x="714" y="855"/>
                  </a:lnTo>
                  <a:lnTo>
                    <a:pt x="722" y="848"/>
                  </a:lnTo>
                  <a:lnTo>
                    <a:pt x="730" y="838"/>
                  </a:lnTo>
                  <a:lnTo>
                    <a:pt x="736" y="828"/>
                  </a:lnTo>
                  <a:lnTo>
                    <a:pt x="741" y="817"/>
                  </a:lnTo>
                  <a:lnTo>
                    <a:pt x="744" y="806"/>
                  </a:lnTo>
                  <a:lnTo>
                    <a:pt x="748" y="794"/>
                  </a:lnTo>
                  <a:lnTo>
                    <a:pt x="756" y="760"/>
                  </a:lnTo>
                  <a:lnTo>
                    <a:pt x="763" y="725"/>
                  </a:lnTo>
                  <a:lnTo>
                    <a:pt x="768" y="693"/>
                  </a:lnTo>
                  <a:lnTo>
                    <a:pt x="772" y="660"/>
                  </a:lnTo>
                  <a:lnTo>
                    <a:pt x="776" y="628"/>
                  </a:lnTo>
                  <a:lnTo>
                    <a:pt x="778" y="595"/>
                  </a:lnTo>
                  <a:lnTo>
                    <a:pt x="779" y="562"/>
                  </a:lnTo>
                  <a:lnTo>
                    <a:pt x="778" y="524"/>
                  </a:lnTo>
                  <a:lnTo>
                    <a:pt x="774" y="486"/>
                  </a:lnTo>
                  <a:lnTo>
                    <a:pt x="769" y="448"/>
                  </a:lnTo>
                  <a:lnTo>
                    <a:pt x="762" y="411"/>
                  </a:lnTo>
                  <a:lnTo>
                    <a:pt x="756" y="381"/>
                  </a:lnTo>
                  <a:lnTo>
                    <a:pt x="748" y="351"/>
                  </a:lnTo>
                  <a:lnTo>
                    <a:pt x="739" y="322"/>
                  </a:lnTo>
                  <a:lnTo>
                    <a:pt x="729" y="293"/>
                  </a:lnTo>
                  <a:lnTo>
                    <a:pt x="718" y="264"/>
                  </a:lnTo>
                  <a:lnTo>
                    <a:pt x="706" y="237"/>
                  </a:lnTo>
                  <a:lnTo>
                    <a:pt x="692" y="209"/>
                  </a:lnTo>
                  <a:lnTo>
                    <a:pt x="676" y="183"/>
                  </a:lnTo>
                  <a:lnTo>
                    <a:pt x="660" y="157"/>
                  </a:lnTo>
                  <a:lnTo>
                    <a:pt x="641" y="133"/>
                  </a:lnTo>
                  <a:lnTo>
                    <a:pt x="625" y="114"/>
                  </a:lnTo>
                  <a:lnTo>
                    <a:pt x="607" y="96"/>
                  </a:lnTo>
                  <a:lnTo>
                    <a:pt x="588" y="80"/>
                  </a:lnTo>
                  <a:lnTo>
                    <a:pt x="567" y="65"/>
                  </a:lnTo>
                  <a:lnTo>
                    <a:pt x="546" y="51"/>
                  </a:lnTo>
                  <a:lnTo>
                    <a:pt x="523" y="39"/>
                  </a:lnTo>
                  <a:lnTo>
                    <a:pt x="500" y="29"/>
                  </a:lnTo>
                  <a:lnTo>
                    <a:pt x="476" y="21"/>
                  </a:lnTo>
                  <a:lnTo>
                    <a:pt x="451" y="15"/>
                  </a:lnTo>
                  <a:lnTo>
                    <a:pt x="426" y="11"/>
                  </a:lnTo>
                  <a:lnTo>
                    <a:pt x="401" y="10"/>
                  </a:lnTo>
                  <a:close/>
                  <a:moveTo>
                    <a:pt x="393" y="0"/>
                  </a:moveTo>
                  <a:lnTo>
                    <a:pt x="417" y="0"/>
                  </a:lnTo>
                  <a:lnTo>
                    <a:pt x="442" y="3"/>
                  </a:lnTo>
                  <a:lnTo>
                    <a:pt x="466" y="7"/>
                  </a:lnTo>
                  <a:lnTo>
                    <a:pt x="490" y="14"/>
                  </a:lnTo>
                  <a:lnTo>
                    <a:pt x="513" y="23"/>
                  </a:lnTo>
                  <a:lnTo>
                    <a:pt x="535" y="33"/>
                  </a:lnTo>
                  <a:lnTo>
                    <a:pt x="557" y="45"/>
                  </a:lnTo>
                  <a:lnTo>
                    <a:pt x="578" y="59"/>
                  </a:lnTo>
                  <a:lnTo>
                    <a:pt x="598" y="74"/>
                  </a:lnTo>
                  <a:lnTo>
                    <a:pt x="616" y="90"/>
                  </a:lnTo>
                  <a:lnTo>
                    <a:pt x="633" y="107"/>
                  </a:lnTo>
                  <a:lnTo>
                    <a:pt x="652" y="129"/>
                  </a:lnTo>
                  <a:lnTo>
                    <a:pt x="669" y="153"/>
                  </a:lnTo>
                  <a:lnTo>
                    <a:pt x="686" y="178"/>
                  </a:lnTo>
                  <a:lnTo>
                    <a:pt x="700" y="203"/>
                  </a:lnTo>
                  <a:lnTo>
                    <a:pt x="714" y="230"/>
                  </a:lnTo>
                  <a:lnTo>
                    <a:pt x="726" y="257"/>
                  </a:lnTo>
                  <a:lnTo>
                    <a:pt x="737" y="284"/>
                  </a:lnTo>
                  <a:lnTo>
                    <a:pt x="747" y="312"/>
                  </a:lnTo>
                  <a:lnTo>
                    <a:pt x="756" y="340"/>
                  </a:lnTo>
                  <a:lnTo>
                    <a:pt x="763" y="368"/>
                  </a:lnTo>
                  <a:lnTo>
                    <a:pt x="772" y="405"/>
                  </a:lnTo>
                  <a:lnTo>
                    <a:pt x="779" y="443"/>
                  </a:lnTo>
                  <a:lnTo>
                    <a:pt x="785" y="481"/>
                  </a:lnTo>
                  <a:lnTo>
                    <a:pt x="788" y="518"/>
                  </a:lnTo>
                  <a:lnTo>
                    <a:pt x="789" y="555"/>
                  </a:lnTo>
                  <a:lnTo>
                    <a:pt x="789" y="591"/>
                  </a:lnTo>
                  <a:lnTo>
                    <a:pt x="786" y="628"/>
                  </a:lnTo>
                  <a:lnTo>
                    <a:pt x="782" y="664"/>
                  </a:lnTo>
                  <a:lnTo>
                    <a:pt x="778" y="696"/>
                  </a:lnTo>
                  <a:lnTo>
                    <a:pt x="773" y="728"/>
                  </a:lnTo>
                  <a:lnTo>
                    <a:pt x="767" y="759"/>
                  </a:lnTo>
                  <a:lnTo>
                    <a:pt x="764" y="773"/>
                  </a:lnTo>
                  <a:lnTo>
                    <a:pt x="758" y="801"/>
                  </a:lnTo>
                  <a:lnTo>
                    <a:pt x="753" y="815"/>
                  </a:lnTo>
                  <a:lnTo>
                    <a:pt x="748" y="828"/>
                  </a:lnTo>
                  <a:lnTo>
                    <a:pt x="741" y="840"/>
                  </a:lnTo>
                  <a:lnTo>
                    <a:pt x="734" y="851"/>
                  </a:lnTo>
                  <a:lnTo>
                    <a:pt x="725" y="859"/>
                  </a:lnTo>
                  <a:lnTo>
                    <a:pt x="715" y="866"/>
                  </a:lnTo>
                  <a:lnTo>
                    <a:pt x="705" y="872"/>
                  </a:lnTo>
                  <a:lnTo>
                    <a:pt x="694" y="877"/>
                  </a:lnTo>
                  <a:lnTo>
                    <a:pt x="670" y="884"/>
                  </a:lnTo>
                  <a:lnTo>
                    <a:pt x="658" y="887"/>
                  </a:lnTo>
                  <a:lnTo>
                    <a:pt x="653" y="888"/>
                  </a:lnTo>
                  <a:lnTo>
                    <a:pt x="658" y="890"/>
                  </a:lnTo>
                  <a:lnTo>
                    <a:pt x="680" y="896"/>
                  </a:lnTo>
                  <a:lnTo>
                    <a:pt x="687" y="899"/>
                  </a:lnTo>
                  <a:lnTo>
                    <a:pt x="693" y="902"/>
                  </a:lnTo>
                  <a:lnTo>
                    <a:pt x="697" y="906"/>
                  </a:lnTo>
                  <a:lnTo>
                    <a:pt x="701" y="910"/>
                  </a:lnTo>
                  <a:lnTo>
                    <a:pt x="702" y="915"/>
                  </a:lnTo>
                  <a:lnTo>
                    <a:pt x="702" y="921"/>
                  </a:lnTo>
                  <a:lnTo>
                    <a:pt x="700" y="927"/>
                  </a:lnTo>
                  <a:lnTo>
                    <a:pt x="697" y="932"/>
                  </a:lnTo>
                  <a:lnTo>
                    <a:pt x="692" y="936"/>
                  </a:lnTo>
                  <a:lnTo>
                    <a:pt x="687" y="938"/>
                  </a:lnTo>
                  <a:lnTo>
                    <a:pt x="681" y="939"/>
                  </a:lnTo>
                  <a:lnTo>
                    <a:pt x="675" y="940"/>
                  </a:lnTo>
                  <a:lnTo>
                    <a:pt x="668" y="939"/>
                  </a:lnTo>
                  <a:lnTo>
                    <a:pt x="661" y="939"/>
                  </a:lnTo>
                  <a:lnTo>
                    <a:pt x="654" y="937"/>
                  </a:lnTo>
                  <a:lnTo>
                    <a:pt x="646" y="935"/>
                  </a:lnTo>
                  <a:lnTo>
                    <a:pt x="640" y="933"/>
                  </a:lnTo>
                  <a:lnTo>
                    <a:pt x="633" y="931"/>
                  </a:lnTo>
                  <a:lnTo>
                    <a:pt x="627" y="929"/>
                  </a:lnTo>
                  <a:lnTo>
                    <a:pt x="622" y="928"/>
                  </a:lnTo>
                  <a:lnTo>
                    <a:pt x="617" y="926"/>
                  </a:lnTo>
                  <a:lnTo>
                    <a:pt x="590" y="919"/>
                  </a:lnTo>
                  <a:lnTo>
                    <a:pt x="563" y="914"/>
                  </a:lnTo>
                  <a:lnTo>
                    <a:pt x="535" y="910"/>
                  </a:lnTo>
                  <a:lnTo>
                    <a:pt x="508" y="908"/>
                  </a:lnTo>
                  <a:lnTo>
                    <a:pt x="480" y="905"/>
                  </a:lnTo>
                  <a:lnTo>
                    <a:pt x="452" y="903"/>
                  </a:lnTo>
                  <a:lnTo>
                    <a:pt x="424" y="899"/>
                  </a:lnTo>
                  <a:lnTo>
                    <a:pt x="373" y="893"/>
                  </a:lnTo>
                  <a:lnTo>
                    <a:pt x="321" y="887"/>
                  </a:lnTo>
                  <a:lnTo>
                    <a:pt x="297" y="884"/>
                  </a:lnTo>
                  <a:lnTo>
                    <a:pt x="272" y="880"/>
                  </a:lnTo>
                  <a:lnTo>
                    <a:pt x="260" y="878"/>
                  </a:lnTo>
                  <a:lnTo>
                    <a:pt x="238" y="874"/>
                  </a:lnTo>
                  <a:lnTo>
                    <a:pt x="227" y="871"/>
                  </a:lnTo>
                  <a:lnTo>
                    <a:pt x="214" y="866"/>
                  </a:lnTo>
                  <a:lnTo>
                    <a:pt x="202" y="861"/>
                  </a:lnTo>
                  <a:lnTo>
                    <a:pt x="189" y="857"/>
                  </a:lnTo>
                  <a:lnTo>
                    <a:pt x="180" y="855"/>
                  </a:lnTo>
                  <a:lnTo>
                    <a:pt x="172" y="855"/>
                  </a:lnTo>
                  <a:lnTo>
                    <a:pt x="163" y="857"/>
                  </a:lnTo>
                  <a:lnTo>
                    <a:pt x="155" y="860"/>
                  </a:lnTo>
                  <a:lnTo>
                    <a:pt x="146" y="864"/>
                  </a:lnTo>
                  <a:lnTo>
                    <a:pt x="138" y="868"/>
                  </a:lnTo>
                  <a:lnTo>
                    <a:pt x="130" y="871"/>
                  </a:lnTo>
                  <a:lnTo>
                    <a:pt x="122" y="873"/>
                  </a:lnTo>
                  <a:lnTo>
                    <a:pt x="114" y="874"/>
                  </a:lnTo>
                  <a:lnTo>
                    <a:pt x="105" y="874"/>
                  </a:lnTo>
                  <a:lnTo>
                    <a:pt x="95" y="872"/>
                  </a:lnTo>
                  <a:lnTo>
                    <a:pt x="93" y="871"/>
                  </a:lnTo>
                  <a:lnTo>
                    <a:pt x="92" y="869"/>
                  </a:lnTo>
                  <a:lnTo>
                    <a:pt x="92" y="867"/>
                  </a:lnTo>
                  <a:lnTo>
                    <a:pt x="92" y="864"/>
                  </a:lnTo>
                  <a:lnTo>
                    <a:pt x="95" y="859"/>
                  </a:lnTo>
                  <a:lnTo>
                    <a:pt x="98" y="854"/>
                  </a:lnTo>
                  <a:lnTo>
                    <a:pt x="104" y="842"/>
                  </a:lnTo>
                  <a:lnTo>
                    <a:pt x="106" y="837"/>
                  </a:lnTo>
                  <a:lnTo>
                    <a:pt x="106" y="831"/>
                  </a:lnTo>
                  <a:lnTo>
                    <a:pt x="105" y="832"/>
                  </a:lnTo>
                  <a:lnTo>
                    <a:pt x="95" y="833"/>
                  </a:lnTo>
                  <a:lnTo>
                    <a:pt x="85" y="834"/>
                  </a:lnTo>
                  <a:lnTo>
                    <a:pt x="75" y="833"/>
                  </a:lnTo>
                  <a:lnTo>
                    <a:pt x="65" y="832"/>
                  </a:lnTo>
                  <a:lnTo>
                    <a:pt x="55" y="829"/>
                  </a:lnTo>
                  <a:lnTo>
                    <a:pt x="46" y="824"/>
                  </a:lnTo>
                  <a:lnTo>
                    <a:pt x="38" y="818"/>
                  </a:lnTo>
                  <a:lnTo>
                    <a:pt x="29" y="810"/>
                  </a:lnTo>
                  <a:lnTo>
                    <a:pt x="22" y="801"/>
                  </a:lnTo>
                  <a:lnTo>
                    <a:pt x="17" y="791"/>
                  </a:lnTo>
                  <a:lnTo>
                    <a:pt x="12" y="780"/>
                  </a:lnTo>
                  <a:lnTo>
                    <a:pt x="9" y="769"/>
                  </a:lnTo>
                  <a:lnTo>
                    <a:pt x="6" y="758"/>
                  </a:lnTo>
                  <a:lnTo>
                    <a:pt x="4" y="747"/>
                  </a:lnTo>
                  <a:lnTo>
                    <a:pt x="1" y="721"/>
                  </a:lnTo>
                  <a:lnTo>
                    <a:pt x="0" y="694"/>
                  </a:lnTo>
                  <a:lnTo>
                    <a:pt x="0" y="667"/>
                  </a:lnTo>
                  <a:lnTo>
                    <a:pt x="2" y="640"/>
                  </a:lnTo>
                  <a:lnTo>
                    <a:pt x="6" y="613"/>
                  </a:lnTo>
                  <a:lnTo>
                    <a:pt x="10" y="587"/>
                  </a:lnTo>
                  <a:lnTo>
                    <a:pt x="15" y="560"/>
                  </a:lnTo>
                  <a:lnTo>
                    <a:pt x="24" y="514"/>
                  </a:lnTo>
                  <a:lnTo>
                    <a:pt x="35" y="467"/>
                  </a:lnTo>
                  <a:lnTo>
                    <a:pt x="48" y="421"/>
                  </a:lnTo>
                  <a:lnTo>
                    <a:pt x="62" y="375"/>
                  </a:lnTo>
                  <a:lnTo>
                    <a:pt x="73" y="346"/>
                  </a:lnTo>
                  <a:lnTo>
                    <a:pt x="84" y="317"/>
                  </a:lnTo>
                  <a:lnTo>
                    <a:pt x="94" y="297"/>
                  </a:lnTo>
                  <a:lnTo>
                    <a:pt x="104" y="277"/>
                  </a:lnTo>
                  <a:lnTo>
                    <a:pt x="123" y="241"/>
                  </a:lnTo>
                  <a:lnTo>
                    <a:pt x="143" y="206"/>
                  </a:lnTo>
                  <a:lnTo>
                    <a:pt x="157" y="182"/>
                  </a:lnTo>
                  <a:lnTo>
                    <a:pt x="172" y="159"/>
                  </a:lnTo>
                  <a:lnTo>
                    <a:pt x="187" y="137"/>
                  </a:lnTo>
                  <a:lnTo>
                    <a:pt x="204" y="115"/>
                  </a:lnTo>
                  <a:lnTo>
                    <a:pt x="221" y="94"/>
                  </a:lnTo>
                  <a:lnTo>
                    <a:pt x="240" y="74"/>
                  </a:lnTo>
                  <a:lnTo>
                    <a:pt x="253" y="61"/>
                  </a:lnTo>
                  <a:lnTo>
                    <a:pt x="268" y="49"/>
                  </a:lnTo>
                  <a:lnTo>
                    <a:pt x="283" y="38"/>
                  </a:lnTo>
                  <a:lnTo>
                    <a:pt x="299" y="28"/>
                  </a:lnTo>
                  <a:lnTo>
                    <a:pt x="315" y="19"/>
                  </a:lnTo>
                  <a:lnTo>
                    <a:pt x="332" y="11"/>
                  </a:lnTo>
                  <a:lnTo>
                    <a:pt x="350" y="6"/>
                  </a:lnTo>
                  <a:lnTo>
                    <a:pt x="368" y="2"/>
                  </a:lnTo>
                  <a:lnTo>
                    <a:pt x="39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1" name="Freeform 832"/>
            <p:cNvSpPr>
              <a:spLocks/>
            </p:cNvSpPr>
            <p:nvPr/>
          </p:nvSpPr>
          <p:spPr bwMode="auto">
            <a:xfrm>
              <a:off x="3883" y="3871"/>
              <a:ext cx="147" cy="111"/>
            </a:xfrm>
            <a:custGeom>
              <a:avLst/>
              <a:gdLst/>
              <a:ahLst/>
              <a:cxnLst>
                <a:cxn ang="0">
                  <a:pos x="137" y="1"/>
                </a:cxn>
                <a:cxn ang="0">
                  <a:pos x="139" y="5"/>
                </a:cxn>
                <a:cxn ang="0">
                  <a:pos x="135" y="15"/>
                </a:cxn>
                <a:cxn ang="0">
                  <a:pos x="124" y="35"/>
                </a:cxn>
                <a:cxn ang="0">
                  <a:pos x="113" y="45"/>
                </a:cxn>
                <a:cxn ang="0">
                  <a:pos x="100" y="51"/>
                </a:cxn>
                <a:cxn ang="0">
                  <a:pos x="86" y="52"/>
                </a:cxn>
                <a:cxn ang="0">
                  <a:pos x="72" y="47"/>
                </a:cxn>
                <a:cxn ang="0">
                  <a:pos x="52" y="32"/>
                </a:cxn>
                <a:cxn ang="0">
                  <a:pos x="41" y="26"/>
                </a:cxn>
                <a:cxn ang="0">
                  <a:pos x="29" y="25"/>
                </a:cxn>
                <a:cxn ang="0">
                  <a:pos x="18" y="32"/>
                </a:cxn>
                <a:cxn ang="0">
                  <a:pos x="12" y="44"/>
                </a:cxn>
                <a:cxn ang="0">
                  <a:pos x="14" y="55"/>
                </a:cxn>
                <a:cxn ang="0">
                  <a:pos x="21" y="67"/>
                </a:cxn>
                <a:cxn ang="0">
                  <a:pos x="36" y="83"/>
                </a:cxn>
                <a:cxn ang="0">
                  <a:pos x="47" y="90"/>
                </a:cxn>
                <a:cxn ang="0">
                  <a:pos x="65" y="98"/>
                </a:cxn>
                <a:cxn ang="0">
                  <a:pos x="83" y="101"/>
                </a:cxn>
                <a:cxn ang="0">
                  <a:pos x="103" y="96"/>
                </a:cxn>
                <a:cxn ang="0">
                  <a:pos x="122" y="86"/>
                </a:cxn>
                <a:cxn ang="0">
                  <a:pos x="140" y="73"/>
                </a:cxn>
                <a:cxn ang="0">
                  <a:pos x="145" y="72"/>
                </a:cxn>
                <a:cxn ang="0">
                  <a:pos x="147" y="76"/>
                </a:cxn>
                <a:cxn ang="0">
                  <a:pos x="145" y="82"/>
                </a:cxn>
                <a:cxn ang="0">
                  <a:pos x="128" y="94"/>
                </a:cxn>
                <a:cxn ang="0">
                  <a:pos x="111" y="104"/>
                </a:cxn>
                <a:cxn ang="0">
                  <a:pos x="91" y="110"/>
                </a:cxn>
                <a:cxn ang="0">
                  <a:pos x="68" y="110"/>
                </a:cxn>
                <a:cxn ang="0">
                  <a:pos x="46" y="102"/>
                </a:cxn>
                <a:cxn ang="0">
                  <a:pos x="31" y="92"/>
                </a:cxn>
                <a:cxn ang="0">
                  <a:pos x="16" y="79"/>
                </a:cxn>
                <a:cxn ang="0">
                  <a:pos x="5" y="63"/>
                </a:cxn>
                <a:cxn ang="0">
                  <a:pos x="0" y="46"/>
                </a:cxn>
                <a:cxn ang="0">
                  <a:pos x="5" y="30"/>
                </a:cxn>
                <a:cxn ang="0">
                  <a:pos x="16" y="19"/>
                </a:cxn>
                <a:cxn ang="0">
                  <a:pos x="30" y="14"/>
                </a:cxn>
                <a:cxn ang="0">
                  <a:pos x="43" y="15"/>
                </a:cxn>
                <a:cxn ang="0">
                  <a:pos x="55" y="21"/>
                </a:cxn>
                <a:cxn ang="0">
                  <a:pos x="66" y="30"/>
                </a:cxn>
                <a:cxn ang="0">
                  <a:pos x="79" y="38"/>
                </a:cxn>
                <a:cxn ang="0">
                  <a:pos x="94" y="42"/>
                </a:cxn>
                <a:cxn ang="0">
                  <a:pos x="107" y="37"/>
                </a:cxn>
                <a:cxn ang="0">
                  <a:pos x="116" y="27"/>
                </a:cxn>
                <a:cxn ang="0">
                  <a:pos x="126" y="9"/>
                </a:cxn>
                <a:cxn ang="0">
                  <a:pos x="131" y="0"/>
                </a:cxn>
              </a:cxnLst>
              <a:rect l="0" t="0" r="r" b="b"/>
              <a:pathLst>
                <a:path w="147" h="111">
                  <a:moveTo>
                    <a:pt x="134" y="0"/>
                  </a:moveTo>
                  <a:lnTo>
                    <a:pt x="137" y="1"/>
                  </a:lnTo>
                  <a:lnTo>
                    <a:pt x="138" y="3"/>
                  </a:lnTo>
                  <a:lnTo>
                    <a:pt x="139" y="5"/>
                  </a:lnTo>
                  <a:lnTo>
                    <a:pt x="139" y="8"/>
                  </a:lnTo>
                  <a:lnTo>
                    <a:pt x="135" y="15"/>
                  </a:lnTo>
                  <a:lnTo>
                    <a:pt x="128" y="29"/>
                  </a:lnTo>
                  <a:lnTo>
                    <a:pt x="124" y="35"/>
                  </a:lnTo>
                  <a:lnTo>
                    <a:pt x="119" y="41"/>
                  </a:lnTo>
                  <a:lnTo>
                    <a:pt x="113" y="45"/>
                  </a:lnTo>
                  <a:lnTo>
                    <a:pt x="107" y="49"/>
                  </a:lnTo>
                  <a:lnTo>
                    <a:pt x="100" y="51"/>
                  </a:lnTo>
                  <a:lnTo>
                    <a:pt x="93" y="52"/>
                  </a:lnTo>
                  <a:lnTo>
                    <a:pt x="86" y="52"/>
                  </a:lnTo>
                  <a:lnTo>
                    <a:pt x="80" y="50"/>
                  </a:lnTo>
                  <a:lnTo>
                    <a:pt x="72" y="47"/>
                  </a:lnTo>
                  <a:lnTo>
                    <a:pt x="65" y="42"/>
                  </a:lnTo>
                  <a:lnTo>
                    <a:pt x="52" y="32"/>
                  </a:lnTo>
                  <a:lnTo>
                    <a:pt x="47" y="29"/>
                  </a:lnTo>
                  <a:lnTo>
                    <a:pt x="41" y="26"/>
                  </a:lnTo>
                  <a:lnTo>
                    <a:pt x="36" y="25"/>
                  </a:lnTo>
                  <a:lnTo>
                    <a:pt x="29" y="25"/>
                  </a:lnTo>
                  <a:lnTo>
                    <a:pt x="24" y="27"/>
                  </a:lnTo>
                  <a:lnTo>
                    <a:pt x="18" y="32"/>
                  </a:lnTo>
                  <a:lnTo>
                    <a:pt x="14" y="38"/>
                  </a:lnTo>
                  <a:lnTo>
                    <a:pt x="12" y="44"/>
                  </a:lnTo>
                  <a:lnTo>
                    <a:pt x="12" y="50"/>
                  </a:lnTo>
                  <a:lnTo>
                    <a:pt x="14" y="55"/>
                  </a:lnTo>
                  <a:lnTo>
                    <a:pt x="17" y="62"/>
                  </a:lnTo>
                  <a:lnTo>
                    <a:pt x="21" y="67"/>
                  </a:lnTo>
                  <a:lnTo>
                    <a:pt x="26" y="73"/>
                  </a:lnTo>
                  <a:lnTo>
                    <a:pt x="36" y="83"/>
                  </a:lnTo>
                  <a:lnTo>
                    <a:pt x="42" y="87"/>
                  </a:lnTo>
                  <a:lnTo>
                    <a:pt x="47" y="90"/>
                  </a:lnTo>
                  <a:lnTo>
                    <a:pt x="56" y="95"/>
                  </a:lnTo>
                  <a:lnTo>
                    <a:pt x="65" y="98"/>
                  </a:lnTo>
                  <a:lnTo>
                    <a:pt x="74" y="100"/>
                  </a:lnTo>
                  <a:lnTo>
                    <a:pt x="83" y="101"/>
                  </a:lnTo>
                  <a:lnTo>
                    <a:pt x="93" y="99"/>
                  </a:lnTo>
                  <a:lnTo>
                    <a:pt x="103" y="96"/>
                  </a:lnTo>
                  <a:lnTo>
                    <a:pt x="113" y="91"/>
                  </a:lnTo>
                  <a:lnTo>
                    <a:pt x="122" y="86"/>
                  </a:lnTo>
                  <a:lnTo>
                    <a:pt x="131" y="79"/>
                  </a:lnTo>
                  <a:lnTo>
                    <a:pt x="140" y="73"/>
                  </a:lnTo>
                  <a:lnTo>
                    <a:pt x="142" y="71"/>
                  </a:lnTo>
                  <a:lnTo>
                    <a:pt x="145" y="72"/>
                  </a:lnTo>
                  <a:lnTo>
                    <a:pt x="146" y="74"/>
                  </a:lnTo>
                  <a:lnTo>
                    <a:pt x="147" y="76"/>
                  </a:lnTo>
                  <a:lnTo>
                    <a:pt x="147" y="79"/>
                  </a:lnTo>
                  <a:lnTo>
                    <a:pt x="145" y="82"/>
                  </a:lnTo>
                  <a:lnTo>
                    <a:pt x="137" y="88"/>
                  </a:lnTo>
                  <a:lnTo>
                    <a:pt x="128" y="94"/>
                  </a:lnTo>
                  <a:lnTo>
                    <a:pt x="120" y="100"/>
                  </a:lnTo>
                  <a:lnTo>
                    <a:pt x="111" y="104"/>
                  </a:lnTo>
                  <a:lnTo>
                    <a:pt x="102" y="108"/>
                  </a:lnTo>
                  <a:lnTo>
                    <a:pt x="91" y="110"/>
                  </a:lnTo>
                  <a:lnTo>
                    <a:pt x="80" y="111"/>
                  </a:lnTo>
                  <a:lnTo>
                    <a:pt x="68" y="110"/>
                  </a:lnTo>
                  <a:lnTo>
                    <a:pt x="57" y="106"/>
                  </a:lnTo>
                  <a:lnTo>
                    <a:pt x="46" y="102"/>
                  </a:lnTo>
                  <a:lnTo>
                    <a:pt x="39" y="97"/>
                  </a:lnTo>
                  <a:lnTo>
                    <a:pt x="31" y="92"/>
                  </a:lnTo>
                  <a:lnTo>
                    <a:pt x="24" y="86"/>
                  </a:lnTo>
                  <a:lnTo>
                    <a:pt x="16" y="79"/>
                  </a:lnTo>
                  <a:lnTo>
                    <a:pt x="10" y="71"/>
                  </a:lnTo>
                  <a:lnTo>
                    <a:pt x="5" y="63"/>
                  </a:lnTo>
                  <a:lnTo>
                    <a:pt x="1" y="55"/>
                  </a:lnTo>
                  <a:lnTo>
                    <a:pt x="0" y="46"/>
                  </a:lnTo>
                  <a:lnTo>
                    <a:pt x="2" y="37"/>
                  </a:lnTo>
                  <a:lnTo>
                    <a:pt x="5" y="30"/>
                  </a:lnTo>
                  <a:lnTo>
                    <a:pt x="10" y="24"/>
                  </a:lnTo>
                  <a:lnTo>
                    <a:pt x="16" y="19"/>
                  </a:lnTo>
                  <a:lnTo>
                    <a:pt x="23" y="16"/>
                  </a:lnTo>
                  <a:lnTo>
                    <a:pt x="30" y="14"/>
                  </a:lnTo>
                  <a:lnTo>
                    <a:pt x="37" y="14"/>
                  </a:lnTo>
                  <a:lnTo>
                    <a:pt x="43" y="15"/>
                  </a:lnTo>
                  <a:lnTo>
                    <a:pt x="49" y="18"/>
                  </a:lnTo>
                  <a:lnTo>
                    <a:pt x="55" y="21"/>
                  </a:lnTo>
                  <a:lnTo>
                    <a:pt x="60" y="25"/>
                  </a:lnTo>
                  <a:lnTo>
                    <a:pt x="66" y="30"/>
                  </a:lnTo>
                  <a:lnTo>
                    <a:pt x="73" y="35"/>
                  </a:lnTo>
                  <a:lnTo>
                    <a:pt x="79" y="38"/>
                  </a:lnTo>
                  <a:lnTo>
                    <a:pt x="86" y="41"/>
                  </a:lnTo>
                  <a:lnTo>
                    <a:pt x="94" y="42"/>
                  </a:lnTo>
                  <a:lnTo>
                    <a:pt x="101" y="40"/>
                  </a:lnTo>
                  <a:lnTo>
                    <a:pt x="107" y="37"/>
                  </a:lnTo>
                  <a:lnTo>
                    <a:pt x="112" y="32"/>
                  </a:lnTo>
                  <a:lnTo>
                    <a:pt x="116" y="27"/>
                  </a:lnTo>
                  <a:lnTo>
                    <a:pt x="123" y="15"/>
                  </a:lnTo>
                  <a:lnTo>
                    <a:pt x="126" y="9"/>
                  </a:lnTo>
                  <a:lnTo>
                    <a:pt x="129" y="3"/>
                  </a:lnTo>
                  <a:lnTo>
                    <a:pt x="131" y="0"/>
                  </a:lnTo>
                  <a:lnTo>
                    <a:pt x="1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2" name="Freeform 833"/>
            <p:cNvSpPr>
              <a:spLocks/>
            </p:cNvSpPr>
            <p:nvPr/>
          </p:nvSpPr>
          <p:spPr bwMode="auto">
            <a:xfrm>
              <a:off x="3736" y="3759"/>
              <a:ext cx="233" cy="114"/>
            </a:xfrm>
            <a:custGeom>
              <a:avLst/>
              <a:gdLst/>
              <a:ahLst/>
              <a:cxnLst>
                <a:cxn ang="0">
                  <a:pos x="15" y="0"/>
                </a:cxn>
                <a:cxn ang="0">
                  <a:pos x="15" y="7"/>
                </a:cxn>
                <a:cxn ang="0">
                  <a:pos x="17" y="13"/>
                </a:cxn>
                <a:cxn ang="0">
                  <a:pos x="20" y="20"/>
                </a:cxn>
                <a:cxn ang="0">
                  <a:pos x="27" y="27"/>
                </a:cxn>
                <a:cxn ang="0">
                  <a:pos x="35" y="34"/>
                </a:cxn>
                <a:cxn ang="0">
                  <a:pos x="44" y="41"/>
                </a:cxn>
                <a:cxn ang="0">
                  <a:pos x="55" y="47"/>
                </a:cxn>
                <a:cxn ang="0">
                  <a:pos x="69" y="53"/>
                </a:cxn>
                <a:cxn ang="0">
                  <a:pos x="82" y="60"/>
                </a:cxn>
                <a:cxn ang="0">
                  <a:pos x="97" y="65"/>
                </a:cxn>
                <a:cxn ang="0">
                  <a:pos x="113" y="70"/>
                </a:cxn>
                <a:cxn ang="0">
                  <a:pos x="130" y="73"/>
                </a:cxn>
                <a:cxn ang="0">
                  <a:pos x="145" y="76"/>
                </a:cxn>
                <a:cxn ang="0">
                  <a:pos x="160" y="78"/>
                </a:cxn>
                <a:cxn ang="0">
                  <a:pos x="174" y="79"/>
                </a:cxn>
                <a:cxn ang="0">
                  <a:pos x="187" y="79"/>
                </a:cxn>
                <a:cxn ang="0">
                  <a:pos x="199" y="78"/>
                </a:cxn>
                <a:cxn ang="0">
                  <a:pos x="209" y="76"/>
                </a:cxn>
                <a:cxn ang="0">
                  <a:pos x="218" y="73"/>
                </a:cxn>
                <a:cxn ang="0">
                  <a:pos x="225" y="69"/>
                </a:cxn>
                <a:cxn ang="0">
                  <a:pos x="230" y="64"/>
                </a:cxn>
                <a:cxn ang="0">
                  <a:pos x="233" y="59"/>
                </a:cxn>
                <a:cxn ang="0">
                  <a:pos x="218" y="114"/>
                </a:cxn>
                <a:cxn ang="0">
                  <a:pos x="0" y="56"/>
                </a:cxn>
                <a:cxn ang="0">
                  <a:pos x="15" y="0"/>
                </a:cxn>
              </a:cxnLst>
              <a:rect l="0" t="0" r="r" b="b"/>
              <a:pathLst>
                <a:path w="233" h="114">
                  <a:moveTo>
                    <a:pt x="15" y="0"/>
                  </a:moveTo>
                  <a:lnTo>
                    <a:pt x="15" y="7"/>
                  </a:lnTo>
                  <a:lnTo>
                    <a:pt x="17" y="13"/>
                  </a:lnTo>
                  <a:lnTo>
                    <a:pt x="20" y="20"/>
                  </a:lnTo>
                  <a:lnTo>
                    <a:pt x="27" y="27"/>
                  </a:lnTo>
                  <a:lnTo>
                    <a:pt x="35" y="34"/>
                  </a:lnTo>
                  <a:lnTo>
                    <a:pt x="44" y="41"/>
                  </a:lnTo>
                  <a:lnTo>
                    <a:pt x="55" y="47"/>
                  </a:lnTo>
                  <a:lnTo>
                    <a:pt x="69" y="53"/>
                  </a:lnTo>
                  <a:lnTo>
                    <a:pt x="82" y="60"/>
                  </a:lnTo>
                  <a:lnTo>
                    <a:pt x="97" y="65"/>
                  </a:lnTo>
                  <a:lnTo>
                    <a:pt x="113" y="70"/>
                  </a:lnTo>
                  <a:lnTo>
                    <a:pt x="130" y="73"/>
                  </a:lnTo>
                  <a:lnTo>
                    <a:pt x="145" y="76"/>
                  </a:lnTo>
                  <a:lnTo>
                    <a:pt x="160" y="78"/>
                  </a:lnTo>
                  <a:lnTo>
                    <a:pt x="174" y="79"/>
                  </a:lnTo>
                  <a:lnTo>
                    <a:pt x="187" y="79"/>
                  </a:lnTo>
                  <a:lnTo>
                    <a:pt x="199" y="78"/>
                  </a:lnTo>
                  <a:lnTo>
                    <a:pt x="209" y="76"/>
                  </a:lnTo>
                  <a:lnTo>
                    <a:pt x="218" y="73"/>
                  </a:lnTo>
                  <a:lnTo>
                    <a:pt x="225" y="69"/>
                  </a:lnTo>
                  <a:lnTo>
                    <a:pt x="230" y="64"/>
                  </a:lnTo>
                  <a:lnTo>
                    <a:pt x="233" y="59"/>
                  </a:lnTo>
                  <a:lnTo>
                    <a:pt x="218" y="114"/>
                  </a:lnTo>
                  <a:lnTo>
                    <a:pt x="0" y="56"/>
                  </a:lnTo>
                  <a:lnTo>
                    <a:pt x="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3" name="Freeform 834"/>
            <p:cNvSpPr>
              <a:spLocks/>
            </p:cNvSpPr>
            <p:nvPr/>
          </p:nvSpPr>
          <p:spPr bwMode="auto">
            <a:xfrm>
              <a:off x="3751" y="3739"/>
              <a:ext cx="218" cy="99"/>
            </a:xfrm>
            <a:custGeom>
              <a:avLst/>
              <a:gdLst/>
              <a:ahLst/>
              <a:cxnLst>
                <a:cxn ang="0">
                  <a:pos x="46" y="0"/>
                </a:cxn>
                <a:cxn ang="0">
                  <a:pos x="59" y="0"/>
                </a:cxn>
                <a:cxn ang="0">
                  <a:pos x="73" y="1"/>
                </a:cxn>
                <a:cxn ang="0">
                  <a:pos x="88" y="3"/>
                </a:cxn>
                <a:cxn ang="0">
                  <a:pos x="103" y="5"/>
                </a:cxn>
                <a:cxn ang="0">
                  <a:pos x="119" y="9"/>
                </a:cxn>
                <a:cxn ang="0">
                  <a:pos x="135" y="14"/>
                </a:cxn>
                <a:cxn ang="0">
                  <a:pos x="150" y="20"/>
                </a:cxn>
                <a:cxn ang="0">
                  <a:pos x="164" y="25"/>
                </a:cxn>
                <a:cxn ang="0">
                  <a:pos x="177" y="31"/>
                </a:cxn>
                <a:cxn ang="0">
                  <a:pos x="188" y="38"/>
                </a:cxn>
                <a:cxn ang="0">
                  <a:pos x="198" y="45"/>
                </a:cxn>
                <a:cxn ang="0">
                  <a:pos x="206" y="52"/>
                </a:cxn>
                <a:cxn ang="0">
                  <a:pos x="212" y="59"/>
                </a:cxn>
                <a:cxn ang="0">
                  <a:pos x="216" y="66"/>
                </a:cxn>
                <a:cxn ang="0">
                  <a:pos x="218" y="73"/>
                </a:cxn>
                <a:cxn ang="0">
                  <a:pos x="218" y="79"/>
                </a:cxn>
                <a:cxn ang="0">
                  <a:pos x="215" y="84"/>
                </a:cxn>
                <a:cxn ang="0">
                  <a:pos x="210" y="89"/>
                </a:cxn>
                <a:cxn ang="0">
                  <a:pos x="203" y="93"/>
                </a:cxn>
                <a:cxn ang="0">
                  <a:pos x="194" y="96"/>
                </a:cxn>
                <a:cxn ang="0">
                  <a:pos x="184" y="98"/>
                </a:cxn>
                <a:cxn ang="0">
                  <a:pos x="172" y="99"/>
                </a:cxn>
                <a:cxn ang="0">
                  <a:pos x="159" y="99"/>
                </a:cxn>
                <a:cxn ang="0">
                  <a:pos x="145" y="98"/>
                </a:cxn>
                <a:cxn ang="0">
                  <a:pos x="130" y="96"/>
                </a:cxn>
                <a:cxn ang="0">
                  <a:pos x="115" y="93"/>
                </a:cxn>
                <a:cxn ang="0">
                  <a:pos x="98" y="90"/>
                </a:cxn>
                <a:cxn ang="0">
                  <a:pos x="82" y="85"/>
                </a:cxn>
                <a:cxn ang="0">
                  <a:pos x="67" y="80"/>
                </a:cxn>
                <a:cxn ang="0">
                  <a:pos x="54" y="73"/>
                </a:cxn>
                <a:cxn ang="0">
                  <a:pos x="40" y="67"/>
                </a:cxn>
                <a:cxn ang="0">
                  <a:pos x="29" y="61"/>
                </a:cxn>
                <a:cxn ang="0">
                  <a:pos x="20" y="54"/>
                </a:cxn>
                <a:cxn ang="0">
                  <a:pos x="12" y="47"/>
                </a:cxn>
                <a:cxn ang="0">
                  <a:pos x="5" y="40"/>
                </a:cxn>
                <a:cxn ang="0">
                  <a:pos x="2" y="33"/>
                </a:cxn>
                <a:cxn ang="0">
                  <a:pos x="0" y="27"/>
                </a:cxn>
                <a:cxn ang="0">
                  <a:pos x="0" y="20"/>
                </a:cxn>
                <a:cxn ang="0">
                  <a:pos x="3" y="15"/>
                </a:cxn>
                <a:cxn ang="0">
                  <a:pos x="8" y="10"/>
                </a:cxn>
                <a:cxn ang="0">
                  <a:pos x="15" y="6"/>
                </a:cxn>
                <a:cxn ang="0">
                  <a:pos x="23" y="3"/>
                </a:cxn>
                <a:cxn ang="0">
                  <a:pos x="34" y="1"/>
                </a:cxn>
                <a:cxn ang="0">
                  <a:pos x="46" y="0"/>
                </a:cxn>
              </a:cxnLst>
              <a:rect l="0" t="0" r="r" b="b"/>
              <a:pathLst>
                <a:path w="218" h="99">
                  <a:moveTo>
                    <a:pt x="46" y="0"/>
                  </a:moveTo>
                  <a:lnTo>
                    <a:pt x="59" y="0"/>
                  </a:lnTo>
                  <a:lnTo>
                    <a:pt x="73" y="1"/>
                  </a:lnTo>
                  <a:lnTo>
                    <a:pt x="88" y="3"/>
                  </a:lnTo>
                  <a:lnTo>
                    <a:pt x="103" y="5"/>
                  </a:lnTo>
                  <a:lnTo>
                    <a:pt x="119" y="9"/>
                  </a:lnTo>
                  <a:lnTo>
                    <a:pt x="135" y="14"/>
                  </a:lnTo>
                  <a:lnTo>
                    <a:pt x="150" y="20"/>
                  </a:lnTo>
                  <a:lnTo>
                    <a:pt x="164" y="25"/>
                  </a:lnTo>
                  <a:lnTo>
                    <a:pt x="177" y="31"/>
                  </a:lnTo>
                  <a:lnTo>
                    <a:pt x="188" y="38"/>
                  </a:lnTo>
                  <a:lnTo>
                    <a:pt x="198" y="45"/>
                  </a:lnTo>
                  <a:lnTo>
                    <a:pt x="206" y="52"/>
                  </a:lnTo>
                  <a:lnTo>
                    <a:pt x="212" y="59"/>
                  </a:lnTo>
                  <a:lnTo>
                    <a:pt x="216" y="66"/>
                  </a:lnTo>
                  <a:lnTo>
                    <a:pt x="218" y="73"/>
                  </a:lnTo>
                  <a:lnTo>
                    <a:pt x="218" y="79"/>
                  </a:lnTo>
                  <a:lnTo>
                    <a:pt x="215" y="84"/>
                  </a:lnTo>
                  <a:lnTo>
                    <a:pt x="210" y="89"/>
                  </a:lnTo>
                  <a:lnTo>
                    <a:pt x="203" y="93"/>
                  </a:lnTo>
                  <a:lnTo>
                    <a:pt x="194" y="96"/>
                  </a:lnTo>
                  <a:lnTo>
                    <a:pt x="184" y="98"/>
                  </a:lnTo>
                  <a:lnTo>
                    <a:pt x="172" y="99"/>
                  </a:lnTo>
                  <a:lnTo>
                    <a:pt x="159" y="99"/>
                  </a:lnTo>
                  <a:lnTo>
                    <a:pt x="145" y="98"/>
                  </a:lnTo>
                  <a:lnTo>
                    <a:pt x="130" y="96"/>
                  </a:lnTo>
                  <a:lnTo>
                    <a:pt x="115" y="93"/>
                  </a:lnTo>
                  <a:lnTo>
                    <a:pt x="98" y="90"/>
                  </a:lnTo>
                  <a:lnTo>
                    <a:pt x="82" y="85"/>
                  </a:lnTo>
                  <a:lnTo>
                    <a:pt x="67" y="80"/>
                  </a:lnTo>
                  <a:lnTo>
                    <a:pt x="54" y="73"/>
                  </a:lnTo>
                  <a:lnTo>
                    <a:pt x="40" y="67"/>
                  </a:lnTo>
                  <a:lnTo>
                    <a:pt x="29" y="61"/>
                  </a:lnTo>
                  <a:lnTo>
                    <a:pt x="20" y="54"/>
                  </a:lnTo>
                  <a:lnTo>
                    <a:pt x="12" y="47"/>
                  </a:lnTo>
                  <a:lnTo>
                    <a:pt x="5" y="40"/>
                  </a:lnTo>
                  <a:lnTo>
                    <a:pt x="2" y="33"/>
                  </a:lnTo>
                  <a:lnTo>
                    <a:pt x="0" y="27"/>
                  </a:lnTo>
                  <a:lnTo>
                    <a:pt x="0" y="20"/>
                  </a:lnTo>
                  <a:lnTo>
                    <a:pt x="3" y="15"/>
                  </a:lnTo>
                  <a:lnTo>
                    <a:pt x="8" y="10"/>
                  </a:lnTo>
                  <a:lnTo>
                    <a:pt x="15" y="6"/>
                  </a:lnTo>
                  <a:lnTo>
                    <a:pt x="23" y="3"/>
                  </a:lnTo>
                  <a:lnTo>
                    <a:pt x="34" y="1"/>
                  </a:lnTo>
                  <a:lnTo>
                    <a:pt x="4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 name="Freeform 835"/>
            <p:cNvSpPr>
              <a:spLocks/>
            </p:cNvSpPr>
            <p:nvPr/>
          </p:nvSpPr>
          <p:spPr bwMode="auto">
            <a:xfrm>
              <a:off x="3736" y="3815"/>
              <a:ext cx="218" cy="78"/>
            </a:xfrm>
            <a:custGeom>
              <a:avLst/>
              <a:gdLst/>
              <a:ahLst/>
              <a:cxnLst>
                <a:cxn ang="0">
                  <a:pos x="0" y="0"/>
                </a:cxn>
                <a:cxn ang="0">
                  <a:pos x="218" y="58"/>
                </a:cxn>
                <a:cxn ang="0">
                  <a:pos x="215" y="64"/>
                </a:cxn>
                <a:cxn ang="0">
                  <a:pos x="210" y="68"/>
                </a:cxn>
                <a:cxn ang="0">
                  <a:pos x="203" y="72"/>
                </a:cxn>
                <a:cxn ang="0">
                  <a:pos x="194" y="75"/>
                </a:cxn>
                <a:cxn ang="0">
                  <a:pos x="184" y="77"/>
                </a:cxn>
                <a:cxn ang="0">
                  <a:pos x="172" y="78"/>
                </a:cxn>
                <a:cxn ang="0">
                  <a:pos x="159" y="78"/>
                </a:cxn>
                <a:cxn ang="0">
                  <a:pos x="145" y="78"/>
                </a:cxn>
                <a:cxn ang="0">
                  <a:pos x="130" y="76"/>
                </a:cxn>
                <a:cxn ang="0">
                  <a:pos x="115" y="73"/>
                </a:cxn>
                <a:cxn ang="0">
                  <a:pos x="98" y="69"/>
                </a:cxn>
                <a:cxn ang="0">
                  <a:pos x="82" y="64"/>
                </a:cxn>
                <a:cxn ang="0">
                  <a:pos x="67" y="59"/>
                </a:cxn>
                <a:cxn ang="0">
                  <a:pos x="53" y="53"/>
                </a:cxn>
                <a:cxn ang="0">
                  <a:pos x="41" y="47"/>
                </a:cxn>
                <a:cxn ang="0">
                  <a:pos x="30" y="40"/>
                </a:cxn>
                <a:cxn ang="0">
                  <a:pos x="20" y="33"/>
                </a:cxn>
                <a:cxn ang="0">
                  <a:pos x="12" y="26"/>
                </a:cxn>
                <a:cxn ang="0">
                  <a:pos x="6" y="19"/>
                </a:cxn>
                <a:cxn ang="0">
                  <a:pos x="2" y="12"/>
                </a:cxn>
                <a:cxn ang="0">
                  <a:pos x="0" y="6"/>
                </a:cxn>
                <a:cxn ang="0">
                  <a:pos x="0" y="0"/>
                </a:cxn>
              </a:cxnLst>
              <a:rect l="0" t="0" r="r" b="b"/>
              <a:pathLst>
                <a:path w="218" h="78">
                  <a:moveTo>
                    <a:pt x="0" y="0"/>
                  </a:moveTo>
                  <a:lnTo>
                    <a:pt x="218" y="58"/>
                  </a:lnTo>
                  <a:lnTo>
                    <a:pt x="215" y="64"/>
                  </a:lnTo>
                  <a:lnTo>
                    <a:pt x="210" y="68"/>
                  </a:lnTo>
                  <a:lnTo>
                    <a:pt x="203" y="72"/>
                  </a:lnTo>
                  <a:lnTo>
                    <a:pt x="194" y="75"/>
                  </a:lnTo>
                  <a:lnTo>
                    <a:pt x="184" y="77"/>
                  </a:lnTo>
                  <a:lnTo>
                    <a:pt x="172" y="78"/>
                  </a:lnTo>
                  <a:lnTo>
                    <a:pt x="159" y="78"/>
                  </a:lnTo>
                  <a:lnTo>
                    <a:pt x="145" y="78"/>
                  </a:lnTo>
                  <a:lnTo>
                    <a:pt x="130" y="76"/>
                  </a:lnTo>
                  <a:lnTo>
                    <a:pt x="115" y="73"/>
                  </a:lnTo>
                  <a:lnTo>
                    <a:pt x="98" y="69"/>
                  </a:lnTo>
                  <a:lnTo>
                    <a:pt x="82" y="64"/>
                  </a:lnTo>
                  <a:lnTo>
                    <a:pt x="67" y="59"/>
                  </a:lnTo>
                  <a:lnTo>
                    <a:pt x="53" y="53"/>
                  </a:lnTo>
                  <a:lnTo>
                    <a:pt x="41" y="47"/>
                  </a:lnTo>
                  <a:lnTo>
                    <a:pt x="30" y="40"/>
                  </a:lnTo>
                  <a:lnTo>
                    <a:pt x="20" y="33"/>
                  </a:lnTo>
                  <a:lnTo>
                    <a:pt x="12" y="26"/>
                  </a:lnTo>
                  <a:lnTo>
                    <a:pt x="6" y="19"/>
                  </a:lnTo>
                  <a:lnTo>
                    <a:pt x="2" y="12"/>
                  </a:lnTo>
                  <a:lnTo>
                    <a:pt x="0" y="6"/>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 name="Freeform 836"/>
            <p:cNvSpPr>
              <a:spLocks noEditPoints="1"/>
            </p:cNvSpPr>
            <p:nvPr/>
          </p:nvSpPr>
          <p:spPr bwMode="auto">
            <a:xfrm>
              <a:off x="3745" y="3733"/>
              <a:ext cx="229" cy="110"/>
            </a:xfrm>
            <a:custGeom>
              <a:avLst/>
              <a:gdLst/>
              <a:ahLst/>
              <a:cxnLst>
                <a:cxn ang="0">
                  <a:pos x="46" y="12"/>
                </a:cxn>
                <a:cxn ang="0">
                  <a:pos x="27" y="15"/>
                </a:cxn>
                <a:cxn ang="0">
                  <a:pos x="14" y="22"/>
                </a:cxn>
                <a:cxn ang="0">
                  <a:pos x="11" y="28"/>
                </a:cxn>
                <a:cxn ang="0">
                  <a:pos x="13" y="37"/>
                </a:cxn>
                <a:cxn ang="0">
                  <a:pos x="22" y="50"/>
                </a:cxn>
                <a:cxn ang="0">
                  <a:pos x="40" y="63"/>
                </a:cxn>
                <a:cxn ang="0">
                  <a:pos x="65" y="76"/>
                </a:cxn>
                <a:cxn ang="0">
                  <a:pos x="95" y="88"/>
                </a:cxn>
                <a:cxn ang="0">
                  <a:pos x="126" y="95"/>
                </a:cxn>
                <a:cxn ang="0">
                  <a:pos x="157" y="99"/>
                </a:cxn>
                <a:cxn ang="0">
                  <a:pos x="192" y="98"/>
                </a:cxn>
                <a:cxn ang="0">
                  <a:pos x="209" y="93"/>
                </a:cxn>
                <a:cxn ang="0">
                  <a:pos x="218" y="86"/>
                </a:cxn>
                <a:cxn ang="0">
                  <a:pos x="219" y="80"/>
                </a:cxn>
                <a:cxn ang="0">
                  <a:pos x="215" y="69"/>
                </a:cxn>
                <a:cxn ang="0">
                  <a:pos x="202" y="56"/>
                </a:cxn>
                <a:cxn ang="0">
                  <a:pos x="183" y="43"/>
                </a:cxn>
                <a:cxn ang="0">
                  <a:pos x="156" y="31"/>
                </a:cxn>
                <a:cxn ang="0">
                  <a:pos x="124" y="21"/>
                </a:cxn>
                <a:cxn ang="0">
                  <a:pos x="93" y="14"/>
                </a:cxn>
                <a:cxn ang="0">
                  <a:pos x="63" y="11"/>
                </a:cxn>
                <a:cxn ang="0">
                  <a:pos x="82" y="2"/>
                </a:cxn>
                <a:cxn ang="0">
                  <a:pos x="106" y="5"/>
                </a:cxn>
                <a:cxn ang="0">
                  <a:pos x="139" y="14"/>
                </a:cxn>
                <a:cxn ang="0">
                  <a:pos x="169" y="25"/>
                </a:cxn>
                <a:cxn ang="0">
                  <a:pos x="194" y="38"/>
                </a:cxn>
                <a:cxn ang="0">
                  <a:pos x="209" y="49"/>
                </a:cxn>
                <a:cxn ang="0">
                  <a:pos x="224" y="65"/>
                </a:cxn>
                <a:cxn ang="0">
                  <a:pos x="229" y="76"/>
                </a:cxn>
                <a:cxn ang="0">
                  <a:pos x="229" y="86"/>
                </a:cxn>
                <a:cxn ang="0">
                  <a:pos x="223" y="96"/>
                </a:cxn>
                <a:cxn ang="0">
                  <a:pos x="213" y="103"/>
                </a:cxn>
                <a:cxn ang="0">
                  <a:pos x="194" y="108"/>
                </a:cxn>
                <a:cxn ang="0">
                  <a:pos x="167" y="110"/>
                </a:cxn>
                <a:cxn ang="0">
                  <a:pos x="137" y="108"/>
                </a:cxn>
                <a:cxn ang="0">
                  <a:pos x="113" y="103"/>
                </a:cxn>
                <a:cxn ang="0">
                  <a:pos x="81" y="94"/>
                </a:cxn>
                <a:cxn ang="0">
                  <a:pos x="52" y="82"/>
                </a:cxn>
                <a:cxn ang="0">
                  <a:pos x="28" y="68"/>
                </a:cxn>
                <a:cxn ang="0">
                  <a:pos x="15" y="57"/>
                </a:cxn>
                <a:cxn ang="0">
                  <a:pos x="6" y="46"/>
                </a:cxn>
                <a:cxn ang="0">
                  <a:pos x="1" y="35"/>
                </a:cxn>
                <a:cxn ang="0">
                  <a:pos x="1" y="25"/>
                </a:cxn>
                <a:cxn ang="0">
                  <a:pos x="7" y="15"/>
                </a:cxn>
                <a:cxn ang="0">
                  <a:pos x="17" y="8"/>
                </a:cxn>
                <a:cxn ang="0">
                  <a:pos x="36" y="2"/>
                </a:cxn>
                <a:cxn ang="0">
                  <a:pos x="54" y="1"/>
                </a:cxn>
              </a:cxnLst>
              <a:rect l="0" t="0" r="r" b="b"/>
              <a:pathLst>
                <a:path w="229" h="110">
                  <a:moveTo>
                    <a:pt x="63" y="11"/>
                  </a:moveTo>
                  <a:lnTo>
                    <a:pt x="54" y="11"/>
                  </a:lnTo>
                  <a:lnTo>
                    <a:pt x="46" y="12"/>
                  </a:lnTo>
                  <a:lnTo>
                    <a:pt x="38" y="13"/>
                  </a:lnTo>
                  <a:lnTo>
                    <a:pt x="33" y="14"/>
                  </a:lnTo>
                  <a:lnTo>
                    <a:pt x="27" y="15"/>
                  </a:lnTo>
                  <a:lnTo>
                    <a:pt x="21" y="18"/>
                  </a:lnTo>
                  <a:lnTo>
                    <a:pt x="17" y="21"/>
                  </a:lnTo>
                  <a:lnTo>
                    <a:pt x="14" y="22"/>
                  </a:lnTo>
                  <a:lnTo>
                    <a:pt x="13" y="24"/>
                  </a:lnTo>
                  <a:lnTo>
                    <a:pt x="11" y="28"/>
                  </a:lnTo>
                  <a:lnTo>
                    <a:pt x="11" y="28"/>
                  </a:lnTo>
                  <a:lnTo>
                    <a:pt x="11" y="31"/>
                  </a:lnTo>
                  <a:lnTo>
                    <a:pt x="11" y="34"/>
                  </a:lnTo>
                  <a:lnTo>
                    <a:pt x="13" y="37"/>
                  </a:lnTo>
                  <a:lnTo>
                    <a:pt x="16" y="42"/>
                  </a:lnTo>
                  <a:lnTo>
                    <a:pt x="18" y="45"/>
                  </a:lnTo>
                  <a:lnTo>
                    <a:pt x="22" y="50"/>
                  </a:lnTo>
                  <a:lnTo>
                    <a:pt x="28" y="55"/>
                  </a:lnTo>
                  <a:lnTo>
                    <a:pt x="32" y="58"/>
                  </a:lnTo>
                  <a:lnTo>
                    <a:pt x="40" y="63"/>
                  </a:lnTo>
                  <a:lnTo>
                    <a:pt x="47" y="68"/>
                  </a:lnTo>
                  <a:lnTo>
                    <a:pt x="56" y="72"/>
                  </a:lnTo>
                  <a:lnTo>
                    <a:pt x="65" y="76"/>
                  </a:lnTo>
                  <a:lnTo>
                    <a:pt x="75" y="80"/>
                  </a:lnTo>
                  <a:lnTo>
                    <a:pt x="85" y="84"/>
                  </a:lnTo>
                  <a:lnTo>
                    <a:pt x="95" y="88"/>
                  </a:lnTo>
                  <a:lnTo>
                    <a:pt x="106" y="91"/>
                  </a:lnTo>
                  <a:lnTo>
                    <a:pt x="117" y="94"/>
                  </a:lnTo>
                  <a:lnTo>
                    <a:pt x="126" y="95"/>
                  </a:lnTo>
                  <a:lnTo>
                    <a:pt x="137" y="97"/>
                  </a:lnTo>
                  <a:lnTo>
                    <a:pt x="147" y="99"/>
                  </a:lnTo>
                  <a:lnTo>
                    <a:pt x="157" y="99"/>
                  </a:lnTo>
                  <a:lnTo>
                    <a:pt x="167" y="100"/>
                  </a:lnTo>
                  <a:lnTo>
                    <a:pt x="176" y="100"/>
                  </a:lnTo>
                  <a:lnTo>
                    <a:pt x="192" y="98"/>
                  </a:lnTo>
                  <a:lnTo>
                    <a:pt x="197" y="97"/>
                  </a:lnTo>
                  <a:lnTo>
                    <a:pt x="203" y="95"/>
                  </a:lnTo>
                  <a:lnTo>
                    <a:pt x="209" y="93"/>
                  </a:lnTo>
                  <a:lnTo>
                    <a:pt x="213" y="91"/>
                  </a:lnTo>
                  <a:lnTo>
                    <a:pt x="216" y="88"/>
                  </a:lnTo>
                  <a:lnTo>
                    <a:pt x="218" y="86"/>
                  </a:lnTo>
                  <a:lnTo>
                    <a:pt x="219" y="83"/>
                  </a:lnTo>
                  <a:lnTo>
                    <a:pt x="219" y="80"/>
                  </a:lnTo>
                  <a:lnTo>
                    <a:pt x="219" y="80"/>
                  </a:lnTo>
                  <a:lnTo>
                    <a:pt x="218" y="77"/>
                  </a:lnTo>
                  <a:lnTo>
                    <a:pt x="217" y="73"/>
                  </a:lnTo>
                  <a:lnTo>
                    <a:pt x="215" y="69"/>
                  </a:lnTo>
                  <a:lnTo>
                    <a:pt x="212" y="66"/>
                  </a:lnTo>
                  <a:lnTo>
                    <a:pt x="207" y="61"/>
                  </a:lnTo>
                  <a:lnTo>
                    <a:pt x="202" y="56"/>
                  </a:lnTo>
                  <a:lnTo>
                    <a:pt x="197" y="52"/>
                  </a:lnTo>
                  <a:lnTo>
                    <a:pt x="190" y="48"/>
                  </a:lnTo>
                  <a:lnTo>
                    <a:pt x="183" y="43"/>
                  </a:lnTo>
                  <a:lnTo>
                    <a:pt x="174" y="39"/>
                  </a:lnTo>
                  <a:lnTo>
                    <a:pt x="165" y="35"/>
                  </a:lnTo>
                  <a:lnTo>
                    <a:pt x="156" y="31"/>
                  </a:lnTo>
                  <a:lnTo>
                    <a:pt x="145" y="27"/>
                  </a:lnTo>
                  <a:lnTo>
                    <a:pt x="134" y="24"/>
                  </a:lnTo>
                  <a:lnTo>
                    <a:pt x="124" y="21"/>
                  </a:lnTo>
                  <a:lnTo>
                    <a:pt x="112" y="17"/>
                  </a:lnTo>
                  <a:lnTo>
                    <a:pt x="103" y="15"/>
                  </a:lnTo>
                  <a:lnTo>
                    <a:pt x="93" y="14"/>
                  </a:lnTo>
                  <a:lnTo>
                    <a:pt x="82" y="13"/>
                  </a:lnTo>
                  <a:lnTo>
                    <a:pt x="73" y="11"/>
                  </a:lnTo>
                  <a:lnTo>
                    <a:pt x="63" y="11"/>
                  </a:lnTo>
                  <a:close/>
                  <a:moveTo>
                    <a:pt x="63" y="0"/>
                  </a:moveTo>
                  <a:lnTo>
                    <a:pt x="73" y="1"/>
                  </a:lnTo>
                  <a:lnTo>
                    <a:pt x="82" y="2"/>
                  </a:lnTo>
                  <a:lnTo>
                    <a:pt x="93" y="3"/>
                  </a:lnTo>
                  <a:lnTo>
                    <a:pt x="104" y="5"/>
                  </a:lnTo>
                  <a:lnTo>
                    <a:pt x="106" y="5"/>
                  </a:lnTo>
                  <a:lnTo>
                    <a:pt x="117" y="8"/>
                  </a:lnTo>
                  <a:lnTo>
                    <a:pt x="127" y="11"/>
                  </a:lnTo>
                  <a:lnTo>
                    <a:pt x="139" y="14"/>
                  </a:lnTo>
                  <a:lnTo>
                    <a:pt x="149" y="17"/>
                  </a:lnTo>
                  <a:lnTo>
                    <a:pt x="160" y="21"/>
                  </a:lnTo>
                  <a:lnTo>
                    <a:pt x="169" y="25"/>
                  </a:lnTo>
                  <a:lnTo>
                    <a:pt x="178" y="29"/>
                  </a:lnTo>
                  <a:lnTo>
                    <a:pt x="187" y="33"/>
                  </a:lnTo>
                  <a:lnTo>
                    <a:pt x="194" y="38"/>
                  </a:lnTo>
                  <a:lnTo>
                    <a:pt x="202" y="43"/>
                  </a:lnTo>
                  <a:lnTo>
                    <a:pt x="203" y="44"/>
                  </a:lnTo>
                  <a:lnTo>
                    <a:pt x="209" y="49"/>
                  </a:lnTo>
                  <a:lnTo>
                    <a:pt x="215" y="53"/>
                  </a:lnTo>
                  <a:lnTo>
                    <a:pt x="220" y="58"/>
                  </a:lnTo>
                  <a:lnTo>
                    <a:pt x="224" y="65"/>
                  </a:lnTo>
                  <a:lnTo>
                    <a:pt x="227" y="69"/>
                  </a:lnTo>
                  <a:lnTo>
                    <a:pt x="229" y="74"/>
                  </a:lnTo>
                  <a:lnTo>
                    <a:pt x="229" y="76"/>
                  </a:lnTo>
                  <a:lnTo>
                    <a:pt x="229" y="80"/>
                  </a:lnTo>
                  <a:lnTo>
                    <a:pt x="229" y="82"/>
                  </a:lnTo>
                  <a:lnTo>
                    <a:pt x="229" y="86"/>
                  </a:lnTo>
                  <a:lnTo>
                    <a:pt x="227" y="91"/>
                  </a:lnTo>
                  <a:lnTo>
                    <a:pt x="226" y="92"/>
                  </a:lnTo>
                  <a:lnTo>
                    <a:pt x="223" y="96"/>
                  </a:lnTo>
                  <a:lnTo>
                    <a:pt x="219" y="99"/>
                  </a:lnTo>
                  <a:lnTo>
                    <a:pt x="218" y="100"/>
                  </a:lnTo>
                  <a:lnTo>
                    <a:pt x="213" y="103"/>
                  </a:lnTo>
                  <a:lnTo>
                    <a:pt x="207" y="105"/>
                  </a:lnTo>
                  <a:lnTo>
                    <a:pt x="201" y="107"/>
                  </a:lnTo>
                  <a:lnTo>
                    <a:pt x="194" y="108"/>
                  </a:lnTo>
                  <a:lnTo>
                    <a:pt x="192" y="109"/>
                  </a:lnTo>
                  <a:lnTo>
                    <a:pt x="176" y="110"/>
                  </a:lnTo>
                  <a:lnTo>
                    <a:pt x="167" y="110"/>
                  </a:lnTo>
                  <a:lnTo>
                    <a:pt x="157" y="110"/>
                  </a:lnTo>
                  <a:lnTo>
                    <a:pt x="147" y="109"/>
                  </a:lnTo>
                  <a:lnTo>
                    <a:pt x="137" y="108"/>
                  </a:lnTo>
                  <a:lnTo>
                    <a:pt x="126" y="106"/>
                  </a:lnTo>
                  <a:lnTo>
                    <a:pt x="124" y="105"/>
                  </a:lnTo>
                  <a:lnTo>
                    <a:pt x="113" y="103"/>
                  </a:lnTo>
                  <a:lnTo>
                    <a:pt x="103" y="101"/>
                  </a:lnTo>
                  <a:lnTo>
                    <a:pt x="91" y="97"/>
                  </a:lnTo>
                  <a:lnTo>
                    <a:pt x="81" y="94"/>
                  </a:lnTo>
                  <a:lnTo>
                    <a:pt x="71" y="90"/>
                  </a:lnTo>
                  <a:lnTo>
                    <a:pt x="61" y="86"/>
                  </a:lnTo>
                  <a:lnTo>
                    <a:pt x="52" y="82"/>
                  </a:lnTo>
                  <a:lnTo>
                    <a:pt x="43" y="77"/>
                  </a:lnTo>
                  <a:lnTo>
                    <a:pt x="35" y="73"/>
                  </a:lnTo>
                  <a:lnTo>
                    <a:pt x="28" y="68"/>
                  </a:lnTo>
                  <a:lnTo>
                    <a:pt x="27" y="67"/>
                  </a:lnTo>
                  <a:lnTo>
                    <a:pt x="20" y="62"/>
                  </a:lnTo>
                  <a:lnTo>
                    <a:pt x="15" y="57"/>
                  </a:lnTo>
                  <a:lnTo>
                    <a:pt x="10" y="53"/>
                  </a:lnTo>
                  <a:lnTo>
                    <a:pt x="7" y="48"/>
                  </a:lnTo>
                  <a:lnTo>
                    <a:pt x="6" y="46"/>
                  </a:lnTo>
                  <a:lnTo>
                    <a:pt x="3" y="42"/>
                  </a:lnTo>
                  <a:lnTo>
                    <a:pt x="1" y="37"/>
                  </a:lnTo>
                  <a:lnTo>
                    <a:pt x="1" y="35"/>
                  </a:lnTo>
                  <a:lnTo>
                    <a:pt x="0" y="31"/>
                  </a:lnTo>
                  <a:lnTo>
                    <a:pt x="1" y="28"/>
                  </a:lnTo>
                  <a:lnTo>
                    <a:pt x="1" y="25"/>
                  </a:lnTo>
                  <a:lnTo>
                    <a:pt x="3" y="20"/>
                  </a:lnTo>
                  <a:lnTo>
                    <a:pt x="4" y="19"/>
                  </a:lnTo>
                  <a:lnTo>
                    <a:pt x="7" y="15"/>
                  </a:lnTo>
                  <a:lnTo>
                    <a:pt x="11" y="12"/>
                  </a:lnTo>
                  <a:lnTo>
                    <a:pt x="12" y="11"/>
                  </a:lnTo>
                  <a:lnTo>
                    <a:pt x="17" y="8"/>
                  </a:lnTo>
                  <a:lnTo>
                    <a:pt x="22" y="6"/>
                  </a:lnTo>
                  <a:lnTo>
                    <a:pt x="29" y="4"/>
                  </a:lnTo>
                  <a:lnTo>
                    <a:pt x="36" y="2"/>
                  </a:lnTo>
                  <a:lnTo>
                    <a:pt x="38" y="2"/>
                  </a:lnTo>
                  <a:lnTo>
                    <a:pt x="46" y="1"/>
                  </a:lnTo>
                  <a:lnTo>
                    <a:pt x="54"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 name="Freeform 837"/>
            <p:cNvSpPr>
              <a:spLocks/>
            </p:cNvSpPr>
            <p:nvPr/>
          </p:nvSpPr>
          <p:spPr bwMode="auto">
            <a:xfrm>
              <a:off x="3730" y="3814"/>
              <a:ext cx="229" cy="85"/>
            </a:xfrm>
            <a:custGeom>
              <a:avLst/>
              <a:gdLst/>
              <a:ahLst/>
              <a:cxnLst>
                <a:cxn ang="0">
                  <a:pos x="11" y="2"/>
                </a:cxn>
                <a:cxn ang="0">
                  <a:pos x="11" y="8"/>
                </a:cxn>
                <a:cxn ang="0">
                  <a:pos x="15" y="16"/>
                </a:cxn>
                <a:cxn ang="0">
                  <a:pos x="22" y="24"/>
                </a:cxn>
                <a:cxn ang="0">
                  <a:pos x="33" y="33"/>
                </a:cxn>
                <a:cxn ang="0">
                  <a:pos x="47" y="42"/>
                </a:cxn>
                <a:cxn ang="0">
                  <a:pos x="65" y="51"/>
                </a:cxn>
                <a:cxn ang="0">
                  <a:pos x="85" y="58"/>
                </a:cxn>
                <a:cxn ang="0">
                  <a:pos x="106" y="65"/>
                </a:cxn>
                <a:cxn ang="0">
                  <a:pos x="127" y="70"/>
                </a:cxn>
                <a:cxn ang="0">
                  <a:pos x="147" y="73"/>
                </a:cxn>
                <a:cxn ang="0">
                  <a:pos x="167" y="74"/>
                </a:cxn>
                <a:cxn ang="0">
                  <a:pos x="184" y="73"/>
                </a:cxn>
                <a:cxn ang="0">
                  <a:pos x="198" y="72"/>
                </a:cxn>
                <a:cxn ang="0">
                  <a:pos x="209" y="68"/>
                </a:cxn>
                <a:cxn ang="0">
                  <a:pos x="216" y="63"/>
                </a:cxn>
                <a:cxn ang="0">
                  <a:pos x="219" y="58"/>
                </a:cxn>
                <a:cxn ang="0">
                  <a:pos x="227" y="65"/>
                </a:cxn>
                <a:cxn ang="0">
                  <a:pos x="223" y="70"/>
                </a:cxn>
                <a:cxn ang="0">
                  <a:pos x="218" y="75"/>
                </a:cxn>
                <a:cxn ang="0">
                  <a:pos x="208" y="79"/>
                </a:cxn>
                <a:cxn ang="0">
                  <a:pos x="199" y="82"/>
                </a:cxn>
                <a:cxn ang="0">
                  <a:pos x="184" y="84"/>
                </a:cxn>
                <a:cxn ang="0">
                  <a:pos x="167" y="85"/>
                </a:cxn>
                <a:cxn ang="0">
                  <a:pos x="147" y="84"/>
                </a:cxn>
                <a:cxn ang="0">
                  <a:pos x="127" y="80"/>
                </a:cxn>
                <a:cxn ang="0">
                  <a:pos x="114" y="78"/>
                </a:cxn>
                <a:cxn ang="0">
                  <a:pos x="91" y="72"/>
                </a:cxn>
                <a:cxn ang="0">
                  <a:pos x="70" y="64"/>
                </a:cxn>
                <a:cxn ang="0">
                  <a:pos x="52" y="56"/>
                </a:cxn>
                <a:cxn ang="0">
                  <a:pos x="35" y="47"/>
                </a:cxn>
                <a:cxn ang="0">
                  <a:pos x="27" y="41"/>
                </a:cxn>
                <a:cxn ang="0">
                  <a:pos x="15" y="32"/>
                </a:cxn>
                <a:cxn ang="0">
                  <a:pos x="7" y="22"/>
                </a:cxn>
                <a:cxn ang="0">
                  <a:pos x="3" y="16"/>
                </a:cxn>
                <a:cxn ang="0">
                  <a:pos x="1" y="9"/>
                </a:cxn>
                <a:cxn ang="0">
                  <a:pos x="1" y="3"/>
                </a:cxn>
              </a:cxnLst>
              <a:rect l="0" t="0" r="r" b="b"/>
              <a:pathLst>
                <a:path w="229" h="85">
                  <a:moveTo>
                    <a:pt x="1" y="0"/>
                  </a:moveTo>
                  <a:lnTo>
                    <a:pt x="11" y="2"/>
                  </a:lnTo>
                  <a:lnTo>
                    <a:pt x="11" y="5"/>
                  </a:lnTo>
                  <a:lnTo>
                    <a:pt x="11" y="8"/>
                  </a:lnTo>
                  <a:lnTo>
                    <a:pt x="13" y="12"/>
                  </a:lnTo>
                  <a:lnTo>
                    <a:pt x="15" y="16"/>
                  </a:lnTo>
                  <a:lnTo>
                    <a:pt x="18" y="20"/>
                  </a:lnTo>
                  <a:lnTo>
                    <a:pt x="22" y="24"/>
                  </a:lnTo>
                  <a:lnTo>
                    <a:pt x="28" y="29"/>
                  </a:lnTo>
                  <a:lnTo>
                    <a:pt x="33" y="33"/>
                  </a:lnTo>
                  <a:lnTo>
                    <a:pt x="39" y="38"/>
                  </a:lnTo>
                  <a:lnTo>
                    <a:pt x="47" y="42"/>
                  </a:lnTo>
                  <a:lnTo>
                    <a:pt x="56" y="46"/>
                  </a:lnTo>
                  <a:lnTo>
                    <a:pt x="65" y="51"/>
                  </a:lnTo>
                  <a:lnTo>
                    <a:pt x="75" y="55"/>
                  </a:lnTo>
                  <a:lnTo>
                    <a:pt x="85" y="58"/>
                  </a:lnTo>
                  <a:lnTo>
                    <a:pt x="95" y="62"/>
                  </a:lnTo>
                  <a:lnTo>
                    <a:pt x="106" y="65"/>
                  </a:lnTo>
                  <a:lnTo>
                    <a:pt x="118" y="68"/>
                  </a:lnTo>
                  <a:lnTo>
                    <a:pt x="127" y="70"/>
                  </a:lnTo>
                  <a:lnTo>
                    <a:pt x="137" y="72"/>
                  </a:lnTo>
                  <a:lnTo>
                    <a:pt x="147" y="73"/>
                  </a:lnTo>
                  <a:lnTo>
                    <a:pt x="158" y="74"/>
                  </a:lnTo>
                  <a:lnTo>
                    <a:pt x="167" y="74"/>
                  </a:lnTo>
                  <a:lnTo>
                    <a:pt x="176" y="74"/>
                  </a:lnTo>
                  <a:lnTo>
                    <a:pt x="184" y="73"/>
                  </a:lnTo>
                  <a:lnTo>
                    <a:pt x="192" y="73"/>
                  </a:lnTo>
                  <a:lnTo>
                    <a:pt x="198" y="72"/>
                  </a:lnTo>
                  <a:lnTo>
                    <a:pt x="204" y="70"/>
                  </a:lnTo>
                  <a:lnTo>
                    <a:pt x="209" y="68"/>
                  </a:lnTo>
                  <a:lnTo>
                    <a:pt x="213" y="65"/>
                  </a:lnTo>
                  <a:lnTo>
                    <a:pt x="216" y="63"/>
                  </a:lnTo>
                  <a:lnTo>
                    <a:pt x="218" y="61"/>
                  </a:lnTo>
                  <a:lnTo>
                    <a:pt x="219" y="58"/>
                  </a:lnTo>
                  <a:lnTo>
                    <a:pt x="229" y="61"/>
                  </a:lnTo>
                  <a:lnTo>
                    <a:pt x="227" y="65"/>
                  </a:lnTo>
                  <a:lnTo>
                    <a:pt x="226" y="67"/>
                  </a:lnTo>
                  <a:lnTo>
                    <a:pt x="223" y="70"/>
                  </a:lnTo>
                  <a:lnTo>
                    <a:pt x="220" y="73"/>
                  </a:lnTo>
                  <a:lnTo>
                    <a:pt x="218" y="75"/>
                  </a:lnTo>
                  <a:lnTo>
                    <a:pt x="213" y="77"/>
                  </a:lnTo>
                  <a:lnTo>
                    <a:pt x="208" y="79"/>
                  </a:lnTo>
                  <a:lnTo>
                    <a:pt x="201" y="82"/>
                  </a:lnTo>
                  <a:lnTo>
                    <a:pt x="199" y="82"/>
                  </a:lnTo>
                  <a:lnTo>
                    <a:pt x="192" y="83"/>
                  </a:lnTo>
                  <a:lnTo>
                    <a:pt x="184" y="84"/>
                  </a:lnTo>
                  <a:lnTo>
                    <a:pt x="176" y="85"/>
                  </a:lnTo>
                  <a:lnTo>
                    <a:pt x="167" y="85"/>
                  </a:lnTo>
                  <a:lnTo>
                    <a:pt x="158" y="84"/>
                  </a:lnTo>
                  <a:lnTo>
                    <a:pt x="147" y="84"/>
                  </a:lnTo>
                  <a:lnTo>
                    <a:pt x="137" y="82"/>
                  </a:lnTo>
                  <a:lnTo>
                    <a:pt x="127" y="80"/>
                  </a:lnTo>
                  <a:lnTo>
                    <a:pt x="125" y="80"/>
                  </a:lnTo>
                  <a:lnTo>
                    <a:pt x="114" y="78"/>
                  </a:lnTo>
                  <a:lnTo>
                    <a:pt x="103" y="75"/>
                  </a:lnTo>
                  <a:lnTo>
                    <a:pt x="91" y="72"/>
                  </a:lnTo>
                  <a:lnTo>
                    <a:pt x="81" y="68"/>
                  </a:lnTo>
                  <a:lnTo>
                    <a:pt x="70" y="64"/>
                  </a:lnTo>
                  <a:lnTo>
                    <a:pt x="61" y="60"/>
                  </a:lnTo>
                  <a:lnTo>
                    <a:pt x="52" y="56"/>
                  </a:lnTo>
                  <a:lnTo>
                    <a:pt x="43" y="52"/>
                  </a:lnTo>
                  <a:lnTo>
                    <a:pt x="35" y="47"/>
                  </a:lnTo>
                  <a:lnTo>
                    <a:pt x="28" y="42"/>
                  </a:lnTo>
                  <a:lnTo>
                    <a:pt x="27" y="41"/>
                  </a:lnTo>
                  <a:lnTo>
                    <a:pt x="21" y="37"/>
                  </a:lnTo>
                  <a:lnTo>
                    <a:pt x="15" y="32"/>
                  </a:lnTo>
                  <a:lnTo>
                    <a:pt x="11" y="27"/>
                  </a:lnTo>
                  <a:lnTo>
                    <a:pt x="7" y="22"/>
                  </a:lnTo>
                  <a:lnTo>
                    <a:pt x="6" y="21"/>
                  </a:lnTo>
                  <a:lnTo>
                    <a:pt x="3" y="16"/>
                  </a:lnTo>
                  <a:lnTo>
                    <a:pt x="1" y="11"/>
                  </a:lnTo>
                  <a:lnTo>
                    <a:pt x="1" y="9"/>
                  </a:lnTo>
                  <a:lnTo>
                    <a:pt x="0" y="5"/>
                  </a:lnTo>
                  <a:lnTo>
                    <a:pt x="1" y="3"/>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7" name="Freeform 838"/>
            <p:cNvSpPr>
              <a:spLocks/>
            </p:cNvSpPr>
            <p:nvPr/>
          </p:nvSpPr>
          <p:spPr bwMode="auto">
            <a:xfrm>
              <a:off x="3731" y="3758"/>
              <a:ext cx="25" cy="60"/>
            </a:xfrm>
            <a:custGeom>
              <a:avLst/>
              <a:gdLst/>
              <a:ahLst/>
              <a:cxnLst>
                <a:cxn ang="0">
                  <a:pos x="15" y="0"/>
                </a:cxn>
                <a:cxn ang="0">
                  <a:pos x="25" y="3"/>
                </a:cxn>
                <a:cxn ang="0">
                  <a:pos x="10" y="58"/>
                </a:cxn>
                <a:cxn ang="0">
                  <a:pos x="10" y="60"/>
                </a:cxn>
                <a:cxn ang="0">
                  <a:pos x="0" y="57"/>
                </a:cxn>
                <a:cxn ang="0">
                  <a:pos x="0" y="56"/>
                </a:cxn>
                <a:cxn ang="0">
                  <a:pos x="15" y="0"/>
                </a:cxn>
              </a:cxnLst>
              <a:rect l="0" t="0" r="r" b="b"/>
              <a:pathLst>
                <a:path w="25" h="60">
                  <a:moveTo>
                    <a:pt x="15" y="0"/>
                  </a:moveTo>
                  <a:lnTo>
                    <a:pt x="25" y="3"/>
                  </a:lnTo>
                  <a:lnTo>
                    <a:pt x="10" y="58"/>
                  </a:lnTo>
                  <a:lnTo>
                    <a:pt x="10" y="60"/>
                  </a:lnTo>
                  <a:lnTo>
                    <a:pt x="0" y="57"/>
                  </a:lnTo>
                  <a:lnTo>
                    <a:pt x="0" y="56"/>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8" name="Freeform 839"/>
            <p:cNvSpPr>
              <a:spLocks/>
            </p:cNvSpPr>
            <p:nvPr/>
          </p:nvSpPr>
          <p:spPr bwMode="auto">
            <a:xfrm>
              <a:off x="3948" y="3816"/>
              <a:ext cx="26" cy="61"/>
            </a:xfrm>
            <a:custGeom>
              <a:avLst/>
              <a:gdLst/>
              <a:ahLst/>
              <a:cxnLst>
                <a:cxn ang="0">
                  <a:pos x="16" y="0"/>
                </a:cxn>
                <a:cxn ang="0">
                  <a:pos x="26" y="3"/>
                </a:cxn>
                <a:cxn ang="0">
                  <a:pos x="11" y="59"/>
                </a:cxn>
                <a:cxn ang="0">
                  <a:pos x="11" y="59"/>
                </a:cxn>
                <a:cxn ang="0">
                  <a:pos x="11" y="59"/>
                </a:cxn>
                <a:cxn ang="0">
                  <a:pos x="10" y="61"/>
                </a:cxn>
                <a:cxn ang="0">
                  <a:pos x="0" y="57"/>
                </a:cxn>
                <a:cxn ang="0">
                  <a:pos x="1" y="55"/>
                </a:cxn>
                <a:cxn ang="0">
                  <a:pos x="16" y="0"/>
                </a:cxn>
              </a:cxnLst>
              <a:rect l="0" t="0" r="r" b="b"/>
              <a:pathLst>
                <a:path w="26" h="61">
                  <a:moveTo>
                    <a:pt x="16" y="0"/>
                  </a:moveTo>
                  <a:lnTo>
                    <a:pt x="26" y="3"/>
                  </a:lnTo>
                  <a:lnTo>
                    <a:pt x="11" y="59"/>
                  </a:lnTo>
                  <a:lnTo>
                    <a:pt x="11" y="59"/>
                  </a:lnTo>
                  <a:lnTo>
                    <a:pt x="11" y="59"/>
                  </a:lnTo>
                  <a:lnTo>
                    <a:pt x="10" y="61"/>
                  </a:lnTo>
                  <a:lnTo>
                    <a:pt x="0" y="57"/>
                  </a:lnTo>
                  <a:lnTo>
                    <a:pt x="1" y="55"/>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9" name="Freeform 840"/>
            <p:cNvSpPr>
              <a:spLocks noEditPoints="1"/>
            </p:cNvSpPr>
            <p:nvPr/>
          </p:nvSpPr>
          <p:spPr bwMode="auto">
            <a:xfrm>
              <a:off x="3713" y="3688"/>
              <a:ext cx="286" cy="185"/>
            </a:xfrm>
            <a:custGeom>
              <a:avLst/>
              <a:gdLst/>
              <a:ahLst/>
              <a:cxnLst>
                <a:cxn ang="0">
                  <a:pos x="124" y="7"/>
                </a:cxn>
                <a:cxn ang="0">
                  <a:pos x="151" y="8"/>
                </a:cxn>
                <a:cxn ang="0">
                  <a:pos x="176" y="12"/>
                </a:cxn>
                <a:cxn ang="0">
                  <a:pos x="219" y="30"/>
                </a:cxn>
                <a:cxn ang="0">
                  <a:pos x="254" y="57"/>
                </a:cxn>
                <a:cxn ang="0">
                  <a:pos x="272" y="75"/>
                </a:cxn>
                <a:cxn ang="0">
                  <a:pos x="283" y="94"/>
                </a:cxn>
                <a:cxn ang="0">
                  <a:pos x="285" y="115"/>
                </a:cxn>
                <a:cxn ang="0">
                  <a:pos x="273" y="141"/>
                </a:cxn>
                <a:cxn ang="0">
                  <a:pos x="259" y="153"/>
                </a:cxn>
                <a:cxn ang="0">
                  <a:pos x="247" y="150"/>
                </a:cxn>
                <a:cxn ang="0">
                  <a:pos x="232" y="133"/>
                </a:cxn>
                <a:cxn ang="0">
                  <a:pos x="215" y="114"/>
                </a:cxn>
                <a:cxn ang="0">
                  <a:pos x="212" y="120"/>
                </a:cxn>
                <a:cxn ang="0">
                  <a:pos x="214" y="140"/>
                </a:cxn>
                <a:cxn ang="0">
                  <a:pos x="213" y="162"/>
                </a:cxn>
                <a:cxn ang="0">
                  <a:pos x="206" y="179"/>
                </a:cxn>
                <a:cxn ang="0">
                  <a:pos x="190" y="185"/>
                </a:cxn>
                <a:cxn ang="0">
                  <a:pos x="179" y="177"/>
                </a:cxn>
                <a:cxn ang="0">
                  <a:pos x="176" y="158"/>
                </a:cxn>
                <a:cxn ang="0">
                  <a:pos x="174" y="137"/>
                </a:cxn>
                <a:cxn ang="0">
                  <a:pos x="166" y="126"/>
                </a:cxn>
                <a:cxn ang="0">
                  <a:pos x="153" y="128"/>
                </a:cxn>
                <a:cxn ang="0">
                  <a:pos x="147" y="150"/>
                </a:cxn>
                <a:cxn ang="0">
                  <a:pos x="137" y="165"/>
                </a:cxn>
                <a:cxn ang="0">
                  <a:pos x="123" y="168"/>
                </a:cxn>
                <a:cxn ang="0">
                  <a:pos x="118" y="157"/>
                </a:cxn>
                <a:cxn ang="0">
                  <a:pos x="122" y="139"/>
                </a:cxn>
                <a:cxn ang="0">
                  <a:pos x="129" y="115"/>
                </a:cxn>
                <a:cxn ang="0">
                  <a:pos x="123" y="106"/>
                </a:cxn>
                <a:cxn ang="0">
                  <a:pos x="105" y="111"/>
                </a:cxn>
                <a:cxn ang="0">
                  <a:pos x="95" y="123"/>
                </a:cxn>
                <a:cxn ang="0">
                  <a:pos x="89" y="138"/>
                </a:cxn>
                <a:cxn ang="0">
                  <a:pos x="79" y="157"/>
                </a:cxn>
                <a:cxn ang="0">
                  <a:pos x="63" y="166"/>
                </a:cxn>
                <a:cxn ang="0">
                  <a:pos x="50" y="165"/>
                </a:cxn>
                <a:cxn ang="0">
                  <a:pos x="46" y="154"/>
                </a:cxn>
                <a:cxn ang="0">
                  <a:pos x="48" y="136"/>
                </a:cxn>
                <a:cxn ang="0">
                  <a:pos x="53" y="110"/>
                </a:cxn>
                <a:cxn ang="0">
                  <a:pos x="56" y="93"/>
                </a:cxn>
                <a:cxn ang="0">
                  <a:pos x="46" y="95"/>
                </a:cxn>
                <a:cxn ang="0">
                  <a:pos x="24" y="113"/>
                </a:cxn>
                <a:cxn ang="0">
                  <a:pos x="10" y="114"/>
                </a:cxn>
                <a:cxn ang="0">
                  <a:pos x="2" y="104"/>
                </a:cxn>
                <a:cxn ang="0">
                  <a:pos x="0" y="86"/>
                </a:cxn>
                <a:cxn ang="0">
                  <a:pos x="4" y="64"/>
                </a:cxn>
                <a:cxn ang="0">
                  <a:pos x="13" y="42"/>
                </a:cxn>
                <a:cxn ang="0">
                  <a:pos x="28" y="24"/>
                </a:cxn>
                <a:cxn ang="0">
                  <a:pos x="49" y="12"/>
                </a:cxn>
                <a:cxn ang="0">
                  <a:pos x="78" y="7"/>
                </a:cxn>
                <a:cxn ang="0">
                  <a:pos x="113" y="9"/>
                </a:cxn>
                <a:cxn ang="0">
                  <a:pos x="111" y="4"/>
                </a:cxn>
                <a:cxn ang="0">
                  <a:pos x="109" y="3"/>
                </a:cxn>
              </a:cxnLst>
              <a:rect l="0" t="0" r="r" b="b"/>
              <a:pathLst>
                <a:path w="286" h="185">
                  <a:moveTo>
                    <a:pt x="111" y="4"/>
                  </a:moveTo>
                  <a:lnTo>
                    <a:pt x="116" y="5"/>
                  </a:lnTo>
                  <a:lnTo>
                    <a:pt x="124" y="7"/>
                  </a:lnTo>
                  <a:lnTo>
                    <a:pt x="132" y="8"/>
                  </a:lnTo>
                  <a:lnTo>
                    <a:pt x="141" y="8"/>
                  </a:lnTo>
                  <a:lnTo>
                    <a:pt x="151" y="8"/>
                  </a:lnTo>
                  <a:lnTo>
                    <a:pt x="160" y="9"/>
                  </a:lnTo>
                  <a:lnTo>
                    <a:pt x="168" y="10"/>
                  </a:lnTo>
                  <a:lnTo>
                    <a:pt x="176" y="12"/>
                  </a:lnTo>
                  <a:lnTo>
                    <a:pt x="191" y="16"/>
                  </a:lnTo>
                  <a:lnTo>
                    <a:pt x="206" y="23"/>
                  </a:lnTo>
                  <a:lnTo>
                    <a:pt x="219" y="30"/>
                  </a:lnTo>
                  <a:lnTo>
                    <a:pt x="231" y="38"/>
                  </a:lnTo>
                  <a:lnTo>
                    <a:pt x="243" y="47"/>
                  </a:lnTo>
                  <a:lnTo>
                    <a:pt x="254" y="57"/>
                  </a:lnTo>
                  <a:lnTo>
                    <a:pt x="260" y="63"/>
                  </a:lnTo>
                  <a:lnTo>
                    <a:pt x="266" y="69"/>
                  </a:lnTo>
                  <a:lnTo>
                    <a:pt x="272" y="75"/>
                  </a:lnTo>
                  <a:lnTo>
                    <a:pt x="276" y="81"/>
                  </a:lnTo>
                  <a:lnTo>
                    <a:pt x="281" y="87"/>
                  </a:lnTo>
                  <a:lnTo>
                    <a:pt x="283" y="94"/>
                  </a:lnTo>
                  <a:lnTo>
                    <a:pt x="285" y="101"/>
                  </a:lnTo>
                  <a:lnTo>
                    <a:pt x="286" y="108"/>
                  </a:lnTo>
                  <a:lnTo>
                    <a:pt x="285" y="115"/>
                  </a:lnTo>
                  <a:lnTo>
                    <a:pt x="283" y="124"/>
                  </a:lnTo>
                  <a:lnTo>
                    <a:pt x="278" y="132"/>
                  </a:lnTo>
                  <a:lnTo>
                    <a:pt x="273" y="141"/>
                  </a:lnTo>
                  <a:lnTo>
                    <a:pt x="268" y="147"/>
                  </a:lnTo>
                  <a:lnTo>
                    <a:pt x="263" y="151"/>
                  </a:lnTo>
                  <a:lnTo>
                    <a:pt x="259" y="153"/>
                  </a:lnTo>
                  <a:lnTo>
                    <a:pt x="255" y="154"/>
                  </a:lnTo>
                  <a:lnTo>
                    <a:pt x="251" y="153"/>
                  </a:lnTo>
                  <a:lnTo>
                    <a:pt x="247" y="150"/>
                  </a:lnTo>
                  <a:lnTo>
                    <a:pt x="243" y="147"/>
                  </a:lnTo>
                  <a:lnTo>
                    <a:pt x="240" y="143"/>
                  </a:lnTo>
                  <a:lnTo>
                    <a:pt x="232" y="133"/>
                  </a:lnTo>
                  <a:lnTo>
                    <a:pt x="228" y="128"/>
                  </a:lnTo>
                  <a:lnTo>
                    <a:pt x="224" y="123"/>
                  </a:lnTo>
                  <a:lnTo>
                    <a:pt x="215" y="114"/>
                  </a:lnTo>
                  <a:lnTo>
                    <a:pt x="210" y="111"/>
                  </a:lnTo>
                  <a:lnTo>
                    <a:pt x="211" y="115"/>
                  </a:lnTo>
                  <a:lnTo>
                    <a:pt x="212" y="120"/>
                  </a:lnTo>
                  <a:lnTo>
                    <a:pt x="213" y="126"/>
                  </a:lnTo>
                  <a:lnTo>
                    <a:pt x="213" y="133"/>
                  </a:lnTo>
                  <a:lnTo>
                    <a:pt x="214" y="140"/>
                  </a:lnTo>
                  <a:lnTo>
                    <a:pt x="214" y="148"/>
                  </a:lnTo>
                  <a:lnTo>
                    <a:pt x="214" y="155"/>
                  </a:lnTo>
                  <a:lnTo>
                    <a:pt x="213" y="162"/>
                  </a:lnTo>
                  <a:lnTo>
                    <a:pt x="211" y="169"/>
                  </a:lnTo>
                  <a:lnTo>
                    <a:pt x="209" y="175"/>
                  </a:lnTo>
                  <a:lnTo>
                    <a:pt x="206" y="179"/>
                  </a:lnTo>
                  <a:lnTo>
                    <a:pt x="201" y="183"/>
                  </a:lnTo>
                  <a:lnTo>
                    <a:pt x="196" y="185"/>
                  </a:lnTo>
                  <a:lnTo>
                    <a:pt x="190" y="185"/>
                  </a:lnTo>
                  <a:lnTo>
                    <a:pt x="185" y="183"/>
                  </a:lnTo>
                  <a:lnTo>
                    <a:pt x="182" y="181"/>
                  </a:lnTo>
                  <a:lnTo>
                    <a:pt x="179" y="177"/>
                  </a:lnTo>
                  <a:lnTo>
                    <a:pt x="178" y="173"/>
                  </a:lnTo>
                  <a:lnTo>
                    <a:pt x="177" y="168"/>
                  </a:lnTo>
                  <a:lnTo>
                    <a:pt x="176" y="158"/>
                  </a:lnTo>
                  <a:lnTo>
                    <a:pt x="176" y="152"/>
                  </a:lnTo>
                  <a:lnTo>
                    <a:pt x="175" y="142"/>
                  </a:lnTo>
                  <a:lnTo>
                    <a:pt x="174" y="137"/>
                  </a:lnTo>
                  <a:lnTo>
                    <a:pt x="172" y="132"/>
                  </a:lnTo>
                  <a:lnTo>
                    <a:pt x="170" y="128"/>
                  </a:lnTo>
                  <a:lnTo>
                    <a:pt x="166" y="126"/>
                  </a:lnTo>
                  <a:lnTo>
                    <a:pt x="161" y="124"/>
                  </a:lnTo>
                  <a:lnTo>
                    <a:pt x="155" y="124"/>
                  </a:lnTo>
                  <a:lnTo>
                    <a:pt x="153" y="128"/>
                  </a:lnTo>
                  <a:lnTo>
                    <a:pt x="152" y="133"/>
                  </a:lnTo>
                  <a:lnTo>
                    <a:pt x="151" y="138"/>
                  </a:lnTo>
                  <a:lnTo>
                    <a:pt x="147" y="150"/>
                  </a:lnTo>
                  <a:lnTo>
                    <a:pt x="144" y="156"/>
                  </a:lnTo>
                  <a:lnTo>
                    <a:pt x="141" y="161"/>
                  </a:lnTo>
                  <a:lnTo>
                    <a:pt x="137" y="165"/>
                  </a:lnTo>
                  <a:lnTo>
                    <a:pt x="133" y="168"/>
                  </a:lnTo>
                  <a:lnTo>
                    <a:pt x="129" y="168"/>
                  </a:lnTo>
                  <a:lnTo>
                    <a:pt x="123" y="168"/>
                  </a:lnTo>
                  <a:lnTo>
                    <a:pt x="120" y="165"/>
                  </a:lnTo>
                  <a:lnTo>
                    <a:pt x="119" y="161"/>
                  </a:lnTo>
                  <a:lnTo>
                    <a:pt x="118" y="157"/>
                  </a:lnTo>
                  <a:lnTo>
                    <a:pt x="119" y="152"/>
                  </a:lnTo>
                  <a:lnTo>
                    <a:pt x="120" y="146"/>
                  </a:lnTo>
                  <a:lnTo>
                    <a:pt x="122" y="139"/>
                  </a:lnTo>
                  <a:lnTo>
                    <a:pt x="124" y="133"/>
                  </a:lnTo>
                  <a:lnTo>
                    <a:pt x="128" y="121"/>
                  </a:lnTo>
                  <a:lnTo>
                    <a:pt x="129" y="115"/>
                  </a:lnTo>
                  <a:lnTo>
                    <a:pt x="131" y="111"/>
                  </a:lnTo>
                  <a:lnTo>
                    <a:pt x="131" y="106"/>
                  </a:lnTo>
                  <a:lnTo>
                    <a:pt x="123" y="106"/>
                  </a:lnTo>
                  <a:lnTo>
                    <a:pt x="116" y="107"/>
                  </a:lnTo>
                  <a:lnTo>
                    <a:pt x="109" y="109"/>
                  </a:lnTo>
                  <a:lnTo>
                    <a:pt x="105" y="111"/>
                  </a:lnTo>
                  <a:lnTo>
                    <a:pt x="101" y="115"/>
                  </a:lnTo>
                  <a:lnTo>
                    <a:pt x="98" y="119"/>
                  </a:lnTo>
                  <a:lnTo>
                    <a:pt x="95" y="123"/>
                  </a:lnTo>
                  <a:lnTo>
                    <a:pt x="93" y="128"/>
                  </a:lnTo>
                  <a:lnTo>
                    <a:pt x="91" y="133"/>
                  </a:lnTo>
                  <a:lnTo>
                    <a:pt x="89" y="138"/>
                  </a:lnTo>
                  <a:lnTo>
                    <a:pt x="87" y="144"/>
                  </a:lnTo>
                  <a:lnTo>
                    <a:pt x="83" y="153"/>
                  </a:lnTo>
                  <a:lnTo>
                    <a:pt x="79" y="157"/>
                  </a:lnTo>
                  <a:lnTo>
                    <a:pt x="75" y="161"/>
                  </a:lnTo>
                  <a:lnTo>
                    <a:pt x="70" y="164"/>
                  </a:lnTo>
                  <a:lnTo>
                    <a:pt x="63" y="166"/>
                  </a:lnTo>
                  <a:lnTo>
                    <a:pt x="58" y="167"/>
                  </a:lnTo>
                  <a:lnTo>
                    <a:pt x="53" y="167"/>
                  </a:lnTo>
                  <a:lnTo>
                    <a:pt x="50" y="165"/>
                  </a:lnTo>
                  <a:lnTo>
                    <a:pt x="48" y="162"/>
                  </a:lnTo>
                  <a:lnTo>
                    <a:pt x="47" y="158"/>
                  </a:lnTo>
                  <a:lnTo>
                    <a:pt x="46" y="154"/>
                  </a:lnTo>
                  <a:lnTo>
                    <a:pt x="46" y="148"/>
                  </a:lnTo>
                  <a:lnTo>
                    <a:pt x="47" y="142"/>
                  </a:lnTo>
                  <a:lnTo>
                    <a:pt x="48" y="136"/>
                  </a:lnTo>
                  <a:lnTo>
                    <a:pt x="50" y="123"/>
                  </a:lnTo>
                  <a:lnTo>
                    <a:pt x="52" y="117"/>
                  </a:lnTo>
                  <a:lnTo>
                    <a:pt x="53" y="110"/>
                  </a:lnTo>
                  <a:lnTo>
                    <a:pt x="54" y="104"/>
                  </a:lnTo>
                  <a:lnTo>
                    <a:pt x="55" y="98"/>
                  </a:lnTo>
                  <a:lnTo>
                    <a:pt x="56" y="93"/>
                  </a:lnTo>
                  <a:lnTo>
                    <a:pt x="56" y="89"/>
                  </a:lnTo>
                  <a:lnTo>
                    <a:pt x="55" y="86"/>
                  </a:lnTo>
                  <a:lnTo>
                    <a:pt x="46" y="95"/>
                  </a:lnTo>
                  <a:lnTo>
                    <a:pt x="38" y="103"/>
                  </a:lnTo>
                  <a:lnTo>
                    <a:pt x="31" y="109"/>
                  </a:lnTo>
                  <a:lnTo>
                    <a:pt x="24" y="113"/>
                  </a:lnTo>
                  <a:lnTo>
                    <a:pt x="19" y="115"/>
                  </a:lnTo>
                  <a:lnTo>
                    <a:pt x="14" y="115"/>
                  </a:lnTo>
                  <a:lnTo>
                    <a:pt x="10" y="114"/>
                  </a:lnTo>
                  <a:lnTo>
                    <a:pt x="6" y="112"/>
                  </a:lnTo>
                  <a:lnTo>
                    <a:pt x="4" y="108"/>
                  </a:lnTo>
                  <a:lnTo>
                    <a:pt x="2" y="104"/>
                  </a:lnTo>
                  <a:lnTo>
                    <a:pt x="1" y="98"/>
                  </a:lnTo>
                  <a:lnTo>
                    <a:pt x="0" y="92"/>
                  </a:lnTo>
                  <a:lnTo>
                    <a:pt x="0" y="86"/>
                  </a:lnTo>
                  <a:lnTo>
                    <a:pt x="1" y="79"/>
                  </a:lnTo>
                  <a:lnTo>
                    <a:pt x="2" y="71"/>
                  </a:lnTo>
                  <a:lnTo>
                    <a:pt x="4" y="64"/>
                  </a:lnTo>
                  <a:lnTo>
                    <a:pt x="7" y="56"/>
                  </a:lnTo>
                  <a:lnTo>
                    <a:pt x="10" y="49"/>
                  </a:lnTo>
                  <a:lnTo>
                    <a:pt x="13" y="42"/>
                  </a:lnTo>
                  <a:lnTo>
                    <a:pt x="18" y="35"/>
                  </a:lnTo>
                  <a:lnTo>
                    <a:pt x="22" y="29"/>
                  </a:lnTo>
                  <a:lnTo>
                    <a:pt x="28" y="24"/>
                  </a:lnTo>
                  <a:lnTo>
                    <a:pt x="33" y="19"/>
                  </a:lnTo>
                  <a:lnTo>
                    <a:pt x="41" y="15"/>
                  </a:lnTo>
                  <a:lnTo>
                    <a:pt x="49" y="12"/>
                  </a:lnTo>
                  <a:lnTo>
                    <a:pt x="58" y="10"/>
                  </a:lnTo>
                  <a:lnTo>
                    <a:pt x="67" y="8"/>
                  </a:lnTo>
                  <a:lnTo>
                    <a:pt x="78" y="7"/>
                  </a:lnTo>
                  <a:lnTo>
                    <a:pt x="97" y="7"/>
                  </a:lnTo>
                  <a:lnTo>
                    <a:pt x="105" y="8"/>
                  </a:lnTo>
                  <a:lnTo>
                    <a:pt x="113" y="9"/>
                  </a:lnTo>
                  <a:lnTo>
                    <a:pt x="119" y="10"/>
                  </a:lnTo>
                  <a:lnTo>
                    <a:pt x="124" y="11"/>
                  </a:lnTo>
                  <a:lnTo>
                    <a:pt x="111" y="4"/>
                  </a:lnTo>
                  <a:close/>
                  <a:moveTo>
                    <a:pt x="103" y="0"/>
                  </a:moveTo>
                  <a:lnTo>
                    <a:pt x="111" y="4"/>
                  </a:lnTo>
                  <a:lnTo>
                    <a:pt x="109" y="3"/>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0" name="Freeform 841"/>
            <p:cNvSpPr>
              <a:spLocks noEditPoints="1"/>
            </p:cNvSpPr>
            <p:nvPr/>
          </p:nvSpPr>
          <p:spPr bwMode="auto">
            <a:xfrm>
              <a:off x="3707" y="3682"/>
              <a:ext cx="297" cy="197"/>
            </a:xfrm>
            <a:custGeom>
              <a:avLst/>
              <a:gdLst/>
              <a:ahLst/>
              <a:cxnLst>
                <a:cxn ang="0">
                  <a:pos x="43" y="30"/>
                </a:cxn>
                <a:cxn ang="0">
                  <a:pos x="16" y="69"/>
                </a:cxn>
                <a:cxn ang="0">
                  <a:pos x="12" y="106"/>
                </a:cxn>
                <a:cxn ang="0">
                  <a:pos x="29" y="114"/>
                </a:cxn>
                <a:cxn ang="0">
                  <a:pos x="53" y="93"/>
                </a:cxn>
                <a:cxn ang="0">
                  <a:pos x="65" y="88"/>
                </a:cxn>
                <a:cxn ang="0">
                  <a:pos x="64" y="120"/>
                </a:cxn>
                <a:cxn ang="0">
                  <a:pos x="58" y="148"/>
                </a:cxn>
                <a:cxn ang="0">
                  <a:pos x="63" y="168"/>
                </a:cxn>
                <a:cxn ang="0">
                  <a:pos x="86" y="152"/>
                </a:cxn>
                <a:cxn ang="0">
                  <a:pos x="100" y="121"/>
                </a:cxn>
                <a:cxn ang="0">
                  <a:pos x="137" y="107"/>
                </a:cxn>
                <a:cxn ang="0">
                  <a:pos x="143" y="111"/>
                </a:cxn>
                <a:cxn ang="0">
                  <a:pos x="134" y="143"/>
                </a:cxn>
                <a:cxn ang="0">
                  <a:pos x="131" y="167"/>
                </a:cxn>
                <a:cxn ang="0">
                  <a:pos x="144" y="160"/>
                </a:cxn>
                <a:cxn ang="0">
                  <a:pos x="156" y="127"/>
                </a:cxn>
                <a:cxn ang="0">
                  <a:pos x="173" y="127"/>
                </a:cxn>
                <a:cxn ang="0">
                  <a:pos x="187" y="150"/>
                </a:cxn>
                <a:cxn ang="0">
                  <a:pos x="189" y="179"/>
                </a:cxn>
                <a:cxn ang="0">
                  <a:pos x="206" y="183"/>
                </a:cxn>
                <a:cxn ang="0">
                  <a:pos x="214" y="159"/>
                </a:cxn>
                <a:cxn ang="0">
                  <a:pos x="213" y="113"/>
                </a:cxn>
                <a:cxn ang="0">
                  <a:pos x="236" y="128"/>
                </a:cxn>
                <a:cxn ang="0">
                  <a:pos x="256" y="152"/>
                </a:cxn>
                <a:cxn ang="0">
                  <a:pos x="276" y="143"/>
                </a:cxn>
                <a:cxn ang="0">
                  <a:pos x="287" y="115"/>
                </a:cxn>
                <a:cxn ang="0">
                  <a:pos x="270" y="81"/>
                </a:cxn>
                <a:cxn ang="0">
                  <a:pos x="201" y="29"/>
                </a:cxn>
                <a:cxn ang="0">
                  <a:pos x="149" y="20"/>
                </a:cxn>
                <a:cxn ang="0">
                  <a:pos x="129" y="22"/>
                </a:cxn>
                <a:cxn ang="0">
                  <a:pos x="111" y="1"/>
                </a:cxn>
                <a:cxn ang="0">
                  <a:pos x="157" y="9"/>
                </a:cxn>
                <a:cxn ang="0">
                  <a:pos x="215" y="24"/>
                </a:cxn>
                <a:cxn ang="0">
                  <a:pos x="280" y="75"/>
                </a:cxn>
                <a:cxn ang="0">
                  <a:pos x="295" y="126"/>
                </a:cxn>
                <a:cxn ang="0">
                  <a:pos x="276" y="158"/>
                </a:cxn>
                <a:cxn ang="0">
                  <a:pos x="251" y="161"/>
                </a:cxn>
                <a:cxn ang="0">
                  <a:pos x="227" y="134"/>
                </a:cxn>
                <a:cxn ang="0">
                  <a:pos x="226" y="158"/>
                </a:cxn>
                <a:cxn ang="0">
                  <a:pos x="214" y="190"/>
                </a:cxn>
                <a:cxn ang="0">
                  <a:pos x="186" y="192"/>
                </a:cxn>
                <a:cxn ang="0">
                  <a:pos x="177" y="158"/>
                </a:cxn>
                <a:cxn ang="0">
                  <a:pos x="170" y="137"/>
                </a:cxn>
                <a:cxn ang="0">
                  <a:pos x="159" y="153"/>
                </a:cxn>
                <a:cxn ang="0">
                  <a:pos x="143" y="178"/>
                </a:cxn>
                <a:cxn ang="0">
                  <a:pos x="120" y="170"/>
                </a:cxn>
                <a:cxn ang="0">
                  <a:pos x="125" y="134"/>
                </a:cxn>
                <a:cxn ang="0">
                  <a:pos x="121" y="119"/>
                </a:cxn>
                <a:cxn ang="0">
                  <a:pos x="101" y="144"/>
                </a:cxn>
                <a:cxn ang="0">
                  <a:pos x="80" y="174"/>
                </a:cxn>
                <a:cxn ang="0">
                  <a:pos x="50" y="173"/>
                </a:cxn>
                <a:cxn ang="0">
                  <a:pos x="47" y="143"/>
                </a:cxn>
                <a:cxn ang="0">
                  <a:pos x="56" y="106"/>
                </a:cxn>
                <a:cxn ang="0">
                  <a:pos x="31" y="125"/>
                </a:cxn>
                <a:cxn ang="0">
                  <a:pos x="5" y="116"/>
                </a:cxn>
                <a:cxn ang="0">
                  <a:pos x="2" y="79"/>
                </a:cxn>
                <a:cxn ang="0">
                  <a:pos x="20" y="38"/>
                </a:cxn>
                <a:cxn ang="0">
                  <a:pos x="67" y="9"/>
                </a:cxn>
                <a:cxn ang="0">
                  <a:pos x="104" y="3"/>
                </a:cxn>
              </a:cxnLst>
              <a:rect l="0" t="0" r="r" b="b"/>
              <a:pathLst>
                <a:path w="297" h="197">
                  <a:moveTo>
                    <a:pt x="89" y="18"/>
                  </a:moveTo>
                  <a:lnTo>
                    <a:pt x="75" y="19"/>
                  </a:lnTo>
                  <a:lnTo>
                    <a:pt x="62" y="22"/>
                  </a:lnTo>
                  <a:lnTo>
                    <a:pt x="52" y="25"/>
                  </a:lnTo>
                  <a:lnTo>
                    <a:pt x="43" y="30"/>
                  </a:lnTo>
                  <a:lnTo>
                    <a:pt x="35" y="36"/>
                  </a:lnTo>
                  <a:lnTo>
                    <a:pt x="28" y="44"/>
                  </a:lnTo>
                  <a:lnTo>
                    <a:pt x="23" y="53"/>
                  </a:lnTo>
                  <a:lnTo>
                    <a:pt x="18" y="63"/>
                  </a:lnTo>
                  <a:lnTo>
                    <a:pt x="16" y="69"/>
                  </a:lnTo>
                  <a:lnTo>
                    <a:pt x="14" y="76"/>
                  </a:lnTo>
                  <a:lnTo>
                    <a:pt x="12" y="84"/>
                  </a:lnTo>
                  <a:lnTo>
                    <a:pt x="11" y="91"/>
                  </a:lnTo>
                  <a:lnTo>
                    <a:pt x="11" y="99"/>
                  </a:lnTo>
                  <a:lnTo>
                    <a:pt x="12" y="106"/>
                  </a:lnTo>
                  <a:lnTo>
                    <a:pt x="15" y="112"/>
                  </a:lnTo>
                  <a:lnTo>
                    <a:pt x="18" y="115"/>
                  </a:lnTo>
                  <a:lnTo>
                    <a:pt x="21" y="116"/>
                  </a:lnTo>
                  <a:lnTo>
                    <a:pt x="25" y="116"/>
                  </a:lnTo>
                  <a:lnTo>
                    <a:pt x="29" y="114"/>
                  </a:lnTo>
                  <a:lnTo>
                    <a:pt x="33" y="112"/>
                  </a:lnTo>
                  <a:lnTo>
                    <a:pt x="38" y="108"/>
                  </a:lnTo>
                  <a:lnTo>
                    <a:pt x="42" y="104"/>
                  </a:lnTo>
                  <a:lnTo>
                    <a:pt x="49" y="97"/>
                  </a:lnTo>
                  <a:lnTo>
                    <a:pt x="53" y="93"/>
                  </a:lnTo>
                  <a:lnTo>
                    <a:pt x="55" y="90"/>
                  </a:lnTo>
                  <a:lnTo>
                    <a:pt x="57" y="88"/>
                  </a:lnTo>
                  <a:lnTo>
                    <a:pt x="59" y="86"/>
                  </a:lnTo>
                  <a:lnTo>
                    <a:pt x="62" y="87"/>
                  </a:lnTo>
                  <a:lnTo>
                    <a:pt x="65" y="88"/>
                  </a:lnTo>
                  <a:lnTo>
                    <a:pt x="66" y="90"/>
                  </a:lnTo>
                  <a:lnTo>
                    <a:pt x="67" y="97"/>
                  </a:lnTo>
                  <a:lnTo>
                    <a:pt x="67" y="105"/>
                  </a:lnTo>
                  <a:lnTo>
                    <a:pt x="66" y="112"/>
                  </a:lnTo>
                  <a:lnTo>
                    <a:pt x="64" y="120"/>
                  </a:lnTo>
                  <a:lnTo>
                    <a:pt x="62" y="128"/>
                  </a:lnTo>
                  <a:lnTo>
                    <a:pt x="60" y="134"/>
                  </a:lnTo>
                  <a:lnTo>
                    <a:pt x="60" y="137"/>
                  </a:lnTo>
                  <a:lnTo>
                    <a:pt x="59" y="140"/>
                  </a:lnTo>
                  <a:lnTo>
                    <a:pt x="58" y="148"/>
                  </a:lnTo>
                  <a:lnTo>
                    <a:pt x="57" y="157"/>
                  </a:lnTo>
                  <a:lnTo>
                    <a:pt x="57" y="161"/>
                  </a:lnTo>
                  <a:lnTo>
                    <a:pt x="58" y="164"/>
                  </a:lnTo>
                  <a:lnTo>
                    <a:pt x="60" y="167"/>
                  </a:lnTo>
                  <a:lnTo>
                    <a:pt x="63" y="168"/>
                  </a:lnTo>
                  <a:lnTo>
                    <a:pt x="67" y="167"/>
                  </a:lnTo>
                  <a:lnTo>
                    <a:pt x="73" y="165"/>
                  </a:lnTo>
                  <a:lnTo>
                    <a:pt x="78" y="161"/>
                  </a:lnTo>
                  <a:lnTo>
                    <a:pt x="82" y="157"/>
                  </a:lnTo>
                  <a:lnTo>
                    <a:pt x="86" y="152"/>
                  </a:lnTo>
                  <a:lnTo>
                    <a:pt x="89" y="147"/>
                  </a:lnTo>
                  <a:lnTo>
                    <a:pt x="91" y="141"/>
                  </a:lnTo>
                  <a:lnTo>
                    <a:pt x="93" y="134"/>
                  </a:lnTo>
                  <a:lnTo>
                    <a:pt x="96" y="128"/>
                  </a:lnTo>
                  <a:lnTo>
                    <a:pt x="100" y="121"/>
                  </a:lnTo>
                  <a:lnTo>
                    <a:pt x="106" y="115"/>
                  </a:lnTo>
                  <a:lnTo>
                    <a:pt x="113" y="110"/>
                  </a:lnTo>
                  <a:lnTo>
                    <a:pt x="120" y="108"/>
                  </a:lnTo>
                  <a:lnTo>
                    <a:pt x="128" y="107"/>
                  </a:lnTo>
                  <a:lnTo>
                    <a:pt x="137" y="107"/>
                  </a:lnTo>
                  <a:lnTo>
                    <a:pt x="139" y="107"/>
                  </a:lnTo>
                  <a:lnTo>
                    <a:pt x="140" y="108"/>
                  </a:lnTo>
                  <a:lnTo>
                    <a:pt x="142" y="109"/>
                  </a:lnTo>
                  <a:lnTo>
                    <a:pt x="142" y="110"/>
                  </a:lnTo>
                  <a:lnTo>
                    <a:pt x="143" y="111"/>
                  </a:lnTo>
                  <a:lnTo>
                    <a:pt x="143" y="112"/>
                  </a:lnTo>
                  <a:lnTo>
                    <a:pt x="141" y="121"/>
                  </a:lnTo>
                  <a:lnTo>
                    <a:pt x="138" y="130"/>
                  </a:lnTo>
                  <a:lnTo>
                    <a:pt x="135" y="139"/>
                  </a:lnTo>
                  <a:lnTo>
                    <a:pt x="134" y="143"/>
                  </a:lnTo>
                  <a:lnTo>
                    <a:pt x="132" y="148"/>
                  </a:lnTo>
                  <a:lnTo>
                    <a:pt x="131" y="153"/>
                  </a:lnTo>
                  <a:lnTo>
                    <a:pt x="130" y="158"/>
                  </a:lnTo>
                  <a:lnTo>
                    <a:pt x="130" y="163"/>
                  </a:lnTo>
                  <a:lnTo>
                    <a:pt x="131" y="167"/>
                  </a:lnTo>
                  <a:lnTo>
                    <a:pt x="132" y="169"/>
                  </a:lnTo>
                  <a:lnTo>
                    <a:pt x="134" y="170"/>
                  </a:lnTo>
                  <a:lnTo>
                    <a:pt x="137" y="169"/>
                  </a:lnTo>
                  <a:lnTo>
                    <a:pt x="139" y="167"/>
                  </a:lnTo>
                  <a:lnTo>
                    <a:pt x="144" y="160"/>
                  </a:lnTo>
                  <a:lnTo>
                    <a:pt x="146" y="157"/>
                  </a:lnTo>
                  <a:lnTo>
                    <a:pt x="148" y="153"/>
                  </a:lnTo>
                  <a:lnTo>
                    <a:pt x="152" y="141"/>
                  </a:lnTo>
                  <a:lnTo>
                    <a:pt x="155" y="128"/>
                  </a:lnTo>
                  <a:lnTo>
                    <a:pt x="156" y="127"/>
                  </a:lnTo>
                  <a:lnTo>
                    <a:pt x="157" y="126"/>
                  </a:lnTo>
                  <a:lnTo>
                    <a:pt x="159" y="124"/>
                  </a:lnTo>
                  <a:lnTo>
                    <a:pt x="161" y="124"/>
                  </a:lnTo>
                  <a:lnTo>
                    <a:pt x="167" y="125"/>
                  </a:lnTo>
                  <a:lnTo>
                    <a:pt x="173" y="127"/>
                  </a:lnTo>
                  <a:lnTo>
                    <a:pt x="178" y="130"/>
                  </a:lnTo>
                  <a:lnTo>
                    <a:pt x="182" y="134"/>
                  </a:lnTo>
                  <a:lnTo>
                    <a:pt x="185" y="139"/>
                  </a:lnTo>
                  <a:lnTo>
                    <a:pt x="186" y="145"/>
                  </a:lnTo>
                  <a:lnTo>
                    <a:pt x="187" y="150"/>
                  </a:lnTo>
                  <a:lnTo>
                    <a:pt x="187" y="156"/>
                  </a:lnTo>
                  <a:lnTo>
                    <a:pt x="186" y="162"/>
                  </a:lnTo>
                  <a:lnTo>
                    <a:pt x="187" y="168"/>
                  </a:lnTo>
                  <a:lnTo>
                    <a:pt x="188" y="174"/>
                  </a:lnTo>
                  <a:lnTo>
                    <a:pt x="189" y="179"/>
                  </a:lnTo>
                  <a:lnTo>
                    <a:pt x="192" y="183"/>
                  </a:lnTo>
                  <a:lnTo>
                    <a:pt x="196" y="186"/>
                  </a:lnTo>
                  <a:lnTo>
                    <a:pt x="200" y="187"/>
                  </a:lnTo>
                  <a:lnTo>
                    <a:pt x="203" y="186"/>
                  </a:lnTo>
                  <a:lnTo>
                    <a:pt x="206" y="183"/>
                  </a:lnTo>
                  <a:lnTo>
                    <a:pt x="208" y="180"/>
                  </a:lnTo>
                  <a:lnTo>
                    <a:pt x="211" y="175"/>
                  </a:lnTo>
                  <a:lnTo>
                    <a:pt x="213" y="166"/>
                  </a:lnTo>
                  <a:lnTo>
                    <a:pt x="214" y="162"/>
                  </a:lnTo>
                  <a:lnTo>
                    <a:pt x="214" y="159"/>
                  </a:lnTo>
                  <a:lnTo>
                    <a:pt x="215" y="145"/>
                  </a:lnTo>
                  <a:lnTo>
                    <a:pt x="214" y="132"/>
                  </a:lnTo>
                  <a:lnTo>
                    <a:pt x="211" y="119"/>
                  </a:lnTo>
                  <a:lnTo>
                    <a:pt x="211" y="115"/>
                  </a:lnTo>
                  <a:lnTo>
                    <a:pt x="213" y="113"/>
                  </a:lnTo>
                  <a:lnTo>
                    <a:pt x="215" y="112"/>
                  </a:lnTo>
                  <a:lnTo>
                    <a:pt x="218" y="112"/>
                  </a:lnTo>
                  <a:lnTo>
                    <a:pt x="225" y="117"/>
                  </a:lnTo>
                  <a:lnTo>
                    <a:pt x="231" y="122"/>
                  </a:lnTo>
                  <a:lnTo>
                    <a:pt x="236" y="128"/>
                  </a:lnTo>
                  <a:lnTo>
                    <a:pt x="241" y="134"/>
                  </a:lnTo>
                  <a:lnTo>
                    <a:pt x="244" y="139"/>
                  </a:lnTo>
                  <a:lnTo>
                    <a:pt x="247" y="143"/>
                  </a:lnTo>
                  <a:lnTo>
                    <a:pt x="251" y="148"/>
                  </a:lnTo>
                  <a:lnTo>
                    <a:pt x="256" y="152"/>
                  </a:lnTo>
                  <a:lnTo>
                    <a:pt x="260" y="154"/>
                  </a:lnTo>
                  <a:lnTo>
                    <a:pt x="264" y="154"/>
                  </a:lnTo>
                  <a:lnTo>
                    <a:pt x="269" y="151"/>
                  </a:lnTo>
                  <a:lnTo>
                    <a:pt x="273" y="148"/>
                  </a:lnTo>
                  <a:lnTo>
                    <a:pt x="276" y="143"/>
                  </a:lnTo>
                  <a:lnTo>
                    <a:pt x="280" y="137"/>
                  </a:lnTo>
                  <a:lnTo>
                    <a:pt x="282" y="132"/>
                  </a:lnTo>
                  <a:lnTo>
                    <a:pt x="284" y="127"/>
                  </a:lnTo>
                  <a:lnTo>
                    <a:pt x="285" y="123"/>
                  </a:lnTo>
                  <a:lnTo>
                    <a:pt x="287" y="115"/>
                  </a:lnTo>
                  <a:lnTo>
                    <a:pt x="286" y="108"/>
                  </a:lnTo>
                  <a:lnTo>
                    <a:pt x="284" y="100"/>
                  </a:lnTo>
                  <a:lnTo>
                    <a:pt x="280" y="93"/>
                  </a:lnTo>
                  <a:lnTo>
                    <a:pt x="276" y="87"/>
                  </a:lnTo>
                  <a:lnTo>
                    <a:pt x="270" y="81"/>
                  </a:lnTo>
                  <a:lnTo>
                    <a:pt x="258" y="69"/>
                  </a:lnTo>
                  <a:lnTo>
                    <a:pt x="245" y="57"/>
                  </a:lnTo>
                  <a:lnTo>
                    <a:pt x="231" y="46"/>
                  </a:lnTo>
                  <a:lnTo>
                    <a:pt x="216" y="37"/>
                  </a:lnTo>
                  <a:lnTo>
                    <a:pt x="201" y="29"/>
                  </a:lnTo>
                  <a:lnTo>
                    <a:pt x="184" y="24"/>
                  </a:lnTo>
                  <a:lnTo>
                    <a:pt x="176" y="22"/>
                  </a:lnTo>
                  <a:lnTo>
                    <a:pt x="167" y="21"/>
                  </a:lnTo>
                  <a:lnTo>
                    <a:pt x="158" y="21"/>
                  </a:lnTo>
                  <a:lnTo>
                    <a:pt x="149" y="20"/>
                  </a:lnTo>
                  <a:lnTo>
                    <a:pt x="139" y="20"/>
                  </a:lnTo>
                  <a:lnTo>
                    <a:pt x="135" y="20"/>
                  </a:lnTo>
                  <a:lnTo>
                    <a:pt x="134" y="21"/>
                  </a:lnTo>
                  <a:lnTo>
                    <a:pt x="132" y="22"/>
                  </a:lnTo>
                  <a:lnTo>
                    <a:pt x="129" y="22"/>
                  </a:lnTo>
                  <a:lnTo>
                    <a:pt x="116" y="20"/>
                  </a:lnTo>
                  <a:lnTo>
                    <a:pt x="102" y="18"/>
                  </a:lnTo>
                  <a:lnTo>
                    <a:pt x="89" y="18"/>
                  </a:lnTo>
                  <a:close/>
                  <a:moveTo>
                    <a:pt x="109" y="0"/>
                  </a:moveTo>
                  <a:lnTo>
                    <a:pt x="111" y="1"/>
                  </a:lnTo>
                  <a:lnTo>
                    <a:pt x="118" y="5"/>
                  </a:lnTo>
                  <a:lnTo>
                    <a:pt x="125" y="7"/>
                  </a:lnTo>
                  <a:lnTo>
                    <a:pt x="133" y="9"/>
                  </a:lnTo>
                  <a:lnTo>
                    <a:pt x="141" y="9"/>
                  </a:lnTo>
                  <a:lnTo>
                    <a:pt x="157" y="9"/>
                  </a:lnTo>
                  <a:lnTo>
                    <a:pt x="165" y="9"/>
                  </a:lnTo>
                  <a:lnTo>
                    <a:pt x="178" y="11"/>
                  </a:lnTo>
                  <a:lnTo>
                    <a:pt x="191" y="14"/>
                  </a:lnTo>
                  <a:lnTo>
                    <a:pt x="203" y="19"/>
                  </a:lnTo>
                  <a:lnTo>
                    <a:pt x="215" y="24"/>
                  </a:lnTo>
                  <a:lnTo>
                    <a:pt x="232" y="34"/>
                  </a:lnTo>
                  <a:lnTo>
                    <a:pt x="247" y="45"/>
                  </a:lnTo>
                  <a:lnTo>
                    <a:pt x="262" y="57"/>
                  </a:lnTo>
                  <a:lnTo>
                    <a:pt x="271" y="66"/>
                  </a:lnTo>
                  <a:lnTo>
                    <a:pt x="280" y="75"/>
                  </a:lnTo>
                  <a:lnTo>
                    <a:pt x="288" y="85"/>
                  </a:lnTo>
                  <a:lnTo>
                    <a:pt x="294" y="96"/>
                  </a:lnTo>
                  <a:lnTo>
                    <a:pt x="297" y="106"/>
                  </a:lnTo>
                  <a:lnTo>
                    <a:pt x="297" y="116"/>
                  </a:lnTo>
                  <a:lnTo>
                    <a:pt x="295" y="126"/>
                  </a:lnTo>
                  <a:lnTo>
                    <a:pt x="292" y="135"/>
                  </a:lnTo>
                  <a:lnTo>
                    <a:pt x="287" y="144"/>
                  </a:lnTo>
                  <a:lnTo>
                    <a:pt x="284" y="148"/>
                  </a:lnTo>
                  <a:lnTo>
                    <a:pt x="280" y="153"/>
                  </a:lnTo>
                  <a:lnTo>
                    <a:pt x="276" y="158"/>
                  </a:lnTo>
                  <a:lnTo>
                    <a:pt x="272" y="162"/>
                  </a:lnTo>
                  <a:lnTo>
                    <a:pt x="267" y="164"/>
                  </a:lnTo>
                  <a:lnTo>
                    <a:pt x="261" y="165"/>
                  </a:lnTo>
                  <a:lnTo>
                    <a:pt x="256" y="164"/>
                  </a:lnTo>
                  <a:lnTo>
                    <a:pt x="251" y="161"/>
                  </a:lnTo>
                  <a:lnTo>
                    <a:pt x="247" y="158"/>
                  </a:lnTo>
                  <a:lnTo>
                    <a:pt x="243" y="154"/>
                  </a:lnTo>
                  <a:lnTo>
                    <a:pt x="239" y="150"/>
                  </a:lnTo>
                  <a:lnTo>
                    <a:pt x="234" y="142"/>
                  </a:lnTo>
                  <a:lnTo>
                    <a:pt x="227" y="134"/>
                  </a:lnTo>
                  <a:lnTo>
                    <a:pt x="224" y="131"/>
                  </a:lnTo>
                  <a:lnTo>
                    <a:pt x="225" y="135"/>
                  </a:lnTo>
                  <a:lnTo>
                    <a:pt x="226" y="142"/>
                  </a:lnTo>
                  <a:lnTo>
                    <a:pt x="226" y="150"/>
                  </a:lnTo>
                  <a:lnTo>
                    <a:pt x="226" y="158"/>
                  </a:lnTo>
                  <a:lnTo>
                    <a:pt x="225" y="165"/>
                  </a:lnTo>
                  <a:lnTo>
                    <a:pt x="224" y="173"/>
                  </a:lnTo>
                  <a:lnTo>
                    <a:pt x="222" y="180"/>
                  </a:lnTo>
                  <a:lnTo>
                    <a:pt x="219" y="185"/>
                  </a:lnTo>
                  <a:lnTo>
                    <a:pt x="214" y="190"/>
                  </a:lnTo>
                  <a:lnTo>
                    <a:pt x="210" y="194"/>
                  </a:lnTo>
                  <a:lnTo>
                    <a:pt x="203" y="196"/>
                  </a:lnTo>
                  <a:lnTo>
                    <a:pt x="196" y="197"/>
                  </a:lnTo>
                  <a:lnTo>
                    <a:pt x="191" y="196"/>
                  </a:lnTo>
                  <a:lnTo>
                    <a:pt x="186" y="192"/>
                  </a:lnTo>
                  <a:lnTo>
                    <a:pt x="183" y="188"/>
                  </a:lnTo>
                  <a:lnTo>
                    <a:pt x="180" y="183"/>
                  </a:lnTo>
                  <a:lnTo>
                    <a:pt x="178" y="178"/>
                  </a:lnTo>
                  <a:lnTo>
                    <a:pt x="177" y="172"/>
                  </a:lnTo>
                  <a:lnTo>
                    <a:pt x="177" y="158"/>
                  </a:lnTo>
                  <a:lnTo>
                    <a:pt x="177" y="153"/>
                  </a:lnTo>
                  <a:lnTo>
                    <a:pt x="176" y="148"/>
                  </a:lnTo>
                  <a:lnTo>
                    <a:pt x="174" y="144"/>
                  </a:lnTo>
                  <a:lnTo>
                    <a:pt x="172" y="140"/>
                  </a:lnTo>
                  <a:lnTo>
                    <a:pt x="170" y="137"/>
                  </a:lnTo>
                  <a:lnTo>
                    <a:pt x="166" y="136"/>
                  </a:lnTo>
                  <a:lnTo>
                    <a:pt x="164" y="135"/>
                  </a:lnTo>
                  <a:lnTo>
                    <a:pt x="163" y="140"/>
                  </a:lnTo>
                  <a:lnTo>
                    <a:pt x="161" y="146"/>
                  </a:lnTo>
                  <a:lnTo>
                    <a:pt x="159" y="153"/>
                  </a:lnTo>
                  <a:lnTo>
                    <a:pt x="157" y="159"/>
                  </a:lnTo>
                  <a:lnTo>
                    <a:pt x="154" y="165"/>
                  </a:lnTo>
                  <a:lnTo>
                    <a:pt x="151" y="171"/>
                  </a:lnTo>
                  <a:lnTo>
                    <a:pt x="147" y="175"/>
                  </a:lnTo>
                  <a:lnTo>
                    <a:pt x="143" y="178"/>
                  </a:lnTo>
                  <a:lnTo>
                    <a:pt x="138" y="181"/>
                  </a:lnTo>
                  <a:lnTo>
                    <a:pt x="133" y="181"/>
                  </a:lnTo>
                  <a:lnTo>
                    <a:pt x="127" y="178"/>
                  </a:lnTo>
                  <a:lnTo>
                    <a:pt x="122" y="175"/>
                  </a:lnTo>
                  <a:lnTo>
                    <a:pt x="120" y="170"/>
                  </a:lnTo>
                  <a:lnTo>
                    <a:pt x="119" y="165"/>
                  </a:lnTo>
                  <a:lnTo>
                    <a:pt x="118" y="159"/>
                  </a:lnTo>
                  <a:lnTo>
                    <a:pt x="121" y="147"/>
                  </a:lnTo>
                  <a:lnTo>
                    <a:pt x="123" y="141"/>
                  </a:lnTo>
                  <a:lnTo>
                    <a:pt x="125" y="134"/>
                  </a:lnTo>
                  <a:lnTo>
                    <a:pt x="128" y="128"/>
                  </a:lnTo>
                  <a:lnTo>
                    <a:pt x="130" y="122"/>
                  </a:lnTo>
                  <a:lnTo>
                    <a:pt x="131" y="117"/>
                  </a:lnTo>
                  <a:lnTo>
                    <a:pt x="126" y="118"/>
                  </a:lnTo>
                  <a:lnTo>
                    <a:pt x="121" y="119"/>
                  </a:lnTo>
                  <a:lnTo>
                    <a:pt x="116" y="120"/>
                  </a:lnTo>
                  <a:lnTo>
                    <a:pt x="112" y="123"/>
                  </a:lnTo>
                  <a:lnTo>
                    <a:pt x="108" y="128"/>
                  </a:lnTo>
                  <a:lnTo>
                    <a:pt x="104" y="136"/>
                  </a:lnTo>
                  <a:lnTo>
                    <a:pt x="101" y="144"/>
                  </a:lnTo>
                  <a:lnTo>
                    <a:pt x="98" y="152"/>
                  </a:lnTo>
                  <a:lnTo>
                    <a:pt x="95" y="158"/>
                  </a:lnTo>
                  <a:lnTo>
                    <a:pt x="91" y="164"/>
                  </a:lnTo>
                  <a:lnTo>
                    <a:pt x="86" y="170"/>
                  </a:lnTo>
                  <a:lnTo>
                    <a:pt x="80" y="174"/>
                  </a:lnTo>
                  <a:lnTo>
                    <a:pt x="73" y="177"/>
                  </a:lnTo>
                  <a:lnTo>
                    <a:pt x="67" y="178"/>
                  </a:lnTo>
                  <a:lnTo>
                    <a:pt x="59" y="178"/>
                  </a:lnTo>
                  <a:lnTo>
                    <a:pt x="54" y="176"/>
                  </a:lnTo>
                  <a:lnTo>
                    <a:pt x="50" y="173"/>
                  </a:lnTo>
                  <a:lnTo>
                    <a:pt x="47" y="168"/>
                  </a:lnTo>
                  <a:lnTo>
                    <a:pt x="46" y="163"/>
                  </a:lnTo>
                  <a:lnTo>
                    <a:pt x="46" y="157"/>
                  </a:lnTo>
                  <a:lnTo>
                    <a:pt x="46" y="150"/>
                  </a:lnTo>
                  <a:lnTo>
                    <a:pt x="47" y="143"/>
                  </a:lnTo>
                  <a:lnTo>
                    <a:pt x="49" y="137"/>
                  </a:lnTo>
                  <a:lnTo>
                    <a:pt x="52" y="122"/>
                  </a:lnTo>
                  <a:lnTo>
                    <a:pt x="54" y="115"/>
                  </a:lnTo>
                  <a:lnTo>
                    <a:pt x="55" y="108"/>
                  </a:lnTo>
                  <a:lnTo>
                    <a:pt x="56" y="106"/>
                  </a:lnTo>
                  <a:lnTo>
                    <a:pt x="53" y="108"/>
                  </a:lnTo>
                  <a:lnTo>
                    <a:pt x="48" y="113"/>
                  </a:lnTo>
                  <a:lnTo>
                    <a:pt x="43" y="118"/>
                  </a:lnTo>
                  <a:lnTo>
                    <a:pt x="37" y="122"/>
                  </a:lnTo>
                  <a:lnTo>
                    <a:pt x="31" y="125"/>
                  </a:lnTo>
                  <a:lnTo>
                    <a:pt x="25" y="127"/>
                  </a:lnTo>
                  <a:lnTo>
                    <a:pt x="19" y="127"/>
                  </a:lnTo>
                  <a:lnTo>
                    <a:pt x="14" y="126"/>
                  </a:lnTo>
                  <a:lnTo>
                    <a:pt x="9" y="122"/>
                  </a:lnTo>
                  <a:lnTo>
                    <a:pt x="5" y="116"/>
                  </a:lnTo>
                  <a:lnTo>
                    <a:pt x="2" y="110"/>
                  </a:lnTo>
                  <a:lnTo>
                    <a:pt x="1" y="102"/>
                  </a:lnTo>
                  <a:lnTo>
                    <a:pt x="0" y="95"/>
                  </a:lnTo>
                  <a:lnTo>
                    <a:pt x="1" y="87"/>
                  </a:lnTo>
                  <a:lnTo>
                    <a:pt x="2" y="79"/>
                  </a:lnTo>
                  <a:lnTo>
                    <a:pt x="4" y="73"/>
                  </a:lnTo>
                  <a:lnTo>
                    <a:pt x="6" y="66"/>
                  </a:lnTo>
                  <a:lnTo>
                    <a:pt x="10" y="56"/>
                  </a:lnTo>
                  <a:lnTo>
                    <a:pt x="14" y="46"/>
                  </a:lnTo>
                  <a:lnTo>
                    <a:pt x="20" y="38"/>
                  </a:lnTo>
                  <a:lnTo>
                    <a:pt x="26" y="29"/>
                  </a:lnTo>
                  <a:lnTo>
                    <a:pt x="34" y="22"/>
                  </a:lnTo>
                  <a:lnTo>
                    <a:pt x="43" y="17"/>
                  </a:lnTo>
                  <a:lnTo>
                    <a:pt x="52" y="13"/>
                  </a:lnTo>
                  <a:lnTo>
                    <a:pt x="67" y="9"/>
                  </a:lnTo>
                  <a:lnTo>
                    <a:pt x="84" y="8"/>
                  </a:lnTo>
                  <a:lnTo>
                    <a:pt x="100" y="7"/>
                  </a:lnTo>
                  <a:lnTo>
                    <a:pt x="104" y="8"/>
                  </a:lnTo>
                  <a:lnTo>
                    <a:pt x="104" y="5"/>
                  </a:lnTo>
                  <a:lnTo>
                    <a:pt x="104" y="3"/>
                  </a:lnTo>
                  <a:lnTo>
                    <a:pt x="106" y="1"/>
                  </a:lnTo>
                  <a:lnTo>
                    <a:pt x="1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1" name="Freeform 842"/>
            <p:cNvSpPr>
              <a:spLocks/>
            </p:cNvSpPr>
            <p:nvPr/>
          </p:nvSpPr>
          <p:spPr bwMode="auto">
            <a:xfrm>
              <a:off x="3807" y="3633"/>
              <a:ext cx="83" cy="104"/>
            </a:xfrm>
            <a:custGeom>
              <a:avLst/>
              <a:gdLst/>
              <a:ahLst/>
              <a:cxnLst>
                <a:cxn ang="0">
                  <a:pos x="57" y="0"/>
                </a:cxn>
                <a:cxn ang="0">
                  <a:pos x="58" y="5"/>
                </a:cxn>
                <a:cxn ang="0">
                  <a:pos x="60" y="10"/>
                </a:cxn>
                <a:cxn ang="0">
                  <a:pos x="63" y="16"/>
                </a:cxn>
                <a:cxn ang="0">
                  <a:pos x="65" y="22"/>
                </a:cxn>
                <a:cxn ang="0">
                  <a:pos x="68" y="29"/>
                </a:cxn>
                <a:cxn ang="0">
                  <a:pos x="71" y="36"/>
                </a:cxn>
                <a:cxn ang="0">
                  <a:pos x="74" y="43"/>
                </a:cxn>
                <a:cxn ang="0">
                  <a:pos x="77" y="50"/>
                </a:cxn>
                <a:cxn ang="0">
                  <a:pos x="79" y="57"/>
                </a:cxn>
                <a:cxn ang="0">
                  <a:pos x="81" y="64"/>
                </a:cxn>
                <a:cxn ang="0">
                  <a:pos x="82" y="70"/>
                </a:cxn>
                <a:cxn ang="0">
                  <a:pos x="83" y="77"/>
                </a:cxn>
                <a:cxn ang="0">
                  <a:pos x="82" y="82"/>
                </a:cxn>
                <a:cxn ang="0">
                  <a:pos x="80" y="88"/>
                </a:cxn>
                <a:cxn ang="0">
                  <a:pos x="77" y="93"/>
                </a:cxn>
                <a:cxn ang="0">
                  <a:pos x="73" y="97"/>
                </a:cxn>
                <a:cxn ang="0">
                  <a:pos x="67" y="100"/>
                </a:cxn>
                <a:cxn ang="0">
                  <a:pos x="59" y="102"/>
                </a:cxn>
                <a:cxn ang="0">
                  <a:pos x="50" y="104"/>
                </a:cxn>
                <a:cxn ang="0">
                  <a:pos x="40" y="103"/>
                </a:cxn>
                <a:cxn ang="0">
                  <a:pos x="31" y="102"/>
                </a:cxn>
                <a:cxn ang="0">
                  <a:pos x="23" y="98"/>
                </a:cxn>
                <a:cxn ang="0">
                  <a:pos x="15" y="94"/>
                </a:cxn>
                <a:cxn ang="0">
                  <a:pos x="9" y="89"/>
                </a:cxn>
                <a:cxn ang="0">
                  <a:pos x="4" y="82"/>
                </a:cxn>
                <a:cxn ang="0">
                  <a:pos x="2" y="75"/>
                </a:cxn>
                <a:cxn ang="0">
                  <a:pos x="0" y="68"/>
                </a:cxn>
                <a:cxn ang="0">
                  <a:pos x="1" y="60"/>
                </a:cxn>
                <a:cxn ang="0">
                  <a:pos x="5" y="53"/>
                </a:cxn>
                <a:cxn ang="0">
                  <a:pos x="11" y="45"/>
                </a:cxn>
                <a:cxn ang="0">
                  <a:pos x="22" y="36"/>
                </a:cxn>
                <a:cxn ang="0">
                  <a:pos x="43" y="17"/>
                </a:cxn>
                <a:cxn ang="0">
                  <a:pos x="53" y="6"/>
                </a:cxn>
                <a:cxn ang="0">
                  <a:pos x="57" y="0"/>
                </a:cxn>
              </a:cxnLst>
              <a:rect l="0" t="0" r="r" b="b"/>
              <a:pathLst>
                <a:path w="83" h="104">
                  <a:moveTo>
                    <a:pt x="57" y="0"/>
                  </a:moveTo>
                  <a:lnTo>
                    <a:pt x="58" y="5"/>
                  </a:lnTo>
                  <a:lnTo>
                    <a:pt x="60" y="10"/>
                  </a:lnTo>
                  <a:lnTo>
                    <a:pt x="63" y="16"/>
                  </a:lnTo>
                  <a:lnTo>
                    <a:pt x="65" y="22"/>
                  </a:lnTo>
                  <a:lnTo>
                    <a:pt x="68" y="29"/>
                  </a:lnTo>
                  <a:lnTo>
                    <a:pt x="71" y="36"/>
                  </a:lnTo>
                  <a:lnTo>
                    <a:pt x="74" y="43"/>
                  </a:lnTo>
                  <a:lnTo>
                    <a:pt x="77" y="50"/>
                  </a:lnTo>
                  <a:lnTo>
                    <a:pt x="79" y="57"/>
                  </a:lnTo>
                  <a:lnTo>
                    <a:pt x="81" y="64"/>
                  </a:lnTo>
                  <a:lnTo>
                    <a:pt x="82" y="70"/>
                  </a:lnTo>
                  <a:lnTo>
                    <a:pt x="83" y="77"/>
                  </a:lnTo>
                  <a:lnTo>
                    <a:pt x="82" y="82"/>
                  </a:lnTo>
                  <a:lnTo>
                    <a:pt x="80" y="88"/>
                  </a:lnTo>
                  <a:lnTo>
                    <a:pt x="77" y="93"/>
                  </a:lnTo>
                  <a:lnTo>
                    <a:pt x="73" y="97"/>
                  </a:lnTo>
                  <a:lnTo>
                    <a:pt x="67" y="100"/>
                  </a:lnTo>
                  <a:lnTo>
                    <a:pt x="59" y="102"/>
                  </a:lnTo>
                  <a:lnTo>
                    <a:pt x="50" y="104"/>
                  </a:lnTo>
                  <a:lnTo>
                    <a:pt x="40" y="103"/>
                  </a:lnTo>
                  <a:lnTo>
                    <a:pt x="31" y="102"/>
                  </a:lnTo>
                  <a:lnTo>
                    <a:pt x="23" y="98"/>
                  </a:lnTo>
                  <a:lnTo>
                    <a:pt x="15" y="94"/>
                  </a:lnTo>
                  <a:lnTo>
                    <a:pt x="9" y="89"/>
                  </a:lnTo>
                  <a:lnTo>
                    <a:pt x="4" y="82"/>
                  </a:lnTo>
                  <a:lnTo>
                    <a:pt x="2" y="75"/>
                  </a:lnTo>
                  <a:lnTo>
                    <a:pt x="0" y="68"/>
                  </a:lnTo>
                  <a:lnTo>
                    <a:pt x="1" y="60"/>
                  </a:lnTo>
                  <a:lnTo>
                    <a:pt x="5" y="53"/>
                  </a:lnTo>
                  <a:lnTo>
                    <a:pt x="11" y="45"/>
                  </a:lnTo>
                  <a:lnTo>
                    <a:pt x="22" y="36"/>
                  </a:lnTo>
                  <a:lnTo>
                    <a:pt x="43" y="17"/>
                  </a:lnTo>
                  <a:lnTo>
                    <a:pt x="53" y="6"/>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2" name="Freeform 843"/>
            <p:cNvSpPr>
              <a:spLocks noEditPoints="1"/>
            </p:cNvSpPr>
            <p:nvPr/>
          </p:nvSpPr>
          <p:spPr bwMode="auto">
            <a:xfrm>
              <a:off x="3802" y="3628"/>
              <a:ext cx="93" cy="114"/>
            </a:xfrm>
            <a:custGeom>
              <a:avLst/>
              <a:gdLst/>
              <a:ahLst/>
              <a:cxnLst>
                <a:cxn ang="0">
                  <a:pos x="51" y="26"/>
                </a:cxn>
                <a:cxn ang="0">
                  <a:pos x="28" y="47"/>
                </a:cxn>
                <a:cxn ang="0">
                  <a:pos x="19" y="55"/>
                </a:cxn>
                <a:cxn ang="0">
                  <a:pos x="12" y="65"/>
                </a:cxn>
                <a:cxn ang="0">
                  <a:pos x="11" y="76"/>
                </a:cxn>
                <a:cxn ang="0">
                  <a:pos x="18" y="89"/>
                </a:cxn>
                <a:cxn ang="0">
                  <a:pos x="30" y="99"/>
                </a:cxn>
                <a:cxn ang="0">
                  <a:pos x="46" y="103"/>
                </a:cxn>
                <a:cxn ang="0">
                  <a:pos x="57" y="103"/>
                </a:cxn>
                <a:cxn ang="0">
                  <a:pos x="68" y="101"/>
                </a:cxn>
                <a:cxn ang="0">
                  <a:pos x="77" y="95"/>
                </a:cxn>
                <a:cxn ang="0">
                  <a:pos x="82" y="85"/>
                </a:cxn>
                <a:cxn ang="0">
                  <a:pos x="82" y="72"/>
                </a:cxn>
                <a:cxn ang="0">
                  <a:pos x="79" y="60"/>
                </a:cxn>
                <a:cxn ang="0">
                  <a:pos x="74" y="49"/>
                </a:cxn>
                <a:cxn ang="0">
                  <a:pos x="64" y="28"/>
                </a:cxn>
                <a:cxn ang="0">
                  <a:pos x="60" y="17"/>
                </a:cxn>
                <a:cxn ang="0">
                  <a:pos x="63" y="0"/>
                </a:cxn>
                <a:cxn ang="0">
                  <a:pos x="66" y="3"/>
                </a:cxn>
                <a:cxn ang="0">
                  <a:pos x="71" y="15"/>
                </a:cxn>
                <a:cxn ang="0">
                  <a:pos x="76" y="28"/>
                </a:cxn>
                <a:cxn ang="0">
                  <a:pos x="83" y="43"/>
                </a:cxn>
                <a:cxn ang="0">
                  <a:pos x="91" y="65"/>
                </a:cxn>
                <a:cxn ang="0">
                  <a:pos x="93" y="80"/>
                </a:cxn>
                <a:cxn ang="0">
                  <a:pos x="92" y="93"/>
                </a:cxn>
                <a:cxn ang="0">
                  <a:pos x="85" y="103"/>
                </a:cxn>
                <a:cxn ang="0">
                  <a:pos x="71" y="111"/>
                </a:cxn>
                <a:cxn ang="0">
                  <a:pos x="55" y="114"/>
                </a:cxn>
                <a:cxn ang="0">
                  <a:pos x="38" y="112"/>
                </a:cxn>
                <a:cxn ang="0">
                  <a:pos x="22" y="107"/>
                </a:cxn>
                <a:cxn ang="0">
                  <a:pos x="9" y="97"/>
                </a:cxn>
                <a:cxn ang="0">
                  <a:pos x="2" y="82"/>
                </a:cxn>
                <a:cxn ang="0">
                  <a:pos x="1" y="67"/>
                </a:cxn>
                <a:cxn ang="0">
                  <a:pos x="7" y="53"/>
                </a:cxn>
                <a:cxn ang="0">
                  <a:pos x="23" y="37"/>
                </a:cxn>
                <a:cxn ang="0">
                  <a:pos x="44" y="17"/>
                </a:cxn>
                <a:cxn ang="0">
                  <a:pos x="56" y="6"/>
                </a:cxn>
                <a:cxn ang="0">
                  <a:pos x="58" y="1"/>
                </a:cxn>
              </a:cxnLst>
              <a:rect l="0" t="0" r="r" b="b"/>
              <a:pathLst>
                <a:path w="93" h="114">
                  <a:moveTo>
                    <a:pt x="60" y="17"/>
                  </a:moveTo>
                  <a:lnTo>
                    <a:pt x="51" y="26"/>
                  </a:lnTo>
                  <a:lnTo>
                    <a:pt x="39" y="37"/>
                  </a:lnTo>
                  <a:lnTo>
                    <a:pt x="28" y="47"/>
                  </a:lnTo>
                  <a:lnTo>
                    <a:pt x="23" y="51"/>
                  </a:lnTo>
                  <a:lnTo>
                    <a:pt x="19" y="55"/>
                  </a:lnTo>
                  <a:lnTo>
                    <a:pt x="15" y="60"/>
                  </a:lnTo>
                  <a:lnTo>
                    <a:pt x="12" y="65"/>
                  </a:lnTo>
                  <a:lnTo>
                    <a:pt x="11" y="71"/>
                  </a:lnTo>
                  <a:lnTo>
                    <a:pt x="11" y="76"/>
                  </a:lnTo>
                  <a:lnTo>
                    <a:pt x="13" y="83"/>
                  </a:lnTo>
                  <a:lnTo>
                    <a:pt x="18" y="89"/>
                  </a:lnTo>
                  <a:lnTo>
                    <a:pt x="24" y="94"/>
                  </a:lnTo>
                  <a:lnTo>
                    <a:pt x="30" y="99"/>
                  </a:lnTo>
                  <a:lnTo>
                    <a:pt x="38" y="102"/>
                  </a:lnTo>
                  <a:lnTo>
                    <a:pt x="46" y="103"/>
                  </a:lnTo>
                  <a:lnTo>
                    <a:pt x="51" y="103"/>
                  </a:lnTo>
                  <a:lnTo>
                    <a:pt x="57" y="103"/>
                  </a:lnTo>
                  <a:lnTo>
                    <a:pt x="62" y="102"/>
                  </a:lnTo>
                  <a:lnTo>
                    <a:pt x="68" y="101"/>
                  </a:lnTo>
                  <a:lnTo>
                    <a:pt x="73" y="98"/>
                  </a:lnTo>
                  <a:lnTo>
                    <a:pt x="77" y="95"/>
                  </a:lnTo>
                  <a:lnTo>
                    <a:pt x="80" y="90"/>
                  </a:lnTo>
                  <a:lnTo>
                    <a:pt x="82" y="85"/>
                  </a:lnTo>
                  <a:lnTo>
                    <a:pt x="83" y="79"/>
                  </a:lnTo>
                  <a:lnTo>
                    <a:pt x="82" y="72"/>
                  </a:lnTo>
                  <a:lnTo>
                    <a:pt x="80" y="66"/>
                  </a:lnTo>
                  <a:lnTo>
                    <a:pt x="79" y="60"/>
                  </a:lnTo>
                  <a:lnTo>
                    <a:pt x="76" y="54"/>
                  </a:lnTo>
                  <a:lnTo>
                    <a:pt x="74" y="49"/>
                  </a:lnTo>
                  <a:lnTo>
                    <a:pt x="69" y="38"/>
                  </a:lnTo>
                  <a:lnTo>
                    <a:pt x="64" y="28"/>
                  </a:lnTo>
                  <a:lnTo>
                    <a:pt x="60" y="17"/>
                  </a:lnTo>
                  <a:lnTo>
                    <a:pt x="60" y="17"/>
                  </a:lnTo>
                  <a:close/>
                  <a:moveTo>
                    <a:pt x="60" y="0"/>
                  </a:moveTo>
                  <a:lnTo>
                    <a:pt x="63" y="0"/>
                  </a:lnTo>
                  <a:lnTo>
                    <a:pt x="65" y="1"/>
                  </a:lnTo>
                  <a:lnTo>
                    <a:pt x="66" y="3"/>
                  </a:lnTo>
                  <a:lnTo>
                    <a:pt x="68" y="8"/>
                  </a:lnTo>
                  <a:lnTo>
                    <a:pt x="71" y="15"/>
                  </a:lnTo>
                  <a:lnTo>
                    <a:pt x="73" y="21"/>
                  </a:lnTo>
                  <a:lnTo>
                    <a:pt x="76" y="28"/>
                  </a:lnTo>
                  <a:lnTo>
                    <a:pt x="80" y="35"/>
                  </a:lnTo>
                  <a:lnTo>
                    <a:pt x="83" y="43"/>
                  </a:lnTo>
                  <a:lnTo>
                    <a:pt x="89" y="58"/>
                  </a:lnTo>
                  <a:lnTo>
                    <a:pt x="91" y="65"/>
                  </a:lnTo>
                  <a:lnTo>
                    <a:pt x="93" y="73"/>
                  </a:lnTo>
                  <a:lnTo>
                    <a:pt x="93" y="80"/>
                  </a:lnTo>
                  <a:lnTo>
                    <a:pt x="93" y="87"/>
                  </a:lnTo>
                  <a:lnTo>
                    <a:pt x="92" y="93"/>
                  </a:lnTo>
                  <a:lnTo>
                    <a:pt x="89" y="98"/>
                  </a:lnTo>
                  <a:lnTo>
                    <a:pt x="85" y="103"/>
                  </a:lnTo>
                  <a:lnTo>
                    <a:pt x="79" y="107"/>
                  </a:lnTo>
                  <a:lnTo>
                    <a:pt x="71" y="111"/>
                  </a:lnTo>
                  <a:lnTo>
                    <a:pt x="63" y="113"/>
                  </a:lnTo>
                  <a:lnTo>
                    <a:pt x="55" y="114"/>
                  </a:lnTo>
                  <a:lnTo>
                    <a:pt x="47" y="113"/>
                  </a:lnTo>
                  <a:lnTo>
                    <a:pt x="38" y="112"/>
                  </a:lnTo>
                  <a:lnTo>
                    <a:pt x="30" y="110"/>
                  </a:lnTo>
                  <a:lnTo>
                    <a:pt x="22" y="107"/>
                  </a:lnTo>
                  <a:lnTo>
                    <a:pt x="16" y="103"/>
                  </a:lnTo>
                  <a:lnTo>
                    <a:pt x="9" y="97"/>
                  </a:lnTo>
                  <a:lnTo>
                    <a:pt x="5" y="90"/>
                  </a:lnTo>
                  <a:lnTo>
                    <a:pt x="2" y="82"/>
                  </a:lnTo>
                  <a:lnTo>
                    <a:pt x="0" y="74"/>
                  </a:lnTo>
                  <a:lnTo>
                    <a:pt x="1" y="67"/>
                  </a:lnTo>
                  <a:lnTo>
                    <a:pt x="3" y="59"/>
                  </a:lnTo>
                  <a:lnTo>
                    <a:pt x="7" y="53"/>
                  </a:lnTo>
                  <a:lnTo>
                    <a:pt x="12" y="47"/>
                  </a:lnTo>
                  <a:lnTo>
                    <a:pt x="23" y="37"/>
                  </a:lnTo>
                  <a:lnTo>
                    <a:pt x="33" y="28"/>
                  </a:lnTo>
                  <a:lnTo>
                    <a:pt x="44" y="17"/>
                  </a:lnTo>
                  <a:lnTo>
                    <a:pt x="54" y="7"/>
                  </a:lnTo>
                  <a:lnTo>
                    <a:pt x="56" y="6"/>
                  </a:lnTo>
                  <a:lnTo>
                    <a:pt x="56" y="3"/>
                  </a:lnTo>
                  <a:lnTo>
                    <a:pt x="58" y="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3" name="Freeform 844"/>
            <p:cNvSpPr>
              <a:spLocks/>
            </p:cNvSpPr>
            <p:nvPr/>
          </p:nvSpPr>
          <p:spPr bwMode="auto">
            <a:xfrm>
              <a:off x="3834" y="3667"/>
              <a:ext cx="12" cy="11"/>
            </a:xfrm>
            <a:custGeom>
              <a:avLst/>
              <a:gdLst/>
              <a:ahLst/>
              <a:cxnLst>
                <a:cxn ang="0">
                  <a:pos x="4" y="0"/>
                </a:cxn>
                <a:cxn ang="0">
                  <a:pos x="7" y="0"/>
                </a:cxn>
                <a:cxn ang="0">
                  <a:pos x="7" y="0"/>
                </a:cxn>
                <a:cxn ang="0">
                  <a:pos x="8" y="0"/>
                </a:cxn>
                <a:cxn ang="0">
                  <a:pos x="10" y="1"/>
                </a:cxn>
                <a:cxn ang="0">
                  <a:pos x="12" y="4"/>
                </a:cxn>
                <a:cxn ang="0">
                  <a:pos x="12" y="6"/>
                </a:cxn>
                <a:cxn ang="0">
                  <a:pos x="10" y="9"/>
                </a:cxn>
                <a:cxn ang="0">
                  <a:pos x="8" y="10"/>
                </a:cxn>
                <a:cxn ang="0">
                  <a:pos x="5" y="11"/>
                </a:cxn>
                <a:cxn ang="0">
                  <a:pos x="4" y="10"/>
                </a:cxn>
                <a:cxn ang="0">
                  <a:pos x="4" y="10"/>
                </a:cxn>
                <a:cxn ang="0">
                  <a:pos x="4" y="10"/>
                </a:cxn>
                <a:cxn ang="0">
                  <a:pos x="1" y="9"/>
                </a:cxn>
                <a:cxn ang="0">
                  <a:pos x="0" y="6"/>
                </a:cxn>
                <a:cxn ang="0">
                  <a:pos x="0" y="3"/>
                </a:cxn>
                <a:cxn ang="0">
                  <a:pos x="1" y="1"/>
                </a:cxn>
                <a:cxn ang="0">
                  <a:pos x="4" y="0"/>
                </a:cxn>
              </a:cxnLst>
              <a:rect l="0" t="0" r="r" b="b"/>
              <a:pathLst>
                <a:path w="12" h="11">
                  <a:moveTo>
                    <a:pt x="4" y="0"/>
                  </a:moveTo>
                  <a:lnTo>
                    <a:pt x="7" y="0"/>
                  </a:lnTo>
                  <a:lnTo>
                    <a:pt x="7" y="0"/>
                  </a:lnTo>
                  <a:lnTo>
                    <a:pt x="8" y="0"/>
                  </a:lnTo>
                  <a:lnTo>
                    <a:pt x="10" y="1"/>
                  </a:lnTo>
                  <a:lnTo>
                    <a:pt x="12" y="4"/>
                  </a:lnTo>
                  <a:lnTo>
                    <a:pt x="12" y="6"/>
                  </a:lnTo>
                  <a:lnTo>
                    <a:pt x="10" y="9"/>
                  </a:lnTo>
                  <a:lnTo>
                    <a:pt x="8" y="10"/>
                  </a:lnTo>
                  <a:lnTo>
                    <a:pt x="5" y="11"/>
                  </a:lnTo>
                  <a:lnTo>
                    <a:pt x="4" y="10"/>
                  </a:lnTo>
                  <a:lnTo>
                    <a:pt x="4" y="10"/>
                  </a:lnTo>
                  <a:lnTo>
                    <a:pt x="4" y="10"/>
                  </a:lnTo>
                  <a:lnTo>
                    <a:pt x="1" y="9"/>
                  </a:lnTo>
                  <a:lnTo>
                    <a:pt x="0" y="6"/>
                  </a:lnTo>
                  <a:lnTo>
                    <a:pt x="0" y="3"/>
                  </a:lnTo>
                  <a:lnTo>
                    <a:pt x="1"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4" name="Freeform 845"/>
            <p:cNvSpPr>
              <a:spLocks/>
            </p:cNvSpPr>
            <p:nvPr/>
          </p:nvSpPr>
          <p:spPr bwMode="auto">
            <a:xfrm>
              <a:off x="3845" y="3675"/>
              <a:ext cx="11" cy="11"/>
            </a:xfrm>
            <a:custGeom>
              <a:avLst/>
              <a:gdLst/>
              <a:ahLst/>
              <a:cxnLst>
                <a:cxn ang="0">
                  <a:pos x="6" y="0"/>
                </a:cxn>
                <a:cxn ang="0">
                  <a:pos x="8" y="1"/>
                </a:cxn>
                <a:cxn ang="0">
                  <a:pos x="10" y="3"/>
                </a:cxn>
                <a:cxn ang="0">
                  <a:pos x="11" y="5"/>
                </a:cxn>
                <a:cxn ang="0">
                  <a:pos x="10" y="8"/>
                </a:cxn>
                <a:cxn ang="0">
                  <a:pos x="8" y="10"/>
                </a:cxn>
                <a:cxn ang="0">
                  <a:pos x="6" y="11"/>
                </a:cxn>
                <a:cxn ang="0">
                  <a:pos x="3" y="10"/>
                </a:cxn>
                <a:cxn ang="0">
                  <a:pos x="1" y="8"/>
                </a:cxn>
                <a:cxn ang="0">
                  <a:pos x="0" y="5"/>
                </a:cxn>
                <a:cxn ang="0">
                  <a:pos x="1" y="3"/>
                </a:cxn>
                <a:cxn ang="0">
                  <a:pos x="3" y="1"/>
                </a:cxn>
                <a:cxn ang="0">
                  <a:pos x="6" y="0"/>
                </a:cxn>
              </a:cxnLst>
              <a:rect l="0" t="0" r="r" b="b"/>
              <a:pathLst>
                <a:path w="11" h="11">
                  <a:moveTo>
                    <a:pt x="6" y="0"/>
                  </a:moveTo>
                  <a:lnTo>
                    <a:pt x="8" y="1"/>
                  </a:lnTo>
                  <a:lnTo>
                    <a:pt x="10" y="3"/>
                  </a:lnTo>
                  <a:lnTo>
                    <a:pt x="11" y="5"/>
                  </a:lnTo>
                  <a:lnTo>
                    <a:pt x="10" y="8"/>
                  </a:lnTo>
                  <a:lnTo>
                    <a:pt x="8" y="10"/>
                  </a:lnTo>
                  <a:lnTo>
                    <a:pt x="6" y="11"/>
                  </a:lnTo>
                  <a:lnTo>
                    <a:pt x="3" y="10"/>
                  </a:lnTo>
                  <a:lnTo>
                    <a:pt x="1" y="8"/>
                  </a:lnTo>
                  <a:lnTo>
                    <a:pt x="0" y="5"/>
                  </a:lnTo>
                  <a:lnTo>
                    <a:pt x="1" y="3"/>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5" name="Freeform 846"/>
            <p:cNvSpPr>
              <a:spLocks/>
            </p:cNvSpPr>
            <p:nvPr/>
          </p:nvSpPr>
          <p:spPr bwMode="auto">
            <a:xfrm>
              <a:off x="3862" y="3672"/>
              <a:ext cx="11" cy="11"/>
            </a:xfrm>
            <a:custGeom>
              <a:avLst/>
              <a:gdLst/>
              <a:ahLst/>
              <a:cxnLst>
                <a:cxn ang="0">
                  <a:pos x="5" y="0"/>
                </a:cxn>
                <a:cxn ang="0">
                  <a:pos x="8" y="1"/>
                </a:cxn>
                <a:cxn ang="0">
                  <a:pos x="10" y="3"/>
                </a:cxn>
                <a:cxn ang="0">
                  <a:pos x="11" y="6"/>
                </a:cxn>
                <a:cxn ang="0">
                  <a:pos x="10" y="8"/>
                </a:cxn>
                <a:cxn ang="0">
                  <a:pos x="8" y="10"/>
                </a:cxn>
                <a:cxn ang="0">
                  <a:pos x="5" y="11"/>
                </a:cxn>
                <a:cxn ang="0">
                  <a:pos x="2" y="10"/>
                </a:cxn>
                <a:cxn ang="0">
                  <a:pos x="1" y="8"/>
                </a:cxn>
                <a:cxn ang="0">
                  <a:pos x="0" y="6"/>
                </a:cxn>
                <a:cxn ang="0">
                  <a:pos x="1" y="3"/>
                </a:cxn>
                <a:cxn ang="0">
                  <a:pos x="2" y="1"/>
                </a:cxn>
                <a:cxn ang="0">
                  <a:pos x="5" y="0"/>
                </a:cxn>
              </a:cxnLst>
              <a:rect l="0" t="0" r="r" b="b"/>
              <a:pathLst>
                <a:path w="11" h="11">
                  <a:moveTo>
                    <a:pt x="5" y="0"/>
                  </a:moveTo>
                  <a:lnTo>
                    <a:pt x="8" y="1"/>
                  </a:lnTo>
                  <a:lnTo>
                    <a:pt x="10" y="3"/>
                  </a:lnTo>
                  <a:lnTo>
                    <a:pt x="11" y="6"/>
                  </a:lnTo>
                  <a:lnTo>
                    <a:pt x="10" y="8"/>
                  </a:lnTo>
                  <a:lnTo>
                    <a:pt x="8" y="10"/>
                  </a:lnTo>
                  <a:lnTo>
                    <a:pt x="5" y="11"/>
                  </a:lnTo>
                  <a:lnTo>
                    <a:pt x="2" y="10"/>
                  </a:lnTo>
                  <a:lnTo>
                    <a:pt x="1" y="8"/>
                  </a:lnTo>
                  <a:lnTo>
                    <a:pt x="0" y="6"/>
                  </a:lnTo>
                  <a:lnTo>
                    <a:pt x="1" y="3"/>
                  </a:lnTo>
                  <a:lnTo>
                    <a:pt x="2"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6" name="Freeform 847"/>
            <p:cNvSpPr>
              <a:spLocks/>
            </p:cNvSpPr>
            <p:nvPr/>
          </p:nvSpPr>
          <p:spPr bwMode="auto">
            <a:xfrm>
              <a:off x="3825" y="3678"/>
              <a:ext cx="11" cy="11"/>
            </a:xfrm>
            <a:custGeom>
              <a:avLst/>
              <a:gdLst/>
              <a:ahLst/>
              <a:cxnLst>
                <a:cxn ang="0">
                  <a:pos x="6" y="0"/>
                </a:cxn>
                <a:cxn ang="0">
                  <a:pos x="8" y="1"/>
                </a:cxn>
                <a:cxn ang="0">
                  <a:pos x="10" y="3"/>
                </a:cxn>
                <a:cxn ang="0">
                  <a:pos x="11" y="6"/>
                </a:cxn>
                <a:cxn ang="0">
                  <a:pos x="10" y="8"/>
                </a:cxn>
                <a:cxn ang="0">
                  <a:pos x="8" y="10"/>
                </a:cxn>
                <a:cxn ang="0">
                  <a:pos x="6" y="11"/>
                </a:cxn>
                <a:cxn ang="0">
                  <a:pos x="3" y="10"/>
                </a:cxn>
                <a:cxn ang="0">
                  <a:pos x="1" y="8"/>
                </a:cxn>
                <a:cxn ang="0">
                  <a:pos x="0" y="6"/>
                </a:cxn>
                <a:cxn ang="0">
                  <a:pos x="1" y="3"/>
                </a:cxn>
                <a:cxn ang="0">
                  <a:pos x="3" y="1"/>
                </a:cxn>
                <a:cxn ang="0">
                  <a:pos x="6" y="0"/>
                </a:cxn>
              </a:cxnLst>
              <a:rect l="0" t="0" r="r" b="b"/>
              <a:pathLst>
                <a:path w="11" h="11">
                  <a:moveTo>
                    <a:pt x="6" y="0"/>
                  </a:moveTo>
                  <a:lnTo>
                    <a:pt x="8" y="1"/>
                  </a:lnTo>
                  <a:lnTo>
                    <a:pt x="10" y="3"/>
                  </a:lnTo>
                  <a:lnTo>
                    <a:pt x="11" y="6"/>
                  </a:lnTo>
                  <a:lnTo>
                    <a:pt x="10" y="8"/>
                  </a:lnTo>
                  <a:lnTo>
                    <a:pt x="8" y="10"/>
                  </a:lnTo>
                  <a:lnTo>
                    <a:pt x="6" y="11"/>
                  </a:lnTo>
                  <a:lnTo>
                    <a:pt x="3" y="10"/>
                  </a:lnTo>
                  <a:lnTo>
                    <a:pt x="1" y="8"/>
                  </a:lnTo>
                  <a:lnTo>
                    <a:pt x="0" y="6"/>
                  </a:lnTo>
                  <a:lnTo>
                    <a:pt x="1" y="3"/>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7" name="Freeform 848"/>
            <p:cNvSpPr>
              <a:spLocks/>
            </p:cNvSpPr>
            <p:nvPr/>
          </p:nvSpPr>
          <p:spPr bwMode="auto">
            <a:xfrm>
              <a:off x="3849" y="3655"/>
              <a:ext cx="12" cy="11"/>
            </a:xfrm>
            <a:custGeom>
              <a:avLst/>
              <a:gdLst/>
              <a:ahLst/>
              <a:cxnLst>
                <a:cxn ang="0">
                  <a:pos x="4" y="0"/>
                </a:cxn>
                <a:cxn ang="0">
                  <a:pos x="7" y="0"/>
                </a:cxn>
                <a:cxn ang="0">
                  <a:pos x="8" y="0"/>
                </a:cxn>
                <a:cxn ang="0">
                  <a:pos x="8" y="0"/>
                </a:cxn>
                <a:cxn ang="0">
                  <a:pos x="11" y="2"/>
                </a:cxn>
                <a:cxn ang="0">
                  <a:pos x="12" y="4"/>
                </a:cxn>
                <a:cxn ang="0">
                  <a:pos x="12" y="7"/>
                </a:cxn>
                <a:cxn ang="0">
                  <a:pos x="11" y="10"/>
                </a:cxn>
                <a:cxn ang="0">
                  <a:pos x="8" y="11"/>
                </a:cxn>
                <a:cxn ang="0">
                  <a:pos x="6" y="11"/>
                </a:cxn>
                <a:cxn ang="0">
                  <a:pos x="5" y="10"/>
                </a:cxn>
                <a:cxn ang="0">
                  <a:pos x="4" y="10"/>
                </a:cxn>
                <a:cxn ang="0">
                  <a:pos x="2" y="9"/>
                </a:cxn>
                <a:cxn ang="0">
                  <a:pos x="0" y="6"/>
                </a:cxn>
                <a:cxn ang="0">
                  <a:pos x="0" y="4"/>
                </a:cxn>
                <a:cxn ang="0">
                  <a:pos x="2" y="1"/>
                </a:cxn>
                <a:cxn ang="0">
                  <a:pos x="4" y="0"/>
                </a:cxn>
              </a:cxnLst>
              <a:rect l="0" t="0" r="r" b="b"/>
              <a:pathLst>
                <a:path w="12" h="11">
                  <a:moveTo>
                    <a:pt x="4" y="0"/>
                  </a:moveTo>
                  <a:lnTo>
                    <a:pt x="7" y="0"/>
                  </a:lnTo>
                  <a:lnTo>
                    <a:pt x="8" y="0"/>
                  </a:lnTo>
                  <a:lnTo>
                    <a:pt x="8" y="0"/>
                  </a:lnTo>
                  <a:lnTo>
                    <a:pt x="11" y="2"/>
                  </a:lnTo>
                  <a:lnTo>
                    <a:pt x="12" y="4"/>
                  </a:lnTo>
                  <a:lnTo>
                    <a:pt x="12" y="7"/>
                  </a:lnTo>
                  <a:lnTo>
                    <a:pt x="11" y="10"/>
                  </a:lnTo>
                  <a:lnTo>
                    <a:pt x="8" y="11"/>
                  </a:lnTo>
                  <a:lnTo>
                    <a:pt x="6" y="11"/>
                  </a:lnTo>
                  <a:lnTo>
                    <a:pt x="5" y="10"/>
                  </a:lnTo>
                  <a:lnTo>
                    <a:pt x="4" y="10"/>
                  </a:lnTo>
                  <a:lnTo>
                    <a:pt x="2" y="9"/>
                  </a:lnTo>
                  <a:lnTo>
                    <a:pt x="0" y="6"/>
                  </a:lnTo>
                  <a:lnTo>
                    <a:pt x="0" y="4"/>
                  </a:lnTo>
                  <a:lnTo>
                    <a:pt x="2"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8" name="Freeform 849"/>
            <p:cNvSpPr>
              <a:spLocks/>
            </p:cNvSpPr>
            <p:nvPr/>
          </p:nvSpPr>
          <p:spPr bwMode="auto">
            <a:xfrm>
              <a:off x="3843" y="3690"/>
              <a:ext cx="12" cy="11"/>
            </a:xfrm>
            <a:custGeom>
              <a:avLst/>
              <a:gdLst/>
              <a:ahLst/>
              <a:cxnLst>
                <a:cxn ang="0">
                  <a:pos x="4" y="0"/>
                </a:cxn>
                <a:cxn ang="0">
                  <a:pos x="7" y="0"/>
                </a:cxn>
                <a:cxn ang="0">
                  <a:pos x="7" y="1"/>
                </a:cxn>
                <a:cxn ang="0">
                  <a:pos x="8" y="1"/>
                </a:cxn>
                <a:cxn ang="0">
                  <a:pos x="11" y="2"/>
                </a:cxn>
                <a:cxn ang="0">
                  <a:pos x="12" y="5"/>
                </a:cxn>
                <a:cxn ang="0">
                  <a:pos x="12" y="7"/>
                </a:cxn>
                <a:cxn ang="0">
                  <a:pos x="11" y="10"/>
                </a:cxn>
                <a:cxn ang="0">
                  <a:pos x="8" y="11"/>
                </a:cxn>
                <a:cxn ang="0">
                  <a:pos x="6" y="11"/>
                </a:cxn>
                <a:cxn ang="0">
                  <a:pos x="5" y="11"/>
                </a:cxn>
                <a:cxn ang="0">
                  <a:pos x="4" y="11"/>
                </a:cxn>
                <a:cxn ang="0">
                  <a:pos x="1" y="9"/>
                </a:cxn>
                <a:cxn ang="0">
                  <a:pos x="0" y="7"/>
                </a:cxn>
                <a:cxn ang="0">
                  <a:pos x="0" y="4"/>
                </a:cxn>
                <a:cxn ang="0">
                  <a:pos x="1" y="1"/>
                </a:cxn>
                <a:cxn ang="0">
                  <a:pos x="4" y="0"/>
                </a:cxn>
              </a:cxnLst>
              <a:rect l="0" t="0" r="r" b="b"/>
              <a:pathLst>
                <a:path w="12" h="11">
                  <a:moveTo>
                    <a:pt x="4" y="0"/>
                  </a:moveTo>
                  <a:lnTo>
                    <a:pt x="7" y="0"/>
                  </a:lnTo>
                  <a:lnTo>
                    <a:pt x="7" y="1"/>
                  </a:lnTo>
                  <a:lnTo>
                    <a:pt x="8" y="1"/>
                  </a:lnTo>
                  <a:lnTo>
                    <a:pt x="11" y="2"/>
                  </a:lnTo>
                  <a:lnTo>
                    <a:pt x="12" y="5"/>
                  </a:lnTo>
                  <a:lnTo>
                    <a:pt x="12" y="7"/>
                  </a:lnTo>
                  <a:lnTo>
                    <a:pt x="11" y="10"/>
                  </a:lnTo>
                  <a:lnTo>
                    <a:pt x="8" y="11"/>
                  </a:lnTo>
                  <a:lnTo>
                    <a:pt x="6" y="11"/>
                  </a:lnTo>
                  <a:lnTo>
                    <a:pt x="5" y="11"/>
                  </a:lnTo>
                  <a:lnTo>
                    <a:pt x="4" y="11"/>
                  </a:lnTo>
                  <a:lnTo>
                    <a:pt x="1" y="9"/>
                  </a:lnTo>
                  <a:lnTo>
                    <a:pt x="0" y="7"/>
                  </a:lnTo>
                  <a:lnTo>
                    <a:pt x="0" y="4"/>
                  </a:lnTo>
                  <a:lnTo>
                    <a:pt x="1"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9" name="Freeform 850"/>
            <p:cNvSpPr>
              <a:spLocks/>
            </p:cNvSpPr>
            <p:nvPr/>
          </p:nvSpPr>
          <p:spPr bwMode="auto">
            <a:xfrm>
              <a:off x="3862" y="3686"/>
              <a:ext cx="10" cy="11"/>
            </a:xfrm>
            <a:custGeom>
              <a:avLst/>
              <a:gdLst/>
              <a:ahLst/>
              <a:cxnLst>
                <a:cxn ang="0">
                  <a:pos x="5" y="0"/>
                </a:cxn>
                <a:cxn ang="0">
                  <a:pos x="8" y="1"/>
                </a:cxn>
                <a:cxn ang="0">
                  <a:pos x="9" y="3"/>
                </a:cxn>
                <a:cxn ang="0">
                  <a:pos x="10" y="6"/>
                </a:cxn>
                <a:cxn ang="0">
                  <a:pos x="9" y="8"/>
                </a:cxn>
                <a:cxn ang="0">
                  <a:pos x="8" y="10"/>
                </a:cxn>
                <a:cxn ang="0">
                  <a:pos x="5" y="11"/>
                </a:cxn>
                <a:cxn ang="0">
                  <a:pos x="2" y="10"/>
                </a:cxn>
                <a:cxn ang="0">
                  <a:pos x="0" y="8"/>
                </a:cxn>
                <a:cxn ang="0">
                  <a:pos x="0" y="6"/>
                </a:cxn>
                <a:cxn ang="0">
                  <a:pos x="0" y="3"/>
                </a:cxn>
                <a:cxn ang="0">
                  <a:pos x="2" y="1"/>
                </a:cxn>
                <a:cxn ang="0">
                  <a:pos x="5" y="0"/>
                </a:cxn>
              </a:cxnLst>
              <a:rect l="0" t="0" r="r" b="b"/>
              <a:pathLst>
                <a:path w="10" h="11">
                  <a:moveTo>
                    <a:pt x="5" y="0"/>
                  </a:moveTo>
                  <a:lnTo>
                    <a:pt x="8" y="1"/>
                  </a:lnTo>
                  <a:lnTo>
                    <a:pt x="9" y="3"/>
                  </a:lnTo>
                  <a:lnTo>
                    <a:pt x="10" y="6"/>
                  </a:lnTo>
                  <a:lnTo>
                    <a:pt x="9" y="8"/>
                  </a:lnTo>
                  <a:lnTo>
                    <a:pt x="8" y="10"/>
                  </a:lnTo>
                  <a:lnTo>
                    <a:pt x="5" y="11"/>
                  </a:lnTo>
                  <a:lnTo>
                    <a:pt x="2" y="10"/>
                  </a:lnTo>
                  <a:lnTo>
                    <a:pt x="0" y="8"/>
                  </a:lnTo>
                  <a:lnTo>
                    <a:pt x="0" y="6"/>
                  </a:lnTo>
                  <a:lnTo>
                    <a:pt x="0" y="3"/>
                  </a:lnTo>
                  <a:lnTo>
                    <a:pt x="2"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0" name="Freeform 851"/>
            <p:cNvSpPr>
              <a:spLocks/>
            </p:cNvSpPr>
            <p:nvPr/>
          </p:nvSpPr>
          <p:spPr bwMode="auto">
            <a:xfrm>
              <a:off x="3856" y="3646"/>
              <a:ext cx="83" cy="104"/>
            </a:xfrm>
            <a:custGeom>
              <a:avLst/>
              <a:gdLst/>
              <a:ahLst/>
              <a:cxnLst>
                <a:cxn ang="0">
                  <a:pos x="56" y="0"/>
                </a:cxn>
                <a:cxn ang="0">
                  <a:pos x="57" y="5"/>
                </a:cxn>
                <a:cxn ang="0">
                  <a:pos x="59" y="10"/>
                </a:cxn>
                <a:cxn ang="0">
                  <a:pos x="62" y="16"/>
                </a:cxn>
                <a:cxn ang="0">
                  <a:pos x="68" y="29"/>
                </a:cxn>
                <a:cxn ang="0">
                  <a:pos x="71" y="36"/>
                </a:cxn>
                <a:cxn ang="0">
                  <a:pos x="74" y="43"/>
                </a:cxn>
                <a:cxn ang="0">
                  <a:pos x="77" y="50"/>
                </a:cxn>
                <a:cxn ang="0">
                  <a:pos x="79" y="57"/>
                </a:cxn>
                <a:cxn ang="0">
                  <a:pos x="81" y="64"/>
                </a:cxn>
                <a:cxn ang="0">
                  <a:pos x="82" y="70"/>
                </a:cxn>
                <a:cxn ang="0">
                  <a:pos x="83" y="77"/>
                </a:cxn>
                <a:cxn ang="0">
                  <a:pos x="82" y="82"/>
                </a:cxn>
                <a:cxn ang="0">
                  <a:pos x="80" y="88"/>
                </a:cxn>
                <a:cxn ang="0">
                  <a:pos x="77" y="93"/>
                </a:cxn>
                <a:cxn ang="0">
                  <a:pos x="73" y="97"/>
                </a:cxn>
                <a:cxn ang="0">
                  <a:pos x="67" y="100"/>
                </a:cxn>
                <a:cxn ang="0">
                  <a:pos x="59" y="102"/>
                </a:cxn>
                <a:cxn ang="0">
                  <a:pos x="50" y="104"/>
                </a:cxn>
                <a:cxn ang="0">
                  <a:pos x="40" y="103"/>
                </a:cxn>
                <a:cxn ang="0">
                  <a:pos x="31" y="102"/>
                </a:cxn>
                <a:cxn ang="0">
                  <a:pos x="22" y="98"/>
                </a:cxn>
                <a:cxn ang="0">
                  <a:pos x="15" y="94"/>
                </a:cxn>
                <a:cxn ang="0">
                  <a:pos x="9" y="89"/>
                </a:cxn>
                <a:cxn ang="0">
                  <a:pos x="4" y="82"/>
                </a:cxn>
                <a:cxn ang="0">
                  <a:pos x="1" y="75"/>
                </a:cxn>
                <a:cxn ang="0">
                  <a:pos x="0" y="68"/>
                </a:cxn>
                <a:cxn ang="0">
                  <a:pos x="1" y="60"/>
                </a:cxn>
                <a:cxn ang="0">
                  <a:pos x="5" y="53"/>
                </a:cxn>
                <a:cxn ang="0">
                  <a:pos x="10" y="45"/>
                </a:cxn>
                <a:cxn ang="0">
                  <a:pos x="21" y="36"/>
                </a:cxn>
                <a:cxn ang="0">
                  <a:pos x="43" y="17"/>
                </a:cxn>
                <a:cxn ang="0">
                  <a:pos x="53" y="6"/>
                </a:cxn>
                <a:cxn ang="0">
                  <a:pos x="56" y="0"/>
                </a:cxn>
              </a:cxnLst>
              <a:rect l="0" t="0" r="r" b="b"/>
              <a:pathLst>
                <a:path w="83" h="104">
                  <a:moveTo>
                    <a:pt x="56" y="0"/>
                  </a:moveTo>
                  <a:lnTo>
                    <a:pt x="57" y="5"/>
                  </a:lnTo>
                  <a:lnTo>
                    <a:pt x="59" y="10"/>
                  </a:lnTo>
                  <a:lnTo>
                    <a:pt x="62" y="16"/>
                  </a:lnTo>
                  <a:lnTo>
                    <a:pt x="68" y="29"/>
                  </a:lnTo>
                  <a:lnTo>
                    <a:pt x="71" y="36"/>
                  </a:lnTo>
                  <a:lnTo>
                    <a:pt x="74" y="43"/>
                  </a:lnTo>
                  <a:lnTo>
                    <a:pt x="77" y="50"/>
                  </a:lnTo>
                  <a:lnTo>
                    <a:pt x="79" y="57"/>
                  </a:lnTo>
                  <a:lnTo>
                    <a:pt x="81" y="64"/>
                  </a:lnTo>
                  <a:lnTo>
                    <a:pt x="82" y="70"/>
                  </a:lnTo>
                  <a:lnTo>
                    <a:pt x="83" y="77"/>
                  </a:lnTo>
                  <a:lnTo>
                    <a:pt x="82" y="82"/>
                  </a:lnTo>
                  <a:lnTo>
                    <a:pt x="80" y="88"/>
                  </a:lnTo>
                  <a:lnTo>
                    <a:pt x="77" y="93"/>
                  </a:lnTo>
                  <a:lnTo>
                    <a:pt x="73" y="97"/>
                  </a:lnTo>
                  <a:lnTo>
                    <a:pt x="67" y="100"/>
                  </a:lnTo>
                  <a:lnTo>
                    <a:pt x="59" y="102"/>
                  </a:lnTo>
                  <a:lnTo>
                    <a:pt x="50" y="104"/>
                  </a:lnTo>
                  <a:lnTo>
                    <a:pt x="40" y="103"/>
                  </a:lnTo>
                  <a:lnTo>
                    <a:pt x="31" y="102"/>
                  </a:lnTo>
                  <a:lnTo>
                    <a:pt x="22" y="98"/>
                  </a:lnTo>
                  <a:lnTo>
                    <a:pt x="15" y="94"/>
                  </a:lnTo>
                  <a:lnTo>
                    <a:pt x="9" y="89"/>
                  </a:lnTo>
                  <a:lnTo>
                    <a:pt x="4" y="82"/>
                  </a:lnTo>
                  <a:lnTo>
                    <a:pt x="1" y="75"/>
                  </a:lnTo>
                  <a:lnTo>
                    <a:pt x="0" y="68"/>
                  </a:lnTo>
                  <a:lnTo>
                    <a:pt x="1" y="60"/>
                  </a:lnTo>
                  <a:lnTo>
                    <a:pt x="5" y="53"/>
                  </a:lnTo>
                  <a:lnTo>
                    <a:pt x="10" y="45"/>
                  </a:lnTo>
                  <a:lnTo>
                    <a:pt x="21" y="36"/>
                  </a:lnTo>
                  <a:lnTo>
                    <a:pt x="43" y="17"/>
                  </a:lnTo>
                  <a:lnTo>
                    <a:pt x="53" y="6"/>
                  </a:lnTo>
                  <a:lnTo>
                    <a:pt x="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1" name="Freeform 852"/>
            <p:cNvSpPr>
              <a:spLocks noEditPoints="1"/>
            </p:cNvSpPr>
            <p:nvPr/>
          </p:nvSpPr>
          <p:spPr bwMode="auto">
            <a:xfrm>
              <a:off x="3851" y="3641"/>
              <a:ext cx="93" cy="114"/>
            </a:xfrm>
            <a:custGeom>
              <a:avLst/>
              <a:gdLst/>
              <a:ahLst/>
              <a:cxnLst>
                <a:cxn ang="0">
                  <a:pos x="53" y="23"/>
                </a:cxn>
                <a:cxn ang="0">
                  <a:pos x="36" y="39"/>
                </a:cxn>
                <a:cxn ang="0">
                  <a:pos x="23" y="51"/>
                </a:cxn>
                <a:cxn ang="0">
                  <a:pos x="15" y="60"/>
                </a:cxn>
                <a:cxn ang="0">
                  <a:pos x="11" y="71"/>
                </a:cxn>
                <a:cxn ang="0">
                  <a:pos x="13" y="83"/>
                </a:cxn>
                <a:cxn ang="0">
                  <a:pos x="23" y="94"/>
                </a:cxn>
                <a:cxn ang="0">
                  <a:pos x="37" y="102"/>
                </a:cxn>
                <a:cxn ang="0">
                  <a:pos x="52" y="103"/>
                </a:cxn>
                <a:cxn ang="0">
                  <a:pos x="66" y="101"/>
                </a:cxn>
                <a:cxn ang="0">
                  <a:pos x="77" y="95"/>
                </a:cxn>
                <a:cxn ang="0">
                  <a:pos x="82" y="85"/>
                </a:cxn>
                <a:cxn ang="0">
                  <a:pos x="82" y="72"/>
                </a:cxn>
                <a:cxn ang="0">
                  <a:pos x="78" y="60"/>
                </a:cxn>
                <a:cxn ang="0">
                  <a:pos x="74" y="49"/>
                </a:cxn>
                <a:cxn ang="0">
                  <a:pos x="64" y="28"/>
                </a:cxn>
                <a:cxn ang="0">
                  <a:pos x="59" y="17"/>
                </a:cxn>
                <a:cxn ang="0">
                  <a:pos x="63" y="0"/>
                </a:cxn>
                <a:cxn ang="0">
                  <a:pos x="66" y="3"/>
                </a:cxn>
                <a:cxn ang="0">
                  <a:pos x="70" y="15"/>
                </a:cxn>
                <a:cxn ang="0">
                  <a:pos x="76" y="28"/>
                </a:cxn>
                <a:cxn ang="0">
                  <a:pos x="86" y="50"/>
                </a:cxn>
                <a:cxn ang="0">
                  <a:pos x="91" y="65"/>
                </a:cxn>
                <a:cxn ang="0">
                  <a:pos x="93" y="80"/>
                </a:cxn>
                <a:cxn ang="0">
                  <a:pos x="92" y="93"/>
                </a:cxn>
                <a:cxn ang="0">
                  <a:pos x="84" y="103"/>
                </a:cxn>
                <a:cxn ang="0">
                  <a:pos x="71" y="111"/>
                </a:cxn>
                <a:cxn ang="0">
                  <a:pos x="55" y="114"/>
                </a:cxn>
                <a:cxn ang="0">
                  <a:pos x="38" y="112"/>
                </a:cxn>
                <a:cxn ang="0">
                  <a:pos x="22" y="107"/>
                </a:cxn>
                <a:cxn ang="0">
                  <a:pos x="9" y="97"/>
                </a:cxn>
                <a:cxn ang="0">
                  <a:pos x="1" y="82"/>
                </a:cxn>
                <a:cxn ang="0">
                  <a:pos x="0" y="67"/>
                </a:cxn>
                <a:cxn ang="0">
                  <a:pos x="6" y="53"/>
                </a:cxn>
                <a:cxn ang="0">
                  <a:pos x="22" y="37"/>
                </a:cxn>
                <a:cxn ang="0">
                  <a:pos x="44" y="17"/>
                </a:cxn>
                <a:cxn ang="0">
                  <a:pos x="56" y="6"/>
                </a:cxn>
                <a:cxn ang="0">
                  <a:pos x="57" y="1"/>
                </a:cxn>
              </a:cxnLst>
              <a:rect l="0" t="0" r="r" b="b"/>
              <a:pathLst>
                <a:path w="93" h="114">
                  <a:moveTo>
                    <a:pt x="59" y="17"/>
                  </a:moveTo>
                  <a:lnTo>
                    <a:pt x="53" y="23"/>
                  </a:lnTo>
                  <a:lnTo>
                    <a:pt x="45" y="31"/>
                  </a:lnTo>
                  <a:lnTo>
                    <a:pt x="36" y="39"/>
                  </a:lnTo>
                  <a:lnTo>
                    <a:pt x="27" y="47"/>
                  </a:lnTo>
                  <a:lnTo>
                    <a:pt x="23" y="51"/>
                  </a:lnTo>
                  <a:lnTo>
                    <a:pt x="19" y="55"/>
                  </a:lnTo>
                  <a:lnTo>
                    <a:pt x="15" y="60"/>
                  </a:lnTo>
                  <a:lnTo>
                    <a:pt x="12" y="65"/>
                  </a:lnTo>
                  <a:lnTo>
                    <a:pt x="11" y="71"/>
                  </a:lnTo>
                  <a:lnTo>
                    <a:pt x="11" y="76"/>
                  </a:lnTo>
                  <a:lnTo>
                    <a:pt x="13" y="83"/>
                  </a:lnTo>
                  <a:lnTo>
                    <a:pt x="17" y="89"/>
                  </a:lnTo>
                  <a:lnTo>
                    <a:pt x="23" y="94"/>
                  </a:lnTo>
                  <a:lnTo>
                    <a:pt x="30" y="99"/>
                  </a:lnTo>
                  <a:lnTo>
                    <a:pt x="37" y="102"/>
                  </a:lnTo>
                  <a:lnTo>
                    <a:pt x="45" y="103"/>
                  </a:lnTo>
                  <a:lnTo>
                    <a:pt x="52" y="103"/>
                  </a:lnTo>
                  <a:lnTo>
                    <a:pt x="59" y="103"/>
                  </a:lnTo>
                  <a:lnTo>
                    <a:pt x="66" y="101"/>
                  </a:lnTo>
                  <a:lnTo>
                    <a:pt x="72" y="99"/>
                  </a:lnTo>
                  <a:lnTo>
                    <a:pt x="77" y="95"/>
                  </a:lnTo>
                  <a:lnTo>
                    <a:pt x="80" y="90"/>
                  </a:lnTo>
                  <a:lnTo>
                    <a:pt x="82" y="85"/>
                  </a:lnTo>
                  <a:lnTo>
                    <a:pt x="82" y="79"/>
                  </a:lnTo>
                  <a:lnTo>
                    <a:pt x="82" y="72"/>
                  </a:lnTo>
                  <a:lnTo>
                    <a:pt x="80" y="66"/>
                  </a:lnTo>
                  <a:lnTo>
                    <a:pt x="78" y="60"/>
                  </a:lnTo>
                  <a:lnTo>
                    <a:pt x="76" y="54"/>
                  </a:lnTo>
                  <a:lnTo>
                    <a:pt x="74" y="49"/>
                  </a:lnTo>
                  <a:lnTo>
                    <a:pt x="69" y="38"/>
                  </a:lnTo>
                  <a:lnTo>
                    <a:pt x="64" y="28"/>
                  </a:lnTo>
                  <a:lnTo>
                    <a:pt x="59" y="17"/>
                  </a:lnTo>
                  <a:lnTo>
                    <a:pt x="59" y="17"/>
                  </a:lnTo>
                  <a:close/>
                  <a:moveTo>
                    <a:pt x="60" y="0"/>
                  </a:moveTo>
                  <a:lnTo>
                    <a:pt x="63" y="0"/>
                  </a:lnTo>
                  <a:lnTo>
                    <a:pt x="65" y="1"/>
                  </a:lnTo>
                  <a:lnTo>
                    <a:pt x="66" y="3"/>
                  </a:lnTo>
                  <a:lnTo>
                    <a:pt x="68" y="8"/>
                  </a:lnTo>
                  <a:lnTo>
                    <a:pt x="70" y="15"/>
                  </a:lnTo>
                  <a:lnTo>
                    <a:pt x="73" y="21"/>
                  </a:lnTo>
                  <a:lnTo>
                    <a:pt x="76" y="28"/>
                  </a:lnTo>
                  <a:lnTo>
                    <a:pt x="83" y="43"/>
                  </a:lnTo>
                  <a:lnTo>
                    <a:pt x="86" y="50"/>
                  </a:lnTo>
                  <a:lnTo>
                    <a:pt x="88" y="58"/>
                  </a:lnTo>
                  <a:lnTo>
                    <a:pt x="91" y="65"/>
                  </a:lnTo>
                  <a:lnTo>
                    <a:pt x="92" y="73"/>
                  </a:lnTo>
                  <a:lnTo>
                    <a:pt x="93" y="80"/>
                  </a:lnTo>
                  <a:lnTo>
                    <a:pt x="93" y="87"/>
                  </a:lnTo>
                  <a:lnTo>
                    <a:pt x="92" y="93"/>
                  </a:lnTo>
                  <a:lnTo>
                    <a:pt x="89" y="98"/>
                  </a:lnTo>
                  <a:lnTo>
                    <a:pt x="84" y="103"/>
                  </a:lnTo>
                  <a:lnTo>
                    <a:pt x="79" y="107"/>
                  </a:lnTo>
                  <a:lnTo>
                    <a:pt x="71" y="111"/>
                  </a:lnTo>
                  <a:lnTo>
                    <a:pt x="63" y="113"/>
                  </a:lnTo>
                  <a:lnTo>
                    <a:pt x="55" y="114"/>
                  </a:lnTo>
                  <a:lnTo>
                    <a:pt x="46" y="113"/>
                  </a:lnTo>
                  <a:lnTo>
                    <a:pt x="38" y="112"/>
                  </a:lnTo>
                  <a:lnTo>
                    <a:pt x="30" y="110"/>
                  </a:lnTo>
                  <a:lnTo>
                    <a:pt x="22" y="107"/>
                  </a:lnTo>
                  <a:lnTo>
                    <a:pt x="15" y="103"/>
                  </a:lnTo>
                  <a:lnTo>
                    <a:pt x="9" y="97"/>
                  </a:lnTo>
                  <a:lnTo>
                    <a:pt x="4" y="90"/>
                  </a:lnTo>
                  <a:lnTo>
                    <a:pt x="1" y="82"/>
                  </a:lnTo>
                  <a:lnTo>
                    <a:pt x="0" y="74"/>
                  </a:lnTo>
                  <a:lnTo>
                    <a:pt x="0" y="67"/>
                  </a:lnTo>
                  <a:lnTo>
                    <a:pt x="3" y="59"/>
                  </a:lnTo>
                  <a:lnTo>
                    <a:pt x="6" y="53"/>
                  </a:lnTo>
                  <a:lnTo>
                    <a:pt x="11" y="47"/>
                  </a:lnTo>
                  <a:lnTo>
                    <a:pt x="22" y="37"/>
                  </a:lnTo>
                  <a:lnTo>
                    <a:pt x="33" y="28"/>
                  </a:lnTo>
                  <a:lnTo>
                    <a:pt x="44" y="17"/>
                  </a:lnTo>
                  <a:lnTo>
                    <a:pt x="54" y="7"/>
                  </a:lnTo>
                  <a:lnTo>
                    <a:pt x="56" y="6"/>
                  </a:lnTo>
                  <a:lnTo>
                    <a:pt x="56" y="3"/>
                  </a:lnTo>
                  <a:lnTo>
                    <a:pt x="57" y="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2" name="Freeform 853"/>
            <p:cNvSpPr>
              <a:spLocks/>
            </p:cNvSpPr>
            <p:nvPr/>
          </p:nvSpPr>
          <p:spPr bwMode="auto">
            <a:xfrm>
              <a:off x="3882" y="3680"/>
              <a:ext cx="12" cy="11"/>
            </a:xfrm>
            <a:custGeom>
              <a:avLst/>
              <a:gdLst/>
              <a:ahLst/>
              <a:cxnLst>
                <a:cxn ang="0">
                  <a:pos x="4" y="0"/>
                </a:cxn>
                <a:cxn ang="0">
                  <a:pos x="8" y="0"/>
                </a:cxn>
                <a:cxn ang="0">
                  <a:pos x="8" y="0"/>
                </a:cxn>
                <a:cxn ang="0">
                  <a:pos x="8" y="0"/>
                </a:cxn>
                <a:cxn ang="0">
                  <a:pos x="11" y="1"/>
                </a:cxn>
                <a:cxn ang="0">
                  <a:pos x="12" y="4"/>
                </a:cxn>
                <a:cxn ang="0">
                  <a:pos x="12" y="7"/>
                </a:cxn>
                <a:cxn ang="0">
                  <a:pos x="11" y="9"/>
                </a:cxn>
                <a:cxn ang="0">
                  <a:pos x="8" y="10"/>
                </a:cxn>
                <a:cxn ang="0">
                  <a:pos x="6" y="11"/>
                </a:cxn>
                <a:cxn ang="0">
                  <a:pos x="5" y="10"/>
                </a:cxn>
                <a:cxn ang="0">
                  <a:pos x="5" y="10"/>
                </a:cxn>
                <a:cxn ang="0">
                  <a:pos x="2" y="9"/>
                </a:cxn>
                <a:cxn ang="0">
                  <a:pos x="0" y="6"/>
                </a:cxn>
                <a:cxn ang="0">
                  <a:pos x="0" y="3"/>
                </a:cxn>
                <a:cxn ang="0">
                  <a:pos x="2" y="1"/>
                </a:cxn>
                <a:cxn ang="0">
                  <a:pos x="4" y="0"/>
                </a:cxn>
              </a:cxnLst>
              <a:rect l="0" t="0" r="r" b="b"/>
              <a:pathLst>
                <a:path w="12" h="11">
                  <a:moveTo>
                    <a:pt x="4" y="0"/>
                  </a:moveTo>
                  <a:lnTo>
                    <a:pt x="8" y="0"/>
                  </a:lnTo>
                  <a:lnTo>
                    <a:pt x="8" y="0"/>
                  </a:lnTo>
                  <a:lnTo>
                    <a:pt x="8" y="0"/>
                  </a:lnTo>
                  <a:lnTo>
                    <a:pt x="11" y="1"/>
                  </a:lnTo>
                  <a:lnTo>
                    <a:pt x="12" y="4"/>
                  </a:lnTo>
                  <a:lnTo>
                    <a:pt x="12" y="7"/>
                  </a:lnTo>
                  <a:lnTo>
                    <a:pt x="11" y="9"/>
                  </a:lnTo>
                  <a:lnTo>
                    <a:pt x="8" y="10"/>
                  </a:lnTo>
                  <a:lnTo>
                    <a:pt x="6" y="11"/>
                  </a:lnTo>
                  <a:lnTo>
                    <a:pt x="5" y="10"/>
                  </a:lnTo>
                  <a:lnTo>
                    <a:pt x="5" y="10"/>
                  </a:lnTo>
                  <a:lnTo>
                    <a:pt x="2" y="9"/>
                  </a:lnTo>
                  <a:lnTo>
                    <a:pt x="0" y="6"/>
                  </a:lnTo>
                  <a:lnTo>
                    <a:pt x="0" y="3"/>
                  </a:lnTo>
                  <a:lnTo>
                    <a:pt x="2"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3" name="Freeform 854"/>
            <p:cNvSpPr>
              <a:spLocks/>
            </p:cNvSpPr>
            <p:nvPr/>
          </p:nvSpPr>
          <p:spPr bwMode="auto">
            <a:xfrm>
              <a:off x="3894" y="3688"/>
              <a:ext cx="11" cy="11"/>
            </a:xfrm>
            <a:custGeom>
              <a:avLst/>
              <a:gdLst/>
              <a:ahLst/>
              <a:cxnLst>
                <a:cxn ang="0">
                  <a:pos x="5" y="0"/>
                </a:cxn>
                <a:cxn ang="0">
                  <a:pos x="8" y="1"/>
                </a:cxn>
                <a:cxn ang="0">
                  <a:pos x="10" y="3"/>
                </a:cxn>
                <a:cxn ang="0">
                  <a:pos x="11" y="5"/>
                </a:cxn>
                <a:cxn ang="0">
                  <a:pos x="10" y="8"/>
                </a:cxn>
                <a:cxn ang="0">
                  <a:pos x="8" y="10"/>
                </a:cxn>
                <a:cxn ang="0">
                  <a:pos x="5" y="11"/>
                </a:cxn>
                <a:cxn ang="0">
                  <a:pos x="3" y="10"/>
                </a:cxn>
                <a:cxn ang="0">
                  <a:pos x="1" y="8"/>
                </a:cxn>
                <a:cxn ang="0">
                  <a:pos x="0" y="5"/>
                </a:cxn>
                <a:cxn ang="0">
                  <a:pos x="1" y="3"/>
                </a:cxn>
                <a:cxn ang="0">
                  <a:pos x="3" y="1"/>
                </a:cxn>
                <a:cxn ang="0">
                  <a:pos x="5" y="0"/>
                </a:cxn>
              </a:cxnLst>
              <a:rect l="0" t="0" r="r" b="b"/>
              <a:pathLst>
                <a:path w="11" h="11">
                  <a:moveTo>
                    <a:pt x="5" y="0"/>
                  </a:moveTo>
                  <a:lnTo>
                    <a:pt x="8" y="1"/>
                  </a:lnTo>
                  <a:lnTo>
                    <a:pt x="10" y="3"/>
                  </a:lnTo>
                  <a:lnTo>
                    <a:pt x="11" y="5"/>
                  </a:lnTo>
                  <a:lnTo>
                    <a:pt x="10" y="8"/>
                  </a:lnTo>
                  <a:lnTo>
                    <a:pt x="8" y="10"/>
                  </a:lnTo>
                  <a:lnTo>
                    <a:pt x="5" y="11"/>
                  </a:lnTo>
                  <a:lnTo>
                    <a:pt x="3" y="10"/>
                  </a:lnTo>
                  <a:lnTo>
                    <a:pt x="1" y="8"/>
                  </a:lnTo>
                  <a:lnTo>
                    <a:pt x="0" y="5"/>
                  </a:lnTo>
                  <a:lnTo>
                    <a:pt x="1" y="3"/>
                  </a:lnTo>
                  <a:lnTo>
                    <a:pt x="3"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4" name="Freeform 855"/>
            <p:cNvSpPr>
              <a:spLocks/>
            </p:cNvSpPr>
            <p:nvPr/>
          </p:nvSpPr>
          <p:spPr bwMode="auto">
            <a:xfrm>
              <a:off x="3910" y="3685"/>
              <a:ext cx="11" cy="11"/>
            </a:xfrm>
            <a:custGeom>
              <a:avLst/>
              <a:gdLst/>
              <a:ahLst/>
              <a:cxnLst>
                <a:cxn ang="0">
                  <a:pos x="6" y="0"/>
                </a:cxn>
                <a:cxn ang="0">
                  <a:pos x="9" y="1"/>
                </a:cxn>
                <a:cxn ang="0">
                  <a:pos x="10" y="3"/>
                </a:cxn>
                <a:cxn ang="0">
                  <a:pos x="11" y="6"/>
                </a:cxn>
                <a:cxn ang="0">
                  <a:pos x="10" y="8"/>
                </a:cxn>
                <a:cxn ang="0">
                  <a:pos x="9" y="10"/>
                </a:cxn>
                <a:cxn ang="0">
                  <a:pos x="6" y="11"/>
                </a:cxn>
                <a:cxn ang="0">
                  <a:pos x="3" y="10"/>
                </a:cxn>
                <a:cxn ang="0">
                  <a:pos x="1" y="8"/>
                </a:cxn>
                <a:cxn ang="0">
                  <a:pos x="0" y="6"/>
                </a:cxn>
                <a:cxn ang="0">
                  <a:pos x="1" y="3"/>
                </a:cxn>
                <a:cxn ang="0">
                  <a:pos x="3" y="1"/>
                </a:cxn>
                <a:cxn ang="0">
                  <a:pos x="6" y="0"/>
                </a:cxn>
              </a:cxnLst>
              <a:rect l="0" t="0" r="r" b="b"/>
              <a:pathLst>
                <a:path w="11" h="11">
                  <a:moveTo>
                    <a:pt x="6" y="0"/>
                  </a:moveTo>
                  <a:lnTo>
                    <a:pt x="9" y="1"/>
                  </a:lnTo>
                  <a:lnTo>
                    <a:pt x="10" y="3"/>
                  </a:lnTo>
                  <a:lnTo>
                    <a:pt x="11" y="6"/>
                  </a:lnTo>
                  <a:lnTo>
                    <a:pt x="10" y="8"/>
                  </a:lnTo>
                  <a:lnTo>
                    <a:pt x="9" y="10"/>
                  </a:lnTo>
                  <a:lnTo>
                    <a:pt x="6" y="11"/>
                  </a:lnTo>
                  <a:lnTo>
                    <a:pt x="3" y="10"/>
                  </a:lnTo>
                  <a:lnTo>
                    <a:pt x="1" y="8"/>
                  </a:lnTo>
                  <a:lnTo>
                    <a:pt x="0" y="6"/>
                  </a:lnTo>
                  <a:lnTo>
                    <a:pt x="1" y="3"/>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5" name="Freeform 856"/>
            <p:cNvSpPr>
              <a:spLocks/>
            </p:cNvSpPr>
            <p:nvPr/>
          </p:nvSpPr>
          <p:spPr bwMode="auto">
            <a:xfrm>
              <a:off x="3874" y="3691"/>
              <a:ext cx="10" cy="11"/>
            </a:xfrm>
            <a:custGeom>
              <a:avLst/>
              <a:gdLst/>
              <a:ahLst/>
              <a:cxnLst>
                <a:cxn ang="0">
                  <a:pos x="5" y="0"/>
                </a:cxn>
                <a:cxn ang="0">
                  <a:pos x="8" y="1"/>
                </a:cxn>
                <a:cxn ang="0">
                  <a:pos x="10" y="3"/>
                </a:cxn>
                <a:cxn ang="0">
                  <a:pos x="10" y="6"/>
                </a:cxn>
                <a:cxn ang="0">
                  <a:pos x="10" y="8"/>
                </a:cxn>
                <a:cxn ang="0">
                  <a:pos x="8" y="10"/>
                </a:cxn>
                <a:cxn ang="0">
                  <a:pos x="5" y="11"/>
                </a:cxn>
                <a:cxn ang="0">
                  <a:pos x="2" y="10"/>
                </a:cxn>
                <a:cxn ang="0">
                  <a:pos x="1" y="8"/>
                </a:cxn>
                <a:cxn ang="0">
                  <a:pos x="0" y="6"/>
                </a:cxn>
                <a:cxn ang="0">
                  <a:pos x="1" y="3"/>
                </a:cxn>
                <a:cxn ang="0">
                  <a:pos x="2" y="1"/>
                </a:cxn>
                <a:cxn ang="0">
                  <a:pos x="5" y="0"/>
                </a:cxn>
              </a:cxnLst>
              <a:rect l="0" t="0" r="r" b="b"/>
              <a:pathLst>
                <a:path w="10" h="11">
                  <a:moveTo>
                    <a:pt x="5" y="0"/>
                  </a:moveTo>
                  <a:lnTo>
                    <a:pt x="8" y="1"/>
                  </a:lnTo>
                  <a:lnTo>
                    <a:pt x="10" y="3"/>
                  </a:lnTo>
                  <a:lnTo>
                    <a:pt x="10" y="6"/>
                  </a:lnTo>
                  <a:lnTo>
                    <a:pt x="10" y="8"/>
                  </a:lnTo>
                  <a:lnTo>
                    <a:pt x="8" y="10"/>
                  </a:lnTo>
                  <a:lnTo>
                    <a:pt x="5" y="11"/>
                  </a:lnTo>
                  <a:lnTo>
                    <a:pt x="2" y="10"/>
                  </a:lnTo>
                  <a:lnTo>
                    <a:pt x="1" y="8"/>
                  </a:lnTo>
                  <a:lnTo>
                    <a:pt x="0" y="6"/>
                  </a:lnTo>
                  <a:lnTo>
                    <a:pt x="1" y="3"/>
                  </a:lnTo>
                  <a:lnTo>
                    <a:pt x="2"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6" name="Freeform 857"/>
            <p:cNvSpPr>
              <a:spLocks/>
            </p:cNvSpPr>
            <p:nvPr/>
          </p:nvSpPr>
          <p:spPr bwMode="auto">
            <a:xfrm>
              <a:off x="3898" y="3668"/>
              <a:ext cx="12" cy="11"/>
            </a:xfrm>
            <a:custGeom>
              <a:avLst/>
              <a:gdLst/>
              <a:ahLst/>
              <a:cxnLst>
                <a:cxn ang="0">
                  <a:pos x="3" y="0"/>
                </a:cxn>
                <a:cxn ang="0">
                  <a:pos x="6" y="0"/>
                </a:cxn>
                <a:cxn ang="0">
                  <a:pos x="7" y="0"/>
                </a:cxn>
                <a:cxn ang="0">
                  <a:pos x="8" y="0"/>
                </a:cxn>
                <a:cxn ang="0">
                  <a:pos x="10" y="2"/>
                </a:cxn>
                <a:cxn ang="0">
                  <a:pos x="12" y="4"/>
                </a:cxn>
                <a:cxn ang="0">
                  <a:pos x="12" y="7"/>
                </a:cxn>
                <a:cxn ang="0">
                  <a:pos x="10" y="10"/>
                </a:cxn>
                <a:cxn ang="0">
                  <a:pos x="8" y="11"/>
                </a:cxn>
                <a:cxn ang="0">
                  <a:pos x="5" y="11"/>
                </a:cxn>
                <a:cxn ang="0">
                  <a:pos x="4" y="10"/>
                </a:cxn>
                <a:cxn ang="0">
                  <a:pos x="3" y="10"/>
                </a:cxn>
                <a:cxn ang="0">
                  <a:pos x="1" y="9"/>
                </a:cxn>
                <a:cxn ang="0">
                  <a:pos x="0" y="6"/>
                </a:cxn>
                <a:cxn ang="0">
                  <a:pos x="0" y="4"/>
                </a:cxn>
                <a:cxn ang="0">
                  <a:pos x="1" y="1"/>
                </a:cxn>
                <a:cxn ang="0">
                  <a:pos x="3" y="0"/>
                </a:cxn>
              </a:cxnLst>
              <a:rect l="0" t="0" r="r" b="b"/>
              <a:pathLst>
                <a:path w="12" h="11">
                  <a:moveTo>
                    <a:pt x="3" y="0"/>
                  </a:moveTo>
                  <a:lnTo>
                    <a:pt x="6" y="0"/>
                  </a:lnTo>
                  <a:lnTo>
                    <a:pt x="7" y="0"/>
                  </a:lnTo>
                  <a:lnTo>
                    <a:pt x="8" y="0"/>
                  </a:lnTo>
                  <a:lnTo>
                    <a:pt x="10" y="2"/>
                  </a:lnTo>
                  <a:lnTo>
                    <a:pt x="12" y="4"/>
                  </a:lnTo>
                  <a:lnTo>
                    <a:pt x="12" y="7"/>
                  </a:lnTo>
                  <a:lnTo>
                    <a:pt x="10" y="10"/>
                  </a:lnTo>
                  <a:lnTo>
                    <a:pt x="8" y="11"/>
                  </a:lnTo>
                  <a:lnTo>
                    <a:pt x="5" y="11"/>
                  </a:lnTo>
                  <a:lnTo>
                    <a:pt x="4" y="10"/>
                  </a:lnTo>
                  <a:lnTo>
                    <a:pt x="3" y="10"/>
                  </a:lnTo>
                  <a:lnTo>
                    <a:pt x="1" y="9"/>
                  </a:lnTo>
                  <a:lnTo>
                    <a:pt x="0" y="6"/>
                  </a:lnTo>
                  <a:lnTo>
                    <a:pt x="0" y="4"/>
                  </a:lnTo>
                  <a:lnTo>
                    <a:pt x="1" y="1"/>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7" name="Freeform 858"/>
            <p:cNvSpPr>
              <a:spLocks/>
            </p:cNvSpPr>
            <p:nvPr/>
          </p:nvSpPr>
          <p:spPr bwMode="auto">
            <a:xfrm>
              <a:off x="3892" y="3703"/>
              <a:ext cx="12" cy="11"/>
            </a:xfrm>
            <a:custGeom>
              <a:avLst/>
              <a:gdLst/>
              <a:ahLst/>
              <a:cxnLst>
                <a:cxn ang="0">
                  <a:pos x="4" y="0"/>
                </a:cxn>
                <a:cxn ang="0">
                  <a:pos x="7" y="0"/>
                </a:cxn>
                <a:cxn ang="0">
                  <a:pos x="7" y="1"/>
                </a:cxn>
                <a:cxn ang="0">
                  <a:pos x="8" y="1"/>
                </a:cxn>
                <a:cxn ang="0">
                  <a:pos x="11" y="2"/>
                </a:cxn>
                <a:cxn ang="0">
                  <a:pos x="12" y="5"/>
                </a:cxn>
                <a:cxn ang="0">
                  <a:pos x="12" y="7"/>
                </a:cxn>
                <a:cxn ang="0">
                  <a:pos x="11" y="10"/>
                </a:cxn>
                <a:cxn ang="0">
                  <a:pos x="8" y="11"/>
                </a:cxn>
                <a:cxn ang="0">
                  <a:pos x="5" y="11"/>
                </a:cxn>
                <a:cxn ang="0">
                  <a:pos x="5" y="11"/>
                </a:cxn>
                <a:cxn ang="0">
                  <a:pos x="4" y="11"/>
                </a:cxn>
                <a:cxn ang="0">
                  <a:pos x="1" y="9"/>
                </a:cxn>
                <a:cxn ang="0">
                  <a:pos x="0" y="7"/>
                </a:cxn>
                <a:cxn ang="0">
                  <a:pos x="0" y="4"/>
                </a:cxn>
                <a:cxn ang="0">
                  <a:pos x="1" y="1"/>
                </a:cxn>
                <a:cxn ang="0">
                  <a:pos x="4" y="0"/>
                </a:cxn>
              </a:cxnLst>
              <a:rect l="0" t="0" r="r" b="b"/>
              <a:pathLst>
                <a:path w="12" h="11">
                  <a:moveTo>
                    <a:pt x="4" y="0"/>
                  </a:moveTo>
                  <a:lnTo>
                    <a:pt x="7" y="0"/>
                  </a:lnTo>
                  <a:lnTo>
                    <a:pt x="7" y="1"/>
                  </a:lnTo>
                  <a:lnTo>
                    <a:pt x="8" y="1"/>
                  </a:lnTo>
                  <a:lnTo>
                    <a:pt x="11" y="2"/>
                  </a:lnTo>
                  <a:lnTo>
                    <a:pt x="12" y="5"/>
                  </a:lnTo>
                  <a:lnTo>
                    <a:pt x="12" y="7"/>
                  </a:lnTo>
                  <a:lnTo>
                    <a:pt x="11" y="10"/>
                  </a:lnTo>
                  <a:lnTo>
                    <a:pt x="8" y="11"/>
                  </a:lnTo>
                  <a:lnTo>
                    <a:pt x="5" y="11"/>
                  </a:lnTo>
                  <a:lnTo>
                    <a:pt x="5" y="11"/>
                  </a:lnTo>
                  <a:lnTo>
                    <a:pt x="4" y="11"/>
                  </a:lnTo>
                  <a:lnTo>
                    <a:pt x="1" y="9"/>
                  </a:lnTo>
                  <a:lnTo>
                    <a:pt x="0" y="7"/>
                  </a:lnTo>
                  <a:lnTo>
                    <a:pt x="0" y="4"/>
                  </a:lnTo>
                  <a:lnTo>
                    <a:pt x="1"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8" name="Freeform 859"/>
            <p:cNvSpPr>
              <a:spLocks/>
            </p:cNvSpPr>
            <p:nvPr/>
          </p:nvSpPr>
          <p:spPr bwMode="auto">
            <a:xfrm>
              <a:off x="3910" y="3699"/>
              <a:ext cx="11" cy="11"/>
            </a:xfrm>
            <a:custGeom>
              <a:avLst/>
              <a:gdLst/>
              <a:ahLst/>
              <a:cxnLst>
                <a:cxn ang="0">
                  <a:pos x="6" y="0"/>
                </a:cxn>
                <a:cxn ang="0">
                  <a:pos x="9" y="1"/>
                </a:cxn>
                <a:cxn ang="0">
                  <a:pos x="10" y="3"/>
                </a:cxn>
                <a:cxn ang="0">
                  <a:pos x="11" y="6"/>
                </a:cxn>
                <a:cxn ang="0">
                  <a:pos x="10" y="8"/>
                </a:cxn>
                <a:cxn ang="0">
                  <a:pos x="9" y="10"/>
                </a:cxn>
                <a:cxn ang="0">
                  <a:pos x="6" y="11"/>
                </a:cxn>
                <a:cxn ang="0">
                  <a:pos x="3" y="10"/>
                </a:cxn>
                <a:cxn ang="0">
                  <a:pos x="1" y="8"/>
                </a:cxn>
                <a:cxn ang="0">
                  <a:pos x="0" y="6"/>
                </a:cxn>
                <a:cxn ang="0">
                  <a:pos x="1" y="3"/>
                </a:cxn>
                <a:cxn ang="0">
                  <a:pos x="3" y="1"/>
                </a:cxn>
                <a:cxn ang="0">
                  <a:pos x="6" y="0"/>
                </a:cxn>
              </a:cxnLst>
              <a:rect l="0" t="0" r="r" b="b"/>
              <a:pathLst>
                <a:path w="11" h="11">
                  <a:moveTo>
                    <a:pt x="6" y="0"/>
                  </a:moveTo>
                  <a:lnTo>
                    <a:pt x="9" y="1"/>
                  </a:lnTo>
                  <a:lnTo>
                    <a:pt x="10" y="3"/>
                  </a:lnTo>
                  <a:lnTo>
                    <a:pt x="11" y="6"/>
                  </a:lnTo>
                  <a:lnTo>
                    <a:pt x="10" y="8"/>
                  </a:lnTo>
                  <a:lnTo>
                    <a:pt x="9" y="10"/>
                  </a:lnTo>
                  <a:lnTo>
                    <a:pt x="6" y="11"/>
                  </a:lnTo>
                  <a:lnTo>
                    <a:pt x="3" y="10"/>
                  </a:lnTo>
                  <a:lnTo>
                    <a:pt x="1" y="8"/>
                  </a:lnTo>
                  <a:lnTo>
                    <a:pt x="0" y="6"/>
                  </a:lnTo>
                  <a:lnTo>
                    <a:pt x="1" y="3"/>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9" name="Freeform 860"/>
            <p:cNvSpPr>
              <a:spLocks/>
            </p:cNvSpPr>
            <p:nvPr/>
          </p:nvSpPr>
          <p:spPr bwMode="auto">
            <a:xfrm>
              <a:off x="3679" y="3855"/>
              <a:ext cx="91" cy="115"/>
            </a:xfrm>
            <a:custGeom>
              <a:avLst/>
              <a:gdLst/>
              <a:ahLst/>
              <a:cxnLst>
                <a:cxn ang="0">
                  <a:pos x="71" y="1"/>
                </a:cxn>
                <a:cxn ang="0">
                  <a:pos x="81" y="8"/>
                </a:cxn>
                <a:cxn ang="0">
                  <a:pos x="88" y="21"/>
                </a:cxn>
                <a:cxn ang="0">
                  <a:pos x="91" y="39"/>
                </a:cxn>
                <a:cxn ang="0">
                  <a:pos x="86" y="61"/>
                </a:cxn>
                <a:cxn ang="0">
                  <a:pos x="73" y="80"/>
                </a:cxn>
                <a:cxn ang="0">
                  <a:pos x="57" y="96"/>
                </a:cxn>
                <a:cxn ang="0">
                  <a:pos x="38" y="108"/>
                </a:cxn>
                <a:cxn ang="0">
                  <a:pos x="17" y="115"/>
                </a:cxn>
                <a:cxn ang="0">
                  <a:pos x="3" y="115"/>
                </a:cxn>
                <a:cxn ang="0">
                  <a:pos x="0" y="110"/>
                </a:cxn>
                <a:cxn ang="0">
                  <a:pos x="3" y="105"/>
                </a:cxn>
                <a:cxn ang="0">
                  <a:pos x="13" y="105"/>
                </a:cxn>
                <a:cxn ang="0">
                  <a:pos x="30" y="100"/>
                </a:cxn>
                <a:cxn ang="0">
                  <a:pos x="46" y="91"/>
                </a:cxn>
                <a:cxn ang="0">
                  <a:pos x="62" y="78"/>
                </a:cxn>
                <a:cxn ang="0">
                  <a:pos x="73" y="63"/>
                </a:cxn>
                <a:cxn ang="0">
                  <a:pos x="80" y="46"/>
                </a:cxn>
                <a:cxn ang="0">
                  <a:pos x="80" y="30"/>
                </a:cxn>
                <a:cxn ang="0">
                  <a:pos x="72" y="15"/>
                </a:cxn>
                <a:cxn ang="0">
                  <a:pos x="63" y="10"/>
                </a:cxn>
                <a:cxn ang="0">
                  <a:pos x="53" y="13"/>
                </a:cxn>
                <a:cxn ang="0">
                  <a:pos x="44" y="21"/>
                </a:cxn>
                <a:cxn ang="0">
                  <a:pos x="29" y="36"/>
                </a:cxn>
                <a:cxn ang="0">
                  <a:pos x="21" y="39"/>
                </a:cxn>
                <a:cxn ang="0">
                  <a:pos x="13" y="38"/>
                </a:cxn>
                <a:cxn ang="0">
                  <a:pos x="8" y="30"/>
                </a:cxn>
                <a:cxn ang="0">
                  <a:pos x="10" y="25"/>
                </a:cxn>
                <a:cxn ang="0">
                  <a:pos x="15" y="24"/>
                </a:cxn>
                <a:cxn ang="0">
                  <a:pos x="19" y="27"/>
                </a:cxn>
                <a:cxn ang="0">
                  <a:pos x="19" y="30"/>
                </a:cxn>
                <a:cxn ang="0">
                  <a:pos x="20" y="29"/>
                </a:cxn>
                <a:cxn ang="0">
                  <a:pos x="26" y="24"/>
                </a:cxn>
                <a:cxn ang="0">
                  <a:pos x="43" y="8"/>
                </a:cxn>
                <a:cxn ang="0">
                  <a:pos x="57" y="0"/>
                </a:cxn>
              </a:cxnLst>
              <a:rect l="0" t="0" r="r" b="b"/>
              <a:pathLst>
                <a:path w="91" h="115">
                  <a:moveTo>
                    <a:pt x="64" y="0"/>
                  </a:moveTo>
                  <a:lnTo>
                    <a:pt x="71" y="1"/>
                  </a:lnTo>
                  <a:lnTo>
                    <a:pt x="76" y="4"/>
                  </a:lnTo>
                  <a:lnTo>
                    <a:pt x="81" y="8"/>
                  </a:lnTo>
                  <a:lnTo>
                    <a:pt x="85" y="14"/>
                  </a:lnTo>
                  <a:lnTo>
                    <a:pt x="88" y="21"/>
                  </a:lnTo>
                  <a:lnTo>
                    <a:pt x="90" y="27"/>
                  </a:lnTo>
                  <a:lnTo>
                    <a:pt x="91" y="39"/>
                  </a:lnTo>
                  <a:lnTo>
                    <a:pt x="89" y="50"/>
                  </a:lnTo>
                  <a:lnTo>
                    <a:pt x="86" y="61"/>
                  </a:lnTo>
                  <a:lnTo>
                    <a:pt x="80" y="71"/>
                  </a:lnTo>
                  <a:lnTo>
                    <a:pt x="73" y="80"/>
                  </a:lnTo>
                  <a:lnTo>
                    <a:pt x="65" y="89"/>
                  </a:lnTo>
                  <a:lnTo>
                    <a:pt x="57" y="96"/>
                  </a:lnTo>
                  <a:lnTo>
                    <a:pt x="48" y="102"/>
                  </a:lnTo>
                  <a:lnTo>
                    <a:pt x="38" y="108"/>
                  </a:lnTo>
                  <a:lnTo>
                    <a:pt x="27" y="113"/>
                  </a:lnTo>
                  <a:lnTo>
                    <a:pt x="17" y="115"/>
                  </a:lnTo>
                  <a:lnTo>
                    <a:pt x="6" y="115"/>
                  </a:lnTo>
                  <a:lnTo>
                    <a:pt x="3" y="115"/>
                  </a:lnTo>
                  <a:lnTo>
                    <a:pt x="1" y="112"/>
                  </a:lnTo>
                  <a:lnTo>
                    <a:pt x="0" y="110"/>
                  </a:lnTo>
                  <a:lnTo>
                    <a:pt x="1" y="107"/>
                  </a:lnTo>
                  <a:lnTo>
                    <a:pt x="3" y="105"/>
                  </a:lnTo>
                  <a:lnTo>
                    <a:pt x="6" y="105"/>
                  </a:lnTo>
                  <a:lnTo>
                    <a:pt x="13" y="105"/>
                  </a:lnTo>
                  <a:lnTo>
                    <a:pt x="21" y="103"/>
                  </a:lnTo>
                  <a:lnTo>
                    <a:pt x="30" y="100"/>
                  </a:lnTo>
                  <a:lnTo>
                    <a:pt x="38" y="96"/>
                  </a:lnTo>
                  <a:lnTo>
                    <a:pt x="46" y="91"/>
                  </a:lnTo>
                  <a:lnTo>
                    <a:pt x="54" y="85"/>
                  </a:lnTo>
                  <a:lnTo>
                    <a:pt x="62" y="78"/>
                  </a:lnTo>
                  <a:lnTo>
                    <a:pt x="68" y="71"/>
                  </a:lnTo>
                  <a:lnTo>
                    <a:pt x="73" y="63"/>
                  </a:lnTo>
                  <a:lnTo>
                    <a:pt x="77" y="55"/>
                  </a:lnTo>
                  <a:lnTo>
                    <a:pt x="80" y="46"/>
                  </a:lnTo>
                  <a:lnTo>
                    <a:pt x="81" y="38"/>
                  </a:lnTo>
                  <a:lnTo>
                    <a:pt x="80" y="30"/>
                  </a:lnTo>
                  <a:lnTo>
                    <a:pt x="77" y="22"/>
                  </a:lnTo>
                  <a:lnTo>
                    <a:pt x="72" y="15"/>
                  </a:lnTo>
                  <a:lnTo>
                    <a:pt x="68" y="11"/>
                  </a:lnTo>
                  <a:lnTo>
                    <a:pt x="63" y="10"/>
                  </a:lnTo>
                  <a:lnTo>
                    <a:pt x="58" y="11"/>
                  </a:lnTo>
                  <a:lnTo>
                    <a:pt x="53" y="13"/>
                  </a:lnTo>
                  <a:lnTo>
                    <a:pt x="49" y="17"/>
                  </a:lnTo>
                  <a:lnTo>
                    <a:pt x="44" y="21"/>
                  </a:lnTo>
                  <a:lnTo>
                    <a:pt x="33" y="32"/>
                  </a:lnTo>
                  <a:lnTo>
                    <a:pt x="29" y="36"/>
                  </a:lnTo>
                  <a:lnTo>
                    <a:pt x="25" y="38"/>
                  </a:lnTo>
                  <a:lnTo>
                    <a:pt x="21" y="39"/>
                  </a:lnTo>
                  <a:lnTo>
                    <a:pt x="17" y="40"/>
                  </a:lnTo>
                  <a:lnTo>
                    <a:pt x="13" y="38"/>
                  </a:lnTo>
                  <a:lnTo>
                    <a:pt x="11" y="36"/>
                  </a:lnTo>
                  <a:lnTo>
                    <a:pt x="8" y="30"/>
                  </a:lnTo>
                  <a:lnTo>
                    <a:pt x="8" y="27"/>
                  </a:lnTo>
                  <a:lnTo>
                    <a:pt x="10" y="25"/>
                  </a:lnTo>
                  <a:lnTo>
                    <a:pt x="12" y="24"/>
                  </a:lnTo>
                  <a:lnTo>
                    <a:pt x="15" y="24"/>
                  </a:lnTo>
                  <a:lnTo>
                    <a:pt x="17" y="25"/>
                  </a:lnTo>
                  <a:lnTo>
                    <a:pt x="19" y="27"/>
                  </a:lnTo>
                  <a:lnTo>
                    <a:pt x="19" y="29"/>
                  </a:lnTo>
                  <a:lnTo>
                    <a:pt x="19" y="30"/>
                  </a:lnTo>
                  <a:lnTo>
                    <a:pt x="20" y="30"/>
                  </a:lnTo>
                  <a:lnTo>
                    <a:pt x="20" y="29"/>
                  </a:lnTo>
                  <a:lnTo>
                    <a:pt x="21" y="28"/>
                  </a:lnTo>
                  <a:lnTo>
                    <a:pt x="26" y="24"/>
                  </a:lnTo>
                  <a:lnTo>
                    <a:pt x="36" y="14"/>
                  </a:lnTo>
                  <a:lnTo>
                    <a:pt x="43" y="8"/>
                  </a:lnTo>
                  <a:lnTo>
                    <a:pt x="51" y="3"/>
                  </a:lnTo>
                  <a:lnTo>
                    <a:pt x="57" y="0"/>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0" name="Freeform 861"/>
            <p:cNvSpPr>
              <a:spLocks/>
            </p:cNvSpPr>
            <p:nvPr/>
          </p:nvSpPr>
          <p:spPr bwMode="auto">
            <a:xfrm>
              <a:off x="4267" y="4202"/>
              <a:ext cx="109" cy="101"/>
            </a:xfrm>
            <a:custGeom>
              <a:avLst/>
              <a:gdLst/>
              <a:ahLst/>
              <a:cxnLst>
                <a:cxn ang="0">
                  <a:pos x="78" y="1"/>
                </a:cxn>
                <a:cxn ang="0">
                  <a:pos x="91" y="9"/>
                </a:cxn>
                <a:cxn ang="0">
                  <a:pos x="101" y="23"/>
                </a:cxn>
                <a:cxn ang="0">
                  <a:pos x="107" y="40"/>
                </a:cxn>
                <a:cxn ang="0">
                  <a:pos x="109" y="57"/>
                </a:cxn>
                <a:cxn ang="0">
                  <a:pos x="106" y="73"/>
                </a:cxn>
                <a:cxn ang="0">
                  <a:pos x="97" y="87"/>
                </a:cxn>
                <a:cxn ang="0">
                  <a:pos x="86" y="95"/>
                </a:cxn>
                <a:cxn ang="0">
                  <a:pos x="72" y="100"/>
                </a:cxn>
                <a:cxn ang="0">
                  <a:pos x="58" y="100"/>
                </a:cxn>
                <a:cxn ang="0">
                  <a:pos x="50" y="94"/>
                </a:cxn>
                <a:cxn ang="0">
                  <a:pos x="45" y="85"/>
                </a:cxn>
                <a:cxn ang="0">
                  <a:pos x="41" y="75"/>
                </a:cxn>
                <a:cxn ang="0">
                  <a:pos x="34" y="66"/>
                </a:cxn>
                <a:cxn ang="0">
                  <a:pos x="24" y="62"/>
                </a:cxn>
                <a:cxn ang="0">
                  <a:pos x="13" y="58"/>
                </a:cxn>
                <a:cxn ang="0">
                  <a:pos x="3" y="53"/>
                </a:cxn>
                <a:cxn ang="0">
                  <a:pos x="0" y="48"/>
                </a:cxn>
                <a:cxn ang="0">
                  <a:pos x="3" y="43"/>
                </a:cxn>
                <a:cxn ang="0">
                  <a:pos x="8" y="44"/>
                </a:cxn>
                <a:cxn ang="0">
                  <a:pos x="21" y="51"/>
                </a:cxn>
                <a:cxn ang="0">
                  <a:pos x="36" y="56"/>
                </a:cxn>
                <a:cxn ang="0">
                  <a:pos x="47" y="62"/>
                </a:cxn>
                <a:cxn ang="0">
                  <a:pos x="52" y="72"/>
                </a:cxn>
                <a:cxn ang="0">
                  <a:pos x="55" y="81"/>
                </a:cxn>
                <a:cxn ang="0">
                  <a:pos x="60" y="88"/>
                </a:cxn>
                <a:cxn ang="0">
                  <a:pos x="67" y="90"/>
                </a:cxn>
                <a:cxn ang="0">
                  <a:pos x="76" y="88"/>
                </a:cxn>
                <a:cxn ang="0">
                  <a:pos x="83" y="84"/>
                </a:cxn>
                <a:cxn ang="0">
                  <a:pos x="93" y="74"/>
                </a:cxn>
                <a:cxn ang="0">
                  <a:pos x="98" y="62"/>
                </a:cxn>
                <a:cxn ang="0">
                  <a:pos x="98" y="46"/>
                </a:cxn>
                <a:cxn ang="0">
                  <a:pos x="92" y="30"/>
                </a:cxn>
                <a:cxn ang="0">
                  <a:pos x="83" y="16"/>
                </a:cxn>
                <a:cxn ang="0">
                  <a:pos x="75" y="12"/>
                </a:cxn>
                <a:cxn ang="0">
                  <a:pos x="69" y="14"/>
                </a:cxn>
                <a:cxn ang="0">
                  <a:pos x="65" y="20"/>
                </a:cxn>
                <a:cxn ang="0">
                  <a:pos x="63" y="29"/>
                </a:cxn>
                <a:cxn ang="0">
                  <a:pos x="61" y="37"/>
                </a:cxn>
                <a:cxn ang="0">
                  <a:pos x="57" y="42"/>
                </a:cxn>
                <a:cxn ang="0">
                  <a:pos x="8" y="30"/>
                </a:cxn>
                <a:cxn ang="0">
                  <a:pos x="3" y="26"/>
                </a:cxn>
                <a:cxn ang="0">
                  <a:pos x="5" y="21"/>
                </a:cxn>
                <a:cxn ang="0">
                  <a:pos x="10" y="19"/>
                </a:cxn>
                <a:cxn ang="0">
                  <a:pos x="52" y="27"/>
                </a:cxn>
                <a:cxn ang="0">
                  <a:pos x="56" y="17"/>
                </a:cxn>
                <a:cxn ang="0">
                  <a:pos x="61" y="7"/>
                </a:cxn>
                <a:cxn ang="0">
                  <a:pos x="68" y="1"/>
                </a:cxn>
              </a:cxnLst>
              <a:rect l="0" t="0" r="r" b="b"/>
              <a:pathLst>
                <a:path w="109" h="101">
                  <a:moveTo>
                    <a:pt x="73" y="0"/>
                  </a:moveTo>
                  <a:lnTo>
                    <a:pt x="78" y="1"/>
                  </a:lnTo>
                  <a:lnTo>
                    <a:pt x="84" y="4"/>
                  </a:lnTo>
                  <a:lnTo>
                    <a:pt x="91" y="9"/>
                  </a:lnTo>
                  <a:lnTo>
                    <a:pt x="96" y="15"/>
                  </a:lnTo>
                  <a:lnTo>
                    <a:pt x="101" y="23"/>
                  </a:lnTo>
                  <a:lnTo>
                    <a:pt x="105" y="31"/>
                  </a:lnTo>
                  <a:lnTo>
                    <a:pt x="107" y="40"/>
                  </a:lnTo>
                  <a:lnTo>
                    <a:pt x="109" y="49"/>
                  </a:lnTo>
                  <a:lnTo>
                    <a:pt x="109" y="57"/>
                  </a:lnTo>
                  <a:lnTo>
                    <a:pt x="108" y="65"/>
                  </a:lnTo>
                  <a:lnTo>
                    <a:pt x="106" y="73"/>
                  </a:lnTo>
                  <a:lnTo>
                    <a:pt x="102" y="81"/>
                  </a:lnTo>
                  <a:lnTo>
                    <a:pt x="97" y="87"/>
                  </a:lnTo>
                  <a:lnTo>
                    <a:pt x="91" y="91"/>
                  </a:lnTo>
                  <a:lnTo>
                    <a:pt x="86" y="95"/>
                  </a:lnTo>
                  <a:lnTo>
                    <a:pt x="79" y="98"/>
                  </a:lnTo>
                  <a:lnTo>
                    <a:pt x="72" y="100"/>
                  </a:lnTo>
                  <a:lnTo>
                    <a:pt x="65" y="101"/>
                  </a:lnTo>
                  <a:lnTo>
                    <a:pt x="58" y="100"/>
                  </a:lnTo>
                  <a:lnTo>
                    <a:pt x="54" y="97"/>
                  </a:lnTo>
                  <a:lnTo>
                    <a:pt x="50" y="94"/>
                  </a:lnTo>
                  <a:lnTo>
                    <a:pt x="47" y="90"/>
                  </a:lnTo>
                  <a:lnTo>
                    <a:pt x="45" y="85"/>
                  </a:lnTo>
                  <a:lnTo>
                    <a:pt x="43" y="80"/>
                  </a:lnTo>
                  <a:lnTo>
                    <a:pt x="41" y="75"/>
                  </a:lnTo>
                  <a:lnTo>
                    <a:pt x="39" y="70"/>
                  </a:lnTo>
                  <a:lnTo>
                    <a:pt x="34" y="66"/>
                  </a:lnTo>
                  <a:lnTo>
                    <a:pt x="30" y="64"/>
                  </a:lnTo>
                  <a:lnTo>
                    <a:pt x="24" y="62"/>
                  </a:lnTo>
                  <a:lnTo>
                    <a:pt x="19" y="60"/>
                  </a:lnTo>
                  <a:lnTo>
                    <a:pt x="13" y="58"/>
                  </a:lnTo>
                  <a:lnTo>
                    <a:pt x="8" y="56"/>
                  </a:lnTo>
                  <a:lnTo>
                    <a:pt x="3" y="53"/>
                  </a:lnTo>
                  <a:lnTo>
                    <a:pt x="1" y="51"/>
                  </a:lnTo>
                  <a:lnTo>
                    <a:pt x="0" y="48"/>
                  </a:lnTo>
                  <a:lnTo>
                    <a:pt x="1" y="46"/>
                  </a:lnTo>
                  <a:lnTo>
                    <a:pt x="3" y="43"/>
                  </a:lnTo>
                  <a:lnTo>
                    <a:pt x="5" y="43"/>
                  </a:lnTo>
                  <a:lnTo>
                    <a:pt x="8" y="44"/>
                  </a:lnTo>
                  <a:lnTo>
                    <a:pt x="14" y="48"/>
                  </a:lnTo>
                  <a:lnTo>
                    <a:pt x="21" y="51"/>
                  </a:lnTo>
                  <a:lnTo>
                    <a:pt x="29" y="53"/>
                  </a:lnTo>
                  <a:lnTo>
                    <a:pt x="36" y="56"/>
                  </a:lnTo>
                  <a:lnTo>
                    <a:pt x="43" y="59"/>
                  </a:lnTo>
                  <a:lnTo>
                    <a:pt x="47" y="62"/>
                  </a:lnTo>
                  <a:lnTo>
                    <a:pt x="50" y="66"/>
                  </a:lnTo>
                  <a:lnTo>
                    <a:pt x="52" y="72"/>
                  </a:lnTo>
                  <a:lnTo>
                    <a:pt x="53" y="77"/>
                  </a:lnTo>
                  <a:lnTo>
                    <a:pt x="55" y="81"/>
                  </a:lnTo>
                  <a:lnTo>
                    <a:pt x="57" y="85"/>
                  </a:lnTo>
                  <a:lnTo>
                    <a:pt x="60" y="88"/>
                  </a:lnTo>
                  <a:lnTo>
                    <a:pt x="63" y="89"/>
                  </a:lnTo>
                  <a:lnTo>
                    <a:pt x="67" y="90"/>
                  </a:lnTo>
                  <a:lnTo>
                    <a:pt x="72" y="89"/>
                  </a:lnTo>
                  <a:lnTo>
                    <a:pt x="76" y="88"/>
                  </a:lnTo>
                  <a:lnTo>
                    <a:pt x="80" y="86"/>
                  </a:lnTo>
                  <a:lnTo>
                    <a:pt x="83" y="84"/>
                  </a:lnTo>
                  <a:lnTo>
                    <a:pt x="89" y="80"/>
                  </a:lnTo>
                  <a:lnTo>
                    <a:pt x="93" y="74"/>
                  </a:lnTo>
                  <a:lnTo>
                    <a:pt x="96" y="69"/>
                  </a:lnTo>
                  <a:lnTo>
                    <a:pt x="98" y="62"/>
                  </a:lnTo>
                  <a:lnTo>
                    <a:pt x="98" y="54"/>
                  </a:lnTo>
                  <a:lnTo>
                    <a:pt x="98" y="46"/>
                  </a:lnTo>
                  <a:lnTo>
                    <a:pt x="96" y="37"/>
                  </a:lnTo>
                  <a:lnTo>
                    <a:pt x="92" y="30"/>
                  </a:lnTo>
                  <a:lnTo>
                    <a:pt x="88" y="22"/>
                  </a:lnTo>
                  <a:lnTo>
                    <a:pt x="83" y="16"/>
                  </a:lnTo>
                  <a:lnTo>
                    <a:pt x="78" y="13"/>
                  </a:lnTo>
                  <a:lnTo>
                    <a:pt x="75" y="12"/>
                  </a:lnTo>
                  <a:lnTo>
                    <a:pt x="72" y="12"/>
                  </a:lnTo>
                  <a:lnTo>
                    <a:pt x="69" y="14"/>
                  </a:lnTo>
                  <a:lnTo>
                    <a:pt x="67" y="17"/>
                  </a:lnTo>
                  <a:lnTo>
                    <a:pt x="65" y="20"/>
                  </a:lnTo>
                  <a:lnTo>
                    <a:pt x="63" y="24"/>
                  </a:lnTo>
                  <a:lnTo>
                    <a:pt x="63" y="29"/>
                  </a:lnTo>
                  <a:lnTo>
                    <a:pt x="61" y="33"/>
                  </a:lnTo>
                  <a:lnTo>
                    <a:pt x="61" y="37"/>
                  </a:lnTo>
                  <a:lnTo>
                    <a:pt x="60" y="40"/>
                  </a:lnTo>
                  <a:lnTo>
                    <a:pt x="57" y="42"/>
                  </a:lnTo>
                  <a:lnTo>
                    <a:pt x="54" y="42"/>
                  </a:lnTo>
                  <a:lnTo>
                    <a:pt x="8" y="30"/>
                  </a:lnTo>
                  <a:lnTo>
                    <a:pt x="5" y="28"/>
                  </a:lnTo>
                  <a:lnTo>
                    <a:pt x="3" y="26"/>
                  </a:lnTo>
                  <a:lnTo>
                    <a:pt x="4" y="23"/>
                  </a:lnTo>
                  <a:lnTo>
                    <a:pt x="5" y="21"/>
                  </a:lnTo>
                  <a:lnTo>
                    <a:pt x="7" y="19"/>
                  </a:lnTo>
                  <a:lnTo>
                    <a:pt x="10" y="19"/>
                  </a:lnTo>
                  <a:lnTo>
                    <a:pt x="52" y="30"/>
                  </a:lnTo>
                  <a:lnTo>
                    <a:pt x="52" y="27"/>
                  </a:lnTo>
                  <a:lnTo>
                    <a:pt x="54" y="22"/>
                  </a:lnTo>
                  <a:lnTo>
                    <a:pt x="56" y="17"/>
                  </a:lnTo>
                  <a:lnTo>
                    <a:pt x="58" y="12"/>
                  </a:lnTo>
                  <a:lnTo>
                    <a:pt x="61" y="7"/>
                  </a:lnTo>
                  <a:lnTo>
                    <a:pt x="64" y="4"/>
                  </a:lnTo>
                  <a:lnTo>
                    <a:pt x="68" y="1"/>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1" name="Freeform 862"/>
            <p:cNvSpPr>
              <a:spLocks/>
            </p:cNvSpPr>
            <p:nvPr/>
          </p:nvSpPr>
          <p:spPr bwMode="auto">
            <a:xfrm>
              <a:off x="4397" y="4223"/>
              <a:ext cx="102" cy="97"/>
            </a:xfrm>
            <a:custGeom>
              <a:avLst/>
              <a:gdLst/>
              <a:ahLst/>
              <a:cxnLst>
                <a:cxn ang="0">
                  <a:pos x="73" y="1"/>
                </a:cxn>
                <a:cxn ang="0">
                  <a:pos x="87" y="8"/>
                </a:cxn>
                <a:cxn ang="0">
                  <a:pos x="96" y="20"/>
                </a:cxn>
                <a:cxn ang="0">
                  <a:pos x="101" y="35"/>
                </a:cxn>
                <a:cxn ang="0">
                  <a:pos x="102" y="51"/>
                </a:cxn>
                <a:cxn ang="0">
                  <a:pos x="97" y="69"/>
                </a:cxn>
                <a:cxn ang="0">
                  <a:pos x="87" y="84"/>
                </a:cxn>
                <a:cxn ang="0">
                  <a:pos x="71" y="94"/>
                </a:cxn>
                <a:cxn ang="0">
                  <a:pos x="54" y="97"/>
                </a:cxn>
                <a:cxn ang="0">
                  <a:pos x="41" y="92"/>
                </a:cxn>
                <a:cxn ang="0">
                  <a:pos x="32" y="82"/>
                </a:cxn>
                <a:cxn ang="0">
                  <a:pos x="26" y="68"/>
                </a:cxn>
                <a:cxn ang="0">
                  <a:pos x="20" y="62"/>
                </a:cxn>
                <a:cxn ang="0">
                  <a:pos x="4" y="56"/>
                </a:cxn>
                <a:cxn ang="0">
                  <a:pos x="0" y="53"/>
                </a:cxn>
                <a:cxn ang="0">
                  <a:pos x="1" y="47"/>
                </a:cxn>
                <a:cxn ang="0">
                  <a:pos x="7" y="46"/>
                </a:cxn>
                <a:cxn ang="0">
                  <a:pos x="15" y="48"/>
                </a:cxn>
                <a:cxn ang="0">
                  <a:pos x="25" y="51"/>
                </a:cxn>
                <a:cxn ang="0">
                  <a:pos x="34" y="56"/>
                </a:cxn>
                <a:cxn ang="0">
                  <a:pos x="37" y="64"/>
                </a:cxn>
                <a:cxn ang="0">
                  <a:pos x="39" y="73"/>
                </a:cxn>
                <a:cxn ang="0">
                  <a:pos x="43" y="81"/>
                </a:cxn>
                <a:cxn ang="0">
                  <a:pos x="54" y="86"/>
                </a:cxn>
                <a:cxn ang="0">
                  <a:pos x="67" y="85"/>
                </a:cxn>
                <a:cxn ang="0">
                  <a:pos x="78" y="77"/>
                </a:cxn>
                <a:cxn ang="0">
                  <a:pos x="87" y="66"/>
                </a:cxn>
                <a:cxn ang="0">
                  <a:pos x="91" y="53"/>
                </a:cxn>
                <a:cxn ang="0">
                  <a:pos x="91" y="38"/>
                </a:cxn>
                <a:cxn ang="0">
                  <a:pos x="86" y="24"/>
                </a:cxn>
                <a:cxn ang="0">
                  <a:pos x="76" y="14"/>
                </a:cxn>
                <a:cxn ang="0">
                  <a:pos x="66" y="11"/>
                </a:cxn>
                <a:cxn ang="0">
                  <a:pos x="58" y="15"/>
                </a:cxn>
                <a:cxn ang="0">
                  <a:pos x="51" y="24"/>
                </a:cxn>
                <a:cxn ang="0">
                  <a:pos x="48" y="34"/>
                </a:cxn>
                <a:cxn ang="0">
                  <a:pos x="46" y="42"/>
                </a:cxn>
                <a:cxn ang="0">
                  <a:pos x="40" y="44"/>
                </a:cxn>
                <a:cxn ang="0">
                  <a:pos x="24" y="41"/>
                </a:cxn>
                <a:cxn ang="0">
                  <a:pos x="8" y="35"/>
                </a:cxn>
                <a:cxn ang="0">
                  <a:pos x="5" y="31"/>
                </a:cxn>
                <a:cxn ang="0">
                  <a:pos x="8" y="26"/>
                </a:cxn>
                <a:cxn ang="0">
                  <a:pos x="13" y="26"/>
                </a:cxn>
                <a:cxn ang="0">
                  <a:pos x="28" y="31"/>
                </a:cxn>
                <a:cxn ang="0">
                  <a:pos x="38" y="32"/>
                </a:cxn>
                <a:cxn ang="0">
                  <a:pos x="42" y="20"/>
                </a:cxn>
                <a:cxn ang="0">
                  <a:pos x="49" y="8"/>
                </a:cxn>
                <a:cxn ang="0">
                  <a:pos x="59" y="1"/>
                </a:cxn>
              </a:cxnLst>
              <a:rect l="0" t="0" r="r" b="b"/>
              <a:pathLst>
                <a:path w="102" h="97">
                  <a:moveTo>
                    <a:pt x="66" y="0"/>
                  </a:moveTo>
                  <a:lnTo>
                    <a:pt x="73" y="1"/>
                  </a:lnTo>
                  <a:lnTo>
                    <a:pt x="80" y="4"/>
                  </a:lnTo>
                  <a:lnTo>
                    <a:pt x="87" y="8"/>
                  </a:lnTo>
                  <a:lnTo>
                    <a:pt x="92" y="14"/>
                  </a:lnTo>
                  <a:lnTo>
                    <a:pt x="96" y="20"/>
                  </a:lnTo>
                  <a:lnTo>
                    <a:pt x="99" y="28"/>
                  </a:lnTo>
                  <a:lnTo>
                    <a:pt x="101" y="35"/>
                  </a:lnTo>
                  <a:lnTo>
                    <a:pt x="102" y="43"/>
                  </a:lnTo>
                  <a:lnTo>
                    <a:pt x="102" y="51"/>
                  </a:lnTo>
                  <a:lnTo>
                    <a:pt x="100" y="60"/>
                  </a:lnTo>
                  <a:lnTo>
                    <a:pt x="97" y="69"/>
                  </a:lnTo>
                  <a:lnTo>
                    <a:pt x="93" y="77"/>
                  </a:lnTo>
                  <a:lnTo>
                    <a:pt x="87" y="84"/>
                  </a:lnTo>
                  <a:lnTo>
                    <a:pt x="80" y="90"/>
                  </a:lnTo>
                  <a:lnTo>
                    <a:pt x="71" y="94"/>
                  </a:lnTo>
                  <a:lnTo>
                    <a:pt x="62" y="97"/>
                  </a:lnTo>
                  <a:lnTo>
                    <a:pt x="54" y="97"/>
                  </a:lnTo>
                  <a:lnTo>
                    <a:pt x="47" y="95"/>
                  </a:lnTo>
                  <a:lnTo>
                    <a:pt x="41" y="92"/>
                  </a:lnTo>
                  <a:lnTo>
                    <a:pt x="36" y="88"/>
                  </a:lnTo>
                  <a:lnTo>
                    <a:pt x="32" y="82"/>
                  </a:lnTo>
                  <a:lnTo>
                    <a:pt x="29" y="75"/>
                  </a:lnTo>
                  <a:lnTo>
                    <a:pt x="26" y="68"/>
                  </a:lnTo>
                  <a:lnTo>
                    <a:pt x="25" y="64"/>
                  </a:lnTo>
                  <a:lnTo>
                    <a:pt x="20" y="62"/>
                  </a:lnTo>
                  <a:lnTo>
                    <a:pt x="12" y="59"/>
                  </a:lnTo>
                  <a:lnTo>
                    <a:pt x="4" y="56"/>
                  </a:lnTo>
                  <a:lnTo>
                    <a:pt x="1" y="55"/>
                  </a:lnTo>
                  <a:lnTo>
                    <a:pt x="0" y="53"/>
                  </a:lnTo>
                  <a:lnTo>
                    <a:pt x="0" y="50"/>
                  </a:lnTo>
                  <a:lnTo>
                    <a:pt x="1" y="47"/>
                  </a:lnTo>
                  <a:lnTo>
                    <a:pt x="3" y="46"/>
                  </a:lnTo>
                  <a:lnTo>
                    <a:pt x="7" y="46"/>
                  </a:lnTo>
                  <a:lnTo>
                    <a:pt x="10" y="47"/>
                  </a:lnTo>
                  <a:lnTo>
                    <a:pt x="15" y="48"/>
                  </a:lnTo>
                  <a:lnTo>
                    <a:pt x="20" y="49"/>
                  </a:lnTo>
                  <a:lnTo>
                    <a:pt x="25" y="51"/>
                  </a:lnTo>
                  <a:lnTo>
                    <a:pt x="30" y="53"/>
                  </a:lnTo>
                  <a:lnTo>
                    <a:pt x="34" y="56"/>
                  </a:lnTo>
                  <a:lnTo>
                    <a:pt x="36" y="60"/>
                  </a:lnTo>
                  <a:lnTo>
                    <a:pt x="37" y="64"/>
                  </a:lnTo>
                  <a:lnTo>
                    <a:pt x="38" y="69"/>
                  </a:lnTo>
                  <a:lnTo>
                    <a:pt x="39" y="73"/>
                  </a:lnTo>
                  <a:lnTo>
                    <a:pt x="40" y="77"/>
                  </a:lnTo>
                  <a:lnTo>
                    <a:pt x="43" y="81"/>
                  </a:lnTo>
                  <a:lnTo>
                    <a:pt x="47" y="84"/>
                  </a:lnTo>
                  <a:lnTo>
                    <a:pt x="54" y="86"/>
                  </a:lnTo>
                  <a:lnTo>
                    <a:pt x="60" y="86"/>
                  </a:lnTo>
                  <a:lnTo>
                    <a:pt x="67" y="85"/>
                  </a:lnTo>
                  <a:lnTo>
                    <a:pt x="73" y="82"/>
                  </a:lnTo>
                  <a:lnTo>
                    <a:pt x="78" y="77"/>
                  </a:lnTo>
                  <a:lnTo>
                    <a:pt x="83" y="72"/>
                  </a:lnTo>
                  <a:lnTo>
                    <a:pt x="87" y="66"/>
                  </a:lnTo>
                  <a:lnTo>
                    <a:pt x="89" y="60"/>
                  </a:lnTo>
                  <a:lnTo>
                    <a:pt x="91" y="53"/>
                  </a:lnTo>
                  <a:lnTo>
                    <a:pt x="91" y="46"/>
                  </a:lnTo>
                  <a:lnTo>
                    <a:pt x="91" y="38"/>
                  </a:lnTo>
                  <a:lnTo>
                    <a:pt x="89" y="31"/>
                  </a:lnTo>
                  <a:lnTo>
                    <a:pt x="86" y="24"/>
                  </a:lnTo>
                  <a:lnTo>
                    <a:pt x="82" y="18"/>
                  </a:lnTo>
                  <a:lnTo>
                    <a:pt x="76" y="14"/>
                  </a:lnTo>
                  <a:lnTo>
                    <a:pt x="71" y="11"/>
                  </a:lnTo>
                  <a:lnTo>
                    <a:pt x="66" y="11"/>
                  </a:lnTo>
                  <a:lnTo>
                    <a:pt x="61" y="13"/>
                  </a:lnTo>
                  <a:lnTo>
                    <a:pt x="58" y="15"/>
                  </a:lnTo>
                  <a:lnTo>
                    <a:pt x="54" y="19"/>
                  </a:lnTo>
                  <a:lnTo>
                    <a:pt x="51" y="24"/>
                  </a:lnTo>
                  <a:lnTo>
                    <a:pt x="49" y="29"/>
                  </a:lnTo>
                  <a:lnTo>
                    <a:pt x="48" y="34"/>
                  </a:lnTo>
                  <a:lnTo>
                    <a:pt x="47" y="39"/>
                  </a:lnTo>
                  <a:lnTo>
                    <a:pt x="46" y="42"/>
                  </a:lnTo>
                  <a:lnTo>
                    <a:pt x="44" y="44"/>
                  </a:lnTo>
                  <a:lnTo>
                    <a:pt x="40" y="44"/>
                  </a:lnTo>
                  <a:lnTo>
                    <a:pt x="32" y="42"/>
                  </a:lnTo>
                  <a:lnTo>
                    <a:pt x="24" y="41"/>
                  </a:lnTo>
                  <a:lnTo>
                    <a:pt x="16" y="38"/>
                  </a:lnTo>
                  <a:lnTo>
                    <a:pt x="8" y="35"/>
                  </a:lnTo>
                  <a:lnTo>
                    <a:pt x="6" y="33"/>
                  </a:lnTo>
                  <a:lnTo>
                    <a:pt x="5" y="31"/>
                  </a:lnTo>
                  <a:lnTo>
                    <a:pt x="6" y="28"/>
                  </a:lnTo>
                  <a:lnTo>
                    <a:pt x="8" y="26"/>
                  </a:lnTo>
                  <a:lnTo>
                    <a:pt x="10" y="25"/>
                  </a:lnTo>
                  <a:lnTo>
                    <a:pt x="13" y="26"/>
                  </a:lnTo>
                  <a:lnTo>
                    <a:pt x="20" y="29"/>
                  </a:lnTo>
                  <a:lnTo>
                    <a:pt x="28" y="31"/>
                  </a:lnTo>
                  <a:lnTo>
                    <a:pt x="38" y="33"/>
                  </a:lnTo>
                  <a:lnTo>
                    <a:pt x="38" y="32"/>
                  </a:lnTo>
                  <a:lnTo>
                    <a:pt x="39" y="26"/>
                  </a:lnTo>
                  <a:lnTo>
                    <a:pt x="42" y="20"/>
                  </a:lnTo>
                  <a:lnTo>
                    <a:pt x="45" y="14"/>
                  </a:lnTo>
                  <a:lnTo>
                    <a:pt x="49" y="8"/>
                  </a:lnTo>
                  <a:lnTo>
                    <a:pt x="54" y="4"/>
                  </a:lnTo>
                  <a:lnTo>
                    <a:pt x="59" y="1"/>
                  </a:lnTo>
                  <a:lnTo>
                    <a:pt x="6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2" name="Freeform 863"/>
            <p:cNvSpPr>
              <a:spLocks noEditPoints="1"/>
            </p:cNvSpPr>
            <p:nvPr/>
          </p:nvSpPr>
          <p:spPr bwMode="auto">
            <a:xfrm>
              <a:off x="3748" y="3506"/>
              <a:ext cx="115" cy="86"/>
            </a:xfrm>
            <a:custGeom>
              <a:avLst/>
              <a:gdLst/>
              <a:ahLst/>
              <a:cxnLst>
                <a:cxn ang="0">
                  <a:pos x="11" y="16"/>
                </a:cxn>
                <a:cxn ang="0">
                  <a:pos x="11" y="16"/>
                </a:cxn>
                <a:cxn ang="0">
                  <a:pos x="18" y="38"/>
                </a:cxn>
                <a:cxn ang="0">
                  <a:pos x="31" y="57"/>
                </a:cxn>
                <a:cxn ang="0">
                  <a:pos x="50" y="71"/>
                </a:cxn>
                <a:cxn ang="0">
                  <a:pos x="69" y="75"/>
                </a:cxn>
                <a:cxn ang="0">
                  <a:pos x="86" y="72"/>
                </a:cxn>
                <a:cxn ang="0">
                  <a:pos x="100" y="61"/>
                </a:cxn>
                <a:cxn ang="0">
                  <a:pos x="104" y="54"/>
                </a:cxn>
                <a:cxn ang="0">
                  <a:pos x="104" y="47"/>
                </a:cxn>
                <a:cxn ang="0">
                  <a:pos x="95" y="37"/>
                </a:cxn>
                <a:cxn ang="0">
                  <a:pos x="79" y="28"/>
                </a:cxn>
                <a:cxn ang="0">
                  <a:pos x="60" y="23"/>
                </a:cxn>
                <a:cxn ang="0">
                  <a:pos x="39" y="18"/>
                </a:cxn>
                <a:cxn ang="0">
                  <a:pos x="17" y="15"/>
                </a:cxn>
                <a:cxn ang="0">
                  <a:pos x="6" y="0"/>
                </a:cxn>
                <a:cxn ang="0">
                  <a:pos x="10" y="2"/>
                </a:cxn>
                <a:cxn ang="0">
                  <a:pos x="11" y="5"/>
                </a:cxn>
                <a:cxn ang="0">
                  <a:pos x="20" y="4"/>
                </a:cxn>
                <a:cxn ang="0">
                  <a:pos x="30" y="6"/>
                </a:cxn>
                <a:cxn ang="0">
                  <a:pos x="65" y="13"/>
                </a:cxn>
                <a:cxn ang="0">
                  <a:pos x="78" y="17"/>
                </a:cxn>
                <a:cxn ang="0">
                  <a:pos x="92" y="23"/>
                </a:cxn>
                <a:cxn ang="0">
                  <a:pos x="105" y="31"/>
                </a:cxn>
                <a:cxn ang="0">
                  <a:pos x="114" y="41"/>
                </a:cxn>
                <a:cxn ang="0">
                  <a:pos x="115" y="55"/>
                </a:cxn>
                <a:cxn ang="0">
                  <a:pos x="109" y="67"/>
                </a:cxn>
                <a:cxn ang="0">
                  <a:pos x="100" y="76"/>
                </a:cxn>
                <a:cxn ang="0">
                  <a:pos x="82" y="84"/>
                </a:cxn>
                <a:cxn ang="0">
                  <a:pos x="63" y="86"/>
                </a:cxn>
                <a:cxn ang="0">
                  <a:pos x="42" y="78"/>
                </a:cxn>
                <a:cxn ang="0">
                  <a:pos x="22" y="62"/>
                </a:cxn>
                <a:cxn ang="0">
                  <a:pos x="7" y="42"/>
                </a:cxn>
                <a:cxn ang="0">
                  <a:pos x="0" y="18"/>
                </a:cxn>
                <a:cxn ang="0">
                  <a:pos x="2" y="2"/>
                </a:cxn>
                <a:cxn ang="0">
                  <a:pos x="6" y="0"/>
                </a:cxn>
              </a:cxnLst>
              <a:rect l="0" t="0" r="r" b="b"/>
              <a:pathLst>
                <a:path w="115" h="86">
                  <a:moveTo>
                    <a:pt x="14" y="15"/>
                  </a:moveTo>
                  <a:lnTo>
                    <a:pt x="11" y="16"/>
                  </a:lnTo>
                  <a:lnTo>
                    <a:pt x="11" y="15"/>
                  </a:lnTo>
                  <a:lnTo>
                    <a:pt x="11" y="16"/>
                  </a:lnTo>
                  <a:lnTo>
                    <a:pt x="13" y="27"/>
                  </a:lnTo>
                  <a:lnTo>
                    <a:pt x="18" y="38"/>
                  </a:lnTo>
                  <a:lnTo>
                    <a:pt x="24" y="48"/>
                  </a:lnTo>
                  <a:lnTo>
                    <a:pt x="31" y="57"/>
                  </a:lnTo>
                  <a:lnTo>
                    <a:pt x="40" y="64"/>
                  </a:lnTo>
                  <a:lnTo>
                    <a:pt x="50" y="71"/>
                  </a:lnTo>
                  <a:lnTo>
                    <a:pt x="60" y="74"/>
                  </a:lnTo>
                  <a:lnTo>
                    <a:pt x="69" y="75"/>
                  </a:lnTo>
                  <a:lnTo>
                    <a:pt x="78" y="75"/>
                  </a:lnTo>
                  <a:lnTo>
                    <a:pt x="86" y="72"/>
                  </a:lnTo>
                  <a:lnTo>
                    <a:pt x="93" y="68"/>
                  </a:lnTo>
                  <a:lnTo>
                    <a:pt x="100" y="61"/>
                  </a:lnTo>
                  <a:lnTo>
                    <a:pt x="102" y="58"/>
                  </a:lnTo>
                  <a:lnTo>
                    <a:pt x="104" y="54"/>
                  </a:lnTo>
                  <a:lnTo>
                    <a:pt x="105" y="51"/>
                  </a:lnTo>
                  <a:lnTo>
                    <a:pt x="104" y="47"/>
                  </a:lnTo>
                  <a:lnTo>
                    <a:pt x="102" y="43"/>
                  </a:lnTo>
                  <a:lnTo>
                    <a:pt x="95" y="37"/>
                  </a:lnTo>
                  <a:lnTo>
                    <a:pt x="87" y="32"/>
                  </a:lnTo>
                  <a:lnTo>
                    <a:pt x="79" y="28"/>
                  </a:lnTo>
                  <a:lnTo>
                    <a:pt x="70" y="25"/>
                  </a:lnTo>
                  <a:lnTo>
                    <a:pt x="60" y="23"/>
                  </a:lnTo>
                  <a:lnTo>
                    <a:pt x="52" y="21"/>
                  </a:lnTo>
                  <a:lnTo>
                    <a:pt x="39" y="18"/>
                  </a:lnTo>
                  <a:lnTo>
                    <a:pt x="26" y="16"/>
                  </a:lnTo>
                  <a:lnTo>
                    <a:pt x="17" y="15"/>
                  </a:lnTo>
                  <a:lnTo>
                    <a:pt x="14" y="15"/>
                  </a:lnTo>
                  <a:close/>
                  <a:moveTo>
                    <a:pt x="6" y="0"/>
                  </a:moveTo>
                  <a:lnTo>
                    <a:pt x="9" y="1"/>
                  </a:lnTo>
                  <a:lnTo>
                    <a:pt x="10" y="2"/>
                  </a:lnTo>
                  <a:lnTo>
                    <a:pt x="11" y="5"/>
                  </a:lnTo>
                  <a:lnTo>
                    <a:pt x="11" y="5"/>
                  </a:lnTo>
                  <a:lnTo>
                    <a:pt x="15" y="4"/>
                  </a:lnTo>
                  <a:lnTo>
                    <a:pt x="20" y="4"/>
                  </a:lnTo>
                  <a:lnTo>
                    <a:pt x="25" y="5"/>
                  </a:lnTo>
                  <a:lnTo>
                    <a:pt x="30" y="6"/>
                  </a:lnTo>
                  <a:lnTo>
                    <a:pt x="47" y="9"/>
                  </a:lnTo>
                  <a:lnTo>
                    <a:pt x="65" y="13"/>
                  </a:lnTo>
                  <a:lnTo>
                    <a:pt x="71" y="15"/>
                  </a:lnTo>
                  <a:lnTo>
                    <a:pt x="78" y="17"/>
                  </a:lnTo>
                  <a:lnTo>
                    <a:pt x="85" y="19"/>
                  </a:lnTo>
                  <a:lnTo>
                    <a:pt x="92" y="23"/>
                  </a:lnTo>
                  <a:lnTo>
                    <a:pt x="99" y="26"/>
                  </a:lnTo>
                  <a:lnTo>
                    <a:pt x="105" y="31"/>
                  </a:lnTo>
                  <a:lnTo>
                    <a:pt x="110" y="36"/>
                  </a:lnTo>
                  <a:lnTo>
                    <a:pt x="114" y="41"/>
                  </a:lnTo>
                  <a:lnTo>
                    <a:pt x="115" y="48"/>
                  </a:lnTo>
                  <a:lnTo>
                    <a:pt x="115" y="55"/>
                  </a:lnTo>
                  <a:lnTo>
                    <a:pt x="113" y="61"/>
                  </a:lnTo>
                  <a:lnTo>
                    <a:pt x="109" y="67"/>
                  </a:lnTo>
                  <a:lnTo>
                    <a:pt x="105" y="71"/>
                  </a:lnTo>
                  <a:lnTo>
                    <a:pt x="100" y="76"/>
                  </a:lnTo>
                  <a:lnTo>
                    <a:pt x="92" y="81"/>
                  </a:lnTo>
                  <a:lnTo>
                    <a:pt x="82" y="84"/>
                  </a:lnTo>
                  <a:lnTo>
                    <a:pt x="73" y="86"/>
                  </a:lnTo>
                  <a:lnTo>
                    <a:pt x="63" y="86"/>
                  </a:lnTo>
                  <a:lnTo>
                    <a:pt x="53" y="83"/>
                  </a:lnTo>
                  <a:lnTo>
                    <a:pt x="42" y="78"/>
                  </a:lnTo>
                  <a:lnTo>
                    <a:pt x="31" y="71"/>
                  </a:lnTo>
                  <a:lnTo>
                    <a:pt x="22" y="62"/>
                  </a:lnTo>
                  <a:lnTo>
                    <a:pt x="14" y="53"/>
                  </a:lnTo>
                  <a:lnTo>
                    <a:pt x="7" y="42"/>
                  </a:lnTo>
                  <a:lnTo>
                    <a:pt x="3" y="30"/>
                  </a:lnTo>
                  <a:lnTo>
                    <a:pt x="0" y="18"/>
                  </a:lnTo>
                  <a:lnTo>
                    <a:pt x="0" y="5"/>
                  </a:lnTo>
                  <a:lnTo>
                    <a:pt x="2" y="2"/>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3" name="Freeform 864"/>
            <p:cNvSpPr>
              <a:spLocks/>
            </p:cNvSpPr>
            <p:nvPr/>
          </p:nvSpPr>
          <p:spPr bwMode="auto">
            <a:xfrm>
              <a:off x="3781" y="3438"/>
              <a:ext cx="24" cy="29"/>
            </a:xfrm>
            <a:custGeom>
              <a:avLst/>
              <a:gdLst/>
              <a:ahLst/>
              <a:cxnLst>
                <a:cxn ang="0">
                  <a:pos x="19" y="0"/>
                </a:cxn>
                <a:cxn ang="0">
                  <a:pos x="21" y="0"/>
                </a:cxn>
                <a:cxn ang="0">
                  <a:pos x="23" y="3"/>
                </a:cxn>
                <a:cxn ang="0">
                  <a:pos x="24" y="5"/>
                </a:cxn>
                <a:cxn ang="0">
                  <a:pos x="24" y="7"/>
                </a:cxn>
                <a:cxn ang="0">
                  <a:pos x="21" y="9"/>
                </a:cxn>
                <a:cxn ang="0">
                  <a:pos x="17" y="12"/>
                </a:cxn>
                <a:cxn ang="0">
                  <a:pos x="15" y="16"/>
                </a:cxn>
                <a:cxn ang="0">
                  <a:pos x="12" y="20"/>
                </a:cxn>
                <a:cxn ang="0">
                  <a:pos x="10" y="25"/>
                </a:cxn>
                <a:cxn ang="0">
                  <a:pos x="9" y="28"/>
                </a:cxn>
                <a:cxn ang="0">
                  <a:pos x="6" y="29"/>
                </a:cxn>
                <a:cxn ang="0">
                  <a:pos x="4" y="29"/>
                </a:cxn>
                <a:cxn ang="0">
                  <a:pos x="2" y="27"/>
                </a:cxn>
                <a:cxn ang="0">
                  <a:pos x="0" y="25"/>
                </a:cxn>
                <a:cxn ang="0">
                  <a:pos x="0" y="22"/>
                </a:cxn>
                <a:cxn ang="0">
                  <a:pos x="3" y="16"/>
                </a:cxn>
                <a:cxn ang="0">
                  <a:pos x="6" y="9"/>
                </a:cxn>
                <a:cxn ang="0">
                  <a:pos x="10" y="5"/>
                </a:cxn>
                <a:cxn ang="0">
                  <a:pos x="16" y="0"/>
                </a:cxn>
                <a:cxn ang="0">
                  <a:pos x="19" y="0"/>
                </a:cxn>
              </a:cxnLst>
              <a:rect l="0" t="0" r="r" b="b"/>
              <a:pathLst>
                <a:path w="24" h="29">
                  <a:moveTo>
                    <a:pt x="19" y="0"/>
                  </a:moveTo>
                  <a:lnTo>
                    <a:pt x="21" y="0"/>
                  </a:lnTo>
                  <a:lnTo>
                    <a:pt x="23" y="3"/>
                  </a:lnTo>
                  <a:lnTo>
                    <a:pt x="24" y="5"/>
                  </a:lnTo>
                  <a:lnTo>
                    <a:pt x="24" y="7"/>
                  </a:lnTo>
                  <a:lnTo>
                    <a:pt x="21" y="9"/>
                  </a:lnTo>
                  <a:lnTo>
                    <a:pt x="17" y="12"/>
                  </a:lnTo>
                  <a:lnTo>
                    <a:pt x="15" y="16"/>
                  </a:lnTo>
                  <a:lnTo>
                    <a:pt x="12" y="20"/>
                  </a:lnTo>
                  <a:lnTo>
                    <a:pt x="10" y="25"/>
                  </a:lnTo>
                  <a:lnTo>
                    <a:pt x="9" y="28"/>
                  </a:lnTo>
                  <a:lnTo>
                    <a:pt x="6" y="29"/>
                  </a:lnTo>
                  <a:lnTo>
                    <a:pt x="4" y="29"/>
                  </a:lnTo>
                  <a:lnTo>
                    <a:pt x="2" y="27"/>
                  </a:lnTo>
                  <a:lnTo>
                    <a:pt x="0" y="25"/>
                  </a:lnTo>
                  <a:lnTo>
                    <a:pt x="0" y="22"/>
                  </a:lnTo>
                  <a:lnTo>
                    <a:pt x="3" y="16"/>
                  </a:lnTo>
                  <a:lnTo>
                    <a:pt x="6" y="9"/>
                  </a:lnTo>
                  <a:lnTo>
                    <a:pt x="10" y="5"/>
                  </a:lnTo>
                  <a:lnTo>
                    <a:pt x="16" y="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4" name="Freeform 865"/>
            <p:cNvSpPr>
              <a:spLocks/>
            </p:cNvSpPr>
            <p:nvPr/>
          </p:nvSpPr>
          <p:spPr bwMode="auto">
            <a:xfrm>
              <a:off x="3829" y="3448"/>
              <a:ext cx="15" cy="29"/>
            </a:xfrm>
            <a:custGeom>
              <a:avLst/>
              <a:gdLst/>
              <a:ahLst/>
              <a:cxnLst>
                <a:cxn ang="0">
                  <a:pos x="8" y="0"/>
                </a:cxn>
                <a:cxn ang="0">
                  <a:pos x="11" y="0"/>
                </a:cxn>
                <a:cxn ang="0">
                  <a:pos x="13" y="2"/>
                </a:cxn>
                <a:cxn ang="0">
                  <a:pos x="15" y="4"/>
                </a:cxn>
                <a:cxn ang="0">
                  <a:pos x="15" y="7"/>
                </a:cxn>
                <a:cxn ang="0">
                  <a:pos x="10" y="25"/>
                </a:cxn>
                <a:cxn ang="0">
                  <a:pos x="8" y="28"/>
                </a:cxn>
                <a:cxn ang="0">
                  <a:pos x="6" y="29"/>
                </a:cxn>
                <a:cxn ang="0">
                  <a:pos x="3" y="28"/>
                </a:cxn>
                <a:cxn ang="0">
                  <a:pos x="1" y="27"/>
                </a:cxn>
                <a:cxn ang="0">
                  <a:pos x="0" y="25"/>
                </a:cxn>
                <a:cxn ang="0">
                  <a:pos x="0" y="22"/>
                </a:cxn>
                <a:cxn ang="0">
                  <a:pos x="4" y="4"/>
                </a:cxn>
                <a:cxn ang="0">
                  <a:pos x="6" y="1"/>
                </a:cxn>
                <a:cxn ang="0">
                  <a:pos x="8" y="0"/>
                </a:cxn>
              </a:cxnLst>
              <a:rect l="0" t="0" r="r" b="b"/>
              <a:pathLst>
                <a:path w="15" h="29">
                  <a:moveTo>
                    <a:pt x="8" y="0"/>
                  </a:moveTo>
                  <a:lnTo>
                    <a:pt x="11" y="0"/>
                  </a:lnTo>
                  <a:lnTo>
                    <a:pt x="13" y="2"/>
                  </a:lnTo>
                  <a:lnTo>
                    <a:pt x="15" y="4"/>
                  </a:lnTo>
                  <a:lnTo>
                    <a:pt x="15" y="7"/>
                  </a:lnTo>
                  <a:lnTo>
                    <a:pt x="10" y="25"/>
                  </a:lnTo>
                  <a:lnTo>
                    <a:pt x="8" y="28"/>
                  </a:lnTo>
                  <a:lnTo>
                    <a:pt x="6" y="29"/>
                  </a:lnTo>
                  <a:lnTo>
                    <a:pt x="3" y="28"/>
                  </a:lnTo>
                  <a:lnTo>
                    <a:pt x="1" y="27"/>
                  </a:lnTo>
                  <a:lnTo>
                    <a:pt x="0" y="25"/>
                  </a:lnTo>
                  <a:lnTo>
                    <a:pt x="0" y="22"/>
                  </a:lnTo>
                  <a:lnTo>
                    <a:pt x="4" y="4"/>
                  </a:lnTo>
                  <a:lnTo>
                    <a:pt x="6"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 name="Freeform 866"/>
            <p:cNvSpPr>
              <a:spLocks/>
            </p:cNvSpPr>
            <p:nvPr/>
          </p:nvSpPr>
          <p:spPr bwMode="auto">
            <a:xfrm>
              <a:off x="3778" y="2982"/>
              <a:ext cx="448" cy="428"/>
            </a:xfrm>
            <a:custGeom>
              <a:avLst/>
              <a:gdLst/>
              <a:ahLst/>
              <a:cxnLst>
                <a:cxn ang="0">
                  <a:pos x="262" y="1"/>
                </a:cxn>
                <a:cxn ang="0">
                  <a:pos x="297" y="11"/>
                </a:cxn>
                <a:cxn ang="0">
                  <a:pos x="323" y="29"/>
                </a:cxn>
                <a:cxn ang="0">
                  <a:pos x="339" y="56"/>
                </a:cxn>
                <a:cxn ang="0">
                  <a:pos x="350" y="76"/>
                </a:cxn>
                <a:cxn ang="0">
                  <a:pos x="379" y="72"/>
                </a:cxn>
                <a:cxn ang="0">
                  <a:pos x="405" y="79"/>
                </a:cxn>
                <a:cxn ang="0">
                  <a:pos x="427" y="94"/>
                </a:cxn>
                <a:cxn ang="0">
                  <a:pos x="442" y="113"/>
                </a:cxn>
                <a:cxn ang="0">
                  <a:pos x="448" y="134"/>
                </a:cxn>
                <a:cxn ang="0">
                  <a:pos x="444" y="153"/>
                </a:cxn>
                <a:cxn ang="0">
                  <a:pos x="426" y="167"/>
                </a:cxn>
                <a:cxn ang="0">
                  <a:pos x="414" y="175"/>
                </a:cxn>
                <a:cxn ang="0">
                  <a:pos x="431" y="187"/>
                </a:cxn>
                <a:cxn ang="0">
                  <a:pos x="432" y="204"/>
                </a:cxn>
                <a:cxn ang="0">
                  <a:pos x="423" y="222"/>
                </a:cxn>
                <a:cxn ang="0">
                  <a:pos x="408" y="238"/>
                </a:cxn>
                <a:cxn ang="0">
                  <a:pos x="391" y="250"/>
                </a:cxn>
                <a:cxn ang="0">
                  <a:pos x="356" y="257"/>
                </a:cxn>
                <a:cxn ang="0">
                  <a:pos x="316" y="253"/>
                </a:cxn>
                <a:cxn ang="0">
                  <a:pos x="286" y="274"/>
                </a:cxn>
                <a:cxn ang="0">
                  <a:pos x="268" y="356"/>
                </a:cxn>
                <a:cxn ang="0">
                  <a:pos x="252" y="402"/>
                </a:cxn>
                <a:cxn ang="0">
                  <a:pos x="240" y="420"/>
                </a:cxn>
                <a:cxn ang="0">
                  <a:pos x="220" y="427"/>
                </a:cxn>
                <a:cxn ang="0">
                  <a:pos x="183" y="426"/>
                </a:cxn>
                <a:cxn ang="0">
                  <a:pos x="143" y="420"/>
                </a:cxn>
                <a:cxn ang="0">
                  <a:pos x="108" y="406"/>
                </a:cxn>
                <a:cxn ang="0">
                  <a:pos x="80" y="382"/>
                </a:cxn>
                <a:cxn ang="0">
                  <a:pos x="82" y="369"/>
                </a:cxn>
                <a:cxn ang="0">
                  <a:pos x="83" y="360"/>
                </a:cxn>
                <a:cxn ang="0">
                  <a:pos x="88" y="336"/>
                </a:cxn>
                <a:cxn ang="0">
                  <a:pos x="96" y="305"/>
                </a:cxn>
                <a:cxn ang="0">
                  <a:pos x="105" y="263"/>
                </a:cxn>
                <a:cxn ang="0">
                  <a:pos x="108" y="239"/>
                </a:cxn>
                <a:cxn ang="0">
                  <a:pos x="100" y="221"/>
                </a:cxn>
                <a:cxn ang="0">
                  <a:pos x="80" y="210"/>
                </a:cxn>
                <a:cxn ang="0">
                  <a:pos x="56" y="202"/>
                </a:cxn>
                <a:cxn ang="0">
                  <a:pos x="31" y="189"/>
                </a:cxn>
                <a:cxn ang="0">
                  <a:pos x="13" y="166"/>
                </a:cxn>
                <a:cxn ang="0">
                  <a:pos x="4" y="137"/>
                </a:cxn>
                <a:cxn ang="0">
                  <a:pos x="0" y="104"/>
                </a:cxn>
                <a:cxn ang="0">
                  <a:pos x="5" y="72"/>
                </a:cxn>
                <a:cxn ang="0">
                  <a:pos x="19" y="46"/>
                </a:cxn>
                <a:cxn ang="0">
                  <a:pos x="40" y="34"/>
                </a:cxn>
                <a:cxn ang="0">
                  <a:pos x="68" y="31"/>
                </a:cxn>
                <a:cxn ang="0">
                  <a:pos x="97" y="36"/>
                </a:cxn>
                <a:cxn ang="0">
                  <a:pos x="121" y="49"/>
                </a:cxn>
                <a:cxn ang="0">
                  <a:pos x="132" y="71"/>
                </a:cxn>
                <a:cxn ang="0">
                  <a:pos x="143" y="41"/>
                </a:cxn>
                <a:cxn ang="0">
                  <a:pos x="168" y="19"/>
                </a:cxn>
                <a:cxn ang="0">
                  <a:pos x="200" y="5"/>
                </a:cxn>
                <a:cxn ang="0">
                  <a:pos x="237" y="0"/>
                </a:cxn>
              </a:cxnLst>
              <a:rect l="0" t="0" r="r" b="b"/>
              <a:pathLst>
                <a:path w="448" h="428">
                  <a:moveTo>
                    <a:pt x="237" y="0"/>
                  </a:moveTo>
                  <a:lnTo>
                    <a:pt x="250" y="0"/>
                  </a:lnTo>
                  <a:lnTo>
                    <a:pt x="262" y="1"/>
                  </a:lnTo>
                  <a:lnTo>
                    <a:pt x="274" y="3"/>
                  </a:lnTo>
                  <a:lnTo>
                    <a:pt x="286" y="7"/>
                  </a:lnTo>
                  <a:lnTo>
                    <a:pt x="297" y="11"/>
                  </a:lnTo>
                  <a:lnTo>
                    <a:pt x="306" y="16"/>
                  </a:lnTo>
                  <a:lnTo>
                    <a:pt x="315" y="22"/>
                  </a:lnTo>
                  <a:lnTo>
                    <a:pt x="323" y="29"/>
                  </a:lnTo>
                  <a:lnTo>
                    <a:pt x="330" y="37"/>
                  </a:lnTo>
                  <a:lnTo>
                    <a:pt x="335" y="46"/>
                  </a:lnTo>
                  <a:lnTo>
                    <a:pt x="339" y="56"/>
                  </a:lnTo>
                  <a:lnTo>
                    <a:pt x="341" y="67"/>
                  </a:lnTo>
                  <a:lnTo>
                    <a:pt x="341" y="80"/>
                  </a:lnTo>
                  <a:lnTo>
                    <a:pt x="350" y="76"/>
                  </a:lnTo>
                  <a:lnTo>
                    <a:pt x="360" y="73"/>
                  </a:lnTo>
                  <a:lnTo>
                    <a:pt x="369" y="71"/>
                  </a:lnTo>
                  <a:lnTo>
                    <a:pt x="379" y="72"/>
                  </a:lnTo>
                  <a:lnTo>
                    <a:pt x="388" y="73"/>
                  </a:lnTo>
                  <a:lnTo>
                    <a:pt x="397" y="76"/>
                  </a:lnTo>
                  <a:lnTo>
                    <a:pt x="405" y="79"/>
                  </a:lnTo>
                  <a:lnTo>
                    <a:pt x="413" y="83"/>
                  </a:lnTo>
                  <a:lnTo>
                    <a:pt x="420" y="88"/>
                  </a:lnTo>
                  <a:lnTo>
                    <a:pt x="427" y="94"/>
                  </a:lnTo>
                  <a:lnTo>
                    <a:pt x="433" y="100"/>
                  </a:lnTo>
                  <a:lnTo>
                    <a:pt x="438" y="107"/>
                  </a:lnTo>
                  <a:lnTo>
                    <a:pt x="442" y="113"/>
                  </a:lnTo>
                  <a:lnTo>
                    <a:pt x="446" y="120"/>
                  </a:lnTo>
                  <a:lnTo>
                    <a:pt x="448" y="127"/>
                  </a:lnTo>
                  <a:lnTo>
                    <a:pt x="448" y="134"/>
                  </a:lnTo>
                  <a:lnTo>
                    <a:pt x="448" y="141"/>
                  </a:lnTo>
                  <a:lnTo>
                    <a:pt x="446" y="147"/>
                  </a:lnTo>
                  <a:lnTo>
                    <a:pt x="444" y="153"/>
                  </a:lnTo>
                  <a:lnTo>
                    <a:pt x="439" y="159"/>
                  </a:lnTo>
                  <a:lnTo>
                    <a:pt x="433" y="163"/>
                  </a:lnTo>
                  <a:lnTo>
                    <a:pt x="426" y="167"/>
                  </a:lnTo>
                  <a:lnTo>
                    <a:pt x="416" y="170"/>
                  </a:lnTo>
                  <a:lnTo>
                    <a:pt x="405" y="172"/>
                  </a:lnTo>
                  <a:lnTo>
                    <a:pt x="414" y="175"/>
                  </a:lnTo>
                  <a:lnTo>
                    <a:pt x="422" y="178"/>
                  </a:lnTo>
                  <a:lnTo>
                    <a:pt x="427" y="182"/>
                  </a:lnTo>
                  <a:lnTo>
                    <a:pt x="431" y="187"/>
                  </a:lnTo>
                  <a:lnTo>
                    <a:pt x="433" y="192"/>
                  </a:lnTo>
                  <a:lnTo>
                    <a:pt x="433" y="198"/>
                  </a:lnTo>
                  <a:lnTo>
                    <a:pt x="432" y="204"/>
                  </a:lnTo>
                  <a:lnTo>
                    <a:pt x="430" y="210"/>
                  </a:lnTo>
                  <a:lnTo>
                    <a:pt x="427" y="216"/>
                  </a:lnTo>
                  <a:lnTo>
                    <a:pt x="423" y="222"/>
                  </a:lnTo>
                  <a:lnTo>
                    <a:pt x="418" y="228"/>
                  </a:lnTo>
                  <a:lnTo>
                    <a:pt x="413" y="233"/>
                  </a:lnTo>
                  <a:lnTo>
                    <a:pt x="408" y="238"/>
                  </a:lnTo>
                  <a:lnTo>
                    <a:pt x="402" y="243"/>
                  </a:lnTo>
                  <a:lnTo>
                    <a:pt x="396" y="247"/>
                  </a:lnTo>
                  <a:lnTo>
                    <a:pt x="391" y="250"/>
                  </a:lnTo>
                  <a:lnTo>
                    <a:pt x="386" y="253"/>
                  </a:lnTo>
                  <a:lnTo>
                    <a:pt x="371" y="256"/>
                  </a:lnTo>
                  <a:lnTo>
                    <a:pt x="356" y="257"/>
                  </a:lnTo>
                  <a:lnTo>
                    <a:pt x="343" y="257"/>
                  </a:lnTo>
                  <a:lnTo>
                    <a:pt x="329" y="256"/>
                  </a:lnTo>
                  <a:lnTo>
                    <a:pt x="316" y="253"/>
                  </a:lnTo>
                  <a:lnTo>
                    <a:pt x="302" y="250"/>
                  </a:lnTo>
                  <a:lnTo>
                    <a:pt x="288" y="246"/>
                  </a:lnTo>
                  <a:lnTo>
                    <a:pt x="286" y="274"/>
                  </a:lnTo>
                  <a:lnTo>
                    <a:pt x="281" y="302"/>
                  </a:lnTo>
                  <a:lnTo>
                    <a:pt x="275" y="329"/>
                  </a:lnTo>
                  <a:lnTo>
                    <a:pt x="268" y="356"/>
                  </a:lnTo>
                  <a:lnTo>
                    <a:pt x="259" y="383"/>
                  </a:lnTo>
                  <a:lnTo>
                    <a:pt x="255" y="393"/>
                  </a:lnTo>
                  <a:lnTo>
                    <a:pt x="252" y="402"/>
                  </a:lnTo>
                  <a:lnTo>
                    <a:pt x="248" y="410"/>
                  </a:lnTo>
                  <a:lnTo>
                    <a:pt x="244" y="415"/>
                  </a:lnTo>
                  <a:lnTo>
                    <a:pt x="240" y="420"/>
                  </a:lnTo>
                  <a:lnTo>
                    <a:pt x="234" y="423"/>
                  </a:lnTo>
                  <a:lnTo>
                    <a:pt x="228" y="426"/>
                  </a:lnTo>
                  <a:lnTo>
                    <a:pt x="220" y="427"/>
                  </a:lnTo>
                  <a:lnTo>
                    <a:pt x="209" y="428"/>
                  </a:lnTo>
                  <a:lnTo>
                    <a:pt x="197" y="428"/>
                  </a:lnTo>
                  <a:lnTo>
                    <a:pt x="183" y="426"/>
                  </a:lnTo>
                  <a:lnTo>
                    <a:pt x="169" y="425"/>
                  </a:lnTo>
                  <a:lnTo>
                    <a:pt x="156" y="423"/>
                  </a:lnTo>
                  <a:lnTo>
                    <a:pt x="143" y="420"/>
                  </a:lnTo>
                  <a:lnTo>
                    <a:pt x="131" y="416"/>
                  </a:lnTo>
                  <a:lnTo>
                    <a:pt x="119" y="412"/>
                  </a:lnTo>
                  <a:lnTo>
                    <a:pt x="108" y="406"/>
                  </a:lnTo>
                  <a:lnTo>
                    <a:pt x="98" y="399"/>
                  </a:lnTo>
                  <a:lnTo>
                    <a:pt x="88" y="392"/>
                  </a:lnTo>
                  <a:lnTo>
                    <a:pt x="80" y="382"/>
                  </a:lnTo>
                  <a:lnTo>
                    <a:pt x="72" y="371"/>
                  </a:lnTo>
                  <a:lnTo>
                    <a:pt x="66" y="359"/>
                  </a:lnTo>
                  <a:lnTo>
                    <a:pt x="82" y="369"/>
                  </a:lnTo>
                  <a:lnTo>
                    <a:pt x="82" y="368"/>
                  </a:lnTo>
                  <a:lnTo>
                    <a:pt x="82" y="365"/>
                  </a:lnTo>
                  <a:lnTo>
                    <a:pt x="83" y="360"/>
                  </a:lnTo>
                  <a:lnTo>
                    <a:pt x="84" y="353"/>
                  </a:lnTo>
                  <a:lnTo>
                    <a:pt x="86" y="346"/>
                  </a:lnTo>
                  <a:lnTo>
                    <a:pt x="88" y="336"/>
                  </a:lnTo>
                  <a:lnTo>
                    <a:pt x="90" y="327"/>
                  </a:lnTo>
                  <a:lnTo>
                    <a:pt x="93" y="316"/>
                  </a:lnTo>
                  <a:lnTo>
                    <a:pt x="96" y="305"/>
                  </a:lnTo>
                  <a:lnTo>
                    <a:pt x="101" y="283"/>
                  </a:lnTo>
                  <a:lnTo>
                    <a:pt x="103" y="272"/>
                  </a:lnTo>
                  <a:lnTo>
                    <a:pt x="105" y="263"/>
                  </a:lnTo>
                  <a:lnTo>
                    <a:pt x="107" y="253"/>
                  </a:lnTo>
                  <a:lnTo>
                    <a:pt x="108" y="245"/>
                  </a:lnTo>
                  <a:lnTo>
                    <a:pt x="108" y="239"/>
                  </a:lnTo>
                  <a:lnTo>
                    <a:pt x="108" y="234"/>
                  </a:lnTo>
                  <a:lnTo>
                    <a:pt x="104" y="227"/>
                  </a:lnTo>
                  <a:lnTo>
                    <a:pt x="100" y="221"/>
                  </a:lnTo>
                  <a:lnTo>
                    <a:pt x="94" y="217"/>
                  </a:lnTo>
                  <a:lnTo>
                    <a:pt x="88" y="213"/>
                  </a:lnTo>
                  <a:lnTo>
                    <a:pt x="80" y="210"/>
                  </a:lnTo>
                  <a:lnTo>
                    <a:pt x="73" y="208"/>
                  </a:lnTo>
                  <a:lnTo>
                    <a:pt x="64" y="205"/>
                  </a:lnTo>
                  <a:lnTo>
                    <a:pt x="56" y="202"/>
                  </a:lnTo>
                  <a:lnTo>
                    <a:pt x="47" y="199"/>
                  </a:lnTo>
                  <a:lnTo>
                    <a:pt x="39" y="194"/>
                  </a:lnTo>
                  <a:lnTo>
                    <a:pt x="31" y="189"/>
                  </a:lnTo>
                  <a:lnTo>
                    <a:pt x="24" y="182"/>
                  </a:lnTo>
                  <a:lnTo>
                    <a:pt x="18" y="174"/>
                  </a:lnTo>
                  <a:lnTo>
                    <a:pt x="13" y="166"/>
                  </a:lnTo>
                  <a:lnTo>
                    <a:pt x="10" y="157"/>
                  </a:lnTo>
                  <a:lnTo>
                    <a:pt x="6" y="148"/>
                  </a:lnTo>
                  <a:lnTo>
                    <a:pt x="4" y="137"/>
                  </a:lnTo>
                  <a:lnTo>
                    <a:pt x="2" y="126"/>
                  </a:lnTo>
                  <a:lnTo>
                    <a:pt x="0" y="115"/>
                  </a:lnTo>
                  <a:lnTo>
                    <a:pt x="0" y="104"/>
                  </a:lnTo>
                  <a:lnTo>
                    <a:pt x="0" y="93"/>
                  </a:lnTo>
                  <a:lnTo>
                    <a:pt x="2" y="82"/>
                  </a:lnTo>
                  <a:lnTo>
                    <a:pt x="5" y="72"/>
                  </a:lnTo>
                  <a:lnTo>
                    <a:pt x="8" y="62"/>
                  </a:lnTo>
                  <a:lnTo>
                    <a:pt x="13" y="54"/>
                  </a:lnTo>
                  <a:lnTo>
                    <a:pt x="19" y="46"/>
                  </a:lnTo>
                  <a:lnTo>
                    <a:pt x="26" y="40"/>
                  </a:lnTo>
                  <a:lnTo>
                    <a:pt x="33" y="36"/>
                  </a:lnTo>
                  <a:lnTo>
                    <a:pt x="40" y="34"/>
                  </a:lnTo>
                  <a:lnTo>
                    <a:pt x="49" y="32"/>
                  </a:lnTo>
                  <a:lnTo>
                    <a:pt x="58" y="31"/>
                  </a:lnTo>
                  <a:lnTo>
                    <a:pt x="68" y="31"/>
                  </a:lnTo>
                  <a:lnTo>
                    <a:pt x="78" y="32"/>
                  </a:lnTo>
                  <a:lnTo>
                    <a:pt x="88" y="34"/>
                  </a:lnTo>
                  <a:lnTo>
                    <a:pt x="97" y="36"/>
                  </a:lnTo>
                  <a:lnTo>
                    <a:pt x="106" y="40"/>
                  </a:lnTo>
                  <a:lnTo>
                    <a:pt x="114" y="44"/>
                  </a:lnTo>
                  <a:lnTo>
                    <a:pt x="121" y="49"/>
                  </a:lnTo>
                  <a:lnTo>
                    <a:pt x="126" y="56"/>
                  </a:lnTo>
                  <a:lnTo>
                    <a:pt x="130" y="63"/>
                  </a:lnTo>
                  <a:lnTo>
                    <a:pt x="132" y="71"/>
                  </a:lnTo>
                  <a:lnTo>
                    <a:pt x="134" y="60"/>
                  </a:lnTo>
                  <a:lnTo>
                    <a:pt x="138" y="50"/>
                  </a:lnTo>
                  <a:lnTo>
                    <a:pt x="143" y="41"/>
                  </a:lnTo>
                  <a:lnTo>
                    <a:pt x="150" y="32"/>
                  </a:lnTo>
                  <a:lnTo>
                    <a:pt x="158" y="25"/>
                  </a:lnTo>
                  <a:lnTo>
                    <a:pt x="168" y="19"/>
                  </a:lnTo>
                  <a:lnTo>
                    <a:pt x="178" y="14"/>
                  </a:lnTo>
                  <a:lnTo>
                    <a:pt x="189" y="9"/>
                  </a:lnTo>
                  <a:lnTo>
                    <a:pt x="200" y="5"/>
                  </a:lnTo>
                  <a:lnTo>
                    <a:pt x="213" y="3"/>
                  </a:lnTo>
                  <a:lnTo>
                    <a:pt x="225" y="1"/>
                  </a:lnTo>
                  <a:lnTo>
                    <a:pt x="2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 name="Freeform 867"/>
            <p:cNvSpPr>
              <a:spLocks noEditPoints="1"/>
            </p:cNvSpPr>
            <p:nvPr/>
          </p:nvSpPr>
          <p:spPr bwMode="auto">
            <a:xfrm>
              <a:off x="3773" y="2976"/>
              <a:ext cx="459" cy="439"/>
            </a:xfrm>
            <a:custGeom>
              <a:avLst/>
              <a:gdLst/>
              <a:ahLst/>
              <a:cxnLst>
                <a:cxn ang="0">
                  <a:pos x="196" y="20"/>
                </a:cxn>
                <a:cxn ang="0">
                  <a:pos x="148" y="57"/>
                </a:cxn>
                <a:cxn ang="0">
                  <a:pos x="134" y="81"/>
                </a:cxn>
                <a:cxn ang="0">
                  <a:pos x="115" y="54"/>
                </a:cxn>
                <a:cxn ang="0">
                  <a:pos x="72" y="42"/>
                </a:cxn>
                <a:cxn ang="0">
                  <a:pos x="28" y="55"/>
                </a:cxn>
                <a:cxn ang="0">
                  <a:pos x="10" y="114"/>
                </a:cxn>
                <a:cxn ang="0">
                  <a:pos x="27" y="177"/>
                </a:cxn>
                <a:cxn ang="0">
                  <a:pos x="91" y="213"/>
                </a:cxn>
                <a:cxn ang="0">
                  <a:pos x="118" y="244"/>
                </a:cxn>
                <a:cxn ang="0">
                  <a:pos x="93" y="364"/>
                </a:cxn>
                <a:cxn ang="0">
                  <a:pos x="91" y="371"/>
                </a:cxn>
                <a:cxn ang="0">
                  <a:pos x="93" y="375"/>
                </a:cxn>
                <a:cxn ang="0">
                  <a:pos x="102" y="398"/>
                </a:cxn>
                <a:cxn ang="0">
                  <a:pos x="197" y="428"/>
                </a:cxn>
                <a:cxn ang="0">
                  <a:pos x="247" y="415"/>
                </a:cxn>
                <a:cxn ang="0">
                  <a:pos x="264" y="372"/>
                </a:cxn>
                <a:cxn ang="0">
                  <a:pos x="288" y="249"/>
                </a:cxn>
                <a:cxn ang="0">
                  <a:pos x="337" y="256"/>
                </a:cxn>
                <a:cxn ang="0">
                  <a:pos x="401" y="247"/>
                </a:cxn>
                <a:cxn ang="0">
                  <a:pos x="432" y="203"/>
                </a:cxn>
                <a:cxn ang="0">
                  <a:pos x="413" y="184"/>
                </a:cxn>
                <a:cxn ang="0">
                  <a:pos x="407" y="173"/>
                </a:cxn>
                <a:cxn ang="0">
                  <a:pos x="440" y="161"/>
                </a:cxn>
                <a:cxn ang="0">
                  <a:pos x="442" y="120"/>
                </a:cxn>
                <a:cxn ang="0">
                  <a:pos x="385" y="84"/>
                </a:cxn>
                <a:cxn ang="0">
                  <a:pos x="341" y="88"/>
                </a:cxn>
                <a:cxn ang="0">
                  <a:pos x="324" y="38"/>
                </a:cxn>
                <a:cxn ang="0">
                  <a:pos x="269" y="13"/>
                </a:cxn>
                <a:cxn ang="0">
                  <a:pos x="281" y="4"/>
                </a:cxn>
                <a:cxn ang="0">
                  <a:pos x="339" y="40"/>
                </a:cxn>
                <a:cxn ang="0">
                  <a:pos x="366" y="73"/>
                </a:cxn>
                <a:cxn ang="0">
                  <a:pos x="433" y="93"/>
                </a:cxn>
                <a:cxn ang="0">
                  <a:pos x="459" y="141"/>
                </a:cxn>
                <a:cxn ang="0">
                  <a:pos x="433" y="178"/>
                </a:cxn>
                <a:cxn ang="0">
                  <a:pos x="443" y="203"/>
                </a:cxn>
                <a:cxn ang="0">
                  <a:pos x="414" y="250"/>
                </a:cxn>
                <a:cxn ang="0">
                  <a:pos x="341" y="268"/>
                </a:cxn>
                <a:cxn ang="0">
                  <a:pos x="286" y="336"/>
                </a:cxn>
                <a:cxn ang="0">
                  <a:pos x="254" y="423"/>
                </a:cxn>
                <a:cxn ang="0">
                  <a:pos x="198" y="439"/>
                </a:cxn>
                <a:cxn ang="0">
                  <a:pos x="106" y="414"/>
                </a:cxn>
                <a:cxn ang="0">
                  <a:pos x="67" y="362"/>
                </a:cxn>
                <a:cxn ang="0">
                  <a:pos x="81" y="369"/>
                </a:cxn>
                <a:cxn ang="0">
                  <a:pos x="87" y="346"/>
                </a:cxn>
                <a:cxn ang="0">
                  <a:pos x="107" y="256"/>
                </a:cxn>
                <a:cxn ang="0">
                  <a:pos x="90" y="224"/>
                </a:cxn>
                <a:cxn ang="0">
                  <a:pos x="40" y="203"/>
                </a:cxn>
                <a:cxn ang="0">
                  <a:pos x="3" y="143"/>
                </a:cxn>
                <a:cxn ang="0">
                  <a:pos x="4" y="77"/>
                </a:cxn>
                <a:cxn ang="0">
                  <a:pos x="41" y="36"/>
                </a:cxn>
                <a:cxn ang="0">
                  <a:pos x="95" y="35"/>
                </a:cxn>
                <a:cxn ang="0">
                  <a:pos x="136" y="59"/>
                </a:cxn>
                <a:cxn ang="0">
                  <a:pos x="181" y="14"/>
                </a:cxn>
              </a:cxnLst>
              <a:rect l="0" t="0" r="r" b="b"/>
              <a:pathLst>
                <a:path w="459" h="439">
                  <a:moveTo>
                    <a:pt x="248" y="11"/>
                  </a:moveTo>
                  <a:lnTo>
                    <a:pt x="238" y="12"/>
                  </a:lnTo>
                  <a:lnTo>
                    <a:pt x="228" y="13"/>
                  </a:lnTo>
                  <a:lnTo>
                    <a:pt x="217" y="14"/>
                  </a:lnTo>
                  <a:lnTo>
                    <a:pt x="207" y="17"/>
                  </a:lnTo>
                  <a:lnTo>
                    <a:pt x="196" y="20"/>
                  </a:lnTo>
                  <a:lnTo>
                    <a:pt x="187" y="24"/>
                  </a:lnTo>
                  <a:lnTo>
                    <a:pt x="177" y="29"/>
                  </a:lnTo>
                  <a:lnTo>
                    <a:pt x="168" y="34"/>
                  </a:lnTo>
                  <a:lnTo>
                    <a:pt x="161" y="41"/>
                  </a:lnTo>
                  <a:lnTo>
                    <a:pt x="154" y="48"/>
                  </a:lnTo>
                  <a:lnTo>
                    <a:pt x="148" y="57"/>
                  </a:lnTo>
                  <a:lnTo>
                    <a:pt x="145" y="66"/>
                  </a:lnTo>
                  <a:lnTo>
                    <a:pt x="142" y="77"/>
                  </a:lnTo>
                  <a:lnTo>
                    <a:pt x="141" y="80"/>
                  </a:lnTo>
                  <a:lnTo>
                    <a:pt x="139" y="81"/>
                  </a:lnTo>
                  <a:lnTo>
                    <a:pt x="137" y="82"/>
                  </a:lnTo>
                  <a:lnTo>
                    <a:pt x="134" y="81"/>
                  </a:lnTo>
                  <a:lnTo>
                    <a:pt x="132" y="80"/>
                  </a:lnTo>
                  <a:lnTo>
                    <a:pt x="131" y="77"/>
                  </a:lnTo>
                  <a:lnTo>
                    <a:pt x="130" y="69"/>
                  </a:lnTo>
                  <a:lnTo>
                    <a:pt x="126" y="63"/>
                  </a:lnTo>
                  <a:lnTo>
                    <a:pt x="121" y="58"/>
                  </a:lnTo>
                  <a:lnTo>
                    <a:pt x="115" y="54"/>
                  </a:lnTo>
                  <a:lnTo>
                    <a:pt x="108" y="50"/>
                  </a:lnTo>
                  <a:lnTo>
                    <a:pt x="101" y="47"/>
                  </a:lnTo>
                  <a:lnTo>
                    <a:pt x="94" y="45"/>
                  </a:lnTo>
                  <a:lnTo>
                    <a:pt x="86" y="44"/>
                  </a:lnTo>
                  <a:lnTo>
                    <a:pt x="79" y="43"/>
                  </a:lnTo>
                  <a:lnTo>
                    <a:pt x="72" y="42"/>
                  </a:lnTo>
                  <a:lnTo>
                    <a:pt x="65" y="42"/>
                  </a:lnTo>
                  <a:lnTo>
                    <a:pt x="56" y="43"/>
                  </a:lnTo>
                  <a:lnTo>
                    <a:pt x="49" y="44"/>
                  </a:lnTo>
                  <a:lnTo>
                    <a:pt x="41" y="47"/>
                  </a:lnTo>
                  <a:lnTo>
                    <a:pt x="34" y="51"/>
                  </a:lnTo>
                  <a:lnTo>
                    <a:pt x="28" y="55"/>
                  </a:lnTo>
                  <a:lnTo>
                    <a:pt x="23" y="62"/>
                  </a:lnTo>
                  <a:lnTo>
                    <a:pt x="18" y="71"/>
                  </a:lnTo>
                  <a:lnTo>
                    <a:pt x="14" y="81"/>
                  </a:lnTo>
                  <a:lnTo>
                    <a:pt x="12" y="92"/>
                  </a:lnTo>
                  <a:lnTo>
                    <a:pt x="10" y="103"/>
                  </a:lnTo>
                  <a:lnTo>
                    <a:pt x="10" y="114"/>
                  </a:lnTo>
                  <a:lnTo>
                    <a:pt x="11" y="124"/>
                  </a:lnTo>
                  <a:lnTo>
                    <a:pt x="12" y="135"/>
                  </a:lnTo>
                  <a:lnTo>
                    <a:pt x="15" y="146"/>
                  </a:lnTo>
                  <a:lnTo>
                    <a:pt x="18" y="157"/>
                  </a:lnTo>
                  <a:lnTo>
                    <a:pt x="22" y="167"/>
                  </a:lnTo>
                  <a:lnTo>
                    <a:pt x="27" y="177"/>
                  </a:lnTo>
                  <a:lnTo>
                    <a:pt x="34" y="185"/>
                  </a:lnTo>
                  <a:lnTo>
                    <a:pt x="42" y="192"/>
                  </a:lnTo>
                  <a:lnTo>
                    <a:pt x="51" y="198"/>
                  </a:lnTo>
                  <a:lnTo>
                    <a:pt x="61" y="202"/>
                  </a:lnTo>
                  <a:lnTo>
                    <a:pt x="71" y="205"/>
                  </a:lnTo>
                  <a:lnTo>
                    <a:pt x="91" y="213"/>
                  </a:lnTo>
                  <a:lnTo>
                    <a:pt x="97" y="216"/>
                  </a:lnTo>
                  <a:lnTo>
                    <a:pt x="104" y="220"/>
                  </a:lnTo>
                  <a:lnTo>
                    <a:pt x="109" y="225"/>
                  </a:lnTo>
                  <a:lnTo>
                    <a:pt x="114" y="230"/>
                  </a:lnTo>
                  <a:lnTo>
                    <a:pt x="117" y="236"/>
                  </a:lnTo>
                  <a:lnTo>
                    <a:pt x="118" y="244"/>
                  </a:lnTo>
                  <a:lnTo>
                    <a:pt x="117" y="258"/>
                  </a:lnTo>
                  <a:lnTo>
                    <a:pt x="115" y="273"/>
                  </a:lnTo>
                  <a:lnTo>
                    <a:pt x="112" y="288"/>
                  </a:lnTo>
                  <a:lnTo>
                    <a:pt x="99" y="343"/>
                  </a:lnTo>
                  <a:lnTo>
                    <a:pt x="96" y="353"/>
                  </a:lnTo>
                  <a:lnTo>
                    <a:pt x="93" y="364"/>
                  </a:lnTo>
                  <a:lnTo>
                    <a:pt x="92" y="371"/>
                  </a:lnTo>
                  <a:lnTo>
                    <a:pt x="92" y="373"/>
                  </a:lnTo>
                  <a:lnTo>
                    <a:pt x="92" y="372"/>
                  </a:lnTo>
                  <a:lnTo>
                    <a:pt x="92" y="372"/>
                  </a:lnTo>
                  <a:lnTo>
                    <a:pt x="91" y="371"/>
                  </a:lnTo>
                  <a:lnTo>
                    <a:pt x="91" y="371"/>
                  </a:lnTo>
                  <a:lnTo>
                    <a:pt x="90" y="370"/>
                  </a:lnTo>
                  <a:lnTo>
                    <a:pt x="89" y="370"/>
                  </a:lnTo>
                  <a:lnTo>
                    <a:pt x="87" y="370"/>
                  </a:lnTo>
                  <a:lnTo>
                    <a:pt x="90" y="370"/>
                  </a:lnTo>
                  <a:lnTo>
                    <a:pt x="92" y="372"/>
                  </a:lnTo>
                  <a:lnTo>
                    <a:pt x="93" y="375"/>
                  </a:lnTo>
                  <a:lnTo>
                    <a:pt x="92" y="378"/>
                  </a:lnTo>
                  <a:lnTo>
                    <a:pt x="90" y="379"/>
                  </a:lnTo>
                  <a:lnTo>
                    <a:pt x="87" y="380"/>
                  </a:lnTo>
                  <a:lnTo>
                    <a:pt x="86" y="380"/>
                  </a:lnTo>
                  <a:lnTo>
                    <a:pt x="92" y="388"/>
                  </a:lnTo>
                  <a:lnTo>
                    <a:pt x="102" y="398"/>
                  </a:lnTo>
                  <a:lnTo>
                    <a:pt x="115" y="406"/>
                  </a:lnTo>
                  <a:lnTo>
                    <a:pt x="128" y="413"/>
                  </a:lnTo>
                  <a:lnTo>
                    <a:pt x="142" y="418"/>
                  </a:lnTo>
                  <a:lnTo>
                    <a:pt x="164" y="424"/>
                  </a:lnTo>
                  <a:lnTo>
                    <a:pt x="187" y="427"/>
                  </a:lnTo>
                  <a:lnTo>
                    <a:pt x="197" y="428"/>
                  </a:lnTo>
                  <a:lnTo>
                    <a:pt x="208" y="428"/>
                  </a:lnTo>
                  <a:lnTo>
                    <a:pt x="218" y="428"/>
                  </a:lnTo>
                  <a:lnTo>
                    <a:pt x="229" y="427"/>
                  </a:lnTo>
                  <a:lnTo>
                    <a:pt x="236" y="424"/>
                  </a:lnTo>
                  <a:lnTo>
                    <a:pt x="242" y="420"/>
                  </a:lnTo>
                  <a:lnTo>
                    <a:pt x="247" y="415"/>
                  </a:lnTo>
                  <a:lnTo>
                    <a:pt x="251" y="409"/>
                  </a:lnTo>
                  <a:lnTo>
                    <a:pt x="255" y="402"/>
                  </a:lnTo>
                  <a:lnTo>
                    <a:pt x="258" y="394"/>
                  </a:lnTo>
                  <a:lnTo>
                    <a:pt x="260" y="387"/>
                  </a:lnTo>
                  <a:lnTo>
                    <a:pt x="262" y="379"/>
                  </a:lnTo>
                  <a:lnTo>
                    <a:pt x="264" y="372"/>
                  </a:lnTo>
                  <a:lnTo>
                    <a:pt x="271" y="349"/>
                  </a:lnTo>
                  <a:lnTo>
                    <a:pt x="277" y="325"/>
                  </a:lnTo>
                  <a:lnTo>
                    <a:pt x="282" y="301"/>
                  </a:lnTo>
                  <a:lnTo>
                    <a:pt x="285" y="277"/>
                  </a:lnTo>
                  <a:lnTo>
                    <a:pt x="287" y="252"/>
                  </a:lnTo>
                  <a:lnTo>
                    <a:pt x="288" y="249"/>
                  </a:lnTo>
                  <a:lnTo>
                    <a:pt x="291" y="247"/>
                  </a:lnTo>
                  <a:lnTo>
                    <a:pt x="294" y="247"/>
                  </a:lnTo>
                  <a:lnTo>
                    <a:pt x="305" y="250"/>
                  </a:lnTo>
                  <a:lnTo>
                    <a:pt x="315" y="252"/>
                  </a:lnTo>
                  <a:lnTo>
                    <a:pt x="326" y="255"/>
                  </a:lnTo>
                  <a:lnTo>
                    <a:pt x="337" y="256"/>
                  </a:lnTo>
                  <a:lnTo>
                    <a:pt x="348" y="258"/>
                  </a:lnTo>
                  <a:lnTo>
                    <a:pt x="359" y="258"/>
                  </a:lnTo>
                  <a:lnTo>
                    <a:pt x="370" y="258"/>
                  </a:lnTo>
                  <a:lnTo>
                    <a:pt x="381" y="256"/>
                  </a:lnTo>
                  <a:lnTo>
                    <a:pt x="391" y="252"/>
                  </a:lnTo>
                  <a:lnTo>
                    <a:pt x="401" y="247"/>
                  </a:lnTo>
                  <a:lnTo>
                    <a:pt x="409" y="240"/>
                  </a:lnTo>
                  <a:lnTo>
                    <a:pt x="416" y="234"/>
                  </a:lnTo>
                  <a:lnTo>
                    <a:pt x="423" y="226"/>
                  </a:lnTo>
                  <a:lnTo>
                    <a:pt x="428" y="218"/>
                  </a:lnTo>
                  <a:lnTo>
                    <a:pt x="432" y="209"/>
                  </a:lnTo>
                  <a:lnTo>
                    <a:pt x="432" y="203"/>
                  </a:lnTo>
                  <a:lnTo>
                    <a:pt x="431" y="198"/>
                  </a:lnTo>
                  <a:lnTo>
                    <a:pt x="429" y="194"/>
                  </a:lnTo>
                  <a:lnTo>
                    <a:pt x="427" y="191"/>
                  </a:lnTo>
                  <a:lnTo>
                    <a:pt x="423" y="188"/>
                  </a:lnTo>
                  <a:lnTo>
                    <a:pt x="418" y="186"/>
                  </a:lnTo>
                  <a:lnTo>
                    <a:pt x="413" y="184"/>
                  </a:lnTo>
                  <a:lnTo>
                    <a:pt x="408" y="183"/>
                  </a:lnTo>
                  <a:lnTo>
                    <a:pt x="406" y="182"/>
                  </a:lnTo>
                  <a:lnTo>
                    <a:pt x="405" y="180"/>
                  </a:lnTo>
                  <a:lnTo>
                    <a:pt x="405" y="177"/>
                  </a:lnTo>
                  <a:lnTo>
                    <a:pt x="405" y="175"/>
                  </a:lnTo>
                  <a:lnTo>
                    <a:pt x="407" y="173"/>
                  </a:lnTo>
                  <a:lnTo>
                    <a:pt x="410" y="172"/>
                  </a:lnTo>
                  <a:lnTo>
                    <a:pt x="416" y="172"/>
                  </a:lnTo>
                  <a:lnTo>
                    <a:pt x="423" y="170"/>
                  </a:lnTo>
                  <a:lnTo>
                    <a:pt x="429" y="168"/>
                  </a:lnTo>
                  <a:lnTo>
                    <a:pt x="435" y="165"/>
                  </a:lnTo>
                  <a:lnTo>
                    <a:pt x="440" y="161"/>
                  </a:lnTo>
                  <a:lnTo>
                    <a:pt x="445" y="156"/>
                  </a:lnTo>
                  <a:lnTo>
                    <a:pt x="447" y="150"/>
                  </a:lnTo>
                  <a:lnTo>
                    <a:pt x="448" y="142"/>
                  </a:lnTo>
                  <a:lnTo>
                    <a:pt x="447" y="135"/>
                  </a:lnTo>
                  <a:lnTo>
                    <a:pt x="445" y="127"/>
                  </a:lnTo>
                  <a:lnTo>
                    <a:pt x="442" y="120"/>
                  </a:lnTo>
                  <a:lnTo>
                    <a:pt x="438" y="114"/>
                  </a:lnTo>
                  <a:lnTo>
                    <a:pt x="429" y="104"/>
                  </a:lnTo>
                  <a:lnTo>
                    <a:pt x="419" y="97"/>
                  </a:lnTo>
                  <a:lnTo>
                    <a:pt x="409" y="90"/>
                  </a:lnTo>
                  <a:lnTo>
                    <a:pt x="397" y="86"/>
                  </a:lnTo>
                  <a:lnTo>
                    <a:pt x="385" y="84"/>
                  </a:lnTo>
                  <a:lnTo>
                    <a:pt x="373" y="83"/>
                  </a:lnTo>
                  <a:lnTo>
                    <a:pt x="360" y="86"/>
                  </a:lnTo>
                  <a:lnTo>
                    <a:pt x="348" y="90"/>
                  </a:lnTo>
                  <a:lnTo>
                    <a:pt x="346" y="91"/>
                  </a:lnTo>
                  <a:lnTo>
                    <a:pt x="343" y="90"/>
                  </a:lnTo>
                  <a:lnTo>
                    <a:pt x="341" y="88"/>
                  </a:lnTo>
                  <a:lnTo>
                    <a:pt x="340" y="86"/>
                  </a:lnTo>
                  <a:lnTo>
                    <a:pt x="340" y="74"/>
                  </a:lnTo>
                  <a:lnTo>
                    <a:pt x="338" y="64"/>
                  </a:lnTo>
                  <a:lnTo>
                    <a:pt x="335" y="54"/>
                  </a:lnTo>
                  <a:lnTo>
                    <a:pt x="330" y="46"/>
                  </a:lnTo>
                  <a:lnTo>
                    <a:pt x="324" y="38"/>
                  </a:lnTo>
                  <a:lnTo>
                    <a:pt x="316" y="32"/>
                  </a:lnTo>
                  <a:lnTo>
                    <a:pt x="308" y="27"/>
                  </a:lnTo>
                  <a:lnTo>
                    <a:pt x="299" y="22"/>
                  </a:lnTo>
                  <a:lnTo>
                    <a:pt x="289" y="18"/>
                  </a:lnTo>
                  <a:lnTo>
                    <a:pt x="279" y="15"/>
                  </a:lnTo>
                  <a:lnTo>
                    <a:pt x="269" y="13"/>
                  </a:lnTo>
                  <a:lnTo>
                    <a:pt x="258" y="12"/>
                  </a:lnTo>
                  <a:lnTo>
                    <a:pt x="248" y="11"/>
                  </a:lnTo>
                  <a:close/>
                  <a:moveTo>
                    <a:pt x="243" y="0"/>
                  </a:moveTo>
                  <a:lnTo>
                    <a:pt x="256" y="0"/>
                  </a:lnTo>
                  <a:lnTo>
                    <a:pt x="269" y="1"/>
                  </a:lnTo>
                  <a:lnTo>
                    <a:pt x="281" y="4"/>
                  </a:lnTo>
                  <a:lnTo>
                    <a:pt x="293" y="7"/>
                  </a:lnTo>
                  <a:lnTo>
                    <a:pt x="304" y="11"/>
                  </a:lnTo>
                  <a:lnTo>
                    <a:pt x="315" y="17"/>
                  </a:lnTo>
                  <a:lnTo>
                    <a:pt x="324" y="24"/>
                  </a:lnTo>
                  <a:lnTo>
                    <a:pt x="332" y="31"/>
                  </a:lnTo>
                  <a:lnTo>
                    <a:pt x="339" y="40"/>
                  </a:lnTo>
                  <a:lnTo>
                    <a:pt x="345" y="50"/>
                  </a:lnTo>
                  <a:lnTo>
                    <a:pt x="349" y="61"/>
                  </a:lnTo>
                  <a:lnTo>
                    <a:pt x="351" y="73"/>
                  </a:lnTo>
                  <a:lnTo>
                    <a:pt x="351" y="77"/>
                  </a:lnTo>
                  <a:lnTo>
                    <a:pt x="354" y="76"/>
                  </a:lnTo>
                  <a:lnTo>
                    <a:pt x="366" y="73"/>
                  </a:lnTo>
                  <a:lnTo>
                    <a:pt x="378" y="73"/>
                  </a:lnTo>
                  <a:lnTo>
                    <a:pt x="390" y="73"/>
                  </a:lnTo>
                  <a:lnTo>
                    <a:pt x="401" y="76"/>
                  </a:lnTo>
                  <a:lnTo>
                    <a:pt x="413" y="80"/>
                  </a:lnTo>
                  <a:lnTo>
                    <a:pt x="423" y="86"/>
                  </a:lnTo>
                  <a:lnTo>
                    <a:pt x="433" y="93"/>
                  </a:lnTo>
                  <a:lnTo>
                    <a:pt x="441" y="102"/>
                  </a:lnTo>
                  <a:lnTo>
                    <a:pt x="449" y="112"/>
                  </a:lnTo>
                  <a:lnTo>
                    <a:pt x="453" y="119"/>
                  </a:lnTo>
                  <a:lnTo>
                    <a:pt x="456" y="126"/>
                  </a:lnTo>
                  <a:lnTo>
                    <a:pt x="458" y="134"/>
                  </a:lnTo>
                  <a:lnTo>
                    <a:pt x="459" y="141"/>
                  </a:lnTo>
                  <a:lnTo>
                    <a:pt x="458" y="149"/>
                  </a:lnTo>
                  <a:lnTo>
                    <a:pt x="456" y="157"/>
                  </a:lnTo>
                  <a:lnTo>
                    <a:pt x="452" y="164"/>
                  </a:lnTo>
                  <a:lnTo>
                    <a:pt x="447" y="170"/>
                  </a:lnTo>
                  <a:lnTo>
                    <a:pt x="440" y="174"/>
                  </a:lnTo>
                  <a:lnTo>
                    <a:pt x="433" y="178"/>
                  </a:lnTo>
                  <a:lnTo>
                    <a:pt x="429" y="179"/>
                  </a:lnTo>
                  <a:lnTo>
                    <a:pt x="433" y="183"/>
                  </a:lnTo>
                  <a:lnTo>
                    <a:pt x="438" y="187"/>
                  </a:lnTo>
                  <a:lnTo>
                    <a:pt x="441" y="191"/>
                  </a:lnTo>
                  <a:lnTo>
                    <a:pt x="443" y="197"/>
                  </a:lnTo>
                  <a:lnTo>
                    <a:pt x="443" y="203"/>
                  </a:lnTo>
                  <a:lnTo>
                    <a:pt x="442" y="212"/>
                  </a:lnTo>
                  <a:lnTo>
                    <a:pt x="438" y="221"/>
                  </a:lnTo>
                  <a:lnTo>
                    <a:pt x="434" y="229"/>
                  </a:lnTo>
                  <a:lnTo>
                    <a:pt x="428" y="236"/>
                  </a:lnTo>
                  <a:lnTo>
                    <a:pt x="422" y="243"/>
                  </a:lnTo>
                  <a:lnTo>
                    <a:pt x="414" y="250"/>
                  </a:lnTo>
                  <a:lnTo>
                    <a:pt x="405" y="257"/>
                  </a:lnTo>
                  <a:lnTo>
                    <a:pt x="396" y="262"/>
                  </a:lnTo>
                  <a:lnTo>
                    <a:pt x="386" y="265"/>
                  </a:lnTo>
                  <a:lnTo>
                    <a:pt x="375" y="267"/>
                  </a:lnTo>
                  <a:lnTo>
                    <a:pt x="358" y="269"/>
                  </a:lnTo>
                  <a:lnTo>
                    <a:pt x="341" y="268"/>
                  </a:lnTo>
                  <a:lnTo>
                    <a:pt x="324" y="265"/>
                  </a:lnTo>
                  <a:lnTo>
                    <a:pt x="308" y="261"/>
                  </a:lnTo>
                  <a:lnTo>
                    <a:pt x="297" y="259"/>
                  </a:lnTo>
                  <a:lnTo>
                    <a:pt x="296" y="280"/>
                  </a:lnTo>
                  <a:lnTo>
                    <a:pt x="292" y="308"/>
                  </a:lnTo>
                  <a:lnTo>
                    <a:pt x="286" y="336"/>
                  </a:lnTo>
                  <a:lnTo>
                    <a:pt x="278" y="363"/>
                  </a:lnTo>
                  <a:lnTo>
                    <a:pt x="269" y="390"/>
                  </a:lnTo>
                  <a:lnTo>
                    <a:pt x="267" y="397"/>
                  </a:lnTo>
                  <a:lnTo>
                    <a:pt x="264" y="405"/>
                  </a:lnTo>
                  <a:lnTo>
                    <a:pt x="258" y="418"/>
                  </a:lnTo>
                  <a:lnTo>
                    <a:pt x="254" y="423"/>
                  </a:lnTo>
                  <a:lnTo>
                    <a:pt x="249" y="428"/>
                  </a:lnTo>
                  <a:lnTo>
                    <a:pt x="244" y="433"/>
                  </a:lnTo>
                  <a:lnTo>
                    <a:pt x="238" y="436"/>
                  </a:lnTo>
                  <a:lnTo>
                    <a:pt x="230" y="438"/>
                  </a:lnTo>
                  <a:lnTo>
                    <a:pt x="214" y="439"/>
                  </a:lnTo>
                  <a:lnTo>
                    <a:pt x="198" y="439"/>
                  </a:lnTo>
                  <a:lnTo>
                    <a:pt x="181" y="438"/>
                  </a:lnTo>
                  <a:lnTo>
                    <a:pt x="165" y="435"/>
                  </a:lnTo>
                  <a:lnTo>
                    <a:pt x="149" y="432"/>
                  </a:lnTo>
                  <a:lnTo>
                    <a:pt x="134" y="427"/>
                  </a:lnTo>
                  <a:lnTo>
                    <a:pt x="119" y="421"/>
                  </a:lnTo>
                  <a:lnTo>
                    <a:pt x="106" y="414"/>
                  </a:lnTo>
                  <a:lnTo>
                    <a:pt x="94" y="405"/>
                  </a:lnTo>
                  <a:lnTo>
                    <a:pt x="83" y="394"/>
                  </a:lnTo>
                  <a:lnTo>
                    <a:pt x="74" y="381"/>
                  </a:lnTo>
                  <a:lnTo>
                    <a:pt x="66" y="368"/>
                  </a:lnTo>
                  <a:lnTo>
                    <a:pt x="66" y="365"/>
                  </a:lnTo>
                  <a:lnTo>
                    <a:pt x="67" y="362"/>
                  </a:lnTo>
                  <a:lnTo>
                    <a:pt x="69" y="360"/>
                  </a:lnTo>
                  <a:lnTo>
                    <a:pt x="71" y="359"/>
                  </a:lnTo>
                  <a:lnTo>
                    <a:pt x="73" y="360"/>
                  </a:lnTo>
                  <a:lnTo>
                    <a:pt x="75" y="362"/>
                  </a:lnTo>
                  <a:lnTo>
                    <a:pt x="82" y="374"/>
                  </a:lnTo>
                  <a:lnTo>
                    <a:pt x="81" y="369"/>
                  </a:lnTo>
                  <a:lnTo>
                    <a:pt x="82" y="365"/>
                  </a:lnTo>
                  <a:lnTo>
                    <a:pt x="83" y="360"/>
                  </a:lnTo>
                  <a:lnTo>
                    <a:pt x="84" y="355"/>
                  </a:lnTo>
                  <a:lnTo>
                    <a:pt x="85" y="351"/>
                  </a:lnTo>
                  <a:lnTo>
                    <a:pt x="86" y="348"/>
                  </a:lnTo>
                  <a:lnTo>
                    <a:pt x="87" y="346"/>
                  </a:lnTo>
                  <a:lnTo>
                    <a:pt x="93" y="322"/>
                  </a:lnTo>
                  <a:lnTo>
                    <a:pt x="99" y="298"/>
                  </a:lnTo>
                  <a:lnTo>
                    <a:pt x="104" y="274"/>
                  </a:lnTo>
                  <a:lnTo>
                    <a:pt x="105" y="269"/>
                  </a:lnTo>
                  <a:lnTo>
                    <a:pt x="106" y="263"/>
                  </a:lnTo>
                  <a:lnTo>
                    <a:pt x="107" y="256"/>
                  </a:lnTo>
                  <a:lnTo>
                    <a:pt x="108" y="250"/>
                  </a:lnTo>
                  <a:lnTo>
                    <a:pt x="108" y="244"/>
                  </a:lnTo>
                  <a:lnTo>
                    <a:pt x="106" y="238"/>
                  </a:lnTo>
                  <a:lnTo>
                    <a:pt x="103" y="233"/>
                  </a:lnTo>
                  <a:lnTo>
                    <a:pt x="97" y="228"/>
                  </a:lnTo>
                  <a:lnTo>
                    <a:pt x="90" y="224"/>
                  </a:lnTo>
                  <a:lnTo>
                    <a:pt x="82" y="220"/>
                  </a:lnTo>
                  <a:lnTo>
                    <a:pt x="74" y="218"/>
                  </a:lnTo>
                  <a:lnTo>
                    <a:pt x="66" y="215"/>
                  </a:lnTo>
                  <a:lnTo>
                    <a:pt x="58" y="212"/>
                  </a:lnTo>
                  <a:lnTo>
                    <a:pt x="51" y="209"/>
                  </a:lnTo>
                  <a:lnTo>
                    <a:pt x="40" y="203"/>
                  </a:lnTo>
                  <a:lnTo>
                    <a:pt x="31" y="196"/>
                  </a:lnTo>
                  <a:lnTo>
                    <a:pt x="23" y="187"/>
                  </a:lnTo>
                  <a:lnTo>
                    <a:pt x="16" y="177"/>
                  </a:lnTo>
                  <a:lnTo>
                    <a:pt x="10" y="166"/>
                  </a:lnTo>
                  <a:lnTo>
                    <a:pt x="6" y="155"/>
                  </a:lnTo>
                  <a:lnTo>
                    <a:pt x="3" y="143"/>
                  </a:lnTo>
                  <a:lnTo>
                    <a:pt x="1" y="130"/>
                  </a:lnTo>
                  <a:lnTo>
                    <a:pt x="0" y="118"/>
                  </a:lnTo>
                  <a:lnTo>
                    <a:pt x="0" y="106"/>
                  </a:lnTo>
                  <a:lnTo>
                    <a:pt x="1" y="96"/>
                  </a:lnTo>
                  <a:lnTo>
                    <a:pt x="2" y="86"/>
                  </a:lnTo>
                  <a:lnTo>
                    <a:pt x="4" y="77"/>
                  </a:lnTo>
                  <a:lnTo>
                    <a:pt x="7" y="68"/>
                  </a:lnTo>
                  <a:lnTo>
                    <a:pt x="12" y="59"/>
                  </a:lnTo>
                  <a:lnTo>
                    <a:pt x="17" y="51"/>
                  </a:lnTo>
                  <a:lnTo>
                    <a:pt x="25" y="44"/>
                  </a:lnTo>
                  <a:lnTo>
                    <a:pt x="33" y="39"/>
                  </a:lnTo>
                  <a:lnTo>
                    <a:pt x="41" y="36"/>
                  </a:lnTo>
                  <a:lnTo>
                    <a:pt x="51" y="33"/>
                  </a:lnTo>
                  <a:lnTo>
                    <a:pt x="61" y="32"/>
                  </a:lnTo>
                  <a:lnTo>
                    <a:pt x="69" y="32"/>
                  </a:lnTo>
                  <a:lnTo>
                    <a:pt x="77" y="32"/>
                  </a:lnTo>
                  <a:lnTo>
                    <a:pt x="86" y="33"/>
                  </a:lnTo>
                  <a:lnTo>
                    <a:pt x="95" y="35"/>
                  </a:lnTo>
                  <a:lnTo>
                    <a:pt x="103" y="37"/>
                  </a:lnTo>
                  <a:lnTo>
                    <a:pt x="111" y="40"/>
                  </a:lnTo>
                  <a:lnTo>
                    <a:pt x="119" y="44"/>
                  </a:lnTo>
                  <a:lnTo>
                    <a:pt x="126" y="49"/>
                  </a:lnTo>
                  <a:lnTo>
                    <a:pt x="132" y="54"/>
                  </a:lnTo>
                  <a:lnTo>
                    <a:pt x="136" y="59"/>
                  </a:lnTo>
                  <a:lnTo>
                    <a:pt x="138" y="54"/>
                  </a:lnTo>
                  <a:lnTo>
                    <a:pt x="144" y="44"/>
                  </a:lnTo>
                  <a:lnTo>
                    <a:pt x="152" y="35"/>
                  </a:lnTo>
                  <a:lnTo>
                    <a:pt x="160" y="27"/>
                  </a:lnTo>
                  <a:lnTo>
                    <a:pt x="170" y="20"/>
                  </a:lnTo>
                  <a:lnTo>
                    <a:pt x="181" y="14"/>
                  </a:lnTo>
                  <a:lnTo>
                    <a:pt x="192" y="9"/>
                  </a:lnTo>
                  <a:lnTo>
                    <a:pt x="204" y="5"/>
                  </a:lnTo>
                  <a:lnTo>
                    <a:pt x="217" y="3"/>
                  </a:lnTo>
                  <a:lnTo>
                    <a:pt x="230" y="0"/>
                  </a:lnTo>
                  <a:lnTo>
                    <a:pt x="2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7" name="Group 870"/>
          <p:cNvGrpSpPr>
            <a:grpSpLocks noChangeAspect="1"/>
          </p:cNvGrpSpPr>
          <p:nvPr/>
        </p:nvGrpSpPr>
        <p:grpSpPr bwMode="auto">
          <a:xfrm>
            <a:off x="-1404664" y="1340768"/>
            <a:ext cx="1220057" cy="1070465"/>
            <a:chOff x="419" y="5"/>
            <a:chExt cx="4918" cy="4315"/>
          </a:xfrm>
          <a:effectLst>
            <a:outerShdw blurRad="50800" dist="38100" dir="2700000" algn="tl" rotWithShape="0">
              <a:prstClr val="black">
                <a:alpha val="40000"/>
              </a:prstClr>
            </a:outerShdw>
          </a:effectLst>
        </p:grpSpPr>
        <p:sp>
          <p:nvSpPr>
            <p:cNvPr id="238" name="Freeform 872"/>
            <p:cNvSpPr>
              <a:spLocks noEditPoints="1"/>
            </p:cNvSpPr>
            <p:nvPr/>
          </p:nvSpPr>
          <p:spPr bwMode="auto">
            <a:xfrm>
              <a:off x="419" y="769"/>
              <a:ext cx="2325" cy="2858"/>
            </a:xfrm>
            <a:custGeom>
              <a:avLst/>
              <a:gdLst/>
              <a:ahLst/>
              <a:cxnLst>
                <a:cxn ang="0">
                  <a:pos x="962" y="113"/>
                </a:cxn>
                <a:cxn ang="0">
                  <a:pos x="701" y="404"/>
                </a:cxn>
                <a:cxn ang="0">
                  <a:pos x="428" y="922"/>
                </a:cxn>
                <a:cxn ang="0">
                  <a:pos x="343" y="907"/>
                </a:cxn>
                <a:cxn ang="0">
                  <a:pos x="167" y="889"/>
                </a:cxn>
                <a:cxn ang="0">
                  <a:pos x="42" y="960"/>
                </a:cxn>
                <a:cxn ang="0">
                  <a:pos x="212" y="991"/>
                </a:cxn>
                <a:cxn ang="0">
                  <a:pos x="391" y="967"/>
                </a:cxn>
                <a:cxn ang="0">
                  <a:pos x="325" y="1222"/>
                </a:cxn>
                <a:cxn ang="0">
                  <a:pos x="146" y="2018"/>
                </a:cxn>
                <a:cxn ang="0">
                  <a:pos x="170" y="2402"/>
                </a:cxn>
                <a:cxn ang="0">
                  <a:pos x="373" y="2615"/>
                </a:cxn>
                <a:cxn ang="0">
                  <a:pos x="710" y="2660"/>
                </a:cxn>
                <a:cxn ang="0">
                  <a:pos x="730" y="2678"/>
                </a:cxn>
                <a:cxn ang="0">
                  <a:pos x="707" y="2806"/>
                </a:cxn>
                <a:cxn ang="0">
                  <a:pos x="762" y="2803"/>
                </a:cxn>
                <a:cxn ang="0">
                  <a:pos x="827" y="2682"/>
                </a:cxn>
                <a:cxn ang="0">
                  <a:pos x="1140" y="2642"/>
                </a:cxn>
                <a:cxn ang="0">
                  <a:pos x="1628" y="2630"/>
                </a:cxn>
                <a:cxn ang="0">
                  <a:pos x="1646" y="2699"/>
                </a:cxn>
                <a:cxn ang="0">
                  <a:pos x="1699" y="2815"/>
                </a:cxn>
                <a:cxn ang="0">
                  <a:pos x="1701" y="2618"/>
                </a:cxn>
                <a:cxn ang="0">
                  <a:pos x="1876" y="2584"/>
                </a:cxn>
                <a:cxn ang="0">
                  <a:pos x="2119" y="2509"/>
                </a:cxn>
                <a:cxn ang="0">
                  <a:pos x="2275" y="2275"/>
                </a:cxn>
                <a:cxn ang="0">
                  <a:pos x="2286" y="1900"/>
                </a:cxn>
                <a:cxn ang="0">
                  <a:pos x="2163" y="1166"/>
                </a:cxn>
                <a:cxn ang="0">
                  <a:pos x="1904" y="428"/>
                </a:cxn>
                <a:cxn ang="0">
                  <a:pos x="1777" y="245"/>
                </a:cxn>
                <a:cxn ang="0">
                  <a:pos x="1762" y="203"/>
                </a:cxn>
                <a:cxn ang="0">
                  <a:pos x="1422" y="54"/>
                </a:cxn>
                <a:cxn ang="0">
                  <a:pos x="1374" y="10"/>
                </a:cxn>
                <a:cxn ang="0">
                  <a:pos x="1749" y="154"/>
                </a:cxn>
                <a:cxn ang="0">
                  <a:pos x="1846" y="266"/>
                </a:cxn>
                <a:cxn ang="0">
                  <a:pos x="1952" y="458"/>
                </a:cxn>
                <a:cxn ang="0">
                  <a:pos x="2196" y="1164"/>
                </a:cxn>
                <a:cxn ang="0">
                  <a:pos x="2323" y="1993"/>
                </a:cxn>
                <a:cxn ang="0">
                  <a:pos x="2292" y="2333"/>
                </a:cxn>
                <a:cxn ang="0">
                  <a:pos x="2120" y="2543"/>
                </a:cxn>
                <a:cxn ang="0">
                  <a:pos x="1762" y="2634"/>
                </a:cxn>
                <a:cxn ang="0">
                  <a:pos x="1750" y="2849"/>
                </a:cxn>
                <a:cxn ang="0">
                  <a:pos x="1674" y="2836"/>
                </a:cxn>
                <a:cxn ang="0">
                  <a:pos x="1617" y="2714"/>
                </a:cxn>
                <a:cxn ang="0">
                  <a:pos x="1285" y="2673"/>
                </a:cxn>
                <a:cxn ang="0">
                  <a:pos x="877" y="2703"/>
                </a:cxn>
                <a:cxn ang="0">
                  <a:pos x="804" y="2763"/>
                </a:cxn>
                <a:cxn ang="0">
                  <a:pos x="742" y="2858"/>
                </a:cxn>
                <a:cxn ang="0">
                  <a:pos x="671" y="2782"/>
                </a:cxn>
                <a:cxn ang="0">
                  <a:pos x="579" y="2699"/>
                </a:cxn>
                <a:cxn ang="0">
                  <a:pos x="272" y="2591"/>
                </a:cxn>
                <a:cxn ang="0">
                  <a:pos x="119" y="2337"/>
                </a:cxn>
                <a:cxn ang="0">
                  <a:pos x="118" y="1996"/>
                </a:cxn>
                <a:cxn ang="0">
                  <a:pos x="287" y="1246"/>
                </a:cxn>
                <a:cxn ang="0">
                  <a:pos x="113" y="1012"/>
                </a:cxn>
                <a:cxn ang="0">
                  <a:pos x="0" y="1013"/>
                </a:cxn>
                <a:cxn ang="0">
                  <a:pos x="88" y="876"/>
                </a:cxn>
                <a:cxn ang="0">
                  <a:pos x="278" y="863"/>
                </a:cxn>
                <a:cxn ang="0">
                  <a:pos x="492" y="710"/>
                </a:cxn>
                <a:cxn ang="0">
                  <a:pos x="779" y="246"/>
                </a:cxn>
                <a:cxn ang="0">
                  <a:pos x="1049" y="33"/>
                </a:cxn>
              </a:cxnLst>
              <a:rect l="0" t="0" r="r" b="b"/>
              <a:pathLst>
                <a:path w="2325" h="2858">
                  <a:moveTo>
                    <a:pt x="1235" y="33"/>
                  </a:moveTo>
                  <a:lnTo>
                    <a:pt x="1177" y="36"/>
                  </a:lnTo>
                  <a:lnTo>
                    <a:pt x="1121" y="45"/>
                  </a:lnTo>
                  <a:lnTo>
                    <a:pt x="1065" y="60"/>
                  </a:lnTo>
                  <a:lnTo>
                    <a:pt x="1013" y="83"/>
                  </a:lnTo>
                  <a:lnTo>
                    <a:pt x="962" y="113"/>
                  </a:lnTo>
                  <a:lnTo>
                    <a:pt x="910" y="154"/>
                  </a:lnTo>
                  <a:lnTo>
                    <a:pt x="862" y="198"/>
                  </a:lnTo>
                  <a:lnTo>
                    <a:pt x="818" y="246"/>
                  </a:lnTo>
                  <a:lnTo>
                    <a:pt x="776" y="297"/>
                  </a:lnTo>
                  <a:lnTo>
                    <a:pt x="737" y="351"/>
                  </a:lnTo>
                  <a:lnTo>
                    <a:pt x="701" y="404"/>
                  </a:lnTo>
                  <a:lnTo>
                    <a:pt x="667" y="460"/>
                  </a:lnTo>
                  <a:lnTo>
                    <a:pt x="601" y="572"/>
                  </a:lnTo>
                  <a:lnTo>
                    <a:pt x="540" y="685"/>
                  </a:lnTo>
                  <a:lnTo>
                    <a:pt x="482" y="801"/>
                  </a:lnTo>
                  <a:lnTo>
                    <a:pt x="431" y="919"/>
                  </a:lnTo>
                  <a:lnTo>
                    <a:pt x="428" y="922"/>
                  </a:lnTo>
                  <a:lnTo>
                    <a:pt x="425" y="927"/>
                  </a:lnTo>
                  <a:lnTo>
                    <a:pt x="422" y="930"/>
                  </a:lnTo>
                  <a:lnTo>
                    <a:pt x="412" y="930"/>
                  </a:lnTo>
                  <a:lnTo>
                    <a:pt x="392" y="922"/>
                  </a:lnTo>
                  <a:lnTo>
                    <a:pt x="369" y="915"/>
                  </a:lnTo>
                  <a:lnTo>
                    <a:pt x="343" y="907"/>
                  </a:lnTo>
                  <a:lnTo>
                    <a:pt x="316" y="901"/>
                  </a:lnTo>
                  <a:lnTo>
                    <a:pt x="287" y="895"/>
                  </a:lnTo>
                  <a:lnTo>
                    <a:pt x="257" y="891"/>
                  </a:lnTo>
                  <a:lnTo>
                    <a:pt x="227" y="888"/>
                  </a:lnTo>
                  <a:lnTo>
                    <a:pt x="197" y="888"/>
                  </a:lnTo>
                  <a:lnTo>
                    <a:pt x="167" y="889"/>
                  </a:lnTo>
                  <a:lnTo>
                    <a:pt x="140" y="892"/>
                  </a:lnTo>
                  <a:lnTo>
                    <a:pt x="113" y="900"/>
                  </a:lnTo>
                  <a:lnTo>
                    <a:pt x="91" y="909"/>
                  </a:lnTo>
                  <a:lnTo>
                    <a:pt x="70" y="922"/>
                  </a:lnTo>
                  <a:lnTo>
                    <a:pt x="54" y="939"/>
                  </a:lnTo>
                  <a:lnTo>
                    <a:pt x="42" y="960"/>
                  </a:lnTo>
                  <a:lnTo>
                    <a:pt x="34" y="984"/>
                  </a:lnTo>
                  <a:lnTo>
                    <a:pt x="33" y="992"/>
                  </a:lnTo>
                  <a:lnTo>
                    <a:pt x="61" y="985"/>
                  </a:lnTo>
                  <a:lnTo>
                    <a:pt x="110" y="981"/>
                  </a:lnTo>
                  <a:lnTo>
                    <a:pt x="161" y="984"/>
                  </a:lnTo>
                  <a:lnTo>
                    <a:pt x="212" y="991"/>
                  </a:lnTo>
                  <a:lnTo>
                    <a:pt x="261" y="1001"/>
                  </a:lnTo>
                  <a:lnTo>
                    <a:pt x="310" y="1015"/>
                  </a:lnTo>
                  <a:lnTo>
                    <a:pt x="346" y="1027"/>
                  </a:lnTo>
                  <a:lnTo>
                    <a:pt x="376" y="975"/>
                  </a:lnTo>
                  <a:lnTo>
                    <a:pt x="382" y="969"/>
                  </a:lnTo>
                  <a:lnTo>
                    <a:pt x="391" y="967"/>
                  </a:lnTo>
                  <a:lnTo>
                    <a:pt x="398" y="972"/>
                  </a:lnTo>
                  <a:lnTo>
                    <a:pt x="404" y="978"/>
                  </a:lnTo>
                  <a:lnTo>
                    <a:pt x="404" y="987"/>
                  </a:lnTo>
                  <a:lnTo>
                    <a:pt x="403" y="991"/>
                  </a:lnTo>
                  <a:lnTo>
                    <a:pt x="363" y="1104"/>
                  </a:lnTo>
                  <a:lnTo>
                    <a:pt x="325" y="1222"/>
                  </a:lnTo>
                  <a:lnTo>
                    <a:pt x="281" y="1388"/>
                  </a:lnTo>
                  <a:lnTo>
                    <a:pt x="239" y="1554"/>
                  </a:lnTo>
                  <a:lnTo>
                    <a:pt x="200" y="1721"/>
                  </a:lnTo>
                  <a:lnTo>
                    <a:pt x="179" y="1819"/>
                  </a:lnTo>
                  <a:lnTo>
                    <a:pt x="160" y="1918"/>
                  </a:lnTo>
                  <a:lnTo>
                    <a:pt x="146" y="2018"/>
                  </a:lnTo>
                  <a:lnTo>
                    <a:pt x="139" y="2119"/>
                  </a:lnTo>
                  <a:lnTo>
                    <a:pt x="139" y="2219"/>
                  </a:lnTo>
                  <a:lnTo>
                    <a:pt x="142" y="2264"/>
                  </a:lnTo>
                  <a:lnTo>
                    <a:pt x="148" y="2311"/>
                  </a:lnTo>
                  <a:lnTo>
                    <a:pt x="157" y="2357"/>
                  </a:lnTo>
                  <a:lnTo>
                    <a:pt x="170" y="2402"/>
                  </a:lnTo>
                  <a:lnTo>
                    <a:pt x="188" y="2443"/>
                  </a:lnTo>
                  <a:lnTo>
                    <a:pt x="213" y="2487"/>
                  </a:lnTo>
                  <a:lnTo>
                    <a:pt x="245" y="2525"/>
                  </a:lnTo>
                  <a:lnTo>
                    <a:pt x="282" y="2560"/>
                  </a:lnTo>
                  <a:lnTo>
                    <a:pt x="322" y="2588"/>
                  </a:lnTo>
                  <a:lnTo>
                    <a:pt x="373" y="2615"/>
                  </a:lnTo>
                  <a:lnTo>
                    <a:pt x="427" y="2637"/>
                  </a:lnTo>
                  <a:lnTo>
                    <a:pt x="482" y="2654"/>
                  </a:lnTo>
                  <a:lnTo>
                    <a:pt x="539" y="2664"/>
                  </a:lnTo>
                  <a:lnTo>
                    <a:pt x="595" y="2669"/>
                  </a:lnTo>
                  <a:lnTo>
                    <a:pt x="654" y="2667"/>
                  </a:lnTo>
                  <a:lnTo>
                    <a:pt x="710" y="2660"/>
                  </a:lnTo>
                  <a:lnTo>
                    <a:pt x="716" y="2660"/>
                  </a:lnTo>
                  <a:lnTo>
                    <a:pt x="721" y="2661"/>
                  </a:lnTo>
                  <a:lnTo>
                    <a:pt x="725" y="2664"/>
                  </a:lnTo>
                  <a:lnTo>
                    <a:pt x="728" y="2667"/>
                  </a:lnTo>
                  <a:lnTo>
                    <a:pt x="730" y="2672"/>
                  </a:lnTo>
                  <a:lnTo>
                    <a:pt x="730" y="2678"/>
                  </a:lnTo>
                  <a:lnTo>
                    <a:pt x="728" y="2682"/>
                  </a:lnTo>
                  <a:lnTo>
                    <a:pt x="716" y="2714"/>
                  </a:lnTo>
                  <a:lnTo>
                    <a:pt x="709" y="2746"/>
                  </a:lnTo>
                  <a:lnTo>
                    <a:pt x="706" y="2778"/>
                  </a:lnTo>
                  <a:lnTo>
                    <a:pt x="706" y="2791"/>
                  </a:lnTo>
                  <a:lnTo>
                    <a:pt x="707" y="2806"/>
                  </a:lnTo>
                  <a:lnTo>
                    <a:pt x="713" y="2820"/>
                  </a:lnTo>
                  <a:lnTo>
                    <a:pt x="721" y="2826"/>
                  </a:lnTo>
                  <a:lnTo>
                    <a:pt x="733" y="2827"/>
                  </a:lnTo>
                  <a:lnTo>
                    <a:pt x="745" y="2826"/>
                  </a:lnTo>
                  <a:lnTo>
                    <a:pt x="752" y="2820"/>
                  </a:lnTo>
                  <a:lnTo>
                    <a:pt x="762" y="2803"/>
                  </a:lnTo>
                  <a:lnTo>
                    <a:pt x="770" y="2784"/>
                  </a:lnTo>
                  <a:lnTo>
                    <a:pt x="779" y="2742"/>
                  </a:lnTo>
                  <a:lnTo>
                    <a:pt x="785" y="2724"/>
                  </a:lnTo>
                  <a:lnTo>
                    <a:pt x="795" y="2706"/>
                  </a:lnTo>
                  <a:lnTo>
                    <a:pt x="810" y="2691"/>
                  </a:lnTo>
                  <a:lnTo>
                    <a:pt x="827" y="2682"/>
                  </a:lnTo>
                  <a:lnTo>
                    <a:pt x="846" y="2675"/>
                  </a:lnTo>
                  <a:lnTo>
                    <a:pt x="867" y="2672"/>
                  </a:lnTo>
                  <a:lnTo>
                    <a:pt x="927" y="2664"/>
                  </a:lnTo>
                  <a:lnTo>
                    <a:pt x="986" y="2654"/>
                  </a:lnTo>
                  <a:lnTo>
                    <a:pt x="1046" y="2646"/>
                  </a:lnTo>
                  <a:lnTo>
                    <a:pt x="1140" y="2642"/>
                  </a:lnTo>
                  <a:lnTo>
                    <a:pt x="1234" y="2640"/>
                  </a:lnTo>
                  <a:lnTo>
                    <a:pt x="1425" y="2643"/>
                  </a:lnTo>
                  <a:lnTo>
                    <a:pt x="1520" y="2639"/>
                  </a:lnTo>
                  <a:lnTo>
                    <a:pt x="1616" y="2628"/>
                  </a:lnTo>
                  <a:lnTo>
                    <a:pt x="1623" y="2628"/>
                  </a:lnTo>
                  <a:lnTo>
                    <a:pt x="1628" y="2630"/>
                  </a:lnTo>
                  <a:lnTo>
                    <a:pt x="1631" y="2631"/>
                  </a:lnTo>
                  <a:lnTo>
                    <a:pt x="1634" y="2634"/>
                  </a:lnTo>
                  <a:lnTo>
                    <a:pt x="1635" y="2639"/>
                  </a:lnTo>
                  <a:lnTo>
                    <a:pt x="1638" y="2657"/>
                  </a:lnTo>
                  <a:lnTo>
                    <a:pt x="1643" y="2678"/>
                  </a:lnTo>
                  <a:lnTo>
                    <a:pt x="1646" y="2699"/>
                  </a:lnTo>
                  <a:lnTo>
                    <a:pt x="1650" y="2723"/>
                  </a:lnTo>
                  <a:lnTo>
                    <a:pt x="1656" y="2745"/>
                  </a:lnTo>
                  <a:lnTo>
                    <a:pt x="1664" y="2766"/>
                  </a:lnTo>
                  <a:lnTo>
                    <a:pt x="1673" y="2785"/>
                  </a:lnTo>
                  <a:lnTo>
                    <a:pt x="1685" y="2802"/>
                  </a:lnTo>
                  <a:lnTo>
                    <a:pt x="1699" y="2815"/>
                  </a:lnTo>
                  <a:lnTo>
                    <a:pt x="1717" y="2823"/>
                  </a:lnTo>
                  <a:lnTo>
                    <a:pt x="1720" y="2823"/>
                  </a:lnTo>
                  <a:lnTo>
                    <a:pt x="1717" y="2769"/>
                  </a:lnTo>
                  <a:lnTo>
                    <a:pt x="1708" y="2699"/>
                  </a:lnTo>
                  <a:lnTo>
                    <a:pt x="1698" y="2627"/>
                  </a:lnTo>
                  <a:lnTo>
                    <a:pt x="1701" y="2618"/>
                  </a:lnTo>
                  <a:lnTo>
                    <a:pt x="1705" y="2614"/>
                  </a:lnTo>
                  <a:lnTo>
                    <a:pt x="1710" y="2612"/>
                  </a:lnTo>
                  <a:lnTo>
                    <a:pt x="1749" y="2605"/>
                  </a:lnTo>
                  <a:lnTo>
                    <a:pt x="1790" y="2597"/>
                  </a:lnTo>
                  <a:lnTo>
                    <a:pt x="1832" y="2591"/>
                  </a:lnTo>
                  <a:lnTo>
                    <a:pt x="1876" y="2584"/>
                  </a:lnTo>
                  <a:lnTo>
                    <a:pt x="1917" y="2576"/>
                  </a:lnTo>
                  <a:lnTo>
                    <a:pt x="1961" y="2567"/>
                  </a:lnTo>
                  <a:lnTo>
                    <a:pt x="2002" y="2557"/>
                  </a:lnTo>
                  <a:lnTo>
                    <a:pt x="2043" y="2543"/>
                  </a:lnTo>
                  <a:lnTo>
                    <a:pt x="2081" y="2528"/>
                  </a:lnTo>
                  <a:lnTo>
                    <a:pt x="2119" y="2509"/>
                  </a:lnTo>
                  <a:lnTo>
                    <a:pt x="2153" y="2485"/>
                  </a:lnTo>
                  <a:lnTo>
                    <a:pt x="2183" y="2458"/>
                  </a:lnTo>
                  <a:lnTo>
                    <a:pt x="2211" y="2427"/>
                  </a:lnTo>
                  <a:lnTo>
                    <a:pt x="2234" y="2390"/>
                  </a:lnTo>
                  <a:lnTo>
                    <a:pt x="2257" y="2333"/>
                  </a:lnTo>
                  <a:lnTo>
                    <a:pt x="2275" y="2275"/>
                  </a:lnTo>
                  <a:lnTo>
                    <a:pt x="2286" y="2214"/>
                  </a:lnTo>
                  <a:lnTo>
                    <a:pt x="2292" y="2151"/>
                  </a:lnTo>
                  <a:lnTo>
                    <a:pt x="2295" y="2088"/>
                  </a:lnTo>
                  <a:lnTo>
                    <a:pt x="2293" y="2025"/>
                  </a:lnTo>
                  <a:lnTo>
                    <a:pt x="2290" y="1963"/>
                  </a:lnTo>
                  <a:lnTo>
                    <a:pt x="2286" y="1900"/>
                  </a:lnTo>
                  <a:lnTo>
                    <a:pt x="2281" y="1840"/>
                  </a:lnTo>
                  <a:lnTo>
                    <a:pt x="2266" y="1701"/>
                  </a:lnTo>
                  <a:lnTo>
                    <a:pt x="2247" y="1563"/>
                  </a:lnTo>
                  <a:lnTo>
                    <a:pt x="2223" y="1425"/>
                  </a:lnTo>
                  <a:lnTo>
                    <a:pt x="2195" y="1290"/>
                  </a:lnTo>
                  <a:lnTo>
                    <a:pt x="2163" y="1166"/>
                  </a:lnTo>
                  <a:lnTo>
                    <a:pt x="2129" y="1043"/>
                  </a:lnTo>
                  <a:lnTo>
                    <a:pt x="2089" y="922"/>
                  </a:lnTo>
                  <a:lnTo>
                    <a:pt x="2047" y="803"/>
                  </a:lnTo>
                  <a:lnTo>
                    <a:pt x="1970" y="588"/>
                  </a:lnTo>
                  <a:lnTo>
                    <a:pt x="1928" y="480"/>
                  </a:lnTo>
                  <a:lnTo>
                    <a:pt x="1904" y="428"/>
                  </a:lnTo>
                  <a:lnTo>
                    <a:pt x="1878" y="376"/>
                  </a:lnTo>
                  <a:lnTo>
                    <a:pt x="1849" y="327"/>
                  </a:lnTo>
                  <a:lnTo>
                    <a:pt x="1834" y="304"/>
                  </a:lnTo>
                  <a:lnTo>
                    <a:pt x="1816" y="282"/>
                  </a:lnTo>
                  <a:lnTo>
                    <a:pt x="1798" y="263"/>
                  </a:lnTo>
                  <a:lnTo>
                    <a:pt x="1777" y="245"/>
                  </a:lnTo>
                  <a:lnTo>
                    <a:pt x="1753" y="231"/>
                  </a:lnTo>
                  <a:lnTo>
                    <a:pt x="1747" y="225"/>
                  </a:lnTo>
                  <a:lnTo>
                    <a:pt x="1746" y="216"/>
                  </a:lnTo>
                  <a:lnTo>
                    <a:pt x="1750" y="209"/>
                  </a:lnTo>
                  <a:lnTo>
                    <a:pt x="1756" y="203"/>
                  </a:lnTo>
                  <a:lnTo>
                    <a:pt x="1762" y="203"/>
                  </a:lnTo>
                  <a:lnTo>
                    <a:pt x="1753" y="195"/>
                  </a:lnTo>
                  <a:lnTo>
                    <a:pt x="1692" y="157"/>
                  </a:lnTo>
                  <a:lnTo>
                    <a:pt x="1628" y="124"/>
                  </a:lnTo>
                  <a:lnTo>
                    <a:pt x="1561" y="95"/>
                  </a:lnTo>
                  <a:lnTo>
                    <a:pt x="1492" y="71"/>
                  </a:lnTo>
                  <a:lnTo>
                    <a:pt x="1422" y="54"/>
                  </a:lnTo>
                  <a:lnTo>
                    <a:pt x="1352" y="40"/>
                  </a:lnTo>
                  <a:lnTo>
                    <a:pt x="1294" y="34"/>
                  </a:lnTo>
                  <a:lnTo>
                    <a:pt x="1235" y="33"/>
                  </a:lnTo>
                  <a:close/>
                  <a:moveTo>
                    <a:pt x="1238" y="0"/>
                  </a:moveTo>
                  <a:lnTo>
                    <a:pt x="1307" y="1"/>
                  </a:lnTo>
                  <a:lnTo>
                    <a:pt x="1374" y="10"/>
                  </a:lnTo>
                  <a:lnTo>
                    <a:pt x="1441" y="25"/>
                  </a:lnTo>
                  <a:lnTo>
                    <a:pt x="1505" y="43"/>
                  </a:lnTo>
                  <a:lnTo>
                    <a:pt x="1568" y="64"/>
                  </a:lnTo>
                  <a:lnTo>
                    <a:pt x="1631" y="89"/>
                  </a:lnTo>
                  <a:lnTo>
                    <a:pt x="1691" y="119"/>
                  </a:lnTo>
                  <a:lnTo>
                    <a:pt x="1749" y="154"/>
                  </a:lnTo>
                  <a:lnTo>
                    <a:pt x="1802" y="194"/>
                  </a:lnTo>
                  <a:lnTo>
                    <a:pt x="1852" y="239"/>
                  </a:lnTo>
                  <a:lnTo>
                    <a:pt x="1856" y="246"/>
                  </a:lnTo>
                  <a:lnTo>
                    <a:pt x="1855" y="254"/>
                  </a:lnTo>
                  <a:lnTo>
                    <a:pt x="1852" y="261"/>
                  </a:lnTo>
                  <a:lnTo>
                    <a:pt x="1846" y="266"/>
                  </a:lnTo>
                  <a:lnTo>
                    <a:pt x="1858" y="280"/>
                  </a:lnTo>
                  <a:lnTo>
                    <a:pt x="1881" y="315"/>
                  </a:lnTo>
                  <a:lnTo>
                    <a:pt x="1902" y="351"/>
                  </a:lnTo>
                  <a:lnTo>
                    <a:pt x="1920" y="388"/>
                  </a:lnTo>
                  <a:lnTo>
                    <a:pt x="1937" y="424"/>
                  </a:lnTo>
                  <a:lnTo>
                    <a:pt x="1952" y="458"/>
                  </a:lnTo>
                  <a:lnTo>
                    <a:pt x="1995" y="566"/>
                  </a:lnTo>
                  <a:lnTo>
                    <a:pt x="2035" y="675"/>
                  </a:lnTo>
                  <a:lnTo>
                    <a:pt x="2074" y="784"/>
                  </a:lnTo>
                  <a:lnTo>
                    <a:pt x="2117" y="909"/>
                  </a:lnTo>
                  <a:lnTo>
                    <a:pt x="2159" y="1036"/>
                  </a:lnTo>
                  <a:lnTo>
                    <a:pt x="2196" y="1164"/>
                  </a:lnTo>
                  <a:lnTo>
                    <a:pt x="2228" y="1293"/>
                  </a:lnTo>
                  <a:lnTo>
                    <a:pt x="2265" y="1473"/>
                  </a:lnTo>
                  <a:lnTo>
                    <a:pt x="2293" y="1657"/>
                  </a:lnTo>
                  <a:lnTo>
                    <a:pt x="2313" y="1840"/>
                  </a:lnTo>
                  <a:lnTo>
                    <a:pt x="2319" y="1916"/>
                  </a:lnTo>
                  <a:lnTo>
                    <a:pt x="2323" y="1993"/>
                  </a:lnTo>
                  <a:lnTo>
                    <a:pt x="2325" y="2069"/>
                  </a:lnTo>
                  <a:lnTo>
                    <a:pt x="2322" y="2145"/>
                  </a:lnTo>
                  <a:lnTo>
                    <a:pt x="2317" y="2191"/>
                  </a:lnTo>
                  <a:lnTo>
                    <a:pt x="2313" y="2239"/>
                  </a:lnTo>
                  <a:lnTo>
                    <a:pt x="2304" y="2287"/>
                  </a:lnTo>
                  <a:lnTo>
                    <a:pt x="2292" y="2333"/>
                  </a:lnTo>
                  <a:lnTo>
                    <a:pt x="2275" y="2378"/>
                  </a:lnTo>
                  <a:lnTo>
                    <a:pt x="2253" y="2420"/>
                  </a:lnTo>
                  <a:lnTo>
                    <a:pt x="2225" y="2458"/>
                  </a:lnTo>
                  <a:lnTo>
                    <a:pt x="2193" y="2491"/>
                  </a:lnTo>
                  <a:lnTo>
                    <a:pt x="2159" y="2520"/>
                  </a:lnTo>
                  <a:lnTo>
                    <a:pt x="2120" y="2543"/>
                  </a:lnTo>
                  <a:lnTo>
                    <a:pt x="2080" y="2563"/>
                  </a:lnTo>
                  <a:lnTo>
                    <a:pt x="2037" y="2578"/>
                  </a:lnTo>
                  <a:lnTo>
                    <a:pt x="1992" y="2591"/>
                  </a:lnTo>
                  <a:lnTo>
                    <a:pt x="1947" y="2602"/>
                  </a:lnTo>
                  <a:lnTo>
                    <a:pt x="1855" y="2620"/>
                  </a:lnTo>
                  <a:lnTo>
                    <a:pt x="1762" y="2634"/>
                  </a:lnTo>
                  <a:lnTo>
                    <a:pt x="1732" y="2639"/>
                  </a:lnTo>
                  <a:lnTo>
                    <a:pt x="1740" y="2699"/>
                  </a:lnTo>
                  <a:lnTo>
                    <a:pt x="1749" y="2769"/>
                  </a:lnTo>
                  <a:lnTo>
                    <a:pt x="1753" y="2840"/>
                  </a:lnTo>
                  <a:lnTo>
                    <a:pt x="1753" y="2845"/>
                  </a:lnTo>
                  <a:lnTo>
                    <a:pt x="1750" y="2849"/>
                  </a:lnTo>
                  <a:lnTo>
                    <a:pt x="1747" y="2852"/>
                  </a:lnTo>
                  <a:lnTo>
                    <a:pt x="1743" y="2855"/>
                  </a:lnTo>
                  <a:lnTo>
                    <a:pt x="1738" y="2855"/>
                  </a:lnTo>
                  <a:lnTo>
                    <a:pt x="1713" y="2854"/>
                  </a:lnTo>
                  <a:lnTo>
                    <a:pt x="1692" y="2848"/>
                  </a:lnTo>
                  <a:lnTo>
                    <a:pt x="1674" y="2836"/>
                  </a:lnTo>
                  <a:lnTo>
                    <a:pt x="1659" y="2821"/>
                  </a:lnTo>
                  <a:lnTo>
                    <a:pt x="1647" y="2803"/>
                  </a:lnTo>
                  <a:lnTo>
                    <a:pt x="1637" y="2782"/>
                  </a:lnTo>
                  <a:lnTo>
                    <a:pt x="1629" y="2760"/>
                  </a:lnTo>
                  <a:lnTo>
                    <a:pt x="1623" y="2737"/>
                  </a:lnTo>
                  <a:lnTo>
                    <a:pt x="1617" y="2714"/>
                  </a:lnTo>
                  <a:lnTo>
                    <a:pt x="1613" y="2690"/>
                  </a:lnTo>
                  <a:lnTo>
                    <a:pt x="1610" y="2669"/>
                  </a:lnTo>
                  <a:lnTo>
                    <a:pt x="1608" y="2660"/>
                  </a:lnTo>
                  <a:lnTo>
                    <a:pt x="1540" y="2669"/>
                  </a:lnTo>
                  <a:lnTo>
                    <a:pt x="1455" y="2673"/>
                  </a:lnTo>
                  <a:lnTo>
                    <a:pt x="1285" y="2673"/>
                  </a:lnTo>
                  <a:lnTo>
                    <a:pt x="1200" y="2672"/>
                  </a:lnTo>
                  <a:lnTo>
                    <a:pt x="1122" y="2673"/>
                  </a:lnTo>
                  <a:lnTo>
                    <a:pt x="1046" y="2678"/>
                  </a:lnTo>
                  <a:lnTo>
                    <a:pt x="970" y="2688"/>
                  </a:lnTo>
                  <a:lnTo>
                    <a:pt x="924" y="2697"/>
                  </a:lnTo>
                  <a:lnTo>
                    <a:pt x="877" y="2703"/>
                  </a:lnTo>
                  <a:lnTo>
                    <a:pt x="861" y="2705"/>
                  </a:lnTo>
                  <a:lnTo>
                    <a:pt x="845" y="2709"/>
                  </a:lnTo>
                  <a:lnTo>
                    <a:pt x="830" y="2715"/>
                  </a:lnTo>
                  <a:lnTo>
                    <a:pt x="819" y="2727"/>
                  </a:lnTo>
                  <a:lnTo>
                    <a:pt x="810" y="2742"/>
                  </a:lnTo>
                  <a:lnTo>
                    <a:pt x="804" y="2763"/>
                  </a:lnTo>
                  <a:lnTo>
                    <a:pt x="800" y="2785"/>
                  </a:lnTo>
                  <a:lnTo>
                    <a:pt x="794" y="2808"/>
                  </a:lnTo>
                  <a:lnTo>
                    <a:pt x="785" y="2827"/>
                  </a:lnTo>
                  <a:lnTo>
                    <a:pt x="771" y="2845"/>
                  </a:lnTo>
                  <a:lnTo>
                    <a:pt x="758" y="2854"/>
                  </a:lnTo>
                  <a:lnTo>
                    <a:pt x="742" y="2858"/>
                  </a:lnTo>
                  <a:lnTo>
                    <a:pt x="724" y="2858"/>
                  </a:lnTo>
                  <a:lnTo>
                    <a:pt x="707" y="2854"/>
                  </a:lnTo>
                  <a:lnTo>
                    <a:pt x="694" y="2845"/>
                  </a:lnTo>
                  <a:lnTo>
                    <a:pt x="682" y="2827"/>
                  </a:lnTo>
                  <a:lnTo>
                    <a:pt x="674" y="2806"/>
                  </a:lnTo>
                  <a:lnTo>
                    <a:pt x="671" y="2782"/>
                  </a:lnTo>
                  <a:lnTo>
                    <a:pt x="673" y="2757"/>
                  </a:lnTo>
                  <a:lnTo>
                    <a:pt x="677" y="2733"/>
                  </a:lnTo>
                  <a:lnTo>
                    <a:pt x="685" y="2709"/>
                  </a:lnTo>
                  <a:lnTo>
                    <a:pt x="691" y="2693"/>
                  </a:lnTo>
                  <a:lnTo>
                    <a:pt x="649" y="2699"/>
                  </a:lnTo>
                  <a:lnTo>
                    <a:pt x="579" y="2699"/>
                  </a:lnTo>
                  <a:lnTo>
                    <a:pt x="510" y="2691"/>
                  </a:lnTo>
                  <a:lnTo>
                    <a:pt x="442" y="2675"/>
                  </a:lnTo>
                  <a:lnTo>
                    <a:pt x="397" y="2660"/>
                  </a:lnTo>
                  <a:lnTo>
                    <a:pt x="352" y="2640"/>
                  </a:lnTo>
                  <a:lnTo>
                    <a:pt x="310" y="2618"/>
                  </a:lnTo>
                  <a:lnTo>
                    <a:pt x="272" y="2591"/>
                  </a:lnTo>
                  <a:lnTo>
                    <a:pt x="236" y="2561"/>
                  </a:lnTo>
                  <a:lnTo>
                    <a:pt x="204" y="2525"/>
                  </a:lnTo>
                  <a:lnTo>
                    <a:pt x="176" y="2488"/>
                  </a:lnTo>
                  <a:lnTo>
                    <a:pt x="154" y="2445"/>
                  </a:lnTo>
                  <a:lnTo>
                    <a:pt x="134" y="2393"/>
                  </a:lnTo>
                  <a:lnTo>
                    <a:pt x="119" y="2337"/>
                  </a:lnTo>
                  <a:lnTo>
                    <a:pt x="110" y="2281"/>
                  </a:lnTo>
                  <a:lnTo>
                    <a:pt x="106" y="2222"/>
                  </a:lnTo>
                  <a:lnTo>
                    <a:pt x="106" y="2166"/>
                  </a:lnTo>
                  <a:lnTo>
                    <a:pt x="107" y="2108"/>
                  </a:lnTo>
                  <a:lnTo>
                    <a:pt x="112" y="2051"/>
                  </a:lnTo>
                  <a:lnTo>
                    <a:pt x="118" y="1996"/>
                  </a:lnTo>
                  <a:lnTo>
                    <a:pt x="137" y="1875"/>
                  </a:lnTo>
                  <a:lnTo>
                    <a:pt x="160" y="1755"/>
                  </a:lnTo>
                  <a:lnTo>
                    <a:pt x="187" y="1636"/>
                  </a:lnTo>
                  <a:lnTo>
                    <a:pt x="215" y="1518"/>
                  </a:lnTo>
                  <a:lnTo>
                    <a:pt x="249" y="1382"/>
                  </a:lnTo>
                  <a:lnTo>
                    <a:pt x="287" y="1246"/>
                  </a:lnTo>
                  <a:lnTo>
                    <a:pt x="328" y="1112"/>
                  </a:lnTo>
                  <a:lnTo>
                    <a:pt x="346" y="1058"/>
                  </a:lnTo>
                  <a:lnTo>
                    <a:pt x="258" y="1033"/>
                  </a:lnTo>
                  <a:lnTo>
                    <a:pt x="210" y="1022"/>
                  </a:lnTo>
                  <a:lnTo>
                    <a:pt x="163" y="1015"/>
                  </a:lnTo>
                  <a:lnTo>
                    <a:pt x="113" y="1012"/>
                  </a:lnTo>
                  <a:lnTo>
                    <a:pt x="66" y="1016"/>
                  </a:lnTo>
                  <a:lnTo>
                    <a:pt x="19" y="1028"/>
                  </a:lnTo>
                  <a:lnTo>
                    <a:pt x="11" y="1028"/>
                  </a:lnTo>
                  <a:lnTo>
                    <a:pt x="6" y="1025"/>
                  </a:lnTo>
                  <a:lnTo>
                    <a:pt x="3" y="1022"/>
                  </a:lnTo>
                  <a:lnTo>
                    <a:pt x="0" y="1013"/>
                  </a:lnTo>
                  <a:lnTo>
                    <a:pt x="3" y="979"/>
                  </a:lnTo>
                  <a:lnTo>
                    <a:pt x="11" y="951"/>
                  </a:lnTo>
                  <a:lnTo>
                    <a:pt x="24" y="925"/>
                  </a:lnTo>
                  <a:lnTo>
                    <a:pt x="42" y="906"/>
                  </a:lnTo>
                  <a:lnTo>
                    <a:pt x="63" y="889"/>
                  </a:lnTo>
                  <a:lnTo>
                    <a:pt x="88" y="876"/>
                  </a:lnTo>
                  <a:lnTo>
                    <a:pt x="116" y="867"/>
                  </a:lnTo>
                  <a:lnTo>
                    <a:pt x="146" y="861"/>
                  </a:lnTo>
                  <a:lnTo>
                    <a:pt x="178" y="858"/>
                  </a:lnTo>
                  <a:lnTo>
                    <a:pt x="210" y="858"/>
                  </a:lnTo>
                  <a:lnTo>
                    <a:pt x="245" y="860"/>
                  </a:lnTo>
                  <a:lnTo>
                    <a:pt x="278" y="863"/>
                  </a:lnTo>
                  <a:lnTo>
                    <a:pt x="340" y="875"/>
                  </a:lnTo>
                  <a:lnTo>
                    <a:pt x="370" y="882"/>
                  </a:lnTo>
                  <a:lnTo>
                    <a:pt x="395" y="891"/>
                  </a:lnTo>
                  <a:lnTo>
                    <a:pt x="407" y="895"/>
                  </a:lnTo>
                  <a:lnTo>
                    <a:pt x="445" y="810"/>
                  </a:lnTo>
                  <a:lnTo>
                    <a:pt x="492" y="710"/>
                  </a:lnTo>
                  <a:lnTo>
                    <a:pt x="543" y="613"/>
                  </a:lnTo>
                  <a:lnTo>
                    <a:pt x="585" y="537"/>
                  </a:lnTo>
                  <a:lnTo>
                    <a:pt x="628" y="461"/>
                  </a:lnTo>
                  <a:lnTo>
                    <a:pt x="674" y="388"/>
                  </a:lnTo>
                  <a:lnTo>
                    <a:pt x="725" y="315"/>
                  </a:lnTo>
                  <a:lnTo>
                    <a:pt x="779" y="246"/>
                  </a:lnTo>
                  <a:lnTo>
                    <a:pt x="816" y="201"/>
                  </a:lnTo>
                  <a:lnTo>
                    <a:pt x="856" y="160"/>
                  </a:lnTo>
                  <a:lnTo>
                    <a:pt x="900" y="121"/>
                  </a:lnTo>
                  <a:lnTo>
                    <a:pt x="946" y="86"/>
                  </a:lnTo>
                  <a:lnTo>
                    <a:pt x="995" y="57"/>
                  </a:lnTo>
                  <a:lnTo>
                    <a:pt x="1049" y="33"/>
                  </a:lnTo>
                  <a:lnTo>
                    <a:pt x="1104" y="15"/>
                  </a:lnTo>
                  <a:lnTo>
                    <a:pt x="1171" y="3"/>
                  </a:lnTo>
                  <a:lnTo>
                    <a:pt x="12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9" name="Freeform 873"/>
            <p:cNvSpPr>
              <a:spLocks/>
            </p:cNvSpPr>
            <p:nvPr/>
          </p:nvSpPr>
          <p:spPr bwMode="auto">
            <a:xfrm>
              <a:off x="1792" y="18"/>
              <a:ext cx="1043" cy="1020"/>
            </a:xfrm>
            <a:custGeom>
              <a:avLst/>
              <a:gdLst/>
              <a:ahLst/>
              <a:cxnLst>
                <a:cxn ang="0">
                  <a:pos x="610" y="1"/>
                </a:cxn>
                <a:cxn ang="0">
                  <a:pos x="670" y="13"/>
                </a:cxn>
                <a:cxn ang="0">
                  <a:pos x="725" y="39"/>
                </a:cxn>
                <a:cxn ang="0">
                  <a:pos x="774" y="75"/>
                </a:cxn>
                <a:cxn ang="0">
                  <a:pos x="807" y="119"/>
                </a:cxn>
                <a:cxn ang="0">
                  <a:pos x="822" y="173"/>
                </a:cxn>
                <a:cxn ang="0">
                  <a:pos x="881" y="169"/>
                </a:cxn>
                <a:cxn ang="0">
                  <a:pos x="932" y="188"/>
                </a:cxn>
                <a:cxn ang="0">
                  <a:pos x="975" y="224"/>
                </a:cxn>
                <a:cxn ang="0">
                  <a:pos x="1008" y="273"/>
                </a:cxn>
                <a:cxn ang="0">
                  <a:pos x="1031" y="328"/>
                </a:cxn>
                <a:cxn ang="0">
                  <a:pos x="1043" y="385"/>
                </a:cxn>
                <a:cxn ang="0">
                  <a:pos x="1041" y="437"/>
                </a:cxn>
                <a:cxn ang="0">
                  <a:pos x="1026" y="481"/>
                </a:cxn>
                <a:cxn ang="0">
                  <a:pos x="996" y="509"/>
                </a:cxn>
                <a:cxn ang="0">
                  <a:pos x="952" y="518"/>
                </a:cxn>
                <a:cxn ang="0">
                  <a:pos x="944" y="530"/>
                </a:cxn>
                <a:cxn ang="0">
                  <a:pos x="958" y="564"/>
                </a:cxn>
                <a:cxn ang="0">
                  <a:pos x="943" y="593"/>
                </a:cxn>
                <a:cxn ang="0">
                  <a:pos x="907" y="610"/>
                </a:cxn>
                <a:cxn ang="0">
                  <a:pos x="858" y="615"/>
                </a:cxn>
                <a:cxn ang="0">
                  <a:pos x="805" y="605"/>
                </a:cxn>
                <a:cxn ang="0">
                  <a:pos x="756" y="573"/>
                </a:cxn>
                <a:cxn ang="0">
                  <a:pos x="719" y="519"/>
                </a:cxn>
                <a:cxn ang="0">
                  <a:pos x="702" y="534"/>
                </a:cxn>
                <a:cxn ang="0">
                  <a:pos x="671" y="621"/>
                </a:cxn>
                <a:cxn ang="0">
                  <a:pos x="629" y="715"/>
                </a:cxn>
                <a:cxn ang="0">
                  <a:pos x="579" y="808"/>
                </a:cxn>
                <a:cxn ang="0">
                  <a:pos x="525" y="891"/>
                </a:cxn>
                <a:cxn ang="0">
                  <a:pos x="470" y="954"/>
                </a:cxn>
                <a:cxn ang="0">
                  <a:pos x="410" y="997"/>
                </a:cxn>
                <a:cxn ang="0">
                  <a:pos x="332" y="1018"/>
                </a:cxn>
                <a:cxn ang="0">
                  <a:pos x="246" y="1015"/>
                </a:cxn>
                <a:cxn ang="0">
                  <a:pos x="162" y="990"/>
                </a:cxn>
                <a:cxn ang="0">
                  <a:pos x="88" y="943"/>
                </a:cxn>
                <a:cxn ang="0">
                  <a:pos x="30" y="881"/>
                </a:cxn>
                <a:cxn ang="0">
                  <a:pos x="1" y="812"/>
                </a:cxn>
                <a:cxn ang="0">
                  <a:pos x="4" y="757"/>
                </a:cxn>
                <a:cxn ang="0">
                  <a:pos x="25" y="708"/>
                </a:cxn>
                <a:cxn ang="0">
                  <a:pos x="58" y="663"/>
                </a:cxn>
                <a:cxn ang="0">
                  <a:pos x="100" y="616"/>
                </a:cxn>
                <a:cxn ang="0">
                  <a:pos x="143" y="563"/>
                </a:cxn>
                <a:cxn ang="0">
                  <a:pos x="176" y="521"/>
                </a:cxn>
                <a:cxn ang="0">
                  <a:pos x="195" y="493"/>
                </a:cxn>
                <a:cxn ang="0">
                  <a:pos x="201" y="469"/>
                </a:cxn>
                <a:cxn ang="0">
                  <a:pos x="194" y="440"/>
                </a:cxn>
                <a:cxn ang="0">
                  <a:pos x="176" y="399"/>
                </a:cxn>
                <a:cxn ang="0">
                  <a:pos x="146" y="340"/>
                </a:cxn>
                <a:cxn ang="0">
                  <a:pos x="121" y="285"/>
                </a:cxn>
                <a:cxn ang="0">
                  <a:pos x="104" y="234"/>
                </a:cxn>
                <a:cxn ang="0">
                  <a:pos x="109" y="187"/>
                </a:cxn>
                <a:cxn ang="0">
                  <a:pos x="137" y="143"/>
                </a:cxn>
                <a:cxn ang="0">
                  <a:pos x="200" y="103"/>
                </a:cxn>
                <a:cxn ang="0">
                  <a:pos x="264" y="82"/>
                </a:cxn>
                <a:cxn ang="0">
                  <a:pos x="332" y="78"/>
                </a:cxn>
                <a:cxn ang="0">
                  <a:pos x="397" y="94"/>
                </a:cxn>
                <a:cxn ang="0">
                  <a:pos x="452" y="134"/>
                </a:cxn>
                <a:cxn ang="0">
                  <a:pos x="456" y="75"/>
                </a:cxn>
                <a:cxn ang="0">
                  <a:pos x="483" y="33"/>
                </a:cxn>
                <a:cxn ang="0">
                  <a:pos x="526" y="9"/>
                </a:cxn>
                <a:cxn ang="0">
                  <a:pos x="580" y="0"/>
                </a:cxn>
              </a:cxnLst>
              <a:rect l="0" t="0" r="r" b="b"/>
              <a:pathLst>
                <a:path w="1043" h="1020">
                  <a:moveTo>
                    <a:pt x="580" y="0"/>
                  </a:moveTo>
                  <a:lnTo>
                    <a:pt x="610" y="1"/>
                  </a:lnTo>
                  <a:lnTo>
                    <a:pt x="640" y="6"/>
                  </a:lnTo>
                  <a:lnTo>
                    <a:pt x="670" y="13"/>
                  </a:lnTo>
                  <a:lnTo>
                    <a:pt x="698" y="25"/>
                  </a:lnTo>
                  <a:lnTo>
                    <a:pt x="725" y="39"/>
                  </a:lnTo>
                  <a:lnTo>
                    <a:pt x="750" y="55"/>
                  </a:lnTo>
                  <a:lnTo>
                    <a:pt x="774" y="75"/>
                  </a:lnTo>
                  <a:lnTo>
                    <a:pt x="792" y="95"/>
                  </a:lnTo>
                  <a:lnTo>
                    <a:pt x="807" y="119"/>
                  </a:lnTo>
                  <a:lnTo>
                    <a:pt x="817" y="145"/>
                  </a:lnTo>
                  <a:lnTo>
                    <a:pt x="822" y="173"/>
                  </a:lnTo>
                  <a:lnTo>
                    <a:pt x="852" y="167"/>
                  </a:lnTo>
                  <a:lnTo>
                    <a:pt x="881" y="169"/>
                  </a:lnTo>
                  <a:lnTo>
                    <a:pt x="908" y="176"/>
                  </a:lnTo>
                  <a:lnTo>
                    <a:pt x="932" y="188"/>
                  </a:lnTo>
                  <a:lnTo>
                    <a:pt x="955" y="204"/>
                  </a:lnTo>
                  <a:lnTo>
                    <a:pt x="975" y="224"/>
                  </a:lnTo>
                  <a:lnTo>
                    <a:pt x="993" y="248"/>
                  </a:lnTo>
                  <a:lnTo>
                    <a:pt x="1008" y="273"/>
                  </a:lnTo>
                  <a:lnTo>
                    <a:pt x="1022" y="300"/>
                  </a:lnTo>
                  <a:lnTo>
                    <a:pt x="1031" y="328"/>
                  </a:lnTo>
                  <a:lnTo>
                    <a:pt x="1038" y="357"/>
                  </a:lnTo>
                  <a:lnTo>
                    <a:pt x="1043" y="385"/>
                  </a:lnTo>
                  <a:lnTo>
                    <a:pt x="1043" y="412"/>
                  </a:lnTo>
                  <a:lnTo>
                    <a:pt x="1041" y="437"/>
                  </a:lnTo>
                  <a:lnTo>
                    <a:pt x="1035" y="461"/>
                  </a:lnTo>
                  <a:lnTo>
                    <a:pt x="1026" y="481"/>
                  </a:lnTo>
                  <a:lnTo>
                    <a:pt x="1013" y="497"/>
                  </a:lnTo>
                  <a:lnTo>
                    <a:pt x="996" y="509"/>
                  </a:lnTo>
                  <a:lnTo>
                    <a:pt x="975" y="516"/>
                  </a:lnTo>
                  <a:lnTo>
                    <a:pt x="952" y="518"/>
                  </a:lnTo>
                  <a:lnTo>
                    <a:pt x="923" y="512"/>
                  </a:lnTo>
                  <a:lnTo>
                    <a:pt x="944" y="530"/>
                  </a:lnTo>
                  <a:lnTo>
                    <a:pt x="955" y="548"/>
                  </a:lnTo>
                  <a:lnTo>
                    <a:pt x="958" y="564"/>
                  </a:lnTo>
                  <a:lnTo>
                    <a:pt x="953" y="579"/>
                  </a:lnTo>
                  <a:lnTo>
                    <a:pt x="943" y="593"/>
                  </a:lnTo>
                  <a:lnTo>
                    <a:pt x="926" y="603"/>
                  </a:lnTo>
                  <a:lnTo>
                    <a:pt x="907" y="610"/>
                  </a:lnTo>
                  <a:lnTo>
                    <a:pt x="883" y="615"/>
                  </a:lnTo>
                  <a:lnTo>
                    <a:pt x="858" y="615"/>
                  </a:lnTo>
                  <a:lnTo>
                    <a:pt x="832" y="612"/>
                  </a:lnTo>
                  <a:lnTo>
                    <a:pt x="805" y="605"/>
                  </a:lnTo>
                  <a:lnTo>
                    <a:pt x="780" y="591"/>
                  </a:lnTo>
                  <a:lnTo>
                    <a:pt x="756" y="573"/>
                  </a:lnTo>
                  <a:lnTo>
                    <a:pt x="735" y="549"/>
                  </a:lnTo>
                  <a:lnTo>
                    <a:pt x="719" y="519"/>
                  </a:lnTo>
                  <a:lnTo>
                    <a:pt x="704" y="527"/>
                  </a:lnTo>
                  <a:lnTo>
                    <a:pt x="702" y="534"/>
                  </a:lnTo>
                  <a:lnTo>
                    <a:pt x="689" y="576"/>
                  </a:lnTo>
                  <a:lnTo>
                    <a:pt x="671" y="621"/>
                  </a:lnTo>
                  <a:lnTo>
                    <a:pt x="652" y="667"/>
                  </a:lnTo>
                  <a:lnTo>
                    <a:pt x="629" y="715"/>
                  </a:lnTo>
                  <a:lnTo>
                    <a:pt x="604" y="763"/>
                  </a:lnTo>
                  <a:lnTo>
                    <a:pt x="579" y="808"/>
                  </a:lnTo>
                  <a:lnTo>
                    <a:pt x="552" y="851"/>
                  </a:lnTo>
                  <a:lnTo>
                    <a:pt x="525" y="891"/>
                  </a:lnTo>
                  <a:lnTo>
                    <a:pt x="497" y="925"/>
                  </a:lnTo>
                  <a:lnTo>
                    <a:pt x="470" y="954"/>
                  </a:lnTo>
                  <a:lnTo>
                    <a:pt x="444" y="976"/>
                  </a:lnTo>
                  <a:lnTo>
                    <a:pt x="410" y="997"/>
                  </a:lnTo>
                  <a:lnTo>
                    <a:pt x="373" y="1011"/>
                  </a:lnTo>
                  <a:lnTo>
                    <a:pt x="332" y="1018"/>
                  </a:lnTo>
                  <a:lnTo>
                    <a:pt x="289" y="1020"/>
                  </a:lnTo>
                  <a:lnTo>
                    <a:pt x="246" y="1015"/>
                  </a:lnTo>
                  <a:lnTo>
                    <a:pt x="204" y="1005"/>
                  </a:lnTo>
                  <a:lnTo>
                    <a:pt x="162" y="990"/>
                  </a:lnTo>
                  <a:lnTo>
                    <a:pt x="124" y="969"/>
                  </a:lnTo>
                  <a:lnTo>
                    <a:pt x="88" y="943"/>
                  </a:lnTo>
                  <a:lnTo>
                    <a:pt x="56" y="914"/>
                  </a:lnTo>
                  <a:lnTo>
                    <a:pt x="30" y="881"/>
                  </a:lnTo>
                  <a:lnTo>
                    <a:pt x="10" y="843"/>
                  </a:lnTo>
                  <a:lnTo>
                    <a:pt x="1" y="812"/>
                  </a:lnTo>
                  <a:lnTo>
                    <a:pt x="0" y="784"/>
                  </a:lnTo>
                  <a:lnTo>
                    <a:pt x="4" y="757"/>
                  </a:lnTo>
                  <a:lnTo>
                    <a:pt x="12" y="731"/>
                  </a:lnTo>
                  <a:lnTo>
                    <a:pt x="25" y="708"/>
                  </a:lnTo>
                  <a:lnTo>
                    <a:pt x="40" y="685"/>
                  </a:lnTo>
                  <a:lnTo>
                    <a:pt x="58" y="663"/>
                  </a:lnTo>
                  <a:lnTo>
                    <a:pt x="79" y="640"/>
                  </a:lnTo>
                  <a:lnTo>
                    <a:pt x="100" y="616"/>
                  </a:lnTo>
                  <a:lnTo>
                    <a:pt x="121" y="591"/>
                  </a:lnTo>
                  <a:lnTo>
                    <a:pt x="143" y="563"/>
                  </a:lnTo>
                  <a:lnTo>
                    <a:pt x="161" y="540"/>
                  </a:lnTo>
                  <a:lnTo>
                    <a:pt x="176" y="521"/>
                  </a:lnTo>
                  <a:lnTo>
                    <a:pt x="188" y="506"/>
                  </a:lnTo>
                  <a:lnTo>
                    <a:pt x="195" y="493"/>
                  </a:lnTo>
                  <a:lnTo>
                    <a:pt x="200" y="481"/>
                  </a:lnTo>
                  <a:lnTo>
                    <a:pt x="201" y="469"/>
                  </a:lnTo>
                  <a:lnTo>
                    <a:pt x="200" y="455"/>
                  </a:lnTo>
                  <a:lnTo>
                    <a:pt x="194" y="440"/>
                  </a:lnTo>
                  <a:lnTo>
                    <a:pt x="186" y="422"/>
                  </a:lnTo>
                  <a:lnTo>
                    <a:pt x="176" y="399"/>
                  </a:lnTo>
                  <a:lnTo>
                    <a:pt x="161" y="370"/>
                  </a:lnTo>
                  <a:lnTo>
                    <a:pt x="146" y="340"/>
                  </a:lnTo>
                  <a:lnTo>
                    <a:pt x="132" y="312"/>
                  </a:lnTo>
                  <a:lnTo>
                    <a:pt x="121" y="285"/>
                  </a:lnTo>
                  <a:lnTo>
                    <a:pt x="110" y="258"/>
                  </a:lnTo>
                  <a:lnTo>
                    <a:pt x="104" y="234"/>
                  </a:lnTo>
                  <a:lnTo>
                    <a:pt x="104" y="209"/>
                  </a:lnTo>
                  <a:lnTo>
                    <a:pt x="109" y="187"/>
                  </a:lnTo>
                  <a:lnTo>
                    <a:pt x="119" y="164"/>
                  </a:lnTo>
                  <a:lnTo>
                    <a:pt x="137" y="143"/>
                  </a:lnTo>
                  <a:lnTo>
                    <a:pt x="164" y="122"/>
                  </a:lnTo>
                  <a:lnTo>
                    <a:pt x="200" y="103"/>
                  </a:lnTo>
                  <a:lnTo>
                    <a:pt x="231" y="91"/>
                  </a:lnTo>
                  <a:lnTo>
                    <a:pt x="264" y="82"/>
                  </a:lnTo>
                  <a:lnTo>
                    <a:pt x="298" y="78"/>
                  </a:lnTo>
                  <a:lnTo>
                    <a:pt x="332" y="78"/>
                  </a:lnTo>
                  <a:lnTo>
                    <a:pt x="365" y="84"/>
                  </a:lnTo>
                  <a:lnTo>
                    <a:pt x="397" y="94"/>
                  </a:lnTo>
                  <a:lnTo>
                    <a:pt x="426" y="112"/>
                  </a:lnTo>
                  <a:lnTo>
                    <a:pt x="452" y="134"/>
                  </a:lnTo>
                  <a:lnTo>
                    <a:pt x="452" y="101"/>
                  </a:lnTo>
                  <a:lnTo>
                    <a:pt x="456" y="75"/>
                  </a:lnTo>
                  <a:lnTo>
                    <a:pt x="468" y="51"/>
                  </a:lnTo>
                  <a:lnTo>
                    <a:pt x="483" y="33"/>
                  </a:lnTo>
                  <a:lnTo>
                    <a:pt x="504" y="18"/>
                  </a:lnTo>
                  <a:lnTo>
                    <a:pt x="526" y="9"/>
                  </a:lnTo>
                  <a:lnTo>
                    <a:pt x="553" y="3"/>
                  </a:lnTo>
                  <a:lnTo>
                    <a:pt x="58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0" name="Freeform 874"/>
            <p:cNvSpPr>
              <a:spLocks noEditPoints="1"/>
            </p:cNvSpPr>
            <p:nvPr/>
          </p:nvSpPr>
          <p:spPr bwMode="auto">
            <a:xfrm>
              <a:off x="1777" y="5"/>
              <a:ext cx="1074" cy="1049"/>
            </a:xfrm>
            <a:custGeom>
              <a:avLst/>
              <a:gdLst/>
              <a:ahLst/>
              <a:cxnLst>
                <a:cxn ang="0">
                  <a:pos x="516" y="53"/>
                </a:cxn>
                <a:cxn ang="0">
                  <a:pos x="482" y="147"/>
                </a:cxn>
                <a:cxn ang="0">
                  <a:pos x="455" y="158"/>
                </a:cxn>
                <a:cxn ang="0">
                  <a:pos x="346" y="105"/>
                </a:cxn>
                <a:cxn ang="0">
                  <a:pos x="236" y="123"/>
                </a:cxn>
                <a:cxn ang="0">
                  <a:pos x="149" y="182"/>
                </a:cxn>
                <a:cxn ang="0">
                  <a:pos x="145" y="283"/>
                </a:cxn>
                <a:cxn ang="0">
                  <a:pos x="203" y="398"/>
                </a:cxn>
                <a:cxn ang="0">
                  <a:pos x="225" y="509"/>
                </a:cxn>
                <a:cxn ang="0">
                  <a:pos x="174" y="580"/>
                </a:cxn>
                <a:cxn ang="0">
                  <a:pos x="56" y="724"/>
                </a:cxn>
                <a:cxn ang="0">
                  <a:pos x="36" y="840"/>
                </a:cxn>
                <a:cxn ang="0">
                  <a:pos x="115" y="947"/>
                </a:cxn>
                <a:cxn ang="0">
                  <a:pos x="243" y="1007"/>
                </a:cxn>
                <a:cxn ang="0">
                  <a:pos x="376" y="1010"/>
                </a:cxn>
                <a:cxn ang="0">
                  <a:pos x="500" y="930"/>
                </a:cxn>
                <a:cxn ang="0">
                  <a:pos x="614" y="753"/>
                </a:cxn>
                <a:cxn ang="0">
                  <a:pos x="692" y="571"/>
                </a:cxn>
                <a:cxn ang="0">
                  <a:pos x="673" y="549"/>
                </a:cxn>
                <a:cxn ang="0">
                  <a:pos x="735" y="462"/>
                </a:cxn>
                <a:cxn ang="0">
                  <a:pos x="741" y="519"/>
                </a:cxn>
                <a:cxn ang="0">
                  <a:pos x="785" y="576"/>
                </a:cxn>
                <a:cxn ang="0">
                  <a:pos x="901" y="612"/>
                </a:cxn>
                <a:cxn ang="0">
                  <a:pos x="955" y="586"/>
                </a:cxn>
                <a:cxn ang="0">
                  <a:pos x="937" y="544"/>
                </a:cxn>
                <a:cxn ang="0">
                  <a:pos x="928" y="515"/>
                </a:cxn>
                <a:cxn ang="0">
                  <a:pos x="989" y="513"/>
                </a:cxn>
                <a:cxn ang="0">
                  <a:pos x="1037" y="459"/>
                </a:cxn>
                <a:cxn ang="0">
                  <a:pos x="1037" y="373"/>
                </a:cxn>
                <a:cxn ang="0">
                  <a:pos x="995" y="270"/>
                </a:cxn>
                <a:cxn ang="0">
                  <a:pos x="902" y="201"/>
                </a:cxn>
                <a:cxn ang="0">
                  <a:pos x="829" y="201"/>
                </a:cxn>
                <a:cxn ang="0">
                  <a:pos x="816" y="161"/>
                </a:cxn>
                <a:cxn ang="0">
                  <a:pos x="749" y="76"/>
                </a:cxn>
                <a:cxn ang="0">
                  <a:pos x="640" y="32"/>
                </a:cxn>
                <a:cxn ang="0">
                  <a:pos x="609" y="0"/>
                </a:cxn>
                <a:cxn ang="0">
                  <a:pos x="728" y="29"/>
                </a:cxn>
                <a:cxn ang="0">
                  <a:pos x="822" y="105"/>
                </a:cxn>
                <a:cxn ang="0">
                  <a:pos x="868" y="165"/>
                </a:cxn>
                <a:cxn ang="0">
                  <a:pos x="987" y="211"/>
                </a:cxn>
                <a:cxn ang="0">
                  <a:pos x="1058" y="326"/>
                </a:cxn>
                <a:cxn ang="0">
                  <a:pos x="1073" y="449"/>
                </a:cxn>
                <a:cxn ang="0">
                  <a:pos x="1020" y="535"/>
                </a:cxn>
                <a:cxn ang="0">
                  <a:pos x="985" y="556"/>
                </a:cxn>
                <a:cxn ang="0">
                  <a:pos x="967" y="619"/>
                </a:cxn>
                <a:cxn ang="0">
                  <a:pos x="885" y="644"/>
                </a:cxn>
                <a:cxn ang="0">
                  <a:pos x="761" y="598"/>
                </a:cxn>
                <a:cxn ang="0">
                  <a:pos x="708" y="625"/>
                </a:cxn>
                <a:cxn ang="0">
                  <a:pos x="604" y="834"/>
                </a:cxn>
                <a:cxn ang="0">
                  <a:pos x="500" y="976"/>
                </a:cxn>
                <a:cxn ang="0">
                  <a:pos x="359" y="1044"/>
                </a:cxn>
                <a:cxn ang="0">
                  <a:pos x="204" y="1028"/>
                </a:cxn>
                <a:cxn ang="0">
                  <a:pos x="74" y="953"/>
                </a:cxn>
                <a:cxn ang="0">
                  <a:pos x="1" y="829"/>
                </a:cxn>
                <a:cxn ang="0">
                  <a:pos x="36" y="700"/>
                </a:cxn>
                <a:cxn ang="0">
                  <a:pos x="186" y="515"/>
                </a:cxn>
                <a:cxn ang="0">
                  <a:pos x="191" y="447"/>
                </a:cxn>
                <a:cxn ang="0">
                  <a:pos x="119" y="307"/>
                </a:cxn>
                <a:cxn ang="0">
                  <a:pos x="110" y="191"/>
                </a:cxn>
                <a:cxn ang="0">
                  <a:pos x="201" y="103"/>
                </a:cxn>
                <a:cxn ang="0">
                  <a:pos x="328" y="74"/>
                </a:cxn>
                <a:cxn ang="0">
                  <a:pos x="450" y="113"/>
                </a:cxn>
                <a:cxn ang="0">
                  <a:pos x="503" y="23"/>
                </a:cxn>
              </a:cxnLst>
              <a:rect l="0" t="0" r="r" b="b"/>
              <a:pathLst>
                <a:path w="1074" h="1049">
                  <a:moveTo>
                    <a:pt x="585" y="29"/>
                  </a:moveTo>
                  <a:lnTo>
                    <a:pt x="559" y="34"/>
                  </a:lnTo>
                  <a:lnTo>
                    <a:pt x="535" y="41"/>
                  </a:lnTo>
                  <a:lnTo>
                    <a:pt x="516" y="53"/>
                  </a:lnTo>
                  <a:lnTo>
                    <a:pt x="500" y="70"/>
                  </a:lnTo>
                  <a:lnTo>
                    <a:pt x="488" y="91"/>
                  </a:lnTo>
                  <a:lnTo>
                    <a:pt x="482" y="117"/>
                  </a:lnTo>
                  <a:lnTo>
                    <a:pt x="482" y="147"/>
                  </a:lnTo>
                  <a:lnTo>
                    <a:pt x="479" y="156"/>
                  </a:lnTo>
                  <a:lnTo>
                    <a:pt x="473" y="161"/>
                  </a:lnTo>
                  <a:lnTo>
                    <a:pt x="462" y="162"/>
                  </a:lnTo>
                  <a:lnTo>
                    <a:pt x="455" y="158"/>
                  </a:lnTo>
                  <a:lnTo>
                    <a:pt x="431" y="137"/>
                  </a:lnTo>
                  <a:lnTo>
                    <a:pt x="404" y="122"/>
                  </a:lnTo>
                  <a:lnTo>
                    <a:pt x="376" y="111"/>
                  </a:lnTo>
                  <a:lnTo>
                    <a:pt x="346" y="105"/>
                  </a:lnTo>
                  <a:lnTo>
                    <a:pt x="315" y="105"/>
                  </a:lnTo>
                  <a:lnTo>
                    <a:pt x="283" y="110"/>
                  </a:lnTo>
                  <a:lnTo>
                    <a:pt x="261" y="116"/>
                  </a:lnTo>
                  <a:lnTo>
                    <a:pt x="236" y="123"/>
                  </a:lnTo>
                  <a:lnTo>
                    <a:pt x="212" y="134"/>
                  </a:lnTo>
                  <a:lnTo>
                    <a:pt x="188" y="147"/>
                  </a:lnTo>
                  <a:lnTo>
                    <a:pt x="167" y="162"/>
                  </a:lnTo>
                  <a:lnTo>
                    <a:pt x="149" y="182"/>
                  </a:lnTo>
                  <a:lnTo>
                    <a:pt x="139" y="203"/>
                  </a:lnTo>
                  <a:lnTo>
                    <a:pt x="134" y="229"/>
                  </a:lnTo>
                  <a:lnTo>
                    <a:pt x="137" y="256"/>
                  </a:lnTo>
                  <a:lnTo>
                    <a:pt x="145" y="283"/>
                  </a:lnTo>
                  <a:lnTo>
                    <a:pt x="155" y="309"/>
                  </a:lnTo>
                  <a:lnTo>
                    <a:pt x="167" y="332"/>
                  </a:lnTo>
                  <a:lnTo>
                    <a:pt x="185" y="364"/>
                  </a:lnTo>
                  <a:lnTo>
                    <a:pt x="203" y="398"/>
                  </a:lnTo>
                  <a:lnTo>
                    <a:pt x="219" y="431"/>
                  </a:lnTo>
                  <a:lnTo>
                    <a:pt x="230" y="465"/>
                  </a:lnTo>
                  <a:lnTo>
                    <a:pt x="231" y="488"/>
                  </a:lnTo>
                  <a:lnTo>
                    <a:pt x="225" y="509"/>
                  </a:lnTo>
                  <a:lnTo>
                    <a:pt x="215" y="528"/>
                  </a:lnTo>
                  <a:lnTo>
                    <a:pt x="203" y="546"/>
                  </a:lnTo>
                  <a:lnTo>
                    <a:pt x="188" y="564"/>
                  </a:lnTo>
                  <a:lnTo>
                    <a:pt x="174" y="580"/>
                  </a:lnTo>
                  <a:lnTo>
                    <a:pt x="133" y="631"/>
                  </a:lnTo>
                  <a:lnTo>
                    <a:pt x="89" y="680"/>
                  </a:lnTo>
                  <a:lnTo>
                    <a:pt x="73" y="701"/>
                  </a:lnTo>
                  <a:lnTo>
                    <a:pt x="56" y="724"/>
                  </a:lnTo>
                  <a:lnTo>
                    <a:pt x="43" y="747"/>
                  </a:lnTo>
                  <a:lnTo>
                    <a:pt x="34" y="773"/>
                  </a:lnTo>
                  <a:lnTo>
                    <a:pt x="31" y="807"/>
                  </a:lnTo>
                  <a:lnTo>
                    <a:pt x="36" y="840"/>
                  </a:lnTo>
                  <a:lnTo>
                    <a:pt x="48" y="871"/>
                  </a:lnTo>
                  <a:lnTo>
                    <a:pt x="65" y="900"/>
                  </a:lnTo>
                  <a:lnTo>
                    <a:pt x="88" y="925"/>
                  </a:lnTo>
                  <a:lnTo>
                    <a:pt x="115" y="947"/>
                  </a:lnTo>
                  <a:lnTo>
                    <a:pt x="145" y="967"/>
                  </a:lnTo>
                  <a:lnTo>
                    <a:pt x="177" y="985"/>
                  </a:lnTo>
                  <a:lnTo>
                    <a:pt x="210" y="998"/>
                  </a:lnTo>
                  <a:lnTo>
                    <a:pt x="243" y="1007"/>
                  </a:lnTo>
                  <a:lnTo>
                    <a:pt x="276" y="1013"/>
                  </a:lnTo>
                  <a:lnTo>
                    <a:pt x="307" y="1016"/>
                  </a:lnTo>
                  <a:lnTo>
                    <a:pt x="341" y="1015"/>
                  </a:lnTo>
                  <a:lnTo>
                    <a:pt x="376" y="1010"/>
                  </a:lnTo>
                  <a:lnTo>
                    <a:pt x="409" y="1000"/>
                  </a:lnTo>
                  <a:lnTo>
                    <a:pt x="440" y="983"/>
                  </a:lnTo>
                  <a:lnTo>
                    <a:pt x="468" y="962"/>
                  </a:lnTo>
                  <a:lnTo>
                    <a:pt x="500" y="930"/>
                  </a:lnTo>
                  <a:lnTo>
                    <a:pt x="528" y="894"/>
                  </a:lnTo>
                  <a:lnTo>
                    <a:pt x="553" y="855"/>
                  </a:lnTo>
                  <a:lnTo>
                    <a:pt x="577" y="816"/>
                  </a:lnTo>
                  <a:lnTo>
                    <a:pt x="614" y="753"/>
                  </a:lnTo>
                  <a:lnTo>
                    <a:pt x="649" y="686"/>
                  </a:lnTo>
                  <a:lnTo>
                    <a:pt x="680" y="618"/>
                  </a:lnTo>
                  <a:lnTo>
                    <a:pt x="697" y="568"/>
                  </a:lnTo>
                  <a:lnTo>
                    <a:pt x="692" y="571"/>
                  </a:lnTo>
                  <a:lnTo>
                    <a:pt x="683" y="571"/>
                  </a:lnTo>
                  <a:lnTo>
                    <a:pt x="674" y="567"/>
                  </a:lnTo>
                  <a:lnTo>
                    <a:pt x="671" y="558"/>
                  </a:lnTo>
                  <a:lnTo>
                    <a:pt x="673" y="549"/>
                  </a:lnTo>
                  <a:lnTo>
                    <a:pt x="698" y="510"/>
                  </a:lnTo>
                  <a:lnTo>
                    <a:pt x="720" y="470"/>
                  </a:lnTo>
                  <a:lnTo>
                    <a:pt x="726" y="464"/>
                  </a:lnTo>
                  <a:lnTo>
                    <a:pt x="735" y="462"/>
                  </a:lnTo>
                  <a:lnTo>
                    <a:pt x="743" y="465"/>
                  </a:lnTo>
                  <a:lnTo>
                    <a:pt x="747" y="473"/>
                  </a:lnTo>
                  <a:lnTo>
                    <a:pt x="749" y="482"/>
                  </a:lnTo>
                  <a:lnTo>
                    <a:pt x="741" y="519"/>
                  </a:lnTo>
                  <a:lnTo>
                    <a:pt x="743" y="519"/>
                  </a:lnTo>
                  <a:lnTo>
                    <a:pt x="747" y="525"/>
                  </a:lnTo>
                  <a:lnTo>
                    <a:pt x="764" y="552"/>
                  </a:lnTo>
                  <a:lnTo>
                    <a:pt x="785" y="576"/>
                  </a:lnTo>
                  <a:lnTo>
                    <a:pt x="810" y="595"/>
                  </a:lnTo>
                  <a:lnTo>
                    <a:pt x="838" y="607"/>
                  </a:lnTo>
                  <a:lnTo>
                    <a:pt x="868" y="613"/>
                  </a:lnTo>
                  <a:lnTo>
                    <a:pt x="901" y="612"/>
                  </a:lnTo>
                  <a:lnTo>
                    <a:pt x="916" y="609"/>
                  </a:lnTo>
                  <a:lnTo>
                    <a:pt x="931" y="604"/>
                  </a:lnTo>
                  <a:lnTo>
                    <a:pt x="944" y="597"/>
                  </a:lnTo>
                  <a:lnTo>
                    <a:pt x="955" y="586"/>
                  </a:lnTo>
                  <a:lnTo>
                    <a:pt x="958" y="574"/>
                  </a:lnTo>
                  <a:lnTo>
                    <a:pt x="953" y="562"/>
                  </a:lnTo>
                  <a:lnTo>
                    <a:pt x="946" y="553"/>
                  </a:lnTo>
                  <a:lnTo>
                    <a:pt x="937" y="544"/>
                  </a:lnTo>
                  <a:lnTo>
                    <a:pt x="928" y="537"/>
                  </a:lnTo>
                  <a:lnTo>
                    <a:pt x="923" y="529"/>
                  </a:lnTo>
                  <a:lnTo>
                    <a:pt x="923" y="522"/>
                  </a:lnTo>
                  <a:lnTo>
                    <a:pt x="928" y="515"/>
                  </a:lnTo>
                  <a:lnTo>
                    <a:pt x="935" y="510"/>
                  </a:lnTo>
                  <a:lnTo>
                    <a:pt x="943" y="510"/>
                  </a:lnTo>
                  <a:lnTo>
                    <a:pt x="968" y="515"/>
                  </a:lnTo>
                  <a:lnTo>
                    <a:pt x="989" y="513"/>
                  </a:lnTo>
                  <a:lnTo>
                    <a:pt x="1007" y="506"/>
                  </a:lnTo>
                  <a:lnTo>
                    <a:pt x="1020" y="494"/>
                  </a:lnTo>
                  <a:lnTo>
                    <a:pt x="1029" y="477"/>
                  </a:lnTo>
                  <a:lnTo>
                    <a:pt x="1037" y="459"/>
                  </a:lnTo>
                  <a:lnTo>
                    <a:pt x="1040" y="438"/>
                  </a:lnTo>
                  <a:lnTo>
                    <a:pt x="1041" y="417"/>
                  </a:lnTo>
                  <a:lnTo>
                    <a:pt x="1040" y="395"/>
                  </a:lnTo>
                  <a:lnTo>
                    <a:pt x="1037" y="373"/>
                  </a:lnTo>
                  <a:lnTo>
                    <a:pt x="1032" y="353"/>
                  </a:lnTo>
                  <a:lnTo>
                    <a:pt x="1023" y="325"/>
                  </a:lnTo>
                  <a:lnTo>
                    <a:pt x="1010" y="297"/>
                  </a:lnTo>
                  <a:lnTo>
                    <a:pt x="995" y="270"/>
                  </a:lnTo>
                  <a:lnTo>
                    <a:pt x="976" y="246"/>
                  </a:lnTo>
                  <a:lnTo>
                    <a:pt x="955" y="226"/>
                  </a:lnTo>
                  <a:lnTo>
                    <a:pt x="929" y="210"/>
                  </a:lnTo>
                  <a:lnTo>
                    <a:pt x="902" y="201"/>
                  </a:lnTo>
                  <a:lnTo>
                    <a:pt x="874" y="198"/>
                  </a:lnTo>
                  <a:lnTo>
                    <a:pt x="841" y="203"/>
                  </a:lnTo>
                  <a:lnTo>
                    <a:pt x="835" y="203"/>
                  </a:lnTo>
                  <a:lnTo>
                    <a:pt x="829" y="201"/>
                  </a:lnTo>
                  <a:lnTo>
                    <a:pt x="825" y="197"/>
                  </a:lnTo>
                  <a:lnTo>
                    <a:pt x="822" y="192"/>
                  </a:lnTo>
                  <a:lnTo>
                    <a:pt x="820" y="186"/>
                  </a:lnTo>
                  <a:lnTo>
                    <a:pt x="816" y="161"/>
                  </a:lnTo>
                  <a:lnTo>
                    <a:pt x="805" y="137"/>
                  </a:lnTo>
                  <a:lnTo>
                    <a:pt x="791" y="114"/>
                  </a:lnTo>
                  <a:lnTo>
                    <a:pt x="771" y="94"/>
                  </a:lnTo>
                  <a:lnTo>
                    <a:pt x="749" y="76"/>
                  </a:lnTo>
                  <a:lnTo>
                    <a:pt x="723" y="61"/>
                  </a:lnTo>
                  <a:lnTo>
                    <a:pt x="697" y="49"/>
                  </a:lnTo>
                  <a:lnTo>
                    <a:pt x="670" y="38"/>
                  </a:lnTo>
                  <a:lnTo>
                    <a:pt x="640" y="32"/>
                  </a:lnTo>
                  <a:lnTo>
                    <a:pt x="612" y="29"/>
                  </a:lnTo>
                  <a:lnTo>
                    <a:pt x="585" y="29"/>
                  </a:lnTo>
                  <a:close/>
                  <a:moveTo>
                    <a:pt x="579" y="0"/>
                  </a:moveTo>
                  <a:lnTo>
                    <a:pt x="609" y="0"/>
                  </a:lnTo>
                  <a:lnTo>
                    <a:pt x="638" y="1"/>
                  </a:lnTo>
                  <a:lnTo>
                    <a:pt x="670" y="7"/>
                  </a:lnTo>
                  <a:lnTo>
                    <a:pt x="700" y="17"/>
                  </a:lnTo>
                  <a:lnTo>
                    <a:pt x="728" y="29"/>
                  </a:lnTo>
                  <a:lnTo>
                    <a:pt x="756" y="44"/>
                  </a:lnTo>
                  <a:lnTo>
                    <a:pt x="782" y="62"/>
                  </a:lnTo>
                  <a:lnTo>
                    <a:pt x="804" y="82"/>
                  </a:lnTo>
                  <a:lnTo>
                    <a:pt x="822" y="105"/>
                  </a:lnTo>
                  <a:lnTo>
                    <a:pt x="837" y="129"/>
                  </a:lnTo>
                  <a:lnTo>
                    <a:pt x="847" y="158"/>
                  </a:lnTo>
                  <a:lnTo>
                    <a:pt x="849" y="168"/>
                  </a:lnTo>
                  <a:lnTo>
                    <a:pt x="868" y="165"/>
                  </a:lnTo>
                  <a:lnTo>
                    <a:pt x="901" y="168"/>
                  </a:lnTo>
                  <a:lnTo>
                    <a:pt x="932" y="177"/>
                  </a:lnTo>
                  <a:lnTo>
                    <a:pt x="961" y="192"/>
                  </a:lnTo>
                  <a:lnTo>
                    <a:pt x="987" y="211"/>
                  </a:lnTo>
                  <a:lnTo>
                    <a:pt x="1010" y="237"/>
                  </a:lnTo>
                  <a:lnTo>
                    <a:pt x="1029" y="264"/>
                  </a:lnTo>
                  <a:lnTo>
                    <a:pt x="1046" y="295"/>
                  </a:lnTo>
                  <a:lnTo>
                    <a:pt x="1058" y="326"/>
                  </a:lnTo>
                  <a:lnTo>
                    <a:pt x="1067" y="359"/>
                  </a:lnTo>
                  <a:lnTo>
                    <a:pt x="1071" y="388"/>
                  </a:lnTo>
                  <a:lnTo>
                    <a:pt x="1074" y="417"/>
                  </a:lnTo>
                  <a:lnTo>
                    <a:pt x="1073" y="449"/>
                  </a:lnTo>
                  <a:lnTo>
                    <a:pt x="1067" y="477"/>
                  </a:lnTo>
                  <a:lnTo>
                    <a:pt x="1053" y="504"/>
                  </a:lnTo>
                  <a:lnTo>
                    <a:pt x="1038" y="522"/>
                  </a:lnTo>
                  <a:lnTo>
                    <a:pt x="1020" y="535"/>
                  </a:lnTo>
                  <a:lnTo>
                    <a:pt x="1001" y="543"/>
                  </a:lnTo>
                  <a:lnTo>
                    <a:pt x="980" y="546"/>
                  </a:lnTo>
                  <a:lnTo>
                    <a:pt x="979" y="546"/>
                  </a:lnTo>
                  <a:lnTo>
                    <a:pt x="985" y="556"/>
                  </a:lnTo>
                  <a:lnTo>
                    <a:pt x="989" y="574"/>
                  </a:lnTo>
                  <a:lnTo>
                    <a:pt x="986" y="592"/>
                  </a:lnTo>
                  <a:lnTo>
                    <a:pt x="979" y="607"/>
                  </a:lnTo>
                  <a:lnTo>
                    <a:pt x="967" y="619"/>
                  </a:lnTo>
                  <a:lnTo>
                    <a:pt x="952" y="629"/>
                  </a:lnTo>
                  <a:lnTo>
                    <a:pt x="935" y="637"/>
                  </a:lnTo>
                  <a:lnTo>
                    <a:pt x="919" y="641"/>
                  </a:lnTo>
                  <a:lnTo>
                    <a:pt x="885" y="644"/>
                  </a:lnTo>
                  <a:lnTo>
                    <a:pt x="850" y="641"/>
                  </a:lnTo>
                  <a:lnTo>
                    <a:pt x="817" y="632"/>
                  </a:lnTo>
                  <a:lnTo>
                    <a:pt x="788" y="618"/>
                  </a:lnTo>
                  <a:lnTo>
                    <a:pt x="761" y="598"/>
                  </a:lnTo>
                  <a:lnTo>
                    <a:pt x="738" y="571"/>
                  </a:lnTo>
                  <a:lnTo>
                    <a:pt x="731" y="559"/>
                  </a:lnTo>
                  <a:lnTo>
                    <a:pt x="725" y="577"/>
                  </a:lnTo>
                  <a:lnTo>
                    <a:pt x="708" y="625"/>
                  </a:lnTo>
                  <a:lnTo>
                    <a:pt x="689" y="670"/>
                  </a:lnTo>
                  <a:lnTo>
                    <a:pt x="662" y="725"/>
                  </a:lnTo>
                  <a:lnTo>
                    <a:pt x="634" y="780"/>
                  </a:lnTo>
                  <a:lnTo>
                    <a:pt x="604" y="834"/>
                  </a:lnTo>
                  <a:lnTo>
                    <a:pt x="570" y="886"/>
                  </a:lnTo>
                  <a:lnTo>
                    <a:pt x="549" y="918"/>
                  </a:lnTo>
                  <a:lnTo>
                    <a:pt x="525" y="947"/>
                  </a:lnTo>
                  <a:lnTo>
                    <a:pt x="500" y="976"/>
                  </a:lnTo>
                  <a:lnTo>
                    <a:pt x="471" y="1001"/>
                  </a:lnTo>
                  <a:lnTo>
                    <a:pt x="438" y="1021"/>
                  </a:lnTo>
                  <a:lnTo>
                    <a:pt x="400" y="1035"/>
                  </a:lnTo>
                  <a:lnTo>
                    <a:pt x="359" y="1044"/>
                  </a:lnTo>
                  <a:lnTo>
                    <a:pt x="318" y="1049"/>
                  </a:lnTo>
                  <a:lnTo>
                    <a:pt x="277" y="1046"/>
                  </a:lnTo>
                  <a:lnTo>
                    <a:pt x="237" y="1038"/>
                  </a:lnTo>
                  <a:lnTo>
                    <a:pt x="204" y="1028"/>
                  </a:lnTo>
                  <a:lnTo>
                    <a:pt x="170" y="1015"/>
                  </a:lnTo>
                  <a:lnTo>
                    <a:pt x="137" y="998"/>
                  </a:lnTo>
                  <a:lnTo>
                    <a:pt x="104" y="977"/>
                  </a:lnTo>
                  <a:lnTo>
                    <a:pt x="74" y="953"/>
                  </a:lnTo>
                  <a:lnTo>
                    <a:pt x="48" y="927"/>
                  </a:lnTo>
                  <a:lnTo>
                    <a:pt x="27" y="897"/>
                  </a:lnTo>
                  <a:lnTo>
                    <a:pt x="10" y="864"/>
                  </a:lnTo>
                  <a:lnTo>
                    <a:pt x="1" y="829"/>
                  </a:lnTo>
                  <a:lnTo>
                    <a:pt x="0" y="792"/>
                  </a:lnTo>
                  <a:lnTo>
                    <a:pt x="6" y="759"/>
                  </a:lnTo>
                  <a:lnTo>
                    <a:pt x="18" y="728"/>
                  </a:lnTo>
                  <a:lnTo>
                    <a:pt x="36" y="700"/>
                  </a:lnTo>
                  <a:lnTo>
                    <a:pt x="55" y="674"/>
                  </a:lnTo>
                  <a:lnTo>
                    <a:pt x="100" y="623"/>
                  </a:lnTo>
                  <a:lnTo>
                    <a:pt x="177" y="525"/>
                  </a:lnTo>
                  <a:lnTo>
                    <a:pt x="186" y="515"/>
                  </a:lnTo>
                  <a:lnTo>
                    <a:pt x="195" y="501"/>
                  </a:lnTo>
                  <a:lnTo>
                    <a:pt x="200" y="489"/>
                  </a:lnTo>
                  <a:lnTo>
                    <a:pt x="200" y="474"/>
                  </a:lnTo>
                  <a:lnTo>
                    <a:pt x="191" y="447"/>
                  </a:lnTo>
                  <a:lnTo>
                    <a:pt x="164" y="394"/>
                  </a:lnTo>
                  <a:lnTo>
                    <a:pt x="147" y="365"/>
                  </a:lnTo>
                  <a:lnTo>
                    <a:pt x="133" y="335"/>
                  </a:lnTo>
                  <a:lnTo>
                    <a:pt x="119" y="307"/>
                  </a:lnTo>
                  <a:lnTo>
                    <a:pt x="109" y="277"/>
                  </a:lnTo>
                  <a:lnTo>
                    <a:pt x="103" y="247"/>
                  </a:lnTo>
                  <a:lnTo>
                    <a:pt x="103" y="219"/>
                  </a:lnTo>
                  <a:lnTo>
                    <a:pt x="110" y="191"/>
                  </a:lnTo>
                  <a:lnTo>
                    <a:pt x="125" y="162"/>
                  </a:lnTo>
                  <a:lnTo>
                    <a:pt x="146" y="140"/>
                  </a:lnTo>
                  <a:lnTo>
                    <a:pt x="173" y="119"/>
                  </a:lnTo>
                  <a:lnTo>
                    <a:pt x="201" y="103"/>
                  </a:lnTo>
                  <a:lnTo>
                    <a:pt x="233" y="89"/>
                  </a:lnTo>
                  <a:lnTo>
                    <a:pt x="264" y="80"/>
                  </a:lnTo>
                  <a:lnTo>
                    <a:pt x="295" y="76"/>
                  </a:lnTo>
                  <a:lnTo>
                    <a:pt x="328" y="74"/>
                  </a:lnTo>
                  <a:lnTo>
                    <a:pt x="362" y="77"/>
                  </a:lnTo>
                  <a:lnTo>
                    <a:pt x="394" y="85"/>
                  </a:lnTo>
                  <a:lnTo>
                    <a:pt x="424" y="97"/>
                  </a:lnTo>
                  <a:lnTo>
                    <a:pt x="450" y="113"/>
                  </a:lnTo>
                  <a:lnTo>
                    <a:pt x="456" y="85"/>
                  </a:lnTo>
                  <a:lnTo>
                    <a:pt x="467" y="61"/>
                  </a:lnTo>
                  <a:lnTo>
                    <a:pt x="483" y="40"/>
                  </a:lnTo>
                  <a:lnTo>
                    <a:pt x="503" y="23"/>
                  </a:lnTo>
                  <a:lnTo>
                    <a:pt x="525" y="11"/>
                  </a:lnTo>
                  <a:lnTo>
                    <a:pt x="552" y="4"/>
                  </a:lnTo>
                  <a:lnTo>
                    <a:pt x="57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1" name="Freeform 875"/>
            <p:cNvSpPr>
              <a:spLocks/>
            </p:cNvSpPr>
            <p:nvPr/>
          </p:nvSpPr>
          <p:spPr bwMode="auto">
            <a:xfrm>
              <a:off x="1581" y="1478"/>
              <a:ext cx="2185" cy="2827"/>
            </a:xfrm>
            <a:custGeom>
              <a:avLst/>
              <a:gdLst/>
              <a:ahLst/>
              <a:cxnLst>
                <a:cxn ang="0">
                  <a:pos x="1222" y="7"/>
                </a:cxn>
                <a:cxn ang="0">
                  <a:pos x="1410" y="52"/>
                </a:cxn>
                <a:cxn ang="0">
                  <a:pos x="1583" y="131"/>
                </a:cxn>
                <a:cxn ang="0">
                  <a:pos x="1718" y="233"/>
                </a:cxn>
                <a:cxn ang="0">
                  <a:pos x="1697" y="248"/>
                </a:cxn>
                <a:cxn ang="0">
                  <a:pos x="1777" y="370"/>
                </a:cxn>
                <a:cxn ang="0">
                  <a:pos x="1867" y="579"/>
                </a:cxn>
                <a:cxn ang="0">
                  <a:pos x="1919" y="725"/>
                </a:cxn>
                <a:cxn ang="0">
                  <a:pos x="2004" y="966"/>
                </a:cxn>
                <a:cxn ang="0">
                  <a:pos x="2129" y="1475"/>
                </a:cxn>
                <a:cxn ang="0">
                  <a:pos x="2177" y="1872"/>
                </a:cxn>
                <a:cxn ang="0">
                  <a:pos x="2185" y="2027"/>
                </a:cxn>
                <a:cxn ang="0">
                  <a:pos x="2177" y="2190"/>
                </a:cxn>
                <a:cxn ang="0">
                  <a:pos x="2141" y="2342"/>
                </a:cxn>
                <a:cxn ang="0">
                  <a:pos x="2064" y="2461"/>
                </a:cxn>
                <a:cxn ang="0">
                  <a:pos x="1938" y="2536"/>
                </a:cxn>
                <a:cxn ang="0">
                  <a:pos x="1788" y="2576"/>
                </a:cxn>
                <a:cxn ang="0">
                  <a:pos x="1591" y="2611"/>
                </a:cxn>
                <a:cxn ang="0">
                  <a:pos x="1615" y="2824"/>
                </a:cxn>
                <a:cxn ang="0">
                  <a:pos x="1555" y="2803"/>
                </a:cxn>
                <a:cxn ang="0">
                  <a:pos x="1522" y="2744"/>
                </a:cxn>
                <a:cxn ang="0">
                  <a:pos x="1506" y="2670"/>
                </a:cxn>
                <a:cxn ang="0">
                  <a:pos x="1421" y="2638"/>
                </a:cxn>
                <a:cxn ang="0">
                  <a:pos x="1186" y="2641"/>
                </a:cxn>
                <a:cxn ang="0">
                  <a:pos x="951" y="2643"/>
                </a:cxn>
                <a:cxn ang="0">
                  <a:pos x="773" y="2669"/>
                </a:cxn>
                <a:cxn ang="0">
                  <a:pos x="711" y="2679"/>
                </a:cxn>
                <a:cxn ang="0">
                  <a:pos x="675" y="2715"/>
                </a:cxn>
                <a:cxn ang="0">
                  <a:pos x="660" y="2773"/>
                </a:cxn>
                <a:cxn ang="0">
                  <a:pos x="636" y="2818"/>
                </a:cxn>
                <a:cxn ang="0">
                  <a:pos x="588" y="2824"/>
                </a:cxn>
                <a:cxn ang="0">
                  <a:pos x="567" y="2787"/>
                </a:cxn>
                <a:cxn ang="0">
                  <a:pos x="570" y="2729"/>
                </a:cxn>
                <a:cxn ang="0">
                  <a:pos x="585" y="2672"/>
                </a:cxn>
                <a:cxn ang="0">
                  <a:pos x="500" y="2667"/>
                </a:cxn>
                <a:cxn ang="0">
                  <a:pos x="355" y="2651"/>
                </a:cxn>
                <a:cxn ang="0">
                  <a:pos x="218" y="2600"/>
                </a:cxn>
                <a:cxn ang="0">
                  <a:pos x="105" y="2514"/>
                </a:cxn>
                <a:cxn ang="0">
                  <a:pos x="33" y="2391"/>
                </a:cxn>
                <a:cxn ang="0">
                  <a:pos x="0" y="2194"/>
                </a:cxn>
                <a:cxn ang="0">
                  <a:pos x="11" y="1978"/>
                </a:cxn>
                <a:cxn ang="0">
                  <a:pos x="50" y="1757"/>
                </a:cxn>
                <a:cxn ang="0">
                  <a:pos x="97" y="1548"/>
                </a:cxn>
                <a:cxn ang="0">
                  <a:pos x="164" y="1282"/>
                </a:cxn>
                <a:cxn ang="0">
                  <a:pos x="302" y="876"/>
                </a:cxn>
                <a:cxn ang="0">
                  <a:pos x="455" y="566"/>
                </a:cxn>
                <a:cxn ang="0">
                  <a:pos x="557" y="392"/>
                </a:cxn>
                <a:cxn ang="0">
                  <a:pos x="728" y="172"/>
                </a:cxn>
                <a:cxn ang="0">
                  <a:pos x="882" y="52"/>
                </a:cxn>
                <a:cxn ang="0">
                  <a:pos x="1042" y="3"/>
                </a:cxn>
              </a:cxnLst>
              <a:rect l="0" t="0" r="r" b="b"/>
              <a:pathLst>
                <a:path w="2185" h="2827">
                  <a:moveTo>
                    <a:pt x="1098" y="0"/>
                  </a:moveTo>
                  <a:lnTo>
                    <a:pt x="1160" y="1"/>
                  </a:lnTo>
                  <a:lnTo>
                    <a:pt x="1222" y="7"/>
                  </a:lnTo>
                  <a:lnTo>
                    <a:pt x="1285" y="18"/>
                  </a:lnTo>
                  <a:lnTo>
                    <a:pt x="1348" y="33"/>
                  </a:lnTo>
                  <a:lnTo>
                    <a:pt x="1410" y="52"/>
                  </a:lnTo>
                  <a:lnTo>
                    <a:pt x="1471" y="75"/>
                  </a:lnTo>
                  <a:lnTo>
                    <a:pt x="1530" y="101"/>
                  </a:lnTo>
                  <a:lnTo>
                    <a:pt x="1583" y="131"/>
                  </a:lnTo>
                  <a:lnTo>
                    <a:pt x="1634" y="163"/>
                  </a:lnTo>
                  <a:lnTo>
                    <a:pt x="1679" y="197"/>
                  </a:lnTo>
                  <a:lnTo>
                    <a:pt x="1718" y="233"/>
                  </a:lnTo>
                  <a:lnTo>
                    <a:pt x="1638" y="201"/>
                  </a:lnTo>
                  <a:lnTo>
                    <a:pt x="1668" y="219"/>
                  </a:lnTo>
                  <a:lnTo>
                    <a:pt x="1697" y="248"/>
                  </a:lnTo>
                  <a:lnTo>
                    <a:pt x="1725" y="282"/>
                  </a:lnTo>
                  <a:lnTo>
                    <a:pt x="1752" y="324"/>
                  </a:lnTo>
                  <a:lnTo>
                    <a:pt x="1777" y="370"/>
                  </a:lnTo>
                  <a:lnTo>
                    <a:pt x="1801" y="419"/>
                  </a:lnTo>
                  <a:lnTo>
                    <a:pt x="1825" y="472"/>
                  </a:lnTo>
                  <a:lnTo>
                    <a:pt x="1867" y="579"/>
                  </a:lnTo>
                  <a:lnTo>
                    <a:pt x="1886" y="630"/>
                  </a:lnTo>
                  <a:lnTo>
                    <a:pt x="1903" y="681"/>
                  </a:lnTo>
                  <a:lnTo>
                    <a:pt x="1919" y="725"/>
                  </a:lnTo>
                  <a:lnTo>
                    <a:pt x="1934" y="766"/>
                  </a:lnTo>
                  <a:lnTo>
                    <a:pt x="1946" y="800"/>
                  </a:lnTo>
                  <a:lnTo>
                    <a:pt x="2004" y="966"/>
                  </a:lnTo>
                  <a:lnTo>
                    <a:pt x="2053" y="1134"/>
                  </a:lnTo>
                  <a:lnTo>
                    <a:pt x="2095" y="1303"/>
                  </a:lnTo>
                  <a:lnTo>
                    <a:pt x="2129" y="1475"/>
                  </a:lnTo>
                  <a:lnTo>
                    <a:pt x="2155" y="1648"/>
                  </a:lnTo>
                  <a:lnTo>
                    <a:pt x="2174" y="1824"/>
                  </a:lnTo>
                  <a:lnTo>
                    <a:pt x="2177" y="1872"/>
                  </a:lnTo>
                  <a:lnTo>
                    <a:pt x="2182" y="1921"/>
                  </a:lnTo>
                  <a:lnTo>
                    <a:pt x="2183" y="1973"/>
                  </a:lnTo>
                  <a:lnTo>
                    <a:pt x="2185" y="2027"/>
                  </a:lnTo>
                  <a:lnTo>
                    <a:pt x="2185" y="2082"/>
                  </a:lnTo>
                  <a:lnTo>
                    <a:pt x="2183" y="2136"/>
                  </a:lnTo>
                  <a:lnTo>
                    <a:pt x="2177" y="2190"/>
                  </a:lnTo>
                  <a:lnTo>
                    <a:pt x="2170" y="2243"/>
                  </a:lnTo>
                  <a:lnTo>
                    <a:pt x="2158" y="2294"/>
                  </a:lnTo>
                  <a:lnTo>
                    <a:pt x="2141" y="2342"/>
                  </a:lnTo>
                  <a:lnTo>
                    <a:pt x="2120" y="2385"/>
                  </a:lnTo>
                  <a:lnTo>
                    <a:pt x="2095" y="2426"/>
                  </a:lnTo>
                  <a:lnTo>
                    <a:pt x="2064" y="2461"/>
                  </a:lnTo>
                  <a:lnTo>
                    <a:pt x="2026" y="2491"/>
                  </a:lnTo>
                  <a:lnTo>
                    <a:pt x="1983" y="2517"/>
                  </a:lnTo>
                  <a:lnTo>
                    <a:pt x="1938" y="2536"/>
                  </a:lnTo>
                  <a:lnTo>
                    <a:pt x="1889" y="2552"/>
                  </a:lnTo>
                  <a:lnTo>
                    <a:pt x="1840" y="2566"/>
                  </a:lnTo>
                  <a:lnTo>
                    <a:pt x="1788" y="2576"/>
                  </a:lnTo>
                  <a:lnTo>
                    <a:pt x="1686" y="2594"/>
                  </a:lnTo>
                  <a:lnTo>
                    <a:pt x="1637" y="2602"/>
                  </a:lnTo>
                  <a:lnTo>
                    <a:pt x="1591" y="2611"/>
                  </a:lnTo>
                  <a:lnTo>
                    <a:pt x="1601" y="2682"/>
                  </a:lnTo>
                  <a:lnTo>
                    <a:pt x="1610" y="2752"/>
                  </a:lnTo>
                  <a:lnTo>
                    <a:pt x="1615" y="2824"/>
                  </a:lnTo>
                  <a:lnTo>
                    <a:pt x="1591" y="2823"/>
                  </a:lnTo>
                  <a:lnTo>
                    <a:pt x="1571" y="2815"/>
                  </a:lnTo>
                  <a:lnTo>
                    <a:pt x="1555" y="2803"/>
                  </a:lnTo>
                  <a:lnTo>
                    <a:pt x="1542" y="2785"/>
                  </a:lnTo>
                  <a:lnTo>
                    <a:pt x="1531" y="2766"/>
                  </a:lnTo>
                  <a:lnTo>
                    <a:pt x="1522" y="2744"/>
                  </a:lnTo>
                  <a:lnTo>
                    <a:pt x="1516" y="2720"/>
                  </a:lnTo>
                  <a:lnTo>
                    <a:pt x="1510" y="2694"/>
                  </a:lnTo>
                  <a:lnTo>
                    <a:pt x="1506" y="2670"/>
                  </a:lnTo>
                  <a:lnTo>
                    <a:pt x="1501" y="2648"/>
                  </a:lnTo>
                  <a:lnTo>
                    <a:pt x="1497" y="2627"/>
                  </a:lnTo>
                  <a:lnTo>
                    <a:pt x="1421" y="2638"/>
                  </a:lnTo>
                  <a:lnTo>
                    <a:pt x="1343" y="2642"/>
                  </a:lnTo>
                  <a:lnTo>
                    <a:pt x="1264" y="2642"/>
                  </a:lnTo>
                  <a:lnTo>
                    <a:pt x="1186" y="2641"/>
                  </a:lnTo>
                  <a:lnTo>
                    <a:pt x="1107" y="2639"/>
                  </a:lnTo>
                  <a:lnTo>
                    <a:pt x="1028" y="2641"/>
                  </a:lnTo>
                  <a:lnTo>
                    <a:pt x="951" y="2643"/>
                  </a:lnTo>
                  <a:lnTo>
                    <a:pt x="873" y="2651"/>
                  </a:lnTo>
                  <a:lnTo>
                    <a:pt x="797" y="2666"/>
                  </a:lnTo>
                  <a:lnTo>
                    <a:pt x="773" y="2669"/>
                  </a:lnTo>
                  <a:lnTo>
                    <a:pt x="751" y="2672"/>
                  </a:lnTo>
                  <a:lnTo>
                    <a:pt x="728" y="2673"/>
                  </a:lnTo>
                  <a:lnTo>
                    <a:pt x="711" y="2679"/>
                  </a:lnTo>
                  <a:lnTo>
                    <a:pt x="694" y="2690"/>
                  </a:lnTo>
                  <a:lnTo>
                    <a:pt x="684" y="2700"/>
                  </a:lnTo>
                  <a:lnTo>
                    <a:pt x="675" y="2715"/>
                  </a:lnTo>
                  <a:lnTo>
                    <a:pt x="669" y="2733"/>
                  </a:lnTo>
                  <a:lnTo>
                    <a:pt x="664" y="2752"/>
                  </a:lnTo>
                  <a:lnTo>
                    <a:pt x="660" y="2773"/>
                  </a:lnTo>
                  <a:lnTo>
                    <a:pt x="654" y="2791"/>
                  </a:lnTo>
                  <a:lnTo>
                    <a:pt x="646" y="2806"/>
                  </a:lnTo>
                  <a:lnTo>
                    <a:pt x="636" y="2818"/>
                  </a:lnTo>
                  <a:lnTo>
                    <a:pt x="623" y="2824"/>
                  </a:lnTo>
                  <a:lnTo>
                    <a:pt x="603" y="2827"/>
                  </a:lnTo>
                  <a:lnTo>
                    <a:pt x="588" y="2824"/>
                  </a:lnTo>
                  <a:lnTo>
                    <a:pt x="578" y="2815"/>
                  </a:lnTo>
                  <a:lnTo>
                    <a:pt x="570" y="2802"/>
                  </a:lnTo>
                  <a:lnTo>
                    <a:pt x="567" y="2787"/>
                  </a:lnTo>
                  <a:lnTo>
                    <a:pt x="566" y="2769"/>
                  </a:lnTo>
                  <a:lnTo>
                    <a:pt x="567" y="2748"/>
                  </a:lnTo>
                  <a:lnTo>
                    <a:pt x="570" y="2729"/>
                  </a:lnTo>
                  <a:lnTo>
                    <a:pt x="575" y="2708"/>
                  </a:lnTo>
                  <a:lnTo>
                    <a:pt x="579" y="2688"/>
                  </a:lnTo>
                  <a:lnTo>
                    <a:pt x="585" y="2672"/>
                  </a:lnTo>
                  <a:lnTo>
                    <a:pt x="591" y="2658"/>
                  </a:lnTo>
                  <a:lnTo>
                    <a:pt x="546" y="2664"/>
                  </a:lnTo>
                  <a:lnTo>
                    <a:pt x="500" y="2667"/>
                  </a:lnTo>
                  <a:lnTo>
                    <a:pt x="452" y="2666"/>
                  </a:lnTo>
                  <a:lnTo>
                    <a:pt x="403" y="2661"/>
                  </a:lnTo>
                  <a:lnTo>
                    <a:pt x="355" y="2651"/>
                  </a:lnTo>
                  <a:lnTo>
                    <a:pt x="308" y="2639"/>
                  </a:lnTo>
                  <a:lnTo>
                    <a:pt x="261" y="2621"/>
                  </a:lnTo>
                  <a:lnTo>
                    <a:pt x="218" y="2600"/>
                  </a:lnTo>
                  <a:lnTo>
                    <a:pt x="176" y="2576"/>
                  </a:lnTo>
                  <a:lnTo>
                    <a:pt x="139" y="2546"/>
                  </a:lnTo>
                  <a:lnTo>
                    <a:pt x="105" y="2514"/>
                  </a:lnTo>
                  <a:lnTo>
                    <a:pt x="75" y="2478"/>
                  </a:lnTo>
                  <a:lnTo>
                    <a:pt x="51" y="2436"/>
                  </a:lnTo>
                  <a:lnTo>
                    <a:pt x="33" y="2391"/>
                  </a:lnTo>
                  <a:lnTo>
                    <a:pt x="17" y="2329"/>
                  </a:lnTo>
                  <a:lnTo>
                    <a:pt x="5" y="2263"/>
                  </a:lnTo>
                  <a:lnTo>
                    <a:pt x="0" y="2194"/>
                  </a:lnTo>
                  <a:lnTo>
                    <a:pt x="0" y="2124"/>
                  </a:lnTo>
                  <a:lnTo>
                    <a:pt x="3" y="2051"/>
                  </a:lnTo>
                  <a:lnTo>
                    <a:pt x="11" y="1978"/>
                  </a:lnTo>
                  <a:lnTo>
                    <a:pt x="21" y="1905"/>
                  </a:lnTo>
                  <a:lnTo>
                    <a:pt x="35" y="1830"/>
                  </a:lnTo>
                  <a:lnTo>
                    <a:pt x="50" y="1757"/>
                  </a:lnTo>
                  <a:lnTo>
                    <a:pt x="64" y="1685"/>
                  </a:lnTo>
                  <a:lnTo>
                    <a:pt x="81" y="1615"/>
                  </a:lnTo>
                  <a:lnTo>
                    <a:pt x="97" y="1548"/>
                  </a:lnTo>
                  <a:lnTo>
                    <a:pt x="112" y="1484"/>
                  </a:lnTo>
                  <a:lnTo>
                    <a:pt x="127" y="1422"/>
                  </a:lnTo>
                  <a:lnTo>
                    <a:pt x="164" y="1282"/>
                  </a:lnTo>
                  <a:lnTo>
                    <a:pt x="205" y="1145"/>
                  </a:lnTo>
                  <a:lnTo>
                    <a:pt x="251" y="1009"/>
                  </a:lnTo>
                  <a:lnTo>
                    <a:pt x="302" y="876"/>
                  </a:lnTo>
                  <a:lnTo>
                    <a:pt x="360" y="746"/>
                  </a:lnTo>
                  <a:lnTo>
                    <a:pt x="427" y="619"/>
                  </a:lnTo>
                  <a:lnTo>
                    <a:pt x="455" y="566"/>
                  </a:lnTo>
                  <a:lnTo>
                    <a:pt x="487" y="510"/>
                  </a:lnTo>
                  <a:lnTo>
                    <a:pt x="521" y="452"/>
                  </a:lnTo>
                  <a:lnTo>
                    <a:pt x="557" y="392"/>
                  </a:lnTo>
                  <a:lnTo>
                    <a:pt x="637" y="276"/>
                  </a:lnTo>
                  <a:lnTo>
                    <a:pt x="682" y="222"/>
                  </a:lnTo>
                  <a:lnTo>
                    <a:pt x="728" y="172"/>
                  </a:lnTo>
                  <a:lnTo>
                    <a:pt x="778" y="125"/>
                  </a:lnTo>
                  <a:lnTo>
                    <a:pt x="828" y="85"/>
                  </a:lnTo>
                  <a:lnTo>
                    <a:pt x="882" y="52"/>
                  </a:lnTo>
                  <a:lnTo>
                    <a:pt x="937" y="28"/>
                  </a:lnTo>
                  <a:lnTo>
                    <a:pt x="987" y="13"/>
                  </a:lnTo>
                  <a:lnTo>
                    <a:pt x="1042" y="3"/>
                  </a:lnTo>
                  <a:lnTo>
                    <a:pt x="10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2" name="Freeform 876"/>
            <p:cNvSpPr>
              <a:spLocks noEditPoints="1"/>
            </p:cNvSpPr>
            <p:nvPr/>
          </p:nvSpPr>
          <p:spPr bwMode="auto">
            <a:xfrm>
              <a:off x="1565" y="1461"/>
              <a:ext cx="2217" cy="2859"/>
            </a:xfrm>
            <a:custGeom>
              <a:avLst/>
              <a:gdLst/>
              <a:ahLst/>
              <a:cxnLst>
                <a:cxn ang="0">
                  <a:pos x="891" y="93"/>
                </a:cxn>
                <a:cxn ang="0">
                  <a:pos x="689" y="274"/>
                </a:cxn>
                <a:cxn ang="0">
                  <a:pos x="424" y="703"/>
                </a:cxn>
                <a:cxn ang="0">
                  <a:pos x="172" y="1396"/>
                </a:cxn>
                <a:cxn ang="0">
                  <a:pos x="39" y="2020"/>
                </a:cxn>
                <a:cxn ang="0">
                  <a:pos x="49" y="2357"/>
                </a:cxn>
                <a:cxn ang="0">
                  <a:pos x="174" y="2560"/>
                </a:cxn>
                <a:cxn ang="0">
                  <a:pos x="433" y="2665"/>
                </a:cxn>
                <a:cxn ang="0">
                  <a:pos x="615" y="2662"/>
                </a:cxn>
                <a:cxn ang="0">
                  <a:pos x="621" y="2683"/>
                </a:cxn>
                <a:cxn ang="0">
                  <a:pos x="601" y="2811"/>
                </a:cxn>
                <a:cxn ang="0">
                  <a:pos x="646" y="2820"/>
                </a:cxn>
                <a:cxn ang="0">
                  <a:pos x="677" y="2725"/>
                </a:cxn>
                <a:cxn ang="0">
                  <a:pos x="761" y="2672"/>
                </a:cxn>
                <a:cxn ang="0">
                  <a:pos x="1319" y="2644"/>
                </a:cxn>
                <a:cxn ang="0">
                  <a:pos x="1525" y="2632"/>
                </a:cxn>
                <a:cxn ang="0">
                  <a:pos x="1538" y="2699"/>
                </a:cxn>
                <a:cxn ang="0">
                  <a:pos x="1577" y="2802"/>
                </a:cxn>
                <a:cxn ang="0">
                  <a:pos x="1601" y="2699"/>
                </a:cxn>
                <a:cxn ang="0">
                  <a:pos x="1602" y="2613"/>
                </a:cxn>
                <a:cxn ang="0">
                  <a:pos x="1953" y="2538"/>
                </a:cxn>
                <a:cxn ang="0">
                  <a:pos x="2123" y="2398"/>
                </a:cxn>
                <a:cxn ang="0">
                  <a:pos x="2184" y="2154"/>
                </a:cxn>
                <a:cxn ang="0">
                  <a:pos x="2151" y="1632"/>
                </a:cxn>
                <a:cxn ang="0">
                  <a:pos x="1959" y="854"/>
                </a:cxn>
                <a:cxn ang="0">
                  <a:pos x="1748" y="339"/>
                </a:cxn>
                <a:cxn ang="0">
                  <a:pos x="1647" y="232"/>
                </a:cxn>
                <a:cxn ang="0">
                  <a:pos x="1653" y="203"/>
                </a:cxn>
                <a:cxn ang="0">
                  <a:pos x="1464" y="100"/>
                </a:cxn>
                <a:cxn ang="0">
                  <a:pos x="1170" y="32"/>
                </a:cxn>
                <a:cxn ang="0">
                  <a:pos x="1334" y="26"/>
                </a:cxn>
                <a:cxn ang="0">
                  <a:pos x="1641" y="156"/>
                </a:cxn>
                <a:cxn ang="0">
                  <a:pos x="1748" y="254"/>
                </a:cxn>
                <a:cxn ang="0">
                  <a:pos x="1740" y="269"/>
                </a:cxn>
                <a:cxn ang="0">
                  <a:pos x="1868" y="514"/>
                </a:cxn>
                <a:cxn ang="0">
                  <a:pos x="2090" y="1169"/>
                </a:cxn>
                <a:cxn ang="0">
                  <a:pos x="2204" y="1825"/>
                </a:cxn>
                <a:cxn ang="0">
                  <a:pos x="2205" y="2232"/>
                </a:cxn>
                <a:cxn ang="0">
                  <a:pos x="2133" y="2437"/>
                </a:cxn>
                <a:cxn ang="0">
                  <a:pos x="1939" y="2577"/>
                </a:cxn>
                <a:cxn ang="0">
                  <a:pos x="1625" y="2641"/>
                </a:cxn>
                <a:cxn ang="0">
                  <a:pos x="1635" y="2856"/>
                </a:cxn>
                <a:cxn ang="0">
                  <a:pos x="1552" y="2822"/>
                </a:cxn>
                <a:cxn ang="0">
                  <a:pos x="1510" y="2714"/>
                </a:cxn>
                <a:cxn ang="0">
                  <a:pos x="1347" y="2674"/>
                </a:cxn>
                <a:cxn ang="0">
                  <a:pos x="862" y="2689"/>
                </a:cxn>
                <a:cxn ang="0">
                  <a:pos x="712" y="2728"/>
                </a:cxn>
                <a:cxn ang="0">
                  <a:pos x="677" y="2829"/>
                </a:cxn>
                <a:cxn ang="0">
                  <a:pos x="600" y="2855"/>
                </a:cxn>
                <a:cxn ang="0">
                  <a:pos x="565" y="2758"/>
                </a:cxn>
                <a:cxn ang="0">
                  <a:pos x="509" y="2701"/>
                </a:cxn>
                <a:cxn ang="0">
                  <a:pos x="254" y="2646"/>
                </a:cxn>
                <a:cxn ang="0">
                  <a:pos x="61" y="2474"/>
                </a:cxn>
                <a:cxn ang="0">
                  <a:pos x="0" y="2213"/>
                </a:cxn>
                <a:cxn ang="0">
                  <a:pos x="57" y="1739"/>
                </a:cxn>
                <a:cxn ang="0">
                  <a:pos x="218" y="1117"/>
                </a:cxn>
                <a:cxn ang="0">
                  <a:pos x="479" y="538"/>
                </a:cxn>
                <a:cxn ang="0">
                  <a:pos x="709" y="203"/>
                </a:cxn>
                <a:cxn ang="0">
                  <a:pos x="941" y="33"/>
                </a:cxn>
              </a:cxnLst>
              <a:rect l="0" t="0" r="r" b="b"/>
              <a:pathLst>
                <a:path w="2217" h="2859">
                  <a:moveTo>
                    <a:pt x="1110" y="32"/>
                  </a:moveTo>
                  <a:lnTo>
                    <a:pt x="1050" y="36"/>
                  </a:lnTo>
                  <a:lnTo>
                    <a:pt x="992" y="50"/>
                  </a:lnTo>
                  <a:lnTo>
                    <a:pt x="940" y="69"/>
                  </a:lnTo>
                  <a:lnTo>
                    <a:pt x="891" y="93"/>
                  </a:lnTo>
                  <a:lnTo>
                    <a:pt x="846" y="121"/>
                  </a:lnTo>
                  <a:lnTo>
                    <a:pt x="803" y="156"/>
                  </a:lnTo>
                  <a:lnTo>
                    <a:pt x="762" y="192"/>
                  </a:lnTo>
                  <a:lnTo>
                    <a:pt x="725" y="232"/>
                  </a:lnTo>
                  <a:lnTo>
                    <a:pt x="689" y="274"/>
                  </a:lnTo>
                  <a:lnTo>
                    <a:pt x="656" y="317"/>
                  </a:lnTo>
                  <a:lnTo>
                    <a:pt x="592" y="409"/>
                  </a:lnTo>
                  <a:lnTo>
                    <a:pt x="533" y="505"/>
                  </a:lnTo>
                  <a:lnTo>
                    <a:pt x="476" y="604"/>
                  </a:lnTo>
                  <a:lnTo>
                    <a:pt x="424" y="703"/>
                  </a:lnTo>
                  <a:lnTo>
                    <a:pt x="361" y="832"/>
                  </a:lnTo>
                  <a:lnTo>
                    <a:pt x="306" y="963"/>
                  </a:lnTo>
                  <a:lnTo>
                    <a:pt x="258" y="1098"/>
                  </a:lnTo>
                  <a:lnTo>
                    <a:pt x="215" y="1233"/>
                  </a:lnTo>
                  <a:lnTo>
                    <a:pt x="172" y="1396"/>
                  </a:lnTo>
                  <a:lnTo>
                    <a:pt x="130" y="1559"/>
                  </a:lnTo>
                  <a:lnTo>
                    <a:pt x="92" y="1722"/>
                  </a:lnTo>
                  <a:lnTo>
                    <a:pt x="72" y="1820"/>
                  </a:lnTo>
                  <a:lnTo>
                    <a:pt x="52" y="1919"/>
                  </a:lnTo>
                  <a:lnTo>
                    <a:pt x="39" y="2020"/>
                  </a:lnTo>
                  <a:lnTo>
                    <a:pt x="31" y="2120"/>
                  </a:lnTo>
                  <a:lnTo>
                    <a:pt x="33" y="2222"/>
                  </a:lnTo>
                  <a:lnTo>
                    <a:pt x="36" y="2266"/>
                  </a:lnTo>
                  <a:lnTo>
                    <a:pt x="42" y="2313"/>
                  </a:lnTo>
                  <a:lnTo>
                    <a:pt x="49" y="2357"/>
                  </a:lnTo>
                  <a:lnTo>
                    <a:pt x="63" y="2402"/>
                  </a:lnTo>
                  <a:lnTo>
                    <a:pt x="80" y="2444"/>
                  </a:lnTo>
                  <a:lnTo>
                    <a:pt x="106" y="2487"/>
                  </a:lnTo>
                  <a:lnTo>
                    <a:pt x="137" y="2526"/>
                  </a:lnTo>
                  <a:lnTo>
                    <a:pt x="174" y="2560"/>
                  </a:lnTo>
                  <a:lnTo>
                    <a:pt x="216" y="2589"/>
                  </a:lnTo>
                  <a:lnTo>
                    <a:pt x="267" y="2616"/>
                  </a:lnTo>
                  <a:lnTo>
                    <a:pt x="319" y="2638"/>
                  </a:lnTo>
                  <a:lnTo>
                    <a:pt x="376" y="2655"/>
                  </a:lnTo>
                  <a:lnTo>
                    <a:pt x="433" y="2665"/>
                  </a:lnTo>
                  <a:lnTo>
                    <a:pt x="489" y="2669"/>
                  </a:lnTo>
                  <a:lnTo>
                    <a:pt x="547" y="2668"/>
                  </a:lnTo>
                  <a:lnTo>
                    <a:pt x="604" y="2660"/>
                  </a:lnTo>
                  <a:lnTo>
                    <a:pt x="610" y="2660"/>
                  </a:lnTo>
                  <a:lnTo>
                    <a:pt x="615" y="2662"/>
                  </a:lnTo>
                  <a:lnTo>
                    <a:pt x="619" y="2665"/>
                  </a:lnTo>
                  <a:lnTo>
                    <a:pt x="622" y="2668"/>
                  </a:lnTo>
                  <a:lnTo>
                    <a:pt x="624" y="2672"/>
                  </a:lnTo>
                  <a:lnTo>
                    <a:pt x="622" y="2678"/>
                  </a:lnTo>
                  <a:lnTo>
                    <a:pt x="621" y="2683"/>
                  </a:lnTo>
                  <a:lnTo>
                    <a:pt x="609" y="2714"/>
                  </a:lnTo>
                  <a:lnTo>
                    <a:pt x="601" y="2747"/>
                  </a:lnTo>
                  <a:lnTo>
                    <a:pt x="598" y="2778"/>
                  </a:lnTo>
                  <a:lnTo>
                    <a:pt x="598" y="2801"/>
                  </a:lnTo>
                  <a:lnTo>
                    <a:pt x="601" y="2811"/>
                  </a:lnTo>
                  <a:lnTo>
                    <a:pt x="606" y="2820"/>
                  </a:lnTo>
                  <a:lnTo>
                    <a:pt x="613" y="2826"/>
                  </a:lnTo>
                  <a:lnTo>
                    <a:pt x="625" y="2828"/>
                  </a:lnTo>
                  <a:lnTo>
                    <a:pt x="637" y="2826"/>
                  </a:lnTo>
                  <a:lnTo>
                    <a:pt x="646" y="2820"/>
                  </a:lnTo>
                  <a:lnTo>
                    <a:pt x="656" y="2804"/>
                  </a:lnTo>
                  <a:lnTo>
                    <a:pt x="662" y="2784"/>
                  </a:lnTo>
                  <a:lnTo>
                    <a:pt x="667" y="2765"/>
                  </a:lnTo>
                  <a:lnTo>
                    <a:pt x="671" y="2744"/>
                  </a:lnTo>
                  <a:lnTo>
                    <a:pt x="677" y="2725"/>
                  </a:lnTo>
                  <a:lnTo>
                    <a:pt x="688" y="2707"/>
                  </a:lnTo>
                  <a:lnTo>
                    <a:pt x="703" y="2692"/>
                  </a:lnTo>
                  <a:lnTo>
                    <a:pt x="721" y="2683"/>
                  </a:lnTo>
                  <a:lnTo>
                    <a:pt x="740" y="2675"/>
                  </a:lnTo>
                  <a:lnTo>
                    <a:pt x="761" y="2672"/>
                  </a:lnTo>
                  <a:lnTo>
                    <a:pt x="821" y="2665"/>
                  </a:lnTo>
                  <a:lnTo>
                    <a:pt x="940" y="2647"/>
                  </a:lnTo>
                  <a:lnTo>
                    <a:pt x="1032" y="2643"/>
                  </a:lnTo>
                  <a:lnTo>
                    <a:pt x="1128" y="2641"/>
                  </a:lnTo>
                  <a:lnTo>
                    <a:pt x="1319" y="2644"/>
                  </a:lnTo>
                  <a:lnTo>
                    <a:pt x="1414" y="2640"/>
                  </a:lnTo>
                  <a:lnTo>
                    <a:pt x="1508" y="2629"/>
                  </a:lnTo>
                  <a:lnTo>
                    <a:pt x="1517" y="2629"/>
                  </a:lnTo>
                  <a:lnTo>
                    <a:pt x="1520" y="2631"/>
                  </a:lnTo>
                  <a:lnTo>
                    <a:pt x="1525" y="2632"/>
                  </a:lnTo>
                  <a:lnTo>
                    <a:pt x="1526" y="2635"/>
                  </a:lnTo>
                  <a:lnTo>
                    <a:pt x="1528" y="2640"/>
                  </a:lnTo>
                  <a:lnTo>
                    <a:pt x="1531" y="2658"/>
                  </a:lnTo>
                  <a:lnTo>
                    <a:pt x="1535" y="2678"/>
                  </a:lnTo>
                  <a:lnTo>
                    <a:pt x="1538" y="2699"/>
                  </a:lnTo>
                  <a:lnTo>
                    <a:pt x="1543" y="2723"/>
                  </a:lnTo>
                  <a:lnTo>
                    <a:pt x="1549" y="2746"/>
                  </a:lnTo>
                  <a:lnTo>
                    <a:pt x="1556" y="2766"/>
                  </a:lnTo>
                  <a:lnTo>
                    <a:pt x="1565" y="2786"/>
                  </a:lnTo>
                  <a:lnTo>
                    <a:pt x="1577" y="2802"/>
                  </a:lnTo>
                  <a:lnTo>
                    <a:pt x="1592" y="2816"/>
                  </a:lnTo>
                  <a:lnTo>
                    <a:pt x="1610" y="2823"/>
                  </a:lnTo>
                  <a:lnTo>
                    <a:pt x="1614" y="2823"/>
                  </a:lnTo>
                  <a:lnTo>
                    <a:pt x="1611" y="2769"/>
                  </a:lnTo>
                  <a:lnTo>
                    <a:pt x="1601" y="2699"/>
                  </a:lnTo>
                  <a:lnTo>
                    <a:pt x="1592" y="2628"/>
                  </a:lnTo>
                  <a:lnTo>
                    <a:pt x="1592" y="2625"/>
                  </a:lnTo>
                  <a:lnTo>
                    <a:pt x="1593" y="2620"/>
                  </a:lnTo>
                  <a:lnTo>
                    <a:pt x="1599" y="2614"/>
                  </a:lnTo>
                  <a:lnTo>
                    <a:pt x="1602" y="2613"/>
                  </a:lnTo>
                  <a:lnTo>
                    <a:pt x="1692" y="2596"/>
                  </a:lnTo>
                  <a:lnTo>
                    <a:pt x="1781" y="2583"/>
                  </a:lnTo>
                  <a:lnTo>
                    <a:pt x="1869" y="2563"/>
                  </a:lnTo>
                  <a:lnTo>
                    <a:pt x="1911" y="2552"/>
                  </a:lnTo>
                  <a:lnTo>
                    <a:pt x="1953" y="2538"/>
                  </a:lnTo>
                  <a:lnTo>
                    <a:pt x="1993" y="2520"/>
                  </a:lnTo>
                  <a:lnTo>
                    <a:pt x="2030" y="2498"/>
                  </a:lnTo>
                  <a:lnTo>
                    <a:pt x="2065" y="2471"/>
                  </a:lnTo>
                  <a:lnTo>
                    <a:pt x="2095" y="2440"/>
                  </a:lnTo>
                  <a:lnTo>
                    <a:pt x="2123" y="2398"/>
                  </a:lnTo>
                  <a:lnTo>
                    <a:pt x="2144" y="2353"/>
                  </a:lnTo>
                  <a:lnTo>
                    <a:pt x="2160" y="2305"/>
                  </a:lnTo>
                  <a:lnTo>
                    <a:pt x="2172" y="2256"/>
                  </a:lnTo>
                  <a:lnTo>
                    <a:pt x="2181" y="2205"/>
                  </a:lnTo>
                  <a:lnTo>
                    <a:pt x="2184" y="2154"/>
                  </a:lnTo>
                  <a:lnTo>
                    <a:pt x="2187" y="2102"/>
                  </a:lnTo>
                  <a:lnTo>
                    <a:pt x="2184" y="2001"/>
                  </a:lnTo>
                  <a:lnTo>
                    <a:pt x="2181" y="1953"/>
                  </a:lnTo>
                  <a:lnTo>
                    <a:pt x="2169" y="1793"/>
                  </a:lnTo>
                  <a:lnTo>
                    <a:pt x="2151" y="1632"/>
                  </a:lnTo>
                  <a:lnTo>
                    <a:pt x="2126" y="1474"/>
                  </a:lnTo>
                  <a:lnTo>
                    <a:pt x="2095" y="1316"/>
                  </a:lnTo>
                  <a:lnTo>
                    <a:pt x="2056" y="1160"/>
                  </a:lnTo>
                  <a:lnTo>
                    <a:pt x="2011" y="1007"/>
                  </a:lnTo>
                  <a:lnTo>
                    <a:pt x="1959" y="854"/>
                  </a:lnTo>
                  <a:lnTo>
                    <a:pt x="1878" y="627"/>
                  </a:lnTo>
                  <a:lnTo>
                    <a:pt x="1835" y="515"/>
                  </a:lnTo>
                  <a:lnTo>
                    <a:pt x="1810" y="454"/>
                  </a:lnTo>
                  <a:lnTo>
                    <a:pt x="1780" y="396"/>
                  </a:lnTo>
                  <a:lnTo>
                    <a:pt x="1748" y="339"/>
                  </a:lnTo>
                  <a:lnTo>
                    <a:pt x="1732" y="314"/>
                  </a:lnTo>
                  <a:lnTo>
                    <a:pt x="1714" y="290"/>
                  </a:lnTo>
                  <a:lnTo>
                    <a:pt x="1695" y="268"/>
                  </a:lnTo>
                  <a:lnTo>
                    <a:pt x="1672" y="248"/>
                  </a:lnTo>
                  <a:lnTo>
                    <a:pt x="1647" y="232"/>
                  </a:lnTo>
                  <a:lnTo>
                    <a:pt x="1640" y="227"/>
                  </a:lnTo>
                  <a:lnTo>
                    <a:pt x="1638" y="220"/>
                  </a:lnTo>
                  <a:lnTo>
                    <a:pt x="1641" y="212"/>
                  </a:lnTo>
                  <a:lnTo>
                    <a:pt x="1646" y="206"/>
                  </a:lnTo>
                  <a:lnTo>
                    <a:pt x="1653" y="203"/>
                  </a:lnTo>
                  <a:lnTo>
                    <a:pt x="1654" y="203"/>
                  </a:lnTo>
                  <a:lnTo>
                    <a:pt x="1628" y="184"/>
                  </a:lnTo>
                  <a:lnTo>
                    <a:pt x="1575" y="151"/>
                  </a:lnTo>
                  <a:lnTo>
                    <a:pt x="1520" y="124"/>
                  </a:lnTo>
                  <a:lnTo>
                    <a:pt x="1464" y="100"/>
                  </a:lnTo>
                  <a:lnTo>
                    <a:pt x="1407" y="80"/>
                  </a:lnTo>
                  <a:lnTo>
                    <a:pt x="1350" y="63"/>
                  </a:lnTo>
                  <a:lnTo>
                    <a:pt x="1291" y="48"/>
                  </a:lnTo>
                  <a:lnTo>
                    <a:pt x="1231" y="38"/>
                  </a:lnTo>
                  <a:lnTo>
                    <a:pt x="1170" y="32"/>
                  </a:lnTo>
                  <a:lnTo>
                    <a:pt x="1110" y="32"/>
                  </a:lnTo>
                  <a:close/>
                  <a:moveTo>
                    <a:pt x="1131" y="0"/>
                  </a:moveTo>
                  <a:lnTo>
                    <a:pt x="1199" y="3"/>
                  </a:lnTo>
                  <a:lnTo>
                    <a:pt x="1267" y="12"/>
                  </a:lnTo>
                  <a:lnTo>
                    <a:pt x="1334" y="26"/>
                  </a:lnTo>
                  <a:lnTo>
                    <a:pt x="1398" y="44"/>
                  </a:lnTo>
                  <a:lnTo>
                    <a:pt x="1461" y="66"/>
                  </a:lnTo>
                  <a:lnTo>
                    <a:pt x="1523" y="92"/>
                  </a:lnTo>
                  <a:lnTo>
                    <a:pt x="1584" y="121"/>
                  </a:lnTo>
                  <a:lnTo>
                    <a:pt x="1641" y="156"/>
                  </a:lnTo>
                  <a:lnTo>
                    <a:pt x="1695" y="195"/>
                  </a:lnTo>
                  <a:lnTo>
                    <a:pt x="1744" y="239"/>
                  </a:lnTo>
                  <a:lnTo>
                    <a:pt x="1747" y="244"/>
                  </a:lnTo>
                  <a:lnTo>
                    <a:pt x="1748" y="248"/>
                  </a:lnTo>
                  <a:lnTo>
                    <a:pt x="1748" y="254"/>
                  </a:lnTo>
                  <a:lnTo>
                    <a:pt x="1747" y="257"/>
                  </a:lnTo>
                  <a:lnTo>
                    <a:pt x="1744" y="262"/>
                  </a:lnTo>
                  <a:lnTo>
                    <a:pt x="1740" y="265"/>
                  </a:lnTo>
                  <a:lnTo>
                    <a:pt x="1737" y="266"/>
                  </a:lnTo>
                  <a:lnTo>
                    <a:pt x="1740" y="269"/>
                  </a:lnTo>
                  <a:lnTo>
                    <a:pt x="1759" y="296"/>
                  </a:lnTo>
                  <a:lnTo>
                    <a:pt x="1777" y="326"/>
                  </a:lnTo>
                  <a:lnTo>
                    <a:pt x="1793" y="354"/>
                  </a:lnTo>
                  <a:lnTo>
                    <a:pt x="1834" y="433"/>
                  </a:lnTo>
                  <a:lnTo>
                    <a:pt x="1868" y="514"/>
                  </a:lnTo>
                  <a:lnTo>
                    <a:pt x="1899" y="596"/>
                  </a:lnTo>
                  <a:lnTo>
                    <a:pt x="1951" y="738"/>
                  </a:lnTo>
                  <a:lnTo>
                    <a:pt x="2002" y="881"/>
                  </a:lnTo>
                  <a:lnTo>
                    <a:pt x="2048" y="1024"/>
                  </a:lnTo>
                  <a:lnTo>
                    <a:pt x="2090" y="1169"/>
                  </a:lnTo>
                  <a:lnTo>
                    <a:pt x="2124" y="1310"/>
                  </a:lnTo>
                  <a:lnTo>
                    <a:pt x="2153" y="1450"/>
                  </a:lnTo>
                  <a:lnTo>
                    <a:pt x="2177" y="1592"/>
                  </a:lnTo>
                  <a:lnTo>
                    <a:pt x="2195" y="1735"/>
                  </a:lnTo>
                  <a:lnTo>
                    <a:pt x="2204" y="1825"/>
                  </a:lnTo>
                  <a:lnTo>
                    <a:pt x="2213" y="1916"/>
                  </a:lnTo>
                  <a:lnTo>
                    <a:pt x="2217" y="2008"/>
                  </a:lnTo>
                  <a:lnTo>
                    <a:pt x="2217" y="2099"/>
                  </a:lnTo>
                  <a:lnTo>
                    <a:pt x="2211" y="2189"/>
                  </a:lnTo>
                  <a:lnTo>
                    <a:pt x="2205" y="2232"/>
                  </a:lnTo>
                  <a:lnTo>
                    <a:pt x="2198" y="2275"/>
                  </a:lnTo>
                  <a:lnTo>
                    <a:pt x="2187" y="2319"/>
                  </a:lnTo>
                  <a:lnTo>
                    <a:pt x="2172" y="2360"/>
                  </a:lnTo>
                  <a:lnTo>
                    <a:pt x="2156" y="2399"/>
                  </a:lnTo>
                  <a:lnTo>
                    <a:pt x="2133" y="2437"/>
                  </a:lnTo>
                  <a:lnTo>
                    <a:pt x="2107" y="2471"/>
                  </a:lnTo>
                  <a:lnTo>
                    <a:pt x="2075" y="2502"/>
                  </a:lnTo>
                  <a:lnTo>
                    <a:pt x="2039" y="2529"/>
                  </a:lnTo>
                  <a:lnTo>
                    <a:pt x="1990" y="2556"/>
                  </a:lnTo>
                  <a:lnTo>
                    <a:pt x="1939" y="2577"/>
                  </a:lnTo>
                  <a:lnTo>
                    <a:pt x="1886" y="2592"/>
                  </a:lnTo>
                  <a:lnTo>
                    <a:pt x="1832" y="2605"/>
                  </a:lnTo>
                  <a:lnTo>
                    <a:pt x="1777" y="2616"/>
                  </a:lnTo>
                  <a:lnTo>
                    <a:pt x="1666" y="2634"/>
                  </a:lnTo>
                  <a:lnTo>
                    <a:pt x="1625" y="2641"/>
                  </a:lnTo>
                  <a:lnTo>
                    <a:pt x="1632" y="2699"/>
                  </a:lnTo>
                  <a:lnTo>
                    <a:pt x="1643" y="2769"/>
                  </a:lnTo>
                  <a:lnTo>
                    <a:pt x="1647" y="2841"/>
                  </a:lnTo>
                  <a:lnTo>
                    <a:pt x="1644" y="2850"/>
                  </a:lnTo>
                  <a:lnTo>
                    <a:pt x="1635" y="2856"/>
                  </a:lnTo>
                  <a:lnTo>
                    <a:pt x="1631" y="2856"/>
                  </a:lnTo>
                  <a:lnTo>
                    <a:pt x="1605" y="2855"/>
                  </a:lnTo>
                  <a:lnTo>
                    <a:pt x="1584" y="2849"/>
                  </a:lnTo>
                  <a:lnTo>
                    <a:pt x="1566" y="2837"/>
                  </a:lnTo>
                  <a:lnTo>
                    <a:pt x="1552" y="2822"/>
                  </a:lnTo>
                  <a:lnTo>
                    <a:pt x="1540" y="2804"/>
                  </a:lnTo>
                  <a:lnTo>
                    <a:pt x="1531" y="2783"/>
                  </a:lnTo>
                  <a:lnTo>
                    <a:pt x="1522" y="2761"/>
                  </a:lnTo>
                  <a:lnTo>
                    <a:pt x="1516" y="2738"/>
                  </a:lnTo>
                  <a:lnTo>
                    <a:pt x="1510" y="2714"/>
                  </a:lnTo>
                  <a:lnTo>
                    <a:pt x="1505" y="2690"/>
                  </a:lnTo>
                  <a:lnTo>
                    <a:pt x="1502" y="2669"/>
                  </a:lnTo>
                  <a:lnTo>
                    <a:pt x="1501" y="2660"/>
                  </a:lnTo>
                  <a:lnTo>
                    <a:pt x="1432" y="2669"/>
                  </a:lnTo>
                  <a:lnTo>
                    <a:pt x="1347" y="2674"/>
                  </a:lnTo>
                  <a:lnTo>
                    <a:pt x="1177" y="2674"/>
                  </a:lnTo>
                  <a:lnTo>
                    <a:pt x="1092" y="2672"/>
                  </a:lnTo>
                  <a:lnTo>
                    <a:pt x="1016" y="2674"/>
                  </a:lnTo>
                  <a:lnTo>
                    <a:pt x="938" y="2678"/>
                  </a:lnTo>
                  <a:lnTo>
                    <a:pt x="862" y="2689"/>
                  </a:lnTo>
                  <a:lnTo>
                    <a:pt x="816" y="2698"/>
                  </a:lnTo>
                  <a:lnTo>
                    <a:pt x="770" y="2704"/>
                  </a:lnTo>
                  <a:lnTo>
                    <a:pt x="737" y="2710"/>
                  </a:lnTo>
                  <a:lnTo>
                    <a:pt x="724" y="2717"/>
                  </a:lnTo>
                  <a:lnTo>
                    <a:pt x="712" y="2728"/>
                  </a:lnTo>
                  <a:lnTo>
                    <a:pt x="704" y="2743"/>
                  </a:lnTo>
                  <a:lnTo>
                    <a:pt x="698" y="2763"/>
                  </a:lnTo>
                  <a:lnTo>
                    <a:pt x="694" y="2786"/>
                  </a:lnTo>
                  <a:lnTo>
                    <a:pt x="686" y="2808"/>
                  </a:lnTo>
                  <a:lnTo>
                    <a:pt x="677" y="2829"/>
                  </a:lnTo>
                  <a:lnTo>
                    <a:pt x="664" y="2846"/>
                  </a:lnTo>
                  <a:lnTo>
                    <a:pt x="650" y="2855"/>
                  </a:lnTo>
                  <a:lnTo>
                    <a:pt x="634" y="2859"/>
                  </a:lnTo>
                  <a:lnTo>
                    <a:pt x="616" y="2859"/>
                  </a:lnTo>
                  <a:lnTo>
                    <a:pt x="600" y="2855"/>
                  </a:lnTo>
                  <a:lnTo>
                    <a:pt x="586" y="2846"/>
                  </a:lnTo>
                  <a:lnTo>
                    <a:pt x="574" y="2828"/>
                  </a:lnTo>
                  <a:lnTo>
                    <a:pt x="567" y="2807"/>
                  </a:lnTo>
                  <a:lnTo>
                    <a:pt x="564" y="2783"/>
                  </a:lnTo>
                  <a:lnTo>
                    <a:pt x="565" y="2758"/>
                  </a:lnTo>
                  <a:lnTo>
                    <a:pt x="570" y="2734"/>
                  </a:lnTo>
                  <a:lnTo>
                    <a:pt x="577" y="2710"/>
                  </a:lnTo>
                  <a:lnTo>
                    <a:pt x="582" y="2695"/>
                  </a:lnTo>
                  <a:lnTo>
                    <a:pt x="561" y="2698"/>
                  </a:lnTo>
                  <a:lnTo>
                    <a:pt x="509" y="2701"/>
                  </a:lnTo>
                  <a:lnTo>
                    <a:pt x="456" y="2699"/>
                  </a:lnTo>
                  <a:lnTo>
                    <a:pt x="404" y="2692"/>
                  </a:lnTo>
                  <a:lnTo>
                    <a:pt x="352" y="2681"/>
                  </a:lnTo>
                  <a:lnTo>
                    <a:pt x="301" y="2666"/>
                  </a:lnTo>
                  <a:lnTo>
                    <a:pt x="254" y="2646"/>
                  </a:lnTo>
                  <a:lnTo>
                    <a:pt x="207" y="2622"/>
                  </a:lnTo>
                  <a:lnTo>
                    <a:pt x="164" y="2592"/>
                  </a:lnTo>
                  <a:lnTo>
                    <a:pt x="125" y="2557"/>
                  </a:lnTo>
                  <a:lnTo>
                    <a:pt x="91" y="2519"/>
                  </a:lnTo>
                  <a:lnTo>
                    <a:pt x="61" y="2474"/>
                  </a:lnTo>
                  <a:lnTo>
                    <a:pt x="39" y="2426"/>
                  </a:lnTo>
                  <a:lnTo>
                    <a:pt x="22" y="2374"/>
                  </a:lnTo>
                  <a:lnTo>
                    <a:pt x="10" y="2322"/>
                  </a:lnTo>
                  <a:lnTo>
                    <a:pt x="3" y="2266"/>
                  </a:lnTo>
                  <a:lnTo>
                    <a:pt x="0" y="2213"/>
                  </a:lnTo>
                  <a:lnTo>
                    <a:pt x="0" y="2157"/>
                  </a:lnTo>
                  <a:lnTo>
                    <a:pt x="1" y="2105"/>
                  </a:lnTo>
                  <a:lnTo>
                    <a:pt x="13" y="1983"/>
                  </a:lnTo>
                  <a:lnTo>
                    <a:pt x="31" y="1860"/>
                  </a:lnTo>
                  <a:lnTo>
                    <a:pt x="57" y="1739"/>
                  </a:lnTo>
                  <a:lnTo>
                    <a:pt x="85" y="1619"/>
                  </a:lnTo>
                  <a:lnTo>
                    <a:pt x="115" y="1492"/>
                  </a:lnTo>
                  <a:lnTo>
                    <a:pt x="146" y="1366"/>
                  </a:lnTo>
                  <a:lnTo>
                    <a:pt x="180" y="1241"/>
                  </a:lnTo>
                  <a:lnTo>
                    <a:pt x="218" y="1117"/>
                  </a:lnTo>
                  <a:lnTo>
                    <a:pt x="264" y="987"/>
                  </a:lnTo>
                  <a:lnTo>
                    <a:pt x="316" y="862"/>
                  </a:lnTo>
                  <a:lnTo>
                    <a:pt x="373" y="738"/>
                  </a:lnTo>
                  <a:lnTo>
                    <a:pt x="436" y="615"/>
                  </a:lnTo>
                  <a:lnTo>
                    <a:pt x="479" y="538"/>
                  </a:lnTo>
                  <a:lnTo>
                    <a:pt x="522" y="463"/>
                  </a:lnTo>
                  <a:lnTo>
                    <a:pt x="568" y="389"/>
                  </a:lnTo>
                  <a:lnTo>
                    <a:pt x="618" y="315"/>
                  </a:lnTo>
                  <a:lnTo>
                    <a:pt x="671" y="247"/>
                  </a:lnTo>
                  <a:lnTo>
                    <a:pt x="709" y="203"/>
                  </a:lnTo>
                  <a:lnTo>
                    <a:pt x="749" y="162"/>
                  </a:lnTo>
                  <a:lnTo>
                    <a:pt x="792" y="123"/>
                  </a:lnTo>
                  <a:lnTo>
                    <a:pt x="838" y="87"/>
                  </a:lnTo>
                  <a:lnTo>
                    <a:pt x="888" y="57"/>
                  </a:lnTo>
                  <a:lnTo>
                    <a:pt x="941" y="33"/>
                  </a:lnTo>
                  <a:lnTo>
                    <a:pt x="997" y="15"/>
                  </a:lnTo>
                  <a:lnTo>
                    <a:pt x="1064" y="3"/>
                  </a:lnTo>
                  <a:lnTo>
                    <a:pt x="11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3" name="Freeform 877"/>
            <p:cNvSpPr>
              <a:spLocks/>
            </p:cNvSpPr>
            <p:nvPr/>
          </p:nvSpPr>
          <p:spPr bwMode="auto">
            <a:xfrm>
              <a:off x="2823" y="766"/>
              <a:ext cx="1043" cy="1019"/>
            </a:xfrm>
            <a:custGeom>
              <a:avLst/>
              <a:gdLst/>
              <a:ahLst/>
              <a:cxnLst>
                <a:cxn ang="0">
                  <a:pos x="610" y="1"/>
                </a:cxn>
                <a:cxn ang="0">
                  <a:pos x="670" y="13"/>
                </a:cxn>
                <a:cxn ang="0">
                  <a:pos x="726" y="39"/>
                </a:cxn>
                <a:cxn ang="0">
                  <a:pos x="774" y="74"/>
                </a:cxn>
                <a:cxn ang="0">
                  <a:pos x="808" y="119"/>
                </a:cxn>
                <a:cxn ang="0">
                  <a:pos x="822" y="173"/>
                </a:cxn>
                <a:cxn ang="0">
                  <a:pos x="881" y="169"/>
                </a:cxn>
                <a:cxn ang="0">
                  <a:pos x="932" y="188"/>
                </a:cxn>
                <a:cxn ang="0">
                  <a:pos x="975" y="224"/>
                </a:cxn>
                <a:cxn ang="0">
                  <a:pos x="1008" y="273"/>
                </a:cxn>
                <a:cxn ang="0">
                  <a:pos x="1031" y="328"/>
                </a:cxn>
                <a:cxn ang="0">
                  <a:pos x="1043" y="385"/>
                </a:cxn>
                <a:cxn ang="0">
                  <a:pos x="1041" y="437"/>
                </a:cxn>
                <a:cxn ang="0">
                  <a:pos x="1026" y="480"/>
                </a:cxn>
                <a:cxn ang="0">
                  <a:pos x="996" y="509"/>
                </a:cxn>
                <a:cxn ang="0">
                  <a:pos x="952" y="518"/>
                </a:cxn>
                <a:cxn ang="0">
                  <a:pos x="944" y="531"/>
                </a:cxn>
                <a:cxn ang="0">
                  <a:pos x="957" y="566"/>
                </a:cxn>
                <a:cxn ang="0">
                  <a:pos x="943" y="592"/>
                </a:cxn>
                <a:cxn ang="0">
                  <a:pos x="907" y="612"/>
                </a:cxn>
                <a:cxn ang="0">
                  <a:pos x="858" y="616"/>
                </a:cxn>
                <a:cxn ang="0">
                  <a:pos x="805" y="604"/>
                </a:cxn>
                <a:cxn ang="0">
                  <a:pos x="756" y="575"/>
                </a:cxn>
                <a:cxn ang="0">
                  <a:pos x="719" y="521"/>
                </a:cxn>
                <a:cxn ang="0">
                  <a:pos x="702" y="534"/>
                </a:cxn>
                <a:cxn ang="0">
                  <a:pos x="671" y="621"/>
                </a:cxn>
                <a:cxn ang="0">
                  <a:pos x="629" y="715"/>
                </a:cxn>
                <a:cxn ang="0">
                  <a:pos x="579" y="809"/>
                </a:cxn>
                <a:cxn ang="0">
                  <a:pos x="525" y="891"/>
                </a:cxn>
                <a:cxn ang="0">
                  <a:pos x="470" y="955"/>
                </a:cxn>
                <a:cxn ang="0">
                  <a:pos x="410" y="997"/>
                </a:cxn>
                <a:cxn ang="0">
                  <a:pos x="332" y="1018"/>
                </a:cxn>
                <a:cxn ang="0">
                  <a:pos x="246" y="1015"/>
                </a:cxn>
                <a:cxn ang="0">
                  <a:pos x="162" y="990"/>
                </a:cxn>
                <a:cxn ang="0">
                  <a:pos x="88" y="943"/>
                </a:cxn>
                <a:cxn ang="0">
                  <a:pos x="30" y="881"/>
                </a:cxn>
                <a:cxn ang="0">
                  <a:pos x="1" y="812"/>
                </a:cxn>
                <a:cxn ang="0">
                  <a:pos x="4" y="757"/>
                </a:cxn>
                <a:cxn ang="0">
                  <a:pos x="25" y="707"/>
                </a:cxn>
                <a:cxn ang="0">
                  <a:pos x="56" y="663"/>
                </a:cxn>
                <a:cxn ang="0">
                  <a:pos x="100" y="616"/>
                </a:cxn>
                <a:cxn ang="0">
                  <a:pos x="143" y="563"/>
                </a:cxn>
                <a:cxn ang="0">
                  <a:pos x="176" y="521"/>
                </a:cxn>
                <a:cxn ang="0">
                  <a:pos x="195" y="492"/>
                </a:cxn>
                <a:cxn ang="0">
                  <a:pos x="201" y="469"/>
                </a:cxn>
                <a:cxn ang="0">
                  <a:pos x="195" y="440"/>
                </a:cxn>
                <a:cxn ang="0">
                  <a:pos x="176" y="398"/>
                </a:cxn>
                <a:cxn ang="0">
                  <a:pos x="146" y="340"/>
                </a:cxn>
                <a:cxn ang="0">
                  <a:pos x="120" y="285"/>
                </a:cxn>
                <a:cxn ang="0">
                  <a:pos x="104" y="234"/>
                </a:cxn>
                <a:cxn ang="0">
                  <a:pos x="109" y="186"/>
                </a:cxn>
                <a:cxn ang="0">
                  <a:pos x="137" y="143"/>
                </a:cxn>
                <a:cxn ang="0">
                  <a:pos x="200" y="103"/>
                </a:cxn>
                <a:cxn ang="0">
                  <a:pos x="264" y="82"/>
                </a:cxn>
                <a:cxn ang="0">
                  <a:pos x="332" y="77"/>
                </a:cxn>
                <a:cxn ang="0">
                  <a:pos x="396" y="94"/>
                </a:cxn>
                <a:cxn ang="0">
                  <a:pos x="452" y="134"/>
                </a:cxn>
                <a:cxn ang="0">
                  <a:pos x="456" y="74"/>
                </a:cxn>
                <a:cxn ang="0">
                  <a:pos x="485" y="33"/>
                </a:cxn>
                <a:cxn ang="0">
                  <a:pos x="526" y="9"/>
                </a:cxn>
                <a:cxn ang="0">
                  <a:pos x="582" y="0"/>
                </a:cxn>
              </a:cxnLst>
              <a:rect l="0" t="0" r="r" b="b"/>
              <a:pathLst>
                <a:path w="1043" h="1019">
                  <a:moveTo>
                    <a:pt x="582" y="0"/>
                  </a:moveTo>
                  <a:lnTo>
                    <a:pt x="610" y="1"/>
                  </a:lnTo>
                  <a:lnTo>
                    <a:pt x="640" y="6"/>
                  </a:lnTo>
                  <a:lnTo>
                    <a:pt x="670" y="13"/>
                  </a:lnTo>
                  <a:lnTo>
                    <a:pt x="698" y="25"/>
                  </a:lnTo>
                  <a:lnTo>
                    <a:pt x="726" y="39"/>
                  </a:lnTo>
                  <a:lnTo>
                    <a:pt x="752" y="55"/>
                  </a:lnTo>
                  <a:lnTo>
                    <a:pt x="774" y="74"/>
                  </a:lnTo>
                  <a:lnTo>
                    <a:pt x="793" y="95"/>
                  </a:lnTo>
                  <a:lnTo>
                    <a:pt x="808" y="119"/>
                  </a:lnTo>
                  <a:lnTo>
                    <a:pt x="817" y="145"/>
                  </a:lnTo>
                  <a:lnTo>
                    <a:pt x="822" y="173"/>
                  </a:lnTo>
                  <a:lnTo>
                    <a:pt x="852" y="167"/>
                  </a:lnTo>
                  <a:lnTo>
                    <a:pt x="881" y="169"/>
                  </a:lnTo>
                  <a:lnTo>
                    <a:pt x="908" y="176"/>
                  </a:lnTo>
                  <a:lnTo>
                    <a:pt x="932" y="188"/>
                  </a:lnTo>
                  <a:lnTo>
                    <a:pt x="955" y="204"/>
                  </a:lnTo>
                  <a:lnTo>
                    <a:pt x="975" y="224"/>
                  </a:lnTo>
                  <a:lnTo>
                    <a:pt x="993" y="248"/>
                  </a:lnTo>
                  <a:lnTo>
                    <a:pt x="1008" y="273"/>
                  </a:lnTo>
                  <a:lnTo>
                    <a:pt x="1022" y="300"/>
                  </a:lnTo>
                  <a:lnTo>
                    <a:pt x="1031" y="328"/>
                  </a:lnTo>
                  <a:lnTo>
                    <a:pt x="1038" y="357"/>
                  </a:lnTo>
                  <a:lnTo>
                    <a:pt x="1043" y="385"/>
                  </a:lnTo>
                  <a:lnTo>
                    <a:pt x="1043" y="412"/>
                  </a:lnTo>
                  <a:lnTo>
                    <a:pt x="1041" y="437"/>
                  </a:lnTo>
                  <a:lnTo>
                    <a:pt x="1035" y="461"/>
                  </a:lnTo>
                  <a:lnTo>
                    <a:pt x="1026" y="480"/>
                  </a:lnTo>
                  <a:lnTo>
                    <a:pt x="1013" y="497"/>
                  </a:lnTo>
                  <a:lnTo>
                    <a:pt x="996" y="509"/>
                  </a:lnTo>
                  <a:lnTo>
                    <a:pt x="975" y="516"/>
                  </a:lnTo>
                  <a:lnTo>
                    <a:pt x="952" y="518"/>
                  </a:lnTo>
                  <a:lnTo>
                    <a:pt x="923" y="512"/>
                  </a:lnTo>
                  <a:lnTo>
                    <a:pt x="944" y="531"/>
                  </a:lnTo>
                  <a:lnTo>
                    <a:pt x="955" y="549"/>
                  </a:lnTo>
                  <a:lnTo>
                    <a:pt x="957" y="566"/>
                  </a:lnTo>
                  <a:lnTo>
                    <a:pt x="953" y="581"/>
                  </a:lnTo>
                  <a:lnTo>
                    <a:pt x="943" y="592"/>
                  </a:lnTo>
                  <a:lnTo>
                    <a:pt x="926" y="603"/>
                  </a:lnTo>
                  <a:lnTo>
                    <a:pt x="907" y="612"/>
                  </a:lnTo>
                  <a:lnTo>
                    <a:pt x="883" y="615"/>
                  </a:lnTo>
                  <a:lnTo>
                    <a:pt x="858" y="616"/>
                  </a:lnTo>
                  <a:lnTo>
                    <a:pt x="832" y="613"/>
                  </a:lnTo>
                  <a:lnTo>
                    <a:pt x="805" y="604"/>
                  </a:lnTo>
                  <a:lnTo>
                    <a:pt x="780" y="592"/>
                  </a:lnTo>
                  <a:lnTo>
                    <a:pt x="756" y="575"/>
                  </a:lnTo>
                  <a:lnTo>
                    <a:pt x="735" y="551"/>
                  </a:lnTo>
                  <a:lnTo>
                    <a:pt x="719" y="521"/>
                  </a:lnTo>
                  <a:lnTo>
                    <a:pt x="704" y="528"/>
                  </a:lnTo>
                  <a:lnTo>
                    <a:pt x="702" y="534"/>
                  </a:lnTo>
                  <a:lnTo>
                    <a:pt x="689" y="576"/>
                  </a:lnTo>
                  <a:lnTo>
                    <a:pt x="671" y="621"/>
                  </a:lnTo>
                  <a:lnTo>
                    <a:pt x="652" y="667"/>
                  </a:lnTo>
                  <a:lnTo>
                    <a:pt x="629" y="715"/>
                  </a:lnTo>
                  <a:lnTo>
                    <a:pt x="604" y="763"/>
                  </a:lnTo>
                  <a:lnTo>
                    <a:pt x="579" y="809"/>
                  </a:lnTo>
                  <a:lnTo>
                    <a:pt x="552" y="852"/>
                  </a:lnTo>
                  <a:lnTo>
                    <a:pt x="525" y="891"/>
                  </a:lnTo>
                  <a:lnTo>
                    <a:pt x="496" y="927"/>
                  </a:lnTo>
                  <a:lnTo>
                    <a:pt x="470" y="955"/>
                  </a:lnTo>
                  <a:lnTo>
                    <a:pt x="444" y="978"/>
                  </a:lnTo>
                  <a:lnTo>
                    <a:pt x="410" y="997"/>
                  </a:lnTo>
                  <a:lnTo>
                    <a:pt x="373" y="1010"/>
                  </a:lnTo>
                  <a:lnTo>
                    <a:pt x="332" y="1018"/>
                  </a:lnTo>
                  <a:lnTo>
                    <a:pt x="289" y="1019"/>
                  </a:lnTo>
                  <a:lnTo>
                    <a:pt x="246" y="1015"/>
                  </a:lnTo>
                  <a:lnTo>
                    <a:pt x="204" y="1004"/>
                  </a:lnTo>
                  <a:lnTo>
                    <a:pt x="162" y="990"/>
                  </a:lnTo>
                  <a:lnTo>
                    <a:pt x="123" y="969"/>
                  </a:lnTo>
                  <a:lnTo>
                    <a:pt x="88" y="943"/>
                  </a:lnTo>
                  <a:lnTo>
                    <a:pt x="56" y="913"/>
                  </a:lnTo>
                  <a:lnTo>
                    <a:pt x="30" y="881"/>
                  </a:lnTo>
                  <a:lnTo>
                    <a:pt x="10" y="843"/>
                  </a:lnTo>
                  <a:lnTo>
                    <a:pt x="1" y="812"/>
                  </a:lnTo>
                  <a:lnTo>
                    <a:pt x="0" y="784"/>
                  </a:lnTo>
                  <a:lnTo>
                    <a:pt x="4" y="757"/>
                  </a:lnTo>
                  <a:lnTo>
                    <a:pt x="12" y="731"/>
                  </a:lnTo>
                  <a:lnTo>
                    <a:pt x="25" y="707"/>
                  </a:lnTo>
                  <a:lnTo>
                    <a:pt x="40" y="685"/>
                  </a:lnTo>
                  <a:lnTo>
                    <a:pt x="56" y="663"/>
                  </a:lnTo>
                  <a:lnTo>
                    <a:pt x="79" y="640"/>
                  </a:lnTo>
                  <a:lnTo>
                    <a:pt x="100" y="616"/>
                  </a:lnTo>
                  <a:lnTo>
                    <a:pt x="120" y="591"/>
                  </a:lnTo>
                  <a:lnTo>
                    <a:pt x="143" y="563"/>
                  </a:lnTo>
                  <a:lnTo>
                    <a:pt x="161" y="540"/>
                  </a:lnTo>
                  <a:lnTo>
                    <a:pt x="176" y="521"/>
                  </a:lnTo>
                  <a:lnTo>
                    <a:pt x="188" y="506"/>
                  </a:lnTo>
                  <a:lnTo>
                    <a:pt x="195" y="492"/>
                  </a:lnTo>
                  <a:lnTo>
                    <a:pt x="200" y="480"/>
                  </a:lnTo>
                  <a:lnTo>
                    <a:pt x="201" y="469"/>
                  </a:lnTo>
                  <a:lnTo>
                    <a:pt x="200" y="455"/>
                  </a:lnTo>
                  <a:lnTo>
                    <a:pt x="195" y="440"/>
                  </a:lnTo>
                  <a:lnTo>
                    <a:pt x="186" y="422"/>
                  </a:lnTo>
                  <a:lnTo>
                    <a:pt x="176" y="398"/>
                  </a:lnTo>
                  <a:lnTo>
                    <a:pt x="161" y="370"/>
                  </a:lnTo>
                  <a:lnTo>
                    <a:pt x="146" y="340"/>
                  </a:lnTo>
                  <a:lnTo>
                    <a:pt x="132" y="312"/>
                  </a:lnTo>
                  <a:lnTo>
                    <a:pt x="120" y="285"/>
                  </a:lnTo>
                  <a:lnTo>
                    <a:pt x="110" y="258"/>
                  </a:lnTo>
                  <a:lnTo>
                    <a:pt x="104" y="234"/>
                  </a:lnTo>
                  <a:lnTo>
                    <a:pt x="104" y="209"/>
                  </a:lnTo>
                  <a:lnTo>
                    <a:pt x="109" y="186"/>
                  </a:lnTo>
                  <a:lnTo>
                    <a:pt x="119" y="164"/>
                  </a:lnTo>
                  <a:lnTo>
                    <a:pt x="137" y="143"/>
                  </a:lnTo>
                  <a:lnTo>
                    <a:pt x="164" y="122"/>
                  </a:lnTo>
                  <a:lnTo>
                    <a:pt x="200" y="103"/>
                  </a:lnTo>
                  <a:lnTo>
                    <a:pt x="231" y="91"/>
                  </a:lnTo>
                  <a:lnTo>
                    <a:pt x="264" y="82"/>
                  </a:lnTo>
                  <a:lnTo>
                    <a:pt x="298" y="77"/>
                  </a:lnTo>
                  <a:lnTo>
                    <a:pt x="332" y="77"/>
                  </a:lnTo>
                  <a:lnTo>
                    <a:pt x="365" y="83"/>
                  </a:lnTo>
                  <a:lnTo>
                    <a:pt x="396" y="94"/>
                  </a:lnTo>
                  <a:lnTo>
                    <a:pt x="426" y="112"/>
                  </a:lnTo>
                  <a:lnTo>
                    <a:pt x="452" y="134"/>
                  </a:lnTo>
                  <a:lnTo>
                    <a:pt x="452" y="101"/>
                  </a:lnTo>
                  <a:lnTo>
                    <a:pt x="456" y="74"/>
                  </a:lnTo>
                  <a:lnTo>
                    <a:pt x="468" y="51"/>
                  </a:lnTo>
                  <a:lnTo>
                    <a:pt x="485" y="33"/>
                  </a:lnTo>
                  <a:lnTo>
                    <a:pt x="504" y="18"/>
                  </a:lnTo>
                  <a:lnTo>
                    <a:pt x="526" y="9"/>
                  </a:lnTo>
                  <a:lnTo>
                    <a:pt x="553" y="3"/>
                  </a:lnTo>
                  <a:lnTo>
                    <a:pt x="58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4" name="Freeform 878"/>
            <p:cNvSpPr>
              <a:spLocks noEditPoints="1"/>
            </p:cNvSpPr>
            <p:nvPr/>
          </p:nvSpPr>
          <p:spPr bwMode="auto">
            <a:xfrm>
              <a:off x="2808" y="752"/>
              <a:ext cx="1074" cy="1050"/>
            </a:xfrm>
            <a:custGeom>
              <a:avLst/>
              <a:gdLst/>
              <a:ahLst/>
              <a:cxnLst>
                <a:cxn ang="0">
                  <a:pos x="516" y="54"/>
                </a:cxn>
                <a:cxn ang="0">
                  <a:pos x="482" y="148"/>
                </a:cxn>
                <a:cxn ang="0">
                  <a:pos x="455" y="160"/>
                </a:cxn>
                <a:cxn ang="0">
                  <a:pos x="346" y="106"/>
                </a:cxn>
                <a:cxn ang="0">
                  <a:pos x="235" y="124"/>
                </a:cxn>
                <a:cxn ang="0">
                  <a:pos x="149" y="183"/>
                </a:cxn>
                <a:cxn ang="0">
                  <a:pos x="144" y="284"/>
                </a:cxn>
                <a:cxn ang="0">
                  <a:pos x="219" y="433"/>
                </a:cxn>
                <a:cxn ang="0">
                  <a:pos x="216" y="529"/>
                </a:cxn>
                <a:cxn ang="0">
                  <a:pos x="132" y="632"/>
                </a:cxn>
                <a:cxn ang="0">
                  <a:pos x="43" y="748"/>
                </a:cxn>
                <a:cxn ang="0">
                  <a:pos x="48" y="872"/>
                </a:cxn>
                <a:cxn ang="0">
                  <a:pos x="144" y="968"/>
                </a:cxn>
                <a:cxn ang="0">
                  <a:pos x="276" y="1014"/>
                </a:cxn>
                <a:cxn ang="0">
                  <a:pos x="409" y="1001"/>
                </a:cxn>
                <a:cxn ang="0">
                  <a:pos x="528" y="895"/>
                </a:cxn>
                <a:cxn ang="0">
                  <a:pos x="649" y="687"/>
                </a:cxn>
                <a:cxn ang="0">
                  <a:pos x="683" y="572"/>
                </a:cxn>
                <a:cxn ang="0">
                  <a:pos x="698" y="511"/>
                </a:cxn>
                <a:cxn ang="0">
                  <a:pos x="743" y="468"/>
                </a:cxn>
                <a:cxn ang="0">
                  <a:pos x="743" y="520"/>
                </a:cxn>
                <a:cxn ang="0">
                  <a:pos x="810" y="596"/>
                </a:cxn>
                <a:cxn ang="0">
                  <a:pos x="916" y="611"/>
                </a:cxn>
                <a:cxn ang="0">
                  <a:pos x="958" y="575"/>
                </a:cxn>
                <a:cxn ang="0">
                  <a:pos x="928" y="538"/>
                </a:cxn>
                <a:cxn ang="0">
                  <a:pos x="935" y="511"/>
                </a:cxn>
                <a:cxn ang="0">
                  <a:pos x="1007" y="506"/>
                </a:cxn>
                <a:cxn ang="0">
                  <a:pos x="1040" y="439"/>
                </a:cxn>
                <a:cxn ang="0">
                  <a:pos x="1032" y="354"/>
                </a:cxn>
                <a:cxn ang="0">
                  <a:pos x="975" y="247"/>
                </a:cxn>
                <a:cxn ang="0">
                  <a:pos x="874" y="199"/>
                </a:cxn>
                <a:cxn ang="0">
                  <a:pos x="822" y="191"/>
                </a:cxn>
                <a:cxn ang="0">
                  <a:pos x="790" y="115"/>
                </a:cxn>
                <a:cxn ang="0">
                  <a:pos x="696" y="50"/>
                </a:cxn>
                <a:cxn ang="0">
                  <a:pos x="585" y="30"/>
                </a:cxn>
                <a:cxn ang="0">
                  <a:pos x="670" y="8"/>
                </a:cxn>
                <a:cxn ang="0">
                  <a:pos x="782" y="63"/>
                </a:cxn>
                <a:cxn ang="0">
                  <a:pos x="847" y="159"/>
                </a:cxn>
                <a:cxn ang="0">
                  <a:pos x="932" y="178"/>
                </a:cxn>
                <a:cxn ang="0">
                  <a:pos x="1029" y="265"/>
                </a:cxn>
                <a:cxn ang="0">
                  <a:pos x="1071" y="389"/>
                </a:cxn>
                <a:cxn ang="0">
                  <a:pos x="1053" y="505"/>
                </a:cxn>
                <a:cxn ang="0">
                  <a:pos x="980" y="547"/>
                </a:cxn>
                <a:cxn ang="0">
                  <a:pos x="986" y="593"/>
                </a:cxn>
                <a:cxn ang="0">
                  <a:pos x="935" y="638"/>
                </a:cxn>
                <a:cxn ang="0">
                  <a:pos x="817" y="633"/>
                </a:cxn>
                <a:cxn ang="0">
                  <a:pos x="731" y="560"/>
                </a:cxn>
                <a:cxn ang="0">
                  <a:pos x="653" y="745"/>
                </a:cxn>
                <a:cxn ang="0">
                  <a:pos x="525" y="948"/>
                </a:cxn>
                <a:cxn ang="0">
                  <a:pos x="400" y="1038"/>
                </a:cxn>
                <a:cxn ang="0">
                  <a:pos x="237" y="1039"/>
                </a:cxn>
                <a:cxn ang="0">
                  <a:pos x="104" y="978"/>
                </a:cxn>
                <a:cxn ang="0">
                  <a:pos x="10" y="865"/>
                </a:cxn>
                <a:cxn ang="0">
                  <a:pos x="18" y="729"/>
                </a:cxn>
                <a:cxn ang="0">
                  <a:pos x="138" y="577"/>
                </a:cxn>
                <a:cxn ang="0">
                  <a:pos x="200" y="475"/>
                </a:cxn>
                <a:cxn ang="0">
                  <a:pos x="132" y="336"/>
                </a:cxn>
                <a:cxn ang="0">
                  <a:pos x="103" y="220"/>
                </a:cxn>
                <a:cxn ang="0">
                  <a:pos x="173" y="120"/>
                </a:cxn>
                <a:cxn ang="0">
                  <a:pos x="295" y="77"/>
                </a:cxn>
                <a:cxn ang="0">
                  <a:pos x="425" y="97"/>
                </a:cxn>
                <a:cxn ang="0">
                  <a:pos x="483" y="41"/>
                </a:cxn>
                <a:cxn ang="0">
                  <a:pos x="579" y="0"/>
                </a:cxn>
              </a:cxnLst>
              <a:rect l="0" t="0" r="r" b="b"/>
              <a:pathLst>
                <a:path w="1074" h="1050">
                  <a:moveTo>
                    <a:pt x="585" y="30"/>
                  </a:moveTo>
                  <a:lnTo>
                    <a:pt x="559" y="35"/>
                  </a:lnTo>
                  <a:lnTo>
                    <a:pt x="535" y="42"/>
                  </a:lnTo>
                  <a:lnTo>
                    <a:pt x="516" y="54"/>
                  </a:lnTo>
                  <a:lnTo>
                    <a:pt x="500" y="71"/>
                  </a:lnTo>
                  <a:lnTo>
                    <a:pt x="488" y="91"/>
                  </a:lnTo>
                  <a:lnTo>
                    <a:pt x="482" y="118"/>
                  </a:lnTo>
                  <a:lnTo>
                    <a:pt x="482" y="148"/>
                  </a:lnTo>
                  <a:lnTo>
                    <a:pt x="479" y="157"/>
                  </a:lnTo>
                  <a:lnTo>
                    <a:pt x="473" y="163"/>
                  </a:lnTo>
                  <a:lnTo>
                    <a:pt x="462" y="165"/>
                  </a:lnTo>
                  <a:lnTo>
                    <a:pt x="455" y="160"/>
                  </a:lnTo>
                  <a:lnTo>
                    <a:pt x="431" y="139"/>
                  </a:lnTo>
                  <a:lnTo>
                    <a:pt x="404" y="123"/>
                  </a:lnTo>
                  <a:lnTo>
                    <a:pt x="376" y="112"/>
                  </a:lnTo>
                  <a:lnTo>
                    <a:pt x="346" y="106"/>
                  </a:lnTo>
                  <a:lnTo>
                    <a:pt x="315" y="106"/>
                  </a:lnTo>
                  <a:lnTo>
                    <a:pt x="283" y="111"/>
                  </a:lnTo>
                  <a:lnTo>
                    <a:pt x="261" y="117"/>
                  </a:lnTo>
                  <a:lnTo>
                    <a:pt x="235" y="124"/>
                  </a:lnTo>
                  <a:lnTo>
                    <a:pt x="212" y="135"/>
                  </a:lnTo>
                  <a:lnTo>
                    <a:pt x="188" y="148"/>
                  </a:lnTo>
                  <a:lnTo>
                    <a:pt x="167" y="163"/>
                  </a:lnTo>
                  <a:lnTo>
                    <a:pt x="149" y="183"/>
                  </a:lnTo>
                  <a:lnTo>
                    <a:pt x="138" y="203"/>
                  </a:lnTo>
                  <a:lnTo>
                    <a:pt x="134" y="230"/>
                  </a:lnTo>
                  <a:lnTo>
                    <a:pt x="137" y="257"/>
                  </a:lnTo>
                  <a:lnTo>
                    <a:pt x="144" y="284"/>
                  </a:lnTo>
                  <a:lnTo>
                    <a:pt x="155" y="309"/>
                  </a:lnTo>
                  <a:lnTo>
                    <a:pt x="167" y="333"/>
                  </a:lnTo>
                  <a:lnTo>
                    <a:pt x="203" y="399"/>
                  </a:lnTo>
                  <a:lnTo>
                    <a:pt x="219" y="433"/>
                  </a:lnTo>
                  <a:lnTo>
                    <a:pt x="229" y="468"/>
                  </a:lnTo>
                  <a:lnTo>
                    <a:pt x="231" y="490"/>
                  </a:lnTo>
                  <a:lnTo>
                    <a:pt x="225" y="511"/>
                  </a:lnTo>
                  <a:lnTo>
                    <a:pt x="216" y="529"/>
                  </a:lnTo>
                  <a:lnTo>
                    <a:pt x="203" y="547"/>
                  </a:lnTo>
                  <a:lnTo>
                    <a:pt x="188" y="565"/>
                  </a:lnTo>
                  <a:lnTo>
                    <a:pt x="174" y="581"/>
                  </a:lnTo>
                  <a:lnTo>
                    <a:pt x="132" y="632"/>
                  </a:lnTo>
                  <a:lnTo>
                    <a:pt x="89" y="681"/>
                  </a:lnTo>
                  <a:lnTo>
                    <a:pt x="71" y="702"/>
                  </a:lnTo>
                  <a:lnTo>
                    <a:pt x="56" y="724"/>
                  </a:lnTo>
                  <a:lnTo>
                    <a:pt x="43" y="748"/>
                  </a:lnTo>
                  <a:lnTo>
                    <a:pt x="34" y="774"/>
                  </a:lnTo>
                  <a:lnTo>
                    <a:pt x="31" y="808"/>
                  </a:lnTo>
                  <a:lnTo>
                    <a:pt x="36" y="841"/>
                  </a:lnTo>
                  <a:lnTo>
                    <a:pt x="48" y="872"/>
                  </a:lnTo>
                  <a:lnTo>
                    <a:pt x="65" y="901"/>
                  </a:lnTo>
                  <a:lnTo>
                    <a:pt x="88" y="926"/>
                  </a:lnTo>
                  <a:lnTo>
                    <a:pt x="115" y="948"/>
                  </a:lnTo>
                  <a:lnTo>
                    <a:pt x="144" y="968"/>
                  </a:lnTo>
                  <a:lnTo>
                    <a:pt x="177" y="986"/>
                  </a:lnTo>
                  <a:lnTo>
                    <a:pt x="210" y="999"/>
                  </a:lnTo>
                  <a:lnTo>
                    <a:pt x="243" y="1008"/>
                  </a:lnTo>
                  <a:lnTo>
                    <a:pt x="276" y="1014"/>
                  </a:lnTo>
                  <a:lnTo>
                    <a:pt x="307" y="1017"/>
                  </a:lnTo>
                  <a:lnTo>
                    <a:pt x="341" y="1015"/>
                  </a:lnTo>
                  <a:lnTo>
                    <a:pt x="376" y="1011"/>
                  </a:lnTo>
                  <a:lnTo>
                    <a:pt x="409" y="1001"/>
                  </a:lnTo>
                  <a:lnTo>
                    <a:pt x="440" y="984"/>
                  </a:lnTo>
                  <a:lnTo>
                    <a:pt x="468" y="963"/>
                  </a:lnTo>
                  <a:lnTo>
                    <a:pt x="500" y="930"/>
                  </a:lnTo>
                  <a:lnTo>
                    <a:pt x="528" y="895"/>
                  </a:lnTo>
                  <a:lnTo>
                    <a:pt x="553" y="857"/>
                  </a:lnTo>
                  <a:lnTo>
                    <a:pt x="577" y="818"/>
                  </a:lnTo>
                  <a:lnTo>
                    <a:pt x="614" y="754"/>
                  </a:lnTo>
                  <a:lnTo>
                    <a:pt x="649" y="687"/>
                  </a:lnTo>
                  <a:lnTo>
                    <a:pt x="680" y="618"/>
                  </a:lnTo>
                  <a:lnTo>
                    <a:pt x="696" y="569"/>
                  </a:lnTo>
                  <a:lnTo>
                    <a:pt x="692" y="572"/>
                  </a:lnTo>
                  <a:lnTo>
                    <a:pt x="683" y="572"/>
                  </a:lnTo>
                  <a:lnTo>
                    <a:pt x="674" y="568"/>
                  </a:lnTo>
                  <a:lnTo>
                    <a:pt x="671" y="559"/>
                  </a:lnTo>
                  <a:lnTo>
                    <a:pt x="673" y="550"/>
                  </a:lnTo>
                  <a:lnTo>
                    <a:pt x="698" y="511"/>
                  </a:lnTo>
                  <a:lnTo>
                    <a:pt x="720" y="471"/>
                  </a:lnTo>
                  <a:lnTo>
                    <a:pt x="726" y="465"/>
                  </a:lnTo>
                  <a:lnTo>
                    <a:pt x="735" y="463"/>
                  </a:lnTo>
                  <a:lnTo>
                    <a:pt x="743" y="468"/>
                  </a:lnTo>
                  <a:lnTo>
                    <a:pt x="747" y="474"/>
                  </a:lnTo>
                  <a:lnTo>
                    <a:pt x="749" y="483"/>
                  </a:lnTo>
                  <a:lnTo>
                    <a:pt x="741" y="520"/>
                  </a:lnTo>
                  <a:lnTo>
                    <a:pt x="743" y="520"/>
                  </a:lnTo>
                  <a:lnTo>
                    <a:pt x="747" y="526"/>
                  </a:lnTo>
                  <a:lnTo>
                    <a:pt x="764" y="553"/>
                  </a:lnTo>
                  <a:lnTo>
                    <a:pt x="785" y="577"/>
                  </a:lnTo>
                  <a:lnTo>
                    <a:pt x="810" y="596"/>
                  </a:lnTo>
                  <a:lnTo>
                    <a:pt x="838" y="608"/>
                  </a:lnTo>
                  <a:lnTo>
                    <a:pt x="868" y="615"/>
                  </a:lnTo>
                  <a:lnTo>
                    <a:pt x="901" y="614"/>
                  </a:lnTo>
                  <a:lnTo>
                    <a:pt x="916" y="611"/>
                  </a:lnTo>
                  <a:lnTo>
                    <a:pt x="931" y="606"/>
                  </a:lnTo>
                  <a:lnTo>
                    <a:pt x="944" y="599"/>
                  </a:lnTo>
                  <a:lnTo>
                    <a:pt x="955" y="587"/>
                  </a:lnTo>
                  <a:lnTo>
                    <a:pt x="958" y="575"/>
                  </a:lnTo>
                  <a:lnTo>
                    <a:pt x="953" y="565"/>
                  </a:lnTo>
                  <a:lnTo>
                    <a:pt x="946" y="554"/>
                  </a:lnTo>
                  <a:lnTo>
                    <a:pt x="937" y="545"/>
                  </a:lnTo>
                  <a:lnTo>
                    <a:pt x="928" y="538"/>
                  </a:lnTo>
                  <a:lnTo>
                    <a:pt x="923" y="530"/>
                  </a:lnTo>
                  <a:lnTo>
                    <a:pt x="923" y="523"/>
                  </a:lnTo>
                  <a:lnTo>
                    <a:pt x="928" y="515"/>
                  </a:lnTo>
                  <a:lnTo>
                    <a:pt x="935" y="511"/>
                  </a:lnTo>
                  <a:lnTo>
                    <a:pt x="943" y="511"/>
                  </a:lnTo>
                  <a:lnTo>
                    <a:pt x="968" y="515"/>
                  </a:lnTo>
                  <a:lnTo>
                    <a:pt x="989" y="514"/>
                  </a:lnTo>
                  <a:lnTo>
                    <a:pt x="1007" y="506"/>
                  </a:lnTo>
                  <a:lnTo>
                    <a:pt x="1020" y="494"/>
                  </a:lnTo>
                  <a:lnTo>
                    <a:pt x="1029" y="478"/>
                  </a:lnTo>
                  <a:lnTo>
                    <a:pt x="1037" y="460"/>
                  </a:lnTo>
                  <a:lnTo>
                    <a:pt x="1040" y="439"/>
                  </a:lnTo>
                  <a:lnTo>
                    <a:pt x="1041" y="418"/>
                  </a:lnTo>
                  <a:lnTo>
                    <a:pt x="1040" y="396"/>
                  </a:lnTo>
                  <a:lnTo>
                    <a:pt x="1037" y="374"/>
                  </a:lnTo>
                  <a:lnTo>
                    <a:pt x="1032" y="354"/>
                  </a:lnTo>
                  <a:lnTo>
                    <a:pt x="1023" y="326"/>
                  </a:lnTo>
                  <a:lnTo>
                    <a:pt x="1010" y="297"/>
                  </a:lnTo>
                  <a:lnTo>
                    <a:pt x="995" y="271"/>
                  </a:lnTo>
                  <a:lnTo>
                    <a:pt x="975" y="247"/>
                  </a:lnTo>
                  <a:lnTo>
                    <a:pt x="955" y="227"/>
                  </a:lnTo>
                  <a:lnTo>
                    <a:pt x="929" y="211"/>
                  </a:lnTo>
                  <a:lnTo>
                    <a:pt x="902" y="202"/>
                  </a:lnTo>
                  <a:lnTo>
                    <a:pt x="874" y="199"/>
                  </a:lnTo>
                  <a:lnTo>
                    <a:pt x="841" y="203"/>
                  </a:lnTo>
                  <a:lnTo>
                    <a:pt x="831" y="203"/>
                  </a:lnTo>
                  <a:lnTo>
                    <a:pt x="828" y="200"/>
                  </a:lnTo>
                  <a:lnTo>
                    <a:pt x="822" y="191"/>
                  </a:lnTo>
                  <a:lnTo>
                    <a:pt x="820" y="187"/>
                  </a:lnTo>
                  <a:lnTo>
                    <a:pt x="816" y="162"/>
                  </a:lnTo>
                  <a:lnTo>
                    <a:pt x="805" y="138"/>
                  </a:lnTo>
                  <a:lnTo>
                    <a:pt x="790" y="115"/>
                  </a:lnTo>
                  <a:lnTo>
                    <a:pt x="771" y="94"/>
                  </a:lnTo>
                  <a:lnTo>
                    <a:pt x="749" y="77"/>
                  </a:lnTo>
                  <a:lnTo>
                    <a:pt x="723" y="62"/>
                  </a:lnTo>
                  <a:lnTo>
                    <a:pt x="696" y="50"/>
                  </a:lnTo>
                  <a:lnTo>
                    <a:pt x="670" y="39"/>
                  </a:lnTo>
                  <a:lnTo>
                    <a:pt x="640" y="33"/>
                  </a:lnTo>
                  <a:lnTo>
                    <a:pt x="611" y="30"/>
                  </a:lnTo>
                  <a:lnTo>
                    <a:pt x="585" y="30"/>
                  </a:lnTo>
                  <a:close/>
                  <a:moveTo>
                    <a:pt x="579" y="0"/>
                  </a:moveTo>
                  <a:lnTo>
                    <a:pt x="608" y="0"/>
                  </a:lnTo>
                  <a:lnTo>
                    <a:pt x="638" y="2"/>
                  </a:lnTo>
                  <a:lnTo>
                    <a:pt x="670" y="8"/>
                  </a:lnTo>
                  <a:lnTo>
                    <a:pt x="699" y="18"/>
                  </a:lnTo>
                  <a:lnTo>
                    <a:pt x="728" y="30"/>
                  </a:lnTo>
                  <a:lnTo>
                    <a:pt x="756" y="45"/>
                  </a:lnTo>
                  <a:lnTo>
                    <a:pt x="782" y="63"/>
                  </a:lnTo>
                  <a:lnTo>
                    <a:pt x="804" y="82"/>
                  </a:lnTo>
                  <a:lnTo>
                    <a:pt x="822" y="106"/>
                  </a:lnTo>
                  <a:lnTo>
                    <a:pt x="837" y="130"/>
                  </a:lnTo>
                  <a:lnTo>
                    <a:pt x="847" y="159"/>
                  </a:lnTo>
                  <a:lnTo>
                    <a:pt x="849" y="169"/>
                  </a:lnTo>
                  <a:lnTo>
                    <a:pt x="868" y="166"/>
                  </a:lnTo>
                  <a:lnTo>
                    <a:pt x="901" y="169"/>
                  </a:lnTo>
                  <a:lnTo>
                    <a:pt x="932" y="178"/>
                  </a:lnTo>
                  <a:lnTo>
                    <a:pt x="961" y="193"/>
                  </a:lnTo>
                  <a:lnTo>
                    <a:pt x="987" y="212"/>
                  </a:lnTo>
                  <a:lnTo>
                    <a:pt x="1010" y="238"/>
                  </a:lnTo>
                  <a:lnTo>
                    <a:pt x="1029" y="265"/>
                  </a:lnTo>
                  <a:lnTo>
                    <a:pt x="1046" y="296"/>
                  </a:lnTo>
                  <a:lnTo>
                    <a:pt x="1058" y="327"/>
                  </a:lnTo>
                  <a:lnTo>
                    <a:pt x="1066" y="360"/>
                  </a:lnTo>
                  <a:lnTo>
                    <a:pt x="1071" y="389"/>
                  </a:lnTo>
                  <a:lnTo>
                    <a:pt x="1074" y="418"/>
                  </a:lnTo>
                  <a:lnTo>
                    <a:pt x="1072" y="450"/>
                  </a:lnTo>
                  <a:lnTo>
                    <a:pt x="1066" y="478"/>
                  </a:lnTo>
                  <a:lnTo>
                    <a:pt x="1053" y="505"/>
                  </a:lnTo>
                  <a:lnTo>
                    <a:pt x="1038" y="523"/>
                  </a:lnTo>
                  <a:lnTo>
                    <a:pt x="1020" y="536"/>
                  </a:lnTo>
                  <a:lnTo>
                    <a:pt x="1001" y="544"/>
                  </a:lnTo>
                  <a:lnTo>
                    <a:pt x="980" y="547"/>
                  </a:lnTo>
                  <a:lnTo>
                    <a:pt x="978" y="547"/>
                  </a:lnTo>
                  <a:lnTo>
                    <a:pt x="984" y="557"/>
                  </a:lnTo>
                  <a:lnTo>
                    <a:pt x="989" y="575"/>
                  </a:lnTo>
                  <a:lnTo>
                    <a:pt x="986" y="593"/>
                  </a:lnTo>
                  <a:lnTo>
                    <a:pt x="978" y="608"/>
                  </a:lnTo>
                  <a:lnTo>
                    <a:pt x="967" y="621"/>
                  </a:lnTo>
                  <a:lnTo>
                    <a:pt x="952" y="630"/>
                  </a:lnTo>
                  <a:lnTo>
                    <a:pt x="935" y="638"/>
                  </a:lnTo>
                  <a:lnTo>
                    <a:pt x="919" y="642"/>
                  </a:lnTo>
                  <a:lnTo>
                    <a:pt x="884" y="645"/>
                  </a:lnTo>
                  <a:lnTo>
                    <a:pt x="850" y="642"/>
                  </a:lnTo>
                  <a:lnTo>
                    <a:pt x="817" y="633"/>
                  </a:lnTo>
                  <a:lnTo>
                    <a:pt x="787" y="618"/>
                  </a:lnTo>
                  <a:lnTo>
                    <a:pt x="761" y="599"/>
                  </a:lnTo>
                  <a:lnTo>
                    <a:pt x="738" y="572"/>
                  </a:lnTo>
                  <a:lnTo>
                    <a:pt x="731" y="560"/>
                  </a:lnTo>
                  <a:lnTo>
                    <a:pt x="726" y="578"/>
                  </a:lnTo>
                  <a:lnTo>
                    <a:pt x="708" y="626"/>
                  </a:lnTo>
                  <a:lnTo>
                    <a:pt x="689" y="671"/>
                  </a:lnTo>
                  <a:lnTo>
                    <a:pt x="653" y="745"/>
                  </a:lnTo>
                  <a:lnTo>
                    <a:pt x="614" y="818"/>
                  </a:lnTo>
                  <a:lnTo>
                    <a:pt x="571" y="887"/>
                  </a:lnTo>
                  <a:lnTo>
                    <a:pt x="549" y="918"/>
                  </a:lnTo>
                  <a:lnTo>
                    <a:pt x="525" y="948"/>
                  </a:lnTo>
                  <a:lnTo>
                    <a:pt x="500" y="978"/>
                  </a:lnTo>
                  <a:lnTo>
                    <a:pt x="471" y="1004"/>
                  </a:lnTo>
                  <a:lnTo>
                    <a:pt x="438" y="1023"/>
                  </a:lnTo>
                  <a:lnTo>
                    <a:pt x="400" y="1038"/>
                  </a:lnTo>
                  <a:lnTo>
                    <a:pt x="359" y="1047"/>
                  </a:lnTo>
                  <a:lnTo>
                    <a:pt x="318" y="1050"/>
                  </a:lnTo>
                  <a:lnTo>
                    <a:pt x="277" y="1047"/>
                  </a:lnTo>
                  <a:lnTo>
                    <a:pt x="237" y="1039"/>
                  </a:lnTo>
                  <a:lnTo>
                    <a:pt x="204" y="1029"/>
                  </a:lnTo>
                  <a:lnTo>
                    <a:pt x="170" y="1015"/>
                  </a:lnTo>
                  <a:lnTo>
                    <a:pt x="137" y="999"/>
                  </a:lnTo>
                  <a:lnTo>
                    <a:pt x="104" y="978"/>
                  </a:lnTo>
                  <a:lnTo>
                    <a:pt x="74" y="954"/>
                  </a:lnTo>
                  <a:lnTo>
                    <a:pt x="48" y="927"/>
                  </a:lnTo>
                  <a:lnTo>
                    <a:pt x="27" y="898"/>
                  </a:lnTo>
                  <a:lnTo>
                    <a:pt x="10" y="865"/>
                  </a:lnTo>
                  <a:lnTo>
                    <a:pt x="1" y="830"/>
                  </a:lnTo>
                  <a:lnTo>
                    <a:pt x="0" y="793"/>
                  </a:lnTo>
                  <a:lnTo>
                    <a:pt x="6" y="760"/>
                  </a:lnTo>
                  <a:lnTo>
                    <a:pt x="18" y="729"/>
                  </a:lnTo>
                  <a:lnTo>
                    <a:pt x="36" y="702"/>
                  </a:lnTo>
                  <a:lnTo>
                    <a:pt x="55" y="675"/>
                  </a:lnTo>
                  <a:lnTo>
                    <a:pt x="100" y="624"/>
                  </a:lnTo>
                  <a:lnTo>
                    <a:pt x="138" y="577"/>
                  </a:lnTo>
                  <a:lnTo>
                    <a:pt x="177" y="527"/>
                  </a:lnTo>
                  <a:lnTo>
                    <a:pt x="195" y="503"/>
                  </a:lnTo>
                  <a:lnTo>
                    <a:pt x="200" y="490"/>
                  </a:lnTo>
                  <a:lnTo>
                    <a:pt x="200" y="475"/>
                  </a:lnTo>
                  <a:lnTo>
                    <a:pt x="191" y="448"/>
                  </a:lnTo>
                  <a:lnTo>
                    <a:pt x="164" y="394"/>
                  </a:lnTo>
                  <a:lnTo>
                    <a:pt x="147" y="366"/>
                  </a:lnTo>
                  <a:lnTo>
                    <a:pt x="132" y="336"/>
                  </a:lnTo>
                  <a:lnTo>
                    <a:pt x="119" y="308"/>
                  </a:lnTo>
                  <a:lnTo>
                    <a:pt x="109" y="278"/>
                  </a:lnTo>
                  <a:lnTo>
                    <a:pt x="103" y="248"/>
                  </a:lnTo>
                  <a:lnTo>
                    <a:pt x="103" y="220"/>
                  </a:lnTo>
                  <a:lnTo>
                    <a:pt x="110" y="191"/>
                  </a:lnTo>
                  <a:lnTo>
                    <a:pt x="125" y="163"/>
                  </a:lnTo>
                  <a:lnTo>
                    <a:pt x="146" y="141"/>
                  </a:lnTo>
                  <a:lnTo>
                    <a:pt x="173" y="120"/>
                  </a:lnTo>
                  <a:lnTo>
                    <a:pt x="201" y="103"/>
                  </a:lnTo>
                  <a:lnTo>
                    <a:pt x="232" y="91"/>
                  </a:lnTo>
                  <a:lnTo>
                    <a:pt x="264" y="82"/>
                  </a:lnTo>
                  <a:lnTo>
                    <a:pt x="295" y="77"/>
                  </a:lnTo>
                  <a:lnTo>
                    <a:pt x="329" y="75"/>
                  </a:lnTo>
                  <a:lnTo>
                    <a:pt x="362" y="78"/>
                  </a:lnTo>
                  <a:lnTo>
                    <a:pt x="394" y="85"/>
                  </a:lnTo>
                  <a:lnTo>
                    <a:pt x="425" y="97"/>
                  </a:lnTo>
                  <a:lnTo>
                    <a:pt x="450" y="114"/>
                  </a:lnTo>
                  <a:lnTo>
                    <a:pt x="456" y="85"/>
                  </a:lnTo>
                  <a:lnTo>
                    <a:pt x="467" y="62"/>
                  </a:lnTo>
                  <a:lnTo>
                    <a:pt x="483" y="41"/>
                  </a:lnTo>
                  <a:lnTo>
                    <a:pt x="503" y="24"/>
                  </a:lnTo>
                  <a:lnTo>
                    <a:pt x="525" y="12"/>
                  </a:lnTo>
                  <a:lnTo>
                    <a:pt x="552" y="5"/>
                  </a:lnTo>
                  <a:lnTo>
                    <a:pt x="57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5" name="Freeform 879"/>
            <p:cNvSpPr>
              <a:spLocks/>
            </p:cNvSpPr>
            <p:nvPr/>
          </p:nvSpPr>
          <p:spPr bwMode="auto">
            <a:xfrm>
              <a:off x="1059" y="1515"/>
              <a:ext cx="424" cy="181"/>
            </a:xfrm>
            <a:custGeom>
              <a:avLst/>
              <a:gdLst/>
              <a:ahLst/>
              <a:cxnLst>
                <a:cxn ang="0">
                  <a:pos x="17" y="0"/>
                </a:cxn>
                <a:cxn ang="0">
                  <a:pos x="24" y="0"/>
                </a:cxn>
                <a:cxn ang="0">
                  <a:pos x="31" y="5"/>
                </a:cxn>
                <a:cxn ang="0">
                  <a:pos x="36" y="11"/>
                </a:cxn>
                <a:cxn ang="0">
                  <a:pos x="36" y="20"/>
                </a:cxn>
                <a:cxn ang="0">
                  <a:pos x="31" y="49"/>
                </a:cxn>
                <a:cxn ang="0">
                  <a:pos x="33" y="76"/>
                </a:cxn>
                <a:cxn ang="0">
                  <a:pos x="39" y="97"/>
                </a:cxn>
                <a:cxn ang="0">
                  <a:pos x="51" y="115"/>
                </a:cxn>
                <a:cxn ang="0">
                  <a:pos x="66" y="129"/>
                </a:cxn>
                <a:cxn ang="0">
                  <a:pos x="85" y="138"/>
                </a:cxn>
                <a:cxn ang="0">
                  <a:pos x="106" y="145"/>
                </a:cxn>
                <a:cxn ang="0">
                  <a:pos x="130" y="148"/>
                </a:cxn>
                <a:cxn ang="0">
                  <a:pos x="157" y="148"/>
                </a:cxn>
                <a:cxn ang="0">
                  <a:pos x="184" y="146"/>
                </a:cxn>
                <a:cxn ang="0">
                  <a:pos x="211" y="141"/>
                </a:cxn>
                <a:cxn ang="0">
                  <a:pos x="239" y="135"/>
                </a:cxn>
                <a:cxn ang="0">
                  <a:pos x="266" y="126"/>
                </a:cxn>
                <a:cxn ang="0">
                  <a:pos x="293" y="115"/>
                </a:cxn>
                <a:cxn ang="0">
                  <a:pos x="318" y="103"/>
                </a:cxn>
                <a:cxn ang="0">
                  <a:pos x="342" y="90"/>
                </a:cxn>
                <a:cxn ang="0">
                  <a:pos x="361" y="76"/>
                </a:cxn>
                <a:cxn ang="0">
                  <a:pos x="379" y="61"/>
                </a:cxn>
                <a:cxn ang="0">
                  <a:pos x="393" y="46"/>
                </a:cxn>
                <a:cxn ang="0">
                  <a:pos x="401" y="40"/>
                </a:cxn>
                <a:cxn ang="0">
                  <a:pos x="412" y="40"/>
                </a:cxn>
                <a:cxn ang="0">
                  <a:pos x="419" y="45"/>
                </a:cxn>
                <a:cxn ang="0">
                  <a:pos x="424" y="54"/>
                </a:cxn>
                <a:cxn ang="0">
                  <a:pos x="421" y="63"/>
                </a:cxn>
                <a:cxn ang="0">
                  <a:pos x="393" y="93"/>
                </a:cxn>
                <a:cxn ang="0">
                  <a:pos x="358" y="120"/>
                </a:cxn>
                <a:cxn ang="0">
                  <a:pos x="321" y="142"/>
                </a:cxn>
                <a:cxn ang="0">
                  <a:pos x="279" y="158"/>
                </a:cxn>
                <a:cxn ang="0">
                  <a:pos x="236" y="170"/>
                </a:cxn>
                <a:cxn ang="0">
                  <a:pos x="194" y="178"/>
                </a:cxn>
                <a:cxn ang="0">
                  <a:pos x="152" y="181"/>
                </a:cxn>
                <a:cxn ang="0">
                  <a:pos x="127" y="179"/>
                </a:cxn>
                <a:cxn ang="0">
                  <a:pos x="100" y="176"/>
                </a:cxn>
                <a:cxn ang="0">
                  <a:pos x="75" y="169"/>
                </a:cxn>
                <a:cxn ang="0">
                  <a:pos x="51" y="158"/>
                </a:cxn>
                <a:cxn ang="0">
                  <a:pos x="31" y="142"/>
                </a:cxn>
                <a:cxn ang="0">
                  <a:pos x="15" y="120"/>
                </a:cxn>
                <a:cxn ang="0">
                  <a:pos x="5" y="94"/>
                </a:cxn>
                <a:cxn ang="0">
                  <a:pos x="0" y="66"/>
                </a:cxn>
                <a:cxn ang="0">
                  <a:pos x="2" y="39"/>
                </a:cxn>
                <a:cxn ang="0">
                  <a:pos x="6" y="11"/>
                </a:cxn>
                <a:cxn ang="0">
                  <a:pos x="11" y="3"/>
                </a:cxn>
                <a:cxn ang="0">
                  <a:pos x="17" y="0"/>
                </a:cxn>
              </a:cxnLst>
              <a:rect l="0" t="0" r="r" b="b"/>
              <a:pathLst>
                <a:path w="424" h="181">
                  <a:moveTo>
                    <a:pt x="17" y="0"/>
                  </a:moveTo>
                  <a:lnTo>
                    <a:pt x="24" y="0"/>
                  </a:lnTo>
                  <a:lnTo>
                    <a:pt x="31" y="5"/>
                  </a:lnTo>
                  <a:lnTo>
                    <a:pt x="36" y="11"/>
                  </a:lnTo>
                  <a:lnTo>
                    <a:pt x="36" y="20"/>
                  </a:lnTo>
                  <a:lnTo>
                    <a:pt x="31" y="49"/>
                  </a:lnTo>
                  <a:lnTo>
                    <a:pt x="33" y="76"/>
                  </a:lnTo>
                  <a:lnTo>
                    <a:pt x="39" y="97"/>
                  </a:lnTo>
                  <a:lnTo>
                    <a:pt x="51" y="115"/>
                  </a:lnTo>
                  <a:lnTo>
                    <a:pt x="66" y="129"/>
                  </a:lnTo>
                  <a:lnTo>
                    <a:pt x="85" y="138"/>
                  </a:lnTo>
                  <a:lnTo>
                    <a:pt x="106" y="145"/>
                  </a:lnTo>
                  <a:lnTo>
                    <a:pt x="130" y="148"/>
                  </a:lnTo>
                  <a:lnTo>
                    <a:pt x="157" y="148"/>
                  </a:lnTo>
                  <a:lnTo>
                    <a:pt x="184" y="146"/>
                  </a:lnTo>
                  <a:lnTo>
                    <a:pt x="211" y="141"/>
                  </a:lnTo>
                  <a:lnTo>
                    <a:pt x="239" y="135"/>
                  </a:lnTo>
                  <a:lnTo>
                    <a:pt x="266" y="126"/>
                  </a:lnTo>
                  <a:lnTo>
                    <a:pt x="293" y="115"/>
                  </a:lnTo>
                  <a:lnTo>
                    <a:pt x="318" y="103"/>
                  </a:lnTo>
                  <a:lnTo>
                    <a:pt x="342" y="90"/>
                  </a:lnTo>
                  <a:lnTo>
                    <a:pt x="361" y="76"/>
                  </a:lnTo>
                  <a:lnTo>
                    <a:pt x="379" y="61"/>
                  </a:lnTo>
                  <a:lnTo>
                    <a:pt x="393" y="46"/>
                  </a:lnTo>
                  <a:lnTo>
                    <a:pt x="401" y="40"/>
                  </a:lnTo>
                  <a:lnTo>
                    <a:pt x="412" y="40"/>
                  </a:lnTo>
                  <a:lnTo>
                    <a:pt x="419" y="45"/>
                  </a:lnTo>
                  <a:lnTo>
                    <a:pt x="424" y="54"/>
                  </a:lnTo>
                  <a:lnTo>
                    <a:pt x="421" y="63"/>
                  </a:lnTo>
                  <a:lnTo>
                    <a:pt x="393" y="93"/>
                  </a:lnTo>
                  <a:lnTo>
                    <a:pt x="358" y="120"/>
                  </a:lnTo>
                  <a:lnTo>
                    <a:pt x="321" y="142"/>
                  </a:lnTo>
                  <a:lnTo>
                    <a:pt x="279" y="158"/>
                  </a:lnTo>
                  <a:lnTo>
                    <a:pt x="236" y="170"/>
                  </a:lnTo>
                  <a:lnTo>
                    <a:pt x="194" y="178"/>
                  </a:lnTo>
                  <a:lnTo>
                    <a:pt x="152" y="181"/>
                  </a:lnTo>
                  <a:lnTo>
                    <a:pt x="127" y="179"/>
                  </a:lnTo>
                  <a:lnTo>
                    <a:pt x="100" y="176"/>
                  </a:lnTo>
                  <a:lnTo>
                    <a:pt x="75" y="169"/>
                  </a:lnTo>
                  <a:lnTo>
                    <a:pt x="51" y="158"/>
                  </a:lnTo>
                  <a:lnTo>
                    <a:pt x="31" y="142"/>
                  </a:lnTo>
                  <a:lnTo>
                    <a:pt x="15" y="120"/>
                  </a:lnTo>
                  <a:lnTo>
                    <a:pt x="5" y="94"/>
                  </a:lnTo>
                  <a:lnTo>
                    <a:pt x="0" y="66"/>
                  </a:lnTo>
                  <a:lnTo>
                    <a:pt x="2" y="39"/>
                  </a:lnTo>
                  <a:lnTo>
                    <a:pt x="6" y="11"/>
                  </a:lnTo>
                  <a:lnTo>
                    <a:pt x="11" y="3"/>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6" name="Freeform 880"/>
            <p:cNvSpPr>
              <a:spLocks/>
            </p:cNvSpPr>
            <p:nvPr/>
          </p:nvSpPr>
          <p:spPr bwMode="auto">
            <a:xfrm>
              <a:off x="1174" y="1909"/>
              <a:ext cx="409" cy="229"/>
            </a:xfrm>
            <a:custGeom>
              <a:avLst/>
              <a:gdLst/>
              <a:ahLst/>
              <a:cxnLst>
                <a:cxn ang="0">
                  <a:pos x="107" y="0"/>
                </a:cxn>
                <a:cxn ang="0">
                  <a:pos x="128" y="0"/>
                </a:cxn>
                <a:cxn ang="0">
                  <a:pos x="148" y="2"/>
                </a:cxn>
                <a:cxn ang="0">
                  <a:pos x="164" y="3"/>
                </a:cxn>
                <a:cxn ang="0">
                  <a:pos x="234" y="14"/>
                </a:cxn>
                <a:cxn ang="0">
                  <a:pos x="304" y="27"/>
                </a:cxn>
                <a:cxn ang="0">
                  <a:pos x="375" y="39"/>
                </a:cxn>
                <a:cxn ang="0">
                  <a:pos x="382" y="42"/>
                </a:cxn>
                <a:cxn ang="0">
                  <a:pos x="386" y="50"/>
                </a:cxn>
                <a:cxn ang="0">
                  <a:pos x="386" y="56"/>
                </a:cxn>
                <a:cxn ang="0">
                  <a:pos x="382" y="63"/>
                </a:cxn>
                <a:cxn ang="0">
                  <a:pos x="376" y="67"/>
                </a:cxn>
                <a:cxn ang="0">
                  <a:pos x="367" y="69"/>
                </a:cxn>
                <a:cxn ang="0">
                  <a:pos x="303" y="58"/>
                </a:cxn>
                <a:cxn ang="0">
                  <a:pos x="240" y="45"/>
                </a:cxn>
                <a:cxn ang="0">
                  <a:pos x="176" y="36"/>
                </a:cxn>
                <a:cxn ang="0">
                  <a:pos x="140" y="33"/>
                </a:cxn>
                <a:cxn ang="0">
                  <a:pos x="104" y="32"/>
                </a:cxn>
                <a:cxn ang="0">
                  <a:pos x="69" y="36"/>
                </a:cxn>
                <a:cxn ang="0">
                  <a:pos x="57" y="39"/>
                </a:cxn>
                <a:cxn ang="0">
                  <a:pos x="45" y="44"/>
                </a:cxn>
                <a:cxn ang="0">
                  <a:pos x="36" y="53"/>
                </a:cxn>
                <a:cxn ang="0">
                  <a:pos x="33" y="58"/>
                </a:cxn>
                <a:cxn ang="0">
                  <a:pos x="31" y="63"/>
                </a:cxn>
                <a:cxn ang="0">
                  <a:pos x="31" y="72"/>
                </a:cxn>
                <a:cxn ang="0">
                  <a:pos x="48" y="81"/>
                </a:cxn>
                <a:cxn ang="0">
                  <a:pos x="66" y="87"/>
                </a:cxn>
                <a:cxn ang="0">
                  <a:pos x="87" y="91"/>
                </a:cxn>
                <a:cxn ang="0">
                  <a:pos x="104" y="96"/>
                </a:cxn>
                <a:cxn ang="0">
                  <a:pos x="225" y="126"/>
                </a:cxn>
                <a:cxn ang="0">
                  <a:pos x="283" y="142"/>
                </a:cxn>
                <a:cxn ang="0">
                  <a:pos x="340" y="161"/>
                </a:cxn>
                <a:cxn ang="0">
                  <a:pos x="376" y="176"/>
                </a:cxn>
                <a:cxn ang="0">
                  <a:pos x="392" y="187"/>
                </a:cxn>
                <a:cxn ang="0">
                  <a:pos x="406" y="200"/>
                </a:cxn>
                <a:cxn ang="0">
                  <a:pos x="409" y="205"/>
                </a:cxn>
                <a:cxn ang="0">
                  <a:pos x="409" y="215"/>
                </a:cxn>
                <a:cxn ang="0">
                  <a:pos x="403" y="224"/>
                </a:cxn>
                <a:cxn ang="0">
                  <a:pos x="400" y="227"/>
                </a:cxn>
                <a:cxn ang="0">
                  <a:pos x="395" y="229"/>
                </a:cxn>
                <a:cxn ang="0">
                  <a:pos x="391" y="229"/>
                </a:cxn>
                <a:cxn ang="0">
                  <a:pos x="388" y="227"/>
                </a:cxn>
                <a:cxn ang="0">
                  <a:pos x="369" y="208"/>
                </a:cxn>
                <a:cxn ang="0">
                  <a:pos x="349" y="197"/>
                </a:cxn>
                <a:cxn ang="0">
                  <a:pos x="328" y="188"/>
                </a:cxn>
                <a:cxn ang="0">
                  <a:pos x="286" y="176"/>
                </a:cxn>
                <a:cxn ang="0">
                  <a:pos x="218" y="157"/>
                </a:cxn>
                <a:cxn ang="0">
                  <a:pos x="151" y="139"/>
                </a:cxn>
                <a:cxn ang="0">
                  <a:pos x="73" y="121"/>
                </a:cxn>
                <a:cxn ang="0">
                  <a:pos x="36" y="108"/>
                </a:cxn>
                <a:cxn ang="0">
                  <a:pos x="22" y="103"/>
                </a:cxn>
                <a:cxn ang="0">
                  <a:pos x="12" y="96"/>
                </a:cxn>
                <a:cxn ang="0">
                  <a:pos x="4" y="87"/>
                </a:cxn>
                <a:cxn ang="0">
                  <a:pos x="0" y="76"/>
                </a:cxn>
                <a:cxn ang="0">
                  <a:pos x="0" y="61"/>
                </a:cxn>
                <a:cxn ang="0">
                  <a:pos x="6" y="42"/>
                </a:cxn>
                <a:cxn ang="0">
                  <a:pos x="15" y="27"/>
                </a:cxn>
                <a:cxn ang="0">
                  <a:pos x="30" y="17"/>
                </a:cxn>
                <a:cxn ang="0">
                  <a:pos x="46" y="9"/>
                </a:cxn>
                <a:cxn ang="0">
                  <a:pos x="66" y="3"/>
                </a:cxn>
                <a:cxn ang="0">
                  <a:pos x="107" y="0"/>
                </a:cxn>
              </a:cxnLst>
              <a:rect l="0" t="0" r="r" b="b"/>
              <a:pathLst>
                <a:path w="409" h="229">
                  <a:moveTo>
                    <a:pt x="107" y="0"/>
                  </a:moveTo>
                  <a:lnTo>
                    <a:pt x="128" y="0"/>
                  </a:lnTo>
                  <a:lnTo>
                    <a:pt x="148" y="2"/>
                  </a:lnTo>
                  <a:lnTo>
                    <a:pt x="164" y="3"/>
                  </a:lnTo>
                  <a:lnTo>
                    <a:pt x="234" y="14"/>
                  </a:lnTo>
                  <a:lnTo>
                    <a:pt x="304" y="27"/>
                  </a:lnTo>
                  <a:lnTo>
                    <a:pt x="375" y="39"/>
                  </a:lnTo>
                  <a:lnTo>
                    <a:pt x="382" y="42"/>
                  </a:lnTo>
                  <a:lnTo>
                    <a:pt x="386" y="50"/>
                  </a:lnTo>
                  <a:lnTo>
                    <a:pt x="386" y="56"/>
                  </a:lnTo>
                  <a:lnTo>
                    <a:pt x="382" y="63"/>
                  </a:lnTo>
                  <a:lnTo>
                    <a:pt x="376" y="67"/>
                  </a:lnTo>
                  <a:lnTo>
                    <a:pt x="367" y="69"/>
                  </a:lnTo>
                  <a:lnTo>
                    <a:pt x="303" y="58"/>
                  </a:lnTo>
                  <a:lnTo>
                    <a:pt x="240" y="45"/>
                  </a:lnTo>
                  <a:lnTo>
                    <a:pt x="176" y="36"/>
                  </a:lnTo>
                  <a:lnTo>
                    <a:pt x="140" y="33"/>
                  </a:lnTo>
                  <a:lnTo>
                    <a:pt x="104" y="32"/>
                  </a:lnTo>
                  <a:lnTo>
                    <a:pt x="69" y="36"/>
                  </a:lnTo>
                  <a:lnTo>
                    <a:pt x="57" y="39"/>
                  </a:lnTo>
                  <a:lnTo>
                    <a:pt x="45" y="44"/>
                  </a:lnTo>
                  <a:lnTo>
                    <a:pt x="36" y="53"/>
                  </a:lnTo>
                  <a:lnTo>
                    <a:pt x="33" y="58"/>
                  </a:lnTo>
                  <a:lnTo>
                    <a:pt x="31" y="63"/>
                  </a:lnTo>
                  <a:lnTo>
                    <a:pt x="31" y="72"/>
                  </a:lnTo>
                  <a:lnTo>
                    <a:pt x="48" y="81"/>
                  </a:lnTo>
                  <a:lnTo>
                    <a:pt x="66" y="87"/>
                  </a:lnTo>
                  <a:lnTo>
                    <a:pt x="87" y="91"/>
                  </a:lnTo>
                  <a:lnTo>
                    <a:pt x="104" y="96"/>
                  </a:lnTo>
                  <a:lnTo>
                    <a:pt x="225" y="126"/>
                  </a:lnTo>
                  <a:lnTo>
                    <a:pt x="283" y="142"/>
                  </a:lnTo>
                  <a:lnTo>
                    <a:pt x="340" y="161"/>
                  </a:lnTo>
                  <a:lnTo>
                    <a:pt x="376" y="176"/>
                  </a:lnTo>
                  <a:lnTo>
                    <a:pt x="392" y="187"/>
                  </a:lnTo>
                  <a:lnTo>
                    <a:pt x="406" y="200"/>
                  </a:lnTo>
                  <a:lnTo>
                    <a:pt x="409" y="205"/>
                  </a:lnTo>
                  <a:lnTo>
                    <a:pt x="409" y="215"/>
                  </a:lnTo>
                  <a:lnTo>
                    <a:pt x="403" y="224"/>
                  </a:lnTo>
                  <a:lnTo>
                    <a:pt x="400" y="227"/>
                  </a:lnTo>
                  <a:lnTo>
                    <a:pt x="395" y="229"/>
                  </a:lnTo>
                  <a:lnTo>
                    <a:pt x="391" y="229"/>
                  </a:lnTo>
                  <a:lnTo>
                    <a:pt x="388" y="227"/>
                  </a:lnTo>
                  <a:lnTo>
                    <a:pt x="369" y="208"/>
                  </a:lnTo>
                  <a:lnTo>
                    <a:pt x="349" y="197"/>
                  </a:lnTo>
                  <a:lnTo>
                    <a:pt x="328" y="188"/>
                  </a:lnTo>
                  <a:lnTo>
                    <a:pt x="286" y="176"/>
                  </a:lnTo>
                  <a:lnTo>
                    <a:pt x="218" y="157"/>
                  </a:lnTo>
                  <a:lnTo>
                    <a:pt x="151" y="139"/>
                  </a:lnTo>
                  <a:lnTo>
                    <a:pt x="73" y="121"/>
                  </a:lnTo>
                  <a:lnTo>
                    <a:pt x="36" y="108"/>
                  </a:lnTo>
                  <a:lnTo>
                    <a:pt x="22" y="103"/>
                  </a:lnTo>
                  <a:lnTo>
                    <a:pt x="12" y="96"/>
                  </a:lnTo>
                  <a:lnTo>
                    <a:pt x="4" y="87"/>
                  </a:lnTo>
                  <a:lnTo>
                    <a:pt x="0" y="76"/>
                  </a:lnTo>
                  <a:lnTo>
                    <a:pt x="0" y="61"/>
                  </a:lnTo>
                  <a:lnTo>
                    <a:pt x="6" y="42"/>
                  </a:lnTo>
                  <a:lnTo>
                    <a:pt x="15" y="27"/>
                  </a:lnTo>
                  <a:lnTo>
                    <a:pt x="30" y="17"/>
                  </a:lnTo>
                  <a:lnTo>
                    <a:pt x="46" y="9"/>
                  </a:lnTo>
                  <a:lnTo>
                    <a:pt x="66" y="3"/>
                  </a:lnTo>
                  <a:lnTo>
                    <a:pt x="1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7" name="Freeform 881"/>
            <p:cNvSpPr>
              <a:spLocks noEditPoints="1"/>
            </p:cNvSpPr>
            <p:nvPr/>
          </p:nvSpPr>
          <p:spPr bwMode="auto">
            <a:xfrm>
              <a:off x="1156" y="1223"/>
              <a:ext cx="154" cy="79"/>
            </a:xfrm>
            <a:custGeom>
              <a:avLst/>
              <a:gdLst/>
              <a:ahLst/>
              <a:cxnLst>
                <a:cxn ang="0">
                  <a:pos x="22" y="47"/>
                </a:cxn>
                <a:cxn ang="0">
                  <a:pos x="30" y="52"/>
                </a:cxn>
                <a:cxn ang="0">
                  <a:pos x="33" y="55"/>
                </a:cxn>
                <a:cxn ang="0">
                  <a:pos x="30" y="50"/>
                </a:cxn>
                <a:cxn ang="0">
                  <a:pos x="27" y="49"/>
                </a:cxn>
                <a:cxn ang="0">
                  <a:pos x="22" y="47"/>
                </a:cxn>
                <a:cxn ang="0">
                  <a:pos x="72" y="0"/>
                </a:cxn>
                <a:cxn ang="0">
                  <a:pos x="93" y="0"/>
                </a:cxn>
                <a:cxn ang="0">
                  <a:pos x="112" y="7"/>
                </a:cxn>
                <a:cxn ang="0">
                  <a:pos x="128" y="19"/>
                </a:cxn>
                <a:cxn ang="0">
                  <a:pos x="142" y="37"/>
                </a:cxn>
                <a:cxn ang="0">
                  <a:pos x="152" y="59"/>
                </a:cxn>
                <a:cxn ang="0">
                  <a:pos x="154" y="67"/>
                </a:cxn>
                <a:cxn ang="0">
                  <a:pos x="149" y="74"/>
                </a:cxn>
                <a:cxn ang="0">
                  <a:pos x="142" y="77"/>
                </a:cxn>
                <a:cxn ang="0">
                  <a:pos x="134" y="77"/>
                </a:cxn>
                <a:cxn ang="0">
                  <a:pos x="127" y="74"/>
                </a:cxn>
                <a:cxn ang="0">
                  <a:pos x="121" y="67"/>
                </a:cxn>
                <a:cxn ang="0">
                  <a:pos x="115" y="53"/>
                </a:cxn>
                <a:cxn ang="0">
                  <a:pos x="108" y="43"/>
                </a:cxn>
                <a:cxn ang="0">
                  <a:pos x="99" y="35"/>
                </a:cxn>
                <a:cxn ang="0">
                  <a:pos x="88" y="31"/>
                </a:cxn>
                <a:cxn ang="0">
                  <a:pos x="76" y="31"/>
                </a:cxn>
                <a:cxn ang="0">
                  <a:pos x="63" y="37"/>
                </a:cxn>
                <a:cxn ang="0">
                  <a:pos x="51" y="44"/>
                </a:cxn>
                <a:cxn ang="0">
                  <a:pos x="40" y="53"/>
                </a:cxn>
                <a:cxn ang="0">
                  <a:pos x="39" y="56"/>
                </a:cxn>
                <a:cxn ang="0">
                  <a:pos x="36" y="58"/>
                </a:cxn>
                <a:cxn ang="0">
                  <a:pos x="34" y="61"/>
                </a:cxn>
                <a:cxn ang="0">
                  <a:pos x="34" y="65"/>
                </a:cxn>
                <a:cxn ang="0">
                  <a:pos x="30" y="73"/>
                </a:cxn>
                <a:cxn ang="0">
                  <a:pos x="24" y="77"/>
                </a:cxn>
                <a:cxn ang="0">
                  <a:pos x="15" y="79"/>
                </a:cxn>
                <a:cxn ang="0">
                  <a:pos x="5" y="74"/>
                </a:cxn>
                <a:cxn ang="0">
                  <a:pos x="0" y="68"/>
                </a:cxn>
                <a:cxn ang="0">
                  <a:pos x="2" y="58"/>
                </a:cxn>
                <a:cxn ang="0">
                  <a:pos x="8" y="49"/>
                </a:cxn>
                <a:cxn ang="0">
                  <a:pos x="15" y="38"/>
                </a:cxn>
                <a:cxn ang="0">
                  <a:pos x="24" y="28"/>
                </a:cxn>
                <a:cxn ang="0">
                  <a:pos x="34" y="19"/>
                </a:cxn>
                <a:cxn ang="0">
                  <a:pos x="42" y="13"/>
                </a:cxn>
                <a:cxn ang="0">
                  <a:pos x="48" y="9"/>
                </a:cxn>
                <a:cxn ang="0">
                  <a:pos x="72" y="0"/>
                </a:cxn>
              </a:cxnLst>
              <a:rect l="0" t="0" r="r" b="b"/>
              <a:pathLst>
                <a:path w="154" h="79">
                  <a:moveTo>
                    <a:pt x="22" y="47"/>
                  </a:moveTo>
                  <a:lnTo>
                    <a:pt x="30" y="52"/>
                  </a:lnTo>
                  <a:lnTo>
                    <a:pt x="33" y="55"/>
                  </a:lnTo>
                  <a:lnTo>
                    <a:pt x="30" y="50"/>
                  </a:lnTo>
                  <a:lnTo>
                    <a:pt x="27" y="49"/>
                  </a:lnTo>
                  <a:lnTo>
                    <a:pt x="22" y="47"/>
                  </a:lnTo>
                  <a:close/>
                  <a:moveTo>
                    <a:pt x="72" y="0"/>
                  </a:moveTo>
                  <a:lnTo>
                    <a:pt x="93" y="0"/>
                  </a:lnTo>
                  <a:lnTo>
                    <a:pt x="112" y="7"/>
                  </a:lnTo>
                  <a:lnTo>
                    <a:pt x="128" y="19"/>
                  </a:lnTo>
                  <a:lnTo>
                    <a:pt x="142" y="37"/>
                  </a:lnTo>
                  <a:lnTo>
                    <a:pt x="152" y="59"/>
                  </a:lnTo>
                  <a:lnTo>
                    <a:pt x="154" y="67"/>
                  </a:lnTo>
                  <a:lnTo>
                    <a:pt x="149" y="74"/>
                  </a:lnTo>
                  <a:lnTo>
                    <a:pt x="142" y="77"/>
                  </a:lnTo>
                  <a:lnTo>
                    <a:pt x="134" y="77"/>
                  </a:lnTo>
                  <a:lnTo>
                    <a:pt x="127" y="74"/>
                  </a:lnTo>
                  <a:lnTo>
                    <a:pt x="121" y="67"/>
                  </a:lnTo>
                  <a:lnTo>
                    <a:pt x="115" y="53"/>
                  </a:lnTo>
                  <a:lnTo>
                    <a:pt x="108" y="43"/>
                  </a:lnTo>
                  <a:lnTo>
                    <a:pt x="99" y="35"/>
                  </a:lnTo>
                  <a:lnTo>
                    <a:pt x="88" y="31"/>
                  </a:lnTo>
                  <a:lnTo>
                    <a:pt x="76" y="31"/>
                  </a:lnTo>
                  <a:lnTo>
                    <a:pt x="63" y="37"/>
                  </a:lnTo>
                  <a:lnTo>
                    <a:pt x="51" y="44"/>
                  </a:lnTo>
                  <a:lnTo>
                    <a:pt x="40" y="53"/>
                  </a:lnTo>
                  <a:lnTo>
                    <a:pt x="39" y="56"/>
                  </a:lnTo>
                  <a:lnTo>
                    <a:pt x="36" y="58"/>
                  </a:lnTo>
                  <a:lnTo>
                    <a:pt x="34" y="61"/>
                  </a:lnTo>
                  <a:lnTo>
                    <a:pt x="34" y="65"/>
                  </a:lnTo>
                  <a:lnTo>
                    <a:pt x="30" y="73"/>
                  </a:lnTo>
                  <a:lnTo>
                    <a:pt x="24" y="77"/>
                  </a:lnTo>
                  <a:lnTo>
                    <a:pt x="15" y="79"/>
                  </a:lnTo>
                  <a:lnTo>
                    <a:pt x="5" y="74"/>
                  </a:lnTo>
                  <a:lnTo>
                    <a:pt x="0" y="68"/>
                  </a:lnTo>
                  <a:lnTo>
                    <a:pt x="2" y="58"/>
                  </a:lnTo>
                  <a:lnTo>
                    <a:pt x="8" y="49"/>
                  </a:lnTo>
                  <a:lnTo>
                    <a:pt x="15" y="38"/>
                  </a:lnTo>
                  <a:lnTo>
                    <a:pt x="24" y="28"/>
                  </a:lnTo>
                  <a:lnTo>
                    <a:pt x="34" y="19"/>
                  </a:lnTo>
                  <a:lnTo>
                    <a:pt x="42" y="13"/>
                  </a:lnTo>
                  <a:lnTo>
                    <a:pt x="48" y="9"/>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8" name="Freeform 882"/>
            <p:cNvSpPr>
              <a:spLocks/>
            </p:cNvSpPr>
            <p:nvPr/>
          </p:nvSpPr>
          <p:spPr bwMode="auto">
            <a:xfrm>
              <a:off x="1411" y="1236"/>
              <a:ext cx="126" cy="81"/>
            </a:xfrm>
            <a:custGeom>
              <a:avLst/>
              <a:gdLst/>
              <a:ahLst/>
              <a:cxnLst>
                <a:cxn ang="0">
                  <a:pos x="63" y="0"/>
                </a:cxn>
                <a:cxn ang="0">
                  <a:pos x="81" y="5"/>
                </a:cxn>
                <a:cxn ang="0">
                  <a:pos x="97" y="13"/>
                </a:cxn>
                <a:cxn ang="0">
                  <a:pos x="112" y="27"/>
                </a:cxn>
                <a:cxn ang="0">
                  <a:pos x="124" y="42"/>
                </a:cxn>
                <a:cxn ang="0">
                  <a:pos x="126" y="52"/>
                </a:cxn>
                <a:cxn ang="0">
                  <a:pos x="123" y="60"/>
                </a:cxn>
                <a:cxn ang="0">
                  <a:pos x="114" y="64"/>
                </a:cxn>
                <a:cxn ang="0">
                  <a:pos x="105" y="64"/>
                </a:cxn>
                <a:cxn ang="0">
                  <a:pos x="96" y="58"/>
                </a:cxn>
                <a:cxn ang="0">
                  <a:pos x="88" y="48"/>
                </a:cxn>
                <a:cxn ang="0">
                  <a:pos x="78" y="37"/>
                </a:cxn>
                <a:cxn ang="0">
                  <a:pos x="66" y="31"/>
                </a:cxn>
                <a:cxn ang="0">
                  <a:pos x="52" y="31"/>
                </a:cxn>
                <a:cxn ang="0">
                  <a:pos x="44" y="37"/>
                </a:cxn>
                <a:cxn ang="0">
                  <a:pos x="36" y="46"/>
                </a:cxn>
                <a:cxn ang="0">
                  <a:pos x="33" y="55"/>
                </a:cxn>
                <a:cxn ang="0">
                  <a:pos x="32" y="66"/>
                </a:cxn>
                <a:cxn ang="0">
                  <a:pos x="29" y="75"/>
                </a:cxn>
                <a:cxn ang="0">
                  <a:pos x="23" y="79"/>
                </a:cxn>
                <a:cxn ang="0">
                  <a:pos x="15" y="81"/>
                </a:cxn>
                <a:cxn ang="0">
                  <a:pos x="8" y="79"/>
                </a:cxn>
                <a:cxn ang="0">
                  <a:pos x="2" y="75"/>
                </a:cxn>
                <a:cxn ang="0">
                  <a:pos x="0" y="66"/>
                </a:cxn>
                <a:cxn ang="0">
                  <a:pos x="2" y="49"/>
                </a:cxn>
                <a:cxn ang="0">
                  <a:pos x="8" y="34"/>
                </a:cxn>
                <a:cxn ang="0">
                  <a:pos x="17" y="19"/>
                </a:cxn>
                <a:cxn ang="0">
                  <a:pos x="29" y="9"/>
                </a:cxn>
                <a:cxn ang="0">
                  <a:pos x="44" y="2"/>
                </a:cxn>
                <a:cxn ang="0">
                  <a:pos x="63" y="0"/>
                </a:cxn>
              </a:cxnLst>
              <a:rect l="0" t="0" r="r" b="b"/>
              <a:pathLst>
                <a:path w="126" h="81">
                  <a:moveTo>
                    <a:pt x="63" y="0"/>
                  </a:moveTo>
                  <a:lnTo>
                    <a:pt x="81" y="5"/>
                  </a:lnTo>
                  <a:lnTo>
                    <a:pt x="97" y="13"/>
                  </a:lnTo>
                  <a:lnTo>
                    <a:pt x="112" y="27"/>
                  </a:lnTo>
                  <a:lnTo>
                    <a:pt x="124" y="42"/>
                  </a:lnTo>
                  <a:lnTo>
                    <a:pt x="126" y="52"/>
                  </a:lnTo>
                  <a:lnTo>
                    <a:pt x="123" y="60"/>
                  </a:lnTo>
                  <a:lnTo>
                    <a:pt x="114" y="64"/>
                  </a:lnTo>
                  <a:lnTo>
                    <a:pt x="105" y="64"/>
                  </a:lnTo>
                  <a:lnTo>
                    <a:pt x="96" y="58"/>
                  </a:lnTo>
                  <a:lnTo>
                    <a:pt x="88" y="48"/>
                  </a:lnTo>
                  <a:lnTo>
                    <a:pt x="78" y="37"/>
                  </a:lnTo>
                  <a:lnTo>
                    <a:pt x="66" y="31"/>
                  </a:lnTo>
                  <a:lnTo>
                    <a:pt x="52" y="31"/>
                  </a:lnTo>
                  <a:lnTo>
                    <a:pt x="44" y="37"/>
                  </a:lnTo>
                  <a:lnTo>
                    <a:pt x="36" y="46"/>
                  </a:lnTo>
                  <a:lnTo>
                    <a:pt x="33" y="55"/>
                  </a:lnTo>
                  <a:lnTo>
                    <a:pt x="32" y="66"/>
                  </a:lnTo>
                  <a:lnTo>
                    <a:pt x="29" y="75"/>
                  </a:lnTo>
                  <a:lnTo>
                    <a:pt x="23" y="79"/>
                  </a:lnTo>
                  <a:lnTo>
                    <a:pt x="15" y="81"/>
                  </a:lnTo>
                  <a:lnTo>
                    <a:pt x="8" y="79"/>
                  </a:lnTo>
                  <a:lnTo>
                    <a:pt x="2" y="75"/>
                  </a:lnTo>
                  <a:lnTo>
                    <a:pt x="0" y="66"/>
                  </a:lnTo>
                  <a:lnTo>
                    <a:pt x="2" y="49"/>
                  </a:lnTo>
                  <a:lnTo>
                    <a:pt x="8" y="34"/>
                  </a:lnTo>
                  <a:lnTo>
                    <a:pt x="17" y="19"/>
                  </a:lnTo>
                  <a:lnTo>
                    <a:pt x="29" y="9"/>
                  </a:lnTo>
                  <a:lnTo>
                    <a:pt x="44" y="2"/>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9" name="Freeform 883"/>
            <p:cNvSpPr>
              <a:spLocks/>
            </p:cNvSpPr>
            <p:nvPr/>
          </p:nvSpPr>
          <p:spPr bwMode="auto">
            <a:xfrm>
              <a:off x="2254" y="1981"/>
              <a:ext cx="155" cy="116"/>
            </a:xfrm>
            <a:custGeom>
              <a:avLst/>
              <a:gdLst/>
              <a:ahLst/>
              <a:cxnLst>
                <a:cxn ang="0">
                  <a:pos x="137" y="0"/>
                </a:cxn>
                <a:cxn ang="0">
                  <a:pos x="145" y="0"/>
                </a:cxn>
                <a:cxn ang="0">
                  <a:pos x="151" y="3"/>
                </a:cxn>
                <a:cxn ang="0">
                  <a:pos x="155" y="9"/>
                </a:cxn>
                <a:cxn ang="0">
                  <a:pos x="155" y="18"/>
                </a:cxn>
                <a:cxn ang="0">
                  <a:pos x="146" y="40"/>
                </a:cxn>
                <a:cxn ang="0">
                  <a:pos x="133" y="61"/>
                </a:cxn>
                <a:cxn ang="0">
                  <a:pos x="118" y="82"/>
                </a:cxn>
                <a:cxn ang="0">
                  <a:pos x="99" y="98"/>
                </a:cxn>
                <a:cxn ang="0">
                  <a:pos x="78" y="110"/>
                </a:cxn>
                <a:cxn ang="0">
                  <a:pos x="54" y="116"/>
                </a:cxn>
                <a:cxn ang="0">
                  <a:pos x="30" y="116"/>
                </a:cxn>
                <a:cxn ang="0">
                  <a:pos x="6" y="106"/>
                </a:cxn>
                <a:cxn ang="0">
                  <a:pos x="0" y="98"/>
                </a:cxn>
                <a:cxn ang="0">
                  <a:pos x="0" y="89"/>
                </a:cxn>
                <a:cxn ang="0">
                  <a:pos x="5" y="81"/>
                </a:cxn>
                <a:cxn ang="0">
                  <a:pos x="12" y="78"/>
                </a:cxn>
                <a:cxn ang="0">
                  <a:pos x="23" y="79"/>
                </a:cxn>
                <a:cxn ang="0">
                  <a:pos x="42" y="85"/>
                </a:cxn>
                <a:cxn ang="0">
                  <a:pos x="60" y="84"/>
                </a:cxn>
                <a:cxn ang="0">
                  <a:pos x="78" y="75"/>
                </a:cxn>
                <a:cxn ang="0">
                  <a:pos x="94" y="61"/>
                </a:cxn>
                <a:cxn ang="0">
                  <a:pos x="108" y="45"/>
                </a:cxn>
                <a:cxn ang="0">
                  <a:pos x="118" y="27"/>
                </a:cxn>
                <a:cxn ang="0">
                  <a:pos x="126" y="10"/>
                </a:cxn>
                <a:cxn ang="0">
                  <a:pos x="130" y="3"/>
                </a:cxn>
                <a:cxn ang="0">
                  <a:pos x="137" y="0"/>
                </a:cxn>
              </a:cxnLst>
              <a:rect l="0" t="0" r="r" b="b"/>
              <a:pathLst>
                <a:path w="155" h="116">
                  <a:moveTo>
                    <a:pt x="137" y="0"/>
                  </a:moveTo>
                  <a:lnTo>
                    <a:pt x="145" y="0"/>
                  </a:lnTo>
                  <a:lnTo>
                    <a:pt x="151" y="3"/>
                  </a:lnTo>
                  <a:lnTo>
                    <a:pt x="155" y="9"/>
                  </a:lnTo>
                  <a:lnTo>
                    <a:pt x="155" y="18"/>
                  </a:lnTo>
                  <a:lnTo>
                    <a:pt x="146" y="40"/>
                  </a:lnTo>
                  <a:lnTo>
                    <a:pt x="133" y="61"/>
                  </a:lnTo>
                  <a:lnTo>
                    <a:pt x="118" y="82"/>
                  </a:lnTo>
                  <a:lnTo>
                    <a:pt x="99" y="98"/>
                  </a:lnTo>
                  <a:lnTo>
                    <a:pt x="78" y="110"/>
                  </a:lnTo>
                  <a:lnTo>
                    <a:pt x="54" y="116"/>
                  </a:lnTo>
                  <a:lnTo>
                    <a:pt x="30" y="116"/>
                  </a:lnTo>
                  <a:lnTo>
                    <a:pt x="6" y="106"/>
                  </a:lnTo>
                  <a:lnTo>
                    <a:pt x="0" y="98"/>
                  </a:lnTo>
                  <a:lnTo>
                    <a:pt x="0" y="89"/>
                  </a:lnTo>
                  <a:lnTo>
                    <a:pt x="5" y="81"/>
                  </a:lnTo>
                  <a:lnTo>
                    <a:pt x="12" y="78"/>
                  </a:lnTo>
                  <a:lnTo>
                    <a:pt x="23" y="79"/>
                  </a:lnTo>
                  <a:lnTo>
                    <a:pt x="42" y="85"/>
                  </a:lnTo>
                  <a:lnTo>
                    <a:pt x="60" y="84"/>
                  </a:lnTo>
                  <a:lnTo>
                    <a:pt x="78" y="75"/>
                  </a:lnTo>
                  <a:lnTo>
                    <a:pt x="94" y="61"/>
                  </a:lnTo>
                  <a:lnTo>
                    <a:pt x="108" y="45"/>
                  </a:lnTo>
                  <a:lnTo>
                    <a:pt x="118" y="27"/>
                  </a:lnTo>
                  <a:lnTo>
                    <a:pt x="126" y="10"/>
                  </a:lnTo>
                  <a:lnTo>
                    <a:pt x="130" y="3"/>
                  </a:lnTo>
                  <a:lnTo>
                    <a:pt x="1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0" name="Freeform 884"/>
            <p:cNvSpPr>
              <a:spLocks/>
            </p:cNvSpPr>
            <p:nvPr/>
          </p:nvSpPr>
          <p:spPr bwMode="auto">
            <a:xfrm>
              <a:off x="2505" y="1987"/>
              <a:ext cx="164" cy="125"/>
            </a:xfrm>
            <a:custGeom>
              <a:avLst/>
              <a:gdLst/>
              <a:ahLst/>
              <a:cxnLst>
                <a:cxn ang="0">
                  <a:pos x="13" y="0"/>
                </a:cxn>
                <a:cxn ang="0">
                  <a:pos x="21" y="0"/>
                </a:cxn>
                <a:cxn ang="0">
                  <a:pos x="27" y="4"/>
                </a:cxn>
                <a:cxn ang="0">
                  <a:pos x="31" y="12"/>
                </a:cxn>
                <a:cxn ang="0">
                  <a:pos x="37" y="34"/>
                </a:cxn>
                <a:cxn ang="0">
                  <a:pos x="49" y="54"/>
                </a:cxn>
                <a:cxn ang="0">
                  <a:pos x="64" y="69"/>
                </a:cxn>
                <a:cxn ang="0">
                  <a:pos x="83" y="81"/>
                </a:cxn>
                <a:cxn ang="0">
                  <a:pos x="104" y="88"/>
                </a:cxn>
                <a:cxn ang="0">
                  <a:pos x="127" y="92"/>
                </a:cxn>
                <a:cxn ang="0">
                  <a:pos x="149" y="94"/>
                </a:cxn>
                <a:cxn ang="0">
                  <a:pos x="158" y="97"/>
                </a:cxn>
                <a:cxn ang="0">
                  <a:pos x="163" y="103"/>
                </a:cxn>
                <a:cxn ang="0">
                  <a:pos x="164" y="110"/>
                </a:cxn>
                <a:cxn ang="0">
                  <a:pos x="163" y="118"/>
                </a:cxn>
                <a:cxn ang="0">
                  <a:pos x="158" y="124"/>
                </a:cxn>
                <a:cxn ang="0">
                  <a:pos x="149" y="125"/>
                </a:cxn>
                <a:cxn ang="0">
                  <a:pos x="124" y="124"/>
                </a:cxn>
                <a:cxn ang="0">
                  <a:pos x="100" y="119"/>
                </a:cxn>
                <a:cxn ang="0">
                  <a:pos x="76" y="110"/>
                </a:cxn>
                <a:cxn ang="0">
                  <a:pos x="54" y="100"/>
                </a:cxn>
                <a:cxn ang="0">
                  <a:pos x="34" y="85"/>
                </a:cxn>
                <a:cxn ang="0">
                  <a:pos x="19" y="67"/>
                </a:cxn>
                <a:cxn ang="0">
                  <a:pos x="7" y="45"/>
                </a:cxn>
                <a:cxn ang="0">
                  <a:pos x="0" y="19"/>
                </a:cxn>
                <a:cxn ang="0">
                  <a:pos x="1" y="10"/>
                </a:cxn>
                <a:cxn ang="0">
                  <a:pos x="6" y="4"/>
                </a:cxn>
                <a:cxn ang="0">
                  <a:pos x="13" y="0"/>
                </a:cxn>
              </a:cxnLst>
              <a:rect l="0" t="0" r="r" b="b"/>
              <a:pathLst>
                <a:path w="164" h="125">
                  <a:moveTo>
                    <a:pt x="13" y="0"/>
                  </a:moveTo>
                  <a:lnTo>
                    <a:pt x="21" y="0"/>
                  </a:lnTo>
                  <a:lnTo>
                    <a:pt x="27" y="4"/>
                  </a:lnTo>
                  <a:lnTo>
                    <a:pt x="31" y="12"/>
                  </a:lnTo>
                  <a:lnTo>
                    <a:pt x="37" y="34"/>
                  </a:lnTo>
                  <a:lnTo>
                    <a:pt x="49" y="54"/>
                  </a:lnTo>
                  <a:lnTo>
                    <a:pt x="64" y="69"/>
                  </a:lnTo>
                  <a:lnTo>
                    <a:pt x="83" y="81"/>
                  </a:lnTo>
                  <a:lnTo>
                    <a:pt x="104" y="88"/>
                  </a:lnTo>
                  <a:lnTo>
                    <a:pt x="127" y="92"/>
                  </a:lnTo>
                  <a:lnTo>
                    <a:pt x="149" y="94"/>
                  </a:lnTo>
                  <a:lnTo>
                    <a:pt x="158" y="97"/>
                  </a:lnTo>
                  <a:lnTo>
                    <a:pt x="163" y="103"/>
                  </a:lnTo>
                  <a:lnTo>
                    <a:pt x="164" y="110"/>
                  </a:lnTo>
                  <a:lnTo>
                    <a:pt x="163" y="118"/>
                  </a:lnTo>
                  <a:lnTo>
                    <a:pt x="158" y="124"/>
                  </a:lnTo>
                  <a:lnTo>
                    <a:pt x="149" y="125"/>
                  </a:lnTo>
                  <a:lnTo>
                    <a:pt x="124" y="124"/>
                  </a:lnTo>
                  <a:lnTo>
                    <a:pt x="100" y="119"/>
                  </a:lnTo>
                  <a:lnTo>
                    <a:pt x="76" y="110"/>
                  </a:lnTo>
                  <a:lnTo>
                    <a:pt x="54" y="100"/>
                  </a:lnTo>
                  <a:lnTo>
                    <a:pt x="34" y="85"/>
                  </a:lnTo>
                  <a:lnTo>
                    <a:pt x="19" y="67"/>
                  </a:lnTo>
                  <a:lnTo>
                    <a:pt x="7" y="45"/>
                  </a:lnTo>
                  <a:lnTo>
                    <a:pt x="0" y="19"/>
                  </a:lnTo>
                  <a:lnTo>
                    <a:pt x="1" y="10"/>
                  </a:lnTo>
                  <a:lnTo>
                    <a:pt x="6" y="4"/>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1" name="Freeform 885"/>
            <p:cNvSpPr>
              <a:spLocks/>
            </p:cNvSpPr>
            <p:nvPr/>
          </p:nvSpPr>
          <p:spPr bwMode="auto">
            <a:xfrm>
              <a:off x="2339" y="2200"/>
              <a:ext cx="39" cy="102"/>
            </a:xfrm>
            <a:custGeom>
              <a:avLst/>
              <a:gdLst/>
              <a:ahLst/>
              <a:cxnLst>
                <a:cxn ang="0">
                  <a:pos x="24" y="0"/>
                </a:cxn>
                <a:cxn ang="0">
                  <a:pos x="32" y="2"/>
                </a:cxn>
                <a:cxn ang="0">
                  <a:pos x="38" y="6"/>
                </a:cxn>
                <a:cxn ang="0">
                  <a:pos x="39" y="15"/>
                </a:cxn>
                <a:cxn ang="0">
                  <a:pos x="38" y="53"/>
                </a:cxn>
                <a:cxn ang="0">
                  <a:pos x="32" y="90"/>
                </a:cxn>
                <a:cxn ang="0">
                  <a:pos x="29" y="97"/>
                </a:cxn>
                <a:cxn ang="0">
                  <a:pos x="21" y="102"/>
                </a:cxn>
                <a:cxn ang="0">
                  <a:pos x="14" y="102"/>
                </a:cxn>
                <a:cxn ang="0">
                  <a:pos x="6" y="97"/>
                </a:cxn>
                <a:cxn ang="0">
                  <a:pos x="2" y="91"/>
                </a:cxn>
                <a:cxn ang="0">
                  <a:pos x="0" y="82"/>
                </a:cxn>
                <a:cxn ang="0">
                  <a:pos x="6" y="50"/>
                </a:cxn>
                <a:cxn ang="0">
                  <a:pos x="8" y="15"/>
                </a:cxn>
                <a:cxn ang="0">
                  <a:pos x="11" y="6"/>
                </a:cxn>
                <a:cxn ang="0">
                  <a:pos x="17" y="2"/>
                </a:cxn>
                <a:cxn ang="0">
                  <a:pos x="24" y="0"/>
                </a:cxn>
              </a:cxnLst>
              <a:rect l="0" t="0" r="r" b="b"/>
              <a:pathLst>
                <a:path w="39" h="102">
                  <a:moveTo>
                    <a:pt x="24" y="0"/>
                  </a:moveTo>
                  <a:lnTo>
                    <a:pt x="32" y="2"/>
                  </a:lnTo>
                  <a:lnTo>
                    <a:pt x="38" y="6"/>
                  </a:lnTo>
                  <a:lnTo>
                    <a:pt x="39" y="15"/>
                  </a:lnTo>
                  <a:lnTo>
                    <a:pt x="38" y="53"/>
                  </a:lnTo>
                  <a:lnTo>
                    <a:pt x="32" y="90"/>
                  </a:lnTo>
                  <a:lnTo>
                    <a:pt x="29" y="97"/>
                  </a:lnTo>
                  <a:lnTo>
                    <a:pt x="21" y="102"/>
                  </a:lnTo>
                  <a:lnTo>
                    <a:pt x="14" y="102"/>
                  </a:lnTo>
                  <a:lnTo>
                    <a:pt x="6" y="97"/>
                  </a:lnTo>
                  <a:lnTo>
                    <a:pt x="2" y="91"/>
                  </a:lnTo>
                  <a:lnTo>
                    <a:pt x="0" y="82"/>
                  </a:lnTo>
                  <a:lnTo>
                    <a:pt x="6" y="50"/>
                  </a:lnTo>
                  <a:lnTo>
                    <a:pt x="8" y="15"/>
                  </a:lnTo>
                  <a:lnTo>
                    <a:pt x="11" y="6"/>
                  </a:lnTo>
                  <a:lnTo>
                    <a:pt x="17" y="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2" name="Freeform 886"/>
            <p:cNvSpPr>
              <a:spLocks/>
            </p:cNvSpPr>
            <p:nvPr/>
          </p:nvSpPr>
          <p:spPr bwMode="auto">
            <a:xfrm>
              <a:off x="2536" y="2200"/>
              <a:ext cx="32" cy="102"/>
            </a:xfrm>
            <a:custGeom>
              <a:avLst/>
              <a:gdLst/>
              <a:ahLst/>
              <a:cxnLst>
                <a:cxn ang="0">
                  <a:pos x="15" y="0"/>
                </a:cxn>
                <a:cxn ang="0">
                  <a:pos x="24" y="2"/>
                </a:cxn>
                <a:cxn ang="0">
                  <a:pos x="29" y="6"/>
                </a:cxn>
                <a:cxn ang="0">
                  <a:pos x="32" y="15"/>
                </a:cxn>
                <a:cxn ang="0">
                  <a:pos x="32" y="85"/>
                </a:cxn>
                <a:cxn ang="0">
                  <a:pos x="29" y="94"/>
                </a:cxn>
                <a:cxn ang="0">
                  <a:pos x="24" y="99"/>
                </a:cxn>
                <a:cxn ang="0">
                  <a:pos x="15" y="102"/>
                </a:cxn>
                <a:cxn ang="0">
                  <a:pos x="8" y="99"/>
                </a:cxn>
                <a:cxn ang="0">
                  <a:pos x="3" y="94"/>
                </a:cxn>
                <a:cxn ang="0">
                  <a:pos x="0" y="85"/>
                </a:cxn>
                <a:cxn ang="0">
                  <a:pos x="0" y="15"/>
                </a:cxn>
                <a:cxn ang="0">
                  <a:pos x="3" y="6"/>
                </a:cxn>
                <a:cxn ang="0">
                  <a:pos x="8" y="2"/>
                </a:cxn>
                <a:cxn ang="0">
                  <a:pos x="15" y="0"/>
                </a:cxn>
              </a:cxnLst>
              <a:rect l="0" t="0" r="r" b="b"/>
              <a:pathLst>
                <a:path w="32" h="102">
                  <a:moveTo>
                    <a:pt x="15" y="0"/>
                  </a:moveTo>
                  <a:lnTo>
                    <a:pt x="24" y="2"/>
                  </a:lnTo>
                  <a:lnTo>
                    <a:pt x="29" y="6"/>
                  </a:lnTo>
                  <a:lnTo>
                    <a:pt x="32" y="15"/>
                  </a:lnTo>
                  <a:lnTo>
                    <a:pt x="32" y="85"/>
                  </a:lnTo>
                  <a:lnTo>
                    <a:pt x="29" y="94"/>
                  </a:lnTo>
                  <a:lnTo>
                    <a:pt x="24" y="99"/>
                  </a:lnTo>
                  <a:lnTo>
                    <a:pt x="15" y="102"/>
                  </a:lnTo>
                  <a:lnTo>
                    <a:pt x="8" y="99"/>
                  </a:lnTo>
                  <a:lnTo>
                    <a:pt x="3" y="94"/>
                  </a:lnTo>
                  <a:lnTo>
                    <a:pt x="0" y="85"/>
                  </a:lnTo>
                  <a:lnTo>
                    <a:pt x="0" y="15"/>
                  </a:lnTo>
                  <a:lnTo>
                    <a:pt x="3" y="6"/>
                  </a:lnTo>
                  <a:lnTo>
                    <a:pt x="8"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3" name="Freeform 887"/>
            <p:cNvSpPr>
              <a:spLocks/>
            </p:cNvSpPr>
            <p:nvPr/>
          </p:nvSpPr>
          <p:spPr bwMode="auto">
            <a:xfrm>
              <a:off x="2221" y="2450"/>
              <a:ext cx="481" cy="197"/>
            </a:xfrm>
            <a:custGeom>
              <a:avLst/>
              <a:gdLst/>
              <a:ahLst/>
              <a:cxnLst>
                <a:cxn ang="0">
                  <a:pos x="250" y="0"/>
                </a:cxn>
                <a:cxn ang="0">
                  <a:pos x="294" y="6"/>
                </a:cxn>
                <a:cxn ang="0">
                  <a:pos x="336" y="20"/>
                </a:cxn>
                <a:cxn ang="0">
                  <a:pos x="373" y="41"/>
                </a:cxn>
                <a:cxn ang="0">
                  <a:pos x="406" y="68"/>
                </a:cxn>
                <a:cxn ang="0">
                  <a:pos x="436" y="101"/>
                </a:cxn>
                <a:cxn ang="0">
                  <a:pos x="460" y="138"/>
                </a:cxn>
                <a:cxn ang="0">
                  <a:pos x="479" y="179"/>
                </a:cxn>
                <a:cxn ang="0">
                  <a:pos x="481" y="186"/>
                </a:cxn>
                <a:cxn ang="0">
                  <a:pos x="476" y="194"/>
                </a:cxn>
                <a:cxn ang="0">
                  <a:pos x="470" y="197"/>
                </a:cxn>
                <a:cxn ang="0">
                  <a:pos x="463" y="197"/>
                </a:cxn>
                <a:cxn ang="0">
                  <a:pos x="455" y="194"/>
                </a:cxn>
                <a:cxn ang="0">
                  <a:pos x="450" y="186"/>
                </a:cxn>
                <a:cxn ang="0">
                  <a:pos x="435" y="153"/>
                </a:cxn>
                <a:cxn ang="0">
                  <a:pos x="414" y="123"/>
                </a:cxn>
                <a:cxn ang="0">
                  <a:pos x="391" y="97"/>
                </a:cxn>
                <a:cxn ang="0">
                  <a:pos x="364" y="73"/>
                </a:cxn>
                <a:cxn ang="0">
                  <a:pos x="335" y="53"/>
                </a:cxn>
                <a:cxn ang="0">
                  <a:pos x="303" y="40"/>
                </a:cxn>
                <a:cxn ang="0">
                  <a:pos x="269" y="32"/>
                </a:cxn>
                <a:cxn ang="0">
                  <a:pos x="232" y="31"/>
                </a:cxn>
                <a:cxn ang="0">
                  <a:pos x="199" y="37"/>
                </a:cxn>
                <a:cxn ang="0">
                  <a:pos x="169" y="49"/>
                </a:cxn>
                <a:cxn ang="0">
                  <a:pos x="144" y="64"/>
                </a:cxn>
                <a:cxn ang="0">
                  <a:pos x="118" y="83"/>
                </a:cxn>
                <a:cxn ang="0">
                  <a:pos x="96" y="104"/>
                </a:cxn>
                <a:cxn ang="0">
                  <a:pos x="51" y="149"/>
                </a:cxn>
                <a:cxn ang="0">
                  <a:pos x="27" y="170"/>
                </a:cxn>
                <a:cxn ang="0">
                  <a:pos x="23" y="173"/>
                </a:cxn>
                <a:cxn ang="0">
                  <a:pos x="18" y="174"/>
                </a:cxn>
                <a:cxn ang="0">
                  <a:pos x="12" y="173"/>
                </a:cxn>
                <a:cxn ang="0">
                  <a:pos x="9" y="171"/>
                </a:cxn>
                <a:cxn ang="0">
                  <a:pos x="5" y="168"/>
                </a:cxn>
                <a:cxn ang="0">
                  <a:pos x="2" y="165"/>
                </a:cxn>
                <a:cxn ang="0">
                  <a:pos x="0" y="161"/>
                </a:cxn>
                <a:cxn ang="0">
                  <a:pos x="0" y="156"/>
                </a:cxn>
                <a:cxn ang="0">
                  <a:pos x="2" y="152"/>
                </a:cxn>
                <a:cxn ang="0">
                  <a:pos x="5" y="147"/>
                </a:cxn>
                <a:cxn ang="0">
                  <a:pos x="30" y="125"/>
                </a:cxn>
                <a:cxn ang="0">
                  <a:pos x="102" y="58"/>
                </a:cxn>
                <a:cxn ang="0">
                  <a:pos x="127" y="38"/>
                </a:cxn>
                <a:cxn ang="0">
                  <a:pos x="153" y="22"/>
                </a:cxn>
                <a:cxn ang="0">
                  <a:pos x="182" y="9"/>
                </a:cxn>
                <a:cxn ang="0">
                  <a:pos x="214" y="1"/>
                </a:cxn>
                <a:cxn ang="0">
                  <a:pos x="250" y="0"/>
                </a:cxn>
              </a:cxnLst>
              <a:rect l="0" t="0" r="r" b="b"/>
              <a:pathLst>
                <a:path w="481" h="197">
                  <a:moveTo>
                    <a:pt x="250" y="0"/>
                  </a:moveTo>
                  <a:lnTo>
                    <a:pt x="294" y="6"/>
                  </a:lnTo>
                  <a:lnTo>
                    <a:pt x="336" y="20"/>
                  </a:lnTo>
                  <a:lnTo>
                    <a:pt x="373" y="41"/>
                  </a:lnTo>
                  <a:lnTo>
                    <a:pt x="406" y="68"/>
                  </a:lnTo>
                  <a:lnTo>
                    <a:pt x="436" y="101"/>
                  </a:lnTo>
                  <a:lnTo>
                    <a:pt x="460" y="138"/>
                  </a:lnTo>
                  <a:lnTo>
                    <a:pt x="479" y="179"/>
                  </a:lnTo>
                  <a:lnTo>
                    <a:pt x="481" y="186"/>
                  </a:lnTo>
                  <a:lnTo>
                    <a:pt x="476" y="194"/>
                  </a:lnTo>
                  <a:lnTo>
                    <a:pt x="470" y="197"/>
                  </a:lnTo>
                  <a:lnTo>
                    <a:pt x="463" y="197"/>
                  </a:lnTo>
                  <a:lnTo>
                    <a:pt x="455" y="194"/>
                  </a:lnTo>
                  <a:lnTo>
                    <a:pt x="450" y="186"/>
                  </a:lnTo>
                  <a:lnTo>
                    <a:pt x="435" y="153"/>
                  </a:lnTo>
                  <a:lnTo>
                    <a:pt x="414" y="123"/>
                  </a:lnTo>
                  <a:lnTo>
                    <a:pt x="391" y="97"/>
                  </a:lnTo>
                  <a:lnTo>
                    <a:pt x="364" y="73"/>
                  </a:lnTo>
                  <a:lnTo>
                    <a:pt x="335" y="53"/>
                  </a:lnTo>
                  <a:lnTo>
                    <a:pt x="303" y="40"/>
                  </a:lnTo>
                  <a:lnTo>
                    <a:pt x="269" y="32"/>
                  </a:lnTo>
                  <a:lnTo>
                    <a:pt x="232" y="31"/>
                  </a:lnTo>
                  <a:lnTo>
                    <a:pt x="199" y="37"/>
                  </a:lnTo>
                  <a:lnTo>
                    <a:pt x="169" y="49"/>
                  </a:lnTo>
                  <a:lnTo>
                    <a:pt x="144" y="64"/>
                  </a:lnTo>
                  <a:lnTo>
                    <a:pt x="118" y="83"/>
                  </a:lnTo>
                  <a:lnTo>
                    <a:pt x="96" y="104"/>
                  </a:lnTo>
                  <a:lnTo>
                    <a:pt x="51" y="149"/>
                  </a:lnTo>
                  <a:lnTo>
                    <a:pt x="27" y="170"/>
                  </a:lnTo>
                  <a:lnTo>
                    <a:pt x="23" y="173"/>
                  </a:lnTo>
                  <a:lnTo>
                    <a:pt x="18" y="174"/>
                  </a:lnTo>
                  <a:lnTo>
                    <a:pt x="12" y="173"/>
                  </a:lnTo>
                  <a:lnTo>
                    <a:pt x="9" y="171"/>
                  </a:lnTo>
                  <a:lnTo>
                    <a:pt x="5" y="168"/>
                  </a:lnTo>
                  <a:lnTo>
                    <a:pt x="2" y="165"/>
                  </a:lnTo>
                  <a:lnTo>
                    <a:pt x="0" y="161"/>
                  </a:lnTo>
                  <a:lnTo>
                    <a:pt x="0" y="156"/>
                  </a:lnTo>
                  <a:lnTo>
                    <a:pt x="2" y="152"/>
                  </a:lnTo>
                  <a:lnTo>
                    <a:pt x="5" y="147"/>
                  </a:lnTo>
                  <a:lnTo>
                    <a:pt x="30" y="125"/>
                  </a:lnTo>
                  <a:lnTo>
                    <a:pt x="102" y="58"/>
                  </a:lnTo>
                  <a:lnTo>
                    <a:pt x="127" y="38"/>
                  </a:lnTo>
                  <a:lnTo>
                    <a:pt x="153" y="22"/>
                  </a:lnTo>
                  <a:lnTo>
                    <a:pt x="182" y="9"/>
                  </a:lnTo>
                  <a:lnTo>
                    <a:pt x="214"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4" name="Freeform 888"/>
            <p:cNvSpPr>
              <a:spLocks/>
            </p:cNvSpPr>
            <p:nvPr/>
          </p:nvSpPr>
          <p:spPr bwMode="auto">
            <a:xfrm>
              <a:off x="1978" y="3035"/>
              <a:ext cx="346" cy="209"/>
            </a:xfrm>
            <a:custGeom>
              <a:avLst/>
              <a:gdLst/>
              <a:ahLst/>
              <a:cxnLst>
                <a:cxn ang="0">
                  <a:pos x="15" y="0"/>
                </a:cxn>
                <a:cxn ang="0">
                  <a:pos x="84" y="7"/>
                </a:cxn>
                <a:cxn ang="0">
                  <a:pos x="151" y="18"/>
                </a:cxn>
                <a:cxn ang="0">
                  <a:pos x="218" y="31"/>
                </a:cxn>
                <a:cxn ang="0">
                  <a:pos x="234" y="36"/>
                </a:cxn>
                <a:cxn ang="0">
                  <a:pos x="273" y="48"/>
                </a:cxn>
                <a:cxn ang="0">
                  <a:pos x="293" y="56"/>
                </a:cxn>
                <a:cxn ang="0">
                  <a:pos x="311" y="67"/>
                </a:cxn>
                <a:cxn ang="0">
                  <a:pos x="327" y="79"/>
                </a:cxn>
                <a:cxn ang="0">
                  <a:pos x="339" y="94"/>
                </a:cxn>
                <a:cxn ang="0">
                  <a:pos x="346" y="110"/>
                </a:cxn>
                <a:cxn ang="0">
                  <a:pos x="346" y="130"/>
                </a:cxn>
                <a:cxn ang="0">
                  <a:pos x="340" y="151"/>
                </a:cxn>
                <a:cxn ang="0">
                  <a:pos x="330" y="167"/>
                </a:cxn>
                <a:cxn ang="0">
                  <a:pos x="317" y="180"/>
                </a:cxn>
                <a:cxn ang="0">
                  <a:pos x="300" y="189"/>
                </a:cxn>
                <a:cxn ang="0">
                  <a:pos x="281" y="197"/>
                </a:cxn>
                <a:cxn ang="0">
                  <a:pos x="261" y="203"/>
                </a:cxn>
                <a:cxn ang="0">
                  <a:pos x="240" y="206"/>
                </a:cxn>
                <a:cxn ang="0">
                  <a:pos x="220" y="207"/>
                </a:cxn>
                <a:cxn ang="0">
                  <a:pos x="200" y="209"/>
                </a:cxn>
                <a:cxn ang="0">
                  <a:pos x="169" y="209"/>
                </a:cxn>
                <a:cxn ang="0">
                  <a:pos x="136" y="206"/>
                </a:cxn>
                <a:cxn ang="0">
                  <a:pos x="102" y="203"/>
                </a:cxn>
                <a:cxn ang="0">
                  <a:pos x="67" y="195"/>
                </a:cxn>
                <a:cxn ang="0">
                  <a:pos x="36" y="185"/>
                </a:cxn>
                <a:cxn ang="0">
                  <a:pos x="8" y="170"/>
                </a:cxn>
                <a:cxn ang="0">
                  <a:pos x="2" y="164"/>
                </a:cxn>
                <a:cxn ang="0">
                  <a:pos x="0" y="156"/>
                </a:cxn>
                <a:cxn ang="0">
                  <a:pos x="2" y="149"/>
                </a:cxn>
                <a:cxn ang="0">
                  <a:pos x="8" y="143"/>
                </a:cxn>
                <a:cxn ang="0">
                  <a:pos x="15" y="140"/>
                </a:cxn>
                <a:cxn ang="0">
                  <a:pos x="23" y="143"/>
                </a:cxn>
                <a:cxn ang="0">
                  <a:pos x="51" y="156"/>
                </a:cxn>
                <a:cxn ang="0">
                  <a:pos x="82" y="165"/>
                </a:cxn>
                <a:cxn ang="0">
                  <a:pos x="117" y="171"/>
                </a:cxn>
                <a:cxn ang="0">
                  <a:pos x="149" y="174"/>
                </a:cxn>
                <a:cxn ang="0">
                  <a:pos x="181" y="176"/>
                </a:cxn>
                <a:cxn ang="0">
                  <a:pos x="226" y="176"/>
                </a:cxn>
                <a:cxn ang="0">
                  <a:pos x="243" y="174"/>
                </a:cxn>
                <a:cxn ang="0">
                  <a:pos x="263" y="171"/>
                </a:cxn>
                <a:cxn ang="0">
                  <a:pos x="279" y="165"/>
                </a:cxn>
                <a:cxn ang="0">
                  <a:pos x="294" y="159"/>
                </a:cxn>
                <a:cxn ang="0">
                  <a:pos x="306" y="149"/>
                </a:cxn>
                <a:cxn ang="0">
                  <a:pos x="314" y="137"/>
                </a:cxn>
                <a:cxn ang="0">
                  <a:pos x="315" y="122"/>
                </a:cxn>
                <a:cxn ang="0">
                  <a:pos x="309" y="107"/>
                </a:cxn>
                <a:cxn ang="0">
                  <a:pos x="297" y="94"/>
                </a:cxn>
                <a:cxn ang="0">
                  <a:pos x="279" y="83"/>
                </a:cxn>
                <a:cxn ang="0">
                  <a:pos x="257" y="74"/>
                </a:cxn>
                <a:cxn ang="0">
                  <a:pos x="234" y="67"/>
                </a:cxn>
                <a:cxn ang="0">
                  <a:pos x="212" y="62"/>
                </a:cxn>
                <a:cxn ang="0">
                  <a:pos x="193" y="58"/>
                </a:cxn>
                <a:cxn ang="0">
                  <a:pos x="178" y="55"/>
                </a:cxn>
                <a:cxn ang="0">
                  <a:pos x="97" y="42"/>
                </a:cxn>
                <a:cxn ang="0">
                  <a:pos x="15" y="31"/>
                </a:cxn>
                <a:cxn ang="0">
                  <a:pos x="8" y="28"/>
                </a:cxn>
                <a:cxn ang="0">
                  <a:pos x="2" y="21"/>
                </a:cxn>
                <a:cxn ang="0">
                  <a:pos x="0" y="13"/>
                </a:cxn>
                <a:cxn ang="0">
                  <a:pos x="2" y="6"/>
                </a:cxn>
                <a:cxn ang="0">
                  <a:pos x="8" y="1"/>
                </a:cxn>
                <a:cxn ang="0">
                  <a:pos x="15" y="0"/>
                </a:cxn>
              </a:cxnLst>
              <a:rect l="0" t="0" r="r" b="b"/>
              <a:pathLst>
                <a:path w="346" h="209">
                  <a:moveTo>
                    <a:pt x="15" y="0"/>
                  </a:moveTo>
                  <a:lnTo>
                    <a:pt x="84" y="7"/>
                  </a:lnTo>
                  <a:lnTo>
                    <a:pt x="151" y="18"/>
                  </a:lnTo>
                  <a:lnTo>
                    <a:pt x="218" y="31"/>
                  </a:lnTo>
                  <a:lnTo>
                    <a:pt x="234" y="36"/>
                  </a:lnTo>
                  <a:lnTo>
                    <a:pt x="273" y="48"/>
                  </a:lnTo>
                  <a:lnTo>
                    <a:pt x="293" y="56"/>
                  </a:lnTo>
                  <a:lnTo>
                    <a:pt x="311" y="67"/>
                  </a:lnTo>
                  <a:lnTo>
                    <a:pt x="327" y="79"/>
                  </a:lnTo>
                  <a:lnTo>
                    <a:pt x="339" y="94"/>
                  </a:lnTo>
                  <a:lnTo>
                    <a:pt x="346" y="110"/>
                  </a:lnTo>
                  <a:lnTo>
                    <a:pt x="346" y="130"/>
                  </a:lnTo>
                  <a:lnTo>
                    <a:pt x="340" y="151"/>
                  </a:lnTo>
                  <a:lnTo>
                    <a:pt x="330" y="167"/>
                  </a:lnTo>
                  <a:lnTo>
                    <a:pt x="317" y="180"/>
                  </a:lnTo>
                  <a:lnTo>
                    <a:pt x="300" y="189"/>
                  </a:lnTo>
                  <a:lnTo>
                    <a:pt x="281" y="197"/>
                  </a:lnTo>
                  <a:lnTo>
                    <a:pt x="261" y="203"/>
                  </a:lnTo>
                  <a:lnTo>
                    <a:pt x="240" y="206"/>
                  </a:lnTo>
                  <a:lnTo>
                    <a:pt x="220" y="207"/>
                  </a:lnTo>
                  <a:lnTo>
                    <a:pt x="200" y="209"/>
                  </a:lnTo>
                  <a:lnTo>
                    <a:pt x="169" y="209"/>
                  </a:lnTo>
                  <a:lnTo>
                    <a:pt x="136" y="206"/>
                  </a:lnTo>
                  <a:lnTo>
                    <a:pt x="102" y="203"/>
                  </a:lnTo>
                  <a:lnTo>
                    <a:pt x="67" y="195"/>
                  </a:lnTo>
                  <a:lnTo>
                    <a:pt x="36" y="185"/>
                  </a:lnTo>
                  <a:lnTo>
                    <a:pt x="8" y="170"/>
                  </a:lnTo>
                  <a:lnTo>
                    <a:pt x="2" y="164"/>
                  </a:lnTo>
                  <a:lnTo>
                    <a:pt x="0" y="156"/>
                  </a:lnTo>
                  <a:lnTo>
                    <a:pt x="2" y="149"/>
                  </a:lnTo>
                  <a:lnTo>
                    <a:pt x="8" y="143"/>
                  </a:lnTo>
                  <a:lnTo>
                    <a:pt x="15" y="140"/>
                  </a:lnTo>
                  <a:lnTo>
                    <a:pt x="23" y="143"/>
                  </a:lnTo>
                  <a:lnTo>
                    <a:pt x="51" y="156"/>
                  </a:lnTo>
                  <a:lnTo>
                    <a:pt x="82" y="165"/>
                  </a:lnTo>
                  <a:lnTo>
                    <a:pt x="117" y="171"/>
                  </a:lnTo>
                  <a:lnTo>
                    <a:pt x="149" y="174"/>
                  </a:lnTo>
                  <a:lnTo>
                    <a:pt x="181" y="176"/>
                  </a:lnTo>
                  <a:lnTo>
                    <a:pt x="226" y="176"/>
                  </a:lnTo>
                  <a:lnTo>
                    <a:pt x="243" y="174"/>
                  </a:lnTo>
                  <a:lnTo>
                    <a:pt x="263" y="171"/>
                  </a:lnTo>
                  <a:lnTo>
                    <a:pt x="279" y="165"/>
                  </a:lnTo>
                  <a:lnTo>
                    <a:pt x="294" y="159"/>
                  </a:lnTo>
                  <a:lnTo>
                    <a:pt x="306" y="149"/>
                  </a:lnTo>
                  <a:lnTo>
                    <a:pt x="314" y="137"/>
                  </a:lnTo>
                  <a:lnTo>
                    <a:pt x="315" y="122"/>
                  </a:lnTo>
                  <a:lnTo>
                    <a:pt x="309" y="107"/>
                  </a:lnTo>
                  <a:lnTo>
                    <a:pt x="297" y="94"/>
                  </a:lnTo>
                  <a:lnTo>
                    <a:pt x="279" y="83"/>
                  </a:lnTo>
                  <a:lnTo>
                    <a:pt x="257" y="74"/>
                  </a:lnTo>
                  <a:lnTo>
                    <a:pt x="234" y="67"/>
                  </a:lnTo>
                  <a:lnTo>
                    <a:pt x="212" y="62"/>
                  </a:lnTo>
                  <a:lnTo>
                    <a:pt x="193" y="58"/>
                  </a:lnTo>
                  <a:lnTo>
                    <a:pt x="178" y="55"/>
                  </a:lnTo>
                  <a:lnTo>
                    <a:pt x="97" y="42"/>
                  </a:lnTo>
                  <a:lnTo>
                    <a:pt x="15" y="31"/>
                  </a:lnTo>
                  <a:lnTo>
                    <a:pt x="8" y="28"/>
                  </a:lnTo>
                  <a:lnTo>
                    <a:pt x="2" y="21"/>
                  </a:lnTo>
                  <a:lnTo>
                    <a:pt x="0" y="13"/>
                  </a:lnTo>
                  <a:lnTo>
                    <a:pt x="2" y="6"/>
                  </a:lnTo>
                  <a:lnTo>
                    <a:pt x="8"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5" name="Freeform 889"/>
            <p:cNvSpPr>
              <a:spLocks/>
            </p:cNvSpPr>
            <p:nvPr/>
          </p:nvSpPr>
          <p:spPr bwMode="auto">
            <a:xfrm>
              <a:off x="3103" y="2427"/>
              <a:ext cx="382" cy="332"/>
            </a:xfrm>
            <a:custGeom>
              <a:avLst/>
              <a:gdLst/>
              <a:ahLst/>
              <a:cxnLst>
                <a:cxn ang="0">
                  <a:pos x="336" y="2"/>
                </a:cxn>
                <a:cxn ang="0">
                  <a:pos x="367" y="26"/>
                </a:cxn>
                <a:cxn ang="0">
                  <a:pos x="382" y="66"/>
                </a:cxn>
                <a:cxn ang="0">
                  <a:pos x="376" y="109"/>
                </a:cxn>
                <a:cxn ang="0">
                  <a:pos x="354" y="152"/>
                </a:cxn>
                <a:cxn ang="0">
                  <a:pos x="327" y="188"/>
                </a:cxn>
                <a:cxn ang="0">
                  <a:pos x="240" y="266"/>
                </a:cxn>
                <a:cxn ang="0">
                  <a:pos x="142" y="330"/>
                </a:cxn>
                <a:cxn ang="0">
                  <a:pos x="125" y="329"/>
                </a:cxn>
                <a:cxn ang="0">
                  <a:pos x="118" y="315"/>
                </a:cxn>
                <a:cxn ang="0">
                  <a:pos x="125" y="302"/>
                </a:cxn>
                <a:cxn ang="0">
                  <a:pos x="240" y="227"/>
                </a:cxn>
                <a:cxn ang="0">
                  <a:pos x="307" y="161"/>
                </a:cxn>
                <a:cxn ang="0">
                  <a:pos x="339" y="118"/>
                </a:cxn>
                <a:cxn ang="0">
                  <a:pos x="351" y="82"/>
                </a:cxn>
                <a:cxn ang="0">
                  <a:pos x="348" y="55"/>
                </a:cxn>
                <a:cxn ang="0">
                  <a:pos x="336" y="35"/>
                </a:cxn>
                <a:cxn ang="0">
                  <a:pos x="304" y="36"/>
                </a:cxn>
                <a:cxn ang="0">
                  <a:pos x="269" y="55"/>
                </a:cxn>
                <a:cxn ang="0">
                  <a:pos x="206" y="103"/>
                </a:cxn>
                <a:cxn ang="0">
                  <a:pos x="118" y="184"/>
                </a:cxn>
                <a:cxn ang="0">
                  <a:pos x="33" y="266"/>
                </a:cxn>
                <a:cxn ang="0">
                  <a:pos x="27" y="273"/>
                </a:cxn>
                <a:cxn ang="0">
                  <a:pos x="8" y="275"/>
                </a:cxn>
                <a:cxn ang="0">
                  <a:pos x="2" y="266"/>
                </a:cxn>
                <a:cxn ang="0">
                  <a:pos x="0" y="257"/>
                </a:cxn>
                <a:cxn ang="0">
                  <a:pos x="5" y="249"/>
                </a:cxn>
                <a:cxn ang="0">
                  <a:pos x="20" y="235"/>
                </a:cxn>
                <a:cxn ang="0">
                  <a:pos x="27" y="230"/>
                </a:cxn>
                <a:cxn ang="0">
                  <a:pos x="91" y="167"/>
                </a:cxn>
                <a:cxn ang="0">
                  <a:pos x="178" y="87"/>
                </a:cxn>
                <a:cxn ang="0">
                  <a:pos x="243" y="35"/>
                </a:cxn>
                <a:cxn ang="0">
                  <a:pos x="293" y="8"/>
                </a:cxn>
                <a:cxn ang="0">
                  <a:pos x="321" y="0"/>
                </a:cxn>
              </a:cxnLst>
              <a:rect l="0" t="0" r="r" b="b"/>
              <a:pathLst>
                <a:path w="382" h="332">
                  <a:moveTo>
                    <a:pt x="321" y="0"/>
                  </a:moveTo>
                  <a:lnTo>
                    <a:pt x="336" y="2"/>
                  </a:lnTo>
                  <a:lnTo>
                    <a:pt x="349" y="8"/>
                  </a:lnTo>
                  <a:lnTo>
                    <a:pt x="367" y="26"/>
                  </a:lnTo>
                  <a:lnTo>
                    <a:pt x="378" y="45"/>
                  </a:lnTo>
                  <a:lnTo>
                    <a:pt x="382" y="66"/>
                  </a:lnTo>
                  <a:lnTo>
                    <a:pt x="381" y="87"/>
                  </a:lnTo>
                  <a:lnTo>
                    <a:pt x="376" y="109"/>
                  </a:lnTo>
                  <a:lnTo>
                    <a:pt x="366" y="132"/>
                  </a:lnTo>
                  <a:lnTo>
                    <a:pt x="354" y="152"/>
                  </a:lnTo>
                  <a:lnTo>
                    <a:pt x="340" y="172"/>
                  </a:lnTo>
                  <a:lnTo>
                    <a:pt x="327" y="188"/>
                  </a:lnTo>
                  <a:lnTo>
                    <a:pt x="285" y="229"/>
                  </a:lnTo>
                  <a:lnTo>
                    <a:pt x="240" y="266"/>
                  </a:lnTo>
                  <a:lnTo>
                    <a:pt x="191" y="300"/>
                  </a:lnTo>
                  <a:lnTo>
                    <a:pt x="142" y="330"/>
                  </a:lnTo>
                  <a:lnTo>
                    <a:pt x="133" y="332"/>
                  </a:lnTo>
                  <a:lnTo>
                    <a:pt x="125" y="329"/>
                  </a:lnTo>
                  <a:lnTo>
                    <a:pt x="121" y="323"/>
                  </a:lnTo>
                  <a:lnTo>
                    <a:pt x="118" y="315"/>
                  </a:lnTo>
                  <a:lnTo>
                    <a:pt x="119" y="308"/>
                  </a:lnTo>
                  <a:lnTo>
                    <a:pt x="125" y="302"/>
                  </a:lnTo>
                  <a:lnTo>
                    <a:pt x="184" y="267"/>
                  </a:lnTo>
                  <a:lnTo>
                    <a:pt x="240" y="227"/>
                  </a:lnTo>
                  <a:lnTo>
                    <a:pt x="290" y="181"/>
                  </a:lnTo>
                  <a:lnTo>
                    <a:pt x="307" y="161"/>
                  </a:lnTo>
                  <a:lnTo>
                    <a:pt x="325" y="141"/>
                  </a:lnTo>
                  <a:lnTo>
                    <a:pt x="339" y="118"/>
                  </a:lnTo>
                  <a:lnTo>
                    <a:pt x="349" y="93"/>
                  </a:lnTo>
                  <a:lnTo>
                    <a:pt x="351" y="82"/>
                  </a:lnTo>
                  <a:lnTo>
                    <a:pt x="351" y="69"/>
                  </a:lnTo>
                  <a:lnTo>
                    <a:pt x="348" y="55"/>
                  </a:lnTo>
                  <a:lnTo>
                    <a:pt x="343" y="43"/>
                  </a:lnTo>
                  <a:lnTo>
                    <a:pt x="336" y="35"/>
                  </a:lnTo>
                  <a:lnTo>
                    <a:pt x="324" y="32"/>
                  </a:lnTo>
                  <a:lnTo>
                    <a:pt x="304" y="36"/>
                  </a:lnTo>
                  <a:lnTo>
                    <a:pt x="287" y="45"/>
                  </a:lnTo>
                  <a:lnTo>
                    <a:pt x="269" y="55"/>
                  </a:lnTo>
                  <a:lnTo>
                    <a:pt x="252" y="66"/>
                  </a:lnTo>
                  <a:lnTo>
                    <a:pt x="206" y="103"/>
                  </a:lnTo>
                  <a:lnTo>
                    <a:pt x="163" y="141"/>
                  </a:lnTo>
                  <a:lnTo>
                    <a:pt x="118" y="184"/>
                  </a:lnTo>
                  <a:lnTo>
                    <a:pt x="73" y="229"/>
                  </a:lnTo>
                  <a:lnTo>
                    <a:pt x="33" y="266"/>
                  </a:lnTo>
                  <a:lnTo>
                    <a:pt x="31" y="269"/>
                  </a:lnTo>
                  <a:lnTo>
                    <a:pt x="27" y="273"/>
                  </a:lnTo>
                  <a:lnTo>
                    <a:pt x="18" y="278"/>
                  </a:lnTo>
                  <a:lnTo>
                    <a:pt x="8" y="275"/>
                  </a:lnTo>
                  <a:lnTo>
                    <a:pt x="2" y="267"/>
                  </a:lnTo>
                  <a:lnTo>
                    <a:pt x="2" y="266"/>
                  </a:lnTo>
                  <a:lnTo>
                    <a:pt x="0" y="266"/>
                  </a:lnTo>
                  <a:lnTo>
                    <a:pt x="0" y="257"/>
                  </a:lnTo>
                  <a:lnTo>
                    <a:pt x="2" y="252"/>
                  </a:lnTo>
                  <a:lnTo>
                    <a:pt x="5" y="249"/>
                  </a:lnTo>
                  <a:lnTo>
                    <a:pt x="18" y="238"/>
                  </a:lnTo>
                  <a:lnTo>
                    <a:pt x="20" y="235"/>
                  </a:lnTo>
                  <a:lnTo>
                    <a:pt x="24" y="230"/>
                  </a:lnTo>
                  <a:lnTo>
                    <a:pt x="27" y="230"/>
                  </a:lnTo>
                  <a:lnTo>
                    <a:pt x="48" y="209"/>
                  </a:lnTo>
                  <a:lnTo>
                    <a:pt x="91" y="167"/>
                  </a:lnTo>
                  <a:lnTo>
                    <a:pt x="133" y="126"/>
                  </a:lnTo>
                  <a:lnTo>
                    <a:pt x="178" y="87"/>
                  </a:lnTo>
                  <a:lnTo>
                    <a:pt x="209" y="60"/>
                  </a:lnTo>
                  <a:lnTo>
                    <a:pt x="243" y="35"/>
                  </a:lnTo>
                  <a:lnTo>
                    <a:pt x="279" y="14"/>
                  </a:lnTo>
                  <a:lnTo>
                    <a:pt x="293" y="8"/>
                  </a:lnTo>
                  <a:lnTo>
                    <a:pt x="306" y="3"/>
                  </a:lnTo>
                  <a:lnTo>
                    <a:pt x="3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6" name="Freeform 890"/>
            <p:cNvSpPr>
              <a:spLocks/>
            </p:cNvSpPr>
            <p:nvPr/>
          </p:nvSpPr>
          <p:spPr bwMode="auto">
            <a:xfrm>
              <a:off x="4022" y="1514"/>
              <a:ext cx="694" cy="946"/>
            </a:xfrm>
            <a:custGeom>
              <a:avLst/>
              <a:gdLst/>
              <a:ahLst/>
              <a:cxnLst>
                <a:cxn ang="0">
                  <a:pos x="311" y="0"/>
                </a:cxn>
                <a:cxn ang="0">
                  <a:pos x="325" y="27"/>
                </a:cxn>
                <a:cxn ang="0">
                  <a:pos x="342" y="55"/>
                </a:cxn>
                <a:cxn ang="0">
                  <a:pos x="363" y="85"/>
                </a:cxn>
                <a:cxn ang="0">
                  <a:pos x="411" y="150"/>
                </a:cxn>
                <a:cxn ang="0">
                  <a:pos x="464" y="222"/>
                </a:cxn>
                <a:cxn ang="0">
                  <a:pos x="493" y="258"/>
                </a:cxn>
                <a:cxn ang="0">
                  <a:pos x="519" y="297"/>
                </a:cxn>
                <a:cxn ang="0">
                  <a:pos x="548" y="334"/>
                </a:cxn>
                <a:cxn ang="0">
                  <a:pos x="598" y="412"/>
                </a:cxn>
                <a:cxn ang="0">
                  <a:pos x="622" y="452"/>
                </a:cxn>
                <a:cxn ang="0">
                  <a:pos x="643" y="491"/>
                </a:cxn>
                <a:cxn ang="0">
                  <a:pos x="661" y="530"/>
                </a:cxn>
                <a:cxn ang="0">
                  <a:pos x="675" y="568"/>
                </a:cxn>
                <a:cxn ang="0">
                  <a:pos x="687" y="606"/>
                </a:cxn>
                <a:cxn ang="0">
                  <a:pos x="692" y="643"/>
                </a:cxn>
                <a:cxn ang="0">
                  <a:pos x="694" y="680"/>
                </a:cxn>
                <a:cxn ang="0">
                  <a:pos x="691" y="715"/>
                </a:cxn>
                <a:cxn ang="0">
                  <a:pos x="682" y="749"/>
                </a:cxn>
                <a:cxn ang="0">
                  <a:pos x="666" y="782"/>
                </a:cxn>
                <a:cxn ang="0">
                  <a:pos x="643" y="813"/>
                </a:cxn>
                <a:cxn ang="0">
                  <a:pos x="615" y="843"/>
                </a:cxn>
                <a:cxn ang="0">
                  <a:pos x="578" y="870"/>
                </a:cxn>
                <a:cxn ang="0">
                  <a:pos x="533" y="895"/>
                </a:cxn>
                <a:cxn ang="0">
                  <a:pos x="479" y="919"/>
                </a:cxn>
                <a:cxn ang="0">
                  <a:pos x="430" y="934"/>
                </a:cxn>
                <a:cxn ang="0">
                  <a:pos x="379" y="943"/>
                </a:cxn>
                <a:cxn ang="0">
                  <a:pos x="330" y="946"/>
                </a:cxn>
                <a:cxn ang="0">
                  <a:pos x="282" y="943"/>
                </a:cxn>
                <a:cxn ang="0">
                  <a:pos x="236" y="934"/>
                </a:cxn>
                <a:cxn ang="0">
                  <a:pos x="191" y="919"/>
                </a:cxn>
                <a:cxn ang="0">
                  <a:pos x="151" y="900"/>
                </a:cxn>
                <a:cxn ang="0">
                  <a:pos x="114" y="876"/>
                </a:cxn>
                <a:cxn ang="0">
                  <a:pos x="81" y="848"/>
                </a:cxn>
                <a:cxn ang="0">
                  <a:pos x="52" y="815"/>
                </a:cxn>
                <a:cxn ang="0">
                  <a:pos x="30" y="779"/>
                </a:cxn>
                <a:cxn ang="0">
                  <a:pos x="14" y="740"/>
                </a:cxn>
                <a:cxn ang="0">
                  <a:pos x="3" y="697"/>
                </a:cxn>
                <a:cxn ang="0">
                  <a:pos x="0" y="652"/>
                </a:cxn>
                <a:cxn ang="0">
                  <a:pos x="6" y="606"/>
                </a:cxn>
                <a:cxn ang="0">
                  <a:pos x="20" y="556"/>
                </a:cxn>
                <a:cxn ang="0">
                  <a:pos x="42" y="506"/>
                </a:cxn>
                <a:cxn ang="0">
                  <a:pos x="79" y="442"/>
                </a:cxn>
                <a:cxn ang="0">
                  <a:pos x="117" y="380"/>
                </a:cxn>
                <a:cxn ang="0">
                  <a:pos x="155" y="319"/>
                </a:cxn>
                <a:cxn ang="0">
                  <a:pos x="193" y="258"/>
                </a:cxn>
                <a:cxn ang="0">
                  <a:pos x="230" y="195"/>
                </a:cxn>
                <a:cxn ang="0">
                  <a:pos x="264" y="131"/>
                </a:cxn>
                <a:cxn ang="0">
                  <a:pos x="296" y="61"/>
                </a:cxn>
                <a:cxn ang="0">
                  <a:pos x="311" y="0"/>
                </a:cxn>
              </a:cxnLst>
              <a:rect l="0" t="0" r="r" b="b"/>
              <a:pathLst>
                <a:path w="694" h="946">
                  <a:moveTo>
                    <a:pt x="311" y="0"/>
                  </a:moveTo>
                  <a:lnTo>
                    <a:pt x="325" y="27"/>
                  </a:lnTo>
                  <a:lnTo>
                    <a:pt x="342" y="55"/>
                  </a:lnTo>
                  <a:lnTo>
                    <a:pt x="363" y="85"/>
                  </a:lnTo>
                  <a:lnTo>
                    <a:pt x="411" y="150"/>
                  </a:lnTo>
                  <a:lnTo>
                    <a:pt x="464" y="222"/>
                  </a:lnTo>
                  <a:lnTo>
                    <a:pt x="493" y="258"/>
                  </a:lnTo>
                  <a:lnTo>
                    <a:pt x="519" y="297"/>
                  </a:lnTo>
                  <a:lnTo>
                    <a:pt x="548" y="334"/>
                  </a:lnTo>
                  <a:lnTo>
                    <a:pt x="598" y="412"/>
                  </a:lnTo>
                  <a:lnTo>
                    <a:pt x="622" y="452"/>
                  </a:lnTo>
                  <a:lnTo>
                    <a:pt x="643" y="491"/>
                  </a:lnTo>
                  <a:lnTo>
                    <a:pt x="661" y="530"/>
                  </a:lnTo>
                  <a:lnTo>
                    <a:pt x="675" y="568"/>
                  </a:lnTo>
                  <a:lnTo>
                    <a:pt x="687" y="606"/>
                  </a:lnTo>
                  <a:lnTo>
                    <a:pt x="692" y="643"/>
                  </a:lnTo>
                  <a:lnTo>
                    <a:pt x="694" y="680"/>
                  </a:lnTo>
                  <a:lnTo>
                    <a:pt x="691" y="715"/>
                  </a:lnTo>
                  <a:lnTo>
                    <a:pt x="682" y="749"/>
                  </a:lnTo>
                  <a:lnTo>
                    <a:pt x="666" y="782"/>
                  </a:lnTo>
                  <a:lnTo>
                    <a:pt x="643" y="813"/>
                  </a:lnTo>
                  <a:lnTo>
                    <a:pt x="615" y="843"/>
                  </a:lnTo>
                  <a:lnTo>
                    <a:pt x="578" y="870"/>
                  </a:lnTo>
                  <a:lnTo>
                    <a:pt x="533" y="895"/>
                  </a:lnTo>
                  <a:lnTo>
                    <a:pt x="479" y="919"/>
                  </a:lnTo>
                  <a:lnTo>
                    <a:pt x="430" y="934"/>
                  </a:lnTo>
                  <a:lnTo>
                    <a:pt x="379" y="943"/>
                  </a:lnTo>
                  <a:lnTo>
                    <a:pt x="330" y="946"/>
                  </a:lnTo>
                  <a:lnTo>
                    <a:pt x="282" y="943"/>
                  </a:lnTo>
                  <a:lnTo>
                    <a:pt x="236" y="934"/>
                  </a:lnTo>
                  <a:lnTo>
                    <a:pt x="191" y="919"/>
                  </a:lnTo>
                  <a:lnTo>
                    <a:pt x="151" y="900"/>
                  </a:lnTo>
                  <a:lnTo>
                    <a:pt x="114" y="876"/>
                  </a:lnTo>
                  <a:lnTo>
                    <a:pt x="81" y="848"/>
                  </a:lnTo>
                  <a:lnTo>
                    <a:pt x="52" y="815"/>
                  </a:lnTo>
                  <a:lnTo>
                    <a:pt x="30" y="779"/>
                  </a:lnTo>
                  <a:lnTo>
                    <a:pt x="14" y="740"/>
                  </a:lnTo>
                  <a:lnTo>
                    <a:pt x="3" y="697"/>
                  </a:lnTo>
                  <a:lnTo>
                    <a:pt x="0" y="652"/>
                  </a:lnTo>
                  <a:lnTo>
                    <a:pt x="6" y="606"/>
                  </a:lnTo>
                  <a:lnTo>
                    <a:pt x="20" y="556"/>
                  </a:lnTo>
                  <a:lnTo>
                    <a:pt x="42" y="506"/>
                  </a:lnTo>
                  <a:lnTo>
                    <a:pt x="79" y="442"/>
                  </a:lnTo>
                  <a:lnTo>
                    <a:pt x="117" y="380"/>
                  </a:lnTo>
                  <a:lnTo>
                    <a:pt x="155" y="319"/>
                  </a:lnTo>
                  <a:lnTo>
                    <a:pt x="193" y="258"/>
                  </a:lnTo>
                  <a:lnTo>
                    <a:pt x="230" y="195"/>
                  </a:lnTo>
                  <a:lnTo>
                    <a:pt x="264" y="131"/>
                  </a:lnTo>
                  <a:lnTo>
                    <a:pt x="296" y="61"/>
                  </a:lnTo>
                  <a:lnTo>
                    <a:pt x="31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7" name="Freeform 891"/>
            <p:cNvSpPr>
              <a:spLocks/>
            </p:cNvSpPr>
            <p:nvPr/>
          </p:nvSpPr>
          <p:spPr bwMode="auto">
            <a:xfrm>
              <a:off x="4007" y="1499"/>
              <a:ext cx="725" cy="976"/>
            </a:xfrm>
            <a:custGeom>
              <a:avLst/>
              <a:gdLst/>
              <a:ahLst/>
              <a:cxnLst>
                <a:cxn ang="0">
                  <a:pos x="333" y="1"/>
                </a:cxn>
                <a:cxn ang="0">
                  <a:pos x="364" y="52"/>
                </a:cxn>
                <a:cxn ang="0">
                  <a:pos x="423" y="136"/>
                </a:cxn>
                <a:cxn ang="0">
                  <a:pos x="528" y="274"/>
                </a:cxn>
                <a:cxn ang="0">
                  <a:pos x="622" y="410"/>
                </a:cxn>
                <a:cxn ang="0">
                  <a:pos x="667" y="486"/>
                </a:cxn>
                <a:cxn ang="0">
                  <a:pos x="703" y="569"/>
                </a:cxn>
                <a:cxn ang="0">
                  <a:pos x="724" y="654"/>
                </a:cxn>
                <a:cxn ang="0">
                  <a:pos x="721" y="739"/>
                </a:cxn>
                <a:cxn ang="0">
                  <a:pos x="687" y="818"/>
                </a:cxn>
                <a:cxn ang="0">
                  <a:pos x="628" y="880"/>
                </a:cxn>
                <a:cxn ang="0">
                  <a:pos x="554" y="928"/>
                </a:cxn>
                <a:cxn ang="0">
                  <a:pos x="472" y="960"/>
                </a:cxn>
                <a:cxn ang="0">
                  <a:pos x="385" y="974"/>
                </a:cxn>
                <a:cxn ang="0">
                  <a:pos x="293" y="971"/>
                </a:cxn>
                <a:cxn ang="0">
                  <a:pos x="202" y="949"/>
                </a:cxn>
                <a:cxn ang="0">
                  <a:pos x="120" y="904"/>
                </a:cxn>
                <a:cxn ang="0">
                  <a:pos x="54" y="837"/>
                </a:cxn>
                <a:cxn ang="0">
                  <a:pos x="14" y="758"/>
                </a:cxn>
                <a:cxn ang="0">
                  <a:pos x="0" y="671"/>
                </a:cxn>
                <a:cxn ang="0">
                  <a:pos x="14" y="582"/>
                </a:cxn>
                <a:cxn ang="0">
                  <a:pos x="61" y="479"/>
                </a:cxn>
                <a:cxn ang="0">
                  <a:pos x="132" y="365"/>
                </a:cxn>
                <a:cxn ang="0">
                  <a:pos x="214" y="233"/>
                </a:cxn>
                <a:cxn ang="0">
                  <a:pos x="297" y="68"/>
                </a:cxn>
                <a:cxn ang="0">
                  <a:pos x="309" y="61"/>
                </a:cxn>
                <a:cxn ang="0">
                  <a:pos x="323" y="68"/>
                </a:cxn>
                <a:cxn ang="0">
                  <a:pos x="324" y="85"/>
                </a:cxn>
                <a:cxn ang="0">
                  <a:pos x="254" y="227"/>
                </a:cxn>
                <a:cxn ang="0">
                  <a:pos x="172" y="363"/>
                </a:cxn>
                <a:cxn ang="0">
                  <a:pos x="120" y="442"/>
                </a:cxn>
                <a:cxn ang="0">
                  <a:pos x="70" y="527"/>
                </a:cxn>
                <a:cxn ang="0">
                  <a:pos x="38" y="616"/>
                </a:cxn>
                <a:cxn ang="0">
                  <a:pos x="35" y="707"/>
                </a:cxn>
                <a:cxn ang="0">
                  <a:pos x="61" y="788"/>
                </a:cxn>
                <a:cxn ang="0">
                  <a:pos x="114" y="857"/>
                </a:cxn>
                <a:cxn ang="0">
                  <a:pos x="185" y="907"/>
                </a:cxn>
                <a:cxn ang="0">
                  <a:pos x="270" y="937"/>
                </a:cxn>
                <a:cxn ang="0">
                  <a:pos x="358" y="945"/>
                </a:cxn>
                <a:cxn ang="0">
                  <a:pos x="451" y="933"/>
                </a:cxn>
                <a:cxn ang="0">
                  <a:pos x="537" y="901"/>
                </a:cxn>
                <a:cxn ang="0">
                  <a:pos x="613" y="852"/>
                </a:cxn>
                <a:cxn ang="0">
                  <a:pos x="666" y="791"/>
                </a:cxn>
                <a:cxn ang="0">
                  <a:pos x="690" y="725"/>
                </a:cxn>
                <a:cxn ang="0">
                  <a:pos x="690" y="655"/>
                </a:cxn>
                <a:cxn ang="0">
                  <a:pos x="675" y="586"/>
                </a:cxn>
                <a:cxn ang="0">
                  <a:pos x="631" y="489"/>
                </a:cxn>
                <a:cxn ang="0">
                  <a:pos x="560" y="373"/>
                </a:cxn>
                <a:cxn ang="0">
                  <a:pos x="479" y="261"/>
                </a:cxn>
                <a:cxn ang="0">
                  <a:pos x="408" y="170"/>
                </a:cxn>
                <a:cxn ang="0">
                  <a:pos x="340" y="74"/>
                </a:cxn>
                <a:cxn ang="0">
                  <a:pos x="309" y="15"/>
                </a:cxn>
                <a:cxn ang="0">
                  <a:pos x="318" y="1"/>
                </a:cxn>
              </a:cxnLst>
              <a:rect l="0" t="0" r="r" b="b"/>
              <a:pathLst>
                <a:path w="725" h="976">
                  <a:moveTo>
                    <a:pt x="326" y="0"/>
                  </a:moveTo>
                  <a:lnTo>
                    <a:pt x="333" y="1"/>
                  </a:lnTo>
                  <a:lnTo>
                    <a:pt x="339" y="7"/>
                  </a:lnTo>
                  <a:lnTo>
                    <a:pt x="364" y="52"/>
                  </a:lnTo>
                  <a:lnTo>
                    <a:pt x="391" y="94"/>
                  </a:lnTo>
                  <a:lnTo>
                    <a:pt x="423" y="136"/>
                  </a:lnTo>
                  <a:lnTo>
                    <a:pt x="452" y="176"/>
                  </a:lnTo>
                  <a:lnTo>
                    <a:pt x="528" y="274"/>
                  </a:lnTo>
                  <a:lnTo>
                    <a:pt x="600" y="376"/>
                  </a:lnTo>
                  <a:lnTo>
                    <a:pt x="622" y="410"/>
                  </a:lnTo>
                  <a:lnTo>
                    <a:pt x="645" y="448"/>
                  </a:lnTo>
                  <a:lnTo>
                    <a:pt x="667" y="486"/>
                  </a:lnTo>
                  <a:lnTo>
                    <a:pt x="687" y="527"/>
                  </a:lnTo>
                  <a:lnTo>
                    <a:pt x="703" y="569"/>
                  </a:lnTo>
                  <a:lnTo>
                    <a:pt x="716" y="610"/>
                  </a:lnTo>
                  <a:lnTo>
                    <a:pt x="724" y="654"/>
                  </a:lnTo>
                  <a:lnTo>
                    <a:pt x="725" y="695"/>
                  </a:lnTo>
                  <a:lnTo>
                    <a:pt x="721" y="739"/>
                  </a:lnTo>
                  <a:lnTo>
                    <a:pt x="707" y="780"/>
                  </a:lnTo>
                  <a:lnTo>
                    <a:pt x="687" y="818"/>
                  </a:lnTo>
                  <a:lnTo>
                    <a:pt x="660" y="851"/>
                  </a:lnTo>
                  <a:lnTo>
                    <a:pt x="628" y="880"/>
                  </a:lnTo>
                  <a:lnTo>
                    <a:pt x="593" y="906"/>
                  </a:lnTo>
                  <a:lnTo>
                    <a:pt x="554" y="928"/>
                  </a:lnTo>
                  <a:lnTo>
                    <a:pt x="514" y="946"/>
                  </a:lnTo>
                  <a:lnTo>
                    <a:pt x="472" y="960"/>
                  </a:lnTo>
                  <a:lnTo>
                    <a:pt x="431" y="969"/>
                  </a:lnTo>
                  <a:lnTo>
                    <a:pt x="385" y="974"/>
                  </a:lnTo>
                  <a:lnTo>
                    <a:pt x="339" y="976"/>
                  </a:lnTo>
                  <a:lnTo>
                    <a:pt x="293" y="971"/>
                  </a:lnTo>
                  <a:lnTo>
                    <a:pt x="246" y="964"/>
                  </a:lnTo>
                  <a:lnTo>
                    <a:pt x="202" y="949"/>
                  </a:lnTo>
                  <a:lnTo>
                    <a:pt x="158" y="930"/>
                  </a:lnTo>
                  <a:lnTo>
                    <a:pt x="120" y="904"/>
                  </a:lnTo>
                  <a:lnTo>
                    <a:pt x="84" y="873"/>
                  </a:lnTo>
                  <a:lnTo>
                    <a:pt x="54" y="837"/>
                  </a:lnTo>
                  <a:lnTo>
                    <a:pt x="32" y="798"/>
                  </a:lnTo>
                  <a:lnTo>
                    <a:pt x="14" y="758"/>
                  </a:lnTo>
                  <a:lnTo>
                    <a:pt x="5" y="715"/>
                  </a:lnTo>
                  <a:lnTo>
                    <a:pt x="0" y="671"/>
                  </a:lnTo>
                  <a:lnTo>
                    <a:pt x="5" y="627"/>
                  </a:lnTo>
                  <a:lnTo>
                    <a:pt x="14" y="582"/>
                  </a:lnTo>
                  <a:lnTo>
                    <a:pt x="30" y="539"/>
                  </a:lnTo>
                  <a:lnTo>
                    <a:pt x="61" y="479"/>
                  </a:lnTo>
                  <a:lnTo>
                    <a:pt x="96" y="422"/>
                  </a:lnTo>
                  <a:lnTo>
                    <a:pt x="132" y="365"/>
                  </a:lnTo>
                  <a:lnTo>
                    <a:pt x="167" y="310"/>
                  </a:lnTo>
                  <a:lnTo>
                    <a:pt x="214" y="233"/>
                  </a:lnTo>
                  <a:lnTo>
                    <a:pt x="258" y="152"/>
                  </a:lnTo>
                  <a:lnTo>
                    <a:pt x="297" y="68"/>
                  </a:lnTo>
                  <a:lnTo>
                    <a:pt x="302" y="62"/>
                  </a:lnTo>
                  <a:lnTo>
                    <a:pt x="309" y="61"/>
                  </a:lnTo>
                  <a:lnTo>
                    <a:pt x="317" y="62"/>
                  </a:lnTo>
                  <a:lnTo>
                    <a:pt x="323" y="68"/>
                  </a:lnTo>
                  <a:lnTo>
                    <a:pt x="326" y="76"/>
                  </a:lnTo>
                  <a:lnTo>
                    <a:pt x="324" y="85"/>
                  </a:lnTo>
                  <a:lnTo>
                    <a:pt x="291" y="157"/>
                  </a:lnTo>
                  <a:lnTo>
                    <a:pt x="254" y="227"/>
                  </a:lnTo>
                  <a:lnTo>
                    <a:pt x="214" y="295"/>
                  </a:lnTo>
                  <a:lnTo>
                    <a:pt x="172" y="363"/>
                  </a:lnTo>
                  <a:lnTo>
                    <a:pt x="146" y="401"/>
                  </a:lnTo>
                  <a:lnTo>
                    <a:pt x="120" y="442"/>
                  </a:lnTo>
                  <a:lnTo>
                    <a:pt x="94" y="483"/>
                  </a:lnTo>
                  <a:lnTo>
                    <a:pt x="70" y="527"/>
                  </a:lnTo>
                  <a:lnTo>
                    <a:pt x="51" y="570"/>
                  </a:lnTo>
                  <a:lnTo>
                    <a:pt x="38" y="616"/>
                  </a:lnTo>
                  <a:lnTo>
                    <a:pt x="32" y="662"/>
                  </a:lnTo>
                  <a:lnTo>
                    <a:pt x="35" y="707"/>
                  </a:lnTo>
                  <a:lnTo>
                    <a:pt x="45" y="749"/>
                  </a:lnTo>
                  <a:lnTo>
                    <a:pt x="61" y="788"/>
                  </a:lnTo>
                  <a:lnTo>
                    <a:pt x="85" y="824"/>
                  </a:lnTo>
                  <a:lnTo>
                    <a:pt x="114" y="857"/>
                  </a:lnTo>
                  <a:lnTo>
                    <a:pt x="148" y="883"/>
                  </a:lnTo>
                  <a:lnTo>
                    <a:pt x="185" y="907"/>
                  </a:lnTo>
                  <a:lnTo>
                    <a:pt x="226" y="925"/>
                  </a:lnTo>
                  <a:lnTo>
                    <a:pt x="270" y="937"/>
                  </a:lnTo>
                  <a:lnTo>
                    <a:pt x="314" y="943"/>
                  </a:lnTo>
                  <a:lnTo>
                    <a:pt x="358" y="945"/>
                  </a:lnTo>
                  <a:lnTo>
                    <a:pt x="405" y="942"/>
                  </a:lnTo>
                  <a:lnTo>
                    <a:pt x="451" y="933"/>
                  </a:lnTo>
                  <a:lnTo>
                    <a:pt x="494" y="919"/>
                  </a:lnTo>
                  <a:lnTo>
                    <a:pt x="537" y="901"/>
                  </a:lnTo>
                  <a:lnTo>
                    <a:pt x="578" y="879"/>
                  </a:lnTo>
                  <a:lnTo>
                    <a:pt x="613" y="852"/>
                  </a:lnTo>
                  <a:lnTo>
                    <a:pt x="645" y="821"/>
                  </a:lnTo>
                  <a:lnTo>
                    <a:pt x="666" y="791"/>
                  </a:lnTo>
                  <a:lnTo>
                    <a:pt x="681" y="758"/>
                  </a:lnTo>
                  <a:lnTo>
                    <a:pt x="690" y="725"/>
                  </a:lnTo>
                  <a:lnTo>
                    <a:pt x="693" y="691"/>
                  </a:lnTo>
                  <a:lnTo>
                    <a:pt x="690" y="655"/>
                  </a:lnTo>
                  <a:lnTo>
                    <a:pt x="684" y="621"/>
                  </a:lnTo>
                  <a:lnTo>
                    <a:pt x="675" y="586"/>
                  </a:lnTo>
                  <a:lnTo>
                    <a:pt x="661" y="552"/>
                  </a:lnTo>
                  <a:lnTo>
                    <a:pt x="631" y="489"/>
                  </a:lnTo>
                  <a:lnTo>
                    <a:pt x="597" y="430"/>
                  </a:lnTo>
                  <a:lnTo>
                    <a:pt x="560" y="373"/>
                  </a:lnTo>
                  <a:lnTo>
                    <a:pt x="519" y="316"/>
                  </a:lnTo>
                  <a:lnTo>
                    <a:pt x="479" y="261"/>
                  </a:lnTo>
                  <a:lnTo>
                    <a:pt x="443" y="215"/>
                  </a:lnTo>
                  <a:lnTo>
                    <a:pt x="408" y="170"/>
                  </a:lnTo>
                  <a:lnTo>
                    <a:pt x="372" y="122"/>
                  </a:lnTo>
                  <a:lnTo>
                    <a:pt x="340" y="74"/>
                  </a:lnTo>
                  <a:lnTo>
                    <a:pt x="312" y="24"/>
                  </a:lnTo>
                  <a:lnTo>
                    <a:pt x="309" y="15"/>
                  </a:lnTo>
                  <a:lnTo>
                    <a:pt x="312" y="7"/>
                  </a:lnTo>
                  <a:lnTo>
                    <a:pt x="318" y="1"/>
                  </a:lnTo>
                  <a:lnTo>
                    <a:pt x="3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8" name="Freeform 892"/>
            <p:cNvSpPr>
              <a:spLocks/>
            </p:cNvSpPr>
            <p:nvPr/>
          </p:nvSpPr>
          <p:spPr bwMode="auto">
            <a:xfrm>
              <a:off x="4203" y="1897"/>
              <a:ext cx="46" cy="32"/>
            </a:xfrm>
            <a:custGeom>
              <a:avLst/>
              <a:gdLst/>
              <a:ahLst/>
              <a:cxnLst>
                <a:cxn ang="0">
                  <a:pos x="12" y="0"/>
                </a:cxn>
                <a:cxn ang="0">
                  <a:pos x="34" y="0"/>
                </a:cxn>
                <a:cxn ang="0">
                  <a:pos x="43" y="6"/>
                </a:cxn>
                <a:cxn ang="0">
                  <a:pos x="46" y="15"/>
                </a:cxn>
                <a:cxn ang="0">
                  <a:pos x="43" y="24"/>
                </a:cxn>
                <a:cxn ang="0">
                  <a:pos x="39" y="29"/>
                </a:cxn>
                <a:cxn ang="0">
                  <a:pos x="30" y="32"/>
                </a:cxn>
                <a:cxn ang="0">
                  <a:pos x="16" y="32"/>
                </a:cxn>
                <a:cxn ang="0">
                  <a:pos x="7" y="29"/>
                </a:cxn>
                <a:cxn ang="0">
                  <a:pos x="3" y="24"/>
                </a:cxn>
                <a:cxn ang="0">
                  <a:pos x="0" y="15"/>
                </a:cxn>
                <a:cxn ang="0">
                  <a:pos x="3" y="6"/>
                </a:cxn>
                <a:cxn ang="0">
                  <a:pos x="12" y="0"/>
                </a:cxn>
              </a:cxnLst>
              <a:rect l="0" t="0" r="r" b="b"/>
              <a:pathLst>
                <a:path w="46" h="32">
                  <a:moveTo>
                    <a:pt x="12" y="0"/>
                  </a:moveTo>
                  <a:lnTo>
                    <a:pt x="34" y="0"/>
                  </a:lnTo>
                  <a:lnTo>
                    <a:pt x="43" y="6"/>
                  </a:lnTo>
                  <a:lnTo>
                    <a:pt x="46" y="15"/>
                  </a:lnTo>
                  <a:lnTo>
                    <a:pt x="43" y="24"/>
                  </a:lnTo>
                  <a:lnTo>
                    <a:pt x="39" y="29"/>
                  </a:lnTo>
                  <a:lnTo>
                    <a:pt x="30" y="32"/>
                  </a:lnTo>
                  <a:lnTo>
                    <a:pt x="16" y="32"/>
                  </a:lnTo>
                  <a:lnTo>
                    <a:pt x="7" y="29"/>
                  </a:lnTo>
                  <a:lnTo>
                    <a:pt x="3" y="24"/>
                  </a:lnTo>
                  <a:lnTo>
                    <a:pt x="0" y="15"/>
                  </a:lnTo>
                  <a:lnTo>
                    <a:pt x="3" y="6"/>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9" name="Freeform 893"/>
            <p:cNvSpPr>
              <a:spLocks/>
            </p:cNvSpPr>
            <p:nvPr/>
          </p:nvSpPr>
          <p:spPr bwMode="auto">
            <a:xfrm>
              <a:off x="4318" y="1942"/>
              <a:ext cx="29" cy="33"/>
            </a:xfrm>
            <a:custGeom>
              <a:avLst/>
              <a:gdLst/>
              <a:ahLst/>
              <a:cxnLst>
                <a:cxn ang="0">
                  <a:pos x="15" y="0"/>
                </a:cxn>
                <a:cxn ang="0">
                  <a:pos x="22" y="3"/>
                </a:cxn>
                <a:cxn ang="0">
                  <a:pos x="28" y="9"/>
                </a:cxn>
                <a:cxn ang="0">
                  <a:pos x="29" y="17"/>
                </a:cxn>
                <a:cxn ang="0">
                  <a:pos x="28" y="24"/>
                </a:cxn>
                <a:cxn ang="0">
                  <a:pos x="22" y="30"/>
                </a:cxn>
                <a:cxn ang="0">
                  <a:pos x="15" y="33"/>
                </a:cxn>
                <a:cxn ang="0">
                  <a:pos x="6" y="30"/>
                </a:cxn>
                <a:cxn ang="0">
                  <a:pos x="1" y="24"/>
                </a:cxn>
                <a:cxn ang="0">
                  <a:pos x="0" y="17"/>
                </a:cxn>
                <a:cxn ang="0">
                  <a:pos x="1" y="9"/>
                </a:cxn>
                <a:cxn ang="0">
                  <a:pos x="6" y="3"/>
                </a:cxn>
                <a:cxn ang="0">
                  <a:pos x="15" y="0"/>
                </a:cxn>
              </a:cxnLst>
              <a:rect l="0" t="0" r="r" b="b"/>
              <a:pathLst>
                <a:path w="29" h="33">
                  <a:moveTo>
                    <a:pt x="15" y="0"/>
                  </a:moveTo>
                  <a:lnTo>
                    <a:pt x="22" y="3"/>
                  </a:lnTo>
                  <a:lnTo>
                    <a:pt x="28" y="9"/>
                  </a:lnTo>
                  <a:lnTo>
                    <a:pt x="29" y="17"/>
                  </a:lnTo>
                  <a:lnTo>
                    <a:pt x="28" y="24"/>
                  </a:lnTo>
                  <a:lnTo>
                    <a:pt x="22" y="30"/>
                  </a:lnTo>
                  <a:lnTo>
                    <a:pt x="15" y="33"/>
                  </a:lnTo>
                  <a:lnTo>
                    <a:pt x="6" y="30"/>
                  </a:lnTo>
                  <a:lnTo>
                    <a:pt x="1" y="24"/>
                  </a:lnTo>
                  <a:lnTo>
                    <a:pt x="0" y="17"/>
                  </a:lnTo>
                  <a:lnTo>
                    <a:pt x="1" y="9"/>
                  </a:lnTo>
                  <a:lnTo>
                    <a:pt x="6"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0" name="Freeform 894"/>
            <p:cNvSpPr>
              <a:spLocks/>
            </p:cNvSpPr>
            <p:nvPr/>
          </p:nvSpPr>
          <p:spPr bwMode="auto">
            <a:xfrm>
              <a:off x="4444" y="1881"/>
              <a:ext cx="30" cy="33"/>
            </a:xfrm>
            <a:custGeom>
              <a:avLst/>
              <a:gdLst/>
              <a:ahLst/>
              <a:cxnLst>
                <a:cxn ang="0">
                  <a:pos x="15" y="0"/>
                </a:cxn>
                <a:cxn ang="0">
                  <a:pos x="23" y="3"/>
                </a:cxn>
                <a:cxn ang="0">
                  <a:pos x="29" y="9"/>
                </a:cxn>
                <a:cxn ang="0">
                  <a:pos x="30" y="16"/>
                </a:cxn>
                <a:cxn ang="0">
                  <a:pos x="29" y="24"/>
                </a:cxn>
                <a:cxn ang="0">
                  <a:pos x="23" y="30"/>
                </a:cxn>
                <a:cxn ang="0">
                  <a:pos x="15" y="33"/>
                </a:cxn>
                <a:cxn ang="0">
                  <a:pos x="6" y="30"/>
                </a:cxn>
                <a:cxn ang="0">
                  <a:pos x="2" y="24"/>
                </a:cxn>
                <a:cxn ang="0">
                  <a:pos x="0" y="16"/>
                </a:cxn>
                <a:cxn ang="0">
                  <a:pos x="2" y="9"/>
                </a:cxn>
                <a:cxn ang="0">
                  <a:pos x="6" y="3"/>
                </a:cxn>
                <a:cxn ang="0">
                  <a:pos x="15" y="0"/>
                </a:cxn>
              </a:cxnLst>
              <a:rect l="0" t="0" r="r" b="b"/>
              <a:pathLst>
                <a:path w="30" h="33">
                  <a:moveTo>
                    <a:pt x="15" y="0"/>
                  </a:moveTo>
                  <a:lnTo>
                    <a:pt x="23" y="3"/>
                  </a:lnTo>
                  <a:lnTo>
                    <a:pt x="29" y="9"/>
                  </a:lnTo>
                  <a:lnTo>
                    <a:pt x="30" y="16"/>
                  </a:lnTo>
                  <a:lnTo>
                    <a:pt x="29" y="24"/>
                  </a:lnTo>
                  <a:lnTo>
                    <a:pt x="23" y="30"/>
                  </a:lnTo>
                  <a:lnTo>
                    <a:pt x="15" y="33"/>
                  </a:lnTo>
                  <a:lnTo>
                    <a:pt x="6" y="30"/>
                  </a:lnTo>
                  <a:lnTo>
                    <a:pt x="2" y="24"/>
                  </a:lnTo>
                  <a:lnTo>
                    <a:pt x="0" y="16"/>
                  </a:lnTo>
                  <a:lnTo>
                    <a:pt x="2" y="9"/>
                  </a:lnTo>
                  <a:lnTo>
                    <a:pt x="6"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1" name="Freeform 895"/>
            <p:cNvSpPr>
              <a:spLocks/>
            </p:cNvSpPr>
            <p:nvPr/>
          </p:nvSpPr>
          <p:spPr bwMode="auto">
            <a:xfrm>
              <a:off x="4162" y="2020"/>
              <a:ext cx="30" cy="31"/>
            </a:xfrm>
            <a:custGeom>
              <a:avLst/>
              <a:gdLst/>
              <a:ahLst/>
              <a:cxnLst>
                <a:cxn ang="0">
                  <a:pos x="15" y="0"/>
                </a:cxn>
                <a:cxn ang="0">
                  <a:pos x="23" y="3"/>
                </a:cxn>
                <a:cxn ang="0">
                  <a:pos x="29" y="7"/>
                </a:cxn>
                <a:cxn ang="0">
                  <a:pos x="30" y="15"/>
                </a:cxn>
                <a:cxn ang="0">
                  <a:pos x="29" y="24"/>
                </a:cxn>
                <a:cxn ang="0">
                  <a:pos x="23" y="28"/>
                </a:cxn>
                <a:cxn ang="0">
                  <a:pos x="15" y="31"/>
                </a:cxn>
                <a:cxn ang="0">
                  <a:pos x="6" y="28"/>
                </a:cxn>
                <a:cxn ang="0">
                  <a:pos x="2" y="24"/>
                </a:cxn>
                <a:cxn ang="0">
                  <a:pos x="0" y="15"/>
                </a:cxn>
                <a:cxn ang="0">
                  <a:pos x="2" y="7"/>
                </a:cxn>
                <a:cxn ang="0">
                  <a:pos x="6" y="3"/>
                </a:cxn>
                <a:cxn ang="0">
                  <a:pos x="15" y="0"/>
                </a:cxn>
              </a:cxnLst>
              <a:rect l="0" t="0" r="r" b="b"/>
              <a:pathLst>
                <a:path w="30" h="31">
                  <a:moveTo>
                    <a:pt x="15" y="0"/>
                  </a:moveTo>
                  <a:lnTo>
                    <a:pt x="23" y="3"/>
                  </a:lnTo>
                  <a:lnTo>
                    <a:pt x="29" y="7"/>
                  </a:lnTo>
                  <a:lnTo>
                    <a:pt x="30" y="15"/>
                  </a:lnTo>
                  <a:lnTo>
                    <a:pt x="29" y="24"/>
                  </a:lnTo>
                  <a:lnTo>
                    <a:pt x="23" y="28"/>
                  </a:lnTo>
                  <a:lnTo>
                    <a:pt x="15" y="31"/>
                  </a:lnTo>
                  <a:lnTo>
                    <a:pt x="6" y="28"/>
                  </a:lnTo>
                  <a:lnTo>
                    <a:pt x="2" y="24"/>
                  </a:lnTo>
                  <a:lnTo>
                    <a:pt x="0" y="15"/>
                  </a:lnTo>
                  <a:lnTo>
                    <a:pt x="2" y="7"/>
                  </a:lnTo>
                  <a:lnTo>
                    <a:pt x="6"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2" name="Freeform 896"/>
            <p:cNvSpPr>
              <a:spLocks/>
            </p:cNvSpPr>
            <p:nvPr/>
          </p:nvSpPr>
          <p:spPr bwMode="auto">
            <a:xfrm>
              <a:off x="4303" y="1759"/>
              <a:ext cx="44" cy="31"/>
            </a:xfrm>
            <a:custGeom>
              <a:avLst/>
              <a:gdLst/>
              <a:ahLst/>
              <a:cxnLst>
                <a:cxn ang="0">
                  <a:pos x="15" y="0"/>
                </a:cxn>
                <a:cxn ang="0">
                  <a:pos x="30" y="0"/>
                </a:cxn>
                <a:cxn ang="0">
                  <a:pos x="38" y="2"/>
                </a:cxn>
                <a:cxn ang="0">
                  <a:pos x="41" y="7"/>
                </a:cxn>
                <a:cxn ang="0">
                  <a:pos x="44" y="16"/>
                </a:cxn>
                <a:cxn ang="0">
                  <a:pos x="41" y="25"/>
                </a:cxn>
                <a:cxn ang="0">
                  <a:pos x="38" y="28"/>
                </a:cxn>
                <a:cxn ang="0">
                  <a:pos x="34" y="31"/>
                </a:cxn>
                <a:cxn ang="0">
                  <a:pos x="10" y="31"/>
                </a:cxn>
                <a:cxn ang="0">
                  <a:pos x="6" y="28"/>
                </a:cxn>
                <a:cxn ang="0">
                  <a:pos x="3" y="25"/>
                </a:cxn>
                <a:cxn ang="0">
                  <a:pos x="0" y="20"/>
                </a:cxn>
                <a:cxn ang="0">
                  <a:pos x="0" y="11"/>
                </a:cxn>
                <a:cxn ang="0">
                  <a:pos x="6" y="2"/>
                </a:cxn>
                <a:cxn ang="0">
                  <a:pos x="15" y="0"/>
                </a:cxn>
              </a:cxnLst>
              <a:rect l="0" t="0" r="r" b="b"/>
              <a:pathLst>
                <a:path w="44" h="31">
                  <a:moveTo>
                    <a:pt x="15" y="0"/>
                  </a:moveTo>
                  <a:lnTo>
                    <a:pt x="30" y="0"/>
                  </a:lnTo>
                  <a:lnTo>
                    <a:pt x="38" y="2"/>
                  </a:lnTo>
                  <a:lnTo>
                    <a:pt x="41" y="7"/>
                  </a:lnTo>
                  <a:lnTo>
                    <a:pt x="44" y="16"/>
                  </a:lnTo>
                  <a:lnTo>
                    <a:pt x="41" y="25"/>
                  </a:lnTo>
                  <a:lnTo>
                    <a:pt x="38" y="28"/>
                  </a:lnTo>
                  <a:lnTo>
                    <a:pt x="34" y="31"/>
                  </a:lnTo>
                  <a:lnTo>
                    <a:pt x="10" y="31"/>
                  </a:lnTo>
                  <a:lnTo>
                    <a:pt x="6" y="28"/>
                  </a:lnTo>
                  <a:lnTo>
                    <a:pt x="3" y="25"/>
                  </a:lnTo>
                  <a:lnTo>
                    <a:pt x="0" y="20"/>
                  </a:lnTo>
                  <a:lnTo>
                    <a:pt x="0" y="11"/>
                  </a:lnTo>
                  <a:lnTo>
                    <a:pt x="6"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3" name="Freeform 897"/>
            <p:cNvSpPr>
              <a:spLocks/>
            </p:cNvSpPr>
            <p:nvPr/>
          </p:nvSpPr>
          <p:spPr bwMode="auto">
            <a:xfrm>
              <a:off x="4331" y="2081"/>
              <a:ext cx="45" cy="31"/>
            </a:xfrm>
            <a:custGeom>
              <a:avLst/>
              <a:gdLst/>
              <a:ahLst/>
              <a:cxnLst>
                <a:cxn ang="0">
                  <a:pos x="15" y="0"/>
                </a:cxn>
                <a:cxn ang="0">
                  <a:pos x="30" y="0"/>
                </a:cxn>
                <a:cxn ang="0">
                  <a:pos x="36" y="1"/>
                </a:cxn>
                <a:cxn ang="0">
                  <a:pos x="40" y="4"/>
                </a:cxn>
                <a:cxn ang="0">
                  <a:pos x="43" y="9"/>
                </a:cxn>
                <a:cxn ang="0">
                  <a:pos x="45" y="15"/>
                </a:cxn>
                <a:cxn ang="0">
                  <a:pos x="42" y="24"/>
                </a:cxn>
                <a:cxn ang="0">
                  <a:pos x="39" y="28"/>
                </a:cxn>
                <a:cxn ang="0">
                  <a:pos x="30" y="31"/>
                </a:cxn>
                <a:cxn ang="0">
                  <a:pos x="15" y="31"/>
                </a:cxn>
                <a:cxn ang="0">
                  <a:pos x="6" y="28"/>
                </a:cxn>
                <a:cxn ang="0">
                  <a:pos x="0" y="19"/>
                </a:cxn>
                <a:cxn ang="0">
                  <a:pos x="0" y="10"/>
                </a:cxn>
                <a:cxn ang="0">
                  <a:pos x="3" y="6"/>
                </a:cxn>
                <a:cxn ang="0">
                  <a:pos x="6" y="3"/>
                </a:cxn>
                <a:cxn ang="0">
                  <a:pos x="15" y="0"/>
                </a:cxn>
              </a:cxnLst>
              <a:rect l="0" t="0" r="r" b="b"/>
              <a:pathLst>
                <a:path w="45" h="31">
                  <a:moveTo>
                    <a:pt x="15" y="0"/>
                  </a:moveTo>
                  <a:lnTo>
                    <a:pt x="30" y="0"/>
                  </a:lnTo>
                  <a:lnTo>
                    <a:pt x="36" y="1"/>
                  </a:lnTo>
                  <a:lnTo>
                    <a:pt x="40" y="4"/>
                  </a:lnTo>
                  <a:lnTo>
                    <a:pt x="43" y="9"/>
                  </a:lnTo>
                  <a:lnTo>
                    <a:pt x="45" y="15"/>
                  </a:lnTo>
                  <a:lnTo>
                    <a:pt x="42" y="24"/>
                  </a:lnTo>
                  <a:lnTo>
                    <a:pt x="39" y="28"/>
                  </a:lnTo>
                  <a:lnTo>
                    <a:pt x="30" y="31"/>
                  </a:lnTo>
                  <a:lnTo>
                    <a:pt x="15" y="31"/>
                  </a:lnTo>
                  <a:lnTo>
                    <a:pt x="6" y="28"/>
                  </a:lnTo>
                  <a:lnTo>
                    <a:pt x="0" y="19"/>
                  </a:lnTo>
                  <a:lnTo>
                    <a:pt x="0" y="10"/>
                  </a:lnTo>
                  <a:lnTo>
                    <a:pt x="3" y="6"/>
                  </a:lnTo>
                  <a:lnTo>
                    <a:pt x="6"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4" name="Freeform 898"/>
            <p:cNvSpPr>
              <a:spLocks/>
            </p:cNvSpPr>
            <p:nvPr/>
          </p:nvSpPr>
          <p:spPr bwMode="auto">
            <a:xfrm>
              <a:off x="4473" y="2005"/>
              <a:ext cx="30" cy="31"/>
            </a:xfrm>
            <a:custGeom>
              <a:avLst/>
              <a:gdLst/>
              <a:ahLst/>
              <a:cxnLst>
                <a:cxn ang="0">
                  <a:pos x="15" y="0"/>
                </a:cxn>
                <a:cxn ang="0">
                  <a:pos x="22" y="3"/>
                </a:cxn>
                <a:cxn ang="0">
                  <a:pos x="28" y="7"/>
                </a:cxn>
                <a:cxn ang="0">
                  <a:pos x="30" y="15"/>
                </a:cxn>
                <a:cxn ang="0">
                  <a:pos x="28" y="24"/>
                </a:cxn>
                <a:cxn ang="0">
                  <a:pos x="22" y="28"/>
                </a:cxn>
                <a:cxn ang="0">
                  <a:pos x="15" y="31"/>
                </a:cxn>
                <a:cxn ang="0">
                  <a:pos x="6" y="28"/>
                </a:cxn>
                <a:cxn ang="0">
                  <a:pos x="1" y="24"/>
                </a:cxn>
                <a:cxn ang="0">
                  <a:pos x="0" y="15"/>
                </a:cxn>
                <a:cxn ang="0">
                  <a:pos x="1" y="7"/>
                </a:cxn>
                <a:cxn ang="0">
                  <a:pos x="6" y="3"/>
                </a:cxn>
                <a:cxn ang="0">
                  <a:pos x="15" y="0"/>
                </a:cxn>
              </a:cxnLst>
              <a:rect l="0" t="0" r="r" b="b"/>
              <a:pathLst>
                <a:path w="30" h="31">
                  <a:moveTo>
                    <a:pt x="15" y="0"/>
                  </a:moveTo>
                  <a:lnTo>
                    <a:pt x="22" y="3"/>
                  </a:lnTo>
                  <a:lnTo>
                    <a:pt x="28" y="7"/>
                  </a:lnTo>
                  <a:lnTo>
                    <a:pt x="30" y="15"/>
                  </a:lnTo>
                  <a:lnTo>
                    <a:pt x="28" y="24"/>
                  </a:lnTo>
                  <a:lnTo>
                    <a:pt x="22" y="28"/>
                  </a:lnTo>
                  <a:lnTo>
                    <a:pt x="15" y="31"/>
                  </a:lnTo>
                  <a:lnTo>
                    <a:pt x="6" y="28"/>
                  </a:lnTo>
                  <a:lnTo>
                    <a:pt x="1" y="24"/>
                  </a:lnTo>
                  <a:lnTo>
                    <a:pt x="0" y="15"/>
                  </a:lnTo>
                  <a:lnTo>
                    <a:pt x="1" y="7"/>
                  </a:lnTo>
                  <a:lnTo>
                    <a:pt x="6"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5" name="Freeform 899"/>
            <p:cNvSpPr>
              <a:spLocks noEditPoints="1"/>
            </p:cNvSpPr>
            <p:nvPr/>
          </p:nvSpPr>
          <p:spPr bwMode="auto">
            <a:xfrm>
              <a:off x="3543" y="1049"/>
              <a:ext cx="1794" cy="1714"/>
            </a:xfrm>
            <a:custGeom>
              <a:avLst/>
              <a:gdLst/>
              <a:ahLst/>
              <a:cxnLst>
                <a:cxn ang="0">
                  <a:pos x="884" y="45"/>
                </a:cxn>
                <a:cxn ang="0">
                  <a:pos x="694" y="109"/>
                </a:cxn>
                <a:cxn ang="0">
                  <a:pos x="522" y="239"/>
                </a:cxn>
                <a:cxn ang="0">
                  <a:pos x="372" y="423"/>
                </a:cxn>
                <a:cxn ang="0">
                  <a:pos x="267" y="580"/>
                </a:cxn>
                <a:cxn ang="0">
                  <a:pos x="196" y="735"/>
                </a:cxn>
                <a:cxn ang="0">
                  <a:pos x="178" y="851"/>
                </a:cxn>
                <a:cxn ang="0">
                  <a:pos x="163" y="866"/>
                </a:cxn>
                <a:cxn ang="0">
                  <a:pos x="111" y="933"/>
                </a:cxn>
                <a:cxn ang="0">
                  <a:pos x="52" y="995"/>
                </a:cxn>
                <a:cxn ang="0">
                  <a:pos x="39" y="1023"/>
                </a:cxn>
                <a:cxn ang="0">
                  <a:pos x="121" y="1024"/>
                </a:cxn>
                <a:cxn ang="0">
                  <a:pos x="170" y="1075"/>
                </a:cxn>
                <a:cxn ang="0">
                  <a:pos x="266" y="1227"/>
                </a:cxn>
                <a:cxn ang="0">
                  <a:pos x="397" y="1423"/>
                </a:cxn>
                <a:cxn ang="0">
                  <a:pos x="530" y="1538"/>
                </a:cxn>
                <a:cxn ang="0">
                  <a:pos x="713" y="1622"/>
                </a:cxn>
                <a:cxn ang="0">
                  <a:pos x="909" y="1668"/>
                </a:cxn>
                <a:cxn ang="0">
                  <a:pos x="1115" y="1684"/>
                </a:cxn>
                <a:cxn ang="0">
                  <a:pos x="1318" y="1650"/>
                </a:cxn>
                <a:cxn ang="0">
                  <a:pos x="1476" y="1577"/>
                </a:cxn>
                <a:cxn ang="0">
                  <a:pos x="1615" y="1471"/>
                </a:cxn>
                <a:cxn ang="0">
                  <a:pos x="1715" y="1332"/>
                </a:cxn>
                <a:cxn ang="0">
                  <a:pos x="1756" y="1178"/>
                </a:cxn>
                <a:cxn ang="0">
                  <a:pos x="1761" y="1014"/>
                </a:cxn>
                <a:cxn ang="0">
                  <a:pos x="1728" y="777"/>
                </a:cxn>
                <a:cxn ang="0">
                  <a:pos x="1647" y="511"/>
                </a:cxn>
                <a:cxn ang="0">
                  <a:pos x="1564" y="344"/>
                </a:cxn>
                <a:cxn ang="0">
                  <a:pos x="1446" y="200"/>
                </a:cxn>
                <a:cxn ang="0">
                  <a:pos x="1279" y="93"/>
                </a:cxn>
                <a:cxn ang="0">
                  <a:pos x="1085" y="39"/>
                </a:cxn>
                <a:cxn ang="0">
                  <a:pos x="1085" y="5"/>
                </a:cxn>
                <a:cxn ang="0">
                  <a:pos x="1289" y="63"/>
                </a:cxn>
                <a:cxn ang="0">
                  <a:pos x="1465" y="177"/>
                </a:cxn>
                <a:cxn ang="0">
                  <a:pos x="1606" y="351"/>
                </a:cxn>
                <a:cxn ang="0">
                  <a:pos x="1710" y="586"/>
                </a:cxn>
                <a:cxn ang="0">
                  <a:pos x="1780" y="884"/>
                </a:cxn>
                <a:cxn ang="0">
                  <a:pos x="1792" y="1156"/>
                </a:cxn>
                <a:cxn ang="0">
                  <a:pos x="1761" y="1307"/>
                </a:cxn>
                <a:cxn ang="0">
                  <a:pos x="1680" y="1442"/>
                </a:cxn>
                <a:cxn ang="0">
                  <a:pos x="1531" y="1578"/>
                </a:cxn>
                <a:cxn ang="0">
                  <a:pos x="1330" y="1680"/>
                </a:cxn>
                <a:cxn ang="0">
                  <a:pos x="1079" y="1714"/>
                </a:cxn>
                <a:cxn ang="0">
                  <a:pos x="813" y="1681"/>
                </a:cxn>
                <a:cxn ang="0">
                  <a:pos x="609" y="1614"/>
                </a:cxn>
                <a:cxn ang="0">
                  <a:pos x="457" y="1524"/>
                </a:cxn>
                <a:cxn ang="0">
                  <a:pos x="351" y="1414"/>
                </a:cxn>
                <a:cxn ang="0">
                  <a:pos x="233" y="1232"/>
                </a:cxn>
                <a:cxn ang="0">
                  <a:pos x="118" y="1056"/>
                </a:cxn>
                <a:cxn ang="0">
                  <a:pos x="47" y="1053"/>
                </a:cxn>
                <a:cxn ang="0">
                  <a:pos x="9" y="1054"/>
                </a:cxn>
                <a:cxn ang="0">
                  <a:pos x="0" y="1042"/>
                </a:cxn>
                <a:cxn ang="0">
                  <a:pos x="23" y="984"/>
                </a:cxn>
                <a:cxn ang="0">
                  <a:pos x="81" y="923"/>
                </a:cxn>
                <a:cxn ang="0">
                  <a:pos x="133" y="859"/>
                </a:cxn>
                <a:cxn ang="0">
                  <a:pos x="149" y="821"/>
                </a:cxn>
                <a:cxn ang="0">
                  <a:pos x="187" y="672"/>
                </a:cxn>
                <a:cxn ang="0">
                  <a:pos x="272" y="515"/>
                </a:cxn>
                <a:cxn ang="0">
                  <a:pos x="440" y="286"/>
                </a:cxn>
                <a:cxn ang="0">
                  <a:pos x="612" y="123"/>
                </a:cxn>
                <a:cxn ang="0">
                  <a:pos x="804" y="32"/>
                </a:cxn>
                <a:cxn ang="0">
                  <a:pos x="1015" y="0"/>
                </a:cxn>
              </a:cxnLst>
              <a:rect l="0" t="0" r="r" b="b"/>
              <a:pathLst>
                <a:path w="1794" h="1714">
                  <a:moveTo>
                    <a:pt x="1018" y="35"/>
                  </a:moveTo>
                  <a:lnTo>
                    <a:pt x="951" y="36"/>
                  </a:lnTo>
                  <a:lnTo>
                    <a:pt x="884" y="45"/>
                  </a:lnTo>
                  <a:lnTo>
                    <a:pt x="819" y="60"/>
                  </a:lnTo>
                  <a:lnTo>
                    <a:pt x="755" y="81"/>
                  </a:lnTo>
                  <a:lnTo>
                    <a:pt x="694" y="109"/>
                  </a:lnTo>
                  <a:lnTo>
                    <a:pt x="634" y="145"/>
                  </a:lnTo>
                  <a:lnTo>
                    <a:pt x="579" y="187"/>
                  </a:lnTo>
                  <a:lnTo>
                    <a:pt x="522" y="239"/>
                  </a:lnTo>
                  <a:lnTo>
                    <a:pt x="469" y="298"/>
                  </a:lnTo>
                  <a:lnTo>
                    <a:pt x="418" y="359"/>
                  </a:lnTo>
                  <a:lnTo>
                    <a:pt x="372" y="423"/>
                  </a:lnTo>
                  <a:lnTo>
                    <a:pt x="327" y="487"/>
                  </a:lnTo>
                  <a:lnTo>
                    <a:pt x="297" y="532"/>
                  </a:lnTo>
                  <a:lnTo>
                    <a:pt x="267" y="580"/>
                  </a:lnTo>
                  <a:lnTo>
                    <a:pt x="240" y="630"/>
                  </a:lnTo>
                  <a:lnTo>
                    <a:pt x="215" y="681"/>
                  </a:lnTo>
                  <a:lnTo>
                    <a:pt x="196" y="735"/>
                  </a:lnTo>
                  <a:lnTo>
                    <a:pt x="184" y="789"/>
                  </a:lnTo>
                  <a:lnTo>
                    <a:pt x="181" y="844"/>
                  </a:lnTo>
                  <a:lnTo>
                    <a:pt x="178" y="851"/>
                  </a:lnTo>
                  <a:lnTo>
                    <a:pt x="173" y="857"/>
                  </a:lnTo>
                  <a:lnTo>
                    <a:pt x="166" y="859"/>
                  </a:lnTo>
                  <a:lnTo>
                    <a:pt x="163" y="866"/>
                  </a:lnTo>
                  <a:lnTo>
                    <a:pt x="148" y="892"/>
                  </a:lnTo>
                  <a:lnTo>
                    <a:pt x="130" y="913"/>
                  </a:lnTo>
                  <a:lnTo>
                    <a:pt x="111" y="933"/>
                  </a:lnTo>
                  <a:lnTo>
                    <a:pt x="90" y="953"/>
                  </a:lnTo>
                  <a:lnTo>
                    <a:pt x="70" y="972"/>
                  </a:lnTo>
                  <a:lnTo>
                    <a:pt x="52" y="995"/>
                  </a:lnTo>
                  <a:lnTo>
                    <a:pt x="39" y="1017"/>
                  </a:lnTo>
                  <a:lnTo>
                    <a:pt x="38" y="1023"/>
                  </a:lnTo>
                  <a:lnTo>
                    <a:pt x="39" y="1023"/>
                  </a:lnTo>
                  <a:lnTo>
                    <a:pt x="66" y="1024"/>
                  </a:lnTo>
                  <a:lnTo>
                    <a:pt x="93" y="1027"/>
                  </a:lnTo>
                  <a:lnTo>
                    <a:pt x="121" y="1024"/>
                  </a:lnTo>
                  <a:lnTo>
                    <a:pt x="127" y="1024"/>
                  </a:lnTo>
                  <a:lnTo>
                    <a:pt x="136" y="1029"/>
                  </a:lnTo>
                  <a:lnTo>
                    <a:pt x="170" y="1075"/>
                  </a:lnTo>
                  <a:lnTo>
                    <a:pt x="203" y="1124"/>
                  </a:lnTo>
                  <a:lnTo>
                    <a:pt x="235" y="1175"/>
                  </a:lnTo>
                  <a:lnTo>
                    <a:pt x="266" y="1227"/>
                  </a:lnTo>
                  <a:lnTo>
                    <a:pt x="296" y="1278"/>
                  </a:lnTo>
                  <a:lnTo>
                    <a:pt x="361" y="1377"/>
                  </a:lnTo>
                  <a:lnTo>
                    <a:pt x="397" y="1423"/>
                  </a:lnTo>
                  <a:lnTo>
                    <a:pt x="437" y="1465"/>
                  </a:lnTo>
                  <a:lnTo>
                    <a:pt x="481" y="1504"/>
                  </a:lnTo>
                  <a:lnTo>
                    <a:pt x="530" y="1538"/>
                  </a:lnTo>
                  <a:lnTo>
                    <a:pt x="588" y="1569"/>
                  </a:lnTo>
                  <a:lnTo>
                    <a:pt x="649" y="1598"/>
                  </a:lnTo>
                  <a:lnTo>
                    <a:pt x="713" y="1622"/>
                  </a:lnTo>
                  <a:lnTo>
                    <a:pt x="778" y="1639"/>
                  </a:lnTo>
                  <a:lnTo>
                    <a:pt x="843" y="1656"/>
                  </a:lnTo>
                  <a:lnTo>
                    <a:pt x="909" y="1668"/>
                  </a:lnTo>
                  <a:lnTo>
                    <a:pt x="976" y="1677"/>
                  </a:lnTo>
                  <a:lnTo>
                    <a:pt x="1045" y="1683"/>
                  </a:lnTo>
                  <a:lnTo>
                    <a:pt x="1115" y="1684"/>
                  </a:lnTo>
                  <a:lnTo>
                    <a:pt x="1183" y="1680"/>
                  </a:lnTo>
                  <a:lnTo>
                    <a:pt x="1252" y="1668"/>
                  </a:lnTo>
                  <a:lnTo>
                    <a:pt x="1318" y="1650"/>
                  </a:lnTo>
                  <a:lnTo>
                    <a:pt x="1371" y="1629"/>
                  </a:lnTo>
                  <a:lnTo>
                    <a:pt x="1424" y="1604"/>
                  </a:lnTo>
                  <a:lnTo>
                    <a:pt x="1476" y="1577"/>
                  </a:lnTo>
                  <a:lnTo>
                    <a:pt x="1525" y="1545"/>
                  </a:lnTo>
                  <a:lnTo>
                    <a:pt x="1571" y="1510"/>
                  </a:lnTo>
                  <a:lnTo>
                    <a:pt x="1615" y="1471"/>
                  </a:lnTo>
                  <a:lnTo>
                    <a:pt x="1653" y="1427"/>
                  </a:lnTo>
                  <a:lnTo>
                    <a:pt x="1688" y="1381"/>
                  </a:lnTo>
                  <a:lnTo>
                    <a:pt x="1715" y="1332"/>
                  </a:lnTo>
                  <a:lnTo>
                    <a:pt x="1734" y="1283"/>
                  </a:lnTo>
                  <a:lnTo>
                    <a:pt x="1747" y="1230"/>
                  </a:lnTo>
                  <a:lnTo>
                    <a:pt x="1756" y="1178"/>
                  </a:lnTo>
                  <a:lnTo>
                    <a:pt x="1761" y="1123"/>
                  </a:lnTo>
                  <a:lnTo>
                    <a:pt x="1762" y="1069"/>
                  </a:lnTo>
                  <a:lnTo>
                    <a:pt x="1761" y="1014"/>
                  </a:lnTo>
                  <a:lnTo>
                    <a:pt x="1756" y="960"/>
                  </a:lnTo>
                  <a:lnTo>
                    <a:pt x="1744" y="868"/>
                  </a:lnTo>
                  <a:lnTo>
                    <a:pt x="1728" y="777"/>
                  </a:lnTo>
                  <a:lnTo>
                    <a:pt x="1707" y="686"/>
                  </a:lnTo>
                  <a:lnTo>
                    <a:pt x="1680" y="598"/>
                  </a:lnTo>
                  <a:lnTo>
                    <a:pt x="1647" y="511"/>
                  </a:lnTo>
                  <a:lnTo>
                    <a:pt x="1622" y="453"/>
                  </a:lnTo>
                  <a:lnTo>
                    <a:pt x="1595" y="398"/>
                  </a:lnTo>
                  <a:lnTo>
                    <a:pt x="1564" y="344"/>
                  </a:lnTo>
                  <a:lnTo>
                    <a:pt x="1528" y="293"/>
                  </a:lnTo>
                  <a:lnTo>
                    <a:pt x="1489" y="245"/>
                  </a:lnTo>
                  <a:lnTo>
                    <a:pt x="1446" y="200"/>
                  </a:lnTo>
                  <a:lnTo>
                    <a:pt x="1397" y="162"/>
                  </a:lnTo>
                  <a:lnTo>
                    <a:pt x="1339" y="124"/>
                  </a:lnTo>
                  <a:lnTo>
                    <a:pt x="1279" y="93"/>
                  </a:lnTo>
                  <a:lnTo>
                    <a:pt x="1215" y="68"/>
                  </a:lnTo>
                  <a:lnTo>
                    <a:pt x="1151" y="50"/>
                  </a:lnTo>
                  <a:lnTo>
                    <a:pt x="1085" y="39"/>
                  </a:lnTo>
                  <a:lnTo>
                    <a:pt x="1018" y="35"/>
                  </a:lnTo>
                  <a:close/>
                  <a:moveTo>
                    <a:pt x="1015" y="0"/>
                  </a:moveTo>
                  <a:lnTo>
                    <a:pt x="1085" y="5"/>
                  </a:lnTo>
                  <a:lnTo>
                    <a:pt x="1157" y="17"/>
                  </a:lnTo>
                  <a:lnTo>
                    <a:pt x="1225" y="36"/>
                  </a:lnTo>
                  <a:lnTo>
                    <a:pt x="1289" y="63"/>
                  </a:lnTo>
                  <a:lnTo>
                    <a:pt x="1352" y="94"/>
                  </a:lnTo>
                  <a:lnTo>
                    <a:pt x="1410" y="133"/>
                  </a:lnTo>
                  <a:lnTo>
                    <a:pt x="1465" y="177"/>
                  </a:lnTo>
                  <a:lnTo>
                    <a:pt x="1515" y="226"/>
                  </a:lnTo>
                  <a:lnTo>
                    <a:pt x="1559" y="280"/>
                  </a:lnTo>
                  <a:lnTo>
                    <a:pt x="1606" y="351"/>
                  </a:lnTo>
                  <a:lnTo>
                    <a:pt x="1646" y="426"/>
                  </a:lnTo>
                  <a:lnTo>
                    <a:pt x="1680" y="505"/>
                  </a:lnTo>
                  <a:lnTo>
                    <a:pt x="1710" y="586"/>
                  </a:lnTo>
                  <a:lnTo>
                    <a:pt x="1734" y="668"/>
                  </a:lnTo>
                  <a:lnTo>
                    <a:pt x="1761" y="775"/>
                  </a:lnTo>
                  <a:lnTo>
                    <a:pt x="1780" y="884"/>
                  </a:lnTo>
                  <a:lnTo>
                    <a:pt x="1791" y="995"/>
                  </a:lnTo>
                  <a:lnTo>
                    <a:pt x="1794" y="1105"/>
                  </a:lnTo>
                  <a:lnTo>
                    <a:pt x="1792" y="1156"/>
                  </a:lnTo>
                  <a:lnTo>
                    <a:pt x="1786" y="1208"/>
                  </a:lnTo>
                  <a:lnTo>
                    <a:pt x="1776" y="1257"/>
                  </a:lnTo>
                  <a:lnTo>
                    <a:pt x="1761" y="1307"/>
                  </a:lnTo>
                  <a:lnTo>
                    <a:pt x="1738" y="1354"/>
                  </a:lnTo>
                  <a:lnTo>
                    <a:pt x="1712" y="1401"/>
                  </a:lnTo>
                  <a:lnTo>
                    <a:pt x="1680" y="1442"/>
                  </a:lnTo>
                  <a:lnTo>
                    <a:pt x="1646" y="1483"/>
                  </a:lnTo>
                  <a:lnTo>
                    <a:pt x="1591" y="1533"/>
                  </a:lnTo>
                  <a:lnTo>
                    <a:pt x="1531" y="1578"/>
                  </a:lnTo>
                  <a:lnTo>
                    <a:pt x="1467" y="1619"/>
                  </a:lnTo>
                  <a:lnTo>
                    <a:pt x="1400" y="1653"/>
                  </a:lnTo>
                  <a:lnTo>
                    <a:pt x="1330" y="1680"/>
                  </a:lnTo>
                  <a:lnTo>
                    <a:pt x="1258" y="1698"/>
                  </a:lnTo>
                  <a:lnTo>
                    <a:pt x="1169" y="1710"/>
                  </a:lnTo>
                  <a:lnTo>
                    <a:pt x="1079" y="1714"/>
                  </a:lnTo>
                  <a:lnTo>
                    <a:pt x="989" y="1711"/>
                  </a:lnTo>
                  <a:lnTo>
                    <a:pt x="901" y="1699"/>
                  </a:lnTo>
                  <a:lnTo>
                    <a:pt x="813" y="1681"/>
                  </a:lnTo>
                  <a:lnTo>
                    <a:pt x="727" y="1656"/>
                  </a:lnTo>
                  <a:lnTo>
                    <a:pt x="669" y="1636"/>
                  </a:lnTo>
                  <a:lnTo>
                    <a:pt x="609" y="1614"/>
                  </a:lnTo>
                  <a:lnTo>
                    <a:pt x="552" y="1587"/>
                  </a:lnTo>
                  <a:lnTo>
                    <a:pt x="499" y="1556"/>
                  </a:lnTo>
                  <a:lnTo>
                    <a:pt x="457" y="1524"/>
                  </a:lnTo>
                  <a:lnTo>
                    <a:pt x="418" y="1492"/>
                  </a:lnTo>
                  <a:lnTo>
                    <a:pt x="384" y="1454"/>
                  </a:lnTo>
                  <a:lnTo>
                    <a:pt x="351" y="1414"/>
                  </a:lnTo>
                  <a:lnTo>
                    <a:pt x="309" y="1356"/>
                  </a:lnTo>
                  <a:lnTo>
                    <a:pt x="270" y="1295"/>
                  </a:lnTo>
                  <a:lnTo>
                    <a:pt x="233" y="1232"/>
                  </a:lnTo>
                  <a:lnTo>
                    <a:pt x="196" y="1171"/>
                  </a:lnTo>
                  <a:lnTo>
                    <a:pt x="157" y="1110"/>
                  </a:lnTo>
                  <a:lnTo>
                    <a:pt x="118" y="1056"/>
                  </a:lnTo>
                  <a:lnTo>
                    <a:pt x="102" y="1057"/>
                  </a:lnTo>
                  <a:lnTo>
                    <a:pt x="75" y="1056"/>
                  </a:lnTo>
                  <a:lnTo>
                    <a:pt x="47" y="1053"/>
                  </a:lnTo>
                  <a:lnTo>
                    <a:pt x="20" y="1056"/>
                  </a:lnTo>
                  <a:lnTo>
                    <a:pt x="14" y="1056"/>
                  </a:lnTo>
                  <a:lnTo>
                    <a:pt x="9" y="1054"/>
                  </a:lnTo>
                  <a:lnTo>
                    <a:pt x="5" y="1051"/>
                  </a:lnTo>
                  <a:lnTo>
                    <a:pt x="2" y="1047"/>
                  </a:lnTo>
                  <a:lnTo>
                    <a:pt x="0" y="1042"/>
                  </a:lnTo>
                  <a:lnTo>
                    <a:pt x="0" y="1036"/>
                  </a:lnTo>
                  <a:lnTo>
                    <a:pt x="9" y="1010"/>
                  </a:lnTo>
                  <a:lnTo>
                    <a:pt x="23" y="984"/>
                  </a:lnTo>
                  <a:lnTo>
                    <a:pt x="41" y="963"/>
                  </a:lnTo>
                  <a:lnTo>
                    <a:pt x="60" y="942"/>
                  </a:lnTo>
                  <a:lnTo>
                    <a:pt x="81" y="923"/>
                  </a:lnTo>
                  <a:lnTo>
                    <a:pt x="100" y="904"/>
                  </a:lnTo>
                  <a:lnTo>
                    <a:pt x="118" y="881"/>
                  </a:lnTo>
                  <a:lnTo>
                    <a:pt x="133" y="859"/>
                  </a:lnTo>
                  <a:lnTo>
                    <a:pt x="142" y="832"/>
                  </a:lnTo>
                  <a:lnTo>
                    <a:pt x="145" y="824"/>
                  </a:lnTo>
                  <a:lnTo>
                    <a:pt x="149" y="821"/>
                  </a:lnTo>
                  <a:lnTo>
                    <a:pt x="152" y="786"/>
                  </a:lnTo>
                  <a:lnTo>
                    <a:pt x="166" y="729"/>
                  </a:lnTo>
                  <a:lnTo>
                    <a:pt x="187" y="672"/>
                  </a:lnTo>
                  <a:lnTo>
                    <a:pt x="212" y="617"/>
                  </a:lnTo>
                  <a:lnTo>
                    <a:pt x="242" y="565"/>
                  </a:lnTo>
                  <a:lnTo>
                    <a:pt x="272" y="515"/>
                  </a:lnTo>
                  <a:lnTo>
                    <a:pt x="324" y="436"/>
                  </a:lnTo>
                  <a:lnTo>
                    <a:pt x="381" y="359"/>
                  </a:lnTo>
                  <a:lnTo>
                    <a:pt x="440" y="286"/>
                  </a:lnTo>
                  <a:lnTo>
                    <a:pt x="503" y="215"/>
                  </a:lnTo>
                  <a:lnTo>
                    <a:pt x="555" y="166"/>
                  </a:lnTo>
                  <a:lnTo>
                    <a:pt x="612" y="123"/>
                  </a:lnTo>
                  <a:lnTo>
                    <a:pt x="673" y="86"/>
                  </a:lnTo>
                  <a:lnTo>
                    <a:pt x="737" y="56"/>
                  </a:lnTo>
                  <a:lnTo>
                    <a:pt x="804" y="32"/>
                  </a:lnTo>
                  <a:lnTo>
                    <a:pt x="873" y="14"/>
                  </a:lnTo>
                  <a:lnTo>
                    <a:pt x="943" y="3"/>
                  </a:lnTo>
                  <a:lnTo>
                    <a:pt x="10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8" name="Group 902"/>
          <p:cNvGrpSpPr>
            <a:grpSpLocks noChangeAspect="1"/>
          </p:cNvGrpSpPr>
          <p:nvPr/>
        </p:nvGrpSpPr>
        <p:grpSpPr bwMode="auto">
          <a:xfrm>
            <a:off x="-2052736" y="3356992"/>
            <a:ext cx="940079" cy="418851"/>
            <a:chOff x="465" y="1084"/>
            <a:chExt cx="4830" cy="2152"/>
          </a:xfrm>
          <a:effectLst>
            <a:outerShdw blurRad="50800" dist="38100" dir="2700000" algn="tl" rotWithShape="0">
              <a:prstClr val="black">
                <a:alpha val="40000"/>
              </a:prstClr>
            </a:outerShdw>
          </a:effectLst>
        </p:grpSpPr>
        <p:sp>
          <p:nvSpPr>
            <p:cNvPr id="267" name="AutoShape 901"/>
            <p:cNvSpPr>
              <a:spLocks noChangeAspect="1" noChangeArrowheads="1" noTextEdit="1"/>
            </p:cNvSpPr>
            <p:nvPr/>
          </p:nvSpPr>
          <p:spPr bwMode="auto">
            <a:xfrm>
              <a:off x="465" y="1084"/>
              <a:ext cx="4830" cy="215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8" name="Freeform 904"/>
            <p:cNvSpPr>
              <a:spLocks/>
            </p:cNvSpPr>
            <p:nvPr/>
          </p:nvSpPr>
          <p:spPr bwMode="auto">
            <a:xfrm>
              <a:off x="802" y="1601"/>
              <a:ext cx="4266" cy="947"/>
            </a:xfrm>
            <a:custGeom>
              <a:avLst/>
              <a:gdLst/>
              <a:ahLst/>
              <a:cxnLst>
                <a:cxn ang="0">
                  <a:pos x="2285" y="1"/>
                </a:cxn>
                <a:cxn ang="0">
                  <a:pos x="2580" y="10"/>
                </a:cxn>
                <a:cxn ang="0">
                  <a:pos x="2861" y="27"/>
                </a:cxn>
                <a:cxn ang="0">
                  <a:pos x="3126" y="54"/>
                </a:cxn>
                <a:cxn ang="0">
                  <a:pos x="3369" y="88"/>
                </a:cxn>
                <a:cxn ang="0">
                  <a:pos x="3590" y="127"/>
                </a:cxn>
                <a:cxn ang="0">
                  <a:pos x="3785" y="174"/>
                </a:cxn>
                <a:cxn ang="0">
                  <a:pos x="3950" y="225"/>
                </a:cxn>
                <a:cxn ang="0">
                  <a:pos x="4085" y="281"/>
                </a:cxn>
                <a:cxn ang="0">
                  <a:pos x="4183" y="343"/>
                </a:cxn>
                <a:cxn ang="0">
                  <a:pos x="4246" y="406"/>
                </a:cxn>
                <a:cxn ang="0">
                  <a:pos x="4266" y="473"/>
                </a:cxn>
                <a:cxn ang="0">
                  <a:pos x="4246" y="541"/>
                </a:cxn>
                <a:cxn ang="0">
                  <a:pos x="4183" y="605"/>
                </a:cxn>
                <a:cxn ang="0">
                  <a:pos x="4085" y="666"/>
                </a:cxn>
                <a:cxn ang="0">
                  <a:pos x="3950" y="721"/>
                </a:cxn>
                <a:cxn ang="0">
                  <a:pos x="3785" y="774"/>
                </a:cxn>
                <a:cxn ang="0">
                  <a:pos x="3590" y="820"/>
                </a:cxn>
                <a:cxn ang="0">
                  <a:pos x="3369" y="859"/>
                </a:cxn>
                <a:cxn ang="0">
                  <a:pos x="3126" y="893"/>
                </a:cxn>
                <a:cxn ang="0">
                  <a:pos x="2861" y="919"/>
                </a:cxn>
                <a:cxn ang="0">
                  <a:pos x="2580" y="937"/>
                </a:cxn>
                <a:cxn ang="0">
                  <a:pos x="2285" y="946"/>
                </a:cxn>
                <a:cxn ang="0">
                  <a:pos x="1980" y="946"/>
                </a:cxn>
                <a:cxn ang="0">
                  <a:pos x="1684" y="937"/>
                </a:cxn>
                <a:cxn ang="0">
                  <a:pos x="1403" y="919"/>
                </a:cxn>
                <a:cxn ang="0">
                  <a:pos x="1140" y="893"/>
                </a:cxn>
                <a:cxn ang="0">
                  <a:pos x="896" y="859"/>
                </a:cxn>
                <a:cxn ang="0">
                  <a:pos x="676" y="820"/>
                </a:cxn>
                <a:cxn ang="0">
                  <a:pos x="481" y="774"/>
                </a:cxn>
                <a:cxn ang="0">
                  <a:pos x="316" y="721"/>
                </a:cxn>
                <a:cxn ang="0">
                  <a:pos x="181" y="666"/>
                </a:cxn>
                <a:cxn ang="0">
                  <a:pos x="83" y="605"/>
                </a:cxn>
                <a:cxn ang="0">
                  <a:pos x="20" y="541"/>
                </a:cxn>
                <a:cxn ang="0">
                  <a:pos x="0" y="473"/>
                </a:cxn>
                <a:cxn ang="0">
                  <a:pos x="20" y="406"/>
                </a:cxn>
                <a:cxn ang="0">
                  <a:pos x="83" y="343"/>
                </a:cxn>
                <a:cxn ang="0">
                  <a:pos x="181" y="281"/>
                </a:cxn>
                <a:cxn ang="0">
                  <a:pos x="316" y="225"/>
                </a:cxn>
                <a:cxn ang="0">
                  <a:pos x="481" y="174"/>
                </a:cxn>
                <a:cxn ang="0">
                  <a:pos x="676" y="127"/>
                </a:cxn>
                <a:cxn ang="0">
                  <a:pos x="896" y="88"/>
                </a:cxn>
                <a:cxn ang="0">
                  <a:pos x="1140" y="54"/>
                </a:cxn>
                <a:cxn ang="0">
                  <a:pos x="1403" y="27"/>
                </a:cxn>
                <a:cxn ang="0">
                  <a:pos x="1684" y="10"/>
                </a:cxn>
                <a:cxn ang="0">
                  <a:pos x="1980" y="1"/>
                </a:cxn>
              </a:cxnLst>
              <a:rect l="0" t="0" r="r" b="b"/>
              <a:pathLst>
                <a:path w="4266" h="947">
                  <a:moveTo>
                    <a:pt x="2132" y="0"/>
                  </a:moveTo>
                  <a:lnTo>
                    <a:pt x="2285" y="1"/>
                  </a:lnTo>
                  <a:lnTo>
                    <a:pt x="2434" y="4"/>
                  </a:lnTo>
                  <a:lnTo>
                    <a:pt x="2580" y="10"/>
                  </a:lnTo>
                  <a:lnTo>
                    <a:pt x="2724" y="19"/>
                  </a:lnTo>
                  <a:lnTo>
                    <a:pt x="2861" y="27"/>
                  </a:lnTo>
                  <a:lnTo>
                    <a:pt x="2996" y="41"/>
                  </a:lnTo>
                  <a:lnTo>
                    <a:pt x="3126" y="54"/>
                  </a:lnTo>
                  <a:lnTo>
                    <a:pt x="3251" y="70"/>
                  </a:lnTo>
                  <a:lnTo>
                    <a:pt x="3369" y="88"/>
                  </a:lnTo>
                  <a:lnTo>
                    <a:pt x="3483" y="107"/>
                  </a:lnTo>
                  <a:lnTo>
                    <a:pt x="3590" y="127"/>
                  </a:lnTo>
                  <a:lnTo>
                    <a:pt x="3691" y="151"/>
                  </a:lnTo>
                  <a:lnTo>
                    <a:pt x="3785" y="174"/>
                  </a:lnTo>
                  <a:lnTo>
                    <a:pt x="3871" y="199"/>
                  </a:lnTo>
                  <a:lnTo>
                    <a:pt x="3950" y="225"/>
                  </a:lnTo>
                  <a:lnTo>
                    <a:pt x="4022" y="253"/>
                  </a:lnTo>
                  <a:lnTo>
                    <a:pt x="4085" y="281"/>
                  </a:lnTo>
                  <a:lnTo>
                    <a:pt x="4139" y="312"/>
                  </a:lnTo>
                  <a:lnTo>
                    <a:pt x="4183" y="343"/>
                  </a:lnTo>
                  <a:lnTo>
                    <a:pt x="4220" y="374"/>
                  </a:lnTo>
                  <a:lnTo>
                    <a:pt x="4246" y="406"/>
                  </a:lnTo>
                  <a:lnTo>
                    <a:pt x="4261" y="440"/>
                  </a:lnTo>
                  <a:lnTo>
                    <a:pt x="4266" y="473"/>
                  </a:lnTo>
                  <a:lnTo>
                    <a:pt x="4261" y="507"/>
                  </a:lnTo>
                  <a:lnTo>
                    <a:pt x="4246" y="541"/>
                  </a:lnTo>
                  <a:lnTo>
                    <a:pt x="4220" y="573"/>
                  </a:lnTo>
                  <a:lnTo>
                    <a:pt x="4183" y="605"/>
                  </a:lnTo>
                  <a:lnTo>
                    <a:pt x="4139" y="636"/>
                  </a:lnTo>
                  <a:lnTo>
                    <a:pt x="4085" y="666"/>
                  </a:lnTo>
                  <a:lnTo>
                    <a:pt x="4022" y="695"/>
                  </a:lnTo>
                  <a:lnTo>
                    <a:pt x="3950" y="721"/>
                  </a:lnTo>
                  <a:lnTo>
                    <a:pt x="3871" y="749"/>
                  </a:lnTo>
                  <a:lnTo>
                    <a:pt x="3785" y="774"/>
                  </a:lnTo>
                  <a:lnTo>
                    <a:pt x="3691" y="798"/>
                  </a:lnTo>
                  <a:lnTo>
                    <a:pt x="3590" y="820"/>
                  </a:lnTo>
                  <a:lnTo>
                    <a:pt x="3483" y="840"/>
                  </a:lnTo>
                  <a:lnTo>
                    <a:pt x="3369" y="859"/>
                  </a:lnTo>
                  <a:lnTo>
                    <a:pt x="3251" y="877"/>
                  </a:lnTo>
                  <a:lnTo>
                    <a:pt x="3126" y="893"/>
                  </a:lnTo>
                  <a:lnTo>
                    <a:pt x="2996" y="908"/>
                  </a:lnTo>
                  <a:lnTo>
                    <a:pt x="2861" y="919"/>
                  </a:lnTo>
                  <a:lnTo>
                    <a:pt x="2724" y="930"/>
                  </a:lnTo>
                  <a:lnTo>
                    <a:pt x="2580" y="937"/>
                  </a:lnTo>
                  <a:lnTo>
                    <a:pt x="2434" y="943"/>
                  </a:lnTo>
                  <a:lnTo>
                    <a:pt x="2285" y="946"/>
                  </a:lnTo>
                  <a:lnTo>
                    <a:pt x="2132" y="947"/>
                  </a:lnTo>
                  <a:lnTo>
                    <a:pt x="1980" y="946"/>
                  </a:lnTo>
                  <a:lnTo>
                    <a:pt x="1831" y="943"/>
                  </a:lnTo>
                  <a:lnTo>
                    <a:pt x="1684" y="937"/>
                  </a:lnTo>
                  <a:lnTo>
                    <a:pt x="1542" y="930"/>
                  </a:lnTo>
                  <a:lnTo>
                    <a:pt x="1403" y="919"/>
                  </a:lnTo>
                  <a:lnTo>
                    <a:pt x="1269" y="908"/>
                  </a:lnTo>
                  <a:lnTo>
                    <a:pt x="1140" y="893"/>
                  </a:lnTo>
                  <a:lnTo>
                    <a:pt x="1016" y="877"/>
                  </a:lnTo>
                  <a:lnTo>
                    <a:pt x="896" y="859"/>
                  </a:lnTo>
                  <a:lnTo>
                    <a:pt x="783" y="840"/>
                  </a:lnTo>
                  <a:lnTo>
                    <a:pt x="676" y="820"/>
                  </a:lnTo>
                  <a:lnTo>
                    <a:pt x="575" y="798"/>
                  </a:lnTo>
                  <a:lnTo>
                    <a:pt x="481" y="774"/>
                  </a:lnTo>
                  <a:lnTo>
                    <a:pt x="395" y="749"/>
                  </a:lnTo>
                  <a:lnTo>
                    <a:pt x="316" y="721"/>
                  </a:lnTo>
                  <a:lnTo>
                    <a:pt x="244" y="695"/>
                  </a:lnTo>
                  <a:lnTo>
                    <a:pt x="181" y="666"/>
                  </a:lnTo>
                  <a:lnTo>
                    <a:pt x="127" y="636"/>
                  </a:lnTo>
                  <a:lnTo>
                    <a:pt x="83" y="605"/>
                  </a:lnTo>
                  <a:lnTo>
                    <a:pt x="47" y="573"/>
                  </a:lnTo>
                  <a:lnTo>
                    <a:pt x="20" y="541"/>
                  </a:lnTo>
                  <a:lnTo>
                    <a:pt x="6" y="507"/>
                  </a:lnTo>
                  <a:lnTo>
                    <a:pt x="0" y="473"/>
                  </a:lnTo>
                  <a:lnTo>
                    <a:pt x="6" y="440"/>
                  </a:lnTo>
                  <a:lnTo>
                    <a:pt x="20" y="406"/>
                  </a:lnTo>
                  <a:lnTo>
                    <a:pt x="47" y="374"/>
                  </a:lnTo>
                  <a:lnTo>
                    <a:pt x="83" y="343"/>
                  </a:lnTo>
                  <a:lnTo>
                    <a:pt x="127" y="312"/>
                  </a:lnTo>
                  <a:lnTo>
                    <a:pt x="181" y="281"/>
                  </a:lnTo>
                  <a:lnTo>
                    <a:pt x="244" y="253"/>
                  </a:lnTo>
                  <a:lnTo>
                    <a:pt x="316" y="225"/>
                  </a:lnTo>
                  <a:lnTo>
                    <a:pt x="395" y="199"/>
                  </a:lnTo>
                  <a:lnTo>
                    <a:pt x="481" y="174"/>
                  </a:lnTo>
                  <a:lnTo>
                    <a:pt x="575" y="151"/>
                  </a:lnTo>
                  <a:lnTo>
                    <a:pt x="676" y="127"/>
                  </a:lnTo>
                  <a:lnTo>
                    <a:pt x="783" y="107"/>
                  </a:lnTo>
                  <a:lnTo>
                    <a:pt x="896" y="88"/>
                  </a:lnTo>
                  <a:lnTo>
                    <a:pt x="1016" y="70"/>
                  </a:lnTo>
                  <a:lnTo>
                    <a:pt x="1140" y="54"/>
                  </a:lnTo>
                  <a:lnTo>
                    <a:pt x="1269" y="41"/>
                  </a:lnTo>
                  <a:lnTo>
                    <a:pt x="1403" y="27"/>
                  </a:lnTo>
                  <a:lnTo>
                    <a:pt x="1542" y="19"/>
                  </a:lnTo>
                  <a:lnTo>
                    <a:pt x="1684" y="10"/>
                  </a:lnTo>
                  <a:lnTo>
                    <a:pt x="1831" y="4"/>
                  </a:lnTo>
                  <a:lnTo>
                    <a:pt x="1980" y="1"/>
                  </a:lnTo>
                  <a:lnTo>
                    <a:pt x="213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9" name="Freeform 905"/>
            <p:cNvSpPr>
              <a:spLocks noEditPoints="1"/>
            </p:cNvSpPr>
            <p:nvPr/>
          </p:nvSpPr>
          <p:spPr bwMode="auto">
            <a:xfrm>
              <a:off x="768" y="1567"/>
              <a:ext cx="4334" cy="1015"/>
            </a:xfrm>
            <a:custGeom>
              <a:avLst/>
              <a:gdLst/>
              <a:ahLst/>
              <a:cxnLst>
                <a:cxn ang="0">
                  <a:pos x="1634" y="82"/>
                </a:cxn>
                <a:cxn ang="0">
                  <a:pos x="1149" y="124"/>
                </a:cxn>
                <a:cxn ang="0">
                  <a:pos x="732" y="190"/>
                </a:cxn>
                <a:cxn ang="0">
                  <a:pos x="411" y="274"/>
                </a:cxn>
                <a:cxn ang="0">
                  <a:pos x="176" y="375"/>
                </a:cxn>
                <a:cxn ang="0">
                  <a:pos x="76" y="472"/>
                </a:cxn>
                <a:cxn ang="0">
                  <a:pos x="86" y="562"/>
                </a:cxn>
                <a:cxn ang="0">
                  <a:pos x="214" y="661"/>
                </a:cxn>
                <a:cxn ang="0">
                  <a:pos x="470" y="761"/>
                </a:cxn>
                <a:cxn ang="0">
                  <a:pos x="809" y="839"/>
                </a:cxn>
                <a:cxn ang="0">
                  <a:pos x="1241" y="901"/>
                </a:cxn>
                <a:cxn ang="0">
                  <a:pos x="1736" y="937"/>
                </a:cxn>
                <a:cxn ang="0">
                  <a:pos x="2384" y="945"/>
                </a:cxn>
                <a:cxn ang="0">
                  <a:pos x="2900" y="920"/>
                </a:cxn>
                <a:cxn ang="0">
                  <a:pos x="3359" y="867"/>
                </a:cxn>
                <a:cxn ang="0">
                  <a:pos x="3732" y="795"/>
                </a:cxn>
                <a:cxn ang="0">
                  <a:pos x="4030" y="702"/>
                </a:cxn>
                <a:cxn ang="0">
                  <a:pos x="4210" y="601"/>
                </a:cxn>
                <a:cxn ang="0">
                  <a:pos x="4267" y="507"/>
                </a:cxn>
                <a:cxn ang="0">
                  <a:pos x="4210" y="414"/>
                </a:cxn>
                <a:cxn ang="0">
                  <a:pos x="4030" y="312"/>
                </a:cxn>
                <a:cxn ang="0">
                  <a:pos x="3732" y="220"/>
                </a:cxn>
                <a:cxn ang="0">
                  <a:pos x="3359" y="148"/>
                </a:cxn>
                <a:cxn ang="0">
                  <a:pos x="2900" y="97"/>
                </a:cxn>
                <a:cxn ang="0">
                  <a:pos x="2384" y="70"/>
                </a:cxn>
                <a:cxn ang="0">
                  <a:pos x="2384" y="3"/>
                </a:cxn>
                <a:cxn ang="0">
                  <a:pos x="2900" y="29"/>
                </a:cxn>
                <a:cxn ang="0">
                  <a:pos x="3359" y="80"/>
                </a:cxn>
                <a:cxn ang="0">
                  <a:pos x="3689" y="142"/>
                </a:cxn>
                <a:cxn ang="0">
                  <a:pos x="4005" y="232"/>
                </a:cxn>
                <a:cxn ang="0">
                  <a:pos x="4217" y="336"/>
                </a:cxn>
                <a:cxn ang="0">
                  <a:pos x="4306" y="422"/>
                </a:cxn>
                <a:cxn ang="0">
                  <a:pos x="4331" y="532"/>
                </a:cxn>
                <a:cxn ang="0">
                  <a:pos x="4281" y="628"/>
                </a:cxn>
                <a:cxn ang="0">
                  <a:pos x="4145" y="723"/>
                </a:cxn>
                <a:cxn ang="0">
                  <a:pos x="3889" y="823"/>
                </a:cxn>
                <a:cxn ang="0">
                  <a:pos x="3601" y="892"/>
                </a:cxn>
                <a:cxn ang="0">
                  <a:pos x="3184" y="958"/>
                </a:cxn>
                <a:cxn ang="0">
                  <a:pos x="2699" y="1000"/>
                </a:cxn>
                <a:cxn ang="0">
                  <a:pos x="2057" y="1015"/>
                </a:cxn>
                <a:cxn ang="0">
                  <a:pos x="1533" y="994"/>
                </a:cxn>
                <a:cxn ang="0">
                  <a:pos x="1060" y="946"/>
                </a:cxn>
                <a:cxn ang="0">
                  <a:pos x="719" y="889"/>
                </a:cxn>
                <a:cxn ang="0">
                  <a:pos x="385" y="804"/>
                </a:cxn>
                <a:cxn ang="0">
                  <a:pos x="149" y="701"/>
                </a:cxn>
                <a:cxn ang="0">
                  <a:pos x="34" y="604"/>
                </a:cxn>
                <a:cxn ang="0">
                  <a:pos x="0" y="507"/>
                </a:cxn>
                <a:cxn ang="0">
                  <a:pos x="34" y="411"/>
                </a:cxn>
                <a:cxn ang="0">
                  <a:pos x="149" y="314"/>
                </a:cxn>
                <a:cxn ang="0">
                  <a:pos x="385" y="213"/>
                </a:cxn>
                <a:cxn ang="0">
                  <a:pos x="719" y="126"/>
                </a:cxn>
                <a:cxn ang="0">
                  <a:pos x="1060" y="69"/>
                </a:cxn>
                <a:cxn ang="0">
                  <a:pos x="1533" y="22"/>
                </a:cxn>
                <a:cxn ang="0">
                  <a:pos x="2057" y="0"/>
                </a:cxn>
              </a:cxnLst>
              <a:rect l="0" t="0" r="r" b="b"/>
              <a:pathLst>
                <a:path w="4334" h="1015">
                  <a:moveTo>
                    <a:pt x="2057" y="67"/>
                  </a:moveTo>
                  <a:lnTo>
                    <a:pt x="1948" y="70"/>
                  </a:lnTo>
                  <a:lnTo>
                    <a:pt x="1841" y="73"/>
                  </a:lnTo>
                  <a:lnTo>
                    <a:pt x="1736" y="78"/>
                  </a:lnTo>
                  <a:lnTo>
                    <a:pt x="1634" y="82"/>
                  </a:lnTo>
                  <a:lnTo>
                    <a:pt x="1533" y="89"/>
                  </a:lnTo>
                  <a:lnTo>
                    <a:pt x="1433" y="97"/>
                  </a:lnTo>
                  <a:lnTo>
                    <a:pt x="1336" y="104"/>
                  </a:lnTo>
                  <a:lnTo>
                    <a:pt x="1241" y="114"/>
                  </a:lnTo>
                  <a:lnTo>
                    <a:pt x="1149" y="124"/>
                  </a:lnTo>
                  <a:lnTo>
                    <a:pt x="1060" y="136"/>
                  </a:lnTo>
                  <a:lnTo>
                    <a:pt x="973" y="148"/>
                  </a:lnTo>
                  <a:lnTo>
                    <a:pt x="890" y="161"/>
                  </a:lnTo>
                  <a:lnTo>
                    <a:pt x="809" y="176"/>
                  </a:lnTo>
                  <a:lnTo>
                    <a:pt x="732" y="190"/>
                  </a:lnTo>
                  <a:lnTo>
                    <a:pt x="672" y="204"/>
                  </a:lnTo>
                  <a:lnTo>
                    <a:pt x="600" y="220"/>
                  </a:lnTo>
                  <a:lnTo>
                    <a:pt x="534" y="237"/>
                  </a:lnTo>
                  <a:lnTo>
                    <a:pt x="470" y="255"/>
                  </a:lnTo>
                  <a:lnTo>
                    <a:pt x="411" y="274"/>
                  </a:lnTo>
                  <a:lnTo>
                    <a:pt x="356" y="293"/>
                  </a:lnTo>
                  <a:lnTo>
                    <a:pt x="305" y="312"/>
                  </a:lnTo>
                  <a:lnTo>
                    <a:pt x="258" y="333"/>
                  </a:lnTo>
                  <a:lnTo>
                    <a:pt x="214" y="353"/>
                  </a:lnTo>
                  <a:lnTo>
                    <a:pt x="176" y="375"/>
                  </a:lnTo>
                  <a:lnTo>
                    <a:pt x="154" y="391"/>
                  </a:lnTo>
                  <a:lnTo>
                    <a:pt x="124" y="414"/>
                  </a:lnTo>
                  <a:lnTo>
                    <a:pt x="101" y="437"/>
                  </a:lnTo>
                  <a:lnTo>
                    <a:pt x="86" y="455"/>
                  </a:lnTo>
                  <a:lnTo>
                    <a:pt x="76" y="472"/>
                  </a:lnTo>
                  <a:lnTo>
                    <a:pt x="69" y="490"/>
                  </a:lnTo>
                  <a:lnTo>
                    <a:pt x="67" y="507"/>
                  </a:lnTo>
                  <a:lnTo>
                    <a:pt x="69" y="525"/>
                  </a:lnTo>
                  <a:lnTo>
                    <a:pt x="76" y="543"/>
                  </a:lnTo>
                  <a:lnTo>
                    <a:pt x="86" y="562"/>
                  </a:lnTo>
                  <a:lnTo>
                    <a:pt x="101" y="579"/>
                  </a:lnTo>
                  <a:lnTo>
                    <a:pt x="124" y="601"/>
                  </a:lnTo>
                  <a:lnTo>
                    <a:pt x="151" y="622"/>
                  </a:lnTo>
                  <a:lnTo>
                    <a:pt x="176" y="639"/>
                  </a:lnTo>
                  <a:lnTo>
                    <a:pt x="214" y="661"/>
                  </a:lnTo>
                  <a:lnTo>
                    <a:pt x="258" y="682"/>
                  </a:lnTo>
                  <a:lnTo>
                    <a:pt x="305" y="702"/>
                  </a:lnTo>
                  <a:lnTo>
                    <a:pt x="356" y="723"/>
                  </a:lnTo>
                  <a:lnTo>
                    <a:pt x="411" y="742"/>
                  </a:lnTo>
                  <a:lnTo>
                    <a:pt x="470" y="761"/>
                  </a:lnTo>
                  <a:lnTo>
                    <a:pt x="534" y="779"/>
                  </a:lnTo>
                  <a:lnTo>
                    <a:pt x="600" y="795"/>
                  </a:lnTo>
                  <a:lnTo>
                    <a:pt x="672" y="813"/>
                  </a:lnTo>
                  <a:lnTo>
                    <a:pt x="732" y="824"/>
                  </a:lnTo>
                  <a:lnTo>
                    <a:pt x="809" y="839"/>
                  </a:lnTo>
                  <a:lnTo>
                    <a:pt x="890" y="854"/>
                  </a:lnTo>
                  <a:lnTo>
                    <a:pt x="973" y="867"/>
                  </a:lnTo>
                  <a:lnTo>
                    <a:pt x="1060" y="879"/>
                  </a:lnTo>
                  <a:lnTo>
                    <a:pt x="1149" y="890"/>
                  </a:lnTo>
                  <a:lnTo>
                    <a:pt x="1241" y="901"/>
                  </a:lnTo>
                  <a:lnTo>
                    <a:pt x="1336" y="911"/>
                  </a:lnTo>
                  <a:lnTo>
                    <a:pt x="1433" y="920"/>
                  </a:lnTo>
                  <a:lnTo>
                    <a:pt x="1533" y="927"/>
                  </a:lnTo>
                  <a:lnTo>
                    <a:pt x="1634" y="933"/>
                  </a:lnTo>
                  <a:lnTo>
                    <a:pt x="1736" y="937"/>
                  </a:lnTo>
                  <a:lnTo>
                    <a:pt x="1841" y="942"/>
                  </a:lnTo>
                  <a:lnTo>
                    <a:pt x="1948" y="945"/>
                  </a:lnTo>
                  <a:lnTo>
                    <a:pt x="2057" y="947"/>
                  </a:lnTo>
                  <a:lnTo>
                    <a:pt x="2276" y="947"/>
                  </a:lnTo>
                  <a:lnTo>
                    <a:pt x="2384" y="945"/>
                  </a:lnTo>
                  <a:lnTo>
                    <a:pt x="2491" y="942"/>
                  </a:lnTo>
                  <a:lnTo>
                    <a:pt x="2597" y="937"/>
                  </a:lnTo>
                  <a:lnTo>
                    <a:pt x="2699" y="933"/>
                  </a:lnTo>
                  <a:lnTo>
                    <a:pt x="2802" y="927"/>
                  </a:lnTo>
                  <a:lnTo>
                    <a:pt x="2900" y="920"/>
                  </a:lnTo>
                  <a:lnTo>
                    <a:pt x="2996" y="911"/>
                  </a:lnTo>
                  <a:lnTo>
                    <a:pt x="3091" y="901"/>
                  </a:lnTo>
                  <a:lnTo>
                    <a:pt x="3184" y="890"/>
                  </a:lnTo>
                  <a:lnTo>
                    <a:pt x="3273" y="879"/>
                  </a:lnTo>
                  <a:lnTo>
                    <a:pt x="3359" y="867"/>
                  </a:lnTo>
                  <a:lnTo>
                    <a:pt x="3443" y="854"/>
                  </a:lnTo>
                  <a:lnTo>
                    <a:pt x="3523" y="839"/>
                  </a:lnTo>
                  <a:lnTo>
                    <a:pt x="3601" y="824"/>
                  </a:lnTo>
                  <a:lnTo>
                    <a:pt x="3662" y="813"/>
                  </a:lnTo>
                  <a:lnTo>
                    <a:pt x="3732" y="795"/>
                  </a:lnTo>
                  <a:lnTo>
                    <a:pt x="3800" y="779"/>
                  </a:lnTo>
                  <a:lnTo>
                    <a:pt x="3863" y="761"/>
                  </a:lnTo>
                  <a:lnTo>
                    <a:pt x="3923" y="742"/>
                  </a:lnTo>
                  <a:lnTo>
                    <a:pt x="3978" y="723"/>
                  </a:lnTo>
                  <a:lnTo>
                    <a:pt x="4030" y="702"/>
                  </a:lnTo>
                  <a:lnTo>
                    <a:pt x="4076" y="682"/>
                  </a:lnTo>
                  <a:lnTo>
                    <a:pt x="4119" y="661"/>
                  </a:lnTo>
                  <a:lnTo>
                    <a:pt x="4158" y="639"/>
                  </a:lnTo>
                  <a:lnTo>
                    <a:pt x="4183" y="622"/>
                  </a:lnTo>
                  <a:lnTo>
                    <a:pt x="4210" y="601"/>
                  </a:lnTo>
                  <a:lnTo>
                    <a:pt x="4233" y="579"/>
                  </a:lnTo>
                  <a:lnTo>
                    <a:pt x="4248" y="560"/>
                  </a:lnTo>
                  <a:lnTo>
                    <a:pt x="4259" y="543"/>
                  </a:lnTo>
                  <a:lnTo>
                    <a:pt x="4264" y="526"/>
                  </a:lnTo>
                  <a:lnTo>
                    <a:pt x="4267" y="507"/>
                  </a:lnTo>
                  <a:lnTo>
                    <a:pt x="4264" y="488"/>
                  </a:lnTo>
                  <a:lnTo>
                    <a:pt x="4259" y="472"/>
                  </a:lnTo>
                  <a:lnTo>
                    <a:pt x="4249" y="455"/>
                  </a:lnTo>
                  <a:lnTo>
                    <a:pt x="4233" y="437"/>
                  </a:lnTo>
                  <a:lnTo>
                    <a:pt x="4210" y="414"/>
                  </a:lnTo>
                  <a:lnTo>
                    <a:pt x="4180" y="391"/>
                  </a:lnTo>
                  <a:lnTo>
                    <a:pt x="4158" y="375"/>
                  </a:lnTo>
                  <a:lnTo>
                    <a:pt x="4119" y="353"/>
                  </a:lnTo>
                  <a:lnTo>
                    <a:pt x="4076" y="333"/>
                  </a:lnTo>
                  <a:lnTo>
                    <a:pt x="4030" y="312"/>
                  </a:lnTo>
                  <a:lnTo>
                    <a:pt x="3978" y="293"/>
                  </a:lnTo>
                  <a:lnTo>
                    <a:pt x="3923" y="274"/>
                  </a:lnTo>
                  <a:lnTo>
                    <a:pt x="3863" y="255"/>
                  </a:lnTo>
                  <a:lnTo>
                    <a:pt x="3800" y="237"/>
                  </a:lnTo>
                  <a:lnTo>
                    <a:pt x="3732" y="220"/>
                  </a:lnTo>
                  <a:lnTo>
                    <a:pt x="3662" y="204"/>
                  </a:lnTo>
                  <a:lnTo>
                    <a:pt x="3601" y="190"/>
                  </a:lnTo>
                  <a:lnTo>
                    <a:pt x="3523" y="176"/>
                  </a:lnTo>
                  <a:lnTo>
                    <a:pt x="3443" y="161"/>
                  </a:lnTo>
                  <a:lnTo>
                    <a:pt x="3359" y="148"/>
                  </a:lnTo>
                  <a:lnTo>
                    <a:pt x="3273" y="136"/>
                  </a:lnTo>
                  <a:lnTo>
                    <a:pt x="3184" y="124"/>
                  </a:lnTo>
                  <a:lnTo>
                    <a:pt x="3091" y="114"/>
                  </a:lnTo>
                  <a:lnTo>
                    <a:pt x="2996" y="104"/>
                  </a:lnTo>
                  <a:lnTo>
                    <a:pt x="2900" y="97"/>
                  </a:lnTo>
                  <a:lnTo>
                    <a:pt x="2802" y="89"/>
                  </a:lnTo>
                  <a:lnTo>
                    <a:pt x="2699" y="82"/>
                  </a:lnTo>
                  <a:lnTo>
                    <a:pt x="2597" y="78"/>
                  </a:lnTo>
                  <a:lnTo>
                    <a:pt x="2491" y="73"/>
                  </a:lnTo>
                  <a:lnTo>
                    <a:pt x="2384" y="70"/>
                  </a:lnTo>
                  <a:lnTo>
                    <a:pt x="2276" y="67"/>
                  </a:lnTo>
                  <a:lnTo>
                    <a:pt x="2057" y="67"/>
                  </a:lnTo>
                  <a:close/>
                  <a:moveTo>
                    <a:pt x="2057" y="0"/>
                  </a:moveTo>
                  <a:lnTo>
                    <a:pt x="2276" y="0"/>
                  </a:lnTo>
                  <a:lnTo>
                    <a:pt x="2384" y="3"/>
                  </a:lnTo>
                  <a:lnTo>
                    <a:pt x="2491" y="6"/>
                  </a:lnTo>
                  <a:lnTo>
                    <a:pt x="2597" y="10"/>
                  </a:lnTo>
                  <a:lnTo>
                    <a:pt x="2699" y="14"/>
                  </a:lnTo>
                  <a:lnTo>
                    <a:pt x="2802" y="22"/>
                  </a:lnTo>
                  <a:lnTo>
                    <a:pt x="2900" y="29"/>
                  </a:lnTo>
                  <a:lnTo>
                    <a:pt x="2996" y="36"/>
                  </a:lnTo>
                  <a:lnTo>
                    <a:pt x="3091" y="47"/>
                  </a:lnTo>
                  <a:lnTo>
                    <a:pt x="3184" y="57"/>
                  </a:lnTo>
                  <a:lnTo>
                    <a:pt x="3273" y="69"/>
                  </a:lnTo>
                  <a:lnTo>
                    <a:pt x="3359" y="80"/>
                  </a:lnTo>
                  <a:lnTo>
                    <a:pt x="3443" y="94"/>
                  </a:lnTo>
                  <a:lnTo>
                    <a:pt x="3523" y="108"/>
                  </a:lnTo>
                  <a:lnTo>
                    <a:pt x="3601" y="123"/>
                  </a:lnTo>
                  <a:lnTo>
                    <a:pt x="3614" y="126"/>
                  </a:lnTo>
                  <a:lnTo>
                    <a:pt x="3689" y="142"/>
                  </a:lnTo>
                  <a:lnTo>
                    <a:pt x="3759" y="158"/>
                  </a:lnTo>
                  <a:lnTo>
                    <a:pt x="3826" y="176"/>
                  </a:lnTo>
                  <a:lnTo>
                    <a:pt x="3889" y="193"/>
                  </a:lnTo>
                  <a:lnTo>
                    <a:pt x="3949" y="213"/>
                  </a:lnTo>
                  <a:lnTo>
                    <a:pt x="4005" y="232"/>
                  </a:lnTo>
                  <a:lnTo>
                    <a:pt x="4056" y="251"/>
                  </a:lnTo>
                  <a:lnTo>
                    <a:pt x="4103" y="271"/>
                  </a:lnTo>
                  <a:lnTo>
                    <a:pt x="4145" y="292"/>
                  </a:lnTo>
                  <a:lnTo>
                    <a:pt x="4185" y="314"/>
                  </a:lnTo>
                  <a:lnTo>
                    <a:pt x="4217" y="336"/>
                  </a:lnTo>
                  <a:lnTo>
                    <a:pt x="4229" y="343"/>
                  </a:lnTo>
                  <a:lnTo>
                    <a:pt x="4258" y="365"/>
                  </a:lnTo>
                  <a:lnTo>
                    <a:pt x="4281" y="389"/>
                  </a:lnTo>
                  <a:lnTo>
                    <a:pt x="4300" y="411"/>
                  </a:lnTo>
                  <a:lnTo>
                    <a:pt x="4306" y="422"/>
                  </a:lnTo>
                  <a:lnTo>
                    <a:pt x="4321" y="446"/>
                  </a:lnTo>
                  <a:lnTo>
                    <a:pt x="4328" y="469"/>
                  </a:lnTo>
                  <a:lnTo>
                    <a:pt x="4331" y="482"/>
                  </a:lnTo>
                  <a:lnTo>
                    <a:pt x="4334" y="507"/>
                  </a:lnTo>
                  <a:lnTo>
                    <a:pt x="4331" y="532"/>
                  </a:lnTo>
                  <a:lnTo>
                    <a:pt x="4328" y="546"/>
                  </a:lnTo>
                  <a:lnTo>
                    <a:pt x="4321" y="569"/>
                  </a:lnTo>
                  <a:lnTo>
                    <a:pt x="4306" y="591"/>
                  </a:lnTo>
                  <a:lnTo>
                    <a:pt x="4300" y="604"/>
                  </a:lnTo>
                  <a:lnTo>
                    <a:pt x="4281" y="628"/>
                  </a:lnTo>
                  <a:lnTo>
                    <a:pt x="4258" y="650"/>
                  </a:lnTo>
                  <a:lnTo>
                    <a:pt x="4229" y="673"/>
                  </a:lnTo>
                  <a:lnTo>
                    <a:pt x="4217" y="679"/>
                  </a:lnTo>
                  <a:lnTo>
                    <a:pt x="4185" y="701"/>
                  </a:lnTo>
                  <a:lnTo>
                    <a:pt x="4145" y="723"/>
                  </a:lnTo>
                  <a:lnTo>
                    <a:pt x="4103" y="744"/>
                  </a:lnTo>
                  <a:lnTo>
                    <a:pt x="4056" y="764"/>
                  </a:lnTo>
                  <a:lnTo>
                    <a:pt x="4005" y="785"/>
                  </a:lnTo>
                  <a:lnTo>
                    <a:pt x="3949" y="804"/>
                  </a:lnTo>
                  <a:lnTo>
                    <a:pt x="3889" y="823"/>
                  </a:lnTo>
                  <a:lnTo>
                    <a:pt x="3826" y="840"/>
                  </a:lnTo>
                  <a:lnTo>
                    <a:pt x="3759" y="857"/>
                  </a:lnTo>
                  <a:lnTo>
                    <a:pt x="3689" y="874"/>
                  </a:lnTo>
                  <a:lnTo>
                    <a:pt x="3614" y="889"/>
                  </a:lnTo>
                  <a:lnTo>
                    <a:pt x="3601" y="892"/>
                  </a:lnTo>
                  <a:lnTo>
                    <a:pt x="3523" y="906"/>
                  </a:lnTo>
                  <a:lnTo>
                    <a:pt x="3443" y="921"/>
                  </a:lnTo>
                  <a:lnTo>
                    <a:pt x="3359" y="934"/>
                  </a:lnTo>
                  <a:lnTo>
                    <a:pt x="3273" y="946"/>
                  </a:lnTo>
                  <a:lnTo>
                    <a:pt x="3184" y="958"/>
                  </a:lnTo>
                  <a:lnTo>
                    <a:pt x="3091" y="968"/>
                  </a:lnTo>
                  <a:lnTo>
                    <a:pt x="2996" y="978"/>
                  </a:lnTo>
                  <a:lnTo>
                    <a:pt x="2900" y="987"/>
                  </a:lnTo>
                  <a:lnTo>
                    <a:pt x="2802" y="994"/>
                  </a:lnTo>
                  <a:lnTo>
                    <a:pt x="2699" y="1000"/>
                  </a:lnTo>
                  <a:lnTo>
                    <a:pt x="2597" y="1005"/>
                  </a:lnTo>
                  <a:lnTo>
                    <a:pt x="2491" y="1009"/>
                  </a:lnTo>
                  <a:lnTo>
                    <a:pt x="2384" y="1012"/>
                  </a:lnTo>
                  <a:lnTo>
                    <a:pt x="2276" y="1015"/>
                  </a:lnTo>
                  <a:lnTo>
                    <a:pt x="2057" y="1015"/>
                  </a:lnTo>
                  <a:lnTo>
                    <a:pt x="1948" y="1012"/>
                  </a:lnTo>
                  <a:lnTo>
                    <a:pt x="1841" y="1009"/>
                  </a:lnTo>
                  <a:lnTo>
                    <a:pt x="1736" y="1005"/>
                  </a:lnTo>
                  <a:lnTo>
                    <a:pt x="1634" y="1000"/>
                  </a:lnTo>
                  <a:lnTo>
                    <a:pt x="1533" y="994"/>
                  </a:lnTo>
                  <a:lnTo>
                    <a:pt x="1433" y="987"/>
                  </a:lnTo>
                  <a:lnTo>
                    <a:pt x="1336" y="978"/>
                  </a:lnTo>
                  <a:lnTo>
                    <a:pt x="1241" y="968"/>
                  </a:lnTo>
                  <a:lnTo>
                    <a:pt x="1149" y="958"/>
                  </a:lnTo>
                  <a:lnTo>
                    <a:pt x="1060" y="946"/>
                  </a:lnTo>
                  <a:lnTo>
                    <a:pt x="973" y="934"/>
                  </a:lnTo>
                  <a:lnTo>
                    <a:pt x="890" y="921"/>
                  </a:lnTo>
                  <a:lnTo>
                    <a:pt x="809" y="906"/>
                  </a:lnTo>
                  <a:lnTo>
                    <a:pt x="732" y="892"/>
                  </a:lnTo>
                  <a:lnTo>
                    <a:pt x="719" y="889"/>
                  </a:lnTo>
                  <a:lnTo>
                    <a:pt x="646" y="874"/>
                  </a:lnTo>
                  <a:lnTo>
                    <a:pt x="574" y="857"/>
                  </a:lnTo>
                  <a:lnTo>
                    <a:pt x="508" y="840"/>
                  </a:lnTo>
                  <a:lnTo>
                    <a:pt x="444" y="823"/>
                  </a:lnTo>
                  <a:lnTo>
                    <a:pt x="385" y="804"/>
                  </a:lnTo>
                  <a:lnTo>
                    <a:pt x="329" y="785"/>
                  </a:lnTo>
                  <a:lnTo>
                    <a:pt x="278" y="764"/>
                  </a:lnTo>
                  <a:lnTo>
                    <a:pt x="231" y="744"/>
                  </a:lnTo>
                  <a:lnTo>
                    <a:pt x="187" y="723"/>
                  </a:lnTo>
                  <a:lnTo>
                    <a:pt x="149" y="701"/>
                  </a:lnTo>
                  <a:lnTo>
                    <a:pt x="117" y="679"/>
                  </a:lnTo>
                  <a:lnTo>
                    <a:pt x="105" y="673"/>
                  </a:lnTo>
                  <a:lnTo>
                    <a:pt x="76" y="650"/>
                  </a:lnTo>
                  <a:lnTo>
                    <a:pt x="53" y="628"/>
                  </a:lnTo>
                  <a:lnTo>
                    <a:pt x="34" y="604"/>
                  </a:lnTo>
                  <a:lnTo>
                    <a:pt x="28" y="591"/>
                  </a:lnTo>
                  <a:lnTo>
                    <a:pt x="15" y="569"/>
                  </a:lnTo>
                  <a:lnTo>
                    <a:pt x="6" y="546"/>
                  </a:lnTo>
                  <a:lnTo>
                    <a:pt x="3" y="532"/>
                  </a:lnTo>
                  <a:lnTo>
                    <a:pt x="0" y="507"/>
                  </a:lnTo>
                  <a:lnTo>
                    <a:pt x="3" y="482"/>
                  </a:lnTo>
                  <a:lnTo>
                    <a:pt x="6" y="469"/>
                  </a:lnTo>
                  <a:lnTo>
                    <a:pt x="15" y="446"/>
                  </a:lnTo>
                  <a:lnTo>
                    <a:pt x="28" y="422"/>
                  </a:lnTo>
                  <a:lnTo>
                    <a:pt x="34" y="411"/>
                  </a:lnTo>
                  <a:lnTo>
                    <a:pt x="53" y="389"/>
                  </a:lnTo>
                  <a:lnTo>
                    <a:pt x="76" y="365"/>
                  </a:lnTo>
                  <a:lnTo>
                    <a:pt x="105" y="343"/>
                  </a:lnTo>
                  <a:lnTo>
                    <a:pt x="117" y="336"/>
                  </a:lnTo>
                  <a:lnTo>
                    <a:pt x="149" y="314"/>
                  </a:lnTo>
                  <a:lnTo>
                    <a:pt x="187" y="292"/>
                  </a:lnTo>
                  <a:lnTo>
                    <a:pt x="231" y="271"/>
                  </a:lnTo>
                  <a:lnTo>
                    <a:pt x="278" y="251"/>
                  </a:lnTo>
                  <a:lnTo>
                    <a:pt x="329" y="232"/>
                  </a:lnTo>
                  <a:lnTo>
                    <a:pt x="385" y="213"/>
                  </a:lnTo>
                  <a:lnTo>
                    <a:pt x="444" y="193"/>
                  </a:lnTo>
                  <a:lnTo>
                    <a:pt x="508" y="176"/>
                  </a:lnTo>
                  <a:lnTo>
                    <a:pt x="574" y="158"/>
                  </a:lnTo>
                  <a:lnTo>
                    <a:pt x="646" y="142"/>
                  </a:lnTo>
                  <a:lnTo>
                    <a:pt x="719" y="126"/>
                  </a:lnTo>
                  <a:lnTo>
                    <a:pt x="732" y="123"/>
                  </a:lnTo>
                  <a:lnTo>
                    <a:pt x="809" y="108"/>
                  </a:lnTo>
                  <a:lnTo>
                    <a:pt x="890" y="94"/>
                  </a:lnTo>
                  <a:lnTo>
                    <a:pt x="973" y="80"/>
                  </a:lnTo>
                  <a:lnTo>
                    <a:pt x="1060" y="69"/>
                  </a:lnTo>
                  <a:lnTo>
                    <a:pt x="1149" y="57"/>
                  </a:lnTo>
                  <a:lnTo>
                    <a:pt x="1241" y="47"/>
                  </a:lnTo>
                  <a:lnTo>
                    <a:pt x="1336" y="36"/>
                  </a:lnTo>
                  <a:lnTo>
                    <a:pt x="1433" y="29"/>
                  </a:lnTo>
                  <a:lnTo>
                    <a:pt x="1533" y="22"/>
                  </a:lnTo>
                  <a:lnTo>
                    <a:pt x="1634" y="14"/>
                  </a:lnTo>
                  <a:lnTo>
                    <a:pt x="1736" y="10"/>
                  </a:lnTo>
                  <a:lnTo>
                    <a:pt x="1841" y="6"/>
                  </a:lnTo>
                  <a:lnTo>
                    <a:pt x="1948" y="3"/>
                  </a:lnTo>
                  <a:lnTo>
                    <a:pt x="20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0" name="Freeform 906"/>
            <p:cNvSpPr>
              <a:spLocks/>
            </p:cNvSpPr>
            <p:nvPr/>
          </p:nvSpPr>
          <p:spPr bwMode="auto">
            <a:xfrm>
              <a:off x="802" y="2729"/>
              <a:ext cx="4266" cy="474"/>
            </a:xfrm>
            <a:custGeom>
              <a:avLst/>
              <a:gdLst/>
              <a:ahLst/>
              <a:cxnLst>
                <a:cxn ang="0">
                  <a:pos x="0" y="0"/>
                </a:cxn>
                <a:cxn ang="0">
                  <a:pos x="4266" y="0"/>
                </a:cxn>
                <a:cxn ang="0">
                  <a:pos x="4261" y="33"/>
                </a:cxn>
                <a:cxn ang="0">
                  <a:pos x="4246" y="67"/>
                </a:cxn>
                <a:cxn ang="0">
                  <a:pos x="4220" y="99"/>
                </a:cxn>
                <a:cxn ang="0">
                  <a:pos x="4183" y="130"/>
                </a:cxn>
                <a:cxn ang="0">
                  <a:pos x="4139" y="161"/>
                </a:cxn>
                <a:cxn ang="0">
                  <a:pos x="4085" y="192"/>
                </a:cxn>
                <a:cxn ang="0">
                  <a:pos x="4022" y="220"/>
                </a:cxn>
                <a:cxn ang="0">
                  <a:pos x="3950" y="248"/>
                </a:cxn>
                <a:cxn ang="0">
                  <a:pos x="3871" y="274"/>
                </a:cxn>
                <a:cxn ang="0">
                  <a:pos x="3785" y="299"/>
                </a:cxn>
                <a:cxn ang="0">
                  <a:pos x="3691" y="322"/>
                </a:cxn>
                <a:cxn ang="0">
                  <a:pos x="3590" y="346"/>
                </a:cxn>
                <a:cxn ang="0">
                  <a:pos x="3483" y="366"/>
                </a:cxn>
                <a:cxn ang="0">
                  <a:pos x="3369" y="386"/>
                </a:cxn>
                <a:cxn ang="0">
                  <a:pos x="3251" y="403"/>
                </a:cxn>
                <a:cxn ang="0">
                  <a:pos x="3126" y="419"/>
                </a:cxn>
                <a:cxn ang="0">
                  <a:pos x="2996" y="433"/>
                </a:cxn>
                <a:cxn ang="0">
                  <a:pos x="2861" y="446"/>
                </a:cxn>
                <a:cxn ang="0">
                  <a:pos x="2724" y="455"/>
                </a:cxn>
                <a:cxn ang="0">
                  <a:pos x="2580" y="463"/>
                </a:cxn>
                <a:cxn ang="0">
                  <a:pos x="2434" y="469"/>
                </a:cxn>
                <a:cxn ang="0">
                  <a:pos x="2285" y="472"/>
                </a:cxn>
                <a:cxn ang="0">
                  <a:pos x="2132" y="474"/>
                </a:cxn>
                <a:cxn ang="0">
                  <a:pos x="1980" y="472"/>
                </a:cxn>
                <a:cxn ang="0">
                  <a:pos x="1831" y="469"/>
                </a:cxn>
                <a:cxn ang="0">
                  <a:pos x="1684" y="463"/>
                </a:cxn>
                <a:cxn ang="0">
                  <a:pos x="1542" y="455"/>
                </a:cxn>
                <a:cxn ang="0">
                  <a:pos x="1403" y="446"/>
                </a:cxn>
                <a:cxn ang="0">
                  <a:pos x="1269" y="433"/>
                </a:cxn>
                <a:cxn ang="0">
                  <a:pos x="1140" y="419"/>
                </a:cxn>
                <a:cxn ang="0">
                  <a:pos x="1016" y="403"/>
                </a:cxn>
                <a:cxn ang="0">
                  <a:pos x="896" y="386"/>
                </a:cxn>
                <a:cxn ang="0">
                  <a:pos x="783" y="366"/>
                </a:cxn>
                <a:cxn ang="0">
                  <a:pos x="676" y="346"/>
                </a:cxn>
                <a:cxn ang="0">
                  <a:pos x="575" y="322"/>
                </a:cxn>
                <a:cxn ang="0">
                  <a:pos x="481" y="299"/>
                </a:cxn>
                <a:cxn ang="0">
                  <a:pos x="395" y="274"/>
                </a:cxn>
                <a:cxn ang="0">
                  <a:pos x="316" y="248"/>
                </a:cxn>
                <a:cxn ang="0">
                  <a:pos x="244" y="220"/>
                </a:cxn>
                <a:cxn ang="0">
                  <a:pos x="181" y="192"/>
                </a:cxn>
                <a:cxn ang="0">
                  <a:pos x="127" y="161"/>
                </a:cxn>
                <a:cxn ang="0">
                  <a:pos x="83" y="130"/>
                </a:cxn>
                <a:cxn ang="0">
                  <a:pos x="47" y="99"/>
                </a:cxn>
                <a:cxn ang="0">
                  <a:pos x="20" y="67"/>
                </a:cxn>
                <a:cxn ang="0">
                  <a:pos x="6" y="33"/>
                </a:cxn>
                <a:cxn ang="0">
                  <a:pos x="0" y="0"/>
                </a:cxn>
              </a:cxnLst>
              <a:rect l="0" t="0" r="r" b="b"/>
              <a:pathLst>
                <a:path w="4266" h="474">
                  <a:moveTo>
                    <a:pt x="0" y="0"/>
                  </a:moveTo>
                  <a:lnTo>
                    <a:pt x="4266" y="0"/>
                  </a:lnTo>
                  <a:lnTo>
                    <a:pt x="4261" y="33"/>
                  </a:lnTo>
                  <a:lnTo>
                    <a:pt x="4246" y="67"/>
                  </a:lnTo>
                  <a:lnTo>
                    <a:pt x="4220" y="99"/>
                  </a:lnTo>
                  <a:lnTo>
                    <a:pt x="4183" y="130"/>
                  </a:lnTo>
                  <a:lnTo>
                    <a:pt x="4139" y="161"/>
                  </a:lnTo>
                  <a:lnTo>
                    <a:pt x="4085" y="192"/>
                  </a:lnTo>
                  <a:lnTo>
                    <a:pt x="4022" y="220"/>
                  </a:lnTo>
                  <a:lnTo>
                    <a:pt x="3950" y="248"/>
                  </a:lnTo>
                  <a:lnTo>
                    <a:pt x="3871" y="274"/>
                  </a:lnTo>
                  <a:lnTo>
                    <a:pt x="3785" y="299"/>
                  </a:lnTo>
                  <a:lnTo>
                    <a:pt x="3691" y="322"/>
                  </a:lnTo>
                  <a:lnTo>
                    <a:pt x="3590" y="346"/>
                  </a:lnTo>
                  <a:lnTo>
                    <a:pt x="3483" y="366"/>
                  </a:lnTo>
                  <a:lnTo>
                    <a:pt x="3369" y="386"/>
                  </a:lnTo>
                  <a:lnTo>
                    <a:pt x="3251" y="403"/>
                  </a:lnTo>
                  <a:lnTo>
                    <a:pt x="3126" y="419"/>
                  </a:lnTo>
                  <a:lnTo>
                    <a:pt x="2996" y="433"/>
                  </a:lnTo>
                  <a:lnTo>
                    <a:pt x="2861" y="446"/>
                  </a:lnTo>
                  <a:lnTo>
                    <a:pt x="2724" y="455"/>
                  </a:lnTo>
                  <a:lnTo>
                    <a:pt x="2580" y="463"/>
                  </a:lnTo>
                  <a:lnTo>
                    <a:pt x="2434" y="469"/>
                  </a:lnTo>
                  <a:lnTo>
                    <a:pt x="2285" y="472"/>
                  </a:lnTo>
                  <a:lnTo>
                    <a:pt x="2132" y="474"/>
                  </a:lnTo>
                  <a:lnTo>
                    <a:pt x="1980" y="472"/>
                  </a:lnTo>
                  <a:lnTo>
                    <a:pt x="1831" y="469"/>
                  </a:lnTo>
                  <a:lnTo>
                    <a:pt x="1684" y="463"/>
                  </a:lnTo>
                  <a:lnTo>
                    <a:pt x="1542" y="455"/>
                  </a:lnTo>
                  <a:lnTo>
                    <a:pt x="1403" y="446"/>
                  </a:lnTo>
                  <a:lnTo>
                    <a:pt x="1269" y="433"/>
                  </a:lnTo>
                  <a:lnTo>
                    <a:pt x="1140" y="419"/>
                  </a:lnTo>
                  <a:lnTo>
                    <a:pt x="1016" y="403"/>
                  </a:lnTo>
                  <a:lnTo>
                    <a:pt x="896" y="386"/>
                  </a:lnTo>
                  <a:lnTo>
                    <a:pt x="783" y="366"/>
                  </a:lnTo>
                  <a:lnTo>
                    <a:pt x="676" y="346"/>
                  </a:lnTo>
                  <a:lnTo>
                    <a:pt x="575" y="322"/>
                  </a:lnTo>
                  <a:lnTo>
                    <a:pt x="481" y="299"/>
                  </a:lnTo>
                  <a:lnTo>
                    <a:pt x="395" y="274"/>
                  </a:lnTo>
                  <a:lnTo>
                    <a:pt x="316" y="248"/>
                  </a:lnTo>
                  <a:lnTo>
                    <a:pt x="244" y="220"/>
                  </a:lnTo>
                  <a:lnTo>
                    <a:pt x="181" y="192"/>
                  </a:lnTo>
                  <a:lnTo>
                    <a:pt x="127" y="161"/>
                  </a:lnTo>
                  <a:lnTo>
                    <a:pt x="83" y="130"/>
                  </a:lnTo>
                  <a:lnTo>
                    <a:pt x="47" y="99"/>
                  </a:lnTo>
                  <a:lnTo>
                    <a:pt x="20" y="67"/>
                  </a:lnTo>
                  <a:lnTo>
                    <a:pt x="6" y="33"/>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1" name="Freeform 907"/>
            <p:cNvSpPr>
              <a:spLocks/>
            </p:cNvSpPr>
            <p:nvPr/>
          </p:nvSpPr>
          <p:spPr bwMode="auto">
            <a:xfrm>
              <a:off x="768" y="2729"/>
              <a:ext cx="4334" cy="507"/>
            </a:xfrm>
            <a:custGeom>
              <a:avLst/>
              <a:gdLst/>
              <a:ahLst/>
              <a:cxnLst>
                <a:cxn ang="0">
                  <a:pos x="69" y="17"/>
                </a:cxn>
                <a:cxn ang="0">
                  <a:pos x="101" y="72"/>
                </a:cxn>
                <a:cxn ang="0">
                  <a:pos x="176" y="132"/>
                </a:cxn>
                <a:cxn ang="0">
                  <a:pos x="305" y="195"/>
                </a:cxn>
                <a:cxn ang="0">
                  <a:pos x="470" y="252"/>
                </a:cxn>
                <a:cxn ang="0">
                  <a:pos x="672" y="303"/>
                </a:cxn>
                <a:cxn ang="0">
                  <a:pos x="890" y="346"/>
                </a:cxn>
                <a:cxn ang="0">
                  <a:pos x="1149" y="383"/>
                </a:cxn>
                <a:cxn ang="0">
                  <a:pos x="1433" y="411"/>
                </a:cxn>
                <a:cxn ang="0">
                  <a:pos x="1736" y="430"/>
                </a:cxn>
                <a:cxn ang="0">
                  <a:pos x="2057" y="440"/>
                </a:cxn>
                <a:cxn ang="0">
                  <a:pos x="2491" y="434"/>
                </a:cxn>
                <a:cxn ang="0">
                  <a:pos x="2802" y="418"/>
                </a:cxn>
                <a:cxn ang="0">
                  <a:pos x="3091" y="393"/>
                </a:cxn>
                <a:cxn ang="0">
                  <a:pos x="3359" y="359"/>
                </a:cxn>
                <a:cxn ang="0">
                  <a:pos x="3601" y="317"/>
                </a:cxn>
                <a:cxn ang="0">
                  <a:pos x="3800" y="270"/>
                </a:cxn>
                <a:cxn ang="0">
                  <a:pos x="3978" y="214"/>
                </a:cxn>
                <a:cxn ang="0">
                  <a:pos x="4119" y="154"/>
                </a:cxn>
                <a:cxn ang="0">
                  <a:pos x="4210" y="94"/>
                </a:cxn>
                <a:cxn ang="0">
                  <a:pos x="4259" y="35"/>
                </a:cxn>
                <a:cxn ang="0">
                  <a:pos x="4334" y="0"/>
                </a:cxn>
                <a:cxn ang="0">
                  <a:pos x="4321" y="61"/>
                </a:cxn>
                <a:cxn ang="0">
                  <a:pos x="4281" y="120"/>
                </a:cxn>
                <a:cxn ang="0">
                  <a:pos x="4217" y="171"/>
                </a:cxn>
                <a:cxn ang="0">
                  <a:pos x="4103" y="236"/>
                </a:cxn>
                <a:cxn ang="0">
                  <a:pos x="3949" y="295"/>
                </a:cxn>
                <a:cxn ang="0">
                  <a:pos x="3759" y="349"/>
                </a:cxn>
                <a:cxn ang="0">
                  <a:pos x="3601" y="384"/>
                </a:cxn>
                <a:cxn ang="0">
                  <a:pos x="3359" y="427"/>
                </a:cxn>
                <a:cxn ang="0">
                  <a:pos x="3091" y="460"/>
                </a:cxn>
                <a:cxn ang="0">
                  <a:pos x="2802" y="485"/>
                </a:cxn>
                <a:cxn ang="0">
                  <a:pos x="2491" y="501"/>
                </a:cxn>
                <a:cxn ang="0">
                  <a:pos x="2057" y="507"/>
                </a:cxn>
                <a:cxn ang="0">
                  <a:pos x="1736" y="497"/>
                </a:cxn>
                <a:cxn ang="0">
                  <a:pos x="1433" y="478"/>
                </a:cxn>
                <a:cxn ang="0">
                  <a:pos x="1149" y="450"/>
                </a:cxn>
                <a:cxn ang="0">
                  <a:pos x="890" y="413"/>
                </a:cxn>
                <a:cxn ang="0">
                  <a:pos x="719" y="381"/>
                </a:cxn>
                <a:cxn ang="0">
                  <a:pos x="508" y="331"/>
                </a:cxn>
                <a:cxn ang="0">
                  <a:pos x="329" y="276"/>
                </a:cxn>
                <a:cxn ang="0">
                  <a:pos x="187" y="215"/>
                </a:cxn>
                <a:cxn ang="0">
                  <a:pos x="105" y="164"/>
                </a:cxn>
                <a:cxn ang="0">
                  <a:pos x="34" y="97"/>
                </a:cxn>
                <a:cxn ang="0">
                  <a:pos x="6" y="38"/>
                </a:cxn>
              </a:cxnLst>
              <a:rect l="0" t="0" r="r" b="b"/>
              <a:pathLst>
                <a:path w="4334" h="507">
                  <a:moveTo>
                    <a:pt x="0" y="0"/>
                  </a:moveTo>
                  <a:lnTo>
                    <a:pt x="67" y="0"/>
                  </a:lnTo>
                  <a:lnTo>
                    <a:pt x="69" y="17"/>
                  </a:lnTo>
                  <a:lnTo>
                    <a:pt x="76" y="35"/>
                  </a:lnTo>
                  <a:lnTo>
                    <a:pt x="86" y="54"/>
                  </a:lnTo>
                  <a:lnTo>
                    <a:pt x="101" y="72"/>
                  </a:lnTo>
                  <a:lnTo>
                    <a:pt x="124" y="94"/>
                  </a:lnTo>
                  <a:lnTo>
                    <a:pt x="154" y="116"/>
                  </a:lnTo>
                  <a:lnTo>
                    <a:pt x="176" y="132"/>
                  </a:lnTo>
                  <a:lnTo>
                    <a:pt x="214" y="154"/>
                  </a:lnTo>
                  <a:lnTo>
                    <a:pt x="258" y="174"/>
                  </a:lnTo>
                  <a:lnTo>
                    <a:pt x="305" y="195"/>
                  </a:lnTo>
                  <a:lnTo>
                    <a:pt x="356" y="214"/>
                  </a:lnTo>
                  <a:lnTo>
                    <a:pt x="411" y="233"/>
                  </a:lnTo>
                  <a:lnTo>
                    <a:pt x="470" y="252"/>
                  </a:lnTo>
                  <a:lnTo>
                    <a:pt x="534" y="270"/>
                  </a:lnTo>
                  <a:lnTo>
                    <a:pt x="600" y="287"/>
                  </a:lnTo>
                  <a:lnTo>
                    <a:pt x="672" y="303"/>
                  </a:lnTo>
                  <a:lnTo>
                    <a:pt x="732" y="317"/>
                  </a:lnTo>
                  <a:lnTo>
                    <a:pt x="809" y="331"/>
                  </a:lnTo>
                  <a:lnTo>
                    <a:pt x="890" y="346"/>
                  </a:lnTo>
                  <a:lnTo>
                    <a:pt x="973" y="359"/>
                  </a:lnTo>
                  <a:lnTo>
                    <a:pt x="1060" y="371"/>
                  </a:lnTo>
                  <a:lnTo>
                    <a:pt x="1149" y="383"/>
                  </a:lnTo>
                  <a:lnTo>
                    <a:pt x="1241" y="393"/>
                  </a:lnTo>
                  <a:lnTo>
                    <a:pt x="1336" y="403"/>
                  </a:lnTo>
                  <a:lnTo>
                    <a:pt x="1433" y="411"/>
                  </a:lnTo>
                  <a:lnTo>
                    <a:pt x="1533" y="418"/>
                  </a:lnTo>
                  <a:lnTo>
                    <a:pt x="1634" y="425"/>
                  </a:lnTo>
                  <a:lnTo>
                    <a:pt x="1736" y="430"/>
                  </a:lnTo>
                  <a:lnTo>
                    <a:pt x="1841" y="434"/>
                  </a:lnTo>
                  <a:lnTo>
                    <a:pt x="1948" y="437"/>
                  </a:lnTo>
                  <a:lnTo>
                    <a:pt x="2057" y="440"/>
                  </a:lnTo>
                  <a:lnTo>
                    <a:pt x="2276" y="440"/>
                  </a:lnTo>
                  <a:lnTo>
                    <a:pt x="2384" y="437"/>
                  </a:lnTo>
                  <a:lnTo>
                    <a:pt x="2491" y="434"/>
                  </a:lnTo>
                  <a:lnTo>
                    <a:pt x="2597" y="430"/>
                  </a:lnTo>
                  <a:lnTo>
                    <a:pt x="2699" y="425"/>
                  </a:lnTo>
                  <a:lnTo>
                    <a:pt x="2802" y="418"/>
                  </a:lnTo>
                  <a:lnTo>
                    <a:pt x="2900" y="411"/>
                  </a:lnTo>
                  <a:lnTo>
                    <a:pt x="2996" y="403"/>
                  </a:lnTo>
                  <a:lnTo>
                    <a:pt x="3091" y="393"/>
                  </a:lnTo>
                  <a:lnTo>
                    <a:pt x="3184" y="383"/>
                  </a:lnTo>
                  <a:lnTo>
                    <a:pt x="3273" y="371"/>
                  </a:lnTo>
                  <a:lnTo>
                    <a:pt x="3359" y="359"/>
                  </a:lnTo>
                  <a:lnTo>
                    <a:pt x="3443" y="346"/>
                  </a:lnTo>
                  <a:lnTo>
                    <a:pt x="3523" y="331"/>
                  </a:lnTo>
                  <a:lnTo>
                    <a:pt x="3601" y="317"/>
                  </a:lnTo>
                  <a:lnTo>
                    <a:pt x="3662" y="303"/>
                  </a:lnTo>
                  <a:lnTo>
                    <a:pt x="3732" y="287"/>
                  </a:lnTo>
                  <a:lnTo>
                    <a:pt x="3800" y="270"/>
                  </a:lnTo>
                  <a:lnTo>
                    <a:pt x="3863" y="252"/>
                  </a:lnTo>
                  <a:lnTo>
                    <a:pt x="3923" y="233"/>
                  </a:lnTo>
                  <a:lnTo>
                    <a:pt x="3978" y="214"/>
                  </a:lnTo>
                  <a:lnTo>
                    <a:pt x="4030" y="195"/>
                  </a:lnTo>
                  <a:lnTo>
                    <a:pt x="4076" y="174"/>
                  </a:lnTo>
                  <a:lnTo>
                    <a:pt x="4119" y="154"/>
                  </a:lnTo>
                  <a:lnTo>
                    <a:pt x="4158" y="132"/>
                  </a:lnTo>
                  <a:lnTo>
                    <a:pt x="4180" y="116"/>
                  </a:lnTo>
                  <a:lnTo>
                    <a:pt x="4210" y="94"/>
                  </a:lnTo>
                  <a:lnTo>
                    <a:pt x="4233" y="72"/>
                  </a:lnTo>
                  <a:lnTo>
                    <a:pt x="4248" y="53"/>
                  </a:lnTo>
                  <a:lnTo>
                    <a:pt x="4259" y="35"/>
                  </a:lnTo>
                  <a:lnTo>
                    <a:pt x="4264" y="19"/>
                  </a:lnTo>
                  <a:lnTo>
                    <a:pt x="4267" y="0"/>
                  </a:lnTo>
                  <a:lnTo>
                    <a:pt x="4334" y="0"/>
                  </a:lnTo>
                  <a:lnTo>
                    <a:pt x="4331" y="25"/>
                  </a:lnTo>
                  <a:lnTo>
                    <a:pt x="4328" y="38"/>
                  </a:lnTo>
                  <a:lnTo>
                    <a:pt x="4321" y="61"/>
                  </a:lnTo>
                  <a:lnTo>
                    <a:pt x="4306" y="85"/>
                  </a:lnTo>
                  <a:lnTo>
                    <a:pt x="4300" y="97"/>
                  </a:lnTo>
                  <a:lnTo>
                    <a:pt x="4281" y="120"/>
                  </a:lnTo>
                  <a:lnTo>
                    <a:pt x="4258" y="142"/>
                  </a:lnTo>
                  <a:lnTo>
                    <a:pt x="4229" y="164"/>
                  </a:lnTo>
                  <a:lnTo>
                    <a:pt x="4217" y="171"/>
                  </a:lnTo>
                  <a:lnTo>
                    <a:pt x="4185" y="193"/>
                  </a:lnTo>
                  <a:lnTo>
                    <a:pt x="4145" y="215"/>
                  </a:lnTo>
                  <a:lnTo>
                    <a:pt x="4103" y="236"/>
                  </a:lnTo>
                  <a:lnTo>
                    <a:pt x="4056" y="256"/>
                  </a:lnTo>
                  <a:lnTo>
                    <a:pt x="4005" y="276"/>
                  </a:lnTo>
                  <a:lnTo>
                    <a:pt x="3949" y="295"/>
                  </a:lnTo>
                  <a:lnTo>
                    <a:pt x="3889" y="314"/>
                  </a:lnTo>
                  <a:lnTo>
                    <a:pt x="3826" y="331"/>
                  </a:lnTo>
                  <a:lnTo>
                    <a:pt x="3759" y="349"/>
                  </a:lnTo>
                  <a:lnTo>
                    <a:pt x="3689" y="365"/>
                  </a:lnTo>
                  <a:lnTo>
                    <a:pt x="3614" y="381"/>
                  </a:lnTo>
                  <a:lnTo>
                    <a:pt x="3601" y="384"/>
                  </a:lnTo>
                  <a:lnTo>
                    <a:pt x="3523" y="399"/>
                  </a:lnTo>
                  <a:lnTo>
                    <a:pt x="3443" y="413"/>
                  </a:lnTo>
                  <a:lnTo>
                    <a:pt x="3359" y="427"/>
                  </a:lnTo>
                  <a:lnTo>
                    <a:pt x="3273" y="438"/>
                  </a:lnTo>
                  <a:lnTo>
                    <a:pt x="3184" y="450"/>
                  </a:lnTo>
                  <a:lnTo>
                    <a:pt x="3091" y="460"/>
                  </a:lnTo>
                  <a:lnTo>
                    <a:pt x="2996" y="471"/>
                  </a:lnTo>
                  <a:lnTo>
                    <a:pt x="2900" y="478"/>
                  </a:lnTo>
                  <a:lnTo>
                    <a:pt x="2802" y="485"/>
                  </a:lnTo>
                  <a:lnTo>
                    <a:pt x="2699" y="493"/>
                  </a:lnTo>
                  <a:lnTo>
                    <a:pt x="2597" y="497"/>
                  </a:lnTo>
                  <a:lnTo>
                    <a:pt x="2491" y="501"/>
                  </a:lnTo>
                  <a:lnTo>
                    <a:pt x="2384" y="504"/>
                  </a:lnTo>
                  <a:lnTo>
                    <a:pt x="2276" y="507"/>
                  </a:lnTo>
                  <a:lnTo>
                    <a:pt x="2057" y="507"/>
                  </a:lnTo>
                  <a:lnTo>
                    <a:pt x="1948" y="504"/>
                  </a:lnTo>
                  <a:lnTo>
                    <a:pt x="1841" y="501"/>
                  </a:lnTo>
                  <a:lnTo>
                    <a:pt x="1736" y="497"/>
                  </a:lnTo>
                  <a:lnTo>
                    <a:pt x="1634" y="493"/>
                  </a:lnTo>
                  <a:lnTo>
                    <a:pt x="1533" y="485"/>
                  </a:lnTo>
                  <a:lnTo>
                    <a:pt x="1433" y="478"/>
                  </a:lnTo>
                  <a:lnTo>
                    <a:pt x="1336" y="471"/>
                  </a:lnTo>
                  <a:lnTo>
                    <a:pt x="1241" y="460"/>
                  </a:lnTo>
                  <a:lnTo>
                    <a:pt x="1149" y="450"/>
                  </a:lnTo>
                  <a:lnTo>
                    <a:pt x="1060" y="438"/>
                  </a:lnTo>
                  <a:lnTo>
                    <a:pt x="973" y="427"/>
                  </a:lnTo>
                  <a:lnTo>
                    <a:pt x="890" y="413"/>
                  </a:lnTo>
                  <a:lnTo>
                    <a:pt x="809" y="399"/>
                  </a:lnTo>
                  <a:lnTo>
                    <a:pt x="732" y="384"/>
                  </a:lnTo>
                  <a:lnTo>
                    <a:pt x="719" y="381"/>
                  </a:lnTo>
                  <a:lnTo>
                    <a:pt x="646" y="365"/>
                  </a:lnTo>
                  <a:lnTo>
                    <a:pt x="574" y="349"/>
                  </a:lnTo>
                  <a:lnTo>
                    <a:pt x="508" y="331"/>
                  </a:lnTo>
                  <a:lnTo>
                    <a:pt x="444" y="314"/>
                  </a:lnTo>
                  <a:lnTo>
                    <a:pt x="385" y="295"/>
                  </a:lnTo>
                  <a:lnTo>
                    <a:pt x="329" y="276"/>
                  </a:lnTo>
                  <a:lnTo>
                    <a:pt x="278" y="256"/>
                  </a:lnTo>
                  <a:lnTo>
                    <a:pt x="231" y="236"/>
                  </a:lnTo>
                  <a:lnTo>
                    <a:pt x="187" y="215"/>
                  </a:lnTo>
                  <a:lnTo>
                    <a:pt x="149" y="193"/>
                  </a:lnTo>
                  <a:lnTo>
                    <a:pt x="117" y="171"/>
                  </a:lnTo>
                  <a:lnTo>
                    <a:pt x="105" y="164"/>
                  </a:lnTo>
                  <a:lnTo>
                    <a:pt x="76" y="142"/>
                  </a:lnTo>
                  <a:lnTo>
                    <a:pt x="53" y="120"/>
                  </a:lnTo>
                  <a:lnTo>
                    <a:pt x="34" y="97"/>
                  </a:lnTo>
                  <a:lnTo>
                    <a:pt x="28" y="85"/>
                  </a:lnTo>
                  <a:lnTo>
                    <a:pt x="15" y="61"/>
                  </a:lnTo>
                  <a:lnTo>
                    <a:pt x="6" y="38"/>
                  </a:lnTo>
                  <a:lnTo>
                    <a:pt x="3" y="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2" name="Rectangle 908"/>
            <p:cNvSpPr>
              <a:spLocks noChangeArrowheads="1"/>
            </p:cNvSpPr>
            <p:nvPr/>
          </p:nvSpPr>
          <p:spPr bwMode="auto">
            <a:xfrm>
              <a:off x="768" y="2074"/>
              <a:ext cx="67" cy="67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3" name="Rectangle 909"/>
            <p:cNvSpPr>
              <a:spLocks noChangeArrowheads="1"/>
            </p:cNvSpPr>
            <p:nvPr/>
          </p:nvSpPr>
          <p:spPr bwMode="auto">
            <a:xfrm>
              <a:off x="5035" y="2074"/>
              <a:ext cx="67" cy="67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4" name="Freeform 910"/>
            <p:cNvSpPr>
              <a:spLocks/>
            </p:cNvSpPr>
            <p:nvPr/>
          </p:nvSpPr>
          <p:spPr bwMode="auto">
            <a:xfrm>
              <a:off x="499" y="1213"/>
              <a:ext cx="4761" cy="1670"/>
            </a:xfrm>
            <a:custGeom>
              <a:avLst/>
              <a:gdLst/>
              <a:ahLst/>
              <a:cxnLst>
                <a:cxn ang="0">
                  <a:pos x="3144" y="8"/>
                </a:cxn>
                <a:cxn ang="0">
                  <a:pos x="3589" y="72"/>
                </a:cxn>
                <a:cxn ang="0">
                  <a:pos x="3859" y="140"/>
                </a:cxn>
                <a:cxn ang="0">
                  <a:pos x="4050" y="181"/>
                </a:cxn>
                <a:cxn ang="0">
                  <a:pos x="4241" y="231"/>
                </a:cxn>
                <a:cxn ang="0">
                  <a:pos x="4422" y="302"/>
                </a:cxn>
                <a:cxn ang="0">
                  <a:pos x="4577" y="408"/>
                </a:cxn>
                <a:cxn ang="0">
                  <a:pos x="4695" y="556"/>
                </a:cxn>
                <a:cxn ang="0">
                  <a:pos x="4757" y="710"/>
                </a:cxn>
                <a:cxn ang="0">
                  <a:pos x="4749" y="872"/>
                </a:cxn>
                <a:cxn ang="0">
                  <a:pos x="4679" y="1036"/>
                </a:cxn>
                <a:cxn ang="0">
                  <a:pos x="4594" y="1133"/>
                </a:cxn>
                <a:cxn ang="0">
                  <a:pos x="4514" y="1171"/>
                </a:cxn>
                <a:cxn ang="0">
                  <a:pos x="4426" y="1181"/>
                </a:cxn>
                <a:cxn ang="0">
                  <a:pos x="4322" y="1191"/>
                </a:cxn>
                <a:cxn ang="0">
                  <a:pos x="4180" y="1246"/>
                </a:cxn>
                <a:cxn ang="0">
                  <a:pos x="4040" y="1323"/>
                </a:cxn>
                <a:cxn ang="0">
                  <a:pos x="3887" y="1382"/>
                </a:cxn>
                <a:cxn ang="0">
                  <a:pos x="3751" y="1387"/>
                </a:cxn>
                <a:cxn ang="0">
                  <a:pos x="3608" y="1368"/>
                </a:cxn>
                <a:cxn ang="0">
                  <a:pos x="3460" y="1382"/>
                </a:cxn>
                <a:cxn ang="0">
                  <a:pos x="3385" y="1432"/>
                </a:cxn>
                <a:cxn ang="0">
                  <a:pos x="3289" y="1508"/>
                </a:cxn>
                <a:cxn ang="0">
                  <a:pos x="3188" y="1535"/>
                </a:cxn>
                <a:cxn ang="0">
                  <a:pos x="3065" y="1510"/>
                </a:cxn>
                <a:cxn ang="0">
                  <a:pos x="2931" y="1501"/>
                </a:cxn>
                <a:cxn ang="0">
                  <a:pos x="2810" y="1530"/>
                </a:cxn>
                <a:cxn ang="0">
                  <a:pos x="2713" y="1580"/>
                </a:cxn>
                <a:cxn ang="0">
                  <a:pos x="2608" y="1633"/>
                </a:cxn>
                <a:cxn ang="0">
                  <a:pos x="2475" y="1670"/>
                </a:cxn>
                <a:cxn ang="0">
                  <a:pos x="2334" y="1652"/>
                </a:cxn>
                <a:cxn ang="0">
                  <a:pos x="2141" y="1586"/>
                </a:cxn>
                <a:cxn ang="0">
                  <a:pos x="1993" y="1560"/>
                </a:cxn>
                <a:cxn ang="0">
                  <a:pos x="1857" y="1583"/>
                </a:cxn>
                <a:cxn ang="0">
                  <a:pos x="1762" y="1617"/>
                </a:cxn>
                <a:cxn ang="0">
                  <a:pos x="1693" y="1645"/>
                </a:cxn>
                <a:cxn ang="0">
                  <a:pos x="1629" y="1658"/>
                </a:cxn>
                <a:cxn ang="0">
                  <a:pos x="1548" y="1645"/>
                </a:cxn>
                <a:cxn ang="0">
                  <a:pos x="1433" y="1596"/>
                </a:cxn>
                <a:cxn ang="0">
                  <a:pos x="1250" y="1527"/>
                </a:cxn>
                <a:cxn ang="0">
                  <a:pos x="1084" y="1497"/>
                </a:cxn>
                <a:cxn ang="0">
                  <a:pos x="884" y="1473"/>
                </a:cxn>
                <a:cxn ang="0">
                  <a:pos x="746" y="1438"/>
                </a:cxn>
                <a:cxn ang="0">
                  <a:pos x="614" y="1362"/>
                </a:cxn>
                <a:cxn ang="0">
                  <a:pos x="487" y="1218"/>
                </a:cxn>
                <a:cxn ang="0">
                  <a:pos x="364" y="1215"/>
                </a:cxn>
                <a:cxn ang="0">
                  <a:pos x="259" y="1247"/>
                </a:cxn>
                <a:cxn ang="0">
                  <a:pos x="172" y="1219"/>
                </a:cxn>
                <a:cxn ang="0">
                  <a:pos x="105" y="1145"/>
                </a:cxn>
                <a:cxn ang="0">
                  <a:pos x="54" y="1039"/>
                </a:cxn>
                <a:cxn ang="0">
                  <a:pos x="23" y="914"/>
                </a:cxn>
                <a:cxn ang="0">
                  <a:pos x="9" y="747"/>
                </a:cxn>
                <a:cxn ang="0">
                  <a:pos x="20" y="637"/>
                </a:cxn>
                <a:cxn ang="0">
                  <a:pos x="50" y="556"/>
                </a:cxn>
                <a:cxn ang="0">
                  <a:pos x="194" y="468"/>
                </a:cxn>
                <a:cxn ang="0">
                  <a:pos x="484" y="351"/>
                </a:cxn>
                <a:cxn ang="0">
                  <a:pos x="783" y="261"/>
                </a:cxn>
                <a:cxn ang="0">
                  <a:pos x="1103" y="210"/>
                </a:cxn>
                <a:cxn ang="0">
                  <a:pos x="1545" y="156"/>
                </a:cxn>
                <a:cxn ang="0">
                  <a:pos x="2127" y="68"/>
                </a:cxn>
                <a:cxn ang="0">
                  <a:pos x="2560" y="16"/>
                </a:cxn>
              </a:cxnLst>
              <a:rect l="0" t="0" r="r" b="b"/>
              <a:pathLst>
                <a:path w="4761" h="1670">
                  <a:moveTo>
                    <a:pt x="2851" y="0"/>
                  </a:moveTo>
                  <a:lnTo>
                    <a:pt x="2997" y="2"/>
                  </a:lnTo>
                  <a:lnTo>
                    <a:pt x="3144" y="8"/>
                  </a:lnTo>
                  <a:lnTo>
                    <a:pt x="3292" y="21"/>
                  </a:lnTo>
                  <a:lnTo>
                    <a:pt x="3439" y="43"/>
                  </a:lnTo>
                  <a:lnTo>
                    <a:pt x="3589" y="72"/>
                  </a:lnTo>
                  <a:lnTo>
                    <a:pt x="3739" y="112"/>
                  </a:lnTo>
                  <a:lnTo>
                    <a:pt x="3798" y="126"/>
                  </a:lnTo>
                  <a:lnTo>
                    <a:pt x="3859" y="140"/>
                  </a:lnTo>
                  <a:lnTo>
                    <a:pt x="3922" y="153"/>
                  </a:lnTo>
                  <a:lnTo>
                    <a:pt x="3987" y="166"/>
                  </a:lnTo>
                  <a:lnTo>
                    <a:pt x="4050" y="181"/>
                  </a:lnTo>
                  <a:lnTo>
                    <a:pt x="4114" y="195"/>
                  </a:lnTo>
                  <a:lnTo>
                    <a:pt x="4179" y="211"/>
                  </a:lnTo>
                  <a:lnTo>
                    <a:pt x="4241" y="231"/>
                  </a:lnTo>
                  <a:lnTo>
                    <a:pt x="4303" y="253"/>
                  </a:lnTo>
                  <a:lnTo>
                    <a:pt x="4363" y="276"/>
                  </a:lnTo>
                  <a:lnTo>
                    <a:pt x="4422" y="302"/>
                  </a:lnTo>
                  <a:lnTo>
                    <a:pt x="4476" y="333"/>
                  </a:lnTo>
                  <a:lnTo>
                    <a:pt x="4528" y="368"/>
                  </a:lnTo>
                  <a:lnTo>
                    <a:pt x="4577" y="408"/>
                  </a:lnTo>
                  <a:lnTo>
                    <a:pt x="4621" y="452"/>
                  </a:lnTo>
                  <a:lnTo>
                    <a:pt x="4660" y="500"/>
                  </a:lnTo>
                  <a:lnTo>
                    <a:pt x="4695" y="556"/>
                  </a:lnTo>
                  <a:lnTo>
                    <a:pt x="4723" y="606"/>
                  </a:lnTo>
                  <a:lnTo>
                    <a:pt x="4744" y="657"/>
                  </a:lnTo>
                  <a:lnTo>
                    <a:pt x="4757" y="710"/>
                  </a:lnTo>
                  <a:lnTo>
                    <a:pt x="4761" y="763"/>
                  </a:lnTo>
                  <a:lnTo>
                    <a:pt x="4758" y="817"/>
                  </a:lnTo>
                  <a:lnTo>
                    <a:pt x="4749" y="872"/>
                  </a:lnTo>
                  <a:lnTo>
                    <a:pt x="4732" y="926"/>
                  </a:lnTo>
                  <a:lnTo>
                    <a:pt x="4708" y="980"/>
                  </a:lnTo>
                  <a:lnTo>
                    <a:pt x="4679" y="1036"/>
                  </a:lnTo>
                  <a:lnTo>
                    <a:pt x="4650" y="1077"/>
                  </a:lnTo>
                  <a:lnTo>
                    <a:pt x="4621" y="1109"/>
                  </a:lnTo>
                  <a:lnTo>
                    <a:pt x="4594" y="1133"/>
                  </a:lnTo>
                  <a:lnTo>
                    <a:pt x="4566" y="1152"/>
                  </a:lnTo>
                  <a:lnTo>
                    <a:pt x="4540" y="1164"/>
                  </a:lnTo>
                  <a:lnTo>
                    <a:pt x="4514" y="1171"/>
                  </a:lnTo>
                  <a:lnTo>
                    <a:pt x="4486" y="1177"/>
                  </a:lnTo>
                  <a:lnTo>
                    <a:pt x="4457" y="1178"/>
                  </a:lnTo>
                  <a:lnTo>
                    <a:pt x="4426" y="1181"/>
                  </a:lnTo>
                  <a:lnTo>
                    <a:pt x="4394" y="1183"/>
                  </a:lnTo>
                  <a:lnTo>
                    <a:pt x="4360" y="1186"/>
                  </a:lnTo>
                  <a:lnTo>
                    <a:pt x="4322" y="1191"/>
                  </a:lnTo>
                  <a:lnTo>
                    <a:pt x="4282" y="1200"/>
                  </a:lnTo>
                  <a:lnTo>
                    <a:pt x="4230" y="1221"/>
                  </a:lnTo>
                  <a:lnTo>
                    <a:pt x="4180" y="1246"/>
                  </a:lnTo>
                  <a:lnTo>
                    <a:pt x="4132" y="1271"/>
                  </a:lnTo>
                  <a:lnTo>
                    <a:pt x="4085" y="1299"/>
                  </a:lnTo>
                  <a:lnTo>
                    <a:pt x="4040" y="1323"/>
                  </a:lnTo>
                  <a:lnTo>
                    <a:pt x="3991" y="1347"/>
                  </a:lnTo>
                  <a:lnTo>
                    <a:pt x="3941" y="1368"/>
                  </a:lnTo>
                  <a:lnTo>
                    <a:pt x="3887" y="1382"/>
                  </a:lnTo>
                  <a:lnTo>
                    <a:pt x="3843" y="1390"/>
                  </a:lnTo>
                  <a:lnTo>
                    <a:pt x="3797" y="1390"/>
                  </a:lnTo>
                  <a:lnTo>
                    <a:pt x="3751" y="1387"/>
                  </a:lnTo>
                  <a:lnTo>
                    <a:pt x="3703" y="1379"/>
                  </a:lnTo>
                  <a:lnTo>
                    <a:pt x="3656" y="1373"/>
                  </a:lnTo>
                  <a:lnTo>
                    <a:pt x="3608" y="1368"/>
                  </a:lnTo>
                  <a:lnTo>
                    <a:pt x="3558" y="1366"/>
                  </a:lnTo>
                  <a:lnTo>
                    <a:pt x="3510" y="1370"/>
                  </a:lnTo>
                  <a:lnTo>
                    <a:pt x="3460" y="1382"/>
                  </a:lnTo>
                  <a:lnTo>
                    <a:pt x="3434" y="1395"/>
                  </a:lnTo>
                  <a:lnTo>
                    <a:pt x="3409" y="1413"/>
                  </a:lnTo>
                  <a:lnTo>
                    <a:pt x="3385" y="1432"/>
                  </a:lnTo>
                  <a:lnTo>
                    <a:pt x="3338" y="1473"/>
                  </a:lnTo>
                  <a:lnTo>
                    <a:pt x="3315" y="1492"/>
                  </a:lnTo>
                  <a:lnTo>
                    <a:pt x="3289" y="1508"/>
                  </a:lnTo>
                  <a:lnTo>
                    <a:pt x="3259" y="1522"/>
                  </a:lnTo>
                  <a:lnTo>
                    <a:pt x="3229" y="1530"/>
                  </a:lnTo>
                  <a:lnTo>
                    <a:pt x="3188" y="1535"/>
                  </a:lnTo>
                  <a:lnTo>
                    <a:pt x="3147" y="1530"/>
                  </a:lnTo>
                  <a:lnTo>
                    <a:pt x="3106" y="1522"/>
                  </a:lnTo>
                  <a:lnTo>
                    <a:pt x="3065" y="1510"/>
                  </a:lnTo>
                  <a:lnTo>
                    <a:pt x="3022" y="1501"/>
                  </a:lnTo>
                  <a:lnTo>
                    <a:pt x="2981" y="1498"/>
                  </a:lnTo>
                  <a:lnTo>
                    <a:pt x="2931" y="1501"/>
                  </a:lnTo>
                  <a:lnTo>
                    <a:pt x="2886" y="1507"/>
                  </a:lnTo>
                  <a:lnTo>
                    <a:pt x="2847" y="1517"/>
                  </a:lnTo>
                  <a:lnTo>
                    <a:pt x="2810" y="1530"/>
                  </a:lnTo>
                  <a:lnTo>
                    <a:pt x="2776" y="1545"/>
                  </a:lnTo>
                  <a:lnTo>
                    <a:pt x="2744" y="1563"/>
                  </a:lnTo>
                  <a:lnTo>
                    <a:pt x="2713" y="1580"/>
                  </a:lnTo>
                  <a:lnTo>
                    <a:pt x="2680" y="1598"/>
                  </a:lnTo>
                  <a:lnTo>
                    <a:pt x="2646" y="1617"/>
                  </a:lnTo>
                  <a:lnTo>
                    <a:pt x="2608" y="1633"/>
                  </a:lnTo>
                  <a:lnTo>
                    <a:pt x="2567" y="1649"/>
                  </a:lnTo>
                  <a:lnTo>
                    <a:pt x="2520" y="1662"/>
                  </a:lnTo>
                  <a:lnTo>
                    <a:pt x="2475" y="1670"/>
                  </a:lnTo>
                  <a:lnTo>
                    <a:pt x="2428" y="1670"/>
                  </a:lnTo>
                  <a:lnTo>
                    <a:pt x="2381" y="1664"/>
                  </a:lnTo>
                  <a:lnTo>
                    <a:pt x="2334" y="1652"/>
                  </a:lnTo>
                  <a:lnTo>
                    <a:pt x="2238" y="1620"/>
                  </a:lnTo>
                  <a:lnTo>
                    <a:pt x="2189" y="1602"/>
                  </a:lnTo>
                  <a:lnTo>
                    <a:pt x="2141" y="1586"/>
                  </a:lnTo>
                  <a:lnTo>
                    <a:pt x="2091" y="1573"/>
                  </a:lnTo>
                  <a:lnTo>
                    <a:pt x="2042" y="1563"/>
                  </a:lnTo>
                  <a:lnTo>
                    <a:pt x="1993" y="1560"/>
                  </a:lnTo>
                  <a:lnTo>
                    <a:pt x="1944" y="1564"/>
                  </a:lnTo>
                  <a:lnTo>
                    <a:pt x="1897" y="1573"/>
                  </a:lnTo>
                  <a:lnTo>
                    <a:pt x="1857" y="1583"/>
                  </a:lnTo>
                  <a:lnTo>
                    <a:pt x="1822" y="1595"/>
                  </a:lnTo>
                  <a:lnTo>
                    <a:pt x="1790" y="1607"/>
                  </a:lnTo>
                  <a:lnTo>
                    <a:pt x="1762" y="1617"/>
                  </a:lnTo>
                  <a:lnTo>
                    <a:pt x="1737" y="1627"/>
                  </a:lnTo>
                  <a:lnTo>
                    <a:pt x="1715" y="1637"/>
                  </a:lnTo>
                  <a:lnTo>
                    <a:pt x="1693" y="1645"/>
                  </a:lnTo>
                  <a:lnTo>
                    <a:pt x="1673" y="1652"/>
                  </a:lnTo>
                  <a:lnTo>
                    <a:pt x="1651" y="1657"/>
                  </a:lnTo>
                  <a:lnTo>
                    <a:pt x="1629" y="1658"/>
                  </a:lnTo>
                  <a:lnTo>
                    <a:pt x="1604" y="1657"/>
                  </a:lnTo>
                  <a:lnTo>
                    <a:pt x="1578" y="1652"/>
                  </a:lnTo>
                  <a:lnTo>
                    <a:pt x="1548" y="1645"/>
                  </a:lnTo>
                  <a:lnTo>
                    <a:pt x="1515" y="1633"/>
                  </a:lnTo>
                  <a:lnTo>
                    <a:pt x="1477" y="1617"/>
                  </a:lnTo>
                  <a:lnTo>
                    <a:pt x="1433" y="1596"/>
                  </a:lnTo>
                  <a:lnTo>
                    <a:pt x="1370" y="1567"/>
                  </a:lnTo>
                  <a:lnTo>
                    <a:pt x="1308" y="1545"/>
                  </a:lnTo>
                  <a:lnTo>
                    <a:pt x="1250" y="1527"/>
                  </a:lnTo>
                  <a:lnTo>
                    <a:pt x="1193" y="1514"/>
                  </a:lnTo>
                  <a:lnTo>
                    <a:pt x="1137" y="1504"/>
                  </a:lnTo>
                  <a:lnTo>
                    <a:pt x="1084" y="1497"/>
                  </a:lnTo>
                  <a:lnTo>
                    <a:pt x="1032" y="1491"/>
                  </a:lnTo>
                  <a:lnTo>
                    <a:pt x="932" y="1479"/>
                  </a:lnTo>
                  <a:lnTo>
                    <a:pt x="884" y="1473"/>
                  </a:lnTo>
                  <a:lnTo>
                    <a:pt x="837" y="1464"/>
                  </a:lnTo>
                  <a:lnTo>
                    <a:pt x="790" y="1453"/>
                  </a:lnTo>
                  <a:lnTo>
                    <a:pt x="746" y="1438"/>
                  </a:lnTo>
                  <a:lnTo>
                    <a:pt x="701" y="1419"/>
                  </a:lnTo>
                  <a:lnTo>
                    <a:pt x="657" y="1392"/>
                  </a:lnTo>
                  <a:lnTo>
                    <a:pt x="614" y="1362"/>
                  </a:lnTo>
                  <a:lnTo>
                    <a:pt x="572" y="1322"/>
                  </a:lnTo>
                  <a:lnTo>
                    <a:pt x="530" y="1275"/>
                  </a:lnTo>
                  <a:lnTo>
                    <a:pt x="487" y="1218"/>
                  </a:lnTo>
                  <a:lnTo>
                    <a:pt x="445" y="1152"/>
                  </a:lnTo>
                  <a:lnTo>
                    <a:pt x="404" y="1187"/>
                  </a:lnTo>
                  <a:lnTo>
                    <a:pt x="364" y="1215"/>
                  </a:lnTo>
                  <a:lnTo>
                    <a:pt x="328" y="1233"/>
                  </a:lnTo>
                  <a:lnTo>
                    <a:pt x="292" y="1244"/>
                  </a:lnTo>
                  <a:lnTo>
                    <a:pt x="259" y="1247"/>
                  </a:lnTo>
                  <a:lnTo>
                    <a:pt x="228" y="1244"/>
                  </a:lnTo>
                  <a:lnTo>
                    <a:pt x="200" y="1234"/>
                  </a:lnTo>
                  <a:lnTo>
                    <a:pt x="172" y="1219"/>
                  </a:lnTo>
                  <a:lnTo>
                    <a:pt x="148" y="1199"/>
                  </a:lnTo>
                  <a:lnTo>
                    <a:pt x="126" y="1174"/>
                  </a:lnTo>
                  <a:lnTo>
                    <a:pt x="105" y="1145"/>
                  </a:lnTo>
                  <a:lnTo>
                    <a:pt x="86" y="1112"/>
                  </a:lnTo>
                  <a:lnTo>
                    <a:pt x="69" y="1077"/>
                  </a:lnTo>
                  <a:lnTo>
                    <a:pt x="54" y="1039"/>
                  </a:lnTo>
                  <a:lnTo>
                    <a:pt x="42" y="999"/>
                  </a:lnTo>
                  <a:lnTo>
                    <a:pt x="32" y="957"/>
                  </a:lnTo>
                  <a:lnTo>
                    <a:pt x="23" y="914"/>
                  </a:lnTo>
                  <a:lnTo>
                    <a:pt x="16" y="872"/>
                  </a:lnTo>
                  <a:lnTo>
                    <a:pt x="11" y="829"/>
                  </a:lnTo>
                  <a:lnTo>
                    <a:pt x="9" y="747"/>
                  </a:lnTo>
                  <a:lnTo>
                    <a:pt x="10" y="707"/>
                  </a:lnTo>
                  <a:lnTo>
                    <a:pt x="14" y="671"/>
                  </a:lnTo>
                  <a:lnTo>
                    <a:pt x="20" y="637"/>
                  </a:lnTo>
                  <a:lnTo>
                    <a:pt x="28" y="606"/>
                  </a:lnTo>
                  <a:lnTo>
                    <a:pt x="38" y="578"/>
                  </a:lnTo>
                  <a:lnTo>
                    <a:pt x="50" y="556"/>
                  </a:lnTo>
                  <a:lnTo>
                    <a:pt x="0" y="556"/>
                  </a:lnTo>
                  <a:lnTo>
                    <a:pt x="98" y="512"/>
                  </a:lnTo>
                  <a:lnTo>
                    <a:pt x="194" y="468"/>
                  </a:lnTo>
                  <a:lnTo>
                    <a:pt x="291" y="427"/>
                  </a:lnTo>
                  <a:lnTo>
                    <a:pt x="388" y="388"/>
                  </a:lnTo>
                  <a:lnTo>
                    <a:pt x="484" y="351"/>
                  </a:lnTo>
                  <a:lnTo>
                    <a:pt x="582" y="317"/>
                  </a:lnTo>
                  <a:lnTo>
                    <a:pt x="682" y="288"/>
                  </a:lnTo>
                  <a:lnTo>
                    <a:pt x="783" y="261"/>
                  </a:lnTo>
                  <a:lnTo>
                    <a:pt x="887" y="239"/>
                  </a:lnTo>
                  <a:lnTo>
                    <a:pt x="994" y="222"/>
                  </a:lnTo>
                  <a:lnTo>
                    <a:pt x="1103" y="210"/>
                  </a:lnTo>
                  <a:lnTo>
                    <a:pt x="1251" y="194"/>
                  </a:lnTo>
                  <a:lnTo>
                    <a:pt x="1399" y="176"/>
                  </a:lnTo>
                  <a:lnTo>
                    <a:pt x="1545" y="156"/>
                  </a:lnTo>
                  <a:lnTo>
                    <a:pt x="1835" y="112"/>
                  </a:lnTo>
                  <a:lnTo>
                    <a:pt x="1982" y="90"/>
                  </a:lnTo>
                  <a:lnTo>
                    <a:pt x="2127" y="68"/>
                  </a:lnTo>
                  <a:lnTo>
                    <a:pt x="2270" y="47"/>
                  </a:lnTo>
                  <a:lnTo>
                    <a:pt x="2415" y="31"/>
                  </a:lnTo>
                  <a:lnTo>
                    <a:pt x="2560" y="16"/>
                  </a:lnTo>
                  <a:lnTo>
                    <a:pt x="2706" y="6"/>
                  </a:lnTo>
                  <a:lnTo>
                    <a:pt x="285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5" name="Freeform 911"/>
            <p:cNvSpPr>
              <a:spLocks noEditPoints="1"/>
            </p:cNvSpPr>
            <p:nvPr/>
          </p:nvSpPr>
          <p:spPr bwMode="auto">
            <a:xfrm>
              <a:off x="465" y="1179"/>
              <a:ext cx="4826" cy="1733"/>
            </a:xfrm>
            <a:custGeom>
              <a:avLst/>
              <a:gdLst/>
              <a:ahLst/>
              <a:cxnLst>
                <a:cxn ang="0">
                  <a:pos x="1923" y="171"/>
                </a:cxn>
                <a:cxn ang="0">
                  <a:pos x="742" y="350"/>
                </a:cxn>
                <a:cxn ang="0">
                  <a:pos x="117" y="595"/>
                </a:cxn>
                <a:cxn ang="0">
                  <a:pos x="72" y="831"/>
                </a:cxn>
                <a:cxn ang="0">
                  <a:pos x="129" y="1086"/>
                </a:cxn>
                <a:cxn ang="0">
                  <a:pos x="245" y="1236"/>
                </a:cxn>
                <a:cxn ang="0">
                  <a:pos x="410" y="1199"/>
                </a:cxn>
                <a:cxn ang="0">
                  <a:pos x="508" y="1168"/>
                </a:cxn>
                <a:cxn ang="0">
                  <a:pos x="704" y="1396"/>
                </a:cxn>
                <a:cxn ang="0">
                  <a:pos x="1028" y="1487"/>
                </a:cxn>
                <a:cxn ang="0">
                  <a:pos x="1432" y="1578"/>
                </a:cxn>
                <a:cxn ang="0">
                  <a:pos x="1642" y="1652"/>
                </a:cxn>
                <a:cxn ang="0">
                  <a:pos x="1934" y="1575"/>
                </a:cxn>
                <a:cxn ang="0">
                  <a:pos x="2298" y="1629"/>
                </a:cxn>
                <a:cxn ang="0">
                  <a:pos x="2616" y="1644"/>
                </a:cxn>
                <a:cxn ang="0">
                  <a:pos x="2867" y="1522"/>
                </a:cxn>
                <a:cxn ang="0">
                  <a:pos x="3153" y="1522"/>
                </a:cxn>
                <a:cxn ang="0">
                  <a:pos x="3348" y="1485"/>
                </a:cxn>
                <a:cxn ang="0">
                  <a:pos x="3507" y="1378"/>
                </a:cxn>
                <a:cxn ang="0">
                  <a:pos x="3833" y="1388"/>
                </a:cxn>
                <a:cxn ang="0">
                  <a:pos x="4153" y="1274"/>
                </a:cxn>
                <a:cxn ang="0">
                  <a:pos x="4483" y="1180"/>
                </a:cxn>
                <a:cxn ang="0">
                  <a:pos x="4656" y="1090"/>
                </a:cxn>
                <a:cxn ang="0">
                  <a:pos x="4756" y="762"/>
                </a:cxn>
                <a:cxn ang="0">
                  <a:pos x="4577" y="457"/>
                </a:cxn>
                <a:cxn ang="0">
                  <a:pos x="4191" y="275"/>
                </a:cxn>
                <a:cxn ang="0">
                  <a:pos x="3197" y="78"/>
                </a:cxn>
                <a:cxn ang="0">
                  <a:pos x="3406" y="31"/>
                </a:cxn>
                <a:cxn ang="0">
                  <a:pos x="4189" y="206"/>
                </a:cxn>
                <a:cxn ang="0">
                  <a:pos x="4567" y="370"/>
                </a:cxn>
                <a:cxn ang="0">
                  <a:pos x="4807" y="680"/>
                </a:cxn>
                <a:cxn ang="0">
                  <a:pos x="4780" y="1011"/>
                </a:cxn>
                <a:cxn ang="0">
                  <a:pos x="4606" y="1215"/>
                </a:cxn>
                <a:cxn ang="0">
                  <a:pos x="4309" y="1274"/>
                </a:cxn>
                <a:cxn ang="0">
                  <a:pos x="3992" y="1429"/>
                </a:cxn>
                <a:cxn ang="0">
                  <a:pos x="3708" y="1441"/>
                </a:cxn>
                <a:cxn ang="0">
                  <a:pos x="3465" y="1473"/>
                </a:cxn>
                <a:cxn ang="0">
                  <a:pos x="3287" y="1591"/>
                </a:cxn>
                <a:cxn ang="0">
                  <a:pos x="3024" y="1569"/>
                </a:cxn>
                <a:cxn ang="0">
                  <a:pos x="2723" y="1664"/>
                </a:cxn>
                <a:cxn ang="0">
                  <a:pos x="2427" y="1729"/>
                </a:cxn>
                <a:cxn ang="0">
                  <a:pos x="2102" y="1636"/>
                </a:cxn>
                <a:cxn ang="0">
                  <a:pos x="1773" y="1696"/>
                </a:cxn>
                <a:cxn ang="0">
                  <a:pos x="1531" y="1695"/>
                </a:cxn>
                <a:cxn ang="0">
                  <a:pos x="1130" y="1566"/>
                </a:cxn>
                <a:cxn ang="0">
                  <a:pos x="782" y="1509"/>
                </a:cxn>
                <a:cxn ang="0">
                  <a:pos x="515" y="1299"/>
                </a:cxn>
                <a:cxn ang="0">
                  <a:pos x="350" y="1306"/>
                </a:cxn>
                <a:cxn ang="0">
                  <a:pos x="151" y="1247"/>
                </a:cxn>
                <a:cxn ang="0">
                  <a:pos x="34" y="1007"/>
                </a:cxn>
                <a:cxn ang="0">
                  <a:pos x="16" y="693"/>
                </a:cxn>
                <a:cxn ang="0">
                  <a:pos x="0" y="593"/>
                </a:cxn>
                <a:cxn ang="0">
                  <a:pos x="461" y="370"/>
                </a:cxn>
                <a:cxn ang="0">
                  <a:pos x="1168" y="209"/>
                </a:cxn>
                <a:cxn ang="0">
                  <a:pos x="2371" y="39"/>
                </a:cxn>
              </a:cxnLst>
              <a:rect l="0" t="0" r="r" b="b"/>
              <a:pathLst>
                <a:path w="4826" h="1733">
                  <a:moveTo>
                    <a:pt x="2884" y="69"/>
                  </a:moveTo>
                  <a:lnTo>
                    <a:pt x="2727" y="75"/>
                  </a:lnTo>
                  <a:lnTo>
                    <a:pt x="2570" y="86"/>
                  </a:lnTo>
                  <a:lnTo>
                    <a:pt x="2414" y="102"/>
                  </a:lnTo>
                  <a:lnTo>
                    <a:pt x="2168" y="134"/>
                  </a:lnTo>
                  <a:lnTo>
                    <a:pt x="1923" y="171"/>
                  </a:lnTo>
                  <a:lnTo>
                    <a:pt x="1679" y="209"/>
                  </a:lnTo>
                  <a:lnTo>
                    <a:pt x="1433" y="244"/>
                  </a:lnTo>
                  <a:lnTo>
                    <a:pt x="1187" y="273"/>
                  </a:lnTo>
                  <a:lnTo>
                    <a:pt x="1036" y="291"/>
                  </a:lnTo>
                  <a:lnTo>
                    <a:pt x="889" y="316"/>
                  </a:lnTo>
                  <a:lnTo>
                    <a:pt x="742" y="350"/>
                  </a:lnTo>
                  <a:lnTo>
                    <a:pt x="597" y="392"/>
                  </a:lnTo>
                  <a:lnTo>
                    <a:pt x="458" y="444"/>
                  </a:lnTo>
                  <a:lnTo>
                    <a:pt x="322" y="499"/>
                  </a:lnTo>
                  <a:lnTo>
                    <a:pt x="186" y="558"/>
                  </a:lnTo>
                  <a:lnTo>
                    <a:pt x="117" y="590"/>
                  </a:lnTo>
                  <a:lnTo>
                    <a:pt x="117" y="595"/>
                  </a:lnTo>
                  <a:lnTo>
                    <a:pt x="113" y="608"/>
                  </a:lnTo>
                  <a:lnTo>
                    <a:pt x="94" y="646"/>
                  </a:lnTo>
                  <a:lnTo>
                    <a:pt x="81" y="689"/>
                  </a:lnTo>
                  <a:lnTo>
                    <a:pt x="73" y="734"/>
                  </a:lnTo>
                  <a:lnTo>
                    <a:pt x="70" y="782"/>
                  </a:lnTo>
                  <a:lnTo>
                    <a:pt x="72" y="831"/>
                  </a:lnTo>
                  <a:lnTo>
                    <a:pt x="78" y="879"/>
                  </a:lnTo>
                  <a:lnTo>
                    <a:pt x="85" y="928"/>
                  </a:lnTo>
                  <a:lnTo>
                    <a:pt x="95" y="973"/>
                  </a:lnTo>
                  <a:lnTo>
                    <a:pt x="105" y="1017"/>
                  </a:lnTo>
                  <a:lnTo>
                    <a:pt x="119" y="1057"/>
                  </a:lnTo>
                  <a:lnTo>
                    <a:pt x="129" y="1086"/>
                  </a:lnTo>
                  <a:lnTo>
                    <a:pt x="142" y="1115"/>
                  </a:lnTo>
                  <a:lnTo>
                    <a:pt x="157" y="1145"/>
                  </a:lnTo>
                  <a:lnTo>
                    <a:pt x="174" y="1173"/>
                  </a:lnTo>
                  <a:lnTo>
                    <a:pt x="193" y="1199"/>
                  </a:lnTo>
                  <a:lnTo>
                    <a:pt x="218" y="1220"/>
                  </a:lnTo>
                  <a:lnTo>
                    <a:pt x="245" y="1236"/>
                  </a:lnTo>
                  <a:lnTo>
                    <a:pt x="274" y="1245"/>
                  </a:lnTo>
                  <a:lnTo>
                    <a:pt x="303" y="1247"/>
                  </a:lnTo>
                  <a:lnTo>
                    <a:pt x="331" y="1242"/>
                  </a:lnTo>
                  <a:lnTo>
                    <a:pt x="359" y="1231"/>
                  </a:lnTo>
                  <a:lnTo>
                    <a:pt x="385" y="1217"/>
                  </a:lnTo>
                  <a:lnTo>
                    <a:pt x="410" y="1199"/>
                  </a:lnTo>
                  <a:lnTo>
                    <a:pt x="433" y="1180"/>
                  </a:lnTo>
                  <a:lnTo>
                    <a:pt x="455" y="1161"/>
                  </a:lnTo>
                  <a:lnTo>
                    <a:pt x="468" y="1154"/>
                  </a:lnTo>
                  <a:lnTo>
                    <a:pt x="483" y="1152"/>
                  </a:lnTo>
                  <a:lnTo>
                    <a:pt x="498" y="1156"/>
                  </a:lnTo>
                  <a:lnTo>
                    <a:pt x="508" y="1168"/>
                  </a:lnTo>
                  <a:lnTo>
                    <a:pt x="534" y="1211"/>
                  </a:lnTo>
                  <a:lnTo>
                    <a:pt x="562" y="1253"/>
                  </a:lnTo>
                  <a:lnTo>
                    <a:pt x="594" y="1293"/>
                  </a:lnTo>
                  <a:lnTo>
                    <a:pt x="628" y="1331"/>
                  </a:lnTo>
                  <a:lnTo>
                    <a:pt x="665" y="1365"/>
                  </a:lnTo>
                  <a:lnTo>
                    <a:pt x="704" y="1396"/>
                  </a:lnTo>
                  <a:lnTo>
                    <a:pt x="747" y="1421"/>
                  </a:lnTo>
                  <a:lnTo>
                    <a:pt x="793" y="1441"/>
                  </a:lnTo>
                  <a:lnTo>
                    <a:pt x="850" y="1459"/>
                  </a:lnTo>
                  <a:lnTo>
                    <a:pt x="909" y="1472"/>
                  </a:lnTo>
                  <a:lnTo>
                    <a:pt x="969" y="1481"/>
                  </a:lnTo>
                  <a:lnTo>
                    <a:pt x="1028" y="1487"/>
                  </a:lnTo>
                  <a:lnTo>
                    <a:pt x="1088" y="1494"/>
                  </a:lnTo>
                  <a:lnTo>
                    <a:pt x="1158" y="1503"/>
                  </a:lnTo>
                  <a:lnTo>
                    <a:pt x="1228" y="1514"/>
                  </a:lnTo>
                  <a:lnTo>
                    <a:pt x="1297" y="1531"/>
                  </a:lnTo>
                  <a:lnTo>
                    <a:pt x="1366" y="1551"/>
                  </a:lnTo>
                  <a:lnTo>
                    <a:pt x="1432" y="1578"/>
                  </a:lnTo>
                  <a:lnTo>
                    <a:pt x="1470" y="1595"/>
                  </a:lnTo>
                  <a:lnTo>
                    <a:pt x="1505" y="1611"/>
                  </a:lnTo>
                  <a:lnTo>
                    <a:pt x="1540" y="1626"/>
                  </a:lnTo>
                  <a:lnTo>
                    <a:pt x="1574" y="1638"/>
                  </a:lnTo>
                  <a:lnTo>
                    <a:pt x="1609" y="1647"/>
                  </a:lnTo>
                  <a:lnTo>
                    <a:pt x="1642" y="1652"/>
                  </a:lnTo>
                  <a:lnTo>
                    <a:pt x="1679" y="1651"/>
                  </a:lnTo>
                  <a:lnTo>
                    <a:pt x="1716" y="1645"/>
                  </a:lnTo>
                  <a:lnTo>
                    <a:pt x="1755" y="1632"/>
                  </a:lnTo>
                  <a:lnTo>
                    <a:pt x="1815" y="1608"/>
                  </a:lnTo>
                  <a:lnTo>
                    <a:pt x="1874" y="1589"/>
                  </a:lnTo>
                  <a:lnTo>
                    <a:pt x="1934" y="1575"/>
                  </a:lnTo>
                  <a:lnTo>
                    <a:pt x="1994" y="1566"/>
                  </a:lnTo>
                  <a:lnTo>
                    <a:pt x="2054" y="1564"/>
                  </a:lnTo>
                  <a:lnTo>
                    <a:pt x="2115" y="1572"/>
                  </a:lnTo>
                  <a:lnTo>
                    <a:pt x="2178" y="1586"/>
                  </a:lnTo>
                  <a:lnTo>
                    <a:pt x="2238" y="1607"/>
                  </a:lnTo>
                  <a:lnTo>
                    <a:pt x="2298" y="1629"/>
                  </a:lnTo>
                  <a:lnTo>
                    <a:pt x="2358" y="1648"/>
                  </a:lnTo>
                  <a:lnTo>
                    <a:pt x="2420" y="1664"/>
                  </a:lnTo>
                  <a:lnTo>
                    <a:pt x="2471" y="1670"/>
                  </a:lnTo>
                  <a:lnTo>
                    <a:pt x="2521" y="1669"/>
                  </a:lnTo>
                  <a:lnTo>
                    <a:pt x="2569" y="1658"/>
                  </a:lnTo>
                  <a:lnTo>
                    <a:pt x="2616" y="1644"/>
                  </a:lnTo>
                  <a:lnTo>
                    <a:pt x="2662" y="1622"/>
                  </a:lnTo>
                  <a:lnTo>
                    <a:pt x="2703" y="1600"/>
                  </a:lnTo>
                  <a:lnTo>
                    <a:pt x="2744" y="1579"/>
                  </a:lnTo>
                  <a:lnTo>
                    <a:pt x="2784" y="1558"/>
                  </a:lnTo>
                  <a:lnTo>
                    <a:pt x="2825" y="1539"/>
                  </a:lnTo>
                  <a:lnTo>
                    <a:pt x="2867" y="1522"/>
                  </a:lnTo>
                  <a:lnTo>
                    <a:pt x="2910" y="1509"/>
                  </a:lnTo>
                  <a:lnTo>
                    <a:pt x="2954" y="1501"/>
                  </a:lnTo>
                  <a:lnTo>
                    <a:pt x="2999" y="1498"/>
                  </a:lnTo>
                  <a:lnTo>
                    <a:pt x="3047" y="1501"/>
                  </a:lnTo>
                  <a:lnTo>
                    <a:pt x="3083" y="1507"/>
                  </a:lnTo>
                  <a:lnTo>
                    <a:pt x="3153" y="1522"/>
                  </a:lnTo>
                  <a:lnTo>
                    <a:pt x="3186" y="1528"/>
                  </a:lnTo>
                  <a:lnTo>
                    <a:pt x="3219" y="1531"/>
                  </a:lnTo>
                  <a:lnTo>
                    <a:pt x="3251" y="1529"/>
                  </a:lnTo>
                  <a:lnTo>
                    <a:pt x="3283" y="1522"/>
                  </a:lnTo>
                  <a:lnTo>
                    <a:pt x="3315" y="1507"/>
                  </a:lnTo>
                  <a:lnTo>
                    <a:pt x="3348" y="1485"/>
                  </a:lnTo>
                  <a:lnTo>
                    <a:pt x="3371" y="1463"/>
                  </a:lnTo>
                  <a:lnTo>
                    <a:pt x="3396" y="1443"/>
                  </a:lnTo>
                  <a:lnTo>
                    <a:pt x="3421" y="1421"/>
                  </a:lnTo>
                  <a:lnTo>
                    <a:pt x="3449" y="1403"/>
                  </a:lnTo>
                  <a:lnTo>
                    <a:pt x="3476" y="1388"/>
                  </a:lnTo>
                  <a:lnTo>
                    <a:pt x="3507" y="1378"/>
                  </a:lnTo>
                  <a:lnTo>
                    <a:pt x="3561" y="1369"/>
                  </a:lnTo>
                  <a:lnTo>
                    <a:pt x="3615" y="1369"/>
                  </a:lnTo>
                  <a:lnTo>
                    <a:pt x="3670" y="1372"/>
                  </a:lnTo>
                  <a:lnTo>
                    <a:pt x="3724" y="1378"/>
                  </a:lnTo>
                  <a:lnTo>
                    <a:pt x="3778" y="1385"/>
                  </a:lnTo>
                  <a:lnTo>
                    <a:pt x="3833" y="1388"/>
                  </a:lnTo>
                  <a:lnTo>
                    <a:pt x="3886" y="1385"/>
                  </a:lnTo>
                  <a:lnTo>
                    <a:pt x="3939" y="1377"/>
                  </a:lnTo>
                  <a:lnTo>
                    <a:pt x="3989" y="1360"/>
                  </a:lnTo>
                  <a:lnTo>
                    <a:pt x="4040" y="1337"/>
                  </a:lnTo>
                  <a:lnTo>
                    <a:pt x="4097" y="1306"/>
                  </a:lnTo>
                  <a:lnTo>
                    <a:pt x="4153" y="1274"/>
                  </a:lnTo>
                  <a:lnTo>
                    <a:pt x="4208" y="1245"/>
                  </a:lnTo>
                  <a:lnTo>
                    <a:pt x="4267" y="1218"/>
                  </a:lnTo>
                  <a:lnTo>
                    <a:pt x="4328" y="1199"/>
                  </a:lnTo>
                  <a:lnTo>
                    <a:pt x="4391" y="1187"/>
                  </a:lnTo>
                  <a:lnTo>
                    <a:pt x="4454" y="1181"/>
                  </a:lnTo>
                  <a:lnTo>
                    <a:pt x="4483" y="1180"/>
                  </a:lnTo>
                  <a:lnTo>
                    <a:pt x="4513" y="1177"/>
                  </a:lnTo>
                  <a:lnTo>
                    <a:pt x="4540" y="1173"/>
                  </a:lnTo>
                  <a:lnTo>
                    <a:pt x="4567" y="1164"/>
                  </a:lnTo>
                  <a:lnTo>
                    <a:pt x="4593" y="1151"/>
                  </a:lnTo>
                  <a:lnTo>
                    <a:pt x="4617" y="1133"/>
                  </a:lnTo>
                  <a:lnTo>
                    <a:pt x="4656" y="1090"/>
                  </a:lnTo>
                  <a:lnTo>
                    <a:pt x="4690" y="1042"/>
                  </a:lnTo>
                  <a:lnTo>
                    <a:pt x="4718" y="991"/>
                  </a:lnTo>
                  <a:lnTo>
                    <a:pt x="4739" y="936"/>
                  </a:lnTo>
                  <a:lnTo>
                    <a:pt x="4754" y="881"/>
                  </a:lnTo>
                  <a:lnTo>
                    <a:pt x="4760" y="821"/>
                  </a:lnTo>
                  <a:lnTo>
                    <a:pt x="4756" y="762"/>
                  </a:lnTo>
                  <a:lnTo>
                    <a:pt x="4744" y="703"/>
                  </a:lnTo>
                  <a:lnTo>
                    <a:pt x="4722" y="647"/>
                  </a:lnTo>
                  <a:lnTo>
                    <a:pt x="4694" y="593"/>
                  </a:lnTo>
                  <a:lnTo>
                    <a:pt x="4660" y="543"/>
                  </a:lnTo>
                  <a:lnTo>
                    <a:pt x="4621" y="498"/>
                  </a:lnTo>
                  <a:lnTo>
                    <a:pt x="4577" y="457"/>
                  </a:lnTo>
                  <a:lnTo>
                    <a:pt x="4529" y="420"/>
                  </a:lnTo>
                  <a:lnTo>
                    <a:pt x="4466" y="382"/>
                  </a:lnTo>
                  <a:lnTo>
                    <a:pt x="4400" y="348"/>
                  </a:lnTo>
                  <a:lnTo>
                    <a:pt x="4331" y="320"/>
                  </a:lnTo>
                  <a:lnTo>
                    <a:pt x="4261" y="295"/>
                  </a:lnTo>
                  <a:lnTo>
                    <a:pt x="4191" y="275"/>
                  </a:lnTo>
                  <a:lnTo>
                    <a:pt x="4119" y="256"/>
                  </a:lnTo>
                  <a:lnTo>
                    <a:pt x="3891" y="203"/>
                  </a:lnTo>
                  <a:lnTo>
                    <a:pt x="3664" y="150"/>
                  </a:lnTo>
                  <a:lnTo>
                    <a:pt x="3509" y="118"/>
                  </a:lnTo>
                  <a:lnTo>
                    <a:pt x="3353" y="94"/>
                  </a:lnTo>
                  <a:lnTo>
                    <a:pt x="3197" y="78"/>
                  </a:lnTo>
                  <a:lnTo>
                    <a:pt x="3042" y="71"/>
                  </a:lnTo>
                  <a:lnTo>
                    <a:pt x="2884" y="69"/>
                  </a:lnTo>
                  <a:close/>
                  <a:moveTo>
                    <a:pt x="2951" y="0"/>
                  </a:moveTo>
                  <a:lnTo>
                    <a:pt x="3103" y="5"/>
                  </a:lnTo>
                  <a:lnTo>
                    <a:pt x="3254" y="14"/>
                  </a:lnTo>
                  <a:lnTo>
                    <a:pt x="3406" y="31"/>
                  </a:lnTo>
                  <a:lnTo>
                    <a:pt x="3555" y="58"/>
                  </a:lnTo>
                  <a:lnTo>
                    <a:pt x="3721" y="94"/>
                  </a:lnTo>
                  <a:lnTo>
                    <a:pt x="3885" y="134"/>
                  </a:lnTo>
                  <a:lnTo>
                    <a:pt x="4050" y="172"/>
                  </a:lnTo>
                  <a:lnTo>
                    <a:pt x="4120" y="188"/>
                  </a:lnTo>
                  <a:lnTo>
                    <a:pt x="4189" y="206"/>
                  </a:lnTo>
                  <a:lnTo>
                    <a:pt x="4256" y="225"/>
                  </a:lnTo>
                  <a:lnTo>
                    <a:pt x="4322" y="247"/>
                  </a:lnTo>
                  <a:lnTo>
                    <a:pt x="4387" y="272"/>
                  </a:lnTo>
                  <a:lnTo>
                    <a:pt x="4450" y="301"/>
                  </a:lnTo>
                  <a:lnTo>
                    <a:pt x="4510" y="333"/>
                  </a:lnTo>
                  <a:lnTo>
                    <a:pt x="4567" y="370"/>
                  </a:lnTo>
                  <a:lnTo>
                    <a:pt x="4619" y="413"/>
                  </a:lnTo>
                  <a:lnTo>
                    <a:pt x="4671" y="461"/>
                  </a:lnTo>
                  <a:lnTo>
                    <a:pt x="4716" y="514"/>
                  </a:lnTo>
                  <a:lnTo>
                    <a:pt x="4759" y="574"/>
                  </a:lnTo>
                  <a:lnTo>
                    <a:pt x="4786" y="627"/>
                  </a:lnTo>
                  <a:lnTo>
                    <a:pt x="4807" y="680"/>
                  </a:lnTo>
                  <a:lnTo>
                    <a:pt x="4820" y="735"/>
                  </a:lnTo>
                  <a:lnTo>
                    <a:pt x="4826" y="791"/>
                  </a:lnTo>
                  <a:lnTo>
                    <a:pt x="4824" y="847"/>
                  </a:lnTo>
                  <a:lnTo>
                    <a:pt x="4817" y="903"/>
                  </a:lnTo>
                  <a:lnTo>
                    <a:pt x="4802" y="957"/>
                  </a:lnTo>
                  <a:lnTo>
                    <a:pt x="4780" y="1011"/>
                  </a:lnTo>
                  <a:lnTo>
                    <a:pt x="4754" y="1064"/>
                  </a:lnTo>
                  <a:lnTo>
                    <a:pt x="4729" y="1104"/>
                  </a:lnTo>
                  <a:lnTo>
                    <a:pt x="4703" y="1137"/>
                  </a:lnTo>
                  <a:lnTo>
                    <a:pt x="4674" y="1168"/>
                  </a:lnTo>
                  <a:lnTo>
                    <a:pt x="4641" y="1195"/>
                  </a:lnTo>
                  <a:lnTo>
                    <a:pt x="4606" y="1215"/>
                  </a:lnTo>
                  <a:lnTo>
                    <a:pt x="4567" y="1231"/>
                  </a:lnTo>
                  <a:lnTo>
                    <a:pt x="4526" y="1242"/>
                  </a:lnTo>
                  <a:lnTo>
                    <a:pt x="4479" y="1247"/>
                  </a:lnTo>
                  <a:lnTo>
                    <a:pt x="4420" y="1252"/>
                  </a:lnTo>
                  <a:lnTo>
                    <a:pt x="4365" y="1261"/>
                  </a:lnTo>
                  <a:lnTo>
                    <a:pt x="4309" y="1274"/>
                  </a:lnTo>
                  <a:lnTo>
                    <a:pt x="4254" y="1296"/>
                  </a:lnTo>
                  <a:lnTo>
                    <a:pt x="4199" y="1325"/>
                  </a:lnTo>
                  <a:lnTo>
                    <a:pt x="4147" y="1356"/>
                  </a:lnTo>
                  <a:lnTo>
                    <a:pt x="4093" y="1385"/>
                  </a:lnTo>
                  <a:lnTo>
                    <a:pt x="4037" y="1412"/>
                  </a:lnTo>
                  <a:lnTo>
                    <a:pt x="3992" y="1429"/>
                  </a:lnTo>
                  <a:lnTo>
                    <a:pt x="3945" y="1444"/>
                  </a:lnTo>
                  <a:lnTo>
                    <a:pt x="3898" y="1453"/>
                  </a:lnTo>
                  <a:lnTo>
                    <a:pt x="3850" y="1457"/>
                  </a:lnTo>
                  <a:lnTo>
                    <a:pt x="3800" y="1454"/>
                  </a:lnTo>
                  <a:lnTo>
                    <a:pt x="3754" y="1448"/>
                  </a:lnTo>
                  <a:lnTo>
                    <a:pt x="3708" y="1441"/>
                  </a:lnTo>
                  <a:lnTo>
                    <a:pt x="3662" y="1435"/>
                  </a:lnTo>
                  <a:lnTo>
                    <a:pt x="3615" y="1432"/>
                  </a:lnTo>
                  <a:lnTo>
                    <a:pt x="3570" y="1434"/>
                  </a:lnTo>
                  <a:lnTo>
                    <a:pt x="3525" y="1443"/>
                  </a:lnTo>
                  <a:lnTo>
                    <a:pt x="3492" y="1456"/>
                  </a:lnTo>
                  <a:lnTo>
                    <a:pt x="3465" y="1473"/>
                  </a:lnTo>
                  <a:lnTo>
                    <a:pt x="3438" y="1494"/>
                  </a:lnTo>
                  <a:lnTo>
                    <a:pt x="3413" y="1517"/>
                  </a:lnTo>
                  <a:lnTo>
                    <a:pt x="3387" y="1539"/>
                  </a:lnTo>
                  <a:lnTo>
                    <a:pt x="3361" y="1560"/>
                  </a:lnTo>
                  <a:lnTo>
                    <a:pt x="3330" y="1576"/>
                  </a:lnTo>
                  <a:lnTo>
                    <a:pt x="3287" y="1591"/>
                  </a:lnTo>
                  <a:lnTo>
                    <a:pt x="3247" y="1598"/>
                  </a:lnTo>
                  <a:lnTo>
                    <a:pt x="3204" y="1598"/>
                  </a:lnTo>
                  <a:lnTo>
                    <a:pt x="3163" y="1594"/>
                  </a:lnTo>
                  <a:lnTo>
                    <a:pt x="3119" y="1583"/>
                  </a:lnTo>
                  <a:lnTo>
                    <a:pt x="3071" y="1573"/>
                  </a:lnTo>
                  <a:lnTo>
                    <a:pt x="3024" y="1569"/>
                  </a:lnTo>
                  <a:lnTo>
                    <a:pt x="2977" y="1569"/>
                  </a:lnTo>
                  <a:lnTo>
                    <a:pt x="2929" y="1573"/>
                  </a:lnTo>
                  <a:lnTo>
                    <a:pt x="2884" y="1585"/>
                  </a:lnTo>
                  <a:lnTo>
                    <a:pt x="2838" y="1604"/>
                  </a:lnTo>
                  <a:lnTo>
                    <a:pt x="2781" y="1633"/>
                  </a:lnTo>
                  <a:lnTo>
                    <a:pt x="2723" y="1664"/>
                  </a:lnTo>
                  <a:lnTo>
                    <a:pt x="2665" y="1693"/>
                  </a:lnTo>
                  <a:lnTo>
                    <a:pt x="2616" y="1713"/>
                  </a:lnTo>
                  <a:lnTo>
                    <a:pt x="2567" y="1726"/>
                  </a:lnTo>
                  <a:lnTo>
                    <a:pt x="2519" y="1732"/>
                  </a:lnTo>
                  <a:lnTo>
                    <a:pt x="2472" y="1733"/>
                  </a:lnTo>
                  <a:lnTo>
                    <a:pt x="2427" y="1729"/>
                  </a:lnTo>
                  <a:lnTo>
                    <a:pt x="2380" y="1720"/>
                  </a:lnTo>
                  <a:lnTo>
                    <a:pt x="2333" y="1708"/>
                  </a:lnTo>
                  <a:lnTo>
                    <a:pt x="2285" y="1693"/>
                  </a:lnTo>
                  <a:lnTo>
                    <a:pt x="2235" y="1676"/>
                  </a:lnTo>
                  <a:lnTo>
                    <a:pt x="2147" y="1647"/>
                  </a:lnTo>
                  <a:lnTo>
                    <a:pt x="2102" y="1636"/>
                  </a:lnTo>
                  <a:lnTo>
                    <a:pt x="2057" y="1629"/>
                  </a:lnTo>
                  <a:lnTo>
                    <a:pt x="2011" y="1629"/>
                  </a:lnTo>
                  <a:lnTo>
                    <a:pt x="1964" y="1635"/>
                  </a:lnTo>
                  <a:lnTo>
                    <a:pt x="1898" y="1651"/>
                  </a:lnTo>
                  <a:lnTo>
                    <a:pt x="1836" y="1671"/>
                  </a:lnTo>
                  <a:lnTo>
                    <a:pt x="1773" y="1696"/>
                  </a:lnTo>
                  <a:lnTo>
                    <a:pt x="1730" y="1711"/>
                  </a:lnTo>
                  <a:lnTo>
                    <a:pt x="1689" y="1718"/>
                  </a:lnTo>
                  <a:lnTo>
                    <a:pt x="1648" y="1720"/>
                  </a:lnTo>
                  <a:lnTo>
                    <a:pt x="1609" y="1717"/>
                  </a:lnTo>
                  <a:lnTo>
                    <a:pt x="1571" y="1708"/>
                  </a:lnTo>
                  <a:lnTo>
                    <a:pt x="1531" y="1695"/>
                  </a:lnTo>
                  <a:lnTo>
                    <a:pt x="1492" y="1679"/>
                  </a:lnTo>
                  <a:lnTo>
                    <a:pt x="1451" y="1660"/>
                  </a:lnTo>
                  <a:lnTo>
                    <a:pt x="1373" y="1626"/>
                  </a:lnTo>
                  <a:lnTo>
                    <a:pt x="1293" y="1600"/>
                  </a:lnTo>
                  <a:lnTo>
                    <a:pt x="1212" y="1581"/>
                  </a:lnTo>
                  <a:lnTo>
                    <a:pt x="1130" y="1566"/>
                  </a:lnTo>
                  <a:lnTo>
                    <a:pt x="1045" y="1556"/>
                  </a:lnTo>
                  <a:lnTo>
                    <a:pt x="992" y="1550"/>
                  </a:lnTo>
                  <a:lnTo>
                    <a:pt x="938" y="1544"/>
                  </a:lnTo>
                  <a:lnTo>
                    <a:pt x="886" y="1535"/>
                  </a:lnTo>
                  <a:lnTo>
                    <a:pt x="833" y="1525"/>
                  </a:lnTo>
                  <a:lnTo>
                    <a:pt x="782" y="1509"/>
                  </a:lnTo>
                  <a:lnTo>
                    <a:pt x="732" y="1488"/>
                  </a:lnTo>
                  <a:lnTo>
                    <a:pt x="681" y="1459"/>
                  </a:lnTo>
                  <a:lnTo>
                    <a:pt x="634" y="1425"/>
                  </a:lnTo>
                  <a:lnTo>
                    <a:pt x="591" y="1387"/>
                  </a:lnTo>
                  <a:lnTo>
                    <a:pt x="552" y="1344"/>
                  </a:lnTo>
                  <a:lnTo>
                    <a:pt x="515" y="1299"/>
                  </a:lnTo>
                  <a:lnTo>
                    <a:pt x="482" y="1252"/>
                  </a:lnTo>
                  <a:lnTo>
                    <a:pt x="471" y="1236"/>
                  </a:lnTo>
                  <a:lnTo>
                    <a:pt x="448" y="1255"/>
                  </a:lnTo>
                  <a:lnTo>
                    <a:pt x="417" y="1275"/>
                  </a:lnTo>
                  <a:lnTo>
                    <a:pt x="384" y="1293"/>
                  </a:lnTo>
                  <a:lnTo>
                    <a:pt x="350" y="1306"/>
                  </a:lnTo>
                  <a:lnTo>
                    <a:pt x="315" y="1313"/>
                  </a:lnTo>
                  <a:lnTo>
                    <a:pt x="280" y="1313"/>
                  </a:lnTo>
                  <a:lnTo>
                    <a:pt x="243" y="1306"/>
                  </a:lnTo>
                  <a:lnTo>
                    <a:pt x="209" y="1291"/>
                  </a:lnTo>
                  <a:lnTo>
                    <a:pt x="179" y="1272"/>
                  </a:lnTo>
                  <a:lnTo>
                    <a:pt x="151" y="1247"/>
                  </a:lnTo>
                  <a:lnTo>
                    <a:pt x="127" y="1220"/>
                  </a:lnTo>
                  <a:lnTo>
                    <a:pt x="107" y="1190"/>
                  </a:lnTo>
                  <a:lnTo>
                    <a:pt x="89" y="1158"/>
                  </a:lnTo>
                  <a:lnTo>
                    <a:pt x="73" y="1124"/>
                  </a:lnTo>
                  <a:lnTo>
                    <a:pt x="51" y="1067"/>
                  </a:lnTo>
                  <a:lnTo>
                    <a:pt x="34" y="1007"/>
                  </a:lnTo>
                  <a:lnTo>
                    <a:pt x="22" y="945"/>
                  </a:lnTo>
                  <a:lnTo>
                    <a:pt x="15" y="882"/>
                  </a:lnTo>
                  <a:lnTo>
                    <a:pt x="10" y="821"/>
                  </a:lnTo>
                  <a:lnTo>
                    <a:pt x="10" y="779"/>
                  </a:lnTo>
                  <a:lnTo>
                    <a:pt x="12" y="735"/>
                  </a:lnTo>
                  <a:lnTo>
                    <a:pt x="16" y="693"/>
                  </a:lnTo>
                  <a:lnTo>
                    <a:pt x="23" y="652"/>
                  </a:lnTo>
                  <a:lnTo>
                    <a:pt x="34" y="623"/>
                  </a:lnTo>
                  <a:lnTo>
                    <a:pt x="23" y="621"/>
                  </a:lnTo>
                  <a:lnTo>
                    <a:pt x="13" y="614"/>
                  </a:lnTo>
                  <a:lnTo>
                    <a:pt x="4" y="603"/>
                  </a:lnTo>
                  <a:lnTo>
                    <a:pt x="0" y="593"/>
                  </a:lnTo>
                  <a:lnTo>
                    <a:pt x="0" y="581"/>
                  </a:lnTo>
                  <a:lnTo>
                    <a:pt x="6" y="571"/>
                  </a:lnTo>
                  <a:lnTo>
                    <a:pt x="18" y="562"/>
                  </a:lnTo>
                  <a:lnTo>
                    <a:pt x="237" y="463"/>
                  </a:lnTo>
                  <a:lnTo>
                    <a:pt x="348" y="416"/>
                  </a:lnTo>
                  <a:lnTo>
                    <a:pt x="461" y="370"/>
                  </a:lnTo>
                  <a:lnTo>
                    <a:pt x="574" y="329"/>
                  </a:lnTo>
                  <a:lnTo>
                    <a:pt x="689" y="294"/>
                  </a:lnTo>
                  <a:lnTo>
                    <a:pt x="808" y="265"/>
                  </a:lnTo>
                  <a:lnTo>
                    <a:pt x="928" y="241"/>
                  </a:lnTo>
                  <a:lnTo>
                    <a:pt x="1048" y="223"/>
                  </a:lnTo>
                  <a:lnTo>
                    <a:pt x="1168" y="209"/>
                  </a:lnTo>
                  <a:lnTo>
                    <a:pt x="1411" y="179"/>
                  </a:lnTo>
                  <a:lnTo>
                    <a:pt x="1603" y="153"/>
                  </a:lnTo>
                  <a:lnTo>
                    <a:pt x="1795" y="124"/>
                  </a:lnTo>
                  <a:lnTo>
                    <a:pt x="1986" y="93"/>
                  </a:lnTo>
                  <a:lnTo>
                    <a:pt x="2178" y="65"/>
                  </a:lnTo>
                  <a:lnTo>
                    <a:pt x="2371" y="39"/>
                  </a:lnTo>
                  <a:lnTo>
                    <a:pt x="2563" y="20"/>
                  </a:lnTo>
                  <a:lnTo>
                    <a:pt x="2756" y="5"/>
                  </a:lnTo>
                  <a:lnTo>
                    <a:pt x="29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6" name="Freeform 912"/>
            <p:cNvSpPr>
              <a:spLocks/>
            </p:cNvSpPr>
            <p:nvPr/>
          </p:nvSpPr>
          <p:spPr bwMode="auto">
            <a:xfrm>
              <a:off x="739" y="1125"/>
              <a:ext cx="519" cy="653"/>
            </a:xfrm>
            <a:custGeom>
              <a:avLst/>
              <a:gdLst/>
              <a:ahLst/>
              <a:cxnLst>
                <a:cxn ang="0">
                  <a:pos x="231" y="0"/>
                </a:cxn>
                <a:cxn ang="0">
                  <a:pos x="244" y="22"/>
                </a:cxn>
                <a:cxn ang="0">
                  <a:pos x="260" y="46"/>
                </a:cxn>
                <a:cxn ang="0">
                  <a:pos x="279" y="71"/>
                </a:cxn>
                <a:cxn ang="0">
                  <a:pos x="301" y="97"/>
                </a:cxn>
                <a:cxn ang="0">
                  <a:pos x="323" y="125"/>
                </a:cxn>
                <a:cxn ang="0">
                  <a:pos x="348" y="154"/>
                </a:cxn>
                <a:cxn ang="0">
                  <a:pos x="372" y="184"/>
                </a:cxn>
                <a:cxn ang="0">
                  <a:pos x="396" y="214"/>
                </a:cxn>
                <a:cxn ang="0">
                  <a:pos x="420" y="247"/>
                </a:cxn>
                <a:cxn ang="0">
                  <a:pos x="443" y="277"/>
                </a:cxn>
                <a:cxn ang="0">
                  <a:pos x="464" y="310"/>
                </a:cxn>
                <a:cxn ang="0">
                  <a:pos x="481" y="342"/>
                </a:cxn>
                <a:cxn ang="0">
                  <a:pos x="497" y="373"/>
                </a:cxn>
                <a:cxn ang="0">
                  <a:pos x="509" y="404"/>
                </a:cxn>
                <a:cxn ang="0">
                  <a:pos x="516" y="434"/>
                </a:cxn>
                <a:cxn ang="0">
                  <a:pos x="519" y="464"/>
                </a:cxn>
                <a:cxn ang="0">
                  <a:pos x="516" y="493"/>
                </a:cxn>
                <a:cxn ang="0">
                  <a:pos x="508" y="521"/>
                </a:cxn>
                <a:cxn ang="0">
                  <a:pos x="493" y="547"/>
                </a:cxn>
                <a:cxn ang="0">
                  <a:pos x="471" y="572"/>
                </a:cxn>
                <a:cxn ang="0">
                  <a:pos x="442" y="596"/>
                </a:cxn>
                <a:cxn ang="0">
                  <a:pos x="404" y="616"/>
                </a:cxn>
                <a:cxn ang="0">
                  <a:pos x="357" y="635"/>
                </a:cxn>
                <a:cxn ang="0">
                  <a:pos x="314" y="647"/>
                </a:cxn>
                <a:cxn ang="0">
                  <a:pos x="272" y="653"/>
                </a:cxn>
                <a:cxn ang="0">
                  <a:pos x="231" y="653"/>
                </a:cxn>
                <a:cxn ang="0">
                  <a:pos x="190" y="649"/>
                </a:cxn>
                <a:cxn ang="0">
                  <a:pos x="152" y="640"/>
                </a:cxn>
                <a:cxn ang="0">
                  <a:pos x="117" y="625"/>
                </a:cxn>
                <a:cxn ang="0">
                  <a:pos x="85" y="606"/>
                </a:cxn>
                <a:cxn ang="0">
                  <a:pos x="57" y="584"/>
                </a:cxn>
                <a:cxn ang="0">
                  <a:pos x="33" y="559"/>
                </a:cxn>
                <a:cxn ang="0">
                  <a:pos x="16" y="530"/>
                </a:cxn>
                <a:cxn ang="0">
                  <a:pos x="4" y="498"/>
                </a:cxn>
                <a:cxn ang="0">
                  <a:pos x="0" y="464"/>
                </a:cxn>
                <a:cxn ang="0">
                  <a:pos x="1" y="427"/>
                </a:cxn>
                <a:cxn ang="0">
                  <a:pos x="11" y="389"/>
                </a:cxn>
                <a:cxn ang="0">
                  <a:pos x="31" y="349"/>
                </a:cxn>
                <a:cxn ang="0">
                  <a:pos x="63" y="298"/>
                </a:cxn>
                <a:cxn ang="0">
                  <a:pos x="96" y="248"/>
                </a:cxn>
                <a:cxn ang="0">
                  <a:pos x="129" y="200"/>
                </a:cxn>
                <a:cxn ang="0">
                  <a:pos x="161" y="150"/>
                </a:cxn>
                <a:cxn ang="0">
                  <a:pos x="193" y="98"/>
                </a:cxn>
                <a:cxn ang="0">
                  <a:pos x="221" y="43"/>
                </a:cxn>
                <a:cxn ang="0">
                  <a:pos x="231" y="0"/>
                </a:cxn>
              </a:cxnLst>
              <a:rect l="0" t="0" r="r" b="b"/>
              <a:pathLst>
                <a:path w="519" h="653">
                  <a:moveTo>
                    <a:pt x="231" y="0"/>
                  </a:moveTo>
                  <a:lnTo>
                    <a:pt x="244" y="22"/>
                  </a:lnTo>
                  <a:lnTo>
                    <a:pt x="260" y="46"/>
                  </a:lnTo>
                  <a:lnTo>
                    <a:pt x="279" y="71"/>
                  </a:lnTo>
                  <a:lnTo>
                    <a:pt x="301" y="97"/>
                  </a:lnTo>
                  <a:lnTo>
                    <a:pt x="323" y="125"/>
                  </a:lnTo>
                  <a:lnTo>
                    <a:pt x="348" y="154"/>
                  </a:lnTo>
                  <a:lnTo>
                    <a:pt x="372" y="184"/>
                  </a:lnTo>
                  <a:lnTo>
                    <a:pt x="396" y="214"/>
                  </a:lnTo>
                  <a:lnTo>
                    <a:pt x="420" y="247"/>
                  </a:lnTo>
                  <a:lnTo>
                    <a:pt x="443" y="277"/>
                  </a:lnTo>
                  <a:lnTo>
                    <a:pt x="464" y="310"/>
                  </a:lnTo>
                  <a:lnTo>
                    <a:pt x="481" y="342"/>
                  </a:lnTo>
                  <a:lnTo>
                    <a:pt x="497" y="373"/>
                  </a:lnTo>
                  <a:lnTo>
                    <a:pt x="509" y="404"/>
                  </a:lnTo>
                  <a:lnTo>
                    <a:pt x="516" y="434"/>
                  </a:lnTo>
                  <a:lnTo>
                    <a:pt x="519" y="464"/>
                  </a:lnTo>
                  <a:lnTo>
                    <a:pt x="516" y="493"/>
                  </a:lnTo>
                  <a:lnTo>
                    <a:pt x="508" y="521"/>
                  </a:lnTo>
                  <a:lnTo>
                    <a:pt x="493" y="547"/>
                  </a:lnTo>
                  <a:lnTo>
                    <a:pt x="471" y="572"/>
                  </a:lnTo>
                  <a:lnTo>
                    <a:pt x="442" y="596"/>
                  </a:lnTo>
                  <a:lnTo>
                    <a:pt x="404" y="616"/>
                  </a:lnTo>
                  <a:lnTo>
                    <a:pt x="357" y="635"/>
                  </a:lnTo>
                  <a:lnTo>
                    <a:pt x="314" y="647"/>
                  </a:lnTo>
                  <a:lnTo>
                    <a:pt x="272" y="653"/>
                  </a:lnTo>
                  <a:lnTo>
                    <a:pt x="231" y="653"/>
                  </a:lnTo>
                  <a:lnTo>
                    <a:pt x="190" y="649"/>
                  </a:lnTo>
                  <a:lnTo>
                    <a:pt x="152" y="640"/>
                  </a:lnTo>
                  <a:lnTo>
                    <a:pt x="117" y="625"/>
                  </a:lnTo>
                  <a:lnTo>
                    <a:pt x="85" y="606"/>
                  </a:lnTo>
                  <a:lnTo>
                    <a:pt x="57" y="584"/>
                  </a:lnTo>
                  <a:lnTo>
                    <a:pt x="33" y="559"/>
                  </a:lnTo>
                  <a:lnTo>
                    <a:pt x="16" y="530"/>
                  </a:lnTo>
                  <a:lnTo>
                    <a:pt x="4" y="498"/>
                  </a:lnTo>
                  <a:lnTo>
                    <a:pt x="0" y="464"/>
                  </a:lnTo>
                  <a:lnTo>
                    <a:pt x="1" y="427"/>
                  </a:lnTo>
                  <a:lnTo>
                    <a:pt x="11" y="389"/>
                  </a:lnTo>
                  <a:lnTo>
                    <a:pt x="31" y="349"/>
                  </a:lnTo>
                  <a:lnTo>
                    <a:pt x="63" y="298"/>
                  </a:lnTo>
                  <a:lnTo>
                    <a:pt x="96" y="248"/>
                  </a:lnTo>
                  <a:lnTo>
                    <a:pt x="129" y="200"/>
                  </a:lnTo>
                  <a:lnTo>
                    <a:pt x="161" y="150"/>
                  </a:lnTo>
                  <a:lnTo>
                    <a:pt x="193" y="98"/>
                  </a:lnTo>
                  <a:lnTo>
                    <a:pt x="221" y="43"/>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7" name="Freeform 913"/>
            <p:cNvSpPr>
              <a:spLocks noEditPoints="1"/>
            </p:cNvSpPr>
            <p:nvPr/>
          </p:nvSpPr>
          <p:spPr bwMode="auto">
            <a:xfrm>
              <a:off x="707" y="1093"/>
              <a:ext cx="585" cy="716"/>
            </a:xfrm>
            <a:custGeom>
              <a:avLst/>
              <a:gdLst/>
              <a:ahLst/>
              <a:cxnLst>
                <a:cxn ang="0">
                  <a:pos x="247" y="155"/>
                </a:cxn>
                <a:cxn ang="0">
                  <a:pos x="168" y="279"/>
                </a:cxn>
                <a:cxn ang="0">
                  <a:pos x="111" y="365"/>
                </a:cxn>
                <a:cxn ang="0">
                  <a:pos x="82" y="419"/>
                </a:cxn>
                <a:cxn ang="0">
                  <a:pos x="65" y="475"/>
                </a:cxn>
                <a:cxn ang="0">
                  <a:pos x="71" y="534"/>
                </a:cxn>
                <a:cxn ang="0">
                  <a:pos x="109" y="590"/>
                </a:cxn>
                <a:cxn ang="0">
                  <a:pos x="171" y="631"/>
                </a:cxn>
                <a:cxn ang="0">
                  <a:pos x="244" y="651"/>
                </a:cxn>
                <a:cxn ang="0">
                  <a:pos x="322" y="651"/>
                </a:cxn>
                <a:cxn ang="0">
                  <a:pos x="396" y="634"/>
                </a:cxn>
                <a:cxn ang="0">
                  <a:pos x="462" y="597"/>
                </a:cxn>
                <a:cxn ang="0">
                  <a:pos x="505" y="547"/>
                </a:cxn>
                <a:cxn ang="0">
                  <a:pos x="518" y="496"/>
                </a:cxn>
                <a:cxn ang="0">
                  <a:pos x="507" y="440"/>
                </a:cxn>
                <a:cxn ang="0">
                  <a:pos x="484" y="387"/>
                </a:cxn>
                <a:cxn ang="0">
                  <a:pos x="453" y="336"/>
                </a:cxn>
                <a:cxn ang="0">
                  <a:pos x="421" y="292"/>
                </a:cxn>
                <a:cxn ang="0">
                  <a:pos x="304" y="150"/>
                </a:cxn>
                <a:cxn ang="0">
                  <a:pos x="259" y="0"/>
                </a:cxn>
                <a:cxn ang="0">
                  <a:pos x="282" y="4"/>
                </a:cxn>
                <a:cxn ang="0">
                  <a:pos x="305" y="38"/>
                </a:cxn>
                <a:cxn ang="0">
                  <a:pos x="344" y="91"/>
                </a:cxn>
                <a:cxn ang="0">
                  <a:pos x="390" y="151"/>
                </a:cxn>
                <a:cxn ang="0">
                  <a:pos x="440" y="214"/>
                </a:cxn>
                <a:cxn ang="0">
                  <a:pos x="513" y="315"/>
                </a:cxn>
                <a:cxn ang="0">
                  <a:pos x="551" y="383"/>
                </a:cxn>
                <a:cxn ang="0">
                  <a:pos x="578" y="450"/>
                </a:cxn>
                <a:cxn ang="0">
                  <a:pos x="585" y="513"/>
                </a:cxn>
                <a:cxn ang="0">
                  <a:pos x="572" y="574"/>
                </a:cxn>
                <a:cxn ang="0">
                  <a:pos x="531" y="628"/>
                </a:cxn>
                <a:cxn ang="0">
                  <a:pos x="458" y="675"/>
                </a:cxn>
                <a:cxn ang="0">
                  <a:pos x="389" y="700"/>
                </a:cxn>
                <a:cxn ang="0">
                  <a:pos x="314" y="714"/>
                </a:cxn>
                <a:cxn ang="0">
                  <a:pos x="237" y="716"/>
                </a:cxn>
                <a:cxn ang="0">
                  <a:pos x="162" y="701"/>
                </a:cxn>
                <a:cxn ang="0">
                  <a:pos x="96" y="669"/>
                </a:cxn>
                <a:cxn ang="0">
                  <a:pos x="42" y="616"/>
                </a:cxn>
                <a:cxn ang="0">
                  <a:pos x="5" y="540"/>
                </a:cxn>
                <a:cxn ang="0">
                  <a:pos x="1" y="450"/>
                </a:cxn>
                <a:cxn ang="0">
                  <a:pos x="33" y="365"/>
                </a:cxn>
                <a:cxn ang="0">
                  <a:pos x="152" y="183"/>
                </a:cxn>
                <a:cxn ang="0">
                  <a:pos x="224" y="57"/>
                </a:cxn>
                <a:cxn ang="0">
                  <a:pos x="229" y="35"/>
                </a:cxn>
                <a:cxn ang="0">
                  <a:pos x="237" y="12"/>
                </a:cxn>
                <a:cxn ang="0">
                  <a:pos x="259" y="0"/>
                </a:cxn>
              </a:cxnLst>
              <a:rect l="0" t="0" r="r" b="b"/>
              <a:pathLst>
                <a:path w="585" h="716">
                  <a:moveTo>
                    <a:pt x="272" y="107"/>
                  </a:moveTo>
                  <a:lnTo>
                    <a:pt x="247" y="155"/>
                  </a:lnTo>
                  <a:lnTo>
                    <a:pt x="207" y="218"/>
                  </a:lnTo>
                  <a:lnTo>
                    <a:pt x="168" y="279"/>
                  </a:lnTo>
                  <a:lnTo>
                    <a:pt x="127" y="340"/>
                  </a:lnTo>
                  <a:lnTo>
                    <a:pt x="111" y="365"/>
                  </a:lnTo>
                  <a:lnTo>
                    <a:pt x="95" y="392"/>
                  </a:lnTo>
                  <a:lnTo>
                    <a:pt x="82" y="419"/>
                  </a:lnTo>
                  <a:lnTo>
                    <a:pt x="71" y="447"/>
                  </a:lnTo>
                  <a:lnTo>
                    <a:pt x="65" y="475"/>
                  </a:lnTo>
                  <a:lnTo>
                    <a:pt x="65" y="505"/>
                  </a:lnTo>
                  <a:lnTo>
                    <a:pt x="71" y="534"/>
                  </a:lnTo>
                  <a:lnTo>
                    <a:pt x="86" y="562"/>
                  </a:lnTo>
                  <a:lnTo>
                    <a:pt x="109" y="590"/>
                  </a:lnTo>
                  <a:lnTo>
                    <a:pt x="139" y="613"/>
                  </a:lnTo>
                  <a:lnTo>
                    <a:pt x="171" y="631"/>
                  </a:lnTo>
                  <a:lnTo>
                    <a:pt x="206" y="642"/>
                  </a:lnTo>
                  <a:lnTo>
                    <a:pt x="244" y="651"/>
                  </a:lnTo>
                  <a:lnTo>
                    <a:pt x="282" y="654"/>
                  </a:lnTo>
                  <a:lnTo>
                    <a:pt x="322" y="651"/>
                  </a:lnTo>
                  <a:lnTo>
                    <a:pt x="360" y="645"/>
                  </a:lnTo>
                  <a:lnTo>
                    <a:pt x="396" y="634"/>
                  </a:lnTo>
                  <a:lnTo>
                    <a:pt x="431" y="618"/>
                  </a:lnTo>
                  <a:lnTo>
                    <a:pt x="462" y="597"/>
                  </a:lnTo>
                  <a:lnTo>
                    <a:pt x="488" y="572"/>
                  </a:lnTo>
                  <a:lnTo>
                    <a:pt x="505" y="547"/>
                  </a:lnTo>
                  <a:lnTo>
                    <a:pt x="515" y="522"/>
                  </a:lnTo>
                  <a:lnTo>
                    <a:pt x="518" y="496"/>
                  </a:lnTo>
                  <a:lnTo>
                    <a:pt x="515" y="468"/>
                  </a:lnTo>
                  <a:lnTo>
                    <a:pt x="507" y="440"/>
                  </a:lnTo>
                  <a:lnTo>
                    <a:pt x="497" y="414"/>
                  </a:lnTo>
                  <a:lnTo>
                    <a:pt x="484" y="387"/>
                  </a:lnTo>
                  <a:lnTo>
                    <a:pt x="469" y="361"/>
                  </a:lnTo>
                  <a:lnTo>
                    <a:pt x="453" y="336"/>
                  </a:lnTo>
                  <a:lnTo>
                    <a:pt x="437" y="312"/>
                  </a:lnTo>
                  <a:lnTo>
                    <a:pt x="421" y="292"/>
                  </a:lnTo>
                  <a:lnTo>
                    <a:pt x="383" y="243"/>
                  </a:lnTo>
                  <a:lnTo>
                    <a:pt x="304" y="150"/>
                  </a:lnTo>
                  <a:lnTo>
                    <a:pt x="272" y="107"/>
                  </a:lnTo>
                  <a:close/>
                  <a:moveTo>
                    <a:pt x="259" y="0"/>
                  </a:moveTo>
                  <a:lnTo>
                    <a:pt x="270" y="0"/>
                  </a:lnTo>
                  <a:lnTo>
                    <a:pt x="282" y="4"/>
                  </a:lnTo>
                  <a:lnTo>
                    <a:pt x="291" y="15"/>
                  </a:lnTo>
                  <a:lnTo>
                    <a:pt x="305" y="38"/>
                  </a:lnTo>
                  <a:lnTo>
                    <a:pt x="323" y="64"/>
                  </a:lnTo>
                  <a:lnTo>
                    <a:pt x="344" y="91"/>
                  </a:lnTo>
                  <a:lnTo>
                    <a:pt x="367" y="120"/>
                  </a:lnTo>
                  <a:lnTo>
                    <a:pt x="390" y="151"/>
                  </a:lnTo>
                  <a:lnTo>
                    <a:pt x="415" y="182"/>
                  </a:lnTo>
                  <a:lnTo>
                    <a:pt x="440" y="214"/>
                  </a:lnTo>
                  <a:lnTo>
                    <a:pt x="467" y="248"/>
                  </a:lnTo>
                  <a:lnTo>
                    <a:pt x="513" y="315"/>
                  </a:lnTo>
                  <a:lnTo>
                    <a:pt x="534" y="349"/>
                  </a:lnTo>
                  <a:lnTo>
                    <a:pt x="551" y="383"/>
                  </a:lnTo>
                  <a:lnTo>
                    <a:pt x="566" y="417"/>
                  </a:lnTo>
                  <a:lnTo>
                    <a:pt x="578" y="450"/>
                  </a:lnTo>
                  <a:lnTo>
                    <a:pt x="584" y="483"/>
                  </a:lnTo>
                  <a:lnTo>
                    <a:pt x="585" y="513"/>
                  </a:lnTo>
                  <a:lnTo>
                    <a:pt x="582" y="544"/>
                  </a:lnTo>
                  <a:lnTo>
                    <a:pt x="572" y="574"/>
                  </a:lnTo>
                  <a:lnTo>
                    <a:pt x="554" y="601"/>
                  </a:lnTo>
                  <a:lnTo>
                    <a:pt x="531" y="628"/>
                  </a:lnTo>
                  <a:lnTo>
                    <a:pt x="499" y="653"/>
                  </a:lnTo>
                  <a:lnTo>
                    <a:pt x="458" y="675"/>
                  </a:lnTo>
                  <a:lnTo>
                    <a:pt x="426" y="688"/>
                  </a:lnTo>
                  <a:lnTo>
                    <a:pt x="389" y="700"/>
                  </a:lnTo>
                  <a:lnTo>
                    <a:pt x="352" y="709"/>
                  </a:lnTo>
                  <a:lnTo>
                    <a:pt x="314" y="714"/>
                  </a:lnTo>
                  <a:lnTo>
                    <a:pt x="275" y="716"/>
                  </a:lnTo>
                  <a:lnTo>
                    <a:pt x="237" y="716"/>
                  </a:lnTo>
                  <a:lnTo>
                    <a:pt x="199" y="710"/>
                  </a:lnTo>
                  <a:lnTo>
                    <a:pt x="162" y="701"/>
                  </a:lnTo>
                  <a:lnTo>
                    <a:pt x="127" y="688"/>
                  </a:lnTo>
                  <a:lnTo>
                    <a:pt x="96" y="669"/>
                  </a:lnTo>
                  <a:lnTo>
                    <a:pt x="67" y="645"/>
                  </a:lnTo>
                  <a:lnTo>
                    <a:pt x="42" y="616"/>
                  </a:lnTo>
                  <a:lnTo>
                    <a:pt x="22" y="582"/>
                  </a:lnTo>
                  <a:lnTo>
                    <a:pt x="5" y="540"/>
                  </a:lnTo>
                  <a:lnTo>
                    <a:pt x="0" y="494"/>
                  </a:lnTo>
                  <a:lnTo>
                    <a:pt x="1" y="450"/>
                  </a:lnTo>
                  <a:lnTo>
                    <a:pt x="13" y="406"/>
                  </a:lnTo>
                  <a:lnTo>
                    <a:pt x="33" y="365"/>
                  </a:lnTo>
                  <a:lnTo>
                    <a:pt x="73" y="304"/>
                  </a:lnTo>
                  <a:lnTo>
                    <a:pt x="152" y="183"/>
                  </a:lnTo>
                  <a:lnTo>
                    <a:pt x="190" y="122"/>
                  </a:lnTo>
                  <a:lnTo>
                    <a:pt x="224" y="57"/>
                  </a:lnTo>
                  <a:lnTo>
                    <a:pt x="232" y="45"/>
                  </a:lnTo>
                  <a:lnTo>
                    <a:pt x="229" y="35"/>
                  </a:lnTo>
                  <a:lnTo>
                    <a:pt x="231" y="22"/>
                  </a:lnTo>
                  <a:lnTo>
                    <a:pt x="237" y="12"/>
                  </a:lnTo>
                  <a:lnTo>
                    <a:pt x="247" y="4"/>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8" name="Freeform 914"/>
            <p:cNvSpPr>
              <a:spLocks/>
            </p:cNvSpPr>
            <p:nvPr/>
          </p:nvSpPr>
          <p:spPr bwMode="auto">
            <a:xfrm>
              <a:off x="851" y="1367"/>
              <a:ext cx="78" cy="66"/>
            </a:xfrm>
            <a:custGeom>
              <a:avLst/>
              <a:gdLst/>
              <a:ahLst/>
              <a:cxnLst>
                <a:cxn ang="0">
                  <a:pos x="34" y="0"/>
                </a:cxn>
                <a:cxn ang="0">
                  <a:pos x="44" y="0"/>
                </a:cxn>
                <a:cxn ang="0">
                  <a:pos x="58" y="3"/>
                </a:cxn>
                <a:cxn ang="0">
                  <a:pos x="68" y="11"/>
                </a:cxn>
                <a:cxn ang="0">
                  <a:pos x="75" y="21"/>
                </a:cxn>
                <a:cxn ang="0">
                  <a:pos x="78" y="34"/>
                </a:cxn>
                <a:cxn ang="0">
                  <a:pos x="75" y="46"/>
                </a:cxn>
                <a:cxn ang="0">
                  <a:pos x="68" y="56"/>
                </a:cxn>
                <a:cxn ang="0">
                  <a:pos x="58" y="63"/>
                </a:cxn>
                <a:cxn ang="0">
                  <a:pos x="44" y="66"/>
                </a:cxn>
                <a:cxn ang="0">
                  <a:pos x="34" y="66"/>
                </a:cxn>
                <a:cxn ang="0">
                  <a:pos x="21" y="63"/>
                </a:cxn>
                <a:cxn ang="0">
                  <a:pos x="11" y="56"/>
                </a:cxn>
                <a:cxn ang="0">
                  <a:pos x="3" y="46"/>
                </a:cxn>
                <a:cxn ang="0">
                  <a:pos x="0" y="34"/>
                </a:cxn>
                <a:cxn ang="0">
                  <a:pos x="3" y="21"/>
                </a:cxn>
                <a:cxn ang="0">
                  <a:pos x="11" y="11"/>
                </a:cxn>
                <a:cxn ang="0">
                  <a:pos x="21" y="3"/>
                </a:cxn>
                <a:cxn ang="0">
                  <a:pos x="34" y="0"/>
                </a:cxn>
              </a:cxnLst>
              <a:rect l="0" t="0" r="r" b="b"/>
              <a:pathLst>
                <a:path w="78" h="66">
                  <a:moveTo>
                    <a:pt x="34" y="0"/>
                  </a:moveTo>
                  <a:lnTo>
                    <a:pt x="44" y="0"/>
                  </a:lnTo>
                  <a:lnTo>
                    <a:pt x="58" y="3"/>
                  </a:lnTo>
                  <a:lnTo>
                    <a:pt x="68" y="11"/>
                  </a:lnTo>
                  <a:lnTo>
                    <a:pt x="75" y="21"/>
                  </a:lnTo>
                  <a:lnTo>
                    <a:pt x="78" y="34"/>
                  </a:lnTo>
                  <a:lnTo>
                    <a:pt x="75" y="46"/>
                  </a:lnTo>
                  <a:lnTo>
                    <a:pt x="68" y="56"/>
                  </a:lnTo>
                  <a:lnTo>
                    <a:pt x="58" y="63"/>
                  </a:lnTo>
                  <a:lnTo>
                    <a:pt x="44" y="66"/>
                  </a:lnTo>
                  <a:lnTo>
                    <a:pt x="34" y="66"/>
                  </a:lnTo>
                  <a:lnTo>
                    <a:pt x="21" y="63"/>
                  </a:lnTo>
                  <a:lnTo>
                    <a:pt x="11" y="56"/>
                  </a:lnTo>
                  <a:lnTo>
                    <a:pt x="3" y="46"/>
                  </a:lnTo>
                  <a:lnTo>
                    <a:pt x="0" y="34"/>
                  </a:lnTo>
                  <a:lnTo>
                    <a:pt x="3" y="21"/>
                  </a:lnTo>
                  <a:lnTo>
                    <a:pt x="11"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9" name="Freeform 915"/>
            <p:cNvSpPr>
              <a:spLocks/>
            </p:cNvSpPr>
            <p:nvPr/>
          </p:nvSpPr>
          <p:spPr bwMode="auto">
            <a:xfrm>
              <a:off x="936" y="1398"/>
              <a:ext cx="66" cy="68"/>
            </a:xfrm>
            <a:custGeom>
              <a:avLst/>
              <a:gdLst/>
              <a:ahLst/>
              <a:cxnLst>
                <a:cxn ang="0">
                  <a:pos x="34" y="0"/>
                </a:cxn>
                <a:cxn ang="0">
                  <a:pos x="49" y="3"/>
                </a:cxn>
                <a:cxn ang="0">
                  <a:pos x="57" y="10"/>
                </a:cxn>
                <a:cxn ang="0">
                  <a:pos x="63" y="22"/>
                </a:cxn>
                <a:cxn ang="0">
                  <a:pos x="66" y="34"/>
                </a:cxn>
                <a:cxn ang="0">
                  <a:pos x="63" y="46"/>
                </a:cxn>
                <a:cxn ang="0">
                  <a:pos x="57" y="57"/>
                </a:cxn>
                <a:cxn ang="0">
                  <a:pos x="49" y="65"/>
                </a:cxn>
                <a:cxn ang="0">
                  <a:pos x="34" y="68"/>
                </a:cxn>
                <a:cxn ang="0">
                  <a:pos x="19" y="65"/>
                </a:cxn>
                <a:cxn ang="0">
                  <a:pos x="9" y="57"/>
                </a:cxn>
                <a:cxn ang="0">
                  <a:pos x="3" y="46"/>
                </a:cxn>
                <a:cxn ang="0">
                  <a:pos x="0" y="34"/>
                </a:cxn>
                <a:cxn ang="0">
                  <a:pos x="3" y="22"/>
                </a:cxn>
                <a:cxn ang="0">
                  <a:pos x="9" y="10"/>
                </a:cxn>
                <a:cxn ang="0">
                  <a:pos x="19" y="3"/>
                </a:cxn>
                <a:cxn ang="0">
                  <a:pos x="34" y="0"/>
                </a:cxn>
              </a:cxnLst>
              <a:rect l="0" t="0" r="r" b="b"/>
              <a:pathLst>
                <a:path w="66" h="68">
                  <a:moveTo>
                    <a:pt x="34" y="0"/>
                  </a:moveTo>
                  <a:lnTo>
                    <a:pt x="49" y="3"/>
                  </a:lnTo>
                  <a:lnTo>
                    <a:pt x="57" y="10"/>
                  </a:lnTo>
                  <a:lnTo>
                    <a:pt x="63" y="22"/>
                  </a:lnTo>
                  <a:lnTo>
                    <a:pt x="66" y="34"/>
                  </a:lnTo>
                  <a:lnTo>
                    <a:pt x="63" y="46"/>
                  </a:lnTo>
                  <a:lnTo>
                    <a:pt x="57" y="57"/>
                  </a:lnTo>
                  <a:lnTo>
                    <a:pt x="49" y="65"/>
                  </a:lnTo>
                  <a:lnTo>
                    <a:pt x="34" y="68"/>
                  </a:lnTo>
                  <a:lnTo>
                    <a:pt x="19" y="65"/>
                  </a:lnTo>
                  <a:lnTo>
                    <a:pt x="9" y="57"/>
                  </a:lnTo>
                  <a:lnTo>
                    <a:pt x="3" y="46"/>
                  </a:lnTo>
                  <a:lnTo>
                    <a:pt x="0" y="34"/>
                  </a:lnTo>
                  <a:lnTo>
                    <a:pt x="3" y="22"/>
                  </a:lnTo>
                  <a:lnTo>
                    <a:pt x="9" y="10"/>
                  </a:lnTo>
                  <a:lnTo>
                    <a:pt x="19"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0" name="Freeform 916"/>
            <p:cNvSpPr>
              <a:spLocks/>
            </p:cNvSpPr>
            <p:nvPr/>
          </p:nvSpPr>
          <p:spPr bwMode="auto">
            <a:xfrm>
              <a:off x="1032" y="1357"/>
              <a:ext cx="65" cy="66"/>
            </a:xfrm>
            <a:custGeom>
              <a:avLst/>
              <a:gdLst/>
              <a:ahLst/>
              <a:cxnLst>
                <a:cxn ang="0">
                  <a:pos x="33" y="0"/>
                </a:cxn>
                <a:cxn ang="0">
                  <a:pos x="48" y="3"/>
                </a:cxn>
                <a:cxn ang="0">
                  <a:pos x="57" y="10"/>
                </a:cxn>
                <a:cxn ang="0">
                  <a:pos x="62" y="21"/>
                </a:cxn>
                <a:cxn ang="0">
                  <a:pos x="65" y="32"/>
                </a:cxn>
                <a:cxn ang="0">
                  <a:pos x="62" y="45"/>
                </a:cxn>
                <a:cxn ang="0">
                  <a:pos x="57" y="56"/>
                </a:cxn>
                <a:cxn ang="0">
                  <a:pos x="48" y="63"/>
                </a:cxn>
                <a:cxn ang="0">
                  <a:pos x="33" y="66"/>
                </a:cxn>
                <a:cxn ang="0">
                  <a:pos x="19" y="63"/>
                </a:cxn>
                <a:cxn ang="0">
                  <a:pos x="8" y="56"/>
                </a:cxn>
                <a:cxn ang="0">
                  <a:pos x="2" y="45"/>
                </a:cxn>
                <a:cxn ang="0">
                  <a:pos x="0" y="32"/>
                </a:cxn>
                <a:cxn ang="0">
                  <a:pos x="2" y="21"/>
                </a:cxn>
                <a:cxn ang="0">
                  <a:pos x="8" y="10"/>
                </a:cxn>
                <a:cxn ang="0">
                  <a:pos x="19" y="3"/>
                </a:cxn>
                <a:cxn ang="0">
                  <a:pos x="33" y="0"/>
                </a:cxn>
              </a:cxnLst>
              <a:rect l="0" t="0" r="r" b="b"/>
              <a:pathLst>
                <a:path w="65" h="66">
                  <a:moveTo>
                    <a:pt x="33" y="0"/>
                  </a:moveTo>
                  <a:lnTo>
                    <a:pt x="48" y="3"/>
                  </a:lnTo>
                  <a:lnTo>
                    <a:pt x="57" y="10"/>
                  </a:lnTo>
                  <a:lnTo>
                    <a:pt x="62" y="21"/>
                  </a:lnTo>
                  <a:lnTo>
                    <a:pt x="65" y="32"/>
                  </a:lnTo>
                  <a:lnTo>
                    <a:pt x="62" y="45"/>
                  </a:lnTo>
                  <a:lnTo>
                    <a:pt x="57" y="56"/>
                  </a:lnTo>
                  <a:lnTo>
                    <a:pt x="48" y="63"/>
                  </a:lnTo>
                  <a:lnTo>
                    <a:pt x="33" y="66"/>
                  </a:lnTo>
                  <a:lnTo>
                    <a:pt x="19" y="63"/>
                  </a:lnTo>
                  <a:lnTo>
                    <a:pt x="8" y="56"/>
                  </a:lnTo>
                  <a:lnTo>
                    <a:pt x="2" y="45"/>
                  </a:lnTo>
                  <a:lnTo>
                    <a:pt x="0" y="32"/>
                  </a:lnTo>
                  <a:lnTo>
                    <a:pt x="2" y="21"/>
                  </a:lnTo>
                  <a:lnTo>
                    <a:pt x="8" y="10"/>
                  </a:lnTo>
                  <a:lnTo>
                    <a:pt x="19"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1" name="Freeform 917"/>
            <p:cNvSpPr>
              <a:spLocks/>
            </p:cNvSpPr>
            <p:nvPr/>
          </p:nvSpPr>
          <p:spPr bwMode="auto">
            <a:xfrm>
              <a:off x="821" y="1452"/>
              <a:ext cx="64" cy="66"/>
            </a:xfrm>
            <a:custGeom>
              <a:avLst/>
              <a:gdLst/>
              <a:ahLst/>
              <a:cxnLst>
                <a:cxn ang="0">
                  <a:pos x="32" y="0"/>
                </a:cxn>
                <a:cxn ang="0">
                  <a:pos x="47" y="3"/>
                </a:cxn>
                <a:cxn ang="0">
                  <a:pos x="57" y="11"/>
                </a:cxn>
                <a:cxn ang="0">
                  <a:pos x="63" y="21"/>
                </a:cxn>
                <a:cxn ang="0">
                  <a:pos x="64" y="33"/>
                </a:cxn>
                <a:cxn ang="0">
                  <a:pos x="63" y="46"/>
                </a:cxn>
                <a:cxn ang="0">
                  <a:pos x="57" y="56"/>
                </a:cxn>
                <a:cxn ang="0">
                  <a:pos x="47" y="63"/>
                </a:cxn>
                <a:cxn ang="0">
                  <a:pos x="32" y="66"/>
                </a:cxn>
                <a:cxn ang="0">
                  <a:pos x="17" y="63"/>
                </a:cxn>
                <a:cxn ang="0">
                  <a:pos x="9" y="56"/>
                </a:cxn>
                <a:cxn ang="0">
                  <a:pos x="3" y="46"/>
                </a:cxn>
                <a:cxn ang="0">
                  <a:pos x="0" y="33"/>
                </a:cxn>
                <a:cxn ang="0">
                  <a:pos x="3" y="21"/>
                </a:cxn>
                <a:cxn ang="0">
                  <a:pos x="9" y="11"/>
                </a:cxn>
                <a:cxn ang="0">
                  <a:pos x="17" y="3"/>
                </a:cxn>
                <a:cxn ang="0">
                  <a:pos x="32" y="0"/>
                </a:cxn>
              </a:cxnLst>
              <a:rect l="0" t="0" r="r" b="b"/>
              <a:pathLst>
                <a:path w="64" h="66">
                  <a:moveTo>
                    <a:pt x="32" y="0"/>
                  </a:moveTo>
                  <a:lnTo>
                    <a:pt x="47" y="3"/>
                  </a:lnTo>
                  <a:lnTo>
                    <a:pt x="57" y="11"/>
                  </a:lnTo>
                  <a:lnTo>
                    <a:pt x="63" y="21"/>
                  </a:lnTo>
                  <a:lnTo>
                    <a:pt x="64" y="33"/>
                  </a:lnTo>
                  <a:lnTo>
                    <a:pt x="63" y="46"/>
                  </a:lnTo>
                  <a:lnTo>
                    <a:pt x="57" y="56"/>
                  </a:lnTo>
                  <a:lnTo>
                    <a:pt x="47" y="63"/>
                  </a:lnTo>
                  <a:lnTo>
                    <a:pt x="32" y="66"/>
                  </a:lnTo>
                  <a:lnTo>
                    <a:pt x="17" y="63"/>
                  </a:lnTo>
                  <a:lnTo>
                    <a:pt x="9" y="56"/>
                  </a:lnTo>
                  <a:lnTo>
                    <a:pt x="3" y="46"/>
                  </a:lnTo>
                  <a:lnTo>
                    <a:pt x="0" y="33"/>
                  </a:lnTo>
                  <a:lnTo>
                    <a:pt x="3" y="21"/>
                  </a:lnTo>
                  <a:lnTo>
                    <a:pt x="9" y="11"/>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2" name="Freeform 918"/>
            <p:cNvSpPr>
              <a:spLocks/>
            </p:cNvSpPr>
            <p:nvPr/>
          </p:nvSpPr>
          <p:spPr bwMode="auto">
            <a:xfrm>
              <a:off x="926" y="1272"/>
              <a:ext cx="78" cy="66"/>
            </a:xfrm>
            <a:custGeom>
              <a:avLst/>
              <a:gdLst/>
              <a:ahLst/>
              <a:cxnLst>
                <a:cxn ang="0">
                  <a:pos x="34" y="0"/>
                </a:cxn>
                <a:cxn ang="0">
                  <a:pos x="44" y="0"/>
                </a:cxn>
                <a:cxn ang="0">
                  <a:pos x="57" y="3"/>
                </a:cxn>
                <a:cxn ang="0">
                  <a:pos x="67" y="10"/>
                </a:cxn>
                <a:cxn ang="0">
                  <a:pos x="75" y="20"/>
                </a:cxn>
                <a:cxn ang="0">
                  <a:pos x="78" y="34"/>
                </a:cxn>
                <a:cxn ang="0">
                  <a:pos x="75" y="45"/>
                </a:cxn>
                <a:cxn ang="0">
                  <a:pos x="67" y="56"/>
                </a:cxn>
                <a:cxn ang="0">
                  <a:pos x="57" y="63"/>
                </a:cxn>
                <a:cxn ang="0">
                  <a:pos x="44" y="66"/>
                </a:cxn>
                <a:cxn ang="0">
                  <a:pos x="34" y="66"/>
                </a:cxn>
                <a:cxn ang="0">
                  <a:pos x="21" y="63"/>
                </a:cxn>
                <a:cxn ang="0">
                  <a:pos x="10" y="56"/>
                </a:cxn>
                <a:cxn ang="0">
                  <a:pos x="3" y="45"/>
                </a:cxn>
                <a:cxn ang="0">
                  <a:pos x="0" y="34"/>
                </a:cxn>
                <a:cxn ang="0">
                  <a:pos x="3" y="20"/>
                </a:cxn>
                <a:cxn ang="0">
                  <a:pos x="10" y="10"/>
                </a:cxn>
                <a:cxn ang="0">
                  <a:pos x="21" y="3"/>
                </a:cxn>
                <a:cxn ang="0">
                  <a:pos x="34" y="0"/>
                </a:cxn>
              </a:cxnLst>
              <a:rect l="0" t="0" r="r" b="b"/>
              <a:pathLst>
                <a:path w="78" h="66">
                  <a:moveTo>
                    <a:pt x="34" y="0"/>
                  </a:moveTo>
                  <a:lnTo>
                    <a:pt x="44" y="0"/>
                  </a:lnTo>
                  <a:lnTo>
                    <a:pt x="57" y="3"/>
                  </a:lnTo>
                  <a:lnTo>
                    <a:pt x="67" y="10"/>
                  </a:lnTo>
                  <a:lnTo>
                    <a:pt x="75" y="20"/>
                  </a:lnTo>
                  <a:lnTo>
                    <a:pt x="78" y="34"/>
                  </a:lnTo>
                  <a:lnTo>
                    <a:pt x="75" y="45"/>
                  </a:lnTo>
                  <a:lnTo>
                    <a:pt x="67" y="56"/>
                  </a:lnTo>
                  <a:lnTo>
                    <a:pt x="57" y="63"/>
                  </a:lnTo>
                  <a:lnTo>
                    <a:pt x="44" y="66"/>
                  </a:lnTo>
                  <a:lnTo>
                    <a:pt x="34" y="66"/>
                  </a:lnTo>
                  <a:lnTo>
                    <a:pt x="21" y="63"/>
                  </a:lnTo>
                  <a:lnTo>
                    <a:pt x="10" y="56"/>
                  </a:lnTo>
                  <a:lnTo>
                    <a:pt x="3" y="45"/>
                  </a:lnTo>
                  <a:lnTo>
                    <a:pt x="0" y="34"/>
                  </a:lnTo>
                  <a:lnTo>
                    <a:pt x="3" y="20"/>
                  </a:lnTo>
                  <a:lnTo>
                    <a:pt x="10" y="10"/>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3" name="Freeform 919"/>
            <p:cNvSpPr>
              <a:spLocks/>
            </p:cNvSpPr>
            <p:nvPr/>
          </p:nvSpPr>
          <p:spPr bwMode="auto">
            <a:xfrm>
              <a:off x="947" y="1493"/>
              <a:ext cx="77" cy="68"/>
            </a:xfrm>
            <a:custGeom>
              <a:avLst/>
              <a:gdLst/>
              <a:ahLst/>
              <a:cxnLst>
                <a:cxn ang="0">
                  <a:pos x="33" y="0"/>
                </a:cxn>
                <a:cxn ang="0">
                  <a:pos x="44" y="0"/>
                </a:cxn>
                <a:cxn ang="0">
                  <a:pos x="57" y="3"/>
                </a:cxn>
                <a:cxn ang="0">
                  <a:pos x="67" y="11"/>
                </a:cxn>
                <a:cxn ang="0">
                  <a:pos x="74" y="21"/>
                </a:cxn>
                <a:cxn ang="0">
                  <a:pos x="77" y="34"/>
                </a:cxn>
                <a:cxn ang="0">
                  <a:pos x="74" y="47"/>
                </a:cxn>
                <a:cxn ang="0">
                  <a:pos x="67" y="58"/>
                </a:cxn>
                <a:cxn ang="0">
                  <a:pos x="57" y="65"/>
                </a:cxn>
                <a:cxn ang="0">
                  <a:pos x="44" y="68"/>
                </a:cxn>
                <a:cxn ang="0">
                  <a:pos x="33" y="68"/>
                </a:cxn>
                <a:cxn ang="0">
                  <a:pos x="20" y="65"/>
                </a:cxn>
                <a:cxn ang="0">
                  <a:pos x="10" y="58"/>
                </a:cxn>
                <a:cxn ang="0">
                  <a:pos x="3" y="47"/>
                </a:cxn>
                <a:cxn ang="0">
                  <a:pos x="0" y="34"/>
                </a:cxn>
                <a:cxn ang="0">
                  <a:pos x="3" y="21"/>
                </a:cxn>
                <a:cxn ang="0">
                  <a:pos x="10" y="11"/>
                </a:cxn>
                <a:cxn ang="0">
                  <a:pos x="20" y="3"/>
                </a:cxn>
                <a:cxn ang="0">
                  <a:pos x="33" y="0"/>
                </a:cxn>
              </a:cxnLst>
              <a:rect l="0" t="0" r="r" b="b"/>
              <a:pathLst>
                <a:path w="77" h="68">
                  <a:moveTo>
                    <a:pt x="33" y="0"/>
                  </a:moveTo>
                  <a:lnTo>
                    <a:pt x="44" y="0"/>
                  </a:lnTo>
                  <a:lnTo>
                    <a:pt x="57" y="3"/>
                  </a:lnTo>
                  <a:lnTo>
                    <a:pt x="67" y="11"/>
                  </a:lnTo>
                  <a:lnTo>
                    <a:pt x="74" y="21"/>
                  </a:lnTo>
                  <a:lnTo>
                    <a:pt x="77" y="34"/>
                  </a:lnTo>
                  <a:lnTo>
                    <a:pt x="74" y="47"/>
                  </a:lnTo>
                  <a:lnTo>
                    <a:pt x="67" y="58"/>
                  </a:lnTo>
                  <a:lnTo>
                    <a:pt x="57" y="65"/>
                  </a:lnTo>
                  <a:lnTo>
                    <a:pt x="44" y="68"/>
                  </a:lnTo>
                  <a:lnTo>
                    <a:pt x="33" y="68"/>
                  </a:lnTo>
                  <a:lnTo>
                    <a:pt x="20" y="65"/>
                  </a:lnTo>
                  <a:lnTo>
                    <a:pt x="10" y="58"/>
                  </a:lnTo>
                  <a:lnTo>
                    <a:pt x="3" y="47"/>
                  </a:lnTo>
                  <a:lnTo>
                    <a:pt x="0" y="34"/>
                  </a:lnTo>
                  <a:lnTo>
                    <a:pt x="3" y="21"/>
                  </a:lnTo>
                  <a:lnTo>
                    <a:pt x="10" y="11"/>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4" name="Freeform 920"/>
            <p:cNvSpPr>
              <a:spLocks/>
            </p:cNvSpPr>
            <p:nvPr/>
          </p:nvSpPr>
          <p:spPr bwMode="auto">
            <a:xfrm>
              <a:off x="1053" y="1441"/>
              <a:ext cx="65" cy="67"/>
            </a:xfrm>
            <a:custGeom>
              <a:avLst/>
              <a:gdLst/>
              <a:ahLst/>
              <a:cxnLst>
                <a:cxn ang="0">
                  <a:pos x="33" y="0"/>
                </a:cxn>
                <a:cxn ang="0">
                  <a:pos x="47" y="3"/>
                </a:cxn>
                <a:cxn ang="0">
                  <a:pos x="58" y="10"/>
                </a:cxn>
                <a:cxn ang="0">
                  <a:pos x="63" y="22"/>
                </a:cxn>
                <a:cxn ang="0">
                  <a:pos x="65" y="33"/>
                </a:cxn>
                <a:cxn ang="0">
                  <a:pos x="63" y="45"/>
                </a:cxn>
                <a:cxn ang="0">
                  <a:pos x="58" y="57"/>
                </a:cxn>
                <a:cxn ang="0">
                  <a:pos x="47" y="64"/>
                </a:cxn>
                <a:cxn ang="0">
                  <a:pos x="33" y="67"/>
                </a:cxn>
                <a:cxn ang="0">
                  <a:pos x="18" y="64"/>
                </a:cxn>
                <a:cxn ang="0">
                  <a:pos x="9" y="57"/>
                </a:cxn>
                <a:cxn ang="0">
                  <a:pos x="3" y="45"/>
                </a:cxn>
                <a:cxn ang="0">
                  <a:pos x="0" y="33"/>
                </a:cxn>
                <a:cxn ang="0">
                  <a:pos x="3" y="22"/>
                </a:cxn>
                <a:cxn ang="0">
                  <a:pos x="9" y="10"/>
                </a:cxn>
                <a:cxn ang="0">
                  <a:pos x="18" y="3"/>
                </a:cxn>
                <a:cxn ang="0">
                  <a:pos x="33" y="0"/>
                </a:cxn>
              </a:cxnLst>
              <a:rect l="0" t="0" r="r" b="b"/>
              <a:pathLst>
                <a:path w="65" h="67">
                  <a:moveTo>
                    <a:pt x="33" y="0"/>
                  </a:moveTo>
                  <a:lnTo>
                    <a:pt x="47" y="3"/>
                  </a:lnTo>
                  <a:lnTo>
                    <a:pt x="58" y="10"/>
                  </a:lnTo>
                  <a:lnTo>
                    <a:pt x="63" y="22"/>
                  </a:lnTo>
                  <a:lnTo>
                    <a:pt x="65" y="33"/>
                  </a:lnTo>
                  <a:lnTo>
                    <a:pt x="63" y="45"/>
                  </a:lnTo>
                  <a:lnTo>
                    <a:pt x="58" y="57"/>
                  </a:lnTo>
                  <a:lnTo>
                    <a:pt x="47" y="64"/>
                  </a:lnTo>
                  <a:lnTo>
                    <a:pt x="33" y="67"/>
                  </a:lnTo>
                  <a:lnTo>
                    <a:pt x="18" y="64"/>
                  </a:lnTo>
                  <a:lnTo>
                    <a:pt x="9" y="57"/>
                  </a:lnTo>
                  <a:lnTo>
                    <a:pt x="3" y="45"/>
                  </a:lnTo>
                  <a:lnTo>
                    <a:pt x="0" y="33"/>
                  </a:lnTo>
                  <a:lnTo>
                    <a:pt x="3" y="22"/>
                  </a:lnTo>
                  <a:lnTo>
                    <a:pt x="9" y="10"/>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5" name="Freeform 921"/>
            <p:cNvSpPr>
              <a:spLocks/>
            </p:cNvSpPr>
            <p:nvPr/>
          </p:nvSpPr>
          <p:spPr bwMode="auto">
            <a:xfrm>
              <a:off x="1018" y="1339"/>
              <a:ext cx="520" cy="655"/>
            </a:xfrm>
            <a:custGeom>
              <a:avLst/>
              <a:gdLst/>
              <a:ahLst/>
              <a:cxnLst>
                <a:cxn ang="0">
                  <a:pos x="232" y="0"/>
                </a:cxn>
                <a:cxn ang="0">
                  <a:pos x="245" y="22"/>
                </a:cxn>
                <a:cxn ang="0">
                  <a:pos x="261" y="46"/>
                </a:cxn>
                <a:cxn ang="0">
                  <a:pos x="280" y="71"/>
                </a:cxn>
                <a:cxn ang="0">
                  <a:pos x="302" y="97"/>
                </a:cxn>
                <a:cxn ang="0">
                  <a:pos x="324" y="125"/>
                </a:cxn>
                <a:cxn ang="0">
                  <a:pos x="349" y="154"/>
                </a:cxn>
                <a:cxn ang="0">
                  <a:pos x="374" y="185"/>
                </a:cxn>
                <a:cxn ang="0">
                  <a:pos x="420" y="247"/>
                </a:cxn>
                <a:cxn ang="0">
                  <a:pos x="444" y="279"/>
                </a:cxn>
                <a:cxn ang="0">
                  <a:pos x="464" y="310"/>
                </a:cxn>
                <a:cxn ang="0">
                  <a:pos x="482" y="342"/>
                </a:cxn>
                <a:cxn ang="0">
                  <a:pos x="498" y="373"/>
                </a:cxn>
                <a:cxn ang="0">
                  <a:pos x="510" y="405"/>
                </a:cxn>
                <a:cxn ang="0">
                  <a:pos x="517" y="436"/>
                </a:cxn>
                <a:cxn ang="0">
                  <a:pos x="520" y="465"/>
                </a:cxn>
                <a:cxn ang="0">
                  <a:pos x="517" y="495"/>
                </a:cxn>
                <a:cxn ang="0">
                  <a:pos x="510" y="521"/>
                </a:cxn>
                <a:cxn ang="0">
                  <a:pos x="494" y="548"/>
                </a:cxn>
                <a:cxn ang="0">
                  <a:pos x="473" y="573"/>
                </a:cxn>
                <a:cxn ang="0">
                  <a:pos x="442" y="596"/>
                </a:cxn>
                <a:cxn ang="0">
                  <a:pos x="406" y="617"/>
                </a:cxn>
                <a:cxn ang="0">
                  <a:pos x="359" y="636"/>
                </a:cxn>
                <a:cxn ang="0">
                  <a:pos x="317" y="647"/>
                </a:cxn>
                <a:cxn ang="0">
                  <a:pos x="274" y="653"/>
                </a:cxn>
                <a:cxn ang="0">
                  <a:pos x="232" y="655"/>
                </a:cxn>
                <a:cxn ang="0">
                  <a:pos x="192" y="649"/>
                </a:cxn>
                <a:cxn ang="0">
                  <a:pos x="154" y="640"/>
                </a:cxn>
                <a:cxn ang="0">
                  <a:pos x="117" y="625"/>
                </a:cxn>
                <a:cxn ang="0">
                  <a:pos x="87" y="608"/>
                </a:cxn>
                <a:cxn ang="0">
                  <a:pos x="57" y="584"/>
                </a:cxn>
                <a:cxn ang="0">
                  <a:pos x="35" y="559"/>
                </a:cxn>
                <a:cxn ang="0">
                  <a:pos x="16" y="530"/>
                </a:cxn>
                <a:cxn ang="0">
                  <a:pos x="5" y="499"/>
                </a:cxn>
                <a:cxn ang="0">
                  <a:pos x="0" y="464"/>
                </a:cxn>
                <a:cxn ang="0">
                  <a:pos x="2" y="427"/>
                </a:cxn>
                <a:cxn ang="0">
                  <a:pos x="12" y="389"/>
                </a:cxn>
                <a:cxn ang="0">
                  <a:pos x="31" y="350"/>
                </a:cxn>
                <a:cxn ang="0">
                  <a:pos x="63" y="298"/>
                </a:cxn>
                <a:cxn ang="0">
                  <a:pos x="97" y="248"/>
                </a:cxn>
                <a:cxn ang="0">
                  <a:pos x="131" y="200"/>
                </a:cxn>
                <a:cxn ang="0">
                  <a:pos x="163" y="150"/>
                </a:cxn>
                <a:cxn ang="0">
                  <a:pos x="194" y="99"/>
                </a:cxn>
                <a:cxn ang="0">
                  <a:pos x="221" y="43"/>
                </a:cxn>
                <a:cxn ang="0">
                  <a:pos x="232" y="0"/>
                </a:cxn>
              </a:cxnLst>
              <a:rect l="0" t="0" r="r" b="b"/>
              <a:pathLst>
                <a:path w="520" h="655">
                  <a:moveTo>
                    <a:pt x="232" y="0"/>
                  </a:moveTo>
                  <a:lnTo>
                    <a:pt x="245" y="22"/>
                  </a:lnTo>
                  <a:lnTo>
                    <a:pt x="261" y="46"/>
                  </a:lnTo>
                  <a:lnTo>
                    <a:pt x="280" y="71"/>
                  </a:lnTo>
                  <a:lnTo>
                    <a:pt x="302" y="97"/>
                  </a:lnTo>
                  <a:lnTo>
                    <a:pt x="324" y="125"/>
                  </a:lnTo>
                  <a:lnTo>
                    <a:pt x="349" y="154"/>
                  </a:lnTo>
                  <a:lnTo>
                    <a:pt x="374" y="185"/>
                  </a:lnTo>
                  <a:lnTo>
                    <a:pt x="420" y="247"/>
                  </a:lnTo>
                  <a:lnTo>
                    <a:pt x="444" y="279"/>
                  </a:lnTo>
                  <a:lnTo>
                    <a:pt x="464" y="310"/>
                  </a:lnTo>
                  <a:lnTo>
                    <a:pt x="482" y="342"/>
                  </a:lnTo>
                  <a:lnTo>
                    <a:pt x="498" y="373"/>
                  </a:lnTo>
                  <a:lnTo>
                    <a:pt x="510" y="405"/>
                  </a:lnTo>
                  <a:lnTo>
                    <a:pt x="517" y="436"/>
                  </a:lnTo>
                  <a:lnTo>
                    <a:pt x="520" y="465"/>
                  </a:lnTo>
                  <a:lnTo>
                    <a:pt x="517" y="495"/>
                  </a:lnTo>
                  <a:lnTo>
                    <a:pt x="510" y="521"/>
                  </a:lnTo>
                  <a:lnTo>
                    <a:pt x="494" y="548"/>
                  </a:lnTo>
                  <a:lnTo>
                    <a:pt x="473" y="573"/>
                  </a:lnTo>
                  <a:lnTo>
                    <a:pt x="442" y="596"/>
                  </a:lnTo>
                  <a:lnTo>
                    <a:pt x="406" y="617"/>
                  </a:lnTo>
                  <a:lnTo>
                    <a:pt x="359" y="636"/>
                  </a:lnTo>
                  <a:lnTo>
                    <a:pt x="317" y="647"/>
                  </a:lnTo>
                  <a:lnTo>
                    <a:pt x="274" y="653"/>
                  </a:lnTo>
                  <a:lnTo>
                    <a:pt x="232" y="655"/>
                  </a:lnTo>
                  <a:lnTo>
                    <a:pt x="192" y="649"/>
                  </a:lnTo>
                  <a:lnTo>
                    <a:pt x="154" y="640"/>
                  </a:lnTo>
                  <a:lnTo>
                    <a:pt x="117" y="625"/>
                  </a:lnTo>
                  <a:lnTo>
                    <a:pt x="87" y="608"/>
                  </a:lnTo>
                  <a:lnTo>
                    <a:pt x="57" y="584"/>
                  </a:lnTo>
                  <a:lnTo>
                    <a:pt x="35" y="559"/>
                  </a:lnTo>
                  <a:lnTo>
                    <a:pt x="16" y="530"/>
                  </a:lnTo>
                  <a:lnTo>
                    <a:pt x="5" y="499"/>
                  </a:lnTo>
                  <a:lnTo>
                    <a:pt x="0" y="464"/>
                  </a:lnTo>
                  <a:lnTo>
                    <a:pt x="2" y="427"/>
                  </a:lnTo>
                  <a:lnTo>
                    <a:pt x="12" y="389"/>
                  </a:lnTo>
                  <a:lnTo>
                    <a:pt x="31" y="350"/>
                  </a:lnTo>
                  <a:lnTo>
                    <a:pt x="63" y="298"/>
                  </a:lnTo>
                  <a:lnTo>
                    <a:pt x="97" y="248"/>
                  </a:lnTo>
                  <a:lnTo>
                    <a:pt x="131" y="200"/>
                  </a:lnTo>
                  <a:lnTo>
                    <a:pt x="163" y="150"/>
                  </a:lnTo>
                  <a:lnTo>
                    <a:pt x="194" y="99"/>
                  </a:lnTo>
                  <a:lnTo>
                    <a:pt x="221" y="43"/>
                  </a:lnTo>
                  <a:lnTo>
                    <a:pt x="23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6" name="Freeform 922"/>
            <p:cNvSpPr>
              <a:spLocks noEditPoints="1"/>
            </p:cNvSpPr>
            <p:nvPr/>
          </p:nvSpPr>
          <p:spPr bwMode="auto">
            <a:xfrm>
              <a:off x="986" y="1307"/>
              <a:ext cx="586" cy="718"/>
            </a:xfrm>
            <a:custGeom>
              <a:avLst/>
              <a:gdLst/>
              <a:ahLst/>
              <a:cxnLst>
                <a:cxn ang="0">
                  <a:pos x="248" y="157"/>
                </a:cxn>
                <a:cxn ang="0">
                  <a:pos x="170" y="280"/>
                </a:cxn>
                <a:cxn ang="0">
                  <a:pos x="113" y="367"/>
                </a:cxn>
                <a:cxn ang="0">
                  <a:pos x="84" y="420"/>
                </a:cxn>
                <a:cxn ang="0">
                  <a:pos x="66" y="477"/>
                </a:cxn>
                <a:cxn ang="0">
                  <a:pos x="73" y="534"/>
                </a:cxn>
                <a:cxn ang="0">
                  <a:pos x="111" y="590"/>
                </a:cxn>
                <a:cxn ang="0">
                  <a:pos x="173" y="631"/>
                </a:cxn>
                <a:cxn ang="0">
                  <a:pos x="246" y="651"/>
                </a:cxn>
                <a:cxn ang="0">
                  <a:pos x="324" y="653"/>
                </a:cxn>
                <a:cxn ang="0">
                  <a:pos x="398" y="635"/>
                </a:cxn>
                <a:cxn ang="0">
                  <a:pos x="463" y="599"/>
                </a:cxn>
                <a:cxn ang="0">
                  <a:pos x="505" y="549"/>
                </a:cxn>
                <a:cxn ang="0">
                  <a:pos x="518" y="497"/>
                </a:cxn>
                <a:cxn ang="0">
                  <a:pos x="508" y="442"/>
                </a:cxn>
                <a:cxn ang="0">
                  <a:pos x="485" y="387"/>
                </a:cxn>
                <a:cxn ang="0">
                  <a:pos x="454" y="338"/>
                </a:cxn>
                <a:cxn ang="0">
                  <a:pos x="422" y="294"/>
                </a:cxn>
                <a:cxn ang="0">
                  <a:pos x="344" y="198"/>
                </a:cxn>
                <a:cxn ang="0">
                  <a:pos x="274" y="110"/>
                </a:cxn>
                <a:cxn ang="0">
                  <a:pos x="271" y="0"/>
                </a:cxn>
                <a:cxn ang="0">
                  <a:pos x="293" y="16"/>
                </a:cxn>
                <a:cxn ang="0">
                  <a:pos x="325" y="66"/>
                </a:cxn>
                <a:cxn ang="0">
                  <a:pos x="368" y="122"/>
                </a:cxn>
                <a:cxn ang="0">
                  <a:pos x="467" y="248"/>
                </a:cxn>
                <a:cxn ang="0">
                  <a:pos x="534" y="351"/>
                </a:cxn>
                <a:cxn ang="0">
                  <a:pos x="567" y="418"/>
                </a:cxn>
                <a:cxn ang="0">
                  <a:pos x="584" y="484"/>
                </a:cxn>
                <a:cxn ang="0">
                  <a:pos x="583" y="546"/>
                </a:cxn>
                <a:cxn ang="0">
                  <a:pos x="555" y="603"/>
                </a:cxn>
                <a:cxn ang="0">
                  <a:pos x="499" y="654"/>
                </a:cxn>
                <a:cxn ang="0">
                  <a:pos x="426" y="690"/>
                </a:cxn>
                <a:cxn ang="0">
                  <a:pos x="353" y="709"/>
                </a:cxn>
                <a:cxn ang="0">
                  <a:pos x="275" y="718"/>
                </a:cxn>
                <a:cxn ang="0">
                  <a:pos x="199" y="710"/>
                </a:cxn>
                <a:cxn ang="0">
                  <a:pos x="127" y="688"/>
                </a:cxn>
                <a:cxn ang="0">
                  <a:pos x="67" y="647"/>
                </a:cxn>
                <a:cxn ang="0">
                  <a:pos x="22" y="584"/>
                </a:cxn>
                <a:cxn ang="0">
                  <a:pos x="0" y="496"/>
                </a:cxn>
                <a:cxn ang="0">
                  <a:pos x="13" y="406"/>
                </a:cxn>
                <a:cxn ang="0">
                  <a:pos x="73" y="304"/>
                </a:cxn>
                <a:cxn ang="0">
                  <a:pos x="154" y="183"/>
                </a:cxn>
                <a:cxn ang="0">
                  <a:pos x="224" y="59"/>
                </a:cxn>
                <a:cxn ang="0">
                  <a:pos x="230" y="35"/>
                </a:cxn>
                <a:cxn ang="0">
                  <a:pos x="239" y="12"/>
                </a:cxn>
                <a:cxn ang="0">
                  <a:pos x="259" y="0"/>
                </a:cxn>
              </a:cxnLst>
              <a:rect l="0" t="0" r="r" b="b"/>
              <a:pathLst>
                <a:path w="586" h="718">
                  <a:moveTo>
                    <a:pt x="274" y="110"/>
                  </a:moveTo>
                  <a:lnTo>
                    <a:pt x="248" y="157"/>
                  </a:lnTo>
                  <a:lnTo>
                    <a:pt x="209" y="219"/>
                  </a:lnTo>
                  <a:lnTo>
                    <a:pt x="170" y="280"/>
                  </a:lnTo>
                  <a:lnTo>
                    <a:pt x="129" y="342"/>
                  </a:lnTo>
                  <a:lnTo>
                    <a:pt x="113" y="367"/>
                  </a:lnTo>
                  <a:lnTo>
                    <a:pt x="97" y="393"/>
                  </a:lnTo>
                  <a:lnTo>
                    <a:pt x="84" y="420"/>
                  </a:lnTo>
                  <a:lnTo>
                    <a:pt x="73" y="448"/>
                  </a:lnTo>
                  <a:lnTo>
                    <a:pt x="66" y="477"/>
                  </a:lnTo>
                  <a:lnTo>
                    <a:pt x="66" y="505"/>
                  </a:lnTo>
                  <a:lnTo>
                    <a:pt x="73" y="534"/>
                  </a:lnTo>
                  <a:lnTo>
                    <a:pt x="88" y="562"/>
                  </a:lnTo>
                  <a:lnTo>
                    <a:pt x="111" y="590"/>
                  </a:lnTo>
                  <a:lnTo>
                    <a:pt x="141" y="613"/>
                  </a:lnTo>
                  <a:lnTo>
                    <a:pt x="173" y="631"/>
                  </a:lnTo>
                  <a:lnTo>
                    <a:pt x="208" y="643"/>
                  </a:lnTo>
                  <a:lnTo>
                    <a:pt x="246" y="651"/>
                  </a:lnTo>
                  <a:lnTo>
                    <a:pt x="284" y="654"/>
                  </a:lnTo>
                  <a:lnTo>
                    <a:pt x="324" y="653"/>
                  </a:lnTo>
                  <a:lnTo>
                    <a:pt x="362" y="646"/>
                  </a:lnTo>
                  <a:lnTo>
                    <a:pt x="398" y="635"/>
                  </a:lnTo>
                  <a:lnTo>
                    <a:pt x="432" y="619"/>
                  </a:lnTo>
                  <a:lnTo>
                    <a:pt x="463" y="599"/>
                  </a:lnTo>
                  <a:lnTo>
                    <a:pt x="489" y="574"/>
                  </a:lnTo>
                  <a:lnTo>
                    <a:pt x="505" y="549"/>
                  </a:lnTo>
                  <a:lnTo>
                    <a:pt x="515" y="524"/>
                  </a:lnTo>
                  <a:lnTo>
                    <a:pt x="518" y="497"/>
                  </a:lnTo>
                  <a:lnTo>
                    <a:pt x="515" y="470"/>
                  </a:lnTo>
                  <a:lnTo>
                    <a:pt x="508" y="442"/>
                  </a:lnTo>
                  <a:lnTo>
                    <a:pt x="498" y="414"/>
                  </a:lnTo>
                  <a:lnTo>
                    <a:pt x="485" y="387"/>
                  </a:lnTo>
                  <a:lnTo>
                    <a:pt x="470" y="362"/>
                  </a:lnTo>
                  <a:lnTo>
                    <a:pt x="454" y="338"/>
                  </a:lnTo>
                  <a:lnTo>
                    <a:pt x="438" y="314"/>
                  </a:lnTo>
                  <a:lnTo>
                    <a:pt x="422" y="294"/>
                  </a:lnTo>
                  <a:lnTo>
                    <a:pt x="384" y="245"/>
                  </a:lnTo>
                  <a:lnTo>
                    <a:pt x="344" y="198"/>
                  </a:lnTo>
                  <a:lnTo>
                    <a:pt x="305" y="150"/>
                  </a:lnTo>
                  <a:lnTo>
                    <a:pt x="274" y="110"/>
                  </a:lnTo>
                  <a:close/>
                  <a:moveTo>
                    <a:pt x="259" y="0"/>
                  </a:moveTo>
                  <a:lnTo>
                    <a:pt x="271" y="0"/>
                  </a:lnTo>
                  <a:lnTo>
                    <a:pt x="283" y="4"/>
                  </a:lnTo>
                  <a:lnTo>
                    <a:pt x="293" y="16"/>
                  </a:lnTo>
                  <a:lnTo>
                    <a:pt x="308" y="40"/>
                  </a:lnTo>
                  <a:lnTo>
                    <a:pt x="325" y="66"/>
                  </a:lnTo>
                  <a:lnTo>
                    <a:pt x="346" y="93"/>
                  </a:lnTo>
                  <a:lnTo>
                    <a:pt x="368" y="122"/>
                  </a:lnTo>
                  <a:lnTo>
                    <a:pt x="392" y="151"/>
                  </a:lnTo>
                  <a:lnTo>
                    <a:pt x="467" y="248"/>
                  </a:lnTo>
                  <a:lnTo>
                    <a:pt x="514" y="316"/>
                  </a:lnTo>
                  <a:lnTo>
                    <a:pt x="534" y="351"/>
                  </a:lnTo>
                  <a:lnTo>
                    <a:pt x="552" y="384"/>
                  </a:lnTo>
                  <a:lnTo>
                    <a:pt x="567" y="418"/>
                  </a:lnTo>
                  <a:lnTo>
                    <a:pt x="578" y="450"/>
                  </a:lnTo>
                  <a:lnTo>
                    <a:pt x="584" y="484"/>
                  </a:lnTo>
                  <a:lnTo>
                    <a:pt x="586" y="515"/>
                  </a:lnTo>
                  <a:lnTo>
                    <a:pt x="583" y="546"/>
                  </a:lnTo>
                  <a:lnTo>
                    <a:pt x="572" y="575"/>
                  </a:lnTo>
                  <a:lnTo>
                    <a:pt x="555" y="603"/>
                  </a:lnTo>
                  <a:lnTo>
                    <a:pt x="531" y="629"/>
                  </a:lnTo>
                  <a:lnTo>
                    <a:pt x="499" y="654"/>
                  </a:lnTo>
                  <a:lnTo>
                    <a:pt x="458" y="676"/>
                  </a:lnTo>
                  <a:lnTo>
                    <a:pt x="426" y="690"/>
                  </a:lnTo>
                  <a:lnTo>
                    <a:pt x="389" y="701"/>
                  </a:lnTo>
                  <a:lnTo>
                    <a:pt x="353" y="709"/>
                  </a:lnTo>
                  <a:lnTo>
                    <a:pt x="315" y="715"/>
                  </a:lnTo>
                  <a:lnTo>
                    <a:pt x="275" y="718"/>
                  </a:lnTo>
                  <a:lnTo>
                    <a:pt x="237" y="716"/>
                  </a:lnTo>
                  <a:lnTo>
                    <a:pt x="199" y="710"/>
                  </a:lnTo>
                  <a:lnTo>
                    <a:pt x="163" y="701"/>
                  </a:lnTo>
                  <a:lnTo>
                    <a:pt x="127" y="688"/>
                  </a:lnTo>
                  <a:lnTo>
                    <a:pt x="97" y="669"/>
                  </a:lnTo>
                  <a:lnTo>
                    <a:pt x="67" y="647"/>
                  </a:lnTo>
                  <a:lnTo>
                    <a:pt x="43" y="618"/>
                  </a:lnTo>
                  <a:lnTo>
                    <a:pt x="22" y="584"/>
                  </a:lnTo>
                  <a:lnTo>
                    <a:pt x="6" y="540"/>
                  </a:lnTo>
                  <a:lnTo>
                    <a:pt x="0" y="496"/>
                  </a:lnTo>
                  <a:lnTo>
                    <a:pt x="2" y="450"/>
                  </a:lnTo>
                  <a:lnTo>
                    <a:pt x="13" y="406"/>
                  </a:lnTo>
                  <a:lnTo>
                    <a:pt x="34" y="365"/>
                  </a:lnTo>
                  <a:lnTo>
                    <a:pt x="73" y="304"/>
                  </a:lnTo>
                  <a:lnTo>
                    <a:pt x="113" y="245"/>
                  </a:lnTo>
                  <a:lnTo>
                    <a:pt x="154" y="183"/>
                  </a:lnTo>
                  <a:lnTo>
                    <a:pt x="190" y="122"/>
                  </a:lnTo>
                  <a:lnTo>
                    <a:pt x="224" y="59"/>
                  </a:lnTo>
                  <a:lnTo>
                    <a:pt x="233" y="47"/>
                  </a:lnTo>
                  <a:lnTo>
                    <a:pt x="230" y="35"/>
                  </a:lnTo>
                  <a:lnTo>
                    <a:pt x="231" y="24"/>
                  </a:lnTo>
                  <a:lnTo>
                    <a:pt x="239" y="12"/>
                  </a:lnTo>
                  <a:lnTo>
                    <a:pt x="248" y="4"/>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7" name="Freeform 923"/>
            <p:cNvSpPr>
              <a:spLocks/>
            </p:cNvSpPr>
            <p:nvPr/>
          </p:nvSpPr>
          <p:spPr bwMode="auto">
            <a:xfrm>
              <a:off x="1133" y="1581"/>
              <a:ext cx="76" cy="68"/>
            </a:xfrm>
            <a:custGeom>
              <a:avLst/>
              <a:gdLst/>
              <a:ahLst/>
              <a:cxnLst>
                <a:cxn ang="0">
                  <a:pos x="32" y="0"/>
                </a:cxn>
                <a:cxn ang="0">
                  <a:pos x="43" y="0"/>
                </a:cxn>
                <a:cxn ang="0">
                  <a:pos x="55" y="3"/>
                </a:cxn>
                <a:cxn ang="0">
                  <a:pos x="65" y="11"/>
                </a:cxn>
                <a:cxn ang="0">
                  <a:pos x="73" y="21"/>
                </a:cxn>
                <a:cxn ang="0">
                  <a:pos x="76" y="34"/>
                </a:cxn>
                <a:cxn ang="0">
                  <a:pos x="73" y="47"/>
                </a:cxn>
                <a:cxn ang="0">
                  <a:pos x="65" y="58"/>
                </a:cxn>
                <a:cxn ang="0">
                  <a:pos x="55" y="65"/>
                </a:cxn>
                <a:cxn ang="0">
                  <a:pos x="43" y="68"/>
                </a:cxn>
                <a:cxn ang="0">
                  <a:pos x="32" y="68"/>
                </a:cxn>
                <a:cxn ang="0">
                  <a:pos x="19" y="65"/>
                </a:cxn>
                <a:cxn ang="0">
                  <a:pos x="8" y="58"/>
                </a:cxn>
                <a:cxn ang="0">
                  <a:pos x="2" y="47"/>
                </a:cxn>
                <a:cxn ang="0">
                  <a:pos x="0" y="34"/>
                </a:cxn>
                <a:cxn ang="0">
                  <a:pos x="2" y="21"/>
                </a:cxn>
                <a:cxn ang="0">
                  <a:pos x="8" y="11"/>
                </a:cxn>
                <a:cxn ang="0">
                  <a:pos x="19" y="3"/>
                </a:cxn>
                <a:cxn ang="0">
                  <a:pos x="32" y="0"/>
                </a:cxn>
              </a:cxnLst>
              <a:rect l="0" t="0" r="r" b="b"/>
              <a:pathLst>
                <a:path w="76" h="68">
                  <a:moveTo>
                    <a:pt x="32" y="0"/>
                  </a:moveTo>
                  <a:lnTo>
                    <a:pt x="43" y="0"/>
                  </a:lnTo>
                  <a:lnTo>
                    <a:pt x="55" y="3"/>
                  </a:lnTo>
                  <a:lnTo>
                    <a:pt x="65" y="11"/>
                  </a:lnTo>
                  <a:lnTo>
                    <a:pt x="73" y="21"/>
                  </a:lnTo>
                  <a:lnTo>
                    <a:pt x="76" y="34"/>
                  </a:lnTo>
                  <a:lnTo>
                    <a:pt x="73" y="47"/>
                  </a:lnTo>
                  <a:lnTo>
                    <a:pt x="65" y="58"/>
                  </a:lnTo>
                  <a:lnTo>
                    <a:pt x="55" y="65"/>
                  </a:lnTo>
                  <a:lnTo>
                    <a:pt x="43" y="68"/>
                  </a:lnTo>
                  <a:lnTo>
                    <a:pt x="32" y="68"/>
                  </a:lnTo>
                  <a:lnTo>
                    <a:pt x="19" y="65"/>
                  </a:lnTo>
                  <a:lnTo>
                    <a:pt x="8" y="58"/>
                  </a:lnTo>
                  <a:lnTo>
                    <a:pt x="2" y="47"/>
                  </a:lnTo>
                  <a:lnTo>
                    <a:pt x="0" y="34"/>
                  </a:lnTo>
                  <a:lnTo>
                    <a:pt x="2" y="21"/>
                  </a:lnTo>
                  <a:lnTo>
                    <a:pt x="8" y="11"/>
                  </a:lnTo>
                  <a:lnTo>
                    <a:pt x="19"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8" name="Freeform 924"/>
            <p:cNvSpPr>
              <a:spLocks/>
            </p:cNvSpPr>
            <p:nvPr/>
          </p:nvSpPr>
          <p:spPr bwMode="auto">
            <a:xfrm>
              <a:off x="1217" y="1614"/>
              <a:ext cx="65" cy="66"/>
            </a:xfrm>
            <a:custGeom>
              <a:avLst/>
              <a:gdLst/>
              <a:ahLst/>
              <a:cxnLst>
                <a:cxn ang="0">
                  <a:pos x="33" y="0"/>
                </a:cxn>
                <a:cxn ang="0">
                  <a:pos x="47" y="3"/>
                </a:cxn>
                <a:cxn ang="0">
                  <a:pos x="58" y="10"/>
                </a:cxn>
                <a:cxn ang="0">
                  <a:pos x="63" y="20"/>
                </a:cxn>
                <a:cxn ang="0">
                  <a:pos x="65" y="32"/>
                </a:cxn>
                <a:cxn ang="0">
                  <a:pos x="63" y="45"/>
                </a:cxn>
                <a:cxn ang="0">
                  <a:pos x="58" y="55"/>
                </a:cxn>
                <a:cxn ang="0">
                  <a:pos x="47" y="63"/>
                </a:cxn>
                <a:cxn ang="0">
                  <a:pos x="33" y="66"/>
                </a:cxn>
                <a:cxn ang="0">
                  <a:pos x="18" y="63"/>
                </a:cxn>
                <a:cxn ang="0">
                  <a:pos x="9" y="55"/>
                </a:cxn>
                <a:cxn ang="0">
                  <a:pos x="3" y="45"/>
                </a:cxn>
                <a:cxn ang="0">
                  <a:pos x="0" y="32"/>
                </a:cxn>
                <a:cxn ang="0">
                  <a:pos x="3" y="20"/>
                </a:cxn>
                <a:cxn ang="0">
                  <a:pos x="9" y="10"/>
                </a:cxn>
                <a:cxn ang="0">
                  <a:pos x="18" y="3"/>
                </a:cxn>
                <a:cxn ang="0">
                  <a:pos x="33" y="0"/>
                </a:cxn>
              </a:cxnLst>
              <a:rect l="0" t="0" r="r" b="b"/>
              <a:pathLst>
                <a:path w="65" h="66">
                  <a:moveTo>
                    <a:pt x="33" y="0"/>
                  </a:moveTo>
                  <a:lnTo>
                    <a:pt x="47" y="3"/>
                  </a:lnTo>
                  <a:lnTo>
                    <a:pt x="58" y="10"/>
                  </a:lnTo>
                  <a:lnTo>
                    <a:pt x="63" y="20"/>
                  </a:lnTo>
                  <a:lnTo>
                    <a:pt x="65" y="32"/>
                  </a:lnTo>
                  <a:lnTo>
                    <a:pt x="63" y="45"/>
                  </a:lnTo>
                  <a:lnTo>
                    <a:pt x="58" y="55"/>
                  </a:lnTo>
                  <a:lnTo>
                    <a:pt x="47" y="63"/>
                  </a:lnTo>
                  <a:lnTo>
                    <a:pt x="33" y="66"/>
                  </a:lnTo>
                  <a:lnTo>
                    <a:pt x="18" y="63"/>
                  </a:lnTo>
                  <a:lnTo>
                    <a:pt x="9" y="55"/>
                  </a:lnTo>
                  <a:lnTo>
                    <a:pt x="3" y="45"/>
                  </a:lnTo>
                  <a:lnTo>
                    <a:pt x="0" y="32"/>
                  </a:lnTo>
                  <a:lnTo>
                    <a:pt x="3" y="20"/>
                  </a:lnTo>
                  <a:lnTo>
                    <a:pt x="9" y="10"/>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9" name="Freeform 925"/>
            <p:cNvSpPr>
              <a:spLocks/>
            </p:cNvSpPr>
            <p:nvPr/>
          </p:nvSpPr>
          <p:spPr bwMode="auto">
            <a:xfrm>
              <a:off x="1313" y="1571"/>
              <a:ext cx="64" cy="66"/>
            </a:xfrm>
            <a:custGeom>
              <a:avLst/>
              <a:gdLst/>
              <a:ahLst/>
              <a:cxnLst>
                <a:cxn ang="0">
                  <a:pos x="32" y="0"/>
                </a:cxn>
                <a:cxn ang="0">
                  <a:pos x="46" y="3"/>
                </a:cxn>
                <a:cxn ang="0">
                  <a:pos x="55" y="10"/>
                </a:cxn>
                <a:cxn ang="0">
                  <a:pos x="61" y="21"/>
                </a:cxn>
                <a:cxn ang="0">
                  <a:pos x="64" y="32"/>
                </a:cxn>
                <a:cxn ang="0">
                  <a:pos x="61" y="46"/>
                </a:cxn>
                <a:cxn ang="0">
                  <a:pos x="55" y="56"/>
                </a:cxn>
                <a:cxn ang="0">
                  <a:pos x="46" y="63"/>
                </a:cxn>
                <a:cxn ang="0">
                  <a:pos x="32" y="66"/>
                </a:cxn>
                <a:cxn ang="0">
                  <a:pos x="17" y="63"/>
                </a:cxn>
                <a:cxn ang="0">
                  <a:pos x="8" y="56"/>
                </a:cxn>
                <a:cxn ang="0">
                  <a:pos x="2" y="46"/>
                </a:cxn>
                <a:cxn ang="0">
                  <a:pos x="0" y="32"/>
                </a:cxn>
                <a:cxn ang="0">
                  <a:pos x="2" y="21"/>
                </a:cxn>
                <a:cxn ang="0">
                  <a:pos x="8" y="10"/>
                </a:cxn>
                <a:cxn ang="0">
                  <a:pos x="17" y="3"/>
                </a:cxn>
                <a:cxn ang="0">
                  <a:pos x="32" y="0"/>
                </a:cxn>
              </a:cxnLst>
              <a:rect l="0" t="0" r="r" b="b"/>
              <a:pathLst>
                <a:path w="64" h="66">
                  <a:moveTo>
                    <a:pt x="32" y="0"/>
                  </a:moveTo>
                  <a:lnTo>
                    <a:pt x="46" y="3"/>
                  </a:lnTo>
                  <a:lnTo>
                    <a:pt x="55" y="10"/>
                  </a:lnTo>
                  <a:lnTo>
                    <a:pt x="61" y="21"/>
                  </a:lnTo>
                  <a:lnTo>
                    <a:pt x="64" y="32"/>
                  </a:lnTo>
                  <a:lnTo>
                    <a:pt x="61" y="46"/>
                  </a:lnTo>
                  <a:lnTo>
                    <a:pt x="55" y="56"/>
                  </a:lnTo>
                  <a:lnTo>
                    <a:pt x="46" y="63"/>
                  </a:lnTo>
                  <a:lnTo>
                    <a:pt x="32" y="66"/>
                  </a:lnTo>
                  <a:lnTo>
                    <a:pt x="17" y="63"/>
                  </a:lnTo>
                  <a:lnTo>
                    <a:pt x="8" y="56"/>
                  </a:lnTo>
                  <a:lnTo>
                    <a:pt x="2" y="46"/>
                  </a:lnTo>
                  <a:lnTo>
                    <a:pt x="0" y="32"/>
                  </a:lnTo>
                  <a:lnTo>
                    <a:pt x="2" y="21"/>
                  </a:lnTo>
                  <a:lnTo>
                    <a:pt x="8"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0" name="Freeform 926"/>
            <p:cNvSpPr>
              <a:spLocks/>
            </p:cNvSpPr>
            <p:nvPr/>
          </p:nvSpPr>
          <p:spPr bwMode="auto">
            <a:xfrm>
              <a:off x="1100" y="1667"/>
              <a:ext cx="66" cy="66"/>
            </a:xfrm>
            <a:custGeom>
              <a:avLst/>
              <a:gdLst/>
              <a:ahLst/>
              <a:cxnLst>
                <a:cxn ang="0">
                  <a:pos x="34" y="0"/>
                </a:cxn>
                <a:cxn ang="0">
                  <a:pos x="49" y="2"/>
                </a:cxn>
                <a:cxn ang="0">
                  <a:pos x="57" y="10"/>
                </a:cxn>
                <a:cxn ang="0">
                  <a:pos x="63" y="20"/>
                </a:cxn>
                <a:cxn ang="0">
                  <a:pos x="66" y="32"/>
                </a:cxn>
                <a:cxn ang="0">
                  <a:pos x="63" y="45"/>
                </a:cxn>
                <a:cxn ang="0">
                  <a:pos x="57" y="55"/>
                </a:cxn>
                <a:cxn ang="0">
                  <a:pos x="49" y="63"/>
                </a:cxn>
                <a:cxn ang="0">
                  <a:pos x="34" y="66"/>
                </a:cxn>
                <a:cxn ang="0">
                  <a:pos x="19" y="63"/>
                </a:cxn>
                <a:cxn ang="0">
                  <a:pos x="9" y="55"/>
                </a:cxn>
                <a:cxn ang="0">
                  <a:pos x="3" y="45"/>
                </a:cxn>
                <a:cxn ang="0">
                  <a:pos x="0" y="32"/>
                </a:cxn>
                <a:cxn ang="0">
                  <a:pos x="3" y="20"/>
                </a:cxn>
                <a:cxn ang="0">
                  <a:pos x="9" y="10"/>
                </a:cxn>
                <a:cxn ang="0">
                  <a:pos x="19" y="2"/>
                </a:cxn>
                <a:cxn ang="0">
                  <a:pos x="34" y="0"/>
                </a:cxn>
              </a:cxnLst>
              <a:rect l="0" t="0" r="r" b="b"/>
              <a:pathLst>
                <a:path w="66" h="66">
                  <a:moveTo>
                    <a:pt x="34" y="0"/>
                  </a:moveTo>
                  <a:lnTo>
                    <a:pt x="49" y="2"/>
                  </a:lnTo>
                  <a:lnTo>
                    <a:pt x="57" y="10"/>
                  </a:lnTo>
                  <a:lnTo>
                    <a:pt x="63" y="20"/>
                  </a:lnTo>
                  <a:lnTo>
                    <a:pt x="66" y="32"/>
                  </a:lnTo>
                  <a:lnTo>
                    <a:pt x="63" y="45"/>
                  </a:lnTo>
                  <a:lnTo>
                    <a:pt x="57" y="55"/>
                  </a:lnTo>
                  <a:lnTo>
                    <a:pt x="49" y="63"/>
                  </a:lnTo>
                  <a:lnTo>
                    <a:pt x="34" y="66"/>
                  </a:lnTo>
                  <a:lnTo>
                    <a:pt x="19" y="63"/>
                  </a:lnTo>
                  <a:lnTo>
                    <a:pt x="9" y="55"/>
                  </a:lnTo>
                  <a:lnTo>
                    <a:pt x="3" y="45"/>
                  </a:lnTo>
                  <a:lnTo>
                    <a:pt x="0" y="32"/>
                  </a:lnTo>
                  <a:lnTo>
                    <a:pt x="3" y="20"/>
                  </a:lnTo>
                  <a:lnTo>
                    <a:pt x="9" y="10"/>
                  </a:lnTo>
                  <a:lnTo>
                    <a:pt x="19" y="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 name="Freeform 927"/>
            <p:cNvSpPr>
              <a:spLocks/>
            </p:cNvSpPr>
            <p:nvPr/>
          </p:nvSpPr>
          <p:spPr bwMode="auto">
            <a:xfrm>
              <a:off x="1206" y="1486"/>
              <a:ext cx="77" cy="68"/>
            </a:xfrm>
            <a:custGeom>
              <a:avLst/>
              <a:gdLst/>
              <a:ahLst/>
              <a:cxnLst>
                <a:cxn ang="0">
                  <a:pos x="33" y="0"/>
                </a:cxn>
                <a:cxn ang="0">
                  <a:pos x="44" y="0"/>
                </a:cxn>
                <a:cxn ang="0">
                  <a:pos x="57" y="3"/>
                </a:cxn>
                <a:cxn ang="0">
                  <a:pos x="67" y="10"/>
                </a:cxn>
                <a:cxn ang="0">
                  <a:pos x="74" y="21"/>
                </a:cxn>
                <a:cxn ang="0">
                  <a:pos x="77" y="34"/>
                </a:cxn>
                <a:cxn ang="0">
                  <a:pos x="74" y="47"/>
                </a:cxn>
                <a:cxn ang="0">
                  <a:pos x="67" y="57"/>
                </a:cxn>
                <a:cxn ang="0">
                  <a:pos x="57" y="65"/>
                </a:cxn>
                <a:cxn ang="0">
                  <a:pos x="44" y="68"/>
                </a:cxn>
                <a:cxn ang="0">
                  <a:pos x="33" y="68"/>
                </a:cxn>
                <a:cxn ang="0">
                  <a:pos x="20" y="65"/>
                </a:cxn>
                <a:cxn ang="0">
                  <a:pos x="10" y="57"/>
                </a:cxn>
                <a:cxn ang="0">
                  <a:pos x="3" y="47"/>
                </a:cxn>
                <a:cxn ang="0">
                  <a:pos x="0" y="34"/>
                </a:cxn>
                <a:cxn ang="0">
                  <a:pos x="3" y="21"/>
                </a:cxn>
                <a:cxn ang="0">
                  <a:pos x="10" y="10"/>
                </a:cxn>
                <a:cxn ang="0">
                  <a:pos x="20" y="3"/>
                </a:cxn>
                <a:cxn ang="0">
                  <a:pos x="33" y="0"/>
                </a:cxn>
              </a:cxnLst>
              <a:rect l="0" t="0" r="r" b="b"/>
              <a:pathLst>
                <a:path w="77" h="68">
                  <a:moveTo>
                    <a:pt x="33" y="0"/>
                  </a:moveTo>
                  <a:lnTo>
                    <a:pt x="44" y="0"/>
                  </a:lnTo>
                  <a:lnTo>
                    <a:pt x="57" y="3"/>
                  </a:lnTo>
                  <a:lnTo>
                    <a:pt x="67" y="10"/>
                  </a:lnTo>
                  <a:lnTo>
                    <a:pt x="74" y="21"/>
                  </a:lnTo>
                  <a:lnTo>
                    <a:pt x="77" y="34"/>
                  </a:lnTo>
                  <a:lnTo>
                    <a:pt x="74" y="47"/>
                  </a:lnTo>
                  <a:lnTo>
                    <a:pt x="67" y="57"/>
                  </a:lnTo>
                  <a:lnTo>
                    <a:pt x="57" y="65"/>
                  </a:lnTo>
                  <a:lnTo>
                    <a:pt x="44" y="68"/>
                  </a:lnTo>
                  <a:lnTo>
                    <a:pt x="33" y="68"/>
                  </a:lnTo>
                  <a:lnTo>
                    <a:pt x="20" y="65"/>
                  </a:lnTo>
                  <a:lnTo>
                    <a:pt x="10" y="57"/>
                  </a:lnTo>
                  <a:lnTo>
                    <a:pt x="3" y="47"/>
                  </a:lnTo>
                  <a:lnTo>
                    <a:pt x="0" y="34"/>
                  </a:lnTo>
                  <a:lnTo>
                    <a:pt x="3" y="21"/>
                  </a:lnTo>
                  <a:lnTo>
                    <a:pt x="10" y="10"/>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 name="Freeform 928"/>
            <p:cNvSpPr>
              <a:spLocks/>
            </p:cNvSpPr>
            <p:nvPr/>
          </p:nvSpPr>
          <p:spPr bwMode="auto">
            <a:xfrm>
              <a:off x="1228" y="1709"/>
              <a:ext cx="76" cy="66"/>
            </a:xfrm>
            <a:custGeom>
              <a:avLst/>
              <a:gdLst/>
              <a:ahLst/>
              <a:cxnLst>
                <a:cxn ang="0">
                  <a:pos x="32" y="0"/>
                </a:cxn>
                <a:cxn ang="0">
                  <a:pos x="44" y="0"/>
                </a:cxn>
                <a:cxn ang="0">
                  <a:pos x="55" y="3"/>
                </a:cxn>
                <a:cxn ang="0">
                  <a:pos x="66" y="10"/>
                </a:cxn>
                <a:cxn ang="0">
                  <a:pos x="73" y="21"/>
                </a:cxn>
                <a:cxn ang="0">
                  <a:pos x="76" y="34"/>
                </a:cxn>
                <a:cxn ang="0">
                  <a:pos x="73" y="46"/>
                </a:cxn>
                <a:cxn ang="0">
                  <a:pos x="66" y="56"/>
                </a:cxn>
                <a:cxn ang="0">
                  <a:pos x="55" y="63"/>
                </a:cxn>
                <a:cxn ang="0">
                  <a:pos x="44" y="66"/>
                </a:cxn>
                <a:cxn ang="0">
                  <a:pos x="32" y="66"/>
                </a:cxn>
                <a:cxn ang="0">
                  <a:pos x="19" y="63"/>
                </a:cxn>
                <a:cxn ang="0">
                  <a:pos x="8" y="56"/>
                </a:cxn>
                <a:cxn ang="0">
                  <a:pos x="3" y="46"/>
                </a:cxn>
                <a:cxn ang="0">
                  <a:pos x="0" y="34"/>
                </a:cxn>
                <a:cxn ang="0">
                  <a:pos x="3" y="21"/>
                </a:cxn>
                <a:cxn ang="0">
                  <a:pos x="8" y="10"/>
                </a:cxn>
                <a:cxn ang="0">
                  <a:pos x="19" y="3"/>
                </a:cxn>
                <a:cxn ang="0">
                  <a:pos x="32" y="0"/>
                </a:cxn>
              </a:cxnLst>
              <a:rect l="0" t="0" r="r" b="b"/>
              <a:pathLst>
                <a:path w="76" h="66">
                  <a:moveTo>
                    <a:pt x="32" y="0"/>
                  </a:moveTo>
                  <a:lnTo>
                    <a:pt x="44" y="0"/>
                  </a:lnTo>
                  <a:lnTo>
                    <a:pt x="55" y="3"/>
                  </a:lnTo>
                  <a:lnTo>
                    <a:pt x="66" y="10"/>
                  </a:lnTo>
                  <a:lnTo>
                    <a:pt x="73" y="21"/>
                  </a:lnTo>
                  <a:lnTo>
                    <a:pt x="76" y="34"/>
                  </a:lnTo>
                  <a:lnTo>
                    <a:pt x="73" y="46"/>
                  </a:lnTo>
                  <a:lnTo>
                    <a:pt x="66" y="56"/>
                  </a:lnTo>
                  <a:lnTo>
                    <a:pt x="55" y="63"/>
                  </a:lnTo>
                  <a:lnTo>
                    <a:pt x="44" y="66"/>
                  </a:lnTo>
                  <a:lnTo>
                    <a:pt x="32" y="66"/>
                  </a:lnTo>
                  <a:lnTo>
                    <a:pt x="19" y="63"/>
                  </a:lnTo>
                  <a:lnTo>
                    <a:pt x="8" y="56"/>
                  </a:lnTo>
                  <a:lnTo>
                    <a:pt x="3" y="46"/>
                  </a:lnTo>
                  <a:lnTo>
                    <a:pt x="0" y="34"/>
                  </a:lnTo>
                  <a:lnTo>
                    <a:pt x="3" y="21"/>
                  </a:lnTo>
                  <a:lnTo>
                    <a:pt x="8" y="10"/>
                  </a:lnTo>
                  <a:lnTo>
                    <a:pt x="19"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3" name="Freeform 929"/>
            <p:cNvSpPr>
              <a:spLocks/>
            </p:cNvSpPr>
            <p:nvPr/>
          </p:nvSpPr>
          <p:spPr bwMode="auto">
            <a:xfrm>
              <a:off x="1333" y="1656"/>
              <a:ext cx="66" cy="66"/>
            </a:xfrm>
            <a:custGeom>
              <a:avLst/>
              <a:gdLst/>
              <a:ahLst/>
              <a:cxnLst>
                <a:cxn ang="0">
                  <a:pos x="34" y="0"/>
                </a:cxn>
                <a:cxn ang="0">
                  <a:pos x="48" y="3"/>
                </a:cxn>
                <a:cxn ang="0">
                  <a:pos x="57" y="11"/>
                </a:cxn>
                <a:cxn ang="0">
                  <a:pos x="63" y="21"/>
                </a:cxn>
                <a:cxn ang="0">
                  <a:pos x="66" y="33"/>
                </a:cxn>
                <a:cxn ang="0">
                  <a:pos x="63" y="46"/>
                </a:cxn>
                <a:cxn ang="0">
                  <a:pos x="57" y="56"/>
                </a:cxn>
                <a:cxn ang="0">
                  <a:pos x="48" y="63"/>
                </a:cxn>
                <a:cxn ang="0">
                  <a:pos x="34" y="66"/>
                </a:cxn>
                <a:cxn ang="0">
                  <a:pos x="19" y="63"/>
                </a:cxn>
                <a:cxn ang="0">
                  <a:pos x="9" y="56"/>
                </a:cxn>
                <a:cxn ang="0">
                  <a:pos x="3" y="46"/>
                </a:cxn>
                <a:cxn ang="0">
                  <a:pos x="0" y="33"/>
                </a:cxn>
                <a:cxn ang="0">
                  <a:pos x="3" y="21"/>
                </a:cxn>
                <a:cxn ang="0">
                  <a:pos x="9" y="11"/>
                </a:cxn>
                <a:cxn ang="0">
                  <a:pos x="19" y="3"/>
                </a:cxn>
                <a:cxn ang="0">
                  <a:pos x="34" y="0"/>
                </a:cxn>
              </a:cxnLst>
              <a:rect l="0" t="0" r="r" b="b"/>
              <a:pathLst>
                <a:path w="66" h="66">
                  <a:moveTo>
                    <a:pt x="34" y="0"/>
                  </a:moveTo>
                  <a:lnTo>
                    <a:pt x="48" y="3"/>
                  </a:lnTo>
                  <a:lnTo>
                    <a:pt x="57" y="11"/>
                  </a:lnTo>
                  <a:lnTo>
                    <a:pt x="63" y="21"/>
                  </a:lnTo>
                  <a:lnTo>
                    <a:pt x="66" y="33"/>
                  </a:lnTo>
                  <a:lnTo>
                    <a:pt x="63" y="46"/>
                  </a:lnTo>
                  <a:lnTo>
                    <a:pt x="57" y="56"/>
                  </a:lnTo>
                  <a:lnTo>
                    <a:pt x="48" y="63"/>
                  </a:lnTo>
                  <a:lnTo>
                    <a:pt x="34" y="66"/>
                  </a:lnTo>
                  <a:lnTo>
                    <a:pt x="19" y="63"/>
                  </a:lnTo>
                  <a:lnTo>
                    <a:pt x="9" y="56"/>
                  </a:lnTo>
                  <a:lnTo>
                    <a:pt x="3" y="46"/>
                  </a:lnTo>
                  <a:lnTo>
                    <a:pt x="0" y="33"/>
                  </a:lnTo>
                  <a:lnTo>
                    <a:pt x="3" y="21"/>
                  </a:lnTo>
                  <a:lnTo>
                    <a:pt x="9" y="11"/>
                  </a:lnTo>
                  <a:lnTo>
                    <a:pt x="19"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4" name="Freeform 930"/>
            <p:cNvSpPr>
              <a:spLocks/>
            </p:cNvSpPr>
            <p:nvPr/>
          </p:nvSpPr>
          <p:spPr bwMode="auto">
            <a:xfrm>
              <a:off x="1364" y="1439"/>
              <a:ext cx="519" cy="653"/>
            </a:xfrm>
            <a:custGeom>
              <a:avLst/>
              <a:gdLst/>
              <a:ahLst/>
              <a:cxnLst>
                <a:cxn ang="0">
                  <a:pos x="231" y="0"/>
                </a:cxn>
                <a:cxn ang="0">
                  <a:pos x="244" y="22"/>
                </a:cxn>
                <a:cxn ang="0">
                  <a:pos x="260" y="46"/>
                </a:cxn>
                <a:cxn ang="0">
                  <a:pos x="279" y="71"/>
                </a:cxn>
                <a:cxn ang="0">
                  <a:pos x="301" y="97"/>
                </a:cxn>
                <a:cxn ang="0">
                  <a:pos x="323" y="125"/>
                </a:cxn>
                <a:cxn ang="0">
                  <a:pos x="373" y="184"/>
                </a:cxn>
                <a:cxn ang="0">
                  <a:pos x="396" y="214"/>
                </a:cxn>
                <a:cxn ang="0">
                  <a:pos x="420" y="247"/>
                </a:cxn>
                <a:cxn ang="0">
                  <a:pos x="443" y="277"/>
                </a:cxn>
                <a:cxn ang="0">
                  <a:pos x="464" y="310"/>
                </a:cxn>
                <a:cxn ang="0">
                  <a:pos x="481" y="342"/>
                </a:cxn>
                <a:cxn ang="0">
                  <a:pos x="497" y="373"/>
                </a:cxn>
                <a:cxn ang="0">
                  <a:pos x="509" y="404"/>
                </a:cxn>
                <a:cxn ang="0">
                  <a:pos x="516" y="434"/>
                </a:cxn>
                <a:cxn ang="0">
                  <a:pos x="519" y="464"/>
                </a:cxn>
                <a:cxn ang="0">
                  <a:pos x="516" y="493"/>
                </a:cxn>
                <a:cxn ang="0">
                  <a:pos x="509" y="521"/>
                </a:cxn>
                <a:cxn ang="0">
                  <a:pos x="493" y="547"/>
                </a:cxn>
                <a:cxn ang="0">
                  <a:pos x="473" y="572"/>
                </a:cxn>
                <a:cxn ang="0">
                  <a:pos x="442" y="596"/>
                </a:cxn>
                <a:cxn ang="0">
                  <a:pos x="405" y="616"/>
                </a:cxn>
                <a:cxn ang="0">
                  <a:pos x="358" y="635"/>
                </a:cxn>
                <a:cxn ang="0">
                  <a:pos x="316" y="647"/>
                </a:cxn>
                <a:cxn ang="0">
                  <a:pos x="273" y="653"/>
                </a:cxn>
                <a:cxn ang="0">
                  <a:pos x="233" y="653"/>
                </a:cxn>
                <a:cxn ang="0">
                  <a:pos x="192" y="649"/>
                </a:cxn>
                <a:cxn ang="0">
                  <a:pos x="153" y="638"/>
                </a:cxn>
                <a:cxn ang="0">
                  <a:pos x="118" y="624"/>
                </a:cxn>
                <a:cxn ang="0">
                  <a:pos x="86" y="606"/>
                </a:cxn>
                <a:cxn ang="0">
                  <a:pos x="58" y="584"/>
                </a:cxn>
                <a:cxn ang="0">
                  <a:pos x="35" y="558"/>
                </a:cxn>
                <a:cxn ang="0">
                  <a:pos x="17" y="530"/>
                </a:cxn>
                <a:cxn ang="0">
                  <a:pos x="6" y="497"/>
                </a:cxn>
                <a:cxn ang="0">
                  <a:pos x="0" y="464"/>
                </a:cxn>
                <a:cxn ang="0">
                  <a:pos x="1" y="427"/>
                </a:cxn>
                <a:cxn ang="0">
                  <a:pos x="11" y="389"/>
                </a:cxn>
                <a:cxn ang="0">
                  <a:pos x="31" y="349"/>
                </a:cxn>
                <a:cxn ang="0">
                  <a:pos x="63" y="298"/>
                </a:cxn>
                <a:cxn ang="0">
                  <a:pos x="96" y="248"/>
                </a:cxn>
                <a:cxn ang="0">
                  <a:pos x="130" y="200"/>
                </a:cxn>
                <a:cxn ang="0">
                  <a:pos x="162" y="150"/>
                </a:cxn>
                <a:cxn ang="0">
                  <a:pos x="193" y="98"/>
                </a:cxn>
                <a:cxn ang="0">
                  <a:pos x="221" y="43"/>
                </a:cxn>
                <a:cxn ang="0">
                  <a:pos x="231" y="0"/>
                </a:cxn>
              </a:cxnLst>
              <a:rect l="0" t="0" r="r" b="b"/>
              <a:pathLst>
                <a:path w="519" h="653">
                  <a:moveTo>
                    <a:pt x="231" y="0"/>
                  </a:moveTo>
                  <a:lnTo>
                    <a:pt x="244" y="22"/>
                  </a:lnTo>
                  <a:lnTo>
                    <a:pt x="260" y="46"/>
                  </a:lnTo>
                  <a:lnTo>
                    <a:pt x="279" y="71"/>
                  </a:lnTo>
                  <a:lnTo>
                    <a:pt x="301" y="97"/>
                  </a:lnTo>
                  <a:lnTo>
                    <a:pt x="323" y="125"/>
                  </a:lnTo>
                  <a:lnTo>
                    <a:pt x="373" y="184"/>
                  </a:lnTo>
                  <a:lnTo>
                    <a:pt x="396" y="214"/>
                  </a:lnTo>
                  <a:lnTo>
                    <a:pt x="420" y="247"/>
                  </a:lnTo>
                  <a:lnTo>
                    <a:pt x="443" y="277"/>
                  </a:lnTo>
                  <a:lnTo>
                    <a:pt x="464" y="310"/>
                  </a:lnTo>
                  <a:lnTo>
                    <a:pt x="481" y="342"/>
                  </a:lnTo>
                  <a:lnTo>
                    <a:pt x="497" y="373"/>
                  </a:lnTo>
                  <a:lnTo>
                    <a:pt x="509" y="404"/>
                  </a:lnTo>
                  <a:lnTo>
                    <a:pt x="516" y="434"/>
                  </a:lnTo>
                  <a:lnTo>
                    <a:pt x="519" y="464"/>
                  </a:lnTo>
                  <a:lnTo>
                    <a:pt x="516" y="493"/>
                  </a:lnTo>
                  <a:lnTo>
                    <a:pt x="509" y="521"/>
                  </a:lnTo>
                  <a:lnTo>
                    <a:pt x="493" y="547"/>
                  </a:lnTo>
                  <a:lnTo>
                    <a:pt x="473" y="572"/>
                  </a:lnTo>
                  <a:lnTo>
                    <a:pt x="442" y="596"/>
                  </a:lnTo>
                  <a:lnTo>
                    <a:pt x="405" y="616"/>
                  </a:lnTo>
                  <a:lnTo>
                    <a:pt x="358" y="635"/>
                  </a:lnTo>
                  <a:lnTo>
                    <a:pt x="316" y="647"/>
                  </a:lnTo>
                  <a:lnTo>
                    <a:pt x="273" y="653"/>
                  </a:lnTo>
                  <a:lnTo>
                    <a:pt x="233" y="653"/>
                  </a:lnTo>
                  <a:lnTo>
                    <a:pt x="192" y="649"/>
                  </a:lnTo>
                  <a:lnTo>
                    <a:pt x="153" y="638"/>
                  </a:lnTo>
                  <a:lnTo>
                    <a:pt x="118" y="624"/>
                  </a:lnTo>
                  <a:lnTo>
                    <a:pt x="86" y="606"/>
                  </a:lnTo>
                  <a:lnTo>
                    <a:pt x="58" y="584"/>
                  </a:lnTo>
                  <a:lnTo>
                    <a:pt x="35" y="558"/>
                  </a:lnTo>
                  <a:lnTo>
                    <a:pt x="17" y="530"/>
                  </a:lnTo>
                  <a:lnTo>
                    <a:pt x="6" y="497"/>
                  </a:lnTo>
                  <a:lnTo>
                    <a:pt x="0" y="464"/>
                  </a:lnTo>
                  <a:lnTo>
                    <a:pt x="1" y="427"/>
                  </a:lnTo>
                  <a:lnTo>
                    <a:pt x="11" y="389"/>
                  </a:lnTo>
                  <a:lnTo>
                    <a:pt x="31" y="349"/>
                  </a:lnTo>
                  <a:lnTo>
                    <a:pt x="63" y="298"/>
                  </a:lnTo>
                  <a:lnTo>
                    <a:pt x="96" y="248"/>
                  </a:lnTo>
                  <a:lnTo>
                    <a:pt x="130" y="200"/>
                  </a:lnTo>
                  <a:lnTo>
                    <a:pt x="162" y="150"/>
                  </a:lnTo>
                  <a:lnTo>
                    <a:pt x="193" y="98"/>
                  </a:lnTo>
                  <a:lnTo>
                    <a:pt x="221" y="43"/>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5" name="Freeform 931"/>
            <p:cNvSpPr>
              <a:spLocks noEditPoints="1"/>
            </p:cNvSpPr>
            <p:nvPr/>
          </p:nvSpPr>
          <p:spPr bwMode="auto">
            <a:xfrm>
              <a:off x="1332" y="1405"/>
              <a:ext cx="587" cy="718"/>
            </a:xfrm>
            <a:custGeom>
              <a:avLst/>
              <a:gdLst/>
              <a:ahLst/>
              <a:cxnLst>
                <a:cxn ang="0">
                  <a:pos x="248" y="157"/>
                </a:cxn>
                <a:cxn ang="0">
                  <a:pos x="169" y="281"/>
                </a:cxn>
                <a:cxn ang="0">
                  <a:pos x="112" y="367"/>
                </a:cxn>
                <a:cxn ang="0">
                  <a:pos x="83" y="420"/>
                </a:cxn>
                <a:cxn ang="0">
                  <a:pos x="65" y="477"/>
                </a:cxn>
                <a:cxn ang="0">
                  <a:pos x="73" y="534"/>
                </a:cxn>
                <a:cxn ang="0">
                  <a:pos x="111" y="592"/>
                </a:cxn>
                <a:cxn ang="0">
                  <a:pos x="172" y="631"/>
                </a:cxn>
                <a:cxn ang="0">
                  <a:pos x="245" y="652"/>
                </a:cxn>
                <a:cxn ang="0">
                  <a:pos x="323" y="653"/>
                </a:cxn>
                <a:cxn ang="0">
                  <a:pos x="398" y="636"/>
                </a:cxn>
                <a:cxn ang="0">
                  <a:pos x="462" y="599"/>
                </a:cxn>
                <a:cxn ang="0">
                  <a:pos x="506" y="548"/>
                </a:cxn>
                <a:cxn ang="0">
                  <a:pos x="518" y="489"/>
                </a:cxn>
                <a:cxn ang="0">
                  <a:pos x="503" y="429"/>
                </a:cxn>
                <a:cxn ang="0">
                  <a:pos x="474" y="370"/>
                </a:cxn>
                <a:cxn ang="0">
                  <a:pos x="439" y="317"/>
                </a:cxn>
                <a:cxn ang="0">
                  <a:pos x="383" y="245"/>
                </a:cxn>
                <a:cxn ang="0">
                  <a:pos x="305" y="151"/>
                </a:cxn>
                <a:cxn ang="0">
                  <a:pos x="260" y="0"/>
                </a:cxn>
                <a:cxn ang="0">
                  <a:pos x="284" y="5"/>
                </a:cxn>
                <a:cxn ang="0">
                  <a:pos x="307" y="40"/>
                </a:cxn>
                <a:cxn ang="0">
                  <a:pos x="345" y="93"/>
                </a:cxn>
                <a:cxn ang="0">
                  <a:pos x="417" y="184"/>
                </a:cxn>
                <a:cxn ang="0">
                  <a:pos x="467" y="250"/>
                </a:cxn>
                <a:cxn ang="0">
                  <a:pos x="534" y="351"/>
                </a:cxn>
                <a:cxn ang="0">
                  <a:pos x="566" y="419"/>
                </a:cxn>
                <a:cxn ang="0">
                  <a:pos x="585" y="485"/>
                </a:cxn>
                <a:cxn ang="0">
                  <a:pos x="582" y="546"/>
                </a:cxn>
                <a:cxn ang="0">
                  <a:pos x="556" y="603"/>
                </a:cxn>
                <a:cxn ang="0">
                  <a:pos x="500" y="655"/>
                </a:cxn>
                <a:cxn ang="0">
                  <a:pos x="427" y="690"/>
                </a:cxn>
                <a:cxn ang="0">
                  <a:pos x="354" y="710"/>
                </a:cxn>
                <a:cxn ang="0">
                  <a:pos x="276" y="718"/>
                </a:cxn>
                <a:cxn ang="0">
                  <a:pos x="200" y="712"/>
                </a:cxn>
                <a:cxn ang="0">
                  <a:pos x="128" y="688"/>
                </a:cxn>
                <a:cxn ang="0">
                  <a:pos x="68" y="647"/>
                </a:cxn>
                <a:cxn ang="0">
                  <a:pos x="23" y="584"/>
                </a:cxn>
                <a:cxn ang="0">
                  <a:pos x="1" y="511"/>
                </a:cxn>
                <a:cxn ang="0">
                  <a:pos x="5" y="438"/>
                </a:cxn>
                <a:cxn ang="0">
                  <a:pos x="35" y="366"/>
                </a:cxn>
                <a:cxn ang="0">
                  <a:pos x="191" y="124"/>
                </a:cxn>
                <a:cxn ang="0">
                  <a:pos x="234" y="47"/>
                </a:cxn>
                <a:cxn ang="0">
                  <a:pos x="232" y="24"/>
                </a:cxn>
                <a:cxn ang="0">
                  <a:pos x="248" y="5"/>
                </a:cxn>
              </a:cxnLst>
              <a:rect l="0" t="0" r="r" b="b"/>
              <a:pathLst>
                <a:path w="587" h="718">
                  <a:moveTo>
                    <a:pt x="273" y="109"/>
                  </a:moveTo>
                  <a:lnTo>
                    <a:pt x="248" y="157"/>
                  </a:lnTo>
                  <a:lnTo>
                    <a:pt x="209" y="220"/>
                  </a:lnTo>
                  <a:lnTo>
                    <a:pt x="169" y="281"/>
                  </a:lnTo>
                  <a:lnTo>
                    <a:pt x="128" y="342"/>
                  </a:lnTo>
                  <a:lnTo>
                    <a:pt x="112" y="367"/>
                  </a:lnTo>
                  <a:lnTo>
                    <a:pt x="96" y="394"/>
                  </a:lnTo>
                  <a:lnTo>
                    <a:pt x="83" y="420"/>
                  </a:lnTo>
                  <a:lnTo>
                    <a:pt x="73" y="448"/>
                  </a:lnTo>
                  <a:lnTo>
                    <a:pt x="65" y="477"/>
                  </a:lnTo>
                  <a:lnTo>
                    <a:pt x="65" y="507"/>
                  </a:lnTo>
                  <a:lnTo>
                    <a:pt x="73" y="534"/>
                  </a:lnTo>
                  <a:lnTo>
                    <a:pt x="87" y="564"/>
                  </a:lnTo>
                  <a:lnTo>
                    <a:pt x="111" y="592"/>
                  </a:lnTo>
                  <a:lnTo>
                    <a:pt x="140" y="614"/>
                  </a:lnTo>
                  <a:lnTo>
                    <a:pt x="172" y="631"/>
                  </a:lnTo>
                  <a:lnTo>
                    <a:pt x="207" y="644"/>
                  </a:lnTo>
                  <a:lnTo>
                    <a:pt x="245" y="652"/>
                  </a:lnTo>
                  <a:lnTo>
                    <a:pt x="284" y="655"/>
                  </a:lnTo>
                  <a:lnTo>
                    <a:pt x="323" y="653"/>
                  </a:lnTo>
                  <a:lnTo>
                    <a:pt x="361" y="647"/>
                  </a:lnTo>
                  <a:lnTo>
                    <a:pt x="398" y="636"/>
                  </a:lnTo>
                  <a:lnTo>
                    <a:pt x="431" y="620"/>
                  </a:lnTo>
                  <a:lnTo>
                    <a:pt x="462" y="599"/>
                  </a:lnTo>
                  <a:lnTo>
                    <a:pt x="488" y="574"/>
                  </a:lnTo>
                  <a:lnTo>
                    <a:pt x="506" y="548"/>
                  </a:lnTo>
                  <a:lnTo>
                    <a:pt x="515" y="518"/>
                  </a:lnTo>
                  <a:lnTo>
                    <a:pt x="518" y="489"/>
                  </a:lnTo>
                  <a:lnTo>
                    <a:pt x="513" y="460"/>
                  </a:lnTo>
                  <a:lnTo>
                    <a:pt x="503" y="429"/>
                  </a:lnTo>
                  <a:lnTo>
                    <a:pt x="490" y="399"/>
                  </a:lnTo>
                  <a:lnTo>
                    <a:pt x="474" y="370"/>
                  </a:lnTo>
                  <a:lnTo>
                    <a:pt x="456" y="342"/>
                  </a:lnTo>
                  <a:lnTo>
                    <a:pt x="439" y="317"/>
                  </a:lnTo>
                  <a:lnTo>
                    <a:pt x="421" y="294"/>
                  </a:lnTo>
                  <a:lnTo>
                    <a:pt x="383" y="245"/>
                  </a:lnTo>
                  <a:lnTo>
                    <a:pt x="344" y="198"/>
                  </a:lnTo>
                  <a:lnTo>
                    <a:pt x="305" y="151"/>
                  </a:lnTo>
                  <a:lnTo>
                    <a:pt x="273" y="109"/>
                  </a:lnTo>
                  <a:close/>
                  <a:moveTo>
                    <a:pt x="260" y="0"/>
                  </a:moveTo>
                  <a:lnTo>
                    <a:pt x="272" y="0"/>
                  </a:lnTo>
                  <a:lnTo>
                    <a:pt x="284" y="5"/>
                  </a:lnTo>
                  <a:lnTo>
                    <a:pt x="292" y="17"/>
                  </a:lnTo>
                  <a:lnTo>
                    <a:pt x="307" y="40"/>
                  </a:lnTo>
                  <a:lnTo>
                    <a:pt x="325" y="66"/>
                  </a:lnTo>
                  <a:lnTo>
                    <a:pt x="345" y="93"/>
                  </a:lnTo>
                  <a:lnTo>
                    <a:pt x="367" y="122"/>
                  </a:lnTo>
                  <a:lnTo>
                    <a:pt x="417" y="184"/>
                  </a:lnTo>
                  <a:lnTo>
                    <a:pt x="442" y="216"/>
                  </a:lnTo>
                  <a:lnTo>
                    <a:pt x="467" y="250"/>
                  </a:lnTo>
                  <a:lnTo>
                    <a:pt x="513" y="317"/>
                  </a:lnTo>
                  <a:lnTo>
                    <a:pt x="534" y="351"/>
                  </a:lnTo>
                  <a:lnTo>
                    <a:pt x="551" y="385"/>
                  </a:lnTo>
                  <a:lnTo>
                    <a:pt x="566" y="419"/>
                  </a:lnTo>
                  <a:lnTo>
                    <a:pt x="578" y="452"/>
                  </a:lnTo>
                  <a:lnTo>
                    <a:pt x="585" y="485"/>
                  </a:lnTo>
                  <a:lnTo>
                    <a:pt x="587" y="515"/>
                  </a:lnTo>
                  <a:lnTo>
                    <a:pt x="582" y="546"/>
                  </a:lnTo>
                  <a:lnTo>
                    <a:pt x="572" y="576"/>
                  </a:lnTo>
                  <a:lnTo>
                    <a:pt x="556" y="603"/>
                  </a:lnTo>
                  <a:lnTo>
                    <a:pt x="531" y="630"/>
                  </a:lnTo>
                  <a:lnTo>
                    <a:pt x="500" y="655"/>
                  </a:lnTo>
                  <a:lnTo>
                    <a:pt x="459" y="677"/>
                  </a:lnTo>
                  <a:lnTo>
                    <a:pt x="427" y="690"/>
                  </a:lnTo>
                  <a:lnTo>
                    <a:pt x="390" y="702"/>
                  </a:lnTo>
                  <a:lnTo>
                    <a:pt x="354" y="710"/>
                  </a:lnTo>
                  <a:lnTo>
                    <a:pt x="316" y="715"/>
                  </a:lnTo>
                  <a:lnTo>
                    <a:pt x="276" y="718"/>
                  </a:lnTo>
                  <a:lnTo>
                    <a:pt x="238" y="716"/>
                  </a:lnTo>
                  <a:lnTo>
                    <a:pt x="200" y="712"/>
                  </a:lnTo>
                  <a:lnTo>
                    <a:pt x="164" y="703"/>
                  </a:lnTo>
                  <a:lnTo>
                    <a:pt x="128" y="688"/>
                  </a:lnTo>
                  <a:lnTo>
                    <a:pt x="96" y="671"/>
                  </a:lnTo>
                  <a:lnTo>
                    <a:pt x="68" y="647"/>
                  </a:lnTo>
                  <a:lnTo>
                    <a:pt x="43" y="618"/>
                  </a:lnTo>
                  <a:lnTo>
                    <a:pt x="23" y="584"/>
                  </a:lnTo>
                  <a:lnTo>
                    <a:pt x="10" y="549"/>
                  </a:lnTo>
                  <a:lnTo>
                    <a:pt x="1" y="511"/>
                  </a:lnTo>
                  <a:lnTo>
                    <a:pt x="0" y="474"/>
                  </a:lnTo>
                  <a:lnTo>
                    <a:pt x="5" y="438"/>
                  </a:lnTo>
                  <a:lnTo>
                    <a:pt x="17" y="401"/>
                  </a:lnTo>
                  <a:lnTo>
                    <a:pt x="35" y="366"/>
                  </a:lnTo>
                  <a:lnTo>
                    <a:pt x="153" y="185"/>
                  </a:lnTo>
                  <a:lnTo>
                    <a:pt x="191" y="124"/>
                  </a:lnTo>
                  <a:lnTo>
                    <a:pt x="225" y="59"/>
                  </a:lnTo>
                  <a:lnTo>
                    <a:pt x="234" y="47"/>
                  </a:lnTo>
                  <a:lnTo>
                    <a:pt x="231" y="36"/>
                  </a:lnTo>
                  <a:lnTo>
                    <a:pt x="232" y="24"/>
                  </a:lnTo>
                  <a:lnTo>
                    <a:pt x="238" y="12"/>
                  </a:lnTo>
                  <a:lnTo>
                    <a:pt x="248" y="5"/>
                  </a:lnTo>
                  <a:lnTo>
                    <a:pt x="2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 name="Freeform 932"/>
            <p:cNvSpPr>
              <a:spLocks/>
            </p:cNvSpPr>
            <p:nvPr/>
          </p:nvSpPr>
          <p:spPr bwMode="auto">
            <a:xfrm>
              <a:off x="1478" y="1681"/>
              <a:ext cx="78" cy="66"/>
            </a:xfrm>
            <a:custGeom>
              <a:avLst/>
              <a:gdLst/>
              <a:ahLst/>
              <a:cxnLst>
                <a:cxn ang="0">
                  <a:pos x="34" y="0"/>
                </a:cxn>
                <a:cxn ang="0">
                  <a:pos x="44" y="0"/>
                </a:cxn>
                <a:cxn ang="0">
                  <a:pos x="57" y="3"/>
                </a:cxn>
                <a:cxn ang="0">
                  <a:pos x="67" y="9"/>
                </a:cxn>
                <a:cxn ang="0">
                  <a:pos x="75" y="19"/>
                </a:cxn>
                <a:cxn ang="0">
                  <a:pos x="78" y="32"/>
                </a:cxn>
                <a:cxn ang="0">
                  <a:pos x="75" y="46"/>
                </a:cxn>
                <a:cxn ang="0">
                  <a:pos x="67" y="56"/>
                </a:cxn>
                <a:cxn ang="0">
                  <a:pos x="57" y="63"/>
                </a:cxn>
                <a:cxn ang="0">
                  <a:pos x="44" y="66"/>
                </a:cxn>
                <a:cxn ang="0">
                  <a:pos x="34" y="66"/>
                </a:cxn>
                <a:cxn ang="0">
                  <a:pos x="20" y="63"/>
                </a:cxn>
                <a:cxn ang="0">
                  <a:pos x="10" y="56"/>
                </a:cxn>
                <a:cxn ang="0">
                  <a:pos x="3" y="46"/>
                </a:cxn>
                <a:cxn ang="0">
                  <a:pos x="0" y="32"/>
                </a:cxn>
                <a:cxn ang="0">
                  <a:pos x="3" y="19"/>
                </a:cxn>
                <a:cxn ang="0">
                  <a:pos x="10" y="9"/>
                </a:cxn>
                <a:cxn ang="0">
                  <a:pos x="20" y="3"/>
                </a:cxn>
                <a:cxn ang="0">
                  <a:pos x="34" y="0"/>
                </a:cxn>
              </a:cxnLst>
              <a:rect l="0" t="0" r="r" b="b"/>
              <a:pathLst>
                <a:path w="78" h="66">
                  <a:moveTo>
                    <a:pt x="34" y="0"/>
                  </a:moveTo>
                  <a:lnTo>
                    <a:pt x="44" y="0"/>
                  </a:lnTo>
                  <a:lnTo>
                    <a:pt x="57" y="3"/>
                  </a:lnTo>
                  <a:lnTo>
                    <a:pt x="67" y="9"/>
                  </a:lnTo>
                  <a:lnTo>
                    <a:pt x="75" y="19"/>
                  </a:lnTo>
                  <a:lnTo>
                    <a:pt x="78" y="32"/>
                  </a:lnTo>
                  <a:lnTo>
                    <a:pt x="75" y="46"/>
                  </a:lnTo>
                  <a:lnTo>
                    <a:pt x="67" y="56"/>
                  </a:lnTo>
                  <a:lnTo>
                    <a:pt x="57" y="63"/>
                  </a:lnTo>
                  <a:lnTo>
                    <a:pt x="44" y="66"/>
                  </a:lnTo>
                  <a:lnTo>
                    <a:pt x="34" y="66"/>
                  </a:lnTo>
                  <a:lnTo>
                    <a:pt x="20" y="63"/>
                  </a:lnTo>
                  <a:lnTo>
                    <a:pt x="10" y="56"/>
                  </a:lnTo>
                  <a:lnTo>
                    <a:pt x="3" y="46"/>
                  </a:lnTo>
                  <a:lnTo>
                    <a:pt x="0" y="32"/>
                  </a:lnTo>
                  <a:lnTo>
                    <a:pt x="3" y="19"/>
                  </a:lnTo>
                  <a:lnTo>
                    <a:pt x="10" y="9"/>
                  </a:lnTo>
                  <a:lnTo>
                    <a:pt x="20"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 name="Freeform 933"/>
            <p:cNvSpPr>
              <a:spLocks/>
            </p:cNvSpPr>
            <p:nvPr/>
          </p:nvSpPr>
          <p:spPr bwMode="auto">
            <a:xfrm>
              <a:off x="1563" y="1712"/>
              <a:ext cx="64" cy="68"/>
            </a:xfrm>
            <a:custGeom>
              <a:avLst/>
              <a:gdLst/>
              <a:ahLst/>
              <a:cxnLst>
                <a:cxn ang="0">
                  <a:pos x="32" y="0"/>
                </a:cxn>
                <a:cxn ang="0">
                  <a:pos x="47" y="3"/>
                </a:cxn>
                <a:cxn ang="0">
                  <a:pos x="57" y="10"/>
                </a:cxn>
                <a:cxn ang="0">
                  <a:pos x="63" y="22"/>
                </a:cxn>
                <a:cxn ang="0">
                  <a:pos x="64" y="34"/>
                </a:cxn>
                <a:cxn ang="0">
                  <a:pos x="63" y="45"/>
                </a:cxn>
                <a:cxn ang="0">
                  <a:pos x="57" y="57"/>
                </a:cxn>
                <a:cxn ang="0">
                  <a:pos x="47" y="65"/>
                </a:cxn>
                <a:cxn ang="0">
                  <a:pos x="32" y="68"/>
                </a:cxn>
                <a:cxn ang="0">
                  <a:pos x="17" y="65"/>
                </a:cxn>
                <a:cxn ang="0">
                  <a:pos x="9" y="57"/>
                </a:cxn>
                <a:cxn ang="0">
                  <a:pos x="3" y="45"/>
                </a:cxn>
                <a:cxn ang="0">
                  <a:pos x="0" y="34"/>
                </a:cxn>
                <a:cxn ang="0">
                  <a:pos x="3" y="22"/>
                </a:cxn>
                <a:cxn ang="0">
                  <a:pos x="9" y="10"/>
                </a:cxn>
                <a:cxn ang="0">
                  <a:pos x="17" y="3"/>
                </a:cxn>
                <a:cxn ang="0">
                  <a:pos x="32" y="0"/>
                </a:cxn>
              </a:cxnLst>
              <a:rect l="0" t="0" r="r" b="b"/>
              <a:pathLst>
                <a:path w="64" h="68">
                  <a:moveTo>
                    <a:pt x="32" y="0"/>
                  </a:moveTo>
                  <a:lnTo>
                    <a:pt x="47" y="3"/>
                  </a:lnTo>
                  <a:lnTo>
                    <a:pt x="57" y="10"/>
                  </a:lnTo>
                  <a:lnTo>
                    <a:pt x="63" y="22"/>
                  </a:lnTo>
                  <a:lnTo>
                    <a:pt x="64" y="34"/>
                  </a:lnTo>
                  <a:lnTo>
                    <a:pt x="63" y="45"/>
                  </a:lnTo>
                  <a:lnTo>
                    <a:pt x="57" y="57"/>
                  </a:lnTo>
                  <a:lnTo>
                    <a:pt x="47" y="65"/>
                  </a:lnTo>
                  <a:lnTo>
                    <a:pt x="32" y="68"/>
                  </a:lnTo>
                  <a:lnTo>
                    <a:pt x="17" y="65"/>
                  </a:lnTo>
                  <a:lnTo>
                    <a:pt x="9" y="57"/>
                  </a:lnTo>
                  <a:lnTo>
                    <a:pt x="3" y="45"/>
                  </a:lnTo>
                  <a:lnTo>
                    <a:pt x="0" y="34"/>
                  </a:lnTo>
                  <a:lnTo>
                    <a:pt x="3" y="22"/>
                  </a:lnTo>
                  <a:lnTo>
                    <a:pt x="9"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8" name="Freeform 934"/>
            <p:cNvSpPr>
              <a:spLocks/>
            </p:cNvSpPr>
            <p:nvPr/>
          </p:nvSpPr>
          <p:spPr bwMode="auto">
            <a:xfrm>
              <a:off x="1658" y="1669"/>
              <a:ext cx="64" cy="68"/>
            </a:xfrm>
            <a:custGeom>
              <a:avLst/>
              <a:gdLst/>
              <a:ahLst/>
              <a:cxnLst>
                <a:cxn ang="0">
                  <a:pos x="32" y="0"/>
                </a:cxn>
                <a:cxn ang="0">
                  <a:pos x="47" y="3"/>
                </a:cxn>
                <a:cxn ang="0">
                  <a:pos x="57" y="11"/>
                </a:cxn>
                <a:cxn ang="0">
                  <a:pos x="63" y="22"/>
                </a:cxn>
                <a:cxn ang="0">
                  <a:pos x="64" y="34"/>
                </a:cxn>
                <a:cxn ang="0">
                  <a:pos x="63" y="46"/>
                </a:cxn>
                <a:cxn ang="0">
                  <a:pos x="57" y="58"/>
                </a:cxn>
                <a:cxn ang="0">
                  <a:pos x="47" y="65"/>
                </a:cxn>
                <a:cxn ang="0">
                  <a:pos x="32" y="68"/>
                </a:cxn>
                <a:cxn ang="0">
                  <a:pos x="18" y="65"/>
                </a:cxn>
                <a:cxn ang="0">
                  <a:pos x="9" y="58"/>
                </a:cxn>
                <a:cxn ang="0">
                  <a:pos x="3" y="46"/>
                </a:cxn>
                <a:cxn ang="0">
                  <a:pos x="0" y="34"/>
                </a:cxn>
                <a:cxn ang="0">
                  <a:pos x="3" y="22"/>
                </a:cxn>
                <a:cxn ang="0">
                  <a:pos x="9" y="11"/>
                </a:cxn>
                <a:cxn ang="0">
                  <a:pos x="18" y="3"/>
                </a:cxn>
                <a:cxn ang="0">
                  <a:pos x="32" y="0"/>
                </a:cxn>
              </a:cxnLst>
              <a:rect l="0" t="0" r="r" b="b"/>
              <a:pathLst>
                <a:path w="64" h="68">
                  <a:moveTo>
                    <a:pt x="32" y="0"/>
                  </a:moveTo>
                  <a:lnTo>
                    <a:pt x="47" y="3"/>
                  </a:lnTo>
                  <a:lnTo>
                    <a:pt x="57" y="11"/>
                  </a:lnTo>
                  <a:lnTo>
                    <a:pt x="63" y="22"/>
                  </a:lnTo>
                  <a:lnTo>
                    <a:pt x="64" y="34"/>
                  </a:lnTo>
                  <a:lnTo>
                    <a:pt x="63" y="46"/>
                  </a:lnTo>
                  <a:lnTo>
                    <a:pt x="57" y="58"/>
                  </a:lnTo>
                  <a:lnTo>
                    <a:pt x="47" y="65"/>
                  </a:lnTo>
                  <a:lnTo>
                    <a:pt x="32" y="68"/>
                  </a:lnTo>
                  <a:lnTo>
                    <a:pt x="18" y="65"/>
                  </a:lnTo>
                  <a:lnTo>
                    <a:pt x="9" y="58"/>
                  </a:lnTo>
                  <a:lnTo>
                    <a:pt x="3" y="46"/>
                  </a:lnTo>
                  <a:lnTo>
                    <a:pt x="0" y="34"/>
                  </a:lnTo>
                  <a:lnTo>
                    <a:pt x="3" y="22"/>
                  </a:lnTo>
                  <a:lnTo>
                    <a:pt x="9" y="11"/>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9" name="Freeform 935"/>
            <p:cNvSpPr>
              <a:spLocks/>
            </p:cNvSpPr>
            <p:nvPr/>
          </p:nvSpPr>
          <p:spPr bwMode="auto">
            <a:xfrm>
              <a:off x="1447" y="1765"/>
              <a:ext cx="65" cy="67"/>
            </a:xfrm>
            <a:custGeom>
              <a:avLst/>
              <a:gdLst/>
              <a:ahLst/>
              <a:cxnLst>
                <a:cxn ang="0">
                  <a:pos x="32" y="0"/>
                </a:cxn>
                <a:cxn ang="0">
                  <a:pos x="47" y="3"/>
                </a:cxn>
                <a:cxn ang="0">
                  <a:pos x="56" y="10"/>
                </a:cxn>
                <a:cxn ang="0">
                  <a:pos x="62" y="22"/>
                </a:cxn>
                <a:cxn ang="0">
                  <a:pos x="65" y="34"/>
                </a:cxn>
                <a:cxn ang="0">
                  <a:pos x="62" y="45"/>
                </a:cxn>
                <a:cxn ang="0">
                  <a:pos x="56" y="57"/>
                </a:cxn>
                <a:cxn ang="0">
                  <a:pos x="47" y="64"/>
                </a:cxn>
                <a:cxn ang="0">
                  <a:pos x="32" y="67"/>
                </a:cxn>
                <a:cxn ang="0">
                  <a:pos x="18" y="64"/>
                </a:cxn>
                <a:cxn ang="0">
                  <a:pos x="9" y="57"/>
                </a:cxn>
                <a:cxn ang="0">
                  <a:pos x="3" y="45"/>
                </a:cxn>
                <a:cxn ang="0">
                  <a:pos x="0" y="34"/>
                </a:cxn>
                <a:cxn ang="0">
                  <a:pos x="3" y="22"/>
                </a:cxn>
                <a:cxn ang="0">
                  <a:pos x="9" y="10"/>
                </a:cxn>
                <a:cxn ang="0">
                  <a:pos x="18" y="3"/>
                </a:cxn>
                <a:cxn ang="0">
                  <a:pos x="32" y="0"/>
                </a:cxn>
              </a:cxnLst>
              <a:rect l="0" t="0" r="r" b="b"/>
              <a:pathLst>
                <a:path w="65" h="67">
                  <a:moveTo>
                    <a:pt x="32" y="0"/>
                  </a:moveTo>
                  <a:lnTo>
                    <a:pt x="47" y="3"/>
                  </a:lnTo>
                  <a:lnTo>
                    <a:pt x="56" y="10"/>
                  </a:lnTo>
                  <a:lnTo>
                    <a:pt x="62" y="22"/>
                  </a:lnTo>
                  <a:lnTo>
                    <a:pt x="65" y="34"/>
                  </a:lnTo>
                  <a:lnTo>
                    <a:pt x="62" y="45"/>
                  </a:lnTo>
                  <a:lnTo>
                    <a:pt x="56" y="57"/>
                  </a:lnTo>
                  <a:lnTo>
                    <a:pt x="47" y="64"/>
                  </a:lnTo>
                  <a:lnTo>
                    <a:pt x="32" y="67"/>
                  </a:lnTo>
                  <a:lnTo>
                    <a:pt x="18" y="64"/>
                  </a:lnTo>
                  <a:lnTo>
                    <a:pt x="9" y="57"/>
                  </a:lnTo>
                  <a:lnTo>
                    <a:pt x="3" y="45"/>
                  </a:lnTo>
                  <a:lnTo>
                    <a:pt x="0" y="34"/>
                  </a:lnTo>
                  <a:lnTo>
                    <a:pt x="3" y="22"/>
                  </a:lnTo>
                  <a:lnTo>
                    <a:pt x="9"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0" name="Freeform 936"/>
            <p:cNvSpPr>
              <a:spLocks/>
            </p:cNvSpPr>
            <p:nvPr/>
          </p:nvSpPr>
          <p:spPr bwMode="auto">
            <a:xfrm>
              <a:off x="1551" y="1586"/>
              <a:ext cx="78" cy="66"/>
            </a:xfrm>
            <a:custGeom>
              <a:avLst/>
              <a:gdLst/>
              <a:ahLst/>
              <a:cxnLst>
                <a:cxn ang="0">
                  <a:pos x="34" y="0"/>
                </a:cxn>
                <a:cxn ang="0">
                  <a:pos x="44" y="0"/>
                </a:cxn>
                <a:cxn ang="0">
                  <a:pos x="57" y="3"/>
                </a:cxn>
                <a:cxn ang="0">
                  <a:pos x="67" y="9"/>
                </a:cxn>
                <a:cxn ang="0">
                  <a:pos x="75" y="19"/>
                </a:cxn>
                <a:cxn ang="0">
                  <a:pos x="78" y="32"/>
                </a:cxn>
                <a:cxn ang="0">
                  <a:pos x="75" y="45"/>
                </a:cxn>
                <a:cxn ang="0">
                  <a:pos x="67" y="56"/>
                </a:cxn>
                <a:cxn ang="0">
                  <a:pos x="57" y="63"/>
                </a:cxn>
                <a:cxn ang="0">
                  <a:pos x="44" y="66"/>
                </a:cxn>
                <a:cxn ang="0">
                  <a:pos x="34" y="66"/>
                </a:cxn>
                <a:cxn ang="0">
                  <a:pos x="21" y="63"/>
                </a:cxn>
                <a:cxn ang="0">
                  <a:pos x="10" y="56"/>
                </a:cxn>
                <a:cxn ang="0">
                  <a:pos x="3" y="45"/>
                </a:cxn>
                <a:cxn ang="0">
                  <a:pos x="0" y="32"/>
                </a:cxn>
                <a:cxn ang="0">
                  <a:pos x="3" y="19"/>
                </a:cxn>
                <a:cxn ang="0">
                  <a:pos x="10" y="9"/>
                </a:cxn>
                <a:cxn ang="0">
                  <a:pos x="21" y="3"/>
                </a:cxn>
                <a:cxn ang="0">
                  <a:pos x="34" y="0"/>
                </a:cxn>
              </a:cxnLst>
              <a:rect l="0" t="0" r="r" b="b"/>
              <a:pathLst>
                <a:path w="78" h="66">
                  <a:moveTo>
                    <a:pt x="34" y="0"/>
                  </a:moveTo>
                  <a:lnTo>
                    <a:pt x="44" y="0"/>
                  </a:lnTo>
                  <a:lnTo>
                    <a:pt x="57" y="3"/>
                  </a:lnTo>
                  <a:lnTo>
                    <a:pt x="67" y="9"/>
                  </a:lnTo>
                  <a:lnTo>
                    <a:pt x="75" y="19"/>
                  </a:lnTo>
                  <a:lnTo>
                    <a:pt x="78" y="32"/>
                  </a:lnTo>
                  <a:lnTo>
                    <a:pt x="75" y="45"/>
                  </a:lnTo>
                  <a:lnTo>
                    <a:pt x="67" y="56"/>
                  </a:lnTo>
                  <a:lnTo>
                    <a:pt x="57" y="63"/>
                  </a:lnTo>
                  <a:lnTo>
                    <a:pt x="44" y="66"/>
                  </a:lnTo>
                  <a:lnTo>
                    <a:pt x="34" y="66"/>
                  </a:lnTo>
                  <a:lnTo>
                    <a:pt x="21" y="63"/>
                  </a:lnTo>
                  <a:lnTo>
                    <a:pt x="10" y="56"/>
                  </a:lnTo>
                  <a:lnTo>
                    <a:pt x="3" y="45"/>
                  </a:lnTo>
                  <a:lnTo>
                    <a:pt x="0" y="32"/>
                  </a:lnTo>
                  <a:lnTo>
                    <a:pt x="3" y="19"/>
                  </a:lnTo>
                  <a:lnTo>
                    <a:pt x="10" y="9"/>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1" name="Freeform 937"/>
            <p:cNvSpPr>
              <a:spLocks/>
            </p:cNvSpPr>
            <p:nvPr/>
          </p:nvSpPr>
          <p:spPr bwMode="auto">
            <a:xfrm>
              <a:off x="1573" y="1807"/>
              <a:ext cx="78" cy="68"/>
            </a:xfrm>
            <a:custGeom>
              <a:avLst/>
              <a:gdLst/>
              <a:ahLst/>
              <a:cxnLst>
                <a:cxn ang="0">
                  <a:pos x="34" y="0"/>
                </a:cxn>
                <a:cxn ang="0">
                  <a:pos x="44" y="0"/>
                </a:cxn>
                <a:cxn ang="0">
                  <a:pos x="57" y="3"/>
                </a:cxn>
                <a:cxn ang="0">
                  <a:pos x="67" y="11"/>
                </a:cxn>
                <a:cxn ang="0">
                  <a:pos x="75" y="21"/>
                </a:cxn>
                <a:cxn ang="0">
                  <a:pos x="78" y="34"/>
                </a:cxn>
                <a:cxn ang="0">
                  <a:pos x="75" y="47"/>
                </a:cxn>
                <a:cxn ang="0">
                  <a:pos x="67" y="58"/>
                </a:cxn>
                <a:cxn ang="0">
                  <a:pos x="57" y="65"/>
                </a:cxn>
                <a:cxn ang="0">
                  <a:pos x="44" y="68"/>
                </a:cxn>
                <a:cxn ang="0">
                  <a:pos x="34" y="68"/>
                </a:cxn>
                <a:cxn ang="0">
                  <a:pos x="21" y="65"/>
                </a:cxn>
                <a:cxn ang="0">
                  <a:pos x="10" y="58"/>
                </a:cxn>
                <a:cxn ang="0">
                  <a:pos x="3" y="47"/>
                </a:cxn>
                <a:cxn ang="0">
                  <a:pos x="0" y="34"/>
                </a:cxn>
                <a:cxn ang="0">
                  <a:pos x="3" y="21"/>
                </a:cxn>
                <a:cxn ang="0">
                  <a:pos x="10" y="11"/>
                </a:cxn>
                <a:cxn ang="0">
                  <a:pos x="21" y="3"/>
                </a:cxn>
                <a:cxn ang="0">
                  <a:pos x="34" y="0"/>
                </a:cxn>
              </a:cxnLst>
              <a:rect l="0" t="0" r="r" b="b"/>
              <a:pathLst>
                <a:path w="78" h="68">
                  <a:moveTo>
                    <a:pt x="34" y="0"/>
                  </a:moveTo>
                  <a:lnTo>
                    <a:pt x="44" y="0"/>
                  </a:lnTo>
                  <a:lnTo>
                    <a:pt x="57" y="3"/>
                  </a:lnTo>
                  <a:lnTo>
                    <a:pt x="67" y="11"/>
                  </a:lnTo>
                  <a:lnTo>
                    <a:pt x="75" y="21"/>
                  </a:lnTo>
                  <a:lnTo>
                    <a:pt x="78" y="34"/>
                  </a:lnTo>
                  <a:lnTo>
                    <a:pt x="75" y="47"/>
                  </a:lnTo>
                  <a:lnTo>
                    <a:pt x="67" y="58"/>
                  </a:lnTo>
                  <a:lnTo>
                    <a:pt x="57" y="65"/>
                  </a:lnTo>
                  <a:lnTo>
                    <a:pt x="44" y="68"/>
                  </a:lnTo>
                  <a:lnTo>
                    <a:pt x="34" y="68"/>
                  </a:lnTo>
                  <a:lnTo>
                    <a:pt x="21" y="65"/>
                  </a:lnTo>
                  <a:lnTo>
                    <a:pt x="10" y="58"/>
                  </a:lnTo>
                  <a:lnTo>
                    <a:pt x="3" y="47"/>
                  </a:lnTo>
                  <a:lnTo>
                    <a:pt x="0" y="34"/>
                  </a:lnTo>
                  <a:lnTo>
                    <a:pt x="3" y="21"/>
                  </a:lnTo>
                  <a:lnTo>
                    <a:pt x="10"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2" name="Freeform 938"/>
            <p:cNvSpPr>
              <a:spLocks/>
            </p:cNvSpPr>
            <p:nvPr/>
          </p:nvSpPr>
          <p:spPr bwMode="auto">
            <a:xfrm>
              <a:off x="1678" y="1755"/>
              <a:ext cx="66" cy="67"/>
            </a:xfrm>
            <a:custGeom>
              <a:avLst/>
              <a:gdLst/>
              <a:ahLst/>
              <a:cxnLst>
                <a:cxn ang="0">
                  <a:pos x="34" y="0"/>
                </a:cxn>
                <a:cxn ang="0">
                  <a:pos x="49" y="2"/>
                </a:cxn>
                <a:cxn ang="0">
                  <a:pos x="58" y="10"/>
                </a:cxn>
                <a:cxn ang="0">
                  <a:pos x="63" y="22"/>
                </a:cxn>
                <a:cxn ang="0">
                  <a:pos x="66" y="33"/>
                </a:cxn>
                <a:cxn ang="0">
                  <a:pos x="63" y="45"/>
                </a:cxn>
                <a:cxn ang="0">
                  <a:pos x="58" y="57"/>
                </a:cxn>
                <a:cxn ang="0">
                  <a:pos x="49" y="64"/>
                </a:cxn>
                <a:cxn ang="0">
                  <a:pos x="34" y="67"/>
                </a:cxn>
                <a:cxn ang="0">
                  <a:pos x="20" y="64"/>
                </a:cxn>
                <a:cxn ang="0">
                  <a:pos x="9" y="57"/>
                </a:cxn>
                <a:cxn ang="0">
                  <a:pos x="3" y="45"/>
                </a:cxn>
                <a:cxn ang="0">
                  <a:pos x="0" y="33"/>
                </a:cxn>
                <a:cxn ang="0">
                  <a:pos x="3" y="22"/>
                </a:cxn>
                <a:cxn ang="0">
                  <a:pos x="9" y="10"/>
                </a:cxn>
                <a:cxn ang="0">
                  <a:pos x="20" y="2"/>
                </a:cxn>
                <a:cxn ang="0">
                  <a:pos x="34" y="0"/>
                </a:cxn>
              </a:cxnLst>
              <a:rect l="0" t="0" r="r" b="b"/>
              <a:pathLst>
                <a:path w="66" h="67">
                  <a:moveTo>
                    <a:pt x="34" y="0"/>
                  </a:moveTo>
                  <a:lnTo>
                    <a:pt x="49" y="2"/>
                  </a:lnTo>
                  <a:lnTo>
                    <a:pt x="58" y="10"/>
                  </a:lnTo>
                  <a:lnTo>
                    <a:pt x="63" y="22"/>
                  </a:lnTo>
                  <a:lnTo>
                    <a:pt x="66" y="33"/>
                  </a:lnTo>
                  <a:lnTo>
                    <a:pt x="63" y="45"/>
                  </a:lnTo>
                  <a:lnTo>
                    <a:pt x="58" y="57"/>
                  </a:lnTo>
                  <a:lnTo>
                    <a:pt x="49" y="64"/>
                  </a:lnTo>
                  <a:lnTo>
                    <a:pt x="34" y="67"/>
                  </a:lnTo>
                  <a:lnTo>
                    <a:pt x="20" y="64"/>
                  </a:lnTo>
                  <a:lnTo>
                    <a:pt x="9" y="57"/>
                  </a:lnTo>
                  <a:lnTo>
                    <a:pt x="3" y="45"/>
                  </a:lnTo>
                  <a:lnTo>
                    <a:pt x="0" y="33"/>
                  </a:lnTo>
                  <a:lnTo>
                    <a:pt x="3" y="22"/>
                  </a:lnTo>
                  <a:lnTo>
                    <a:pt x="9" y="10"/>
                  </a:lnTo>
                  <a:lnTo>
                    <a:pt x="20" y="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3" name="Freeform 939"/>
            <p:cNvSpPr>
              <a:spLocks/>
            </p:cNvSpPr>
            <p:nvPr/>
          </p:nvSpPr>
          <p:spPr bwMode="auto">
            <a:xfrm>
              <a:off x="1727" y="1554"/>
              <a:ext cx="519" cy="654"/>
            </a:xfrm>
            <a:custGeom>
              <a:avLst/>
              <a:gdLst/>
              <a:ahLst/>
              <a:cxnLst>
                <a:cxn ang="0">
                  <a:pos x="231" y="0"/>
                </a:cxn>
                <a:cxn ang="0">
                  <a:pos x="244" y="22"/>
                </a:cxn>
                <a:cxn ang="0">
                  <a:pos x="260" y="45"/>
                </a:cxn>
                <a:cxn ang="0">
                  <a:pos x="279" y="70"/>
                </a:cxn>
                <a:cxn ang="0">
                  <a:pos x="323" y="126"/>
                </a:cxn>
                <a:cxn ang="0">
                  <a:pos x="373" y="184"/>
                </a:cxn>
                <a:cxn ang="0">
                  <a:pos x="420" y="246"/>
                </a:cxn>
                <a:cxn ang="0">
                  <a:pos x="443" y="278"/>
                </a:cxn>
                <a:cxn ang="0">
                  <a:pos x="464" y="311"/>
                </a:cxn>
                <a:cxn ang="0">
                  <a:pos x="481" y="341"/>
                </a:cxn>
                <a:cxn ang="0">
                  <a:pos x="497" y="374"/>
                </a:cxn>
                <a:cxn ang="0">
                  <a:pos x="509" y="404"/>
                </a:cxn>
                <a:cxn ang="0">
                  <a:pos x="516" y="435"/>
                </a:cxn>
                <a:cxn ang="0">
                  <a:pos x="519" y="465"/>
                </a:cxn>
                <a:cxn ang="0">
                  <a:pos x="516" y="494"/>
                </a:cxn>
                <a:cxn ang="0">
                  <a:pos x="509" y="522"/>
                </a:cxn>
                <a:cxn ang="0">
                  <a:pos x="493" y="548"/>
                </a:cxn>
                <a:cxn ang="0">
                  <a:pos x="473" y="573"/>
                </a:cxn>
                <a:cxn ang="0">
                  <a:pos x="442" y="597"/>
                </a:cxn>
                <a:cxn ang="0">
                  <a:pos x="405" y="617"/>
                </a:cxn>
                <a:cxn ang="0">
                  <a:pos x="358" y="636"/>
                </a:cxn>
                <a:cxn ang="0">
                  <a:pos x="316" y="648"/>
                </a:cxn>
                <a:cxn ang="0">
                  <a:pos x="273" y="654"/>
                </a:cxn>
                <a:cxn ang="0">
                  <a:pos x="231" y="654"/>
                </a:cxn>
                <a:cxn ang="0">
                  <a:pos x="192" y="649"/>
                </a:cxn>
                <a:cxn ang="0">
                  <a:pos x="153" y="639"/>
                </a:cxn>
                <a:cxn ang="0">
                  <a:pos x="117" y="625"/>
                </a:cxn>
                <a:cxn ang="0">
                  <a:pos x="86" y="607"/>
                </a:cxn>
                <a:cxn ang="0">
                  <a:pos x="57" y="585"/>
                </a:cxn>
                <a:cxn ang="0">
                  <a:pos x="35" y="559"/>
                </a:cxn>
                <a:cxn ang="0">
                  <a:pos x="16" y="531"/>
                </a:cxn>
                <a:cxn ang="0">
                  <a:pos x="4" y="498"/>
                </a:cxn>
                <a:cxn ang="0">
                  <a:pos x="0" y="465"/>
                </a:cxn>
                <a:cxn ang="0">
                  <a:pos x="1" y="428"/>
                </a:cxn>
                <a:cxn ang="0">
                  <a:pos x="11" y="390"/>
                </a:cxn>
                <a:cxn ang="0">
                  <a:pos x="31" y="350"/>
                </a:cxn>
                <a:cxn ang="0">
                  <a:pos x="63" y="299"/>
                </a:cxn>
                <a:cxn ang="0">
                  <a:pos x="96" y="249"/>
                </a:cxn>
                <a:cxn ang="0">
                  <a:pos x="130" y="201"/>
                </a:cxn>
                <a:cxn ang="0">
                  <a:pos x="162" y="151"/>
                </a:cxn>
                <a:cxn ang="0">
                  <a:pos x="193" y="98"/>
                </a:cxn>
                <a:cxn ang="0">
                  <a:pos x="221" y="42"/>
                </a:cxn>
                <a:cxn ang="0">
                  <a:pos x="231" y="0"/>
                </a:cxn>
              </a:cxnLst>
              <a:rect l="0" t="0" r="r" b="b"/>
              <a:pathLst>
                <a:path w="519" h="654">
                  <a:moveTo>
                    <a:pt x="231" y="0"/>
                  </a:moveTo>
                  <a:lnTo>
                    <a:pt x="244" y="22"/>
                  </a:lnTo>
                  <a:lnTo>
                    <a:pt x="260" y="45"/>
                  </a:lnTo>
                  <a:lnTo>
                    <a:pt x="279" y="70"/>
                  </a:lnTo>
                  <a:lnTo>
                    <a:pt x="323" y="126"/>
                  </a:lnTo>
                  <a:lnTo>
                    <a:pt x="373" y="184"/>
                  </a:lnTo>
                  <a:lnTo>
                    <a:pt x="420" y="246"/>
                  </a:lnTo>
                  <a:lnTo>
                    <a:pt x="443" y="278"/>
                  </a:lnTo>
                  <a:lnTo>
                    <a:pt x="464" y="311"/>
                  </a:lnTo>
                  <a:lnTo>
                    <a:pt x="481" y="341"/>
                  </a:lnTo>
                  <a:lnTo>
                    <a:pt x="497" y="374"/>
                  </a:lnTo>
                  <a:lnTo>
                    <a:pt x="509" y="404"/>
                  </a:lnTo>
                  <a:lnTo>
                    <a:pt x="516" y="435"/>
                  </a:lnTo>
                  <a:lnTo>
                    <a:pt x="519" y="465"/>
                  </a:lnTo>
                  <a:lnTo>
                    <a:pt x="516" y="494"/>
                  </a:lnTo>
                  <a:lnTo>
                    <a:pt x="509" y="522"/>
                  </a:lnTo>
                  <a:lnTo>
                    <a:pt x="493" y="548"/>
                  </a:lnTo>
                  <a:lnTo>
                    <a:pt x="473" y="573"/>
                  </a:lnTo>
                  <a:lnTo>
                    <a:pt x="442" y="597"/>
                  </a:lnTo>
                  <a:lnTo>
                    <a:pt x="405" y="617"/>
                  </a:lnTo>
                  <a:lnTo>
                    <a:pt x="358" y="636"/>
                  </a:lnTo>
                  <a:lnTo>
                    <a:pt x="316" y="648"/>
                  </a:lnTo>
                  <a:lnTo>
                    <a:pt x="273" y="654"/>
                  </a:lnTo>
                  <a:lnTo>
                    <a:pt x="231" y="654"/>
                  </a:lnTo>
                  <a:lnTo>
                    <a:pt x="192" y="649"/>
                  </a:lnTo>
                  <a:lnTo>
                    <a:pt x="153" y="639"/>
                  </a:lnTo>
                  <a:lnTo>
                    <a:pt x="117" y="625"/>
                  </a:lnTo>
                  <a:lnTo>
                    <a:pt x="86" y="607"/>
                  </a:lnTo>
                  <a:lnTo>
                    <a:pt x="57" y="585"/>
                  </a:lnTo>
                  <a:lnTo>
                    <a:pt x="35" y="559"/>
                  </a:lnTo>
                  <a:lnTo>
                    <a:pt x="16" y="531"/>
                  </a:lnTo>
                  <a:lnTo>
                    <a:pt x="4" y="498"/>
                  </a:lnTo>
                  <a:lnTo>
                    <a:pt x="0" y="465"/>
                  </a:lnTo>
                  <a:lnTo>
                    <a:pt x="1" y="428"/>
                  </a:lnTo>
                  <a:lnTo>
                    <a:pt x="11" y="390"/>
                  </a:lnTo>
                  <a:lnTo>
                    <a:pt x="31" y="350"/>
                  </a:lnTo>
                  <a:lnTo>
                    <a:pt x="63" y="299"/>
                  </a:lnTo>
                  <a:lnTo>
                    <a:pt x="96" y="249"/>
                  </a:lnTo>
                  <a:lnTo>
                    <a:pt x="130" y="201"/>
                  </a:lnTo>
                  <a:lnTo>
                    <a:pt x="162" y="151"/>
                  </a:lnTo>
                  <a:lnTo>
                    <a:pt x="193" y="98"/>
                  </a:lnTo>
                  <a:lnTo>
                    <a:pt x="221" y="42"/>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4" name="Freeform 940"/>
            <p:cNvSpPr>
              <a:spLocks noEditPoints="1"/>
            </p:cNvSpPr>
            <p:nvPr/>
          </p:nvSpPr>
          <p:spPr bwMode="auto">
            <a:xfrm>
              <a:off x="1695" y="1521"/>
              <a:ext cx="585" cy="718"/>
            </a:xfrm>
            <a:custGeom>
              <a:avLst/>
              <a:gdLst/>
              <a:ahLst/>
              <a:cxnLst>
                <a:cxn ang="0">
                  <a:pos x="247" y="157"/>
                </a:cxn>
                <a:cxn ang="0">
                  <a:pos x="168" y="281"/>
                </a:cxn>
                <a:cxn ang="0">
                  <a:pos x="112" y="367"/>
                </a:cxn>
                <a:cxn ang="0">
                  <a:pos x="83" y="420"/>
                </a:cxn>
                <a:cxn ang="0">
                  <a:pos x="65" y="477"/>
                </a:cxn>
                <a:cxn ang="0">
                  <a:pos x="73" y="534"/>
                </a:cxn>
                <a:cxn ang="0">
                  <a:pos x="111" y="590"/>
                </a:cxn>
                <a:cxn ang="0">
                  <a:pos x="172" y="631"/>
                </a:cxn>
                <a:cxn ang="0">
                  <a:pos x="245" y="652"/>
                </a:cxn>
                <a:cxn ang="0">
                  <a:pos x="323" y="653"/>
                </a:cxn>
                <a:cxn ang="0">
                  <a:pos x="398" y="636"/>
                </a:cxn>
                <a:cxn ang="0">
                  <a:pos x="462" y="599"/>
                </a:cxn>
                <a:cxn ang="0">
                  <a:pos x="505" y="549"/>
                </a:cxn>
                <a:cxn ang="0">
                  <a:pos x="518" y="498"/>
                </a:cxn>
                <a:cxn ang="0">
                  <a:pos x="507" y="442"/>
                </a:cxn>
                <a:cxn ang="0">
                  <a:pos x="484" y="388"/>
                </a:cxn>
                <a:cxn ang="0">
                  <a:pos x="453" y="338"/>
                </a:cxn>
                <a:cxn ang="0">
                  <a:pos x="421" y="294"/>
                </a:cxn>
                <a:cxn ang="0">
                  <a:pos x="304" y="151"/>
                </a:cxn>
                <a:cxn ang="0">
                  <a:pos x="259" y="0"/>
                </a:cxn>
                <a:cxn ang="0">
                  <a:pos x="282" y="5"/>
                </a:cxn>
                <a:cxn ang="0">
                  <a:pos x="307" y="40"/>
                </a:cxn>
                <a:cxn ang="0">
                  <a:pos x="345" y="93"/>
                </a:cxn>
                <a:cxn ang="0">
                  <a:pos x="392" y="151"/>
                </a:cxn>
                <a:cxn ang="0">
                  <a:pos x="513" y="316"/>
                </a:cxn>
                <a:cxn ang="0">
                  <a:pos x="551" y="385"/>
                </a:cxn>
                <a:cxn ang="0">
                  <a:pos x="578" y="451"/>
                </a:cxn>
                <a:cxn ang="0">
                  <a:pos x="585" y="515"/>
                </a:cxn>
                <a:cxn ang="0">
                  <a:pos x="572" y="575"/>
                </a:cxn>
                <a:cxn ang="0">
                  <a:pos x="531" y="630"/>
                </a:cxn>
                <a:cxn ang="0">
                  <a:pos x="458" y="677"/>
                </a:cxn>
                <a:cxn ang="0">
                  <a:pos x="389" y="702"/>
                </a:cxn>
                <a:cxn ang="0">
                  <a:pos x="314" y="715"/>
                </a:cxn>
                <a:cxn ang="0">
                  <a:pos x="237" y="716"/>
                </a:cxn>
                <a:cxn ang="0">
                  <a:pos x="162" y="703"/>
                </a:cxn>
                <a:cxn ang="0">
                  <a:pos x="96" y="671"/>
                </a:cxn>
                <a:cxn ang="0">
                  <a:pos x="42" y="618"/>
                </a:cxn>
                <a:cxn ang="0">
                  <a:pos x="5" y="540"/>
                </a:cxn>
                <a:cxn ang="0">
                  <a:pos x="1" y="452"/>
                </a:cxn>
                <a:cxn ang="0">
                  <a:pos x="33" y="366"/>
                </a:cxn>
                <a:cxn ang="0">
                  <a:pos x="153" y="185"/>
                </a:cxn>
                <a:cxn ang="0">
                  <a:pos x="224" y="59"/>
                </a:cxn>
                <a:cxn ang="0">
                  <a:pos x="229" y="35"/>
                </a:cxn>
                <a:cxn ang="0">
                  <a:pos x="238" y="12"/>
                </a:cxn>
                <a:cxn ang="0">
                  <a:pos x="259" y="0"/>
                </a:cxn>
              </a:cxnLst>
              <a:rect l="0" t="0" r="r" b="b"/>
              <a:pathLst>
                <a:path w="585" h="718">
                  <a:moveTo>
                    <a:pt x="272" y="109"/>
                  </a:moveTo>
                  <a:lnTo>
                    <a:pt x="247" y="157"/>
                  </a:lnTo>
                  <a:lnTo>
                    <a:pt x="209" y="220"/>
                  </a:lnTo>
                  <a:lnTo>
                    <a:pt x="168" y="281"/>
                  </a:lnTo>
                  <a:lnTo>
                    <a:pt x="128" y="342"/>
                  </a:lnTo>
                  <a:lnTo>
                    <a:pt x="112" y="367"/>
                  </a:lnTo>
                  <a:lnTo>
                    <a:pt x="96" y="393"/>
                  </a:lnTo>
                  <a:lnTo>
                    <a:pt x="83" y="420"/>
                  </a:lnTo>
                  <a:lnTo>
                    <a:pt x="73" y="448"/>
                  </a:lnTo>
                  <a:lnTo>
                    <a:pt x="65" y="477"/>
                  </a:lnTo>
                  <a:lnTo>
                    <a:pt x="65" y="505"/>
                  </a:lnTo>
                  <a:lnTo>
                    <a:pt x="73" y="534"/>
                  </a:lnTo>
                  <a:lnTo>
                    <a:pt x="87" y="562"/>
                  </a:lnTo>
                  <a:lnTo>
                    <a:pt x="111" y="590"/>
                  </a:lnTo>
                  <a:lnTo>
                    <a:pt x="140" y="614"/>
                  </a:lnTo>
                  <a:lnTo>
                    <a:pt x="172" y="631"/>
                  </a:lnTo>
                  <a:lnTo>
                    <a:pt x="207" y="644"/>
                  </a:lnTo>
                  <a:lnTo>
                    <a:pt x="245" y="652"/>
                  </a:lnTo>
                  <a:lnTo>
                    <a:pt x="284" y="655"/>
                  </a:lnTo>
                  <a:lnTo>
                    <a:pt x="323" y="653"/>
                  </a:lnTo>
                  <a:lnTo>
                    <a:pt x="361" y="647"/>
                  </a:lnTo>
                  <a:lnTo>
                    <a:pt x="398" y="636"/>
                  </a:lnTo>
                  <a:lnTo>
                    <a:pt x="431" y="619"/>
                  </a:lnTo>
                  <a:lnTo>
                    <a:pt x="462" y="599"/>
                  </a:lnTo>
                  <a:lnTo>
                    <a:pt x="488" y="574"/>
                  </a:lnTo>
                  <a:lnTo>
                    <a:pt x="505" y="549"/>
                  </a:lnTo>
                  <a:lnTo>
                    <a:pt x="515" y="524"/>
                  </a:lnTo>
                  <a:lnTo>
                    <a:pt x="518" y="498"/>
                  </a:lnTo>
                  <a:lnTo>
                    <a:pt x="515" y="470"/>
                  </a:lnTo>
                  <a:lnTo>
                    <a:pt x="507" y="442"/>
                  </a:lnTo>
                  <a:lnTo>
                    <a:pt x="497" y="414"/>
                  </a:lnTo>
                  <a:lnTo>
                    <a:pt x="484" y="388"/>
                  </a:lnTo>
                  <a:lnTo>
                    <a:pt x="469" y="363"/>
                  </a:lnTo>
                  <a:lnTo>
                    <a:pt x="453" y="338"/>
                  </a:lnTo>
                  <a:lnTo>
                    <a:pt x="437" y="314"/>
                  </a:lnTo>
                  <a:lnTo>
                    <a:pt x="421" y="294"/>
                  </a:lnTo>
                  <a:lnTo>
                    <a:pt x="383" y="245"/>
                  </a:lnTo>
                  <a:lnTo>
                    <a:pt x="304" y="151"/>
                  </a:lnTo>
                  <a:lnTo>
                    <a:pt x="272" y="109"/>
                  </a:lnTo>
                  <a:close/>
                  <a:moveTo>
                    <a:pt x="259" y="0"/>
                  </a:moveTo>
                  <a:lnTo>
                    <a:pt x="270" y="0"/>
                  </a:lnTo>
                  <a:lnTo>
                    <a:pt x="282" y="5"/>
                  </a:lnTo>
                  <a:lnTo>
                    <a:pt x="292" y="16"/>
                  </a:lnTo>
                  <a:lnTo>
                    <a:pt x="307" y="40"/>
                  </a:lnTo>
                  <a:lnTo>
                    <a:pt x="325" y="66"/>
                  </a:lnTo>
                  <a:lnTo>
                    <a:pt x="345" y="93"/>
                  </a:lnTo>
                  <a:lnTo>
                    <a:pt x="367" y="122"/>
                  </a:lnTo>
                  <a:lnTo>
                    <a:pt x="392" y="151"/>
                  </a:lnTo>
                  <a:lnTo>
                    <a:pt x="467" y="248"/>
                  </a:lnTo>
                  <a:lnTo>
                    <a:pt x="513" y="316"/>
                  </a:lnTo>
                  <a:lnTo>
                    <a:pt x="534" y="351"/>
                  </a:lnTo>
                  <a:lnTo>
                    <a:pt x="551" y="385"/>
                  </a:lnTo>
                  <a:lnTo>
                    <a:pt x="566" y="418"/>
                  </a:lnTo>
                  <a:lnTo>
                    <a:pt x="578" y="451"/>
                  </a:lnTo>
                  <a:lnTo>
                    <a:pt x="584" y="484"/>
                  </a:lnTo>
                  <a:lnTo>
                    <a:pt x="585" y="515"/>
                  </a:lnTo>
                  <a:lnTo>
                    <a:pt x="582" y="546"/>
                  </a:lnTo>
                  <a:lnTo>
                    <a:pt x="572" y="575"/>
                  </a:lnTo>
                  <a:lnTo>
                    <a:pt x="554" y="603"/>
                  </a:lnTo>
                  <a:lnTo>
                    <a:pt x="531" y="630"/>
                  </a:lnTo>
                  <a:lnTo>
                    <a:pt x="499" y="655"/>
                  </a:lnTo>
                  <a:lnTo>
                    <a:pt x="458" y="677"/>
                  </a:lnTo>
                  <a:lnTo>
                    <a:pt x="426" y="690"/>
                  </a:lnTo>
                  <a:lnTo>
                    <a:pt x="389" y="702"/>
                  </a:lnTo>
                  <a:lnTo>
                    <a:pt x="352" y="710"/>
                  </a:lnTo>
                  <a:lnTo>
                    <a:pt x="314" y="715"/>
                  </a:lnTo>
                  <a:lnTo>
                    <a:pt x="275" y="718"/>
                  </a:lnTo>
                  <a:lnTo>
                    <a:pt x="237" y="716"/>
                  </a:lnTo>
                  <a:lnTo>
                    <a:pt x="199" y="712"/>
                  </a:lnTo>
                  <a:lnTo>
                    <a:pt x="162" y="703"/>
                  </a:lnTo>
                  <a:lnTo>
                    <a:pt x="127" y="688"/>
                  </a:lnTo>
                  <a:lnTo>
                    <a:pt x="96" y="671"/>
                  </a:lnTo>
                  <a:lnTo>
                    <a:pt x="67" y="647"/>
                  </a:lnTo>
                  <a:lnTo>
                    <a:pt x="42" y="618"/>
                  </a:lnTo>
                  <a:lnTo>
                    <a:pt x="22" y="584"/>
                  </a:lnTo>
                  <a:lnTo>
                    <a:pt x="5" y="540"/>
                  </a:lnTo>
                  <a:lnTo>
                    <a:pt x="0" y="496"/>
                  </a:lnTo>
                  <a:lnTo>
                    <a:pt x="1" y="452"/>
                  </a:lnTo>
                  <a:lnTo>
                    <a:pt x="13" y="408"/>
                  </a:lnTo>
                  <a:lnTo>
                    <a:pt x="33" y="366"/>
                  </a:lnTo>
                  <a:lnTo>
                    <a:pt x="112" y="245"/>
                  </a:lnTo>
                  <a:lnTo>
                    <a:pt x="153" y="185"/>
                  </a:lnTo>
                  <a:lnTo>
                    <a:pt x="190" y="124"/>
                  </a:lnTo>
                  <a:lnTo>
                    <a:pt x="224" y="59"/>
                  </a:lnTo>
                  <a:lnTo>
                    <a:pt x="232" y="47"/>
                  </a:lnTo>
                  <a:lnTo>
                    <a:pt x="229" y="35"/>
                  </a:lnTo>
                  <a:lnTo>
                    <a:pt x="231" y="24"/>
                  </a:lnTo>
                  <a:lnTo>
                    <a:pt x="238" y="12"/>
                  </a:lnTo>
                  <a:lnTo>
                    <a:pt x="247" y="5"/>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5" name="Freeform 941"/>
            <p:cNvSpPr>
              <a:spLocks/>
            </p:cNvSpPr>
            <p:nvPr/>
          </p:nvSpPr>
          <p:spPr bwMode="auto">
            <a:xfrm>
              <a:off x="1839" y="1796"/>
              <a:ext cx="78" cy="67"/>
            </a:xfrm>
            <a:custGeom>
              <a:avLst/>
              <a:gdLst/>
              <a:ahLst/>
              <a:cxnLst>
                <a:cxn ang="0">
                  <a:pos x="34" y="0"/>
                </a:cxn>
                <a:cxn ang="0">
                  <a:pos x="44" y="0"/>
                </a:cxn>
                <a:cxn ang="0">
                  <a:pos x="58" y="3"/>
                </a:cxn>
                <a:cxn ang="0">
                  <a:pos x="68" y="10"/>
                </a:cxn>
                <a:cxn ang="0">
                  <a:pos x="75" y="20"/>
                </a:cxn>
                <a:cxn ang="0">
                  <a:pos x="78" y="33"/>
                </a:cxn>
                <a:cxn ang="0">
                  <a:pos x="75" y="47"/>
                </a:cxn>
                <a:cxn ang="0">
                  <a:pos x="68" y="57"/>
                </a:cxn>
                <a:cxn ang="0">
                  <a:pos x="58" y="64"/>
                </a:cxn>
                <a:cxn ang="0">
                  <a:pos x="44" y="67"/>
                </a:cxn>
                <a:cxn ang="0">
                  <a:pos x="34" y="67"/>
                </a:cxn>
                <a:cxn ang="0">
                  <a:pos x="21" y="64"/>
                </a:cxn>
                <a:cxn ang="0">
                  <a:pos x="11" y="57"/>
                </a:cxn>
                <a:cxn ang="0">
                  <a:pos x="3" y="47"/>
                </a:cxn>
                <a:cxn ang="0">
                  <a:pos x="0" y="33"/>
                </a:cxn>
                <a:cxn ang="0">
                  <a:pos x="3" y="20"/>
                </a:cxn>
                <a:cxn ang="0">
                  <a:pos x="11" y="10"/>
                </a:cxn>
                <a:cxn ang="0">
                  <a:pos x="21" y="3"/>
                </a:cxn>
                <a:cxn ang="0">
                  <a:pos x="34" y="0"/>
                </a:cxn>
              </a:cxnLst>
              <a:rect l="0" t="0" r="r" b="b"/>
              <a:pathLst>
                <a:path w="78" h="67">
                  <a:moveTo>
                    <a:pt x="34" y="0"/>
                  </a:moveTo>
                  <a:lnTo>
                    <a:pt x="44" y="0"/>
                  </a:lnTo>
                  <a:lnTo>
                    <a:pt x="58" y="3"/>
                  </a:lnTo>
                  <a:lnTo>
                    <a:pt x="68" y="10"/>
                  </a:lnTo>
                  <a:lnTo>
                    <a:pt x="75" y="20"/>
                  </a:lnTo>
                  <a:lnTo>
                    <a:pt x="78" y="33"/>
                  </a:lnTo>
                  <a:lnTo>
                    <a:pt x="75" y="47"/>
                  </a:lnTo>
                  <a:lnTo>
                    <a:pt x="68" y="57"/>
                  </a:lnTo>
                  <a:lnTo>
                    <a:pt x="58" y="64"/>
                  </a:lnTo>
                  <a:lnTo>
                    <a:pt x="44" y="67"/>
                  </a:lnTo>
                  <a:lnTo>
                    <a:pt x="34" y="67"/>
                  </a:lnTo>
                  <a:lnTo>
                    <a:pt x="21" y="64"/>
                  </a:lnTo>
                  <a:lnTo>
                    <a:pt x="11" y="57"/>
                  </a:lnTo>
                  <a:lnTo>
                    <a:pt x="3" y="47"/>
                  </a:lnTo>
                  <a:lnTo>
                    <a:pt x="0" y="33"/>
                  </a:lnTo>
                  <a:lnTo>
                    <a:pt x="3" y="20"/>
                  </a:lnTo>
                  <a:lnTo>
                    <a:pt x="11" y="10"/>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6" name="Freeform 942"/>
            <p:cNvSpPr>
              <a:spLocks/>
            </p:cNvSpPr>
            <p:nvPr/>
          </p:nvSpPr>
          <p:spPr bwMode="auto">
            <a:xfrm>
              <a:off x="1926" y="1828"/>
              <a:ext cx="64" cy="67"/>
            </a:xfrm>
            <a:custGeom>
              <a:avLst/>
              <a:gdLst/>
              <a:ahLst/>
              <a:cxnLst>
                <a:cxn ang="0">
                  <a:pos x="32" y="0"/>
                </a:cxn>
                <a:cxn ang="0">
                  <a:pos x="47" y="3"/>
                </a:cxn>
                <a:cxn ang="0">
                  <a:pos x="55" y="10"/>
                </a:cxn>
                <a:cxn ang="0">
                  <a:pos x="61" y="22"/>
                </a:cxn>
                <a:cxn ang="0">
                  <a:pos x="64" y="34"/>
                </a:cxn>
                <a:cxn ang="0">
                  <a:pos x="61" y="45"/>
                </a:cxn>
                <a:cxn ang="0">
                  <a:pos x="55" y="57"/>
                </a:cxn>
                <a:cxn ang="0">
                  <a:pos x="47" y="64"/>
                </a:cxn>
                <a:cxn ang="0">
                  <a:pos x="32" y="67"/>
                </a:cxn>
                <a:cxn ang="0">
                  <a:pos x="17" y="64"/>
                </a:cxn>
                <a:cxn ang="0">
                  <a:pos x="9" y="57"/>
                </a:cxn>
                <a:cxn ang="0">
                  <a:pos x="3" y="45"/>
                </a:cxn>
                <a:cxn ang="0">
                  <a:pos x="0" y="34"/>
                </a:cxn>
                <a:cxn ang="0">
                  <a:pos x="3" y="22"/>
                </a:cxn>
                <a:cxn ang="0">
                  <a:pos x="9" y="10"/>
                </a:cxn>
                <a:cxn ang="0">
                  <a:pos x="17" y="3"/>
                </a:cxn>
                <a:cxn ang="0">
                  <a:pos x="32" y="0"/>
                </a:cxn>
              </a:cxnLst>
              <a:rect l="0" t="0" r="r" b="b"/>
              <a:pathLst>
                <a:path w="64" h="67">
                  <a:moveTo>
                    <a:pt x="32" y="0"/>
                  </a:moveTo>
                  <a:lnTo>
                    <a:pt x="47" y="3"/>
                  </a:lnTo>
                  <a:lnTo>
                    <a:pt x="55" y="10"/>
                  </a:lnTo>
                  <a:lnTo>
                    <a:pt x="61" y="22"/>
                  </a:lnTo>
                  <a:lnTo>
                    <a:pt x="64" y="34"/>
                  </a:lnTo>
                  <a:lnTo>
                    <a:pt x="61" y="45"/>
                  </a:lnTo>
                  <a:lnTo>
                    <a:pt x="55" y="57"/>
                  </a:lnTo>
                  <a:lnTo>
                    <a:pt x="47" y="64"/>
                  </a:lnTo>
                  <a:lnTo>
                    <a:pt x="32" y="67"/>
                  </a:lnTo>
                  <a:lnTo>
                    <a:pt x="17" y="64"/>
                  </a:lnTo>
                  <a:lnTo>
                    <a:pt x="9" y="57"/>
                  </a:lnTo>
                  <a:lnTo>
                    <a:pt x="3" y="45"/>
                  </a:lnTo>
                  <a:lnTo>
                    <a:pt x="0" y="34"/>
                  </a:lnTo>
                  <a:lnTo>
                    <a:pt x="3" y="22"/>
                  </a:lnTo>
                  <a:lnTo>
                    <a:pt x="9"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7" name="Freeform 943"/>
            <p:cNvSpPr>
              <a:spLocks/>
            </p:cNvSpPr>
            <p:nvPr/>
          </p:nvSpPr>
          <p:spPr bwMode="auto">
            <a:xfrm>
              <a:off x="2021" y="1785"/>
              <a:ext cx="64" cy="68"/>
            </a:xfrm>
            <a:custGeom>
              <a:avLst/>
              <a:gdLst/>
              <a:ahLst/>
              <a:cxnLst>
                <a:cxn ang="0">
                  <a:pos x="32" y="0"/>
                </a:cxn>
                <a:cxn ang="0">
                  <a:pos x="47" y="3"/>
                </a:cxn>
                <a:cxn ang="0">
                  <a:pos x="56" y="11"/>
                </a:cxn>
                <a:cxn ang="0">
                  <a:pos x="61" y="22"/>
                </a:cxn>
                <a:cxn ang="0">
                  <a:pos x="64" y="34"/>
                </a:cxn>
                <a:cxn ang="0">
                  <a:pos x="61" y="46"/>
                </a:cxn>
                <a:cxn ang="0">
                  <a:pos x="56" y="58"/>
                </a:cxn>
                <a:cxn ang="0">
                  <a:pos x="47" y="65"/>
                </a:cxn>
                <a:cxn ang="0">
                  <a:pos x="32" y="68"/>
                </a:cxn>
                <a:cxn ang="0">
                  <a:pos x="18" y="65"/>
                </a:cxn>
                <a:cxn ang="0">
                  <a:pos x="9" y="58"/>
                </a:cxn>
                <a:cxn ang="0">
                  <a:pos x="3" y="46"/>
                </a:cxn>
                <a:cxn ang="0">
                  <a:pos x="0" y="34"/>
                </a:cxn>
                <a:cxn ang="0">
                  <a:pos x="3" y="22"/>
                </a:cxn>
                <a:cxn ang="0">
                  <a:pos x="9" y="11"/>
                </a:cxn>
                <a:cxn ang="0">
                  <a:pos x="18" y="3"/>
                </a:cxn>
                <a:cxn ang="0">
                  <a:pos x="32" y="0"/>
                </a:cxn>
              </a:cxnLst>
              <a:rect l="0" t="0" r="r" b="b"/>
              <a:pathLst>
                <a:path w="64" h="68">
                  <a:moveTo>
                    <a:pt x="32" y="0"/>
                  </a:moveTo>
                  <a:lnTo>
                    <a:pt x="47" y="3"/>
                  </a:lnTo>
                  <a:lnTo>
                    <a:pt x="56" y="11"/>
                  </a:lnTo>
                  <a:lnTo>
                    <a:pt x="61" y="22"/>
                  </a:lnTo>
                  <a:lnTo>
                    <a:pt x="64" y="34"/>
                  </a:lnTo>
                  <a:lnTo>
                    <a:pt x="61" y="46"/>
                  </a:lnTo>
                  <a:lnTo>
                    <a:pt x="56" y="58"/>
                  </a:lnTo>
                  <a:lnTo>
                    <a:pt x="47" y="65"/>
                  </a:lnTo>
                  <a:lnTo>
                    <a:pt x="32" y="68"/>
                  </a:lnTo>
                  <a:lnTo>
                    <a:pt x="18" y="65"/>
                  </a:lnTo>
                  <a:lnTo>
                    <a:pt x="9" y="58"/>
                  </a:lnTo>
                  <a:lnTo>
                    <a:pt x="3" y="46"/>
                  </a:lnTo>
                  <a:lnTo>
                    <a:pt x="0" y="34"/>
                  </a:lnTo>
                  <a:lnTo>
                    <a:pt x="3" y="22"/>
                  </a:lnTo>
                  <a:lnTo>
                    <a:pt x="9" y="11"/>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 name="Freeform 944"/>
            <p:cNvSpPr>
              <a:spLocks/>
            </p:cNvSpPr>
            <p:nvPr/>
          </p:nvSpPr>
          <p:spPr bwMode="auto">
            <a:xfrm>
              <a:off x="1809" y="1881"/>
              <a:ext cx="66" cy="67"/>
            </a:xfrm>
            <a:custGeom>
              <a:avLst/>
              <a:gdLst/>
              <a:ahLst/>
              <a:cxnLst>
                <a:cxn ang="0">
                  <a:pos x="33" y="0"/>
                </a:cxn>
                <a:cxn ang="0">
                  <a:pos x="48" y="3"/>
                </a:cxn>
                <a:cxn ang="0">
                  <a:pos x="57" y="10"/>
                </a:cxn>
                <a:cxn ang="0">
                  <a:pos x="63" y="22"/>
                </a:cxn>
                <a:cxn ang="0">
                  <a:pos x="66" y="33"/>
                </a:cxn>
                <a:cxn ang="0">
                  <a:pos x="63" y="45"/>
                </a:cxn>
                <a:cxn ang="0">
                  <a:pos x="57" y="57"/>
                </a:cxn>
                <a:cxn ang="0">
                  <a:pos x="48" y="64"/>
                </a:cxn>
                <a:cxn ang="0">
                  <a:pos x="33" y="67"/>
                </a:cxn>
                <a:cxn ang="0">
                  <a:pos x="19" y="64"/>
                </a:cxn>
                <a:cxn ang="0">
                  <a:pos x="9" y="57"/>
                </a:cxn>
                <a:cxn ang="0">
                  <a:pos x="3" y="45"/>
                </a:cxn>
                <a:cxn ang="0">
                  <a:pos x="0" y="33"/>
                </a:cxn>
                <a:cxn ang="0">
                  <a:pos x="3" y="22"/>
                </a:cxn>
                <a:cxn ang="0">
                  <a:pos x="9" y="10"/>
                </a:cxn>
                <a:cxn ang="0">
                  <a:pos x="19" y="3"/>
                </a:cxn>
                <a:cxn ang="0">
                  <a:pos x="33" y="0"/>
                </a:cxn>
              </a:cxnLst>
              <a:rect l="0" t="0" r="r" b="b"/>
              <a:pathLst>
                <a:path w="66" h="67">
                  <a:moveTo>
                    <a:pt x="33" y="0"/>
                  </a:moveTo>
                  <a:lnTo>
                    <a:pt x="48" y="3"/>
                  </a:lnTo>
                  <a:lnTo>
                    <a:pt x="57" y="10"/>
                  </a:lnTo>
                  <a:lnTo>
                    <a:pt x="63" y="22"/>
                  </a:lnTo>
                  <a:lnTo>
                    <a:pt x="66" y="33"/>
                  </a:lnTo>
                  <a:lnTo>
                    <a:pt x="63" y="45"/>
                  </a:lnTo>
                  <a:lnTo>
                    <a:pt x="57" y="57"/>
                  </a:lnTo>
                  <a:lnTo>
                    <a:pt x="48" y="64"/>
                  </a:lnTo>
                  <a:lnTo>
                    <a:pt x="33" y="67"/>
                  </a:lnTo>
                  <a:lnTo>
                    <a:pt x="19" y="64"/>
                  </a:lnTo>
                  <a:lnTo>
                    <a:pt x="9" y="57"/>
                  </a:lnTo>
                  <a:lnTo>
                    <a:pt x="3" y="45"/>
                  </a:lnTo>
                  <a:lnTo>
                    <a:pt x="0" y="33"/>
                  </a:lnTo>
                  <a:lnTo>
                    <a:pt x="3" y="22"/>
                  </a:lnTo>
                  <a:lnTo>
                    <a:pt x="9" y="10"/>
                  </a:lnTo>
                  <a:lnTo>
                    <a:pt x="19"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 name="Freeform 945"/>
            <p:cNvSpPr>
              <a:spLocks/>
            </p:cNvSpPr>
            <p:nvPr/>
          </p:nvSpPr>
          <p:spPr bwMode="auto">
            <a:xfrm>
              <a:off x="1914" y="1700"/>
              <a:ext cx="78" cy="68"/>
            </a:xfrm>
            <a:custGeom>
              <a:avLst/>
              <a:gdLst/>
              <a:ahLst/>
              <a:cxnLst>
                <a:cxn ang="0">
                  <a:pos x="34" y="0"/>
                </a:cxn>
                <a:cxn ang="0">
                  <a:pos x="44" y="0"/>
                </a:cxn>
                <a:cxn ang="0">
                  <a:pos x="57" y="3"/>
                </a:cxn>
                <a:cxn ang="0">
                  <a:pos x="67" y="11"/>
                </a:cxn>
                <a:cxn ang="0">
                  <a:pos x="75" y="21"/>
                </a:cxn>
                <a:cxn ang="0">
                  <a:pos x="78" y="34"/>
                </a:cxn>
                <a:cxn ang="0">
                  <a:pos x="75" y="47"/>
                </a:cxn>
                <a:cxn ang="0">
                  <a:pos x="67" y="57"/>
                </a:cxn>
                <a:cxn ang="0">
                  <a:pos x="57" y="65"/>
                </a:cxn>
                <a:cxn ang="0">
                  <a:pos x="44" y="68"/>
                </a:cxn>
                <a:cxn ang="0">
                  <a:pos x="34" y="68"/>
                </a:cxn>
                <a:cxn ang="0">
                  <a:pos x="21" y="65"/>
                </a:cxn>
                <a:cxn ang="0">
                  <a:pos x="10" y="57"/>
                </a:cxn>
                <a:cxn ang="0">
                  <a:pos x="3" y="47"/>
                </a:cxn>
                <a:cxn ang="0">
                  <a:pos x="0" y="34"/>
                </a:cxn>
                <a:cxn ang="0">
                  <a:pos x="3" y="21"/>
                </a:cxn>
                <a:cxn ang="0">
                  <a:pos x="10" y="11"/>
                </a:cxn>
                <a:cxn ang="0">
                  <a:pos x="21" y="3"/>
                </a:cxn>
                <a:cxn ang="0">
                  <a:pos x="34" y="0"/>
                </a:cxn>
              </a:cxnLst>
              <a:rect l="0" t="0" r="r" b="b"/>
              <a:pathLst>
                <a:path w="78" h="68">
                  <a:moveTo>
                    <a:pt x="34" y="0"/>
                  </a:moveTo>
                  <a:lnTo>
                    <a:pt x="44" y="0"/>
                  </a:lnTo>
                  <a:lnTo>
                    <a:pt x="57" y="3"/>
                  </a:lnTo>
                  <a:lnTo>
                    <a:pt x="67" y="11"/>
                  </a:lnTo>
                  <a:lnTo>
                    <a:pt x="75" y="21"/>
                  </a:lnTo>
                  <a:lnTo>
                    <a:pt x="78" y="34"/>
                  </a:lnTo>
                  <a:lnTo>
                    <a:pt x="75" y="47"/>
                  </a:lnTo>
                  <a:lnTo>
                    <a:pt x="67" y="57"/>
                  </a:lnTo>
                  <a:lnTo>
                    <a:pt x="57" y="65"/>
                  </a:lnTo>
                  <a:lnTo>
                    <a:pt x="44" y="68"/>
                  </a:lnTo>
                  <a:lnTo>
                    <a:pt x="34" y="68"/>
                  </a:lnTo>
                  <a:lnTo>
                    <a:pt x="21" y="65"/>
                  </a:lnTo>
                  <a:lnTo>
                    <a:pt x="10" y="57"/>
                  </a:lnTo>
                  <a:lnTo>
                    <a:pt x="3" y="47"/>
                  </a:lnTo>
                  <a:lnTo>
                    <a:pt x="0" y="34"/>
                  </a:lnTo>
                  <a:lnTo>
                    <a:pt x="3" y="21"/>
                  </a:lnTo>
                  <a:lnTo>
                    <a:pt x="10"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 name="Freeform 946"/>
            <p:cNvSpPr>
              <a:spLocks/>
            </p:cNvSpPr>
            <p:nvPr/>
          </p:nvSpPr>
          <p:spPr bwMode="auto">
            <a:xfrm>
              <a:off x="1935" y="1923"/>
              <a:ext cx="77" cy="68"/>
            </a:xfrm>
            <a:custGeom>
              <a:avLst/>
              <a:gdLst/>
              <a:ahLst/>
              <a:cxnLst>
                <a:cxn ang="0">
                  <a:pos x="33" y="0"/>
                </a:cxn>
                <a:cxn ang="0">
                  <a:pos x="44" y="0"/>
                </a:cxn>
                <a:cxn ang="0">
                  <a:pos x="57" y="3"/>
                </a:cxn>
                <a:cxn ang="0">
                  <a:pos x="67" y="11"/>
                </a:cxn>
                <a:cxn ang="0">
                  <a:pos x="74" y="21"/>
                </a:cxn>
                <a:cxn ang="0">
                  <a:pos x="77" y="34"/>
                </a:cxn>
                <a:cxn ang="0">
                  <a:pos x="74" y="47"/>
                </a:cxn>
                <a:cxn ang="0">
                  <a:pos x="67" y="58"/>
                </a:cxn>
                <a:cxn ang="0">
                  <a:pos x="57" y="65"/>
                </a:cxn>
                <a:cxn ang="0">
                  <a:pos x="44" y="68"/>
                </a:cxn>
                <a:cxn ang="0">
                  <a:pos x="33" y="68"/>
                </a:cxn>
                <a:cxn ang="0">
                  <a:pos x="20" y="65"/>
                </a:cxn>
                <a:cxn ang="0">
                  <a:pos x="10" y="58"/>
                </a:cxn>
                <a:cxn ang="0">
                  <a:pos x="3" y="47"/>
                </a:cxn>
                <a:cxn ang="0">
                  <a:pos x="0" y="34"/>
                </a:cxn>
                <a:cxn ang="0">
                  <a:pos x="3" y="21"/>
                </a:cxn>
                <a:cxn ang="0">
                  <a:pos x="10" y="11"/>
                </a:cxn>
                <a:cxn ang="0">
                  <a:pos x="20" y="3"/>
                </a:cxn>
                <a:cxn ang="0">
                  <a:pos x="33" y="0"/>
                </a:cxn>
              </a:cxnLst>
              <a:rect l="0" t="0" r="r" b="b"/>
              <a:pathLst>
                <a:path w="77" h="68">
                  <a:moveTo>
                    <a:pt x="33" y="0"/>
                  </a:moveTo>
                  <a:lnTo>
                    <a:pt x="44" y="0"/>
                  </a:lnTo>
                  <a:lnTo>
                    <a:pt x="57" y="3"/>
                  </a:lnTo>
                  <a:lnTo>
                    <a:pt x="67" y="11"/>
                  </a:lnTo>
                  <a:lnTo>
                    <a:pt x="74" y="21"/>
                  </a:lnTo>
                  <a:lnTo>
                    <a:pt x="77" y="34"/>
                  </a:lnTo>
                  <a:lnTo>
                    <a:pt x="74" y="47"/>
                  </a:lnTo>
                  <a:lnTo>
                    <a:pt x="67" y="58"/>
                  </a:lnTo>
                  <a:lnTo>
                    <a:pt x="57" y="65"/>
                  </a:lnTo>
                  <a:lnTo>
                    <a:pt x="44" y="68"/>
                  </a:lnTo>
                  <a:lnTo>
                    <a:pt x="33" y="68"/>
                  </a:lnTo>
                  <a:lnTo>
                    <a:pt x="20" y="65"/>
                  </a:lnTo>
                  <a:lnTo>
                    <a:pt x="10" y="58"/>
                  </a:lnTo>
                  <a:lnTo>
                    <a:pt x="3" y="47"/>
                  </a:lnTo>
                  <a:lnTo>
                    <a:pt x="0" y="34"/>
                  </a:lnTo>
                  <a:lnTo>
                    <a:pt x="3" y="21"/>
                  </a:lnTo>
                  <a:lnTo>
                    <a:pt x="10" y="11"/>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 name="Freeform 947"/>
            <p:cNvSpPr>
              <a:spLocks/>
            </p:cNvSpPr>
            <p:nvPr/>
          </p:nvSpPr>
          <p:spPr bwMode="auto">
            <a:xfrm>
              <a:off x="2041" y="1870"/>
              <a:ext cx="65" cy="68"/>
            </a:xfrm>
            <a:custGeom>
              <a:avLst/>
              <a:gdLst/>
              <a:ahLst/>
              <a:cxnLst>
                <a:cxn ang="0">
                  <a:pos x="33" y="0"/>
                </a:cxn>
                <a:cxn ang="0">
                  <a:pos x="47" y="3"/>
                </a:cxn>
                <a:cxn ang="0">
                  <a:pos x="58" y="11"/>
                </a:cxn>
                <a:cxn ang="0">
                  <a:pos x="63" y="22"/>
                </a:cxn>
                <a:cxn ang="0">
                  <a:pos x="65" y="34"/>
                </a:cxn>
                <a:cxn ang="0">
                  <a:pos x="63" y="46"/>
                </a:cxn>
                <a:cxn ang="0">
                  <a:pos x="58" y="58"/>
                </a:cxn>
                <a:cxn ang="0">
                  <a:pos x="47" y="65"/>
                </a:cxn>
                <a:cxn ang="0">
                  <a:pos x="33" y="68"/>
                </a:cxn>
                <a:cxn ang="0">
                  <a:pos x="18" y="65"/>
                </a:cxn>
                <a:cxn ang="0">
                  <a:pos x="9" y="58"/>
                </a:cxn>
                <a:cxn ang="0">
                  <a:pos x="3" y="46"/>
                </a:cxn>
                <a:cxn ang="0">
                  <a:pos x="0" y="34"/>
                </a:cxn>
                <a:cxn ang="0">
                  <a:pos x="3" y="22"/>
                </a:cxn>
                <a:cxn ang="0">
                  <a:pos x="9" y="11"/>
                </a:cxn>
                <a:cxn ang="0">
                  <a:pos x="18" y="3"/>
                </a:cxn>
                <a:cxn ang="0">
                  <a:pos x="33" y="0"/>
                </a:cxn>
              </a:cxnLst>
              <a:rect l="0" t="0" r="r" b="b"/>
              <a:pathLst>
                <a:path w="65" h="68">
                  <a:moveTo>
                    <a:pt x="33" y="0"/>
                  </a:moveTo>
                  <a:lnTo>
                    <a:pt x="47" y="3"/>
                  </a:lnTo>
                  <a:lnTo>
                    <a:pt x="58" y="11"/>
                  </a:lnTo>
                  <a:lnTo>
                    <a:pt x="63" y="22"/>
                  </a:lnTo>
                  <a:lnTo>
                    <a:pt x="65" y="34"/>
                  </a:lnTo>
                  <a:lnTo>
                    <a:pt x="63" y="46"/>
                  </a:lnTo>
                  <a:lnTo>
                    <a:pt x="58" y="58"/>
                  </a:lnTo>
                  <a:lnTo>
                    <a:pt x="47" y="65"/>
                  </a:lnTo>
                  <a:lnTo>
                    <a:pt x="33" y="68"/>
                  </a:lnTo>
                  <a:lnTo>
                    <a:pt x="18" y="65"/>
                  </a:lnTo>
                  <a:lnTo>
                    <a:pt x="9" y="58"/>
                  </a:lnTo>
                  <a:lnTo>
                    <a:pt x="3" y="46"/>
                  </a:lnTo>
                  <a:lnTo>
                    <a:pt x="0" y="34"/>
                  </a:lnTo>
                  <a:lnTo>
                    <a:pt x="3" y="22"/>
                  </a:lnTo>
                  <a:lnTo>
                    <a:pt x="9" y="11"/>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2" name="Freeform 948"/>
            <p:cNvSpPr>
              <a:spLocks/>
            </p:cNvSpPr>
            <p:nvPr/>
          </p:nvSpPr>
          <p:spPr bwMode="auto">
            <a:xfrm>
              <a:off x="2072" y="1521"/>
              <a:ext cx="520" cy="653"/>
            </a:xfrm>
            <a:custGeom>
              <a:avLst/>
              <a:gdLst/>
              <a:ahLst/>
              <a:cxnLst>
                <a:cxn ang="0">
                  <a:pos x="231" y="0"/>
                </a:cxn>
                <a:cxn ang="0">
                  <a:pos x="245" y="22"/>
                </a:cxn>
                <a:cxn ang="0">
                  <a:pos x="261" y="46"/>
                </a:cxn>
                <a:cxn ang="0">
                  <a:pos x="280" y="71"/>
                </a:cxn>
                <a:cxn ang="0">
                  <a:pos x="302" y="97"/>
                </a:cxn>
                <a:cxn ang="0">
                  <a:pos x="324" y="125"/>
                </a:cxn>
                <a:cxn ang="0">
                  <a:pos x="373" y="184"/>
                </a:cxn>
                <a:cxn ang="0">
                  <a:pos x="397" y="214"/>
                </a:cxn>
                <a:cxn ang="0">
                  <a:pos x="420" y="247"/>
                </a:cxn>
                <a:cxn ang="0">
                  <a:pos x="444" y="278"/>
                </a:cxn>
                <a:cxn ang="0">
                  <a:pos x="464" y="310"/>
                </a:cxn>
                <a:cxn ang="0">
                  <a:pos x="482" y="342"/>
                </a:cxn>
                <a:cxn ang="0">
                  <a:pos x="498" y="373"/>
                </a:cxn>
                <a:cxn ang="0">
                  <a:pos x="510" y="404"/>
                </a:cxn>
                <a:cxn ang="0">
                  <a:pos x="517" y="435"/>
                </a:cxn>
                <a:cxn ang="0">
                  <a:pos x="520" y="464"/>
                </a:cxn>
                <a:cxn ang="0">
                  <a:pos x="517" y="493"/>
                </a:cxn>
                <a:cxn ang="0">
                  <a:pos x="510" y="521"/>
                </a:cxn>
                <a:cxn ang="0">
                  <a:pos x="493" y="548"/>
                </a:cxn>
                <a:cxn ang="0">
                  <a:pos x="473" y="572"/>
                </a:cxn>
                <a:cxn ang="0">
                  <a:pos x="442" y="596"/>
                </a:cxn>
                <a:cxn ang="0">
                  <a:pos x="406" y="616"/>
                </a:cxn>
                <a:cxn ang="0">
                  <a:pos x="359" y="636"/>
                </a:cxn>
                <a:cxn ang="0">
                  <a:pos x="316" y="647"/>
                </a:cxn>
                <a:cxn ang="0">
                  <a:pos x="274" y="653"/>
                </a:cxn>
                <a:cxn ang="0">
                  <a:pos x="233" y="653"/>
                </a:cxn>
                <a:cxn ang="0">
                  <a:pos x="192" y="649"/>
                </a:cxn>
                <a:cxn ang="0">
                  <a:pos x="154" y="640"/>
                </a:cxn>
                <a:cxn ang="0">
                  <a:pos x="119" y="625"/>
                </a:cxn>
                <a:cxn ang="0">
                  <a:pos x="87" y="606"/>
                </a:cxn>
                <a:cxn ang="0">
                  <a:pos x="59" y="584"/>
                </a:cxn>
                <a:cxn ang="0">
                  <a:pos x="35" y="559"/>
                </a:cxn>
                <a:cxn ang="0">
                  <a:pos x="18" y="530"/>
                </a:cxn>
                <a:cxn ang="0">
                  <a:pos x="6" y="498"/>
                </a:cxn>
                <a:cxn ang="0">
                  <a:pos x="0" y="464"/>
                </a:cxn>
                <a:cxn ang="0">
                  <a:pos x="2" y="427"/>
                </a:cxn>
                <a:cxn ang="0">
                  <a:pos x="12" y="389"/>
                </a:cxn>
                <a:cxn ang="0">
                  <a:pos x="31" y="349"/>
                </a:cxn>
                <a:cxn ang="0">
                  <a:pos x="63" y="298"/>
                </a:cxn>
                <a:cxn ang="0">
                  <a:pos x="97" y="248"/>
                </a:cxn>
                <a:cxn ang="0">
                  <a:pos x="130" y="200"/>
                </a:cxn>
                <a:cxn ang="0">
                  <a:pos x="163" y="150"/>
                </a:cxn>
                <a:cxn ang="0">
                  <a:pos x="193" y="99"/>
                </a:cxn>
                <a:cxn ang="0">
                  <a:pos x="221" y="43"/>
                </a:cxn>
                <a:cxn ang="0">
                  <a:pos x="231" y="0"/>
                </a:cxn>
              </a:cxnLst>
              <a:rect l="0" t="0" r="r" b="b"/>
              <a:pathLst>
                <a:path w="520" h="653">
                  <a:moveTo>
                    <a:pt x="231" y="0"/>
                  </a:moveTo>
                  <a:lnTo>
                    <a:pt x="245" y="22"/>
                  </a:lnTo>
                  <a:lnTo>
                    <a:pt x="261" y="46"/>
                  </a:lnTo>
                  <a:lnTo>
                    <a:pt x="280" y="71"/>
                  </a:lnTo>
                  <a:lnTo>
                    <a:pt x="302" y="97"/>
                  </a:lnTo>
                  <a:lnTo>
                    <a:pt x="324" y="125"/>
                  </a:lnTo>
                  <a:lnTo>
                    <a:pt x="373" y="184"/>
                  </a:lnTo>
                  <a:lnTo>
                    <a:pt x="397" y="214"/>
                  </a:lnTo>
                  <a:lnTo>
                    <a:pt x="420" y="247"/>
                  </a:lnTo>
                  <a:lnTo>
                    <a:pt x="444" y="278"/>
                  </a:lnTo>
                  <a:lnTo>
                    <a:pt x="464" y="310"/>
                  </a:lnTo>
                  <a:lnTo>
                    <a:pt x="482" y="342"/>
                  </a:lnTo>
                  <a:lnTo>
                    <a:pt x="498" y="373"/>
                  </a:lnTo>
                  <a:lnTo>
                    <a:pt x="510" y="404"/>
                  </a:lnTo>
                  <a:lnTo>
                    <a:pt x="517" y="435"/>
                  </a:lnTo>
                  <a:lnTo>
                    <a:pt x="520" y="464"/>
                  </a:lnTo>
                  <a:lnTo>
                    <a:pt x="517" y="493"/>
                  </a:lnTo>
                  <a:lnTo>
                    <a:pt x="510" y="521"/>
                  </a:lnTo>
                  <a:lnTo>
                    <a:pt x="493" y="548"/>
                  </a:lnTo>
                  <a:lnTo>
                    <a:pt x="473" y="572"/>
                  </a:lnTo>
                  <a:lnTo>
                    <a:pt x="442" y="596"/>
                  </a:lnTo>
                  <a:lnTo>
                    <a:pt x="406" y="616"/>
                  </a:lnTo>
                  <a:lnTo>
                    <a:pt x="359" y="636"/>
                  </a:lnTo>
                  <a:lnTo>
                    <a:pt x="316" y="647"/>
                  </a:lnTo>
                  <a:lnTo>
                    <a:pt x="274" y="653"/>
                  </a:lnTo>
                  <a:lnTo>
                    <a:pt x="233" y="653"/>
                  </a:lnTo>
                  <a:lnTo>
                    <a:pt x="192" y="649"/>
                  </a:lnTo>
                  <a:lnTo>
                    <a:pt x="154" y="640"/>
                  </a:lnTo>
                  <a:lnTo>
                    <a:pt x="119" y="625"/>
                  </a:lnTo>
                  <a:lnTo>
                    <a:pt x="87" y="606"/>
                  </a:lnTo>
                  <a:lnTo>
                    <a:pt x="59" y="584"/>
                  </a:lnTo>
                  <a:lnTo>
                    <a:pt x="35" y="559"/>
                  </a:lnTo>
                  <a:lnTo>
                    <a:pt x="18" y="530"/>
                  </a:lnTo>
                  <a:lnTo>
                    <a:pt x="6" y="498"/>
                  </a:lnTo>
                  <a:lnTo>
                    <a:pt x="0" y="464"/>
                  </a:lnTo>
                  <a:lnTo>
                    <a:pt x="2" y="427"/>
                  </a:lnTo>
                  <a:lnTo>
                    <a:pt x="12" y="389"/>
                  </a:lnTo>
                  <a:lnTo>
                    <a:pt x="31" y="349"/>
                  </a:lnTo>
                  <a:lnTo>
                    <a:pt x="63" y="298"/>
                  </a:lnTo>
                  <a:lnTo>
                    <a:pt x="97" y="248"/>
                  </a:lnTo>
                  <a:lnTo>
                    <a:pt x="130" y="200"/>
                  </a:lnTo>
                  <a:lnTo>
                    <a:pt x="163" y="150"/>
                  </a:lnTo>
                  <a:lnTo>
                    <a:pt x="193" y="99"/>
                  </a:lnTo>
                  <a:lnTo>
                    <a:pt x="221" y="43"/>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3" name="Freeform 949"/>
            <p:cNvSpPr>
              <a:spLocks noEditPoints="1"/>
            </p:cNvSpPr>
            <p:nvPr/>
          </p:nvSpPr>
          <p:spPr bwMode="auto">
            <a:xfrm>
              <a:off x="2040" y="1489"/>
              <a:ext cx="586" cy="716"/>
            </a:xfrm>
            <a:custGeom>
              <a:avLst/>
              <a:gdLst/>
              <a:ahLst/>
              <a:cxnLst>
                <a:cxn ang="0">
                  <a:pos x="249" y="156"/>
                </a:cxn>
                <a:cxn ang="0">
                  <a:pos x="170" y="279"/>
                </a:cxn>
                <a:cxn ang="0">
                  <a:pos x="113" y="365"/>
                </a:cxn>
                <a:cxn ang="0">
                  <a:pos x="83" y="420"/>
                </a:cxn>
                <a:cxn ang="0">
                  <a:pos x="66" y="477"/>
                </a:cxn>
                <a:cxn ang="0">
                  <a:pos x="73" y="534"/>
                </a:cxn>
                <a:cxn ang="0">
                  <a:pos x="111" y="590"/>
                </a:cxn>
                <a:cxn ang="0">
                  <a:pos x="173" y="631"/>
                </a:cxn>
                <a:cxn ang="0">
                  <a:pos x="246" y="651"/>
                </a:cxn>
                <a:cxn ang="0">
                  <a:pos x="323" y="651"/>
                </a:cxn>
                <a:cxn ang="0">
                  <a:pos x="398" y="634"/>
                </a:cxn>
                <a:cxn ang="0">
                  <a:pos x="463" y="597"/>
                </a:cxn>
                <a:cxn ang="0">
                  <a:pos x="505" y="549"/>
                </a:cxn>
                <a:cxn ang="0">
                  <a:pos x="518" y="496"/>
                </a:cxn>
                <a:cxn ang="0">
                  <a:pos x="509" y="442"/>
                </a:cxn>
                <a:cxn ang="0">
                  <a:pos x="470" y="361"/>
                </a:cxn>
                <a:cxn ang="0">
                  <a:pos x="438" y="313"/>
                </a:cxn>
                <a:cxn ang="0">
                  <a:pos x="384" y="244"/>
                </a:cxn>
                <a:cxn ang="0">
                  <a:pos x="306" y="150"/>
                </a:cxn>
                <a:cxn ang="0">
                  <a:pos x="261" y="0"/>
                </a:cxn>
                <a:cxn ang="0">
                  <a:pos x="284" y="4"/>
                </a:cxn>
                <a:cxn ang="0">
                  <a:pos x="307" y="38"/>
                </a:cxn>
                <a:cxn ang="0">
                  <a:pos x="345" y="92"/>
                </a:cxn>
                <a:cxn ang="0">
                  <a:pos x="417" y="182"/>
                </a:cxn>
                <a:cxn ang="0">
                  <a:pos x="467" y="248"/>
                </a:cxn>
                <a:cxn ang="0">
                  <a:pos x="534" y="349"/>
                </a:cxn>
                <a:cxn ang="0">
                  <a:pos x="566" y="418"/>
                </a:cxn>
                <a:cxn ang="0">
                  <a:pos x="584" y="483"/>
                </a:cxn>
                <a:cxn ang="0">
                  <a:pos x="583" y="546"/>
                </a:cxn>
                <a:cxn ang="0">
                  <a:pos x="555" y="603"/>
                </a:cxn>
                <a:cxn ang="0">
                  <a:pos x="499" y="653"/>
                </a:cxn>
                <a:cxn ang="0">
                  <a:pos x="426" y="688"/>
                </a:cxn>
                <a:cxn ang="0">
                  <a:pos x="354" y="709"/>
                </a:cxn>
                <a:cxn ang="0">
                  <a:pos x="277" y="716"/>
                </a:cxn>
                <a:cxn ang="0">
                  <a:pos x="201" y="710"/>
                </a:cxn>
                <a:cxn ang="0">
                  <a:pos x="129" y="688"/>
                </a:cxn>
                <a:cxn ang="0">
                  <a:pos x="69" y="646"/>
                </a:cxn>
                <a:cxn ang="0">
                  <a:pos x="23" y="582"/>
                </a:cxn>
                <a:cxn ang="0">
                  <a:pos x="1" y="511"/>
                </a:cxn>
                <a:cxn ang="0">
                  <a:pos x="6" y="436"/>
                </a:cxn>
                <a:cxn ang="0">
                  <a:pos x="35" y="365"/>
                </a:cxn>
                <a:cxn ang="0">
                  <a:pos x="154" y="183"/>
                </a:cxn>
                <a:cxn ang="0">
                  <a:pos x="224" y="57"/>
                </a:cxn>
                <a:cxn ang="0">
                  <a:pos x="234" y="44"/>
                </a:cxn>
                <a:cxn ang="0">
                  <a:pos x="233" y="22"/>
                </a:cxn>
                <a:cxn ang="0">
                  <a:pos x="249" y="4"/>
                </a:cxn>
              </a:cxnLst>
              <a:rect l="0" t="0" r="r" b="b"/>
              <a:pathLst>
                <a:path w="586" h="716">
                  <a:moveTo>
                    <a:pt x="274" y="107"/>
                  </a:moveTo>
                  <a:lnTo>
                    <a:pt x="249" y="156"/>
                  </a:lnTo>
                  <a:lnTo>
                    <a:pt x="209" y="219"/>
                  </a:lnTo>
                  <a:lnTo>
                    <a:pt x="170" y="279"/>
                  </a:lnTo>
                  <a:lnTo>
                    <a:pt x="129" y="340"/>
                  </a:lnTo>
                  <a:lnTo>
                    <a:pt x="113" y="365"/>
                  </a:lnTo>
                  <a:lnTo>
                    <a:pt x="97" y="392"/>
                  </a:lnTo>
                  <a:lnTo>
                    <a:pt x="83" y="420"/>
                  </a:lnTo>
                  <a:lnTo>
                    <a:pt x="73" y="447"/>
                  </a:lnTo>
                  <a:lnTo>
                    <a:pt x="66" y="477"/>
                  </a:lnTo>
                  <a:lnTo>
                    <a:pt x="66" y="505"/>
                  </a:lnTo>
                  <a:lnTo>
                    <a:pt x="73" y="534"/>
                  </a:lnTo>
                  <a:lnTo>
                    <a:pt x="88" y="562"/>
                  </a:lnTo>
                  <a:lnTo>
                    <a:pt x="111" y="590"/>
                  </a:lnTo>
                  <a:lnTo>
                    <a:pt x="141" y="613"/>
                  </a:lnTo>
                  <a:lnTo>
                    <a:pt x="173" y="631"/>
                  </a:lnTo>
                  <a:lnTo>
                    <a:pt x="208" y="643"/>
                  </a:lnTo>
                  <a:lnTo>
                    <a:pt x="246" y="651"/>
                  </a:lnTo>
                  <a:lnTo>
                    <a:pt x="284" y="654"/>
                  </a:lnTo>
                  <a:lnTo>
                    <a:pt x="323" y="651"/>
                  </a:lnTo>
                  <a:lnTo>
                    <a:pt x="362" y="646"/>
                  </a:lnTo>
                  <a:lnTo>
                    <a:pt x="398" y="634"/>
                  </a:lnTo>
                  <a:lnTo>
                    <a:pt x="432" y="618"/>
                  </a:lnTo>
                  <a:lnTo>
                    <a:pt x="463" y="597"/>
                  </a:lnTo>
                  <a:lnTo>
                    <a:pt x="489" y="572"/>
                  </a:lnTo>
                  <a:lnTo>
                    <a:pt x="505" y="549"/>
                  </a:lnTo>
                  <a:lnTo>
                    <a:pt x="515" y="522"/>
                  </a:lnTo>
                  <a:lnTo>
                    <a:pt x="518" y="496"/>
                  </a:lnTo>
                  <a:lnTo>
                    <a:pt x="515" y="469"/>
                  </a:lnTo>
                  <a:lnTo>
                    <a:pt x="509" y="442"/>
                  </a:lnTo>
                  <a:lnTo>
                    <a:pt x="499" y="414"/>
                  </a:lnTo>
                  <a:lnTo>
                    <a:pt x="470" y="361"/>
                  </a:lnTo>
                  <a:lnTo>
                    <a:pt x="454" y="336"/>
                  </a:lnTo>
                  <a:lnTo>
                    <a:pt x="438" y="313"/>
                  </a:lnTo>
                  <a:lnTo>
                    <a:pt x="422" y="292"/>
                  </a:lnTo>
                  <a:lnTo>
                    <a:pt x="384" y="244"/>
                  </a:lnTo>
                  <a:lnTo>
                    <a:pt x="344" y="197"/>
                  </a:lnTo>
                  <a:lnTo>
                    <a:pt x="306" y="150"/>
                  </a:lnTo>
                  <a:lnTo>
                    <a:pt x="274" y="107"/>
                  </a:lnTo>
                  <a:close/>
                  <a:moveTo>
                    <a:pt x="261" y="0"/>
                  </a:moveTo>
                  <a:lnTo>
                    <a:pt x="272" y="0"/>
                  </a:lnTo>
                  <a:lnTo>
                    <a:pt x="284" y="4"/>
                  </a:lnTo>
                  <a:lnTo>
                    <a:pt x="293" y="15"/>
                  </a:lnTo>
                  <a:lnTo>
                    <a:pt x="307" y="38"/>
                  </a:lnTo>
                  <a:lnTo>
                    <a:pt x="325" y="65"/>
                  </a:lnTo>
                  <a:lnTo>
                    <a:pt x="345" y="92"/>
                  </a:lnTo>
                  <a:lnTo>
                    <a:pt x="367" y="120"/>
                  </a:lnTo>
                  <a:lnTo>
                    <a:pt x="417" y="182"/>
                  </a:lnTo>
                  <a:lnTo>
                    <a:pt x="442" y="216"/>
                  </a:lnTo>
                  <a:lnTo>
                    <a:pt x="467" y="248"/>
                  </a:lnTo>
                  <a:lnTo>
                    <a:pt x="514" y="315"/>
                  </a:lnTo>
                  <a:lnTo>
                    <a:pt x="534" y="349"/>
                  </a:lnTo>
                  <a:lnTo>
                    <a:pt x="552" y="384"/>
                  </a:lnTo>
                  <a:lnTo>
                    <a:pt x="566" y="418"/>
                  </a:lnTo>
                  <a:lnTo>
                    <a:pt x="578" y="450"/>
                  </a:lnTo>
                  <a:lnTo>
                    <a:pt x="584" y="483"/>
                  </a:lnTo>
                  <a:lnTo>
                    <a:pt x="586" y="515"/>
                  </a:lnTo>
                  <a:lnTo>
                    <a:pt x="583" y="546"/>
                  </a:lnTo>
                  <a:lnTo>
                    <a:pt x="572" y="575"/>
                  </a:lnTo>
                  <a:lnTo>
                    <a:pt x="555" y="603"/>
                  </a:lnTo>
                  <a:lnTo>
                    <a:pt x="531" y="628"/>
                  </a:lnTo>
                  <a:lnTo>
                    <a:pt x="499" y="653"/>
                  </a:lnTo>
                  <a:lnTo>
                    <a:pt x="458" y="675"/>
                  </a:lnTo>
                  <a:lnTo>
                    <a:pt x="426" y="688"/>
                  </a:lnTo>
                  <a:lnTo>
                    <a:pt x="391" y="700"/>
                  </a:lnTo>
                  <a:lnTo>
                    <a:pt x="354" y="709"/>
                  </a:lnTo>
                  <a:lnTo>
                    <a:pt x="315" y="714"/>
                  </a:lnTo>
                  <a:lnTo>
                    <a:pt x="277" y="716"/>
                  </a:lnTo>
                  <a:lnTo>
                    <a:pt x="239" y="716"/>
                  </a:lnTo>
                  <a:lnTo>
                    <a:pt x="201" y="710"/>
                  </a:lnTo>
                  <a:lnTo>
                    <a:pt x="164" y="701"/>
                  </a:lnTo>
                  <a:lnTo>
                    <a:pt x="129" y="688"/>
                  </a:lnTo>
                  <a:lnTo>
                    <a:pt x="97" y="669"/>
                  </a:lnTo>
                  <a:lnTo>
                    <a:pt x="69" y="646"/>
                  </a:lnTo>
                  <a:lnTo>
                    <a:pt x="44" y="616"/>
                  </a:lnTo>
                  <a:lnTo>
                    <a:pt x="23" y="582"/>
                  </a:lnTo>
                  <a:lnTo>
                    <a:pt x="9" y="547"/>
                  </a:lnTo>
                  <a:lnTo>
                    <a:pt x="1" y="511"/>
                  </a:lnTo>
                  <a:lnTo>
                    <a:pt x="0" y="472"/>
                  </a:lnTo>
                  <a:lnTo>
                    <a:pt x="6" y="436"/>
                  </a:lnTo>
                  <a:lnTo>
                    <a:pt x="18" y="401"/>
                  </a:lnTo>
                  <a:lnTo>
                    <a:pt x="35" y="365"/>
                  </a:lnTo>
                  <a:lnTo>
                    <a:pt x="75" y="304"/>
                  </a:lnTo>
                  <a:lnTo>
                    <a:pt x="154" y="183"/>
                  </a:lnTo>
                  <a:lnTo>
                    <a:pt x="190" y="122"/>
                  </a:lnTo>
                  <a:lnTo>
                    <a:pt x="224" y="57"/>
                  </a:lnTo>
                  <a:lnTo>
                    <a:pt x="233" y="45"/>
                  </a:lnTo>
                  <a:lnTo>
                    <a:pt x="234" y="44"/>
                  </a:lnTo>
                  <a:lnTo>
                    <a:pt x="231" y="35"/>
                  </a:lnTo>
                  <a:lnTo>
                    <a:pt x="233" y="22"/>
                  </a:lnTo>
                  <a:lnTo>
                    <a:pt x="239" y="12"/>
                  </a:lnTo>
                  <a:lnTo>
                    <a:pt x="249" y="4"/>
                  </a:lnTo>
                  <a:lnTo>
                    <a:pt x="2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4" name="Freeform 950"/>
            <p:cNvSpPr>
              <a:spLocks/>
            </p:cNvSpPr>
            <p:nvPr/>
          </p:nvSpPr>
          <p:spPr bwMode="auto">
            <a:xfrm>
              <a:off x="2186" y="1763"/>
              <a:ext cx="78" cy="66"/>
            </a:xfrm>
            <a:custGeom>
              <a:avLst/>
              <a:gdLst/>
              <a:ahLst/>
              <a:cxnLst>
                <a:cxn ang="0">
                  <a:pos x="34" y="0"/>
                </a:cxn>
                <a:cxn ang="0">
                  <a:pos x="44" y="0"/>
                </a:cxn>
                <a:cxn ang="0">
                  <a:pos x="57" y="3"/>
                </a:cxn>
                <a:cxn ang="0">
                  <a:pos x="68" y="11"/>
                </a:cxn>
                <a:cxn ang="0">
                  <a:pos x="75" y="21"/>
                </a:cxn>
                <a:cxn ang="0">
                  <a:pos x="78" y="34"/>
                </a:cxn>
                <a:cxn ang="0">
                  <a:pos x="75" y="46"/>
                </a:cxn>
                <a:cxn ang="0">
                  <a:pos x="68" y="56"/>
                </a:cxn>
                <a:cxn ang="0">
                  <a:pos x="57" y="63"/>
                </a:cxn>
                <a:cxn ang="0">
                  <a:pos x="44" y="66"/>
                </a:cxn>
                <a:cxn ang="0">
                  <a:pos x="34" y="66"/>
                </a:cxn>
                <a:cxn ang="0">
                  <a:pos x="21" y="63"/>
                </a:cxn>
                <a:cxn ang="0">
                  <a:pos x="11" y="56"/>
                </a:cxn>
                <a:cxn ang="0">
                  <a:pos x="3" y="46"/>
                </a:cxn>
                <a:cxn ang="0">
                  <a:pos x="0" y="34"/>
                </a:cxn>
                <a:cxn ang="0">
                  <a:pos x="3" y="21"/>
                </a:cxn>
                <a:cxn ang="0">
                  <a:pos x="11" y="11"/>
                </a:cxn>
                <a:cxn ang="0">
                  <a:pos x="21" y="3"/>
                </a:cxn>
                <a:cxn ang="0">
                  <a:pos x="34" y="0"/>
                </a:cxn>
              </a:cxnLst>
              <a:rect l="0" t="0" r="r" b="b"/>
              <a:pathLst>
                <a:path w="78" h="66">
                  <a:moveTo>
                    <a:pt x="34" y="0"/>
                  </a:moveTo>
                  <a:lnTo>
                    <a:pt x="44" y="0"/>
                  </a:lnTo>
                  <a:lnTo>
                    <a:pt x="57" y="3"/>
                  </a:lnTo>
                  <a:lnTo>
                    <a:pt x="68" y="11"/>
                  </a:lnTo>
                  <a:lnTo>
                    <a:pt x="75" y="21"/>
                  </a:lnTo>
                  <a:lnTo>
                    <a:pt x="78" y="34"/>
                  </a:lnTo>
                  <a:lnTo>
                    <a:pt x="75" y="46"/>
                  </a:lnTo>
                  <a:lnTo>
                    <a:pt x="68" y="56"/>
                  </a:lnTo>
                  <a:lnTo>
                    <a:pt x="57" y="63"/>
                  </a:lnTo>
                  <a:lnTo>
                    <a:pt x="44" y="66"/>
                  </a:lnTo>
                  <a:lnTo>
                    <a:pt x="34" y="66"/>
                  </a:lnTo>
                  <a:lnTo>
                    <a:pt x="21" y="63"/>
                  </a:lnTo>
                  <a:lnTo>
                    <a:pt x="11" y="56"/>
                  </a:lnTo>
                  <a:lnTo>
                    <a:pt x="3" y="46"/>
                  </a:lnTo>
                  <a:lnTo>
                    <a:pt x="0" y="34"/>
                  </a:lnTo>
                  <a:lnTo>
                    <a:pt x="3" y="21"/>
                  </a:lnTo>
                  <a:lnTo>
                    <a:pt x="11"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5" name="Freeform 951"/>
            <p:cNvSpPr>
              <a:spLocks/>
            </p:cNvSpPr>
            <p:nvPr/>
          </p:nvSpPr>
          <p:spPr bwMode="auto">
            <a:xfrm>
              <a:off x="2271" y="1796"/>
              <a:ext cx="65" cy="66"/>
            </a:xfrm>
            <a:custGeom>
              <a:avLst/>
              <a:gdLst/>
              <a:ahLst/>
              <a:cxnLst>
                <a:cxn ang="0">
                  <a:pos x="32" y="0"/>
                </a:cxn>
                <a:cxn ang="0">
                  <a:pos x="47" y="3"/>
                </a:cxn>
                <a:cxn ang="0">
                  <a:pos x="57" y="10"/>
                </a:cxn>
                <a:cxn ang="0">
                  <a:pos x="63" y="20"/>
                </a:cxn>
                <a:cxn ang="0">
                  <a:pos x="65" y="32"/>
                </a:cxn>
                <a:cxn ang="0">
                  <a:pos x="63" y="45"/>
                </a:cxn>
                <a:cxn ang="0">
                  <a:pos x="57" y="55"/>
                </a:cxn>
                <a:cxn ang="0">
                  <a:pos x="47" y="63"/>
                </a:cxn>
                <a:cxn ang="0">
                  <a:pos x="32" y="66"/>
                </a:cxn>
                <a:cxn ang="0">
                  <a:pos x="18" y="63"/>
                </a:cxn>
                <a:cxn ang="0">
                  <a:pos x="9" y="55"/>
                </a:cxn>
                <a:cxn ang="0">
                  <a:pos x="3" y="45"/>
                </a:cxn>
                <a:cxn ang="0">
                  <a:pos x="0" y="32"/>
                </a:cxn>
                <a:cxn ang="0">
                  <a:pos x="3" y="20"/>
                </a:cxn>
                <a:cxn ang="0">
                  <a:pos x="9" y="10"/>
                </a:cxn>
                <a:cxn ang="0">
                  <a:pos x="18" y="3"/>
                </a:cxn>
                <a:cxn ang="0">
                  <a:pos x="32" y="0"/>
                </a:cxn>
              </a:cxnLst>
              <a:rect l="0" t="0" r="r" b="b"/>
              <a:pathLst>
                <a:path w="65" h="66">
                  <a:moveTo>
                    <a:pt x="32" y="0"/>
                  </a:moveTo>
                  <a:lnTo>
                    <a:pt x="47" y="3"/>
                  </a:lnTo>
                  <a:lnTo>
                    <a:pt x="57" y="10"/>
                  </a:lnTo>
                  <a:lnTo>
                    <a:pt x="63" y="20"/>
                  </a:lnTo>
                  <a:lnTo>
                    <a:pt x="65" y="32"/>
                  </a:lnTo>
                  <a:lnTo>
                    <a:pt x="63" y="45"/>
                  </a:lnTo>
                  <a:lnTo>
                    <a:pt x="57" y="55"/>
                  </a:lnTo>
                  <a:lnTo>
                    <a:pt x="47" y="63"/>
                  </a:lnTo>
                  <a:lnTo>
                    <a:pt x="32" y="66"/>
                  </a:lnTo>
                  <a:lnTo>
                    <a:pt x="18" y="63"/>
                  </a:lnTo>
                  <a:lnTo>
                    <a:pt x="9" y="55"/>
                  </a:lnTo>
                  <a:lnTo>
                    <a:pt x="3" y="45"/>
                  </a:lnTo>
                  <a:lnTo>
                    <a:pt x="0" y="32"/>
                  </a:lnTo>
                  <a:lnTo>
                    <a:pt x="3" y="20"/>
                  </a:lnTo>
                  <a:lnTo>
                    <a:pt x="9"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6" name="Freeform 952"/>
            <p:cNvSpPr>
              <a:spLocks/>
            </p:cNvSpPr>
            <p:nvPr/>
          </p:nvSpPr>
          <p:spPr bwMode="auto">
            <a:xfrm>
              <a:off x="2366" y="1753"/>
              <a:ext cx="65" cy="66"/>
            </a:xfrm>
            <a:custGeom>
              <a:avLst/>
              <a:gdLst/>
              <a:ahLst/>
              <a:cxnLst>
                <a:cxn ang="0">
                  <a:pos x="33" y="0"/>
                </a:cxn>
                <a:cxn ang="0">
                  <a:pos x="47" y="3"/>
                </a:cxn>
                <a:cxn ang="0">
                  <a:pos x="58" y="10"/>
                </a:cxn>
                <a:cxn ang="0">
                  <a:pos x="63" y="21"/>
                </a:cxn>
                <a:cxn ang="0">
                  <a:pos x="65" y="32"/>
                </a:cxn>
                <a:cxn ang="0">
                  <a:pos x="63" y="46"/>
                </a:cxn>
                <a:cxn ang="0">
                  <a:pos x="58" y="56"/>
                </a:cxn>
                <a:cxn ang="0">
                  <a:pos x="47" y="63"/>
                </a:cxn>
                <a:cxn ang="0">
                  <a:pos x="33" y="66"/>
                </a:cxn>
                <a:cxn ang="0">
                  <a:pos x="18" y="63"/>
                </a:cxn>
                <a:cxn ang="0">
                  <a:pos x="9" y="56"/>
                </a:cxn>
                <a:cxn ang="0">
                  <a:pos x="3" y="46"/>
                </a:cxn>
                <a:cxn ang="0">
                  <a:pos x="0" y="32"/>
                </a:cxn>
                <a:cxn ang="0">
                  <a:pos x="3" y="21"/>
                </a:cxn>
                <a:cxn ang="0">
                  <a:pos x="9" y="10"/>
                </a:cxn>
                <a:cxn ang="0">
                  <a:pos x="18" y="3"/>
                </a:cxn>
                <a:cxn ang="0">
                  <a:pos x="33" y="0"/>
                </a:cxn>
              </a:cxnLst>
              <a:rect l="0" t="0" r="r" b="b"/>
              <a:pathLst>
                <a:path w="65" h="66">
                  <a:moveTo>
                    <a:pt x="33" y="0"/>
                  </a:moveTo>
                  <a:lnTo>
                    <a:pt x="47" y="3"/>
                  </a:lnTo>
                  <a:lnTo>
                    <a:pt x="58" y="10"/>
                  </a:lnTo>
                  <a:lnTo>
                    <a:pt x="63" y="21"/>
                  </a:lnTo>
                  <a:lnTo>
                    <a:pt x="65" y="32"/>
                  </a:lnTo>
                  <a:lnTo>
                    <a:pt x="63" y="46"/>
                  </a:lnTo>
                  <a:lnTo>
                    <a:pt x="58" y="56"/>
                  </a:lnTo>
                  <a:lnTo>
                    <a:pt x="47" y="63"/>
                  </a:lnTo>
                  <a:lnTo>
                    <a:pt x="33" y="66"/>
                  </a:lnTo>
                  <a:lnTo>
                    <a:pt x="18" y="63"/>
                  </a:lnTo>
                  <a:lnTo>
                    <a:pt x="9" y="56"/>
                  </a:lnTo>
                  <a:lnTo>
                    <a:pt x="3" y="46"/>
                  </a:lnTo>
                  <a:lnTo>
                    <a:pt x="0" y="32"/>
                  </a:lnTo>
                  <a:lnTo>
                    <a:pt x="3" y="21"/>
                  </a:lnTo>
                  <a:lnTo>
                    <a:pt x="9" y="10"/>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7" name="Freeform 953"/>
            <p:cNvSpPr>
              <a:spLocks/>
            </p:cNvSpPr>
            <p:nvPr/>
          </p:nvSpPr>
          <p:spPr bwMode="auto">
            <a:xfrm>
              <a:off x="2156" y="1848"/>
              <a:ext cx="64" cy="66"/>
            </a:xfrm>
            <a:custGeom>
              <a:avLst/>
              <a:gdLst/>
              <a:ahLst/>
              <a:cxnLst>
                <a:cxn ang="0">
                  <a:pos x="32" y="0"/>
                </a:cxn>
                <a:cxn ang="0">
                  <a:pos x="46" y="3"/>
                </a:cxn>
                <a:cxn ang="0">
                  <a:pos x="55" y="11"/>
                </a:cxn>
                <a:cxn ang="0">
                  <a:pos x="61" y="21"/>
                </a:cxn>
                <a:cxn ang="0">
                  <a:pos x="64" y="33"/>
                </a:cxn>
                <a:cxn ang="0">
                  <a:pos x="61" y="46"/>
                </a:cxn>
                <a:cxn ang="0">
                  <a:pos x="55" y="56"/>
                </a:cxn>
                <a:cxn ang="0">
                  <a:pos x="46" y="64"/>
                </a:cxn>
                <a:cxn ang="0">
                  <a:pos x="32" y="66"/>
                </a:cxn>
                <a:cxn ang="0">
                  <a:pos x="17" y="64"/>
                </a:cxn>
                <a:cxn ang="0">
                  <a:pos x="8" y="56"/>
                </a:cxn>
                <a:cxn ang="0">
                  <a:pos x="3" y="46"/>
                </a:cxn>
                <a:cxn ang="0">
                  <a:pos x="0" y="33"/>
                </a:cxn>
                <a:cxn ang="0">
                  <a:pos x="3" y="21"/>
                </a:cxn>
                <a:cxn ang="0">
                  <a:pos x="8" y="11"/>
                </a:cxn>
                <a:cxn ang="0">
                  <a:pos x="17" y="3"/>
                </a:cxn>
                <a:cxn ang="0">
                  <a:pos x="32" y="0"/>
                </a:cxn>
              </a:cxnLst>
              <a:rect l="0" t="0" r="r" b="b"/>
              <a:pathLst>
                <a:path w="64" h="66">
                  <a:moveTo>
                    <a:pt x="32" y="0"/>
                  </a:moveTo>
                  <a:lnTo>
                    <a:pt x="46" y="3"/>
                  </a:lnTo>
                  <a:lnTo>
                    <a:pt x="55" y="11"/>
                  </a:lnTo>
                  <a:lnTo>
                    <a:pt x="61" y="21"/>
                  </a:lnTo>
                  <a:lnTo>
                    <a:pt x="64" y="33"/>
                  </a:lnTo>
                  <a:lnTo>
                    <a:pt x="61" y="46"/>
                  </a:lnTo>
                  <a:lnTo>
                    <a:pt x="55" y="56"/>
                  </a:lnTo>
                  <a:lnTo>
                    <a:pt x="46" y="64"/>
                  </a:lnTo>
                  <a:lnTo>
                    <a:pt x="32" y="66"/>
                  </a:lnTo>
                  <a:lnTo>
                    <a:pt x="17" y="64"/>
                  </a:lnTo>
                  <a:lnTo>
                    <a:pt x="8" y="56"/>
                  </a:lnTo>
                  <a:lnTo>
                    <a:pt x="3" y="46"/>
                  </a:lnTo>
                  <a:lnTo>
                    <a:pt x="0" y="33"/>
                  </a:lnTo>
                  <a:lnTo>
                    <a:pt x="3" y="21"/>
                  </a:lnTo>
                  <a:lnTo>
                    <a:pt x="8" y="11"/>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8" name="Freeform 954"/>
            <p:cNvSpPr>
              <a:spLocks/>
            </p:cNvSpPr>
            <p:nvPr/>
          </p:nvSpPr>
          <p:spPr bwMode="auto">
            <a:xfrm>
              <a:off x="2260" y="1668"/>
              <a:ext cx="77" cy="66"/>
            </a:xfrm>
            <a:custGeom>
              <a:avLst/>
              <a:gdLst/>
              <a:ahLst/>
              <a:cxnLst>
                <a:cxn ang="0">
                  <a:pos x="33" y="0"/>
                </a:cxn>
                <a:cxn ang="0">
                  <a:pos x="43" y="0"/>
                </a:cxn>
                <a:cxn ang="0">
                  <a:pos x="57" y="3"/>
                </a:cxn>
                <a:cxn ang="0">
                  <a:pos x="67" y="10"/>
                </a:cxn>
                <a:cxn ang="0">
                  <a:pos x="74" y="21"/>
                </a:cxn>
                <a:cxn ang="0">
                  <a:pos x="77" y="34"/>
                </a:cxn>
                <a:cxn ang="0">
                  <a:pos x="74" y="45"/>
                </a:cxn>
                <a:cxn ang="0">
                  <a:pos x="67" y="56"/>
                </a:cxn>
                <a:cxn ang="0">
                  <a:pos x="57" y="63"/>
                </a:cxn>
                <a:cxn ang="0">
                  <a:pos x="43" y="66"/>
                </a:cxn>
                <a:cxn ang="0">
                  <a:pos x="33" y="66"/>
                </a:cxn>
                <a:cxn ang="0">
                  <a:pos x="20" y="63"/>
                </a:cxn>
                <a:cxn ang="0">
                  <a:pos x="10" y="56"/>
                </a:cxn>
                <a:cxn ang="0">
                  <a:pos x="3" y="45"/>
                </a:cxn>
                <a:cxn ang="0">
                  <a:pos x="0" y="34"/>
                </a:cxn>
                <a:cxn ang="0">
                  <a:pos x="3" y="21"/>
                </a:cxn>
                <a:cxn ang="0">
                  <a:pos x="10" y="10"/>
                </a:cxn>
                <a:cxn ang="0">
                  <a:pos x="20" y="3"/>
                </a:cxn>
                <a:cxn ang="0">
                  <a:pos x="33" y="0"/>
                </a:cxn>
              </a:cxnLst>
              <a:rect l="0" t="0" r="r" b="b"/>
              <a:pathLst>
                <a:path w="77" h="66">
                  <a:moveTo>
                    <a:pt x="33" y="0"/>
                  </a:moveTo>
                  <a:lnTo>
                    <a:pt x="43" y="0"/>
                  </a:lnTo>
                  <a:lnTo>
                    <a:pt x="57" y="3"/>
                  </a:lnTo>
                  <a:lnTo>
                    <a:pt x="67" y="10"/>
                  </a:lnTo>
                  <a:lnTo>
                    <a:pt x="74" y="21"/>
                  </a:lnTo>
                  <a:lnTo>
                    <a:pt x="77" y="34"/>
                  </a:lnTo>
                  <a:lnTo>
                    <a:pt x="74" y="45"/>
                  </a:lnTo>
                  <a:lnTo>
                    <a:pt x="67" y="56"/>
                  </a:lnTo>
                  <a:lnTo>
                    <a:pt x="57" y="63"/>
                  </a:lnTo>
                  <a:lnTo>
                    <a:pt x="43" y="66"/>
                  </a:lnTo>
                  <a:lnTo>
                    <a:pt x="33" y="66"/>
                  </a:lnTo>
                  <a:lnTo>
                    <a:pt x="20" y="63"/>
                  </a:lnTo>
                  <a:lnTo>
                    <a:pt x="10" y="56"/>
                  </a:lnTo>
                  <a:lnTo>
                    <a:pt x="3" y="45"/>
                  </a:lnTo>
                  <a:lnTo>
                    <a:pt x="0" y="34"/>
                  </a:lnTo>
                  <a:lnTo>
                    <a:pt x="3" y="21"/>
                  </a:lnTo>
                  <a:lnTo>
                    <a:pt x="10" y="10"/>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9" name="Freeform 955"/>
            <p:cNvSpPr>
              <a:spLocks/>
            </p:cNvSpPr>
            <p:nvPr/>
          </p:nvSpPr>
          <p:spPr bwMode="auto">
            <a:xfrm>
              <a:off x="2282" y="1891"/>
              <a:ext cx="77" cy="66"/>
            </a:xfrm>
            <a:custGeom>
              <a:avLst/>
              <a:gdLst/>
              <a:ahLst/>
              <a:cxnLst>
                <a:cxn ang="0">
                  <a:pos x="33" y="0"/>
                </a:cxn>
                <a:cxn ang="0">
                  <a:pos x="43" y="0"/>
                </a:cxn>
                <a:cxn ang="0">
                  <a:pos x="57" y="3"/>
                </a:cxn>
                <a:cxn ang="0">
                  <a:pos x="67" y="9"/>
                </a:cxn>
                <a:cxn ang="0">
                  <a:pos x="74" y="19"/>
                </a:cxn>
                <a:cxn ang="0">
                  <a:pos x="77" y="32"/>
                </a:cxn>
                <a:cxn ang="0">
                  <a:pos x="74" y="45"/>
                </a:cxn>
                <a:cxn ang="0">
                  <a:pos x="67" y="56"/>
                </a:cxn>
                <a:cxn ang="0">
                  <a:pos x="57" y="63"/>
                </a:cxn>
                <a:cxn ang="0">
                  <a:pos x="43" y="66"/>
                </a:cxn>
                <a:cxn ang="0">
                  <a:pos x="33" y="66"/>
                </a:cxn>
                <a:cxn ang="0">
                  <a:pos x="20" y="63"/>
                </a:cxn>
                <a:cxn ang="0">
                  <a:pos x="10" y="56"/>
                </a:cxn>
                <a:cxn ang="0">
                  <a:pos x="2" y="45"/>
                </a:cxn>
                <a:cxn ang="0">
                  <a:pos x="0" y="32"/>
                </a:cxn>
                <a:cxn ang="0">
                  <a:pos x="2" y="19"/>
                </a:cxn>
                <a:cxn ang="0">
                  <a:pos x="10" y="9"/>
                </a:cxn>
                <a:cxn ang="0">
                  <a:pos x="20" y="3"/>
                </a:cxn>
                <a:cxn ang="0">
                  <a:pos x="33" y="0"/>
                </a:cxn>
              </a:cxnLst>
              <a:rect l="0" t="0" r="r" b="b"/>
              <a:pathLst>
                <a:path w="77" h="66">
                  <a:moveTo>
                    <a:pt x="33" y="0"/>
                  </a:moveTo>
                  <a:lnTo>
                    <a:pt x="43" y="0"/>
                  </a:lnTo>
                  <a:lnTo>
                    <a:pt x="57" y="3"/>
                  </a:lnTo>
                  <a:lnTo>
                    <a:pt x="67" y="9"/>
                  </a:lnTo>
                  <a:lnTo>
                    <a:pt x="74" y="19"/>
                  </a:lnTo>
                  <a:lnTo>
                    <a:pt x="77" y="32"/>
                  </a:lnTo>
                  <a:lnTo>
                    <a:pt x="74" y="45"/>
                  </a:lnTo>
                  <a:lnTo>
                    <a:pt x="67" y="56"/>
                  </a:lnTo>
                  <a:lnTo>
                    <a:pt x="57" y="63"/>
                  </a:lnTo>
                  <a:lnTo>
                    <a:pt x="43" y="66"/>
                  </a:lnTo>
                  <a:lnTo>
                    <a:pt x="33" y="66"/>
                  </a:lnTo>
                  <a:lnTo>
                    <a:pt x="20" y="63"/>
                  </a:lnTo>
                  <a:lnTo>
                    <a:pt x="10" y="56"/>
                  </a:lnTo>
                  <a:lnTo>
                    <a:pt x="2" y="45"/>
                  </a:lnTo>
                  <a:lnTo>
                    <a:pt x="0" y="32"/>
                  </a:lnTo>
                  <a:lnTo>
                    <a:pt x="2" y="19"/>
                  </a:lnTo>
                  <a:lnTo>
                    <a:pt x="10" y="9"/>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0" name="Freeform 956"/>
            <p:cNvSpPr>
              <a:spLocks/>
            </p:cNvSpPr>
            <p:nvPr/>
          </p:nvSpPr>
          <p:spPr bwMode="auto">
            <a:xfrm>
              <a:off x="2387" y="1837"/>
              <a:ext cx="66" cy="67"/>
            </a:xfrm>
            <a:custGeom>
              <a:avLst/>
              <a:gdLst/>
              <a:ahLst/>
              <a:cxnLst>
                <a:cxn ang="0">
                  <a:pos x="34" y="0"/>
                </a:cxn>
                <a:cxn ang="0">
                  <a:pos x="48" y="3"/>
                </a:cxn>
                <a:cxn ang="0">
                  <a:pos x="57" y="10"/>
                </a:cxn>
                <a:cxn ang="0">
                  <a:pos x="63" y="22"/>
                </a:cxn>
                <a:cxn ang="0">
                  <a:pos x="66" y="33"/>
                </a:cxn>
                <a:cxn ang="0">
                  <a:pos x="63" y="45"/>
                </a:cxn>
                <a:cxn ang="0">
                  <a:pos x="57" y="57"/>
                </a:cxn>
                <a:cxn ang="0">
                  <a:pos x="48" y="64"/>
                </a:cxn>
                <a:cxn ang="0">
                  <a:pos x="34" y="67"/>
                </a:cxn>
                <a:cxn ang="0">
                  <a:pos x="19" y="64"/>
                </a:cxn>
                <a:cxn ang="0">
                  <a:pos x="9" y="57"/>
                </a:cxn>
                <a:cxn ang="0">
                  <a:pos x="3" y="45"/>
                </a:cxn>
                <a:cxn ang="0">
                  <a:pos x="0" y="33"/>
                </a:cxn>
                <a:cxn ang="0">
                  <a:pos x="3" y="22"/>
                </a:cxn>
                <a:cxn ang="0">
                  <a:pos x="9" y="10"/>
                </a:cxn>
                <a:cxn ang="0">
                  <a:pos x="19" y="3"/>
                </a:cxn>
                <a:cxn ang="0">
                  <a:pos x="34" y="0"/>
                </a:cxn>
              </a:cxnLst>
              <a:rect l="0" t="0" r="r" b="b"/>
              <a:pathLst>
                <a:path w="66" h="67">
                  <a:moveTo>
                    <a:pt x="34" y="0"/>
                  </a:moveTo>
                  <a:lnTo>
                    <a:pt x="48" y="3"/>
                  </a:lnTo>
                  <a:lnTo>
                    <a:pt x="57" y="10"/>
                  </a:lnTo>
                  <a:lnTo>
                    <a:pt x="63" y="22"/>
                  </a:lnTo>
                  <a:lnTo>
                    <a:pt x="66" y="33"/>
                  </a:lnTo>
                  <a:lnTo>
                    <a:pt x="63" y="45"/>
                  </a:lnTo>
                  <a:lnTo>
                    <a:pt x="57" y="57"/>
                  </a:lnTo>
                  <a:lnTo>
                    <a:pt x="48" y="64"/>
                  </a:lnTo>
                  <a:lnTo>
                    <a:pt x="34" y="67"/>
                  </a:lnTo>
                  <a:lnTo>
                    <a:pt x="19" y="64"/>
                  </a:lnTo>
                  <a:lnTo>
                    <a:pt x="9" y="57"/>
                  </a:lnTo>
                  <a:lnTo>
                    <a:pt x="3" y="45"/>
                  </a:lnTo>
                  <a:lnTo>
                    <a:pt x="0" y="33"/>
                  </a:lnTo>
                  <a:lnTo>
                    <a:pt x="3" y="22"/>
                  </a:lnTo>
                  <a:lnTo>
                    <a:pt x="9" y="10"/>
                  </a:lnTo>
                  <a:lnTo>
                    <a:pt x="19"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1" name="Freeform 957"/>
            <p:cNvSpPr>
              <a:spLocks/>
            </p:cNvSpPr>
            <p:nvPr/>
          </p:nvSpPr>
          <p:spPr bwMode="auto">
            <a:xfrm>
              <a:off x="2533" y="1554"/>
              <a:ext cx="520" cy="654"/>
            </a:xfrm>
            <a:custGeom>
              <a:avLst/>
              <a:gdLst/>
              <a:ahLst/>
              <a:cxnLst>
                <a:cxn ang="0">
                  <a:pos x="233" y="0"/>
                </a:cxn>
                <a:cxn ang="0">
                  <a:pos x="246" y="22"/>
                </a:cxn>
                <a:cxn ang="0">
                  <a:pos x="262" y="45"/>
                </a:cxn>
                <a:cxn ang="0">
                  <a:pos x="281" y="70"/>
                </a:cxn>
                <a:cxn ang="0">
                  <a:pos x="302" y="98"/>
                </a:cxn>
                <a:cxn ang="0">
                  <a:pos x="325" y="126"/>
                </a:cxn>
                <a:cxn ang="0">
                  <a:pos x="349" y="155"/>
                </a:cxn>
                <a:cxn ang="0">
                  <a:pos x="373" y="184"/>
                </a:cxn>
                <a:cxn ang="0">
                  <a:pos x="397" y="215"/>
                </a:cxn>
                <a:cxn ang="0">
                  <a:pos x="422" y="246"/>
                </a:cxn>
                <a:cxn ang="0">
                  <a:pos x="444" y="278"/>
                </a:cxn>
                <a:cxn ang="0">
                  <a:pos x="464" y="311"/>
                </a:cxn>
                <a:cxn ang="0">
                  <a:pos x="482" y="341"/>
                </a:cxn>
                <a:cxn ang="0">
                  <a:pos x="498" y="374"/>
                </a:cxn>
                <a:cxn ang="0">
                  <a:pos x="510" y="404"/>
                </a:cxn>
                <a:cxn ang="0">
                  <a:pos x="517" y="435"/>
                </a:cxn>
                <a:cxn ang="0">
                  <a:pos x="520" y="465"/>
                </a:cxn>
                <a:cxn ang="0">
                  <a:pos x="517" y="494"/>
                </a:cxn>
                <a:cxn ang="0">
                  <a:pos x="510" y="522"/>
                </a:cxn>
                <a:cxn ang="0">
                  <a:pos x="493" y="548"/>
                </a:cxn>
                <a:cxn ang="0">
                  <a:pos x="473" y="573"/>
                </a:cxn>
                <a:cxn ang="0">
                  <a:pos x="442" y="597"/>
                </a:cxn>
                <a:cxn ang="0">
                  <a:pos x="406" y="617"/>
                </a:cxn>
                <a:cxn ang="0">
                  <a:pos x="359" y="636"/>
                </a:cxn>
                <a:cxn ang="0">
                  <a:pos x="316" y="648"/>
                </a:cxn>
                <a:cxn ang="0">
                  <a:pos x="274" y="654"/>
                </a:cxn>
                <a:cxn ang="0">
                  <a:pos x="233" y="654"/>
                </a:cxn>
                <a:cxn ang="0">
                  <a:pos x="192" y="649"/>
                </a:cxn>
                <a:cxn ang="0">
                  <a:pos x="154" y="639"/>
                </a:cxn>
                <a:cxn ang="0">
                  <a:pos x="119" y="625"/>
                </a:cxn>
                <a:cxn ang="0">
                  <a:pos x="87" y="607"/>
                </a:cxn>
                <a:cxn ang="0">
                  <a:pos x="59" y="585"/>
                </a:cxn>
                <a:cxn ang="0">
                  <a:pos x="35" y="559"/>
                </a:cxn>
                <a:cxn ang="0">
                  <a:pos x="18" y="531"/>
                </a:cxn>
                <a:cxn ang="0">
                  <a:pos x="6" y="498"/>
                </a:cxn>
                <a:cxn ang="0">
                  <a:pos x="0" y="465"/>
                </a:cxn>
                <a:cxn ang="0">
                  <a:pos x="2" y="428"/>
                </a:cxn>
                <a:cxn ang="0">
                  <a:pos x="12" y="390"/>
                </a:cxn>
                <a:cxn ang="0">
                  <a:pos x="31" y="350"/>
                </a:cxn>
                <a:cxn ang="0">
                  <a:pos x="63" y="299"/>
                </a:cxn>
                <a:cxn ang="0">
                  <a:pos x="97" y="249"/>
                </a:cxn>
                <a:cxn ang="0">
                  <a:pos x="131" y="201"/>
                </a:cxn>
                <a:cxn ang="0">
                  <a:pos x="163" y="151"/>
                </a:cxn>
                <a:cxn ang="0">
                  <a:pos x="193" y="98"/>
                </a:cxn>
                <a:cxn ang="0">
                  <a:pos x="221" y="42"/>
                </a:cxn>
                <a:cxn ang="0">
                  <a:pos x="233" y="0"/>
                </a:cxn>
              </a:cxnLst>
              <a:rect l="0" t="0" r="r" b="b"/>
              <a:pathLst>
                <a:path w="520" h="654">
                  <a:moveTo>
                    <a:pt x="233" y="0"/>
                  </a:moveTo>
                  <a:lnTo>
                    <a:pt x="246" y="22"/>
                  </a:lnTo>
                  <a:lnTo>
                    <a:pt x="262" y="45"/>
                  </a:lnTo>
                  <a:lnTo>
                    <a:pt x="281" y="70"/>
                  </a:lnTo>
                  <a:lnTo>
                    <a:pt x="302" y="98"/>
                  </a:lnTo>
                  <a:lnTo>
                    <a:pt x="325" y="126"/>
                  </a:lnTo>
                  <a:lnTo>
                    <a:pt x="349" y="155"/>
                  </a:lnTo>
                  <a:lnTo>
                    <a:pt x="373" y="184"/>
                  </a:lnTo>
                  <a:lnTo>
                    <a:pt x="397" y="215"/>
                  </a:lnTo>
                  <a:lnTo>
                    <a:pt x="422" y="246"/>
                  </a:lnTo>
                  <a:lnTo>
                    <a:pt x="444" y="278"/>
                  </a:lnTo>
                  <a:lnTo>
                    <a:pt x="464" y="311"/>
                  </a:lnTo>
                  <a:lnTo>
                    <a:pt x="482" y="341"/>
                  </a:lnTo>
                  <a:lnTo>
                    <a:pt x="498" y="374"/>
                  </a:lnTo>
                  <a:lnTo>
                    <a:pt x="510" y="404"/>
                  </a:lnTo>
                  <a:lnTo>
                    <a:pt x="517" y="435"/>
                  </a:lnTo>
                  <a:lnTo>
                    <a:pt x="520" y="465"/>
                  </a:lnTo>
                  <a:lnTo>
                    <a:pt x="517" y="494"/>
                  </a:lnTo>
                  <a:lnTo>
                    <a:pt x="510" y="522"/>
                  </a:lnTo>
                  <a:lnTo>
                    <a:pt x="493" y="548"/>
                  </a:lnTo>
                  <a:lnTo>
                    <a:pt x="473" y="573"/>
                  </a:lnTo>
                  <a:lnTo>
                    <a:pt x="442" y="597"/>
                  </a:lnTo>
                  <a:lnTo>
                    <a:pt x="406" y="617"/>
                  </a:lnTo>
                  <a:lnTo>
                    <a:pt x="359" y="636"/>
                  </a:lnTo>
                  <a:lnTo>
                    <a:pt x="316" y="648"/>
                  </a:lnTo>
                  <a:lnTo>
                    <a:pt x="274" y="654"/>
                  </a:lnTo>
                  <a:lnTo>
                    <a:pt x="233" y="654"/>
                  </a:lnTo>
                  <a:lnTo>
                    <a:pt x="192" y="649"/>
                  </a:lnTo>
                  <a:lnTo>
                    <a:pt x="154" y="639"/>
                  </a:lnTo>
                  <a:lnTo>
                    <a:pt x="119" y="625"/>
                  </a:lnTo>
                  <a:lnTo>
                    <a:pt x="87" y="607"/>
                  </a:lnTo>
                  <a:lnTo>
                    <a:pt x="59" y="585"/>
                  </a:lnTo>
                  <a:lnTo>
                    <a:pt x="35" y="559"/>
                  </a:lnTo>
                  <a:lnTo>
                    <a:pt x="18" y="531"/>
                  </a:lnTo>
                  <a:lnTo>
                    <a:pt x="6" y="498"/>
                  </a:lnTo>
                  <a:lnTo>
                    <a:pt x="0" y="465"/>
                  </a:lnTo>
                  <a:lnTo>
                    <a:pt x="2" y="428"/>
                  </a:lnTo>
                  <a:lnTo>
                    <a:pt x="12" y="390"/>
                  </a:lnTo>
                  <a:lnTo>
                    <a:pt x="31" y="350"/>
                  </a:lnTo>
                  <a:lnTo>
                    <a:pt x="63" y="299"/>
                  </a:lnTo>
                  <a:lnTo>
                    <a:pt x="97" y="249"/>
                  </a:lnTo>
                  <a:lnTo>
                    <a:pt x="131" y="201"/>
                  </a:lnTo>
                  <a:lnTo>
                    <a:pt x="163" y="151"/>
                  </a:lnTo>
                  <a:lnTo>
                    <a:pt x="193" y="98"/>
                  </a:lnTo>
                  <a:lnTo>
                    <a:pt x="221" y="42"/>
                  </a:lnTo>
                  <a:lnTo>
                    <a:pt x="23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2" name="Freeform 958"/>
            <p:cNvSpPr>
              <a:spLocks noEditPoints="1"/>
            </p:cNvSpPr>
            <p:nvPr/>
          </p:nvSpPr>
          <p:spPr bwMode="auto">
            <a:xfrm>
              <a:off x="2503" y="1521"/>
              <a:ext cx="585" cy="718"/>
            </a:xfrm>
            <a:custGeom>
              <a:avLst/>
              <a:gdLst/>
              <a:ahLst/>
              <a:cxnLst>
                <a:cxn ang="0">
                  <a:pos x="247" y="157"/>
                </a:cxn>
                <a:cxn ang="0">
                  <a:pos x="168" y="281"/>
                </a:cxn>
                <a:cxn ang="0">
                  <a:pos x="111" y="367"/>
                </a:cxn>
                <a:cxn ang="0">
                  <a:pos x="82" y="420"/>
                </a:cxn>
                <a:cxn ang="0">
                  <a:pos x="64" y="477"/>
                </a:cxn>
                <a:cxn ang="0">
                  <a:pos x="71" y="534"/>
                </a:cxn>
                <a:cxn ang="0">
                  <a:pos x="109" y="590"/>
                </a:cxn>
                <a:cxn ang="0">
                  <a:pos x="171" y="631"/>
                </a:cxn>
                <a:cxn ang="0">
                  <a:pos x="244" y="652"/>
                </a:cxn>
                <a:cxn ang="0">
                  <a:pos x="322" y="653"/>
                </a:cxn>
                <a:cxn ang="0">
                  <a:pos x="396" y="636"/>
                </a:cxn>
                <a:cxn ang="0">
                  <a:pos x="461" y="599"/>
                </a:cxn>
                <a:cxn ang="0">
                  <a:pos x="504" y="549"/>
                </a:cxn>
                <a:cxn ang="0">
                  <a:pos x="516" y="498"/>
                </a:cxn>
                <a:cxn ang="0">
                  <a:pos x="507" y="442"/>
                </a:cxn>
                <a:cxn ang="0">
                  <a:pos x="484" y="388"/>
                </a:cxn>
                <a:cxn ang="0">
                  <a:pos x="453" y="338"/>
                </a:cxn>
                <a:cxn ang="0">
                  <a:pos x="421" y="294"/>
                </a:cxn>
                <a:cxn ang="0">
                  <a:pos x="304" y="151"/>
                </a:cxn>
                <a:cxn ang="0">
                  <a:pos x="259" y="0"/>
                </a:cxn>
                <a:cxn ang="0">
                  <a:pos x="282" y="5"/>
                </a:cxn>
                <a:cxn ang="0">
                  <a:pos x="305" y="40"/>
                </a:cxn>
                <a:cxn ang="0">
                  <a:pos x="344" y="93"/>
                </a:cxn>
                <a:cxn ang="0">
                  <a:pos x="465" y="248"/>
                </a:cxn>
                <a:cxn ang="0">
                  <a:pos x="512" y="316"/>
                </a:cxn>
                <a:cxn ang="0">
                  <a:pos x="551" y="385"/>
                </a:cxn>
                <a:cxn ang="0">
                  <a:pos x="576" y="451"/>
                </a:cxn>
                <a:cxn ang="0">
                  <a:pos x="585" y="515"/>
                </a:cxn>
                <a:cxn ang="0">
                  <a:pos x="570" y="575"/>
                </a:cxn>
                <a:cxn ang="0">
                  <a:pos x="531" y="630"/>
                </a:cxn>
                <a:cxn ang="0">
                  <a:pos x="458" y="677"/>
                </a:cxn>
                <a:cxn ang="0">
                  <a:pos x="389" y="702"/>
                </a:cxn>
                <a:cxn ang="0">
                  <a:pos x="314" y="715"/>
                </a:cxn>
                <a:cxn ang="0">
                  <a:pos x="237" y="716"/>
                </a:cxn>
                <a:cxn ang="0">
                  <a:pos x="162" y="703"/>
                </a:cxn>
                <a:cxn ang="0">
                  <a:pos x="95" y="671"/>
                </a:cxn>
                <a:cxn ang="0">
                  <a:pos x="42" y="618"/>
                </a:cxn>
                <a:cxn ang="0">
                  <a:pos x="5" y="540"/>
                </a:cxn>
                <a:cxn ang="0">
                  <a:pos x="1" y="452"/>
                </a:cxn>
                <a:cxn ang="0">
                  <a:pos x="33" y="366"/>
                </a:cxn>
                <a:cxn ang="0">
                  <a:pos x="190" y="124"/>
                </a:cxn>
                <a:cxn ang="0">
                  <a:pos x="232" y="47"/>
                </a:cxn>
                <a:cxn ang="0">
                  <a:pos x="231" y="24"/>
                </a:cxn>
                <a:cxn ang="0">
                  <a:pos x="247" y="5"/>
                </a:cxn>
              </a:cxnLst>
              <a:rect l="0" t="0" r="r" b="b"/>
              <a:pathLst>
                <a:path w="585" h="718">
                  <a:moveTo>
                    <a:pt x="272" y="109"/>
                  </a:moveTo>
                  <a:lnTo>
                    <a:pt x="247" y="157"/>
                  </a:lnTo>
                  <a:lnTo>
                    <a:pt x="207" y="220"/>
                  </a:lnTo>
                  <a:lnTo>
                    <a:pt x="168" y="281"/>
                  </a:lnTo>
                  <a:lnTo>
                    <a:pt x="127" y="342"/>
                  </a:lnTo>
                  <a:lnTo>
                    <a:pt x="111" y="367"/>
                  </a:lnTo>
                  <a:lnTo>
                    <a:pt x="95" y="393"/>
                  </a:lnTo>
                  <a:lnTo>
                    <a:pt x="82" y="420"/>
                  </a:lnTo>
                  <a:lnTo>
                    <a:pt x="71" y="448"/>
                  </a:lnTo>
                  <a:lnTo>
                    <a:pt x="64" y="477"/>
                  </a:lnTo>
                  <a:lnTo>
                    <a:pt x="64" y="505"/>
                  </a:lnTo>
                  <a:lnTo>
                    <a:pt x="71" y="534"/>
                  </a:lnTo>
                  <a:lnTo>
                    <a:pt x="86" y="562"/>
                  </a:lnTo>
                  <a:lnTo>
                    <a:pt x="109" y="590"/>
                  </a:lnTo>
                  <a:lnTo>
                    <a:pt x="139" y="614"/>
                  </a:lnTo>
                  <a:lnTo>
                    <a:pt x="171" y="631"/>
                  </a:lnTo>
                  <a:lnTo>
                    <a:pt x="206" y="644"/>
                  </a:lnTo>
                  <a:lnTo>
                    <a:pt x="244" y="652"/>
                  </a:lnTo>
                  <a:lnTo>
                    <a:pt x="282" y="655"/>
                  </a:lnTo>
                  <a:lnTo>
                    <a:pt x="322" y="653"/>
                  </a:lnTo>
                  <a:lnTo>
                    <a:pt x="360" y="647"/>
                  </a:lnTo>
                  <a:lnTo>
                    <a:pt x="396" y="636"/>
                  </a:lnTo>
                  <a:lnTo>
                    <a:pt x="430" y="619"/>
                  </a:lnTo>
                  <a:lnTo>
                    <a:pt x="461" y="599"/>
                  </a:lnTo>
                  <a:lnTo>
                    <a:pt x="487" y="574"/>
                  </a:lnTo>
                  <a:lnTo>
                    <a:pt x="504" y="549"/>
                  </a:lnTo>
                  <a:lnTo>
                    <a:pt x="513" y="524"/>
                  </a:lnTo>
                  <a:lnTo>
                    <a:pt x="516" y="498"/>
                  </a:lnTo>
                  <a:lnTo>
                    <a:pt x="515" y="470"/>
                  </a:lnTo>
                  <a:lnTo>
                    <a:pt x="507" y="442"/>
                  </a:lnTo>
                  <a:lnTo>
                    <a:pt x="497" y="414"/>
                  </a:lnTo>
                  <a:lnTo>
                    <a:pt x="484" y="388"/>
                  </a:lnTo>
                  <a:lnTo>
                    <a:pt x="469" y="363"/>
                  </a:lnTo>
                  <a:lnTo>
                    <a:pt x="453" y="338"/>
                  </a:lnTo>
                  <a:lnTo>
                    <a:pt x="437" y="314"/>
                  </a:lnTo>
                  <a:lnTo>
                    <a:pt x="421" y="294"/>
                  </a:lnTo>
                  <a:lnTo>
                    <a:pt x="383" y="245"/>
                  </a:lnTo>
                  <a:lnTo>
                    <a:pt x="304" y="151"/>
                  </a:lnTo>
                  <a:lnTo>
                    <a:pt x="272" y="109"/>
                  </a:lnTo>
                  <a:close/>
                  <a:moveTo>
                    <a:pt x="259" y="0"/>
                  </a:moveTo>
                  <a:lnTo>
                    <a:pt x="270" y="0"/>
                  </a:lnTo>
                  <a:lnTo>
                    <a:pt x="282" y="5"/>
                  </a:lnTo>
                  <a:lnTo>
                    <a:pt x="291" y="16"/>
                  </a:lnTo>
                  <a:lnTo>
                    <a:pt x="305" y="40"/>
                  </a:lnTo>
                  <a:lnTo>
                    <a:pt x="323" y="66"/>
                  </a:lnTo>
                  <a:lnTo>
                    <a:pt x="344" y="93"/>
                  </a:lnTo>
                  <a:lnTo>
                    <a:pt x="390" y="151"/>
                  </a:lnTo>
                  <a:lnTo>
                    <a:pt x="465" y="248"/>
                  </a:lnTo>
                  <a:lnTo>
                    <a:pt x="490" y="282"/>
                  </a:lnTo>
                  <a:lnTo>
                    <a:pt x="512" y="316"/>
                  </a:lnTo>
                  <a:lnTo>
                    <a:pt x="532" y="351"/>
                  </a:lnTo>
                  <a:lnTo>
                    <a:pt x="551" y="385"/>
                  </a:lnTo>
                  <a:lnTo>
                    <a:pt x="566" y="418"/>
                  </a:lnTo>
                  <a:lnTo>
                    <a:pt x="576" y="451"/>
                  </a:lnTo>
                  <a:lnTo>
                    <a:pt x="584" y="484"/>
                  </a:lnTo>
                  <a:lnTo>
                    <a:pt x="585" y="515"/>
                  </a:lnTo>
                  <a:lnTo>
                    <a:pt x="581" y="546"/>
                  </a:lnTo>
                  <a:lnTo>
                    <a:pt x="570" y="575"/>
                  </a:lnTo>
                  <a:lnTo>
                    <a:pt x="554" y="603"/>
                  </a:lnTo>
                  <a:lnTo>
                    <a:pt x="531" y="630"/>
                  </a:lnTo>
                  <a:lnTo>
                    <a:pt x="499" y="655"/>
                  </a:lnTo>
                  <a:lnTo>
                    <a:pt x="458" y="677"/>
                  </a:lnTo>
                  <a:lnTo>
                    <a:pt x="425" y="690"/>
                  </a:lnTo>
                  <a:lnTo>
                    <a:pt x="389" y="702"/>
                  </a:lnTo>
                  <a:lnTo>
                    <a:pt x="352" y="710"/>
                  </a:lnTo>
                  <a:lnTo>
                    <a:pt x="314" y="715"/>
                  </a:lnTo>
                  <a:lnTo>
                    <a:pt x="275" y="718"/>
                  </a:lnTo>
                  <a:lnTo>
                    <a:pt x="237" y="716"/>
                  </a:lnTo>
                  <a:lnTo>
                    <a:pt x="199" y="712"/>
                  </a:lnTo>
                  <a:lnTo>
                    <a:pt x="162" y="703"/>
                  </a:lnTo>
                  <a:lnTo>
                    <a:pt x="127" y="688"/>
                  </a:lnTo>
                  <a:lnTo>
                    <a:pt x="95" y="671"/>
                  </a:lnTo>
                  <a:lnTo>
                    <a:pt x="67" y="647"/>
                  </a:lnTo>
                  <a:lnTo>
                    <a:pt x="42" y="618"/>
                  </a:lnTo>
                  <a:lnTo>
                    <a:pt x="22" y="584"/>
                  </a:lnTo>
                  <a:lnTo>
                    <a:pt x="5" y="540"/>
                  </a:lnTo>
                  <a:lnTo>
                    <a:pt x="0" y="496"/>
                  </a:lnTo>
                  <a:lnTo>
                    <a:pt x="1" y="452"/>
                  </a:lnTo>
                  <a:lnTo>
                    <a:pt x="13" y="408"/>
                  </a:lnTo>
                  <a:lnTo>
                    <a:pt x="33" y="366"/>
                  </a:lnTo>
                  <a:lnTo>
                    <a:pt x="152" y="185"/>
                  </a:lnTo>
                  <a:lnTo>
                    <a:pt x="190" y="124"/>
                  </a:lnTo>
                  <a:lnTo>
                    <a:pt x="223" y="59"/>
                  </a:lnTo>
                  <a:lnTo>
                    <a:pt x="232" y="47"/>
                  </a:lnTo>
                  <a:lnTo>
                    <a:pt x="229" y="35"/>
                  </a:lnTo>
                  <a:lnTo>
                    <a:pt x="231" y="24"/>
                  </a:lnTo>
                  <a:lnTo>
                    <a:pt x="237" y="12"/>
                  </a:lnTo>
                  <a:lnTo>
                    <a:pt x="247" y="5"/>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3" name="Freeform 959"/>
            <p:cNvSpPr>
              <a:spLocks/>
            </p:cNvSpPr>
            <p:nvPr/>
          </p:nvSpPr>
          <p:spPr bwMode="auto">
            <a:xfrm>
              <a:off x="2647" y="1796"/>
              <a:ext cx="78" cy="67"/>
            </a:xfrm>
            <a:custGeom>
              <a:avLst/>
              <a:gdLst/>
              <a:ahLst/>
              <a:cxnLst>
                <a:cxn ang="0">
                  <a:pos x="34" y="0"/>
                </a:cxn>
                <a:cxn ang="0">
                  <a:pos x="44" y="0"/>
                </a:cxn>
                <a:cxn ang="0">
                  <a:pos x="58" y="3"/>
                </a:cxn>
                <a:cxn ang="0">
                  <a:pos x="68" y="10"/>
                </a:cxn>
                <a:cxn ang="0">
                  <a:pos x="75" y="20"/>
                </a:cxn>
                <a:cxn ang="0">
                  <a:pos x="78" y="33"/>
                </a:cxn>
                <a:cxn ang="0">
                  <a:pos x="75" y="47"/>
                </a:cxn>
                <a:cxn ang="0">
                  <a:pos x="68" y="57"/>
                </a:cxn>
                <a:cxn ang="0">
                  <a:pos x="58" y="64"/>
                </a:cxn>
                <a:cxn ang="0">
                  <a:pos x="44" y="67"/>
                </a:cxn>
                <a:cxn ang="0">
                  <a:pos x="34" y="67"/>
                </a:cxn>
                <a:cxn ang="0">
                  <a:pos x="21" y="64"/>
                </a:cxn>
                <a:cxn ang="0">
                  <a:pos x="11" y="57"/>
                </a:cxn>
                <a:cxn ang="0">
                  <a:pos x="3" y="47"/>
                </a:cxn>
                <a:cxn ang="0">
                  <a:pos x="0" y="33"/>
                </a:cxn>
                <a:cxn ang="0">
                  <a:pos x="3" y="20"/>
                </a:cxn>
                <a:cxn ang="0">
                  <a:pos x="11" y="10"/>
                </a:cxn>
                <a:cxn ang="0">
                  <a:pos x="21" y="3"/>
                </a:cxn>
                <a:cxn ang="0">
                  <a:pos x="34" y="0"/>
                </a:cxn>
              </a:cxnLst>
              <a:rect l="0" t="0" r="r" b="b"/>
              <a:pathLst>
                <a:path w="78" h="67">
                  <a:moveTo>
                    <a:pt x="34" y="0"/>
                  </a:moveTo>
                  <a:lnTo>
                    <a:pt x="44" y="0"/>
                  </a:lnTo>
                  <a:lnTo>
                    <a:pt x="58" y="3"/>
                  </a:lnTo>
                  <a:lnTo>
                    <a:pt x="68" y="10"/>
                  </a:lnTo>
                  <a:lnTo>
                    <a:pt x="75" y="20"/>
                  </a:lnTo>
                  <a:lnTo>
                    <a:pt x="78" y="33"/>
                  </a:lnTo>
                  <a:lnTo>
                    <a:pt x="75" y="47"/>
                  </a:lnTo>
                  <a:lnTo>
                    <a:pt x="68" y="57"/>
                  </a:lnTo>
                  <a:lnTo>
                    <a:pt x="58" y="64"/>
                  </a:lnTo>
                  <a:lnTo>
                    <a:pt x="44" y="67"/>
                  </a:lnTo>
                  <a:lnTo>
                    <a:pt x="34" y="67"/>
                  </a:lnTo>
                  <a:lnTo>
                    <a:pt x="21" y="64"/>
                  </a:lnTo>
                  <a:lnTo>
                    <a:pt x="11" y="57"/>
                  </a:lnTo>
                  <a:lnTo>
                    <a:pt x="3" y="47"/>
                  </a:lnTo>
                  <a:lnTo>
                    <a:pt x="0" y="33"/>
                  </a:lnTo>
                  <a:lnTo>
                    <a:pt x="3" y="20"/>
                  </a:lnTo>
                  <a:lnTo>
                    <a:pt x="11" y="10"/>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4" name="Freeform 960"/>
            <p:cNvSpPr>
              <a:spLocks/>
            </p:cNvSpPr>
            <p:nvPr/>
          </p:nvSpPr>
          <p:spPr bwMode="auto">
            <a:xfrm>
              <a:off x="2732" y="1828"/>
              <a:ext cx="66" cy="67"/>
            </a:xfrm>
            <a:custGeom>
              <a:avLst/>
              <a:gdLst/>
              <a:ahLst/>
              <a:cxnLst>
                <a:cxn ang="0">
                  <a:pos x="34" y="0"/>
                </a:cxn>
                <a:cxn ang="0">
                  <a:pos x="49" y="3"/>
                </a:cxn>
                <a:cxn ang="0">
                  <a:pos x="57" y="10"/>
                </a:cxn>
                <a:cxn ang="0">
                  <a:pos x="63" y="22"/>
                </a:cxn>
                <a:cxn ang="0">
                  <a:pos x="66" y="34"/>
                </a:cxn>
                <a:cxn ang="0">
                  <a:pos x="63" y="45"/>
                </a:cxn>
                <a:cxn ang="0">
                  <a:pos x="57" y="57"/>
                </a:cxn>
                <a:cxn ang="0">
                  <a:pos x="49" y="64"/>
                </a:cxn>
                <a:cxn ang="0">
                  <a:pos x="34" y="67"/>
                </a:cxn>
                <a:cxn ang="0">
                  <a:pos x="19" y="64"/>
                </a:cxn>
                <a:cxn ang="0">
                  <a:pos x="9" y="57"/>
                </a:cxn>
                <a:cxn ang="0">
                  <a:pos x="3" y="45"/>
                </a:cxn>
                <a:cxn ang="0">
                  <a:pos x="0" y="34"/>
                </a:cxn>
                <a:cxn ang="0">
                  <a:pos x="3" y="22"/>
                </a:cxn>
                <a:cxn ang="0">
                  <a:pos x="9" y="10"/>
                </a:cxn>
                <a:cxn ang="0">
                  <a:pos x="19" y="3"/>
                </a:cxn>
                <a:cxn ang="0">
                  <a:pos x="34" y="0"/>
                </a:cxn>
              </a:cxnLst>
              <a:rect l="0" t="0" r="r" b="b"/>
              <a:pathLst>
                <a:path w="66" h="67">
                  <a:moveTo>
                    <a:pt x="34" y="0"/>
                  </a:moveTo>
                  <a:lnTo>
                    <a:pt x="49" y="3"/>
                  </a:lnTo>
                  <a:lnTo>
                    <a:pt x="57" y="10"/>
                  </a:lnTo>
                  <a:lnTo>
                    <a:pt x="63" y="22"/>
                  </a:lnTo>
                  <a:lnTo>
                    <a:pt x="66" y="34"/>
                  </a:lnTo>
                  <a:lnTo>
                    <a:pt x="63" y="45"/>
                  </a:lnTo>
                  <a:lnTo>
                    <a:pt x="57" y="57"/>
                  </a:lnTo>
                  <a:lnTo>
                    <a:pt x="49" y="64"/>
                  </a:lnTo>
                  <a:lnTo>
                    <a:pt x="34" y="67"/>
                  </a:lnTo>
                  <a:lnTo>
                    <a:pt x="19" y="64"/>
                  </a:lnTo>
                  <a:lnTo>
                    <a:pt x="9" y="57"/>
                  </a:lnTo>
                  <a:lnTo>
                    <a:pt x="3" y="45"/>
                  </a:lnTo>
                  <a:lnTo>
                    <a:pt x="0" y="34"/>
                  </a:lnTo>
                  <a:lnTo>
                    <a:pt x="3" y="22"/>
                  </a:lnTo>
                  <a:lnTo>
                    <a:pt x="9" y="10"/>
                  </a:lnTo>
                  <a:lnTo>
                    <a:pt x="19"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5" name="Freeform 961"/>
            <p:cNvSpPr>
              <a:spLocks/>
            </p:cNvSpPr>
            <p:nvPr/>
          </p:nvSpPr>
          <p:spPr bwMode="auto">
            <a:xfrm>
              <a:off x="2827" y="1785"/>
              <a:ext cx="66" cy="68"/>
            </a:xfrm>
            <a:custGeom>
              <a:avLst/>
              <a:gdLst/>
              <a:ahLst/>
              <a:cxnLst>
                <a:cxn ang="0">
                  <a:pos x="34" y="0"/>
                </a:cxn>
                <a:cxn ang="0">
                  <a:pos x="49" y="3"/>
                </a:cxn>
                <a:cxn ang="0">
                  <a:pos x="58" y="11"/>
                </a:cxn>
                <a:cxn ang="0">
                  <a:pos x="63" y="22"/>
                </a:cxn>
                <a:cxn ang="0">
                  <a:pos x="66" y="34"/>
                </a:cxn>
                <a:cxn ang="0">
                  <a:pos x="63" y="46"/>
                </a:cxn>
                <a:cxn ang="0">
                  <a:pos x="58" y="58"/>
                </a:cxn>
                <a:cxn ang="0">
                  <a:pos x="49" y="65"/>
                </a:cxn>
                <a:cxn ang="0">
                  <a:pos x="34" y="68"/>
                </a:cxn>
                <a:cxn ang="0">
                  <a:pos x="20" y="65"/>
                </a:cxn>
                <a:cxn ang="0">
                  <a:pos x="9" y="58"/>
                </a:cxn>
                <a:cxn ang="0">
                  <a:pos x="3" y="46"/>
                </a:cxn>
                <a:cxn ang="0">
                  <a:pos x="0" y="34"/>
                </a:cxn>
                <a:cxn ang="0">
                  <a:pos x="3" y="22"/>
                </a:cxn>
                <a:cxn ang="0">
                  <a:pos x="9" y="11"/>
                </a:cxn>
                <a:cxn ang="0">
                  <a:pos x="20" y="3"/>
                </a:cxn>
                <a:cxn ang="0">
                  <a:pos x="34" y="0"/>
                </a:cxn>
              </a:cxnLst>
              <a:rect l="0" t="0" r="r" b="b"/>
              <a:pathLst>
                <a:path w="66" h="68">
                  <a:moveTo>
                    <a:pt x="34" y="0"/>
                  </a:moveTo>
                  <a:lnTo>
                    <a:pt x="49" y="3"/>
                  </a:lnTo>
                  <a:lnTo>
                    <a:pt x="58" y="11"/>
                  </a:lnTo>
                  <a:lnTo>
                    <a:pt x="63" y="22"/>
                  </a:lnTo>
                  <a:lnTo>
                    <a:pt x="66" y="34"/>
                  </a:lnTo>
                  <a:lnTo>
                    <a:pt x="63" y="46"/>
                  </a:lnTo>
                  <a:lnTo>
                    <a:pt x="58" y="58"/>
                  </a:lnTo>
                  <a:lnTo>
                    <a:pt x="49" y="65"/>
                  </a:lnTo>
                  <a:lnTo>
                    <a:pt x="34" y="68"/>
                  </a:lnTo>
                  <a:lnTo>
                    <a:pt x="20" y="65"/>
                  </a:lnTo>
                  <a:lnTo>
                    <a:pt x="9" y="58"/>
                  </a:lnTo>
                  <a:lnTo>
                    <a:pt x="3" y="46"/>
                  </a:lnTo>
                  <a:lnTo>
                    <a:pt x="0" y="34"/>
                  </a:lnTo>
                  <a:lnTo>
                    <a:pt x="3" y="22"/>
                  </a:lnTo>
                  <a:lnTo>
                    <a:pt x="9" y="11"/>
                  </a:lnTo>
                  <a:lnTo>
                    <a:pt x="20"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6" name="Freeform 962"/>
            <p:cNvSpPr>
              <a:spLocks/>
            </p:cNvSpPr>
            <p:nvPr/>
          </p:nvSpPr>
          <p:spPr bwMode="auto">
            <a:xfrm>
              <a:off x="2617" y="1881"/>
              <a:ext cx="64" cy="67"/>
            </a:xfrm>
            <a:custGeom>
              <a:avLst/>
              <a:gdLst/>
              <a:ahLst/>
              <a:cxnLst>
                <a:cxn ang="0">
                  <a:pos x="32" y="0"/>
                </a:cxn>
                <a:cxn ang="0">
                  <a:pos x="47" y="3"/>
                </a:cxn>
                <a:cxn ang="0">
                  <a:pos x="55" y="10"/>
                </a:cxn>
                <a:cxn ang="0">
                  <a:pos x="61" y="22"/>
                </a:cxn>
                <a:cxn ang="0">
                  <a:pos x="64" y="33"/>
                </a:cxn>
                <a:cxn ang="0">
                  <a:pos x="61" y="45"/>
                </a:cxn>
                <a:cxn ang="0">
                  <a:pos x="55" y="57"/>
                </a:cxn>
                <a:cxn ang="0">
                  <a:pos x="47" y="64"/>
                </a:cxn>
                <a:cxn ang="0">
                  <a:pos x="32" y="67"/>
                </a:cxn>
                <a:cxn ang="0">
                  <a:pos x="17" y="64"/>
                </a:cxn>
                <a:cxn ang="0">
                  <a:pos x="9" y="57"/>
                </a:cxn>
                <a:cxn ang="0">
                  <a:pos x="3" y="45"/>
                </a:cxn>
                <a:cxn ang="0">
                  <a:pos x="0" y="33"/>
                </a:cxn>
                <a:cxn ang="0">
                  <a:pos x="3" y="22"/>
                </a:cxn>
                <a:cxn ang="0">
                  <a:pos x="9" y="10"/>
                </a:cxn>
                <a:cxn ang="0">
                  <a:pos x="17" y="3"/>
                </a:cxn>
                <a:cxn ang="0">
                  <a:pos x="32" y="0"/>
                </a:cxn>
              </a:cxnLst>
              <a:rect l="0" t="0" r="r" b="b"/>
              <a:pathLst>
                <a:path w="64" h="67">
                  <a:moveTo>
                    <a:pt x="32" y="0"/>
                  </a:moveTo>
                  <a:lnTo>
                    <a:pt x="47" y="3"/>
                  </a:lnTo>
                  <a:lnTo>
                    <a:pt x="55" y="10"/>
                  </a:lnTo>
                  <a:lnTo>
                    <a:pt x="61" y="22"/>
                  </a:lnTo>
                  <a:lnTo>
                    <a:pt x="64" y="33"/>
                  </a:lnTo>
                  <a:lnTo>
                    <a:pt x="61" y="45"/>
                  </a:lnTo>
                  <a:lnTo>
                    <a:pt x="55" y="57"/>
                  </a:lnTo>
                  <a:lnTo>
                    <a:pt x="47" y="64"/>
                  </a:lnTo>
                  <a:lnTo>
                    <a:pt x="32" y="67"/>
                  </a:lnTo>
                  <a:lnTo>
                    <a:pt x="17" y="64"/>
                  </a:lnTo>
                  <a:lnTo>
                    <a:pt x="9" y="57"/>
                  </a:lnTo>
                  <a:lnTo>
                    <a:pt x="3" y="45"/>
                  </a:lnTo>
                  <a:lnTo>
                    <a:pt x="0" y="33"/>
                  </a:lnTo>
                  <a:lnTo>
                    <a:pt x="3" y="22"/>
                  </a:lnTo>
                  <a:lnTo>
                    <a:pt x="9"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7" name="Freeform 963"/>
            <p:cNvSpPr>
              <a:spLocks/>
            </p:cNvSpPr>
            <p:nvPr/>
          </p:nvSpPr>
          <p:spPr bwMode="auto">
            <a:xfrm>
              <a:off x="2722" y="1700"/>
              <a:ext cx="76" cy="68"/>
            </a:xfrm>
            <a:custGeom>
              <a:avLst/>
              <a:gdLst/>
              <a:ahLst/>
              <a:cxnLst>
                <a:cxn ang="0">
                  <a:pos x="32" y="0"/>
                </a:cxn>
                <a:cxn ang="0">
                  <a:pos x="44" y="0"/>
                </a:cxn>
                <a:cxn ang="0">
                  <a:pos x="56" y="3"/>
                </a:cxn>
                <a:cxn ang="0">
                  <a:pos x="66" y="11"/>
                </a:cxn>
                <a:cxn ang="0">
                  <a:pos x="73" y="21"/>
                </a:cxn>
                <a:cxn ang="0">
                  <a:pos x="76" y="34"/>
                </a:cxn>
                <a:cxn ang="0">
                  <a:pos x="73" y="47"/>
                </a:cxn>
                <a:cxn ang="0">
                  <a:pos x="66" y="57"/>
                </a:cxn>
                <a:cxn ang="0">
                  <a:pos x="56" y="65"/>
                </a:cxn>
                <a:cxn ang="0">
                  <a:pos x="44" y="68"/>
                </a:cxn>
                <a:cxn ang="0">
                  <a:pos x="32" y="68"/>
                </a:cxn>
                <a:cxn ang="0">
                  <a:pos x="19" y="65"/>
                </a:cxn>
                <a:cxn ang="0">
                  <a:pos x="9" y="57"/>
                </a:cxn>
                <a:cxn ang="0">
                  <a:pos x="3" y="47"/>
                </a:cxn>
                <a:cxn ang="0">
                  <a:pos x="0" y="34"/>
                </a:cxn>
                <a:cxn ang="0">
                  <a:pos x="3" y="21"/>
                </a:cxn>
                <a:cxn ang="0">
                  <a:pos x="9" y="11"/>
                </a:cxn>
                <a:cxn ang="0">
                  <a:pos x="19" y="3"/>
                </a:cxn>
                <a:cxn ang="0">
                  <a:pos x="32" y="0"/>
                </a:cxn>
              </a:cxnLst>
              <a:rect l="0" t="0" r="r" b="b"/>
              <a:pathLst>
                <a:path w="76" h="68">
                  <a:moveTo>
                    <a:pt x="32" y="0"/>
                  </a:moveTo>
                  <a:lnTo>
                    <a:pt x="44" y="0"/>
                  </a:lnTo>
                  <a:lnTo>
                    <a:pt x="56" y="3"/>
                  </a:lnTo>
                  <a:lnTo>
                    <a:pt x="66" y="11"/>
                  </a:lnTo>
                  <a:lnTo>
                    <a:pt x="73" y="21"/>
                  </a:lnTo>
                  <a:lnTo>
                    <a:pt x="76" y="34"/>
                  </a:lnTo>
                  <a:lnTo>
                    <a:pt x="73" y="47"/>
                  </a:lnTo>
                  <a:lnTo>
                    <a:pt x="66" y="57"/>
                  </a:lnTo>
                  <a:lnTo>
                    <a:pt x="56" y="65"/>
                  </a:lnTo>
                  <a:lnTo>
                    <a:pt x="44" y="68"/>
                  </a:lnTo>
                  <a:lnTo>
                    <a:pt x="32" y="68"/>
                  </a:lnTo>
                  <a:lnTo>
                    <a:pt x="19" y="65"/>
                  </a:lnTo>
                  <a:lnTo>
                    <a:pt x="9" y="57"/>
                  </a:lnTo>
                  <a:lnTo>
                    <a:pt x="3" y="47"/>
                  </a:lnTo>
                  <a:lnTo>
                    <a:pt x="0" y="34"/>
                  </a:lnTo>
                  <a:lnTo>
                    <a:pt x="3" y="21"/>
                  </a:lnTo>
                  <a:lnTo>
                    <a:pt x="9" y="11"/>
                  </a:lnTo>
                  <a:lnTo>
                    <a:pt x="19"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 name="Freeform 964"/>
            <p:cNvSpPr>
              <a:spLocks/>
            </p:cNvSpPr>
            <p:nvPr/>
          </p:nvSpPr>
          <p:spPr bwMode="auto">
            <a:xfrm>
              <a:off x="2743" y="1923"/>
              <a:ext cx="77" cy="68"/>
            </a:xfrm>
            <a:custGeom>
              <a:avLst/>
              <a:gdLst/>
              <a:ahLst/>
              <a:cxnLst>
                <a:cxn ang="0">
                  <a:pos x="33" y="0"/>
                </a:cxn>
                <a:cxn ang="0">
                  <a:pos x="44" y="0"/>
                </a:cxn>
                <a:cxn ang="0">
                  <a:pos x="57" y="3"/>
                </a:cxn>
                <a:cxn ang="0">
                  <a:pos x="67" y="11"/>
                </a:cxn>
                <a:cxn ang="0">
                  <a:pos x="74" y="21"/>
                </a:cxn>
                <a:cxn ang="0">
                  <a:pos x="77" y="34"/>
                </a:cxn>
                <a:cxn ang="0">
                  <a:pos x="74" y="47"/>
                </a:cxn>
                <a:cxn ang="0">
                  <a:pos x="67" y="58"/>
                </a:cxn>
                <a:cxn ang="0">
                  <a:pos x="57" y="65"/>
                </a:cxn>
                <a:cxn ang="0">
                  <a:pos x="44" y="68"/>
                </a:cxn>
                <a:cxn ang="0">
                  <a:pos x="33" y="68"/>
                </a:cxn>
                <a:cxn ang="0">
                  <a:pos x="20" y="65"/>
                </a:cxn>
                <a:cxn ang="0">
                  <a:pos x="10" y="58"/>
                </a:cxn>
                <a:cxn ang="0">
                  <a:pos x="3" y="47"/>
                </a:cxn>
                <a:cxn ang="0">
                  <a:pos x="0" y="34"/>
                </a:cxn>
                <a:cxn ang="0">
                  <a:pos x="3" y="21"/>
                </a:cxn>
                <a:cxn ang="0">
                  <a:pos x="10" y="11"/>
                </a:cxn>
                <a:cxn ang="0">
                  <a:pos x="20" y="3"/>
                </a:cxn>
                <a:cxn ang="0">
                  <a:pos x="33" y="0"/>
                </a:cxn>
              </a:cxnLst>
              <a:rect l="0" t="0" r="r" b="b"/>
              <a:pathLst>
                <a:path w="77" h="68">
                  <a:moveTo>
                    <a:pt x="33" y="0"/>
                  </a:moveTo>
                  <a:lnTo>
                    <a:pt x="44" y="0"/>
                  </a:lnTo>
                  <a:lnTo>
                    <a:pt x="57" y="3"/>
                  </a:lnTo>
                  <a:lnTo>
                    <a:pt x="67" y="11"/>
                  </a:lnTo>
                  <a:lnTo>
                    <a:pt x="74" y="21"/>
                  </a:lnTo>
                  <a:lnTo>
                    <a:pt x="77" y="34"/>
                  </a:lnTo>
                  <a:lnTo>
                    <a:pt x="74" y="47"/>
                  </a:lnTo>
                  <a:lnTo>
                    <a:pt x="67" y="58"/>
                  </a:lnTo>
                  <a:lnTo>
                    <a:pt x="57" y="65"/>
                  </a:lnTo>
                  <a:lnTo>
                    <a:pt x="44" y="68"/>
                  </a:lnTo>
                  <a:lnTo>
                    <a:pt x="33" y="68"/>
                  </a:lnTo>
                  <a:lnTo>
                    <a:pt x="20" y="65"/>
                  </a:lnTo>
                  <a:lnTo>
                    <a:pt x="10" y="58"/>
                  </a:lnTo>
                  <a:lnTo>
                    <a:pt x="3" y="47"/>
                  </a:lnTo>
                  <a:lnTo>
                    <a:pt x="0" y="34"/>
                  </a:lnTo>
                  <a:lnTo>
                    <a:pt x="3" y="21"/>
                  </a:lnTo>
                  <a:lnTo>
                    <a:pt x="10" y="11"/>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 name="Freeform 965"/>
            <p:cNvSpPr>
              <a:spLocks/>
            </p:cNvSpPr>
            <p:nvPr/>
          </p:nvSpPr>
          <p:spPr bwMode="auto">
            <a:xfrm>
              <a:off x="2849" y="1870"/>
              <a:ext cx="65" cy="68"/>
            </a:xfrm>
            <a:custGeom>
              <a:avLst/>
              <a:gdLst/>
              <a:ahLst/>
              <a:cxnLst>
                <a:cxn ang="0">
                  <a:pos x="33" y="0"/>
                </a:cxn>
                <a:cxn ang="0">
                  <a:pos x="47" y="3"/>
                </a:cxn>
                <a:cxn ang="0">
                  <a:pos x="56" y="11"/>
                </a:cxn>
                <a:cxn ang="0">
                  <a:pos x="62" y="22"/>
                </a:cxn>
                <a:cxn ang="0">
                  <a:pos x="65" y="34"/>
                </a:cxn>
                <a:cxn ang="0">
                  <a:pos x="62" y="46"/>
                </a:cxn>
                <a:cxn ang="0">
                  <a:pos x="56" y="58"/>
                </a:cxn>
                <a:cxn ang="0">
                  <a:pos x="47" y="65"/>
                </a:cxn>
                <a:cxn ang="0">
                  <a:pos x="33" y="68"/>
                </a:cxn>
                <a:cxn ang="0">
                  <a:pos x="18" y="65"/>
                </a:cxn>
                <a:cxn ang="0">
                  <a:pos x="9" y="58"/>
                </a:cxn>
                <a:cxn ang="0">
                  <a:pos x="3" y="46"/>
                </a:cxn>
                <a:cxn ang="0">
                  <a:pos x="0" y="34"/>
                </a:cxn>
                <a:cxn ang="0">
                  <a:pos x="3" y="22"/>
                </a:cxn>
                <a:cxn ang="0">
                  <a:pos x="9" y="11"/>
                </a:cxn>
                <a:cxn ang="0">
                  <a:pos x="18" y="3"/>
                </a:cxn>
                <a:cxn ang="0">
                  <a:pos x="33" y="0"/>
                </a:cxn>
              </a:cxnLst>
              <a:rect l="0" t="0" r="r" b="b"/>
              <a:pathLst>
                <a:path w="65" h="68">
                  <a:moveTo>
                    <a:pt x="33" y="0"/>
                  </a:moveTo>
                  <a:lnTo>
                    <a:pt x="47" y="3"/>
                  </a:lnTo>
                  <a:lnTo>
                    <a:pt x="56" y="11"/>
                  </a:lnTo>
                  <a:lnTo>
                    <a:pt x="62" y="22"/>
                  </a:lnTo>
                  <a:lnTo>
                    <a:pt x="65" y="34"/>
                  </a:lnTo>
                  <a:lnTo>
                    <a:pt x="62" y="46"/>
                  </a:lnTo>
                  <a:lnTo>
                    <a:pt x="56" y="58"/>
                  </a:lnTo>
                  <a:lnTo>
                    <a:pt x="47" y="65"/>
                  </a:lnTo>
                  <a:lnTo>
                    <a:pt x="33" y="68"/>
                  </a:lnTo>
                  <a:lnTo>
                    <a:pt x="18" y="65"/>
                  </a:lnTo>
                  <a:lnTo>
                    <a:pt x="9" y="58"/>
                  </a:lnTo>
                  <a:lnTo>
                    <a:pt x="3" y="46"/>
                  </a:lnTo>
                  <a:lnTo>
                    <a:pt x="0" y="34"/>
                  </a:lnTo>
                  <a:lnTo>
                    <a:pt x="3" y="22"/>
                  </a:lnTo>
                  <a:lnTo>
                    <a:pt x="9" y="11"/>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0" name="Freeform 966"/>
            <p:cNvSpPr>
              <a:spLocks/>
            </p:cNvSpPr>
            <p:nvPr/>
          </p:nvSpPr>
          <p:spPr bwMode="auto">
            <a:xfrm>
              <a:off x="3044" y="1521"/>
              <a:ext cx="520" cy="653"/>
            </a:xfrm>
            <a:custGeom>
              <a:avLst/>
              <a:gdLst/>
              <a:ahLst/>
              <a:cxnLst>
                <a:cxn ang="0">
                  <a:pos x="231" y="0"/>
                </a:cxn>
                <a:cxn ang="0">
                  <a:pos x="244" y="22"/>
                </a:cxn>
                <a:cxn ang="0">
                  <a:pos x="261" y="46"/>
                </a:cxn>
                <a:cxn ang="0">
                  <a:pos x="280" y="71"/>
                </a:cxn>
                <a:cxn ang="0">
                  <a:pos x="302" y="97"/>
                </a:cxn>
                <a:cxn ang="0">
                  <a:pos x="324" y="125"/>
                </a:cxn>
                <a:cxn ang="0">
                  <a:pos x="373" y="184"/>
                </a:cxn>
                <a:cxn ang="0">
                  <a:pos x="397" y="214"/>
                </a:cxn>
                <a:cxn ang="0">
                  <a:pos x="420" y="247"/>
                </a:cxn>
                <a:cxn ang="0">
                  <a:pos x="444" y="278"/>
                </a:cxn>
                <a:cxn ang="0">
                  <a:pos x="464" y="310"/>
                </a:cxn>
                <a:cxn ang="0">
                  <a:pos x="482" y="342"/>
                </a:cxn>
                <a:cxn ang="0">
                  <a:pos x="498" y="373"/>
                </a:cxn>
                <a:cxn ang="0">
                  <a:pos x="509" y="404"/>
                </a:cxn>
                <a:cxn ang="0">
                  <a:pos x="517" y="435"/>
                </a:cxn>
                <a:cxn ang="0">
                  <a:pos x="520" y="464"/>
                </a:cxn>
                <a:cxn ang="0">
                  <a:pos x="517" y="493"/>
                </a:cxn>
                <a:cxn ang="0">
                  <a:pos x="509" y="521"/>
                </a:cxn>
                <a:cxn ang="0">
                  <a:pos x="493" y="548"/>
                </a:cxn>
                <a:cxn ang="0">
                  <a:pos x="473" y="572"/>
                </a:cxn>
                <a:cxn ang="0">
                  <a:pos x="442" y="596"/>
                </a:cxn>
                <a:cxn ang="0">
                  <a:pos x="406" y="616"/>
                </a:cxn>
                <a:cxn ang="0">
                  <a:pos x="359" y="636"/>
                </a:cxn>
                <a:cxn ang="0">
                  <a:pos x="316" y="647"/>
                </a:cxn>
                <a:cxn ang="0">
                  <a:pos x="274" y="653"/>
                </a:cxn>
                <a:cxn ang="0">
                  <a:pos x="233" y="653"/>
                </a:cxn>
                <a:cxn ang="0">
                  <a:pos x="192" y="649"/>
                </a:cxn>
                <a:cxn ang="0">
                  <a:pos x="154" y="640"/>
                </a:cxn>
                <a:cxn ang="0">
                  <a:pos x="119" y="625"/>
                </a:cxn>
                <a:cxn ang="0">
                  <a:pos x="86" y="606"/>
                </a:cxn>
                <a:cxn ang="0">
                  <a:pos x="59" y="584"/>
                </a:cxn>
                <a:cxn ang="0">
                  <a:pos x="35" y="559"/>
                </a:cxn>
                <a:cxn ang="0">
                  <a:pos x="18" y="530"/>
                </a:cxn>
                <a:cxn ang="0">
                  <a:pos x="6" y="498"/>
                </a:cxn>
                <a:cxn ang="0">
                  <a:pos x="0" y="464"/>
                </a:cxn>
                <a:cxn ang="0">
                  <a:pos x="2" y="427"/>
                </a:cxn>
                <a:cxn ang="0">
                  <a:pos x="12" y="389"/>
                </a:cxn>
                <a:cxn ang="0">
                  <a:pos x="31" y="349"/>
                </a:cxn>
                <a:cxn ang="0">
                  <a:pos x="63" y="298"/>
                </a:cxn>
                <a:cxn ang="0">
                  <a:pos x="97" y="248"/>
                </a:cxn>
                <a:cxn ang="0">
                  <a:pos x="130" y="200"/>
                </a:cxn>
                <a:cxn ang="0">
                  <a:pos x="163" y="150"/>
                </a:cxn>
                <a:cxn ang="0">
                  <a:pos x="193" y="99"/>
                </a:cxn>
                <a:cxn ang="0">
                  <a:pos x="221" y="43"/>
                </a:cxn>
                <a:cxn ang="0">
                  <a:pos x="231" y="0"/>
                </a:cxn>
              </a:cxnLst>
              <a:rect l="0" t="0" r="r" b="b"/>
              <a:pathLst>
                <a:path w="520" h="653">
                  <a:moveTo>
                    <a:pt x="231" y="0"/>
                  </a:moveTo>
                  <a:lnTo>
                    <a:pt x="244" y="22"/>
                  </a:lnTo>
                  <a:lnTo>
                    <a:pt x="261" y="46"/>
                  </a:lnTo>
                  <a:lnTo>
                    <a:pt x="280" y="71"/>
                  </a:lnTo>
                  <a:lnTo>
                    <a:pt x="302" y="97"/>
                  </a:lnTo>
                  <a:lnTo>
                    <a:pt x="324" y="125"/>
                  </a:lnTo>
                  <a:lnTo>
                    <a:pt x="373" y="184"/>
                  </a:lnTo>
                  <a:lnTo>
                    <a:pt x="397" y="214"/>
                  </a:lnTo>
                  <a:lnTo>
                    <a:pt x="420" y="247"/>
                  </a:lnTo>
                  <a:lnTo>
                    <a:pt x="444" y="278"/>
                  </a:lnTo>
                  <a:lnTo>
                    <a:pt x="464" y="310"/>
                  </a:lnTo>
                  <a:lnTo>
                    <a:pt x="482" y="342"/>
                  </a:lnTo>
                  <a:lnTo>
                    <a:pt x="498" y="373"/>
                  </a:lnTo>
                  <a:lnTo>
                    <a:pt x="509" y="404"/>
                  </a:lnTo>
                  <a:lnTo>
                    <a:pt x="517" y="435"/>
                  </a:lnTo>
                  <a:lnTo>
                    <a:pt x="520" y="464"/>
                  </a:lnTo>
                  <a:lnTo>
                    <a:pt x="517" y="493"/>
                  </a:lnTo>
                  <a:lnTo>
                    <a:pt x="509" y="521"/>
                  </a:lnTo>
                  <a:lnTo>
                    <a:pt x="493" y="548"/>
                  </a:lnTo>
                  <a:lnTo>
                    <a:pt x="473" y="572"/>
                  </a:lnTo>
                  <a:lnTo>
                    <a:pt x="442" y="596"/>
                  </a:lnTo>
                  <a:lnTo>
                    <a:pt x="406" y="616"/>
                  </a:lnTo>
                  <a:lnTo>
                    <a:pt x="359" y="636"/>
                  </a:lnTo>
                  <a:lnTo>
                    <a:pt x="316" y="647"/>
                  </a:lnTo>
                  <a:lnTo>
                    <a:pt x="274" y="653"/>
                  </a:lnTo>
                  <a:lnTo>
                    <a:pt x="233" y="653"/>
                  </a:lnTo>
                  <a:lnTo>
                    <a:pt x="192" y="649"/>
                  </a:lnTo>
                  <a:lnTo>
                    <a:pt x="154" y="640"/>
                  </a:lnTo>
                  <a:lnTo>
                    <a:pt x="119" y="625"/>
                  </a:lnTo>
                  <a:lnTo>
                    <a:pt x="86" y="606"/>
                  </a:lnTo>
                  <a:lnTo>
                    <a:pt x="59" y="584"/>
                  </a:lnTo>
                  <a:lnTo>
                    <a:pt x="35" y="559"/>
                  </a:lnTo>
                  <a:lnTo>
                    <a:pt x="18" y="530"/>
                  </a:lnTo>
                  <a:lnTo>
                    <a:pt x="6" y="498"/>
                  </a:lnTo>
                  <a:lnTo>
                    <a:pt x="0" y="464"/>
                  </a:lnTo>
                  <a:lnTo>
                    <a:pt x="2" y="427"/>
                  </a:lnTo>
                  <a:lnTo>
                    <a:pt x="12" y="389"/>
                  </a:lnTo>
                  <a:lnTo>
                    <a:pt x="31" y="349"/>
                  </a:lnTo>
                  <a:lnTo>
                    <a:pt x="63" y="298"/>
                  </a:lnTo>
                  <a:lnTo>
                    <a:pt x="97" y="248"/>
                  </a:lnTo>
                  <a:lnTo>
                    <a:pt x="130" y="200"/>
                  </a:lnTo>
                  <a:lnTo>
                    <a:pt x="163" y="150"/>
                  </a:lnTo>
                  <a:lnTo>
                    <a:pt x="193" y="99"/>
                  </a:lnTo>
                  <a:lnTo>
                    <a:pt x="221" y="43"/>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1" name="Freeform 967"/>
            <p:cNvSpPr>
              <a:spLocks noEditPoints="1"/>
            </p:cNvSpPr>
            <p:nvPr/>
          </p:nvSpPr>
          <p:spPr bwMode="auto">
            <a:xfrm>
              <a:off x="3012" y="1489"/>
              <a:ext cx="585" cy="716"/>
            </a:xfrm>
            <a:custGeom>
              <a:avLst/>
              <a:gdLst/>
              <a:ahLst/>
              <a:cxnLst>
                <a:cxn ang="0">
                  <a:pos x="249" y="156"/>
                </a:cxn>
                <a:cxn ang="0">
                  <a:pos x="170" y="279"/>
                </a:cxn>
                <a:cxn ang="0">
                  <a:pos x="113" y="365"/>
                </a:cxn>
                <a:cxn ang="0">
                  <a:pos x="83" y="420"/>
                </a:cxn>
                <a:cxn ang="0">
                  <a:pos x="66" y="477"/>
                </a:cxn>
                <a:cxn ang="0">
                  <a:pos x="73" y="534"/>
                </a:cxn>
                <a:cxn ang="0">
                  <a:pos x="111" y="590"/>
                </a:cxn>
                <a:cxn ang="0">
                  <a:pos x="173" y="631"/>
                </a:cxn>
                <a:cxn ang="0">
                  <a:pos x="246" y="651"/>
                </a:cxn>
                <a:cxn ang="0">
                  <a:pos x="323" y="651"/>
                </a:cxn>
                <a:cxn ang="0">
                  <a:pos x="398" y="634"/>
                </a:cxn>
                <a:cxn ang="0">
                  <a:pos x="462" y="597"/>
                </a:cxn>
                <a:cxn ang="0">
                  <a:pos x="505" y="549"/>
                </a:cxn>
                <a:cxn ang="0">
                  <a:pos x="518" y="496"/>
                </a:cxn>
                <a:cxn ang="0">
                  <a:pos x="509" y="442"/>
                </a:cxn>
                <a:cxn ang="0">
                  <a:pos x="470" y="361"/>
                </a:cxn>
                <a:cxn ang="0">
                  <a:pos x="438" y="313"/>
                </a:cxn>
                <a:cxn ang="0">
                  <a:pos x="383" y="244"/>
                </a:cxn>
                <a:cxn ang="0">
                  <a:pos x="306" y="150"/>
                </a:cxn>
                <a:cxn ang="0">
                  <a:pos x="260" y="0"/>
                </a:cxn>
                <a:cxn ang="0">
                  <a:pos x="284" y="4"/>
                </a:cxn>
                <a:cxn ang="0">
                  <a:pos x="307" y="38"/>
                </a:cxn>
                <a:cxn ang="0">
                  <a:pos x="345" y="92"/>
                </a:cxn>
                <a:cxn ang="0">
                  <a:pos x="417" y="182"/>
                </a:cxn>
                <a:cxn ang="0">
                  <a:pos x="467" y="248"/>
                </a:cxn>
                <a:cxn ang="0">
                  <a:pos x="534" y="349"/>
                </a:cxn>
                <a:cxn ang="0">
                  <a:pos x="566" y="418"/>
                </a:cxn>
                <a:cxn ang="0">
                  <a:pos x="584" y="483"/>
                </a:cxn>
                <a:cxn ang="0">
                  <a:pos x="582" y="546"/>
                </a:cxn>
                <a:cxn ang="0">
                  <a:pos x="555" y="603"/>
                </a:cxn>
                <a:cxn ang="0">
                  <a:pos x="499" y="653"/>
                </a:cxn>
                <a:cxn ang="0">
                  <a:pos x="426" y="688"/>
                </a:cxn>
                <a:cxn ang="0">
                  <a:pos x="354" y="709"/>
                </a:cxn>
                <a:cxn ang="0">
                  <a:pos x="276" y="716"/>
                </a:cxn>
                <a:cxn ang="0">
                  <a:pos x="200" y="710"/>
                </a:cxn>
                <a:cxn ang="0">
                  <a:pos x="129" y="688"/>
                </a:cxn>
                <a:cxn ang="0">
                  <a:pos x="69" y="646"/>
                </a:cxn>
                <a:cxn ang="0">
                  <a:pos x="23" y="582"/>
                </a:cxn>
                <a:cxn ang="0">
                  <a:pos x="1" y="511"/>
                </a:cxn>
                <a:cxn ang="0">
                  <a:pos x="6" y="436"/>
                </a:cxn>
                <a:cxn ang="0">
                  <a:pos x="35" y="365"/>
                </a:cxn>
                <a:cxn ang="0">
                  <a:pos x="154" y="183"/>
                </a:cxn>
                <a:cxn ang="0">
                  <a:pos x="224" y="57"/>
                </a:cxn>
                <a:cxn ang="0">
                  <a:pos x="234" y="44"/>
                </a:cxn>
                <a:cxn ang="0">
                  <a:pos x="233" y="22"/>
                </a:cxn>
                <a:cxn ang="0">
                  <a:pos x="249" y="4"/>
                </a:cxn>
              </a:cxnLst>
              <a:rect l="0" t="0" r="r" b="b"/>
              <a:pathLst>
                <a:path w="585" h="716">
                  <a:moveTo>
                    <a:pt x="274" y="107"/>
                  </a:moveTo>
                  <a:lnTo>
                    <a:pt x="249" y="156"/>
                  </a:lnTo>
                  <a:lnTo>
                    <a:pt x="211" y="219"/>
                  </a:lnTo>
                  <a:lnTo>
                    <a:pt x="170" y="279"/>
                  </a:lnTo>
                  <a:lnTo>
                    <a:pt x="129" y="340"/>
                  </a:lnTo>
                  <a:lnTo>
                    <a:pt x="113" y="365"/>
                  </a:lnTo>
                  <a:lnTo>
                    <a:pt x="96" y="392"/>
                  </a:lnTo>
                  <a:lnTo>
                    <a:pt x="83" y="420"/>
                  </a:lnTo>
                  <a:lnTo>
                    <a:pt x="73" y="447"/>
                  </a:lnTo>
                  <a:lnTo>
                    <a:pt x="66" y="477"/>
                  </a:lnTo>
                  <a:lnTo>
                    <a:pt x="66" y="505"/>
                  </a:lnTo>
                  <a:lnTo>
                    <a:pt x="73" y="534"/>
                  </a:lnTo>
                  <a:lnTo>
                    <a:pt x="88" y="562"/>
                  </a:lnTo>
                  <a:lnTo>
                    <a:pt x="111" y="590"/>
                  </a:lnTo>
                  <a:lnTo>
                    <a:pt x="140" y="613"/>
                  </a:lnTo>
                  <a:lnTo>
                    <a:pt x="173" y="631"/>
                  </a:lnTo>
                  <a:lnTo>
                    <a:pt x="208" y="643"/>
                  </a:lnTo>
                  <a:lnTo>
                    <a:pt x="246" y="651"/>
                  </a:lnTo>
                  <a:lnTo>
                    <a:pt x="284" y="654"/>
                  </a:lnTo>
                  <a:lnTo>
                    <a:pt x="323" y="651"/>
                  </a:lnTo>
                  <a:lnTo>
                    <a:pt x="361" y="646"/>
                  </a:lnTo>
                  <a:lnTo>
                    <a:pt x="398" y="634"/>
                  </a:lnTo>
                  <a:lnTo>
                    <a:pt x="432" y="618"/>
                  </a:lnTo>
                  <a:lnTo>
                    <a:pt x="462" y="597"/>
                  </a:lnTo>
                  <a:lnTo>
                    <a:pt x="489" y="572"/>
                  </a:lnTo>
                  <a:lnTo>
                    <a:pt x="505" y="549"/>
                  </a:lnTo>
                  <a:lnTo>
                    <a:pt x="515" y="522"/>
                  </a:lnTo>
                  <a:lnTo>
                    <a:pt x="518" y="496"/>
                  </a:lnTo>
                  <a:lnTo>
                    <a:pt x="515" y="469"/>
                  </a:lnTo>
                  <a:lnTo>
                    <a:pt x="509" y="442"/>
                  </a:lnTo>
                  <a:lnTo>
                    <a:pt x="499" y="414"/>
                  </a:lnTo>
                  <a:lnTo>
                    <a:pt x="470" y="361"/>
                  </a:lnTo>
                  <a:lnTo>
                    <a:pt x="454" y="336"/>
                  </a:lnTo>
                  <a:lnTo>
                    <a:pt x="438" y="313"/>
                  </a:lnTo>
                  <a:lnTo>
                    <a:pt x="421" y="292"/>
                  </a:lnTo>
                  <a:lnTo>
                    <a:pt x="383" y="244"/>
                  </a:lnTo>
                  <a:lnTo>
                    <a:pt x="344" y="197"/>
                  </a:lnTo>
                  <a:lnTo>
                    <a:pt x="306" y="150"/>
                  </a:lnTo>
                  <a:lnTo>
                    <a:pt x="274" y="107"/>
                  </a:lnTo>
                  <a:close/>
                  <a:moveTo>
                    <a:pt x="260" y="0"/>
                  </a:moveTo>
                  <a:lnTo>
                    <a:pt x="272" y="0"/>
                  </a:lnTo>
                  <a:lnTo>
                    <a:pt x="284" y="4"/>
                  </a:lnTo>
                  <a:lnTo>
                    <a:pt x="293" y="15"/>
                  </a:lnTo>
                  <a:lnTo>
                    <a:pt x="307" y="38"/>
                  </a:lnTo>
                  <a:lnTo>
                    <a:pt x="325" y="65"/>
                  </a:lnTo>
                  <a:lnTo>
                    <a:pt x="345" y="92"/>
                  </a:lnTo>
                  <a:lnTo>
                    <a:pt x="367" y="120"/>
                  </a:lnTo>
                  <a:lnTo>
                    <a:pt x="417" y="182"/>
                  </a:lnTo>
                  <a:lnTo>
                    <a:pt x="442" y="216"/>
                  </a:lnTo>
                  <a:lnTo>
                    <a:pt x="467" y="248"/>
                  </a:lnTo>
                  <a:lnTo>
                    <a:pt x="514" y="315"/>
                  </a:lnTo>
                  <a:lnTo>
                    <a:pt x="534" y="349"/>
                  </a:lnTo>
                  <a:lnTo>
                    <a:pt x="552" y="384"/>
                  </a:lnTo>
                  <a:lnTo>
                    <a:pt x="566" y="418"/>
                  </a:lnTo>
                  <a:lnTo>
                    <a:pt x="578" y="450"/>
                  </a:lnTo>
                  <a:lnTo>
                    <a:pt x="584" y="483"/>
                  </a:lnTo>
                  <a:lnTo>
                    <a:pt x="585" y="515"/>
                  </a:lnTo>
                  <a:lnTo>
                    <a:pt x="582" y="546"/>
                  </a:lnTo>
                  <a:lnTo>
                    <a:pt x="572" y="575"/>
                  </a:lnTo>
                  <a:lnTo>
                    <a:pt x="555" y="603"/>
                  </a:lnTo>
                  <a:lnTo>
                    <a:pt x="531" y="628"/>
                  </a:lnTo>
                  <a:lnTo>
                    <a:pt x="499" y="653"/>
                  </a:lnTo>
                  <a:lnTo>
                    <a:pt x="458" y="675"/>
                  </a:lnTo>
                  <a:lnTo>
                    <a:pt x="426" y="688"/>
                  </a:lnTo>
                  <a:lnTo>
                    <a:pt x="391" y="700"/>
                  </a:lnTo>
                  <a:lnTo>
                    <a:pt x="354" y="709"/>
                  </a:lnTo>
                  <a:lnTo>
                    <a:pt x="315" y="714"/>
                  </a:lnTo>
                  <a:lnTo>
                    <a:pt x="276" y="716"/>
                  </a:lnTo>
                  <a:lnTo>
                    <a:pt x="238" y="716"/>
                  </a:lnTo>
                  <a:lnTo>
                    <a:pt x="200" y="710"/>
                  </a:lnTo>
                  <a:lnTo>
                    <a:pt x="164" y="701"/>
                  </a:lnTo>
                  <a:lnTo>
                    <a:pt x="129" y="688"/>
                  </a:lnTo>
                  <a:lnTo>
                    <a:pt x="96" y="669"/>
                  </a:lnTo>
                  <a:lnTo>
                    <a:pt x="69" y="646"/>
                  </a:lnTo>
                  <a:lnTo>
                    <a:pt x="44" y="616"/>
                  </a:lnTo>
                  <a:lnTo>
                    <a:pt x="23" y="582"/>
                  </a:lnTo>
                  <a:lnTo>
                    <a:pt x="9" y="547"/>
                  </a:lnTo>
                  <a:lnTo>
                    <a:pt x="1" y="511"/>
                  </a:lnTo>
                  <a:lnTo>
                    <a:pt x="0" y="472"/>
                  </a:lnTo>
                  <a:lnTo>
                    <a:pt x="6" y="436"/>
                  </a:lnTo>
                  <a:lnTo>
                    <a:pt x="17" y="401"/>
                  </a:lnTo>
                  <a:lnTo>
                    <a:pt x="35" y="365"/>
                  </a:lnTo>
                  <a:lnTo>
                    <a:pt x="75" y="304"/>
                  </a:lnTo>
                  <a:lnTo>
                    <a:pt x="154" y="183"/>
                  </a:lnTo>
                  <a:lnTo>
                    <a:pt x="190" y="122"/>
                  </a:lnTo>
                  <a:lnTo>
                    <a:pt x="224" y="57"/>
                  </a:lnTo>
                  <a:lnTo>
                    <a:pt x="233" y="45"/>
                  </a:lnTo>
                  <a:lnTo>
                    <a:pt x="234" y="44"/>
                  </a:lnTo>
                  <a:lnTo>
                    <a:pt x="231" y="35"/>
                  </a:lnTo>
                  <a:lnTo>
                    <a:pt x="233" y="22"/>
                  </a:lnTo>
                  <a:lnTo>
                    <a:pt x="238" y="12"/>
                  </a:lnTo>
                  <a:lnTo>
                    <a:pt x="249" y="4"/>
                  </a:lnTo>
                  <a:lnTo>
                    <a:pt x="2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2" name="Freeform 968"/>
            <p:cNvSpPr>
              <a:spLocks/>
            </p:cNvSpPr>
            <p:nvPr/>
          </p:nvSpPr>
          <p:spPr bwMode="auto">
            <a:xfrm>
              <a:off x="3158" y="1763"/>
              <a:ext cx="78" cy="66"/>
            </a:xfrm>
            <a:custGeom>
              <a:avLst/>
              <a:gdLst/>
              <a:ahLst/>
              <a:cxnLst>
                <a:cxn ang="0">
                  <a:pos x="34" y="0"/>
                </a:cxn>
                <a:cxn ang="0">
                  <a:pos x="44" y="0"/>
                </a:cxn>
                <a:cxn ang="0">
                  <a:pos x="57" y="3"/>
                </a:cxn>
                <a:cxn ang="0">
                  <a:pos x="68" y="11"/>
                </a:cxn>
                <a:cxn ang="0">
                  <a:pos x="75" y="21"/>
                </a:cxn>
                <a:cxn ang="0">
                  <a:pos x="78" y="34"/>
                </a:cxn>
                <a:cxn ang="0">
                  <a:pos x="75" y="46"/>
                </a:cxn>
                <a:cxn ang="0">
                  <a:pos x="68" y="56"/>
                </a:cxn>
                <a:cxn ang="0">
                  <a:pos x="57" y="63"/>
                </a:cxn>
                <a:cxn ang="0">
                  <a:pos x="44" y="66"/>
                </a:cxn>
                <a:cxn ang="0">
                  <a:pos x="34" y="66"/>
                </a:cxn>
                <a:cxn ang="0">
                  <a:pos x="21" y="63"/>
                </a:cxn>
                <a:cxn ang="0">
                  <a:pos x="10" y="56"/>
                </a:cxn>
                <a:cxn ang="0">
                  <a:pos x="3" y="46"/>
                </a:cxn>
                <a:cxn ang="0">
                  <a:pos x="0" y="34"/>
                </a:cxn>
                <a:cxn ang="0">
                  <a:pos x="3" y="21"/>
                </a:cxn>
                <a:cxn ang="0">
                  <a:pos x="10" y="11"/>
                </a:cxn>
                <a:cxn ang="0">
                  <a:pos x="21" y="3"/>
                </a:cxn>
                <a:cxn ang="0">
                  <a:pos x="34" y="0"/>
                </a:cxn>
              </a:cxnLst>
              <a:rect l="0" t="0" r="r" b="b"/>
              <a:pathLst>
                <a:path w="78" h="66">
                  <a:moveTo>
                    <a:pt x="34" y="0"/>
                  </a:moveTo>
                  <a:lnTo>
                    <a:pt x="44" y="0"/>
                  </a:lnTo>
                  <a:lnTo>
                    <a:pt x="57" y="3"/>
                  </a:lnTo>
                  <a:lnTo>
                    <a:pt x="68" y="11"/>
                  </a:lnTo>
                  <a:lnTo>
                    <a:pt x="75" y="21"/>
                  </a:lnTo>
                  <a:lnTo>
                    <a:pt x="78" y="34"/>
                  </a:lnTo>
                  <a:lnTo>
                    <a:pt x="75" y="46"/>
                  </a:lnTo>
                  <a:lnTo>
                    <a:pt x="68" y="56"/>
                  </a:lnTo>
                  <a:lnTo>
                    <a:pt x="57" y="63"/>
                  </a:lnTo>
                  <a:lnTo>
                    <a:pt x="44" y="66"/>
                  </a:lnTo>
                  <a:lnTo>
                    <a:pt x="34" y="66"/>
                  </a:lnTo>
                  <a:lnTo>
                    <a:pt x="21" y="63"/>
                  </a:lnTo>
                  <a:lnTo>
                    <a:pt x="10" y="56"/>
                  </a:lnTo>
                  <a:lnTo>
                    <a:pt x="3" y="46"/>
                  </a:lnTo>
                  <a:lnTo>
                    <a:pt x="0" y="34"/>
                  </a:lnTo>
                  <a:lnTo>
                    <a:pt x="3" y="21"/>
                  </a:lnTo>
                  <a:lnTo>
                    <a:pt x="10"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3" name="Freeform 969"/>
            <p:cNvSpPr>
              <a:spLocks/>
            </p:cNvSpPr>
            <p:nvPr/>
          </p:nvSpPr>
          <p:spPr bwMode="auto">
            <a:xfrm>
              <a:off x="3243" y="1796"/>
              <a:ext cx="66" cy="66"/>
            </a:xfrm>
            <a:custGeom>
              <a:avLst/>
              <a:gdLst/>
              <a:ahLst/>
              <a:cxnLst>
                <a:cxn ang="0">
                  <a:pos x="32" y="0"/>
                </a:cxn>
                <a:cxn ang="0">
                  <a:pos x="47" y="3"/>
                </a:cxn>
                <a:cxn ang="0">
                  <a:pos x="57" y="10"/>
                </a:cxn>
                <a:cxn ang="0">
                  <a:pos x="63" y="20"/>
                </a:cxn>
                <a:cxn ang="0">
                  <a:pos x="66" y="32"/>
                </a:cxn>
                <a:cxn ang="0">
                  <a:pos x="63" y="45"/>
                </a:cxn>
                <a:cxn ang="0">
                  <a:pos x="57" y="55"/>
                </a:cxn>
                <a:cxn ang="0">
                  <a:pos x="47" y="63"/>
                </a:cxn>
                <a:cxn ang="0">
                  <a:pos x="32" y="66"/>
                </a:cxn>
                <a:cxn ang="0">
                  <a:pos x="18" y="63"/>
                </a:cxn>
                <a:cxn ang="0">
                  <a:pos x="9" y="55"/>
                </a:cxn>
                <a:cxn ang="0">
                  <a:pos x="3" y="45"/>
                </a:cxn>
                <a:cxn ang="0">
                  <a:pos x="0" y="32"/>
                </a:cxn>
                <a:cxn ang="0">
                  <a:pos x="3" y="20"/>
                </a:cxn>
                <a:cxn ang="0">
                  <a:pos x="9" y="10"/>
                </a:cxn>
                <a:cxn ang="0">
                  <a:pos x="18" y="3"/>
                </a:cxn>
                <a:cxn ang="0">
                  <a:pos x="32" y="0"/>
                </a:cxn>
              </a:cxnLst>
              <a:rect l="0" t="0" r="r" b="b"/>
              <a:pathLst>
                <a:path w="66" h="66">
                  <a:moveTo>
                    <a:pt x="32" y="0"/>
                  </a:moveTo>
                  <a:lnTo>
                    <a:pt x="47" y="3"/>
                  </a:lnTo>
                  <a:lnTo>
                    <a:pt x="57" y="10"/>
                  </a:lnTo>
                  <a:lnTo>
                    <a:pt x="63" y="20"/>
                  </a:lnTo>
                  <a:lnTo>
                    <a:pt x="66" y="32"/>
                  </a:lnTo>
                  <a:lnTo>
                    <a:pt x="63" y="45"/>
                  </a:lnTo>
                  <a:lnTo>
                    <a:pt x="57" y="55"/>
                  </a:lnTo>
                  <a:lnTo>
                    <a:pt x="47" y="63"/>
                  </a:lnTo>
                  <a:lnTo>
                    <a:pt x="32" y="66"/>
                  </a:lnTo>
                  <a:lnTo>
                    <a:pt x="18" y="63"/>
                  </a:lnTo>
                  <a:lnTo>
                    <a:pt x="9" y="55"/>
                  </a:lnTo>
                  <a:lnTo>
                    <a:pt x="3" y="45"/>
                  </a:lnTo>
                  <a:lnTo>
                    <a:pt x="0" y="32"/>
                  </a:lnTo>
                  <a:lnTo>
                    <a:pt x="3" y="20"/>
                  </a:lnTo>
                  <a:lnTo>
                    <a:pt x="9"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4" name="Freeform 970"/>
            <p:cNvSpPr>
              <a:spLocks/>
            </p:cNvSpPr>
            <p:nvPr/>
          </p:nvSpPr>
          <p:spPr bwMode="auto">
            <a:xfrm>
              <a:off x="3338" y="1753"/>
              <a:ext cx="66" cy="66"/>
            </a:xfrm>
            <a:custGeom>
              <a:avLst/>
              <a:gdLst/>
              <a:ahLst/>
              <a:cxnLst>
                <a:cxn ang="0">
                  <a:pos x="32" y="0"/>
                </a:cxn>
                <a:cxn ang="0">
                  <a:pos x="47" y="3"/>
                </a:cxn>
                <a:cxn ang="0">
                  <a:pos x="57" y="10"/>
                </a:cxn>
                <a:cxn ang="0">
                  <a:pos x="63" y="21"/>
                </a:cxn>
                <a:cxn ang="0">
                  <a:pos x="66" y="32"/>
                </a:cxn>
                <a:cxn ang="0">
                  <a:pos x="63" y="46"/>
                </a:cxn>
                <a:cxn ang="0">
                  <a:pos x="57" y="56"/>
                </a:cxn>
                <a:cxn ang="0">
                  <a:pos x="47" y="63"/>
                </a:cxn>
                <a:cxn ang="0">
                  <a:pos x="32" y="66"/>
                </a:cxn>
                <a:cxn ang="0">
                  <a:pos x="18" y="63"/>
                </a:cxn>
                <a:cxn ang="0">
                  <a:pos x="9" y="56"/>
                </a:cxn>
                <a:cxn ang="0">
                  <a:pos x="3" y="46"/>
                </a:cxn>
                <a:cxn ang="0">
                  <a:pos x="0" y="32"/>
                </a:cxn>
                <a:cxn ang="0">
                  <a:pos x="3" y="21"/>
                </a:cxn>
                <a:cxn ang="0">
                  <a:pos x="9" y="10"/>
                </a:cxn>
                <a:cxn ang="0">
                  <a:pos x="18" y="3"/>
                </a:cxn>
                <a:cxn ang="0">
                  <a:pos x="32" y="0"/>
                </a:cxn>
              </a:cxnLst>
              <a:rect l="0" t="0" r="r" b="b"/>
              <a:pathLst>
                <a:path w="66" h="66">
                  <a:moveTo>
                    <a:pt x="32" y="0"/>
                  </a:moveTo>
                  <a:lnTo>
                    <a:pt x="47" y="3"/>
                  </a:lnTo>
                  <a:lnTo>
                    <a:pt x="57" y="10"/>
                  </a:lnTo>
                  <a:lnTo>
                    <a:pt x="63" y="21"/>
                  </a:lnTo>
                  <a:lnTo>
                    <a:pt x="66" y="32"/>
                  </a:lnTo>
                  <a:lnTo>
                    <a:pt x="63" y="46"/>
                  </a:lnTo>
                  <a:lnTo>
                    <a:pt x="57" y="56"/>
                  </a:lnTo>
                  <a:lnTo>
                    <a:pt x="47" y="63"/>
                  </a:lnTo>
                  <a:lnTo>
                    <a:pt x="32" y="66"/>
                  </a:lnTo>
                  <a:lnTo>
                    <a:pt x="18" y="63"/>
                  </a:lnTo>
                  <a:lnTo>
                    <a:pt x="9" y="56"/>
                  </a:lnTo>
                  <a:lnTo>
                    <a:pt x="3" y="46"/>
                  </a:lnTo>
                  <a:lnTo>
                    <a:pt x="0" y="32"/>
                  </a:lnTo>
                  <a:lnTo>
                    <a:pt x="3" y="21"/>
                  </a:lnTo>
                  <a:lnTo>
                    <a:pt x="9"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5" name="Freeform 971"/>
            <p:cNvSpPr>
              <a:spLocks/>
            </p:cNvSpPr>
            <p:nvPr/>
          </p:nvSpPr>
          <p:spPr bwMode="auto">
            <a:xfrm>
              <a:off x="3127" y="1848"/>
              <a:ext cx="65" cy="66"/>
            </a:xfrm>
            <a:custGeom>
              <a:avLst/>
              <a:gdLst/>
              <a:ahLst/>
              <a:cxnLst>
                <a:cxn ang="0">
                  <a:pos x="33" y="0"/>
                </a:cxn>
                <a:cxn ang="0">
                  <a:pos x="47" y="3"/>
                </a:cxn>
                <a:cxn ang="0">
                  <a:pos x="56" y="11"/>
                </a:cxn>
                <a:cxn ang="0">
                  <a:pos x="62" y="21"/>
                </a:cxn>
                <a:cxn ang="0">
                  <a:pos x="65" y="33"/>
                </a:cxn>
                <a:cxn ang="0">
                  <a:pos x="62" y="46"/>
                </a:cxn>
                <a:cxn ang="0">
                  <a:pos x="56" y="56"/>
                </a:cxn>
                <a:cxn ang="0">
                  <a:pos x="47" y="64"/>
                </a:cxn>
                <a:cxn ang="0">
                  <a:pos x="33" y="66"/>
                </a:cxn>
                <a:cxn ang="0">
                  <a:pos x="18" y="64"/>
                </a:cxn>
                <a:cxn ang="0">
                  <a:pos x="9" y="56"/>
                </a:cxn>
                <a:cxn ang="0">
                  <a:pos x="3" y="46"/>
                </a:cxn>
                <a:cxn ang="0">
                  <a:pos x="0" y="33"/>
                </a:cxn>
                <a:cxn ang="0">
                  <a:pos x="3" y="21"/>
                </a:cxn>
                <a:cxn ang="0">
                  <a:pos x="9" y="11"/>
                </a:cxn>
                <a:cxn ang="0">
                  <a:pos x="18" y="3"/>
                </a:cxn>
                <a:cxn ang="0">
                  <a:pos x="33" y="0"/>
                </a:cxn>
              </a:cxnLst>
              <a:rect l="0" t="0" r="r" b="b"/>
              <a:pathLst>
                <a:path w="65" h="66">
                  <a:moveTo>
                    <a:pt x="33" y="0"/>
                  </a:moveTo>
                  <a:lnTo>
                    <a:pt x="47" y="3"/>
                  </a:lnTo>
                  <a:lnTo>
                    <a:pt x="56" y="11"/>
                  </a:lnTo>
                  <a:lnTo>
                    <a:pt x="62" y="21"/>
                  </a:lnTo>
                  <a:lnTo>
                    <a:pt x="65" y="33"/>
                  </a:lnTo>
                  <a:lnTo>
                    <a:pt x="62" y="46"/>
                  </a:lnTo>
                  <a:lnTo>
                    <a:pt x="56" y="56"/>
                  </a:lnTo>
                  <a:lnTo>
                    <a:pt x="47" y="64"/>
                  </a:lnTo>
                  <a:lnTo>
                    <a:pt x="33" y="66"/>
                  </a:lnTo>
                  <a:lnTo>
                    <a:pt x="18" y="64"/>
                  </a:lnTo>
                  <a:lnTo>
                    <a:pt x="9" y="56"/>
                  </a:lnTo>
                  <a:lnTo>
                    <a:pt x="3" y="46"/>
                  </a:lnTo>
                  <a:lnTo>
                    <a:pt x="0" y="33"/>
                  </a:lnTo>
                  <a:lnTo>
                    <a:pt x="3" y="21"/>
                  </a:lnTo>
                  <a:lnTo>
                    <a:pt x="9" y="11"/>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6" name="Freeform 972"/>
            <p:cNvSpPr>
              <a:spLocks/>
            </p:cNvSpPr>
            <p:nvPr/>
          </p:nvSpPr>
          <p:spPr bwMode="auto">
            <a:xfrm>
              <a:off x="3231" y="1668"/>
              <a:ext cx="78" cy="66"/>
            </a:xfrm>
            <a:custGeom>
              <a:avLst/>
              <a:gdLst/>
              <a:ahLst/>
              <a:cxnLst>
                <a:cxn ang="0">
                  <a:pos x="34" y="0"/>
                </a:cxn>
                <a:cxn ang="0">
                  <a:pos x="44" y="0"/>
                </a:cxn>
                <a:cxn ang="0">
                  <a:pos x="57" y="3"/>
                </a:cxn>
                <a:cxn ang="0">
                  <a:pos x="68" y="10"/>
                </a:cxn>
                <a:cxn ang="0">
                  <a:pos x="75" y="21"/>
                </a:cxn>
                <a:cxn ang="0">
                  <a:pos x="78" y="34"/>
                </a:cxn>
                <a:cxn ang="0">
                  <a:pos x="75" y="45"/>
                </a:cxn>
                <a:cxn ang="0">
                  <a:pos x="68" y="56"/>
                </a:cxn>
                <a:cxn ang="0">
                  <a:pos x="57" y="63"/>
                </a:cxn>
                <a:cxn ang="0">
                  <a:pos x="44" y="66"/>
                </a:cxn>
                <a:cxn ang="0">
                  <a:pos x="34" y="66"/>
                </a:cxn>
                <a:cxn ang="0">
                  <a:pos x="21" y="63"/>
                </a:cxn>
                <a:cxn ang="0">
                  <a:pos x="11" y="56"/>
                </a:cxn>
                <a:cxn ang="0">
                  <a:pos x="3" y="45"/>
                </a:cxn>
                <a:cxn ang="0">
                  <a:pos x="0" y="34"/>
                </a:cxn>
                <a:cxn ang="0">
                  <a:pos x="3" y="21"/>
                </a:cxn>
                <a:cxn ang="0">
                  <a:pos x="11" y="10"/>
                </a:cxn>
                <a:cxn ang="0">
                  <a:pos x="21" y="3"/>
                </a:cxn>
                <a:cxn ang="0">
                  <a:pos x="34" y="0"/>
                </a:cxn>
              </a:cxnLst>
              <a:rect l="0" t="0" r="r" b="b"/>
              <a:pathLst>
                <a:path w="78" h="66">
                  <a:moveTo>
                    <a:pt x="34" y="0"/>
                  </a:moveTo>
                  <a:lnTo>
                    <a:pt x="44" y="0"/>
                  </a:lnTo>
                  <a:lnTo>
                    <a:pt x="57" y="3"/>
                  </a:lnTo>
                  <a:lnTo>
                    <a:pt x="68" y="10"/>
                  </a:lnTo>
                  <a:lnTo>
                    <a:pt x="75" y="21"/>
                  </a:lnTo>
                  <a:lnTo>
                    <a:pt x="78" y="34"/>
                  </a:lnTo>
                  <a:lnTo>
                    <a:pt x="75" y="45"/>
                  </a:lnTo>
                  <a:lnTo>
                    <a:pt x="68" y="56"/>
                  </a:lnTo>
                  <a:lnTo>
                    <a:pt x="57" y="63"/>
                  </a:lnTo>
                  <a:lnTo>
                    <a:pt x="44" y="66"/>
                  </a:lnTo>
                  <a:lnTo>
                    <a:pt x="34" y="66"/>
                  </a:lnTo>
                  <a:lnTo>
                    <a:pt x="21" y="63"/>
                  </a:lnTo>
                  <a:lnTo>
                    <a:pt x="11" y="56"/>
                  </a:lnTo>
                  <a:lnTo>
                    <a:pt x="3" y="45"/>
                  </a:lnTo>
                  <a:lnTo>
                    <a:pt x="0" y="34"/>
                  </a:lnTo>
                  <a:lnTo>
                    <a:pt x="3" y="21"/>
                  </a:lnTo>
                  <a:lnTo>
                    <a:pt x="11" y="10"/>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7" name="Freeform 973"/>
            <p:cNvSpPr>
              <a:spLocks/>
            </p:cNvSpPr>
            <p:nvPr/>
          </p:nvSpPr>
          <p:spPr bwMode="auto">
            <a:xfrm>
              <a:off x="3253" y="1891"/>
              <a:ext cx="78" cy="66"/>
            </a:xfrm>
            <a:custGeom>
              <a:avLst/>
              <a:gdLst/>
              <a:ahLst/>
              <a:cxnLst>
                <a:cxn ang="0">
                  <a:pos x="34" y="0"/>
                </a:cxn>
                <a:cxn ang="0">
                  <a:pos x="44" y="0"/>
                </a:cxn>
                <a:cxn ang="0">
                  <a:pos x="57" y="3"/>
                </a:cxn>
                <a:cxn ang="0">
                  <a:pos x="68" y="9"/>
                </a:cxn>
                <a:cxn ang="0">
                  <a:pos x="75" y="19"/>
                </a:cxn>
                <a:cxn ang="0">
                  <a:pos x="78" y="32"/>
                </a:cxn>
                <a:cxn ang="0">
                  <a:pos x="75" y="45"/>
                </a:cxn>
                <a:cxn ang="0">
                  <a:pos x="68" y="56"/>
                </a:cxn>
                <a:cxn ang="0">
                  <a:pos x="57" y="63"/>
                </a:cxn>
                <a:cxn ang="0">
                  <a:pos x="44" y="66"/>
                </a:cxn>
                <a:cxn ang="0">
                  <a:pos x="34" y="66"/>
                </a:cxn>
                <a:cxn ang="0">
                  <a:pos x="21" y="63"/>
                </a:cxn>
                <a:cxn ang="0">
                  <a:pos x="11" y="56"/>
                </a:cxn>
                <a:cxn ang="0">
                  <a:pos x="3" y="45"/>
                </a:cxn>
                <a:cxn ang="0">
                  <a:pos x="0" y="32"/>
                </a:cxn>
                <a:cxn ang="0">
                  <a:pos x="3" y="19"/>
                </a:cxn>
                <a:cxn ang="0">
                  <a:pos x="11" y="9"/>
                </a:cxn>
                <a:cxn ang="0">
                  <a:pos x="21" y="3"/>
                </a:cxn>
                <a:cxn ang="0">
                  <a:pos x="34" y="0"/>
                </a:cxn>
              </a:cxnLst>
              <a:rect l="0" t="0" r="r" b="b"/>
              <a:pathLst>
                <a:path w="78" h="66">
                  <a:moveTo>
                    <a:pt x="34" y="0"/>
                  </a:moveTo>
                  <a:lnTo>
                    <a:pt x="44" y="0"/>
                  </a:lnTo>
                  <a:lnTo>
                    <a:pt x="57" y="3"/>
                  </a:lnTo>
                  <a:lnTo>
                    <a:pt x="68" y="9"/>
                  </a:lnTo>
                  <a:lnTo>
                    <a:pt x="75" y="19"/>
                  </a:lnTo>
                  <a:lnTo>
                    <a:pt x="78" y="32"/>
                  </a:lnTo>
                  <a:lnTo>
                    <a:pt x="75" y="45"/>
                  </a:lnTo>
                  <a:lnTo>
                    <a:pt x="68" y="56"/>
                  </a:lnTo>
                  <a:lnTo>
                    <a:pt x="57" y="63"/>
                  </a:lnTo>
                  <a:lnTo>
                    <a:pt x="44" y="66"/>
                  </a:lnTo>
                  <a:lnTo>
                    <a:pt x="34" y="66"/>
                  </a:lnTo>
                  <a:lnTo>
                    <a:pt x="21" y="63"/>
                  </a:lnTo>
                  <a:lnTo>
                    <a:pt x="11" y="56"/>
                  </a:lnTo>
                  <a:lnTo>
                    <a:pt x="3" y="45"/>
                  </a:lnTo>
                  <a:lnTo>
                    <a:pt x="0" y="32"/>
                  </a:lnTo>
                  <a:lnTo>
                    <a:pt x="3" y="19"/>
                  </a:lnTo>
                  <a:lnTo>
                    <a:pt x="11" y="9"/>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8" name="Freeform 974"/>
            <p:cNvSpPr>
              <a:spLocks/>
            </p:cNvSpPr>
            <p:nvPr/>
          </p:nvSpPr>
          <p:spPr bwMode="auto">
            <a:xfrm>
              <a:off x="3360" y="1837"/>
              <a:ext cx="65" cy="67"/>
            </a:xfrm>
            <a:custGeom>
              <a:avLst/>
              <a:gdLst/>
              <a:ahLst/>
              <a:cxnLst>
                <a:cxn ang="0">
                  <a:pos x="32" y="0"/>
                </a:cxn>
                <a:cxn ang="0">
                  <a:pos x="47" y="3"/>
                </a:cxn>
                <a:cxn ang="0">
                  <a:pos x="56" y="10"/>
                </a:cxn>
                <a:cxn ang="0">
                  <a:pos x="62" y="22"/>
                </a:cxn>
                <a:cxn ang="0">
                  <a:pos x="65" y="33"/>
                </a:cxn>
                <a:cxn ang="0">
                  <a:pos x="62" y="45"/>
                </a:cxn>
                <a:cxn ang="0">
                  <a:pos x="56" y="57"/>
                </a:cxn>
                <a:cxn ang="0">
                  <a:pos x="47" y="64"/>
                </a:cxn>
                <a:cxn ang="0">
                  <a:pos x="32" y="67"/>
                </a:cxn>
                <a:cxn ang="0">
                  <a:pos x="18" y="64"/>
                </a:cxn>
                <a:cxn ang="0">
                  <a:pos x="8" y="57"/>
                </a:cxn>
                <a:cxn ang="0">
                  <a:pos x="2" y="45"/>
                </a:cxn>
                <a:cxn ang="0">
                  <a:pos x="0" y="33"/>
                </a:cxn>
                <a:cxn ang="0">
                  <a:pos x="2" y="22"/>
                </a:cxn>
                <a:cxn ang="0">
                  <a:pos x="8" y="10"/>
                </a:cxn>
                <a:cxn ang="0">
                  <a:pos x="18" y="3"/>
                </a:cxn>
                <a:cxn ang="0">
                  <a:pos x="32" y="0"/>
                </a:cxn>
              </a:cxnLst>
              <a:rect l="0" t="0" r="r" b="b"/>
              <a:pathLst>
                <a:path w="65" h="67">
                  <a:moveTo>
                    <a:pt x="32" y="0"/>
                  </a:moveTo>
                  <a:lnTo>
                    <a:pt x="47" y="3"/>
                  </a:lnTo>
                  <a:lnTo>
                    <a:pt x="56" y="10"/>
                  </a:lnTo>
                  <a:lnTo>
                    <a:pt x="62" y="22"/>
                  </a:lnTo>
                  <a:lnTo>
                    <a:pt x="65" y="33"/>
                  </a:lnTo>
                  <a:lnTo>
                    <a:pt x="62" y="45"/>
                  </a:lnTo>
                  <a:lnTo>
                    <a:pt x="56" y="57"/>
                  </a:lnTo>
                  <a:lnTo>
                    <a:pt x="47" y="64"/>
                  </a:lnTo>
                  <a:lnTo>
                    <a:pt x="32" y="67"/>
                  </a:lnTo>
                  <a:lnTo>
                    <a:pt x="18" y="64"/>
                  </a:lnTo>
                  <a:lnTo>
                    <a:pt x="8" y="57"/>
                  </a:lnTo>
                  <a:lnTo>
                    <a:pt x="2" y="45"/>
                  </a:lnTo>
                  <a:lnTo>
                    <a:pt x="0" y="33"/>
                  </a:lnTo>
                  <a:lnTo>
                    <a:pt x="2" y="22"/>
                  </a:lnTo>
                  <a:lnTo>
                    <a:pt x="8"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9" name="Freeform 975"/>
            <p:cNvSpPr>
              <a:spLocks/>
            </p:cNvSpPr>
            <p:nvPr/>
          </p:nvSpPr>
          <p:spPr bwMode="auto">
            <a:xfrm>
              <a:off x="4345" y="1125"/>
              <a:ext cx="520" cy="653"/>
            </a:xfrm>
            <a:custGeom>
              <a:avLst/>
              <a:gdLst/>
              <a:ahLst/>
              <a:cxnLst>
                <a:cxn ang="0">
                  <a:pos x="232" y="0"/>
                </a:cxn>
                <a:cxn ang="0">
                  <a:pos x="245" y="22"/>
                </a:cxn>
                <a:cxn ang="0">
                  <a:pos x="261" y="46"/>
                </a:cxn>
                <a:cxn ang="0">
                  <a:pos x="280" y="71"/>
                </a:cxn>
                <a:cxn ang="0">
                  <a:pos x="302" y="97"/>
                </a:cxn>
                <a:cxn ang="0">
                  <a:pos x="324" y="125"/>
                </a:cxn>
                <a:cxn ang="0">
                  <a:pos x="374" y="184"/>
                </a:cxn>
                <a:cxn ang="0">
                  <a:pos x="397" y="214"/>
                </a:cxn>
                <a:cxn ang="0">
                  <a:pos x="420" y="247"/>
                </a:cxn>
                <a:cxn ang="0">
                  <a:pos x="444" y="277"/>
                </a:cxn>
                <a:cxn ang="0">
                  <a:pos x="464" y="310"/>
                </a:cxn>
                <a:cxn ang="0">
                  <a:pos x="482" y="342"/>
                </a:cxn>
                <a:cxn ang="0">
                  <a:pos x="498" y="373"/>
                </a:cxn>
                <a:cxn ang="0">
                  <a:pos x="510" y="404"/>
                </a:cxn>
                <a:cxn ang="0">
                  <a:pos x="517" y="434"/>
                </a:cxn>
                <a:cxn ang="0">
                  <a:pos x="520" y="464"/>
                </a:cxn>
                <a:cxn ang="0">
                  <a:pos x="517" y="493"/>
                </a:cxn>
                <a:cxn ang="0">
                  <a:pos x="510" y="521"/>
                </a:cxn>
                <a:cxn ang="0">
                  <a:pos x="494" y="547"/>
                </a:cxn>
                <a:cxn ang="0">
                  <a:pos x="473" y="572"/>
                </a:cxn>
                <a:cxn ang="0">
                  <a:pos x="442" y="596"/>
                </a:cxn>
                <a:cxn ang="0">
                  <a:pos x="406" y="616"/>
                </a:cxn>
                <a:cxn ang="0">
                  <a:pos x="359" y="635"/>
                </a:cxn>
                <a:cxn ang="0">
                  <a:pos x="316" y="647"/>
                </a:cxn>
                <a:cxn ang="0">
                  <a:pos x="274" y="653"/>
                </a:cxn>
                <a:cxn ang="0">
                  <a:pos x="233" y="653"/>
                </a:cxn>
                <a:cxn ang="0">
                  <a:pos x="192" y="649"/>
                </a:cxn>
                <a:cxn ang="0">
                  <a:pos x="154" y="640"/>
                </a:cxn>
                <a:cxn ang="0">
                  <a:pos x="119" y="625"/>
                </a:cxn>
                <a:cxn ang="0">
                  <a:pos x="87" y="606"/>
                </a:cxn>
                <a:cxn ang="0">
                  <a:pos x="59" y="584"/>
                </a:cxn>
                <a:cxn ang="0">
                  <a:pos x="35" y="559"/>
                </a:cxn>
                <a:cxn ang="0">
                  <a:pos x="18" y="530"/>
                </a:cxn>
                <a:cxn ang="0">
                  <a:pos x="6" y="498"/>
                </a:cxn>
                <a:cxn ang="0">
                  <a:pos x="0" y="464"/>
                </a:cxn>
                <a:cxn ang="0">
                  <a:pos x="2" y="427"/>
                </a:cxn>
                <a:cxn ang="0">
                  <a:pos x="12" y="389"/>
                </a:cxn>
                <a:cxn ang="0">
                  <a:pos x="31" y="349"/>
                </a:cxn>
                <a:cxn ang="0">
                  <a:pos x="63" y="298"/>
                </a:cxn>
                <a:cxn ang="0">
                  <a:pos x="97" y="248"/>
                </a:cxn>
                <a:cxn ang="0">
                  <a:pos x="131" y="200"/>
                </a:cxn>
                <a:cxn ang="0">
                  <a:pos x="163" y="150"/>
                </a:cxn>
                <a:cxn ang="0">
                  <a:pos x="194" y="98"/>
                </a:cxn>
                <a:cxn ang="0">
                  <a:pos x="221" y="43"/>
                </a:cxn>
                <a:cxn ang="0">
                  <a:pos x="232" y="0"/>
                </a:cxn>
              </a:cxnLst>
              <a:rect l="0" t="0" r="r" b="b"/>
              <a:pathLst>
                <a:path w="520" h="653">
                  <a:moveTo>
                    <a:pt x="232" y="0"/>
                  </a:moveTo>
                  <a:lnTo>
                    <a:pt x="245" y="22"/>
                  </a:lnTo>
                  <a:lnTo>
                    <a:pt x="261" y="46"/>
                  </a:lnTo>
                  <a:lnTo>
                    <a:pt x="280" y="71"/>
                  </a:lnTo>
                  <a:lnTo>
                    <a:pt x="302" y="97"/>
                  </a:lnTo>
                  <a:lnTo>
                    <a:pt x="324" y="125"/>
                  </a:lnTo>
                  <a:lnTo>
                    <a:pt x="374" y="184"/>
                  </a:lnTo>
                  <a:lnTo>
                    <a:pt x="397" y="214"/>
                  </a:lnTo>
                  <a:lnTo>
                    <a:pt x="420" y="247"/>
                  </a:lnTo>
                  <a:lnTo>
                    <a:pt x="444" y="277"/>
                  </a:lnTo>
                  <a:lnTo>
                    <a:pt x="464" y="310"/>
                  </a:lnTo>
                  <a:lnTo>
                    <a:pt x="482" y="342"/>
                  </a:lnTo>
                  <a:lnTo>
                    <a:pt x="498" y="373"/>
                  </a:lnTo>
                  <a:lnTo>
                    <a:pt x="510" y="404"/>
                  </a:lnTo>
                  <a:lnTo>
                    <a:pt x="517" y="434"/>
                  </a:lnTo>
                  <a:lnTo>
                    <a:pt x="520" y="464"/>
                  </a:lnTo>
                  <a:lnTo>
                    <a:pt x="517" y="493"/>
                  </a:lnTo>
                  <a:lnTo>
                    <a:pt x="510" y="521"/>
                  </a:lnTo>
                  <a:lnTo>
                    <a:pt x="494" y="547"/>
                  </a:lnTo>
                  <a:lnTo>
                    <a:pt x="473" y="572"/>
                  </a:lnTo>
                  <a:lnTo>
                    <a:pt x="442" y="596"/>
                  </a:lnTo>
                  <a:lnTo>
                    <a:pt x="406" y="616"/>
                  </a:lnTo>
                  <a:lnTo>
                    <a:pt x="359" y="635"/>
                  </a:lnTo>
                  <a:lnTo>
                    <a:pt x="316" y="647"/>
                  </a:lnTo>
                  <a:lnTo>
                    <a:pt x="274" y="653"/>
                  </a:lnTo>
                  <a:lnTo>
                    <a:pt x="233" y="653"/>
                  </a:lnTo>
                  <a:lnTo>
                    <a:pt x="192" y="649"/>
                  </a:lnTo>
                  <a:lnTo>
                    <a:pt x="154" y="640"/>
                  </a:lnTo>
                  <a:lnTo>
                    <a:pt x="119" y="625"/>
                  </a:lnTo>
                  <a:lnTo>
                    <a:pt x="87" y="606"/>
                  </a:lnTo>
                  <a:lnTo>
                    <a:pt x="59" y="584"/>
                  </a:lnTo>
                  <a:lnTo>
                    <a:pt x="35" y="559"/>
                  </a:lnTo>
                  <a:lnTo>
                    <a:pt x="18" y="530"/>
                  </a:lnTo>
                  <a:lnTo>
                    <a:pt x="6" y="498"/>
                  </a:lnTo>
                  <a:lnTo>
                    <a:pt x="0" y="464"/>
                  </a:lnTo>
                  <a:lnTo>
                    <a:pt x="2" y="427"/>
                  </a:lnTo>
                  <a:lnTo>
                    <a:pt x="12" y="389"/>
                  </a:lnTo>
                  <a:lnTo>
                    <a:pt x="31" y="349"/>
                  </a:lnTo>
                  <a:lnTo>
                    <a:pt x="63" y="298"/>
                  </a:lnTo>
                  <a:lnTo>
                    <a:pt x="97" y="248"/>
                  </a:lnTo>
                  <a:lnTo>
                    <a:pt x="131" y="200"/>
                  </a:lnTo>
                  <a:lnTo>
                    <a:pt x="163" y="150"/>
                  </a:lnTo>
                  <a:lnTo>
                    <a:pt x="194" y="98"/>
                  </a:lnTo>
                  <a:lnTo>
                    <a:pt x="221" y="43"/>
                  </a:lnTo>
                  <a:lnTo>
                    <a:pt x="23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0" name="Freeform 976"/>
            <p:cNvSpPr>
              <a:spLocks noEditPoints="1"/>
            </p:cNvSpPr>
            <p:nvPr/>
          </p:nvSpPr>
          <p:spPr bwMode="auto">
            <a:xfrm>
              <a:off x="4315" y="1093"/>
              <a:ext cx="585" cy="716"/>
            </a:xfrm>
            <a:custGeom>
              <a:avLst/>
              <a:gdLst/>
              <a:ahLst/>
              <a:cxnLst>
                <a:cxn ang="0">
                  <a:pos x="247" y="155"/>
                </a:cxn>
                <a:cxn ang="0">
                  <a:pos x="168" y="279"/>
                </a:cxn>
                <a:cxn ang="0">
                  <a:pos x="111" y="365"/>
                </a:cxn>
                <a:cxn ang="0">
                  <a:pos x="82" y="419"/>
                </a:cxn>
                <a:cxn ang="0">
                  <a:pos x="64" y="475"/>
                </a:cxn>
                <a:cxn ang="0">
                  <a:pos x="71" y="534"/>
                </a:cxn>
                <a:cxn ang="0">
                  <a:pos x="109" y="590"/>
                </a:cxn>
                <a:cxn ang="0">
                  <a:pos x="171" y="631"/>
                </a:cxn>
                <a:cxn ang="0">
                  <a:pos x="244" y="651"/>
                </a:cxn>
                <a:cxn ang="0">
                  <a:pos x="322" y="651"/>
                </a:cxn>
                <a:cxn ang="0">
                  <a:pos x="396" y="634"/>
                </a:cxn>
                <a:cxn ang="0">
                  <a:pos x="461" y="597"/>
                </a:cxn>
                <a:cxn ang="0">
                  <a:pos x="505" y="547"/>
                </a:cxn>
                <a:cxn ang="0">
                  <a:pos x="516" y="496"/>
                </a:cxn>
                <a:cxn ang="0">
                  <a:pos x="507" y="440"/>
                </a:cxn>
                <a:cxn ang="0">
                  <a:pos x="484" y="387"/>
                </a:cxn>
                <a:cxn ang="0">
                  <a:pos x="453" y="336"/>
                </a:cxn>
                <a:cxn ang="0">
                  <a:pos x="421" y="292"/>
                </a:cxn>
                <a:cxn ang="0">
                  <a:pos x="304" y="150"/>
                </a:cxn>
                <a:cxn ang="0">
                  <a:pos x="259" y="0"/>
                </a:cxn>
                <a:cxn ang="0">
                  <a:pos x="282" y="4"/>
                </a:cxn>
                <a:cxn ang="0">
                  <a:pos x="305" y="38"/>
                </a:cxn>
                <a:cxn ang="0">
                  <a:pos x="344" y="91"/>
                </a:cxn>
                <a:cxn ang="0">
                  <a:pos x="390" y="151"/>
                </a:cxn>
                <a:cxn ang="0">
                  <a:pos x="440" y="214"/>
                </a:cxn>
                <a:cxn ang="0">
                  <a:pos x="512" y="315"/>
                </a:cxn>
                <a:cxn ang="0">
                  <a:pos x="551" y="383"/>
                </a:cxn>
                <a:cxn ang="0">
                  <a:pos x="576" y="450"/>
                </a:cxn>
                <a:cxn ang="0">
                  <a:pos x="585" y="513"/>
                </a:cxn>
                <a:cxn ang="0">
                  <a:pos x="570" y="574"/>
                </a:cxn>
                <a:cxn ang="0">
                  <a:pos x="531" y="628"/>
                </a:cxn>
                <a:cxn ang="0">
                  <a:pos x="458" y="675"/>
                </a:cxn>
                <a:cxn ang="0">
                  <a:pos x="389" y="700"/>
                </a:cxn>
                <a:cxn ang="0">
                  <a:pos x="314" y="714"/>
                </a:cxn>
                <a:cxn ang="0">
                  <a:pos x="237" y="716"/>
                </a:cxn>
                <a:cxn ang="0">
                  <a:pos x="162" y="701"/>
                </a:cxn>
                <a:cxn ang="0">
                  <a:pos x="95" y="669"/>
                </a:cxn>
                <a:cxn ang="0">
                  <a:pos x="42" y="616"/>
                </a:cxn>
                <a:cxn ang="0">
                  <a:pos x="8" y="547"/>
                </a:cxn>
                <a:cxn ang="0">
                  <a:pos x="0" y="472"/>
                </a:cxn>
                <a:cxn ang="0">
                  <a:pos x="16" y="400"/>
                </a:cxn>
                <a:cxn ang="0">
                  <a:pos x="73" y="304"/>
                </a:cxn>
                <a:cxn ang="0">
                  <a:pos x="190" y="122"/>
                </a:cxn>
                <a:cxn ang="0">
                  <a:pos x="232" y="45"/>
                </a:cxn>
                <a:cxn ang="0">
                  <a:pos x="231" y="22"/>
                </a:cxn>
                <a:cxn ang="0">
                  <a:pos x="247" y="4"/>
                </a:cxn>
              </a:cxnLst>
              <a:rect l="0" t="0" r="r" b="b"/>
              <a:pathLst>
                <a:path w="585" h="716">
                  <a:moveTo>
                    <a:pt x="272" y="107"/>
                  </a:moveTo>
                  <a:lnTo>
                    <a:pt x="247" y="155"/>
                  </a:lnTo>
                  <a:lnTo>
                    <a:pt x="209" y="218"/>
                  </a:lnTo>
                  <a:lnTo>
                    <a:pt x="168" y="279"/>
                  </a:lnTo>
                  <a:lnTo>
                    <a:pt x="127" y="340"/>
                  </a:lnTo>
                  <a:lnTo>
                    <a:pt x="111" y="365"/>
                  </a:lnTo>
                  <a:lnTo>
                    <a:pt x="95" y="392"/>
                  </a:lnTo>
                  <a:lnTo>
                    <a:pt x="82" y="419"/>
                  </a:lnTo>
                  <a:lnTo>
                    <a:pt x="71" y="447"/>
                  </a:lnTo>
                  <a:lnTo>
                    <a:pt x="64" y="475"/>
                  </a:lnTo>
                  <a:lnTo>
                    <a:pt x="64" y="505"/>
                  </a:lnTo>
                  <a:lnTo>
                    <a:pt x="71" y="534"/>
                  </a:lnTo>
                  <a:lnTo>
                    <a:pt x="86" y="562"/>
                  </a:lnTo>
                  <a:lnTo>
                    <a:pt x="109" y="590"/>
                  </a:lnTo>
                  <a:lnTo>
                    <a:pt x="139" y="613"/>
                  </a:lnTo>
                  <a:lnTo>
                    <a:pt x="171" y="631"/>
                  </a:lnTo>
                  <a:lnTo>
                    <a:pt x="206" y="642"/>
                  </a:lnTo>
                  <a:lnTo>
                    <a:pt x="244" y="651"/>
                  </a:lnTo>
                  <a:lnTo>
                    <a:pt x="282" y="654"/>
                  </a:lnTo>
                  <a:lnTo>
                    <a:pt x="322" y="651"/>
                  </a:lnTo>
                  <a:lnTo>
                    <a:pt x="360" y="645"/>
                  </a:lnTo>
                  <a:lnTo>
                    <a:pt x="396" y="634"/>
                  </a:lnTo>
                  <a:lnTo>
                    <a:pt x="430" y="618"/>
                  </a:lnTo>
                  <a:lnTo>
                    <a:pt x="461" y="597"/>
                  </a:lnTo>
                  <a:lnTo>
                    <a:pt x="487" y="572"/>
                  </a:lnTo>
                  <a:lnTo>
                    <a:pt x="505" y="547"/>
                  </a:lnTo>
                  <a:lnTo>
                    <a:pt x="513" y="522"/>
                  </a:lnTo>
                  <a:lnTo>
                    <a:pt x="516" y="496"/>
                  </a:lnTo>
                  <a:lnTo>
                    <a:pt x="515" y="468"/>
                  </a:lnTo>
                  <a:lnTo>
                    <a:pt x="507" y="440"/>
                  </a:lnTo>
                  <a:lnTo>
                    <a:pt x="497" y="414"/>
                  </a:lnTo>
                  <a:lnTo>
                    <a:pt x="484" y="387"/>
                  </a:lnTo>
                  <a:lnTo>
                    <a:pt x="469" y="361"/>
                  </a:lnTo>
                  <a:lnTo>
                    <a:pt x="453" y="336"/>
                  </a:lnTo>
                  <a:lnTo>
                    <a:pt x="437" y="312"/>
                  </a:lnTo>
                  <a:lnTo>
                    <a:pt x="421" y="292"/>
                  </a:lnTo>
                  <a:lnTo>
                    <a:pt x="383" y="243"/>
                  </a:lnTo>
                  <a:lnTo>
                    <a:pt x="304" y="150"/>
                  </a:lnTo>
                  <a:lnTo>
                    <a:pt x="272" y="107"/>
                  </a:lnTo>
                  <a:close/>
                  <a:moveTo>
                    <a:pt x="259" y="0"/>
                  </a:moveTo>
                  <a:lnTo>
                    <a:pt x="270" y="0"/>
                  </a:lnTo>
                  <a:lnTo>
                    <a:pt x="282" y="4"/>
                  </a:lnTo>
                  <a:lnTo>
                    <a:pt x="291" y="15"/>
                  </a:lnTo>
                  <a:lnTo>
                    <a:pt x="305" y="38"/>
                  </a:lnTo>
                  <a:lnTo>
                    <a:pt x="323" y="64"/>
                  </a:lnTo>
                  <a:lnTo>
                    <a:pt x="344" y="91"/>
                  </a:lnTo>
                  <a:lnTo>
                    <a:pt x="367" y="120"/>
                  </a:lnTo>
                  <a:lnTo>
                    <a:pt x="390" y="151"/>
                  </a:lnTo>
                  <a:lnTo>
                    <a:pt x="415" y="182"/>
                  </a:lnTo>
                  <a:lnTo>
                    <a:pt x="440" y="214"/>
                  </a:lnTo>
                  <a:lnTo>
                    <a:pt x="490" y="282"/>
                  </a:lnTo>
                  <a:lnTo>
                    <a:pt x="512" y="315"/>
                  </a:lnTo>
                  <a:lnTo>
                    <a:pt x="532" y="349"/>
                  </a:lnTo>
                  <a:lnTo>
                    <a:pt x="551" y="383"/>
                  </a:lnTo>
                  <a:lnTo>
                    <a:pt x="566" y="417"/>
                  </a:lnTo>
                  <a:lnTo>
                    <a:pt x="576" y="450"/>
                  </a:lnTo>
                  <a:lnTo>
                    <a:pt x="584" y="483"/>
                  </a:lnTo>
                  <a:lnTo>
                    <a:pt x="585" y="513"/>
                  </a:lnTo>
                  <a:lnTo>
                    <a:pt x="581" y="544"/>
                  </a:lnTo>
                  <a:lnTo>
                    <a:pt x="570" y="574"/>
                  </a:lnTo>
                  <a:lnTo>
                    <a:pt x="554" y="601"/>
                  </a:lnTo>
                  <a:lnTo>
                    <a:pt x="531" y="628"/>
                  </a:lnTo>
                  <a:lnTo>
                    <a:pt x="499" y="653"/>
                  </a:lnTo>
                  <a:lnTo>
                    <a:pt x="458" y="675"/>
                  </a:lnTo>
                  <a:lnTo>
                    <a:pt x="425" y="688"/>
                  </a:lnTo>
                  <a:lnTo>
                    <a:pt x="389" y="700"/>
                  </a:lnTo>
                  <a:lnTo>
                    <a:pt x="352" y="709"/>
                  </a:lnTo>
                  <a:lnTo>
                    <a:pt x="314" y="714"/>
                  </a:lnTo>
                  <a:lnTo>
                    <a:pt x="275" y="716"/>
                  </a:lnTo>
                  <a:lnTo>
                    <a:pt x="237" y="716"/>
                  </a:lnTo>
                  <a:lnTo>
                    <a:pt x="199" y="710"/>
                  </a:lnTo>
                  <a:lnTo>
                    <a:pt x="162" y="701"/>
                  </a:lnTo>
                  <a:lnTo>
                    <a:pt x="127" y="688"/>
                  </a:lnTo>
                  <a:lnTo>
                    <a:pt x="95" y="669"/>
                  </a:lnTo>
                  <a:lnTo>
                    <a:pt x="67" y="645"/>
                  </a:lnTo>
                  <a:lnTo>
                    <a:pt x="42" y="616"/>
                  </a:lnTo>
                  <a:lnTo>
                    <a:pt x="22" y="582"/>
                  </a:lnTo>
                  <a:lnTo>
                    <a:pt x="8" y="547"/>
                  </a:lnTo>
                  <a:lnTo>
                    <a:pt x="0" y="510"/>
                  </a:lnTo>
                  <a:lnTo>
                    <a:pt x="0" y="472"/>
                  </a:lnTo>
                  <a:lnTo>
                    <a:pt x="4" y="436"/>
                  </a:lnTo>
                  <a:lnTo>
                    <a:pt x="16" y="400"/>
                  </a:lnTo>
                  <a:lnTo>
                    <a:pt x="33" y="365"/>
                  </a:lnTo>
                  <a:lnTo>
                    <a:pt x="73" y="304"/>
                  </a:lnTo>
                  <a:lnTo>
                    <a:pt x="152" y="183"/>
                  </a:lnTo>
                  <a:lnTo>
                    <a:pt x="190" y="122"/>
                  </a:lnTo>
                  <a:lnTo>
                    <a:pt x="224" y="57"/>
                  </a:lnTo>
                  <a:lnTo>
                    <a:pt x="232" y="45"/>
                  </a:lnTo>
                  <a:lnTo>
                    <a:pt x="229" y="35"/>
                  </a:lnTo>
                  <a:lnTo>
                    <a:pt x="231" y="22"/>
                  </a:lnTo>
                  <a:lnTo>
                    <a:pt x="237" y="12"/>
                  </a:lnTo>
                  <a:lnTo>
                    <a:pt x="247" y="4"/>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1" name="Freeform 977"/>
            <p:cNvSpPr>
              <a:spLocks/>
            </p:cNvSpPr>
            <p:nvPr/>
          </p:nvSpPr>
          <p:spPr bwMode="auto">
            <a:xfrm>
              <a:off x="4459" y="1367"/>
              <a:ext cx="78" cy="66"/>
            </a:xfrm>
            <a:custGeom>
              <a:avLst/>
              <a:gdLst/>
              <a:ahLst/>
              <a:cxnLst>
                <a:cxn ang="0">
                  <a:pos x="34" y="0"/>
                </a:cxn>
                <a:cxn ang="0">
                  <a:pos x="44" y="0"/>
                </a:cxn>
                <a:cxn ang="0">
                  <a:pos x="58" y="3"/>
                </a:cxn>
                <a:cxn ang="0">
                  <a:pos x="68" y="11"/>
                </a:cxn>
                <a:cxn ang="0">
                  <a:pos x="75" y="21"/>
                </a:cxn>
                <a:cxn ang="0">
                  <a:pos x="78" y="34"/>
                </a:cxn>
                <a:cxn ang="0">
                  <a:pos x="75" y="46"/>
                </a:cxn>
                <a:cxn ang="0">
                  <a:pos x="68" y="56"/>
                </a:cxn>
                <a:cxn ang="0">
                  <a:pos x="58" y="63"/>
                </a:cxn>
                <a:cxn ang="0">
                  <a:pos x="44" y="66"/>
                </a:cxn>
                <a:cxn ang="0">
                  <a:pos x="34" y="66"/>
                </a:cxn>
                <a:cxn ang="0">
                  <a:pos x="21" y="63"/>
                </a:cxn>
                <a:cxn ang="0">
                  <a:pos x="11" y="56"/>
                </a:cxn>
                <a:cxn ang="0">
                  <a:pos x="3" y="46"/>
                </a:cxn>
                <a:cxn ang="0">
                  <a:pos x="0" y="34"/>
                </a:cxn>
                <a:cxn ang="0">
                  <a:pos x="3" y="21"/>
                </a:cxn>
                <a:cxn ang="0">
                  <a:pos x="11" y="11"/>
                </a:cxn>
                <a:cxn ang="0">
                  <a:pos x="21" y="3"/>
                </a:cxn>
                <a:cxn ang="0">
                  <a:pos x="34" y="0"/>
                </a:cxn>
              </a:cxnLst>
              <a:rect l="0" t="0" r="r" b="b"/>
              <a:pathLst>
                <a:path w="78" h="66">
                  <a:moveTo>
                    <a:pt x="34" y="0"/>
                  </a:moveTo>
                  <a:lnTo>
                    <a:pt x="44" y="0"/>
                  </a:lnTo>
                  <a:lnTo>
                    <a:pt x="58" y="3"/>
                  </a:lnTo>
                  <a:lnTo>
                    <a:pt x="68" y="11"/>
                  </a:lnTo>
                  <a:lnTo>
                    <a:pt x="75" y="21"/>
                  </a:lnTo>
                  <a:lnTo>
                    <a:pt x="78" y="34"/>
                  </a:lnTo>
                  <a:lnTo>
                    <a:pt x="75" y="46"/>
                  </a:lnTo>
                  <a:lnTo>
                    <a:pt x="68" y="56"/>
                  </a:lnTo>
                  <a:lnTo>
                    <a:pt x="58" y="63"/>
                  </a:lnTo>
                  <a:lnTo>
                    <a:pt x="44" y="66"/>
                  </a:lnTo>
                  <a:lnTo>
                    <a:pt x="34" y="66"/>
                  </a:lnTo>
                  <a:lnTo>
                    <a:pt x="21" y="63"/>
                  </a:lnTo>
                  <a:lnTo>
                    <a:pt x="11" y="56"/>
                  </a:lnTo>
                  <a:lnTo>
                    <a:pt x="3" y="46"/>
                  </a:lnTo>
                  <a:lnTo>
                    <a:pt x="0" y="34"/>
                  </a:lnTo>
                  <a:lnTo>
                    <a:pt x="3" y="21"/>
                  </a:lnTo>
                  <a:lnTo>
                    <a:pt x="11"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2" name="Freeform 978"/>
            <p:cNvSpPr>
              <a:spLocks/>
            </p:cNvSpPr>
            <p:nvPr/>
          </p:nvSpPr>
          <p:spPr bwMode="auto">
            <a:xfrm>
              <a:off x="4544" y="1398"/>
              <a:ext cx="66" cy="68"/>
            </a:xfrm>
            <a:custGeom>
              <a:avLst/>
              <a:gdLst/>
              <a:ahLst/>
              <a:cxnLst>
                <a:cxn ang="0">
                  <a:pos x="33" y="0"/>
                </a:cxn>
                <a:cxn ang="0">
                  <a:pos x="47" y="3"/>
                </a:cxn>
                <a:cxn ang="0">
                  <a:pos x="57" y="10"/>
                </a:cxn>
                <a:cxn ang="0">
                  <a:pos x="63" y="22"/>
                </a:cxn>
                <a:cxn ang="0">
                  <a:pos x="66" y="34"/>
                </a:cxn>
                <a:cxn ang="0">
                  <a:pos x="63" y="46"/>
                </a:cxn>
                <a:cxn ang="0">
                  <a:pos x="57" y="57"/>
                </a:cxn>
                <a:cxn ang="0">
                  <a:pos x="47" y="65"/>
                </a:cxn>
                <a:cxn ang="0">
                  <a:pos x="33" y="68"/>
                </a:cxn>
                <a:cxn ang="0">
                  <a:pos x="18" y="65"/>
                </a:cxn>
                <a:cxn ang="0">
                  <a:pos x="9" y="57"/>
                </a:cxn>
                <a:cxn ang="0">
                  <a:pos x="3" y="46"/>
                </a:cxn>
                <a:cxn ang="0">
                  <a:pos x="0" y="34"/>
                </a:cxn>
                <a:cxn ang="0">
                  <a:pos x="3" y="22"/>
                </a:cxn>
                <a:cxn ang="0">
                  <a:pos x="9" y="10"/>
                </a:cxn>
                <a:cxn ang="0">
                  <a:pos x="18" y="3"/>
                </a:cxn>
                <a:cxn ang="0">
                  <a:pos x="33" y="0"/>
                </a:cxn>
              </a:cxnLst>
              <a:rect l="0" t="0" r="r" b="b"/>
              <a:pathLst>
                <a:path w="66" h="68">
                  <a:moveTo>
                    <a:pt x="33" y="0"/>
                  </a:moveTo>
                  <a:lnTo>
                    <a:pt x="47" y="3"/>
                  </a:lnTo>
                  <a:lnTo>
                    <a:pt x="57" y="10"/>
                  </a:lnTo>
                  <a:lnTo>
                    <a:pt x="63" y="22"/>
                  </a:lnTo>
                  <a:lnTo>
                    <a:pt x="66" y="34"/>
                  </a:lnTo>
                  <a:lnTo>
                    <a:pt x="63" y="46"/>
                  </a:lnTo>
                  <a:lnTo>
                    <a:pt x="57" y="57"/>
                  </a:lnTo>
                  <a:lnTo>
                    <a:pt x="47" y="65"/>
                  </a:lnTo>
                  <a:lnTo>
                    <a:pt x="33" y="68"/>
                  </a:lnTo>
                  <a:lnTo>
                    <a:pt x="18" y="65"/>
                  </a:lnTo>
                  <a:lnTo>
                    <a:pt x="9" y="57"/>
                  </a:lnTo>
                  <a:lnTo>
                    <a:pt x="3" y="46"/>
                  </a:lnTo>
                  <a:lnTo>
                    <a:pt x="0" y="34"/>
                  </a:lnTo>
                  <a:lnTo>
                    <a:pt x="3" y="22"/>
                  </a:lnTo>
                  <a:lnTo>
                    <a:pt x="9" y="10"/>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3" name="Freeform 979"/>
            <p:cNvSpPr>
              <a:spLocks/>
            </p:cNvSpPr>
            <p:nvPr/>
          </p:nvSpPr>
          <p:spPr bwMode="auto">
            <a:xfrm>
              <a:off x="4640" y="1357"/>
              <a:ext cx="65" cy="66"/>
            </a:xfrm>
            <a:custGeom>
              <a:avLst/>
              <a:gdLst/>
              <a:ahLst/>
              <a:cxnLst>
                <a:cxn ang="0">
                  <a:pos x="32" y="0"/>
                </a:cxn>
                <a:cxn ang="0">
                  <a:pos x="46" y="3"/>
                </a:cxn>
                <a:cxn ang="0">
                  <a:pos x="57" y="10"/>
                </a:cxn>
                <a:cxn ang="0">
                  <a:pos x="62" y="21"/>
                </a:cxn>
                <a:cxn ang="0">
                  <a:pos x="65" y="32"/>
                </a:cxn>
                <a:cxn ang="0">
                  <a:pos x="62" y="45"/>
                </a:cxn>
                <a:cxn ang="0">
                  <a:pos x="57" y="56"/>
                </a:cxn>
                <a:cxn ang="0">
                  <a:pos x="46" y="63"/>
                </a:cxn>
                <a:cxn ang="0">
                  <a:pos x="32" y="66"/>
                </a:cxn>
                <a:cxn ang="0">
                  <a:pos x="17" y="63"/>
                </a:cxn>
                <a:cxn ang="0">
                  <a:pos x="8" y="56"/>
                </a:cxn>
                <a:cxn ang="0">
                  <a:pos x="2" y="45"/>
                </a:cxn>
                <a:cxn ang="0">
                  <a:pos x="0" y="32"/>
                </a:cxn>
                <a:cxn ang="0">
                  <a:pos x="2" y="21"/>
                </a:cxn>
                <a:cxn ang="0">
                  <a:pos x="8" y="10"/>
                </a:cxn>
                <a:cxn ang="0">
                  <a:pos x="17" y="3"/>
                </a:cxn>
                <a:cxn ang="0">
                  <a:pos x="32" y="0"/>
                </a:cxn>
              </a:cxnLst>
              <a:rect l="0" t="0" r="r" b="b"/>
              <a:pathLst>
                <a:path w="65" h="66">
                  <a:moveTo>
                    <a:pt x="32" y="0"/>
                  </a:moveTo>
                  <a:lnTo>
                    <a:pt x="46" y="3"/>
                  </a:lnTo>
                  <a:lnTo>
                    <a:pt x="57" y="10"/>
                  </a:lnTo>
                  <a:lnTo>
                    <a:pt x="62" y="21"/>
                  </a:lnTo>
                  <a:lnTo>
                    <a:pt x="65" y="32"/>
                  </a:lnTo>
                  <a:lnTo>
                    <a:pt x="62" y="45"/>
                  </a:lnTo>
                  <a:lnTo>
                    <a:pt x="57" y="56"/>
                  </a:lnTo>
                  <a:lnTo>
                    <a:pt x="46" y="63"/>
                  </a:lnTo>
                  <a:lnTo>
                    <a:pt x="32" y="66"/>
                  </a:lnTo>
                  <a:lnTo>
                    <a:pt x="17" y="63"/>
                  </a:lnTo>
                  <a:lnTo>
                    <a:pt x="8" y="56"/>
                  </a:lnTo>
                  <a:lnTo>
                    <a:pt x="2" y="45"/>
                  </a:lnTo>
                  <a:lnTo>
                    <a:pt x="0" y="32"/>
                  </a:lnTo>
                  <a:lnTo>
                    <a:pt x="2" y="21"/>
                  </a:lnTo>
                  <a:lnTo>
                    <a:pt x="8"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4" name="Freeform 980"/>
            <p:cNvSpPr>
              <a:spLocks/>
            </p:cNvSpPr>
            <p:nvPr/>
          </p:nvSpPr>
          <p:spPr bwMode="auto">
            <a:xfrm>
              <a:off x="4429" y="1452"/>
              <a:ext cx="64" cy="66"/>
            </a:xfrm>
            <a:custGeom>
              <a:avLst/>
              <a:gdLst/>
              <a:ahLst/>
              <a:cxnLst>
                <a:cxn ang="0">
                  <a:pos x="32" y="0"/>
                </a:cxn>
                <a:cxn ang="0">
                  <a:pos x="47" y="3"/>
                </a:cxn>
                <a:cxn ang="0">
                  <a:pos x="55" y="11"/>
                </a:cxn>
                <a:cxn ang="0">
                  <a:pos x="61" y="21"/>
                </a:cxn>
                <a:cxn ang="0">
                  <a:pos x="64" y="33"/>
                </a:cxn>
                <a:cxn ang="0">
                  <a:pos x="61" y="46"/>
                </a:cxn>
                <a:cxn ang="0">
                  <a:pos x="55" y="56"/>
                </a:cxn>
                <a:cxn ang="0">
                  <a:pos x="47" y="63"/>
                </a:cxn>
                <a:cxn ang="0">
                  <a:pos x="32" y="66"/>
                </a:cxn>
                <a:cxn ang="0">
                  <a:pos x="17" y="63"/>
                </a:cxn>
                <a:cxn ang="0">
                  <a:pos x="9" y="56"/>
                </a:cxn>
                <a:cxn ang="0">
                  <a:pos x="3" y="46"/>
                </a:cxn>
                <a:cxn ang="0">
                  <a:pos x="0" y="33"/>
                </a:cxn>
                <a:cxn ang="0">
                  <a:pos x="3" y="21"/>
                </a:cxn>
                <a:cxn ang="0">
                  <a:pos x="9" y="11"/>
                </a:cxn>
                <a:cxn ang="0">
                  <a:pos x="17" y="3"/>
                </a:cxn>
                <a:cxn ang="0">
                  <a:pos x="32" y="0"/>
                </a:cxn>
              </a:cxnLst>
              <a:rect l="0" t="0" r="r" b="b"/>
              <a:pathLst>
                <a:path w="64" h="66">
                  <a:moveTo>
                    <a:pt x="32" y="0"/>
                  </a:moveTo>
                  <a:lnTo>
                    <a:pt x="47" y="3"/>
                  </a:lnTo>
                  <a:lnTo>
                    <a:pt x="55" y="11"/>
                  </a:lnTo>
                  <a:lnTo>
                    <a:pt x="61" y="21"/>
                  </a:lnTo>
                  <a:lnTo>
                    <a:pt x="64" y="33"/>
                  </a:lnTo>
                  <a:lnTo>
                    <a:pt x="61" y="46"/>
                  </a:lnTo>
                  <a:lnTo>
                    <a:pt x="55" y="56"/>
                  </a:lnTo>
                  <a:lnTo>
                    <a:pt x="47" y="63"/>
                  </a:lnTo>
                  <a:lnTo>
                    <a:pt x="32" y="66"/>
                  </a:lnTo>
                  <a:lnTo>
                    <a:pt x="17" y="63"/>
                  </a:lnTo>
                  <a:lnTo>
                    <a:pt x="9" y="56"/>
                  </a:lnTo>
                  <a:lnTo>
                    <a:pt x="3" y="46"/>
                  </a:lnTo>
                  <a:lnTo>
                    <a:pt x="0" y="33"/>
                  </a:lnTo>
                  <a:lnTo>
                    <a:pt x="3" y="21"/>
                  </a:lnTo>
                  <a:lnTo>
                    <a:pt x="9" y="11"/>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5" name="Freeform 981"/>
            <p:cNvSpPr>
              <a:spLocks/>
            </p:cNvSpPr>
            <p:nvPr/>
          </p:nvSpPr>
          <p:spPr bwMode="auto">
            <a:xfrm>
              <a:off x="4533" y="1272"/>
              <a:ext cx="77" cy="66"/>
            </a:xfrm>
            <a:custGeom>
              <a:avLst/>
              <a:gdLst/>
              <a:ahLst/>
              <a:cxnLst>
                <a:cxn ang="0">
                  <a:pos x="33" y="0"/>
                </a:cxn>
                <a:cxn ang="0">
                  <a:pos x="44" y="0"/>
                </a:cxn>
                <a:cxn ang="0">
                  <a:pos x="57" y="3"/>
                </a:cxn>
                <a:cxn ang="0">
                  <a:pos x="67" y="10"/>
                </a:cxn>
                <a:cxn ang="0">
                  <a:pos x="74" y="20"/>
                </a:cxn>
                <a:cxn ang="0">
                  <a:pos x="77" y="34"/>
                </a:cxn>
                <a:cxn ang="0">
                  <a:pos x="74" y="45"/>
                </a:cxn>
                <a:cxn ang="0">
                  <a:pos x="67" y="56"/>
                </a:cxn>
                <a:cxn ang="0">
                  <a:pos x="57" y="63"/>
                </a:cxn>
                <a:cxn ang="0">
                  <a:pos x="44" y="66"/>
                </a:cxn>
                <a:cxn ang="0">
                  <a:pos x="33" y="66"/>
                </a:cxn>
                <a:cxn ang="0">
                  <a:pos x="20" y="63"/>
                </a:cxn>
                <a:cxn ang="0">
                  <a:pos x="10" y="56"/>
                </a:cxn>
                <a:cxn ang="0">
                  <a:pos x="3" y="45"/>
                </a:cxn>
                <a:cxn ang="0">
                  <a:pos x="0" y="34"/>
                </a:cxn>
                <a:cxn ang="0">
                  <a:pos x="3" y="20"/>
                </a:cxn>
                <a:cxn ang="0">
                  <a:pos x="10" y="10"/>
                </a:cxn>
                <a:cxn ang="0">
                  <a:pos x="20" y="3"/>
                </a:cxn>
                <a:cxn ang="0">
                  <a:pos x="33" y="0"/>
                </a:cxn>
              </a:cxnLst>
              <a:rect l="0" t="0" r="r" b="b"/>
              <a:pathLst>
                <a:path w="77" h="66">
                  <a:moveTo>
                    <a:pt x="33" y="0"/>
                  </a:moveTo>
                  <a:lnTo>
                    <a:pt x="44" y="0"/>
                  </a:lnTo>
                  <a:lnTo>
                    <a:pt x="57" y="3"/>
                  </a:lnTo>
                  <a:lnTo>
                    <a:pt x="67" y="10"/>
                  </a:lnTo>
                  <a:lnTo>
                    <a:pt x="74" y="20"/>
                  </a:lnTo>
                  <a:lnTo>
                    <a:pt x="77" y="34"/>
                  </a:lnTo>
                  <a:lnTo>
                    <a:pt x="74" y="45"/>
                  </a:lnTo>
                  <a:lnTo>
                    <a:pt x="67" y="56"/>
                  </a:lnTo>
                  <a:lnTo>
                    <a:pt x="57" y="63"/>
                  </a:lnTo>
                  <a:lnTo>
                    <a:pt x="44" y="66"/>
                  </a:lnTo>
                  <a:lnTo>
                    <a:pt x="33" y="66"/>
                  </a:lnTo>
                  <a:lnTo>
                    <a:pt x="20" y="63"/>
                  </a:lnTo>
                  <a:lnTo>
                    <a:pt x="10" y="56"/>
                  </a:lnTo>
                  <a:lnTo>
                    <a:pt x="3" y="45"/>
                  </a:lnTo>
                  <a:lnTo>
                    <a:pt x="0" y="34"/>
                  </a:lnTo>
                  <a:lnTo>
                    <a:pt x="3" y="20"/>
                  </a:lnTo>
                  <a:lnTo>
                    <a:pt x="10" y="10"/>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6" name="Freeform 982"/>
            <p:cNvSpPr>
              <a:spLocks/>
            </p:cNvSpPr>
            <p:nvPr/>
          </p:nvSpPr>
          <p:spPr bwMode="auto">
            <a:xfrm>
              <a:off x="4555" y="1493"/>
              <a:ext cx="77" cy="68"/>
            </a:xfrm>
            <a:custGeom>
              <a:avLst/>
              <a:gdLst/>
              <a:ahLst/>
              <a:cxnLst>
                <a:cxn ang="0">
                  <a:pos x="33" y="0"/>
                </a:cxn>
                <a:cxn ang="0">
                  <a:pos x="44" y="0"/>
                </a:cxn>
                <a:cxn ang="0">
                  <a:pos x="57" y="3"/>
                </a:cxn>
                <a:cxn ang="0">
                  <a:pos x="67" y="11"/>
                </a:cxn>
                <a:cxn ang="0">
                  <a:pos x="74" y="21"/>
                </a:cxn>
                <a:cxn ang="0">
                  <a:pos x="77" y="34"/>
                </a:cxn>
                <a:cxn ang="0">
                  <a:pos x="74" y="47"/>
                </a:cxn>
                <a:cxn ang="0">
                  <a:pos x="67" y="58"/>
                </a:cxn>
                <a:cxn ang="0">
                  <a:pos x="57" y="65"/>
                </a:cxn>
                <a:cxn ang="0">
                  <a:pos x="44" y="68"/>
                </a:cxn>
                <a:cxn ang="0">
                  <a:pos x="33" y="68"/>
                </a:cxn>
                <a:cxn ang="0">
                  <a:pos x="20" y="65"/>
                </a:cxn>
                <a:cxn ang="0">
                  <a:pos x="10" y="58"/>
                </a:cxn>
                <a:cxn ang="0">
                  <a:pos x="3" y="47"/>
                </a:cxn>
                <a:cxn ang="0">
                  <a:pos x="0" y="34"/>
                </a:cxn>
                <a:cxn ang="0">
                  <a:pos x="3" y="21"/>
                </a:cxn>
                <a:cxn ang="0">
                  <a:pos x="10" y="11"/>
                </a:cxn>
                <a:cxn ang="0">
                  <a:pos x="20" y="3"/>
                </a:cxn>
                <a:cxn ang="0">
                  <a:pos x="33" y="0"/>
                </a:cxn>
              </a:cxnLst>
              <a:rect l="0" t="0" r="r" b="b"/>
              <a:pathLst>
                <a:path w="77" h="68">
                  <a:moveTo>
                    <a:pt x="33" y="0"/>
                  </a:moveTo>
                  <a:lnTo>
                    <a:pt x="44" y="0"/>
                  </a:lnTo>
                  <a:lnTo>
                    <a:pt x="57" y="3"/>
                  </a:lnTo>
                  <a:lnTo>
                    <a:pt x="67" y="11"/>
                  </a:lnTo>
                  <a:lnTo>
                    <a:pt x="74" y="21"/>
                  </a:lnTo>
                  <a:lnTo>
                    <a:pt x="77" y="34"/>
                  </a:lnTo>
                  <a:lnTo>
                    <a:pt x="74" y="47"/>
                  </a:lnTo>
                  <a:lnTo>
                    <a:pt x="67" y="58"/>
                  </a:lnTo>
                  <a:lnTo>
                    <a:pt x="57" y="65"/>
                  </a:lnTo>
                  <a:lnTo>
                    <a:pt x="44" y="68"/>
                  </a:lnTo>
                  <a:lnTo>
                    <a:pt x="33" y="68"/>
                  </a:lnTo>
                  <a:lnTo>
                    <a:pt x="20" y="65"/>
                  </a:lnTo>
                  <a:lnTo>
                    <a:pt x="10" y="58"/>
                  </a:lnTo>
                  <a:lnTo>
                    <a:pt x="3" y="47"/>
                  </a:lnTo>
                  <a:lnTo>
                    <a:pt x="0" y="34"/>
                  </a:lnTo>
                  <a:lnTo>
                    <a:pt x="3" y="21"/>
                  </a:lnTo>
                  <a:lnTo>
                    <a:pt x="10" y="11"/>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7" name="Freeform 983"/>
            <p:cNvSpPr>
              <a:spLocks/>
            </p:cNvSpPr>
            <p:nvPr/>
          </p:nvSpPr>
          <p:spPr bwMode="auto">
            <a:xfrm>
              <a:off x="4661" y="1441"/>
              <a:ext cx="65" cy="67"/>
            </a:xfrm>
            <a:custGeom>
              <a:avLst/>
              <a:gdLst/>
              <a:ahLst/>
              <a:cxnLst>
                <a:cxn ang="0">
                  <a:pos x="33" y="0"/>
                </a:cxn>
                <a:cxn ang="0">
                  <a:pos x="47" y="3"/>
                </a:cxn>
                <a:cxn ang="0">
                  <a:pos x="56" y="10"/>
                </a:cxn>
                <a:cxn ang="0">
                  <a:pos x="62" y="22"/>
                </a:cxn>
                <a:cxn ang="0">
                  <a:pos x="65" y="33"/>
                </a:cxn>
                <a:cxn ang="0">
                  <a:pos x="62" y="45"/>
                </a:cxn>
                <a:cxn ang="0">
                  <a:pos x="56" y="57"/>
                </a:cxn>
                <a:cxn ang="0">
                  <a:pos x="47" y="64"/>
                </a:cxn>
                <a:cxn ang="0">
                  <a:pos x="33" y="67"/>
                </a:cxn>
                <a:cxn ang="0">
                  <a:pos x="18" y="64"/>
                </a:cxn>
                <a:cxn ang="0">
                  <a:pos x="9" y="57"/>
                </a:cxn>
                <a:cxn ang="0">
                  <a:pos x="3" y="45"/>
                </a:cxn>
                <a:cxn ang="0">
                  <a:pos x="0" y="33"/>
                </a:cxn>
                <a:cxn ang="0">
                  <a:pos x="3" y="22"/>
                </a:cxn>
                <a:cxn ang="0">
                  <a:pos x="9" y="10"/>
                </a:cxn>
                <a:cxn ang="0">
                  <a:pos x="18" y="3"/>
                </a:cxn>
                <a:cxn ang="0">
                  <a:pos x="33" y="0"/>
                </a:cxn>
              </a:cxnLst>
              <a:rect l="0" t="0" r="r" b="b"/>
              <a:pathLst>
                <a:path w="65" h="67">
                  <a:moveTo>
                    <a:pt x="33" y="0"/>
                  </a:moveTo>
                  <a:lnTo>
                    <a:pt x="47" y="3"/>
                  </a:lnTo>
                  <a:lnTo>
                    <a:pt x="56" y="10"/>
                  </a:lnTo>
                  <a:lnTo>
                    <a:pt x="62" y="22"/>
                  </a:lnTo>
                  <a:lnTo>
                    <a:pt x="65" y="33"/>
                  </a:lnTo>
                  <a:lnTo>
                    <a:pt x="62" y="45"/>
                  </a:lnTo>
                  <a:lnTo>
                    <a:pt x="56" y="57"/>
                  </a:lnTo>
                  <a:lnTo>
                    <a:pt x="47" y="64"/>
                  </a:lnTo>
                  <a:lnTo>
                    <a:pt x="33" y="67"/>
                  </a:lnTo>
                  <a:lnTo>
                    <a:pt x="18" y="64"/>
                  </a:lnTo>
                  <a:lnTo>
                    <a:pt x="9" y="57"/>
                  </a:lnTo>
                  <a:lnTo>
                    <a:pt x="3" y="45"/>
                  </a:lnTo>
                  <a:lnTo>
                    <a:pt x="0" y="33"/>
                  </a:lnTo>
                  <a:lnTo>
                    <a:pt x="3" y="22"/>
                  </a:lnTo>
                  <a:lnTo>
                    <a:pt x="9" y="10"/>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8" name="Freeform 984"/>
            <p:cNvSpPr>
              <a:spLocks/>
            </p:cNvSpPr>
            <p:nvPr/>
          </p:nvSpPr>
          <p:spPr bwMode="auto">
            <a:xfrm>
              <a:off x="3505" y="1455"/>
              <a:ext cx="520" cy="653"/>
            </a:xfrm>
            <a:custGeom>
              <a:avLst/>
              <a:gdLst/>
              <a:ahLst/>
              <a:cxnLst>
                <a:cxn ang="0">
                  <a:pos x="233" y="0"/>
                </a:cxn>
                <a:cxn ang="0">
                  <a:pos x="246" y="22"/>
                </a:cxn>
                <a:cxn ang="0">
                  <a:pos x="262" y="46"/>
                </a:cxn>
                <a:cxn ang="0">
                  <a:pos x="281" y="71"/>
                </a:cxn>
                <a:cxn ang="0">
                  <a:pos x="302" y="97"/>
                </a:cxn>
                <a:cxn ang="0">
                  <a:pos x="325" y="125"/>
                </a:cxn>
                <a:cxn ang="0">
                  <a:pos x="348" y="154"/>
                </a:cxn>
                <a:cxn ang="0">
                  <a:pos x="373" y="184"/>
                </a:cxn>
                <a:cxn ang="0">
                  <a:pos x="397" y="214"/>
                </a:cxn>
                <a:cxn ang="0">
                  <a:pos x="422" y="247"/>
                </a:cxn>
                <a:cxn ang="0">
                  <a:pos x="444" y="278"/>
                </a:cxn>
                <a:cxn ang="0">
                  <a:pos x="464" y="310"/>
                </a:cxn>
                <a:cxn ang="0">
                  <a:pos x="482" y="342"/>
                </a:cxn>
                <a:cxn ang="0">
                  <a:pos x="498" y="373"/>
                </a:cxn>
                <a:cxn ang="0">
                  <a:pos x="509" y="404"/>
                </a:cxn>
                <a:cxn ang="0">
                  <a:pos x="517" y="435"/>
                </a:cxn>
                <a:cxn ang="0">
                  <a:pos x="520" y="464"/>
                </a:cxn>
                <a:cxn ang="0">
                  <a:pos x="517" y="493"/>
                </a:cxn>
                <a:cxn ang="0">
                  <a:pos x="509" y="521"/>
                </a:cxn>
                <a:cxn ang="0">
                  <a:pos x="493" y="548"/>
                </a:cxn>
                <a:cxn ang="0">
                  <a:pos x="473" y="572"/>
                </a:cxn>
                <a:cxn ang="0">
                  <a:pos x="442" y="596"/>
                </a:cxn>
                <a:cxn ang="0">
                  <a:pos x="406" y="616"/>
                </a:cxn>
                <a:cxn ang="0">
                  <a:pos x="359" y="636"/>
                </a:cxn>
                <a:cxn ang="0">
                  <a:pos x="316" y="647"/>
                </a:cxn>
                <a:cxn ang="0">
                  <a:pos x="274" y="653"/>
                </a:cxn>
                <a:cxn ang="0">
                  <a:pos x="233" y="653"/>
                </a:cxn>
                <a:cxn ang="0">
                  <a:pos x="192" y="649"/>
                </a:cxn>
                <a:cxn ang="0">
                  <a:pos x="154" y="640"/>
                </a:cxn>
                <a:cxn ang="0">
                  <a:pos x="119" y="625"/>
                </a:cxn>
                <a:cxn ang="0">
                  <a:pos x="86" y="606"/>
                </a:cxn>
                <a:cxn ang="0">
                  <a:pos x="59" y="584"/>
                </a:cxn>
                <a:cxn ang="0">
                  <a:pos x="35" y="559"/>
                </a:cxn>
                <a:cxn ang="0">
                  <a:pos x="18" y="530"/>
                </a:cxn>
                <a:cxn ang="0">
                  <a:pos x="6" y="498"/>
                </a:cxn>
                <a:cxn ang="0">
                  <a:pos x="0" y="464"/>
                </a:cxn>
                <a:cxn ang="0">
                  <a:pos x="2" y="427"/>
                </a:cxn>
                <a:cxn ang="0">
                  <a:pos x="12" y="389"/>
                </a:cxn>
                <a:cxn ang="0">
                  <a:pos x="31" y="349"/>
                </a:cxn>
                <a:cxn ang="0">
                  <a:pos x="63" y="298"/>
                </a:cxn>
                <a:cxn ang="0">
                  <a:pos x="97" y="248"/>
                </a:cxn>
                <a:cxn ang="0">
                  <a:pos x="130" y="200"/>
                </a:cxn>
                <a:cxn ang="0">
                  <a:pos x="163" y="150"/>
                </a:cxn>
                <a:cxn ang="0">
                  <a:pos x="193" y="99"/>
                </a:cxn>
                <a:cxn ang="0">
                  <a:pos x="221" y="43"/>
                </a:cxn>
                <a:cxn ang="0">
                  <a:pos x="233" y="0"/>
                </a:cxn>
              </a:cxnLst>
              <a:rect l="0" t="0" r="r" b="b"/>
              <a:pathLst>
                <a:path w="520" h="653">
                  <a:moveTo>
                    <a:pt x="233" y="0"/>
                  </a:moveTo>
                  <a:lnTo>
                    <a:pt x="246" y="22"/>
                  </a:lnTo>
                  <a:lnTo>
                    <a:pt x="262" y="46"/>
                  </a:lnTo>
                  <a:lnTo>
                    <a:pt x="281" y="71"/>
                  </a:lnTo>
                  <a:lnTo>
                    <a:pt x="302" y="97"/>
                  </a:lnTo>
                  <a:lnTo>
                    <a:pt x="325" y="125"/>
                  </a:lnTo>
                  <a:lnTo>
                    <a:pt x="348" y="154"/>
                  </a:lnTo>
                  <a:lnTo>
                    <a:pt x="373" y="184"/>
                  </a:lnTo>
                  <a:lnTo>
                    <a:pt x="397" y="214"/>
                  </a:lnTo>
                  <a:lnTo>
                    <a:pt x="422" y="247"/>
                  </a:lnTo>
                  <a:lnTo>
                    <a:pt x="444" y="278"/>
                  </a:lnTo>
                  <a:lnTo>
                    <a:pt x="464" y="310"/>
                  </a:lnTo>
                  <a:lnTo>
                    <a:pt x="482" y="342"/>
                  </a:lnTo>
                  <a:lnTo>
                    <a:pt x="498" y="373"/>
                  </a:lnTo>
                  <a:lnTo>
                    <a:pt x="509" y="404"/>
                  </a:lnTo>
                  <a:lnTo>
                    <a:pt x="517" y="435"/>
                  </a:lnTo>
                  <a:lnTo>
                    <a:pt x="520" y="464"/>
                  </a:lnTo>
                  <a:lnTo>
                    <a:pt x="517" y="493"/>
                  </a:lnTo>
                  <a:lnTo>
                    <a:pt x="509" y="521"/>
                  </a:lnTo>
                  <a:lnTo>
                    <a:pt x="493" y="548"/>
                  </a:lnTo>
                  <a:lnTo>
                    <a:pt x="473" y="572"/>
                  </a:lnTo>
                  <a:lnTo>
                    <a:pt x="442" y="596"/>
                  </a:lnTo>
                  <a:lnTo>
                    <a:pt x="406" y="616"/>
                  </a:lnTo>
                  <a:lnTo>
                    <a:pt x="359" y="636"/>
                  </a:lnTo>
                  <a:lnTo>
                    <a:pt x="316" y="647"/>
                  </a:lnTo>
                  <a:lnTo>
                    <a:pt x="274" y="653"/>
                  </a:lnTo>
                  <a:lnTo>
                    <a:pt x="233" y="653"/>
                  </a:lnTo>
                  <a:lnTo>
                    <a:pt x="192" y="649"/>
                  </a:lnTo>
                  <a:lnTo>
                    <a:pt x="154" y="640"/>
                  </a:lnTo>
                  <a:lnTo>
                    <a:pt x="119" y="625"/>
                  </a:lnTo>
                  <a:lnTo>
                    <a:pt x="86" y="606"/>
                  </a:lnTo>
                  <a:lnTo>
                    <a:pt x="59" y="584"/>
                  </a:lnTo>
                  <a:lnTo>
                    <a:pt x="35" y="559"/>
                  </a:lnTo>
                  <a:lnTo>
                    <a:pt x="18" y="530"/>
                  </a:lnTo>
                  <a:lnTo>
                    <a:pt x="6" y="498"/>
                  </a:lnTo>
                  <a:lnTo>
                    <a:pt x="0" y="464"/>
                  </a:lnTo>
                  <a:lnTo>
                    <a:pt x="2" y="427"/>
                  </a:lnTo>
                  <a:lnTo>
                    <a:pt x="12" y="389"/>
                  </a:lnTo>
                  <a:lnTo>
                    <a:pt x="31" y="349"/>
                  </a:lnTo>
                  <a:lnTo>
                    <a:pt x="63" y="298"/>
                  </a:lnTo>
                  <a:lnTo>
                    <a:pt x="97" y="248"/>
                  </a:lnTo>
                  <a:lnTo>
                    <a:pt x="130" y="200"/>
                  </a:lnTo>
                  <a:lnTo>
                    <a:pt x="163" y="150"/>
                  </a:lnTo>
                  <a:lnTo>
                    <a:pt x="193" y="99"/>
                  </a:lnTo>
                  <a:lnTo>
                    <a:pt x="221" y="43"/>
                  </a:lnTo>
                  <a:lnTo>
                    <a:pt x="23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9" name="Freeform 985"/>
            <p:cNvSpPr>
              <a:spLocks noEditPoints="1"/>
            </p:cNvSpPr>
            <p:nvPr/>
          </p:nvSpPr>
          <p:spPr bwMode="auto">
            <a:xfrm>
              <a:off x="3474" y="1423"/>
              <a:ext cx="586" cy="716"/>
            </a:xfrm>
            <a:custGeom>
              <a:avLst/>
              <a:gdLst/>
              <a:ahLst/>
              <a:cxnLst>
                <a:cxn ang="0">
                  <a:pos x="248" y="156"/>
                </a:cxn>
                <a:cxn ang="0">
                  <a:pos x="169" y="279"/>
                </a:cxn>
                <a:cxn ang="0">
                  <a:pos x="112" y="365"/>
                </a:cxn>
                <a:cxn ang="0">
                  <a:pos x="82" y="420"/>
                </a:cxn>
                <a:cxn ang="0">
                  <a:pos x="65" y="477"/>
                </a:cxn>
                <a:cxn ang="0">
                  <a:pos x="72" y="534"/>
                </a:cxn>
                <a:cxn ang="0">
                  <a:pos x="110" y="590"/>
                </a:cxn>
                <a:cxn ang="0">
                  <a:pos x="172" y="631"/>
                </a:cxn>
                <a:cxn ang="0">
                  <a:pos x="245" y="651"/>
                </a:cxn>
                <a:cxn ang="0">
                  <a:pos x="322" y="651"/>
                </a:cxn>
                <a:cxn ang="0">
                  <a:pos x="397" y="634"/>
                </a:cxn>
                <a:cxn ang="0">
                  <a:pos x="461" y="597"/>
                </a:cxn>
                <a:cxn ang="0">
                  <a:pos x="505" y="549"/>
                </a:cxn>
                <a:cxn ang="0">
                  <a:pos x="517" y="496"/>
                </a:cxn>
                <a:cxn ang="0">
                  <a:pos x="508" y="442"/>
                </a:cxn>
                <a:cxn ang="0">
                  <a:pos x="485" y="387"/>
                </a:cxn>
                <a:cxn ang="0">
                  <a:pos x="454" y="336"/>
                </a:cxn>
                <a:cxn ang="0">
                  <a:pos x="422" y="292"/>
                </a:cxn>
                <a:cxn ang="0">
                  <a:pos x="305" y="150"/>
                </a:cxn>
                <a:cxn ang="0">
                  <a:pos x="259" y="0"/>
                </a:cxn>
                <a:cxn ang="0">
                  <a:pos x="283" y="4"/>
                </a:cxn>
                <a:cxn ang="0">
                  <a:pos x="306" y="38"/>
                </a:cxn>
                <a:cxn ang="0">
                  <a:pos x="344" y="92"/>
                </a:cxn>
                <a:cxn ang="0">
                  <a:pos x="391" y="151"/>
                </a:cxn>
                <a:cxn ang="0">
                  <a:pos x="441" y="216"/>
                </a:cxn>
                <a:cxn ang="0">
                  <a:pos x="491" y="282"/>
                </a:cxn>
                <a:cxn ang="0">
                  <a:pos x="533" y="349"/>
                </a:cxn>
                <a:cxn ang="0">
                  <a:pos x="567" y="418"/>
                </a:cxn>
                <a:cxn ang="0">
                  <a:pos x="584" y="483"/>
                </a:cxn>
                <a:cxn ang="0">
                  <a:pos x="581" y="546"/>
                </a:cxn>
                <a:cxn ang="0">
                  <a:pos x="555" y="603"/>
                </a:cxn>
                <a:cxn ang="0">
                  <a:pos x="500" y="653"/>
                </a:cxn>
                <a:cxn ang="0">
                  <a:pos x="426" y="688"/>
                </a:cxn>
                <a:cxn ang="0">
                  <a:pos x="353" y="709"/>
                </a:cxn>
                <a:cxn ang="0">
                  <a:pos x="276" y="716"/>
                </a:cxn>
                <a:cxn ang="0">
                  <a:pos x="199" y="710"/>
                </a:cxn>
                <a:cxn ang="0">
                  <a:pos x="128" y="688"/>
                </a:cxn>
                <a:cxn ang="0">
                  <a:pos x="68" y="646"/>
                </a:cxn>
                <a:cxn ang="0">
                  <a:pos x="22" y="582"/>
                </a:cxn>
                <a:cxn ang="0">
                  <a:pos x="0" y="511"/>
                </a:cxn>
                <a:cxn ang="0">
                  <a:pos x="5" y="436"/>
                </a:cxn>
                <a:cxn ang="0">
                  <a:pos x="34" y="365"/>
                </a:cxn>
                <a:cxn ang="0">
                  <a:pos x="153" y="183"/>
                </a:cxn>
                <a:cxn ang="0">
                  <a:pos x="224" y="57"/>
                </a:cxn>
                <a:cxn ang="0">
                  <a:pos x="230" y="35"/>
                </a:cxn>
                <a:cxn ang="0">
                  <a:pos x="238" y="12"/>
                </a:cxn>
                <a:cxn ang="0">
                  <a:pos x="259" y="0"/>
                </a:cxn>
              </a:cxnLst>
              <a:rect l="0" t="0" r="r" b="b"/>
              <a:pathLst>
                <a:path w="586" h="716">
                  <a:moveTo>
                    <a:pt x="273" y="107"/>
                  </a:moveTo>
                  <a:lnTo>
                    <a:pt x="248" y="156"/>
                  </a:lnTo>
                  <a:lnTo>
                    <a:pt x="210" y="219"/>
                  </a:lnTo>
                  <a:lnTo>
                    <a:pt x="169" y="279"/>
                  </a:lnTo>
                  <a:lnTo>
                    <a:pt x="128" y="340"/>
                  </a:lnTo>
                  <a:lnTo>
                    <a:pt x="112" y="365"/>
                  </a:lnTo>
                  <a:lnTo>
                    <a:pt x="96" y="392"/>
                  </a:lnTo>
                  <a:lnTo>
                    <a:pt x="82" y="420"/>
                  </a:lnTo>
                  <a:lnTo>
                    <a:pt x="72" y="447"/>
                  </a:lnTo>
                  <a:lnTo>
                    <a:pt x="65" y="477"/>
                  </a:lnTo>
                  <a:lnTo>
                    <a:pt x="65" y="505"/>
                  </a:lnTo>
                  <a:lnTo>
                    <a:pt x="72" y="534"/>
                  </a:lnTo>
                  <a:lnTo>
                    <a:pt x="87" y="562"/>
                  </a:lnTo>
                  <a:lnTo>
                    <a:pt x="110" y="590"/>
                  </a:lnTo>
                  <a:lnTo>
                    <a:pt x="139" y="613"/>
                  </a:lnTo>
                  <a:lnTo>
                    <a:pt x="172" y="631"/>
                  </a:lnTo>
                  <a:lnTo>
                    <a:pt x="207" y="643"/>
                  </a:lnTo>
                  <a:lnTo>
                    <a:pt x="245" y="651"/>
                  </a:lnTo>
                  <a:lnTo>
                    <a:pt x="283" y="654"/>
                  </a:lnTo>
                  <a:lnTo>
                    <a:pt x="322" y="651"/>
                  </a:lnTo>
                  <a:lnTo>
                    <a:pt x="360" y="646"/>
                  </a:lnTo>
                  <a:lnTo>
                    <a:pt x="397" y="634"/>
                  </a:lnTo>
                  <a:lnTo>
                    <a:pt x="431" y="618"/>
                  </a:lnTo>
                  <a:lnTo>
                    <a:pt x="461" y="597"/>
                  </a:lnTo>
                  <a:lnTo>
                    <a:pt x="488" y="572"/>
                  </a:lnTo>
                  <a:lnTo>
                    <a:pt x="505" y="549"/>
                  </a:lnTo>
                  <a:lnTo>
                    <a:pt x="514" y="522"/>
                  </a:lnTo>
                  <a:lnTo>
                    <a:pt x="517" y="496"/>
                  </a:lnTo>
                  <a:lnTo>
                    <a:pt x="516" y="469"/>
                  </a:lnTo>
                  <a:lnTo>
                    <a:pt x="508" y="442"/>
                  </a:lnTo>
                  <a:lnTo>
                    <a:pt x="498" y="414"/>
                  </a:lnTo>
                  <a:lnTo>
                    <a:pt x="485" y="387"/>
                  </a:lnTo>
                  <a:lnTo>
                    <a:pt x="470" y="361"/>
                  </a:lnTo>
                  <a:lnTo>
                    <a:pt x="454" y="336"/>
                  </a:lnTo>
                  <a:lnTo>
                    <a:pt x="438" y="312"/>
                  </a:lnTo>
                  <a:lnTo>
                    <a:pt x="422" y="292"/>
                  </a:lnTo>
                  <a:lnTo>
                    <a:pt x="384" y="244"/>
                  </a:lnTo>
                  <a:lnTo>
                    <a:pt x="305" y="150"/>
                  </a:lnTo>
                  <a:lnTo>
                    <a:pt x="273" y="107"/>
                  </a:lnTo>
                  <a:close/>
                  <a:moveTo>
                    <a:pt x="259" y="0"/>
                  </a:moveTo>
                  <a:lnTo>
                    <a:pt x="271" y="0"/>
                  </a:lnTo>
                  <a:lnTo>
                    <a:pt x="283" y="4"/>
                  </a:lnTo>
                  <a:lnTo>
                    <a:pt x="292" y="15"/>
                  </a:lnTo>
                  <a:lnTo>
                    <a:pt x="306" y="38"/>
                  </a:lnTo>
                  <a:lnTo>
                    <a:pt x="324" y="65"/>
                  </a:lnTo>
                  <a:lnTo>
                    <a:pt x="344" y="92"/>
                  </a:lnTo>
                  <a:lnTo>
                    <a:pt x="368" y="120"/>
                  </a:lnTo>
                  <a:lnTo>
                    <a:pt x="391" y="151"/>
                  </a:lnTo>
                  <a:lnTo>
                    <a:pt x="416" y="182"/>
                  </a:lnTo>
                  <a:lnTo>
                    <a:pt x="441" y="216"/>
                  </a:lnTo>
                  <a:lnTo>
                    <a:pt x="466" y="248"/>
                  </a:lnTo>
                  <a:lnTo>
                    <a:pt x="491" y="282"/>
                  </a:lnTo>
                  <a:lnTo>
                    <a:pt x="513" y="315"/>
                  </a:lnTo>
                  <a:lnTo>
                    <a:pt x="533" y="349"/>
                  </a:lnTo>
                  <a:lnTo>
                    <a:pt x="552" y="384"/>
                  </a:lnTo>
                  <a:lnTo>
                    <a:pt x="567" y="418"/>
                  </a:lnTo>
                  <a:lnTo>
                    <a:pt x="577" y="450"/>
                  </a:lnTo>
                  <a:lnTo>
                    <a:pt x="584" y="483"/>
                  </a:lnTo>
                  <a:lnTo>
                    <a:pt x="586" y="515"/>
                  </a:lnTo>
                  <a:lnTo>
                    <a:pt x="581" y="546"/>
                  </a:lnTo>
                  <a:lnTo>
                    <a:pt x="571" y="575"/>
                  </a:lnTo>
                  <a:lnTo>
                    <a:pt x="555" y="603"/>
                  </a:lnTo>
                  <a:lnTo>
                    <a:pt x="532" y="628"/>
                  </a:lnTo>
                  <a:lnTo>
                    <a:pt x="500" y="653"/>
                  </a:lnTo>
                  <a:lnTo>
                    <a:pt x="459" y="675"/>
                  </a:lnTo>
                  <a:lnTo>
                    <a:pt x="426" y="688"/>
                  </a:lnTo>
                  <a:lnTo>
                    <a:pt x="390" y="700"/>
                  </a:lnTo>
                  <a:lnTo>
                    <a:pt x="353" y="709"/>
                  </a:lnTo>
                  <a:lnTo>
                    <a:pt x="315" y="714"/>
                  </a:lnTo>
                  <a:lnTo>
                    <a:pt x="276" y="716"/>
                  </a:lnTo>
                  <a:lnTo>
                    <a:pt x="238" y="716"/>
                  </a:lnTo>
                  <a:lnTo>
                    <a:pt x="199" y="710"/>
                  </a:lnTo>
                  <a:lnTo>
                    <a:pt x="163" y="701"/>
                  </a:lnTo>
                  <a:lnTo>
                    <a:pt x="128" y="688"/>
                  </a:lnTo>
                  <a:lnTo>
                    <a:pt x="96" y="669"/>
                  </a:lnTo>
                  <a:lnTo>
                    <a:pt x="68" y="646"/>
                  </a:lnTo>
                  <a:lnTo>
                    <a:pt x="43" y="616"/>
                  </a:lnTo>
                  <a:lnTo>
                    <a:pt x="22" y="582"/>
                  </a:lnTo>
                  <a:lnTo>
                    <a:pt x="9" y="547"/>
                  </a:lnTo>
                  <a:lnTo>
                    <a:pt x="0" y="511"/>
                  </a:lnTo>
                  <a:lnTo>
                    <a:pt x="0" y="472"/>
                  </a:lnTo>
                  <a:lnTo>
                    <a:pt x="5" y="436"/>
                  </a:lnTo>
                  <a:lnTo>
                    <a:pt x="16" y="401"/>
                  </a:lnTo>
                  <a:lnTo>
                    <a:pt x="34" y="365"/>
                  </a:lnTo>
                  <a:lnTo>
                    <a:pt x="74" y="304"/>
                  </a:lnTo>
                  <a:lnTo>
                    <a:pt x="153" y="183"/>
                  </a:lnTo>
                  <a:lnTo>
                    <a:pt x="191" y="122"/>
                  </a:lnTo>
                  <a:lnTo>
                    <a:pt x="224" y="57"/>
                  </a:lnTo>
                  <a:lnTo>
                    <a:pt x="233" y="45"/>
                  </a:lnTo>
                  <a:lnTo>
                    <a:pt x="230" y="35"/>
                  </a:lnTo>
                  <a:lnTo>
                    <a:pt x="232" y="22"/>
                  </a:lnTo>
                  <a:lnTo>
                    <a:pt x="238" y="12"/>
                  </a:lnTo>
                  <a:lnTo>
                    <a:pt x="248" y="4"/>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 name="Freeform 986"/>
            <p:cNvSpPr>
              <a:spLocks/>
            </p:cNvSpPr>
            <p:nvPr/>
          </p:nvSpPr>
          <p:spPr bwMode="auto">
            <a:xfrm>
              <a:off x="3619" y="1697"/>
              <a:ext cx="78" cy="66"/>
            </a:xfrm>
            <a:custGeom>
              <a:avLst/>
              <a:gdLst/>
              <a:ahLst/>
              <a:cxnLst>
                <a:cxn ang="0">
                  <a:pos x="34" y="0"/>
                </a:cxn>
                <a:cxn ang="0">
                  <a:pos x="44" y="0"/>
                </a:cxn>
                <a:cxn ang="0">
                  <a:pos x="57" y="3"/>
                </a:cxn>
                <a:cxn ang="0">
                  <a:pos x="68" y="11"/>
                </a:cxn>
                <a:cxn ang="0">
                  <a:pos x="75" y="21"/>
                </a:cxn>
                <a:cxn ang="0">
                  <a:pos x="78" y="34"/>
                </a:cxn>
                <a:cxn ang="0">
                  <a:pos x="75" y="46"/>
                </a:cxn>
                <a:cxn ang="0">
                  <a:pos x="68" y="56"/>
                </a:cxn>
                <a:cxn ang="0">
                  <a:pos x="57" y="63"/>
                </a:cxn>
                <a:cxn ang="0">
                  <a:pos x="44" y="66"/>
                </a:cxn>
                <a:cxn ang="0">
                  <a:pos x="34" y="66"/>
                </a:cxn>
                <a:cxn ang="0">
                  <a:pos x="21" y="63"/>
                </a:cxn>
                <a:cxn ang="0">
                  <a:pos x="11" y="56"/>
                </a:cxn>
                <a:cxn ang="0">
                  <a:pos x="3" y="46"/>
                </a:cxn>
                <a:cxn ang="0">
                  <a:pos x="0" y="34"/>
                </a:cxn>
                <a:cxn ang="0">
                  <a:pos x="3" y="21"/>
                </a:cxn>
                <a:cxn ang="0">
                  <a:pos x="11" y="11"/>
                </a:cxn>
                <a:cxn ang="0">
                  <a:pos x="21" y="3"/>
                </a:cxn>
                <a:cxn ang="0">
                  <a:pos x="34" y="0"/>
                </a:cxn>
              </a:cxnLst>
              <a:rect l="0" t="0" r="r" b="b"/>
              <a:pathLst>
                <a:path w="78" h="66">
                  <a:moveTo>
                    <a:pt x="34" y="0"/>
                  </a:moveTo>
                  <a:lnTo>
                    <a:pt x="44" y="0"/>
                  </a:lnTo>
                  <a:lnTo>
                    <a:pt x="57" y="3"/>
                  </a:lnTo>
                  <a:lnTo>
                    <a:pt x="68" y="11"/>
                  </a:lnTo>
                  <a:lnTo>
                    <a:pt x="75" y="21"/>
                  </a:lnTo>
                  <a:lnTo>
                    <a:pt x="78" y="34"/>
                  </a:lnTo>
                  <a:lnTo>
                    <a:pt x="75" y="46"/>
                  </a:lnTo>
                  <a:lnTo>
                    <a:pt x="68" y="56"/>
                  </a:lnTo>
                  <a:lnTo>
                    <a:pt x="57" y="63"/>
                  </a:lnTo>
                  <a:lnTo>
                    <a:pt x="44" y="66"/>
                  </a:lnTo>
                  <a:lnTo>
                    <a:pt x="34" y="66"/>
                  </a:lnTo>
                  <a:lnTo>
                    <a:pt x="21" y="63"/>
                  </a:lnTo>
                  <a:lnTo>
                    <a:pt x="11" y="56"/>
                  </a:lnTo>
                  <a:lnTo>
                    <a:pt x="3" y="46"/>
                  </a:lnTo>
                  <a:lnTo>
                    <a:pt x="0" y="34"/>
                  </a:lnTo>
                  <a:lnTo>
                    <a:pt x="3" y="21"/>
                  </a:lnTo>
                  <a:lnTo>
                    <a:pt x="11"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 name="Freeform 987"/>
            <p:cNvSpPr>
              <a:spLocks/>
            </p:cNvSpPr>
            <p:nvPr/>
          </p:nvSpPr>
          <p:spPr bwMode="auto">
            <a:xfrm>
              <a:off x="3706" y="1730"/>
              <a:ext cx="64" cy="66"/>
            </a:xfrm>
            <a:custGeom>
              <a:avLst/>
              <a:gdLst/>
              <a:ahLst/>
              <a:cxnLst>
                <a:cxn ang="0">
                  <a:pos x="32" y="0"/>
                </a:cxn>
                <a:cxn ang="0">
                  <a:pos x="46" y="3"/>
                </a:cxn>
                <a:cxn ang="0">
                  <a:pos x="55" y="10"/>
                </a:cxn>
                <a:cxn ang="0">
                  <a:pos x="61" y="20"/>
                </a:cxn>
                <a:cxn ang="0">
                  <a:pos x="64" y="32"/>
                </a:cxn>
                <a:cxn ang="0">
                  <a:pos x="61" y="45"/>
                </a:cxn>
                <a:cxn ang="0">
                  <a:pos x="55" y="55"/>
                </a:cxn>
                <a:cxn ang="0">
                  <a:pos x="46" y="63"/>
                </a:cxn>
                <a:cxn ang="0">
                  <a:pos x="32" y="66"/>
                </a:cxn>
                <a:cxn ang="0">
                  <a:pos x="17" y="63"/>
                </a:cxn>
                <a:cxn ang="0">
                  <a:pos x="7" y="55"/>
                </a:cxn>
                <a:cxn ang="0">
                  <a:pos x="1" y="45"/>
                </a:cxn>
                <a:cxn ang="0">
                  <a:pos x="0" y="32"/>
                </a:cxn>
                <a:cxn ang="0">
                  <a:pos x="1" y="20"/>
                </a:cxn>
                <a:cxn ang="0">
                  <a:pos x="7" y="10"/>
                </a:cxn>
                <a:cxn ang="0">
                  <a:pos x="17" y="3"/>
                </a:cxn>
                <a:cxn ang="0">
                  <a:pos x="32" y="0"/>
                </a:cxn>
              </a:cxnLst>
              <a:rect l="0" t="0" r="r" b="b"/>
              <a:pathLst>
                <a:path w="64" h="66">
                  <a:moveTo>
                    <a:pt x="32" y="0"/>
                  </a:moveTo>
                  <a:lnTo>
                    <a:pt x="46" y="3"/>
                  </a:lnTo>
                  <a:lnTo>
                    <a:pt x="55" y="10"/>
                  </a:lnTo>
                  <a:lnTo>
                    <a:pt x="61" y="20"/>
                  </a:lnTo>
                  <a:lnTo>
                    <a:pt x="64" y="32"/>
                  </a:lnTo>
                  <a:lnTo>
                    <a:pt x="61" y="45"/>
                  </a:lnTo>
                  <a:lnTo>
                    <a:pt x="55" y="55"/>
                  </a:lnTo>
                  <a:lnTo>
                    <a:pt x="46" y="63"/>
                  </a:lnTo>
                  <a:lnTo>
                    <a:pt x="32" y="66"/>
                  </a:lnTo>
                  <a:lnTo>
                    <a:pt x="17" y="63"/>
                  </a:lnTo>
                  <a:lnTo>
                    <a:pt x="7" y="55"/>
                  </a:lnTo>
                  <a:lnTo>
                    <a:pt x="1" y="45"/>
                  </a:lnTo>
                  <a:lnTo>
                    <a:pt x="0" y="32"/>
                  </a:lnTo>
                  <a:lnTo>
                    <a:pt x="1" y="20"/>
                  </a:lnTo>
                  <a:lnTo>
                    <a:pt x="7"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 name="Freeform 988"/>
            <p:cNvSpPr>
              <a:spLocks/>
            </p:cNvSpPr>
            <p:nvPr/>
          </p:nvSpPr>
          <p:spPr bwMode="auto">
            <a:xfrm>
              <a:off x="3801" y="1687"/>
              <a:ext cx="64" cy="66"/>
            </a:xfrm>
            <a:custGeom>
              <a:avLst/>
              <a:gdLst/>
              <a:ahLst/>
              <a:cxnLst>
                <a:cxn ang="0">
                  <a:pos x="32" y="0"/>
                </a:cxn>
                <a:cxn ang="0">
                  <a:pos x="47" y="3"/>
                </a:cxn>
                <a:cxn ang="0">
                  <a:pos x="55" y="10"/>
                </a:cxn>
                <a:cxn ang="0">
                  <a:pos x="61" y="21"/>
                </a:cxn>
                <a:cxn ang="0">
                  <a:pos x="64" y="32"/>
                </a:cxn>
                <a:cxn ang="0">
                  <a:pos x="61" y="46"/>
                </a:cxn>
                <a:cxn ang="0">
                  <a:pos x="55" y="56"/>
                </a:cxn>
                <a:cxn ang="0">
                  <a:pos x="47" y="63"/>
                </a:cxn>
                <a:cxn ang="0">
                  <a:pos x="32" y="66"/>
                </a:cxn>
                <a:cxn ang="0">
                  <a:pos x="17" y="63"/>
                </a:cxn>
                <a:cxn ang="0">
                  <a:pos x="7" y="56"/>
                </a:cxn>
                <a:cxn ang="0">
                  <a:pos x="1" y="46"/>
                </a:cxn>
                <a:cxn ang="0">
                  <a:pos x="0" y="32"/>
                </a:cxn>
                <a:cxn ang="0">
                  <a:pos x="1" y="21"/>
                </a:cxn>
                <a:cxn ang="0">
                  <a:pos x="7" y="10"/>
                </a:cxn>
                <a:cxn ang="0">
                  <a:pos x="17" y="3"/>
                </a:cxn>
                <a:cxn ang="0">
                  <a:pos x="32" y="0"/>
                </a:cxn>
              </a:cxnLst>
              <a:rect l="0" t="0" r="r" b="b"/>
              <a:pathLst>
                <a:path w="64" h="66">
                  <a:moveTo>
                    <a:pt x="32" y="0"/>
                  </a:moveTo>
                  <a:lnTo>
                    <a:pt x="47" y="3"/>
                  </a:lnTo>
                  <a:lnTo>
                    <a:pt x="55" y="10"/>
                  </a:lnTo>
                  <a:lnTo>
                    <a:pt x="61" y="21"/>
                  </a:lnTo>
                  <a:lnTo>
                    <a:pt x="64" y="32"/>
                  </a:lnTo>
                  <a:lnTo>
                    <a:pt x="61" y="46"/>
                  </a:lnTo>
                  <a:lnTo>
                    <a:pt x="55" y="56"/>
                  </a:lnTo>
                  <a:lnTo>
                    <a:pt x="47" y="63"/>
                  </a:lnTo>
                  <a:lnTo>
                    <a:pt x="32" y="66"/>
                  </a:lnTo>
                  <a:lnTo>
                    <a:pt x="17" y="63"/>
                  </a:lnTo>
                  <a:lnTo>
                    <a:pt x="7" y="56"/>
                  </a:lnTo>
                  <a:lnTo>
                    <a:pt x="1" y="46"/>
                  </a:lnTo>
                  <a:lnTo>
                    <a:pt x="0" y="32"/>
                  </a:lnTo>
                  <a:lnTo>
                    <a:pt x="1" y="21"/>
                  </a:lnTo>
                  <a:lnTo>
                    <a:pt x="7"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 name="Freeform 989"/>
            <p:cNvSpPr>
              <a:spLocks/>
            </p:cNvSpPr>
            <p:nvPr/>
          </p:nvSpPr>
          <p:spPr bwMode="auto">
            <a:xfrm>
              <a:off x="3589" y="1782"/>
              <a:ext cx="64" cy="66"/>
            </a:xfrm>
            <a:custGeom>
              <a:avLst/>
              <a:gdLst/>
              <a:ahLst/>
              <a:cxnLst>
                <a:cxn ang="0">
                  <a:pos x="32" y="0"/>
                </a:cxn>
                <a:cxn ang="0">
                  <a:pos x="46" y="3"/>
                </a:cxn>
                <a:cxn ang="0">
                  <a:pos x="55" y="11"/>
                </a:cxn>
                <a:cxn ang="0">
                  <a:pos x="61" y="21"/>
                </a:cxn>
                <a:cxn ang="0">
                  <a:pos x="64" y="33"/>
                </a:cxn>
                <a:cxn ang="0">
                  <a:pos x="61" y="46"/>
                </a:cxn>
                <a:cxn ang="0">
                  <a:pos x="55" y="56"/>
                </a:cxn>
                <a:cxn ang="0">
                  <a:pos x="46" y="64"/>
                </a:cxn>
                <a:cxn ang="0">
                  <a:pos x="32" y="66"/>
                </a:cxn>
                <a:cxn ang="0">
                  <a:pos x="17" y="64"/>
                </a:cxn>
                <a:cxn ang="0">
                  <a:pos x="8" y="56"/>
                </a:cxn>
                <a:cxn ang="0">
                  <a:pos x="2" y="46"/>
                </a:cxn>
                <a:cxn ang="0">
                  <a:pos x="0" y="33"/>
                </a:cxn>
                <a:cxn ang="0">
                  <a:pos x="2" y="21"/>
                </a:cxn>
                <a:cxn ang="0">
                  <a:pos x="8" y="11"/>
                </a:cxn>
                <a:cxn ang="0">
                  <a:pos x="17" y="3"/>
                </a:cxn>
                <a:cxn ang="0">
                  <a:pos x="32" y="0"/>
                </a:cxn>
              </a:cxnLst>
              <a:rect l="0" t="0" r="r" b="b"/>
              <a:pathLst>
                <a:path w="64" h="66">
                  <a:moveTo>
                    <a:pt x="32" y="0"/>
                  </a:moveTo>
                  <a:lnTo>
                    <a:pt x="46" y="3"/>
                  </a:lnTo>
                  <a:lnTo>
                    <a:pt x="55" y="11"/>
                  </a:lnTo>
                  <a:lnTo>
                    <a:pt x="61" y="21"/>
                  </a:lnTo>
                  <a:lnTo>
                    <a:pt x="64" y="33"/>
                  </a:lnTo>
                  <a:lnTo>
                    <a:pt x="61" y="46"/>
                  </a:lnTo>
                  <a:lnTo>
                    <a:pt x="55" y="56"/>
                  </a:lnTo>
                  <a:lnTo>
                    <a:pt x="46" y="64"/>
                  </a:lnTo>
                  <a:lnTo>
                    <a:pt x="32" y="66"/>
                  </a:lnTo>
                  <a:lnTo>
                    <a:pt x="17" y="64"/>
                  </a:lnTo>
                  <a:lnTo>
                    <a:pt x="8" y="56"/>
                  </a:lnTo>
                  <a:lnTo>
                    <a:pt x="2" y="46"/>
                  </a:lnTo>
                  <a:lnTo>
                    <a:pt x="0" y="33"/>
                  </a:lnTo>
                  <a:lnTo>
                    <a:pt x="2" y="21"/>
                  </a:lnTo>
                  <a:lnTo>
                    <a:pt x="8" y="11"/>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 name="Freeform 990"/>
            <p:cNvSpPr>
              <a:spLocks/>
            </p:cNvSpPr>
            <p:nvPr/>
          </p:nvSpPr>
          <p:spPr bwMode="auto">
            <a:xfrm>
              <a:off x="3694" y="1602"/>
              <a:ext cx="76" cy="66"/>
            </a:xfrm>
            <a:custGeom>
              <a:avLst/>
              <a:gdLst/>
              <a:ahLst/>
              <a:cxnLst>
                <a:cxn ang="0">
                  <a:pos x="32" y="0"/>
                </a:cxn>
                <a:cxn ang="0">
                  <a:pos x="44" y="0"/>
                </a:cxn>
                <a:cxn ang="0">
                  <a:pos x="57" y="3"/>
                </a:cxn>
                <a:cxn ang="0">
                  <a:pos x="67" y="10"/>
                </a:cxn>
                <a:cxn ang="0">
                  <a:pos x="73" y="21"/>
                </a:cxn>
                <a:cxn ang="0">
                  <a:pos x="76" y="34"/>
                </a:cxn>
                <a:cxn ang="0">
                  <a:pos x="73" y="45"/>
                </a:cxn>
                <a:cxn ang="0">
                  <a:pos x="67" y="56"/>
                </a:cxn>
                <a:cxn ang="0">
                  <a:pos x="57" y="63"/>
                </a:cxn>
                <a:cxn ang="0">
                  <a:pos x="44" y="66"/>
                </a:cxn>
                <a:cxn ang="0">
                  <a:pos x="32" y="66"/>
                </a:cxn>
                <a:cxn ang="0">
                  <a:pos x="20" y="63"/>
                </a:cxn>
                <a:cxn ang="0">
                  <a:pos x="10" y="56"/>
                </a:cxn>
                <a:cxn ang="0">
                  <a:pos x="3" y="45"/>
                </a:cxn>
                <a:cxn ang="0">
                  <a:pos x="0" y="34"/>
                </a:cxn>
                <a:cxn ang="0">
                  <a:pos x="3" y="21"/>
                </a:cxn>
                <a:cxn ang="0">
                  <a:pos x="10" y="10"/>
                </a:cxn>
                <a:cxn ang="0">
                  <a:pos x="20" y="3"/>
                </a:cxn>
                <a:cxn ang="0">
                  <a:pos x="32" y="0"/>
                </a:cxn>
              </a:cxnLst>
              <a:rect l="0" t="0" r="r" b="b"/>
              <a:pathLst>
                <a:path w="76" h="66">
                  <a:moveTo>
                    <a:pt x="32" y="0"/>
                  </a:moveTo>
                  <a:lnTo>
                    <a:pt x="44" y="0"/>
                  </a:lnTo>
                  <a:lnTo>
                    <a:pt x="57" y="3"/>
                  </a:lnTo>
                  <a:lnTo>
                    <a:pt x="67" y="10"/>
                  </a:lnTo>
                  <a:lnTo>
                    <a:pt x="73" y="21"/>
                  </a:lnTo>
                  <a:lnTo>
                    <a:pt x="76" y="34"/>
                  </a:lnTo>
                  <a:lnTo>
                    <a:pt x="73" y="45"/>
                  </a:lnTo>
                  <a:lnTo>
                    <a:pt x="67" y="56"/>
                  </a:lnTo>
                  <a:lnTo>
                    <a:pt x="57" y="63"/>
                  </a:lnTo>
                  <a:lnTo>
                    <a:pt x="44" y="66"/>
                  </a:lnTo>
                  <a:lnTo>
                    <a:pt x="32" y="66"/>
                  </a:lnTo>
                  <a:lnTo>
                    <a:pt x="20" y="63"/>
                  </a:lnTo>
                  <a:lnTo>
                    <a:pt x="10" y="56"/>
                  </a:lnTo>
                  <a:lnTo>
                    <a:pt x="3" y="45"/>
                  </a:lnTo>
                  <a:lnTo>
                    <a:pt x="0" y="34"/>
                  </a:lnTo>
                  <a:lnTo>
                    <a:pt x="3" y="21"/>
                  </a:lnTo>
                  <a:lnTo>
                    <a:pt x="10" y="10"/>
                  </a:lnTo>
                  <a:lnTo>
                    <a:pt x="20"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5" name="Freeform 991"/>
            <p:cNvSpPr>
              <a:spLocks/>
            </p:cNvSpPr>
            <p:nvPr/>
          </p:nvSpPr>
          <p:spPr bwMode="auto">
            <a:xfrm>
              <a:off x="3714" y="1825"/>
              <a:ext cx="78" cy="66"/>
            </a:xfrm>
            <a:custGeom>
              <a:avLst/>
              <a:gdLst/>
              <a:ahLst/>
              <a:cxnLst>
                <a:cxn ang="0">
                  <a:pos x="34" y="0"/>
                </a:cxn>
                <a:cxn ang="0">
                  <a:pos x="44" y="0"/>
                </a:cxn>
                <a:cxn ang="0">
                  <a:pos x="58" y="3"/>
                </a:cxn>
                <a:cxn ang="0">
                  <a:pos x="68" y="9"/>
                </a:cxn>
                <a:cxn ang="0">
                  <a:pos x="75" y="19"/>
                </a:cxn>
                <a:cxn ang="0">
                  <a:pos x="78" y="32"/>
                </a:cxn>
                <a:cxn ang="0">
                  <a:pos x="75" y="45"/>
                </a:cxn>
                <a:cxn ang="0">
                  <a:pos x="68" y="56"/>
                </a:cxn>
                <a:cxn ang="0">
                  <a:pos x="58" y="63"/>
                </a:cxn>
                <a:cxn ang="0">
                  <a:pos x="44" y="66"/>
                </a:cxn>
                <a:cxn ang="0">
                  <a:pos x="34" y="66"/>
                </a:cxn>
                <a:cxn ang="0">
                  <a:pos x="21" y="63"/>
                </a:cxn>
                <a:cxn ang="0">
                  <a:pos x="11" y="56"/>
                </a:cxn>
                <a:cxn ang="0">
                  <a:pos x="3" y="45"/>
                </a:cxn>
                <a:cxn ang="0">
                  <a:pos x="0" y="32"/>
                </a:cxn>
                <a:cxn ang="0">
                  <a:pos x="3" y="19"/>
                </a:cxn>
                <a:cxn ang="0">
                  <a:pos x="11" y="9"/>
                </a:cxn>
                <a:cxn ang="0">
                  <a:pos x="21" y="3"/>
                </a:cxn>
                <a:cxn ang="0">
                  <a:pos x="34" y="0"/>
                </a:cxn>
              </a:cxnLst>
              <a:rect l="0" t="0" r="r" b="b"/>
              <a:pathLst>
                <a:path w="78" h="66">
                  <a:moveTo>
                    <a:pt x="34" y="0"/>
                  </a:moveTo>
                  <a:lnTo>
                    <a:pt x="44" y="0"/>
                  </a:lnTo>
                  <a:lnTo>
                    <a:pt x="58" y="3"/>
                  </a:lnTo>
                  <a:lnTo>
                    <a:pt x="68" y="9"/>
                  </a:lnTo>
                  <a:lnTo>
                    <a:pt x="75" y="19"/>
                  </a:lnTo>
                  <a:lnTo>
                    <a:pt x="78" y="32"/>
                  </a:lnTo>
                  <a:lnTo>
                    <a:pt x="75" y="45"/>
                  </a:lnTo>
                  <a:lnTo>
                    <a:pt x="68" y="56"/>
                  </a:lnTo>
                  <a:lnTo>
                    <a:pt x="58" y="63"/>
                  </a:lnTo>
                  <a:lnTo>
                    <a:pt x="44" y="66"/>
                  </a:lnTo>
                  <a:lnTo>
                    <a:pt x="34" y="66"/>
                  </a:lnTo>
                  <a:lnTo>
                    <a:pt x="21" y="63"/>
                  </a:lnTo>
                  <a:lnTo>
                    <a:pt x="11" y="56"/>
                  </a:lnTo>
                  <a:lnTo>
                    <a:pt x="3" y="45"/>
                  </a:lnTo>
                  <a:lnTo>
                    <a:pt x="0" y="32"/>
                  </a:lnTo>
                  <a:lnTo>
                    <a:pt x="3" y="19"/>
                  </a:lnTo>
                  <a:lnTo>
                    <a:pt x="11" y="9"/>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6" name="Freeform 992"/>
            <p:cNvSpPr>
              <a:spLocks/>
            </p:cNvSpPr>
            <p:nvPr/>
          </p:nvSpPr>
          <p:spPr bwMode="auto">
            <a:xfrm>
              <a:off x="3821" y="1771"/>
              <a:ext cx="65" cy="67"/>
            </a:xfrm>
            <a:custGeom>
              <a:avLst/>
              <a:gdLst/>
              <a:ahLst/>
              <a:cxnLst>
                <a:cxn ang="0">
                  <a:pos x="32" y="0"/>
                </a:cxn>
                <a:cxn ang="0">
                  <a:pos x="47" y="3"/>
                </a:cxn>
                <a:cxn ang="0">
                  <a:pos x="56" y="10"/>
                </a:cxn>
                <a:cxn ang="0">
                  <a:pos x="62" y="22"/>
                </a:cxn>
                <a:cxn ang="0">
                  <a:pos x="65" y="33"/>
                </a:cxn>
                <a:cxn ang="0">
                  <a:pos x="62" y="45"/>
                </a:cxn>
                <a:cxn ang="0">
                  <a:pos x="56" y="57"/>
                </a:cxn>
                <a:cxn ang="0">
                  <a:pos x="47" y="64"/>
                </a:cxn>
                <a:cxn ang="0">
                  <a:pos x="32" y="67"/>
                </a:cxn>
                <a:cxn ang="0">
                  <a:pos x="18" y="64"/>
                </a:cxn>
                <a:cxn ang="0">
                  <a:pos x="9" y="57"/>
                </a:cxn>
                <a:cxn ang="0">
                  <a:pos x="3" y="45"/>
                </a:cxn>
                <a:cxn ang="0">
                  <a:pos x="0" y="33"/>
                </a:cxn>
                <a:cxn ang="0">
                  <a:pos x="3" y="22"/>
                </a:cxn>
                <a:cxn ang="0">
                  <a:pos x="9" y="10"/>
                </a:cxn>
                <a:cxn ang="0">
                  <a:pos x="18" y="3"/>
                </a:cxn>
                <a:cxn ang="0">
                  <a:pos x="32" y="0"/>
                </a:cxn>
              </a:cxnLst>
              <a:rect l="0" t="0" r="r" b="b"/>
              <a:pathLst>
                <a:path w="65" h="67">
                  <a:moveTo>
                    <a:pt x="32" y="0"/>
                  </a:moveTo>
                  <a:lnTo>
                    <a:pt x="47" y="3"/>
                  </a:lnTo>
                  <a:lnTo>
                    <a:pt x="56" y="10"/>
                  </a:lnTo>
                  <a:lnTo>
                    <a:pt x="62" y="22"/>
                  </a:lnTo>
                  <a:lnTo>
                    <a:pt x="65" y="33"/>
                  </a:lnTo>
                  <a:lnTo>
                    <a:pt x="62" y="45"/>
                  </a:lnTo>
                  <a:lnTo>
                    <a:pt x="56" y="57"/>
                  </a:lnTo>
                  <a:lnTo>
                    <a:pt x="47" y="64"/>
                  </a:lnTo>
                  <a:lnTo>
                    <a:pt x="32" y="67"/>
                  </a:lnTo>
                  <a:lnTo>
                    <a:pt x="18" y="64"/>
                  </a:lnTo>
                  <a:lnTo>
                    <a:pt x="9" y="57"/>
                  </a:lnTo>
                  <a:lnTo>
                    <a:pt x="3" y="45"/>
                  </a:lnTo>
                  <a:lnTo>
                    <a:pt x="0" y="33"/>
                  </a:lnTo>
                  <a:lnTo>
                    <a:pt x="3" y="22"/>
                  </a:lnTo>
                  <a:lnTo>
                    <a:pt x="9"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7" name="Freeform 993"/>
            <p:cNvSpPr>
              <a:spLocks/>
            </p:cNvSpPr>
            <p:nvPr/>
          </p:nvSpPr>
          <p:spPr bwMode="auto">
            <a:xfrm>
              <a:off x="4050" y="1373"/>
              <a:ext cx="519" cy="653"/>
            </a:xfrm>
            <a:custGeom>
              <a:avLst/>
              <a:gdLst/>
              <a:ahLst/>
              <a:cxnLst>
                <a:cxn ang="0">
                  <a:pos x="231" y="0"/>
                </a:cxn>
                <a:cxn ang="0">
                  <a:pos x="244" y="22"/>
                </a:cxn>
                <a:cxn ang="0">
                  <a:pos x="260" y="46"/>
                </a:cxn>
                <a:cxn ang="0">
                  <a:pos x="279" y="71"/>
                </a:cxn>
                <a:cxn ang="0">
                  <a:pos x="301" y="97"/>
                </a:cxn>
                <a:cxn ang="0">
                  <a:pos x="323" y="125"/>
                </a:cxn>
                <a:cxn ang="0">
                  <a:pos x="373" y="183"/>
                </a:cxn>
                <a:cxn ang="0">
                  <a:pos x="396" y="214"/>
                </a:cxn>
                <a:cxn ang="0">
                  <a:pos x="420" y="247"/>
                </a:cxn>
                <a:cxn ang="0">
                  <a:pos x="443" y="277"/>
                </a:cxn>
                <a:cxn ang="0">
                  <a:pos x="464" y="310"/>
                </a:cxn>
                <a:cxn ang="0">
                  <a:pos x="481" y="342"/>
                </a:cxn>
                <a:cxn ang="0">
                  <a:pos x="497" y="373"/>
                </a:cxn>
                <a:cxn ang="0">
                  <a:pos x="509" y="404"/>
                </a:cxn>
                <a:cxn ang="0">
                  <a:pos x="516" y="434"/>
                </a:cxn>
                <a:cxn ang="0">
                  <a:pos x="519" y="464"/>
                </a:cxn>
                <a:cxn ang="0">
                  <a:pos x="516" y="493"/>
                </a:cxn>
                <a:cxn ang="0">
                  <a:pos x="509" y="521"/>
                </a:cxn>
                <a:cxn ang="0">
                  <a:pos x="493" y="547"/>
                </a:cxn>
                <a:cxn ang="0">
                  <a:pos x="472" y="572"/>
                </a:cxn>
                <a:cxn ang="0">
                  <a:pos x="442" y="596"/>
                </a:cxn>
                <a:cxn ang="0">
                  <a:pos x="405" y="616"/>
                </a:cxn>
                <a:cxn ang="0">
                  <a:pos x="358" y="635"/>
                </a:cxn>
                <a:cxn ang="0">
                  <a:pos x="316" y="647"/>
                </a:cxn>
                <a:cxn ang="0">
                  <a:pos x="273" y="653"/>
                </a:cxn>
                <a:cxn ang="0">
                  <a:pos x="231" y="653"/>
                </a:cxn>
                <a:cxn ang="0">
                  <a:pos x="191" y="649"/>
                </a:cxn>
                <a:cxn ang="0">
                  <a:pos x="153" y="638"/>
                </a:cxn>
                <a:cxn ang="0">
                  <a:pos x="117" y="624"/>
                </a:cxn>
                <a:cxn ang="0">
                  <a:pos x="86" y="606"/>
                </a:cxn>
                <a:cxn ang="0">
                  <a:pos x="57" y="584"/>
                </a:cxn>
                <a:cxn ang="0">
                  <a:pos x="35" y="558"/>
                </a:cxn>
                <a:cxn ang="0">
                  <a:pos x="16" y="530"/>
                </a:cxn>
                <a:cxn ang="0">
                  <a:pos x="4" y="497"/>
                </a:cxn>
                <a:cxn ang="0">
                  <a:pos x="0" y="464"/>
                </a:cxn>
                <a:cxn ang="0">
                  <a:pos x="1" y="427"/>
                </a:cxn>
                <a:cxn ang="0">
                  <a:pos x="11" y="389"/>
                </a:cxn>
                <a:cxn ang="0">
                  <a:pos x="30" y="349"/>
                </a:cxn>
                <a:cxn ang="0">
                  <a:pos x="63" y="298"/>
                </a:cxn>
                <a:cxn ang="0">
                  <a:pos x="96" y="248"/>
                </a:cxn>
                <a:cxn ang="0">
                  <a:pos x="130" y="200"/>
                </a:cxn>
                <a:cxn ang="0">
                  <a:pos x="162" y="150"/>
                </a:cxn>
                <a:cxn ang="0">
                  <a:pos x="193" y="98"/>
                </a:cxn>
                <a:cxn ang="0">
                  <a:pos x="221" y="43"/>
                </a:cxn>
                <a:cxn ang="0">
                  <a:pos x="231" y="0"/>
                </a:cxn>
              </a:cxnLst>
              <a:rect l="0" t="0" r="r" b="b"/>
              <a:pathLst>
                <a:path w="519" h="653">
                  <a:moveTo>
                    <a:pt x="231" y="0"/>
                  </a:moveTo>
                  <a:lnTo>
                    <a:pt x="244" y="22"/>
                  </a:lnTo>
                  <a:lnTo>
                    <a:pt x="260" y="46"/>
                  </a:lnTo>
                  <a:lnTo>
                    <a:pt x="279" y="71"/>
                  </a:lnTo>
                  <a:lnTo>
                    <a:pt x="301" y="97"/>
                  </a:lnTo>
                  <a:lnTo>
                    <a:pt x="323" y="125"/>
                  </a:lnTo>
                  <a:lnTo>
                    <a:pt x="373" y="183"/>
                  </a:lnTo>
                  <a:lnTo>
                    <a:pt x="396" y="214"/>
                  </a:lnTo>
                  <a:lnTo>
                    <a:pt x="420" y="247"/>
                  </a:lnTo>
                  <a:lnTo>
                    <a:pt x="443" y="277"/>
                  </a:lnTo>
                  <a:lnTo>
                    <a:pt x="464" y="310"/>
                  </a:lnTo>
                  <a:lnTo>
                    <a:pt x="481" y="342"/>
                  </a:lnTo>
                  <a:lnTo>
                    <a:pt x="497" y="373"/>
                  </a:lnTo>
                  <a:lnTo>
                    <a:pt x="509" y="404"/>
                  </a:lnTo>
                  <a:lnTo>
                    <a:pt x="516" y="434"/>
                  </a:lnTo>
                  <a:lnTo>
                    <a:pt x="519" y="464"/>
                  </a:lnTo>
                  <a:lnTo>
                    <a:pt x="516" y="493"/>
                  </a:lnTo>
                  <a:lnTo>
                    <a:pt x="509" y="521"/>
                  </a:lnTo>
                  <a:lnTo>
                    <a:pt x="493" y="547"/>
                  </a:lnTo>
                  <a:lnTo>
                    <a:pt x="472" y="572"/>
                  </a:lnTo>
                  <a:lnTo>
                    <a:pt x="442" y="596"/>
                  </a:lnTo>
                  <a:lnTo>
                    <a:pt x="405" y="616"/>
                  </a:lnTo>
                  <a:lnTo>
                    <a:pt x="358" y="635"/>
                  </a:lnTo>
                  <a:lnTo>
                    <a:pt x="316" y="647"/>
                  </a:lnTo>
                  <a:lnTo>
                    <a:pt x="273" y="653"/>
                  </a:lnTo>
                  <a:lnTo>
                    <a:pt x="231" y="653"/>
                  </a:lnTo>
                  <a:lnTo>
                    <a:pt x="191" y="649"/>
                  </a:lnTo>
                  <a:lnTo>
                    <a:pt x="153" y="638"/>
                  </a:lnTo>
                  <a:lnTo>
                    <a:pt x="117" y="624"/>
                  </a:lnTo>
                  <a:lnTo>
                    <a:pt x="86" y="606"/>
                  </a:lnTo>
                  <a:lnTo>
                    <a:pt x="57" y="584"/>
                  </a:lnTo>
                  <a:lnTo>
                    <a:pt x="35" y="558"/>
                  </a:lnTo>
                  <a:lnTo>
                    <a:pt x="16" y="530"/>
                  </a:lnTo>
                  <a:lnTo>
                    <a:pt x="4" y="497"/>
                  </a:lnTo>
                  <a:lnTo>
                    <a:pt x="0" y="464"/>
                  </a:lnTo>
                  <a:lnTo>
                    <a:pt x="1" y="427"/>
                  </a:lnTo>
                  <a:lnTo>
                    <a:pt x="11" y="389"/>
                  </a:lnTo>
                  <a:lnTo>
                    <a:pt x="30" y="349"/>
                  </a:lnTo>
                  <a:lnTo>
                    <a:pt x="63" y="298"/>
                  </a:lnTo>
                  <a:lnTo>
                    <a:pt x="96" y="248"/>
                  </a:lnTo>
                  <a:lnTo>
                    <a:pt x="130" y="200"/>
                  </a:lnTo>
                  <a:lnTo>
                    <a:pt x="162" y="150"/>
                  </a:lnTo>
                  <a:lnTo>
                    <a:pt x="193" y="98"/>
                  </a:lnTo>
                  <a:lnTo>
                    <a:pt x="221" y="43"/>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8" name="Freeform 994"/>
            <p:cNvSpPr>
              <a:spLocks noEditPoints="1"/>
            </p:cNvSpPr>
            <p:nvPr/>
          </p:nvSpPr>
          <p:spPr bwMode="auto">
            <a:xfrm>
              <a:off x="4017" y="1339"/>
              <a:ext cx="586" cy="718"/>
            </a:xfrm>
            <a:custGeom>
              <a:avLst/>
              <a:gdLst/>
              <a:ahLst/>
              <a:cxnLst>
                <a:cxn ang="0">
                  <a:pos x="248" y="157"/>
                </a:cxn>
                <a:cxn ang="0">
                  <a:pos x="169" y="281"/>
                </a:cxn>
                <a:cxn ang="0">
                  <a:pos x="112" y="367"/>
                </a:cxn>
                <a:cxn ang="0">
                  <a:pos x="82" y="420"/>
                </a:cxn>
                <a:cxn ang="0">
                  <a:pos x="66" y="477"/>
                </a:cxn>
                <a:cxn ang="0">
                  <a:pos x="74" y="534"/>
                </a:cxn>
                <a:cxn ang="0">
                  <a:pos x="112" y="592"/>
                </a:cxn>
                <a:cxn ang="0">
                  <a:pos x="173" y="631"/>
                </a:cxn>
                <a:cxn ang="0">
                  <a:pos x="245" y="652"/>
                </a:cxn>
                <a:cxn ang="0">
                  <a:pos x="322" y="653"/>
                </a:cxn>
                <a:cxn ang="0">
                  <a:pos x="397" y="636"/>
                </a:cxn>
                <a:cxn ang="0">
                  <a:pos x="463" y="599"/>
                </a:cxn>
                <a:cxn ang="0">
                  <a:pos x="505" y="549"/>
                </a:cxn>
                <a:cxn ang="0">
                  <a:pos x="519" y="498"/>
                </a:cxn>
                <a:cxn ang="0">
                  <a:pos x="508" y="442"/>
                </a:cxn>
                <a:cxn ang="0">
                  <a:pos x="485" y="389"/>
                </a:cxn>
                <a:cxn ang="0">
                  <a:pos x="454" y="338"/>
                </a:cxn>
                <a:cxn ang="0">
                  <a:pos x="422" y="294"/>
                </a:cxn>
                <a:cxn ang="0">
                  <a:pos x="305" y="151"/>
                </a:cxn>
                <a:cxn ang="0">
                  <a:pos x="260" y="0"/>
                </a:cxn>
                <a:cxn ang="0">
                  <a:pos x="283" y="5"/>
                </a:cxn>
                <a:cxn ang="0">
                  <a:pos x="308" y="40"/>
                </a:cxn>
                <a:cxn ang="0">
                  <a:pos x="346" y="93"/>
                </a:cxn>
                <a:cxn ang="0">
                  <a:pos x="418" y="184"/>
                </a:cxn>
                <a:cxn ang="0">
                  <a:pos x="467" y="250"/>
                </a:cxn>
                <a:cxn ang="0">
                  <a:pos x="535" y="351"/>
                </a:cxn>
                <a:cxn ang="0">
                  <a:pos x="567" y="418"/>
                </a:cxn>
                <a:cxn ang="0">
                  <a:pos x="584" y="485"/>
                </a:cxn>
                <a:cxn ang="0">
                  <a:pos x="583" y="546"/>
                </a:cxn>
                <a:cxn ang="0">
                  <a:pos x="555" y="603"/>
                </a:cxn>
                <a:cxn ang="0">
                  <a:pos x="500" y="655"/>
                </a:cxn>
                <a:cxn ang="0">
                  <a:pos x="426" y="690"/>
                </a:cxn>
                <a:cxn ang="0">
                  <a:pos x="353" y="710"/>
                </a:cxn>
                <a:cxn ang="0">
                  <a:pos x="276" y="718"/>
                </a:cxn>
                <a:cxn ang="0">
                  <a:pos x="199" y="712"/>
                </a:cxn>
                <a:cxn ang="0">
                  <a:pos x="128" y="688"/>
                </a:cxn>
                <a:cxn ang="0">
                  <a:pos x="68" y="647"/>
                </a:cxn>
                <a:cxn ang="0">
                  <a:pos x="22" y="584"/>
                </a:cxn>
                <a:cxn ang="0">
                  <a:pos x="0" y="496"/>
                </a:cxn>
                <a:cxn ang="0">
                  <a:pos x="14" y="408"/>
                </a:cxn>
                <a:cxn ang="0">
                  <a:pos x="113" y="245"/>
                </a:cxn>
                <a:cxn ang="0">
                  <a:pos x="191" y="124"/>
                </a:cxn>
                <a:cxn ang="0">
                  <a:pos x="233" y="47"/>
                </a:cxn>
                <a:cxn ang="0">
                  <a:pos x="232" y="24"/>
                </a:cxn>
                <a:cxn ang="0">
                  <a:pos x="248" y="5"/>
                </a:cxn>
              </a:cxnLst>
              <a:rect l="0" t="0" r="r" b="b"/>
              <a:pathLst>
                <a:path w="586" h="718">
                  <a:moveTo>
                    <a:pt x="273" y="109"/>
                  </a:moveTo>
                  <a:lnTo>
                    <a:pt x="248" y="157"/>
                  </a:lnTo>
                  <a:lnTo>
                    <a:pt x="210" y="220"/>
                  </a:lnTo>
                  <a:lnTo>
                    <a:pt x="169" y="281"/>
                  </a:lnTo>
                  <a:lnTo>
                    <a:pt x="128" y="342"/>
                  </a:lnTo>
                  <a:lnTo>
                    <a:pt x="112" y="367"/>
                  </a:lnTo>
                  <a:lnTo>
                    <a:pt x="96" y="394"/>
                  </a:lnTo>
                  <a:lnTo>
                    <a:pt x="82" y="420"/>
                  </a:lnTo>
                  <a:lnTo>
                    <a:pt x="72" y="448"/>
                  </a:lnTo>
                  <a:lnTo>
                    <a:pt x="66" y="477"/>
                  </a:lnTo>
                  <a:lnTo>
                    <a:pt x="66" y="507"/>
                  </a:lnTo>
                  <a:lnTo>
                    <a:pt x="74" y="534"/>
                  </a:lnTo>
                  <a:lnTo>
                    <a:pt x="88" y="564"/>
                  </a:lnTo>
                  <a:lnTo>
                    <a:pt x="112" y="592"/>
                  </a:lnTo>
                  <a:lnTo>
                    <a:pt x="141" y="614"/>
                  </a:lnTo>
                  <a:lnTo>
                    <a:pt x="173" y="631"/>
                  </a:lnTo>
                  <a:lnTo>
                    <a:pt x="208" y="644"/>
                  </a:lnTo>
                  <a:lnTo>
                    <a:pt x="245" y="652"/>
                  </a:lnTo>
                  <a:lnTo>
                    <a:pt x="284" y="655"/>
                  </a:lnTo>
                  <a:lnTo>
                    <a:pt x="322" y="653"/>
                  </a:lnTo>
                  <a:lnTo>
                    <a:pt x="360" y="647"/>
                  </a:lnTo>
                  <a:lnTo>
                    <a:pt x="397" y="636"/>
                  </a:lnTo>
                  <a:lnTo>
                    <a:pt x="432" y="619"/>
                  </a:lnTo>
                  <a:lnTo>
                    <a:pt x="463" y="599"/>
                  </a:lnTo>
                  <a:lnTo>
                    <a:pt x="489" y="574"/>
                  </a:lnTo>
                  <a:lnTo>
                    <a:pt x="505" y="549"/>
                  </a:lnTo>
                  <a:lnTo>
                    <a:pt x="516" y="524"/>
                  </a:lnTo>
                  <a:lnTo>
                    <a:pt x="519" y="498"/>
                  </a:lnTo>
                  <a:lnTo>
                    <a:pt x="516" y="470"/>
                  </a:lnTo>
                  <a:lnTo>
                    <a:pt x="508" y="442"/>
                  </a:lnTo>
                  <a:lnTo>
                    <a:pt x="498" y="416"/>
                  </a:lnTo>
                  <a:lnTo>
                    <a:pt x="485" y="389"/>
                  </a:lnTo>
                  <a:lnTo>
                    <a:pt x="470" y="363"/>
                  </a:lnTo>
                  <a:lnTo>
                    <a:pt x="454" y="338"/>
                  </a:lnTo>
                  <a:lnTo>
                    <a:pt x="438" y="314"/>
                  </a:lnTo>
                  <a:lnTo>
                    <a:pt x="422" y="294"/>
                  </a:lnTo>
                  <a:lnTo>
                    <a:pt x="384" y="245"/>
                  </a:lnTo>
                  <a:lnTo>
                    <a:pt x="305" y="151"/>
                  </a:lnTo>
                  <a:lnTo>
                    <a:pt x="273" y="109"/>
                  </a:lnTo>
                  <a:close/>
                  <a:moveTo>
                    <a:pt x="260" y="0"/>
                  </a:moveTo>
                  <a:lnTo>
                    <a:pt x="271" y="0"/>
                  </a:lnTo>
                  <a:lnTo>
                    <a:pt x="283" y="5"/>
                  </a:lnTo>
                  <a:lnTo>
                    <a:pt x="293" y="16"/>
                  </a:lnTo>
                  <a:lnTo>
                    <a:pt x="308" y="40"/>
                  </a:lnTo>
                  <a:lnTo>
                    <a:pt x="325" y="66"/>
                  </a:lnTo>
                  <a:lnTo>
                    <a:pt x="346" y="93"/>
                  </a:lnTo>
                  <a:lnTo>
                    <a:pt x="368" y="122"/>
                  </a:lnTo>
                  <a:lnTo>
                    <a:pt x="418" y="184"/>
                  </a:lnTo>
                  <a:lnTo>
                    <a:pt x="442" y="216"/>
                  </a:lnTo>
                  <a:lnTo>
                    <a:pt x="467" y="250"/>
                  </a:lnTo>
                  <a:lnTo>
                    <a:pt x="514" y="317"/>
                  </a:lnTo>
                  <a:lnTo>
                    <a:pt x="535" y="351"/>
                  </a:lnTo>
                  <a:lnTo>
                    <a:pt x="552" y="385"/>
                  </a:lnTo>
                  <a:lnTo>
                    <a:pt x="567" y="418"/>
                  </a:lnTo>
                  <a:lnTo>
                    <a:pt x="579" y="452"/>
                  </a:lnTo>
                  <a:lnTo>
                    <a:pt x="584" y="485"/>
                  </a:lnTo>
                  <a:lnTo>
                    <a:pt x="586" y="515"/>
                  </a:lnTo>
                  <a:lnTo>
                    <a:pt x="583" y="546"/>
                  </a:lnTo>
                  <a:lnTo>
                    <a:pt x="573" y="575"/>
                  </a:lnTo>
                  <a:lnTo>
                    <a:pt x="555" y="603"/>
                  </a:lnTo>
                  <a:lnTo>
                    <a:pt x="532" y="630"/>
                  </a:lnTo>
                  <a:lnTo>
                    <a:pt x="500" y="655"/>
                  </a:lnTo>
                  <a:lnTo>
                    <a:pt x="459" y="677"/>
                  </a:lnTo>
                  <a:lnTo>
                    <a:pt x="426" y="690"/>
                  </a:lnTo>
                  <a:lnTo>
                    <a:pt x="390" y="702"/>
                  </a:lnTo>
                  <a:lnTo>
                    <a:pt x="353" y="710"/>
                  </a:lnTo>
                  <a:lnTo>
                    <a:pt x="315" y="715"/>
                  </a:lnTo>
                  <a:lnTo>
                    <a:pt x="276" y="718"/>
                  </a:lnTo>
                  <a:lnTo>
                    <a:pt x="238" y="716"/>
                  </a:lnTo>
                  <a:lnTo>
                    <a:pt x="199" y="712"/>
                  </a:lnTo>
                  <a:lnTo>
                    <a:pt x="163" y="703"/>
                  </a:lnTo>
                  <a:lnTo>
                    <a:pt x="128" y="688"/>
                  </a:lnTo>
                  <a:lnTo>
                    <a:pt x="97" y="671"/>
                  </a:lnTo>
                  <a:lnTo>
                    <a:pt x="68" y="647"/>
                  </a:lnTo>
                  <a:lnTo>
                    <a:pt x="43" y="618"/>
                  </a:lnTo>
                  <a:lnTo>
                    <a:pt x="22" y="584"/>
                  </a:lnTo>
                  <a:lnTo>
                    <a:pt x="6" y="542"/>
                  </a:lnTo>
                  <a:lnTo>
                    <a:pt x="0" y="496"/>
                  </a:lnTo>
                  <a:lnTo>
                    <a:pt x="2" y="452"/>
                  </a:lnTo>
                  <a:lnTo>
                    <a:pt x="14" y="408"/>
                  </a:lnTo>
                  <a:lnTo>
                    <a:pt x="34" y="366"/>
                  </a:lnTo>
                  <a:lnTo>
                    <a:pt x="113" y="245"/>
                  </a:lnTo>
                  <a:lnTo>
                    <a:pt x="154" y="185"/>
                  </a:lnTo>
                  <a:lnTo>
                    <a:pt x="191" y="124"/>
                  </a:lnTo>
                  <a:lnTo>
                    <a:pt x="224" y="59"/>
                  </a:lnTo>
                  <a:lnTo>
                    <a:pt x="233" y="47"/>
                  </a:lnTo>
                  <a:lnTo>
                    <a:pt x="230" y="36"/>
                  </a:lnTo>
                  <a:lnTo>
                    <a:pt x="232" y="24"/>
                  </a:lnTo>
                  <a:lnTo>
                    <a:pt x="239" y="12"/>
                  </a:lnTo>
                  <a:lnTo>
                    <a:pt x="248" y="5"/>
                  </a:lnTo>
                  <a:lnTo>
                    <a:pt x="2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9" name="Freeform 995"/>
            <p:cNvSpPr>
              <a:spLocks/>
            </p:cNvSpPr>
            <p:nvPr/>
          </p:nvSpPr>
          <p:spPr bwMode="auto">
            <a:xfrm>
              <a:off x="4162" y="1615"/>
              <a:ext cx="78" cy="66"/>
            </a:xfrm>
            <a:custGeom>
              <a:avLst/>
              <a:gdLst/>
              <a:ahLst/>
              <a:cxnLst>
                <a:cxn ang="0">
                  <a:pos x="34" y="0"/>
                </a:cxn>
                <a:cxn ang="0">
                  <a:pos x="44" y="0"/>
                </a:cxn>
                <a:cxn ang="0">
                  <a:pos x="57" y="3"/>
                </a:cxn>
                <a:cxn ang="0">
                  <a:pos x="68" y="9"/>
                </a:cxn>
                <a:cxn ang="0">
                  <a:pos x="75" y="19"/>
                </a:cxn>
                <a:cxn ang="0">
                  <a:pos x="78" y="32"/>
                </a:cxn>
                <a:cxn ang="0">
                  <a:pos x="75" y="46"/>
                </a:cxn>
                <a:cxn ang="0">
                  <a:pos x="68" y="56"/>
                </a:cxn>
                <a:cxn ang="0">
                  <a:pos x="57" y="63"/>
                </a:cxn>
                <a:cxn ang="0">
                  <a:pos x="44" y="66"/>
                </a:cxn>
                <a:cxn ang="0">
                  <a:pos x="34" y="66"/>
                </a:cxn>
                <a:cxn ang="0">
                  <a:pos x="21" y="63"/>
                </a:cxn>
                <a:cxn ang="0">
                  <a:pos x="11" y="56"/>
                </a:cxn>
                <a:cxn ang="0">
                  <a:pos x="3" y="46"/>
                </a:cxn>
                <a:cxn ang="0">
                  <a:pos x="0" y="32"/>
                </a:cxn>
                <a:cxn ang="0">
                  <a:pos x="3" y="19"/>
                </a:cxn>
                <a:cxn ang="0">
                  <a:pos x="11" y="9"/>
                </a:cxn>
                <a:cxn ang="0">
                  <a:pos x="21" y="3"/>
                </a:cxn>
                <a:cxn ang="0">
                  <a:pos x="34" y="0"/>
                </a:cxn>
              </a:cxnLst>
              <a:rect l="0" t="0" r="r" b="b"/>
              <a:pathLst>
                <a:path w="78" h="66">
                  <a:moveTo>
                    <a:pt x="34" y="0"/>
                  </a:moveTo>
                  <a:lnTo>
                    <a:pt x="44" y="0"/>
                  </a:lnTo>
                  <a:lnTo>
                    <a:pt x="57" y="3"/>
                  </a:lnTo>
                  <a:lnTo>
                    <a:pt x="68" y="9"/>
                  </a:lnTo>
                  <a:lnTo>
                    <a:pt x="75" y="19"/>
                  </a:lnTo>
                  <a:lnTo>
                    <a:pt x="78" y="32"/>
                  </a:lnTo>
                  <a:lnTo>
                    <a:pt x="75" y="46"/>
                  </a:lnTo>
                  <a:lnTo>
                    <a:pt x="68" y="56"/>
                  </a:lnTo>
                  <a:lnTo>
                    <a:pt x="57" y="63"/>
                  </a:lnTo>
                  <a:lnTo>
                    <a:pt x="44" y="66"/>
                  </a:lnTo>
                  <a:lnTo>
                    <a:pt x="34" y="66"/>
                  </a:lnTo>
                  <a:lnTo>
                    <a:pt x="21" y="63"/>
                  </a:lnTo>
                  <a:lnTo>
                    <a:pt x="11" y="56"/>
                  </a:lnTo>
                  <a:lnTo>
                    <a:pt x="3" y="46"/>
                  </a:lnTo>
                  <a:lnTo>
                    <a:pt x="0" y="32"/>
                  </a:lnTo>
                  <a:lnTo>
                    <a:pt x="3" y="19"/>
                  </a:lnTo>
                  <a:lnTo>
                    <a:pt x="11" y="9"/>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0" name="Freeform 996"/>
            <p:cNvSpPr>
              <a:spLocks/>
            </p:cNvSpPr>
            <p:nvPr/>
          </p:nvSpPr>
          <p:spPr bwMode="auto">
            <a:xfrm>
              <a:off x="4249" y="1646"/>
              <a:ext cx="64" cy="67"/>
            </a:xfrm>
            <a:custGeom>
              <a:avLst/>
              <a:gdLst/>
              <a:ahLst/>
              <a:cxnLst>
                <a:cxn ang="0">
                  <a:pos x="32" y="0"/>
                </a:cxn>
                <a:cxn ang="0">
                  <a:pos x="47" y="3"/>
                </a:cxn>
                <a:cxn ang="0">
                  <a:pos x="55" y="10"/>
                </a:cxn>
                <a:cxn ang="0">
                  <a:pos x="61" y="22"/>
                </a:cxn>
                <a:cxn ang="0">
                  <a:pos x="64" y="34"/>
                </a:cxn>
                <a:cxn ang="0">
                  <a:pos x="61" y="45"/>
                </a:cxn>
                <a:cxn ang="0">
                  <a:pos x="55" y="57"/>
                </a:cxn>
                <a:cxn ang="0">
                  <a:pos x="47" y="65"/>
                </a:cxn>
                <a:cxn ang="0">
                  <a:pos x="32" y="67"/>
                </a:cxn>
                <a:cxn ang="0">
                  <a:pos x="17" y="65"/>
                </a:cxn>
                <a:cxn ang="0">
                  <a:pos x="8" y="57"/>
                </a:cxn>
                <a:cxn ang="0">
                  <a:pos x="3" y="45"/>
                </a:cxn>
                <a:cxn ang="0">
                  <a:pos x="0" y="34"/>
                </a:cxn>
                <a:cxn ang="0">
                  <a:pos x="3" y="22"/>
                </a:cxn>
                <a:cxn ang="0">
                  <a:pos x="8" y="10"/>
                </a:cxn>
                <a:cxn ang="0">
                  <a:pos x="17" y="3"/>
                </a:cxn>
                <a:cxn ang="0">
                  <a:pos x="32" y="0"/>
                </a:cxn>
              </a:cxnLst>
              <a:rect l="0" t="0" r="r" b="b"/>
              <a:pathLst>
                <a:path w="64" h="67">
                  <a:moveTo>
                    <a:pt x="32" y="0"/>
                  </a:moveTo>
                  <a:lnTo>
                    <a:pt x="47" y="3"/>
                  </a:lnTo>
                  <a:lnTo>
                    <a:pt x="55" y="10"/>
                  </a:lnTo>
                  <a:lnTo>
                    <a:pt x="61" y="22"/>
                  </a:lnTo>
                  <a:lnTo>
                    <a:pt x="64" y="34"/>
                  </a:lnTo>
                  <a:lnTo>
                    <a:pt x="61" y="45"/>
                  </a:lnTo>
                  <a:lnTo>
                    <a:pt x="55" y="57"/>
                  </a:lnTo>
                  <a:lnTo>
                    <a:pt x="47" y="65"/>
                  </a:lnTo>
                  <a:lnTo>
                    <a:pt x="32" y="67"/>
                  </a:lnTo>
                  <a:lnTo>
                    <a:pt x="17" y="65"/>
                  </a:lnTo>
                  <a:lnTo>
                    <a:pt x="8" y="57"/>
                  </a:lnTo>
                  <a:lnTo>
                    <a:pt x="3" y="45"/>
                  </a:lnTo>
                  <a:lnTo>
                    <a:pt x="0" y="34"/>
                  </a:lnTo>
                  <a:lnTo>
                    <a:pt x="3" y="22"/>
                  </a:lnTo>
                  <a:lnTo>
                    <a:pt x="8"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1" name="Freeform 997"/>
            <p:cNvSpPr>
              <a:spLocks/>
            </p:cNvSpPr>
            <p:nvPr/>
          </p:nvSpPr>
          <p:spPr bwMode="auto">
            <a:xfrm>
              <a:off x="4344" y="1603"/>
              <a:ext cx="64" cy="68"/>
            </a:xfrm>
            <a:custGeom>
              <a:avLst/>
              <a:gdLst/>
              <a:ahLst/>
              <a:cxnLst>
                <a:cxn ang="0">
                  <a:pos x="32" y="0"/>
                </a:cxn>
                <a:cxn ang="0">
                  <a:pos x="47" y="3"/>
                </a:cxn>
                <a:cxn ang="0">
                  <a:pos x="55" y="11"/>
                </a:cxn>
                <a:cxn ang="0">
                  <a:pos x="61" y="22"/>
                </a:cxn>
                <a:cxn ang="0">
                  <a:pos x="64" y="34"/>
                </a:cxn>
                <a:cxn ang="0">
                  <a:pos x="61" y="46"/>
                </a:cxn>
                <a:cxn ang="0">
                  <a:pos x="55" y="58"/>
                </a:cxn>
                <a:cxn ang="0">
                  <a:pos x="47" y="65"/>
                </a:cxn>
                <a:cxn ang="0">
                  <a:pos x="32" y="68"/>
                </a:cxn>
                <a:cxn ang="0">
                  <a:pos x="17" y="65"/>
                </a:cxn>
                <a:cxn ang="0">
                  <a:pos x="9" y="58"/>
                </a:cxn>
                <a:cxn ang="0">
                  <a:pos x="3" y="46"/>
                </a:cxn>
                <a:cxn ang="0">
                  <a:pos x="0" y="34"/>
                </a:cxn>
                <a:cxn ang="0">
                  <a:pos x="3" y="22"/>
                </a:cxn>
                <a:cxn ang="0">
                  <a:pos x="9" y="11"/>
                </a:cxn>
                <a:cxn ang="0">
                  <a:pos x="17" y="3"/>
                </a:cxn>
                <a:cxn ang="0">
                  <a:pos x="32" y="0"/>
                </a:cxn>
              </a:cxnLst>
              <a:rect l="0" t="0" r="r" b="b"/>
              <a:pathLst>
                <a:path w="64" h="68">
                  <a:moveTo>
                    <a:pt x="32" y="0"/>
                  </a:moveTo>
                  <a:lnTo>
                    <a:pt x="47" y="3"/>
                  </a:lnTo>
                  <a:lnTo>
                    <a:pt x="55" y="11"/>
                  </a:lnTo>
                  <a:lnTo>
                    <a:pt x="61" y="22"/>
                  </a:lnTo>
                  <a:lnTo>
                    <a:pt x="64" y="34"/>
                  </a:lnTo>
                  <a:lnTo>
                    <a:pt x="61" y="46"/>
                  </a:lnTo>
                  <a:lnTo>
                    <a:pt x="55" y="58"/>
                  </a:lnTo>
                  <a:lnTo>
                    <a:pt x="47" y="65"/>
                  </a:lnTo>
                  <a:lnTo>
                    <a:pt x="32" y="68"/>
                  </a:lnTo>
                  <a:lnTo>
                    <a:pt x="17" y="65"/>
                  </a:lnTo>
                  <a:lnTo>
                    <a:pt x="9" y="58"/>
                  </a:lnTo>
                  <a:lnTo>
                    <a:pt x="3" y="46"/>
                  </a:lnTo>
                  <a:lnTo>
                    <a:pt x="0" y="34"/>
                  </a:lnTo>
                  <a:lnTo>
                    <a:pt x="3" y="22"/>
                  </a:lnTo>
                  <a:lnTo>
                    <a:pt x="9" y="11"/>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2" name="Freeform 998"/>
            <p:cNvSpPr>
              <a:spLocks/>
            </p:cNvSpPr>
            <p:nvPr/>
          </p:nvSpPr>
          <p:spPr bwMode="auto">
            <a:xfrm>
              <a:off x="4132" y="1699"/>
              <a:ext cx="65" cy="67"/>
            </a:xfrm>
            <a:custGeom>
              <a:avLst/>
              <a:gdLst/>
              <a:ahLst/>
              <a:cxnLst>
                <a:cxn ang="0">
                  <a:pos x="32" y="0"/>
                </a:cxn>
                <a:cxn ang="0">
                  <a:pos x="46" y="3"/>
                </a:cxn>
                <a:cxn ang="0">
                  <a:pos x="57" y="10"/>
                </a:cxn>
                <a:cxn ang="0">
                  <a:pos x="63" y="22"/>
                </a:cxn>
                <a:cxn ang="0">
                  <a:pos x="65" y="34"/>
                </a:cxn>
                <a:cxn ang="0">
                  <a:pos x="63" y="45"/>
                </a:cxn>
                <a:cxn ang="0">
                  <a:pos x="57" y="57"/>
                </a:cxn>
                <a:cxn ang="0">
                  <a:pos x="46" y="64"/>
                </a:cxn>
                <a:cxn ang="0">
                  <a:pos x="32" y="67"/>
                </a:cxn>
                <a:cxn ang="0">
                  <a:pos x="17" y="64"/>
                </a:cxn>
                <a:cxn ang="0">
                  <a:pos x="8" y="57"/>
                </a:cxn>
                <a:cxn ang="0">
                  <a:pos x="3" y="45"/>
                </a:cxn>
                <a:cxn ang="0">
                  <a:pos x="0" y="34"/>
                </a:cxn>
                <a:cxn ang="0">
                  <a:pos x="3" y="22"/>
                </a:cxn>
                <a:cxn ang="0">
                  <a:pos x="8" y="10"/>
                </a:cxn>
                <a:cxn ang="0">
                  <a:pos x="17" y="3"/>
                </a:cxn>
                <a:cxn ang="0">
                  <a:pos x="32" y="0"/>
                </a:cxn>
              </a:cxnLst>
              <a:rect l="0" t="0" r="r" b="b"/>
              <a:pathLst>
                <a:path w="65" h="67">
                  <a:moveTo>
                    <a:pt x="32" y="0"/>
                  </a:moveTo>
                  <a:lnTo>
                    <a:pt x="46" y="3"/>
                  </a:lnTo>
                  <a:lnTo>
                    <a:pt x="57" y="10"/>
                  </a:lnTo>
                  <a:lnTo>
                    <a:pt x="63" y="22"/>
                  </a:lnTo>
                  <a:lnTo>
                    <a:pt x="65" y="34"/>
                  </a:lnTo>
                  <a:lnTo>
                    <a:pt x="63" y="45"/>
                  </a:lnTo>
                  <a:lnTo>
                    <a:pt x="57" y="57"/>
                  </a:lnTo>
                  <a:lnTo>
                    <a:pt x="46" y="64"/>
                  </a:lnTo>
                  <a:lnTo>
                    <a:pt x="32" y="67"/>
                  </a:lnTo>
                  <a:lnTo>
                    <a:pt x="17" y="64"/>
                  </a:lnTo>
                  <a:lnTo>
                    <a:pt x="8" y="57"/>
                  </a:lnTo>
                  <a:lnTo>
                    <a:pt x="3" y="45"/>
                  </a:lnTo>
                  <a:lnTo>
                    <a:pt x="0" y="34"/>
                  </a:lnTo>
                  <a:lnTo>
                    <a:pt x="3" y="22"/>
                  </a:lnTo>
                  <a:lnTo>
                    <a:pt x="8"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 name="Freeform 999"/>
            <p:cNvSpPr>
              <a:spLocks/>
            </p:cNvSpPr>
            <p:nvPr/>
          </p:nvSpPr>
          <p:spPr bwMode="auto">
            <a:xfrm>
              <a:off x="4237" y="1520"/>
              <a:ext cx="78" cy="66"/>
            </a:xfrm>
            <a:custGeom>
              <a:avLst/>
              <a:gdLst/>
              <a:ahLst/>
              <a:cxnLst>
                <a:cxn ang="0">
                  <a:pos x="34" y="0"/>
                </a:cxn>
                <a:cxn ang="0">
                  <a:pos x="44" y="0"/>
                </a:cxn>
                <a:cxn ang="0">
                  <a:pos x="57" y="3"/>
                </a:cxn>
                <a:cxn ang="0">
                  <a:pos x="67" y="9"/>
                </a:cxn>
                <a:cxn ang="0">
                  <a:pos x="75" y="19"/>
                </a:cxn>
                <a:cxn ang="0">
                  <a:pos x="78" y="32"/>
                </a:cxn>
                <a:cxn ang="0">
                  <a:pos x="75" y="45"/>
                </a:cxn>
                <a:cxn ang="0">
                  <a:pos x="67" y="56"/>
                </a:cxn>
                <a:cxn ang="0">
                  <a:pos x="57" y="63"/>
                </a:cxn>
                <a:cxn ang="0">
                  <a:pos x="44" y="66"/>
                </a:cxn>
                <a:cxn ang="0">
                  <a:pos x="34" y="66"/>
                </a:cxn>
                <a:cxn ang="0">
                  <a:pos x="20" y="63"/>
                </a:cxn>
                <a:cxn ang="0">
                  <a:pos x="10" y="56"/>
                </a:cxn>
                <a:cxn ang="0">
                  <a:pos x="3" y="45"/>
                </a:cxn>
                <a:cxn ang="0">
                  <a:pos x="0" y="32"/>
                </a:cxn>
                <a:cxn ang="0">
                  <a:pos x="3" y="19"/>
                </a:cxn>
                <a:cxn ang="0">
                  <a:pos x="10" y="9"/>
                </a:cxn>
                <a:cxn ang="0">
                  <a:pos x="20" y="3"/>
                </a:cxn>
                <a:cxn ang="0">
                  <a:pos x="34" y="0"/>
                </a:cxn>
              </a:cxnLst>
              <a:rect l="0" t="0" r="r" b="b"/>
              <a:pathLst>
                <a:path w="78" h="66">
                  <a:moveTo>
                    <a:pt x="34" y="0"/>
                  </a:moveTo>
                  <a:lnTo>
                    <a:pt x="44" y="0"/>
                  </a:lnTo>
                  <a:lnTo>
                    <a:pt x="57" y="3"/>
                  </a:lnTo>
                  <a:lnTo>
                    <a:pt x="67" y="9"/>
                  </a:lnTo>
                  <a:lnTo>
                    <a:pt x="75" y="19"/>
                  </a:lnTo>
                  <a:lnTo>
                    <a:pt x="78" y="32"/>
                  </a:lnTo>
                  <a:lnTo>
                    <a:pt x="75" y="45"/>
                  </a:lnTo>
                  <a:lnTo>
                    <a:pt x="67" y="56"/>
                  </a:lnTo>
                  <a:lnTo>
                    <a:pt x="57" y="63"/>
                  </a:lnTo>
                  <a:lnTo>
                    <a:pt x="44" y="66"/>
                  </a:lnTo>
                  <a:lnTo>
                    <a:pt x="34" y="66"/>
                  </a:lnTo>
                  <a:lnTo>
                    <a:pt x="20" y="63"/>
                  </a:lnTo>
                  <a:lnTo>
                    <a:pt x="10" y="56"/>
                  </a:lnTo>
                  <a:lnTo>
                    <a:pt x="3" y="45"/>
                  </a:lnTo>
                  <a:lnTo>
                    <a:pt x="0" y="32"/>
                  </a:lnTo>
                  <a:lnTo>
                    <a:pt x="3" y="19"/>
                  </a:lnTo>
                  <a:lnTo>
                    <a:pt x="10" y="9"/>
                  </a:lnTo>
                  <a:lnTo>
                    <a:pt x="20"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 name="Freeform 1000"/>
            <p:cNvSpPr>
              <a:spLocks/>
            </p:cNvSpPr>
            <p:nvPr/>
          </p:nvSpPr>
          <p:spPr bwMode="auto">
            <a:xfrm>
              <a:off x="4257" y="1741"/>
              <a:ext cx="78" cy="68"/>
            </a:xfrm>
            <a:custGeom>
              <a:avLst/>
              <a:gdLst/>
              <a:ahLst/>
              <a:cxnLst>
                <a:cxn ang="0">
                  <a:pos x="34" y="0"/>
                </a:cxn>
                <a:cxn ang="0">
                  <a:pos x="44" y="0"/>
                </a:cxn>
                <a:cxn ang="0">
                  <a:pos x="58" y="3"/>
                </a:cxn>
                <a:cxn ang="0">
                  <a:pos x="68" y="11"/>
                </a:cxn>
                <a:cxn ang="0">
                  <a:pos x="75" y="21"/>
                </a:cxn>
                <a:cxn ang="0">
                  <a:pos x="78" y="34"/>
                </a:cxn>
                <a:cxn ang="0">
                  <a:pos x="75" y="47"/>
                </a:cxn>
                <a:cxn ang="0">
                  <a:pos x="68" y="58"/>
                </a:cxn>
                <a:cxn ang="0">
                  <a:pos x="58" y="65"/>
                </a:cxn>
                <a:cxn ang="0">
                  <a:pos x="44" y="68"/>
                </a:cxn>
                <a:cxn ang="0">
                  <a:pos x="34" y="68"/>
                </a:cxn>
                <a:cxn ang="0">
                  <a:pos x="21" y="65"/>
                </a:cxn>
                <a:cxn ang="0">
                  <a:pos x="11" y="58"/>
                </a:cxn>
                <a:cxn ang="0">
                  <a:pos x="3" y="47"/>
                </a:cxn>
                <a:cxn ang="0">
                  <a:pos x="0" y="34"/>
                </a:cxn>
                <a:cxn ang="0">
                  <a:pos x="3" y="21"/>
                </a:cxn>
                <a:cxn ang="0">
                  <a:pos x="11" y="11"/>
                </a:cxn>
                <a:cxn ang="0">
                  <a:pos x="21" y="3"/>
                </a:cxn>
                <a:cxn ang="0">
                  <a:pos x="34" y="0"/>
                </a:cxn>
              </a:cxnLst>
              <a:rect l="0" t="0" r="r" b="b"/>
              <a:pathLst>
                <a:path w="78" h="68">
                  <a:moveTo>
                    <a:pt x="34" y="0"/>
                  </a:moveTo>
                  <a:lnTo>
                    <a:pt x="44" y="0"/>
                  </a:lnTo>
                  <a:lnTo>
                    <a:pt x="58" y="3"/>
                  </a:lnTo>
                  <a:lnTo>
                    <a:pt x="68" y="11"/>
                  </a:lnTo>
                  <a:lnTo>
                    <a:pt x="75" y="21"/>
                  </a:lnTo>
                  <a:lnTo>
                    <a:pt x="78" y="34"/>
                  </a:lnTo>
                  <a:lnTo>
                    <a:pt x="75" y="47"/>
                  </a:lnTo>
                  <a:lnTo>
                    <a:pt x="68" y="58"/>
                  </a:lnTo>
                  <a:lnTo>
                    <a:pt x="58" y="65"/>
                  </a:lnTo>
                  <a:lnTo>
                    <a:pt x="44" y="68"/>
                  </a:lnTo>
                  <a:lnTo>
                    <a:pt x="34" y="68"/>
                  </a:lnTo>
                  <a:lnTo>
                    <a:pt x="21" y="65"/>
                  </a:lnTo>
                  <a:lnTo>
                    <a:pt x="11" y="58"/>
                  </a:lnTo>
                  <a:lnTo>
                    <a:pt x="3" y="47"/>
                  </a:lnTo>
                  <a:lnTo>
                    <a:pt x="0" y="34"/>
                  </a:lnTo>
                  <a:lnTo>
                    <a:pt x="3" y="21"/>
                  </a:lnTo>
                  <a:lnTo>
                    <a:pt x="11"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5" name="Freeform 1001"/>
            <p:cNvSpPr>
              <a:spLocks/>
            </p:cNvSpPr>
            <p:nvPr/>
          </p:nvSpPr>
          <p:spPr bwMode="auto">
            <a:xfrm>
              <a:off x="4364" y="1689"/>
              <a:ext cx="66" cy="67"/>
            </a:xfrm>
            <a:custGeom>
              <a:avLst/>
              <a:gdLst/>
              <a:ahLst/>
              <a:cxnLst>
                <a:cxn ang="0">
                  <a:pos x="33" y="0"/>
                </a:cxn>
                <a:cxn ang="0">
                  <a:pos x="47" y="2"/>
                </a:cxn>
                <a:cxn ang="0">
                  <a:pos x="57" y="10"/>
                </a:cxn>
                <a:cxn ang="0">
                  <a:pos x="63" y="22"/>
                </a:cxn>
                <a:cxn ang="0">
                  <a:pos x="66" y="33"/>
                </a:cxn>
                <a:cxn ang="0">
                  <a:pos x="63" y="45"/>
                </a:cxn>
                <a:cxn ang="0">
                  <a:pos x="57" y="57"/>
                </a:cxn>
                <a:cxn ang="0">
                  <a:pos x="47" y="64"/>
                </a:cxn>
                <a:cxn ang="0">
                  <a:pos x="33" y="67"/>
                </a:cxn>
                <a:cxn ang="0">
                  <a:pos x="18" y="64"/>
                </a:cxn>
                <a:cxn ang="0">
                  <a:pos x="9" y="57"/>
                </a:cxn>
                <a:cxn ang="0">
                  <a:pos x="3" y="45"/>
                </a:cxn>
                <a:cxn ang="0">
                  <a:pos x="0" y="33"/>
                </a:cxn>
                <a:cxn ang="0">
                  <a:pos x="3" y="22"/>
                </a:cxn>
                <a:cxn ang="0">
                  <a:pos x="9" y="10"/>
                </a:cxn>
                <a:cxn ang="0">
                  <a:pos x="18" y="2"/>
                </a:cxn>
                <a:cxn ang="0">
                  <a:pos x="33" y="0"/>
                </a:cxn>
              </a:cxnLst>
              <a:rect l="0" t="0" r="r" b="b"/>
              <a:pathLst>
                <a:path w="66" h="67">
                  <a:moveTo>
                    <a:pt x="33" y="0"/>
                  </a:moveTo>
                  <a:lnTo>
                    <a:pt x="47" y="2"/>
                  </a:lnTo>
                  <a:lnTo>
                    <a:pt x="57" y="10"/>
                  </a:lnTo>
                  <a:lnTo>
                    <a:pt x="63" y="22"/>
                  </a:lnTo>
                  <a:lnTo>
                    <a:pt x="66" y="33"/>
                  </a:lnTo>
                  <a:lnTo>
                    <a:pt x="63" y="45"/>
                  </a:lnTo>
                  <a:lnTo>
                    <a:pt x="57" y="57"/>
                  </a:lnTo>
                  <a:lnTo>
                    <a:pt x="47" y="64"/>
                  </a:lnTo>
                  <a:lnTo>
                    <a:pt x="33" y="67"/>
                  </a:lnTo>
                  <a:lnTo>
                    <a:pt x="18" y="64"/>
                  </a:lnTo>
                  <a:lnTo>
                    <a:pt x="9" y="57"/>
                  </a:lnTo>
                  <a:lnTo>
                    <a:pt x="3" y="45"/>
                  </a:lnTo>
                  <a:lnTo>
                    <a:pt x="0" y="33"/>
                  </a:lnTo>
                  <a:lnTo>
                    <a:pt x="3" y="22"/>
                  </a:lnTo>
                  <a:lnTo>
                    <a:pt x="9" y="10"/>
                  </a:lnTo>
                  <a:lnTo>
                    <a:pt x="18" y="2"/>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9" name="Group 4"/>
          <p:cNvGrpSpPr>
            <a:grpSpLocks noChangeAspect="1"/>
          </p:cNvGrpSpPr>
          <p:nvPr/>
        </p:nvGrpSpPr>
        <p:grpSpPr bwMode="auto">
          <a:xfrm>
            <a:off x="-4284984" y="1844824"/>
            <a:ext cx="1158725" cy="1205260"/>
            <a:chOff x="1507" y="1010"/>
            <a:chExt cx="2739" cy="2849"/>
          </a:xfrm>
          <a:effectLst>
            <a:outerShdw blurRad="50800" dist="38100" dir="2700000" algn="tl" rotWithShape="0">
              <a:prstClr val="black">
                <a:alpha val="40000"/>
              </a:prstClr>
            </a:outerShdw>
          </a:effectLst>
        </p:grpSpPr>
        <p:sp>
          <p:nvSpPr>
            <p:cNvPr id="368" name="Freeform 6"/>
            <p:cNvSpPr>
              <a:spLocks/>
            </p:cNvSpPr>
            <p:nvPr/>
          </p:nvSpPr>
          <p:spPr bwMode="auto">
            <a:xfrm>
              <a:off x="2395" y="1148"/>
              <a:ext cx="902" cy="316"/>
            </a:xfrm>
            <a:custGeom>
              <a:avLst/>
              <a:gdLst/>
              <a:ahLst/>
              <a:cxnLst>
                <a:cxn ang="0">
                  <a:pos x="773" y="0"/>
                </a:cxn>
                <a:cxn ang="0">
                  <a:pos x="832" y="3"/>
                </a:cxn>
                <a:cxn ang="0">
                  <a:pos x="891" y="11"/>
                </a:cxn>
                <a:cxn ang="0">
                  <a:pos x="897" y="14"/>
                </a:cxn>
                <a:cxn ang="0">
                  <a:pos x="901" y="18"/>
                </a:cxn>
                <a:cxn ang="0">
                  <a:pos x="902" y="24"/>
                </a:cxn>
                <a:cxn ang="0">
                  <a:pos x="900" y="29"/>
                </a:cxn>
                <a:cxn ang="0">
                  <a:pos x="896" y="35"/>
                </a:cxn>
                <a:cxn ang="0">
                  <a:pos x="891" y="37"/>
                </a:cxn>
                <a:cxn ang="0">
                  <a:pos x="884" y="37"/>
                </a:cxn>
                <a:cxn ang="0">
                  <a:pos x="827" y="29"/>
                </a:cxn>
                <a:cxn ang="0">
                  <a:pos x="770" y="28"/>
                </a:cxn>
                <a:cxn ang="0">
                  <a:pos x="713" y="31"/>
                </a:cxn>
                <a:cxn ang="0">
                  <a:pos x="656" y="40"/>
                </a:cxn>
                <a:cxn ang="0">
                  <a:pos x="600" y="52"/>
                </a:cxn>
                <a:cxn ang="0">
                  <a:pos x="545" y="67"/>
                </a:cxn>
                <a:cxn ang="0">
                  <a:pos x="492" y="86"/>
                </a:cxn>
                <a:cxn ang="0">
                  <a:pos x="438" y="107"/>
                </a:cxn>
                <a:cxn ang="0">
                  <a:pos x="353" y="145"/>
                </a:cxn>
                <a:cxn ang="0">
                  <a:pos x="270" y="186"/>
                </a:cxn>
                <a:cxn ang="0">
                  <a:pos x="104" y="272"/>
                </a:cxn>
                <a:cxn ang="0">
                  <a:pos x="20" y="315"/>
                </a:cxn>
                <a:cxn ang="0">
                  <a:pos x="14" y="316"/>
                </a:cxn>
                <a:cxn ang="0">
                  <a:pos x="8" y="315"/>
                </a:cxn>
                <a:cxn ang="0">
                  <a:pos x="3" y="311"/>
                </a:cxn>
                <a:cxn ang="0">
                  <a:pos x="0" y="306"/>
                </a:cxn>
                <a:cxn ang="0">
                  <a:pos x="0" y="300"/>
                </a:cxn>
                <a:cxn ang="0">
                  <a:pos x="1" y="295"/>
                </a:cxn>
                <a:cxn ang="0">
                  <a:pos x="6" y="290"/>
                </a:cxn>
                <a:cxn ang="0">
                  <a:pos x="57" y="265"/>
                </a:cxn>
                <a:cxn ang="0">
                  <a:pos x="109" y="238"/>
                </a:cxn>
                <a:cxn ang="0">
                  <a:pos x="215" y="182"/>
                </a:cxn>
                <a:cxn ang="0">
                  <a:pos x="268" y="155"/>
                </a:cxn>
                <a:cxn ang="0">
                  <a:pos x="322" y="128"/>
                </a:cxn>
                <a:cxn ang="0">
                  <a:pos x="376" y="102"/>
                </a:cxn>
                <a:cxn ang="0">
                  <a:pos x="431" y="78"/>
                </a:cxn>
                <a:cxn ang="0">
                  <a:pos x="487" y="57"/>
                </a:cxn>
                <a:cxn ang="0">
                  <a:pos x="543" y="38"/>
                </a:cxn>
                <a:cxn ang="0">
                  <a:pos x="599" y="23"/>
                </a:cxn>
                <a:cxn ang="0">
                  <a:pos x="657" y="10"/>
                </a:cxn>
                <a:cxn ang="0">
                  <a:pos x="715" y="4"/>
                </a:cxn>
                <a:cxn ang="0">
                  <a:pos x="773" y="0"/>
                </a:cxn>
              </a:cxnLst>
              <a:rect l="0" t="0" r="r" b="b"/>
              <a:pathLst>
                <a:path w="902" h="316">
                  <a:moveTo>
                    <a:pt x="773" y="0"/>
                  </a:moveTo>
                  <a:lnTo>
                    <a:pt x="832" y="3"/>
                  </a:lnTo>
                  <a:lnTo>
                    <a:pt x="891" y="11"/>
                  </a:lnTo>
                  <a:lnTo>
                    <a:pt x="897" y="14"/>
                  </a:lnTo>
                  <a:lnTo>
                    <a:pt x="901" y="18"/>
                  </a:lnTo>
                  <a:lnTo>
                    <a:pt x="902" y="24"/>
                  </a:lnTo>
                  <a:lnTo>
                    <a:pt x="900" y="29"/>
                  </a:lnTo>
                  <a:lnTo>
                    <a:pt x="896" y="35"/>
                  </a:lnTo>
                  <a:lnTo>
                    <a:pt x="891" y="37"/>
                  </a:lnTo>
                  <a:lnTo>
                    <a:pt x="884" y="37"/>
                  </a:lnTo>
                  <a:lnTo>
                    <a:pt x="827" y="29"/>
                  </a:lnTo>
                  <a:lnTo>
                    <a:pt x="770" y="28"/>
                  </a:lnTo>
                  <a:lnTo>
                    <a:pt x="713" y="31"/>
                  </a:lnTo>
                  <a:lnTo>
                    <a:pt x="656" y="40"/>
                  </a:lnTo>
                  <a:lnTo>
                    <a:pt x="600" y="52"/>
                  </a:lnTo>
                  <a:lnTo>
                    <a:pt x="545" y="67"/>
                  </a:lnTo>
                  <a:lnTo>
                    <a:pt x="492" y="86"/>
                  </a:lnTo>
                  <a:lnTo>
                    <a:pt x="438" y="107"/>
                  </a:lnTo>
                  <a:lnTo>
                    <a:pt x="353" y="145"/>
                  </a:lnTo>
                  <a:lnTo>
                    <a:pt x="270" y="186"/>
                  </a:lnTo>
                  <a:lnTo>
                    <a:pt x="104" y="272"/>
                  </a:lnTo>
                  <a:lnTo>
                    <a:pt x="20" y="315"/>
                  </a:lnTo>
                  <a:lnTo>
                    <a:pt x="14" y="316"/>
                  </a:lnTo>
                  <a:lnTo>
                    <a:pt x="8" y="315"/>
                  </a:lnTo>
                  <a:lnTo>
                    <a:pt x="3" y="311"/>
                  </a:lnTo>
                  <a:lnTo>
                    <a:pt x="0" y="306"/>
                  </a:lnTo>
                  <a:lnTo>
                    <a:pt x="0" y="300"/>
                  </a:lnTo>
                  <a:lnTo>
                    <a:pt x="1" y="295"/>
                  </a:lnTo>
                  <a:lnTo>
                    <a:pt x="6" y="290"/>
                  </a:lnTo>
                  <a:lnTo>
                    <a:pt x="57" y="265"/>
                  </a:lnTo>
                  <a:lnTo>
                    <a:pt x="109" y="238"/>
                  </a:lnTo>
                  <a:lnTo>
                    <a:pt x="215" y="182"/>
                  </a:lnTo>
                  <a:lnTo>
                    <a:pt x="268" y="155"/>
                  </a:lnTo>
                  <a:lnTo>
                    <a:pt x="322" y="128"/>
                  </a:lnTo>
                  <a:lnTo>
                    <a:pt x="376" y="102"/>
                  </a:lnTo>
                  <a:lnTo>
                    <a:pt x="431" y="78"/>
                  </a:lnTo>
                  <a:lnTo>
                    <a:pt x="487" y="57"/>
                  </a:lnTo>
                  <a:lnTo>
                    <a:pt x="543" y="38"/>
                  </a:lnTo>
                  <a:lnTo>
                    <a:pt x="599" y="23"/>
                  </a:lnTo>
                  <a:lnTo>
                    <a:pt x="657" y="10"/>
                  </a:lnTo>
                  <a:lnTo>
                    <a:pt x="715" y="4"/>
                  </a:lnTo>
                  <a:lnTo>
                    <a:pt x="7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9" name="Freeform 7"/>
            <p:cNvSpPr>
              <a:spLocks/>
            </p:cNvSpPr>
            <p:nvPr/>
          </p:nvSpPr>
          <p:spPr bwMode="auto">
            <a:xfrm>
              <a:off x="2361" y="1424"/>
              <a:ext cx="61" cy="616"/>
            </a:xfrm>
            <a:custGeom>
              <a:avLst/>
              <a:gdLst/>
              <a:ahLst/>
              <a:cxnLst>
                <a:cxn ang="0">
                  <a:pos x="47" y="0"/>
                </a:cxn>
                <a:cxn ang="0">
                  <a:pos x="52" y="0"/>
                </a:cxn>
                <a:cxn ang="0">
                  <a:pos x="57" y="2"/>
                </a:cxn>
                <a:cxn ang="0">
                  <a:pos x="60" y="7"/>
                </a:cxn>
                <a:cxn ang="0">
                  <a:pos x="61" y="13"/>
                </a:cxn>
                <a:cxn ang="0">
                  <a:pos x="51" y="130"/>
                </a:cxn>
                <a:cxn ang="0">
                  <a:pos x="44" y="249"/>
                </a:cxn>
                <a:cxn ang="0">
                  <a:pos x="34" y="485"/>
                </a:cxn>
                <a:cxn ang="0">
                  <a:pos x="28" y="603"/>
                </a:cxn>
                <a:cxn ang="0">
                  <a:pos x="26" y="610"/>
                </a:cxn>
                <a:cxn ang="0">
                  <a:pos x="21" y="614"/>
                </a:cxn>
                <a:cxn ang="0">
                  <a:pos x="16" y="616"/>
                </a:cxn>
                <a:cxn ang="0">
                  <a:pos x="10" y="616"/>
                </a:cxn>
                <a:cxn ang="0">
                  <a:pos x="5" y="614"/>
                </a:cxn>
                <a:cxn ang="0">
                  <a:pos x="1" y="610"/>
                </a:cxn>
                <a:cxn ang="0">
                  <a:pos x="0" y="603"/>
                </a:cxn>
                <a:cxn ang="0">
                  <a:pos x="6" y="485"/>
                </a:cxn>
                <a:cxn ang="0">
                  <a:pos x="16" y="249"/>
                </a:cxn>
                <a:cxn ang="0">
                  <a:pos x="24" y="130"/>
                </a:cxn>
                <a:cxn ang="0">
                  <a:pos x="34" y="13"/>
                </a:cxn>
                <a:cxn ang="0">
                  <a:pos x="36" y="7"/>
                </a:cxn>
                <a:cxn ang="0">
                  <a:pos x="40" y="2"/>
                </a:cxn>
                <a:cxn ang="0">
                  <a:pos x="47" y="0"/>
                </a:cxn>
              </a:cxnLst>
              <a:rect l="0" t="0" r="r" b="b"/>
              <a:pathLst>
                <a:path w="61" h="616">
                  <a:moveTo>
                    <a:pt x="47" y="0"/>
                  </a:moveTo>
                  <a:lnTo>
                    <a:pt x="52" y="0"/>
                  </a:lnTo>
                  <a:lnTo>
                    <a:pt x="57" y="2"/>
                  </a:lnTo>
                  <a:lnTo>
                    <a:pt x="60" y="7"/>
                  </a:lnTo>
                  <a:lnTo>
                    <a:pt x="61" y="13"/>
                  </a:lnTo>
                  <a:lnTo>
                    <a:pt x="51" y="130"/>
                  </a:lnTo>
                  <a:lnTo>
                    <a:pt x="44" y="249"/>
                  </a:lnTo>
                  <a:lnTo>
                    <a:pt x="34" y="485"/>
                  </a:lnTo>
                  <a:lnTo>
                    <a:pt x="28" y="603"/>
                  </a:lnTo>
                  <a:lnTo>
                    <a:pt x="26" y="610"/>
                  </a:lnTo>
                  <a:lnTo>
                    <a:pt x="21" y="614"/>
                  </a:lnTo>
                  <a:lnTo>
                    <a:pt x="16" y="616"/>
                  </a:lnTo>
                  <a:lnTo>
                    <a:pt x="10" y="616"/>
                  </a:lnTo>
                  <a:lnTo>
                    <a:pt x="5" y="614"/>
                  </a:lnTo>
                  <a:lnTo>
                    <a:pt x="1" y="610"/>
                  </a:lnTo>
                  <a:lnTo>
                    <a:pt x="0" y="603"/>
                  </a:lnTo>
                  <a:lnTo>
                    <a:pt x="6" y="485"/>
                  </a:lnTo>
                  <a:lnTo>
                    <a:pt x="16" y="249"/>
                  </a:lnTo>
                  <a:lnTo>
                    <a:pt x="24" y="130"/>
                  </a:lnTo>
                  <a:lnTo>
                    <a:pt x="34" y="13"/>
                  </a:lnTo>
                  <a:lnTo>
                    <a:pt x="36" y="7"/>
                  </a:lnTo>
                  <a:lnTo>
                    <a:pt x="40" y="2"/>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0" name="Freeform 8"/>
            <p:cNvSpPr>
              <a:spLocks/>
            </p:cNvSpPr>
            <p:nvPr/>
          </p:nvSpPr>
          <p:spPr bwMode="auto">
            <a:xfrm>
              <a:off x="2355" y="2021"/>
              <a:ext cx="182" cy="68"/>
            </a:xfrm>
            <a:custGeom>
              <a:avLst/>
              <a:gdLst/>
              <a:ahLst/>
              <a:cxnLst>
                <a:cxn ang="0">
                  <a:pos x="10" y="0"/>
                </a:cxn>
                <a:cxn ang="0">
                  <a:pos x="17" y="0"/>
                </a:cxn>
                <a:cxn ang="0">
                  <a:pos x="70" y="10"/>
                </a:cxn>
                <a:cxn ang="0">
                  <a:pos x="122" y="24"/>
                </a:cxn>
                <a:cxn ang="0">
                  <a:pos x="173" y="41"/>
                </a:cxn>
                <a:cxn ang="0">
                  <a:pos x="179" y="44"/>
                </a:cxn>
                <a:cxn ang="0">
                  <a:pos x="181" y="49"/>
                </a:cxn>
                <a:cxn ang="0">
                  <a:pos x="182" y="55"/>
                </a:cxn>
                <a:cxn ang="0">
                  <a:pos x="180" y="61"/>
                </a:cxn>
                <a:cxn ang="0">
                  <a:pos x="177" y="66"/>
                </a:cxn>
                <a:cxn ang="0">
                  <a:pos x="172" y="68"/>
                </a:cxn>
                <a:cxn ang="0">
                  <a:pos x="166" y="67"/>
                </a:cxn>
                <a:cxn ang="0">
                  <a:pos x="115" y="51"/>
                </a:cxn>
                <a:cxn ang="0">
                  <a:pos x="62" y="37"/>
                </a:cxn>
                <a:cxn ang="0">
                  <a:pos x="9" y="26"/>
                </a:cxn>
                <a:cxn ang="0">
                  <a:pos x="3" y="23"/>
                </a:cxn>
                <a:cxn ang="0">
                  <a:pos x="0" y="19"/>
                </a:cxn>
                <a:cxn ang="0">
                  <a:pos x="0" y="14"/>
                </a:cxn>
                <a:cxn ang="0">
                  <a:pos x="1" y="8"/>
                </a:cxn>
                <a:cxn ang="0">
                  <a:pos x="5" y="3"/>
                </a:cxn>
                <a:cxn ang="0">
                  <a:pos x="10" y="0"/>
                </a:cxn>
              </a:cxnLst>
              <a:rect l="0" t="0" r="r" b="b"/>
              <a:pathLst>
                <a:path w="182" h="68">
                  <a:moveTo>
                    <a:pt x="10" y="0"/>
                  </a:moveTo>
                  <a:lnTo>
                    <a:pt x="17" y="0"/>
                  </a:lnTo>
                  <a:lnTo>
                    <a:pt x="70" y="10"/>
                  </a:lnTo>
                  <a:lnTo>
                    <a:pt x="122" y="24"/>
                  </a:lnTo>
                  <a:lnTo>
                    <a:pt x="173" y="41"/>
                  </a:lnTo>
                  <a:lnTo>
                    <a:pt x="179" y="44"/>
                  </a:lnTo>
                  <a:lnTo>
                    <a:pt x="181" y="49"/>
                  </a:lnTo>
                  <a:lnTo>
                    <a:pt x="182" y="55"/>
                  </a:lnTo>
                  <a:lnTo>
                    <a:pt x="180" y="61"/>
                  </a:lnTo>
                  <a:lnTo>
                    <a:pt x="177" y="66"/>
                  </a:lnTo>
                  <a:lnTo>
                    <a:pt x="172" y="68"/>
                  </a:lnTo>
                  <a:lnTo>
                    <a:pt x="166" y="67"/>
                  </a:lnTo>
                  <a:lnTo>
                    <a:pt x="115" y="51"/>
                  </a:lnTo>
                  <a:lnTo>
                    <a:pt x="62" y="37"/>
                  </a:lnTo>
                  <a:lnTo>
                    <a:pt x="9" y="26"/>
                  </a:lnTo>
                  <a:lnTo>
                    <a:pt x="3" y="23"/>
                  </a:lnTo>
                  <a:lnTo>
                    <a:pt x="0" y="19"/>
                  </a:lnTo>
                  <a:lnTo>
                    <a:pt x="0" y="14"/>
                  </a:lnTo>
                  <a:lnTo>
                    <a:pt x="1" y="8"/>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1" name="Freeform 9"/>
            <p:cNvSpPr>
              <a:spLocks/>
            </p:cNvSpPr>
            <p:nvPr/>
          </p:nvSpPr>
          <p:spPr bwMode="auto">
            <a:xfrm>
              <a:off x="3269" y="1159"/>
              <a:ext cx="28" cy="603"/>
            </a:xfrm>
            <a:custGeom>
              <a:avLst/>
              <a:gdLst/>
              <a:ahLst/>
              <a:cxnLst>
                <a:cxn ang="0">
                  <a:pos x="11" y="0"/>
                </a:cxn>
                <a:cxn ang="0">
                  <a:pos x="16" y="0"/>
                </a:cxn>
                <a:cxn ang="0">
                  <a:pos x="22" y="3"/>
                </a:cxn>
                <a:cxn ang="0">
                  <a:pos x="26" y="7"/>
                </a:cxn>
                <a:cxn ang="0">
                  <a:pos x="28" y="13"/>
                </a:cxn>
                <a:cxn ang="0">
                  <a:pos x="28" y="590"/>
                </a:cxn>
                <a:cxn ang="0">
                  <a:pos x="26" y="597"/>
                </a:cxn>
                <a:cxn ang="0">
                  <a:pos x="22" y="601"/>
                </a:cxn>
                <a:cxn ang="0">
                  <a:pos x="16" y="603"/>
                </a:cxn>
                <a:cxn ang="0">
                  <a:pos x="11" y="603"/>
                </a:cxn>
                <a:cxn ang="0">
                  <a:pos x="5" y="601"/>
                </a:cxn>
                <a:cxn ang="0">
                  <a:pos x="2" y="597"/>
                </a:cxn>
                <a:cxn ang="0">
                  <a:pos x="0" y="590"/>
                </a:cxn>
                <a:cxn ang="0">
                  <a:pos x="0" y="13"/>
                </a:cxn>
                <a:cxn ang="0">
                  <a:pos x="2" y="7"/>
                </a:cxn>
                <a:cxn ang="0">
                  <a:pos x="5" y="3"/>
                </a:cxn>
                <a:cxn ang="0">
                  <a:pos x="11" y="0"/>
                </a:cxn>
              </a:cxnLst>
              <a:rect l="0" t="0" r="r" b="b"/>
              <a:pathLst>
                <a:path w="28" h="603">
                  <a:moveTo>
                    <a:pt x="11" y="0"/>
                  </a:moveTo>
                  <a:lnTo>
                    <a:pt x="16" y="0"/>
                  </a:lnTo>
                  <a:lnTo>
                    <a:pt x="22" y="3"/>
                  </a:lnTo>
                  <a:lnTo>
                    <a:pt x="26" y="7"/>
                  </a:lnTo>
                  <a:lnTo>
                    <a:pt x="28" y="13"/>
                  </a:lnTo>
                  <a:lnTo>
                    <a:pt x="28" y="590"/>
                  </a:lnTo>
                  <a:lnTo>
                    <a:pt x="26" y="597"/>
                  </a:lnTo>
                  <a:lnTo>
                    <a:pt x="22" y="601"/>
                  </a:lnTo>
                  <a:lnTo>
                    <a:pt x="16" y="603"/>
                  </a:lnTo>
                  <a:lnTo>
                    <a:pt x="11" y="603"/>
                  </a:lnTo>
                  <a:lnTo>
                    <a:pt x="5" y="601"/>
                  </a:lnTo>
                  <a:lnTo>
                    <a:pt x="2" y="597"/>
                  </a:lnTo>
                  <a:lnTo>
                    <a:pt x="0" y="590"/>
                  </a:lnTo>
                  <a:lnTo>
                    <a:pt x="0" y="13"/>
                  </a:lnTo>
                  <a:lnTo>
                    <a:pt x="2" y="7"/>
                  </a:lnTo>
                  <a:lnTo>
                    <a:pt x="5"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2" name="Freeform 10"/>
            <p:cNvSpPr>
              <a:spLocks/>
            </p:cNvSpPr>
            <p:nvPr/>
          </p:nvSpPr>
          <p:spPr bwMode="auto">
            <a:xfrm>
              <a:off x="2531" y="1736"/>
              <a:ext cx="766" cy="345"/>
            </a:xfrm>
            <a:custGeom>
              <a:avLst/>
              <a:gdLst/>
              <a:ahLst/>
              <a:cxnLst>
                <a:cxn ang="0">
                  <a:pos x="751" y="0"/>
                </a:cxn>
                <a:cxn ang="0">
                  <a:pos x="757" y="1"/>
                </a:cxn>
                <a:cxn ang="0">
                  <a:pos x="762" y="5"/>
                </a:cxn>
                <a:cxn ang="0">
                  <a:pos x="765" y="10"/>
                </a:cxn>
                <a:cxn ang="0">
                  <a:pos x="766" y="15"/>
                </a:cxn>
                <a:cxn ang="0">
                  <a:pos x="764" y="20"/>
                </a:cxn>
                <a:cxn ang="0">
                  <a:pos x="759" y="25"/>
                </a:cxn>
                <a:cxn ang="0">
                  <a:pos x="655" y="77"/>
                </a:cxn>
                <a:cxn ang="0">
                  <a:pos x="551" y="127"/>
                </a:cxn>
                <a:cxn ang="0">
                  <a:pos x="447" y="176"/>
                </a:cxn>
                <a:cxn ang="0">
                  <a:pos x="341" y="223"/>
                </a:cxn>
                <a:cxn ang="0">
                  <a:pos x="235" y="267"/>
                </a:cxn>
                <a:cxn ang="0">
                  <a:pos x="127" y="308"/>
                </a:cxn>
                <a:cxn ang="0">
                  <a:pos x="17" y="345"/>
                </a:cxn>
                <a:cxn ang="0">
                  <a:pos x="10" y="345"/>
                </a:cxn>
                <a:cxn ang="0">
                  <a:pos x="5" y="344"/>
                </a:cxn>
                <a:cxn ang="0">
                  <a:pos x="2" y="339"/>
                </a:cxn>
                <a:cxn ang="0">
                  <a:pos x="0" y="333"/>
                </a:cxn>
                <a:cxn ang="0">
                  <a:pos x="1" y="327"/>
                </a:cxn>
                <a:cxn ang="0">
                  <a:pos x="3" y="322"/>
                </a:cxn>
                <a:cxn ang="0">
                  <a:pos x="9" y="319"/>
                </a:cxn>
                <a:cxn ang="0">
                  <a:pos x="118" y="281"/>
                </a:cxn>
                <a:cxn ang="0">
                  <a:pos x="225" y="241"/>
                </a:cxn>
                <a:cxn ang="0">
                  <a:pos x="331" y="198"/>
                </a:cxn>
                <a:cxn ang="0">
                  <a:pos x="436" y="151"/>
                </a:cxn>
                <a:cxn ang="0">
                  <a:pos x="539" y="103"/>
                </a:cxn>
                <a:cxn ang="0">
                  <a:pos x="642" y="52"/>
                </a:cxn>
                <a:cxn ang="0">
                  <a:pos x="745" y="1"/>
                </a:cxn>
                <a:cxn ang="0">
                  <a:pos x="751" y="0"/>
                </a:cxn>
              </a:cxnLst>
              <a:rect l="0" t="0" r="r" b="b"/>
              <a:pathLst>
                <a:path w="766" h="345">
                  <a:moveTo>
                    <a:pt x="751" y="0"/>
                  </a:moveTo>
                  <a:lnTo>
                    <a:pt x="757" y="1"/>
                  </a:lnTo>
                  <a:lnTo>
                    <a:pt x="762" y="5"/>
                  </a:lnTo>
                  <a:lnTo>
                    <a:pt x="765" y="10"/>
                  </a:lnTo>
                  <a:lnTo>
                    <a:pt x="766" y="15"/>
                  </a:lnTo>
                  <a:lnTo>
                    <a:pt x="764" y="20"/>
                  </a:lnTo>
                  <a:lnTo>
                    <a:pt x="759" y="25"/>
                  </a:lnTo>
                  <a:lnTo>
                    <a:pt x="655" y="77"/>
                  </a:lnTo>
                  <a:lnTo>
                    <a:pt x="551" y="127"/>
                  </a:lnTo>
                  <a:lnTo>
                    <a:pt x="447" y="176"/>
                  </a:lnTo>
                  <a:lnTo>
                    <a:pt x="341" y="223"/>
                  </a:lnTo>
                  <a:lnTo>
                    <a:pt x="235" y="267"/>
                  </a:lnTo>
                  <a:lnTo>
                    <a:pt x="127" y="308"/>
                  </a:lnTo>
                  <a:lnTo>
                    <a:pt x="17" y="345"/>
                  </a:lnTo>
                  <a:lnTo>
                    <a:pt x="10" y="345"/>
                  </a:lnTo>
                  <a:lnTo>
                    <a:pt x="5" y="344"/>
                  </a:lnTo>
                  <a:lnTo>
                    <a:pt x="2" y="339"/>
                  </a:lnTo>
                  <a:lnTo>
                    <a:pt x="0" y="333"/>
                  </a:lnTo>
                  <a:lnTo>
                    <a:pt x="1" y="327"/>
                  </a:lnTo>
                  <a:lnTo>
                    <a:pt x="3" y="322"/>
                  </a:lnTo>
                  <a:lnTo>
                    <a:pt x="9" y="319"/>
                  </a:lnTo>
                  <a:lnTo>
                    <a:pt x="118" y="281"/>
                  </a:lnTo>
                  <a:lnTo>
                    <a:pt x="225" y="241"/>
                  </a:lnTo>
                  <a:lnTo>
                    <a:pt x="331" y="198"/>
                  </a:lnTo>
                  <a:lnTo>
                    <a:pt x="436" y="151"/>
                  </a:lnTo>
                  <a:lnTo>
                    <a:pt x="539" y="103"/>
                  </a:lnTo>
                  <a:lnTo>
                    <a:pt x="642" y="52"/>
                  </a:lnTo>
                  <a:lnTo>
                    <a:pt x="745" y="1"/>
                  </a:lnTo>
                  <a:lnTo>
                    <a:pt x="7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3" name="Freeform 11"/>
            <p:cNvSpPr>
              <a:spLocks/>
            </p:cNvSpPr>
            <p:nvPr/>
          </p:nvSpPr>
          <p:spPr bwMode="auto">
            <a:xfrm>
              <a:off x="2626" y="1546"/>
              <a:ext cx="49" cy="318"/>
            </a:xfrm>
            <a:custGeom>
              <a:avLst/>
              <a:gdLst/>
              <a:ahLst/>
              <a:cxnLst>
                <a:cxn ang="0">
                  <a:pos x="13" y="0"/>
                </a:cxn>
                <a:cxn ang="0">
                  <a:pos x="19" y="0"/>
                </a:cxn>
                <a:cxn ang="0">
                  <a:pos x="23" y="3"/>
                </a:cxn>
                <a:cxn ang="0">
                  <a:pos x="27" y="9"/>
                </a:cxn>
                <a:cxn ang="0">
                  <a:pos x="39" y="83"/>
                </a:cxn>
                <a:cxn ang="0">
                  <a:pos x="47" y="156"/>
                </a:cxn>
                <a:cxn ang="0">
                  <a:pos x="49" y="230"/>
                </a:cxn>
                <a:cxn ang="0">
                  <a:pos x="47" y="305"/>
                </a:cxn>
                <a:cxn ang="0">
                  <a:pos x="46" y="311"/>
                </a:cxn>
                <a:cxn ang="0">
                  <a:pos x="41" y="315"/>
                </a:cxn>
                <a:cxn ang="0">
                  <a:pos x="35" y="318"/>
                </a:cxn>
                <a:cxn ang="0">
                  <a:pos x="30" y="318"/>
                </a:cxn>
                <a:cxn ang="0">
                  <a:pos x="25" y="316"/>
                </a:cxn>
                <a:cxn ang="0">
                  <a:pos x="21" y="312"/>
                </a:cxn>
                <a:cxn ang="0">
                  <a:pos x="20" y="305"/>
                </a:cxn>
                <a:cxn ang="0">
                  <a:pos x="22" y="232"/>
                </a:cxn>
                <a:cxn ang="0">
                  <a:pos x="20" y="160"/>
                </a:cxn>
                <a:cxn ang="0">
                  <a:pos x="12" y="89"/>
                </a:cxn>
                <a:cxn ang="0">
                  <a:pos x="0" y="17"/>
                </a:cxn>
                <a:cxn ang="0">
                  <a:pos x="0" y="10"/>
                </a:cxn>
                <a:cxn ang="0">
                  <a:pos x="3" y="5"/>
                </a:cxn>
                <a:cxn ang="0">
                  <a:pos x="8" y="1"/>
                </a:cxn>
                <a:cxn ang="0">
                  <a:pos x="13" y="0"/>
                </a:cxn>
              </a:cxnLst>
              <a:rect l="0" t="0" r="r" b="b"/>
              <a:pathLst>
                <a:path w="49" h="318">
                  <a:moveTo>
                    <a:pt x="13" y="0"/>
                  </a:moveTo>
                  <a:lnTo>
                    <a:pt x="19" y="0"/>
                  </a:lnTo>
                  <a:lnTo>
                    <a:pt x="23" y="3"/>
                  </a:lnTo>
                  <a:lnTo>
                    <a:pt x="27" y="9"/>
                  </a:lnTo>
                  <a:lnTo>
                    <a:pt x="39" y="83"/>
                  </a:lnTo>
                  <a:lnTo>
                    <a:pt x="47" y="156"/>
                  </a:lnTo>
                  <a:lnTo>
                    <a:pt x="49" y="230"/>
                  </a:lnTo>
                  <a:lnTo>
                    <a:pt x="47" y="305"/>
                  </a:lnTo>
                  <a:lnTo>
                    <a:pt x="46" y="311"/>
                  </a:lnTo>
                  <a:lnTo>
                    <a:pt x="41" y="315"/>
                  </a:lnTo>
                  <a:lnTo>
                    <a:pt x="35" y="318"/>
                  </a:lnTo>
                  <a:lnTo>
                    <a:pt x="30" y="318"/>
                  </a:lnTo>
                  <a:lnTo>
                    <a:pt x="25" y="316"/>
                  </a:lnTo>
                  <a:lnTo>
                    <a:pt x="21" y="312"/>
                  </a:lnTo>
                  <a:lnTo>
                    <a:pt x="20" y="305"/>
                  </a:lnTo>
                  <a:lnTo>
                    <a:pt x="22" y="232"/>
                  </a:lnTo>
                  <a:lnTo>
                    <a:pt x="20" y="160"/>
                  </a:lnTo>
                  <a:lnTo>
                    <a:pt x="12" y="89"/>
                  </a:lnTo>
                  <a:lnTo>
                    <a:pt x="0" y="17"/>
                  </a:lnTo>
                  <a:lnTo>
                    <a:pt x="0" y="10"/>
                  </a:lnTo>
                  <a:lnTo>
                    <a:pt x="3" y="5"/>
                  </a:lnTo>
                  <a:lnTo>
                    <a:pt x="8"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4" name="Freeform 12"/>
            <p:cNvSpPr>
              <a:spLocks/>
            </p:cNvSpPr>
            <p:nvPr/>
          </p:nvSpPr>
          <p:spPr bwMode="auto">
            <a:xfrm>
              <a:off x="2614" y="1837"/>
              <a:ext cx="113" cy="101"/>
            </a:xfrm>
            <a:custGeom>
              <a:avLst/>
              <a:gdLst/>
              <a:ahLst/>
              <a:cxnLst>
                <a:cxn ang="0">
                  <a:pos x="42" y="0"/>
                </a:cxn>
                <a:cxn ang="0">
                  <a:pos x="49" y="1"/>
                </a:cxn>
                <a:cxn ang="0">
                  <a:pos x="54" y="4"/>
                </a:cxn>
                <a:cxn ang="0">
                  <a:pos x="58" y="9"/>
                </a:cxn>
                <a:cxn ang="0">
                  <a:pos x="59" y="16"/>
                </a:cxn>
                <a:cxn ang="0">
                  <a:pos x="55" y="23"/>
                </a:cxn>
                <a:cxn ang="0">
                  <a:pos x="46" y="34"/>
                </a:cxn>
                <a:cxn ang="0">
                  <a:pos x="36" y="47"/>
                </a:cxn>
                <a:cxn ang="0">
                  <a:pos x="29" y="59"/>
                </a:cxn>
                <a:cxn ang="0">
                  <a:pos x="27" y="63"/>
                </a:cxn>
                <a:cxn ang="0">
                  <a:pos x="27" y="66"/>
                </a:cxn>
                <a:cxn ang="0">
                  <a:pos x="27" y="69"/>
                </a:cxn>
                <a:cxn ang="0">
                  <a:pos x="27" y="69"/>
                </a:cxn>
                <a:cxn ang="0">
                  <a:pos x="37" y="73"/>
                </a:cxn>
                <a:cxn ang="0">
                  <a:pos x="49" y="74"/>
                </a:cxn>
                <a:cxn ang="0">
                  <a:pos x="61" y="74"/>
                </a:cxn>
                <a:cxn ang="0">
                  <a:pos x="74" y="72"/>
                </a:cxn>
                <a:cxn ang="0">
                  <a:pos x="85" y="70"/>
                </a:cxn>
                <a:cxn ang="0">
                  <a:pos x="96" y="68"/>
                </a:cxn>
                <a:cxn ang="0">
                  <a:pos x="103" y="69"/>
                </a:cxn>
                <a:cxn ang="0">
                  <a:pos x="108" y="72"/>
                </a:cxn>
                <a:cxn ang="0">
                  <a:pos x="111" y="77"/>
                </a:cxn>
                <a:cxn ang="0">
                  <a:pos x="113" y="82"/>
                </a:cxn>
                <a:cxn ang="0">
                  <a:pos x="112" y="88"/>
                </a:cxn>
                <a:cxn ang="0">
                  <a:pos x="109" y="92"/>
                </a:cxn>
                <a:cxn ang="0">
                  <a:pos x="103" y="95"/>
                </a:cxn>
                <a:cxn ang="0">
                  <a:pos x="83" y="98"/>
                </a:cxn>
                <a:cxn ang="0">
                  <a:pos x="63" y="101"/>
                </a:cxn>
                <a:cxn ang="0">
                  <a:pos x="42" y="100"/>
                </a:cxn>
                <a:cxn ang="0">
                  <a:pos x="33" y="99"/>
                </a:cxn>
                <a:cxn ang="0">
                  <a:pos x="23" y="98"/>
                </a:cxn>
                <a:cxn ang="0">
                  <a:pos x="14" y="93"/>
                </a:cxn>
                <a:cxn ang="0">
                  <a:pos x="8" y="87"/>
                </a:cxn>
                <a:cxn ang="0">
                  <a:pos x="2" y="77"/>
                </a:cxn>
                <a:cxn ang="0">
                  <a:pos x="0" y="66"/>
                </a:cxn>
                <a:cxn ang="0">
                  <a:pos x="2" y="54"/>
                </a:cxn>
                <a:cxn ang="0">
                  <a:pos x="6" y="43"/>
                </a:cxn>
                <a:cxn ang="0">
                  <a:pos x="13" y="32"/>
                </a:cxn>
                <a:cxn ang="0">
                  <a:pos x="21" y="21"/>
                </a:cxn>
                <a:cxn ang="0">
                  <a:pos x="28" y="12"/>
                </a:cxn>
                <a:cxn ang="0">
                  <a:pos x="36" y="4"/>
                </a:cxn>
                <a:cxn ang="0">
                  <a:pos x="42" y="0"/>
                </a:cxn>
              </a:cxnLst>
              <a:rect l="0" t="0" r="r" b="b"/>
              <a:pathLst>
                <a:path w="113" h="101">
                  <a:moveTo>
                    <a:pt x="42" y="0"/>
                  </a:moveTo>
                  <a:lnTo>
                    <a:pt x="49" y="1"/>
                  </a:lnTo>
                  <a:lnTo>
                    <a:pt x="54" y="4"/>
                  </a:lnTo>
                  <a:lnTo>
                    <a:pt x="58" y="9"/>
                  </a:lnTo>
                  <a:lnTo>
                    <a:pt x="59" y="16"/>
                  </a:lnTo>
                  <a:lnTo>
                    <a:pt x="55" y="23"/>
                  </a:lnTo>
                  <a:lnTo>
                    <a:pt x="46" y="34"/>
                  </a:lnTo>
                  <a:lnTo>
                    <a:pt x="36" y="47"/>
                  </a:lnTo>
                  <a:lnTo>
                    <a:pt x="29" y="59"/>
                  </a:lnTo>
                  <a:lnTo>
                    <a:pt x="27" y="63"/>
                  </a:lnTo>
                  <a:lnTo>
                    <a:pt x="27" y="66"/>
                  </a:lnTo>
                  <a:lnTo>
                    <a:pt x="27" y="69"/>
                  </a:lnTo>
                  <a:lnTo>
                    <a:pt x="27" y="69"/>
                  </a:lnTo>
                  <a:lnTo>
                    <a:pt x="37" y="73"/>
                  </a:lnTo>
                  <a:lnTo>
                    <a:pt x="49" y="74"/>
                  </a:lnTo>
                  <a:lnTo>
                    <a:pt x="61" y="74"/>
                  </a:lnTo>
                  <a:lnTo>
                    <a:pt x="74" y="72"/>
                  </a:lnTo>
                  <a:lnTo>
                    <a:pt x="85" y="70"/>
                  </a:lnTo>
                  <a:lnTo>
                    <a:pt x="96" y="68"/>
                  </a:lnTo>
                  <a:lnTo>
                    <a:pt x="103" y="69"/>
                  </a:lnTo>
                  <a:lnTo>
                    <a:pt x="108" y="72"/>
                  </a:lnTo>
                  <a:lnTo>
                    <a:pt x="111" y="77"/>
                  </a:lnTo>
                  <a:lnTo>
                    <a:pt x="113" y="82"/>
                  </a:lnTo>
                  <a:lnTo>
                    <a:pt x="112" y="88"/>
                  </a:lnTo>
                  <a:lnTo>
                    <a:pt x="109" y="92"/>
                  </a:lnTo>
                  <a:lnTo>
                    <a:pt x="103" y="95"/>
                  </a:lnTo>
                  <a:lnTo>
                    <a:pt x="83" y="98"/>
                  </a:lnTo>
                  <a:lnTo>
                    <a:pt x="63" y="101"/>
                  </a:lnTo>
                  <a:lnTo>
                    <a:pt x="42" y="100"/>
                  </a:lnTo>
                  <a:lnTo>
                    <a:pt x="33" y="99"/>
                  </a:lnTo>
                  <a:lnTo>
                    <a:pt x="23" y="98"/>
                  </a:lnTo>
                  <a:lnTo>
                    <a:pt x="14" y="93"/>
                  </a:lnTo>
                  <a:lnTo>
                    <a:pt x="8" y="87"/>
                  </a:lnTo>
                  <a:lnTo>
                    <a:pt x="2" y="77"/>
                  </a:lnTo>
                  <a:lnTo>
                    <a:pt x="0" y="66"/>
                  </a:lnTo>
                  <a:lnTo>
                    <a:pt x="2" y="54"/>
                  </a:lnTo>
                  <a:lnTo>
                    <a:pt x="6" y="43"/>
                  </a:lnTo>
                  <a:lnTo>
                    <a:pt x="13" y="32"/>
                  </a:lnTo>
                  <a:lnTo>
                    <a:pt x="21" y="21"/>
                  </a:lnTo>
                  <a:lnTo>
                    <a:pt x="28" y="12"/>
                  </a:lnTo>
                  <a:lnTo>
                    <a:pt x="36" y="4"/>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5" name="Freeform 13"/>
            <p:cNvSpPr>
              <a:spLocks/>
            </p:cNvSpPr>
            <p:nvPr/>
          </p:nvSpPr>
          <p:spPr bwMode="auto">
            <a:xfrm>
              <a:off x="2625" y="1492"/>
              <a:ext cx="130" cy="86"/>
            </a:xfrm>
            <a:custGeom>
              <a:avLst/>
              <a:gdLst/>
              <a:ahLst/>
              <a:cxnLst>
                <a:cxn ang="0">
                  <a:pos x="44" y="0"/>
                </a:cxn>
                <a:cxn ang="0">
                  <a:pos x="60" y="0"/>
                </a:cxn>
                <a:cxn ang="0">
                  <a:pos x="75" y="4"/>
                </a:cxn>
                <a:cxn ang="0">
                  <a:pos x="89" y="12"/>
                </a:cxn>
                <a:cxn ang="0">
                  <a:pos x="103" y="23"/>
                </a:cxn>
                <a:cxn ang="0">
                  <a:pos x="115" y="33"/>
                </a:cxn>
                <a:cxn ang="0">
                  <a:pos x="125" y="44"/>
                </a:cxn>
                <a:cxn ang="0">
                  <a:pos x="130" y="51"/>
                </a:cxn>
                <a:cxn ang="0">
                  <a:pos x="129" y="57"/>
                </a:cxn>
                <a:cxn ang="0">
                  <a:pos x="125" y="63"/>
                </a:cxn>
                <a:cxn ang="0">
                  <a:pos x="119" y="67"/>
                </a:cxn>
                <a:cxn ang="0">
                  <a:pos x="113" y="67"/>
                </a:cxn>
                <a:cxn ang="0">
                  <a:pos x="106" y="63"/>
                </a:cxn>
                <a:cxn ang="0">
                  <a:pos x="87" y="44"/>
                </a:cxn>
                <a:cxn ang="0">
                  <a:pos x="76" y="35"/>
                </a:cxn>
                <a:cxn ang="0">
                  <a:pos x="63" y="29"/>
                </a:cxn>
                <a:cxn ang="0">
                  <a:pos x="51" y="27"/>
                </a:cxn>
                <a:cxn ang="0">
                  <a:pos x="44" y="29"/>
                </a:cxn>
                <a:cxn ang="0">
                  <a:pos x="38" y="35"/>
                </a:cxn>
                <a:cxn ang="0">
                  <a:pos x="35" y="42"/>
                </a:cxn>
                <a:cxn ang="0">
                  <a:pos x="29" y="59"/>
                </a:cxn>
                <a:cxn ang="0">
                  <a:pos x="29" y="67"/>
                </a:cxn>
                <a:cxn ang="0">
                  <a:pos x="28" y="73"/>
                </a:cxn>
                <a:cxn ang="0">
                  <a:pos x="25" y="80"/>
                </a:cxn>
                <a:cxn ang="0">
                  <a:pos x="21" y="85"/>
                </a:cxn>
                <a:cxn ang="0">
                  <a:pos x="16" y="86"/>
                </a:cxn>
                <a:cxn ang="0">
                  <a:pos x="10" y="86"/>
                </a:cxn>
                <a:cxn ang="0">
                  <a:pos x="4" y="85"/>
                </a:cxn>
                <a:cxn ang="0">
                  <a:pos x="1" y="80"/>
                </a:cxn>
                <a:cxn ang="0">
                  <a:pos x="0" y="73"/>
                </a:cxn>
                <a:cxn ang="0">
                  <a:pos x="3" y="51"/>
                </a:cxn>
                <a:cxn ang="0">
                  <a:pos x="7" y="40"/>
                </a:cxn>
                <a:cxn ang="0">
                  <a:pos x="11" y="29"/>
                </a:cxn>
                <a:cxn ang="0">
                  <a:pos x="16" y="19"/>
                </a:cxn>
                <a:cxn ang="0">
                  <a:pos x="24" y="10"/>
                </a:cxn>
                <a:cxn ang="0">
                  <a:pos x="33" y="3"/>
                </a:cxn>
                <a:cxn ang="0">
                  <a:pos x="44" y="0"/>
                </a:cxn>
              </a:cxnLst>
              <a:rect l="0" t="0" r="r" b="b"/>
              <a:pathLst>
                <a:path w="130" h="86">
                  <a:moveTo>
                    <a:pt x="44" y="0"/>
                  </a:moveTo>
                  <a:lnTo>
                    <a:pt x="60" y="0"/>
                  </a:lnTo>
                  <a:lnTo>
                    <a:pt x="75" y="4"/>
                  </a:lnTo>
                  <a:lnTo>
                    <a:pt x="89" y="12"/>
                  </a:lnTo>
                  <a:lnTo>
                    <a:pt x="103" y="23"/>
                  </a:lnTo>
                  <a:lnTo>
                    <a:pt x="115" y="33"/>
                  </a:lnTo>
                  <a:lnTo>
                    <a:pt x="125" y="44"/>
                  </a:lnTo>
                  <a:lnTo>
                    <a:pt x="130" y="51"/>
                  </a:lnTo>
                  <a:lnTo>
                    <a:pt x="129" y="57"/>
                  </a:lnTo>
                  <a:lnTo>
                    <a:pt x="125" y="63"/>
                  </a:lnTo>
                  <a:lnTo>
                    <a:pt x="119" y="67"/>
                  </a:lnTo>
                  <a:lnTo>
                    <a:pt x="113" y="67"/>
                  </a:lnTo>
                  <a:lnTo>
                    <a:pt x="106" y="63"/>
                  </a:lnTo>
                  <a:lnTo>
                    <a:pt x="87" y="44"/>
                  </a:lnTo>
                  <a:lnTo>
                    <a:pt x="76" y="35"/>
                  </a:lnTo>
                  <a:lnTo>
                    <a:pt x="63" y="29"/>
                  </a:lnTo>
                  <a:lnTo>
                    <a:pt x="51" y="27"/>
                  </a:lnTo>
                  <a:lnTo>
                    <a:pt x="44" y="29"/>
                  </a:lnTo>
                  <a:lnTo>
                    <a:pt x="38" y="35"/>
                  </a:lnTo>
                  <a:lnTo>
                    <a:pt x="35" y="42"/>
                  </a:lnTo>
                  <a:lnTo>
                    <a:pt x="29" y="59"/>
                  </a:lnTo>
                  <a:lnTo>
                    <a:pt x="29" y="67"/>
                  </a:lnTo>
                  <a:lnTo>
                    <a:pt x="28" y="73"/>
                  </a:lnTo>
                  <a:lnTo>
                    <a:pt x="25" y="80"/>
                  </a:lnTo>
                  <a:lnTo>
                    <a:pt x="21" y="85"/>
                  </a:lnTo>
                  <a:lnTo>
                    <a:pt x="16" y="86"/>
                  </a:lnTo>
                  <a:lnTo>
                    <a:pt x="10" y="86"/>
                  </a:lnTo>
                  <a:lnTo>
                    <a:pt x="4" y="85"/>
                  </a:lnTo>
                  <a:lnTo>
                    <a:pt x="1" y="80"/>
                  </a:lnTo>
                  <a:lnTo>
                    <a:pt x="0" y="73"/>
                  </a:lnTo>
                  <a:lnTo>
                    <a:pt x="3" y="51"/>
                  </a:lnTo>
                  <a:lnTo>
                    <a:pt x="7" y="40"/>
                  </a:lnTo>
                  <a:lnTo>
                    <a:pt x="11" y="29"/>
                  </a:lnTo>
                  <a:lnTo>
                    <a:pt x="16" y="19"/>
                  </a:lnTo>
                  <a:lnTo>
                    <a:pt x="24" y="10"/>
                  </a:lnTo>
                  <a:lnTo>
                    <a:pt x="33" y="3"/>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6" name="Freeform 14"/>
            <p:cNvSpPr>
              <a:spLocks/>
            </p:cNvSpPr>
            <p:nvPr/>
          </p:nvSpPr>
          <p:spPr bwMode="auto">
            <a:xfrm>
              <a:off x="2720" y="1533"/>
              <a:ext cx="41" cy="344"/>
            </a:xfrm>
            <a:custGeom>
              <a:avLst/>
              <a:gdLst/>
              <a:ahLst/>
              <a:cxnLst>
                <a:cxn ang="0">
                  <a:pos x="10" y="0"/>
                </a:cxn>
                <a:cxn ang="0">
                  <a:pos x="16" y="0"/>
                </a:cxn>
                <a:cxn ang="0">
                  <a:pos x="22" y="1"/>
                </a:cxn>
                <a:cxn ang="0">
                  <a:pos x="26" y="6"/>
                </a:cxn>
                <a:cxn ang="0">
                  <a:pos x="28" y="13"/>
                </a:cxn>
                <a:cxn ang="0">
                  <a:pos x="41" y="332"/>
                </a:cxn>
                <a:cxn ang="0">
                  <a:pos x="41" y="338"/>
                </a:cxn>
                <a:cxn ang="0">
                  <a:pos x="36" y="342"/>
                </a:cxn>
                <a:cxn ang="0">
                  <a:pos x="31" y="344"/>
                </a:cxn>
                <a:cxn ang="0">
                  <a:pos x="25" y="344"/>
                </a:cxn>
                <a:cxn ang="0">
                  <a:pos x="20" y="342"/>
                </a:cxn>
                <a:cxn ang="0">
                  <a:pos x="16" y="338"/>
                </a:cxn>
                <a:cxn ang="0">
                  <a:pos x="14" y="332"/>
                </a:cxn>
                <a:cxn ang="0">
                  <a:pos x="0" y="13"/>
                </a:cxn>
                <a:cxn ang="0">
                  <a:pos x="1" y="6"/>
                </a:cxn>
                <a:cxn ang="0">
                  <a:pos x="5" y="1"/>
                </a:cxn>
                <a:cxn ang="0">
                  <a:pos x="10" y="0"/>
                </a:cxn>
              </a:cxnLst>
              <a:rect l="0" t="0" r="r" b="b"/>
              <a:pathLst>
                <a:path w="41" h="344">
                  <a:moveTo>
                    <a:pt x="10" y="0"/>
                  </a:moveTo>
                  <a:lnTo>
                    <a:pt x="16" y="0"/>
                  </a:lnTo>
                  <a:lnTo>
                    <a:pt x="22" y="1"/>
                  </a:lnTo>
                  <a:lnTo>
                    <a:pt x="26" y="6"/>
                  </a:lnTo>
                  <a:lnTo>
                    <a:pt x="28" y="13"/>
                  </a:lnTo>
                  <a:lnTo>
                    <a:pt x="41" y="332"/>
                  </a:lnTo>
                  <a:lnTo>
                    <a:pt x="41" y="338"/>
                  </a:lnTo>
                  <a:lnTo>
                    <a:pt x="36" y="342"/>
                  </a:lnTo>
                  <a:lnTo>
                    <a:pt x="31" y="344"/>
                  </a:lnTo>
                  <a:lnTo>
                    <a:pt x="25" y="344"/>
                  </a:lnTo>
                  <a:lnTo>
                    <a:pt x="20" y="342"/>
                  </a:lnTo>
                  <a:lnTo>
                    <a:pt x="16" y="338"/>
                  </a:lnTo>
                  <a:lnTo>
                    <a:pt x="14" y="332"/>
                  </a:lnTo>
                  <a:lnTo>
                    <a:pt x="0" y="13"/>
                  </a:lnTo>
                  <a:lnTo>
                    <a:pt x="1" y="6"/>
                  </a:lnTo>
                  <a:lnTo>
                    <a:pt x="5"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7" name="Freeform 15"/>
            <p:cNvSpPr>
              <a:spLocks/>
            </p:cNvSpPr>
            <p:nvPr/>
          </p:nvSpPr>
          <p:spPr bwMode="auto">
            <a:xfrm>
              <a:off x="2693" y="1845"/>
              <a:ext cx="75" cy="93"/>
            </a:xfrm>
            <a:custGeom>
              <a:avLst/>
              <a:gdLst/>
              <a:ahLst/>
              <a:cxnLst>
                <a:cxn ang="0">
                  <a:pos x="60" y="0"/>
                </a:cxn>
                <a:cxn ang="0">
                  <a:pos x="66" y="0"/>
                </a:cxn>
                <a:cxn ang="0">
                  <a:pos x="71" y="2"/>
                </a:cxn>
                <a:cxn ang="0">
                  <a:pos x="74" y="7"/>
                </a:cxn>
                <a:cxn ang="0">
                  <a:pos x="75" y="13"/>
                </a:cxn>
                <a:cxn ang="0">
                  <a:pos x="72" y="30"/>
                </a:cxn>
                <a:cxn ang="0">
                  <a:pos x="67" y="45"/>
                </a:cxn>
                <a:cxn ang="0">
                  <a:pos x="59" y="60"/>
                </a:cxn>
                <a:cxn ang="0">
                  <a:pos x="49" y="73"/>
                </a:cxn>
                <a:cxn ang="0">
                  <a:pos x="36" y="83"/>
                </a:cxn>
                <a:cxn ang="0">
                  <a:pos x="21" y="92"/>
                </a:cxn>
                <a:cxn ang="0">
                  <a:pos x="14" y="93"/>
                </a:cxn>
                <a:cxn ang="0">
                  <a:pos x="8" y="92"/>
                </a:cxn>
                <a:cxn ang="0">
                  <a:pos x="4" y="88"/>
                </a:cxn>
                <a:cxn ang="0">
                  <a:pos x="0" y="83"/>
                </a:cxn>
                <a:cxn ang="0">
                  <a:pos x="0" y="77"/>
                </a:cxn>
                <a:cxn ang="0">
                  <a:pos x="2" y="72"/>
                </a:cxn>
                <a:cxn ang="0">
                  <a:pos x="7" y="69"/>
                </a:cxn>
                <a:cxn ang="0">
                  <a:pos x="20" y="62"/>
                </a:cxn>
                <a:cxn ang="0">
                  <a:pos x="31" y="52"/>
                </a:cxn>
                <a:cxn ang="0">
                  <a:pos x="39" y="40"/>
                </a:cxn>
                <a:cxn ang="0">
                  <a:pos x="45" y="27"/>
                </a:cxn>
                <a:cxn ang="0">
                  <a:pos x="48" y="13"/>
                </a:cxn>
                <a:cxn ang="0">
                  <a:pos x="50" y="7"/>
                </a:cxn>
                <a:cxn ang="0">
                  <a:pos x="55" y="2"/>
                </a:cxn>
                <a:cxn ang="0">
                  <a:pos x="60" y="0"/>
                </a:cxn>
              </a:cxnLst>
              <a:rect l="0" t="0" r="r" b="b"/>
              <a:pathLst>
                <a:path w="75" h="93">
                  <a:moveTo>
                    <a:pt x="60" y="0"/>
                  </a:moveTo>
                  <a:lnTo>
                    <a:pt x="66" y="0"/>
                  </a:lnTo>
                  <a:lnTo>
                    <a:pt x="71" y="2"/>
                  </a:lnTo>
                  <a:lnTo>
                    <a:pt x="74" y="7"/>
                  </a:lnTo>
                  <a:lnTo>
                    <a:pt x="75" y="13"/>
                  </a:lnTo>
                  <a:lnTo>
                    <a:pt x="72" y="30"/>
                  </a:lnTo>
                  <a:lnTo>
                    <a:pt x="67" y="45"/>
                  </a:lnTo>
                  <a:lnTo>
                    <a:pt x="59" y="60"/>
                  </a:lnTo>
                  <a:lnTo>
                    <a:pt x="49" y="73"/>
                  </a:lnTo>
                  <a:lnTo>
                    <a:pt x="36" y="83"/>
                  </a:lnTo>
                  <a:lnTo>
                    <a:pt x="21" y="92"/>
                  </a:lnTo>
                  <a:lnTo>
                    <a:pt x="14" y="93"/>
                  </a:lnTo>
                  <a:lnTo>
                    <a:pt x="8" y="92"/>
                  </a:lnTo>
                  <a:lnTo>
                    <a:pt x="4" y="88"/>
                  </a:lnTo>
                  <a:lnTo>
                    <a:pt x="0" y="83"/>
                  </a:lnTo>
                  <a:lnTo>
                    <a:pt x="0" y="77"/>
                  </a:lnTo>
                  <a:lnTo>
                    <a:pt x="2" y="72"/>
                  </a:lnTo>
                  <a:lnTo>
                    <a:pt x="7" y="69"/>
                  </a:lnTo>
                  <a:lnTo>
                    <a:pt x="20" y="62"/>
                  </a:lnTo>
                  <a:lnTo>
                    <a:pt x="31" y="52"/>
                  </a:lnTo>
                  <a:lnTo>
                    <a:pt x="39" y="40"/>
                  </a:lnTo>
                  <a:lnTo>
                    <a:pt x="45" y="27"/>
                  </a:lnTo>
                  <a:lnTo>
                    <a:pt x="48" y="13"/>
                  </a:lnTo>
                  <a:lnTo>
                    <a:pt x="50" y="7"/>
                  </a:lnTo>
                  <a:lnTo>
                    <a:pt x="55" y="2"/>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 name="Freeform 16"/>
            <p:cNvSpPr>
              <a:spLocks/>
            </p:cNvSpPr>
            <p:nvPr/>
          </p:nvSpPr>
          <p:spPr bwMode="auto">
            <a:xfrm>
              <a:off x="2260" y="1010"/>
              <a:ext cx="901" cy="148"/>
            </a:xfrm>
            <a:custGeom>
              <a:avLst/>
              <a:gdLst/>
              <a:ahLst/>
              <a:cxnLst>
                <a:cxn ang="0">
                  <a:pos x="13" y="0"/>
                </a:cxn>
                <a:cxn ang="0">
                  <a:pos x="160" y="11"/>
                </a:cxn>
                <a:cxn ang="0">
                  <a:pos x="307" y="26"/>
                </a:cxn>
                <a:cxn ang="0">
                  <a:pos x="454" y="44"/>
                </a:cxn>
                <a:cxn ang="0">
                  <a:pos x="601" y="65"/>
                </a:cxn>
                <a:cxn ang="0">
                  <a:pos x="746" y="91"/>
                </a:cxn>
                <a:cxn ang="0">
                  <a:pos x="891" y="122"/>
                </a:cxn>
                <a:cxn ang="0">
                  <a:pos x="897" y="125"/>
                </a:cxn>
                <a:cxn ang="0">
                  <a:pos x="900" y="129"/>
                </a:cxn>
                <a:cxn ang="0">
                  <a:pos x="901" y="135"/>
                </a:cxn>
                <a:cxn ang="0">
                  <a:pos x="899" y="141"/>
                </a:cxn>
                <a:cxn ang="0">
                  <a:pos x="896" y="146"/>
                </a:cxn>
                <a:cxn ang="0">
                  <a:pos x="891" y="148"/>
                </a:cxn>
                <a:cxn ang="0">
                  <a:pos x="884" y="148"/>
                </a:cxn>
                <a:cxn ang="0">
                  <a:pos x="740" y="118"/>
                </a:cxn>
                <a:cxn ang="0">
                  <a:pos x="596" y="92"/>
                </a:cxn>
                <a:cxn ang="0">
                  <a:pos x="451" y="71"/>
                </a:cxn>
                <a:cxn ang="0">
                  <a:pos x="305" y="53"/>
                </a:cxn>
                <a:cxn ang="0">
                  <a:pos x="159" y="38"/>
                </a:cxn>
                <a:cxn ang="0">
                  <a:pos x="13" y="27"/>
                </a:cxn>
                <a:cxn ang="0">
                  <a:pos x="7" y="25"/>
                </a:cxn>
                <a:cxn ang="0">
                  <a:pos x="3" y="21"/>
                </a:cxn>
                <a:cxn ang="0">
                  <a:pos x="0" y="15"/>
                </a:cxn>
                <a:cxn ang="0">
                  <a:pos x="0" y="9"/>
                </a:cxn>
                <a:cxn ang="0">
                  <a:pos x="3" y="4"/>
                </a:cxn>
                <a:cxn ang="0">
                  <a:pos x="7" y="1"/>
                </a:cxn>
                <a:cxn ang="0">
                  <a:pos x="13" y="0"/>
                </a:cxn>
              </a:cxnLst>
              <a:rect l="0" t="0" r="r" b="b"/>
              <a:pathLst>
                <a:path w="901" h="148">
                  <a:moveTo>
                    <a:pt x="13" y="0"/>
                  </a:moveTo>
                  <a:lnTo>
                    <a:pt x="160" y="11"/>
                  </a:lnTo>
                  <a:lnTo>
                    <a:pt x="307" y="26"/>
                  </a:lnTo>
                  <a:lnTo>
                    <a:pt x="454" y="44"/>
                  </a:lnTo>
                  <a:lnTo>
                    <a:pt x="601" y="65"/>
                  </a:lnTo>
                  <a:lnTo>
                    <a:pt x="746" y="91"/>
                  </a:lnTo>
                  <a:lnTo>
                    <a:pt x="891" y="122"/>
                  </a:lnTo>
                  <a:lnTo>
                    <a:pt x="897" y="125"/>
                  </a:lnTo>
                  <a:lnTo>
                    <a:pt x="900" y="129"/>
                  </a:lnTo>
                  <a:lnTo>
                    <a:pt x="901" y="135"/>
                  </a:lnTo>
                  <a:lnTo>
                    <a:pt x="899" y="141"/>
                  </a:lnTo>
                  <a:lnTo>
                    <a:pt x="896" y="146"/>
                  </a:lnTo>
                  <a:lnTo>
                    <a:pt x="891" y="148"/>
                  </a:lnTo>
                  <a:lnTo>
                    <a:pt x="884" y="148"/>
                  </a:lnTo>
                  <a:lnTo>
                    <a:pt x="740" y="118"/>
                  </a:lnTo>
                  <a:lnTo>
                    <a:pt x="596" y="92"/>
                  </a:lnTo>
                  <a:lnTo>
                    <a:pt x="451" y="71"/>
                  </a:lnTo>
                  <a:lnTo>
                    <a:pt x="305" y="53"/>
                  </a:lnTo>
                  <a:lnTo>
                    <a:pt x="159" y="38"/>
                  </a:lnTo>
                  <a:lnTo>
                    <a:pt x="13" y="27"/>
                  </a:lnTo>
                  <a:lnTo>
                    <a:pt x="7" y="25"/>
                  </a:lnTo>
                  <a:lnTo>
                    <a:pt x="3" y="21"/>
                  </a:lnTo>
                  <a:lnTo>
                    <a:pt x="0" y="15"/>
                  </a:lnTo>
                  <a:lnTo>
                    <a:pt x="0" y="9"/>
                  </a:lnTo>
                  <a:lnTo>
                    <a:pt x="3" y="4"/>
                  </a:lnTo>
                  <a:lnTo>
                    <a:pt x="7"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 name="Freeform 17"/>
            <p:cNvSpPr>
              <a:spLocks/>
            </p:cNvSpPr>
            <p:nvPr/>
          </p:nvSpPr>
          <p:spPr bwMode="auto">
            <a:xfrm>
              <a:off x="1548" y="1017"/>
              <a:ext cx="759" cy="378"/>
            </a:xfrm>
            <a:custGeom>
              <a:avLst/>
              <a:gdLst/>
              <a:ahLst/>
              <a:cxnLst>
                <a:cxn ang="0">
                  <a:pos x="745" y="0"/>
                </a:cxn>
                <a:cxn ang="0">
                  <a:pos x="751" y="1"/>
                </a:cxn>
                <a:cxn ang="0">
                  <a:pos x="756" y="4"/>
                </a:cxn>
                <a:cxn ang="0">
                  <a:pos x="759" y="9"/>
                </a:cxn>
                <a:cxn ang="0">
                  <a:pos x="759" y="15"/>
                </a:cxn>
                <a:cxn ang="0">
                  <a:pos x="758" y="20"/>
                </a:cxn>
                <a:cxn ang="0">
                  <a:pos x="752" y="25"/>
                </a:cxn>
                <a:cxn ang="0">
                  <a:pos x="572" y="119"/>
                </a:cxn>
                <a:cxn ang="0">
                  <a:pos x="390" y="209"/>
                </a:cxn>
                <a:cxn ang="0">
                  <a:pos x="206" y="294"/>
                </a:cxn>
                <a:cxn ang="0">
                  <a:pos x="20" y="377"/>
                </a:cxn>
                <a:cxn ang="0">
                  <a:pos x="14" y="378"/>
                </a:cxn>
                <a:cxn ang="0">
                  <a:pos x="8" y="377"/>
                </a:cxn>
                <a:cxn ang="0">
                  <a:pos x="3" y="373"/>
                </a:cxn>
                <a:cxn ang="0">
                  <a:pos x="1" y="369"/>
                </a:cxn>
                <a:cxn ang="0">
                  <a:pos x="0" y="363"/>
                </a:cxn>
                <a:cxn ang="0">
                  <a:pos x="2" y="357"/>
                </a:cxn>
                <a:cxn ang="0">
                  <a:pos x="7" y="354"/>
                </a:cxn>
                <a:cxn ang="0">
                  <a:pos x="192" y="271"/>
                </a:cxn>
                <a:cxn ang="0">
                  <a:pos x="376" y="185"/>
                </a:cxn>
                <a:cxn ang="0">
                  <a:pos x="558" y="95"/>
                </a:cxn>
                <a:cxn ang="0">
                  <a:pos x="739" y="1"/>
                </a:cxn>
                <a:cxn ang="0">
                  <a:pos x="745" y="0"/>
                </a:cxn>
              </a:cxnLst>
              <a:rect l="0" t="0" r="r" b="b"/>
              <a:pathLst>
                <a:path w="759" h="378">
                  <a:moveTo>
                    <a:pt x="745" y="0"/>
                  </a:moveTo>
                  <a:lnTo>
                    <a:pt x="751" y="1"/>
                  </a:lnTo>
                  <a:lnTo>
                    <a:pt x="756" y="4"/>
                  </a:lnTo>
                  <a:lnTo>
                    <a:pt x="759" y="9"/>
                  </a:lnTo>
                  <a:lnTo>
                    <a:pt x="759" y="15"/>
                  </a:lnTo>
                  <a:lnTo>
                    <a:pt x="758" y="20"/>
                  </a:lnTo>
                  <a:lnTo>
                    <a:pt x="752" y="25"/>
                  </a:lnTo>
                  <a:lnTo>
                    <a:pt x="572" y="119"/>
                  </a:lnTo>
                  <a:lnTo>
                    <a:pt x="390" y="209"/>
                  </a:lnTo>
                  <a:lnTo>
                    <a:pt x="206" y="294"/>
                  </a:lnTo>
                  <a:lnTo>
                    <a:pt x="20" y="377"/>
                  </a:lnTo>
                  <a:lnTo>
                    <a:pt x="14" y="378"/>
                  </a:lnTo>
                  <a:lnTo>
                    <a:pt x="8" y="377"/>
                  </a:lnTo>
                  <a:lnTo>
                    <a:pt x="3" y="373"/>
                  </a:lnTo>
                  <a:lnTo>
                    <a:pt x="1" y="369"/>
                  </a:lnTo>
                  <a:lnTo>
                    <a:pt x="0" y="363"/>
                  </a:lnTo>
                  <a:lnTo>
                    <a:pt x="2" y="357"/>
                  </a:lnTo>
                  <a:lnTo>
                    <a:pt x="7" y="354"/>
                  </a:lnTo>
                  <a:lnTo>
                    <a:pt x="192" y="271"/>
                  </a:lnTo>
                  <a:lnTo>
                    <a:pt x="376" y="185"/>
                  </a:lnTo>
                  <a:lnTo>
                    <a:pt x="558" y="95"/>
                  </a:lnTo>
                  <a:lnTo>
                    <a:pt x="739" y="1"/>
                  </a:lnTo>
                  <a:lnTo>
                    <a:pt x="7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0" name="Freeform 18"/>
            <p:cNvSpPr>
              <a:spLocks/>
            </p:cNvSpPr>
            <p:nvPr/>
          </p:nvSpPr>
          <p:spPr bwMode="auto">
            <a:xfrm>
              <a:off x="1528" y="1363"/>
              <a:ext cx="49" cy="2067"/>
            </a:xfrm>
            <a:custGeom>
              <a:avLst/>
              <a:gdLst/>
              <a:ahLst/>
              <a:cxnLst>
                <a:cxn ang="0">
                  <a:pos x="17" y="0"/>
                </a:cxn>
                <a:cxn ang="0">
                  <a:pos x="22" y="0"/>
                </a:cxn>
                <a:cxn ang="0">
                  <a:pos x="28" y="2"/>
                </a:cxn>
                <a:cxn ang="0">
                  <a:pos x="32" y="6"/>
                </a:cxn>
                <a:cxn ang="0">
                  <a:pos x="34" y="13"/>
                </a:cxn>
                <a:cxn ang="0">
                  <a:pos x="42" y="523"/>
                </a:cxn>
                <a:cxn ang="0">
                  <a:pos x="47" y="779"/>
                </a:cxn>
                <a:cxn ang="0">
                  <a:pos x="48" y="1034"/>
                </a:cxn>
                <a:cxn ang="0">
                  <a:pos x="49" y="1289"/>
                </a:cxn>
                <a:cxn ang="0">
                  <a:pos x="46" y="1545"/>
                </a:cxn>
                <a:cxn ang="0">
                  <a:pos x="39" y="1800"/>
                </a:cxn>
                <a:cxn ang="0">
                  <a:pos x="28" y="2054"/>
                </a:cxn>
                <a:cxn ang="0">
                  <a:pos x="26" y="2061"/>
                </a:cxn>
                <a:cxn ang="0">
                  <a:pos x="22" y="2066"/>
                </a:cxn>
                <a:cxn ang="0">
                  <a:pos x="15" y="2067"/>
                </a:cxn>
                <a:cxn ang="0">
                  <a:pos x="10" y="2067"/>
                </a:cxn>
                <a:cxn ang="0">
                  <a:pos x="5" y="2066"/>
                </a:cxn>
                <a:cxn ang="0">
                  <a:pos x="1" y="2061"/>
                </a:cxn>
                <a:cxn ang="0">
                  <a:pos x="0" y="2054"/>
                </a:cxn>
                <a:cxn ang="0">
                  <a:pos x="11" y="1800"/>
                </a:cxn>
                <a:cxn ang="0">
                  <a:pos x="18" y="1545"/>
                </a:cxn>
                <a:cxn ang="0">
                  <a:pos x="22" y="1289"/>
                </a:cxn>
                <a:cxn ang="0">
                  <a:pos x="22" y="1034"/>
                </a:cxn>
                <a:cxn ang="0">
                  <a:pos x="19" y="779"/>
                </a:cxn>
                <a:cxn ang="0">
                  <a:pos x="15" y="523"/>
                </a:cxn>
                <a:cxn ang="0">
                  <a:pos x="7" y="13"/>
                </a:cxn>
                <a:cxn ang="0">
                  <a:pos x="8" y="6"/>
                </a:cxn>
                <a:cxn ang="0">
                  <a:pos x="12" y="2"/>
                </a:cxn>
                <a:cxn ang="0">
                  <a:pos x="17" y="0"/>
                </a:cxn>
              </a:cxnLst>
              <a:rect l="0" t="0" r="r" b="b"/>
              <a:pathLst>
                <a:path w="49" h="2067">
                  <a:moveTo>
                    <a:pt x="17" y="0"/>
                  </a:moveTo>
                  <a:lnTo>
                    <a:pt x="22" y="0"/>
                  </a:lnTo>
                  <a:lnTo>
                    <a:pt x="28" y="2"/>
                  </a:lnTo>
                  <a:lnTo>
                    <a:pt x="32" y="6"/>
                  </a:lnTo>
                  <a:lnTo>
                    <a:pt x="34" y="13"/>
                  </a:lnTo>
                  <a:lnTo>
                    <a:pt x="42" y="523"/>
                  </a:lnTo>
                  <a:lnTo>
                    <a:pt x="47" y="779"/>
                  </a:lnTo>
                  <a:lnTo>
                    <a:pt x="48" y="1034"/>
                  </a:lnTo>
                  <a:lnTo>
                    <a:pt x="49" y="1289"/>
                  </a:lnTo>
                  <a:lnTo>
                    <a:pt x="46" y="1545"/>
                  </a:lnTo>
                  <a:lnTo>
                    <a:pt x="39" y="1800"/>
                  </a:lnTo>
                  <a:lnTo>
                    <a:pt x="28" y="2054"/>
                  </a:lnTo>
                  <a:lnTo>
                    <a:pt x="26" y="2061"/>
                  </a:lnTo>
                  <a:lnTo>
                    <a:pt x="22" y="2066"/>
                  </a:lnTo>
                  <a:lnTo>
                    <a:pt x="15" y="2067"/>
                  </a:lnTo>
                  <a:lnTo>
                    <a:pt x="10" y="2067"/>
                  </a:lnTo>
                  <a:lnTo>
                    <a:pt x="5" y="2066"/>
                  </a:lnTo>
                  <a:lnTo>
                    <a:pt x="1" y="2061"/>
                  </a:lnTo>
                  <a:lnTo>
                    <a:pt x="0" y="2054"/>
                  </a:lnTo>
                  <a:lnTo>
                    <a:pt x="11" y="1800"/>
                  </a:lnTo>
                  <a:lnTo>
                    <a:pt x="18" y="1545"/>
                  </a:lnTo>
                  <a:lnTo>
                    <a:pt x="22" y="1289"/>
                  </a:lnTo>
                  <a:lnTo>
                    <a:pt x="22" y="1034"/>
                  </a:lnTo>
                  <a:lnTo>
                    <a:pt x="19" y="779"/>
                  </a:lnTo>
                  <a:lnTo>
                    <a:pt x="15" y="523"/>
                  </a:lnTo>
                  <a:lnTo>
                    <a:pt x="7" y="13"/>
                  </a:lnTo>
                  <a:lnTo>
                    <a:pt x="8" y="6"/>
                  </a:lnTo>
                  <a:lnTo>
                    <a:pt x="12"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1" name="Freeform 19"/>
            <p:cNvSpPr>
              <a:spLocks/>
            </p:cNvSpPr>
            <p:nvPr/>
          </p:nvSpPr>
          <p:spPr bwMode="auto">
            <a:xfrm>
              <a:off x="3255" y="1750"/>
              <a:ext cx="35" cy="141"/>
            </a:xfrm>
            <a:custGeom>
              <a:avLst/>
              <a:gdLst/>
              <a:ahLst/>
              <a:cxnLst>
                <a:cxn ang="0">
                  <a:pos x="19" y="0"/>
                </a:cxn>
                <a:cxn ang="0">
                  <a:pos x="25" y="0"/>
                </a:cxn>
                <a:cxn ang="0">
                  <a:pos x="30" y="2"/>
                </a:cxn>
                <a:cxn ang="0">
                  <a:pos x="34" y="6"/>
                </a:cxn>
                <a:cxn ang="0">
                  <a:pos x="35" y="13"/>
                </a:cxn>
                <a:cxn ang="0">
                  <a:pos x="30" y="70"/>
                </a:cxn>
                <a:cxn ang="0">
                  <a:pos x="28" y="128"/>
                </a:cxn>
                <a:cxn ang="0">
                  <a:pos x="26" y="134"/>
                </a:cxn>
                <a:cxn ang="0">
                  <a:pos x="23" y="139"/>
                </a:cxn>
                <a:cxn ang="0">
                  <a:pos x="17" y="141"/>
                </a:cxn>
                <a:cxn ang="0">
                  <a:pos x="11" y="141"/>
                </a:cxn>
                <a:cxn ang="0">
                  <a:pos x="5" y="139"/>
                </a:cxn>
                <a:cxn ang="0">
                  <a:pos x="2" y="134"/>
                </a:cxn>
                <a:cxn ang="0">
                  <a:pos x="0" y="128"/>
                </a:cxn>
                <a:cxn ang="0">
                  <a:pos x="3" y="70"/>
                </a:cxn>
                <a:cxn ang="0">
                  <a:pos x="7" y="13"/>
                </a:cxn>
                <a:cxn ang="0">
                  <a:pos x="10" y="6"/>
                </a:cxn>
                <a:cxn ang="0">
                  <a:pos x="14" y="2"/>
                </a:cxn>
                <a:cxn ang="0">
                  <a:pos x="19" y="0"/>
                </a:cxn>
              </a:cxnLst>
              <a:rect l="0" t="0" r="r" b="b"/>
              <a:pathLst>
                <a:path w="35" h="141">
                  <a:moveTo>
                    <a:pt x="19" y="0"/>
                  </a:moveTo>
                  <a:lnTo>
                    <a:pt x="25" y="0"/>
                  </a:lnTo>
                  <a:lnTo>
                    <a:pt x="30" y="2"/>
                  </a:lnTo>
                  <a:lnTo>
                    <a:pt x="34" y="6"/>
                  </a:lnTo>
                  <a:lnTo>
                    <a:pt x="35" y="13"/>
                  </a:lnTo>
                  <a:lnTo>
                    <a:pt x="30" y="70"/>
                  </a:lnTo>
                  <a:lnTo>
                    <a:pt x="28" y="128"/>
                  </a:lnTo>
                  <a:lnTo>
                    <a:pt x="26" y="134"/>
                  </a:lnTo>
                  <a:lnTo>
                    <a:pt x="23" y="139"/>
                  </a:lnTo>
                  <a:lnTo>
                    <a:pt x="17" y="141"/>
                  </a:lnTo>
                  <a:lnTo>
                    <a:pt x="11" y="141"/>
                  </a:lnTo>
                  <a:lnTo>
                    <a:pt x="5" y="139"/>
                  </a:lnTo>
                  <a:lnTo>
                    <a:pt x="2" y="134"/>
                  </a:lnTo>
                  <a:lnTo>
                    <a:pt x="0" y="128"/>
                  </a:lnTo>
                  <a:lnTo>
                    <a:pt x="3" y="70"/>
                  </a:lnTo>
                  <a:lnTo>
                    <a:pt x="7" y="13"/>
                  </a:lnTo>
                  <a:lnTo>
                    <a:pt x="10" y="6"/>
                  </a:lnTo>
                  <a:lnTo>
                    <a:pt x="14"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2" name="Freeform 20"/>
            <p:cNvSpPr>
              <a:spLocks/>
            </p:cNvSpPr>
            <p:nvPr/>
          </p:nvSpPr>
          <p:spPr bwMode="auto">
            <a:xfrm>
              <a:off x="2375" y="2183"/>
              <a:ext cx="46" cy="1438"/>
            </a:xfrm>
            <a:custGeom>
              <a:avLst/>
              <a:gdLst/>
              <a:ahLst/>
              <a:cxnLst>
                <a:cxn ang="0">
                  <a:pos x="10" y="0"/>
                </a:cxn>
                <a:cxn ang="0">
                  <a:pos x="16" y="0"/>
                </a:cxn>
                <a:cxn ang="0">
                  <a:pos x="21" y="3"/>
                </a:cxn>
                <a:cxn ang="0">
                  <a:pos x="26" y="7"/>
                </a:cxn>
                <a:cxn ang="0">
                  <a:pos x="27" y="13"/>
                </a:cxn>
                <a:cxn ang="0">
                  <a:pos x="33" y="216"/>
                </a:cxn>
                <a:cxn ang="0">
                  <a:pos x="39" y="417"/>
                </a:cxn>
                <a:cxn ang="0">
                  <a:pos x="44" y="618"/>
                </a:cxn>
                <a:cxn ang="0">
                  <a:pos x="46" y="820"/>
                </a:cxn>
                <a:cxn ang="0">
                  <a:pos x="46" y="1022"/>
                </a:cxn>
                <a:cxn ang="0">
                  <a:pos x="43" y="1223"/>
                </a:cxn>
                <a:cxn ang="0">
                  <a:pos x="34" y="1425"/>
                </a:cxn>
                <a:cxn ang="0">
                  <a:pos x="33" y="1432"/>
                </a:cxn>
                <a:cxn ang="0">
                  <a:pos x="28" y="1436"/>
                </a:cxn>
                <a:cxn ang="0">
                  <a:pos x="22" y="1438"/>
                </a:cxn>
                <a:cxn ang="0">
                  <a:pos x="17" y="1438"/>
                </a:cxn>
                <a:cxn ang="0">
                  <a:pos x="12" y="1436"/>
                </a:cxn>
                <a:cxn ang="0">
                  <a:pos x="7" y="1432"/>
                </a:cxn>
                <a:cxn ang="0">
                  <a:pos x="7" y="1425"/>
                </a:cxn>
                <a:cxn ang="0">
                  <a:pos x="15" y="1223"/>
                </a:cxn>
                <a:cxn ang="0">
                  <a:pos x="19" y="1022"/>
                </a:cxn>
                <a:cxn ang="0">
                  <a:pos x="19" y="820"/>
                </a:cxn>
                <a:cxn ang="0">
                  <a:pos x="16" y="618"/>
                </a:cxn>
                <a:cxn ang="0">
                  <a:pos x="12" y="417"/>
                </a:cxn>
                <a:cxn ang="0">
                  <a:pos x="6" y="216"/>
                </a:cxn>
                <a:cxn ang="0">
                  <a:pos x="0" y="13"/>
                </a:cxn>
                <a:cxn ang="0">
                  <a:pos x="1" y="7"/>
                </a:cxn>
                <a:cxn ang="0">
                  <a:pos x="5" y="3"/>
                </a:cxn>
                <a:cxn ang="0">
                  <a:pos x="10" y="0"/>
                </a:cxn>
              </a:cxnLst>
              <a:rect l="0" t="0" r="r" b="b"/>
              <a:pathLst>
                <a:path w="46" h="1438">
                  <a:moveTo>
                    <a:pt x="10" y="0"/>
                  </a:moveTo>
                  <a:lnTo>
                    <a:pt x="16" y="0"/>
                  </a:lnTo>
                  <a:lnTo>
                    <a:pt x="21" y="3"/>
                  </a:lnTo>
                  <a:lnTo>
                    <a:pt x="26" y="7"/>
                  </a:lnTo>
                  <a:lnTo>
                    <a:pt x="27" y="13"/>
                  </a:lnTo>
                  <a:lnTo>
                    <a:pt x="33" y="216"/>
                  </a:lnTo>
                  <a:lnTo>
                    <a:pt x="39" y="417"/>
                  </a:lnTo>
                  <a:lnTo>
                    <a:pt x="44" y="618"/>
                  </a:lnTo>
                  <a:lnTo>
                    <a:pt x="46" y="820"/>
                  </a:lnTo>
                  <a:lnTo>
                    <a:pt x="46" y="1022"/>
                  </a:lnTo>
                  <a:lnTo>
                    <a:pt x="43" y="1223"/>
                  </a:lnTo>
                  <a:lnTo>
                    <a:pt x="34" y="1425"/>
                  </a:lnTo>
                  <a:lnTo>
                    <a:pt x="33" y="1432"/>
                  </a:lnTo>
                  <a:lnTo>
                    <a:pt x="28" y="1436"/>
                  </a:lnTo>
                  <a:lnTo>
                    <a:pt x="22" y="1438"/>
                  </a:lnTo>
                  <a:lnTo>
                    <a:pt x="17" y="1438"/>
                  </a:lnTo>
                  <a:lnTo>
                    <a:pt x="12" y="1436"/>
                  </a:lnTo>
                  <a:lnTo>
                    <a:pt x="7" y="1432"/>
                  </a:lnTo>
                  <a:lnTo>
                    <a:pt x="7" y="1425"/>
                  </a:lnTo>
                  <a:lnTo>
                    <a:pt x="15" y="1223"/>
                  </a:lnTo>
                  <a:lnTo>
                    <a:pt x="19" y="1022"/>
                  </a:lnTo>
                  <a:lnTo>
                    <a:pt x="19" y="820"/>
                  </a:lnTo>
                  <a:lnTo>
                    <a:pt x="16" y="618"/>
                  </a:lnTo>
                  <a:lnTo>
                    <a:pt x="12" y="417"/>
                  </a:lnTo>
                  <a:lnTo>
                    <a:pt x="6" y="216"/>
                  </a:lnTo>
                  <a:lnTo>
                    <a:pt x="0" y="13"/>
                  </a:lnTo>
                  <a:lnTo>
                    <a:pt x="1" y="7"/>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3" name="Freeform 21"/>
            <p:cNvSpPr>
              <a:spLocks/>
            </p:cNvSpPr>
            <p:nvPr/>
          </p:nvSpPr>
          <p:spPr bwMode="auto">
            <a:xfrm>
              <a:off x="1507" y="3411"/>
              <a:ext cx="928" cy="448"/>
            </a:xfrm>
            <a:custGeom>
              <a:avLst/>
              <a:gdLst/>
              <a:ahLst/>
              <a:cxnLst>
                <a:cxn ang="0">
                  <a:pos x="11" y="0"/>
                </a:cxn>
                <a:cxn ang="0">
                  <a:pos x="17" y="0"/>
                </a:cxn>
                <a:cxn ang="0">
                  <a:pos x="36" y="6"/>
                </a:cxn>
                <a:cxn ang="0">
                  <a:pos x="53" y="14"/>
                </a:cxn>
                <a:cxn ang="0">
                  <a:pos x="69" y="24"/>
                </a:cxn>
                <a:cxn ang="0">
                  <a:pos x="85" y="35"/>
                </a:cxn>
                <a:cxn ang="0">
                  <a:pos x="99" y="45"/>
                </a:cxn>
                <a:cxn ang="0">
                  <a:pos x="116" y="56"/>
                </a:cxn>
                <a:cxn ang="0">
                  <a:pos x="159" y="80"/>
                </a:cxn>
                <a:cxn ang="0">
                  <a:pos x="204" y="102"/>
                </a:cxn>
                <a:cxn ang="0">
                  <a:pos x="249" y="122"/>
                </a:cxn>
                <a:cxn ang="0">
                  <a:pos x="312" y="148"/>
                </a:cxn>
                <a:cxn ang="0">
                  <a:pos x="440" y="198"/>
                </a:cxn>
                <a:cxn ang="0">
                  <a:pos x="502" y="226"/>
                </a:cxn>
                <a:cxn ang="0">
                  <a:pos x="554" y="254"/>
                </a:cxn>
                <a:cxn ang="0">
                  <a:pos x="605" y="284"/>
                </a:cxn>
                <a:cxn ang="0">
                  <a:pos x="655" y="316"/>
                </a:cxn>
                <a:cxn ang="0">
                  <a:pos x="706" y="346"/>
                </a:cxn>
                <a:cxn ang="0">
                  <a:pos x="734" y="362"/>
                </a:cxn>
                <a:cxn ang="0">
                  <a:pos x="762" y="377"/>
                </a:cxn>
                <a:cxn ang="0">
                  <a:pos x="791" y="392"/>
                </a:cxn>
                <a:cxn ang="0">
                  <a:pos x="821" y="404"/>
                </a:cxn>
                <a:cxn ang="0">
                  <a:pos x="851" y="414"/>
                </a:cxn>
                <a:cxn ang="0">
                  <a:pos x="883" y="419"/>
                </a:cxn>
                <a:cxn ang="0">
                  <a:pos x="915" y="420"/>
                </a:cxn>
                <a:cxn ang="0">
                  <a:pos x="922" y="421"/>
                </a:cxn>
                <a:cxn ang="0">
                  <a:pos x="926" y="426"/>
                </a:cxn>
                <a:cxn ang="0">
                  <a:pos x="928" y="431"/>
                </a:cxn>
                <a:cxn ang="0">
                  <a:pos x="928" y="437"/>
                </a:cxn>
                <a:cxn ang="0">
                  <a:pos x="926" y="442"/>
                </a:cxn>
                <a:cxn ang="0">
                  <a:pos x="922" y="446"/>
                </a:cxn>
                <a:cxn ang="0">
                  <a:pos x="915" y="448"/>
                </a:cxn>
                <a:cxn ang="0">
                  <a:pos x="880" y="446"/>
                </a:cxn>
                <a:cxn ang="0">
                  <a:pos x="844" y="439"/>
                </a:cxn>
                <a:cxn ang="0">
                  <a:pos x="811" y="429"/>
                </a:cxn>
                <a:cxn ang="0">
                  <a:pos x="777" y="415"/>
                </a:cxn>
                <a:cxn ang="0">
                  <a:pos x="745" y="400"/>
                </a:cxn>
                <a:cxn ang="0">
                  <a:pos x="714" y="382"/>
                </a:cxn>
                <a:cxn ang="0">
                  <a:pos x="672" y="357"/>
                </a:cxn>
                <a:cxn ang="0">
                  <a:pos x="587" y="306"/>
                </a:cxn>
                <a:cxn ang="0">
                  <a:pos x="545" y="280"/>
                </a:cxn>
                <a:cxn ang="0">
                  <a:pos x="501" y="257"/>
                </a:cxn>
                <a:cxn ang="0">
                  <a:pos x="438" y="228"/>
                </a:cxn>
                <a:cxn ang="0">
                  <a:pos x="308" y="176"/>
                </a:cxn>
                <a:cxn ang="0">
                  <a:pos x="244" y="150"/>
                </a:cxn>
                <a:cxn ang="0">
                  <a:pos x="199" y="130"/>
                </a:cxn>
                <a:cxn ang="0">
                  <a:pos x="155" y="108"/>
                </a:cxn>
                <a:cxn ang="0">
                  <a:pos x="111" y="85"/>
                </a:cxn>
                <a:cxn ang="0">
                  <a:pos x="95" y="75"/>
                </a:cxn>
                <a:cxn ang="0">
                  <a:pos x="46" y="41"/>
                </a:cxn>
                <a:cxn ang="0">
                  <a:pos x="29" y="33"/>
                </a:cxn>
                <a:cxn ang="0">
                  <a:pos x="11" y="27"/>
                </a:cxn>
                <a:cxn ang="0">
                  <a:pos x="5" y="24"/>
                </a:cxn>
                <a:cxn ang="0">
                  <a:pos x="1" y="19"/>
                </a:cxn>
                <a:cxn ang="0">
                  <a:pos x="0" y="13"/>
                </a:cxn>
                <a:cxn ang="0">
                  <a:pos x="2" y="8"/>
                </a:cxn>
                <a:cxn ang="0">
                  <a:pos x="5" y="4"/>
                </a:cxn>
                <a:cxn ang="0">
                  <a:pos x="11" y="0"/>
                </a:cxn>
              </a:cxnLst>
              <a:rect l="0" t="0" r="r" b="b"/>
              <a:pathLst>
                <a:path w="928" h="448">
                  <a:moveTo>
                    <a:pt x="11" y="0"/>
                  </a:moveTo>
                  <a:lnTo>
                    <a:pt x="17" y="0"/>
                  </a:lnTo>
                  <a:lnTo>
                    <a:pt x="36" y="6"/>
                  </a:lnTo>
                  <a:lnTo>
                    <a:pt x="53" y="14"/>
                  </a:lnTo>
                  <a:lnTo>
                    <a:pt x="69" y="24"/>
                  </a:lnTo>
                  <a:lnTo>
                    <a:pt x="85" y="35"/>
                  </a:lnTo>
                  <a:lnTo>
                    <a:pt x="99" y="45"/>
                  </a:lnTo>
                  <a:lnTo>
                    <a:pt x="116" y="56"/>
                  </a:lnTo>
                  <a:lnTo>
                    <a:pt x="159" y="80"/>
                  </a:lnTo>
                  <a:lnTo>
                    <a:pt x="204" y="102"/>
                  </a:lnTo>
                  <a:lnTo>
                    <a:pt x="249" y="122"/>
                  </a:lnTo>
                  <a:lnTo>
                    <a:pt x="312" y="148"/>
                  </a:lnTo>
                  <a:lnTo>
                    <a:pt x="440" y="198"/>
                  </a:lnTo>
                  <a:lnTo>
                    <a:pt x="502" y="226"/>
                  </a:lnTo>
                  <a:lnTo>
                    <a:pt x="554" y="254"/>
                  </a:lnTo>
                  <a:lnTo>
                    <a:pt x="605" y="284"/>
                  </a:lnTo>
                  <a:lnTo>
                    <a:pt x="655" y="316"/>
                  </a:lnTo>
                  <a:lnTo>
                    <a:pt x="706" y="346"/>
                  </a:lnTo>
                  <a:lnTo>
                    <a:pt x="734" y="362"/>
                  </a:lnTo>
                  <a:lnTo>
                    <a:pt x="762" y="377"/>
                  </a:lnTo>
                  <a:lnTo>
                    <a:pt x="791" y="392"/>
                  </a:lnTo>
                  <a:lnTo>
                    <a:pt x="821" y="404"/>
                  </a:lnTo>
                  <a:lnTo>
                    <a:pt x="851" y="414"/>
                  </a:lnTo>
                  <a:lnTo>
                    <a:pt x="883" y="419"/>
                  </a:lnTo>
                  <a:lnTo>
                    <a:pt x="915" y="420"/>
                  </a:lnTo>
                  <a:lnTo>
                    <a:pt x="922" y="421"/>
                  </a:lnTo>
                  <a:lnTo>
                    <a:pt x="926" y="426"/>
                  </a:lnTo>
                  <a:lnTo>
                    <a:pt x="928" y="431"/>
                  </a:lnTo>
                  <a:lnTo>
                    <a:pt x="928" y="437"/>
                  </a:lnTo>
                  <a:lnTo>
                    <a:pt x="926" y="442"/>
                  </a:lnTo>
                  <a:lnTo>
                    <a:pt x="922" y="446"/>
                  </a:lnTo>
                  <a:lnTo>
                    <a:pt x="915" y="448"/>
                  </a:lnTo>
                  <a:lnTo>
                    <a:pt x="880" y="446"/>
                  </a:lnTo>
                  <a:lnTo>
                    <a:pt x="844" y="439"/>
                  </a:lnTo>
                  <a:lnTo>
                    <a:pt x="811" y="429"/>
                  </a:lnTo>
                  <a:lnTo>
                    <a:pt x="777" y="415"/>
                  </a:lnTo>
                  <a:lnTo>
                    <a:pt x="745" y="400"/>
                  </a:lnTo>
                  <a:lnTo>
                    <a:pt x="714" y="382"/>
                  </a:lnTo>
                  <a:lnTo>
                    <a:pt x="672" y="357"/>
                  </a:lnTo>
                  <a:lnTo>
                    <a:pt x="587" y="306"/>
                  </a:lnTo>
                  <a:lnTo>
                    <a:pt x="545" y="280"/>
                  </a:lnTo>
                  <a:lnTo>
                    <a:pt x="501" y="257"/>
                  </a:lnTo>
                  <a:lnTo>
                    <a:pt x="438" y="228"/>
                  </a:lnTo>
                  <a:lnTo>
                    <a:pt x="308" y="176"/>
                  </a:lnTo>
                  <a:lnTo>
                    <a:pt x="244" y="150"/>
                  </a:lnTo>
                  <a:lnTo>
                    <a:pt x="199" y="130"/>
                  </a:lnTo>
                  <a:lnTo>
                    <a:pt x="155" y="108"/>
                  </a:lnTo>
                  <a:lnTo>
                    <a:pt x="111" y="85"/>
                  </a:lnTo>
                  <a:lnTo>
                    <a:pt x="95" y="75"/>
                  </a:lnTo>
                  <a:lnTo>
                    <a:pt x="46" y="41"/>
                  </a:lnTo>
                  <a:lnTo>
                    <a:pt x="29" y="33"/>
                  </a:lnTo>
                  <a:lnTo>
                    <a:pt x="11" y="27"/>
                  </a:lnTo>
                  <a:lnTo>
                    <a:pt x="5" y="24"/>
                  </a:lnTo>
                  <a:lnTo>
                    <a:pt x="1" y="19"/>
                  </a:lnTo>
                  <a:lnTo>
                    <a:pt x="0" y="13"/>
                  </a:lnTo>
                  <a:lnTo>
                    <a:pt x="2" y="8"/>
                  </a:lnTo>
                  <a:lnTo>
                    <a:pt x="5" y="4"/>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4" name="Freeform 22"/>
            <p:cNvSpPr>
              <a:spLocks/>
            </p:cNvSpPr>
            <p:nvPr/>
          </p:nvSpPr>
          <p:spPr bwMode="auto">
            <a:xfrm>
              <a:off x="2409" y="3526"/>
              <a:ext cx="751" cy="327"/>
            </a:xfrm>
            <a:custGeom>
              <a:avLst/>
              <a:gdLst/>
              <a:ahLst/>
              <a:cxnLst>
                <a:cxn ang="0">
                  <a:pos x="741" y="0"/>
                </a:cxn>
                <a:cxn ang="0">
                  <a:pos x="746" y="2"/>
                </a:cxn>
                <a:cxn ang="0">
                  <a:pos x="749" y="6"/>
                </a:cxn>
                <a:cxn ang="0">
                  <a:pos x="751" y="12"/>
                </a:cxn>
                <a:cxn ang="0">
                  <a:pos x="750" y="19"/>
                </a:cxn>
                <a:cxn ang="0">
                  <a:pos x="748" y="24"/>
                </a:cxn>
                <a:cxn ang="0">
                  <a:pos x="742" y="27"/>
                </a:cxn>
                <a:cxn ang="0">
                  <a:pos x="610" y="80"/>
                </a:cxn>
                <a:cxn ang="0">
                  <a:pos x="477" y="132"/>
                </a:cxn>
                <a:cxn ang="0">
                  <a:pos x="344" y="181"/>
                </a:cxn>
                <a:cxn ang="0">
                  <a:pos x="296" y="197"/>
                </a:cxn>
                <a:cxn ang="0">
                  <a:pos x="249" y="215"/>
                </a:cxn>
                <a:cxn ang="0">
                  <a:pos x="201" y="232"/>
                </a:cxn>
                <a:cxn ang="0">
                  <a:pos x="153" y="251"/>
                </a:cxn>
                <a:cxn ang="0">
                  <a:pos x="107" y="273"/>
                </a:cxn>
                <a:cxn ang="0">
                  <a:pos x="62" y="297"/>
                </a:cxn>
                <a:cxn ang="0">
                  <a:pos x="20" y="324"/>
                </a:cxn>
                <a:cxn ang="0">
                  <a:pos x="13" y="327"/>
                </a:cxn>
                <a:cxn ang="0">
                  <a:pos x="7" y="325"/>
                </a:cxn>
                <a:cxn ang="0">
                  <a:pos x="3" y="320"/>
                </a:cxn>
                <a:cxn ang="0">
                  <a:pos x="0" y="313"/>
                </a:cxn>
                <a:cxn ang="0">
                  <a:pos x="1" y="306"/>
                </a:cxn>
                <a:cxn ang="0">
                  <a:pos x="6" y="300"/>
                </a:cxn>
                <a:cxn ang="0">
                  <a:pos x="44" y="275"/>
                </a:cxn>
                <a:cxn ang="0">
                  <a:pos x="83" y="254"/>
                </a:cxn>
                <a:cxn ang="0">
                  <a:pos x="125" y="234"/>
                </a:cxn>
                <a:cxn ang="0">
                  <a:pos x="166" y="216"/>
                </a:cxn>
                <a:cxn ang="0">
                  <a:pos x="208" y="199"/>
                </a:cxn>
                <a:cxn ang="0">
                  <a:pos x="251" y="184"/>
                </a:cxn>
                <a:cxn ang="0">
                  <a:pos x="295" y="169"/>
                </a:cxn>
                <a:cxn ang="0">
                  <a:pos x="337" y="154"/>
                </a:cxn>
                <a:cxn ang="0">
                  <a:pos x="470" y="105"/>
                </a:cxn>
                <a:cxn ang="0">
                  <a:pos x="603" y="53"/>
                </a:cxn>
                <a:cxn ang="0">
                  <a:pos x="735" y="0"/>
                </a:cxn>
                <a:cxn ang="0">
                  <a:pos x="741" y="0"/>
                </a:cxn>
              </a:cxnLst>
              <a:rect l="0" t="0" r="r" b="b"/>
              <a:pathLst>
                <a:path w="751" h="327">
                  <a:moveTo>
                    <a:pt x="741" y="0"/>
                  </a:moveTo>
                  <a:lnTo>
                    <a:pt x="746" y="2"/>
                  </a:lnTo>
                  <a:lnTo>
                    <a:pt x="749" y="6"/>
                  </a:lnTo>
                  <a:lnTo>
                    <a:pt x="751" y="12"/>
                  </a:lnTo>
                  <a:lnTo>
                    <a:pt x="750" y="19"/>
                  </a:lnTo>
                  <a:lnTo>
                    <a:pt x="748" y="24"/>
                  </a:lnTo>
                  <a:lnTo>
                    <a:pt x="742" y="27"/>
                  </a:lnTo>
                  <a:lnTo>
                    <a:pt x="610" y="80"/>
                  </a:lnTo>
                  <a:lnTo>
                    <a:pt x="477" y="132"/>
                  </a:lnTo>
                  <a:lnTo>
                    <a:pt x="344" y="181"/>
                  </a:lnTo>
                  <a:lnTo>
                    <a:pt x="296" y="197"/>
                  </a:lnTo>
                  <a:lnTo>
                    <a:pt x="249" y="215"/>
                  </a:lnTo>
                  <a:lnTo>
                    <a:pt x="201" y="232"/>
                  </a:lnTo>
                  <a:lnTo>
                    <a:pt x="153" y="251"/>
                  </a:lnTo>
                  <a:lnTo>
                    <a:pt x="107" y="273"/>
                  </a:lnTo>
                  <a:lnTo>
                    <a:pt x="62" y="297"/>
                  </a:lnTo>
                  <a:lnTo>
                    <a:pt x="20" y="324"/>
                  </a:lnTo>
                  <a:lnTo>
                    <a:pt x="13" y="327"/>
                  </a:lnTo>
                  <a:lnTo>
                    <a:pt x="7" y="325"/>
                  </a:lnTo>
                  <a:lnTo>
                    <a:pt x="3" y="320"/>
                  </a:lnTo>
                  <a:lnTo>
                    <a:pt x="0" y="313"/>
                  </a:lnTo>
                  <a:lnTo>
                    <a:pt x="1" y="306"/>
                  </a:lnTo>
                  <a:lnTo>
                    <a:pt x="6" y="300"/>
                  </a:lnTo>
                  <a:lnTo>
                    <a:pt x="44" y="275"/>
                  </a:lnTo>
                  <a:lnTo>
                    <a:pt x="83" y="254"/>
                  </a:lnTo>
                  <a:lnTo>
                    <a:pt x="125" y="234"/>
                  </a:lnTo>
                  <a:lnTo>
                    <a:pt x="166" y="216"/>
                  </a:lnTo>
                  <a:lnTo>
                    <a:pt x="208" y="199"/>
                  </a:lnTo>
                  <a:lnTo>
                    <a:pt x="251" y="184"/>
                  </a:lnTo>
                  <a:lnTo>
                    <a:pt x="295" y="169"/>
                  </a:lnTo>
                  <a:lnTo>
                    <a:pt x="337" y="154"/>
                  </a:lnTo>
                  <a:lnTo>
                    <a:pt x="470" y="105"/>
                  </a:lnTo>
                  <a:lnTo>
                    <a:pt x="603" y="53"/>
                  </a:lnTo>
                  <a:lnTo>
                    <a:pt x="735" y="0"/>
                  </a:lnTo>
                  <a:lnTo>
                    <a:pt x="7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5" name="Freeform 23"/>
            <p:cNvSpPr>
              <a:spLocks/>
            </p:cNvSpPr>
            <p:nvPr/>
          </p:nvSpPr>
          <p:spPr bwMode="auto">
            <a:xfrm>
              <a:off x="2389" y="3397"/>
              <a:ext cx="737" cy="248"/>
            </a:xfrm>
            <a:custGeom>
              <a:avLst/>
              <a:gdLst/>
              <a:ahLst/>
              <a:cxnLst>
                <a:cxn ang="0">
                  <a:pos x="730" y="1"/>
                </a:cxn>
                <a:cxn ang="0">
                  <a:pos x="737" y="9"/>
                </a:cxn>
                <a:cxn ang="0">
                  <a:pos x="736" y="20"/>
                </a:cxn>
                <a:cxn ang="0">
                  <a:pos x="701" y="45"/>
                </a:cxn>
                <a:cxn ang="0">
                  <a:pos x="637" y="77"/>
                </a:cxn>
                <a:cxn ang="0">
                  <a:pos x="488" y="139"/>
                </a:cxn>
                <a:cxn ang="0">
                  <a:pos x="318" y="199"/>
                </a:cxn>
                <a:cxn ang="0">
                  <a:pos x="297" y="206"/>
                </a:cxn>
                <a:cxn ang="0">
                  <a:pos x="268" y="215"/>
                </a:cxn>
                <a:cxn ang="0">
                  <a:pos x="231" y="225"/>
                </a:cxn>
                <a:cxn ang="0">
                  <a:pos x="190" y="236"/>
                </a:cxn>
                <a:cxn ang="0">
                  <a:pos x="148" y="243"/>
                </a:cxn>
                <a:cxn ang="0">
                  <a:pos x="107" y="248"/>
                </a:cxn>
                <a:cxn ang="0">
                  <a:pos x="69" y="247"/>
                </a:cxn>
                <a:cxn ang="0">
                  <a:pos x="37" y="240"/>
                </a:cxn>
                <a:cxn ang="0">
                  <a:pos x="13" y="225"/>
                </a:cxn>
                <a:cxn ang="0">
                  <a:pos x="1" y="200"/>
                </a:cxn>
                <a:cxn ang="0">
                  <a:pos x="1" y="177"/>
                </a:cxn>
                <a:cxn ang="0">
                  <a:pos x="11" y="171"/>
                </a:cxn>
                <a:cxn ang="0">
                  <a:pos x="21" y="173"/>
                </a:cxn>
                <a:cxn ang="0">
                  <a:pos x="26" y="184"/>
                </a:cxn>
                <a:cxn ang="0">
                  <a:pos x="33" y="205"/>
                </a:cxn>
                <a:cxn ang="0">
                  <a:pos x="53" y="216"/>
                </a:cxn>
                <a:cxn ang="0">
                  <a:pos x="83" y="220"/>
                </a:cxn>
                <a:cxn ang="0">
                  <a:pos x="120" y="218"/>
                </a:cxn>
                <a:cxn ang="0">
                  <a:pos x="163" y="212"/>
                </a:cxn>
                <a:cxn ang="0">
                  <a:pos x="227" y="198"/>
                </a:cxn>
                <a:cxn ang="0">
                  <a:pos x="269" y="186"/>
                </a:cxn>
                <a:cxn ang="0">
                  <a:pos x="304" y="175"/>
                </a:cxn>
                <a:cxn ang="0">
                  <a:pos x="332" y="166"/>
                </a:cxn>
                <a:cxn ang="0">
                  <a:pos x="348" y="160"/>
                </a:cxn>
                <a:cxn ang="0">
                  <a:pos x="504" y="103"/>
                </a:cxn>
                <a:cxn ang="0">
                  <a:pos x="616" y="56"/>
                </a:cxn>
                <a:cxn ang="0">
                  <a:pos x="685" y="22"/>
                </a:cxn>
                <a:cxn ang="0">
                  <a:pos x="724" y="0"/>
                </a:cxn>
              </a:cxnLst>
              <a:rect l="0" t="0" r="r" b="b"/>
              <a:pathLst>
                <a:path w="737" h="248">
                  <a:moveTo>
                    <a:pt x="724" y="0"/>
                  </a:moveTo>
                  <a:lnTo>
                    <a:pt x="730" y="1"/>
                  </a:lnTo>
                  <a:lnTo>
                    <a:pt x="734" y="4"/>
                  </a:lnTo>
                  <a:lnTo>
                    <a:pt x="737" y="9"/>
                  </a:lnTo>
                  <a:lnTo>
                    <a:pt x="737" y="15"/>
                  </a:lnTo>
                  <a:lnTo>
                    <a:pt x="736" y="20"/>
                  </a:lnTo>
                  <a:lnTo>
                    <a:pt x="731" y="26"/>
                  </a:lnTo>
                  <a:lnTo>
                    <a:pt x="701" y="45"/>
                  </a:lnTo>
                  <a:lnTo>
                    <a:pt x="670" y="61"/>
                  </a:lnTo>
                  <a:lnTo>
                    <a:pt x="637" y="77"/>
                  </a:lnTo>
                  <a:lnTo>
                    <a:pt x="572" y="104"/>
                  </a:lnTo>
                  <a:lnTo>
                    <a:pt x="488" y="139"/>
                  </a:lnTo>
                  <a:lnTo>
                    <a:pt x="404" y="171"/>
                  </a:lnTo>
                  <a:lnTo>
                    <a:pt x="318" y="199"/>
                  </a:lnTo>
                  <a:lnTo>
                    <a:pt x="309" y="202"/>
                  </a:lnTo>
                  <a:lnTo>
                    <a:pt x="297" y="206"/>
                  </a:lnTo>
                  <a:lnTo>
                    <a:pt x="284" y="211"/>
                  </a:lnTo>
                  <a:lnTo>
                    <a:pt x="268" y="215"/>
                  </a:lnTo>
                  <a:lnTo>
                    <a:pt x="250" y="220"/>
                  </a:lnTo>
                  <a:lnTo>
                    <a:pt x="231" y="225"/>
                  </a:lnTo>
                  <a:lnTo>
                    <a:pt x="211" y="231"/>
                  </a:lnTo>
                  <a:lnTo>
                    <a:pt x="190" y="236"/>
                  </a:lnTo>
                  <a:lnTo>
                    <a:pt x="170" y="240"/>
                  </a:lnTo>
                  <a:lnTo>
                    <a:pt x="148" y="243"/>
                  </a:lnTo>
                  <a:lnTo>
                    <a:pt x="127" y="246"/>
                  </a:lnTo>
                  <a:lnTo>
                    <a:pt x="107" y="248"/>
                  </a:lnTo>
                  <a:lnTo>
                    <a:pt x="88" y="248"/>
                  </a:lnTo>
                  <a:lnTo>
                    <a:pt x="69" y="247"/>
                  </a:lnTo>
                  <a:lnTo>
                    <a:pt x="52" y="244"/>
                  </a:lnTo>
                  <a:lnTo>
                    <a:pt x="37" y="240"/>
                  </a:lnTo>
                  <a:lnTo>
                    <a:pt x="24" y="234"/>
                  </a:lnTo>
                  <a:lnTo>
                    <a:pt x="13" y="225"/>
                  </a:lnTo>
                  <a:lnTo>
                    <a:pt x="6" y="214"/>
                  </a:lnTo>
                  <a:lnTo>
                    <a:pt x="1" y="200"/>
                  </a:lnTo>
                  <a:lnTo>
                    <a:pt x="0" y="184"/>
                  </a:lnTo>
                  <a:lnTo>
                    <a:pt x="1" y="177"/>
                  </a:lnTo>
                  <a:lnTo>
                    <a:pt x="5" y="173"/>
                  </a:lnTo>
                  <a:lnTo>
                    <a:pt x="11" y="171"/>
                  </a:lnTo>
                  <a:lnTo>
                    <a:pt x="16" y="171"/>
                  </a:lnTo>
                  <a:lnTo>
                    <a:pt x="21" y="173"/>
                  </a:lnTo>
                  <a:lnTo>
                    <a:pt x="25" y="177"/>
                  </a:lnTo>
                  <a:lnTo>
                    <a:pt x="26" y="184"/>
                  </a:lnTo>
                  <a:lnTo>
                    <a:pt x="28" y="195"/>
                  </a:lnTo>
                  <a:lnTo>
                    <a:pt x="33" y="205"/>
                  </a:lnTo>
                  <a:lnTo>
                    <a:pt x="42" y="211"/>
                  </a:lnTo>
                  <a:lnTo>
                    <a:pt x="53" y="216"/>
                  </a:lnTo>
                  <a:lnTo>
                    <a:pt x="67" y="219"/>
                  </a:lnTo>
                  <a:lnTo>
                    <a:pt x="83" y="220"/>
                  </a:lnTo>
                  <a:lnTo>
                    <a:pt x="101" y="220"/>
                  </a:lnTo>
                  <a:lnTo>
                    <a:pt x="120" y="218"/>
                  </a:lnTo>
                  <a:lnTo>
                    <a:pt x="141" y="216"/>
                  </a:lnTo>
                  <a:lnTo>
                    <a:pt x="163" y="212"/>
                  </a:lnTo>
                  <a:lnTo>
                    <a:pt x="184" y="208"/>
                  </a:lnTo>
                  <a:lnTo>
                    <a:pt x="227" y="198"/>
                  </a:lnTo>
                  <a:lnTo>
                    <a:pt x="249" y="192"/>
                  </a:lnTo>
                  <a:lnTo>
                    <a:pt x="269" y="186"/>
                  </a:lnTo>
                  <a:lnTo>
                    <a:pt x="287" y="180"/>
                  </a:lnTo>
                  <a:lnTo>
                    <a:pt x="304" y="175"/>
                  </a:lnTo>
                  <a:lnTo>
                    <a:pt x="319" y="170"/>
                  </a:lnTo>
                  <a:lnTo>
                    <a:pt x="332" y="166"/>
                  </a:lnTo>
                  <a:lnTo>
                    <a:pt x="341" y="163"/>
                  </a:lnTo>
                  <a:lnTo>
                    <a:pt x="348" y="160"/>
                  </a:lnTo>
                  <a:lnTo>
                    <a:pt x="427" y="133"/>
                  </a:lnTo>
                  <a:lnTo>
                    <a:pt x="504" y="103"/>
                  </a:lnTo>
                  <a:lnTo>
                    <a:pt x="580" y="71"/>
                  </a:lnTo>
                  <a:lnTo>
                    <a:pt x="616" y="56"/>
                  </a:lnTo>
                  <a:lnTo>
                    <a:pt x="650" y="40"/>
                  </a:lnTo>
                  <a:lnTo>
                    <a:pt x="685" y="22"/>
                  </a:lnTo>
                  <a:lnTo>
                    <a:pt x="718" y="2"/>
                  </a:lnTo>
                  <a:lnTo>
                    <a:pt x="7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6" name="Freeform 24"/>
            <p:cNvSpPr>
              <a:spLocks/>
            </p:cNvSpPr>
            <p:nvPr/>
          </p:nvSpPr>
          <p:spPr bwMode="auto">
            <a:xfrm>
              <a:off x="2421" y="2088"/>
              <a:ext cx="786" cy="647"/>
            </a:xfrm>
            <a:custGeom>
              <a:avLst/>
              <a:gdLst/>
              <a:ahLst/>
              <a:cxnLst>
                <a:cxn ang="0">
                  <a:pos x="251" y="1"/>
                </a:cxn>
                <a:cxn ang="0">
                  <a:pos x="258" y="10"/>
                </a:cxn>
                <a:cxn ang="0">
                  <a:pos x="274" y="38"/>
                </a:cxn>
                <a:cxn ang="0">
                  <a:pos x="302" y="61"/>
                </a:cxn>
                <a:cxn ang="0">
                  <a:pos x="334" y="78"/>
                </a:cxn>
                <a:cxn ang="0">
                  <a:pos x="364" y="91"/>
                </a:cxn>
                <a:cxn ang="0">
                  <a:pos x="491" y="135"/>
                </a:cxn>
                <a:cxn ang="0">
                  <a:pos x="585" y="164"/>
                </a:cxn>
                <a:cxn ang="0">
                  <a:pos x="675" y="194"/>
                </a:cxn>
                <a:cxn ang="0">
                  <a:pos x="732" y="222"/>
                </a:cxn>
                <a:cxn ang="0">
                  <a:pos x="772" y="254"/>
                </a:cxn>
                <a:cxn ang="0">
                  <a:pos x="786" y="284"/>
                </a:cxn>
                <a:cxn ang="0">
                  <a:pos x="782" y="314"/>
                </a:cxn>
                <a:cxn ang="0">
                  <a:pos x="764" y="343"/>
                </a:cxn>
                <a:cxn ang="0">
                  <a:pos x="736" y="366"/>
                </a:cxn>
                <a:cxn ang="0">
                  <a:pos x="628" y="419"/>
                </a:cxn>
                <a:cxn ang="0">
                  <a:pos x="561" y="456"/>
                </a:cxn>
                <a:cxn ang="0">
                  <a:pos x="500" y="494"/>
                </a:cxn>
                <a:cxn ang="0">
                  <a:pos x="357" y="570"/>
                </a:cxn>
                <a:cxn ang="0">
                  <a:pos x="283" y="606"/>
                </a:cxn>
                <a:cxn ang="0">
                  <a:pos x="205" y="635"/>
                </a:cxn>
                <a:cxn ang="0">
                  <a:pos x="144" y="647"/>
                </a:cxn>
                <a:cxn ang="0">
                  <a:pos x="101" y="645"/>
                </a:cxn>
                <a:cxn ang="0">
                  <a:pos x="61" y="633"/>
                </a:cxn>
                <a:cxn ang="0">
                  <a:pos x="40" y="623"/>
                </a:cxn>
                <a:cxn ang="0">
                  <a:pos x="18" y="609"/>
                </a:cxn>
                <a:cxn ang="0">
                  <a:pos x="2" y="591"/>
                </a:cxn>
                <a:cxn ang="0">
                  <a:pos x="2" y="578"/>
                </a:cxn>
                <a:cxn ang="0">
                  <a:pos x="7" y="572"/>
                </a:cxn>
                <a:cxn ang="0">
                  <a:pos x="14" y="570"/>
                </a:cxn>
                <a:cxn ang="0">
                  <a:pos x="25" y="574"/>
                </a:cxn>
                <a:cxn ang="0">
                  <a:pos x="31" y="585"/>
                </a:cxn>
                <a:cxn ang="0">
                  <a:pos x="58" y="601"/>
                </a:cxn>
                <a:cxn ang="0">
                  <a:pos x="91" y="614"/>
                </a:cxn>
                <a:cxn ang="0">
                  <a:pos x="143" y="619"/>
                </a:cxn>
                <a:cxn ang="0">
                  <a:pos x="202" y="607"/>
                </a:cxn>
                <a:cxn ang="0">
                  <a:pos x="259" y="585"/>
                </a:cxn>
                <a:cxn ang="0">
                  <a:pos x="330" y="553"/>
                </a:cxn>
                <a:cxn ang="0">
                  <a:pos x="457" y="486"/>
                </a:cxn>
                <a:cxn ang="0">
                  <a:pos x="538" y="439"/>
                </a:cxn>
                <a:cxn ang="0">
                  <a:pos x="633" y="387"/>
                </a:cxn>
                <a:cxn ang="0">
                  <a:pos x="693" y="359"/>
                </a:cxn>
                <a:cxn ang="0">
                  <a:pos x="718" y="344"/>
                </a:cxn>
                <a:cxn ang="0">
                  <a:pos x="743" y="328"/>
                </a:cxn>
                <a:cxn ang="0">
                  <a:pos x="759" y="305"/>
                </a:cxn>
                <a:cxn ang="0">
                  <a:pos x="758" y="282"/>
                </a:cxn>
                <a:cxn ang="0">
                  <a:pos x="745" y="265"/>
                </a:cxn>
                <a:cxn ang="0">
                  <a:pos x="727" y="251"/>
                </a:cxn>
                <a:cxn ang="0">
                  <a:pos x="686" y="229"/>
                </a:cxn>
                <a:cxn ang="0">
                  <a:pos x="617" y="203"/>
                </a:cxn>
                <a:cxn ang="0">
                  <a:pos x="493" y="165"/>
                </a:cxn>
                <a:cxn ang="0">
                  <a:pos x="370" y="123"/>
                </a:cxn>
                <a:cxn ang="0">
                  <a:pos x="334" y="108"/>
                </a:cxn>
                <a:cxn ang="0">
                  <a:pos x="297" y="90"/>
                </a:cxn>
                <a:cxn ang="0">
                  <a:pos x="263" y="66"/>
                </a:cxn>
                <a:cxn ang="0">
                  <a:pos x="239" y="36"/>
                </a:cxn>
                <a:cxn ang="0">
                  <a:pos x="232" y="11"/>
                </a:cxn>
                <a:cxn ang="0">
                  <a:pos x="239" y="2"/>
                </a:cxn>
              </a:cxnLst>
              <a:rect l="0" t="0" r="r" b="b"/>
              <a:pathLst>
                <a:path w="786" h="647">
                  <a:moveTo>
                    <a:pt x="245" y="0"/>
                  </a:moveTo>
                  <a:lnTo>
                    <a:pt x="251" y="1"/>
                  </a:lnTo>
                  <a:lnTo>
                    <a:pt x="256" y="4"/>
                  </a:lnTo>
                  <a:lnTo>
                    <a:pt x="258" y="10"/>
                  </a:lnTo>
                  <a:lnTo>
                    <a:pt x="264" y="25"/>
                  </a:lnTo>
                  <a:lnTo>
                    <a:pt x="274" y="38"/>
                  </a:lnTo>
                  <a:lnTo>
                    <a:pt x="287" y="50"/>
                  </a:lnTo>
                  <a:lnTo>
                    <a:pt x="302" y="61"/>
                  </a:lnTo>
                  <a:lnTo>
                    <a:pt x="317" y="70"/>
                  </a:lnTo>
                  <a:lnTo>
                    <a:pt x="334" y="78"/>
                  </a:lnTo>
                  <a:lnTo>
                    <a:pt x="349" y="85"/>
                  </a:lnTo>
                  <a:lnTo>
                    <a:pt x="364" y="91"/>
                  </a:lnTo>
                  <a:lnTo>
                    <a:pt x="427" y="114"/>
                  </a:lnTo>
                  <a:lnTo>
                    <a:pt x="491" y="135"/>
                  </a:lnTo>
                  <a:lnTo>
                    <a:pt x="555" y="155"/>
                  </a:lnTo>
                  <a:lnTo>
                    <a:pt x="585" y="164"/>
                  </a:lnTo>
                  <a:lnTo>
                    <a:pt x="645" y="183"/>
                  </a:lnTo>
                  <a:lnTo>
                    <a:pt x="675" y="194"/>
                  </a:lnTo>
                  <a:lnTo>
                    <a:pt x="705" y="207"/>
                  </a:lnTo>
                  <a:lnTo>
                    <a:pt x="732" y="222"/>
                  </a:lnTo>
                  <a:lnTo>
                    <a:pt x="757" y="240"/>
                  </a:lnTo>
                  <a:lnTo>
                    <a:pt x="772" y="254"/>
                  </a:lnTo>
                  <a:lnTo>
                    <a:pt x="781" y="269"/>
                  </a:lnTo>
                  <a:lnTo>
                    <a:pt x="786" y="284"/>
                  </a:lnTo>
                  <a:lnTo>
                    <a:pt x="786" y="299"/>
                  </a:lnTo>
                  <a:lnTo>
                    <a:pt x="782" y="314"/>
                  </a:lnTo>
                  <a:lnTo>
                    <a:pt x="775" y="329"/>
                  </a:lnTo>
                  <a:lnTo>
                    <a:pt x="764" y="343"/>
                  </a:lnTo>
                  <a:lnTo>
                    <a:pt x="751" y="355"/>
                  </a:lnTo>
                  <a:lnTo>
                    <a:pt x="736" y="366"/>
                  </a:lnTo>
                  <a:lnTo>
                    <a:pt x="700" y="385"/>
                  </a:lnTo>
                  <a:lnTo>
                    <a:pt x="628" y="419"/>
                  </a:lnTo>
                  <a:lnTo>
                    <a:pt x="592" y="438"/>
                  </a:lnTo>
                  <a:lnTo>
                    <a:pt x="561" y="456"/>
                  </a:lnTo>
                  <a:lnTo>
                    <a:pt x="531" y="475"/>
                  </a:lnTo>
                  <a:lnTo>
                    <a:pt x="500" y="494"/>
                  </a:lnTo>
                  <a:lnTo>
                    <a:pt x="393" y="551"/>
                  </a:lnTo>
                  <a:lnTo>
                    <a:pt x="357" y="570"/>
                  </a:lnTo>
                  <a:lnTo>
                    <a:pt x="320" y="589"/>
                  </a:lnTo>
                  <a:lnTo>
                    <a:pt x="283" y="606"/>
                  </a:lnTo>
                  <a:lnTo>
                    <a:pt x="245" y="622"/>
                  </a:lnTo>
                  <a:lnTo>
                    <a:pt x="205" y="635"/>
                  </a:lnTo>
                  <a:lnTo>
                    <a:pt x="165" y="644"/>
                  </a:lnTo>
                  <a:lnTo>
                    <a:pt x="144" y="647"/>
                  </a:lnTo>
                  <a:lnTo>
                    <a:pt x="123" y="647"/>
                  </a:lnTo>
                  <a:lnTo>
                    <a:pt x="101" y="645"/>
                  </a:lnTo>
                  <a:lnTo>
                    <a:pt x="81" y="641"/>
                  </a:lnTo>
                  <a:lnTo>
                    <a:pt x="61" y="633"/>
                  </a:lnTo>
                  <a:lnTo>
                    <a:pt x="51" y="629"/>
                  </a:lnTo>
                  <a:lnTo>
                    <a:pt x="40" y="623"/>
                  </a:lnTo>
                  <a:lnTo>
                    <a:pt x="28" y="616"/>
                  </a:lnTo>
                  <a:lnTo>
                    <a:pt x="18" y="609"/>
                  </a:lnTo>
                  <a:lnTo>
                    <a:pt x="8" y="601"/>
                  </a:lnTo>
                  <a:lnTo>
                    <a:pt x="2" y="591"/>
                  </a:lnTo>
                  <a:lnTo>
                    <a:pt x="0" y="585"/>
                  </a:lnTo>
                  <a:lnTo>
                    <a:pt x="2" y="578"/>
                  </a:lnTo>
                  <a:lnTo>
                    <a:pt x="7" y="572"/>
                  </a:lnTo>
                  <a:lnTo>
                    <a:pt x="7" y="572"/>
                  </a:lnTo>
                  <a:lnTo>
                    <a:pt x="8" y="572"/>
                  </a:lnTo>
                  <a:lnTo>
                    <a:pt x="14" y="570"/>
                  </a:lnTo>
                  <a:lnTo>
                    <a:pt x="20" y="571"/>
                  </a:lnTo>
                  <a:lnTo>
                    <a:pt x="25" y="574"/>
                  </a:lnTo>
                  <a:lnTo>
                    <a:pt x="26" y="578"/>
                  </a:lnTo>
                  <a:lnTo>
                    <a:pt x="31" y="585"/>
                  </a:lnTo>
                  <a:lnTo>
                    <a:pt x="39" y="591"/>
                  </a:lnTo>
                  <a:lnTo>
                    <a:pt x="58" y="601"/>
                  </a:lnTo>
                  <a:lnTo>
                    <a:pt x="66" y="604"/>
                  </a:lnTo>
                  <a:lnTo>
                    <a:pt x="91" y="614"/>
                  </a:lnTo>
                  <a:lnTo>
                    <a:pt x="116" y="619"/>
                  </a:lnTo>
                  <a:lnTo>
                    <a:pt x="143" y="619"/>
                  </a:lnTo>
                  <a:lnTo>
                    <a:pt x="173" y="615"/>
                  </a:lnTo>
                  <a:lnTo>
                    <a:pt x="202" y="607"/>
                  </a:lnTo>
                  <a:lnTo>
                    <a:pt x="231" y="597"/>
                  </a:lnTo>
                  <a:lnTo>
                    <a:pt x="259" y="585"/>
                  </a:lnTo>
                  <a:lnTo>
                    <a:pt x="287" y="573"/>
                  </a:lnTo>
                  <a:lnTo>
                    <a:pt x="330" y="553"/>
                  </a:lnTo>
                  <a:lnTo>
                    <a:pt x="372" y="531"/>
                  </a:lnTo>
                  <a:lnTo>
                    <a:pt x="457" y="486"/>
                  </a:lnTo>
                  <a:lnTo>
                    <a:pt x="497" y="464"/>
                  </a:lnTo>
                  <a:lnTo>
                    <a:pt x="538" y="439"/>
                  </a:lnTo>
                  <a:lnTo>
                    <a:pt x="586" y="413"/>
                  </a:lnTo>
                  <a:lnTo>
                    <a:pt x="633" y="387"/>
                  </a:lnTo>
                  <a:lnTo>
                    <a:pt x="681" y="364"/>
                  </a:lnTo>
                  <a:lnTo>
                    <a:pt x="693" y="359"/>
                  </a:lnTo>
                  <a:lnTo>
                    <a:pt x="705" y="353"/>
                  </a:lnTo>
                  <a:lnTo>
                    <a:pt x="718" y="344"/>
                  </a:lnTo>
                  <a:lnTo>
                    <a:pt x="731" y="337"/>
                  </a:lnTo>
                  <a:lnTo>
                    <a:pt x="743" y="328"/>
                  </a:lnTo>
                  <a:lnTo>
                    <a:pt x="753" y="318"/>
                  </a:lnTo>
                  <a:lnTo>
                    <a:pt x="759" y="305"/>
                  </a:lnTo>
                  <a:lnTo>
                    <a:pt x="761" y="292"/>
                  </a:lnTo>
                  <a:lnTo>
                    <a:pt x="758" y="282"/>
                  </a:lnTo>
                  <a:lnTo>
                    <a:pt x="753" y="273"/>
                  </a:lnTo>
                  <a:lnTo>
                    <a:pt x="745" y="265"/>
                  </a:lnTo>
                  <a:lnTo>
                    <a:pt x="737" y="257"/>
                  </a:lnTo>
                  <a:lnTo>
                    <a:pt x="727" y="251"/>
                  </a:lnTo>
                  <a:lnTo>
                    <a:pt x="718" y="246"/>
                  </a:lnTo>
                  <a:lnTo>
                    <a:pt x="686" y="229"/>
                  </a:lnTo>
                  <a:lnTo>
                    <a:pt x="652" y="216"/>
                  </a:lnTo>
                  <a:lnTo>
                    <a:pt x="617" y="203"/>
                  </a:lnTo>
                  <a:lnTo>
                    <a:pt x="554" y="184"/>
                  </a:lnTo>
                  <a:lnTo>
                    <a:pt x="493" y="165"/>
                  </a:lnTo>
                  <a:lnTo>
                    <a:pt x="431" y="145"/>
                  </a:lnTo>
                  <a:lnTo>
                    <a:pt x="370" y="123"/>
                  </a:lnTo>
                  <a:lnTo>
                    <a:pt x="353" y="116"/>
                  </a:lnTo>
                  <a:lnTo>
                    <a:pt x="334" y="108"/>
                  </a:lnTo>
                  <a:lnTo>
                    <a:pt x="315" y="100"/>
                  </a:lnTo>
                  <a:lnTo>
                    <a:pt x="297" y="90"/>
                  </a:lnTo>
                  <a:lnTo>
                    <a:pt x="279" y="79"/>
                  </a:lnTo>
                  <a:lnTo>
                    <a:pt x="263" y="66"/>
                  </a:lnTo>
                  <a:lnTo>
                    <a:pt x="249" y="52"/>
                  </a:lnTo>
                  <a:lnTo>
                    <a:pt x="239" y="36"/>
                  </a:lnTo>
                  <a:lnTo>
                    <a:pt x="232" y="18"/>
                  </a:lnTo>
                  <a:lnTo>
                    <a:pt x="232" y="11"/>
                  </a:lnTo>
                  <a:lnTo>
                    <a:pt x="235" y="6"/>
                  </a:lnTo>
                  <a:lnTo>
                    <a:pt x="239" y="2"/>
                  </a:lnTo>
                  <a:lnTo>
                    <a:pt x="2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 name="Freeform 25"/>
            <p:cNvSpPr>
              <a:spLocks/>
            </p:cNvSpPr>
            <p:nvPr/>
          </p:nvSpPr>
          <p:spPr bwMode="auto">
            <a:xfrm>
              <a:off x="2415" y="2806"/>
              <a:ext cx="759" cy="551"/>
            </a:xfrm>
            <a:custGeom>
              <a:avLst/>
              <a:gdLst/>
              <a:ahLst/>
              <a:cxnLst>
                <a:cxn ang="0">
                  <a:pos x="240" y="0"/>
                </a:cxn>
                <a:cxn ang="0">
                  <a:pos x="289" y="9"/>
                </a:cxn>
                <a:cxn ang="0">
                  <a:pos x="338" y="27"/>
                </a:cxn>
                <a:cxn ang="0">
                  <a:pos x="406" y="54"/>
                </a:cxn>
                <a:cxn ang="0">
                  <a:pos x="493" y="83"/>
                </a:cxn>
                <a:cxn ang="0">
                  <a:pos x="582" y="109"/>
                </a:cxn>
                <a:cxn ang="0">
                  <a:pos x="669" y="139"/>
                </a:cxn>
                <a:cxn ang="0">
                  <a:pos x="753" y="179"/>
                </a:cxn>
                <a:cxn ang="0">
                  <a:pos x="759" y="189"/>
                </a:cxn>
                <a:cxn ang="0">
                  <a:pos x="752" y="216"/>
                </a:cxn>
                <a:cxn ang="0">
                  <a:pos x="728" y="251"/>
                </a:cxn>
                <a:cxn ang="0">
                  <a:pos x="696" y="280"/>
                </a:cxn>
                <a:cxn ang="0">
                  <a:pos x="660" y="304"/>
                </a:cxn>
                <a:cxn ang="0">
                  <a:pos x="573" y="346"/>
                </a:cxn>
                <a:cxn ang="0">
                  <a:pos x="482" y="382"/>
                </a:cxn>
                <a:cxn ang="0">
                  <a:pos x="333" y="452"/>
                </a:cxn>
                <a:cxn ang="0">
                  <a:pos x="232" y="497"/>
                </a:cxn>
                <a:cxn ang="0">
                  <a:pos x="128" y="531"/>
                </a:cxn>
                <a:cxn ang="0">
                  <a:pos x="21" y="551"/>
                </a:cxn>
                <a:cxn ang="0">
                  <a:pos x="10" y="547"/>
                </a:cxn>
                <a:cxn ang="0">
                  <a:pos x="8" y="535"/>
                </a:cxn>
                <a:cxn ang="0">
                  <a:pos x="15" y="526"/>
                </a:cxn>
                <a:cxn ang="0">
                  <a:pos x="76" y="515"/>
                </a:cxn>
                <a:cxn ang="0">
                  <a:pos x="183" y="486"/>
                </a:cxn>
                <a:cxn ang="0">
                  <a:pos x="286" y="443"/>
                </a:cxn>
                <a:cxn ang="0">
                  <a:pos x="371" y="401"/>
                </a:cxn>
                <a:cxn ang="0">
                  <a:pos x="458" y="363"/>
                </a:cxn>
                <a:cxn ang="0">
                  <a:pos x="545" y="329"/>
                </a:cxn>
                <a:cxn ang="0">
                  <a:pos x="629" y="289"/>
                </a:cxn>
                <a:cxn ang="0">
                  <a:pos x="661" y="271"/>
                </a:cxn>
                <a:cxn ang="0">
                  <a:pos x="693" y="249"/>
                </a:cxn>
                <a:cxn ang="0">
                  <a:pos x="718" y="222"/>
                </a:cxn>
                <a:cxn ang="0">
                  <a:pos x="729" y="198"/>
                </a:cxn>
                <a:cxn ang="0">
                  <a:pos x="652" y="161"/>
                </a:cxn>
                <a:cxn ang="0">
                  <a:pos x="560" y="131"/>
                </a:cxn>
                <a:cxn ang="0">
                  <a:pos x="468" y="104"/>
                </a:cxn>
                <a:cxn ang="0">
                  <a:pos x="377" y="73"/>
                </a:cxn>
                <a:cxn ang="0">
                  <a:pos x="311" y="45"/>
                </a:cxn>
                <a:cxn ang="0">
                  <a:pos x="266" y="31"/>
                </a:cxn>
                <a:cxn ang="0">
                  <a:pos x="220" y="26"/>
                </a:cxn>
                <a:cxn ang="0">
                  <a:pos x="159" y="40"/>
                </a:cxn>
                <a:cxn ang="0">
                  <a:pos x="89" y="70"/>
                </a:cxn>
                <a:cxn ang="0">
                  <a:pos x="21" y="102"/>
                </a:cxn>
                <a:cxn ang="0">
                  <a:pos x="8" y="101"/>
                </a:cxn>
                <a:cxn ang="0">
                  <a:pos x="0" y="92"/>
                </a:cxn>
                <a:cxn ang="0">
                  <a:pos x="2" y="81"/>
                </a:cxn>
                <a:cxn ang="0">
                  <a:pos x="37" y="64"/>
                </a:cxn>
                <a:cxn ang="0">
                  <a:pos x="96" y="35"/>
                </a:cxn>
                <a:cxn ang="0">
                  <a:pos x="157" y="11"/>
                </a:cxn>
                <a:cxn ang="0">
                  <a:pos x="215" y="0"/>
                </a:cxn>
              </a:cxnLst>
              <a:rect l="0" t="0" r="r" b="b"/>
              <a:pathLst>
                <a:path w="759" h="551">
                  <a:moveTo>
                    <a:pt x="215" y="0"/>
                  </a:moveTo>
                  <a:lnTo>
                    <a:pt x="240" y="0"/>
                  </a:lnTo>
                  <a:lnTo>
                    <a:pt x="265" y="3"/>
                  </a:lnTo>
                  <a:lnTo>
                    <a:pt x="289" y="9"/>
                  </a:lnTo>
                  <a:lnTo>
                    <a:pt x="314" y="17"/>
                  </a:lnTo>
                  <a:lnTo>
                    <a:pt x="338" y="27"/>
                  </a:lnTo>
                  <a:lnTo>
                    <a:pt x="363" y="38"/>
                  </a:lnTo>
                  <a:lnTo>
                    <a:pt x="406" y="54"/>
                  </a:lnTo>
                  <a:lnTo>
                    <a:pt x="449" y="70"/>
                  </a:lnTo>
                  <a:lnTo>
                    <a:pt x="493" y="83"/>
                  </a:lnTo>
                  <a:lnTo>
                    <a:pt x="538" y="96"/>
                  </a:lnTo>
                  <a:lnTo>
                    <a:pt x="582" y="109"/>
                  </a:lnTo>
                  <a:lnTo>
                    <a:pt x="626" y="123"/>
                  </a:lnTo>
                  <a:lnTo>
                    <a:pt x="669" y="139"/>
                  </a:lnTo>
                  <a:lnTo>
                    <a:pt x="711" y="158"/>
                  </a:lnTo>
                  <a:lnTo>
                    <a:pt x="753" y="179"/>
                  </a:lnTo>
                  <a:lnTo>
                    <a:pt x="757" y="184"/>
                  </a:lnTo>
                  <a:lnTo>
                    <a:pt x="759" y="189"/>
                  </a:lnTo>
                  <a:lnTo>
                    <a:pt x="759" y="195"/>
                  </a:lnTo>
                  <a:lnTo>
                    <a:pt x="752" y="216"/>
                  </a:lnTo>
                  <a:lnTo>
                    <a:pt x="742" y="234"/>
                  </a:lnTo>
                  <a:lnTo>
                    <a:pt x="728" y="251"/>
                  </a:lnTo>
                  <a:lnTo>
                    <a:pt x="712" y="267"/>
                  </a:lnTo>
                  <a:lnTo>
                    <a:pt x="696" y="280"/>
                  </a:lnTo>
                  <a:lnTo>
                    <a:pt x="678" y="293"/>
                  </a:lnTo>
                  <a:lnTo>
                    <a:pt x="660" y="304"/>
                  </a:lnTo>
                  <a:lnTo>
                    <a:pt x="617" y="326"/>
                  </a:lnTo>
                  <a:lnTo>
                    <a:pt x="573" y="346"/>
                  </a:lnTo>
                  <a:lnTo>
                    <a:pt x="528" y="365"/>
                  </a:lnTo>
                  <a:lnTo>
                    <a:pt x="482" y="382"/>
                  </a:lnTo>
                  <a:lnTo>
                    <a:pt x="431" y="404"/>
                  </a:lnTo>
                  <a:lnTo>
                    <a:pt x="333" y="452"/>
                  </a:lnTo>
                  <a:lnTo>
                    <a:pt x="283" y="476"/>
                  </a:lnTo>
                  <a:lnTo>
                    <a:pt x="232" y="497"/>
                  </a:lnTo>
                  <a:lnTo>
                    <a:pt x="181" y="516"/>
                  </a:lnTo>
                  <a:lnTo>
                    <a:pt x="128" y="531"/>
                  </a:lnTo>
                  <a:lnTo>
                    <a:pt x="75" y="542"/>
                  </a:lnTo>
                  <a:lnTo>
                    <a:pt x="21" y="551"/>
                  </a:lnTo>
                  <a:lnTo>
                    <a:pt x="14" y="550"/>
                  </a:lnTo>
                  <a:lnTo>
                    <a:pt x="10" y="547"/>
                  </a:lnTo>
                  <a:lnTo>
                    <a:pt x="8" y="541"/>
                  </a:lnTo>
                  <a:lnTo>
                    <a:pt x="8" y="535"/>
                  </a:lnTo>
                  <a:lnTo>
                    <a:pt x="11" y="530"/>
                  </a:lnTo>
                  <a:lnTo>
                    <a:pt x="15" y="526"/>
                  </a:lnTo>
                  <a:lnTo>
                    <a:pt x="21" y="523"/>
                  </a:lnTo>
                  <a:lnTo>
                    <a:pt x="76" y="515"/>
                  </a:lnTo>
                  <a:lnTo>
                    <a:pt x="130" y="503"/>
                  </a:lnTo>
                  <a:lnTo>
                    <a:pt x="183" y="486"/>
                  </a:lnTo>
                  <a:lnTo>
                    <a:pt x="235" y="466"/>
                  </a:lnTo>
                  <a:lnTo>
                    <a:pt x="286" y="443"/>
                  </a:lnTo>
                  <a:lnTo>
                    <a:pt x="329" y="422"/>
                  </a:lnTo>
                  <a:lnTo>
                    <a:pt x="371" y="401"/>
                  </a:lnTo>
                  <a:lnTo>
                    <a:pt x="415" y="382"/>
                  </a:lnTo>
                  <a:lnTo>
                    <a:pt x="458" y="363"/>
                  </a:lnTo>
                  <a:lnTo>
                    <a:pt x="501" y="346"/>
                  </a:lnTo>
                  <a:lnTo>
                    <a:pt x="545" y="329"/>
                  </a:lnTo>
                  <a:lnTo>
                    <a:pt x="587" y="310"/>
                  </a:lnTo>
                  <a:lnTo>
                    <a:pt x="629" y="289"/>
                  </a:lnTo>
                  <a:lnTo>
                    <a:pt x="644" y="280"/>
                  </a:lnTo>
                  <a:lnTo>
                    <a:pt x="661" y="271"/>
                  </a:lnTo>
                  <a:lnTo>
                    <a:pt x="677" y="261"/>
                  </a:lnTo>
                  <a:lnTo>
                    <a:pt x="693" y="249"/>
                  </a:lnTo>
                  <a:lnTo>
                    <a:pt x="705" y="236"/>
                  </a:lnTo>
                  <a:lnTo>
                    <a:pt x="718" y="222"/>
                  </a:lnTo>
                  <a:lnTo>
                    <a:pt x="726" y="205"/>
                  </a:lnTo>
                  <a:lnTo>
                    <a:pt x="729" y="198"/>
                  </a:lnTo>
                  <a:lnTo>
                    <a:pt x="696" y="180"/>
                  </a:lnTo>
                  <a:lnTo>
                    <a:pt x="652" y="161"/>
                  </a:lnTo>
                  <a:lnTo>
                    <a:pt x="607" y="145"/>
                  </a:lnTo>
                  <a:lnTo>
                    <a:pt x="560" y="131"/>
                  </a:lnTo>
                  <a:lnTo>
                    <a:pt x="515" y="117"/>
                  </a:lnTo>
                  <a:lnTo>
                    <a:pt x="468" y="104"/>
                  </a:lnTo>
                  <a:lnTo>
                    <a:pt x="422" y="89"/>
                  </a:lnTo>
                  <a:lnTo>
                    <a:pt x="377" y="73"/>
                  </a:lnTo>
                  <a:lnTo>
                    <a:pt x="354" y="64"/>
                  </a:lnTo>
                  <a:lnTo>
                    <a:pt x="311" y="45"/>
                  </a:lnTo>
                  <a:lnTo>
                    <a:pt x="289" y="37"/>
                  </a:lnTo>
                  <a:lnTo>
                    <a:pt x="266" y="31"/>
                  </a:lnTo>
                  <a:lnTo>
                    <a:pt x="244" y="26"/>
                  </a:lnTo>
                  <a:lnTo>
                    <a:pt x="220" y="26"/>
                  </a:lnTo>
                  <a:lnTo>
                    <a:pt x="195" y="30"/>
                  </a:lnTo>
                  <a:lnTo>
                    <a:pt x="159" y="40"/>
                  </a:lnTo>
                  <a:lnTo>
                    <a:pt x="124" y="54"/>
                  </a:lnTo>
                  <a:lnTo>
                    <a:pt x="89" y="70"/>
                  </a:lnTo>
                  <a:lnTo>
                    <a:pt x="56" y="86"/>
                  </a:lnTo>
                  <a:lnTo>
                    <a:pt x="21" y="102"/>
                  </a:lnTo>
                  <a:lnTo>
                    <a:pt x="14" y="102"/>
                  </a:lnTo>
                  <a:lnTo>
                    <a:pt x="8" y="101"/>
                  </a:lnTo>
                  <a:lnTo>
                    <a:pt x="4" y="97"/>
                  </a:lnTo>
                  <a:lnTo>
                    <a:pt x="0" y="92"/>
                  </a:lnTo>
                  <a:lnTo>
                    <a:pt x="0" y="86"/>
                  </a:lnTo>
                  <a:lnTo>
                    <a:pt x="2" y="81"/>
                  </a:lnTo>
                  <a:lnTo>
                    <a:pt x="7" y="77"/>
                  </a:lnTo>
                  <a:lnTo>
                    <a:pt x="37" y="64"/>
                  </a:lnTo>
                  <a:lnTo>
                    <a:pt x="66" y="50"/>
                  </a:lnTo>
                  <a:lnTo>
                    <a:pt x="96" y="35"/>
                  </a:lnTo>
                  <a:lnTo>
                    <a:pt x="125" y="22"/>
                  </a:lnTo>
                  <a:lnTo>
                    <a:pt x="157" y="11"/>
                  </a:lnTo>
                  <a:lnTo>
                    <a:pt x="188" y="3"/>
                  </a:lnTo>
                  <a:lnTo>
                    <a:pt x="2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 name="Freeform 26"/>
            <p:cNvSpPr>
              <a:spLocks/>
            </p:cNvSpPr>
            <p:nvPr/>
          </p:nvSpPr>
          <p:spPr bwMode="auto">
            <a:xfrm>
              <a:off x="2635" y="2705"/>
              <a:ext cx="44" cy="123"/>
            </a:xfrm>
            <a:custGeom>
              <a:avLst/>
              <a:gdLst/>
              <a:ahLst/>
              <a:cxnLst>
                <a:cxn ang="0">
                  <a:pos x="25" y="0"/>
                </a:cxn>
                <a:cxn ang="0">
                  <a:pos x="35" y="1"/>
                </a:cxn>
                <a:cxn ang="0">
                  <a:pos x="41" y="4"/>
                </a:cxn>
                <a:cxn ang="0">
                  <a:pos x="44" y="8"/>
                </a:cxn>
                <a:cxn ang="0">
                  <a:pos x="44" y="14"/>
                </a:cxn>
                <a:cxn ang="0">
                  <a:pos x="43" y="19"/>
                </a:cxn>
                <a:cxn ang="0">
                  <a:pos x="39" y="25"/>
                </a:cxn>
                <a:cxn ang="0">
                  <a:pos x="34" y="27"/>
                </a:cxn>
                <a:cxn ang="0">
                  <a:pos x="31" y="27"/>
                </a:cxn>
                <a:cxn ang="0">
                  <a:pos x="31" y="29"/>
                </a:cxn>
                <a:cxn ang="0">
                  <a:pos x="31" y="31"/>
                </a:cxn>
                <a:cxn ang="0">
                  <a:pos x="30" y="33"/>
                </a:cxn>
                <a:cxn ang="0">
                  <a:pos x="30" y="36"/>
                </a:cxn>
                <a:cxn ang="0">
                  <a:pos x="29" y="38"/>
                </a:cxn>
                <a:cxn ang="0">
                  <a:pos x="27" y="60"/>
                </a:cxn>
                <a:cxn ang="0">
                  <a:pos x="28" y="83"/>
                </a:cxn>
                <a:cxn ang="0">
                  <a:pos x="31" y="106"/>
                </a:cxn>
                <a:cxn ang="0">
                  <a:pos x="31" y="113"/>
                </a:cxn>
                <a:cxn ang="0">
                  <a:pos x="27" y="118"/>
                </a:cxn>
                <a:cxn ang="0">
                  <a:pos x="23" y="121"/>
                </a:cxn>
                <a:cxn ang="0">
                  <a:pos x="17" y="123"/>
                </a:cxn>
                <a:cxn ang="0">
                  <a:pos x="12" y="122"/>
                </a:cxn>
                <a:cxn ang="0">
                  <a:pos x="7" y="119"/>
                </a:cxn>
                <a:cxn ang="0">
                  <a:pos x="5" y="113"/>
                </a:cxn>
                <a:cxn ang="0">
                  <a:pos x="4" y="106"/>
                </a:cxn>
                <a:cxn ang="0">
                  <a:pos x="2" y="97"/>
                </a:cxn>
                <a:cxn ang="0">
                  <a:pos x="1" y="87"/>
                </a:cxn>
                <a:cxn ang="0">
                  <a:pos x="0" y="63"/>
                </a:cxn>
                <a:cxn ang="0">
                  <a:pos x="0" y="50"/>
                </a:cxn>
                <a:cxn ang="0">
                  <a:pos x="0" y="38"/>
                </a:cxn>
                <a:cxn ang="0">
                  <a:pos x="3" y="27"/>
                </a:cxn>
                <a:cxn ang="0">
                  <a:pos x="6" y="17"/>
                </a:cxn>
                <a:cxn ang="0">
                  <a:pos x="11" y="9"/>
                </a:cxn>
                <a:cxn ang="0">
                  <a:pos x="17" y="4"/>
                </a:cxn>
                <a:cxn ang="0">
                  <a:pos x="25" y="0"/>
                </a:cxn>
              </a:cxnLst>
              <a:rect l="0" t="0" r="r" b="b"/>
              <a:pathLst>
                <a:path w="44" h="123">
                  <a:moveTo>
                    <a:pt x="25" y="0"/>
                  </a:moveTo>
                  <a:lnTo>
                    <a:pt x="35" y="1"/>
                  </a:lnTo>
                  <a:lnTo>
                    <a:pt x="41" y="4"/>
                  </a:lnTo>
                  <a:lnTo>
                    <a:pt x="44" y="8"/>
                  </a:lnTo>
                  <a:lnTo>
                    <a:pt x="44" y="14"/>
                  </a:lnTo>
                  <a:lnTo>
                    <a:pt x="43" y="19"/>
                  </a:lnTo>
                  <a:lnTo>
                    <a:pt x="39" y="25"/>
                  </a:lnTo>
                  <a:lnTo>
                    <a:pt x="34" y="27"/>
                  </a:lnTo>
                  <a:lnTo>
                    <a:pt x="31" y="27"/>
                  </a:lnTo>
                  <a:lnTo>
                    <a:pt x="31" y="29"/>
                  </a:lnTo>
                  <a:lnTo>
                    <a:pt x="31" y="31"/>
                  </a:lnTo>
                  <a:lnTo>
                    <a:pt x="30" y="33"/>
                  </a:lnTo>
                  <a:lnTo>
                    <a:pt x="30" y="36"/>
                  </a:lnTo>
                  <a:lnTo>
                    <a:pt x="29" y="38"/>
                  </a:lnTo>
                  <a:lnTo>
                    <a:pt x="27" y="60"/>
                  </a:lnTo>
                  <a:lnTo>
                    <a:pt x="28" y="83"/>
                  </a:lnTo>
                  <a:lnTo>
                    <a:pt x="31" y="106"/>
                  </a:lnTo>
                  <a:lnTo>
                    <a:pt x="31" y="113"/>
                  </a:lnTo>
                  <a:lnTo>
                    <a:pt x="27" y="118"/>
                  </a:lnTo>
                  <a:lnTo>
                    <a:pt x="23" y="121"/>
                  </a:lnTo>
                  <a:lnTo>
                    <a:pt x="17" y="123"/>
                  </a:lnTo>
                  <a:lnTo>
                    <a:pt x="12" y="122"/>
                  </a:lnTo>
                  <a:lnTo>
                    <a:pt x="7" y="119"/>
                  </a:lnTo>
                  <a:lnTo>
                    <a:pt x="5" y="113"/>
                  </a:lnTo>
                  <a:lnTo>
                    <a:pt x="4" y="106"/>
                  </a:lnTo>
                  <a:lnTo>
                    <a:pt x="2" y="97"/>
                  </a:lnTo>
                  <a:lnTo>
                    <a:pt x="1" y="87"/>
                  </a:lnTo>
                  <a:lnTo>
                    <a:pt x="0" y="63"/>
                  </a:lnTo>
                  <a:lnTo>
                    <a:pt x="0" y="50"/>
                  </a:lnTo>
                  <a:lnTo>
                    <a:pt x="0" y="38"/>
                  </a:lnTo>
                  <a:lnTo>
                    <a:pt x="3" y="27"/>
                  </a:lnTo>
                  <a:lnTo>
                    <a:pt x="6" y="17"/>
                  </a:lnTo>
                  <a:lnTo>
                    <a:pt x="11" y="9"/>
                  </a:lnTo>
                  <a:lnTo>
                    <a:pt x="17" y="4"/>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 name="Freeform 27"/>
            <p:cNvSpPr>
              <a:spLocks noEditPoints="1"/>
            </p:cNvSpPr>
            <p:nvPr/>
          </p:nvSpPr>
          <p:spPr bwMode="auto">
            <a:xfrm>
              <a:off x="2452" y="3126"/>
              <a:ext cx="693" cy="476"/>
            </a:xfrm>
            <a:custGeom>
              <a:avLst/>
              <a:gdLst/>
              <a:ahLst/>
              <a:cxnLst>
                <a:cxn ang="0">
                  <a:pos x="636" y="37"/>
                </a:cxn>
                <a:cxn ang="0">
                  <a:pos x="555" y="68"/>
                </a:cxn>
                <a:cxn ang="0">
                  <a:pos x="475" y="107"/>
                </a:cxn>
                <a:cxn ang="0">
                  <a:pos x="397" y="145"/>
                </a:cxn>
                <a:cxn ang="0">
                  <a:pos x="311" y="180"/>
                </a:cxn>
                <a:cxn ang="0">
                  <a:pos x="172" y="224"/>
                </a:cxn>
                <a:cxn ang="0">
                  <a:pos x="82" y="260"/>
                </a:cxn>
                <a:cxn ang="0">
                  <a:pos x="32" y="285"/>
                </a:cxn>
                <a:cxn ang="0">
                  <a:pos x="31" y="291"/>
                </a:cxn>
                <a:cxn ang="0">
                  <a:pos x="27" y="365"/>
                </a:cxn>
                <a:cxn ang="0">
                  <a:pos x="28" y="406"/>
                </a:cxn>
                <a:cxn ang="0">
                  <a:pos x="32" y="427"/>
                </a:cxn>
                <a:cxn ang="0">
                  <a:pos x="45" y="442"/>
                </a:cxn>
                <a:cxn ang="0">
                  <a:pos x="74" y="449"/>
                </a:cxn>
                <a:cxn ang="0">
                  <a:pos x="113" y="444"/>
                </a:cxn>
                <a:cxn ang="0">
                  <a:pos x="152" y="431"/>
                </a:cxn>
                <a:cxn ang="0">
                  <a:pos x="207" y="406"/>
                </a:cxn>
                <a:cxn ang="0">
                  <a:pos x="278" y="369"/>
                </a:cxn>
                <a:cxn ang="0">
                  <a:pos x="435" y="298"/>
                </a:cxn>
                <a:cxn ang="0">
                  <a:pos x="536" y="250"/>
                </a:cxn>
                <a:cxn ang="0">
                  <a:pos x="599" y="213"/>
                </a:cxn>
                <a:cxn ang="0">
                  <a:pos x="628" y="190"/>
                </a:cxn>
                <a:cxn ang="0">
                  <a:pos x="649" y="163"/>
                </a:cxn>
                <a:cxn ang="0">
                  <a:pos x="662" y="129"/>
                </a:cxn>
                <a:cxn ang="0">
                  <a:pos x="664" y="72"/>
                </a:cxn>
                <a:cxn ang="0">
                  <a:pos x="662" y="31"/>
                </a:cxn>
                <a:cxn ang="0">
                  <a:pos x="678" y="0"/>
                </a:cxn>
                <a:cxn ang="0">
                  <a:pos x="687" y="8"/>
                </a:cxn>
                <a:cxn ang="0">
                  <a:pos x="690" y="40"/>
                </a:cxn>
                <a:cxn ang="0">
                  <a:pos x="693" y="94"/>
                </a:cxn>
                <a:cxn ang="0">
                  <a:pos x="686" y="146"/>
                </a:cxn>
                <a:cxn ang="0">
                  <a:pos x="667" y="187"/>
                </a:cxn>
                <a:cxn ang="0">
                  <a:pos x="637" y="220"/>
                </a:cxn>
                <a:cxn ang="0">
                  <a:pos x="572" y="262"/>
                </a:cxn>
                <a:cxn ang="0">
                  <a:pos x="472" y="313"/>
                </a:cxn>
                <a:cxn ang="0">
                  <a:pos x="369" y="358"/>
                </a:cxn>
                <a:cxn ang="0">
                  <a:pos x="267" y="406"/>
                </a:cxn>
                <a:cxn ang="0">
                  <a:pos x="170" y="453"/>
                </a:cxn>
                <a:cxn ang="0">
                  <a:pos x="119" y="470"/>
                </a:cxn>
                <a:cxn ang="0">
                  <a:pos x="82" y="476"/>
                </a:cxn>
                <a:cxn ang="0">
                  <a:pos x="45" y="471"/>
                </a:cxn>
                <a:cxn ang="0">
                  <a:pos x="18" y="453"/>
                </a:cxn>
                <a:cxn ang="0">
                  <a:pos x="5" y="431"/>
                </a:cxn>
                <a:cxn ang="0">
                  <a:pos x="0" y="404"/>
                </a:cxn>
                <a:cxn ang="0">
                  <a:pos x="0" y="376"/>
                </a:cxn>
                <a:cxn ang="0">
                  <a:pos x="4" y="291"/>
                </a:cxn>
                <a:cxn ang="0">
                  <a:pos x="11" y="281"/>
                </a:cxn>
                <a:cxn ang="0">
                  <a:pos x="19" y="279"/>
                </a:cxn>
                <a:cxn ang="0">
                  <a:pos x="18" y="270"/>
                </a:cxn>
                <a:cxn ang="0">
                  <a:pos x="25" y="260"/>
                </a:cxn>
                <a:cxn ang="0">
                  <a:pos x="103" y="221"/>
                </a:cxn>
                <a:cxn ang="0">
                  <a:pos x="184" y="192"/>
                </a:cxn>
                <a:cxn ang="0">
                  <a:pos x="309" y="152"/>
                </a:cxn>
                <a:cxn ang="0">
                  <a:pos x="389" y="119"/>
                </a:cxn>
                <a:cxn ang="0">
                  <a:pos x="468" y="80"/>
                </a:cxn>
                <a:cxn ang="0">
                  <a:pos x="547" y="42"/>
                </a:cxn>
                <a:cxn ang="0">
                  <a:pos x="629" y="11"/>
                </a:cxn>
              </a:cxnLst>
              <a:rect l="0" t="0" r="r" b="b"/>
              <a:pathLst>
                <a:path w="693" h="476">
                  <a:moveTo>
                    <a:pt x="662" y="31"/>
                  </a:moveTo>
                  <a:lnTo>
                    <a:pt x="636" y="37"/>
                  </a:lnTo>
                  <a:lnTo>
                    <a:pt x="594" y="51"/>
                  </a:lnTo>
                  <a:lnTo>
                    <a:pt x="555" y="68"/>
                  </a:lnTo>
                  <a:lnTo>
                    <a:pt x="515" y="87"/>
                  </a:lnTo>
                  <a:lnTo>
                    <a:pt x="475" y="107"/>
                  </a:lnTo>
                  <a:lnTo>
                    <a:pt x="436" y="126"/>
                  </a:lnTo>
                  <a:lnTo>
                    <a:pt x="397" y="145"/>
                  </a:lnTo>
                  <a:lnTo>
                    <a:pt x="357" y="163"/>
                  </a:lnTo>
                  <a:lnTo>
                    <a:pt x="311" y="180"/>
                  </a:lnTo>
                  <a:lnTo>
                    <a:pt x="218" y="209"/>
                  </a:lnTo>
                  <a:lnTo>
                    <a:pt x="172" y="224"/>
                  </a:lnTo>
                  <a:lnTo>
                    <a:pt x="126" y="241"/>
                  </a:lnTo>
                  <a:lnTo>
                    <a:pt x="82" y="260"/>
                  </a:lnTo>
                  <a:lnTo>
                    <a:pt x="38" y="284"/>
                  </a:lnTo>
                  <a:lnTo>
                    <a:pt x="32" y="285"/>
                  </a:lnTo>
                  <a:lnTo>
                    <a:pt x="31" y="285"/>
                  </a:lnTo>
                  <a:lnTo>
                    <a:pt x="31" y="291"/>
                  </a:lnTo>
                  <a:lnTo>
                    <a:pt x="28" y="329"/>
                  </a:lnTo>
                  <a:lnTo>
                    <a:pt x="27" y="365"/>
                  </a:lnTo>
                  <a:lnTo>
                    <a:pt x="27" y="396"/>
                  </a:lnTo>
                  <a:lnTo>
                    <a:pt x="28" y="406"/>
                  </a:lnTo>
                  <a:lnTo>
                    <a:pt x="30" y="417"/>
                  </a:lnTo>
                  <a:lnTo>
                    <a:pt x="32" y="427"/>
                  </a:lnTo>
                  <a:lnTo>
                    <a:pt x="38" y="435"/>
                  </a:lnTo>
                  <a:lnTo>
                    <a:pt x="45" y="442"/>
                  </a:lnTo>
                  <a:lnTo>
                    <a:pt x="55" y="446"/>
                  </a:lnTo>
                  <a:lnTo>
                    <a:pt x="74" y="449"/>
                  </a:lnTo>
                  <a:lnTo>
                    <a:pt x="94" y="448"/>
                  </a:lnTo>
                  <a:lnTo>
                    <a:pt x="113" y="444"/>
                  </a:lnTo>
                  <a:lnTo>
                    <a:pt x="133" y="438"/>
                  </a:lnTo>
                  <a:lnTo>
                    <a:pt x="152" y="431"/>
                  </a:lnTo>
                  <a:lnTo>
                    <a:pt x="170" y="423"/>
                  </a:lnTo>
                  <a:lnTo>
                    <a:pt x="207" y="406"/>
                  </a:lnTo>
                  <a:lnTo>
                    <a:pt x="242" y="387"/>
                  </a:lnTo>
                  <a:lnTo>
                    <a:pt x="278" y="369"/>
                  </a:lnTo>
                  <a:lnTo>
                    <a:pt x="357" y="333"/>
                  </a:lnTo>
                  <a:lnTo>
                    <a:pt x="435" y="298"/>
                  </a:lnTo>
                  <a:lnTo>
                    <a:pt x="503" y="266"/>
                  </a:lnTo>
                  <a:lnTo>
                    <a:pt x="536" y="250"/>
                  </a:lnTo>
                  <a:lnTo>
                    <a:pt x="568" y="233"/>
                  </a:lnTo>
                  <a:lnTo>
                    <a:pt x="599" y="213"/>
                  </a:lnTo>
                  <a:lnTo>
                    <a:pt x="614" y="202"/>
                  </a:lnTo>
                  <a:lnTo>
                    <a:pt x="628" y="190"/>
                  </a:lnTo>
                  <a:lnTo>
                    <a:pt x="640" y="177"/>
                  </a:lnTo>
                  <a:lnTo>
                    <a:pt x="649" y="163"/>
                  </a:lnTo>
                  <a:lnTo>
                    <a:pt x="657" y="147"/>
                  </a:lnTo>
                  <a:lnTo>
                    <a:pt x="662" y="129"/>
                  </a:lnTo>
                  <a:lnTo>
                    <a:pt x="664" y="100"/>
                  </a:lnTo>
                  <a:lnTo>
                    <a:pt x="664" y="72"/>
                  </a:lnTo>
                  <a:lnTo>
                    <a:pt x="663" y="43"/>
                  </a:lnTo>
                  <a:lnTo>
                    <a:pt x="662" y="31"/>
                  </a:lnTo>
                  <a:close/>
                  <a:moveTo>
                    <a:pt x="671" y="0"/>
                  </a:moveTo>
                  <a:lnTo>
                    <a:pt x="678" y="0"/>
                  </a:lnTo>
                  <a:lnTo>
                    <a:pt x="683" y="3"/>
                  </a:lnTo>
                  <a:lnTo>
                    <a:pt x="687" y="8"/>
                  </a:lnTo>
                  <a:lnTo>
                    <a:pt x="688" y="14"/>
                  </a:lnTo>
                  <a:lnTo>
                    <a:pt x="690" y="40"/>
                  </a:lnTo>
                  <a:lnTo>
                    <a:pt x="692" y="67"/>
                  </a:lnTo>
                  <a:lnTo>
                    <a:pt x="693" y="94"/>
                  </a:lnTo>
                  <a:lnTo>
                    <a:pt x="691" y="120"/>
                  </a:lnTo>
                  <a:lnTo>
                    <a:pt x="686" y="146"/>
                  </a:lnTo>
                  <a:lnTo>
                    <a:pt x="678" y="168"/>
                  </a:lnTo>
                  <a:lnTo>
                    <a:pt x="667" y="187"/>
                  </a:lnTo>
                  <a:lnTo>
                    <a:pt x="654" y="204"/>
                  </a:lnTo>
                  <a:lnTo>
                    <a:pt x="637" y="220"/>
                  </a:lnTo>
                  <a:lnTo>
                    <a:pt x="619" y="233"/>
                  </a:lnTo>
                  <a:lnTo>
                    <a:pt x="572" y="262"/>
                  </a:lnTo>
                  <a:lnTo>
                    <a:pt x="523" y="289"/>
                  </a:lnTo>
                  <a:lnTo>
                    <a:pt x="472" y="313"/>
                  </a:lnTo>
                  <a:lnTo>
                    <a:pt x="420" y="336"/>
                  </a:lnTo>
                  <a:lnTo>
                    <a:pt x="369" y="358"/>
                  </a:lnTo>
                  <a:lnTo>
                    <a:pt x="317" y="381"/>
                  </a:lnTo>
                  <a:lnTo>
                    <a:pt x="267" y="406"/>
                  </a:lnTo>
                  <a:lnTo>
                    <a:pt x="203" y="438"/>
                  </a:lnTo>
                  <a:lnTo>
                    <a:pt x="170" y="453"/>
                  </a:lnTo>
                  <a:lnTo>
                    <a:pt x="137" y="465"/>
                  </a:lnTo>
                  <a:lnTo>
                    <a:pt x="119" y="470"/>
                  </a:lnTo>
                  <a:lnTo>
                    <a:pt x="101" y="475"/>
                  </a:lnTo>
                  <a:lnTo>
                    <a:pt x="82" y="476"/>
                  </a:lnTo>
                  <a:lnTo>
                    <a:pt x="63" y="476"/>
                  </a:lnTo>
                  <a:lnTo>
                    <a:pt x="45" y="471"/>
                  </a:lnTo>
                  <a:lnTo>
                    <a:pt x="28" y="463"/>
                  </a:lnTo>
                  <a:lnTo>
                    <a:pt x="18" y="453"/>
                  </a:lnTo>
                  <a:lnTo>
                    <a:pt x="10" y="443"/>
                  </a:lnTo>
                  <a:lnTo>
                    <a:pt x="5" y="431"/>
                  </a:lnTo>
                  <a:lnTo>
                    <a:pt x="2" y="418"/>
                  </a:lnTo>
                  <a:lnTo>
                    <a:pt x="0" y="404"/>
                  </a:lnTo>
                  <a:lnTo>
                    <a:pt x="0" y="390"/>
                  </a:lnTo>
                  <a:lnTo>
                    <a:pt x="0" y="376"/>
                  </a:lnTo>
                  <a:lnTo>
                    <a:pt x="0" y="334"/>
                  </a:lnTo>
                  <a:lnTo>
                    <a:pt x="4" y="291"/>
                  </a:lnTo>
                  <a:lnTo>
                    <a:pt x="6" y="285"/>
                  </a:lnTo>
                  <a:lnTo>
                    <a:pt x="11" y="281"/>
                  </a:lnTo>
                  <a:lnTo>
                    <a:pt x="16" y="279"/>
                  </a:lnTo>
                  <a:lnTo>
                    <a:pt x="19" y="279"/>
                  </a:lnTo>
                  <a:lnTo>
                    <a:pt x="19" y="276"/>
                  </a:lnTo>
                  <a:lnTo>
                    <a:pt x="18" y="270"/>
                  </a:lnTo>
                  <a:lnTo>
                    <a:pt x="19" y="265"/>
                  </a:lnTo>
                  <a:lnTo>
                    <a:pt x="25" y="260"/>
                  </a:lnTo>
                  <a:lnTo>
                    <a:pt x="63" y="239"/>
                  </a:lnTo>
                  <a:lnTo>
                    <a:pt x="103" y="221"/>
                  </a:lnTo>
                  <a:lnTo>
                    <a:pt x="143" y="206"/>
                  </a:lnTo>
                  <a:lnTo>
                    <a:pt x="184" y="192"/>
                  </a:lnTo>
                  <a:lnTo>
                    <a:pt x="267" y="166"/>
                  </a:lnTo>
                  <a:lnTo>
                    <a:pt x="309" y="152"/>
                  </a:lnTo>
                  <a:lnTo>
                    <a:pt x="349" y="137"/>
                  </a:lnTo>
                  <a:lnTo>
                    <a:pt x="389" y="119"/>
                  </a:lnTo>
                  <a:lnTo>
                    <a:pt x="428" y="100"/>
                  </a:lnTo>
                  <a:lnTo>
                    <a:pt x="468" y="80"/>
                  </a:lnTo>
                  <a:lnTo>
                    <a:pt x="507" y="60"/>
                  </a:lnTo>
                  <a:lnTo>
                    <a:pt x="547" y="42"/>
                  </a:lnTo>
                  <a:lnTo>
                    <a:pt x="587" y="24"/>
                  </a:lnTo>
                  <a:lnTo>
                    <a:pt x="629" y="11"/>
                  </a:lnTo>
                  <a:lnTo>
                    <a:pt x="67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 name="Freeform 28"/>
            <p:cNvSpPr>
              <a:spLocks/>
            </p:cNvSpPr>
            <p:nvPr/>
          </p:nvSpPr>
          <p:spPr bwMode="auto">
            <a:xfrm>
              <a:off x="2369" y="1850"/>
              <a:ext cx="840" cy="348"/>
            </a:xfrm>
            <a:custGeom>
              <a:avLst/>
              <a:gdLst/>
              <a:ahLst/>
              <a:cxnLst>
                <a:cxn ang="0">
                  <a:pos x="820" y="0"/>
                </a:cxn>
                <a:cxn ang="0">
                  <a:pos x="826" y="1"/>
                </a:cxn>
                <a:cxn ang="0">
                  <a:pos x="831" y="3"/>
                </a:cxn>
                <a:cxn ang="0">
                  <a:pos x="834" y="8"/>
                </a:cxn>
                <a:cxn ang="0">
                  <a:pos x="837" y="15"/>
                </a:cxn>
                <a:cxn ang="0">
                  <a:pos x="839" y="22"/>
                </a:cxn>
                <a:cxn ang="0">
                  <a:pos x="840" y="29"/>
                </a:cxn>
                <a:cxn ang="0">
                  <a:pos x="840" y="41"/>
                </a:cxn>
                <a:cxn ang="0">
                  <a:pos x="838" y="48"/>
                </a:cxn>
                <a:cxn ang="0">
                  <a:pos x="833" y="53"/>
                </a:cxn>
                <a:cxn ang="0">
                  <a:pos x="827" y="54"/>
                </a:cxn>
                <a:cxn ang="0">
                  <a:pos x="822" y="54"/>
                </a:cxn>
                <a:cxn ang="0">
                  <a:pos x="817" y="53"/>
                </a:cxn>
                <a:cxn ang="0">
                  <a:pos x="813" y="48"/>
                </a:cxn>
                <a:cxn ang="0">
                  <a:pos x="812" y="41"/>
                </a:cxn>
                <a:cxn ang="0">
                  <a:pos x="812" y="39"/>
                </a:cxn>
                <a:cxn ang="0">
                  <a:pos x="813" y="34"/>
                </a:cxn>
                <a:cxn ang="0">
                  <a:pos x="813" y="33"/>
                </a:cxn>
                <a:cxn ang="0">
                  <a:pos x="738" y="70"/>
                </a:cxn>
                <a:cxn ang="0">
                  <a:pos x="649" y="112"/>
                </a:cxn>
                <a:cxn ang="0">
                  <a:pos x="559" y="152"/>
                </a:cxn>
                <a:cxn ang="0">
                  <a:pos x="468" y="189"/>
                </a:cxn>
                <a:cxn ang="0">
                  <a:pos x="376" y="222"/>
                </a:cxn>
                <a:cxn ang="0">
                  <a:pos x="310" y="243"/>
                </a:cxn>
                <a:cxn ang="0">
                  <a:pos x="245" y="260"/>
                </a:cxn>
                <a:cxn ang="0">
                  <a:pos x="179" y="279"/>
                </a:cxn>
                <a:cxn ang="0">
                  <a:pos x="152" y="287"/>
                </a:cxn>
                <a:cxn ang="0">
                  <a:pos x="124" y="295"/>
                </a:cxn>
                <a:cxn ang="0">
                  <a:pos x="96" y="305"/>
                </a:cxn>
                <a:cxn ang="0">
                  <a:pos x="70" y="316"/>
                </a:cxn>
                <a:cxn ang="0">
                  <a:pos x="44" y="330"/>
                </a:cxn>
                <a:cxn ang="0">
                  <a:pos x="20" y="346"/>
                </a:cxn>
                <a:cxn ang="0">
                  <a:pos x="13" y="348"/>
                </a:cxn>
                <a:cxn ang="0">
                  <a:pos x="8" y="347"/>
                </a:cxn>
                <a:cxn ang="0">
                  <a:pos x="4" y="344"/>
                </a:cxn>
                <a:cxn ang="0">
                  <a:pos x="1" y="339"/>
                </a:cxn>
                <a:cxn ang="0">
                  <a:pos x="0" y="333"/>
                </a:cxn>
                <a:cxn ang="0">
                  <a:pos x="1" y="327"/>
                </a:cxn>
                <a:cxn ang="0">
                  <a:pos x="6" y="321"/>
                </a:cxn>
                <a:cxn ang="0">
                  <a:pos x="30" y="305"/>
                </a:cxn>
                <a:cxn ang="0">
                  <a:pos x="56" y="292"/>
                </a:cxn>
                <a:cxn ang="0">
                  <a:pos x="83" y="280"/>
                </a:cxn>
                <a:cxn ang="0">
                  <a:pos x="140" y="261"/>
                </a:cxn>
                <a:cxn ang="0">
                  <a:pos x="168" y="253"/>
                </a:cxn>
                <a:cxn ang="0">
                  <a:pos x="196" y="245"/>
                </a:cxn>
                <a:cxn ang="0">
                  <a:pos x="273" y="224"/>
                </a:cxn>
                <a:cxn ang="0">
                  <a:pos x="350" y="201"/>
                </a:cxn>
                <a:cxn ang="0">
                  <a:pos x="426" y="176"/>
                </a:cxn>
                <a:cxn ang="0">
                  <a:pos x="514" y="142"/>
                </a:cxn>
                <a:cxn ang="0">
                  <a:pos x="601" y="104"/>
                </a:cxn>
                <a:cxn ang="0">
                  <a:pos x="687" y="65"/>
                </a:cxn>
                <a:cxn ang="0">
                  <a:pos x="812" y="2"/>
                </a:cxn>
                <a:cxn ang="0">
                  <a:pos x="820" y="0"/>
                </a:cxn>
              </a:cxnLst>
              <a:rect l="0" t="0" r="r" b="b"/>
              <a:pathLst>
                <a:path w="840" h="348">
                  <a:moveTo>
                    <a:pt x="820" y="0"/>
                  </a:moveTo>
                  <a:lnTo>
                    <a:pt x="826" y="1"/>
                  </a:lnTo>
                  <a:lnTo>
                    <a:pt x="831" y="3"/>
                  </a:lnTo>
                  <a:lnTo>
                    <a:pt x="834" y="8"/>
                  </a:lnTo>
                  <a:lnTo>
                    <a:pt x="837" y="15"/>
                  </a:lnTo>
                  <a:lnTo>
                    <a:pt x="839" y="22"/>
                  </a:lnTo>
                  <a:lnTo>
                    <a:pt x="840" y="29"/>
                  </a:lnTo>
                  <a:lnTo>
                    <a:pt x="840" y="41"/>
                  </a:lnTo>
                  <a:lnTo>
                    <a:pt x="838" y="48"/>
                  </a:lnTo>
                  <a:lnTo>
                    <a:pt x="833" y="53"/>
                  </a:lnTo>
                  <a:lnTo>
                    <a:pt x="827" y="54"/>
                  </a:lnTo>
                  <a:lnTo>
                    <a:pt x="822" y="54"/>
                  </a:lnTo>
                  <a:lnTo>
                    <a:pt x="817" y="53"/>
                  </a:lnTo>
                  <a:lnTo>
                    <a:pt x="813" y="48"/>
                  </a:lnTo>
                  <a:lnTo>
                    <a:pt x="812" y="41"/>
                  </a:lnTo>
                  <a:lnTo>
                    <a:pt x="812" y="39"/>
                  </a:lnTo>
                  <a:lnTo>
                    <a:pt x="813" y="34"/>
                  </a:lnTo>
                  <a:lnTo>
                    <a:pt x="813" y="33"/>
                  </a:lnTo>
                  <a:lnTo>
                    <a:pt x="738" y="70"/>
                  </a:lnTo>
                  <a:lnTo>
                    <a:pt x="649" y="112"/>
                  </a:lnTo>
                  <a:lnTo>
                    <a:pt x="559" y="152"/>
                  </a:lnTo>
                  <a:lnTo>
                    <a:pt x="468" y="189"/>
                  </a:lnTo>
                  <a:lnTo>
                    <a:pt x="376" y="222"/>
                  </a:lnTo>
                  <a:lnTo>
                    <a:pt x="310" y="243"/>
                  </a:lnTo>
                  <a:lnTo>
                    <a:pt x="245" y="260"/>
                  </a:lnTo>
                  <a:lnTo>
                    <a:pt x="179" y="279"/>
                  </a:lnTo>
                  <a:lnTo>
                    <a:pt x="152" y="287"/>
                  </a:lnTo>
                  <a:lnTo>
                    <a:pt x="124" y="295"/>
                  </a:lnTo>
                  <a:lnTo>
                    <a:pt x="96" y="305"/>
                  </a:lnTo>
                  <a:lnTo>
                    <a:pt x="70" y="316"/>
                  </a:lnTo>
                  <a:lnTo>
                    <a:pt x="44" y="330"/>
                  </a:lnTo>
                  <a:lnTo>
                    <a:pt x="20" y="346"/>
                  </a:lnTo>
                  <a:lnTo>
                    <a:pt x="13" y="348"/>
                  </a:lnTo>
                  <a:lnTo>
                    <a:pt x="8" y="347"/>
                  </a:lnTo>
                  <a:lnTo>
                    <a:pt x="4" y="344"/>
                  </a:lnTo>
                  <a:lnTo>
                    <a:pt x="1" y="339"/>
                  </a:lnTo>
                  <a:lnTo>
                    <a:pt x="0" y="333"/>
                  </a:lnTo>
                  <a:lnTo>
                    <a:pt x="1" y="327"/>
                  </a:lnTo>
                  <a:lnTo>
                    <a:pt x="6" y="321"/>
                  </a:lnTo>
                  <a:lnTo>
                    <a:pt x="30" y="305"/>
                  </a:lnTo>
                  <a:lnTo>
                    <a:pt x="56" y="292"/>
                  </a:lnTo>
                  <a:lnTo>
                    <a:pt x="83" y="280"/>
                  </a:lnTo>
                  <a:lnTo>
                    <a:pt x="140" y="261"/>
                  </a:lnTo>
                  <a:lnTo>
                    <a:pt x="168" y="253"/>
                  </a:lnTo>
                  <a:lnTo>
                    <a:pt x="196" y="245"/>
                  </a:lnTo>
                  <a:lnTo>
                    <a:pt x="273" y="224"/>
                  </a:lnTo>
                  <a:lnTo>
                    <a:pt x="350" y="201"/>
                  </a:lnTo>
                  <a:lnTo>
                    <a:pt x="426" y="176"/>
                  </a:lnTo>
                  <a:lnTo>
                    <a:pt x="514" y="142"/>
                  </a:lnTo>
                  <a:lnTo>
                    <a:pt x="601" y="104"/>
                  </a:lnTo>
                  <a:lnTo>
                    <a:pt x="687" y="65"/>
                  </a:lnTo>
                  <a:lnTo>
                    <a:pt x="812" y="2"/>
                  </a:lnTo>
                  <a:lnTo>
                    <a:pt x="8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 name="Freeform 29"/>
            <p:cNvSpPr>
              <a:spLocks/>
            </p:cNvSpPr>
            <p:nvPr/>
          </p:nvSpPr>
          <p:spPr bwMode="auto">
            <a:xfrm>
              <a:off x="3180" y="1876"/>
              <a:ext cx="924" cy="1786"/>
            </a:xfrm>
            <a:custGeom>
              <a:avLst/>
              <a:gdLst/>
              <a:ahLst/>
              <a:cxnLst>
                <a:cxn ang="0">
                  <a:pos x="78" y="8"/>
                </a:cxn>
                <a:cxn ang="0">
                  <a:pos x="224" y="46"/>
                </a:cxn>
                <a:cxn ang="0">
                  <a:pos x="378" y="82"/>
                </a:cxn>
                <a:cxn ang="0">
                  <a:pos x="566" y="134"/>
                </a:cxn>
                <a:cxn ang="0">
                  <a:pos x="709" y="185"/>
                </a:cxn>
                <a:cxn ang="0">
                  <a:pos x="827" y="211"/>
                </a:cxn>
                <a:cxn ang="0">
                  <a:pos x="874" y="234"/>
                </a:cxn>
                <a:cxn ang="0">
                  <a:pos x="912" y="270"/>
                </a:cxn>
                <a:cxn ang="0">
                  <a:pos x="924" y="323"/>
                </a:cxn>
                <a:cxn ang="0">
                  <a:pos x="911" y="441"/>
                </a:cxn>
                <a:cxn ang="0">
                  <a:pos x="866" y="905"/>
                </a:cxn>
                <a:cxn ang="0">
                  <a:pos x="852" y="1306"/>
                </a:cxn>
                <a:cxn ang="0">
                  <a:pos x="832" y="1592"/>
                </a:cxn>
                <a:cxn ang="0">
                  <a:pos x="828" y="1725"/>
                </a:cxn>
                <a:cxn ang="0">
                  <a:pos x="830" y="1783"/>
                </a:cxn>
                <a:cxn ang="0">
                  <a:pos x="804" y="1779"/>
                </a:cxn>
                <a:cxn ang="0">
                  <a:pos x="695" y="1745"/>
                </a:cxn>
                <a:cxn ang="0">
                  <a:pos x="319" y="1658"/>
                </a:cxn>
                <a:cxn ang="0">
                  <a:pos x="142" y="1611"/>
                </a:cxn>
                <a:cxn ang="0">
                  <a:pos x="65" y="1583"/>
                </a:cxn>
                <a:cxn ang="0">
                  <a:pos x="29" y="1566"/>
                </a:cxn>
                <a:cxn ang="0">
                  <a:pos x="3" y="1540"/>
                </a:cxn>
                <a:cxn ang="0">
                  <a:pos x="5" y="1512"/>
                </a:cxn>
                <a:cxn ang="0">
                  <a:pos x="21" y="1510"/>
                </a:cxn>
                <a:cxn ang="0">
                  <a:pos x="28" y="1526"/>
                </a:cxn>
                <a:cxn ang="0">
                  <a:pos x="35" y="1535"/>
                </a:cxn>
                <a:cxn ang="0">
                  <a:pos x="102" y="1567"/>
                </a:cxn>
                <a:cxn ang="0">
                  <a:pos x="318" y="1629"/>
                </a:cxn>
                <a:cxn ang="0">
                  <a:pos x="671" y="1712"/>
                </a:cxn>
                <a:cxn ang="0">
                  <a:pos x="751" y="1731"/>
                </a:cxn>
                <a:cxn ang="0">
                  <a:pos x="801" y="1730"/>
                </a:cxn>
                <a:cxn ang="0">
                  <a:pos x="805" y="1587"/>
                </a:cxn>
                <a:cxn ang="0">
                  <a:pos x="819" y="1446"/>
                </a:cxn>
                <a:cxn ang="0">
                  <a:pos x="830" y="1052"/>
                </a:cxn>
                <a:cxn ang="0">
                  <a:pos x="861" y="648"/>
                </a:cxn>
                <a:cxn ang="0">
                  <a:pos x="893" y="362"/>
                </a:cxn>
                <a:cxn ang="0">
                  <a:pos x="897" y="308"/>
                </a:cxn>
                <a:cxn ang="0">
                  <a:pos x="875" y="267"/>
                </a:cxn>
                <a:cxn ang="0">
                  <a:pos x="830" y="242"/>
                </a:cxn>
                <a:cxn ang="0">
                  <a:pos x="764" y="225"/>
                </a:cxn>
                <a:cxn ang="0">
                  <a:pos x="666" y="199"/>
                </a:cxn>
                <a:cxn ang="0">
                  <a:pos x="543" y="155"/>
                </a:cxn>
                <a:cxn ang="0">
                  <a:pos x="307" y="93"/>
                </a:cxn>
                <a:cxn ang="0">
                  <a:pos x="65" y="35"/>
                </a:cxn>
                <a:cxn ang="0">
                  <a:pos x="29" y="30"/>
                </a:cxn>
                <a:cxn ang="0">
                  <a:pos x="29" y="27"/>
                </a:cxn>
                <a:cxn ang="0">
                  <a:pos x="11" y="25"/>
                </a:cxn>
                <a:cxn ang="0">
                  <a:pos x="10" y="8"/>
                </a:cxn>
                <a:cxn ang="0">
                  <a:pos x="36" y="0"/>
                </a:cxn>
              </a:cxnLst>
              <a:rect l="0" t="0" r="r" b="b"/>
              <a:pathLst>
                <a:path w="924" h="1786">
                  <a:moveTo>
                    <a:pt x="36" y="0"/>
                  </a:moveTo>
                  <a:lnTo>
                    <a:pt x="50" y="1"/>
                  </a:lnTo>
                  <a:lnTo>
                    <a:pt x="78" y="8"/>
                  </a:lnTo>
                  <a:lnTo>
                    <a:pt x="90" y="12"/>
                  </a:lnTo>
                  <a:lnTo>
                    <a:pt x="100" y="14"/>
                  </a:lnTo>
                  <a:lnTo>
                    <a:pt x="224" y="46"/>
                  </a:lnTo>
                  <a:lnTo>
                    <a:pt x="275" y="59"/>
                  </a:lnTo>
                  <a:lnTo>
                    <a:pt x="327" y="71"/>
                  </a:lnTo>
                  <a:lnTo>
                    <a:pt x="378" y="82"/>
                  </a:lnTo>
                  <a:lnTo>
                    <a:pt x="430" y="94"/>
                  </a:lnTo>
                  <a:lnTo>
                    <a:pt x="499" y="113"/>
                  </a:lnTo>
                  <a:lnTo>
                    <a:pt x="566" y="134"/>
                  </a:lnTo>
                  <a:lnTo>
                    <a:pt x="634" y="157"/>
                  </a:lnTo>
                  <a:lnTo>
                    <a:pt x="684" y="176"/>
                  </a:lnTo>
                  <a:lnTo>
                    <a:pt x="709" y="185"/>
                  </a:lnTo>
                  <a:lnTo>
                    <a:pt x="735" y="192"/>
                  </a:lnTo>
                  <a:lnTo>
                    <a:pt x="797" y="204"/>
                  </a:lnTo>
                  <a:lnTo>
                    <a:pt x="827" y="211"/>
                  </a:lnTo>
                  <a:lnTo>
                    <a:pt x="842" y="218"/>
                  </a:lnTo>
                  <a:lnTo>
                    <a:pt x="859" y="224"/>
                  </a:lnTo>
                  <a:lnTo>
                    <a:pt x="874" y="234"/>
                  </a:lnTo>
                  <a:lnTo>
                    <a:pt x="889" y="244"/>
                  </a:lnTo>
                  <a:lnTo>
                    <a:pt x="902" y="256"/>
                  </a:lnTo>
                  <a:lnTo>
                    <a:pt x="912" y="270"/>
                  </a:lnTo>
                  <a:lnTo>
                    <a:pt x="919" y="287"/>
                  </a:lnTo>
                  <a:lnTo>
                    <a:pt x="924" y="304"/>
                  </a:lnTo>
                  <a:lnTo>
                    <a:pt x="924" y="323"/>
                  </a:lnTo>
                  <a:lnTo>
                    <a:pt x="923" y="341"/>
                  </a:lnTo>
                  <a:lnTo>
                    <a:pt x="918" y="379"/>
                  </a:lnTo>
                  <a:lnTo>
                    <a:pt x="911" y="441"/>
                  </a:lnTo>
                  <a:lnTo>
                    <a:pt x="904" y="503"/>
                  </a:lnTo>
                  <a:lnTo>
                    <a:pt x="876" y="772"/>
                  </a:lnTo>
                  <a:lnTo>
                    <a:pt x="866" y="905"/>
                  </a:lnTo>
                  <a:lnTo>
                    <a:pt x="860" y="1039"/>
                  </a:lnTo>
                  <a:lnTo>
                    <a:pt x="855" y="1172"/>
                  </a:lnTo>
                  <a:lnTo>
                    <a:pt x="852" y="1306"/>
                  </a:lnTo>
                  <a:lnTo>
                    <a:pt x="847" y="1427"/>
                  </a:lnTo>
                  <a:lnTo>
                    <a:pt x="836" y="1548"/>
                  </a:lnTo>
                  <a:lnTo>
                    <a:pt x="832" y="1592"/>
                  </a:lnTo>
                  <a:lnTo>
                    <a:pt x="829" y="1636"/>
                  </a:lnTo>
                  <a:lnTo>
                    <a:pt x="827" y="1681"/>
                  </a:lnTo>
                  <a:lnTo>
                    <a:pt x="828" y="1725"/>
                  </a:lnTo>
                  <a:lnTo>
                    <a:pt x="834" y="1769"/>
                  </a:lnTo>
                  <a:lnTo>
                    <a:pt x="834" y="1777"/>
                  </a:lnTo>
                  <a:lnTo>
                    <a:pt x="830" y="1783"/>
                  </a:lnTo>
                  <a:lnTo>
                    <a:pt x="823" y="1786"/>
                  </a:lnTo>
                  <a:lnTo>
                    <a:pt x="814" y="1784"/>
                  </a:lnTo>
                  <a:lnTo>
                    <a:pt x="804" y="1779"/>
                  </a:lnTo>
                  <a:lnTo>
                    <a:pt x="793" y="1775"/>
                  </a:lnTo>
                  <a:lnTo>
                    <a:pt x="745" y="1759"/>
                  </a:lnTo>
                  <a:lnTo>
                    <a:pt x="695" y="1745"/>
                  </a:lnTo>
                  <a:lnTo>
                    <a:pt x="645" y="1733"/>
                  </a:lnTo>
                  <a:lnTo>
                    <a:pt x="595" y="1722"/>
                  </a:lnTo>
                  <a:lnTo>
                    <a:pt x="319" y="1658"/>
                  </a:lnTo>
                  <a:lnTo>
                    <a:pt x="260" y="1643"/>
                  </a:lnTo>
                  <a:lnTo>
                    <a:pt x="200" y="1628"/>
                  </a:lnTo>
                  <a:lnTo>
                    <a:pt x="142" y="1611"/>
                  </a:lnTo>
                  <a:lnTo>
                    <a:pt x="85" y="1591"/>
                  </a:lnTo>
                  <a:lnTo>
                    <a:pt x="76" y="1587"/>
                  </a:lnTo>
                  <a:lnTo>
                    <a:pt x="65" y="1583"/>
                  </a:lnTo>
                  <a:lnTo>
                    <a:pt x="53" y="1578"/>
                  </a:lnTo>
                  <a:lnTo>
                    <a:pt x="41" y="1572"/>
                  </a:lnTo>
                  <a:lnTo>
                    <a:pt x="29" y="1566"/>
                  </a:lnTo>
                  <a:lnTo>
                    <a:pt x="18" y="1558"/>
                  </a:lnTo>
                  <a:lnTo>
                    <a:pt x="10" y="1549"/>
                  </a:lnTo>
                  <a:lnTo>
                    <a:pt x="3" y="1540"/>
                  </a:lnTo>
                  <a:lnTo>
                    <a:pt x="0" y="1529"/>
                  </a:lnTo>
                  <a:lnTo>
                    <a:pt x="2" y="1518"/>
                  </a:lnTo>
                  <a:lnTo>
                    <a:pt x="5" y="1512"/>
                  </a:lnTo>
                  <a:lnTo>
                    <a:pt x="10" y="1509"/>
                  </a:lnTo>
                  <a:lnTo>
                    <a:pt x="16" y="1508"/>
                  </a:lnTo>
                  <a:lnTo>
                    <a:pt x="21" y="1510"/>
                  </a:lnTo>
                  <a:lnTo>
                    <a:pt x="26" y="1513"/>
                  </a:lnTo>
                  <a:lnTo>
                    <a:pt x="28" y="1518"/>
                  </a:lnTo>
                  <a:lnTo>
                    <a:pt x="28" y="1526"/>
                  </a:lnTo>
                  <a:lnTo>
                    <a:pt x="29" y="1528"/>
                  </a:lnTo>
                  <a:lnTo>
                    <a:pt x="32" y="1533"/>
                  </a:lnTo>
                  <a:lnTo>
                    <a:pt x="35" y="1535"/>
                  </a:lnTo>
                  <a:lnTo>
                    <a:pt x="47" y="1543"/>
                  </a:lnTo>
                  <a:lnTo>
                    <a:pt x="59" y="1549"/>
                  </a:lnTo>
                  <a:lnTo>
                    <a:pt x="102" y="1567"/>
                  </a:lnTo>
                  <a:lnTo>
                    <a:pt x="146" y="1583"/>
                  </a:lnTo>
                  <a:lnTo>
                    <a:pt x="231" y="1607"/>
                  </a:lnTo>
                  <a:lnTo>
                    <a:pt x="318" y="1629"/>
                  </a:lnTo>
                  <a:lnTo>
                    <a:pt x="404" y="1650"/>
                  </a:lnTo>
                  <a:lnTo>
                    <a:pt x="538" y="1681"/>
                  </a:lnTo>
                  <a:lnTo>
                    <a:pt x="671" y="1712"/>
                  </a:lnTo>
                  <a:lnTo>
                    <a:pt x="697" y="1718"/>
                  </a:lnTo>
                  <a:lnTo>
                    <a:pt x="724" y="1724"/>
                  </a:lnTo>
                  <a:lnTo>
                    <a:pt x="751" y="1731"/>
                  </a:lnTo>
                  <a:lnTo>
                    <a:pt x="778" y="1739"/>
                  </a:lnTo>
                  <a:lnTo>
                    <a:pt x="804" y="1749"/>
                  </a:lnTo>
                  <a:lnTo>
                    <a:pt x="801" y="1730"/>
                  </a:lnTo>
                  <a:lnTo>
                    <a:pt x="799" y="1682"/>
                  </a:lnTo>
                  <a:lnTo>
                    <a:pt x="800" y="1635"/>
                  </a:lnTo>
                  <a:lnTo>
                    <a:pt x="805" y="1587"/>
                  </a:lnTo>
                  <a:lnTo>
                    <a:pt x="810" y="1540"/>
                  </a:lnTo>
                  <a:lnTo>
                    <a:pt x="815" y="1493"/>
                  </a:lnTo>
                  <a:lnTo>
                    <a:pt x="819" y="1446"/>
                  </a:lnTo>
                  <a:lnTo>
                    <a:pt x="824" y="1348"/>
                  </a:lnTo>
                  <a:lnTo>
                    <a:pt x="827" y="1249"/>
                  </a:lnTo>
                  <a:lnTo>
                    <a:pt x="830" y="1052"/>
                  </a:lnTo>
                  <a:lnTo>
                    <a:pt x="837" y="918"/>
                  </a:lnTo>
                  <a:lnTo>
                    <a:pt x="848" y="783"/>
                  </a:lnTo>
                  <a:lnTo>
                    <a:pt x="861" y="648"/>
                  </a:lnTo>
                  <a:lnTo>
                    <a:pt x="875" y="514"/>
                  </a:lnTo>
                  <a:lnTo>
                    <a:pt x="890" y="379"/>
                  </a:lnTo>
                  <a:lnTo>
                    <a:pt x="893" y="362"/>
                  </a:lnTo>
                  <a:lnTo>
                    <a:pt x="895" y="344"/>
                  </a:lnTo>
                  <a:lnTo>
                    <a:pt x="897" y="326"/>
                  </a:lnTo>
                  <a:lnTo>
                    <a:pt x="897" y="308"/>
                  </a:lnTo>
                  <a:lnTo>
                    <a:pt x="893" y="292"/>
                  </a:lnTo>
                  <a:lnTo>
                    <a:pt x="886" y="278"/>
                  </a:lnTo>
                  <a:lnTo>
                    <a:pt x="875" y="267"/>
                  </a:lnTo>
                  <a:lnTo>
                    <a:pt x="862" y="256"/>
                  </a:lnTo>
                  <a:lnTo>
                    <a:pt x="847" y="249"/>
                  </a:lnTo>
                  <a:lnTo>
                    <a:pt x="830" y="242"/>
                  </a:lnTo>
                  <a:lnTo>
                    <a:pt x="814" y="237"/>
                  </a:lnTo>
                  <a:lnTo>
                    <a:pt x="797" y="232"/>
                  </a:lnTo>
                  <a:lnTo>
                    <a:pt x="764" y="225"/>
                  </a:lnTo>
                  <a:lnTo>
                    <a:pt x="750" y="223"/>
                  </a:lnTo>
                  <a:lnTo>
                    <a:pt x="708" y="212"/>
                  </a:lnTo>
                  <a:lnTo>
                    <a:pt x="666" y="199"/>
                  </a:lnTo>
                  <a:lnTo>
                    <a:pt x="626" y="185"/>
                  </a:lnTo>
                  <a:lnTo>
                    <a:pt x="584" y="169"/>
                  </a:lnTo>
                  <a:lnTo>
                    <a:pt x="543" y="155"/>
                  </a:lnTo>
                  <a:lnTo>
                    <a:pt x="465" y="132"/>
                  </a:lnTo>
                  <a:lnTo>
                    <a:pt x="387" y="112"/>
                  </a:lnTo>
                  <a:lnTo>
                    <a:pt x="307" y="93"/>
                  </a:lnTo>
                  <a:lnTo>
                    <a:pt x="224" y="74"/>
                  </a:lnTo>
                  <a:lnTo>
                    <a:pt x="104" y="44"/>
                  </a:lnTo>
                  <a:lnTo>
                    <a:pt x="65" y="35"/>
                  </a:lnTo>
                  <a:lnTo>
                    <a:pt x="52" y="33"/>
                  </a:lnTo>
                  <a:lnTo>
                    <a:pt x="38" y="30"/>
                  </a:lnTo>
                  <a:lnTo>
                    <a:pt x="29" y="30"/>
                  </a:lnTo>
                  <a:lnTo>
                    <a:pt x="27" y="29"/>
                  </a:lnTo>
                  <a:lnTo>
                    <a:pt x="27" y="28"/>
                  </a:lnTo>
                  <a:lnTo>
                    <a:pt x="29" y="27"/>
                  </a:lnTo>
                  <a:lnTo>
                    <a:pt x="22" y="29"/>
                  </a:lnTo>
                  <a:lnTo>
                    <a:pt x="16" y="28"/>
                  </a:lnTo>
                  <a:lnTo>
                    <a:pt x="11" y="25"/>
                  </a:lnTo>
                  <a:lnTo>
                    <a:pt x="9" y="20"/>
                  </a:lnTo>
                  <a:lnTo>
                    <a:pt x="8" y="14"/>
                  </a:lnTo>
                  <a:lnTo>
                    <a:pt x="10" y="8"/>
                  </a:lnTo>
                  <a:lnTo>
                    <a:pt x="15" y="4"/>
                  </a:lnTo>
                  <a:lnTo>
                    <a:pt x="24" y="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 name="Freeform 30"/>
            <p:cNvSpPr>
              <a:spLocks/>
            </p:cNvSpPr>
            <p:nvPr/>
          </p:nvSpPr>
          <p:spPr bwMode="auto">
            <a:xfrm>
              <a:off x="3093" y="3417"/>
              <a:ext cx="177" cy="150"/>
            </a:xfrm>
            <a:custGeom>
              <a:avLst/>
              <a:gdLst/>
              <a:ahLst/>
              <a:cxnLst>
                <a:cxn ang="0">
                  <a:pos x="155" y="0"/>
                </a:cxn>
                <a:cxn ang="0">
                  <a:pos x="161" y="1"/>
                </a:cxn>
                <a:cxn ang="0">
                  <a:pos x="166" y="4"/>
                </a:cxn>
                <a:cxn ang="0">
                  <a:pos x="169" y="10"/>
                </a:cxn>
                <a:cxn ang="0">
                  <a:pos x="170" y="14"/>
                </a:cxn>
                <a:cxn ang="0">
                  <a:pos x="173" y="34"/>
                </a:cxn>
                <a:cxn ang="0">
                  <a:pos x="175" y="60"/>
                </a:cxn>
                <a:cxn ang="0">
                  <a:pos x="176" y="85"/>
                </a:cxn>
                <a:cxn ang="0">
                  <a:pos x="177" y="109"/>
                </a:cxn>
                <a:cxn ang="0">
                  <a:pos x="175" y="116"/>
                </a:cxn>
                <a:cxn ang="0">
                  <a:pos x="170" y="121"/>
                </a:cxn>
                <a:cxn ang="0">
                  <a:pos x="163" y="123"/>
                </a:cxn>
                <a:cxn ang="0">
                  <a:pos x="126" y="126"/>
                </a:cxn>
                <a:cxn ang="0">
                  <a:pos x="89" y="132"/>
                </a:cxn>
                <a:cxn ang="0">
                  <a:pos x="52" y="140"/>
                </a:cxn>
                <a:cxn ang="0">
                  <a:pos x="17" y="150"/>
                </a:cxn>
                <a:cxn ang="0">
                  <a:pos x="10" y="150"/>
                </a:cxn>
                <a:cxn ang="0">
                  <a:pos x="5" y="147"/>
                </a:cxn>
                <a:cxn ang="0">
                  <a:pos x="2" y="143"/>
                </a:cxn>
                <a:cxn ang="0">
                  <a:pos x="0" y="137"/>
                </a:cxn>
                <a:cxn ang="0">
                  <a:pos x="1" y="132"/>
                </a:cxn>
                <a:cxn ang="0">
                  <a:pos x="4" y="127"/>
                </a:cxn>
                <a:cxn ang="0">
                  <a:pos x="10" y="123"/>
                </a:cxn>
                <a:cxn ang="0">
                  <a:pos x="48" y="113"/>
                </a:cxn>
                <a:cxn ang="0">
                  <a:pos x="85" y="104"/>
                </a:cxn>
                <a:cxn ang="0">
                  <a:pos x="124" y="98"/>
                </a:cxn>
                <a:cxn ang="0">
                  <a:pos x="148" y="96"/>
                </a:cxn>
                <a:cxn ang="0">
                  <a:pos x="148" y="71"/>
                </a:cxn>
                <a:cxn ang="0">
                  <a:pos x="147" y="51"/>
                </a:cxn>
                <a:cxn ang="0">
                  <a:pos x="146" y="32"/>
                </a:cxn>
                <a:cxn ang="0">
                  <a:pos x="144" y="22"/>
                </a:cxn>
                <a:cxn ang="0">
                  <a:pos x="143" y="21"/>
                </a:cxn>
                <a:cxn ang="0">
                  <a:pos x="142" y="14"/>
                </a:cxn>
                <a:cxn ang="0">
                  <a:pos x="145" y="7"/>
                </a:cxn>
                <a:cxn ang="0">
                  <a:pos x="149" y="3"/>
                </a:cxn>
                <a:cxn ang="0">
                  <a:pos x="155" y="0"/>
                </a:cxn>
              </a:cxnLst>
              <a:rect l="0" t="0" r="r" b="b"/>
              <a:pathLst>
                <a:path w="177" h="150">
                  <a:moveTo>
                    <a:pt x="155" y="0"/>
                  </a:moveTo>
                  <a:lnTo>
                    <a:pt x="161" y="1"/>
                  </a:lnTo>
                  <a:lnTo>
                    <a:pt x="166" y="4"/>
                  </a:lnTo>
                  <a:lnTo>
                    <a:pt x="169" y="10"/>
                  </a:lnTo>
                  <a:lnTo>
                    <a:pt x="170" y="14"/>
                  </a:lnTo>
                  <a:lnTo>
                    <a:pt x="173" y="34"/>
                  </a:lnTo>
                  <a:lnTo>
                    <a:pt x="175" y="60"/>
                  </a:lnTo>
                  <a:lnTo>
                    <a:pt x="176" y="85"/>
                  </a:lnTo>
                  <a:lnTo>
                    <a:pt x="177" y="109"/>
                  </a:lnTo>
                  <a:lnTo>
                    <a:pt x="175" y="116"/>
                  </a:lnTo>
                  <a:lnTo>
                    <a:pt x="170" y="121"/>
                  </a:lnTo>
                  <a:lnTo>
                    <a:pt x="163" y="123"/>
                  </a:lnTo>
                  <a:lnTo>
                    <a:pt x="126" y="126"/>
                  </a:lnTo>
                  <a:lnTo>
                    <a:pt x="89" y="132"/>
                  </a:lnTo>
                  <a:lnTo>
                    <a:pt x="52" y="140"/>
                  </a:lnTo>
                  <a:lnTo>
                    <a:pt x="17" y="150"/>
                  </a:lnTo>
                  <a:lnTo>
                    <a:pt x="10" y="150"/>
                  </a:lnTo>
                  <a:lnTo>
                    <a:pt x="5" y="147"/>
                  </a:lnTo>
                  <a:lnTo>
                    <a:pt x="2" y="143"/>
                  </a:lnTo>
                  <a:lnTo>
                    <a:pt x="0" y="137"/>
                  </a:lnTo>
                  <a:lnTo>
                    <a:pt x="1" y="132"/>
                  </a:lnTo>
                  <a:lnTo>
                    <a:pt x="4" y="127"/>
                  </a:lnTo>
                  <a:lnTo>
                    <a:pt x="10" y="123"/>
                  </a:lnTo>
                  <a:lnTo>
                    <a:pt x="48" y="113"/>
                  </a:lnTo>
                  <a:lnTo>
                    <a:pt x="85" y="104"/>
                  </a:lnTo>
                  <a:lnTo>
                    <a:pt x="124" y="98"/>
                  </a:lnTo>
                  <a:lnTo>
                    <a:pt x="148" y="96"/>
                  </a:lnTo>
                  <a:lnTo>
                    <a:pt x="148" y="71"/>
                  </a:lnTo>
                  <a:lnTo>
                    <a:pt x="147" y="51"/>
                  </a:lnTo>
                  <a:lnTo>
                    <a:pt x="146" y="32"/>
                  </a:lnTo>
                  <a:lnTo>
                    <a:pt x="144" y="22"/>
                  </a:lnTo>
                  <a:lnTo>
                    <a:pt x="143" y="21"/>
                  </a:lnTo>
                  <a:lnTo>
                    <a:pt x="142" y="14"/>
                  </a:lnTo>
                  <a:lnTo>
                    <a:pt x="145" y="7"/>
                  </a:lnTo>
                  <a:lnTo>
                    <a:pt x="149" y="3"/>
                  </a:lnTo>
                  <a:lnTo>
                    <a:pt x="1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 name="Freeform 31"/>
            <p:cNvSpPr>
              <a:spLocks/>
            </p:cNvSpPr>
            <p:nvPr/>
          </p:nvSpPr>
          <p:spPr bwMode="auto">
            <a:xfrm>
              <a:off x="3179" y="2244"/>
              <a:ext cx="788" cy="445"/>
            </a:xfrm>
            <a:custGeom>
              <a:avLst/>
              <a:gdLst/>
              <a:ahLst/>
              <a:cxnLst>
                <a:cxn ang="0">
                  <a:pos x="111" y="2"/>
                </a:cxn>
                <a:cxn ang="0">
                  <a:pos x="117" y="11"/>
                </a:cxn>
                <a:cxn ang="0">
                  <a:pos x="115" y="22"/>
                </a:cxn>
                <a:cxn ang="0">
                  <a:pos x="104" y="28"/>
                </a:cxn>
                <a:cxn ang="0">
                  <a:pos x="71" y="34"/>
                </a:cxn>
                <a:cxn ang="0">
                  <a:pos x="48" y="52"/>
                </a:cxn>
                <a:cxn ang="0">
                  <a:pos x="35" y="78"/>
                </a:cxn>
                <a:cxn ang="0">
                  <a:pos x="28" y="109"/>
                </a:cxn>
                <a:cxn ang="0">
                  <a:pos x="26" y="162"/>
                </a:cxn>
                <a:cxn ang="0">
                  <a:pos x="30" y="198"/>
                </a:cxn>
                <a:cxn ang="0">
                  <a:pos x="35" y="245"/>
                </a:cxn>
                <a:cxn ang="0">
                  <a:pos x="136" y="268"/>
                </a:cxn>
                <a:cxn ang="0">
                  <a:pos x="352" y="323"/>
                </a:cxn>
                <a:cxn ang="0">
                  <a:pos x="479" y="362"/>
                </a:cxn>
                <a:cxn ang="0">
                  <a:pos x="567" y="396"/>
                </a:cxn>
                <a:cxn ang="0">
                  <a:pos x="614" y="410"/>
                </a:cxn>
                <a:cxn ang="0">
                  <a:pos x="660" y="418"/>
                </a:cxn>
                <a:cxn ang="0">
                  <a:pos x="705" y="416"/>
                </a:cxn>
                <a:cxn ang="0">
                  <a:pos x="746" y="398"/>
                </a:cxn>
                <a:cxn ang="0">
                  <a:pos x="772" y="380"/>
                </a:cxn>
                <a:cxn ang="0">
                  <a:pos x="784" y="384"/>
                </a:cxn>
                <a:cxn ang="0">
                  <a:pos x="788" y="397"/>
                </a:cxn>
                <a:cxn ang="0">
                  <a:pos x="762" y="421"/>
                </a:cxn>
                <a:cxn ang="0">
                  <a:pos x="717" y="441"/>
                </a:cxn>
                <a:cxn ang="0">
                  <a:pos x="668" y="445"/>
                </a:cxn>
                <a:cxn ang="0">
                  <a:pos x="618" y="438"/>
                </a:cxn>
                <a:cxn ang="0">
                  <a:pos x="568" y="423"/>
                </a:cxn>
                <a:cxn ang="0">
                  <a:pos x="518" y="405"/>
                </a:cxn>
                <a:cxn ang="0">
                  <a:pos x="383" y="359"/>
                </a:cxn>
                <a:cxn ang="0">
                  <a:pos x="202" y="310"/>
                </a:cxn>
                <a:cxn ang="0">
                  <a:pos x="19" y="271"/>
                </a:cxn>
                <a:cxn ang="0">
                  <a:pos x="12" y="268"/>
                </a:cxn>
                <a:cxn ang="0">
                  <a:pos x="10" y="263"/>
                </a:cxn>
                <a:cxn ang="0">
                  <a:pos x="9" y="258"/>
                </a:cxn>
                <a:cxn ang="0">
                  <a:pos x="4" y="206"/>
                </a:cxn>
                <a:cxn ang="0">
                  <a:pos x="0" y="146"/>
                </a:cxn>
                <a:cxn ang="0">
                  <a:pos x="2" y="106"/>
                </a:cxn>
                <a:cxn ang="0">
                  <a:pos x="9" y="70"/>
                </a:cxn>
                <a:cxn ang="0">
                  <a:pos x="23" y="39"/>
                </a:cxn>
                <a:cxn ang="0">
                  <a:pos x="48" y="15"/>
                </a:cxn>
                <a:cxn ang="0">
                  <a:pos x="82" y="3"/>
                </a:cxn>
              </a:cxnLst>
              <a:rect l="0" t="0" r="r" b="b"/>
              <a:pathLst>
                <a:path w="788" h="445">
                  <a:moveTo>
                    <a:pt x="104" y="0"/>
                  </a:moveTo>
                  <a:lnTo>
                    <a:pt x="111" y="2"/>
                  </a:lnTo>
                  <a:lnTo>
                    <a:pt x="115" y="5"/>
                  </a:lnTo>
                  <a:lnTo>
                    <a:pt x="117" y="11"/>
                  </a:lnTo>
                  <a:lnTo>
                    <a:pt x="117" y="16"/>
                  </a:lnTo>
                  <a:lnTo>
                    <a:pt x="115" y="22"/>
                  </a:lnTo>
                  <a:lnTo>
                    <a:pt x="111" y="26"/>
                  </a:lnTo>
                  <a:lnTo>
                    <a:pt x="104" y="28"/>
                  </a:lnTo>
                  <a:lnTo>
                    <a:pt x="86" y="29"/>
                  </a:lnTo>
                  <a:lnTo>
                    <a:pt x="71" y="34"/>
                  </a:lnTo>
                  <a:lnTo>
                    <a:pt x="58" y="42"/>
                  </a:lnTo>
                  <a:lnTo>
                    <a:pt x="48" y="52"/>
                  </a:lnTo>
                  <a:lnTo>
                    <a:pt x="41" y="64"/>
                  </a:lnTo>
                  <a:lnTo>
                    <a:pt x="35" y="78"/>
                  </a:lnTo>
                  <a:lnTo>
                    <a:pt x="30" y="93"/>
                  </a:lnTo>
                  <a:lnTo>
                    <a:pt x="28" y="109"/>
                  </a:lnTo>
                  <a:lnTo>
                    <a:pt x="26" y="126"/>
                  </a:lnTo>
                  <a:lnTo>
                    <a:pt x="26" y="162"/>
                  </a:lnTo>
                  <a:lnTo>
                    <a:pt x="28" y="180"/>
                  </a:lnTo>
                  <a:lnTo>
                    <a:pt x="30" y="198"/>
                  </a:lnTo>
                  <a:lnTo>
                    <a:pt x="33" y="231"/>
                  </a:lnTo>
                  <a:lnTo>
                    <a:pt x="35" y="245"/>
                  </a:lnTo>
                  <a:lnTo>
                    <a:pt x="35" y="246"/>
                  </a:lnTo>
                  <a:lnTo>
                    <a:pt x="136" y="268"/>
                  </a:lnTo>
                  <a:lnTo>
                    <a:pt x="244" y="294"/>
                  </a:lnTo>
                  <a:lnTo>
                    <a:pt x="352" y="323"/>
                  </a:lnTo>
                  <a:lnTo>
                    <a:pt x="459" y="355"/>
                  </a:lnTo>
                  <a:lnTo>
                    <a:pt x="479" y="362"/>
                  </a:lnTo>
                  <a:lnTo>
                    <a:pt x="500" y="370"/>
                  </a:lnTo>
                  <a:lnTo>
                    <a:pt x="567" y="396"/>
                  </a:lnTo>
                  <a:lnTo>
                    <a:pt x="591" y="403"/>
                  </a:lnTo>
                  <a:lnTo>
                    <a:pt x="614" y="410"/>
                  </a:lnTo>
                  <a:lnTo>
                    <a:pt x="637" y="416"/>
                  </a:lnTo>
                  <a:lnTo>
                    <a:pt x="660" y="418"/>
                  </a:lnTo>
                  <a:lnTo>
                    <a:pt x="683" y="418"/>
                  </a:lnTo>
                  <a:lnTo>
                    <a:pt x="705" y="416"/>
                  </a:lnTo>
                  <a:lnTo>
                    <a:pt x="726" y="410"/>
                  </a:lnTo>
                  <a:lnTo>
                    <a:pt x="746" y="398"/>
                  </a:lnTo>
                  <a:lnTo>
                    <a:pt x="765" y="384"/>
                  </a:lnTo>
                  <a:lnTo>
                    <a:pt x="772" y="380"/>
                  </a:lnTo>
                  <a:lnTo>
                    <a:pt x="779" y="381"/>
                  </a:lnTo>
                  <a:lnTo>
                    <a:pt x="784" y="384"/>
                  </a:lnTo>
                  <a:lnTo>
                    <a:pt x="787" y="390"/>
                  </a:lnTo>
                  <a:lnTo>
                    <a:pt x="788" y="397"/>
                  </a:lnTo>
                  <a:lnTo>
                    <a:pt x="784" y="403"/>
                  </a:lnTo>
                  <a:lnTo>
                    <a:pt x="762" y="421"/>
                  </a:lnTo>
                  <a:lnTo>
                    <a:pt x="740" y="433"/>
                  </a:lnTo>
                  <a:lnTo>
                    <a:pt x="717" y="441"/>
                  </a:lnTo>
                  <a:lnTo>
                    <a:pt x="692" y="444"/>
                  </a:lnTo>
                  <a:lnTo>
                    <a:pt x="668" y="445"/>
                  </a:lnTo>
                  <a:lnTo>
                    <a:pt x="643" y="442"/>
                  </a:lnTo>
                  <a:lnTo>
                    <a:pt x="618" y="438"/>
                  </a:lnTo>
                  <a:lnTo>
                    <a:pt x="593" y="431"/>
                  </a:lnTo>
                  <a:lnTo>
                    <a:pt x="568" y="423"/>
                  </a:lnTo>
                  <a:lnTo>
                    <a:pt x="543" y="415"/>
                  </a:lnTo>
                  <a:lnTo>
                    <a:pt x="518" y="405"/>
                  </a:lnTo>
                  <a:lnTo>
                    <a:pt x="471" y="388"/>
                  </a:lnTo>
                  <a:lnTo>
                    <a:pt x="383" y="359"/>
                  </a:lnTo>
                  <a:lnTo>
                    <a:pt x="293" y="333"/>
                  </a:lnTo>
                  <a:lnTo>
                    <a:pt x="202" y="310"/>
                  </a:lnTo>
                  <a:lnTo>
                    <a:pt x="111" y="289"/>
                  </a:lnTo>
                  <a:lnTo>
                    <a:pt x="19" y="271"/>
                  </a:lnTo>
                  <a:lnTo>
                    <a:pt x="14" y="269"/>
                  </a:lnTo>
                  <a:lnTo>
                    <a:pt x="12" y="268"/>
                  </a:lnTo>
                  <a:lnTo>
                    <a:pt x="11" y="265"/>
                  </a:lnTo>
                  <a:lnTo>
                    <a:pt x="10" y="263"/>
                  </a:lnTo>
                  <a:lnTo>
                    <a:pt x="10" y="261"/>
                  </a:lnTo>
                  <a:lnTo>
                    <a:pt x="9" y="258"/>
                  </a:lnTo>
                  <a:lnTo>
                    <a:pt x="7" y="242"/>
                  </a:lnTo>
                  <a:lnTo>
                    <a:pt x="4" y="206"/>
                  </a:lnTo>
                  <a:lnTo>
                    <a:pt x="2" y="186"/>
                  </a:lnTo>
                  <a:lnTo>
                    <a:pt x="0" y="146"/>
                  </a:lnTo>
                  <a:lnTo>
                    <a:pt x="0" y="126"/>
                  </a:lnTo>
                  <a:lnTo>
                    <a:pt x="2" y="106"/>
                  </a:lnTo>
                  <a:lnTo>
                    <a:pt x="4" y="88"/>
                  </a:lnTo>
                  <a:lnTo>
                    <a:pt x="9" y="70"/>
                  </a:lnTo>
                  <a:lnTo>
                    <a:pt x="16" y="54"/>
                  </a:lnTo>
                  <a:lnTo>
                    <a:pt x="23" y="39"/>
                  </a:lnTo>
                  <a:lnTo>
                    <a:pt x="34" y="26"/>
                  </a:lnTo>
                  <a:lnTo>
                    <a:pt x="48" y="15"/>
                  </a:lnTo>
                  <a:lnTo>
                    <a:pt x="63" y="8"/>
                  </a:lnTo>
                  <a:lnTo>
                    <a:pt x="82" y="3"/>
                  </a:lnTo>
                  <a:lnTo>
                    <a:pt x="10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4" name="Freeform 32"/>
            <p:cNvSpPr>
              <a:spLocks/>
            </p:cNvSpPr>
            <p:nvPr/>
          </p:nvSpPr>
          <p:spPr bwMode="auto">
            <a:xfrm>
              <a:off x="3845" y="2374"/>
              <a:ext cx="135" cy="257"/>
            </a:xfrm>
            <a:custGeom>
              <a:avLst/>
              <a:gdLst/>
              <a:ahLst/>
              <a:cxnLst>
                <a:cxn ang="0">
                  <a:pos x="108" y="0"/>
                </a:cxn>
                <a:cxn ang="0">
                  <a:pos x="114" y="0"/>
                </a:cxn>
                <a:cxn ang="0">
                  <a:pos x="120" y="3"/>
                </a:cxn>
                <a:cxn ang="0">
                  <a:pos x="122" y="9"/>
                </a:cxn>
                <a:cxn ang="0">
                  <a:pos x="127" y="55"/>
                </a:cxn>
                <a:cxn ang="0">
                  <a:pos x="129" y="148"/>
                </a:cxn>
                <a:cxn ang="0">
                  <a:pos x="130" y="194"/>
                </a:cxn>
                <a:cxn ang="0">
                  <a:pos x="135" y="240"/>
                </a:cxn>
                <a:cxn ang="0">
                  <a:pos x="135" y="247"/>
                </a:cxn>
                <a:cxn ang="0">
                  <a:pos x="132" y="252"/>
                </a:cxn>
                <a:cxn ang="0">
                  <a:pos x="127" y="255"/>
                </a:cxn>
                <a:cxn ang="0">
                  <a:pos x="121" y="257"/>
                </a:cxn>
                <a:cxn ang="0">
                  <a:pos x="116" y="256"/>
                </a:cxn>
                <a:cxn ang="0">
                  <a:pos x="112" y="253"/>
                </a:cxn>
                <a:cxn ang="0">
                  <a:pos x="109" y="247"/>
                </a:cxn>
                <a:cxn ang="0">
                  <a:pos x="104" y="201"/>
                </a:cxn>
                <a:cxn ang="0">
                  <a:pos x="102" y="155"/>
                </a:cxn>
                <a:cxn ang="0">
                  <a:pos x="102" y="108"/>
                </a:cxn>
                <a:cxn ang="0">
                  <a:pos x="101" y="63"/>
                </a:cxn>
                <a:cxn ang="0">
                  <a:pos x="97" y="32"/>
                </a:cxn>
                <a:cxn ang="0">
                  <a:pos x="92" y="34"/>
                </a:cxn>
                <a:cxn ang="0">
                  <a:pos x="68" y="41"/>
                </a:cxn>
                <a:cxn ang="0">
                  <a:pos x="44" y="49"/>
                </a:cxn>
                <a:cxn ang="0">
                  <a:pos x="20" y="58"/>
                </a:cxn>
                <a:cxn ang="0">
                  <a:pos x="13" y="60"/>
                </a:cxn>
                <a:cxn ang="0">
                  <a:pos x="7" y="58"/>
                </a:cxn>
                <a:cxn ang="0">
                  <a:pos x="1" y="54"/>
                </a:cxn>
                <a:cxn ang="0">
                  <a:pos x="0" y="47"/>
                </a:cxn>
                <a:cxn ang="0">
                  <a:pos x="1" y="38"/>
                </a:cxn>
                <a:cxn ang="0">
                  <a:pos x="5" y="31"/>
                </a:cxn>
                <a:cxn ang="0">
                  <a:pos x="10" y="25"/>
                </a:cxn>
                <a:cxn ang="0">
                  <a:pos x="31" y="10"/>
                </a:cxn>
                <a:cxn ang="0">
                  <a:pos x="37" y="6"/>
                </a:cxn>
                <a:cxn ang="0">
                  <a:pos x="43" y="6"/>
                </a:cxn>
                <a:cxn ang="0">
                  <a:pos x="49" y="9"/>
                </a:cxn>
                <a:cxn ang="0">
                  <a:pos x="53" y="13"/>
                </a:cxn>
                <a:cxn ang="0">
                  <a:pos x="55" y="18"/>
                </a:cxn>
                <a:cxn ang="0">
                  <a:pos x="78" y="10"/>
                </a:cxn>
                <a:cxn ang="0">
                  <a:pos x="102" y="1"/>
                </a:cxn>
                <a:cxn ang="0">
                  <a:pos x="108" y="0"/>
                </a:cxn>
              </a:cxnLst>
              <a:rect l="0" t="0" r="r" b="b"/>
              <a:pathLst>
                <a:path w="135" h="257">
                  <a:moveTo>
                    <a:pt x="108" y="0"/>
                  </a:moveTo>
                  <a:lnTo>
                    <a:pt x="114" y="0"/>
                  </a:lnTo>
                  <a:lnTo>
                    <a:pt x="120" y="3"/>
                  </a:lnTo>
                  <a:lnTo>
                    <a:pt x="122" y="9"/>
                  </a:lnTo>
                  <a:lnTo>
                    <a:pt x="127" y="55"/>
                  </a:lnTo>
                  <a:lnTo>
                    <a:pt x="129" y="148"/>
                  </a:lnTo>
                  <a:lnTo>
                    <a:pt x="130" y="194"/>
                  </a:lnTo>
                  <a:lnTo>
                    <a:pt x="135" y="240"/>
                  </a:lnTo>
                  <a:lnTo>
                    <a:pt x="135" y="247"/>
                  </a:lnTo>
                  <a:lnTo>
                    <a:pt x="132" y="252"/>
                  </a:lnTo>
                  <a:lnTo>
                    <a:pt x="127" y="255"/>
                  </a:lnTo>
                  <a:lnTo>
                    <a:pt x="121" y="257"/>
                  </a:lnTo>
                  <a:lnTo>
                    <a:pt x="116" y="256"/>
                  </a:lnTo>
                  <a:lnTo>
                    <a:pt x="112" y="253"/>
                  </a:lnTo>
                  <a:lnTo>
                    <a:pt x="109" y="247"/>
                  </a:lnTo>
                  <a:lnTo>
                    <a:pt x="104" y="201"/>
                  </a:lnTo>
                  <a:lnTo>
                    <a:pt x="102" y="155"/>
                  </a:lnTo>
                  <a:lnTo>
                    <a:pt x="102" y="108"/>
                  </a:lnTo>
                  <a:lnTo>
                    <a:pt x="101" y="63"/>
                  </a:lnTo>
                  <a:lnTo>
                    <a:pt x="97" y="32"/>
                  </a:lnTo>
                  <a:lnTo>
                    <a:pt x="92" y="34"/>
                  </a:lnTo>
                  <a:lnTo>
                    <a:pt x="68" y="41"/>
                  </a:lnTo>
                  <a:lnTo>
                    <a:pt x="44" y="49"/>
                  </a:lnTo>
                  <a:lnTo>
                    <a:pt x="20" y="58"/>
                  </a:lnTo>
                  <a:lnTo>
                    <a:pt x="13" y="60"/>
                  </a:lnTo>
                  <a:lnTo>
                    <a:pt x="7" y="58"/>
                  </a:lnTo>
                  <a:lnTo>
                    <a:pt x="1" y="54"/>
                  </a:lnTo>
                  <a:lnTo>
                    <a:pt x="0" y="47"/>
                  </a:lnTo>
                  <a:lnTo>
                    <a:pt x="1" y="38"/>
                  </a:lnTo>
                  <a:lnTo>
                    <a:pt x="5" y="31"/>
                  </a:lnTo>
                  <a:lnTo>
                    <a:pt x="10" y="25"/>
                  </a:lnTo>
                  <a:lnTo>
                    <a:pt x="31" y="10"/>
                  </a:lnTo>
                  <a:lnTo>
                    <a:pt x="37" y="6"/>
                  </a:lnTo>
                  <a:lnTo>
                    <a:pt x="43" y="6"/>
                  </a:lnTo>
                  <a:lnTo>
                    <a:pt x="49" y="9"/>
                  </a:lnTo>
                  <a:lnTo>
                    <a:pt x="53" y="13"/>
                  </a:lnTo>
                  <a:lnTo>
                    <a:pt x="55" y="18"/>
                  </a:lnTo>
                  <a:lnTo>
                    <a:pt x="78" y="10"/>
                  </a:lnTo>
                  <a:lnTo>
                    <a:pt x="102" y="1"/>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 name="Freeform 33"/>
            <p:cNvSpPr>
              <a:spLocks/>
            </p:cNvSpPr>
            <p:nvPr/>
          </p:nvSpPr>
          <p:spPr bwMode="auto">
            <a:xfrm>
              <a:off x="3269" y="2305"/>
              <a:ext cx="631" cy="158"/>
            </a:xfrm>
            <a:custGeom>
              <a:avLst/>
              <a:gdLst/>
              <a:ahLst/>
              <a:cxnLst>
                <a:cxn ang="0">
                  <a:pos x="10" y="0"/>
                </a:cxn>
                <a:cxn ang="0">
                  <a:pos x="17" y="0"/>
                </a:cxn>
                <a:cxn ang="0">
                  <a:pos x="91" y="24"/>
                </a:cxn>
                <a:cxn ang="0">
                  <a:pos x="237" y="74"/>
                </a:cxn>
                <a:cxn ang="0">
                  <a:pos x="311" y="96"/>
                </a:cxn>
                <a:cxn ang="0">
                  <a:pos x="353" y="107"/>
                </a:cxn>
                <a:cxn ang="0">
                  <a:pos x="396" y="118"/>
                </a:cxn>
                <a:cxn ang="0">
                  <a:pos x="439" y="126"/>
                </a:cxn>
                <a:cxn ang="0">
                  <a:pos x="482" y="130"/>
                </a:cxn>
                <a:cxn ang="0">
                  <a:pos x="501" y="131"/>
                </a:cxn>
                <a:cxn ang="0">
                  <a:pos x="520" y="132"/>
                </a:cxn>
                <a:cxn ang="0">
                  <a:pos x="539" y="131"/>
                </a:cxn>
                <a:cxn ang="0">
                  <a:pos x="575" y="124"/>
                </a:cxn>
                <a:cxn ang="0">
                  <a:pos x="592" y="116"/>
                </a:cxn>
                <a:cxn ang="0">
                  <a:pos x="607" y="106"/>
                </a:cxn>
                <a:cxn ang="0">
                  <a:pos x="613" y="102"/>
                </a:cxn>
                <a:cxn ang="0">
                  <a:pos x="619" y="103"/>
                </a:cxn>
                <a:cxn ang="0">
                  <a:pos x="625" y="106"/>
                </a:cxn>
                <a:cxn ang="0">
                  <a:pos x="629" y="109"/>
                </a:cxn>
                <a:cxn ang="0">
                  <a:pos x="631" y="114"/>
                </a:cxn>
                <a:cxn ang="0">
                  <a:pos x="631" y="120"/>
                </a:cxn>
                <a:cxn ang="0">
                  <a:pos x="627" y="126"/>
                </a:cxn>
                <a:cxn ang="0">
                  <a:pos x="608" y="138"/>
                </a:cxn>
                <a:cxn ang="0">
                  <a:pos x="589" y="147"/>
                </a:cxn>
                <a:cxn ang="0">
                  <a:pos x="569" y="153"/>
                </a:cxn>
                <a:cxn ang="0">
                  <a:pos x="548" y="157"/>
                </a:cxn>
                <a:cxn ang="0">
                  <a:pos x="526" y="158"/>
                </a:cxn>
                <a:cxn ang="0">
                  <a:pos x="505" y="158"/>
                </a:cxn>
                <a:cxn ang="0">
                  <a:pos x="461" y="156"/>
                </a:cxn>
                <a:cxn ang="0">
                  <a:pos x="417" y="150"/>
                </a:cxn>
                <a:cxn ang="0">
                  <a:pos x="373" y="140"/>
                </a:cxn>
                <a:cxn ang="0">
                  <a:pos x="330" y="130"/>
                </a:cxn>
                <a:cxn ang="0">
                  <a:pos x="266" y="111"/>
                </a:cxn>
                <a:cxn ang="0">
                  <a:pos x="202" y="90"/>
                </a:cxn>
                <a:cxn ang="0">
                  <a:pos x="74" y="47"/>
                </a:cxn>
                <a:cxn ang="0">
                  <a:pos x="10" y="27"/>
                </a:cxn>
                <a:cxn ang="0">
                  <a:pos x="4" y="24"/>
                </a:cxn>
                <a:cxn ang="0">
                  <a:pos x="1" y="19"/>
                </a:cxn>
                <a:cxn ang="0">
                  <a:pos x="0" y="13"/>
                </a:cxn>
                <a:cxn ang="0">
                  <a:pos x="2" y="8"/>
                </a:cxn>
                <a:cxn ang="0">
                  <a:pos x="5" y="3"/>
                </a:cxn>
                <a:cxn ang="0">
                  <a:pos x="10" y="0"/>
                </a:cxn>
              </a:cxnLst>
              <a:rect l="0" t="0" r="r" b="b"/>
              <a:pathLst>
                <a:path w="631" h="158">
                  <a:moveTo>
                    <a:pt x="10" y="0"/>
                  </a:moveTo>
                  <a:lnTo>
                    <a:pt x="17" y="0"/>
                  </a:lnTo>
                  <a:lnTo>
                    <a:pt x="91" y="24"/>
                  </a:lnTo>
                  <a:lnTo>
                    <a:pt x="237" y="74"/>
                  </a:lnTo>
                  <a:lnTo>
                    <a:pt x="311" y="96"/>
                  </a:lnTo>
                  <a:lnTo>
                    <a:pt x="353" y="107"/>
                  </a:lnTo>
                  <a:lnTo>
                    <a:pt x="396" y="118"/>
                  </a:lnTo>
                  <a:lnTo>
                    <a:pt x="439" y="126"/>
                  </a:lnTo>
                  <a:lnTo>
                    <a:pt x="482" y="130"/>
                  </a:lnTo>
                  <a:lnTo>
                    <a:pt x="501" y="131"/>
                  </a:lnTo>
                  <a:lnTo>
                    <a:pt x="520" y="132"/>
                  </a:lnTo>
                  <a:lnTo>
                    <a:pt x="539" y="131"/>
                  </a:lnTo>
                  <a:lnTo>
                    <a:pt x="575" y="124"/>
                  </a:lnTo>
                  <a:lnTo>
                    <a:pt x="592" y="116"/>
                  </a:lnTo>
                  <a:lnTo>
                    <a:pt x="607" y="106"/>
                  </a:lnTo>
                  <a:lnTo>
                    <a:pt x="613" y="102"/>
                  </a:lnTo>
                  <a:lnTo>
                    <a:pt x="619" y="103"/>
                  </a:lnTo>
                  <a:lnTo>
                    <a:pt x="625" y="106"/>
                  </a:lnTo>
                  <a:lnTo>
                    <a:pt x="629" y="109"/>
                  </a:lnTo>
                  <a:lnTo>
                    <a:pt x="631" y="114"/>
                  </a:lnTo>
                  <a:lnTo>
                    <a:pt x="631" y="120"/>
                  </a:lnTo>
                  <a:lnTo>
                    <a:pt x="627" y="126"/>
                  </a:lnTo>
                  <a:lnTo>
                    <a:pt x="608" y="138"/>
                  </a:lnTo>
                  <a:lnTo>
                    <a:pt x="589" y="147"/>
                  </a:lnTo>
                  <a:lnTo>
                    <a:pt x="569" y="153"/>
                  </a:lnTo>
                  <a:lnTo>
                    <a:pt x="548" y="157"/>
                  </a:lnTo>
                  <a:lnTo>
                    <a:pt x="526" y="158"/>
                  </a:lnTo>
                  <a:lnTo>
                    <a:pt x="505" y="158"/>
                  </a:lnTo>
                  <a:lnTo>
                    <a:pt x="461" y="156"/>
                  </a:lnTo>
                  <a:lnTo>
                    <a:pt x="417" y="150"/>
                  </a:lnTo>
                  <a:lnTo>
                    <a:pt x="373" y="140"/>
                  </a:lnTo>
                  <a:lnTo>
                    <a:pt x="330" y="130"/>
                  </a:lnTo>
                  <a:lnTo>
                    <a:pt x="266" y="111"/>
                  </a:lnTo>
                  <a:lnTo>
                    <a:pt x="202" y="90"/>
                  </a:lnTo>
                  <a:lnTo>
                    <a:pt x="74" y="47"/>
                  </a:lnTo>
                  <a:lnTo>
                    <a:pt x="10" y="27"/>
                  </a:lnTo>
                  <a:lnTo>
                    <a:pt x="4" y="24"/>
                  </a:lnTo>
                  <a:lnTo>
                    <a:pt x="1" y="19"/>
                  </a:lnTo>
                  <a:lnTo>
                    <a:pt x="0" y="13"/>
                  </a:lnTo>
                  <a:lnTo>
                    <a:pt x="2" y="8"/>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 name="Freeform 34"/>
            <p:cNvSpPr>
              <a:spLocks/>
            </p:cNvSpPr>
            <p:nvPr/>
          </p:nvSpPr>
          <p:spPr bwMode="auto">
            <a:xfrm>
              <a:off x="3262" y="2231"/>
              <a:ext cx="83" cy="88"/>
            </a:xfrm>
            <a:custGeom>
              <a:avLst/>
              <a:gdLst/>
              <a:ahLst/>
              <a:cxnLst>
                <a:cxn ang="0">
                  <a:pos x="17" y="0"/>
                </a:cxn>
                <a:cxn ang="0">
                  <a:pos x="28" y="2"/>
                </a:cxn>
                <a:cxn ang="0">
                  <a:pos x="39" y="4"/>
                </a:cxn>
                <a:cxn ang="0">
                  <a:pos x="50" y="9"/>
                </a:cxn>
                <a:cxn ang="0">
                  <a:pos x="60" y="13"/>
                </a:cxn>
                <a:cxn ang="0">
                  <a:pos x="70" y="20"/>
                </a:cxn>
                <a:cxn ang="0">
                  <a:pos x="78" y="28"/>
                </a:cxn>
                <a:cxn ang="0">
                  <a:pos x="82" y="38"/>
                </a:cxn>
                <a:cxn ang="0">
                  <a:pos x="83" y="49"/>
                </a:cxn>
                <a:cxn ang="0">
                  <a:pos x="80" y="59"/>
                </a:cxn>
                <a:cxn ang="0">
                  <a:pos x="74" y="67"/>
                </a:cxn>
                <a:cxn ang="0">
                  <a:pos x="66" y="73"/>
                </a:cxn>
                <a:cxn ang="0">
                  <a:pos x="57" y="79"/>
                </a:cxn>
                <a:cxn ang="0">
                  <a:pos x="47" y="84"/>
                </a:cxn>
                <a:cxn ang="0">
                  <a:pos x="38" y="87"/>
                </a:cxn>
                <a:cxn ang="0">
                  <a:pos x="32" y="88"/>
                </a:cxn>
                <a:cxn ang="0">
                  <a:pos x="27" y="86"/>
                </a:cxn>
                <a:cxn ang="0">
                  <a:pos x="23" y="81"/>
                </a:cxn>
                <a:cxn ang="0">
                  <a:pos x="22" y="76"/>
                </a:cxn>
                <a:cxn ang="0">
                  <a:pos x="22" y="70"/>
                </a:cxn>
                <a:cxn ang="0">
                  <a:pos x="25" y="65"/>
                </a:cxn>
                <a:cxn ang="0">
                  <a:pos x="31" y="61"/>
                </a:cxn>
                <a:cxn ang="0">
                  <a:pos x="35" y="60"/>
                </a:cxn>
                <a:cxn ang="0">
                  <a:pos x="41" y="58"/>
                </a:cxn>
                <a:cxn ang="0">
                  <a:pos x="47" y="54"/>
                </a:cxn>
                <a:cxn ang="0">
                  <a:pos x="53" y="51"/>
                </a:cxn>
                <a:cxn ang="0">
                  <a:pos x="55" y="47"/>
                </a:cxn>
                <a:cxn ang="0">
                  <a:pos x="54" y="43"/>
                </a:cxn>
                <a:cxn ang="0">
                  <a:pos x="44" y="36"/>
                </a:cxn>
                <a:cxn ang="0">
                  <a:pos x="34" y="31"/>
                </a:cxn>
                <a:cxn ang="0">
                  <a:pos x="22" y="28"/>
                </a:cxn>
                <a:cxn ang="0">
                  <a:pos x="10" y="27"/>
                </a:cxn>
                <a:cxn ang="0">
                  <a:pos x="4" y="24"/>
                </a:cxn>
                <a:cxn ang="0">
                  <a:pos x="1" y="20"/>
                </a:cxn>
                <a:cxn ang="0">
                  <a:pos x="0" y="15"/>
                </a:cxn>
                <a:cxn ang="0">
                  <a:pos x="2" y="9"/>
                </a:cxn>
                <a:cxn ang="0">
                  <a:pos x="5" y="3"/>
                </a:cxn>
                <a:cxn ang="0">
                  <a:pos x="10" y="1"/>
                </a:cxn>
                <a:cxn ang="0">
                  <a:pos x="17" y="0"/>
                </a:cxn>
              </a:cxnLst>
              <a:rect l="0" t="0" r="r" b="b"/>
              <a:pathLst>
                <a:path w="83" h="88">
                  <a:moveTo>
                    <a:pt x="17" y="0"/>
                  </a:moveTo>
                  <a:lnTo>
                    <a:pt x="28" y="2"/>
                  </a:lnTo>
                  <a:lnTo>
                    <a:pt x="39" y="4"/>
                  </a:lnTo>
                  <a:lnTo>
                    <a:pt x="50" y="9"/>
                  </a:lnTo>
                  <a:lnTo>
                    <a:pt x="60" y="13"/>
                  </a:lnTo>
                  <a:lnTo>
                    <a:pt x="70" y="20"/>
                  </a:lnTo>
                  <a:lnTo>
                    <a:pt x="78" y="28"/>
                  </a:lnTo>
                  <a:lnTo>
                    <a:pt x="82" y="38"/>
                  </a:lnTo>
                  <a:lnTo>
                    <a:pt x="83" y="49"/>
                  </a:lnTo>
                  <a:lnTo>
                    <a:pt x="80" y="59"/>
                  </a:lnTo>
                  <a:lnTo>
                    <a:pt x="74" y="67"/>
                  </a:lnTo>
                  <a:lnTo>
                    <a:pt x="66" y="73"/>
                  </a:lnTo>
                  <a:lnTo>
                    <a:pt x="57" y="79"/>
                  </a:lnTo>
                  <a:lnTo>
                    <a:pt x="47" y="84"/>
                  </a:lnTo>
                  <a:lnTo>
                    <a:pt x="38" y="87"/>
                  </a:lnTo>
                  <a:lnTo>
                    <a:pt x="32" y="88"/>
                  </a:lnTo>
                  <a:lnTo>
                    <a:pt x="27" y="86"/>
                  </a:lnTo>
                  <a:lnTo>
                    <a:pt x="23" y="81"/>
                  </a:lnTo>
                  <a:lnTo>
                    <a:pt x="22" y="76"/>
                  </a:lnTo>
                  <a:lnTo>
                    <a:pt x="22" y="70"/>
                  </a:lnTo>
                  <a:lnTo>
                    <a:pt x="25" y="65"/>
                  </a:lnTo>
                  <a:lnTo>
                    <a:pt x="31" y="61"/>
                  </a:lnTo>
                  <a:lnTo>
                    <a:pt x="35" y="60"/>
                  </a:lnTo>
                  <a:lnTo>
                    <a:pt x="41" y="58"/>
                  </a:lnTo>
                  <a:lnTo>
                    <a:pt x="47" y="54"/>
                  </a:lnTo>
                  <a:lnTo>
                    <a:pt x="53" y="51"/>
                  </a:lnTo>
                  <a:lnTo>
                    <a:pt x="55" y="47"/>
                  </a:lnTo>
                  <a:lnTo>
                    <a:pt x="54" y="43"/>
                  </a:lnTo>
                  <a:lnTo>
                    <a:pt x="44" y="36"/>
                  </a:lnTo>
                  <a:lnTo>
                    <a:pt x="34" y="31"/>
                  </a:lnTo>
                  <a:lnTo>
                    <a:pt x="22" y="28"/>
                  </a:lnTo>
                  <a:lnTo>
                    <a:pt x="10" y="27"/>
                  </a:lnTo>
                  <a:lnTo>
                    <a:pt x="4" y="24"/>
                  </a:lnTo>
                  <a:lnTo>
                    <a:pt x="1" y="20"/>
                  </a:lnTo>
                  <a:lnTo>
                    <a:pt x="0" y="15"/>
                  </a:lnTo>
                  <a:lnTo>
                    <a:pt x="2" y="9"/>
                  </a:lnTo>
                  <a:lnTo>
                    <a:pt x="5" y="3"/>
                  </a:lnTo>
                  <a:lnTo>
                    <a:pt x="10" y="1"/>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7" name="Freeform 35"/>
            <p:cNvSpPr>
              <a:spLocks/>
            </p:cNvSpPr>
            <p:nvPr/>
          </p:nvSpPr>
          <p:spPr bwMode="auto">
            <a:xfrm>
              <a:off x="3160" y="3072"/>
              <a:ext cx="773" cy="440"/>
            </a:xfrm>
            <a:custGeom>
              <a:avLst/>
              <a:gdLst/>
              <a:ahLst/>
              <a:cxnLst>
                <a:cxn ang="0">
                  <a:pos x="79" y="1"/>
                </a:cxn>
                <a:cxn ang="0">
                  <a:pos x="88" y="9"/>
                </a:cxn>
                <a:cxn ang="0">
                  <a:pos x="85" y="23"/>
                </a:cxn>
                <a:cxn ang="0">
                  <a:pos x="61" y="53"/>
                </a:cxn>
                <a:cxn ang="0">
                  <a:pos x="43" y="88"/>
                </a:cxn>
                <a:cxn ang="0">
                  <a:pos x="32" y="126"/>
                </a:cxn>
                <a:cxn ang="0">
                  <a:pos x="30" y="163"/>
                </a:cxn>
                <a:cxn ang="0">
                  <a:pos x="36" y="199"/>
                </a:cxn>
                <a:cxn ang="0">
                  <a:pos x="56" y="230"/>
                </a:cxn>
                <a:cxn ang="0">
                  <a:pos x="89" y="254"/>
                </a:cxn>
                <a:cxn ang="0">
                  <a:pos x="148" y="275"/>
                </a:cxn>
                <a:cxn ang="0">
                  <a:pos x="256" y="306"/>
                </a:cxn>
                <a:cxn ang="0">
                  <a:pos x="363" y="345"/>
                </a:cxn>
                <a:cxn ang="0">
                  <a:pos x="484" y="386"/>
                </a:cxn>
                <a:cxn ang="0">
                  <a:pos x="567" y="406"/>
                </a:cxn>
                <a:cxn ang="0">
                  <a:pos x="610" y="411"/>
                </a:cxn>
                <a:cxn ang="0">
                  <a:pos x="654" y="412"/>
                </a:cxn>
                <a:cxn ang="0">
                  <a:pos x="696" y="403"/>
                </a:cxn>
                <a:cxn ang="0">
                  <a:pos x="734" y="384"/>
                </a:cxn>
                <a:cxn ang="0">
                  <a:pos x="756" y="365"/>
                </a:cxn>
                <a:cxn ang="0">
                  <a:pos x="769" y="370"/>
                </a:cxn>
                <a:cxn ang="0">
                  <a:pos x="773" y="383"/>
                </a:cxn>
                <a:cxn ang="0">
                  <a:pos x="751" y="406"/>
                </a:cxn>
                <a:cxn ang="0">
                  <a:pos x="711" y="428"/>
                </a:cxn>
                <a:cxn ang="0">
                  <a:pos x="664" y="438"/>
                </a:cxn>
                <a:cxn ang="0">
                  <a:pos x="616" y="439"/>
                </a:cxn>
                <a:cxn ang="0">
                  <a:pos x="568" y="434"/>
                </a:cxn>
                <a:cxn ang="0">
                  <a:pos x="489" y="415"/>
                </a:cxn>
                <a:cxn ang="0">
                  <a:pos x="322" y="359"/>
                </a:cxn>
                <a:cxn ang="0">
                  <a:pos x="205" y="319"/>
                </a:cxn>
                <a:cxn ang="0">
                  <a:pos x="124" y="296"/>
                </a:cxn>
                <a:cxn ang="0">
                  <a:pos x="86" y="282"/>
                </a:cxn>
                <a:cxn ang="0">
                  <a:pos x="50" y="263"/>
                </a:cxn>
                <a:cxn ang="0">
                  <a:pos x="20" y="228"/>
                </a:cxn>
                <a:cxn ang="0">
                  <a:pos x="3" y="183"/>
                </a:cxn>
                <a:cxn ang="0">
                  <a:pos x="2" y="135"/>
                </a:cxn>
                <a:cxn ang="0">
                  <a:pos x="13" y="87"/>
                </a:cxn>
                <a:cxn ang="0">
                  <a:pos x="36" y="42"/>
                </a:cxn>
                <a:cxn ang="0">
                  <a:pos x="66" y="4"/>
                </a:cxn>
              </a:cxnLst>
              <a:rect l="0" t="0" r="r" b="b"/>
              <a:pathLst>
                <a:path w="773" h="440">
                  <a:moveTo>
                    <a:pt x="73" y="0"/>
                  </a:moveTo>
                  <a:lnTo>
                    <a:pt x="79" y="1"/>
                  </a:lnTo>
                  <a:lnTo>
                    <a:pt x="85" y="4"/>
                  </a:lnTo>
                  <a:lnTo>
                    <a:pt x="88" y="9"/>
                  </a:lnTo>
                  <a:lnTo>
                    <a:pt x="89" y="16"/>
                  </a:lnTo>
                  <a:lnTo>
                    <a:pt x="85" y="23"/>
                  </a:lnTo>
                  <a:lnTo>
                    <a:pt x="73" y="37"/>
                  </a:lnTo>
                  <a:lnTo>
                    <a:pt x="61" y="53"/>
                  </a:lnTo>
                  <a:lnTo>
                    <a:pt x="51" y="70"/>
                  </a:lnTo>
                  <a:lnTo>
                    <a:pt x="43" y="88"/>
                  </a:lnTo>
                  <a:lnTo>
                    <a:pt x="36" y="107"/>
                  </a:lnTo>
                  <a:lnTo>
                    <a:pt x="32" y="126"/>
                  </a:lnTo>
                  <a:lnTo>
                    <a:pt x="30" y="145"/>
                  </a:lnTo>
                  <a:lnTo>
                    <a:pt x="30" y="163"/>
                  </a:lnTo>
                  <a:lnTo>
                    <a:pt x="31" y="181"/>
                  </a:lnTo>
                  <a:lnTo>
                    <a:pt x="36" y="199"/>
                  </a:lnTo>
                  <a:lnTo>
                    <a:pt x="45" y="215"/>
                  </a:lnTo>
                  <a:lnTo>
                    <a:pt x="56" y="230"/>
                  </a:lnTo>
                  <a:lnTo>
                    <a:pt x="71" y="243"/>
                  </a:lnTo>
                  <a:lnTo>
                    <a:pt x="89" y="254"/>
                  </a:lnTo>
                  <a:lnTo>
                    <a:pt x="118" y="266"/>
                  </a:lnTo>
                  <a:lnTo>
                    <a:pt x="148" y="275"/>
                  </a:lnTo>
                  <a:lnTo>
                    <a:pt x="208" y="290"/>
                  </a:lnTo>
                  <a:lnTo>
                    <a:pt x="256" y="306"/>
                  </a:lnTo>
                  <a:lnTo>
                    <a:pt x="302" y="323"/>
                  </a:lnTo>
                  <a:lnTo>
                    <a:pt x="363" y="345"/>
                  </a:lnTo>
                  <a:lnTo>
                    <a:pt x="423" y="367"/>
                  </a:lnTo>
                  <a:lnTo>
                    <a:pt x="484" y="386"/>
                  </a:lnTo>
                  <a:lnTo>
                    <a:pt x="547" y="402"/>
                  </a:lnTo>
                  <a:lnTo>
                    <a:pt x="567" y="406"/>
                  </a:lnTo>
                  <a:lnTo>
                    <a:pt x="588" y="409"/>
                  </a:lnTo>
                  <a:lnTo>
                    <a:pt x="610" y="411"/>
                  </a:lnTo>
                  <a:lnTo>
                    <a:pt x="632" y="412"/>
                  </a:lnTo>
                  <a:lnTo>
                    <a:pt x="654" y="412"/>
                  </a:lnTo>
                  <a:lnTo>
                    <a:pt x="675" y="409"/>
                  </a:lnTo>
                  <a:lnTo>
                    <a:pt x="696" y="403"/>
                  </a:lnTo>
                  <a:lnTo>
                    <a:pt x="716" y="396"/>
                  </a:lnTo>
                  <a:lnTo>
                    <a:pt x="734" y="384"/>
                  </a:lnTo>
                  <a:lnTo>
                    <a:pt x="750" y="370"/>
                  </a:lnTo>
                  <a:lnTo>
                    <a:pt x="756" y="365"/>
                  </a:lnTo>
                  <a:lnTo>
                    <a:pt x="763" y="366"/>
                  </a:lnTo>
                  <a:lnTo>
                    <a:pt x="769" y="370"/>
                  </a:lnTo>
                  <a:lnTo>
                    <a:pt x="773" y="376"/>
                  </a:lnTo>
                  <a:lnTo>
                    <a:pt x="773" y="383"/>
                  </a:lnTo>
                  <a:lnTo>
                    <a:pt x="769" y="390"/>
                  </a:lnTo>
                  <a:lnTo>
                    <a:pt x="751" y="406"/>
                  </a:lnTo>
                  <a:lnTo>
                    <a:pt x="731" y="418"/>
                  </a:lnTo>
                  <a:lnTo>
                    <a:pt x="711" y="428"/>
                  </a:lnTo>
                  <a:lnTo>
                    <a:pt x="688" y="435"/>
                  </a:lnTo>
                  <a:lnTo>
                    <a:pt x="664" y="438"/>
                  </a:lnTo>
                  <a:lnTo>
                    <a:pt x="641" y="440"/>
                  </a:lnTo>
                  <a:lnTo>
                    <a:pt x="616" y="439"/>
                  </a:lnTo>
                  <a:lnTo>
                    <a:pt x="592" y="437"/>
                  </a:lnTo>
                  <a:lnTo>
                    <a:pt x="568" y="434"/>
                  </a:lnTo>
                  <a:lnTo>
                    <a:pt x="546" y="429"/>
                  </a:lnTo>
                  <a:lnTo>
                    <a:pt x="489" y="415"/>
                  </a:lnTo>
                  <a:lnTo>
                    <a:pt x="433" y="399"/>
                  </a:lnTo>
                  <a:lnTo>
                    <a:pt x="322" y="359"/>
                  </a:lnTo>
                  <a:lnTo>
                    <a:pt x="267" y="339"/>
                  </a:lnTo>
                  <a:lnTo>
                    <a:pt x="205" y="319"/>
                  </a:lnTo>
                  <a:lnTo>
                    <a:pt x="143" y="301"/>
                  </a:lnTo>
                  <a:lnTo>
                    <a:pt x="124" y="296"/>
                  </a:lnTo>
                  <a:lnTo>
                    <a:pt x="105" y="290"/>
                  </a:lnTo>
                  <a:lnTo>
                    <a:pt x="86" y="282"/>
                  </a:lnTo>
                  <a:lnTo>
                    <a:pt x="67" y="274"/>
                  </a:lnTo>
                  <a:lnTo>
                    <a:pt x="50" y="263"/>
                  </a:lnTo>
                  <a:lnTo>
                    <a:pt x="36" y="249"/>
                  </a:lnTo>
                  <a:lnTo>
                    <a:pt x="20" y="228"/>
                  </a:lnTo>
                  <a:lnTo>
                    <a:pt x="10" y="206"/>
                  </a:lnTo>
                  <a:lnTo>
                    <a:pt x="3" y="183"/>
                  </a:lnTo>
                  <a:lnTo>
                    <a:pt x="0" y="159"/>
                  </a:lnTo>
                  <a:lnTo>
                    <a:pt x="2" y="135"/>
                  </a:lnTo>
                  <a:lnTo>
                    <a:pt x="6" y="110"/>
                  </a:lnTo>
                  <a:lnTo>
                    <a:pt x="13" y="87"/>
                  </a:lnTo>
                  <a:lnTo>
                    <a:pt x="23" y="64"/>
                  </a:lnTo>
                  <a:lnTo>
                    <a:pt x="36" y="42"/>
                  </a:lnTo>
                  <a:lnTo>
                    <a:pt x="49" y="22"/>
                  </a:lnTo>
                  <a:lnTo>
                    <a:pt x="66" y="4"/>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 name="Freeform 36"/>
            <p:cNvSpPr>
              <a:spLocks/>
            </p:cNvSpPr>
            <p:nvPr/>
          </p:nvSpPr>
          <p:spPr bwMode="auto">
            <a:xfrm>
              <a:off x="3904" y="3161"/>
              <a:ext cx="36" cy="290"/>
            </a:xfrm>
            <a:custGeom>
              <a:avLst/>
              <a:gdLst/>
              <a:ahLst/>
              <a:cxnLst>
                <a:cxn ang="0">
                  <a:pos x="13" y="0"/>
                </a:cxn>
                <a:cxn ang="0">
                  <a:pos x="19" y="0"/>
                </a:cxn>
                <a:cxn ang="0">
                  <a:pos x="24" y="2"/>
                </a:cxn>
                <a:cxn ang="0">
                  <a:pos x="29" y="6"/>
                </a:cxn>
                <a:cxn ang="0">
                  <a:pos x="30" y="13"/>
                </a:cxn>
                <a:cxn ang="0">
                  <a:pos x="28" y="79"/>
                </a:cxn>
                <a:cxn ang="0">
                  <a:pos x="30" y="145"/>
                </a:cxn>
                <a:cxn ang="0">
                  <a:pos x="34" y="212"/>
                </a:cxn>
                <a:cxn ang="0">
                  <a:pos x="36" y="277"/>
                </a:cxn>
                <a:cxn ang="0">
                  <a:pos x="35" y="284"/>
                </a:cxn>
                <a:cxn ang="0">
                  <a:pos x="31" y="288"/>
                </a:cxn>
                <a:cxn ang="0">
                  <a:pos x="25" y="290"/>
                </a:cxn>
                <a:cxn ang="0">
                  <a:pos x="20" y="290"/>
                </a:cxn>
                <a:cxn ang="0">
                  <a:pos x="14" y="288"/>
                </a:cxn>
                <a:cxn ang="0">
                  <a:pos x="11" y="283"/>
                </a:cxn>
                <a:cxn ang="0">
                  <a:pos x="9" y="277"/>
                </a:cxn>
                <a:cxn ang="0">
                  <a:pos x="6" y="212"/>
                </a:cxn>
                <a:cxn ang="0">
                  <a:pos x="3" y="145"/>
                </a:cxn>
                <a:cxn ang="0">
                  <a:pos x="0" y="79"/>
                </a:cxn>
                <a:cxn ang="0">
                  <a:pos x="2" y="13"/>
                </a:cxn>
                <a:cxn ang="0">
                  <a:pos x="4" y="7"/>
                </a:cxn>
                <a:cxn ang="0">
                  <a:pos x="8" y="2"/>
                </a:cxn>
                <a:cxn ang="0">
                  <a:pos x="13" y="0"/>
                </a:cxn>
              </a:cxnLst>
              <a:rect l="0" t="0" r="r" b="b"/>
              <a:pathLst>
                <a:path w="36" h="290">
                  <a:moveTo>
                    <a:pt x="13" y="0"/>
                  </a:moveTo>
                  <a:lnTo>
                    <a:pt x="19" y="0"/>
                  </a:lnTo>
                  <a:lnTo>
                    <a:pt x="24" y="2"/>
                  </a:lnTo>
                  <a:lnTo>
                    <a:pt x="29" y="6"/>
                  </a:lnTo>
                  <a:lnTo>
                    <a:pt x="30" y="13"/>
                  </a:lnTo>
                  <a:lnTo>
                    <a:pt x="28" y="79"/>
                  </a:lnTo>
                  <a:lnTo>
                    <a:pt x="30" y="145"/>
                  </a:lnTo>
                  <a:lnTo>
                    <a:pt x="34" y="212"/>
                  </a:lnTo>
                  <a:lnTo>
                    <a:pt x="36" y="277"/>
                  </a:lnTo>
                  <a:lnTo>
                    <a:pt x="35" y="284"/>
                  </a:lnTo>
                  <a:lnTo>
                    <a:pt x="31" y="288"/>
                  </a:lnTo>
                  <a:lnTo>
                    <a:pt x="25" y="290"/>
                  </a:lnTo>
                  <a:lnTo>
                    <a:pt x="20" y="290"/>
                  </a:lnTo>
                  <a:lnTo>
                    <a:pt x="14" y="288"/>
                  </a:lnTo>
                  <a:lnTo>
                    <a:pt x="11" y="283"/>
                  </a:lnTo>
                  <a:lnTo>
                    <a:pt x="9" y="277"/>
                  </a:lnTo>
                  <a:lnTo>
                    <a:pt x="6" y="212"/>
                  </a:lnTo>
                  <a:lnTo>
                    <a:pt x="3" y="145"/>
                  </a:lnTo>
                  <a:lnTo>
                    <a:pt x="0" y="79"/>
                  </a:lnTo>
                  <a:lnTo>
                    <a:pt x="2" y="13"/>
                  </a:lnTo>
                  <a:lnTo>
                    <a:pt x="4" y="7"/>
                  </a:lnTo>
                  <a:lnTo>
                    <a:pt x="8"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 name="Freeform 37"/>
            <p:cNvSpPr>
              <a:spLocks/>
            </p:cNvSpPr>
            <p:nvPr/>
          </p:nvSpPr>
          <p:spPr bwMode="auto">
            <a:xfrm>
              <a:off x="3218" y="3045"/>
              <a:ext cx="709" cy="248"/>
            </a:xfrm>
            <a:custGeom>
              <a:avLst/>
              <a:gdLst/>
              <a:ahLst/>
              <a:cxnLst>
                <a:cxn ang="0">
                  <a:pos x="98" y="1"/>
                </a:cxn>
                <a:cxn ang="0">
                  <a:pos x="105" y="11"/>
                </a:cxn>
                <a:cxn ang="0">
                  <a:pos x="102" y="29"/>
                </a:cxn>
                <a:cxn ang="0">
                  <a:pos x="97" y="54"/>
                </a:cxn>
                <a:cxn ang="0">
                  <a:pos x="84" y="73"/>
                </a:cxn>
                <a:cxn ang="0">
                  <a:pos x="88" y="84"/>
                </a:cxn>
                <a:cxn ang="0">
                  <a:pos x="136" y="115"/>
                </a:cxn>
                <a:cxn ang="0">
                  <a:pos x="188" y="138"/>
                </a:cxn>
                <a:cxn ang="0">
                  <a:pos x="270" y="165"/>
                </a:cxn>
                <a:cxn ang="0">
                  <a:pos x="382" y="193"/>
                </a:cxn>
                <a:cxn ang="0">
                  <a:pos x="458" y="213"/>
                </a:cxn>
                <a:cxn ang="0">
                  <a:pos x="511" y="222"/>
                </a:cxn>
                <a:cxn ang="0">
                  <a:pos x="563" y="219"/>
                </a:cxn>
                <a:cxn ang="0">
                  <a:pos x="594" y="205"/>
                </a:cxn>
                <a:cxn ang="0">
                  <a:pos x="620" y="184"/>
                </a:cxn>
                <a:cxn ang="0">
                  <a:pos x="659" y="154"/>
                </a:cxn>
                <a:cxn ang="0">
                  <a:pos x="691" y="143"/>
                </a:cxn>
                <a:cxn ang="0">
                  <a:pos x="703" y="146"/>
                </a:cxn>
                <a:cxn ang="0">
                  <a:pos x="709" y="156"/>
                </a:cxn>
                <a:cxn ang="0">
                  <a:pos x="704" y="167"/>
                </a:cxn>
                <a:cxn ang="0">
                  <a:pos x="683" y="174"/>
                </a:cxn>
                <a:cxn ang="0">
                  <a:pos x="656" y="189"/>
                </a:cxn>
                <a:cxn ang="0">
                  <a:pos x="634" y="210"/>
                </a:cxn>
                <a:cxn ang="0">
                  <a:pos x="606" y="232"/>
                </a:cxn>
                <a:cxn ang="0">
                  <a:pos x="571" y="245"/>
                </a:cxn>
                <a:cxn ang="0">
                  <a:pos x="515" y="248"/>
                </a:cxn>
                <a:cxn ang="0">
                  <a:pos x="441" y="235"/>
                </a:cxn>
                <a:cxn ang="0">
                  <a:pos x="368" y="218"/>
                </a:cxn>
                <a:cxn ang="0">
                  <a:pos x="275" y="196"/>
                </a:cxn>
                <a:cxn ang="0">
                  <a:pos x="186" y="166"/>
                </a:cxn>
                <a:cxn ang="0">
                  <a:pos x="136" y="145"/>
                </a:cxn>
                <a:cxn ang="0">
                  <a:pos x="89" y="118"/>
                </a:cxn>
                <a:cxn ang="0">
                  <a:pos x="48" y="84"/>
                </a:cxn>
                <a:cxn ang="0">
                  <a:pos x="45" y="73"/>
                </a:cxn>
                <a:cxn ang="0">
                  <a:pos x="51" y="62"/>
                </a:cxn>
                <a:cxn ang="0">
                  <a:pos x="65" y="53"/>
                </a:cxn>
                <a:cxn ang="0">
                  <a:pos x="73" y="38"/>
                </a:cxn>
                <a:cxn ang="0">
                  <a:pos x="56" y="33"/>
                </a:cxn>
                <a:cxn ang="0">
                  <a:pos x="31" y="37"/>
                </a:cxn>
                <a:cxn ang="0">
                  <a:pos x="14" y="38"/>
                </a:cxn>
                <a:cxn ang="0">
                  <a:pos x="4" y="33"/>
                </a:cxn>
                <a:cxn ang="0">
                  <a:pos x="0" y="24"/>
                </a:cxn>
                <a:cxn ang="0">
                  <a:pos x="5" y="13"/>
                </a:cxn>
                <a:cxn ang="0">
                  <a:pos x="17" y="6"/>
                </a:cxn>
                <a:cxn ang="0">
                  <a:pos x="26" y="10"/>
                </a:cxn>
                <a:cxn ang="0">
                  <a:pos x="32" y="10"/>
                </a:cxn>
                <a:cxn ang="0">
                  <a:pos x="47" y="7"/>
                </a:cxn>
                <a:cxn ang="0">
                  <a:pos x="74" y="2"/>
                </a:cxn>
              </a:cxnLst>
              <a:rect l="0" t="0" r="r" b="b"/>
              <a:pathLst>
                <a:path w="709" h="248">
                  <a:moveTo>
                    <a:pt x="91" y="0"/>
                  </a:moveTo>
                  <a:lnTo>
                    <a:pt x="98" y="1"/>
                  </a:lnTo>
                  <a:lnTo>
                    <a:pt x="103" y="5"/>
                  </a:lnTo>
                  <a:lnTo>
                    <a:pt x="105" y="11"/>
                  </a:lnTo>
                  <a:lnTo>
                    <a:pt x="105" y="17"/>
                  </a:lnTo>
                  <a:lnTo>
                    <a:pt x="102" y="29"/>
                  </a:lnTo>
                  <a:lnTo>
                    <a:pt x="100" y="42"/>
                  </a:lnTo>
                  <a:lnTo>
                    <a:pt x="97" y="54"/>
                  </a:lnTo>
                  <a:lnTo>
                    <a:pt x="91" y="65"/>
                  </a:lnTo>
                  <a:lnTo>
                    <a:pt x="84" y="73"/>
                  </a:lnTo>
                  <a:lnTo>
                    <a:pt x="79" y="76"/>
                  </a:lnTo>
                  <a:lnTo>
                    <a:pt x="88" y="84"/>
                  </a:lnTo>
                  <a:lnTo>
                    <a:pt x="111" y="100"/>
                  </a:lnTo>
                  <a:lnTo>
                    <a:pt x="136" y="115"/>
                  </a:lnTo>
                  <a:lnTo>
                    <a:pt x="162" y="127"/>
                  </a:lnTo>
                  <a:lnTo>
                    <a:pt x="188" y="138"/>
                  </a:lnTo>
                  <a:lnTo>
                    <a:pt x="215" y="148"/>
                  </a:lnTo>
                  <a:lnTo>
                    <a:pt x="270" y="165"/>
                  </a:lnTo>
                  <a:lnTo>
                    <a:pt x="325" y="181"/>
                  </a:lnTo>
                  <a:lnTo>
                    <a:pt x="382" y="193"/>
                  </a:lnTo>
                  <a:lnTo>
                    <a:pt x="407" y="199"/>
                  </a:lnTo>
                  <a:lnTo>
                    <a:pt x="458" y="213"/>
                  </a:lnTo>
                  <a:lnTo>
                    <a:pt x="485" y="219"/>
                  </a:lnTo>
                  <a:lnTo>
                    <a:pt x="511" y="222"/>
                  </a:lnTo>
                  <a:lnTo>
                    <a:pt x="537" y="222"/>
                  </a:lnTo>
                  <a:lnTo>
                    <a:pt x="563" y="219"/>
                  </a:lnTo>
                  <a:lnTo>
                    <a:pt x="579" y="213"/>
                  </a:lnTo>
                  <a:lnTo>
                    <a:pt x="594" y="205"/>
                  </a:lnTo>
                  <a:lnTo>
                    <a:pt x="608" y="195"/>
                  </a:lnTo>
                  <a:lnTo>
                    <a:pt x="620" y="184"/>
                  </a:lnTo>
                  <a:lnTo>
                    <a:pt x="646" y="163"/>
                  </a:lnTo>
                  <a:lnTo>
                    <a:pt x="659" y="154"/>
                  </a:lnTo>
                  <a:lnTo>
                    <a:pt x="675" y="147"/>
                  </a:lnTo>
                  <a:lnTo>
                    <a:pt x="691" y="143"/>
                  </a:lnTo>
                  <a:lnTo>
                    <a:pt x="698" y="143"/>
                  </a:lnTo>
                  <a:lnTo>
                    <a:pt x="703" y="146"/>
                  </a:lnTo>
                  <a:lnTo>
                    <a:pt x="707" y="150"/>
                  </a:lnTo>
                  <a:lnTo>
                    <a:pt x="709" y="156"/>
                  </a:lnTo>
                  <a:lnTo>
                    <a:pt x="708" y="162"/>
                  </a:lnTo>
                  <a:lnTo>
                    <a:pt x="704" y="167"/>
                  </a:lnTo>
                  <a:lnTo>
                    <a:pt x="698" y="169"/>
                  </a:lnTo>
                  <a:lnTo>
                    <a:pt x="683" y="174"/>
                  </a:lnTo>
                  <a:lnTo>
                    <a:pt x="669" y="181"/>
                  </a:lnTo>
                  <a:lnTo>
                    <a:pt x="656" y="189"/>
                  </a:lnTo>
                  <a:lnTo>
                    <a:pt x="645" y="199"/>
                  </a:lnTo>
                  <a:lnTo>
                    <a:pt x="634" y="210"/>
                  </a:lnTo>
                  <a:lnTo>
                    <a:pt x="621" y="220"/>
                  </a:lnTo>
                  <a:lnTo>
                    <a:pt x="606" y="232"/>
                  </a:lnTo>
                  <a:lnTo>
                    <a:pt x="589" y="239"/>
                  </a:lnTo>
                  <a:lnTo>
                    <a:pt x="571" y="245"/>
                  </a:lnTo>
                  <a:lnTo>
                    <a:pt x="552" y="248"/>
                  </a:lnTo>
                  <a:lnTo>
                    <a:pt x="515" y="248"/>
                  </a:lnTo>
                  <a:lnTo>
                    <a:pt x="478" y="243"/>
                  </a:lnTo>
                  <a:lnTo>
                    <a:pt x="441" y="235"/>
                  </a:lnTo>
                  <a:lnTo>
                    <a:pt x="405" y="226"/>
                  </a:lnTo>
                  <a:lnTo>
                    <a:pt x="368" y="218"/>
                  </a:lnTo>
                  <a:lnTo>
                    <a:pt x="322" y="207"/>
                  </a:lnTo>
                  <a:lnTo>
                    <a:pt x="275" y="196"/>
                  </a:lnTo>
                  <a:lnTo>
                    <a:pt x="230" y="182"/>
                  </a:lnTo>
                  <a:lnTo>
                    <a:pt x="186" y="166"/>
                  </a:lnTo>
                  <a:lnTo>
                    <a:pt x="161" y="156"/>
                  </a:lnTo>
                  <a:lnTo>
                    <a:pt x="136" y="145"/>
                  </a:lnTo>
                  <a:lnTo>
                    <a:pt x="112" y="133"/>
                  </a:lnTo>
                  <a:lnTo>
                    <a:pt x="89" y="118"/>
                  </a:lnTo>
                  <a:lnTo>
                    <a:pt x="68" y="102"/>
                  </a:lnTo>
                  <a:lnTo>
                    <a:pt x="48" y="84"/>
                  </a:lnTo>
                  <a:lnTo>
                    <a:pt x="45" y="79"/>
                  </a:lnTo>
                  <a:lnTo>
                    <a:pt x="45" y="73"/>
                  </a:lnTo>
                  <a:lnTo>
                    <a:pt x="47" y="67"/>
                  </a:lnTo>
                  <a:lnTo>
                    <a:pt x="51" y="62"/>
                  </a:lnTo>
                  <a:lnTo>
                    <a:pt x="58" y="58"/>
                  </a:lnTo>
                  <a:lnTo>
                    <a:pt x="65" y="53"/>
                  </a:lnTo>
                  <a:lnTo>
                    <a:pt x="70" y="46"/>
                  </a:lnTo>
                  <a:lnTo>
                    <a:pt x="73" y="38"/>
                  </a:lnTo>
                  <a:lnTo>
                    <a:pt x="73" y="29"/>
                  </a:lnTo>
                  <a:lnTo>
                    <a:pt x="56" y="33"/>
                  </a:lnTo>
                  <a:lnTo>
                    <a:pt x="38" y="36"/>
                  </a:lnTo>
                  <a:lnTo>
                    <a:pt x="31" y="37"/>
                  </a:lnTo>
                  <a:lnTo>
                    <a:pt x="22" y="39"/>
                  </a:lnTo>
                  <a:lnTo>
                    <a:pt x="14" y="38"/>
                  </a:lnTo>
                  <a:lnTo>
                    <a:pt x="7" y="35"/>
                  </a:lnTo>
                  <a:lnTo>
                    <a:pt x="4" y="33"/>
                  </a:lnTo>
                  <a:lnTo>
                    <a:pt x="1" y="28"/>
                  </a:lnTo>
                  <a:lnTo>
                    <a:pt x="0" y="24"/>
                  </a:lnTo>
                  <a:lnTo>
                    <a:pt x="2" y="17"/>
                  </a:lnTo>
                  <a:lnTo>
                    <a:pt x="5" y="13"/>
                  </a:lnTo>
                  <a:lnTo>
                    <a:pt x="10" y="9"/>
                  </a:lnTo>
                  <a:lnTo>
                    <a:pt x="17" y="6"/>
                  </a:lnTo>
                  <a:lnTo>
                    <a:pt x="23" y="8"/>
                  </a:lnTo>
                  <a:lnTo>
                    <a:pt x="26" y="10"/>
                  </a:lnTo>
                  <a:lnTo>
                    <a:pt x="28" y="10"/>
                  </a:lnTo>
                  <a:lnTo>
                    <a:pt x="32" y="10"/>
                  </a:lnTo>
                  <a:lnTo>
                    <a:pt x="35" y="9"/>
                  </a:lnTo>
                  <a:lnTo>
                    <a:pt x="47" y="7"/>
                  </a:lnTo>
                  <a:lnTo>
                    <a:pt x="57" y="4"/>
                  </a:lnTo>
                  <a:lnTo>
                    <a:pt x="74" y="2"/>
                  </a:lnTo>
                  <a:lnTo>
                    <a:pt x="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 name="Freeform 38"/>
            <p:cNvSpPr>
              <a:spLocks/>
            </p:cNvSpPr>
            <p:nvPr/>
          </p:nvSpPr>
          <p:spPr bwMode="auto">
            <a:xfrm>
              <a:off x="3208" y="1919"/>
              <a:ext cx="48" cy="332"/>
            </a:xfrm>
            <a:custGeom>
              <a:avLst/>
              <a:gdLst/>
              <a:ahLst/>
              <a:cxnLst>
                <a:cxn ang="0">
                  <a:pos x="32" y="0"/>
                </a:cxn>
                <a:cxn ang="0">
                  <a:pos x="37" y="0"/>
                </a:cxn>
                <a:cxn ang="0">
                  <a:pos x="43" y="3"/>
                </a:cxn>
                <a:cxn ang="0">
                  <a:pos x="46" y="7"/>
                </a:cxn>
                <a:cxn ang="0">
                  <a:pos x="48" y="13"/>
                </a:cxn>
                <a:cxn ang="0">
                  <a:pos x="45" y="89"/>
                </a:cxn>
                <a:cxn ang="0">
                  <a:pos x="40" y="166"/>
                </a:cxn>
                <a:cxn ang="0">
                  <a:pos x="33" y="242"/>
                </a:cxn>
                <a:cxn ang="0">
                  <a:pos x="27" y="319"/>
                </a:cxn>
                <a:cxn ang="0">
                  <a:pos x="26" y="325"/>
                </a:cxn>
                <a:cxn ang="0">
                  <a:pos x="21" y="329"/>
                </a:cxn>
                <a:cxn ang="0">
                  <a:pos x="16" y="332"/>
                </a:cxn>
                <a:cxn ang="0">
                  <a:pos x="10" y="332"/>
                </a:cxn>
                <a:cxn ang="0">
                  <a:pos x="5" y="329"/>
                </a:cxn>
                <a:cxn ang="0">
                  <a:pos x="1" y="325"/>
                </a:cxn>
                <a:cxn ang="0">
                  <a:pos x="0" y="319"/>
                </a:cxn>
                <a:cxn ang="0">
                  <a:pos x="6" y="242"/>
                </a:cxn>
                <a:cxn ang="0">
                  <a:pos x="13" y="166"/>
                </a:cxn>
                <a:cxn ang="0">
                  <a:pos x="18" y="89"/>
                </a:cxn>
                <a:cxn ang="0">
                  <a:pos x="20" y="13"/>
                </a:cxn>
                <a:cxn ang="0">
                  <a:pos x="22" y="7"/>
                </a:cxn>
                <a:cxn ang="0">
                  <a:pos x="26" y="3"/>
                </a:cxn>
                <a:cxn ang="0">
                  <a:pos x="32" y="0"/>
                </a:cxn>
              </a:cxnLst>
              <a:rect l="0" t="0" r="r" b="b"/>
              <a:pathLst>
                <a:path w="48" h="332">
                  <a:moveTo>
                    <a:pt x="32" y="0"/>
                  </a:moveTo>
                  <a:lnTo>
                    <a:pt x="37" y="0"/>
                  </a:lnTo>
                  <a:lnTo>
                    <a:pt x="43" y="3"/>
                  </a:lnTo>
                  <a:lnTo>
                    <a:pt x="46" y="7"/>
                  </a:lnTo>
                  <a:lnTo>
                    <a:pt x="48" y="13"/>
                  </a:lnTo>
                  <a:lnTo>
                    <a:pt x="45" y="89"/>
                  </a:lnTo>
                  <a:lnTo>
                    <a:pt x="40" y="166"/>
                  </a:lnTo>
                  <a:lnTo>
                    <a:pt x="33" y="242"/>
                  </a:lnTo>
                  <a:lnTo>
                    <a:pt x="27" y="319"/>
                  </a:lnTo>
                  <a:lnTo>
                    <a:pt x="26" y="325"/>
                  </a:lnTo>
                  <a:lnTo>
                    <a:pt x="21" y="329"/>
                  </a:lnTo>
                  <a:lnTo>
                    <a:pt x="16" y="332"/>
                  </a:lnTo>
                  <a:lnTo>
                    <a:pt x="10" y="332"/>
                  </a:lnTo>
                  <a:lnTo>
                    <a:pt x="5" y="329"/>
                  </a:lnTo>
                  <a:lnTo>
                    <a:pt x="1" y="325"/>
                  </a:lnTo>
                  <a:lnTo>
                    <a:pt x="0" y="319"/>
                  </a:lnTo>
                  <a:lnTo>
                    <a:pt x="6" y="242"/>
                  </a:lnTo>
                  <a:lnTo>
                    <a:pt x="13" y="166"/>
                  </a:lnTo>
                  <a:lnTo>
                    <a:pt x="18" y="89"/>
                  </a:lnTo>
                  <a:lnTo>
                    <a:pt x="20" y="13"/>
                  </a:lnTo>
                  <a:lnTo>
                    <a:pt x="22" y="7"/>
                  </a:lnTo>
                  <a:lnTo>
                    <a:pt x="26"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 name="Freeform 39"/>
            <p:cNvSpPr>
              <a:spLocks/>
            </p:cNvSpPr>
            <p:nvPr/>
          </p:nvSpPr>
          <p:spPr bwMode="auto">
            <a:xfrm>
              <a:off x="3202" y="2502"/>
              <a:ext cx="40" cy="508"/>
            </a:xfrm>
            <a:custGeom>
              <a:avLst/>
              <a:gdLst/>
              <a:ahLst/>
              <a:cxnLst>
                <a:cxn ang="0">
                  <a:pos x="10" y="0"/>
                </a:cxn>
                <a:cxn ang="0">
                  <a:pos x="15" y="0"/>
                </a:cxn>
                <a:cxn ang="0">
                  <a:pos x="21" y="3"/>
                </a:cxn>
                <a:cxn ang="0">
                  <a:pos x="25" y="7"/>
                </a:cxn>
                <a:cxn ang="0">
                  <a:pos x="26" y="13"/>
                </a:cxn>
                <a:cxn ang="0">
                  <a:pos x="33" y="174"/>
                </a:cxn>
                <a:cxn ang="0">
                  <a:pos x="38" y="335"/>
                </a:cxn>
                <a:cxn ang="0">
                  <a:pos x="40" y="495"/>
                </a:cxn>
                <a:cxn ang="0">
                  <a:pos x="38" y="502"/>
                </a:cxn>
                <a:cxn ang="0">
                  <a:pos x="35" y="506"/>
                </a:cxn>
                <a:cxn ang="0">
                  <a:pos x="29" y="508"/>
                </a:cxn>
                <a:cxn ang="0">
                  <a:pos x="24" y="508"/>
                </a:cxn>
                <a:cxn ang="0">
                  <a:pos x="18" y="506"/>
                </a:cxn>
                <a:cxn ang="0">
                  <a:pos x="14" y="502"/>
                </a:cxn>
                <a:cxn ang="0">
                  <a:pos x="13" y="495"/>
                </a:cxn>
                <a:cxn ang="0">
                  <a:pos x="11" y="335"/>
                </a:cxn>
                <a:cxn ang="0">
                  <a:pos x="6" y="174"/>
                </a:cxn>
                <a:cxn ang="0">
                  <a:pos x="0" y="13"/>
                </a:cxn>
                <a:cxn ang="0">
                  <a:pos x="0" y="7"/>
                </a:cxn>
                <a:cxn ang="0">
                  <a:pos x="5" y="3"/>
                </a:cxn>
                <a:cxn ang="0">
                  <a:pos x="10" y="0"/>
                </a:cxn>
              </a:cxnLst>
              <a:rect l="0" t="0" r="r" b="b"/>
              <a:pathLst>
                <a:path w="40" h="508">
                  <a:moveTo>
                    <a:pt x="10" y="0"/>
                  </a:moveTo>
                  <a:lnTo>
                    <a:pt x="15" y="0"/>
                  </a:lnTo>
                  <a:lnTo>
                    <a:pt x="21" y="3"/>
                  </a:lnTo>
                  <a:lnTo>
                    <a:pt x="25" y="7"/>
                  </a:lnTo>
                  <a:lnTo>
                    <a:pt x="26" y="13"/>
                  </a:lnTo>
                  <a:lnTo>
                    <a:pt x="33" y="174"/>
                  </a:lnTo>
                  <a:lnTo>
                    <a:pt x="38" y="335"/>
                  </a:lnTo>
                  <a:lnTo>
                    <a:pt x="40" y="495"/>
                  </a:lnTo>
                  <a:lnTo>
                    <a:pt x="38" y="502"/>
                  </a:lnTo>
                  <a:lnTo>
                    <a:pt x="35" y="506"/>
                  </a:lnTo>
                  <a:lnTo>
                    <a:pt x="29" y="508"/>
                  </a:lnTo>
                  <a:lnTo>
                    <a:pt x="24" y="508"/>
                  </a:lnTo>
                  <a:lnTo>
                    <a:pt x="18" y="506"/>
                  </a:lnTo>
                  <a:lnTo>
                    <a:pt x="14" y="502"/>
                  </a:lnTo>
                  <a:lnTo>
                    <a:pt x="13" y="495"/>
                  </a:lnTo>
                  <a:lnTo>
                    <a:pt x="11" y="335"/>
                  </a:lnTo>
                  <a:lnTo>
                    <a:pt x="6" y="174"/>
                  </a:lnTo>
                  <a:lnTo>
                    <a:pt x="0" y="13"/>
                  </a:lnTo>
                  <a:lnTo>
                    <a:pt x="0" y="7"/>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 name="Freeform 40"/>
            <p:cNvSpPr>
              <a:spLocks/>
            </p:cNvSpPr>
            <p:nvPr/>
          </p:nvSpPr>
          <p:spPr bwMode="auto">
            <a:xfrm>
              <a:off x="3215" y="1786"/>
              <a:ext cx="1031" cy="1876"/>
            </a:xfrm>
            <a:custGeom>
              <a:avLst/>
              <a:gdLst/>
              <a:ahLst/>
              <a:cxnLst>
                <a:cxn ang="0">
                  <a:pos x="334" y="2"/>
                </a:cxn>
                <a:cxn ang="0">
                  <a:pos x="416" y="19"/>
                </a:cxn>
                <a:cxn ang="0">
                  <a:pos x="511" y="47"/>
                </a:cxn>
                <a:cxn ang="0">
                  <a:pos x="603" y="79"/>
                </a:cxn>
                <a:cxn ang="0">
                  <a:pos x="698" y="105"/>
                </a:cxn>
                <a:cxn ang="0">
                  <a:pos x="766" y="117"/>
                </a:cxn>
                <a:cxn ang="0">
                  <a:pos x="810" y="120"/>
                </a:cxn>
                <a:cxn ang="0">
                  <a:pos x="857" y="126"/>
                </a:cxn>
                <a:cxn ang="0">
                  <a:pos x="903" y="136"/>
                </a:cxn>
                <a:cxn ang="0">
                  <a:pos x="946" y="150"/>
                </a:cxn>
                <a:cxn ang="0">
                  <a:pos x="983" y="174"/>
                </a:cxn>
                <a:cxn ang="0">
                  <a:pos x="1010" y="207"/>
                </a:cxn>
                <a:cxn ang="0">
                  <a:pos x="1028" y="257"/>
                </a:cxn>
                <a:cxn ang="0">
                  <a:pos x="1031" y="309"/>
                </a:cxn>
                <a:cxn ang="0">
                  <a:pos x="1028" y="363"/>
                </a:cxn>
                <a:cxn ang="0">
                  <a:pos x="1025" y="520"/>
                </a:cxn>
                <a:cxn ang="0">
                  <a:pos x="1017" y="830"/>
                </a:cxn>
                <a:cxn ang="0">
                  <a:pos x="999" y="1185"/>
                </a:cxn>
                <a:cxn ang="0">
                  <a:pos x="972" y="1542"/>
                </a:cxn>
                <a:cxn ang="0">
                  <a:pos x="962" y="1723"/>
                </a:cxn>
                <a:cxn ang="0">
                  <a:pos x="959" y="1730"/>
                </a:cxn>
                <a:cxn ang="0">
                  <a:pos x="931" y="1744"/>
                </a:cxn>
                <a:cxn ang="0">
                  <a:pos x="887" y="1777"/>
                </a:cxn>
                <a:cxn ang="0">
                  <a:pos x="847" y="1815"/>
                </a:cxn>
                <a:cxn ang="0">
                  <a:pos x="809" y="1854"/>
                </a:cxn>
                <a:cxn ang="0">
                  <a:pos x="782" y="1876"/>
                </a:cxn>
                <a:cxn ang="0">
                  <a:pos x="770" y="1872"/>
                </a:cxn>
                <a:cxn ang="0">
                  <a:pos x="765" y="1859"/>
                </a:cxn>
                <a:cxn ang="0">
                  <a:pos x="790" y="1834"/>
                </a:cxn>
                <a:cxn ang="0">
                  <a:pos x="830" y="1793"/>
                </a:cxn>
                <a:cxn ang="0">
                  <a:pos x="871" y="1754"/>
                </a:cxn>
                <a:cxn ang="0">
                  <a:pos x="916" y="1721"/>
                </a:cxn>
                <a:cxn ang="0">
                  <a:pos x="944" y="1561"/>
                </a:cxn>
                <a:cxn ang="0">
                  <a:pos x="968" y="1244"/>
                </a:cxn>
                <a:cxn ang="0">
                  <a:pos x="987" y="927"/>
                </a:cxn>
                <a:cxn ang="0">
                  <a:pos x="996" y="575"/>
                </a:cxn>
                <a:cxn ang="0">
                  <a:pos x="1001" y="381"/>
                </a:cxn>
                <a:cxn ang="0">
                  <a:pos x="1004" y="341"/>
                </a:cxn>
                <a:cxn ang="0">
                  <a:pos x="1005" y="300"/>
                </a:cxn>
                <a:cxn ang="0">
                  <a:pos x="1002" y="259"/>
                </a:cxn>
                <a:cxn ang="0">
                  <a:pos x="988" y="223"/>
                </a:cxn>
                <a:cxn ang="0">
                  <a:pos x="961" y="193"/>
                </a:cxn>
                <a:cxn ang="0">
                  <a:pos x="925" y="173"/>
                </a:cxn>
                <a:cxn ang="0">
                  <a:pos x="844" y="154"/>
                </a:cxn>
                <a:cxn ang="0">
                  <a:pos x="753" y="142"/>
                </a:cxn>
                <a:cxn ang="0">
                  <a:pos x="662" y="126"/>
                </a:cxn>
                <a:cxn ang="0">
                  <a:pos x="502" y="73"/>
                </a:cxn>
                <a:cxn ang="0">
                  <a:pos x="418" y="47"/>
                </a:cxn>
                <a:cxn ang="0">
                  <a:pos x="354" y="32"/>
                </a:cxn>
                <a:cxn ang="0">
                  <a:pos x="289" y="26"/>
                </a:cxn>
                <a:cxn ang="0">
                  <a:pos x="226" y="34"/>
                </a:cxn>
                <a:cxn ang="0">
                  <a:pos x="156" y="61"/>
                </a:cxn>
                <a:cxn ang="0">
                  <a:pos x="52" y="107"/>
                </a:cxn>
                <a:cxn ang="0">
                  <a:pos x="11" y="119"/>
                </a:cxn>
                <a:cxn ang="0">
                  <a:pos x="2" y="112"/>
                </a:cxn>
                <a:cxn ang="0">
                  <a:pos x="1" y="101"/>
                </a:cxn>
                <a:cxn ang="0">
                  <a:pos x="10" y="92"/>
                </a:cxn>
                <a:cxn ang="0">
                  <a:pos x="85" y="63"/>
                </a:cxn>
                <a:cxn ang="0">
                  <a:pos x="195" y="15"/>
                </a:cxn>
                <a:cxn ang="0">
                  <a:pos x="264" y="1"/>
                </a:cxn>
              </a:cxnLst>
              <a:rect l="0" t="0" r="r" b="b"/>
              <a:pathLst>
                <a:path w="1031" h="1876">
                  <a:moveTo>
                    <a:pt x="299" y="0"/>
                  </a:moveTo>
                  <a:lnTo>
                    <a:pt x="334" y="2"/>
                  </a:lnTo>
                  <a:lnTo>
                    <a:pt x="369" y="8"/>
                  </a:lnTo>
                  <a:lnTo>
                    <a:pt x="416" y="19"/>
                  </a:lnTo>
                  <a:lnTo>
                    <a:pt x="464" y="32"/>
                  </a:lnTo>
                  <a:lnTo>
                    <a:pt x="511" y="47"/>
                  </a:lnTo>
                  <a:lnTo>
                    <a:pt x="556" y="64"/>
                  </a:lnTo>
                  <a:lnTo>
                    <a:pt x="603" y="79"/>
                  </a:lnTo>
                  <a:lnTo>
                    <a:pt x="650" y="94"/>
                  </a:lnTo>
                  <a:lnTo>
                    <a:pt x="698" y="105"/>
                  </a:lnTo>
                  <a:lnTo>
                    <a:pt x="746" y="114"/>
                  </a:lnTo>
                  <a:lnTo>
                    <a:pt x="766" y="117"/>
                  </a:lnTo>
                  <a:lnTo>
                    <a:pt x="788" y="118"/>
                  </a:lnTo>
                  <a:lnTo>
                    <a:pt x="810" y="120"/>
                  </a:lnTo>
                  <a:lnTo>
                    <a:pt x="833" y="123"/>
                  </a:lnTo>
                  <a:lnTo>
                    <a:pt x="857" y="126"/>
                  </a:lnTo>
                  <a:lnTo>
                    <a:pt x="880" y="130"/>
                  </a:lnTo>
                  <a:lnTo>
                    <a:pt x="903" y="136"/>
                  </a:lnTo>
                  <a:lnTo>
                    <a:pt x="925" y="142"/>
                  </a:lnTo>
                  <a:lnTo>
                    <a:pt x="946" y="150"/>
                  </a:lnTo>
                  <a:lnTo>
                    <a:pt x="965" y="161"/>
                  </a:lnTo>
                  <a:lnTo>
                    <a:pt x="983" y="174"/>
                  </a:lnTo>
                  <a:lnTo>
                    <a:pt x="998" y="189"/>
                  </a:lnTo>
                  <a:lnTo>
                    <a:pt x="1010" y="207"/>
                  </a:lnTo>
                  <a:lnTo>
                    <a:pt x="1022" y="231"/>
                  </a:lnTo>
                  <a:lnTo>
                    <a:pt x="1028" y="257"/>
                  </a:lnTo>
                  <a:lnTo>
                    <a:pt x="1031" y="282"/>
                  </a:lnTo>
                  <a:lnTo>
                    <a:pt x="1031" y="309"/>
                  </a:lnTo>
                  <a:lnTo>
                    <a:pt x="1030" y="336"/>
                  </a:lnTo>
                  <a:lnTo>
                    <a:pt x="1028" y="363"/>
                  </a:lnTo>
                  <a:lnTo>
                    <a:pt x="1028" y="389"/>
                  </a:lnTo>
                  <a:lnTo>
                    <a:pt x="1025" y="520"/>
                  </a:lnTo>
                  <a:lnTo>
                    <a:pt x="1022" y="652"/>
                  </a:lnTo>
                  <a:lnTo>
                    <a:pt x="1017" y="830"/>
                  </a:lnTo>
                  <a:lnTo>
                    <a:pt x="1010" y="1008"/>
                  </a:lnTo>
                  <a:lnTo>
                    <a:pt x="999" y="1185"/>
                  </a:lnTo>
                  <a:lnTo>
                    <a:pt x="986" y="1363"/>
                  </a:lnTo>
                  <a:lnTo>
                    <a:pt x="972" y="1542"/>
                  </a:lnTo>
                  <a:lnTo>
                    <a:pt x="962" y="1720"/>
                  </a:lnTo>
                  <a:lnTo>
                    <a:pt x="962" y="1723"/>
                  </a:lnTo>
                  <a:lnTo>
                    <a:pt x="960" y="1728"/>
                  </a:lnTo>
                  <a:lnTo>
                    <a:pt x="959" y="1730"/>
                  </a:lnTo>
                  <a:lnTo>
                    <a:pt x="956" y="1732"/>
                  </a:lnTo>
                  <a:lnTo>
                    <a:pt x="931" y="1744"/>
                  </a:lnTo>
                  <a:lnTo>
                    <a:pt x="908" y="1759"/>
                  </a:lnTo>
                  <a:lnTo>
                    <a:pt x="887" y="1777"/>
                  </a:lnTo>
                  <a:lnTo>
                    <a:pt x="867" y="1795"/>
                  </a:lnTo>
                  <a:lnTo>
                    <a:pt x="847" y="1815"/>
                  </a:lnTo>
                  <a:lnTo>
                    <a:pt x="828" y="1835"/>
                  </a:lnTo>
                  <a:lnTo>
                    <a:pt x="809" y="1854"/>
                  </a:lnTo>
                  <a:lnTo>
                    <a:pt x="789" y="1873"/>
                  </a:lnTo>
                  <a:lnTo>
                    <a:pt x="782" y="1876"/>
                  </a:lnTo>
                  <a:lnTo>
                    <a:pt x="776" y="1875"/>
                  </a:lnTo>
                  <a:lnTo>
                    <a:pt x="770" y="1872"/>
                  </a:lnTo>
                  <a:lnTo>
                    <a:pt x="766" y="1866"/>
                  </a:lnTo>
                  <a:lnTo>
                    <a:pt x="765" y="1859"/>
                  </a:lnTo>
                  <a:lnTo>
                    <a:pt x="770" y="1853"/>
                  </a:lnTo>
                  <a:lnTo>
                    <a:pt x="790" y="1834"/>
                  </a:lnTo>
                  <a:lnTo>
                    <a:pt x="810" y="1813"/>
                  </a:lnTo>
                  <a:lnTo>
                    <a:pt x="830" y="1793"/>
                  </a:lnTo>
                  <a:lnTo>
                    <a:pt x="851" y="1773"/>
                  </a:lnTo>
                  <a:lnTo>
                    <a:pt x="871" y="1754"/>
                  </a:lnTo>
                  <a:lnTo>
                    <a:pt x="893" y="1737"/>
                  </a:lnTo>
                  <a:lnTo>
                    <a:pt x="916" y="1721"/>
                  </a:lnTo>
                  <a:lnTo>
                    <a:pt x="936" y="1711"/>
                  </a:lnTo>
                  <a:lnTo>
                    <a:pt x="944" y="1561"/>
                  </a:lnTo>
                  <a:lnTo>
                    <a:pt x="956" y="1402"/>
                  </a:lnTo>
                  <a:lnTo>
                    <a:pt x="968" y="1244"/>
                  </a:lnTo>
                  <a:lnTo>
                    <a:pt x="978" y="1085"/>
                  </a:lnTo>
                  <a:lnTo>
                    <a:pt x="987" y="927"/>
                  </a:lnTo>
                  <a:lnTo>
                    <a:pt x="992" y="751"/>
                  </a:lnTo>
                  <a:lnTo>
                    <a:pt x="996" y="575"/>
                  </a:lnTo>
                  <a:lnTo>
                    <a:pt x="1000" y="399"/>
                  </a:lnTo>
                  <a:lnTo>
                    <a:pt x="1001" y="381"/>
                  </a:lnTo>
                  <a:lnTo>
                    <a:pt x="1003" y="362"/>
                  </a:lnTo>
                  <a:lnTo>
                    <a:pt x="1004" y="341"/>
                  </a:lnTo>
                  <a:lnTo>
                    <a:pt x="1005" y="321"/>
                  </a:lnTo>
                  <a:lnTo>
                    <a:pt x="1005" y="300"/>
                  </a:lnTo>
                  <a:lnTo>
                    <a:pt x="1004" y="279"/>
                  </a:lnTo>
                  <a:lnTo>
                    <a:pt x="1002" y="259"/>
                  </a:lnTo>
                  <a:lnTo>
                    <a:pt x="997" y="240"/>
                  </a:lnTo>
                  <a:lnTo>
                    <a:pt x="988" y="223"/>
                  </a:lnTo>
                  <a:lnTo>
                    <a:pt x="977" y="207"/>
                  </a:lnTo>
                  <a:lnTo>
                    <a:pt x="961" y="193"/>
                  </a:lnTo>
                  <a:lnTo>
                    <a:pt x="944" y="182"/>
                  </a:lnTo>
                  <a:lnTo>
                    <a:pt x="925" y="173"/>
                  </a:lnTo>
                  <a:lnTo>
                    <a:pt x="885" y="161"/>
                  </a:lnTo>
                  <a:lnTo>
                    <a:pt x="844" y="154"/>
                  </a:lnTo>
                  <a:lnTo>
                    <a:pt x="798" y="148"/>
                  </a:lnTo>
                  <a:lnTo>
                    <a:pt x="753" y="142"/>
                  </a:lnTo>
                  <a:lnTo>
                    <a:pt x="707" y="136"/>
                  </a:lnTo>
                  <a:lnTo>
                    <a:pt x="662" y="126"/>
                  </a:lnTo>
                  <a:lnTo>
                    <a:pt x="609" y="110"/>
                  </a:lnTo>
                  <a:lnTo>
                    <a:pt x="502" y="73"/>
                  </a:lnTo>
                  <a:lnTo>
                    <a:pt x="448" y="56"/>
                  </a:lnTo>
                  <a:lnTo>
                    <a:pt x="418" y="47"/>
                  </a:lnTo>
                  <a:lnTo>
                    <a:pt x="386" y="39"/>
                  </a:lnTo>
                  <a:lnTo>
                    <a:pt x="354" y="32"/>
                  </a:lnTo>
                  <a:lnTo>
                    <a:pt x="322" y="28"/>
                  </a:lnTo>
                  <a:lnTo>
                    <a:pt x="289" y="26"/>
                  </a:lnTo>
                  <a:lnTo>
                    <a:pt x="257" y="28"/>
                  </a:lnTo>
                  <a:lnTo>
                    <a:pt x="226" y="34"/>
                  </a:lnTo>
                  <a:lnTo>
                    <a:pt x="190" y="47"/>
                  </a:lnTo>
                  <a:lnTo>
                    <a:pt x="156" y="61"/>
                  </a:lnTo>
                  <a:lnTo>
                    <a:pt x="87" y="92"/>
                  </a:lnTo>
                  <a:lnTo>
                    <a:pt x="52" y="107"/>
                  </a:lnTo>
                  <a:lnTo>
                    <a:pt x="17" y="119"/>
                  </a:lnTo>
                  <a:lnTo>
                    <a:pt x="11" y="119"/>
                  </a:lnTo>
                  <a:lnTo>
                    <a:pt x="6" y="117"/>
                  </a:lnTo>
                  <a:lnTo>
                    <a:pt x="2" y="112"/>
                  </a:lnTo>
                  <a:lnTo>
                    <a:pt x="0" y="106"/>
                  </a:lnTo>
                  <a:lnTo>
                    <a:pt x="1" y="101"/>
                  </a:lnTo>
                  <a:lnTo>
                    <a:pt x="4" y="96"/>
                  </a:lnTo>
                  <a:lnTo>
                    <a:pt x="10" y="92"/>
                  </a:lnTo>
                  <a:lnTo>
                    <a:pt x="48" y="79"/>
                  </a:lnTo>
                  <a:lnTo>
                    <a:pt x="85" y="63"/>
                  </a:lnTo>
                  <a:lnTo>
                    <a:pt x="158" y="30"/>
                  </a:lnTo>
                  <a:lnTo>
                    <a:pt x="195" y="15"/>
                  </a:lnTo>
                  <a:lnTo>
                    <a:pt x="229" y="6"/>
                  </a:lnTo>
                  <a:lnTo>
                    <a:pt x="264" y="1"/>
                  </a:lnTo>
                  <a:lnTo>
                    <a:pt x="29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10" name="Group 1004"/>
          <p:cNvGrpSpPr>
            <a:grpSpLocks noChangeAspect="1"/>
          </p:cNvGrpSpPr>
          <p:nvPr/>
        </p:nvGrpSpPr>
        <p:grpSpPr bwMode="auto">
          <a:xfrm>
            <a:off x="-2628800" y="3429000"/>
            <a:ext cx="780189" cy="1017638"/>
            <a:chOff x="1224" y="0"/>
            <a:chExt cx="3312" cy="4320"/>
          </a:xfrm>
          <a:effectLst>
            <a:outerShdw blurRad="50800" dist="38100" dir="2700000" algn="tl" rotWithShape="0">
              <a:prstClr val="black">
                <a:alpha val="40000"/>
              </a:prstClr>
            </a:outerShdw>
          </a:effectLst>
        </p:grpSpPr>
        <p:sp>
          <p:nvSpPr>
            <p:cNvPr id="404" name="AutoShape 1003"/>
            <p:cNvSpPr>
              <a:spLocks noChangeAspect="1" noChangeArrowheads="1" noTextEdit="1"/>
            </p:cNvSpPr>
            <p:nvPr/>
          </p:nvSpPr>
          <p:spPr bwMode="auto">
            <a:xfrm>
              <a:off x="1224" y="0"/>
              <a:ext cx="3312"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 name="Freeform 1006"/>
            <p:cNvSpPr>
              <a:spLocks noEditPoints="1"/>
            </p:cNvSpPr>
            <p:nvPr/>
          </p:nvSpPr>
          <p:spPr bwMode="auto">
            <a:xfrm>
              <a:off x="1490" y="787"/>
              <a:ext cx="3041" cy="3533"/>
            </a:xfrm>
            <a:custGeom>
              <a:avLst/>
              <a:gdLst/>
              <a:ahLst/>
              <a:cxnLst>
                <a:cxn ang="0">
                  <a:pos x="1172" y="98"/>
                </a:cxn>
                <a:cxn ang="0">
                  <a:pos x="1139" y="132"/>
                </a:cxn>
                <a:cxn ang="0">
                  <a:pos x="897" y="290"/>
                </a:cxn>
                <a:cxn ang="0">
                  <a:pos x="571" y="784"/>
                </a:cxn>
                <a:cxn ang="0">
                  <a:pos x="141" y="1775"/>
                </a:cxn>
                <a:cxn ang="0">
                  <a:pos x="31" y="2372"/>
                </a:cxn>
                <a:cxn ang="0">
                  <a:pos x="144" y="2737"/>
                </a:cxn>
                <a:cxn ang="0">
                  <a:pos x="432" y="2956"/>
                </a:cxn>
                <a:cxn ang="0">
                  <a:pos x="767" y="3053"/>
                </a:cxn>
                <a:cxn ang="0">
                  <a:pos x="876" y="3157"/>
                </a:cxn>
                <a:cxn ang="0">
                  <a:pos x="753" y="3303"/>
                </a:cxn>
                <a:cxn ang="0">
                  <a:pos x="780" y="3364"/>
                </a:cxn>
                <a:cxn ang="0">
                  <a:pos x="998" y="3261"/>
                </a:cxn>
                <a:cxn ang="0">
                  <a:pos x="1476" y="3286"/>
                </a:cxn>
                <a:cxn ang="0">
                  <a:pos x="2182" y="3301"/>
                </a:cxn>
                <a:cxn ang="0">
                  <a:pos x="2328" y="3426"/>
                </a:cxn>
                <a:cxn ang="0">
                  <a:pos x="2563" y="3498"/>
                </a:cxn>
                <a:cxn ang="0">
                  <a:pos x="2613" y="3438"/>
                </a:cxn>
                <a:cxn ang="0">
                  <a:pos x="2414" y="3345"/>
                </a:cxn>
                <a:cxn ang="0">
                  <a:pos x="2386" y="3244"/>
                </a:cxn>
                <a:cxn ang="0">
                  <a:pos x="2669" y="3173"/>
                </a:cxn>
                <a:cxn ang="0">
                  <a:pos x="2954" y="2920"/>
                </a:cxn>
                <a:cxn ang="0">
                  <a:pos x="3007" y="2557"/>
                </a:cxn>
                <a:cxn ang="0">
                  <a:pos x="2890" y="1884"/>
                </a:cxn>
                <a:cxn ang="0">
                  <a:pos x="2602" y="1178"/>
                </a:cxn>
                <a:cxn ang="0">
                  <a:pos x="2617" y="992"/>
                </a:cxn>
                <a:cxn ang="0">
                  <a:pos x="2757" y="819"/>
                </a:cxn>
                <a:cxn ang="0">
                  <a:pos x="2627" y="829"/>
                </a:cxn>
                <a:cxn ang="0">
                  <a:pos x="2492" y="910"/>
                </a:cxn>
                <a:cxn ang="0">
                  <a:pos x="2386" y="665"/>
                </a:cxn>
                <a:cxn ang="0">
                  <a:pos x="1984" y="245"/>
                </a:cxn>
                <a:cxn ang="0">
                  <a:pos x="1460" y="37"/>
                </a:cxn>
                <a:cxn ang="0">
                  <a:pos x="1564" y="27"/>
                </a:cxn>
                <a:cxn ang="0">
                  <a:pos x="2077" y="271"/>
                </a:cxn>
                <a:cxn ang="0">
                  <a:pos x="2348" y="564"/>
                </a:cxn>
                <a:cxn ang="0">
                  <a:pos x="2518" y="861"/>
                </a:cxn>
                <a:cxn ang="0">
                  <a:pos x="2738" y="728"/>
                </a:cxn>
                <a:cxn ang="0">
                  <a:pos x="2805" y="760"/>
                </a:cxn>
                <a:cxn ang="0">
                  <a:pos x="2661" y="986"/>
                </a:cxn>
                <a:cxn ang="0">
                  <a:pos x="2613" y="1128"/>
                </a:cxn>
                <a:cxn ang="0">
                  <a:pos x="2880" y="1725"/>
                </a:cxn>
                <a:cxn ang="0">
                  <a:pos x="3030" y="2467"/>
                </a:cxn>
                <a:cxn ang="0">
                  <a:pos x="2998" y="2898"/>
                </a:cxn>
                <a:cxn ang="0">
                  <a:pos x="2751" y="3164"/>
                </a:cxn>
                <a:cxn ang="0">
                  <a:pos x="2411" y="3270"/>
                </a:cxn>
                <a:cxn ang="0">
                  <a:pos x="2520" y="3359"/>
                </a:cxn>
                <a:cxn ang="0">
                  <a:pos x="2660" y="3461"/>
                </a:cxn>
                <a:cxn ang="0">
                  <a:pos x="2472" y="3529"/>
                </a:cxn>
                <a:cxn ang="0">
                  <a:pos x="2242" y="3377"/>
                </a:cxn>
                <a:cxn ang="0">
                  <a:pos x="2042" y="3314"/>
                </a:cxn>
                <a:cxn ang="0">
                  <a:pos x="1357" y="3316"/>
                </a:cxn>
                <a:cxn ang="0">
                  <a:pos x="956" y="3303"/>
                </a:cxn>
                <a:cxn ang="0">
                  <a:pos x="715" y="3405"/>
                </a:cxn>
                <a:cxn ang="0">
                  <a:pos x="672" y="3322"/>
                </a:cxn>
                <a:cxn ang="0">
                  <a:pos x="822" y="3206"/>
                </a:cxn>
                <a:cxn ang="0">
                  <a:pos x="778" y="3091"/>
                </a:cxn>
                <a:cxn ang="0">
                  <a:pos x="432" y="2991"/>
                </a:cxn>
                <a:cxn ang="0">
                  <a:pos x="162" y="2805"/>
                </a:cxn>
                <a:cxn ang="0">
                  <a:pos x="0" y="2399"/>
                </a:cxn>
                <a:cxn ang="0">
                  <a:pos x="126" y="1724"/>
                </a:cxn>
                <a:cxn ang="0">
                  <a:pos x="549" y="760"/>
                </a:cxn>
                <a:cxn ang="0">
                  <a:pos x="811" y="338"/>
                </a:cxn>
                <a:cxn ang="0">
                  <a:pos x="1133" y="97"/>
                </a:cxn>
              </a:cxnLst>
              <a:rect l="0" t="0" r="r" b="b"/>
              <a:pathLst>
                <a:path w="3041" h="3533">
                  <a:moveTo>
                    <a:pt x="1383" y="30"/>
                  </a:moveTo>
                  <a:lnTo>
                    <a:pt x="1345" y="31"/>
                  </a:lnTo>
                  <a:lnTo>
                    <a:pt x="1307" y="35"/>
                  </a:lnTo>
                  <a:lnTo>
                    <a:pt x="1270" y="44"/>
                  </a:lnTo>
                  <a:lnTo>
                    <a:pt x="1235" y="57"/>
                  </a:lnTo>
                  <a:lnTo>
                    <a:pt x="1202" y="74"/>
                  </a:lnTo>
                  <a:lnTo>
                    <a:pt x="1172" y="98"/>
                  </a:lnTo>
                  <a:lnTo>
                    <a:pt x="1169" y="101"/>
                  </a:lnTo>
                  <a:lnTo>
                    <a:pt x="1169" y="107"/>
                  </a:lnTo>
                  <a:lnTo>
                    <a:pt x="1167" y="115"/>
                  </a:lnTo>
                  <a:lnTo>
                    <a:pt x="1159" y="119"/>
                  </a:lnTo>
                  <a:lnTo>
                    <a:pt x="1150" y="123"/>
                  </a:lnTo>
                  <a:lnTo>
                    <a:pt x="1146" y="127"/>
                  </a:lnTo>
                  <a:lnTo>
                    <a:pt x="1139" y="132"/>
                  </a:lnTo>
                  <a:lnTo>
                    <a:pt x="1131" y="133"/>
                  </a:lnTo>
                  <a:lnTo>
                    <a:pt x="1126" y="132"/>
                  </a:lnTo>
                  <a:lnTo>
                    <a:pt x="1100" y="143"/>
                  </a:lnTo>
                  <a:lnTo>
                    <a:pt x="1045" y="173"/>
                  </a:lnTo>
                  <a:lnTo>
                    <a:pt x="991" y="208"/>
                  </a:lnTo>
                  <a:lnTo>
                    <a:pt x="943" y="247"/>
                  </a:lnTo>
                  <a:lnTo>
                    <a:pt x="897" y="290"/>
                  </a:lnTo>
                  <a:lnTo>
                    <a:pt x="854" y="338"/>
                  </a:lnTo>
                  <a:lnTo>
                    <a:pt x="813" y="386"/>
                  </a:lnTo>
                  <a:lnTo>
                    <a:pt x="758" y="461"/>
                  </a:lnTo>
                  <a:lnTo>
                    <a:pt x="707" y="539"/>
                  </a:lnTo>
                  <a:lnTo>
                    <a:pt x="659" y="619"/>
                  </a:lnTo>
                  <a:lnTo>
                    <a:pt x="614" y="702"/>
                  </a:lnTo>
                  <a:lnTo>
                    <a:pt x="571" y="784"/>
                  </a:lnTo>
                  <a:lnTo>
                    <a:pt x="499" y="928"/>
                  </a:lnTo>
                  <a:lnTo>
                    <a:pt x="428" y="1075"/>
                  </a:lnTo>
                  <a:lnTo>
                    <a:pt x="359" y="1221"/>
                  </a:lnTo>
                  <a:lnTo>
                    <a:pt x="293" y="1369"/>
                  </a:lnTo>
                  <a:lnTo>
                    <a:pt x="233" y="1518"/>
                  </a:lnTo>
                  <a:lnTo>
                    <a:pt x="177" y="1670"/>
                  </a:lnTo>
                  <a:lnTo>
                    <a:pt x="141" y="1775"/>
                  </a:lnTo>
                  <a:lnTo>
                    <a:pt x="110" y="1881"/>
                  </a:lnTo>
                  <a:lnTo>
                    <a:pt x="82" y="1987"/>
                  </a:lnTo>
                  <a:lnTo>
                    <a:pt x="60" y="2096"/>
                  </a:lnTo>
                  <a:lnTo>
                    <a:pt x="43" y="2204"/>
                  </a:lnTo>
                  <a:lnTo>
                    <a:pt x="37" y="2259"/>
                  </a:lnTo>
                  <a:lnTo>
                    <a:pt x="33" y="2316"/>
                  </a:lnTo>
                  <a:lnTo>
                    <a:pt x="31" y="2372"/>
                  </a:lnTo>
                  <a:lnTo>
                    <a:pt x="33" y="2427"/>
                  </a:lnTo>
                  <a:lnTo>
                    <a:pt x="38" y="2482"/>
                  </a:lnTo>
                  <a:lnTo>
                    <a:pt x="48" y="2537"/>
                  </a:lnTo>
                  <a:lnTo>
                    <a:pt x="63" y="2591"/>
                  </a:lnTo>
                  <a:lnTo>
                    <a:pt x="85" y="2643"/>
                  </a:lnTo>
                  <a:lnTo>
                    <a:pt x="113" y="2691"/>
                  </a:lnTo>
                  <a:lnTo>
                    <a:pt x="144" y="2737"/>
                  </a:lnTo>
                  <a:lnTo>
                    <a:pt x="179" y="2779"/>
                  </a:lnTo>
                  <a:lnTo>
                    <a:pt x="220" y="2817"/>
                  </a:lnTo>
                  <a:lnTo>
                    <a:pt x="262" y="2854"/>
                  </a:lnTo>
                  <a:lnTo>
                    <a:pt x="308" y="2885"/>
                  </a:lnTo>
                  <a:lnTo>
                    <a:pt x="355" y="2915"/>
                  </a:lnTo>
                  <a:lnTo>
                    <a:pt x="393" y="2936"/>
                  </a:lnTo>
                  <a:lnTo>
                    <a:pt x="432" y="2956"/>
                  </a:lnTo>
                  <a:lnTo>
                    <a:pt x="471" y="2973"/>
                  </a:lnTo>
                  <a:lnTo>
                    <a:pt x="513" y="2986"/>
                  </a:lnTo>
                  <a:lnTo>
                    <a:pt x="598" y="3006"/>
                  </a:lnTo>
                  <a:lnTo>
                    <a:pt x="682" y="3026"/>
                  </a:lnTo>
                  <a:lnTo>
                    <a:pt x="701" y="3032"/>
                  </a:lnTo>
                  <a:lnTo>
                    <a:pt x="720" y="3037"/>
                  </a:lnTo>
                  <a:lnTo>
                    <a:pt x="767" y="3053"/>
                  </a:lnTo>
                  <a:lnTo>
                    <a:pt x="791" y="3063"/>
                  </a:lnTo>
                  <a:lnTo>
                    <a:pt x="813" y="3074"/>
                  </a:lnTo>
                  <a:lnTo>
                    <a:pt x="834" y="3087"/>
                  </a:lnTo>
                  <a:lnTo>
                    <a:pt x="851" y="3101"/>
                  </a:lnTo>
                  <a:lnTo>
                    <a:pt x="864" y="3118"/>
                  </a:lnTo>
                  <a:lnTo>
                    <a:pt x="873" y="3136"/>
                  </a:lnTo>
                  <a:lnTo>
                    <a:pt x="876" y="3157"/>
                  </a:lnTo>
                  <a:lnTo>
                    <a:pt x="872" y="3181"/>
                  </a:lnTo>
                  <a:lnTo>
                    <a:pt x="860" y="3207"/>
                  </a:lnTo>
                  <a:lnTo>
                    <a:pt x="842" y="3231"/>
                  </a:lnTo>
                  <a:lnTo>
                    <a:pt x="822" y="3252"/>
                  </a:lnTo>
                  <a:lnTo>
                    <a:pt x="800" y="3270"/>
                  </a:lnTo>
                  <a:lnTo>
                    <a:pt x="777" y="3287"/>
                  </a:lnTo>
                  <a:lnTo>
                    <a:pt x="753" y="3303"/>
                  </a:lnTo>
                  <a:lnTo>
                    <a:pt x="701" y="3337"/>
                  </a:lnTo>
                  <a:lnTo>
                    <a:pt x="678" y="3356"/>
                  </a:lnTo>
                  <a:lnTo>
                    <a:pt x="672" y="3364"/>
                  </a:lnTo>
                  <a:lnTo>
                    <a:pt x="684" y="3368"/>
                  </a:lnTo>
                  <a:lnTo>
                    <a:pt x="716" y="3375"/>
                  </a:lnTo>
                  <a:lnTo>
                    <a:pt x="749" y="3373"/>
                  </a:lnTo>
                  <a:lnTo>
                    <a:pt x="780" y="3364"/>
                  </a:lnTo>
                  <a:lnTo>
                    <a:pt x="812" y="3347"/>
                  </a:lnTo>
                  <a:lnTo>
                    <a:pt x="839" y="3329"/>
                  </a:lnTo>
                  <a:lnTo>
                    <a:pt x="868" y="3311"/>
                  </a:lnTo>
                  <a:lnTo>
                    <a:pt x="897" y="3294"/>
                  </a:lnTo>
                  <a:lnTo>
                    <a:pt x="927" y="3279"/>
                  </a:lnTo>
                  <a:lnTo>
                    <a:pt x="959" y="3269"/>
                  </a:lnTo>
                  <a:lnTo>
                    <a:pt x="998" y="3261"/>
                  </a:lnTo>
                  <a:lnTo>
                    <a:pt x="1037" y="3260"/>
                  </a:lnTo>
                  <a:lnTo>
                    <a:pt x="1076" y="3261"/>
                  </a:lnTo>
                  <a:lnTo>
                    <a:pt x="1117" y="3265"/>
                  </a:lnTo>
                  <a:lnTo>
                    <a:pt x="1188" y="3274"/>
                  </a:lnTo>
                  <a:lnTo>
                    <a:pt x="1258" y="3280"/>
                  </a:lnTo>
                  <a:lnTo>
                    <a:pt x="1329" y="3284"/>
                  </a:lnTo>
                  <a:lnTo>
                    <a:pt x="1476" y="3286"/>
                  </a:lnTo>
                  <a:lnTo>
                    <a:pt x="1622" y="3282"/>
                  </a:lnTo>
                  <a:lnTo>
                    <a:pt x="1768" y="3278"/>
                  </a:lnTo>
                  <a:lnTo>
                    <a:pt x="1915" y="3278"/>
                  </a:lnTo>
                  <a:lnTo>
                    <a:pt x="1981" y="3280"/>
                  </a:lnTo>
                  <a:lnTo>
                    <a:pt x="2048" y="3284"/>
                  </a:lnTo>
                  <a:lnTo>
                    <a:pt x="2115" y="3291"/>
                  </a:lnTo>
                  <a:lnTo>
                    <a:pt x="2182" y="3301"/>
                  </a:lnTo>
                  <a:lnTo>
                    <a:pt x="2205" y="3308"/>
                  </a:lnTo>
                  <a:lnTo>
                    <a:pt x="2225" y="3317"/>
                  </a:lnTo>
                  <a:lnTo>
                    <a:pt x="2241" y="3330"/>
                  </a:lnTo>
                  <a:lnTo>
                    <a:pt x="2256" y="3346"/>
                  </a:lnTo>
                  <a:lnTo>
                    <a:pt x="2271" y="3366"/>
                  </a:lnTo>
                  <a:lnTo>
                    <a:pt x="2297" y="3397"/>
                  </a:lnTo>
                  <a:lnTo>
                    <a:pt x="2328" y="3426"/>
                  </a:lnTo>
                  <a:lnTo>
                    <a:pt x="2364" y="3452"/>
                  </a:lnTo>
                  <a:lnTo>
                    <a:pt x="2402" y="3473"/>
                  </a:lnTo>
                  <a:lnTo>
                    <a:pt x="2441" y="3490"/>
                  </a:lnTo>
                  <a:lnTo>
                    <a:pt x="2480" y="3499"/>
                  </a:lnTo>
                  <a:lnTo>
                    <a:pt x="2506" y="3502"/>
                  </a:lnTo>
                  <a:lnTo>
                    <a:pt x="2535" y="3502"/>
                  </a:lnTo>
                  <a:lnTo>
                    <a:pt x="2563" y="3498"/>
                  </a:lnTo>
                  <a:lnTo>
                    <a:pt x="2589" y="3490"/>
                  </a:lnTo>
                  <a:lnTo>
                    <a:pt x="2614" y="3478"/>
                  </a:lnTo>
                  <a:lnTo>
                    <a:pt x="2624" y="3470"/>
                  </a:lnTo>
                  <a:lnTo>
                    <a:pt x="2628" y="3462"/>
                  </a:lnTo>
                  <a:lnTo>
                    <a:pt x="2627" y="3455"/>
                  </a:lnTo>
                  <a:lnTo>
                    <a:pt x="2622" y="3447"/>
                  </a:lnTo>
                  <a:lnTo>
                    <a:pt x="2613" y="3438"/>
                  </a:lnTo>
                  <a:lnTo>
                    <a:pt x="2584" y="3419"/>
                  </a:lnTo>
                  <a:lnTo>
                    <a:pt x="2552" y="3405"/>
                  </a:lnTo>
                  <a:lnTo>
                    <a:pt x="2521" y="3393"/>
                  </a:lnTo>
                  <a:lnTo>
                    <a:pt x="2489" y="3384"/>
                  </a:lnTo>
                  <a:lnTo>
                    <a:pt x="2457" y="3372"/>
                  </a:lnTo>
                  <a:lnTo>
                    <a:pt x="2433" y="3360"/>
                  </a:lnTo>
                  <a:lnTo>
                    <a:pt x="2414" y="3345"/>
                  </a:lnTo>
                  <a:lnTo>
                    <a:pt x="2399" y="3328"/>
                  </a:lnTo>
                  <a:lnTo>
                    <a:pt x="2387" y="3307"/>
                  </a:lnTo>
                  <a:lnTo>
                    <a:pt x="2381" y="3283"/>
                  </a:lnTo>
                  <a:lnTo>
                    <a:pt x="2378" y="3257"/>
                  </a:lnTo>
                  <a:lnTo>
                    <a:pt x="2378" y="3253"/>
                  </a:lnTo>
                  <a:lnTo>
                    <a:pt x="2381" y="3249"/>
                  </a:lnTo>
                  <a:lnTo>
                    <a:pt x="2386" y="3244"/>
                  </a:lnTo>
                  <a:lnTo>
                    <a:pt x="2390" y="3242"/>
                  </a:lnTo>
                  <a:lnTo>
                    <a:pt x="2394" y="3242"/>
                  </a:lnTo>
                  <a:lnTo>
                    <a:pt x="2449" y="3235"/>
                  </a:lnTo>
                  <a:lnTo>
                    <a:pt x="2505" y="3224"/>
                  </a:lnTo>
                  <a:lnTo>
                    <a:pt x="2560" y="3210"/>
                  </a:lnTo>
                  <a:lnTo>
                    <a:pt x="2615" y="3193"/>
                  </a:lnTo>
                  <a:lnTo>
                    <a:pt x="2669" y="3173"/>
                  </a:lnTo>
                  <a:lnTo>
                    <a:pt x="2721" y="3148"/>
                  </a:lnTo>
                  <a:lnTo>
                    <a:pt x="2771" y="3119"/>
                  </a:lnTo>
                  <a:lnTo>
                    <a:pt x="2817" y="3088"/>
                  </a:lnTo>
                  <a:lnTo>
                    <a:pt x="2860" y="3051"/>
                  </a:lnTo>
                  <a:lnTo>
                    <a:pt x="2898" y="3009"/>
                  </a:lnTo>
                  <a:lnTo>
                    <a:pt x="2930" y="2966"/>
                  </a:lnTo>
                  <a:lnTo>
                    <a:pt x="2954" y="2920"/>
                  </a:lnTo>
                  <a:lnTo>
                    <a:pt x="2975" y="2872"/>
                  </a:lnTo>
                  <a:lnTo>
                    <a:pt x="2990" y="2821"/>
                  </a:lnTo>
                  <a:lnTo>
                    <a:pt x="3000" y="2770"/>
                  </a:lnTo>
                  <a:lnTo>
                    <a:pt x="3007" y="2716"/>
                  </a:lnTo>
                  <a:lnTo>
                    <a:pt x="3009" y="2664"/>
                  </a:lnTo>
                  <a:lnTo>
                    <a:pt x="3009" y="2610"/>
                  </a:lnTo>
                  <a:lnTo>
                    <a:pt x="3007" y="2557"/>
                  </a:lnTo>
                  <a:lnTo>
                    <a:pt x="3003" y="2504"/>
                  </a:lnTo>
                  <a:lnTo>
                    <a:pt x="2998" y="2452"/>
                  </a:lnTo>
                  <a:lnTo>
                    <a:pt x="2982" y="2342"/>
                  </a:lnTo>
                  <a:lnTo>
                    <a:pt x="2962" y="2233"/>
                  </a:lnTo>
                  <a:lnTo>
                    <a:pt x="2940" y="2124"/>
                  </a:lnTo>
                  <a:lnTo>
                    <a:pt x="2919" y="2016"/>
                  </a:lnTo>
                  <a:lnTo>
                    <a:pt x="2890" y="1884"/>
                  </a:lnTo>
                  <a:lnTo>
                    <a:pt x="2855" y="1753"/>
                  </a:lnTo>
                  <a:lnTo>
                    <a:pt x="2813" y="1624"/>
                  </a:lnTo>
                  <a:lnTo>
                    <a:pt x="2764" y="1497"/>
                  </a:lnTo>
                  <a:lnTo>
                    <a:pt x="2708" y="1371"/>
                  </a:lnTo>
                  <a:lnTo>
                    <a:pt x="2644" y="1246"/>
                  </a:lnTo>
                  <a:lnTo>
                    <a:pt x="2631" y="1225"/>
                  </a:lnTo>
                  <a:lnTo>
                    <a:pt x="2602" y="1178"/>
                  </a:lnTo>
                  <a:lnTo>
                    <a:pt x="2589" y="1153"/>
                  </a:lnTo>
                  <a:lnTo>
                    <a:pt x="2579" y="1128"/>
                  </a:lnTo>
                  <a:lnTo>
                    <a:pt x="2573" y="1102"/>
                  </a:lnTo>
                  <a:lnTo>
                    <a:pt x="2576" y="1076"/>
                  </a:lnTo>
                  <a:lnTo>
                    <a:pt x="2585" y="1046"/>
                  </a:lnTo>
                  <a:lnTo>
                    <a:pt x="2599" y="1018"/>
                  </a:lnTo>
                  <a:lnTo>
                    <a:pt x="2617" y="992"/>
                  </a:lnTo>
                  <a:lnTo>
                    <a:pt x="2636" y="967"/>
                  </a:lnTo>
                  <a:lnTo>
                    <a:pt x="2658" y="944"/>
                  </a:lnTo>
                  <a:lnTo>
                    <a:pt x="2681" y="919"/>
                  </a:lnTo>
                  <a:lnTo>
                    <a:pt x="2703" y="895"/>
                  </a:lnTo>
                  <a:lnTo>
                    <a:pt x="2723" y="870"/>
                  </a:lnTo>
                  <a:lnTo>
                    <a:pt x="2741" y="846"/>
                  </a:lnTo>
                  <a:lnTo>
                    <a:pt x="2757" y="819"/>
                  </a:lnTo>
                  <a:lnTo>
                    <a:pt x="2767" y="791"/>
                  </a:lnTo>
                  <a:lnTo>
                    <a:pt x="2774" y="760"/>
                  </a:lnTo>
                  <a:lnTo>
                    <a:pt x="2774" y="749"/>
                  </a:lnTo>
                  <a:lnTo>
                    <a:pt x="2749" y="757"/>
                  </a:lnTo>
                  <a:lnTo>
                    <a:pt x="2707" y="777"/>
                  </a:lnTo>
                  <a:lnTo>
                    <a:pt x="2666" y="801"/>
                  </a:lnTo>
                  <a:lnTo>
                    <a:pt x="2627" y="829"/>
                  </a:lnTo>
                  <a:lnTo>
                    <a:pt x="2589" y="859"/>
                  </a:lnTo>
                  <a:lnTo>
                    <a:pt x="2554" y="890"/>
                  </a:lnTo>
                  <a:lnTo>
                    <a:pt x="2518" y="920"/>
                  </a:lnTo>
                  <a:lnTo>
                    <a:pt x="2510" y="924"/>
                  </a:lnTo>
                  <a:lnTo>
                    <a:pt x="2503" y="924"/>
                  </a:lnTo>
                  <a:lnTo>
                    <a:pt x="2496" y="919"/>
                  </a:lnTo>
                  <a:lnTo>
                    <a:pt x="2492" y="910"/>
                  </a:lnTo>
                  <a:lnTo>
                    <a:pt x="2492" y="891"/>
                  </a:lnTo>
                  <a:lnTo>
                    <a:pt x="2489" y="873"/>
                  </a:lnTo>
                  <a:lnTo>
                    <a:pt x="2478" y="829"/>
                  </a:lnTo>
                  <a:lnTo>
                    <a:pt x="2459" y="785"/>
                  </a:lnTo>
                  <a:lnTo>
                    <a:pt x="2437" y="743"/>
                  </a:lnTo>
                  <a:lnTo>
                    <a:pt x="2414" y="703"/>
                  </a:lnTo>
                  <a:lnTo>
                    <a:pt x="2386" y="665"/>
                  </a:lnTo>
                  <a:lnTo>
                    <a:pt x="2317" y="573"/>
                  </a:lnTo>
                  <a:lnTo>
                    <a:pt x="2247" y="483"/>
                  </a:lnTo>
                  <a:lnTo>
                    <a:pt x="2201" y="428"/>
                  </a:lnTo>
                  <a:lnTo>
                    <a:pt x="2152" y="377"/>
                  </a:lnTo>
                  <a:lnTo>
                    <a:pt x="2099" y="328"/>
                  </a:lnTo>
                  <a:lnTo>
                    <a:pt x="2043" y="285"/>
                  </a:lnTo>
                  <a:lnTo>
                    <a:pt x="1984" y="245"/>
                  </a:lnTo>
                  <a:lnTo>
                    <a:pt x="1922" y="208"/>
                  </a:lnTo>
                  <a:lnTo>
                    <a:pt x="1860" y="174"/>
                  </a:lnTo>
                  <a:lnTo>
                    <a:pt x="1773" y="132"/>
                  </a:lnTo>
                  <a:lnTo>
                    <a:pt x="1683" y="97"/>
                  </a:lnTo>
                  <a:lnTo>
                    <a:pt x="1591" y="65"/>
                  </a:lnTo>
                  <a:lnTo>
                    <a:pt x="1498" y="43"/>
                  </a:lnTo>
                  <a:lnTo>
                    <a:pt x="1460" y="37"/>
                  </a:lnTo>
                  <a:lnTo>
                    <a:pt x="1422" y="33"/>
                  </a:lnTo>
                  <a:lnTo>
                    <a:pt x="1383" y="30"/>
                  </a:lnTo>
                  <a:close/>
                  <a:moveTo>
                    <a:pt x="1350" y="0"/>
                  </a:moveTo>
                  <a:lnTo>
                    <a:pt x="1404" y="0"/>
                  </a:lnTo>
                  <a:lnTo>
                    <a:pt x="1457" y="5"/>
                  </a:lnTo>
                  <a:lnTo>
                    <a:pt x="1511" y="14"/>
                  </a:lnTo>
                  <a:lnTo>
                    <a:pt x="1564" y="27"/>
                  </a:lnTo>
                  <a:lnTo>
                    <a:pt x="1615" y="42"/>
                  </a:lnTo>
                  <a:lnTo>
                    <a:pt x="1709" y="74"/>
                  </a:lnTo>
                  <a:lnTo>
                    <a:pt x="1802" y="111"/>
                  </a:lnTo>
                  <a:lnTo>
                    <a:pt x="1892" y="154"/>
                  </a:lnTo>
                  <a:lnTo>
                    <a:pt x="1979" y="204"/>
                  </a:lnTo>
                  <a:lnTo>
                    <a:pt x="2028" y="237"/>
                  </a:lnTo>
                  <a:lnTo>
                    <a:pt x="2077" y="271"/>
                  </a:lnTo>
                  <a:lnTo>
                    <a:pt x="2123" y="307"/>
                  </a:lnTo>
                  <a:lnTo>
                    <a:pt x="2166" y="347"/>
                  </a:lnTo>
                  <a:lnTo>
                    <a:pt x="2208" y="390"/>
                  </a:lnTo>
                  <a:lnTo>
                    <a:pt x="2246" y="434"/>
                  </a:lnTo>
                  <a:lnTo>
                    <a:pt x="2283" y="480"/>
                  </a:lnTo>
                  <a:lnTo>
                    <a:pt x="2319" y="527"/>
                  </a:lnTo>
                  <a:lnTo>
                    <a:pt x="2348" y="564"/>
                  </a:lnTo>
                  <a:lnTo>
                    <a:pt x="2379" y="603"/>
                  </a:lnTo>
                  <a:lnTo>
                    <a:pt x="2410" y="643"/>
                  </a:lnTo>
                  <a:lnTo>
                    <a:pt x="2438" y="683"/>
                  </a:lnTo>
                  <a:lnTo>
                    <a:pt x="2466" y="726"/>
                  </a:lnTo>
                  <a:lnTo>
                    <a:pt x="2488" y="770"/>
                  </a:lnTo>
                  <a:lnTo>
                    <a:pt x="2506" y="815"/>
                  </a:lnTo>
                  <a:lnTo>
                    <a:pt x="2518" y="861"/>
                  </a:lnTo>
                  <a:lnTo>
                    <a:pt x="2520" y="878"/>
                  </a:lnTo>
                  <a:lnTo>
                    <a:pt x="2534" y="866"/>
                  </a:lnTo>
                  <a:lnTo>
                    <a:pt x="2572" y="834"/>
                  </a:lnTo>
                  <a:lnTo>
                    <a:pt x="2610" y="802"/>
                  </a:lnTo>
                  <a:lnTo>
                    <a:pt x="2651" y="774"/>
                  </a:lnTo>
                  <a:lnTo>
                    <a:pt x="2694" y="749"/>
                  </a:lnTo>
                  <a:lnTo>
                    <a:pt x="2738" y="728"/>
                  </a:lnTo>
                  <a:lnTo>
                    <a:pt x="2785" y="713"/>
                  </a:lnTo>
                  <a:lnTo>
                    <a:pt x="2795" y="713"/>
                  </a:lnTo>
                  <a:lnTo>
                    <a:pt x="2799" y="716"/>
                  </a:lnTo>
                  <a:lnTo>
                    <a:pt x="2801" y="719"/>
                  </a:lnTo>
                  <a:lnTo>
                    <a:pt x="2804" y="722"/>
                  </a:lnTo>
                  <a:lnTo>
                    <a:pt x="2805" y="728"/>
                  </a:lnTo>
                  <a:lnTo>
                    <a:pt x="2805" y="760"/>
                  </a:lnTo>
                  <a:lnTo>
                    <a:pt x="2800" y="791"/>
                  </a:lnTo>
                  <a:lnTo>
                    <a:pt x="2789" y="819"/>
                  </a:lnTo>
                  <a:lnTo>
                    <a:pt x="2775" y="847"/>
                  </a:lnTo>
                  <a:lnTo>
                    <a:pt x="2758" y="873"/>
                  </a:lnTo>
                  <a:lnTo>
                    <a:pt x="2738" y="899"/>
                  </a:lnTo>
                  <a:lnTo>
                    <a:pt x="2675" y="970"/>
                  </a:lnTo>
                  <a:lnTo>
                    <a:pt x="2661" y="986"/>
                  </a:lnTo>
                  <a:lnTo>
                    <a:pt x="2647" y="1003"/>
                  </a:lnTo>
                  <a:lnTo>
                    <a:pt x="2631" y="1022"/>
                  </a:lnTo>
                  <a:lnTo>
                    <a:pt x="2618" y="1043"/>
                  </a:lnTo>
                  <a:lnTo>
                    <a:pt x="2609" y="1064"/>
                  </a:lnTo>
                  <a:lnTo>
                    <a:pt x="2603" y="1086"/>
                  </a:lnTo>
                  <a:lnTo>
                    <a:pt x="2605" y="1107"/>
                  </a:lnTo>
                  <a:lnTo>
                    <a:pt x="2613" y="1128"/>
                  </a:lnTo>
                  <a:lnTo>
                    <a:pt x="2623" y="1148"/>
                  </a:lnTo>
                  <a:lnTo>
                    <a:pt x="2635" y="1168"/>
                  </a:lnTo>
                  <a:lnTo>
                    <a:pt x="2682" y="1250"/>
                  </a:lnTo>
                  <a:lnTo>
                    <a:pt x="2740" y="1365"/>
                  </a:lnTo>
                  <a:lnTo>
                    <a:pt x="2792" y="1483"/>
                  </a:lnTo>
                  <a:lnTo>
                    <a:pt x="2838" y="1603"/>
                  </a:lnTo>
                  <a:lnTo>
                    <a:pt x="2880" y="1725"/>
                  </a:lnTo>
                  <a:lnTo>
                    <a:pt x="2914" y="1850"/>
                  </a:lnTo>
                  <a:lnTo>
                    <a:pt x="2943" y="1975"/>
                  </a:lnTo>
                  <a:lnTo>
                    <a:pt x="2964" y="2083"/>
                  </a:lnTo>
                  <a:lnTo>
                    <a:pt x="2986" y="2189"/>
                  </a:lnTo>
                  <a:lnTo>
                    <a:pt x="3007" y="2296"/>
                  </a:lnTo>
                  <a:lnTo>
                    <a:pt x="3022" y="2405"/>
                  </a:lnTo>
                  <a:lnTo>
                    <a:pt x="3030" y="2467"/>
                  </a:lnTo>
                  <a:lnTo>
                    <a:pt x="3037" y="2530"/>
                  </a:lnTo>
                  <a:lnTo>
                    <a:pt x="3040" y="2594"/>
                  </a:lnTo>
                  <a:lnTo>
                    <a:pt x="3041" y="2659"/>
                  </a:lnTo>
                  <a:lnTo>
                    <a:pt x="3037" y="2721"/>
                  </a:lnTo>
                  <a:lnTo>
                    <a:pt x="3029" y="2784"/>
                  </a:lnTo>
                  <a:lnTo>
                    <a:pt x="3016" y="2846"/>
                  </a:lnTo>
                  <a:lnTo>
                    <a:pt x="2998" y="2898"/>
                  </a:lnTo>
                  <a:lnTo>
                    <a:pt x="2975" y="2948"/>
                  </a:lnTo>
                  <a:lnTo>
                    <a:pt x="2948" y="2992"/>
                  </a:lnTo>
                  <a:lnTo>
                    <a:pt x="2915" y="3034"/>
                  </a:lnTo>
                  <a:lnTo>
                    <a:pt x="2880" y="3072"/>
                  </a:lnTo>
                  <a:lnTo>
                    <a:pt x="2839" y="3106"/>
                  </a:lnTo>
                  <a:lnTo>
                    <a:pt x="2797" y="3136"/>
                  </a:lnTo>
                  <a:lnTo>
                    <a:pt x="2751" y="3164"/>
                  </a:lnTo>
                  <a:lnTo>
                    <a:pt x="2703" y="3189"/>
                  </a:lnTo>
                  <a:lnTo>
                    <a:pt x="2653" y="3210"/>
                  </a:lnTo>
                  <a:lnTo>
                    <a:pt x="2603" y="3228"/>
                  </a:lnTo>
                  <a:lnTo>
                    <a:pt x="2551" y="3244"/>
                  </a:lnTo>
                  <a:lnTo>
                    <a:pt x="2499" y="3256"/>
                  </a:lnTo>
                  <a:lnTo>
                    <a:pt x="2446" y="3266"/>
                  </a:lnTo>
                  <a:lnTo>
                    <a:pt x="2411" y="3270"/>
                  </a:lnTo>
                  <a:lnTo>
                    <a:pt x="2412" y="3280"/>
                  </a:lnTo>
                  <a:lnTo>
                    <a:pt x="2419" y="3300"/>
                  </a:lnTo>
                  <a:lnTo>
                    <a:pt x="2429" y="3316"/>
                  </a:lnTo>
                  <a:lnTo>
                    <a:pt x="2444" y="3328"/>
                  </a:lnTo>
                  <a:lnTo>
                    <a:pt x="2459" y="3338"/>
                  </a:lnTo>
                  <a:lnTo>
                    <a:pt x="2478" y="3346"/>
                  </a:lnTo>
                  <a:lnTo>
                    <a:pt x="2520" y="3359"/>
                  </a:lnTo>
                  <a:lnTo>
                    <a:pt x="2546" y="3368"/>
                  </a:lnTo>
                  <a:lnTo>
                    <a:pt x="2573" y="3379"/>
                  </a:lnTo>
                  <a:lnTo>
                    <a:pt x="2601" y="3392"/>
                  </a:lnTo>
                  <a:lnTo>
                    <a:pt x="2624" y="3407"/>
                  </a:lnTo>
                  <a:lnTo>
                    <a:pt x="2645" y="3427"/>
                  </a:lnTo>
                  <a:lnTo>
                    <a:pt x="2656" y="3444"/>
                  </a:lnTo>
                  <a:lnTo>
                    <a:pt x="2660" y="3461"/>
                  </a:lnTo>
                  <a:lnTo>
                    <a:pt x="2656" y="3478"/>
                  </a:lnTo>
                  <a:lnTo>
                    <a:pt x="2647" y="3493"/>
                  </a:lnTo>
                  <a:lnTo>
                    <a:pt x="2630" y="3504"/>
                  </a:lnTo>
                  <a:lnTo>
                    <a:pt x="2592" y="3520"/>
                  </a:lnTo>
                  <a:lnTo>
                    <a:pt x="2552" y="3529"/>
                  </a:lnTo>
                  <a:lnTo>
                    <a:pt x="2513" y="3533"/>
                  </a:lnTo>
                  <a:lnTo>
                    <a:pt x="2472" y="3529"/>
                  </a:lnTo>
                  <a:lnTo>
                    <a:pt x="2433" y="3519"/>
                  </a:lnTo>
                  <a:lnTo>
                    <a:pt x="2393" y="3502"/>
                  </a:lnTo>
                  <a:lnTo>
                    <a:pt x="2352" y="3479"/>
                  </a:lnTo>
                  <a:lnTo>
                    <a:pt x="2315" y="3453"/>
                  </a:lnTo>
                  <a:lnTo>
                    <a:pt x="2281" y="3423"/>
                  </a:lnTo>
                  <a:lnTo>
                    <a:pt x="2251" y="3389"/>
                  </a:lnTo>
                  <a:lnTo>
                    <a:pt x="2242" y="3377"/>
                  </a:lnTo>
                  <a:lnTo>
                    <a:pt x="2234" y="3364"/>
                  </a:lnTo>
                  <a:lnTo>
                    <a:pt x="2224" y="3352"/>
                  </a:lnTo>
                  <a:lnTo>
                    <a:pt x="2213" y="3343"/>
                  </a:lnTo>
                  <a:lnTo>
                    <a:pt x="2190" y="3334"/>
                  </a:lnTo>
                  <a:lnTo>
                    <a:pt x="2163" y="3329"/>
                  </a:lnTo>
                  <a:lnTo>
                    <a:pt x="2138" y="3325"/>
                  </a:lnTo>
                  <a:lnTo>
                    <a:pt x="2042" y="3314"/>
                  </a:lnTo>
                  <a:lnTo>
                    <a:pt x="1943" y="3309"/>
                  </a:lnTo>
                  <a:lnTo>
                    <a:pt x="1845" y="3308"/>
                  </a:lnTo>
                  <a:lnTo>
                    <a:pt x="1747" y="3309"/>
                  </a:lnTo>
                  <a:lnTo>
                    <a:pt x="1650" y="3312"/>
                  </a:lnTo>
                  <a:lnTo>
                    <a:pt x="1552" y="3314"/>
                  </a:lnTo>
                  <a:lnTo>
                    <a:pt x="1454" y="3316"/>
                  </a:lnTo>
                  <a:lnTo>
                    <a:pt x="1357" y="3316"/>
                  </a:lnTo>
                  <a:lnTo>
                    <a:pt x="1258" y="3311"/>
                  </a:lnTo>
                  <a:lnTo>
                    <a:pt x="1211" y="3305"/>
                  </a:lnTo>
                  <a:lnTo>
                    <a:pt x="1114" y="3292"/>
                  </a:lnTo>
                  <a:lnTo>
                    <a:pt x="1066" y="3288"/>
                  </a:lnTo>
                  <a:lnTo>
                    <a:pt x="1018" y="3290"/>
                  </a:lnTo>
                  <a:lnTo>
                    <a:pt x="985" y="3294"/>
                  </a:lnTo>
                  <a:lnTo>
                    <a:pt x="956" y="3303"/>
                  </a:lnTo>
                  <a:lnTo>
                    <a:pt x="927" y="3314"/>
                  </a:lnTo>
                  <a:lnTo>
                    <a:pt x="901" y="3329"/>
                  </a:lnTo>
                  <a:lnTo>
                    <a:pt x="849" y="3360"/>
                  </a:lnTo>
                  <a:lnTo>
                    <a:pt x="822" y="3377"/>
                  </a:lnTo>
                  <a:lnTo>
                    <a:pt x="787" y="3394"/>
                  </a:lnTo>
                  <a:lnTo>
                    <a:pt x="752" y="3404"/>
                  </a:lnTo>
                  <a:lnTo>
                    <a:pt x="715" y="3405"/>
                  </a:lnTo>
                  <a:lnTo>
                    <a:pt x="680" y="3400"/>
                  </a:lnTo>
                  <a:lnTo>
                    <a:pt x="642" y="3386"/>
                  </a:lnTo>
                  <a:lnTo>
                    <a:pt x="634" y="3381"/>
                  </a:lnTo>
                  <a:lnTo>
                    <a:pt x="630" y="3373"/>
                  </a:lnTo>
                  <a:lnTo>
                    <a:pt x="632" y="3364"/>
                  </a:lnTo>
                  <a:lnTo>
                    <a:pt x="651" y="3342"/>
                  </a:lnTo>
                  <a:lnTo>
                    <a:pt x="672" y="3322"/>
                  </a:lnTo>
                  <a:lnTo>
                    <a:pt x="695" y="3305"/>
                  </a:lnTo>
                  <a:lnTo>
                    <a:pt x="720" y="3288"/>
                  </a:lnTo>
                  <a:lnTo>
                    <a:pt x="767" y="3257"/>
                  </a:lnTo>
                  <a:lnTo>
                    <a:pt x="780" y="3246"/>
                  </a:lnTo>
                  <a:lnTo>
                    <a:pt x="795" y="3235"/>
                  </a:lnTo>
                  <a:lnTo>
                    <a:pt x="809" y="3222"/>
                  </a:lnTo>
                  <a:lnTo>
                    <a:pt x="822" y="3206"/>
                  </a:lnTo>
                  <a:lnTo>
                    <a:pt x="834" y="3190"/>
                  </a:lnTo>
                  <a:lnTo>
                    <a:pt x="842" y="3173"/>
                  </a:lnTo>
                  <a:lnTo>
                    <a:pt x="845" y="3156"/>
                  </a:lnTo>
                  <a:lnTo>
                    <a:pt x="841" y="3139"/>
                  </a:lnTo>
                  <a:lnTo>
                    <a:pt x="829" y="3123"/>
                  </a:lnTo>
                  <a:lnTo>
                    <a:pt x="805" y="3105"/>
                  </a:lnTo>
                  <a:lnTo>
                    <a:pt x="778" y="3091"/>
                  </a:lnTo>
                  <a:lnTo>
                    <a:pt x="749" y="3079"/>
                  </a:lnTo>
                  <a:lnTo>
                    <a:pt x="719" y="3068"/>
                  </a:lnTo>
                  <a:lnTo>
                    <a:pt x="689" y="3061"/>
                  </a:lnTo>
                  <a:lnTo>
                    <a:pt x="660" y="3053"/>
                  </a:lnTo>
                  <a:lnTo>
                    <a:pt x="537" y="3024"/>
                  </a:lnTo>
                  <a:lnTo>
                    <a:pt x="475" y="3007"/>
                  </a:lnTo>
                  <a:lnTo>
                    <a:pt x="432" y="2991"/>
                  </a:lnTo>
                  <a:lnTo>
                    <a:pt x="390" y="2972"/>
                  </a:lnTo>
                  <a:lnTo>
                    <a:pt x="350" y="2948"/>
                  </a:lnTo>
                  <a:lnTo>
                    <a:pt x="312" y="2924"/>
                  </a:lnTo>
                  <a:lnTo>
                    <a:pt x="272" y="2898"/>
                  </a:lnTo>
                  <a:lnTo>
                    <a:pt x="233" y="2869"/>
                  </a:lnTo>
                  <a:lnTo>
                    <a:pt x="196" y="2838"/>
                  </a:lnTo>
                  <a:lnTo>
                    <a:pt x="162" y="2805"/>
                  </a:lnTo>
                  <a:lnTo>
                    <a:pt x="122" y="2758"/>
                  </a:lnTo>
                  <a:lnTo>
                    <a:pt x="88" y="2708"/>
                  </a:lnTo>
                  <a:lnTo>
                    <a:pt x="59" y="2655"/>
                  </a:lnTo>
                  <a:lnTo>
                    <a:pt x="35" y="2600"/>
                  </a:lnTo>
                  <a:lnTo>
                    <a:pt x="17" y="2541"/>
                  </a:lnTo>
                  <a:lnTo>
                    <a:pt x="6" y="2481"/>
                  </a:lnTo>
                  <a:lnTo>
                    <a:pt x="0" y="2399"/>
                  </a:lnTo>
                  <a:lnTo>
                    <a:pt x="0" y="2316"/>
                  </a:lnTo>
                  <a:lnTo>
                    <a:pt x="6" y="2233"/>
                  </a:lnTo>
                  <a:lnTo>
                    <a:pt x="18" y="2151"/>
                  </a:lnTo>
                  <a:lnTo>
                    <a:pt x="34" y="2070"/>
                  </a:lnTo>
                  <a:lnTo>
                    <a:pt x="51" y="1990"/>
                  </a:lnTo>
                  <a:lnTo>
                    <a:pt x="85" y="1856"/>
                  </a:lnTo>
                  <a:lnTo>
                    <a:pt x="126" y="1724"/>
                  </a:lnTo>
                  <a:lnTo>
                    <a:pt x="171" y="1593"/>
                  </a:lnTo>
                  <a:lnTo>
                    <a:pt x="221" y="1465"/>
                  </a:lnTo>
                  <a:lnTo>
                    <a:pt x="288" y="1308"/>
                  </a:lnTo>
                  <a:lnTo>
                    <a:pt x="359" y="1152"/>
                  </a:lnTo>
                  <a:lnTo>
                    <a:pt x="432" y="999"/>
                  </a:lnTo>
                  <a:lnTo>
                    <a:pt x="490" y="880"/>
                  </a:lnTo>
                  <a:lnTo>
                    <a:pt x="549" y="760"/>
                  </a:lnTo>
                  <a:lnTo>
                    <a:pt x="610" y="643"/>
                  </a:lnTo>
                  <a:lnTo>
                    <a:pt x="639" y="590"/>
                  </a:lnTo>
                  <a:lnTo>
                    <a:pt x="670" y="539"/>
                  </a:lnTo>
                  <a:lnTo>
                    <a:pt x="702" y="487"/>
                  </a:lnTo>
                  <a:lnTo>
                    <a:pt x="736" y="436"/>
                  </a:lnTo>
                  <a:lnTo>
                    <a:pt x="773" y="386"/>
                  </a:lnTo>
                  <a:lnTo>
                    <a:pt x="811" y="338"/>
                  </a:lnTo>
                  <a:lnTo>
                    <a:pt x="851" y="290"/>
                  </a:lnTo>
                  <a:lnTo>
                    <a:pt x="894" y="247"/>
                  </a:lnTo>
                  <a:lnTo>
                    <a:pt x="940" y="208"/>
                  </a:lnTo>
                  <a:lnTo>
                    <a:pt x="989" y="171"/>
                  </a:lnTo>
                  <a:lnTo>
                    <a:pt x="1040" y="139"/>
                  </a:lnTo>
                  <a:lnTo>
                    <a:pt x="1093" y="112"/>
                  </a:lnTo>
                  <a:lnTo>
                    <a:pt x="1133" y="97"/>
                  </a:lnTo>
                  <a:lnTo>
                    <a:pt x="1146" y="82"/>
                  </a:lnTo>
                  <a:lnTo>
                    <a:pt x="1176" y="56"/>
                  </a:lnTo>
                  <a:lnTo>
                    <a:pt x="1209" y="35"/>
                  </a:lnTo>
                  <a:lnTo>
                    <a:pt x="1245" y="19"/>
                  </a:lnTo>
                  <a:lnTo>
                    <a:pt x="1298" y="6"/>
                  </a:lnTo>
                  <a:lnTo>
                    <a:pt x="13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 name="Freeform 1007"/>
            <p:cNvSpPr>
              <a:spLocks noEditPoints="1"/>
            </p:cNvSpPr>
            <p:nvPr/>
          </p:nvSpPr>
          <p:spPr bwMode="auto">
            <a:xfrm>
              <a:off x="3123" y="1461"/>
              <a:ext cx="678" cy="372"/>
            </a:xfrm>
            <a:custGeom>
              <a:avLst/>
              <a:gdLst/>
              <a:ahLst/>
              <a:cxnLst>
                <a:cxn ang="0">
                  <a:pos x="471" y="55"/>
                </a:cxn>
                <a:cxn ang="0">
                  <a:pos x="347" y="68"/>
                </a:cxn>
                <a:cxn ang="0">
                  <a:pos x="247" y="85"/>
                </a:cxn>
                <a:cxn ang="0">
                  <a:pos x="181" y="117"/>
                </a:cxn>
                <a:cxn ang="0">
                  <a:pos x="137" y="145"/>
                </a:cxn>
                <a:cxn ang="0">
                  <a:pos x="113" y="168"/>
                </a:cxn>
                <a:cxn ang="0">
                  <a:pos x="69" y="213"/>
                </a:cxn>
                <a:cxn ang="0">
                  <a:pos x="46" y="246"/>
                </a:cxn>
                <a:cxn ang="0">
                  <a:pos x="33" y="278"/>
                </a:cxn>
                <a:cxn ang="0">
                  <a:pos x="35" y="306"/>
                </a:cxn>
                <a:cxn ang="0">
                  <a:pos x="59" y="327"/>
                </a:cxn>
                <a:cxn ang="0">
                  <a:pos x="114" y="340"/>
                </a:cxn>
                <a:cxn ang="0">
                  <a:pos x="177" y="335"/>
                </a:cxn>
                <a:cxn ang="0">
                  <a:pos x="236" y="313"/>
                </a:cxn>
                <a:cxn ang="0">
                  <a:pos x="293" y="280"/>
                </a:cxn>
                <a:cxn ang="0">
                  <a:pos x="385" y="224"/>
                </a:cxn>
                <a:cxn ang="0">
                  <a:pos x="473" y="194"/>
                </a:cxn>
                <a:cxn ang="0">
                  <a:pos x="545" y="170"/>
                </a:cxn>
                <a:cxn ang="0">
                  <a:pos x="595" y="148"/>
                </a:cxn>
                <a:cxn ang="0">
                  <a:pos x="629" y="124"/>
                </a:cxn>
                <a:cxn ang="0">
                  <a:pos x="648" y="94"/>
                </a:cxn>
                <a:cxn ang="0">
                  <a:pos x="636" y="76"/>
                </a:cxn>
                <a:cxn ang="0">
                  <a:pos x="604" y="60"/>
                </a:cxn>
                <a:cxn ang="0">
                  <a:pos x="562" y="50"/>
                </a:cxn>
                <a:cxn ang="0">
                  <a:pos x="528" y="43"/>
                </a:cxn>
                <a:cxn ang="0">
                  <a:pos x="567" y="0"/>
                </a:cxn>
                <a:cxn ang="0">
                  <a:pos x="578" y="11"/>
                </a:cxn>
                <a:cxn ang="0">
                  <a:pos x="576" y="21"/>
                </a:cxn>
                <a:cxn ang="0">
                  <a:pos x="638" y="42"/>
                </a:cxn>
                <a:cxn ang="0">
                  <a:pos x="673" y="69"/>
                </a:cxn>
                <a:cxn ang="0">
                  <a:pos x="677" y="101"/>
                </a:cxn>
                <a:cxn ang="0">
                  <a:pos x="661" y="132"/>
                </a:cxn>
                <a:cxn ang="0">
                  <a:pos x="636" y="157"/>
                </a:cxn>
                <a:cxn ang="0">
                  <a:pos x="568" y="194"/>
                </a:cxn>
                <a:cxn ang="0">
                  <a:pos x="494" y="220"/>
                </a:cxn>
                <a:cxn ang="0">
                  <a:pos x="423" y="242"/>
                </a:cxn>
                <a:cxn ang="0">
                  <a:pos x="361" y="272"/>
                </a:cxn>
                <a:cxn ang="0">
                  <a:pos x="268" y="331"/>
                </a:cxn>
                <a:cxn ang="0">
                  <a:pos x="195" y="363"/>
                </a:cxn>
                <a:cxn ang="0">
                  <a:pos x="119" y="372"/>
                </a:cxn>
                <a:cxn ang="0">
                  <a:pos x="60" y="361"/>
                </a:cxn>
                <a:cxn ang="0">
                  <a:pos x="27" y="343"/>
                </a:cxn>
                <a:cxn ang="0">
                  <a:pos x="5" y="316"/>
                </a:cxn>
                <a:cxn ang="0">
                  <a:pos x="1" y="272"/>
                </a:cxn>
                <a:cxn ang="0">
                  <a:pos x="20" y="228"/>
                </a:cxn>
                <a:cxn ang="0">
                  <a:pos x="48" y="190"/>
                </a:cxn>
                <a:cxn ang="0">
                  <a:pos x="122" y="119"/>
                </a:cxn>
                <a:cxn ang="0">
                  <a:pos x="204" y="69"/>
                </a:cxn>
                <a:cxn ang="0">
                  <a:pos x="291" y="45"/>
                </a:cxn>
                <a:cxn ang="0">
                  <a:pos x="381" y="34"/>
                </a:cxn>
                <a:cxn ang="0">
                  <a:pos x="471" y="24"/>
                </a:cxn>
                <a:cxn ang="0">
                  <a:pos x="491" y="13"/>
                </a:cxn>
                <a:cxn ang="0">
                  <a:pos x="507" y="8"/>
                </a:cxn>
                <a:cxn ang="0">
                  <a:pos x="559" y="0"/>
                </a:cxn>
              </a:cxnLst>
              <a:rect l="0" t="0" r="r" b="b"/>
              <a:pathLst>
                <a:path w="678" h="372">
                  <a:moveTo>
                    <a:pt x="528" y="43"/>
                  </a:moveTo>
                  <a:lnTo>
                    <a:pt x="471" y="55"/>
                  </a:lnTo>
                  <a:lnTo>
                    <a:pt x="410" y="63"/>
                  </a:lnTo>
                  <a:lnTo>
                    <a:pt x="347" y="68"/>
                  </a:lnTo>
                  <a:lnTo>
                    <a:pt x="285" y="76"/>
                  </a:lnTo>
                  <a:lnTo>
                    <a:pt x="247" y="85"/>
                  </a:lnTo>
                  <a:lnTo>
                    <a:pt x="213" y="98"/>
                  </a:lnTo>
                  <a:lnTo>
                    <a:pt x="181" y="117"/>
                  </a:lnTo>
                  <a:lnTo>
                    <a:pt x="148" y="138"/>
                  </a:lnTo>
                  <a:lnTo>
                    <a:pt x="137" y="145"/>
                  </a:lnTo>
                  <a:lnTo>
                    <a:pt x="126" y="156"/>
                  </a:lnTo>
                  <a:lnTo>
                    <a:pt x="113" y="168"/>
                  </a:lnTo>
                  <a:lnTo>
                    <a:pt x="98" y="182"/>
                  </a:lnTo>
                  <a:lnTo>
                    <a:pt x="69" y="213"/>
                  </a:lnTo>
                  <a:lnTo>
                    <a:pt x="56" y="229"/>
                  </a:lnTo>
                  <a:lnTo>
                    <a:pt x="46" y="246"/>
                  </a:lnTo>
                  <a:lnTo>
                    <a:pt x="38" y="262"/>
                  </a:lnTo>
                  <a:lnTo>
                    <a:pt x="33" y="278"/>
                  </a:lnTo>
                  <a:lnTo>
                    <a:pt x="31" y="293"/>
                  </a:lnTo>
                  <a:lnTo>
                    <a:pt x="35" y="306"/>
                  </a:lnTo>
                  <a:lnTo>
                    <a:pt x="44" y="318"/>
                  </a:lnTo>
                  <a:lnTo>
                    <a:pt x="59" y="327"/>
                  </a:lnTo>
                  <a:lnTo>
                    <a:pt x="80" y="335"/>
                  </a:lnTo>
                  <a:lnTo>
                    <a:pt x="114" y="340"/>
                  </a:lnTo>
                  <a:lnTo>
                    <a:pt x="147" y="340"/>
                  </a:lnTo>
                  <a:lnTo>
                    <a:pt x="177" y="335"/>
                  </a:lnTo>
                  <a:lnTo>
                    <a:pt x="207" y="326"/>
                  </a:lnTo>
                  <a:lnTo>
                    <a:pt x="236" y="313"/>
                  </a:lnTo>
                  <a:lnTo>
                    <a:pt x="265" y="299"/>
                  </a:lnTo>
                  <a:lnTo>
                    <a:pt x="293" y="280"/>
                  </a:lnTo>
                  <a:lnTo>
                    <a:pt x="354" y="241"/>
                  </a:lnTo>
                  <a:lnTo>
                    <a:pt x="385" y="224"/>
                  </a:lnTo>
                  <a:lnTo>
                    <a:pt x="428" y="208"/>
                  </a:lnTo>
                  <a:lnTo>
                    <a:pt x="473" y="194"/>
                  </a:lnTo>
                  <a:lnTo>
                    <a:pt x="508" y="182"/>
                  </a:lnTo>
                  <a:lnTo>
                    <a:pt x="545" y="170"/>
                  </a:lnTo>
                  <a:lnTo>
                    <a:pt x="579" y="156"/>
                  </a:lnTo>
                  <a:lnTo>
                    <a:pt x="595" y="148"/>
                  </a:lnTo>
                  <a:lnTo>
                    <a:pt x="613" y="138"/>
                  </a:lnTo>
                  <a:lnTo>
                    <a:pt x="629" y="124"/>
                  </a:lnTo>
                  <a:lnTo>
                    <a:pt x="642" y="110"/>
                  </a:lnTo>
                  <a:lnTo>
                    <a:pt x="648" y="94"/>
                  </a:lnTo>
                  <a:lnTo>
                    <a:pt x="646" y="84"/>
                  </a:lnTo>
                  <a:lnTo>
                    <a:pt x="636" y="76"/>
                  </a:lnTo>
                  <a:lnTo>
                    <a:pt x="622" y="68"/>
                  </a:lnTo>
                  <a:lnTo>
                    <a:pt x="604" y="60"/>
                  </a:lnTo>
                  <a:lnTo>
                    <a:pt x="584" y="55"/>
                  </a:lnTo>
                  <a:lnTo>
                    <a:pt x="562" y="50"/>
                  </a:lnTo>
                  <a:lnTo>
                    <a:pt x="541" y="46"/>
                  </a:lnTo>
                  <a:lnTo>
                    <a:pt x="528" y="43"/>
                  </a:lnTo>
                  <a:close/>
                  <a:moveTo>
                    <a:pt x="559" y="0"/>
                  </a:moveTo>
                  <a:lnTo>
                    <a:pt x="567" y="0"/>
                  </a:lnTo>
                  <a:lnTo>
                    <a:pt x="574" y="4"/>
                  </a:lnTo>
                  <a:lnTo>
                    <a:pt x="578" y="11"/>
                  </a:lnTo>
                  <a:lnTo>
                    <a:pt x="578" y="18"/>
                  </a:lnTo>
                  <a:lnTo>
                    <a:pt x="576" y="21"/>
                  </a:lnTo>
                  <a:lnTo>
                    <a:pt x="613" y="31"/>
                  </a:lnTo>
                  <a:lnTo>
                    <a:pt x="638" y="42"/>
                  </a:lnTo>
                  <a:lnTo>
                    <a:pt x="660" y="55"/>
                  </a:lnTo>
                  <a:lnTo>
                    <a:pt x="673" y="69"/>
                  </a:lnTo>
                  <a:lnTo>
                    <a:pt x="678" y="85"/>
                  </a:lnTo>
                  <a:lnTo>
                    <a:pt x="677" y="101"/>
                  </a:lnTo>
                  <a:lnTo>
                    <a:pt x="672" y="117"/>
                  </a:lnTo>
                  <a:lnTo>
                    <a:pt x="661" y="132"/>
                  </a:lnTo>
                  <a:lnTo>
                    <a:pt x="650" y="145"/>
                  </a:lnTo>
                  <a:lnTo>
                    <a:pt x="636" y="157"/>
                  </a:lnTo>
                  <a:lnTo>
                    <a:pt x="604" y="178"/>
                  </a:lnTo>
                  <a:lnTo>
                    <a:pt x="568" y="194"/>
                  </a:lnTo>
                  <a:lnTo>
                    <a:pt x="530" y="208"/>
                  </a:lnTo>
                  <a:lnTo>
                    <a:pt x="494" y="220"/>
                  </a:lnTo>
                  <a:lnTo>
                    <a:pt x="456" y="232"/>
                  </a:lnTo>
                  <a:lnTo>
                    <a:pt x="423" y="242"/>
                  </a:lnTo>
                  <a:lnTo>
                    <a:pt x="392" y="257"/>
                  </a:lnTo>
                  <a:lnTo>
                    <a:pt x="361" y="272"/>
                  </a:lnTo>
                  <a:lnTo>
                    <a:pt x="316" y="302"/>
                  </a:lnTo>
                  <a:lnTo>
                    <a:pt x="268" y="331"/>
                  </a:lnTo>
                  <a:lnTo>
                    <a:pt x="232" y="350"/>
                  </a:lnTo>
                  <a:lnTo>
                    <a:pt x="195" y="363"/>
                  </a:lnTo>
                  <a:lnTo>
                    <a:pt x="158" y="371"/>
                  </a:lnTo>
                  <a:lnTo>
                    <a:pt x="119" y="372"/>
                  </a:lnTo>
                  <a:lnTo>
                    <a:pt x="79" y="367"/>
                  </a:lnTo>
                  <a:lnTo>
                    <a:pt x="60" y="361"/>
                  </a:lnTo>
                  <a:lnTo>
                    <a:pt x="43" y="354"/>
                  </a:lnTo>
                  <a:lnTo>
                    <a:pt x="27" y="343"/>
                  </a:lnTo>
                  <a:lnTo>
                    <a:pt x="14" y="331"/>
                  </a:lnTo>
                  <a:lnTo>
                    <a:pt x="5" y="316"/>
                  </a:lnTo>
                  <a:lnTo>
                    <a:pt x="0" y="296"/>
                  </a:lnTo>
                  <a:lnTo>
                    <a:pt x="1" y="272"/>
                  </a:lnTo>
                  <a:lnTo>
                    <a:pt x="9" y="250"/>
                  </a:lnTo>
                  <a:lnTo>
                    <a:pt x="20" y="228"/>
                  </a:lnTo>
                  <a:lnTo>
                    <a:pt x="34" y="208"/>
                  </a:lnTo>
                  <a:lnTo>
                    <a:pt x="48" y="190"/>
                  </a:lnTo>
                  <a:lnTo>
                    <a:pt x="84" y="153"/>
                  </a:lnTo>
                  <a:lnTo>
                    <a:pt x="122" y="119"/>
                  </a:lnTo>
                  <a:lnTo>
                    <a:pt x="164" y="90"/>
                  </a:lnTo>
                  <a:lnTo>
                    <a:pt x="204" y="69"/>
                  </a:lnTo>
                  <a:lnTo>
                    <a:pt x="247" y="55"/>
                  </a:lnTo>
                  <a:lnTo>
                    <a:pt x="291" y="45"/>
                  </a:lnTo>
                  <a:lnTo>
                    <a:pt x="335" y="39"/>
                  </a:lnTo>
                  <a:lnTo>
                    <a:pt x="381" y="34"/>
                  </a:lnTo>
                  <a:lnTo>
                    <a:pt x="426" y="30"/>
                  </a:lnTo>
                  <a:lnTo>
                    <a:pt x="471" y="24"/>
                  </a:lnTo>
                  <a:lnTo>
                    <a:pt x="488" y="20"/>
                  </a:lnTo>
                  <a:lnTo>
                    <a:pt x="491" y="13"/>
                  </a:lnTo>
                  <a:lnTo>
                    <a:pt x="498" y="8"/>
                  </a:lnTo>
                  <a:lnTo>
                    <a:pt x="507" y="8"/>
                  </a:lnTo>
                  <a:lnTo>
                    <a:pt x="524" y="12"/>
                  </a:lnTo>
                  <a:lnTo>
                    <a:pt x="5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7" name="Freeform 1008"/>
            <p:cNvSpPr>
              <a:spLocks/>
            </p:cNvSpPr>
            <p:nvPr/>
          </p:nvSpPr>
          <p:spPr bwMode="auto">
            <a:xfrm>
              <a:off x="1224" y="1163"/>
              <a:ext cx="500" cy="285"/>
            </a:xfrm>
            <a:custGeom>
              <a:avLst/>
              <a:gdLst/>
              <a:ahLst/>
              <a:cxnLst>
                <a:cxn ang="0">
                  <a:pos x="262" y="2"/>
                </a:cxn>
                <a:cxn ang="0">
                  <a:pos x="295" y="15"/>
                </a:cxn>
                <a:cxn ang="0">
                  <a:pos x="320" y="45"/>
                </a:cxn>
                <a:cxn ang="0">
                  <a:pos x="326" y="76"/>
                </a:cxn>
                <a:cxn ang="0">
                  <a:pos x="314" y="85"/>
                </a:cxn>
                <a:cxn ang="0">
                  <a:pos x="300" y="82"/>
                </a:cxn>
                <a:cxn ang="0">
                  <a:pos x="289" y="56"/>
                </a:cxn>
                <a:cxn ang="0">
                  <a:pos x="266" y="35"/>
                </a:cxn>
                <a:cxn ang="0">
                  <a:pos x="232" y="30"/>
                </a:cxn>
                <a:cxn ang="0">
                  <a:pos x="193" y="40"/>
                </a:cxn>
                <a:cxn ang="0">
                  <a:pos x="149" y="61"/>
                </a:cxn>
                <a:cxn ang="0">
                  <a:pos x="107" y="90"/>
                </a:cxn>
                <a:cxn ang="0">
                  <a:pos x="71" y="124"/>
                </a:cxn>
                <a:cxn ang="0">
                  <a:pos x="45" y="159"/>
                </a:cxn>
                <a:cxn ang="0">
                  <a:pos x="30" y="193"/>
                </a:cxn>
                <a:cxn ang="0">
                  <a:pos x="33" y="223"/>
                </a:cxn>
                <a:cxn ang="0">
                  <a:pos x="55" y="242"/>
                </a:cxn>
                <a:cxn ang="0">
                  <a:pos x="84" y="251"/>
                </a:cxn>
                <a:cxn ang="0">
                  <a:pos x="128" y="252"/>
                </a:cxn>
                <a:cxn ang="0">
                  <a:pos x="183" y="233"/>
                </a:cxn>
                <a:cxn ang="0">
                  <a:pos x="233" y="199"/>
                </a:cxn>
                <a:cxn ang="0">
                  <a:pos x="284" y="157"/>
                </a:cxn>
                <a:cxn ang="0">
                  <a:pos x="337" y="119"/>
                </a:cxn>
                <a:cxn ang="0">
                  <a:pos x="393" y="93"/>
                </a:cxn>
                <a:cxn ang="0">
                  <a:pos x="456" y="82"/>
                </a:cxn>
                <a:cxn ang="0">
                  <a:pos x="498" y="90"/>
                </a:cxn>
                <a:cxn ang="0">
                  <a:pos x="500" y="104"/>
                </a:cxn>
                <a:cxn ang="0">
                  <a:pos x="491" y="116"/>
                </a:cxn>
                <a:cxn ang="0">
                  <a:pos x="451" y="112"/>
                </a:cxn>
                <a:cxn ang="0">
                  <a:pos x="390" y="124"/>
                </a:cxn>
                <a:cxn ang="0">
                  <a:pos x="335" y="154"/>
                </a:cxn>
                <a:cxn ang="0">
                  <a:pos x="241" y="230"/>
                </a:cxn>
                <a:cxn ang="0">
                  <a:pos x="191" y="263"/>
                </a:cxn>
                <a:cxn ang="0">
                  <a:pos x="138" y="282"/>
                </a:cxn>
                <a:cxn ang="0">
                  <a:pos x="76" y="281"/>
                </a:cxn>
                <a:cxn ang="0">
                  <a:pos x="29" y="260"/>
                </a:cxn>
                <a:cxn ang="0">
                  <a:pos x="3" y="223"/>
                </a:cxn>
                <a:cxn ang="0">
                  <a:pos x="3" y="178"/>
                </a:cxn>
                <a:cxn ang="0">
                  <a:pos x="39" y="115"/>
                </a:cxn>
                <a:cxn ang="0">
                  <a:pos x="105" y="53"/>
                </a:cxn>
                <a:cxn ang="0">
                  <a:pos x="183" y="11"/>
                </a:cxn>
                <a:cxn ang="0">
                  <a:pos x="223" y="1"/>
                </a:cxn>
              </a:cxnLst>
              <a:rect l="0" t="0" r="r" b="b"/>
              <a:pathLst>
                <a:path w="500" h="285">
                  <a:moveTo>
                    <a:pt x="242" y="0"/>
                  </a:moveTo>
                  <a:lnTo>
                    <a:pt x="262" y="2"/>
                  </a:lnTo>
                  <a:lnTo>
                    <a:pt x="279" y="7"/>
                  </a:lnTo>
                  <a:lnTo>
                    <a:pt x="295" y="15"/>
                  </a:lnTo>
                  <a:lnTo>
                    <a:pt x="308" y="28"/>
                  </a:lnTo>
                  <a:lnTo>
                    <a:pt x="320" y="45"/>
                  </a:lnTo>
                  <a:lnTo>
                    <a:pt x="326" y="66"/>
                  </a:lnTo>
                  <a:lnTo>
                    <a:pt x="326" y="76"/>
                  </a:lnTo>
                  <a:lnTo>
                    <a:pt x="321" y="82"/>
                  </a:lnTo>
                  <a:lnTo>
                    <a:pt x="314" y="85"/>
                  </a:lnTo>
                  <a:lnTo>
                    <a:pt x="307" y="85"/>
                  </a:lnTo>
                  <a:lnTo>
                    <a:pt x="300" y="82"/>
                  </a:lnTo>
                  <a:lnTo>
                    <a:pt x="296" y="74"/>
                  </a:lnTo>
                  <a:lnTo>
                    <a:pt x="289" y="56"/>
                  </a:lnTo>
                  <a:lnTo>
                    <a:pt x="279" y="43"/>
                  </a:lnTo>
                  <a:lnTo>
                    <a:pt x="266" y="35"/>
                  </a:lnTo>
                  <a:lnTo>
                    <a:pt x="250" y="30"/>
                  </a:lnTo>
                  <a:lnTo>
                    <a:pt x="232" y="30"/>
                  </a:lnTo>
                  <a:lnTo>
                    <a:pt x="212" y="34"/>
                  </a:lnTo>
                  <a:lnTo>
                    <a:pt x="193" y="40"/>
                  </a:lnTo>
                  <a:lnTo>
                    <a:pt x="170" y="49"/>
                  </a:lnTo>
                  <a:lnTo>
                    <a:pt x="149" y="61"/>
                  </a:lnTo>
                  <a:lnTo>
                    <a:pt x="128" y="74"/>
                  </a:lnTo>
                  <a:lnTo>
                    <a:pt x="107" y="90"/>
                  </a:lnTo>
                  <a:lnTo>
                    <a:pt x="89" y="106"/>
                  </a:lnTo>
                  <a:lnTo>
                    <a:pt x="71" y="124"/>
                  </a:lnTo>
                  <a:lnTo>
                    <a:pt x="56" y="141"/>
                  </a:lnTo>
                  <a:lnTo>
                    <a:pt x="45" y="159"/>
                  </a:lnTo>
                  <a:lnTo>
                    <a:pt x="35" y="176"/>
                  </a:lnTo>
                  <a:lnTo>
                    <a:pt x="30" y="193"/>
                  </a:lnTo>
                  <a:lnTo>
                    <a:pt x="29" y="209"/>
                  </a:lnTo>
                  <a:lnTo>
                    <a:pt x="33" y="223"/>
                  </a:lnTo>
                  <a:lnTo>
                    <a:pt x="42" y="234"/>
                  </a:lnTo>
                  <a:lnTo>
                    <a:pt x="55" y="242"/>
                  </a:lnTo>
                  <a:lnTo>
                    <a:pt x="69" y="248"/>
                  </a:lnTo>
                  <a:lnTo>
                    <a:pt x="84" y="251"/>
                  </a:lnTo>
                  <a:lnTo>
                    <a:pt x="97" y="254"/>
                  </a:lnTo>
                  <a:lnTo>
                    <a:pt x="128" y="252"/>
                  </a:lnTo>
                  <a:lnTo>
                    <a:pt x="157" y="246"/>
                  </a:lnTo>
                  <a:lnTo>
                    <a:pt x="183" y="233"/>
                  </a:lnTo>
                  <a:lnTo>
                    <a:pt x="210" y="217"/>
                  </a:lnTo>
                  <a:lnTo>
                    <a:pt x="233" y="199"/>
                  </a:lnTo>
                  <a:lnTo>
                    <a:pt x="258" y="178"/>
                  </a:lnTo>
                  <a:lnTo>
                    <a:pt x="284" y="157"/>
                  </a:lnTo>
                  <a:lnTo>
                    <a:pt x="309" y="137"/>
                  </a:lnTo>
                  <a:lnTo>
                    <a:pt x="337" y="119"/>
                  </a:lnTo>
                  <a:lnTo>
                    <a:pt x="364" y="103"/>
                  </a:lnTo>
                  <a:lnTo>
                    <a:pt x="393" y="93"/>
                  </a:lnTo>
                  <a:lnTo>
                    <a:pt x="423" y="85"/>
                  </a:lnTo>
                  <a:lnTo>
                    <a:pt x="456" y="82"/>
                  </a:lnTo>
                  <a:lnTo>
                    <a:pt x="490" y="86"/>
                  </a:lnTo>
                  <a:lnTo>
                    <a:pt x="498" y="90"/>
                  </a:lnTo>
                  <a:lnTo>
                    <a:pt x="500" y="96"/>
                  </a:lnTo>
                  <a:lnTo>
                    <a:pt x="500" y="104"/>
                  </a:lnTo>
                  <a:lnTo>
                    <a:pt x="498" y="111"/>
                  </a:lnTo>
                  <a:lnTo>
                    <a:pt x="491" y="116"/>
                  </a:lnTo>
                  <a:lnTo>
                    <a:pt x="482" y="116"/>
                  </a:lnTo>
                  <a:lnTo>
                    <a:pt x="451" y="112"/>
                  </a:lnTo>
                  <a:lnTo>
                    <a:pt x="419" y="115"/>
                  </a:lnTo>
                  <a:lnTo>
                    <a:pt x="390" y="124"/>
                  </a:lnTo>
                  <a:lnTo>
                    <a:pt x="362" y="137"/>
                  </a:lnTo>
                  <a:lnTo>
                    <a:pt x="335" y="154"/>
                  </a:lnTo>
                  <a:lnTo>
                    <a:pt x="288" y="191"/>
                  </a:lnTo>
                  <a:lnTo>
                    <a:pt x="241" y="230"/>
                  </a:lnTo>
                  <a:lnTo>
                    <a:pt x="217" y="247"/>
                  </a:lnTo>
                  <a:lnTo>
                    <a:pt x="191" y="263"/>
                  </a:lnTo>
                  <a:lnTo>
                    <a:pt x="165" y="274"/>
                  </a:lnTo>
                  <a:lnTo>
                    <a:pt x="138" y="282"/>
                  </a:lnTo>
                  <a:lnTo>
                    <a:pt x="107" y="285"/>
                  </a:lnTo>
                  <a:lnTo>
                    <a:pt x="76" y="281"/>
                  </a:lnTo>
                  <a:lnTo>
                    <a:pt x="50" y="273"/>
                  </a:lnTo>
                  <a:lnTo>
                    <a:pt x="29" y="260"/>
                  </a:lnTo>
                  <a:lnTo>
                    <a:pt x="13" y="243"/>
                  </a:lnTo>
                  <a:lnTo>
                    <a:pt x="3" y="223"/>
                  </a:lnTo>
                  <a:lnTo>
                    <a:pt x="0" y="201"/>
                  </a:lnTo>
                  <a:lnTo>
                    <a:pt x="3" y="178"/>
                  </a:lnTo>
                  <a:lnTo>
                    <a:pt x="14" y="151"/>
                  </a:lnTo>
                  <a:lnTo>
                    <a:pt x="39" y="115"/>
                  </a:lnTo>
                  <a:lnTo>
                    <a:pt x="69" y="82"/>
                  </a:lnTo>
                  <a:lnTo>
                    <a:pt x="105" y="53"/>
                  </a:lnTo>
                  <a:lnTo>
                    <a:pt x="144" y="30"/>
                  </a:lnTo>
                  <a:lnTo>
                    <a:pt x="183" y="11"/>
                  </a:lnTo>
                  <a:lnTo>
                    <a:pt x="203" y="5"/>
                  </a:lnTo>
                  <a:lnTo>
                    <a:pt x="223" y="1"/>
                  </a:lnTo>
                  <a:lnTo>
                    <a:pt x="2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 name="Freeform 1009"/>
            <p:cNvSpPr>
              <a:spLocks noEditPoints="1"/>
            </p:cNvSpPr>
            <p:nvPr/>
          </p:nvSpPr>
          <p:spPr bwMode="auto">
            <a:xfrm>
              <a:off x="1342" y="1581"/>
              <a:ext cx="466" cy="343"/>
            </a:xfrm>
            <a:custGeom>
              <a:avLst/>
              <a:gdLst/>
              <a:ahLst/>
              <a:cxnLst>
                <a:cxn ang="0">
                  <a:pos x="212" y="90"/>
                </a:cxn>
                <a:cxn ang="0">
                  <a:pos x="141" y="114"/>
                </a:cxn>
                <a:cxn ang="0">
                  <a:pos x="84" y="163"/>
                </a:cxn>
                <a:cxn ang="0">
                  <a:pos x="55" y="203"/>
                </a:cxn>
                <a:cxn ang="0">
                  <a:pos x="44" y="228"/>
                </a:cxn>
                <a:cxn ang="0">
                  <a:pos x="35" y="257"/>
                </a:cxn>
                <a:cxn ang="0">
                  <a:pos x="33" y="285"/>
                </a:cxn>
                <a:cxn ang="0">
                  <a:pos x="39" y="306"/>
                </a:cxn>
                <a:cxn ang="0">
                  <a:pos x="59" y="313"/>
                </a:cxn>
                <a:cxn ang="0">
                  <a:pos x="105" y="300"/>
                </a:cxn>
                <a:cxn ang="0">
                  <a:pos x="151" y="266"/>
                </a:cxn>
                <a:cxn ang="0">
                  <a:pos x="187" y="219"/>
                </a:cxn>
                <a:cxn ang="0">
                  <a:pos x="247" y="117"/>
                </a:cxn>
                <a:cxn ang="0">
                  <a:pos x="250" y="87"/>
                </a:cxn>
                <a:cxn ang="0">
                  <a:pos x="452" y="2"/>
                </a:cxn>
                <a:cxn ang="0">
                  <a:pos x="465" y="11"/>
                </a:cxn>
                <a:cxn ang="0">
                  <a:pos x="465" y="25"/>
                </a:cxn>
                <a:cxn ang="0">
                  <a:pos x="452" y="32"/>
                </a:cxn>
                <a:cxn ang="0">
                  <a:pos x="395" y="33"/>
                </a:cxn>
                <a:cxn ang="0">
                  <a:pos x="347" y="53"/>
                </a:cxn>
                <a:cxn ang="0">
                  <a:pos x="308" y="88"/>
                </a:cxn>
                <a:cxn ang="0">
                  <a:pos x="275" y="133"/>
                </a:cxn>
                <a:cxn ang="0">
                  <a:pos x="246" y="181"/>
                </a:cxn>
                <a:cxn ang="0">
                  <a:pos x="219" y="227"/>
                </a:cxn>
                <a:cxn ang="0">
                  <a:pos x="186" y="271"/>
                </a:cxn>
                <a:cxn ang="0">
                  <a:pos x="147" y="311"/>
                </a:cxn>
                <a:cxn ang="0">
                  <a:pos x="109" y="332"/>
                </a:cxn>
                <a:cxn ang="0">
                  <a:pos x="75" y="342"/>
                </a:cxn>
                <a:cxn ang="0">
                  <a:pos x="41" y="341"/>
                </a:cxn>
                <a:cxn ang="0">
                  <a:pos x="12" y="320"/>
                </a:cxn>
                <a:cxn ang="0">
                  <a:pos x="0" y="286"/>
                </a:cxn>
                <a:cxn ang="0">
                  <a:pos x="4" y="245"/>
                </a:cxn>
                <a:cxn ang="0">
                  <a:pos x="18" y="206"/>
                </a:cxn>
                <a:cxn ang="0">
                  <a:pos x="39" y="172"/>
                </a:cxn>
                <a:cxn ang="0">
                  <a:pos x="76" y="126"/>
                </a:cxn>
                <a:cxn ang="0">
                  <a:pos x="140" y="80"/>
                </a:cxn>
                <a:cxn ang="0">
                  <a:pos x="215" y="58"/>
                </a:cxn>
                <a:cxn ang="0">
                  <a:pos x="291" y="62"/>
                </a:cxn>
                <a:cxn ang="0">
                  <a:pos x="333" y="27"/>
                </a:cxn>
                <a:cxn ang="0">
                  <a:pos x="388" y="4"/>
                </a:cxn>
              </a:cxnLst>
              <a:rect l="0" t="0" r="r" b="b"/>
              <a:pathLst>
                <a:path w="466" h="343">
                  <a:moveTo>
                    <a:pt x="250" y="87"/>
                  </a:moveTo>
                  <a:lnTo>
                    <a:pt x="212" y="90"/>
                  </a:lnTo>
                  <a:lnTo>
                    <a:pt x="175" y="99"/>
                  </a:lnTo>
                  <a:lnTo>
                    <a:pt x="141" y="114"/>
                  </a:lnTo>
                  <a:lnTo>
                    <a:pt x="111" y="137"/>
                  </a:lnTo>
                  <a:lnTo>
                    <a:pt x="84" y="163"/>
                  </a:lnTo>
                  <a:lnTo>
                    <a:pt x="60" y="194"/>
                  </a:lnTo>
                  <a:lnTo>
                    <a:pt x="55" y="203"/>
                  </a:lnTo>
                  <a:lnTo>
                    <a:pt x="50" y="215"/>
                  </a:lnTo>
                  <a:lnTo>
                    <a:pt x="44" y="228"/>
                  </a:lnTo>
                  <a:lnTo>
                    <a:pt x="39" y="243"/>
                  </a:lnTo>
                  <a:lnTo>
                    <a:pt x="35" y="257"/>
                  </a:lnTo>
                  <a:lnTo>
                    <a:pt x="33" y="271"/>
                  </a:lnTo>
                  <a:lnTo>
                    <a:pt x="33" y="285"/>
                  </a:lnTo>
                  <a:lnTo>
                    <a:pt x="34" y="296"/>
                  </a:lnTo>
                  <a:lnTo>
                    <a:pt x="39" y="306"/>
                  </a:lnTo>
                  <a:lnTo>
                    <a:pt x="47" y="311"/>
                  </a:lnTo>
                  <a:lnTo>
                    <a:pt x="59" y="313"/>
                  </a:lnTo>
                  <a:lnTo>
                    <a:pt x="76" y="311"/>
                  </a:lnTo>
                  <a:lnTo>
                    <a:pt x="105" y="300"/>
                  </a:lnTo>
                  <a:lnTo>
                    <a:pt x="128" y="285"/>
                  </a:lnTo>
                  <a:lnTo>
                    <a:pt x="151" y="266"/>
                  </a:lnTo>
                  <a:lnTo>
                    <a:pt x="170" y="244"/>
                  </a:lnTo>
                  <a:lnTo>
                    <a:pt x="187" y="219"/>
                  </a:lnTo>
                  <a:lnTo>
                    <a:pt x="219" y="167"/>
                  </a:lnTo>
                  <a:lnTo>
                    <a:pt x="247" y="117"/>
                  </a:lnTo>
                  <a:lnTo>
                    <a:pt x="266" y="90"/>
                  </a:lnTo>
                  <a:lnTo>
                    <a:pt x="250" y="87"/>
                  </a:lnTo>
                  <a:close/>
                  <a:moveTo>
                    <a:pt x="418" y="0"/>
                  </a:moveTo>
                  <a:lnTo>
                    <a:pt x="452" y="2"/>
                  </a:lnTo>
                  <a:lnTo>
                    <a:pt x="460" y="6"/>
                  </a:lnTo>
                  <a:lnTo>
                    <a:pt x="465" y="11"/>
                  </a:lnTo>
                  <a:lnTo>
                    <a:pt x="466" y="19"/>
                  </a:lnTo>
                  <a:lnTo>
                    <a:pt x="465" y="25"/>
                  </a:lnTo>
                  <a:lnTo>
                    <a:pt x="460" y="31"/>
                  </a:lnTo>
                  <a:lnTo>
                    <a:pt x="452" y="32"/>
                  </a:lnTo>
                  <a:lnTo>
                    <a:pt x="424" y="31"/>
                  </a:lnTo>
                  <a:lnTo>
                    <a:pt x="395" y="33"/>
                  </a:lnTo>
                  <a:lnTo>
                    <a:pt x="369" y="41"/>
                  </a:lnTo>
                  <a:lnTo>
                    <a:pt x="347" y="53"/>
                  </a:lnTo>
                  <a:lnTo>
                    <a:pt x="326" y="70"/>
                  </a:lnTo>
                  <a:lnTo>
                    <a:pt x="308" y="88"/>
                  </a:lnTo>
                  <a:lnTo>
                    <a:pt x="291" y="109"/>
                  </a:lnTo>
                  <a:lnTo>
                    <a:pt x="275" y="133"/>
                  </a:lnTo>
                  <a:lnTo>
                    <a:pt x="261" y="156"/>
                  </a:lnTo>
                  <a:lnTo>
                    <a:pt x="246" y="181"/>
                  </a:lnTo>
                  <a:lnTo>
                    <a:pt x="233" y="205"/>
                  </a:lnTo>
                  <a:lnTo>
                    <a:pt x="219" y="227"/>
                  </a:lnTo>
                  <a:lnTo>
                    <a:pt x="203" y="249"/>
                  </a:lnTo>
                  <a:lnTo>
                    <a:pt x="186" y="271"/>
                  </a:lnTo>
                  <a:lnTo>
                    <a:pt x="168" y="292"/>
                  </a:lnTo>
                  <a:lnTo>
                    <a:pt x="147" y="311"/>
                  </a:lnTo>
                  <a:lnTo>
                    <a:pt x="123" y="325"/>
                  </a:lnTo>
                  <a:lnTo>
                    <a:pt x="109" y="332"/>
                  </a:lnTo>
                  <a:lnTo>
                    <a:pt x="93" y="338"/>
                  </a:lnTo>
                  <a:lnTo>
                    <a:pt x="75" y="342"/>
                  </a:lnTo>
                  <a:lnTo>
                    <a:pt x="58" y="343"/>
                  </a:lnTo>
                  <a:lnTo>
                    <a:pt x="41" y="341"/>
                  </a:lnTo>
                  <a:lnTo>
                    <a:pt x="26" y="334"/>
                  </a:lnTo>
                  <a:lnTo>
                    <a:pt x="12" y="320"/>
                  </a:lnTo>
                  <a:lnTo>
                    <a:pt x="4" y="304"/>
                  </a:lnTo>
                  <a:lnTo>
                    <a:pt x="0" y="286"/>
                  </a:lnTo>
                  <a:lnTo>
                    <a:pt x="0" y="266"/>
                  </a:lnTo>
                  <a:lnTo>
                    <a:pt x="4" y="245"/>
                  </a:lnTo>
                  <a:lnTo>
                    <a:pt x="10" y="226"/>
                  </a:lnTo>
                  <a:lnTo>
                    <a:pt x="18" y="206"/>
                  </a:lnTo>
                  <a:lnTo>
                    <a:pt x="29" y="188"/>
                  </a:lnTo>
                  <a:lnTo>
                    <a:pt x="39" y="172"/>
                  </a:lnTo>
                  <a:lnTo>
                    <a:pt x="48" y="158"/>
                  </a:lnTo>
                  <a:lnTo>
                    <a:pt x="76" y="126"/>
                  </a:lnTo>
                  <a:lnTo>
                    <a:pt x="106" y="101"/>
                  </a:lnTo>
                  <a:lnTo>
                    <a:pt x="140" y="80"/>
                  </a:lnTo>
                  <a:lnTo>
                    <a:pt x="177" y="66"/>
                  </a:lnTo>
                  <a:lnTo>
                    <a:pt x="215" y="58"/>
                  </a:lnTo>
                  <a:lnTo>
                    <a:pt x="255" y="57"/>
                  </a:lnTo>
                  <a:lnTo>
                    <a:pt x="291" y="62"/>
                  </a:lnTo>
                  <a:lnTo>
                    <a:pt x="309" y="45"/>
                  </a:lnTo>
                  <a:lnTo>
                    <a:pt x="333" y="27"/>
                  </a:lnTo>
                  <a:lnTo>
                    <a:pt x="359" y="14"/>
                  </a:lnTo>
                  <a:lnTo>
                    <a:pt x="388" y="4"/>
                  </a:lnTo>
                  <a:lnTo>
                    <a:pt x="4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9" name="Freeform 1010"/>
            <p:cNvSpPr>
              <a:spLocks noEditPoints="1"/>
            </p:cNvSpPr>
            <p:nvPr/>
          </p:nvSpPr>
          <p:spPr bwMode="auto">
            <a:xfrm>
              <a:off x="1655" y="878"/>
              <a:ext cx="449" cy="245"/>
            </a:xfrm>
            <a:custGeom>
              <a:avLst/>
              <a:gdLst/>
              <a:ahLst/>
              <a:cxnLst>
                <a:cxn ang="0">
                  <a:pos x="179" y="36"/>
                </a:cxn>
                <a:cxn ang="0">
                  <a:pos x="130" y="50"/>
                </a:cxn>
                <a:cxn ang="0">
                  <a:pos x="90" y="66"/>
                </a:cxn>
                <a:cxn ang="0">
                  <a:pos x="55" y="88"/>
                </a:cxn>
                <a:cxn ang="0">
                  <a:pos x="33" y="120"/>
                </a:cxn>
                <a:cxn ang="0">
                  <a:pos x="35" y="159"/>
                </a:cxn>
                <a:cxn ang="0">
                  <a:pos x="63" y="198"/>
                </a:cxn>
                <a:cxn ang="0">
                  <a:pos x="103" y="215"/>
                </a:cxn>
                <a:cxn ang="0">
                  <a:pos x="144" y="207"/>
                </a:cxn>
                <a:cxn ang="0">
                  <a:pos x="178" y="184"/>
                </a:cxn>
                <a:cxn ang="0">
                  <a:pos x="208" y="155"/>
                </a:cxn>
                <a:cxn ang="0">
                  <a:pos x="257" y="104"/>
                </a:cxn>
                <a:cxn ang="0">
                  <a:pos x="296" y="79"/>
                </a:cxn>
                <a:cxn ang="0">
                  <a:pos x="323" y="67"/>
                </a:cxn>
                <a:cxn ang="0">
                  <a:pos x="297" y="42"/>
                </a:cxn>
                <a:cxn ang="0">
                  <a:pos x="261" y="32"/>
                </a:cxn>
                <a:cxn ang="0">
                  <a:pos x="219" y="31"/>
                </a:cxn>
                <a:cxn ang="0">
                  <a:pos x="255" y="0"/>
                </a:cxn>
                <a:cxn ang="0">
                  <a:pos x="300" y="11"/>
                </a:cxn>
                <a:cxn ang="0">
                  <a:pos x="337" y="33"/>
                </a:cxn>
                <a:cxn ang="0">
                  <a:pos x="351" y="59"/>
                </a:cxn>
                <a:cxn ang="0">
                  <a:pos x="364" y="59"/>
                </a:cxn>
                <a:cxn ang="0">
                  <a:pos x="435" y="59"/>
                </a:cxn>
                <a:cxn ang="0">
                  <a:pos x="448" y="69"/>
                </a:cxn>
                <a:cxn ang="0">
                  <a:pos x="448" y="83"/>
                </a:cxn>
                <a:cxn ang="0">
                  <a:pos x="435" y="90"/>
                </a:cxn>
                <a:cxn ang="0">
                  <a:pos x="374" y="88"/>
                </a:cxn>
                <a:cxn ang="0">
                  <a:pos x="318" y="103"/>
                </a:cxn>
                <a:cxn ang="0">
                  <a:pos x="268" y="137"/>
                </a:cxn>
                <a:cxn ang="0">
                  <a:pos x="228" y="180"/>
                </a:cxn>
                <a:cxn ang="0">
                  <a:pos x="183" y="219"/>
                </a:cxn>
                <a:cxn ang="0">
                  <a:pos x="136" y="241"/>
                </a:cxn>
                <a:cxn ang="0">
                  <a:pos x="92" y="244"/>
                </a:cxn>
                <a:cxn ang="0">
                  <a:pos x="51" y="227"/>
                </a:cxn>
                <a:cxn ang="0">
                  <a:pos x="18" y="190"/>
                </a:cxn>
                <a:cxn ang="0">
                  <a:pos x="0" y="146"/>
                </a:cxn>
                <a:cxn ang="0">
                  <a:pos x="10" y="97"/>
                </a:cxn>
                <a:cxn ang="0">
                  <a:pos x="44" y="58"/>
                </a:cxn>
                <a:cxn ang="0">
                  <a:pos x="92" y="31"/>
                </a:cxn>
                <a:cxn ang="0">
                  <a:pos x="143" y="12"/>
                </a:cxn>
                <a:cxn ang="0">
                  <a:pos x="187" y="4"/>
                </a:cxn>
                <a:cxn ang="0">
                  <a:pos x="232" y="0"/>
                </a:cxn>
              </a:cxnLst>
              <a:rect l="0" t="0" r="r" b="b"/>
              <a:pathLst>
                <a:path w="449" h="245">
                  <a:moveTo>
                    <a:pt x="219" y="31"/>
                  </a:moveTo>
                  <a:lnTo>
                    <a:pt x="179" y="36"/>
                  </a:lnTo>
                  <a:lnTo>
                    <a:pt x="148" y="44"/>
                  </a:lnTo>
                  <a:lnTo>
                    <a:pt x="130" y="50"/>
                  </a:lnTo>
                  <a:lnTo>
                    <a:pt x="110" y="57"/>
                  </a:lnTo>
                  <a:lnTo>
                    <a:pt x="90" y="66"/>
                  </a:lnTo>
                  <a:lnTo>
                    <a:pt x="72" y="76"/>
                  </a:lnTo>
                  <a:lnTo>
                    <a:pt x="55" y="88"/>
                  </a:lnTo>
                  <a:lnTo>
                    <a:pt x="42" y="103"/>
                  </a:lnTo>
                  <a:lnTo>
                    <a:pt x="33" y="120"/>
                  </a:lnTo>
                  <a:lnTo>
                    <a:pt x="30" y="138"/>
                  </a:lnTo>
                  <a:lnTo>
                    <a:pt x="35" y="159"/>
                  </a:lnTo>
                  <a:lnTo>
                    <a:pt x="46" y="180"/>
                  </a:lnTo>
                  <a:lnTo>
                    <a:pt x="63" y="198"/>
                  </a:lnTo>
                  <a:lnTo>
                    <a:pt x="82" y="210"/>
                  </a:lnTo>
                  <a:lnTo>
                    <a:pt x="103" y="215"/>
                  </a:lnTo>
                  <a:lnTo>
                    <a:pt x="124" y="214"/>
                  </a:lnTo>
                  <a:lnTo>
                    <a:pt x="144" y="207"/>
                  </a:lnTo>
                  <a:lnTo>
                    <a:pt x="161" y="197"/>
                  </a:lnTo>
                  <a:lnTo>
                    <a:pt x="178" y="184"/>
                  </a:lnTo>
                  <a:lnTo>
                    <a:pt x="194" y="169"/>
                  </a:lnTo>
                  <a:lnTo>
                    <a:pt x="208" y="155"/>
                  </a:lnTo>
                  <a:lnTo>
                    <a:pt x="240" y="121"/>
                  </a:lnTo>
                  <a:lnTo>
                    <a:pt x="257" y="104"/>
                  </a:lnTo>
                  <a:lnTo>
                    <a:pt x="275" y="90"/>
                  </a:lnTo>
                  <a:lnTo>
                    <a:pt x="296" y="79"/>
                  </a:lnTo>
                  <a:lnTo>
                    <a:pt x="325" y="69"/>
                  </a:lnTo>
                  <a:lnTo>
                    <a:pt x="323" y="67"/>
                  </a:lnTo>
                  <a:lnTo>
                    <a:pt x="312" y="53"/>
                  </a:lnTo>
                  <a:lnTo>
                    <a:pt x="297" y="42"/>
                  </a:lnTo>
                  <a:lnTo>
                    <a:pt x="280" y="36"/>
                  </a:lnTo>
                  <a:lnTo>
                    <a:pt x="261" y="32"/>
                  </a:lnTo>
                  <a:lnTo>
                    <a:pt x="240" y="31"/>
                  </a:lnTo>
                  <a:lnTo>
                    <a:pt x="219" y="31"/>
                  </a:lnTo>
                  <a:close/>
                  <a:moveTo>
                    <a:pt x="232" y="0"/>
                  </a:moveTo>
                  <a:lnTo>
                    <a:pt x="255" y="0"/>
                  </a:lnTo>
                  <a:lnTo>
                    <a:pt x="279" y="4"/>
                  </a:lnTo>
                  <a:lnTo>
                    <a:pt x="300" y="11"/>
                  </a:lnTo>
                  <a:lnTo>
                    <a:pt x="319" y="20"/>
                  </a:lnTo>
                  <a:lnTo>
                    <a:pt x="337" y="33"/>
                  </a:lnTo>
                  <a:lnTo>
                    <a:pt x="350" y="52"/>
                  </a:lnTo>
                  <a:lnTo>
                    <a:pt x="351" y="59"/>
                  </a:lnTo>
                  <a:lnTo>
                    <a:pt x="350" y="62"/>
                  </a:lnTo>
                  <a:lnTo>
                    <a:pt x="364" y="59"/>
                  </a:lnTo>
                  <a:lnTo>
                    <a:pt x="398" y="58"/>
                  </a:lnTo>
                  <a:lnTo>
                    <a:pt x="435" y="59"/>
                  </a:lnTo>
                  <a:lnTo>
                    <a:pt x="443" y="62"/>
                  </a:lnTo>
                  <a:lnTo>
                    <a:pt x="448" y="69"/>
                  </a:lnTo>
                  <a:lnTo>
                    <a:pt x="449" y="76"/>
                  </a:lnTo>
                  <a:lnTo>
                    <a:pt x="448" y="83"/>
                  </a:lnTo>
                  <a:lnTo>
                    <a:pt x="443" y="88"/>
                  </a:lnTo>
                  <a:lnTo>
                    <a:pt x="435" y="90"/>
                  </a:lnTo>
                  <a:lnTo>
                    <a:pt x="405" y="87"/>
                  </a:lnTo>
                  <a:lnTo>
                    <a:pt x="374" y="88"/>
                  </a:lnTo>
                  <a:lnTo>
                    <a:pt x="346" y="93"/>
                  </a:lnTo>
                  <a:lnTo>
                    <a:pt x="318" y="103"/>
                  </a:lnTo>
                  <a:lnTo>
                    <a:pt x="292" y="117"/>
                  </a:lnTo>
                  <a:lnTo>
                    <a:pt x="268" y="137"/>
                  </a:lnTo>
                  <a:lnTo>
                    <a:pt x="249" y="158"/>
                  </a:lnTo>
                  <a:lnTo>
                    <a:pt x="228" y="180"/>
                  </a:lnTo>
                  <a:lnTo>
                    <a:pt x="207" y="201"/>
                  </a:lnTo>
                  <a:lnTo>
                    <a:pt x="183" y="219"/>
                  </a:lnTo>
                  <a:lnTo>
                    <a:pt x="158" y="234"/>
                  </a:lnTo>
                  <a:lnTo>
                    <a:pt x="136" y="241"/>
                  </a:lnTo>
                  <a:lnTo>
                    <a:pt x="114" y="245"/>
                  </a:lnTo>
                  <a:lnTo>
                    <a:pt x="92" y="244"/>
                  </a:lnTo>
                  <a:lnTo>
                    <a:pt x="71" y="237"/>
                  </a:lnTo>
                  <a:lnTo>
                    <a:pt x="51" y="227"/>
                  </a:lnTo>
                  <a:lnTo>
                    <a:pt x="33" y="210"/>
                  </a:lnTo>
                  <a:lnTo>
                    <a:pt x="18" y="190"/>
                  </a:lnTo>
                  <a:lnTo>
                    <a:pt x="6" y="169"/>
                  </a:lnTo>
                  <a:lnTo>
                    <a:pt x="0" y="146"/>
                  </a:lnTo>
                  <a:lnTo>
                    <a:pt x="1" y="122"/>
                  </a:lnTo>
                  <a:lnTo>
                    <a:pt x="10" y="97"/>
                  </a:lnTo>
                  <a:lnTo>
                    <a:pt x="25" y="76"/>
                  </a:lnTo>
                  <a:lnTo>
                    <a:pt x="44" y="58"/>
                  </a:lnTo>
                  <a:lnTo>
                    <a:pt x="67" y="42"/>
                  </a:lnTo>
                  <a:lnTo>
                    <a:pt x="92" y="31"/>
                  </a:lnTo>
                  <a:lnTo>
                    <a:pt x="116" y="20"/>
                  </a:lnTo>
                  <a:lnTo>
                    <a:pt x="143" y="12"/>
                  </a:lnTo>
                  <a:lnTo>
                    <a:pt x="166" y="7"/>
                  </a:lnTo>
                  <a:lnTo>
                    <a:pt x="187" y="4"/>
                  </a:lnTo>
                  <a:lnTo>
                    <a:pt x="209" y="2"/>
                  </a:lnTo>
                  <a:lnTo>
                    <a:pt x="2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 name="Freeform 1011"/>
            <p:cNvSpPr>
              <a:spLocks/>
            </p:cNvSpPr>
            <p:nvPr/>
          </p:nvSpPr>
          <p:spPr bwMode="auto">
            <a:xfrm>
              <a:off x="3026" y="1948"/>
              <a:ext cx="365" cy="364"/>
            </a:xfrm>
            <a:custGeom>
              <a:avLst/>
              <a:gdLst/>
              <a:ahLst/>
              <a:cxnLst>
                <a:cxn ang="0">
                  <a:pos x="342" y="1"/>
                </a:cxn>
                <a:cxn ang="0">
                  <a:pos x="360" y="37"/>
                </a:cxn>
                <a:cxn ang="0">
                  <a:pos x="363" y="94"/>
                </a:cxn>
                <a:cxn ang="0">
                  <a:pos x="344" y="148"/>
                </a:cxn>
                <a:cxn ang="0">
                  <a:pos x="312" y="200"/>
                </a:cxn>
                <a:cxn ang="0">
                  <a:pos x="272" y="251"/>
                </a:cxn>
                <a:cxn ang="0">
                  <a:pos x="237" y="302"/>
                </a:cxn>
                <a:cxn ang="0">
                  <a:pos x="211" y="353"/>
                </a:cxn>
                <a:cxn ang="0">
                  <a:pos x="199" y="364"/>
                </a:cxn>
                <a:cxn ang="0">
                  <a:pos x="186" y="360"/>
                </a:cxn>
                <a:cxn ang="0">
                  <a:pos x="182" y="344"/>
                </a:cxn>
                <a:cxn ang="0">
                  <a:pos x="215" y="280"/>
                </a:cxn>
                <a:cxn ang="0">
                  <a:pos x="258" y="221"/>
                </a:cxn>
                <a:cxn ang="0">
                  <a:pos x="295" y="172"/>
                </a:cxn>
                <a:cxn ang="0">
                  <a:pos x="321" y="124"/>
                </a:cxn>
                <a:cxn ang="0">
                  <a:pos x="333" y="73"/>
                </a:cxn>
                <a:cxn ang="0">
                  <a:pos x="326" y="39"/>
                </a:cxn>
                <a:cxn ang="0">
                  <a:pos x="266" y="90"/>
                </a:cxn>
                <a:cxn ang="0">
                  <a:pos x="159" y="191"/>
                </a:cxn>
                <a:cxn ang="0">
                  <a:pos x="136" y="211"/>
                </a:cxn>
                <a:cxn ang="0">
                  <a:pos x="105" y="236"/>
                </a:cxn>
                <a:cxn ang="0">
                  <a:pos x="71" y="259"/>
                </a:cxn>
                <a:cxn ang="0">
                  <a:pos x="37" y="271"/>
                </a:cxn>
                <a:cxn ang="0">
                  <a:pos x="7" y="263"/>
                </a:cxn>
                <a:cxn ang="0">
                  <a:pos x="0" y="249"/>
                </a:cxn>
                <a:cxn ang="0">
                  <a:pos x="7" y="236"/>
                </a:cxn>
                <a:cxn ang="0">
                  <a:pos x="22" y="237"/>
                </a:cxn>
                <a:cxn ang="0">
                  <a:pos x="42" y="237"/>
                </a:cxn>
                <a:cxn ang="0">
                  <a:pos x="73" y="219"/>
                </a:cxn>
                <a:cxn ang="0">
                  <a:pos x="127" y="177"/>
                </a:cxn>
                <a:cxn ang="0">
                  <a:pos x="210" y="102"/>
                </a:cxn>
                <a:cxn ang="0">
                  <a:pos x="286" y="33"/>
                </a:cxn>
                <a:cxn ang="0">
                  <a:pos x="334" y="0"/>
                </a:cxn>
              </a:cxnLst>
              <a:rect l="0" t="0" r="r" b="b"/>
              <a:pathLst>
                <a:path w="365" h="364">
                  <a:moveTo>
                    <a:pt x="334" y="0"/>
                  </a:moveTo>
                  <a:lnTo>
                    <a:pt x="342" y="1"/>
                  </a:lnTo>
                  <a:lnTo>
                    <a:pt x="347" y="7"/>
                  </a:lnTo>
                  <a:lnTo>
                    <a:pt x="360" y="37"/>
                  </a:lnTo>
                  <a:lnTo>
                    <a:pt x="365" y="66"/>
                  </a:lnTo>
                  <a:lnTo>
                    <a:pt x="363" y="94"/>
                  </a:lnTo>
                  <a:lnTo>
                    <a:pt x="356" y="122"/>
                  </a:lnTo>
                  <a:lnTo>
                    <a:pt x="344" y="148"/>
                  </a:lnTo>
                  <a:lnTo>
                    <a:pt x="329" y="174"/>
                  </a:lnTo>
                  <a:lnTo>
                    <a:pt x="312" y="200"/>
                  </a:lnTo>
                  <a:lnTo>
                    <a:pt x="292" y="226"/>
                  </a:lnTo>
                  <a:lnTo>
                    <a:pt x="272" y="251"/>
                  </a:lnTo>
                  <a:lnTo>
                    <a:pt x="254" y="276"/>
                  </a:lnTo>
                  <a:lnTo>
                    <a:pt x="237" y="302"/>
                  </a:lnTo>
                  <a:lnTo>
                    <a:pt x="221" y="327"/>
                  </a:lnTo>
                  <a:lnTo>
                    <a:pt x="211" y="353"/>
                  </a:lnTo>
                  <a:lnTo>
                    <a:pt x="207" y="360"/>
                  </a:lnTo>
                  <a:lnTo>
                    <a:pt x="199" y="364"/>
                  </a:lnTo>
                  <a:lnTo>
                    <a:pt x="193" y="363"/>
                  </a:lnTo>
                  <a:lnTo>
                    <a:pt x="186" y="360"/>
                  </a:lnTo>
                  <a:lnTo>
                    <a:pt x="182" y="353"/>
                  </a:lnTo>
                  <a:lnTo>
                    <a:pt x="182" y="344"/>
                  </a:lnTo>
                  <a:lnTo>
                    <a:pt x="196" y="312"/>
                  </a:lnTo>
                  <a:lnTo>
                    <a:pt x="215" y="280"/>
                  </a:lnTo>
                  <a:lnTo>
                    <a:pt x="236" y="251"/>
                  </a:lnTo>
                  <a:lnTo>
                    <a:pt x="258" y="221"/>
                  </a:lnTo>
                  <a:lnTo>
                    <a:pt x="280" y="192"/>
                  </a:lnTo>
                  <a:lnTo>
                    <a:pt x="295" y="172"/>
                  </a:lnTo>
                  <a:lnTo>
                    <a:pt x="309" y="148"/>
                  </a:lnTo>
                  <a:lnTo>
                    <a:pt x="321" y="124"/>
                  </a:lnTo>
                  <a:lnTo>
                    <a:pt x="329" y="100"/>
                  </a:lnTo>
                  <a:lnTo>
                    <a:pt x="333" y="73"/>
                  </a:lnTo>
                  <a:lnTo>
                    <a:pt x="330" y="48"/>
                  </a:lnTo>
                  <a:lnTo>
                    <a:pt x="326" y="39"/>
                  </a:lnTo>
                  <a:lnTo>
                    <a:pt x="303" y="58"/>
                  </a:lnTo>
                  <a:lnTo>
                    <a:pt x="266" y="90"/>
                  </a:lnTo>
                  <a:lnTo>
                    <a:pt x="195" y="158"/>
                  </a:lnTo>
                  <a:lnTo>
                    <a:pt x="159" y="191"/>
                  </a:lnTo>
                  <a:lnTo>
                    <a:pt x="148" y="200"/>
                  </a:lnTo>
                  <a:lnTo>
                    <a:pt x="136" y="211"/>
                  </a:lnTo>
                  <a:lnTo>
                    <a:pt x="122" y="224"/>
                  </a:lnTo>
                  <a:lnTo>
                    <a:pt x="105" y="236"/>
                  </a:lnTo>
                  <a:lnTo>
                    <a:pt x="89" y="249"/>
                  </a:lnTo>
                  <a:lnTo>
                    <a:pt x="71" y="259"/>
                  </a:lnTo>
                  <a:lnTo>
                    <a:pt x="54" y="267"/>
                  </a:lnTo>
                  <a:lnTo>
                    <a:pt x="37" y="271"/>
                  </a:lnTo>
                  <a:lnTo>
                    <a:pt x="21" y="270"/>
                  </a:lnTo>
                  <a:lnTo>
                    <a:pt x="7" y="263"/>
                  </a:lnTo>
                  <a:lnTo>
                    <a:pt x="1" y="257"/>
                  </a:lnTo>
                  <a:lnTo>
                    <a:pt x="0" y="249"/>
                  </a:lnTo>
                  <a:lnTo>
                    <a:pt x="3" y="242"/>
                  </a:lnTo>
                  <a:lnTo>
                    <a:pt x="7" y="236"/>
                  </a:lnTo>
                  <a:lnTo>
                    <a:pt x="14" y="234"/>
                  </a:lnTo>
                  <a:lnTo>
                    <a:pt x="22" y="237"/>
                  </a:lnTo>
                  <a:lnTo>
                    <a:pt x="31" y="240"/>
                  </a:lnTo>
                  <a:lnTo>
                    <a:pt x="42" y="237"/>
                  </a:lnTo>
                  <a:lnTo>
                    <a:pt x="52" y="232"/>
                  </a:lnTo>
                  <a:lnTo>
                    <a:pt x="73" y="219"/>
                  </a:lnTo>
                  <a:lnTo>
                    <a:pt x="80" y="213"/>
                  </a:lnTo>
                  <a:lnTo>
                    <a:pt x="127" y="177"/>
                  </a:lnTo>
                  <a:lnTo>
                    <a:pt x="173" y="136"/>
                  </a:lnTo>
                  <a:lnTo>
                    <a:pt x="210" y="102"/>
                  </a:lnTo>
                  <a:lnTo>
                    <a:pt x="248" y="67"/>
                  </a:lnTo>
                  <a:lnTo>
                    <a:pt x="286" y="33"/>
                  </a:lnTo>
                  <a:lnTo>
                    <a:pt x="326" y="1"/>
                  </a:lnTo>
                  <a:lnTo>
                    <a:pt x="3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 name="Freeform 1012"/>
            <p:cNvSpPr>
              <a:spLocks/>
            </p:cNvSpPr>
            <p:nvPr/>
          </p:nvSpPr>
          <p:spPr bwMode="auto">
            <a:xfrm>
              <a:off x="3094" y="1241"/>
              <a:ext cx="151" cy="45"/>
            </a:xfrm>
            <a:custGeom>
              <a:avLst/>
              <a:gdLst/>
              <a:ahLst/>
              <a:cxnLst>
                <a:cxn ang="0">
                  <a:pos x="15" y="0"/>
                </a:cxn>
                <a:cxn ang="0">
                  <a:pos x="56" y="3"/>
                </a:cxn>
                <a:cxn ang="0">
                  <a:pos x="98" y="8"/>
                </a:cxn>
                <a:cxn ang="0">
                  <a:pos x="140" y="16"/>
                </a:cxn>
                <a:cxn ang="0">
                  <a:pos x="148" y="20"/>
                </a:cxn>
                <a:cxn ang="0">
                  <a:pos x="151" y="26"/>
                </a:cxn>
                <a:cxn ang="0">
                  <a:pos x="151" y="33"/>
                </a:cxn>
                <a:cxn ang="0">
                  <a:pos x="148" y="39"/>
                </a:cxn>
                <a:cxn ang="0">
                  <a:pos x="142" y="45"/>
                </a:cxn>
                <a:cxn ang="0">
                  <a:pos x="132" y="45"/>
                </a:cxn>
                <a:cxn ang="0">
                  <a:pos x="73" y="35"/>
                </a:cxn>
                <a:cxn ang="0">
                  <a:pos x="15" y="30"/>
                </a:cxn>
                <a:cxn ang="0">
                  <a:pos x="7" y="28"/>
                </a:cxn>
                <a:cxn ang="0">
                  <a:pos x="1" y="22"/>
                </a:cxn>
                <a:cxn ang="0">
                  <a:pos x="0" y="15"/>
                </a:cxn>
                <a:cxn ang="0">
                  <a:pos x="1" y="8"/>
                </a:cxn>
                <a:cxn ang="0">
                  <a:pos x="7" y="3"/>
                </a:cxn>
                <a:cxn ang="0">
                  <a:pos x="15" y="0"/>
                </a:cxn>
              </a:cxnLst>
              <a:rect l="0" t="0" r="r" b="b"/>
              <a:pathLst>
                <a:path w="151" h="45">
                  <a:moveTo>
                    <a:pt x="15" y="0"/>
                  </a:moveTo>
                  <a:lnTo>
                    <a:pt x="56" y="3"/>
                  </a:lnTo>
                  <a:lnTo>
                    <a:pt x="98" y="8"/>
                  </a:lnTo>
                  <a:lnTo>
                    <a:pt x="140" y="16"/>
                  </a:lnTo>
                  <a:lnTo>
                    <a:pt x="148" y="20"/>
                  </a:lnTo>
                  <a:lnTo>
                    <a:pt x="151" y="26"/>
                  </a:lnTo>
                  <a:lnTo>
                    <a:pt x="151" y="33"/>
                  </a:lnTo>
                  <a:lnTo>
                    <a:pt x="148" y="39"/>
                  </a:lnTo>
                  <a:lnTo>
                    <a:pt x="142" y="45"/>
                  </a:lnTo>
                  <a:lnTo>
                    <a:pt x="132" y="45"/>
                  </a:lnTo>
                  <a:lnTo>
                    <a:pt x="73" y="35"/>
                  </a:lnTo>
                  <a:lnTo>
                    <a:pt x="15" y="30"/>
                  </a:lnTo>
                  <a:lnTo>
                    <a:pt x="7" y="28"/>
                  </a:lnTo>
                  <a:lnTo>
                    <a:pt x="1" y="22"/>
                  </a:lnTo>
                  <a:lnTo>
                    <a:pt x="0" y="15"/>
                  </a:lnTo>
                  <a:lnTo>
                    <a:pt x="1" y="8"/>
                  </a:lnTo>
                  <a:lnTo>
                    <a:pt x="7"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 name="Freeform 1013"/>
            <p:cNvSpPr>
              <a:spLocks/>
            </p:cNvSpPr>
            <p:nvPr/>
          </p:nvSpPr>
          <p:spPr bwMode="auto">
            <a:xfrm>
              <a:off x="3292" y="1105"/>
              <a:ext cx="98" cy="166"/>
            </a:xfrm>
            <a:custGeom>
              <a:avLst/>
              <a:gdLst/>
              <a:ahLst/>
              <a:cxnLst>
                <a:cxn ang="0">
                  <a:pos x="84" y="0"/>
                </a:cxn>
                <a:cxn ang="0">
                  <a:pos x="90" y="3"/>
                </a:cxn>
                <a:cxn ang="0">
                  <a:pos x="97" y="8"/>
                </a:cxn>
                <a:cxn ang="0">
                  <a:pos x="98" y="16"/>
                </a:cxn>
                <a:cxn ang="0">
                  <a:pos x="97" y="22"/>
                </a:cxn>
                <a:cxn ang="0">
                  <a:pos x="90" y="27"/>
                </a:cxn>
                <a:cxn ang="0">
                  <a:pos x="81" y="34"/>
                </a:cxn>
                <a:cxn ang="0">
                  <a:pos x="73" y="44"/>
                </a:cxn>
                <a:cxn ang="0">
                  <a:pos x="67" y="56"/>
                </a:cxn>
                <a:cxn ang="0">
                  <a:pos x="61" y="69"/>
                </a:cxn>
                <a:cxn ang="0">
                  <a:pos x="58" y="80"/>
                </a:cxn>
                <a:cxn ang="0">
                  <a:pos x="29" y="156"/>
                </a:cxn>
                <a:cxn ang="0">
                  <a:pos x="25" y="162"/>
                </a:cxn>
                <a:cxn ang="0">
                  <a:pos x="17" y="166"/>
                </a:cxn>
                <a:cxn ang="0">
                  <a:pos x="10" y="165"/>
                </a:cxn>
                <a:cxn ang="0">
                  <a:pos x="4" y="162"/>
                </a:cxn>
                <a:cxn ang="0">
                  <a:pos x="0" y="156"/>
                </a:cxn>
                <a:cxn ang="0">
                  <a:pos x="0" y="147"/>
                </a:cxn>
                <a:cxn ang="0">
                  <a:pos x="16" y="102"/>
                </a:cxn>
                <a:cxn ang="0">
                  <a:pos x="34" y="58"/>
                </a:cxn>
                <a:cxn ang="0">
                  <a:pos x="39" y="44"/>
                </a:cxn>
                <a:cxn ang="0">
                  <a:pos x="46" y="31"/>
                </a:cxn>
                <a:cxn ang="0">
                  <a:pos x="54" y="20"/>
                </a:cxn>
                <a:cxn ang="0">
                  <a:pos x="63" y="9"/>
                </a:cxn>
                <a:cxn ang="0">
                  <a:pos x="75" y="1"/>
                </a:cxn>
                <a:cxn ang="0">
                  <a:pos x="84" y="0"/>
                </a:cxn>
              </a:cxnLst>
              <a:rect l="0" t="0" r="r" b="b"/>
              <a:pathLst>
                <a:path w="98" h="166">
                  <a:moveTo>
                    <a:pt x="84" y="0"/>
                  </a:moveTo>
                  <a:lnTo>
                    <a:pt x="90" y="3"/>
                  </a:lnTo>
                  <a:lnTo>
                    <a:pt x="97" y="8"/>
                  </a:lnTo>
                  <a:lnTo>
                    <a:pt x="98" y="16"/>
                  </a:lnTo>
                  <a:lnTo>
                    <a:pt x="97" y="22"/>
                  </a:lnTo>
                  <a:lnTo>
                    <a:pt x="90" y="27"/>
                  </a:lnTo>
                  <a:lnTo>
                    <a:pt x="81" y="34"/>
                  </a:lnTo>
                  <a:lnTo>
                    <a:pt x="73" y="44"/>
                  </a:lnTo>
                  <a:lnTo>
                    <a:pt x="67" y="56"/>
                  </a:lnTo>
                  <a:lnTo>
                    <a:pt x="61" y="69"/>
                  </a:lnTo>
                  <a:lnTo>
                    <a:pt x="58" y="80"/>
                  </a:lnTo>
                  <a:lnTo>
                    <a:pt x="29" y="156"/>
                  </a:lnTo>
                  <a:lnTo>
                    <a:pt x="25" y="162"/>
                  </a:lnTo>
                  <a:lnTo>
                    <a:pt x="17" y="166"/>
                  </a:lnTo>
                  <a:lnTo>
                    <a:pt x="10" y="165"/>
                  </a:lnTo>
                  <a:lnTo>
                    <a:pt x="4" y="162"/>
                  </a:lnTo>
                  <a:lnTo>
                    <a:pt x="0" y="156"/>
                  </a:lnTo>
                  <a:lnTo>
                    <a:pt x="0" y="147"/>
                  </a:lnTo>
                  <a:lnTo>
                    <a:pt x="16" y="102"/>
                  </a:lnTo>
                  <a:lnTo>
                    <a:pt x="34" y="58"/>
                  </a:lnTo>
                  <a:lnTo>
                    <a:pt x="39" y="44"/>
                  </a:lnTo>
                  <a:lnTo>
                    <a:pt x="46" y="31"/>
                  </a:lnTo>
                  <a:lnTo>
                    <a:pt x="54" y="20"/>
                  </a:lnTo>
                  <a:lnTo>
                    <a:pt x="63" y="9"/>
                  </a:lnTo>
                  <a:lnTo>
                    <a:pt x="75" y="1"/>
                  </a:lnTo>
                  <a:lnTo>
                    <a:pt x="8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 name="Freeform 1014"/>
            <p:cNvSpPr>
              <a:spLocks/>
            </p:cNvSpPr>
            <p:nvPr/>
          </p:nvSpPr>
          <p:spPr bwMode="auto">
            <a:xfrm>
              <a:off x="3274" y="1347"/>
              <a:ext cx="39" cy="70"/>
            </a:xfrm>
            <a:custGeom>
              <a:avLst/>
              <a:gdLst/>
              <a:ahLst/>
              <a:cxnLst>
                <a:cxn ang="0">
                  <a:pos x="13" y="0"/>
                </a:cxn>
                <a:cxn ang="0">
                  <a:pos x="21" y="0"/>
                </a:cxn>
                <a:cxn ang="0">
                  <a:pos x="28" y="4"/>
                </a:cxn>
                <a:cxn ang="0">
                  <a:pos x="32" y="12"/>
                </a:cxn>
                <a:cxn ang="0">
                  <a:pos x="32" y="18"/>
                </a:cxn>
                <a:cxn ang="0">
                  <a:pos x="28" y="26"/>
                </a:cxn>
                <a:cxn ang="0">
                  <a:pos x="30" y="25"/>
                </a:cxn>
                <a:cxn ang="0">
                  <a:pos x="30" y="28"/>
                </a:cxn>
                <a:cxn ang="0">
                  <a:pos x="31" y="32"/>
                </a:cxn>
                <a:cxn ang="0">
                  <a:pos x="34" y="37"/>
                </a:cxn>
                <a:cxn ang="0">
                  <a:pos x="36" y="41"/>
                </a:cxn>
                <a:cxn ang="0">
                  <a:pos x="38" y="46"/>
                </a:cxn>
                <a:cxn ang="0">
                  <a:pos x="39" y="54"/>
                </a:cxn>
                <a:cxn ang="0">
                  <a:pos x="36" y="62"/>
                </a:cxn>
                <a:cxn ang="0">
                  <a:pos x="31" y="67"/>
                </a:cxn>
                <a:cxn ang="0">
                  <a:pos x="24" y="70"/>
                </a:cxn>
                <a:cxn ang="0">
                  <a:pos x="17" y="68"/>
                </a:cxn>
                <a:cxn ang="0">
                  <a:pos x="11" y="62"/>
                </a:cxn>
                <a:cxn ang="0">
                  <a:pos x="5" y="47"/>
                </a:cxn>
                <a:cxn ang="0">
                  <a:pos x="0" y="33"/>
                </a:cxn>
                <a:cxn ang="0">
                  <a:pos x="0" y="18"/>
                </a:cxn>
                <a:cxn ang="0">
                  <a:pos x="6" y="4"/>
                </a:cxn>
                <a:cxn ang="0">
                  <a:pos x="13" y="0"/>
                </a:cxn>
              </a:cxnLst>
              <a:rect l="0" t="0" r="r" b="b"/>
              <a:pathLst>
                <a:path w="39" h="70">
                  <a:moveTo>
                    <a:pt x="13" y="0"/>
                  </a:moveTo>
                  <a:lnTo>
                    <a:pt x="21" y="0"/>
                  </a:lnTo>
                  <a:lnTo>
                    <a:pt x="28" y="4"/>
                  </a:lnTo>
                  <a:lnTo>
                    <a:pt x="32" y="12"/>
                  </a:lnTo>
                  <a:lnTo>
                    <a:pt x="32" y="18"/>
                  </a:lnTo>
                  <a:lnTo>
                    <a:pt x="28" y="26"/>
                  </a:lnTo>
                  <a:lnTo>
                    <a:pt x="30" y="25"/>
                  </a:lnTo>
                  <a:lnTo>
                    <a:pt x="30" y="28"/>
                  </a:lnTo>
                  <a:lnTo>
                    <a:pt x="31" y="32"/>
                  </a:lnTo>
                  <a:lnTo>
                    <a:pt x="34" y="37"/>
                  </a:lnTo>
                  <a:lnTo>
                    <a:pt x="36" y="41"/>
                  </a:lnTo>
                  <a:lnTo>
                    <a:pt x="38" y="46"/>
                  </a:lnTo>
                  <a:lnTo>
                    <a:pt x="39" y="54"/>
                  </a:lnTo>
                  <a:lnTo>
                    <a:pt x="36" y="62"/>
                  </a:lnTo>
                  <a:lnTo>
                    <a:pt x="31" y="67"/>
                  </a:lnTo>
                  <a:lnTo>
                    <a:pt x="24" y="70"/>
                  </a:lnTo>
                  <a:lnTo>
                    <a:pt x="17" y="68"/>
                  </a:lnTo>
                  <a:lnTo>
                    <a:pt x="11" y="62"/>
                  </a:lnTo>
                  <a:lnTo>
                    <a:pt x="5" y="47"/>
                  </a:lnTo>
                  <a:lnTo>
                    <a:pt x="0" y="33"/>
                  </a:lnTo>
                  <a:lnTo>
                    <a:pt x="0" y="18"/>
                  </a:lnTo>
                  <a:lnTo>
                    <a:pt x="6" y="4"/>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 name="Freeform 1015"/>
            <p:cNvSpPr>
              <a:spLocks/>
            </p:cNvSpPr>
            <p:nvPr/>
          </p:nvSpPr>
          <p:spPr bwMode="auto">
            <a:xfrm>
              <a:off x="3352" y="1303"/>
              <a:ext cx="46" cy="59"/>
            </a:xfrm>
            <a:custGeom>
              <a:avLst/>
              <a:gdLst/>
              <a:ahLst/>
              <a:cxnLst>
                <a:cxn ang="0">
                  <a:pos x="11" y="0"/>
                </a:cxn>
                <a:cxn ang="0">
                  <a:pos x="18" y="0"/>
                </a:cxn>
                <a:cxn ang="0">
                  <a:pos x="26" y="4"/>
                </a:cxn>
                <a:cxn ang="0">
                  <a:pos x="37" y="15"/>
                </a:cxn>
                <a:cxn ang="0">
                  <a:pos x="43" y="28"/>
                </a:cxn>
                <a:cxn ang="0">
                  <a:pos x="46" y="44"/>
                </a:cxn>
                <a:cxn ang="0">
                  <a:pos x="43" y="52"/>
                </a:cxn>
                <a:cxn ang="0">
                  <a:pos x="38" y="57"/>
                </a:cxn>
                <a:cxn ang="0">
                  <a:pos x="30" y="59"/>
                </a:cxn>
                <a:cxn ang="0">
                  <a:pos x="24" y="57"/>
                </a:cxn>
                <a:cxn ang="0">
                  <a:pos x="17" y="52"/>
                </a:cxn>
                <a:cxn ang="0">
                  <a:pos x="15" y="44"/>
                </a:cxn>
                <a:cxn ang="0">
                  <a:pos x="15" y="40"/>
                </a:cxn>
                <a:cxn ang="0">
                  <a:pos x="13" y="38"/>
                </a:cxn>
                <a:cxn ang="0">
                  <a:pos x="13" y="35"/>
                </a:cxn>
                <a:cxn ang="0">
                  <a:pos x="11" y="32"/>
                </a:cxn>
                <a:cxn ang="0">
                  <a:pos x="12" y="32"/>
                </a:cxn>
                <a:cxn ang="0">
                  <a:pos x="11" y="31"/>
                </a:cxn>
                <a:cxn ang="0">
                  <a:pos x="9" y="31"/>
                </a:cxn>
                <a:cxn ang="0">
                  <a:pos x="9" y="30"/>
                </a:cxn>
                <a:cxn ang="0">
                  <a:pos x="8" y="30"/>
                </a:cxn>
                <a:cxn ang="0">
                  <a:pos x="7" y="27"/>
                </a:cxn>
                <a:cxn ang="0">
                  <a:pos x="4" y="25"/>
                </a:cxn>
                <a:cxn ang="0">
                  <a:pos x="0" y="18"/>
                </a:cxn>
                <a:cxn ang="0">
                  <a:pos x="0" y="10"/>
                </a:cxn>
                <a:cxn ang="0">
                  <a:pos x="4" y="4"/>
                </a:cxn>
                <a:cxn ang="0">
                  <a:pos x="11" y="0"/>
                </a:cxn>
              </a:cxnLst>
              <a:rect l="0" t="0" r="r" b="b"/>
              <a:pathLst>
                <a:path w="46" h="59">
                  <a:moveTo>
                    <a:pt x="11" y="0"/>
                  </a:moveTo>
                  <a:lnTo>
                    <a:pt x="18" y="0"/>
                  </a:lnTo>
                  <a:lnTo>
                    <a:pt x="26" y="4"/>
                  </a:lnTo>
                  <a:lnTo>
                    <a:pt x="37" y="15"/>
                  </a:lnTo>
                  <a:lnTo>
                    <a:pt x="43" y="28"/>
                  </a:lnTo>
                  <a:lnTo>
                    <a:pt x="46" y="44"/>
                  </a:lnTo>
                  <a:lnTo>
                    <a:pt x="43" y="52"/>
                  </a:lnTo>
                  <a:lnTo>
                    <a:pt x="38" y="57"/>
                  </a:lnTo>
                  <a:lnTo>
                    <a:pt x="30" y="59"/>
                  </a:lnTo>
                  <a:lnTo>
                    <a:pt x="24" y="57"/>
                  </a:lnTo>
                  <a:lnTo>
                    <a:pt x="17" y="52"/>
                  </a:lnTo>
                  <a:lnTo>
                    <a:pt x="15" y="44"/>
                  </a:lnTo>
                  <a:lnTo>
                    <a:pt x="15" y="40"/>
                  </a:lnTo>
                  <a:lnTo>
                    <a:pt x="13" y="38"/>
                  </a:lnTo>
                  <a:lnTo>
                    <a:pt x="13" y="35"/>
                  </a:lnTo>
                  <a:lnTo>
                    <a:pt x="11" y="32"/>
                  </a:lnTo>
                  <a:lnTo>
                    <a:pt x="12" y="32"/>
                  </a:lnTo>
                  <a:lnTo>
                    <a:pt x="11" y="31"/>
                  </a:lnTo>
                  <a:lnTo>
                    <a:pt x="9" y="31"/>
                  </a:lnTo>
                  <a:lnTo>
                    <a:pt x="9" y="30"/>
                  </a:lnTo>
                  <a:lnTo>
                    <a:pt x="8" y="30"/>
                  </a:lnTo>
                  <a:lnTo>
                    <a:pt x="7" y="27"/>
                  </a:lnTo>
                  <a:lnTo>
                    <a:pt x="4" y="25"/>
                  </a:lnTo>
                  <a:lnTo>
                    <a:pt x="0" y="18"/>
                  </a:lnTo>
                  <a:lnTo>
                    <a:pt x="0" y="10"/>
                  </a:lnTo>
                  <a:lnTo>
                    <a:pt x="4" y="4"/>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 name="Freeform 1016"/>
            <p:cNvSpPr>
              <a:spLocks noEditPoints="1"/>
            </p:cNvSpPr>
            <p:nvPr/>
          </p:nvSpPr>
          <p:spPr bwMode="auto">
            <a:xfrm>
              <a:off x="2061" y="22"/>
              <a:ext cx="1021" cy="1198"/>
            </a:xfrm>
            <a:custGeom>
              <a:avLst/>
              <a:gdLst/>
              <a:ahLst/>
              <a:cxnLst>
                <a:cxn ang="0">
                  <a:pos x="253" y="676"/>
                </a:cxn>
                <a:cxn ang="0">
                  <a:pos x="264" y="650"/>
                </a:cxn>
                <a:cxn ang="0">
                  <a:pos x="906" y="9"/>
                </a:cxn>
                <a:cxn ang="0">
                  <a:pos x="987" y="64"/>
                </a:cxn>
                <a:cxn ang="0">
                  <a:pos x="1021" y="148"/>
                </a:cxn>
                <a:cxn ang="0">
                  <a:pos x="1008" y="244"/>
                </a:cxn>
                <a:cxn ang="0">
                  <a:pos x="961" y="339"/>
                </a:cxn>
                <a:cxn ang="0">
                  <a:pos x="892" y="418"/>
                </a:cxn>
                <a:cxn ang="0">
                  <a:pos x="812" y="466"/>
                </a:cxn>
                <a:cxn ang="0">
                  <a:pos x="879" y="568"/>
                </a:cxn>
                <a:cxn ang="0">
                  <a:pos x="952" y="715"/>
                </a:cxn>
                <a:cxn ang="0">
                  <a:pos x="983" y="826"/>
                </a:cxn>
                <a:cxn ang="0">
                  <a:pos x="986" y="932"/>
                </a:cxn>
                <a:cxn ang="0">
                  <a:pos x="952" y="1029"/>
                </a:cxn>
                <a:cxn ang="0">
                  <a:pos x="871" y="1112"/>
                </a:cxn>
                <a:cxn ang="0">
                  <a:pos x="736" y="1173"/>
                </a:cxn>
                <a:cxn ang="0">
                  <a:pos x="619" y="1197"/>
                </a:cxn>
                <a:cxn ang="0">
                  <a:pos x="512" y="1192"/>
                </a:cxn>
                <a:cxn ang="0">
                  <a:pos x="422" y="1151"/>
                </a:cxn>
                <a:cxn ang="0">
                  <a:pos x="356" y="1067"/>
                </a:cxn>
                <a:cxn ang="0">
                  <a:pos x="279" y="864"/>
                </a:cxn>
                <a:cxn ang="0">
                  <a:pos x="237" y="665"/>
                </a:cxn>
                <a:cxn ang="0">
                  <a:pos x="175" y="677"/>
                </a:cxn>
                <a:cxn ang="0">
                  <a:pos x="92" y="651"/>
                </a:cxn>
                <a:cxn ang="0">
                  <a:pos x="29" y="588"/>
                </a:cxn>
                <a:cxn ang="0">
                  <a:pos x="3" y="515"/>
                </a:cxn>
                <a:cxn ang="0">
                  <a:pos x="4" y="438"/>
                </a:cxn>
                <a:cxn ang="0">
                  <a:pos x="25" y="355"/>
                </a:cxn>
                <a:cxn ang="0">
                  <a:pos x="64" y="286"/>
                </a:cxn>
                <a:cxn ang="0">
                  <a:pos x="120" y="248"/>
                </a:cxn>
                <a:cxn ang="0">
                  <a:pos x="192" y="260"/>
                </a:cxn>
                <a:cxn ang="0">
                  <a:pos x="212" y="241"/>
                </a:cxn>
                <a:cxn ang="0">
                  <a:pos x="233" y="186"/>
                </a:cxn>
                <a:cxn ang="0">
                  <a:pos x="287" y="134"/>
                </a:cxn>
                <a:cxn ang="0">
                  <a:pos x="357" y="92"/>
                </a:cxn>
                <a:cxn ang="0">
                  <a:pos x="433" y="66"/>
                </a:cxn>
                <a:cxn ang="0">
                  <a:pos x="503" y="61"/>
                </a:cxn>
                <a:cxn ang="0">
                  <a:pos x="553" y="84"/>
                </a:cxn>
                <a:cxn ang="0">
                  <a:pos x="571" y="143"/>
                </a:cxn>
                <a:cxn ang="0">
                  <a:pos x="596" y="116"/>
                </a:cxn>
                <a:cxn ang="0">
                  <a:pos x="670" y="49"/>
                </a:cxn>
                <a:cxn ang="0">
                  <a:pos x="769" y="8"/>
                </a:cxn>
              </a:cxnLst>
              <a:rect l="0" t="0" r="r" b="b"/>
              <a:pathLst>
                <a:path w="1021" h="1198">
                  <a:moveTo>
                    <a:pt x="264" y="650"/>
                  </a:moveTo>
                  <a:lnTo>
                    <a:pt x="245" y="661"/>
                  </a:lnTo>
                  <a:lnTo>
                    <a:pt x="253" y="676"/>
                  </a:lnTo>
                  <a:lnTo>
                    <a:pt x="259" y="690"/>
                  </a:lnTo>
                  <a:lnTo>
                    <a:pt x="264" y="702"/>
                  </a:lnTo>
                  <a:lnTo>
                    <a:pt x="264" y="650"/>
                  </a:lnTo>
                  <a:close/>
                  <a:moveTo>
                    <a:pt x="839" y="0"/>
                  </a:moveTo>
                  <a:lnTo>
                    <a:pt x="873" y="3"/>
                  </a:lnTo>
                  <a:lnTo>
                    <a:pt x="906" y="9"/>
                  </a:lnTo>
                  <a:lnTo>
                    <a:pt x="936" y="23"/>
                  </a:lnTo>
                  <a:lnTo>
                    <a:pt x="964" y="41"/>
                  </a:lnTo>
                  <a:lnTo>
                    <a:pt x="987" y="64"/>
                  </a:lnTo>
                  <a:lnTo>
                    <a:pt x="1004" y="89"/>
                  </a:lnTo>
                  <a:lnTo>
                    <a:pt x="1016" y="118"/>
                  </a:lnTo>
                  <a:lnTo>
                    <a:pt x="1021" y="148"/>
                  </a:lnTo>
                  <a:lnTo>
                    <a:pt x="1021" y="180"/>
                  </a:lnTo>
                  <a:lnTo>
                    <a:pt x="1017" y="212"/>
                  </a:lnTo>
                  <a:lnTo>
                    <a:pt x="1008" y="244"/>
                  </a:lnTo>
                  <a:lnTo>
                    <a:pt x="996" y="277"/>
                  </a:lnTo>
                  <a:lnTo>
                    <a:pt x="981" y="308"/>
                  </a:lnTo>
                  <a:lnTo>
                    <a:pt x="961" y="339"/>
                  </a:lnTo>
                  <a:lnTo>
                    <a:pt x="940" y="367"/>
                  </a:lnTo>
                  <a:lnTo>
                    <a:pt x="917" y="394"/>
                  </a:lnTo>
                  <a:lnTo>
                    <a:pt x="892" y="418"/>
                  </a:lnTo>
                  <a:lnTo>
                    <a:pt x="866" y="438"/>
                  </a:lnTo>
                  <a:lnTo>
                    <a:pt x="839" y="455"/>
                  </a:lnTo>
                  <a:lnTo>
                    <a:pt x="812" y="466"/>
                  </a:lnTo>
                  <a:lnTo>
                    <a:pt x="834" y="499"/>
                  </a:lnTo>
                  <a:lnTo>
                    <a:pt x="856" y="533"/>
                  </a:lnTo>
                  <a:lnTo>
                    <a:pt x="879" y="568"/>
                  </a:lnTo>
                  <a:lnTo>
                    <a:pt x="900" y="604"/>
                  </a:lnTo>
                  <a:lnTo>
                    <a:pt x="936" y="677"/>
                  </a:lnTo>
                  <a:lnTo>
                    <a:pt x="952" y="715"/>
                  </a:lnTo>
                  <a:lnTo>
                    <a:pt x="965" y="752"/>
                  </a:lnTo>
                  <a:lnTo>
                    <a:pt x="976" y="790"/>
                  </a:lnTo>
                  <a:lnTo>
                    <a:pt x="983" y="826"/>
                  </a:lnTo>
                  <a:lnTo>
                    <a:pt x="989" y="863"/>
                  </a:lnTo>
                  <a:lnTo>
                    <a:pt x="989" y="898"/>
                  </a:lnTo>
                  <a:lnTo>
                    <a:pt x="986" y="932"/>
                  </a:lnTo>
                  <a:lnTo>
                    <a:pt x="979" y="966"/>
                  </a:lnTo>
                  <a:lnTo>
                    <a:pt x="968" y="999"/>
                  </a:lnTo>
                  <a:lnTo>
                    <a:pt x="952" y="1029"/>
                  </a:lnTo>
                  <a:lnTo>
                    <a:pt x="930" y="1059"/>
                  </a:lnTo>
                  <a:lnTo>
                    <a:pt x="904" y="1087"/>
                  </a:lnTo>
                  <a:lnTo>
                    <a:pt x="871" y="1112"/>
                  </a:lnTo>
                  <a:lnTo>
                    <a:pt x="833" y="1135"/>
                  </a:lnTo>
                  <a:lnTo>
                    <a:pt x="787" y="1155"/>
                  </a:lnTo>
                  <a:lnTo>
                    <a:pt x="736" y="1173"/>
                  </a:lnTo>
                  <a:lnTo>
                    <a:pt x="697" y="1184"/>
                  </a:lnTo>
                  <a:lnTo>
                    <a:pt x="657" y="1192"/>
                  </a:lnTo>
                  <a:lnTo>
                    <a:pt x="619" y="1197"/>
                  </a:lnTo>
                  <a:lnTo>
                    <a:pt x="581" y="1198"/>
                  </a:lnTo>
                  <a:lnTo>
                    <a:pt x="546" y="1197"/>
                  </a:lnTo>
                  <a:lnTo>
                    <a:pt x="512" y="1192"/>
                  </a:lnTo>
                  <a:lnTo>
                    <a:pt x="479" y="1182"/>
                  </a:lnTo>
                  <a:lnTo>
                    <a:pt x="449" y="1169"/>
                  </a:lnTo>
                  <a:lnTo>
                    <a:pt x="422" y="1151"/>
                  </a:lnTo>
                  <a:lnTo>
                    <a:pt x="397" y="1129"/>
                  </a:lnTo>
                  <a:lnTo>
                    <a:pt x="374" y="1100"/>
                  </a:lnTo>
                  <a:lnTo>
                    <a:pt x="356" y="1067"/>
                  </a:lnTo>
                  <a:lnTo>
                    <a:pt x="327" y="1003"/>
                  </a:lnTo>
                  <a:lnTo>
                    <a:pt x="301" y="935"/>
                  </a:lnTo>
                  <a:lnTo>
                    <a:pt x="279" y="864"/>
                  </a:lnTo>
                  <a:lnTo>
                    <a:pt x="259" y="791"/>
                  </a:lnTo>
                  <a:lnTo>
                    <a:pt x="245" y="719"/>
                  </a:lnTo>
                  <a:lnTo>
                    <a:pt x="237" y="665"/>
                  </a:lnTo>
                  <a:lnTo>
                    <a:pt x="236" y="667"/>
                  </a:lnTo>
                  <a:lnTo>
                    <a:pt x="206" y="676"/>
                  </a:lnTo>
                  <a:lnTo>
                    <a:pt x="175" y="677"/>
                  </a:lnTo>
                  <a:lnTo>
                    <a:pt x="145" y="673"/>
                  </a:lnTo>
                  <a:lnTo>
                    <a:pt x="118" y="664"/>
                  </a:lnTo>
                  <a:lnTo>
                    <a:pt x="92" y="651"/>
                  </a:lnTo>
                  <a:lnTo>
                    <a:pt x="67" y="633"/>
                  </a:lnTo>
                  <a:lnTo>
                    <a:pt x="46" y="612"/>
                  </a:lnTo>
                  <a:lnTo>
                    <a:pt x="29" y="588"/>
                  </a:lnTo>
                  <a:lnTo>
                    <a:pt x="16" y="562"/>
                  </a:lnTo>
                  <a:lnTo>
                    <a:pt x="6" y="536"/>
                  </a:lnTo>
                  <a:lnTo>
                    <a:pt x="3" y="515"/>
                  </a:lnTo>
                  <a:lnTo>
                    <a:pt x="0" y="490"/>
                  </a:lnTo>
                  <a:lnTo>
                    <a:pt x="1" y="464"/>
                  </a:lnTo>
                  <a:lnTo>
                    <a:pt x="4" y="438"/>
                  </a:lnTo>
                  <a:lnTo>
                    <a:pt x="9" y="409"/>
                  </a:lnTo>
                  <a:lnTo>
                    <a:pt x="16" y="381"/>
                  </a:lnTo>
                  <a:lnTo>
                    <a:pt x="25" y="355"/>
                  </a:lnTo>
                  <a:lnTo>
                    <a:pt x="35" y="330"/>
                  </a:lnTo>
                  <a:lnTo>
                    <a:pt x="48" y="307"/>
                  </a:lnTo>
                  <a:lnTo>
                    <a:pt x="64" y="286"/>
                  </a:lnTo>
                  <a:lnTo>
                    <a:pt x="81" y="269"/>
                  </a:lnTo>
                  <a:lnTo>
                    <a:pt x="99" y="256"/>
                  </a:lnTo>
                  <a:lnTo>
                    <a:pt x="120" y="248"/>
                  </a:lnTo>
                  <a:lnTo>
                    <a:pt x="143" y="245"/>
                  </a:lnTo>
                  <a:lnTo>
                    <a:pt x="166" y="249"/>
                  </a:lnTo>
                  <a:lnTo>
                    <a:pt x="192" y="260"/>
                  </a:lnTo>
                  <a:lnTo>
                    <a:pt x="220" y="277"/>
                  </a:lnTo>
                  <a:lnTo>
                    <a:pt x="213" y="260"/>
                  </a:lnTo>
                  <a:lnTo>
                    <a:pt x="212" y="241"/>
                  </a:lnTo>
                  <a:lnTo>
                    <a:pt x="215" y="223"/>
                  </a:lnTo>
                  <a:lnTo>
                    <a:pt x="223" y="205"/>
                  </a:lnTo>
                  <a:lnTo>
                    <a:pt x="233" y="186"/>
                  </a:lnTo>
                  <a:lnTo>
                    <a:pt x="249" y="168"/>
                  </a:lnTo>
                  <a:lnTo>
                    <a:pt x="266" y="151"/>
                  </a:lnTo>
                  <a:lnTo>
                    <a:pt x="287" y="134"/>
                  </a:lnTo>
                  <a:lnTo>
                    <a:pt x="308" y="119"/>
                  </a:lnTo>
                  <a:lnTo>
                    <a:pt x="333" y="105"/>
                  </a:lnTo>
                  <a:lnTo>
                    <a:pt x="357" y="92"/>
                  </a:lnTo>
                  <a:lnTo>
                    <a:pt x="382" y="81"/>
                  </a:lnTo>
                  <a:lnTo>
                    <a:pt x="409" y="72"/>
                  </a:lnTo>
                  <a:lnTo>
                    <a:pt x="433" y="66"/>
                  </a:lnTo>
                  <a:lnTo>
                    <a:pt x="458" y="61"/>
                  </a:lnTo>
                  <a:lnTo>
                    <a:pt x="481" y="59"/>
                  </a:lnTo>
                  <a:lnTo>
                    <a:pt x="503" y="61"/>
                  </a:lnTo>
                  <a:lnTo>
                    <a:pt x="522" y="66"/>
                  </a:lnTo>
                  <a:lnTo>
                    <a:pt x="539" y="74"/>
                  </a:lnTo>
                  <a:lnTo>
                    <a:pt x="553" y="84"/>
                  </a:lnTo>
                  <a:lnTo>
                    <a:pt x="563" y="100"/>
                  </a:lnTo>
                  <a:lnTo>
                    <a:pt x="570" y="119"/>
                  </a:lnTo>
                  <a:lnTo>
                    <a:pt x="571" y="143"/>
                  </a:lnTo>
                  <a:lnTo>
                    <a:pt x="568" y="171"/>
                  </a:lnTo>
                  <a:lnTo>
                    <a:pt x="579" y="142"/>
                  </a:lnTo>
                  <a:lnTo>
                    <a:pt x="596" y="116"/>
                  </a:lnTo>
                  <a:lnTo>
                    <a:pt x="617" y="91"/>
                  </a:lnTo>
                  <a:lnTo>
                    <a:pt x="642" y="68"/>
                  </a:lnTo>
                  <a:lnTo>
                    <a:pt x="670" y="49"/>
                  </a:lnTo>
                  <a:lnTo>
                    <a:pt x="702" y="32"/>
                  </a:lnTo>
                  <a:lnTo>
                    <a:pt x="735" y="17"/>
                  </a:lnTo>
                  <a:lnTo>
                    <a:pt x="769" y="8"/>
                  </a:lnTo>
                  <a:lnTo>
                    <a:pt x="804" y="2"/>
                  </a:lnTo>
                  <a:lnTo>
                    <a:pt x="83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 name="Freeform 1017"/>
            <p:cNvSpPr>
              <a:spLocks noEditPoints="1"/>
            </p:cNvSpPr>
            <p:nvPr/>
          </p:nvSpPr>
          <p:spPr bwMode="auto">
            <a:xfrm>
              <a:off x="2047" y="4"/>
              <a:ext cx="1052" cy="1231"/>
            </a:xfrm>
            <a:custGeom>
              <a:avLst/>
              <a:gdLst/>
              <a:ahLst/>
              <a:cxnLst>
                <a:cxn ang="0">
                  <a:pos x="703" y="71"/>
                </a:cxn>
                <a:cxn ang="0">
                  <a:pos x="598" y="192"/>
                </a:cxn>
                <a:cxn ang="0">
                  <a:pos x="569" y="194"/>
                </a:cxn>
                <a:cxn ang="0">
                  <a:pos x="561" y="122"/>
                </a:cxn>
                <a:cxn ang="0">
                  <a:pos x="459" y="96"/>
                </a:cxn>
                <a:cxn ang="0">
                  <a:pos x="340" y="144"/>
                </a:cxn>
                <a:cxn ang="0">
                  <a:pos x="248" y="226"/>
                </a:cxn>
                <a:cxn ang="0">
                  <a:pos x="246" y="302"/>
                </a:cxn>
                <a:cxn ang="0">
                  <a:pos x="188" y="287"/>
                </a:cxn>
                <a:cxn ang="0">
                  <a:pos x="92" y="310"/>
                </a:cxn>
                <a:cxn ang="0">
                  <a:pos x="34" y="452"/>
                </a:cxn>
                <a:cxn ang="0">
                  <a:pos x="64" y="609"/>
                </a:cxn>
                <a:cxn ang="0">
                  <a:pos x="188" y="678"/>
                </a:cxn>
                <a:cxn ang="0">
                  <a:pos x="239" y="655"/>
                </a:cxn>
                <a:cxn ang="0">
                  <a:pos x="271" y="655"/>
                </a:cxn>
                <a:cxn ang="0">
                  <a:pos x="293" y="674"/>
                </a:cxn>
                <a:cxn ang="0">
                  <a:pos x="293" y="721"/>
                </a:cxn>
                <a:cxn ang="0">
                  <a:pos x="284" y="784"/>
                </a:cxn>
                <a:cxn ang="0">
                  <a:pos x="395" y="1097"/>
                </a:cxn>
                <a:cxn ang="0">
                  <a:pos x="512" y="1190"/>
                </a:cxn>
                <a:cxn ang="0">
                  <a:pos x="728" y="1182"/>
                </a:cxn>
                <a:cxn ang="0">
                  <a:pos x="914" y="1088"/>
                </a:cxn>
                <a:cxn ang="0">
                  <a:pos x="990" y="906"/>
                </a:cxn>
                <a:cxn ang="0">
                  <a:pos x="938" y="704"/>
                </a:cxn>
                <a:cxn ang="0">
                  <a:pos x="834" y="522"/>
                </a:cxn>
                <a:cxn ang="0">
                  <a:pos x="822" y="470"/>
                </a:cxn>
                <a:cxn ang="0">
                  <a:pos x="971" y="336"/>
                </a:cxn>
                <a:cxn ang="0">
                  <a:pos x="1020" y="203"/>
                </a:cxn>
                <a:cxn ang="0">
                  <a:pos x="983" y="85"/>
                </a:cxn>
                <a:cxn ang="0">
                  <a:pos x="834" y="33"/>
                </a:cxn>
                <a:cxn ang="0">
                  <a:pos x="984" y="43"/>
                </a:cxn>
                <a:cxn ang="0">
                  <a:pos x="1052" y="196"/>
                </a:cxn>
                <a:cxn ang="0">
                  <a:pos x="991" y="365"/>
                </a:cxn>
                <a:cxn ang="0">
                  <a:pos x="859" y="487"/>
                </a:cxn>
                <a:cxn ang="0">
                  <a:pos x="971" y="708"/>
                </a:cxn>
                <a:cxn ang="0">
                  <a:pos x="1018" y="922"/>
                </a:cxn>
                <a:cxn ang="0">
                  <a:pos x="940" y="1104"/>
                </a:cxn>
                <a:cxn ang="0">
                  <a:pos x="774" y="1200"/>
                </a:cxn>
                <a:cxn ang="0">
                  <a:pos x="598" y="1231"/>
                </a:cxn>
                <a:cxn ang="0">
                  <a:pos x="434" y="1186"/>
                </a:cxn>
                <a:cxn ang="0">
                  <a:pos x="318" y="1008"/>
                </a:cxn>
                <a:cxn ang="0">
                  <a:pos x="238" y="703"/>
                </a:cxn>
                <a:cxn ang="0">
                  <a:pos x="106" y="686"/>
                </a:cxn>
                <a:cxn ang="0">
                  <a:pos x="7" y="556"/>
                </a:cxn>
                <a:cxn ang="0">
                  <a:pos x="15" y="391"/>
                </a:cxn>
                <a:cxn ang="0">
                  <a:pos x="102" y="264"/>
                </a:cxn>
                <a:cxn ang="0">
                  <a:pos x="209" y="263"/>
                </a:cxn>
                <a:cxn ang="0">
                  <a:pos x="260" y="165"/>
                </a:cxn>
                <a:cxn ang="0">
                  <a:pos x="377" y="90"/>
                </a:cxn>
                <a:cxn ang="0">
                  <a:pos x="498" y="62"/>
                </a:cxn>
                <a:cxn ang="0">
                  <a:pos x="591" y="114"/>
                </a:cxn>
                <a:cxn ang="0">
                  <a:pos x="678" y="51"/>
                </a:cxn>
                <a:cxn ang="0">
                  <a:pos x="853" y="0"/>
                </a:cxn>
              </a:cxnLst>
              <a:rect l="0" t="0" r="r" b="b"/>
              <a:pathLst>
                <a:path w="1052" h="1231">
                  <a:moveTo>
                    <a:pt x="834" y="33"/>
                  </a:moveTo>
                  <a:lnTo>
                    <a:pt x="800" y="37"/>
                  </a:lnTo>
                  <a:lnTo>
                    <a:pt x="766" y="45"/>
                  </a:lnTo>
                  <a:lnTo>
                    <a:pt x="733" y="55"/>
                  </a:lnTo>
                  <a:lnTo>
                    <a:pt x="703" y="71"/>
                  </a:lnTo>
                  <a:lnTo>
                    <a:pt x="674" y="89"/>
                  </a:lnTo>
                  <a:lnTo>
                    <a:pt x="649" y="111"/>
                  </a:lnTo>
                  <a:lnTo>
                    <a:pt x="627" y="135"/>
                  </a:lnTo>
                  <a:lnTo>
                    <a:pt x="610" y="162"/>
                  </a:lnTo>
                  <a:lnTo>
                    <a:pt x="598" y="192"/>
                  </a:lnTo>
                  <a:lnTo>
                    <a:pt x="593" y="200"/>
                  </a:lnTo>
                  <a:lnTo>
                    <a:pt x="586" y="203"/>
                  </a:lnTo>
                  <a:lnTo>
                    <a:pt x="580" y="203"/>
                  </a:lnTo>
                  <a:lnTo>
                    <a:pt x="573" y="200"/>
                  </a:lnTo>
                  <a:lnTo>
                    <a:pt x="569" y="194"/>
                  </a:lnTo>
                  <a:lnTo>
                    <a:pt x="568" y="185"/>
                  </a:lnTo>
                  <a:lnTo>
                    <a:pt x="569" y="168"/>
                  </a:lnTo>
                  <a:lnTo>
                    <a:pt x="569" y="152"/>
                  </a:lnTo>
                  <a:lnTo>
                    <a:pt x="568" y="136"/>
                  </a:lnTo>
                  <a:lnTo>
                    <a:pt x="561" y="122"/>
                  </a:lnTo>
                  <a:lnTo>
                    <a:pt x="553" y="110"/>
                  </a:lnTo>
                  <a:lnTo>
                    <a:pt x="540" y="101"/>
                  </a:lnTo>
                  <a:lnTo>
                    <a:pt x="525" y="96"/>
                  </a:lnTo>
                  <a:lnTo>
                    <a:pt x="492" y="93"/>
                  </a:lnTo>
                  <a:lnTo>
                    <a:pt x="459" y="96"/>
                  </a:lnTo>
                  <a:lnTo>
                    <a:pt x="426" y="105"/>
                  </a:lnTo>
                  <a:lnTo>
                    <a:pt x="396" y="117"/>
                  </a:lnTo>
                  <a:lnTo>
                    <a:pt x="381" y="123"/>
                  </a:lnTo>
                  <a:lnTo>
                    <a:pt x="361" y="132"/>
                  </a:lnTo>
                  <a:lnTo>
                    <a:pt x="340" y="144"/>
                  </a:lnTo>
                  <a:lnTo>
                    <a:pt x="318" y="157"/>
                  </a:lnTo>
                  <a:lnTo>
                    <a:pt x="297" y="173"/>
                  </a:lnTo>
                  <a:lnTo>
                    <a:pt x="277" y="190"/>
                  </a:lnTo>
                  <a:lnTo>
                    <a:pt x="260" y="207"/>
                  </a:lnTo>
                  <a:lnTo>
                    <a:pt x="248" y="226"/>
                  </a:lnTo>
                  <a:lnTo>
                    <a:pt x="240" y="246"/>
                  </a:lnTo>
                  <a:lnTo>
                    <a:pt x="240" y="266"/>
                  </a:lnTo>
                  <a:lnTo>
                    <a:pt x="247" y="287"/>
                  </a:lnTo>
                  <a:lnTo>
                    <a:pt x="248" y="295"/>
                  </a:lnTo>
                  <a:lnTo>
                    <a:pt x="246" y="302"/>
                  </a:lnTo>
                  <a:lnTo>
                    <a:pt x="240" y="309"/>
                  </a:lnTo>
                  <a:lnTo>
                    <a:pt x="234" y="310"/>
                  </a:lnTo>
                  <a:lnTo>
                    <a:pt x="226" y="308"/>
                  </a:lnTo>
                  <a:lnTo>
                    <a:pt x="208" y="296"/>
                  </a:lnTo>
                  <a:lnTo>
                    <a:pt x="188" y="287"/>
                  </a:lnTo>
                  <a:lnTo>
                    <a:pt x="167" y="281"/>
                  </a:lnTo>
                  <a:lnTo>
                    <a:pt x="147" y="280"/>
                  </a:lnTo>
                  <a:lnTo>
                    <a:pt x="129" y="285"/>
                  </a:lnTo>
                  <a:lnTo>
                    <a:pt x="110" y="295"/>
                  </a:lnTo>
                  <a:lnTo>
                    <a:pt x="92" y="310"/>
                  </a:lnTo>
                  <a:lnTo>
                    <a:pt x="74" y="335"/>
                  </a:lnTo>
                  <a:lnTo>
                    <a:pt x="58" y="363"/>
                  </a:lnTo>
                  <a:lnTo>
                    <a:pt x="48" y="391"/>
                  </a:lnTo>
                  <a:lnTo>
                    <a:pt x="39" y="422"/>
                  </a:lnTo>
                  <a:lnTo>
                    <a:pt x="34" y="452"/>
                  </a:lnTo>
                  <a:lnTo>
                    <a:pt x="31" y="484"/>
                  </a:lnTo>
                  <a:lnTo>
                    <a:pt x="31" y="518"/>
                  </a:lnTo>
                  <a:lnTo>
                    <a:pt x="36" y="550"/>
                  </a:lnTo>
                  <a:lnTo>
                    <a:pt x="47" y="580"/>
                  </a:lnTo>
                  <a:lnTo>
                    <a:pt x="64" y="609"/>
                  </a:lnTo>
                  <a:lnTo>
                    <a:pt x="85" y="632"/>
                  </a:lnTo>
                  <a:lnTo>
                    <a:pt x="108" y="651"/>
                  </a:lnTo>
                  <a:lnTo>
                    <a:pt x="133" y="665"/>
                  </a:lnTo>
                  <a:lnTo>
                    <a:pt x="159" y="674"/>
                  </a:lnTo>
                  <a:lnTo>
                    <a:pt x="188" y="678"/>
                  </a:lnTo>
                  <a:lnTo>
                    <a:pt x="216" y="677"/>
                  </a:lnTo>
                  <a:lnTo>
                    <a:pt x="233" y="672"/>
                  </a:lnTo>
                  <a:lnTo>
                    <a:pt x="233" y="668"/>
                  </a:lnTo>
                  <a:lnTo>
                    <a:pt x="234" y="660"/>
                  </a:lnTo>
                  <a:lnTo>
                    <a:pt x="239" y="655"/>
                  </a:lnTo>
                  <a:lnTo>
                    <a:pt x="246" y="652"/>
                  </a:lnTo>
                  <a:lnTo>
                    <a:pt x="254" y="652"/>
                  </a:lnTo>
                  <a:lnTo>
                    <a:pt x="259" y="656"/>
                  </a:lnTo>
                  <a:lnTo>
                    <a:pt x="261" y="660"/>
                  </a:lnTo>
                  <a:lnTo>
                    <a:pt x="271" y="655"/>
                  </a:lnTo>
                  <a:lnTo>
                    <a:pt x="278" y="652"/>
                  </a:lnTo>
                  <a:lnTo>
                    <a:pt x="286" y="653"/>
                  </a:lnTo>
                  <a:lnTo>
                    <a:pt x="292" y="658"/>
                  </a:lnTo>
                  <a:lnTo>
                    <a:pt x="294" y="666"/>
                  </a:lnTo>
                  <a:lnTo>
                    <a:pt x="293" y="674"/>
                  </a:lnTo>
                  <a:lnTo>
                    <a:pt x="286" y="681"/>
                  </a:lnTo>
                  <a:lnTo>
                    <a:pt x="278" y="685"/>
                  </a:lnTo>
                  <a:lnTo>
                    <a:pt x="282" y="693"/>
                  </a:lnTo>
                  <a:lnTo>
                    <a:pt x="292" y="712"/>
                  </a:lnTo>
                  <a:lnTo>
                    <a:pt x="293" y="721"/>
                  </a:lnTo>
                  <a:lnTo>
                    <a:pt x="290" y="728"/>
                  </a:lnTo>
                  <a:lnTo>
                    <a:pt x="285" y="733"/>
                  </a:lnTo>
                  <a:lnTo>
                    <a:pt x="278" y="736"/>
                  </a:lnTo>
                  <a:lnTo>
                    <a:pt x="273" y="734"/>
                  </a:lnTo>
                  <a:lnTo>
                    <a:pt x="284" y="784"/>
                  </a:lnTo>
                  <a:lnTo>
                    <a:pt x="299" y="850"/>
                  </a:lnTo>
                  <a:lnTo>
                    <a:pt x="319" y="915"/>
                  </a:lnTo>
                  <a:lnTo>
                    <a:pt x="340" y="979"/>
                  </a:lnTo>
                  <a:lnTo>
                    <a:pt x="366" y="1042"/>
                  </a:lnTo>
                  <a:lnTo>
                    <a:pt x="395" y="1097"/>
                  </a:lnTo>
                  <a:lnTo>
                    <a:pt x="413" y="1122"/>
                  </a:lnTo>
                  <a:lnTo>
                    <a:pt x="433" y="1144"/>
                  </a:lnTo>
                  <a:lnTo>
                    <a:pt x="455" y="1164"/>
                  </a:lnTo>
                  <a:lnTo>
                    <a:pt x="481" y="1178"/>
                  </a:lnTo>
                  <a:lnTo>
                    <a:pt x="512" y="1190"/>
                  </a:lnTo>
                  <a:lnTo>
                    <a:pt x="555" y="1198"/>
                  </a:lnTo>
                  <a:lnTo>
                    <a:pt x="598" y="1200"/>
                  </a:lnTo>
                  <a:lnTo>
                    <a:pt x="643" y="1198"/>
                  </a:lnTo>
                  <a:lnTo>
                    <a:pt x="686" y="1191"/>
                  </a:lnTo>
                  <a:lnTo>
                    <a:pt x="728" y="1182"/>
                  </a:lnTo>
                  <a:lnTo>
                    <a:pt x="768" y="1170"/>
                  </a:lnTo>
                  <a:lnTo>
                    <a:pt x="808" y="1155"/>
                  </a:lnTo>
                  <a:lnTo>
                    <a:pt x="845" y="1136"/>
                  </a:lnTo>
                  <a:lnTo>
                    <a:pt x="881" y="1114"/>
                  </a:lnTo>
                  <a:lnTo>
                    <a:pt x="914" y="1088"/>
                  </a:lnTo>
                  <a:lnTo>
                    <a:pt x="942" y="1055"/>
                  </a:lnTo>
                  <a:lnTo>
                    <a:pt x="963" y="1020"/>
                  </a:lnTo>
                  <a:lnTo>
                    <a:pt x="978" y="983"/>
                  </a:lnTo>
                  <a:lnTo>
                    <a:pt x="986" y="945"/>
                  </a:lnTo>
                  <a:lnTo>
                    <a:pt x="990" y="906"/>
                  </a:lnTo>
                  <a:lnTo>
                    <a:pt x="987" y="867"/>
                  </a:lnTo>
                  <a:lnTo>
                    <a:pt x="980" y="826"/>
                  </a:lnTo>
                  <a:lnTo>
                    <a:pt x="970" y="785"/>
                  </a:lnTo>
                  <a:lnTo>
                    <a:pt x="955" y="745"/>
                  </a:lnTo>
                  <a:lnTo>
                    <a:pt x="938" y="704"/>
                  </a:lnTo>
                  <a:lnTo>
                    <a:pt x="920" y="665"/>
                  </a:lnTo>
                  <a:lnTo>
                    <a:pt x="899" y="627"/>
                  </a:lnTo>
                  <a:lnTo>
                    <a:pt x="878" y="590"/>
                  </a:lnTo>
                  <a:lnTo>
                    <a:pt x="856" y="555"/>
                  </a:lnTo>
                  <a:lnTo>
                    <a:pt x="834" y="522"/>
                  </a:lnTo>
                  <a:lnTo>
                    <a:pt x="813" y="492"/>
                  </a:lnTo>
                  <a:lnTo>
                    <a:pt x="810" y="486"/>
                  </a:lnTo>
                  <a:lnTo>
                    <a:pt x="811" y="479"/>
                  </a:lnTo>
                  <a:lnTo>
                    <a:pt x="817" y="474"/>
                  </a:lnTo>
                  <a:lnTo>
                    <a:pt x="822" y="470"/>
                  </a:lnTo>
                  <a:lnTo>
                    <a:pt x="859" y="453"/>
                  </a:lnTo>
                  <a:lnTo>
                    <a:pt x="891" y="429"/>
                  </a:lnTo>
                  <a:lnTo>
                    <a:pt x="921" y="401"/>
                  </a:lnTo>
                  <a:lnTo>
                    <a:pt x="949" y="370"/>
                  </a:lnTo>
                  <a:lnTo>
                    <a:pt x="971" y="336"/>
                  </a:lnTo>
                  <a:lnTo>
                    <a:pt x="991" y="301"/>
                  </a:lnTo>
                  <a:lnTo>
                    <a:pt x="1001" y="279"/>
                  </a:lnTo>
                  <a:lnTo>
                    <a:pt x="1009" y="254"/>
                  </a:lnTo>
                  <a:lnTo>
                    <a:pt x="1016" y="229"/>
                  </a:lnTo>
                  <a:lnTo>
                    <a:pt x="1020" y="203"/>
                  </a:lnTo>
                  <a:lnTo>
                    <a:pt x="1021" y="177"/>
                  </a:lnTo>
                  <a:lnTo>
                    <a:pt x="1018" y="152"/>
                  </a:lnTo>
                  <a:lnTo>
                    <a:pt x="1012" y="128"/>
                  </a:lnTo>
                  <a:lnTo>
                    <a:pt x="1000" y="106"/>
                  </a:lnTo>
                  <a:lnTo>
                    <a:pt x="983" y="85"/>
                  </a:lnTo>
                  <a:lnTo>
                    <a:pt x="958" y="64"/>
                  </a:lnTo>
                  <a:lnTo>
                    <a:pt x="929" y="50"/>
                  </a:lnTo>
                  <a:lnTo>
                    <a:pt x="899" y="39"/>
                  </a:lnTo>
                  <a:lnTo>
                    <a:pt x="866" y="34"/>
                  </a:lnTo>
                  <a:lnTo>
                    <a:pt x="834" y="33"/>
                  </a:lnTo>
                  <a:close/>
                  <a:moveTo>
                    <a:pt x="853" y="0"/>
                  </a:moveTo>
                  <a:lnTo>
                    <a:pt x="889" y="3"/>
                  </a:lnTo>
                  <a:lnTo>
                    <a:pt x="923" y="10"/>
                  </a:lnTo>
                  <a:lnTo>
                    <a:pt x="955" y="24"/>
                  </a:lnTo>
                  <a:lnTo>
                    <a:pt x="984" y="43"/>
                  </a:lnTo>
                  <a:lnTo>
                    <a:pt x="1010" y="68"/>
                  </a:lnTo>
                  <a:lnTo>
                    <a:pt x="1030" y="98"/>
                  </a:lnTo>
                  <a:lnTo>
                    <a:pt x="1045" y="130"/>
                  </a:lnTo>
                  <a:lnTo>
                    <a:pt x="1051" y="162"/>
                  </a:lnTo>
                  <a:lnTo>
                    <a:pt x="1052" y="196"/>
                  </a:lnTo>
                  <a:lnTo>
                    <a:pt x="1048" y="230"/>
                  </a:lnTo>
                  <a:lnTo>
                    <a:pt x="1041" y="266"/>
                  </a:lnTo>
                  <a:lnTo>
                    <a:pt x="1028" y="300"/>
                  </a:lnTo>
                  <a:lnTo>
                    <a:pt x="1010" y="333"/>
                  </a:lnTo>
                  <a:lnTo>
                    <a:pt x="991" y="365"/>
                  </a:lnTo>
                  <a:lnTo>
                    <a:pt x="967" y="395"/>
                  </a:lnTo>
                  <a:lnTo>
                    <a:pt x="942" y="423"/>
                  </a:lnTo>
                  <a:lnTo>
                    <a:pt x="916" y="448"/>
                  </a:lnTo>
                  <a:lnTo>
                    <a:pt x="887" y="469"/>
                  </a:lnTo>
                  <a:lnTo>
                    <a:pt x="859" y="487"/>
                  </a:lnTo>
                  <a:lnTo>
                    <a:pt x="849" y="491"/>
                  </a:lnTo>
                  <a:lnTo>
                    <a:pt x="877" y="532"/>
                  </a:lnTo>
                  <a:lnTo>
                    <a:pt x="911" y="589"/>
                  </a:lnTo>
                  <a:lnTo>
                    <a:pt x="944" y="648"/>
                  </a:lnTo>
                  <a:lnTo>
                    <a:pt x="971" y="708"/>
                  </a:lnTo>
                  <a:lnTo>
                    <a:pt x="987" y="749"/>
                  </a:lnTo>
                  <a:lnTo>
                    <a:pt x="1001" y="791"/>
                  </a:lnTo>
                  <a:lnTo>
                    <a:pt x="1012" y="834"/>
                  </a:lnTo>
                  <a:lnTo>
                    <a:pt x="1017" y="877"/>
                  </a:lnTo>
                  <a:lnTo>
                    <a:pt x="1018" y="922"/>
                  </a:lnTo>
                  <a:lnTo>
                    <a:pt x="1014" y="965"/>
                  </a:lnTo>
                  <a:lnTo>
                    <a:pt x="1003" y="1007"/>
                  </a:lnTo>
                  <a:lnTo>
                    <a:pt x="986" y="1043"/>
                  </a:lnTo>
                  <a:lnTo>
                    <a:pt x="965" y="1075"/>
                  </a:lnTo>
                  <a:lnTo>
                    <a:pt x="940" y="1104"/>
                  </a:lnTo>
                  <a:lnTo>
                    <a:pt x="911" y="1130"/>
                  </a:lnTo>
                  <a:lnTo>
                    <a:pt x="880" y="1152"/>
                  </a:lnTo>
                  <a:lnTo>
                    <a:pt x="845" y="1170"/>
                  </a:lnTo>
                  <a:lnTo>
                    <a:pt x="810" y="1186"/>
                  </a:lnTo>
                  <a:lnTo>
                    <a:pt x="774" y="1200"/>
                  </a:lnTo>
                  <a:lnTo>
                    <a:pt x="737" y="1211"/>
                  </a:lnTo>
                  <a:lnTo>
                    <a:pt x="703" y="1219"/>
                  </a:lnTo>
                  <a:lnTo>
                    <a:pt x="669" y="1225"/>
                  </a:lnTo>
                  <a:lnTo>
                    <a:pt x="633" y="1229"/>
                  </a:lnTo>
                  <a:lnTo>
                    <a:pt x="598" y="1231"/>
                  </a:lnTo>
                  <a:lnTo>
                    <a:pt x="563" y="1229"/>
                  </a:lnTo>
                  <a:lnTo>
                    <a:pt x="529" y="1225"/>
                  </a:lnTo>
                  <a:lnTo>
                    <a:pt x="495" y="1216"/>
                  </a:lnTo>
                  <a:lnTo>
                    <a:pt x="463" y="1204"/>
                  </a:lnTo>
                  <a:lnTo>
                    <a:pt x="434" y="1186"/>
                  </a:lnTo>
                  <a:lnTo>
                    <a:pt x="407" y="1164"/>
                  </a:lnTo>
                  <a:lnTo>
                    <a:pt x="383" y="1136"/>
                  </a:lnTo>
                  <a:lnTo>
                    <a:pt x="358" y="1097"/>
                  </a:lnTo>
                  <a:lnTo>
                    <a:pt x="336" y="1054"/>
                  </a:lnTo>
                  <a:lnTo>
                    <a:pt x="318" y="1008"/>
                  </a:lnTo>
                  <a:lnTo>
                    <a:pt x="301" y="962"/>
                  </a:lnTo>
                  <a:lnTo>
                    <a:pt x="286" y="916"/>
                  </a:lnTo>
                  <a:lnTo>
                    <a:pt x="264" y="834"/>
                  </a:lnTo>
                  <a:lnTo>
                    <a:pt x="246" y="751"/>
                  </a:lnTo>
                  <a:lnTo>
                    <a:pt x="238" y="703"/>
                  </a:lnTo>
                  <a:lnTo>
                    <a:pt x="227" y="706"/>
                  </a:lnTo>
                  <a:lnTo>
                    <a:pt x="196" y="710"/>
                  </a:lnTo>
                  <a:lnTo>
                    <a:pt x="165" y="707"/>
                  </a:lnTo>
                  <a:lnTo>
                    <a:pt x="134" y="699"/>
                  </a:lnTo>
                  <a:lnTo>
                    <a:pt x="106" y="686"/>
                  </a:lnTo>
                  <a:lnTo>
                    <a:pt x="79" y="669"/>
                  </a:lnTo>
                  <a:lnTo>
                    <a:pt x="56" y="647"/>
                  </a:lnTo>
                  <a:lnTo>
                    <a:pt x="34" y="618"/>
                  </a:lnTo>
                  <a:lnTo>
                    <a:pt x="18" y="588"/>
                  </a:lnTo>
                  <a:lnTo>
                    <a:pt x="7" y="556"/>
                  </a:lnTo>
                  <a:lnTo>
                    <a:pt x="1" y="524"/>
                  </a:lnTo>
                  <a:lnTo>
                    <a:pt x="0" y="490"/>
                  </a:lnTo>
                  <a:lnTo>
                    <a:pt x="2" y="454"/>
                  </a:lnTo>
                  <a:lnTo>
                    <a:pt x="7" y="423"/>
                  </a:lnTo>
                  <a:lnTo>
                    <a:pt x="15" y="391"/>
                  </a:lnTo>
                  <a:lnTo>
                    <a:pt x="26" y="360"/>
                  </a:lnTo>
                  <a:lnTo>
                    <a:pt x="40" y="330"/>
                  </a:lnTo>
                  <a:lnTo>
                    <a:pt x="58" y="304"/>
                  </a:lnTo>
                  <a:lnTo>
                    <a:pt x="79" y="280"/>
                  </a:lnTo>
                  <a:lnTo>
                    <a:pt x="102" y="264"/>
                  </a:lnTo>
                  <a:lnTo>
                    <a:pt x="124" y="254"/>
                  </a:lnTo>
                  <a:lnTo>
                    <a:pt x="147" y="250"/>
                  </a:lnTo>
                  <a:lnTo>
                    <a:pt x="171" y="251"/>
                  </a:lnTo>
                  <a:lnTo>
                    <a:pt x="195" y="257"/>
                  </a:lnTo>
                  <a:lnTo>
                    <a:pt x="209" y="263"/>
                  </a:lnTo>
                  <a:lnTo>
                    <a:pt x="209" y="253"/>
                  </a:lnTo>
                  <a:lnTo>
                    <a:pt x="214" y="229"/>
                  </a:lnTo>
                  <a:lnTo>
                    <a:pt x="225" y="206"/>
                  </a:lnTo>
                  <a:lnTo>
                    <a:pt x="240" y="185"/>
                  </a:lnTo>
                  <a:lnTo>
                    <a:pt x="260" y="165"/>
                  </a:lnTo>
                  <a:lnTo>
                    <a:pt x="282" y="145"/>
                  </a:lnTo>
                  <a:lnTo>
                    <a:pt x="306" y="130"/>
                  </a:lnTo>
                  <a:lnTo>
                    <a:pt x="331" y="114"/>
                  </a:lnTo>
                  <a:lnTo>
                    <a:pt x="354" y="101"/>
                  </a:lnTo>
                  <a:lnTo>
                    <a:pt x="377" y="90"/>
                  </a:lnTo>
                  <a:lnTo>
                    <a:pt x="398" y="82"/>
                  </a:lnTo>
                  <a:lnTo>
                    <a:pt x="421" y="75"/>
                  </a:lnTo>
                  <a:lnTo>
                    <a:pt x="446" y="68"/>
                  </a:lnTo>
                  <a:lnTo>
                    <a:pt x="472" y="63"/>
                  </a:lnTo>
                  <a:lnTo>
                    <a:pt x="498" y="62"/>
                  </a:lnTo>
                  <a:lnTo>
                    <a:pt x="525" y="64"/>
                  </a:lnTo>
                  <a:lnTo>
                    <a:pt x="550" y="72"/>
                  </a:lnTo>
                  <a:lnTo>
                    <a:pt x="568" y="82"/>
                  </a:lnTo>
                  <a:lnTo>
                    <a:pt x="582" y="97"/>
                  </a:lnTo>
                  <a:lnTo>
                    <a:pt x="591" y="114"/>
                  </a:lnTo>
                  <a:lnTo>
                    <a:pt x="597" y="127"/>
                  </a:lnTo>
                  <a:lnTo>
                    <a:pt x="598" y="124"/>
                  </a:lnTo>
                  <a:lnTo>
                    <a:pt x="622" y="97"/>
                  </a:lnTo>
                  <a:lnTo>
                    <a:pt x="648" y="73"/>
                  </a:lnTo>
                  <a:lnTo>
                    <a:pt x="678" y="51"/>
                  </a:lnTo>
                  <a:lnTo>
                    <a:pt x="711" y="34"/>
                  </a:lnTo>
                  <a:lnTo>
                    <a:pt x="745" y="20"/>
                  </a:lnTo>
                  <a:lnTo>
                    <a:pt x="781" y="9"/>
                  </a:lnTo>
                  <a:lnTo>
                    <a:pt x="817" y="3"/>
                  </a:lnTo>
                  <a:lnTo>
                    <a:pt x="8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11" name="Group 795"/>
          <p:cNvGrpSpPr>
            <a:grpSpLocks noChangeAspect="1"/>
          </p:cNvGrpSpPr>
          <p:nvPr/>
        </p:nvGrpSpPr>
        <p:grpSpPr bwMode="auto">
          <a:xfrm>
            <a:off x="-2556792" y="1484784"/>
            <a:ext cx="1145598" cy="1060722"/>
            <a:chOff x="2635" y="1933"/>
            <a:chExt cx="2578" cy="2387"/>
          </a:xfrm>
          <a:effectLst>
            <a:outerShdw blurRad="50800" dist="38100" dir="2700000" algn="tl" rotWithShape="0">
              <a:prstClr val="black">
                <a:alpha val="40000"/>
              </a:prstClr>
            </a:outerShdw>
          </a:effectLst>
        </p:grpSpPr>
        <p:sp>
          <p:nvSpPr>
            <p:cNvPr id="418" name="AutoShape 794"/>
            <p:cNvSpPr>
              <a:spLocks noChangeAspect="1" noChangeArrowheads="1" noTextEdit="1"/>
            </p:cNvSpPr>
            <p:nvPr/>
          </p:nvSpPr>
          <p:spPr bwMode="auto">
            <a:xfrm>
              <a:off x="2635" y="1933"/>
              <a:ext cx="2578" cy="2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 name="Freeform 797"/>
            <p:cNvSpPr>
              <a:spLocks noEditPoints="1"/>
            </p:cNvSpPr>
            <p:nvPr/>
          </p:nvSpPr>
          <p:spPr bwMode="auto">
            <a:xfrm>
              <a:off x="3264" y="2358"/>
              <a:ext cx="1227" cy="1578"/>
            </a:xfrm>
            <a:custGeom>
              <a:avLst/>
              <a:gdLst/>
              <a:ahLst/>
              <a:cxnLst>
                <a:cxn ang="0">
                  <a:pos x="477" y="35"/>
                </a:cxn>
                <a:cxn ang="0">
                  <a:pos x="325" y="102"/>
                </a:cxn>
                <a:cxn ang="0">
                  <a:pos x="321" y="120"/>
                </a:cxn>
                <a:cxn ang="0">
                  <a:pos x="277" y="160"/>
                </a:cxn>
                <a:cxn ang="0">
                  <a:pos x="214" y="281"/>
                </a:cxn>
                <a:cxn ang="0">
                  <a:pos x="86" y="653"/>
                </a:cxn>
                <a:cxn ang="0">
                  <a:pos x="23" y="1024"/>
                </a:cxn>
                <a:cxn ang="0">
                  <a:pos x="24" y="1231"/>
                </a:cxn>
                <a:cxn ang="0">
                  <a:pos x="65" y="1342"/>
                </a:cxn>
                <a:cxn ang="0">
                  <a:pos x="185" y="1414"/>
                </a:cxn>
                <a:cxn ang="0">
                  <a:pos x="340" y="1442"/>
                </a:cxn>
                <a:cxn ang="0">
                  <a:pos x="346" y="1451"/>
                </a:cxn>
                <a:cxn ang="0">
                  <a:pos x="346" y="1554"/>
                </a:cxn>
                <a:cxn ang="0">
                  <a:pos x="376" y="1491"/>
                </a:cxn>
                <a:cxn ang="0">
                  <a:pos x="384" y="1453"/>
                </a:cxn>
                <a:cxn ang="0">
                  <a:pos x="479" y="1460"/>
                </a:cxn>
                <a:cxn ang="0">
                  <a:pos x="763" y="1470"/>
                </a:cxn>
                <a:cxn ang="0">
                  <a:pos x="847" y="1496"/>
                </a:cxn>
                <a:cxn ang="0">
                  <a:pos x="860" y="1540"/>
                </a:cxn>
                <a:cxn ang="0">
                  <a:pos x="885" y="1561"/>
                </a:cxn>
                <a:cxn ang="0">
                  <a:pos x="894" y="1528"/>
                </a:cxn>
                <a:cxn ang="0">
                  <a:pos x="882" y="1481"/>
                </a:cxn>
                <a:cxn ang="0">
                  <a:pos x="925" y="1473"/>
                </a:cxn>
                <a:cxn ang="0">
                  <a:pos x="1084" y="1442"/>
                </a:cxn>
                <a:cxn ang="0">
                  <a:pos x="1168" y="1371"/>
                </a:cxn>
                <a:cxn ang="0">
                  <a:pos x="1206" y="1257"/>
                </a:cxn>
                <a:cxn ang="0">
                  <a:pos x="1182" y="983"/>
                </a:cxn>
                <a:cxn ang="0">
                  <a:pos x="1091" y="627"/>
                </a:cxn>
                <a:cxn ang="0">
                  <a:pos x="949" y="308"/>
                </a:cxn>
                <a:cxn ang="0">
                  <a:pos x="825" y="125"/>
                </a:cxn>
                <a:cxn ang="0">
                  <a:pos x="700" y="34"/>
                </a:cxn>
                <a:cxn ang="0">
                  <a:pos x="635" y="2"/>
                </a:cxn>
                <a:cxn ang="0">
                  <a:pos x="774" y="56"/>
                </a:cxn>
                <a:cxn ang="0">
                  <a:pos x="907" y="206"/>
                </a:cxn>
                <a:cxn ang="0">
                  <a:pos x="1055" y="481"/>
                </a:cxn>
                <a:cxn ang="0">
                  <a:pos x="1172" y="860"/>
                </a:cxn>
                <a:cxn ang="0">
                  <a:pos x="1226" y="1163"/>
                </a:cxn>
                <a:cxn ang="0">
                  <a:pos x="1202" y="1346"/>
                </a:cxn>
                <a:cxn ang="0">
                  <a:pos x="1115" y="1445"/>
                </a:cxn>
                <a:cxn ang="0">
                  <a:pos x="957" y="1491"/>
                </a:cxn>
                <a:cxn ang="0">
                  <a:pos x="912" y="1517"/>
                </a:cxn>
                <a:cxn ang="0">
                  <a:pos x="900" y="1573"/>
                </a:cxn>
                <a:cxn ang="0">
                  <a:pos x="855" y="1567"/>
                </a:cxn>
                <a:cxn ang="0">
                  <a:pos x="835" y="1510"/>
                </a:cxn>
                <a:cxn ang="0">
                  <a:pos x="797" y="1492"/>
                </a:cxn>
                <a:cxn ang="0">
                  <a:pos x="616" y="1476"/>
                </a:cxn>
                <a:cxn ang="0">
                  <a:pos x="396" y="1469"/>
                </a:cxn>
                <a:cxn ang="0">
                  <a:pos x="385" y="1524"/>
                </a:cxn>
                <a:cxn ang="0">
                  <a:pos x="350" y="1573"/>
                </a:cxn>
                <a:cxn ang="0">
                  <a:pos x="317" y="1571"/>
                </a:cxn>
                <a:cxn ang="0">
                  <a:pos x="312" y="1455"/>
                </a:cxn>
                <a:cxn ang="0">
                  <a:pos x="163" y="1426"/>
                </a:cxn>
                <a:cxn ang="0">
                  <a:pos x="60" y="1364"/>
                </a:cxn>
                <a:cxn ang="0">
                  <a:pos x="5" y="1228"/>
                </a:cxn>
                <a:cxn ang="0">
                  <a:pos x="3" y="1071"/>
                </a:cxn>
                <a:cxn ang="0">
                  <a:pos x="74" y="637"/>
                </a:cxn>
                <a:cxn ang="0">
                  <a:pos x="186" y="302"/>
                </a:cxn>
                <a:cxn ang="0">
                  <a:pos x="239" y="185"/>
                </a:cxn>
                <a:cxn ang="0">
                  <a:pos x="260" y="142"/>
                </a:cxn>
                <a:cxn ang="0">
                  <a:pos x="339" y="72"/>
                </a:cxn>
                <a:cxn ang="0">
                  <a:pos x="528" y="6"/>
                </a:cxn>
              </a:cxnLst>
              <a:rect l="0" t="0" r="r" b="b"/>
              <a:pathLst>
                <a:path w="1227" h="1578">
                  <a:moveTo>
                    <a:pt x="605" y="17"/>
                  </a:moveTo>
                  <a:lnTo>
                    <a:pt x="573" y="18"/>
                  </a:lnTo>
                  <a:lnTo>
                    <a:pt x="540" y="22"/>
                  </a:lnTo>
                  <a:lnTo>
                    <a:pt x="508" y="27"/>
                  </a:lnTo>
                  <a:lnTo>
                    <a:pt x="477" y="35"/>
                  </a:lnTo>
                  <a:lnTo>
                    <a:pt x="446" y="45"/>
                  </a:lnTo>
                  <a:lnTo>
                    <a:pt x="414" y="56"/>
                  </a:lnTo>
                  <a:lnTo>
                    <a:pt x="383" y="69"/>
                  </a:lnTo>
                  <a:lnTo>
                    <a:pt x="353" y="84"/>
                  </a:lnTo>
                  <a:lnTo>
                    <a:pt x="325" y="102"/>
                  </a:lnTo>
                  <a:lnTo>
                    <a:pt x="311" y="112"/>
                  </a:lnTo>
                  <a:lnTo>
                    <a:pt x="312" y="112"/>
                  </a:lnTo>
                  <a:lnTo>
                    <a:pt x="317" y="113"/>
                  </a:lnTo>
                  <a:lnTo>
                    <a:pt x="319" y="117"/>
                  </a:lnTo>
                  <a:lnTo>
                    <a:pt x="321" y="120"/>
                  </a:lnTo>
                  <a:lnTo>
                    <a:pt x="320" y="124"/>
                  </a:lnTo>
                  <a:lnTo>
                    <a:pt x="316" y="127"/>
                  </a:lnTo>
                  <a:lnTo>
                    <a:pt x="302" y="136"/>
                  </a:lnTo>
                  <a:lnTo>
                    <a:pt x="289" y="148"/>
                  </a:lnTo>
                  <a:lnTo>
                    <a:pt x="277" y="160"/>
                  </a:lnTo>
                  <a:lnTo>
                    <a:pt x="267" y="174"/>
                  </a:lnTo>
                  <a:lnTo>
                    <a:pt x="258" y="189"/>
                  </a:lnTo>
                  <a:lnTo>
                    <a:pt x="249" y="203"/>
                  </a:lnTo>
                  <a:lnTo>
                    <a:pt x="231" y="242"/>
                  </a:lnTo>
                  <a:lnTo>
                    <a:pt x="214" y="281"/>
                  </a:lnTo>
                  <a:lnTo>
                    <a:pt x="198" y="321"/>
                  </a:lnTo>
                  <a:lnTo>
                    <a:pt x="167" y="406"/>
                  </a:lnTo>
                  <a:lnTo>
                    <a:pt x="136" y="490"/>
                  </a:lnTo>
                  <a:lnTo>
                    <a:pt x="108" y="575"/>
                  </a:lnTo>
                  <a:lnTo>
                    <a:pt x="86" y="653"/>
                  </a:lnTo>
                  <a:lnTo>
                    <a:pt x="67" y="731"/>
                  </a:lnTo>
                  <a:lnTo>
                    <a:pt x="52" y="810"/>
                  </a:lnTo>
                  <a:lnTo>
                    <a:pt x="39" y="889"/>
                  </a:lnTo>
                  <a:lnTo>
                    <a:pt x="31" y="956"/>
                  </a:lnTo>
                  <a:lnTo>
                    <a:pt x="23" y="1024"/>
                  </a:lnTo>
                  <a:lnTo>
                    <a:pt x="19" y="1092"/>
                  </a:lnTo>
                  <a:lnTo>
                    <a:pt x="18" y="1160"/>
                  </a:lnTo>
                  <a:lnTo>
                    <a:pt x="19" y="1183"/>
                  </a:lnTo>
                  <a:lnTo>
                    <a:pt x="21" y="1206"/>
                  </a:lnTo>
                  <a:lnTo>
                    <a:pt x="24" y="1231"/>
                  </a:lnTo>
                  <a:lnTo>
                    <a:pt x="28" y="1255"/>
                  </a:lnTo>
                  <a:lnTo>
                    <a:pt x="34" y="1278"/>
                  </a:lnTo>
                  <a:lnTo>
                    <a:pt x="42" y="1302"/>
                  </a:lnTo>
                  <a:lnTo>
                    <a:pt x="53" y="1323"/>
                  </a:lnTo>
                  <a:lnTo>
                    <a:pt x="65" y="1342"/>
                  </a:lnTo>
                  <a:lnTo>
                    <a:pt x="81" y="1360"/>
                  </a:lnTo>
                  <a:lnTo>
                    <a:pt x="99" y="1376"/>
                  </a:lnTo>
                  <a:lnTo>
                    <a:pt x="127" y="1392"/>
                  </a:lnTo>
                  <a:lnTo>
                    <a:pt x="156" y="1404"/>
                  </a:lnTo>
                  <a:lnTo>
                    <a:pt x="185" y="1414"/>
                  </a:lnTo>
                  <a:lnTo>
                    <a:pt x="216" y="1421"/>
                  </a:lnTo>
                  <a:lnTo>
                    <a:pt x="247" y="1427"/>
                  </a:lnTo>
                  <a:lnTo>
                    <a:pt x="278" y="1431"/>
                  </a:lnTo>
                  <a:lnTo>
                    <a:pt x="310" y="1437"/>
                  </a:lnTo>
                  <a:lnTo>
                    <a:pt x="340" y="1442"/>
                  </a:lnTo>
                  <a:lnTo>
                    <a:pt x="342" y="1443"/>
                  </a:lnTo>
                  <a:lnTo>
                    <a:pt x="344" y="1445"/>
                  </a:lnTo>
                  <a:lnTo>
                    <a:pt x="346" y="1447"/>
                  </a:lnTo>
                  <a:lnTo>
                    <a:pt x="346" y="1449"/>
                  </a:lnTo>
                  <a:lnTo>
                    <a:pt x="346" y="1451"/>
                  </a:lnTo>
                  <a:lnTo>
                    <a:pt x="341" y="1490"/>
                  </a:lnTo>
                  <a:lnTo>
                    <a:pt x="336" y="1529"/>
                  </a:lnTo>
                  <a:lnTo>
                    <a:pt x="334" y="1559"/>
                  </a:lnTo>
                  <a:lnTo>
                    <a:pt x="336" y="1559"/>
                  </a:lnTo>
                  <a:lnTo>
                    <a:pt x="346" y="1554"/>
                  </a:lnTo>
                  <a:lnTo>
                    <a:pt x="354" y="1547"/>
                  </a:lnTo>
                  <a:lnTo>
                    <a:pt x="361" y="1539"/>
                  </a:lnTo>
                  <a:lnTo>
                    <a:pt x="366" y="1528"/>
                  </a:lnTo>
                  <a:lnTo>
                    <a:pt x="370" y="1516"/>
                  </a:lnTo>
                  <a:lnTo>
                    <a:pt x="376" y="1491"/>
                  </a:lnTo>
                  <a:lnTo>
                    <a:pt x="378" y="1478"/>
                  </a:lnTo>
                  <a:lnTo>
                    <a:pt x="380" y="1467"/>
                  </a:lnTo>
                  <a:lnTo>
                    <a:pt x="382" y="1457"/>
                  </a:lnTo>
                  <a:lnTo>
                    <a:pt x="382" y="1455"/>
                  </a:lnTo>
                  <a:lnTo>
                    <a:pt x="384" y="1453"/>
                  </a:lnTo>
                  <a:lnTo>
                    <a:pt x="385" y="1453"/>
                  </a:lnTo>
                  <a:lnTo>
                    <a:pt x="388" y="1452"/>
                  </a:lnTo>
                  <a:lnTo>
                    <a:pt x="392" y="1452"/>
                  </a:lnTo>
                  <a:lnTo>
                    <a:pt x="435" y="1457"/>
                  </a:lnTo>
                  <a:lnTo>
                    <a:pt x="479" y="1460"/>
                  </a:lnTo>
                  <a:lnTo>
                    <a:pt x="522" y="1460"/>
                  </a:lnTo>
                  <a:lnTo>
                    <a:pt x="610" y="1458"/>
                  </a:lnTo>
                  <a:lnTo>
                    <a:pt x="662" y="1459"/>
                  </a:lnTo>
                  <a:lnTo>
                    <a:pt x="714" y="1462"/>
                  </a:lnTo>
                  <a:lnTo>
                    <a:pt x="763" y="1470"/>
                  </a:lnTo>
                  <a:lnTo>
                    <a:pt x="811" y="1477"/>
                  </a:lnTo>
                  <a:lnTo>
                    <a:pt x="821" y="1479"/>
                  </a:lnTo>
                  <a:lnTo>
                    <a:pt x="832" y="1483"/>
                  </a:lnTo>
                  <a:lnTo>
                    <a:pt x="840" y="1489"/>
                  </a:lnTo>
                  <a:lnTo>
                    <a:pt x="847" y="1496"/>
                  </a:lnTo>
                  <a:lnTo>
                    <a:pt x="853" y="1507"/>
                  </a:lnTo>
                  <a:lnTo>
                    <a:pt x="854" y="1513"/>
                  </a:lnTo>
                  <a:lnTo>
                    <a:pt x="856" y="1521"/>
                  </a:lnTo>
                  <a:lnTo>
                    <a:pt x="858" y="1531"/>
                  </a:lnTo>
                  <a:lnTo>
                    <a:pt x="860" y="1540"/>
                  </a:lnTo>
                  <a:lnTo>
                    <a:pt x="863" y="1549"/>
                  </a:lnTo>
                  <a:lnTo>
                    <a:pt x="867" y="1556"/>
                  </a:lnTo>
                  <a:lnTo>
                    <a:pt x="871" y="1560"/>
                  </a:lnTo>
                  <a:lnTo>
                    <a:pt x="879" y="1562"/>
                  </a:lnTo>
                  <a:lnTo>
                    <a:pt x="885" y="1561"/>
                  </a:lnTo>
                  <a:lnTo>
                    <a:pt x="890" y="1558"/>
                  </a:lnTo>
                  <a:lnTo>
                    <a:pt x="893" y="1553"/>
                  </a:lnTo>
                  <a:lnTo>
                    <a:pt x="894" y="1546"/>
                  </a:lnTo>
                  <a:lnTo>
                    <a:pt x="895" y="1537"/>
                  </a:lnTo>
                  <a:lnTo>
                    <a:pt x="894" y="1528"/>
                  </a:lnTo>
                  <a:lnTo>
                    <a:pt x="891" y="1509"/>
                  </a:lnTo>
                  <a:lnTo>
                    <a:pt x="889" y="1500"/>
                  </a:lnTo>
                  <a:lnTo>
                    <a:pt x="886" y="1492"/>
                  </a:lnTo>
                  <a:lnTo>
                    <a:pt x="884" y="1486"/>
                  </a:lnTo>
                  <a:lnTo>
                    <a:pt x="882" y="1481"/>
                  </a:lnTo>
                  <a:lnTo>
                    <a:pt x="882" y="1476"/>
                  </a:lnTo>
                  <a:lnTo>
                    <a:pt x="883" y="1472"/>
                  </a:lnTo>
                  <a:lnTo>
                    <a:pt x="887" y="1469"/>
                  </a:lnTo>
                  <a:lnTo>
                    <a:pt x="893" y="1469"/>
                  </a:lnTo>
                  <a:lnTo>
                    <a:pt x="925" y="1473"/>
                  </a:lnTo>
                  <a:lnTo>
                    <a:pt x="957" y="1474"/>
                  </a:lnTo>
                  <a:lnTo>
                    <a:pt x="990" y="1471"/>
                  </a:lnTo>
                  <a:lnTo>
                    <a:pt x="1023" y="1465"/>
                  </a:lnTo>
                  <a:lnTo>
                    <a:pt x="1054" y="1455"/>
                  </a:lnTo>
                  <a:lnTo>
                    <a:pt x="1084" y="1442"/>
                  </a:lnTo>
                  <a:lnTo>
                    <a:pt x="1104" y="1431"/>
                  </a:lnTo>
                  <a:lnTo>
                    <a:pt x="1122" y="1419"/>
                  </a:lnTo>
                  <a:lnTo>
                    <a:pt x="1139" y="1405"/>
                  </a:lnTo>
                  <a:lnTo>
                    <a:pt x="1155" y="1389"/>
                  </a:lnTo>
                  <a:lnTo>
                    <a:pt x="1168" y="1371"/>
                  </a:lnTo>
                  <a:lnTo>
                    <a:pt x="1181" y="1350"/>
                  </a:lnTo>
                  <a:lnTo>
                    <a:pt x="1190" y="1328"/>
                  </a:lnTo>
                  <a:lnTo>
                    <a:pt x="1197" y="1305"/>
                  </a:lnTo>
                  <a:lnTo>
                    <a:pt x="1202" y="1281"/>
                  </a:lnTo>
                  <a:lnTo>
                    <a:pt x="1206" y="1257"/>
                  </a:lnTo>
                  <a:lnTo>
                    <a:pt x="1209" y="1202"/>
                  </a:lnTo>
                  <a:lnTo>
                    <a:pt x="1207" y="1146"/>
                  </a:lnTo>
                  <a:lnTo>
                    <a:pt x="1202" y="1092"/>
                  </a:lnTo>
                  <a:lnTo>
                    <a:pt x="1193" y="1037"/>
                  </a:lnTo>
                  <a:lnTo>
                    <a:pt x="1182" y="983"/>
                  </a:lnTo>
                  <a:lnTo>
                    <a:pt x="1167" y="911"/>
                  </a:lnTo>
                  <a:lnTo>
                    <a:pt x="1150" y="840"/>
                  </a:lnTo>
                  <a:lnTo>
                    <a:pt x="1132" y="767"/>
                  </a:lnTo>
                  <a:lnTo>
                    <a:pt x="1112" y="697"/>
                  </a:lnTo>
                  <a:lnTo>
                    <a:pt x="1091" y="627"/>
                  </a:lnTo>
                  <a:lnTo>
                    <a:pt x="1067" y="557"/>
                  </a:lnTo>
                  <a:lnTo>
                    <a:pt x="1039" y="488"/>
                  </a:lnTo>
                  <a:lnTo>
                    <a:pt x="1009" y="422"/>
                  </a:lnTo>
                  <a:lnTo>
                    <a:pt x="980" y="365"/>
                  </a:lnTo>
                  <a:lnTo>
                    <a:pt x="949" y="308"/>
                  </a:lnTo>
                  <a:lnTo>
                    <a:pt x="916" y="252"/>
                  </a:lnTo>
                  <a:lnTo>
                    <a:pt x="881" y="199"/>
                  </a:lnTo>
                  <a:lnTo>
                    <a:pt x="863" y="174"/>
                  </a:lnTo>
                  <a:lnTo>
                    <a:pt x="844" y="149"/>
                  </a:lnTo>
                  <a:lnTo>
                    <a:pt x="825" y="125"/>
                  </a:lnTo>
                  <a:lnTo>
                    <a:pt x="803" y="102"/>
                  </a:lnTo>
                  <a:lnTo>
                    <a:pt x="779" y="81"/>
                  </a:lnTo>
                  <a:lnTo>
                    <a:pt x="755" y="63"/>
                  </a:lnTo>
                  <a:lnTo>
                    <a:pt x="728" y="47"/>
                  </a:lnTo>
                  <a:lnTo>
                    <a:pt x="700" y="34"/>
                  </a:lnTo>
                  <a:lnTo>
                    <a:pt x="669" y="25"/>
                  </a:lnTo>
                  <a:lnTo>
                    <a:pt x="637" y="20"/>
                  </a:lnTo>
                  <a:lnTo>
                    <a:pt x="605" y="17"/>
                  </a:lnTo>
                  <a:close/>
                  <a:moveTo>
                    <a:pt x="604" y="0"/>
                  </a:moveTo>
                  <a:lnTo>
                    <a:pt x="635" y="2"/>
                  </a:lnTo>
                  <a:lnTo>
                    <a:pt x="664" y="6"/>
                  </a:lnTo>
                  <a:lnTo>
                    <a:pt x="693" y="14"/>
                  </a:lnTo>
                  <a:lnTo>
                    <a:pt x="721" y="24"/>
                  </a:lnTo>
                  <a:lnTo>
                    <a:pt x="748" y="38"/>
                  </a:lnTo>
                  <a:lnTo>
                    <a:pt x="774" y="56"/>
                  </a:lnTo>
                  <a:lnTo>
                    <a:pt x="804" y="81"/>
                  </a:lnTo>
                  <a:lnTo>
                    <a:pt x="833" y="110"/>
                  </a:lnTo>
                  <a:lnTo>
                    <a:pt x="860" y="141"/>
                  </a:lnTo>
                  <a:lnTo>
                    <a:pt x="885" y="173"/>
                  </a:lnTo>
                  <a:lnTo>
                    <a:pt x="907" y="206"/>
                  </a:lnTo>
                  <a:lnTo>
                    <a:pt x="929" y="241"/>
                  </a:lnTo>
                  <a:lnTo>
                    <a:pt x="964" y="299"/>
                  </a:lnTo>
                  <a:lnTo>
                    <a:pt x="996" y="359"/>
                  </a:lnTo>
                  <a:lnTo>
                    <a:pt x="1027" y="419"/>
                  </a:lnTo>
                  <a:lnTo>
                    <a:pt x="1055" y="481"/>
                  </a:lnTo>
                  <a:lnTo>
                    <a:pt x="1083" y="553"/>
                  </a:lnTo>
                  <a:lnTo>
                    <a:pt x="1108" y="625"/>
                  </a:lnTo>
                  <a:lnTo>
                    <a:pt x="1131" y="699"/>
                  </a:lnTo>
                  <a:lnTo>
                    <a:pt x="1150" y="774"/>
                  </a:lnTo>
                  <a:lnTo>
                    <a:pt x="1172" y="860"/>
                  </a:lnTo>
                  <a:lnTo>
                    <a:pt x="1193" y="946"/>
                  </a:lnTo>
                  <a:lnTo>
                    <a:pt x="1210" y="1033"/>
                  </a:lnTo>
                  <a:lnTo>
                    <a:pt x="1217" y="1076"/>
                  </a:lnTo>
                  <a:lnTo>
                    <a:pt x="1222" y="1120"/>
                  </a:lnTo>
                  <a:lnTo>
                    <a:pt x="1226" y="1163"/>
                  </a:lnTo>
                  <a:lnTo>
                    <a:pt x="1227" y="1207"/>
                  </a:lnTo>
                  <a:lnTo>
                    <a:pt x="1225" y="1251"/>
                  </a:lnTo>
                  <a:lnTo>
                    <a:pt x="1218" y="1294"/>
                  </a:lnTo>
                  <a:lnTo>
                    <a:pt x="1211" y="1321"/>
                  </a:lnTo>
                  <a:lnTo>
                    <a:pt x="1202" y="1346"/>
                  </a:lnTo>
                  <a:lnTo>
                    <a:pt x="1190" y="1370"/>
                  </a:lnTo>
                  <a:lnTo>
                    <a:pt x="1175" y="1392"/>
                  </a:lnTo>
                  <a:lnTo>
                    <a:pt x="1157" y="1412"/>
                  </a:lnTo>
                  <a:lnTo>
                    <a:pt x="1137" y="1429"/>
                  </a:lnTo>
                  <a:lnTo>
                    <a:pt x="1115" y="1445"/>
                  </a:lnTo>
                  <a:lnTo>
                    <a:pt x="1093" y="1457"/>
                  </a:lnTo>
                  <a:lnTo>
                    <a:pt x="1061" y="1471"/>
                  </a:lnTo>
                  <a:lnTo>
                    <a:pt x="1027" y="1481"/>
                  </a:lnTo>
                  <a:lnTo>
                    <a:pt x="993" y="1488"/>
                  </a:lnTo>
                  <a:lnTo>
                    <a:pt x="957" y="1491"/>
                  </a:lnTo>
                  <a:lnTo>
                    <a:pt x="922" y="1490"/>
                  </a:lnTo>
                  <a:lnTo>
                    <a:pt x="903" y="1488"/>
                  </a:lnTo>
                  <a:lnTo>
                    <a:pt x="906" y="1493"/>
                  </a:lnTo>
                  <a:lnTo>
                    <a:pt x="909" y="1505"/>
                  </a:lnTo>
                  <a:lnTo>
                    <a:pt x="912" y="1517"/>
                  </a:lnTo>
                  <a:lnTo>
                    <a:pt x="914" y="1531"/>
                  </a:lnTo>
                  <a:lnTo>
                    <a:pt x="914" y="1542"/>
                  </a:lnTo>
                  <a:lnTo>
                    <a:pt x="912" y="1554"/>
                  </a:lnTo>
                  <a:lnTo>
                    <a:pt x="907" y="1564"/>
                  </a:lnTo>
                  <a:lnTo>
                    <a:pt x="900" y="1573"/>
                  </a:lnTo>
                  <a:lnTo>
                    <a:pt x="892" y="1578"/>
                  </a:lnTo>
                  <a:lnTo>
                    <a:pt x="882" y="1578"/>
                  </a:lnTo>
                  <a:lnTo>
                    <a:pt x="871" y="1578"/>
                  </a:lnTo>
                  <a:lnTo>
                    <a:pt x="862" y="1574"/>
                  </a:lnTo>
                  <a:lnTo>
                    <a:pt x="855" y="1567"/>
                  </a:lnTo>
                  <a:lnTo>
                    <a:pt x="849" y="1557"/>
                  </a:lnTo>
                  <a:lnTo>
                    <a:pt x="845" y="1546"/>
                  </a:lnTo>
                  <a:lnTo>
                    <a:pt x="843" y="1533"/>
                  </a:lnTo>
                  <a:lnTo>
                    <a:pt x="840" y="1521"/>
                  </a:lnTo>
                  <a:lnTo>
                    <a:pt x="835" y="1510"/>
                  </a:lnTo>
                  <a:lnTo>
                    <a:pt x="830" y="1503"/>
                  </a:lnTo>
                  <a:lnTo>
                    <a:pt x="823" y="1498"/>
                  </a:lnTo>
                  <a:lnTo>
                    <a:pt x="815" y="1496"/>
                  </a:lnTo>
                  <a:lnTo>
                    <a:pt x="807" y="1493"/>
                  </a:lnTo>
                  <a:lnTo>
                    <a:pt x="797" y="1492"/>
                  </a:lnTo>
                  <a:lnTo>
                    <a:pt x="789" y="1492"/>
                  </a:lnTo>
                  <a:lnTo>
                    <a:pt x="763" y="1488"/>
                  </a:lnTo>
                  <a:lnTo>
                    <a:pt x="736" y="1482"/>
                  </a:lnTo>
                  <a:lnTo>
                    <a:pt x="676" y="1477"/>
                  </a:lnTo>
                  <a:lnTo>
                    <a:pt x="616" y="1476"/>
                  </a:lnTo>
                  <a:lnTo>
                    <a:pt x="571" y="1476"/>
                  </a:lnTo>
                  <a:lnTo>
                    <a:pt x="525" y="1477"/>
                  </a:lnTo>
                  <a:lnTo>
                    <a:pt x="479" y="1476"/>
                  </a:lnTo>
                  <a:lnTo>
                    <a:pt x="433" y="1474"/>
                  </a:lnTo>
                  <a:lnTo>
                    <a:pt x="396" y="1469"/>
                  </a:lnTo>
                  <a:lnTo>
                    <a:pt x="396" y="1473"/>
                  </a:lnTo>
                  <a:lnTo>
                    <a:pt x="394" y="1485"/>
                  </a:lnTo>
                  <a:lnTo>
                    <a:pt x="391" y="1498"/>
                  </a:lnTo>
                  <a:lnTo>
                    <a:pt x="389" y="1511"/>
                  </a:lnTo>
                  <a:lnTo>
                    <a:pt x="385" y="1524"/>
                  </a:lnTo>
                  <a:lnTo>
                    <a:pt x="381" y="1536"/>
                  </a:lnTo>
                  <a:lnTo>
                    <a:pt x="375" y="1548"/>
                  </a:lnTo>
                  <a:lnTo>
                    <a:pt x="368" y="1558"/>
                  </a:lnTo>
                  <a:lnTo>
                    <a:pt x="360" y="1567"/>
                  </a:lnTo>
                  <a:lnTo>
                    <a:pt x="350" y="1573"/>
                  </a:lnTo>
                  <a:lnTo>
                    <a:pt x="339" y="1577"/>
                  </a:lnTo>
                  <a:lnTo>
                    <a:pt x="324" y="1578"/>
                  </a:lnTo>
                  <a:lnTo>
                    <a:pt x="322" y="1577"/>
                  </a:lnTo>
                  <a:lnTo>
                    <a:pt x="317" y="1574"/>
                  </a:lnTo>
                  <a:lnTo>
                    <a:pt x="317" y="1571"/>
                  </a:lnTo>
                  <a:lnTo>
                    <a:pt x="316" y="1568"/>
                  </a:lnTo>
                  <a:lnTo>
                    <a:pt x="319" y="1529"/>
                  </a:lnTo>
                  <a:lnTo>
                    <a:pt x="324" y="1490"/>
                  </a:lnTo>
                  <a:lnTo>
                    <a:pt x="328" y="1458"/>
                  </a:lnTo>
                  <a:lnTo>
                    <a:pt x="312" y="1455"/>
                  </a:lnTo>
                  <a:lnTo>
                    <a:pt x="264" y="1447"/>
                  </a:lnTo>
                  <a:lnTo>
                    <a:pt x="238" y="1443"/>
                  </a:lnTo>
                  <a:lnTo>
                    <a:pt x="213" y="1439"/>
                  </a:lnTo>
                  <a:lnTo>
                    <a:pt x="188" y="1433"/>
                  </a:lnTo>
                  <a:lnTo>
                    <a:pt x="163" y="1426"/>
                  </a:lnTo>
                  <a:lnTo>
                    <a:pt x="140" y="1417"/>
                  </a:lnTo>
                  <a:lnTo>
                    <a:pt x="117" y="1408"/>
                  </a:lnTo>
                  <a:lnTo>
                    <a:pt x="96" y="1396"/>
                  </a:lnTo>
                  <a:lnTo>
                    <a:pt x="78" y="1381"/>
                  </a:lnTo>
                  <a:lnTo>
                    <a:pt x="60" y="1364"/>
                  </a:lnTo>
                  <a:lnTo>
                    <a:pt x="45" y="1343"/>
                  </a:lnTo>
                  <a:lnTo>
                    <a:pt x="30" y="1317"/>
                  </a:lnTo>
                  <a:lnTo>
                    <a:pt x="19" y="1288"/>
                  </a:lnTo>
                  <a:lnTo>
                    <a:pt x="10" y="1258"/>
                  </a:lnTo>
                  <a:lnTo>
                    <a:pt x="5" y="1228"/>
                  </a:lnTo>
                  <a:lnTo>
                    <a:pt x="1" y="1197"/>
                  </a:lnTo>
                  <a:lnTo>
                    <a:pt x="0" y="1165"/>
                  </a:lnTo>
                  <a:lnTo>
                    <a:pt x="0" y="1134"/>
                  </a:lnTo>
                  <a:lnTo>
                    <a:pt x="1" y="1103"/>
                  </a:lnTo>
                  <a:lnTo>
                    <a:pt x="3" y="1071"/>
                  </a:lnTo>
                  <a:lnTo>
                    <a:pt x="5" y="1042"/>
                  </a:lnTo>
                  <a:lnTo>
                    <a:pt x="15" y="939"/>
                  </a:lnTo>
                  <a:lnTo>
                    <a:pt x="30" y="837"/>
                  </a:lnTo>
                  <a:lnTo>
                    <a:pt x="49" y="736"/>
                  </a:lnTo>
                  <a:lnTo>
                    <a:pt x="74" y="637"/>
                  </a:lnTo>
                  <a:lnTo>
                    <a:pt x="103" y="538"/>
                  </a:lnTo>
                  <a:lnTo>
                    <a:pt x="136" y="441"/>
                  </a:lnTo>
                  <a:lnTo>
                    <a:pt x="153" y="395"/>
                  </a:lnTo>
                  <a:lnTo>
                    <a:pt x="169" y="349"/>
                  </a:lnTo>
                  <a:lnTo>
                    <a:pt x="186" y="302"/>
                  </a:lnTo>
                  <a:lnTo>
                    <a:pt x="205" y="256"/>
                  </a:lnTo>
                  <a:lnTo>
                    <a:pt x="212" y="239"/>
                  </a:lnTo>
                  <a:lnTo>
                    <a:pt x="221" y="221"/>
                  </a:lnTo>
                  <a:lnTo>
                    <a:pt x="229" y="202"/>
                  </a:lnTo>
                  <a:lnTo>
                    <a:pt x="239" y="185"/>
                  </a:lnTo>
                  <a:lnTo>
                    <a:pt x="250" y="167"/>
                  </a:lnTo>
                  <a:lnTo>
                    <a:pt x="262" y="150"/>
                  </a:lnTo>
                  <a:lnTo>
                    <a:pt x="266" y="145"/>
                  </a:lnTo>
                  <a:lnTo>
                    <a:pt x="264" y="145"/>
                  </a:lnTo>
                  <a:lnTo>
                    <a:pt x="260" y="142"/>
                  </a:lnTo>
                  <a:lnTo>
                    <a:pt x="260" y="136"/>
                  </a:lnTo>
                  <a:lnTo>
                    <a:pt x="262" y="131"/>
                  </a:lnTo>
                  <a:lnTo>
                    <a:pt x="285" y="110"/>
                  </a:lnTo>
                  <a:lnTo>
                    <a:pt x="312" y="89"/>
                  </a:lnTo>
                  <a:lnTo>
                    <a:pt x="339" y="72"/>
                  </a:lnTo>
                  <a:lnTo>
                    <a:pt x="368" y="57"/>
                  </a:lnTo>
                  <a:lnTo>
                    <a:pt x="398" y="44"/>
                  </a:lnTo>
                  <a:lnTo>
                    <a:pt x="440" y="27"/>
                  </a:lnTo>
                  <a:lnTo>
                    <a:pt x="484" y="15"/>
                  </a:lnTo>
                  <a:lnTo>
                    <a:pt x="528" y="6"/>
                  </a:lnTo>
                  <a:lnTo>
                    <a:pt x="574" y="1"/>
                  </a:lnTo>
                  <a:lnTo>
                    <a:pt x="60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0" name="Freeform 798"/>
            <p:cNvSpPr>
              <a:spLocks/>
            </p:cNvSpPr>
            <p:nvPr/>
          </p:nvSpPr>
          <p:spPr bwMode="auto">
            <a:xfrm>
              <a:off x="3214" y="1943"/>
              <a:ext cx="576" cy="563"/>
            </a:xfrm>
            <a:custGeom>
              <a:avLst/>
              <a:gdLst/>
              <a:ahLst/>
              <a:cxnLst>
                <a:cxn ang="0">
                  <a:pos x="262" y="0"/>
                </a:cxn>
                <a:cxn ang="0">
                  <a:pos x="289" y="6"/>
                </a:cxn>
                <a:cxn ang="0">
                  <a:pos x="311" y="21"/>
                </a:cxn>
                <a:cxn ang="0">
                  <a:pos x="324" y="42"/>
                </a:cxn>
                <a:cxn ang="0">
                  <a:pos x="327" y="74"/>
                </a:cxn>
                <a:cxn ang="0">
                  <a:pos x="356" y="53"/>
                </a:cxn>
                <a:cxn ang="0">
                  <a:pos x="392" y="43"/>
                </a:cxn>
                <a:cxn ang="0">
                  <a:pos x="431" y="45"/>
                </a:cxn>
                <a:cxn ang="0">
                  <a:pos x="466" y="56"/>
                </a:cxn>
                <a:cxn ang="0">
                  <a:pos x="500" y="78"/>
                </a:cxn>
                <a:cxn ang="0">
                  <a:pos x="517" y="103"/>
                </a:cxn>
                <a:cxn ang="0">
                  <a:pos x="519" y="129"/>
                </a:cxn>
                <a:cxn ang="0">
                  <a:pos x="510" y="158"/>
                </a:cxn>
                <a:cxn ang="0">
                  <a:pos x="496" y="189"/>
                </a:cxn>
                <a:cxn ang="0">
                  <a:pos x="474" y="233"/>
                </a:cxn>
                <a:cxn ang="0">
                  <a:pos x="466" y="252"/>
                </a:cxn>
                <a:cxn ang="0">
                  <a:pos x="466" y="265"/>
                </a:cxn>
                <a:cxn ang="0">
                  <a:pos x="473" y="279"/>
                </a:cxn>
                <a:cxn ang="0">
                  <a:pos x="488" y="298"/>
                </a:cxn>
                <a:cxn ang="0">
                  <a:pos x="510" y="326"/>
                </a:cxn>
                <a:cxn ang="0">
                  <a:pos x="533" y="353"/>
                </a:cxn>
                <a:cxn ang="0">
                  <a:pos x="554" y="378"/>
                </a:cxn>
                <a:cxn ang="0">
                  <a:pos x="570" y="404"/>
                </a:cxn>
                <a:cxn ang="0">
                  <a:pos x="576" y="432"/>
                </a:cxn>
                <a:cxn ang="0">
                  <a:pos x="571" y="466"/>
                </a:cxn>
                <a:cxn ang="0">
                  <a:pos x="548" y="503"/>
                </a:cxn>
                <a:cxn ang="0">
                  <a:pos x="515" y="532"/>
                </a:cxn>
                <a:cxn ang="0">
                  <a:pos x="474" y="551"/>
                </a:cxn>
                <a:cxn ang="0">
                  <a:pos x="432" y="562"/>
                </a:cxn>
                <a:cxn ang="0">
                  <a:pos x="388" y="561"/>
                </a:cxn>
                <a:cxn ang="0">
                  <a:pos x="349" y="550"/>
                </a:cxn>
                <a:cxn ang="0">
                  <a:pos x="317" y="528"/>
                </a:cxn>
                <a:cxn ang="0">
                  <a:pos x="287" y="492"/>
                </a:cxn>
                <a:cxn ang="0">
                  <a:pos x="257" y="446"/>
                </a:cxn>
                <a:cxn ang="0">
                  <a:pos x="229" y="395"/>
                </a:cxn>
                <a:cxn ang="0">
                  <a:pos x="206" y="342"/>
                </a:cxn>
                <a:cxn ang="0">
                  <a:pos x="188" y="295"/>
                </a:cxn>
                <a:cxn ang="0">
                  <a:pos x="179" y="287"/>
                </a:cxn>
                <a:cxn ang="0">
                  <a:pos x="160" y="315"/>
                </a:cxn>
                <a:cxn ang="0">
                  <a:pos x="135" y="332"/>
                </a:cxn>
                <a:cxn ang="0">
                  <a:pos x="108" y="339"/>
                </a:cxn>
                <a:cxn ang="0">
                  <a:pos x="81" y="339"/>
                </a:cxn>
                <a:cxn ang="0">
                  <a:pos x="61" y="332"/>
                </a:cxn>
                <a:cxn ang="0">
                  <a:pos x="49" y="318"/>
                </a:cxn>
                <a:cxn ang="0">
                  <a:pos x="49" y="302"/>
                </a:cxn>
                <a:cxn ang="0">
                  <a:pos x="66" y="283"/>
                </a:cxn>
                <a:cxn ang="0">
                  <a:pos x="38" y="285"/>
                </a:cxn>
                <a:cxn ang="0">
                  <a:pos x="18" y="277"/>
                </a:cxn>
                <a:cxn ang="0">
                  <a:pos x="6" y="258"/>
                </a:cxn>
                <a:cxn ang="0">
                  <a:pos x="0" y="233"/>
                </a:cxn>
                <a:cxn ang="0">
                  <a:pos x="2" y="204"/>
                </a:cxn>
                <a:cxn ang="0">
                  <a:pos x="9" y="174"/>
                </a:cxn>
                <a:cxn ang="0">
                  <a:pos x="22" y="146"/>
                </a:cxn>
                <a:cxn ang="0">
                  <a:pos x="40" y="121"/>
                </a:cxn>
                <a:cxn ang="0">
                  <a:pos x="63" y="102"/>
                </a:cxn>
                <a:cxn ang="0">
                  <a:pos x="91" y="93"/>
                </a:cxn>
                <a:cxn ang="0">
                  <a:pos x="122" y="96"/>
                </a:cxn>
                <a:cxn ang="0">
                  <a:pos x="129" y="67"/>
                </a:cxn>
                <a:cxn ang="0">
                  <a:pos x="146" y="43"/>
                </a:cxn>
                <a:cxn ang="0">
                  <a:pos x="171" y="24"/>
                </a:cxn>
                <a:cxn ang="0">
                  <a:pos x="200" y="10"/>
                </a:cxn>
                <a:cxn ang="0">
                  <a:pos x="231" y="2"/>
                </a:cxn>
              </a:cxnLst>
              <a:rect l="0" t="0" r="r" b="b"/>
              <a:pathLst>
                <a:path w="576" h="563">
                  <a:moveTo>
                    <a:pt x="247" y="0"/>
                  </a:moveTo>
                  <a:lnTo>
                    <a:pt x="262" y="0"/>
                  </a:lnTo>
                  <a:lnTo>
                    <a:pt x="276" y="3"/>
                  </a:lnTo>
                  <a:lnTo>
                    <a:pt x="289" y="6"/>
                  </a:lnTo>
                  <a:lnTo>
                    <a:pt x="301" y="12"/>
                  </a:lnTo>
                  <a:lnTo>
                    <a:pt x="311" y="21"/>
                  </a:lnTo>
                  <a:lnTo>
                    <a:pt x="319" y="31"/>
                  </a:lnTo>
                  <a:lnTo>
                    <a:pt x="324" y="42"/>
                  </a:lnTo>
                  <a:lnTo>
                    <a:pt x="327" y="57"/>
                  </a:lnTo>
                  <a:lnTo>
                    <a:pt x="327" y="74"/>
                  </a:lnTo>
                  <a:lnTo>
                    <a:pt x="341" y="62"/>
                  </a:lnTo>
                  <a:lnTo>
                    <a:pt x="356" y="53"/>
                  </a:lnTo>
                  <a:lnTo>
                    <a:pt x="374" y="46"/>
                  </a:lnTo>
                  <a:lnTo>
                    <a:pt x="392" y="43"/>
                  </a:lnTo>
                  <a:lnTo>
                    <a:pt x="412" y="42"/>
                  </a:lnTo>
                  <a:lnTo>
                    <a:pt x="431" y="45"/>
                  </a:lnTo>
                  <a:lnTo>
                    <a:pt x="449" y="49"/>
                  </a:lnTo>
                  <a:lnTo>
                    <a:pt x="466" y="56"/>
                  </a:lnTo>
                  <a:lnTo>
                    <a:pt x="485" y="67"/>
                  </a:lnTo>
                  <a:lnTo>
                    <a:pt x="500" y="78"/>
                  </a:lnTo>
                  <a:lnTo>
                    <a:pt x="510" y="91"/>
                  </a:lnTo>
                  <a:lnTo>
                    <a:pt x="517" y="103"/>
                  </a:lnTo>
                  <a:lnTo>
                    <a:pt x="519" y="116"/>
                  </a:lnTo>
                  <a:lnTo>
                    <a:pt x="519" y="129"/>
                  </a:lnTo>
                  <a:lnTo>
                    <a:pt x="516" y="143"/>
                  </a:lnTo>
                  <a:lnTo>
                    <a:pt x="510" y="158"/>
                  </a:lnTo>
                  <a:lnTo>
                    <a:pt x="503" y="173"/>
                  </a:lnTo>
                  <a:lnTo>
                    <a:pt x="496" y="189"/>
                  </a:lnTo>
                  <a:lnTo>
                    <a:pt x="488" y="205"/>
                  </a:lnTo>
                  <a:lnTo>
                    <a:pt x="474" y="233"/>
                  </a:lnTo>
                  <a:lnTo>
                    <a:pt x="469" y="243"/>
                  </a:lnTo>
                  <a:lnTo>
                    <a:pt x="466" y="252"/>
                  </a:lnTo>
                  <a:lnTo>
                    <a:pt x="465" y="259"/>
                  </a:lnTo>
                  <a:lnTo>
                    <a:pt x="466" y="265"/>
                  </a:lnTo>
                  <a:lnTo>
                    <a:pt x="468" y="272"/>
                  </a:lnTo>
                  <a:lnTo>
                    <a:pt x="473" y="279"/>
                  </a:lnTo>
                  <a:lnTo>
                    <a:pt x="479" y="288"/>
                  </a:lnTo>
                  <a:lnTo>
                    <a:pt x="488" y="298"/>
                  </a:lnTo>
                  <a:lnTo>
                    <a:pt x="498" y="310"/>
                  </a:lnTo>
                  <a:lnTo>
                    <a:pt x="510" y="326"/>
                  </a:lnTo>
                  <a:lnTo>
                    <a:pt x="521" y="340"/>
                  </a:lnTo>
                  <a:lnTo>
                    <a:pt x="533" y="353"/>
                  </a:lnTo>
                  <a:lnTo>
                    <a:pt x="544" y="366"/>
                  </a:lnTo>
                  <a:lnTo>
                    <a:pt x="554" y="378"/>
                  </a:lnTo>
                  <a:lnTo>
                    <a:pt x="563" y="391"/>
                  </a:lnTo>
                  <a:lnTo>
                    <a:pt x="570" y="404"/>
                  </a:lnTo>
                  <a:lnTo>
                    <a:pt x="575" y="418"/>
                  </a:lnTo>
                  <a:lnTo>
                    <a:pt x="576" y="432"/>
                  </a:lnTo>
                  <a:lnTo>
                    <a:pt x="575" y="449"/>
                  </a:lnTo>
                  <a:lnTo>
                    <a:pt x="571" y="466"/>
                  </a:lnTo>
                  <a:lnTo>
                    <a:pt x="560" y="485"/>
                  </a:lnTo>
                  <a:lnTo>
                    <a:pt x="548" y="503"/>
                  </a:lnTo>
                  <a:lnTo>
                    <a:pt x="532" y="517"/>
                  </a:lnTo>
                  <a:lnTo>
                    <a:pt x="515" y="532"/>
                  </a:lnTo>
                  <a:lnTo>
                    <a:pt x="496" y="542"/>
                  </a:lnTo>
                  <a:lnTo>
                    <a:pt x="474" y="551"/>
                  </a:lnTo>
                  <a:lnTo>
                    <a:pt x="453" y="558"/>
                  </a:lnTo>
                  <a:lnTo>
                    <a:pt x="432" y="562"/>
                  </a:lnTo>
                  <a:lnTo>
                    <a:pt x="410" y="563"/>
                  </a:lnTo>
                  <a:lnTo>
                    <a:pt x="388" y="561"/>
                  </a:lnTo>
                  <a:lnTo>
                    <a:pt x="367" y="557"/>
                  </a:lnTo>
                  <a:lnTo>
                    <a:pt x="349" y="550"/>
                  </a:lnTo>
                  <a:lnTo>
                    <a:pt x="331" y="539"/>
                  </a:lnTo>
                  <a:lnTo>
                    <a:pt x="317" y="528"/>
                  </a:lnTo>
                  <a:lnTo>
                    <a:pt x="302" y="511"/>
                  </a:lnTo>
                  <a:lnTo>
                    <a:pt x="287" y="492"/>
                  </a:lnTo>
                  <a:lnTo>
                    <a:pt x="272" y="470"/>
                  </a:lnTo>
                  <a:lnTo>
                    <a:pt x="257" y="446"/>
                  </a:lnTo>
                  <a:lnTo>
                    <a:pt x="242" y="421"/>
                  </a:lnTo>
                  <a:lnTo>
                    <a:pt x="229" y="395"/>
                  </a:lnTo>
                  <a:lnTo>
                    <a:pt x="217" y="368"/>
                  </a:lnTo>
                  <a:lnTo>
                    <a:pt x="206" y="342"/>
                  </a:lnTo>
                  <a:lnTo>
                    <a:pt x="196" y="318"/>
                  </a:lnTo>
                  <a:lnTo>
                    <a:pt x="188" y="295"/>
                  </a:lnTo>
                  <a:lnTo>
                    <a:pt x="187" y="291"/>
                  </a:lnTo>
                  <a:lnTo>
                    <a:pt x="179" y="287"/>
                  </a:lnTo>
                  <a:lnTo>
                    <a:pt x="171" y="303"/>
                  </a:lnTo>
                  <a:lnTo>
                    <a:pt x="160" y="315"/>
                  </a:lnTo>
                  <a:lnTo>
                    <a:pt x="148" y="325"/>
                  </a:lnTo>
                  <a:lnTo>
                    <a:pt x="135" y="332"/>
                  </a:lnTo>
                  <a:lnTo>
                    <a:pt x="121" y="337"/>
                  </a:lnTo>
                  <a:lnTo>
                    <a:pt x="108" y="339"/>
                  </a:lnTo>
                  <a:lnTo>
                    <a:pt x="95" y="340"/>
                  </a:lnTo>
                  <a:lnTo>
                    <a:pt x="81" y="339"/>
                  </a:lnTo>
                  <a:lnTo>
                    <a:pt x="70" y="336"/>
                  </a:lnTo>
                  <a:lnTo>
                    <a:pt x="61" y="332"/>
                  </a:lnTo>
                  <a:lnTo>
                    <a:pt x="53" y="325"/>
                  </a:lnTo>
                  <a:lnTo>
                    <a:pt x="49" y="318"/>
                  </a:lnTo>
                  <a:lnTo>
                    <a:pt x="47" y="310"/>
                  </a:lnTo>
                  <a:lnTo>
                    <a:pt x="49" y="302"/>
                  </a:lnTo>
                  <a:lnTo>
                    <a:pt x="55" y="292"/>
                  </a:lnTo>
                  <a:lnTo>
                    <a:pt x="66" y="283"/>
                  </a:lnTo>
                  <a:lnTo>
                    <a:pt x="51" y="286"/>
                  </a:lnTo>
                  <a:lnTo>
                    <a:pt x="38" y="285"/>
                  </a:lnTo>
                  <a:lnTo>
                    <a:pt x="27" y="282"/>
                  </a:lnTo>
                  <a:lnTo>
                    <a:pt x="18" y="277"/>
                  </a:lnTo>
                  <a:lnTo>
                    <a:pt x="11" y="268"/>
                  </a:lnTo>
                  <a:lnTo>
                    <a:pt x="6" y="258"/>
                  </a:lnTo>
                  <a:lnTo>
                    <a:pt x="2" y="246"/>
                  </a:lnTo>
                  <a:lnTo>
                    <a:pt x="0" y="233"/>
                  </a:lnTo>
                  <a:lnTo>
                    <a:pt x="0" y="219"/>
                  </a:lnTo>
                  <a:lnTo>
                    <a:pt x="2" y="204"/>
                  </a:lnTo>
                  <a:lnTo>
                    <a:pt x="4" y="189"/>
                  </a:lnTo>
                  <a:lnTo>
                    <a:pt x="9" y="174"/>
                  </a:lnTo>
                  <a:lnTo>
                    <a:pt x="14" y="160"/>
                  </a:lnTo>
                  <a:lnTo>
                    <a:pt x="22" y="146"/>
                  </a:lnTo>
                  <a:lnTo>
                    <a:pt x="30" y="132"/>
                  </a:lnTo>
                  <a:lnTo>
                    <a:pt x="40" y="121"/>
                  </a:lnTo>
                  <a:lnTo>
                    <a:pt x="51" y="110"/>
                  </a:lnTo>
                  <a:lnTo>
                    <a:pt x="63" y="102"/>
                  </a:lnTo>
                  <a:lnTo>
                    <a:pt x="77" y="96"/>
                  </a:lnTo>
                  <a:lnTo>
                    <a:pt x="91" y="93"/>
                  </a:lnTo>
                  <a:lnTo>
                    <a:pt x="106" y="92"/>
                  </a:lnTo>
                  <a:lnTo>
                    <a:pt x="122" y="96"/>
                  </a:lnTo>
                  <a:lnTo>
                    <a:pt x="124" y="81"/>
                  </a:lnTo>
                  <a:lnTo>
                    <a:pt x="129" y="67"/>
                  </a:lnTo>
                  <a:lnTo>
                    <a:pt x="137" y="55"/>
                  </a:lnTo>
                  <a:lnTo>
                    <a:pt x="146" y="43"/>
                  </a:lnTo>
                  <a:lnTo>
                    <a:pt x="158" y="33"/>
                  </a:lnTo>
                  <a:lnTo>
                    <a:pt x="171" y="24"/>
                  </a:lnTo>
                  <a:lnTo>
                    <a:pt x="185" y="16"/>
                  </a:lnTo>
                  <a:lnTo>
                    <a:pt x="200" y="10"/>
                  </a:lnTo>
                  <a:lnTo>
                    <a:pt x="216" y="5"/>
                  </a:lnTo>
                  <a:lnTo>
                    <a:pt x="231" y="2"/>
                  </a:lnTo>
                  <a:lnTo>
                    <a:pt x="24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1" name="Freeform 799"/>
            <p:cNvSpPr>
              <a:spLocks noEditPoints="1"/>
            </p:cNvSpPr>
            <p:nvPr/>
          </p:nvSpPr>
          <p:spPr bwMode="auto">
            <a:xfrm>
              <a:off x="3205" y="1935"/>
              <a:ext cx="594" cy="579"/>
            </a:xfrm>
            <a:custGeom>
              <a:avLst/>
              <a:gdLst/>
              <a:ahLst/>
              <a:cxnLst>
                <a:cxn ang="0">
                  <a:pos x="217" y="24"/>
                </a:cxn>
                <a:cxn ang="0">
                  <a:pos x="165" y="55"/>
                </a:cxn>
                <a:cxn ang="0">
                  <a:pos x="140" y="104"/>
                </a:cxn>
                <a:cxn ang="0">
                  <a:pos x="134" y="112"/>
                </a:cxn>
                <a:cxn ang="0">
                  <a:pos x="79" y="117"/>
                </a:cxn>
                <a:cxn ang="0">
                  <a:pos x="34" y="166"/>
                </a:cxn>
                <a:cxn ang="0">
                  <a:pos x="18" y="230"/>
                </a:cxn>
                <a:cxn ang="0">
                  <a:pos x="27" y="269"/>
                </a:cxn>
                <a:cxn ang="0">
                  <a:pos x="60" y="285"/>
                </a:cxn>
                <a:cxn ang="0">
                  <a:pos x="83" y="289"/>
                </a:cxn>
                <a:cxn ang="0">
                  <a:pos x="66" y="313"/>
                </a:cxn>
                <a:cxn ang="0">
                  <a:pos x="81" y="336"/>
                </a:cxn>
                <a:cxn ang="0">
                  <a:pos x="132" y="336"/>
                </a:cxn>
                <a:cxn ang="0">
                  <a:pos x="180" y="291"/>
                </a:cxn>
                <a:cxn ang="0">
                  <a:pos x="183" y="258"/>
                </a:cxn>
                <a:cxn ang="0">
                  <a:pos x="208" y="282"/>
                </a:cxn>
                <a:cxn ang="0">
                  <a:pos x="219" y="315"/>
                </a:cxn>
                <a:cxn ang="0">
                  <a:pos x="212" y="324"/>
                </a:cxn>
                <a:cxn ang="0">
                  <a:pos x="262" y="432"/>
                </a:cxn>
                <a:cxn ang="0">
                  <a:pos x="330" y="528"/>
                </a:cxn>
                <a:cxn ang="0">
                  <a:pos x="406" y="562"/>
                </a:cxn>
                <a:cxn ang="0">
                  <a:pos x="490" y="548"/>
                </a:cxn>
                <a:cxn ang="0">
                  <a:pos x="553" y="500"/>
                </a:cxn>
                <a:cxn ang="0">
                  <a:pos x="576" y="439"/>
                </a:cxn>
                <a:cxn ang="0">
                  <a:pos x="538" y="370"/>
                </a:cxn>
                <a:cxn ang="0">
                  <a:pos x="475" y="293"/>
                </a:cxn>
                <a:cxn ang="0">
                  <a:pos x="471" y="246"/>
                </a:cxn>
                <a:cxn ang="0">
                  <a:pos x="517" y="147"/>
                </a:cxn>
                <a:cxn ang="0">
                  <a:pos x="506" y="97"/>
                </a:cxn>
                <a:cxn ang="0">
                  <a:pos x="460" y="68"/>
                </a:cxn>
                <a:cxn ang="0">
                  <a:pos x="388" y="61"/>
                </a:cxn>
                <a:cxn ang="0">
                  <a:pos x="337" y="90"/>
                </a:cxn>
                <a:cxn ang="0">
                  <a:pos x="327" y="66"/>
                </a:cxn>
                <a:cxn ang="0">
                  <a:pos x="301" y="25"/>
                </a:cxn>
                <a:cxn ang="0">
                  <a:pos x="265" y="0"/>
                </a:cxn>
                <a:cxn ang="0">
                  <a:pos x="319" y="16"/>
                </a:cxn>
                <a:cxn ang="0">
                  <a:pos x="344" y="63"/>
                </a:cxn>
                <a:cxn ang="0">
                  <a:pos x="414" y="42"/>
                </a:cxn>
                <a:cxn ang="0">
                  <a:pos x="479" y="57"/>
                </a:cxn>
                <a:cxn ang="0">
                  <a:pos x="526" y="93"/>
                </a:cxn>
                <a:cxn ang="0">
                  <a:pos x="533" y="157"/>
                </a:cxn>
                <a:cxn ang="0">
                  <a:pos x="499" y="227"/>
                </a:cxn>
                <a:cxn ang="0">
                  <a:pos x="484" y="273"/>
                </a:cxn>
                <a:cxn ang="0">
                  <a:pos x="518" y="320"/>
                </a:cxn>
                <a:cxn ang="0">
                  <a:pos x="583" y="400"/>
                </a:cxn>
                <a:cxn ang="0">
                  <a:pos x="587" y="479"/>
                </a:cxn>
                <a:cxn ang="0">
                  <a:pos x="528" y="547"/>
                </a:cxn>
                <a:cxn ang="0">
                  <a:pos x="435" y="579"/>
                </a:cxn>
                <a:cxn ang="0">
                  <a:pos x="348" y="561"/>
                </a:cxn>
                <a:cxn ang="0">
                  <a:pos x="288" y="505"/>
                </a:cxn>
                <a:cxn ang="0">
                  <a:pos x="222" y="394"/>
                </a:cxn>
                <a:cxn ang="0">
                  <a:pos x="186" y="316"/>
                </a:cxn>
                <a:cxn ang="0">
                  <a:pos x="122" y="356"/>
                </a:cxn>
                <a:cxn ang="0">
                  <a:pos x="66" y="347"/>
                </a:cxn>
                <a:cxn ang="0">
                  <a:pos x="47" y="316"/>
                </a:cxn>
                <a:cxn ang="0">
                  <a:pos x="39" y="300"/>
                </a:cxn>
                <a:cxn ang="0">
                  <a:pos x="4" y="262"/>
                </a:cxn>
                <a:cxn ang="0">
                  <a:pos x="4" y="197"/>
                </a:cxn>
                <a:cxn ang="0">
                  <a:pos x="37" y="131"/>
                </a:cxn>
                <a:cxn ang="0">
                  <a:pos x="96" y="93"/>
                </a:cxn>
                <a:cxn ang="0">
                  <a:pos x="130" y="74"/>
                </a:cxn>
                <a:cxn ang="0">
                  <a:pos x="172" y="28"/>
                </a:cxn>
                <a:cxn ang="0">
                  <a:pos x="233" y="3"/>
                </a:cxn>
              </a:cxnLst>
              <a:rect l="0" t="0" r="r" b="b"/>
              <a:pathLst>
                <a:path w="594" h="579">
                  <a:moveTo>
                    <a:pt x="262" y="17"/>
                  </a:moveTo>
                  <a:lnTo>
                    <a:pt x="247" y="18"/>
                  </a:lnTo>
                  <a:lnTo>
                    <a:pt x="232" y="20"/>
                  </a:lnTo>
                  <a:lnTo>
                    <a:pt x="217" y="24"/>
                  </a:lnTo>
                  <a:lnTo>
                    <a:pt x="203" y="30"/>
                  </a:lnTo>
                  <a:lnTo>
                    <a:pt x="189" y="37"/>
                  </a:lnTo>
                  <a:lnTo>
                    <a:pt x="176" y="45"/>
                  </a:lnTo>
                  <a:lnTo>
                    <a:pt x="165" y="55"/>
                  </a:lnTo>
                  <a:lnTo>
                    <a:pt x="155" y="65"/>
                  </a:lnTo>
                  <a:lnTo>
                    <a:pt x="147" y="77"/>
                  </a:lnTo>
                  <a:lnTo>
                    <a:pt x="142" y="90"/>
                  </a:lnTo>
                  <a:lnTo>
                    <a:pt x="140" y="104"/>
                  </a:lnTo>
                  <a:lnTo>
                    <a:pt x="140" y="107"/>
                  </a:lnTo>
                  <a:lnTo>
                    <a:pt x="138" y="109"/>
                  </a:lnTo>
                  <a:lnTo>
                    <a:pt x="137" y="111"/>
                  </a:lnTo>
                  <a:lnTo>
                    <a:pt x="134" y="112"/>
                  </a:lnTo>
                  <a:lnTo>
                    <a:pt x="129" y="112"/>
                  </a:lnTo>
                  <a:lnTo>
                    <a:pt x="111" y="110"/>
                  </a:lnTo>
                  <a:lnTo>
                    <a:pt x="94" y="111"/>
                  </a:lnTo>
                  <a:lnTo>
                    <a:pt x="79" y="117"/>
                  </a:lnTo>
                  <a:lnTo>
                    <a:pt x="65" y="126"/>
                  </a:lnTo>
                  <a:lnTo>
                    <a:pt x="53" y="137"/>
                  </a:lnTo>
                  <a:lnTo>
                    <a:pt x="43" y="151"/>
                  </a:lnTo>
                  <a:lnTo>
                    <a:pt x="34" y="166"/>
                  </a:lnTo>
                  <a:lnTo>
                    <a:pt x="27" y="182"/>
                  </a:lnTo>
                  <a:lnTo>
                    <a:pt x="22" y="198"/>
                  </a:lnTo>
                  <a:lnTo>
                    <a:pt x="19" y="208"/>
                  </a:lnTo>
                  <a:lnTo>
                    <a:pt x="18" y="230"/>
                  </a:lnTo>
                  <a:lnTo>
                    <a:pt x="19" y="241"/>
                  </a:lnTo>
                  <a:lnTo>
                    <a:pt x="20" y="251"/>
                  </a:lnTo>
                  <a:lnTo>
                    <a:pt x="22" y="261"/>
                  </a:lnTo>
                  <a:lnTo>
                    <a:pt x="27" y="269"/>
                  </a:lnTo>
                  <a:lnTo>
                    <a:pt x="33" y="276"/>
                  </a:lnTo>
                  <a:lnTo>
                    <a:pt x="40" y="282"/>
                  </a:lnTo>
                  <a:lnTo>
                    <a:pt x="49" y="284"/>
                  </a:lnTo>
                  <a:lnTo>
                    <a:pt x="60" y="285"/>
                  </a:lnTo>
                  <a:lnTo>
                    <a:pt x="72" y="282"/>
                  </a:lnTo>
                  <a:lnTo>
                    <a:pt x="77" y="282"/>
                  </a:lnTo>
                  <a:lnTo>
                    <a:pt x="81" y="285"/>
                  </a:lnTo>
                  <a:lnTo>
                    <a:pt x="83" y="289"/>
                  </a:lnTo>
                  <a:lnTo>
                    <a:pt x="83" y="293"/>
                  </a:lnTo>
                  <a:lnTo>
                    <a:pt x="81" y="297"/>
                  </a:lnTo>
                  <a:lnTo>
                    <a:pt x="70" y="307"/>
                  </a:lnTo>
                  <a:lnTo>
                    <a:pt x="66" y="313"/>
                  </a:lnTo>
                  <a:lnTo>
                    <a:pt x="65" y="320"/>
                  </a:lnTo>
                  <a:lnTo>
                    <a:pt x="67" y="326"/>
                  </a:lnTo>
                  <a:lnTo>
                    <a:pt x="73" y="332"/>
                  </a:lnTo>
                  <a:lnTo>
                    <a:pt x="81" y="336"/>
                  </a:lnTo>
                  <a:lnTo>
                    <a:pt x="90" y="338"/>
                  </a:lnTo>
                  <a:lnTo>
                    <a:pt x="98" y="340"/>
                  </a:lnTo>
                  <a:lnTo>
                    <a:pt x="115" y="339"/>
                  </a:lnTo>
                  <a:lnTo>
                    <a:pt x="132" y="336"/>
                  </a:lnTo>
                  <a:lnTo>
                    <a:pt x="147" y="329"/>
                  </a:lnTo>
                  <a:lnTo>
                    <a:pt x="161" y="318"/>
                  </a:lnTo>
                  <a:lnTo>
                    <a:pt x="172" y="306"/>
                  </a:lnTo>
                  <a:lnTo>
                    <a:pt x="180" y="291"/>
                  </a:lnTo>
                  <a:lnTo>
                    <a:pt x="183" y="287"/>
                  </a:lnTo>
                  <a:lnTo>
                    <a:pt x="180" y="267"/>
                  </a:lnTo>
                  <a:lnTo>
                    <a:pt x="180" y="262"/>
                  </a:lnTo>
                  <a:lnTo>
                    <a:pt x="183" y="258"/>
                  </a:lnTo>
                  <a:lnTo>
                    <a:pt x="187" y="256"/>
                  </a:lnTo>
                  <a:lnTo>
                    <a:pt x="191" y="257"/>
                  </a:lnTo>
                  <a:lnTo>
                    <a:pt x="195" y="261"/>
                  </a:lnTo>
                  <a:lnTo>
                    <a:pt x="208" y="282"/>
                  </a:lnTo>
                  <a:lnTo>
                    <a:pt x="222" y="304"/>
                  </a:lnTo>
                  <a:lnTo>
                    <a:pt x="223" y="308"/>
                  </a:lnTo>
                  <a:lnTo>
                    <a:pt x="222" y="312"/>
                  </a:lnTo>
                  <a:lnTo>
                    <a:pt x="219" y="315"/>
                  </a:lnTo>
                  <a:lnTo>
                    <a:pt x="215" y="317"/>
                  </a:lnTo>
                  <a:lnTo>
                    <a:pt x="210" y="316"/>
                  </a:lnTo>
                  <a:lnTo>
                    <a:pt x="209" y="315"/>
                  </a:lnTo>
                  <a:lnTo>
                    <a:pt x="212" y="324"/>
                  </a:lnTo>
                  <a:lnTo>
                    <a:pt x="224" y="354"/>
                  </a:lnTo>
                  <a:lnTo>
                    <a:pt x="237" y="383"/>
                  </a:lnTo>
                  <a:lnTo>
                    <a:pt x="252" y="411"/>
                  </a:lnTo>
                  <a:lnTo>
                    <a:pt x="262" y="432"/>
                  </a:lnTo>
                  <a:lnTo>
                    <a:pt x="286" y="472"/>
                  </a:lnTo>
                  <a:lnTo>
                    <a:pt x="299" y="493"/>
                  </a:lnTo>
                  <a:lnTo>
                    <a:pt x="314" y="511"/>
                  </a:lnTo>
                  <a:lnTo>
                    <a:pt x="330" y="528"/>
                  </a:lnTo>
                  <a:lnTo>
                    <a:pt x="348" y="542"/>
                  </a:lnTo>
                  <a:lnTo>
                    <a:pt x="365" y="552"/>
                  </a:lnTo>
                  <a:lnTo>
                    <a:pt x="385" y="558"/>
                  </a:lnTo>
                  <a:lnTo>
                    <a:pt x="406" y="562"/>
                  </a:lnTo>
                  <a:lnTo>
                    <a:pt x="427" y="562"/>
                  </a:lnTo>
                  <a:lnTo>
                    <a:pt x="448" y="560"/>
                  </a:lnTo>
                  <a:lnTo>
                    <a:pt x="469" y="555"/>
                  </a:lnTo>
                  <a:lnTo>
                    <a:pt x="490" y="548"/>
                  </a:lnTo>
                  <a:lnTo>
                    <a:pt x="509" y="539"/>
                  </a:lnTo>
                  <a:lnTo>
                    <a:pt x="526" y="527"/>
                  </a:lnTo>
                  <a:lnTo>
                    <a:pt x="541" y="514"/>
                  </a:lnTo>
                  <a:lnTo>
                    <a:pt x="553" y="500"/>
                  </a:lnTo>
                  <a:lnTo>
                    <a:pt x="563" y="486"/>
                  </a:lnTo>
                  <a:lnTo>
                    <a:pt x="570" y="471"/>
                  </a:lnTo>
                  <a:lnTo>
                    <a:pt x="575" y="455"/>
                  </a:lnTo>
                  <a:lnTo>
                    <a:pt x="576" y="439"/>
                  </a:lnTo>
                  <a:lnTo>
                    <a:pt x="573" y="422"/>
                  </a:lnTo>
                  <a:lnTo>
                    <a:pt x="566" y="405"/>
                  </a:lnTo>
                  <a:lnTo>
                    <a:pt x="552" y="387"/>
                  </a:lnTo>
                  <a:lnTo>
                    <a:pt x="538" y="370"/>
                  </a:lnTo>
                  <a:lnTo>
                    <a:pt x="523" y="354"/>
                  </a:lnTo>
                  <a:lnTo>
                    <a:pt x="503" y="329"/>
                  </a:lnTo>
                  <a:lnTo>
                    <a:pt x="483" y="304"/>
                  </a:lnTo>
                  <a:lnTo>
                    <a:pt x="475" y="293"/>
                  </a:lnTo>
                  <a:lnTo>
                    <a:pt x="469" y="282"/>
                  </a:lnTo>
                  <a:lnTo>
                    <a:pt x="466" y="271"/>
                  </a:lnTo>
                  <a:lnTo>
                    <a:pt x="467" y="259"/>
                  </a:lnTo>
                  <a:lnTo>
                    <a:pt x="471" y="246"/>
                  </a:lnTo>
                  <a:lnTo>
                    <a:pt x="480" y="226"/>
                  </a:lnTo>
                  <a:lnTo>
                    <a:pt x="501" y="187"/>
                  </a:lnTo>
                  <a:lnTo>
                    <a:pt x="510" y="167"/>
                  </a:lnTo>
                  <a:lnTo>
                    <a:pt x="517" y="147"/>
                  </a:lnTo>
                  <a:lnTo>
                    <a:pt x="519" y="132"/>
                  </a:lnTo>
                  <a:lnTo>
                    <a:pt x="518" y="119"/>
                  </a:lnTo>
                  <a:lnTo>
                    <a:pt x="513" y="107"/>
                  </a:lnTo>
                  <a:lnTo>
                    <a:pt x="506" y="97"/>
                  </a:lnTo>
                  <a:lnTo>
                    <a:pt x="497" y="88"/>
                  </a:lnTo>
                  <a:lnTo>
                    <a:pt x="486" y="80"/>
                  </a:lnTo>
                  <a:lnTo>
                    <a:pt x="473" y="73"/>
                  </a:lnTo>
                  <a:lnTo>
                    <a:pt x="460" y="68"/>
                  </a:lnTo>
                  <a:lnTo>
                    <a:pt x="442" y="62"/>
                  </a:lnTo>
                  <a:lnTo>
                    <a:pt x="424" y="59"/>
                  </a:lnTo>
                  <a:lnTo>
                    <a:pt x="406" y="59"/>
                  </a:lnTo>
                  <a:lnTo>
                    <a:pt x="388" y="61"/>
                  </a:lnTo>
                  <a:lnTo>
                    <a:pt x="372" y="67"/>
                  </a:lnTo>
                  <a:lnTo>
                    <a:pt x="356" y="75"/>
                  </a:lnTo>
                  <a:lnTo>
                    <a:pt x="342" y="88"/>
                  </a:lnTo>
                  <a:lnTo>
                    <a:pt x="337" y="90"/>
                  </a:lnTo>
                  <a:lnTo>
                    <a:pt x="333" y="89"/>
                  </a:lnTo>
                  <a:lnTo>
                    <a:pt x="329" y="87"/>
                  </a:lnTo>
                  <a:lnTo>
                    <a:pt x="327" y="82"/>
                  </a:lnTo>
                  <a:lnTo>
                    <a:pt x="327" y="66"/>
                  </a:lnTo>
                  <a:lnTo>
                    <a:pt x="324" y="53"/>
                  </a:lnTo>
                  <a:lnTo>
                    <a:pt x="319" y="41"/>
                  </a:lnTo>
                  <a:lnTo>
                    <a:pt x="311" y="32"/>
                  </a:lnTo>
                  <a:lnTo>
                    <a:pt x="301" y="25"/>
                  </a:lnTo>
                  <a:lnTo>
                    <a:pt x="289" y="21"/>
                  </a:lnTo>
                  <a:lnTo>
                    <a:pt x="276" y="18"/>
                  </a:lnTo>
                  <a:lnTo>
                    <a:pt x="262" y="17"/>
                  </a:lnTo>
                  <a:close/>
                  <a:moveTo>
                    <a:pt x="265" y="0"/>
                  </a:moveTo>
                  <a:lnTo>
                    <a:pt x="280" y="1"/>
                  </a:lnTo>
                  <a:lnTo>
                    <a:pt x="294" y="4"/>
                  </a:lnTo>
                  <a:lnTo>
                    <a:pt x="307" y="9"/>
                  </a:lnTo>
                  <a:lnTo>
                    <a:pt x="319" y="16"/>
                  </a:lnTo>
                  <a:lnTo>
                    <a:pt x="329" y="25"/>
                  </a:lnTo>
                  <a:lnTo>
                    <a:pt x="337" y="36"/>
                  </a:lnTo>
                  <a:lnTo>
                    <a:pt x="342" y="49"/>
                  </a:lnTo>
                  <a:lnTo>
                    <a:pt x="344" y="63"/>
                  </a:lnTo>
                  <a:lnTo>
                    <a:pt x="359" y="54"/>
                  </a:lnTo>
                  <a:lnTo>
                    <a:pt x="376" y="47"/>
                  </a:lnTo>
                  <a:lnTo>
                    <a:pt x="395" y="43"/>
                  </a:lnTo>
                  <a:lnTo>
                    <a:pt x="414" y="42"/>
                  </a:lnTo>
                  <a:lnTo>
                    <a:pt x="433" y="43"/>
                  </a:lnTo>
                  <a:lnTo>
                    <a:pt x="451" y="47"/>
                  </a:lnTo>
                  <a:lnTo>
                    <a:pt x="465" y="51"/>
                  </a:lnTo>
                  <a:lnTo>
                    <a:pt x="479" y="57"/>
                  </a:lnTo>
                  <a:lnTo>
                    <a:pt x="492" y="64"/>
                  </a:lnTo>
                  <a:lnTo>
                    <a:pt x="505" y="72"/>
                  </a:lnTo>
                  <a:lnTo>
                    <a:pt x="516" y="82"/>
                  </a:lnTo>
                  <a:lnTo>
                    <a:pt x="526" y="93"/>
                  </a:lnTo>
                  <a:lnTo>
                    <a:pt x="533" y="105"/>
                  </a:lnTo>
                  <a:lnTo>
                    <a:pt x="537" y="119"/>
                  </a:lnTo>
                  <a:lnTo>
                    <a:pt x="537" y="138"/>
                  </a:lnTo>
                  <a:lnTo>
                    <a:pt x="533" y="157"/>
                  </a:lnTo>
                  <a:lnTo>
                    <a:pt x="526" y="175"/>
                  </a:lnTo>
                  <a:lnTo>
                    <a:pt x="517" y="193"/>
                  </a:lnTo>
                  <a:lnTo>
                    <a:pt x="508" y="211"/>
                  </a:lnTo>
                  <a:lnTo>
                    <a:pt x="499" y="227"/>
                  </a:lnTo>
                  <a:lnTo>
                    <a:pt x="490" y="244"/>
                  </a:lnTo>
                  <a:lnTo>
                    <a:pt x="485" y="254"/>
                  </a:lnTo>
                  <a:lnTo>
                    <a:pt x="483" y="264"/>
                  </a:lnTo>
                  <a:lnTo>
                    <a:pt x="484" y="273"/>
                  </a:lnTo>
                  <a:lnTo>
                    <a:pt x="491" y="286"/>
                  </a:lnTo>
                  <a:lnTo>
                    <a:pt x="499" y="297"/>
                  </a:lnTo>
                  <a:lnTo>
                    <a:pt x="509" y="309"/>
                  </a:lnTo>
                  <a:lnTo>
                    <a:pt x="518" y="320"/>
                  </a:lnTo>
                  <a:lnTo>
                    <a:pt x="531" y="335"/>
                  </a:lnTo>
                  <a:lnTo>
                    <a:pt x="559" y="366"/>
                  </a:lnTo>
                  <a:lnTo>
                    <a:pt x="573" y="382"/>
                  </a:lnTo>
                  <a:lnTo>
                    <a:pt x="583" y="400"/>
                  </a:lnTo>
                  <a:lnTo>
                    <a:pt x="591" y="418"/>
                  </a:lnTo>
                  <a:lnTo>
                    <a:pt x="594" y="439"/>
                  </a:lnTo>
                  <a:lnTo>
                    <a:pt x="592" y="459"/>
                  </a:lnTo>
                  <a:lnTo>
                    <a:pt x="587" y="479"/>
                  </a:lnTo>
                  <a:lnTo>
                    <a:pt x="577" y="497"/>
                  </a:lnTo>
                  <a:lnTo>
                    <a:pt x="565" y="514"/>
                  </a:lnTo>
                  <a:lnTo>
                    <a:pt x="548" y="531"/>
                  </a:lnTo>
                  <a:lnTo>
                    <a:pt x="528" y="547"/>
                  </a:lnTo>
                  <a:lnTo>
                    <a:pt x="507" y="559"/>
                  </a:lnTo>
                  <a:lnTo>
                    <a:pt x="483" y="568"/>
                  </a:lnTo>
                  <a:lnTo>
                    <a:pt x="460" y="575"/>
                  </a:lnTo>
                  <a:lnTo>
                    <a:pt x="435" y="579"/>
                  </a:lnTo>
                  <a:lnTo>
                    <a:pt x="410" y="579"/>
                  </a:lnTo>
                  <a:lnTo>
                    <a:pt x="386" y="576"/>
                  </a:lnTo>
                  <a:lnTo>
                    <a:pt x="365" y="570"/>
                  </a:lnTo>
                  <a:lnTo>
                    <a:pt x="348" y="561"/>
                  </a:lnTo>
                  <a:lnTo>
                    <a:pt x="330" y="550"/>
                  </a:lnTo>
                  <a:lnTo>
                    <a:pt x="315" y="537"/>
                  </a:lnTo>
                  <a:lnTo>
                    <a:pt x="301" y="522"/>
                  </a:lnTo>
                  <a:lnTo>
                    <a:pt x="288" y="505"/>
                  </a:lnTo>
                  <a:lnTo>
                    <a:pt x="265" y="471"/>
                  </a:lnTo>
                  <a:lnTo>
                    <a:pt x="255" y="453"/>
                  </a:lnTo>
                  <a:lnTo>
                    <a:pt x="238" y="424"/>
                  </a:lnTo>
                  <a:lnTo>
                    <a:pt x="222" y="394"/>
                  </a:lnTo>
                  <a:lnTo>
                    <a:pt x="208" y="363"/>
                  </a:lnTo>
                  <a:lnTo>
                    <a:pt x="196" y="332"/>
                  </a:lnTo>
                  <a:lnTo>
                    <a:pt x="189" y="311"/>
                  </a:lnTo>
                  <a:lnTo>
                    <a:pt x="186" y="316"/>
                  </a:lnTo>
                  <a:lnTo>
                    <a:pt x="172" y="331"/>
                  </a:lnTo>
                  <a:lnTo>
                    <a:pt x="158" y="343"/>
                  </a:lnTo>
                  <a:lnTo>
                    <a:pt x="140" y="351"/>
                  </a:lnTo>
                  <a:lnTo>
                    <a:pt x="122" y="356"/>
                  </a:lnTo>
                  <a:lnTo>
                    <a:pt x="103" y="357"/>
                  </a:lnTo>
                  <a:lnTo>
                    <a:pt x="83" y="354"/>
                  </a:lnTo>
                  <a:lnTo>
                    <a:pt x="75" y="351"/>
                  </a:lnTo>
                  <a:lnTo>
                    <a:pt x="66" y="347"/>
                  </a:lnTo>
                  <a:lnTo>
                    <a:pt x="58" y="342"/>
                  </a:lnTo>
                  <a:lnTo>
                    <a:pt x="52" y="335"/>
                  </a:lnTo>
                  <a:lnTo>
                    <a:pt x="48" y="326"/>
                  </a:lnTo>
                  <a:lnTo>
                    <a:pt x="47" y="316"/>
                  </a:lnTo>
                  <a:lnTo>
                    <a:pt x="50" y="307"/>
                  </a:lnTo>
                  <a:lnTo>
                    <a:pt x="52" y="303"/>
                  </a:lnTo>
                  <a:lnTo>
                    <a:pt x="51" y="303"/>
                  </a:lnTo>
                  <a:lnTo>
                    <a:pt x="39" y="300"/>
                  </a:lnTo>
                  <a:lnTo>
                    <a:pt x="28" y="296"/>
                  </a:lnTo>
                  <a:lnTo>
                    <a:pt x="18" y="288"/>
                  </a:lnTo>
                  <a:lnTo>
                    <a:pt x="10" y="277"/>
                  </a:lnTo>
                  <a:lnTo>
                    <a:pt x="4" y="262"/>
                  </a:lnTo>
                  <a:lnTo>
                    <a:pt x="1" y="246"/>
                  </a:lnTo>
                  <a:lnTo>
                    <a:pt x="0" y="229"/>
                  </a:lnTo>
                  <a:lnTo>
                    <a:pt x="1" y="212"/>
                  </a:lnTo>
                  <a:lnTo>
                    <a:pt x="4" y="197"/>
                  </a:lnTo>
                  <a:lnTo>
                    <a:pt x="10" y="179"/>
                  </a:lnTo>
                  <a:lnTo>
                    <a:pt x="17" y="162"/>
                  </a:lnTo>
                  <a:lnTo>
                    <a:pt x="26" y="146"/>
                  </a:lnTo>
                  <a:lnTo>
                    <a:pt x="37" y="131"/>
                  </a:lnTo>
                  <a:lnTo>
                    <a:pt x="49" y="118"/>
                  </a:lnTo>
                  <a:lnTo>
                    <a:pt x="63" y="107"/>
                  </a:lnTo>
                  <a:lnTo>
                    <a:pt x="79" y="99"/>
                  </a:lnTo>
                  <a:lnTo>
                    <a:pt x="96" y="93"/>
                  </a:lnTo>
                  <a:lnTo>
                    <a:pt x="114" y="93"/>
                  </a:lnTo>
                  <a:lnTo>
                    <a:pt x="124" y="94"/>
                  </a:lnTo>
                  <a:lnTo>
                    <a:pt x="125" y="88"/>
                  </a:lnTo>
                  <a:lnTo>
                    <a:pt x="130" y="74"/>
                  </a:lnTo>
                  <a:lnTo>
                    <a:pt x="137" y="61"/>
                  </a:lnTo>
                  <a:lnTo>
                    <a:pt x="147" y="49"/>
                  </a:lnTo>
                  <a:lnTo>
                    <a:pt x="158" y="38"/>
                  </a:lnTo>
                  <a:lnTo>
                    <a:pt x="172" y="28"/>
                  </a:lnTo>
                  <a:lnTo>
                    <a:pt x="186" y="19"/>
                  </a:lnTo>
                  <a:lnTo>
                    <a:pt x="201" y="12"/>
                  </a:lnTo>
                  <a:lnTo>
                    <a:pt x="217" y="7"/>
                  </a:lnTo>
                  <a:lnTo>
                    <a:pt x="233" y="3"/>
                  </a:lnTo>
                  <a:lnTo>
                    <a:pt x="249" y="0"/>
                  </a:lnTo>
                  <a:lnTo>
                    <a:pt x="26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2" name="Freeform 800"/>
            <p:cNvSpPr>
              <a:spLocks/>
            </p:cNvSpPr>
            <p:nvPr/>
          </p:nvSpPr>
          <p:spPr bwMode="auto">
            <a:xfrm>
              <a:off x="4054" y="2613"/>
              <a:ext cx="17" cy="48"/>
            </a:xfrm>
            <a:custGeom>
              <a:avLst/>
              <a:gdLst/>
              <a:ahLst/>
              <a:cxnLst>
                <a:cxn ang="0">
                  <a:pos x="9" y="0"/>
                </a:cxn>
                <a:cxn ang="0">
                  <a:pos x="13" y="1"/>
                </a:cxn>
                <a:cxn ang="0">
                  <a:pos x="16" y="4"/>
                </a:cxn>
                <a:cxn ang="0">
                  <a:pos x="17" y="8"/>
                </a:cxn>
                <a:cxn ang="0">
                  <a:pos x="17" y="39"/>
                </a:cxn>
                <a:cxn ang="0">
                  <a:pos x="16" y="44"/>
                </a:cxn>
                <a:cxn ang="0">
                  <a:pos x="13" y="47"/>
                </a:cxn>
                <a:cxn ang="0">
                  <a:pos x="9" y="48"/>
                </a:cxn>
                <a:cxn ang="0">
                  <a:pos x="5" y="47"/>
                </a:cxn>
                <a:cxn ang="0">
                  <a:pos x="2" y="44"/>
                </a:cxn>
                <a:cxn ang="0">
                  <a:pos x="0" y="39"/>
                </a:cxn>
                <a:cxn ang="0">
                  <a:pos x="0" y="8"/>
                </a:cxn>
                <a:cxn ang="0">
                  <a:pos x="2" y="4"/>
                </a:cxn>
                <a:cxn ang="0">
                  <a:pos x="5" y="1"/>
                </a:cxn>
                <a:cxn ang="0">
                  <a:pos x="9" y="0"/>
                </a:cxn>
              </a:cxnLst>
              <a:rect l="0" t="0" r="r" b="b"/>
              <a:pathLst>
                <a:path w="17" h="48">
                  <a:moveTo>
                    <a:pt x="9" y="0"/>
                  </a:moveTo>
                  <a:lnTo>
                    <a:pt x="13" y="1"/>
                  </a:lnTo>
                  <a:lnTo>
                    <a:pt x="16" y="4"/>
                  </a:lnTo>
                  <a:lnTo>
                    <a:pt x="17" y="8"/>
                  </a:lnTo>
                  <a:lnTo>
                    <a:pt x="17" y="39"/>
                  </a:lnTo>
                  <a:lnTo>
                    <a:pt x="16" y="44"/>
                  </a:lnTo>
                  <a:lnTo>
                    <a:pt x="13" y="47"/>
                  </a:lnTo>
                  <a:lnTo>
                    <a:pt x="9" y="48"/>
                  </a:lnTo>
                  <a:lnTo>
                    <a:pt x="5" y="47"/>
                  </a:lnTo>
                  <a:lnTo>
                    <a:pt x="2" y="44"/>
                  </a:lnTo>
                  <a:lnTo>
                    <a:pt x="0" y="39"/>
                  </a:lnTo>
                  <a:lnTo>
                    <a:pt x="0" y="8"/>
                  </a:lnTo>
                  <a:lnTo>
                    <a:pt x="2" y="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3" name="Freeform 801"/>
            <p:cNvSpPr>
              <a:spLocks/>
            </p:cNvSpPr>
            <p:nvPr/>
          </p:nvSpPr>
          <p:spPr bwMode="auto">
            <a:xfrm>
              <a:off x="2699" y="2750"/>
              <a:ext cx="1208" cy="1561"/>
            </a:xfrm>
            <a:custGeom>
              <a:avLst/>
              <a:gdLst/>
              <a:ahLst/>
              <a:cxnLst>
                <a:cxn ang="0">
                  <a:pos x="636" y="2"/>
                </a:cxn>
                <a:cxn ang="0">
                  <a:pos x="718" y="28"/>
                </a:cxn>
                <a:cxn ang="0">
                  <a:pos x="797" y="86"/>
                </a:cxn>
                <a:cxn ang="0">
                  <a:pos x="866" y="167"/>
                </a:cxn>
                <a:cxn ang="0">
                  <a:pos x="925" y="257"/>
                </a:cxn>
                <a:cxn ang="0">
                  <a:pos x="972" y="342"/>
                </a:cxn>
                <a:cxn ang="0">
                  <a:pos x="1057" y="525"/>
                </a:cxn>
                <a:cxn ang="0">
                  <a:pos x="1120" y="718"/>
                </a:cxn>
                <a:cxn ang="0">
                  <a:pos x="1154" y="854"/>
                </a:cxn>
                <a:cxn ang="0">
                  <a:pos x="1181" y="970"/>
                </a:cxn>
                <a:cxn ang="0">
                  <a:pos x="1202" y="1092"/>
                </a:cxn>
                <a:cxn ang="0">
                  <a:pos x="1208" y="1211"/>
                </a:cxn>
                <a:cxn ang="0">
                  <a:pos x="1190" y="1320"/>
                </a:cxn>
                <a:cxn ang="0">
                  <a:pos x="1150" y="1388"/>
                </a:cxn>
                <a:cxn ang="0">
                  <a:pos x="1087" y="1436"/>
                </a:cxn>
                <a:cxn ang="0">
                  <a:pos x="1011" y="1465"/>
                </a:cxn>
                <a:cxn ang="0">
                  <a:pos x="932" y="1473"/>
                </a:cxn>
                <a:cxn ang="0">
                  <a:pos x="884" y="1475"/>
                </a:cxn>
                <a:cxn ang="0">
                  <a:pos x="893" y="1503"/>
                </a:cxn>
                <a:cxn ang="0">
                  <a:pos x="895" y="1533"/>
                </a:cxn>
                <a:cxn ang="0">
                  <a:pos x="887" y="1555"/>
                </a:cxn>
                <a:cxn ang="0">
                  <a:pos x="864" y="1559"/>
                </a:cxn>
                <a:cxn ang="0">
                  <a:pos x="847" y="1544"/>
                </a:cxn>
                <a:cxn ang="0">
                  <a:pos x="835" y="1497"/>
                </a:cxn>
                <a:cxn ang="0">
                  <a:pos x="818" y="1480"/>
                </a:cxn>
                <a:cxn ang="0">
                  <a:pos x="789" y="1475"/>
                </a:cxn>
                <a:cxn ang="0">
                  <a:pos x="725" y="1465"/>
                </a:cxn>
                <a:cxn ang="0">
                  <a:pos x="596" y="1458"/>
                </a:cxn>
                <a:cxn ang="0">
                  <a:pos x="466" y="1458"/>
                </a:cxn>
                <a:cxn ang="0">
                  <a:pos x="378" y="1461"/>
                </a:cxn>
                <a:cxn ang="0">
                  <a:pos x="371" y="1497"/>
                </a:cxn>
                <a:cxn ang="0">
                  <a:pos x="360" y="1532"/>
                </a:cxn>
                <a:cxn ang="0">
                  <a:pos x="338" y="1555"/>
                </a:cxn>
                <a:cxn ang="0">
                  <a:pos x="317" y="1530"/>
                </a:cxn>
                <a:cxn ang="0">
                  <a:pos x="328" y="1442"/>
                </a:cxn>
                <a:cxn ang="0">
                  <a:pos x="220" y="1423"/>
                </a:cxn>
                <a:cxn ang="0">
                  <a:pos x="137" y="1400"/>
                </a:cxn>
                <a:cxn ang="0">
                  <a:pos x="67" y="1359"/>
                </a:cxn>
                <a:cxn ang="0">
                  <a:pos x="27" y="1298"/>
                </a:cxn>
                <a:cxn ang="0">
                  <a:pos x="6" y="1222"/>
                </a:cxn>
                <a:cxn ang="0">
                  <a:pos x="0" y="1139"/>
                </a:cxn>
                <a:cxn ang="0">
                  <a:pos x="3" y="1057"/>
                </a:cxn>
                <a:cxn ang="0">
                  <a:pos x="17" y="910"/>
                </a:cxn>
                <a:cxn ang="0">
                  <a:pos x="73" y="625"/>
                </a:cxn>
                <a:cxn ang="0">
                  <a:pos x="140" y="423"/>
                </a:cxn>
                <a:cxn ang="0">
                  <a:pos x="166" y="348"/>
                </a:cxn>
                <a:cxn ang="0">
                  <a:pos x="199" y="260"/>
                </a:cxn>
                <a:cxn ang="0">
                  <a:pos x="240" y="178"/>
                </a:cxn>
                <a:cxn ang="0">
                  <a:pos x="286" y="121"/>
                </a:cxn>
                <a:cxn ang="0">
                  <a:pos x="278" y="110"/>
                </a:cxn>
                <a:cxn ang="0">
                  <a:pos x="355" y="60"/>
                </a:cxn>
                <a:cxn ang="0">
                  <a:pos x="446" y="23"/>
                </a:cxn>
                <a:cxn ang="0">
                  <a:pos x="544" y="2"/>
                </a:cxn>
              </a:cxnLst>
              <a:rect l="0" t="0" r="r" b="b"/>
              <a:pathLst>
                <a:path w="1208" h="1561">
                  <a:moveTo>
                    <a:pt x="576" y="0"/>
                  </a:moveTo>
                  <a:lnTo>
                    <a:pt x="607" y="0"/>
                  </a:lnTo>
                  <a:lnTo>
                    <a:pt x="636" y="2"/>
                  </a:lnTo>
                  <a:lnTo>
                    <a:pt x="664" y="7"/>
                  </a:lnTo>
                  <a:lnTo>
                    <a:pt x="689" y="15"/>
                  </a:lnTo>
                  <a:lnTo>
                    <a:pt x="718" y="28"/>
                  </a:lnTo>
                  <a:lnTo>
                    <a:pt x="746" y="43"/>
                  </a:lnTo>
                  <a:lnTo>
                    <a:pt x="772" y="64"/>
                  </a:lnTo>
                  <a:lnTo>
                    <a:pt x="797" y="86"/>
                  </a:lnTo>
                  <a:lnTo>
                    <a:pt x="821" y="111"/>
                  </a:lnTo>
                  <a:lnTo>
                    <a:pt x="844" y="139"/>
                  </a:lnTo>
                  <a:lnTo>
                    <a:pt x="866" y="167"/>
                  </a:lnTo>
                  <a:lnTo>
                    <a:pt x="887" y="196"/>
                  </a:lnTo>
                  <a:lnTo>
                    <a:pt x="907" y="226"/>
                  </a:lnTo>
                  <a:lnTo>
                    <a:pt x="925" y="257"/>
                  </a:lnTo>
                  <a:lnTo>
                    <a:pt x="942" y="286"/>
                  </a:lnTo>
                  <a:lnTo>
                    <a:pt x="957" y="314"/>
                  </a:lnTo>
                  <a:lnTo>
                    <a:pt x="972" y="342"/>
                  </a:lnTo>
                  <a:lnTo>
                    <a:pt x="1004" y="402"/>
                  </a:lnTo>
                  <a:lnTo>
                    <a:pt x="1032" y="463"/>
                  </a:lnTo>
                  <a:lnTo>
                    <a:pt x="1057" y="525"/>
                  </a:lnTo>
                  <a:lnTo>
                    <a:pt x="1080" y="589"/>
                  </a:lnTo>
                  <a:lnTo>
                    <a:pt x="1101" y="653"/>
                  </a:lnTo>
                  <a:lnTo>
                    <a:pt x="1120" y="718"/>
                  </a:lnTo>
                  <a:lnTo>
                    <a:pt x="1137" y="785"/>
                  </a:lnTo>
                  <a:lnTo>
                    <a:pt x="1145" y="818"/>
                  </a:lnTo>
                  <a:lnTo>
                    <a:pt x="1154" y="854"/>
                  </a:lnTo>
                  <a:lnTo>
                    <a:pt x="1163" y="892"/>
                  </a:lnTo>
                  <a:lnTo>
                    <a:pt x="1172" y="930"/>
                  </a:lnTo>
                  <a:lnTo>
                    <a:pt x="1181" y="970"/>
                  </a:lnTo>
                  <a:lnTo>
                    <a:pt x="1189" y="1010"/>
                  </a:lnTo>
                  <a:lnTo>
                    <a:pt x="1196" y="1051"/>
                  </a:lnTo>
                  <a:lnTo>
                    <a:pt x="1202" y="1092"/>
                  </a:lnTo>
                  <a:lnTo>
                    <a:pt x="1206" y="1132"/>
                  </a:lnTo>
                  <a:lnTo>
                    <a:pt x="1208" y="1172"/>
                  </a:lnTo>
                  <a:lnTo>
                    <a:pt x="1208" y="1211"/>
                  </a:lnTo>
                  <a:lnTo>
                    <a:pt x="1205" y="1249"/>
                  </a:lnTo>
                  <a:lnTo>
                    <a:pt x="1199" y="1286"/>
                  </a:lnTo>
                  <a:lnTo>
                    <a:pt x="1190" y="1320"/>
                  </a:lnTo>
                  <a:lnTo>
                    <a:pt x="1179" y="1345"/>
                  </a:lnTo>
                  <a:lnTo>
                    <a:pt x="1166" y="1368"/>
                  </a:lnTo>
                  <a:lnTo>
                    <a:pt x="1150" y="1388"/>
                  </a:lnTo>
                  <a:lnTo>
                    <a:pt x="1131" y="1407"/>
                  </a:lnTo>
                  <a:lnTo>
                    <a:pt x="1110" y="1422"/>
                  </a:lnTo>
                  <a:lnTo>
                    <a:pt x="1087" y="1436"/>
                  </a:lnTo>
                  <a:lnTo>
                    <a:pt x="1063" y="1448"/>
                  </a:lnTo>
                  <a:lnTo>
                    <a:pt x="1038" y="1457"/>
                  </a:lnTo>
                  <a:lnTo>
                    <a:pt x="1011" y="1465"/>
                  </a:lnTo>
                  <a:lnTo>
                    <a:pt x="985" y="1469"/>
                  </a:lnTo>
                  <a:lnTo>
                    <a:pt x="958" y="1472"/>
                  </a:lnTo>
                  <a:lnTo>
                    <a:pt x="932" y="1473"/>
                  </a:lnTo>
                  <a:lnTo>
                    <a:pt x="906" y="1472"/>
                  </a:lnTo>
                  <a:lnTo>
                    <a:pt x="881" y="1468"/>
                  </a:lnTo>
                  <a:lnTo>
                    <a:pt x="884" y="1475"/>
                  </a:lnTo>
                  <a:lnTo>
                    <a:pt x="887" y="1483"/>
                  </a:lnTo>
                  <a:lnTo>
                    <a:pt x="889" y="1493"/>
                  </a:lnTo>
                  <a:lnTo>
                    <a:pt x="893" y="1503"/>
                  </a:lnTo>
                  <a:lnTo>
                    <a:pt x="894" y="1513"/>
                  </a:lnTo>
                  <a:lnTo>
                    <a:pt x="895" y="1523"/>
                  </a:lnTo>
                  <a:lnTo>
                    <a:pt x="895" y="1533"/>
                  </a:lnTo>
                  <a:lnTo>
                    <a:pt x="894" y="1542"/>
                  </a:lnTo>
                  <a:lnTo>
                    <a:pt x="891" y="1550"/>
                  </a:lnTo>
                  <a:lnTo>
                    <a:pt x="887" y="1555"/>
                  </a:lnTo>
                  <a:lnTo>
                    <a:pt x="882" y="1559"/>
                  </a:lnTo>
                  <a:lnTo>
                    <a:pt x="874" y="1561"/>
                  </a:lnTo>
                  <a:lnTo>
                    <a:pt x="864" y="1559"/>
                  </a:lnTo>
                  <a:lnTo>
                    <a:pt x="857" y="1557"/>
                  </a:lnTo>
                  <a:lnTo>
                    <a:pt x="851" y="1551"/>
                  </a:lnTo>
                  <a:lnTo>
                    <a:pt x="847" y="1544"/>
                  </a:lnTo>
                  <a:lnTo>
                    <a:pt x="840" y="1516"/>
                  </a:lnTo>
                  <a:lnTo>
                    <a:pt x="838" y="1506"/>
                  </a:lnTo>
                  <a:lnTo>
                    <a:pt x="835" y="1497"/>
                  </a:lnTo>
                  <a:lnTo>
                    <a:pt x="830" y="1490"/>
                  </a:lnTo>
                  <a:lnTo>
                    <a:pt x="825" y="1486"/>
                  </a:lnTo>
                  <a:lnTo>
                    <a:pt x="818" y="1480"/>
                  </a:lnTo>
                  <a:lnTo>
                    <a:pt x="809" y="1477"/>
                  </a:lnTo>
                  <a:lnTo>
                    <a:pt x="800" y="1475"/>
                  </a:lnTo>
                  <a:lnTo>
                    <a:pt x="789" y="1475"/>
                  </a:lnTo>
                  <a:lnTo>
                    <a:pt x="779" y="1474"/>
                  </a:lnTo>
                  <a:lnTo>
                    <a:pt x="768" y="1472"/>
                  </a:lnTo>
                  <a:lnTo>
                    <a:pt x="725" y="1465"/>
                  </a:lnTo>
                  <a:lnTo>
                    <a:pt x="682" y="1460"/>
                  </a:lnTo>
                  <a:lnTo>
                    <a:pt x="639" y="1458"/>
                  </a:lnTo>
                  <a:lnTo>
                    <a:pt x="596" y="1458"/>
                  </a:lnTo>
                  <a:lnTo>
                    <a:pt x="553" y="1458"/>
                  </a:lnTo>
                  <a:lnTo>
                    <a:pt x="509" y="1459"/>
                  </a:lnTo>
                  <a:lnTo>
                    <a:pt x="466" y="1458"/>
                  </a:lnTo>
                  <a:lnTo>
                    <a:pt x="423" y="1456"/>
                  </a:lnTo>
                  <a:lnTo>
                    <a:pt x="381" y="1450"/>
                  </a:lnTo>
                  <a:lnTo>
                    <a:pt x="378" y="1461"/>
                  </a:lnTo>
                  <a:lnTo>
                    <a:pt x="377" y="1472"/>
                  </a:lnTo>
                  <a:lnTo>
                    <a:pt x="374" y="1485"/>
                  </a:lnTo>
                  <a:lnTo>
                    <a:pt x="371" y="1497"/>
                  </a:lnTo>
                  <a:lnTo>
                    <a:pt x="368" y="1509"/>
                  </a:lnTo>
                  <a:lnTo>
                    <a:pt x="364" y="1522"/>
                  </a:lnTo>
                  <a:lnTo>
                    <a:pt x="360" y="1532"/>
                  </a:lnTo>
                  <a:lnTo>
                    <a:pt x="353" y="1542"/>
                  </a:lnTo>
                  <a:lnTo>
                    <a:pt x="346" y="1550"/>
                  </a:lnTo>
                  <a:lnTo>
                    <a:pt x="338" y="1555"/>
                  </a:lnTo>
                  <a:lnTo>
                    <a:pt x="328" y="1558"/>
                  </a:lnTo>
                  <a:lnTo>
                    <a:pt x="315" y="1559"/>
                  </a:lnTo>
                  <a:lnTo>
                    <a:pt x="317" y="1530"/>
                  </a:lnTo>
                  <a:lnTo>
                    <a:pt x="321" y="1500"/>
                  </a:lnTo>
                  <a:lnTo>
                    <a:pt x="324" y="1472"/>
                  </a:lnTo>
                  <a:lnTo>
                    <a:pt x="328" y="1442"/>
                  </a:lnTo>
                  <a:lnTo>
                    <a:pt x="303" y="1437"/>
                  </a:lnTo>
                  <a:lnTo>
                    <a:pt x="276" y="1433"/>
                  </a:lnTo>
                  <a:lnTo>
                    <a:pt x="220" y="1423"/>
                  </a:lnTo>
                  <a:lnTo>
                    <a:pt x="192" y="1417"/>
                  </a:lnTo>
                  <a:lnTo>
                    <a:pt x="163" y="1410"/>
                  </a:lnTo>
                  <a:lnTo>
                    <a:pt x="137" y="1400"/>
                  </a:lnTo>
                  <a:lnTo>
                    <a:pt x="112" y="1390"/>
                  </a:lnTo>
                  <a:lnTo>
                    <a:pt x="88" y="1375"/>
                  </a:lnTo>
                  <a:lnTo>
                    <a:pt x="67" y="1359"/>
                  </a:lnTo>
                  <a:lnTo>
                    <a:pt x="51" y="1341"/>
                  </a:lnTo>
                  <a:lnTo>
                    <a:pt x="38" y="1321"/>
                  </a:lnTo>
                  <a:lnTo>
                    <a:pt x="27" y="1298"/>
                  </a:lnTo>
                  <a:lnTo>
                    <a:pt x="17" y="1274"/>
                  </a:lnTo>
                  <a:lnTo>
                    <a:pt x="11" y="1249"/>
                  </a:lnTo>
                  <a:lnTo>
                    <a:pt x="6" y="1222"/>
                  </a:lnTo>
                  <a:lnTo>
                    <a:pt x="3" y="1195"/>
                  </a:lnTo>
                  <a:lnTo>
                    <a:pt x="1" y="1167"/>
                  </a:lnTo>
                  <a:lnTo>
                    <a:pt x="0" y="1139"/>
                  </a:lnTo>
                  <a:lnTo>
                    <a:pt x="0" y="1111"/>
                  </a:lnTo>
                  <a:lnTo>
                    <a:pt x="1" y="1083"/>
                  </a:lnTo>
                  <a:lnTo>
                    <a:pt x="3" y="1057"/>
                  </a:lnTo>
                  <a:lnTo>
                    <a:pt x="5" y="1031"/>
                  </a:lnTo>
                  <a:lnTo>
                    <a:pt x="6" y="1007"/>
                  </a:lnTo>
                  <a:lnTo>
                    <a:pt x="17" y="910"/>
                  </a:lnTo>
                  <a:lnTo>
                    <a:pt x="31" y="814"/>
                  </a:lnTo>
                  <a:lnTo>
                    <a:pt x="49" y="719"/>
                  </a:lnTo>
                  <a:lnTo>
                    <a:pt x="73" y="625"/>
                  </a:lnTo>
                  <a:lnTo>
                    <a:pt x="100" y="533"/>
                  </a:lnTo>
                  <a:lnTo>
                    <a:pt x="133" y="442"/>
                  </a:lnTo>
                  <a:lnTo>
                    <a:pt x="140" y="423"/>
                  </a:lnTo>
                  <a:lnTo>
                    <a:pt x="148" y="400"/>
                  </a:lnTo>
                  <a:lnTo>
                    <a:pt x="156" y="375"/>
                  </a:lnTo>
                  <a:lnTo>
                    <a:pt x="166" y="348"/>
                  </a:lnTo>
                  <a:lnTo>
                    <a:pt x="177" y="319"/>
                  </a:lnTo>
                  <a:lnTo>
                    <a:pt x="188" y="289"/>
                  </a:lnTo>
                  <a:lnTo>
                    <a:pt x="199" y="260"/>
                  </a:lnTo>
                  <a:lnTo>
                    <a:pt x="212" y="231"/>
                  </a:lnTo>
                  <a:lnTo>
                    <a:pt x="226" y="204"/>
                  </a:lnTo>
                  <a:lnTo>
                    <a:pt x="240" y="178"/>
                  </a:lnTo>
                  <a:lnTo>
                    <a:pt x="255" y="155"/>
                  </a:lnTo>
                  <a:lnTo>
                    <a:pt x="270" y="136"/>
                  </a:lnTo>
                  <a:lnTo>
                    <a:pt x="286" y="121"/>
                  </a:lnTo>
                  <a:lnTo>
                    <a:pt x="303" y="111"/>
                  </a:lnTo>
                  <a:lnTo>
                    <a:pt x="259" y="128"/>
                  </a:lnTo>
                  <a:lnTo>
                    <a:pt x="278" y="110"/>
                  </a:lnTo>
                  <a:lnTo>
                    <a:pt x="302" y="92"/>
                  </a:lnTo>
                  <a:lnTo>
                    <a:pt x="327" y="75"/>
                  </a:lnTo>
                  <a:lnTo>
                    <a:pt x="355" y="60"/>
                  </a:lnTo>
                  <a:lnTo>
                    <a:pt x="384" y="46"/>
                  </a:lnTo>
                  <a:lnTo>
                    <a:pt x="415" y="33"/>
                  </a:lnTo>
                  <a:lnTo>
                    <a:pt x="446" y="23"/>
                  </a:lnTo>
                  <a:lnTo>
                    <a:pt x="479" y="14"/>
                  </a:lnTo>
                  <a:lnTo>
                    <a:pt x="511" y="7"/>
                  </a:lnTo>
                  <a:lnTo>
                    <a:pt x="544" y="2"/>
                  </a:lnTo>
                  <a:lnTo>
                    <a:pt x="57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4" name="Freeform 802"/>
            <p:cNvSpPr>
              <a:spLocks noEditPoints="1"/>
            </p:cNvSpPr>
            <p:nvPr/>
          </p:nvSpPr>
          <p:spPr bwMode="auto">
            <a:xfrm>
              <a:off x="2690" y="2741"/>
              <a:ext cx="1227" cy="1578"/>
            </a:xfrm>
            <a:custGeom>
              <a:avLst/>
              <a:gdLst/>
              <a:ahLst/>
              <a:cxnLst>
                <a:cxn ang="0">
                  <a:pos x="476" y="34"/>
                </a:cxn>
                <a:cxn ang="0">
                  <a:pos x="325" y="102"/>
                </a:cxn>
                <a:cxn ang="0">
                  <a:pos x="320" y="120"/>
                </a:cxn>
                <a:cxn ang="0">
                  <a:pos x="277" y="160"/>
                </a:cxn>
                <a:cxn ang="0">
                  <a:pos x="213" y="280"/>
                </a:cxn>
                <a:cxn ang="0">
                  <a:pos x="87" y="652"/>
                </a:cxn>
                <a:cxn ang="0">
                  <a:pos x="22" y="1024"/>
                </a:cxn>
                <a:cxn ang="0">
                  <a:pos x="23" y="1231"/>
                </a:cxn>
                <a:cxn ang="0">
                  <a:pos x="65" y="1342"/>
                </a:cxn>
                <a:cxn ang="0">
                  <a:pos x="185" y="1413"/>
                </a:cxn>
                <a:cxn ang="0">
                  <a:pos x="340" y="1442"/>
                </a:cxn>
                <a:cxn ang="0">
                  <a:pos x="346" y="1451"/>
                </a:cxn>
                <a:cxn ang="0">
                  <a:pos x="346" y="1554"/>
                </a:cxn>
                <a:cxn ang="0">
                  <a:pos x="376" y="1491"/>
                </a:cxn>
                <a:cxn ang="0">
                  <a:pos x="389" y="1451"/>
                </a:cxn>
                <a:cxn ang="0">
                  <a:pos x="609" y="1458"/>
                </a:cxn>
                <a:cxn ang="0">
                  <a:pos x="778" y="1472"/>
                </a:cxn>
                <a:cxn ang="0">
                  <a:pos x="852" y="1506"/>
                </a:cxn>
                <a:cxn ang="0">
                  <a:pos x="863" y="1548"/>
                </a:cxn>
                <a:cxn ang="0">
                  <a:pos x="891" y="1557"/>
                </a:cxn>
                <a:cxn ang="0">
                  <a:pos x="891" y="1509"/>
                </a:cxn>
                <a:cxn ang="0">
                  <a:pos x="881" y="1476"/>
                </a:cxn>
                <a:cxn ang="0">
                  <a:pos x="957" y="1474"/>
                </a:cxn>
                <a:cxn ang="0">
                  <a:pos x="1103" y="1431"/>
                </a:cxn>
                <a:cxn ang="0">
                  <a:pos x="1181" y="1350"/>
                </a:cxn>
                <a:cxn ang="0">
                  <a:pos x="1209" y="1210"/>
                </a:cxn>
                <a:cxn ang="0">
                  <a:pos x="1182" y="982"/>
                </a:cxn>
                <a:cxn ang="0">
                  <a:pos x="1091" y="626"/>
                </a:cxn>
                <a:cxn ang="0">
                  <a:pos x="949" y="308"/>
                </a:cxn>
                <a:cxn ang="0">
                  <a:pos x="824" y="125"/>
                </a:cxn>
                <a:cxn ang="0">
                  <a:pos x="700" y="34"/>
                </a:cxn>
                <a:cxn ang="0">
                  <a:pos x="634" y="2"/>
                </a:cxn>
                <a:cxn ang="0">
                  <a:pos x="773" y="55"/>
                </a:cxn>
                <a:cxn ang="0">
                  <a:pos x="907" y="206"/>
                </a:cxn>
                <a:cxn ang="0">
                  <a:pos x="1055" y="480"/>
                </a:cxn>
                <a:cxn ang="0">
                  <a:pos x="1172" y="859"/>
                </a:cxn>
                <a:cxn ang="0">
                  <a:pos x="1226" y="1163"/>
                </a:cxn>
                <a:cxn ang="0">
                  <a:pos x="1206" y="1335"/>
                </a:cxn>
                <a:cxn ang="0">
                  <a:pos x="1137" y="1429"/>
                </a:cxn>
                <a:cxn ang="0">
                  <a:pos x="992" y="1488"/>
                </a:cxn>
                <a:cxn ang="0">
                  <a:pos x="909" y="1505"/>
                </a:cxn>
                <a:cxn ang="0">
                  <a:pos x="907" y="1564"/>
                </a:cxn>
                <a:cxn ang="0">
                  <a:pos x="863" y="1574"/>
                </a:cxn>
                <a:cxn ang="0">
                  <a:pos x="840" y="1521"/>
                </a:cxn>
                <a:cxn ang="0">
                  <a:pos x="806" y="1493"/>
                </a:cxn>
                <a:cxn ang="0">
                  <a:pos x="656" y="1476"/>
                </a:cxn>
                <a:cxn ang="0">
                  <a:pos x="397" y="1469"/>
                </a:cxn>
                <a:cxn ang="0">
                  <a:pos x="380" y="1536"/>
                </a:cxn>
                <a:cxn ang="0">
                  <a:pos x="338" y="1576"/>
                </a:cxn>
                <a:cxn ang="0">
                  <a:pos x="316" y="1568"/>
                </a:cxn>
                <a:cxn ang="0">
                  <a:pos x="263" y="1447"/>
                </a:cxn>
                <a:cxn ang="0">
                  <a:pos x="140" y="1417"/>
                </a:cxn>
                <a:cxn ang="0">
                  <a:pos x="44" y="1343"/>
                </a:cxn>
                <a:cxn ang="0">
                  <a:pos x="1" y="1197"/>
                </a:cxn>
                <a:cxn ang="0">
                  <a:pos x="4" y="1041"/>
                </a:cxn>
                <a:cxn ang="0">
                  <a:pos x="102" y="538"/>
                </a:cxn>
                <a:cxn ang="0">
                  <a:pos x="212" y="239"/>
                </a:cxn>
                <a:cxn ang="0">
                  <a:pos x="262" y="150"/>
                </a:cxn>
                <a:cxn ang="0">
                  <a:pos x="262" y="131"/>
                </a:cxn>
                <a:cxn ang="0">
                  <a:pos x="398" y="43"/>
                </a:cxn>
                <a:cxn ang="0">
                  <a:pos x="604" y="0"/>
                </a:cxn>
              </a:cxnLst>
              <a:rect l="0" t="0" r="r" b="b"/>
              <a:pathLst>
                <a:path w="1227" h="1578">
                  <a:moveTo>
                    <a:pt x="605" y="17"/>
                  </a:moveTo>
                  <a:lnTo>
                    <a:pt x="573" y="18"/>
                  </a:lnTo>
                  <a:lnTo>
                    <a:pt x="541" y="21"/>
                  </a:lnTo>
                  <a:lnTo>
                    <a:pt x="509" y="27"/>
                  </a:lnTo>
                  <a:lnTo>
                    <a:pt x="476" y="34"/>
                  </a:lnTo>
                  <a:lnTo>
                    <a:pt x="445" y="44"/>
                  </a:lnTo>
                  <a:lnTo>
                    <a:pt x="414" y="55"/>
                  </a:lnTo>
                  <a:lnTo>
                    <a:pt x="383" y="69"/>
                  </a:lnTo>
                  <a:lnTo>
                    <a:pt x="353" y="84"/>
                  </a:lnTo>
                  <a:lnTo>
                    <a:pt x="325" y="102"/>
                  </a:lnTo>
                  <a:lnTo>
                    <a:pt x="311" y="112"/>
                  </a:lnTo>
                  <a:lnTo>
                    <a:pt x="312" y="112"/>
                  </a:lnTo>
                  <a:lnTo>
                    <a:pt x="316" y="113"/>
                  </a:lnTo>
                  <a:lnTo>
                    <a:pt x="319" y="116"/>
                  </a:lnTo>
                  <a:lnTo>
                    <a:pt x="320" y="120"/>
                  </a:lnTo>
                  <a:lnTo>
                    <a:pt x="319" y="124"/>
                  </a:lnTo>
                  <a:lnTo>
                    <a:pt x="316" y="127"/>
                  </a:lnTo>
                  <a:lnTo>
                    <a:pt x="301" y="136"/>
                  </a:lnTo>
                  <a:lnTo>
                    <a:pt x="288" y="148"/>
                  </a:lnTo>
                  <a:lnTo>
                    <a:pt x="277" y="160"/>
                  </a:lnTo>
                  <a:lnTo>
                    <a:pt x="267" y="174"/>
                  </a:lnTo>
                  <a:lnTo>
                    <a:pt x="258" y="189"/>
                  </a:lnTo>
                  <a:lnTo>
                    <a:pt x="249" y="203"/>
                  </a:lnTo>
                  <a:lnTo>
                    <a:pt x="230" y="241"/>
                  </a:lnTo>
                  <a:lnTo>
                    <a:pt x="213" y="280"/>
                  </a:lnTo>
                  <a:lnTo>
                    <a:pt x="198" y="321"/>
                  </a:lnTo>
                  <a:lnTo>
                    <a:pt x="166" y="405"/>
                  </a:lnTo>
                  <a:lnTo>
                    <a:pt x="136" y="490"/>
                  </a:lnTo>
                  <a:lnTo>
                    <a:pt x="108" y="575"/>
                  </a:lnTo>
                  <a:lnTo>
                    <a:pt x="87" y="652"/>
                  </a:lnTo>
                  <a:lnTo>
                    <a:pt x="68" y="731"/>
                  </a:lnTo>
                  <a:lnTo>
                    <a:pt x="51" y="809"/>
                  </a:lnTo>
                  <a:lnTo>
                    <a:pt x="39" y="889"/>
                  </a:lnTo>
                  <a:lnTo>
                    <a:pt x="30" y="956"/>
                  </a:lnTo>
                  <a:lnTo>
                    <a:pt x="22" y="1024"/>
                  </a:lnTo>
                  <a:lnTo>
                    <a:pt x="19" y="1091"/>
                  </a:lnTo>
                  <a:lnTo>
                    <a:pt x="18" y="1159"/>
                  </a:lnTo>
                  <a:lnTo>
                    <a:pt x="19" y="1183"/>
                  </a:lnTo>
                  <a:lnTo>
                    <a:pt x="21" y="1206"/>
                  </a:lnTo>
                  <a:lnTo>
                    <a:pt x="23" y="1231"/>
                  </a:lnTo>
                  <a:lnTo>
                    <a:pt x="28" y="1255"/>
                  </a:lnTo>
                  <a:lnTo>
                    <a:pt x="33" y="1278"/>
                  </a:lnTo>
                  <a:lnTo>
                    <a:pt x="42" y="1302"/>
                  </a:lnTo>
                  <a:lnTo>
                    <a:pt x="52" y="1323"/>
                  </a:lnTo>
                  <a:lnTo>
                    <a:pt x="65" y="1342"/>
                  </a:lnTo>
                  <a:lnTo>
                    <a:pt x="80" y="1360"/>
                  </a:lnTo>
                  <a:lnTo>
                    <a:pt x="99" y="1376"/>
                  </a:lnTo>
                  <a:lnTo>
                    <a:pt x="126" y="1392"/>
                  </a:lnTo>
                  <a:lnTo>
                    <a:pt x="155" y="1404"/>
                  </a:lnTo>
                  <a:lnTo>
                    <a:pt x="185" y="1413"/>
                  </a:lnTo>
                  <a:lnTo>
                    <a:pt x="215" y="1421"/>
                  </a:lnTo>
                  <a:lnTo>
                    <a:pt x="247" y="1427"/>
                  </a:lnTo>
                  <a:lnTo>
                    <a:pt x="278" y="1431"/>
                  </a:lnTo>
                  <a:lnTo>
                    <a:pt x="309" y="1437"/>
                  </a:lnTo>
                  <a:lnTo>
                    <a:pt x="340" y="1442"/>
                  </a:lnTo>
                  <a:lnTo>
                    <a:pt x="341" y="1443"/>
                  </a:lnTo>
                  <a:lnTo>
                    <a:pt x="344" y="1445"/>
                  </a:lnTo>
                  <a:lnTo>
                    <a:pt x="345" y="1446"/>
                  </a:lnTo>
                  <a:lnTo>
                    <a:pt x="346" y="1449"/>
                  </a:lnTo>
                  <a:lnTo>
                    <a:pt x="346" y="1451"/>
                  </a:lnTo>
                  <a:lnTo>
                    <a:pt x="341" y="1490"/>
                  </a:lnTo>
                  <a:lnTo>
                    <a:pt x="336" y="1529"/>
                  </a:lnTo>
                  <a:lnTo>
                    <a:pt x="334" y="1559"/>
                  </a:lnTo>
                  <a:lnTo>
                    <a:pt x="336" y="1559"/>
                  </a:lnTo>
                  <a:lnTo>
                    <a:pt x="346" y="1554"/>
                  </a:lnTo>
                  <a:lnTo>
                    <a:pt x="354" y="1547"/>
                  </a:lnTo>
                  <a:lnTo>
                    <a:pt x="361" y="1538"/>
                  </a:lnTo>
                  <a:lnTo>
                    <a:pt x="366" y="1527"/>
                  </a:lnTo>
                  <a:lnTo>
                    <a:pt x="369" y="1516"/>
                  </a:lnTo>
                  <a:lnTo>
                    <a:pt x="376" y="1491"/>
                  </a:lnTo>
                  <a:lnTo>
                    <a:pt x="377" y="1478"/>
                  </a:lnTo>
                  <a:lnTo>
                    <a:pt x="380" y="1467"/>
                  </a:lnTo>
                  <a:lnTo>
                    <a:pt x="381" y="1457"/>
                  </a:lnTo>
                  <a:lnTo>
                    <a:pt x="384" y="1452"/>
                  </a:lnTo>
                  <a:lnTo>
                    <a:pt x="389" y="1451"/>
                  </a:lnTo>
                  <a:lnTo>
                    <a:pt x="392" y="1451"/>
                  </a:lnTo>
                  <a:lnTo>
                    <a:pt x="435" y="1456"/>
                  </a:lnTo>
                  <a:lnTo>
                    <a:pt x="479" y="1459"/>
                  </a:lnTo>
                  <a:lnTo>
                    <a:pt x="522" y="1459"/>
                  </a:lnTo>
                  <a:lnTo>
                    <a:pt x="609" y="1458"/>
                  </a:lnTo>
                  <a:lnTo>
                    <a:pt x="644" y="1458"/>
                  </a:lnTo>
                  <a:lnTo>
                    <a:pt x="679" y="1459"/>
                  </a:lnTo>
                  <a:lnTo>
                    <a:pt x="713" y="1462"/>
                  </a:lnTo>
                  <a:lnTo>
                    <a:pt x="746" y="1467"/>
                  </a:lnTo>
                  <a:lnTo>
                    <a:pt x="778" y="1472"/>
                  </a:lnTo>
                  <a:lnTo>
                    <a:pt x="811" y="1476"/>
                  </a:lnTo>
                  <a:lnTo>
                    <a:pt x="824" y="1479"/>
                  </a:lnTo>
                  <a:lnTo>
                    <a:pt x="836" y="1485"/>
                  </a:lnTo>
                  <a:lnTo>
                    <a:pt x="845" y="1495"/>
                  </a:lnTo>
                  <a:lnTo>
                    <a:pt x="852" y="1506"/>
                  </a:lnTo>
                  <a:lnTo>
                    <a:pt x="854" y="1513"/>
                  </a:lnTo>
                  <a:lnTo>
                    <a:pt x="856" y="1521"/>
                  </a:lnTo>
                  <a:lnTo>
                    <a:pt x="858" y="1530"/>
                  </a:lnTo>
                  <a:lnTo>
                    <a:pt x="860" y="1539"/>
                  </a:lnTo>
                  <a:lnTo>
                    <a:pt x="863" y="1548"/>
                  </a:lnTo>
                  <a:lnTo>
                    <a:pt x="867" y="1555"/>
                  </a:lnTo>
                  <a:lnTo>
                    <a:pt x="872" y="1559"/>
                  </a:lnTo>
                  <a:lnTo>
                    <a:pt x="880" y="1561"/>
                  </a:lnTo>
                  <a:lnTo>
                    <a:pt x="886" y="1560"/>
                  </a:lnTo>
                  <a:lnTo>
                    <a:pt x="891" y="1557"/>
                  </a:lnTo>
                  <a:lnTo>
                    <a:pt x="893" y="1552"/>
                  </a:lnTo>
                  <a:lnTo>
                    <a:pt x="895" y="1545"/>
                  </a:lnTo>
                  <a:lnTo>
                    <a:pt x="895" y="1537"/>
                  </a:lnTo>
                  <a:lnTo>
                    <a:pt x="895" y="1527"/>
                  </a:lnTo>
                  <a:lnTo>
                    <a:pt x="891" y="1509"/>
                  </a:lnTo>
                  <a:lnTo>
                    <a:pt x="889" y="1500"/>
                  </a:lnTo>
                  <a:lnTo>
                    <a:pt x="887" y="1492"/>
                  </a:lnTo>
                  <a:lnTo>
                    <a:pt x="884" y="1486"/>
                  </a:lnTo>
                  <a:lnTo>
                    <a:pt x="882" y="1481"/>
                  </a:lnTo>
                  <a:lnTo>
                    <a:pt x="881" y="1476"/>
                  </a:lnTo>
                  <a:lnTo>
                    <a:pt x="883" y="1472"/>
                  </a:lnTo>
                  <a:lnTo>
                    <a:pt x="887" y="1469"/>
                  </a:lnTo>
                  <a:lnTo>
                    <a:pt x="892" y="1469"/>
                  </a:lnTo>
                  <a:lnTo>
                    <a:pt x="924" y="1473"/>
                  </a:lnTo>
                  <a:lnTo>
                    <a:pt x="957" y="1474"/>
                  </a:lnTo>
                  <a:lnTo>
                    <a:pt x="990" y="1471"/>
                  </a:lnTo>
                  <a:lnTo>
                    <a:pt x="1023" y="1465"/>
                  </a:lnTo>
                  <a:lnTo>
                    <a:pt x="1054" y="1455"/>
                  </a:lnTo>
                  <a:lnTo>
                    <a:pt x="1084" y="1442"/>
                  </a:lnTo>
                  <a:lnTo>
                    <a:pt x="1103" y="1431"/>
                  </a:lnTo>
                  <a:lnTo>
                    <a:pt x="1122" y="1419"/>
                  </a:lnTo>
                  <a:lnTo>
                    <a:pt x="1139" y="1405"/>
                  </a:lnTo>
                  <a:lnTo>
                    <a:pt x="1155" y="1389"/>
                  </a:lnTo>
                  <a:lnTo>
                    <a:pt x="1168" y="1371"/>
                  </a:lnTo>
                  <a:lnTo>
                    <a:pt x="1181" y="1350"/>
                  </a:lnTo>
                  <a:lnTo>
                    <a:pt x="1190" y="1328"/>
                  </a:lnTo>
                  <a:lnTo>
                    <a:pt x="1197" y="1305"/>
                  </a:lnTo>
                  <a:lnTo>
                    <a:pt x="1202" y="1281"/>
                  </a:lnTo>
                  <a:lnTo>
                    <a:pt x="1206" y="1256"/>
                  </a:lnTo>
                  <a:lnTo>
                    <a:pt x="1209" y="1210"/>
                  </a:lnTo>
                  <a:lnTo>
                    <a:pt x="1208" y="1165"/>
                  </a:lnTo>
                  <a:lnTo>
                    <a:pt x="1205" y="1119"/>
                  </a:lnTo>
                  <a:lnTo>
                    <a:pt x="1199" y="1073"/>
                  </a:lnTo>
                  <a:lnTo>
                    <a:pt x="1191" y="1027"/>
                  </a:lnTo>
                  <a:lnTo>
                    <a:pt x="1182" y="982"/>
                  </a:lnTo>
                  <a:lnTo>
                    <a:pt x="1167" y="911"/>
                  </a:lnTo>
                  <a:lnTo>
                    <a:pt x="1150" y="839"/>
                  </a:lnTo>
                  <a:lnTo>
                    <a:pt x="1132" y="767"/>
                  </a:lnTo>
                  <a:lnTo>
                    <a:pt x="1113" y="696"/>
                  </a:lnTo>
                  <a:lnTo>
                    <a:pt x="1091" y="626"/>
                  </a:lnTo>
                  <a:lnTo>
                    <a:pt x="1066" y="556"/>
                  </a:lnTo>
                  <a:lnTo>
                    <a:pt x="1039" y="487"/>
                  </a:lnTo>
                  <a:lnTo>
                    <a:pt x="1009" y="421"/>
                  </a:lnTo>
                  <a:lnTo>
                    <a:pt x="980" y="364"/>
                  </a:lnTo>
                  <a:lnTo>
                    <a:pt x="949" y="308"/>
                  </a:lnTo>
                  <a:lnTo>
                    <a:pt x="916" y="252"/>
                  </a:lnTo>
                  <a:lnTo>
                    <a:pt x="880" y="198"/>
                  </a:lnTo>
                  <a:lnTo>
                    <a:pt x="863" y="174"/>
                  </a:lnTo>
                  <a:lnTo>
                    <a:pt x="844" y="149"/>
                  </a:lnTo>
                  <a:lnTo>
                    <a:pt x="824" y="125"/>
                  </a:lnTo>
                  <a:lnTo>
                    <a:pt x="802" y="102"/>
                  </a:lnTo>
                  <a:lnTo>
                    <a:pt x="779" y="81"/>
                  </a:lnTo>
                  <a:lnTo>
                    <a:pt x="755" y="62"/>
                  </a:lnTo>
                  <a:lnTo>
                    <a:pt x="728" y="47"/>
                  </a:lnTo>
                  <a:lnTo>
                    <a:pt x="700" y="34"/>
                  </a:lnTo>
                  <a:lnTo>
                    <a:pt x="669" y="25"/>
                  </a:lnTo>
                  <a:lnTo>
                    <a:pt x="637" y="20"/>
                  </a:lnTo>
                  <a:lnTo>
                    <a:pt x="605" y="17"/>
                  </a:lnTo>
                  <a:close/>
                  <a:moveTo>
                    <a:pt x="604" y="0"/>
                  </a:moveTo>
                  <a:lnTo>
                    <a:pt x="634" y="2"/>
                  </a:lnTo>
                  <a:lnTo>
                    <a:pt x="664" y="6"/>
                  </a:lnTo>
                  <a:lnTo>
                    <a:pt x="693" y="14"/>
                  </a:lnTo>
                  <a:lnTo>
                    <a:pt x="721" y="24"/>
                  </a:lnTo>
                  <a:lnTo>
                    <a:pt x="748" y="38"/>
                  </a:lnTo>
                  <a:lnTo>
                    <a:pt x="773" y="55"/>
                  </a:lnTo>
                  <a:lnTo>
                    <a:pt x="805" y="81"/>
                  </a:lnTo>
                  <a:lnTo>
                    <a:pt x="833" y="110"/>
                  </a:lnTo>
                  <a:lnTo>
                    <a:pt x="859" y="141"/>
                  </a:lnTo>
                  <a:lnTo>
                    <a:pt x="884" y="173"/>
                  </a:lnTo>
                  <a:lnTo>
                    <a:pt x="907" y="206"/>
                  </a:lnTo>
                  <a:lnTo>
                    <a:pt x="929" y="241"/>
                  </a:lnTo>
                  <a:lnTo>
                    <a:pt x="963" y="299"/>
                  </a:lnTo>
                  <a:lnTo>
                    <a:pt x="996" y="359"/>
                  </a:lnTo>
                  <a:lnTo>
                    <a:pt x="1027" y="419"/>
                  </a:lnTo>
                  <a:lnTo>
                    <a:pt x="1055" y="480"/>
                  </a:lnTo>
                  <a:lnTo>
                    <a:pt x="1083" y="552"/>
                  </a:lnTo>
                  <a:lnTo>
                    <a:pt x="1108" y="625"/>
                  </a:lnTo>
                  <a:lnTo>
                    <a:pt x="1131" y="698"/>
                  </a:lnTo>
                  <a:lnTo>
                    <a:pt x="1150" y="773"/>
                  </a:lnTo>
                  <a:lnTo>
                    <a:pt x="1172" y="859"/>
                  </a:lnTo>
                  <a:lnTo>
                    <a:pt x="1192" y="946"/>
                  </a:lnTo>
                  <a:lnTo>
                    <a:pt x="1209" y="1033"/>
                  </a:lnTo>
                  <a:lnTo>
                    <a:pt x="1217" y="1076"/>
                  </a:lnTo>
                  <a:lnTo>
                    <a:pt x="1222" y="1120"/>
                  </a:lnTo>
                  <a:lnTo>
                    <a:pt x="1226" y="1163"/>
                  </a:lnTo>
                  <a:lnTo>
                    <a:pt x="1227" y="1207"/>
                  </a:lnTo>
                  <a:lnTo>
                    <a:pt x="1224" y="1251"/>
                  </a:lnTo>
                  <a:lnTo>
                    <a:pt x="1217" y="1294"/>
                  </a:lnTo>
                  <a:lnTo>
                    <a:pt x="1212" y="1315"/>
                  </a:lnTo>
                  <a:lnTo>
                    <a:pt x="1206" y="1335"/>
                  </a:lnTo>
                  <a:lnTo>
                    <a:pt x="1197" y="1356"/>
                  </a:lnTo>
                  <a:lnTo>
                    <a:pt x="1187" y="1374"/>
                  </a:lnTo>
                  <a:lnTo>
                    <a:pt x="1174" y="1392"/>
                  </a:lnTo>
                  <a:lnTo>
                    <a:pt x="1157" y="1412"/>
                  </a:lnTo>
                  <a:lnTo>
                    <a:pt x="1137" y="1429"/>
                  </a:lnTo>
                  <a:lnTo>
                    <a:pt x="1116" y="1445"/>
                  </a:lnTo>
                  <a:lnTo>
                    <a:pt x="1092" y="1457"/>
                  </a:lnTo>
                  <a:lnTo>
                    <a:pt x="1060" y="1470"/>
                  </a:lnTo>
                  <a:lnTo>
                    <a:pt x="1027" y="1481"/>
                  </a:lnTo>
                  <a:lnTo>
                    <a:pt x="992" y="1488"/>
                  </a:lnTo>
                  <a:lnTo>
                    <a:pt x="957" y="1490"/>
                  </a:lnTo>
                  <a:lnTo>
                    <a:pt x="922" y="1490"/>
                  </a:lnTo>
                  <a:lnTo>
                    <a:pt x="903" y="1488"/>
                  </a:lnTo>
                  <a:lnTo>
                    <a:pt x="906" y="1493"/>
                  </a:lnTo>
                  <a:lnTo>
                    <a:pt x="909" y="1505"/>
                  </a:lnTo>
                  <a:lnTo>
                    <a:pt x="913" y="1517"/>
                  </a:lnTo>
                  <a:lnTo>
                    <a:pt x="914" y="1531"/>
                  </a:lnTo>
                  <a:lnTo>
                    <a:pt x="914" y="1542"/>
                  </a:lnTo>
                  <a:lnTo>
                    <a:pt x="912" y="1554"/>
                  </a:lnTo>
                  <a:lnTo>
                    <a:pt x="907" y="1564"/>
                  </a:lnTo>
                  <a:lnTo>
                    <a:pt x="900" y="1573"/>
                  </a:lnTo>
                  <a:lnTo>
                    <a:pt x="891" y="1577"/>
                  </a:lnTo>
                  <a:lnTo>
                    <a:pt x="882" y="1578"/>
                  </a:lnTo>
                  <a:lnTo>
                    <a:pt x="872" y="1577"/>
                  </a:lnTo>
                  <a:lnTo>
                    <a:pt x="863" y="1574"/>
                  </a:lnTo>
                  <a:lnTo>
                    <a:pt x="855" y="1567"/>
                  </a:lnTo>
                  <a:lnTo>
                    <a:pt x="848" y="1557"/>
                  </a:lnTo>
                  <a:lnTo>
                    <a:pt x="845" y="1545"/>
                  </a:lnTo>
                  <a:lnTo>
                    <a:pt x="842" y="1533"/>
                  </a:lnTo>
                  <a:lnTo>
                    <a:pt x="840" y="1521"/>
                  </a:lnTo>
                  <a:lnTo>
                    <a:pt x="835" y="1510"/>
                  </a:lnTo>
                  <a:lnTo>
                    <a:pt x="830" y="1502"/>
                  </a:lnTo>
                  <a:lnTo>
                    <a:pt x="823" y="1498"/>
                  </a:lnTo>
                  <a:lnTo>
                    <a:pt x="815" y="1495"/>
                  </a:lnTo>
                  <a:lnTo>
                    <a:pt x="806" y="1493"/>
                  </a:lnTo>
                  <a:lnTo>
                    <a:pt x="798" y="1492"/>
                  </a:lnTo>
                  <a:lnTo>
                    <a:pt x="788" y="1492"/>
                  </a:lnTo>
                  <a:lnTo>
                    <a:pt x="737" y="1482"/>
                  </a:lnTo>
                  <a:lnTo>
                    <a:pt x="697" y="1478"/>
                  </a:lnTo>
                  <a:lnTo>
                    <a:pt x="656" y="1476"/>
                  </a:lnTo>
                  <a:lnTo>
                    <a:pt x="570" y="1476"/>
                  </a:lnTo>
                  <a:lnTo>
                    <a:pt x="524" y="1477"/>
                  </a:lnTo>
                  <a:lnTo>
                    <a:pt x="479" y="1476"/>
                  </a:lnTo>
                  <a:lnTo>
                    <a:pt x="433" y="1474"/>
                  </a:lnTo>
                  <a:lnTo>
                    <a:pt x="397" y="1469"/>
                  </a:lnTo>
                  <a:lnTo>
                    <a:pt x="396" y="1473"/>
                  </a:lnTo>
                  <a:lnTo>
                    <a:pt x="391" y="1498"/>
                  </a:lnTo>
                  <a:lnTo>
                    <a:pt x="388" y="1511"/>
                  </a:lnTo>
                  <a:lnTo>
                    <a:pt x="385" y="1524"/>
                  </a:lnTo>
                  <a:lnTo>
                    <a:pt x="380" y="1536"/>
                  </a:lnTo>
                  <a:lnTo>
                    <a:pt x="375" y="1548"/>
                  </a:lnTo>
                  <a:lnTo>
                    <a:pt x="368" y="1558"/>
                  </a:lnTo>
                  <a:lnTo>
                    <a:pt x="360" y="1566"/>
                  </a:lnTo>
                  <a:lnTo>
                    <a:pt x="350" y="1572"/>
                  </a:lnTo>
                  <a:lnTo>
                    <a:pt x="338" y="1576"/>
                  </a:lnTo>
                  <a:lnTo>
                    <a:pt x="324" y="1577"/>
                  </a:lnTo>
                  <a:lnTo>
                    <a:pt x="322" y="1577"/>
                  </a:lnTo>
                  <a:lnTo>
                    <a:pt x="317" y="1574"/>
                  </a:lnTo>
                  <a:lnTo>
                    <a:pt x="316" y="1571"/>
                  </a:lnTo>
                  <a:lnTo>
                    <a:pt x="316" y="1568"/>
                  </a:lnTo>
                  <a:lnTo>
                    <a:pt x="319" y="1529"/>
                  </a:lnTo>
                  <a:lnTo>
                    <a:pt x="323" y="1490"/>
                  </a:lnTo>
                  <a:lnTo>
                    <a:pt x="328" y="1458"/>
                  </a:lnTo>
                  <a:lnTo>
                    <a:pt x="312" y="1455"/>
                  </a:lnTo>
                  <a:lnTo>
                    <a:pt x="263" y="1447"/>
                  </a:lnTo>
                  <a:lnTo>
                    <a:pt x="237" y="1443"/>
                  </a:lnTo>
                  <a:lnTo>
                    <a:pt x="212" y="1438"/>
                  </a:lnTo>
                  <a:lnTo>
                    <a:pt x="187" y="1433"/>
                  </a:lnTo>
                  <a:lnTo>
                    <a:pt x="163" y="1426"/>
                  </a:lnTo>
                  <a:lnTo>
                    <a:pt x="140" y="1417"/>
                  </a:lnTo>
                  <a:lnTo>
                    <a:pt x="117" y="1408"/>
                  </a:lnTo>
                  <a:lnTo>
                    <a:pt x="96" y="1395"/>
                  </a:lnTo>
                  <a:lnTo>
                    <a:pt x="77" y="1381"/>
                  </a:lnTo>
                  <a:lnTo>
                    <a:pt x="59" y="1363"/>
                  </a:lnTo>
                  <a:lnTo>
                    <a:pt x="44" y="1343"/>
                  </a:lnTo>
                  <a:lnTo>
                    <a:pt x="29" y="1316"/>
                  </a:lnTo>
                  <a:lnTo>
                    <a:pt x="19" y="1288"/>
                  </a:lnTo>
                  <a:lnTo>
                    <a:pt x="10" y="1258"/>
                  </a:lnTo>
                  <a:lnTo>
                    <a:pt x="4" y="1227"/>
                  </a:lnTo>
                  <a:lnTo>
                    <a:pt x="1" y="1197"/>
                  </a:lnTo>
                  <a:lnTo>
                    <a:pt x="0" y="1165"/>
                  </a:lnTo>
                  <a:lnTo>
                    <a:pt x="0" y="1134"/>
                  </a:lnTo>
                  <a:lnTo>
                    <a:pt x="1" y="1102"/>
                  </a:lnTo>
                  <a:lnTo>
                    <a:pt x="2" y="1071"/>
                  </a:lnTo>
                  <a:lnTo>
                    <a:pt x="4" y="1041"/>
                  </a:lnTo>
                  <a:lnTo>
                    <a:pt x="15" y="939"/>
                  </a:lnTo>
                  <a:lnTo>
                    <a:pt x="29" y="837"/>
                  </a:lnTo>
                  <a:lnTo>
                    <a:pt x="49" y="737"/>
                  </a:lnTo>
                  <a:lnTo>
                    <a:pt x="73" y="637"/>
                  </a:lnTo>
                  <a:lnTo>
                    <a:pt x="102" y="538"/>
                  </a:lnTo>
                  <a:lnTo>
                    <a:pt x="136" y="441"/>
                  </a:lnTo>
                  <a:lnTo>
                    <a:pt x="158" y="379"/>
                  </a:lnTo>
                  <a:lnTo>
                    <a:pt x="180" y="317"/>
                  </a:lnTo>
                  <a:lnTo>
                    <a:pt x="205" y="256"/>
                  </a:lnTo>
                  <a:lnTo>
                    <a:pt x="212" y="239"/>
                  </a:lnTo>
                  <a:lnTo>
                    <a:pt x="220" y="221"/>
                  </a:lnTo>
                  <a:lnTo>
                    <a:pt x="230" y="202"/>
                  </a:lnTo>
                  <a:lnTo>
                    <a:pt x="239" y="184"/>
                  </a:lnTo>
                  <a:lnTo>
                    <a:pt x="250" y="166"/>
                  </a:lnTo>
                  <a:lnTo>
                    <a:pt x="262" y="150"/>
                  </a:lnTo>
                  <a:lnTo>
                    <a:pt x="265" y="145"/>
                  </a:lnTo>
                  <a:lnTo>
                    <a:pt x="264" y="145"/>
                  </a:lnTo>
                  <a:lnTo>
                    <a:pt x="260" y="141"/>
                  </a:lnTo>
                  <a:lnTo>
                    <a:pt x="259" y="136"/>
                  </a:lnTo>
                  <a:lnTo>
                    <a:pt x="262" y="131"/>
                  </a:lnTo>
                  <a:lnTo>
                    <a:pt x="286" y="109"/>
                  </a:lnTo>
                  <a:lnTo>
                    <a:pt x="312" y="89"/>
                  </a:lnTo>
                  <a:lnTo>
                    <a:pt x="340" y="72"/>
                  </a:lnTo>
                  <a:lnTo>
                    <a:pt x="369" y="56"/>
                  </a:lnTo>
                  <a:lnTo>
                    <a:pt x="398" y="43"/>
                  </a:lnTo>
                  <a:lnTo>
                    <a:pt x="441" y="27"/>
                  </a:lnTo>
                  <a:lnTo>
                    <a:pt x="484" y="15"/>
                  </a:lnTo>
                  <a:lnTo>
                    <a:pt x="528" y="5"/>
                  </a:lnTo>
                  <a:lnTo>
                    <a:pt x="573" y="1"/>
                  </a:lnTo>
                  <a:lnTo>
                    <a:pt x="60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5" name="Freeform 803"/>
            <p:cNvSpPr>
              <a:spLocks/>
            </p:cNvSpPr>
            <p:nvPr/>
          </p:nvSpPr>
          <p:spPr bwMode="auto">
            <a:xfrm>
              <a:off x="3306" y="3509"/>
              <a:ext cx="203" cy="122"/>
            </a:xfrm>
            <a:custGeom>
              <a:avLst/>
              <a:gdLst/>
              <a:ahLst/>
              <a:cxnLst>
                <a:cxn ang="0">
                  <a:pos x="191" y="0"/>
                </a:cxn>
                <a:cxn ang="0">
                  <a:pos x="194" y="1"/>
                </a:cxn>
                <a:cxn ang="0">
                  <a:pos x="197" y="2"/>
                </a:cxn>
                <a:cxn ang="0">
                  <a:pos x="200" y="6"/>
                </a:cxn>
                <a:cxn ang="0">
                  <a:pos x="203" y="23"/>
                </a:cxn>
                <a:cxn ang="0">
                  <a:pos x="203" y="37"/>
                </a:cxn>
                <a:cxn ang="0">
                  <a:pos x="199" y="50"/>
                </a:cxn>
                <a:cxn ang="0">
                  <a:pos x="193" y="62"/>
                </a:cxn>
                <a:cxn ang="0">
                  <a:pos x="184" y="73"/>
                </a:cxn>
                <a:cxn ang="0">
                  <a:pos x="173" y="82"/>
                </a:cxn>
                <a:cxn ang="0">
                  <a:pos x="161" y="91"/>
                </a:cxn>
                <a:cxn ang="0">
                  <a:pos x="147" y="98"/>
                </a:cxn>
                <a:cxn ang="0">
                  <a:pos x="133" y="105"/>
                </a:cxn>
                <a:cxn ang="0">
                  <a:pos x="120" y="111"/>
                </a:cxn>
                <a:cxn ang="0">
                  <a:pos x="106" y="116"/>
                </a:cxn>
                <a:cxn ang="0">
                  <a:pos x="93" y="122"/>
                </a:cxn>
                <a:cxn ang="0">
                  <a:pos x="89" y="122"/>
                </a:cxn>
                <a:cxn ang="0">
                  <a:pos x="86" y="120"/>
                </a:cxn>
                <a:cxn ang="0">
                  <a:pos x="83" y="116"/>
                </a:cxn>
                <a:cxn ang="0">
                  <a:pos x="83" y="112"/>
                </a:cxn>
                <a:cxn ang="0">
                  <a:pos x="85" y="108"/>
                </a:cxn>
                <a:cxn ang="0">
                  <a:pos x="89" y="105"/>
                </a:cxn>
                <a:cxn ang="0">
                  <a:pos x="100" y="100"/>
                </a:cxn>
                <a:cxn ang="0">
                  <a:pos x="113" y="95"/>
                </a:cxn>
                <a:cxn ang="0">
                  <a:pos x="125" y="90"/>
                </a:cxn>
                <a:cxn ang="0">
                  <a:pos x="139" y="84"/>
                </a:cxn>
                <a:cxn ang="0">
                  <a:pos x="151" y="77"/>
                </a:cxn>
                <a:cxn ang="0">
                  <a:pos x="163" y="69"/>
                </a:cxn>
                <a:cxn ang="0">
                  <a:pos x="172" y="59"/>
                </a:cxn>
                <a:cxn ang="0">
                  <a:pos x="180" y="49"/>
                </a:cxn>
                <a:cxn ang="0">
                  <a:pos x="185" y="38"/>
                </a:cxn>
                <a:cxn ang="0">
                  <a:pos x="186" y="25"/>
                </a:cxn>
                <a:cxn ang="0">
                  <a:pos x="184" y="17"/>
                </a:cxn>
                <a:cxn ang="0">
                  <a:pos x="170" y="18"/>
                </a:cxn>
                <a:cxn ang="0">
                  <a:pos x="149" y="22"/>
                </a:cxn>
                <a:cxn ang="0">
                  <a:pos x="129" y="29"/>
                </a:cxn>
                <a:cxn ang="0">
                  <a:pos x="89" y="46"/>
                </a:cxn>
                <a:cxn ang="0">
                  <a:pos x="69" y="55"/>
                </a:cxn>
                <a:cxn ang="0">
                  <a:pos x="50" y="63"/>
                </a:cxn>
                <a:cxn ang="0">
                  <a:pos x="29" y="70"/>
                </a:cxn>
                <a:cxn ang="0">
                  <a:pos x="8" y="74"/>
                </a:cxn>
                <a:cxn ang="0">
                  <a:pos x="3" y="73"/>
                </a:cxn>
                <a:cxn ang="0">
                  <a:pos x="1" y="70"/>
                </a:cxn>
                <a:cxn ang="0">
                  <a:pos x="0" y="66"/>
                </a:cxn>
                <a:cxn ang="0">
                  <a:pos x="1" y="62"/>
                </a:cxn>
                <a:cxn ang="0">
                  <a:pos x="3" y="58"/>
                </a:cxn>
                <a:cxn ang="0">
                  <a:pos x="8" y="56"/>
                </a:cxn>
                <a:cxn ang="0">
                  <a:pos x="32" y="51"/>
                </a:cxn>
                <a:cxn ang="0">
                  <a:pos x="54" y="43"/>
                </a:cxn>
                <a:cxn ang="0">
                  <a:pos x="76" y="33"/>
                </a:cxn>
                <a:cxn ang="0">
                  <a:pos x="97" y="23"/>
                </a:cxn>
                <a:cxn ang="0">
                  <a:pos x="120" y="14"/>
                </a:cxn>
                <a:cxn ang="0">
                  <a:pos x="143" y="6"/>
                </a:cxn>
                <a:cxn ang="0">
                  <a:pos x="167" y="2"/>
                </a:cxn>
                <a:cxn ang="0">
                  <a:pos x="191" y="0"/>
                </a:cxn>
              </a:cxnLst>
              <a:rect l="0" t="0" r="r" b="b"/>
              <a:pathLst>
                <a:path w="203" h="122">
                  <a:moveTo>
                    <a:pt x="191" y="0"/>
                  </a:moveTo>
                  <a:lnTo>
                    <a:pt x="194" y="1"/>
                  </a:lnTo>
                  <a:lnTo>
                    <a:pt x="197" y="2"/>
                  </a:lnTo>
                  <a:lnTo>
                    <a:pt x="200" y="6"/>
                  </a:lnTo>
                  <a:lnTo>
                    <a:pt x="203" y="23"/>
                  </a:lnTo>
                  <a:lnTo>
                    <a:pt x="203" y="37"/>
                  </a:lnTo>
                  <a:lnTo>
                    <a:pt x="199" y="50"/>
                  </a:lnTo>
                  <a:lnTo>
                    <a:pt x="193" y="62"/>
                  </a:lnTo>
                  <a:lnTo>
                    <a:pt x="184" y="73"/>
                  </a:lnTo>
                  <a:lnTo>
                    <a:pt x="173" y="82"/>
                  </a:lnTo>
                  <a:lnTo>
                    <a:pt x="161" y="91"/>
                  </a:lnTo>
                  <a:lnTo>
                    <a:pt x="147" y="98"/>
                  </a:lnTo>
                  <a:lnTo>
                    <a:pt x="133" y="105"/>
                  </a:lnTo>
                  <a:lnTo>
                    <a:pt x="120" y="111"/>
                  </a:lnTo>
                  <a:lnTo>
                    <a:pt x="106" y="116"/>
                  </a:lnTo>
                  <a:lnTo>
                    <a:pt x="93" y="122"/>
                  </a:lnTo>
                  <a:lnTo>
                    <a:pt x="89" y="122"/>
                  </a:lnTo>
                  <a:lnTo>
                    <a:pt x="86" y="120"/>
                  </a:lnTo>
                  <a:lnTo>
                    <a:pt x="83" y="116"/>
                  </a:lnTo>
                  <a:lnTo>
                    <a:pt x="83" y="112"/>
                  </a:lnTo>
                  <a:lnTo>
                    <a:pt x="85" y="108"/>
                  </a:lnTo>
                  <a:lnTo>
                    <a:pt x="89" y="105"/>
                  </a:lnTo>
                  <a:lnTo>
                    <a:pt x="100" y="100"/>
                  </a:lnTo>
                  <a:lnTo>
                    <a:pt x="113" y="95"/>
                  </a:lnTo>
                  <a:lnTo>
                    <a:pt x="125" y="90"/>
                  </a:lnTo>
                  <a:lnTo>
                    <a:pt x="139" y="84"/>
                  </a:lnTo>
                  <a:lnTo>
                    <a:pt x="151" y="77"/>
                  </a:lnTo>
                  <a:lnTo>
                    <a:pt x="163" y="69"/>
                  </a:lnTo>
                  <a:lnTo>
                    <a:pt x="172" y="59"/>
                  </a:lnTo>
                  <a:lnTo>
                    <a:pt x="180" y="49"/>
                  </a:lnTo>
                  <a:lnTo>
                    <a:pt x="185" y="38"/>
                  </a:lnTo>
                  <a:lnTo>
                    <a:pt x="186" y="25"/>
                  </a:lnTo>
                  <a:lnTo>
                    <a:pt x="184" y="17"/>
                  </a:lnTo>
                  <a:lnTo>
                    <a:pt x="170" y="18"/>
                  </a:lnTo>
                  <a:lnTo>
                    <a:pt x="149" y="22"/>
                  </a:lnTo>
                  <a:lnTo>
                    <a:pt x="129" y="29"/>
                  </a:lnTo>
                  <a:lnTo>
                    <a:pt x="89" y="46"/>
                  </a:lnTo>
                  <a:lnTo>
                    <a:pt x="69" y="55"/>
                  </a:lnTo>
                  <a:lnTo>
                    <a:pt x="50" y="63"/>
                  </a:lnTo>
                  <a:lnTo>
                    <a:pt x="29" y="70"/>
                  </a:lnTo>
                  <a:lnTo>
                    <a:pt x="8" y="74"/>
                  </a:lnTo>
                  <a:lnTo>
                    <a:pt x="3" y="73"/>
                  </a:lnTo>
                  <a:lnTo>
                    <a:pt x="1" y="70"/>
                  </a:lnTo>
                  <a:lnTo>
                    <a:pt x="0" y="66"/>
                  </a:lnTo>
                  <a:lnTo>
                    <a:pt x="1" y="62"/>
                  </a:lnTo>
                  <a:lnTo>
                    <a:pt x="3" y="58"/>
                  </a:lnTo>
                  <a:lnTo>
                    <a:pt x="8" y="56"/>
                  </a:lnTo>
                  <a:lnTo>
                    <a:pt x="32" y="51"/>
                  </a:lnTo>
                  <a:lnTo>
                    <a:pt x="54" y="43"/>
                  </a:lnTo>
                  <a:lnTo>
                    <a:pt x="76" y="33"/>
                  </a:lnTo>
                  <a:lnTo>
                    <a:pt x="97" y="23"/>
                  </a:lnTo>
                  <a:lnTo>
                    <a:pt x="120" y="14"/>
                  </a:lnTo>
                  <a:lnTo>
                    <a:pt x="143" y="6"/>
                  </a:lnTo>
                  <a:lnTo>
                    <a:pt x="167" y="2"/>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6" name="Freeform 804"/>
            <p:cNvSpPr>
              <a:spLocks/>
            </p:cNvSpPr>
            <p:nvPr/>
          </p:nvSpPr>
          <p:spPr bwMode="auto">
            <a:xfrm>
              <a:off x="3511" y="3416"/>
              <a:ext cx="834" cy="137"/>
            </a:xfrm>
            <a:custGeom>
              <a:avLst/>
              <a:gdLst/>
              <a:ahLst/>
              <a:cxnLst>
                <a:cxn ang="0">
                  <a:pos x="0" y="0"/>
                </a:cxn>
                <a:cxn ang="0">
                  <a:pos x="3" y="12"/>
                </a:cxn>
                <a:cxn ang="0">
                  <a:pos x="11" y="23"/>
                </a:cxn>
                <a:cxn ang="0">
                  <a:pos x="24" y="34"/>
                </a:cxn>
                <a:cxn ang="0">
                  <a:pos x="42" y="44"/>
                </a:cxn>
                <a:cxn ang="0">
                  <a:pos x="65" y="53"/>
                </a:cxn>
                <a:cxn ang="0">
                  <a:pos x="92" y="62"/>
                </a:cxn>
                <a:cxn ang="0">
                  <a:pos x="122" y="70"/>
                </a:cxn>
                <a:cxn ang="0">
                  <a:pos x="156" y="77"/>
                </a:cxn>
                <a:cxn ang="0">
                  <a:pos x="193" y="83"/>
                </a:cxn>
                <a:cxn ang="0">
                  <a:pos x="234" y="88"/>
                </a:cxn>
                <a:cxn ang="0">
                  <a:pos x="276" y="93"/>
                </a:cxn>
                <a:cxn ang="0">
                  <a:pos x="321" y="96"/>
                </a:cxn>
                <a:cxn ang="0">
                  <a:pos x="368" y="98"/>
                </a:cxn>
                <a:cxn ang="0">
                  <a:pos x="417" y="98"/>
                </a:cxn>
                <a:cxn ang="0">
                  <a:pos x="465" y="98"/>
                </a:cxn>
                <a:cxn ang="0">
                  <a:pos x="512" y="96"/>
                </a:cxn>
                <a:cxn ang="0">
                  <a:pos x="557" y="93"/>
                </a:cxn>
                <a:cxn ang="0">
                  <a:pos x="600" y="88"/>
                </a:cxn>
                <a:cxn ang="0">
                  <a:pos x="640" y="83"/>
                </a:cxn>
                <a:cxn ang="0">
                  <a:pos x="678" y="77"/>
                </a:cxn>
                <a:cxn ang="0">
                  <a:pos x="712" y="70"/>
                </a:cxn>
                <a:cxn ang="0">
                  <a:pos x="742" y="62"/>
                </a:cxn>
                <a:cxn ang="0">
                  <a:pos x="769" y="53"/>
                </a:cxn>
                <a:cxn ang="0">
                  <a:pos x="792" y="44"/>
                </a:cxn>
                <a:cxn ang="0">
                  <a:pos x="810" y="34"/>
                </a:cxn>
                <a:cxn ang="0">
                  <a:pos x="823" y="23"/>
                </a:cxn>
                <a:cxn ang="0">
                  <a:pos x="831" y="12"/>
                </a:cxn>
                <a:cxn ang="0">
                  <a:pos x="834" y="0"/>
                </a:cxn>
                <a:cxn ang="0">
                  <a:pos x="834" y="137"/>
                </a:cxn>
                <a:cxn ang="0">
                  <a:pos x="0" y="137"/>
                </a:cxn>
                <a:cxn ang="0">
                  <a:pos x="0" y="0"/>
                </a:cxn>
              </a:cxnLst>
              <a:rect l="0" t="0" r="r" b="b"/>
              <a:pathLst>
                <a:path w="834" h="137">
                  <a:moveTo>
                    <a:pt x="0" y="0"/>
                  </a:moveTo>
                  <a:lnTo>
                    <a:pt x="3" y="12"/>
                  </a:lnTo>
                  <a:lnTo>
                    <a:pt x="11" y="23"/>
                  </a:lnTo>
                  <a:lnTo>
                    <a:pt x="24" y="34"/>
                  </a:lnTo>
                  <a:lnTo>
                    <a:pt x="42" y="44"/>
                  </a:lnTo>
                  <a:lnTo>
                    <a:pt x="65" y="53"/>
                  </a:lnTo>
                  <a:lnTo>
                    <a:pt x="92" y="62"/>
                  </a:lnTo>
                  <a:lnTo>
                    <a:pt x="122" y="70"/>
                  </a:lnTo>
                  <a:lnTo>
                    <a:pt x="156" y="77"/>
                  </a:lnTo>
                  <a:lnTo>
                    <a:pt x="193" y="83"/>
                  </a:lnTo>
                  <a:lnTo>
                    <a:pt x="234" y="88"/>
                  </a:lnTo>
                  <a:lnTo>
                    <a:pt x="276" y="93"/>
                  </a:lnTo>
                  <a:lnTo>
                    <a:pt x="321" y="96"/>
                  </a:lnTo>
                  <a:lnTo>
                    <a:pt x="368" y="98"/>
                  </a:lnTo>
                  <a:lnTo>
                    <a:pt x="417" y="98"/>
                  </a:lnTo>
                  <a:lnTo>
                    <a:pt x="465" y="98"/>
                  </a:lnTo>
                  <a:lnTo>
                    <a:pt x="512" y="96"/>
                  </a:lnTo>
                  <a:lnTo>
                    <a:pt x="557" y="93"/>
                  </a:lnTo>
                  <a:lnTo>
                    <a:pt x="600" y="88"/>
                  </a:lnTo>
                  <a:lnTo>
                    <a:pt x="640" y="83"/>
                  </a:lnTo>
                  <a:lnTo>
                    <a:pt x="678" y="77"/>
                  </a:lnTo>
                  <a:lnTo>
                    <a:pt x="712" y="70"/>
                  </a:lnTo>
                  <a:lnTo>
                    <a:pt x="742" y="62"/>
                  </a:lnTo>
                  <a:lnTo>
                    <a:pt x="769" y="53"/>
                  </a:lnTo>
                  <a:lnTo>
                    <a:pt x="792" y="44"/>
                  </a:lnTo>
                  <a:lnTo>
                    <a:pt x="810" y="34"/>
                  </a:lnTo>
                  <a:lnTo>
                    <a:pt x="823" y="23"/>
                  </a:lnTo>
                  <a:lnTo>
                    <a:pt x="831" y="12"/>
                  </a:lnTo>
                  <a:lnTo>
                    <a:pt x="834" y="0"/>
                  </a:lnTo>
                  <a:lnTo>
                    <a:pt x="834" y="137"/>
                  </a:lnTo>
                  <a:lnTo>
                    <a:pt x="0" y="137"/>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7" name="Freeform 805"/>
            <p:cNvSpPr>
              <a:spLocks/>
            </p:cNvSpPr>
            <p:nvPr/>
          </p:nvSpPr>
          <p:spPr bwMode="auto">
            <a:xfrm>
              <a:off x="3511" y="3317"/>
              <a:ext cx="834" cy="197"/>
            </a:xfrm>
            <a:custGeom>
              <a:avLst/>
              <a:gdLst/>
              <a:ahLst/>
              <a:cxnLst>
                <a:cxn ang="0">
                  <a:pos x="417" y="0"/>
                </a:cxn>
                <a:cxn ang="0">
                  <a:pos x="465" y="1"/>
                </a:cxn>
                <a:cxn ang="0">
                  <a:pos x="512" y="2"/>
                </a:cxn>
                <a:cxn ang="0">
                  <a:pos x="557" y="5"/>
                </a:cxn>
                <a:cxn ang="0">
                  <a:pos x="600" y="10"/>
                </a:cxn>
                <a:cxn ang="0">
                  <a:pos x="640" y="15"/>
                </a:cxn>
                <a:cxn ang="0">
                  <a:pos x="678" y="22"/>
                </a:cxn>
                <a:cxn ang="0">
                  <a:pos x="712" y="29"/>
                </a:cxn>
                <a:cxn ang="0">
                  <a:pos x="742" y="36"/>
                </a:cxn>
                <a:cxn ang="0">
                  <a:pos x="769" y="46"/>
                </a:cxn>
                <a:cxn ang="0">
                  <a:pos x="792" y="55"/>
                </a:cxn>
                <a:cxn ang="0">
                  <a:pos x="810" y="65"/>
                </a:cxn>
                <a:cxn ang="0">
                  <a:pos x="823" y="76"/>
                </a:cxn>
                <a:cxn ang="0">
                  <a:pos x="831" y="87"/>
                </a:cxn>
                <a:cxn ang="0">
                  <a:pos x="834" y="99"/>
                </a:cxn>
                <a:cxn ang="0">
                  <a:pos x="831" y="111"/>
                </a:cxn>
                <a:cxn ang="0">
                  <a:pos x="823" y="122"/>
                </a:cxn>
                <a:cxn ang="0">
                  <a:pos x="810" y="133"/>
                </a:cxn>
                <a:cxn ang="0">
                  <a:pos x="792" y="143"/>
                </a:cxn>
                <a:cxn ang="0">
                  <a:pos x="769" y="152"/>
                </a:cxn>
                <a:cxn ang="0">
                  <a:pos x="742" y="161"/>
                </a:cxn>
                <a:cxn ang="0">
                  <a:pos x="712" y="169"/>
                </a:cxn>
                <a:cxn ang="0">
                  <a:pos x="678" y="176"/>
                </a:cxn>
                <a:cxn ang="0">
                  <a:pos x="640" y="182"/>
                </a:cxn>
                <a:cxn ang="0">
                  <a:pos x="600" y="187"/>
                </a:cxn>
                <a:cxn ang="0">
                  <a:pos x="557" y="192"/>
                </a:cxn>
                <a:cxn ang="0">
                  <a:pos x="512" y="195"/>
                </a:cxn>
                <a:cxn ang="0">
                  <a:pos x="465" y="197"/>
                </a:cxn>
                <a:cxn ang="0">
                  <a:pos x="417" y="197"/>
                </a:cxn>
                <a:cxn ang="0">
                  <a:pos x="368" y="197"/>
                </a:cxn>
                <a:cxn ang="0">
                  <a:pos x="321" y="195"/>
                </a:cxn>
                <a:cxn ang="0">
                  <a:pos x="276" y="192"/>
                </a:cxn>
                <a:cxn ang="0">
                  <a:pos x="234" y="187"/>
                </a:cxn>
                <a:cxn ang="0">
                  <a:pos x="193" y="182"/>
                </a:cxn>
                <a:cxn ang="0">
                  <a:pos x="156" y="176"/>
                </a:cxn>
                <a:cxn ang="0">
                  <a:pos x="122" y="169"/>
                </a:cxn>
                <a:cxn ang="0">
                  <a:pos x="92" y="161"/>
                </a:cxn>
                <a:cxn ang="0">
                  <a:pos x="65" y="152"/>
                </a:cxn>
                <a:cxn ang="0">
                  <a:pos x="42" y="143"/>
                </a:cxn>
                <a:cxn ang="0">
                  <a:pos x="24" y="133"/>
                </a:cxn>
                <a:cxn ang="0">
                  <a:pos x="11" y="122"/>
                </a:cxn>
                <a:cxn ang="0">
                  <a:pos x="3" y="111"/>
                </a:cxn>
                <a:cxn ang="0">
                  <a:pos x="0" y="99"/>
                </a:cxn>
                <a:cxn ang="0">
                  <a:pos x="3" y="87"/>
                </a:cxn>
                <a:cxn ang="0">
                  <a:pos x="11" y="76"/>
                </a:cxn>
                <a:cxn ang="0">
                  <a:pos x="24" y="65"/>
                </a:cxn>
                <a:cxn ang="0">
                  <a:pos x="42" y="55"/>
                </a:cxn>
                <a:cxn ang="0">
                  <a:pos x="65" y="46"/>
                </a:cxn>
                <a:cxn ang="0">
                  <a:pos x="92" y="36"/>
                </a:cxn>
                <a:cxn ang="0">
                  <a:pos x="122" y="29"/>
                </a:cxn>
                <a:cxn ang="0">
                  <a:pos x="156" y="22"/>
                </a:cxn>
                <a:cxn ang="0">
                  <a:pos x="193" y="15"/>
                </a:cxn>
                <a:cxn ang="0">
                  <a:pos x="234" y="10"/>
                </a:cxn>
                <a:cxn ang="0">
                  <a:pos x="276" y="5"/>
                </a:cxn>
                <a:cxn ang="0">
                  <a:pos x="321" y="2"/>
                </a:cxn>
                <a:cxn ang="0">
                  <a:pos x="368" y="1"/>
                </a:cxn>
                <a:cxn ang="0">
                  <a:pos x="417" y="0"/>
                </a:cxn>
              </a:cxnLst>
              <a:rect l="0" t="0" r="r" b="b"/>
              <a:pathLst>
                <a:path w="834" h="197">
                  <a:moveTo>
                    <a:pt x="417" y="0"/>
                  </a:moveTo>
                  <a:lnTo>
                    <a:pt x="465" y="1"/>
                  </a:lnTo>
                  <a:lnTo>
                    <a:pt x="512" y="2"/>
                  </a:lnTo>
                  <a:lnTo>
                    <a:pt x="557" y="5"/>
                  </a:lnTo>
                  <a:lnTo>
                    <a:pt x="600" y="10"/>
                  </a:lnTo>
                  <a:lnTo>
                    <a:pt x="640" y="15"/>
                  </a:lnTo>
                  <a:lnTo>
                    <a:pt x="678" y="22"/>
                  </a:lnTo>
                  <a:lnTo>
                    <a:pt x="712" y="29"/>
                  </a:lnTo>
                  <a:lnTo>
                    <a:pt x="742" y="36"/>
                  </a:lnTo>
                  <a:lnTo>
                    <a:pt x="769" y="46"/>
                  </a:lnTo>
                  <a:lnTo>
                    <a:pt x="792" y="55"/>
                  </a:lnTo>
                  <a:lnTo>
                    <a:pt x="810" y="65"/>
                  </a:lnTo>
                  <a:lnTo>
                    <a:pt x="823" y="76"/>
                  </a:lnTo>
                  <a:lnTo>
                    <a:pt x="831" y="87"/>
                  </a:lnTo>
                  <a:lnTo>
                    <a:pt x="834" y="99"/>
                  </a:lnTo>
                  <a:lnTo>
                    <a:pt x="831" y="111"/>
                  </a:lnTo>
                  <a:lnTo>
                    <a:pt x="823" y="122"/>
                  </a:lnTo>
                  <a:lnTo>
                    <a:pt x="810" y="133"/>
                  </a:lnTo>
                  <a:lnTo>
                    <a:pt x="792" y="143"/>
                  </a:lnTo>
                  <a:lnTo>
                    <a:pt x="769" y="152"/>
                  </a:lnTo>
                  <a:lnTo>
                    <a:pt x="742" y="161"/>
                  </a:lnTo>
                  <a:lnTo>
                    <a:pt x="712" y="169"/>
                  </a:lnTo>
                  <a:lnTo>
                    <a:pt x="678" y="176"/>
                  </a:lnTo>
                  <a:lnTo>
                    <a:pt x="640" y="182"/>
                  </a:lnTo>
                  <a:lnTo>
                    <a:pt x="600" y="187"/>
                  </a:lnTo>
                  <a:lnTo>
                    <a:pt x="557" y="192"/>
                  </a:lnTo>
                  <a:lnTo>
                    <a:pt x="512" y="195"/>
                  </a:lnTo>
                  <a:lnTo>
                    <a:pt x="465" y="197"/>
                  </a:lnTo>
                  <a:lnTo>
                    <a:pt x="417" y="197"/>
                  </a:lnTo>
                  <a:lnTo>
                    <a:pt x="368" y="197"/>
                  </a:lnTo>
                  <a:lnTo>
                    <a:pt x="321" y="195"/>
                  </a:lnTo>
                  <a:lnTo>
                    <a:pt x="276" y="192"/>
                  </a:lnTo>
                  <a:lnTo>
                    <a:pt x="234" y="187"/>
                  </a:lnTo>
                  <a:lnTo>
                    <a:pt x="193" y="182"/>
                  </a:lnTo>
                  <a:lnTo>
                    <a:pt x="156" y="176"/>
                  </a:lnTo>
                  <a:lnTo>
                    <a:pt x="122" y="169"/>
                  </a:lnTo>
                  <a:lnTo>
                    <a:pt x="92" y="161"/>
                  </a:lnTo>
                  <a:lnTo>
                    <a:pt x="65" y="152"/>
                  </a:lnTo>
                  <a:lnTo>
                    <a:pt x="42" y="143"/>
                  </a:lnTo>
                  <a:lnTo>
                    <a:pt x="24" y="133"/>
                  </a:lnTo>
                  <a:lnTo>
                    <a:pt x="11" y="122"/>
                  </a:lnTo>
                  <a:lnTo>
                    <a:pt x="3" y="111"/>
                  </a:lnTo>
                  <a:lnTo>
                    <a:pt x="0" y="99"/>
                  </a:lnTo>
                  <a:lnTo>
                    <a:pt x="3" y="87"/>
                  </a:lnTo>
                  <a:lnTo>
                    <a:pt x="11" y="76"/>
                  </a:lnTo>
                  <a:lnTo>
                    <a:pt x="24" y="65"/>
                  </a:lnTo>
                  <a:lnTo>
                    <a:pt x="42" y="55"/>
                  </a:lnTo>
                  <a:lnTo>
                    <a:pt x="65" y="46"/>
                  </a:lnTo>
                  <a:lnTo>
                    <a:pt x="92" y="36"/>
                  </a:lnTo>
                  <a:lnTo>
                    <a:pt x="122" y="29"/>
                  </a:lnTo>
                  <a:lnTo>
                    <a:pt x="156" y="22"/>
                  </a:lnTo>
                  <a:lnTo>
                    <a:pt x="193" y="15"/>
                  </a:lnTo>
                  <a:lnTo>
                    <a:pt x="234" y="10"/>
                  </a:lnTo>
                  <a:lnTo>
                    <a:pt x="276" y="5"/>
                  </a:lnTo>
                  <a:lnTo>
                    <a:pt x="321" y="2"/>
                  </a:lnTo>
                  <a:lnTo>
                    <a:pt x="368" y="1"/>
                  </a:lnTo>
                  <a:lnTo>
                    <a:pt x="41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8" name="Freeform 806"/>
            <p:cNvSpPr>
              <a:spLocks/>
            </p:cNvSpPr>
            <p:nvPr/>
          </p:nvSpPr>
          <p:spPr bwMode="auto">
            <a:xfrm>
              <a:off x="3511" y="3553"/>
              <a:ext cx="834" cy="99"/>
            </a:xfrm>
            <a:custGeom>
              <a:avLst/>
              <a:gdLst/>
              <a:ahLst/>
              <a:cxnLst>
                <a:cxn ang="0">
                  <a:pos x="0" y="0"/>
                </a:cxn>
                <a:cxn ang="0">
                  <a:pos x="834" y="0"/>
                </a:cxn>
                <a:cxn ang="0">
                  <a:pos x="831" y="11"/>
                </a:cxn>
                <a:cxn ang="0">
                  <a:pos x="823" y="22"/>
                </a:cxn>
                <a:cxn ang="0">
                  <a:pos x="810" y="33"/>
                </a:cxn>
                <a:cxn ang="0">
                  <a:pos x="792" y="43"/>
                </a:cxn>
                <a:cxn ang="0">
                  <a:pos x="769" y="53"/>
                </a:cxn>
                <a:cxn ang="0">
                  <a:pos x="742" y="61"/>
                </a:cxn>
                <a:cxn ang="0">
                  <a:pos x="712" y="70"/>
                </a:cxn>
                <a:cxn ang="0">
                  <a:pos x="678" y="77"/>
                </a:cxn>
                <a:cxn ang="0">
                  <a:pos x="640" y="83"/>
                </a:cxn>
                <a:cxn ang="0">
                  <a:pos x="600" y="89"/>
                </a:cxn>
                <a:cxn ang="0">
                  <a:pos x="557" y="94"/>
                </a:cxn>
                <a:cxn ang="0">
                  <a:pos x="512" y="97"/>
                </a:cxn>
                <a:cxn ang="0">
                  <a:pos x="465" y="98"/>
                </a:cxn>
                <a:cxn ang="0">
                  <a:pos x="417" y="99"/>
                </a:cxn>
                <a:cxn ang="0">
                  <a:pos x="368" y="98"/>
                </a:cxn>
                <a:cxn ang="0">
                  <a:pos x="321" y="97"/>
                </a:cxn>
                <a:cxn ang="0">
                  <a:pos x="276" y="94"/>
                </a:cxn>
                <a:cxn ang="0">
                  <a:pos x="234" y="89"/>
                </a:cxn>
                <a:cxn ang="0">
                  <a:pos x="193" y="83"/>
                </a:cxn>
                <a:cxn ang="0">
                  <a:pos x="156" y="77"/>
                </a:cxn>
                <a:cxn ang="0">
                  <a:pos x="122" y="70"/>
                </a:cxn>
                <a:cxn ang="0">
                  <a:pos x="92" y="61"/>
                </a:cxn>
                <a:cxn ang="0">
                  <a:pos x="65" y="53"/>
                </a:cxn>
                <a:cxn ang="0">
                  <a:pos x="42" y="43"/>
                </a:cxn>
                <a:cxn ang="0">
                  <a:pos x="24" y="33"/>
                </a:cxn>
                <a:cxn ang="0">
                  <a:pos x="11" y="22"/>
                </a:cxn>
                <a:cxn ang="0">
                  <a:pos x="3" y="11"/>
                </a:cxn>
                <a:cxn ang="0">
                  <a:pos x="0" y="0"/>
                </a:cxn>
              </a:cxnLst>
              <a:rect l="0" t="0" r="r" b="b"/>
              <a:pathLst>
                <a:path w="834" h="99">
                  <a:moveTo>
                    <a:pt x="0" y="0"/>
                  </a:moveTo>
                  <a:lnTo>
                    <a:pt x="834" y="0"/>
                  </a:lnTo>
                  <a:lnTo>
                    <a:pt x="831" y="11"/>
                  </a:lnTo>
                  <a:lnTo>
                    <a:pt x="823" y="22"/>
                  </a:lnTo>
                  <a:lnTo>
                    <a:pt x="810" y="33"/>
                  </a:lnTo>
                  <a:lnTo>
                    <a:pt x="792" y="43"/>
                  </a:lnTo>
                  <a:lnTo>
                    <a:pt x="769" y="53"/>
                  </a:lnTo>
                  <a:lnTo>
                    <a:pt x="742" y="61"/>
                  </a:lnTo>
                  <a:lnTo>
                    <a:pt x="712" y="70"/>
                  </a:lnTo>
                  <a:lnTo>
                    <a:pt x="678" y="77"/>
                  </a:lnTo>
                  <a:lnTo>
                    <a:pt x="640" y="83"/>
                  </a:lnTo>
                  <a:lnTo>
                    <a:pt x="600" y="89"/>
                  </a:lnTo>
                  <a:lnTo>
                    <a:pt x="557" y="94"/>
                  </a:lnTo>
                  <a:lnTo>
                    <a:pt x="512" y="97"/>
                  </a:lnTo>
                  <a:lnTo>
                    <a:pt x="465" y="98"/>
                  </a:lnTo>
                  <a:lnTo>
                    <a:pt x="417" y="99"/>
                  </a:lnTo>
                  <a:lnTo>
                    <a:pt x="368" y="98"/>
                  </a:lnTo>
                  <a:lnTo>
                    <a:pt x="321" y="97"/>
                  </a:lnTo>
                  <a:lnTo>
                    <a:pt x="276" y="94"/>
                  </a:lnTo>
                  <a:lnTo>
                    <a:pt x="234" y="89"/>
                  </a:lnTo>
                  <a:lnTo>
                    <a:pt x="193" y="83"/>
                  </a:lnTo>
                  <a:lnTo>
                    <a:pt x="156" y="77"/>
                  </a:lnTo>
                  <a:lnTo>
                    <a:pt x="122" y="70"/>
                  </a:lnTo>
                  <a:lnTo>
                    <a:pt x="92" y="61"/>
                  </a:lnTo>
                  <a:lnTo>
                    <a:pt x="65" y="53"/>
                  </a:lnTo>
                  <a:lnTo>
                    <a:pt x="42" y="43"/>
                  </a:lnTo>
                  <a:lnTo>
                    <a:pt x="24" y="33"/>
                  </a:lnTo>
                  <a:lnTo>
                    <a:pt x="11" y="22"/>
                  </a:lnTo>
                  <a:lnTo>
                    <a:pt x="3" y="11"/>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9" name="Freeform 807"/>
            <p:cNvSpPr>
              <a:spLocks noEditPoints="1"/>
            </p:cNvSpPr>
            <p:nvPr/>
          </p:nvSpPr>
          <p:spPr bwMode="auto">
            <a:xfrm>
              <a:off x="3503" y="3308"/>
              <a:ext cx="850" cy="215"/>
            </a:xfrm>
            <a:custGeom>
              <a:avLst/>
              <a:gdLst/>
              <a:ahLst/>
              <a:cxnLst>
                <a:cxn ang="0">
                  <a:pos x="341" y="20"/>
                </a:cxn>
                <a:cxn ang="0">
                  <a:pos x="226" y="29"/>
                </a:cxn>
                <a:cxn ang="0">
                  <a:pos x="134" y="45"/>
                </a:cxn>
                <a:cxn ang="0">
                  <a:pos x="72" y="64"/>
                </a:cxn>
                <a:cxn ang="0">
                  <a:pos x="44" y="77"/>
                </a:cxn>
                <a:cxn ang="0">
                  <a:pos x="28" y="89"/>
                </a:cxn>
                <a:cxn ang="0">
                  <a:pos x="17" y="105"/>
                </a:cxn>
                <a:cxn ang="0">
                  <a:pos x="20" y="117"/>
                </a:cxn>
                <a:cxn ang="0">
                  <a:pos x="33" y="131"/>
                </a:cxn>
                <a:cxn ang="0">
                  <a:pos x="53" y="143"/>
                </a:cxn>
                <a:cxn ang="0">
                  <a:pos x="83" y="156"/>
                </a:cxn>
                <a:cxn ang="0">
                  <a:pos x="162" y="176"/>
                </a:cxn>
                <a:cxn ang="0">
                  <a:pos x="263" y="190"/>
                </a:cxn>
                <a:cxn ang="0">
                  <a:pos x="382" y="197"/>
                </a:cxn>
                <a:cxn ang="0">
                  <a:pos x="509" y="196"/>
                </a:cxn>
                <a:cxn ang="0">
                  <a:pos x="624" y="186"/>
                </a:cxn>
                <a:cxn ang="0">
                  <a:pos x="716" y="170"/>
                </a:cxn>
                <a:cxn ang="0">
                  <a:pos x="778" y="152"/>
                </a:cxn>
                <a:cxn ang="0">
                  <a:pos x="806" y="138"/>
                </a:cxn>
                <a:cxn ang="0">
                  <a:pos x="822" y="127"/>
                </a:cxn>
                <a:cxn ang="0">
                  <a:pos x="833" y="111"/>
                </a:cxn>
                <a:cxn ang="0">
                  <a:pos x="832" y="101"/>
                </a:cxn>
                <a:cxn ang="0">
                  <a:pos x="817" y="85"/>
                </a:cxn>
                <a:cxn ang="0">
                  <a:pos x="797" y="73"/>
                </a:cxn>
                <a:cxn ang="0">
                  <a:pos x="767" y="60"/>
                </a:cxn>
                <a:cxn ang="0">
                  <a:pos x="688" y="39"/>
                </a:cxn>
                <a:cxn ang="0">
                  <a:pos x="587" y="25"/>
                </a:cxn>
                <a:cxn ang="0">
                  <a:pos x="468" y="18"/>
                </a:cxn>
                <a:cxn ang="0">
                  <a:pos x="468" y="1"/>
                </a:cxn>
                <a:cxn ang="0">
                  <a:pos x="587" y="8"/>
                </a:cxn>
                <a:cxn ang="0">
                  <a:pos x="690" y="23"/>
                </a:cxn>
                <a:cxn ang="0">
                  <a:pos x="750" y="37"/>
                </a:cxn>
                <a:cxn ang="0">
                  <a:pos x="795" y="53"/>
                </a:cxn>
                <a:cxn ang="0">
                  <a:pos x="820" y="66"/>
                </a:cxn>
                <a:cxn ang="0">
                  <a:pos x="835" y="77"/>
                </a:cxn>
                <a:cxn ang="0">
                  <a:pos x="847" y="94"/>
                </a:cxn>
                <a:cxn ang="0">
                  <a:pos x="850" y="108"/>
                </a:cxn>
                <a:cxn ang="0">
                  <a:pos x="847" y="121"/>
                </a:cxn>
                <a:cxn ang="0">
                  <a:pos x="840" y="135"/>
                </a:cxn>
                <a:cxn ang="0">
                  <a:pos x="823" y="149"/>
                </a:cxn>
                <a:cxn ang="0">
                  <a:pos x="804" y="159"/>
                </a:cxn>
                <a:cxn ang="0">
                  <a:pos x="774" y="171"/>
                </a:cxn>
                <a:cxn ang="0">
                  <a:pos x="693" y="192"/>
                </a:cxn>
                <a:cxn ang="0">
                  <a:pos x="624" y="203"/>
                </a:cxn>
                <a:cxn ang="0">
                  <a:pos x="509" y="213"/>
                </a:cxn>
                <a:cxn ang="0">
                  <a:pos x="382" y="214"/>
                </a:cxn>
                <a:cxn ang="0">
                  <a:pos x="263" y="207"/>
                </a:cxn>
                <a:cxn ang="0">
                  <a:pos x="160" y="192"/>
                </a:cxn>
                <a:cxn ang="0">
                  <a:pos x="100" y="178"/>
                </a:cxn>
                <a:cxn ang="0">
                  <a:pos x="55" y="163"/>
                </a:cxn>
                <a:cxn ang="0">
                  <a:pos x="30" y="150"/>
                </a:cxn>
                <a:cxn ang="0">
                  <a:pos x="15" y="139"/>
                </a:cxn>
                <a:cxn ang="0">
                  <a:pos x="5" y="127"/>
                </a:cxn>
                <a:cxn ang="0">
                  <a:pos x="0" y="113"/>
                </a:cxn>
                <a:cxn ang="0">
                  <a:pos x="1" y="99"/>
                </a:cxn>
                <a:cxn ang="0">
                  <a:pos x="10" y="81"/>
                </a:cxn>
                <a:cxn ang="0">
                  <a:pos x="27" y="67"/>
                </a:cxn>
                <a:cxn ang="0">
                  <a:pos x="46" y="57"/>
                </a:cxn>
                <a:cxn ang="0">
                  <a:pos x="76" y="45"/>
                </a:cxn>
                <a:cxn ang="0">
                  <a:pos x="157" y="24"/>
                </a:cxn>
                <a:cxn ang="0">
                  <a:pos x="226" y="12"/>
                </a:cxn>
                <a:cxn ang="0">
                  <a:pos x="341" y="3"/>
                </a:cxn>
              </a:cxnLst>
              <a:rect l="0" t="0" r="r" b="b"/>
              <a:pathLst>
                <a:path w="850" h="215">
                  <a:moveTo>
                    <a:pt x="425" y="17"/>
                  </a:moveTo>
                  <a:lnTo>
                    <a:pt x="382" y="18"/>
                  </a:lnTo>
                  <a:lnTo>
                    <a:pt x="341" y="20"/>
                  </a:lnTo>
                  <a:lnTo>
                    <a:pt x="301" y="22"/>
                  </a:lnTo>
                  <a:lnTo>
                    <a:pt x="263" y="25"/>
                  </a:lnTo>
                  <a:lnTo>
                    <a:pt x="226" y="29"/>
                  </a:lnTo>
                  <a:lnTo>
                    <a:pt x="192" y="34"/>
                  </a:lnTo>
                  <a:lnTo>
                    <a:pt x="162" y="39"/>
                  </a:lnTo>
                  <a:lnTo>
                    <a:pt x="134" y="45"/>
                  </a:lnTo>
                  <a:lnTo>
                    <a:pt x="107" y="53"/>
                  </a:lnTo>
                  <a:lnTo>
                    <a:pt x="83" y="60"/>
                  </a:lnTo>
                  <a:lnTo>
                    <a:pt x="72" y="64"/>
                  </a:lnTo>
                  <a:lnTo>
                    <a:pt x="62" y="68"/>
                  </a:lnTo>
                  <a:lnTo>
                    <a:pt x="53" y="73"/>
                  </a:lnTo>
                  <a:lnTo>
                    <a:pt x="44" y="77"/>
                  </a:lnTo>
                  <a:lnTo>
                    <a:pt x="39" y="80"/>
                  </a:lnTo>
                  <a:lnTo>
                    <a:pt x="33" y="85"/>
                  </a:lnTo>
                  <a:lnTo>
                    <a:pt x="28" y="89"/>
                  </a:lnTo>
                  <a:lnTo>
                    <a:pt x="20" y="97"/>
                  </a:lnTo>
                  <a:lnTo>
                    <a:pt x="18" y="101"/>
                  </a:lnTo>
                  <a:lnTo>
                    <a:pt x="17" y="105"/>
                  </a:lnTo>
                  <a:lnTo>
                    <a:pt x="17" y="108"/>
                  </a:lnTo>
                  <a:lnTo>
                    <a:pt x="17" y="111"/>
                  </a:lnTo>
                  <a:lnTo>
                    <a:pt x="20" y="117"/>
                  </a:lnTo>
                  <a:lnTo>
                    <a:pt x="23" y="122"/>
                  </a:lnTo>
                  <a:lnTo>
                    <a:pt x="28" y="127"/>
                  </a:lnTo>
                  <a:lnTo>
                    <a:pt x="33" y="131"/>
                  </a:lnTo>
                  <a:lnTo>
                    <a:pt x="38" y="135"/>
                  </a:lnTo>
                  <a:lnTo>
                    <a:pt x="44" y="138"/>
                  </a:lnTo>
                  <a:lnTo>
                    <a:pt x="53" y="143"/>
                  </a:lnTo>
                  <a:lnTo>
                    <a:pt x="62" y="147"/>
                  </a:lnTo>
                  <a:lnTo>
                    <a:pt x="72" y="152"/>
                  </a:lnTo>
                  <a:lnTo>
                    <a:pt x="83" y="156"/>
                  </a:lnTo>
                  <a:lnTo>
                    <a:pt x="107" y="163"/>
                  </a:lnTo>
                  <a:lnTo>
                    <a:pt x="134" y="170"/>
                  </a:lnTo>
                  <a:lnTo>
                    <a:pt x="162" y="176"/>
                  </a:lnTo>
                  <a:lnTo>
                    <a:pt x="192" y="181"/>
                  </a:lnTo>
                  <a:lnTo>
                    <a:pt x="226" y="186"/>
                  </a:lnTo>
                  <a:lnTo>
                    <a:pt x="263" y="190"/>
                  </a:lnTo>
                  <a:lnTo>
                    <a:pt x="301" y="193"/>
                  </a:lnTo>
                  <a:lnTo>
                    <a:pt x="341" y="196"/>
                  </a:lnTo>
                  <a:lnTo>
                    <a:pt x="382" y="197"/>
                  </a:lnTo>
                  <a:lnTo>
                    <a:pt x="425" y="198"/>
                  </a:lnTo>
                  <a:lnTo>
                    <a:pt x="468" y="197"/>
                  </a:lnTo>
                  <a:lnTo>
                    <a:pt x="509" y="196"/>
                  </a:lnTo>
                  <a:lnTo>
                    <a:pt x="549" y="193"/>
                  </a:lnTo>
                  <a:lnTo>
                    <a:pt x="587" y="190"/>
                  </a:lnTo>
                  <a:lnTo>
                    <a:pt x="624" y="186"/>
                  </a:lnTo>
                  <a:lnTo>
                    <a:pt x="658" y="181"/>
                  </a:lnTo>
                  <a:lnTo>
                    <a:pt x="688" y="176"/>
                  </a:lnTo>
                  <a:lnTo>
                    <a:pt x="716" y="170"/>
                  </a:lnTo>
                  <a:lnTo>
                    <a:pt x="743" y="163"/>
                  </a:lnTo>
                  <a:lnTo>
                    <a:pt x="767" y="156"/>
                  </a:lnTo>
                  <a:lnTo>
                    <a:pt x="778" y="152"/>
                  </a:lnTo>
                  <a:lnTo>
                    <a:pt x="788" y="147"/>
                  </a:lnTo>
                  <a:lnTo>
                    <a:pt x="797" y="143"/>
                  </a:lnTo>
                  <a:lnTo>
                    <a:pt x="806" y="138"/>
                  </a:lnTo>
                  <a:lnTo>
                    <a:pt x="812" y="135"/>
                  </a:lnTo>
                  <a:lnTo>
                    <a:pt x="817" y="131"/>
                  </a:lnTo>
                  <a:lnTo>
                    <a:pt x="822" y="127"/>
                  </a:lnTo>
                  <a:lnTo>
                    <a:pt x="827" y="122"/>
                  </a:lnTo>
                  <a:lnTo>
                    <a:pt x="830" y="117"/>
                  </a:lnTo>
                  <a:lnTo>
                    <a:pt x="833" y="111"/>
                  </a:lnTo>
                  <a:lnTo>
                    <a:pt x="833" y="108"/>
                  </a:lnTo>
                  <a:lnTo>
                    <a:pt x="832" y="105"/>
                  </a:lnTo>
                  <a:lnTo>
                    <a:pt x="832" y="101"/>
                  </a:lnTo>
                  <a:lnTo>
                    <a:pt x="830" y="97"/>
                  </a:lnTo>
                  <a:lnTo>
                    <a:pt x="822" y="89"/>
                  </a:lnTo>
                  <a:lnTo>
                    <a:pt x="817" y="85"/>
                  </a:lnTo>
                  <a:lnTo>
                    <a:pt x="811" y="80"/>
                  </a:lnTo>
                  <a:lnTo>
                    <a:pt x="806" y="77"/>
                  </a:lnTo>
                  <a:lnTo>
                    <a:pt x="797" y="73"/>
                  </a:lnTo>
                  <a:lnTo>
                    <a:pt x="788" y="68"/>
                  </a:lnTo>
                  <a:lnTo>
                    <a:pt x="778" y="64"/>
                  </a:lnTo>
                  <a:lnTo>
                    <a:pt x="767" y="60"/>
                  </a:lnTo>
                  <a:lnTo>
                    <a:pt x="743" y="53"/>
                  </a:lnTo>
                  <a:lnTo>
                    <a:pt x="716" y="45"/>
                  </a:lnTo>
                  <a:lnTo>
                    <a:pt x="688" y="39"/>
                  </a:lnTo>
                  <a:lnTo>
                    <a:pt x="658" y="34"/>
                  </a:lnTo>
                  <a:lnTo>
                    <a:pt x="624" y="29"/>
                  </a:lnTo>
                  <a:lnTo>
                    <a:pt x="587" y="25"/>
                  </a:lnTo>
                  <a:lnTo>
                    <a:pt x="549" y="22"/>
                  </a:lnTo>
                  <a:lnTo>
                    <a:pt x="509" y="20"/>
                  </a:lnTo>
                  <a:lnTo>
                    <a:pt x="468" y="18"/>
                  </a:lnTo>
                  <a:lnTo>
                    <a:pt x="425" y="17"/>
                  </a:lnTo>
                  <a:close/>
                  <a:moveTo>
                    <a:pt x="425" y="0"/>
                  </a:moveTo>
                  <a:lnTo>
                    <a:pt x="468" y="1"/>
                  </a:lnTo>
                  <a:lnTo>
                    <a:pt x="509" y="3"/>
                  </a:lnTo>
                  <a:lnTo>
                    <a:pt x="549" y="5"/>
                  </a:lnTo>
                  <a:lnTo>
                    <a:pt x="587" y="8"/>
                  </a:lnTo>
                  <a:lnTo>
                    <a:pt x="624" y="12"/>
                  </a:lnTo>
                  <a:lnTo>
                    <a:pt x="658" y="17"/>
                  </a:lnTo>
                  <a:lnTo>
                    <a:pt x="690" y="23"/>
                  </a:lnTo>
                  <a:lnTo>
                    <a:pt x="693" y="24"/>
                  </a:lnTo>
                  <a:lnTo>
                    <a:pt x="723" y="30"/>
                  </a:lnTo>
                  <a:lnTo>
                    <a:pt x="750" y="37"/>
                  </a:lnTo>
                  <a:lnTo>
                    <a:pt x="774" y="45"/>
                  </a:lnTo>
                  <a:lnTo>
                    <a:pt x="785" y="49"/>
                  </a:lnTo>
                  <a:lnTo>
                    <a:pt x="795" y="53"/>
                  </a:lnTo>
                  <a:lnTo>
                    <a:pt x="804" y="57"/>
                  </a:lnTo>
                  <a:lnTo>
                    <a:pt x="813" y="61"/>
                  </a:lnTo>
                  <a:lnTo>
                    <a:pt x="820" y="66"/>
                  </a:lnTo>
                  <a:lnTo>
                    <a:pt x="823" y="67"/>
                  </a:lnTo>
                  <a:lnTo>
                    <a:pt x="829" y="72"/>
                  </a:lnTo>
                  <a:lnTo>
                    <a:pt x="835" y="77"/>
                  </a:lnTo>
                  <a:lnTo>
                    <a:pt x="840" y="81"/>
                  </a:lnTo>
                  <a:lnTo>
                    <a:pt x="843" y="86"/>
                  </a:lnTo>
                  <a:lnTo>
                    <a:pt x="847" y="94"/>
                  </a:lnTo>
                  <a:lnTo>
                    <a:pt x="849" y="99"/>
                  </a:lnTo>
                  <a:lnTo>
                    <a:pt x="850" y="103"/>
                  </a:lnTo>
                  <a:lnTo>
                    <a:pt x="850" y="108"/>
                  </a:lnTo>
                  <a:lnTo>
                    <a:pt x="850" y="113"/>
                  </a:lnTo>
                  <a:lnTo>
                    <a:pt x="849" y="117"/>
                  </a:lnTo>
                  <a:lnTo>
                    <a:pt x="847" y="121"/>
                  </a:lnTo>
                  <a:lnTo>
                    <a:pt x="845" y="127"/>
                  </a:lnTo>
                  <a:lnTo>
                    <a:pt x="843" y="129"/>
                  </a:lnTo>
                  <a:lnTo>
                    <a:pt x="840" y="135"/>
                  </a:lnTo>
                  <a:lnTo>
                    <a:pt x="835" y="139"/>
                  </a:lnTo>
                  <a:lnTo>
                    <a:pt x="829" y="144"/>
                  </a:lnTo>
                  <a:lnTo>
                    <a:pt x="823" y="149"/>
                  </a:lnTo>
                  <a:lnTo>
                    <a:pt x="820" y="150"/>
                  </a:lnTo>
                  <a:lnTo>
                    <a:pt x="813" y="154"/>
                  </a:lnTo>
                  <a:lnTo>
                    <a:pt x="804" y="159"/>
                  </a:lnTo>
                  <a:lnTo>
                    <a:pt x="795" y="163"/>
                  </a:lnTo>
                  <a:lnTo>
                    <a:pt x="785" y="167"/>
                  </a:lnTo>
                  <a:lnTo>
                    <a:pt x="774" y="171"/>
                  </a:lnTo>
                  <a:lnTo>
                    <a:pt x="750" y="178"/>
                  </a:lnTo>
                  <a:lnTo>
                    <a:pt x="723" y="185"/>
                  </a:lnTo>
                  <a:lnTo>
                    <a:pt x="693" y="192"/>
                  </a:lnTo>
                  <a:lnTo>
                    <a:pt x="690" y="192"/>
                  </a:lnTo>
                  <a:lnTo>
                    <a:pt x="658" y="199"/>
                  </a:lnTo>
                  <a:lnTo>
                    <a:pt x="624" y="203"/>
                  </a:lnTo>
                  <a:lnTo>
                    <a:pt x="587" y="207"/>
                  </a:lnTo>
                  <a:lnTo>
                    <a:pt x="549" y="210"/>
                  </a:lnTo>
                  <a:lnTo>
                    <a:pt x="509" y="213"/>
                  </a:lnTo>
                  <a:lnTo>
                    <a:pt x="468" y="214"/>
                  </a:lnTo>
                  <a:lnTo>
                    <a:pt x="425" y="215"/>
                  </a:lnTo>
                  <a:lnTo>
                    <a:pt x="382" y="214"/>
                  </a:lnTo>
                  <a:lnTo>
                    <a:pt x="341" y="213"/>
                  </a:lnTo>
                  <a:lnTo>
                    <a:pt x="301" y="210"/>
                  </a:lnTo>
                  <a:lnTo>
                    <a:pt x="263" y="207"/>
                  </a:lnTo>
                  <a:lnTo>
                    <a:pt x="226" y="203"/>
                  </a:lnTo>
                  <a:lnTo>
                    <a:pt x="192" y="199"/>
                  </a:lnTo>
                  <a:lnTo>
                    <a:pt x="160" y="192"/>
                  </a:lnTo>
                  <a:lnTo>
                    <a:pt x="157" y="192"/>
                  </a:lnTo>
                  <a:lnTo>
                    <a:pt x="127" y="185"/>
                  </a:lnTo>
                  <a:lnTo>
                    <a:pt x="100" y="178"/>
                  </a:lnTo>
                  <a:lnTo>
                    <a:pt x="76" y="171"/>
                  </a:lnTo>
                  <a:lnTo>
                    <a:pt x="65" y="167"/>
                  </a:lnTo>
                  <a:lnTo>
                    <a:pt x="55" y="163"/>
                  </a:lnTo>
                  <a:lnTo>
                    <a:pt x="46" y="159"/>
                  </a:lnTo>
                  <a:lnTo>
                    <a:pt x="37" y="154"/>
                  </a:lnTo>
                  <a:lnTo>
                    <a:pt x="30" y="150"/>
                  </a:lnTo>
                  <a:lnTo>
                    <a:pt x="27" y="149"/>
                  </a:lnTo>
                  <a:lnTo>
                    <a:pt x="21" y="144"/>
                  </a:lnTo>
                  <a:lnTo>
                    <a:pt x="15" y="139"/>
                  </a:lnTo>
                  <a:lnTo>
                    <a:pt x="10" y="135"/>
                  </a:lnTo>
                  <a:lnTo>
                    <a:pt x="7" y="129"/>
                  </a:lnTo>
                  <a:lnTo>
                    <a:pt x="5" y="127"/>
                  </a:lnTo>
                  <a:lnTo>
                    <a:pt x="3" y="121"/>
                  </a:lnTo>
                  <a:lnTo>
                    <a:pt x="1" y="117"/>
                  </a:lnTo>
                  <a:lnTo>
                    <a:pt x="0" y="113"/>
                  </a:lnTo>
                  <a:lnTo>
                    <a:pt x="0" y="108"/>
                  </a:lnTo>
                  <a:lnTo>
                    <a:pt x="0" y="103"/>
                  </a:lnTo>
                  <a:lnTo>
                    <a:pt x="1" y="99"/>
                  </a:lnTo>
                  <a:lnTo>
                    <a:pt x="3" y="94"/>
                  </a:lnTo>
                  <a:lnTo>
                    <a:pt x="7" y="86"/>
                  </a:lnTo>
                  <a:lnTo>
                    <a:pt x="10" y="81"/>
                  </a:lnTo>
                  <a:lnTo>
                    <a:pt x="15" y="77"/>
                  </a:lnTo>
                  <a:lnTo>
                    <a:pt x="21" y="72"/>
                  </a:lnTo>
                  <a:lnTo>
                    <a:pt x="27" y="67"/>
                  </a:lnTo>
                  <a:lnTo>
                    <a:pt x="30" y="66"/>
                  </a:lnTo>
                  <a:lnTo>
                    <a:pt x="37" y="61"/>
                  </a:lnTo>
                  <a:lnTo>
                    <a:pt x="46" y="57"/>
                  </a:lnTo>
                  <a:lnTo>
                    <a:pt x="55" y="53"/>
                  </a:lnTo>
                  <a:lnTo>
                    <a:pt x="65" y="49"/>
                  </a:lnTo>
                  <a:lnTo>
                    <a:pt x="76" y="45"/>
                  </a:lnTo>
                  <a:lnTo>
                    <a:pt x="100" y="37"/>
                  </a:lnTo>
                  <a:lnTo>
                    <a:pt x="127" y="30"/>
                  </a:lnTo>
                  <a:lnTo>
                    <a:pt x="157" y="24"/>
                  </a:lnTo>
                  <a:lnTo>
                    <a:pt x="160" y="23"/>
                  </a:lnTo>
                  <a:lnTo>
                    <a:pt x="192" y="17"/>
                  </a:lnTo>
                  <a:lnTo>
                    <a:pt x="226" y="12"/>
                  </a:lnTo>
                  <a:lnTo>
                    <a:pt x="263" y="8"/>
                  </a:lnTo>
                  <a:lnTo>
                    <a:pt x="301" y="5"/>
                  </a:lnTo>
                  <a:lnTo>
                    <a:pt x="341" y="3"/>
                  </a:lnTo>
                  <a:lnTo>
                    <a:pt x="382" y="1"/>
                  </a:lnTo>
                  <a:lnTo>
                    <a:pt x="4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0" name="Freeform 808"/>
            <p:cNvSpPr>
              <a:spLocks/>
            </p:cNvSpPr>
            <p:nvPr/>
          </p:nvSpPr>
          <p:spPr bwMode="auto">
            <a:xfrm>
              <a:off x="3503" y="3553"/>
              <a:ext cx="850" cy="108"/>
            </a:xfrm>
            <a:custGeom>
              <a:avLst/>
              <a:gdLst/>
              <a:ahLst/>
              <a:cxnLst>
                <a:cxn ang="0">
                  <a:pos x="17" y="0"/>
                </a:cxn>
                <a:cxn ang="0">
                  <a:pos x="20" y="9"/>
                </a:cxn>
                <a:cxn ang="0">
                  <a:pos x="28" y="18"/>
                </a:cxn>
                <a:cxn ang="0">
                  <a:pos x="38" y="27"/>
                </a:cxn>
                <a:cxn ang="0">
                  <a:pos x="53" y="35"/>
                </a:cxn>
                <a:cxn ang="0">
                  <a:pos x="72" y="43"/>
                </a:cxn>
                <a:cxn ang="0">
                  <a:pos x="107" y="55"/>
                </a:cxn>
                <a:cxn ang="0">
                  <a:pos x="160" y="68"/>
                </a:cxn>
                <a:cxn ang="0">
                  <a:pos x="226" y="79"/>
                </a:cxn>
                <a:cxn ang="0">
                  <a:pos x="301" y="86"/>
                </a:cxn>
                <a:cxn ang="0">
                  <a:pos x="382" y="90"/>
                </a:cxn>
                <a:cxn ang="0">
                  <a:pos x="468" y="90"/>
                </a:cxn>
                <a:cxn ang="0">
                  <a:pos x="549" y="86"/>
                </a:cxn>
                <a:cxn ang="0">
                  <a:pos x="624" y="79"/>
                </a:cxn>
                <a:cxn ang="0">
                  <a:pos x="689" y="68"/>
                </a:cxn>
                <a:cxn ang="0">
                  <a:pos x="743" y="55"/>
                </a:cxn>
                <a:cxn ang="0">
                  <a:pos x="778" y="43"/>
                </a:cxn>
                <a:cxn ang="0">
                  <a:pos x="797" y="35"/>
                </a:cxn>
                <a:cxn ang="0">
                  <a:pos x="812" y="27"/>
                </a:cxn>
                <a:cxn ang="0">
                  <a:pos x="822" y="18"/>
                </a:cxn>
                <a:cxn ang="0">
                  <a:pos x="830" y="9"/>
                </a:cxn>
                <a:cxn ang="0">
                  <a:pos x="833" y="0"/>
                </a:cxn>
                <a:cxn ang="0">
                  <a:pos x="850" y="5"/>
                </a:cxn>
                <a:cxn ang="0">
                  <a:pos x="847" y="13"/>
                </a:cxn>
                <a:cxn ang="0">
                  <a:pos x="843" y="21"/>
                </a:cxn>
                <a:cxn ang="0">
                  <a:pos x="835" y="31"/>
                </a:cxn>
                <a:cxn ang="0">
                  <a:pos x="823" y="40"/>
                </a:cxn>
                <a:cxn ang="0">
                  <a:pos x="813" y="46"/>
                </a:cxn>
                <a:cxn ang="0">
                  <a:pos x="795" y="55"/>
                </a:cxn>
                <a:cxn ang="0">
                  <a:pos x="774" y="63"/>
                </a:cxn>
                <a:cxn ang="0">
                  <a:pos x="723" y="78"/>
                </a:cxn>
                <a:cxn ang="0">
                  <a:pos x="690" y="85"/>
                </a:cxn>
                <a:cxn ang="0">
                  <a:pos x="624" y="96"/>
                </a:cxn>
                <a:cxn ang="0">
                  <a:pos x="549" y="103"/>
                </a:cxn>
                <a:cxn ang="0">
                  <a:pos x="468" y="107"/>
                </a:cxn>
                <a:cxn ang="0">
                  <a:pos x="382" y="107"/>
                </a:cxn>
                <a:cxn ang="0">
                  <a:pos x="301" y="103"/>
                </a:cxn>
                <a:cxn ang="0">
                  <a:pos x="226" y="96"/>
                </a:cxn>
                <a:cxn ang="0">
                  <a:pos x="160" y="85"/>
                </a:cxn>
                <a:cxn ang="0">
                  <a:pos x="127" y="78"/>
                </a:cxn>
                <a:cxn ang="0">
                  <a:pos x="76" y="63"/>
                </a:cxn>
                <a:cxn ang="0">
                  <a:pos x="55" y="55"/>
                </a:cxn>
                <a:cxn ang="0">
                  <a:pos x="37" y="46"/>
                </a:cxn>
                <a:cxn ang="0">
                  <a:pos x="27" y="40"/>
                </a:cxn>
                <a:cxn ang="0">
                  <a:pos x="15" y="31"/>
                </a:cxn>
                <a:cxn ang="0">
                  <a:pos x="7" y="21"/>
                </a:cxn>
                <a:cxn ang="0">
                  <a:pos x="3" y="13"/>
                </a:cxn>
                <a:cxn ang="0">
                  <a:pos x="0" y="5"/>
                </a:cxn>
              </a:cxnLst>
              <a:rect l="0" t="0" r="r" b="b"/>
              <a:pathLst>
                <a:path w="850" h="108">
                  <a:moveTo>
                    <a:pt x="0" y="0"/>
                  </a:moveTo>
                  <a:lnTo>
                    <a:pt x="17" y="0"/>
                  </a:lnTo>
                  <a:lnTo>
                    <a:pt x="17" y="3"/>
                  </a:lnTo>
                  <a:lnTo>
                    <a:pt x="20" y="9"/>
                  </a:lnTo>
                  <a:lnTo>
                    <a:pt x="23" y="14"/>
                  </a:lnTo>
                  <a:lnTo>
                    <a:pt x="28" y="18"/>
                  </a:lnTo>
                  <a:lnTo>
                    <a:pt x="33" y="23"/>
                  </a:lnTo>
                  <a:lnTo>
                    <a:pt x="38" y="27"/>
                  </a:lnTo>
                  <a:lnTo>
                    <a:pt x="44" y="30"/>
                  </a:lnTo>
                  <a:lnTo>
                    <a:pt x="53" y="35"/>
                  </a:lnTo>
                  <a:lnTo>
                    <a:pt x="62" y="40"/>
                  </a:lnTo>
                  <a:lnTo>
                    <a:pt x="72" y="43"/>
                  </a:lnTo>
                  <a:lnTo>
                    <a:pt x="83" y="47"/>
                  </a:lnTo>
                  <a:lnTo>
                    <a:pt x="107" y="55"/>
                  </a:lnTo>
                  <a:lnTo>
                    <a:pt x="134" y="62"/>
                  </a:lnTo>
                  <a:lnTo>
                    <a:pt x="160" y="68"/>
                  </a:lnTo>
                  <a:lnTo>
                    <a:pt x="192" y="73"/>
                  </a:lnTo>
                  <a:lnTo>
                    <a:pt x="226" y="79"/>
                  </a:lnTo>
                  <a:lnTo>
                    <a:pt x="263" y="83"/>
                  </a:lnTo>
                  <a:lnTo>
                    <a:pt x="301" y="86"/>
                  </a:lnTo>
                  <a:lnTo>
                    <a:pt x="341" y="88"/>
                  </a:lnTo>
                  <a:lnTo>
                    <a:pt x="382" y="90"/>
                  </a:lnTo>
                  <a:lnTo>
                    <a:pt x="425" y="90"/>
                  </a:lnTo>
                  <a:lnTo>
                    <a:pt x="468" y="90"/>
                  </a:lnTo>
                  <a:lnTo>
                    <a:pt x="509" y="88"/>
                  </a:lnTo>
                  <a:lnTo>
                    <a:pt x="549" y="86"/>
                  </a:lnTo>
                  <a:lnTo>
                    <a:pt x="587" y="83"/>
                  </a:lnTo>
                  <a:lnTo>
                    <a:pt x="624" y="79"/>
                  </a:lnTo>
                  <a:lnTo>
                    <a:pt x="658" y="73"/>
                  </a:lnTo>
                  <a:lnTo>
                    <a:pt x="689" y="68"/>
                  </a:lnTo>
                  <a:lnTo>
                    <a:pt x="716" y="62"/>
                  </a:lnTo>
                  <a:lnTo>
                    <a:pt x="743" y="55"/>
                  </a:lnTo>
                  <a:lnTo>
                    <a:pt x="767" y="47"/>
                  </a:lnTo>
                  <a:lnTo>
                    <a:pt x="778" y="43"/>
                  </a:lnTo>
                  <a:lnTo>
                    <a:pt x="788" y="40"/>
                  </a:lnTo>
                  <a:lnTo>
                    <a:pt x="797" y="35"/>
                  </a:lnTo>
                  <a:lnTo>
                    <a:pt x="806" y="30"/>
                  </a:lnTo>
                  <a:lnTo>
                    <a:pt x="812" y="27"/>
                  </a:lnTo>
                  <a:lnTo>
                    <a:pt x="817" y="23"/>
                  </a:lnTo>
                  <a:lnTo>
                    <a:pt x="822" y="18"/>
                  </a:lnTo>
                  <a:lnTo>
                    <a:pt x="827" y="14"/>
                  </a:lnTo>
                  <a:lnTo>
                    <a:pt x="830" y="9"/>
                  </a:lnTo>
                  <a:lnTo>
                    <a:pt x="833" y="3"/>
                  </a:lnTo>
                  <a:lnTo>
                    <a:pt x="833" y="0"/>
                  </a:lnTo>
                  <a:lnTo>
                    <a:pt x="850" y="0"/>
                  </a:lnTo>
                  <a:lnTo>
                    <a:pt x="850" y="5"/>
                  </a:lnTo>
                  <a:lnTo>
                    <a:pt x="849" y="8"/>
                  </a:lnTo>
                  <a:lnTo>
                    <a:pt x="847" y="13"/>
                  </a:lnTo>
                  <a:lnTo>
                    <a:pt x="845" y="18"/>
                  </a:lnTo>
                  <a:lnTo>
                    <a:pt x="843" y="21"/>
                  </a:lnTo>
                  <a:lnTo>
                    <a:pt x="840" y="26"/>
                  </a:lnTo>
                  <a:lnTo>
                    <a:pt x="835" y="31"/>
                  </a:lnTo>
                  <a:lnTo>
                    <a:pt x="829" y="36"/>
                  </a:lnTo>
                  <a:lnTo>
                    <a:pt x="823" y="40"/>
                  </a:lnTo>
                  <a:lnTo>
                    <a:pt x="820" y="42"/>
                  </a:lnTo>
                  <a:lnTo>
                    <a:pt x="813" y="46"/>
                  </a:lnTo>
                  <a:lnTo>
                    <a:pt x="804" y="51"/>
                  </a:lnTo>
                  <a:lnTo>
                    <a:pt x="795" y="55"/>
                  </a:lnTo>
                  <a:lnTo>
                    <a:pt x="785" y="59"/>
                  </a:lnTo>
                  <a:lnTo>
                    <a:pt x="774" y="63"/>
                  </a:lnTo>
                  <a:lnTo>
                    <a:pt x="750" y="71"/>
                  </a:lnTo>
                  <a:lnTo>
                    <a:pt x="723" y="78"/>
                  </a:lnTo>
                  <a:lnTo>
                    <a:pt x="693" y="84"/>
                  </a:lnTo>
                  <a:lnTo>
                    <a:pt x="690" y="85"/>
                  </a:lnTo>
                  <a:lnTo>
                    <a:pt x="658" y="90"/>
                  </a:lnTo>
                  <a:lnTo>
                    <a:pt x="624" y="96"/>
                  </a:lnTo>
                  <a:lnTo>
                    <a:pt x="587" y="100"/>
                  </a:lnTo>
                  <a:lnTo>
                    <a:pt x="549" y="103"/>
                  </a:lnTo>
                  <a:lnTo>
                    <a:pt x="509" y="105"/>
                  </a:lnTo>
                  <a:lnTo>
                    <a:pt x="468" y="107"/>
                  </a:lnTo>
                  <a:lnTo>
                    <a:pt x="425" y="108"/>
                  </a:lnTo>
                  <a:lnTo>
                    <a:pt x="382" y="107"/>
                  </a:lnTo>
                  <a:lnTo>
                    <a:pt x="341" y="105"/>
                  </a:lnTo>
                  <a:lnTo>
                    <a:pt x="301" y="103"/>
                  </a:lnTo>
                  <a:lnTo>
                    <a:pt x="263" y="100"/>
                  </a:lnTo>
                  <a:lnTo>
                    <a:pt x="226" y="96"/>
                  </a:lnTo>
                  <a:lnTo>
                    <a:pt x="192" y="90"/>
                  </a:lnTo>
                  <a:lnTo>
                    <a:pt x="160" y="85"/>
                  </a:lnTo>
                  <a:lnTo>
                    <a:pt x="157" y="84"/>
                  </a:lnTo>
                  <a:lnTo>
                    <a:pt x="127" y="78"/>
                  </a:lnTo>
                  <a:lnTo>
                    <a:pt x="100" y="71"/>
                  </a:lnTo>
                  <a:lnTo>
                    <a:pt x="76" y="63"/>
                  </a:lnTo>
                  <a:lnTo>
                    <a:pt x="65" y="59"/>
                  </a:lnTo>
                  <a:lnTo>
                    <a:pt x="55" y="55"/>
                  </a:lnTo>
                  <a:lnTo>
                    <a:pt x="46" y="51"/>
                  </a:lnTo>
                  <a:lnTo>
                    <a:pt x="37" y="46"/>
                  </a:lnTo>
                  <a:lnTo>
                    <a:pt x="30" y="42"/>
                  </a:lnTo>
                  <a:lnTo>
                    <a:pt x="27" y="40"/>
                  </a:lnTo>
                  <a:lnTo>
                    <a:pt x="21" y="36"/>
                  </a:lnTo>
                  <a:lnTo>
                    <a:pt x="15" y="31"/>
                  </a:lnTo>
                  <a:lnTo>
                    <a:pt x="10" y="26"/>
                  </a:lnTo>
                  <a:lnTo>
                    <a:pt x="7" y="21"/>
                  </a:lnTo>
                  <a:lnTo>
                    <a:pt x="5" y="18"/>
                  </a:lnTo>
                  <a:lnTo>
                    <a:pt x="3" y="13"/>
                  </a:lnTo>
                  <a:lnTo>
                    <a:pt x="1" y="8"/>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1" name="Rectangle 809"/>
            <p:cNvSpPr>
              <a:spLocks noChangeArrowheads="1"/>
            </p:cNvSpPr>
            <p:nvPr/>
          </p:nvSpPr>
          <p:spPr bwMode="auto">
            <a:xfrm>
              <a:off x="3503" y="3416"/>
              <a:ext cx="17" cy="141"/>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2" name="Rectangle 810"/>
            <p:cNvSpPr>
              <a:spLocks noChangeArrowheads="1"/>
            </p:cNvSpPr>
            <p:nvPr/>
          </p:nvSpPr>
          <p:spPr bwMode="auto">
            <a:xfrm>
              <a:off x="4336" y="3416"/>
              <a:ext cx="17" cy="141"/>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3" name="Freeform 811"/>
            <p:cNvSpPr>
              <a:spLocks/>
            </p:cNvSpPr>
            <p:nvPr/>
          </p:nvSpPr>
          <p:spPr bwMode="auto">
            <a:xfrm>
              <a:off x="4089" y="2979"/>
              <a:ext cx="1113" cy="171"/>
            </a:xfrm>
            <a:custGeom>
              <a:avLst/>
              <a:gdLst/>
              <a:ahLst/>
              <a:cxnLst>
                <a:cxn ang="0">
                  <a:pos x="0" y="0"/>
                </a:cxn>
                <a:cxn ang="0">
                  <a:pos x="3" y="13"/>
                </a:cxn>
                <a:cxn ang="0">
                  <a:pos x="11" y="25"/>
                </a:cxn>
                <a:cxn ang="0">
                  <a:pos x="25" y="37"/>
                </a:cxn>
                <a:cxn ang="0">
                  <a:pos x="44" y="48"/>
                </a:cxn>
                <a:cxn ang="0">
                  <a:pos x="68" y="59"/>
                </a:cxn>
                <a:cxn ang="0">
                  <a:pos x="96" y="69"/>
                </a:cxn>
                <a:cxn ang="0">
                  <a:pos x="128" y="78"/>
                </a:cxn>
                <a:cxn ang="0">
                  <a:pos x="164" y="88"/>
                </a:cxn>
                <a:cxn ang="0">
                  <a:pos x="203" y="96"/>
                </a:cxn>
                <a:cxn ang="0">
                  <a:pos x="246" y="103"/>
                </a:cxn>
                <a:cxn ang="0">
                  <a:pos x="292" y="109"/>
                </a:cxn>
                <a:cxn ang="0">
                  <a:pos x="340" y="114"/>
                </a:cxn>
                <a:cxn ang="0">
                  <a:pos x="391" y="118"/>
                </a:cxn>
                <a:cxn ang="0">
                  <a:pos x="445" y="121"/>
                </a:cxn>
                <a:cxn ang="0">
                  <a:pos x="500" y="123"/>
                </a:cxn>
                <a:cxn ang="0">
                  <a:pos x="557" y="124"/>
                </a:cxn>
                <a:cxn ang="0">
                  <a:pos x="614" y="123"/>
                </a:cxn>
                <a:cxn ang="0">
                  <a:pos x="669" y="121"/>
                </a:cxn>
                <a:cxn ang="0">
                  <a:pos x="722" y="118"/>
                </a:cxn>
                <a:cxn ang="0">
                  <a:pos x="773" y="114"/>
                </a:cxn>
                <a:cxn ang="0">
                  <a:pos x="822" y="109"/>
                </a:cxn>
                <a:cxn ang="0">
                  <a:pos x="868" y="103"/>
                </a:cxn>
                <a:cxn ang="0">
                  <a:pos x="911" y="96"/>
                </a:cxn>
                <a:cxn ang="0">
                  <a:pos x="951" y="88"/>
                </a:cxn>
                <a:cxn ang="0">
                  <a:pos x="987" y="78"/>
                </a:cxn>
                <a:cxn ang="0">
                  <a:pos x="1019" y="69"/>
                </a:cxn>
                <a:cxn ang="0">
                  <a:pos x="1046" y="59"/>
                </a:cxn>
                <a:cxn ang="0">
                  <a:pos x="1069" y="48"/>
                </a:cxn>
                <a:cxn ang="0">
                  <a:pos x="1088" y="37"/>
                </a:cxn>
                <a:cxn ang="0">
                  <a:pos x="1102" y="25"/>
                </a:cxn>
                <a:cxn ang="0">
                  <a:pos x="1110" y="13"/>
                </a:cxn>
                <a:cxn ang="0">
                  <a:pos x="1113" y="0"/>
                </a:cxn>
                <a:cxn ang="0">
                  <a:pos x="1113" y="171"/>
                </a:cxn>
                <a:cxn ang="0">
                  <a:pos x="0" y="171"/>
                </a:cxn>
                <a:cxn ang="0">
                  <a:pos x="0" y="0"/>
                </a:cxn>
              </a:cxnLst>
              <a:rect l="0" t="0" r="r" b="b"/>
              <a:pathLst>
                <a:path w="1113" h="171">
                  <a:moveTo>
                    <a:pt x="0" y="0"/>
                  </a:moveTo>
                  <a:lnTo>
                    <a:pt x="3" y="13"/>
                  </a:lnTo>
                  <a:lnTo>
                    <a:pt x="11" y="25"/>
                  </a:lnTo>
                  <a:lnTo>
                    <a:pt x="25" y="37"/>
                  </a:lnTo>
                  <a:lnTo>
                    <a:pt x="44" y="48"/>
                  </a:lnTo>
                  <a:lnTo>
                    <a:pt x="68" y="59"/>
                  </a:lnTo>
                  <a:lnTo>
                    <a:pt x="96" y="69"/>
                  </a:lnTo>
                  <a:lnTo>
                    <a:pt x="128" y="78"/>
                  </a:lnTo>
                  <a:lnTo>
                    <a:pt x="164" y="88"/>
                  </a:lnTo>
                  <a:lnTo>
                    <a:pt x="203" y="96"/>
                  </a:lnTo>
                  <a:lnTo>
                    <a:pt x="246" y="103"/>
                  </a:lnTo>
                  <a:lnTo>
                    <a:pt x="292" y="109"/>
                  </a:lnTo>
                  <a:lnTo>
                    <a:pt x="340" y="114"/>
                  </a:lnTo>
                  <a:lnTo>
                    <a:pt x="391" y="118"/>
                  </a:lnTo>
                  <a:lnTo>
                    <a:pt x="445" y="121"/>
                  </a:lnTo>
                  <a:lnTo>
                    <a:pt x="500" y="123"/>
                  </a:lnTo>
                  <a:lnTo>
                    <a:pt x="557" y="124"/>
                  </a:lnTo>
                  <a:lnTo>
                    <a:pt x="614" y="123"/>
                  </a:lnTo>
                  <a:lnTo>
                    <a:pt x="669" y="121"/>
                  </a:lnTo>
                  <a:lnTo>
                    <a:pt x="722" y="118"/>
                  </a:lnTo>
                  <a:lnTo>
                    <a:pt x="773" y="114"/>
                  </a:lnTo>
                  <a:lnTo>
                    <a:pt x="822" y="109"/>
                  </a:lnTo>
                  <a:lnTo>
                    <a:pt x="868" y="103"/>
                  </a:lnTo>
                  <a:lnTo>
                    <a:pt x="911" y="96"/>
                  </a:lnTo>
                  <a:lnTo>
                    <a:pt x="951" y="88"/>
                  </a:lnTo>
                  <a:lnTo>
                    <a:pt x="987" y="78"/>
                  </a:lnTo>
                  <a:lnTo>
                    <a:pt x="1019" y="69"/>
                  </a:lnTo>
                  <a:lnTo>
                    <a:pt x="1046" y="59"/>
                  </a:lnTo>
                  <a:lnTo>
                    <a:pt x="1069" y="48"/>
                  </a:lnTo>
                  <a:lnTo>
                    <a:pt x="1088" y="37"/>
                  </a:lnTo>
                  <a:lnTo>
                    <a:pt x="1102" y="25"/>
                  </a:lnTo>
                  <a:lnTo>
                    <a:pt x="1110" y="13"/>
                  </a:lnTo>
                  <a:lnTo>
                    <a:pt x="1113" y="0"/>
                  </a:lnTo>
                  <a:lnTo>
                    <a:pt x="1113" y="171"/>
                  </a:lnTo>
                  <a:lnTo>
                    <a:pt x="0" y="171"/>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4" name="Freeform 812"/>
            <p:cNvSpPr>
              <a:spLocks/>
            </p:cNvSpPr>
            <p:nvPr/>
          </p:nvSpPr>
          <p:spPr bwMode="auto">
            <a:xfrm>
              <a:off x="4089" y="2856"/>
              <a:ext cx="1113" cy="247"/>
            </a:xfrm>
            <a:custGeom>
              <a:avLst/>
              <a:gdLst/>
              <a:ahLst/>
              <a:cxnLst>
                <a:cxn ang="0">
                  <a:pos x="614" y="1"/>
                </a:cxn>
                <a:cxn ang="0">
                  <a:pos x="722" y="5"/>
                </a:cxn>
                <a:cxn ang="0">
                  <a:pos x="822" y="15"/>
                </a:cxn>
                <a:cxn ang="0">
                  <a:pos x="911" y="28"/>
                </a:cxn>
                <a:cxn ang="0">
                  <a:pos x="987" y="45"/>
                </a:cxn>
                <a:cxn ang="0">
                  <a:pos x="1046" y="65"/>
                </a:cxn>
                <a:cxn ang="0">
                  <a:pos x="1088" y="87"/>
                </a:cxn>
                <a:cxn ang="0">
                  <a:pos x="1110" y="111"/>
                </a:cxn>
                <a:cxn ang="0">
                  <a:pos x="1110" y="136"/>
                </a:cxn>
                <a:cxn ang="0">
                  <a:pos x="1088" y="160"/>
                </a:cxn>
                <a:cxn ang="0">
                  <a:pos x="1046" y="182"/>
                </a:cxn>
                <a:cxn ang="0">
                  <a:pos x="987" y="201"/>
                </a:cxn>
                <a:cxn ang="0">
                  <a:pos x="911" y="219"/>
                </a:cxn>
                <a:cxn ang="0">
                  <a:pos x="822" y="232"/>
                </a:cxn>
                <a:cxn ang="0">
                  <a:pos x="722" y="241"/>
                </a:cxn>
                <a:cxn ang="0">
                  <a:pos x="614" y="246"/>
                </a:cxn>
                <a:cxn ang="0">
                  <a:pos x="500" y="246"/>
                </a:cxn>
                <a:cxn ang="0">
                  <a:pos x="391" y="241"/>
                </a:cxn>
                <a:cxn ang="0">
                  <a:pos x="292" y="232"/>
                </a:cxn>
                <a:cxn ang="0">
                  <a:pos x="203" y="219"/>
                </a:cxn>
                <a:cxn ang="0">
                  <a:pos x="128" y="201"/>
                </a:cxn>
                <a:cxn ang="0">
                  <a:pos x="68" y="182"/>
                </a:cxn>
                <a:cxn ang="0">
                  <a:pos x="25" y="160"/>
                </a:cxn>
                <a:cxn ang="0">
                  <a:pos x="3" y="136"/>
                </a:cxn>
                <a:cxn ang="0">
                  <a:pos x="3" y="111"/>
                </a:cxn>
                <a:cxn ang="0">
                  <a:pos x="25" y="87"/>
                </a:cxn>
                <a:cxn ang="0">
                  <a:pos x="68" y="65"/>
                </a:cxn>
                <a:cxn ang="0">
                  <a:pos x="128" y="45"/>
                </a:cxn>
                <a:cxn ang="0">
                  <a:pos x="203" y="28"/>
                </a:cxn>
                <a:cxn ang="0">
                  <a:pos x="292" y="15"/>
                </a:cxn>
                <a:cxn ang="0">
                  <a:pos x="391" y="5"/>
                </a:cxn>
                <a:cxn ang="0">
                  <a:pos x="500" y="1"/>
                </a:cxn>
              </a:cxnLst>
              <a:rect l="0" t="0" r="r" b="b"/>
              <a:pathLst>
                <a:path w="1113" h="247">
                  <a:moveTo>
                    <a:pt x="557" y="0"/>
                  </a:moveTo>
                  <a:lnTo>
                    <a:pt x="614" y="1"/>
                  </a:lnTo>
                  <a:lnTo>
                    <a:pt x="669" y="2"/>
                  </a:lnTo>
                  <a:lnTo>
                    <a:pt x="722" y="5"/>
                  </a:lnTo>
                  <a:lnTo>
                    <a:pt x="773" y="9"/>
                  </a:lnTo>
                  <a:lnTo>
                    <a:pt x="822" y="15"/>
                  </a:lnTo>
                  <a:lnTo>
                    <a:pt x="868" y="21"/>
                  </a:lnTo>
                  <a:lnTo>
                    <a:pt x="911" y="28"/>
                  </a:lnTo>
                  <a:lnTo>
                    <a:pt x="951" y="36"/>
                  </a:lnTo>
                  <a:lnTo>
                    <a:pt x="987" y="45"/>
                  </a:lnTo>
                  <a:lnTo>
                    <a:pt x="1019" y="55"/>
                  </a:lnTo>
                  <a:lnTo>
                    <a:pt x="1046" y="65"/>
                  </a:lnTo>
                  <a:lnTo>
                    <a:pt x="1069" y="76"/>
                  </a:lnTo>
                  <a:lnTo>
                    <a:pt x="1088" y="87"/>
                  </a:lnTo>
                  <a:lnTo>
                    <a:pt x="1102" y="98"/>
                  </a:lnTo>
                  <a:lnTo>
                    <a:pt x="1110" y="111"/>
                  </a:lnTo>
                  <a:lnTo>
                    <a:pt x="1113" y="123"/>
                  </a:lnTo>
                  <a:lnTo>
                    <a:pt x="1110" y="136"/>
                  </a:lnTo>
                  <a:lnTo>
                    <a:pt x="1102" y="148"/>
                  </a:lnTo>
                  <a:lnTo>
                    <a:pt x="1088" y="160"/>
                  </a:lnTo>
                  <a:lnTo>
                    <a:pt x="1069" y="171"/>
                  </a:lnTo>
                  <a:lnTo>
                    <a:pt x="1046" y="182"/>
                  </a:lnTo>
                  <a:lnTo>
                    <a:pt x="1019" y="192"/>
                  </a:lnTo>
                  <a:lnTo>
                    <a:pt x="987" y="201"/>
                  </a:lnTo>
                  <a:lnTo>
                    <a:pt x="951" y="211"/>
                  </a:lnTo>
                  <a:lnTo>
                    <a:pt x="911" y="219"/>
                  </a:lnTo>
                  <a:lnTo>
                    <a:pt x="868" y="226"/>
                  </a:lnTo>
                  <a:lnTo>
                    <a:pt x="822" y="232"/>
                  </a:lnTo>
                  <a:lnTo>
                    <a:pt x="773" y="237"/>
                  </a:lnTo>
                  <a:lnTo>
                    <a:pt x="722" y="241"/>
                  </a:lnTo>
                  <a:lnTo>
                    <a:pt x="669" y="244"/>
                  </a:lnTo>
                  <a:lnTo>
                    <a:pt x="614" y="246"/>
                  </a:lnTo>
                  <a:lnTo>
                    <a:pt x="557" y="247"/>
                  </a:lnTo>
                  <a:lnTo>
                    <a:pt x="500" y="246"/>
                  </a:lnTo>
                  <a:lnTo>
                    <a:pt x="445" y="244"/>
                  </a:lnTo>
                  <a:lnTo>
                    <a:pt x="391" y="241"/>
                  </a:lnTo>
                  <a:lnTo>
                    <a:pt x="340" y="237"/>
                  </a:lnTo>
                  <a:lnTo>
                    <a:pt x="292" y="232"/>
                  </a:lnTo>
                  <a:lnTo>
                    <a:pt x="246" y="226"/>
                  </a:lnTo>
                  <a:lnTo>
                    <a:pt x="203" y="219"/>
                  </a:lnTo>
                  <a:lnTo>
                    <a:pt x="164" y="211"/>
                  </a:lnTo>
                  <a:lnTo>
                    <a:pt x="128" y="201"/>
                  </a:lnTo>
                  <a:lnTo>
                    <a:pt x="96" y="192"/>
                  </a:lnTo>
                  <a:lnTo>
                    <a:pt x="68" y="182"/>
                  </a:lnTo>
                  <a:lnTo>
                    <a:pt x="44" y="171"/>
                  </a:lnTo>
                  <a:lnTo>
                    <a:pt x="25" y="160"/>
                  </a:lnTo>
                  <a:lnTo>
                    <a:pt x="11" y="148"/>
                  </a:lnTo>
                  <a:lnTo>
                    <a:pt x="3" y="136"/>
                  </a:lnTo>
                  <a:lnTo>
                    <a:pt x="0" y="123"/>
                  </a:lnTo>
                  <a:lnTo>
                    <a:pt x="3" y="111"/>
                  </a:lnTo>
                  <a:lnTo>
                    <a:pt x="11" y="98"/>
                  </a:lnTo>
                  <a:lnTo>
                    <a:pt x="25" y="87"/>
                  </a:lnTo>
                  <a:lnTo>
                    <a:pt x="44" y="76"/>
                  </a:lnTo>
                  <a:lnTo>
                    <a:pt x="68" y="65"/>
                  </a:lnTo>
                  <a:lnTo>
                    <a:pt x="96" y="55"/>
                  </a:lnTo>
                  <a:lnTo>
                    <a:pt x="128" y="45"/>
                  </a:lnTo>
                  <a:lnTo>
                    <a:pt x="164" y="36"/>
                  </a:lnTo>
                  <a:lnTo>
                    <a:pt x="203" y="28"/>
                  </a:lnTo>
                  <a:lnTo>
                    <a:pt x="246" y="21"/>
                  </a:lnTo>
                  <a:lnTo>
                    <a:pt x="292" y="15"/>
                  </a:lnTo>
                  <a:lnTo>
                    <a:pt x="340" y="9"/>
                  </a:lnTo>
                  <a:lnTo>
                    <a:pt x="391" y="5"/>
                  </a:lnTo>
                  <a:lnTo>
                    <a:pt x="445" y="2"/>
                  </a:lnTo>
                  <a:lnTo>
                    <a:pt x="500" y="1"/>
                  </a:lnTo>
                  <a:lnTo>
                    <a:pt x="5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5" name="Freeform 813"/>
            <p:cNvSpPr>
              <a:spLocks/>
            </p:cNvSpPr>
            <p:nvPr/>
          </p:nvSpPr>
          <p:spPr bwMode="auto">
            <a:xfrm>
              <a:off x="4089" y="3150"/>
              <a:ext cx="1113" cy="123"/>
            </a:xfrm>
            <a:custGeom>
              <a:avLst/>
              <a:gdLst/>
              <a:ahLst/>
              <a:cxnLst>
                <a:cxn ang="0">
                  <a:pos x="0" y="0"/>
                </a:cxn>
                <a:cxn ang="0">
                  <a:pos x="1113" y="0"/>
                </a:cxn>
                <a:cxn ang="0">
                  <a:pos x="1110" y="12"/>
                </a:cxn>
                <a:cxn ang="0">
                  <a:pos x="1102" y="25"/>
                </a:cxn>
                <a:cxn ang="0">
                  <a:pos x="1088" y="36"/>
                </a:cxn>
                <a:cxn ang="0">
                  <a:pos x="1069" y="47"/>
                </a:cxn>
                <a:cxn ang="0">
                  <a:pos x="1046" y="58"/>
                </a:cxn>
                <a:cxn ang="0">
                  <a:pos x="1019" y="68"/>
                </a:cxn>
                <a:cxn ang="0">
                  <a:pos x="987" y="78"/>
                </a:cxn>
                <a:cxn ang="0">
                  <a:pos x="951" y="87"/>
                </a:cxn>
                <a:cxn ang="0">
                  <a:pos x="911" y="95"/>
                </a:cxn>
                <a:cxn ang="0">
                  <a:pos x="868" y="102"/>
                </a:cxn>
                <a:cxn ang="0">
                  <a:pos x="822" y="108"/>
                </a:cxn>
                <a:cxn ang="0">
                  <a:pos x="773" y="114"/>
                </a:cxn>
                <a:cxn ang="0">
                  <a:pos x="722" y="118"/>
                </a:cxn>
                <a:cxn ang="0">
                  <a:pos x="669" y="121"/>
                </a:cxn>
                <a:cxn ang="0">
                  <a:pos x="614" y="122"/>
                </a:cxn>
                <a:cxn ang="0">
                  <a:pos x="557" y="123"/>
                </a:cxn>
                <a:cxn ang="0">
                  <a:pos x="500" y="122"/>
                </a:cxn>
                <a:cxn ang="0">
                  <a:pos x="445" y="121"/>
                </a:cxn>
                <a:cxn ang="0">
                  <a:pos x="391" y="118"/>
                </a:cxn>
                <a:cxn ang="0">
                  <a:pos x="340" y="114"/>
                </a:cxn>
                <a:cxn ang="0">
                  <a:pos x="292" y="108"/>
                </a:cxn>
                <a:cxn ang="0">
                  <a:pos x="246" y="102"/>
                </a:cxn>
                <a:cxn ang="0">
                  <a:pos x="203" y="95"/>
                </a:cxn>
                <a:cxn ang="0">
                  <a:pos x="164" y="87"/>
                </a:cxn>
                <a:cxn ang="0">
                  <a:pos x="128" y="78"/>
                </a:cxn>
                <a:cxn ang="0">
                  <a:pos x="96" y="68"/>
                </a:cxn>
                <a:cxn ang="0">
                  <a:pos x="68" y="58"/>
                </a:cxn>
                <a:cxn ang="0">
                  <a:pos x="44" y="47"/>
                </a:cxn>
                <a:cxn ang="0">
                  <a:pos x="25" y="36"/>
                </a:cxn>
                <a:cxn ang="0">
                  <a:pos x="11" y="25"/>
                </a:cxn>
                <a:cxn ang="0">
                  <a:pos x="3" y="12"/>
                </a:cxn>
                <a:cxn ang="0">
                  <a:pos x="0" y="0"/>
                </a:cxn>
              </a:cxnLst>
              <a:rect l="0" t="0" r="r" b="b"/>
              <a:pathLst>
                <a:path w="1113" h="123">
                  <a:moveTo>
                    <a:pt x="0" y="0"/>
                  </a:moveTo>
                  <a:lnTo>
                    <a:pt x="1113" y="0"/>
                  </a:lnTo>
                  <a:lnTo>
                    <a:pt x="1110" y="12"/>
                  </a:lnTo>
                  <a:lnTo>
                    <a:pt x="1102" y="25"/>
                  </a:lnTo>
                  <a:lnTo>
                    <a:pt x="1088" y="36"/>
                  </a:lnTo>
                  <a:lnTo>
                    <a:pt x="1069" y="47"/>
                  </a:lnTo>
                  <a:lnTo>
                    <a:pt x="1046" y="58"/>
                  </a:lnTo>
                  <a:lnTo>
                    <a:pt x="1019" y="68"/>
                  </a:lnTo>
                  <a:lnTo>
                    <a:pt x="987" y="78"/>
                  </a:lnTo>
                  <a:lnTo>
                    <a:pt x="951" y="87"/>
                  </a:lnTo>
                  <a:lnTo>
                    <a:pt x="911" y="95"/>
                  </a:lnTo>
                  <a:lnTo>
                    <a:pt x="868" y="102"/>
                  </a:lnTo>
                  <a:lnTo>
                    <a:pt x="822" y="108"/>
                  </a:lnTo>
                  <a:lnTo>
                    <a:pt x="773" y="114"/>
                  </a:lnTo>
                  <a:lnTo>
                    <a:pt x="722" y="118"/>
                  </a:lnTo>
                  <a:lnTo>
                    <a:pt x="669" y="121"/>
                  </a:lnTo>
                  <a:lnTo>
                    <a:pt x="614" y="122"/>
                  </a:lnTo>
                  <a:lnTo>
                    <a:pt x="557" y="123"/>
                  </a:lnTo>
                  <a:lnTo>
                    <a:pt x="500" y="122"/>
                  </a:lnTo>
                  <a:lnTo>
                    <a:pt x="445" y="121"/>
                  </a:lnTo>
                  <a:lnTo>
                    <a:pt x="391" y="118"/>
                  </a:lnTo>
                  <a:lnTo>
                    <a:pt x="340" y="114"/>
                  </a:lnTo>
                  <a:lnTo>
                    <a:pt x="292" y="108"/>
                  </a:lnTo>
                  <a:lnTo>
                    <a:pt x="246" y="102"/>
                  </a:lnTo>
                  <a:lnTo>
                    <a:pt x="203" y="95"/>
                  </a:lnTo>
                  <a:lnTo>
                    <a:pt x="164" y="87"/>
                  </a:lnTo>
                  <a:lnTo>
                    <a:pt x="128" y="78"/>
                  </a:lnTo>
                  <a:lnTo>
                    <a:pt x="96" y="68"/>
                  </a:lnTo>
                  <a:lnTo>
                    <a:pt x="68" y="58"/>
                  </a:lnTo>
                  <a:lnTo>
                    <a:pt x="44" y="47"/>
                  </a:lnTo>
                  <a:lnTo>
                    <a:pt x="25" y="36"/>
                  </a:lnTo>
                  <a:lnTo>
                    <a:pt x="11" y="25"/>
                  </a:lnTo>
                  <a:lnTo>
                    <a:pt x="3" y="12"/>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6" name="Freeform 814"/>
            <p:cNvSpPr>
              <a:spLocks noEditPoints="1"/>
            </p:cNvSpPr>
            <p:nvPr/>
          </p:nvSpPr>
          <p:spPr bwMode="auto">
            <a:xfrm>
              <a:off x="4081" y="2847"/>
              <a:ext cx="1130" cy="264"/>
            </a:xfrm>
            <a:custGeom>
              <a:avLst/>
              <a:gdLst/>
              <a:ahLst/>
              <a:cxnLst>
                <a:cxn ang="0">
                  <a:pos x="399" y="23"/>
                </a:cxn>
                <a:cxn ang="0">
                  <a:pos x="232" y="42"/>
                </a:cxn>
                <a:cxn ang="0">
                  <a:pos x="139" y="62"/>
                </a:cxn>
                <a:cxn ang="0">
                  <a:pos x="79" y="82"/>
                </a:cxn>
                <a:cxn ang="0">
                  <a:pos x="39" y="102"/>
                </a:cxn>
                <a:cxn ang="0">
                  <a:pos x="19" y="123"/>
                </a:cxn>
                <a:cxn ang="0">
                  <a:pos x="19" y="142"/>
                </a:cxn>
                <a:cxn ang="0">
                  <a:pos x="39" y="163"/>
                </a:cxn>
                <a:cxn ang="0">
                  <a:pos x="79" y="183"/>
                </a:cxn>
                <a:cxn ang="0">
                  <a:pos x="139" y="203"/>
                </a:cxn>
                <a:cxn ang="0">
                  <a:pos x="232" y="223"/>
                </a:cxn>
                <a:cxn ang="0">
                  <a:pos x="399" y="242"/>
                </a:cxn>
                <a:cxn ang="0">
                  <a:pos x="622" y="246"/>
                </a:cxn>
                <a:cxn ang="0">
                  <a:pos x="830" y="232"/>
                </a:cxn>
                <a:cxn ang="0">
                  <a:pos x="939" y="215"/>
                </a:cxn>
                <a:cxn ang="0">
                  <a:pos x="1007" y="198"/>
                </a:cxn>
                <a:cxn ang="0">
                  <a:pos x="1074" y="172"/>
                </a:cxn>
                <a:cxn ang="0">
                  <a:pos x="1109" y="145"/>
                </a:cxn>
                <a:cxn ang="0">
                  <a:pos x="1112" y="128"/>
                </a:cxn>
                <a:cxn ang="0">
                  <a:pos x="1098" y="108"/>
                </a:cxn>
                <a:cxn ang="0">
                  <a:pos x="1038" y="76"/>
                </a:cxn>
                <a:cxn ang="0">
                  <a:pos x="973" y="57"/>
                </a:cxn>
                <a:cxn ang="0">
                  <a:pos x="898" y="42"/>
                </a:cxn>
                <a:cxn ang="0">
                  <a:pos x="730" y="23"/>
                </a:cxn>
                <a:cxn ang="0">
                  <a:pos x="565" y="0"/>
                </a:cxn>
                <a:cxn ang="0">
                  <a:pos x="782" y="10"/>
                </a:cxn>
                <a:cxn ang="0">
                  <a:pos x="919" y="28"/>
                </a:cxn>
                <a:cxn ang="0">
                  <a:pos x="980" y="42"/>
                </a:cxn>
                <a:cxn ang="0">
                  <a:pos x="1045" y="60"/>
                </a:cxn>
                <a:cxn ang="0">
                  <a:pos x="1102" y="89"/>
                </a:cxn>
                <a:cxn ang="0">
                  <a:pos x="1123" y="110"/>
                </a:cxn>
                <a:cxn ang="0">
                  <a:pos x="1130" y="132"/>
                </a:cxn>
                <a:cxn ang="0">
                  <a:pos x="1123" y="155"/>
                </a:cxn>
                <a:cxn ang="0">
                  <a:pos x="1102" y="175"/>
                </a:cxn>
                <a:cxn ang="0">
                  <a:pos x="1045" y="204"/>
                </a:cxn>
                <a:cxn ang="0">
                  <a:pos x="980" y="223"/>
                </a:cxn>
                <a:cxn ang="0">
                  <a:pos x="919" y="236"/>
                </a:cxn>
                <a:cxn ang="0">
                  <a:pos x="782" y="255"/>
                </a:cxn>
                <a:cxn ang="0">
                  <a:pos x="565" y="264"/>
                </a:cxn>
                <a:cxn ang="0">
                  <a:pos x="348" y="255"/>
                </a:cxn>
                <a:cxn ang="0">
                  <a:pos x="211" y="236"/>
                </a:cxn>
                <a:cxn ang="0">
                  <a:pos x="132" y="218"/>
                </a:cxn>
                <a:cxn ang="0">
                  <a:pos x="72" y="199"/>
                </a:cxn>
                <a:cxn ang="0">
                  <a:pos x="30" y="177"/>
                </a:cxn>
                <a:cxn ang="0">
                  <a:pos x="8" y="157"/>
                </a:cxn>
                <a:cxn ang="0">
                  <a:pos x="1" y="139"/>
                </a:cxn>
                <a:cxn ang="0">
                  <a:pos x="4" y="116"/>
                </a:cxn>
                <a:cxn ang="0">
                  <a:pos x="19" y="96"/>
                </a:cxn>
                <a:cxn ang="0">
                  <a:pos x="49" y="77"/>
                </a:cxn>
                <a:cxn ang="0">
                  <a:pos x="100" y="56"/>
                </a:cxn>
                <a:cxn ang="0">
                  <a:pos x="187" y="33"/>
                </a:cxn>
                <a:cxn ang="0">
                  <a:pos x="254" y="21"/>
                </a:cxn>
                <a:cxn ang="0">
                  <a:pos x="453" y="3"/>
                </a:cxn>
              </a:cxnLst>
              <a:rect l="0" t="0" r="r" b="b"/>
              <a:pathLst>
                <a:path w="1130" h="264">
                  <a:moveTo>
                    <a:pt x="565" y="17"/>
                  </a:moveTo>
                  <a:lnTo>
                    <a:pt x="508" y="18"/>
                  </a:lnTo>
                  <a:lnTo>
                    <a:pt x="453" y="20"/>
                  </a:lnTo>
                  <a:lnTo>
                    <a:pt x="399" y="23"/>
                  </a:lnTo>
                  <a:lnTo>
                    <a:pt x="348" y="27"/>
                  </a:lnTo>
                  <a:lnTo>
                    <a:pt x="300" y="32"/>
                  </a:lnTo>
                  <a:lnTo>
                    <a:pt x="254" y="39"/>
                  </a:lnTo>
                  <a:lnTo>
                    <a:pt x="232" y="42"/>
                  </a:lnTo>
                  <a:lnTo>
                    <a:pt x="211" y="46"/>
                  </a:lnTo>
                  <a:lnTo>
                    <a:pt x="190" y="49"/>
                  </a:lnTo>
                  <a:lnTo>
                    <a:pt x="175" y="53"/>
                  </a:lnTo>
                  <a:lnTo>
                    <a:pt x="139" y="62"/>
                  </a:lnTo>
                  <a:lnTo>
                    <a:pt x="122" y="67"/>
                  </a:lnTo>
                  <a:lnTo>
                    <a:pt x="107" y="71"/>
                  </a:lnTo>
                  <a:lnTo>
                    <a:pt x="93" y="76"/>
                  </a:lnTo>
                  <a:lnTo>
                    <a:pt x="79" y="82"/>
                  </a:lnTo>
                  <a:lnTo>
                    <a:pt x="67" y="87"/>
                  </a:lnTo>
                  <a:lnTo>
                    <a:pt x="56" y="92"/>
                  </a:lnTo>
                  <a:lnTo>
                    <a:pt x="46" y="98"/>
                  </a:lnTo>
                  <a:lnTo>
                    <a:pt x="39" y="102"/>
                  </a:lnTo>
                  <a:lnTo>
                    <a:pt x="32" y="108"/>
                  </a:lnTo>
                  <a:lnTo>
                    <a:pt x="26" y="114"/>
                  </a:lnTo>
                  <a:lnTo>
                    <a:pt x="22" y="119"/>
                  </a:lnTo>
                  <a:lnTo>
                    <a:pt x="19" y="123"/>
                  </a:lnTo>
                  <a:lnTo>
                    <a:pt x="18" y="128"/>
                  </a:lnTo>
                  <a:lnTo>
                    <a:pt x="17" y="132"/>
                  </a:lnTo>
                  <a:lnTo>
                    <a:pt x="18" y="137"/>
                  </a:lnTo>
                  <a:lnTo>
                    <a:pt x="19" y="142"/>
                  </a:lnTo>
                  <a:lnTo>
                    <a:pt x="21" y="145"/>
                  </a:lnTo>
                  <a:lnTo>
                    <a:pt x="26" y="151"/>
                  </a:lnTo>
                  <a:lnTo>
                    <a:pt x="32" y="157"/>
                  </a:lnTo>
                  <a:lnTo>
                    <a:pt x="39" y="163"/>
                  </a:lnTo>
                  <a:lnTo>
                    <a:pt x="46" y="167"/>
                  </a:lnTo>
                  <a:lnTo>
                    <a:pt x="56" y="172"/>
                  </a:lnTo>
                  <a:lnTo>
                    <a:pt x="67" y="178"/>
                  </a:lnTo>
                  <a:lnTo>
                    <a:pt x="79" y="183"/>
                  </a:lnTo>
                  <a:lnTo>
                    <a:pt x="93" y="189"/>
                  </a:lnTo>
                  <a:lnTo>
                    <a:pt x="107" y="193"/>
                  </a:lnTo>
                  <a:lnTo>
                    <a:pt x="122" y="198"/>
                  </a:lnTo>
                  <a:lnTo>
                    <a:pt x="139" y="203"/>
                  </a:lnTo>
                  <a:lnTo>
                    <a:pt x="175" y="212"/>
                  </a:lnTo>
                  <a:lnTo>
                    <a:pt x="190" y="215"/>
                  </a:lnTo>
                  <a:lnTo>
                    <a:pt x="211" y="219"/>
                  </a:lnTo>
                  <a:lnTo>
                    <a:pt x="232" y="223"/>
                  </a:lnTo>
                  <a:lnTo>
                    <a:pt x="254" y="226"/>
                  </a:lnTo>
                  <a:lnTo>
                    <a:pt x="300" y="232"/>
                  </a:lnTo>
                  <a:lnTo>
                    <a:pt x="348" y="238"/>
                  </a:lnTo>
                  <a:lnTo>
                    <a:pt x="399" y="242"/>
                  </a:lnTo>
                  <a:lnTo>
                    <a:pt x="453" y="245"/>
                  </a:lnTo>
                  <a:lnTo>
                    <a:pt x="508" y="246"/>
                  </a:lnTo>
                  <a:lnTo>
                    <a:pt x="565" y="247"/>
                  </a:lnTo>
                  <a:lnTo>
                    <a:pt x="622" y="246"/>
                  </a:lnTo>
                  <a:lnTo>
                    <a:pt x="677" y="245"/>
                  </a:lnTo>
                  <a:lnTo>
                    <a:pt x="730" y="242"/>
                  </a:lnTo>
                  <a:lnTo>
                    <a:pt x="782" y="238"/>
                  </a:lnTo>
                  <a:lnTo>
                    <a:pt x="830" y="232"/>
                  </a:lnTo>
                  <a:lnTo>
                    <a:pt x="876" y="226"/>
                  </a:lnTo>
                  <a:lnTo>
                    <a:pt x="898" y="223"/>
                  </a:lnTo>
                  <a:lnTo>
                    <a:pt x="919" y="219"/>
                  </a:lnTo>
                  <a:lnTo>
                    <a:pt x="939" y="215"/>
                  </a:lnTo>
                  <a:lnTo>
                    <a:pt x="955" y="212"/>
                  </a:lnTo>
                  <a:lnTo>
                    <a:pt x="973" y="207"/>
                  </a:lnTo>
                  <a:lnTo>
                    <a:pt x="991" y="203"/>
                  </a:lnTo>
                  <a:lnTo>
                    <a:pt x="1007" y="198"/>
                  </a:lnTo>
                  <a:lnTo>
                    <a:pt x="1023" y="193"/>
                  </a:lnTo>
                  <a:lnTo>
                    <a:pt x="1038" y="189"/>
                  </a:lnTo>
                  <a:lnTo>
                    <a:pt x="1051" y="183"/>
                  </a:lnTo>
                  <a:lnTo>
                    <a:pt x="1074" y="172"/>
                  </a:lnTo>
                  <a:lnTo>
                    <a:pt x="1090" y="163"/>
                  </a:lnTo>
                  <a:lnTo>
                    <a:pt x="1098" y="157"/>
                  </a:lnTo>
                  <a:lnTo>
                    <a:pt x="1104" y="151"/>
                  </a:lnTo>
                  <a:lnTo>
                    <a:pt x="1109" y="145"/>
                  </a:lnTo>
                  <a:lnTo>
                    <a:pt x="1110" y="142"/>
                  </a:lnTo>
                  <a:lnTo>
                    <a:pt x="1112" y="137"/>
                  </a:lnTo>
                  <a:lnTo>
                    <a:pt x="1113" y="132"/>
                  </a:lnTo>
                  <a:lnTo>
                    <a:pt x="1112" y="128"/>
                  </a:lnTo>
                  <a:lnTo>
                    <a:pt x="1110" y="123"/>
                  </a:lnTo>
                  <a:lnTo>
                    <a:pt x="1108" y="118"/>
                  </a:lnTo>
                  <a:lnTo>
                    <a:pt x="1104" y="114"/>
                  </a:lnTo>
                  <a:lnTo>
                    <a:pt x="1098" y="108"/>
                  </a:lnTo>
                  <a:lnTo>
                    <a:pt x="1090" y="102"/>
                  </a:lnTo>
                  <a:lnTo>
                    <a:pt x="1074" y="92"/>
                  </a:lnTo>
                  <a:lnTo>
                    <a:pt x="1051" y="82"/>
                  </a:lnTo>
                  <a:lnTo>
                    <a:pt x="1038" y="76"/>
                  </a:lnTo>
                  <a:lnTo>
                    <a:pt x="1023" y="71"/>
                  </a:lnTo>
                  <a:lnTo>
                    <a:pt x="1007" y="67"/>
                  </a:lnTo>
                  <a:lnTo>
                    <a:pt x="991" y="62"/>
                  </a:lnTo>
                  <a:lnTo>
                    <a:pt x="973" y="57"/>
                  </a:lnTo>
                  <a:lnTo>
                    <a:pt x="955" y="53"/>
                  </a:lnTo>
                  <a:lnTo>
                    <a:pt x="939" y="49"/>
                  </a:lnTo>
                  <a:lnTo>
                    <a:pt x="919" y="46"/>
                  </a:lnTo>
                  <a:lnTo>
                    <a:pt x="898" y="42"/>
                  </a:lnTo>
                  <a:lnTo>
                    <a:pt x="876" y="39"/>
                  </a:lnTo>
                  <a:lnTo>
                    <a:pt x="830" y="32"/>
                  </a:lnTo>
                  <a:lnTo>
                    <a:pt x="782" y="27"/>
                  </a:lnTo>
                  <a:lnTo>
                    <a:pt x="730" y="23"/>
                  </a:lnTo>
                  <a:lnTo>
                    <a:pt x="677" y="20"/>
                  </a:lnTo>
                  <a:lnTo>
                    <a:pt x="622" y="18"/>
                  </a:lnTo>
                  <a:lnTo>
                    <a:pt x="565" y="17"/>
                  </a:lnTo>
                  <a:close/>
                  <a:moveTo>
                    <a:pt x="565" y="0"/>
                  </a:moveTo>
                  <a:lnTo>
                    <a:pt x="622" y="1"/>
                  </a:lnTo>
                  <a:lnTo>
                    <a:pt x="677" y="3"/>
                  </a:lnTo>
                  <a:lnTo>
                    <a:pt x="730" y="6"/>
                  </a:lnTo>
                  <a:lnTo>
                    <a:pt x="782" y="10"/>
                  </a:lnTo>
                  <a:lnTo>
                    <a:pt x="830" y="15"/>
                  </a:lnTo>
                  <a:lnTo>
                    <a:pt x="876" y="21"/>
                  </a:lnTo>
                  <a:lnTo>
                    <a:pt x="898" y="24"/>
                  </a:lnTo>
                  <a:lnTo>
                    <a:pt x="919" y="28"/>
                  </a:lnTo>
                  <a:lnTo>
                    <a:pt x="939" y="32"/>
                  </a:lnTo>
                  <a:lnTo>
                    <a:pt x="943" y="33"/>
                  </a:lnTo>
                  <a:lnTo>
                    <a:pt x="962" y="37"/>
                  </a:lnTo>
                  <a:lnTo>
                    <a:pt x="980" y="42"/>
                  </a:lnTo>
                  <a:lnTo>
                    <a:pt x="998" y="46"/>
                  </a:lnTo>
                  <a:lnTo>
                    <a:pt x="1014" y="51"/>
                  </a:lnTo>
                  <a:lnTo>
                    <a:pt x="1030" y="56"/>
                  </a:lnTo>
                  <a:lnTo>
                    <a:pt x="1045" y="60"/>
                  </a:lnTo>
                  <a:lnTo>
                    <a:pt x="1058" y="66"/>
                  </a:lnTo>
                  <a:lnTo>
                    <a:pt x="1081" y="77"/>
                  </a:lnTo>
                  <a:lnTo>
                    <a:pt x="1100" y="88"/>
                  </a:lnTo>
                  <a:lnTo>
                    <a:pt x="1102" y="89"/>
                  </a:lnTo>
                  <a:lnTo>
                    <a:pt x="1110" y="96"/>
                  </a:lnTo>
                  <a:lnTo>
                    <a:pt x="1116" y="101"/>
                  </a:lnTo>
                  <a:lnTo>
                    <a:pt x="1121" y="107"/>
                  </a:lnTo>
                  <a:lnTo>
                    <a:pt x="1123" y="110"/>
                  </a:lnTo>
                  <a:lnTo>
                    <a:pt x="1126" y="116"/>
                  </a:lnTo>
                  <a:lnTo>
                    <a:pt x="1128" y="122"/>
                  </a:lnTo>
                  <a:lnTo>
                    <a:pt x="1129" y="126"/>
                  </a:lnTo>
                  <a:lnTo>
                    <a:pt x="1130" y="132"/>
                  </a:lnTo>
                  <a:lnTo>
                    <a:pt x="1129" y="139"/>
                  </a:lnTo>
                  <a:lnTo>
                    <a:pt x="1128" y="142"/>
                  </a:lnTo>
                  <a:lnTo>
                    <a:pt x="1126" y="149"/>
                  </a:lnTo>
                  <a:lnTo>
                    <a:pt x="1123" y="155"/>
                  </a:lnTo>
                  <a:lnTo>
                    <a:pt x="1121" y="157"/>
                  </a:lnTo>
                  <a:lnTo>
                    <a:pt x="1116" y="164"/>
                  </a:lnTo>
                  <a:lnTo>
                    <a:pt x="1110" y="169"/>
                  </a:lnTo>
                  <a:lnTo>
                    <a:pt x="1102" y="175"/>
                  </a:lnTo>
                  <a:lnTo>
                    <a:pt x="1100" y="177"/>
                  </a:lnTo>
                  <a:lnTo>
                    <a:pt x="1081" y="188"/>
                  </a:lnTo>
                  <a:lnTo>
                    <a:pt x="1058" y="199"/>
                  </a:lnTo>
                  <a:lnTo>
                    <a:pt x="1045" y="204"/>
                  </a:lnTo>
                  <a:lnTo>
                    <a:pt x="1030" y="209"/>
                  </a:lnTo>
                  <a:lnTo>
                    <a:pt x="1014" y="214"/>
                  </a:lnTo>
                  <a:lnTo>
                    <a:pt x="998" y="218"/>
                  </a:lnTo>
                  <a:lnTo>
                    <a:pt x="980" y="223"/>
                  </a:lnTo>
                  <a:lnTo>
                    <a:pt x="962" y="228"/>
                  </a:lnTo>
                  <a:lnTo>
                    <a:pt x="943" y="232"/>
                  </a:lnTo>
                  <a:lnTo>
                    <a:pt x="939" y="232"/>
                  </a:lnTo>
                  <a:lnTo>
                    <a:pt x="919" y="236"/>
                  </a:lnTo>
                  <a:lnTo>
                    <a:pt x="898" y="240"/>
                  </a:lnTo>
                  <a:lnTo>
                    <a:pt x="876" y="243"/>
                  </a:lnTo>
                  <a:lnTo>
                    <a:pt x="830" y="249"/>
                  </a:lnTo>
                  <a:lnTo>
                    <a:pt x="782" y="255"/>
                  </a:lnTo>
                  <a:lnTo>
                    <a:pt x="730" y="259"/>
                  </a:lnTo>
                  <a:lnTo>
                    <a:pt x="677" y="262"/>
                  </a:lnTo>
                  <a:lnTo>
                    <a:pt x="622" y="264"/>
                  </a:lnTo>
                  <a:lnTo>
                    <a:pt x="565" y="264"/>
                  </a:lnTo>
                  <a:lnTo>
                    <a:pt x="508" y="264"/>
                  </a:lnTo>
                  <a:lnTo>
                    <a:pt x="453" y="262"/>
                  </a:lnTo>
                  <a:lnTo>
                    <a:pt x="399" y="259"/>
                  </a:lnTo>
                  <a:lnTo>
                    <a:pt x="348" y="255"/>
                  </a:lnTo>
                  <a:lnTo>
                    <a:pt x="300" y="249"/>
                  </a:lnTo>
                  <a:lnTo>
                    <a:pt x="254" y="243"/>
                  </a:lnTo>
                  <a:lnTo>
                    <a:pt x="232" y="240"/>
                  </a:lnTo>
                  <a:lnTo>
                    <a:pt x="211" y="236"/>
                  </a:lnTo>
                  <a:lnTo>
                    <a:pt x="190" y="232"/>
                  </a:lnTo>
                  <a:lnTo>
                    <a:pt x="187" y="232"/>
                  </a:lnTo>
                  <a:lnTo>
                    <a:pt x="168" y="228"/>
                  </a:lnTo>
                  <a:lnTo>
                    <a:pt x="132" y="218"/>
                  </a:lnTo>
                  <a:lnTo>
                    <a:pt x="115" y="214"/>
                  </a:lnTo>
                  <a:lnTo>
                    <a:pt x="100" y="209"/>
                  </a:lnTo>
                  <a:lnTo>
                    <a:pt x="86" y="204"/>
                  </a:lnTo>
                  <a:lnTo>
                    <a:pt x="72" y="199"/>
                  </a:lnTo>
                  <a:lnTo>
                    <a:pt x="60" y="193"/>
                  </a:lnTo>
                  <a:lnTo>
                    <a:pt x="49" y="188"/>
                  </a:lnTo>
                  <a:lnTo>
                    <a:pt x="39" y="182"/>
                  </a:lnTo>
                  <a:lnTo>
                    <a:pt x="30" y="177"/>
                  </a:lnTo>
                  <a:lnTo>
                    <a:pt x="27" y="175"/>
                  </a:lnTo>
                  <a:lnTo>
                    <a:pt x="19" y="169"/>
                  </a:lnTo>
                  <a:lnTo>
                    <a:pt x="14" y="164"/>
                  </a:lnTo>
                  <a:lnTo>
                    <a:pt x="8" y="157"/>
                  </a:lnTo>
                  <a:lnTo>
                    <a:pt x="7" y="155"/>
                  </a:lnTo>
                  <a:lnTo>
                    <a:pt x="4" y="149"/>
                  </a:lnTo>
                  <a:lnTo>
                    <a:pt x="1" y="142"/>
                  </a:lnTo>
                  <a:lnTo>
                    <a:pt x="1" y="139"/>
                  </a:lnTo>
                  <a:lnTo>
                    <a:pt x="0" y="132"/>
                  </a:lnTo>
                  <a:lnTo>
                    <a:pt x="1" y="126"/>
                  </a:lnTo>
                  <a:lnTo>
                    <a:pt x="1" y="122"/>
                  </a:lnTo>
                  <a:lnTo>
                    <a:pt x="4" y="116"/>
                  </a:lnTo>
                  <a:lnTo>
                    <a:pt x="7" y="110"/>
                  </a:lnTo>
                  <a:lnTo>
                    <a:pt x="8" y="107"/>
                  </a:lnTo>
                  <a:lnTo>
                    <a:pt x="14" y="101"/>
                  </a:lnTo>
                  <a:lnTo>
                    <a:pt x="19" y="96"/>
                  </a:lnTo>
                  <a:lnTo>
                    <a:pt x="27" y="89"/>
                  </a:lnTo>
                  <a:lnTo>
                    <a:pt x="30" y="88"/>
                  </a:lnTo>
                  <a:lnTo>
                    <a:pt x="39" y="82"/>
                  </a:lnTo>
                  <a:lnTo>
                    <a:pt x="49" y="77"/>
                  </a:lnTo>
                  <a:lnTo>
                    <a:pt x="60" y="71"/>
                  </a:lnTo>
                  <a:lnTo>
                    <a:pt x="72" y="66"/>
                  </a:lnTo>
                  <a:lnTo>
                    <a:pt x="86" y="60"/>
                  </a:lnTo>
                  <a:lnTo>
                    <a:pt x="100" y="56"/>
                  </a:lnTo>
                  <a:lnTo>
                    <a:pt x="115" y="51"/>
                  </a:lnTo>
                  <a:lnTo>
                    <a:pt x="132" y="46"/>
                  </a:lnTo>
                  <a:lnTo>
                    <a:pt x="168" y="37"/>
                  </a:lnTo>
                  <a:lnTo>
                    <a:pt x="187" y="33"/>
                  </a:lnTo>
                  <a:lnTo>
                    <a:pt x="190" y="32"/>
                  </a:lnTo>
                  <a:lnTo>
                    <a:pt x="211" y="28"/>
                  </a:lnTo>
                  <a:lnTo>
                    <a:pt x="232" y="24"/>
                  </a:lnTo>
                  <a:lnTo>
                    <a:pt x="254" y="21"/>
                  </a:lnTo>
                  <a:lnTo>
                    <a:pt x="300" y="15"/>
                  </a:lnTo>
                  <a:lnTo>
                    <a:pt x="348" y="10"/>
                  </a:lnTo>
                  <a:lnTo>
                    <a:pt x="399" y="6"/>
                  </a:lnTo>
                  <a:lnTo>
                    <a:pt x="453" y="3"/>
                  </a:lnTo>
                  <a:lnTo>
                    <a:pt x="508" y="1"/>
                  </a:lnTo>
                  <a:lnTo>
                    <a:pt x="56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7" name="Freeform 815"/>
            <p:cNvSpPr>
              <a:spLocks/>
            </p:cNvSpPr>
            <p:nvPr/>
          </p:nvSpPr>
          <p:spPr bwMode="auto">
            <a:xfrm>
              <a:off x="4081" y="3150"/>
              <a:ext cx="1130" cy="132"/>
            </a:xfrm>
            <a:custGeom>
              <a:avLst/>
              <a:gdLst/>
              <a:ahLst/>
              <a:cxnLst>
                <a:cxn ang="0">
                  <a:pos x="17" y="0"/>
                </a:cxn>
                <a:cxn ang="0">
                  <a:pos x="19" y="9"/>
                </a:cxn>
                <a:cxn ang="0">
                  <a:pos x="26" y="18"/>
                </a:cxn>
                <a:cxn ang="0">
                  <a:pos x="39" y="30"/>
                </a:cxn>
                <a:cxn ang="0">
                  <a:pos x="56" y="39"/>
                </a:cxn>
                <a:cxn ang="0">
                  <a:pos x="79" y="50"/>
                </a:cxn>
                <a:cxn ang="0">
                  <a:pos x="107" y="61"/>
                </a:cxn>
                <a:cxn ang="0">
                  <a:pos x="139" y="70"/>
                </a:cxn>
                <a:cxn ang="0">
                  <a:pos x="190" y="82"/>
                </a:cxn>
                <a:cxn ang="0">
                  <a:pos x="232" y="90"/>
                </a:cxn>
                <a:cxn ang="0">
                  <a:pos x="300" y="100"/>
                </a:cxn>
                <a:cxn ang="0">
                  <a:pos x="399" y="109"/>
                </a:cxn>
                <a:cxn ang="0">
                  <a:pos x="508" y="114"/>
                </a:cxn>
                <a:cxn ang="0">
                  <a:pos x="622" y="114"/>
                </a:cxn>
                <a:cxn ang="0">
                  <a:pos x="730" y="109"/>
                </a:cxn>
                <a:cxn ang="0">
                  <a:pos x="830" y="100"/>
                </a:cxn>
                <a:cxn ang="0">
                  <a:pos x="898" y="90"/>
                </a:cxn>
                <a:cxn ang="0">
                  <a:pos x="939" y="82"/>
                </a:cxn>
                <a:cxn ang="0">
                  <a:pos x="973" y="75"/>
                </a:cxn>
                <a:cxn ang="0">
                  <a:pos x="1007" y="65"/>
                </a:cxn>
                <a:cxn ang="0">
                  <a:pos x="1038" y="56"/>
                </a:cxn>
                <a:cxn ang="0">
                  <a:pos x="1074" y="39"/>
                </a:cxn>
                <a:cxn ang="0">
                  <a:pos x="1098" y="24"/>
                </a:cxn>
                <a:cxn ang="0">
                  <a:pos x="1109" y="12"/>
                </a:cxn>
                <a:cxn ang="0">
                  <a:pos x="1112" y="4"/>
                </a:cxn>
                <a:cxn ang="0">
                  <a:pos x="1130" y="0"/>
                </a:cxn>
                <a:cxn ang="0">
                  <a:pos x="1128" y="10"/>
                </a:cxn>
                <a:cxn ang="0">
                  <a:pos x="1123" y="22"/>
                </a:cxn>
                <a:cxn ang="0">
                  <a:pos x="1116" y="31"/>
                </a:cxn>
                <a:cxn ang="0">
                  <a:pos x="1102" y="43"/>
                </a:cxn>
                <a:cxn ang="0">
                  <a:pos x="1081" y="55"/>
                </a:cxn>
                <a:cxn ang="0">
                  <a:pos x="1045" y="71"/>
                </a:cxn>
                <a:cxn ang="0">
                  <a:pos x="1014" y="81"/>
                </a:cxn>
                <a:cxn ang="0">
                  <a:pos x="980" y="90"/>
                </a:cxn>
                <a:cxn ang="0">
                  <a:pos x="943" y="99"/>
                </a:cxn>
                <a:cxn ang="0">
                  <a:pos x="919" y="103"/>
                </a:cxn>
                <a:cxn ang="0">
                  <a:pos x="876" y="111"/>
                </a:cxn>
                <a:cxn ang="0">
                  <a:pos x="782" y="122"/>
                </a:cxn>
                <a:cxn ang="0">
                  <a:pos x="677" y="129"/>
                </a:cxn>
                <a:cxn ang="0">
                  <a:pos x="565" y="132"/>
                </a:cxn>
                <a:cxn ang="0">
                  <a:pos x="453" y="129"/>
                </a:cxn>
                <a:cxn ang="0">
                  <a:pos x="348" y="122"/>
                </a:cxn>
                <a:cxn ang="0">
                  <a:pos x="254" y="111"/>
                </a:cxn>
                <a:cxn ang="0">
                  <a:pos x="211" y="103"/>
                </a:cxn>
                <a:cxn ang="0">
                  <a:pos x="187" y="99"/>
                </a:cxn>
                <a:cxn ang="0">
                  <a:pos x="132" y="86"/>
                </a:cxn>
                <a:cxn ang="0">
                  <a:pos x="100" y="76"/>
                </a:cxn>
                <a:cxn ang="0">
                  <a:pos x="72" y="66"/>
                </a:cxn>
                <a:cxn ang="0">
                  <a:pos x="49" y="55"/>
                </a:cxn>
                <a:cxn ang="0">
                  <a:pos x="30" y="44"/>
                </a:cxn>
                <a:cxn ang="0">
                  <a:pos x="19" y="36"/>
                </a:cxn>
                <a:cxn ang="0">
                  <a:pos x="8" y="25"/>
                </a:cxn>
                <a:cxn ang="0">
                  <a:pos x="4" y="16"/>
                </a:cxn>
                <a:cxn ang="0">
                  <a:pos x="1" y="6"/>
                </a:cxn>
              </a:cxnLst>
              <a:rect l="0" t="0" r="r" b="b"/>
              <a:pathLst>
                <a:path w="1130" h="132">
                  <a:moveTo>
                    <a:pt x="0" y="0"/>
                  </a:moveTo>
                  <a:lnTo>
                    <a:pt x="17" y="0"/>
                  </a:lnTo>
                  <a:lnTo>
                    <a:pt x="18" y="4"/>
                  </a:lnTo>
                  <a:lnTo>
                    <a:pt x="19" y="9"/>
                  </a:lnTo>
                  <a:lnTo>
                    <a:pt x="21" y="12"/>
                  </a:lnTo>
                  <a:lnTo>
                    <a:pt x="26" y="18"/>
                  </a:lnTo>
                  <a:lnTo>
                    <a:pt x="32" y="24"/>
                  </a:lnTo>
                  <a:lnTo>
                    <a:pt x="39" y="30"/>
                  </a:lnTo>
                  <a:lnTo>
                    <a:pt x="46" y="34"/>
                  </a:lnTo>
                  <a:lnTo>
                    <a:pt x="56" y="39"/>
                  </a:lnTo>
                  <a:lnTo>
                    <a:pt x="67" y="45"/>
                  </a:lnTo>
                  <a:lnTo>
                    <a:pt x="79" y="50"/>
                  </a:lnTo>
                  <a:lnTo>
                    <a:pt x="93" y="56"/>
                  </a:lnTo>
                  <a:lnTo>
                    <a:pt x="107" y="61"/>
                  </a:lnTo>
                  <a:lnTo>
                    <a:pt x="122" y="65"/>
                  </a:lnTo>
                  <a:lnTo>
                    <a:pt x="139" y="70"/>
                  </a:lnTo>
                  <a:lnTo>
                    <a:pt x="175" y="79"/>
                  </a:lnTo>
                  <a:lnTo>
                    <a:pt x="190" y="82"/>
                  </a:lnTo>
                  <a:lnTo>
                    <a:pt x="211" y="86"/>
                  </a:lnTo>
                  <a:lnTo>
                    <a:pt x="232" y="90"/>
                  </a:lnTo>
                  <a:lnTo>
                    <a:pt x="254" y="93"/>
                  </a:lnTo>
                  <a:lnTo>
                    <a:pt x="300" y="100"/>
                  </a:lnTo>
                  <a:lnTo>
                    <a:pt x="348" y="105"/>
                  </a:lnTo>
                  <a:lnTo>
                    <a:pt x="399" y="109"/>
                  </a:lnTo>
                  <a:lnTo>
                    <a:pt x="453" y="112"/>
                  </a:lnTo>
                  <a:lnTo>
                    <a:pt x="508" y="114"/>
                  </a:lnTo>
                  <a:lnTo>
                    <a:pt x="565" y="114"/>
                  </a:lnTo>
                  <a:lnTo>
                    <a:pt x="622" y="114"/>
                  </a:lnTo>
                  <a:lnTo>
                    <a:pt x="677" y="112"/>
                  </a:lnTo>
                  <a:lnTo>
                    <a:pt x="730" y="109"/>
                  </a:lnTo>
                  <a:lnTo>
                    <a:pt x="782" y="105"/>
                  </a:lnTo>
                  <a:lnTo>
                    <a:pt x="830" y="100"/>
                  </a:lnTo>
                  <a:lnTo>
                    <a:pt x="876" y="93"/>
                  </a:lnTo>
                  <a:lnTo>
                    <a:pt x="898" y="90"/>
                  </a:lnTo>
                  <a:lnTo>
                    <a:pt x="919" y="86"/>
                  </a:lnTo>
                  <a:lnTo>
                    <a:pt x="939" y="82"/>
                  </a:lnTo>
                  <a:lnTo>
                    <a:pt x="955" y="79"/>
                  </a:lnTo>
                  <a:lnTo>
                    <a:pt x="973" y="75"/>
                  </a:lnTo>
                  <a:lnTo>
                    <a:pt x="991" y="70"/>
                  </a:lnTo>
                  <a:lnTo>
                    <a:pt x="1007" y="65"/>
                  </a:lnTo>
                  <a:lnTo>
                    <a:pt x="1023" y="61"/>
                  </a:lnTo>
                  <a:lnTo>
                    <a:pt x="1038" y="56"/>
                  </a:lnTo>
                  <a:lnTo>
                    <a:pt x="1051" y="50"/>
                  </a:lnTo>
                  <a:lnTo>
                    <a:pt x="1074" y="39"/>
                  </a:lnTo>
                  <a:lnTo>
                    <a:pt x="1090" y="30"/>
                  </a:lnTo>
                  <a:lnTo>
                    <a:pt x="1098" y="24"/>
                  </a:lnTo>
                  <a:lnTo>
                    <a:pt x="1104" y="18"/>
                  </a:lnTo>
                  <a:lnTo>
                    <a:pt x="1109" y="12"/>
                  </a:lnTo>
                  <a:lnTo>
                    <a:pt x="1110" y="9"/>
                  </a:lnTo>
                  <a:lnTo>
                    <a:pt x="1112" y="4"/>
                  </a:lnTo>
                  <a:lnTo>
                    <a:pt x="1113" y="0"/>
                  </a:lnTo>
                  <a:lnTo>
                    <a:pt x="1130" y="0"/>
                  </a:lnTo>
                  <a:lnTo>
                    <a:pt x="1129" y="6"/>
                  </a:lnTo>
                  <a:lnTo>
                    <a:pt x="1128" y="10"/>
                  </a:lnTo>
                  <a:lnTo>
                    <a:pt x="1126" y="16"/>
                  </a:lnTo>
                  <a:lnTo>
                    <a:pt x="1123" y="22"/>
                  </a:lnTo>
                  <a:lnTo>
                    <a:pt x="1121" y="25"/>
                  </a:lnTo>
                  <a:lnTo>
                    <a:pt x="1116" y="31"/>
                  </a:lnTo>
                  <a:lnTo>
                    <a:pt x="1110" y="36"/>
                  </a:lnTo>
                  <a:lnTo>
                    <a:pt x="1102" y="43"/>
                  </a:lnTo>
                  <a:lnTo>
                    <a:pt x="1100" y="44"/>
                  </a:lnTo>
                  <a:lnTo>
                    <a:pt x="1081" y="55"/>
                  </a:lnTo>
                  <a:lnTo>
                    <a:pt x="1058" y="66"/>
                  </a:lnTo>
                  <a:lnTo>
                    <a:pt x="1045" y="71"/>
                  </a:lnTo>
                  <a:lnTo>
                    <a:pt x="1030" y="76"/>
                  </a:lnTo>
                  <a:lnTo>
                    <a:pt x="1014" y="81"/>
                  </a:lnTo>
                  <a:lnTo>
                    <a:pt x="998" y="86"/>
                  </a:lnTo>
                  <a:lnTo>
                    <a:pt x="980" y="90"/>
                  </a:lnTo>
                  <a:lnTo>
                    <a:pt x="962" y="95"/>
                  </a:lnTo>
                  <a:lnTo>
                    <a:pt x="943" y="99"/>
                  </a:lnTo>
                  <a:lnTo>
                    <a:pt x="939" y="100"/>
                  </a:lnTo>
                  <a:lnTo>
                    <a:pt x="919" y="103"/>
                  </a:lnTo>
                  <a:lnTo>
                    <a:pt x="898" y="107"/>
                  </a:lnTo>
                  <a:lnTo>
                    <a:pt x="876" y="111"/>
                  </a:lnTo>
                  <a:lnTo>
                    <a:pt x="830" y="117"/>
                  </a:lnTo>
                  <a:lnTo>
                    <a:pt x="782" y="122"/>
                  </a:lnTo>
                  <a:lnTo>
                    <a:pt x="730" y="126"/>
                  </a:lnTo>
                  <a:lnTo>
                    <a:pt x="677" y="129"/>
                  </a:lnTo>
                  <a:lnTo>
                    <a:pt x="622" y="131"/>
                  </a:lnTo>
                  <a:lnTo>
                    <a:pt x="565" y="132"/>
                  </a:lnTo>
                  <a:lnTo>
                    <a:pt x="508" y="131"/>
                  </a:lnTo>
                  <a:lnTo>
                    <a:pt x="453" y="129"/>
                  </a:lnTo>
                  <a:lnTo>
                    <a:pt x="399" y="126"/>
                  </a:lnTo>
                  <a:lnTo>
                    <a:pt x="348" y="122"/>
                  </a:lnTo>
                  <a:lnTo>
                    <a:pt x="300" y="117"/>
                  </a:lnTo>
                  <a:lnTo>
                    <a:pt x="254" y="111"/>
                  </a:lnTo>
                  <a:lnTo>
                    <a:pt x="232" y="107"/>
                  </a:lnTo>
                  <a:lnTo>
                    <a:pt x="211" y="103"/>
                  </a:lnTo>
                  <a:lnTo>
                    <a:pt x="190" y="100"/>
                  </a:lnTo>
                  <a:lnTo>
                    <a:pt x="187" y="99"/>
                  </a:lnTo>
                  <a:lnTo>
                    <a:pt x="168" y="95"/>
                  </a:lnTo>
                  <a:lnTo>
                    <a:pt x="132" y="86"/>
                  </a:lnTo>
                  <a:lnTo>
                    <a:pt x="115" y="81"/>
                  </a:lnTo>
                  <a:lnTo>
                    <a:pt x="100" y="76"/>
                  </a:lnTo>
                  <a:lnTo>
                    <a:pt x="86" y="71"/>
                  </a:lnTo>
                  <a:lnTo>
                    <a:pt x="72" y="66"/>
                  </a:lnTo>
                  <a:lnTo>
                    <a:pt x="60" y="61"/>
                  </a:lnTo>
                  <a:lnTo>
                    <a:pt x="49" y="55"/>
                  </a:lnTo>
                  <a:lnTo>
                    <a:pt x="39" y="50"/>
                  </a:lnTo>
                  <a:lnTo>
                    <a:pt x="30" y="44"/>
                  </a:lnTo>
                  <a:lnTo>
                    <a:pt x="27" y="43"/>
                  </a:lnTo>
                  <a:lnTo>
                    <a:pt x="19" y="36"/>
                  </a:lnTo>
                  <a:lnTo>
                    <a:pt x="14" y="31"/>
                  </a:lnTo>
                  <a:lnTo>
                    <a:pt x="8" y="25"/>
                  </a:lnTo>
                  <a:lnTo>
                    <a:pt x="7" y="22"/>
                  </a:lnTo>
                  <a:lnTo>
                    <a:pt x="4" y="16"/>
                  </a:lnTo>
                  <a:lnTo>
                    <a:pt x="1" y="10"/>
                  </a:lnTo>
                  <a:lnTo>
                    <a:pt x="1" y="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8" name="Rectangle 816"/>
            <p:cNvSpPr>
              <a:spLocks noChangeArrowheads="1"/>
            </p:cNvSpPr>
            <p:nvPr/>
          </p:nvSpPr>
          <p:spPr bwMode="auto">
            <a:xfrm>
              <a:off x="4081" y="2979"/>
              <a:ext cx="17" cy="17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9" name="Rectangle 817"/>
            <p:cNvSpPr>
              <a:spLocks noChangeArrowheads="1"/>
            </p:cNvSpPr>
            <p:nvPr/>
          </p:nvSpPr>
          <p:spPr bwMode="auto">
            <a:xfrm>
              <a:off x="5194" y="2979"/>
              <a:ext cx="17" cy="17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0" name="Freeform 818"/>
            <p:cNvSpPr>
              <a:spLocks/>
            </p:cNvSpPr>
            <p:nvPr/>
          </p:nvSpPr>
          <p:spPr bwMode="auto">
            <a:xfrm>
              <a:off x="2644" y="2357"/>
              <a:ext cx="576" cy="562"/>
            </a:xfrm>
            <a:custGeom>
              <a:avLst/>
              <a:gdLst/>
              <a:ahLst/>
              <a:cxnLst>
                <a:cxn ang="0">
                  <a:pos x="261" y="0"/>
                </a:cxn>
                <a:cxn ang="0">
                  <a:pos x="290" y="6"/>
                </a:cxn>
                <a:cxn ang="0">
                  <a:pos x="311" y="19"/>
                </a:cxn>
                <a:cxn ang="0">
                  <a:pos x="325" y="42"/>
                </a:cxn>
                <a:cxn ang="0">
                  <a:pos x="327" y="73"/>
                </a:cxn>
                <a:cxn ang="0">
                  <a:pos x="357" y="51"/>
                </a:cxn>
                <a:cxn ang="0">
                  <a:pos x="393" y="42"/>
                </a:cxn>
                <a:cxn ang="0">
                  <a:pos x="431" y="44"/>
                </a:cxn>
                <a:cxn ang="0">
                  <a:pos x="466" y="56"/>
                </a:cxn>
                <a:cxn ang="0">
                  <a:pos x="501" y="78"/>
                </a:cxn>
                <a:cxn ang="0">
                  <a:pos x="517" y="102"/>
                </a:cxn>
                <a:cxn ang="0">
                  <a:pos x="519" y="128"/>
                </a:cxn>
                <a:cxn ang="0">
                  <a:pos x="511" y="157"/>
                </a:cxn>
                <a:cxn ang="0">
                  <a:pos x="497" y="187"/>
                </a:cxn>
                <a:cxn ang="0">
                  <a:pos x="480" y="219"/>
                </a:cxn>
                <a:cxn ang="0">
                  <a:pos x="469" y="243"/>
                </a:cxn>
                <a:cxn ang="0">
                  <a:pos x="465" y="258"/>
                </a:cxn>
                <a:cxn ang="0">
                  <a:pos x="469" y="271"/>
                </a:cxn>
                <a:cxn ang="0">
                  <a:pos x="480" y="287"/>
                </a:cxn>
                <a:cxn ang="0">
                  <a:pos x="498" y="310"/>
                </a:cxn>
                <a:cxn ang="0">
                  <a:pos x="522" y="339"/>
                </a:cxn>
                <a:cxn ang="0">
                  <a:pos x="544" y="365"/>
                </a:cxn>
                <a:cxn ang="0">
                  <a:pos x="563" y="390"/>
                </a:cxn>
                <a:cxn ang="0">
                  <a:pos x="574" y="417"/>
                </a:cxn>
                <a:cxn ang="0">
                  <a:pos x="575" y="447"/>
                </a:cxn>
                <a:cxn ang="0">
                  <a:pos x="561" y="484"/>
                </a:cxn>
                <a:cxn ang="0">
                  <a:pos x="533" y="517"/>
                </a:cxn>
                <a:cxn ang="0">
                  <a:pos x="495" y="542"/>
                </a:cxn>
                <a:cxn ang="0">
                  <a:pos x="453" y="557"/>
                </a:cxn>
                <a:cxn ang="0">
                  <a:pos x="409" y="562"/>
                </a:cxn>
                <a:cxn ang="0">
                  <a:pos x="367" y="557"/>
                </a:cxn>
                <a:cxn ang="0">
                  <a:pos x="331" y="539"/>
                </a:cxn>
                <a:cxn ang="0">
                  <a:pos x="302" y="511"/>
                </a:cxn>
                <a:cxn ang="0">
                  <a:pos x="272" y="469"/>
                </a:cxn>
                <a:cxn ang="0">
                  <a:pos x="243" y="420"/>
                </a:cxn>
                <a:cxn ang="0">
                  <a:pos x="216" y="368"/>
                </a:cxn>
                <a:cxn ang="0">
                  <a:pos x="196" y="318"/>
                </a:cxn>
                <a:cxn ang="0">
                  <a:pos x="187" y="290"/>
                </a:cxn>
                <a:cxn ang="0">
                  <a:pos x="170" y="302"/>
                </a:cxn>
                <a:cxn ang="0">
                  <a:pos x="148" y="325"/>
                </a:cxn>
                <a:cxn ang="0">
                  <a:pos x="122" y="336"/>
                </a:cxn>
                <a:cxn ang="0">
                  <a:pos x="94" y="339"/>
                </a:cxn>
                <a:cxn ang="0">
                  <a:pos x="70" y="335"/>
                </a:cxn>
                <a:cxn ang="0">
                  <a:pos x="54" y="325"/>
                </a:cxn>
                <a:cxn ang="0">
                  <a:pos x="47" y="310"/>
                </a:cxn>
                <a:cxn ang="0">
                  <a:pos x="55" y="292"/>
                </a:cxn>
                <a:cxn ang="0">
                  <a:pos x="51" y="286"/>
                </a:cxn>
                <a:cxn ang="0">
                  <a:pos x="27" y="282"/>
                </a:cxn>
                <a:cxn ang="0">
                  <a:pos x="11" y="268"/>
                </a:cxn>
                <a:cxn ang="0">
                  <a:pos x="2" y="246"/>
                </a:cxn>
                <a:cxn ang="0">
                  <a:pos x="0" y="218"/>
                </a:cxn>
                <a:cxn ang="0">
                  <a:pos x="4" y="189"/>
                </a:cxn>
                <a:cxn ang="0">
                  <a:pos x="15" y="159"/>
                </a:cxn>
                <a:cxn ang="0">
                  <a:pos x="30" y="132"/>
                </a:cxn>
                <a:cxn ang="0">
                  <a:pos x="51" y="110"/>
                </a:cxn>
                <a:cxn ang="0">
                  <a:pos x="76" y="96"/>
                </a:cxn>
                <a:cxn ang="0">
                  <a:pos x="106" y="92"/>
                </a:cxn>
                <a:cxn ang="0">
                  <a:pos x="125" y="80"/>
                </a:cxn>
                <a:cxn ang="0">
                  <a:pos x="137" y="54"/>
                </a:cxn>
                <a:cxn ang="0">
                  <a:pos x="158" y="32"/>
                </a:cxn>
                <a:cxn ang="0">
                  <a:pos x="185" y="15"/>
                </a:cxn>
                <a:cxn ang="0">
                  <a:pos x="215" y="4"/>
                </a:cxn>
                <a:cxn ang="0">
                  <a:pos x="247" y="0"/>
                </a:cxn>
              </a:cxnLst>
              <a:rect l="0" t="0" r="r" b="b"/>
              <a:pathLst>
                <a:path w="576" h="562">
                  <a:moveTo>
                    <a:pt x="247" y="0"/>
                  </a:moveTo>
                  <a:lnTo>
                    <a:pt x="261" y="0"/>
                  </a:lnTo>
                  <a:lnTo>
                    <a:pt x="276" y="2"/>
                  </a:lnTo>
                  <a:lnTo>
                    <a:pt x="290" y="6"/>
                  </a:lnTo>
                  <a:lnTo>
                    <a:pt x="301" y="11"/>
                  </a:lnTo>
                  <a:lnTo>
                    <a:pt x="311" y="19"/>
                  </a:lnTo>
                  <a:lnTo>
                    <a:pt x="319" y="29"/>
                  </a:lnTo>
                  <a:lnTo>
                    <a:pt x="325" y="42"/>
                  </a:lnTo>
                  <a:lnTo>
                    <a:pt x="327" y="56"/>
                  </a:lnTo>
                  <a:lnTo>
                    <a:pt x="327" y="73"/>
                  </a:lnTo>
                  <a:lnTo>
                    <a:pt x="341" y="61"/>
                  </a:lnTo>
                  <a:lnTo>
                    <a:pt x="357" y="51"/>
                  </a:lnTo>
                  <a:lnTo>
                    <a:pt x="375" y="45"/>
                  </a:lnTo>
                  <a:lnTo>
                    <a:pt x="393" y="42"/>
                  </a:lnTo>
                  <a:lnTo>
                    <a:pt x="412" y="41"/>
                  </a:lnTo>
                  <a:lnTo>
                    <a:pt x="431" y="44"/>
                  </a:lnTo>
                  <a:lnTo>
                    <a:pt x="449" y="49"/>
                  </a:lnTo>
                  <a:lnTo>
                    <a:pt x="466" y="56"/>
                  </a:lnTo>
                  <a:lnTo>
                    <a:pt x="486" y="67"/>
                  </a:lnTo>
                  <a:lnTo>
                    <a:pt x="501" y="78"/>
                  </a:lnTo>
                  <a:lnTo>
                    <a:pt x="511" y="90"/>
                  </a:lnTo>
                  <a:lnTo>
                    <a:pt x="517" y="102"/>
                  </a:lnTo>
                  <a:lnTo>
                    <a:pt x="519" y="115"/>
                  </a:lnTo>
                  <a:lnTo>
                    <a:pt x="519" y="128"/>
                  </a:lnTo>
                  <a:lnTo>
                    <a:pt x="516" y="143"/>
                  </a:lnTo>
                  <a:lnTo>
                    <a:pt x="511" y="157"/>
                  </a:lnTo>
                  <a:lnTo>
                    <a:pt x="504" y="171"/>
                  </a:lnTo>
                  <a:lnTo>
                    <a:pt x="497" y="187"/>
                  </a:lnTo>
                  <a:lnTo>
                    <a:pt x="488" y="203"/>
                  </a:lnTo>
                  <a:lnTo>
                    <a:pt x="480" y="219"/>
                  </a:lnTo>
                  <a:lnTo>
                    <a:pt x="474" y="232"/>
                  </a:lnTo>
                  <a:lnTo>
                    <a:pt x="469" y="243"/>
                  </a:lnTo>
                  <a:lnTo>
                    <a:pt x="466" y="251"/>
                  </a:lnTo>
                  <a:lnTo>
                    <a:pt x="465" y="258"/>
                  </a:lnTo>
                  <a:lnTo>
                    <a:pt x="466" y="264"/>
                  </a:lnTo>
                  <a:lnTo>
                    <a:pt x="469" y="271"/>
                  </a:lnTo>
                  <a:lnTo>
                    <a:pt x="473" y="278"/>
                  </a:lnTo>
                  <a:lnTo>
                    <a:pt x="480" y="287"/>
                  </a:lnTo>
                  <a:lnTo>
                    <a:pt x="488" y="297"/>
                  </a:lnTo>
                  <a:lnTo>
                    <a:pt x="498" y="310"/>
                  </a:lnTo>
                  <a:lnTo>
                    <a:pt x="510" y="325"/>
                  </a:lnTo>
                  <a:lnTo>
                    <a:pt x="522" y="339"/>
                  </a:lnTo>
                  <a:lnTo>
                    <a:pt x="533" y="353"/>
                  </a:lnTo>
                  <a:lnTo>
                    <a:pt x="544" y="365"/>
                  </a:lnTo>
                  <a:lnTo>
                    <a:pt x="555" y="378"/>
                  </a:lnTo>
                  <a:lnTo>
                    <a:pt x="563" y="390"/>
                  </a:lnTo>
                  <a:lnTo>
                    <a:pt x="569" y="404"/>
                  </a:lnTo>
                  <a:lnTo>
                    <a:pt x="574" y="417"/>
                  </a:lnTo>
                  <a:lnTo>
                    <a:pt x="576" y="432"/>
                  </a:lnTo>
                  <a:lnTo>
                    <a:pt x="575" y="447"/>
                  </a:lnTo>
                  <a:lnTo>
                    <a:pt x="570" y="464"/>
                  </a:lnTo>
                  <a:lnTo>
                    <a:pt x="561" y="484"/>
                  </a:lnTo>
                  <a:lnTo>
                    <a:pt x="547" y="501"/>
                  </a:lnTo>
                  <a:lnTo>
                    <a:pt x="533" y="517"/>
                  </a:lnTo>
                  <a:lnTo>
                    <a:pt x="515" y="530"/>
                  </a:lnTo>
                  <a:lnTo>
                    <a:pt x="495" y="542"/>
                  </a:lnTo>
                  <a:lnTo>
                    <a:pt x="475" y="550"/>
                  </a:lnTo>
                  <a:lnTo>
                    <a:pt x="453" y="557"/>
                  </a:lnTo>
                  <a:lnTo>
                    <a:pt x="431" y="561"/>
                  </a:lnTo>
                  <a:lnTo>
                    <a:pt x="409" y="562"/>
                  </a:lnTo>
                  <a:lnTo>
                    <a:pt x="387" y="561"/>
                  </a:lnTo>
                  <a:lnTo>
                    <a:pt x="367" y="557"/>
                  </a:lnTo>
                  <a:lnTo>
                    <a:pt x="348" y="549"/>
                  </a:lnTo>
                  <a:lnTo>
                    <a:pt x="331" y="539"/>
                  </a:lnTo>
                  <a:lnTo>
                    <a:pt x="317" y="526"/>
                  </a:lnTo>
                  <a:lnTo>
                    <a:pt x="302" y="511"/>
                  </a:lnTo>
                  <a:lnTo>
                    <a:pt x="286" y="491"/>
                  </a:lnTo>
                  <a:lnTo>
                    <a:pt x="272" y="469"/>
                  </a:lnTo>
                  <a:lnTo>
                    <a:pt x="257" y="445"/>
                  </a:lnTo>
                  <a:lnTo>
                    <a:pt x="243" y="420"/>
                  </a:lnTo>
                  <a:lnTo>
                    <a:pt x="229" y="394"/>
                  </a:lnTo>
                  <a:lnTo>
                    <a:pt x="216" y="368"/>
                  </a:lnTo>
                  <a:lnTo>
                    <a:pt x="205" y="342"/>
                  </a:lnTo>
                  <a:lnTo>
                    <a:pt x="196" y="318"/>
                  </a:lnTo>
                  <a:lnTo>
                    <a:pt x="188" y="294"/>
                  </a:lnTo>
                  <a:lnTo>
                    <a:pt x="187" y="290"/>
                  </a:lnTo>
                  <a:lnTo>
                    <a:pt x="179" y="286"/>
                  </a:lnTo>
                  <a:lnTo>
                    <a:pt x="170" y="302"/>
                  </a:lnTo>
                  <a:lnTo>
                    <a:pt x="160" y="314"/>
                  </a:lnTo>
                  <a:lnTo>
                    <a:pt x="148" y="325"/>
                  </a:lnTo>
                  <a:lnTo>
                    <a:pt x="135" y="332"/>
                  </a:lnTo>
                  <a:lnTo>
                    <a:pt x="122" y="336"/>
                  </a:lnTo>
                  <a:lnTo>
                    <a:pt x="108" y="339"/>
                  </a:lnTo>
                  <a:lnTo>
                    <a:pt x="94" y="339"/>
                  </a:lnTo>
                  <a:lnTo>
                    <a:pt x="82" y="338"/>
                  </a:lnTo>
                  <a:lnTo>
                    <a:pt x="70" y="335"/>
                  </a:lnTo>
                  <a:lnTo>
                    <a:pt x="61" y="330"/>
                  </a:lnTo>
                  <a:lnTo>
                    <a:pt x="54" y="325"/>
                  </a:lnTo>
                  <a:lnTo>
                    <a:pt x="49" y="318"/>
                  </a:lnTo>
                  <a:lnTo>
                    <a:pt x="47" y="310"/>
                  </a:lnTo>
                  <a:lnTo>
                    <a:pt x="50" y="301"/>
                  </a:lnTo>
                  <a:lnTo>
                    <a:pt x="55" y="292"/>
                  </a:lnTo>
                  <a:lnTo>
                    <a:pt x="66" y="282"/>
                  </a:lnTo>
                  <a:lnTo>
                    <a:pt x="51" y="286"/>
                  </a:lnTo>
                  <a:lnTo>
                    <a:pt x="38" y="285"/>
                  </a:lnTo>
                  <a:lnTo>
                    <a:pt x="27" y="282"/>
                  </a:lnTo>
                  <a:lnTo>
                    <a:pt x="18" y="276"/>
                  </a:lnTo>
                  <a:lnTo>
                    <a:pt x="11" y="268"/>
                  </a:lnTo>
                  <a:lnTo>
                    <a:pt x="5" y="257"/>
                  </a:lnTo>
                  <a:lnTo>
                    <a:pt x="2" y="246"/>
                  </a:lnTo>
                  <a:lnTo>
                    <a:pt x="0" y="232"/>
                  </a:lnTo>
                  <a:lnTo>
                    <a:pt x="0" y="218"/>
                  </a:lnTo>
                  <a:lnTo>
                    <a:pt x="1" y="203"/>
                  </a:lnTo>
                  <a:lnTo>
                    <a:pt x="4" y="189"/>
                  </a:lnTo>
                  <a:lnTo>
                    <a:pt x="9" y="174"/>
                  </a:lnTo>
                  <a:lnTo>
                    <a:pt x="15" y="159"/>
                  </a:lnTo>
                  <a:lnTo>
                    <a:pt x="22" y="145"/>
                  </a:lnTo>
                  <a:lnTo>
                    <a:pt x="30" y="132"/>
                  </a:lnTo>
                  <a:lnTo>
                    <a:pt x="40" y="120"/>
                  </a:lnTo>
                  <a:lnTo>
                    <a:pt x="51" y="110"/>
                  </a:lnTo>
                  <a:lnTo>
                    <a:pt x="64" y="101"/>
                  </a:lnTo>
                  <a:lnTo>
                    <a:pt x="76" y="96"/>
                  </a:lnTo>
                  <a:lnTo>
                    <a:pt x="91" y="93"/>
                  </a:lnTo>
                  <a:lnTo>
                    <a:pt x="106" y="92"/>
                  </a:lnTo>
                  <a:lnTo>
                    <a:pt x="122" y="95"/>
                  </a:lnTo>
                  <a:lnTo>
                    <a:pt x="125" y="80"/>
                  </a:lnTo>
                  <a:lnTo>
                    <a:pt x="129" y="67"/>
                  </a:lnTo>
                  <a:lnTo>
                    <a:pt x="137" y="54"/>
                  </a:lnTo>
                  <a:lnTo>
                    <a:pt x="147" y="43"/>
                  </a:lnTo>
                  <a:lnTo>
                    <a:pt x="158" y="32"/>
                  </a:lnTo>
                  <a:lnTo>
                    <a:pt x="171" y="23"/>
                  </a:lnTo>
                  <a:lnTo>
                    <a:pt x="185" y="15"/>
                  </a:lnTo>
                  <a:lnTo>
                    <a:pt x="200" y="9"/>
                  </a:lnTo>
                  <a:lnTo>
                    <a:pt x="215" y="4"/>
                  </a:lnTo>
                  <a:lnTo>
                    <a:pt x="231" y="1"/>
                  </a:lnTo>
                  <a:lnTo>
                    <a:pt x="24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1" name="Freeform 819"/>
            <p:cNvSpPr>
              <a:spLocks noEditPoints="1"/>
            </p:cNvSpPr>
            <p:nvPr/>
          </p:nvSpPr>
          <p:spPr bwMode="auto">
            <a:xfrm>
              <a:off x="2635" y="2348"/>
              <a:ext cx="593" cy="580"/>
            </a:xfrm>
            <a:custGeom>
              <a:avLst/>
              <a:gdLst/>
              <a:ahLst/>
              <a:cxnLst>
                <a:cxn ang="0">
                  <a:pos x="202" y="30"/>
                </a:cxn>
                <a:cxn ang="0">
                  <a:pos x="148" y="77"/>
                </a:cxn>
                <a:cxn ang="0">
                  <a:pos x="135" y="112"/>
                </a:cxn>
                <a:cxn ang="0">
                  <a:pos x="79" y="117"/>
                </a:cxn>
                <a:cxn ang="0">
                  <a:pos x="27" y="182"/>
                </a:cxn>
                <a:cxn ang="0">
                  <a:pos x="20" y="252"/>
                </a:cxn>
                <a:cxn ang="0">
                  <a:pos x="49" y="284"/>
                </a:cxn>
                <a:cxn ang="0">
                  <a:pos x="84" y="289"/>
                </a:cxn>
                <a:cxn ang="0">
                  <a:pos x="66" y="313"/>
                </a:cxn>
                <a:cxn ang="0">
                  <a:pos x="91" y="338"/>
                </a:cxn>
                <a:cxn ang="0">
                  <a:pos x="161" y="319"/>
                </a:cxn>
                <a:cxn ang="0">
                  <a:pos x="181" y="262"/>
                </a:cxn>
                <a:cxn ang="0">
                  <a:pos x="208" y="283"/>
                </a:cxn>
                <a:cxn ang="0">
                  <a:pos x="211" y="316"/>
                </a:cxn>
                <a:cxn ang="0">
                  <a:pos x="252" y="412"/>
                </a:cxn>
                <a:cxn ang="0">
                  <a:pos x="330" y="528"/>
                </a:cxn>
                <a:cxn ang="0">
                  <a:pos x="428" y="563"/>
                </a:cxn>
                <a:cxn ang="0">
                  <a:pos x="526" y="527"/>
                </a:cxn>
                <a:cxn ang="0">
                  <a:pos x="575" y="455"/>
                </a:cxn>
                <a:cxn ang="0">
                  <a:pos x="523" y="353"/>
                </a:cxn>
                <a:cxn ang="0">
                  <a:pos x="467" y="277"/>
                </a:cxn>
                <a:cxn ang="0">
                  <a:pos x="491" y="206"/>
                </a:cxn>
                <a:cxn ang="0">
                  <a:pos x="517" y="120"/>
                </a:cxn>
                <a:cxn ang="0">
                  <a:pos x="474" y="73"/>
                </a:cxn>
                <a:cxn ang="0">
                  <a:pos x="388" y="62"/>
                </a:cxn>
                <a:cxn ang="0">
                  <a:pos x="332" y="90"/>
                </a:cxn>
                <a:cxn ang="0">
                  <a:pos x="318" y="41"/>
                </a:cxn>
                <a:cxn ang="0">
                  <a:pos x="261" y="17"/>
                </a:cxn>
                <a:cxn ang="0">
                  <a:pos x="316" y="14"/>
                </a:cxn>
                <a:cxn ang="0">
                  <a:pos x="360" y="54"/>
                </a:cxn>
                <a:cxn ang="0">
                  <a:pos x="452" y="47"/>
                </a:cxn>
                <a:cxn ang="0">
                  <a:pos x="517" y="82"/>
                </a:cxn>
                <a:cxn ang="0">
                  <a:pos x="532" y="157"/>
                </a:cxn>
                <a:cxn ang="0">
                  <a:pos x="495" y="235"/>
                </a:cxn>
                <a:cxn ang="0">
                  <a:pos x="491" y="286"/>
                </a:cxn>
                <a:cxn ang="0">
                  <a:pos x="541" y="346"/>
                </a:cxn>
                <a:cxn ang="0">
                  <a:pos x="590" y="419"/>
                </a:cxn>
                <a:cxn ang="0">
                  <a:pos x="565" y="514"/>
                </a:cxn>
                <a:cxn ang="0">
                  <a:pos x="460" y="576"/>
                </a:cxn>
                <a:cxn ang="0">
                  <a:pos x="348" y="562"/>
                </a:cxn>
                <a:cxn ang="0">
                  <a:pos x="265" y="471"/>
                </a:cxn>
                <a:cxn ang="0">
                  <a:pos x="189" y="311"/>
                </a:cxn>
                <a:cxn ang="0">
                  <a:pos x="122" y="356"/>
                </a:cxn>
                <a:cxn ang="0">
                  <a:pos x="58" y="342"/>
                </a:cxn>
                <a:cxn ang="0">
                  <a:pos x="53" y="302"/>
                </a:cxn>
                <a:cxn ang="0">
                  <a:pos x="10" y="277"/>
                </a:cxn>
                <a:cxn ang="0">
                  <a:pos x="5" y="197"/>
                </a:cxn>
                <a:cxn ang="0">
                  <a:pos x="49" y="118"/>
                </a:cxn>
                <a:cxn ang="0">
                  <a:pos x="124" y="95"/>
                </a:cxn>
                <a:cxn ang="0">
                  <a:pos x="162" y="35"/>
                </a:cxn>
                <a:cxn ang="0">
                  <a:pos x="241" y="2"/>
                </a:cxn>
              </a:cxnLst>
              <a:rect l="0" t="0" r="r" b="b"/>
              <a:pathLst>
                <a:path w="593" h="580">
                  <a:moveTo>
                    <a:pt x="261" y="17"/>
                  </a:moveTo>
                  <a:lnTo>
                    <a:pt x="247" y="18"/>
                  </a:lnTo>
                  <a:lnTo>
                    <a:pt x="232" y="20"/>
                  </a:lnTo>
                  <a:lnTo>
                    <a:pt x="217" y="24"/>
                  </a:lnTo>
                  <a:lnTo>
                    <a:pt x="202" y="30"/>
                  </a:lnTo>
                  <a:lnTo>
                    <a:pt x="188" y="37"/>
                  </a:lnTo>
                  <a:lnTo>
                    <a:pt x="176" y="45"/>
                  </a:lnTo>
                  <a:lnTo>
                    <a:pt x="164" y="55"/>
                  </a:lnTo>
                  <a:lnTo>
                    <a:pt x="155" y="66"/>
                  </a:lnTo>
                  <a:lnTo>
                    <a:pt x="148" y="77"/>
                  </a:lnTo>
                  <a:lnTo>
                    <a:pt x="142" y="91"/>
                  </a:lnTo>
                  <a:lnTo>
                    <a:pt x="140" y="104"/>
                  </a:lnTo>
                  <a:lnTo>
                    <a:pt x="139" y="107"/>
                  </a:lnTo>
                  <a:lnTo>
                    <a:pt x="138" y="109"/>
                  </a:lnTo>
                  <a:lnTo>
                    <a:pt x="135" y="112"/>
                  </a:lnTo>
                  <a:lnTo>
                    <a:pt x="132" y="112"/>
                  </a:lnTo>
                  <a:lnTo>
                    <a:pt x="129" y="112"/>
                  </a:lnTo>
                  <a:lnTo>
                    <a:pt x="111" y="110"/>
                  </a:lnTo>
                  <a:lnTo>
                    <a:pt x="95" y="112"/>
                  </a:lnTo>
                  <a:lnTo>
                    <a:pt x="79" y="117"/>
                  </a:lnTo>
                  <a:lnTo>
                    <a:pt x="66" y="127"/>
                  </a:lnTo>
                  <a:lnTo>
                    <a:pt x="53" y="137"/>
                  </a:lnTo>
                  <a:lnTo>
                    <a:pt x="42" y="152"/>
                  </a:lnTo>
                  <a:lnTo>
                    <a:pt x="34" y="166"/>
                  </a:lnTo>
                  <a:lnTo>
                    <a:pt x="27" y="182"/>
                  </a:lnTo>
                  <a:lnTo>
                    <a:pt x="22" y="198"/>
                  </a:lnTo>
                  <a:lnTo>
                    <a:pt x="20" y="209"/>
                  </a:lnTo>
                  <a:lnTo>
                    <a:pt x="18" y="230"/>
                  </a:lnTo>
                  <a:lnTo>
                    <a:pt x="19" y="241"/>
                  </a:lnTo>
                  <a:lnTo>
                    <a:pt x="20" y="252"/>
                  </a:lnTo>
                  <a:lnTo>
                    <a:pt x="23" y="261"/>
                  </a:lnTo>
                  <a:lnTo>
                    <a:pt x="27" y="270"/>
                  </a:lnTo>
                  <a:lnTo>
                    <a:pt x="33" y="277"/>
                  </a:lnTo>
                  <a:lnTo>
                    <a:pt x="40" y="282"/>
                  </a:lnTo>
                  <a:lnTo>
                    <a:pt x="49" y="284"/>
                  </a:lnTo>
                  <a:lnTo>
                    <a:pt x="60" y="285"/>
                  </a:lnTo>
                  <a:lnTo>
                    <a:pt x="73" y="283"/>
                  </a:lnTo>
                  <a:lnTo>
                    <a:pt x="77" y="283"/>
                  </a:lnTo>
                  <a:lnTo>
                    <a:pt x="81" y="285"/>
                  </a:lnTo>
                  <a:lnTo>
                    <a:pt x="84" y="289"/>
                  </a:lnTo>
                  <a:lnTo>
                    <a:pt x="84" y="294"/>
                  </a:lnTo>
                  <a:lnTo>
                    <a:pt x="81" y="298"/>
                  </a:lnTo>
                  <a:lnTo>
                    <a:pt x="76" y="302"/>
                  </a:lnTo>
                  <a:lnTo>
                    <a:pt x="70" y="307"/>
                  </a:lnTo>
                  <a:lnTo>
                    <a:pt x="66" y="313"/>
                  </a:lnTo>
                  <a:lnTo>
                    <a:pt x="65" y="320"/>
                  </a:lnTo>
                  <a:lnTo>
                    <a:pt x="67" y="327"/>
                  </a:lnTo>
                  <a:lnTo>
                    <a:pt x="74" y="332"/>
                  </a:lnTo>
                  <a:lnTo>
                    <a:pt x="81" y="336"/>
                  </a:lnTo>
                  <a:lnTo>
                    <a:pt x="91" y="338"/>
                  </a:lnTo>
                  <a:lnTo>
                    <a:pt x="99" y="340"/>
                  </a:lnTo>
                  <a:lnTo>
                    <a:pt x="116" y="339"/>
                  </a:lnTo>
                  <a:lnTo>
                    <a:pt x="132" y="336"/>
                  </a:lnTo>
                  <a:lnTo>
                    <a:pt x="148" y="329"/>
                  </a:lnTo>
                  <a:lnTo>
                    <a:pt x="161" y="319"/>
                  </a:lnTo>
                  <a:lnTo>
                    <a:pt x="172" y="306"/>
                  </a:lnTo>
                  <a:lnTo>
                    <a:pt x="181" y="291"/>
                  </a:lnTo>
                  <a:lnTo>
                    <a:pt x="184" y="287"/>
                  </a:lnTo>
                  <a:lnTo>
                    <a:pt x="180" y="267"/>
                  </a:lnTo>
                  <a:lnTo>
                    <a:pt x="181" y="262"/>
                  </a:lnTo>
                  <a:lnTo>
                    <a:pt x="183" y="259"/>
                  </a:lnTo>
                  <a:lnTo>
                    <a:pt x="188" y="256"/>
                  </a:lnTo>
                  <a:lnTo>
                    <a:pt x="192" y="257"/>
                  </a:lnTo>
                  <a:lnTo>
                    <a:pt x="195" y="261"/>
                  </a:lnTo>
                  <a:lnTo>
                    <a:pt x="208" y="283"/>
                  </a:lnTo>
                  <a:lnTo>
                    <a:pt x="221" y="304"/>
                  </a:lnTo>
                  <a:lnTo>
                    <a:pt x="223" y="309"/>
                  </a:lnTo>
                  <a:lnTo>
                    <a:pt x="220" y="314"/>
                  </a:lnTo>
                  <a:lnTo>
                    <a:pt x="216" y="316"/>
                  </a:lnTo>
                  <a:lnTo>
                    <a:pt x="211" y="316"/>
                  </a:lnTo>
                  <a:lnTo>
                    <a:pt x="209" y="315"/>
                  </a:lnTo>
                  <a:lnTo>
                    <a:pt x="212" y="324"/>
                  </a:lnTo>
                  <a:lnTo>
                    <a:pt x="224" y="355"/>
                  </a:lnTo>
                  <a:lnTo>
                    <a:pt x="238" y="384"/>
                  </a:lnTo>
                  <a:lnTo>
                    <a:pt x="252" y="412"/>
                  </a:lnTo>
                  <a:lnTo>
                    <a:pt x="274" y="452"/>
                  </a:lnTo>
                  <a:lnTo>
                    <a:pt x="286" y="473"/>
                  </a:lnTo>
                  <a:lnTo>
                    <a:pt x="299" y="493"/>
                  </a:lnTo>
                  <a:lnTo>
                    <a:pt x="314" y="512"/>
                  </a:lnTo>
                  <a:lnTo>
                    <a:pt x="330" y="528"/>
                  </a:lnTo>
                  <a:lnTo>
                    <a:pt x="348" y="542"/>
                  </a:lnTo>
                  <a:lnTo>
                    <a:pt x="366" y="552"/>
                  </a:lnTo>
                  <a:lnTo>
                    <a:pt x="385" y="559"/>
                  </a:lnTo>
                  <a:lnTo>
                    <a:pt x="406" y="563"/>
                  </a:lnTo>
                  <a:lnTo>
                    <a:pt x="428" y="563"/>
                  </a:lnTo>
                  <a:lnTo>
                    <a:pt x="449" y="560"/>
                  </a:lnTo>
                  <a:lnTo>
                    <a:pt x="470" y="556"/>
                  </a:lnTo>
                  <a:lnTo>
                    <a:pt x="490" y="548"/>
                  </a:lnTo>
                  <a:lnTo>
                    <a:pt x="509" y="539"/>
                  </a:lnTo>
                  <a:lnTo>
                    <a:pt x="526" y="527"/>
                  </a:lnTo>
                  <a:lnTo>
                    <a:pt x="542" y="514"/>
                  </a:lnTo>
                  <a:lnTo>
                    <a:pt x="553" y="501"/>
                  </a:lnTo>
                  <a:lnTo>
                    <a:pt x="563" y="487"/>
                  </a:lnTo>
                  <a:lnTo>
                    <a:pt x="571" y="471"/>
                  </a:lnTo>
                  <a:lnTo>
                    <a:pt x="575" y="455"/>
                  </a:lnTo>
                  <a:lnTo>
                    <a:pt x="576" y="439"/>
                  </a:lnTo>
                  <a:lnTo>
                    <a:pt x="573" y="422"/>
                  </a:lnTo>
                  <a:lnTo>
                    <a:pt x="566" y="405"/>
                  </a:lnTo>
                  <a:lnTo>
                    <a:pt x="553" y="388"/>
                  </a:lnTo>
                  <a:lnTo>
                    <a:pt x="523" y="353"/>
                  </a:lnTo>
                  <a:lnTo>
                    <a:pt x="503" y="329"/>
                  </a:lnTo>
                  <a:lnTo>
                    <a:pt x="483" y="304"/>
                  </a:lnTo>
                  <a:lnTo>
                    <a:pt x="476" y="295"/>
                  </a:lnTo>
                  <a:lnTo>
                    <a:pt x="471" y="285"/>
                  </a:lnTo>
                  <a:lnTo>
                    <a:pt x="467" y="277"/>
                  </a:lnTo>
                  <a:lnTo>
                    <a:pt x="467" y="267"/>
                  </a:lnTo>
                  <a:lnTo>
                    <a:pt x="467" y="257"/>
                  </a:lnTo>
                  <a:lnTo>
                    <a:pt x="471" y="245"/>
                  </a:lnTo>
                  <a:lnTo>
                    <a:pt x="481" y="226"/>
                  </a:lnTo>
                  <a:lnTo>
                    <a:pt x="491" y="206"/>
                  </a:lnTo>
                  <a:lnTo>
                    <a:pt x="501" y="187"/>
                  </a:lnTo>
                  <a:lnTo>
                    <a:pt x="510" y="167"/>
                  </a:lnTo>
                  <a:lnTo>
                    <a:pt x="517" y="147"/>
                  </a:lnTo>
                  <a:lnTo>
                    <a:pt x="519" y="132"/>
                  </a:lnTo>
                  <a:lnTo>
                    <a:pt x="517" y="120"/>
                  </a:lnTo>
                  <a:lnTo>
                    <a:pt x="513" y="107"/>
                  </a:lnTo>
                  <a:lnTo>
                    <a:pt x="506" y="97"/>
                  </a:lnTo>
                  <a:lnTo>
                    <a:pt x="497" y="87"/>
                  </a:lnTo>
                  <a:lnTo>
                    <a:pt x="486" y="80"/>
                  </a:lnTo>
                  <a:lnTo>
                    <a:pt x="474" y="73"/>
                  </a:lnTo>
                  <a:lnTo>
                    <a:pt x="460" y="68"/>
                  </a:lnTo>
                  <a:lnTo>
                    <a:pt x="442" y="62"/>
                  </a:lnTo>
                  <a:lnTo>
                    <a:pt x="424" y="59"/>
                  </a:lnTo>
                  <a:lnTo>
                    <a:pt x="406" y="59"/>
                  </a:lnTo>
                  <a:lnTo>
                    <a:pt x="388" y="62"/>
                  </a:lnTo>
                  <a:lnTo>
                    <a:pt x="372" y="67"/>
                  </a:lnTo>
                  <a:lnTo>
                    <a:pt x="356" y="76"/>
                  </a:lnTo>
                  <a:lnTo>
                    <a:pt x="342" y="88"/>
                  </a:lnTo>
                  <a:lnTo>
                    <a:pt x="338" y="91"/>
                  </a:lnTo>
                  <a:lnTo>
                    <a:pt x="332" y="90"/>
                  </a:lnTo>
                  <a:lnTo>
                    <a:pt x="329" y="87"/>
                  </a:lnTo>
                  <a:lnTo>
                    <a:pt x="328" y="82"/>
                  </a:lnTo>
                  <a:lnTo>
                    <a:pt x="328" y="66"/>
                  </a:lnTo>
                  <a:lnTo>
                    <a:pt x="324" y="52"/>
                  </a:lnTo>
                  <a:lnTo>
                    <a:pt x="318" y="41"/>
                  </a:lnTo>
                  <a:lnTo>
                    <a:pt x="310" y="32"/>
                  </a:lnTo>
                  <a:lnTo>
                    <a:pt x="300" y="25"/>
                  </a:lnTo>
                  <a:lnTo>
                    <a:pt x="288" y="20"/>
                  </a:lnTo>
                  <a:lnTo>
                    <a:pt x="275" y="18"/>
                  </a:lnTo>
                  <a:lnTo>
                    <a:pt x="261" y="17"/>
                  </a:lnTo>
                  <a:close/>
                  <a:moveTo>
                    <a:pt x="257" y="0"/>
                  </a:moveTo>
                  <a:lnTo>
                    <a:pt x="274" y="1"/>
                  </a:lnTo>
                  <a:lnTo>
                    <a:pt x="289" y="3"/>
                  </a:lnTo>
                  <a:lnTo>
                    <a:pt x="303" y="7"/>
                  </a:lnTo>
                  <a:lnTo>
                    <a:pt x="316" y="14"/>
                  </a:lnTo>
                  <a:lnTo>
                    <a:pt x="327" y="23"/>
                  </a:lnTo>
                  <a:lnTo>
                    <a:pt x="335" y="34"/>
                  </a:lnTo>
                  <a:lnTo>
                    <a:pt x="342" y="48"/>
                  </a:lnTo>
                  <a:lnTo>
                    <a:pt x="345" y="63"/>
                  </a:lnTo>
                  <a:lnTo>
                    <a:pt x="360" y="54"/>
                  </a:lnTo>
                  <a:lnTo>
                    <a:pt x="377" y="47"/>
                  </a:lnTo>
                  <a:lnTo>
                    <a:pt x="396" y="43"/>
                  </a:lnTo>
                  <a:lnTo>
                    <a:pt x="414" y="41"/>
                  </a:lnTo>
                  <a:lnTo>
                    <a:pt x="433" y="43"/>
                  </a:lnTo>
                  <a:lnTo>
                    <a:pt x="452" y="47"/>
                  </a:lnTo>
                  <a:lnTo>
                    <a:pt x="465" y="52"/>
                  </a:lnTo>
                  <a:lnTo>
                    <a:pt x="479" y="57"/>
                  </a:lnTo>
                  <a:lnTo>
                    <a:pt x="492" y="64"/>
                  </a:lnTo>
                  <a:lnTo>
                    <a:pt x="505" y="72"/>
                  </a:lnTo>
                  <a:lnTo>
                    <a:pt x="517" y="82"/>
                  </a:lnTo>
                  <a:lnTo>
                    <a:pt x="526" y="93"/>
                  </a:lnTo>
                  <a:lnTo>
                    <a:pt x="532" y="105"/>
                  </a:lnTo>
                  <a:lnTo>
                    <a:pt x="536" y="120"/>
                  </a:lnTo>
                  <a:lnTo>
                    <a:pt x="536" y="138"/>
                  </a:lnTo>
                  <a:lnTo>
                    <a:pt x="532" y="157"/>
                  </a:lnTo>
                  <a:lnTo>
                    <a:pt x="525" y="176"/>
                  </a:lnTo>
                  <a:lnTo>
                    <a:pt x="517" y="194"/>
                  </a:lnTo>
                  <a:lnTo>
                    <a:pt x="508" y="211"/>
                  </a:lnTo>
                  <a:lnTo>
                    <a:pt x="499" y="227"/>
                  </a:lnTo>
                  <a:lnTo>
                    <a:pt x="495" y="235"/>
                  </a:lnTo>
                  <a:lnTo>
                    <a:pt x="490" y="245"/>
                  </a:lnTo>
                  <a:lnTo>
                    <a:pt x="485" y="255"/>
                  </a:lnTo>
                  <a:lnTo>
                    <a:pt x="483" y="264"/>
                  </a:lnTo>
                  <a:lnTo>
                    <a:pt x="484" y="273"/>
                  </a:lnTo>
                  <a:lnTo>
                    <a:pt x="491" y="286"/>
                  </a:lnTo>
                  <a:lnTo>
                    <a:pt x="499" y="298"/>
                  </a:lnTo>
                  <a:lnTo>
                    <a:pt x="509" y="309"/>
                  </a:lnTo>
                  <a:lnTo>
                    <a:pt x="518" y="320"/>
                  </a:lnTo>
                  <a:lnTo>
                    <a:pt x="529" y="334"/>
                  </a:lnTo>
                  <a:lnTo>
                    <a:pt x="541" y="346"/>
                  </a:lnTo>
                  <a:lnTo>
                    <a:pt x="553" y="359"/>
                  </a:lnTo>
                  <a:lnTo>
                    <a:pt x="565" y="373"/>
                  </a:lnTo>
                  <a:lnTo>
                    <a:pt x="575" y="388"/>
                  </a:lnTo>
                  <a:lnTo>
                    <a:pt x="584" y="402"/>
                  </a:lnTo>
                  <a:lnTo>
                    <a:pt x="590" y="419"/>
                  </a:lnTo>
                  <a:lnTo>
                    <a:pt x="593" y="439"/>
                  </a:lnTo>
                  <a:lnTo>
                    <a:pt x="592" y="459"/>
                  </a:lnTo>
                  <a:lnTo>
                    <a:pt x="586" y="479"/>
                  </a:lnTo>
                  <a:lnTo>
                    <a:pt x="578" y="497"/>
                  </a:lnTo>
                  <a:lnTo>
                    <a:pt x="565" y="514"/>
                  </a:lnTo>
                  <a:lnTo>
                    <a:pt x="548" y="531"/>
                  </a:lnTo>
                  <a:lnTo>
                    <a:pt x="528" y="546"/>
                  </a:lnTo>
                  <a:lnTo>
                    <a:pt x="506" y="559"/>
                  </a:lnTo>
                  <a:lnTo>
                    <a:pt x="484" y="569"/>
                  </a:lnTo>
                  <a:lnTo>
                    <a:pt x="460" y="576"/>
                  </a:lnTo>
                  <a:lnTo>
                    <a:pt x="435" y="580"/>
                  </a:lnTo>
                  <a:lnTo>
                    <a:pt x="410" y="580"/>
                  </a:lnTo>
                  <a:lnTo>
                    <a:pt x="386" y="577"/>
                  </a:lnTo>
                  <a:lnTo>
                    <a:pt x="366" y="570"/>
                  </a:lnTo>
                  <a:lnTo>
                    <a:pt x="348" y="562"/>
                  </a:lnTo>
                  <a:lnTo>
                    <a:pt x="331" y="550"/>
                  </a:lnTo>
                  <a:lnTo>
                    <a:pt x="315" y="537"/>
                  </a:lnTo>
                  <a:lnTo>
                    <a:pt x="301" y="522"/>
                  </a:lnTo>
                  <a:lnTo>
                    <a:pt x="288" y="505"/>
                  </a:lnTo>
                  <a:lnTo>
                    <a:pt x="265" y="471"/>
                  </a:lnTo>
                  <a:lnTo>
                    <a:pt x="255" y="453"/>
                  </a:lnTo>
                  <a:lnTo>
                    <a:pt x="235" y="419"/>
                  </a:lnTo>
                  <a:lnTo>
                    <a:pt x="217" y="382"/>
                  </a:lnTo>
                  <a:lnTo>
                    <a:pt x="201" y="345"/>
                  </a:lnTo>
                  <a:lnTo>
                    <a:pt x="189" y="311"/>
                  </a:lnTo>
                  <a:lnTo>
                    <a:pt x="186" y="316"/>
                  </a:lnTo>
                  <a:lnTo>
                    <a:pt x="173" y="331"/>
                  </a:lnTo>
                  <a:lnTo>
                    <a:pt x="158" y="343"/>
                  </a:lnTo>
                  <a:lnTo>
                    <a:pt x="140" y="352"/>
                  </a:lnTo>
                  <a:lnTo>
                    <a:pt x="122" y="356"/>
                  </a:lnTo>
                  <a:lnTo>
                    <a:pt x="102" y="358"/>
                  </a:lnTo>
                  <a:lnTo>
                    <a:pt x="83" y="355"/>
                  </a:lnTo>
                  <a:lnTo>
                    <a:pt x="74" y="352"/>
                  </a:lnTo>
                  <a:lnTo>
                    <a:pt x="66" y="348"/>
                  </a:lnTo>
                  <a:lnTo>
                    <a:pt x="58" y="342"/>
                  </a:lnTo>
                  <a:lnTo>
                    <a:pt x="52" y="335"/>
                  </a:lnTo>
                  <a:lnTo>
                    <a:pt x="49" y="327"/>
                  </a:lnTo>
                  <a:lnTo>
                    <a:pt x="48" y="316"/>
                  </a:lnTo>
                  <a:lnTo>
                    <a:pt x="50" y="308"/>
                  </a:lnTo>
                  <a:lnTo>
                    <a:pt x="53" y="302"/>
                  </a:lnTo>
                  <a:lnTo>
                    <a:pt x="52" y="302"/>
                  </a:lnTo>
                  <a:lnTo>
                    <a:pt x="39" y="300"/>
                  </a:lnTo>
                  <a:lnTo>
                    <a:pt x="28" y="295"/>
                  </a:lnTo>
                  <a:lnTo>
                    <a:pt x="18" y="288"/>
                  </a:lnTo>
                  <a:lnTo>
                    <a:pt x="10" y="277"/>
                  </a:lnTo>
                  <a:lnTo>
                    <a:pt x="4" y="262"/>
                  </a:lnTo>
                  <a:lnTo>
                    <a:pt x="1" y="246"/>
                  </a:lnTo>
                  <a:lnTo>
                    <a:pt x="0" y="230"/>
                  </a:lnTo>
                  <a:lnTo>
                    <a:pt x="2" y="212"/>
                  </a:lnTo>
                  <a:lnTo>
                    <a:pt x="5" y="197"/>
                  </a:lnTo>
                  <a:lnTo>
                    <a:pt x="10" y="180"/>
                  </a:lnTo>
                  <a:lnTo>
                    <a:pt x="17" y="162"/>
                  </a:lnTo>
                  <a:lnTo>
                    <a:pt x="26" y="146"/>
                  </a:lnTo>
                  <a:lnTo>
                    <a:pt x="37" y="131"/>
                  </a:lnTo>
                  <a:lnTo>
                    <a:pt x="49" y="118"/>
                  </a:lnTo>
                  <a:lnTo>
                    <a:pt x="63" y="107"/>
                  </a:lnTo>
                  <a:lnTo>
                    <a:pt x="79" y="99"/>
                  </a:lnTo>
                  <a:lnTo>
                    <a:pt x="96" y="94"/>
                  </a:lnTo>
                  <a:lnTo>
                    <a:pt x="114" y="93"/>
                  </a:lnTo>
                  <a:lnTo>
                    <a:pt x="124" y="95"/>
                  </a:lnTo>
                  <a:lnTo>
                    <a:pt x="125" y="87"/>
                  </a:lnTo>
                  <a:lnTo>
                    <a:pt x="131" y="73"/>
                  </a:lnTo>
                  <a:lnTo>
                    <a:pt x="139" y="59"/>
                  </a:lnTo>
                  <a:lnTo>
                    <a:pt x="149" y="47"/>
                  </a:lnTo>
                  <a:lnTo>
                    <a:pt x="162" y="35"/>
                  </a:lnTo>
                  <a:lnTo>
                    <a:pt x="176" y="26"/>
                  </a:lnTo>
                  <a:lnTo>
                    <a:pt x="192" y="17"/>
                  </a:lnTo>
                  <a:lnTo>
                    <a:pt x="207" y="10"/>
                  </a:lnTo>
                  <a:lnTo>
                    <a:pt x="224" y="5"/>
                  </a:lnTo>
                  <a:lnTo>
                    <a:pt x="241" y="2"/>
                  </a:lnTo>
                  <a:lnTo>
                    <a:pt x="2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2" name="Freeform 820"/>
            <p:cNvSpPr>
              <a:spLocks noEditPoints="1"/>
            </p:cNvSpPr>
            <p:nvPr/>
          </p:nvSpPr>
          <p:spPr bwMode="auto">
            <a:xfrm>
              <a:off x="3998" y="2783"/>
              <a:ext cx="152" cy="143"/>
            </a:xfrm>
            <a:custGeom>
              <a:avLst/>
              <a:gdLst/>
              <a:ahLst/>
              <a:cxnLst>
                <a:cxn ang="0">
                  <a:pos x="39" y="21"/>
                </a:cxn>
                <a:cxn ang="0">
                  <a:pos x="22" y="33"/>
                </a:cxn>
                <a:cxn ang="0">
                  <a:pos x="16" y="53"/>
                </a:cxn>
                <a:cxn ang="0">
                  <a:pos x="20" y="74"/>
                </a:cxn>
                <a:cxn ang="0">
                  <a:pos x="28" y="93"/>
                </a:cxn>
                <a:cxn ang="0">
                  <a:pos x="33" y="103"/>
                </a:cxn>
                <a:cxn ang="0">
                  <a:pos x="43" y="115"/>
                </a:cxn>
                <a:cxn ang="0">
                  <a:pos x="53" y="124"/>
                </a:cxn>
                <a:cxn ang="0">
                  <a:pos x="62" y="121"/>
                </a:cxn>
                <a:cxn ang="0">
                  <a:pos x="69" y="117"/>
                </a:cxn>
                <a:cxn ang="0">
                  <a:pos x="76" y="121"/>
                </a:cxn>
                <a:cxn ang="0">
                  <a:pos x="87" y="121"/>
                </a:cxn>
                <a:cxn ang="0">
                  <a:pos x="111" y="109"/>
                </a:cxn>
                <a:cxn ang="0">
                  <a:pos x="128" y="92"/>
                </a:cxn>
                <a:cxn ang="0">
                  <a:pos x="136" y="69"/>
                </a:cxn>
                <a:cxn ang="0">
                  <a:pos x="130" y="45"/>
                </a:cxn>
                <a:cxn ang="0">
                  <a:pos x="115" y="31"/>
                </a:cxn>
                <a:cxn ang="0">
                  <a:pos x="95" y="23"/>
                </a:cxn>
                <a:cxn ang="0">
                  <a:pos x="73" y="19"/>
                </a:cxn>
                <a:cxn ang="0">
                  <a:pos x="51" y="18"/>
                </a:cxn>
                <a:cxn ang="0">
                  <a:pos x="83" y="2"/>
                </a:cxn>
                <a:cxn ang="0">
                  <a:pos x="110" y="9"/>
                </a:cxn>
                <a:cxn ang="0">
                  <a:pos x="132" y="21"/>
                </a:cxn>
                <a:cxn ang="0">
                  <a:pos x="148" y="41"/>
                </a:cxn>
                <a:cxn ang="0">
                  <a:pos x="152" y="70"/>
                </a:cxn>
                <a:cxn ang="0">
                  <a:pos x="144" y="98"/>
                </a:cxn>
                <a:cxn ang="0">
                  <a:pos x="123" y="121"/>
                </a:cxn>
                <a:cxn ang="0">
                  <a:pos x="96" y="136"/>
                </a:cxn>
                <a:cxn ang="0">
                  <a:pos x="66" y="143"/>
                </a:cxn>
                <a:cxn ang="0">
                  <a:pos x="47" y="142"/>
                </a:cxn>
                <a:cxn ang="0">
                  <a:pos x="44" y="138"/>
                </a:cxn>
                <a:cxn ang="0">
                  <a:pos x="34" y="131"/>
                </a:cxn>
                <a:cxn ang="0">
                  <a:pos x="23" y="117"/>
                </a:cxn>
                <a:cxn ang="0">
                  <a:pos x="14" y="104"/>
                </a:cxn>
                <a:cxn ang="0">
                  <a:pos x="5" y="83"/>
                </a:cxn>
                <a:cxn ang="0">
                  <a:pos x="0" y="60"/>
                </a:cxn>
                <a:cxn ang="0">
                  <a:pos x="1" y="36"/>
                </a:cxn>
                <a:cxn ang="0">
                  <a:pos x="12" y="17"/>
                </a:cxn>
                <a:cxn ang="0">
                  <a:pos x="37" y="4"/>
                </a:cxn>
                <a:cxn ang="0">
                  <a:pos x="67" y="0"/>
                </a:cxn>
              </a:cxnLst>
              <a:rect l="0" t="0" r="r" b="b"/>
              <a:pathLst>
                <a:path w="152" h="143">
                  <a:moveTo>
                    <a:pt x="51" y="18"/>
                  </a:moveTo>
                  <a:lnTo>
                    <a:pt x="39" y="21"/>
                  </a:lnTo>
                  <a:lnTo>
                    <a:pt x="30" y="26"/>
                  </a:lnTo>
                  <a:lnTo>
                    <a:pt x="22" y="33"/>
                  </a:lnTo>
                  <a:lnTo>
                    <a:pt x="18" y="42"/>
                  </a:lnTo>
                  <a:lnTo>
                    <a:pt x="16" y="53"/>
                  </a:lnTo>
                  <a:lnTo>
                    <a:pt x="18" y="63"/>
                  </a:lnTo>
                  <a:lnTo>
                    <a:pt x="20" y="74"/>
                  </a:lnTo>
                  <a:lnTo>
                    <a:pt x="24" y="85"/>
                  </a:lnTo>
                  <a:lnTo>
                    <a:pt x="28" y="93"/>
                  </a:lnTo>
                  <a:lnTo>
                    <a:pt x="30" y="97"/>
                  </a:lnTo>
                  <a:lnTo>
                    <a:pt x="33" y="103"/>
                  </a:lnTo>
                  <a:lnTo>
                    <a:pt x="37" y="109"/>
                  </a:lnTo>
                  <a:lnTo>
                    <a:pt x="43" y="115"/>
                  </a:lnTo>
                  <a:lnTo>
                    <a:pt x="48" y="121"/>
                  </a:lnTo>
                  <a:lnTo>
                    <a:pt x="53" y="124"/>
                  </a:lnTo>
                  <a:lnTo>
                    <a:pt x="58" y="124"/>
                  </a:lnTo>
                  <a:lnTo>
                    <a:pt x="62" y="121"/>
                  </a:lnTo>
                  <a:lnTo>
                    <a:pt x="65" y="118"/>
                  </a:lnTo>
                  <a:lnTo>
                    <a:pt x="69" y="117"/>
                  </a:lnTo>
                  <a:lnTo>
                    <a:pt x="73" y="118"/>
                  </a:lnTo>
                  <a:lnTo>
                    <a:pt x="76" y="121"/>
                  </a:lnTo>
                  <a:lnTo>
                    <a:pt x="77" y="123"/>
                  </a:lnTo>
                  <a:lnTo>
                    <a:pt x="87" y="121"/>
                  </a:lnTo>
                  <a:lnTo>
                    <a:pt x="99" y="115"/>
                  </a:lnTo>
                  <a:lnTo>
                    <a:pt x="111" y="109"/>
                  </a:lnTo>
                  <a:lnTo>
                    <a:pt x="120" y="101"/>
                  </a:lnTo>
                  <a:lnTo>
                    <a:pt x="128" y="92"/>
                  </a:lnTo>
                  <a:lnTo>
                    <a:pt x="134" y="81"/>
                  </a:lnTo>
                  <a:lnTo>
                    <a:pt x="136" y="69"/>
                  </a:lnTo>
                  <a:lnTo>
                    <a:pt x="134" y="56"/>
                  </a:lnTo>
                  <a:lnTo>
                    <a:pt x="130" y="45"/>
                  </a:lnTo>
                  <a:lnTo>
                    <a:pt x="123" y="37"/>
                  </a:lnTo>
                  <a:lnTo>
                    <a:pt x="115" y="31"/>
                  </a:lnTo>
                  <a:lnTo>
                    <a:pt x="105" y="26"/>
                  </a:lnTo>
                  <a:lnTo>
                    <a:pt x="95" y="23"/>
                  </a:lnTo>
                  <a:lnTo>
                    <a:pt x="84" y="20"/>
                  </a:lnTo>
                  <a:lnTo>
                    <a:pt x="73" y="19"/>
                  </a:lnTo>
                  <a:lnTo>
                    <a:pt x="62" y="18"/>
                  </a:lnTo>
                  <a:lnTo>
                    <a:pt x="51" y="18"/>
                  </a:lnTo>
                  <a:close/>
                  <a:moveTo>
                    <a:pt x="67" y="0"/>
                  </a:moveTo>
                  <a:lnTo>
                    <a:pt x="83" y="2"/>
                  </a:lnTo>
                  <a:lnTo>
                    <a:pt x="98" y="5"/>
                  </a:lnTo>
                  <a:lnTo>
                    <a:pt x="110" y="9"/>
                  </a:lnTo>
                  <a:lnTo>
                    <a:pt x="122" y="14"/>
                  </a:lnTo>
                  <a:lnTo>
                    <a:pt x="132" y="21"/>
                  </a:lnTo>
                  <a:lnTo>
                    <a:pt x="141" y="30"/>
                  </a:lnTo>
                  <a:lnTo>
                    <a:pt x="148" y="41"/>
                  </a:lnTo>
                  <a:lnTo>
                    <a:pt x="151" y="53"/>
                  </a:lnTo>
                  <a:lnTo>
                    <a:pt x="152" y="70"/>
                  </a:lnTo>
                  <a:lnTo>
                    <a:pt x="150" y="85"/>
                  </a:lnTo>
                  <a:lnTo>
                    <a:pt x="144" y="98"/>
                  </a:lnTo>
                  <a:lnTo>
                    <a:pt x="134" y="110"/>
                  </a:lnTo>
                  <a:lnTo>
                    <a:pt x="123" y="121"/>
                  </a:lnTo>
                  <a:lnTo>
                    <a:pt x="111" y="129"/>
                  </a:lnTo>
                  <a:lnTo>
                    <a:pt x="96" y="136"/>
                  </a:lnTo>
                  <a:lnTo>
                    <a:pt x="81" y="141"/>
                  </a:lnTo>
                  <a:lnTo>
                    <a:pt x="66" y="143"/>
                  </a:lnTo>
                  <a:lnTo>
                    <a:pt x="51" y="143"/>
                  </a:lnTo>
                  <a:lnTo>
                    <a:pt x="47" y="142"/>
                  </a:lnTo>
                  <a:lnTo>
                    <a:pt x="44" y="138"/>
                  </a:lnTo>
                  <a:lnTo>
                    <a:pt x="44" y="138"/>
                  </a:lnTo>
                  <a:lnTo>
                    <a:pt x="42" y="136"/>
                  </a:lnTo>
                  <a:lnTo>
                    <a:pt x="34" y="131"/>
                  </a:lnTo>
                  <a:lnTo>
                    <a:pt x="28" y="124"/>
                  </a:lnTo>
                  <a:lnTo>
                    <a:pt x="23" y="117"/>
                  </a:lnTo>
                  <a:lnTo>
                    <a:pt x="18" y="110"/>
                  </a:lnTo>
                  <a:lnTo>
                    <a:pt x="14" y="104"/>
                  </a:lnTo>
                  <a:lnTo>
                    <a:pt x="9" y="94"/>
                  </a:lnTo>
                  <a:lnTo>
                    <a:pt x="5" y="83"/>
                  </a:lnTo>
                  <a:lnTo>
                    <a:pt x="2" y="71"/>
                  </a:lnTo>
                  <a:lnTo>
                    <a:pt x="0" y="60"/>
                  </a:lnTo>
                  <a:lnTo>
                    <a:pt x="0" y="47"/>
                  </a:lnTo>
                  <a:lnTo>
                    <a:pt x="1" y="36"/>
                  </a:lnTo>
                  <a:lnTo>
                    <a:pt x="6" y="26"/>
                  </a:lnTo>
                  <a:lnTo>
                    <a:pt x="12" y="17"/>
                  </a:lnTo>
                  <a:lnTo>
                    <a:pt x="23" y="10"/>
                  </a:lnTo>
                  <a:lnTo>
                    <a:pt x="37" y="4"/>
                  </a:lnTo>
                  <a:lnTo>
                    <a:pt x="51" y="1"/>
                  </a:lnTo>
                  <a:lnTo>
                    <a:pt x="6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3" name="Freeform 821"/>
            <p:cNvSpPr>
              <a:spLocks/>
            </p:cNvSpPr>
            <p:nvPr/>
          </p:nvSpPr>
          <p:spPr bwMode="auto">
            <a:xfrm>
              <a:off x="3876" y="3096"/>
              <a:ext cx="202" cy="122"/>
            </a:xfrm>
            <a:custGeom>
              <a:avLst/>
              <a:gdLst/>
              <a:ahLst/>
              <a:cxnLst>
                <a:cxn ang="0">
                  <a:pos x="191" y="0"/>
                </a:cxn>
                <a:cxn ang="0">
                  <a:pos x="195" y="0"/>
                </a:cxn>
                <a:cxn ang="0">
                  <a:pos x="197" y="1"/>
                </a:cxn>
                <a:cxn ang="0">
                  <a:pos x="198" y="4"/>
                </a:cxn>
                <a:cxn ang="0">
                  <a:pos x="199" y="6"/>
                </a:cxn>
                <a:cxn ang="0">
                  <a:pos x="202" y="22"/>
                </a:cxn>
                <a:cxn ang="0">
                  <a:pos x="202" y="36"/>
                </a:cxn>
                <a:cxn ang="0">
                  <a:pos x="198" y="50"/>
                </a:cxn>
                <a:cxn ang="0">
                  <a:pos x="192" y="61"/>
                </a:cxn>
                <a:cxn ang="0">
                  <a:pos x="184" y="72"/>
                </a:cxn>
                <a:cxn ang="0">
                  <a:pos x="173" y="82"/>
                </a:cxn>
                <a:cxn ang="0">
                  <a:pos x="160" y="90"/>
                </a:cxn>
                <a:cxn ang="0">
                  <a:pos x="147" y="98"/>
                </a:cxn>
                <a:cxn ang="0">
                  <a:pos x="134" y="105"/>
                </a:cxn>
                <a:cxn ang="0">
                  <a:pos x="105" y="116"/>
                </a:cxn>
                <a:cxn ang="0">
                  <a:pos x="93" y="122"/>
                </a:cxn>
                <a:cxn ang="0">
                  <a:pos x="88" y="122"/>
                </a:cxn>
                <a:cxn ang="0">
                  <a:pos x="85" y="120"/>
                </a:cxn>
                <a:cxn ang="0">
                  <a:pos x="83" y="116"/>
                </a:cxn>
                <a:cxn ang="0">
                  <a:pos x="83" y="111"/>
                </a:cxn>
                <a:cxn ang="0">
                  <a:pos x="85" y="107"/>
                </a:cxn>
                <a:cxn ang="0">
                  <a:pos x="89" y="104"/>
                </a:cxn>
                <a:cxn ang="0">
                  <a:pos x="101" y="100"/>
                </a:cxn>
                <a:cxn ang="0">
                  <a:pos x="113" y="95"/>
                </a:cxn>
                <a:cxn ang="0">
                  <a:pos x="126" y="90"/>
                </a:cxn>
                <a:cxn ang="0">
                  <a:pos x="139" y="83"/>
                </a:cxn>
                <a:cxn ang="0">
                  <a:pos x="152" y="76"/>
                </a:cxn>
                <a:cxn ang="0">
                  <a:pos x="163" y="68"/>
                </a:cxn>
                <a:cxn ang="0">
                  <a:pos x="173" y="59"/>
                </a:cxn>
                <a:cxn ang="0">
                  <a:pos x="180" y="49"/>
                </a:cxn>
                <a:cxn ang="0">
                  <a:pos x="184" y="38"/>
                </a:cxn>
                <a:cxn ang="0">
                  <a:pos x="186" y="25"/>
                </a:cxn>
                <a:cxn ang="0">
                  <a:pos x="184" y="17"/>
                </a:cxn>
                <a:cxn ang="0">
                  <a:pos x="170" y="18"/>
                </a:cxn>
                <a:cxn ang="0">
                  <a:pos x="149" y="22"/>
                </a:cxn>
                <a:cxn ang="0">
                  <a:pos x="129" y="29"/>
                </a:cxn>
                <a:cxn ang="0">
                  <a:pos x="109" y="37"/>
                </a:cxn>
                <a:cxn ang="0">
                  <a:pos x="89" y="46"/>
                </a:cxn>
                <a:cxn ang="0">
                  <a:pos x="70" y="55"/>
                </a:cxn>
                <a:cxn ang="0">
                  <a:pos x="49" y="63"/>
                </a:cxn>
                <a:cxn ang="0">
                  <a:pos x="30" y="70"/>
                </a:cxn>
                <a:cxn ang="0">
                  <a:pos x="9" y="74"/>
                </a:cxn>
                <a:cxn ang="0">
                  <a:pos x="4" y="73"/>
                </a:cxn>
                <a:cxn ang="0">
                  <a:pos x="2" y="70"/>
                </a:cxn>
                <a:cxn ang="0">
                  <a:pos x="0" y="66"/>
                </a:cxn>
                <a:cxn ang="0">
                  <a:pos x="2" y="62"/>
                </a:cxn>
                <a:cxn ang="0">
                  <a:pos x="4" y="58"/>
                </a:cxn>
                <a:cxn ang="0">
                  <a:pos x="9" y="57"/>
                </a:cxn>
                <a:cxn ang="0">
                  <a:pos x="31" y="51"/>
                </a:cxn>
                <a:cxn ang="0">
                  <a:pos x="54" y="43"/>
                </a:cxn>
                <a:cxn ang="0">
                  <a:pos x="76" y="32"/>
                </a:cxn>
                <a:cxn ang="0">
                  <a:pos x="97" y="23"/>
                </a:cxn>
                <a:cxn ang="0">
                  <a:pos x="120" y="14"/>
                </a:cxn>
                <a:cxn ang="0">
                  <a:pos x="143" y="6"/>
                </a:cxn>
                <a:cxn ang="0">
                  <a:pos x="167" y="1"/>
                </a:cxn>
                <a:cxn ang="0">
                  <a:pos x="191" y="0"/>
                </a:cxn>
              </a:cxnLst>
              <a:rect l="0" t="0" r="r" b="b"/>
              <a:pathLst>
                <a:path w="202" h="122">
                  <a:moveTo>
                    <a:pt x="191" y="0"/>
                  </a:moveTo>
                  <a:lnTo>
                    <a:pt x="195" y="0"/>
                  </a:lnTo>
                  <a:lnTo>
                    <a:pt x="197" y="1"/>
                  </a:lnTo>
                  <a:lnTo>
                    <a:pt x="198" y="4"/>
                  </a:lnTo>
                  <a:lnTo>
                    <a:pt x="199" y="6"/>
                  </a:lnTo>
                  <a:lnTo>
                    <a:pt x="202" y="22"/>
                  </a:lnTo>
                  <a:lnTo>
                    <a:pt x="202" y="36"/>
                  </a:lnTo>
                  <a:lnTo>
                    <a:pt x="198" y="50"/>
                  </a:lnTo>
                  <a:lnTo>
                    <a:pt x="192" y="61"/>
                  </a:lnTo>
                  <a:lnTo>
                    <a:pt x="184" y="72"/>
                  </a:lnTo>
                  <a:lnTo>
                    <a:pt x="173" y="82"/>
                  </a:lnTo>
                  <a:lnTo>
                    <a:pt x="160" y="90"/>
                  </a:lnTo>
                  <a:lnTo>
                    <a:pt x="147" y="98"/>
                  </a:lnTo>
                  <a:lnTo>
                    <a:pt x="134" y="105"/>
                  </a:lnTo>
                  <a:lnTo>
                    <a:pt x="105" y="116"/>
                  </a:lnTo>
                  <a:lnTo>
                    <a:pt x="93" y="122"/>
                  </a:lnTo>
                  <a:lnTo>
                    <a:pt x="88" y="122"/>
                  </a:lnTo>
                  <a:lnTo>
                    <a:pt x="85" y="120"/>
                  </a:lnTo>
                  <a:lnTo>
                    <a:pt x="83" y="116"/>
                  </a:lnTo>
                  <a:lnTo>
                    <a:pt x="83" y="111"/>
                  </a:lnTo>
                  <a:lnTo>
                    <a:pt x="85" y="107"/>
                  </a:lnTo>
                  <a:lnTo>
                    <a:pt x="89" y="104"/>
                  </a:lnTo>
                  <a:lnTo>
                    <a:pt x="101" y="100"/>
                  </a:lnTo>
                  <a:lnTo>
                    <a:pt x="113" y="95"/>
                  </a:lnTo>
                  <a:lnTo>
                    <a:pt x="126" y="90"/>
                  </a:lnTo>
                  <a:lnTo>
                    <a:pt x="139" y="83"/>
                  </a:lnTo>
                  <a:lnTo>
                    <a:pt x="152" y="76"/>
                  </a:lnTo>
                  <a:lnTo>
                    <a:pt x="163" y="68"/>
                  </a:lnTo>
                  <a:lnTo>
                    <a:pt x="173" y="59"/>
                  </a:lnTo>
                  <a:lnTo>
                    <a:pt x="180" y="49"/>
                  </a:lnTo>
                  <a:lnTo>
                    <a:pt x="184" y="38"/>
                  </a:lnTo>
                  <a:lnTo>
                    <a:pt x="186" y="25"/>
                  </a:lnTo>
                  <a:lnTo>
                    <a:pt x="184" y="17"/>
                  </a:lnTo>
                  <a:lnTo>
                    <a:pt x="170" y="18"/>
                  </a:lnTo>
                  <a:lnTo>
                    <a:pt x="149" y="22"/>
                  </a:lnTo>
                  <a:lnTo>
                    <a:pt x="129" y="29"/>
                  </a:lnTo>
                  <a:lnTo>
                    <a:pt x="109" y="37"/>
                  </a:lnTo>
                  <a:lnTo>
                    <a:pt x="89" y="46"/>
                  </a:lnTo>
                  <a:lnTo>
                    <a:pt x="70" y="55"/>
                  </a:lnTo>
                  <a:lnTo>
                    <a:pt x="49" y="63"/>
                  </a:lnTo>
                  <a:lnTo>
                    <a:pt x="30" y="70"/>
                  </a:lnTo>
                  <a:lnTo>
                    <a:pt x="9" y="74"/>
                  </a:lnTo>
                  <a:lnTo>
                    <a:pt x="4" y="73"/>
                  </a:lnTo>
                  <a:lnTo>
                    <a:pt x="2" y="70"/>
                  </a:lnTo>
                  <a:lnTo>
                    <a:pt x="0" y="66"/>
                  </a:lnTo>
                  <a:lnTo>
                    <a:pt x="2" y="62"/>
                  </a:lnTo>
                  <a:lnTo>
                    <a:pt x="4" y="58"/>
                  </a:lnTo>
                  <a:lnTo>
                    <a:pt x="9" y="57"/>
                  </a:lnTo>
                  <a:lnTo>
                    <a:pt x="31" y="51"/>
                  </a:lnTo>
                  <a:lnTo>
                    <a:pt x="54" y="43"/>
                  </a:lnTo>
                  <a:lnTo>
                    <a:pt x="76" y="32"/>
                  </a:lnTo>
                  <a:lnTo>
                    <a:pt x="97" y="23"/>
                  </a:lnTo>
                  <a:lnTo>
                    <a:pt x="120" y="14"/>
                  </a:lnTo>
                  <a:lnTo>
                    <a:pt x="143" y="6"/>
                  </a:lnTo>
                  <a:lnTo>
                    <a:pt x="167" y="1"/>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4" name="Freeform 822"/>
            <p:cNvSpPr>
              <a:spLocks/>
            </p:cNvSpPr>
            <p:nvPr/>
          </p:nvSpPr>
          <p:spPr bwMode="auto">
            <a:xfrm>
              <a:off x="3980" y="2643"/>
              <a:ext cx="17" cy="48"/>
            </a:xfrm>
            <a:custGeom>
              <a:avLst/>
              <a:gdLst/>
              <a:ahLst/>
              <a:cxnLst>
                <a:cxn ang="0">
                  <a:pos x="9" y="0"/>
                </a:cxn>
                <a:cxn ang="0">
                  <a:pos x="12" y="2"/>
                </a:cxn>
                <a:cxn ang="0">
                  <a:pos x="16" y="4"/>
                </a:cxn>
                <a:cxn ang="0">
                  <a:pos x="17" y="9"/>
                </a:cxn>
                <a:cxn ang="0">
                  <a:pos x="17" y="39"/>
                </a:cxn>
                <a:cxn ang="0">
                  <a:pos x="16" y="44"/>
                </a:cxn>
                <a:cxn ang="0">
                  <a:pos x="12" y="47"/>
                </a:cxn>
                <a:cxn ang="0">
                  <a:pos x="9" y="48"/>
                </a:cxn>
                <a:cxn ang="0">
                  <a:pos x="5" y="47"/>
                </a:cxn>
                <a:cxn ang="0">
                  <a:pos x="1" y="44"/>
                </a:cxn>
                <a:cxn ang="0">
                  <a:pos x="0" y="39"/>
                </a:cxn>
                <a:cxn ang="0">
                  <a:pos x="0" y="9"/>
                </a:cxn>
                <a:cxn ang="0">
                  <a:pos x="1" y="4"/>
                </a:cxn>
                <a:cxn ang="0">
                  <a:pos x="5" y="2"/>
                </a:cxn>
                <a:cxn ang="0">
                  <a:pos x="9" y="0"/>
                </a:cxn>
              </a:cxnLst>
              <a:rect l="0" t="0" r="r" b="b"/>
              <a:pathLst>
                <a:path w="17" h="48">
                  <a:moveTo>
                    <a:pt x="9" y="0"/>
                  </a:moveTo>
                  <a:lnTo>
                    <a:pt x="12" y="2"/>
                  </a:lnTo>
                  <a:lnTo>
                    <a:pt x="16" y="4"/>
                  </a:lnTo>
                  <a:lnTo>
                    <a:pt x="17" y="9"/>
                  </a:lnTo>
                  <a:lnTo>
                    <a:pt x="17" y="39"/>
                  </a:lnTo>
                  <a:lnTo>
                    <a:pt x="16" y="44"/>
                  </a:lnTo>
                  <a:lnTo>
                    <a:pt x="12" y="47"/>
                  </a:lnTo>
                  <a:lnTo>
                    <a:pt x="9" y="48"/>
                  </a:lnTo>
                  <a:lnTo>
                    <a:pt x="5" y="47"/>
                  </a:lnTo>
                  <a:lnTo>
                    <a:pt x="1" y="44"/>
                  </a:lnTo>
                  <a:lnTo>
                    <a:pt x="0" y="39"/>
                  </a:lnTo>
                  <a:lnTo>
                    <a:pt x="0" y="9"/>
                  </a:lnTo>
                  <a:lnTo>
                    <a:pt x="1" y="4"/>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5" name="Freeform 823"/>
            <p:cNvSpPr>
              <a:spLocks/>
            </p:cNvSpPr>
            <p:nvPr/>
          </p:nvSpPr>
          <p:spPr bwMode="auto">
            <a:xfrm>
              <a:off x="3249" y="3026"/>
              <a:ext cx="140" cy="105"/>
            </a:xfrm>
            <a:custGeom>
              <a:avLst/>
              <a:gdLst/>
              <a:ahLst/>
              <a:cxnLst>
                <a:cxn ang="0">
                  <a:pos x="10" y="0"/>
                </a:cxn>
                <a:cxn ang="0">
                  <a:pos x="14" y="1"/>
                </a:cxn>
                <a:cxn ang="0">
                  <a:pos x="17" y="5"/>
                </a:cxn>
                <a:cxn ang="0">
                  <a:pos x="16" y="3"/>
                </a:cxn>
                <a:cxn ang="0">
                  <a:pos x="18" y="3"/>
                </a:cxn>
                <a:cxn ang="0">
                  <a:pos x="18" y="4"/>
                </a:cxn>
                <a:cxn ang="0">
                  <a:pos x="20" y="4"/>
                </a:cxn>
                <a:cxn ang="0">
                  <a:pos x="25" y="6"/>
                </a:cxn>
                <a:cxn ang="0">
                  <a:pos x="28" y="7"/>
                </a:cxn>
                <a:cxn ang="0">
                  <a:pos x="32" y="9"/>
                </a:cxn>
                <a:cxn ang="0">
                  <a:pos x="65" y="17"/>
                </a:cxn>
                <a:cxn ang="0">
                  <a:pos x="98" y="25"/>
                </a:cxn>
                <a:cxn ang="0">
                  <a:pos x="131" y="31"/>
                </a:cxn>
                <a:cxn ang="0">
                  <a:pos x="136" y="32"/>
                </a:cxn>
                <a:cxn ang="0">
                  <a:pos x="139" y="35"/>
                </a:cxn>
                <a:cxn ang="0">
                  <a:pos x="140" y="39"/>
                </a:cxn>
                <a:cxn ang="0">
                  <a:pos x="139" y="44"/>
                </a:cxn>
                <a:cxn ang="0">
                  <a:pos x="127" y="60"/>
                </a:cxn>
                <a:cxn ang="0">
                  <a:pos x="99" y="88"/>
                </a:cxn>
                <a:cxn ang="0">
                  <a:pos x="85" y="102"/>
                </a:cxn>
                <a:cxn ang="0">
                  <a:pos x="80" y="105"/>
                </a:cxn>
                <a:cxn ang="0">
                  <a:pos x="75" y="103"/>
                </a:cxn>
                <a:cxn ang="0">
                  <a:pos x="71" y="99"/>
                </a:cxn>
                <a:cxn ang="0">
                  <a:pos x="70" y="95"/>
                </a:cxn>
                <a:cxn ang="0">
                  <a:pos x="72" y="90"/>
                </a:cxn>
                <a:cxn ang="0">
                  <a:pos x="85" y="77"/>
                </a:cxn>
                <a:cxn ang="0">
                  <a:pos x="100" y="63"/>
                </a:cxn>
                <a:cxn ang="0">
                  <a:pos x="112" y="50"/>
                </a:cxn>
                <a:cxn ang="0">
                  <a:pos x="116" y="45"/>
                </a:cxn>
                <a:cxn ang="0">
                  <a:pos x="89" y="41"/>
                </a:cxn>
                <a:cxn ang="0">
                  <a:pos x="49" y="31"/>
                </a:cxn>
                <a:cxn ang="0">
                  <a:pos x="42" y="30"/>
                </a:cxn>
                <a:cxn ang="0">
                  <a:pos x="33" y="28"/>
                </a:cxn>
                <a:cxn ang="0">
                  <a:pos x="23" y="26"/>
                </a:cxn>
                <a:cxn ang="0">
                  <a:pos x="14" y="23"/>
                </a:cxn>
                <a:cxn ang="0">
                  <a:pos x="6" y="19"/>
                </a:cxn>
                <a:cxn ang="0">
                  <a:pos x="1" y="13"/>
                </a:cxn>
                <a:cxn ang="0">
                  <a:pos x="0" y="9"/>
                </a:cxn>
                <a:cxn ang="0">
                  <a:pos x="3" y="4"/>
                </a:cxn>
                <a:cxn ang="0">
                  <a:pos x="6" y="2"/>
                </a:cxn>
                <a:cxn ang="0">
                  <a:pos x="10" y="0"/>
                </a:cxn>
              </a:cxnLst>
              <a:rect l="0" t="0" r="r" b="b"/>
              <a:pathLst>
                <a:path w="140" h="105">
                  <a:moveTo>
                    <a:pt x="10" y="0"/>
                  </a:moveTo>
                  <a:lnTo>
                    <a:pt x="14" y="1"/>
                  </a:lnTo>
                  <a:lnTo>
                    <a:pt x="17" y="5"/>
                  </a:lnTo>
                  <a:lnTo>
                    <a:pt x="16" y="3"/>
                  </a:lnTo>
                  <a:lnTo>
                    <a:pt x="18" y="3"/>
                  </a:lnTo>
                  <a:lnTo>
                    <a:pt x="18" y="4"/>
                  </a:lnTo>
                  <a:lnTo>
                    <a:pt x="20" y="4"/>
                  </a:lnTo>
                  <a:lnTo>
                    <a:pt x="25" y="6"/>
                  </a:lnTo>
                  <a:lnTo>
                    <a:pt x="28" y="7"/>
                  </a:lnTo>
                  <a:lnTo>
                    <a:pt x="32" y="9"/>
                  </a:lnTo>
                  <a:lnTo>
                    <a:pt x="65" y="17"/>
                  </a:lnTo>
                  <a:lnTo>
                    <a:pt x="98" y="25"/>
                  </a:lnTo>
                  <a:lnTo>
                    <a:pt x="131" y="31"/>
                  </a:lnTo>
                  <a:lnTo>
                    <a:pt x="136" y="32"/>
                  </a:lnTo>
                  <a:lnTo>
                    <a:pt x="139" y="35"/>
                  </a:lnTo>
                  <a:lnTo>
                    <a:pt x="140" y="39"/>
                  </a:lnTo>
                  <a:lnTo>
                    <a:pt x="139" y="44"/>
                  </a:lnTo>
                  <a:lnTo>
                    <a:pt x="127" y="60"/>
                  </a:lnTo>
                  <a:lnTo>
                    <a:pt x="99" y="88"/>
                  </a:lnTo>
                  <a:lnTo>
                    <a:pt x="85" y="102"/>
                  </a:lnTo>
                  <a:lnTo>
                    <a:pt x="80" y="105"/>
                  </a:lnTo>
                  <a:lnTo>
                    <a:pt x="75" y="103"/>
                  </a:lnTo>
                  <a:lnTo>
                    <a:pt x="71" y="99"/>
                  </a:lnTo>
                  <a:lnTo>
                    <a:pt x="70" y="95"/>
                  </a:lnTo>
                  <a:lnTo>
                    <a:pt x="72" y="90"/>
                  </a:lnTo>
                  <a:lnTo>
                    <a:pt x="85" y="77"/>
                  </a:lnTo>
                  <a:lnTo>
                    <a:pt x="100" y="63"/>
                  </a:lnTo>
                  <a:lnTo>
                    <a:pt x="112" y="50"/>
                  </a:lnTo>
                  <a:lnTo>
                    <a:pt x="116" y="45"/>
                  </a:lnTo>
                  <a:lnTo>
                    <a:pt x="89" y="41"/>
                  </a:lnTo>
                  <a:lnTo>
                    <a:pt x="49" y="31"/>
                  </a:lnTo>
                  <a:lnTo>
                    <a:pt x="42" y="30"/>
                  </a:lnTo>
                  <a:lnTo>
                    <a:pt x="33" y="28"/>
                  </a:lnTo>
                  <a:lnTo>
                    <a:pt x="23" y="26"/>
                  </a:lnTo>
                  <a:lnTo>
                    <a:pt x="14" y="23"/>
                  </a:lnTo>
                  <a:lnTo>
                    <a:pt x="6" y="19"/>
                  </a:lnTo>
                  <a:lnTo>
                    <a:pt x="1" y="13"/>
                  </a:lnTo>
                  <a:lnTo>
                    <a:pt x="0" y="9"/>
                  </a:lnTo>
                  <a:lnTo>
                    <a:pt x="3" y="4"/>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6" name="Freeform 824"/>
            <p:cNvSpPr>
              <a:spLocks/>
            </p:cNvSpPr>
            <p:nvPr/>
          </p:nvSpPr>
          <p:spPr bwMode="auto">
            <a:xfrm>
              <a:off x="3427" y="2987"/>
              <a:ext cx="91" cy="92"/>
            </a:xfrm>
            <a:custGeom>
              <a:avLst/>
              <a:gdLst/>
              <a:ahLst/>
              <a:cxnLst>
                <a:cxn ang="0">
                  <a:pos x="35" y="0"/>
                </a:cxn>
                <a:cxn ang="0">
                  <a:pos x="39" y="2"/>
                </a:cxn>
                <a:cxn ang="0">
                  <a:pos x="42" y="4"/>
                </a:cxn>
                <a:cxn ang="0">
                  <a:pos x="43" y="9"/>
                </a:cxn>
                <a:cxn ang="0">
                  <a:pos x="43" y="13"/>
                </a:cxn>
                <a:cxn ang="0">
                  <a:pos x="36" y="27"/>
                </a:cxn>
                <a:cxn ang="0">
                  <a:pos x="31" y="42"/>
                </a:cxn>
                <a:cxn ang="0">
                  <a:pos x="25" y="56"/>
                </a:cxn>
                <a:cxn ang="0">
                  <a:pos x="24" y="58"/>
                </a:cxn>
                <a:cxn ang="0">
                  <a:pos x="35" y="59"/>
                </a:cxn>
                <a:cxn ang="0">
                  <a:pos x="61" y="66"/>
                </a:cxn>
                <a:cxn ang="0">
                  <a:pos x="86" y="74"/>
                </a:cxn>
                <a:cxn ang="0">
                  <a:pos x="90" y="77"/>
                </a:cxn>
                <a:cxn ang="0">
                  <a:pos x="91" y="81"/>
                </a:cxn>
                <a:cxn ang="0">
                  <a:pos x="91" y="86"/>
                </a:cxn>
                <a:cxn ang="0">
                  <a:pos x="89" y="90"/>
                </a:cxn>
                <a:cxn ang="0">
                  <a:pos x="86" y="92"/>
                </a:cxn>
                <a:cxn ang="0">
                  <a:pos x="81" y="92"/>
                </a:cxn>
                <a:cxn ang="0">
                  <a:pos x="63" y="84"/>
                </a:cxn>
                <a:cxn ang="0">
                  <a:pos x="46" y="79"/>
                </a:cxn>
                <a:cxn ang="0">
                  <a:pos x="28" y="76"/>
                </a:cxn>
                <a:cxn ang="0">
                  <a:pos x="9" y="74"/>
                </a:cxn>
                <a:cxn ang="0">
                  <a:pos x="5" y="73"/>
                </a:cxn>
                <a:cxn ang="0">
                  <a:pos x="2" y="70"/>
                </a:cxn>
                <a:cxn ang="0">
                  <a:pos x="0" y="65"/>
                </a:cxn>
                <a:cxn ang="0">
                  <a:pos x="2" y="61"/>
                </a:cxn>
                <a:cxn ang="0">
                  <a:pos x="10" y="48"/>
                </a:cxn>
                <a:cxn ang="0">
                  <a:pos x="16" y="34"/>
                </a:cxn>
                <a:cxn ang="0">
                  <a:pos x="22" y="19"/>
                </a:cxn>
                <a:cxn ang="0">
                  <a:pos x="28" y="5"/>
                </a:cxn>
                <a:cxn ang="0">
                  <a:pos x="31" y="1"/>
                </a:cxn>
                <a:cxn ang="0">
                  <a:pos x="35" y="0"/>
                </a:cxn>
              </a:cxnLst>
              <a:rect l="0" t="0" r="r" b="b"/>
              <a:pathLst>
                <a:path w="91" h="92">
                  <a:moveTo>
                    <a:pt x="35" y="0"/>
                  </a:moveTo>
                  <a:lnTo>
                    <a:pt x="39" y="2"/>
                  </a:lnTo>
                  <a:lnTo>
                    <a:pt x="42" y="4"/>
                  </a:lnTo>
                  <a:lnTo>
                    <a:pt x="43" y="9"/>
                  </a:lnTo>
                  <a:lnTo>
                    <a:pt x="43" y="13"/>
                  </a:lnTo>
                  <a:lnTo>
                    <a:pt x="36" y="27"/>
                  </a:lnTo>
                  <a:lnTo>
                    <a:pt x="31" y="42"/>
                  </a:lnTo>
                  <a:lnTo>
                    <a:pt x="25" y="56"/>
                  </a:lnTo>
                  <a:lnTo>
                    <a:pt x="24" y="58"/>
                  </a:lnTo>
                  <a:lnTo>
                    <a:pt x="35" y="59"/>
                  </a:lnTo>
                  <a:lnTo>
                    <a:pt x="61" y="66"/>
                  </a:lnTo>
                  <a:lnTo>
                    <a:pt x="86" y="74"/>
                  </a:lnTo>
                  <a:lnTo>
                    <a:pt x="90" y="77"/>
                  </a:lnTo>
                  <a:lnTo>
                    <a:pt x="91" y="81"/>
                  </a:lnTo>
                  <a:lnTo>
                    <a:pt x="91" y="86"/>
                  </a:lnTo>
                  <a:lnTo>
                    <a:pt x="89" y="90"/>
                  </a:lnTo>
                  <a:lnTo>
                    <a:pt x="86" y="92"/>
                  </a:lnTo>
                  <a:lnTo>
                    <a:pt x="81" y="92"/>
                  </a:lnTo>
                  <a:lnTo>
                    <a:pt x="63" y="84"/>
                  </a:lnTo>
                  <a:lnTo>
                    <a:pt x="46" y="79"/>
                  </a:lnTo>
                  <a:lnTo>
                    <a:pt x="28" y="76"/>
                  </a:lnTo>
                  <a:lnTo>
                    <a:pt x="9" y="74"/>
                  </a:lnTo>
                  <a:lnTo>
                    <a:pt x="5" y="73"/>
                  </a:lnTo>
                  <a:lnTo>
                    <a:pt x="2" y="70"/>
                  </a:lnTo>
                  <a:lnTo>
                    <a:pt x="0" y="65"/>
                  </a:lnTo>
                  <a:lnTo>
                    <a:pt x="2" y="61"/>
                  </a:lnTo>
                  <a:lnTo>
                    <a:pt x="10" y="48"/>
                  </a:lnTo>
                  <a:lnTo>
                    <a:pt x="16" y="34"/>
                  </a:lnTo>
                  <a:lnTo>
                    <a:pt x="22" y="19"/>
                  </a:lnTo>
                  <a:lnTo>
                    <a:pt x="28" y="5"/>
                  </a:lnTo>
                  <a:lnTo>
                    <a:pt x="31" y="1"/>
                  </a:lnTo>
                  <a:lnTo>
                    <a:pt x="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7" name="Freeform 825"/>
            <p:cNvSpPr>
              <a:spLocks noEditPoints="1"/>
            </p:cNvSpPr>
            <p:nvPr/>
          </p:nvSpPr>
          <p:spPr bwMode="auto">
            <a:xfrm>
              <a:off x="3314" y="3153"/>
              <a:ext cx="291" cy="236"/>
            </a:xfrm>
            <a:custGeom>
              <a:avLst/>
              <a:gdLst/>
              <a:ahLst/>
              <a:cxnLst>
                <a:cxn ang="0">
                  <a:pos x="174" y="22"/>
                </a:cxn>
                <a:cxn ang="0">
                  <a:pos x="149" y="37"/>
                </a:cxn>
                <a:cxn ang="0">
                  <a:pos x="126" y="59"/>
                </a:cxn>
                <a:cxn ang="0">
                  <a:pos x="122" y="67"/>
                </a:cxn>
                <a:cxn ang="0">
                  <a:pos x="116" y="73"/>
                </a:cxn>
                <a:cxn ang="0">
                  <a:pos x="80" y="88"/>
                </a:cxn>
                <a:cxn ang="0">
                  <a:pos x="47" y="114"/>
                </a:cxn>
                <a:cxn ang="0">
                  <a:pos x="24" y="146"/>
                </a:cxn>
                <a:cxn ang="0">
                  <a:pos x="17" y="172"/>
                </a:cxn>
                <a:cxn ang="0">
                  <a:pos x="18" y="199"/>
                </a:cxn>
                <a:cxn ang="0">
                  <a:pos x="21" y="211"/>
                </a:cxn>
                <a:cxn ang="0">
                  <a:pos x="29" y="219"/>
                </a:cxn>
                <a:cxn ang="0">
                  <a:pos x="51" y="217"/>
                </a:cxn>
                <a:cxn ang="0">
                  <a:pos x="72" y="205"/>
                </a:cxn>
                <a:cxn ang="0">
                  <a:pos x="109" y="177"/>
                </a:cxn>
                <a:cxn ang="0">
                  <a:pos x="146" y="146"/>
                </a:cxn>
                <a:cxn ang="0">
                  <a:pos x="177" y="125"/>
                </a:cxn>
                <a:cxn ang="0">
                  <a:pos x="195" y="126"/>
                </a:cxn>
                <a:cxn ang="0">
                  <a:pos x="214" y="133"/>
                </a:cxn>
                <a:cxn ang="0">
                  <a:pos x="231" y="140"/>
                </a:cxn>
                <a:cxn ang="0">
                  <a:pos x="248" y="143"/>
                </a:cxn>
                <a:cxn ang="0">
                  <a:pos x="263" y="135"/>
                </a:cxn>
                <a:cxn ang="0">
                  <a:pos x="274" y="111"/>
                </a:cxn>
                <a:cxn ang="0">
                  <a:pos x="271" y="81"/>
                </a:cxn>
                <a:cxn ang="0">
                  <a:pos x="256" y="54"/>
                </a:cxn>
                <a:cxn ang="0">
                  <a:pos x="233" y="33"/>
                </a:cxn>
                <a:cxn ang="0">
                  <a:pos x="204" y="19"/>
                </a:cxn>
                <a:cxn ang="0">
                  <a:pos x="193" y="0"/>
                </a:cxn>
                <a:cxn ang="0">
                  <a:pos x="234" y="12"/>
                </a:cxn>
                <a:cxn ang="0">
                  <a:pos x="267" y="40"/>
                </a:cxn>
                <a:cxn ang="0">
                  <a:pos x="285" y="70"/>
                </a:cxn>
                <a:cxn ang="0">
                  <a:pos x="291" y="97"/>
                </a:cxn>
                <a:cxn ang="0">
                  <a:pos x="289" y="123"/>
                </a:cxn>
                <a:cxn ang="0">
                  <a:pos x="274" y="147"/>
                </a:cxn>
                <a:cxn ang="0">
                  <a:pos x="256" y="160"/>
                </a:cxn>
                <a:cxn ang="0">
                  <a:pos x="232" y="161"/>
                </a:cxn>
                <a:cxn ang="0">
                  <a:pos x="211" y="151"/>
                </a:cxn>
                <a:cxn ang="0">
                  <a:pos x="190" y="142"/>
                </a:cxn>
                <a:cxn ang="0">
                  <a:pos x="171" y="148"/>
                </a:cxn>
                <a:cxn ang="0">
                  <a:pos x="152" y="163"/>
                </a:cxn>
                <a:cxn ang="0">
                  <a:pos x="126" y="186"/>
                </a:cxn>
                <a:cxn ang="0">
                  <a:pos x="87" y="215"/>
                </a:cxn>
                <a:cxn ang="0">
                  <a:pos x="70" y="226"/>
                </a:cxn>
                <a:cxn ang="0">
                  <a:pos x="50" y="233"/>
                </a:cxn>
                <a:cxn ang="0">
                  <a:pos x="32" y="236"/>
                </a:cxn>
                <a:cxn ang="0">
                  <a:pos x="16" y="231"/>
                </a:cxn>
                <a:cxn ang="0">
                  <a:pos x="5" y="216"/>
                </a:cxn>
                <a:cxn ang="0">
                  <a:pos x="0" y="185"/>
                </a:cxn>
                <a:cxn ang="0">
                  <a:pos x="5" y="149"/>
                </a:cxn>
                <a:cxn ang="0">
                  <a:pos x="22" y="116"/>
                </a:cxn>
                <a:cxn ang="0">
                  <a:pos x="53" y="86"/>
                </a:cxn>
                <a:cxn ang="0">
                  <a:pos x="91" y="63"/>
                </a:cxn>
                <a:cxn ang="0">
                  <a:pos x="103" y="58"/>
                </a:cxn>
                <a:cxn ang="0">
                  <a:pos x="124" y="35"/>
                </a:cxn>
                <a:cxn ang="0">
                  <a:pos x="149" y="15"/>
                </a:cxn>
                <a:cxn ang="0">
                  <a:pos x="178" y="2"/>
                </a:cxn>
              </a:cxnLst>
              <a:rect l="0" t="0" r="r" b="b"/>
              <a:pathLst>
                <a:path w="291" h="236">
                  <a:moveTo>
                    <a:pt x="189" y="19"/>
                  </a:moveTo>
                  <a:lnTo>
                    <a:pt x="174" y="22"/>
                  </a:lnTo>
                  <a:lnTo>
                    <a:pt x="161" y="29"/>
                  </a:lnTo>
                  <a:lnTo>
                    <a:pt x="149" y="37"/>
                  </a:lnTo>
                  <a:lnTo>
                    <a:pt x="137" y="47"/>
                  </a:lnTo>
                  <a:lnTo>
                    <a:pt x="126" y="59"/>
                  </a:lnTo>
                  <a:lnTo>
                    <a:pt x="121" y="64"/>
                  </a:lnTo>
                  <a:lnTo>
                    <a:pt x="122" y="67"/>
                  </a:lnTo>
                  <a:lnTo>
                    <a:pt x="120" y="71"/>
                  </a:lnTo>
                  <a:lnTo>
                    <a:pt x="116" y="73"/>
                  </a:lnTo>
                  <a:lnTo>
                    <a:pt x="98" y="79"/>
                  </a:lnTo>
                  <a:lnTo>
                    <a:pt x="80" y="88"/>
                  </a:lnTo>
                  <a:lnTo>
                    <a:pt x="63" y="100"/>
                  </a:lnTo>
                  <a:lnTo>
                    <a:pt x="47" y="114"/>
                  </a:lnTo>
                  <a:lnTo>
                    <a:pt x="34" y="129"/>
                  </a:lnTo>
                  <a:lnTo>
                    <a:pt x="24" y="146"/>
                  </a:lnTo>
                  <a:lnTo>
                    <a:pt x="20" y="158"/>
                  </a:lnTo>
                  <a:lnTo>
                    <a:pt x="17" y="172"/>
                  </a:lnTo>
                  <a:lnTo>
                    <a:pt x="17" y="186"/>
                  </a:lnTo>
                  <a:lnTo>
                    <a:pt x="18" y="199"/>
                  </a:lnTo>
                  <a:lnTo>
                    <a:pt x="20" y="204"/>
                  </a:lnTo>
                  <a:lnTo>
                    <a:pt x="21" y="211"/>
                  </a:lnTo>
                  <a:lnTo>
                    <a:pt x="24" y="216"/>
                  </a:lnTo>
                  <a:lnTo>
                    <a:pt x="29" y="219"/>
                  </a:lnTo>
                  <a:lnTo>
                    <a:pt x="40" y="220"/>
                  </a:lnTo>
                  <a:lnTo>
                    <a:pt x="51" y="217"/>
                  </a:lnTo>
                  <a:lnTo>
                    <a:pt x="62" y="211"/>
                  </a:lnTo>
                  <a:lnTo>
                    <a:pt x="72" y="205"/>
                  </a:lnTo>
                  <a:lnTo>
                    <a:pt x="81" y="199"/>
                  </a:lnTo>
                  <a:lnTo>
                    <a:pt x="109" y="177"/>
                  </a:lnTo>
                  <a:lnTo>
                    <a:pt x="137" y="154"/>
                  </a:lnTo>
                  <a:lnTo>
                    <a:pt x="146" y="146"/>
                  </a:lnTo>
                  <a:lnTo>
                    <a:pt x="166" y="130"/>
                  </a:lnTo>
                  <a:lnTo>
                    <a:pt x="177" y="125"/>
                  </a:lnTo>
                  <a:lnTo>
                    <a:pt x="185" y="125"/>
                  </a:lnTo>
                  <a:lnTo>
                    <a:pt x="195" y="126"/>
                  </a:lnTo>
                  <a:lnTo>
                    <a:pt x="204" y="129"/>
                  </a:lnTo>
                  <a:lnTo>
                    <a:pt x="214" y="133"/>
                  </a:lnTo>
                  <a:lnTo>
                    <a:pt x="222" y="137"/>
                  </a:lnTo>
                  <a:lnTo>
                    <a:pt x="231" y="140"/>
                  </a:lnTo>
                  <a:lnTo>
                    <a:pt x="240" y="143"/>
                  </a:lnTo>
                  <a:lnTo>
                    <a:pt x="248" y="143"/>
                  </a:lnTo>
                  <a:lnTo>
                    <a:pt x="256" y="141"/>
                  </a:lnTo>
                  <a:lnTo>
                    <a:pt x="263" y="135"/>
                  </a:lnTo>
                  <a:lnTo>
                    <a:pt x="269" y="125"/>
                  </a:lnTo>
                  <a:lnTo>
                    <a:pt x="274" y="111"/>
                  </a:lnTo>
                  <a:lnTo>
                    <a:pt x="274" y="96"/>
                  </a:lnTo>
                  <a:lnTo>
                    <a:pt x="271" y="81"/>
                  </a:lnTo>
                  <a:lnTo>
                    <a:pt x="264" y="67"/>
                  </a:lnTo>
                  <a:lnTo>
                    <a:pt x="256" y="54"/>
                  </a:lnTo>
                  <a:lnTo>
                    <a:pt x="245" y="42"/>
                  </a:lnTo>
                  <a:lnTo>
                    <a:pt x="233" y="33"/>
                  </a:lnTo>
                  <a:lnTo>
                    <a:pt x="220" y="25"/>
                  </a:lnTo>
                  <a:lnTo>
                    <a:pt x="204" y="19"/>
                  </a:lnTo>
                  <a:lnTo>
                    <a:pt x="189" y="19"/>
                  </a:lnTo>
                  <a:close/>
                  <a:moveTo>
                    <a:pt x="193" y="0"/>
                  </a:moveTo>
                  <a:lnTo>
                    <a:pt x="214" y="4"/>
                  </a:lnTo>
                  <a:lnTo>
                    <a:pt x="234" y="12"/>
                  </a:lnTo>
                  <a:lnTo>
                    <a:pt x="253" y="25"/>
                  </a:lnTo>
                  <a:lnTo>
                    <a:pt x="267" y="40"/>
                  </a:lnTo>
                  <a:lnTo>
                    <a:pt x="279" y="58"/>
                  </a:lnTo>
                  <a:lnTo>
                    <a:pt x="285" y="70"/>
                  </a:lnTo>
                  <a:lnTo>
                    <a:pt x="289" y="83"/>
                  </a:lnTo>
                  <a:lnTo>
                    <a:pt x="291" y="97"/>
                  </a:lnTo>
                  <a:lnTo>
                    <a:pt x="291" y="111"/>
                  </a:lnTo>
                  <a:lnTo>
                    <a:pt x="289" y="123"/>
                  </a:lnTo>
                  <a:lnTo>
                    <a:pt x="283" y="136"/>
                  </a:lnTo>
                  <a:lnTo>
                    <a:pt x="274" y="147"/>
                  </a:lnTo>
                  <a:lnTo>
                    <a:pt x="266" y="154"/>
                  </a:lnTo>
                  <a:lnTo>
                    <a:pt x="256" y="160"/>
                  </a:lnTo>
                  <a:lnTo>
                    <a:pt x="244" y="162"/>
                  </a:lnTo>
                  <a:lnTo>
                    <a:pt x="232" y="161"/>
                  </a:lnTo>
                  <a:lnTo>
                    <a:pt x="222" y="157"/>
                  </a:lnTo>
                  <a:lnTo>
                    <a:pt x="211" y="151"/>
                  </a:lnTo>
                  <a:lnTo>
                    <a:pt x="201" y="146"/>
                  </a:lnTo>
                  <a:lnTo>
                    <a:pt x="190" y="142"/>
                  </a:lnTo>
                  <a:lnTo>
                    <a:pt x="180" y="143"/>
                  </a:lnTo>
                  <a:lnTo>
                    <a:pt x="171" y="148"/>
                  </a:lnTo>
                  <a:lnTo>
                    <a:pt x="160" y="155"/>
                  </a:lnTo>
                  <a:lnTo>
                    <a:pt x="152" y="163"/>
                  </a:lnTo>
                  <a:lnTo>
                    <a:pt x="145" y="170"/>
                  </a:lnTo>
                  <a:lnTo>
                    <a:pt x="126" y="186"/>
                  </a:lnTo>
                  <a:lnTo>
                    <a:pt x="106" y="201"/>
                  </a:lnTo>
                  <a:lnTo>
                    <a:pt x="87" y="215"/>
                  </a:lnTo>
                  <a:lnTo>
                    <a:pt x="78" y="221"/>
                  </a:lnTo>
                  <a:lnTo>
                    <a:pt x="70" y="226"/>
                  </a:lnTo>
                  <a:lnTo>
                    <a:pt x="60" y="230"/>
                  </a:lnTo>
                  <a:lnTo>
                    <a:pt x="50" y="233"/>
                  </a:lnTo>
                  <a:lnTo>
                    <a:pt x="41" y="236"/>
                  </a:lnTo>
                  <a:lnTo>
                    <a:pt x="32" y="236"/>
                  </a:lnTo>
                  <a:lnTo>
                    <a:pt x="24" y="235"/>
                  </a:lnTo>
                  <a:lnTo>
                    <a:pt x="16" y="231"/>
                  </a:lnTo>
                  <a:lnTo>
                    <a:pt x="10" y="225"/>
                  </a:lnTo>
                  <a:lnTo>
                    <a:pt x="5" y="216"/>
                  </a:lnTo>
                  <a:lnTo>
                    <a:pt x="2" y="204"/>
                  </a:lnTo>
                  <a:lnTo>
                    <a:pt x="0" y="185"/>
                  </a:lnTo>
                  <a:lnTo>
                    <a:pt x="1" y="166"/>
                  </a:lnTo>
                  <a:lnTo>
                    <a:pt x="5" y="149"/>
                  </a:lnTo>
                  <a:lnTo>
                    <a:pt x="12" y="132"/>
                  </a:lnTo>
                  <a:lnTo>
                    <a:pt x="22" y="116"/>
                  </a:lnTo>
                  <a:lnTo>
                    <a:pt x="37" y="100"/>
                  </a:lnTo>
                  <a:lnTo>
                    <a:pt x="53" y="86"/>
                  </a:lnTo>
                  <a:lnTo>
                    <a:pt x="71" y="73"/>
                  </a:lnTo>
                  <a:lnTo>
                    <a:pt x="91" y="63"/>
                  </a:lnTo>
                  <a:lnTo>
                    <a:pt x="103" y="59"/>
                  </a:lnTo>
                  <a:lnTo>
                    <a:pt x="103" y="58"/>
                  </a:lnTo>
                  <a:lnTo>
                    <a:pt x="113" y="47"/>
                  </a:lnTo>
                  <a:lnTo>
                    <a:pt x="124" y="35"/>
                  </a:lnTo>
                  <a:lnTo>
                    <a:pt x="136" y="24"/>
                  </a:lnTo>
                  <a:lnTo>
                    <a:pt x="149" y="15"/>
                  </a:lnTo>
                  <a:lnTo>
                    <a:pt x="163" y="7"/>
                  </a:lnTo>
                  <a:lnTo>
                    <a:pt x="178" y="2"/>
                  </a:lnTo>
                  <a:lnTo>
                    <a:pt x="19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12" name="Group 78"/>
          <p:cNvGrpSpPr>
            <a:grpSpLocks noChangeAspect="1"/>
          </p:cNvGrpSpPr>
          <p:nvPr/>
        </p:nvGrpSpPr>
        <p:grpSpPr bwMode="auto">
          <a:xfrm rot="21060218">
            <a:off x="9508243" y="1637879"/>
            <a:ext cx="1120709" cy="1062890"/>
            <a:chOff x="1746" y="1162"/>
            <a:chExt cx="4555" cy="4320"/>
          </a:xfrm>
          <a:effectLst>
            <a:outerShdw blurRad="50800" dist="38100" dir="2700000" algn="tl" rotWithShape="0">
              <a:prstClr val="black">
                <a:alpha val="40000"/>
              </a:prstClr>
            </a:outerShdw>
          </a:effectLst>
        </p:grpSpPr>
        <p:sp>
          <p:nvSpPr>
            <p:cNvPr id="450" name="AutoShape 77"/>
            <p:cNvSpPr>
              <a:spLocks noChangeAspect="1" noChangeArrowheads="1" noTextEdit="1"/>
            </p:cNvSpPr>
            <p:nvPr/>
          </p:nvSpPr>
          <p:spPr bwMode="auto">
            <a:xfrm>
              <a:off x="1746" y="1162"/>
              <a:ext cx="4555"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1" name="Freeform 80"/>
            <p:cNvSpPr>
              <a:spLocks/>
            </p:cNvSpPr>
            <p:nvPr/>
          </p:nvSpPr>
          <p:spPr bwMode="auto">
            <a:xfrm>
              <a:off x="2602" y="1841"/>
              <a:ext cx="83" cy="434"/>
            </a:xfrm>
            <a:custGeom>
              <a:avLst/>
              <a:gdLst/>
              <a:ahLst/>
              <a:cxnLst>
                <a:cxn ang="0">
                  <a:pos x="19" y="0"/>
                </a:cxn>
                <a:cxn ang="0">
                  <a:pos x="29" y="0"/>
                </a:cxn>
                <a:cxn ang="0">
                  <a:pos x="39" y="4"/>
                </a:cxn>
                <a:cxn ang="0">
                  <a:pos x="44" y="11"/>
                </a:cxn>
                <a:cxn ang="0">
                  <a:pos x="47" y="22"/>
                </a:cxn>
                <a:cxn ang="0">
                  <a:pos x="47" y="119"/>
                </a:cxn>
                <a:cxn ang="0">
                  <a:pos x="54" y="214"/>
                </a:cxn>
                <a:cxn ang="0">
                  <a:pos x="68" y="310"/>
                </a:cxn>
                <a:cxn ang="0">
                  <a:pos x="83" y="405"/>
                </a:cxn>
                <a:cxn ang="0">
                  <a:pos x="83" y="416"/>
                </a:cxn>
                <a:cxn ang="0">
                  <a:pos x="77" y="426"/>
                </a:cxn>
                <a:cxn ang="0">
                  <a:pos x="69" y="431"/>
                </a:cxn>
                <a:cxn ang="0">
                  <a:pos x="59" y="434"/>
                </a:cxn>
                <a:cxn ang="0">
                  <a:pos x="50" y="434"/>
                </a:cxn>
                <a:cxn ang="0">
                  <a:pos x="41" y="428"/>
                </a:cxn>
                <a:cxn ang="0">
                  <a:pos x="37" y="417"/>
                </a:cxn>
                <a:cxn ang="0">
                  <a:pos x="21" y="319"/>
                </a:cxn>
                <a:cxn ang="0">
                  <a:pos x="8" y="220"/>
                </a:cxn>
                <a:cxn ang="0">
                  <a:pos x="0" y="122"/>
                </a:cxn>
                <a:cxn ang="0">
                  <a:pos x="0" y="22"/>
                </a:cxn>
                <a:cxn ang="0">
                  <a:pos x="3" y="11"/>
                </a:cxn>
                <a:cxn ang="0">
                  <a:pos x="10" y="4"/>
                </a:cxn>
                <a:cxn ang="0">
                  <a:pos x="19" y="0"/>
                </a:cxn>
              </a:cxnLst>
              <a:rect l="0" t="0" r="r" b="b"/>
              <a:pathLst>
                <a:path w="83" h="434">
                  <a:moveTo>
                    <a:pt x="19" y="0"/>
                  </a:moveTo>
                  <a:lnTo>
                    <a:pt x="29" y="0"/>
                  </a:lnTo>
                  <a:lnTo>
                    <a:pt x="39" y="4"/>
                  </a:lnTo>
                  <a:lnTo>
                    <a:pt x="44" y="11"/>
                  </a:lnTo>
                  <a:lnTo>
                    <a:pt x="47" y="22"/>
                  </a:lnTo>
                  <a:lnTo>
                    <a:pt x="47" y="119"/>
                  </a:lnTo>
                  <a:lnTo>
                    <a:pt x="54" y="214"/>
                  </a:lnTo>
                  <a:lnTo>
                    <a:pt x="68" y="310"/>
                  </a:lnTo>
                  <a:lnTo>
                    <a:pt x="83" y="405"/>
                  </a:lnTo>
                  <a:lnTo>
                    <a:pt x="83" y="416"/>
                  </a:lnTo>
                  <a:lnTo>
                    <a:pt x="77" y="426"/>
                  </a:lnTo>
                  <a:lnTo>
                    <a:pt x="69" y="431"/>
                  </a:lnTo>
                  <a:lnTo>
                    <a:pt x="59" y="434"/>
                  </a:lnTo>
                  <a:lnTo>
                    <a:pt x="50" y="434"/>
                  </a:lnTo>
                  <a:lnTo>
                    <a:pt x="41" y="428"/>
                  </a:lnTo>
                  <a:lnTo>
                    <a:pt x="37" y="417"/>
                  </a:lnTo>
                  <a:lnTo>
                    <a:pt x="21" y="319"/>
                  </a:lnTo>
                  <a:lnTo>
                    <a:pt x="8" y="220"/>
                  </a:lnTo>
                  <a:lnTo>
                    <a:pt x="0" y="122"/>
                  </a:lnTo>
                  <a:lnTo>
                    <a:pt x="0" y="22"/>
                  </a:lnTo>
                  <a:lnTo>
                    <a:pt x="3" y="11"/>
                  </a:lnTo>
                  <a:lnTo>
                    <a:pt x="1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2" name="Freeform 81"/>
            <p:cNvSpPr>
              <a:spLocks/>
            </p:cNvSpPr>
            <p:nvPr/>
          </p:nvSpPr>
          <p:spPr bwMode="auto">
            <a:xfrm>
              <a:off x="2280" y="1163"/>
              <a:ext cx="1375" cy="1046"/>
            </a:xfrm>
            <a:custGeom>
              <a:avLst/>
              <a:gdLst/>
              <a:ahLst/>
              <a:cxnLst>
                <a:cxn ang="0">
                  <a:pos x="891" y="11"/>
                </a:cxn>
                <a:cxn ang="0">
                  <a:pos x="1002" y="64"/>
                </a:cxn>
                <a:cxn ang="0">
                  <a:pos x="1053" y="136"/>
                </a:cxn>
                <a:cxn ang="0">
                  <a:pos x="1150" y="108"/>
                </a:cxn>
                <a:cxn ang="0">
                  <a:pos x="1256" y="125"/>
                </a:cxn>
                <a:cxn ang="0">
                  <a:pos x="1342" y="180"/>
                </a:cxn>
                <a:cxn ang="0">
                  <a:pos x="1371" y="281"/>
                </a:cxn>
                <a:cxn ang="0">
                  <a:pos x="1325" y="377"/>
                </a:cxn>
                <a:cxn ang="0">
                  <a:pos x="1371" y="428"/>
                </a:cxn>
                <a:cxn ang="0">
                  <a:pos x="1360" y="535"/>
                </a:cxn>
                <a:cxn ang="0">
                  <a:pos x="1263" y="645"/>
                </a:cxn>
                <a:cxn ang="0">
                  <a:pos x="1120" y="687"/>
                </a:cxn>
                <a:cxn ang="0">
                  <a:pos x="1038" y="778"/>
                </a:cxn>
                <a:cxn ang="0">
                  <a:pos x="1034" y="1041"/>
                </a:cxn>
                <a:cxn ang="0">
                  <a:pos x="1000" y="1035"/>
                </a:cxn>
                <a:cxn ang="0">
                  <a:pos x="990" y="656"/>
                </a:cxn>
                <a:cxn ang="0">
                  <a:pos x="1019" y="633"/>
                </a:cxn>
                <a:cxn ang="0">
                  <a:pos x="1145" y="637"/>
                </a:cxn>
                <a:cxn ang="0">
                  <a:pos x="1263" y="593"/>
                </a:cxn>
                <a:cxn ang="0">
                  <a:pos x="1321" y="500"/>
                </a:cxn>
                <a:cxn ang="0">
                  <a:pos x="1318" y="428"/>
                </a:cxn>
                <a:cxn ang="0">
                  <a:pos x="1280" y="428"/>
                </a:cxn>
                <a:cxn ang="0">
                  <a:pos x="1236" y="427"/>
                </a:cxn>
                <a:cxn ang="0">
                  <a:pos x="1244" y="393"/>
                </a:cxn>
                <a:cxn ang="0">
                  <a:pos x="1306" y="325"/>
                </a:cxn>
                <a:cxn ang="0">
                  <a:pos x="1320" y="234"/>
                </a:cxn>
                <a:cxn ang="0">
                  <a:pos x="1256" y="174"/>
                </a:cxn>
                <a:cxn ang="0">
                  <a:pos x="1175" y="155"/>
                </a:cxn>
                <a:cxn ang="0">
                  <a:pos x="1089" y="169"/>
                </a:cxn>
                <a:cxn ang="0">
                  <a:pos x="1045" y="224"/>
                </a:cxn>
                <a:cxn ang="0">
                  <a:pos x="1008" y="223"/>
                </a:cxn>
                <a:cxn ang="0">
                  <a:pos x="1008" y="151"/>
                </a:cxn>
                <a:cxn ang="0">
                  <a:pos x="940" y="79"/>
                </a:cxn>
                <a:cxn ang="0">
                  <a:pos x="827" y="49"/>
                </a:cxn>
                <a:cxn ang="0">
                  <a:pos x="730" y="63"/>
                </a:cxn>
                <a:cxn ang="0">
                  <a:pos x="704" y="116"/>
                </a:cxn>
                <a:cxn ang="0">
                  <a:pos x="666" y="123"/>
                </a:cxn>
                <a:cxn ang="0">
                  <a:pos x="547" y="72"/>
                </a:cxn>
                <a:cxn ang="0">
                  <a:pos x="431" y="125"/>
                </a:cxn>
                <a:cxn ang="0">
                  <a:pos x="347" y="238"/>
                </a:cxn>
                <a:cxn ang="0">
                  <a:pos x="319" y="370"/>
                </a:cxn>
                <a:cxn ang="0">
                  <a:pos x="312" y="427"/>
                </a:cxn>
                <a:cxn ang="0">
                  <a:pos x="216" y="445"/>
                </a:cxn>
                <a:cxn ang="0">
                  <a:pos x="97" y="504"/>
                </a:cxn>
                <a:cxn ang="0">
                  <a:pos x="47" y="598"/>
                </a:cxn>
                <a:cxn ang="0">
                  <a:pos x="97" y="667"/>
                </a:cxn>
                <a:cxn ang="0">
                  <a:pos x="178" y="695"/>
                </a:cxn>
                <a:cxn ang="0">
                  <a:pos x="367" y="684"/>
                </a:cxn>
                <a:cxn ang="0">
                  <a:pos x="390" y="713"/>
                </a:cxn>
                <a:cxn ang="0">
                  <a:pos x="330" y="734"/>
                </a:cxn>
                <a:cxn ang="0">
                  <a:pos x="176" y="743"/>
                </a:cxn>
                <a:cxn ang="0">
                  <a:pos x="55" y="695"/>
                </a:cxn>
                <a:cxn ang="0">
                  <a:pos x="0" y="600"/>
                </a:cxn>
                <a:cxn ang="0">
                  <a:pos x="49" y="485"/>
                </a:cxn>
                <a:cxn ang="0">
                  <a:pos x="170" y="410"/>
                </a:cxn>
                <a:cxn ang="0">
                  <a:pos x="274" y="386"/>
                </a:cxn>
                <a:cxn ang="0">
                  <a:pos x="283" y="271"/>
                </a:cxn>
                <a:cxn ang="0">
                  <a:pos x="355" y="137"/>
                </a:cxn>
                <a:cxn ang="0">
                  <a:pos x="471" y="46"/>
                </a:cxn>
                <a:cxn ang="0">
                  <a:pos x="603" y="31"/>
                </a:cxn>
                <a:cxn ang="0">
                  <a:pos x="696" y="27"/>
                </a:cxn>
                <a:cxn ang="0">
                  <a:pos x="798" y="0"/>
                </a:cxn>
              </a:cxnLst>
              <a:rect l="0" t="0" r="r" b="b"/>
              <a:pathLst>
                <a:path w="1375" h="1046">
                  <a:moveTo>
                    <a:pt x="798" y="0"/>
                  </a:moveTo>
                  <a:lnTo>
                    <a:pt x="828" y="2"/>
                  </a:lnTo>
                  <a:lnTo>
                    <a:pt x="860" y="6"/>
                  </a:lnTo>
                  <a:lnTo>
                    <a:pt x="891" y="11"/>
                  </a:lnTo>
                  <a:lnTo>
                    <a:pt x="921" y="21"/>
                  </a:lnTo>
                  <a:lnTo>
                    <a:pt x="951" y="34"/>
                  </a:lnTo>
                  <a:lnTo>
                    <a:pt x="978" y="47"/>
                  </a:lnTo>
                  <a:lnTo>
                    <a:pt x="1002" y="64"/>
                  </a:lnTo>
                  <a:lnTo>
                    <a:pt x="1023" y="83"/>
                  </a:lnTo>
                  <a:lnTo>
                    <a:pt x="1040" y="105"/>
                  </a:lnTo>
                  <a:lnTo>
                    <a:pt x="1052" y="130"/>
                  </a:lnTo>
                  <a:lnTo>
                    <a:pt x="1053" y="136"/>
                  </a:lnTo>
                  <a:lnTo>
                    <a:pt x="1071" y="125"/>
                  </a:lnTo>
                  <a:lnTo>
                    <a:pt x="1096" y="116"/>
                  </a:lnTo>
                  <a:lnTo>
                    <a:pt x="1122" y="110"/>
                  </a:lnTo>
                  <a:lnTo>
                    <a:pt x="1150" y="108"/>
                  </a:lnTo>
                  <a:lnTo>
                    <a:pt x="1178" y="108"/>
                  </a:lnTo>
                  <a:lnTo>
                    <a:pt x="1205" y="111"/>
                  </a:lnTo>
                  <a:lnTo>
                    <a:pt x="1232" y="116"/>
                  </a:lnTo>
                  <a:lnTo>
                    <a:pt x="1256" y="125"/>
                  </a:lnTo>
                  <a:lnTo>
                    <a:pt x="1280" y="134"/>
                  </a:lnTo>
                  <a:lnTo>
                    <a:pt x="1302" y="147"/>
                  </a:lnTo>
                  <a:lnTo>
                    <a:pt x="1323" y="162"/>
                  </a:lnTo>
                  <a:lnTo>
                    <a:pt x="1342" y="180"/>
                  </a:lnTo>
                  <a:lnTo>
                    <a:pt x="1357" y="201"/>
                  </a:lnTo>
                  <a:lnTo>
                    <a:pt x="1367" y="224"/>
                  </a:lnTo>
                  <a:lnTo>
                    <a:pt x="1372" y="250"/>
                  </a:lnTo>
                  <a:lnTo>
                    <a:pt x="1371" y="281"/>
                  </a:lnTo>
                  <a:lnTo>
                    <a:pt x="1364" y="310"/>
                  </a:lnTo>
                  <a:lnTo>
                    <a:pt x="1352" y="337"/>
                  </a:lnTo>
                  <a:lnTo>
                    <a:pt x="1335" y="364"/>
                  </a:lnTo>
                  <a:lnTo>
                    <a:pt x="1325" y="377"/>
                  </a:lnTo>
                  <a:lnTo>
                    <a:pt x="1338" y="382"/>
                  </a:lnTo>
                  <a:lnTo>
                    <a:pt x="1350" y="390"/>
                  </a:lnTo>
                  <a:lnTo>
                    <a:pt x="1361" y="404"/>
                  </a:lnTo>
                  <a:lnTo>
                    <a:pt x="1371" y="428"/>
                  </a:lnTo>
                  <a:lnTo>
                    <a:pt x="1375" y="455"/>
                  </a:lnTo>
                  <a:lnTo>
                    <a:pt x="1374" y="482"/>
                  </a:lnTo>
                  <a:lnTo>
                    <a:pt x="1368" y="510"/>
                  </a:lnTo>
                  <a:lnTo>
                    <a:pt x="1360" y="535"/>
                  </a:lnTo>
                  <a:lnTo>
                    <a:pt x="1342" y="569"/>
                  </a:lnTo>
                  <a:lnTo>
                    <a:pt x="1320" y="600"/>
                  </a:lnTo>
                  <a:lnTo>
                    <a:pt x="1294" y="625"/>
                  </a:lnTo>
                  <a:lnTo>
                    <a:pt x="1263" y="645"/>
                  </a:lnTo>
                  <a:lnTo>
                    <a:pt x="1230" y="662"/>
                  </a:lnTo>
                  <a:lnTo>
                    <a:pt x="1194" y="674"/>
                  </a:lnTo>
                  <a:lnTo>
                    <a:pt x="1157" y="682"/>
                  </a:lnTo>
                  <a:lnTo>
                    <a:pt x="1120" y="687"/>
                  </a:lnTo>
                  <a:lnTo>
                    <a:pt x="1081" y="688"/>
                  </a:lnTo>
                  <a:lnTo>
                    <a:pt x="1042" y="685"/>
                  </a:lnTo>
                  <a:lnTo>
                    <a:pt x="1037" y="684"/>
                  </a:lnTo>
                  <a:lnTo>
                    <a:pt x="1038" y="778"/>
                  </a:lnTo>
                  <a:lnTo>
                    <a:pt x="1042" y="901"/>
                  </a:lnTo>
                  <a:lnTo>
                    <a:pt x="1044" y="1024"/>
                  </a:lnTo>
                  <a:lnTo>
                    <a:pt x="1041" y="1035"/>
                  </a:lnTo>
                  <a:lnTo>
                    <a:pt x="1034" y="1041"/>
                  </a:lnTo>
                  <a:lnTo>
                    <a:pt x="1026" y="1046"/>
                  </a:lnTo>
                  <a:lnTo>
                    <a:pt x="1015" y="1046"/>
                  </a:lnTo>
                  <a:lnTo>
                    <a:pt x="1007" y="1041"/>
                  </a:lnTo>
                  <a:lnTo>
                    <a:pt x="1000" y="1035"/>
                  </a:lnTo>
                  <a:lnTo>
                    <a:pt x="997" y="1024"/>
                  </a:lnTo>
                  <a:lnTo>
                    <a:pt x="995" y="901"/>
                  </a:lnTo>
                  <a:lnTo>
                    <a:pt x="991" y="778"/>
                  </a:lnTo>
                  <a:lnTo>
                    <a:pt x="990" y="656"/>
                  </a:lnTo>
                  <a:lnTo>
                    <a:pt x="991" y="645"/>
                  </a:lnTo>
                  <a:lnTo>
                    <a:pt x="998" y="637"/>
                  </a:lnTo>
                  <a:lnTo>
                    <a:pt x="1008" y="633"/>
                  </a:lnTo>
                  <a:lnTo>
                    <a:pt x="1019" y="633"/>
                  </a:lnTo>
                  <a:lnTo>
                    <a:pt x="1048" y="637"/>
                  </a:lnTo>
                  <a:lnTo>
                    <a:pt x="1078" y="640"/>
                  </a:lnTo>
                  <a:lnTo>
                    <a:pt x="1111" y="640"/>
                  </a:lnTo>
                  <a:lnTo>
                    <a:pt x="1145" y="637"/>
                  </a:lnTo>
                  <a:lnTo>
                    <a:pt x="1176" y="631"/>
                  </a:lnTo>
                  <a:lnTo>
                    <a:pt x="1208" y="623"/>
                  </a:lnTo>
                  <a:lnTo>
                    <a:pt x="1237" y="609"/>
                  </a:lnTo>
                  <a:lnTo>
                    <a:pt x="1263" y="593"/>
                  </a:lnTo>
                  <a:lnTo>
                    <a:pt x="1285" y="572"/>
                  </a:lnTo>
                  <a:lnTo>
                    <a:pt x="1303" y="546"/>
                  </a:lnTo>
                  <a:lnTo>
                    <a:pt x="1314" y="524"/>
                  </a:lnTo>
                  <a:lnTo>
                    <a:pt x="1321" y="500"/>
                  </a:lnTo>
                  <a:lnTo>
                    <a:pt x="1327" y="477"/>
                  </a:lnTo>
                  <a:lnTo>
                    <a:pt x="1327" y="452"/>
                  </a:lnTo>
                  <a:lnTo>
                    <a:pt x="1324" y="438"/>
                  </a:lnTo>
                  <a:lnTo>
                    <a:pt x="1318" y="428"/>
                  </a:lnTo>
                  <a:lnTo>
                    <a:pt x="1312" y="424"/>
                  </a:lnTo>
                  <a:lnTo>
                    <a:pt x="1302" y="423"/>
                  </a:lnTo>
                  <a:lnTo>
                    <a:pt x="1291" y="424"/>
                  </a:lnTo>
                  <a:lnTo>
                    <a:pt x="1280" y="428"/>
                  </a:lnTo>
                  <a:lnTo>
                    <a:pt x="1267" y="434"/>
                  </a:lnTo>
                  <a:lnTo>
                    <a:pt x="1255" y="437"/>
                  </a:lnTo>
                  <a:lnTo>
                    <a:pt x="1244" y="434"/>
                  </a:lnTo>
                  <a:lnTo>
                    <a:pt x="1236" y="427"/>
                  </a:lnTo>
                  <a:lnTo>
                    <a:pt x="1232" y="417"/>
                  </a:lnTo>
                  <a:lnTo>
                    <a:pt x="1232" y="408"/>
                  </a:lnTo>
                  <a:lnTo>
                    <a:pt x="1238" y="398"/>
                  </a:lnTo>
                  <a:lnTo>
                    <a:pt x="1244" y="393"/>
                  </a:lnTo>
                  <a:lnTo>
                    <a:pt x="1256" y="383"/>
                  </a:lnTo>
                  <a:lnTo>
                    <a:pt x="1273" y="365"/>
                  </a:lnTo>
                  <a:lnTo>
                    <a:pt x="1291" y="346"/>
                  </a:lnTo>
                  <a:lnTo>
                    <a:pt x="1306" y="325"/>
                  </a:lnTo>
                  <a:lnTo>
                    <a:pt x="1317" y="303"/>
                  </a:lnTo>
                  <a:lnTo>
                    <a:pt x="1324" y="281"/>
                  </a:lnTo>
                  <a:lnTo>
                    <a:pt x="1325" y="256"/>
                  </a:lnTo>
                  <a:lnTo>
                    <a:pt x="1320" y="234"/>
                  </a:lnTo>
                  <a:lnTo>
                    <a:pt x="1309" y="214"/>
                  </a:lnTo>
                  <a:lnTo>
                    <a:pt x="1294" y="198"/>
                  </a:lnTo>
                  <a:lnTo>
                    <a:pt x="1276" y="185"/>
                  </a:lnTo>
                  <a:lnTo>
                    <a:pt x="1256" y="174"/>
                  </a:lnTo>
                  <a:lnTo>
                    <a:pt x="1238" y="167"/>
                  </a:lnTo>
                  <a:lnTo>
                    <a:pt x="1219" y="162"/>
                  </a:lnTo>
                  <a:lnTo>
                    <a:pt x="1197" y="158"/>
                  </a:lnTo>
                  <a:lnTo>
                    <a:pt x="1175" y="155"/>
                  </a:lnTo>
                  <a:lnTo>
                    <a:pt x="1151" y="154"/>
                  </a:lnTo>
                  <a:lnTo>
                    <a:pt x="1129" y="156"/>
                  </a:lnTo>
                  <a:lnTo>
                    <a:pt x="1107" y="161"/>
                  </a:lnTo>
                  <a:lnTo>
                    <a:pt x="1089" y="169"/>
                  </a:lnTo>
                  <a:lnTo>
                    <a:pt x="1073" y="180"/>
                  </a:lnTo>
                  <a:lnTo>
                    <a:pt x="1059" y="195"/>
                  </a:lnTo>
                  <a:lnTo>
                    <a:pt x="1051" y="214"/>
                  </a:lnTo>
                  <a:lnTo>
                    <a:pt x="1045" y="224"/>
                  </a:lnTo>
                  <a:lnTo>
                    <a:pt x="1036" y="230"/>
                  </a:lnTo>
                  <a:lnTo>
                    <a:pt x="1026" y="231"/>
                  </a:lnTo>
                  <a:lnTo>
                    <a:pt x="1016" y="228"/>
                  </a:lnTo>
                  <a:lnTo>
                    <a:pt x="1008" y="223"/>
                  </a:lnTo>
                  <a:lnTo>
                    <a:pt x="1004" y="214"/>
                  </a:lnTo>
                  <a:lnTo>
                    <a:pt x="1005" y="202"/>
                  </a:lnTo>
                  <a:lnTo>
                    <a:pt x="1011" y="176"/>
                  </a:lnTo>
                  <a:lnTo>
                    <a:pt x="1008" y="151"/>
                  </a:lnTo>
                  <a:lnTo>
                    <a:pt x="998" y="130"/>
                  </a:lnTo>
                  <a:lnTo>
                    <a:pt x="983" y="111"/>
                  </a:lnTo>
                  <a:lnTo>
                    <a:pt x="964" y="94"/>
                  </a:lnTo>
                  <a:lnTo>
                    <a:pt x="940" y="79"/>
                  </a:lnTo>
                  <a:lnTo>
                    <a:pt x="914" y="68"/>
                  </a:lnTo>
                  <a:lnTo>
                    <a:pt x="885" y="58"/>
                  </a:lnTo>
                  <a:lnTo>
                    <a:pt x="856" y="53"/>
                  </a:lnTo>
                  <a:lnTo>
                    <a:pt x="827" y="49"/>
                  </a:lnTo>
                  <a:lnTo>
                    <a:pt x="799" y="49"/>
                  </a:lnTo>
                  <a:lnTo>
                    <a:pt x="773" y="50"/>
                  </a:lnTo>
                  <a:lnTo>
                    <a:pt x="750" y="56"/>
                  </a:lnTo>
                  <a:lnTo>
                    <a:pt x="730" y="63"/>
                  </a:lnTo>
                  <a:lnTo>
                    <a:pt x="717" y="74"/>
                  </a:lnTo>
                  <a:lnTo>
                    <a:pt x="708" y="89"/>
                  </a:lnTo>
                  <a:lnTo>
                    <a:pt x="707" y="105"/>
                  </a:lnTo>
                  <a:lnTo>
                    <a:pt x="704" y="116"/>
                  </a:lnTo>
                  <a:lnTo>
                    <a:pt x="697" y="125"/>
                  </a:lnTo>
                  <a:lnTo>
                    <a:pt x="686" y="129"/>
                  </a:lnTo>
                  <a:lnTo>
                    <a:pt x="675" y="129"/>
                  </a:lnTo>
                  <a:lnTo>
                    <a:pt x="666" y="123"/>
                  </a:lnTo>
                  <a:lnTo>
                    <a:pt x="637" y="98"/>
                  </a:lnTo>
                  <a:lnTo>
                    <a:pt x="608" y="82"/>
                  </a:lnTo>
                  <a:lnTo>
                    <a:pt x="577" y="74"/>
                  </a:lnTo>
                  <a:lnTo>
                    <a:pt x="547" y="72"/>
                  </a:lnTo>
                  <a:lnTo>
                    <a:pt x="517" y="78"/>
                  </a:lnTo>
                  <a:lnTo>
                    <a:pt x="488" y="89"/>
                  </a:lnTo>
                  <a:lnTo>
                    <a:pt x="459" y="105"/>
                  </a:lnTo>
                  <a:lnTo>
                    <a:pt x="431" y="125"/>
                  </a:lnTo>
                  <a:lnTo>
                    <a:pt x="406" y="150"/>
                  </a:lnTo>
                  <a:lnTo>
                    <a:pt x="384" y="177"/>
                  </a:lnTo>
                  <a:lnTo>
                    <a:pt x="363" y="206"/>
                  </a:lnTo>
                  <a:lnTo>
                    <a:pt x="347" y="238"/>
                  </a:lnTo>
                  <a:lnTo>
                    <a:pt x="333" y="271"/>
                  </a:lnTo>
                  <a:lnTo>
                    <a:pt x="323" y="304"/>
                  </a:lnTo>
                  <a:lnTo>
                    <a:pt x="319" y="337"/>
                  </a:lnTo>
                  <a:lnTo>
                    <a:pt x="319" y="370"/>
                  </a:lnTo>
                  <a:lnTo>
                    <a:pt x="325" y="401"/>
                  </a:lnTo>
                  <a:lnTo>
                    <a:pt x="325" y="412"/>
                  </a:lnTo>
                  <a:lnTo>
                    <a:pt x="321" y="422"/>
                  </a:lnTo>
                  <a:lnTo>
                    <a:pt x="312" y="427"/>
                  </a:lnTo>
                  <a:lnTo>
                    <a:pt x="301" y="430"/>
                  </a:lnTo>
                  <a:lnTo>
                    <a:pt x="275" y="433"/>
                  </a:lnTo>
                  <a:lnTo>
                    <a:pt x="246" y="437"/>
                  </a:lnTo>
                  <a:lnTo>
                    <a:pt x="216" y="445"/>
                  </a:lnTo>
                  <a:lnTo>
                    <a:pt x="184" y="456"/>
                  </a:lnTo>
                  <a:lnTo>
                    <a:pt x="152" y="470"/>
                  </a:lnTo>
                  <a:lnTo>
                    <a:pt x="123" y="485"/>
                  </a:lnTo>
                  <a:lnTo>
                    <a:pt x="97" y="504"/>
                  </a:lnTo>
                  <a:lnTo>
                    <a:pt x="75" y="525"/>
                  </a:lnTo>
                  <a:lnTo>
                    <a:pt x="58" y="550"/>
                  </a:lnTo>
                  <a:lnTo>
                    <a:pt x="49" y="576"/>
                  </a:lnTo>
                  <a:lnTo>
                    <a:pt x="47" y="598"/>
                  </a:lnTo>
                  <a:lnTo>
                    <a:pt x="53" y="619"/>
                  </a:lnTo>
                  <a:lnTo>
                    <a:pt x="64" y="637"/>
                  </a:lnTo>
                  <a:lnTo>
                    <a:pt x="79" y="653"/>
                  </a:lnTo>
                  <a:lnTo>
                    <a:pt x="97" y="667"/>
                  </a:lnTo>
                  <a:lnTo>
                    <a:pt x="116" y="678"/>
                  </a:lnTo>
                  <a:lnTo>
                    <a:pt x="137" y="687"/>
                  </a:lnTo>
                  <a:lnTo>
                    <a:pt x="158" y="692"/>
                  </a:lnTo>
                  <a:lnTo>
                    <a:pt x="178" y="695"/>
                  </a:lnTo>
                  <a:lnTo>
                    <a:pt x="225" y="695"/>
                  </a:lnTo>
                  <a:lnTo>
                    <a:pt x="272" y="691"/>
                  </a:lnTo>
                  <a:lnTo>
                    <a:pt x="321" y="687"/>
                  </a:lnTo>
                  <a:lnTo>
                    <a:pt x="367" y="684"/>
                  </a:lnTo>
                  <a:lnTo>
                    <a:pt x="378" y="687"/>
                  </a:lnTo>
                  <a:lnTo>
                    <a:pt x="385" y="694"/>
                  </a:lnTo>
                  <a:lnTo>
                    <a:pt x="390" y="702"/>
                  </a:lnTo>
                  <a:lnTo>
                    <a:pt x="390" y="713"/>
                  </a:lnTo>
                  <a:lnTo>
                    <a:pt x="385" y="721"/>
                  </a:lnTo>
                  <a:lnTo>
                    <a:pt x="378" y="728"/>
                  </a:lnTo>
                  <a:lnTo>
                    <a:pt x="367" y="731"/>
                  </a:lnTo>
                  <a:lnTo>
                    <a:pt x="330" y="734"/>
                  </a:lnTo>
                  <a:lnTo>
                    <a:pt x="292" y="736"/>
                  </a:lnTo>
                  <a:lnTo>
                    <a:pt x="253" y="740"/>
                  </a:lnTo>
                  <a:lnTo>
                    <a:pt x="214" y="743"/>
                  </a:lnTo>
                  <a:lnTo>
                    <a:pt x="176" y="743"/>
                  </a:lnTo>
                  <a:lnTo>
                    <a:pt x="138" y="738"/>
                  </a:lnTo>
                  <a:lnTo>
                    <a:pt x="102" y="725"/>
                  </a:lnTo>
                  <a:lnTo>
                    <a:pt x="79" y="711"/>
                  </a:lnTo>
                  <a:lnTo>
                    <a:pt x="55" y="695"/>
                  </a:lnTo>
                  <a:lnTo>
                    <a:pt x="35" y="674"/>
                  </a:lnTo>
                  <a:lnTo>
                    <a:pt x="18" y="652"/>
                  </a:lnTo>
                  <a:lnTo>
                    <a:pt x="6" y="626"/>
                  </a:lnTo>
                  <a:lnTo>
                    <a:pt x="0" y="600"/>
                  </a:lnTo>
                  <a:lnTo>
                    <a:pt x="2" y="571"/>
                  </a:lnTo>
                  <a:lnTo>
                    <a:pt x="11" y="539"/>
                  </a:lnTo>
                  <a:lnTo>
                    <a:pt x="28" y="511"/>
                  </a:lnTo>
                  <a:lnTo>
                    <a:pt x="49" y="485"/>
                  </a:lnTo>
                  <a:lnTo>
                    <a:pt x="75" y="463"/>
                  </a:lnTo>
                  <a:lnTo>
                    <a:pt x="105" y="442"/>
                  </a:lnTo>
                  <a:lnTo>
                    <a:pt x="137" y="424"/>
                  </a:lnTo>
                  <a:lnTo>
                    <a:pt x="170" y="410"/>
                  </a:lnTo>
                  <a:lnTo>
                    <a:pt x="205" y="399"/>
                  </a:lnTo>
                  <a:lnTo>
                    <a:pt x="238" y="391"/>
                  </a:lnTo>
                  <a:lnTo>
                    <a:pt x="271" y="386"/>
                  </a:lnTo>
                  <a:lnTo>
                    <a:pt x="274" y="386"/>
                  </a:lnTo>
                  <a:lnTo>
                    <a:pt x="272" y="379"/>
                  </a:lnTo>
                  <a:lnTo>
                    <a:pt x="271" y="343"/>
                  </a:lnTo>
                  <a:lnTo>
                    <a:pt x="275" y="307"/>
                  </a:lnTo>
                  <a:lnTo>
                    <a:pt x="283" y="271"/>
                  </a:lnTo>
                  <a:lnTo>
                    <a:pt x="296" y="235"/>
                  </a:lnTo>
                  <a:lnTo>
                    <a:pt x="312" y="201"/>
                  </a:lnTo>
                  <a:lnTo>
                    <a:pt x="333" y="167"/>
                  </a:lnTo>
                  <a:lnTo>
                    <a:pt x="355" y="137"/>
                  </a:lnTo>
                  <a:lnTo>
                    <a:pt x="381" y="110"/>
                  </a:lnTo>
                  <a:lnTo>
                    <a:pt x="409" y="85"/>
                  </a:lnTo>
                  <a:lnTo>
                    <a:pt x="439" y="63"/>
                  </a:lnTo>
                  <a:lnTo>
                    <a:pt x="471" y="46"/>
                  </a:lnTo>
                  <a:lnTo>
                    <a:pt x="503" y="34"/>
                  </a:lnTo>
                  <a:lnTo>
                    <a:pt x="536" y="27"/>
                  </a:lnTo>
                  <a:lnTo>
                    <a:pt x="570" y="25"/>
                  </a:lnTo>
                  <a:lnTo>
                    <a:pt x="603" y="31"/>
                  </a:lnTo>
                  <a:lnTo>
                    <a:pt x="637" y="42"/>
                  </a:lnTo>
                  <a:lnTo>
                    <a:pt x="666" y="60"/>
                  </a:lnTo>
                  <a:lnTo>
                    <a:pt x="678" y="42"/>
                  </a:lnTo>
                  <a:lnTo>
                    <a:pt x="696" y="27"/>
                  </a:lnTo>
                  <a:lnTo>
                    <a:pt x="717" y="16"/>
                  </a:lnTo>
                  <a:lnTo>
                    <a:pt x="742" y="7"/>
                  </a:lnTo>
                  <a:lnTo>
                    <a:pt x="768" y="3"/>
                  </a:lnTo>
                  <a:lnTo>
                    <a:pt x="79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3" name="Freeform 82"/>
            <p:cNvSpPr>
              <a:spLocks/>
            </p:cNvSpPr>
            <p:nvPr/>
          </p:nvSpPr>
          <p:spPr bwMode="auto">
            <a:xfrm>
              <a:off x="2634" y="2156"/>
              <a:ext cx="705" cy="180"/>
            </a:xfrm>
            <a:custGeom>
              <a:avLst/>
              <a:gdLst/>
              <a:ahLst/>
              <a:cxnLst>
                <a:cxn ang="0">
                  <a:pos x="683" y="0"/>
                </a:cxn>
                <a:cxn ang="0">
                  <a:pos x="693" y="3"/>
                </a:cxn>
                <a:cxn ang="0">
                  <a:pos x="701" y="8"/>
                </a:cxn>
                <a:cxn ang="0">
                  <a:pos x="705" y="18"/>
                </a:cxn>
                <a:cxn ang="0">
                  <a:pos x="704" y="29"/>
                </a:cxn>
                <a:cxn ang="0">
                  <a:pos x="691" y="58"/>
                </a:cxn>
                <a:cxn ang="0">
                  <a:pos x="672" y="82"/>
                </a:cxn>
                <a:cxn ang="0">
                  <a:pos x="650" y="102"/>
                </a:cxn>
                <a:cxn ang="0">
                  <a:pos x="624" y="120"/>
                </a:cxn>
                <a:cxn ang="0">
                  <a:pos x="595" y="135"/>
                </a:cxn>
                <a:cxn ang="0">
                  <a:pos x="564" y="146"/>
                </a:cxn>
                <a:cxn ang="0">
                  <a:pos x="532" y="156"/>
                </a:cxn>
                <a:cxn ang="0">
                  <a:pos x="499" y="164"/>
                </a:cxn>
                <a:cxn ang="0">
                  <a:pos x="466" y="170"/>
                </a:cxn>
                <a:cxn ang="0">
                  <a:pos x="434" y="174"/>
                </a:cxn>
                <a:cxn ang="0">
                  <a:pos x="403" y="177"/>
                </a:cxn>
                <a:cxn ang="0">
                  <a:pos x="375" y="178"/>
                </a:cxn>
                <a:cxn ang="0">
                  <a:pos x="318" y="180"/>
                </a:cxn>
                <a:cxn ang="0">
                  <a:pos x="261" y="178"/>
                </a:cxn>
                <a:cxn ang="0">
                  <a:pos x="204" y="173"/>
                </a:cxn>
                <a:cxn ang="0">
                  <a:pos x="147" y="162"/>
                </a:cxn>
                <a:cxn ang="0">
                  <a:pos x="122" y="156"/>
                </a:cxn>
                <a:cxn ang="0">
                  <a:pos x="96" y="148"/>
                </a:cxn>
                <a:cxn ang="0">
                  <a:pos x="70" y="138"/>
                </a:cxn>
                <a:cxn ang="0">
                  <a:pos x="45" y="124"/>
                </a:cxn>
                <a:cxn ang="0">
                  <a:pos x="23" y="109"/>
                </a:cxn>
                <a:cxn ang="0">
                  <a:pos x="4" y="90"/>
                </a:cxn>
                <a:cxn ang="0">
                  <a:pos x="0" y="79"/>
                </a:cxn>
                <a:cxn ang="0">
                  <a:pos x="0" y="69"/>
                </a:cxn>
                <a:cxn ang="0">
                  <a:pos x="4" y="60"/>
                </a:cxn>
                <a:cxn ang="0">
                  <a:pos x="11" y="53"/>
                </a:cxn>
                <a:cxn ang="0">
                  <a:pos x="19" y="48"/>
                </a:cxn>
                <a:cxn ang="0">
                  <a:pos x="29" y="50"/>
                </a:cxn>
                <a:cxn ang="0">
                  <a:pos x="37" y="57"/>
                </a:cxn>
                <a:cxn ang="0">
                  <a:pos x="56" y="76"/>
                </a:cxn>
                <a:cxn ang="0">
                  <a:pos x="80" y="90"/>
                </a:cxn>
                <a:cxn ang="0">
                  <a:pos x="106" y="101"/>
                </a:cxn>
                <a:cxn ang="0">
                  <a:pos x="134" y="109"/>
                </a:cxn>
                <a:cxn ang="0">
                  <a:pos x="160" y="116"/>
                </a:cxn>
                <a:cxn ang="0">
                  <a:pos x="225" y="127"/>
                </a:cxn>
                <a:cxn ang="0">
                  <a:pos x="289" y="133"/>
                </a:cxn>
                <a:cxn ang="0">
                  <a:pos x="354" y="133"/>
                </a:cxn>
                <a:cxn ang="0">
                  <a:pos x="378" y="131"/>
                </a:cxn>
                <a:cxn ang="0">
                  <a:pos x="404" y="130"/>
                </a:cxn>
                <a:cxn ang="0">
                  <a:pos x="433" y="127"/>
                </a:cxn>
                <a:cxn ang="0">
                  <a:pos x="463" y="123"/>
                </a:cxn>
                <a:cxn ang="0">
                  <a:pos x="495" y="119"/>
                </a:cxn>
                <a:cxn ang="0">
                  <a:pos x="526" y="112"/>
                </a:cxn>
                <a:cxn ang="0">
                  <a:pos x="556" y="102"/>
                </a:cxn>
                <a:cxn ang="0">
                  <a:pos x="584" y="91"/>
                </a:cxn>
                <a:cxn ang="0">
                  <a:pos x="608" y="77"/>
                </a:cxn>
                <a:cxn ang="0">
                  <a:pos x="629" y="61"/>
                </a:cxn>
                <a:cxn ang="0">
                  <a:pos x="647" y="40"/>
                </a:cxn>
                <a:cxn ang="0">
                  <a:pos x="658" y="17"/>
                </a:cxn>
                <a:cxn ang="0">
                  <a:pos x="664" y="7"/>
                </a:cxn>
                <a:cxn ang="0">
                  <a:pos x="673" y="2"/>
                </a:cxn>
                <a:cxn ang="0">
                  <a:pos x="683" y="0"/>
                </a:cxn>
              </a:cxnLst>
              <a:rect l="0" t="0" r="r" b="b"/>
              <a:pathLst>
                <a:path w="705" h="180">
                  <a:moveTo>
                    <a:pt x="683" y="0"/>
                  </a:moveTo>
                  <a:lnTo>
                    <a:pt x="693" y="3"/>
                  </a:lnTo>
                  <a:lnTo>
                    <a:pt x="701" y="8"/>
                  </a:lnTo>
                  <a:lnTo>
                    <a:pt x="705" y="18"/>
                  </a:lnTo>
                  <a:lnTo>
                    <a:pt x="704" y="29"/>
                  </a:lnTo>
                  <a:lnTo>
                    <a:pt x="691" y="58"/>
                  </a:lnTo>
                  <a:lnTo>
                    <a:pt x="672" y="82"/>
                  </a:lnTo>
                  <a:lnTo>
                    <a:pt x="650" y="102"/>
                  </a:lnTo>
                  <a:lnTo>
                    <a:pt x="624" y="120"/>
                  </a:lnTo>
                  <a:lnTo>
                    <a:pt x="595" y="135"/>
                  </a:lnTo>
                  <a:lnTo>
                    <a:pt x="564" y="146"/>
                  </a:lnTo>
                  <a:lnTo>
                    <a:pt x="532" y="156"/>
                  </a:lnTo>
                  <a:lnTo>
                    <a:pt x="499" y="164"/>
                  </a:lnTo>
                  <a:lnTo>
                    <a:pt x="466" y="170"/>
                  </a:lnTo>
                  <a:lnTo>
                    <a:pt x="434" y="174"/>
                  </a:lnTo>
                  <a:lnTo>
                    <a:pt x="403" y="177"/>
                  </a:lnTo>
                  <a:lnTo>
                    <a:pt x="375" y="178"/>
                  </a:lnTo>
                  <a:lnTo>
                    <a:pt x="318" y="180"/>
                  </a:lnTo>
                  <a:lnTo>
                    <a:pt x="261" y="178"/>
                  </a:lnTo>
                  <a:lnTo>
                    <a:pt x="204" y="173"/>
                  </a:lnTo>
                  <a:lnTo>
                    <a:pt x="147" y="162"/>
                  </a:lnTo>
                  <a:lnTo>
                    <a:pt x="122" y="156"/>
                  </a:lnTo>
                  <a:lnTo>
                    <a:pt x="96" y="148"/>
                  </a:lnTo>
                  <a:lnTo>
                    <a:pt x="70" y="138"/>
                  </a:lnTo>
                  <a:lnTo>
                    <a:pt x="45" y="124"/>
                  </a:lnTo>
                  <a:lnTo>
                    <a:pt x="23" y="109"/>
                  </a:lnTo>
                  <a:lnTo>
                    <a:pt x="4" y="90"/>
                  </a:lnTo>
                  <a:lnTo>
                    <a:pt x="0" y="79"/>
                  </a:lnTo>
                  <a:lnTo>
                    <a:pt x="0" y="69"/>
                  </a:lnTo>
                  <a:lnTo>
                    <a:pt x="4" y="60"/>
                  </a:lnTo>
                  <a:lnTo>
                    <a:pt x="11" y="53"/>
                  </a:lnTo>
                  <a:lnTo>
                    <a:pt x="19" y="48"/>
                  </a:lnTo>
                  <a:lnTo>
                    <a:pt x="29" y="50"/>
                  </a:lnTo>
                  <a:lnTo>
                    <a:pt x="37" y="57"/>
                  </a:lnTo>
                  <a:lnTo>
                    <a:pt x="56" y="76"/>
                  </a:lnTo>
                  <a:lnTo>
                    <a:pt x="80" y="90"/>
                  </a:lnTo>
                  <a:lnTo>
                    <a:pt x="106" y="101"/>
                  </a:lnTo>
                  <a:lnTo>
                    <a:pt x="134" y="109"/>
                  </a:lnTo>
                  <a:lnTo>
                    <a:pt x="160" y="116"/>
                  </a:lnTo>
                  <a:lnTo>
                    <a:pt x="225" y="127"/>
                  </a:lnTo>
                  <a:lnTo>
                    <a:pt x="289" y="133"/>
                  </a:lnTo>
                  <a:lnTo>
                    <a:pt x="354" y="133"/>
                  </a:lnTo>
                  <a:lnTo>
                    <a:pt x="378" y="131"/>
                  </a:lnTo>
                  <a:lnTo>
                    <a:pt x="404" y="130"/>
                  </a:lnTo>
                  <a:lnTo>
                    <a:pt x="433" y="127"/>
                  </a:lnTo>
                  <a:lnTo>
                    <a:pt x="463" y="123"/>
                  </a:lnTo>
                  <a:lnTo>
                    <a:pt x="495" y="119"/>
                  </a:lnTo>
                  <a:lnTo>
                    <a:pt x="526" y="112"/>
                  </a:lnTo>
                  <a:lnTo>
                    <a:pt x="556" y="102"/>
                  </a:lnTo>
                  <a:lnTo>
                    <a:pt x="584" y="91"/>
                  </a:lnTo>
                  <a:lnTo>
                    <a:pt x="608" y="77"/>
                  </a:lnTo>
                  <a:lnTo>
                    <a:pt x="629" y="61"/>
                  </a:lnTo>
                  <a:lnTo>
                    <a:pt x="647" y="40"/>
                  </a:lnTo>
                  <a:lnTo>
                    <a:pt x="658" y="17"/>
                  </a:lnTo>
                  <a:lnTo>
                    <a:pt x="664" y="7"/>
                  </a:lnTo>
                  <a:lnTo>
                    <a:pt x="673" y="2"/>
                  </a:lnTo>
                  <a:lnTo>
                    <a:pt x="6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4" name="Freeform 83"/>
            <p:cNvSpPr>
              <a:spLocks/>
            </p:cNvSpPr>
            <p:nvPr/>
          </p:nvSpPr>
          <p:spPr bwMode="auto">
            <a:xfrm>
              <a:off x="1746" y="2098"/>
              <a:ext cx="3063" cy="3383"/>
            </a:xfrm>
            <a:custGeom>
              <a:avLst/>
              <a:gdLst/>
              <a:ahLst/>
              <a:cxnLst>
                <a:cxn ang="0">
                  <a:pos x="2084" y="195"/>
                </a:cxn>
                <a:cxn ang="0">
                  <a:pos x="2371" y="605"/>
                </a:cxn>
                <a:cxn ang="0">
                  <a:pos x="2664" y="838"/>
                </a:cxn>
                <a:cxn ang="0">
                  <a:pos x="2838" y="816"/>
                </a:cxn>
                <a:cxn ang="0">
                  <a:pos x="2732" y="1045"/>
                </a:cxn>
                <a:cxn ang="0">
                  <a:pos x="2882" y="1829"/>
                </a:cxn>
                <a:cxn ang="0">
                  <a:pos x="3063" y="2679"/>
                </a:cxn>
                <a:cxn ang="0">
                  <a:pos x="2979" y="2930"/>
                </a:cxn>
                <a:cxn ang="0">
                  <a:pos x="2545" y="3069"/>
                </a:cxn>
                <a:cxn ang="0">
                  <a:pos x="2428" y="3238"/>
                </a:cxn>
                <a:cxn ang="0">
                  <a:pos x="2318" y="3196"/>
                </a:cxn>
                <a:cxn ang="0">
                  <a:pos x="2216" y="3071"/>
                </a:cxn>
                <a:cxn ang="0">
                  <a:pos x="1952" y="3115"/>
                </a:cxn>
                <a:cxn ang="0">
                  <a:pos x="1434" y="3136"/>
                </a:cxn>
                <a:cxn ang="0">
                  <a:pos x="1262" y="3178"/>
                </a:cxn>
                <a:cxn ang="0">
                  <a:pos x="1143" y="3366"/>
                </a:cxn>
                <a:cxn ang="0">
                  <a:pos x="999" y="3344"/>
                </a:cxn>
                <a:cxn ang="0">
                  <a:pos x="897" y="3145"/>
                </a:cxn>
                <a:cxn ang="0">
                  <a:pos x="755" y="3107"/>
                </a:cxn>
                <a:cxn ang="0">
                  <a:pos x="554" y="3072"/>
                </a:cxn>
                <a:cxn ang="0">
                  <a:pos x="435" y="2890"/>
                </a:cxn>
                <a:cxn ang="0">
                  <a:pos x="265" y="1842"/>
                </a:cxn>
                <a:cxn ang="0">
                  <a:pos x="231" y="1604"/>
                </a:cxn>
                <a:cxn ang="0">
                  <a:pos x="64" y="1581"/>
                </a:cxn>
                <a:cxn ang="0">
                  <a:pos x="22" y="1421"/>
                </a:cxn>
                <a:cxn ang="0">
                  <a:pos x="217" y="1346"/>
                </a:cxn>
                <a:cxn ang="0">
                  <a:pos x="266" y="837"/>
                </a:cxn>
                <a:cxn ang="0">
                  <a:pos x="454" y="374"/>
                </a:cxn>
                <a:cxn ang="0">
                  <a:pos x="730" y="106"/>
                </a:cxn>
                <a:cxn ang="0">
                  <a:pos x="692" y="182"/>
                </a:cxn>
                <a:cxn ang="0">
                  <a:pos x="429" y="517"/>
                </a:cxn>
                <a:cxn ang="0">
                  <a:pos x="280" y="1027"/>
                </a:cxn>
                <a:cxn ang="0">
                  <a:pos x="266" y="1411"/>
                </a:cxn>
                <a:cxn ang="0">
                  <a:pos x="115" y="1404"/>
                </a:cxn>
                <a:cxn ang="0">
                  <a:pos x="62" y="1520"/>
                </a:cxn>
                <a:cxn ang="0">
                  <a:pos x="243" y="1557"/>
                </a:cxn>
                <a:cxn ang="0">
                  <a:pos x="309" y="1736"/>
                </a:cxn>
                <a:cxn ang="0">
                  <a:pos x="432" y="2644"/>
                </a:cxn>
                <a:cxn ang="0">
                  <a:pos x="534" y="2998"/>
                </a:cxn>
                <a:cxn ang="0">
                  <a:pos x="794" y="3065"/>
                </a:cxn>
                <a:cxn ang="0">
                  <a:pos x="935" y="3112"/>
                </a:cxn>
                <a:cxn ang="0">
                  <a:pos x="1044" y="3318"/>
                </a:cxn>
                <a:cxn ang="0">
                  <a:pos x="1147" y="3286"/>
                </a:cxn>
                <a:cxn ang="0">
                  <a:pos x="1317" y="3102"/>
                </a:cxn>
                <a:cxn ang="0">
                  <a:pos x="1753" y="3096"/>
                </a:cxn>
                <a:cxn ang="0">
                  <a:pos x="2158" y="3013"/>
                </a:cxn>
                <a:cxn ang="0">
                  <a:pos x="2334" y="3144"/>
                </a:cxn>
                <a:cxn ang="0">
                  <a:pos x="2376" y="3064"/>
                </a:cxn>
                <a:cxn ang="0">
                  <a:pos x="2561" y="3020"/>
                </a:cxn>
                <a:cxn ang="0">
                  <a:pos x="2929" y="2911"/>
                </a:cxn>
                <a:cxn ang="0">
                  <a:pos x="3017" y="2692"/>
                </a:cxn>
                <a:cxn ang="0">
                  <a:pos x="2982" y="2443"/>
                </a:cxn>
                <a:cxn ang="0">
                  <a:pos x="2606" y="1078"/>
                </a:cxn>
                <a:cxn ang="0">
                  <a:pos x="2732" y="975"/>
                </a:cxn>
                <a:cxn ang="0">
                  <a:pos x="2717" y="866"/>
                </a:cxn>
                <a:cxn ang="0">
                  <a:pos x="2443" y="831"/>
                </a:cxn>
                <a:cxn ang="0">
                  <a:pos x="2086" y="271"/>
                </a:cxn>
                <a:cxn ang="0">
                  <a:pos x="1774" y="42"/>
                </a:cxn>
              </a:cxnLst>
              <a:rect l="0" t="0" r="r" b="b"/>
              <a:pathLst>
                <a:path w="3063" h="3383">
                  <a:moveTo>
                    <a:pt x="1785" y="0"/>
                  </a:moveTo>
                  <a:lnTo>
                    <a:pt x="1796" y="2"/>
                  </a:lnTo>
                  <a:lnTo>
                    <a:pt x="1861" y="31"/>
                  </a:lnTo>
                  <a:lnTo>
                    <a:pt x="1923" y="64"/>
                  </a:lnTo>
                  <a:lnTo>
                    <a:pt x="1981" y="104"/>
                  </a:lnTo>
                  <a:lnTo>
                    <a:pt x="2035" y="148"/>
                  </a:lnTo>
                  <a:lnTo>
                    <a:pt x="2084" y="195"/>
                  </a:lnTo>
                  <a:lnTo>
                    <a:pt x="2133" y="247"/>
                  </a:lnTo>
                  <a:lnTo>
                    <a:pt x="2177" y="301"/>
                  </a:lnTo>
                  <a:lnTo>
                    <a:pt x="2220" y="359"/>
                  </a:lnTo>
                  <a:lnTo>
                    <a:pt x="2260" y="419"/>
                  </a:lnTo>
                  <a:lnTo>
                    <a:pt x="2298" y="479"/>
                  </a:lnTo>
                  <a:lnTo>
                    <a:pt x="2336" y="541"/>
                  </a:lnTo>
                  <a:lnTo>
                    <a:pt x="2371" y="605"/>
                  </a:lnTo>
                  <a:lnTo>
                    <a:pt x="2407" y="667"/>
                  </a:lnTo>
                  <a:lnTo>
                    <a:pt x="2442" y="729"/>
                  </a:lnTo>
                  <a:lnTo>
                    <a:pt x="2475" y="791"/>
                  </a:lnTo>
                  <a:lnTo>
                    <a:pt x="2509" y="852"/>
                  </a:lnTo>
                  <a:lnTo>
                    <a:pt x="2534" y="893"/>
                  </a:lnTo>
                  <a:lnTo>
                    <a:pt x="2567" y="880"/>
                  </a:lnTo>
                  <a:lnTo>
                    <a:pt x="2664" y="838"/>
                  </a:lnTo>
                  <a:lnTo>
                    <a:pt x="2712" y="819"/>
                  </a:lnTo>
                  <a:lnTo>
                    <a:pt x="2762" y="804"/>
                  </a:lnTo>
                  <a:lnTo>
                    <a:pt x="2815" y="793"/>
                  </a:lnTo>
                  <a:lnTo>
                    <a:pt x="2824" y="794"/>
                  </a:lnTo>
                  <a:lnTo>
                    <a:pt x="2831" y="800"/>
                  </a:lnTo>
                  <a:lnTo>
                    <a:pt x="2837" y="808"/>
                  </a:lnTo>
                  <a:lnTo>
                    <a:pt x="2838" y="816"/>
                  </a:lnTo>
                  <a:lnTo>
                    <a:pt x="2832" y="852"/>
                  </a:lnTo>
                  <a:lnTo>
                    <a:pt x="2823" y="888"/>
                  </a:lnTo>
                  <a:lnTo>
                    <a:pt x="2812" y="924"/>
                  </a:lnTo>
                  <a:lnTo>
                    <a:pt x="2797" y="958"/>
                  </a:lnTo>
                  <a:lnTo>
                    <a:pt x="2779" y="990"/>
                  </a:lnTo>
                  <a:lnTo>
                    <a:pt x="2757" y="1019"/>
                  </a:lnTo>
                  <a:lnTo>
                    <a:pt x="2732" y="1045"/>
                  </a:lnTo>
                  <a:lnTo>
                    <a:pt x="2704" y="1066"/>
                  </a:lnTo>
                  <a:lnTo>
                    <a:pt x="2671" y="1084"/>
                  </a:lnTo>
                  <a:lnTo>
                    <a:pt x="2659" y="1088"/>
                  </a:lnTo>
                  <a:lnTo>
                    <a:pt x="2707" y="1258"/>
                  </a:lnTo>
                  <a:lnTo>
                    <a:pt x="2765" y="1448"/>
                  </a:lnTo>
                  <a:lnTo>
                    <a:pt x="2824" y="1639"/>
                  </a:lnTo>
                  <a:lnTo>
                    <a:pt x="2882" y="1829"/>
                  </a:lnTo>
                  <a:lnTo>
                    <a:pt x="2944" y="2057"/>
                  </a:lnTo>
                  <a:lnTo>
                    <a:pt x="2999" y="2288"/>
                  </a:lnTo>
                  <a:lnTo>
                    <a:pt x="3046" y="2520"/>
                  </a:lnTo>
                  <a:lnTo>
                    <a:pt x="3053" y="2558"/>
                  </a:lnTo>
                  <a:lnTo>
                    <a:pt x="3057" y="2597"/>
                  </a:lnTo>
                  <a:lnTo>
                    <a:pt x="3062" y="2639"/>
                  </a:lnTo>
                  <a:lnTo>
                    <a:pt x="3063" y="2679"/>
                  </a:lnTo>
                  <a:lnTo>
                    <a:pt x="3062" y="2719"/>
                  </a:lnTo>
                  <a:lnTo>
                    <a:pt x="3057" y="2759"/>
                  </a:lnTo>
                  <a:lnTo>
                    <a:pt x="3051" y="2797"/>
                  </a:lnTo>
                  <a:lnTo>
                    <a:pt x="3040" y="2833"/>
                  </a:lnTo>
                  <a:lnTo>
                    <a:pt x="3024" y="2868"/>
                  </a:lnTo>
                  <a:lnTo>
                    <a:pt x="3004" y="2901"/>
                  </a:lnTo>
                  <a:lnTo>
                    <a:pt x="2979" y="2930"/>
                  </a:lnTo>
                  <a:lnTo>
                    <a:pt x="2948" y="2955"/>
                  </a:lnTo>
                  <a:lnTo>
                    <a:pt x="2911" y="2977"/>
                  </a:lnTo>
                  <a:lnTo>
                    <a:pt x="2842" y="3006"/>
                  </a:lnTo>
                  <a:lnTo>
                    <a:pt x="2770" y="3029"/>
                  </a:lnTo>
                  <a:lnTo>
                    <a:pt x="2697" y="3047"/>
                  </a:lnTo>
                  <a:lnTo>
                    <a:pt x="2621" y="3061"/>
                  </a:lnTo>
                  <a:lnTo>
                    <a:pt x="2545" y="3069"/>
                  </a:lnTo>
                  <a:lnTo>
                    <a:pt x="2471" y="3075"/>
                  </a:lnTo>
                  <a:lnTo>
                    <a:pt x="2428" y="3076"/>
                  </a:lnTo>
                  <a:lnTo>
                    <a:pt x="2432" y="3114"/>
                  </a:lnTo>
                  <a:lnTo>
                    <a:pt x="2434" y="3151"/>
                  </a:lnTo>
                  <a:lnTo>
                    <a:pt x="2432" y="3189"/>
                  </a:lnTo>
                  <a:lnTo>
                    <a:pt x="2431" y="3227"/>
                  </a:lnTo>
                  <a:lnTo>
                    <a:pt x="2428" y="3238"/>
                  </a:lnTo>
                  <a:lnTo>
                    <a:pt x="2421" y="3246"/>
                  </a:lnTo>
                  <a:lnTo>
                    <a:pt x="2411" y="3250"/>
                  </a:lnTo>
                  <a:lnTo>
                    <a:pt x="2400" y="3250"/>
                  </a:lnTo>
                  <a:lnTo>
                    <a:pt x="2382" y="3245"/>
                  </a:lnTo>
                  <a:lnTo>
                    <a:pt x="2365" y="3236"/>
                  </a:lnTo>
                  <a:lnTo>
                    <a:pt x="2338" y="3218"/>
                  </a:lnTo>
                  <a:lnTo>
                    <a:pt x="2318" y="3196"/>
                  </a:lnTo>
                  <a:lnTo>
                    <a:pt x="2298" y="3172"/>
                  </a:lnTo>
                  <a:lnTo>
                    <a:pt x="2280" y="3147"/>
                  </a:lnTo>
                  <a:lnTo>
                    <a:pt x="2269" y="3129"/>
                  </a:lnTo>
                  <a:lnTo>
                    <a:pt x="2258" y="3112"/>
                  </a:lnTo>
                  <a:lnTo>
                    <a:pt x="2246" y="3096"/>
                  </a:lnTo>
                  <a:lnTo>
                    <a:pt x="2232" y="3082"/>
                  </a:lnTo>
                  <a:lnTo>
                    <a:pt x="2216" y="3071"/>
                  </a:lnTo>
                  <a:lnTo>
                    <a:pt x="2198" y="3062"/>
                  </a:lnTo>
                  <a:lnTo>
                    <a:pt x="2177" y="3060"/>
                  </a:lnTo>
                  <a:lnTo>
                    <a:pt x="2130" y="3062"/>
                  </a:lnTo>
                  <a:lnTo>
                    <a:pt x="2084" y="3072"/>
                  </a:lnTo>
                  <a:lnTo>
                    <a:pt x="2040" y="3086"/>
                  </a:lnTo>
                  <a:lnTo>
                    <a:pt x="1996" y="3101"/>
                  </a:lnTo>
                  <a:lnTo>
                    <a:pt x="1952" y="3115"/>
                  </a:lnTo>
                  <a:lnTo>
                    <a:pt x="1908" y="3127"/>
                  </a:lnTo>
                  <a:lnTo>
                    <a:pt x="1862" y="3136"/>
                  </a:lnTo>
                  <a:lnTo>
                    <a:pt x="1783" y="3140"/>
                  </a:lnTo>
                  <a:lnTo>
                    <a:pt x="1705" y="3140"/>
                  </a:lnTo>
                  <a:lnTo>
                    <a:pt x="1547" y="3134"/>
                  </a:lnTo>
                  <a:lnTo>
                    <a:pt x="1491" y="3133"/>
                  </a:lnTo>
                  <a:lnTo>
                    <a:pt x="1434" y="3136"/>
                  </a:lnTo>
                  <a:lnTo>
                    <a:pt x="1379" y="3140"/>
                  </a:lnTo>
                  <a:lnTo>
                    <a:pt x="1360" y="3143"/>
                  </a:lnTo>
                  <a:lnTo>
                    <a:pt x="1339" y="3145"/>
                  </a:lnTo>
                  <a:lnTo>
                    <a:pt x="1317" y="3151"/>
                  </a:lnTo>
                  <a:lnTo>
                    <a:pt x="1296" y="3158"/>
                  </a:lnTo>
                  <a:lnTo>
                    <a:pt x="1277" y="3166"/>
                  </a:lnTo>
                  <a:lnTo>
                    <a:pt x="1262" y="3178"/>
                  </a:lnTo>
                  <a:lnTo>
                    <a:pt x="1241" y="3203"/>
                  </a:lnTo>
                  <a:lnTo>
                    <a:pt x="1224" y="3232"/>
                  </a:lnTo>
                  <a:lnTo>
                    <a:pt x="1211" y="3261"/>
                  </a:lnTo>
                  <a:lnTo>
                    <a:pt x="1197" y="3292"/>
                  </a:lnTo>
                  <a:lnTo>
                    <a:pt x="1182" y="3321"/>
                  </a:lnTo>
                  <a:lnTo>
                    <a:pt x="1162" y="3348"/>
                  </a:lnTo>
                  <a:lnTo>
                    <a:pt x="1143" y="3366"/>
                  </a:lnTo>
                  <a:lnTo>
                    <a:pt x="1124" y="3377"/>
                  </a:lnTo>
                  <a:lnTo>
                    <a:pt x="1103" y="3383"/>
                  </a:lnTo>
                  <a:lnTo>
                    <a:pt x="1082" y="3383"/>
                  </a:lnTo>
                  <a:lnTo>
                    <a:pt x="1062" y="3379"/>
                  </a:lnTo>
                  <a:lnTo>
                    <a:pt x="1041" y="3370"/>
                  </a:lnTo>
                  <a:lnTo>
                    <a:pt x="1020" y="3358"/>
                  </a:lnTo>
                  <a:lnTo>
                    <a:pt x="999" y="3344"/>
                  </a:lnTo>
                  <a:lnTo>
                    <a:pt x="969" y="3318"/>
                  </a:lnTo>
                  <a:lnTo>
                    <a:pt x="947" y="3287"/>
                  </a:lnTo>
                  <a:lnTo>
                    <a:pt x="930" y="3256"/>
                  </a:lnTo>
                  <a:lnTo>
                    <a:pt x="919" y="3220"/>
                  </a:lnTo>
                  <a:lnTo>
                    <a:pt x="912" y="3181"/>
                  </a:lnTo>
                  <a:lnTo>
                    <a:pt x="907" y="3162"/>
                  </a:lnTo>
                  <a:lnTo>
                    <a:pt x="897" y="3145"/>
                  </a:lnTo>
                  <a:lnTo>
                    <a:pt x="882" y="3133"/>
                  </a:lnTo>
                  <a:lnTo>
                    <a:pt x="864" y="3123"/>
                  </a:lnTo>
                  <a:lnTo>
                    <a:pt x="843" y="3118"/>
                  </a:lnTo>
                  <a:lnTo>
                    <a:pt x="821" y="3112"/>
                  </a:lnTo>
                  <a:lnTo>
                    <a:pt x="799" y="3109"/>
                  </a:lnTo>
                  <a:lnTo>
                    <a:pt x="776" y="3108"/>
                  </a:lnTo>
                  <a:lnTo>
                    <a:pt x="755" y="3107"/>
                  </a:lnTo>
                  <a:lnTo>
                    <a:pt x="734" y="3107"/>
                  </a:lnTo>
                  <a:lnTo>
                    <a:pt x="716" y="3105"/>
                  </a:lnTo>
                  <a:lnTo>
                    <a:pt x="683" y="3102"/>
                  </a:lnTo>
                  <a:lnTo>
                    <a:pt x="650" y="3098"/>
                  </a:lnTo>
                  <a:lnTo>
                    <a:pt x="617" y="3093"/>
                  </a:lnTo>
                  <a:lnTo>
                    <a:pt x="584" y="3085"/>
                  </a:lnTo>
                  <a:lnTo>
                    <a:pt x="554" y="3072"/>
                  </a:lnTo>
                  <a:lnTo>
                    <a:pt x="526" y="3054"/>
                  </a:lnTo>
                  <a:lnTo>
                    <a:pt x="504" y="3033"/>
                  </a:lnTo>
                  <a:lnTo>
                    <a:pt x="485" y="3009"/>
                  </a:lnTo>
                  <a:lnTo>
                    <a:pt x="468" y="2981"/>
                  </a:lnTo>
                  <a:lnTo>
                    <a:pt x="454" y="2951"/>
                  </a:lnTo>
                  <a:lnTo>
                    <a:pt x="443" y="2920"/>
                  </a:lnTo>
                  <a:lnTo>
                    <a:pt x="435" y="2890"/>
                  </a:lnTo>
                  <a:lnTo>
                    <a:pt x="428" y="2861"/>
                  </a:lnTo>
                  <a:lnTo>
                    <a:pt x="385" y="2637"/>
                  </a:lnTo>
                  <a:lnTo>
                    <a:pt x="348" y="2412"/>
                  </a:lnTo>
                  <a:lnTo>
                    <a:pt x="315" y="2186"/>
                  </a:lnTo>
                  <a:lnTo>
                    <a:pt x="283" y="1961"/>
                  </a:lnTo>
                  <a:lnTo>
                    <a:pt x="273" y="1901"/>
                  </a:lnTo>
                  <a:lnTo>
                    <a:pt x="265" y="1842"/>
                  </a:lnTo>
                  <a:lnTo>
                    <a:pt x="261" y="1783"/>
                  </a:lnTo>
                  <a:lnTo>
                    <a:pt x="264" y="1711"/>
                  </a:lnTo>
                  <a:lnTo>
                    <a:pt x="262" y="1673"/>
                  </a:lnTo>
                  <a:lnTo>
                    <a:pt x="258" y="1639"/>
                  </a:lnTo>
                  <a:lnTo>
                    <a:pt x="253" y="1624"/>
                  </a:lnTo>
                  <a:lnTo>
                    <a:pt x="243" y="1611"/>
                  </a:lnTo>
                  <a:lnTo>
                    <a:pt x="231" y="1604"/>
                  </a:lnTo>
                  <a:lnTo>
                    <a:pt x="217" y="1599"/>
                  </a:lnTo>
                  <a:lnTo>
                    <a:pt x="184" y="1596"/>
                  </a:lnTo>
                  <a:lnTo>
                    <a:pt x="166" y="1598"/>
                  </a:lnTo>
                  <a:lnTo>
                    <a:pt x="149" y="1599"/>
                  </a:lnTo>
                  <a:lnTo>
                    <a:pt x="119" y="1599"/>
                  </a:lnTo>
                  <a:lnTo>
                    <a:pt x="90" y="1593"/>
                  </a:lnTo>
                  <a:lnTo>
                    <a:pt x="64" y="1581"/>
                  </a:lnTo>
                  <a:lnTo>
                    <a:pt x="40" y="1563"/>
                  </a:lnTo>
                  <a:lnTo>
                    <a:pt x="21" y="1542"/>
                  </a:lnTo>
                  <a:lnTo>
                    <a:pt x="7" y="1517"/>
                  </a:lnTo>
                  <a:lnTo>
                    <a:pt x="0" y="1493"/>
                  </a:lnTo>
                  <a:lnTo>
                    <a:pt x="1" y="1466"/>
                  </a:lnTo>
                  <a:lnTo>
                    <a:pt x="10" y="1443"/>
                  </a:lnTo>
                  <a:lnTo>
                    <a:pt x="22" y="1421"/>
                  </a:lnTo>
                  <a:lnTo>
                    <a:pt x="40" y="1400"/>
                  </a:lnTo>
                  <a:lnTo>
                    <a:pt x="62" y="1384"/>
                  </a:lnTo>
                  <a:lnTo>
                    <a:pt x="91" y="1368"/>
                  </a:lnTo>
                  <a:lnTo>
                    <a:pt x="120" y="1356"/>
                  </a:lnTo>
                  <a:lnTo>
                    <a:pt x="152" y="1349"/>
                  </a:lnTo>
                  <a:lnTo>
                    <a:pt x="185" y="1345"/>
                  </a:lnTo>
                  <a:lnTo>
                    <a:pt x="217" y="1346"/>
                  </a:lnTo>
                  <a:lnTo>
                    <a:pt x="237" y="1352"/>
                  </a:lnTo>
                  <a:lnTo>
                    <a:pt x="229" y="1301"/>
                  </a:lnTo>
                  <a:lnTo>
                    <a:pt x="224" y="1208"/>
                  </a:lnTo>
                  <a:lnTo>
                    <a:pt x="225" y="1114"/>
                  </a:lnTo>
                  <a:lnTo>
                    <a:pt x="232" y="1022"/>
                  </a:lnTo>
                  <a:lnTo>
                    <a:pt x="247" y="928"/>
                  </a:lnTo>
                  <a:lnTo>
                    <a:pt x="266" y="837"/>
                  </a:lnTo>
                  <a:lnTo>
                    <a:pt x="291" y="747"/>
                  </a:lnTo>
                  <a:lnTo>
                    <a:pt x="320" y="659"/>
                  </a:lnTo>
                  <a:lnTo>
                    <a:pt x="342" y="601"/>
                  </a:lnTo>
                  <a:lnTo>
                    <a:pt x="366" y="543"/>
                  </a:lnTo>
                  <a:lnTo>
                    <a:pt x="393" y="486"/>
                  </a:lnTo>
                  <a:lnTo>
                    <a:pt x="422" y="430"/>
                  </a:lnTo>
                  <a:lnTo>
                    <a:pt x="454" y="374"/>
                  </a:lnTo>
                  <a:lnTo>
                    <a:pt x="490" y="322"/>
                  </a:lnTo>
                  <a:lnTo>
                    <a:pt x="529" y="272"/>
                  </a:lnTo>
                  <a:lnTo>
                    <a:pt x="572" y="225"/>
                  </a:lnTo>
                  <a:lnTo>
                    <a:pt x="617" y="182"/>
                  </a:lnTo>
                  <a:lnTo>
                    <a:pt x="665" y="144"/>
                  </a:lnTo>
                  <a:lnTo>
                    <a:pt x="719" y="109"/>
                  </a:lnTo>
                  <a:lnTo>
                    <a:pt x="730" y="106"/>
                  </a:lnTo>
                  <a:lnTo>
                    <a:pt x="740" y="108"/>
                  </a:lnTo>
                  <a:lnTo>
                    <a:pt x="748" y="115"/>
                  </a:lnTo>
                  <a:lnTo>
                    <a:pt x="752" y="123"/>
                  </a:lnTo>
                  <a:lnTo>
                    <a:pt x="754" y="133"/>
                  </a:lnTo>
                  <a:lnTo>
                    <a:pt x="751" y="142"/>
                  </a:lnTo>
                  <a:lnTo>
                    <a:pt x="743" y="149"/>
                  </a:lnTo>
                  <a:lnTo>
                    <a:pt x="692" y="182"/>
                  </a:lnTo>
                  <a:lnTo>
                    <a:pt x="645" y="220"/>
                  </a:lnTo>
                  <a:lnTo>
                    <a:pt x="601" y="261"/>
                  </a:lnTo>
                  <a:lnTo>
                    <a:pt x="560" y="308"/>
                  </a:lnTo>
                  <a:lnTo>
                    <a:pt x="523" y="356"/>
                  </a:lnTo>
                  <a:lnTo>
                    <a:pt x="489" y="407"/>
                  </a:lnTo>
                  <a:lnTo>
                    <a:pt x="458" y="461"/>
                  </a:lnTo>
                  <a:lnTo>
                    <a:pt x="429" y="517"/>
                  </a:lnTo>
                  <a:lnTo>
                    <a:pt x="405" y="572"/>
                  </a:lnTo>
                  <a:lnTo>
                    <a:pt x="382" y="628"/>
                  </a:lnTo>
                  <a:lnTo>
                    <a:pt x="362" y="684"/>
                  </a:lnTo>
                  <a:lnTo>
                    <a:pt x="335" y="768"/>
                  </a:lnTo>
                  <a:lnTo>
                    <a:pt x="312" y="853"/>
                  </a:lnTo>
                  <a:lnTo>
                    <a:pt x="294" y="940"/>
                  </a:lnTo>
                  <a:lnTo>
                    <a:pt x="280" y="1027"/>
                  </a:lnTo>
                  <a:lnTo>
                    <a:pt x="272" y="1117"/>
                  </a:lnTo>
                  <a:lnTo>
                    <a:pt x="271" y="1205"/>
                  </a:lnTo>
                  <a:lnTo>
                    <a:pt x="275" y="1294"/>
                  </a:lnTo>
                  <a:lnTo>
                    <a:pt x="287" y="1381"/>
                  </a:lnTo>
                  <a:lnTo>
                    <a:pt x="286" y="1395"/>
                  </a:lnTo>
                  <a:lnTo>
                    <a:pt x="279" y="1406"/>
                  </a:lnTo>
                  <a:lnTo>
                    <a:pt x="266" y="1411"/>
                  </a:lnTo>
                  <a:lnTo>
                    <a:pt x="253" y="1407"/>
                  </a:lnTo>
                  <a:lnTo>
                    <a:pt x="235" y="1399"/>
                  </a:lnTo>
                  <a:lnTo>
                    <a:pt x="213" y="1395"/>
                  </a:lnTo>
                  <a:lnTo>
                    <a:pt x="189" y="1393"/>
                  </a:lnTo>
                  <a:lnTo>
                    <a:pt x="164" y="1393"/>
                  </a:lnTo>
                  <a:lnTo>
                    <a:pt x="138" y="1397"/>
                  </a:lnTo>
                  <a:lnTo>
                    <a:pt x="115" y="1404"/>
                  </a:lnTo>
                  <a:lnTo>
                    <a:pt x="93" y="1415"/>
                  </a:lnTo>
                  <a:lnTo>
                    <a:pt x="75" y="1429"/>
                  </a:lnTo>
                  <a:lnTo>
                    <a:pt x="59" y="1446"/>
                  </a:lnTo>
                  <a:lnTo>
                    <a:pt x="50" y="1465"/>
                  </a:lnTo>
                  <a:lnTo>
                    <a:pt x="47" y="1484"/>
                  </a:lnTo>
                  <a:lnTo>
                    <a:pt x="53" y="1504"/>
                  </a:lnTo>
                  <a:lnTo>
                    <a:pt x="62" y="1520"/>
                  </a:lnTo>
                  <a:lnTo>
                    <a:pt x="77" y="1534"/>
                  </a:lnTo>
                  <a:lnTo>
                    <a:pt x="95" y="1545"/>
                  </a:lnTo>
                  <a:lnTo>
                    <a:pt x="113" y="1551"/>
                  </a:lnTo>
                  <a:lnTo>
                    <a:pt x="139" y="1552"/>
                  </a:lnTo>
                  <a:lnTo>
                    <a:pt x="192" y="1549"/>
                  </a:lnTo>
                  <a:lnTo>
                    <a:pt x="218" y="1551"/>
                  </a:lnTo>
                  <a:lnTo>
                    <a:pt x="243" y="1557"/>
                  </a:lnTo>
                  <a:lnTo>
                    <a:pt x="265" y="1569"/>
                  </a:lnTo>
                  <a:lnTo>
                    <a:pt x="282" y="1584"/>
                  </a:lnTo>
                  <a:lnTo>
                    <a:pt x="293" y="1602"/>
                  </a:lnTo>
                  <a:lnTo>
                    <a:pt x="301" y="1621"/>
                  </a:lnTo>
                  <a:lnTo>
                    <a:pt x="307" y="1643"/>
                  </a:lnTo>
                  <a:lnTo>
                    <a:pt x="309" y="1665"/>
                  </a:lnTo>
                  <a:lnTo>
                    <a:pt x="309" y="1736"/>
                  </a:lnTo>
                  <a:lnTo>
                    <a:pt x="312" y="1820"/>
                  </a:lnTo>
                  <a:lnTo>
                    <a:pt x="320" y="1905"/>
                  </a:lnTo>
                  <a:lnTo>
                    <a:pt x="345" y="2074"/>
                  </a:lnTo>
                  <a:lnTo>
                    <a:pt x="376" y="2282"/>
                  </a:lnTo>
                  <a:lnTo>
                    <a:pt x="409" y="2489"/>
                  </a:lnTo>
                  <a:lnTo>
                    <a:pt x="421" y="2567"/>
                  </a:lnTo>
                  <a:lnTo>
                    <a:pt x="432" y="2644"/>
                  </a:lnTo>
                  <a:lnTo>
                    <a:pt x="446" y="2721"/>
                  </a:lnTo>
                  <a:lnTo>
                    <a:pt x="461" y="2799"/>
                  </a:lnTo>
                  <a:lnTo>
                    <a:pt x="480" y="2873"/>
                  </a:lnTo>
                  <a:lnTo>
                    <a:pt x="487" y="2900"/>
                  </a:lnTo>
                  <a:lnTo>
                    <a:pt x="507" y="2952"/>
                  </a:lnTo>
                  <a:lnTo>
                    <a:pt x="519" y="2975"/>
                  </a:lnTo>
                  <a:lnTo>
                    <a:pt x="534" y="2998"/>
                  </a:lnTo>
                  <a:lnTo>
                    <a:pt x="554" y="3017"/>
                  </a:lnTo>
                  <a:lnTo>
                    <a:pt x="577" y="3031"/>
                  </a:lnTo>
                  <a:lnTo>
                    <a:pt x="610" y="3043"/>
                  </a:lnTo>
                  <a:lnTo>
                    <a:pt x="646" y="3051"/>
                  </a:lnTo>
                  <a:lnTo>
                    <a:pt x="683" y="3057"/>
                  </a:lnTo>
                  <a:lnTo>
                    <a:pt x="758" y="3062"/>
                  </a:lnTo>
                  <a:lnTo>
                    <a:pt x="794" y="3065"/>
                  </a:lnTo>
                  <a:lnTo>
                    <a:pt x="813" y="3068"/>
                  </a:lnTo>
                  <a:lnTo>
                    <a:pt x="835" y="3071"/>
                  </a:lnTo>
                  <a:lnTo>
                    <a:pt x="857" y="3075"/>
                  </a:lnTo>
                  <a:lnTo>
                    <a:pt x="879" y="3080"/>
                  </a:lnTo>
                  <a:lnTo>
                    <a:pt x="900" y="3089"/>
                  </a:lnTo>
                  <a:lnTo>
                    <a:pt x="918" y="3098"/>
                  </a:lnTo>
                  <a:lnTo>
                    <a:pt x="935" y="3112"/>
                  </a:lnTo>
                  <a:lnTo>
                    <a:pt x="946" y="3129"/>
                  </a:lnTo>
                  <a:lnTo>
                    <a:pt x="954" y="3149"/>
                  </a:lnTo>
                  <a:lnTo>
                    <a:pt x="966" y="3224"/>
                  </a:lnTo>
                  <a:lnTo>
                    <a:pt x="979" y="3253"/>
                  </a:lnTo>
                  <a:lnTo>
                    <a:pt x="997" y="3278"/>
                  </a:lnTo>
                  <a:lnTo>
                    <a:pt x="1019" y="3300"/>
                  </a:lnTo>
                  <a:lnTo>
                    <a:pt x="1044" y="3318"/>
                  </a:lnTo>
                  <a:lnTo>
                    <a:pt x="1059" y="3328"/>
                  </a:lnTo>
                  <a:lnTo>
                    <a:pt x="1074" y="3333"/>
                  </a:lnTo>
                  <a:lnTo>
                    <a:pt x="1089" y="3337"/>
                  </a:lnTo>
                  <a:lnTo>
                    <a:pt x="1103" y="3334"/>
                  </a:lnTo>
                  <a:lnTo>
                    <a:pt x="1117" y="3328"/>
                  </a:lnTo>
                  <a:lnTo>
                    <a:pt x="1129" y="3314"/>
                  </a:lnTo>
                  <a:lnTo>
                    <a:pt x="1147" y="3286"/>
                  </a:lnTo>
                  <a:lnTo>
                    <a:pt x="1175" y="3228"/>
                  </a:lnTo>
                  <a:lnTo>
                    <a:pt x="1191" y="3196"/>
                  </a:lnTo>
                  <a:lnTo>
                    <a:pt x="1209" y="3170"/>
                  </a:lnTo>
                  <a:lnTo>
                    <a:pt x="1230" y="3147"/>
                  </a:lnTo>
                  <a:lnTo>
                    <a:pt x="1253" y="3129"/>
                  </a:lnTo>
                  <a:lnTo>
                    <a:pt x="1282" y="3114"/>
                  </a:lnTo>
                  <a:lnTo>
                    <a:pt x="1317" y="3102"/>
                  </a:lnTo>
                  <a:lnTo>
                    <a:pt x="1378" y="3093"/>
                  </a:lnTo>
                  <a:lnTo>
                    <a:pt x="1440" y="3087"/>
                  </a:lnTo>
                  <a:lnTo>
                    <a:pt x="1502" y="3087"/>
                  </a:lnTo>
                  <a:lnTo>
                    <a:pt x="1565" y="3089"/>
                  </a:lnTo>
                  <a:lnTo>
                    <a:pt x="1627" y="3093"/>
                  </a:lnTo>
                  <a:lnTo>
                    <a:pt x="1690" y="3094"/>
                  </a:lnTo>
                  <a:lnTo>
                    <a:pt x="1753" y="3096"/>
                  </a:lnTo>
                  <a:lnTo>
                    <a:pt x="1814" y="3091"/>
                  </a:lnTo>
                  <a:lnTo>
                    <a:pt x="1875" y="3083"/>
                  </a:lnTo>
                  <a:lnTo>
                    <a:pt x="1935" y="3067"/>
                  </a:lnTo>
                  <a:lnTo>
                    <a:pt x="1992" y="3049"/>
                  </a:lnTo>
                  <a:lnTo>
                    <a:pt x="2050" y="3031"/>
                  </a:lnTo>
                  <a:lnTo>
                    <a:pt x="2108" y="3018"/>
                  </a:lnTo>
                  <a:lnTo>
                    <a:pt x="2158" y="3013"/>
                  </a:lnTo>
                  <a:lnTo>
                    <a:pt x="2184" y="3013"/>
                  </a:lnTo>
                  <a:lnTo>
                    <a:pt x="2207" y="3017"/>
                  </a:lnTo>
                  <a:lnTo>
                    <a:pt x="2231" y="3025"/>
                  </a:lnTo>
                  <a:lnTo>
                    <a:pt x="2253" y="3039"/>
                  </a:lnTo>
                  <a:lnTo>
                    <a:pt x="2272" y="3057"/>
                  </a:lnTo>
                  <a:lnTo>
                    <a:pt x="2289" y="3078"/>
                  </a:lnTo>
                  <a:lnTo>
                    <a:pt x="2334" y="3144"/>
                  </a:lnTo>
                  <a:lnTo>
                    <a:pt x="2351" y="3163"/>
                  </a:lnTo>
                  <a:lnTo>
                    <a:pt x="2369" y="3181"/>
                  </a:lnTo>
                  <a:lnTo>
                    <a:pt x="2385" y="3192"/>
                  </a:lnTo>
                  <a:lnTo>
                    <a:pt x="2388" y="3162"/>
                  </a:lnTo>
                  <a:lnTo>
                    <a:pt x="2388" y="3129"/>
                  </a:lnTo>
                  <a:lnTo>
                    <a:pt x="2384" y="3096"/>
                  </a:lnTo>
                  <a:lnTo>
                    <a:pt x="2376" y="3064"/>
                  </a:lnTo>
                  <a:lnTo>
                    <a:pt x="2373" y="3054"/>
                  </a:lnTo>
                  <a:lnTo>
                    <a:pt x="2374" y="3044"/>
                  </a:lnTo>
                  <a:lnTo>
                    <a:pt x="2378" y="3038"/>
                  </a:lnTo>
                  <a:lnTo>
                    <a:pt x="2385" y="3032"/>
                  </a:lnTo>
                  <a:lnTo>
                    <a:pt x="2396" y="3029"/>
                  </a:lnTo>
                  <a:lnTo>
                    <a:pt x="2479" y="3027"/>
                  </a:lnTo>
                  <a:lnTo>
                    <a:pt x="2561" y="3020"/>
                  </a:lnTo>
                  <a:lnTo>
                    <a:pt x="2643" y="3007"/>
                  </a:lnTo>
                  <a:lnTo>
                    <a:pt x="2696" y="2998"/>
                  </a:lnTo>
                  <a:lnTo>
                    <a:pt x="2747" y="2987"/>
                  </a:lnTo>
                  <a:lnTo>
                    <a:pt x="2799" y="2973"/>
                  </a:lnTo>
                  <a:lnTo>
                    <a:pt x="2849" y="2955"/>
                  </a:lnTo>
                  <a:lnTo>
                    <a:pt x="2897" y="2931"/>
                  </a:lnTo>
                  <a:lnTo>
                    <a:pt x="2929" y="2911"/>
                  </a:lnTo>
                  <a:lnTo>
                    <a:pt x="2955" y="2886"/>
                  </a:lnTo>
                  <a:lnTo>
                    <a:pt x="2976" y="2859"/>
                  </a:lnTo>
                  <a:lnTo>
                    <a:pt x="2993" y="2829"/>
                  </a:lnTo>
                  <a:lnTo>
                    <a:pt x="3004" y="2797"/>
                  </a:lnTo>
                  <a:lnTo>
                    <a:pt x="3012" y="2763"/>
                  </a:lnTo>
                  <a:lnTo>
                    <a:pt x="3016" y="2728"/>
                  </a:lnTo>
                  <a:lnTo>
                    <a:pt x="3017" y="2692"/>
                  </a:lnTo>
                  <a:lnTo>
                    <a:pt x="3017" y="2655"/>
                  </a:lnTo>
                  <a:lnTo>
                    <a:pt x="3015" y="2618"/>
                  </a:lnTo>
                  <a:lnTo>
                    <a:pt x="3009" y="2581"/>
                  </a:lnTo>
                  <a:lnTo>
                    <a:pt x="3004" y="2545"/>
                  </a:lnTo>
                  <a:lnTo>
                    <a:pt x="2997" y="2509"/>
                  </a:lnTo>
                  <a:lnTo>
                    <a:pt x="2988" y="2476"/>
                  </a:lnTo>
                  <a:lnTo>
                    <a:pt x="2982" y="2443"/>
                  </a:lnTo>
                  <a:lnTo>
                    <a:pt x="2943" y="2274"/>
                  </a:lnTo>
                  <a:lnTo>
                    <a:pt x="2904" y="2107"/>
                  </a:lnTo>
                  <a:lnTo>
                    <a:pt x="2863" y="1940"/>
                  </a:lnTo>
                  <a:lnTo>
                    <a:pt x="2816" y="1774"/>
                  </a:lnTo>
                  <a:lnTo>
                    <a:pt x="2745" y="1542"/>
                  </a:lnTo>
                  <a:lnTo>
                    <a:pt x="2674" y="1310"/>
                  </a:lnTo>
                  <a:lnTo>
                    <a:pt x="2606" y="1078"/>
                  </a:lnTo>
                  <a:lnTo>
                    <a:pt x="2606" y="1067"/>
                  </a:lnTo>
                  <a:lnTo>
                    <a:pt x="2612" y="1056"/>
                  </a:lnTo>
                  <a:lnTo>
                    <a:pt x="2623" y="1049"/>
                  </a:lnTo>
                  <a:lnTo>
                    <a:pt x="2656" y="1038"/>
                  </a:lnTo>
                  <a:lnTo>
                    <a:pt x="2685" y="1022"/>
                  </a:lnTo>
                  <a:lnTo>
                    <a:pt x="2710" y="1000"/>
                  </a:lnTo>
                  <a:lnTo>
                    <a:pt x="2732" y="975"/>
                  </a:lnTo>
                  <a:lnTo>
                    <a:pt x="2750" y="947"/>
                  </a:lnTo>
                  <a:lnTo>
                    <a:pt x="2765" y="916"/>
                  </a:lnTo>
                  <a:lnTo>
                    <a:pt x="2777" y="884"/>
                  </a:lnTo>
                  <a:lnTo>
                    <a:pt x="2786" y="849"/>
                  </a:lnTo>
                  <a:lnTo>
                    <a:pt x="2787" y="845"/>
                  </a:lnTo>
                  <a:lnTo>
                    <a:pt x="2765" y="849"/>
                  </a:lnTo>
                  <a:lnTo>
                    <a:pt x="2717" y="866"/>
                  </a:lnTo>
                  <a:lnTo>
                    <a:pt x="2671" y="885"/>
                  </a:lnTo>
                  <a:lnTo>
                    <a:pt x="2577" y="927"/>
                  </a:lnTo>
                  <a:lnTo>
                    <a:pt x="2530" y="945"/>
                  </a:lnTo>
                  <a:lnTo>
                    <a:pt x="2521" y="945"/>
                  </a:lnTo>
                  <a:lnTo>
                    <a:pt x="2511" y="940"/>
                  </a:lnTo>
                  <a:lnTo>
                    <a:pt x="2504" y="933"/>
                  </a:lnTo>
                  <a:lnTo>
                    <a:pt x="2443" y="831"/>
                  </a:lnTo>
                  <a:lnTo>
                    <a:pt x="2385" y="728"/>
                  </a:lnTo>
                  <a:lnTo>
                    <a:pt x="2326" y="624"/>
                  </a:lnTo>
                  <a:lnTo>
                    <a:pt x="2265" y="521"/>
                  </a:lnTo>
                  <a:lnTo>
                    <a:pt x="2202" y="421"/>
                  </a:lnTo>
                  <a:lnTo>
                    <a:pt x="2166" y="370"/>
                  </a:lnTo>
                  <a:lnTo>
                    <a:pt x="2127" y="319"/>
                  </a:lnTo>
                  <a:lnTo>
                    <a:pt x="2086" y="271"/>
                  </a:lnTo>
                  <a:lnTo>
                    <a:pt x="2043" y="224"/>
                  </a:lnTo>
                  <a:lnTo>
                    <a:pt x="1997" y="181"/>
                  </a:lnTo>
                  <a:lnTo>
                    <a:pt x="1949" y="141"/>
                  </a:lnTo>
                  <a:lnTo>
                    <a:pt x="1897" y="104"/>
                  </a:lnTo>
                  <a:lnTo>
                    <a:pt x="1841" y="73"/>
                  </a:lnTo>
                  <a:lnTo>
                    <a:pt x="1783" y="47"/>
                  </a:lnTo>
                  <a:lnTo>
                    <a:pt x="1774" y="42"/>
                  </a:lnTo>
                  <a:lnTo>
                    <a:pt x="1770" y="32"/>
                  </a:lnTo>
                  <a:lnTo>
                    <a:pt x="1768" y="22"/>
                  </a:lnTo>
                  <a:lnTo>
                    <a:pt x="1771" y="11"/>
                  </a:lnTo>
                  <a:lnTo>
                    <a:pt x="1777" y="4"/>
                  </a:lnTo>
                  <a:lnTo>
                    <a:pt x="17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5" name="Freeform 84"/>
            <p:cNvSpPr>
              <a:spLocks noEditPoints="1"/>
            </p:cNvSpPr>
            <p:nvPr/>
          </p:nvSpPr>
          <p:spPr bwMode="auto">
            <a:xfrm>
              <a:off x="2756" y="2936"/>
              <a:ext cx="804" cy="430"/>
            </a:xfrm>
            <a:custGeom>
              <a:avLst/>
              <a:gdLst/>
              <a:ahLst/>
              <a:cxnLst>
                <a:cxn ang="0">
                  <a:pos x="593" y="49"/>
                </a:cxn>
                <a:cxn ang="0">
                  <a:pos x="484" y="65"/>
                </a:cxn>
                <a:cxn ang="0">
                  <a:pos x="376" y="93"/>
                </a:cxn>
                <a:cxn ang="0">
                  <a:pos x="232" y="129"/>
                </a:cxn>
                <a:cxn ang="0">
                  <a:pos x="110" y="153"/>
                </a:cxn>
                <a:cxn ang="0">
                  <a:pos x="63" y="158"/>
                </a:cxn>
                <a:cxn ang="0">
                  <a:pos x="96" y="221"/>
                </a:cxn>
                <a:cxn ang="0">
                  <a:pos x="151" y="283"/>
                </a:cxn>
                <a:cxn ang="0">
                  <a:pos x="230" y="336"/>
                </a:cxn>
                <a:cxn ang="0">
                  <a:pos x="319" y="370"/>
                </a:cxn>
                <a:cxn ang="0">
                  <a:pos x="413" y="384"/>
                </a:cxn>
                <a:cxn ang="0">
                  <a:pos x="508" y="379"/>
                </a:cxn>
                <a:cxn ang="0">
                  <a:pos x="598" y="347"/>
                </a:cxn>
                <a:cxn ang="0">
                  <a:pos x="651" y="312"/>
                </a:cxn>
                <a:cxn ang="0">
                  <a:pos x="678" y="283"/>
                </a:cxn>
                <a:cxn ang="0">
                  <a:pos x="707" y="246"/>
                </a:cxn>
                <a:cxn ang="0">
                  <a:pos x="733" y="203"/>
                </a:cxn>
                <a:cxn ang="0">
                  <a:pos x="753" y="159"/>
                </a:cxn>
                <a:cxn ang="0">
                  <a:pos x="761" y="118"/>
                </a:cxn>
                <a:cxn ang="0">
                  <a:pos x="753" y="83"/>
                </a:cxn>
                <a:cxn ang="0">
                  <a:pos x="722" y="60"/>
                </a:cxn>
                <a:cxn ang="0">
                  <a:pos x="646" y="47"/>
                </a:cxn>
                <a:cxn ang="0">
                  <a:pos x="702" y="4"/>
                </a:cxn>
                <a:cxn ang="0">
                  <a:pos x="753" y="22"/>
                </a:cxn>
                <a:cxn ang="0">
                  <a:pos x="786" y="51"/>
                </a:cxn>
                <a:cxn ang="0">
                  <a:pos x="801" y="91"/>
                </a:cxn>
                <a:cxn ang="0">
                  <a:pos x="802" y="138"/>
                </a:cxn>
                <a:cxn ang="0">
                  <a:pos x="791" y="188"/>
                </a:cxn>
                <a:cxn ang="0">
                  <a:pos x="758" y="257"/>
                </a:cxn>
                <a:cxn ang="0">
                  <a:pos x="700" y="329"/>
                </a:cxn>
                <a:cxn ang="0">
                  <a:pos x="627" y="381"/>
                </a:cxn>
                <a:cxn ang="0">
                  <a:pos x="543" y="414"/>
                </a:cxn>
                <a:cxn ang="0">
                  <a:pos x="455" y="428"/>
                </a:cxn>
                <a:cxn ang="0">
                  <a:pos x="362" y="425"/>
                </a:cxn>
                <a:cxn ang="0">
                  <a:pos x="272" y="405"/>
                </a:cxn>
                <a:cxn ang="0">
                  <a:pos x="190" y="366"/>
                </a:cxn>
                <a:cxn ang="0">
                  <a:pos x="115" y="312"/>
                </a:cxn>
                <a:cxn ang="0">
                  <a:pos x="56" y="243"/>
                </a:cxn>
                <a:cxn ang="0">
                  <a:pos x="13" y="159"/>
                </a:cxn>
                <a:cxn ang="0">
                  <a:pos x="7" y="147"/>
                </a:cxn>
                <a:cxn ang="0">
                  <a:pos x="0" y="129"/>
                </a:cxn>
                <a:cxn ang="0">
                  <a:pos x="9" y="111"/>
                </a:cxn>
                <a:cxn ang="0">
                  <a:pos x="29" y="108"/>
                </a:cxn>
                <a:cxn ang="0">
                  <a:pos x="76" y="111"/>
                </a:cxn>
                <a:cxn ang="0">
                  <a:pos x="125" y="104"/>
                </a:cxn>
                <a:cxn ang="0">
                  <a:pos x="238" y="79"/>
                </a:cxn>
                <a:cxn ang="0">
                  <a:pos x="380" y="43"/>
                </a:cxn>
                <a:cxn ang="0">
                  <a:pos x="486" y="18"/>
                </a:cxn>
                <a:cxn ang="0">
                  <a:pos x="595" y="2"/>
                </a:cxn>
              </a:cxnLst>
              <a:rect l="0" t="0" r="r" b="b"/>
              <a:pathLst>
                <a:path w="804" h="430">
                  <a:moveTo>
                    <a:pt x="646" y="47"/>
                  </a:moveTo>
                  <a:lnTo>
                    <a:pt x="593" y="49"/>
                  </a:lnTo>
                  <a:lnTo>
                    <a:pt x="537" y="55"/>
                  </a:lnTo>
                  <a:lnTo>
                    <a:pt x="484" y="65"/>
                  </a:lnTo>
                  <a:lnTo>
                    <a:pt x="428" y="79"/>
                  </a:lnTo>
                  <a:lnTo>
                    <a:pt x="376" y="93"/>
                  </a:lnTo>
                  <a:lnTo>
                    <a:pt x="325" y="105"/>
                  </a:lnTo>
                  <a:lnTo>
                    <a:pt x="232" y="129"/>
                  </a:lnTo>
                  <a:lnTo>
                    <a:pt x="140" y="148"/>
                  </a:lnTo>
                  <a:lnTo>
                    <a:pt x="110" y="153"/>
                  </a:lnTo>
                  <a:lnTo>
                    <a:pt x="78" y="158"/>
                  </a:lnTo>
                  <a:lnTo>
                    <a:pt x="63" y="158"/>
                  </a:lnTo>
                  <a:lnTo>
                    <a:pt x="75" y="185"/>
                  </a:lnTo>
                  <a:lnTo>
                    <a:pt x="96" y="221"/>
                  </a:lnTo>
                  <a:lnTo>
                    <a:pt x="121" y="254"/>
                  </a:lnTo>
                  <a:lnTo>
                    <a:pt x="151" y="283"/>
                  </a:lnTo>
                  <a:lnTo>
                    <a:pt x="188" y="311"/>
                  </a:lnTo>
                  <a:lnTo>
                    <a:pt x="230" y="336"/>
                  </a:lnTo>
                  <a:lnTo>
                    <a:pt x="272" y="355"/>
                  </a:lnTo>
                  <a:lnTo>
                    <a:pt x="319" y="370"/>
                  </a:lnTo>
                  <a:lnTo>
                    <a:pt x="366" y="380"/>
                  </a:lnTo>
                  <a:lnTo>
                    <a:pt x="413" y="384"/>
                  </a:lnTo>
                  <a:lnTo>
                    <a:pt x="462" y="384"/>
                  </a:lnTo>
                  <a:lnTo>
                    <a:pt x="508" y="379"/>
                  </a:lnTo>
                  <a:lnTo>
                    <a:pt x="554" y="366"/>
                  </a:lnTo>
                  <a:lnTo>
                    <a:pt x="598" y="347"/>
                  </a:lnTo>
                  <a:lnTo>
                    <a:pt x="638" y="322"/>
                  </a:lnTo>
                  <a:lnTo>
                    <a:pt x="651" y="312"/>
                  </a:lnTo>
                  <a:lnTo>
                    <a:pt x="663" y="298"/>
                  </a:lnTo>
                  <a:lnTo>
                    <a:pt x="678" y="283"/>
                  </a:lnTo>
                  <a:lnTo>
                    <a:pt x="692" y="265"/>
                  </a:lnTo>
                  <a:lnTo>
                    <a:pt x="707" y="246"/>
                  </a:lnTo>
                  <a:lnTo>
                    <a:pt x="721" y="225"/>
                  </a:lnTo>
                  <a:lnTo>
                    <a:pt x="733" y="203"/>
                  </a:lnTo>
                  <a:lnTo>
                    <a:pt x="744" y="181"/>
                  </a:lnTo>
                  <a:lnTo>
                    <a:pt x="753" y="159"/>
                  </a:lnTo>
                  <a:lnTo>
                    <a:pt x="758" y="138"/>
                  </a:lnTo>
                  <a:lnTo>
                    <a:pt x="761" y="118"/>
                  </a:lnTo>
                  <a:lnTo>
                    <a:pt x="758" y="100"/>
                  </a:lnTo>
                  <a:lnTo>
                    <a:pt x="753" y="83"/>
                  </a:lnTo>
                  <a:lnTo>
                    <a:pt x="740" y="71"/>
                  </a:lnTo>
                  <a:lnTo>
                    <a:pt x="722" y="60"/>
                  </a:lnTo>
                  <a:lnTo>
                    <a:pt x="699" y="53"/>
                  </a:lnTo>
                  <a:lnTo>
                    <a:pt x="646" y="47"/>
                  </a:lnTo>
                  <a:close/>
                  <a:moveTo>
                    <a:pt x="649" y="0"/>
                  </a:moveTo>
                  <a:lnTo>
                    <a:pt x="702" y="4"/>
                  </a:lnTo>
                  <a:lnTo>
                    <a:pt x="729" y="11"/>
                  </a:lnTo>
                  <a:lnTo>
                    <a:pt x="753" y="22"/>
                  </a:lnTo>
                  <a:lnTo>
                    <a:pt x="772" y="35"/>
                  </a:lnTo>
                  <a:lnTo>
                    <a:pt x="786" y="51"/>
                  </a:lnTo>
                  <a:lnTo>
                    <a:pt x="796" y="71"/>
                  </a:lnTo>
                  <a:lnTo>
                    <a:pt x="801" y="91"/>
                  </a:lnTo>
                  <a:lnTo>
                    <a:pt x="804" y="115"/>
                  </a:lnTo>
                  <a:lnTo>
                    <a:pt x="802" y="138"/>
                  </a:lnTo>
                  <a:lnTo>
                    <a:pt x="798" y="163"/>
                  </a:lnTo>
                  <a:lnTo>
                    <a:pt x="791" y="188"/>
                  </a:lnTo>
                  <a:lnTo>
                    <a:pt x="782" y="213"/>
                  </a:lnTo>
                  <a:lnTo>
                    <a:pt x="758" y="257"/>
                  </a:lnTo>
                  <a:lnTo>
                    <a:pt x="731" y="296"/>
                  </a:lnTo>
                  <a:lnTo>
                    <a:pt x="700" y="329"/>
                  </a:lnTo>
                  <a:lnTo>
                    <a:pt x="664" y="358"/>
                  </a:lnTo>
                  <a:lnTo>
                    <a:pt x="627" y="381"/>
                  </a:lnTo>
                  <a:lnTo>
                    <a:pt x="586" y="401"/>
                  </a:lnTo>
                  <a:lnTo>
                    <a:pt x="543" y="414"/>
                  </a:lnTo>
                  <a:lnTo>
                    <a:pt x="499" y="424"/>
                  </a:lnTo>
                  <a:lnTo>
                    <a:pt x="455" y="428"/>
                  </a:lnTo>
                  <a:lnTo>
                    <a:pt x="408" y="430"/>
                  </a:lnTo>
                  <a:lnTo>
                    <a:pt x="362" y="425"/>
                  </a:lnTo>
                  <a:lnTo>
                    <a:pt x="317" y="417"/>
                  </a:lnTo>
                  <a:lnTo>
                    <a:pt x="272" y="405"/>
                  </a:lnTo>
                  <a:lnTo>
                    <a:pt x="230" y="387"/>
                  </a:lnTo>
                  <a:lnTo>
                    <a:pt x="190" y="366"/>
                  </a:lnTo>
                  <a:lnTo>
                    <a:pt x="151" y="341"/>
                  </a:lnTo>
                  <a:lnTo>
                    <a:pt x="115" y="312"/>
                  </a:lnTo>
                  <a:lnTo>
                    <a:pt x="83" y="281"/>
                  </a:lnTo>
                  <a:lnTo>
                    <a:pt x="56" y="243"/>
                  </a:lnTo>
                  <a:lnTo>
                    <a:pt x="31" y="203"/>
                  </a:lnTo>
                  <a:lnTo>
                    <a:pt x="13" y="159"/>
                  </a:lnTo>
                  <a:lnTo>
                    <a:pt x="12" y="149"/>
                  </a:lnTo>
                  <a:lnTo>
                    <a:pt x="7" y="147"/>
                  </a:lnTo>
                  <a:lnTo>
                    <a:pt x="2" y="138"/>
                  </a:lnTo>
                  <a:lnTo>
                    <a:pt x="0" y="129"/>
                  </a:lnTo>
                  <a:lnTo>
                    <a:pt x="3" y="119"/>
                  </a:lnTo>
                  <a:lnTo>
                    <a:pt x="9" y="111"/>
                  </a:lnTo>
                  <a:lnTo>
                    <a:pt x="18" y="107"/>
                  </a:lnTo>
                  <a:lnTo>
                    <a:pt x="29" y="108"/>
                  </a:lnTo>
                  <a:lnTo>
                    <a:pt x="52" y="112"/>
                  </a:lnTo>
                  <a:lnTo>
                    <a:pt x="76" y="111"/>
                  </a:lnTo>
                  <a:lnTo>
                    <a:pt x="100" y="108"/>
                  </a:lnTo>
                  <a:lnTo>
                    <a:pt x="125" y="104"/>
                  </a:lnTo>
                  <a:lnTo>
                    <a:pt x="147" y="100"/>
                  </a:lnTo>
                  <a:lnTo>
                    <a:pt x="238" y="79"/>
                  </a:lnTo>
                  <a:lnTo>
                    <a:pt x="329" y="55"/>
                  </a:lnTo>
                  <a:lnTo>
                    <a:pt x="380" y="43"/>
                  </a:lnTo>
                  <a:lnTo>
                    <a:pt x="433" y="29"/>
                  </a:lnTo>
                  <a:lnTo>
                    <a:pt x="486" y="18"/>
                  </a:lnTo>
                  <a:lnTo>
                    <a:pt x="542" y="7"/>
                  </a:lnTo>
                  <a:lnTo>
                    <a:pt x="595" y="2"/>
                  </a:lnTo>
                  <a:lnTo>
                    <a:pt x="6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6" name="Freeform 85"/>
            <p:cNvSpPr>
              <a:spLocks/>
            </p:cNvSpPr>
            <p:nvPr/>
          </p:nvSpPr>
          <p:spPr bwMode="auto">
            <a:xfrm>
              <a:off x="2872" y="2555"/>
              <a:ext cx="71" cy="160"/>
            </a:xfrm>
            <a:custGeom>
              <a:avLst/>
              <a:gdLst/>
              <a:ahLst/>
              <a:cxnLst>
                <a:cxn ang="0">
                  <a:pos x="18" y="0"/>
                </a:cxn>
                <a:cxn ang="0">
                  <a:pos x="29" y="0"/>
                </a:cxn>
                <a:cxn ang="0">
                  <a:pos x="38" y="4"/>
                </a:cxn>
                <a:cxn ang="0">
                  <a:pos x="45" y="11"/>
                </a:cxn>
                <a:cxn ang="0">
                  <a:pos x="47" y="22"/>
                </a:cxn>
                <a:cxn ang="0">
                  <a:pos x="51" y="60"/>
                </a:cxn>
                <a:cxn ang="0">
                  <a:pos x="60" y="97"/>
                </a:cxn>
                <a:cxn ang="0">
                  <a:pos x="69" y="133"/>
                </a:cxn>
                <a:cxn ang="0">
                  <a:pos x="71" y="144"/>
                </a:cxn>
                <a:cxn ang="0">
                  <a:pos x="67" y="152"/>
                </a:cxn>
                <a:cxn ang="0">
                  <a:pos x="58" y="159"/>
                </a:cxn>
                <a:cxn ang="0">
                  <a:pos x="49" y="160"/>
                </a:cxn>
                <a:cxn ang="0">
                  <a:pos x="39" y="160"/>
                </a:cxn>
                <a:cxn ang="0">
                  <a:pos x="29" y="155"/>
                </a:cxn>
                <a:cxn ang="0">
                  <a:pos x="24" y="145"/>
                </a:cxn>
                <a:cxn ang="0">
                  <a:pos x="13" y="105"/>
                </a:cxn>
                <a:cxn ang="0">
                  <a:pos x="5" y="64"/>
                </a:cxn>
                <a:cxn ang="0">
                  <a:pos x="0" y="22"/>
                </a:cxn>
                <a:cxn ang="0">
                  <a:pos x="3" y="11"/>
                </a:cxn>
                <a:cxn ang="0">
                  <a:pos x="10" y="4"/>
                </a:cxn>
                <a:cxn ang="0">
                  <a:pos x="18" y="0"/>
                </a:cxn>
              </a:cxnLst>
              <a:rect l="0" t="0" r="r" b="b"/>
              <a:pathLst>
                <a:path w="71" h="160">
                  <a:moveTo>
                    <a:pt x="18" y="0"/>
                  </a:moveTo>
                  <a:lnTo>
                    <a:pt x="29" y="0"/>
                  </a:lnTo>
                  <a:lnTo>
                    <a:pt x="38" y="4"/>
                  </a:lnTo>
                  <a:lnTo>
                    <a:pt x="45" y="11"/>
                  </a:lnTo>
                  <a:lnTo>
                    <a:pt x="47" y="22"/>
                  </a:lnTo>
                  <a:lnTo>
                    <a:pt x="51" y="60"/>
                  </a:lnTo>
                  <a:lnTo>
                    <a:pt x="60" y="97"/>
                  </a:lnTo>
                  <a:lnTo>
                    <a:pt x="69" y="133"/>
                  </a:lnTo>
                  <a:lnTo>
                    <a:pt x="71" y="144"/>
                  </a:lnTo>
                  <a:lnTo>
                    <a:pt x="67" y="152"/>
                  </a:lnTo>
                  <a:lnTo>
                    <a:pt x="58" y="159"/>
                  </a:lnTo>
                  <a:lnTo>
                    <a:pt x="49" y="160"/>
                  </a:lnTo>
                  <a:lnTo>
                    <a:pt x="39" y="160"/>
                  </a:lnTo>
                  <a:lnTo>
                    <a:pt x="29" y="155"/>
                  </a:lnTo>
                  <a:lnTo>
                    <a:pt x="24" y="145"/>
                  </a:lnTo>
                  <a:lnTo>
                    <a:pt x="13" y="105"/>
                  </a:lnTo>
                  <a:lnTo>
                    <a:pt x="5" y="64"/>
                  </a:lnTo>
                  <a:lnTo>
                    <a:pt x="0" y="22"/>
                  </a:lnTo>
                  <a:lnTo>
                    <a:pt x="3" y="11"/>
                  </a:lnTo>
                  <a:lnTo>
                    <a:pt x="10"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7" name="Freeform 86"/>
            <p:cNvSpPr>
              <a:spLocks/>
            </p:cNvSpPr>
            <p:nvPr/>
          </p:nvSpPr>
          <p:spPr bwMode="auto">
            <a:xfrm>
              <a:off x="3175" y="2497"/>
              <a:ext cx="81" cy="185"/>
            </a:xfrm>
            <a:custGeom>
              <a:avLst/>
              <a:gdLst/>
              <a:ahLst/>
              <a:cxnLst>
                <a:cxn ang="0">
                  <a:pos x="18" y="0"/>
                </a:cxn>
                <a:cxn ang="0">
                  <a:pos x="29" y="0"/>
                </a:cxn>
                <a:cxn ang="0">
                  <a:pos x="37" y="4"/>
                </a:cxn>
                <a:cxn ang="0">
                  <a:pos x="44" y="11"/>
                </a:cxn>
                <a:cxn ang="0">
                  <a:pos x="47" y="22"/>
                </a:cxn>
                <a:cxn ang="0">
                  <a:pos x="51" y="66"/>
                </a:cxn>
                <a:cxn ang="0">
                  <a:pos x="62" y="108"/>
                </a:cxn>
                <a:cxn ang="0">
                  <a:pos x="78" y="149"/>
                </a:cxn>
                <a:cxn ang="0">
                  <a:pos x="81" y="160"/>
                </a:cxn>
                <a:cxn ang="0">
                  <a:pos x="78" y="171"/>
                </a:cxn>
                <a:cxn ang="0">
                  <a:pos x="73" y="178"/>
                </a:cxn>
                <a:cxn ang="0">
                  <a:pos x="63" y="184"/>
                </a:cxn>
                <a:cxn ang="0">
                  <a:pos x="54" y="185"/>
                </a:cxn>
                <a:cxn ang="0">
                  <a:pos x="45" y="181"/>
                </a:cxn>
                <a:cxn ang="0">
                  <a:pos x="38" y="173"/>
                </a:cxn>
                <a:cxn ang="0">
                  <a:pos x="18" y="124"/>
                </a:cxn>
                <a:cxn ang="0">
                  <a:pos x="5" y="75"/>
                </a:cxn>
                <a:cxn ang="0">
                  <a:pos x="0" y="22"/>
                </a:cxn>
                <a:cxn ang="0">
                  <a:pos x="2" y="11"/>
                </a:cxn>
                <a:cxn ang="0">
                  <a:pos x="9" y="4"/>
                </a:cxn>
                <a:cxn ang="0">
                  <a:pos x="18" y="0"/>
                </a:cxn>
              </a:cxnLst>
              <a:rect l="0" t="0" r="r" b="b"/>
              <a:pathLst>
                <a:path w="81" h="185">
                  <a:moveTo>
                    <a:pt x="18" y="0"/>
                  </a:moveTo>
                  <a:lnTo>
                    <a:pt x="29" y="0"/>
                  </a:lnTo>
                  <a:lnTo>
                    <a:pt x="37" y="4"/>
                  </a:lnTo>
                  <a:lnTo>
                    <a:pt x="44" y="11"/>
                  </a:lnTo>
                  <a:lnTo>
                    <a:pt x="47" y="22"/>
                  </a:lnTo>
                  <a:lnTo>
                    <a:pt x="51" y="66"/>
                  </a:lnTo>
                  <a:lnTo>
                    <a:pt x="62" y="108"/>
                  </a:lnTo>
                  <a:lnTo>
                    <a:pt x="78" y="149"/>
                  </a:lnTo>
                  <a:lnTo>
                    <a:pt x="81" y="160"/>
                  </a:lnTo>
                  <a:lnTo>
                    <a:pt x="78" y="171"/>
                  </a:lnTo>
                  <a:lnTo>
                    <a:pt x="73" y="178"/>
                  </a:lnTo>
                  <a:lnTo>
                    <a:pt x="63" y="184"/>
                  </a:lnTo>
                  <a:lnTo>
                    <a:pt x="54" y="185"/>
                  </a:lnTo>
                  <a:lnTo>
                    <a:pt x="45" y="181"/>
                  </a:lnTo>
                  <a:lnTo>
                    <a:pt x="38" y="173"/>
                  </a:lnTo>
                  <a:lnTo>
                    <a:pt x="18" y="124"/>
                  </a:lnTo>
                  <a:lnTo>
                    <a:pt x="5" y="75"/>
                  </a:lnTo>
                  <a:lnTo>
                    <a:pt x="0" y="22"/>
                  </a:lnTo>
                  <a:lnTo>
                    <a:pt x="2" y="11"/>
                  </a:lnTo>
                  <a:lnTo>
                    <a:pt x="9"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8" name="Freeform 87"/>
            <p:cNvSpPr>
              <a:spLocks/>
            </p:cNvSpPr>
            <p:nvPr/>
          </p:nvSpPr>
          <p:spPr bwMode="auto">
            <a:xfrm>
              <a:off x="4340" y="2820"/>
              <a:ext cx="419" cy="120"/>
            </a:xfrm>
            <a:custGeom>
              <a:avLst/>
              <a:gdLst/>
              <a:ahLst/>
              <a:cxnLst>
                <a:cxn ang="0">
                  <a:pos x="30" y="0"/>
                </a:cxn>
                <a:cxn ang="0">
                  <a:pos x="40" y="2"/>
                </a:cxn>
                <a:cxn ang="0">
                  <a:pos x="48" y="7"/>
                </a:cxn>
                <a:cxn ang="0">
                  <a:pos x="55" y="14"/>
                </a:cxn>
                <a:cxn ang="0">
                  <a:pos x="58" y="25"/>
                </a:cxn>
                <a:cxn ang="0">
                  <a:pos x="55" y="36"/>
                </a:cxn>
                <a:cxn ang="0">
                  <a:pos x="49" y="55"/>
                </a:cxn>
                <a:cxn ang="0">
                  <a:pos x="47" y="71"/>
                </a:cxn>
                <a:cxn ang="0">
                  <a:pos x="96" y="72"/>
                </a:cxn>
                <a:cxn ang="0">
                  <a:pos x="169" y="75"/>
                </a:cxn>
                <a:cxn ang="0">
                  <a:pos x="243" y="73"/>
                </a:cxn>
                <a:cxn ang="0">
                  <a:pos x="316" y="69"/>
                </a:cxn>
                <a:cxn ang="0">
                  <a:pos x="389" y="60"/>
                </a:cxn>
                <a:cxn ang="0">
                  <a:pos x="401" y="60"/>
                </a:cxn>
                <a:cxn ang="0">
                  <a:pos x="410" y="65"/>
                </a:cxn>
                <a:cxn ang="0">
                  <a:pos x="417" y="73"/>
                </a:cxn>
                <a:cxn ang="0">
                  <a:pos x="419" y="83"/>
                </a:cxn>
                <a:cxn ang="0">
                  <a:pos x="418" y="93"/>
                </a:cxn>
                <a:cxn ang="0">
                  <a:pos x="412" y="101"/>
                </a:cxn>
                <a:cxn ang="0">
                  <a:pos x="401" y="105"/>
                </a:cxn>
                <a:cxn ang="0">
                  <a:pos x="327" y="116"/>
                </a:cxn>
                <a:cxn ang="0">
                  <a:pos x="251" y="120"/>
                </a:cxn>
                <a:cxn ang="0">
                  <a:pos x="175" y="120"/>
                </a:cxn>
                <a:cxn ang="0">
                  <a:pos x="23" y="118"/>
                </a:cxn>
                <a:cxn ang="0">
                  <a:pos x="12" y="115"/>
                </a:cxn>
                <a:cxn ang="0">
                  <a:pos x="2" y="107"/>
                </a:cxn>
                <a:cxn ang="0">
                  <a:pos x="0" y="94"/>
                </a:cxn>
                <a:cxn ang="0">
                  <a:pos x="1" y="67"/>
                </a:cxn>
                <a:cxn ang="0">
                  <a:pos x="5" y="40"/>
                </a:cxn>
                <a:cxn ang="0">
                  <a:pos x="15" y="13"/>
                </a:cxn>
                <a:cxn ang="0">
                  <a:pos x="22" y="4"/>
                </a:cxn>
                <a:cxn ang="0">
                  <a:pos x="30" y="0"/>
                </a:cxn>
              </a:cxnLst>
              <a:rect l="0" t="0" r="r" b="b"/>
              <a:pathLst>
                <a:path w="419" h="120">
                  <a:moveTo>
                    <a:pt x="30" y="0"/>
                  </a:moveTo>
                  <a:lnTo>
                    <a:pt x="40" y="2"/>
                  </a:lnTo>
                  <a:lnTo>
                    <a:pt x="48" y="7"/>
                  </a:lnTo>
                  <a:lnTo>
                    <a:pt x="55" y="14"/>
                  </a:lnTo>
                  <a:lnTo>
                    <a:pt x="58" y="25"/>
                  </a:lnTo>
                  <a:lnTo>
                    <a:pt x="55" y="36"/>
                  </a:lnTo>
                  <a:lnTo>
                    <a:pt x="49" y="55"/>
                  </a:lnTo>
                  <a:lnTo>
                    <a:pt x="47" y="71"/>
                  </a:lnTo>
                  <a:lnTo>
                    <a:pt x="96" y="72"/>
                  </a:lnTo>
                  <a:lnTo>
                    <a:pt x="169" y="75"/>
                  </a:lnTo>
                  <a:lnTo>
                    <a:pt x="243" y="73"/>
                  </a:lnTo>
                  <a:lnTo>
                    <a:pt x="316" y="69"/>
                  </a:lnTo>
                  <a:lnTo>
                    <a:pt x="389" y="60"/>
                  </a:lnTo>
                  <a:lnTo>
                    <a:pt x="401" y="60"/>
                  </a:lnTo>
                  <a:lnTo>
                    <a:pt x="410" y="65"/>
                  </a:lnTo>
                  <a:lnTo>
                    <a:pt x="417" y="73"/>
                  </a:lnTo>
                  <a:lnTo>
                    <a:pt x="419" y="83"/>
                  </a:lnTo>
                  <a:lnTo>
                    <a:pt x="418" y="93"/>
                  </a:lnTo>
                  <a:lnTo>
                    <a:pt x="412" y="101"/>
                  </a:lnTo>
                  <a:lnTo>
                    <a:pt x="401" y="105"/>
                  </a:lnTo>
                  <a:lnTo>
                    <a:pt x="327" y="116"/>
                  </a:lnTo>
                  <a:lnTo>
                    <a:pt x="251" y="120"/>
                  </a:lnTo>
                  <a:lnTo>
                    <a:pt x="175" y="120"/>
                  </a:lnTo>
                  <a:lnTo>
                    <a:pt x="23" y="118"/>
                  </a:lnTo>
                  <a:lnTo>
                    <a:pt x="12" y="115"/>
                  </a:lnTo>
                  <a:lnTo>
                    <a:pt x="2" y="107"/>
                  </a:lnTo>
                  <a:lnTo>
                    <a:pt x="0" y="94"/>
                  </a:lnTo>
                  <a:lnTo>
                    <a:pt x="1" y="67"/>
                  </a:lnTo>
                  <a:lnTo>
                    <a:pt x="5" y="40"/>
                  </a:lnTo>
                  <a:lnTo>
                    <a:pt x="15" y="13"/>
                  </a:lnTo>
                  <a:lnTo>
                    <a:pt x="22" y="4"/>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9" name="Freeform 88"/>
            <p:cNvSpPr>
              <a:spLocks/>
            </p:cNvSpPr>
            <p:nvPr/>
          </p:nvSpPr>
          <p:spPr bwMode="auto">
            <a:xfrm>
              <a:off x="4329" y="2798"/>
              <a:ext cx="416" cy="47"/>
            </a:xfrm>
            <a:custGeom>
              <a:avLst/>
              <a:gdLst/>
              <a:ahLst/>
              <a:cxnLst>
                <a:cxn ang="0">
                  <a:pos x="22" y="0"/>
                </a:cxn>
                <a:cxn ang="0">
                  <a:pos x="394" y="0"/>
                </a:cxn>
                <a:cxn ang="0">
                  <a:pos x="405" y="3"/>
                </a:cxn>
                <a:cxn ang="0">
                  <a:pos x="412" y="10"/>
                </a:cxn>
                <a:cxn ang="0">
                  <a:pos x="416" y="18"/>
                </a:cxn>
                <a:cxn ang="0">
                  <a:pos x="416" y="29"/>
                </a:cxn>
                <a:cxn ang="0">
                  <a:pos x="412" y="37"/>
                </a:cxn>
                <a:cxn ang="0">
                  <a:pos x="405" y="44"/>
                </a:cxn>
                <a:cxn ang="0">
                  <a:pos x="394" y="47"/>
                </a:cxn>
                <a:cxn ang="0">
                  <a:pos x="22" y="47"/>
                </a:cxn>
                <a:cxn ang="0">
                  <a:pos x="11" y="44"/>
                </a:cxn>
                <a:cxn ang="0">
                  <a:pos x="4" y="37"/>
                </a:cxn>
                <a:cxn ang="0">
                  <a:pos x="0" y="29"/>
                </a:cxn>
                <a:cxn ang="0">
                  <a:pos x="0" y="18"/>
                </a:cxn>
                <a:cxn ang="0">
                  <a:pos x="4" y="10"/>
                </a:cxn>
                <a:cxn ang="0">
                  <a:pos x="11" y="3"/>
                </a:cxn>
                <a:cxn ang="0">
                  <a:pos x="22" y="0"/>
                </a:cxn>
              </a:cxnLst>
              <a:rect l="0" t="0" r="r" b="b"/>
              <a:pathLst>
                <a:path w="416" h="47">
                  <a:moveTo>
                    <a:pt x="22" y="0"/>
                  </a:moveTo>
                  <a:lnTo>
                    <a:pt x="394" y="0"/>
                  </a:lnTo>
                  <a:lnTo>
                    <a:pt x="405" y="3"/>
                  </a:lnTo>
                  <a:lnTo>
                    <a:pt x="412" y="10"/>
                  </a:lnTo>
                  <a:lnTo>
                    <a:pt x="416" y="18"/>
                  </a:lnTo>
                  <a:lnTo>
                    <a:pt x="416" y="29"/>
                  </a:lnTo>
                  <a:lnTo>
                    <a:pt x="412" y="37"/>
                  </a:lnTo>
                  <a:lnTo>
                    <a:pt x="405" y="44"/>
                  </a:lnTo>
                  <a:lnTo>
                    <a:pt x="394" y="47"/>
                  </a:lnTo>
                  <a:lnTo>
                    <a:pt x="22" y="47"/>
                  </a:lnTo>
                  <a:lnTo>
                    <a:pt x="11" y="44"/>
                  </a:lnTo>
                  <a:lnTo>
                    <a:pt x="4" y="37"/>
                  </a:lnTo>
                  <a:lnTo>
                    <a:pt x="0" y="29"/>
                  </a:lnTo>
                  <a:lnTo>
                    <a:pt x="0" y="18"/>
                  </a:lnTo>
                  <a:lnTo>
                    <a:pt x="4" y="10"/>
                  </a:lnTo>
                  <a:lnTo>
                    <a:pt x="11" y="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0" name="Freeform 89"/>
            <p:cNvSpPr>
              <a:spLocks/>
            </p:cNvSpPr>
            <p:nvPr/>
          </p:nvSpPr>
          <p:spPr bwMode="auto">
            <a:xfrm>
              <a:off x="4632" y="2603"/>
              <a:ext cx="1668" cy="596"/>
            </a:xfrm>
            <a:custGeom>
              <a:avLst/>
              <a:gdLst/>
              <a:ahLst/>
              <a:cxnLst>
                <a:cxn ang="0">
                  <a:pos x="1221" y="5"/>
                </a:cxn>
                <a:cxn ang="0">
                  <a:pos x="1399" y="23"/>
                </a:cxn>
                <a:cxn ang="0">
                  <a:pos x="1541" y="64"/>
                </a:cxn>
                <a:cxn ang="0">
                  <a:pos x="1615" y="110"/>
                </a:cxn>
                <a:cxn ang="0">
                  <a:pos x="1662" y="180"/>
                </a:cxn>
                <a:cxn ang="0">
                  <a:pos x="1657" y="288"/>
                </a:cxn>
                <a:cxn ang="0">
                  <a:pos x="1593" y="393"/>
                </a:cxn>
                <a:cxn ang="0">
                  <a:pos x="1490" y="473"/>
                </a:cxn>
                <a:cxn ang="0">
                  <a:pos x="1341" y="532"/>
                </a:cxn>
                <a:cxn ang="0">
                  <a:pos x="1185" y="565"/>
                </a:cxn>
                <a:cxn ang="0">
                  <a:pos x="823" y="596"/>
                </a:cxn>
                <a:cxn ang="0">
                  <a:pos x="557" y="582"/>
                </a:cxn>
                <a:cxn ang="0">
                  <a:pos x="340" y="538"/>
                </a:cxn>
                <a:cxn ang="0">
                  <a:pos x="209" y="484"/>
                </a:cxn>
                <a:cxn ang="0">
                  <a:pos x="125" y="423"/>
                </a:cxn>
                <a:cxn ang="0">
                  <a:pos x="67" y="340"/>
                </a:cxn>
                <a:cxn ang="0">
                  <a:pos x="62" y="285"/>
                </a:cxn>
                <a:cxn ang="0">
                  <a:pos x="90" y="278"/>
                </a:cxn>
                <a:cxn ang="0">
                  <a:pos x="112" y="325"/>
                </a:cxn>
                <a:cxn ang="0">
                  <a:pos x="171" y="404"/>
                </a:cxn>
                <a:cxn ang="0">
                  <a:pos x="260" y="459"/>
                </a:cxn>
                <a:cxn ang="0">
                  <a:pos x="362" y="495"/>
                </a:cxn>
                <a:cxn ang="0">
                  <a:pos x="457" y="517"/>
                </a:cxn>
                <a:cxn ang="0">
                  <a:pos x="746" y="549"/>
                </a:cxn>
                <a:cxn ang="0">
                  <a:pos x="1030" y="539"/>
                </a:cxn>
                <a:cxn ang="0">
                  <a:pos x="1296" y="493"/>
                </a:cxn>
                <a:cxn ang="0">
                  <a:pos x="1454" y="437"/>
                </a:cxn>
                <a:cxn ang="0">
                  <a:pos x="1546" y="372"/>
                </a:cxn>
                <a:cxn ang="0">
                  <a:pos x="1610" y="274"/>
                </a:cxn>
                <a:cxn ang="0">
                  <a:pos x="1614" y="194"/>
                </a:cxn>
                <a:cxn ang="0">
                  <a:pos x="1570" y="134"/>
                </a:cxn>
                <a:cxn ang="0">
                  <a:pos x="1466" y="87"/>
                </a:cxn>
                <a:cxn ang="0">
                  <a:pos x="1294" y="57"/>
                </a:cxn>
                <a:cxn ang="0">
                  <a:pos x="1040" y="49"/>
                </a:cxn>
                <a:cxn ang="0">
                  <a:pos x="592" y="78"/>
                </a:cxn>
                <a:cxn ang="0">
                  <a:pos x="304" y="116"/>
                </a:cxn>
                <a:cxn ang="0">
                  <a:pos x="176" y="125"/>
                </a:cxn>
                <a:cxn ang="0">
                  <a:pos x="87" y="148"/>
                </a:cxn>
                <a:cxn ang="0">
                  <a:pos x="31" y="195"/>
                </a:cxn>
                <a:cxn ang="0">
                  <a:pos x="4" y="185"/>
                </a:cxn>
                <a:cxn ang="0">
                  <a:pos x="6" y="155"/>
                </a:cxn>
                <a:cxn ang="0">
                  <a:pos x="86" y="99"/>
                </a:cxn>
                <a:cxn ang="0">
                  <a:pos x="187" y="76"/>
                </a:cxn>
                <a:cxn ang="0">
                  <a:pos x="287" y="70"/>
                </a:cxn>
                <a:cxn ang="0">
                  <a:pos x="573" y="32"/>
                </a:cxn>
                <a:cxn ang="0">
                  <a:pos x="1023" y="0"/>
                </a:cxn>
              </a:cxnLst>
              <a:rect l="0" t="0" r="r" b="b"/>
              <a:pathLst>
                <a:path w="1668" h="596">
                  <a:moveTo>
                    <a:pt x="1023" y="0"/>
                  </a:moveTo>
                  <a:lnTo>
                    <a:pt x="1163" y="2"/>
                  </a:lnTo>
                  <a:lnTo>
                    <a:pt x="1221" y="5"/>
                  </a:lnTo>
                  <a:lnTo>
                    <a:pt x="1280" y="7"/>
                  </a:lnTo>
                  <a:lnTo>
                    <a:pt x="1341" y="14"/>
                  </a:lnTo>
                  <a:lnTo>
                    <a:pt x="1399" y="23"/>
                  </a:lnTo>
                  <a:lnTo>
                    <a:pt x="1457" y="35"/>
                  </a:lnTo>
                  <a:lnTo>
                    <a:pt x="1513" y="53"/>
                  </a:lnTo>
                  <a:lnTo>
                    <a:pt x="1541" y="64"/>
                  </a:lnTo>
                  <a:lnTo>
                    <a:pt x="1567" y="76"/>
                  </a:lnTo>
                  <a:lnTo>
                    <a:pt x="1592" y="92"/>
                  </a:lnTo>
                  <a:lnTo>
                    <a:pt x="1615" y="110"/>
                  </a:lnTo>
                  <a:lnTo>
                    <a:pt x="1636" y="130"/>
                  </a:lnTo>
                  <a:lnTo>
                    <a:pt x="1653" y="154"/>
                  </a:lnTo>
                  <a:lnTo>
                    <a:pt x="1662" y="180"/>
                  </a:lnTo>
                  <a:lnTo>
                    <a:pt x="1668" y="210"/>
                  </a:lnTo>
                  <a:lnTo>
                    <a:pt x="1666" y="249"/>
                  </a:lnTo>
                  <a:lnTo>
                    <a:pt x="1657" y="288"/>
                  </a:lnTo>
                  <a:lnTo>
                    <a:pt x="1640" y="325"/>
                  </a:lnTo>
                  <a:lnTo>
                    <a:pt x="1618" y="361"/>
                  </a:lnTo>
                  <a:lnTo>
                    <a:pt x="1593" y="393"/>
                  </a:lnTo>
                  <a:lnTo>
                    <a:pt x="1566" y="422"/>
                  </a:lnTo>
                  <a:lnTo>
                    <a:pt x="1535" y="445"/>
                  </a:lnTo>
                  <a:lnTo>
                    <a:pt x="1490" y="473"/>
                  </a:lnTo>
                  <a:lnTo>
                    <a:pt x="1443" y="496"/>
                  </a:lnTo>
                  <a:lnTo>
                    <a:pt x="1392" y="515"/>
                  </a:lnTo>
                  <a:lnTo>
                    <a:pt x="1341" y="532"/>
                  </a:lnTo>
                  <a:lnTo>
                    <a:pt x="1288" y="546"/>
                  </a:lnTo>
                  <a:lnTo>
                    <a:pt x="1236" y="556"/>
                  </a:lnTo>
                  <a:lnTo>
                    <a:pt x="1185" y="565"/>
                  </a:lnTo>
                  <a:lnTo>
                    <a:pt x="1065" y="582"/>
                  </a:lnTo>
                  <a:lnTo>
                    <a:pt x="944" y="591"/>
                  </a:lnTo>
                  <a:lnTo>
                    <a:pt x="823" y="596"/>
                  </a:lnTo>
                  <a:lnTo>
                    <a:pt x="703" y="593"/>
                  </a:lnTo>
                  <a:lnTo>
                    <a:pt x="630" y="589"/>
                  </a:lnTo>
                  <a:lnTo>
                    <a:pt x="557" y="582"/>
                  </a:lnTo>
                  <a:lnTo>
                    <a:pt x="483" y="571"/>
                  </a:lnTo>
                  <a:lnTo>
                    <a:pt x="410" y="557"/>
                  </a:lnTo>
                  <a:lnTo>
                    <a:pt x="340" y="538"/>
                  </a:lnTo>
                  <a:lnTo>
                    <a:pt x="271" y="513"/>
                  </a:lnTo>
                  <a:lnTo>
                    <a:pt x="239" y="499"/>
                  </a:lnTo>
                  <a:lnTo>
                    <a:pt x="209" y="484"/>
                  </a:lnTo>
                  <a:lnTo>
                    <a:pt x="178" y="466"/>
                  </a:lnTo>
                  <a:lnTo>
                    <a:pt x="151" y="445"/>
                  </a:lnTo>
                  <a:lnTo>
                    <a:pt x="125" y="423"/>
                  </a:lnTo>
                  <a:lnTo>
                    <a:pt x="101" y="398"/>
                  </a:lnTo>
                  <a:lnTo>
                    <a:pt x="82" y="371"/>
                  </a:lnTo>
                  <a:lnTo>
                    <a:pt x="67" y="340"/>
                  </a:lnTo>
                  <a:lnTo>
                    <a:pt x="57" y="306"/>
                  </a:lnTo>
                  <a:lnTo>
                    <a:pt x="57" y="295"/>
                  </a:lnTo>
                  <a:lnTo>
                    <a:pt x="62" y="285"/>
                  </a:lnTo>
                  <a:lnTo>
                    <a:pt x="71" y="279"/>
                  </a:lnTo>
                  <a:lnTo>
                    <a:pt x="80" y="277"/>
                  </a:lnTo>
                  <a:lnTo>
                    <a:pt x="90" y="278"/>
                  </a:lnTo>
                  <a:lnTo>
                    <a:pt x="98" y="284"/>
                  </a:lnTo>
                  <a:lnTo>
                    <a:pt x="102" y="293"/>
                  </a:lnTo>
                  <a:lnTo>
                    <a:pt x="112" y="325"/>
                  </a:lnTo>
                  <a:lnTo>
                    <a:pt x="127" y="355"/>
                  </a:lnTo>
                  <a:lnTo>
                    <a:pt x="148" y="382"/>
                  </a:lnTo>
                  <a:lnTo>
                    <a:pt x="171" y="404"/>
                  </a:lnTo>
                  <a:lnTo>
                    <a:pt x="199" y="424"/>
                  </a:lnTo>
                  <a:lnTo>
                    <a:pt x="228" y="442"/>
                  </a:lnTo>
                  <a:lnTo>
                    <a:pt x="260" y="459"/>
                  </a:lnTo>
                  <a:lnTo>
                    <a:pt x="293" y="473"/>
                  </a:lnTo>
                  <a:lnTo>
                    <a:pt x="327" y="485"/>
                  </a:lnTo>
                  <a:lnTo>
                    <a:pt x="362" y="495"/>
                  </a:lnTo>
                  <a:lnTo>
                    <a:pt x="395" y="503"/>
                  </a:lnTo>
                  <a:lnTo>
                    <a:pt x="427" y="510"/>
                  </a:lnTo>
                  <a:lnTo>
                    <a:pt x="457" y="517"/>
                  </a:lnTo>
                  <a:lnTo>
                    <a:pt x="552" y="533"/>
                  </a:lnTo>
                  <a:lnTo>
                    <a:pt x="649" y="543"/>
                  </a:lnTo>
                  <a:lnTo>
                    <a:pt x="746" y="549"/>
                  </a:lnTo>
                  <a:lnTo>
                    <a:pt x="844" y="549"/>
                  </a:lnTo>
                  <a:lnTo>
                    <a:pt x="940" y="546"/>
                  </a:lnTo>
                  <a:lnTo>
                    <a:pt x="1030" y="539"/>
                  </a:lnTo>
                  <a:lnTo>
                    <a:pt x="1120" y="528"/>
                  </a:lnTo>
                  <a:lnTo>
                    <a:pt x="1208" y="514"/>
                  </a:lnTo>
                  <a:lnTo>
                    <a:pt x="1296" y="493"/>
                  </a:lnTo>
                  <a:lnTo>
                    <a:pt x="1382" y="467"/>
                  </a:lnTo>
                  <a:lnTo>
                    <a:pt x="1419" y="453"/>
                  </a:lnTo>
                  <a:lnTo>
                    <a:pt x="1454" y="437"/>
                  </a:lnTo>
                  <a:lnTo>
                    <a:pt x="1487" y="417"/>
                  </a:lnTo>
                  <a:lnTo>
                    <a:pt x="1519" y="397"/>
                  </a:lnTo>
                  <a:lnTo>
                    <a:pt x="1546" y="372"/>
                  </a:lnTo>
                  <a:lnTo>
                    <a:pt x="1572" y="343"/>
                  </a:lnTo>
                  <a:lnTo>
                    <a:pt x="1593" y="311"/>
                  </a:lnTo>
                  <a:lnTo>
                    <a:pt x="1610" y="274"/>
                  </a:lnTo>
                  <a:lnTo>
                    <a:pt x="1618" y="245"/>
                  </a:lnTo>
                  <a:lnTo>
                    <a:pt x="1619" y="217"/>
                  </a:lnTo>
                  <a:lnTo>
                    <a:pt x="1614" y="194"/>
                  </a:lnTo>
                  <a:lnTo>
                    <a:pt x="1604" y="172"/>
                  </a:lnTo>
                  <a:lnTo>
                    <a:pt x="1589" y="152"/>
                  </a:lnTo>
                  <a:lnTo>
                    <a:pt x="1570" y="134"/>
                  </a:lnTo>
                  <a:lnTo>
                    <a:pt x="1546" y="119"/>
                  </a:lnTo>
                  <a:lnTo>
                    <a:pt x="1520" y="107"/>
                  </a:lnTo>
                  <a:lnTo>
                    <a:pt x="1466" y="87"/>
                  </a:lnTo>
                  <a:lnTo>
                    <a:pt x="1410" y="72"/>
                  </a:lnTo>
                  <a:lnTo>
                    <a:pt x="1353" y="63"/>
                  </a:lnTo>
                  <a:lnTo>
                    <a:pt x="1294" y="57"/>
                  </a:lnTo>
                  <a:lnTo>
                    <a:pt x="1236" y="53"/>
                  </a:lnTo>
                  <a:lnTo>
                    <a:pt x="1178" y="50"/>
                  </a:lnTo>
                  <a:lnTo>
                    <a:pt x="1040" y="49"/>
                  </a:lnTo>
                  <a:lnTo>
                    <a:pt x="900" y="52"/>
                  </a:lnTo>
                  <a:lnTo>
                    <a:pt x="761" y="61"/>
                  </a:lnTo>
                  <a:lnTo>
                    <a:pt x="592" y="78"/>
                  </a:lnTo>
                  <a:lnTo>
                    <a:pt x="424" y="99"/>
                  </a:lnTo>
                  <a:lnTo>
                    <a:pt x="333" y="112"/>
                  </a:lnTo>
                  <a:lnTo>
                    <a:pt x="304" y="116"/>
                  </a:lnTo>
                  <a:lnTo>
                    <a:pt x="272" y="119"/>
                  </a:lnTo>
                  <a:lnTo>
                    <a:pt x="209" y="122"/>
                  </a:lnTo>
                  <a:lnTo>
                    <a:pt x="176" y="125"/>
                  </a:lnTo>
                  <a:lnTo>
                    <a:pt x="145" y="129"/>
                  </a:lnTo>
                  <a:lnTo>
                    <a:pt x="115" y="137"/>
                  </a:lnTo>
                  <a:lnTo>
                    <a:pt x="87" y="148"/>
                  </a:lnTo>
                  <a:lnTo>
                    <a:pt x="61" y="166"/>
                  </a:lnTo>
                  <a:lnTo>
                    <a:pt x="39" y="188"/>
                  </a:lnTo>
                  <a:lnTo>
                    <a:pt x="31" y="195"/>
                  </a:lnTo>
                  <a:lnTo>
                    <a:pt x="21" y="197"/>
                  </a:lnTo>
                  <a:lnTo>
                    <a:pt x="11" y="192"/>
                  </a:lnTo>
                  <a:lnTo>
                    <a:pt x="4" y="185"/>
                  </a:lnTo>
                  <a:lnTo>
                    <a:pt x="0" y="176"/>
                  </a:lnTo>
                  <a:lnTo>
                    <a:pt x="0" y="166"/>
                  </a:lnTo>
                  <a:lnTo>
                    <a:pt x="6" y="155"/>
                  </a:lnTo>
                  <a:lnTo>
                    <a:pt x="29" y="130"/>
                  </a:lnTo>
                  <a:lnTo>
                    <a:pt x="57" y="112"/>
                  </a:lnTo>
                  <a:lnTo>
                    <a:pt x="86" y="99"/>
                  </a:lnTo>
                  <a:lnTo>
                    <a:pt x="119" y="87"/>
                  </a:lnTo>
                  <a:lnTo>
                    <a:pt x="152" y="82"/>
                  </a:lnTo>
                  <a:lnTo>
                    <a:pt x="187" y="76"/>
                  </a:lnTo>
                  <a:lnTo>
                    <a:pt x="221" y="74"/>
                  </a:lnTo>
                  <a:lnTo>
                    <a:pt x="254" y="72"/>
                  </a:lnTo>
                  <a:lnTo>
                    <a:pt x="287" y="70"/>
                  </a:lnTo>
                  <a:lnTo>
                    <a:pt x="345" y="63"/>
                  </a:lnTo>
                  <a:lnTo>
                    <a:pt x="402" y="54"/>
                  </a:lnTo>
                  <a:lnTo>
                    <a:pt x="573" y="32"/>
                  </a:lnTo>
                  <a:lnTo>
                    <a:pt x="746" y="16"/>
                  </a:lnTo>
                  <a:lnTo>
                    <a:pt x="884" y="6"/>
                  </a:lnTo>
                  <a:lnTo>
                    <a:pt x="10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 name="Freeform 90"/>
            <p:cNvSpPr>
              <a:spLocks/>
            </p:cNvSpPr>
            <p:nvPr/>
          </p:nvSpPr>
          <p:spPr bwMode="auto">
            <a:xfrm>
              <a:off x="4794" y="2751"/>
              <a:ext cx="1292" cy="279"/>
            </a:xfrm>
            <a:custGeom>
              <a:avLst/>
              <a:gdLst/>
              <a:ahLst/>
              <a:cxnLst>
                <a:cxn ang="0">
                  <a:pos x="1274" y="2"/>
                </a:cxn>
                <a:cxn ang="0">
                  <a:pos x="1289" y="14"/>
                </a:cxn>
                <a:cxn ang="0">
                  <a:pos x="1289" y="36"/>
                </a:cxn>
                <a:cxn ang="0">
                  <a:pos x="1245" y="100"/>
                </a:cxn>
                <a:cxn ang="0">
                  <a:pos x="1183" y="149"/>
                </a:cxn>
                <a:cxn ang="0">
                  <a:pos x="1111" y="187"/>
                </a:cxn>
                <a:cxn ang="0">
                  <a:pos x="1038" y="214"/>
                </a:cxn>
                <a:cxn ang="0">
                  <a:pos x="874" y="254"/>
                </a:cxn>
                <a:cxn ang="0">
                  <a:pos x="704" y="275"/>
                </a:cxn>
                <a:cxn ang="0">
                  <a:pos x="551" y="279"/>
                </a:cxn>
                <a:cxn ang="0">
                  <a:pos x="411" y="272"/>
                </a:cxn>
                <a:cxn ang="0">
                  <a:pos x="273" y="249"/>
                </a:cxn>
                <a:cxn ang="0">
                  <a:pos x="178" y="220"/>
                </a:cxn>
                <a:cxn ang="0">
                  <a:pos x="121" y="195"/>
                </a:cxn>
                <a:cxn ang="0">
                  <a:pos x="69" y="163"/>
                </a:cxn>
                <a:cxn ang="0">
                  <a:pos x="26" y="120"/>
                </a:cxn>
                <a:cxn ang="0">
                  <a:pos x="0" y="65"/>
                </a:cxn>
                <a:cxn ang="0">
                  <a:pos x="4" y="44"/>
                </a:cxn>
                <a:cxn ang="0">
                  <a:pos x="22" y="36"/>
                </a:cxn>
                <a:cxn ang="0">
                  <a:pos x="40" y="43"/>
                </a:cxn>
                <a:cxn ang="0">
                  <a:pos x="56" y="79"/>
                </a:cxn>
                <a:cxn ang="0">
                  <a:pos x="92" y="122"/>
                </a:cxn>
                <a:cxn ang="0">
                  <a:pos x="141" y="153"/>
                </a:cxn>
                <a:cxn ang="0">
                  <a:pos x="196" y="177"/>
                </a:cxn>
                <a:cxn ang="0">
                  <a:pos x="248" y="194"/>
                </a:cxn>
                <a:cxn ang="0">
                  <a:pos x="400" y="223"/>
                </a:cxn>
                <a:cxn ang="0">
                  <a:pos x="553" y="232"/>
                </a:cxn>
                <a:cxn ang="0">
                  <a:pos x="708" y="228"/>
                </a:cxn>
                <a:cxn ang="0">
                  <a:pos x="865" y="209"/>
                </a:cxn>
                <a:cxn ang="0">
                  <a:pos x="1017" y="171"/>
                </a:cxn>
                <a:cxn ang="0">
                  <a:pos x="1085" y="147"/>
                </a:cxn>
                <a:cxn ang="0">
                  <a:pos x="1150" y="113"/>
                </a:cxn>
                <a:cxn ang="0">
                  <a:pos x="1208" y="71"/>
                </a:cxn>
                <a:cxn ang="0">
                  <a:pos x="1249" y="13"/>
                </a:cxn>
                <a:cxn ang="0">
                  <a:pos x="1264" y="0"/>
                </a:cxn>
              </a:cxnLst>
              <a:rect l="0" t="0" r="r" b="b"/>
              <a:pathLst>
                <a:path w="1292" h="279">
                  <a:moveTo>
                    <a:pt x="1264" y="0"/>
                  </a:moveTo>
                  <a:lnTo>
                    <a:pt x="1274" y="2"/>
                  </a:lnTo>
                  <a:lnTo>
                    <a:pt x="1282" y="7"/>
                  </a:lnTo>
                  <a:lnTo>
                    <a:pt x="1289" y="14"/>
                  </a:lnTo>
                  <a:lnTo>
                    <a:pt x="1292" y="25"/>
                  </a:lnTo>
                  <a:lnTo>
                    <a:pt x="1289" y="36"/>
                  </a:lnTo>
                  <a:lnTo>
                    <a:pt x="1270" y="69"/>
                  </a:lnTo>
                  <a:lnTo>
                    <a:pt x="1245" y="100"/>
                  </a:lnTo>
                  <a:lnTo>
                    <a:pt x="1216" y="126"/>
                  </a:lnTo>
                  <a:lnTo>
                    <a:pt x="1183" y="149"/>
                  </a:lnTo>
                  <a:lnTo>
                    <a:pt x="1147" y="169"/>
                  </a:lnTo>
                  <a:lnTo>
                    <a:pt x="1111" y="187"/>
                  </a:lnTo>
                  <a:lnTo>
                    <a:pt x="1074" y="202"/>
                  </a:lnTo>
                  <a:lnTo>
                    <a:pt x="1038" y="214"/>
                  </a:lnTo>
                  <a:lnTo>
                    <a:pt x="956" y="238"/>
                  </a:lnTo>
                  <a:lnTo>
                    <a:pt x="874" y="254"/>
                  </a:lnTo>
                  <a:lnTo>
                    <a:pt x="789" y="268"/>
                  </a:lnTo>
                  <a:lnTo>
                    <a:pt x="704" y="275"/>
                  </a:lnTo>
                  <a:lnTo>
                    <a:pt x="620" y="279"/>
                  </a:lnTo>
                  <a:lnTo>
                    <a:pt x="551" y="279"/>
                  </a:lnTo>
                  <a:lnTo>
                    <a:pt x="480" y="278"/>
                  </a:lnTo>
                  <a:lnTo>
                    <a:pt x="411" y="272"/>
                  </a:lnTo>
                  <a:lnTo>
                    <a:pt x="341" y="263"/>
                  </a:lnTo>
                  <a:lnTo>
                    <a:pt x="273" y="249"/>
                  </a:lnTo>
                  <a:lnTo>
                    <a:pt x="205" y="229"/>
                  </a:lnTo>
                  <a:lnTo>
                    <a:pt x="178" y="220"/>
                  </a:lnTo>
                  <a:lnTo>
                    <a:pt x="149" y="209"/>
                  </a:lnTo>
                  <a:lnTo>
                    <a:pt x="121" y="195"/>
                  </a:lnTo>
                  <a:lnTo>
                    <a:pt x="94" y="180"/>
                  </a:lnTo>
                  <a:lnTo>
                    <a:pt x="69" y="163"/>
                  </a:lnTo>
                  <a:lnTo>
                    <a:pt x="45" y="142"/>
                  </a:lnTo>
                  <a:lnTo>
                    <a:pt x="26" y="120"/>
                  </a:lnTo>
                  <a:lnTo>
                    <a:pt x="11" y="94"/>
                  </a:lnTo>
                  <a:lnTo>
                    <a:pt x="0" y="65"/>
                  </a:lnTo>
                  <a:lnTo>
                    <a:pt x="0" y="54"/>
                  </a:lnTo>
                  <a:lnTo>
                    <a:pt x="4" y="44"/>
                  </a:lnTo>
                  <a:lnTo>
                    <a:pt x="12" y="39"/>
                  </a:lnTo>
                  <a:lnTo>
                    <a:pt x="22" y="36"/>
                  </a:lnTo>
                  <a:lnTo>
                    <a:pt x="32" y="37"/>
                  </a:lnTo>
                  <a:lnTo>
                    <a:pt x="40" y="43"/>
                  </a:lnTo>
                  <a:lnTo>
                    <a:pt x="45" y="53"/>
                  </a:lnTo>
                  <a:lnTo>
                    <a:pt x="56" y="79"/>
                  </a:lnTo>
                  <a:lnTo>
                    <a:pt x="72" y="102"/>
                  </a:lnTo>
                  <a:lnTo>
                    <a:pt x="92" y="122"/>
                  </a:lnTo>
                  <a:lnTo>
                    <a:pt x="116" y="140"/>
                  </a:lnTo>
                  <a:lnTo>
                    <a:pt x="141" y="153"/>
                  </a:lnTo>
                  <a:lnTo>
                    <a:pt x="168" y="166"/>
                  </a:lnTo>
                  <a:lnTo>
                    <a:pt x="196" y="177"/>
                  </a:lnTo>
                  <a:lnTo>
                    <a:pt x="223" y="187"/>
                  </a:lnTo>
                  <a:lnTo>
                    <a:pt x="248" y="194"/>
                  </a:lnTo>
                  <a:lnTo>
                    <a:pt x="323" y="210"/>
                  </a:lnTo>
                  <a:lnTo>
                    <a:pt x="400" y="223"/>
                  </a:lnTo>
                  <a:lnTo>
                    <a:pt x="476" y="229"/>
                  </a:lnTo>
                  <a:lnTo>
                    <a:pt x="553" y="232"/>
                  </a:lnTo>
                  <a:lnTo>
                    <a:pt x="629" y="232"/>
                  </a:lnTo>
                  <a:lnTo>
                    <a:pt x="708" y="228"/>
                  </a:lnTo>
                  <a:lnTo>
                    <a:pt x="787" y="221"/>
                  </a:lnTo>
                  <a:lnTo>
                    <a:pt x="865" y="209"/>
                  </a:lnTo>
                  <a:lnTo>
                    <a:pt x="941" y="192"/>
                  </a:lnTo>
                  <a:lnTo>
                    <a:pt x="1017" y="171"/>
                  </a:lnTo>
                  <a:lnTo>
                    <a:pt x="1050" y="160"/>
                  </a:lnTo>
                  <a:lnTo>
                    <a:pt x="1085" y="147"/>
                  </a:lnTo>
                  <a:lnTo>
                    <a:pt x="1118" y="131"/>
                  </a:lnTo>
                  <a:lnTo>
                    <a:pt x="1150" y="113"/>
                  </a:lnTo>
                  <a:lnTo>
                    <a:pt x="1180" y="94"/>
                  </a:lnTo>
                  <a:lnTo>
                    <a:pt x="1208" y="71"/>
                  </a:lnTo>
                  <a:lnTo>
                    <a:pt x="1231" y="43"/>
                  </a:lnTo>
                  <a:lnTo>
                    <a:pt x="1249" y="13"/>
                  </a:lnTo>
                  <a:lnTo>
                    <a:pt x="1256" y="4"/>
                  </a:lnTo>
                  <a:lnTo>
                    <a:pt x="12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 name="Freeform 91"/>
            <p:cNvSpPr>
              <a:spLocks noEditPoints="1"/>
            </p:cNvSpPr>
            <p:nvPr/>
          </p:nvSpPr>
          <p:spPr bwMode="auto">
            <a:xfrm>
              <a:off x="4739" y="1774"/>
              <a:ext cx="1027" cy="571"/>
            </a:xfrm>
            <a:custGeom>
              <a:avLst/>
              <a:gdLst/>
              <a:ahLst/>
              <a:cxnLst>
                <a:cxn ang="0">
                  <a:pos x="599" y="59"/>
                </a:cxn>
                <a:cxn ang="0">
                  <a:pos x="508" y="87"/>
                </a:cxn>
                <a:cxn ang="0">
                  <a:pos x="479" y="96"/>
                </a:cxn>
                <a:cxn ang="0">
                  <a:pos x="353" y="127"/>
                </a:cxn>
                <a:cxn ang="0">
                  <a:pos x="220" y="165"/>
                </a:cxn>
                <a:cxn ang="0">
                  <a:pos x="133" y="203"/>
                </a:cxn>
                <a:cxn ang="0">
                  <a:pos x="67" y="263"/>
                </a:cxn>
                <a:cxn ang="0">
                  <a:pos x="49" y="355"/>
                </a:cxn>
                <a:cxn ang="0">
                  <a:pos x="95" y="435"/>
                </a:cxn>
                <a:cxn ang="0">
                  <a:pos x="173" y="490"/>
                </a:cxn>
                <a:cxn ang="0">
                  <a:pos x="273" y="524"/>
                </a:cxn>
                <a:cxn ang="0">
                  <a:pos x="381" y="509"/>
                </a:cxn>
                <a:cxn ang="0">
                  <a:pos x="481" y="442"/>
                </a:cxn>
                <a:cxn ang="0">
                  <a:pos x="582" y="368"/>
                </a:cxn>
                <a:cxn ang="0">
                  <a:pos x="695" y="328"/>
                </a:cxn>
                <a:cxn ang="0">
                  <a:pos x="814" y="332"/>
                </a:cxn>
                <a:cxn ang="0">
                  <a:pos x="911" y="330"/>
                </a:cxn>
                <a:cxn ang="0">
                  <a:pos x="966" y="291"/>
                </a:cxn>
                <a:cxn ang="0">
                  <a:pos x="977" y="228"/>
                </a:cxn>
                <a:cxn ang="0">
                  <a:pos x="919" y="141"/>
                </a:cxn>
                <a:cxn ang="0">
                  <a:pos x="825" y="81"/>
                </a:cxn>
                <a:cxn ang="0">
                  <a:pos x="723" y="51"/>
                </a:cxn>
                <a:cxn ang="0">
                  <a:pos x="735" y="5"/>
                </a:cxn>
                <a:cxn ang="0">
                  <a:pos x="886" y="60"/>
                </a:cxn>
                <a:cxn ang="0">
                  <a:pos x="978" y="136"/>
                </a:cxn>
                <a:cxn ang="0">
                  <a:pos x="1024" y="226"/>
                </a:cxn>
                <a:cxn ang="0">
                  <a:pos x="1006" y="319"/>
                </a:cxn>
                <a:cxn ang="0">
                  <a:pos x="946" y="366"/>
                </a:cxn>
                <a:cxn ang="0">
                  <a:pos x="869" y="379"/>
                </a:cxn>
                <a:cxn ang="0">
                  <a:pos x="755" y="374"/>
                </a:cxn>
                <a:cxn ang="0">
                  <a:pos x="655" y="384"/>
                </a:cxn>
                <a:cxn ang="0">
                  <a:pos x="557" y="442"/>
                </a:cxn>
                <a:cxn ang="0">
                  <a:pos x="461" y="516"/>
                </a:cxn>
                <a:cxn ang="0">
                  <a:pos x="352" y="566"/>
                </a:cxn>
                <a:cxn ang="0">
                  <a:pos x="229" y="562"/>
                </a:cxn>
                <a:cxn ang="0">
                  <a:pos x="131" y="522"/>
                </a:cxn>
                <a:cxn ang="0">
                  <a:pos x="45" y="453"/>
                </a:cxn>
                <a:cxn ang="0">
                  <a:pos x="1" y="359"/>
                </a:cxn>
                <a:cxn ang="0">
                  <a:pos x="16" y="259"/>
                </a:cxn>
                <a:cxn ang="0">
                  <a:pos x="93" y="175"/>
                </a:cxn>
                <a:cxn ang="0">
                  <a:pos x="219" y="114"/>
                </a:cxn>
                <a:cxn ang="0">
                  <a:pos x="357" y="77"/>
                </a:cxn>
                <a:cxn ang="0">
                  <a:pos x="468" y="49"/>
                </a:cxn>
                <a:cxn ang="0">
                  <a:pos x="596" y="9"/>
                </a:cxn>
              </a:cxnLst>
              <a:rect l="0" t="0" r="r" b="b"/>
              <a:pathLst>
                <a:path w="1027" h="571">
                  <a:moveTo>
                    <a:pt x="680" y="48"/>
                  </a:moveTo>
                  <a:lnTo>
                    <a:pt x="639" y="51"/>
                  </a:lnTo>
                  <a:lnTo>
                    <a:pt x="599" y="59"/>
                  </a:lnTo>
                  <a:lnTo>
                    <a:pt x="559" y="70"/>
                  </a:lnTo>
                  <a:lnTo>
                    <a:pt x="519" y="83"/>
                  </a:lnTo>
                  <a:lnTo>
                    <a:pt x="508" y="87"/>
                  </a:lnTo>
                  <a:lnTo>
                    <a:pt x="505" y="88"/>
                  </a:lnTo>
                  <a:lnTo>
                    <a:pt x="496" y="91"/>
                  </a:lnTo>
                  <a:lnTo>
                    <a:pt x="479" y="96"/>
                  </a:lnTo>
                  <a:lnTo>
                    <a:pt x="439" y="109"/>
                  </a:lnTo>
                  <a:lnTo>
                    <a:pt x="426" y="109"/>
                  </a:lnTo>
                  <a:lnTo>
                    <a:pt x="353" y="127"/>
                  </a:lnTo>
                  <a:lnTo>
                    <a:pt x="277" y="147"/>
                  </a:lnTo>
                  <a:lnTo>
                    <a:pt x="249" y="156"/>
                  </a:lnTo>
                  <a:lnTo>
                    <a:pt x="220" y="165"/>
                  </a:lnTo>
                  <a:lnTo>
                    <a:pt x="191" y="176"/>
                  </a:lnTo>
                  <a:lnTo>
                    <a:pt x="162" y="189"/>
                  </a:lnTo>
                  <a:lnTo>
                    <a:pt x="133" y="203"/>
                  </a:lnTo>
                  <a:lnTo>
                    <a:pt x="109" y="221"/>
                  </a:lnTo>
                  <a:lnTo>
                    <a:pt x="85" y="240"/>
                  </a:lnTo>
                  <a:lnTo>
                    <a:pt x="67" y="263"/>
                  </a:lnTo>
                  <a:lnTo>
                    <a:pt x="52" y="295"/>
                  </a:lnTo>
                  <a:lnTo>
                    <a:pt x="47" y="326"/>
                  </a:lnTo>
                  <a:lnTo>
                    <a:pt x="49" y="355"/>
                  </a:lnTo>
                  <a:lnTo>
                    <a:pt x="59" y="384"/>
                  </a:lnTo>
                  <a:lnTo>
                    <a:pt x="74" y="410"/>
                  </a:lnTo>
                  <a:lnTo>
                    <a:pt x="95" y="435"/>
                  </a:lnTo>
                  <a:lnTo>
                    <a:pt x="118" y="455"/>
                  </a:lnTo>
                  <a:lnTo>
                    <a:pt x="146" y="475"/>
                  </a:lnTo>
                  <a:lnTo>
                    <a:pt x="173" y="490"/>
                  </a:lnTo>
                  <a:lnTo>
                    <a:pt x="204" y="504"/>
                  </a:lnTo>
                  <a:lnTo>
                    <a:pt x="238" y="516"/>
                  </a:lnTo>
                  <a:lnTo>
                    <a:pt x="273" y="524"/>
                  </a:lnTo>
                  <a:lnTo>
                    <a:pt x="307" y="527"/>
                  </a:lnTo>
                  <a:lnTo>
                    <a:pt x="342" y="523"/>
                  </a:lnTo>
                  <a:lnTo>
                    <a:pt x="381" y="509"/>
                  </a:lnTo>
                  <a:lnTo>
                    <a:pt x="416" y="490"/>
                  </a:lnTo>
                  <a:lnTo>
                    <a:pt x="450" y="468"/>
                  </a:lnTo>
                  <a:lnTo>
                    <a:pt x="481" y="442"/>
                  </a:lnTo>
                  <a:lnTo>
                    <a:pt x="514" y="415"/>
                  </a:lnTo>
                  <a:lnTo>
                    <a:pt x="548" y="390"/>
                  </a:lnTo>
                  <a:lnTo>
                    <a:pt x="582" y="368"/>
                  </a:lnTo>
                  <a:lnTo>
                    <a:pt x="618" y="350"/>
                  </a:lnTo>
                  <a:lnTo>
                    <a:pt x="655" y="337"/>
                  </a:lnTo>
                  <a:lnTo>
                    <a:pt x="695" y="328"/>
                  </a:lnTo>
                  <a:lnTo>
                    <a:pt x="738" y="327"/>
                  </a:lnTo>
                  <a:lnTo>
                    <a:pt x="775" y="330"/>
                  </a:lnTo>
                  <a:lnTo>
                    <a:pt x="814" y="332"/>
                  </a:lnTo>
                  <a:lnTo>
                    <a:pt x="851" y="335"/>
                  </a:lnTo>
                  <a:lnTo>
                    <a:pt x="889" y="334"/>
                  </a:lnTo>
                  <a:lnTo>
                    <a:pt x="911" y="330"/>
                  </a:lnTo>
                  <a:lnTo>
                    <a:pt x="931" y="320"/>
                  </a:lnTo>
                  <a:lnTo>
                    <a:pt x="951" y="308"/>
                  </a:lnTo>
                  <a:lnTo>
                    <a:pt x="966" y="291"/>
                  </a:lnTo>
                  <a:lnTo>
                    <a:pt x="975" y="272"/>
                  </a:lnTo>
                  <a:lnTo>
                    <a:pt x="980" y="251"/>
                  </a:lnTo>
                  <a:lnTo>
                    <a:pt x="977" y="228"/>
                  </a:lnTo>
                  <a:lnTo>
                    <a:pt x="963" y="196"/>
                  </a:lnTo>
                  <a:lnTo>
                    <a:pt x="944" y="165"/>
                  </a:lnTo>
                  <a:lnTo>
                    <a:pt x="919" y="141"/>
                  </a:lnTo>
                  <a:lnTo>
                    <a:pt x="890" y="117"/>
                  </a:lnTo>
                  <a:lnTo>
                    <a:pt x="858" y="98"/>
                  </a:lnTo>
                  <a:lnTo>
                    <a:pt x="825" y="81"/>
                  </a:lnTo>
                  <a:lnTo>
                    <a:pt x="791" y="67"/>
                  </a:lnTo>
                  <a:lnTo>
                    <a:pt x="756" y="58"/>
                  </a:lnTo>
                  <a:lnTo>
                    <a:pt x="723" y="51"/>
                  </a:lnTo>
                  <a:lnTo>
                    <a:pt x="680" y="48"/>
                  </a:lnTo>
                  <a:close/>
                  <a:moveTo>
                    <a:pt x="683" y="0"/>
                  </a:moveTo>
                  <a:lnTo>
                    <a:pt x="735" y="5"/>
                  </a:lnTo>
                  <a:lnTo>
                    <a:pt x="786" y="18"/>
                  </a:lnTo>
                  <a:lnTo>
                    <a:pt x="837" y="37"/>
                  </a:lnTo>
                  <a:lnTo>
                    <a:pt x="886" y="60"/>
                  </a:lnTo>
                  <a:lnTo>
                    <a:pt x="930" y="89"/>
                  </a:lnTo>
                  <a:lnTo>
                    <a:pt x="955" y="112"/>
                  </a:lnTo>
                  <a:lnTo>
                    <a:pt x="978" y="136"/>
                  </a:lnTo>
                  <a:lnTo>
                    <a:pt x="999" y="164"/>
                  </a:lnTo>
                  <a:lnTo>
                    <a:pt x="1016" y="194"/>
                  </a:lnTo>
                  <a:lnTo>
                    <a:pt x="1024" y="226"/>
                  </a:lnTo>
                  <a:lnTo>
                    <a:pt x="1027" y="259"/>
                  </a:lnTo>
                  <a:lnTo>
                    <a:pt x="1018" y="292"/>
                  </a:lnTo>
                  <a:lnTo>
                    <a:pt x="1006" y="319"/>
                  </a:lnTo>
                  <a:lnTo>
                    <a:pt x="989" y="339"/>
                  </a:lnTo>
                  <a:lnTo>
                    <a:pt x="969" y="355"/>
                  </a:lnTo>
                  <a:lnTo>
                    <a:pt x="946" y="366"/>
                  </a:lnTo>
                  <a:lnTo>
                    <a:pt x="922" y="374"/>
                  </a:lnTo>
                  <a:lnTo>
                    <a:pt x="895" y="378"/>
                  </a:lnTo>
                  <a:lnTo>
                    <a:pt x="869" y="379"/>
                  </a:lnTo>
                  <a:lnTo>
                    <a:pt x="842" y="379"/>
                  </a:lnTo>
                  <a:lnTo>
                    <a:pt x="789" y="377"/>
                  </a:lnTo>
                  <a:lnTo>
                    <a:pt x="755" y="374"/>
                  </a:lnTo>
                  <a:lnTo>
                    <a:pt x="721" y="374"/>
                  </a:lnTo>
                  <a:lnTo>
                    <a:pt x="688" y="377"/>
                  </a:lnTo>
                  <a:lnTo>
                    <a:pt x="655" y="384"/>
                  </a:lnTo>
                  <a:lnTo>
                    <a:pt x="623" y="397"/>
                  </a:lnTo>
                  <a:lnTo>
                    <a:pt x="589" y="418"/>
                  </a:lnTo>
                  <a:lnTo>
                    <a:pt x="557" y="442"/>
                  </a:lnTo>
                  <a:lnTo>
                    <a:pt x="525" y="466"/>
                  </a:lnTo>
                  <a:lnTo>
                    <a:pt x="495" y="491"/>
                  </a:lnTo>
                  <a:lnTo>
                    <a:pt x="461" y="516"/>
                  </a:lnTo>
                  <a:lnTo>
                    <a:pt x="425" y="537"/>
                  </a:lnTo>
                  <a:lnTo>
                    <a:pt x="389" y="555"/>
                  </a:lnTo>
                  <a:lnTo>
                    <a:pt x="352" y="566"/>
                  </a:lnTo>
                  <a:lnTo>
                    <a:pt x="312" y="571"/>
                  </a:lnTo>
                  <a:lnTo>
                    <a:pt x="272" y="570"/>
                  </a:lnTo>
                  <a:lnTo>
                    <a:pt x="229" y="562"/>
                  </a:lnTo>
                  <a:lnTo>
                    <a:pt x="196" y="551"/>
                  </a:lnTo>
                  <a:lnTo>
                    <a:pt x="162" y="538"/>
                  </a:lnTo>
                  <a:lnTo>
                    <a:pt x="131" y="522"/>
                  </a:lnTo>
                  <a:lnTo>
                    <a:pt x="99" y="501"/>
                  </a:lnTo>
                  <a:lnTo>
                    <a:pt x="71" y="479"/>
                  </a:lnTo>
                  <a:lnTo>
                    <a:pt x="45" y="453"/>
                  </a:lnTo>
                  <a:lnTo>
                    <a:pt x="24" y="424"/>
                  </a:lnTo>
                  <a:lnTo>
                    <a:pt x="9" y="392"/>
                  </a:lnTo>
                  <a:lnTo>
                    <a:pt x="1" y="359"/>
                  </a:lnTo>
                  <a:lnTo>
                    <a:pt x="0" y="324"/>
                  </a:lnTo>
                  <a:lnTo>
                    <a:pt x="5" y="291"/>
                  </a:lnTo>
                  <a:lnTo>
                    <a:pt x="16" y="259"/>
                  </a:lnTo>
                  <a:lnTo>
                    <a:pt x="33" y="230"/>
                  </a:lnTo>
                  <a:lnTo>
                    <a:pt x="56" y="204"/>
                  </a:lnTo>
                  <a:lnTo>
                    <a:pt x="93" y="175"/>
                  </a:lnTo>
                  <a:lnTo>
                    <a:pt x="132" y="150"/>
                  </a:lnTo>
                  <a:lnTo>
                    <a:pt x="175" y="131"/>
                  </a:lnTo>
                  <a:lnTo>
                    <a:pt x="219" y="114"/>
                  </a:lnTo>
                  <a:lnTo>
                    <a:pt x="265" y="100"/>
                  </a:lnTo>
                  <a:lnTo>
                    <a:pt x="310" y="88"/>
                  </a:lnTo>
                  <a:lnTo>
                    <a:pt x="357" y="77"/>
                  </a:lnTo>
                  <a:lnTo>
                    <a:pt x="448" y="55"/>
                  </a:lnTo>
                  <a:lnTo>
                    <a:pt x="466" y="49"/>
                  </a:lnTo>
                  <a:lnTo>
                    <a:pt x="468" y="49"/>
                  </a:lnTo>
                  <a:lnTo>
                    <a:pt x="510" y="34"/>
                  </a:lnTo>
                  <a:lnTo>
                    <a:pt x="553" y="20"/>
                  </a:lnTo>
                  <a:lnTo>
                    <a:pt x="596" y="9"/>
                  </a:lnTo>
                  <a:lnTo>
                    <a:pt x="639" y="1"/>
                  </a:lnTo>
                  <a:lnTo>
                    <a:pt x="6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3" name="Freeform 92"/>
            <p:cNvSpPr>
              <a:spLocks/>
            </p:cNvSpPr>
            <p:nvPr/>
          </p:nvSpPr>
          <p:spPr bwMode="auto">
            <a:xfrm>
              <a:off x="5833" y="1920"/>
              <a:ext cx="60" cy="138"/>
            </a:xfrm>
            <a:custGeom>
              <a:avLst/>
              <a:gdLst/>
              <a:ahLst/>
              <a:cxnLst>
                <a:cxn ang="0">
                  <a:pos x="26" y="0"/>
                </a:cxn>
                <a:cxn ang="0">
                  <a:pos x="36" y="4"/>
                </a:cxn>
                <a:cxn ang="0">
                  <a:pos x="43" y="12"/>
                </a:cxn>
                <a:cxn ang="0">
                  <a:pos x="54" y="39"/>
                </a:cxn>
                <a:cxn ang="0">
                  <a:pos x="60" y="65"/>
                </a:cxn>
                <a:cxn ang="0">
                  <a:pos x="60" y="94"/>
                </a:cxn>
                <a:cxn ang="0">
                  <a:pos x="54" y="122"/>
                </a:cxn>
                <a:cxn ang="0">
                  <a:pos x="48" y="131"/>
                </a:cxn>
                <a:cxn ang="0">
                  <a:pos x="40" y="137"/>
                </a:cxn>
                <a:cxn ang="0">
                  <a:pos x="31" y="138"/>
                </a:cxn>
                <a:cxn ang="0">
                  <a:pos x="21" y="135"/>
                </a:cxn>
                <a:cxn ang="0">
                  <a:pos x="13" y="130"/>
                </a:cxn>
                <a:cxn ang="0">
                  <a:pos x="8" y="120"/>
                </a:cxn>
                <a:cxn ang="0">
                  <a:pos x="8" y="109"/>
                </a:cxn>
                <a:cxn ang="0">
                  <a:pos x="13" y="90"/>
                </a:cxn>
                <a:cxn ang="0">
                  <a:pos x="13" y="72"/>
                </a:cxn>
                <a:cxn ang="0">
                  <a:pos x="10" y="53"/>
                </a:cxn>
                <a:cxn ang="0">
                  <a:pos x="3" y="36"/>
                </a:cxn>
                <a:cxn ang="0">
                  <a:pos x="0" y="25"/>
                </a:cxn>
                <a:cxn ang="0">
                  <a:pos x="2" y="14"/>
                </a:cxn>
                <a:cxn ang="0">
                  <a:pos x="8" y="7"/>
                </a:cxn>
                <a:cxn ang="0">
                  <a:pos x="17" y="1"/>
                </a:cxn>
                <a:cxn ang="0">
                  <a:pos x="26" y="0"/>
                </a:cxn>
              </a:cxnLst>
              <a:rect l="0" t="0" r="r" b="b"/>
              <a:pathLst>
                <a:path w="60" h="138">
                  <a:moveTo>
                    <a:pt x="26" y="0"/>
                  </a:moveTo>
                  <a:lnTo>
                    <a:pt x="36" y="4"/>
                  </a:lnTo>
                  <a:lnTo>
                    <a:pt x="43" y="12"/>
                  </a:lnTo>
                  <a:lnTo>
                    <a:pt x="54" y="39"/>
                  </a:lnTo>
                  <a:lnTo>
                    <a:pt x="60" y="65"/>
                  </a:lnTo>
                  <a:lnTo>
                    <a:pt x="60" y="94"/>
                  </a:lnTo>
                  <a:lnTo>
                    <a:pt x="54" y="122"/>
                  </a:lnTo>
                  <a:lnTo>
                    <a:pt x="48" y="131"/>
                  </a:lnTo>
                  <a:lnTo>
                    <a:pt x="40" y="137"/>
                  </a:lnTo>
                  <a:lnTo>
                    <a:pt x="31" y="138"/>
                  </a:lnTo>
                  <a:lnTo>
                    <a:pt x="21" y="135"/>
                  </a:lnTo>
                  <a:lnTo>
                    <a:pt x="13" y="130"/>
                  </a:lnTo>
                  <a:lnTo>
                    <a:pt x="8" y="120"/>
                  </a:lnTo>
                  <a:lnTo>
                    <a:pt x="8" y="109"/>
                  </a:lnTo>
                  <a:lnTo>
                    <a:pt x="13" y="90"/>
                  </a:lnTo>
                  <a:lnTo>
                    <a:pt x="13" y="72"/>
                  </a:lnTo>
                  <a:lnTo>
                    <a:pt x="10" y="53"/>
                  </a:lnTo>
                  <a:lnTo>
                    <a:pt x="3" y="36"/>
                  </a:lnTo>
                  <a:lnTo>
                    <a:pt x="0" y="25"/>
                  </a:lnTo>
                  <a:lnTo>
                    <a:pt x="2" y="14"/>
                  </a:lnTo>
                  <a:lnTo>
                    <a:pt x="8" y="7"/>
                  </a:lnTo>
                  <a:lnTo>
                    <a:pt x="17"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4" name="Freeform 93"/>
            <p:cNvSpPr>
              <a:spLocks/>
            </p:cNvSpPr>
            <p:nvPr/>
          </p:nvSpPr>
          <p:spPr bwMode="auto">
            <a:xfrm>
              <a:off x="5881" y="1905"/>
              <a:ext cx="86" cy="145"/>
            </a:xfrm>
            <a:custGeom>
              <a:avLst/>
              <a:gdLst/>
              <a:ahLst/>
              <a:cxnLst>
                <a:cxn ang="0">
                  <a:pos x="25" y="0"/>
                </a:cxn>
                <a:cxn ang="0">
                  <a:pos x="36" y="4"/>
                </a:cxn>
                <a:cxn ang="0">
                  <a:pos x="58" y="23"/>
                </a:cxn>
                <a:cxn ang="0">
                  <a:pos x="75" y="47"/>
                </a:cxn>
                <a:cxn ang="0">
                  <a:pos x="83" y="72"/>
                </a:cxn>
                <a:cxn ang="0">
                  <a:pos x="86" y="101"/>
                </a:cxn>
                <a:cxn ang="0">
                  <a:pos x="79" y="130"/>
                </a:cxn>
                <a:cxn ang="0">
                  <a:pos x="74" y="139"/>
                </a:cxn>
                <a:cxn ang="0">
                  <a:pos x="64" y="143"/>
                </a:cxn>
                <a:cxn ang="0">
                  <a:pos x="54" y="145"/>
                </a:cxn>
                <a:cxn ang="0">
                  <a:pos x="45" y="142"/>
                </a:cxn>
                <a:cxn ang="0">
                  <a:pos x="36" y="137"/>
                </a:cxn>
                <a:cxn ang="0">
                  <a:pos x="32" y="128"/>
                </a:cxn>
                <a:cxn ang="0">
                  <a:pos x="34" y="117"/>
                </a:cxn>
                <a:cxn ang="0">
                  <a:pos x="38" y="97"/>
                </a:cxn>
                <a:cxn ang="0">
                  <a:pos x="36" y="77"/>
                </a:cxn>
                <a:cxn ang="0">
                  <a:pos x="28" y="61"/>
                </a:cxn>
                <a:cxn ang="0">
                  <a:pos x="12" y="45"/>
                </a:cxn>
                <a:cxn ang="0">
                  <a:pos x="3" y="37"/>
                </a:cxn>
                <a:cxn ang="0">
                  <a:pos x="0" y="27"/>
                </a:cxn>
                <a:cxn ang="0">
                  <a:pos x="3" y="16"/>
                </a:cxn>
                <a:cxn ang="0">
                  <a:pos x="7" y="8"/>
                </a:cxn>
                <a:cxn ang="0">
                  <a:pos x="16" y="3"/>
                </a:cxn>
                <a:cxn ang="0">
                  <a:pos x="25" y="0"/>
                </a:cxn>
              </a:cxnLst>
              <a:rect l="0" t="0" r="r" b="b"/>
              <a:pathLst>
                <a:path w="86" h="145">
                  <a:moveTo>
                    <a:pt x="25" y="0"/>
                  </a:moveTo>
                  <a:lnTo>
                    <a:pt x="36" y="4"/>
                  </a:lnTo>
                  <a:lnTo>
                    <a:pt x="58" y="23"/>
                  </a:lnTo>
                  <a:lnTo>
                    <a:pt x="75" y="47"/>
                  </a:lnTo>
                  <a:lnTo>
                    <a:pt x="83" y="72"/>
                  </a:lnTo>
                  <a:lnTo>
                    <a:pt x="86" y="101"/>
                  </a:lnTo>
                  <a:lnTo>
                    <a:pt x="79" y="130"/>
                  </a:lnTo>
                  <a:lnTo>
                    <a:pt x="74" y="139"/>
                  </a:lnTo>
                  <a:lnTo>
                    <a:pt x="64" y="143"/>
                  </a:lnTo>
                  <a:lnTo>
                    <a:pt x="54" y="145"/>
                  </a:lnTo>
                  <a:lnTo>
                    <a:pt x="45" y="142"/>
                  </a:lnTo>
                  <a:lnTo>
                    <a:pt x="36" y="137"/>
                  </a:lnTo>
                  <a:lnTo>
                    <a:pt x="32" y="128"/>
                  </a:lnTo>
                  <a:lnTo>
                    <a:pt x="34" y="117"/>
                  </a:lnTo>
                  <a:lnTo>
                    <a:pt x="38" y="97"/>
                  </a:lnTo>
                  <a:lnTo>
                    <a:pt x="36" y="77"/>
                  </a:lnTo>
                  <a:lnTo>
                    <a:pt x="28" y="61"/>
                  </a:lnTo>
                  <a:lnTo>
                    <a:pt x="12" y="45"/>
                  </a:lnTo>
                  <a:lnTo>
                    <a:pt x="3" y="37"/>
                  </a:lnTo>
                  <a:lnTo>
                    <a:pt x="0" y="27"/>
                  </a:lnTo>
                  <a:lnTo>
                    <a:pt x="3" y="16"/>
                  </a:lnTo>
                  <a:lnTo>
                    <a:pt x="7" y="8"/>
                  </a:lnTo>
                  <a:lnTo>
                    <a:pt x="16"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5" name="Freeform 94"/>
            <p:cNvSpPr>
              <a:spLocks/>
            </p:cNvSpPr>
            <p:nvPr/>
          </p:nvSpPr>
          <p:spPr bwMode="auto">
            <a:xfrm>
              <a:off x="4617" y="1961"/>
              <a:ext cx="57" cy="173"/>
            </a:xfrm>
            <a:custGeom>
              <a:avLst/>
              <a:gdLst/>
              <a:ahLst/>
              <a:cxnLst>
                <a:cxn ang="0">
                  <a:pos x="29" y="0"/>
                </a:cxn>
                <a:cxn ang="0">
                  <a:pos x="39" y="2"/>
                </a:cxn>
                <a:cxn ang="0">
                  <a:pos x="47" y="7"/>
                </a:cxn>
                <a:cxn ang="0">
                  <a:pos x="54" y="14"/>
                </a:cxn>
                <a:cxn ang="0">
                  <a:pos x="57" y="25"/>
                </a:cxn>
                <a:cxn ang="0">
                  <a:pos x="54" y="36"/>
                </a:cxn>
                <a:cxn ang="0">
                  <a:pos x="51" y="49"/>
                </a:cxn>
                <a:cxn ang="0">
                  <a:pos x="50" y="61"/>
                </a:cxn>
                <a:cxn ang="0">
                  <a:pos x="50" y="87"/>
                </a:cxn>
                <a:cxn ang="0">
                  <a:pos x="48" y="119"/>
                </a:cxn>
                <a:cxn ang="0">
                  <a:pos x="48" y="151"/>
                </a:cxn>
                <a:cxn ang="0">
                  <a:pos x="46" y="162"/>
                </a:cxn>
                <a:cxn ang="0">
                  <a:pos x="39" y="169"/>
                </a:cxn>
                <a:cxn ang="0">
                  <a:pos x="30" y="173"/>
                </a:cxn>
                <a:cxn ang="0">
                  <a:pos x="19" y="173"/>
                </a:cxn>
                <a:cxn ang="0">
                  <a:pos x="11" y="169"/>
                </a:cxn>
                <a:cxn ang="0">
                  <a:pos x="4" y="162"/>
                </a:cxn>
                <a:cxn ang="0">
                  <a:pos x="1" y="151"/>
                </a:cxn>
                <a:cxn ang="0">
                  <a:pos x="1" y="123"/>
                </a:cxn>
                <a:cxn ang="0">
                  <a:pos x="0" y="96"/>
                </a:cxn>
                <a:cxn ang="0">
                  <a:pos x="1" y="67"/>
                </a:cxn>
                <a:cxn ang="0">
                  <a:pos x="4" y="39"/>
                </a:cxn>
                <a:cxn ang="0">
                  <a:pos x="13" y="13"/>
                </a:cxn>
                <a:cxn ang="0">
                  <a:pos x="19" y="5"/>
                </a:cxn>
                <a:cxn ang="0">
                  <a:pos x="29" y="0"/>
                </a:cxn>
              </a:cxnLst>
              <a:rect l="0" t="0" r="r" b="b"/>
              <a:pathLst>
                <a:path w="57" h="173">
                  <a:moveTo>
                    <a:pt x="29" y="0"/>
                  </a:moveTo>
                  <a:lnTo>
                    <a:pt x="39" y="2"/>
                  </a:lnTo>
                  <a:lnTo>
                    <a:pt x="47" y="7"/>
                  </a:lnTo>
                  <a:lnTo>
                    <a:pt x="54" y="14"/>
                  </a:lnTo>
                  <a:lnTo>
                    <a:pt x="57" y="25"/>
                  </a:lnTo>
                  <a:lnTo>
                    <a:pt x="54" y="36"/>
                  </a:lnTo>
                  <a:lnTo>
                    <a:pt x="51" y="49"/>
                  </a:lnTo>
                  <a:lnTo>
                    <a:pt x="50" y="61"/>
                  </a:lnTo>
                  <a:lnTo>
                    <a:pt x="50" y="87"/>
                  </a:lnTo>
                  <a:lnTo>
                    <a:pt x="48" y="119"/>
                  </a:lnTo>
                  <a:lnTo>
                    <a:pt x="48" y="151"/>
                  </a:lnTo>
                  <a:lnTo>
                    <a:pt x="46" y="162"/>
                  </a:lnTo>
                  <a:lnTo>
                    <a:pt x="39" y="169"/>
                  </a:lnTo>
                  <a:lnTo>
                    <a:pt x="30" y="173"/>
                  </a:lnTo>
                  <a:lnTo>
                    <a:pt x="19" y="173"/>
                  </a:lnTo>
                  <a:lnTo>
                    <a:pt x="11" y="169"/>
                  </a:lnTo>
                  <a:lnTo>
                    <a:pt x="4" y="162"/>
                  </a:lnTo>
                  <a:lnTo>
                    <a:pt x="1" y="151"/>
                  </a:lnTo>
                  <a:lnTo>
                    <a:pt x="1" y="123"/>
                  </a:lnTo>
                  <a:lnTo>
                    <a:pt x="0" y="96"/>
                  </a:lnTo>
                  <a:lnTo>
                    <a:pt x="1" y="67"/>
                  </a:lnTo>
                  <a:lnTo>
                    <a:pt x="4" y="39"/>
                  </a:lnTo>
                  <a:lnTo>
                    <a:pt x="13" y="13"/>
                  </a:lnTo>
                  <a:lnTo>
                    <a:pt x="19" y="5"/>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6" name="Freeform 95"/>
            <p:cNvSpPr>
              <a:spLocks/>
            </p:cNvSpPr>
            <p:nvPr/>
          </p:nvSpPr>
          <p:spPr bwMode="auto">
            <a:xfrm>
              <a:off x="4538" y="1950"/>
              <a:ext cx="89" cy="185"/>
            </a:xfrm>
            <a:custGeom>
              <a:avLst/>
              <a:gdLst/>
              <a:ahLst/>
              <a:cxnLst>
                <a:cxn ang="0">
                  <a:pos x="58" y="0"/>
                </a:cxn>
                <a:cxn ang="0">
                  <a:pos x="68" y="0"/>
                </a:cxn>
                <a:cxn ang="0">
                  <a:pos x="78" y="5"/>
                </a:cxn>
                <a:cxn ang="0">
                  <a:pos x="85" y="11"/>
                </a:cxn>
                <a:cxn ang="0">
                  <a:pos x="89" y="21"/>
                </a:cxn>
                <a:cxn ang="0">
                  <a:pos x="87" y="31"/>
                </a:cxn>
                <a:cxn ang="0">
                  <a:pos x="80" y="39"/>
                </a:cxn>
                <a:cxn ang="0">
                  <a:pos x="63" y="58"/>
                </a:cxn>
                <a:cxn ang="0">
                  <a:pos x="51" y="79"/>
                </a:cxn>
                <a:cxn ang="0">
                  <a:pos x="47" y="101"/>
                </a:cxn>
                <a:cxn ang="0">
                  <a:pos x="51" y="125"/>
                </a:cxn>
                <a:cxn ang="0">
                  <a:pos x="60" y="150"/>
                </a:cxn>
                <a:cxn ang="0">
                  <a:pos x="63" y="161"/>
                </a:cxn>
                <a:cxn ang="0">
                  <a:pos x="60" y="172"/>
                </a:cxn>
                <a:cxn ang="0">
                  <a:pos x="53" y="179"/>
                </a:cxn>
                <a:cxn ang="0">
                  <a:pos x="45" y="184"/>
                </a:cxn>
                <a:cxn ang="0">
                  <a:pos x="35" y="185"/>
                </a:cxn>
                <a:cxn ang="0">
                  <a:pos x="25" y="181"/>
                </a:cxn>
                <a:cxn ang="0">
                  <a:pos x="18" y="173"/>
                </a:cxn>
                <a:cxn ang="0">
                  <a:pos x="9" y="148"/>
                </a:cxn>
                <a:cxn ang="0">
                  <a:pos x="2" y="122"/>
                </a:cxn>
                <a:cxn ang="0">
                  <a:pos x="0" y="96"/>
                </a:cxn>
                <a:cxn ang="0">
                  <a:pos x="5" y="71"/>
                </a:cxn>
                <a:cxn ang="0">
                  <a:pos x="13" y="46"/>
                </a:cxn>
                <a:cxn ang="0">
                  <a:pos x="27" y="24"/>
                </a:cxn>
                <a:cxn ang="0">
                  <a:pos x="47" y="5"/>
                </a:cxn>
                <a:cxn ang="0">
                  <a:pos x="58" y="0"/>
                </a:cxn>
              </a:cxnLst>
              <a:rect l="0" t="0" r="r" b="b"/>
              <a:pathLst>
                <a:path w="89" h="185">
                  <a:moveTo>
                    <a:pt x="58" y="0"/>
                  </a:moveTo>
                  <a:lnTo>
                    <a:pt x="68" y="0"/>
                  </a:lnTo>
                  <a:lnTo>
                    <a:pt x="78" y="5"/>
                  </a:lnTo>
                  <a:lnTo>
                    <a:pt x="85" y="11"/>
                  </a:lnTo>
                  <a:lnTo>
                    <a:pt x="89" y="21"/>
                  </a:lnTo>
                  <a:lnTo>
                    <a:pt x="87" y="31"/>
                  </a:lnTo>
                  <a:lnTo>
                    <a:pt x="80" y="39"/>
                  </a:lnTo>
                  <a:lnTo>
                    <a:pt x="63" y="58"/>
                  </a:lnTo>
                  <a:lnTo>
                    <a:pt x="51" y="79"/>
                  </a:lnTo>
                  <a:lnTo>
                    <a:pt x="47" y="101"/>
                  </a:lnTo>
                  <a:lnTo>
                    <a:pt x="51" y="125"/>
                  </a:lnTo>
                  <a:lnTo>
                    <a:pt x="60" y="150"/>
                  </a:lnTo>
                  <a:lnTo>
                    <a:pt x="63" y="161"/>
                  </a:lnTo>
                  <a:lnTo>
                    <a:pt x="60" y="172"/>
                  </a:lnTo>
                  <a:lnTo>
                    <a:pt x="53" y="179"/>
                  </a:lnTo>
                  <a:lnTo>
                    <a:pt x="45" y="184"/>
                  </a:lnTo>
                  <a:lnTo>
                    <a:pt x="35" y="185"/>
                  </a:lnTo>
                  <a:lnTo>
                    <a:pt x="25" y="181"/>
                  </a:lnTo>
                  <a:lnTo>
                    <a:pt x="18" y="173"/>
                  </a:lnTo>
                  <a:lnTo>
                    <a:pt x="9" y="148"/>
                  </a:lnTo>
                  <a:lnTo>
                    <a:pt x="2" y="122"/>
                  </a:lnTo>
                  <a:lnTo>
                    <a:pt x="0" y="96"/>
                  </a:lnTo>
                  <a:lnTo>
                    <a:pt x="5" y="71"/>
                  </a:lnTo>
                  <a:lnTo>
                    <a:pt x="13" y="46"/>
                  </a:lnTo>
                  <a:lnTo>
                    <a:pt x="27" y="24"/>
                  </a:lnTo>
                  <a:lnTo>
                    <a:pt x="47" y="5"/>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7" name="Freeform 96"/>
            <p:cNvSpPr>
              <a:spLocks/>
            </p:cNvSpPr>
            <p:nvPr/>
          </p:nvSpPr>
          <p:spPr bwMode="auto">
            <a:xfrm>
              <a:off x="5655" y="2322"/>
              <a:ext cx="47" cy="183"/>
            </a:xfrm>
            <a:custGeom>
              <a:avLst/>
              <a:gdLst/>
              <a:ahLst/>
              <a:cxnLst>
                <a:cxn ang="0">
                  <a:pos x="18" y="0"/>
                </a:cxn>
                <a:cxn ang="0">
                  <a:pos x="29" y="0"/>
                </a:cxn>
                <a:cxn ang="0">
                  <a:pos x="37" y="4"/>
                </a:cxn>
                <a:cxn ang="0">
                  <a:pos x="44" y="11"/>
                </a:cxn>
                <a:cxn ang="0">
                  <a:pos x="47" y="22"/>
                </a:cxn>
                <a:cxn ang="0">
                  <a:pos x="47" y="161"/>
                </a:cxn>
                <a:cxn ang="0">
                  <a:pos x="44" y="172"/>
                </a:cxn>
                <a:cxn ang="0">
                  <a:pos x="37" y="179"/>
                </a:cxn>
                <a:cxn ang="0">
                  <a:pos x="29" y="183"/>
                </a:cxn>
                <a:cxn ang="0">
                  <a:pos x="18" y="183"/>
                </a:cxn>
                <a:cxn ang="0">
                  <a:pos x="10" y="179"/>
                </a:cxn>
                <a:cxn ang="0">
                  <a:pos x="3" y="172"/>
                </a:cxn>
                <a:cxn ang="0">
                  <a:pos x="0" y="161"/>
                </a:cxn>
                <a:cxn ang="0">
                  <a:pos x="0" y="22"/>
                </a:cxn>
                <a:cxn ang="0">
                  <a:pos x="3" y="11"/>
                </a:cxn>
                <a:cxn ang="0">
                  <a:pos x="10" y="4"/>
                </a:cxn>
                <a:cxn ang="0">
                  <a:pos x="18" y="0"/>
                </a:cxn>
              </a:cxnLst>
              <a:rect l="0" t="0" r="r" b="b"/>
              <a:pathLst>
                <a:path w="47" h="183">
                  <a:moveTo>
                    <a:pt x="18" y="0"/>
                  </a:moveTo>
                  <a:lnTo>
                    <a:pt x="29" y="0"/>
                  </a:lnTo>
                  <a:lnTo>
                    <a:pt x="37" y="4"/>
                  </a:lnTo>
                  <a:lnTo>
                    <a:pt x="44" y="11"/>
                  </a:lnTo>
                  <a:lnTo>
                    <a:pt x="47" y="22"/>
                  </a:lnTo>
                  <a:lnTo>
                    <a:pt x="47" y="161"/>
                  </a:lnTo>
                  <a:lnTo>
                    <a:pt x="44" y="172"/>
                  </a:lnTo>
                  <a:lnTo>
                    <a:pt x="37" y="179"/>
                  </a:lnTo>
                  <a:lnTo>
                    <a:pt x="29" y="183"/>
                  </a:lnTo>
                  <a:lnTo>
                    <a:pt x="18" y="183"/>
                  </a:lnTo>
                  <a:lnTo>
                    <a:pt x="10" y="179"/>
                  </a:lnTo>
                  <a:lnTo>
                    <a:pt x="3" y="172"/>
                  </a:lnTo>
                  <a:lnTo>
                    <a:pt x="0" y="161"/>
                  </a:lnTo>
                  <a:lnTo>
                    <a:pt x="0" y="22"/>
                  </a:lnTo>
                  <a:lnTo>
                    <a:pt x="3" y="11"/>
                  </a:lnTo>
                  <a:lnTo>
                    <a:pt x="10"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8" name="Freeform 97"/>
            <p:cNvSpPr>
              <a:spLocks/>
            </p:cNvSpPr>
            <p:nvPr/>
          </p:nvSpPr>
          <p:spPr bwMode="auto">
            <a:xfrm>
              <a:off x="5748" y="2240"/>
              <a:ext cx="58" cy="232"/>
            </a:xfrm>
            <a:custGeom>
              <a:avLst/>
              <a:gdLst/>
              <a:ahLst/>
              <a:cxnLst>
                <a:cxn ang="0">
                  <a:pos x="19" y="0"/>
                </a:cxn>
                <a:cxn ang="0">
                  <a:pos x="29" y="0"/>
                </a:cxn>
                <a:cxn ang="0">
                  <a:pos x="38" y="5"/>
                </a:cxn>
                <a:cxn ang="0">
                  <a:pos x="45" y="11"/>
                </a:cxn>
                <a:cxn ang="0">
                  <a:pos x="48" y="22"/>
                </a:cxn>
                <a:cxn ang="0">
                  <a:pos x="48" y="83"/>
                </a:cxn>
                <a:cxn ang="0">
                  <a:pos x="51" y="143"/>
                </a:cxn>
                <a:cxn ang="0">
                  <a:pos x="58" y="202"/>
                </a:cxn>
                <a:cxn ang="0">
                  <a:pos x="58" y="214"/>
                </a:cxn>
                <a:cxn ang="0">
                  <a:pos x="52" y="223"/>
                </a:cxn>
                <a:cxn ang="0">
                  <a:pos x="44" y="230"/>
                </a:cxn>
                <a:cxn ang="0">
                  <a:pos x="34" y="232"/>
                </a:cxn>
                <a:cxn ang="0">
                  <a:pos x="24" y="231"/>
                </a:cxn>
                <a:cxn ang="0">
                  <a:pos x="16" y="225"/>
                </a:cxn>
                <a:cxn ang="0">
                  <a:pos x="12" y="216"/>
                </a:cxn>
                <a:cxn ang="0">
                  <a:pos x="4" y="151"/>
                </a:cxn>
                <a:cxn ang="0">
                  <a:pos x="1" y="87"/>
                </a:cxn>
                <a:cxn ang="0">
                  <a:pos x="0" y="22"/>
                </a:cxn>
                <a:cxn ang="0">
                  <a:pos x="2" y="11"/>
                </a:cxn>
                <a:cxn ang="0">
                  <a:pos x="9" y="5"/>
                </a:cxn>
                <a:cxn ang="0">
                  <a:pos x="19" y="0"/>
                </a:cxn>
              </a:cxnLst>
              <a:rect l="0" t="0" r="r" b="b"/>
              <a:pathLst>
                <a:path w="58" h="232">
                  <a:moveTo>
                    <a:pt x="19" y="0"/>
                  </a:moveTo>
                  <a:lnTo>
                    <a:pt x="29" y="0"/>
                  </a:lnTo>
                  <a:lnTo>
                    <a:pt x="38" y="5"/>
                  </a:lnTo>
                  <a:lnTo>
                    <a:pt x="45" y="11"/>
                  </a:lnTo>
                  <a:lnTo>
                    <a:pt x="48" y="22"/>
                  </a:lnTo>
                  <a:lnTo>
                    <a:pt x="48" y="83"/>
                  </a:lnTo>
                  <a:lnTo>
                    <a:pt x="51" y="143"/>
                  </a:lnTo>
                  <a:lnTo>
                    <a:pt x="58" y="202"/>
                  </a:lnTo>
                  <a:lnTo>
                    <a:pt x="58" y="214"/>
                  </a:lnTo>
                  <a:lnTo>
                    <a:pt x="52" y="223"/>
                  </a:lnTo>
                  <a:lnTo>
                    <a:pt x="44" y="230"/>
                  </a:lnTo>
                  <a:lnTo>
                    <a:pt x="34" y="232"/>
                  </a:lnTo>
                  <a:lnTo>
                    <a:pt x="24" y="231"/>
                  </a:lnTo>
                  <a:lnTo>
                    <a:pt x="16" y="225"/>
                  </a:lnTo>
                  <a:lnTo>
                    <a:pt x="12" y="216"/>
                  </a:lnTo>
                  <a:lnTo>
                    <a:pt x="4" y="151"/>
                  </a:lnTo>
                  <a:lnTo>
                    <a:pt x="1" y="87"/>
                  </a:lnTo>
                  <a:lnTo>
                    <a:pt x="0" y="22"/>
                  </a:lnTo>
                  <a:lnTo>
                    <a:pt x="2" y="11"/>
                  </a:lnTo>
                  <a:lnTo>
                    <a:pt x="9" y="5"/>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9" name="Freeform 98"/>
            <p:cNvSpPr>
              <a:spLocks/>
            </p:cNvSpPr>
            <p:nvPr/>
          </p:nvSpPr>
          <p:spPr bwMode="auto">
            <a:xfrm>
              <a:off x="3281" y="2024"/>
              <a:ext cx="254" cy="117"/>
            </a:xfrm>
            <a:custGeom>
              <a:avLst/>
              <a:gdLst/>
              <a:ahLst/>
              <a:cxnLst>
                <a:cxn ang="0">
                  <a:pos x="18" y="0"/>
                </a:cxn>
                <a:cxn ang="0">
                  <a:pos x="29" y="1"/>
                </a:cxn>
                <a:cxn ang="0">
                  <a:pos x="239" y="70"/>
                </a:cxn>
                <a:cxn ang="0">
                  <a:pos x="248" y="76"/>
                </a:cxn>
                <a:cxn ang="0">
                  <a:pos x="253" y="85"/>
                </a:cxn>
                <a:cxn ang="0">
                  <a:pos x="254" y="95"/>
                </a:cxn>
                <a:cxn ang="0">
                  <a:pos x="251" y="105"/>
                </a:cxn>
                <a:cxn ang="0">
                  <a:pos x="246" y="113"/>
                </a:cxn>
                <a:cxn ang="0">
                  <a:pos x="237" y="117"/>
                </a:cxn>
                <a:cxn ang="0">
                  <a:pos x="226" y="116"/>
                </a:cxn>
                <a:cxn ang="0">
                  <a:pos x="17" y="47"/>
                </a:cxn>
                <a:cxn ang="0">
                  <a:pos x="7" y="41"/>
                </a:cxn>
                <a:cxn ang="0">
                  <a:pos x="1" y="31"/>
                </a:cxn>
                <a:cxn ang="0">
                  <a:pos x="0" y="22"/>
                </a:cxn>
                <a:cxn ang="0">
                  <a:pos x="3" y="12"/>
                </a:cxn>
                <a:cxn ang="0">
                  <a:pos x="8" y="4"/>
                </a:cxn>
                <a:cxn ang="0">
                  <a:pos x="18" y="0"/>
                </a:cxn>
              </a:cxnLst>
              <a:rect l="0" t="0" r="r" b="b"/>
              <a:pathLst>
                <a:path w="254" h="117">
                  <a:moveTo>
                    <a:pt x="18" y="0"/>
                  </a:moveTo>
                  <a:lnTo>
                    <a:pt x="29" y="1"/>
                  </a:lnTo>
                  <a:lnTo>
                    <a:pt x="239" y="70"/>
                  </a:lnTo>
                  <a:lnTo>
                    <a:pt x="248" y="76"/>
                  </a:lnTo>
                  <a:lnTo>
                    <a:pt x="253" y="85"/>
                  </a:lnTo>
                  <a:lnTo>
                    <a:pt x="254" y="95"/>
                  </a:lnTo>
                  <a:lnTo>
                    <a:pt x="251" y="105"/>
                  </a:lnTo>
                  <a:lnTo>
                    <a:pt x="246" y="113"/>
                  </a:lnTo>
                  <a:lnTo>
                    <a:pt x="237" y="117"/>
                  </a:lnTo>
                  <a:lnTo>
                    <a:pt x="226" y="116"/>
                  </a:lnTo>
                  <a:lnTo>
                    <a:pt x="17" y="47"/>
                  </a:lnTo>
                  <a:lnTo>
                    <a:pt x="7" y="41"/>
                  </a:lnTo>
                  <a:lnTo>
                    <a:pt x="1" y="31"/>
                  </a:lnTo>
                  <a:lnTo>
                    <a:pt x="0" y="22"/>
                  </a:lnTo>
                  <a:lnTo>
                    <a:pt x="3" y="12"/>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0" name="Freeform 99"/>
            <p:cNvSpPr>
              <a:spLocks/>
            </p:cNvSpPr>
            <p:nvPr/>
          </p:nvSpPr>
          <p:spPr bwMode="auto">
            <a:xfrm>
              <a:off x="2409" y="2151"/>
              <a:ext cx="230" cy="118"/>
            </a:xfrm>
            <a:custGeom>
              <a:avLst/>
              <a:gdLst/>
              <a:ahLst/>
              <a:cxnLst>
                <a:cxn ang="0">
                  <a:pos x="212" y="0"/>
                </a:cxn>
                <a:cxn ang="0">
                  <a:pos x="222" y="4"/>
                </a:cxn>
                <a:cxn ang="0">
                  <a:pos x="227" y="12"/>
                </a:cxn>
                <a:cxn ang="0">
                  <a:pos x="230" y="22"/>
                </a:cxn>
                <a:cxn ang="0">
                  <a:pos x="229" y="31"/>
                </a:cxn>
                <a:cxn ang="0">
                  <a:pos x="223" y="41"/>
                </a:cxn>
                <a:cxn ang="0">
                  <a:pos x="214" y="47"/>
                </a:cxn>
                <a:cxn ang="0">
                  <a:pos x="27" y="117"/>
                </a:cxn>
                <a:cxn ang="0">
                  <a:pos x="16" y="118"/>
                </a:cxn>
                <a:cxn ang="0">
                  <a:pos x="8" y="114"/>
                </a:cxn>
                <a:cxn ang="0">
                  <a:pos x="2" y="107"/>
                </a:cxn>
                <a:cxn ang="0">
                  <a:pos x="0" y="98"/>
                </a:cxn>
                <a:cxn ang="0">
                  <a:pos x="1" y="87"/>
                </a:cxn>
                <a:cxn ang="0">
                  <a:pos x="5" y="78"/>
                </a:cxn>
                <a:cxn ang="0">
                  <a:pos x="15" y="71"/>
                </a:cxn>
                <a:cxn ang="0">
                  <a:pos x="107" y="36"/>
                </a:cxn>
                <a:cxn ang="0">
                  <a:pos x="201" y="1"/>
                </a:cxn>
                <a:cxn ang="0">
                  <a:pos x="212" y="0"/>
                </a:cxn>
              </a:cxnLst>
              <a:rect l="0" t="0" r="r" b="b"/>
              <a:pathLst>
                <a:path w="230" h="118">
                  <a:moveTo>
                    <a:pt x="212" y="0"/>
                  </a:moveTo>
                  <a:lnTo>
                    <a:pt x="222" y="4"/>
                  </a:lnTo>
                  <a:lnTo>
                    <a:pt x="227" y="12"/>
                  </a:lnTo>
                  <a:lnTo>
                    <a:pt x="230" y="22"/>
                  </a:lnTo>
                  <a:lnTo>
                    <a:pt x="229" y="31"/>
                  </a:lnTo>
                  <a:lnTo>
                    <a:pt x="223" y="41"/>
                  </a:lnTo>
                  <a:lnTo>
                    <a:pt x="214" y="47"/>
                  </a:lnTo>
                  <a:lnTo>
                    <a:pt x="27" y="117"/>
                  </a:lnTo>
                  <a:lnTo>
                    <a:pt x="16" y="118"/>
                  </a:lnTo>
                  <a:lnTo>
                    <a:pt x="8" y="114"/>
                  </a:lnTo>
                  <a:lnTo>
                    <a:pt x="2" y="107"/>
                  </a:lnTo>
                  <a:lnTo>
                    <a:pt x="0" y="98"/>
                  </a:lnTo>
                  <a:lnTo>
                    <a:pt x="1" y="87"/>
                  </a:lnTo>
                  <a:lnTo>
                    <a:pt x="5" y="78"/>
                  </a:lnTo>
                  <a:lnTo>
                    <a:pt x="15" y="71"/>
                  </a:lnTo>
                  <a:lnTo>
                    <a:pt x="107" y="36"/>
                  </a:lnTo>
                  <a:lnTo>
                    <a:pt x="201" y="1"/>
                  </a:lnTo>
                  <a:lnTo>
                    <a:pt x="2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14" name="Group 121"/>
          <p:cNvGrpSpPr>
            <a:grpSpLocks noChangeAspect="1"/>
          </p:cNvGrpSpPr>
          <p:nvPr/>
        </p:nvGrpSpPr>
        <p:grpSpPr bwMode="auto">
          <a:xfrm rot="21060218">
            <a:off x="10512153" y="1628800"/>
            <a:ext cx="1080120" cy="1272186"/>
            <a:chOff x="2001" y="981"/>
            <a:chExt cx="3661" cy="4312"/>
          </a:xfrm>
          <a:effectLst>
            <a:outerShdw blurRad="50800" dist="38100" dir="2700000" algn="tl" rotWithShape="0">
              <a:prstClr val="black">
                <a:alpha val="40000"/>
              </a:prstClr>
            </a:outerShdw>
          </a:effectLst>
        </p:grpSpPr>
        <p:sp>
          <p:nvSpPr>
            <p:cNvPr id="489" name="Freeform 123"/>
            <p:cNvSpPr>
              <a:spLocks noEditPoints="1"/>
            </p:cNvSpPr>
            <p:nvPr/>
          </p:nvSpPr>
          <p:spPr bwMode="auto">
            <a:xfrm>
              <a:off x="2001" y="1954"/>
              <a:ext cx="2868" cy="2834"/>
            </a:xfrm>
            <a:custGeom>
              <a:avLst/>
              <a:gdLst/>
              <a:ahLst/>
              <a:cxnLst>
                <a:cxn ang="0">
                  <a:pos x="1126" y="98"/>
                </a:cxn>
                <a:cxn ang="0">
                  <a:pos x="822" y="209"/>
                </a:cxn>
                <a:cxn ang="0">
                  <a:pos x="588" y="424"/>
                </a:cxn>
                <a:cxn ang="0">
                  <a:pos x="399" y="678"/>
                </a:cxn>
                <a:cxn ang="0">
                  <a:pos x="280" y="849"/>
                </a:cxn>
                <a:cxn ang="0">
                  <a:pos x="105" y="1313"/>
                </a:cxn>
                <a:cxn ang="0">
                  <a:pos x="59" y="1758"/>
                </a:cxn>
                <a:cxn ang="0">
                  <a:pos x="98" y="2035"/>
                </a:cxn>
                <a:cxn ang="0">
                  <a:pos x="213" y="2277"/>
                </a:cxn>
                <a:cxn ang="0">
                  <a:pos x="429" y="2440"/>
                </a:cxn>
                <a:cxn ang="0">
                  <a:pos x="515" y="2530"/>
                </a:cxn>
                <a:cxn ang="0">
                  <a:pos x="638" y="2546"/>
                </a:cxn>
                <a:cxn ang="0">
                  <a:pos x="909" y="2543"/>
                </a:cxn>
                <a:cxn ang="0">
                  <a:pos x="1324" y="2551"/>
                </a:cxn>
                <a:cxn ang="0">
                  <a:pos x="1582" y="2584"/>
                </a:cxn>
                <a:cxn ang="0">
                  <a:pos x="1670" y="2675"/>
                </a:cxn>
                <a:cxn ang="0">
                  <a:pos x="1758" y="2763"/>
                </a:cxn>
                <a:cxn ang="0">
                  <a:pos x="1782" y="2610"/>
                </a:cxn>
                <a:cxn ang="0">
                  <a:pos x="1871" y="2552"/>
                </a:cxn>
                <a:cxn ang="0">
                  <a:pos x="2356" y="2390"/>
                </a:cxn>
                <a:cxn ang="0">
                  <a:pos x="2613" y="2191"/>
                </a:cxn>
                <a:cxn ang="0">
                  <a:pos x="2770" y="1894"/>
                </a:cxn>
                <a:cxn ang="0">
                  <a:pos x="2801" y="1463"/>
                </a:cxn>
                <a:cxn ang="0">
                  <a:pos x="2699" y="1042"/>
                </a:cxn>
                <a:cxn ang="0">
                  <a:pos x="2454" y="580"/>
                </a:cxn>
                <a:cxn ang="0">
                  <a:pos x="2135" y="251"/>
                </a:cxn>
                <a:cxn ang="0">
                  <a:pos x="1760" y="83"/>
                </a:cxn>
                <a:cxn ang="0">
                  <a:pos x="1522" y="0"/>
                </a:cxn>
                <a:cxn ang="0">
                  <a:pos x="1970" y="87"/>
                </a:cxn>
                <a:cxn ang="0">
                  <a:pos x="2287" y="297"/>
                </a:cxn>
                <a:cxn ang="0">
                  <a:pos x="2583" y="666"/>
                </a:cxn>
                <a:cxn ang="0">
                  <a:pos x="2807" y="1167"/>
                </a:cxn>
                <a:cxn ang="0">
                  <a:pos x="2863" y="1704"/>
                </a:cxn>
                <a:cxn ang="0">
                  <a:pos x="2778" y="2043"/>
                </a:cxn>
                <a:cxn ang="0">
                  <a:pos x="2562" y="2325"/>
                </a:cxn>
                <a:cxn ang="0">
                  <a:pos x="2242" y="2500"/>
                </a:cxn>
                <a:cxn ang="0">
                  <a:pos x="1888" y="2609"/>
                </a:cxn>
                <a:cxn ang="0">
                  <a:pos x="1836" y="2757"/>
                </a:cxn>
                <a:cxn ang="0">
                  <a:pos x="1822" y="2833"/>
                </a:cxn>
                <a:cxn ang="0">
                  <a:pos x="1697" y="2797"/>
                </a:cxn>
                <a:cxn ang="0">
                  <a:pos x="1583" y="2662"/>
                </a:cxn>
                <a:cxn ang="0">
                  <a:pos x="1438" y="2609"/>
                </a:cxn>
                <a:cxn ang="0">
                  <a:pos x="1116" y="2616"/>
                </a:cxn>
                <a:cxn ang="0">
                  <a:pos x="776" y="2593"/>
                </a:cxn>
                <a:cxn ang="0">
                  <a:pos x="613" y="2610"/>
                </a:cxn>
                <a:cxn ang="0">
                  <a:pos x="526" y="2683"/>
                </a:cxn>
                <a:cxn ang="0">
                  <a:pos x="482" y="2670"/>
                </a:cxn>
                <a:cxn ang="0">
                  <a:pos x="412" y="2495"/>
                </a:cxn>
                <a:cxn ang="0">
                  <a:pos x="183" y="2331"/>
                </a:cxn>
                <a:cxn ang="0">
                  <a:pos x="51" y="2085"/>
                </a:cxn>
                <a:cxn ang="0">
                  <a:pos x="1" y="1800"/>
                </a:cxn>
                <a:cxn ang="0">
                  <a:pos x="36" y="1361"/>
                </a:cxn>
                <a:cxn ang="0">
                  <a:pos x="187" y="903"/>
                </a:cxn>
                <a:cxn ang="0">
                  <a:pos x="220" y="785"/>
                </a:cxn>
                <a:cxn ang="0">
                  <a:pos x="407" y="566"/>
                </a:cxn>
                <a:cxn ang="0">
                  <a:pos x="621" y="294"/>
                </a:cxn>
                <a:cxn ang="0">
                  <a:pos x="910" y="104"/>
                </a:cxn>
                <a:cxn ang="0">
                  <a:pos x="1247" y="15"/>
                </a:cxn>
              </a:cxnLst>
              <a:rect l="0" t="0" r="r" b="b"/>
              <a:pathLst>
                <a:path w="2868" h="2834">
                  <a:moveTo>
                    <a:pt x="1480" y="56"/>
                  </a:moveTo>
                  <a:lnTo>
                    <a:pt x="1383" y="59"/>
                  </a:lnTo>
                  <a:lnTo>
                    <a:pt x="1286" y="69"/>
                  </a:lnTo>
                  <a:lnTo>
                    <a:pt x="1189" y="85"/>
                  </a:lnTo>
                  <a:lnTo>
                    <a:pt x="1126" y="98"/>
                  </a:lnTo>
                  <a:lnTo>
                    <a:pt x="1063" y="113"/>
                  </a:lnTo>
                  <a:lnTo>
                    <a:pt x="1000" y="132"/>
                  </a:lnTo>
                  <a:lnTo>
                    <a:pt x="939" y="154"/>
                  </a:lnTo>
                  <a:lnTo>
                    <a:pt x="880" y="179"/>
                  </a:lnTo>
                  <a:lnTo>
                    <a:pt x="822" y="209"/>
                  </a:lnTo>
                  <a:lnTo>
                    <a:pt x="769" y="244"/>
                  </a:lnTo>
                  <a:lnTo>
                    <a:pt x="718" y="285"/>
                  </a:lnTo>
                  <a:lnTo>
                    <a:pt x="672" y="328"/>
                  </a:lnTo>
                  <a:lnTo>
                    <a:pt x="628" y="375"/>
                  </a:lnTo>
                  <a:lnTo>
                    <a:pt x="588" y="424"/>
                  </a:lnTo>
                  <a:lnTo>
                    <a:pt x="550" y="473"/>
                  </a:lnTo>
                  <a:lnTo>
                    <a:pt x="512" y="525"/>
                  </a:lnTo>
                  <a:lnTo>
                    <a:pt x="475" y="577"/>
                  </a:lnTo>
                  <a:lnTo>
                    <a:pt x="437" y="628"/>
                  </a:lnTo>
                  <a:lnTo>
                    <a:pt x="399" y="678"/>
                  </a:lnTo>
                  <a:lnTo>
                    <a:pt x="359" y="726"/>
                  </a:lnTo>
                  <a:lnTo>
                    <a:pt x="336" y="751"/>
                  </a:lnTo>
                  <a:lnTo>
                    <a:pt x="336" y="755"/>
                  </a:lnTo>
                  <a:lnTo>
                    <a:pt x="331" y="767"/>
                  </a:lnTo>
                  <a:lnTo>
                    <a:pt x="280" y="849"/>
                  </a:lnTo>
                  <a:lnTo>
                    <a:pt x="234" y="936"/>
                  </a:lnTo>
                  <a:lnTo>
                    <a:pt x="194" y="1026"/>
                  </a:lnTo>
                  <a:lnTo>
                    <a:pt x="158" y="1120"/>
                  </a:lnTo>
                  <a:lnTo>
                    <a:pt x="129" y="1216"/>
                  </a:lnTo>
                  <a:lnTo>
                    <a:pt x="105" y="1313"/>
                  </a:lnTo>
                  <a:lnTo>
                    <a:pt x="85" y="1411"/>
                  </a:lnTo>
                  <a:lnTo>
                    <a:pt x="72" y="1509"/>
                  </a:lnTo>
                  <a:lnTo>
                    <a:pt x="63" y="1606"/>
                  </a:lnTo>
                  <a:lnTo>
                    <a:pt x="59" y="1703"/>
                  </a:lnTo>
                  <a:lnTo>
                    <a:pt x="59" y="1758"/>
                  </a:lnTo>
                  <a:lnTo>
                    <a:pt x="61" y="1814"/>
                  </a:lnTo>
                  <a:lnTo>
                    <a:pt x="67" y="1870"/>
                  </a:lnTo>
                  <a:lnTo>
                    <a:pt x="74" y="1927"/>
                  </a:lnTo>
                  <a:lnTo>
                    <a:pt x="85" y="1982"/>
                  </a:lnTo>
                  <a:lnTo>
                    <a:pt x="98" y="2035"/>
                  </a:lnTo>
                  <a:lnTo>
                    <a:pt x="114" y="2088"/>
                  </a:lnTo>
                  <a:lnTo>
                    <a:pt x="133" y="2139"/>
                  </a:lnTo>
                  <a:lnTo>
                    <a:pt x="157" y="2187"/>
                  </a:lnTo>
                  <a:lnTo>
                    <a:pt x="183" y="2234"/>
                  </a:lnTo>
                  <a:lnTo>
                    <a:pt x="213" y="2277"/>
                  </a:lnTo>
                  <a:lnTo>
                    <a:pt x="249" y="2318"/>
                  </a:lnTo>
                  <a:lnTo>
                    <a:pt x="287" y="2355"/>
                  </a:lnTo>
                  <a:lnTo>
                    <a:pt x="330" y="2387"/>
                  </a:lnTo>
                  <a:lnTo>
                    <a:pt x="377" y="2415"/>
                  </a:lnTo>
                  <a:lnTo>
                    <a:pt x="429" y="2440"/>
                  </a:lnTo>
                  <a:lnTo>
                    <a:pt x="487" y="2458"/>
                  </a:lnTo>
                  <a:lnTo>
                    <a:pt x="499" y="2465"/>
                  </a:lnTo>
                  <a:lnTo>
                    <a:pt x="505" y="2475"/>
                  </a:lnTo>
                  <a:lnTo>
                    <a:pt x="509" y="2487"/>
                  </a:lnTo>
                  <a:lnTo>
                    <a:pt x="515" y="2530"/>
                  </a:lnTo>
                  <a:lnTo>
                    <a:pt x="528" y="2592"/>
                  </a:lnTo>
                  <a:lnTo>
                    <a:pt x="547" y="2577"/>
                  </a:lnTo>
                  <a:lnTo>
                    <a:pt x="576" y="2564"/>
                  </a:lnTo>
                  <a:lnTo>
                    <a:pt x="606" y="2552"/>
                  </a:lnTo>
                  <a:lnTo>
                    <a:pt x="638" y="2546"/>
                  </a:lnTo>
                  <a:lnTo>
                    <a:pt x="669" y="2541"/>
                  </a:lnTo>
                  <a:lnTo>
                    <a:pt x="701" y="2537"/>
                  </a:lnTo>
                  <a:lnTo>
                    <a:pt x="732" y="2535"/>
                  </a:lnTo>
                  <a:lnTo>
                    <a:pt x="821" y="2537"/>
                  </a:lnTo>
                  <a:lnTo>
                    <a:pt x="909" y="2543"/>
                  </a:lnTo>
                  <a:lnTo>
                    <a:pt x="998" y="2551"/>
                  </a:lnTo>
                  <a:lnTo>
                    <a:pt x="1087" y="2558"/>
                  </a:lnTo>
                  <a:lnTo>
                    <a:pt x="1146" y="2559"/>
                  </a:lnTo>
                  <a:lnTo>
                    <a:pt x="1264" y="2554"/>
                  </a:lnTo>
                  <a:lnTo>
                    <a:pt x="1324" y="2551"/>
                  </a:lnTo>
                  <a:lnTo>
                    <a:pt x="1383" y="2550"/>
                  </a:lnTo>
                  <a:lnTo>
                    <a:pt x="1441" y="2552"/>
                  </a:lnTo>
                  <a:lnTo>
                    <a:pt x="1499" y="2560"/>
                  </a:lnTo>
                  <a:lnTo>
                    <a:pt x="1557" y="2573"/>
                  </a:lnTo>
                  <a:lnTo>
                    <a:pt x="1582" y="2584"/>
                  </a:lnTo>
                  <a:lnTo>
                    <a:pt x="1603" y="2598"/>
                  </a:lnTo>
                  <a:lnTo>
                    <a:pt x="1623" y="2615"/>
                  </a:lnTo>
                  <a:lnTo>
                    <a:pt x="1640" y="2634"/>
                  </a:lnTo>
                  <a:lnTo>
                    <a:pt x="1655" y="2654"/>
                  </a:lnTo>
                  <a:lnTo>
                    <a:pt x="1670" y="2675"/>
                  </a:lnTo>
                  <a:lnTo>
                    <a:pt x="1685" y="2696"/>
                  </a:lnTo>
                  <a:lnTo>
                    <a:pt x="1701" y="2716"/>
                  </a:lnTo>
                  <a:lnTo>
                    <a:pt x="1718" y="2734"/>
                  </a:lnTo>
                  <a:lnTo>
                    <a:pt x="1737" y="2750"/>
                  </a:lnTo>
                  <a:lnTo>
                    <a:pt x="1758" y="2763"/>
                  </a:lnTo>
                  <a:lnTo>
                    <a:pt x="1780" y="2770"/>
                  </a:lnTo>
                  <a:lnTo>
                    <a:pt x="1781" y="2732"/>
                  </a:lnTo>
                  <a:lnTo>
                    <a:pt x="1785" y="2691"/>
                  </a:lnTo>
                  <a:lnTo>
                    <a:pt x="1786" y="2651"/>
                  </a:lnTo>
                  <a:lnTo>
                    <a:pt x="1782" y="2610"/>
                  </a:lnTo>
                  <a:lnTo>
                    <a:pt x="1781" y="2598"/>
                  </a:lnTo>
                  <a:lnTo>
                    <a:pt x="1785" y="2588"/>
                  </a:lnTo>
                  <a:lnTo>
                    <a:pt x="1792" y="2579"/>
                  </a:lnTo>
                  <a:lnTo>
                    <a:pt x="1802" y="2573"/>
                  </a:lnTo>
                  <a:lnTo>
                    <a:pt x="1871" y="2552"/>
                  </a:lnTo>
                  <a:lnTo>
                    <a:pt x="2084" y="2493"/>
                  </a:lnTo>
                  <a:lnTo>
                    <a:pt x="2154" y="2472"/>
                  </a:lnTo>
                  <a:lnTo>
                    <a:pt x="2222" y="2448"/>
                  </a:lnTo>
                  <a:lnTo>
                    <a:pt x="2291" y="2420"/>
                  </a:lnTo>
                  <a:lnTo>
                    <a:pt x="2356" y="2390"/>
                  </a:lnTo>
                  <a:lnTo>
                    <a:pt x="2420" y="2353"/>
                  </a:lnTo>
                  <a:lnTo>
                    <a:pt x="2473" y="2318"/>
                  </a:lnTo>
                  <a:lnTo>
                    <a:pt x="2522" y="2279"/>
                  </a:lnTo>
                  <a:lnTo>
                    <a:pt x="2570" y="2237"/>
                  </a:lnTo>
                  <a:lnTo>
                    <a:pt x="2613" y="2191"/>
                  </a:lnTo>
                  <a:lnTo>
                    <a:pt x="2652" y="2143"/>
                  </a:lnTo>
                  <a:lnTo>
                    <a:pt x="2686" y="2090"/>
                  </a:lnTo>
                  <a:lnTo>
                    <a:pt x="2716" y="2035"/>
                  </a:lnTo>
                  <a:lnTo>
                    <a:pt x="2742" y="1976"/>
                  </a:lnTo>
                  <a:lnTo>
                    <a:pt x="2770" y="1894"/>
                  </a:lnTo>
                  <a:lnTo>
                    <a:pt x="2790" y="1809"/>
                  </a:lnTo>
                  <a:lnTo>
                    <a:pt x="2803" y="1724"/>
                  </a:lnTo>
                  <a:lnTo>
                    <a:pt x="2808" y="1637"/>
                  </a:lnTo>
                  <a:lnTo>
                    <a:pt x="2808" y="1551"/>
                  </a:lnTo>
                  <a:lnTo>
                    <a:pt x="2801" y="1463"/>
                  </a:lnTo>
                  <a:lnTo>
                    <a:pt x="2790" y="1377"/>
                  </a:lnTo>
                  <a:lnTo>
                    <a:pt x="2774" y="1292"/>
                  </a:lnTo>
                  <a:lnTo>
                    <a:pt x="2753" y="1207"/>
                  </a:lnTo>
                  <a:lnTo>
                    <a:pt x="2728" y="1123"/>
                  </a:lnTo>
                  <a:lnTo>
                    <a:pt x="2699" y="1042"/>
                  </a:lnTo>
                  <a:lnTo>
                    <a:pt x="2660" y="945"/>
                  </a:lnTo>
                  <a:lnTo>
                    <a:pt x="2617" y="849"/>
                  </a:lnTo>
                  <a:lnTo>
                    <a:pt x="2567" y="756"/>
                  </a:lnTo>
                  <a:lnTo>
                    <a:pt x="2513" y="666"/>
                  </a:lnTo>
                  <a:lnTo>
                    <a:pt x="2454" y="580"/>
                  </a:lnTo>
                  <a:lnTo>
                    <a:pt x="2391" y="496"/>
                  </a:lnTo>
                  <a:lnTo>
                    <a:pt x="2322" y="417"/>
                  </a:lnTo>
                  <a:lnTo>
                    <a:pt x="2262" y="357"/>
                  </a:lnTo>
                  <a:lnTo>
                    <a:pt x="2200" y="301"/>
                  </a:lnTo>
                  <a:lnTo>
                    <a:pt x="2135" y="251"/>
                  </a:lnTo>
                  <a:lnTo>
                    <a:pt x="2065" y="205"/>
                  </a:lnTo>
                  <a:lnTo>
                    <a:pt x="1995" y="166"/>
                  </a:lnTo>
                  <a:lnTo>
                    <a:pt x="1920" y="133"/>
                  </a:lnTo>
                  <a:lnTo>
                    <a:pt x="1841" y="106"/>
                  </a:lnTo>
                  <a:lnTo>
                    <a:pt x="1760" y="83"/>
                  </a:lnTo>
                  <a:lnTo>
                    <a:pt x="1675" y="69"/>
                  </a:lnTo>
                  <a:lnTo>
                    <a:pt x="1578" y="60"/>
                  </a:lnTo>
                  <a:lnTo>
                    <a:pt x="1480" y="56"/>
                  </a:lnTo>
                  <a:close/>
                  <a:moveTo>
                    <a:pt x="1430" y="0"/>
                  </a:moveTo>
                  <a:lnTo>
                    <a:pt x="1522" y="0"/>
                  </a:lnTo>
                  <a:lnTo>
                    <a:pt x="1613" y="4"/>
                  </a:lnTo>
                  <a:lnTo>
                    <a:pt x="1704" y="15"/>
                  </a:lnTo>
                  <a:lnTo>
                    <a:pt x="1794" y="32"/>
                  </a:lnTo>
                  <a:lnTo>
                    <a:pt x="1883" y="56"/>
                  </a:lnTo>
                  <a:lnTo>
                    <a:pt x="1970" y="87"/>
                  </a:lnTo>
                  <a:lnTo>
                    <a:pt x="2039" y="119"/>
                  </a:lnTo>
                  <a:lnTo>
                    <a:pt x="2106" y="157"/>
                  </a:lnTo>
                  <a:lnTo>
                    <a:pt x="2169" y="199"/>
                  </a:lnTo>
                  <a:lnTo>
                    <a:pt x="2229" y="246"/>
                  </a:lnTo>
                  <a:lnTo>
                    <a:pt x="2287" y="297"/>
                  </a:lnTo>
                  <a:lnTo>
                    <a:pt x="2340" y="349"/>
                  </a:lnTo>
                  <a:lnTo>
                    <a:pt x="2391" y="405"/>
                  </a:lnTo>
                  <a:lnTo>
                    <a:pt x="2458" y="488"/>
                  </a:lnTo>
                  <a:lnTo>
                    <a:pt x="2522" y="574"/>
                  </a:lnTo>
                  <a:lnTo>
                    <a:pt x="2583" y="666"/>
                  </a:lnTo>
                  <a:lnTo>
                    <a:pt x="2638" y="760"/>
                  </a:lnTo>
                  <a:lnTo>
                    <a:pt x="2689" y="858"/>
                  </a:lnTo>
                  <a:lnTo>
                    <a:pt x="2733" y="959"/>
                  </a:lnTo>
                  <a:lnTo>
                    <a:pt x="2773" y="1063"/>
                  </a:lnTo>
                  <a:lnTo>
                    <a:pt x="2807" y="1167"/>
                  </a:lnTo>
                  <a:lnTo>
                    <a:pt x="2833" y="1273"/>
                  </a:lnTo>
                  <a:lnTo>
                    <a:pt x="2852" y="1381"/>
                  </a:lnTo>
                  <a:lnTo>
                    <a:pt x="2864" y="1489"/>
                  </a:lnTo>
                  <a:lnTo>
                    <a:pt x="2868" y="1597"/>
                  </a:lnTo>
                  <a:lnTo>
                    <a:pt x="2863" y="1704"/>
                  </a:lnTo>
                  <a:lnTo>
                    <a:pt x="2855" y="1775"/>
                  </a:lnTo>
                  <a:lnTo>
                    <a:pt x="2842" y="1844"/>
                  </a:lnTo>
                  <a:lnTo>
                    <a:pt x="2825" y="1912"/>
                  </a:lnTo>
                  <a:lnTo>
                    <a:pt x="2804" y="1979"/>
                  </a:lnTo>
                  <a:lnTo>
                    <a:pt x="2778" y="2043"/>
                  </a:lnTo>
                  <a:lnTo>
                    <a:pt x="2745" y="2106"/>
                  </a:lnTo>
                  <a:lnTo>
                    <a:pt x="2708" y="2165"/>
                  </a:lnTo>
                  <a:lnTo>
                    <a:pt x="2666" y="2221"/>
                  </a:lnTo>
                  <a:lnTo>
                    <a:pt x="2618" y="2274"/>
                  </a:lnTo>
                  <a:lnTo>
                    <a:pt x="2562" y="2325"/>
                  </a:lnTo>
                  <a:lnTo>
                    <a:pt x="2503" y="2369"/>
                  </a:lnTo>
                  <a:lnTo>
                    <a:pt x="2440" y="2408"/>
                  </a:lnTo>
                  <a:lnTo>
                    <a:pt x="2376" y="2442"/>
                  </a:lnTo>
                  <a:lnTo>
                    <a:pt x="2309" y="2472"/>
                  </a:lnTo>
                  <a:lnTo>
                    <a:pt x="2242" y="2500"/>
                  </a:lnTo>
                  <a:lnTo>
                    <a:pt x="2173" y="2525"/>
                  </a:lnTo>
                  <a:lnTo>
                    <a:pt x="2102" y="2547"/>
                  </a:lnTo>
                  <a:lnTo>
                    <a:pt x="2031" y="2568"/>
                  </a:lnTo>
                  <a:lnTo>
                    <a:pt x="1959" y="2589"/>
                  </a:lnTo>
                  <a:lnTo>
                    <a:pt x="1888" y="2609"/>
                  </a:lnTo>
                  <a:lnTo>
                    <a:pt x="1841" y="2623"/>
                  </a:lnTo>
                  <a:lnTo>
                    <a:pt x="1843" y="2635"/>
                  </a:lnTo>
                  <a:lnTo>
                    <a:pt x="1841" y="2675"/>
                  </a:lnTo>
                  <a:lnTo>
                    <a:pt x="1837" y="2716"/>
                  </a:lnTo>
                  <a:lnTo>
                    <a:pt x="1836" y="2757"/>
                  </a:lnTo>
                  <a:lnTo>
                    <a:pt x="1839" y="2797"/>
                  </a:lnTo>
                  <a:lnTo>
                    <a:pt x="1839" y="2808"/>
                  </a:lnTo>
                  <a:lnTo>
                    <a:pt x="1836" y="2818"/>
                  </a:lnTo>
                  <a:lnTo>
                    <a:pt x="1830" y="2826"/>
                  </a:lnTo>
                  <a:lnTo>
                    <a:pt x="1822" y="2833"/>
                  </a:lnTo>
                  <a:lnTo>
                    <a:pt x="1810" y="2834"/>
                  </a:lnTo>
                  <a:lnTo>
                    <a:pt x="1780" y="2831"/>
                  </a:lnTo>
                  <a:lnTo>
                    <a:pt x="1751" y="2823"/>
                  </a:lnTo>
                  <a:lnTo>
                    <a:pt x="1723" y="2813"/>
                  </a:lnTo>
                  <a:lnTo>
                    <a:pt x="1697" y="2797"/>
                  </a:lnTo>
                  <a:lnTo>
                    <a:pt x="1675" y="2778"/>
                  </a:lnTo>
                  <a:lnTo>
                    <a:pt x="1651" y="2749"/>
                  </a:lnTo>
                  <a:lnTo>
                    <a:pt x="1630" y="2719"/>
                  </a:lnTo>
                  <a:lnTo>
                    <a:pt x="1608" y="2690"/>
                  </a:lnTo>
                  <a:lnTo>
                    <a:pt x="1583" y="2662"/>
                  </a:lnTo>
                  <a:lnTo>
                    <a:pt x="1558" y="2643"/>
                  </a:lnTo>
                  <a:lnTo>
                    <a:pt x="1531" y="2628"/>
                  </a:lnTo>
                  <a:lnTo>
                    <a:pt x="1501" y="2619"/>
                  </a:lnTo>
                  <a:lnTo>
                    <a:pt x="1471" y="2613"/>
                  </a:lnTo>
                  <a:lnTo>
                    <a:pt x="1438" y="2609"/>
                  </a:lnTo>
                  <a:lnTo>
                    <a:pt x="1405" y="2607"/>
                  </a:lnTo>
                  <a:lnTo>
                    <a:pt x="1342" y="2607"/>
                  </a:lnTo>
                  <a:lnTo>
                    <a:pt x="1268" y="2611"/>
                  </a:lnTo>
                  <a:lnTo>
                    <a:pt x="1192" y="2615"/>
                  </a:lnTo>
                  <a:lnTo>
                    <a:pt x="1116" y="2616"/>
                  </a:lnTo>
                  <a:lnTo>
                    <a:pt x="1037" y="2614"/>
                  </a:lnTo>
                  <a:lnTo>
                    <a:pt x="959" y="2606"/>
                  </a:lnTo>
                  <a:lnTo>
                    <a:pt x="880" y="2599"/>
                  </a:lnTo>
                  <a:lnTo>
                    <a:pt x="801" y="2594"/>
                  </a:lnTo>
                  <a:lnTo>
                    <a:pt x="776" y="2593"/>
                  </a:lnTo>
                  <a:lnTo>
                    <a:pt x="723" y="2593"/>
                  </a:lnTo>
                  <a:lnTo>
                    <a:pt x="695" y="2594"/>
                  </a:lnTo>
                  <a:lnTo>
                    <a:pt x="666" y="2598"/>
                  </a:lnTo>
                  <a:lnTo>
                    <a:pt x="639" y="2602"/>
                  </a:lnTo>
                  <a:lnTo>
                    <a:pt x="613" y="2610"/>
                  </a:lnTo>
                  <a:lnTo>
                    <a:pt x="588" y="2620"/>
                  </a:lnTo>
                  <a:lnTo>
                    <a:pt x="567" y="2635"/>
                  </a:lnTo>
                  <a:lnTo>
                    <a:pt x="549" y="2652"/>
                  </a:lnTo>
                  <a:lnTo>
                    <a:pt x="534" y="2674"/>
                  </a:lnTo>
                  <a:lnTo>
                    <a:pt x="526" y="2683"/>
                  </a:lnTo>
                  <a:lnTo>
                    <a:pt x="517" y="2689"/>
                  </a:lnTo>
                  <a:lnTo>
                    <a:pt x="507" y="2690"/>
                  </a:lnTo>
                  <a:lnTo>
                    <a:pt x="496" y="2686"/>
                  </a:lnTo>
                  <a:lnTo>
                    <a:pt x="488" y="2679"/>
                  </a:lnTo>
                  <a:lnTo>
                    <a:pt x="482" y="2670"/>
                  </a:lnTo>
                  <a:lnTo>
                    <a:pt x="479" y="2660"/>
                  </a:lnTo>
                  <a:lnTo>
                    <a:pt x="474" y="2616"/>
                  </a:lnTo>
                  <a:lnTo>
                    <a:pt x="456" y="2530"/>
                  </a:lnTo>
                  <a:lnTo>
                    <a:pt x="453" y="2508"/>
                  </a:lnTo>
                  <a:lnTo>
                    <a:pt x="412" y="2495"/>
                  </a:lnTo>
                  <a:lnTo>
                    <a:pt x="357" y="2471"/>
                  </a:lnTo>
                  <a:lnTo>
                    <a:pt x="308" y="2442"/>
                  </a:lnTo>
                  <a:lnTo>
                    <a:pt x="262" y="2408"/>
                  </a:lnTo>
                  <a:lnTo>
                    <a:pt x="221" y="2372"/>
                  </a:lnTo>
                  <a:lnTo>
                    <a:pt x="183" y="2331"/>
                  </a:lnTo>
                  <a:lnTo>
                    <a:pt x="149" y="2287"/>
                  </a:lnTo>
                  <a:lnTo>
                    <a:pt x="119" y="2239"/>
                  </a:lnTo>
                  <a:lnTo>
                    <a:pt x="93" y="2191"/>
                  </a:lnTo>
                  <a:lnTo>
                    <a:pt x="70" y="2139"/>
                  </a:lnTo>
                  <a:lnTo>
                    <a:pt x="51" y="2085"/>
                  </a:lnTo>
                  <a:lnTo>
                    <a:pt x="35" y="2030"/>
                  </a:lnTo>
                  <a:lnTo>
                    <a:pt x="22" y="1974"/>
                  </a:lnTo>
                  <a:lnTo>
                    <a:pt x="13" y="1916"/>
                  </a:lnTo>
                  <a:lnTo>
                    <a:pt x="5" y="1859"/>
                  </a:lnTo>
                  <a:lnTo>
                    <a:pt x="1" y="1800"/>
                  </a:lnTo>
                  <a:lnTo>
                    <a:pt x="0" y="1742"/>
                  </a:lnTo>
                  <a:lnTo>
                    <a:pt x="2" y="1648"/>
                  </a:lnTo>
                  <a:lnTo>
                    <a:pt x="9" y="1552"/>
                  </a:lnTo>
                  <a:lnTo>
                    <a:pt x="19" y="1457"/>
                  </a:lnTo>
                  <a:lnTo>
                    <a:pt x="36" y="1361"/>
                  </a:lnTo>
                  <a:lnTo>
                    <a:pt x="56" y="1265"/>
                  </a:lnTo>
                  <a:lnTo>
                    <a:pt x="81" y="1173"/>
                  </a:lnTo>
                  <a:lnTo>
                    <a:pt x="111" y="1080"/>
                  </a:lnTo>
                  <a:lnTo>
                    <a:pt x="146" y="989"/>
                  </a:lnTo>
                  <a:lnTo>
                    <a:pt x="187" y="903"/>
                  </a:lnTo>
                  <a:lnTo>
                    <a:pt x="232" y="818"/>
                  </a:lnTo>
                  <a:lnTo>
                    <a:pt x="226" y="814"/>
                  </a:lnTo>
                  <a:lnTo>
                    <a:pt x="221" y="805"/>
                  </a:lnTo>
                  <a:lnTo>
                    <a:pt x="218" y="796"/>
                  </a:lnTo>
                  <a:lnTo>
                    <a:pt x="220" y="785"/>
                  </a:lnTo>
                  <a:lnTo>
                    <a:pt x="228" y="775"/>
                  </a:lnTo>
                  <a:lnTo>
                    <a:pt x="277" y="727"/>
                  </a:lnTo>
                  <a:lnTo>
                    <a:pt x="323" y="676"/>
                  </a:lnTo>
                  <a:lnTo>
                    <a:pt x="367" y="621"/>
                  </a:lnTo>
                  <a:lnTo>
                    <a:pt x="407" y="566"/>
                  </a:lnTo>
                  <a:lnTo>
                    <a:pt x="448" y="509"/>
                  </a:lnTo>
                  <a:lnTo>
                    <a:pt x="488" y="453"/>
                  </a:lnTo>
                  <a:lnTo>
                    <a:pt x="529" y="398"/>
                  </a:lnTo>
                  <a:lnTo>
                    <a:pt x="573" y="344"/>
                  </a:lnTo>
                  <a:lnTo>
                    <a:pt x="621" y="294"/>
                  </a:lnTo>
                  <a:lnTo>
                    <a:pt x="673" y="247"/>
                  </a:lnTo>
                  <a:lnTo>
                    <a:pt x="728" y="204"/>
                  </a:lnTo>
                  <a:lnTo>
                    <a:pt x="787" y="167"/>
                  </a:lnTo>
                  <a:lnTo>
                    <a:pt x="847" y="133"/>
                  </a:lnTo>
                  <a:lnTo>
                    <a:pt x="910" y="104"/>
                  </a:lnTo>
                  <a:lnTo>
                    <a:pt x="976" y="79"/>
                  </a:lnTo>
                  <a:lnTo>
                    <a:pt x="1042" y="59"/>
                  </a:lnTo>
                  <a:lnTo>
                    <a:pt x="1109" y="41"/>
                  </a:lnTo>
                  <a:lnTo>
                    <a:pt x="1177" y="27"/>
                  </a:lnTo>
                  <a:lnTo>
                    <a:pt x="1247" y="15"/>
                  </a:lnTo>
                  <a:lnTo>
                    <a:pt x="1338" y="5"/>
                  </a:lnTo>
                  <a:lnTo>
                    <a:pt x="14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0" name="Freeform 124"/>
            <p:cNvSpPr>
              <a:spLocks/>
            </p:cNvSpPr>
            <p:nvPr/>
          </p:nvSpPr>
          <p:spPr bwMode="auto">
            <a:xfrm>
              <a:off x="3982" y="2993"/>
              <a:ext cx="408" cy="264"/>
            </a:xfrm>
            <a:custGeom>
              <a:avLst/>
              <a:gdLst/>
              <a:ahLst/>
              <a:cxnLst>
                <a:cxn ang="0">
                  <a:pos x="92" y="0"/>
                </a:cxn>
                <a:cxn ang="0">
                  <a:pos x="152" y="5"/>
                </a:cxn>
                <a:cxn ang="0">
                  <a:pos x="211" y="16"/>
                </a:cxn>
                <a:cxn ang="0">
                  <a:pos x="269" y="29"/>
                </a:cxn>
                <a:cxn ang="0">
                  <a:pos x="387" y="60"/>
                </a:cxn>
                <a:cxn ang="0">
                  <a:pos x="399" y="66"/>
                </a:cxn>
                <a:cxn ang="0">
                  <a:pos x="405" y="75"/>
                </a:cxn>
                <a:cxn ang="0">
                  <a:pos x="408" y="85"/>
                </a:cxn>
                <a:cxn ang="0">
                  <a:pos x="406" y="96"/>
                </a:cxn>
                <a:cxn ang="0">
                  <a:pos x="401" y="106"/>
                </a:cxn>
                <a:cxn ang="0">
                  <a:pos x="395" y="114"/>
                </a:cxn>
                <a:cxn ang="0">
                  <a:pos x="384" y="118"/>
                </a:cxn>
                <a:cxn ang="0">
                  <a:pos x="371" y="117"/>
                </a:cxn>
                <a:cxn ang="0">
                  <a:pos x="315" y="102"/>
                </a:cxn>
                <a:cxn ang="0">
                  <a:pos x="258" y="86"/>
                </a:cxn>
                <a:cxn ang="0">
                  <a:pos x="203" y="73"/>
                </a:cxn>
                <a:cxn ang="0">
                  <a:pos x="147" y="64"/>
                </a:cxn>
                <a:cxn ang="0">
                  <a:pos x="90" y="59"/>
                </a:cxn>
                <a:cxn ang="0">
                  <a:pos x="59" y="60"/>
                </a:cxn>
                <a:cxn ang="0">
                  <a:pos x="65" y="79"/>
                </a:cxn>
                <a:cxn ang="0">
                  <a:pos x="74" y="94"/>
                </a:cxn>
                <a:cxn ang="0">
                  <a:pos x="86" y="107"/>
                </a:cxn>
                <a:cxn ang="0">
                  <a:pos x="103" y="118"/>
                </a:cxn>
                <a:cxn ang="0">
                  <a:pos x="120" y="127"/>
                </a:cxn>
                <a:cxn ang="0">
                  <a:pos x="139" y="134"/>
                </a:cxn>
                <a:cxn ang="0">
                  <a:pos x="159" y="139"/>
                </a:cxn>
                <a:cxn ang="0">
                  <a:pos x="177" y="145"/>
                </a:cxn>
                <a:cxn ang="0">
                  <a:pos x="196" y="149"/>
                </a:cxn>
                <a:cxn ang="0">
                  <a:pos x="231" y="158"/>
                </a:cxn>
                <a:cxn ang="0">
                  <a:pos x="265" y="166"/>
                </a:cxn>
                <a:cxn ang="0">
                  <a:pos x="300" y="178"/>
                </a:cxn>
                <a:cxn ang="0">
                  <a:pos x="333" y="191"/>
                </a:cxn>
                <a:cxn ang="0">
                  <a:pos x="365" y="208"/>
                </a:cxn>
                <a:cxn ang="0">
                  <a:pos x="374" y="217"/>
                </a:cxn>
                <a:cxn ang="0">
                  <a:pos x="378" y="228"/>
                </a:cxn>
                <a:cxn ang="0">
                  <a:pos x="378" y="240"/>
                </a:cxn>
                <a:cxn ang="0">
                  <a:pos x="374" y="250"/>
                </a:cxn>
                <a:cxn ang="0">
                  <a:pos x="366" y="258"/>
                </a:cxn>
                <a:cxn ang="0">
                  <a:pos x="357" y="263"/>
                </a:cxn>
                <a:cxn ang="0">
                  <a:pos x="346" y="264"/>
                </a:cxn>
                <a:cxn ang="0">
                  <a:pos x="334" y="259"/>
                </a:cxn>
                <a:cxn ang="0">
                  <a:pos x="313" y="247"/>
                </a:cxn>
                <a:cxn ang="0">
                  <a:pos x="290" y="237"/>
                </a:cxn>
                <a:cxn ang="0">
                  <a:pos x="265" y="228"/>
                </a:cxn>
                <a:cxn ang="0">
                  <a:pos x="239" y="220"/>
                </a:cxn>
                <a:cxn ang="0">
                  <a:pos x="211" y="213"/>
                </a:cxn>
                <a:cxn ang="0">
                  <a:pos x="184" y="206"/>
                </a:cxn>
                <a:cxn ang="0">
                  <a:pos x="156" y="199"/>
                </a:cxn>
                <a:cxn ang="0">
                  <a:pos x="130" y="190"/>
                </a:cxn>
                <a:cxn ang="0">
                  <a:pos x="104" y="182"/>
                </a:cxn>
                <a:cxn ang="0">
                  <a:pos x="80" y="171"/>
                </a:cxn>
                <a:cxn ang="0">
                  <a:pos x="59" y="158"/>
                </a:cxn>
                <a:cxn ang="0">
                  <a:pos x="40" y="144"/>
                </a:cxn>
                <a:cxn ang="0">
                  <a:pos x="24" y="127"/>
                </a:cxn>
                <a:cxn ang="0">
                  <a:pos x="12" y="106"/>
                </a:cxn>
                <a:cxn ang="0">
                  <a:pos x="4" y="83"/>
                </a:cxn>
                <a:cxn ang="0">
                  <a:pos x="0" y="55"/>
                </a:cxn>
                <a:cxn ang="0">
                  <a:pos x="3" y="24"/>
                </a:cxn>
                <a:cxn ang="0">
                  <a:pos x="7" y="14"/>
                </a:cxn>
                <a:cxn ang="0">
                  <a:pos x="14" y="8"/>
                </a:cxn>
                <a:cxn ang="0">
                  <a:pos x="23" y="4"/>
                </a:cxn>
                <a:cxn ang="0">
                  <a:pos x="32" y="1"/>
                </a:cxn>
                <a:cxn ang="0">
                  <a:pos x="92" y="0"/>
                </a:cxn>
              </a:cxnLst>
              <a:rect l="0" t="0" r="r" b="b"/>
              <a:pathLst>
                <a:path w="408" h="264">
                  <a:moveTo>
                    <a:pt x="92" y="0"/>
                  </a:moveTo>
                  <a:lnTo>
                    <a:pt x="152" y="5"/>
                  </a:lnTo>
                  <a:lnTo>
                    <a:pt x="211" y="16"/>
                  </a:lnTo>
                  <a:lnTo>
                    <a:pt x="269" y="29"/>
                  </a:lnTo>
                  <a:lnTo>
                    <a:pt x="387" y="60"/>
                  </a:lnTo>
                  <a:lnTo>
                    <a:pt x="399" y="66"/>
                  </a:lnTo>
                  <a:lnTo>
                    <a:pt x="405" y="75"/>
                  </a:lnTo>
                  <a:lnTo>
                    <a:pt x="408" y="85"/>
                  </a:lnTo>
                  <a:lnTo>
                    <a:pt x="406" y="96"/>
                  </a:lnTo>
                  <a:lnTo>
                    <a:pt x="401" y="106"/>
                  </a:lnTo>
                  <a:lnTo>
                    <a:pt x="395" y="114"/>
                  </a:lnTo>
                  <a:lnTo>
                    <a:pt x="384" y="118"/>
                  </a:lnTo>
                  <a:lnTo>
                    <a:pt x="371" y="117"/>
                  </a:lnTo>
                  <a:lnTo>
                    <a:pt x="315" y="102"/>
                  </a:lnTo>
                  <a:lnTo>
                    <a:pt x="258" y="86"/>
                  </a:lnTo>
                  <a:lnTo>
                    <a:pt x="203" y="73"/>
                  </a:lnTo>
                  <a:lnTo>
                    <a:pt x="147" y="64"/>
                  </a:lnTo>
                  <a:lnTo>
                    <a:pt x="90" y="59"/>
                  </a:lnTo>
                  <a:lnTo>
                    <a:pt x="59" y="60"/>
                  </a:lnTo>
                  <a:lnTo>
                    <a:pt x="65" y="79"/>
                  </a:lnTo>
                  <a:lnTo>
                    <a:pt x="74" y="94"/>
                  </a:lnTo>
                  <a:lnTo>
                    <a:pt x="86" y="107"/>
                  </a:lnTo>
                  <a:lnTo>
                    <a:pt x="103" y="118"/>
                  </a:lnTo>
                  <a:lnTo>
                    <a:pt x="120" y="127"/>
                  </a:lnTo>
                  <a:lnTo>
                    <a:pt x="139" y="134"/>
                  </a:lnTo>
                  <a:lnTo>
                    <a:pt x="159" y="139"/>
                  </a:lnTo>
                  <a:lnTo>
                    <a:pt x="177" y="145"/>
                  </a:lnTo>
                  <a:lnTo>
                    <a:pt x="196" y="149"/>
                  </a:lnTo>
                  <a:lnTo>
                    <a:pt x="231" y="158"/>
                  </a:lnTo>
                  <a:lnTo>
                    <a:pt x="265" y="166"/>
                  </a:lnTo>
                  <a:lnTo>
                    <a:pt x="300" y="178"/>
                  </a:lnTo>
                  <a:lnTo>
                    <a:pt x="333" y="191"/>
                  </a:lnTo>
                  <a:lnTo>
                    <a:pt x="365" y="208"/>
                  </a:lnTo>
                  <a:lnTo>
                    <a:pt x="374" y="217"/>
                  </a:lnTo>
                  <a:lnTo>
                    <a:pt x="378" y="228"/>
                  </a:lnTo>
                  <a:lnTo>
                    <a:pt x="378" y="240"/>
                  </a:lnTo>
                  <a:lnTo>
                    <a:pt x="374" y="250"/>
                  </a:lnTo>
                  <a:lnTo>
                    <a:pt x="366" y="258"/>
                  </a:lnTo>
                  <a:lnTo>
                    <a:pt x="357" y="263"/>
                  </a:lnTo>
                  <a:lnTo>
                    <a:pt x="346" y="264"/>
                  </a:lnTo>
                  <a:lnTo>
                    <a:pt x="334" y="259"/>
                  </a:lnTo>
                  <a:lnTo>
                    <a:pt x="313" y="247"/>
                  </a:lnTo>
                  <a:lnTo>
                    <a:pt x="290" y="237"/>
                  </a:lnTo>
                  <a:lnTo>
                    <a:pt x="265" y="228"/>
                  </a:lnTo>
                  <a:lnTo>
                    <a:pt x="239" y="220"/>
                  </a:lnTo>
                  <a:lnTo>
                    <a:pt x="211" y="213"/>
                  </a:lnTo>
                  <a:lnTo>
                    <a:pt x="184" y="206"/>
                  </a:lnTo>
                  <a:lnTo>
                    <a:pt x="156" y="199"/>
                  </a:lnTo>
                  <a:lnTo>
                    <a:pt x="130" y="190"/>
                  </a:lnTo>
                  <a:lnTo>
                    <a:pt x="104" y="182"/>
                  </a:lnTo>
                  <a:lnTo>
                    <a:pt x="80" y="171"/>
                  </a:lnTo>
                  <a:lnTo>
                    <a:pt x="59" y="158"/>
                  </a:lnTo>
                  <a:lnTo>
                    <a:pt x="40" y="144"/>
                  </a:lnTo>
                  <a:lnTo>
                    <a:pt x="24" y="127"/>
                  </a:lnTo>
                  <a:lnTo>
                    <a:pt x="12" y="106"/>
                  </a:lnTo>
                  <a:lnTo>
                    <a:pt x="4" y="83"/>
                  </a:lnTo>
                  <a:lnTo>
                    <a:pt x="0" y="55"/>
                  </a:lnTo>
                  <a:lnTo>
                    <a:pt x="3" y="24"/>
                  </a:lnTo>
                  <a:lnTo>
                    <a:pt x="7" y="14"/>
                  </a:lnTo>
                  <a:lnTo>
                    <a:pt x="14" y="8"/>
                  </a:lnTo>
                  <a:lnTo>
                    <a:pt x="23" y="4"/>
                  </a:lnTo>
                  <a:lnTo>
                    <a:pt x="32" y="1"/>
                  </a:lnTo>
                  <a:lnTo>
                    <a:pt x="9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1" name="Freeform 125"/>
            <p:cNvSpPr>
              <a:spLocks/>
            </p:cNvSpPr>
            <p:nvPr/>
          </p:nvSpPr>
          <p:spPr bwMode="auto">
            <a:xfrm>
              <a:off x="3782" y="3384"/>
              <a:ext cx="318" cy="275"/>
            </a:xfrm>
            <a:custGeom>
              <a:avLst/>
              <a:gdLst/>
              <a:ahLst/>
              <a:cxnLst>
                <a:cxn ang="0">
                  <a:pos x="290" y="0"/>
                </a:cxn>
                <a:cxn ang="0">
                  <a:pos x="301" y="3"/>
                </a:cxn>
                <a:cxn ang="0">
                  <a:pos x="310" y="10"/>
                </a:cxn>
                <a:cxn ang="0">
                  <a:pos x="317" y="19"/>
                </a:cxn>
                <a:cxn ang="0">
                  <a:pos x="318" y="31"/>
                </a:cxn>
                <a:cxn ang="0">
                  <a:pos x="314" y="71"/>
                </a:cxn>
                <a:cxn ang="0">
                  <a:pos x="305" y="109"/>
                </a:cxn>
                <a:cxn ang="0">
                  <a:pos x="292" y="146"/>
                </a:cxn>
                <a:cxn ang="0">
                  <a:pos x="274" y="178"/>
                </a:cxn>
                <a:cxn ang="0">
                  <a:pos x="250" y="211"/>
                </a:cxn>
                <a:cxn ang="0">
                  <a:pos x="224" y="240"/>
                </a:cxn>
                <a:cxn ang="0">
                  <a:pos x="194" y="267"/>
                </a:cxn>
                <a:cxn ang="0">
                  <a:pos x="182" y="274"/>
                </a:cxn>
                <a:cxn ang="0">
                  <a:pos x="172" y="275"/>
                </a:cxn>
                <a:cxn ang="0">
                  <a:pos x="161" y="271"/>
                </a:cxn>
                <a:cxn ang="0">
                  <a:pos x="152" y="265"/>
                </a:cxn>
                <a:cxn ang="0">
                  <a:pos x="145" y="257"/>
                </a:cxn>
                <a:cxn ang="0">
                  <a:pos x="143" y="247"/>
                </a:cxn>
                <a:cxn ang="0">
                  <a:pos x="145" y="236"/>
                </a:cxn>
                <a:cxn ang="0">
                  <a:pos x="153" y="227"/>
                </a:cxn>
                <a:cxn ang="0">
                  <a:pos x="182" y="199"/>
                </a:cxn>
                <a:cxn ang="0">
                  <a:pos x="208" y="171"/>
                </a:cxn>
                <a:cxn ang="0">
                  <a:pos x="229" y="140"/>
                </a:cxn>
                <a:cxn ang="0">
                  <a:pos x="245" y="106"/>
                </a:cxn>
                <a:cxn ang="0">
                  <a:pos x="255" y="70"/>
                </a:cxn>
                <a:cxn ang="0">
                  <a:pos x="257" y="62"/>
                </a:cxn>
                <a:cxn ang="0">
                  <a:pos x="236" y="70"/>
                </a:cxn>
                <a:cxn ang="0">
                  <a:pos x="210" y="83"/>
                </a:cxn>
                <a:cxn ang="0">
                  <a:pos x="186" y="100"/>
                </a:cxn>
                <a:cxn ang="0">
                  <a:pos x="164" y="120"/>
                </a:cxn>
                <a:cxn ang="0">
                  <a:pos x="143" y="139"/>
                </a:cxn>
                <a:cxn ang="0">
                  <a:pos x="123" y="158"/>
                </a:cxn>
                <a:cxn ang="0">
                  <a:pos x="94" y="186"/>
                </a:cxn>
                <a:cxn ang="0">
                  <a:pos x="77" y="201"/>
                </a:cxn>
                <a:cxn ang="0">
                  <a:pos x="59" y="212"/>
                </a:cxn>
                <a:cxn ang="0">
                  <a:pos x="41" y="219"/>
                </a:cxn>
                <a:cxn ang="0">
                  <a:pos x="21" y="218"/>
                </a:cxn>
                <a:cxn ang="0">
                  <a:pos x="9" y="212"/>
                </a:cxn>
                <a:cxn ang="0">
                  <a:pos x="3" y="203"/>
                </a:cxn>
                <a:cxn ang="0">
                  <a:pos x="0" y="193"/>
                </a:cxn>
                <a:cxn ang="0">
                  <a:pos x="1" y="182"/>
                </a:cxn>
                <a:cxn ang="0">
                  <a:pos x="7" y="172"/>
                </a:cxn>
                <a:cxn ang="0">
                  <a:pos x="13" y="164"/>
                </a:cxn>
                <a:cxn ang="0">
                  <a:pos x="24" y="160"/>
                </a:cxn>
                <a:cxn ang="0">
                  <a:pos x="37" y="161"/>
                </a:cxn>
                <a:cxn ang="0">
                  <a:pos x="33" y="160"/>
                </a:cxn>
                <a:cxn ang="0">
                  <a:pos x="32" y="159"/>
                </a:cxn>
                <a:cxn ang="0">
                  <a:pos x="32" y="158"/>
                </a:cxn>
                <a:cxn ang="0">
                  <a:pos x="33" y="158"/>
                </a:cxn>
                <a:cxn ang="0">
                  <a:pos x="35" y="156"/>
                </a:cxn>
                <a:cxn ang="0">
                  <a:pos x="39" y="155"/>
                </a:cxn>
                <a:cxn ang="0">
                  <a:pos x="42" y="152"/>
                </a:cxn>
                <a:cxn ang="0">
                  <a:pos x="46" y="150"/>
                </a:cxn>
                <a:cxn ang="0">
                  <a:pos x="73" y="123"/>
                </a:cxn>
                <a:cxn ang="0">
                  <a:pos x="109" y="92"/>
                </a:cxn>
                <a:cxn ang="0">
                  <a:pos x="144" y="62"/>
                </a:cxn>
                <a:cxn ang="0">
                  <a:pos x="165" y="46"/>
                </a:cxn>
                <a:cxn ang="0">
                  <a:pos x="187" y="31"/>
                </a:cxn>
                <a:cxn ang="0">
                  <a:pos x="211" y="17"/>
                </a:cxn>
                <a:cxn ang="0">
                  <a:pos x="236" y="7"/>
                </a:cxn>
                <a:cxn ang="0">
                  <a:pos x="262" y="2"/>
                </a:cxn>
                <a:cxn ang="0">
                  <a:pos x="290" y="0"/>
                </a:cxn>
              </a:cxnLst>
              <a:rect l="0" t="0" r="r" b="b"/>
              <a:pathLst>
                <a:path w="318" h="275">
                  <a:moveTo>
                    <a:pt x="290" y="0"/>
                  </a:moveTo>
                  <a:lnTo>
                    <a:pt x="301" y="3"/>
                  </a:lnTo>
                  <a:lnTo>
                    <a:pt x="310" y="10"/>
                  </a:lnTo>
                  <a:lnTo>
                    <a:pt x="317" y="19"/>
                  </a:lnTo>
                  <a:lnTo>
                    <a:pt x="318" y="31"/>
                  </a:lnTo>
                  <a:lnTo>
                    <a:pt x="314" y="71"/>
                  </a:lnTo>
                  <a:lnTo>
                    <a:pt x="305" y="109"/>
                  </a:lnTo>
                  <a:lnTo>
                    <a:pt x="292" y="146"/>
                  </a:lnTo>
                  <a:lnTo>
                    <a:pt x="274" y="178"/>
                  </a:lnTo>
                  <a:lnTo>
                    <a:pt x="250" y="211"/>
                  </a:lnTo>
                  <a:lnTo>
                    <a:pt x="224" y="240"/>
                  </a:lnTo>
                  <a:lnTo>
                    <a:pt x="194" y="267"/>
                  </a:lnTo>
                  <a:lnTo>
                    <a:pt x="182" y="274"/>
                  </a:lnTo>
                  <a:lnTo>
                    <a:pt x="172" y="275"/>
                  </a:lnTo>
                  <a:lnTo>
                    <a:pt x="161" y="271"/>
                  </a:lnTo>
                  <a:lnTo>
                    <a:pt x="152" y="265"/>
                  </a:lnTo>
                  <a:lnTo>
                    <a:pt x="145" y="257"/>
                  </a:lnTo>
                  <a:lnTo>
                    <a:pt x="143" y="247"/>
                  </a:lnTo>
                  <a:lnTo>
                    <a:pt x="145" y="236"/>
                  </a:lnTo>
                  <a:lnTo>
                    <a:pt x="153" y="227"/>
                  </a:lnTo>
                  <a:lnTo>
                    <a:pt x="182" y="199"/>
                  </a:lnTo>
                  <a:lnTo>
                    <a:pt x="208" y="171"/>
                  </a:lnTo>
                  <a:lnTo>
                    <a:pt x="229" y="140"/>
                  </a:lnTo>
                  <a:lnTo>
                    <a:pt x="245" y="106"/>
                  </a:lnTo>
                  <a:lnTo>
                    <a:pt x="255" y="70"/>
                  </a:lnTo>
                  <a:lnTo>
                    <a:pt x="257" y="62"/>
                  </a:lnTo>
                  <a:lnTo>
                    <a:pt x="236" y="70"/>
                  </a:lnTo>
                  <a:lnTo>
                    <a:pt x="210" y="83"/>
                  </a:lnTo>
                  <a:lnTo>
                    <a:pt x="186" y="100"/>
                  </a:lnTo>
                  <a:lnTo>
                    <a:pt x="164" y="120"/>
                  </a:lnTo>
                  <a:lnTo>
                    <a:pt x="143" y="139"/>
                  </a:lnTo>
                  <a:lnTo>
                    <a:pt x="123" y="158"/>
                  </a:lnTo>
                  <a:lnTo>
                    <a:pt x="94" y="186"/>
                  </a:lnTo>
                  <a:lnTo>
                    <a:pt x="77" y="201"/>
                  </a:lnTo>
                  <a:lnTo>
                    <a:pt x="59" y="212"/>
                  </a:lnTo>
                  <a:lnTo>
                    <a:pt x="41" y="219"/>
                  </a:lnTo>
                  <a:lnTo>
                    <a:pt x="21" y="218"/>
                  </a:lnTo>
                  <a:lnTo>
                    <a:pt x="9" y="212"/>
                  </a:lnTo>
                  <a:lnTo>
                    <a:pt x="3" y="203"/>
                  </a:lnTo>
                  <a:lnTo>
                    <a:pt x="0" y="193"/>
                  </a:lnTo>
                  <a:lnTo>
                    <a:pt x="1" y="182"/>
                  </a:lnTo>
                  <a:lnTo>
                    <a:pt x="7" y="172"/>
                  </a:lnTo>
                  <a:lnTo>
                    <a:pt x="13" y="164"/>
                  </a:lnTo>
                  <a:lnTo>
                    <a:pt x="24" y="160"/>
                  </a:lnTo>
                  <a:lnTo>
                    <a:pt x="37" y="161"/>
                  </a:lnTo>
                  <a:lnTo>
                    <a:pt x="33" y="160"/>
                  </a:lnTo>
                  <a:lnTo>
                    <a:pt x="32" y="159"/>
                  </a:lnTo>
                  <a:lnTo>
                    <a:pt x="32" y="158"/>
                  </a:lnTo>
                  <a:lnTo>
                    <a:pt x="33" y="158"/>
                  </a:lnTo>
                  <a:lnTo>
                    <a:pt x="35" y="156"/>
                  </a:lnTo>
                  <a:lnTo>
                    <a:pt x="39" y="155"/>
                  </a:lnTo>
                  <a:lnTo>
                    <a:pt x="42" y="152"/>
                  </a:lnTo>
                  <a:lnTo>
                    <a:pt x="46" y="150"/>
                  </a:lnTo>
                  <a:lnTo>
                    <a:pt x="73" y="123"/>
                  </a:lnTo>
                  <a:lnTo>
                    <a:pt x="109" y="92"/>
                  </a:lnTo>
                  <a:lnTo>
                    <a:pt x="144" y="62"/>
                  </a:lnTo>
                  <a:lnTo>
                    <a:pt x="165" y="46"/>
                  </a:lnTo>
                  <a:lnTo>
                    <a:pt x="187" y="31"/>
                  </a:lnTo>
                  <a:lnTo>
                    <a:pt x="211" y="17"/>
                  </a:lnTo>
                  <a:lnTo>
                    <a:pt x="236" y="7"/>
                  </a:lnTo>
                  <a:lnTo>
                    <a:pt x="262" y="2"/>
                  </a:lnTo>
                  <a:lnTo>
                    <a:pt x="29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2" name="Freeform 126"/>
            <p:cNvSpPr>
              <a:spLocks/>
            </p:cNvSpPr>
            <p:nvPr/>
          </p:nvSpPr>
          <p:spPr bwMode="auto">
            <a:xfrm>
              <a:off x="3519" y="2587"/>
              <a:ext cx="640" cy="944"/>
            </a:xfrm>
            <a:custGeom>
              <a:avLst/>
              <a:gdLst/>
              <a:ahLst/>
              <a:cxnLst>
                <a:cxn ang="0">
                  <a:pos x="363" y="0"/>
                </a:cxn>
                <a:cxn ang="0">
                  <a:pos x="448" y="24"/>
                </a:cxn>
                <a:cxn ang="0">
                  <a:pos x="508" y="64"/>
                </a:cxn>
                <a:cxn ang="0">
                  <a:pos x="550" y="118"/>
                </a:cxn>
                <a:cxn ang="0">
                  <a:pos x="579" y="181"/>
                </a:cxn>
                <a:cxn ang="0">
                  <a:pos x="600" y="250"/>
                </a:cxn>
                <a:cxn ang="0">
                  <a:pos x="618" y="320"/>
                </a:cxn>
                <a:cxn ang="0">
                  <a:pos x="639" y="386"/>
                </a:cxn>
                <a:cxn ang="0">
                  <a:pos x="638" y="409"/>
                </a:cxn>
                <a:cxn ang="0">
                  <a:pos x="621" y="420"/>
                </a:cxn>
                <a:cxn ang="0">
                  <a:pos x="598" y="419"/>
                </a:cxn>
                <a:cxn ang="0">
                  <a:pos x="583" y="402"/>
                </a:cxn>
                <a:cxn ang="0">
                  <a:pos x="566" y="348"/>
                </a:cxn>
                <a:cxn ang="0">
                  <a:pos x="537" y="228"/>
                </a:cxn>
                <a:cxn ang="0">
                  <a:pos x="515" y="170"/>
                </a:cxn>
                <a:cxn ang="0">
                  <a:pos x="484" y="122"/>
                </a:cxn>
                <a:cxn ang="0">
                  <a:pos x="441" y="84"/>
                </a:cxn>
                <a:cxn ang="0">
                  <a:pos x="378" y="63"/>
                </a:cxn>
                <a:cxn ang="0">
                  <a:pos x="306" y="62"/>
                </a:cxn>
                <a:cxn ang="0">
                  <a:pos x="234" y="79"/>
                </a:cxn>
                <a:cxn ang="0">
                  <a:pos x="170" y="113"/>
                </a:cxn>
                <a:cxn ang="0">
                  <a:pos x="118" y="164"/>
                </a:cxn>
                <a:cxn ang="0">
                  <a:pos x="78" y="241"/>
                </a:cxn>
                <a:cxn ang="0">
                  <a:pos x="63" y="335"/>
                </a:cxn>
                <a:cxn ang="0">
                  <a:pos x="72" y="430"/>
                </a:cxn>
                <a:cxn ang="0">
                  <a:pos x="103" y="523"/>
                </a:cxn>
                <a:cxn ang="0">
                  <a:pos x="149" y="614"/>
                </a:cxn>
                <a:cxn ang="0">
                  <a:pos x="205" y="701"/>
                </a:cxn>
                <a:cxn ang="0">
                  <a:pos x="267" y="783"/>
                </a:cxn>
                <a:cxn ang="0">
                  <a:pos x="327" y="858"/>
                </a:cxn>
                <a:cxn ang="0">
                  <a:pos x="363" y="905"/>
                </a:cxn>
                <a:cxn ang="0">
                  <a:pos x="360" y="927"/>
                </a:cxn>
                <a:cxn ang="0">
                  <a:pos x="344" y="941"/>
                </a:cxn>
                <a:cxn ang="0">
                  <a:pos x="325" y="943"/>
                </a:cxn>
                <a:cxn ang="0">
                  <a:pos x="289" y="903"/>
                </a:cxn>
                <a:cxn ang="0">
                  <a:pos x="234" y="834"/>
                </a:cxn>
                <a:cxn ang="0">
                  <a:pos x="177" y="758"/>
                </a:cxn>
                <a:cxn ang="0">
                  <a:pos x="122" y="676"/>
                </a:cxn>
                <a:cxn ang="0">
                  <a:pos x="72" y="589"/>
                </a:cxn>
                <a:cxn ang="0">
                  <a:pos x="33" y="500"/>
                </a:cxn>
                <a:cxn ang="0">
                  <a:pos x="6" y="411"/>
                </a:cxn>
                <a:cxn ang="0">
                  <a:pos x="0" y="322"/>
                </a:cxn>
                <a:cxn ang="0">
                  <a:pos x="14" y="236"/>
                </a:cxn>
                <a:cxn ang="0">
                  <a:pos x="54" y="153"/>
                </a:cxn>
                <a:cxn ang="0">
                  <a:pos x="116" y="84"/>
                </a:cxn>
                <a:cxn ang="0">
                  <a:pos x="190" y="34"/>
                </a:cxn>
                <a:cxn ang="0">
                  <a:pos x="275" y="5"/>
                </a:cxn>
              </a:cxnLst>
              <a:rect l="0" t="0" r="r" b="b"/>
              <a:pathLst>
                <a:path w="640" h="944">
                  <a:moveTo>
                    <a:pt x="318" y="0"/>
                  </a:moveTo>
                  <a:lnTo>
                    <a:pt x="363" y="0"/>
                  </a:lnTo>
                  <a:lnTo>
                    <a:pt x="406" y="8"/>
                  </a:lnTo>
                  <a:lnTo>
                    <a:pt x="448" y="24"/>
                  </a:lnTo>
                  <a:lnTo>
                    <a:pt x="480" y="42"/>
                  </a:lnTo>
                  <a:lnTo>
                    <a:pt x="508" y="64"/>
                  </a:lnTo>
                  <a:lnTo>
                    <a:pt x="532" y="91"/>
                  </a:lnTo>
                  <a:lnTo>
                    <a:pt x="550" y="118"/>
                  </a:lnTo>
                  <a:lnTo>
                    <a:pt x="566" y="149"/>
                  </a:lnTo>
                  <a:lnTo>
                    <a:pt x="579" y="181"/>
                  </a:lnTo>
                  <a:lnTo>
                    <a:pt x="589" y="215"/>
                  </a:lnTo>
                  <a:lnTo>
                    <a:pt x="600" y="250"/>
                  </a:lnTo>
                  <a:lnTo>
                    <a:pt x="609" y="284"/>
                  </a:lnTo>
                  <a:lnTo>
                    <a:pt x="618" y="320"/>
                  </a:lnTo>
                  <a:lnTo>
                    <a:pt x="627" y="354"/>
                  </a:lnTo>
                  <a:lnTo>
                    <a:pt x="639" y="386"/>
                  </a:lnTo>
                  <a:lnTo>
                    <a:pt x="640" y="398"/>
                  </a:lnTo>
                  <a:lnTo>
                    <a:pt x="638" y="409"/>
                  </a:lnTo>
                  <a:lnTo>
                    <a:pt x="630" y="417"/>
                  </a:lnTo>
                  <a:lnTo>
                    <a:pt x="621" y="420"/>
                  </a:lnTo>
                  <a:lnTo>
                    <a:pt x="609" y="422"/>
                  </a:lnTo>
                  <a:lnTo>
                    <a:pt x="598" y="419"/>
                  </a:lnTo>
                  <a:lnTo>
                    <a:pt x="589" y="413"/>
                  </a:lnTo>
                  <a:lnTo>
                    <a:pt x="583" y="402"/>
                  </a:lnTo>
                  <a:lnTo>
                    <a:pt x="573" y="376"/>
                  </a:lnTo>
                  <a:lnTo>
                    <a:pt x="566" y="348"/>
                  </a:lnTo>
                  <a:lnTo>
                    <a:pt x="553" y="288"/>
                  </a:lnTo>
                  <a:lnTo>
                    <a:pt x="537" y="228"/>
                  </a:lnTo>
                  <a:lnTo>
                    <a:pt x="526" y="199"/>
                  </a:lnTo>
                  <a:lnTo>
                    <a:pt x="515" y="170"/>
                  </a:lnTo>
                  <a:lnTo>
                    <a:pt x="501" y="144"/>
                  </a:lnTo>
                  <a:lnTo>
                    <a:pt x="484" y="122"/>
                  </a:lnTo>
                  <a:lnTo>
                    <a:pt x="465" y="101"/>
                  </a:lnTo>
                  <a:lnTo>
                    <a:pt x="441" y="84"/>
                  </a:lnTo>
                  <a:lnTo>
                    <a:pt x="414" y="72"/>
                  </a:lnTo>
                  <a:lnTo>
                    <a:pt x="378" y="63"/>
                  </a:lnTo>
                  <a:lnTo>
                    <a:pt x="343" y="60"/>
                  </a:lnTo>
                  <a:lnTo>
                    <a:pt x="306" y="62"/>
                  </a:lnTo>
                  <a:lnTo>
                    <a:pt x="270" y="67"/>
                  </a:lnTo>
                  <a:lnTo>
                    <a:pt x="234" y="79"/>
                  </a:lnTo>
                  <a:lnTo>
                    <a:pt x="202" y="93"/>
                  </a:lnTo>
                  <a:lnTo>
                    <a:pt x="170" y="113"/>
                  </a:lnTo>
                  <a:lnTo>
                    <a:pt x="143" y="136"/>
                  </a:lnTo>
                  <a:lnTo>
                    <a:pt x="118" y="164"/>
                  </a:lnTo>
                  <a:lnTo>
                    <a:pt x="98" y="195"/>
                  </a:lnTo>
                  <a:lnTo>
                    <a:pt x="78" y="241"/>
                  </a:lnTo>
                  <a:lnTo>
                    <a:pt x="67" y="288"/>
                  </a:lnTo>
                  <a:lnTo>
                    <a:pt x="63" y="335"/>
                  </a:lnTo>
                  <a:lnTo>
                    <a:pt x="64" y="382"/>
                  </a:lnTo>
                  <a:lnTo>
                    <a:pt x="72" y="430"/>
                  </a:lnTo>
                  <a:lnTo>
                    <a:pt x="85" y="477"/>
                  </a:lnTo>
                  <a:lnTo>
                    <a:pt x="103" y="523"/>
                  </a:lnTo>
                  <a:lnTo>
                    <a:pt x="124" y="568"/>
                  </a:lnTo>
                  <a:lnTo>
                    <a:pt x="149" y="614"/>
                  </a:lnTo>
                  <a:lnTo>
                    <a:pt x="177" y="657"/>
                  </a:lnTo>
                  <a:lnTo>
                    <a:pt x="205" y="701"/>
                  </a:lnTo>
                  <a:lnTo>
                    <a:pt x="236" y="742"/>
                  </a:lnTo>
                  <a:lnTo>
                    <a:pt x="267" y="783"/>
                  </a:lnTo>
                  <a:lnTo>
                    <a:pt x="297" y="821"/>
                  </a:lnTo>
                  <a:lnTo>
                    <a:pt x="327" y="858"/>
                  </a:lnTo>
                  <a:lnTo>
                    <a:pt x="356" y="893"/>
                  </a:lnTo>
                  <a:lnTo>
                    <a:pt x="363" y="905"/>
                  </a:lnTo>
                  <a:lnTo>
                    <a:pt x="363" y="915"/>
                  </a:lnTo>
                  <a:lnTo>
                    <a:pt x="360" y="927"/>
                  </a:lnTo>
                  <a:lnTo>
                    <a:pt x="353" y="936"/>
                  </a:lnTo>
                  <a:lnTo>
                    <a:pt x="344" y="941"/>
                  </a:lnTo>
                  <a:lnTo>
                    <a:pt x="335" y="944"/>
                  </a:lnTo>
                  <a:lnTo>
                    <a:pt x="325" y="943"/>
                  </a:lnTo>
                  <a:lnTo>
                    <a:pt x="314" y="935"/>
                  </a:lnTo>
                  <a:lnTo>
                    <a:pt x="289" y="903"/>
                  </a:lnTo>
                  <a:lnTo>
                    <a:pt x="262" y="871"/>
                  </a:lnTo>
                  <a:lnTo>
                    <a:pt x="234" y="834"/>
                  </a:lnTo>
                  <a:lnTo>
                    <a:pt x="205" y="797"/>
                  </a:lnTo>
                  <a:lnTo>
                    <a:pt x="177" y="758"/>
                  </a:lnTo>
                  <a:lnTo>
                    <a:pt x="148" y="718"/>
                  </a:lnTo>
                  <a:lnTo>
                    <a:pt x="122" y="676"/>
                  </a:lnTo>
                  <a:lnTo>
                    <a:pt x="95" y="632"/>
                  </a:lnTo>
                  <a:lnTo>
                    <a:pt x="72" y="589"/>
                  </a:lnTo>
                  <a:lnTo>
                    <a:pt x="51" y="545"/>
                  </a:lnTo>
                  <a:lnTo>
                    <a:pt x="33" y="500"/>
                  </a:lnTo>
                  <a:lnTo>
                    <a:pt x="18" y="456"/>
                  </a:lnTo>
                  <a:lnTo>
                    <a:pt x="6" y="411"/>
                  </a:lnTo>
                  <a:lnTo>
                    <a:pt x="1" y="367"/>
                  </a:lnTo>
                  <a:lnTo>
                    <a:pt x="0" y="322"/>
                  </a:lnTo>
                  <a:lnTo>
                    <a:pt x="4" y="278"/>
                  </a:lnTo>
                  <a:lnTo>
                    <a:pt x="14" y="236"/>
                  </a:lnTo>
                  <a:lnTo>
                    <a:pt x="30" y="194"/>
                  </a:lnTo>
                  <a:lnTo>
                    <a:pt x="54" y="153"/>
                  </a:lnTo>
                  <a:lnTo>
                    <a:pt x="85" y="114"/>
                  </a:lnTo>
                  <a:lnTo>
                    <a:pt x="116" y="84"/>
                  </a:lnTo>
                  <a:lnTo>
                    <a:pt x="152" y="57"/>
                  </a:lnTo>
                  <a:lnTo>
                    <a:pt x="190" y="34"/>
                  </a:lnTo>
                  <a:lnTo>
                    <a:pt x="232" y="17"/>
                  </a:lnTo>
                  <a:lnTo>
                    <a:pt x="275" y="5"/>
                  </a:lnTo>
                  <a:lnTo>
                    <a:pt x="3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3" name="Freeform 127"/>
            <p:cNvSpPr>
              <a:spLocks/>
            </p:cNvSpPr>
            <p:nvPr/>
          </p:nvSpPr>
          <p:spPr bwMode="auto">
            <a:xfrm>
              <a:off x="3972" y="3111"/>
              <a:ext cx="380" cy="736"/>
            </a:xfrm>
            <a:custGeom>
              <a:avLst/>
              <a:gdLst/>
              <a:ahLst/>
              <a:cxnLst>
                <a:cxn ang="0">
                  <a:pos x="187" y="2"/>
                </a:cxn>
                <a:cxn ang="0">
                  <a:pos x="200" y="21"/>
                </a:cxn>
                <a:cxn ang="0">
                  <a:pos x="230" y="125"/>
                </a:cxn>
                <a:cxn ang="0">
                  <a:pos x="275" y="225"/>
                </a:cxn>
                <a:cxn ang="0">
                  <a:pos x="321" y="324"/>
                </a:cxn>
                <a:cxn ang="0">
                  <a:pos x="358" y="427"/>
                </a:cxn>
                <a:cxn ang="0">
                  <a:pos x="369" y="479"/>
                </a:cxn>
                <a:cxn ang="0">
                  <a:pos x="377" y="538"/>
                </a:cxn>
                <a:cxn ang="0">
                  <a:pos x="379" y="599"/>
                </a:cxn>
                <a:cxn ang="0">
                  <a:pos x="368" y="657"/>
                </a:cxn>
                <a:cxn ang="0">
                  <a:pos x="342" y="704"/>
                </a:cxn>
                <a:cxn ang="0">
                  <a:pos x="304" y="732"/>
                </a:cxn>
                <a:cxn ang="0">
                  <a:pos x="261" y="734"/>
                </a:cxn>
                <a:cxn ang="0">
                  <a:pos x="215" y="717"/>
                </a:cxn>
                <a:cxn ang="0">
                  <a:pos x="168" y="686"/>
                </a:cxn>
                <a:cxn ang="0">
                  <a:pos x="101" y="624"/>
                </a:cxn>
                <a:cxn ang="0">
                  <a:pos x="45" y="560"/>
                </a:cxn>
                <a:cxn ang="0">
                  <a:pos x="17" y="525"/>
                </a:cxn>
                <a:cxn ang="0">
                  <a:pos x="0" y="500"/>
                </a:cxn>
                <a:cxn ang="0">
                  <a:pos x="3" y="478"/>
                </a:cxn>
                <a:cxn ang="0">
                  <a:pos x="18" y="463"/>
                </a:cxn>
                <a:cxn ang="0">
                  <a:pos x="38" y="463"/>
                </a:cxn>
                <a:cxn ang="0">
                  <a:pos x="54" y="479"/>
                </a:cxn>
                <a:cxn ang="0">
                  <a:pos x="75" y="503"/>
                </a:cxn>
                <a:cxn ang="0">
                  <a:pos x="103" y="537"/>
                </a:cxn>
                <a:cxn ang="0">
                  <a:pos x="139" y="575"/>
                </a:cxn>
                <a:cxn ang="0">
                  <a:pos x="177" y="611"/>
                </a:cxn>
                <a:cxn ang="0">
                  <a:pos x="215" y="644"/>
                </a:cxn>
                <a:cxn ang="0">
                  <a:pos x="250" y="665"/>
                </a:cxn>
                <a:cxn ang="0">
                  <a:pos x="280" y="671"/>
                </a:cxn>
                <a:cxn ang="0">
                  <a:pos x="301" y="660"/>
                </a:cxn>
                <a:cxn ang="0">
                  <a:pos x="317" y="594"/>
                </a:cxn>
                <a:cxn ang="0">
                  <a:pos x="313" y="497"/>
                </a:cxn>
                <a:cxn ang="0">
                  <a:pos x="288" y="404"/>
                </a:cxn>
                <a:cxn ang="0">
                  <a:pos x="251" y="311"/>
                </a:cxn>
                <a:cxn ang="0">
                  <a:pos x="189" y="175"/>
                </a:cxn>
                <a:cxn ang="0">
                  <a:pos x="156" y="84"/>
                </a:cxn>
                <a:cxn ang="0">
                  <a:pos x="144" y="23"/>
                </a:cxn>
                <a:cxn ang="0">
                  <a:pos x="156" y="6"/>
                </a:cxn>
                <a:cxn ang="0">
                  <a:pos x="177" y="0"/>
                </a:cxn>
              </a:cxnLst>
              <a:rect l="0" t="0" r="r" b="b"/>
              <a:pathLst>
                <a:path w="380" h="736">
                  <a:moveTo>
                    <a:pt x="177" y="0"/>
                  </a:moveTo>
                  <a:lnTo>
                    <a:pt x="187" y="2"/>
                  </a:lnTo>
                  <a:lnTo>
                    <a:pt x="195" y="9"/>
                  </a:lnTo>
                  <a:lnTo>
                    <a:pt x="200" y="21"/>
                  </a:lnTo>
                  <a:lnTo>
                    <a:pt x="213" y="74"/>
                  </a:lnTo>
                  <a:lnTo>
                    <a:pt x="230" y="125"/>
                  </a:lnTo>
                  <a:lnTo>
                    <a:pt x="251" y="175"/>
                  </a:lnTo>
                  <a:lnTo>
                    <a:pt x="275" y="225"/>
                  </a:lnTo>
                  <a:lnTo>
                    <a:pt x="297" y="275"/>
                  </a:lnTo>
                  <a:lnTo>
                    <a:pt x="321" y="324"/>
                  </a:lnTo>
                  <a:lnTo>
                    <a:pt x="341" y="374"/>
                  </a:lnTo>
                  <a:lnTo>
                    <a:pt x="358" y="427"/>
                  </a:lnTo>
                  <a:lnTo>
                    <a:pt x="364" y="451"/>
                  </a:lnTo>
                  <a:lnTo>
                    <a:pt x="369" y="479"/>
                  </a:lnTo>
                  <a:lnTo>
                    <a:pt x="375" y="508"/>
                  </a:lnTo>
                  <a:lnTo>
                    <a:pt x="377" y="538"/>
                  </a:lnTo>
                  <a:lnTo>
                    <a:pt x="380" y="569"/>
                  </a:lnTo>
                  <a:lnTo>
                    <a:pt x="379" y="599"/>
                  </a:lnTo>
                  <a:lnTo>
                    <a:pt x="375" y="628"/>
                  </a:lnTo>
                  <a:lnTo>
                    <a:pt x="368" y="657"/>
                  </a:lnTo>
                  <a:lnTo>
                    <a:pt x="356" y="682"/>
                  </a:lnTo>
                  <a:lnTo>
                    <a:pt x="342" y="704"/>
                  </a:lnTo>
                  <a:lnTo>
                    <a:pt x="323" y="721"/>
                  </a:lnTo>
                  <a:lnTo>
                    <a:pt x="304" y="732"/>
                  </a:lnTo>
                  <a:lnTo>
                    <a:pt x="283" y="736"/>
                  </a:lnTo>
                  <a:lnTo>
                    <a:pt x="261" y="734"/>
                  </a:lnTo>
                  <a:lnTo>
                    <a:pt x="238" y="728"/>
                  </a:lnTo>
                  <a:lnTo>
                    <a:pt x="215" y="717"/>
                  </a:lnTo>
                  <a:lnTo>
                    <a:pt x="191" y="703"/>
                  </a:lnTo>
                  <a:lnTo>
                    <a:pt x="168" y="686"/>
                  </a:lnTo>
                  <a:lnTo>
                    <a:pt x="145" y="666"/>
                  </a:lnTo>
                  <a:lnTo>
                    <a:pt x="101" y="624"/>
                  </a:lnTo>
                  <a:lnTo>
                    <a:pt x="62" y="580"/>
                  </a:lnTo>
                  <a:lnTo>
                    <a:pt x="45" y="560"/>
                  </a:lnTo>
                  <a:lnTo>
                    <a:pt x="30" y="540"/>
                  </a:lnTo>
                  <a:lnTo>
                    <a:pt x="17" y="525"/>
                  </a:lnTo>
                  <a:lnTo>
                    <a:pt x="7" y="512"/>
                  </a:lnTo>
                  <a:lnTo>
                    <a:pt x="0" y="500"/>
                  </a:lnTo>
                  <a:lnTo>
                    <a:pt x="0" y="489"/>
                  </a:lnTo>
                  <a:lnTo>
                    <a:pt x="3" y="478"/>
                  </a:lnTo>
                  <a:lnTo>
                    <a:pt x="9" y="470"/>
                  </a:lnTo>
                  <a:lnTo>
                    <a:pt x="18" y="463"/>
                  </a:lnTo>
                  <a:lnTo>
                    <a:pt x="27" y="461"/>
                  </a:lnTo>
                  <a:lnTo>
                    <a:pt x="38" y="463"/>
                  </a:lnTo>
                  <a:lnTo>
                    <a:pt x="47" y="471"/>
                  </a:lnTo>
                  <a:lnTo>
                    <a:pt x="54" y="479"/>
                  </a:lnTo>
                  <a:lnTo>
                    <a:pt x="63" y="489"/>
                  </a:lnTo>
                  <a:lnTo>
                    <a:pt x="75" y="503"/>
                  </a:lnTo>
                  <a:lnTo>
                    <a:pt x="88" y="520"/>
                  </a:lnTo>
                  <a:lnTo>
                    <a:pt x="103" y="537"/>
                  </a:lnTo>
                  <a:lnTo>
                    <a:pt x="120" y="555"/>
                  </a:lnTo>
                  <a:lnTo>
                    <a:pt x="139" y="575"/>
                  </a:lnTo>
                  <a:lnTo>
                    <a:pt x="157" y="593"/>
                  </a:lnTo>
                  <a:lnTo>
                    <a:pt x="177" y="611"/>
                  </a:lnTo>
                  <a:lnTo>
                    <a:pt x="196" y="628"/>
                  </a:lnTo>
                  <a:lnTo>
                    <a:pt x="215" y="644"/>
                  </a:lnTo>
                  <a:lnTo>
                    <a:pt x="233" y="656"/>
                  </a:lnTo>
                  <a:lnTo>
                    <a:pt x="250" y="665"/>
                  </a:lnTo>
                  <a:lnTo>
                    <a:pt x="266" y="671"/>
                  </a:lnTo>
                  <a:lnTo>
                    <a:pt x="280" y="671"/>
                  </a:lnTo>
                  <a:lnTo>
                    <a:pt x="292" y="669"/>
                  </a:lnTo>
                  <a:lnTo>
                    <a:pt x="301" y="660"/>
                  </a:lnTo>
                  <a:lnTo>
                    <a:pt x="308" y="644"/>
                  </a:lnTo>
                  <a:lnTo>
                    <a:pt x="317" y="594"/>
                  </a:lnTo>
                  <a:lnTo>
                    <a:pt x="318" y="546"/>
                  </a:lnTo>
                  <a:lnTo>
                    <a:pt x="313" y="497"/>
                  </a:lnTo>
                  <a:lnTo>
                    <a:pt x="304" y="450"/>
                  </a:lnTo>
                  <a:lnTo>
                    <a:pt x="288" y="404"/>
                  </a:lnTo>
                  <a:lnTo>
                    <a:pt x="271" y="357"/>
                  </a:lnTo>
                  <a:lnTo>
                    <a:pt x="251" y="311"/>
                  </a:lnTo>
                  <a:lnTo>
                    <a:pt x="230" y="267"/>
                  </a:lnTo>
                  <a:lnTo>
                    <a:pt x="189" y="175"/>
                  </a:lnTo>
                  <a:lnTo>
                    <a:pt x="170" y="129"/>
                  </a:lnTo>
                  <a:lnTo>
                    <a:pt x="156" y="84"/>
                  </a:lnTo>
                  <a:lnTo>
                    <a:pt x="144" y="36"/>
                  </a:lnTo>
                  <a:lnTo>
                    <a:pt x="144" y="23"/>
                  </a:lnTo>
                  <a:lnTo>
                    <a:pt x="148" y="13"/>
                  </a:lnTo>
                  <a:lnTo>
                    <a:pt x="156" y="6"/>
                  </a:lnTo>
                  <a:lnTo>
                    <a:pt x="166" y="1"/>
                  </a:lnTo>
                  <a:lnTo>
                    <a:pt x="17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4" name="Freeform 128"/>
            <p:cNvSpPr>
              <a:spLocks noEditPoints="1"/>
            </p:cNvSpPr>
            <p:nvPr/>
          </p:nvSpPr>
          <p:spPr bwMode="auto">
            <a:xfrm>
              <a:off x="4362" y="3641"/>
              <a:ext cx="305" cy="207"/>
            </a:xfrm>
            <a:custGeom>
              <a:avLst/>
              <a:gdLst/>
              <a:ahLst/>
              <a:cxnLst>
                <a:cxn ang="0">
                  <a:pos x="197" y="58"/>
                </a:cxn>
                <a:cxn ang="0">
                  <a:pos x="172" y="60"/>
                </a:cxn>
                <a:cxn ang="0">
                  <a:pos x="150" y="67"/>
                </a:cxn>
                <a:cxn ang="0">
                  <a:pos x="129" y="80"/>
                </a:cxn>
                <a:cxn ang="0">
                  <a:pos x="109" y="94"/>
                </a:cxn>
                <a:cxn ang="0">
                  <a:pos x="92" y="113"/>
                </a:cxn>
                <a:cxn ang="0">
                  <a:pos x="84" y="118"/>
                </a:cxn>
                <a:cxn ang="0">
                  <a:pos x="130" y="122"/>
                </a:cxn>
                <a:cxn ang="0">
                  <a:pos x="180" y="130"/>
                </a:cxn>
                <a:cxn ang="0">
                  <a:pos x="231" y="140"/>
                </a:cxn>
                <a:cxn ang="0">
                  <a:pos x="248" y="143"/>
                </a:cxn>
                <a:cxn ang="0">
                  <a:pos x="248" y="141"/>
                </a:cxn>
                <a:cxn ang="0">
                  <a:pos x="247" y="124"/>
                </a:cxn>
                <a:cxn ang="0">
                  <a:pos x="245" y="109"/>
                </a:cxn>
                <a:cxn ang="0">
                  <a:pos x="241" y="93"/>
                </a:cxn>
                <a:cxn ang="0">
                  <a:pos x="235" y="79"/>
                </a:cxn>
                <a:cxn ang="0">
                  <a:pos x="226" y="68"/>
                </a:cxn>
                <a:cxn ang="0">
                  <a:pos x="212" y="60"/>
                </a:cxn>
                <a:cxn ang="0">
                  <a:pos x="197" y="58"/>
                </a:cxn>
                <a:cxn ang="0">
                  <a:pos x="176" y="0"/>
                </a:cxn>
                <a:cxn ang="0">
                  <a:pos x="206" y="0"/>
                </a:cxn>
                <a:cxn ang="0">
                  <a:pos x="235" y="8"/>
                </a:cxn>
                <a:cxn ang="0">
                  <a:pos x="256" y="20"/>
                </a:cxn>
                <a:cxn ang="0">
                  <a:pos x="273" y="34"/>
                </a:cxn>
                <a:cxn ang="0">
                  <a:pos x="286" y="52"/>
                </a:cxn>
                <a:cxn ang="0">
                  <a:pos x="295" y="72"/>
                </a:cxn>
                <a:cxn ang="0">
                  <a:pos x="300" y="94"/>
                </a:cxn>
                <a:cxn ang="0">
                  <a:pos x="304" y="117"/>
                </a:cxn>
                <a:cxn ang="0">
                  <a:pos x="305" y="140"/>
                </a:cxn>
                <a:cxn ang="0">
                  <a:pos x="304" y="164"/>
                </a:cxn>
                <a:cxn ang="0">
                  <a:pos x="302" y="186"/>
                </a:cxn>
                <a:cxn ang="0">
                  <a:pos x="298" y="195"/>
                </a:cxn>
                <a:cxn ang="0">
                  <a:pos x="292" y="202"/>
                </a:cxn>
                <a:cxn ang="0">
                  <a:pos x="283" y="206"/>
                </a:cxn>
                <a:cxn ang="0">
                  <a:pos x="274" y="207"/>
                </a:cxn>
                <a:cxn ang="0">
                  <a:pos x="266" y="207"/>
                </a:cxn>
                <a:cxn ang="0">
                  <a:pos x="219" y="198"/>
                </a:cxn>
                <a:cxn ang="0">
                  <a:pos x="171" y="187"/>
                </a:cxn>
                <a:cxn ang="0">
                  <a:pos x="123" y="179"/>
                </a:cxn>
                <a:cxn ang="0">
                  <a:pos x="76" y="175"/>
                </a:cxn>
                <a:cxn ang="0">
                  <a:pos x="28" y="178"/>
                </a:cxn>
                <a:cxn ang="0">
                  <a:pos x="16" y="177"/>
                </a:cxn>
                <a:cxn ang="0">
                  <a:pos x="7" y="172"/>
                </a:cxn>
                <a:cxn ang="0">
                  <a:pos x="2" y="164"/>
                </a:cxn>
                <a:cxn ang="0">
                  <a:pos x="0" y="153"/>
                </a:cxn>
                <a:cxn ang="0">
                  <a:pos x="2" y="141"/>
                </a:cxn>
                <a:cxn ang="0">
                  <a:pos x="7" y="132"/>
                </a:cxn>
                <a:cxn ang="0">
                  <a:pos x="16" y="124"/>
                </a:cxn>
                <a:cxn ang="0">
                  <a:pos x="28" y="120"/>
                </a:cxn>
                <a:cxn ang="0">
                  <a:pos x="62" y="119"/>
                </a:cxn>
                <a:cxn ang="0">
                  <a:pos x="57" y="117"/>
                </a:cxn>
                <a:cxn ang="0">
                  <a:pos x="47" y="107"/>
                </a:cxn>
                <a:cxn ang="0">
                  <a:pos x="44" y="96"/>
                </a:cxn>
                <a:cxn ang="0">
                  <a:pos x="44" y="82"/>
                </a:cxn>
                <a:cxn ang="0">
                  <a:pos x="50" y="71"/>
                </a:cxn>
                <a:cxn ang="0">
                  <a:pos x="71" y="50"/>
                </a:cxn>
                <a:cxn ang="0">
                  <a:pos x="95" y="31"/>
                </a:cxn>
                <a:cxn ang="0">
                  <a:pos x="119" y="17"/>
                </a:cxn>
                <a:cxn ang="0">
                  <a:pos x="147" y="5"/>
                </a:cxn>
                <a:cxn ang="0">
                  <a:pos x="176" y="0"/>
                </a:cxn>
              </a:cxnLst>
              <a:rect l="0" t="0" r="r" b="b"/>
              <a:pathLst>
                <a:path w="305" h="207">
                  <a:moveTo>
                    <a:pt x="197" y="58"/>
                  </a:moveTo>
                  <a:lnTo>
                    <a:pt x="172" y="60"/>
                  </a:lnTo>
                  <a:lnTo>
                    <a:pt x="150" y="67"/>
                  </a:lnTo>
                  <a:lnTo>
                    <a:pt x="129" y="80"/>
                  </a:lnTo>
                  <a:lnTo>
                    <a:pt x="109" y="94"/>
                  </a:lnTo>
                  <a:lnTo>
                    <a:pt x="92" y="113"/>
                  </a:lnTo>
                  <a:lnTo>
                    <a:pt x="84" y="118"/>
                  </a:lnTo>
                  <a:lnTo>
                    <a:pt x="130" y="122"/>
                  </a:lnTo>
                  <a:lnTo>
                    <a:pt x="180" y="130"/>
                  </a:lnTo>
                  <a:lnTo>
                    <a:pt x="231" y="140"/>
                  </a:lnTo>
                  <a:lnTo>
                    <a:pt x="248" y="143"/>
                  </a:lnTo>
                  <a:lnTo>
                    <a:pt x="248" y="141"/>
                  </a:lnTo>
                  <a:lnTo>
                    <a:pt x="247" y="124"/>
                  </a:lnTo>
                  <a:lnTo>
                    <a:pt x="245" y="109"/>
                  </a:lnTo>
                  <a:lnTo>
                    <a:pt x="241" y="93"/>
                  </a:lnTo>
                  <a:lnTo>
                    <a:pt x="235" y="79"/>
                  </a:lnTo>
                  <a:lnTo>
                    <a:pt x="226" y="68"/>
                  </a:lnTo>
                  <a:lnTo>
                    <a:pt x="212" y="60"/>
                  </a:lnTo>
                  <a:lnTo>
                    <a:pt x="197" y="58"/>
                  </a:lnTo>
                  <a:close/>
                  <a:moveTo>
                    <a:pt x="176" y="0"/>
                  </a:moveTo>
                  <a:lnTo>
                    <a:pt x="206" y="0"/>
                  </a:lnTo>
                  <a:lnTo>
                    <a:pt x="235" y="8"/>
                  </a:lnTo>
                  <a:lnTo>
                    <a:pt x="256" y="20"/>
                  </a:lnTo>
                  <a:lnTo>
                    <a:pt x="273" y="34"/>
                  </a:lnTo>
                  <a:lnTo>
                    <a:pt x="286" y="52"/>
                  </a:lnTo>
                  <a:lnTo>
                    <a:pt x="295" y="72"/>
                  </a:lnTo>
                  <a:lnTo>
                    <a:pt x="300" y="94"/>
                  </a:lnTo>
                  <a:lnTo>
                    <a:pt x="304" y="117"/>
                  </a:lnTo>
                  <a:lnTo>
                    <a:pt x="305" y="140"/>
                  </a:lnTo>
                  <a:lnTo>
                    <a:pt x="304" y="164"/>
                  </a:lnTo>
                  <a:lnTo>
                    <a:pt x="302" y="186"/>
                  </a:lnTo>
                  <a:lnTo>
                    <a:pt x="298" y="195"/>
                  </a:lnTo>
                  <a:lnTo>
                    <a:pt x="292" y="202"/>
                  </a:lnTo>
                  <a:lnTo>
                    <a:pt x="283" y="206"/>
                  </a:lnTo>
                  <a:lnTo>
                    <a:pt x="274" y="207"/>
                  </a:lnTo>
                  <a:lnTo>
                    <a:pt x="266" y="207"/>
                  </a:lnTo>
                  <a:lnTo>
                    <a:pt x="219" y="198"/>
                  </a:lnTo>
                  <a:lnTo>
                    <a:pt x="171" y="187"/>
                  </a:lnTo>
                  <a:lnTo>
                    <a:pt x="123" y="179"/>
                  </a:lnTo>
                  <a:lnTo>
                    <a:pt x="76" y="175"/>
                  </a:lnTo>
                  <a:lnTo>
                    <a:pt x="28" y="178"/>
                  </a:lnTo>
                  <a:lnTo>
                    <a:pt x="16" y="177"/>
                  </a:lnTo>
                  <a:lnTo>
                    <a:pt x="7" y="172"/>
                  </a:lnTo>
                  <a:lnTo>
                    <a:pt x="2" y="164"/>
                  </a:lnTo>
                  <a:lnTo>
                    <a:pt x="0" y="153"/>
                  </a:lnTo>
                  <a:lnTo>
                    <a:pt x="2" y="141"/>
                  </a:lnTo>
                  <a:lnTo>
                    <a:pt x="7" y="132"/>
                  </a:lnTo>
                  <a:lnTo>
                    <a:pt x="16" y="124"/>
                  </a:lnTo>
                  <a:lnTo>
                    <a:pt x="28" y="120"/>
                  </a:lnTo>
                  <a:lnTo>
                    <a:pt x="62" y="119"/>
                  </a:lnTo>
                  <a:lnTo>
                    <a:pt x="57" y="117"/>
                  </a:lnTo>
                  <a:lnTo>
                    <a:pt x="47" y="107"/>
                  </a:lnTo>
                  <a:lnTo>
                    <a:pt x="44" y="96"/>
                  </a:lnTo>
                  <a:lnTo>
                    <a:pt x="44" y="82"/>
                  </a:lnTo>
                  <a:lnTo>
                    <a:pt x="50" y="71"/>
                  </a:lnTo>
                  <a:lnTo>
                    <a:pt x="71" y="50"/>
                  </a:lnTo>
                  <a:lnTo>
                    <a:pt x="95" y="31"/>
                  </a:lnTo>
                  <a:lnTo>
                    <a:pt x="119" y="17"/>
                  </a:lnTo>
                  <a:lnTo>
                    <a:pt x="147" y="5"/>
                  </a:lnTo>
                  <a:lnTo>
                    <a:pt x="1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5" name="Freeform 129"/>
            <p:cNvSpPr>
              <a:spLocks/>
            </p:cNvSpPr>
            <p:nvPr/>
          </p:nvSpPr>
          <p:spPr bwMode="auto">
            <a:xfrm>
              <a:off x="4086" y="3559"/>
              <a:ext cx="274" cy="188"/>
            </a:xfrm>
            <a:custGeom>
              <a:avLst/>
              <a:gdLst/>
              <a:ahLst/>
              <a:cxnLst>
                <a:cxn ang="0">
                  <a:pos x="250" y="0"/>
                </a:cxn>
                <a:cxn ang="0">
                  <a:pos x="261" y="2"/>
                </a:cxn>
                <a:cxn ang="0">
                  <a:pos x="268" y="10"/>
                </a:cxn>
                <a:cxn ang="0">
                  <a:pos x="272" y="19"/>
                </a:cxn>
                <a:cxn ang="0">
                  <a:pos x="274" y="31"/>
                </a:cxn>
                <a:cxn ang="0">
                  <a:pos x="271" y="41"/>
                </a:cxn>
                <a:cxn ang="0">
                  <a:pos x="265" y="51"/>
                </a:cxn>
                <a:cxn ang="0">
                  <a:pos x="254" y="57"/>
                </a:cxn>
                <a:cxn ang="0">
                  <a:pos x="208" y="74"/>
                </a:cxn>
                <a:cxn ang="0">
                  <a:pos x="165" y="95"/>
                </a:cxn>
                <a:cxn ang="0">
                  <a:pos x="124" y="119"/>
                </a:cxn>
                <a:cxn ang="0">
                  <a:pos x="85" y="147"/>
                </a:cxn>
                <a:cxn ang="0">
                  <a:pos x="50" y="179"/>
                </a:cxn>
                <a:cxn ang="0">
                  <a:pos x="38" y="187"/>
                </a:cxn>
                <a:cxn ang="0">
                  <a:pos x="25" y="188"/>
                </a:cxn>
                <a:cxn ang="0">
                  <a:pos x="13" y="183"/>
                </a:cxn>
                <a:cxn ang="0">
                  <a:pos x="5" y="174"/>
                </a:cxn>
                <a:cxn ang="0">
                  <a:pos x="0" y="163"/>
                </a:cxn>
                <a:cxn ang="0">
                  <a:pos x="0" y="150"/>
                </a:cxn>
                <a:cxn ang="0">
                  <a:pos x="8" y="138"/>
                </a:cxn>
                <a:cxn ang="0">
                  <a:pos x="48" y="102"/>
                </a:cxn>
                <a:cxn ang="0">
                  <a:pos x="93" y="70"/>
                </a:cxn>
                <a:cxn ang="0">
                  <a:pos x="139" y="43"/>
                </a:cxn>
                <a:cxn ang="0">
                  <a:pos x="187" y="20"/>
                </a:cxn>
                <a:cxn ang="0">
                  <a:pos x="238" y="1"/>
                </a:cxn>
                <a:cxn ang="0">
                  <a:pos x="250" y="0"/>
                </a:cxn>
              </a:cxnLst>
              <a:rect l="0" t="0" r="r" b="b"/>
              <a:pathLst>
                <a:path w="274" h="188">
                  <a:moveTo>
                    <a:pt x="250" y="0"/>
                  </a:moveTo>
                  <a:lnTo>
                    <a:pt x="261" y="2"/>
                  </a:lnTo>
                  <a:lnTo>
                    <a:pt x="268" y="10"/>
                  </a:lnTo>
                  <a:lnTo>
                    <a:pt x="272" y="19"/>
                  </a:lnTo>
                  <a:lnTo>
                    <a:pt x="274" y="31"/>
                  </a:lnTo>
                  <a:lnTo>
                    <a:pt x="271" y="41"/>
                  </a:lnTo>
                  <a:lnTo>
                    <a:pt x="265" y="51"/>
                  </a:lnTo>
                  <a:lnTo>
                    <a:pt x="254" y="57"/>
                  </a:lnTo>
                  <a:lnTo>
                    <a:pt x="208" y="74"/>
                  </a:lnTo>
                  <a:lnTo>
                    <a:pt x="165" y="95"/>
                  </a:lnTo>
                  <a:lnTo>
                    <a:pt x="124" y="119"/>
                  </a:lnTo>
                  <a:lnTo>
                    <a:pt x="85" y="147"/>
                  </a:lnTo>
                  <a:lnTo>
                    <a:pt x="50" y="179"/>
                  </a:lnTo>
                  <a:lnTo>
                    <a:pt x="38" y="187"/>
                  </a:lnTo>
                  <a:lnTo>
                    <a:pt x="25" y="188"/>
                  </a:lnTo>
                  <a:lnTo>
                    <a:pt x="13" y="183"/>
                  </a:lnTo>
                  <a:lnTo>
                    <a:pt x="5" y="174"/>
                  </a:lnTo>
                  <a:lnTo>
                    <a:pt x="0" y="163"/>
                  </a:lnTo>
                  <a:lnTo>
                    <a:pt x="0" y="150"/>
                  </a:lnTo>
                  <a:lnTo>
                    <a:pt x="8" y="138"/>
                  </a:lnTo>
                  <a:lnTo>
                    <a:pt x="48" y="102"/>
                  </a:lnTo>
                  <a:lnTo>
                    <a:pt x="93" y="70"/>
                  </a:lnTo>
                  <a:lnTo>
                    <a:pt x="139" y="43"/>
                  </a:lnTo>
                  <a:lnTo>
                    <a:pt x="187" y="20"/>
                  </a:lnTo>
                  <a:lnTo>
                    <a:pt x="238"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6" name="Freeform 130"/>
            <p:cNvSpPr>
              <a:spLocks noEditPoints="1"/>
            </p:cNvSpPr>
            <p:nvPr/>
          </p:nvSpPr>
          <p:spPr bwMode="auto">
            <a:xfrm>
              <a:off x="3854" y="3675"/>
              <a:ext cx="283" cy="343"/>
            </a:xfrm>
            <a:custGeom>
              <a:avLst/>
              <a:gdLst/>
              <a:ahLst/>
              <a:cxnLst>
                <a:cxn ang="0">
                  <a:pos x="224" y="84"/>
                </a:cxn>
                <a:cxn ang="0">
                  <a:pos x="177" y="115"/>
                </a:cxn>
                <a:cxn ang="0">
                  <a:pos x="111" y="166"/>
                </a:cxn>
                <a:cxn ang="0">
                  <a:pos x="64" y="210"/>
                </a:cxn>
                <a:cxn ang="0">
                  <a:pos x="70" y="219"/>
                </a:cxn>
                <a:cxn ang="0">
                  <a:pos x="84" y="241"/>
                </a:cxn>
                <a:cxn ang="0">
                  <a:pos x="101" y="262"/>
                </a:cxn>
                <a:cxn ang="0">
                  <a:pos x="122" y="279"/>
                </a:cxn>
                <a:cxn ang="0">
                  <a:pos x="128" y="283"/>
                </a:cxn>
                <a:cxn ang="0">
                  <a:pos x="147" y="268"/>
                </a:cxn>
                <a:cxn ang="0">
                  <a:pos x="173" y="242"/>
                </a:cxn>
                <a:cxn ang="0">
                  <a:pos x="194" y="213"/>
                </a:cxn>
                <a:cxn ang="0">
                  <a:pos x="210" y="182"/>
                </a:cxn>
                <a:cxn ang="0">
                  <a:pos x="220" y="148"/>
                </a:cxn>
                <a:cxn ang="0">
                  <a:pos x="224" y="111"/>
                </a:cxn>
                <a:cxn ang="0">
                  <a:pos x="224" y="84"/>
                </a:cxn>
                <a:cxn ang="0">
                  <a:pos x="250" y="0"/>
                </a:cxn>
                <a:cxn ang="0">
                  <a:pos x="261" y="3"/>
                </a:cxn>
                <a:cxn ang="0">
                  <a:pos x="270" y="9"/>
                </a:cxn>
                <a:cxn ang="0">
                  <a:pos x="275" y="21"/>
                </a:cxn>
                <a:cxn ang="0">
                  <a:pos x="280" y="55"/>
                </a:cxn>
                <a:cxn ang="0">
                  <a:pos x="283" y="90"/>
                </a:cxn>
                <a:cxn ang="0">
                  <a:pos x="282" y="124"/>
                </a:cxn>
                <a:cxn ang="0">
                  <a:pos x="276" y="160"/>
                </a:cxn>
                <a:cxn ang="0">
                  <a:pos x="269" y="194"/>
                </a:cxn>
                <a:cxn ang="0">
                  <a:pos x="255" y="227"/>
                </a:cxn>
                <a:cxn ang="0">
                  <a:pos x="240" y="257"/>
                </a:cxn>
                <a:cxn ang="0">
                  <a:pos x="219" y="284"/>
                </a:cxn>
                <a:cxn ang="0">
                  <a:pos x="193" y="309"/>
                </a:cxn>
                <a:cxn ang="0">
                  <a:pos x="177" y="322"/>
                </a:cxn>
                <a:cxn ang="0">
                  <a:pos x="161" y="333"/>
                </a:cxn>
                <a:cxn ang="0">
                  <a:pos x="147" y="339"/>
                </a:cxn>
                <a:cxn ang="0">
                  <a:pos x="132" y="343"/>
                </a:cxn>
                <a:cxn ang="0">
                  <a:pos x="118" y="343"/>
                </a:cxn>
                <a:cxn ang="0">
                  <a:pos x="102" y="336"/>
                </a:cxn>
                <a:cxn ang="0">
                  <a:pos x="84" y="325"/>
                </a:cxn>
                <a:cxn ang="0">
                  <a:pos x="58" y="300"/>
                </a:cxn>
                <a:cxn ang="0">
                  <a:pos x="35" y="274"/>
                </a:cxn>
                <a:cxn ang="0">
                  <a:pos x="16" y="242"/>
                </a:cxn>
                <a:cxn ang="0">
                  <a:pos x="1" y="210"/>
                </a:cxn>
                <a:cxn ang="0">
                  <a:pos x="0" y="199"/>
                </a:cxn>
                <a:cxn ang="0">
                  <a:pos x="3" y="189"/>
                </a:cxn>
                <a:cxn ang="0">
                  <a:pos x="9" y="181"/>
                </a:cxn>
                <a:cxn ang="0">
                  <a:pos x="75" y="122"/>
                </a:cxn>
                <a:cxn ang="0">
                  <a:pos x="144" y="67"/>
                </a:cxn>
                <a:cxn ang="0">
                  <a:pos x="218" y="17"/>
                </a:cxn>
                <a:cxn ang="0">
                  <a:pos x="220" y="16"/>
                </a:cxn>
                <a:cxn ang="0">
                  <a:pos x="221" y="13"/>
                </a:cxn>
                <a:cxn ang="0">
                  <a:pos x="229" y="5"/>
                </a:cxn>
                <a:cxn ang="0">
                  <a:pos x="240" y="1"/>
                </a:cxn>
                <a:cxn ang="0">
                  <a:pos x="250" y="0"/>
                </a:cxn>
              </a:cxnLst>
              <a:rect l="0" t="0" r="r" b="b"/>
              <a:pathLst>
                <a:path w="283" h="343">
                  <a:moveTo>
                    <a:pt x="224" y="84"/>
                  </a:moveTo>
                  <a:lnTo>
                    <a:pt x="177" y="115"/>
                  </a:lnTo>
                  <a:lnTo>
                    <a:pt x="111" y="166"/>
                  </a:lnTo>
                  <a:lnTo>
                    <a:pt x="64" y="210"/>
                  </a:lnTo>
                  <a:lnTo>
                    <a:pt x="70" y="219"/>
                  </a:lnTo>
                  <a:lnTo>
                    <a:pt x="84" y="241"/>
                  </a:lnTo>
                  <a:lnTo>
                    <a:pt x="101" y="262"/>
                  </a:lnTo>
                  <a:lnTo>
                    <a:pt x="122" y="279"/>
                  </a:lnTo>
                  <a:lnTo>
                    <a:pt x="128" y="283"/>
                  </a:lnTo>
                  <a:lnTo>
                    <a:pt x="147" y="268"/>
                  </a:lnTo>
                  <a:lnTo>
                    <a:pt x="173" y="242"/>
                  </a:lnTo>
                  <a:lnTo>
                    <a:pt x="194" y="213"/>
                  </a:lnTo>
                  <a:lnTo>
                    <a:pt x="210" y="182"/>
                  </a:lnTo>
                  <a:lnTo>
                    <a:pt x="220" y="148"/>
                  </a:lnTo>
                  <a:lnTo>
                    <a:pt x="224" y="111"/>
                  </a:lnTo>
                  <a:lnTo>
                    <a:pt x="224" y="84"/>
                  </a:lnTo>
                  <a:close/>
                  <a:moveTo>
                    <a:pt x="250" y="0"/>
                  </a:moveTo>
                  <a:lnTo>
                    <a:pt x="261" y="3"/>
                  </a:lnTo>
                  <a:lnTo>
                    <a:pt x="270" y="9"/>
                  </a:lnTo>
                  <a:lnTo>
                    <a:pt x="275" y="21"/>
                  </a:lnTo>
                  <a:lnTo>
                    <a:pt x="280" y="55"/>
                  </a:lnTo>
                  <a:lnTo>
                    <a:pt x="283" y="90"/>
                  </a:lnTo>
                  <a:lnTo>
                    <a:pt x="282" y="124"/>
                  </a:lnTo>
                  <a:lnTo>
                    <a:pt x="276" y="160"/>
                  </a:lnTo>
                  <a:lnTo>
                    <a:pt x="269" y="194"/>
                  </a:lnTo>
                  <a:lnTo>
                    <a:pt x="255" y="227"/>
                  </a:lnTo>
                  <a:lnTo>
                    <a:pt x="240" y="257"/>
                  </a:lnTo>
                  <a:lnTo>
                    <a:pt x="219" y="284"/>
                  </a:lnTo>
                  <a:lnTo>
                    <a:pt x="193" y="309"/>
                  </a:lnTo>
                  <a:lnTo>
                    <a:pt x="177" y="322"/>
                  </a:lnTo>
                  <a:lnTo>
                    <a:pt x="161" y="333"/>
                  </a:lnTo>
                  <a:lnTo>
                    <a:pt x="147" y="339"/>
                  </a:lnTo>
                  <a:lnTo>
                    <a:pt x="132" y="343"/>
                  </a:lnTo>
                  <a:lnTo>
                    <a:pt x="118" y="343"/>
                  </a:lnTo>
                  <a:lnTo>
                    <a:pt x="102" y="336"/>
                  </a:lnTo>
                  <a:lnTo>
                    <a:pt x="84" y="325"/>
                  </a:lnTo>
                  <a:lnTo>
                    <a:pt x="58" y="300"/>
                  </a:lnTo>
                  <a:lnTo>
                    <a:pt x="35" y="274"/>
                  </a:lnTo>
                  <a:lnTo>
                    <a:pt x="16" y="242"/>
                  </a:lnTo>
                  <a:lnTo>
                    <a:pt x="1" y="210"/>
                  </a:lnTo>
                  <a:lnTo>
                    <a:pt x="0" y="199"/>
                  </a:lnTo>
                  <a:lnTo>
                    <a:pt x="3" y="189"/>
                  </a:lnTo>
                  <a:lnTo>
                    <a:pt x="9" y="181"/>
                  </a:lnTo>
                  <a:lnTo>
                    <a:pt x="75" y="122"/>
                  </a:lnTo>
                  <a:lnTo>
                    <a:pt x="144" y="67"/>
                  </a:lnTo>
                  <a:lnTo>
                    <a:pt x="218" y="17"/>
                  </a:lnTo>
                  <a:lnTo>
                    <a:pt x="220" y="16"/>
                  </a:lnTo>
                  <a:lnTo>
                    <a:pt x="221" y="13"/>
                  </a:lnTo>
                  <a:lnTo>
                    <a:pt x="229" y="5"/>
                  </a:lnTo>
                  <a:lnTo>
                    <a:pt x="240"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7" name="Freeform 131"/>
            <p:cNvSpPr>
              <a:spLocks/>
            </p:cNvSpPr>
            <p:nvPr/>
          </p:nvSpPr>
          <p:spPr bwMode="auto">
            <a:xfrm>
              <a:off x="3406" y="2145"/>
              <a:ext cx="58" cy="127"/>
            </a:xfrm>
            <a:custGeom>
              <a:avLst/>
              <a:gdLst/>
              <a:ahLst/>
              <a:cxnLst>
                <a:cxn ang="0">
                  <a:pos x="29" y="0"/>
                </a:cxn>
                <a:cxn ang="0">
                  <a:pos x="39" y="2"/>
                </a:cxn>
                <a:cxn ang="0">
                  <a:pos x="49" y="8"/>
                </a:cxn>
                <a:cxn ang="0">
                  <a:pos x="55" y="15"/>
                </a:cxn>
                <a:cxn ang="0">
                  <a:pos x="58" y="29"/>
                </a:cxn>
                <a:cxn ang="0">
                  <a:pos x="58" y="99"/>
                </a:cxn>
                <a:cxn ang="0">
                  <a:pos x="55" y="111"/>
                </a:cxn>
                <a:cxn ang="0">
                  <a:pos x="49" y="120"/>
                </a:cxn>
                <a:cxn ang="0">
                  <a:pos x="39" y="125"/>
                </a:cxn>
                <a:cxn ang="0">
                  <a:pos x="29" y="127"/>
                </a:cxn>
                <a:cxn ang="0">
                  <a:pos x="19" y="125"/>
                </a:cxn>
                <a:cxn ang="0">
                  <a:pos x="9" y="120"/>
                </a:cxn>
                <a:cxn ang="0">
                  <a:pos x="3" y="111"/>
                </a:cxn>
                <a:cxn ang="0">
                  <a:pos x="0" y="99"/>
                </a:cxn>
                <a:cxn ang="0">
                  <a:pos x="0" y="29"/>
                </a:cxn>
                <a:cxn ang="0">
                  <a:pos x="3" y="15"/>
                </a:cxn>
                <a:cxn ang="0">
                  <a:pos x="9" y="8"/>
                </a:cxn>
                <a:cxn ang="0">
                  <a:pos x="19" y="2"/>
                </a:cxn>
                <a:cxn ang="0">
                  <a:pos x="29" y="0"/>
                </a:cxn>
              </a:cxnLst>
              <a:rect l="0" t="0" r="r" b="b"/>
              <a:pathLst>
                <a:path w="58" h="127">
                  <a:moveTo>
                    <a:pt x="29" y="0"/>
                  </a:moveTo>
                  <a:lnTo>
                    <a:pt x="39" y="2"/>
                  </a:lnTo>
                  <a:lnTo>
                    <a:pt x="49" y="8"/>
                  </a:lnTo>
                  <a:lnTo>
                    <a:pt x="55" y="15"/>
                  </a:lnTo>
                  <a:lnTo>
                    <a:pt x="58" y="29"/>
                  </a:lnTo>
                  <a:lnTo>
                    <a:pt x="58" y="99"/>
                  </a:lnTo>
                  <a:lnTo>
                    <a:pt x="55" y="111"/>
                  </a:lnTo>
                  <a:lnTo>
                    <a:pt x="49" y="120"/>
                  </a:lnTo>
                  <a:lnTo>
                    <a:pt x="39" y="125"/>
                  </a:lnTo>
                  <a:lnTo>
                    <a:pt x="29" y="127"/>
                  </a:lnTo>
                  <a:lnTo>
                    <a:pt x="19" y="125"/>
                  </a:lnTo>
                  <a:lnTo>
                    <a:pt x="9" y="120"/>
                  </a:lnTo>
                  <a:lnTo>
                    <a:pt x="3" y="111"/>
                  </a:lnTo>
                  <a:lnTo>
                    <a:pt x="0" y="99"/>
                  </a:lnTo>
                  <a:lnTo>
                    <a:pt x="0" y="29"/>
                  </a:lnTo>
                  <a:lnTo>
                    <a:pt x="3" y="15"/>
                  </a:lnTo>
                  <a:lnTo>
                    <a:pt x="9" y="8"/>
                  </a:lnTo>
                  <a:lnTo>
                    <a:pt x="19"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8" name="Freeform 132"/>
            <p:cNvSpPr>
              <a:spLocks/>
            </p:cNvSpPr>
            <p:nvPr/>
          </p:nvSpPr>
          <p:spPr bwMode="auto">
            <a:xfrm>
              <a:off x="3523" y="2112"/>
              <a:ext cx="86" cy="145"/>
            </a:xfrm>
            <a:custGeom>
              <a:avLst/>
              <a:gdLst/>
              <a:ahLst/>
              <a:cxnLst>
                <a:cxn ang="0">
                  <a:pos x="27" y="0"/>
                </a:cxn>
                <a:cxn ang="0">
                  <a:pos x="38" y="1"/>
                </a:cxn>
                <a:cxn ang="0">
                  <a:pos x="48" y="9"/>
                </a:cxn>
                <a:cxn ang="0">
                  <a:pos x="63" y="27"/>
                </a:cxn>
                <a:cxn ang="0">
                  <a:pos x="73" y="48"/>
                </a:cxn>
                <a:cxn ang="0">
                  <a:pos x="80" y="71"/>
                </a:cxn>
                <a:cxn ang="0">
                  <a:pos x="85" y="94"/>
                </a:cxn>
                <a:cxn ang="0">
                  <a:pos x="86" y="117"/>
                </a:cxn>
                <a:cxn ang="0">
                  <a:pos x="84" y="130"/>
                </a:cxn>
                <a:cxn ang="0">
                  <a:pos x="78" y="137"/>
                </a:cxn>
                <a:cxn ang="0">
                  <a:pos x="68" y="143"/>
                </a:cxn>
                <a:cxn ang="0">
                  <a:pos x="57" y="145"/>
                </a:cxn>
                <a:cxn ang="0">
                  <a:pos x="47" y="143"/>
                </a:cxn>
                <a:cxn ang="0">
                  <a:pos x="38" y="137"/>
                </a:cxn>
                <a:cxn ang="0">
                  <a:pos x="30" y="130"/>
                </a:cxn>
                <a:cxn ang="0">
                  <a:pos x="27" y="117"/>
                </a:cxn>
                <a:cxn ang="0">
                  <a:pos x="26" y="101"/>
                </a:cxn>
                <a:cxn ang="0">
                  <a:pos x="22" y="82"/>
                </a:cxn>
                <a:cxn ang="0">
                  <a:pos x="17" y="65"/>
                </a:cxn>
                <a:cxn ang="0">
                  <a:pos x="8" y="51"/>
                </a:cxn>
                <a:cxn ang="0">
                  <a:pos x="1" y="41"/>
                </a:cxn>
                <a:cxn ang="0">
                  <a:pos x="0" y="29"/>
                </a:cxn>
                <a:cxn ang="0">
                  <a:pos x="2" y="18"/>
                </a:cxn>
                <a:cxn ang="0">
                  <a:pos x="9" y="9"/>
                </a:cxn>
                <a:cxn ang="0">
                  <a:pos x="18" y="3"/>
                </a:cxn>
                <a:cxn ang="0">
                  <a:pos x="27" y="0"/>
                </a:cxn>
              </a:cxnLst>
              <a:rect l="0" t="0" r="r" b="b"/>
              <a:pathLst>
                <a:path w="86" h="145">
                  <a:moveTo>
                    <a:pt x="27" y="0"/>
                  </a:moveTo>
                  <a:lnTo>
                    <a:pt x="38" y="1"/>
                  </a:lnTo>
                  <a:lnTo>
                    <a:pt x="48" y="9"/>
                  </a:lnTo>
                  <a:lnTo>
                    <a:pt x="63" y="27"/>
                  </a:lnTo>
                  <a:lnTo>
                    <a:pt x="73" y="48"/>
                  </a:lnTo>
                  <a:lnTo>
                    <a:pt x="80" y="71"/>
                  </a:lnTo>
                  <a:lnTo>
                    <a:pt x="85" y="94"/>
                  </a:lnTo>
                  <a:lnTo>
                    <a:pt x="86" y="117"/>
                  </a:lnTo>
                  <a:lnTo>
                    <a:pt x="84" y="130"/>
                  </a:lnTo>
                  <a:lnTo>
                    <a:pt x="78" y="137"/>
                  </a:lnTo>
                  <a:lnTo>
                    <a:pt x="68" y="143"/>
                  </a:lnTo>
                  <a:lnTo>
                    <a:pt x="57" y="145"/>
                  </a:lnTo>
                  <a:lnTo>
                    <a:pt x="47" y="143"/>
                  </a:lnTo>
                  <a:lnTo>
                    <a:pt x="38" y="137"/>
                  </a:lnTo>
                  <a:lnTo>
                    <a:pt x="30" y="130"/>
                  </a:lnTo>
                  <a:lnTo>
                    <a:pt x="27" y="117"/>
                  </a:lnTo>
                  <a:lnTo>
                    <a:pt x="26" y="101"/>
                  </a:lnTo>
                  <a:lnTo>
                    <a:pt x="22" y="82"/>
                  </a:lnTo>
                  <a:lnTo>
                    <a:pt x="17" y="65"/>
                  </a:lnTo>
                  <a:lnTo>
                    <a:pt x="8" y="51"/>
                  </a:lnTo>
                  <a:lnTo>
                    <a:pt x="1" y="41"/>
                  </a:lnTo>
                  <a:lnTo>
                    <a:pt x="0" y="29"/>
                  </a:lnTo>
                  <a:lnTo>
                    <a:pt x="2" y="18"/>
                  </a:lnTo>
                  <a:lnTo>
                    <a:pt x="9" y="9"/>
                  </a:lnTo>
                  <a:lnTo>
                    <a:pt x="18" y="3"/>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9" name="Freeform 133"/>
            <p:cNvSpPr>
              <a:spLocks/>
            </p:cNvSpPr>
            <p:nvPr/>
          </p:nvSpPr>
          <p:spPr bwMode="auto">
            <a:xfrm>
              <a:off x="3304" y="2244"/>
              <a:ext cx="479" cy="191"/>
            </a:xfrm>
            <a:custGeom>
              <a:avLst/>
              <a:gdLst/>
              <a:ahLst/>
              <a:cxnLst>
                <a:cxn ang="0">
                  <a:pos x="447" y="0"/>
                </a:cxn>
                <a:cxn ang="0">
                  <a:pos x="457" y="2"/>
                </a:cxn>
                <a:cxn ang="0">
                  <a:pos x="468" y="7"/>
                </a:cxn>
                <a:cxn ang="0">
                  <a:pos x="475" y="13"/>
                </a:cxn>
                <a:cxn ang="0">
                  <a:pos x="479" y="24"/>
                </a:cxn>
                <a:cxn ang="0">
                  <a:pos x="478" y="37"/>
                </a:cxn>
                <a:cxn ang="0">
                  <a:pos x="472" y="57"/>
                </a:cxn>
                <a:cxn ang="0">
                  <a:pos x="462" y="76"/>
                </a:cxn>
                <a:cxn ang="0">
                  <a:pos x="452" y="96"/>
                </a:cxn>
                <a:cxn ang="0">
                  <a:pos x="439" y="114"/>
                </a:cxn>
                <a:cxn ang="0">
                  <a:pos x="423" y="130"/>
                </a:cxn>
                <a:cxn ang="0">
                  <a:pos x="406" y="142"/>
                </a:cxn>
                <a:cxn ang="0">
                  <a:pos x="385" y="149"/>
                </a:cxn>
                <a:cxn ang="0">
                  <a:pos x="356" y="152"/>
                </a:cxn>
                <a:cxn ang="0">
                  <a:pos x="330" y="148"/>
                </a:cxn>
                <a:cxn ang="0">
                  <a:pos x="307" y="139"/>
                </a:cxn>
                <a:cxn ang="0">
                  <a:pos x="283" y="127"/>
                </a:cxn>
                <a:cxn ang="0">
                  <a:pos x="269" y="117"/>
                </a:cxn>
                <a:cxn ang="0">
                  <a:pos x="249" y="140"/>
                </a:cxn>
                <a:cxn ang="0">
                  <a:pos x="223" y="160"/>
                </a:cxn>
                <a:cxn ang="0">
                  <a:pos x="195" y="176"/>
                </a:cxn>
                <a:cxn ang="0">
                  <a:pos x="164" y="186"/>
                </a:cxn>
                <a:cxn ang="0">
                  <a:pos x="132" y="191"/>
                </a:cxn>
                <a:cxn ang="0">
                  <a:pos x="100" y="190"/>
                </a:cxn>
                <a:cxn ang="0">
                  <a:pos x="68" y="183"/>
                </a:cxn>
                <a:cxn ang="0">
                  <a:pos x="38" y="170"/>
                </a:cxn>
                <a:cxn ang="0">
                  <a:pos x="9" y="151"/>
                </a:cxn>
                <a:cxn ang="0">
                  <a:pos x="1" y="140"/>
                </a:cxn>
                <a:cxn ang="0">
                  <a:pos x="0" y="130"/>
                </a:cxn>
                <a:cxn ang="0">
                  <a:pos x="3" y="121"/>
                </a:cxn>
                <a:cxn ang="0">
                  <a:pos x="8" y="111"/>
                </a:cxn>
                <a:cxn ang="0">
                  <a:pos x="17" y="105"/>
                </a:cxn>
                <a:cxn ang="0">
                  <a:pos x="29" y="102"/>
                </a:cxn>
                <a:cxn ang="0">
                  <a:pos x="39" y="102"/>
                </a:cxn>
                <a:cxn ang="0">
                  <a:pos x="51" y="109"/>
                </a:cxn>
                <a:cxn ang="0">
                  <a:pos x="67" y="118"/>
                </a:cxn>
                <a:cxn ang="0">
                  <a:pos x="88" y="125"/>
                </a:cxn>
                <a:cxn ang="0">
                  <a:pos x="110" y="130"/>
                </a:cxn>
                <a:cxn ang="0">
                  <a:pos x="130" y="131"/>
                </a:cxn>
                <a:cxn ang="0">
                  <a:pos x="155" y="129"/>
                </a:cxn>
                <a:cxn ang="0">
                  <a:pos x="177" y="122"/>
                </a:cxn>
                <a:cxn ang="0">
                  <a:pos x="195" y="111"/>
                </a:cxn>
                <a:cxn ang="0">
                  <a:pos x="211" y="97"/>
                </a:cxn>
                <a:cxn ang="0">
                  <a:pos x="224" y="79"/>
                </a:cxn>
                <a:cxn ang="0">
                  <a:pos x="236" y="57"/>
                </a:cxn>
                <a:cxn ang="0">
                  <a:pos x="242" y="49"/>
                </a:cxn>
                <a:cxn ang="0">
                  <a:pos x="252" y="43"/>
                </a:cxn>
                <a:cxn ang="0">
                  <a:pos x="263" y="43"/>
                </a:cxn>
                <a:cxn ang="0">
                  <a:pos x="272" y="46"/>
                </a:cxn>
                <a:cxn ang="0">
                  <a:pos x="282" y="51"/>
                </a:cxn>
                <a:cxn ang="0">
                  <a:pos x="304" y="70"/>
                </a:cxn>
                <a:cxn ang="0">
                  <a:pos x="326" y="83"/>
                </a:cxn>
                <a:cxn ang="0">
                  <a:pos x="346" y="89"/>
                </a:cxn>
                <a:cxn ang="0">
                  <a:pos x="364" y="89"/>
                </a:cxn>
                <a:cxn ang="0">
                  <a:pos x="381" y="83"/>
                </a:cxn>
                <a:cxn ang="0">
                  <a:pos x="397" y="68"/>
                </a:cxn>
                <a:cxn ang="0">
                  <a:pos x="410" y="49"/>
                </a:cxn>
                <a:cxn ang="0">
                  <a:pos x="420" y="21"/>
                </a:cxn>
                <a:cxn ang="0">
                  <a:pos x="427" y="9"/>
                </a:cxn>
                <a:cxn ang="0">
                  <a:pos x="436" y="3"/>
                </a:cxn>
                <a:cxn ang="0">
                  <a:pos x="447" y="0"/>
                </a:cxn>
              </a:cxnLst>
              <a:rect l="0" t="0" r="r" b="b"/>
              <a:pathLst>
                <a:path w="479" h="191">
                  <a:moveTo>
                    <a:pt x="447" y="0"/>
                  </a:moveTo>
                  <a:lnTo>
                    <a:pt x="457" y="2"/>
                  </a:lnTo>
                  <a:lnTo>
                    <a:pt x="468" y="7"/>
                  </a:lnTo>
                  <a:lnTo>
                    <a:pt x="475" y="13"/>
                  </a:lnTo>
                  <a:lnTo>
                    <a:pt x="479" y="24"/>
                  </a:lnTo>
                  <a:lnTo>
                    <a:pt x="478" y="37"/>
                  </a:lnTo>
                  <a:lnTo>
                    <a:pt x="472" y="57"/>
                  </a:lnTo>
                  <a:lnTo>
                    <a:pt x="462" y="76"/>
                  </a:lnTo>
                  <a:lnTo>
                    <a:pt x="452" y="96"/>
                  </a:lnTo>
                  <a:lnTo>
                    <a:pt x="439" y="114"/>
                  </a:lnTo>
                  <a:lnTo>
                    <a:pt x="423" y="130"/>
                  </a:lnTo>
                  <a:lnTo>
                    <a:pt x="406" y="142"/>
                  </a:lnTo>
                  <a:lnTo>
                    <a:pt x="385" y="149"/>
                  </a:lnTo>
                  <a:lnTo>
                    <a:pt x="356" y="152"/>
                  </a:lnTo>
                  <a:lnTo>
                    <a:pt x="330" y="148"/>
                  </a:lnTo>
                  <a:lnTo>
                    <a:pt x="307" y="139"/>
                  </a:lnTo>
                  <a:lnTo>
                    <a:pt x="283" y="127"/>
                  </a:lnTo>
                  <a:lnTo>
                    <a:pt x="269" y="117"/>
                  </a:lnTo>
                  <a:lnTo>
                    <a:pt x="249" y="140"/>
                  </a:lnTo>
                  <a:lnTo>
                    <a:pt x="223" y="160"/>
                  </a:lnTo>
                  <a:lnTo>
                    <a:pt x="195" y="176"/>
                  </a:lnTo>
                  <a:lnTo>
                    <a:pt x="164" y="186"/>
                  </a:lnTo>
                  <a:lnTo>
                    <a:pt x="132" y="191"/>
                  </a:lnTo>
                  <a:lnTo>
                    <a:pt x="100" y="190"/>
                  </a:lnTo>
                  <a:lnTo>
                    <a:pt x="68" y="183"/>
                  </a:lnTo>
                  <a:lnTo>
                    <a:pt x="38" y="170"/>
                  </a:lnTo>
                  <a:lnTo>
                    <a:pt x="9" y="151"/>
                  </a:lnTo>
                  <a:lnTo>
                    <a:pt x="1" y="140"/>
                  </a:lnTo>
                  <a:lnTo>
                    <a:pt x="0" y="130"/>
                  </a:lnTo>
                  <a:lnTo>
                    <a:pt x="3" y="121"/>
                  </a:lnTo>
                  <a:lnTo>
                    <a:pt x="8" y="111"/>
                  </a:lnTo>
                  <a:lnTo>
                    <a:pt x="17" y="105"/>
                  </a:lnTo>
                  <a:lnTo>
                    <a:pt x="29" y="102"/>
                  </a:lnTo>
                  <a:lnTo>
                    <a:pt x="39" y="102"/>
                  </a:lnTo>
                  <a:lnTo>
                    <a:pt x="51" y="109"/>
                  </a:lnTo>
                  <a:lnTo>
                    <a:pt x="67" y="118"/>
                  </a:lnTo>
                  <a:lnTo>
                    <a:pt x="88" y="125"/>
                  </a:lnTo>
                  <a:lnTo>
                    <a:pt x="110" y="130"/>
                  </a:lnTo>
                  <a:lnTo>
                    <a:pt x="130" y="131"/>
                  </a:lnTo>
                  <a:lnTo>
                    <a:pt x="155" y="129"/>
                  </a:lnTo>
                  <a:lnTo>
                    <a:pt x="177" y="122"/>
                  </a:lnTo>
                  <a:lnTo>
                    <a:pt x="195" y="111"/>
                  </a:lnTo>
                  <a:lnTo>
                    <a:pt x="211" y="97"/>
                  </a:lnTo>
                  <a:lnTo>
                    <a:pt x="224" y="79"/>
                  </a:lnTo>
                  <a:lnTo>
                    <a:pt x="236" y="57"/>
                  </a:lnTo>
                  <a:lnTo>
                    <a:pt x="242" y="49"/>
                  </a:lnTo>
                  <a:lnTo>
                    <a:pt x="252" y="43"/>
                  </a:lnTo>
                  <a:lnTo>
                    <a:pt x="263" y="43"/>
                  </a:lnTo>
                  <a:lnTo>
                    <a:pt x="272" y="46"/>
                  </a:lnTo>
                  <a:lnTo>
                    <a:pt x="282" y="51"/>
                  </a:lnTo>
                  <a:lnTo>
                    <a:pt x="304" y="70"/>
                  </a:lnTo>
                  <a:lnTo>
                    <a:pt x="326" y="83"/>
                  </a:lnTo>
                  <a:lnTo>
                    <a:pt x="346" y="89"/>
                  </a:lnTo>
                  <a:lnTo>
                    <a:pt x="364" y="89"/>
                  </a:lnTo>
                  <a:lnTo>
                    <a:pt x="381" y="83"/>
                  </a:lnTo>
                  <a:lnTo>
                    <a:pt x="397" y="68"/>
                  </a:lnTo>
                  <a:lnTo>
                    <a:pt x="410" y="49"/>
                  </a:lnTo>
                  <a:lnTo>
                    <a:pt x="420" y="21"/>
                  </a:lnTo>
                  <a:lnTo>
                    <a:pt x="427" y="9"/>
                  </a:lnTo>
                  <a:lnTo>
                    <a:pt x="436" y="3"/>
                  </a:lnTo>
                  <a:lnTo>
                    <a:pt x="4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0" name="Freeform 134"/>
            <p:cNvSpPr>
              <a:spLocks/>
            </p:cNvSpPr>
            <p:nvPr/>
          </p:nvSpPr>
          <p:spPr bwMode="auto">
            <a:xfrm>
              <a:off x="2288" y="1008"/>
              <a:ext cx="1299" cy="1188"/>
            </a:xfrm>
            <a:custGeom>
              <a:avLst/>
              <a:gdLst/>
              <a:ahLst/>
              <a:cxnLst>
                <a:cxn ang="0">
                  <a:pos x="762" y="10"/>
                </a:cxn>
                <a:cxn ang="0">
                  <a:pos x="812" y="58"/>
                </a:cxn>
                <a:cxn ang="0">
                  <a:pos x="871" y="97"/>
                </a:cxn>
                <a:cxn ang="0">
                  <a:pos x="986" y="71"/>
                </a:cxn>
                <a:cxn ang="0">
                  <a:pos x="1092" y="89"/>
                </a:cxn>
                <a:cxn ang="0">
                  <a:pos x="1181" y="140"/>
                </a:cxn>
                <a:cxn ang="0">
                  <a:pos x="1240" y="216"/>
                </a:cxn>
                <a:cxn ang="0">
                  <a:pos x="1260" y="304"/>
                </a:cxn>
                <a:cxn ang="0">
                  <a:pos x="1232" y="396"/>
                </a:cxn>
                <a:cxn ang="0">
                  <a:pos x="1144" y="480"/>
                </a:cxn>
                <a:cxn ang="0">
                  <a:pos x="1245" y="508"/>
                </a:cxn>
                <a:cxn ang="0">
                  <a:pos x="1292" y="557"/>
                </a:cxn>
                <a:cxn ang="0">
                  <a:pos x="1296" y="617"/>
                </a:cxn>
                <a:cxn ang="0">
                  <a:pos x="1265" y="682"/>
                </a:cxn>
                <a:cxn ang="0">
                  <a:pos x="1207" y="748"/>
                </a:cxn>
                <a:cxn ang="0">
                  <a:pos x="1133" y="807"/>
                </a:cxn>
                <a:cxn ang="0">
                  <a:pos x="1050" y="853"/>
                </a:cxn>
                <a:cxn ang="0">
                  <a:pos x="969" y="879"/>
                </a:cxn>
                <a:cxn ang="0">
                  <a:pos x="964" y="957"/>
                </a:cxn>
                <a:cxn ang="0">
                  <a:pos x="941" y="1054"/>
                </a:cxn>
                <a:cxn ang="0">
                  <a:pos x="875" y="1128"/>
                </a:cxn>
                <a:cxn ang="0">
                  <a:pos x="776" y="1173"/>
                </a:cxn>
                <a:cxn ang="0">
                  <a:pos x="666" y="1188"/>
                </a:cxn>
                <a:cxn ang="0">
                  <a:pos x="559" y="1166"/>
                </a:cxn>
                <a:cxn ang="0">
                  <a:pos x="472" y="1105"/>
                </a:cxn>
                <a:cxn ang="0">
                  <a:pos x="450" y="1052"/>
                </a:cxn>
                <a:cxn ang="0">
                  <a:pos x="428" y="1010"/>
                </a:cxn>
                <a:cxn ang="0">
                  <a:pos x="393" y="900"/>
                </a:cxn>
                <a:cxn ang="0">
                  <a:pos x="326" y="859"/>
                </a:cxn>
                <a:cxn ang="0">
                  <a:pos x="193" y="864"/>
                </a:cxn>
                <a:cxn ang="0">
                  <a:pos x="98" y="828"/>
                </a:cxn>
                <a:cxn ang="0">
                  <a:pos x="35" y="762"/>
                </a:cxn>
                <a:cxn ang="0">
                  <a:pos x="4" y="676"/>
                </a:cxn>
                <a:cxn ang="0">
                  <a:pos x="2" y="580"/>
                </a:cxn>
                <a:cxn ang="0">
                  <a:pos x="30" y="486"/>
                </a:cxn>
                <a:cxn ang="0">
                  <a:pos x="85" y="404"/>
                </a:cxn>
                <a:cxn ang="0">
                  <a:pos x="165" y="343"/>
                </a:cxn>
                <a:cxn ang="0">
                  <a:pos x="269" y="316"/>
                </a:cxn>
                <a:cxn ang="0">
                  <a:pos x="396" y="330"/>
                </a:cxn>
                <a:cxn ang="0">
                  <a:pos x="411" y="254"/>
                </a:cxn>
                <a:cxn ang="0">
                  <a:pos x="453" y="176"/>
                </a:cxn>
                <a:cxn ang="0">
                  <a:pos x="517" y="103"/>
                </a:cxn>
                <a:cxn ang="0">
                  <a:pos x="592" y="45"/>
                </a:cxn>
                <a:cxn ang="0">
                  <a:pos x="669" y="8"/>
                </a:cxn>
              </a:cxnLst>
              <a:rect l="0" t="0" r="r" b="b"/>
              <a:pathLst>
                <a:path w="1299" h="1188">
                  <a:moveTo>
                    <a:pt x="717" y="0"/>
                  </a:moveTo>
                  <a:lnTo>
                    <a:pt x="741" y="3"/>
                  </a:lnTo>
                  <a:lnTo>
                    <a:pt x="762" y="10"/>
                  </a:lnTo>
                  <a:lnTo>
                    <a:pt x="780" y="20"/>
                  </a:lnTo>
                  <a:lnTo>
                    <a:pt x="797" y="36"/>
                  </a:lnTo>
                  <a:lnTo>
                    <a:pt x="812" y="58"/>
                  </a:lnTo>
                  <a:lnTo>
                    <a:pt x="823" y="84"/>
                  </a:lnTo>
                  <a:lnTo>
                    <a:pt x="831" y="117"/>
                  </a:lnTo>
                  <a:lnTo>
                    <a:pt x="871" y="97"/>
                  </a:lnTo>
                  <a:lnTo>
                    <a:pt x="909" y="83"/>
                  </a:lnTo>
                  <a:lnTo>
                    <a:pt x="948" y="74"/>
                  </a:lnTo>
                  <a:lnTo>
                    <a:pt x="986" y="71"/>
                  </a:lnTo>
                  <a:lnTo>
                    <a:pt x="1023" y="72"/>
                  </a:lnTo>
                  <a:lnTo>
                    <a:pt x="1058" y="79"/>
                  </a:lnTo>
                  <a:lnTo>
                    <a:pt x="1092" y="89"/>
                  </a:lnTo>
                  <a:lnTo>
                    <a:pt x="1125" y="103"/>
                  </a:lnTo>
                  <a:lnTo>
                    <a:pt x="1154" y="121"/>
                  </a:lnTo>
                  <a:lnTo>
                    <a:pt x="1181" y="140"/>
                  </a:lnTo>
                  <a:lnTo>
                    <a:pt x="1203" y="164"/>
                  </a:lnTo>
                  <a:lnTo>
                    <a:pt x="1224" y="189"/>
                  </a:lnTo>
                  <a:lnTo>
                    <a:pt x="1240" y="216"/>
                  </a:lnTo>
                  <a:lnTo>
                    <a:pt x="1252" y="244"/>
                  </a:lnTo>
                  <a:lnTo>
                    <a:pt x="1258" y="274"/>
                  </a:lnTo>
                  <a:lnTo>
                    <a:pt x="1260" y="304"/>
                  </a:lnTo>
                  <a:lnTo>
                    <a:pt x="1257" y="334"/>
                  </a:lnTo>
                  <a:lnTo>
                    <a:pt x="1247" y="366"/>
                  </a:lnTo>
                  <a:lnTo>
                    <a:pt x="1232" y="396"/>
                  </a:lnTo>
                  <a:lnTo>
                    <a:pt x="1210" y="425"/>
                  </a:lnTo>
                  <a:lnTo>
                    <a:pt x="1181" y="453"/>
                  </a:lnTo>
                  <a:lnTo>
                    <a:pt x="1144" y="480"/>
                  </a:lnTo>
                  <a:lnTo>
                    <a:pt x="1184" y="486"/>
                  </a:lnTo>
                  <a:lnTo>
                    <a:pt x="1218" y="497"/>
                  </a:lnTo>
                  <a:lnTo>
                    <a:pt x="1245" y="508"/>
                  </a:lnTo>
                  <a:lnTo>
                    <a:pt x="1266" y="523"/>
                  </a:lnTo>
                  <a:lnTo>
                    <a:pt x="1282" y="538"/>
                  </a:lnTo>
                  <a:lnTo>
                    <a:pt x="1292" y="557"/>
                  </a:lnTo>
                  <a:lnTo>
                    <a:pt x="1298" y="575"/>
                  </a:lnTo>
                  <a:lnTo>
                    <a:pt x="1299" y="596"/>
                  </a:lnTo>
                  <a:lnTo>
                    <a:pt x="1296" y="617"/>
                  </a:lnTo>
                  <a:lnTo>
                    <a:pt x="1288" y="638"/>
                  </a:lnTo>
                  <a:lnTo>
                    <a:pt x="1278" y="660"/>
                  </a:lnTo>
                  <a:lnTo>
                    <a:pt x="1265" y="682"/>
                  </a:lnTo>
                  <a:lnTo>
                    <a:pt x="1248" y="705"/>
                  </a:lnTo>
                  <a:lnTo>
                    <a:pt x="1228" y="727"/>
                  </a:lnTo>
                  <a:lnTo>
                    <a:pt x="1207" y="748"/>
                  </a:lnTo>
                  <a:lnTo>
                    <a:pt x="1184" y="769"/>
                  </a:lnTo>
                  <a:lnTo>
                    <a:pt x="1159" y="788"/>
                  </a:lnTo>
                  <a:lnTo>
                    <a:pt x="1133" y="807"/>
                  </a:lnTo>
                  <a:lnTo>
                    <a:pt x="1106" y="824"/>
                  </a:lnTo>
                  <a:lnTo>
                    <a:pt x="1079" y="840"/>
                  </a:lnTo>
                  <a:lnTo>
                    <a:pt x="1050" y="853"/>
                  </a:lnTo>
                  <a:lnTo>
                    <a:pt x="1023" y="863"/>
                  </a:lnTo>
                  <a:lnTo>
                    <a:pt x="996" y="872"/>
                  </a:lnTo>
                  <a:lnTo>
                    <a:pt x="969" y="879"/>
                  </a:lnTo>
                  <a:lnTo>
                    <a:pt x="944" y="881"/>
                  </a:lnTo>
                  <a:lnTo>
                    <a:pt x="957" y="921"/>
                  </a:lnTo>
                  <a:lnTo>
                    <a:pt x="964" y="957"/>
                  </a:lnTo>
                  <a:lnTo>
                    <a:pt x="962" y="993"/>
                  </a:lnTo>
                  <a:lnTo>
                    <a:pt x="954" y="1025"/>
                  </a:lnTo>
                  <a:lnTo>
                    <a:pt x="941" y="1054"/>
                  </a:lnTo>
                  <a:lnTo>
                    <a:pt x="923" y="1082"/>
                  </a:lnTo>
                  <a:lnTo>
                    <a:pt x="901" y="1107"/>
                  </a:lnTo>
                  <a:lnTo>
                    <a:pt x="875" y="1128"/>
                  </a:lnTo>
                  <a:lnTo>
                    <a:pt x="844" y="1146"/>
                  </a:lnTo>
                  <a:lnTo>
                    <a:pt x="812" y="1162"/>
                  </a:lnTo>
                  <a:lnTo>
                    <a:pt x="776" y="1173"/>
                  </a:lnTo>
                  <a:lnTo>
                    <a:pt x="740" y="1181"/>
                  </a:lnTo>
                  <a:lnTo>
                    <a:pt x="703" y="1186"/>
                  </a:lnTo>
                  <a:lnTo>
                    <a:pt x="666" y="1188"/>
                  </a:lnTo>
                  <a:lnTo>
                    <a:pt x="630" y="1184"/>
                  </a:lnTo>
                  <a:lnTo>
                    <a:pt x="593" y="1177"/>
                  </a:lnTo>
                  <a:lnTo>
                    <a:pt x="559" y="1166"/>
                  </a:lnTo>
                  <a:lnTo>
                    <a:pt x="527" y="1150"/>
                  </a:lnTo>
                  <a:lnTo>
                    <a:pt x="497" y="1130"/>
                  </a:lnTo>
                  <a:lnTo>
                    <a:pt x="472" y="1105"/>
                  </a:lnTo>
                  <a:lnTo>
                    <a:pt x="450" y="1075"/>
                  </a:lnTo>
                  <a:lnTo>
                    <a:pt x="433" y="1041"/>
                  </a:lnTo>
                  <a:lnTo>
                    <a:pt x="450" y="1052"/>
                  </a:lnTo>
                  <a:lnTo>
                    <a:pt x="444" y="1044"/>
                  </a:lnTo>
                  <a:lnTo>
                    <a:pt x="437" y="1029"/>
                  </a:lnTo>
                  <a:lnTo>
                    <a:pt x="428" y="1010"/>
                  </a:lnTo>
                  <a:lnTo>
                    <a:pt x="420" y="985"/>
                  </a:lnTo>
                  <a:lnTo>
                    <a:pt x="411" y="957"/>
                  </a:lnTo>
                  <a:lnTo>
                    <a:pt x="393" y="900"/>
                  </a:lnTo>
                  <a:lnTo>
                    <a:pt x="385" y="872"/>
                  </a:lnTo>
                  <a:lnTo>
                    <a:pt x="377" y="847"/>
                  </a:lnTo>
                  <a:lnTo>
                    <a:pt x="326" y="859"/>
                  </a:lnTo>
                  <a:lnTo>
                    <a:pt x="277" y="866"/>
                  </a:lnTo>
                  <a:lnTo>
                    <a:pt x="234" y="867"/>
                  </a:lnTo>
                  <a:lnTo>
                    <a:pt x="193" y="864"/>
                  </a:lnTo>
                  <a:lnTo>
                    <a:pt x="158" y="857"/>
                  </a:lnTo>
                  <a:lnTo>
                    <a:pt x="127" y="843"/>
                  </a:lnTo>
                  <a:lnTo>
                    <a:pt x="98" y="828"/>
                  </a:lnTo>
                  <a:lnTo>
                    <a:pt x="73" y="808"/>
                  </a:lnTo>
                  <a:lnTo>
                    <a:pt x="52" y="786"/>
                  </a:lnTo>
                  <a:lnTo>
                    <a:pt x="35" y="762"/>
                  </a:lnTo>
                  <a:lnTo>
                    <a:pt x="21" y="735"/>
                  </a:lnTo>
                  <a:lnTo>
                    <a:pt x="10" y="706"/>
                  </a:lnTo>
                  <a:lnTo>
                    <a:pt x="4" y="676"/>
                  </a:lnTo>
                  <a:lnTo>
                    <a:pt x="0" y="644"/>
                  </a:lnTo>
                  <a:lnTo>
                    <a:pt x="0" y="613"/>
                  </a:lnTo>
                  <a:lnTo>
                    <a:pt x="2" y="580"/>
                  </a:lnTo>
                  <a:lnTo>
                    <a:pt x="9" y="549"/>
                  </a:lnTo>
                  <a:lnTo>
                    <a:pt x="18" y="517"/>
                  </a:lnTo>
                  <a:lnTo>
                    <a:pt x="30" y="486"/>
                  </a:lnTo>
                  <a:lnTo>
                    <a:pt x="45" y="457"/>
                  </a:lnTo>
                  <a:lnTo>
                    <a:pt x="64" y="430"/>
                  </a:lnTo>
                  <a:lnTo>
                    <a:pt x="85" y="404"/>
                  </a:lnTo>
                  <a:lnTo>
                    <a:pt x="108" y="381"/>
                  </a:lnTo>
                  <a:lnTo>
                    <a:pt x="136" y="360"/>
                  </a:lnTo>
                  <a:lnTo>
                    <a:pt x="165" y="343"/>
                  </a:lnTo>
                  <a:lnTo>
                    <a:pt x="197" y="330"/>
                  </a:lnTo>
                  <a:lnTo>
                    <a:pt x="233" y="321"/>
                  </a:lnTo>
                  <a:lnTo>
                    <a:pt x="269" y="316"/>
                  </a:lnTo>
                  <a:lnTo>
                    <a:pt x="310" y="316"/>
                  </a:lnTo>
                  <a:lnTo>
                    <a:pt x="352" y="320"/>
                  </a:lnTo>
                  <a:lnTo>
                    <a:pt x="396" y="330"/>
                  </a:lnTo>
                  <a:lnTo>
                    <a:pt x="398" y="305"/>
                  </a:lnTo>
                  <a:lnTo>
                    <a:pt x="402" y="281"/>
                  </a:lnTo>
                  <a:lnTo>
                    <a:pt x="411" y="254"/>
                  </a:lnTo>
                  <a:lnTo>
                    <a:pt x="421" y="228"/>
                  </a:lnTo>
                  <a:lnTo>
                    <a:pt x="436" y="202"/>
                  </a:lnTo>
                  <a:lnTo>
                    <a:pt x="453" y="176"/>
                  </a:lnTo>
                  <a:lnTo>
                    <a:pt x="472" y="151"/>
                  </a:lnTo>
                  <a:lnTo>
                    <a:pt x="493" y="126"/>
                  </a:lnTo>
                  <a:lnTo>
                    <a:pt x="517" y="103"/>
                  </a:lnTo>
                  <a:lnTo>
                    <a:pt x="541" y="82"/>
                  </a:lnTo>
                  <a:lnTo>
                    <a:pt x="565" y="62"/>
                  </a:lnTo>
                  <a:lnTo>
                    <a:pt x="592" y="45"/>
                  </a:lnTo>
                  <a:lnTo>
                    <a:pt x="618" y="29"/>
                  </a:lnTo>
                  <a:lnTo>
                    <a:pt x="643" y="17"/>
                  </a:lnTo>
                  <a:lnTo>
                    <a:pt x="669" y="8"/>
                  </a:lnTo>
                  <a:lnTo>
                    <a:pt x="694" y="3"/>
                  </a:lnTo>
                  <a:lnTo>
                    <a:pt x="71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 name="Freeform 135"/>
            <p:cNvSpPr>
              <a:spLocks noEditPoints="1"/>
            </p:cNvSpPr>
            <p:nvPr/>
          </p:nvSpPr>
          <p:spPr bwMode="auto">
            <a:xfrm>
              <a:off x="2257" y="981"/>
              <a:ext cx="1359" cy="1242"/>
            </a:xfrm>
            <a:custGeom>
              <a:avLst/>
              <a:gdLst/>
              <a:ahLst/>
              <a:cxnLst>
                <a:cxn ang="0">
                  <a:pos x="650" y="90"/>
                </a:cxn>
                <a:cxn ang="0">
                  <a:pos x="535" y="191"/>
                </a:cxn>
                <a:cxn ang="0">
                  <a:pos x="463" y="313"/>
                </a:cxn>
                <a:cxn ang="0">
                  <a:pos x="433" y="386"/>
                </a:cxn>
                <a:cxn ang="0">
                  <a:pos x="253" y="386"/>
                </a:cxn>
                <a:cxn ang="0">
                  <a:pos x="99" y="503"/>
                </a:cxn>
                <a:cxn ang="0">
                  <a:pos x="62" y="685"/>
                </a:cxn>
                <a:cxn ang="0">
                  <a:pos x="128" y="818"/>
                </a:cxn>
                <a:cxn ang="0">
                  <a:pos x="295" y="864"/>
                </a:cxn>
                <a:cxn ang="0">
                  <a:pos x="422" y="848"/>
                </a:cxn>
                <a:cxn ang="0">
                  <a:pos x="476" y="997"/>
                </a:cxn>
                <a:cxn ang="0">
                  <a:pos x="511" y="1079"/>
                </a:cxn>
                <a:cxn ang="0">
                  <a:pos x="610" y="1166"/>
                </a:cxn>
                <a:cxn ang="0">
                  <a:pos x="779" y="1177"/>
                </a:cxn>
                <a:cxn ang="0">
                  <a:pos x="920" y="1101"/>
                </a:cxn>
                <a:cxn ang="0">
                  <a:pos x="958" y="953"/>
                </a:cxn>
                <a:cxn ang="0">
                  <a:pos x="965" y="882"/>
                </a:cxn>
                <a:cxn ang="0">
                  <a:pos x="1148" y="812"/>
                </a:cxn>
                <a:cxn ang="0">
                  <a:pos x="1278" y="685"/>
                </a:cxn>
                <a:cxn ang="0">
                  <a:pos x="1291" y="585"/>
                </a:cxn>
                <a:cxn ang="0">
                  <a:pos x="1206" y="541"/>
                </a:cxn>
                <a:cxn ang="0">
                  <a:pos x="1148" y="510"/>
                </a:cxn>
                <a:cxn ang="0">
                  <a:pos x="1213" y="433"/>
                </a:cxn>
                <a:cxn ang="0">
                  <a:pos x="1255" y="287"/>
                </a:cxn>
                <a:cxn ang="0">
                  <a:pos x="1136" y="154"/>
                </a:cxn>
                <a:cxn ang="0">
                  <a:pos x="950" y="139"/>
                </a:cxn>
                <a:cxn ang="0">
                  <a:pos x="847" y="169"/>
                </a:cxn>
                <a:cxn ang="0">
                  <a:pos x="801" y="80"/>
                </a:cxn>
                <a:cxn ang="0">
                  <a:pos x="767" y="0"/>
                </a:cxn>
                <a:cxn ang="0">
                  <a:pos x="869" y="71"/>
                </a:cxn>
                <a:cxn ang="0">
                  <a:pos x="1009" y="72"/>
                </a:cxn>
                <a:cxn ang="0">
                  <a:pos x="1204" y="126"/>
                </a:cxn>
                <a:cxn ang="0">
                  <a:pos x="1316" y="287"/>
                </a:cxn>
                <a:cxn ang="0">
                  <a:pos x="1272" y="453"/>
                </a:cxn>
                <a:cxn ang="0">
                  <a:pos x="1302" y="517"/>
                </a:cxn>
                <a:cxn ang="0">
                  <a:pos x="1359" y="626"/>
                </a:cxn>
                <a:cxn ang="0">
                  <a:pos x="1283" y="772"/>
                </a:cxn>
                <a:cxn ang="0">
                  <a:pos x="1033" y="929"/>
                </a:cxn>
                <a:cxn ang="0">
                  <a:pos x="1014" y="1054"/>
                </a:cxn>
                <a:cxn ang="0">
                  <a:pos x="904" y="1189"/>
                </a:cxn>
                <a:cxn ang="0">
                  <a:pos x="721" y="1242"/>
                </a:cxn>
                <a:cxn ang="0">
                  <a:pos x="538" y="1199"/>
                </a:cxn>
                <a:cxn ang="0">
                  <a:pos x="435" y="1071"/>
                </a:cxn>
                <a:cxn ang="0">
                  <a:pos x="399" y="948"/>
                </a:cxn>
                <a:cxn ang="0">
                  <a:pos x="266" y="923"/>
                </a:cxn>
                <a:cxn ang="0">
                  <a:pos x="92" y="864"/>
                </a:cxn>
                <a:cxn ang="0">
                  <a:pos x="3" y="700"/>
                </a:cxn>
                <a:cxn ang="0">
                  <a:pos x="44" y="486"/>
                </a:cxn>
                <a:cxn ang="0">
                  <a:pos x="205" y="340"/>
                </a:cxn>
                <a:cxn ang="0">
                  <a:pos x="401" y="323"/>
                </a:cxn>
                <a:cxn ang="0">
                  <a:pos x="460" y="194"/>
                </a:cxn>
                <a:cxn ang="0">
                  <a:pos x="577" y="73"/>
                </a:cxn>
                <a:cxn ang="0">
                  <a:pos x="716" y="4"/>
                </a:cxn>
              </a:cxnLst>
              <a:rect l="0" t="0" r="r" b="b"/>
              <a:pathLst>
                <a:path w="1359" h="1242">
                  <a:moveTo>
                    <a:pt x="743" y="59"/>
                  </a:moveTo>
                  <a:lnTo>
                    <a:pt x="722" y="61"/>
                  </a:lnTo>
                  <a:lnTo>
                    <a:pt x="699" y="68"/>
                  </a:lnTo>
                  <a:lnTo>
                    <a:pt x="675" y="77"/>
                  </a:lnTo>
                  <a:lnTo>
                    <a:pt x="650" y="90"/>
                  </a:lnTo>
                  <a:lnTo>
                    <a:pt x="625" y="107"/>
                  </a:lnTo>
                  <a:lnTo>
                    <a:pt x="602" y="126"/>
                  </a:lnTo>
                  <a:lnTo>
                    <a:pt x="578" y="145"/>
                  </a:lnTo>
                  <a:lnTo>
                    <a:pt x="556" y="167"/>
                  </a:lnTo>
                  <a:lnTo>
                    <a:pt x="535" y="191"/>
                  </a:lnTo>
                  <a:lnTo>
                    <a:pt x="517" y="216"/>
                  </a:lnTo>
                  <a:lnTo>
                    <a:pt x="500" y="241"/>
                  </a:lnTo>
                  <a:lnTo>
                    <a:pt x="484" y="266"/>
                  </a:lnTo>
                  <a:lnTo>
                    <a:pt x="472" y="289"/>
                  </a:lnTo>
                  <a:lnTo>
                    <a:pt x="463" y="313"/>
                  </a:lnTo>
                  <a:lnTo>
                    <a:pt x="458" y="336"/>
                  </a:lnTo>
                  <a:lnTo>
                    <a:pt x="456" y="357"/>
                  </a:lnTo>
                  <a:lnTo>
                    <a:pt x="454" y="370"/>
                  </a:lnTo>
                  <a:lnTo>
                    <a:pt x="446" y="381"/>
                  </a:lnTo>
                  <a:lnTo>
                    <a:pt x="433" y="386"/>
                  </a:lnTo>
                  <a:lnTo>
                    <a:pt x="420" y="386"/>
                  </a:lnTo>
                  <a:lnTo>
                    <a:pt x="376" y="377"/>
                  </a:lnTo>
                  <a:lnTo>
                    <a:pt x="334" y="374"/>
                  </a:lnTo>
                  <a:lnTo>
                    <a:pt x="293" y="377"/>
                  </a:lnTo>
                  <a:lnTo>
                    <a:pt x="253" y="386"/>
                  </a:lnTo>
                  <a:lnTo>
                    <a:pt x="217" y="399"/>
                  </a:lnTo>
                  <a:lnTo>
                    <a:pt x="181" y="418"/>
                  </a:lnTo>
                  <a:lnTo>
                    <a:pt x="150" y="441"/>
                  </a:lnTo>
                  <a:lnTo>
                    <a:pt x="122" y="470"/>
                  </a:lnTo>
                  <a:lnTo>
                    <a:pt x="99" y="503"/>
                  </a:lnTo>
                  <a:lnTo>
                    <a:pt x="80" y="539"/>
                  </a:lnTo>
                  <a:lnTo>
                    <a:pt x="67" y="580"/>
                  </a:lnTo>
                  <a:lnTo>
                    <a:pt x="61" y="624"/>
                  </a:lnTo>
                  <a:lnTo>
                    <a:pt x="59" y="654"/>
                  </a:lnTo>
                  <a:lnTo>
                    <a:pt x="62" y="685"/>
                  </a:lnTo>
                  <a:lnTo>
                    <a:pt x="67" y="715"/>
                  </a:lnTo>
                  <a:lnTo>
                    <a:pt x="76" y="743"/>
                  </a:lnTo>
                  <a:lnTo>
                    <a:pt x="88" y="771"/>
                  </a:lnTo>
                  <a:lnTo>
                    <a:pt x="105" y="796"/>
                  </a:lnTo>
                  <a:lnTo>
                    <a:pt x="128" y="818"/>
                  </a:lnTo>
                  <a:lnTo>
                    <a:pt x="158" y="838"/>
                  </a:lnTo>
                  <a:lnTo>
                    <a:pt x="189" y="852"/>
                  </a:lnTo>
                  <a:lnTo>
                    <a:pt x="223" y="861"/>
                  </a:lnTo>
                  <a:lnTo>
                    <a:pt x="259" y="865"/>
                  </a:lnTo>
                  <a:lnTo>
                    <a:pt x="295" y="864"/>
                  </a:lnTo>
                  <a:lnTo>
                    <a:pt x="331" y="860"/>
                  </a:lnTo>
                  <a:lnTo>
                    <a:pt x="367" y="855"/>
                  </a:lnTo>
                  <a:lnTo>
                    <a:pt x="401" y="846"/>
                  </a:lnTo>
                  <a:lnTo>
                    <a:pt x="412" y="846"/>
                  </a:lnTo>
                  <a:lnTo>
                    <a:pt x="422" y="848"/>
                  </a:lnTo>
                  <a:lnTo>
                    <a:pt x="431" y="856"/>
                  </a:lnTo>
                  <a:lnTo>
                    <a:pt x="437" y="867"/>
                  </a:lnTo>
                  <a:lnTo>
                    <a:pt x="454" y="925"/>
                  </a:lnTo>
                  <a:lnTo>
                    <a:pt x="472" y="983"/>
                  </a:lnTo>
                  <a:lnTo>
                    <a:pt x="476" y="997"/>
                  </a:lnTo>
                  <a:lnTo>
                    <a:pt x="486" y="1032"/>
                  </a:lnTo>
                  <a:lnTo>
                    <a:pt x="493" y="1046"/>
                  </a:lnTo>
                  <a:lnTo>
                    <a:pt x="502" y="1058"/>
                  </a:lnTo>
                  <a:lnTo>
                    <a:pt x="510" y="1068"/>
                  </a:lnTo>
                  <a:lnTo>
                    <a:pt x="511" y="1079"/>
                  </a:lnTo>
                  <a:lnTo>
                    <a:pt x="509" y="1088"/>
                  </a:lnTo>
                  <a:lnTo>
                    <a:pt x="527" y="1111"/>
                  </a:lnTo>
                  <a:lnTo>
                    <a:pt x="552" y="1134"/>
                  </a:lnTo>
                  <a:lnTo>
                    <a:pt x="579" y="1152"/>
                  </a:lnTo>
                  <a:lnTo>
                    <a:pt x="610" y="1166"/>
                  </a:lnTo>
                  <a:lnTo>
                    <a:pt x="642" y="1176"/>
                  </a:lnTo>
                  <a:lnTo>
                    <a:pt x="676" y="1181"/>
                  </a:lnTo>
                  <a:lnTo>
                    <a:pt x="710" y="1183"/>
                  </a:lnTo>
                  <a:lnTo>
                    <a:pt x="744" y="1182"/>
                  </a:lnTo>
                  <a:lnTo>
                    <a:pt x="779" y="1177"/>
                  </a:lnTo>
                  <a:lnTo>
                    <a:pt x="813" y="1168"/>
                  </a:lnTo>
                  <a:lnTo>
                    <a:pt x="843" y="1156"/>
                  </a:lnTo>
                  <a:lnTo>
                    <a:pt x="872" y="1140"/>
                  </a:lnTo>
                  <a:lnTo>
                    <a:pt x="898" y="1122"/>
                  </a:lnTo>
                  <a:lnTo>
                    <a:pt x="920" y="1101"/>
                  </a:lnTo>
                  <a:lnTo>
                    <a:pt x="938" y="1076"/>
                  </a:lnTo>
                  <a:lnTo>
                    <a:pt x="953" y="1050"/>
                  </a:lnTo>
                  <a:lnTo>
                    <a:pt x="961" y="1020"/>
                  </a:lnTo>
                  <a:lnTo>
                    <a:pt x="962" y="988"/>
                  </a:lnTo>
                  <a:lnTo>
                    <a:pt x="958" y="953"/>
                  </a:lnTo>
                  <a:lnTo>
                    <a:pt x="946" y="916"/>
                  </a:lnTo>
                  <a:lnTo>
                    <a:pt x="945" y="906"/>
                  </a:lnTo>
                  <a:lnTo>
                    <a:pt x="947" y="895"/>
                  </a:lnTo>
                  <a:lnTo>
                    <a:pt x="955" y="887"/>
                  </a:lnTo>
                  <a:lnTo>
                    <a:pt x="965" y="882"/>
                  </a:lnTo>
                  <a:lnTo>
                    <a:pt x="975" y="880"/>
                  </a:lnTo>
                  <a:lnTo>
                    <a:pt x="1020" y="872"/>
                  </a:lnTo>
                  <a:lnTo>
                    <a:pt x="1064" y="857"/>
                  </a:lnTo>
                  <a:lnTo>
                    <a:pt x="1107" y="836"/>
                  </a:lnTo>
                  <a:lnTo>
                    <a:pt x="1148" y="812"/>
                  </a:lnTo>
                  <a:lnTo>
                    <a:pt x="1187" y="783"/>
                  </a:lnTo>
                  <a:lnTo>
                    <a:pt x="1223" y="751"/>
                  </a:lnTo>
                  <a:lnTo>
                    <a:pt x="1253" y="717"/>
                  </a:lnTo>
                  <a:lnTo>
                    <a:pt x="1266" y="702"/>
                  </a:lnTo>
                  <a:lnTo>
                    <a:pt x="1278" y="685"/>
                  </a:lnTo>
                  <a:lnTo>
                    <a:pt x="1289" y="665"/>
                  </a:lnTo>
                  <a:lnTo>
                    <a:pt x="1299" y="644"/>
                  </a:lnTo>
                  <a:lnTo>
                    <a:pt x="1302" y="623"/>
                  </a:lnTo>
                  <a:lnTo>
                    <a:pt x="1300" y="603"/>
                  </a:lnTo>
                  <a:lnTo>
                    <a:pt x="1291" y="585"/>
                  </a:lnTo>
                  <a:lnTo>
                    <a:pt x="1279" y="572"/>
                  </a:lnTo>
                  <a:lnTo>
                    <a:pt x="1263" y="560"/>
                  </a:lnTo>
                  <a:lnTo>
                    <a:pt x="1245" y="552"/>
                  </a:lnTo>
                  <a:lnTo>
                    <a:pt x="1225" y="546"/>
                  </a:lnTo>
                  <a:lnTo>
                    <a:pt x="1206" y="541"/>
                  </a:lnTo>
                  <a:lnTo>
                    <a:pt x="1187" y="537"/>
                  </a:lnTo>
                  <a:lnTo>
                    <a:pt x="1169" y="534"/>
                  </a:lnTo>
                  <a:lnTo>
                    <a:pt x="1157" y="530"/>
                  </a:lnTo>
                  <a:lnTo>
                    <a:pt x="1150" y="521"/>
                  </a:lnTo>
                  <a:lnTo>
                    <a:pt x="1148" y="510"/>
                  </a:lnTo>
                  <a:lnTo>
                    <a:pt x="1149" y="499"/>
                  </a:lnTo>
                  <a:lnTo>
                    <a:pt x="1153" y="488"/>
                  </a:lnTo>
                  <a:lnTo>
                    <a:pt x="1161" y="480"/>
                  </a:lnTo>
                  <a:lnTo>
                    <a:pt x="1190" y="458"/>
                  </a:lnTo>
                  <a:lnTo>
                    <a:pt x="1213" y="433"/>
                  </a:lnTo>
                  <a:lnTo>
                    <a:pt x="1233" y="407"/>
                  </a:lnTo>
                  <a:lnTo>
                    <a:pt x="1247" y="378"/>
                  </a:lnTo>
                  <a:lnTo>
                    <a:pt x="1257" y="348"/>
                  </a:lnTo>
                  <a:lnTo>
                    <a:pt x="1259" y="318"/>
                  </a:lnTo>
                  <a:lnTo>
                    <a:pt x="1255" y="287"/>
                  </a:lnTo>
                  <a:lnTo>
                    <a:pt x="1245" y="256"/>
                  </a:lnTo>
                  <a:lnTo>
                    <a:pt x="1226" y="228"/>
                  </a:lnTo>
                  <a:lnTo>
                    <a:pt x="1202" y="199"/>
                  </a:lnTo>
                  <a:lnTo>
                    <a:pt x="1170" y="174"/>
                  </a:lnTo>
                  <a:lnTo>
                    <a:pt x="1136" y="154"/>
                  </a:lnTo>
                  <a:lnTo>
                    <a:pt x="1101" y="140"/>
                  </a:lnTo>
                  <a:lnTo>
                    <a:pt x="1064" y="132"/>
                  </a:lnTo>
                  <a:lnTo>
                    <a:pt x="1026" y="130"/>
                  </a:lnTo>
                  <a:lnTo>
                    <a:pt x="988" y="132"/>
                  </a:lnTo>
                  <a:lnTo>
                    <a:pt x="950" y="139"/>
                  </a:lnTo>
                  <a:lnTo>
                    <a:pt x="913" y="152"/>
                  </a:lnTo>
                  <a:lnTo>
                    <a:pt x="878" y="170"/>
                  </a:lnTo>
                  <a:lnTo>
                    <a:pt x="868" y="173"/>
                  </a:lnTo>
                  <a:lnTo>
                    <a:pt x="857" y="173"/>
                  </a:lnTo>
                  <a:lnTo>
                    <a:pt x="847" y="169"/>
                  </a:lnTo>
                  <a:lnTo>
                    <a:pt x="839" y="162"/>
                  </a:lnTo>
                  <a:lnTo>
                    <a:pt x="835" y="152"/>
                  </a:lnTo>
                  <a:lnTo>
                    <a:pt x="827" y="122"/>
                  </a:lnTo>
                  <a:lnTo>
                    <a:pt x="815" y="98"/>
                  </a:lnTo>
                  <a:lnTo>
                    <a:pt x="801" y="80"/>
                  </a:lnTo>
                  <a:lnTo>
                    <a:pt x="784" y="68"/>
                  </a:lnTo>
                  <a:lnTo>
                    <a:pt x="764" y="61"/>
                  </a:lnTo>
                  <a:lnTo>
                    <a:pt x="743" y="59"/>
                  </a:lnTo>
                  <a:close/>
                  <a:moveTo>
                    <a:pt x="742" y="0"/>
                  </a:moveTo>
                  <a:lnTo>
                    <a:pt x="767" y="0"/>
                  </a:lnTo>
                  <a:lnTo>
                    <a:pt x="792" y="5"/>
                  </a:lnTo>
                  <a:lnTo>
                    <a:pt x="814" y="13"/>
                  </a:lnTo>
                  <a:lnTo>
                    <a:pt x="835" y="27"/>
                  </a:lnTo>
                  <a:lnTo>
                    <a:pt x="853" y="46"/>
                  </a:lnTo>
                  <a:lnTo>
                    <a:pt x="869" y="71"/>
                  </a:lnTo>
                  <a:lnTo>
                    <a:pt x="882" y="101"/>
                  </a:lnTo>
                  <a:lnTo>
                    <a:pt x="886" y="99"/>
                  </a:lnTo>
                  <a:lnTo>
                    <a:pt x="927" y="86"/>
                  </a:lnTo>
                  <a:lnTo>
                    <a:pt x="967" y="76"/>
                  </a:lnTo>
                  <a:lnTo>
                    <a:pt x="1009" y="72"/>
                  </a:lnTo>
                  <a:lnTo>
                    <a:pt x="1050" y="72"/>
                  </a:lnTo>
                  <a:lnTo>
                    <a:pt x="1090" y="78"/>
                  </a:lnTo>
                  <a:lnTo>
                    <a:pt x="1130" y="89"/>
                  </a:lnTo>
                  <a:lnTo>
                    <a:pt x="1168" y="105"/>
                  </a:lnTo>
                  <a:lnTo>
                    <a:pt x="1204" y="126"/>
                  </a:lnTo>
                  <a:lnTo>
                    <a:pt x="1237" y="152"/>
                  </a:lnTo>
                  <a:lnTo>
                    <a:pt x="1267" y="183"/>
                  </a:lnTo>
                  <a:lnTo>
                    <a:pt x="1291" y="217"/>
                  </a:lnTo>
                  <a:lnTo>
                    <a:pt x="1306" y="251"/>
                  </a:lnTo>
                  <a:lnTo>
                    <a:pt x="1316" y="287"/>
                  </a:lnTo>
                  <a:lnTo>
                    <a:pt x="1318" y="322"/>
                  </a:lnTo>
                  <a:lnTo>
                    <a:pt x="1316" y="356"/>
                  </a:lnTo>
                  <a:lnTo>
                    <a:pt x="1306" y="390"/>
                  </a:lnTo>
                  <a:lnTo>
                    <a:pt x="1292" y="421"/>
                  </a:lnTo>
                  <a:lnTo>
                    <a:pt x="1272" y="453"/>
                  </a:lnTo>
                  <a:lnTo>
                    <a:pt x="1249" y="482"/>
                  </a:lnTo>
                  <a:lnTo>
                    <a:pt x="1240" y="491"/>
                  </a:lnTo>
                  <a:lnTo>
                    <a:pt x="1257" y="495"/>
                  </a:lnTo>
                  <a:lnTo>
                    <a:pt x="1280" y="505"/>
                  </a:lnTo>
                  <a:lnTo>
                    <a:pt x="1302" y="517"/>
                  </a:lnTo>
                  <a:lnTo>
                    <a:pt x="1322" y="533"/>
                  </a:lnTo>
                  <a:lnTo>
                    <a:pt x="1338" y="551"/>
                  </a:lnTo>
                  <a:lnTo>
                    <a:pt x="1351" y="573"/>
                  </a:lnTo>
                  <a:lnTo>
                    <a:pt x="1357" y="599"/>
                  </a:lnTo>
                  <a:lnTo>
                    <a:pt x="1359" y="626"/>
                  </a:lnTo>
                  <a:lnTo>
                    <a:pt x="1355" y="653"/>
                  </a:lnTo>
                  <a:lnTo>
                    <a:pt x="1346" y="679"/>
                  </a:lnTo>
                  <a:lnTo>
                    <a:pt x="1334" y="704"/>
                  </a:lnTo>
                  <a:lnTo>
                    <a:pt x="1319" y="726"/>
                  </a:lnTo>
                  <a:lnTo>
                    <a:pt x="1283" y="772"/>
                  </a:lnTo>
                  <a:lnTo>
                    <a:pt x="1241" y="814"/>
                  </a:lnTo>
                  <a:lnTo>
                    <a:pt x="1194" y="852"/>
                  </a:lnTo>
                  <a:lnTo>
                    <a:pt x="1143" y="885"/>
                  </a:lnTo>
                  <a:lnTo>
                    <a:pt x="1089" y="910"/>
                  </a:lnTo>
                  <a:lnTo>
                    <a:pt x="1033" y="929"/>
                  </a:lnTo>
                  <a:lnTo>
                    <a:pt x="1013" y="932"/>
                  </a:lnTo>
                  <a:lnTo>
                    <a:pt x="1016" y="942"/>
                  </a:lnTo>
                  <a:lnTo>
                    <a:pt x="1022" y="982"/>
                  </a:lnTo>
                  <a:lnTo>
                    <a:pt x="1022" y="1020"/>
                  </a:lnTo>
                  <a:lnTo>
                    <a:pt x="1014" y="1054"/>
                  </a:lnTo>
                  <a:lnTo>
                    <a:pt x="1001" y="1086"/>
                  </a:lnTo>
                  <a:lnTo>
                    <a:pt x="984" y="1117"/>
                  </a:lnTo>
                  <a:lnTo>
                    <a:pt x="961" y="1143"/>
                  </a:lnTo>
                  <a:lnTo>
                    <a:pt x="934" y="1168"/>
                  </a:lnTo>
                  <a:lnTo>
                    <a:pt x="904" y="1189"/>
                  </a:lnTo>
                  <a:lnTo>
                    <a:pt x="872" y="1206"/>
                  </a:lnTo>
                  <a:lnTo>
                    <a:pt x="836" y="1220"/>
                  </a:lnTo>
                  <a:lnTo>
                    <a:pt x="798" y="1230"/>
                  </a:lnTo>
                  <a:lnTo>
                    <a:pt x="760" y="1238"/>
                  </a:lnTo>
                  <a:lnTo>
                    <a:pt x="721" y="1242"/>
                  </a:lnTo>
                  <a:lnTo>
                    <a:pt x="683" y="1241"/>
                  </a:lnTo>
                  <a:lnTo>
                    <a:pt x="644" y="1237"/>
                  </a:lnTo>
                  <a:lnTo>
                    <a:pt x="607" y="1228"/>
                  </a:lnTo>
                  <a:lnTo>
                    <a:pt x="572" y="1216"/>
                  </a:lnTo>
                  <a:lnTo>
                    <a:pt x="538" y="1199"/>
                  </a:lnTo>
                  <a:lnTo>
                    <a:pt x="507" y="1177"/>
                  </a:lnTo>
                  <a:lnTo>
                    <a:pt x="480" y="1151"/>
                  </a:lnTo>
                  <a:lnTo>
                    <a:pt x="456" y="1119"/>
                  </a:lnTo>
                  <a:lnTo>
                    <a:pt x="438" y="1084"/>
                  </a:lnTo>
                  <a:lnTo>
                    <a:pt x="435" y="1071"/>
                  </a:lnTo>
                  <a:lnTo>
                    <a:pt x="437" y="1063"/>
                  </a:lnTo>
                  <a:lnTo>
                    <a:pt x="431" y="1050"/>
                  </a:lnTo>
                  <a:lnTo>
                    <a:pt x="425" y="1030"/>
                  </a:lnTo>
                  <a:lnTo>
                    <a:pt x="420" y="1013"/>
                  </a:lnTo>
                  <a:lnTo>
                    <a:pt x="399" y="948"/>
                  </a:lnTo>
                  <a:lnTo>
                    <a:pt x="388" y="908"/>
                  </a:lnTo>
                  <a:lnTo>
                    <a:pt x="379" y="911"/>
                  </a:lnTo>
                  <a:lnTo>
                    <a:pt x="342" y="918"/>
                  </a:lnTo>
                  <a:lnTo>
                    <a:pt x="304" y="922"/>
                  </a:lnTo>
                  <a:lnTo>
                    <a:pt x="266" y="923"/>
                  </a:lnTo>
                  <a:lnTo>
                    <a:pt x="230" y="920"/>
                  </a:lnTo>
                  <a:lnTo>
                    <a:pt x="193" y="914"/>
                  </a:lnTo>
                  <a:lnTo>
                    <a:pt x="158" y="903"/>
                  </a:lnTo>
                  <a:lnTo>
                    <a:pt x="124" y="886"/>
                  </a:lnTo>
                  <a:lnTo>
                    <a:pt x="92" y="864"/>
                  </a:lnTo>
                  <a:lnTo>
                    <a:pt x="65" y="838"/>
                  </a:lnTo>
                  <a:lnTo>
                    <a:pt x="42" y="806"/>
                  </a:lnTo>
                  <a:lnTo>
                    <a:pt x="24" y="774"/>
                  </a:lnTo>
                  <a:lnTo>
                    <a:pt x="12" y="737"/>
                  </a:lnTo>
                  <a:lnTo>
                    <a:pt x="3" y="700"/>
                  </a:lnTo>
                  <a:lnTo>
                    <a:pt x="0" y="662"/>
                  </a:lnTo>
                  <a:lnTo>
                    <a:pt x="2" y="624"/>
                  </a:lnTo>
                  <a:lnTo>
                    <a:pt x="10" y="575"/>
                  </a:lnTo>
                  <a:lnTo>
                    <a:pt x="24" y="529"/>
                  </a:lnTo>
                  <a:lnTo>
                    <a:pt x="44" y="486"/>
                  </a:lnTo>
                  <a:lnTo>
                    <a:pt x="67" y="448"/>
                  </a:lnTo>
                  <a:lnTo>
                    <a:pt x="96" y="414"/>
                  </a:lnTo>
                  <a:lnTo>
                    <a:pt x="129" y="385"/>
                  </a:lnTo>
                  <a:lnTo>
                    <a:pt x="166" y="360"/>
                  </a:lnTo>
                  <a:lnTo>
                    <a:pt x="205" y="340"/>
                  </a:lnTo>
                  <a:lnTo>
                    <a:pt x="247" y="326"/>
                  </a:lnTo>
                  <a:lnTo>
                    <a:pt x="291" y="318"/>
                  </a:lnTo>
                  <a:lnTo>
                    <a:pt x="338" y="315"/>
                  </a:lnTo>
                  <a:lnTo>
                    <a:pt x="386" y="319"/>
                  </a:lnTo>
                  <a:lnTo>
                    <a:pt x="401" y="323"/>
                  </a:lnTo>
                  <a:lnTo>
                    <a:pt x="405" y="305"/>
                  </a:lnTo>
                  <a:lnTo>
                    <a:pt x="414" y="277"/>
                  </a:lnTo>
                  <a:lnTo>
                    <a:pt x="426" y="249"/>
                  </a:lnTo>
                  <a:lnTo>
                    <a:pt x="442" y="221"/>
                  </a:lnTo>
                  <a:lnTo>
                    <a:pt x="460" y="194"/>
                  </a:lnTo>
                  <a:lnTo>
                    <a:pt x="480" y="167"/>
                  </a:lnTo>
                  <a:lnTo>
                    <a:pt x="502" y="141"/>
                  </a:lnTo>
                  <a:lnTo>
                    <a:pt x="526" y="116"/>
                  </a:lnTo>
                  <a:lnTo>
                    <a:pt x="551" y="94"/>
                  </a:lnTo>
                  <a:lnTo>
                    <a:pt x="577" y="73"/>
                  </a:lnTo>
                  <a:lnTo>
                    <a:pt x="604" y="54"/>
                  </a:lnTo>
                  <a:lnTo>
                    <a:pt x="632" y="37"/>
                  </a:lnTo>
                  <a:lnTo>
                    <a:pt x="661" y="23"/>
                  </a:lnTo>
                  <a:lnTo>
                    <a:pt x="688" y="12"/>
                  </a:lnTo>
                  <a:lnTo>
                    <a:pt x="716" y="4"/>
                  </a:lnTo>
                  <a:lnTo>
                    <a:pt x="7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 name="Freeform 136"/>
            <p:cNvSpPr>
              <a:spLocks/>
            </p:cNvSpPr>
            <p:nvPr/>
          </p:nvSpPr>
          <p:spPr bwMode="auto">
            <a:xfrm>
              <a:off x="4134" y="3937"/>
              <a:ext cx="1499" cy="1327"/>
            </a:xfrm>
            <a:custGeom>
              <a:avLst/>
              <a:gdLst/>
              <a:ahLst/>
              <a:cxnLst>
                <a:cxn ang="0">
                  <a:pos x="211" y="4"/>
                </a:cxn>
                <a:cxn ang="0">
                  <a:pos x="251" y="39"/>
                </a:cxn>
                <a:cxn ang="0">
                  <a:pos x="274" y="95"/>
                </a:cxn>
                <a:cxn ang="0">
                  <a:pos x="307" y="236"/>
                </a:cxn>
                <a:cxn ang="0">
                  <a:pos x="340" y="353"/>
                </a:cxn>
                <a:cxn ang="0">
                  <a:pos x="385" y="475"/>
                </a:cxn>
                <a:cxn ang="0">
                  <a:pos x="451" y="573"/>
                </a:cxn>
                <a:cxn ang="0">
                  <a:pos x="552" y="644"/>
                </a:cxn>
                <a:cxn ang="0">
                  <a:pos x="705" y="692"/>
                </a:cxn>
                <a:cxn ang="0">
                  <a:pos x="891" y="712"/>
                </a:cxn>
                <a:cxn ang="0">
                  <a:pos x="1082" y="723"/>
                </a:cxn>
                <a:cxn ang="0">
                  <a:pos x="1225" y="754"/>
                </a:cxn>
                <a:cxn ang="0">
                  <a:pos x="1289" y="787"/>
                </a:cxn>
                <a:cxn ang="0">
                  <a:pos x="1410" y="874"/>
                </a:cxn>
                <a:cxn ang="0">
                  <a:pos x="1467" y="939"/>
                </a:cxn>
                <a:cxn ang="0">
                  <a:pos x="1498" y="1000"/>
                </a:cxn>
                <a:cxn ang="0">
                  <a:pos x="1484" y="1055"/>
                </a:cxn>
                <a:cxn ang="0">
                  <a:pos x="1412" y="1096"/>
                </a:cxn>
                <a:cxn ang="0">
                  <a:pos x="1385" y="1182"/>
                </a:cxn>
                <a:cxn ang="0">
                  <a:pos x="1335" y="1219"/>
                </a:cxn>
                <a:cxn ang="0">
                  <a:pos x="1271" y="1223"/>
                </a:cxn>
                <a:cxn ang="0">
                  <a:pos x="1152" y="1200"/>
                </a:cxn>
                <a:cxn ang="0">
                  <a:pos x="1085" y="1195"/>
                </a:cxn>
                <a:cxn ang="0">
                  <a:pos x="1042" y="1212"/>
                </a:cxn>
                <a:cxn ang="0">
                  <a:pos x="1009" y="1268"/>
                </a:cxn>
                <a:cxn ang="0">
                  <a:pos x="978" y="1309"/>
                </a:cxn>
                <a:cxn ang="0">
                  <a:pos x="921" y="1327"/>
                </a:cxn>
                <a:cxn ang="0">
                  <a:pos x="841" y="1304"/>
                </a:cxn>
                <a:cxn ang="0">
                  <a:pos x="763" y="1255"/>
                </a:cxn>
                <a:cxn ang="0">
                  <a:pos x="704" y="1212"/>
                </a:cxn>
                <a:cxn ang="0">
                  <a:pos x="636" y="1272"/>
                </a:cxn>
                <a:cxn ang="0">
                  <a:pos x="558" y="1284"/>
                </a:cxn>
                <a:cxn ang="0">
                  <a:pos x="443" y="1270"/>
                </a:cxn>
                <a:cxn ang="0">
                  <a:pos x="393" y="1262"/>
                </a:cxn>
                <a:cxn ang="0">
                  <a:pos x="316" y="1242"/>
                </a:cxn>
                <a:cxn ang="0">
                  <a:pos x="249" y="1223"/>
                </a:cxn>
                <a:cxn ang="0">
                  <a:pos x="180" y="1195"/>
                </a:cxn>
                <a:cxn ang="0">
                  <a:pos x="71" y="1138"/>
                </a:cxn>
                <a:cxn ang="0">
                  <a:pos x="12" y="1064"/>
                </a:cxn>
                <a:cxn ang="0">
                  <a:pos x="2" y="967"/>
                </a:cxn>
                <a:cxn ang="0">
                  <a:pos x="38" y="836"/>
                </a:cxn>
                <a:cxn ang="0">
                  <a:pos x="83" y="707"/>
                </a:cxn>
                <a:cxn ang="0">
                  <a:pos x="135" y="572"/>
                </a:cxn>
                <a:cxn ang="0">
                  <a:pos x="155" y="463"/>
                </a:cxn>
                <a:cxn ang="0">
                  <a:pos x="146" y="317"/>
                </a:cxn>
                <a:cxn ang="0">
                  <a:pos x="113" y="98"/>
                </a:cxn>
                <a:cxn ang="0">
                  <a:pos x="126" y="12"/>
                </a:cxn>
              </a:cxnLst>
              <a:rect l="0" t="0" r="r" b="b"/>
              <a:pathLst>
                <a:path w="1499" h="1327">
                  <a:moveTo>
                    <a:pt x="175" y="0"/>
                  </a:moveTo>
                  <a:lnTo>
                    <a:pt x="194" y="0"/>
                  </a:lnTo>
                  <a:lnTo>
                    <a:pt x="211" y="4"/>
                  </a:lnTo>
                  <a:lnTo>
                    <a:pt x="227" y="13"/>
                  </a:lnTo>
                  <a:lnTo>
                    <a:pt x="239" y="23"/>
                  </a:lnTo>
                  <a:lnTo>
                    <a:pt x="251" y="39"/>
                  </a:lnTo>
                  <a:lnTo>
                    <a:pt x="260" y="56"/>
                  </a:lnTo>
                  <a:lnTo>
                    <a:pt x="268" y="74"/>
                  </a:lnTo>
                  <a:lnTo>
                    <a:pt x="274" y="95"/>
                  </a:lnTo>
                  <a:lnTo>
                    <a:pt x="279" y="118"/>
                  </a:lnTo>
                  <a:lnTo>
                    <a:pt x="300" y="212"/>
                  </a:lnTo>
                  <a:lnTo>
                    <a:pt x="307" y="236"/>
                  </a:lnTo>
                  <a:lnTo>
                    <a:pt x="313" y="258"/>
                  </a:lnTo>
                  <a:lnTo>
                    <a:pt x="327" y="306"/>
                  </a:lnTo>
                  <a:lnTo>
                    <a:pt x="340" y="353"/>
                  </a:lnTo>
                  <a:lnTo>
                    <a:pt x="354" y="397"/>
                  </a:lnTo>
                  <a:lnTo>
                    <a:pt x="368" y="437"/>
                  </a:lnTo>
                  <a:lnTo>
                    <a:pt x="385" y="475"/>
                  </a:lnTo>
                  <a:lnTo>
                    <a:pt x="404" y="510"/>
                  </a:lnTo>
                  <a:lnTo>
                    <a:pt x="426" y="543"/>
                  </a:lnTo>
                  <a:lnTo>
                    <a:pt x="451" y="573"/>
                  </a:lnTo>
                  <a:lnTo>
                    <a:pt x="480" y="599"/>
                  </a:lnTo>
                  <a:lnTo>
                    <a:pt x="514" y="623"/>
                  </a:lnTo>
                  <a:lnTo>
                    <a:pt x="552" y="644"/>
                  </a:lnTo>
                  <a:lnTo>
                    <a:pt x="596" y="662"/>
                  </a:lnTo>
                  <a:lnTo>
                    <a:pt x="646" y="677"/>
                  </a:lnTo>
                  <a:lnTo>
                    <a:pt x="705" y="692"/>
                  </a:lnTo>
                  <a:lnTo>
                    <a:pt x="765" y="703"/>
                  </a:lnTo>
                  <a:lnTo>
                    <a:pt x="827" y="708"/>
                  </a:lnTo>
                  <a:lnTo>
                    <a:pt x="891" y="712"/>
                  </a:lnTo>
                  <a:lnTo>
                    <a:pt x="954" y="713"/>
                  </a:lnTo>
                  <a:lnTo>
                    <a:pt x="1018" y="717"/>
                  </a:lnTo>
                  <a:lnTo>
                    <a:pt x="1082" y="723"/>
                  </a:lnTo>
                  <a:lnTo>
                    <a:pt x="1146" y="733"/>
                  </a:lnTo>
                  <a:lnTo>
                    <a:pt x="1209" y="749"/>
                  </a:lnTo>
                  <a:lnTo>
                    <a:pt x="1225" y="754"/>
                  </a:lnTo>
                  <a:lnTo>
                    <a:pt x="1245" y="763"/>
                  </a:lnTo>
                  <a:lnTo>
                    <a:pt x="1266" y="774"/>
                  </a:lnTo>
                  <a:lnTo>
                    <a:pt x="1289" y="787"/>
                  </a:lnTo>
                  <a:lnTo>
                    <a:pt x="1313" y="801"/>
                  </a:lnTo>
                  <a:lnTo>
                    <a:pt x="1363" y="835"/>
                  </a:lnTo>
                  <a:lnTo>
                    <a:pt x="1410" y="874"/>
                  </a:lnTo>
                  <a:lnTo>
                    <a:pt x="1432" y="895"/>
                  </a:lnTo>
                  <a:lnTo>
                    <a:pt x="1452" y="916"/>
                  </a:lnTo>
                  <a:lnTo>
                    <a:pt x="1467" y="939"/>
                  </a:lnTo>
                  <a:lnTo>
                    <a:pt x="1482" y="959"/>
                  </a:lnTo>
                  <a:lnTo>
                    <a:pt x="1492" y="980"/>
                  </a:lnTo>
                  <a:lnTo>
                    <a:pt x="1498" y="1000"/>
                  </a:lnTo>
                  <a:lnTo>
                    <a:pt x="1499" y="1020"/>
                  </a:lnTo>
                  <a:lnTo>
                    <a:pt x="1495" y="1038"/>
                  </a:lnTo>
                  <a:lnTo>
                    <a:pt x="1484" y="1055"/>
                  </a:lnTo>
                  <a:lnTo>
                    <a:pt x="1467" y="1071"/>
                  </a:lnTo>
                  <a:lnTo>
                    <a:pt x="1444" y="1084"/>
                  </a:lnTo>
                  <a:lnTo>
                    <a:pt x="1412" y="1096"/>
                  </a:lnTo>
                  <a:lnTo>
                    <a:pt x="1406" y="1131"/>
                  </a:lnTo>
                  <a:lnTo>
                    <a:pt x="1397" y="1160"/>
                  </a:lnTo>
                  <a:lnTo>
                    <a:pt x="1385" y="1182"/>
                  </a:lnTo>
                  <a:lnTo>
                    <a:pt x="1370" y="1199"/>
                  </a:lnTo>
                  <a:lnTo>
                    <a:pt x="1353" y="1211"/>
                  </a:lnTo>
                  <a:lnTo>
                    <a:pt x="1335" y="1219"/>
                  </a:lnTo>
                  <a:lnTo>
                    <a:pt x="1315" y="1223"/>
                  </a:lnTo>
                  <a:lnTo>
                    <a:pt x="1293" y="1224"/>
                  </a:lnTo>
                  <a:lnTo>
                    <a:pt x="1271" y="1223"/>
                  </a:lnTo>
                  <a:lnTo>
                    <a:pt x="1247" y="1220"/>
                  </a:lnTo>
                  <a:lnTo>
                    <a:pt x="1177" y="1204"/>
                  </a:lnTo>
                  <a:lnTo>
                    <a:pt x="1152" y="1200"/>
                  </a:lnTo>
                  <a:lnTo>
                    <a:pt x="1129" y="1196"/>
                  </a:lnTo>
                  <a:lnTo>
                    <a:pt x="1107" y="1194"/>
                  </a:lnTo>
                  <a:lnTo>
                    <a:pt x="1085" y="1195"/>
                  </a:lnTo>
                  <a:lnTo>
                    <a:pt x="1065" y="1198"/>
                  </a:lnTo>
                  <a:lnTo>
                    <a:pt x="1052" y="1203"/>
                  </a:lnTo>
                  <a:lnTo>
                    <a:pt x="1042" y="1212"/>
                  </a:lnTo>
                  <a:lnTo>
                    <a:pt x="1033" y="1224"/>
                  </a:lnTo>
                  <a:lnTo>
                    <a:pt x="1017" y="1253"/>
                  </a:lnTo>
                  <a:lnTo>
                    <a:pt x="1009" y="1268"/>
                  </a:lnTo>
                  <a:lnTo>
                    <a:pt x="1001" y="1283"/>
                  </a:lnTo>
                  <a:lnTo>
                    <a:pt x="991" y="1297"/>
                  </a:lnTo>
                  <a:lnTo>
                    <a:pt x="978" y="1309"/>
                  </a:lnTo>
                  <a:lnTo>
                    <a:pt x="963" y="1318"/>
                  </a:lnTo>
                  <a:lnTo>
                    <a:pt x="943" y="1325"/>
                  </a:lnTo>
                  <a:lnTo>
                    <a:pt x="921" y="1327"/>
                  </a:lnTo>
                  <a:lnTo>
                    <a:pt x="896" y="1325"/>
                  </a:lnTo>
                  <a:lnTo>
                    <a:pt x="869" y="1316"/>
                  </a:lnTo>
                  <a:lnTo>
                    <a:pt x="841" y="1304"/>
                  </a:lnTo>
                  <a:lnTo>
                    <a:pt x="815" y="1289"/>
                  </a:lnTo>
                  <a:lnTo>
                    <a:pt x="788" y="1272"/>
                  </a:lnTo>
                  <a:lnTo>
                    <a:pt x="763" y="1255"/>
                  </a:lnTo>
                  <a:lnTo>
                    <a:pt x="740" y="1238"/>
                  </a:lnTo>
                  <a:lnTo>
                    <a:pt x="721" y="1224"/>
                  </a:lnTo>
                  <a:lnTo>
                    <a:pt x="704" y="1212"/>
                  </a:lnTo>
                  <a:lnTo>
                    <a:pt x="681" y="1238"/>
                  </a:lnTo>
                  <a:lnTo>
                    <a:pt x="659" y="1258"/>
                  </a:lnTo>
                  <a:lnTo>
                    <a:pt x="636" y="1272"/>
                  </a:lnTo>
                  <a:lnTo>
                    <a:pt x="611" y="1280"/>
                  </a:lnTo>
                  <a:lnTo>
                    <a:pt x="585" y="1284"/>
                  </a:lnTo>
                  <a:lnTo>
                    <a:pt x="558" y="1284"/>
                  </a:lnTo>
                  <a:lnTo>
                    <a:pt x="531" y="1283"/>
                  </a:lnTo>
                  <a:lnTo>
                    <a:pt x="473" y="1275"/>
                  </a:lnTo>
                  <a:lnTo>
                    <a:pt x="443" y="1270"/>
                  </a:lnTo>
                  <a:lnTo>
                    <a:pt x="431" y="1268"/>
                  </a:lnTo>
                  <a:lnTo>
                    <a:pt x="414" y="1266"/>
                  </a:lnTo>
                  <a:lnTo>
                    <a:pt x="393" y="1262"/>
                  </a:lnTo>
                  <a:lnTo>
                    <a:pt x="368" y="1257"/>
                  </a:lnTo>
                  <a:lnTo>
                    <a:pt x="344" y="1250"/>
                  </a:lnTo>
                  <a:lnTo>
                    <a:pt x="316" y="1242"/>
                  </a:lnTo>
                  <a:lnTo>
                    <a:pt x="291" y="1236"/>
                  </a:lnTo>
                  <a:lnTo>
                    <a:pt x="268" y="1229"/>
                  </a:lnTo>
                  <a:lnTo>
                    <a:pt x="249" y="1223"/>
                  </a:lnTo>
                  <a:lnTo>
                    <a:pt x="235" y="1217"/>
                  </a:lnTo>
                  <a:lnTo>
                    <a:pt x="227" y="1212"/>
                  </a:lnTo>
                  <a:lnTo>
                    <a:pt x="180" y="1195"/>
                  </a:lnTo>
                  <a:lnTo>
                    <a:pt x="138" y="1177"/>
                  </a:lnTo>
                  <a:lnTo>
                    <a:pt x="101" y="1158"/>
                  </a:lnTo>
                  <a:lnTo>
                    <a:pt x="71" y="1138"/>
                  </a:lnTo>
                  <a:lnTo>
                    <a:pt x="46" y="1115"/>
                  </a:lnTo>
                  <a:lnTo>
                    <a:pt x="27" y="1092"/>
                  </a:lnTo>
                  <a:lnTo>
                    <a:pt x="12" y="1064"/>
                  </a:lnTo>
                  <a:lnTo>
                    <a:pt x="3" y="1035"/>
                  </a:lnTo>
                  <a:lnTo>
                    <a:pt x="0" y="1003"/>
                  </a:lnTo>
                  <a:lnTo>
                    <a:pt x="2" y="967"/>
                  </a:lnTo>
                  <a:lnTo>
                    <a:pt x="8" y="928"/>
                  </a:lnTo>
                  <a:lnTo>
                    <a:pt x="21" y="884"/>
                  </a:lnTo>
                  <a:lnTo>
                    <a:pt x="38" y="836"/>
                  </a:lnTo>
                  <a:lnTo>
                    <a:pt x="53" y="788"/>
                  </a:lnTo>
                  <a:lnTo>
                    <a:pt x="68" y="746"/>
                  </a:lnTo>
                  <a:lnTo>
                    <a:pt x="83" y="707"/>
                  </a:lnTo>
                  <a:lnTo>
                    <a:pt x="97" y="671"/>
                  </a:lnTo>
                  <a:lnTo>
                    <a:pt x="112" y="637"/>
                  </a:lnTo>
                  <a:lnTo>
                    <a:pt x="135" y="572"/>
                  </a:lnTo>
                  <a:lnTo>
                    <a:pt x="144" y="538"/>
                  </a:lnTo>
                  <a:lnTo>
                    <a:pt x="151" y="503"/>
                  </a:lnTo>
                  <a:lnTo>
                    <a:pt x="155" y="463"/>
                  </a:lnTo>
                  <a:lnTo>
                    <a:pt x="156" y="421"/>
                  </a:lnTo>
                  <a:lnTo>
                    <a:pt x="155" y="373"/>
                  </a:lnTo>
                  <a:lnTo>
                    <a:pt x="146" y="317"/>
                  </a:lnTo>
                  <a:lnTo>
                    <a:pt x="127" y="207"/>
                  </a:lnTo>
                  <a:lnTo>
                    <a:pt x="118" y="153"/>
                  </a:lnTo>
                  <a:lnTo>
                    <a:pt x="113" y="98"/>
                  </a:lnTo>
                  <a:lnTo>
                    <a:pt x="110" y="40"/>
                  </a:lnTo>
                  <a:lnTo>
                    <a:pt x="96" y="26"/>
                  </a:lnTo>
                  <a:lnTo>
                    <a:pt x="126" y="12"/>
                  </a:lnTo>
                  <a:lnTo>
                    <a:pt x="152" y="4"/>
                  </a:lnTo>
                  <a:lnTo>
                    <a:pt x="17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 name="Freeform 137"/>
            <p:cNvSpPr>
              <a:spLocks noEditPoints="1"/>
            </p:cNvSpPr>
            <p:nvPr/>
          </p:nvSpPr>
          <p:spPr bwMode="auto">
            <a:xfrm>
              <a:off x="4106" y="3909"/>
              <a:ext cx="1556" cy="1384"/>
            </a:xfrm>
            <a:custGeom>
              <a:avLst/>
              <a:gdLst/>
              <a:ahLst/>
              <a:cxnLst>
                <a:cxn ang="0">
                  <a:pos x="169" y="68"/>
                </a:cxn>
                <a:cxn ang="0">
                  <a:pos x="208" y="404"/>
                </a:cxn>
                <a:cxn ang="0">
                  <a:pos x="141" y="749"/>
                </a:cxn>
                <a:cxn ang="0">
                  <a:pos x="57" y="997"/>
                </a:cxn>
                <a:cxn ang="0">
                  <a:pos x="108" y="1135"/>
                </a:cxn>
                <a:cxn ang="0">
                  <a:pos x="247" y="1211"/>
                </a:cxn>
                <a:cxn ang="0">
                  <a:pos x="495" y="1272"/>
                </a:cxn>
                <a:cxn ang="0">
                  <a:pos x="640" y="1273"/>
                </a:cxn>
                <a:cxn ang="0">
                  <a:pos x="728" y="1210"/>
                </a:cxn>
                <a:cxn ang="0">
                  <a:pos x="816" y="1266"/>
                </a:cxn>
                <a:cxn ang="0">
                  <a:pos x="924" y="1327"/>
                </a:cxn>
                <a:cxn ang="0">
                  <a:pos x="1008" y="1290"/>
                </a:cxn>
                <a:cxn ang="0">
                  <a:pos x="1059" y="1213"/>
                </a:cxn>
                <a:cxn ang="0">
                  <a:pos x="1205" y="1202"/>
                </a:cxn>
                <a:cxn ang="0">
                  <a:pos x="1371" y="1205"/>
                </a:cxn>
                <a:cxn ang="0">
                  <a:pos x="1414" y="1111"/>
                </a:cxn>
                <a:cxn ang="0">
                  <a:pos x="1474" y="1075"/>
                </a:cxn>
                <a:cxn ang="0">
                  <a:pos x="1480" y="995"/>
                </a:cxn>
                <a:cxn ang="0">
                  <a:pos x="1333" y="859"/>
                </a:cxn>
                <a:cxn ang="0">
                  <a:pos x="1101" y="779"/>
                </a:cxn>
                <a:cxn ang="0">
                  <a:pos x="789" y="757"/>
                </a:cxn>
                <a:cxn ang="0">
                  <a:pos x="518" y="665"/>
                </a:cxn>
                <a:cxn ang="0">
                  <a:pos x="378" y="491"/>
                </a:cxn>
                <a:cxn ang="0">
                  <a:pos x="277" y="146"/>
                </a:cxn>
                <a:cxn ang="0">
                  <a:pos x="233" y="62"/>
                </a:cxn>
                <a:cxn ang="0">
                  <a:pos x="247" y="6"/>
                </a:cxn>
                <a:cxn ang="0">
                  <a:pos x="334" y="123"/>
                </a:cxn>
                <a:cxn ang="0">
                  <a:pos x="394" y="364"/>
                </a:cxn>
                <a:cxn ang="0">
                  <a:pos x="489" y="569"/>
                </a:cxn>
                <a:cxn ang="0">
                  <a:pos x="682" y="680"/>
                </a:cxn>
                <a:cxn ang="0">
                  <a:pos x="1003" y="713"/>
                </a:cxn>
                <a:cxn ang="0">
                  <a:pos x="1298" y="770"/>
                </a:cxn>
                <a:cxn ang="0">
                  <a:pos x="1473" y="896"/>
                </a:cxn>
                <a:cxn ang="0">
                  <a:pos x="1554" y="1027"/>
                </a:cxn>
                <a:cxn ang="0">
                  <a:pos x="1510" y="1122"/>
                </a:cxn>
                <a:cxn ang="0">
                  <a:pos x="1457" y="1183"/>
                </a:cxn>
                <a:cxn ang="0">
                  <a:pos x="1380" y="1272"/>
                </a:cxn>
                <a:cxn ang="0">
                  <a:pos x="1184" y="1256"/>
                </a:cxn>
                <a:cxn ang="0">
                  <a:pos x="1076" y="1279"/>
                </a:cxn>
                <a:cxn ang="0">
                  <a:pos x="1029" y="1355"/>
                </a:cxn>
                <a:cxn ang="0">
                  <a:pos x="895" y="1375"/>
                </a:cxn>
                <a:cxn ang="0">
                  <a:pos x="737" y="1279"/>
                </a:cxn>
                <a:cxn ang="0">
                  <a:pos x="602" y="1340"/>
                </a:cxn>
                <a:cxn ang="0">
                  <a:pos x="424" y="1321"/>
                </a:cxn>
                <a:cxn ang="0">
                  <a:pos x="210" y="1260"/>
                </a:cxn>
                <a:cxn ang="0">
                  <a:pos x="47" y="1159"/>
                </a:cxn>
                <a:cxn ang="0">
                  <a:pos x="1" y="994"/>
                </a:cxn>
                <a:cxn ang="0">
                  <a:pos x="102" y="681"/>
                </a:cxn>
                <a:cxn ang="0">
                  <a:pos x="155" y="449"/>
                </a:cxn>
                <a:cxn ang="0">
                  <a:pos x="110" y="79"/>
                </a:cxn>
                <a:cxn ang="0">
                  <a:pos x="99" y="37"/>
                </a:cxn>
                <a:cxn ang="0">
                  <a:pos x="203" y="0"/>
                </a:cxn>
              </a:cxnLst>
              <a:rect l="0" t="0" r="r" b="b"/>
              <a:pathLst>
                <a:path w="1556" h="1384">
                  <a:moveTo>
                    <a:pt x="203" y="58"/>
                  </a:moveTo>
                  <a:lnTo>
                    <a:pt x="186" y="61"/>
                  </a:lnTo>
                  <a:lnTo>
                    <a:pt x="170" y="66"/>
                  </a:lnTo>
                  <a:lnTo>
                    <a:pt x="169" y="67"/>
                  </a:lnTo>
                  <a:lnTo>
                    <a:pt x="169" y="68"/>
                  </a:lnTo>
                  <a:lnTo>
                    <a:pt x="171" y="125"/>
                  </a:lnTo>
                  <a:lnTo>
                    <a:pt x="178" y="181"/>
                  </a:lnTo>
                  <a:lnTo>
                    <a:pt x="193" y="294"/>
                  </a:lnTo>
                  <a:lnTo>
                    <a:pt x="203" y="349"/>
                  </a:lnTo>
                  <a:lnTo>
                    <a:pt x="208" y="404"/>
                  </a:lnTo>
                  <a:lnTo>
                    <a:pt x="210" y="460"/>
                  </a:lnTo>
                  <a:lnTo>
                    <a:pt x="208" y="515"/>
                  </a:lnTo>
                  <a:lnTo>
                    <a:pt x="200" y="570"/>
                  </a:lnTo>
                  <a:lnTo>
                    <a:pt x="184" y="626"/>
                  </a:lnTo>
                  <a:lnTo>
                    <a:pt x="141" y="749"/>
                  </a:lnTo>
                  <a:lnTo>
                    <a:pt x="95" y="872"/>
                  </a:lnTo>
                  <a:lnTo>
                    <a:pt x="83" y="901"/>
                  </a:lnTo>
                  <a:lnTo>
                    <a:pt x="73" y="932"/>
                  </a:lnTo>
                  <a:lnTo>
                    <a:pt x="64" y="965"/>
                  </a:lnTo>
                  <a:lnTo>
                    <a:pt x="57" y="997"/>
                  </a:lnTo>
                  <a:lnTo>
                    <a:pt x="56" y="1029"/>
                  </a:lnTo>
                  <a:lnTo>
                    <a:pt x="61" y="1061"/>
                  </a:lnTo>
                  <a:lnTo>
                    <a:pt x="72" y="1088"/>
                  </a:lnTo>
                  <a:lnTo>
                    <a:pt x="87" y="1113"/>
                  </a:lnTo>
                  <a:lnTo>
                    <a:pt x="108" y="1135"/>
                  </a:lnTo>
                  <a:lnTo>
                    <a:pt x="132" y="1155"/>
                  </a:lnTo>
                  <a:lnTo>
                    <a:pt x="158" y="1172"/>
                  </a:lnTo>
                  <a:lnTo>
                    <a:pt x="187" y="1188"/>
                  </a:lnTo>
                  <a:lnTo>
                    <a:pt x="217" y="1201"/>
                  </a:lnTo>
                  <a:lnTo>
                    <a:pt x="247" y="1211"/>
                  </a:lnTo>
                  <a:lnTo>
                    <a:pt x="279" y="1222"/>
                  </a:lnTo>
                  <a:lnTo>
                    <a:pt x="307" y="1230"/>
                  </a:lnTo>
                  <a:lnTo>
                    <a:pt x="335" y="1238"/>
                  </a:lnTo>
                  <a:lnTo>
                    <a:pt x="415" y="1257"/>
                  </a:lnTo>
                  <a:lnTo>
                    <a:pt x="495" y="1272"/>
                  </a:lnTo>
                  <a:lnTo>
                    <a:pt x="526" y="1277"/>
                  </a:lnTo>
                  <a:lnTo>
                    <a:pt x="558" y="1281"/>
                  </a:lnTo>
                  <a:lnTo>
                    <a:pt x="586" y="1281"/>
                  </a:lnTo>
                  <a:lnTo>
                    <a:pt x="614" y="1279"/>
                  </a:lnTo>
                  <a:lnTo>
                    <a:pt x="640" y="1273"/>
                  </a:lnTo>
                  <a:lnTo>
                    <a:pt x="665" y="1261"/>
                  </a:lnTo>
                  <a:lnTo>
                    <a:pt x="689" y="1244"/>
                  </a:lnTo>
                  <a:lnTo>
                    <a:pt x="711" y="1219"/>
                  </a:lnTo>
                  <a:lnTo>
                    <a:pt x="719" y="1213"/>
                  </a:lnTo>
                  <a:lnTo>
                    <a:pt x="728" y="1210"/>
                  </a:lnTo>
                  <a:lnTo>
                    <a:pt x="738" y="1210"/>
                  </a:lnTo>
                  <a:lnTo>
                    <a:pt x="746" y="1214"/>
                  </a:lnTo>
                  <a:lnTo>
                    <a:pt x="761" y="1224"/>
                  </a:lnTo>
                  <a:lnTo>
                    <a:pt x="776" y="1238"/>
                  </a:lnTo>
                  <a:lnTo>
                    <a:pt x="816" y="1266"/>
                  </a:lnTo>
                  <a:lnTo>
                    <a:pt x="837" y="1282"/>
                  </a:lnTo>
                  <a:lnTo>
                    <a:pt x="859" y="1296"/>
                  </a:lnTo>
                  <a:lnTo>
                    <a:pt x="881" y="1310"/>
                  </a:lnTo>
                  <a:lnTo>
                    <a:pt x="903" y="1320"/>
                  </a:lnTo>
                  <a:lnTo>
                    <a:pt x="924" y="1327"/>
                  </a:lnTo>
                  <a:lnTo>
                    <a:pt x="945" y="1329"/>
                  </a:lnTo>
                  <a:lnTo>
                    <a:pt x="965" y="1327"/>
                  </a:lnTo>
                  <a:lnTo>
                    <a:pt x="982" y="1317"/>
                  </a:lnTo>
                  <a:lnTo>
                    <a:pt x="996" y="1304"/>
                  </a:lnTo>
                  <a:lnTo>
                    <a:pt x="1008" y="1290"/>
                  </a:lnTo>
                  <a:lnTo>
                    <a:pt x="1019" y="1274"/>
                  </a:lnTo>
                  <a:lnTo>
                    <a:pt x="1026" y="1257"/>
                  </a:lnTo>
                  <a:lnTo>
                    <a:pt x="1036" y="1240"/>
                  </a:lnTo>
                  <a:lnTo>
                    <a:pt x="1046" y="1226"/>
                  </a:lnTo>
                  <a:lnTo>
                    <a:pt x="1059" y="1213"/>
                  </a:lnTo>
                  <a:lnTo>
                    <a:pt x="1075" y="1202"/>
                  </a:lnTo>
                  <a:lnTo>
                    <a:pt x="1095" y="1196"/>
                  </a:lnTo>
                  <a:lnTo>
                    <a:pt x="1131" y="1192"/>
                  </a:lnTo>
                  <a:lnTo>
                    <a:pt x="1168" y="1194"/>
                  </a:lnTo>
                  <a:lnTo>
                    <a:pt x="1205" y="1202"/>
                  </a:lnTo>
                  <a:lnTo>
                    <a:pt x="1275" y="1218"/>
                  </a:lnTo>
                  <a:lnTo>
                    <a:pt x="1305" y="1222"/>
                  </a:lnTo>
                  <a:lnTo>
                    <a:pt x="1330" y="1221"/>
                  </a:lnTo>
                  <a:lnTo>
                    <a:pt x="1353" y="1215"/>
                  </a:lnTo>
                  <a:lnTo>
                    <a:pt x="1371" y="1205"/>
                  </a:lnTo>
                  <a:lnTo>
                    <a:pt x="1387" y="1190"/>
                  </a:lnTo>
                  <a:lnTo>
                    <a:pt x="1398" y="1171"/>
                  </a:lnTo>
                  <a:lnTo>
                    <a:pt x="1406" y="1146"/>
                  </a:lnTo>
                  <a:lnTo>
                    <a:pt x="1413" y="1116"/>
                  </a:lnTo>
                  <a:lnTo>
                    <a:pt x="1414" y="1111"/>
                  </a:lnTo>
                  <a:lnTo>
                    <a:pt x="1418" y="1105"/>
                  </a:lnTo>
                  <a:lnTo>
                    <a:pt x="1422" y="1101"/>
                  </a:lnTo>
                  <a:lnTo>
                    <a:pt x="1433" y="1096"/>
                  </a:lnTo>
                  <a:lnTo>
                    <a:pt x="1456" y="1087"/>
                  </a:lnTo>
                  <a:lnTo>
                    <a:pt x="1474" y="1075"/>
                  </a:lnTo>
                  <a:lnTo>
                    <a:pt x="1486" y="1061"/>
                  </a:lnTo>
                  <a:lnTo>
                    <a:pt x="1491" y="1046"/>
                  </a:lnTo>
                  <a:lnTo>
                    <a:pt x="1493" y="1031"/>
                  </a:lnTo>
                  <a:lnTo>
                    <a:pt x="1489" y="1014"/>
                  </a:lnTo>
                  <a:lnTo>
                    <a:pt x="1480" y="995"/>
                  </a:lnTo>
                  <a:lnTo>
                    <a:pt x="1468" y="977"/>
                  </a:lnTo>
                  <a:lnTo>
                    <a:pt x="1452" y="959"/>
                  </a:lnTo>
                  <a:lnTo>
                    <a:pt x="1415" y="922"/>
                  </a:lnTo>
                  <a:lnTo>
                    <a:pt x="1376" y="889"/>
                  </a:lnTo>
                  <a:lnTo>
                    <a:pt x="1333" y="859"/>
                  </a:lnTo>
                  <a:lnTo>
                    <a:pt x="1288" y="833"/>
                  </a:lnTo>
                  <a:lnTo>
                    <a:pt x="1244" y="812"/>
                  </a:lnTo>
                  <a:lnTo>
                    <a:pt x="1198" y="796"/>
                  </a:lnTo>
                  <a:lnTo>
                    <a:pt x="1151" y="786"/>
                  </a:lnTo>
                  <a:lnTo>
                    <a:pt x="1101" y="779"/>
                  </a:lnTo>
                  <a:lnTo>
                    <a:pt x="1053" y="775"/>
                  </a:lnTo>
                  <a:lnTo>
                    <a:pt x="1004" y="773"/>
                  </a:lnTo>
                  <a:lnTo>
                    <a:pt x="932" y="770"/>
                  </a:lnTo>
                  <a:lnTo>
                    <a:pt x="860" y="765"/>
                  </a:lnTo>
                  <a:lnTo>
                    <a:pt x="789" y="757"/>
                  </a:lnTo>
                  <a:lnTo>
                    <a:pt x="720" y="747"/>
                  </a:lnTo>
                  <a:lnTo>
                    <a:pt x="649" y="728"/>
                  </a:lnTo>
                  <a:lnTo>
                    <a:pt x="601" y="711"/>
                  </a:lnTo>
                  <a:lnTo>
                    <a:pt x="558" y="690"/>
                  </a:lnTo>
                  <a:lnTo>
                    <a:pt x="518" y="665"/>
                  </a:lnTo>
                  <a:lnTo>
                    <a:pt x="483" y="638"/>
                  </a:lnTo>
                  <a:lnTo>
                    <a:pt x="451" y="607"/>
                  </a:lnTo>
                  <a:lnTo>
                    <a:pt x="424" y="571"/>
                  </a:lnTo>
                  <a:lnTo>
                    <a:pt x="399" y="532"/>
                  </a:lnTo>
                  <a:lnTo>
                    <a:pt x="378" y="491"/>
                  </a:lnTo>
                  <a:lnTo>
                    <a:pt x="358" y="445"/>
                  </a:lnTo>
                  <a:lnTo>
                    <a:pt x="343" y="398"/>
                  </a:lnTo>
                  <a:lnTo>
                    <a:pt x="311" y="282"/>
                  </a:lnTo>
                  <a:lnTo>
                    <a:pt x="282" y="165"/>
                  </a:lnTo>
                  <a:lnTo>
                    <a:pt x="277" y="146"/>
                  </a:lnTo>
                  <a:lnTo>
                    <a:pt x="273" y="126"/>
                  </a:lnTo>
                  <a:lnTo>
                    <a:pt x="267" y="106"/>
                  </a:lnTo>
                  <a:lnTo>
                    <a:pt x="258" y="88"/>
                  </a:lnTo>
                  <a:lnTo>
                    <a:pt x="247" y="72"/>
                  </a:lnTo>
                  <a:lnTo>
                    <a:pt x="233" y="62"/>
                  </a:lnTo>
                  <a:lnTo>
                    <a:pt x="218" y="58"/>
                  </a:lnTo>
                  <a:lnTo>
                    <a:pt x="203" y="58"/>
                  </a:lnTo>
                  <a:close/>
                  <a:moveTo>
                    <a:pt x="203" y="0"/>
                  </a:moveTo>
                  <a:lnTo>
                    <a:pt x="225" y="0"/>
                  </a:lnTo>
                  <a:lnTo>
                    <a:pt x="247" y="6"/>
                  </a:lnTo>
                  <a:lnTo>
                    <a:pt x="268" y="15"/>
                  </a:lnTo>
                  <a:lnTo>
                    <a:pt x="288" y="30"/>
                  </a:lnTo>
                  <a:lnTo>
                    <a:pt x="303" y="51"/>
                  </a:lnTo>
                  <a:lnTo>
                    <a:pt x="320" y="87"/>
                  </a:lnTo>
                  <a:lnTo>
                    <a:pt x="334" y="123"/>
                  </a:lnTo>
                  <a:lnTo>
                    <a:pt x="344" y="163"/>
                  </a:lnTo>
                  <a:lnTo>
                    <a:pt x="352" y="201"/>
                  </a:lnTo>
                  <a:lnTo>
                    <a:pt x="361" y="240"/>
                  </a:lnTo>
                  <a:lnTo>
                    <a:pt x="370" y="278"/>
                  </a:lnTo>
                  <a:lnTo>
                    <a:pt x="394" y="364"/>
                  </a:lnTo>
                  <a:lnTo>
                    <a:pt x="407" y="409"/>
                  </a:lnTo>
                  <a:lnTo>
                    <a:pt x="421" y="452"/>
                  </a:lnTo>
                  <a:lnTo>
                    <a:pt x="440" y="494"/>
                  </a:lnTo>
                  <a:lnTo>
                    <a:pt x="462" y="533"/>
                  </a:lnTo>
                  <a:lnTo>
                    <a:pt x="489" y="569"/>
                  </a:lnTo>
                  <a:lnTo>
                    <a:pt x="522" y="600"/>
                  </a:lnTo>
                  <a:lnTo>
                    <a:pt x="558" y="626"/>
                  </a:lnTo>
                  <a:lnTo>
                    <a:pt x="597" y="647"/>
                  </a:lnTo>
                  <a:lnTo>
                    <a:pt x="639" y="665"/>
                  </a:lnTo>
                  <a:lnTo>
                    <a:pt x="682" y="680"/>
                  </a:lnTo>
                  <a:lnTo>
                    <a:pt x="727" y="690"/>
                  </a:lnTo>
                  <a:lnTo>
                    <a:pt x="771" y="698"/>
                  </a:lnTo>
                  <a:lnTo>
                    <a:pt x="814" y="703"/>
                  </a:lnTo>
                  <a:lnTo>
                    <a:pt x="877" y="707"/>
                  </a:lnTo>
                  <a:lnTo>
                    <a:pt x="1003" y="713"/>
                  </a:lnTo>
                  <a:lnTo>
                    <a:pt x="1067" y="715"/>
                  </a:lnTo>
                  <a:lnTo>
                    <a:pt x="1130" y="722"/>
                  </a:lnTo>
                  <a:lnTo>
                    <a:pt x="1192" y="734"/>
                  </a:lnTo>
                  <a:lnTo>
                    <a:pt x="1252" y="751"/>
                  </a:lnTo>
                  <a:lnTo>
                    <a:pt x="1298" y="770"/>
                  </a:lnTo>
                  <a:lnTo>
                    <a:pt x="1343" y="795"/>
                  </a:lnTo>
                  <a:lnTo>
                    <a:pt x="1385" y="824"/>
                  </a:lnTo>
                  <a:lnTo>
                    <a:pt x="1426" y="855"/>
                  </a:lnTo>
                  <a:lnTo>
                    <a:pt x="1450" y="875"/>
                  </a:lnTo>
                  <a:lnTo>
                    <a:pt x="1473" y="896"/>
                  </a:lnTo>
                  <a:lnTo>
                    <a:pt x="1495" y="918"/>
                  </a:lnTo>
                  <a:lnTo>
                    <a:pt x="1516" y="943"/>
                  </a:lnTo>
                  <a:lnTo>
                    <a:pt x="1533" y="969"/>
                  </a:lnTo>
                  <a:lnTo>
                    <a:pt x="1546" y="997"/>
                  </a:lnTo>
                  <a:lnTo>
                    <a:pt x="1554" y="1027"/>
                  </a:lnTo>
                  <a:lnTo>
                    <a:pt x="1556" y="1052"/>
                  </a:lnTo>
                  <a:lnTo>
                    <a:pt x="1550" y="1073"/>
                  </a:lnTo>
                  <a:lnTo>
                    <a:pt x="1540" y="1092"/>
                  </a:lnTo>
                  <a:lnTo>
                    <a:pt x="1527" y="1109"/>
                  </a:lnTo>
                  <a:lnTo>
                    <a:pt x="1510" y="1122"/>
                  </a:lnTo>
                  <a:lnTo>
                    <a:pt x="1490" y="1135"/>
                  </a:lnTo>
                  <a:lnTo>
                    <a:pt x="1469" y="1145"/>
                  </a:lnTo>
                  <a:lnTo>
                    <a:pt x="1467" y="1146"/>
                  </a:lnTo>
                  <a:lnTo>
                    <a:pt x="1464" y="1158"/>
                  </a:lnTo>
                  <a:lnTo>
                    <a:pt x="1457" y="1183"/>
                  </a:lnTo>
                  <a:lnTo>
                    <a:pt x="1447" y="1205"/>
                  </a:lnTo>
                  <a:lnTo>
                    <a:pt x="1435" y="1226"/>
                  </a:lnTo>
                  <a:lnTo>
                    <a:pt x="1419" y="1244"/>
                  </a:lnTo>
                  <a:lnTo>
                    <a:pt x="1402" y="1260"/>
                  </a:lnTo>
                  <a:lnTo>
                    <a:pt x="1380" y="1272"/>
                  </a:lnTo>
                  <a:lnTo>
                    <a:pt x="1357" y="1278"/>
                  </a:lnTo>
                  <a:lnTo>
                    <a:pt x="1329" y="1281"/>
                  </a:lnTo>
                  <a:lnTo>
                    <a:pt x="1292" y="1278"/>
                  </a:lnTo>
                  <a:lnTo>
                    <a:pt x="1257" y="1272"/>
                  </a:lnTo>
                  <a:lnTo>
                    <a:pt x="1184" y="1256"/>
                  </a:lnTo>
                  <a:lnTo>
                    <a:pt x="1148" y="1251"/>
                  </a:lnTo>
                  <a:lnTo>
                    <a:pt x="1112" y="1252"/>
                  </a:lnTo>
                  <a:lnTo>
                    <a:pt x="1097" y="1257"/>
                  </a:lnTo>
                  <a:lnTo>
                    <a:pt x="1087" y="1266"/>
                  </a:lnTo>
                  <a:lnTo>
                    <a:pt x="1076" y="1279"/>
                  </a:lnTo>
                  <a:lnTo>
                    <a:pt x="1068" y="1294"/>
                  </a:lnTo>
                  <a:lnTo>
                    <a:pt x="1061" y="1310"/>
                  </a:lnTo>
                  <a:lnTo>
                    <a:pt x="1054" y="1325"/>
                  </a:lnTo>
                  <a:lnTo>
                    <a:pt x="1046" y="1337"/>
                  </a:lnTo>
                  <a:lnTo>
                    <a:pt x="1029" y="1355"/>
                  </a:lnTo>
                  <a:lnTo>
                    <a:pt x="1009" y="1370"/>
                  </a:lnTo>
                  <a:lnTo>
                    <a:pt x="987" y="1379"/>
                  </a:lnTo>
                  <a:lnTo>
                    <a:pt x="964" y="1384"/>
                  </a:lnTo>
                  <a:lnTo>
                    <a:pt x="928" y="1383"/>
                  </a:lnTo>
                  <a:lnTo>
                    <a:pt x="895" y="1375"/>
                  </a:lnTo>
                  <a:lnTo>
                    <a:pt x="863" y="1362"/>
                  </a:lnTo>
                  <a:lnTo>
                    <a:pt x="833" y="1345"/>
                  </a:lnTo>
                  <a:lnTo>
                    <a:pt x="802" y="1327"/>
                  </a:lnTo>
                  <a:lnTo>
                    <a:pt x="745" y="1285"/>
                  </a:lnTo>
                  <a:lnTo>
                    <a:pt x="737" y="1279"/>
                  </a:lnTo>
                  <a:lnTo>
                    <a:pt x="728" y="1289"/>
                  </a:lnTo>
                  <a:lnTo>
                    <a:pt x="699" y="1310"/>
                  </a:lnTo>
                  <a:lnTo>
                    <a:pt x="669" y="1324"/>
                  </a:lnTo>
                  <a:lnTo>
                    <a:pt x="636" y="1334"/>
                  </a:lnTo>
                  <a:lnTo>
                    <a:pt x="602" y="1340"/>
                  </a:lnTo>
                  <a:lnTo>
                    <a:pt x="568" y="1342"/>
                  </a:lnTo>
                  <a:lnTo>
                    <a:pt x="531" y="1340"/>
                  </a:lnTo>
                  <a:lnTo>
                    <a:pt x="496" y="1336"/>
                  </a:lnTo>
                  <a:lnTo>
                    <a:pt x="459" y="1329"/>
                  </a:lnTo>
                  <a:lnTo>
                    <a:pt x="424" y="1321"/>
                  </a:lnTo>
                  <a:lnTo>
                    <a:pt x="390" y="1313"/>
                  </a:lnTo>
                  <a:lnTo>
                    <a:pt x="322" y="1295"/>
                  </a:lnTo>
                  <a:lnTo>
                    <a:pt x="285" y="1285"/>
                  </a:lnTo>
                  <a:lnTo>
                    <a:pt x="248" y="1273"/>
                  </a:lnTo>
                  <a:lnTo>
                    <a:pt x="210" y="1260"/>
                  </a:lnTo>
                  <a:lnTo>
                    <a:pt x="172" y="1245"/>
                  </a:lnTo>
                  <a:lnTo>
                    <a:pt x="137" y="1227"/>
                  </a:lnTo>
                  <a:lnTo>
                    <a:pt x="103" y="1207"/>
                  </a:lnTo>
                  <a:lnTo>
                    <a:pt x="73" y="1185"/>
                  </a:lnTo>
                  <a:lnTo>
                    <a:pt x="47" y="1159"/>
                  </a:lnTo>
                  <a:lnTo>
                    <a:pt x="26" y="1129"/>
                  </a:lnTo>
                  <a:lnTo>
                    <a:pt x="11" y="1096"/>
                  </a:lnTo>
                  <a:lnTo>
                    <a:pt x="2" y="1063"/>
                  </a:lnTo>
                  <a:lnTo>
                    <a:pt x="0" y="1029"/>
                  </a:lnTo>
                  <a:lnTo>
                    <a:pt x="1" y="994"/>
                  </a:lnTo>
                  <a:lnTo>
                    <a:pt x="6" y="959"/>
                  </a:lnTo>
                  <a:lnTo>
                    <a:pt x="24" y="888"/>
                  </a:lnTo>
                  <a:lnTo>
                    <a:pt x="48" y="819"/>
                  </a:lnTo>
                  <a:lnTo>
                    <a:pt x="74" y="749"/>
                  </a:lnTo>
                  <a:lnTo>
                    <a:pt x="102" y="681"/>
                  </a:lnTo>
                  <a:lnTo>
                    <a:pt x="119" y="637"/>
                  </a:lnTo>
                  <a:lnTo>
                    <a:pt x="133" y="591"/>
                  </a:lnTo>
                  <a:lnTo>
                    <a:pt x="145" y="545"/>
                  </a:lnTo>
                  <a:lnTo>
                    <a:pt x="153" y="498"/>
                  </a:lnTo>
                  <a:lnTo>
                    <a:pt x="155" y="449"/>
                  </a:lnTo>
                  <a:lnTo>
                    <a:pt x="153" y="401"/>
                  </a:lnTo>
                  <a:lnTo>
                    <a:pt x="142" y="336"/>
                  </a:lnTo>
                  <a:lnTo>
                    <a:pt x="121" y="202"/>
                  </a:lnTo>
                  <a:lnTo>
                    <a:pt x="114" y="135"/>
                  </a:lnTo>
                  <a:lnTo>
                    <a:pt x="110" y="79"/>
                  </a:lnTo>
                  <a:lnTo>
                    <a:pt x="106" y="76"/>
                  </a:lnTo>
                  <a:lnTo>
                    <a:pt x="99" y="67"/>
                  </a:lnTo>
                  <a:lnTo>
                    <a:pt x="95" y="57"/>
                  </a:lnTo>
                  <a:lnTo>
                    <a:pt x="95" y="46"/>
                  </a:lnTo>
                  <a:lnTo>
                    <a:pt x="99" y="37"/>
                  </a:lnTo>
                  <a:lnTo>
                    <a:pt x="110" y="29"/>
                  </a:lnTo>
                  <a:lnTo>
                    <a:pt x="132" y="19"/>
                  </a:lnTo>
                  <a:lnTo>
                    <a:pt x="155" y="10"/>
                  </a:lnTo>
                  <a:lnTo>
                    <a:pt x="179" y="4"/>
                  </a:lnTo>
                  <a:lnTo>
                    <a:pt x="20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15" name="Group 52"/>
          <p:cNvGrpSpPr>
            <a:grpSpLocks noChangeAspect="1"/>
          </p:cNvGrpSpPr>
          <p:nvPr/>
        </p:nvGrpSpPr>
        <p:grpSpPr bwMode="auto">
          <a:xfrm rot="21060218">
            <a:off x="9213288" y="730084"/>
            <a:ext cx="1478050" cy="1002468"/>
            <a:chOff x="-524" y="1842"/>
            <a:chExt cx="5762" cy="3908"/>
          </a:xfrm>
          <a:effectLst>
            <a:outerShdw blurRad="50800" dist="38100" dir="2700000" algn="tl" rotWithShape="0">
              <a:prstClr val="black">
                <a:alpha val="40000"/>
              </a:prstClr>
            </a:outerShdw>
          </a:effectLst>
        </p:grpSpPr>
        <p:sp>
          <p:nvSpPr>
            <p:cNvPr id="505" name="AutoShape 51"/>
            <p:cNvSpPr>
              <a:spLocks noChangeAspect="1" noChangeArrowheads="1" noTextEdit="1"/>
            </p:cNvSpPr>
            <p:nvPr/>
          </p:nvSpPr>
          <p:spPr bwMode="auto">
            <a:xfrm>
              <a:off x="-522" y="1842"/>
              <a:ext cx="5760" cy="39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6" name="Freeform 54"/>
            <p:cNvSpPr>
              <a:spLocks noEditPoints="1"/>
            </p:cNvSpPr>
            <p:nvPr/>
          </p:nvSpPr>
          <p:spPr bwMode="auto">
            <a:xfrm>
              <a:off x="-524" y="2722"/>
              <a:ext cx="2391" cy="2012"/>
            </a:xfrm>
            <a:custGeom>
              <a:avLst/>
              <a:gdLst/>
              <a:ahLst/>
              <a:cxnLst>
                <a:cxn ang="0">
                  <a:pos x="1261" y="77"/>
                </a:cxn>
                <a:cxn ang="0">
                  <a:pos x="1044" y="185"/>
                </a:cxn>
                <a:cxn ang="0">
                  <a:pos x="845" y="321"/>
                </a:cxn>
                <a:cxn ang="0">
                  <a:pos x="206" y="774"/>
                </a:cxn>
                <a:cxn ang="0">
                  <a:pos x="84" y="943"/>
                </a:cxn>
                <a:cxn ang="0">
                  <a:pos x="131" y="1179"/>
                </a:cxn>
                <a:cxn ang="0">
                  <a:pos x="159" y="1352"/>
                </a:cxn>
                <a:cxn ang="0">
                  <a:pos x="203" y="1491"/>
                </a:cxn>
                <a:cxn ang="0">
                  <a:pos x="290" y="1601"/>
                </a:cxn>
                <a:cxn ang="0">
                  <a:pos x="400" y="1678"/>
                </a:cxn>
                <a:cxn ang="0">
                  <a:pos x="693" y="1855"/>
                </a:cxn>
                <a:cxn ang="0">
                  <a:pos x="905" y="1949"/>
                </a:cxn>
                <a:cxn ang="0">
                  <a:pos x="1029" y="1947"/>
                </a:cxn>
                <a:cxn ang="0">
                  <a:pos x="1139" y="1890"/>
                </a:cxn>
                <a:cxn ang="0">
                  <a:pos x="1245" y="1818"/>
                </a:cxn>
                <a:cxn ang="0">
                  <a:pos x="1912" y="1404"/>
                </a:cxn>
                <a:cxn ang="0">
                  <a:pos x="2225" y="1165"/>
                </a:cxn>
                <a:cxn ang="0">
                  <a:pos x="2316" y="1072"/>
                </a:cxn>
                <a:cxn ang="0">
                  <a:pos x="2340" y="957"/>
                </a:cxn>
                <a:cxn ang="0">
                  <a:pos x="2326" y="835"/>
                </a:cxn>
                <a:cxn ang="0">
                  <a:pos x="2298" y="608"/>
                </a:cxn>
                <a:cxn ang="0">
                  <a:pos x="2237" y="374"/>
                </a:cxn>
                <a:cxn ang="0">
                  <a:pos x="2146" y="262"/>
                </a:cxn>
                <a:cxn ang="0">
                  <a:pos x="2012" y="192"/>
                </a:cxn>
                <a:cxn ang="0">
                  <a:pos x="1743" y="117"/>
                </a:cxn>
                <a:cxn ang="0">
                  <a:pos x="1523" y="63"/>
                </a:cxn>
                <a:cxn ang="0">
                  <a:pos x="1413" y="0"/>
                </a:cxn>
                <a:cxn ang="0">
                  <a:pos x="1673" y="44"/>
                </a:cxn>
                <a:cxn ang="0">
                  <a:pos x="1912" y="108"/>
                </a:cxn>
                <a:cxn ang="0">
                  <a:pos x="2078" y="159"/>
                </a:cxn>
                <a:cxn ang="0">
                  <a:pos x="2218" y="252"/>
                </a:cxn>
                <a:cxn ang="0">
                  <a:pos x="2296" y="379"/>
                </a:cxn>
                <a:cxn ang="0">
                  <a:pos x="2349" y="597"/>
                </a:cxn>
                <a:cxn ang="0">
                  <a:pos x="2382" y="872"/>
                </a:cxn>
                <a:cxn ang="0">
                  <a:pos x="2387" y="1023"/>
                </a:cxn>
                <a:cxn ang="0">
                  <a:pos x="2335" y="1135"/>
                </a:cxn>
                <a:cxn ang="0">
                  <a:pos x="2216" y="1247"/>
                </a:cxn>
                <a:cxn ang="0">
                  <a:pos x="2006" y="1404"/>
                </a:cxn>
                <a:cxn ang="0">
                  <a:pos x="1350" y="1814"/>
                </a:cxn>
                <a:cxn ang="0">
                  <a:pos x="1086" y="1982"/>
                </a:cxn>
                <a:cxn ang="0">
                  <a:pos x="964" y="2012"/>
                </a:cxn>
                <a:cxn ang="0">
                  <a:pos x="809" y="1968"/>
                </a:cxn>
                <a:cxn ang="0">
                  <a:pos x="542" y="1827"/>
                </a:cxn>
                <a:cxn ang="0">
                  <a:pos x="299" y="1673"/>
                </a:cxn>
                <a:cxn ang="0">
                  <a:pos x="203" y="1586"/>
                </a:cxn>
                <a:cxn ang="0">
                  <a:pos x="131" y="1446"/>
                </a:cxn>
                <a:cxn ang="0">
                  <a:pos x="89" y="1256"/>
                </a:cxn>
                <a:cxn ang="0">
                  <a:pos x="58" y="1039"/>
                </a:cxn>
                <a:cxn ang="0">
                  <a:pos x="4" y="896"/>
                </a:cxn>
                <a:cxn ang="0">
                  <a:pos x="6" y="870"/>
                </a:cxn>
                <a:cxn ang="0">
                  <a:pos x="6" y="842"/>
                </a:cxn>
                <a:cxn ang="0">
                  <a:pos x="302" y="645"/>
                </a:cxn>
                <a:cxn ang="0">
                  <a:pos x="723" y="344"/>
                </a:cxn>
                <a:cxn ang="0">
                  <a:pos x="1025" y="136"/>
                </a:cxn>
                <a:cxn ang="0">
                  <a:pos x="1268" y="21"/>
                </a:cxn>
              </a:cxnLst>
              <a:rect l="0" t="0" r="r" b="b"/>
              <a:pathLst>
                <a:path w="2391" h="2012">
                  <a:moveTo>
                    <a:pt x="1392" y="54"/>
                  </a:moveTo>
                  <a:lnTo>
                    <a:pt x="1326" y="61"/>
                  </a:lnTo>
                  <a:lnTo>
                    <a:pt x="1261" y="77"/>
                  </a:lnTo>
                  <a:lnTo>
                    <a:pt x="1188" y="107"/>
                  </a:lnTo>
                  <a:lnTo>
                    <a:pt x="1116" y="143"/>
                  </a:lnTo>
                  <a:lnTo>
                    <a:pt x="1044" y="185"/>
                  </a:lnTo>
                  <a:lnTo>
                    <a:pt x="976" y="231"/>
                  </a:lnTo>
                  <a:lnTo>
                    <a:pt x="910" y="276"/>
                  </a:lnTo>
                  <a:lnTo>
                    <a:pt x="845" y="321"/>
                  </a:lnTo>
                  <a:lnTo>
                    <a:pt x="685" y="435"/>
                  </a:lnTo>
                  <a:lnTo>
                    <a:pt x="367" y="662"/>
                  </a:lnTo>
                  <a:lnTo>
                    <a:pt x="206" y="774"/>
                  </a:lnTo>
                  <a:lnTo>
                    <a:pt x="51" y="872"/>
                  </a:lnTo>
                  <a:lnTo>
                    <a:pt x="68" y="905"/>
                  </a:lnTo>
                  <a:lnTo>
                    <a:pt x="84" y="943"/>
                  </a:lnTo>
                  <a:lnTo>
                    <a:pt x="105" y="1020"/>
                  </a:lnTo>
                  <a:lnTo>
                    <a:pt x="121" y="1099"/>
                  </a:lnTo>
                  <a:lnTo>
                    <a:pt x="131" y="1179"/>
                  </a:lnTo>
                  <a:lnTo>
                    <a:pt x="144" y="1257"/>
                  </a:lnTo>
                  <a:lnTo>
                    <a:pt x="150" y="1305"/>
                  </a:lnTo>
                  <a:lnTo>
                    <a:pt x="159" y="1352"/>
                  </a:lnTo>
                  <a:lnTo>
                    <a:pt x="171" y="1399"/>
                  </a:lnTo>
                  <a:lnTo>
                    <a:pt x="185" y="1446"/>
                  </a:lnTo>
                  <a:lnTo>
                    <a:pt x="203" y="1491"/>
                  </a:lnTo>
                  <a:lnTo>
                    <a:pt x="227" y="1532"/>
                  </a:lnTo>
                  <a:lnTo>
                    <a:pt x="257" y="1570"/>
                  </a:lnTo>
                  <a:lnTo>
                    <a:pt x="290" y="1601"/>
                  </a:lnTo>
                  <a:lnTo>
                    <a:pt x="325" y="1629"/>
                  </a:lnTo>
                  <a:lnTo>
                    <a:pt x="364" y="1654"/>
                  </a:lnTo>
                  <a:lnTo>
                    <a:pt x="400" y="1678"/>
                  </a:lnTo>
                  <a:lnTo>
                    <a:pt x="563" y="1778"/>
                  </a:lnTo>
                  <a:lnTo>
                    <a:pt x="627" y="1816"/>
                  </a:lnTo>
                  <a:lnTo>
                    <a:pt x="693" y="1855"/>
                  </a:lnTo>
                  <a:lnTo>
                    <a:pt x="763" y="1891"/>
                  </a:lnTo>
                  <a:lnTo>
                    <a:pt x="833" y="1924"/>
                  </a:lnTo>
                  <a:lnTo>
                    <a:pt x="905" y="1949"/>
                  </a:lnTo>
                  <a:lnTo>
                    <a:pt x="948" y="1956"/>
                  </a:lnTo>
                  <a:lnTo>
                    <a:pt x="989" y="1956"/>
                  </a:lnTo>
                  <a:lnTo>
                    <a:pt x="1029" y="1947"/>
                  </a:lnTo>
                  <a:lnTo>
                    <a:pt x="1067" y="1931"/>
                  </a:lnTo>
                  <a:lnTo>
                    <a:pt x="1104" y="1912"/>
                  </a:lnTo>
                  <a:lnTo>
                    <a:pt x="1139" y="1890"/>
                  </a:lnTo>
                  <a:lnTo>
                    <a:pt x="1175" y="1865"/>
                  </a:lnTo>
                  <a:lnTo>
                    <a:pt x="1210" y="1841"/>
                  </a:lnTo>
                  <a:lnTo>
                    <a:pt x="1245" y="1818"/>
                  </a:lnTo>
                  <a:lnTo>
                    <a:pt x="1647" y="1573"/>
                  </a:lnTo>
                  <a:lnTo>
                    <a:pt x="1780" y="1491"/>
                  </a:lnTo>
                  <a:lnTo>
                    <a:pt x="1912" y="1404"/>
                  </a:lnTo>
                  <a:lnTo>
                    <a:pt x="2040" y="1315"/>
                  </a:lnTo>
                  <a:lnTo>
                    <a:pt x="2134" y="1242"/>
                  </a:lnTo>
                  <a:lnTo>
                    <a:pt x="2225" y="1165"/>
                  </a:lnTo>
                  <a:lnTo>
                    <a:pt x="2274" y="1123"/>
                  </a:lnTo>
                  <a:lnTo>
                    <a:pt x="2296" y="1099"/>
                  </a:lnTo>
                  <a:lnTo>
                    <a:pt x="2316" y="1072"/>
                  </a:lnTo>
                  <a:lnTo>
                    <a:pt x="2331" y="1037"/>
                  </a:lnTo>
                  <a:lnTo>
                    <a:pt x="2338" y="999"/>
                  </a:lnTo>
                  <a:lnTo>
                    <a:pt x="2340" y="957"/>
                  </a:lnTo>
                  <a:lnTo>
                    <a:pt x="2338" y="917"/>
                  </a:lnTo>
                  <a:lnTo>
                    <a:pt x="2333" y="875"/>
                  </a:lnTo>
                  <a:lnTo>
                    <a:pt x="2326" y="835"/>
                  </a:lnTo>
                  <a:lnTo>
                    <a:pt x="2321" y="796"/>
                  </a:lnTo>
                  <a:lnTo>
                    <a:pt x="2310" y="702"/>
                  </a:lnTo>
                  <a:lnTo>
                    <a:pt x="2298" y="608"/>
                  </a:lnTo>
                  <a:lnTo>
                    <a:pt x="2281" y="515"/>
                  </a:lnTo>
                  <a:lnTo>
                    <a:pt x="2256" y="425"/>
                  </a:lnTo>
                  <a:lnTo>
                    <a:pt x="2237" y="374"/>
                  </a:lnTo>
                  <a:lnTo>
                    <a:pt x="2213" y="332"/>
                  </a:lnTo>
                  <a:lnTo>
                    <a:pt x="2181" y="294"/>
                  </a:lnTo>
                  <a:lnTo>
                    <a:pt x="2146" y="262"/>
                  </a:lnTo>
                  <a:lnTo>
                    <a:pt x="2106" y="234"/>
                  </a:lnTo>
                  <a:lnTo>
                    <a:pt x="2061" y="211"/>
                  </a:lnTo>
                  <a:lnTo>
                    <a:pt x="2012" y="192"/>
                  </a:lnTo>
                  <a:lnTo>
                    <a:pt x="1923" y="164"/>
                  </a:lnTo>
                  <a:lnTo>
                    <a:pt x="1834" y="140"/>
                  </a:lnTo>
                  <a:lnTo>
                    <a:pt x="1743" y="117"/>
                  </a:lnTo>
                  <a:lnTo>
                    <a:pt x="1654" y="93"/>
                  </a:lnTo>
                  <a:lnTo>
                    <a:pt x="1589" y="75"/>
                  </a:lnTo>
                  <a:lnTo>
                    <a:pt x="1523" y="63"/>
                  </a:lnTo>
                  <a:lnTo>
                    <a:pt x="1457" y="54"/>
                  </a:lnTo>
                  <a:lnTo>
                    <a:pt x="1392" y="54"/>
                  </a:lnTo>
                  <a:close/>
                  <a:moveTo>
                    <a:pt x="1413" y="0"/>
                  </a:moveTo>
                  <a:lnTo>
                    <a:pt x="1488" y="4"/>
                  </a:lnTo>
                  <a:lnTo>
                    <a:pt x="1582" y="21"/>
                  </a:lnTo>
                  <a:lnTo>
                    <a:pt x="1673" y="44"/>
                  </a:lnTo>
                  <a:lnTo>
                    <a:pt x="1766" y="70"/>
                  </a:lnTo>
                  <a:lnTo>
                    <a:pt x="1858" y="94"/>
                  </a:lnTo>
                  <a:lnTo>
                    <a:pt x="1912" y="108"/>
                  </a:lnTo>
                  <a:lnTo>
                    <a:pt x="1968" y="122"/>
                  </a:lnTo>
                  <a:lnTo>
                    <a:pt x="2024" y="140"/>
                  </a:lnTo>
                  <a:lnTo>
                    <a:pt x="2078" y="159"/>
                  </a:lnTo>
                  <a:lnTo>
                    <a:pt x="2130" y="185"/>
                  </a:lnTo>
                  <a:lnTo>
                    <a:pt x="2178" y="217"/>
                  </a:lnTo>
                  <a:lnTo>
                    <a:pt x="2218" y="252"/>
                  </a:lnTo>
                  <a:lnTo>
                    <a:pt x="2249" y="290"/>
                  </a:lnTo>
                  <a:lnTo>
                    <a:pt x="2275" y="334"/>
                  </a:lnTo>
                  <a:lnTo>
                    <a:pt x="2296" y="379"/>
                  </a:lnTo>
                  <a:lnTo>
                    <a:pt x="2312" y="428"/>
                  </a:lnTo>
                  <a:lnTo>
                    <a:pt x="2326" y="479"/>
                  </a:lnTo>
                  <a:lnTo>
                    <a:pt x="2349" y="597"/>
                  </a:lnTo>
                  <a:lnTo>
                    <a:pt x="2364" y="716"/>
                  </a:lnTo>
                  <a:lnTo>
                    <a:pt x="2378" y="835"/>
                  </a:lnTo>
                  <a:lnTo>
                    <a:pt x="2382" y="872"/>
                  </a:lnTo>
                  <a:lnTo>
                    <a:pt x="2387" y="908"/>
                  </a:lnTo>
                  <a:lnTo>
                    <a:pt x="2391" y="985"/>
                  </a:lnTo>
                  <a:lnTo>
                    <a:pt x="2387" y="1023"/>
                  </a:lnTo>
                  <a:lnTo>
                    <a:pt x="2380" y="1058"/>
                  </a:lnTo>
                  <a:lnTo>
                    <a:pt x="2364" y="1093"/>
                  </a:lnTo>
                  <a:lnTo>
                    <a:pt x="2335" y="1135"/>
                  </a:lnTo>
                  <a:lnTo>
                    <a:pt x="2298" y="1175"/>
                  </a:lnTo>
                  <a:lnTo>
                    <a:pt x="2258" y="1212"/>
                  </a:lnTo>
                  <a:lnTo>
                    <a:pt x="2216" y="1247"/>
                  </a:lnTo>
                  <a:lnTo>
                    <a:pt x="2172" y="1280"/>
                  </a:lnTo>
                  <a:lnTo>
                    <a:pt x="2130" y="1312"/>
                  </a:lnTo>
                  <a:lnTo>
                    <a:pt x="2006" y="1404"/>
                  </a:lnTo>
                  <a:lnTo>
                    <a:pt x="1877" y="1490"/>
                  </a:lnTo>
                  <a:lnTo>
                    <a:pt x="1748" y="1573"/>
                  </a:lnTo>
                  <a:lnTo>
                    <a:pt x="1350" y="1814"/>
                  </a:lnTo>
                  <a:lnTo>
                    <a:pt x="1151" y="1942"/>
                  </a:lnTo>
                  <a:lnTo>
                    <a:pt x="1120" y="1963"/>
                  </a:lnTo>
                  <a:lnTo>
                    <a:pt x="1086" y="1982"/>
                  </a:lnTo>
                  <a:lnTo>
                    <a:pt x="1053" y="1998"/>
                  </a:lnTo>
                  <a:lnTo>
                    <a:pt x="1017" y="2008"/>
                  </a:lnTo>
                  <a:lnTo>
                    <a:pt x="964" y="2012"/>
                  </a:lnTo>
                  <a:lnTo>
                    <a:pt x="912" y="2005"/>
                  </a:lnTo>
                  <a:lnTo>
                    <a:pt x="859" y="1989"/>
                  </a:lnTo>
                  <a:lnTo>
                    <a:pt x="809" y="1968"/>
                  </a:lnTo>
                  <a:lnTo>
                    <a:pt x="760" y="1945"/>
                  </a:lnTo>
                  <a:lnTo>
                    <a:pt x="713" y="1921"/>
                  </a:lnTo>
                  <a:lnTo>
                    <a:pt x="542" y="1827"/>
                  </a:lnTo>
                  <a:lnTo>
                    <a:pt x="374" y="1724"/>
                  </a:lnTo>
                  <a:lnTo>
                    <a:pt x="336" y="1699"/>
                  </a:lnTo>
                  <a:lnTo>
                    <a:pt x="299" y="1673"/>
                  </a:lnTo>
                  <a:lnTo>
                    <a:pt x="264" y="1647"/>
                  </a:lnTo>
                  <a:lnTo>
                    <a:pt x="233" y="1617"/>
                  </a:lnTo>
                  <a:lnTo>
                    <a:pt x="203" y="1586"/>
                  </a:lnTo>
                  <a:lnTo>
                    <a:pt x="177" y="1549"/>
                  </a:lnTo>
                  <a:lnTo>
                    <a:pt x="156" y="1507"/>
                  </a:lnTo>
                  <a:lnTo>
                    <a:pt x="131" y="1446"/>
                  </a:lnTo>
                  <a:lnTo>
                    <a:pt x="114" y="1385"/>
                  </a:lnTo>
                  <a:lnTo>
                    <a:pt x="100" y="1320"/>
                  </a:lnTo>
                  <a:lnTo>
                    <a:pt x="89" y="1256"/>
                  </a:lnTo>
                  <a:lnTo>
                    <a:pt x="81" y="1191"/>
                  </a:lnTo>
                  <a:lnTo>
                    <a:pt x="67" y="1090"/>
                  </a:lnTo>
                  <a:lnTo>
                    <a:pt x="58" y="1039"/>
                  </a:lnTo>
                  <a:lnTo>
                    <a:pt x="44" y="989"/>
                  </a:lnTo>
                  <a:lnTo>
                    <a:pt x="27" y="941"/>
                  </a:lnTo>
                  <a:lnTo>
                    <a:pt x="4" y="896"/>
                  </a:lnTo>
                  <a:lnTo>
                    <a:pt x="0" y="884"/>
                  </a:lnTo>
                  <a:lnTo>
                    <a:pt x="2" y="873"/>
                  </a:lnTo>
                  <a:lnTo>
                    <a:pt x="6" y="870"/>
                  </a:lnTo>
                  <a:lnTo>
                    <a:pt x="2" y="865"/>
                  </a:lnTo>
                  <a:lnTo>
                    <a:pt x="2" y="852"/>
                  </a:lnTo>
                  <a:lnTo>
                    <a:pt x="6" y="842"/>
                  </a:lnTo>
                  <a:lnTo>
                    <a:pt x="14" y="833"/>
                  </a:lnTo>
                  <a:lnTo>
                    <a:pt x="159" y="741"/>
                  </a:lnTo>
                  <a:lnTo>
                    <a:pt x="302" y="645"/>
                  </a:lnTo>
                  <a:lnTo>
                    <a:pt x="442" y="545"/>
                  </a:lnTo>
                  <a:lnTo>
                    <a:pt x="582" y="444"/>
                  </a:lnTo>
                  <a:lnTo>
                    <a:pt x="723" y="344"/>
                  </a:lnTo>
                  <a:lnTo>
                    <a:pt x="823" y="273"/>
                  </a:lnTo>
                  <a:lnTo>
                    <a:pt x="922" y="203"/>
                  </a:lnTo>
                  <a:lnTo>
                    <a:pt x="1025" y="136"/>
                  </a:lnTo>
                  <a:lnTo>
                    <a:pt x="1130" y="77"/>
                  </a:lnTo>
                  <a:lnTo>
                    <a:pt x="1198" y="46"/>
                  </a:lnTo>
                  <a:lnTo>
                    <a:pt x="1268" y="21"/>
                  </a:lnTo>
                  <a:lnTo>
                    <a:pt x="1340" y="5"/>
                  </a:lnTo>
                  <a:lnTo>
                    <a:pt x="14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7" name="Freeform 55"/>
            <p:cNvSpPr>
              <a:spLocks noEditPoints="1"/>
            </p:cNvSpPr>
            <p:nvPr/>
          </p:nvSpPr>
          <p:spPr bwMode="auto">
            <a:xfrm>
              <a:off x="1308" y="3225"/>
              <a:ext cx="325" cy="320"/>
            </a:xfrm>
            <a:custGeom>
              <a:avLst/>
              <a:gdLst/>
              <a:ahLst/>
              <a:cxnLst>
                <a:cxn ang="0">
                  <a:pos x="148" y="54"/>
                </a:cxn>
                <a:cxn ang="0">
                  <a:pos x="106" y="65"/>
                </a:cxn>
                <a:cxn ang="0">
                  <a:pos x="73" y="100"/>
                </a:cxn>
                <a:cxn ang="0">
                  <a:pos x="52" y="145"/>
                </a:cxn>
                <a:cxn ang="0">
                  <a:pos x="51" y="192"/>
                </a:cxn>
                <a:cxn ang="0">
                  <a:pos x="77" y="232"/>
                </a:cxn>
                <a:cxn ang="0">
                  <a:pos x="117" y="257"/>
                </a:cxn>
                <a:cxn ang="0">
                  <a:pos x="166" y="266"/>
                </a:cxn>
                <a:cxn ang="0">
                  <a:pos x="213" y="259"/>
                </a:cxn>
                <a:cxn ang="0">
                  <a:pos x="250" y="227"/>
                </a:cxn>
                <a:cxn ang="0">
                  <a:pos x="271" y="175"/>
                </a:cxn>
                <a:cxn ang="0">
                  <a:pos x="269" y="117"/>
                </a:cxn>
                <a:cxn ang="0">
                  <a:pos x="239" y="72"/>
                </a:cxn>
                <a:cxn ang="0">
                  <a:pos x="197" y="52"/>
                </a:cxn>
                <a:cxn ang="0">
                  <a:pos x="152" y="0"/>
                </a:cxn>
                <a:cxn ang="0">
                  <a:pos x="215" y="4"/>
                </a:cxn>
                <a:cxn ang="0">
                  <a:pos x="271" y="30"/>
                </a:cxn>
                <a:cxn ang="0">
                  <a:pos x="311" y="82"/>
                </a:cxn>
                <a:cxn ang="0">
                  <a:pos x="325" y="145"/>
                </a:cxn>
                <a:cxn ang="0">
                  <a:pos x="316" y="210"/>
                </a:cxn>
                <a:cxn ang="0">
                  <a:pos x="286" y="266"/>
                </a:cxn>
                <a:cxn ang="0">
                  <a:pos x="237" y="304"/>
                </a:cxn>
                <a:cxn ang="0">
                  <a:pos x="174" y="320"/>
                </a:cxn>
                <a:cxn ang="0">
                  <a:pos x="110" y="311"/>
                </a:cxn>
                <a:cxn ang="0">
                  <a:pos x="51" y="283"/>
                </a:cxn>
                <a:cxn ang="0">
                  <a:pos x="12" y="234"/>
                </a:cxn>
                <a:cxn ang="0">
                  <a:pos x="0" y="156"/>
                </a:cxn>
                <a:cxn ang="0">
                  <a:pos x="24" y="80"/>
                </a:cxn>
                <a:cxn ang="0">
                  <a:pos x="75" y="26"/>
                </a:cxn>
                <a:cxn ang="0">
                  <a:pos x="87" y="16"/>
                </a:cxn>
                <a:cxn ang="0">
                  <a:pos x="113" y="4"/>
                </a:cxn>
                <a:cxn ang="0">
                  <a:pos x="133" y="4"/>
                </a:cxn>
              </a:cxnLst>
              <a:rect l="0" t="0" r="r" b="b"/>
              <a:pathLst>
                <a:path w="325" h="320">
                  <a:moveTo>
                    <a:pt x="173" y="51"/>
                  </a:moveTo>
                  <a:lnTo>
                    <a:pt x="148" y="54"/>
                  </a:lnTo>
                  <a:lnTo>
                    <a:pt x="124" y="59"/>
                  </a:lnTo>
                  <a:lnTo>
                    <a:pt x="106" y="65"/>
                  </a:lnTo>
                  <a:lnTo>
                    <a:pt x="89" y="80"/>
                  </a:lnTo>
                  <a:lnTo>
                    <a:pt x="73" y="100"/>
                  </a:lnTo>
                  <a:lnTo>
                    <a:pt x="61" y="122"/>
                  </a:lnTo>
                  <a:lnTo>
                    <a:pt x="52" y="145"/>
                  </a:lnTo>
                  <a:lnTo>
                    <a:pt x="49" y="169"/>
                  </a:lnTo>
                  <a:lnTo>
                    <a:pt x="51" y="192"/>
                  </a:lnTo>
                  <a:lnTo>
                    <a:pt x="61" y="213"/>
                  </a:lnTo>
                  <a:lnTo>
                    <a:pt x="77" y="232"/>
                  </a:lnTo>
                  <a:lnTo>
                    <a:pt x="96" y="246"/>
                  </a:lnTo>
                  <a:lnTo>
                    <a:pt x="117" y="257"/>
                  </a:lnTo>
                  <a:lnTo>
                    <a:pt x="141" y="264"/>
                  </a:lnTo>
                  <a:lnTo>
                    <a:pt x="166" y="266"/>
                  </a:lnTo>
                  <a:lnTo>
                    <a:pt x="190" y="266"/>
                  </a:lnTo>
                  <a:lnTo>
                    <a:pt x="213" y="259"/>
                  </a:lnTo>
                  <a:lnTo>
                    <a:pt x="232" y="246"/>
                  </a:lnTo>
                  <a:lnTo>
                    <a:pt x="250" y="227"/>
                  </a:lnTo>
                  <a:lnTo>
                    <a:pt x="262" y="203"/>
                  </a:lnTo>
                  <a:lnTo>
                    <a:pt x="271" y="175"/>
                  </a:lnTo>
                  <a:lnTo>
                    <a:pt x="272" y="145"/>
                  </a:lnTo>
                  <a:lnTo>
                    <a:pt x="269" y="117"/>
                  </a:lnTo>
                  <a:lnTo>
                    <a:pt x="257" y="91"/>
                  </a:lnTo>
                  <a:lnTo>
                    <a:pt x="239" y="72"/>
                  </a:lnTo>
                  <a:lnTo>
                    <a:pt x="220" y="59"/>
                  </a:lnTo>
                  <a:lnTo>
                    <a:pt x="197" y="52"/>
                  </a:lnTo>
                  <a:lnTo>
                    <a:pt x="173" y="51"/>
                  </a:lnTo>
                  <a:close/>
                  <a:moveTo>
                    <a:pt x="152" y="0"/>
                  </a:moveTo>
                  <a:lnTo>
                    <a:pt x="183" y="0"/>
                  </a:lnTo>
                  <a:lnTo>
                    <a:pt x="215" y="4"/>
                  </a:lnTo>
                  <a:lnTo>
                    <a:pt x="244" y="14"/>
                  </a:lnTo>
                  <a:lnTo>
                    <a:pt x="271" y="30"/>
                  </a:lnTo>
                  <a:lnTo>
                    <a:pt x="293" y="52"/>
                  </a:lnTo>
                  <a:lnTo>
                    <a:pt x="311" y="82"/>
                  </a:lnTo>
                  <a:lnTo>
                    <a:pt x="321" y="114"/>
                  </a:lnTo>
                  <a:lnTo>
                    <a:pt x="325" y="145"/>
                  </a:lnTo>
                  <a:lnTo>
                    <a:pt x="323" y="178"/>
                  </a:lnTo>
                  <a:lnTo>
                    <a:pt x="316" y="210"/>
                  </a:lnTo>
                  <a:lnTo>
                    <a:pt x="304" y="239"/>
                  </a:lnTo>
                  <a:lnTo>
                    <a:pt x="286" y="266"/>
                  </a:lnTo>
                  <a:lnTo>
                    <a:pt x="264" y="288"/>
                  </a:lnTo>
                  <a:lnTo>
                    <a:pt x="237" y="304"/>
                  </a:lnTo>
                  <a:lnTo>
                    <a:pt x="208" y="314"/>
                  </a:lnTo>
                  <a:lnTo>
                    <a:pt x="174" y="320"/>
                  </a:lnTo>
                  <a:lnTo>
                    <a:pt x="141" y="318"/>
                  </a:lnTo>
                  <a:lnTo>
                    <a:pt x="110" y="311"/>
                  </a:lnTo>
                  <a:lnTo>
                    <a:pt x="78" y="300"/>
                  </a:lnTo>
                  <a:lnTo>
                    <a:pt x="51" y="283"/>
                  </a:lnTo>
                  <a:lnTo>
                    <a:pt x="28" y="260"/>
                  </a:lnTo>
                  <a:lnTo>
                    <a:pt x="12" y="234"/>
                  </a:lnTo>
                  <a:lnTo>
                    <a:pt x="0" y="194"/>
                  </a:lnTo>
                  <a:lnTo>
                    <a:pt x="0" y="156"/>
                  </a:lnTo>
                  <a:lnTo>
                    <a:pt x="7" y="117"/>
                  </a:lnTo>
                  <a:lnTo>
                    <a:pt x="24" y="80"/>
                  </a:lnTo>
                  <a:lnTo>
                    <a:pt x="47" y="49"/>
                  </a:lnTo>
                  <a:lnTo>
                    <a:pt x="75" y="26"/>
                  </a:lnTo>
                  <a:lnTo>
                    <a:pt x="77" y="23"/>
                  </a:lnTo>
                  <a:lnTo>
                    <a:pt x="87" y="16"/>
                  </a:lnTo>
                  <a:lnTo>
                    <a:pt x="96" y="14"/>
                  </a:lnTo>
                  <a:lnTo>
                    <a:pt x="113" y="4"/>
                  </a:lnTo>
                  <a:lnTo>
                    <a:pt x="126" y="2"/>
                  </a:lnTo>
                  <a:lnTo>
                    <a:pt x="133" y="4"/>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8" name="Freeform 56"/>
            <p:cNvSpPr>
              <a:spLocks/>
            </p:cNvSpPr>
            <p:nvPr/>
          </p:nvSpPr>
          <p:spPr bwMode="auto">
            <a:xfrm>
              <a:off x="1414" y="3255"/>
              <a:ext cx="53" cy="153"/>
            </a:xfrm>
            <a:custGeom>
              <a:avLst/>
              <a:gdLst/>
              <a:ahLst/>
              <a:cxnLst>
                <a:cxn ang="0">
                  <a:pos x="21" y="0"/>
                </a:cxn>
                <a:cxn ang="0">
                  <a:pos x="32" y="0"/>
                </a:cxn>
                <a:cxn ang="0">
                  <a:pos x="42" y="3"/>
                </a:cxn>
                <a:cxn ang="0">
                  <a:pos x="49" y="12"/>
                </a:cxn>
                <a:cxn ang="0">
                  <a:pos x="53" y="24"/>
                </a:cxn>
                <a:cxn ang="0">
                  <a:pos x="53" y="129"/>
                </a:cxn>
                <a:cxn ang="0">
                  <a:pos x="49" y="141"/>
                </a:cxn>
                <a:cxn ang="0">
                  <a:pos x="42" y="150"/>
                </a:cxn>
                <a:cxn ang="0">
                  <a:pos x="32" y="153"/>
                </a:cxn>
                <a:cxn ang="0">
                  <a:pos x="21" y="153"/>
                </a:cxn>
                <a:cxn ang="0">
                  <a:pos x="11" y="150"/>
                </a:cxn>
                <a:cxn ang="0">
                  <a:pos x="4" y="141"/>
                </a:cxn>
                <a:cxn ang="0">
                  <a:pos x="0" y="129"/>
                </a:cxn>
                <a:cxn ang="0">
                  <a:pos x="0" y="24"/>
                </a:cxn>
                <a:cxn ang="0">
                  <a:pos x="4" y="12"/>
                </a:cxn>
                <a:cxn ang="0">
                  <a:pos x="11" y="3"/>
                </a:cxn>
                <a:cxn ang="0">
                  <a:pos x="21" y="0"/>
                </a:cxn>
              </a:cxnLst>
              <a:rect l="0" t="0" r="r" b="b"/>
              <a:pathLst>
                <a:path w="53" h="153">
                  <a:moveTo>
                    <a:pt x="21" y="0"/>
                  </a:moveTo>
                  <a:lnTo>
                    <a:pt x="32" y="0"/>
                  </a:lnTo>
                  <a:lnTo>
                    <a:pt x="42" y="3"/>
                  </a:lnTo>
                  <a:lnTo>
                    <a:pt x="49" y="12"/>
                  </a:lnTo>
                  <a:lnTo>
                    <a:pt x="53" y="24"/>
                  </a:lnTo>
                  <a:lnTo>
                    <a:pt x="53" y="129"/>
                  </a:lnTo>
                  <a:lnTo>
                    <a:pt x="49" y="141"/>
                  </a:lnTo>
                  <a:lnTo>
                    <a:pt x="42" y="150"/>
                  </a:lnTo>
                  <a:lnTo>
                    <a:pt x="32" y="153"/>
                  </a:lnTo>
                  <a:lnTo>
                    <a:pt x="21" y="153"/>
                  </a:lnTo>
                  <a:lnTo>
                    <a:pt x="11" y="150"/>
                  </a:lnTo>
                  <a:lnTo>
                    <a:pt x="4" y="141"/>
                  </a:lnTo>
                  <a:lnTo>
                    <a:pt x="0" y="129"/>
                  </a:lnTo>
                  <a:lnTo>
                    <a:pt x="0" y="24"/>
                  </a:lnTo>
                  <a:lnTo>
                    <a:pt x="4" y="12"/>
                  </a:lnTo>
                  <a:lnTo>
                    <a:pt x="11"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9" name="Freeform 57"/>
            <p:cNvSpPr>
              <a:spLocks noEditPoints="1"/>
            </p:cNvSpPr>
            <p:nvPr/>
          </p:nvSpPr>
          <p:spPr bwMode="auto">
            <a:xfrm>
              <a:off x="217" y="3412"/>
              <a:ext cx="1135" cy="1128"/>
            </a:xfrm>
            <a:custGeom>
              <a:avLst/>
              <a:gdLst/>
              <a:ahLst/>
              <a:cxnLst>
                <a:cxn ang="0">
                  <a:pos x="803" y="54"/>
                </a:cxn>
                <a:cxn ang="0">
                  <a:pos x="729" y="80"/>
                </a:cxn>
                <a:cxn ang="0">
                  <a:pos x="665" y="113"/>
                </a:cxn>
                <a:cxn ang="0">
                  <a:pos x="300" y="325"/>
                </a:cxn>
                <a:cxn ang="0">
                  <a:pos x="66" y="456"/>
                </a:cxn>
                <a:cxn ang="0">
                  <a:pos x="113" y="553"/>
                </a:cxn>
                <a:cxn ang="0">
                  <a:pos x="155" y="688"/>
                </a:cxn>
                <a:cxn ang="0">
                  <a:pos x="188" y="826"/>
                </a:cxn>
                <a:cxn ang="0">
                  <a:pos x="227" y="960"/>
                </a:cxn>
                <a:cxn ang="0">
                  <a:pos x="274" y="1070"/>
                </a:cxn>
                <a:cxn ang="0">
                  <a:pos x="410" y="1009"/>
                </a:cxn>
                <a:cxn ang="0">
                  <a:pos x="553" y="920"/>
                </a:cxn>
                <a:cxn ang="0">
                  <a:pos x="773" y="768"/>
                </a:cxn>
                <a:cxn ang="0">
                  <a:pos x="953" y="655"/>
                </a:cxn>
                <a:cxn ang="0">
                  <a:pos x="1030" y="601"/>
                </a:cxn>
                <a:cxn ang="0">
                  <a:pos x="1068" y="553"/>
                </a:cxn>
                <a:cxn ang="0">
                  <a:pos x="1082" y="482"/>
                </a:cxn>
                <a:cxn ang="0">
                  <a:pos x="1066" y="389"/>
                </a:cxn>
                <a:cxn ang="0">
                  <a:pos x="1033" y="300"/>
                </a:cxn>
                <a:cxn ang="0">
                  <a:pos x="1007" y="234"/>
                </a:cxn>
                <a:cxn ang="0">
                  <a:pos x="981" y="173"/>
                </a:cxn>
                <a:cxn ang="0">
                  <a:pos x="946" y="113"/>
                </a:cxn>
                <a:cxn ang="0">
                  <a:pos x="901" y="66"/>
                </a:cxn>
                <a:cxn ang="0">
                  <a:pos x="839" y="49"/>
                </a:cxn>
                <a:cxn ang="0">
                  <a:pos x="878" y="5"/>
                </a:cxn>
                <a:cxn ang="0">
                  <a:pos x="941" y="37"/>
                </a:cxn>
                <a:cxn ang="0">
                  <a:pos x="991" y="91"/>
                </a:cxn>
                <a:cxn ang="0">
                  <a:pos x="1032" y="157"/>
                </a:cxn>
                <a:cxn ang="0">
                  <a:pos x="1065" y="230"/>
                </a:cxn>
                <a:cxn ang="0">
                  <a:pos x="1091" y="302"/>
                </a:cxn>
                <a:cxn ang="0">
                  <a:pos x="1114" y="372"/>
                </a:cxn>
                <a:cxn ang="0">
                  <a:pos x="1131" y="450"/>
                </a:cxn>
                <a:cxn ang="0">
                  <a:pos x="1131" y="527"/>
                </a:cxn>
                <a:cxn ang="0">
                  <a:pos x="1103" y="597"/>
                </a:cxn>
                <a:cxn ang="0">
                  <a:pos x="1052" y="648"/>
                </a:cxn>
                <a:cxn ang="0">
                  <a:pos x="965" y="709"/>
                </a:cxn>
                <a:cxn ang="0">
                  <a:pos x="743" y="850"/>
                </a:cxn>
                <a:cxn ang="0">
                  <a:pos x="567" y="974"/>
                </a:cxn>
                <a:cxn ang="0">
                  <a:pos x="422" y="1062"/>
                </a:cxn>
                <a:cxn ang="0">
                  <a:pos x="269" y="1128"/>
                </a:cxn>
                <a:cxn ang="0">
                  <a:pos x="246" y="1124"/>
                </a:cxn>
                <a:cxn ang="0">
                  <a:pos x="206" y="1053"/>
                </a:cxn>
                <a:cxn ang="0">
                  <a:pos x="160" y="920"/>
                </a:cxn>
                <a:cxn ang="0">
                  <a:pos x="125" y="782"/>
                </a:cxn>
                <a:cxn ang="0">
                  <a:pos x="68" y="580"/>
                </a:cxn>
                <a:cxn ang="0">
                  <a:pos x="5" y="452"/>
                </a:cxn>
                <a:cxn ang="0">
                  <a:pos x="3" y="426"/>
                </a:cxn>
                <a:cxn ang="0">
                  <a:pos x="26" y="414"/>
                </a:cxn>
                <a:cxn ang="0">
                  <a:pos x="111" y="372"/>
                </a:cxn>
                <a:cxn ang="0">
                  <a:pos x="365" y="225"/>
                </a:cxn>
                <a:cxn ang="0">
                  <a:pos x="585" y="96"/>
                </a:cxn>
                <a:cxn ang="0">
                  <a:pos x="691" y="38"/>
                </a:cxn>
                <a:cxn ang="0">
                  <a:pos x="803" y="2"/>
                </a:cxn>
              </a:cxnLst>
              <a:rect l="0" t="0" r="r" b="b"/>
              <a:pathLst>
                <a:path w="1135" h="1128">
                  <a:moveTo>
                    <a:pt x="839" y="49"/>
                  </a:moveTo>
                  <a:lnTo>
                    <a:pt x="803" y="54"/>
                  </a:lnTo>
                  <a:lnTo>
                    <a:pt x="766" y="65"/>
                  </a:lnTo>
                  <a:lnTo>
                    <a:pt x="729" y="80"/>
                  </a:lnTo>
                  <a:lnTo>
                    <a:pt x="696" y="96"/>
                  </a:lnTo>
                  <a:lnTo>
                    <a:pt x="665" y="113"/>
                  </a:lnTo>
                  <a:lnTo>
                    <a:pt x="541" y="182"/>
                  </a:lnTo>
                  <a:lnTo>
                    <a:pt x="300" y="325"/>
                  </a:lnTo>
                  <a:lnTo>
                    <a:pt x="178" y="396"/>
                  </a:lnTo>
                  <a:lnTo>
                    <a:pt x="66" y="456"/>
                  </a:lnTo>
                  <a:lnTo>
                    <a:pt x="85" y="489"/>
                  </a:lnTo>
                  <a:lnTo>
                    <a:pt x="113" y="553"/>
                  </a:lnTo>
                  <a:lnTo>
                    <a:pt x="136" y="620"/>
                  </a:lnTo>
                  <a:lnTo>
                    <a:pt x="155" y="688"/>
                  </a:lnTo>
                  <a:lnTo>
                    <a:pt x="171" y="756"/>
                  </a:lnTo>
                  <a:lnTo>
                    <a:pt x="188" y="826"/>
                  </a:lnTo>
                  <a:lnTo>
                    <a:pt x="206" y="894"/>
                  </a:lnTo>
                  <a:lnTo>
                    <a:pt x="227" y="960"/>
                  </a:lnTo>
                  <a:lnTo>
                    <a:pt x="253" y="1027"/>
                  </a:lnTo>
                  <a:lnTo>
                    <a:pt x="274" y="1070"/>
                  </a:lnTo>
                  <a:lnTo>
                    <a:pt x="335" y="1048"/>
                  </a:lnTo>
                  <a:lnTo>
                    <a:pt x="410" y="1009"/>
                  </a:lnTo>
                  <a:lnTo>
                    <a:pt x="483" y="967"/>
                  </a:lnTo>
                  <a:lnTo>
                    <a:pt x="553" y="920"/>
                  </a:lnTo>
                  <a:lnTo>
                    <a:pt x="623" y="871"/>
                  </a:lnTo>
                  <a:lnTo>
                    <a:pt x="773" y="768"/>
                  </a:lnTo>
                  <a:lnTo>
                    <a:pt x="929" y="669"/>
                  </a:lnTo>
                  <a:lnTo>
                    <a:pt x="953" y="655"/>
                  </a:lnTo>
                  <a:lnTo>
                    <a:pt x="1005" y="620"/>
                  </a:lnTo>
                  <a:lnTo>
                    <a:pt x="1030" y="601"/>
                  </a:lnTo>
                  <a:lnTo>
                    <a:pt x="1051" y="578"/>
                  </a:lnTo>
                  <a:lnTo>
                    <a:pt x="1068" y="553"/>
                  </a:lnTo>
                  <a:lnTo>
                    <a:pt x="1079" y="526"/>
                  </a:lnTo>
                  <a:lnTo>
                    <a:pt x="1082" y="482"/>
                  </a:lnTo>
                  <a:lnTo>
                    <a:pt x="1077" y="436"/>
                  </a:lnTo>
                  <a:lnTo>
                    <a:pt x="1066" y="389"/>
                  </a:lnTo>
                  <a:lnTo>
                    <a:pt x="1051" y="344"/>
                  </a:lnTo>
                  <a:lnTo>
                    <a:pt x="1033" y="300"/>
                  </a:lnTo>
                  <a:lnTo>
                    <a:pt x="1018" y="260"/>
                  </a:lnTo>
                  <a:lnTo>
                    <a:pt x="1007" y="234"/>
                  </a:lnTo>
                  <a:lnTo>
                    <a:pt x="995" y="204"/>
                  </a:lnTo>
                  <a:lnTo>
                    <a:pt x="981" y="173"/>
                  </a:lnTo>
                  <a:lnTo>
                    <a:pt x="963" y="141"/>
                  </a:lnTo>
                  <a:lnTo>
                    <a:pt x="946" y="113"/>
                  </a:lnTo>
                  <a:lnTo>
                    <a:pt x="925" y="87"/>
                  </a:lnTo>
                  <a:lnTo>
                    <a:pt x="901" y="66"/>
                  </a:lnTo>
                  <a:lnTo>
                    <a:pt x="874" y="54"/>
                  </a:lnTo>
                  <a:lnTo>
                    <a:pt x="839" y="49"/>
                  </a:lnTo>
                  <a:close/>
                  <a:moveTo>
                    <a:pt x="843" y="0"/>
                  </a:moveTo>
                  <a:lnTo>
                    <a:pt x="878" y="5"/>
                  </a:lnTo>
                  <a:lnTo>
                    <a:pt x="911" y="17"/>
                  </a:lnTo>
                  <a:lnTo>
                    <a:pt x="941" y="37"/>
                  </a:lnTo>
                  <a:lnTo>
                    <a:pt x="967" y="61"/>
                  </a:lnTo>
                  <a:lnTo>
                    <a:pt x="991" y="91"/>
                  </a:lnTo>
                  <a:lnTo>
                    <a:pt x="1012" y="122"/>
                  </a:lnTo>
                  <a:lnTo>
                    <a:pt x="1032" y="157"/>
                  </a:lnTo>
                  <a:lnTo>
                    <a:pt x="1049" y="194"/>
                  </a:lnTo>
                  <a:lnTo>
                    <a:pt x="1065" y="230"/>
                  </a:lnTo>
                  <a:lnTo>
                    <a:pt x="1079" y="267"/>
                  </a:lnTo>
                  <a:lnTo>
                    <a:pt x="1091" y="302"/>
                  </a:lnTo>
                  <a:lnTo>
                    <a:pt x="1101" y="335"/>
                  </a:lnTo>
                  <a:lnTo>
                    <a:pt x="1114" y="372"/>
                  </a:lnTo>
                  <a:lnTo>
                    <a:pt x="1122" y="410"/>
                  </a:lnTo>
                  <a:lnTo>
                    <a:pt x="1131" y="450"/>
                  </a:lnTo>
                  <a:lnTo>
                    <a:pt x="1135" y="489"/>
                  </a:lnTo>
                  <a:lnTo>
                    <a:pt x="1131" y="527"/>
                  </a:lnTo>
                  <a:lnTo>
                    <a:pt x="1121" y="566"/>
                  </a:lnTo>
                  <a:lnTo>
                    <a:pt x="1103" y="597"/>
                  </a:lnTo>
                  <a:lnTo>
                    <a:pt x="1080" y="623"/>
                  </a:lnTo>
                  <a:lnTo>
                    <a:pt x="1052" y="648"/>
                  </a:lnTo>
                  <a:lnTo>
                    <a:pt x="1025" y="670"/>
                  </a:lnTo>
                  <a:lnTo>
                    <a:pt x="965" y="709"/>
                  </a:lnTo>
                  <a:lnTo>
                    <a:pt x="853" y="779"/>
                  </a:lnTo>
                  <a:lnTo>
                    <a:pt x="743" y="850"/>
                  </a:lnTo>
                  <a:lnTo>
                    <a:pt x="635" y="925"/>
                  </a:lnTo>
                  <a:lnTo>
                    <a:pt x="567" y="974"/>
                  </a:lnTo>
                  <a:lnTo>
                    <a:pt x="496" y="1020"/>
                  </a:lnTo>
                  <a:lnTo>
                    <a:pt x="422" y="1062"/>
                  </a:lnTo>
                  <a:lnTo>
                    <a:pt x="347" y="1098"/>
                  </a:lnTo>
                  <a:lnTo>
                    <a:pt x="269" y="1128"/>
                  </a:lnTo>
                  <a:lnTo>
                    <a:pt x="258" y="1128"/>
                  </a:lnTo>
                  <a:lnTo>
                    <a:pt x="246" y="1124"/>
                  </a:lnTo>
                  <a:lnTo>
                    <a:pt x="239" y="1116"/>
                  </a:lnTo>
                  <a:lnTo>
                    <a:pt x="206" y="1053"/>
                  </a:lnTo>
                  <a:lnTo>
                    <a:pt x="181" y="987"/>
                  </a:lnTo>
                  <a:lnTo>
                    <a:pt x="160" y="920"/>
                  </a:lnTo>
                  <a:lnTo>
                    <a:pt x="141" y="852"/>
                  </a:lnTo>
                  <a:lnTo>
                    <a:pt x="125" y="782"/>
                  </a:lnTo>
                  <a:lnTo>
                    <a:pt x="90" y="646"/>
                  </a:lnTo>
                  <a:lnTo>
                    <a:pt x="68" y="580"/>
                  </a:lnTo>
                  <a:lnTo>
                    <a:pt x="40" y="515"/>
                  </a:lnTo>
                  <a:lnTo>
                    <a:pt x="5" y="452"/>
                  </a:lnTo>
                  <a:lnTo>
                    <a:pt x="0" y="438"/>
                  </a:lnTo>
                  <a:lnTo>
                    <a:pt x="3" y="426"/>
                  </a:lnTo>
                  <a:lnTo>
                    <a:pt x="14" y="419"/>
                  </a:lnTo>
                  <a:lnTo>
                    <a:pt x="26" y="414"/>
                  </a:lnTo>
                  <a:lnTo>
                    <a:pt x="33" y="415"/>
                  </a:lnTo>
                  <a:lnTo>
                    <a:pt x="111" y="372"/>
                  </a:lnTo>
                  <a:lnTo>
                    <a:pt x="193" y="325"/>
                  </a:lnTo>
                  <a:lnTo>
                    <a:pt x="365" y="225"/>
                  </a:lnTo>
                  <a:lnTo>
                    <a:pt x="536" y="124"/>
                  </a:lnTo>
                  <a:lnTo>
                    <a:pt x="585" y="96"/>
                  </a:lnTo>
                  <a:lnTo>
                    <a:pt x="637" y="66"/>
                  </a:lnTo>
                  <a:lnTo>
                    <a:pt x="691" y="38"/>
                  </a:lnTo>
                  <a:lnTo>
                    <a:pt x="747" y="16"/>
                  </a:lnTo>
                  <a:lnTo>
                    <a:pt x="803" y="2"/>
                  </a:lnTo>
                  <a:lnTo>
                    <a:pt x="8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0" name="Freeform 58"/>
            <p:cNvSpPr>
              <a:spLocks/>
            </p:cNvSpPr>
            <p:nvPr/>
          </p:nvSpPr>
          <p:spPr bwMode="auto">
            <a:xfrm>
              <a:off x="-340" y="4268"/>
              <a:ext cx="272" cy="340"/>
            </a:xfrm>
            <a:custGeom>
              <a:avLst/>
              <a:gdLst/>
              <a:ahLst/>
              <a:cxnLst>
                <a:cxn ang="0">
                  <a:pos x="19" y="0"/>
                </a:cxn>
                <a:cxn ang="0">
                  <a:pos x="29" y="0"/>
                </a:cxn>
                <a:cxn ang="0">
                  <a:pos x="40" y="3"/>
                </a:cxn>
                <a:cxn ang="0">
                  <a:pos x="49" y="12"/>
                </a:cxn>
                <a:cxn ang="0">
                  <a:pos x="59" y="34"/>
                </a:cxn>
                <a:cxn ang="0">
                  <a:pos x="68" y="61"/>
                </a:cxn>
                <a:cxn ang="0">
                  <a:pos x="76" y="90"/>
                </a:cxn>
                <a:cxn ang="0">
                  <a:pos x="85" y="118"/>
                </a:cxn>
                <a:cxn ang="0">
                  <a:pos x="94" y="148"/>
                </a:cxn>
                <a:cxn ang="0">
                  <a:pos x="106" y="178"/>
                </a:cxn>
                <a:cxn ang="0">
                  <a:pos x="117" y="204"/>
                </a:cxn>
                <a:cxn ang="0">
                  <a:pos x="132" y="228"/>
                </a:cxn>
                <a:cxn ang="0">
                  <a:pos x="148" y="251"/>
                </a:cxn>
                <a:cxn ang="0">
                  <a:pos x="167" y="268"/>
                </a:cxn>
                <a:cxn ang="0">
                  <a:pos x="190" y="281"/>
                </a:cxn>
                <a:cxn ang="0">
                  <a:pos x="216" y="286"/>
                </a:cxn>
                <a:cxn ang="0">
                  <a:pos x="218" y="286"/>
                </a:cxn>
                <a:cxn ang="0">
                  <a:pos x="218" y="270"/>
                </a:cxn>
                <a:cxn ang="0">
                  <a:pos x="214" y="232"/>
                </a:cxn>
                <a:cxn ang="0">
                  <a:pos x="204" y="193"/>
                </a:cxn>
                <a:cxn ang="0">
                  <a:pos x="185" y="157"/>
                </a:cxn>
                <a:cxn ang="0">
                  <a:pos x="180" y="143"/>
                </a:cxn>
                <a:cxn ang="0">
                  <a:pos x="183" y="131"/>
                </a:cxn>
                <a:cxn ang="0">
                  <a:pos x="193" y="122"/>
                </a:cxn>
                <a:cxn ang="0">
                  <a:pos x="206" y="117"/>
                </a:cxn>
                <a:cxn ang="0">
                  <a:pos x="218" y="118"/>
                </a:cxn>
                <a:cxn ang="0">
                  <a:pos x="230" y="129"/>
                </a:cxn>
                <a:cxn ang="0">
                  <a:pos x="249" y="164"/>
                </a:cxn>
                <a:cxn ang="0">
                  <a:pos x="262" y="199"/>
                </a:cxn>
                <a:cxn ang="0">
                  <a:pos x="269" y="235"/>
                </a:cxn>
                <a:cxn ang="0">
                  <a:pos x="272" y="274"/>
                </a:cxn>
                <a:cxn ang="0">
                  <a:pos x="272" y="312"/>
                </a:cxn>
                <a:cxn ang="0">
                  <a:pos x="269" y="326"/>
                </a:cxn>
                <a:cxn ang="0">
                  <a:pos x="263" y="331"/>
                </a:cxn>
                <a:cxn ang="0">
                  <a:pos x="258" y="335"/>
                </a:cxn>
                <a:cxn ang="0">
                  <a:pos x="253" y="337"/>
                </a:cxn>
                <a:cxn ang="0">
                  <a:pos x="246" y="338"/>
                </a:cxn>
                <a:cxn ang="0">
                  <a:pos x="209" y="340"/>
                </a:cxn>
                <a:cxn ang="0">
                  <a:pos x="176" y="333"/>
                </a:cxn>
                <a:cxn ang="0">
                  <a:pos x="148" y="321"/>
                </a:cxn>
                <a:cxn ang="0">
                  <a:pos x="125" y="303"/>
                </a:cxn>
                <a:cxn ang="0">
                  <a:pos x="104" y="281"/>
                </a:cxn>
                <a:cxn ang="0">
                  <a:pos x="87" y="255"/>
                </a:cxn>
                <a:cxn ang="0">
                  <a:pos x="73" y="225"/>
                </a:cxn>
                <a:cxn ang="0">
                  <a:pos x="59" y="193"/>
                </a:cxn>
                <a:cxn ang="0">
                  <a:pos x="49" y="160"/>
                </a:cxn>
                <a:cxn ang="0">
                  <a:pos x="36" y="129"/>
                </a:cxn>
                <a:cxn ang="0">
                  <a:pos x="26" y="97"/>
                </a:cxn>
                <a:cxn ang="0">
                  <a:pos x="15" y="68"/>
                </a:cxn>
                <a:cxn ang="0">
                  <a:pos x="3" y="40"/>
                </a:cxn>
                <a:cxn ang="0">
                  <a:pos x="0" y="27"/>
                </a:cxn>
                <a:cxn ang="0">
                  <a:pos x="3" y="15"/>
                </a:cxn>
                <a:cxn ang="0">
                  <a:pos x="10" y="7"/>
                </a:cxn>
                <a:cxn ang="0">
                  <a:pos x="19" y="0"/>
                </a:cxn>
              </a:cxnLst>
              <a:rect l="0" t="0" r="r" b="b"/>
              <a:pathLst>
                <a:path w="272" h="340">
                  <a:moveTo>
                    <a:pt x="19" y="0"/>
                  </a:moveTo>
                  <a:lnTo>
                    <a:pt x="29" y="0"/>
                  </a:lnTo>
                  <a:lnTo>
                    <a:pt x="40" y="3"/>
                  </a:lnTo>
                  <a:lnTo>
                    <a:pt x="49" y="12"/>
                  </a:lnTo>
                  <a:lnTo>
                    <a:pt x="59" y="34"/>
                  </a:lnTo>
                  <a:lnTo>
                    <a:pt x="68" y="61"/>
                  </a:lnTo>
                  <a:lnTo>
                    <a:pt x="76" y="90"/>
                  </a:lnTo>
                  <a:lnTo>
                    <a:pt x="85" y="118"/>
                  </a:lnTo>
                  <a:lnTo>
                    <a:pt x="94" y="148"/>
                  </a:lnTo>
                  <a:lnTo>
                    <a:pt x="106" y="178"/>
                  </a:lnTo>
                  <a:lnTo>
                    <a:pt x="117" y="204"/>
                  </a:lnTo>
                  <a:lnTo>
                    <a:pt x="132" y="228"/>
                  </a:lnTo>
                  <a:lnTo>
                    <a:pt x="148" y="251"/>
                  </a:lnTo>
                  <a:lnTo>
                    <a:pt x="167" y="268"/>
                  </a:lnTo>
                  <a:lnTo>
                    <a:pt x="190" y="281"/>
                  </a:lnTo>
                  <a:lnTo>
                    <a:pt x="216" y="286"/>
                  </a:lnTo>
                  <a:lnTo>
                    <a:pt x="218" y="286"/>
                  </a:lnTo>
                  <a:lnTo>
                    <a:pt x="218" y="270"/>
                  </a:lnTo>
                  <a:lnTo>
                    <a:pt x="214" y="232"/>
                  </a:lnTo>
                  <a:lnTo>
                    <a:pt x="204" y="193"/>
                  </a:lnTo>
                  <a:lnTo>
                    <a:pt x="185" y="157"/>
                  </a:lnTo>
                  <a:lnTo>
                    <a:pt x="180" y="143"/>
                  </a:lnTo>
                  <a:lnTo>
                    <a:pt x="183" y="131"/>
                  </a:lnTo>
                  <a:lnTo>
                    <a:pt x="193" y="122"/>
                  </a:lnTo>
                  <a:lnTo>
                    <a:pt x="206" y="117"/>
                  </a:lnTo>
                  <a:lnTo>
                    <a:pt x="218" y="118"/>
                  </a:lnTo>
                  <a:lnTo>
                    <a:pt x="230" y="129"/>
                  </a:lnTo>
                  <a:lnTo>
                    <a:pt x="249" y="164"/>
                  </a:lnTo>
                  <a:lnTo>
                    <a:pt x="262" y="199"/>
                  </a:lnTo>
                  <a:lnTo>
                    <a:pt x="269" y="235"/>
                  </a:lnTo>
                  <a:lnTo>
                    <a:pt x="272" y="274"/>
                  </a:lnTo>
                  <a:lnTo>
                    <a:pt x="272" y="312"/>
                  </a:lnTo>
                  <a:lnTo>
                    <a:pt x="269" y="326"/>
                  </a:lnTo>
                  <a:lnTo>
                    <a:pt x="263" y="331"/>
                  </a:lnTo>
                  <a:lnTo>
                    <a:pt x="258" y="335"/>
                  </a:lnTo>
                  <a:lnTo>
                    <a:pt x="253" y="337"/>
                  </a:lnTo>
                  <a:lnTo>
                    <a:pt x="246" y="338"/>
                  </a:lnTo>
                  <a:lnTo>
                    <a:pt x="209" y="340"/>
                  </a:lnTo>
                  <a:lnTo>
                    <a:pt x="176" y="333"/>
                  </a:lnTo>
                  <a:lnTo>
                    <a:pt x="148" y="321"/>
                  </a:lnTo>
                  <a:lnTo>
                    <a:pt x="125" y="303"/>
                  </a:lnTo>
                  <a:lnTo>
                    <a:pt x="104" y="281"/>
                  </a:lnTo>
                  <a:lnTo>
                    <a:pt x="87" y="255"/>
                  </a:lnTo>
                  <a:lnTo>
                    <a:pt x="73" y="225"/>
                  </a:lnTo>
                  <a:lnTo>
                    <a:pt x="59" y="193"/>
                  </a:lnTo>
                  <a:lnTo>
                    <a:pt x="49" y="160"/>
                  </a:lnTo>
                  <a:lnTo>
                    <a:pt x="36" y="129"/>
                  </a:lnTo>
                  <a:lnTo>
                    <a:pt x="26" y="97"/>
                  </a:lnTo>
                  <a:lnTo>
                    <a:pt x="15" y="68"/>
                  </a:lnTo>
                  <a:lnTo>
                    <a:pt x="3" y="40"/>
                  </a:lnTo>
                  <a:lnTo>
                    <a:pt x="0" y="27"/>
                  </a:lnTo>
                  <a:lnTo>
                    <a:pt x="3" y="15"/>
                  </a:lnTo>
                  <a:lnTo>
                    <a:pt x="10" y="7"/>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1" name="Freeform 59"/>
            <p:cNvSpPr>
              <a:spLocks/>
            </p:cNvSpPr>
            <p:nvPr/>
          </p:nvSpPr>
          <p:spPr bwMode="auto">
            <a:xfrm>
              <a:off x="309" y="4657"/>
              <a:ext cx="234" cy="251"/>
            </a:xfrm>
            <a:custGeom>
              <a:avLst/>
              <a:gdLst/>
              <a:ahLst/>
              <a:cxnLst>
                <a:cxn ang="0">
                  <a:pos x="187" y="0"/>
                </a:cxn>
                <a:cxn ang="0">
                  <a:pos x="197" y="3"/>
                </a:cxn>
                <a:cxn ang="0">
                  <a:pos x="204" y="14"/>
                </a:cxn>
                <a:cxn ang="0">
                  <a:pos x="218" y="54"/>
                </a:cxn>
                <a:cxn ang="0">
                  <a:pos x="227" y="94"/>
                </a:cxn>
                <a:cxn ang="0">
                  <a:pos x="232" y="136"/>
                </a:cxn>
                <a:cxn ang="0">
                  <a:pos x="234" y="180"/>
                </a:cxn>
                <a:cxn ang="0">
                  <a:pos x="234" y="229"/>
                </a:cxn>
                <a:cxn ang="0">
                  <a:pos x="231" y="234"/>
                </a:cxn>
                <a:cxn ang="0">
                  <a:pos x="227" y="241"/>
                </a:cxn>
                <a:cxn ang="0">
                  <a:pos x="222" y="244"/>
                </a:cxn>
                <a:cxn ang="0">
                  <a:pos x="215" y="248"/>
                </a:cxn>
                <a:cxn ang="0">
                  <a:pos x="175" y="251"/>
                </a:cxn>
                <a:cxn ang="0">
                  <a:pos x="140" y="246"/>
                </a:cxn>
                <a:cxn ang="0">
                  <a:pos x="108" y="234"/>
                </a:cxn>
                <a:cxn ang="0">
                  <a:pos x="80" y="217"/>
                </a:cxn>
                <a:cxn ang="0">
                  <a:pos x="56" y="192"/>
                </a:cxn>
                <a:cxn ang="0">
                  <a:pos x="37" y="164"/>
                </a:cxn>
                <a:cxn ang="0">
                  <a:pos x="21" y="131"/>
                </a:cxn>
                <a:cxn ang="0">
                  <a:pos x="9" y="96"/>
                </a:cxn>
                <a:cxn ang="0">
                  <a:pos x="0" y="59"/>
                </a:cxn>
                <a:cxn ang="0">
                  <a:pos x="2" y="47"/>
                </a:cxn>
                <a:cxn ang="0">
                  <a:pos x="9" y="37"/>
                </a:cxn>
                <a:cxn ang="0">
                  <a:pos x="18" y="30"/>
                </a:cxn>
                <a:cxn ang="0">
                  <a:pos x="28" y="26"/>
                </a:cxn>
                <a:cxn ang="0">
                  <a:pos x="39" y="28"/>
                </a:cxn>
                <a:cxn ang="0">
                  <a:pos x="47" y="33"/>
                </a:cxn>
                <a:cxn ang="0">
                  <a:pos x="53" y="45"/>
                </a:cxn>
                <a:cxn ang="0">
                  <a:pos x="58" y="72"/>
                </a:cxn>
                <a:cxn ang="0">
                  <a:pos x="65" y="100"/>
                </a:cxn>
                <a:cxn ang="0">
                  <a:pos x="75" y="124"/>
                </a:cxn>
                <a:cxn ang="0">
                  <a:pos x="87" y="148"/>
                </a:cxn>
                <a:cxn ang="0">
                  <a:pos x="103" y="168"/>
                </a:cxn>
                <a:cxn ang="0">
                  <a:pos x="122" y="183"/>
                </a:cxn>
                <a:cxn ang="0">
                  <a:pos x="145" y="194"/>
                </a:cxn>
                <a:cxn ang="0">
                  <a:pos x="171" y="199"/>
                </a:cxn>
                <a:cxn ang="0">
                  <a:pos x="182" y="199"/>
                </a:cxn>
                <a:cxn ang="0">
                  <a:pos x="182" y="148"/>
                </a:cxn>
                <a:cxn ang="0">
                  <a:pos x="178" y="112"/>
                </a:cxn>
                <a:cxn ang="0">
                  <a:pos x="171" y="75"/>
                </a:cxn>
                <a:cxn ang="0">
                  <a:pos x="159" y="40"/>
                </a:cxn>
                <a:cxn ang="0">
                  <a:pos x="157" y="28"/>
                </a:cxn>
                <a:cxn ang="0">
                  <a:pos x="159" y="16"/>
                </a:cxn>
                <a:cxn ang="0">
                  <a:pos x="166" y="7"/>
                </a:cxn>
                <a:cxn ang="0">
                  <a:pos x="177" y="2"/>
                </a:cxn>
                <a:cxn ang="0">
                  <a:pos x="187" y="0"/>
                </a:cxn>
              </a:cxnLst>
              <a:rect l="0" t="0" r="r" b="b"/>
              <a:pathLst>
                <a:path w="234" h="251">
                  <a:moveTo>
                    <a:pt x="187" y="0"/>
                  </a:moveTo>
                  <a:lnTo>
                    <a:pt x="197" y="3"/>
                  </a:lnTo>
                  <a:lnTo>
                    <a:pt x="204" y="14"/>
                  </a:lnTo>
                  <a:lnTo>
                    <a:pt x="218" y="54"/>
                  </a:lnTo>
                  <a:lnTo>
                    <a:pt x="227" y="94"/>
                  </a:lnTo>
                  <a:lnTo>
                    <a:pt x="232" y="136"/>
                  </a:lnTo>
                  <a:lnTo>
                    <a:pt x="234" y="180"/>
                  </a:lnTo>
                  <a:lnTo>
                    <a:pt x="234" y="229"/>
                  </a:lnTo>
                  <a:lnTo>
                    <a:pt x="231" y="234"/>
                  </a:lnTo>
                  <a:lnTo>
                    <a:pt x="227" y="241"/>
                  </a:lnTo>
                  <a:lnTo>
                    <a:pt x="222" y="244"/>
                  </a:lnTo>
                  <a:lnTo>
                    <a:pt x="215" y="248"/>
                  </a:lnTo>
                  <a:lnTo>
                    <a:pt x="175" y="251"/>
                  </a:lnTo>
                  <a:lnTo>
                    <a:pt x="140" y="246"/>
                  </a:lnTo>
                  <a:lnTo>
                    <a:pt x="108" y="234"/>
                  </a:lnTo>
                  <a:lnTo>
                    <a:pt x="80" y="217"/>
                  </a:lnTo>
                  <a:lnTo>
                    <a:pt x="56" y="192"/>
                  </a:lnTo>
                  <a:lnTo>
                    <a:pt x="37" y="164"/>
                  </a:lnTo>
                  <a:lnTo>
                    <a:pt x="21" y="131"/>
                  </a:lnTo>
                  <a:lnTo>
                    <a:pt x="9" y="96"/>
                  </a:lnTo>
                  <a:lnTo>
                    <a:pt x="0" y="59"/>
                  </a:lnTo>
                  <a:lnTo>
                    <a:pt x="2" y="47"/>
                  </a:lnTo>
                  <a:lnTo>
                    <a:pt x="9" y="37"/>
                  </a:lnTo>
                  <a:lnTo>
                    <a:pt x="18" y="30"/>
                  </a:lnTo>
                  <a:lnTo>
                    <a:pt x="28" y="26"/>
                  </a:lnTo>
                  <a:lnTo>
                    <a:pt x="39" y="28"/>
                  </a:lnTo>
                  <a:lnTo>
                    <a:pt x="47" y="33"/>
                  </a:lnTo>
                  <a:lnTo>
                    <a:pt x="53" y="45"/>
                  </a:lnTo>
                  <a:lnTo>
                    <a:pt x="58" y="72"/>
                  </a:lnTo>
                  <a:lnTo>
                    <a:pt x="65" y="100"/>
                  </a:lnTo>
                  <a:lnTo>
                    <a:pt x="75" y="124"/>
                  </a:lnTo>
                  <a:lnTo>
                    <a:pt x="87" y="148"/>
                  </a:lnTo>
                  <a:lnTo>
                    <a:pt x="103" y="168"/>
                  </a:lnTo>
                  <a:lnTo>
                    <a:pt x="122" y="183"/>
                  </a:lnTo>
                  <a:lnTo>
                    <a:pt x="145" y="194"/>
                  </a:lnTo>
                  <a:lnTo>
                    <a:pt x="171" y="199"/>
                  </a:lnTo>
                  <a:lnTo>
                    <a:pt x="182" y="199"/>
                  </a:lnTo>
                  <a:lnTo>
                    <a:pt x="182" y="148"/>
                  </a:lnTo>
                  <a:lnTo>
                    <a:pt x="178" y="112"/>
                  </a:lnTo>
                  <a:lnTo>
                    <a:pt x="171" y="75"/>
                  </a:lnTo>
                  <a:lnTo>
                    <a:pt x="159" y="40"/>
                  </a:lnTo>
                  <a:lnTo>
                    <a:pt x="157" y="28"/>
                  </a:lnTo>
                  <a:lnTo>
                    <a:pt x="159" y="16"/>
                  </a:lnTo>
                  <a:lnTo>
                    <a:pt x="166" y="7"/>
                  </a:lnTo>
                  <a:lnTo>
                    <a:pt x="177" y="2"/>
                  </a:lnTo>
                  <a:lnTo>
                    <a:pt x="18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2" name="Freeform 60"/>
            <p:cNvSpPr>
              <a:spLocks/>
            </p:cNvSpPr>
            <p:nvPr/>
          </p:nvSpPr>
          <p:spPr bwMode="auto">
            <a:xfrm>
              <a:off x="1662" y="3775"/>
              <a:ext cx="199" cy="339"/>
            </a:xfrm>
            <a:custGeom>
              <a:avLst/>
              <a:gdLst/>
              <a:ahLst/>
              <a:cxnLst>
                <a:cxn ang="0">
                  <a:pos x="152" y="0"/>
                </a:cxn>
                <a:cxn ang="0">
                  <a:pos x="164" y="0"/>
                </a:cxn>
                <a:cxn ang="0">
                  <a:pos x="173" y="4"/>
                </a:cxn>
                <a:cxn ang="0">
                  <a:pos x="180" y="12"/>
                </a:cxn>
                <a:cxn ang="0">
                  <a:pos x="182" y="25"/>
                </a:cxn>
                <a:cxn ang="0">
                  <a:pos x="182" y="70"/>
                </a:cxn>
                <a:cxn ang="0">
                  <a:pos x="187" y="114"/>
                </a:cxn>
                <a:cxn ang="0">
                  <a:pos x="194" y="159"/>
                </a:cxn>
                <a:cxn ang="0">
                  <a:pos x="199" y="203"/>
                </a:cxn>
                <a:cxn ang="0">
                  <a:pos x="198" y="246"/>
                </a:cxn>
                <a:cxn ang="0">
                  <a:pos x="191" y="273"/>
                </a:cxn>
                <a:cxn ang="0">
                  <a:pos x="180" y="295"/>
                </a:cxn>
                <a:cxn ang="0">
                  <a:pos x="164" y="311"/>
                </a:cxn>
                <a:cxn ang="0">
                  <a:pos x="147" y="323"/>
                </a:cxn>
                <a:cxn ang="0">
                  <a:pos x="126" y="332"/>
                </a:cxn>
                <a:cxn ang="0">
                  <a:pos x="103" y="337"/>
                </a:cxn>
                <a:cxn ang="0">
                  <a:pos x="79" y="339"/>
                </a:cxn>
                <a:cxn ang="0">
                  <a:pos x="53" y="337"/>
                </a:cxn>
                <a:cxn ang="0">
                  <a:pos x="39" y="334"/>
                </a:cxn>
                <a:cxn ang="0">
                  <a:pos x="34" y="330"/>
                </a:cxn>
                <a:cxn ang="0">
                  <a:pos x="30" y="325"/>
                </a:cxn>
                <a:cxn ang="0">
                  <a:pos x="27" y="318"/>
                </a:cxn>
                <a:cxn ang="0">
                  <a:pos x="14" y="276"/>
                </a:cxn>
                <a:cxn ang="0">
                  <a:pos x="6" y="236"/>
                </a:cxn>
                <a:cxn ang="0">
                  <a:pos x="0" y="194"/>
                </a:cxn>
                <a:cxn ang="0">
                  <a:pos x="2" y="182"/>
                </a:cxn>
                <a:cxn ang="0">
                  <a:pos x="9" y="173"/>
                </a:cxn>
                <a:cxn ang="0">
                  <a:pos x="20" y="168"/>
                </a:cxn>
                <a:cxn ang="0">
                  <a:pos x="30" y="168"/>
                </a:cxn>
                <a:cxn ang="0">
                  <a:pos x="40" y="173"/>
                </a:cxn>
                <a:cxn ang="0">
                  <a:pos x="49" y="182"/>
                </a:cxn>
                <a:cxn ang="0">
                  <a:pos x="53" y="194"/>
                </a:cxn>
                <a:cxn ang="0">
                  <a:pos x="58" y="231"/>
                </a:cxn>
                <a:cxn ang="0">
                  <a:pos x="65" y="267"/>
                </a:cxn>
                <a:cxn ang="0">
                  <a:pos x="72" y="286"/>
                </a:cxn>
                <a:cxn ang="0">
                  <a:pos x="100" y="286"/>
                </a:cxn>
                <a:cxn ang="0">
                  <a:pos x="116" y="283"/>
                </a:cxn>
                <a:cxn ang="0">
                  <a:pos x="130" y="276"/>
                </a:cxn>
                <a:cxn ang="0">
                  <a:pos x="138" y="264"/>
                </a:cxn>
                <a:cxn ang="0">
                  <a:pos x="145" y="241"/>
                </a:cxn>
                <a:cxn ang="0">
                  <a:pos x="147" y="217"/>
                </a:cxn>
                <a:cxn ang="0">
                  <a:pos x="145" y="194"/>
                </a:cxn>
                <a:cxn ang="0">
                  <a:pos x="137" y="136"/>
                </a:cxn>
                <a:cxn ang="0">
                  <a:pos x="130" y="80"/>
                </a:cxn>
                <a:cxn ang="0">
                  <a:pos x="130" y="25"/>
                </a:cxn>
                <a:cxn ang="0">
                  <a:pos x="133" y="12"/>
                </a:cxn>
                <a:cxn ang="0">
                  <a:pos x="142" y="4"/>
                </a:cxn>
                <a:cxn ang="0">
                  <a:pos x="152" y="0"/>
                </a:cxn>
              </a:cxnLst>
              <a:rect l="0" t="0" r="r" b="b"/>
              <a:pathLst>
                <a:path w="199" h="339">
                  <a:moveTo>
                    <a:pt x="152" y="0"/>
                  </a:moveTo>
                  <a:lnTo>
                    <a:pt x="164" y="0"/>
                  </a:lnTo>
                  <a:lnTo>
                    <a:pt x="173" y="4"/>
                  </a:lnTo>
                  <a:lnTo>
                    <a:pt x="180" y="12"/>
                  </a:lnTo>
                  <a:lnTo>
                    <a:pt x="182" y="25"/>
                  </a:lnTo>
                  <a:lnTo>
                    <a:pt x="182" y="70"/>
                  </a:lnTo>
                  <a:lnTo>
                    <a:pt x="187" y="114"/>
                  </a:lnTo>
                  <a:lnTo>
                    <a:pt x="194" y="159"/>
                  </a:lnTo>
                  <a:lnTo>
                    <a:pt x="199" y="203"/>
                  </a:lnTo>
                  <a:lnTo>
                    <a:pt x="198" y="246"/>
                  </a:lnTo>
                  <a:lnTo>
                    <a:pt x="191" y="273"/>
                  </a:lnTo>
                  <a:lnTo>
                    <a:pt x="180" y="295"/>
                  </a:lnTo>
                  <a:lnTo>
                    <a:pt x="164" y="311"/>
                  </a:lnTo>
                  <a:lnTo>
                    <a:pt x="147" y="323"/>
                  </a:lnTo>
                  <a:lnTo>
                    <a:pt x="126" y="332"/>
                  </a:lnTo>
                  <a:lnTo>
                    <a:pt x="103" y="337"/>
                  </a:lnTo>
                  <a:lnTo>
                    <a:pt x="79" y="339"/>
                  </a:lnTo>
                  <a:lnTo>
                    <a:pt x="53" y="337"/>
                  </a:lnTo>
                  <a:lnTo>
                    <a:pt x="39" y="334"/>
                  </a:lnTo>
                  <a:lnTo>
                    <a:pt x="34" y="330"/>
                  </a:lnTo>
                  <a:lnTo>
                    <a:pt x="30" y="325"/>
                  </a:lnTo>
                  <a:lnTo>
                    <a:pt x="27" y="318"/>
                  </a:lnTo>
                  <a:lnTo>
                    <a:pt x="14" y="276"/>
                  </a:lnTo>
                  <a:lnTo>
                    <a:pt x="6" y="236"/>
                  </a:lnTo>
                  <a:lnTo>
                    <a:pt x="0" y="194"/>
                  </a:lnTo>
                  <a:lnTo>
                    <a:pt x="2" y="182"/>
                  </a:lnTo>
                  <a:lnTo>
                    <a:pt x="9" y="173"/>
                  </a:lnTo>
                  <a:lnTo>
                    <a:pt x="20" y="168"/>
                  </a:lnTo>
                  <a:lnTo>
                    <a:pt x="30" y="168"/>
                  </a:lnTo>
                  <a:lnTo>
                    <a:pt x="40" y="173"/>
                  </a:lnTo>
                  <a:lnTo>
                    <a:pt x="49" y="182"/>
                  </a:lnTo>
                  <a:lnTo>
                    <a:pt x="53" y="194"/>
                  </a:lnTo>
                  <a:lnTo>
                    <a:pt x="58" y="231"/>
                  </a:lnTo>
                  <a:lnTo>
                    <a:pt x="65" y="267"/>
                  </a:lnTo>
                  <a:lnTo>
                    <a:pt x="72" y="286"/>
                  </a:lnTo>
                  <a:lnTo>
                    <a:pt x="100" y="286"/>
                  </a:lnTo>
                  <a:lnTo>
                    <a:pt x="116" y="283"/>
                  </a:lnTo>
                  <a:lnTo>
                    <a:pt x="130" y="276"/>
                  </a:lnTo>
                  <a:lnTo>
                    <a:pt x="138" y="264"/>
                  </a:lnTo>
                  <a:lnTo>
                    <a:pt x="145" y="241"/>
                  </a:lnTo>
                  <a:lnTo>
                    <a:pt x="147" y="217"/>
                  </a:lnTo>
                  <a:lnTo>
                    <a:pt x="145" y="194"/>
                  </a:lnTo>
                  <a:lnTo>
                    <a:pt x="137" y="136"/>
                  </a:lnTo>
                  <a:lnTo>
                    <a:pt x="130" y="80"/>
                  </a:lnTo>
                  <a:lnTo>
                    <a:pt x="130" y="25"/>
                  </a:lnTo>
                  <a:lnTo>
                    <a:pt x="133" y="12"/>
                  </a:lnTo>
                  <a:lnTo>
                    <a:pt x="142" y="4"/>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3" name="Freeform 61"/>
            <p:cNvSpPr>
              <a:spLocks/>
            </p:cNvSpPr>
            <p:nvPr/>
          </p:nvSpPr>
          <p:spPr bwMode="auto">
            <a:xfrm>
              <a:off x="868" y="3779"/>
              <a:ext cx="1135" cy="454"/>
            </a:xfrm>
            <a:custGeom>
              <a:avLst/>
              <a:gdLst/>
              <a:ahLst/>
              <a:cxnLst>
                <a:cxn ang="0">
                  <a:pos x="44" y="0"/>
                </a:cxn>
                <a:cxn ang="0">
                  <a:pos x="45" y="31"/>
                </a:cxn>
                <a:cxn ang="0">
                  <a:pos x="58" y="62"/>
                </a:cxn>
                <a:cxn ang="0">
                  <a:pos x="80" y="92"/>
                </a:cxn>
                <a:cxn ang="0">
                  <a:pos x="115" y="124"/>
                </a:cxn>
                <a:cxn ang="0">
                  <a:pos x="157" y="153"/>
                </a:cxn>
                <a:cxn ang="0">
                  <a:pos x="208" y="183"/>
                </a:cxn>
                <a:cxn ang="0">
                  <a:pos x="265" y="209"/>
                </a:cxn>
                <a:cxn ang="0">
                  <a:pos x="330" y="234"/>
                </a:cxn>
                <a:cxn ang="0">
                  <a:pos x="401" y="256"/>
                </a:cxn>
                <a:cxn ang="0">
                  <a:pos x="477" y="274"/>
                </a:cxn>
                <a:cxn ang="0">
                  <a:pos x="557" y="289"/>
                </a:cxn>
                <a:cxn ang="0">
                  <a:pos x="632" y="300"/>
                </a:cxn>
                <a:cxn ang="0">
                  <a:pos x="704" y="305"/>
                </a:cxn>
                <a:cxn ang="0">
                  <a:pos x="772" y="309"/>
                </a:cxn>
                <a:cxn ang="0">
                  <a:pos x="836" y="307"/>
                </a:cxn>
                <a:cxn ang="0">
                  <a:pos x="897" y="302"/>
                </a:cxn>
                <a:cxn ang="0">
                  <a:pos x="953" y="293"/>
                </a:cxn>
                <a:cxn ang="0">
                  <a:pos x="1002" y="281"/>
                </a:cxn>
                <a:cxn ang="0">
                  <a:pos x="1044" y="267"/>
                </a:cxn>
                <a:cxn ang="0">
                  <a:pos x="1079" y="248"/>
                </a:cxn>
                <a:cxn ang="0">
                  <a:pos x="1107" y="227"/>
                </a:cxn>
                <a:cxn ang="0">
                  <a:pos x="1126" y="202"/>
                </a:cxn>
                <a:cxn ang="0">
                  <a:pos x="1135" y="176"/>
                </a:cxn>
                <a:cxn ang="0">
                  <a:pos x="1091" y="454"/>
                </a:cxn>
                <a:cxn ang="0">
                  <a:pos x="0" y="277"/>
                </a:cxn>
                <a:cxn ang="0">
                  <a:pos x="44" y="0"/>
                </a:cxn>
              </a:cxnLst>
              <a:rect l="0" t="0" r="r" b="b"/>
              <a:pathLst>
                <a:path w="1135" h="454">
                  <a:moveTo>
                    <a:pt x="44" y="0"/>
                  </a:moveTo>
                  <a:lnTo>
                    <a:pt x="45" y="31"/>
                  </a:lnTo>
                  <a:lnTo>
                    <a:pt x="58" y="62"/>
                  </a:lnTo>
                  <a:lnTo>
                    <a:pt x="80" y="92"/>
                  </a:lnTo>
                  <a:lnTo>
                    <a:pt x="115" y="124"/>
                  </a:lnTo>
                  <a:lnTo>
                    <a:pt x="157" y="153"/>
                  </a:lnTo>
                  <a:lnTo>
                    <a:pt x="208" y="183"/>
                  </a:lnTo>
                  <a:lnTo>
                    <a:pt x="265" y="209"/>
                  </a:lnTo>
                  <a:lnTo>
                    <a:pt x="330" y="234"/>
                  </a:lnTo>
                  <a:lnTo>
                    <a:pt x="401" y="256"/>
                  </a:lnTo>
                  <a:lnTo>
                    <a:pt x="477" y="274"/>
                  </a:lnTo>
                  <a:lnTo>
                    <a:pt x="557" y="289"/>
                  </a:lnTo>
                  <a:lnTo>
                    <a:pt x="632" y="300"/>
                  </a:lnTo>
                  <a:lnTo>
                    <a:pt x="704" y="305"/>
                  </a:lnTo>
                  <a:lnTo>
                    <a:pt x="772" y="309"/>
                  </a:lnTo>
                  <a:lnTo>
                    <a:pt x="836" y="307"/>
                  </a:lnTo>
                  <a:lnTo>
                    <a:pt x="897" y="302"/>
                  </a:lnTo>
                  <a:lnTo>
                    <a:pt x="953" y="293"/>
                  </a:lnTo>
                  <a:lnTo>
                    <a:pt x="1002" y="281"/>
                  </a:lnTo>
                  <a:lnTo>
                    <a:pt x="1044" y="267"/>
                  </a:lnTo>
                  <a:lnTo>
                    <a:pt x="1079" y="248"/>
                  </a:lnTo>
                  <a:lnTo>
                    <a:pt x="1107" y="227"/>
                  </a:lnTo>
                  <a:lnTo>
                    <a:pt x="1126" y="202"/>
                  </a:lnTo>
                  <a:lnTo>
                    <a:pt x="1135" y="176"/>
                  </a:lnTo>
                  <a:lnTo>
                    <a:pt x="1091" y="454"/>
                  </a:lnTo>
                  <a:lnTo>
                    <a:pt x="0" y="277"/>
                  </a:lnTo>
                  <a:lnTo>
                    <a:pt x="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4" name="Freeform 62"/>
            <p:cNvSpPr>
              <a:spLocks/>
            </p:cNvSpPr>
            <p:nvPr/>
          </p:nvSpPr>
          <p:spPr bwMode="auto">
            <a:xfrm>
              <a:off x="912" y="3646"/>
              <a:ext cx="1091" cy="442"/>
            </a:xfrm>
            <a:custGeom>
              <a:avLst/>
              <a:gdLst/>
              <a:ahLst/>
              <a:cxnLst>
                <a:cxn ang="0">
                  <a:pos x="364" y="0"/>
                </a:cxn>
                <a:cxn ang="0">
                  <a:pos x="433" y="3"/>
                </a:cxn>
                <a:cxn ang="0">
                  <a:pos x="504" y="9"/>
                </a:cxn>
                <a:cxn ang="0">
                  <a:pos x="579" y="19"/>
                </a:cxn>
                <a:cxn ang="0">
                  <a:pos x="660" y="35"/>
                </a:cxn>
                <a:cxn ang="0">
                  <a:pos x="735" y="52"/>
                </a:cxn>
                <a:cxn ang="0">
                  <a:pos x="806" y="75"/>
                </a:cxn>
                <a:cxn ang="0">
                  <a:pos x="871" y="99"/>
                </a:cxn>
                <a:cxn ang="0">
                  <a:pos x="928" y="126"/>
                </a:cxn>
                <a:cxn ang="0">
                  <a:pos x="979" y="155"/>
                </a:cxn>
                <a:cxn ang="0">
                  <a:pos x="1021" y="185"/>
                </a:cxn>
                <a:cxn ang="0">
                  <a:pos x="1054" y="216"/>
                </a:cxn>
                <a:cxn ang="0">
                  <a:pos x="1077" y="246"/>
                </a:cxn>
                <a:cxn ang="0">
                  <a:pos x="1091" y="278"/>
                </a:cxn>
                <a:cxn ang="0">
                  <a:pos x="1091" y="309"/>
                </a:cxn>
                <a:cxn ang="0">
                  <a:pos x="1082" y="335"/>
                </a:cxn>
                <a:cxn ang="0">
                  <a:pos x="1063" y="360"/>
                </a:cxn>
                <a:cxn ang="0">
                  <a:pos x="1035" y="381"/>
                </a:cxn>
                <a:cxn ang="0">
                  <a:pos x="1000" y="400"/>
                </a:cxn>
                <a:cxn ang="0">
                  <a:pos x="958" y="414"/>
                </a:cxn>
                <a:cxn ang="0">
                  <a:pos x="909" y="426"/>
                </a:cxn>
                <a:cxn ang="0">
                  <a:pos x="853" y="435"/>
                </a:cxn>
                <a:cxn ang="0">
                  <a:pos x="792" y="440"/>
                </a:cxn>
                <a:cxn ang="0">
                  <a:pos x="728" y="442"/>
                </a:cxn>
                <a:cxn ang="0">
                  <a:pos x="660" y="438"/>
                </a:cxn>
                <a:cxn ang="0">
                  <a:pos x="588" y="433"/>
                </a:cxn>
                <a:cxn ang="0">
                  <a:pos x="513" y="422"/>
                </a:cxn>
                <a:cxn ang="0">
                  <a:pos x="433" y="407"/>
                </a:cxn>
                <a:cxn ang="0">
                  <a:pos x="357" y="389"/>
                </a:cxn>
                <a:cxn ang="0">
                  <a:pos x="286" y="367"/>
                </a:cxn>
                <a:cxn ang="0">
                  <a:pos x="221" y="342"/>
                </a:cxn>
                <a:cxn ang="0">
                  <a:pos x="164" y="316"/>
                </a:cxn>
                <a:cxn ang="0">
                  <a:pos x="113" y="286"/>
                </a:cxn>
                <a:cxn ang="0">
                  <a:pos x="71" y="257"/>
                </a:cxn>
                <a:cxn ang="0">
                  <a:pos x="36" y="225"/>
                </a:cxn>
                <a:cxn ang="0">
                  <a:pos x="14" y="195"/>
                </a:cxn>
                <a:cxn ang="0">
                  <a:pos x="1" y="164"/>
                </a:cxn>
                <a:cxn ang="0">
                  <a:pos x="0" y="133"/>
                </a:cxn>
                <a:cxn ang="0">
                  <a:pos x="10" y="106"/>
                </a:cxn>
                <a:cxn ang="0">
                  <a:pos x="27" y="82"/>
                </a:cxn>
                <a:cxn ang="0">
                  <a:pos x="55" y="61"/>
                </a:cxn>
                <a:cxn ang="0">
                  <a:pos x="92" y="42"/>
                </a:cxn>
                <a:cxn ang="0">
                  <a:pos x="134" y="28"/>
                </a:cxn>
                <a:cxn ang="0">
                  <a:pos x="183" y="16"/>
                </a:cxn>
                <a:cxn ang="0">
                  <a:pos x="239" y="7"/>
                </a:cxn>
                <a:cxn ang="0">
                  <a:pos x="298" y="2"/>
                </a:cxn>
                <a:cxn ang="0">
                  <a:pos x="364" y="0"/>
                </a:cxn>
              </a:cxnLst>
              <a:rect l="0" t="0" r="r" b="b"/>
              <a:pathLst>
                <a:path w="1091" h="442">
                  <a:moveTo>
                    <a:pt x="364" y="0"/>
                  </a:moveTo>
                  <a:lnTo>
                    <a:pt x="433" y="3"/>
                  </a:lnTo>
                  <a:lnTo>
                    <a:pt x="504" y="9"/>
                  </a:lnTo>
                  <a:lnTo>
                    <a:pt x="579" y="19"/>
                  </a:lnTo>
                  <a:lnTo>
                    <a:pt x="660" y="35"/>
                  </a:lnTo>
                  <a:lnTo>
                    <a:pt x="735" y="52"/>
                  </a:lnTo>
                  <a:lnTo>
                    <a:pt x="806" y="75"/>
                  </a:lnTo>
                  <a:lnTo>
                    <a:pt x="871" y="99"/>
                  </a:lnTo>
                  <a:lnTo>
                    <a:pt x="928" y="126"/>
                  </a:lnTo>
                  <a:lnTo>
                    <a:pt x="979" y="155"/>
                  </a:lnTo>
                  <a:lnTo>
                    <a:pt x="1021" y="185"/>
                  </a:lnTo>
                  <a:lnTo>
                    <a:pt x="1054" y="216"/>
                  </a:lnTo>
                  <a:lnTo>
                    <a:pt x="1077" y="246"/>
                  </a:lnTo>
                  <a:lnTo>
                    <a:pt x="1091" y="278"/>
                  </a:lnTo>
                  <a:lnTo>
                    <a:pt x="1091" y="309"/>
                  </a:lnTo>
                  <a:lnTo>
                    <a:pt x="1082" y="335"/>
                  </a:lnTo>
                  <a:lnTo>
                    <a:pt x="1063" y="360"/>
                  </a:lnTo>
                  <a:lnTo>
                    <a:pt x="1035" y="381"/>
                  </a:lnTo>
                  <a:lnTo>
                    <a:pt x="1000" y="400"/>
                  </a:lnTo>
                  <a:lnTo>
                    <a:pt x="958" y="414"/>
                  </a:lnTo>
                  <a:lnTo>
                    <a:pt x="909" y="426"/>
                  </a:lnTo>
                  <a:lnTo>
                    <a:pt x="853" y="435"/>
                  </a:lnTo>
                  <a:lnTo>
                    <a:pt x="792" y="440"/>
                  </a:lnTo>
                  <a:lnTo>
                    <a:pt x="728" y="442"/>
                  </a:lnTo>
                  <a:lnTo>
                    <a:pt x="660" y="438"/>
                  </a:lnTo>
                  <a:lnTo>
                    <a:pt x="588" y="433"/>
                  </a:lnTo>
                  <a:lnTo>
                    <a:pt x="513" y="422"/>
                  </a:lnTo>
                  <a:lnTo>
                    <a:pt x="433" y="407"/>
                  </a:lnTo>
                  <a:lnTo>
                    <a:pt x="357" y="389"/>
                  </a:lnTo>
                  <a:lnTo>
                    <a:pt x="286" y="367"/>
                  </a:lnTo>
                  <a:lnTo>
                    <a:pt x="221" y="342"/>
                  </a:lnTo>
                  <a:lnTo>
                    <a:pt x="164" y="316"/>
                  </a:lnTo>
                  <a:lnTo>
                    <a:pt x="113" y="286"/>
                  </a:lnTo>
                  <a:lnTo>
                    <a:pt x="71" y="257"/>
                  </a:lnTo>
                  <a:lnTo>
                    <a:pt x="36" y="225"/>
                  </a:lnTo>
                  <a:lnTo>
                    <a:pt x="14" y="195"/>
                  </a:lnTo>
                  <a:lnTo>
                    <a:pt x="1" y="164"/>
                  </a:lnTo>
                  <a:lnTo>
                    <a:pt x="0" y="133"/>
                  </a:lnTo>
                  <a:lnTo>
                    <a:pt x="10" y="106"/>
                  </a:lnTo>
                  <a:lnTo>
                    <a:pt x="27" y="82"/>
                  </a:lnTo>
                  <a:lnTo>
                    <a:pt x="55" y="61"/>
                  </a:lnTo>
                  <a:lnTo>
                    <a:pt x="92" y="42"/>
                  </a:lnTo>
                  <a:lnTo>
                    <a:pt x="134" y="28"/>
                  </a:lnTo>
                  <a:lnTo>
                    <a:pt x="183" y="16"/>
                  </a:lnTo>
                  <a:lnTo>
                    <a:pt x="239" y="7"/>
                  </a:lnTo>
                  <a:lnTo>
                    <a:pt x="298" y="2"/>
                  </a:lnTo>
                  <a:lnTo>
                    <a:pt x="3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 name="Freeform 63"/>
            <p:cNvSpPr>
              <a:spLocks/>
            </p:cNvSpPr>
            <p:nvPr/>
          </p:nvSpPr>
          <p:spPr bwMode="auto">
            <a:xfrm>
              <a:off x="868" y="4056"/>
              <a:ext cx="1091" cy="309"/>
            </a:xfrm>
            <a:custGeom>
              <a:avLst/>
              <a:gdLst/>
              <a:ahLst/>
              <a:cxnLst>
                <a:cxn ang="0">
                  <a:pos x="0" y="0"/>
                </a:cxn>
                <a:cxn ang="0">
                  <a:pos x="1091" y="177"/>
                </a:cxn>
                <a:cxn ang="0">
                  <a:pos x="1081" y="203"/>
                </a:cxn>
                <a:cxn ang="0">
                  <a:pos x="1063" y="227"/>
                </a:cxn>
                <a:cxn ang="0">
                  <a:pos x="1035" y="248"/>
                </a:cxn>
                <a:cxn ang="0">
                  <a:pos x="999" y="267"/>
                </a:cxn>
                <a:cxn ang="0">
                  <a:pos x="957" y="281"/>
                </a:cxn>
                <a:cxn ang="0">
                  <a:pos x="908" y="294"/>
                </a:cxn>
                <a:cxn ang="0">
                  <a:pos x="852" y="302"/>
                </a:cxn>
                <a:cxn ang="0">
                  <a:pos x="793" y="308"/>
                </a:cxn>
                <a:cxn ang="0">
                  <a:pos x="726" y="309"/>
                </a:cxn>
                <a:cxn ang="0">
                  <a:pos x="658" y="306"/>
                </a:cxn>
                <a:cxn ang="0">
                  <a:pos x="587" y="301"/>
                </a:cxn>
                <a:cxn ang="0">
                  <a:pos x="511" y="290"/>
                </a:cxn>
                <a:cxn ang="0">
                  <a:pos x="431" y="274"/>
                </a:cxn>
                <a:cxn ang="0">
                  <a:pos x="356" y="257"/>
                </a:cxn>
                <a:cxn ang="0">
                  <a:pos x="285" y="234"/>
                </a:cxn>
                <a:cxn ang="0">
                  <a:pos x="220" y="210"/>
                </a:cxn>
                <a:cxn ang="0">
                  <a:pos x="162" y="184"/>
                </a:cxn>
                <a:cxn ang="0">
                  <a:pos x="112" y="154"/>
                </a:cxn>
                <a:cxn ang="0">
                  <a:pos x="70" y="124"/>
                </a:cxn>
                <a:cxn ang="0">
                  <a:pos x="37" y="93"/>
                </a:cxn>
                <a:cxn ang="0">
                  <a:pos x="14" y="63"/>
                </a:cxn>
                <a:cxn ang="0">
                  <a:pos x="0" y="32"/>
                </a:cxn>
                <a:cxn ang="0">
                  <a:pos x="0" y="0"/>
                </a:cxn>
              </a:cxnLst>
              <a:rect l="0" t="0" r="r" b="b"/>
              <a:pathLst>
                <a:path w="1091" h="309">
                  <a:moveTo>
                    <a:pt x="0" y="0"/>
                  </a:moveTo>
                  <a:lnTo>
                    <a:pt x="1091" y="177"/>
                  </a:lnTo>
                  <a:lnTo>
                    <a:pt x="1081" y="203"/>
                  </a:lnTo>
                  <a:lnTo>
                    <a:pt x="1063" y="227"/>
                  </a:lnTo>
                  <a:lnTo>
                    <a:pt x="1035" y="248"/>
                  </a:lnTo>
                  <a:lnTo>
                    <a:pt x="999" y="267"/>
                  </a:lnTo>
                  <a:lnTo>
                    <a:pt x="957" y="281"/>
                  </a:lnTo>
                  <a:lnTo>
                    <a:pt x="908" y="294"/>
                  </a:lnTo>
                  <a:lnTo>
                    <a:pt x="852" y="302"/>
                  </a:lnTo>
                  <a:lnTo>
                    <a:pt x="793" y="308"/>
                  </a:lnTo>
                  <a:lnTo>
                    <a:pt x="726" y="309"/>
                  </a:lnTo>
                  <a:lnTo>
                    <a:pt x="658" y="306"/>
                  </a:lnTo>
                  <a:lnTo>
                    <a:pt x="587" y="301"/>
                  </a:lnTo>
                  <a:lnTo>
                    <a:pt x="511" y="290"/>
                  </a:lnTo>
                  <a:lnTo>
                    <a:pt x="431" y="274"/>
                  </a:lnTo>
                  <a:lnTo>
                    <a:pt x="356" y="257"/>
                  </a:lnTo>
                  <a:lnTo>
                    <a:pt x="285" y="234"/>
                  </a:lnTo>
                  <a:lnTo>
                    <a:pt x="220" y="210"/>
                  </a:lnTo>
                  <a:lnTo>
                    <a:pt x="162" y="184"/>
                  </a:lnTo>
                  <a:lnTo>
                    <a:pt x="112" y="154"/>
                  </a:lnTo>
                  <a:lnTo>
                    <a:pt x="70" y="124"/>
                  </a:lnTo>
                  <a:lnTo>
                    <a:pt x="37" y="93"/>
                  </a:lnTo>
                  <a:lnTo>
                    <a:pt x="14" y="63"/>
                  </a:lnTo>
                  <a:lnTo>
                    <a:pt x="0" y="32"/>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6" name="Freeform 64"/>
            <p:cNvSpPr>
              <a:spLocks noEditPoints="1"/>
            </p:cNvSpPr>
            <p:nvPr/>
          </p:nvSpPr>
          <p:spPr bwMode="auto">
            <a:xfrm>
              <a:off x="885" y="3620"/>
              <a:ext cx="1144" cy="494"/>
            </a:xfrm>
            <a:custGeom>
              <a:avLst/>
              <a:gdLst/>
              <a:ahLst/>
              <a:cxnLst>
                <a:cxn ang="0">
                  <a:pos x="295" y="56"/>
                </a:cxn>
                <a:cxn ang="0">
                  <a:pos x="184" y="75"/>
                </a:cxn>
                <a:cxn ang="0">
                  <a:pos x="93" y="112"/>
                </a:cxn>
                <a:cxn ang="0">
                  <a:pos x="58" y="148"/>
                </a:cxn>
                <a:cxn ang="0">
                  <a:pos x="53" y="174"/>
                </a:cxn>
                <a:cxn ang="0">
                  <a:pos x="75" y="227"/>
                </a:cxn>
                <a:cxn ang="0">
                  <a:pos x="142" y="284"/>
                </a:cxn>
                <a:cxn ang="0">
                  <a:pos x="212" y="323"/>
                </a:cxn>
                <a:cxn ang="0">
                  <a:pos x="341" y="373"/>
                </a:cxn>
                <a:cxn ang="0">
                  <a:pos x="545" y="424"/>
                </a:cxn>
                <a:cxn ang="0">
                  <a:pos x="704" y="440"/>
                </a:cxn>
                <a:cxn ang="0">
                  <a:pos x="851" y="438"/>
                </a:cxn>
                <a:cxn ang="0">
                  <a:pos x="962" y="419"/>
                </a:cxn>
                <a:cxn ang="0">
                  <a:pos x="1051" y="382"/>
                </a:cxn>
                <a:cxn ang="0">
                  <a:pos x="1076" y="363"/>
                </a:cxn>
                <a:cxn ang="0">
                  <a:pos x="1093" y="331"/>
                </a:cxn>
                <a:cxn ang="0">
                  <a:pos x="1081" y="284"/>
                </a:cxn>
                <a:cxn ang="0">
                  <a:pos x="1025" y="225"/>
                </a:cxn>
                <a:cxn ang="0">
                  <a:pos x="934" y="173"/>
                </a:cxn>
                <a:cxn ang="0">
                  <a:pos x="805" y="120"/>
                </a:cxn>
                <a:cxn ang="0">
                  <a:pos x="603" y="71"/>
                </a:cxn>
                <a:cxn ang="0">
                  <a:pos x="442" y="54"/>
                </a:cxn>
                <a:cxn ang="0">
                  <a:pos x="442" y="1"/>
                </a:cxn>
                <a:cxn ang="0">
                  <a:pos x="611" y="21"/>
                </a:cxn>
                <a:cxn ang="0">
                  <a:pos x="777" y="56"/>
                </a:cxn>
                <a:cxn ang="0">
                  <a:pos x="915" y="105"/>
                </a:cxn>
                <a:cxn ang="0">
                  <a:pos x="1025" y="162"/>
                </a:cxn>
                <a:cxn ang="0">
                  <a:pos x="1086" y="209"/>
                </a:cxn>
                <a:cxn ang="0">
                  <a:pos x="1128" y="260"/>
                </a:cxn>
                <a:cxn ang="0">
                  <a:pos x="1144" y="340"/>
                </a:cxn>
                <a:cxn ang="0">
                  <a:pos x="1125" y="384"/>
                </a:cxn>
                <a:cxn ang="0">
                  <a:pos x="1081" y="426"/>
                </a:cxn>
                <a:cxn ang="0">
                  <a:pos x="1018" y="457"/>
                </a:cxn>
                <a:cxn ang="0">
                  <a:pos x="894" y="485"/>
                </a:cxn>
                <a:cxn ang="0">
                  <a:pos x="755" y="494"/>
                </a:cxn>
                <a:cxn ang="0">
                  <a:pos x="596" y="483"/>
                </a:cxn>
                <a:cxn ang="0">
                  <a:pos x="474" y="462"/>
                </a:cxn>
                <a:cxn ang="0">
                  <a:pos x="274" y="407"/>
                </a:cxn>
                <a:cxn ang="0">
                  <a:pos x="154" y="352"/>
                </a:cxn>
                <a:cxn ang="0">
                  <a:pos x="84" y="305"/>
                </a:cxn>
                <a:cxn ang="0">
                  <a:pos x="23" y="241"/>
                </a:cxn>
                <a:cxn ang="0">
                  <a:pos x="2" y="190"/>
                </a:cxn>
                <a:cxn ang="0">
                  <a:pos x="7" y="138"/>
                </a:cxn>
                <a:cxn ang="0">
                  <a:pos x="27" y="101"/>
                </a:cxn>
                <a:cxn ang="0">
                  <a:pos x="72" y="63"/>
                </a:cxn>
                <a:cxn ang="0">
                  <a:pos x="163" y="26"/>
                </a:cxn>
                <a:cxn ang="0">
                  <a:pos x="295" y="3"/>
                </a:cxn>
              </a:cxnLst>
              <a:rect l="0" t="0" r="r" b="b"/>
              <a:pathLst>
                <a:path w="1144" h="494">
                  <a:moveTo>
                    <a:pt x="391" y="52"/>
                  </a:moveTo>
                  <a:lnTo>
                    <a:pt x="343" y="54"/>
                  </a:lnTo>
                  <a:lnTo>
                    <a:pt x="295" y="56"/>
                  </a:lnTo>
                  <a:lnTo>
                    <a:pt x="252" y="61"/>
                  </a:lnTo>
                  <a:lnTo>
                    <a:pt x="220" y="66"/>
                  </a:lnTo>
                  <a:lnTo>
                    <a:pt x="184" y="75"/>
                  </a:lnTo>
                  <a:lnTo>
                    <a:pt x="149" y="85"/>
                  </a:lnTo>
                  <a:lnTo>
                    <a:pt x="119" y="98"/>
                  </a:lnTo>
                  <a:lnTo>
                    <a:pt x="93" y="112"/>
                  </a:lnTo>
                  <a:lnTo>
                    <a:pt x="79" y="120"/>
                  </a:lnTo>
                  <a:lnTo>
                    <a:pt x="67" y="134"/>
                  </a:lnTo>
                  <a:lnTo>
                    <a:pt x="58" y="148"/>
                  </a:lnTo>
                  <a:lnTo>
                    <a:pt x="56" y="148"/>
                  </a:lnTo>
                  <a:lnTo>
                    <a:pt x="53" y="164"/>
                  </a:lnTo>
                  <a:lnTo>
                    <a:pt x="53" y="174"/>
                  </a:lnTo>
                  <a:lnTo>
                    <a:pt x="56" y="190"/>
                  </a:lnTo>
                  <a:lnTo>
                    <a:pt x="67" y="213"/>
                  </a:lnTo>
                  <a:lnTo>
                    <a:pt x="75" y="227"/>
                  </a:lnTo>
                  <a:lnTo>
                    <a:pt x="96" y="248"/>
                  </a:lnTo>
                  <a:lnTo>
                    <a:pt x="121" y="269"/>
                  </a:lnTo>
                  <a:lnTo>
                    <a:pt x="142" y="284"/>
                  </a:lnTo>
                  <a:lnTo>
                    <a:pt x="142" y="283"/>
                  </a:lnTo>
                  <a:lnTo>
                    <a:pt x="175" y="304"/>
                  </a:lnTo>
                  <a:lnTo>
                    <a:pt x="212" y="323"/>
                  </a:lnTo>
                  <a:lnTo>
                    <a:pt x="252" y="340"/>
                  </a:lnTo>
                  <a:lnTo>
                    <a:pt x="295" y="358"/>
                  </a:lnTo>
                  <a:lnTo>
                    <a:pt x="341" y="373"/>
                  </a:lnTo>
                  <a:lnTo>
                    <a:pt x="390" y="389"/>
                  </a:lnTo>
                  <a:lnTo>
                    <a:pt x="494" y="414"/>
                  </a:lnTo>
                  <a:lnTo>
                    <a:pt x="545" y="424"/>
                  </a:lnTo>
                  <a:lnTo>
                    <a:pt x="596" y="431"/>
                  </a:lnTo>
                  <a:lnTo>
                    <a:pt x="652" y="436"/>
                  </a:lnTo>
                  <a:lnTo>
                    <a:pt x="704" y="440"/>
                  </a:lnTo>
                  <a:lnTo>
                    <a:pt x="755" y="441"/>
                  </a:lnTo>
                  <a:lnTo>
                    <a:pt x="804" y="440"/>
                  </a:lnTo>
                  <a:lnTo>
                    <a:pt x="851" y="438"/>
                  </a:lnTo>
                  <a:lnTo>
                    <a:pt x="894" y="433"/>
                  </a:lnTo>
                  <a:lnTo>
                    <a:pt x="926" y="428"/>
                  </a:lnTo>
                  <a:lnTo>
                    <a:pt x="962" y="419"/>
                  </a:lnTo>
                  <a:lnTo>
                    <a:pt x="997" y="408"/>
                  </a:lnTo>
                  <a:lnTo>
                    <a:pt x="1027" y="396"/>
                  </a:lnTo>
                  <a:lnTo>
                    <a:pt x="1051" y="382"/>
                  </a:lnTo>
                  <a:lnTo>
                    <a:pt x="1051" y="384"/>
                  </a:lnTo>
                  <a:lnTo>
                    <a:pt x="1065" y="373"/>
                  </a:lnTo>
                  <a:lnTo>
                    <a:pt x="1076" y="363"/>
                  </a:lnTo>
                  <a:lnTo>
                    <a:pt x="1088" y="345"/>
                  </a:lnTo>
                  <a:lnTo>
                    <a:pt x="1090" y="345"/>
                  </a:lnTo>
                  <a:lnTo>
                    <a:pt x="1093" y="331"/>
                  </a:lnTo>
                  <a:lnTo>
                    <a:pt x="1092" y="314"/>
                  </a:lnTo>
                  <a:lnTo>
                    <a:pt x="1090" y="304"/>
                  </a:lnTo>
                  <a:lnTo>
                    <a:pt x="1081" y="284"/>
                  </a:lnTo>
                  <a:lnTo>
                    <a:pt x="1071" y="269"/>
                  </a:lnTo>
                  <a:lnTo>
                    <a:pt x="1050" y="246"/>
                  </a:lnTo>
                  <a:lnTo>
                    <a:pt x="1025" y="225"/>
                  </a:lnTo>
                  <a:lnTo>
                    <a:pt x="1004" y="211"/>
                  </a:lnTo>
                  <a:lnTo>
                    <a:pt x="971" y="192"/>
                  </a:lnTo>
                  <a:lnTo>
                    <a:pt x="934" y="173"/>
                  </a:lnTo>
                  <a:lnTo>
                    <a:pt x="894" y="153"/>
                  </a:lnTo>
                  <a:lnTo>
                    <a:pt x="851" y="136"/>
                  </a:lnTo>
                  <a:lnTo>
                    <a:pt x="805" y="120"/>
                  </a:lnTo>
                  <a:lnTo>
                    <a:pt x="756" y="105"/>
                  </a:lnTo>
                  <a:lnTo>
                    <a:pt x="652" y="80"/>
                  </a:lnTo>
                  <a:lnTo>
                    <a:pt x="603" y="71"/>
                  </a:lnTo>
                  <a:lnTo>
                    <a:pt x="550" y="63"/>
                  </a:lnTo>
                  <a:lnTo>
                    <a:pt x="496" y="57"/>
                  </a:lnTo>
                  <a:lnTo>
                    <a:pt x="442" y="54"/>
                  </a:lnTo>
                  <a:lnTo>
                    <a:pt x="391" y="52"/>
                  </a:lnTo>
                  <a:close/>
                  <a:moveTo>
                    <a:pt x="391" y="0"/>
                  </a:moveTo>
                  <a:lnTo>
                    <a:pt x="442" y="1"/>
                  </a:lnTo>
                  <a:lnTo>
                    <a:pt x="496" y="5"/>
                  </a:lnTo>
                  <a:lnTo>
                    <a:pt x="550" y="10"/>
                  </a:lnTo>
                  <a:lnTo>
                    <a:pt x="611" y="21"/>
                  </a:lnTo>
                  <a:lnTo>
                    <a:pt x="662" y="29"/>
                  </a:lnTo>
                  <a:lnTo>
                    <a:pt x="673" y="31"/>
                  </a:lnTo>
                  <a:lnTo>
                    <a:pt x="777" y="56"/>
                  </a:lnTo>
                  <a:lnTo>
                    <a:pt x="826" y="71"/>
                  </a:lnTo>
                  <a:lnTo>
                    <a:pt x="872" y="87"/>
                  </a:lnTo>
                  <a:lnTo>
                    <a:pt x="915" y="105"/>
                  </a:lnTo>
                  <a:lnTo>
                    <a:pt x="955" y="124"/>
                  </a:lnTo>
                  <a:lnTo>
                    <a:pt x="992" y="143"/>
                  </a:lnTo>
                  <a:lnTo>
                    <a:pt x="1025" y="162"/>
                  </a:lnTo>
                  <a:lnTo>
                    <a:pt x="1032" y="167"/>
                  </a:lnTo>
                  <a:lnTo>
                    <a:pt x="1062" y="188"/>
                  </a:lnTo>
                  <a:lnTo>
                    <a:pt x="1086" y="209"/>
                  </a:lnTo>
                  <a:lnTo>
                    <a:pt x="1107" y="232"/>
                  </a:lnTo>
                  <a:lnTo>
                    <a:pt x="1121" y="253"/>
                  </a:lnTo>
                  <a:lnTo>
                    <a:pt x="1128" y="260"/>
                  </a:lnTo>
                  <a:lnTo>
                    <a:pt x="1139" y="283"/>
                  </a:lnTo>
                  <a:lnTo>
                    <a:pt x="1144" y="314"/>
                  </a:lnTo>
                  <a:lnTo>
                    <a:pt x="1144" y="340"/>
                  </a:lnTo>
                  <a:lnTo>
                    <a:pt x="1139" y="356"/>
                  </a:lnTo>
                  <a:lnTo>
                    <a:pt x="1137" y="366"/>
                  </a:lnTo>
                  <a:lnTo>
                    <a:pt x="1125" y="384"/>
                  </a:lnTo>
                  <a:lnTo>
                    <a:pt x="1120" y="393"/>
                  </a:lnTo>
                  <a:lnTo>
                    <a:pt x="1102" y="410"/>
                  </a:lnTo>
                  <a:lnTo>
                    <a:pt x="1081" y="426"/>
                  </a:lnTo>
                  <a:lnTo>
                    <a:pt x="1072" y="431"/>
                  </a:lnTo>
                  <a:lnTo>
                    <a:pt x="1048" y="445"/>
                  </a:lnTo>
                  <a:lnTo>
                    <a:pt x="1018" y="457"/>
                  </a:lnTo>
                  <a:lnTo>
                    <a:pt x="983" y="468"/>
                  </a:lnTo>
                  <a:lnTo>
                    <a:pt x="947" y="476"/>
                  </a:lnTo>
                  <a:lnTo>
                    <a:pt x="894" y="485"/>
                  </a:lnTo>
                  <a:lnTo>
                    <a:pt x="851" y="490"/>
                  </a:lnTo>
                  <a:lnTo>
                    <a:pt x="804" y="492"/>
                  </a:lnTo>
                  <a:lnTo>
                    <a:pt x="755" y="494"/>
                  </a:lnTo>
                  <a:lnTo>
                    <a:pt x="704" y="492"/>
                  </a:lnTo>
                  <a:lnTo>
                    <a:pt x="652" y="489"/>
                  </a:lnTo>
                  <a:lnTo>
                    <a:pt x="596" y="483"/>
                  </a:lnTo>
                  <a:lnTo>
                    <a:pt x="536" y="475"/>
                  </a:lnTo>
                  <a:lnTo>
                    <a:pt x="484" y="464"/>
                  </a:lnTo>
                  <a:lnTo>
                    <a:pt x="474" y="462"/>
                  </a:lnTo>
                  <a:lnTo>
                    <a:pt x="369" y="438"/>
                  </a:lnTo>
                  <a:lnTo>
                    <a:pt x="320" y="422"/>
                  </a:lnTo>
                  <a:lnTo>
                    <a:pt x="274" y="407"/>
                  </a:lnTo>
                  <a:lnTo>
                    <a:pt x="231" y="389"/>
                  </a:lnTo>
                  <a:lnTo>
                    <a:pt x="191" y="372"/>
                  </a:lnTo>
                  <a:lnTo>
                    <a:pt x="154" y="352"/>
                  </a:lnTo>
                  <a:lnTo>
                    <a:pt x="121" y="331"/>
                  </a:lnTo>
                  <a:lnTo>
                    <a:pt x="112" y="326"/>
                  </a:lnTo>
                  <a:lnTo>
                    <a:pt x="84" y="305"/>
                  </a:lnTo>
                  <a:lnTo>
                    <a:pt x="60" y="284"/>
                  </a:lnTo>
                  <a:lnTo>
                    <a:pt x="39" y="263"/>
                  </a:lnTo>
                  <a:lnTo>
                    <a:pt x="23" y="241"/>
                  </a:lnTo>
                  <a:lnTo>
                    <a:pt x="18" y="234"/>
                  </a:lnTo>
                  <a:lnTo>
                    <a:pt x="7" y="211"/>
                  </a:lnTo>
                  <a:lnTo>
                    <a:pt x="2" y="190"/>
                  </a:lnTo>
                  <a:lnTo>
                    <a:pt x="0" y="180"/>
                  </a:lnTo>
                  <a:lnTo>
                    <a:pt x="2" y="155"/>
                  </a:lnTo>
                  <a:lnTo>
                    <a:pt x="7" y="138"/>
                  </a:lnTo>
                  <a:lnTo>
                    <a:pt x="9" y="127"/>
                  </a:lnTo>
                  <a:lnTo>
                    <a:pt x="20" y="110"/>
                  </a:lnTo>
                  <a:lnTo>
                    <a:pt x="27" y="101"/>
                  </a:lnTo>
                  <a:lnTo>
                    <a:pt x="42" y="84"/>
                  </a:lnTo>
                  <a:lnTo>
                    <a:pt x="65" y="68"/>
                  </a:lnTo>
                  <a:lnTo>
                    <a:pt x="72" y="63"/>
                  </a:lnTo>
                  <a:lnTo>
                    <a:pt x="98" y="49"/>
                  </a:lnTo>
                  <a:lnTo>
                    <a:pt x="128" y="36"/>
                  </a:lnTo>
                  <a:lnTo>
                    <a:pt x="163" y="26"/>
                  </a:lnTo>
                  <a:lnTo>
                    <a:pt x="199" y="17"/>
                  </a:lnTo>
                  <a:lnTo>
                    <a:pt x="252" y="8"/>
                  </a:lnTo>
                  <a:lnTo>
                    <a:pt x="295" y="3"/>
                  </a:lnTo>
                  <a:lnTo>
                    <a:pt x="343" y="1"/>
                  </a:lnTo>
                  <a:lnTo>
                    <a:pt x="3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 name="Freeform 65"/>
            <p:cNvSpPr>
              <a:spLocks/>
            </p:cNvSpPr>
            <p:nvPr/>
          </p:nvSpPr>
          <p:spPr bwMode="auto">
            <a:xfrm>
              <a:off x="842" y="4053"/>
              <a:ext cx="1143" cy="339"/>
            </a:xfrm>
            <a:custGeom>
              <a:avLst/>
              <a:gdLst/>
              <a:ahLst/>
              <a:cxnLst>
                <a:cxn ang="0">
                  <a:pos x="52" y="8"/>
                </a:cxn>
                <a:cxn ang="0">
                  <a:pos x="54" y="35"/>
                </a:cxn>
                <a:cxn ang="0">
                  <a:pos x="73" y="71"/>
                </a:cxn>
                <a:cxn ang="0">
                  <a:pos x="118" y="113"/>
                </a:cxn>
                <a:cxn ang="0">
                  <a:pos x="173" y="148"/>
                </a:cxn>
                <a:cxn ang="0">
                  <a:pos x="249" y="185"/>
                </a:cxn>
                <a:cxn ang="0">
                  <a:pos x="338" y="218"/>
                </a:cxn>
                <a:cxn ang="0">
                  <a:pos x="492" y="258"/>
                </a:cxn>
                <a:cxn ang="0">
                  <a:pos x="593" y="276"/>
                </a:cxn>
                <a:cxn ang="0">
                  <a:pos x="702" y="284"/>
                </a:cxn>
                <a:cxn ang="0">
                  <a:pos x="801" y="284"/>
                </a:cxn>
                <a:cxn ang="0">
                  <a:pos x="892" y="277"/>
                </a:cxn>
                <a:cxn ang="0">
                  <a:pos x="960" y="263"/>
                </a:cxn>
                <a:cxn ang="0">
                  <a:pos x="1025" y="241"/>
                </a:cxn>
                <a:cxn ang="0">
                  <a:pos x="1065" y="218"/>
                </a:cxn>
                <a:cxn ang="0">
                  <a:pos x="1086" y="190"/>
                </a:cxn>
                <a:cxn ang="0">
                  <a:pos x="1093" y="176"/>
                </a:cxn>
                <a:cxn ang="0">
                  <a:pos x="1136" y="201"/>
                </a:cxn>
                <a:cxn ang="0">
                  <a:pos x="1124" y="229"/>
                </a:cxn>
                <a:cxn ang="0">
                  <a:pos x="1101" y="255"/>
                </a:cxn>
                <a:cxn ang="0">
                  <a:pos x="1072" y="276"/>
                </a:cxn>
                <a:cxn ang="0">
                  <a:pos x="1016" y="302"/>
                </a:cxn>
                <a:cxn ang="0">
                  <a:pos x="944" y="321"/>
                </a:cxn>
                <a:cxn ang="0">
                  <a:pos x="848" y="335"/>
                </a:cxn>
                <a:cxn ang="0">
                  <a:pos x="752" y="339"/>
                </a:cxn>
                <a:cxn ang="0">
                  <a:pos x="649" y="333"/>
                </a:cxn>
                <a:cxn ang="0">
                  <a:pos x="534" y="319"/>
                </a:cxn>
                <a:cxn ang="0">
                  <a:pos x="471" y="307"/>
                </a:cxn>
                <a:cxn ang="0">
                  <a:pos x="317" y="267"/>
                </a:cxn>
                <a:cxn ang="0">
                  <a:pos x="228" y="234"/>
                </a:cxn>
                <a:cxn ang="0">
                  <a:pos x="152" y="197"/>
                </a:cxn>
                <a:cxn ang="0">
                  <a:pos x="111" y="171"/>
                </a:cxn>
                <a:cxn ang="0">
                  <a:pos x="57" y="129"/>
                </a:cxn>
                <a:cxn ang="0">
                  <a:pos x="22" y="85"/>
                </a:cxn>
                <a:cxn ang="0">
                  <a:pos x="5" y="56"/>
                </a:cxn>
                <a:cxn ang="0">
                  <a:pos x="1" y="0"/>
                </a:cxn>
              </a:cxnLst>
              <a:rect l="0" t="0" r="r" b="b"/>
              <a:pathLst>
                <a:path w="1143" h="339">
                  <a:moveTo>
                    <a:pt x="1" y="0"/>
                  </a:moveTo>
                  <a:lnTo>
                    <a:pt x="52" y="8"/>
                  </a:lnTo>
                  <a:lnTo>
                    <a:pt x="52" y="24"/>
                  </a:lnTo>
                  <a:lnTo>
                    <a:pt x="54" y="35"/>
                  </a:lnTo>
                  <a:lnTo>
                    <a:pt x="64" y="56"/>
                  </a:lnTo>
                  <a:lnTo>
                    <a:pt x="73" y="71"/>
                  </a:lnTo>
                  <a:lnTo>
                    <a:pt x="94" y="92"/>
                  </a:lnTo>
                  <a:lnTo>
                    <a:pt x="118" y="113"/>
                  </a:lnTo>
                  <a:lnTo>
                    <a:pt x="139" y="127"/>
                  </a:lnTo>
                  <a:lnTo>
                    <a:pt x="173" y="148"/>
                  </a:lnTo>
                  <a:lnTo>
                    <a:pt x="209" y="167"/>
                  </a:lnTo>
                  <a:lnTo>
                    <a:pt x="249" y="185"/>
                  </a:lnTo>
                  <a:lnTo>
                    <a:pt x="293" y="202"/>
                  </a:lnTo>
                  <a:lnTo>
                    <a:pt x="338" y="218"/>
                  </a:lnTo>
                  <a:lnTo>
                    <a:pt x="387" y="234"/>
                  </a:lnTo>
                  <a:lnTo>
                    <a:pt x="492" y="258"/>
                  </a:lnTo>
                  <a:lnTo>
                    <a:pt x="543" y="269"/>
                  </a:lnTo>
                  <a:lnTo>
                    <a:pt x="593" y="276"/>
                  </a:lnTo>
                  <a:lnTo>
                    <a:pt x="649" y="281"/>
                  </a:lnTo>
                  <a:lnTo>
                    <a:pt x="702" y="284"/>
                  </a:lnTo>
                  <a:lnTo>
                    <a:pt x="752" y="286"/>
                  </a:lnTo>
                  <a:lnTo>
                    <a:pt x="801" y="284"/>
                  </a:lnTo>
                  <a:lnTo>
                    <a:pt x="848" y="283"/>
                  </a:lnTo>
                  <a:lnTo>
                    <a:pt x="892" y="277"/>
                  </a:lnTo>
                  <a:lnTo>
                    <a:pt x="923" y="272"/>
                  </a:lnTo>
                  <a:lnTo>
                    <a:pt x="960" y="263"/>
                  </a:lnTo>
                  <a:lnTo>
                    <a:pt x="995" y="253"/>
                  </a:lnTo>
                  <a:lnTo>
                    <a:pt x="1025" y="241"/>
                  </a:lnTo>
                  <a:lnTo>
                    <a:pt x="1051" y="227"/>
                  </a:lnTo>
                  <a:lnTo>
                    <a:pt x="1065" y="218"/>
                  </a:lnTo>
                  <a:lnTo>
                    <a:pt x="1077" y="204"/>
                  </a:lnTo>
                  <a:lnTo>
                    <a:pt x="1086" y="190"/>
                  </a:lnTo>
                  <a:lnTo>
                    <a:pt x="1087" y="190"/>
                  </a:lnTo>
                  <a:lnTo>
                    <a:pt x="1093" y="176"/>
                  </a:lnTo>
                  <a:lnTo>
                    <a:pt x="1143" y="185"/>
                  </a:lnTo>
                  <a:lnTo>
                    <a:pt x="1136" y="201"/>
                  </a:lnTo>
                  <a:lnTo>
                    <a:pt x="1135" y="211"/>
                  </a:lnTo>
                  <a:lnTo>
                    <a:pt x="1124" y="229"/>
                  </a:lnTo>
                  <a:lnTo>
                    <a:pt x="1117" y="237"/>
                  </a:lnTo>
                  <a:lnTo>
                    <a:pt x="1101" y="255"/>
                  </a:lnTo>
                  <a:lnTo>
                    <a:pt x="1079" y="270"/>
                  </a:lnTo>
                  <a:lnTo>
                    <a:pt x="1072" y="276"/>
                  </a:lnTo>
                  <a:lnTo>
                    <a:pt x="1046" y="290"/>
                  </a:lnTo>
                  <a:lnTo>
                    <a:pt x="1016" y="302"/>
                  </a:lnTo>
                  <a:lnTo>
                    <a:pt x="981" y="312"/>
                  </a:lnTo>
                  <a:lnTo>
                    <a:pt x="944" y="321"/>
                  </a:lnTo>
                  <a:lnTo>
                    <a:pt x="892" y="330"/>
                  </a:lnTo>
                  <a:lnTo>
                    <a:pt x="848" y="335"/>
                  </a:lnTo>
                  <a:lnTo>
                    <a:pt x="801" y="337"/>
                  </a:lnTo>
                  <a:lnTo>
                    <a:pt x="752" y="339"/>
                  </a:lnTo>
                  <a:lnTo>
                    <a:pt x="702" y="337"/>
                  </a:lnTo>
                  <a:lnTo>
                    <a:pt x="649" y="333"/>
                  </a:lnTo>
                  <a:lnTo>
                    <a:pt x="593" y="328"/>
                  </a:lnTo>
                  <a:lnTo>
                    <a:pt x="534" y="319"/>
                  </a:lnTo>
                  <a:lnTo>
                    <a:pt x="482" y="309"/>
                  </a:lnTo>
                  <a:lnTo>
                    <a:pt x="471" y="307"/>
                  </a:lnTo>
                  <a:lnTo>
                    <a:pt x="366" y="283"/>
                  </a:lnTo>
                  <a:lnTo>
                    <a:pt x="317" y="267"/>
                  </a:lnTo>
                  <a:lnTo>
                    <a:pt x="272" y="251"/>
                  </a:lnTo>
                  <a:lnTo>
                    <a:pt x="228" y="234"/>
                  </a:lnTo>
                  <a:lnTo>
                    <a:pt x="188" y="216"/>
                  </a:lnTo>
                  <a:lnTo>
                    <a:pt x="152" y="197"/>
                  </a:lnTo>
                  <a:lnTo>
                    <a:pt x="118" y="176"/>
                  </a:lnTo>
                  <a:lnTo>
                    <a:pt x="111" y="171"/>
                  </a:lnTo>
                  <a:lnTo>
                    <a:pt x="82" y="150"/>
                  </a:lnTo>
                  <a:lnTo>
                    <a:pt x="57" y="129"/>
                  </a:lnTo>
                  <a:lnTo>
                    <a:pt x="36" y="108"/>
                  </a:lnTo>
                  <a:lnTo>
                    <a:pt x="22" y="85"/>
                  </a:lnTo>
                  <a:lnTo>
                    <a:pt x="15" y="78"/>
                  </a:lnTo>
                  <a:lnTo>
                    <a:pt x="5" y="56"/>
                  </a:lnTo>
                  <a:lnTo>
                    <a:pt x="0" y="24"/>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 name="Freeform 66"/>
            <p:cNvSpPr>
              <a:spLocks/>
            </p:cNvSpPr>
            <p:nvPr/>
          </p:nvSpPr>
          <p:spPr bwMode="auto">
            <a:xfrm>
              <a:off x="842" y="3775"/>
              <a:ext cx="96" cy="297"/>
            </a:xfrm>
            <a:custGeom>
              <a:avLst/>
              <a:gdLst/>
              <a:ahLst/>
              <a:cxnLst>
                <a:cxn ang="0">
                  <a:pos x="45" y="0"/>
                </a:cxn>
                <a:cxn ang="0">
                  <a:pos x="96" y="9"/>
                </a:cxn>
                <a:cxn ang="0">
                  <a:pos x="52" y="286"/>
                </a:cxn>
                <a:cxn ang="0">
                  <a:pos x="50" y="297"/>
                </a:cxn>
                <a:cxn ang="0">
                  <a:pos x="0" y="288"/>
                </a:cxn>
                <a:cxn ang="0">
                  <a:pos x="1" y="278"/>
                </a:cxn>
                <a:cxn ang="0">
                  <a:pos x="45" y="0"/>
                </a:cxn>
              </a:cxnLst>
              <a:rect l="0" t="0" r="r" b="b"/>
              <a:pathLst>
                <a:path w="96" h="297">
                  <a:moveTo>
                    <a:pt x="45" y="0"/>
                  </a:moveTo>
                  <a:lnTo>
                    <a:pt x="96" y="9"/>
                  </a:lnTo>
                  <a:lnTo>
                    <a:pt x="52" y="286"/>
                  </a:lnTo>
                  <a:lnTo>
                    <a:pt x="50" y="297"/>
                  </a:lnTo>
                  <a:lnTo>
                    <a:pt x="0" y="288"/>
                  </a:lnTo>
                  <a:lnTo>
                    <a:pt x="1" y="27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 name="Freeform 67"/>
            <p:cNvSpPr>
              <a:spLocks/>
            </p:cNvSpPr>
            <p:nvPr/>
          </p:nvSpPr>
          <p:spPr bwMode="auto">
            <a:xfrm>
              <a:off x="1933" y="3951"/>
              <a:ext cx="96" cy="297"/>
            </a:xfrm>
            <a:custGeom>
              <a:avLst/>
              <a:gdLst/>
              <a:ahLst/>
              <a:cxnLst>
                <a:cxn ang="0">
                  <a:pos x="45" y="0"/>
                </a:cxn>
                <a:cxn ang="0">
                  <a:pos x="96" y="9"/>
                </a:cxn>
                <a:cxn ang="0">
                  <a:pos x="52" y="287"/>
                </a:cxn>
                <a:cxn ang="0">
                  <a:pos x="51" y="297"/>
                </a:cxn>
                <a:cxn ang="0">
                  <a:pos x="0" y="289"/>
                </a:cxn>
                <a:cxn ang="0">
                  <a:pos x="2" y="278"/>
                </a:cxn>
                <a:cxn ang="0">
                  <a:pos x="45" y="0"/>
                </a:cxn>
              </a:cxnLst>
              <a:rect l="0" t="0" r="r" b="b"/>
              <a:pathLst>
                <a:path w="96" h="297">
                  <a:moveTo>
                    <a:pt x="45" y="0"/>
                  </a:moveTo>
                  <a:lnTo>
                    <a:pt x="96" y="9"/>
                  </a:lnTo>
                  <a:lnTo>
                    <a:pt x="52" y="287"/>
                  </a:lnTo>
                  <a:lnTo>
                    <a:pt x="51" y="297"/>
                  </a:lnTo>
                  <a:lnTo>
                    <a:pt x="0" y="289"/>
                  </a:lnTo>
                  <a:lnTo>
                    <a:pt x="2" y="27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 name="Freeform 68"/>
            <p:cNvSpPr>
              <a:spLocks/>
            </p:cNvSpPr>
            <p:nvPr/>
          </p:nvSpPr>
          <p:spPr bwMode="auto">
            <a:xfrm>
              <a:off x="1776" y="3531"/>
              <a:ext cx="1938" cy="1458"/>
            </a:xfrm>
            <a:custGeom>
              <a:avLst/>
              <a:gdLst/>
              <a:ahLst/>
              <a:cxnLst>
                <a:cxn ang="0">
                  <a:pos x="461" y="3"/>
                </a:cxn>
                <a:cxn ang="0">
                  <a:pos x="529" y="36"/>
                </a:cxn>
                <a:cxn ang="0">
                  <a:pos x="593" y="90"/>
                </a:cxn>
                <a:cxn ang="0">
                  <a:pos x="655" y="162"/>
                </a:cxn>
                <a:cxn ang="0">
                  <a:pos x="710" y="239"/>
                </a:cxn>
                <a:cxn ang="0">
                  <a:pos x="758" y="314"/>
                </a:cxn>
                <a:cxn ang="0">
                  <a:pos x="796" y="380"/>
                </a:cxn>
                <a:cxn ang="0">
                  <a:pos x="822" y="429"/>
                </a:cxn>
                <a:cxn ang="0">
                  <a:pos x="969" y="401"/>
                </a:cxn>
                <a:cxn ang="0">
                  <a:pos x="1128" y="398"/>
                </a:cxn>
                <a:cxn ang="0">
                  <a:pos x="1287" y="407"/>
                </a:cxn>
                <a:cxn ang="0">
                  <a:pos x="1440" y="415"/>
                </a:cxn>
                <a:cxn ang="0">
                  <a:pos x="1634" y="417"/>
                </a:cxn>
                <a:cxn ang="0">
                  <a:pos x="1721" y="424"/>
                </a:cxn>
                <a:cxn ang="0">
                  <a:pos x="1779" y="445"/>
                </a:cxn>
                <a:cxn ang="0">
                  <a:pos x="1817" y="489"/>
                </a:cxn>
                <a:cxn ang="0">
                  <a:pos x="1844" y="562"/>
                </a:cxn>
                <a:cxn ang="0">
                  <a:pos x="1871" y="716"/>
                </a:cxn>
                <a:cxn ang="0">
                  <a:pos x="1892" y="799"/>
                </a:cxn>
                <a:cxn ang="0">
                  <a:pos x="1926" y="941"/>
                </a:cxn>
                <a:cxn ang="0">
                  <a:pos x="1938" y="1032"/>
                </a:cxn>
                <a:cxn ang="0">
                  <a:pos x="1931" y="1115"/>
                </a:cxn>
                <a:cxn ang="0">
                  <a:pos x="1901" y="1184"/>
                </a:cxn>
                <a:cxn ang="0">
                  <a:pos x="1842" y="1231"/>
                </a:cxn>
                <a:cxn ang="0">
                  <a:pos x="1749" y="1271"/>
                </a:cxn>
                <a:cxn ang="0">
                  <a:pos x="1636" y="1306"/>
                </a:cxn>
                <a:cxn ang="0">
                  <a:pos x="1512" y="1336"/>
                </a:cxn>
                <a:cxn ang="0">
                  <a:pos x="1391" y="1360"/>
                </a:cxn>
                <a:cxn ang="0">
                  <a:pos x="1283" y="1377"/>
                </a:cxn>
                <a:cxn ang="0">
                  <a:pos x="1199" y="1391"/>
                </a:cxn>
                <a:cxn ang="0">
                  <a:pos x="1081" y="1414"/>
                </a:cxn>
                <a:cxn ang="0">
                  <a:pos x="955" y="1435"/>
                </a:cxn>
                <a:cxn ang="0">
                  <a:pos x="822" y="1451"/>
                </a:cxn>
                <a:cxn ang="0">
                  <a:pos x="691" y="1458"/>
                </a:cxn>
                <a:cxn ang="0">
                  <a:pos x="560" y="1454"/>
                </a:cxn>
                <a:cxn ang="0">
                  <a:pos x="436" y="1433"/>
                </a:cxn>
                <a:cxn ang="0">
                  <a:pos x="321" y="1397"/>
                </a:cxn>
                <a:cxn ang="0">
                  <a:pos x="220" y="1337"/>
                </a:cxn>
                <a:cxn ang="0">
                  <a:pos x="134" y="1255"/>
                </a:cxn>
                <a:cxn ang="0">
                  <a:pos x="68" y="1145"/>
                </a:cxn>
                <a:cxn ang="0">
                  <a:pos x="19" y="1018"/>
                </a:cxn>
                <a:cxn ang="0">
                  <a:pos x="0" y="909"/>
                </a:cxn>
                <a:cxn ang="0">
                  <a:pos x="5" y="815"/>
                </a:cxn>
                <a:cxn ang="0">
                  <a:pos x="35" y="735"/>
                </a:cxn>
                <a:cxn ang="0">
                  <a:pos x="87" y="663"/>
                </a:cxn>
                <a:cxn ang="0">
                  <a:pos x="160" y="600"/>
                </a:cxn>
                <a:cxn ang="0">
                  <a:pos x="250" y="539"/>
                </a:cxn>
                <a:cxn ang="0">
                  <a:pos x="354" y="482"/>
                </a:cxn>
                <a:cxn ang="0">
                  <a:pos x="375" y="459"/>
                </a:cxn>
                <a:cxn ang="0">
                  <a:pos x="340" y="398"/>
                </a:cxn>
                <a:cxn ang="0">
                  <a:pos x="307" y="324"/>
                </a:cxn>
                <a:cxn ang="0">
                  <a:pos x="281" y="244"/>
                </a:cxn>
                <a:cxn ang="0">
                  <a:pos x="269" y="169"/>
                </a:cxn>
                <a:cxn ang="0">
                  <a:pos x="276" y="104"/>
                </a:cxn>
                <a:cxn ang="0">
                  <a:pos x="323" y="42"/>
                </a:cxn>
                <a:cxn ang="0">
                  <a:pos x="391" y="3"/>
                </a:cxn>
              </a:cxnLst>
              <a:rect l="0" t="0" r="r" b="b"/>
              <a:pathLst>
                <a:path w="1938" h="1458">
                  <a:moveTo>
                    <a:pt x="426" y="0"/>
                  </a:moveTo>
                  <a:lnTo>
                    <a:pt x="461" y="3"/>
                  </a:lnTo>
                  <a:lnTo>
                    <a:pt x="494" y="17"/>
                  </a:lnTo>
                  <a:lnTo>
                    <a:pt x="529" y="36"/>
                  </a:lnTo>
                  <a:lnTo>
                    <a:pt x="562" y="61"/>
                  </a:lnTo>
                  <a:lnTo>
                    <a:pt x="593" y="90"/>
                  </a:lnTo>
                  <a:lnTo>
                    <a:pt x="625" y="125"/>
                  </a:lnTo>
                  <a:lnTo>
                    <a:pt x="655" y="162"/>
                  </a:lnTo>
                  <a:lnTo>
                    <a:pt x="684" y="201"/>
                  </a:lnTo>
                  <a:lnTo>
                    <a:pt x="710" y="239"/>
                  </a:lnTo>
                  <a:lnTo>
                    <a:pt x="735" y="277"/>
                  </a:lnTo>
                  <a:lnTo>
                    <a:pt x="758" y="314"/>
                  </a:lnTo>
                  <a:lnTo>
                    <a:pt x="778" y="349"/>
                  </a:lnTo>
                  <a:lnTo>
                    <a:pt x="796" y="380"/>
                  </a:lnTo>
                  <a:lnTo>
                    <a:pt x="810" y="408"/>
                  </a:lnTo>
                  <a:lnTo>
                    <a:pt x="822" y="429"/>
                  </a:lnTo>
                  <a:lnTo>
                    <a:pt x="894" y="412"/>
                  </a:lnTo>
                  <a:lnTo>
                    <a:pt x="969" y="401"/>
                  </a:lnTo>
                  <a:lnTo>
                    <a:pt x="1047" y="398"/>
                  </a:lnTo>
                  <a:lnTo>
                    <a:pt x="1128" y="398"/>
                  </a:lnTo>
                  <a:lnTo>
                    <a:pt x="1206" y="401"/>
                  </a:lnTo>
                  <a:lnTo>
                    <a:pt x="1287" y="407"/>
                  </a:lnTo>
                  <a:lnTo>
                    <a:pt x="1365" y="412"/>
                  </a:lnTo>
                  <a:lnTo>
                    <a:pt x="1440" y="415"/>
                  </a:lnTo>
                  <a:lnTo>
                    <a:pt x="1512" y="417"/>
                  </a:lnTo>
                  <a:lnTo>
                    <a:pt x="1634" y="417"/>
                  </a:lnTo>
                  <a:lnTo>
                    <a:pt x="1681" y="419"/>
                  </a:lnTo>
                  <a:lnTo>
                    <a:pt x="1721" y="424"/>
                  </a:lnTo>
                  <a:lnTo>
                    <a:pt x="1753" y="431"/>
                  </a:lnTo>
                  <a:lnTo>
                    <a:pt x="1779" y="445"/>
                  </a:lnTo>
                  <a:lnTo>
                    <a:pt x="1800" y="462"/>
                  </a:lnTo>
                  <a:lnTo>
                    <a:pt x="1817" y="489"/>
                  </a:lnTo>
                  <a:lnTo>
                    <a:pt x="1831" y="520"/>
                  </a:lnTo>
                  <a:lnTo>
                    <a:pt x="1844" y="562"/>
                  </a:lnTo>
                  <a:lnTo>
                    <a:pt x="1863" y="677"/>
                  </a:lnTo>
                  <a:lnTo>
                    <a:pt x="1871" y="716"/>
                  </a:lnTo>
                  <a:lnTo>
                    <a:pt x="1880" y="756"/>
                  </a:lnTo>
                  <a:lnTo>
                    <a:pt x="1892" y="799"/>
                  </a:lnTo>
                  <a:lnTo>
                    <a:pt x="1905" y="847"/>
                  </a:lnTo>
                  <a:lnTo>
                    <a:pt x="1926" y="941"/>
                  </a:lnTo>
                  <a:lnTo>
                    <a:pt x="1933" y="986"/>
                  </a:lnTo>
                  <a:lnTo>
                    <a:pt x="1938" y="1032"/>
                  </a:lnTo>
                  <a:lnTo>
                    <a:pt x="1938" y="1075"/>
                  </a:lnTo>
                  <a:lnTo>
                    <a:pt x="1931" y="1115"/>
                  </a:lnTo>
                  <a:lnTo>
                    <a:pt x="1920" y="1152"/>
                  </a:lnTo>
                  <a:lnTo>
                    <a:pt x="1901" y="1184"/>
                  </a:lnTo>
                  <a:lnTo>
                    <a:pt x="1877" y="1208"/>
                  </a:lnTo>
                  <a:lnTo>
                    <a:pt x="1842" y="1231"/>
                  </a:lnTo>
                  <a:lnTo>
                    <a:pt x="1800" y="1252"/>
                  </a:lnTo>
                  <a:lnTo>
                    <a:pt x="1749" y="1271"/>
                  </a:lnTo>
                  <a:lnTo>
                    <a:pt x="1695" y="1290"/>
                  </a:lnTo>
                  <a:lnTo>
                    <a:pt x="1636" y="1306"/>
                  </a:lnTo>
                  <a:lnTo>
                    <a:pt x="1575" y="1322"/>
                  </a:lnTo>
                  <a:lnTo>
                    <a:pt x="1512" y="1336"/>
                  </a:lnTo>
                  <a:lnTo>
                    <a:pt x="1451" y="1348"/>
                  </a:lnTo>
                  <a:lnTo>
                    <a:pt x="1391" y="1360"/>
                  </a:lnTo>
                  <a:lnTo>
                    <a:pt x="1334" y="1369"/>
                  </a:lnTo>
                  <a:lnTo>
                    <a:pt x="1283" y="1377"/>
                  </a:lnTo>
                  <a:lnTo>
                    <a:pt x="1238" y="1384"/>
                  </a:lnTo>
                  <a:lnTo>
                    <a:pt x="1199" y="1391"/>
                  </a:lnTo>
                  <a:lnTo>
                    <a:pt x="1142" y="1404"/>
                  </a:lnTo>
                  <a:lnTo>
                    <a:pt x="1081" y="1414"/>
                  </a:lnTo>
                  <a:lnTo>
                    <a:pt x="1018" y="1426"/>
                  </a:lnTo>
                  <a:lnTo>
                    <a:pt x="955" y="1435"/>
                  </a:lnTo>
                  <a:lnTo>
                    <a:pt x="888" y="1444"/>
                  </a:lnTo>
                  <a:lnTo>
                    <a:pt x="822" y="1451"/>
                  </a:lnTo>
                  <a:lnTo>
                    <a:pt x="756" y="1456"/>
                  </a:lnTo>
                  <a:lnTo>
                    <a:pt x="691" y="1458"/>
                  </a:lnTo>
                  <a:lnTo>
                    <a:pt x="625" y="1458"/>
                  </a:lnTo>
                  <a:lnTo>
                    <a:pt x="560" y="1454"/>
                  </a:lnTo>
                  <a:lnTo>
                    <a:pt x="497" y="1446"/>
                  </a:lnTo>
                  <a:lnTo>
                    <a:pt x="436" y="1433"/>
                  </a:lnTo>
                  <a:lnTo>
                    <a:pt x="377" y="1418"/>
                  </a:lnTo>
                  <a:lnTo>
                    <a:pt x="321" y="1397"/>
                  </a:lnTo>
                  <a:lnTo>
                    <a:pt x="269" y="1370"/>
                  </a:lnTo>
                  <a:lnTo>
                    <a:pt x="220" y="1337"/>
                  </a:lnTo>
                  <a:lnTo>
                    <a:pt x="174" y="1301"/>
                  </a:lnTo>
                  <a:lnTo>
                    <a:pt x="134" y="1255"/>
                  </a:lnTo>
                  <a:lnTo>
                    <a:pt x="98" y="1205"/>
                  </a:lnTo>
                  <a:lnTo>
                    <a:pt x="68" y="1145"/>
                  </a:lnTo>
                  <a:lnTo>
                    <a:pt x="40" y="1079"/>
                  </a:lnTo>
                  <a:lnTo>
                    <a:pt x="19" y="1018"/>
                  </a:lnTo>
                  <a:lnTo>
                    <a:pt x="5" y="962"/>
                  </a:lnTo>
                  <a:lnTo>
                    <a:pt x="0" y="909"/>
                  </a:lnTo>
                  <a:lnTo>
                    <a:pt x="0" y="861"/>
                  </a:lnTo>
                  <a:lnTo>
                    <a:pt x="5" y="815"/>
                  </a:lnTo>
                  <a:lnTo>
                    <a:pt x="17" y="773"/>
                  </a:lnTo>
                  <a:lnTo>
                    <a:pt x="35" y="735"/>
                  </a:lnTo>
                  <a:lnTo>
                    <a:pt x="59" y="698"/>
                  </a:lnTo>
                  <a:lnTo>
                    <a:pt x="87" y="663"/>
                  </a:lnTo>
                  <a:lnTo>
                    <a:pt x="122" y="630"/>
                  </a:lnTo>
                  <a:lnTo>
                    <a:pt x="160" y="600"/>
                  </a:lnTo>
                  <a:lnTo>
                    <a:pt x="202" y="569"/>
                  </a:lnTo>
                  <a:lnTo>
                    <a:pt x="250" y="539"/>
                  </a:lnTo>
                  <a:lnTo>
                    <a:pt x="300" y="511"/>
                  </a:lnTo>
                  <a:lnTo>
                    <a:pt x="354" y="482"/>
                  </a:lnTo>
                  <a:lnTo>
                    <a:pt x="393" y="482"/>
                  </a:lnTo>
                  <a:lnTo>
                    <a:pt x="375" y="459"/>
                  </a:lnTo>
                  <a:lnTo>
                    <a:pt x="358" y="431"/>
                  </a:lnTo>
                  <a:lnTo>
                    <a:pt x="340" y="398"/>
                  </a:lnTo>
                  <a:lnTo>
                    <a:pt x="323" y="363"/>
                  </a:lnTo>
                  <a:lnTo>
                    <a:pt x="307" y="324"/>
                  </a:lnTo>
                  <a:lnTo>
                    <a:pt x="291" y="284"/>
                  </a:lnTo>
                  <a:lnTo>
                    <a:pt x="281" y="244"/>
                  </a:lnTo>
                  <a:lnTo>
                    <a:pt x="272" y="206"/>
                  </a:lnTo>
                  <a:lnTo>
                    <a:pt x="269" y="169"/>
                  </a:lnTo>
                  <a:lnTo>
                    <a:pt x="270" y="134"/>
                  </a:lnTo>
                  <a:lnTo>
                    <a:pt x="276" y="104"/>
                  </a:lnTo>
                  <a:lnTo>
                    <a:pt x="290" y="78"/>
                  </a:lnTo>
                  <a:lnTo>
                    <a:pt x="323" y="42"/>
                  </a:lnTo>
                  <a:lnTo>
                    <a:pt x="356" y="17"/>
                  </a:lnTo>
                  <a:lnTo>
                    <a:pt x="391" y="3"/>
                  </a:lnTo>
                  <a:lnTo>
                    <a:pt x="42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 name="Freeform 69"/>
            <p:cNvSpPr>
              <a:spLocks noEditPoints="1"/>
            </p:cNvSpPr>
            <p:nvPr/>
          </p:nvSpPr>
          <p:spPr bwMode="auto">
            <a:xfrm>
              <a:off x="1748" y="3505"/>
              <a:ext cx="1992" cy="1512"/>
            </a:xfrm>
            <a:custGeom>
              <a:avLst/>
              <a:gdLst/>
              <a:ahLst/>
              <a:cxnLst>
                <a:cxn ang="0">
                  <a:pos x="375" y="78"/>
                </a:cxn>
                <a:cxn ang="0">
                  <a:pos x="323" y="181"/>
                </a:cxn>
                <a:cxn ang="0">
                  <a:pos x="381" y="396"/>
                </a:cxn>
                <a:cxn ang="0">
                  <a:pos x="445" y="516"/>
                </a:cxn>
                <a:cxn ang="0">
                  <a:pos x="403" y="527"/>
                </a:cxn>
                <a:cxn ang="0">
                  <a:pos x="316" y="572"/>
                </a:cxn>
                <a:cxn ang="0">
                  <a:pos x="159" y="680"/>
                </a:cxn>
                <a:cxn ang="0">
                  <a:pos x="63" y="834"/>
                </a:cxn>
                <a:cxn ang="0">
                  <a:pos x="70" y="1026"/>
                </a:cxn>
                <a:cxn ang="0">
                  <a:pos x="148" y="1215"/>
                </a:cxn>
                <a:cxn ang="0">
                  <a:pos x="318" y="1379"/>
                </a:cxn>
                <a:cxn ang="0">
                  <a:pos x="573" y="1456"/>
                </a:cxn>
                <a:cxn ang="0">
                  <a:pos x="852" y="1454"/>
                </a:cxn>
                <a:cxn ang="0">
                  <a:pos x="1116" y="1414"/>
                </a:cxn>
                <a:cxn ang="0">
                  <a:pos x="1576" y="1328"/>
                </a:cxn>
                <a:cxn ang="0">
                  <a:pos x="1784" y="1271"/>
                </a:cxn>
                <a:cxn ang="0">
                  <a:pos x="1901" y="1204"/>
                </a:cxn>
                <a:cxn ang="0">
                  <a:pos x="1941" y="1047"/>
                </a:cxn>
                <a:cxn ang="0">
                  <a:pos x="1905" y="864"/>
                </a:cxn>
                <a:cxn ang="0">
                  <a:pos x="1847" y="595"/>
                </a:cxn>
                <a:cxn ang="0">
                  <a:pos x="1779" y="487"/>
                </a:cxn>
                <a:cxn ang="0">
                  <a:pos x="1552" y="466"/>
                </a:cxn>
                <a:cxn ang="0">
                  <a:pos x="1154" y="450"/>
                </a:cxn>
                <a:cxn ang="0">
                  <a:pos x="857" y="481"/>
                </a:cxn>
                <a:cxn ang="0">
                  <a:pos x="789" y="401"/>
                </a:cxn>
                <a:cxn ang="0">
                  <a:pos x="655" y="193"/>
                </a:cxn>
                <a:cxn ang="0">
                  <a:pos x="517" y="69"/>
                </a:cxn>
                <a:cxn ang="0">
                  <a:pos x="473" y="0"/>
                </a:cxn>
                <a:cxn ang="0">
                  <a:pos x="628" y="85"/>
                </a:cxn>
                <a:cxn ang="0">
                  <a:pos x="772" y="270"/>
                </a:cxn>
                <a:cxn ang="0">
                  <a:pos x="1011" y="401"/>
                </a:cxn>
                <a:cxn ang="0">
                  <a:pos x="1456" y="412"/>
                </a:cxn>
                <a:cxn ang="0">
                  <a:pos x="1744" y="422"/>
                </a:cxn>
                <a:cxn ang="0">
                  <a:pos x="1854" y="480"/>
                </a:cxn>
                <a:cxn ang="0">
                  <a:pos x="1901" y="600"/>
                </a:cxn>
                <a:cxn ang="0">
                  <a:pos x="1962" y="883"/>
                </a:cxn>
                <a:cxn ang="0">
                  <a:pos x="1992" y="1070"/>
                </a:cxn>
                <a:cxn ang="0">
                  <a:pos x="1964" y="1206"/>
                </a:cxn>
                <a:cxn ang="0">
                  <a:pos x="1828" y="1307"/>
                </a:cxn>
                <a:cxn ang="0">
                  <a:pos x="1538" y="1389"/>
                </a:cxn>
                <a:cxn ang="0">
                  <a:pos x="1011" y="1486"/>
                </a:cxn>
                <a:cxn ang="0">
                  <a:pos x="663" y="1512"/>
                </a:cxn>
                <a:cxn ang="0">
                  <a:pos x="393" y="1470"/>
                </a:cxn>
                <a:cxn ang="0">
                  <a:pos x="180" y="1339"/>
                </a:cxn>
                <a:cxn ang="0">
                  <a:pos x="58" y="1147"/>
                </a:cxn>
                <a:cxn ang="0">
                  <a:pos x="0" y="934"/>
                </a:cxn>
                <a:cxn ang="0">
                  <a:pos x="51" y="733"/>
                </a:cxn>
                <a:cxn ang="0">
                  <a:pos x="192" y="590"/>
                </a:cxn>
                <a:cxn ang="0">
                  <a:pos x="368" y="485"/>
                </a:cxn>
                <a:cxn ang="0">
                  <a:pos x="295" y="331"/>
                </a:cxn>
                <a:cxn ang="0">
                  <a:pos x="279" y="129"/>
                </a:cxn>
                <a:cxn ang="0">
                  <a:pos x="391" y="10"/>
                </a:cxn>
              </a:cxnLst>
              <a:rect l="0" t="0" r="r" b="b"/>
              <a:pathLst>
                <a:path w="1992" h="1512">
                  <a:moveTo>
                    <a:pt x="459" y="55"/>
                  </a:moveTo>
                  <a:lnTo>
                    <a:pt x="429" y="57"/>
                  </a:lnTo>
                  <a:lnTo>
                    <a:pt x="401" y="64"/>
                  </a:lnTo>
                  <a:lnTo>
                    <a:pt x="375" y="78"/>
                  </a:lnTo>
                  <a:lnTo>
                    <a:pt x="354" y="97"/>
                  </a:lnTo>
                  <a:lnTo>
                    <a:pt x="337" y="120"/>
                  </a:lnTo>
                  <a:lnTo>
                    <a:pt x="326" y="148"/>
                  </a:lnTo>
                  <a:lnTo>
                    <a:pt x="323" y="181"/>
                  </a:lnTo>
                  <a:lnTo>
                    <a:pt x="328" y="235"/>
                  </a:lnTo>
                  <a:lnTo>
                    <a:pt x="339" y="289"/>
                  </a:lnTo>
                  <a:lnTo>
                    <a:pt x="358" y="343"/>
                  </a:lnTo>
                  <a:lnTo>
                    <a:pt x="381" y="396"/>
                  </a:lnTo>
                  <a:lnTo>
                    <a:pt x="408" y="445"/>
                  </a:lnTo>
                  <a:lnTo>
                    <a:pt x="440" y="488"/>
                  </a:lnTo>
                  <a:lnTo>
                    <a:pt x="445" y="502"/>
                  </a:lnTo>
                  <a:lnTo>
                    <a:pt x="445" y="516"/>
                  </a:lnTo>
                  <a:lnTo>
                    <a:pt x="436" y="527"/>
                  </a:lnTo>
                  <a:lnTo>
                    <a:pt x="426" y="534"/>
                  </a:lnTo>
                  <a:lnTo>
                    <a:pt x="415" y="536"/>
                  </a:lnTo>
                  <a:lnTo>
                    <a:pt x="403" y="527"/>
                  </a:lnTo>
                  <a:lnTo>
                    <a:pt x="401" y="525"/>
                  </a:lnTo>
                  <a:lnTo>
                    <a:pt x="394" y="530"/>
                  </a:lnTo>
                  <a:lnTo>
                    <a:pt x="356" y="551"/>
                  </a:lnTo>
                  <a:lnTo>
                    <a:pt x="316" y="572"/>
                  </a:lnTo>
                  <a:lnTo>
                    <a:pt x="274" y="597"/>
                  </a:lnTo>
                  <a:lnTo>
                    <a:pt x="234" y="623"/>
                  </a:lnTo>
                  <a:lnTo>
                    <a:pt x="195" y="651"/>
                  </a:lnTo>
                  <a:lnTo>
                    <a:pt x="159" y="680"/>
                  </a:lnTo>
                  <a:lnTo>
                    <a:pt x="127" y="714"/>
                  </a:lnTo>
                  <a:lnTo>
                    <a:pt x="99" y="750"/>
                  </a:lnTo>
                  <a:lnTo>
                    <a:pt x="77" y="790"/>
                  </a:lnTo>
                  <a:lnTo>
                    <a:pt x="63" y="834"/>
                  </a:lnTo>
                  <a:lnTo>
                    <a:pt x="54" y="883"/>
                  </a:lnTo>
                  <a:lnTo>
                    <a:pt x="54" y="930"/>
                  </a:lnTo>
                  <a:lnTo>
                    <a:pt x="59" y="979"/>
                  </a:lnTo>
                  <a:lnTo>
                    <a:pt x="70" y="1026"/>
                  </a:lnTo>
                  <a:lnTo>
                    <a:pt x="84" y="1073"/>
                  </a:lnTo>
                  <a:lnTo>
                    <a:pt x="103" y="1122"/>
                  </a:lnTo>
                  <a:lnTo>
                    <a:pt x="124" y="1169"/>
                  </a:lnTo>
                  <a:lnTo>
                    <a:pt x="148" y="1215"/>
                  </a:lnTo>
                  <a:lnTo>
                    <a:pt x="178" y="1258"/>
                  </a:lnTo>
                  <a:lnTo>
                    <a:pt x="211" y="1297"/>
                  </a:lnTo>
                  <a:lnTo>
                    <a:pt x="262" y="1342"/>
                  </a:lnTo>
                  <a:lnTo>
                    <a:pt x="318" y="1379"/>
                  </a:lnTo>
                  <a:lnTo>
                    <a:pt x="377" y="1407"/>
                  </a:lnTo>
                  <a:lnTo>
                    <a:pt x="440" y="1430"/>
                  </a:lnTo>
                  <a:lnTo>
                    <a:pt x="506" y="1445"/>
                  </a:lnTo>
                  <a:lnTo>
                    <a:pt x="573" y="1456"/>
                  </a:lnTo>
                  <a:lnTo>
                    <a:pt x="642" y="1461"/>
                  </a:lnTo>
                  <a:lnTo>
                    <a:pt x="712" y="1463"/>
                  </a:lnTo>
                  <a:lnTo>
                    <a:pt x="782" y="1459"/>
                  </a:lnTo>
                  <a:lnTo>
                    <a:pt x="852" y="1454"/>
                  </a:lnTo>
                  <a:lnTo>
                    <a:pt x="920" y="1447"/>
                  </a:lnTo>
                  <a:lnTo>
                    <a:pt x="988" y="1437"/>
                  </a:lnTo>
                  <a:lnTo>
                    <a:pt x="1053" y="1426"/>
                  </a:lnTo>
                  <a:lnTo>
                    <a:pt x="1116" y="1414"/>
                  </a:lnTo>
                  <a:lnTo>
                    <a:pt x="1231" y="1393"/>
                  </a:lnTo>
                  <a:lnTo>
                    <a:pt x="1348" y="1374"/>
                  </a:lnTo>
                  <a:lnTo>
                    <a:pt x="1463" y="1353"/>
                  </a:lnTo>
                  <a:lnTo>
                    <a:pt x="1576" y="1328"/>
                  </a:lnTo>
                  <a:lnTo>
                    <a:pt x="1690" y="1299"/>
                  </a:lnTo>
                  <a:lnTo>
                    <a:pt x="1720" y="1290"/>
                  </a:lnTo>
                  <a:lnTo>
                    <a:pt x="1751" y="1281"/>
                  </a:lnTo>
                  <a:lnTo>
                    <a:pt x="1784" y="1271"/>
                  </a:lnTo>
                  <a:lnTo>
                    <a:pt x="1817" y="1258"/>
                  </a:lnTo>
                  <a:lnTo>
                    <a:pt x="1849" y="1243"/>
                  </a:lnTo>
                  <a:lnTo>
                    <a:pt x="1877" y="1225"/>
                  </a:lnTo>
                  <a:lnTo>
                    <a:pt x="1901" y="1204"/>
                  </a:lnTo>
                  <a:lnTo>
                    <a:pt x="1919" y="1178"/>
                  </a:lnTo>
                  <a:lnTo>
                    <a:pt x="1934" y="1136"/>
                  </a:lnTo>
                  <a:lnTo>
                    <a:pt x="1941" y="1093"/>
                  </a:lnTo>
                  <a:lnTo>
                    <a:pt x="1941" y="1047"/>
                  </a:lnTo>
                  <a:lnTo>
                    <a:pt x="1936" y="1000"/>
                  </a:lnTo>
                  <a:lnTo>
                    <a:pt x="1927" y="953"/>
                  </a:lnTo>
                  <a:lnTo>
                    <a:pt x="1915" y="907"/>
                  </a:lnTo>
                  <a:lnTo>
                    <a:pt x="1905" y="864"/>
                  </a:lnTo>
                  <a:lnTo>
                    <a:pt x="1893" y="822"/>
                  </a:lnTo>
                  <a:lnTo>
                    <a:pt x="1880" y="766"/>
                  </a:lnTo>
                  <a:lnTo>
                    <a:pt x="1859" y="651"/>
                  </a:lnTo>
                  <a:lnTo>
                    <a:pt x="1847" y="595"/>
                  </a:lnTo>
                  <a:lnTo>
                    <a:pt x="1830" y="541"/>
                  </a:lnTo>
                  <a:lnTo>
                    <a:pt x="1816" y="516"/>
                  </a:lnTo>
                  <a:lnTo>
                    <a:pt x="1798" y="499"/>
                  </a:lnTo>
                  <a:lnTo>
                    <a:pt x="1779" y="487"/>
                  </a:lnTo>
                  <a:lnTo>
                    <a:pt x="1756" y="478"/>
                  </a:lnTo>
                  <a:lnTo>
                    <a:pt x="1730" y="473"/>
                  </a:lnTo>
                  <a:lnTo>
                    <a:pt x="1678" y="469"/>
                  </a:lnTo>
                  <a:lnTo>
                    <a:pt x="1552" y="466"/>
                  </a:lnTo>
                  <a:lnTo>
                    <a:pt x="1428" y="464"/>
                  </a:lnTo>
                  <a:lnTo>
                    <a:pt x="1302" y="457"/>
                  </a:lnTo>
                  <a:lnTo>
                    <a:pt x="1227" y="453"/>
                  </a:lnTo>
                  <a:lnTo>
                    <a:pt x="1154" y="450"/>
                  </a:lnTo>
                  <a:lnTo>
                    <a:pt x="1079" y="450"/>
                  </a:lnTo>
                  <a:lnTo>
                    <a:pt x="1004" y="453"/>
                  </a:lnTo>
                  <a:lnTo>
                    <a:pt x="930" y="464"/>
                  </a:lnTo>
                  <a:lnTo>
                    <a:pt x="857" y="481"/>
                  </a:lnTo>
                  <a:lnTo>
                    <a:pt x="847" y="481"/>
                  </a:lnTo>
                  <a:lnTo>
                    <a:pt x="834" y="478"/>
                  </a:lnTo>
                  <a:lnTo>
                    <a:pt x="827" y="469"/>
                  </a:lnTo>
                  <a:lnTo>
                    <a:pt x="789" y="401"/>
                  </a:lnTo>
                  <a:lnTo>
                    <a:pt x="751" y="335"/>
                  </a:lnTo>
                  <a:lnTo>
                    <a:pt x="709" y="268"/>
                  </a:lnTo>
                  <a:lnTo>
                    <a:pt x="683" y="232"/>
                  </a:lnTo>
                  <a:lnTo>
                    <a:pt x="655" y="193"/>
                  </a:lnTo>
                  <a:lnTo>
                    <a:pt x="625" y="157"/>
                  </a:lnTo>
                  <a:lnTo>
                    <a:pt x="592" y="123"/>
                  </a:lnTo>
                  <a:lnTo>
                    <a:pt x="555" y="94"/>
                  </a:lnTo>
                  <a:lnTo>
                    <a:pt x="517" y="69"/>
                  </a:lnTo>
                  <a:lnTo>
                    <a:pt x="489" y="59"/>
                  </a:lnTo>
                  <a:lnTo>
                    <a:pt x="459" y="55"/>
                  </a:lnTo>
                  <a:close/>
                  <a:moveTo>
                    <a:pt x="431" y="0"/>
                  </a:moveTo>
                  <a:lnTo>
                    <a:pt x="473" y="0"/>
                  </a:lnTo>
                  <a:lnTo>
                    <a:pt x="517" y="10"/>
                  </a:lnTo>
                  <a:lnTo>
                    <a:pt x="557" y="29"/>
                  </a:lnTo>
                  <a:lnTo>
                    <a:pt x="594" y="55"/>
                  </a:lnTo>
                  <a:lnTo>
                    <a:pt x="628" y="85"/>
                  </a:lnTo>
                  <a:lnTo>
                    <a:pt x="660" y="118"/>
                  </a:lnTo>
                  <a:lnTo>
                    <a:pt x="690" y="153"/>
                  </a:lnTo>
                  <a:lnTo>
                    <a:pt x="716" y="188"/>
                  </a:lnTo>
                  <a:lnTo>
                    <a:pt x="772" y="270"/>
                  </a:lnTo>
                  <a:lnTo>
                    <a:pt x="824" y="356"/>
                  </a:lnTo>
                  <a:lnTo>
                    <a:pt x="864" y="426"/>
                  </a:lnTo>
                  <a:lnTo>
                    <a:pt x="927" y="412"/>
                  </a:lnTo>
                  <a:lnTo>
                    <a:pt x="1011" y="401"/>
                  </a:lnTo>
                  <a:lnTo>
                    <a:pt x="1096" y="398"/>
                  </a:lnTo>
                  <a:lnTo>
                    <a:pt x="1182" y="398"/>
                  </a:lnTo>
                  <a:lnTo>
                    <a:pt x="1267" y="403"/>
                  </a:lnTo>
                  <a:lnTo>
                    <a:pt x="1456" y="412"/>
                  </a:lnTo>
                  <a:lnTo>
                    <a:pt x="1645" y="417"/>
                  </a:lnTo>
                  <a:lnTo>
                    <a:pt x="1676" y="417"/>
                  </a:lnTo>
                  <a:lnTo>
                    <a:pt x="1711" y="419"/>
                  </a:lnTo>
                  <a:lnTo>
                    <a:pt x="1744" y="422"/>
                  </a:lnTo>
                  <a:lnTo>
                    <a:pt x="1776" y="427"/>
                  </a:lnTo>
                  <a:lnTo>
                    <a:pt x="1805" y="439"/>
                  </a:lnTo>
                  <a:lnTo>
                    <a:pt x="1833" y="457"/>
                  </a:lnTo>
                  <a:lnTo>
                    <a:pt x="1854" y="480"/>
                  </a:lnTo>
                  <a:lnTo>
                    <a:pt x="1872" y="508"/>
                  </a:lnTo>
                  <a:lnTo>
                    <a:pt x="1884" y="537"/>
                  </a:lnTo>
                  <a:lnTo>
                    <a:pt x="1894" y="569"/>
                  </a:lnTo>
                  <a:lnTo>
                    <a:pt x="1901" y="600"/>
                  </a:lnTo>
                  <a:lnTo>
                    <a:pt x="1906" y="630"/>
                  </a:lnTo>
                  <a:lnTo>
                    <a:pt x="1922" y="714"/>
                  </a:lnTo>
                  <a:lnTo>
                    <a:pt x="1943" y="799"/>
                  </a:lnTo>
                  <a:lnTo>
                    <a:pt x="1962" y="883"/>
                  </a:lnTo>
                  <a:lnTo>
                    <a:pt x="1980" y="967"/>
                  </a:lnTo>
                  <a:lnTo>
                    <a:pt x="1985" y="1000"/>
                  </a:lnTo>
                  <a:lnTo>
                    <a:pt x="1990" y="1035"/>
                  </a:lnTo>
                  <a:lnTo>
                    <a:pt x="1992" y="1070"/>
                  </a:lnTo>
                  <a:lnTo>
                    <a:pt x="1992" y="1107"/>
                  </a:lnTo>
                  <a:lnTo>
                    <a:pt x="1989" y="1141"/>
                  </a:lnTo>
                  <a:lnTo>
                    <a:pt x="1980" y="1175"/>
                  </a:lnTo>
                  <a:lnTo>
                    <a:pt x="1964" y="1206"/>
                  </a:lnTo>
                  <a:lnTo>
                    <a:pt x="1943" y="1234"/>
                  </a:lnTo>
                  <a:lnTo>
                    <a:pt x="1910" y="1264"/>
                  </a:lnTo>
                  <a:lnTo>
                    <a:pt x="1870" y="1288"/>
                  </a:lnTo>
                  <a:lnTo>
                    <a:pt x="1828" y="1307"/>
                  </a:lnTo>
                  <a:lnTo>
                    <a:pt x="1784" y="1325"/>
                  </a:lnTo>
                  <a:lnTo>
                    <a:pt x="1741" y="1339"/>
                  </a:lnTo>
                  <a:lnTo>
                    <a:pt x="1639" y="1367"/>
                  </a:lnTo>
                  <a:lnTo>
                    <a:pt x="1538" y="1389"/>
                  </a:lnTo>
                  <a:lnTo>
                    <a:pt x="1437" y="1409"/>
                  </a:lnTo>
                  <a:lnTo>
                    <a:pt x="1295" y="1435"/>
                  </a:lnTo>
                  <a:lnTo>
                    <a:pt x="1152" y="1463"/>
                  </a:lnTo>
                  <a:lnTo>
                    <a:pt x="1011" y="1486"/>
                  </a:lnTo>
                  <a:lnTo>
                    <a:pt x="868" y="1503"/>
                  </a:lnTo>
                  <a:lnTo>
                    <a:pt x="801" y="1508"/>
                  </a:lnTo>
                  <a:lnTo>
                    <a:pt x="733" y="1512"/>
                  </a:lnTo>
                  <a:lnTo>
                    <a:pt x="663" y="1512"/>
                  </a:lnTo>
                  <a:lnTo>
                    <a:pt x="595" y="1508"/>
                  </a:lnTo>
                  <a:lnTo>
                    <a:pt x="527" y="1499"/>
                  </a:lnTo>
                  <a:lnTo>
                    <a:pt x="459" y="1487"/>
                  </a:lnTo>
                  <a:lnTo>
                    <a:pt x="393" y="1470"/>
                  </a:lnTo>
                  <a:lnTo>
                    <a:pt x="330" y="1444"/>
                  </a:lnTo>
                  <a:lnTo>
                    <a:pt x="271" y="1412"/>
                  </a:lnTo>
                  <a:lnTo>
                    <a:pt x="223" y="1379"/>
                  </a:lnTo>
                  <a:lnTo>
                    <a:pt x="180" y="1339"/>
                  </a:lnTo>
                  <a:lnTo>
                    <a:pt x="140" y="1295"/>
                  </a:lnTo>
                  <a:lnTo>
                    <a:pt x="106" y="1248"/>
                  </a:lnTo>
                  <a:lnTo>
                    <a:pt x="78" y="1196"/>
                  </a:lnTo>
                  <a:lnTo>
                    <a:pt x="58" y="1147"/>
                  </a:lnTo>
                  <a:lnTo>
                    <a:pt x="37" y="1094"/>
                  </a:lnTo>
                  <a:lnTo>
                    <a:pt x="19" y="1042"/>
                  </a:lnTo>
                  <a:lnTo>
                    <a:pt x="7" y="988"/>
                  </a:lnTo>
                  <a:lnTo>
                    <a:pt x="0" y="934"/>
                  </a:lnTo>
                  <a:lnTo>
                    <a:pt x="2" y="880"/>
                  </a:lnTo>
                  <a:lnTo>
                    <a:pt x="10" y="827"/>
                  </a:lnTo>
                  <a:lnTo>
                    <a:pt x="28" y="778"/>
                  </a:lnTo>
                  <a:lnTo>
                    <a:pt x="51" y="733"/>
                  </a:lnTo>
                  <a:lnTo>
                    <a:pt x="80" y="693"/>
                  </a:lnTo>
                  <a:lnTo>
                    <a:pt x="113" y="656"/>
                  </a:lnTo>
                  <a:lnTo>
                    <a:pt x="152" y="621"/>
                  </a:lnTo>
                  <a:lnTo>
                    <a:pt x="192" y="590"/>
                  </a:lnTo>
                  <a:lnTo>
                    <a:pt x="234" y="562"/>
                  </a:lnTo>
                  <a:lnTo>
                    <a:pt x="279" y="534"/>
                  </a:lnTo>
                  <a:lnTo>
                    <a:pt x="323" y="509"/>
                  </a:lnTo>
                  <a:lnTo>
                    <a:pt x="368" y="485"/>
                  </a:lnTo>
                  <a:lnTo>
                    <a:pt x="372" y="485"/>
                  </a:lnTo>
                  <a:lnTo>
                    <a:pt x="344" y="438"/>
                  </a:lnTo>
                  <a:lnTo>
                    <a:pt x="318" y="385"/>
                  </a:lnTo>
                  <a:lnTo>
                    <a:pt x="295" y="331"/>
                  </a:lnTo>
                  <a:lnTo>
                    <a:pt x="279" y="277"/>
                  </a:lnTo>
                  <a:lnTo>
                    <a:pt x="271" y="221"/>
                  </a:lnTo>
                  <a:lnTo>
                    <a:pt x="271" y="169"/>
                  </a:lnTo>
                  <a:lnTo>
                    <a:pt x="279" y="129"/>
                  </a:lnTo>
                  <a:lnTo>
                    <a:pt x="297" y="90"/>
                  </a:lnTo>
                  <a:lnTo>
                    <a:pt x="323" y="57"/>
                  </a:lnTo>
                  <a:lnTo>
                    <a:pt x="354" y="29"/>
                  </a:lnTo>
                  <a:lnTo>
                    <a:pt x="391" y="10"/>
                  </a:lnTo>
                  <a:lnTo>
                    <a:pt x="4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 name="Freeform 70"/>
            <p:cNvSpPr>
              <a:spLocks/>
            </p:cNvSpPr>
            <p:nvPr/>
          </p:nvSpPr>
          <p:spPr bwMode="auto">
            <a:xfrm>
              <a:off x="2467" y="2715"/>
              <a:ext cx="2769" cy="3035"/>
            </a:xfrm>
            <a:custGeom>
              <a:avLst/>
              <a:gdLst/>
              <a:ahLst/>
              <a:cxnLst>
                <a:cxn ang="0">
                  <a:pos x="1449" y="49"/>
                </a:cxn>
                <a:cxn ang="0">
                  <a:pos x="1886" y="287"/>
                </a:cxn>
                <a:cxn ang="0">
                  <a:pos x="2237" y="688"/>
                </a:cxn>
                <a:cxn ang="0">
                  <a:pos x="2562" y="1270"/>
                </a:cxn>
                <a:cxn ang="0">
                  <a:pos x="2764" y="1961"/>
                </a:cxn>
                <a:cxn ang="0">
                  <a:pos x="2740" y="2284"/>
                </a:cxn>
                <a:cxn ang="0">
                  <a:pos x="2570" y="2523"/>
                </a:cxn>
                <a:cxn ang="0">
                  <a:pos x="2315" y="2640"/>
                </a:cxn>
                <a:cxn ang="0">
                  <a:pos x="2184" y="2782"/>
                </a:cxn>
                <a:cxn ang="0">
                  <a:pos x="2130" y="2815"/>
                </a:cxn>
                <a:cxn ang="0">
                  <a:pos x="2008" y="2742"/>
                </a:cxn>
                <a:cxn ang="0">
                  <a:pos x="1868" y="2695"/>
                </a:cxn>
                <a:cxn ang="0">
                  <a:pos x="1703" y="2742"/>
                </a:cxn>
                <a:cxn ang="0">
                  <a:pos x="1449" y="2798"/>
                </a:cxn>
                <a:cxn ang="0">
                  <a:pos x="1257" y="2922"/>
                </a:cxn>
                <a:cxn ang="0">
                  <a:pos x="1212" y="3035"/>
                </a:cxn>
                <a:cxn ang="0">
                  <a:pos x="1029" y="2943"/>
                </a:cxn>
                <a:cxn ang="0">
                  <a:pos x="779" y="2923"/>
                </a:cxn>
                <a:cxn ang="0">
                  <a:pos x="500" y="2918"/>
                </a:cxn>
                <a:cxn ang="0">
                  <a:pos x="287" y="2749"/>
                </a:cxn>
                <a:cxn ang="0">
                  <a:pos x="184" y="2490"/>
                </a:cxn>
                <a:cxn ang="0">
                  <a:pos x="131" y="2263"/>
                </a:cxn>
                <a:cxn ang="0">
                  <a:pos x="177" y="2249"/>
                </a:cxn>
                <a:cxn ang="0">
                  <a:pos x="224" y="2438"/>
                </a:cxn>
                <a:cxn ang="0">
                  <a:pos x="301" y="2670"/>
                </a:cxn>
                <a:cxn ang="0">
                  <a:pos x="447" y="2840"/>
                </a:cxn>
                <a:cxn ang="0">
                  <a:pos x="716" y="2874"/>
                </a:cxn>
                <a:cxn ang="0">
                  <a:pos x="1004" y="2873"/>
                </a:cxn>
                <a:cxn ang="0">
                  <a:pos x="1189" y="2969"/>
                </a:cxn>
                <a:cxn ang="0">
                  <a:pos x="1273" y="2813"/>
                </a:cxn>
                <a:cxn ang="0">
                  <a:pos x="1523" y="2731"/>
                </a:cxn>
                <a:cxn ang="0">
                  <a:pos x="1840" y="2647"/>
                </a:cxn>
                <a:cxn ang="0">
                  <a:pos x="2022" y="2682"/>
                </a:cxn>
                <a:cxn ang="0">
                  <a:pos x="2130" y="2761"/>
                </a:cxn>
                <a:cxn ang="0">
                  <a:pos x="2127" y="2640"/>
                </a:cxn>
                <a:cxn ang="0">
                  <a:pos x="2549" y="2480"/>
                </a:cxn>
                <a:cxn ang="0">
                  <a:pos x="2693" y="2263"/>
                </a:cxn>
                <a:cxn ang="0">
                  <a:pos x="2712" y="1986"/>
                </a:cxn>
                <a:cxn ang="0">
                  <a:pos x="2663" y="1713"/>
                </a:cxn>
                <a:cxn ang="0">
                  <a:pos x="2401" y="1064"/>
                </a:cxn>
                <a:cxn ang="0">
                  <a:pos x="2020" y="493"/>
                </a:cxn>
                <a:cxn ang="0">
                  <a:pos x="1626" y="180"/>
                </a:cxn>
                <a:cxn ang="0">
                  <a:pos x="1149" y="49"/>
                </a:cxn>
                <a:cxn ang="0">
                  <a:pos x="714" y="143"/>
                </a:cxn>
                <a:cxn ang="0">
                  <a:pos x="346" y="445"/>
                </a:cxn>
                <a:cxn ang="0">
                  <a:pos x="107" y="790"/>
                </a:cxn>
                <a:cxn ang="0">
                  <a:pos x="51" y="1032"/>
                </a:cxn>
                <a:cxn ang="0">
                  <a:pos x="4" y="1032"/>
                </a:cxn>
                <a:cxn ang="0">
                  <a:pos x="63" y="751"/>
                </a:cxn>
                <a:cxn ang="0">
                  <a:pos x="262" y="461"/>
                </a:cxn>
                <a:cxn ang="0">
                  <a:pos x="568" y="171"/>
                </a:cxn>
                <a:cxn ang="0">
                  <a:pos x="980" y="11"/>
                </a:cxn>
              </a:cxnLst>
              <a:rect l="0" t="0" r="r" b="b"/>
              <a:pathLst>
                <a:path w="2769" h="3035">
                  <a:moveTo>
                    <a:pt x="1074" y="0"/>
                  </a:moveTo>
                  <a:lnTo>
                    <a:pt x="1170" y="0"/>
                  </a:lnTo>
                  <a:lnTo>
                    <a:pt x="1264" y="7"/>
                  </a:lnTo>
                  <a:lnTo>
                    <a:pt x="1357" y="25"/>
                  </a:lnTo>
                  <a:lnTo>
                    <a:pt x="1449" y="49"/>
                  </a:lnTo>
                  <a:lnTo>
                    <a:pt x="1540" y="82"/>
                  </a:lnTo>
                  <a:lnTo>
                    <a:pt x="1631" y="124"/>
                  </a:lnTo>
                  <a:lnTo>
                    <a:pt x="1720" y="171"/>
                  </a:lnTo>
                  <a:lnTo>
                    <a:pt x="1806" y="227"/>
                  </a:lnTo>
                  <a:lnTo>
                    <a:pt x="1886" y="287"/>
                  </a:lnTo>
                  <a:lnTo>
                    <a:pt x="1963" y="353"/>
                  </a:lnTo>
                  <a:lnTo>
                    <a:pt x="2033" y="425"/>
                  </a:lnTo>
                  <a:lnTo>
                    <a:pt x="2099" y="500"/>
                  </a:lnTo>
                  <a:lnTo>
                    <a:pt x="2170" y="592"/>
                  </a:lnTo>
                  <a:lnTo>
                    <a:pt x="2237" y="688"/>
                  </a:lnTo>
                  <a:lnTo>
                    <a:pt x="2300" y="788"/>
                  </a:lnTo>
                  <a:lnTo>
                    <a:pt x="2359" y="887"/>
                  </a:lnTo>
                  <a:lnTo>
                    <a:pt x="2429" y="1011"/>
                  </a:lnTo>
                  <a:lnTo>
                    <a:pt x="2497" y="1139"/>
                  </a:lnTo>
                  <a:lnTo>
                    <a:pt x="2562" y="1270"/>
                  </a:lnTo>
                  <a:lnTo>
                    <a:pt x="2619" y="1404"/>
                  </a:lnTo>
                  <a:lnTo>
                    <a:pt x="2670" y="1540"/>
                  </a:lnTo>
                  <a:lnTo>
                    <a:pt x="2712" y="1680"/>
                  </a:lnTo>
                  <a:lnTo>
                    <a:pt x="2743" y="1820"/>
                  </a:lnTo>
                  <a:lnTo>
                    <a:pt x="2764" y="1961"/>
                  </a:lnTo>
                  <a:lnTo>
                    <a:pt x="2769" y="2026"/>
                  </a:lnTo>
                  <a:lnTo>
                    <a:pt x="2769" y="2090"/>
                  </a:lnTo>
                  <a:lnTo>
                    <a:pt x="2766" y="2157"/>
                  </a:lnTo>
                  <a:lnTo>
                    <a:pt x="2755" y="2221"/>
                  </a:lnTo>
                  <a:lnTo>
                    <a:pt x="2740" y="2284"/>
                  </a:lnTo>
                  <a:lnTo>
                    <a:pt x="2717" y="2345"/>
                  </a:lnTo>
                  <a:lnTo>
                    <a:pt x="2686" y="2403"/>
                  </a:lnTo>
                  <a:lnTo>
                    <a:pt x="2652" y="2448"/>
                  </a:lnTo>
                  <a:lnTo>
                    <a:pt x="2612" y="2489"/>
                  </a:lnTo>
                  <a:lnTo>
                    <a:pt x="2570" y="2523"/>
                  </a:lnTo>
                  <a:lnTo>
                    <a:pt x="2523" y="2555"/>
                  </a:lnTo>
                  <a:lnTo>
                    <a:pt x="2474" y="2581"/>
                  </a:lnTo>
                  <a:lnTo>
                    <a:pt x="2424" y="2604"/>
                  </a:lnTo>
                  <a:lnTo>
                    <a:pt x="2370" y="2623"/>
                  </a:lnTo>
                  <a:lnTo>
                    <a:pt x="2315" y="2640"/>
                  </a:lnTo>
                  <a:lnTo>
                    <a:pt x="2261" y="2656"/>
                  </a:lnTo>
                  <a:lnTo>
                    <a:pt x="2176" y="2679"/>
                  </a:lnTo>
                  <a:lnTo>
                    <a:pt x="2177" y="2695"/>
                  </a:lnTo>
                  <a:lnTo>
                    <a:pt x="2179" y="2738"/>
                  </a:lnTo>
                  <a:lnTo>
                    <a:pt x="2184" y="2782"/>
                  </a:lnTo>
                  <a:lnTo>
                    <a:pt x="2184" y="2794"/>
                  </a:lnTo>
                  <a:lnTo>
                    <a:pt x="2181" y="2805"/>
                  </a:lnTo>
                  <a:lnTo>
                    <a:pt x="2172" y="2812"/>
                  </a:lnTo>
                  <a:lnTo>
                    <a:pt x="2160" y="2815"/>
                  </a:lnTo>
                  <a:lnTo>
                    <a:pt x="2130" y="2815"/>
                  </a:lnTo>
                  <a:lnTo>
                    <a:pt x="2102" y="2810"/>
                  </a:lnTo>
                  <a:lnTo>
                    <a:pt x="2074" y="2801"/>
                  </a:lnTo>
                  <a:lnTo>
                    <a:pt x="2050" y="2785"/>
                  </a:lnTo>
                  <a:lnTo>
                    <a:pt x="2027" y="2764"/>
                  </a:lnTo>
                  <a:lnTo>
                    <a:pt x="2008" y="2742"/>
                  </a:lnTo>
                  <a:lnTo>
                    <a:pt x="1985" y="2721"/>
                  </a:lnTo>
                  <a:lnTo>
                    <a:pt x="1959" y="2705"/>
                  </a:lnTo>
                  <a:lnTo>
                    <a:pt x="1931" y="2696"/>
                  </a:lnTo>
                  <a:lnTo>
                    <a:pt x="1902" y="2693"/>
                  </a:lnTo>
                  <a:lnTo>
                    <a:pt x="1868" y="2695"/>
                  </a:lnTo>
                  <a:lnTo>
                    <a:pt x="1835" y="2700"/>
                  </a:lnTo>
                  <a:lnTo>
                    <a:pt x="1800" y="2709"/>
                  </a:lnTo>
                  <a:lnTo>
                    <a:pt x="1767" y="2719"/>
                  </a:lnTo>
                  <a:lnTo>
                    <a:pt x="1734" y="2731"/>
                  </a:lnTo>
                  <a:lnTo>
                    <a:pt x="1703" y="2742"/>
                  </a:lnTo>
                  <a:lnTo>
                    <a:pt x="1673" y="2752"/>
                  </a:lnTo>
                  <a:lnTo>
                    <a:pt x="1645" y="2759"/>
                  </a:lnTo>
                  <a:lnTo>
                    <a:pt x="1580" y="2773"/>
                  </a:lnTo>
                  <a:lnTo>
                    <a:pt x="1514" y="2785"/>
                  </a:lnTo>
                  <a:lnTo>
                    <a:pt x="1449" y="2798"/>
                  </a:lnTo>
                  <a:lnTo>
                    <a:pt x="1385" y="2815"/>
                  </a:lnTo>
                  <a:lnTo>
                    <a:pt x="1341" y="2834"/>
                  </a:lnTo>
                  <a:lnTo>
                    <a:pt x="1306" y="2857"/>
                  </a:lnTo>
                  <a:lnTo>
                    <a:pt x="1278" y="2887"/>
                  </a:lnTo>
                  <a:lnTo>
                    <a:pt x="1257" y="2922"/>
                  </a:lnTo>
                  <a:lnTo>
                    <a:pt x="1243" y="2962"/>
                  </a:lnTo>
                  <a:lnTo>
                    <a:pt x="1236" y="3009"/>
                  </a:lnTo>
                  <a:lnTo>
                    <a:pt x="1233" y="3023"/>
                  </a:lnTo>
                  <a:lnTo>
                    <a:pt x="1222" y="3032"/>
                  </a:lnTo>
                  <a:lnTo>
                    <a:pt x="1212" y="3035"/>
                  </a:lnTo>
                  <a:lnTo>
                    <a:pt x="1198" y="3032"/>
                  </a:lnTo>
                  <a:lnTo>
                    <a:pt x="1154" y="3011"/>
                  </a:lnTo>
                  <a:lnTo>
                    <a:pt x="1112" y="2986"/>
                  </a:lnTo>
                  <a:lnTo>
                    <a:pt x="1070" y="2964"/>
                  </a:lnTo>
                  <a:lnTo>
                    <a:pt x="1029" y="2943"/>
                  </a:lnTo>
                  <a:lnTo>
                    <a:pt x="985" y="2925"/>
                  </a:lnTo>
                  <a:lnTo>
                    <a:pt x="938" y="2915"/>
                  </a:lnTo>
                  <a:lnTo>
                    <a:pt x="889" y="2913"/>
                  </a:lnTo>
                  <a:lnTo>
                    <a:pt x="835" y="2916"/>
                  </a:lnTo>
                  <a:lnTo>
                    <a:pt x="779" y="2923"/>
                  </a:lnTo>
                  <a:lnTo>
                    <a:pt x="721" y="2929"/>
                  </a:lnTo>
                  <a:lnTo>
                    <a:pt x="665" y="2934"/>
                  </a:lnTo>
                  <a:lnTo>
                    <a:pt x="610" y="2936"/>
                  </a:lnTo>
                  <a:lnTo>
                    <a:pt x="554" y="2930"/>
                  </a:lnTo>
                  <a:lnTo>
                    <a:pt x="500" y="2918"/>
                  </a:lnTo>
                  <a:lnTo>
                    <a:pt x="447" y="2897"/>
                  </a:lnTo>
                  <a:lnTo>
                    <a:pt x="398" y="2867"/>
                  </a:lnTo>
                  <a:lnTo>
                    <a:pt x="356" y="2833"/>
                  </a:lnTo>
                  <a:lnTo>
                    <a:pt x="318" y="2792"/>
                  </a:lnTo>
                  <a:lnTo>
                    <a:pt x="287" y="2749"/>
                  </a:lnTo>
                  <a:lnTo>
                    <a:pt x="260" y="2702"/>
                  </a:lnTo>
                  <a:lnTo>
                    <a:pt x="236" y="2651"/>
                  </a:lnTo>
                  <a:lnTo>
                    <a:pt x="217" y="2599"/>
                  </a:lnTo>
                  <a:lnTo>
                    <a:pt x="199" y="2546"/>
                  </a:lnTo>
                  <a:lnTo>
                    <a:pt x="184" y="2490"/>
                  </a:lnTo>
                  <a:lnTo>
                    <a:pt x="170" y="2436"/>
                  </a:lnTo>
                  <a:lnTo>
                    <a:pt x="157" y="2380"/>
                  </a:lnTo>
                  <a:lnTo>
                    <a:pt x="145" y="2328"/>
                  </a:lnTo>
                  <a:lnTo>
                    <a:pt x="131" y="2276"/>
                  </a:lnTo>
                  <a:lnTo>
                    <a:pt x="131" y="2263"/>
                  </a:lnTo>
                  <a:lnTo>
                    <a:pt x="136" y="2253"/>
                  </a:lnTo>
                  <a:lnTo>
                    <a:pt x="145" y="2246"/>
                  </a:lnTo>
                  <a:lnTo>
                    <a:pt x="156" y="2242"/>
                  </a:lnTo>
                  <a:lnTo>
                    <a:pt x="166" y="2244"/>
                  </a:lnTo>
                  <a:lnTo>
                    <a:pt x="177" y="2249"/>
                  </a:lnTo>
                  <a:lnTo>
                    <a:pt x="182" y="2262"/>
                  </a:lnTo>
                  <a:lnTo>
                    <a:pt x="192" y="2302"/>
                  </a:lnTo>
                  <a:lnTo>
                    <a:pt x="203" y="2345"/>
                  </a:lnTo>
                  <a:lnTo>
                    <a:pt x="213" y="2391"/>
                  </a:lnTo>
                  <a:lnTo>
                    <a:pt x="224" y="2438"/>
                  </a:lnTo>
                  <a:lnTo>
                    <a:pt x="236" y="2485"/>
                  </a:lnTo>
                  <a:lnTo>
                    <a:pt x="248" y="2534"/>
                  </a:lnTo>
                  <a:lnTo>
                    <a:pt x="264" y="2581"/>
                  </a:lnTo>
                  <a:lnTo>
                    <a:pt x="281" y="2626"/>
                  </a:lnTo>
                  <a:lnTo>
                    <a:pt x="301" y="2670"/>
                  </a:lnTo>
                  <a:lnTo>
                    <a:pt x="323" y="2712"/>
                  </a:lnTo>
                  <a:lnTo>
                    <a:pt x="348" y="2750"/>
                  </a:lnTo>
                  <a:lnTo>
                    <a:pt x="377" y="2785"/>
                  </a:lnTo>
                  <a:lnTo>
                    <a:pt x="410" y="2815"/>
                  </a:lnTo>
                  <a:lnTo>
                    <a:pt x="447" y="2840"/>
                  </a:lnTo>
                  <a:lnTo>
                    <a:pt x="489" y="2859"/>
                  </a:lnTo>
                  <a:lnTo>
                    <a:pt x="536" y="2873"/>
                  </a:lnTo>
                  <a:lnTo>
                    <a:pt x="596" y="2880"/>
                  </a:lnTo>
                  <a:lnTo>
                    <a:pt x="657" y="2880"/>
                  </a:lnTo>
                  <a:lnTo>
                    <a:pt x="716" y="2874"/>
                  </a:lnTo>
                  <a:lnTo>
                    <a:pt x="775" y="2867"/>
                  </a:lnTo>
                  <a:lnTo>
                    <a:pt x="837" y="2860"/>
                  </a:lnTo>
                  <a:lnTo>
                    <a:pt x="896" y="2859"/>
                  </a:lnTo>
                  <a:lnTo>
                    <a:pt x="957" y="2862"/>
                  </a:lnTo>
                  <a:lnTo>
                    <a:pt x="1004" y="2873"/>
                  </a:lnTo>
                  <a:lnTo>
                    <a:pt x="1050" y="2892"/>
                  </a:lnTo>
                  <a:lnTo>
                    <a:pt x="1095" y="2915"/>
                  </a:lnTo>
                  <a:lnTo>
                    <a:pt x="1139" y="2939"/>
                  </a:lnTo>
                  <a:lnTo>
                    <a:pt x="1180" y="2964"/>
                  </a:lnTo>
                  <a:lnTo>
                    <a:pt x="1189" y="2969"/>
                  </a:lnTo>
                  <a:lnTo>
                    <a:pt x="1196" y="2936"/>
                  </a:lnTo>
                  <a:lnTo>
                    <a:pt x="1208" y="2901"/>
                  </a:lnTo>
                  <a:lnTo>
                    <a:pt x="1224" y="2869"/>
                  </a:lnTo>
                  <a:lnTo>
                    <a:pt x="1245" y="2840"/>
                  </a:lnTo>
                  <a:lnTo>
                    <a:pt x="1273" y="2813"/>
                  </a:lnTo>
                  <a:lnTo>
                    <a:pt x="1304" y="2792"/>
                  </a:lnTo>
                  <a:lnTo>
                    <a:pt x="1357" y="2770"/>
                  </a:lnTo>
                  <a:lnTo>
                    <a:pt x="1411" y="2752"/>
                  </a:lnTo>
                  <a:lnTo>
                    <a:pt x="1467" y="2740"/>
                  </a:lnTo>
                  <a:lnTo>
                    <a:pt x="1523" y="2731"/>
                  </a:lnTo>
                  <a:lnTo>
                    <a:pt x="1579" y="2721"/>
                  </a:lnTo>
                  <a:lnTo>
                    <a:pt x="1629" y="2709"/>
                  </a:lnTo>
                  <a:lnTo>
                    <a:pt x="1734" y="2674"/>
                  </a:lnTo>
                  <a:lnTo>
                    <a:pt x="1786" y="2658"/>
                  </a:lnTo>
                  <a:lnTo>
                    <a:pt x="1840" y="2647"/>
                  </a:lnTo>
                  <a:lnTo>
                    <a:pt x="1893" y="2642"/>
                  </a:lnTo>
                  <a:lnTo>
                    <a:pt x="1945" y="2646"/>
                  </a:lnTo>
                  <a:lnTo>
                    <a:pt x="1973" y="2653"/>
                  </a:lnTo>
                  <a:lnTo>
                    <a:pt x="1999" y="2667"/>
                  </a:lnTo>
                  <a:lnTo>
                    <a:pt x="2022" y="2682"/>
                  </a:lnTo>
                  <a:lnTo>
                    <a:pt x="2043" y="2703"/>
                  </a:lnTo>
                  <a:lnTo>
                    <a:pt x="2064" y="2726"/>
                  </a:lnTo>
                  <a:lnTo>
                    <a:pt x="2083" y="2742"/>
                  </a:lnTo>
                  <a:lnTo>
                    <a:pt x="2104" y="2756"/>
                  </a:lnTo>
                  <a:lnTo>
                    <a:pt x="2130" y="2761"/>
                  </a:lnTo>
                  <a:lnTo>
                    <a:pt x="2129" y="2752"/>
                  </a:lnTo>
                  <a:lnTo>
                    <a:pt x="2127" y="2709"/>
                  </a:lnTo>
                  <a:lnTo>
                    <a:pt x="2122" y="2665"/>
                  </a:lnTo>
                  <a:lnTo>
                    <a:pt x="2122" y="2651"/>
                  </a:lnTo>
                  <a:lnTo>
                    <a:pt x="2127" y="2640"/>
                  </a:lnTo>
                  <a:lnTo>
                    <a:pt x="2139" y="2633"/>
                  </a:lnTo>
                  <a:lnTo>
                    <a:pt x="2294" y="2588"/>
                  </a:lnTo>
                  <a:lnTo>
                    <a:pt x="2448" y="2536"/>
                  </a:lnTo>
                  <a:lnTo>
                    <a:pt x="2502" y="2511"/>
                  </a:lnTo>
                  <a:lnTo>
                    <a:pt x="2549" y="2480"/>
                  </a:lnTo>
                  <a:lnTo>
                    <a:pt x="2591" y="2445"/>
                  </a:lnTo>
                  <a:lnTo>
                    <a:pt x="2624" y="2405"/>
                  </a:lnTo>
                  <a:lnTo>
                    <a:pt x="2652" y="2361"/>
                  </a:lnTo>
                  <a:lnTo>
                    <a:pt x="2675" y="2314"/>
                  </a:lnTo>
                  <a:lnTo>
                    <a:pt x="2693" y="2263"/>
                  </a:lnTo>
                  <a:lnTo>
                    <a:pt x="2703" y="2211"/>
                  </a:lnTo>
                  <a:lnTo>
                    <a:pt x="2712" y="2157"/>
                  </a:lnTo>
                  <a:lnTo>
                    <a:pt x="2715" y="2101"/>
                  </a:lnTo>
                  <a:lnTo>
                    <a:pt x="2715" y="2043"/>
                  </a:lnTo>
                  <a:lnTo>
                    <a:pt x="2712" y="1986"/>
                  </a:lnTo>
                  <a:lnTo>
                    <a:pt x="2707" y="1930"/>
                  </a:lnTo>
                  <a:lnTo>
                    <a:pt x="2698" y="1872"/>
                  </a:lnTo>
                  <a:lnTo>
                    <a:pt x="2687" y="1818"/>
                  </a:lnTo>
                  <a:lnTo>
                    <a:pt x="2675" y="1764"/>
                  </a:lnTo>
                  <a:lnTo>
                    <a:pt x="2663" y="1713"/>
                  </a:lnTo>
                  <a:lnTo>
                    <a:pt x="2649" y="1664"/>
                  </a:lnTo>
                  <a:lnTo>
                    <a:pt x="2598" y="1511"/>
                  </a:lnTo>
                  <a:lnTo>
                    <a:pt x="2541" y="1359"/>
                  </a:lnTo>
                  <a:lnTo>
                    <a:pt x="2474" y="1209"/>
                  </a:lnTo>
                  <a:lnTo>
                    <a:pt x="2401" y="1064"/>
                  </a:lnTo>
                  <a:lnTo>
                    <a:pt x="2322" y="920"/>
                  </a:lnTo>
                  <a:lnTo>
                    <a:pt x="2237" y="783"/>
                  </a:lnTo>
                  <a:lnTo>
                    <a:pt x="2146" y="648"/>
                  </a:lnTo>
                  <a:lnTo>
                    <a:pt x="2087" y="569"/>
                  </a:lnTo>
                  <a:lnTo>
                    <a:pt x="2020" y="493"/>
                  </a:lnTo>
                  <a:lnTo>
                    <a:pt x="1950" y="419"/>
                  </a:lnTo>
                  <a:lnTo>
                    <a:pt x="1875" y="351"/>
                  </a:lnTo>
                  <a:lnTo>
                    <a:pt x="1797" y="288"/>
                  </a:lnTo>
                  <a:lnTo>
                    <a:pt x="1713" y="231"/>
                  </a:lnTo>
                  <a:lnTo>
                    <a:pt x="1626" y="180"/>
                  </a:lnTo>
                  <a:lnTo>
                    <a:pt x="1537" y="136"/>
                  </a:lnTo>
                  <a:lnTo>
                    <a:pt x="1442" y="101"/>
                  </a:lnTo>
                  <a:lnTo>
                    <a:pt x="1346" y="74"/>
                  </a:lnTo>
                  <a:lnTo>
                    <a:pt x="1249" y="56"/>
                  </a:lnTo>
                  <a:lnTo>
                    <a:pt x="1149" y="49"/>
                  </a:lnTo>
                  <a:lnTo>
                    <a:pt x="1048" y="53"/>
                  </a:lnTo>
                  <a:lnTo>
                    <a:pt x="947" y="68"/>
                  </a:lnTo>
                  <a:lnTo>
                    <a:pt x="868" y="88"/>
                  </a:lnTo>
                  <a:lnTo>
                    <a:pt x="791" y="112"/>
                  </a:lnTo>
                  <a:lnTo>
                    <a:pt x="714" y="143"/>
                  </a:lnTo>
                  <a:lnTo>
                    <a:pt x="643" y="182"/>
                  </a:lnTo>
                  <a:lnTo>
                    <a:pt x="576" y="227"/>
                  </a:lnTo>
                  <a:lnTo>
                    <a:pt x="494" y="294"/>
                  </a:lnTo>
                  <a:lnTo>
                    <a:pt x="417" y="367"/>
                  </a:lnTo>
                  <a:lnTo>
                    <a:pt x="346" y="445"/>
                  </a:lnTo>
                  <a:lnTo>
                    <a:pt x="288" y="514"/>
                  </a:lnTo>
                  <a:lnTo>
                    <a:pt x="232" y="585"/>
                  </a:lnTo>
                  <a:lnTo>
                    <a:pt x="182" y="659"/>
                  </a:lnTo>
                  <a:lnTo>
                    <a:pt x="135" y="737"/>
                  </a:lnTo>
                  <a:lnTo>
                    <a:pt x="107" y="790"/>
                  </a:lnTo>
                  <a:lnTo>
                    <a:pt x="84" y="844"/>
                  </a:lnTo>
                  <a:lnTo>
                    <a:pt x="65" y="901"/>
                  </a:lnTo>
                  <a:lnTo>
                    <a:pt x="54" y="961"/>
                  </a:lnTo>
                  <a:lnTo>
                    <a:pt x="53" y="1020"/>
                  </a:lnTo>
                  <a:lnTo>
                    <a:pt x="51" y="1032"/>
                  </a:lnTo>
                  <a:lnTo>
                    <a:pt x="44" y="1041"/>
                  </a:lnTo>
                  <a:lnTo>
                    <a:pt x="35" y="1044"/>
                  </a:lnTo>
                  <a:lnTo>
                    <a:pt x="23" y="1044"/>
                  </a:lnTo>
                  <a:lnTo>
                    <a:pt x="12" y="1041"/>
                  </a:lnTo>
                  <a:lnTo>
                    <a:pt x="4" y="1032"/>
                  </a:lnTo>
                  <a:lnTo>
                    <a:pt x="0" y="1020"/>
                  </a:lnTo>
                  <a:lnTo>
                    <a:pt x="0" y="952"/>
                  </a:lnTo>
                  <a:lnTo>
                    <a:pt x="12" y="884"/>
                  </a:lnTo>
                  <a:lnTo>
                    <a:pt x="33" y="817"/>
                  </a:lnTo>
                  <a:lnTo>
                    <a:pt x="63" y="751"/>
                  </a:lnTo>
                  <a:lnTo>
                    <a:pt x="98" y="688"/>
                  </a:lnTo>
                  <a:lnTo>
                    <a:pt x="136" y="627"/>
                  </a:lnTo>
                  <a:lnTo>
                    <a:pt x="178" y="568"/>
                  </a:lnTo>
                  <a:lnTo>
                    <a:pt x="220" y="514"/>
                  </a:lnTo>
                  <a:lnTo>
                    <a:pt x="262" y="461"/>
                  </a:lnTo>
                  <a:lnTo>
                    <a:pt x="318" y="397"/>
                  </a:lnTo>
                  <a:lnTo>
                    <a:pt x="376" y="335"/>
                  </a:lnTo>
                  <a:lnTo>
                    <a:pt x="437" y="276"/>
                  </a:lnTo>
                  <a:lnTo>
                    <a:pt x="501" y="222"/>
                  </a:lnTo>
                  <a:lnTo>
                    <a:pt x="568" y="171"/>
                  </a:lnTo>
                  <a:lnTo>
                    <a:pt x="639" y="128"/>
                  </a:lnTo>
                  <a:lnTo>
                    <a:pt x="713" y="88"/>
                  </a:lnTo>
                  <a:lnTo>
                    <a:pt x="793" y="56"/>
                  </a:lnTo>
                  <a:lnTo>
                    <a:pt x="885" y="28"/>
                  </a:lnTo>
                  <a:lnTo>
                    <a:pt x="980" y="11"/>
                  </a:lnTo>
                  <a:lnTo>
                    <a:pt x="10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 name="Freeform 71"/>
            <p:cNvSpPr>
              <a:spLocks noEditPoints="1"/>
            </p:cNvSpPr>
            <p:nvPr/>
          </p:nvSpPr>
          <p:spPr bwMode="auto">
            <a:xfrm>
              <a:off x="2871" y="3332"/>
              <a:ext cx="691" cy="473"/>
            </a:xfrm>
            <a:custGeom>
              <a:avLst/>
              <a:gdLst/>
              <a:ahLst/>
              <a:cxnLst>
                <a:cxn ang="0">
                  <a:pos x="515" y="68"/>
                </a:cxn>
                <a:cxn ang="0">
                  <a:pos x="471" y="71"/>
                </a:cxn>
                <a:cxn ang="0">
                  <a:pos x="338" y="90"/>
                </a:cxn>
                <a:cxn ang="0">
                  <a:pos x="244" y="103"/>
                </a:cxn>
                <a:cxn ang="0">
                  <a:pos x="151" y="103"/>
                </a:cxn>
                <a:cxn ang="0">
                  <a:pos x="66" y="82"/>
                </a:cxn>
                <a:cxn ang="0">
                  <a:pos x="54" y="82"/>
                </a:cxn>
                <a:cxn ang="0">
                  <a:pos x="55" y="178"/>
                </a:cxn>
                <a:cxn ang="0">
                  <a:pos x="85" y="265"/>
                </a:cxn>
                <a:cxn ang="0">
                  <a:pos x="141" y="337"/>
                </a:cxn>
                <a:cxn ang="0">
                  <a:pos x="225" y="391"/>
                </a:cxn>
                <a:cxn ang="0">
                  <a:pos x="307" y="415"/>
                </a:cxn>
                <a:cxn ang="0">
                  <a:pos x="392" y="419"/>
                </a:cxn>
                <a:cxn ang="0">
                  <a:pos x="474" y="401"/>
                </a:cxn>
                <a:cxn ang="0">
                  <a:pos x="548" y="359"/>
                </a:cxn>
                <a:cxn ang="0">
                  <a:pos x="595" y="303"/>
                </a:cxn>
                <a:cxn ang="0">
                  <a:pos x="623" y="244"/>
                </a:cxn>
                <a:cxn ang="0">
                  <a:pos x="639" y="178"/>
                </a:cxn>
                <a:cxn ang="0">
                  <a:pos x="633" y="115"/>
                </a:cxn>
                <a:cxn ang="0">
                  <a:pos x="605" y="82"/>
                </a:cxn>
                <a:cxn ang="0">
                  <a:pos x="563" y="68"/>
                </a:cxn>
                <a:cxn ang="0">
                  <a:pos x="40" y="0"/>
                </a:cxn>
                <a:cxn ang="0">
                  <a:pos x="59" y="10"/>
                </a:cxn>
                <a:cxn ang="0">
                  <a:pos x="64" y="22"/>
                </a:cxn>
                <a:cxn ang="0">
                  <a:pos x="123" y="43"/>
                </a:cxn>
                <a:cxn ang="0">
                  <a:pos x="202" y="49"/>
                </a:cxn>
                <a:cxn ang="0">
                  <a:pos x="380" y="29"/>
                </a:cxn>
                <a:cxn ang="0">
                  <a:pos x="497" y="17"/>
                </a:cxn>
                <a:cxn ang="0">
                  <a:pos x="555" y="15"/>
                </a:cxn>
                <a:cxn ang="0">
                  <a:pos x="611" y="26"/>
                </a:cxn>
                <a:cxn ang="0">
                  <a:pos x="658" y="54"/>
                </a:cxn>
                <a:cxn ang="0">
                  <a:pos x="686" y="106"/>
                </a:cxn>
                <a:cxn ang="0">
                  <a:pos x="691" y="169"/>
                </a:cxn>
                <a:cxn ang="0">
                  <a:pos x="682" y="230"/>
                </a:cxn>
                <a:cxn ang="0">
                  <a:pos x="656" y="298"/>
                </a:cxn>
                <a:cxn ang="0">
                  <a:pos x="611" y="368"/>
                </a:cxn>
                <a:cxn ang="0">
                  <a:pos x="546" y="424"/>
                </a:cxn>
                <a:cxn ang="0">
                  <a:pos x="452" y="462"/>
                </a:cxn>
                <a:cxn ang="0">
                  <a:pos x="349" y="473"/>
                </a:cxn>
                <a:cxn ang="0">
                  <a:pos x="247" y="455"/>
                </a:cxn>
                <a:cxn ang="0">
                  <a:pos x="153" y="412"/>
                </a:cxn>
                <a:cxn ang="0">
                  <a:pos x="69" y="335"/>
                </a:cxn>
                <a:cxn ang="0">
                  <a:pos x="17" y="239"/>
                </a:cxn>
                <a:cxn ang="0">
                  <a:pos x="0" y="132"/>
                </a:cxn>
                <a:cxn ang="0">
                  <a:pos x="13" y="19"/>
                </a:cxn>
                <a:cxn ang="0">
                  <a:pos x="29" y="1"/>
                </a:cxn>
              </a:cxnLst>
              <a:rect l="0" t="0" r="r" b="b"/>
              <a:pathLst>
                <a:path w="691" h="473">
                  <a:moveTo>
                    <a:pt x="539" y="66"/>
                  </a:moveTo>
                  <a:lnTo>
                    <a:pt x="515" y="68"/>
                  </a:lnTo>
                  <a:lnTo>
                    <a:pt x="492" y="69"/>
                  </a:lnTo>
                  <a:lnTo>
                    <a:pt x="471" y="71"/>
                  </a:lnTo>
                  <a:lnTo>
                    <a:pt x="429" y="76"/>
                  </a:lnTo>
                  <a:lnTo>
                    <a:pt x="338" y="90"/>
                  </a:lnTo>
                  <a:lnTo>
                    <a:pt x="291" y="97"/>
                  </a:lnTo>
                  <a:lnTo>
                    <a:pt x="244" y="103"/>
                  </a:lnTo>
                  <a:lnTo>
                    <a:pt x="197" y="106"/>
                  </a:lnTo>
                  <a:lnTo>
                    <a:pt x="151" y="103"/>
                  </a:lnTo>
                  <a:lnTo>
                    <a:pt x="108" y="96"/>
                  </a:lnTo>
                  <a:lnTo>
                    <a:pt x="66" y="82"/>
                  </a:lnTo>
                  <a:lnTo>
                    <a:pt x="55" y="76"/>
                  </a:lnTo>
                  <a:lnTo>
                    <a:pt x="54" y="82"/>
                  </a:lnTo>
                  <a:lnTo>
                    <a:pt x="52" y="131"/>
                  </a:lnTo>
                  <a:lnTo>
                    <a:pt x="55" y="178"/>
                  </a:lnTo>
                  <a:lnTo>
                    <a:pt x="68" y="223"/>
                  </a:lnTo>
                  <a:lnTo>
                    <a:pt x="85" y="265"/>
                  </a:lnTo>
                  <a:lnTo>
                    <a:pt x="110" y="303"/>
                  </a:lnTo>
                  <a:lnTo>
                    <a:pt x="141" y="337"/>
                  </a:lnTo>
                  <a:lnTo>
                    <a:pt x="179" y="366"/>
                  </a:lnTo>
                  <a:lnTo>
                    <a:pt x="225" y="391"/>
                  </a:lnTo>
                  <a:lnTo>
                    <a:pt x="265" y="405"/>
                  </a:lnTo>
                  <a:lnTo>
                    <a:pt x="307" y="415"/>
                  </a:lnTo>
                  <a:lnTo>
                    <a:pt x="349" y="420"/>
                  </a:lnTo>
                  <a:lnTo>
                    <a:pt x="392" y="419"/>
                  </a:lnTo>
                  <a:lnTo>
                    <a:pt x="434" y="413"/>
                  </a:lnTo>
                  <a:lnTo>
                    <a:pt x="474" y="401"/>
                  </a:lnTo>
                  <a:lnTo>
                    <a:pt x="513" y="384"/>
                  </a:lnTo>
                  <a:lnTo>
                    <a:pt x="548" y="359"/>
                  </a:lnTo>
                  <a:lnTo>
                    <a:pt x="577" y="328"/>
                  </a:lnTo>
                  <a:lnTo>
                    <a:pt x="595" y="303"/>
                  </a:lnTo>
                  <a:lnTo>
                    <a:pt x="611" y="276"/>
                  </a:lnTo>
                  <a:lnTo>
                    <a:pt x="623" y="244"/>
                  </a:lnTo>
                  <a:lnTo>
                    <a:pt x="633" y="211"/>
                  </a:lnTo>
                  <a:lnTo>
                    <a:pt x="639" y="178"/>
                  </a:lnTo>
                  <a:lnTo>
                    <a:pt x="640" y="145"/>
                  </a:lnTo>
                  <a:lnTo>
                    <a:pt x="633" y="115"/>
                  </a:lnTo>
                  <a:lnTo>
                    <a:pt x="623" y="96"/>
                  </a:lnTo>
                  <a:lnTo>
                    <a:pt x="605" y="82"/>
                  </a:lnTo>
                  <a:lnTo>
                    <a:pt x="586" y="73"/>
                  </a:lnTo>
                  <a:lnTo>
                    <a:pt x="563" y="68"/>
                  </a:lnTo>
                  <a:lnTo>
                    <a:pt x="539" y="66"/>
                  </a:lnTo>
                  <a:close/>
                  <a:moveTo>
                    <a:pt x="40" y="0"/>
                  </a:moveTo>
                  <a:lnTo>
                    <a:pt x="50" y="3"/>
                  </a:lnTo>
                  <a:lnTo>
                    <a:pt x="59" y="10"/>
                  </a:lnTo>
                  <a:lnTo>
                    <a:pt x="64" y="21"/>
                  </a:lnTo>
                  <a:lnTo>
                    <a:pt x="64" y="22"/>
                  </a:lnTo>
                  <a:lnTo>
                    <a:pt x="87" y="33"/>
                  </a:lnTo>
                  <a:lnTo>
                    <a:pt x="123" y="43"/>
                  </a:lnTo>
                  <a:lnTo>
                    <a:pt x="162" y="49"/>
                  </a:lnTo>
                  <a:lnTo>
                    <a:pt x="202" y="49"/>
                  </a:lnTo>
                  <a:lnTo>
                    <a:pt x="291" y="42"/>
                  </a:lnTo>
                  <a:lnTo>
                    <a:pt x="380" y="29"/>
                  </a:lnTo>
                  <a:lnTo>
                    <a:pt x="471" y="19"/>
                  </a:lnTo>
                  <a:lnTo>
                    <a:pt x="497" y="17"/>
                  </a:lnTo>
                  <a:lnTo>
                    <a:pt x="525" y="15"/>
                  </a:lnTo>
                  <a:lnTo>
                    <a:pt x="555" y="15"/>
                  </a:lnTo>
                  <a:lnTo>
                    <a:pt x="583" y="19"/>
                  </a:lnTo>
                  <a:lnTo>
                    <a:pt x="611" y="26"/>
                  </a:lnTo>
                  <a:lnTo>
                    <a:pt x="637" y="36"/>
                  </a:lnTo>
                  <a:lnTo>
                    <a:pt x="658" y="54"/>
                  </a:lnTo>
                  <a:lnTo>
                    <a:pt x="675" y="78"/>
                  </a:lnTo>
                  <a:lnTo>
                    <a:pt x="686" y="106"/>
                  </a:lnTo>
                  <a:lnTo>
                    <a:pt x="691" y="138"/>
                  </a:lnTo>
                  <a:lnTo>
                    <a:pt x="691" y="169"/>
                  </a:lnTo>
                  <a:lnTo>
                    <a:pt x="687" y="199"/>
                  </a:lnTo>
                  <a:lnTo>
                    <a:pt x="682" y="230"/>
                  </a:lnTo>
                  <a:lnTo>
                    <a:pt x="673" y="258"/>
                  </a:lnTo>
                  <a:lnTo>
                    <a:pt x="656" y="298"/>
                  </a:lnTo>
                  <a:lnTo>
                    <a:pt x="637" y="335"/>
                  </a:lnTo>
                  <a:lnTo>
                    <a:pt x="611" y="368"/>
                  </a:lnTo>
                  <a:lnTo>
                    <a:pt x="581" y="398"/>
                  </a:lnTo>
                  <a:lnTo>
                    <a:pt x="546" y="424"/>
                  </a:lnTo>
                  <a:lnTo>
                    <a:pt x="501" y="447"/>
                  </a:lnTo>
                  <a:lnTo>
                    <a:pt x="452" y="462"/>
                  </a:lnTo>
                  <a:lnTo>
                    <a:pt x="401" y="471"/>
                  </a:lnTo>
                  <a:lnTo>
                    <a:pt x="349" y="473"/>
                  </a:lnTo>
                  <a:lnTo>
                    <a:pt x="298" y="468"/>
                  </a:lnTo>
                  <a:lnTo>
                    <a:pt x="247" y="455"/>
                  </a:lnTo>
                  <a:lnTo>
                    <a:pt x="199" y="436"/>
                  </a:lnTo>
                  <a:lnTo>
                    <a:pt x="153" y="412"/>
                  </a:lnTo>
                  <a:lnTo>
                    <a:pt x="106" y="375"/>
                  </a:lnTo>
                  <a:lnTo>
                    <a:pt x="69" y="335"/>
                  </a:lnTo>
                  <a:lnTo>
                    <a:pt x="40" y="289"/>
                  </a:lnTo>
                  <a:lnTo>
                    <a:pt x="17" y="239"/>
                  </a:lnTo>
                  <a:lnTo>
                    <a:pt x="3" y="186"/>
                  </a:lnTo>
                  <a:lnTo>
                    <a:pt x="0" y="132"/>
                  </a:lnTo>
                  <a:lnTo>
                    <a:pt x="1" y="76"/>
                  </a:lnTo>
                  <a:lnTo>
                    <a:pt x="13" y="19"/>
                  </a:lnTo>
                  <a:lnTo>
                    <a:pt x="19" y="7"/>
                  </a:lnTo>
                  <a:lnTo>
                    <a:pt x="29" y="1"/>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 name="Freeform 72"/>
            <p:cNvSpPr>
              <a:spLocks/>
            </p:cNvSpPr>
            <p:nvPr/>
          </p:nvSpPr>
          <p:spPr bwMode="auto">
            <a:xfrm>
              <a:off x="3092" y="3033"/>
              <a:ext cx="67" cy="154"/>
            </a:xfrm>
            <a:custGeom>
              <a:avLst/>
              <a:gdLst/>
              <a:ahLst/>
              <a:cxnLst>
                <a:cxn ang="0">
                  <a:pos x="42" y="0"/>
                </a:cxn>
                <a:cxn ang="0">
                  <a:pos x="53" y="4"/>
                </a:cxn>
                <a:cxn ang="0">
                  <a:pos x="61" y="9"/>
                </a:cxn>
                <a:cxn ang="0">
                  <a:pos x="67" y="19"/>
                </a:cxn>
                <a:cxn ang="0">
                  <a:pos x="65" y="31"/>
                </a:cxn>
                <a:cxn ang="0">
                  <a:pos x="58" y="65"/>
                </a:cxn>
                <a:cxn ang="0">
                  <a:pos x="53" y="96"/>
                </a:cxn>
                <a:cxn ang="0">
                  <a:pos x="53" y="129"/>
                </a:cxn>
                <a:cxn ang="0">
                  <a:pos x="49" y="141"/>
                </a:cxn>
                <a:cxn ang="0">
                  <a:pos x="42" y="150"/>
                </a:cxn>
                <a:cxn ang="0">
                  <a:pos x="32" y="154"/>
                </a:cxn>
                <a:cxn ang="0">
                  <a:pos x="21" y="154"/>
                </a:cxn>
                <a:cxn ang="0">
                  <a:pos x="11" y="150"/>
                </a:cxn>
                <a:cxn ang="0">
                  <a:pos x="4" y="141"/>
                </a:cxn>
                <a:cxn ang="0">
                  <a:pos x="0" y="129"/>
                </a:cxn>
                <a:cxn ang="0">
                  <a:pos x="2" y="91"/>
                </a:cxn>
                <a:cxn ang="0">
                  <a:pos x="5" y="54"/>
                </a:cxn>
                <a:cxn ang="0">
                  <a:pos x="14" y="17"/>
                </a:cxn>
                <a:cxn ang="0">
                  <a:pos x="21" y="7"/>
                </a:cxn>
                <a:cxn ang="0">
                  <a:pos x="30" y="2"/>
                </a:cxn>
                <a:cxn ang="0">
                  <a:pos x="42" y="0"/>
                </a:cxn>
              </a:cxnLst>
              <a:rect l="0" t="0" r="r" b="b"/>
              <a:pathLst>
                <a:path w="67" h="154">
                  <a:moveTo>
                    <a:pt x="42" y="0"/>
                  </a:moveTo>
                  <a:lnTo>
                    <a:pt x="53" y="4"/>
                  </a:lnTo>
                  <a:lnTo>
                    <a:pt x="61" y="9"/>
                  </a:lnTo>
                  <a:lnTo>
                    <a:pt x="67" y="19"/>
                  </a:lnTo>
                  <a:lnTo>
                    <a:pt x="65" y="31"/>
                  </a:lnTo>
                  <a:lnTo>
                    <a:pt x="58" y="65"/>
                  </a:lnTo>
                  <a:lnTo>
                    <a:pt x="53" y="96"/>
                  </a:lnTo>
                  <a:lnTo>
                    <a:pt x="53" y="129"/>
                  </a:lnTo>
                  <a:lnTo>
                    <a:pt x="49" y="141"/>
                  </a:lnTo>
                  <a:lnTo>
                    <a:pt x="42" y="150"/>
                  </a:lnTo>
                  <a:lnTo>
                    <a:pt x="32" y="154"/>
                  </a:lnTo>
                  <a:lnTo>
                    <a:pt x="21" y="154"/>
                  </a:lnTo>
                  <a:lnTo>
                    <a:pt x="11" y="150"/>
                  </a:lnTo>
                  <a:lnTo>
                    <a:pt x="4" y="141"/>
                  </a:lnTo>
                  <a:lnTo>
                    <a:pt x="0" y="129"/>
                  </a:lnTo>
                  <a:lnTo>
                    <a:pt x="2" y="91"/>
                  </a:lnTo>
                  <a:lnTo>
                    <a:pt x="5" y="54"/>
                  </a:lnTo>
                  <a:lnTo>
                    <a:pt x="14" y="17"/>
                  </a:lnTo>
                  <a:lnTo>
                    <a:pt x="21" y="7"/>
                  </a:lnTo>
                  <a:lnTo>
                    <a:pt x="30" y="2"/>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 name="Freeform 73"/>
            <p:cNvSpPr>
              <a:spLocks/>
            </p:cNvSpPr>
            <p:nvPr/>
          </p:nvSpPr>
          <p:spPr bwMode="auto">
            <a:xfrm>
              <a:off x="3262" y="2968"/>
              <a:ext cx="52" cy="168"/>
            </a:xfrm>
            <a:custGeom>
              <a:avLst/>
              <a:gdLst/>
              <a:ahLst/>
              <a:cxnLst>
                <a:cxn ang="0">
                  <a:pos x="21" y="0"/>
                </a:cxn>
                <a:cxn ang="0">
                  <a:pos x="31" y="0"/>
                </a:cxn>
                <a:cxn ang="0">
                  <a:pos x="42" y="4"/>
                </a:cxn>
                <a:cxn ang="0">
                  <a:pos x="49" y="13"/>
                </a:cxn>
                <a:cxn ang="0">
                  <a:pos x="52" y="25"/>
                </a:cxn>
                <a:cxn ang="0">
                  <a:pos x="52" y="142"/>
                </a:cxn>
                <a:cxn ang="0">
                  <a:pos x="49" y="154"/>
                </a:cxn>
                <a:cxn ang="0">
                  <a:pos x="42" y="163"/>
                </a:cxn>
                <a:cxn ang="0">
                  <a:pos x="31" y="168"/>
                </a:cxn>
                <a:cxn ang="0">
                  <a:pos x="21" y="168"/>
                </a:cxn>
                <a:cxn ang="0">
                  <a:pos x="10" y="163"/>
                </a:cxn>
                <a:cxn ang="0">
                  <a:pos x="3" y="154"/>
                </a:cxn>
                <a:cxn ang="0">
                  <a:pos x="0" y="142"/>
                </a:cxn>
                <a:cxn ang="0">
                  <a:pos x="0" y="25"/>
                </a:cxn>
                <a:cxn ang="0">
                  <a:pos x="3" y="13"/>
                </a:cxn>
                <a:cxn ang="0">
                  <a:pos x="10" y="4"/>
                </a:cxn>
                <a:cxn ang="0">
                  <a:pos x="21" y="0"/>
                </a:cxn>
              </a:cxnLst>
              <a:rect l="0" t="0" r="r" b="b"/>
              <a:pathLst>
                <a:path w="52" h="168">
                  <a:moveTo>
                    <a:pt x="21" y="0"/>
                  </a:moveTo>
                  <a:lnTo>
                    <a:pt x="31" y="0"/>
                  </a:lnTo>
                  <a:lnTo>
                    <a:pt x="42" y="4"/>
                  </a:lnTo>
                  <a:lnTo>
                    <a:pt x="49" y="13"/>
                  </a:lnTo>
                  <a:lnTo>
                    <a:pt x="52" y="25"/>
                  </a:lnTo>
                  <a:lnTo>
                    <a:pt x="52" y="142"/>
                  </a:lnTo>
                  <a:lnTo>
                    <a:pt x="49" y="154"/>
                  </a:lnTo>
                  <a:lnTo>
                    <a:pt x="42" y="163"/>
                  </a:lnTo>
                  <a:lnTo>
                    <a:pt x="31" y="168"/>
                  </a:lnTo>
                  <a:lnTo>
                    <a:pt x="21" y="168"/>
                  </a:lnTo>
                  <a:lnTo>
                    <a:pt x="10" y="163"/>
                  </a:lnTo>
                  <a:lnTo>
                    <a:pt x="3" y="154"/>
                  </a:lnTo>
                  <a:lnTo>
                    <a:pt x="0" y="142"/>
                  </a:lnTo>
                  <a:lnTo>
                    <a:pt x="0" y="25"/>
                  </a:lnTo>
                  <a:lnTo>
                    <a:pt x="3" y="13"/>
                  </a:lnTo>
                  <a:lnTo>
                    <a:pt x="10"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 name="Freeform 74"/>
            <p:cNvSpPr>
              <a:spLocks/>
            </p:cNvSpPr>
            <p:nvPr/>
          </p:nvSpPr>
          <p:spPr bwMode="auto">
            <a:xfrm>
              <a:off x="3132" y="1870"/>
              <a:ext cx="1188" cy="1034"/>
            </a:xfrm>
            <a:custGeom>
              <a:avLst/>
              <a:gdLst/>
              <a:ahLst/>
              <a:cxnLst>
                <a:cxn ang="0">
                  <a:pos x="783" y="5"/>
                </a:cxn>
                <a:cxn ang="0">
                  <a:pos x="825" y="26"/>
                </a:cxn>
                <a:cxn ang="0">
                  <a:pos x="851" y="68"/>
                </a:cxn>
                <a:cxn ang="0">
                  <a:pos x="856" y="134"/>
                </a:cxn>
                <a:cxn ang="0">
                  <a:pos x="943" y="124"/>
                </a:cxn>
                <a:cxn ang="0">
                  <a:pos x="1022" y="138"/>
                </a:cxn>
                <a:cxn ang="0">
                  <a:pos x="1088" y="173"/>
                </a:cxn>
                <a:cxn ang="0">
                  <a:pos x="1139" y="222"/>
                </a:cxn>
                <a:cxn ang="0">
                  <a:pos x="1174" y="281"/>
                </a:cxn>
                <a:cxn ang="0">
                  <a:pos x="1188" y="344"/>
                </a:cxn>
                <a:cxn ang="0">
                  <a:pos x="1179" y="407"/>
                </a:cxn>
                <a:cxn ang="0">
                  <a:pos x="1144" y="463"/>
                </a:cxn>
                <a:cxn ang="0">
                  <a:pos x="1081" y="506"/>
                </a:cxn>
                <a:cxn ang="0">
                  <a:pos x="1079" y="545"/>
                </a:cxn>
                <a:cxn ang="0">
                  <a:pos x="1132" y="590"/>
                </a:cxn>
                <a:cxn ang="0">
                  <a:pos x="1148" y="637"/>
                </a:cxn>
                <a:cxn ang="0">
                  <a:pos x="1134" y="685"/>
                </a:cxn>
                <a:cxn ang="0">
                  <a:pos x="1095" y="728"/>
                </a:cxn>
                <a:cxn ang="0">
                  <a:pos x="1039" y="767"/>
                </a:cxn>
                <a:cxn ang="0">
                  <a:pos x="971" y="796"/>
                </a:cxn>
                <a:cxn ang="0">
                  <a:pos x="900" y="819"/>
                </a:cxn>
                <a:cxn ang="0">
                  <a:pos x="828" y="828"/>
                </a:cxn>
                <a:cxn ang="0">
                  <a:pos x="765" y="824"/>
                </a:cxn>
                <a:cxn ang="0">
                  <a:pos x="760" y="905"/>
                </a:cxn>
                <a:cxn ang="0">
                  <a:pos x="729" y="966"/>
                </a:cxn>
                <a:cxn ang="0">
                  <a:pos x="674" y="1006"/>
                </a:cxn>
                <a:cxn ang="0">
                  <a:pos x="605" y="1030"/>
                </a:cxn>
                <a:cxn ang="0">
                  <a:pos x="529" y="1034"/>
                </a:cxn>
                <a:cxn ang="0">
                  <a:pos x="453" y="1020"/>
                </a:cxn>
                <a:cxn ang="0">
                  <a:pos x="383" y="990"/>
                </a:cxn>
                <a:cxn ang="0">
                  <a:pos x="327" y="941"/>
                </a:cxn>
                <a:cxn ang="0">
                  <a:pos x="292" y="875"/>
                </a:cxn>
                <a:cxn ang="0">
                  <a:pos x="297" y="850"/>
                </a:cxn>
                <a:cxn ang="0">
                  <a:pos x="289" y="822"/>
                </a:cxn>
                <a:cxn ang="0">
                  <a:pos x="285" y="772"/>
                </a:cxn>
                <a:cxn ang="0">
                  <a:pos x="283" y="655"/>
                </a:cxn>
                <a:cxn ang="0">
                  <a:pos x="177" y="644"/>
                </a:cxn>
                <a:cxn ang="0">
                  <a:pos x="98" y="613"/>
                </a:cxn>
                <a:cxn ang="0">
                  <a:pos x="44" y="566"/>
                </a:cxn>
                <a:cxn ang="0">
                  <a:pos x="13" y="508"/>
                </a:cxn>
                <a:cxn ang="0">
                  <a:pos x="0" y="445"/>
                </a:cxn>
                <a:cxn ang="0">
                  <a:pos x="9" y="379"/>
                </a:cxn>
                <a:cxn ang="0">
                  <a:pos x="34" y="314"/>
                </a:cxn>
                <a:cxn ang="0">
                  <a:pos x="72" y="255"/>
                </a:cxn>
                <a:cxn ang="0">
                  <a:pos x="126" y="208"/>
                </a:cxn>
                <a:cxn ang="0">
                  <a:pos x="189" y="176"/>
                </a:cxn>
                <a:cxn ang="0">
                  <a:pos x="262" y="164"/>
                </a:cxn>
                <a:cxn ang="0">
                  <a:pos x="341" y="175"/>
                </a:cxn>
                <a:cxn ang="0">
                  <a:pos x="426" y="213"/>
                </a:cxn>
                <a:cxn ang="0">
                  <a:pos x="449" y="162"/>
                </a:cxn>
                <a:cxn ang="0">
                  <a:pos x="489" y="115"/>
                </a:cxn>
                <a:cxn ang="0">
                  <a:pos x="542" y="72"/>
                </a:cxn>
                <a:cxn ang="0">
                  <a:pos x="603" y="37"/>
                </a:cxn>
                <a:cxn ang="0">
                  <a:pos x="666" y="12"/>
                </a:cxn>
                <a:cxn ang="0">
                  <a:pos x="729" y="2"/>
                </a:cxn>
              </a:cxnLst>
              <a:rect l="0" t="0" r="r" b="b"/>
              <a:pathLst>
                <a:path w="1188" h="1034">
                  <a:moveTo>
                    <a:pt x="756" y="0"/>
                  </a:moveTo>
                  <a:lnTo>
                    <a:pt x="783" y="5"/>
                  </a:lnTo>
                  <a:lnTo>
                    <a:pt x="805" y="14"/>
                  </a:lnTo>
                  <a:lnTo>
                    <a:pt x="825" y="26"/>
                  </a:lnTo>
                  <a:lnTo>
                    <a:pt x="840" y="45"/>
                  </a:lnTo>
                  <a:lnTo>
                    <a:pt x="851" y="68"/>
                  </a:lnTo>
                  <a:lnTo>
                    <a:pt x="856" y="98"/>
                  </a:lnTo>
                  <a:lnTo>
                    <a:pt x="856" y="134"/>
                  </a:lnTo>
                  <a:lnTo>
                    <a:pt x="900" y="126"/>
                  </a:lnTo>
                  <a:lnTo>
                    <a:pt x="943" y="124"/>
                  </a:lnTo>
                  <a:lnTo>
                    <a:pt x="983" y="129"/>
                  </a:lnTo>
                  <a:lnTo>
                    <a:pt x="1022" y="138"/>
                  </a:lnTo>
                  <a:lnTo>
                    <a:pt x="1055" y="154"/>
                  </a:lnTo>
                  <a:lnTo>
                    <a:pt x="1088" y="173"/>
                  </a:lnTo>
                  <a:lnTo>
                    <a:pt x="1114" y="196"/>
                  </a:lnTo>
                  <a:lnTo>
                    <a:pt x="1139" y="222"/>
                  </a:lnTo>
                  <a:lnTo>
                    <a:pt x="1158" y="251"/>
                  </a:lnTo>
                  <a:lnTo>
                    <a:pt x="1174" y="281"/>
                  </a:lnTo>
                  <a:lnTo>
                    <a:pt x="1184" y="313"/>
                  </a:lnTo>
                  <a:lnTo>
                    <a:pt x="1188" y="344"/>
                  </a:lnTo>
                  <a:lnTo>
                    <a:pt x="1186" y="375"/>
                  </a:lnTo>
                  <a:lnTo>
                    <a:pt x="1179" y="407"/>
                  </a:lnTo>
                  <a:lnTo>
                    <a:pt x="1165" y="435"/>
                  </a:lnTo>
                  <a:lnTo>
                    <a:pt x="1144" y="463"/>
                  </a:lnTo>
                  <a:lnTo>
                    <a:pt x="1116" y="487"/>
                  </a:lnTo>
                  <a:lnTo>
                    <a:pt x="1081" y="506"/>
                  </a:lnTo>
                  <a:lnTo>
                    <a:pt x="1038" y="524"/>
                  </a:lnTo>
                  <a:lnTo>
                    <a:pt x="1079" y="545"/>
                  </a:lnTo>
                  <a:lnTo>
                    <a:pt x="1111" y="568"/>
                  </a:lnTo>
                  <a:lnTo>
                    <a:pt x="1132" y="590"/>
                  </a:lnTo>
                  <a:lnTo>
                    <a:pt x="1144" y="613"/>
                  </a:lnTo>
                  <a:lnTo>
                    <a:pt x="1148" y="637"/>
                  </a:lnTo>
                  <a:lnTo>
                    <a:pt x="1144" y="660"/>
                  </a:lnTo>
                  <a:lnTo>
                    <a:pt x="1134" y="685"/>
                  </a:lnTo>
                  <a:lnTo>
                    <a:pt x="1116" y="705"/>
                  </a:lnTo>
                  <a:lnTo>
                    <a:pt x="1095" y="728"/>
                  </a:lnTo>
                  <a:lnTo>
                    <a:pt x="1069" y="747"/>
                  </a:lnTo>
                  <a:lnTo>
                    <a:pt x="1039" y="767"/>
                  </a:lnTo>
                  <a:lnTo>
                    <a:pt x="1006" y="782"/>
                  </a:lnTo>
                  <a:lnTo>
                    <a:pt x="971" y="796"/>
                  </a:lnTo>
                  <a:lnTo>
                    <a:pt x="936" y="809"/>
                  </a:lnTo>
                  <a:lnTo>
                    <a:pt x="900" y="819"/>
                  </a:lnTo>
                  <a:lnTo>
                    <a:pt x="863" y="826"/>
                  </a:lnTo>
                  <a:lnTo>
                    <a:pt x="828" y="828"/>
                  </a:lnTo>
                  <a:lnTo>
                    <a:pt x="795" y="828"/>
                  </a:lnTo>
                  <a:lnTo>
                    <a:pt x="765" y="824"/>
                  </a:lnTo>
                  <a:lnTo>
                    <a:pt x="767" y="866"/>
                  </a:lnTo>
                  <a:lnTo>
                    <a:pt x="760" y="905"/>
                  </a:lnTo>
                  <a:lnTo>
                    <a:pt x="748" y="938"/>
                  </a:lnTo>
                  <a:lnTo>
                    <a:pt x="729" y="966"/>
                  </a:lnTo>
                  <a:lnTo>
                    <a:pt x="702" y="988"/>
                  </a:lnTo>
                  <a:lnTo>
                    <a:pt x="674" y="1006"/>
                  </a:lnTo>
                  <a:lnTo>
                    <a:pt x="641" y="1020"/>
                  </a:lnTo>
                  <a:lnTo>
                    <a:pt x="605" y="1030"/>
                  </a:lnTo>
                  <a:lnTo>
                    <a:pt x="568" y="1034"/>
                  </a:lnTo>
                  <a:lnTo>
                    <a:pt x="529" y="1034"/>
                  </a:lnTo>
                  <a:lnTo>
                    <a:pt x="491" y="1030"/>
                  </a:lnTo>
                  <a:lnTo>
                    <a:pt x="453" y="1020"/>
                  </a:lnTo>
                  <a:lnTo>
                    <a:pt x="416" y="1008"/>
                  </a:lnTo>
                  <a:lnTo>
                    <a:pt x="383" y="990"/>
                  </a:lnTo>
                  <a:lnTo>
                    <a:pt x="353" y="967"/>
                  </a:lnTo>
                  <a:lnTo>
                    <a:pt x="327" y="941"/>
                  </a:lnTo>
                  <a:lnTo>
                    <a:pt x="306" y="910"/>
                  </a:lnTo>
                  <a:lnTo>
                    <a:pt x="292" y="875"/>
                  </a:lnTo>
                  <a:lnTo>
                    <a:pt x="283" y="836"/>
                  </a:lnTo>
                  <a:lnTo>
                    <a:pt x="297" y="850"/>
                  </a:lnTo>
                  <a:lnTo>
                    <a:pt x="292" y="840"/>
                  </a:lnTo>
                  <a:lnTo>
                    <a:pt x="289" y="822"/>
                  </a:lnTo>
                  <a:lnTo>
                    <a:pt x="287" y="800"/>
                  </a:lnTo>
                  <a:lnTo>
                    <a:pt x="285" y="772"/>
                  </a:lnTo>
                  <a:lnTo>
                    <a:pt x="283" y="742"/>
                  </a:lnTo>
                  <a:lnTo>
                    <a:pt x="283" y="655"/>
                  </a:lnTo>
                  <a:lnTo>
                    <a:pt x="227" y="651"/>
                  </a:lnTo>
                  <a:lnTo>
                    <a:pt x="177" y="644"/>
                  </a:lnTo>
                  <a:lnTo>
                    <a:pt x="135" y="630"/>
                  </a:lnTo>
                  <a:lnTo>
                    <a:pt x="98" y="613"/>
                  </a:lnTo>
                  <a:lnTo>
                    <a:pt x="69" y="590"/>
                  </a:lnTo>
                  <a:lnTo>
                    <a:pt x="44" y="566"/>
                  </a:lnTo>
                  <a:lnTo>
                    <a:pt x="25" y="538"/>
                  </a:lnTo>
                  <a:lnTo>
                    <a:pt x="13" y="508"/>
                  </a:lnTo>
                  <a:lnTo>
                    <a:pt x="4" y="477"/>
                  </a:lnTo>
                  <a:lnTo>
                    <a:pt x="0" y="445"/>
                  </a:lnTo>
                  <a:lnTo>
                    <a:pt x="2" y="412"/>
                  </a:lnTo>
                  <a:lnTo>
                    <a:pt x="9" y="379"/>
                  </a:lnTo>
                  <a:lnTo>
                    <a:pt x="20" y="346"/>
                  </a:lnTo>
                  <a:lnTo>
                    <a:pt x="34" y="314"/>
                  </a:lnTo>
                  <a:lnTo>
                    <a:pt x="51" y="285"/>
                  </a:lnTo>
                  <a:lnTo>
                    <a:pt x="72" y="255"/>
                  </a:lnTo>
                  <a:lnTo>
                    <a:pt x="98" y="231"/>
                  </a:lnTo>
                  <a:lnTo>
                    <a:pt x="126" y="208"/>
                  </a:lnTo>
                  <a:lnTo>
                    <a:pt x="156" y="190"/>
                  </a:lnTo>
                  <a:lnTo>
                    <a:pt x="189" y="176"/>
                  </a:lnTo>
                  <a:lnTo>
                    <a:pt x="224" y="168"/>
                  </a:lnTo>
                  <a:lnTo>
                    <a:pt x="262" y="164"/>
                  </a:lnTo>
                  <a:lnTo>
                    <a:pt x="301" y="166"/>
                  </a:lnTo>
                  <a:lnTo>
                    <a:pt x="341" y="175"/>
                  </a:lnTo>
                  <a:lnTo>
                    <a:pt x="383" y="190"/>
                  </a:lnTo>
                  <a:lnTo>
                    <a:pt x="426" y="213"/>
                  </a:lnTo>
                  <a:lnTo>
                    <a:pt x="435" y="187"/>
                  </a:lnTo>
                  <a:lnTo>
                    <a:pt x="449" y="162"/>
                  </a:lnTo>
                  <a:lnTo>
                    <a:pt x="467" y="138"/>
                  </a:lnTo>
                  <a:lnTo>
                    <a:pt x="489" y="115"/>
                  </a:lnTo>
                  <a:lnTo>
                    <a:pt x="514" y="93"/>
                  </a:lnTo>
                  <a:lnTo>
                    <a:pt x="542" y="72"/>
                  </a:lnTo>
                  <a:lnTo>
                    <a:pt x="571" y="54"/>
                  </a:lnTo>
                  <a:lnTo>
                    <a:pt x="603" y="37"/>
                  </a:lnTo>
                  <a:lnTo>
                    <a:pt x="634" y="23"/>
                  </a:lnTo>
                  <a:lnTo>
                    <a:pt x="666" y="12"/>
                  </a:lnTo>
                  <a:lnTo>
                    <a:pt x="697" y="5"/>
                  </a:lnTo>
                  <a:lnTo>
                    <a:pt x="729" y="2"/>
                  </a:lnTo>
                  <a:lnTo>
                    <a:pt x="7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 name="Freeform 75"/>
            <p:cNvSpPr>
              <a:spLocks noEditPoints="1"/>
            </p:cNvSpPr>
            <p:nvPr/>
          </p:nvSpPr>
          <p:spPr bwMode="auto">
            <a:xfrm>
              <a:off x="3106" y="1847"/>
              <a:ext cx="1240" cy="1081"/>
            </a:xfrm>
            <a:custGeom>
              <a:avLst/>
              <a:gdLst/>
              <a:ahLst/>
              <a:cxnLst>
                <a:cxn ang="0">
                  <a:pos x="672" y="72"/>
                </a:cxn>
                <a:cxn ang="0">
                  <a:pos x="561" y="138"/>
                </a:cxn>
                <a:cxn ang="0">
                  <a:pos x="487" y="222"/>
                </a:cxn>
                <a:cxn ang="0">
                  <a:pos x="451" y="262"/>
                </a:cxn>
                <a:cxn ang="0">
                  <a:pos x="311" y="217"/>
                </a:cxn>
                <a:cxn ang="0">
                  <a:pos x="150" y="266"/>
                </a:cxn>
                <a:cxn ang="0">
                  <a:pos x="60" y="412"/>
                </a:cxn>
                <a:cxn ang="0">
                  <a:pos x="81" y="559"/>
                </a:cxn>
                <a:cxn ang="0">
                  <a:pos x="201" y="638"/>
                </a:cxn>
                <a:cxn ang="0">
                  <a:pos x="323" y="655"/>
                </a:cxn>
                <a:cxn ang="0">
                  <a:pos x="341" y="844"/>
                </a:cxn>
                <a:cxn ang="0">
                  <a:pos x="344" y="887"/>
                </a:cxn>
                <a:cxn ang="0">
                  <a:pos x="405" y="976"/>
                </a:cxn>
                <a:cxn ang="0">
                  <a:pos x="536" y="1029"/>
                </a:cxn>
                <a:cxn ang="0">
                  <a:pos x="672" y="1013"/>
                </a:cxn>
                <a:cxn ang="0">
                  <a:pos x="760" y="922"/>
                </a:cxn>
                <a:cxn ang="0">
                  <a:pos x="775" y="826"/>
                </a:cxn>
                <a:cxn ang="0">
                  <a:pos x="894" y="823"/>
                </a:cxn>
                <a:cxn ang="0">
                  <a:pos x="1074" y="753"/>
                </a:cxn>
                <a:cxn ang="0">
                  <a:pos x="1142" y="685"/>
                </a:cxn>
                <a:cxn ang="0">
                  <a:pos x="1114" y="605"/>
                </a:cxn>
                <a:cxn ang="0">
                  <a:pos x="1041" y="563"/>
                </a:cxn>
                <a:cxn ang="0">
                  <a:pos x="1057" y="522"/>
                </a:cxn>
                <a:cxn ang="0">
                  <a:pos x="1172" y="432"/>
                </a:cxn>
                <a:cxn ang="0">
                  <a:pos x="1163" y="290"/>
                </a:cxn>
                <a:cxn ang="0">
                  <a:pos x="1023" y="184"/>
                </a:cxn>
                <a:cxn ang="0">
                  <a:pos x="877" y="182"/>
                </a:cxn>
                <a:cxn ang="0">
                  <a:pos x="856" y="126"/>
                </a:cxn>
                <a:cxn ang="0">
                  <a:pos x="803" y="56"/>
                </a:cxn>
                <a:cxn ang="0">
                  <a:pos x="805" y="2"/>
                </a:cxn>
                <a:cxn ang="0">
                  <a:pos x="892" y="58"/>
                </a:cxn>
                <a:cxn ang="0">
                  <a:pos x="920" y="124"/>
                </a:cxn>
                <a:cxn ang="0">
                  <a:pos x="1097" y="157"/>
                </a:cxn>
                <a:cxn ang="0">
                  <a:pos x="1221" y="288"/>
                </a:cxn>
                <a:cxn ang="0">
                  <a:pos x="1222" y="447"/>
                </a:cxn>
                <a:cxn ang="0">
                  <a:pos x="1125" y="549"/>
                </a:cxn>
                <a:cxn ang="0">
                  <a:pos x="1193" y="624"/>
                </a:cxn>
                <a:cxn ang="0">
                  <a:pos x="1163" y="746"/>
                </a:cxn>
                <a:cxn ang="0">
                  <a:pos x="997" y="849"/>
                </a:cxn>
                <a:cxn ang="0">
                  <a:pos x="819" y="875"/>
                </a:cxn>
                <a:cxn ang="0">
                  <a:pos x="779" y="999"/>
                </a:cxn>
                <a:cxn ang="0">
                  <a:pos x="655" y="1073"/>
                </a:cxn>
                <a:cxn ang="0">
                  <a:pos x="498" y="1073"/>
                </a:cxn>
                <a:cxn ang="0">
                  <a:pos x="356" y="1001"/>
                </a:cxn>
                <a:cxn ang="0">
                  <a:pos x="283" y="859"/>
                </a:cxn>
                <a:cxn ang="0">
                  <a:pos x="283" y="702"/>
                </a:cxn>
                <a:cxn ang="0">
                  <a:pos x="159" y="680"/>
                </a:cxn>
                <a:cxn ang="0">
                  <a:pos x="39" y="592"/>
                </a:cxn>
                <a:cxn ang="0">
                  <a:pos x="2" y="439"/>
                </a:cxn>
                <a:cxn ang="0">
                  <a:pos x="72" y="273"/>
                </a:cxn>
                <a:cxn ang="0">
                  <a:pos x="229" y="171"/>
                </a:cxn>
                <a:cxn ang="0">
                  <a:pos x="419" y="189"/>
                </a:cxn>
                <a:cxn ang="0">
                  <a:pos x="494" y="126"/>
                </a:cxn>
                <a:cxn ang="0">
                  <a:pos x="611" y="44"/>
                </a:cxn>
                <a:cxn ang="0">
                  <a:pos x="744" y="2"/>
                </a:cxn>
              </a:cxnLst>
              <a:rect l="0" t="0" r="r" b="b"/>
              <a:pathLst>
                <a:path w="1240" h="1081">
                  <a:moveTo>
                    <a:pt x="756" y="51"/>
                  </a:moveTo>
                  <a:lnTo>
                    <a:pt x="730" y="54"/>
                  </a:lnTo>
                  <a:lnTo>
                    <a:pt x="702" y="61"/>
                  </a:lnTo>
                  <a:lnTo>
                    <a:pt x="672" y="72"/>
                  </a:lnTo>
                  <a:lnTo>
                    <a:pt x="643" y="86"/>
                  </a:lnTo>
                  <a:lnTo>
                    <a:pt x="615" y="102"/>
                  </a:lnTo>
                  <a:lnTo>
                    <a:pt x="587" y="119"/>
                  </a:lnTo>
                  <a:lnTo>
                    <a:pt x="561" y="138"/>
                  </a:lnTo>
                  <a:lnTo>
                    <a:pt x="538" y="157"/>
                  </a:lnTo>
                  <a:lnTo>
                    <a:pt x="517" y="178"/>
                  </a:lnTo>
                  <a:lnTo>
                    <a:pt x="500" y="201"/>
                  </a:lnTo>
                  <a:lnTo>
                    <a:pt x="487" y="222"/>
                  </a:lnTo>
                  <a:lnTo>
                    <a:pt x="479" y="243"/>
                  </a:lnTo>
                  <a:lnTo>
                    <a:pt x="472" y="254"/>
                  </a:lnTo>
                  <a:lnTo>
                    <a:pt x="463" y="260"/>
                  </a:lnTo>
                  <a:lnTo>
                    <a:pt x="451" y="262"/>
                  </a:lnTo>
                  <a:lnTo>
                    <a:pt x="440" y="259"/>
                  </a:lnTo>
                  <a:lnTo>
                    <a:pt x="398" y="238"/>
                  </a:lnTo>
                  <a:lnTo>
                    <a:pt x="355" y="224"/>
                  </a:lnTo>
                  <a:lnTo>
                    <a:pt x="311" y="217"/>
                  </a:lnTo>
                  <a:lnTo>
                    <a:pt x="267" y="219"/>
                  </a:lnTo>
                  <a:lnTo>
                    <a:pt x="225" y="227"/>
                  </a:lnTo>
                  <a:lnTo>
                    <a:pt x="187" y="243"/>
                  </a:lnTo>
                  <a:lnTo>
                    <a:pt x="150" y="266"/>
                  </a:lnTo>
                  <a:lnTo>
                    <a:pt x="119" y="295"/>
                  </a:lnTo>
                  <a:lnTo>
                    <a:pt x="91" y="332"/>
                  </a:lnTo>
                  <a:lnTo>
                    <a:pt x="70" y="376"/>
                  </a:lnTo>
                  <a:lnTo>
                    <a:pt x="60" y="412"/>
                  </a:lnTo>
                  <a:lnTo>
                    <a:pt x="54" y="451"/>
                  </a:lnTo>
                  <a:lnTo>
                    <a:pt x="54" y="488"/>
                  </a:lnTo>
                  <a:lnTo>
                    <a:pt x="63" y="524"/>
                  </a:lnTo>
                  <a:lnTo>
                    <a:pt x="81" y="559"/>
                  </a:lnTo>
                  <a:lnTo>
                    <a:pt x="105" y="587"/>
                  </a:lnTo>
                  <a:lnTo>
                    <a:pt x="133" y="610"/>
                  </a:lnTo>
                  <a:lnTo>
                    <a:pt x="166" y="627"/>
                  </a:lnTo>
                  <a:lnTo>
                    <a:pt x="201" y="638"/>
                  </a:lnTo>
                  <a:lnTo>
                    <a:pt x="238" y="646"/>
                  </a:lnTo>
                  <a:lnTo>
                    <a:pt x="273" y="650"/>
                  </a:lnTo>
                  <a:lnTo>
                    <a:pt x="309" y="652"/>
                  </a:lnTo>
                  <a:lnTo>
                    <a:pt x="323" y="655"/>
                  </a:lnTo>
                  <a:lnTo>
                    <a:pt x="334" y="666"/>
                  </a:lnTo>
                  <a:lnTo>
                    <a:pt x="337" y="678"/>
                  </a:lnTo>
                  <a:lnTo>
                    <a:pt x="337" y="805"/>
                  </a:lnTo>
                  <a:lnTo>
                    <a:pt x="341" y="844"/>
                  </a:lnTo>
                  <a:lnTo>
                    <a:pt x="346" y="859"/>
                  </a:lnTo>
                  <a:lnTo>
                    <a:pt x="351" y="872"/>
                  </a:lnTo>
                  <a:lnTo>
                    <a:pt x="348" y="882"/>
                  </a:lnTo>
                  <a:lnTo>
                    <a:pt x="344" y="887"/>
                  </a:lnTo>
                  <a:lnTo>
                    <a:pt x="346" y="894"/>
                  </a:lnTo>
                  <a:lnTo>
                    <a:pt x="360" y="926"/>
                  </a:lnTo>
                  <a:lnTo>
                    <a:pt x="381" y="954"/>
                  </a:lnTo>
                  <a:lnTo>
                    <a:pt x="405" y="976"/>
                  </a:lnTo>
                  <a:lnTo>
                    <a:pt x="435" y="997"/>
                  </a:lnTo>
                  <a:lnTo>
                    <a:pt x="466" y="1011"/>
                  </a:lnTo>
                  <a:lnTo>
                    <a:pt x="501" y="1024"/>
                  </a:lnTo>
                  <a:lnTo>
                    <a:pt x="536" y="1029"/>
                  </a:lnTo>
                  <a:lnTo>
                    <a:pt x="573" y="1032"/>
                  </a:lnTo>
                  <a:lnTo>
                    <a:pt x="608" y="1031"/>
                  </a:lnTo>
                  <a:lnTo>
                    <a:pt x="641" y="1024"/>
                  </a:lnTo>
                  <a:lnTo>
                    <a:pt x="672" y="1013"/>
                  </a:lnTo>
                  <a:lnTo>
                    <a:pt x="702" y="997"/>
                  </a:lnTo>
                  <a:lnTo>
                    <a:pt x="727" y="976"/>
                  </a:lnTo>
                  <a:lnTo>
                    <a:pt x="746" y="952"/>
                  </a:lnTo>
                  <a:lnTo>
                    <a:pt x="760" y="922"/>
                  </a:lnTo>
                  <a:lnTo>
                    <a:pt x="765" y="887"/>
                  </a:lnTo>
                  <a:lnTo>
                    <a:pt x="765" y="847"/>
                  </a:lnTo>
                  <a:lnTo>
                    <a:pt x="767" y="835"/>
                  </a:lnTo>
                  <a:lnTo>
                    <a:pt x="775" y="826"/>
                  </a:lnTo>
                  <a:lnTo>
                    <a:pt x="786" y="821"/>
                  </a:lnTo>
                  <a:lnTo>
                    <a:pt x="798" y="821"/>
                  </a:lnTo>
                  <a:lnTo>
                    <a:pt x="845" y="826"/>
                  </a:lnTo>
                  <a:lnTo>
                    <a:pt x="894" y="823"/>
                  </a:lnTo>
                  <a:lnTo>
                    <a:pt x="941" y="812"/>
                  </a:lnTo>
                  <a:lnTo>
                    <a:pt x="988" y="797"/>
                  </a:lnTo>
                  <a:lnTo>
                    <a:pt x="1034" y="777"/>
                  </a:lnTo>
                  <a:lnTo>
                    <a:pt x="1074" y="753"/>
                  </a:lnTo>
                  <a:lnTo>
                    <a:pt x="1093" y="739"/>
                  </a:lnTo>
                  <a:lnTo>
                    <a:pt x="1112" y="723"/>
                  </a:lnTo>
                  <a:lnTo>
                    <a:pt x="1130" y="706"/>
                  </a:lnTo>
                  <a:lnTo>
                    <a:pt x="1142" y="685"/>
                  </a:lnTo>
                  <a:lnTo>
                    <a:pt x="1147" y="664"/>
                  </a:lnTo>
                  <a:lnTo>
                    <a:pt x="1142" y="641"/>
                  </a:lnTo>
                  <a:lnTo>
                    <a:pt x="1132" y="620"/>
                  </a:lnTo>
                  <a:lnTo>
                    <a:pt x="1114" y="605"/>
                  </a:lnTo>
                  <a:lnTo>
                    <a:pt x="1093" y="591"/>
                  </a:lnTo>
                  <a:lnTo>
                    <a:pt x="1072" y="578"/>
                  </a:lnTo>
                  <a:lnTo>
                    <a:pt x="1051" y="570"/>
                  </a:lnTo>
                  <a:lnTo>
                    <a:pt x="1041" y="563"/>
                  </a:lnTo>
                  <a:lnTo>
                    <a:pt x="1037" y="550"/>
                  </a:lnTo>
                  <a:lnTo>
                    <a:pt x="1039" y="538"/>
                  </a:lnTo>
                  <a:lnTo>
                    <a:pt x="1046" y="528"/>
                  </a:lnTo>
                  <a:lnTo>
                    <a:pt x="1057" y="522"/>
                  </a:lnTo>
                  <a:lnTo>
                    <a:pt x="1093" y="507"/>
                  </a:lnTo>
                  <a:lnTo>
                    <a:pt x="1126" y="486"/>
                  </a:lnTo>
                  <a:lnTo>
                    <a:pt x="1153" y="461"/>
                  </a:lnTo>
                  <a:lnTo>
                    <a:pt x="1172" y="432"/>
                  </a:lnTo>
                  <a:lnTo>
                    <a:pt x="1184" y="400"/>
                  </a:lnTo>
                  <a:lnTo>
                    <a:pt x="1188" y="365"/>
                  </a:lnTo>
                  <a:lnTo>
                    <a:pt x="1181" y="329"/>
                  </a:lnTo>
                  <a:lnTo>
                    <a:pt x="1163" y="290"/>
                  </a:lnTo>
                  <a:lnTo>
                    <a:pt x="1135" y="252"/>
                  </a:lnTo>
                  <a:lnTo>
                    <a:pt x="1102" y="222"/>
                  </a:lnTo>
                  <a:lnTo>
                    <a:pt x="1065" y="199"/>
                  </a:lnTo>
                  <a:lnTo>
                    <a:pt x="1023" y="184"/>
                  </a:lnTo>
                  <a:lnTo>
                    <a:pt x="980" y="175"/>
                  </a:lnTo>
                  <a:lnTo>
                    <a:pt x="934" y="175"/>
                  </a:lnTo>
                  <a:lnTo>
                    <a:pt x="889" y="182"/>
                  </a:lnTo>
                  <a:lnTo>
                    <a:pt x="877" y="182"/>
                  </a:lnTo>
                  <a:lnTo>
                    <a:pt x="866" y="178"/>
                  </a:lnTo>
                  <a:lnTo>
                    <a:pt x="858" y="170"/>
                  </a:lnTo>
                  <a:lnTo>
                    <a:pt x="856" y="157"/>
                  </a:lnTo>
                  <a:lnTo>
                    <a:pt x="856" y="126"/>
                  </a:lnTo>
                  <a:lnTo>
                    <a:pt x="849" y="100"/>
                  </a:lnTo>
                  <a:lnTo>
                    <a:pt x="838" y="79"/>
                  </a:lnTo>
                  <a:lnTo>
                    <a:pt x="823" y="65"/>
                  </a:lnTo>
                  <a:lnTo>
                    <a:pt x="803" y="56"/>
                  </a:lnTo>
                  <a:lnTo>
                    <a:pt x="782" y="51"/>
                  </a:lnTo>
                  <a:lnTo>
                    <a:pt x="756" y="51"/>
                  </a:lnTo>
                  <a:close/>
                  <a:moveTo>
                    <a:pt x="775" y="0"/>
                  </a:moveTo>
                  <a:lnTo>
                    <a:pt x="805" y="2"/>
                  </a:lnTo>
                  <a:lnTo>
                    <a:pt x="833" y="9"/>
                  </a:lnTo>
                  <a:lnTo>
                    <a:pt x="856" y="20"/>
                  </a:lnTo>
                  <a:lnTo>
                    <a:pt x="877" y="37"/>
                  </a:lnTo>
                  <a:lnTo>
                    <a:pt x="892" y="58"/>
                  </a:lnTo>
                  <a:lnTo>
                    <a:pt x="903" y="84"/>
                  </a:lnTo>
                  <a:lnTo>
                    <a:pt x="908" y="117"/>
                  </a:lnTo>
                  <a:lnTo>
                    <a:pt x="908" y="126"/>
                  </a:lnTo>
                  <a:lnTo>
                    <a:pt x="920" y="124"/>
                  </a:lnTo>
                  <a:lnTo>
                    <a:pt x="968" y="123"/>
                  </a:lnTo>
                  <a:lnTo>
                    <a:pt x="1013" y="128"/>
                  </a:lnTo>
                  <a:lnTo>
                    <a:pt x="1057" y="138"/>
                  </a:lnTo>
                  <a:lnTo>
                    <a:pt x="1097" y="157"/>
                  </a:lnTo>
                  <a:lnTo>
                    <a:pt x="1135" y="180"/>
                  </a:lnTo>
                  <a:lnTo>
                    <a:pt x="1168" y="210"/>
                  </a:lnTo>
                  <a:lnTo>
                    <a:pt x="1198" y="247"/>
                  </a:lnTo>
                  <a:lnTo>
                    <a:pt x="1221" y="288"/>
                  </a:lnTo>
                  <a:lnTo>
                    <a:pt x="1235" y="332"/>
                  </a:lnTo>
                  <a:lnTo>
                    <a:pt x="1240" y="372"/>
                  </a:lnTo>
                  <a:lnTo>
                    <a:pt x="1235" y="411"/>
                  </a:lnTo>
                  <a:lnTo>
                    <a:pt x="1222" y="447"/>
                  </a:lnTo>
                  <a:lnTo>
                    <a:pt x="1203" y="481"/>
                  </a:lnTo>
                  <a:lnTo>
                    <a:pt x="1179" y="510"/>
                  </a:lnTo>
                  <a:lnTo>
                    <a:pt x="1147" y="535"/>
                  </a:lnTo>
                  <a:lnTo>
                    <a:pt x="1125" y="549"/>
                  </a:lnTo>
                  <a:lnTo>
                    <a:pt x="1146" y="564"/>
                  </a:lnTo>
                  <a:lnTo>
                    <a:pt x="1165" y="582"/>
                  </a:lnTo>
                  <a:lnTo>
                    <a:pt x="1182" y="601"/>
                  </a:lnTo>
                  <a:lnTo>
                    <a:pt x="1193" y="624"/>
                  </a:lnTo>
                  <a:lnTo>
                    <a:pt x="1200" y="650"/>
                  </a:lnTo>
                  <a:lnTo>
                    <a:pt x="1196" y="685"/>
                  </a:lnTo>
                  <a:lnTo>
                    <a:pt x="1184" y="716"/>
                  </a:lnTo>
                  <a:lnTo>
                    <a:pt x="1163" y="746"/>
                  </a:lnTo>
                  <a:lnTo>
                    <a:pt x="1139" y="770"/>
                  </a:lnTo>
                  <a:lnTo>
                    <a:pt x="1095" y="802"/>
                  </a:lnTo>
                  <a:lnTo>
                    <a:pt x="1048" y="828"/>
                  </a:lnTo>
                  <a:lnTo>
                    <a:pt x="997" y="849"/>
                  </a:lnTo>
                  <a:lnTo>
                    <a:pt x="945" y="865"/>
                  </a:lnTo>
                  <a:lnTo>
                    <a:pt x="891" y="875"/>
                  </a:lnTo>
                  <a:lnTo>
                    <a:pt x="837" y="877"/>
                  </a:lnTo>
                  <a:lnTo>
                    <a:pt x="819" y="875"/>
                  </a:lnTo>
                  <a:lnTo>
                    <a:pt x="819" y="893"/>
                  </a:lnTo>
                  <a:lnTo>
                    <a:pt x="812" y="933"/>
                  </a:lnTo>
                  <a:lnTo>
                    <a:pt x="798" y="968"/>
                  </a:lnTo>
                  <a:lnTo>
                    <a:pt x="779" y="999"/>
                  </a:lnTo>
                  <a:lnTo>
                    <a:pt x="755" y="1025"/>
                  </a:lnTo>
                  <a:lnTo>
                    <a:pt x="725" y="1046"/>
                  </a:lnTo>
                  <a:lnTo>
                    <a:pt x="692" y="1062"/>
                  </a:lnTo>
                  <a:lnTo>
                    <a:pt x="655" y="1073"/>
                  </a:lnTo>
                  <a:lnTo>
                    <a:pt x="617" y="1079"/>
                  </a:lnTo>
                  <a:lnTo>
                    <a:pt x="578" y="1081"/>
                  </a:lnTo>
                  <a:lnTo>
                    <a:pt x="538" y="1079"/>
                  </a:lnTo>
                  <a:lnTo>
                    <a:pt x="498" y="1073"/>
                  </a:lnTo>
                  <a:lnTo>
                    <a:pt x="459" y="1060"/>
                  </a:lnTo>
                  <a:lnTo>
                    <a:pt x="421" y="1045"/>
                  </a:lnTo>
                  <a:lnTo>
                    <a:pt x="388" y="1025"/>
                  </a:lnTo>
                  <a:lnTo>
                    <a:pt x="356" y="1001"/>
                  </a:lnTo>
                  <a:lnTo>
                    <a:pt x="330" y="971"/>
                  </a:lnTo>
                  <a:lnTo>
                    <a:pt x="308" y="938"/>
                  </a:lnTo>
                  <a:lnTo>
                    <a:pt x="292" y="901"/>
                  </a:lnTo>
                  <a:lnTo>
                    <a:pt x="283" y="859"/>
                  </a:lnTo>
                  <a:lnTo>
                    <a:pt x="285" y="847"/>
                  </a:lnTo>
                  <a:lnTo>
                    <a:pt x="288" y="844"/>
                  </a:lnTo>
                  <a:lnTo>
                    <a:pt x="285" y="802"/>
                  </a:lnTo>
                  <a:lnTo>
                    <a:pt x="283" y="702"/>
                  </a:lnTo>
                  <a:lnTo>
                    <a:pt x="273" y="702"/>
                  </a:lnTo>
                  <a:lnTo>
                    <a:pt x="234" y="699"/>
                  </a:lnTo>
                  <a:lnTo>
                    <a:pt x="196" y="690"/>
                  </a:lnTo>
                  <a:lnTo>
                    <a:pt x="159" y="680"/>
                  </a:lnTo>
                  <a:lnTo>
                    <a:pt x="124" y="666"/>
                  </a:lnTo>
                  <a:lnTo>
                    <a:pt x="93" y="646"/>
                  </a:lnTo>
                  <a:lnTo>
                    <a:pt x="63" y="622"/>
                  </a:lnTo>
                  <a:lnTo>
                    <a:pt x="39" y="592"/>
                  </a:lnTo>
                  <a:lnTo>
                    <a:pt x="19" y="557"/>
                  </a:lnTo>
                  <a:lnTo>
                    <a:pt x="7" y="519"/>
                  </a:lnTo>
                  <a:lnTo>
                    <a:pt x="0" y="479"/>
                  </a:lnTo>
                  <a:lnTo>
                    <a:pt x="2" y="439"/>
                  </a:lnTo>
                  <a:lnTo>
                    <a:pt x="7" y="400"/>
                  </a:lnTo>
                  <a:lnTo>
                    <a:pt x="19" y="362"/>
                  </a:lnTo>
                  <a:lnTo>
                    <a:pt x="42" y="315"/>
                  </a:lnTo>
                  <a:lnTo>
                    <a:pt x="72" y="273"/>
                  </a:lnTo>
                  <a:lnTo>
                    <a:pt x="105" y="236"/>
                  </a:lnTo>
                  <a:lnTo>
                    <a:pt x="143" y="208"/>
                  </a:lnTo>
                  <a:lnTo>
                    <a:pt x="185" y="187"/>
                  </a:lnTo>
                  <a:lnTo>
                    <a:pt x="229" y="171"/>
                  </a:lnTo>
                  <a:lnTo>
                    <a:pt x="276" y="164"/>
                  </a:lnTo>
                  <a:lnTo>
                    <a:pt x="323" y="164"/>
                  </a:lnTo>
                  <a:lnTo>
                    <a:pt x="370" y="173"/>
                  </a:lnTo>
                  <a:lnTo>
                    <a:pt x="419" y="189"/>
                  </a:lnTo>
                  <a:lnTo>
                    <a:pt x="440" y="199"/>
                  </a:lnTo>
                  <a:lnTo>
                    <a:pt x="452" y="177"/>
                  </a:lnTo>
                  <a:lnTo>
                    <a:pt x="472" y="150"/>
                  </a:lnTo>
                  <a:lnTo>
                    <a:pt x="494" y="126"/>
                  </a:lnTo>
                  <a:lnTo>
                    <a:pt x="521" y="103"/>
                  </a:lnTo>
                  <a:lnTo>
                    <a:pt x="548" y="82"/>
                  </a:lnTo>
                  <a:lnTo>
                    <a:pt x="580" y="61"/>
                  </a:lnTo>
                  <a:lnTo>
                    <a:pt x="611" y="44"/>
                  </a:lnTo>
                  <a:lnTo>
                    <a:pt x="645" y="30"/>
                  </a:lnTo>
                  <a:lnTo>
                    <a:pt x="679" y="16"/>
                  </a:lnTo>
                  <a:lnTo>
                    <a:pt x="713" y="7"/>
                  </a:lnTo>
                  <a:lnTo>
                    <a:pt x="744" y="2"/>
                  </a:lnTo>
                  <a:lnTo>
                    <a:pt x="7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528" name="橢圓形圖說文字 527"/>
          <p:cNvSpPr/>
          <p:nvPr/>
        </p:nvSpPr>
        <p:spPr>
          <a:xfrm>
            <a:off x="6479704" y="1124744"/>
            <a:ext cx="2664296" cy="1584176"/>
          </a:xfrm>
          <a:prstGeom prst="wedgeEllipseCallout">
            <a:avLst>
              <a:gd name="adj1" fmla="val -50198"/>
              <a:gd name="adj2" fmla="val 11976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r>
              <a:rPr lang="en-US" altLang="zh-TW" sz="3600" dirty="0" err="1" smtClean="0"/>
              <a:t>DySER</a:t>
            </a:r>
            <a:r>
              <a:rPr lang="en-US" altLang="zh-TW" sz="3600" dirty="0" smtClean="0"/>
              <a:t> to the rescue!</a:t>
            </a:r>
            <a:endParaRPr lang="zh-TW" altLang="en-US" sz="3600" dirty="0"/>
          </a:p>
        </p:txBody>
      </p:sp>
      <p:grpSp>
        <p:nvGrpSpPr>
          <p:cNvPr id="56324" name="Group 4"/>
          <p:cNvGrpSpPr>
            <a:grpSpLocks noChangeAspect="1"/>
          </p:cNvGrpSpPr>
          <p:nvPr/>
        </p:nvGrpSpPr>
        <p:grpSpPr bwMode="auto">
          <a:xfrm rot="21079907">
            <a:off x="3776049" y="4978849"/>
            <a:ext cx="1071079" cy="793828"/>
            <a:chOff x="417" y="342"/>
            <a:chExt cx="4914" cy="3642"/>
          </a:xfrm>
          <a:effectLst>
            <a:outerShdw blurRad="50800" dist="38100" dir="2700000" algn="tl" rotWithShape="0">
              <a:prstClr val="black">
                <a:alpha val="40000"/>
              </a:prstClr>
            </a:outerShdw>
          </a:effectLst>
        </p:grpSpPr>
        <p:sp>
          <p:nvSpPr>
            <p:cNvPr id="56326" name="Freeform 6"/>
            <p:cNvSpPr>
              <a:spLocks noEditPoints="1"/>
            </p:cNvSpPr>
            <p:nvPr/>
          </p:nvSpPr>
          <p:spPr bwMode="auto">
            <a:xfrm>
              <a:off x="796" y="647"/>
              <a:ext cx="4535" cy="3038"/>
            </a:xfrm>
            <a:custGeom>
              <a:avLst/>
              <a:gdLst/>
              <a:ahLst/>
              <a:cxnLst>
                <a:cxn ang="0">
                  <a:pos x="2460" y="115"/>
                </a:cxn>
                <a:cxn ang="0">
                  <a:pos x="2042" y="233"/>
                </a:cxn>
                <a:cxn ang="0">
                  <a:pos x="1163" y="625"/>
                </a:cxn>
                <a:cxn ang="0">
                  <a:pos x="593" y="949"/>
                </a:cxn>
                <a:cxn ang="0">
                  <a:pos x="297" y="1199"/>
                </a:cxn>
                <a:cxn ang="0">
                  <a:pos x="103" y="1524"/>
                </a:cxn>
                <a:cxn ang="0">
                  <a:pos x="75" y="1897"/>
                </a:cxn>
                <a:cxn ang="0">
                  <a:pos x="191" y="2258"/>
                </a:cxn>
                <a:cxn ang="0">
                  <a:pos x="453" y="2577"/>
                </a:cxn>
                <a:cxn ang="0">
                  <a:pos x="817" y="2783"/>
                </a:cxn>
                <a:cxn ang="0">
                  <a:pos x="1323" y="2892"/>
                </a:cxn>
                <a:cxn ang="0">
                  <a:pos x="1950" y="2965"/>
                </a:cxn>
                <a:cxn ang="0">
                  <a:pos x="2666" y="2938"/>
                </a:cxn>
                <a:cxn ang="0">
                  <a:pos x="3359" y="2757"/>
                </a:cxn>
                <a:cxn ang="0">
                  <a:pos x="3904" y="2444"/>
                </a:cxn>
                <a:cxn ang="0">
                  <a:pos x="4253" y="2097"/>
                </a:cxn>
                <a:cxn ang="0">
                  <a:pos x="4367" y="1804"/>
                </a:cxn>
                <a:cxn ang="0">
                  <a:pos x="4326" y="1423"/>
                </a:cxn>
                <a:cxn ang="0">
                  <a:pos x="4356" y="1285"/>
                </a:cxn>
                <a:cxn ang="0">
                  <a:pos x="4467" y="1110"/>
                </a:cxn>
                <a:cxn ang="0">
                  <a:pos x="4425" y="1004"/>
                </a:cxn>
                <a:cxn ang="0">
                  <a:pos x="4195" y="1154"/>
                </a:cxn>
                <a:cxn ang="0">
                  <a:pos x="4222" y="1022"/>
                </a:cxn>
                <a:cxn ang="0">
                  <a:pos x="4234" y="782"/>
                </a:cxn>
                <a:cxn ang="0">
                  <a:pos x="4165" y="758"/>
                </a:cxn>
                <a:cxn ang="0">
                  <a:pos x="4077" y="921"/>
                </a:cxn>
                <a:cxn ang="0">
                  <a:pos x="4017" y="946"/>
                </a:cxn>
                <a:cxn ang="0">
                  <a:pos x="3831" y="596"/>
                </a:cxn>
                <a:cxn ang="0">
                  <a:pos x="3614" y="320"/>
                </a:cxn>
                <a:cxn ang="0">
                  <a:pos x="3319" y="151"/>
                </a:cxn>
                <a:cxn ang="0">
                  <a:pos x="2932" y="67"/>
                </a:cxn>
                <a:cxn ang="0">
                  <a:pos x="3146" y="27"/>
                </a:cxn>
                <a:cxn ang="0">
                  <a:pos x="3529" y="181"/>
                </a:cxn>
                <a:cxn ang="0">
                  <a:pos x="3798" y="412"/>
                </a:cxn>
                <a:cxn ang="0">
                  <a:pos x="3961" y="722"/>
                </a:cxn>
                <a:cxn ang="0">
                  <a:pos x="4062" y="816"/>
                </a:cxn>
                <a:cxn ang="0">
                  <a:pos x="4161" y="671"/>
                </a:cxn>
                <a:cxn ang="0">
                  <a:pos x="4258" y="658"/>
                </a:cxn>
                <a:cxn ang="0">
                  <a:pos x="4307" y="930"/>
                </a:cxn>
                <a:cxn ang="0">
                  <a:pos x="4404" y="936"/>
                </a:cxn>
                <a:cxn ang="0">
                  <a:pos x="4502" y="909"/>
                </a:cxn>
                <a:cxn ang="0">
                  <a:pos x="4525" y="1146"/>
                </a:cxn>
                <a:cxn ang="0">
                  <a:pos x="4396" y="1341"/>
                </a:cxn>
                <a:cxn ang="0">
                  <a:pos x="4431" y="1608"/>
                </a:cxn>
                <a:cxn ang="0">
                  <a:pos x="4401" y="1959"/>
                </a:cxn>
                <a:cxn ang="0">
                  <a:pos x="4183" y="2288"/>
                </a:cxn>
                <a:cxn ang="0">
                  <a:pos x="3829" y="2581"/>
                </a:cxn>
                <a:cxn ang="0">
                  <a:pos x="3240" y="2873"/>
                </a:cxn>
                <a:cxn ang="0">
                  <a:pos x="2517" y="3022"/>
                </a:cxn>
                <a:cxn ang="0">
                  <a:pos x="1657" y="3006"/>
                </a:cxn>
                <a:cxn ang="0">
                  <a:pos x="1172" y="2944"/>
                </a:cxn>
                <a:cxn ang="0">
                  <a:pos x="721" y="2817"/>
                </a:cxn>
                <a:cxn ang="0">
                  <a:pos x="336" y="2560"/>
                </a:cxn>
                <a:cxn ang="0">
                  <a:pos x="84" y="2179"/>
                </a:cxn>
                <a:cxn ang="0">
                  <a:pos x="0" y="1752"/>
                </a:cxn>
                <a:cxn ang="0">
                  <a:pos x="91" y="1372"/>
                </a:cxn>
                <a:cxn ang="0">
                  <a:pos x="317" y="1090"/>
                </a:cxn>
                <a:cxn ang="0">
                  <a:pos x="818" y="728"/>
                </a:cxn>
                <a:cxn ang="0">
                  <a:pos x="1433" y="430"/>
                </a:cxn>
                <a:cxn ang="0">
                  <a:pos x="2059" y="151"/>
                </a:cxn>
                <a:cxn ang="0">
                  <a:pos x="2102" y="91"/>
                </a:cxn>
                <a:cxn ang="0">
                  <a:pos x="2439" y="51"/>
                </a:cxn>
              </a:cxnLst>
              <a:rect l="0" t="0" r="r" b="b"/>
              <a:pathLst>
                <a:path w="4535" h="3038">
                  <a:moveTo>
                    <a:pt x="2851" y="67"/>
                  </a:moveTo>
                  <a:lnTo>
                    <a:pt x="2768" y="73"/>
                  </a:lnTo>
                  <a:lnTo>
                    <a:pt x="2683" y="82"/>
                  </a:lnTo>
                  <a:lnTo>
                    <a:pt x="2572" y="99"/>
                  </a:lnTo>
                  <a:lnTo>
                    <a:pt x="2460" y="115"/>
                  </a:lnTo>
                  <a:lnTo>
                    <a:pt x="2350" y="131"/>
                  </a:lnTo>
                  <a:lnTo>
                    <a:pt x="2238" y="142"/>
                  </a:lnTo>
                  <a:lnTo>
                    <a:pt x="2220" y="143"/>
                  </a:lnTo>
                  <a:lnTo>
                    <a:pt x="2215" y="146"/>
                  </a:lnTo>
                  <a:lnTo>
                    <a:pt x="2042" y="233"/>
                  </a:lnTo>
                  <a:lnTo>
                    <a:pt x="1868" y="314"/>
                  </a:lnTo>
                  <a:lnTo>
                    <a:pt x="1692" y="390"/>
                  </a:lnTo>
                  <a:lnTo>
                    <a:pt x="1514" y="466"/>
                  </a:lnTo>
                  <a:lnTo>
                    <a:pt x="1338" y="544"/>
                  </a:lnTo>
                  <a:lnTo>
                    <a:pt x="1163" y="625"/>
                  </a:lnTo>
                  <a:lnTo>
                    <a:pt x="1033" y="689"/>
                  </a:lnTo>
                  <a:lnTo>
                    <a:pt x="905" y="756"/>
                  </a:lnTo>
                  <a:lnTo>
                    <a:pt x="778" y="829"/>
                  </a:lnTo>
                  <a:lnTo>
                    <a:pt x="656" y="907"/>
                  </a:lnTo>
                  <a:lnTo>
                    <a:pt x="593" y="949"/>
                  </a:lnTo>
                  <a:lnTo>
                    <a:pt x="532" y="994"/>
                  </a:lnTo>
                  <a:lnTo>
                    <a:pt x="469" y="1042"/>
                  </a:lnTo>
                  <a:lnTo>
                    <a:pt x="409" y="1091"/>
                  </a:lnTo>
                  <a:lnTo>
                    <a:pt x="351" y="1143"/>
                  </a:lnTo>
                  <a:lnTo>
                    <a:pt x="297" y="1199"/>
                  </a:lnTo>
                  <a:lnTo>
                    <a:pt x="247" y="1257"/>
                  </a:lnTo>
                  <a:lnTo>
                    <a:pt x="202" y="1318"/>
                  </a:lnTo>
                  <a:lnTo>
                    <a:pt x="161" y="1384"/>
                  </a:lnTo>
                  <a:lnTo>
                    <a:pt x="129" y="1453"/>
                  </a:lnTo>
                  <a:lnTo>
                    <a:pt x="103" y="1524"/>
                  </a:lnTo>
                  <a:lnTo>
                    <a:pt x="85" y="1596"/>
                  </a:lnTo>
                  <a:lnTo>
                    <a:pt x="73" y="1671"/>
                  </a:lnTo>
                  <a:lnTo>
                    <a:pt x="67" y="1746"/>
                  </a:lnTo>
                  <a:lnTo>
                    <a:pt x="69" y="1822"/>
                  </a:lnTo>
                  <a:lnTo>
                    <a:pt x="75" y="1897"/>
                  </a:lnTo>
                  <a:lnTo>
                    <a:pt x="88" y="1971"/>
                  </a:lnTo>
                  <a:lnTo>
                    <a:pt x="106" y="2046"/>
                  </a:lnTo>
                  <a:lnTo>
                    <a:pt x="130" y="2118"/>
                  </a:lnTo>
                  <a:lnTo>
                    <a:pt x="158" y="2189"/>
                  </a:lnTo>
                  <a:lnTo>
                    <a:pt x="191" y="2258"/>
                  </a:lnTo>
                  <a:lnTo>
                    <a:pt x="230" y="2324"/>
                  </a:lnTo>
                  <a:lnTo>
                    <a:pt x="279" y="2394"/>
                  </a:lnTo>
                  <a:lnTo>
                    <a:pt x="333" y="2460"/>
                  </a:lnTo>
                  <a:lnTo>
                    <a:pt x="391" y="2521"/>
                  </a:lnTo>
                  <a:lnTo>
                    <a:pt x="453" y="2577"/>
                  </a:lnTo>
                  <a:lnTo>
                    <a:pt x="520" y="2627"/>
                  </a:lnTo>
                  <a:lnTo>
                    <a:pt x="590" y="2674"/>
                  </a:lnTo>
                  <a:lnTo>
                    <a:pt x="663" y="2714"/>
                  </a:lnTo>
                  <a:lnTo>
                    <a:pt x="738" y="2751"/>
                  </a:lnTo>
                  <a:lnTo>
                    <a:pt x="817" y="2783"/>
                  </a:lnTo>
                  <a:lnTo>
                    <a:pt x="896" y="2811"/>
                  </a:lnTo>
                  <a:lnTo>
                    <a:pt x="978" y="2835"/>
                  </a:lnTo>
                  <a:lnTo>
                    <a:pt x="1093" y="2861"/>
                  </a:lnTo>
                  <a:lnTo>
                    <a:pt x="1208" y="2879"/>
                  </a:lnTo>
                  <a:lnTo>
                    <a:pt x="1323" y="2892"/>
                  </a:lnTo>
                  <a:lnTo>
                    <a:pt x="1439" y="2907"/>
                  </a:lnTo>
                  <a:lnTo>
                    <a:pt x="1554" y="2923"/>
                  </a:lnTo>
                  <a:lnTo>
                    <a:pt x="1686" y="2943"/>
                  </a:lnTo>
                  <a:lnTo>
                    <a:pt x="1817" y="2956"/>
                  </a:lnTo>
                  <a:lnTo>
                    <a:pt x="1950" y="2965"/>
                  </a:lnTo>
                  <a:lnTo>
                    <a:pt x="2093" y="2971"/>
                  </a:lnTo>
                  <a:lnTo>
                    <a:pt x="2236" y="2971"/>
                  </a:lnTo>
                  <a:lnTo>
                    <a:pt x="2380" y="2965"/>
                  </a:lnTo>
                  <a:lnTo>
                    <a:pt x="2523" y="2955"/>
                  </a:lnTo>
                  <a:lnTo>
                    <a:pt x="2666" y="2938"/>
                  </a:lnTo>
                  <a:lnTo>
                    <a:pt x="2808" y="2916"/>
                  </a:lnTo>
                  <a:lnTo>
                    <a:pt x="2948" y="2887"/>
                  </a:lnTo>
                  <a:lnTo>
                    <a:pt x="3087" y="2852"/>
                  </a:lnTo>
                  <a:lnTo>
                    <a:pt x="3225" y="2808"/>
                  </a:lnTo>
                  <a:lnTo>
                    <a:pt x="3359" y="2757"/>
                  </a:lnTo>
                  <a:lnTo>
                    <a:pt x="3474" y="2707"/>
                  </a:lnTo>
                  <a:lnTo>
                    <a:pt x="3587" y="2650"/>
                  </a:lnTo>
                  <a:lnTo>
                    <a:pt x="3696" y="2587"/>
                  </a:lnTo>
                  <a:lnTo>
                    <a:pt x="3802" y="2518"/>
                  </a:lnTo>
                  <a:lnTo>
                    <a:pt x="3904" y="2444"/>
                  </a:lnTo>
                  <a:lnTo>
                    <a:pt x="4001" y="2364"/>
                  </a:lnTo>
                  <a:lnTo>
                    <a:pt x="4093" y="2278"/>
                  </a:lnTo>
                  <a:lnTo>
                    <a:pt x="4177" y="2191"/>
                  </a:lnTo>
                  <a:lnTo>
                    <a:pt x="4216" y="2145"/>
                  </a:lnTo>
                  <a:lnTo>
                    <a:pt x="4253" y="2097"/>
                  </a:lnTo>
                  <a:lnTo>
                    <a:pt x="4286" y="2048"/>
                  </a:lnTo>
                  <a:lnTo>
                    <a:pt x="4314" y="1994"/>
                  </a:lnTo>
                  <a:lnTo>
                    <a:pt x="4338" y="1938"/>
                  </a:lnTo>
                  <a:lnTo>
                    <a:pt x="4355" y="1880"/>
                  </a:lnTo>
                  <a:lnTo>
                    <a:pt x="4367" y="1804"/>
                  </a:lnTo>
                  <a:lnTo>
                    <a:pt x="4371" y="1726"/>
                  </a:lnTo>
                  <a:lnTo>
                    <a:pt x="4368" y="1650"/>
                  </a:lnTo>
                  <a:lnTo>
                    <a:pt x="4359" y="1574"/>
                  </a:lnTo>
                  <a:lnTo>
                    <a:pt x="4344" y="1498"/>
                  </a:lnTo>
                  <a:lnTo>
                    <a:pt x="4326" y="1423"/>
                  </a:lnTo>
                  <a:lnTo>
                    <a:pt x="4304" y="1348"/>
                  </a:lnTo>
                  <a:lnTo>
                    <a:pt x="4302" y="1333"/>
                  </a:lnTo>
                  <a:lnTo>
                    <a:pt x="4308" y="1320"/>
                  </a:lnTo>
                  <a:lnTo>
                    <a:pt x="4319" y="1309"/>
                  </a:lnTo>
                  <a:lnTo>
                    <a:pt x="4356" y="1285"/>
                  </a:lnTo>
                  <a:lnTo>
                    <a:pt x="4389" y="1257"/>
                  </a:lnTo>
                  <a:lnTo>
                    <a:pt x="4417" y="1226"/>
                  </a:lnTo>
                  <a:lnTo>
                    <a:pt x="4438" y="1190"/>
                  </a:lnTo>
                  <a:lnTo>
                    <a:pt x="4456" y="1151"/>
                  </a:lnTo>
                  <a:lnTo>
                    <a:pt x="4467" y="1110"/>
                  </a:lnTo>
                  <a:lnTo>
                    <a:pt x="4471" y="1070"/>
                  </a:lnTo>
                  <a:lnTo>
                    <a:pt x="4468" y="1027"/>
                  </a:lnTo>
                  <a:lnTo>
                    <a:pt x="4461" y="985"/>
                  </a:lnTo>
                  <a:lnTo>
                    <a:pt x="4458" y="979"/>
                  </a:lnTo>
                  <a:lnTo>
                    <a:pt x="4425" y="1004"/>
                  </a:lnTo>
                  <a:lnTo>
                    <a:pt x="4299" y="1109"/>
                  </a:lnTo>
                  <a:lnTo>
                    <a:pt x="4234" y="1158"/>
                  </a:lnTo>
                  <a:lnTo>
                    <a:pt x="4219" y="1164"/>
                  </a:lnTo>
                  <a:lnTo>
                    <a:pt x="4205" y="1161"/>
                  </a:lnTo>
                  <a:lnTo>
                    <a:pt x="4195" y="1154"/>
                  </a:lnTo>
                  <a:lnTo>
                    <a:pt x="4187" y="1142"/>
                  </a:lnTo>
                  <a:lnTo>
                    <a:pt x="4185" y="1127"/>
                  </a:lnTo>
                  <a:lnTo>
                    <a:pt x="4187" y="1112"/>
                  </a:lnTo>
                  <a:lnTo>
                    <a:pt x="4205" y="1069"/>
                  </a:lnTo>
                  <a:lnTo>
                    <a:pt x="4222" y="1022"/>
                  </a:lnTo>
                  <a:lnTo>
                    <a:pt x="4234" y="974"/>
                  </a:lnTo>
                  <a:lnTo>
                    <a:pt x="4241" y="927"/>
                  </a:lnTo>
                  <a:lnTo>
                    <a:pt x="4244" y="877"/>
                  </a:lnTo>
                  <a:lnTo>
                    <a:pt x="4243" y="829"/>
                  </a:lnTo>
                  <a:lnTo>
                    <a:pt x="4234" y="782"/>
                  </a:lnTo>
                  <a:lnTo>
                    <a:pt x="4220" y="735"/>
                  </a:lnTo>
                  <a:lnTo>
                    <a:pt x="4211" y="717"/>
                  </a:lnTo>
                  <a:lnTo>
                    <a:pt x="4208" y="719"/>
                  </a:lnTo>
                  <a:lnTo>
                    <a:pt x="4185" y="737"/>
                  </a:lnTo>
                  <a:lnTo>
                    <a:pt x="4165" y="758"/>
                  </a:lnTo>
                  <a:lnTo>
                    <a:pt x="4149" y="782"/>
                  </a:lnTo>
                  <a:lnTo>
                    <a:pt x="4134" y="809"/>
                  </a:lnTo>
                  <a:lnTo>
                    <a:pt x="4119" y="837"/>
                  </a:lnTo>
                  <a:lnTo>
                    <a:pt x="4092" y="894"/>
                  </a:lnTo>
                  <a:lnTo>
                    <a:pt x="4077" y="921"/>
                  </a:lnTo>
                  <a:lnTo>
                    <a:pt x="4061" y="945"/>
                  </a:lnTo>
                  <a:lnTo>
                    <a:pt x="4052" y="952"/>
                  </a:lnTo>
                  <a:lnTo>
                    <a:pt x="4040" y="954"/>
                  </a:lnTo>
                  <a:lnTo>
                    <a:pt x="4028" y="952"/>
                  </a:lnTo>
                  <a:lnTo>
                    <a:pt x="4017" y="946"/>
                  </a:lnTo>
                  <a:lnTo>
                    <a:pt x="4008" y="937"/>
                  </a:lnTo>
                  <a:lnTo>
                    <a:pt x="3967" y="873"/>
                  </a:lnTo>
                  <a:lnTo>
                    <a:pt x="3929" y="806"/>
                  </a:lnTo>
                  <a:lnTo>
                    <a:pt x="3864" y="665"/>
                  </a:lnTo>
                  <a:lnTo>
                    <a:pt x="3831" y="596"/>
                  </a:lnTo>
                  <a:lnTo>
                    <a:pt x="3795" y="529"/>
                  </a:lnTo>
                  <a:lnTo>
                    <a:pt x="3753" y="463"/>
                  </a:lnTo>
                  <a:lnTo>
                    <a:pt x="3711" y="412"/>
                  </a:lnTo>
                  <a:lnTo>
                    <a:pt x="3665" y="365"/>
                  </a:lnTo>
                  <a:lnTo>
                    <a:pt x="3614" y="320"/>
                  </a:lnTo>
                  <a:lnTo>
                    <a:pt x="3559" y="279"/>
                  </a:lnTo>
                  <a:lnTo>
                    <a:pt x="3501" y="242"/>
                  </a:lnTo>
                  <a:lnTo>
                    <a:pt x="3441" y="208"/>
                  </a:lnTo>
                  <a:lnTo>
                    <a:pt x="3380" y="178"/>
                  </a:lnTo>
                  <a:lnTo>
                    <a:pt x="3319" y="151"/>
                  </a:lnTo>
                  <a:lnTo>
                    <a:pt x="3257" y="129"/>
                  </a:lnTo>
                  <a:lnTo>
                    <a:pt x="3175" y="103"/>
                  </a:lnTo>
                  <a:lnTo>
                    <a:pt x="3095" y="85"/>
                  </a:lnTo>
                  <a:lnTo>
                    <a:pt x="3014" y="73"/>
                  </a:lnTo>
                  <a:lnTo>
                    <a:pt x="2932" y="67"/>
                  </a:lnTo>
                  <a:lnTo>
                    <a:pt x="2851" y="67"/>
                  </a:lnTo>
                  <a:close/>
                  <a:moveTo>
                    <a:pt x="2853" y="0"/>
                  </a:moveTo>
                  <a:lnTo>
                    <a:pt x="2953" y="1"/>
                  </a:lnTo>
                  <a:lnTo>
                    <a:pt x="3050" y="10"/>
                  </a:lnTo>
                  <a:lnTo>
                    <a:pt x="3146" y="27"/>
                  </a:lnTo>
                  <a:lnTo>
                    <a:pt x="3241" y="54"/>
                  </a:lnTo>
                  <a:lnTo>
                    <a:pt x="3338" y="88"/>
                  </a:lnTo>
                  <a:lnTo>
                    <a:pt x="3401" y="115"/>
                  </a:lnTo>
                  <a:lnTo>
                    <a:pt x="3465" y="146"/>
                  </a:lnTo>
                  <a:lnTo>
                    <a:pt x="3529" y="181"/>
                  </a:lnTo>
                  <a:lnTo>
                    <a:pt x="3590" y="220"/>
                  </a:lnTo>
                  <a:lnTo>
                    <a:pt x="3650" y="262"/>
                  </a:lnTo>
                  <a:lnTo>
                    <a:pt x="3705" y="308"/>
                  </a:lnTo>
                  <a:lnTo>
                    <a:pt x="3755" y="359"/>
                  </a:lnTo>
                  <a:lnTo>
                    <a:pt x="3798" y="412"/>
                  </a:lnTo>
                  <a:lnTo>
                    <a:pt x="3837" y="472"/>
                  </a:lnTo>
                  <a:lnTo>
                    <a:pt x="3870" y="532"/>
                  </a:lnTo>
                  <a:lnTo>
                    <a:pt x="3901" y="595"/>
                  </a:lnTo>
                  <a:lnTo>
                    <a:pt x="3931" y="659"/>
                  </a:lnTo>
                  <a:lnTo>
                    <a:pt x="3961" y="722"/>
                  </a:lnTo>
                  <a:lnTo>
                    <a:pt x="3993" y="785"/>
                  </a:lnTo>
                  <a:lnTo>
                    <a:pt x="4028" y="844"/>
                  </a:lnTo>
                  <a:lnTo>
                    <a:pt x="4038" y="861"/>
                  </a:lnTo>
                  <a:lnTo>
                    <a:pt x="4049" y="844"/>
                  </a:lnTo>
                  <a:lnTo>
                    <a:pt x="4062" y="816"/>
                  </a:lnTo>
                  <a:lnTo>
                    <a:pt x="4089" y="762"/>
                  </a:lnTo>
                  <a:lnTo>
                    <a:pt x="4104" y="737"/>
                  </a:lnTo>
                  <a:lnTo>
                    <a:pt x="4120" y="713"/>
                  </a:lnTo>
                  <a:lnTo>
                    <a:pt x="4138" y="690"/>
                  </a:lnTo>
                  <a:lnTo>
                    <a:pt x="4161" y="671"/>
                  </a:lnTo>
                  <a:lnTo>
                    <a:pt x="4187" y="655"/>
                  </a:lnTo>
                  <a:lnTo>
                    <a:pt x="4220" y="643"/>
                  </a:lnTo>
                  <a:lnTo>
                    <a:pt x="4234" y="641"/>
                  </a:lnTo>
                  <a:lnTo>
                    <a:pt x="4247" y="647"/>
                  </a:lnTo>
                  <a:lnTo>
                    <a:pt x="4258" y="658"/>
                  </a:lnTo>
                  <a:lnTo>
                    <a:pt x="4282" y="708"/>
                  </a:lnTo>
                  <a:lnTo>
                    <a:pt x="4298" y="762"/>
                  </a:lnTo>
                  <a:lnTo>
                    <a:pt x="4307" y="818"/>
                  </a:lnTo>
                  <a:lnTo>
                    <a:pt x="4310" y="874"/>
                  </a:lnTo>
                  <a:lnTo>
                    <a:pt x="4307" y="930"/>
                  </a:lnTo>
                  <a:lnTo>
                    <a:pt x="4298" y="986"/>
                  </a:lnTo>
                  <a:lnTo>
                    <a:pt x="4286" y="1034"/>
                  </a:lnTo>
                  <a:lnTo>
                    <a:pt x="4304" y="1021"/>
                  </a:lnTo>
                  <a:lnTo>
                    <a:pt x="4353" y="977"/>
                  </a:lnTo>
                  <a:lnTo>
                    <a:pt x="4404" y="936"/>
                  </a:lnTo>
                  <a:lnTo>
                    <a:pt x="4456" y="897"/>
                  </a:lnTo>
                  <a:lnTo>
                    <a:pt x="4468" y="892"/>
                  </a:lnTo>
                  <a:lnTo>
                    <a:pt x="4482" y="894"/>
                  </a:lnTo>
                  <a:lnTo>
                    <a:pt x="4494" y="900"/>
                  </a:lnTo>
                  <a:lnTo>
                    <a:pt x="4502" y="909"/>
                  </a:lnTo>
                  <a:lnTo>
                    <a:pt x="4520" y="955"/>
                  </a:lnTo>
                  <a:lnTo>
                    <a:pt x="4531" y="1004"/>
                  </a:lnTo>
                  <a:lnTo>
                    <a:pt x="4535" y="1052"/>
                  </a:lnTo>
                  <a:lnTo>
                    <a:pt x="4534" y="1098"/>
                  </a:lnTo>
                  <a:lnTo>
                    <a:pt x="4525" y="1146"/>
                  </a:lnTo>
                  <a:lnTo>
                    <a:pt x="4511" y="1191"/>
                  </a:lnTo>
                  <a:lnTo>
                    <a:pt x="4491" y="1233"/>
                  </a:lnTo>
                  <a:lnTo>
                    <a:pt x="4465" y="1272"/>
                  </a:lnTo>
                  <a:lnTo>
                    <a:pt x="4432" y="1309"/>
                  </a:lnTo>
                  <a:lnTo>
                    <a:pt x="4396" y="1341"/>
                  </a:lnTo>
                  <a:lnTo>
                    <a:pt x="4376" y="1354"/>
                  </a:lnTo>
                  <a:lnTo>
                    <a:pt x="4388" y="1397"/>
                  </a:lnTo>
                  <a:lnTo>
                    <a:pt x="4405" y="1468"/>
                  </a:lnTo>
                  <a:lnTo>
                    <a:pt x="4420" y="1538"/>
                  </a:lnTo>
                  <a:lnTo>
                    <a:pt x="4431" y="1608"/>
                  </a:lnTo>
                  <a:lnTo>
                    <a:pt x="4437" y="1680"/>
                  </a:lnTo>
                  <a:lnTo>
                    <a:pt x="4438" y="1750"/>
                  </a:lnTo>
                  <a:lnTo>
                    <a:pt x="4432" y="1820"/>
                  </a:lnTo>
                  <a:lnTo>
                    <a:pt x="4420" y="1891"/>
                  </a:lnTo>
                  <a:lnTo>
                    <a:pt x="4401" y="1959"/>
                  </a:lnTo>
                  <a:lnTo>
                    <a:pt x="4374" y="2025"/>
                  </a:lnTo>
                  <a:lnTo>
                    <a:pt x="4335" y="2095"/>
                  </a:lnTo>
                  <a:lnTo>
                    <a:pt x="4290" y="2163"/>
                  </a:lnTo>
                  <a:lnTo>
                    <a:pt x="4240" y="2227"/>
                  </a:lnTo>
                  <a:lnTo>
                    <a:pt x="4183" y="2288"/>
                  </a:lnTo>
                  <a:lnTo>
                    <a:pt x="4123" y="2346"/>
                  </a:lnTo>
                  <a:lnTo>
                    <a:pt x="4062" y="2402"/>
                  </a:lnTo>
                  <a:lnTo>
                    <a:pt x="3999" y="2454"/>
                  </a:lnTo>
                  <a:lnTo>
                    <a:pt x="3937" y="2503"/>
                  </a:lnTo>
                  <a:lnTo>
                    <a:pt x="3829" y="2581"/>
                  </a:lnTo>
                  <a:lnTo>
                    <a:pt x="3719" y="2651"/>
                  </a:lnTo>
                  <a:lnTo>
                    <a:pt x="3604" y="2717"/>
                  </a:lnTo>
                  <a:lnTo>
                    <a:pt x="3486" y="2775"/>
                  </a:lnTo>
                  <a:lnTo>
                    <a:pt x="3363" y="2826"/>
                  </a:lnTo>
                  <a:lnTo>
                    <a:pt x="3240" y="2873"/>
                  </a:lnTo>
                  <a:lnTo>
                    <a:pt x="3114" y="2913"/>
                  </a:lnTo>
                  <a:lnTo>
                    <a:pt x="2986" y="2946"/>
                  </a:lnTo>
                  <a:lnTo>
                    <a:pt x="2857" y="2974"/>
                  </a:lnTo>
                  <a:lnTo>
                    <a:pt x="2687" y="3003"/>
                  </a:lnTo>
                  <a:lnTo>
                    <a:pt x="2517" y="3022"/>
                  </a:lnTo>
                  <a:lnTo>
                    <a:pt x="2344" y="3034"/>
                  </a:lnTo>
                  <a:lnTo>
                    <a:pt x="2172" y="3038"/>
                  </a:lnTo>
                  <a:lnTo>
                    <a:pt x="2001" y="3035"/>
                  </a:lnTo>
                  <a:lnTo>
                    <a:pt x="1827" y="3023"/>
                  </a:lnTo>
                  <a:lnTo>
                    <a:pt x="1657" y="3006"/>
                  </a:lnTo>
                  <a:lnTo>
                    <a:pt x="1557" y="2992"/>
                  </a:lnTo>
                  <a:lnTo>
                    <a:pt x="1459" y="2979"/>
                  </a:lnTo>
                  <a:lnTo>
                    <a:pt x="1359" y="2968"/>
                  </a:lnTo>
                  <a:lnTo>
                    <a:pt x="1266" y="2958"/>
                  </a:lnTo>
                  <a:lnTo>
                    <a:pt x="1172" y="2944"/>
                  </a:lnTo>
                  <a:lnTo>
                    <a:pt x="1080" y="2926"/>
                  </a:lnTo>
                  <a:lnTo>
                    <a:pt x="988" y="2907"/>
                  </a:lnTo>
                  <a:lnTo>
                    <a:pt x="897" y="2881"/>
                  </a:lnTo>
                  <a:lnTo>
                    <a:pt x="808" y="2852"/>
                  </a:lnTo>
                  <a:lnTo>
                    <a:pt x="721" y="2817"/>
                  </a:lnTo>
                  <a:lnTo>
                    <a:pt x="636" y="2778"/>
                  </a:lnTo>
                  <a:lnTo>
                    <a:pt x="556" y="2732"/>
                  </a:lnTo>
                  <a:lnTo>
                    <a:pt x="476" y="2680"/>
                  </a:lnTo>
                  <a:lnTo>
                    <a:pt x="403" y="2623"/>
                  </a:lnTo>
                  <a:lnTo>
                    <a:pt x="336" y="2560"/>
                  </a:lnTo>
                  <a:lnTo>
                    <a:pt x="273" y="2491"/>
                  </a:lnTo>
                  <a:lnTo>
                    <a:pt x="217" y="2420"/>
                  </a:lnTo>
                  <a:lnTo>
                    <a:pt x="166" y="2343"/>
                  </a:lnTo>
                  <a:lnTo>
                    <a:pt x="121" y="2263"/>
                  </a:lnTo>
                  <a:lnTo>
                    <a:pt x="84" y="2179"/>
                  </a:lnTo>
                  <a:lnTo>
                    <a:pt x="52" y="2092"/>
                  </a:lnTo>
                  <a:lnTo>
                    <a:pt x="29" y="2003"/>
                  </a:lnTo>
                  <a:lnTo>
                    <a:pt x="12" y="1911"/>
                  </a:lnTo>
                  <a:lnTo>
                    <a:pt x="3" y="1831"/>
                  </a:lnTo>
                  <a:lnTo>
                    <a:pt x="0" y="1752"/>
                  </a:lnTo>
                  <a:lnTo>
                    <a:pt x="5" y="1672"/>
                  </a:lnTo>
                  <a:lnTo>
                    <a:pt x="15" y="1593"/>
                  </a:lnTo>
                  <a:lnTo>
                    <a:pt x="33" y="1515"/>
                  </a:lnTo>
                  <a:lnTo>
                    <a:pt x="60" y="1439"/>
                  </a:lnTo>
                  <a:lnTo>
                    <a:pt x="91" y="1372"/>
                  </a:lnTo>
                  <a:lnTo>
                    <a:pt x="127" y="1309"/>
                  </a:lnTo>
                  <a:lnTo>
                    <a:pt x="169" y="1251"/>
                  </a:lnTo>
                  <a:lnTo>
                    <a:pt x="215" y="1194"/>
                  </a:lnTo>
                  <a:lnTo>
                    <a:pt x="264" y="1140"/>
                  </a:lnTo>
                  <a:lnTo>
                    <a:pt x="317" y="1090"/>
                  </a:lnTo>
                  <a:lnTo>
                    <a:pt x="370" y="1042"/>
                  </a:lnTo>
                  <a:lnTo>
                    <a:pt x="478" y="955"/>
                  </a:lnTo>
                  <a:lnTo>
                    <a:pt x="588" y="873"/>
                  </a:lnTo>
                  <a:lnTo>
                    <a:pt x="702" y="798"/>
                  </a:lnTo>
                  <a:lnTo>
                    <a:pt x="818" y="728"/>
                  </a:lnTo>
                  <a:lnTo>
                    <a:pt x="938" y="664"/>
                  </a:lnTo>
                  <a:lnTo>
                    <a:pt x="1060" y="601"/>
                  </a:lnTo>
                  <a:lnTo>
                    <a:pt x="1184" y="543"/>
                  </a:lnTo>
                  <a:lnTo>
                    <a:pt x="1308" y="486"/>
                  </a:lnTo>
                  <a:lnTo>
                    <a:pt x="1433" y="430"/>
                  </a:lnTo>
                  <a:lnTo>
                    <a:pt x="1560" y="375"/>
                  </a:lnTo>
                  <a:lnTo>
                    <a:pt x="1686" y="321"/>
                  </a:lnTo>
                  <a:lnTo>
                    <a:pt x="1811" y="266"/>
                  </a:lnTo>
                  <a:lnTo>
                    <a:pt x="1936" y="209"/>
                  </a:lnTo>
                  <a:lnTo>
                    <a:pt x="2059" y="151"/>
                  </a:lnTo>
                  <a:lnTo>
                    <a:pt x="2099" y="131"/>
                  </a:lnTo>
                  <a:lnTo>
                    <a:pt x="2096" y="127"/>
                  </a:lnTo>
                  <a:lnTo>
                    <a:pt x="2093" y="114"/>
                  </a:lnTo>
                  <a:lnTo>
                    <a:pt x="2096" y="102"/>
                  </a:lnTo>
                  <a:lnTo>
                    <a:pt x="2102" y="91"/>
                  </a:lnTo>
                  <a:lnTo>
                    <a:pt x="2111" y="84"/>
                  </a:lnTo>
                  <a:lnTo>
                    <a:pt x="2126" y="81"/>
                  </a:lnTo>
                  <a:lnTo>
                    <a:pt x="2230" y="76"/>
                  </a:lnTo>
                  <a:lnTo>
                    <a:pt x="2335" y="66"/>
                  </a:lnTo>
                  <a:lnTo>
                    <a:pt x="2439" y="51"/>
                  </a:lnTo>
                  <a:lnTo>
                    <a:pt x="2542" y="36"/>
                  </a:lnTo>
                  <a:lnTo>
                    <a:pt x="2647" y="19"/>
                  </a:lnTo>
                  <a:lnTo>
                    <a:pt x="2751" y="7"/>
                  </a:lnTo>
                  <a:lnTo>
                    <a:pt x="28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327" name="Freeform 7"/>
            <p:cNvSpPr>
              <a:spLocks/>
            </p:cNvSpPr>
            <p:nvPr/>
          </p:nvSpPr>
          <p:spPr bwMode="auto">
            <a:xfrm>
              <a:off x="1177" y="2826"/>
              <a:ext cx="137" cy="211"/>
            </a:xfrm>
            <a:custGeom>
              <a:avLst/>
              <a:gdLst/>
              <a:ahLst/>
              <a:cxnLst>
                <a:cxn ang="0">
                  <a:pos x="31" y="0"/>
                </a:cxn>
                <a:cxn ang="0">
                  <a:pos x="43" y="0"/>
                </a:cxn>
                <a:cxn ang="0">
                  <a:pos x="54" y="6"/>
                </a:cxn>
                <a:cxn ang="0">
                  <a:pos x="63" y="16"/>
                </a:cxn>
                <a:cxn ang="0">
                  <a:pos x="134" y="160"/>
                </a:cxn>
                <a:cxn ang="0">
                  <a:pos x="137" y="175"/>
                </a:cxn>
                <a:cxn ang="0">
                  <a:pos x="136" y="187"/>
                </a:cxn>
                <a:cxn ang="0">
                  <a:pos x="128" y="199"/>
                </a:cxn>
                <a:cxn ang="0">
                  <a:pos x="119" y="206"/>
                </a:cxn>
                <a:cxn ang="0">
                  <a:pos x="107" y="211"/>
                </a:cxn>
                <a:cxn ang="0">
                  <a:pos x="95" y="211"/>
                </a:cxn>
                <a:cxn ang="0">
                  <a:pos x="85" y="206"/>
                </a:cxn>
                <a:cxn ang="0">
                  <a:pos x="76" y="194"/>
                </a:cxn>
                <a:cxn ang="0">
                  <a:pos x="4" y="51"/>
                </a:cxn>
                <a:cxn ang="0">
                  <a:pos x="0" y="37"/>
                </a:cxn>
                <a:cxn ang="0">
                  <a:pos x="3" y="24"/>
                </a:cxn>
                <a:cxn ang="0">
                  <a:pos x="9" y="13"/>
                </a:cxn>
                <a:cxn ang="0">
                  <a:pos x="19" y="5"/>
                </a:cxn>
                <a:cxn ang="0">
                  <a:pos x="31" y="0"/>
                </a:cxn>
              </a:cxnLst>
              <a:rect l="0" t="0" r="r" b="b"/>
              <a:pathLst>
                <a:path w="137" h="211">
                  <a:moveTo>
                    <a:pt x="31" y="0"/>
                  </a:moveTo>
                  <a:lnTo>
                    <a:pt x="43" y="0"/>
                  </a:lnTo>
                  <a:lnTo>
                    <a:pt x="54" y="6"/>
                  </a:lnTo>
                  <a:lnTo>
                    <a:pt x="63" y="16"/>
                  </a:lnTo>
                  <a:lnTo>
                    <a:pt x="134" y="160"/>
                  </a:lnTo>
                  <a:lnTo>
                    <a:pt x="137" y="175"/>
                  </a:lnTo>
                  <a:lnTo>
                    <a:pt x="136" y="187"/>
                  </a:lnTo>
                  <a:lnTo>
                    <a:pt x="128" y="199"/>
                  </a:lnTo>
                  <a:lnTo>
                    <a:pt x="119" y="206"/>
                  </a:lnTo>
                  <a:lnTo>
                    <a:pt x="107" y="211"/>
                  </a:lnTo>
                  <a:lnTo>
                    <a:pt x="95" y="211"/>
                  </a:lnTo>
                  <a:lnTo>
                    <a:pt x="85" y="206"/>
                  </a:lnTo>
                  <a:lnTo>
                    <a:pt x="76" y="194"/>
                  </a:lnTo>
                  <a:lnTo>
                    <a:pt x="4" y="51"/>
                  </a:lnTo>
                  <a:lnTo>
                    <a:pt x="0" y="37"/>
                  </a:lnTo>
                  <a:lnTo>
                    <a:pt x="3" y="24"/>
                  </a:lnTo>
                  <a:lnTo>
                    <a:pt x="9" y="13"/>
                  </a:lnTo>
                  <a:lnTo>
                    <a:pt x="19" y="5"/>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328" name="Freeform 8"/>
            <p:cNvSpPr>
              <a:spLocks/>
            </p:cNvSpPr>
            <p:nvPr/>
          </p:nvSpPr>
          <p:spPr bwMode="auto">
            <a:xfrm>
              <a:off x="1225" y="2475"/>
              <a:ext cx="97" cy="214"/>
            </a:xfrm>
            <a:custGeom>
              <a:avLst/>
              <a:gdLst/>
              <a:ahLst/>
              <a:cxnLst>
                <a:cxn ang="0">
                  <a:pos x="61" y="0"/>
                </a:cxn>
                <a:cxn ang="0">
                  <a:pos x="73" y="1"/>
                </a:cxn>
                <a:cxn ang="0">
                  <a:pos x="85" y="7"/>
                </a:cxn>
                <a:cxn ang="0">
                  <a:pos x="92" y="15"/>
                </a:cxn>
                <a:cxn ang="0">
                  <a:pos x="97" y="27"/>
                </a:cxn>
                <a:cxn ang="0">
                  <a:pos x="95" y="42"/>
                </a:cxn>
                <a:cxn ang="0">
                  <a:pos x="83" y="76"/>
                </a:cxn>
                <a:cxn ang="0">
                  <a:pos x="73" y="110"/>
                </a:cxn>
                <a:cxn ang="0">
                  <a:pos x="67" y="146"/>
                </a:cxn>
                <a:cxn ang="0">
                  <a:pos x="67" y="182"/>
                </a:cxn>
                <a:cxn ang="0">
                  <a:pos x="65" y="196"/>
                </a:cxn>
                <a:cxn ang="0">
                  <a:pos x="59" y="206"/>
                </a:cxn>
                <a:cxn ang="0">
                  <a:pos x="49" y="212"/>
                </a:cxn>
                <a:cxn ang="0">
                  <a:pos x="37" y="214"/>
                </a:cxn>
                <a:cxn ang="0">
                  <a:pos x="24" y="212"/>
                </a:cxn>
                <a:cxn ang="0">
                  <a:pos x="13" y="206"/>
                </a:cxn>
                <a:cxn ang="0">
                  <a:pos x="4" y="196"/>
                </a:cxn>
                <a:cxn ang="0">
                  <a:pos x="0" y="182"/>
                </a:cxn>
                <a:cxn ang="0">
                  <a:pos x="0" y="140"/>
                </a:cxn>
                <a:cxn ang="0">
                  <a:pos x="6" y="101"/>
                </a:cxn>
                <a:cxn ang="0">
                  <a:pos x="18" y="61"/>
                </a:cxn>
                <a:cxn ang="0">
                  <a:pos x="31" y="24"/>
                </a:cxn>
                <a:cxn ang="0">
                  <a:pos x="38" y="10"/>
                </a:cxn>
                <a:cxn ang="0">
                  <a:pos x="49" y="3"/>
                </a:cxn>
                <a:cxn ang="0">
                  <a:pos x="61" y="0"/>
                </a:cxn>
              </a:cxnLst>
              <a:rect l="0" t="0" r="r" b="b"/>
              <a:pathLst>
                <a:path w="97" h="214">
                  <a:moveTo>
                    <a:pt x="61" y="0"/>
                  </a:moveTo>
                  <a:lnTo>
                    <a:pt x="73" y="1"/>
                  </a:lnTo>
                  <a:lnTo>
                    <a:pt x="85" y="7"/>
                  </a:lnTo>
                  <a:lnTo>
                    <a:pt x="92" y="15"/>
                  </a:lnTo>
                  <a:lnTo>
                    <a:pt x="97" y="27"/>
                  </a:lnTo>
                  <a:lnTo>
                    <a:pt x="95" y="42"/>
                  </a:lnTo>
                  <a:lnTo>
                    <a:pt x="83" y="76"/>
                  </a:lnTo>
                  <a:lnTo>
                    <a:pt x="73" y="110"/>
                  </a:lnTo>
                  <a:lnTo>
                    <a:pt x="67" y="146"/>
                  </a:lnTo>
                  <a:lnTo>
                    <a:pt x="67" y="182"/>
                  </a:lnTo>
                  <a:lnTo>
                    <a:pt x="65" y="196"/>
                  </a:lnTo>
                  <a:lnTo>
                    <a:pt x="59" y="206"/>
                  </a:lnTo>
                  <a:lnTo>
                    <a:pt x="49" y="212"/>
                  </a:lnTo>
                  <a:lnTo>
                    <a:pt x="37" y="214"/>
                  </a:lnTo>
                  <a:lnTo>
                    <a:pt x="24" y="212"/>
                  </a:lnTo>
                  <a:lnTo>
                    <a:pt x="13" y="206"/>
                  </a:lnTo>
                  <a:lnTo>
                    <a:pt x="4" y="196"/>
                  </a:lnTo>
                  <a:lnTo>
                    <a:pt x="0" y="182"/>
                  </a:lnTo>
                  <a:lnTo>
                    <a:pt x="0" y="140"/>
                  </a:lnTo>
                  <a:lnTo>
                    <a:pt x="6" y="101"/>
                  </a:lnTo>
                  <a:lnTo>
                    <a:pt x="18" y="61"/>
                  </a:lnTo>
                  <a:lnTo>
                    <a:pt x="31" y="24"/>
                  </a:lnTo>
                  <a:lnTo>
                    <a:pt x="38" y="10"/>
                  </a:lnTo>
                  <a:lnTo>
                    <a:pt x="49" y="3"/>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329" name="Freeform 9"/>
            <p:cNvSpPr>
              <a:spLocks noEditPoints="1"/>
            </p:cNvSpPr>
            <p:nvPr/>
          </p:nvSpPr>
          <p:spPr bwMode="auto">
            <a:xfrm>
              <a:off x="448" y="3064"/>
              <a:ext cx="1013" cy="889"/>
            </a:xfrm>
            <a:custGeom>
              <a:avLst/>
              <a:gdLst/>
              <a:ahLst/>
              <a:cxnLst>
                <a:cxn ang="0">
                  <a:pos x="981" y="122"/>
                </a:cxn>
                <a:cxn ang="0">
                  <a:pos x="987" y="311"/>
                </a:cxn>
                <a:cxn ang="0">
                  <a:pos x="984" y="436"/>
                </a:cxn>
                <a:cxn ang="0">
                  <a:pos x="960" y="560"/>
                </a:cxn>
                <a:cxn ang="0">
                  <a:pos x="908" y="666"/>
                </a:cxn>
                <a:cxn ang="0">
                  <a:pos x="835" y="748"/>
                </a:cxn>
                <a:cxn ang="0">
                  <a:pos x="742" y="813"/>
                </a:cxn>
                <a:cxn ang="0">
                  <a:pos x="635" y="858"/>
                </a:cxn>
                <a:cxn ang="0">
                  <a:pos x="518" y="884"/>
                </a:cxn>
                <a:cxn ang="0">
                  <a:pos x="402" y="889"/>
                </a:cxn>
                <a:cxn ang="0">
                  <a:pos x="289" y="870"/>
                </a:cxn>
                <a:cxn ang="0">
                  <a:pos x="187" y="826"/>
                </a:cxn>
                <a:cxn ang="0">
                  <a:pos x="97" y="754"/>
                </a:cxn>
                <a:cxn ang="0">
                  <a:pos x="33" y="678"/>
                </a:cxn>
                <a:cxn ang="0">
                  <a:pos x="5" y="609"/>
                </a:cxn>
                <a:cxn ang="0">
                  <a:pos x="3" y="545"/>
                </a:cxn>
                <a:cxn ang="0">
                  <a:pos x="29" y="488"/>
                </a:cxn>
                <a:cxn ang="0">
                  <a:pos x="72" y="439"/>
                </a:cxn>
                <a:cxn ang="0">
                  <a:pos x="132" y="397"/>
                </a:cxn>
                <a:cxn ang="0">
                  <a:pos x="202" y="361"/>
                </a:cxn>
                <a:cxn ang="0">
                  <a:pos x="278" y="334"/>
                </a:cxn>
                <a:cxn ang="0">
                  <a:pos x="357" y="315"/>
                </a:cxn>
                <a:cxn ang="0">
                  <a:pos x="433" y="305"/>
                </a:cxn>
                <a:cxn ang="0">
                  <a:pos x="500" y="294"/>
                </a:cxn>
                <a:cxn ang="0">
                  <a:pos x="581" y="281"/>
                </a:cxn>
                <a:cxn ang="0">
                  <a:pos x="668" y="260"/>
                </a:cxn>
                <a:cxn ang="0">
                  <a:pos x="756" y="234"/>
                </a:cxn>
                <a:cxn ang="0">
                  <a:pos x="838" y="200"/>
                </a:cxn>
                <a:cxn ang="0">
                  <a:pos x="913" y="157"/>
                </a:cxn>
                <a:cxn ang="0">
                  <a:pos x="969" y="103"/>
                </a:cxn>
                <a:cxn ang="0">
                  <a:pos x="1013" y="0"/>
                </a:cxn>
                <a:cxn ang="0">
                  <a:pos x="990" y="71"/>
                </a:cxn>
                <a:cxn ang="0">
                  <a:pos x="983" y="59"/>
                </a:cxn>
              </a:cxnLst>
              <a:rect l="0" t="0" r="r" b="b"/>
              <a:pathLst>
                <a:path w="1013" h="889">
                  <a:moveTo>
                    <a:pt x="983" y="83"/>
                  </a:moveTo>
                  <a:lnTo>
                    <a:pt x="981" y="122"/>
                  </a:lnTo>
                  <a:lnTo>
                    <a:pt x="984" y="248"/>
                  </a:lnTo>
                  <a:lnTo>
                    <a:pt x="987" y="311"/>
                  </a:lnTo>
                  <a:lnTo>
                    <a:pt x="987" y="373"/>
                  </a:lnTo>
                  <a:lnTo>
                    <a:pt x="984" y="436"/>
                  </a:lnTo>
                  <a:lnTo>
                    <a:pt x="975" y="499"/>
                  </a:lnTo>
                  <a:lnTo>
                    <a:pt x="960" y="560"/>
                  </a:lnTo>
                  <a:lnTo>
                    <a:pt x="935" y="620"/>
                  </a:lnTo>
                  <a:lnTo>
                    <a:pt x="908" y="666"/>
                  </a:lnTo>
                  <a:lnTo>
                    <a:pt x="875" y="710"/>
                  </a:lnTo>
                  <a:lnTo>
                    <a:pt x="835" y="748"/>
                  </a:lnTo>
                  <a:lnTo>
                    <a:pt x="790" y="783"/>
                  </a:lnTo>
                  <a:lnTo>
                    <a:pt x="742" y="813"/>
                  </a:lnTo>
                  <a:lnTo>
                    <a:pt x="690" y="838"/>
                  </a:lnTo>
                  <a:lnTo>
                    <a:pt x="635" y="858"/>
                  </a:lnTo>
                  <a:lnTo>
                    <a:pt x="577" y="874"/>
                  </a:lnTo>
                  <a:lnTo>
                    <a:pt x="518" y="884"/>
                  </a:lnTo>
                  <a:lnTo>
                    <a:pt x="460" y="889"/>
                  </a:lnTo>
                  <a:lnTo>
                    <a:pt x="402" y="889"/>
                  </a:lnTo>
                  <a:lnTo>
                    <a:pt x="344" y="881"/>
                  </a:lnTo>
                  <a:lnTo>
                    <a:pt x="289" y="870"/>
                  </a:lnTo>
                  <a:lnTo>
                    <a:pt x="236" y="852"/>
                  </a:lnTo>
                  <a:lnTo>
                    <a:pt x="187" y="826"/>
                  </a:lnTo>
                  <a:lnTo>
                    <a:pt x="142" y="795"/>
                  </a:lnTo>
                  <a:lnTo>
                    <a:pt x="97" y="754"/>
                  </a:lnTo>
                  <a:lnTo>
                    <a:pt x="62" y="716"/>
                  </a:lnTo>
                  <a:lnTo>
                    <a:pt x="33" y="678"/>
                  </a:lnTo>
                  <a:lnTo>
                    <a:pt x="15" y="642"/>
                  </a:lnTo>
                  <a:lnTo>
                    <a:pt x="5" y="609"/>
                  </a:lnTo>
                  <a:lnTo>
                    <a:pt x="0" y="577"/>
                  </a:lnTo>
                  <a:lnTo>
                    <a:pt x="3" y="545"/>
                  </a:lnTo>
                  <a:lnTo>
                    <a:pt x="14" y="517"/>
                  </a:lnTo>
                  <a:lnTo>
                    <a:pt x="29" y="488"/>
                  </a:lnTo>
                  <a:lnTo>
                    <a:pt x="48" y="463"/>
                  </a:lnTo>
                  <a:lnTo>
                    <a:pt x="72" y="439"/>
                  </a:lnTo>
                  <a:lnTo>
                    <a:pt x="100" y="417"/>
                  </a:lnTo>
                  <a:lnTo>
                    <a:pt x="132" y="397"/>
                  </a:lnTo>
                  <a:lnTo>
                    <a:pt x="166" y="378"/>
                  </a:lnTo>
                  <a:lnTo>
                    <a:pt x="202" y="361"/>
                  </a:lnTo>
                  <a:lnTo>
                    <a:pt x="239" y="348"/>
                  </a:lnTo>
                  <a:lnTo>
                    <a:pt x="278" y="334"/>
                  </a:lnTo>
                  <a:lnTo>
                    <a:pt x="318" y="324"/>
                  </a:lnTo>
                  <a:lnTo>
                    <a:pt x="357" y="315"/>
                  </a:lnTo>
                  <a:lnTo>
                    <a:pt x="396" y="309"/>
                  </a:lnTo>
                  <a:lnTo>
                    <a:pt x="433" y="305"/>
                  </a:lnTo>
                  <a:lnTo>
                    <a:pt x="465" y="300"/>
                  </a:lnTo>
                  <a:lnTo>
                    <a:pt x="500" y="294"/>
                  </a:lnTo>
                  <a:lnTo>
                    <a:pt x="539" y="288"/>
                  </a:lnTo>
                  <a:lnTo>
                    <a:pt x="581" y="281"/>
                  </a:lnTo>
                  <a:lnTo>
                    <a:pt x="623" y="272"/>
                  </a:lnTo>
                  <a:lnTo>
                    <a:pt x="668" y="260"/>
                  </a:lnTo>
                  <a:lnTo>
                    <a:pt x="711" y="248"/>
                  </a:lnTo>
                  <a:lnTo>
                    <a:pt x="756" y="234"/>
                  </a:lnTo>
                  <a:lnTo>
                    <a:pt x="798" y="218"/>
                  </a:lnTo>
                  <a:lnTo>
                    <a:pt x="838" y="200"/>
                  </a:lnTo>
                  <a:lnTo>
                    <a:pt x="877" y="179"/>
                  </a:lnTo>
                  <a:lnTo>
                    <a:pt x="913" y="157"/>
                  </a:lnTo>
                  <a:lnTo>
                    <a:pt x="942" y="131"/>
                  </a:lnTo>
                  <a:lnTo>
                    <a:pt x="969" y="103"/>
                  </a:lnTo>
                  <a:lnTo>
                    <a:pt x="983" y="83"/>
                  </a:lnTo>
                  <a:close/>
                  <a:moveTo>
                    <a:pt x="1013" y="0"/>
                  </a:moveTo>
                  <a:lnTo>
                    <a:pt x="1005" y="37"/>
                  </a:lnTo>
                  <a:lnTo>
                    <a:pt x="990" y="71"/>
                  </a:lnTo>
                  <a:lnTo>
                    <a:pt x="983" y="83"/>
                  </a:lnTo>
                  <a:lnTo>
                    <a:pt x="983" y="59"/>
                  </a:lnTo>
                  <a:lnTo>
                    <a:pt x="101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330" name="Freeform 10"/>
            <p:cNvSpPr>
              <a:spLocks noEditPoints="1"/>
            </p:cNvSpPr>
            <p:nvPr/>
          </p:nvSpPr>
          <p:spPr bwMode="auto">
            <a:xfrm>
              <a:off x="417" y="3029"/>
              <a:ext cx="1076" cy="955"/>
            </a:xfrm>
            <a:custGeom>
              <a:avLst/>
              <a:gdLst/>
              <a:ahLst/>
              <a:cxnLst>
                <a:cxn ang="0">
                  <a:pos x="933" y="241"/>
                </a:cxn>
                <a:cxn ang="0">
                  <a:pos x="812" y="296"/>
                </a:cxn>
                <a:cxn ang="0">
                  <a:pos x="685" y="334"/>
                </a:cxn>
                <a:cxn ang="0">
                  <a:pos x="533" y="362"/>
                </a:cxn>
                <a:cxn ang="0">
                  <a:pos x="311" y="404"/>
                </a:cxn>
                <a:cxn ang="0">
                  <a:pos x="222" y="437"/>
                </a:cxn>
                <a:cxn ang="0">
                  <a:pos x="133" y="488"/>
                </a:cxn>
                <a:cxn ang="0">
                  <a:pos x="73" y="562"/>
                </a:cxn>
                <a:cxn ang="0">
                  <a:pos x="75" y="667"/>
                </a:cxn>
                <a:cxn ang="0">
                  <a:pos x="145" y="767"/>
                </a:cxn>
                <a:cxn ang="0">
                  <a:pos x="248" y="840"/>
                </a:cxn>
                <a:cxn ang="0">
                  <a:pos x="375" y="882"/>
                </a:cxn>
                <a:cxn ang="0">
                  <a:pos x="558" y="885"/>
                </a:cxn>
                <a:cxn ang="0">
                  <a:pos x="721" y="836"/>
                </a:cxn>
                <a:cxn ang="0">
                  <a:pos x="843" y="758"/>
                </a:cxn>
                <a:cxn ang="0">
                  <a:pos x="933" y="649"/>
                </a:cxn>
                <a:cxn ang="0">
                  <a:pos x="981" y="479"/>
                </a:cxn>
                <a:cxn ang="0">
                  <a:pos x="984" y="287"/>
                </a:cxn>
                <a:cxn ang="0">
                  <a:pos x="1036" y="0"/>
                </a:cxn>
                <a:cxn ang="0">
                  <a:pos x="1070" y="15"/>
                </a:cxn>
                <a:cxn ang="0">
                  <a:pos x="1066" y="84"/>
                </a:cxn>
                <a:cxn ang="0">
                  <a:pos x="1045" y="138"/>
                </a:cxn>
                <a:cxn ang="0">
                  <a:pos x="1051" y="319"/>
                </a:cxn>
                <a:cxn ang="0">
                  <a:pos x="1047" y="501"/>
                </a:cxn>
                <a:cxn ang="0">
                  <a:pos x="996" y="673"/>
                </a:cxn>
                <a:cxn ang="0">
                  <a:pos x="900" y="797"/>
                </a:cxn>
                <a:cxn ang="0">
                  <a:pos x="773" y="885"/>
                </a:cxn>
                <a:cxn ang="0">
                  <a:pos x="627" y="937"/>
                </a:cxn>
                <a:cxn ang="0">
                  <a:pos x="469" y="955"/>
                </a:cxn>
                <a:cxn ang="0">
                  <a:pos x="309" y="934"/>
                </a:cxn>
                <a:cxn ang="0">
                  <a:pos x="167" y="872"/>
                </a:cxn>
                <a:cxn ang="0">
                  <a:pos x="55" y="763"/>
                </a:cxn>
                <a:cxn ang="0">
                  <a:pos x="2" y="634"/>
                </a:cxn>
                <a:cxn ang="0">
                  <a:pos x="19" y="529"/>
                </a:cxn>
                <a:cxn ang="0">
                  <a:pos x="88" y="444"/>
                </a:cxn>
                <a:cxn ang="0">
                  <a:pos x="190" y="380"/>
                </a:cxn>
                <a:cxn ang="0">
                  <a:pos x="305" y="337"/>
                </a:cxn>
                <a:cxn ang="0">
                  <a:pos x="414" y="313"/>
                </a:cxn>
                <a:cxn ang="0">
                  <a:pos x="666" y="269"/>
                </a:cxn>
                <a:cxn ang="0">
                  <a:pos x="817" y="221"/>
                </a:cxn>
                <a:cxn ang="0">
                  <a:pos x="914" y="171"/>
                </a:cxn>
                <a:cxn ang="0">
                  <a:pos x="981" y="105"/>
                </a:cxn>
                <a:cxn ang="0">
                  <a:pos x="993" y="71"/>
                </a:cxn>
                <a:cxn ang="0">
                  <a:pos x="1012" y="26"/>
                </a:cxn>
                <a:cxn ang="0">
                  <a:pos x="1036" y="0"/>
                </a:cxn>
              </a:cxnLst>
              <a:rect l="0" t="0" r="r" b="b"/>
              <a:pathLst>
                <a:path w="1076" h="955">
                  <a:moveTo>
                    <a:pt x="981" y="205"/>
                  </a:moveTo>
                  <a:lnTo>
                    <a:pt x="969" y="216"/>
                  </a:lnTo>
                  <a:lnTo>
                    <a:pt x="933" y="241"/>
                  </a:lnTo>
                  <a:lnTo>
                    <a:pt x="894" y="262"/>
                  </a:lnTo>
                  <a:lnTo>
                    <a:pt x="854" y="280"/>
                  </a:lnTo>
                  <a:lnTo>
                    <a:pt x="812" y="296"/>
                  </a:lnTo>
                  <a:lnTo>
                    <a:pt x="770" y="311"/>
                  </a:lnTo>
                  <a:lnTo>
                    <a:pt x="727" y="323"/>
                  </a:lnTo>
                  <a:lnTo>
                    <a:pt x="685" y="334"/>
                  </a:lnTo>
                  <a:lnTo>
                    <a:pt x="645" y="343"/>
                  </a:lnTo>
                  <a:lnTo>
                    <a:pt x="608" y="350"/>
                  </a:lnTo>
                  <a:lnTo>
                    <a:pt x="533" y="362"/>
                  </a:lnTo>
                  <a:lnTo>
                    <a:pt x="458" y="372"/>
                  </a:lnTo>
                  <a:lnTo>
                    <a:pt x="384" y="386"/>
                  </a:lnTo>
                  <a:lnTo>
                    <a:pt x="311" y="404"/>
                  </a:lnTo>
                  <a:lnTo>
                    <a:pt x="284" y="413"/>
                  </a:lnTo>
                  <a:lnTo>
                    <a:pt x="254" y="425"/>
                  </a:lnTo>
                  <a:lnTo>
                    <a:pt x="222" y="437"/>
                  </a:lnTo>
                  <a:lnTo>
                    <a:pt x="191" y="452"/>
                  </a:lnTo>
                  <a:lnTo>
                    <a:pt x="161" y="470"/>
                  </a:lnTo>
                  <a:lnTo>
                    <a:pt x="133" y="488"/>
                  </a:lnTo>
                  <a:lnTo>
                    <a:pt x="109" y="510"/>
                  </a:lnTo>
                  <a:lnTo>
                    <a:pt x="88" y="534"/>
                  </a:lnTo>
                  <a:lnTo>
                    <a:pt x="73" y="562"/>
                  </a:lnTo>
                  <a:lnTo>
                    <a:pt x="66" y="592"/>
                  </a:lnTo>
                  <a:lnTo>
                    <a:pt x="66" y="630"/>
                  </a:lnTo>
                  <a:lnTo>
                    <a:pt x="75" y="667"/>
                  </a:lnTo>
                  <a:lnTo>
                    <a:pt x="93" y="701"/>
                  </a:lnTo>
                  <a:lnTo>
                    <a:pt x="115" y="736"/>
                  </a:lnTo>
                  <a:lnTo>
                    <a:pt x="145" y="767"/>
                  </a:lnTo>
                  <a:lnTo>
                    <a:pt x="178" y="794"/>
                  </a:lnTo>
                  <a:lnTo>
                    <a:pt x="212" y="819"/>
                  </a:lnTo>
                  <a:lnTo>
                    <a:pt x="248" y="840"/>
                  </a:lnTo>
                  <a:lnTo>
                    <a:pt x="282" y="857"/>
                  </a:lnTo>
                  <a:lnTo>
                    <a:pt x="315" y="869"/>
                  </a:lnTo>
                  <a:lnTo>
                    <a:pt x="375" y="882"/>
                  </a:lnTo>
                  <a:lnTo>
                    <a:pt x="436" y="890"/>
                  </a:lnTo>
                  <a:lnTo>
                    <a:pt x="497" y="891"/>
                  </a:lnTo>
                  <a:lnTo>
                    <a:pt x="558" y="885"/>
                  </a:lnTo>
                  <a:lnTo>
                    <a:pt x="618" y="872"/>
                  </a:lnTo>
                  <a:lnTo>
                    <a:pt x="678" y="854"/>
                  </a:lnTo>
                  <a:lnTo>
                    <a:pt x="721" y="836"/>
                  </a:lnTo>
                  <a:lnTo>
                    <a:pt x="764" y="813"/>
                  </a:lnTo>
                  <a:lnTo>
                    <a:pt x="806" y="788"/>
                  </a:lnTo>
                  <a:lnTo>
                    <a:pt x="843" y="758"/>
                  </a:lnTo>
                  <a:lnTo>
                    <a:pt x="878" y="725"/>
                  </a:lnTo>
                  <a:lnTo>
                    <a:pt x="909" y="689"/>
                  </a:lnTo>
                  <a:lnTo>
                    <a:pt x="933" y="649"/>
                  </a:lnTo>
                  <a:lnTo>
                    <a:pt x="952" y="604"/>
                  </a:lnTo>
                  <a:lnTo>
                    <a:pt x="970" y="541"/>
                  </a:lnTo>
                  <a:lnTo>
                    <a:pt x="981" y="479"/>
                  </a:lnTo>
                  <a:lnTo>
                    <a:pt x="985" y="414"/>
                  </a:lnTo>
                  <a:lnTo>
                    <a:pt x="985" y="352"/>
                  </a:lnTo>
                  <a:lnTo>
                    <a:pt x="984" y="287"/>
                  </a:lnTo>
                  <a:lnTo>
                    <a:pt x="981" y="223"/>
                  </a:lnTo>
                  <a:lnTo>
                    <a:pt x="981" y="205"/>
                  </a:lnTo>
                  <a:close/>
                  <a:moveTo>
                    <a:pt x="1036" y="0"/>
                  </a:moveTo>
                  <a:lnTo>
                    <a:pt x="1048" y="2"/>
                  </a:lnTo>
                  <a:lnTo>
                    <a:pt x="1060" y="8"/>
                  </a:lnTo>
                  <a:lnTo>
                    <a:pt x="1070" y="15"/>
                  </a:lnTo>
                  <a:lnTo>
                    <a:pt x="1075" y="27"/>
                  </a:lnTo>
                  <a:lnTo>
                    <a:pt x="1076" y="42"/>
                  </a:lnTo>
                  <a:lnTo>
                    <a:pt x="1066" y="84"/>
                  </a:lnTo>
                  <a:lnTo>
                    <a:pt x="1049" y="123"/>
                  </a:lnTo>
                  <a:lnTo>
                    <a:pt x="1045" y="129"/>
                  </a:lnTo>
                  <a:lnTo>
                    <a:pt x="1045" y="138"/>
                  </a:lnTo>
                  <a:lnTo>
                    <a:pt x="1047" y="198"/>
                  </a:lnTo>
                  <a:lnTo>
                    <a:pt x="1048" y="259"/>
                  </a:lnTo>
                  <a:lnTo>
                    <a:pt x="1051" y="319"/>
                  </a:lnTo>
                  <a:lnTo>
                    <a:pt x="1052" y="380"/>
                  </a:lnTo>
                  <a:lnTo>
                    <a:pt x="1051" y="441"/>
                  </a:lnTo>
                  <a:lnTo>
                    <a:pt x="1047" y="501"/>
                  </a:lnTo>
                  <a:lnTo>
                    <a:pt x="1036" y="559"/>
                  </a:lnTo>
                  <a:lnTo>
                    <a:pt x="1020" y="616"/>
                  </a:lnTo>
                  <a:lnTo>
                    <a:pt x="996" y="673"/>
                  </a:lnTo>
                  <a:lnTo>
                    <a:pt x="969" y="718"/>
                  </a:lnTo>
                  <a:lnTo>
                    <a:pt x="938" y="760"/>
                  </a:lnTo>
                  <a:lnTo>
                    <a:pt x="900" y="797"/>
                  </a:lnTo>
                  <a:lnTo>
                    <a:pt x="861" y="830"/>
                  </a:lnTo>
                  <a:lnTo>
                    <a:pt x="818" y="860"/>
                  </a:lnTo>
                  <a:lnTo>
                    <a:pt x="773" y="885"/>
                  </a:lnTo>
                  <a:lnTo>
                    <a:pt x="726" y="906"/>
                  </a:lnTo>
                  <a:lnTo>
                    <a:pt x="678" y="922"/>
                  </a:lnTo>
                  <a:lnTo>
                    <a:pt x="627" y="937"/>
                  </a:lnTo>
                  <a:lnTo>
                    <a:pt x="575" y="946"/>
                  </a:lnTo>
                  <a:lnTo>
                    <a:pt x="523" y="952"/>
                  </a:lnTo>
                  <a:lnTo>
                    <a:pt x="469" y="955"/>
                  </a:lnTo>
                  <a:lnTo>
                    <a:pt x="415" y="952"/>
                  </a:lnTo>
                  <a:lnTo>
                    <a:pt x="361" y="946"/>
                  </a:lnTo>
                  <a:lnTo>
                    <a:pt x="309" y="934"/>
                  </a:lnTo>
                  <a:lnTo>
                    <a:pt x="260" y="919"/>
                  </a:lnTo>
                  <a:lnTo>
                    <a:pt x="212" y="899"/>
                  </a:lnTo>
                  <a:lnTo>
                    <a:pt x="167" y="872"/>
                  </a:lnTo>
                  <a:lnTo>
                    <a:pt x="125" y="842"/>
                  </a:lnTo>
                  <a:lnTo>
                    <a:pt x="88" y="804"/>
                  </a:lnTo>
                  <a:lnTo>
                    <a:pt x="55" y="763"/>
                  </a:lnTo>
                  <a:lnTo>
                    <a:pt x="27" y="715"/>
                  </a:lnTo>
                  <a:lnTo>
                    <a:pt x="11" y="673"/>
                  </a:lnTo>
                  <a:lnTo>
                    <a:pt x="2" y="634"/>
                  </a:lnTo>
                  <a:lnTo>
                    <a:pt x="0" y="597"/>
                  </a:lnTo>
                  <a:lnTo>
                    <a:pt x="8" y="561"/>
                  </a:lnTo>
                  <a:lnTo>
                    <a:pt x="19" y="529"/>
                  </a:lnTo>
                  <a:lnTo>
                    <a:pt x="37" y="498"/>
                  </a:lnTo>
                  <a:lnTo>
                    <a:pt x="61" y="470"/>
                  </a:lnTo>
                  <a:lnTo>
                    <a:pt x="88" y="444"/>
                  </a:lnTo>
                  <a:lnTo>
                    <a:pt x="119" y="420"/>
                  </a:lnTo>
                  <a:lnTo>
                    <a:pt x="154" y="399"/>
                  </a:lnTo>
                  <a:lnTo>
                    <a:pt x="190" y="380"/>
                  </a:lnTo>
                  <a:lnTo>
                    <a:pt x="227" y="363"/>
                  </a:lnTo>
                  <a:lnTo>
                    <a:pt x="266" y="349"/>
                  </a:lnTo>
                  <a:lnTo>
                    <a:pt x="305" y="337"/>
                  </a:lnTo>
                  <a:lnTo>
                    <a:pt x="342" y="326"/>
                  </a:lnTo>
                  <a:lnTo>
                    <a:pt x="379" y="319"/>
                  </a:lnTo>
                  <a:lnTo>
                    <a:pt x="414" y="313"/>
                  </a:lnTo>
                  <a:lnTo>
                    <a:pt x="497" y="301"/>
                  </a:lnTo>
                  <a:lnTo>
                    <a:pt x="582" y="286"/>
                  </a:lnTo>
                  <a:lnTo>
                    <a:pt x="666" y="269"/>
                  </a:lnTo>
                  <a:lnTo>
                    <a:pt x="748" y="245"/>
                  </a:lnTo>
                  <a:lnTo>
                    <a:pt x="782" y="235"/>
                  </a:lnTo>
                  <a:lnTo>
                    <a:pt x="817" y="221"/>
                  </a:lnTo>
                  <a:lnTo>
                    <a:pt x="849" y="207"/>
                  </a:lnTo>
                  <a:lnTo>
                    <a:pt x="884" y="190"/>
                  </a:lnTo>
                  <a:lnTo>
                    <a:pt x="914" y="171"/>
                  </a:lnTo>
                  <a:lnTo>
                    <a:pt x="942" y="148"/>
                  </a:lnTo>
                  <a:lnTo>
                    <a:pt x="967" y="123"/>
                  </a:lnTo>
                  <a:lnTo>
                    <a:pt x="981" y="105"/>
                  </a:lnTo>
                  <a:lnTo>
                    <a:pt x="981" y="94"/>
                  </a:lnTo>
                  <a:lnTo>
                    <a:pt x="984" y="80"/>
                  </a:lnTo>
                  <a:lnTo>
                    <a:pt x="993" y="71"/>
                  </a:lnTo>
                  <a:lnTo>
                    <a:pt x="1002" y="66"/>
                  </a:lnTo>
                  <a:lnTo>
                    <a:pt x="1003" y="62"/>
                  </a:lnTo>
                  <a:lnTo>
                    <a:pt x="1012" y="26"/>
                  </a:lnTo>
                  <a:lnTo>
                    <a:pt x="1017" y="12"/>
                  </a:lnTo>
                  <a:lnTo>
                    <a:pt x="1026" y="5"/>
                  </a:lnTo>
                  <a:lnTo>
                    <a:pt x="10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331" name="Freeform 11"/>
            <p:cNvSpPr>
              <a:spLocks noEditPoints="1"/>
            </p:cNvSpPr>
            <p:nvPr/>
          </p:nvSpPr>
          <p:spPr bwMode="auto">
            <a:xfrm>
              <a:off x="1550" y="2283"/>
              <a:ext cx="624" cy="908"/>
            </a:xfrm>
            <a:custGeom>
              <a:avLst/>
              <a:gdLst/>
              <a:ahLst/>
              <a:cxnLst>
                <a:cxn ang="0">
                  <a:pos x="115" y="92"/>
                </a:cxn>
                <a:cxn ang="0">
                  <a:pos x="96" y="150"/>
                </a:cxn>
                <a:cxn ang="0">
                  <a:pos x="102" y="341"/>
                </a:cxn>
                <a:cxn ang="0">
                  <a:pos x="121" y="553"/>
                </a:cxn>
                <a:cxn ang="0">
                  <a:pos x="115" y="678"/>
                </a:cxn>
                <a:cxn ang="0">
                  <a:pos x="72" y="791"/>
                </a:cxn>
                <a:cxn ang="0">
                  <a:pos x="66" y="820"/>
                </a:cxn>
                <a:cxn ang="0">
                  <a:pos x="78" y="840"/>
                </a:cxn>
                <a:cxn ang="0">
                  <a:pos x="133" y="827"/>
                </a:cxn>
                <a:cxn ang="0">
                  <a:pos x="205" y="766"/>
                </a:cxn>
                <a:cxn ang="0">
                  <a:pos x="243" y="660"/>
                </a:cxn>
                <a:cxn ang="0">
                  <a:pos x="243" y="432"/>
                </a:cxn>
                <a:cxn ang="0">
                  <a:pos x="237" y="329"/>
                </a:cxn>
                <a:cxn ang="0">
                  <a:pos x="315" y="311"/>
                </a:cxn>
                <a:cxn ang="0">
                  <a:pos x="473" y="292"/>
                </a:cxn>
                <a:cxn ang="0">
                  <a:pos x="488" y="265"/>
                </a:cxn>
                <a:cxn ang="0">
                  <a:pos x="396" y="247"/>
                </a:cxn>
                <a:cxn ang="0">
                  <a:pos x="278" y="214"/>
                </a:cxn>
                <a:cxn ang="0">
                  <a:pos x="226" y="165"/>
                </a:cxn>
                <a:cxn ang="0">
                  <a:pos x="196" y="111"/>
                </a:cxn>
                <a:cxn ang="0">
                  <a:pos x="160" y="69"/>
                </a:cxn>
                <a:cxn ang="0">
                  <a:pos x="169" y="2"/>
                </a:cxn>
                <a:cxn ang="0">
                  <a:pos x="223" y="36"/>
                </a:cxn>
                <a:cxn ang="0">
                  <a:pos x="258" y="93"/>
                </a:cxn>
                <a:cxn ang="0">
                  <a:pos x="318" y="153"/>
                </a:cxn>
                <a:cxn ang="0">
                  <a:pos x="397" y="175"/>
                </a:cxn>
                <a:cxn ang="0">
                  <a:pos x="497" y="195"/>
                </a:cxn>
                <a:cxn ang="0">
                  <a:pos x="588" y="241"/>
                </a:cxn>
                <a:cxn ang="0">
                  <a:pos x="624" y="287"/>
                </a:cxn>
                <a:cxn ang="0">
                  <a:pos x="608" y="319"/>
                </a:cxn>
                <a:cxn ang="0">
                  <a:pos x="439" y="365"/>
                </a:cxn>
                <a:cxn ang="0">
                  <a:pos x="303" y="379"/>
                </a:cxn>
                <a:cxn ang="0">
                  <a:pos x="317" y="485"/>
                </a:cxn>
                <a:cxn ang="0">
                  <a:pos x="317" y="636"/>
                </a:cxn>
                <a:cxn ang="0">
                  <a:pos x="276" y="775"/>
                </a:cxn>
                <a:cxn ang="0">
                  <a:pos x="199" y="866"/>
                </a:cxn>
                <a:cxn ang="0">
                  <a:pos x="99" y="908"/>
                </a:cxn>
                <a:cxn ang="0">
                  <a:pos x="24" y="893"/>
                </a:cxn>
                <a:cxn ang="0">
                  <a:pos x="2" y="843"/>
                </a:cxn>
                <a:cxn ang="0">
                  <a:pos x="6" y="784"/>
                </a:cxn>
                <a:cxn ang="0">
                  <a:pos x="14" y="757"/>
                </a:cxn>
                <a:cxn ang="0">
                  <a:pos x="54" y="649"/>
                </a:cxn>
                <a:cxn ang="0">
                  <a:pos x="57" y="528"/>
                </a:cxn>
                <a:cxn ang="0">
                  <a:pos x="43" y="407"/>
                </a:cxn>
                <a:cxn ang="0">
                  <a:pos x="31" y="311"/>
                </a:cxn>
                <a:cxn ang="0">
                  <a:pos x="21" y="175"/>
                </a:cxn>
                <a:cxn ang="0">
                  <a:pos x="42" y="83"/>
                </a:cxn>
                <a:cxn ang="0">
                  <a:pos x="94" y="20"/>
                </a:cxn>
              </a:cxnLst>
              <a:rect l="0" t="0" r="r" b="b"/>
              <a:pathLst>
                <a:path w="624" h="908">
                  <a:moveTo>
                    <a:pt x="148" y="68"/>
                  </a:moveTo>
                  <a:lnTo>
                    <a:pt x="128" y="78"/>
                  </a:lnTo>
                  <a:lnTo>
                    <a:pt x="115" y="92"/>
                  </a:lnTo>
                  <a:lnTo>
                    <a:pt x="105" y="110"/>
                  </a:lnTo>
                  <a:lnTo>
                    <a:pt x="99" y="129"/>
                  </a:lnTo>
                  <a:lnTo>
                    <a:pt x="96" y="150"/>
                  </a:lnTo>
                  <a:lnTo>
                    <a:pt x="94" y="171"/>
                  </a:lnTo>
                  <a:lnTo>
                    <a:pt x="96" y="256"/>
                  </a:lnTo>
                  <a:lnTo>
                    <a:pt x="102" y="341"/>
                  </a:lnTo>
                  <a:lnTo>
                    <a:pt x="112" y="426"/>
                  </a:lnTo>
                  <a:lnTo>
                    <a:pt x="120" y="513"/>
                  </a:lnTo>
                  <a:lnTo>
                    <a:pt x="121" y="553"/>
                  </a:lnTo>
                  <a:lnTo>
                    <a:pt x="121" y="595"/>
                  </a:lnTo>
                  <a:lnTo>
                    <a:pt x="120" y="637"/>
                  </a:lnTo>
                  <a:lnTo>
                    <a:pt x="115" y="678"/>
                  </a:lnTo>
                  <a:lnTo>
                    <a:pt x="106" y="718"/>
                  </a:lnTo>
                  <a:lnTo>
                    <a:pt x="93" y="755"/>
                  </a:lnTo>
                  <a:lnTo>
                    <a:pt x="72" y="791"/>
                  </a:lnTo>
                  <a:lnTo>
                    <a:pt x="70" y="796"/>
                  </a:lnTo>
                  <a:lnTo>
                    <a:pt x="67" y="809"/>
                  </a:lnTo>
                  <a:lnTo>
                    <a:pt x="66" y="820"/>
                  </a:lnTo>
                  <a:lnTo>
                    <a:pt x="67" y="830"/>
                  </a:lnTo>
                  <a:lnTo>
                    <a:pt x="70" y="836"/>
                  </a:lnTo>
                  <a:lnTo>
                    <a:pt x="78" y="840"/>
                  </a:lnTo>
                  <a:lnTo>
                    <a:pt x="90" y="840"/>
                  </a:lnTo>
                  <a:lnTo>
                    <a:pt x="106" y="836"/>
                  </a:lnTo>
                  <a:lnTo>
                    <a:pt x="133" y="827"/>
                  </a:lnTo>
                  <a:lnTo>
                    <a:pt x="158" y="814"/>
                  </a:lnTo>
                  <a:lnTo>
                    <a:pt x="181" y="796"/>
                  </a:lnTo>
                  <a:lnTo>
                    <a:pt x="205" y="766"/>
                  </a:lnTo>
                  <a:lnTo>
                    <a:pt x="223" y="733"/>
                  </a:lnTo>
                  <a:lnTo>
                    <a:pt x="234" y="697"/>
                  </a:lnTo>
                  <a:lnTo>
                    <a:pt x="243" y="660"/>
                  </a:lnTo>
                  <a:lnTo>
                    <a:pt x="251" y="583"/>
                  </a:lnTo>
                  <a:lnTo>
                    <a:pt x="251" y="509"/>
                  </a:lnTo>
                  <a:lnTo>
                    <a:pt x="243" y="432"/>
                  </a:lnTo>
                  <a:lnTo>
                    <a:pt x="231" y="358"/>
                  </a:lnTo>
                  <a:lnTo>
                    <a:pt x="231" y="343"/>
                  </a:lnTo>
                  <a:lnTo>
                    <a:pt x="237" y="329"/>
                  </a:lnTo>
                  <a:lnTo>
                    <a:pt x="248" y="320"/>
                  </a:lnTo>
                  <a:lnTo>
                    <a:pt x="263" y="316"/>
                  </a:lnTo>
                  <a:lnTo>
                    <a:pt x="315" y="311"/>
                  </a:lnTo>
                  <a:lnTo>
                    <a:pt x="369" y="307"/>
                  </a:lnTo>
                  <a:lnTo>
                    <a:pt x="421" y="301"/>
                  </a:lnTo>
                  <a:lnTo>
                    <a:pt x="473" y="292"/>
                  </a:lnTo>
                  <a:lnTo>
                    <a:pt x="524" y="280"/>
                  </a:lnTo>
                  <a:lnTo>
                    <a:pt x="517" y="275"/>
                  </a:lnTo>
                  <a:lnTo>
                    <a:pt x="488" y="265"/>
                  </a:lnTo>
                  <a:lnTo>
                    <a:pt x="458" y="258"/>
                  </a:lnTo>
                  <a:lnTo>
                    <a:pt x="427" y="252"/>
                  </a:lnTo>
                  <a:lnTo>
                    <a:pt x="396" y="247"/>
                  </a:lnTo>
                  <a:lnTo>
                    <a:pt x="333" y="235"/>
                  </a:lnTo>
                  <a:lnTo>
                    <a:pt x="305" y="226"/>
                  </a:lnTo>
                  <a:lnTo>
                    <a:pt x="278" y="214"/>
                  </a:lnTo>
                  <a:lnTo>
                    <a:pt x="252" y="198"/>
                  </a:lnTo>
                  <a:lnTo>
                    <a:pt x="231" y="175"/>
                  </a:lnTo>
                  <a:lnTo>
                    <a:pt x="226" y="165"/>
                  </a:lnTo>
                  <a:lnTo>
                    <a:pt x="217" y="148"/>
                  </a:lnTo>
                  <a:lnTo>
                    <a:pt x="206" y="131"/>
                  </a:lnTo>
                  <a:lnTo>
                    <a:pt x="196" y="111"/>
                  </a:lnTo>
                  <a:lnTo>
                    <a:pt x="184" y="92"/>
                  </a:lnTo>
                  <a:lnTo>
                    <a:pt x="172" y="77"/>
                  </a:lnTo>
                  <a:lnTo>
                    <a:pt x="160" y="69"/>
                  </a:lnTo>
                  <a:lnTo>
                    <a:pt x="148" y="68"/>
                  </a:lnTo>
                  <a:close/>
                  <a:moveTo>
                    <a:pt x="143" y="0"/>
                  </a:moveTo>
                  <a:lnTo>
                    <a:pt x="169" y="2"/>
                  </a:lnTo>
                  <a:lnTo>
                    <a:pt x="190" y="9"/>
                  </a:lnTo>
                  <a:lnTo>
                    <a:pt x="208" y="21"/>
                  </a:lnTo>
                  <a:lnTo>
                    <a:pt x="223" y="36"/>
                  </a:lnTo>
                  <a:lnTo>
                    <a:pt x="236" y="54"/>
                  </a:lnTo>
                  <a:lnTo>
                    <a:pt x="248" y="74"/>
                  </a:lnTo>
                  <a:lnTo>
                    <a:pt x="258" y="93"/>
                  </a:lnTo>
                  <a:lnTo>
                    <a:pt x="276" y="119"/>
                  </a:lnTo>
                  <a:lnTo>
                    <a:pt x="296" y="138"/>
                  </a:lnTo>
                  <a:lnTo>
                    <a:pt x="318" y="153"/>
                  </a:lnTo>
                  <a:lnTo>
                    <a:pt x="342" y="163"/>
                  </a:lnTo>
                  <a:lnTo>
                    <a:pt x="369" y="169"/>
                  </a:lnTo>
                  <a:lnTo>
                    <a:pt x="397" y="175"/>
                  </a:lnTo>
                  <a:lnTo>
                    <a:pt x="427" y="180"/>
                  </a:lnTo>
                  <a:lnTo>
                    <a:pt x="463" y="186"/>
                  </a:lnTo>
                  <a:lnTo>
                    <a:pt x="497" y="195"/>
                  </a:lnTo>
                  <a:lnTo>
                    <a:pt x="530" y="207"/>
                  </a:lnTo>
                  <a:lnTo>
                    <a:pt x="560" y="222"/>
                  </a:lnTo>
                  <a:lnTo>
                    <a:pt x="588" y="241"/>
                  </a:lnTo>
                  <a:lnTo>
                    <a:pt x="615" y="267"/>
                  </a:lnTo>
                  <a:lnTo>
                    <a:pt x="621" y="275"/>
                  </a:lnTo>
                  <a:lnTo>
                    <a:pt x="624" y="287"/>
                  </a:lnTo>
                  <a:lnTo>
                    <a:pt x="623" y="299"/>
                  </a:lnTo>
                  <a:lnTo>
                    <a:pt x="618" y="311"/>
                  </a:lnTo>
                  <a:lnTo>
                    <a:pt x="608" y="319"/>
                  </a:lnTo>
                  <a:lnTo>
                    <a:pt x="552" y="340"/>
                  </a:lnTo>
                  <a:lnTo>
                    <a:pt x="496" y="355"/>
                  </a:lnTo>
                  <a:lnTo>
                    <a:pt x="439" y="365"/>
                  </a:lnTo>
                  <a:lnTo>
                    <a:pt x="381" y="373"/>
                  </a:lnTo>
                  <a:lnTo>
                    <a:pt x="321" y="377"/>
                  </a:lnTo>
                  <a:lnTo>
                    <a:pt x="303" y="379"/>
                  </a:lnTo>
                  <a:lnTo>
                    <a:pt x="305" y="388"/>
                  </a:lnTo>
                  <a:lnTo>
                    <a:pt x="311" y="435"/>
                  </a:lnTo>
                  <a:lnTo>
                    <a:pt x="317" y="485"/>
                  </a:lnTo>
                  <a:lnTo>
                    <a:pt x="320" y="536"/>
                  </a:lnTo>
                  <a:lnTo>
                    <a:pt x="320" y="586"/>
                  </a:lnTo>
                  <a:lnTo>
                    <a:pt x="317" y="636"/>
                  </a:lnTo>
                  <a:lnTo>
                    <a:pt x="308" y="684"/>
                  </a:lnTo>
                  <a:lnTo>
                    <a:pt x="296" y="730"/>
                  </a:lnTo>
                  <a:lnTo>
                    <a:pt x="276" y="775"/>
                  </a:lnTo>
                  <a:lnTo>
                    <a:pt x="251" y="817"/>
                  </a:lnTo>
                  <a:lnTo>
                    <a:pt x="227" y="843"/>
                  </a:lnTo>
                  <a:lnTo>
                    <a:pt x="199" y="866"/>
                  </a:lnTo>
                  <a:lnTo>
                    <a:pt x="167" y="885"/>
                  </a:lnTo>
                  <a:lnTo>
                    <a:pt x="133" y="900"/>
                  </a:lnTo>
                  <a:lnTo>
                    <a:pt x="99" y="908"/>
                  </a:lnTo>
                  <a:lnTo>
                    <a:pt x="63" y="908"/>
                  </a:lnTo>
                  <a:lnTo>
                    <a:pt x="40" y="902"/>
                  </a:lnTo>
                  <a:lnTo>
                    <a:pt x="24" y="893"/>
                  </a:lnTo>
                  <a:lnTo>
                    <a:pt x="12" y="878"/>
                  </a:lnTo>
                  <a:lnTo>
                    <a:pt x="5" y="861"/>
                  </a:lnTo>
                  <a:lnTo>
                    <a:pt x="2" y="843"/>
                  </a:lnTo>
                  <a:lnTo>
                    <a:pt x="0" y="824"/>
                  </a:lnTo>
                  <a:lnTo>
                    <a:pt x="2" y="803"/>
                  </a:lnTo>
                  <a:lnTo>
                    <a:pt x="6" y="784"/>
                  </a:lnTo>
                  <a:lnTo>
                    <a:pt x="8" y="775"/>
                  </a:lnTo>
                  <a:lnTo>
                    <a:pt x="8" y="770"/>
                  </a:lnTo>
                  <a:lnTo>
                    <a:pt x="14" y="757"/>
                  </a:lnTo>
                  <a:lnTo>
                    <a:pt x="33" y="724"/>
                  </a:lnTo>
                  <a:lnTo>
                    <a:pt x="45" y="688"/>
                  </a:lnTo>
                  <a:lnTo>
                    <a:pt x="54" y="649"/>
                  </a:lnTo>
                  <a:lnTo>
                    <a:pt x="58" y="610"/>
                  </a:lnTo>
                  <a:lnTo>
                    <a:pt x="58" y="568"/>
                  </a:lnTo>
                  <a:lnTo>
                    <a:pt x="57" y="528"/>
                  </a:lnTo>
                  <a:lnTo>
                    <a:pt x="54" y="486"/>
                  </a:lnTo>
                  <a:lnTo>
                    <a:pt x="48" y="446"/>
                  </a:lnTo>
                  <a:lnTo>
                    <a:pt x="43" y="407"/>
                  </a:lnTo>
                  <a:lnTo>
                    <a:pt x="39" y="370"/>
                  </a:lnTo>
                  <a:lnTo>
                    <a:pt x="36" y="341"/>
                  </a:lnTo>
                  <a:lnTo>
                    <a:pt x="31" y="311"/>
                  </a:lnTo>
                  <a:lnTo>
                    <a:pt x="27" y="278"/>
                  </a:lnTo>
                  <a:lnTo>
                    <a:pt x="21" y="210"/>
                  </a:lnTo>
                  <a:lnTo>
                    <a:pt x="21" y="175"/>
                  </a:lnTo>
                  <a:lnTo>
                    <a:pt x="24" y="142"/>
                  </a:lnTo>
                  <a:lnTo>
                    <a:pt x="30" y="111"/>
                  </a:lnTo>
                  <a:lnTo>
                    <a:pt x="42" y="83"/>
                  </a:lnTo>
                  <a:lnTo>
                    <a:pt x="57" y="57"/>
                  </a:lnTo>
                  <a:lnTo>
                    <a:pt x="73" y="38"/>
                  </a:lnTo>
                  <a:lnTo>
                    <a:pt x="94" y="20"/>
                  </a:lnTo>
                  <a:lnTo>
                    <a:pt x="118" y="8"/>
                  </a:lnTo>
                  <a:lnTo>
                    <a:pt x="1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332" name="Freeform 12"/>
            <p:cNvSpPr>
              <a:spLocks/>
            </p:cNvSpPr>
            <p:nvPr/>
          </p:nvSpPr>
          <p:spPr bwMode="auto">
            <a:xfrm>
              <a:off x="1590" y="376"/>
              <a:ext cx="2716" cy="2124"/>
            </a:xfrm>
            <a:custGeom>
              <a:avLst/>
              <a:gdLst/>
              <a:ahLst/>
              <a:cxnLst>
                <a:cxn ang="0">
                  <a:pos x="1574" y="0"/>
                </a:cxn>
                <a:cxn ang="0">
                  <a:pos x="1739" y="21"/>
                </a:cxn>
                <a:cxn ang="0">
                  <a:pos x="1893" y="68"/>
                </a:cxn>
                <a:cxn ang="0">
                  <a:pos x="2050" y="150"/>
                </a:cxn>
                <a:cxn ang="0">
                  <a:pos x="2208" y="266"/>
                </a:cxn>
                <a:cxn ang="0">
                  <a:pos x="2346" y="405"/>
                </a:cxn>
                <a:cxn ang="0">
                  <a:pos x="2462" y="561"/>
                </a:cxn>
                <a:cxn ang="0">
                  <a:pos x="2561" y="728"/>
                </a:cxn>
                <a:cxn ang="0">
                  <a:pos x="2638" y="906"/>
                </a:cxn>
                <a:cxn ang="0">
                  <a:pos x="2696" y="1090"/>
                </a:cxn>
                <a:cxn ang="0">
                  <a:pos x="2716" y="1235"/>
                </a:cxn>
                <a:cxn ang="0">
                  <a:pos x="2708" y="1367"/>
                </a:cxn>
                <a:cxn ang="0">
                  <a:pos x="2677" y="1486"/>
                </a:cxn>
                <a:cxn ang="0">
                  <a:pos x="2625" y="1592"/>
                </a:cxn>
                <a:cxn ang="0">
                  <a:pos x="2552" y="1688"/>
                </a:cxn>
                <a:cxn ang="0">
                  <a:pos x="2462" y="1773"/>
                </a:cxn>
                <a:cxn ang="0">
                  <a:pos x="2359" y="1848"/>
                </a:cxn>
                <a:cxn ang="0">
                  <a:pos x="2244" y="1915"/>
                </a:cxn>
                <a:cxn ang="0">
                  <a:pos x="2120" y="1972"/>
                </a:cxn>
                <a:cxn ang="0">
                  <a:pos x="1963" y="2032"/>
                </a:cxn>
                <a:cxn ang="0">
                  <a:pos x="1784" y="2084"/>
                </a:cxn>
                <a:cxn ang="0">
                  <a:pos x="1610" y="2115"/>
                </a:cxn>
                <a:cxn ang="0">
                  <a:pos x="1439" y="2124"/>
                </a:cxn>
                <a:cxn ang="0">
                  <a:pos x="1275" y="2106"/>
                </a:cxn>
                <a:cxn ang="0">
                  <a:pos x="1117" y="2060"/>
                </a:cxn>
                <a:cxn ang="0">
                  <a:pos x="965" y="1982"/>
                </a:cxn>
                <a:cxn ang="0">
                  <a:pos x="818" y="1869"/>
                </a:cxn>
                <a:cxn ang="0">
                  <a:pos x="698" y="1737"/>
                </a:cxn>
                <a:cxn ang="0">
                  <a:pos x="608" y="1604"/>
                </a:cxn>
                <a:cxn ang="0">
                  <a:pos x="526" y="1467"/>
                </a:cxn>
                <a:cxn ang="0">
                  <a:pos x="396" y="1265"/>
                </a:cxn>
                <a:cxn ang="0">
                  <a:pos x="294" y="1144"/>
                </a:cxn>
                <a:cxn ang="0">
                  <a:pos x="233" y="1096"/>
                </a:cxn>
                <a:cxn ang="0">
                  <a:pos x="165" y="1054"/>
                </a:cxn>
                <a:cxn ang="0">
                  <a:pos x="100" y="1017"/>
                </a:cxn>
                <a:cxn ang="0">
                  <a:pos x="54" y="976"/>
                </a:cxn>
                <a:cxn ang="0">
                  <a:pos x="0" y="969"/>
                </a:cxn>
                <a:cxn ang="0">
                  <a:pos x="54" y="825"/>
                </a:cxn>
                <a:cxn ang="0">
                  <a:pos x="138" y="688"/>
                </a:cxn>
                <a:cxn ang="0">
                  <a:pos x="247" y="556"/>
                </a:cxn>
                <a:cxn ang="0">
                  <a:pos x="378" y="435"/>
                </a:cxn>
                <a:cxn ang="0">
                  <a:pos x="526" y="325"/>
                </a:cxn>
                <a:cxn ang="0">
                  <a:pos x="687" y="228"/>
                </a:cxn>
                <a:cxn ang="0">
                  <a:pos x="860" y="144"/>
                </a:cxn>
                <a:cxn ang="0">
                  <a:pos x="1038" y="78"/>
                </a:cxn>
                <a:cxn ang="0">
                  <a:pos x="1220" y="32"/>
                </a:cxn>
                <a:cxn ang="0">
                  <a:pos x="1399" y="5"/>
                </a:cxn>
              </a:cxnLst>
              <a:rect l="0" t="0" r="r" b="b"/>
              <a:pathLst>
                <a:path w="2716" h="2124">
                  <a:moveTo>
                    <a:pt x="1487" y="0"/>
                  </a:moveTo>
                  <a:lnTo>
                    <a:pt x="1574" y="0"/>
                  </a:lnTo>
                  <a:lnTo>
                    <a:pt x="1659" y="8"/>
                  </a:lnTo>
                  <a:lnTo>
                    <a:pt x="1739" y="21"/>
                  </a:lnTo>
                  <a:lnTo>
                    <a:pt x="1819" y="41"/>
                  </a:lnTo>
                  <a:lnTo>
                    <a:pt x="1893" y="68"/>
                  </a:lnTo>
                  <a:lnTo>
                    <a:pt x="1963" y="101"/>
                  </a:lnTo>
                  <a:lnTo>
                    <a:pt x="2050" y="150"/>
                  </a:lnTo>
                  <a:lnTo>
                    <a:pt x="2132" y="205"/>
                  </a:lnTo>
                  <a:lnTo>
                    <a:pt x="2208" y="266"/>
                  </a:lnTo>
                  <a:lnTo>
                    <a:pt x="2278" y="334"/>
                  </a:lnTo>
                  <a:lnTo>
                    <a:pt x="2346" y="405"/>
                  </a:lnTo>
                  <a:lnTo>
                    <a:pt x="2407" y="480"/>
                  </a:lnTo>
                  <a:lnTo>
                    <a:pt x="2462" y="561"/>
                  </a:lnTo>
                  <a:lnTo>
                    <a:pt x="2514" y="643"/>
                  </a:lnTo>
                  <a:lnTo>
                    <a:pt x="2561" y="728"/>
                  </a:lnTo>
                  <a:lnTo>
                    <a:pt x="2601" y="816"/>
                  </a:lnTo>
                  <a:lnTo>
                    <a:pt x="2638" y="906"/>
                  </a:lnTo>
                  <a:lnTo>
                    <a:pt x="2669" y="997"/>
                  </a:lnTo>
                  <a:lnTo>
                    <a:pt x="2696" y="1090"/>
                  </a:lnTo>
                  <a:lnTo>
                    <a:pt x="2710" y="1165"/>
                  </a:lnTo>
                  <a:lnTo>
                    <a:pt x="2716" y="1235"/>
                  </a:lnTo>
                  <a:lnTo>
                    <a:pt x="2716" y="1302"/>
                  </a:lnTo>
                  <a:lnTo>
                    <a:pt x="2708" y="1367"/>
                  </a:lnTo>
                  <a:lnTo>
                    <a:pt x="2696" y="1428"/>
                  </a:lnTo>
                  <a:lnTo>
                    <a:pt x="2677" y="1486"/>
                  </a:lnTo>
                  <a:lnTo>
                    <a:pt x="2653" y="1540"/>
                  </a:lnTo>
                  <a:lnTo>
                    <a:pt x="2625" y="1592"/>
                  </a:lnTo>
                  <a:lnTo>
                    <a:pt x="2590" y="1642"/>
                  </a:lnTo>
                  <a:lnTo>
                    <a:pt x="2552" y="1688"/>
                  </a:lnTo>
                  <a:lnTo>
                    <a:pt x="2510" y="1731"/>
                  </a:lnTo>
                  <a:lnTo>
                    <a:pt x="2462" y="1773"/>
                  </a:lnTo>
                  <a:lnTo>
                    <a:pt x="2413" y="1812"/>
                  </a:lnTo>
                  <a:lnTo>
                    <a:pt x="2359" y="1848"/>
                  </a:lnTo>
                  <a:lnTo>
                    <a:pt x="2304" y="1882"/>
                  </a:lnTo>
                  <a:lnTo>
                    <a:pt x="2244" y="1915"/>
                  </a:lnTo>
                  <a:lnTo>
                    <a:pt x="2183" y="1945"/>
                  </a:lnTo>
                  <a:lnTo>
                    <a:pt x="2120" y="1972"/>
                  </a:lnTo>
                  <a:lnTo>
                    <a:pt x="2056" y="1999"/>
                  </a:lnTo>
                  <a:lnTo>
                    <a:pt x="1963" y="2032"/>
                  </a:lnTo>
                  <a:lnTo>
                    <a:pt x="1874" y="2060"/>
                  </a:lnTo>
                  <a:lnTo>
                    <a:pt x="1784" y="2084"/>
                  </a:lnTo>
                  <a:lnTo>
                    <a:pt x="1696" y="2102"/>
                  </a:lnTo>
                  <a:lnTo>
                    <a:pt x="1610" y="2115"/>
                  </a:lnTo>
                  <a:lnTo>
                    <a:pt x="1523" y="2123"/>
                  </a:lnTo>
                  <a:lnTo>
                    <a:pt x="1439" y="2124"/>
                  </a:lnTo>
                  <a:lnTo>
                    <a:pt x="1357" y="2118"/>
                  </a:lnTo>
                  <a:lnTo>
                    <a:pt x="1275" y="2106"/>
                  </a:lnTo>
                  <a:lnTo>
                    <a:pt x="1196" y="2087"/>
                  </a:lnTo>
                  <a:lnTo>
                    <a:pt x="1117" y="2060"/>
                  </a:lnTo>
                  <a:lnTo>
                    <a:pt x="1041" y="2026"/>
                  </a:lnTo>
                  <a:lnTo>
                    <a:pt x="965" y="1982"/>
                  </a:lnTo>
                  <a:lnTo>
                    <a:pt x="892" y="1930"/>
                  </a:lnTo>
                  <a:lnTo>
                    <a:pt x="818" y="1869"/>
                  </a:lnTo>
                  <a:lnTo>
                    <a:pt x="748" y="1798"/>
                  </a:lnTo>
                  <a:lnTo>
                    <a:pt x="698" y="1737"/>
                  </a:lnTo>
                  <a:lnTo>
                    <a:pt x="651" y="1671"/>
                  </a:lnTo>
                  <a:lnTo>
                    <a:pt x="608" y="1604"/>
                  </a:lnTo>
                  <a:lnTo>
                    <a:pt x="566" y="1535"/>
                  </a:lnTo>
                  <a:lnTo>
                    <a:pt x="526" y="1467"/>
                  </a:lnTo>
                  <a:lnTo>
                    <a:pt x="442" y="1329"/>
                  </a:lnTo>
                  <a:lnTo>
                    <a:pt x="396" y="1265"/>
                  </a:lnTo>
                  <a:lnTo>
                    <a:pt x="348" y="1202"/>
                  </a:lnTo>
                  <a:lnTo>
                    <a:pt x="294" y="1144"/>
                  </a:lnTo>
                  <a:lnTo>
                    <a:pt x="266" y="1118"/>
                  </a:lnTo>
                  <a:lnTo>
                    <a:pt x="233" y="1096"/>
                  </a:lnTo>
                  <a:lnTo>
                    <a:pt x="199" y="1074"/>
                  </a:lnTo>
                  <a:lnTo>
                    <a:pt x="165" y="1054"/>
                  </a:lnTo>
                  <a:lnTo>
                    <a:pt x="132" y="1035"/>
                  </a:lnTo>
                  <a:lnTo>
                    <a:pt x="100" y="1017"/>
                  </a:lnTo>
                  <a:lnTo>
                    <a:pt x="74" y="997"/>
                  </a:lnTo>
                  <a:lnTo>
                    <a:pt x="54" y="976"/>
                  </a:lnTo>
                  <a:lnTo>
                    <a:pt x="41" y="955"/>
                  </a:lnTo>
                  <a:lnTo>
                    <a:pt x="0" y="969"/>
                  </a:lnTo>
                  <a:lnTo>
                    <a:pt x="24" y="897"/>
                  </a:lnTo>
                  <a:lnTo>
                    <a:pt x="54" y="825"/>
                  </a:lnTo>
                  <a:lnTo>
                    <a:pt x="93" y="755"/>
                  </a:lnTo>
                  <a:lnTo>
                    <a:pt x="138" y="688"/>
                  </a:lnTo>
                  <a:lnTo>
                    <a:pt x="190" y="621"/>
                  </a:lnTo>
                  <a:lnTo>
                    <a:pt x="247" y="556"/>
                  </a:lnTo>
                  <a:lnTo>
                    <a:pt x="309" y="495"/>
                  </a:lnTo>
                  <a:lnTo>
                    <a:pt x="378" y="435"/>
                  </a:lnTo>
                  <a:lnTo>
                    <a:pt x="450" y="379"/>
                  </a:lnTo>
                  <a:lnTo>
                    <a:pt x="526" y="325"/>
                  </a:lnTo>
                  <a:lnTo>
                    <a:pt x="605" y="274"/>
                  </a:lnTo>
                  <a:lnTo>
                    <a:pt x="687" y="228"/>
                  </a:lnTo>
                  <a:lnTo>
                    <a:pt x="772" y="184"/>
                  </a:lnTo>
                  <a:lnTo>
                    <a:pt x="860" y="144"/>
                  </a:lnTo>
                  <a:lnTo>
                    <a:pt x="948" y="110"/>
                  </a:lnTo>
                  <a:lnTo>
                    <a:pt x="1038" y="78"/>
                  </a:lnTo>
                  <a:lnTo>
                    <a:pt x="1129" y="53"/>
                  </a:lnTo>
                  <a:lnTo>
                    <a:pt x="1220" y="32"/>
                  </a:lnTo>
                  <a:lnTo>
                    <a:pt x="1310" y="15"/>
                  </a:lnTo>
                  <a:lnTo>
                    <a:pt x="1399" y="5"/>
                  </a:lnTo>
                  <a:lnTo>
                    <a:pt x="148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333" name="Freeform 13"/>
            <p:cNvSpPr>
              <a:spLocks noEditPoints="1"/>
            </p:cNvSpPr>
            <p:nvPr/>
          </p:nvSpPr>
          <p:spPr bwMode="auto">
            <a:xfrm>
              <a:off x="1558" y="342"/>
              <a:ext cx="2782" cy="2191"/>
            </a:xfrm>
            <a:custGeom>
              <a:avLst/>
              <a:gdLst/>
              <a:ahLst/>
              <a:cxnLst>
                <a:cxn ang="0">
                  <a:pos x="1303" y="90"/>
                </a:cxn>
                <a:cxn ang="0">
                  <a:pos x="955" y="188"/>
                </a:cxn>
                <a:cxn ang="0">
                  <a:pos x="630" y="351"/>
                </a:cxn>
                <a:cxn ang="0">
                  <a:pos x="409" y="513"/>
                </a:cxn>
                <a:cxn ang="0">
                  <a:pos x="246" y="677"/>
                </a:cxn>
                <a:cxn ang="0">
                  <a:pos x="119" y="868"/>
                </a:cxn>
                <a:cxn ang="0">
                  <a:pos x="92" y="961"/>
                </a:cxn>
                <a:cxn ang="0">
                  <a:pos x="135" y="1015"/>
                </a:cxn>
                <a:cxn ang="0">
                  <a:pos x="237" y="1075"/>
                </a:cxn>
                <a:cxn ang="0">
                  <a:pos x="328" y="1136"/>
                </a:cxn>
                <a:cxn ang="0">
                  <a:pos x="438" y="1257"/>
                </a:cxn>
                <a:cxn ang="0">
                  <a:pos x="607" y="1520"/>
                </a:cxn>
                <a:cxn ang="0">
                  <a:pos x="773" y="1768"/>
                </a:cxn>
                <a:cxn ang="0">
                  <a:pos x="968" y="1952"/>
                </a:cxn>
                <a:cxn ang="0">
                  <a:pos x="1201" y="2075"/>
                </a:cxn>
                <a:cxn ang="0">
                  <a:pos x="1462" y="2124"/>
                </a:cxn>
                <a:cxn ang="0">
                  <a:pos x="1761" y="2095"/>
                </a:cxn>
                <a:cxn ang="0">
                  <a:pos x="2058" y="2009"/>
                </a:cxn>
                <a:cxn ang="0">
                  <a:pos x="2298" y="1900"/>
                </a:cxn>
                <a:cxn ang="0">
                  <a:pos x="2490" y="1767"/>
                </a:cxn>
                <a:cxn ang="0">
                  <a:pos x="2607" y="1638"/>
                </a:cxn>
                <a:cxn ang="0">
                  <a:pos x="2687" y="1484"/>
                </a:cxn>
                <a:cxn ang="0">
                  <a:pos x="2713" y="1260"/>
                </a:cxn>
                <a:cxn ang="0">
                  <a:pos x="2669" y="1037"/>
                </a:cxn>
                <a:cxn ang="0">
                  <a:pos x="2561" y="776"/>
                </a:cxn>
                <a:cxn ang="0">
                  <a:pos x="2410" y="535"/>
                </a:cxn>
                <a:cxn ang="0">
                  <a:pos x="2219" y="327"/>
                </a:cxn>
                <a:cxn ang="0">
                  <a:pos x="1988" y="170"/>
                </a:cxn>
                <a:cxn ang="0">
                  <a:pos x="1740" y="87"/>
                </a:cxn>
                <a:cxn ang="0">
                  <a:pos x="1480" y="69"/>
                </a:cxn>
                <a:cxn ang="0">
                  <a:pos x="1706" y="11"/>
                </a:cxn>
                <a:cxn ang="0">
                  <a:pos x="1952" y="79"/>
                </a:cxn>
                <a:cxn ang="0">
                  <a:pos x="2176" y="206"/>
                </a:cxn>
                <a:cxn ang="0">
                  <a:pos x="2369" y="378"/>
                </a:cxn>
                <a:cxn ang="0">
                  <a:pos x="2539" y="601"/>
                </a:cxn>
                <a:cxn ang="0">
                  <a:pos x="2675" y="862"/>
                </a:cxn>
                <a:cxn ang="0">
                  <a:pos x="2754" y="1082"/>
                </a:cxn>
                <a:cxn ang="0">
                  <a:pos x="2782" y="1312"/>
                </a:cxn>
                <a:cxn ang="0">
                  <a:pos x="2740" y="1525"/>
                </a:cxn>
                <a:cxn ang="0">
                  <a:pos x="2636" y="1707"/>
                </a:cxn>
                <a:cxn ang="0">
                  <a:pos x="2485" y="1856"/>
                </a:cxn>
                <a:cxn ang="0">
                  <a:pos x="2275" y="1986"/>
                </a:cxn>
                <a:cxn ang="0">
                  <a:pos x="1982" y="2110"/>
                </a:cxn>
                <a:cxn ang="0">
                  <a:pos x="1670" y="2182"/>
                </a:cxn>
                <a:cxn ang="0">
                  <a:pos x="1376" y="2184"/>
                </a:cxn>
                <a:cxn ang="0">
                  <a:pos x="1130" y="2118"/>
                </a:cxn>
                <a:cxn ang="0">
                  <a:pos x="909" y="1994"/>
                </a:cxn>
                <a:cxn ang="0">
                  <a:pos x="725" y="1816"/>
                </a:cxn>
                <a:cxn ang="0">
                  <a:pos x="574" y="1590"/>
                </a:cxn>
                <a:cxn ang="0">
                  <a:pos x="428" y="1354"/>
                </a:cxn>
                <a:cxn ang="0">
                  <a:pos x="280" y="1187"/>
                </a:cxn>
                <a:cxn ang="0">
                  <a:pos x="146" y="1099"/>
                </a:cxn>
                <a:cxn ang="0">
                  <a:pos x="58" y="1030"/>
                </a:cxn>
                <a:cxn ang="0">
                  <a:pos x="35" y="1036"/>
                </a:cxn>
                <a:cxn ang="0">
                  <a:pos x="4" y="1021"/>
                </a:cxn>
                <a:cxn ang="0">
                  <a:pos x="26" y="915"/>
                </a:cxn>
                <a:cxn ang="0">
                  <a:pos x="149" y="694"/>
                </a:cxn>
                <a:cxn ang="0">
                  <a:pos x="341" y="484"/>
                </a:cxn>
                <a:cxn ang="0">
                  <a:pos x="621" y="280"/>
                </a:cxn>
                <a:cxn ang="0">
                  <a:pos x="933" y="127"/>
                </a:cxn>
                <a:cxn ang="0">
                  <a:pos x="1216" y="39"/>
                </a:cxn>
                <a:cxn ang="0">
                  <a:pos x="1510" y="0"/>
                </a:cxn>
              </a:cxnLst>
              <a:rect l="0" t="0" r="r" b="b"/>
              <a:pathLst>
                <a:path w="2782" h="2191">
                  <a:moveTo>
                    <a:pt x="1480" y="69"/>
                  </a:moveTo>
                  <a:lnTo>
                    <a:pt x="1392" y="76"/>
                  </a:lnTo>
                  <a:lnTo>
                    <a:pt x="1303" y="90"/>
                  </a:lnTo>
                  <a:lnTo>
                    <a:pt x="1185" y="115"/>
                  </a:lnTo>
                  <a:lnTo>
                    <a:pt x="1068" y="148"/>
                  </a:lnTo>
                  <a:lnTo>
                    <a:pt x="955" y="188"/>
                  </a:lnTo>
                  <a:lnTo>
                    <a:pt x="843" y="236"/>
                  </a:lnTo>
                  <a:lnTo>
                    <a:pt x="734" y="290"/>
                  </a:lnTo>
                  <a:lnTo>
                    <a:pt x="630" y="351"/>
                  </a:lnTo>
                  <a:lnTo>
                    <a:pt x="530" y="419"/>
                  </a:lnTo>
                  <a:lnTo>
                    <a:pt x="468" y="465"/>
                  </a:lnTo>
                  <a:lnTo>
                    <a:pt x="409" y="513"/>
                  </a:lnTo>
                  <a:lnTo>
                    <a:pt x="352" y="565"/>
                  </a:lnTo>
                  <a:lnTo>
                    <a:pt x="297" y="620"/>
                  </a:lnTo>
                  <a:lnTo>
                    <a:pt x="246" y="677"/>
                  </a:lnTo>
                  <a:lnTo>
                    <a:pt x="198" y="738"/>
                  </a:lnTo>
                  <a:lnTo>
                    <a:pt x="156" y="803"/>
                  </a:lnTo>
                  <a:lnTo>
                    <a:pt x="119" y="868"/>
                  </a:lnTo>
                  <a:lnTo>
                    <a:pt x="88" y="939"/>
                  </a:lnTo>
                  <a:lnTo>
                    <a:pt x="82" y="957"/>
                  </a:lnTo>
                  <a:lnTo>
                    <a:pt x="92" y="961"/>
                  </a:lnTo>
                  <a:lnTo>
                    <a:pt x="101" y="973"/>
                  </a:lnTo>
                  <a:lnTo>
                    <a:pt x="116" y="995"/>
                  </a:lnTo>
                  <a:lnTo>
                    <a:pt x="135" y="1015"/>
                  </a:lnTo>
                  <a:lnTo>
                    <a:pt x="158" y="1033"/>
                  </a:lnTo>
                  <a:lnTo>
                    <a:pt x="183" y="1048"/>
                  </a:lnTo>
                  <a:lnTo>
                    <a:pt x="237" y="1075"/>
                  </a:lnTo>
                  <a:lnTo>
                    <a:pt x="262" y="1090"/>
                  </a:lnTo>
                  <a:lnTo>
                    <a:pt x="285" y="1103"/>
                  </a:lnTo>
                  <a:lnTo>
                    <a:pt x="328" y="1136"/>
                  </a:lnTo>
                  <a:lnTo>
                    <a:pt x="368" y="1173"/>
                  </a:lnTo>
                  <a:lnTo>
                    <a:pt x="404" y="1214"/>
                  </a:lnTo>
                  <a:lnTo>
                    <a:pt x="438" y="1257"/>
                  </a:lnTo>
                  <a:lnTo>
                    <a:pt x="498" y="1342"/>
                  </a:lnTo>
                  <a:lnTo>
                    <a:pt x="553" y="1430"/>
                  </a:lnTo>
                  <a:lnTo>
                    <a:pt x="607" y="1520"/>
                  </a:lnTo>
                  <a:lnTo>
                    <a:pt x="661" y="1608"/>
                  </a:lnTo>
                  <a:lnTo>
                    <a:pt x="718" y="1695"/>
                  </a:lnTo>
                  <a:lnTo>
                    <a:pt x="773" y="1768"/>
                  </a:lnTo>
                  <a:lnTo>
                    <a:pt x="833" y="1835"/>
                  </a:lnTo>
                  <a:lnTo>
                    <a:pt x="898" y="1897"/>
                  </a:lnTo>
                  <a:lnTo>
                    <a:pt x="968" y="1952"/>
                  </a:lnTo>
                  <a:lnTo>
                    <a:pt x="1042" y="2000"/>
                  </a:lnTo>
                  <a:lnTo>
                    <a:pt x="1119" y="2042"/>
                  </a:lnTo>
                  <a:lnTo>
                    <a:pt x="1201" y="2075"/>
                  </a:lnTo>
                  <a:lnTo>
                    <a:pt x="1286" y="2100"/>
                  </a:lnTo>
                  <a:lnTo>
                    <a:pt x="1373" y="2116"/>
                  </a:lnTo>
                  <a:lnTo>
                    <a:pt x="1462" y="2124"/>
                  </a:lnTo>
                  <a:lnTo>
                    <a:pt x="1555" y="2124"/>
                  </a:lnTo>
                  <a:lnTo>
                    <a:pt x="1658" y="2113"/>
                  </a:lnTo>
                  <a:lnTo>
                    <a:pt x="1761" y="2095"/>
                  </a:lnTo>
                  <a:lnTo>
                    <a:pt x="1861" y="2072"/>
                  </a:lnTo>
                  <a:lnTo>
                    <a:pt x="1961" y="2043"/>
                  </a:lnTo>
                  <a:lnTo>
                    <a:pt x="2058" y="2009"/>
                  </a:lnTo>
                  <a:lnTo>
                    <a:pt x="2139" y="1976"/>
                  </a:lnTo>
                  <a:lnTo>
                    <a:pt x="2219" y="1940"/>
                  </a:lnTo>
                  <a:lnTo>
                    <a:pt x="2298" y="1900"/>
                  </a:lnTo>
                  <a:lnTo>
                    <a:pt x="2373" y="1855"/>
                  </a:lnTo>
                  <a:lnTo>
                    <a:pt x="2445" y="1804"/>
                  </a:lnTo>
                  <a:lnTo>
                    <a:pt x="2490" y="1767"/>
                  </a:lnTo>
                  <a:lnTo>
                    <a:pt x="2531" y="1728"/>
                  </a:lnTo>
                  <a:lnTo>
                    <a:pt x="2572" y="1684"/>
                  </a:lnTo>
                  <a:lnTo>
                    <a:pt x="2607" y="1638"/>
                  </a:lnTo>
                  <a:lnTo>
                    <a:pt x="2639" y="1590"/>
                  </a:lnTo>
                  <a:lnTo>
                    <a:pt x="2666" y="1538"/>
                  </a:lnTo>
                  <a:lnTo>
                    <a:pt x="2687" y="1484"/>
                  </a:lnTo>
                  <a:lnTo>
                    <a:pt x="2704" y="1409"/>
                  </a:lnTo>
                  <a:lnTo>
                    <a:pt x="2713" y="1335"/>
                  </a:lnTo>
                  <a:lnTo>
                    <a:pt x="2713" y="1260"/>
                  </a:lnTo>
                  <a:lnTo>
                    <a:pt x="2704" y="1185"/>
                  </a:lnTo>
                  <a:lnTo>
                    <a:pt x="2690" y="1111"/>
                  </a:lnTo>
                  <a:lnTo>
                    <a:pt x="2669" y="1037"/>
                  </a:lnTo>
                  <a:lnTo>
                    <a:pt x="2637" y="949"/>
                  </a:lnTo>
                  <a:lnTo>
                    <a:pt x="2601" y="861"/>
                  </a:lnTo>
                  <a:lnTo>
                    <a:pt x="2561" y="776"/>
                  </a:lnTo>
                  <a:lnTo>
                    <a:pt x="2515" y="692"/>
                  </a:lnTo>
                  <a:lnTo>
                    <a:pt x="2466" y="613"/>
                  </a:lnTo>
                  <a:lnTo>
                    <a:pt x="2410" y="535"/>
                  </a:lnTo>
                  <a:lnTo>
                    <a:pt x="2352" y="462"/>
                  </a:lnTo>
                  <a:lnTo>
                    <a:pt x="2288" y="392"/>
                  </a:lnTo>
                  <a:lnTo>
                    <a:pt x="2219" y="327"/>
                  </a:lnTo>
                  <a:lnTo>
                    <a:pt x="2146" y="269"/>
                  </a:lnTo>
                  <a:lnTo>
                    <a:pt x="2067" y="215"/>
                  </a:lnTo>
                  <a:lnTo>
                    <a:pt x="1988" y="170"/>
                  </a:lnTo>
                  <a:lnTo>
                    <a:pt x="1907" y="135"/>
                  </a:lnTo>
                  <a:lnTo>
                    <a:pt x="1824" y="108"/>
                  </a:lnTo>
                  <a:lnTo>
                    <a:pt x="1740" y="87"/>
                  </a:lnTo>
                  <a:lnTo>
                    <a:pt x="1655" y="75"/>
                  </a:lnTo>
                  <a:lnTo>
                    <a:pt x="1568" y="69"/>
                  </a:lnTo>
                  <a:lnTo>
                    <a:pt x="1480" y="69"/>
                  </a:lnTo>
                  <a:close/>
                  <a:moveTo>
                    <a:pt x="1510" y="0"/>
                  </a:moveTo>
                  <a:lnTo>
                    <a:pt x="1607" y="2"/>
                  </a:lnTo>
                  <a:lnTo>
                    <a:pt x="1706" y="11"/>
                  </a:lnTo>
                  <a:lnTo>
                    <a:pt x="1791" y="25"/>
                  </a:lnTo>
                  <a:lnTo>
                    <a:pt x="1873" y="49"/>
                  </a:lnTo>
                  <a:lnTo>
                    <a:pt x="1952" y="79"/>
                  </a:lnTo>
                  <a:lnTo>
                    <a:pt x="2030" y="117"/>
                  </a:lnTo>
                  <a:lnTo>
                    <a:pt x="2104" y="158"/>
                  </a:lnTo>
                  <a:lnTo>
                    <a:pt x="2176" y="206"/>
                  </a:lnTo>
                  <a:lnTo>
                    <a:pt x="2243" y="260"/>
                  </a:lnTo>
                  <a:lnTo>
                    <a:pt x="2307" y="317"/>
                  </a:lnTo>
                  <a:lnTo>
                    <a:pt x="2369" y="378"/>
                  </a:lnTo>
                  <a:lnTo>
                    <a:pt x="2424" y="442"/>
                  </a:lnTo>
                  <a:lnTo>
                    <a:pt x="2484" y="520"/>
                  </a:lnTo>
                  <a:lnTo>
                    <a:pt x="2539" y="601"/>
                  </a:lnTo>
                  <a:lnTo>
                    <a:pt x="2588" y="686"/>
                  </a:lnTo>
                  <a:lnTo>
                    <a:pt x="2634" y="773"/>
                  </a:lnTo>
                  <a:lnTo>
                    <a:pt x="2675" y="862"/>
                  </a:lnTo>
                  <a:lnTo>
                    <a:pt x="2704" y="934"/>
                  </a:lnTo>
                  <a:lnTo>
                    <a:pt x="2730" y="1007"/>
                  </a:lnTo>
                  <a:lnTo>
                    <a:pt x="2754" y="1082"/>
                  </a:lnTo>
                  <a:lnTo>
                    <a:pt x="2770" y="1158"/>
                  </a:lnTo>
                  <a:lnTo>
                    <a:pt x="2781" y="1235"/>
                  </a:lnTo>
                  <a:lnTo>
                    <a:pt x="2782" y="1312"/>
                  </a:lnTo>
                  <a:lnTo>
                    <a:pt x="2776" y="1387"/>
                  </a:lnTo>
                  <a:lnTo>
                    <a:pt x="2761" y="1457"/>
                  </a:lnTo>
                  <a:lnTo>
                    <a:pt x="2740" y="1525"/>
                  </a:lnTo>
                  <a:lnTo>
                    <a:pt x="2712" y="1589"/>
                  </a:lnTo>
                  <a:lnTo>
                    <a:pt x="2676" y="1650"/>
                  </a:lnTo>
                  <a:lnTo>
                    <a:pt x="2636" y="1707"/>
                  </a:lnTo>
                  <a:lnTo>
                    <a:pt x="2591" y="1761"/>
                  </a:lnTo>
                  <a:lnTo>
                    <a:pt x="2540" y="1810"/>
                  </a:lnTo>
                  <a:lnTo>
                    <a:pt x="2485" y="1856"/>
                  </a:lnTo>
                  <a:lnTo>
                    <a:pt x="2427" y="1898"/>
                  </a:lnTo>
                  <a:lnTo>
                    <a:pt x="2366" y="1937"/>
                  </a:lnTo>
                  <a:lnTo>
                    <a:pt x="2275" y="1986"/>
                  </a:lnTo>
                  <a:lnTo>
                    <a:pt x="2180" y="2033"/>
                  </a:lnTo>
                  <a:lnTo>
                    <a:pt x="2082" y="2075"/>
                  </a:lnTo>
                  <a:lnTo>
                    <a:pt x="1982" y="2110"/>
                  </a:lnTo>
                  <a:lnTo>
                    <a:pt x="1879" y="2142"/>
                  </a:lnTo>
                  <a:lnTo>
                    <a:pt x="1774" y="2166"/>
                  </a:lnTo>
                  <a:lnTo>
                    <a:pt x="1670" y="2182"/>
                  </a:lnTo>
                  <a:lnTo>
                    <a:pt x="1565" y="2191"/>
                  </a:lnTo>
                  <a:lnTo>
                    <a:pt x="1462" y="2191"/>
                  </a:lnTo>
                  <a:lnTo>
                    <a:pt x="1376" y="2184"/>
                  </a:lnTo>
                  <a:lnTo>
                    <a:pt x="1291" y="2169"/>
                  </a:lnTo>
                  <a:lnTo>
                    <a:pt x="1209" y="2148"/>
                  </a:lnTo>
                  <a:lnTo>
                    <a:pt x="1130" y="2118"/>
                  </a:lnTo>
                  <a:lnTo>
                    <a:pt x="1052" y="2083"/>
                  </a:lnTo>
                  <a:lnTo>
                    <a:pt x="979" y="2042"/>
                  </a:lnTo>
                  <a:lnTo>
                    <a:pt x="909" y="1994"/>
                  </a:lnTo>
                  <a:lnTo>
                    <a:pt x="843" y="1940"/>
                  </a:lnTo>
                  <a:lnTo>
                    <a:pt x="782" y="1882"/>
                  </a:lnTo>
                  <a:lnTo>
                    <a:pt x="725" y="1816"/>
                  </a:lnTo>
                  <a:lnTo>
                    <a:pt x="673" y="1747"/>
                  </a:lnTo>
                  <a:lnTo>
                    <a:pt x="622" y="1670"/>
                  </a:lnTo>
                  <a:lnTo>
                    <a:pt x="574" y="1590"/>
                  </a:lnTo>
                  <a:lnTo>
                    <a:pt x="528" y="1511"/>
                  </a:lnTo>
                  <a:lnTo>
                    <a:pt x="480" y="1432"/>
                  </a:lnTo>
                  <a:lnTo>
                    <a:pt x="428" y="1354"/>
                  </a:lnTo>
                  <a:lnTo>
                    <a:pt x="373" y="1281"/>
                  </a:lnTo>
                  <a:lnTo>
                    <a:pt x="328" y="1230"/>
                  </a:lnTo>
                  <a:lnTo>
                    <a:pt x="280" y="1187"/>
                  </a:lnTo>
                  <a:lnTo>
                    <a:pt x="228" y="1148"/>
                  </a:lnTo>
                  <a:lnTo>
                    <a:pt x="170" y="1112"/>
                  </a:lnTo>
                  <a:lnTo>
                    <a:pt x="146" y="1099"/>
                  </a:lnTo>
                  <a:lnTo>
                    <a:pt x="98" y="1069"/>
                  </a:lnTo>
                  <a:lnTo>
                    <a:pt x="77" y="1051"/>
                  </a:lnTo>
                  <a:lnTo>
                    <a:pt x="58" y="1030"/>
                  </a:lnTo>
                  <a:lnTo>
                    <a:pt x="56" y="1027"/>
                  </a:lnTo>
                  <a:lnTo>
                    <a:pt x="47" y="1033"/>
                  </a:lnTo>
                  <a:lnTo>
                    <a:pt x="35" y="1036"/>
                  </a:lnTo>
                  <a:lnTo>
                    <a:pt x="23" y="1034"/>
                  </a:lnTo>
                  <a:lnTo>
                    <a:pt x="13" y="1028"/>
                  </a:lnTo>
                  <a:lnTo>
                    <a:pt x="4" y="1021"/>
                  </a:lnTo>
                  <a:lnTo>
                    <a:pt x="0" y="1009"/>
                  </a:lnTo>
                  <a:lnTo>
                    <a:pt x="0" y="994"/>
                  </a:lnTo>
                  <a:lnTo>
                    <a:pt x="26" y="915"/>
                  </a:lnTo>
                  <a:lnTo>
                    <a:pt x="61" y="837"/>
                  </a:lnTo>
                  <a:lnTo>
                    <a:pt x="101" y="764"/>
                  </a:lnTo>
                  <a:lnTo>
                    <a:pt x="149" y="694"/>
                  </a:lnTo>
                  <a:lnTo>
                    <a:pt x="201" y="628"/>
                  </a:lnTo>
                  <a:lnTo>
                    <a:pt x="258" y="565"/>
                  </a:lnTo>
                  <a:lnTo>
                    <a:pt x="341" y="484"/>
                  </a:lnTo>
                  <a:lnTo>
                    <a:pt x="429" y="410"/>
                  </a:lnTo>
                  <a:lnTo>
                    <a:pt x="524" y="342"/>
                  </a:lnTo>
                  <a:lnTo>
                    <a:pt x="621" y="280"/>
                  </a:lnTo>
                  <a:lnTo>
                    <a:pt x="722" y="223"/>
                  </a:lnTo>
                  <a:lnTo>
                    <a:pt x="827" y="172"/>
                  </a:lnTo>
                  <a:lnTo>
                    <a:pt x="933" y="127"/>
                  </a:lnTo>
                  <a:lnTo>
                    <a:pt x="1025" y="93"/>
                  </a:lnTo>
                  <a:lnTo>
                    <a:pt x="1119" y="63"/>
                  </a:lnTo>
                  <a:lnTo>
                    <a:pt x="1216" y="39"/>
                  </a:lnTo>
                  <a:lnTo>
                    <a:pt x="1313" y="19"/>
                  </a:lnTo>
                  <a:lnTo>
                    <a:pt x="1412" y="6"/>
                  </a:lnTo>
                  <a:lnTo>
                    <a:pt x="15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334" name="Freeform 14"/>
            <p:cNvSpPr>
              <a:spLocks/>
            </p:cNvSpPr>
            <p:nvPr/>
          </p:nvSpPr>
          <p:spPr bwMode="auto">
            <a:xfrm>
              <a:off x="3379" y="2133"/>
              <a:ext cx="374" cy="509"/>
            </a:xfrm>
            <a:custGeom>
              <a:avLst/>
              <a:gdLst/>
              <a:ahLst/>
              <a:cxnLst>
                <a:cxn ang="0">
                  <a:pos x="256" y="0"/>
                </a:cxn>
                <a:cxn ang="0">
                  <a:pos x="280" y="4"/>
                </a:cxn>
                <a:cxn ang="0">
                  <a:pos x="307" y="15"/>
                </a:cxn>
                <a:cxn ang="0">
                  <a:pos x="333" y="31"/>
                </a:cxn>
                <a:cxn ang="0">
                  <a:pos x="351" y="52"/>
                </a:cxn>
                <a:cxn ang="0">
                  <a:pos x="364" y="76"/>
                </a:cxn>
                <a:cxn ang="0">
                  <a:pos x="371" y="103"/>
                </a:cxn>
                <a:cxn ang="0">
                  <a:pos x="374" y="134"/>
                </a:cxn>
                <a:cxn ang="0">
                  <a:pos x="373" y="165"/>
                </a:cxn>
                <a:cxn ang="0">
                  <a:pos x="368" y="200"/>
                </a:cxn>
                <a:cxn ang="0">
                  <a:pos x="361" y="234"/>
                </a:cxn>
                <a:cxn ang="0">
                  <a:pos x="352" y="270"/>
                </a:cxn>
                <a:cxn ang="0">
                  <a:pos x="342" y="304"/>
                </a:cxn>
                <a:cxn ang="0">
                  <a:pos x="330" y="340"/>
                </a:cxn>
                <a:cxn ang="0">
                  <a:pos x="316" y="373"/>
                </a:cxn>
                <a:cxn ang="0">
                  <a:pos x="304" y="406"/>
                </a:cxn>
                <a:cxn ang="0">
                  <a:pos x="292" y="436"/>
                </a:cxn>
                <a:cxn ang="0">
                  <a:pos x="282" y="464"/>
                </a:cxn>
                <a:cxn ang="0">
                  <a:pos x="273" y="488"/>
                </a:cxn>
                <a:cxn ang="0">
                  <a:pos x="267" y="509"/>
                </a:cxn>
                <a:cxn ang="0">
                  <a:pos x="0" y="415"/>
                </a:cxn>
                <a:cxn ang="0">
                  <a:pos x="24" y="409"/>
                </a:cxn>
                <a:cxn ang="0">
                  <a:pos x="45" y="397"/>
                </a:cxn>
                <a:cxn ang="0">
                  <a:pos x="62" y="381"/>
                </a:cxn>
                <a:cxn ang="0">
                  <a:pos x="77" y="361"/>
                </a:cxn>
                <a:cxn ang="0">
                  <a:pos x="91" y="339"/>
                </a:cxn>
                <a:cxn ang="0">
                  <a:pos x="101" y="313"/>
                </a:cxn>
                <a:cxn ang="0">
                  <a:pos x="112" y="285"/>
                </a:cxn>
                <a:cxn ang="0">
                  <a:pos x="121" y="255"/>
                </a:cxn>
                <a:cxn ang="0">
                  <a:pos x="136" y="195"/>
                </a:cxn>
                <a:cxn ang="0">
                  <a:pos x="143" y="164"/>
                </a:cxn>
                <a:cxn ang="0">
                  <a:pos x="150" y="134"/>
                </a:cxn>
                <a:cxn ang="0">
                  <a:pos x="159" y="107"/>
                </a:cxn>
                <a:cxn ang="0">
                  <a:pos x="167" y="80"/>
                </a:cxn>
                <a:cxn ang="0">
                  <a:pos x="177" y="56"/>
                </a:cxn>
                <a:cxn ang="0">
                  <a:pos x="189" y="37"/>
                </a:cxn>
                <a:cxn ang="0">
                  <a:pos x="203" y="21"/>
                </a:cxn>
                <a:cxn ang="0">
                  <a:pos x="218" y="9"/>
                </a:cxn>
                <a:cxn ang="0">
                  <a:pos x="236" y="1"/>
                </a:cxn>
                <a:cxn ang="0">
                  <a:pos x="256" y="0"/>
                </a:cxn>
              </a:cxnLst>
              <a:rect l="0" t="0" r="r" b="b"/>
              <a:pathLst>
                <a:path w="374" h="509">
                  <a:moveTo>
                    <a:pt x="256" y="0"/>
                  </a:moveTo>
                  <a:lnTo>
                    <a:pt x="280" y="4"/>
                  </a:lnTo>
                  <a:lnTo>
                    <a:pt x="307" y="15"/>
                  </a:lnTo>
                  <a:lnTo>
                    <a:pt x="333" y="31"/>
                  </a:lnTo>
                  <a:lnTo>
                    <a:pt x="351" y="52"/>
                  </a:lnTo>
                  <a:lnTo>
                    <a:pt x="364" y="76"/>
                  </a:lnTo>
                  <a:lnTo>
                    <a:pt x="371" y="103"/>
                  </a:lnTo>
                  <a:lnTo>
                    <a:pt x="374" y="134"/>
                  </a:lnTo>
                  <a:lnTo>
                    <a:pt x="373" y="165"/>
                  </a:lnTo>
                  <a:lnTo>
                    <a:pt x="368" y="200"/>
                  </a:lnTo>
                  <a:lnTo>
                    <a:pt x="361" y="234"/>
                  </a:lnTo>
                  <a:lnTo>
                    <a:pt x="352" y="270"/>
                  </a:lnTo>
                  <a:lnTo>
                    <a:pt x="342" y="304"/>
                  </a:lnTo>
                  <a:lnTo>
                    <a:pt x="330" y="340"/>
                  </a:lnTo>
                  <a:lnTo>
                    <a:pt x="316" y="373"/>
                  </a:lnTo>
                  <a:lnTo>
                    <a:pt x="304" y="406"/>
                  </a:lnTo>
                  <a:lnTo>
                    <a:pt x="292" y="436"/>
                  </a:lnTo>
                  <a:lnTo>
                    <a:pt x="282" y="464"/>
                  </a:lnTo>
                  <a:lnTo>
                    <a:pt x="273" y="488"/>
                  </a:lnTo>
                  <a:lnTo>
                    <a:pt x="267" y="509"/>
                  </a:lnTo>
                  <a:lnTo>
                    <a:pt x="0" y="415"/>
                  </a:lnTo>
                  <a:lnTo>
                    <a:pt x="24" y="409"/>
                  </a:lnTo>
                  <a:lnTo>
                    <a:pt x="45" y="397"/>
                  </a:lnTo>
                  <a:lnTo>
                    <a:pt x="62" y="381"/>
                  </a:lnTo>
                  <a:lnTo>
                    <a:pt x="77" y="361"/>
                  </a:lnTo>
                  <a:lnTo>
                    <a:pt x="91" y="339"/>
                  </a:lnTo>
                  <a:lnTo>
                    <a:pt x="101" y="313"/>
                  </a:lnTo>
                  <a:lnTo>
                    <a:pt x="112" y="285"/>
                  </a:lnTo>
                  <a:lnTo>
                    <a:pt x="121" y="255"/>
                  </a:lnTo>
                  <a:lnTo>
                    <a:pt x="136" y="195"/>
                  </a:lnTo>
                  <a:lnTo>
                    <a:pt x="143" y="164"/>
                  </a:lnTo>
                  <a:lnTo>
                    <a:pt x="150" y="134"/>
                  </a:lnTo>
                  <a:lnTo>
                    <a:pt x="159" y="107"/>
                  </a:lnTo>
                  <a:lnTo>
                    <a:pt x="167" y="80"/>
                  </a:lnTo>
                  <a:lnTo>
                    <a:pt x="177" y="56"/>
                  </a:lnTo>
                  <a:lnTo>
                    <a:pt x="189" y="37"/>
                  </a:lnTo>
                  <a:lnTo>
                    <a:pt x="203" y="21"/>
                  </a:lnTo>
                  <a:lnTo>
                    <a:pt x="218" y="9"/>
                  </a:lnTo>
                  <a:lnTo>
                    <a:pt x="236" y="1"/>
                  </a:lnTo>
                  <a:lnTo>
                    <a:pt x="2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335" name="Freeform 15"/>
            <p:cNvSpPr>
              <a:spLocks/>
            </p:cNvSpPr>
            <p:nvPr/>
          </p:nvSpPr>
          <p:spPr bwMode="auto">
            <a:xfrm>
              <a:off x="3346" y="2100"/>
              <a:ext cx="440" cy="575"/>
            </a:xfrm>
            <a:custGeom>
              <a:avLst/>
              <a:gdLst/>
              <a:ahLst/>
              <a:cxnLst>
                <a:cxn ang="0">
                  <a:pos x="312" y="1"/>
                </a:cxn>
                <a:cxn ang="0">
                  <a:pos x="370" y="27"/>
                </a:cxn>
                <a:cxn ang="0">
                  <a:pos x="412" y="71"/>
                </a:cxn>
                <a:cxn ang="0">
                  <a:pos x="436" y="131"/>
                </a:cxn>
                <a:cxn ang="0">
                  <a:pos x="440" y="197"/>
                </a:cxn>
                <a:cxn ang="0">
                  <a:pos x="413" y="318"/>
                </a:cxn>
                <a:cxn ang="0">
                  <a:pos x="372" y="433"/>
                </a:cxn>
                <a:cxn ang="0">
                  <a:pos x="333" y="551"/>
                </a:cxn>
                <a:cxn ang="0">
                  <a:pos x="316" y="572"/>
                </a:cxn>
                <a:cxn ang="0">
                  <a:pos x="292" y="574"/>
                </a:cxn>
                <a:cxn ang="0">
                  <a:pos x="272" y="560"/>
                </a:cxn>
                <a:cxn ang="0">
                  <a:pos x="269" y="533"/>
                </a:cxn>
                <a:cxn ang="0">
                  <a:pos x="322" y="384"/>
                </a:cxn>
                <a:cxn ang="0">
                  <a:pos x="357" y="284"/>
                </a:cxn>
                <a:cxn ang="0">
                  <a:pos x="372" y="210"/>
                </a:cxn>
                <a:cxn ang="0">
                  <a:pos x="373" y="166"/>
                </a:cxn>
                <a:cxn ang="0">
                  <a:pos x="366" y="124"/>
                </a:cxn>
                <a:cxn ang="0">
                  <a:pos x="343" y="88"/>
                </a:cxn>
                <a:cxn ang="0">
                  <a:pos x="306" y="70"/>
                </a:cxn>
                <a:cxn ang="0">
                  <a:pos x="273" y="68"/>
                </a:cxn>
                <a:cxn ang="0">
                  <a:pos x="248" y="91"/>
                </a:cxn>
                <a:cxn ang="0">
                  <a:pos x="225" y="143"/>
                </a:cxn>
                <a:cxn ang="0">
                  <a:pos x="209" y="204"/>
                </a:cxn>
                <a:cxn ang="0">
                  <a:pos x="195" y="269"/>
                </a:cxn>
                <a:cxn ang="0">
                  <a:pos x="178" y="333"/>
                </a:cxn>
                <a:cxn ang="0">
                  <a:pos x="155" y="391"/>
                </a:cxn>
                <a:cxn ang="0">
                  <a:pos x="121" y="439"/>
                </a:cxn>
                <a:cxn ang="0">
                  <a:pos x="73" y="472"/>
                </a:cxn>
                <a:cxn ang="0">
                  <a:pos x="27" y="481"/>
                </a:cxn>
                <a:cxn ang="0">
                  <a:pos x="7" y="466"/>
                </a:cxn>
                <a:cxn ang="0">
                  <a:pos x="0" y="442"/>
                </a:cxn>
                <a:cxn ang="0">
                  <a:pos x="10" y="421"/>
                </a:cxn>
                <a:cxn ang="0">
                  <a:pos x="49" y="409"/>
                </a:cxn>
                <a:cxn ang="0">
                  <a:pos x="86" y="378"/>
                </a:cxn>
                <a:cxn ang="0">
                  <a:pos x="112" y="333"/>
                </a:cxn>
                <a:cxn ang="0">
                  <a:pos x="128" y="276"/>
                </a:cxn>
                <a:cxn ang="0">
                  <a:pos x="140" y="215"/>
                </a:cxn>
                <a:cxn ang="0">
                  <a:pos x="151" y="154"/>
                </a:cxn>
                <a:cxn ang="0">
                  <a:pos x="166" y="95"/>
                </a:cxn>
                <a:cxn ang="0">
                  <a:pos x="189" y="48"/>
                </a:cxn>
                <a:cxn ang="0">
                  <a:pos x="225" y="15"/>
                </a:cxn>
                <a:cxn ang="0">
                  <a:pos x="278" y="0"/>
                </a:cxn>
              </a:cxnLst>
              <a:rect l="0" t="0" r="r" b="b"/>
              <a:pathLst>
                <a:path w="440" h="575">
                  <a:moveTo>
                    <a:pt x="278" y="0"/>
                  </a:moveTo>
                  <a:lnTo>
                    <a:pt x="312" y="1"/>
                  </a:lnTo>
                  <a:lnTo>
                    <a:pt x="343" y="10"/>
                  </a:lnTo>
                  <a:lnTo>
                    <a:pt x="370" y="27"/>
                  </a:lnTo>
                  <a:lnTo>
                    <a:pt x="392" y="48"/>
                  </a:lnTo>
                  <a:lnTo>
                    <a:pt x="412" y="71"/>
                  </a:lnTo>
                  <a:lnTo>
                    <a:pt x="427" y="101"/>
                  </a:lnTo>
                  <a:lnTo>
                    <a:pt x="436" y="131"/>
                  </a:lnTo>
                  <a:lnTo>
                    <a:pt x="440" y="164"/>
                  </a:lnTo>
                  <a:lnTo>
                    <a:pt x="440" y="197"/>
                  </a:lnTo>
                  <a:lnTo>
                    <a:pt x="430" y="258"/>
                  </a:lnTo>
                  <a:lnTo>
                    <a:pt x="413" y="318"/>
                  </a:lnTo>
                  <a:lnTo>
                    <a:pt x="394" y="376"/>
                  </a:lnTo>
                  <a:lnTo>
                    <a:pt x="372" y="433"/>
                  </a:lnTo>
                  <a:lnTo>
                    <a:pt x="351" y="491"/>
                  </a:lnTo>
                  <a:lnTo>
                    <a:pt x="333" y="551"/>
                  </a:lnTo>
                  <a:lnTo>
                    <a:pt x="327" y="565"/>
                  </a:lnTo>
                  <a:lnTo>
                    <a:pt x="316" y="572"/>
                  </a:lnTo>
                  <a:lnTo>
                    <a:pt x="304" y="575"/>
                  </a:lnTo>
                  <a:lnTo>
                    <a:pt x="292" y="574"/>
                  </a:lnTo>
                  <a:lnTo>
                    <a:pt x="281" y="568"/>
                  </a:lnTo>
                  <a:lnTo>
                    <a:pt x="272" y="560"/>
                  </a:lnTo>
                  <a:lnTo>
                    <a:pt x="267" y="548"/>
                  </a:lnTo>
                  <a:lnTo>
                    <a:pt x="269" y="533"/>
                  </a:lnTo>
                  <a:lnTo>
                    <a:pt x="284" y="482"/>
                  </a:lnTo>
                  <a:lnTo>
                    <a:pt x="322" y="384"/>
                  </a:lnTo>
                  <a:lnTo>
                    <a:pt x="340" y="334"/>
                  </a:lnTo>
                  <a:lnTo>
                    <a:pt x="357" y="284"/>
                  </a:lnTo>
                  <a:lnTo>
                    <a:pt x="369" y="231"/>
                  </a:lnTo>
                  <a:lnTo>
                    <a:pt x="372" y="210"/>
                  </a:lnTo>
                  <a:lnTo>
                    <a:pt x="373" y="188"/>
                  </a:lnTo>
                  <a:lnTo>
                    <a:pt x="373" y="166"/>
                  </a:lnTo>
                  <a:lnTo>
                    <a:pt x="372" y="145"/>
                  </a:lnTo>
                  <a:lnTo>
                    <a:pt x="366" y="124"/>
                  </a:lnTo>
                  <a:lnTo>
                    <a:pt x="357" y="104"/>
                  </a:lnTo>
                  <a:lnTo>
                    <a:pt x="343" y="88"/>
                  </a:lnTo>
                  <a:lnTo>
                    <a:pt x="324" y="76"/>
                  </a:lnTo>
                  <a:lnTo>
                    <a:pt x="306" y="70"/>
                  </a:lnTo>
                  <a:lnTo>
                    <a:pt x="289" y="67"/>
                  </a:lnTo>
                  <a:lnTo>
                    <a:pt x="273" y="68"/>
                  </a:lnTo>
                  <a:lnTo>
                    <a:pt x="260" y="76"/>
                  </a:lnTo>
                  <a:lnTo>
                    <a:pt x="248" y="91"/>
                  </a:lnTo>
                  <a:lnTo>
                    <a:pt x="236" y="115"/>
                  </a:lnTo>
                  <a:lnTo>
                    <a:pt x="225" y="143"/>
                  </a:lnTo>
                  <a:lnTo>
                    <a:pt x="218" y="173"/>
                  </a:lnTo>
                  <a:lnTo>
                    <a:pt x="209" y="204"/>
                  </a:lnTo>
                  <a:lnTo>
                    <a:pt x="203" y="236"/>
                  </a:lnTo>
                  <a:lnTo>
                    <a:pt x="195" y="269"/>
                  </a:lnTo>
                  <a:lnTo>
                    <a:pt x="186" y="302"/>
                  </a:lnTo>
                  <a:lnTo>
                    <a:pt x="178" y="333"/>
                  </a:lnTo>
                  <a:lnTo>
                    <a:pt x="167" y="363"/>
                  </a:lnTo>
                  <a:lnTo>
                    <a:pt x="155" y="391"/>
                  </a:lnTo>
                  <a:lnTo>
                    <a:pt x="140" y="417"/>
                  </a:lnTo>
                  <a:lnTo>
                    <a:pt x="121" y="439"/>
                  </a:lnTo>
                  <a:lnTo>
                    <a:pt x="98" y="458"/>
                  </a:lnTo>
                  <a:lnTo>
                    <a:pt x="73" y="472"/>
                  </a:lnTo>
                  <a:lnTo>
                    <a:pt x="42" y="481"/>
                  </a:lnTo>
                  <a:lnTo>
                    <a:pt x="27" y="481"/>
                  </a:lnTo>
                  <a:lnTo>
                    <a:pt x="15" y="475"/>
                  </a:lnTo>
                  <a:lnTo>
                    <a:pt x="7" y="466"/>
                  </a:lnTo>
                  <a:lnTo>
                    <a:pt x="1" y="454"/>
                  </a:lnTo>
                  <a:lnTo>
                    <a:pt x="0" y="442"/>
                  </a:lnTo>
                  <a:lnTo>
                    <a:pt x="3" y="432"/>
                  </a:lnTo>
                  <a:lnTo>
                    <a:pt x="10" y="421"/>
                  </a:lnTo>
                  <a:lnTo>
                    <a:pt x="24" y="417"/>
                  </a:lnTo>
                  <a:lnTo>
                    <a:pt x="49" y="409"/>
                  </a:lnTo>
                  <a:lnTo>
                    <a:pt x="70" y="396"/>
                  </a:lnTo>
                  <a:lnTo>
                    <a:pt x="86" y="378"/>
                  </a:lnTo>
                  <a:lnTo>
                    <a:pt x="100" y="357"/>
                  </a:lnTo>
                  <a:lnTo>
                    <a:pt x="112" y="333"/>
                  </a:lnTo>
                  <a:lnTo>
                    <a:pt x="121" y="306"/>
                  </a:lnTo>
                  <a:lnTo>
                    <a:pt x="128" y="276"/>
                  </a:lnTo>
                  <a:lnTo>
                    <a:pt x="134" y="246"/>
                  </a:lnTo>
                  <a:lnTo>
                    <a:pt x="140" y="215"/>
                  </a:lnTo>
                  <a:lnTo>
                    <a:pt x="145" y="183"/>
                  </a:lnTo>
                  <a:lnTo>
                    <a:pt x="151" y="154"/>
                  </a:lnTo>
                  <a:lnTo>
                    <a:pt x="158" y="124"/>
                  </a:lnTo>
                  <a:lnTo>
                    <a:pt x="166" y="95"/>
                  </a:lnTo>
                  <a:lnTo>
                    <a:pt x="176" y="70"/>
                  </a:lnTo>
                  <a:lnTo>
                    <a:pt x="189" y="48"/>
                  </a:lnTo>
                  <a:lnTo>
                    <a:pt x="206" y="30"/>
                  </a:lnTo>
                  <a:lnTo>
                    <a:pt x="225" y="15"/>
                  </a:lnTo>
                  <a:lnTo>
                    <a:pt x="249" y="4"/>
                  </a:lnTo>
                  <a:lnTo>
                    <a:pt x="27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32" name="Group 4"/>
          <p:cNvGrpSpPr>
            <a:grpSpLocks noChangeAspect="1"/>
          </p:cNvGrpSpPr>
          <p:nvPr/>
        </p:nvGrpSpPr>
        <p:grpSpPr bwMode="auto">
          <a:xfrm>
            <a:off x="2627784" y="4471841"/>
            <a:ext cx="1071079" cy="793828"/>
            <a:chOff x="417" y="342"/>
            <a:chExt cx="4914" cy="3642"/>
          </a:xfrm>
          <a:effectLst>
            <a:outerShdw blurRad="50800" dist="38100" dir="2700000" algn="tl" rotWithShape="0">
              <a:prstClr val="black">
                <a:alpha val="40000"/>
              </a:prstClr>
            </a:outerShdw>
          </a:effectLst>
        </p:grpSpPr>
        <p:sp>
          <p:nvSpPr>
            <p:cNvPr id="533" name="Freeform 6"/>
            <p:cNvSpPr>
              <a:spLocks noEditPoints="1"/>
            </p:cNvSpPr>
            <p:nvPr/>
          </p:nvSpPr>
          <p:spPr bwMode="auto">
            <a:xfrm>
              <a:off x="796" y="647"/>
              <a:ext cx="4535" cy="3038"/>
            </a:xfrm>
            <a:custGeom>
              <a:avLst/>
              <a:gdLst/>
              <a:ahLst/>
              <a:cxnLst>
                <a:cxn ang="0">
                  <a:pos x="2460" y="115"/>
                </a:cxn>
                <a:cxn ang="0">
                  <a:pos x="2042" y="233"/>
                </a:cxn>
                <a:cxn ang="0">
                  <a:pos x="1163" y="625"/>
                </a:cxn>
                <a:cxn ang="0">
                  <a:pos x="593" y="949"/>
                </a:cxn>
                <a:cxn ang="0">
                  <a:pos x="297" y="1199"/>
                </a:cxn>
                <a:cxn ang="0">
                  <a:pos x="103" y="1524"/>
                </a:cxn>
                <a:cxn ang="0">
                  <a:pos x="75" y="1897"/>
                </a:cxn>
                <a:cxn ang="0">
                  <a:pos x="191" y="2258"/>
                </a:cxn>
                <a:cxn ang="0">
                  <a:pos x="453" y="2577"/>
                </a:cxn>
                <a:cxn ang="0">
                  <a:pos x="817" y="2783"/>
                </a:cxn>
                <a:cxn ang="0">
                  <a:pos x="1323" y="2892"/>
                </a:cxn>
                <a:cxn ang="0">
                  <a:pos x="1950" y="2965"/>
                </a:cxn>
                <a:cxn ang="0">
                  <a:pos x="2666" y="2938"/>
                </a:cxn>
                <a:cxn ang="0">
                  <a:pos x="3359" y="2757"/>
                </a:cxn>
                <a:cxn ang="0">
                  <a:pos x="3904" y="2444"/>
                </a:cxn>
                <a:cxn ang="0">
                  <a:pos x="4253" y="2097"/>
                </a:cxn>
                <a:cxn ang="0">
                  <a:pos x="4367" y="1804"/>
                </a:cxn>
                <a:cxn ang="0">
                  <a:pos x="4326" y="1423"/>
                </a:cxn>
                <a:cxn ang="0">
                  <a:pos x="4356" y="1285"/>
                </a:cxn>
                <a:cxn ang="0">
                  <a:pos x="4467" y="1110"/>
                </a:cxn>
                <a:cxn ang="0">
                  <a:pos x="4425" y="1004"/>
                </a:cxn>
                <a:cxn ang="0">
                  <a:pos x="4195" y="1154"/>
                </a:cxn>
                <a:cxn ang="0">
                  <a:pos x="4222" y="1022"/>
                </a:cxn>
                <a:cxn ang="0">
                  <a:pos x="4234" y="782"/>
                </a:cxn>
                <a:cxn ang="0">
                  <a:pos x="4165" y="758"/>
                </a:cxn>
                <a:cxn ang="0">
                  <a:pos x="4077" y="921"/>
                </a:cxn>
                <a:cxn ang="0">
                  <a:pos x="4017" y="946"/>
                </a:cxn>
                <a:cxn ang="0">
                  <a:pos x="3831" y="596"/>
                </a:cxn>
                <a:cxn ang="0">
                  <a:pos x="3614" y="320"/>
                </a:cxn>
                <a:cxn ang="0">
                  <a:pos x="3319" y="151"/>
                </a:cxn>
                <a:cxn ang="0">
                  <a:pos x="2932" y="67"/>
                </a:cxn>
                <a:cxn ang="0">
                  <a:pos x="3146" y="27"/>
                </a:cxn>
                <a:cxn ang="0">
                  <a:pos x="3529" y="181"/>
                </a:cxn>
                <a:cxn ang="0">
                  <a:pos x="3798" y="412"/>
                </a:cxn>
                <a:cxn ang="0">
                  <a:pos x="3961" y="722"/>
                </a:cxn>
                <a:cxn ang="0">
                  <a:pos x="4062" y="816"/>
                </a:cxn>
                <a:cxn ang="0">
                  <a:pos x="4161" y="671"/>
                </a:cxn>
                <a:cxn ang="0">
                  <a:pos x="4258" y="658"/>
                </a:cxn>
                <a:cxn ang="0">
                  <a:pos x="4307" y="930"/>
                </a:cxn>
                <a:cxn ang="0">
                  <a:pos x="4404" y="936"/>
                </a:cxn>
                <a:cxn ang="0">
                  <a:pos x="4502" y="909"/>
                </a:cxn>
                <a:cxn ang="0">
                  <a:pos x="4525" y="1146"/>
                </a:cxn>
                <a:cxn ang="0">
                  <a:pos x="4396" y="1341"/>
                </a:cxn>
                <a:cxn ang="0">
                  <a:pos x="4431" y="1608"/>
                </a:cxn>
                <a:cxn ang="0">
                  <a:pos x="4401" y="1959"/>
                </a:cxn>
                <a:cxn ang="0">
                  <a:pos x="4183" y="2288"/>
                </a:cxn>
                <a:cxn ang="0">
                  <a:pos x="3829" y="2581"/>
                </a:cxn>
                <a:cxn ang="0">
                  <a:pos x="3240" y="2873"/>
                </a:cxn>
                <a:cxn ang="0">
                  <a:pos x="2517" y="3022"/>
                </a:cxn>
                <a:cxn ang="0">
                  <a:pos x="1657" y="3006"/>
                </a:cxn>
                <a:cxn ang="0">
                  <a:pos x="1172" y="2944"/>
                </a:cxn>
                <a:cxn ang="0">
                  <a:pos x="721" y="2817"/>
                </a:cxn>
                <a:cxn ang="0">
                  <a:pos x="336" y="2560"/>
                </a:cxn>
                <a:cxn ang="0">
                  <a:pos x="84" y="2179"/>
                </a:cxn>
                <a:cxn ang="0">
                  <a:pos x="0" y="1752"/>
                </a:cxn>
                <a:cxn ang="0">
                  <a:pos x="91" y="1372"/>
                </a:cxn>
                <a:cxn ang="0">
                  <a:pos x="317" y="1090"/>
                </a:cxn>
                <a:cxn ang="0">
                  <a:pos x="818" y="728"/>
                </a:cxn>
                <a:cxn ang="0">
                  <a:pos x="1433" y="430"/>
                </a:cxn>
                <a:cxn ang="0">
                  <a:pos x="2059" y="151"/>
                </a:cxn>
                <a:cxn ang="0">
                  <a:pos x="2102" y="91"/>
                </a:cxn>
                <a:cxn ang="0">
                  <a:pos x="2439" y="51"/>
                </a:cxn>
              </a:cxnLst>
              <a:rect l="0" t="0" r="r" b="b"/>
              <a:pathLst>
                <a:path w="4535" h="3038">
                  <a:moveTo>
                    <a:pt x="2851" y="67"/>
                  </a:moveTo>
                  <a:lnTo>
                    <a:pt x="2768" y="73"/>
                  </a:lnTo>
                  <a:lnTo>
                    <a:pt x="2683" y="82"/>
                  </a:lnTo>
                  <a:lnTo>
                    <a:pt x="2572" y="99"/>
                  </a:lnTo>
                  <a:lnTo>
                    <a:pt x="2460" y="115"/>
                  </a:lnTo>
                  <a:lnTo>
                    <a:pt x="2350" y="131"/>
                  </a:lnTo>
                  <a:lnTo>
                    <a:pt x="2238" y="142"/>
                  </a:lnTo>
                  <a:lnTo>
                    <a:pt x="2220" y="143"/>
                  </a:lnTo>
                  <a:lnTo>
                    <a:pt x="2215" y="146"/>
                  </a:lnTo>
                  <a:lnTo>
                    <a:pt x="2042" y="233"/>
                  </a:lnTo>
                  <a:lnTo>
                    <a:pt x="1868" y="314"/>
                  </a:lnTo>
                  <a:lnTo>
                    <a:pt x="1692" y="390"/>
                  </a:lnTo>
                  <a:lnTo>
                    <a:pt x="1514" y="466"/>
                  </a:lnTo>
                  <a:lnTo>
                    <a:pt x="1338" y="544"/>
                  </a:lnTo>
                  <a:lnTo>
                    <a:pt x="1163" y="625"/>
                  </a:lnTo>
                  <a:lnTo>
                    <a:pt x="1033" y="689"/>
                  </a:lnTo>
                  <a:lnTo>
                    <a:pt x="905" y="756"/>
                  </a:lnTo>
                  <a:lnTo>
                    <a:pt x="778" y="829"/>
                  </a:lnTo>
                  <a:lnTo>
                    <a:pt x="656" y="907"/>
                  </a:lnTo>
                  <a:lnTo>
                    <a:pt x="593" y="949"/>
                  </a:lnTo>
                  <a:lnTo>
                    <a:pt x="532" y="994"/>
                  </a:lnTo>
                  <a:lnTo>
                    <a:pt x="469" y="1042"/>
                  </a:lnTo>
                  <a:lnTo>
                    <a:pt x="409" y="1091"/>
                  </a:lnTo>
                  <a:lnTo>
                    <a:pt x="351" y="1143"/>
                  </a:lnTo>
                  <a:lnTo>
                    <a:pt x="297" y="1199"/>
                  </a:lnTo>
                  <a:lnTo>
                    <a:pt x="247" y="1257"/>
                  </a:lnTo>
                  <a:lnTo>
                    <a:pt x="202" y="1318"/>
                  </a:lnTo>
                  <a:lnTo>
                    <a:pt x="161" y="1384"/>
                  </a:lnTo>
                  <a:lnTo>
                    <a:pt x="129" y="1453"/>
                  </a:lnTo>
                  <a:lnTo>
                    <a:pt x="103" y="1524"/>
                  </a:lnTo>
                  <a:lnTo>
                    <a:pt x="85" y="1596"/>
                  </a:lnTo>
                  <a:lnTo>
                    <a:pt x="73" y="1671"/>
                  </a:lnTo>
                  <a:lnTo>
                    <a:pt x="67" y="1746"/>
                  </a:lnTo>
                  <a:lnTo>
                    <a:pt x="69" y="1822"/>
                  </a:lnTo>
                  <a:lnTo>
                    <a:pt x="75" y="1897"/>
                  </a:lnTo>
                  <a:lnTo>
                    <a:pt x="88" y="1971"/>
                  </a:lnTo>
                  <a:lnTo>
                    <a:pt x="106" y="2046"/>
                  </a:lnTo>
                  <a:lnTo>
                    <a:pt x="130" y="2118"/>
                  </a:lnTo>
                  <a:lnTo>
                    <a:pt x="158" y="2189"/>
                  </a:lnTo>
                  <a:lnTo>
                    <a:pt x="191" y="2258"/>
                  </a:lnTo>
                  <a:lnTo>
                    <a:pt x="230" y="2324"/>
                  </a:lnTo>
                  <a:lnTo>
                    <a:pt x="279" y="2394"/>
                  </a:lnTo>
                  <a:lnTo>
                    <a:pt x="333" y="2460"/>
                  </a:lnTo>
                  <a:lnTo>
                    <a:pt x="391" y="2521"/>
                  </a:lnTo>
                  <a:lnTo>
                    <a:pt x="453" y="2577"/>
                  </a:lnTo>
                  <a:lnTo>
                    <a:pt x="520" y="2627"/>
                  </a:lnTo>
                  <a:lnTo>
                    <a:pt x="590" y="2674"/>
                  </a:lnTo>
                  <a:lnTo>
                    <a:pt x="663" y="2714"/>
                  </a:lnTo>
                  <a:lnTo>
                    <a:pt x="738" y="2751"/>
                  </a:lnTo>
                  <a:lnTo>
                    <a:pt x="817" y="2783"/>
                  </a:lnTo>
                  <a:lnTo>
                    <a:pt x="896" y="2811"/>
                  </a:lnTo>
                  <a:lnTo>
                    <a:pt x="978" y="2835"/>
                  </a:lnTo>
                  <a:lnTo>
                    <a:pt x="1093" y="2861"/>
                  </a:lnTo>
                  <a:lnTo>
                    <a:pt x="1208" y="2879"/>
                  </a:lnTo>
                  <a:lnTo>
                    <a:pt x="1323" y="2892"/>
                  </a:lnTo>
                  <a:lnTo>
                    <a:pt x="1439" y="2907"/>
                  </a:lnTo>
                  <a:lnTo>
                    <a:pt x="1554" y="2923"/>
                  </a:lnTo>
                  <a:lnTo>
                    <a:pt x="1686" y="2943"/>
                  </a:lnTo>
                  <a:lnTo>
                    <a:pt x="1817" y="2956"/>
                  </a:lnTo>
                  <a:lnTo>
                    <a:pt x="1950" y="2965"/>
                  </a:lnTo>
                  <a:lnTo>
                    <a:pt x="2093" y="2971"/>
                  </a:lnTo>
                  <a:lnTo>
                    <a:pt x="2236" y="2971"/>
                  </a:lnTo>
                  <a:lnTo>
                    <a:pt x="2380" y="2965"/>
                  </a:lnTo>
                  <a:lnTo>
                    <a:pt x="2523" y="2955"/>
                  </a:lnTo>
                  <a:lnTo>
                    <a:pt x="2666" y="2938"/>
                  </a:lnTo>
                  <a:lnTo>
                    <a:pt x="2808" y="2916"/>
                  </a:lnTo>
                  <a:lnTo>
                    <a:pt x="2948" y="2887"/>
                  </a:lnTo>
                  <a:lnTo>
                    <a:pt x="3087" y="2852"/>
                  </a:lnTo>
                  <a:lnTo>
                    <a:pt x="3225" y="2808"/>
                  </a:lnTo>
                  <a:lnTo>
                    <a:pt x="3359" y="2757"/>
                  </a:lnTo>
                  <a:lnTo>
                    <a:pt x="3474" y="2707"/>
                  </a:lnTo>
                  <a:lnTo>
                    <a:pt x="3587" y="2650"/>
                  </a:lnTo>
                  <a:lnTo>
                    <a:pt x="3696" y="2587"/>
                  </a:lnTo>
                  <a:lnTo>
                    <a:pt x="3802" y="2518"/>
                  </a:lnTo>
                  <a:lnTo>
                    <a:pt x="3904" y="2444"/>
                  </a:lnTo>
                  <a:lnTo>
                    <a:pt x="4001" y="2364"/>
                  </a:lnTo>
                  <a:lnTo>
                    <a:pt x="4093" y="2278"/>
                  </a:lnTo>
                  <a:lnTo>
                    <a:pt x="4177" y="2191"/>
                  </a:lnTo>
                  <a:lnTo>
                    <a:pt x="4216" y="2145"/>
                  </a:lnTo>
                  <a:lnTo>
                    <a:pt x="4253" y="2097"/>
                  </a:lnTo>
                  <a:lnTo>
                    <a:pt x="4286" y="2048"/>
                  </a:lnTo>
                  <a:lnTo>
                    <a:pt x="4314" y="1994"/>
                  </a:lnTo>
                  <a:lnTo>
                    <a:pt x="4338" y="1938"/>
                  </a:lnTo>
                  <a:lnTo>
                    <a:pt x="4355" y="1880"/>
                  </a:lnTo>
                  <a:lnTo>
                    <a:pt x="4367" y="1804"/>
                  </a:lnTo>
                  <a:lnTo>
                    <a:pt x="4371" y="1726"/>
                  </a:lnTo>
                  <a:lnTo>
                    <a:pt x="4368" y="1650"/>
                  </a:lnTo>
                  <a:lnTo>
                    <a:pt x="4359" y="1574"/>
                  </a:lnTo>
                  <a:lnTo>
                    <a:pt x="4344" y="1498"/>
                  </a:lnTo>
                  <a:lnTo>
                    <a:pt x="4326" y="1423"/>
                  </a:lnTo>
                  <a:lnTo>
                    <a:pt x="4304" y="1348"/>
                  </a:lnTo>
                  <a:lnTo>
                    <a:pt x="4302" y="1333"/>
                  </a:lnTo>
                  <a:lnTo>
                    <a:pt x="4308" y="1320"/>
                  </a:lnTo>
                  <a:lnTo>
                    <a:pt x="4319" y="1309"/>
                  </a:lnTo>
                  <a:lnTo>
                    <a:pt x="4356" y="1285"/>
                  </a:lnTo>
                  <a:lnTo>
                    <a:pt x="4389" y="1257"/>
                  </a:lnTo>
                  <a:lnTo>
                    <a:pt x="4417" y="1226"/>
                  </a:lnTo>
                  <a:lnTo>
                    <a:pt x="4438" y="1190"/>
                  </a:lnTo>
                  <a:lnTo>
                    <a:pt x="4456" y="1151"/>
                  </a:lnTo>
                  <a:lnTo>
                    <a:pt x="4467" y="1110"/>
                  </a:lnTo>
                  <a:lnTo>
                    <a:pt x="4471" y="1070"/>
                  </a:lnTo>
                  <a:lnTo>
                    <a:pt x="4468" y="1027"/>
                  </a:lnTo>
                  <a:lnTo>
                    <a:pt x="4461" y="985"/>
                  </a:lnTo>
                  <a:lnTo>
                    <a:pt x="4458" y="979"/>
                  </a:lnTo>
                  <a:lnTo>
                    <a:pt x="4425" y="1004"/>
                  </a:lnTo>
                  <a:lnTo>
                    <a:pt x="4299" y="1109"/>
                  </a:lnTo>
                  <a:lnTo>
                    <a:pt x="4234" y="1158"/>
                  </a:lnTo>
                  <a:lnTo>
                    <a:pt x="4219" y="1164"/>
                  </a:lnTo>
                  <a:lnTo>
                    <a:pt x="4205" y="1161"/>
                  </a:lnTo>
                  <a:lnTo>
                    <a:pt x="4195" y="1154"/>
                  </a:lnTo>
                  <a:lnTo>
                    <a:pt x="4187" y="1142"/>
                  </a:lnTo>
                  <a:lnTo>
                    <a:pt x="4185" y="1127"/>
                  </a:lnTo>
                  <a:lnTo>
                    <a:pt x="4187" y="1112"/>
                  </a:lnTo>
                  <a:lnTo>
                    <a:pt x="4205" y="1069"/>
                  </a:lnTo>
                  <a:lnTo>
                    <a:pt x="4222" y="1022"/>
                  </a:lnTo>
                  <a:lnTo>
                    <a:pt x="4234" y="974"/>
                  </a:lnTo>
                  <a:lnTo>
                    <a:pt x="4241" y="927"/>
                  </a:lnTo>
                  <a:lnTo>
                    <a:pt x="4244" y="877"/>
                  </a:lnTo>
                  <a:lnTo>
                    <a:pt x="4243" y="829"/>
                  </a:lnTo>
                  <a:lnTo>
                    <a:pt x="4234" y="782"/>
                  </a:lnTo>
                  <a:lnTo>
                    <a:pt x="4220" y="735"/>
                  </a:lnTo>
                  <a:lnTo>
                    <a:pt x="4211" y="717"/>
                  </a:lnTo>
                  <a:lnTo>
                    <a:pt x="4208" y="719"/>
                  </a:lnTo>
                  <a:lnTo>
                    <a:pt x="4185" y="737"/>
                  </a:lnTo>
                  <a:lnTo>
                    <a:pt x="4165" y="758"/>
                  </a:lnTo>
                  <a:lnTo>
                    <a:pt x="4149" y="782"/>
                  </a:lnTo>
                  <a:lnTo>
                    <a:pt x="4134" y="809"/>
                  </a:lnTo>
                  <a:lnTo>
                    <a:pt x="4119" y="837"/>
                  </a:lnTo>
                  <a:lnTo>
                    <a:pt x="4092" y="894"/>
                  </a:lnTo>
                  <a:lnTo>
                    <a:pt x="4077" y="921"/>
                  </a:lnTo>
                  <a:lnTo>
                    <a:pt x="4061" y="945"/>
                  </a:lnTo>
                  <a:lnTo>
                    <a:pt x="4052" y="952"/>
                  </a:lnTo>
                  <a:lnTo>
                    <a:pt x="4040" y="954"/>
                  </a:lnTo>
                  <a:lnTo>
                    <a:pt x="4028" y="952"/>
                  </a:lnTo>
                  <a:lnTo>
                    <a:pt x="4017" y="946"/>
                  </a:lnTo>
                  <a:lnTo>
                    <a:pt x="4008" y="937"/>
                  </a:lnTo>
                  <a:lnTo>
                    <a:pt x="3967" y="873"/>
                  </a:lnTo>
                  <a:lnTo>
                    <a:pt x="3929" y="806"/>
                  </a:lnTo>
                  <a:lnTo>
                    <a:pt x="3864" y="665"/>
                  </a:lnTo>
                  <a:lnTo>
                    <a:pt x="3831" y="596"/>
                  </a:lnTo>
                  <a:lnTo>
                    <a:pt x="3795" y="529"/>
                  </a:lnTo>
                  <a:lnTo>
                    <a:pt x="3753" y="463"/>
                  </a:lnTo>
                  <a:lnTo>
                    <a:pt x="3711" y="412"/>
                  </a:lnTo>
                  <a:lnTo>
                    <a:pt x="3665" y="365"/>
                  </a:lnTo>
                  <a:lnTo>
                    <a:pt x="3614" y="320"/>
                  </a:lnTo>
                  <a:lnTo>
                    <a:pt x="3559" y="279"/>
                  </a:lnTo>
                  <a:lnTo>
                    <a:pt x="3501" y="242"/>
                  </a:lnTo>
                  <a:lnTo>
                    <a:pt x="3441" y="208"/>
                  </a:lnTo>
                  <a:lnTo>
                    <a:pt x="3380" y="178"/>
                  </a:lnTo>
                  <a:lnTo>
                    <a:pt x="3319" y="151"/>
                  </a:lnTo>
                  <a:lnTo>
                    <a:pt x="3257" y="129"/>
                  </a:lnTo>
                  <a:lnTo>
                    <a:pt x="3175" y="103"/>
                  </a:lnTo>
                  <a:lnTo>
                    <a:pt x="3095" y="85"/>
                  </a:lnTo>
                  <a:lnTo>
                    <a:pt x="3014" y="73"/>
                  </a:lnTo>
                  <a:lnTo>
                    <a:pt x="2932" y="67"/>
                  </a:lnTo>
                  <a:lnTo>
                    <a:pt x="2851" y="67"/>
                  </a:lnTo>
                  <a:close/>
                  <a:moveTo>
                    <a:pt x="2853" y="0"/>
                  </a:moveTo>
                  <a:lnTo>
                    <a:pt x="2953" y="1"/>
                  </a:lnTo>
                  <a:lnTo>
                    <a:pt x="3050" y="10"/>
                  </a:lnTo>
                  <a:lnTo>
                    <a:pt x="3146" y="27"/>
                  </a:lnTo>
                  <a:lnTo>
                    <a:pt x="3241" y="54"/>
                  </a:lnTo>
                  <a:lnTo>
                    <a:pt x="3338" y="88"/>
                  </a:lnTo>
                  <a:lnTo>
                    <a:pt x="3401" y="115"/>
                  </a:lnTo>
                  <a:lnTo>
                    <a:pt x="3465" y="146"/>
                  </a:lnTo>
                  <a:lnTo>
                    <a:pt x="3529" y="181"/>
                  </a:lnTo>
                  <a:lnTo>
                    <a:pt x="3590" y="220"/>
                  </a:lnTo>
                  <a:lnTo>
                    <a:pt x="3650" y="262"/>
                  </a:lnTo>
                  <a:lnTo>
                    <a:pt x="3705" y="308"/>
                  </a:lnTo>
                  <a:lnTo>
                    <a:pt x="3755" y="359"/>
                  </a:lnTo>
                  <a:lnTo>
                    <a:pt x="3798" y="412"/>
                  </a:lnTo>
                  <a:lnTo>
                    <a:pt x="3837" y="472"/>
                  </a:lnTo>
                  <a:lnTo>
                    <a:pt x="3870" y="532"/>
                  </a:lnTo>
                  <a:lnTo>
                    <a:pt x="3901" y="595"/>
                  </a:lnTo>
                  <a:lnTo>
                    <a:pt x="3931" y="659"/>
                  </a:lnTo>
                  <a:lnTo>
                    <a:pt x="3961" y="722"/>
                  </a:lnTo>
                  <a:lnTo>
                    <a:pt x="3993" y="785"/>
                  </a:lnTo>
                  <a:lnTo>
                    <a:pt x="4028" y="844"/>
                  </a:lnTo>
                  <a:lnTo>
                    <a:pt x="4038" y="861"/>
                  </a:lnTo>
                  <a:lnTo>
                    <a:pt x="4049" y="844"/>
                  </a:lnTo>
                  <a:lnTo>
                    <a:pt x="4062" y="816"/>
                  </a:lnTo>
                  <a:lnTo>
                    <a:pt x="4089" y="762"/>
                  </a:lnTo>
                  <a:lnTo>
                    <a:pt x="4104" y="737"/>
                  </a:lnTo>
                  <a:lnTo>
                    <a:pt x="4120" y="713"/>
                  </a:lnTo>
                  <a:lnTo>
                    <a:pt x="4138" y="690"/>
                  </a:lnTo>
                  <a:lnTo>
                    <a:pt x="4161" y="671"/>
                  </a:lnTo>
                  <a:lnTo>
                    <a:pt x="4187" y="655"/>
                  </a:lnTo>
                  <a:lnTo>
                    <a:pt x="4220" y="643"/>
                  </a:lnTo>
                  <a:lnTo>
                    <a:pt x="4234" y="641"/>
                  </a:lnTo>
                  <a:lnTo>
                    <a:pt x="4247" y="647"/>
                  </a:lnTo>
                  <a:lnTo>
                    <a:pt x="4258" y="658"/>
                  </a:lnTo>
                  <a:lnTo>
                    <a:pt x="4282" y="708"/>
                  </a:lnTo>
                  <a:lnTo>
                    <a:pt x="4298" y="762"/>
                  </a:lnTo>
                  <a:lnTo>
                    <a:pt x="4307" y="818"/>
                  </a:lnTo>
                  <a:lnTo>
                    <a:pt x="4310" y="874"/>
                  </a:lnTo>
                  <a:lnTo>
                    <a:pt x="4307" y="930"/>
                  </a:lnTo>
                  <a:lnTo>
                    <a:pt x="4298" y="986"/>
                  </a:lnTo>
                  <a:lnTo>
                    <a:pt x="4286" y="1034"/>
                  </a:lnTo>
                  <a:lnTo>
                    <a:pt x="4304" y="1021"/>
                  </a:lnTo>
                  <a:lnTo>
                    <a:pt x="4353" y="977"/>
                  </a:lnTo>
                  <a:lnTo>
                    <a:pt x="4404" y="936"/>
                  </a:lnTo>
                  <a:lnTo>
                    <a:pt x="4456" y="897"/>
                  </a:lnTo>
                  <a:lnTo>
                    <a:pt x="4468" y="892"/>
                  </a:lnTo>
                  <a:lnTo>
                    <a:pt x="4482" y="894"/>
                  </a:lnTo>
                  <a:lnTo>
                    <a:pt x="4494" y="900"/>
                  </a:lnTo>
                  <a:lnTo>
                    <a:pt x="4502" y="909"/>
                  </a:lnTo>
                  <a:lnTo>
                    <a:pt x="4520" y="955"/>
                  </a:lnTo>
                  <a:lnTo>
                    <a:pt x="4531" y="1004"/>
                  </a:lnTo>
                  <a:lnTo>
                    <a:pt x="4535" y="1052"/>
                  </a:lnTo>
                  <a:lnTo>
                    <a:pt x="4534" y="1098"/>
                  </a:lnTo>
                  <a:lnTo>
                    <a:pt x="4525" y="1146"/>
                  </a:lnTo>
                  <a:lnTo>
                    <a:pt x="4511" y="1191"/>
                  </a:lnTo>
                  <a:lnTo>
                    <a:pt x="4491" y="1233"/>
                  </a:lnTo>
                  <a:lnTo>
                    <a:pt x="4465" y="1272"/>
                  </a:lnTo>
                  <a:lnTo>
                    <a:pt x="4432" y="1309"/>
                  </a:lnTo>
                  <a:lnTo>
                    <a:pt x="4396" y="1341"/>
                  </a:lnTo>
                  <a:lnTo>
                    <a:pt x="4376" y="1354"/>
                  </a:lnTo>
                  <a:lnTo>
                    <a:pt x="4388" y="1397"/>
                  </a:lnTo>
                  <a:lnTo>
                    <a:pt x="4405" y="1468"/>
                  </a:lnTo>
                  <a:lnTo>
                    <a:pt x="4420" y="1538"/>
                  </a:lnTo>
                  <a:lnTo>
                    <a:pt x="4431" y="1608"/>
                  </a:lnTo>
                  <a:lnTo>
                    <a:pt x="4437" y="1680"/>
                  </a:lnTo>
                  <a:lnTo>
                    <a:pt x="4438" y="1750"/>
                  </a:lnTo>
                  <a:lnTo>
                    <a:pt x="4432" y="1820"/>
                  </a:lnTo>
                  <a:lnTo>
                    <a:pt x="4420" y="1891"/>
                  </a:lnTo>
                  <a:lnTo>
                    <a:pt x="4401" y="1959"/>
                  </a:lnTo>
                  <a:lnTo>
                    <a:pt x="4374" y="2025"/>
                  </a:lnTo>
                  <a:lnTo>
                    <a:pt x="4335" y="2095"/>
                  </a:lnTo>
                  <a:lnTo>
                    <a:pt x="4290" y="2163"/>
                  </a:lnTo>
                  <a:lnTo>
                    <a:pt x="4240" y="2227"/>
                  </a:lnTo>
                  <a:lnTo>
                    <a:pt x="4183" y="2288"/>
                  </a:lnTo>
                  <a:lnTo>
                    <a:pt x="4123" y="2346"/>
                  </a:lnTo>
                  <a:lnTo>
                    <a:pt x="4062" y="2402"/>
                  </a:lnTo>
                  <a:lnTo>
                    <a:pt x="3999" y="2454"/>
                  </a:lnTo>
                  <a:lnTo>
                    <a:pt x="3937" y="2503"/>
                  </a:lnTo>
                  <a:lnTo>
                    <a:pt x="3829" y="2581"/>
                  </a:lnTo>
                  <a:lnTo>
                    <a:pt x="3719" y="2651"/>
                  </a:lnTo>
                  <a:lnTo>
                    <a:pt x="3604" y="2717"/>
                  </a:lnTo>
                  <a:lnTo>
                    <a:pt x="3486" y="2775"/>
                  </a:lnTo>
                  <a:lnTo>
                    <a:pt x="3363" y="2826"/>
                  </a:lnTo>
                  <a:lnTo>
                    <a:pt x="3240" y="2873"/>
                  </a:lnTo>
                  <a:lnTo>
                    <a:pt x="3114" y="2913"/>
                  </a:lnTo>
                  <a:lnTo>
                    <a:pt x="2986" y="2946"/>
                  </a:lnTo>
                  <a:lnTo>
                    <a:pt x="2857" y="2974"/>
                  </a:lnTo>
                  <a:lnTo>
                    <a:pt x="2687" y="3003"/>
                  </a:lnTo>
                  <a:lnTo>
                    <a:pt x="2517" y="3022"/>
                  </a:lnTo>
                  <a:lnTo>
                    <a:pt x="2344" y="3034"/>
                  </a:lnTo>
                  <a:lnTo>
                    <a:pt x="2172" y="3038"/>
                  </a:lnTo>
                  <a:lnTo>
                    <a:pt x="2001" y="3035"/>
                  </a:lnTo>
                  <a:lnTo>
                    <a:pt x="1827" y="3023"/>
                  </a:lnTo>
                  <a:lnTo>
                    <a:pt x="1657" y="3006"/>
                  </a:lnTo>
                  <a:lnTo>
                    <a:pt x="1557" y="2992"/>
                  </a:lnTo>
                  <a:lnTo>
                    <a:pt x="1459" y="2979"/>
                  </a:lnTo>
                  <a:lnTo>
                    <a:pt x="1359" y="2968"/>
                  </a:lnTo>
                  <a:lnTo>
                    <a:pt x="1266" y="2958"/>
                  </a:lnTo>
                  <a:lnTo>
                    <a:pt x="1172" y="2944"/>
                  </a:lnTo>
                  <a:lnTo>
                    <a:pt x="1080" y="2926"/>
                  </a:lnTo>
                  <a:lnTo>
                    <a:pt x="988" y="2907"/>
                  </a:lnTo>
                  <a:lnTo>
                    <a:pt x="897" y="2881"/>
                  </a:lnTo>
                  <a:lnTo>
                    <a:pt x="808" y="2852"/>
                  </a:lnTo>
                  <a:lnTo>
                    <a:pt x="721" y="2817"/>
                  </a:lnTo>
                  <a:lnTo>
                    <a:pt x="636" y="2778"/>
                  </a:lnTo>
                  <a:lnTo>
                    <a:pt x="556" y="2732"/>
                  </a:lnTo>
                  <a:lnTo>
                    <a:pt x="476" y="2680"/>
                  </a:lnTo>
                  <a:lnTo>
                    <a:pt x="403" y="2623"/>
                  </a:lnTo>
                  <a:lnTo>
                    <a:pt x="336" y="2560"/>
                  </a:lnTo>
                  <a:lnTo>
                    <a:pt x="273" y="2491"/>
                  </a:lnTo>
                  <a:lnTo>
                    <a:pt x="217" y="2420"/>
                  </a:lnTo>
                  <a:lnTo>
                    <a:pt x="166" y="2343"/>
                  </a:lnTo>
                  <a:lnTo>
                    <a:pt x="121" y="2263"/>
                  </a:lnTo>
                  <a:lnTo>
                    <a:pt x="84" y="2179"/>
                  </a:lnTo>
                  <a:lnTo>
                    <a:pt x="52" y="2092"/>
                  </a:lnTo>
                  <a:lnTo>
                    <a:pt x="29" y="2003"/>
                  </a:lnTo>
                  <a:lnTo>
                    <a:pt x="12" y="1911"/>
                  </a:lnTo>
                  <a:lnTo>
                    <a:pt x="3" y="1831"/>
                  </a:lnTo>
                  <a:lnTo>
                    <a:pt x="0" y="1752"/>
                  </a:lnTo>
                  <a:lnTo>
                    <a:pt x="5" y="1672"/>
                  </a:lnTo>
                  <a:lnTo>
                    <a:pt x="15" y="1593"/>
                  </a:lnTo>
                  <a:lnTo>
                    <a:pt x="33" y="1515"/>
                  </a:lnTo>
                  <a:lnTo>
                    <a:pt x="60" y="1439"/>
                  </a:lnTo>
                  <a:lnTo>
                    <a:pt x="91" y="1372"/>
                  </a:lnTo>
                  <a:lnTo>
                    <a:pt x="127" y="1309"/>
                  </a:lnTo>
                  <a:lnTo>
                    <a:pt x="169" y="1251"/>
                  </a:lnTo>
                  <a:lnTo>
                    <a:pt x="215" y="1194"/>
                  </a:lnTo>
                  <a:lnTo>
                    <a:pt x="264" y="1140"/>
                  </a:lnTo>
                  <a:lnTo>
                    <a:pt x="317" y="1090"/>
                  </a:lnTo>
                  <a:lnTo>
                    <a:pt x="370" y="1042"/>
                  </a:lnTo>
                  <a:lnTo>
                    <a:pt x="478" y="955"/>
                  </a:lnTo>
                  <a:lnTo>
                    <a:pt x="588" y="873"/>
                  </a:lnTo>
                  <a:lnTo>
                    <a:pt x="702" y="798"/>
                  </a:lnTo>
                  <a:lnTo>
                    <a:pt x="818" y="728"/>
                  </a:lnTo>
                  <a:lnTo>
                    <a:pt x="938" y="664"/>
                  </a:lnTo>
                  <a:lnTo>
                    <a:pt x="1060" y="601"/>
                  </a:lnTo>
                  <a:lnTo>
                    <a:pt x="1184" y="543"/>
                  </a:lnTo>
                  <a:lnTo>
                    <a:pt x="1308" y="486"/>
                  </a:lnTo>
                  <a:lnTo>
                    <a:pt x="1433" y="430"/>
                  </a:lnTo>
                  <a:lnTo>
                    <a:pt x="1560" y="375"/>
                  </a:lnTo>
                  <a:lnTo>
                    <a:pt x="1686" y="321"/>
                  </a:lnTo>
                  <a:lnTo>
                    <a:pt x="1811" y="266"/>
                  </a:lnTo>
                  <a:lnTo>
                    <a:pt x="1936" y="209"/>
                  </a:lnTo>
                  <a:lnTo>
                    <a:pt x="2059" y="151"/>
                  </a:lnTo>
                  <a:lnTo>
                    <a:pt x="2099" y="131"/>
                  </a:lnTo>
                  <a:lnTo>
                    <a:pt x="2096" y="127"/>
                  </a:lnTo>
                  <a:lnTo>
                    <a:pt x="2093" y="114"/>
                  </a:lnTo>
                  <a:lnTo>
                    <a:pt x="2096" y="102"/>
                  </a:lnTo>
                  <a:lnTo>
                    <a:pt x="2102" y="91"/>
                  </a:lnTo>
                  <a:lnTo>
                    <a:pt x="2111" y="84"/>
                  </a:lnTo>
                  <a:lnTo>
                    <a:pt x="2126" y="81"/>
                  </a:lnTo>
                  <a:lnTo>
                    <a:pt x="2230" y="76"/>
                  </a:lnTo>
                  <a:lnTo>
                    <a:pt x="2335" y="66"/>
                  </a:lnTo>
                  <a:lnTo>
                    <a:pt x="2439" y="51"/>
                  </a:lnTo>
                  <a:lnTo>
                    <a:pt x="2542" y="36"/>
                  </a:lnTo>
                  <a:lnTo>
                    <a:pt x="2647" y="19"/>
                  </a:lnTo>
                  <a:lnTo>
                    <a:pt x="2751" y="7"/>
                  </a:lnTo>
                  <a:lnTo>
                    <a:pt x="28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 name="Freeform 7"/>
            <p:cNvSpPr>
              <a:spLocks/>
            </p:cNvSpPr>
            <p:nvPr/>
          </p:nvSpPr>
          <p:spPr bwMode="auto">
            <a:xfrm>
              <a:off x="1177" y="2826"/>
              <a:ext cx="137" cy="211"/>
            </a:xfrm>
            <a:custGeom>
              <a:avLst/>
              <a:gdLst/>
              <a:ahLst/>
              <a:cxnLst>
                <a:cxn ang="0">
                  <a:pos x="31" y="0"/>
                </a:cxn>
                <a:cxn ang="0">
                  <a:pos x="43" y="0"/>
                </a:cxn>
                <a:cxn ang="0">
                  <a:pos x="54" y="6"/>
                </a:cxn>
                <a:cxn ang="0">
                  <a:pos x="63" y="16"/>
                </a:cxn>
                <a:cxn ang="0">
                  <a:pos x="134" y="160"/>
                </a:cxn>
                <a:cxn ang="0">
                  <a:pos x="137" y="175"/>
                </a:cxn>
                <a:cxn ang="0">
                  <a:pos x="136" y="187"/>
                </a:cxn>
                <a:cxn ang="0">
                  <a:pos x="128" y="199"/>
                </a:cxn>
                <a:cxn ang="0">
                  <a:pos x="119" y="206"/>
                </a:cxn>
                <a:cxn ang="0">
                  <a:pos x="107" y="211"/>
                </a:cxn>
                <a:cxn ang="0">
                  <a:pos x="95" y="211"/>
                </a:cxn>
                <a:cxn ang="0">
                  <a:pos x="85" y="206"/>
                </a:cxn>
                <a:cxn ang="0">
                  <a:pos x="76" y="194"/>
                </a:cxn>
                <a:cxn ang="0">
                  <a:pos x="4" y="51"/>
                </a:cxn>
                <a:cxn ang="0">
                  <a:pos x="0" y="37"/>
                </a:cxn>
                <a:cxn ang="0">
                  <a:pos x="3" y="24"/>
                </a:cxn>
                <a:cxn ang="0">
                  <a:pos x="9" y="13"/>
                </a:cxn>
                <a:cxn ang="0">
                  <a:pos x="19" y="5"/>
                </a:cxn>
                <a:cxn ang="0">
                  <a:pos x="31" y="0"/>
                </a:cxn>
              </a:cxnLst>
              <a:rect l="0" t="0" r="r" b="b"/>
              <a:pathLst>
                <a:path w="137" h="211">
                  <a:moveTo>
                    <a:pt x="31" y="0"/>
                  </a:moveTo>
                  <a:lnTo>
                    <a:pt x="43" y="0"/>
                  </a:lnTo>
                  <a:lnTo>
                    <a:pt x="54" y="6"/>
                  </a:lnTo>
                  <a:lnTo>
                    <a:pt x="63" y="16"/>
                  </a:lnTo>
                  <a:lnTo>
                    <a:pt x="134" y="160"/>
                  </a:lnTo>
                  <a:lnTo>
                    <a:pt x="137" y="175"/>
                  </a:lnTo>
                  <a:lnTo>
                    <a:pt x="136" y="187"/>
                  </a:lnTo>
                  <a:lnTo>
                    <a:pt x="128" y="199"/>
                  </a:lnTo>
                  <a:lnTo>
                    <a:pt x="119" y="206"/>
                  </a:lnTo>
                  <a:lnTo>
                    <a:pt x="107" y="211"/>
                  </a:lnTo>
                  <a:lnTo>
                    <a:pt x="95" y="211"/>
                  </a:lnTo>
                  <a:lnTo>
                    <a:pt x="85" y="206"/>
                  </a:lnTo>
                  <a:lnTo>
                    <a:pt x="76" y="194"/>
                  </a:lnTo>
                  <a:lnTo>
                    <a:pt x="4" y="51"/>
                  </a:lnTo>
                  <a:lnTo>
                    <a:pt x="0" y="37"/>
                  </a:lnTo>
                  <a:lnTo>
                    <a:pt x="3" y="24"/>
                  </a:lnTo>
                  <a:lnTo>
                    <a:pt x="9" y="13"/>
                  </a:lnTo>
                  <a:lnTo>
                    <a:pt x="19" y="5"/>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 name="Freeform 8"/>
            <p:cNvSpPr>
              <a:spLocks/>
            </p:cNvSpPr>
            <p:nvPr/>
          </p:nvSpPr>
          <p:spPr bwMode="auto">
            <a:xfrm>
              <a:off x="1225" y="2475"/>
              <a:ext cx="97" cy="214"/>
            </a:xfrm>
            <a:custGeom>
              <a:avLst/>
              <a:gdLst/>
              <a:ahLst/>
              <a:cxnLst>
                <a:cxn ang="0">
                  <a:pos x="61" y="0"/>
                </a:cxn>
                <a:cxn ang="0">
                  <a:pos x="73" y="1"/>
                </a:cxn>
                <a:cxn ang="0">
                  <a:pos x="85" y="7"/>
                </a:cxn>
                <a:cxn ang="0">
                  <a:pos x="92" y="15"/>
                </a:cxn>
                <a:cxn ang="0">
                  <a:pos x="97" y="27"/>
                </a:cxn>
                <a:cxn ang="0">
                  <a:pos x="95" y="42"/>
                </a:cxn>
                <a:cxn ang="0">
                  <a:pos x="83" y="76"/>
                </a:cxn>
                <a:cxn ang="0">
                  <a:pos x="73" y="110"/>
                </a:cxn>
                <a:cxn ang="0">
                  <a:pos x="67" y="146"/>
                </a:cxn>
                <a:cxn ang="0">
                  <a:pos x="67" y="182"/>
                </a:cxn>
                <a:cxn ang="0">
                  <a:pos x="65" y="196"/>
                </a:cxn>
                <a:cxn ang="0">
                  <a:pos x="59" y="206"/>
                </a:cxn>
                <a:cxn ang="0">
                  <a:pos x="49" y="212"/>
                </a:cxn>
                <a:cxn ang="0">
                  <a:pos x="37" y="214"/>
                </a:cxn>
                <a:cxn ang="0">
                  <a:pos x="24" y="212"/>
                </a:cxn>
                <a:cxn ang="0">
                  <a:pos x="13" y="206"/>
                </a:cxn>
                <a:cxn ang="0">
                  <a:pos x="4" y="196"/>
                </a:cxn>
                <a:cxn ang="0">
                  <a:pos x="0" y="182"/>
                </a:cxn>
                <a:cxn ang="0">
                  <a:pos x="0" y="140"/>
                </a:cxn>
                <a:cxn ang="0">
                  <a:pos x="6" y="101"/>
                </a:cxn>
                <a:cxn ang="0">
                  <a:pos x="18" y="61"/>
                </a:cxn>
                <a:cxn ang="0">
                  <a:pos x="31" y="24"/>
                </a:cxn>
                <a:cxn ang="0">
                  <a:pos x="38" y="10"/>
                </a:cxn>
                <a:cxn ang="0">
                  <a:pos x="49" y="3"/>
                </a:cxn>
                <a:cxn ang="0">
                  <a:pos x="61" y="0"/>
                </a:cxn>
              </a:cxnLst>
              <a:rect l="0" t="0" r="r" b="b"/>
              <a:pathLst>
                <a:path w="97" h="214">
                  <a:moveTo>
                    <a:pt x="61" y="0"/>
                  </a:moveTo>
                  <a:lnTo>
                    <a:pt x="73" y="1"/>
                  </a:lnTo>
                  <a:lnTo>
                    <a:pt x="85" y="7"/>
                  </a:lnTo>
                  <a:lnTo>
                    <a:pt x="92" y="15"/>
                  </a:lnTo>
                  <a:lnTo>
                    <a:pt x="97" y="27"/>
                  </a:lnTo>
                  <a:lnTo>
                    <a:pt x="95" y="42"/>
                  </a:lnTo>
                  <a:lnTo>
                    <a:pt x="83" y="76"/>
                  </a:lnTo>
                  <a:lnTo>
                    <a:pt x="73" y="110"/>
                  </a:lnTo>
                  <a:lnTo>
                    <a:pt x="67" y="146"/>
                  </a:lnTo>
                  <a:lnTo>
                    <a:pt x="67" y="182"/>
                  </a:lnTo>
                  <a:lnTo>
                    <a:pt x="65" y="196"/>
                  </a:lnTo>
                  <a:lnTo>
                    <a:pt x="59" y="206"/>
                  </a:lnTo>
                  <a:lnTo>
                    <a:pt x="49" y="212"/>
                  </a:lnTo>
                  <a:lnTo>
                    <a:pt x="37" y="214"/>
                  </a:lnTo>
                  <a:lnTo>
                    <a:pt x="24" y="212"/>
                  </a:lnTo>
                  <a:lnTo>
                    <a:pt x="13" y="206"/>
                  </a:lnTo>
                  <a:lnTo>
                    <a:pt x="4" y="196"/>
                  </a:lnTo>
                  <a:lnTo>
                    <a:pt x="0" y="182"/>
                  </a:lnTo>
                  <a:lnTo>
                    <a:pt x="0" y="140"/>
                  </a:lnTo>
                  <a:lnTo>
                    <a:pt x="6" y="101"/>
                  </a:lnTo>
                  <a:lnTo>
                    <a:pt x="18" y="61"/>
                  </a:lnTo>
                  <a:lnTo>
                    <a:pt x="31" y="24"/>
                  </a:lnTo>
                  <a:lnTo>
                    <a:pt x="38" y="10"/>
                  </a:lnTo>
                  <a:lnTo>
                    <a:pt x="49" y="3"/>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 name="Freeform 9"/>
            <p:cNvSpPr>
              <a:spLocks noEditPoints="1"/>
            </p:cNvSpPr>
            <p:nvPr/>
          </p:nvSpPr>
          <p:spPr bwMode="auto">
            <a:xfrm>
              <a:off x="448" y="3064"/>
              <a:ext cx="1013" cy="889"/>
            </a:xfrm>
            <a:custGeom>
              <a:avLst/>
              <a:gdLst/>
              <a:ahLst/>
              <a:cxnLst>
                <a:cxn ang="0">
                  <a:pos x="981" y="122"/>
                </a:cxn>
                <a:cxn ang="0">
                  <a:pos x="987" y="311"/>
                </a:cxn>
                <a:cxn ang="0">
                  <a:pos x="984" y="436"/>
                </a:cxn>
                <a:cxn ang="0">
                  <a:pos x="960" y="560"/>
                </a:cxn>
                <a:cxn ang="0">
                  <a:pos x="908" y="666"/>
                </a:cxn>
                <a:cxn ang="0">
                  <a:pos x="835" y="748"/>
                </a:cxn>
                <a:cxn ang="0">
                  <a:pos x="742" y="813"/>
                </a:cxn>
                <a:cxn ang="0">
                  <a:pos x="635" y="858"/>
                </a:cxn>
                <a:cxn ang="0">
                  <a:pos x="518" y="884"/>
                </a:cxn>
                <a:cxn ang="0">
                  <a:pos x="402" y="889"/>
                </a:cxn>
                <a:cxn ang="0">
                  <a:pos x="289" y="870"/>
                </a:cxn>
                <a:cxn ang="0">
                  <a:pos x="187" y="826"/>
                </a:cxn>
                <a:cxn ang="0">
                  <a:pos x="97" y="754"/>
                </a:cxn>
                <a:cxn ang="0">
                  <a:pos x="33" y="678"/>
                </a:cxn>
                <a:cxn ang="0">
                  <a:pos x="5" y="609"/>
                </a:cxn>
                <a:cxn ang="0">
                  <a:pos x="3" y="545"/>
                </a:cxn>
                <a:cxn ang="0">
                  <a:pos x="29" y="488"/>
                </a:cxn>
                <a:cxn ang="0">
                  <a:pos x="72" y="439"/>
                </a:cxn>
                <a:cxn ang="0">
                  <a:pos x="132" y="397"/>
                </a:cxn>
                <a:cxn ang="0">
                  <a:pos x="202" y="361"/>
                </a:cxn>
                <a:cxn ang="0">
                  <a:pos x="278" y="334"/>
                </a:cxn>
                <a:cxn ang="0">
                  <a:pos x="357" y="315"/>
                </a:cxn>
                <a:cxn ang="0">
                  <a:pos x="433" y="305"/>
                </a:cxn>
                <a:cxn ang="0">
                  <a:pos x="500" y="294"/>
                </a:cxn>
                <a:cxn ang="0">
                  <a:pos x="581" y="281"/>
                </a:cxn>
                <a:cxn ang="0">
                  <a:pos x="668" y="260"/>
                </a:cxn>
                <a:cxn ang="0">
                  <a:pos x="756" y="234"/>
                </a:cxn>
                <a:cxn ang="0">
                  <a:pos x="838" y="200"/>
                </a:cxn>
                <a:cxn ang="0">
                  <a:pos x="913" y="157"/>
                </a:cxn>
                <a:cxn ang="0">
                  <a:pos x="969" y="103"/>
                </a:cxn>
                <a:cxn ang="0">
                  <a:pos x="1013" y="0"/>
                </a:cxn>
                <a:cxn ang="0">
                  <a:pos x="990" y="71"/>
                </a:cxn>
                <a:cxn ang="0">
                  <a:pos x="983" y="59"/>
                </a:cxn>
              </a:cxnLst>
              <a:rect l="0" t="0" r="r" b="b"/>
              <a:pathLst>
                <a:path w="1013" h="889">
                  <a:moveTo>
                    <a:pt x="983" y="83"/>
                  </a:moveTo>
                  <a:lnTo>
                    <a:pt x="981" y="122"/>
                  </a:lnTo>
                  <a:lnTo>
                    <a:pt x="984" y="248"/>
                  </a:lnTo>
                  <a:lnTo>
                    <a:pt x="987" y="311"/>
                  </a:lnTo>
                  <a:lnTo>
                    <a:pt x="987" y="373"/>
                  </a:lnTo>
                  <a:lnTo>
                    <a:pt x="984" y="436"/>
                  </a:lnTo>
                  <a:lnTo>
                    <a:pt x="975" y="499"/>
                  </a:lnTo>
                  <a:lnTo>
                    <a:pt x="960" y="560"/>
                  </a:lnTo>
                  <a:lnTo>
                    <a:pt x="935" y="620"/>
                  </a:lnTo>
                  <a:lnTo>
                    <a:pt x="908" y="666"/>
                  </a:lnTo>
                  <a:lnTo>
                    <a:pt x="875" y="710"/>
                  </a:lnTo>
                  <a:lnTo>
                    <a:pt x="835" y="748"/>
                  </a:lnTo>
                  <a:lnTo>
                    <a:pt x="790" y="783"/>
                  </a:lnTo>
                  <a:lnTo>
                    <a:pt x="742" y="813"/>
                  </a:lnTo>
                  <a:lnTo>
                    <a:pt x="690" y="838"/>
                  </a:lnTo>
                  <a:lnTo>
                    <a:pt x="635" y="858"/>
                  </a:lnTo>
                  <a:lnTo>
                    <a:pt x="577" y="874"/>
                  </a:lnTo>
                  <a:lnTo>
                    <a:pt x="518" y="884"/>
                  </a:lnTo>
                  <a:lnTo>
                    <a:pt x="460" y="889"/>
                  </a:lnTo>
                  <a:lnTo>
                    <a:pt x="402" y="889"/>
                  </a:lnTo>
                  <a:lnTo>
                    <a:pt x="344" y="881"/>
                  </a:lnTo>
                  <a:lnTo>
                    <a:pt x="289" y="870"/>
                  </a:lnTo>
                  <a:lnTo>
                    <a:pt x="236" y="852"/>
                  </a:lnTo>
                  <a:lnTo>
                    <a:pt x="187" y="826"/>
                  </a:lnTo>
                  <a:lnTo>
                    <a:pt x="142" y="795"/>
                  </a:lnTo>
                  <a:lnTo>
                    <a:pt x="97" y="754"/>
                  </a:lnTo>
                  <a:lnTo>
                    <a:pt x="62" y="716"/>
                  </a:lnTo>
                  <a:lnTo>
                    <a:pt x="33" y="678"/>
                  </a:lnTo>
                  <a:lnTo>
                    <a:pt x="15" y="642"/>
                  </a:lnTo>
                  <a:lnTo>
                    <a:pt x="5" y="609"/>
                  </a:lnTo>
                  <a:lnTo>
                    <a:pt x="0" y="577"/>
                  </a:lnTo>
                  <a:lnTo>
                    <a:pt x="3" y="545"/>
                  </a:lnTo>
                  <a:lnTo>
                    <a:pt x="14" y="517"/>
                  </a:lnTo>
                  <a:lnTo>
                    <a:pt x="29" y="488"/>
                  </a:lnTo>
                  <a:lnTo>
                    <a:pt x="48" y="463"/>
                  </a:lnTo>
                  <a:lnTo>
                    <a:pt x="72" y="439"/>
                  </a:lnTo>
                  <a:lnTo>
                    <a:pt x="100" y="417"/>
                  </a:lnTo>
                  <a:lnTo>
                    <a:pt x="132" y="397"/>
                  </a:lnTo>
                  <a:lnTo>
                    <a:pt x="166" y="378"/>
                  </a:lnTo>
                  <a:lnTo>
                    <a:pt x="202" y="361"/>
                  </a:lnTo>
                  <a:lnTo>
                    <a:pt x="239" y="348"/>
                  </a:lnTo>
                  <a:lnTo>
                    <a:pt x="278" y="334"/>
                  </a:lnTo>
                  <a:lnTo>
                    <a:pt x="318" y="324"/>
                  </a:lnTo>
                  <a:lnTo>
                    <a:pt x="357" y="315"/>
                  </a:lnTo>
                  <a:lnTo>
                    <a:pt x="396" y="309"/>
                  </a:lnTo>
                  <a:lnTo>
                    <a:pt x="433" y="305"/>
                  </a:lnTo>
                  <a:lnTo>
                    <a:pt x="465" y="300"/>
                  </a:lnTo>
                  <a:lnTo>
                    <a:pt x="500" y="294"/>
                  </a:lnTo>
                  <a:lnTo>
                    <a:pt x="539" y="288"/>
                  </a:lnTo>
                  <a:lnTo>
                    <a:pt x="581" y="281"/>
                  </a:lnTo>
                  <a:lnTo>
                    <a:pt x="623" y="272"/>
                  </a:lnTo>
                  <a:lnTo>
                    <a:pt x="668" y="260"/>
                  </a:lnTo>
                  <a:lnTo>
                    <a:pt x="711" y="248"/>
                  </a:lnTo>
                  <a:lnTo>
                    <a:pt x="756" y="234"/>
                  </a:lnTo>
                  <a:lnTo>
                    <a:pt x="798" y="218"/>
                  </a:lnTo>
                  <a:lnTo>
                    <a:pt x="838" y="200"/>
                  </a:lnTo>
                  <a:lnTo>
                    <a:pt x="877" y="179"/>
                  </a:lnTo>
                  <a:lnTo>
                    <a:pt x="913" y="157"/>
                  </a:lnTo>
                  <a:lnTo>
                    <a:pt x="942" y="131"/>
                  </a:lnTo>
                  <a:lnTo>
                    <a:pt x="969" y="103"/>
                  </a:lnTo>
                  <a:lnTo>
                    <a:pt x="983" y="83"/>
                  </a:lnTo>
                  <a:close/>
                  <a:moveTo>
                    <a:pt x="1013" y="0"/>
                  </a:moveTo>
                  <a:lnTo>
                    <a:pt x="1005" y="37"/>
                  </a:lnTo>
                  <a:lnTo>
                    <a:pt x="990" y="71"/>
                  </a:lnTo>
                  <a:lnTo>
                    <a:pt x="983" y="83"/>
                  </a:lnTo>
                  <a:lnTo>
                    <a:pt x="983" y="59"/>
                  </a:lnTo>
                  <a:lnTo>
                    <a:pt x="101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 name="Freeform 10"/>
            <p:cNvSpPr>
              <a:spLocks noEditPoints="1"/>
            </p:cNvSpPr>
            <p:nvPr/>
          </p:nvSpPr>
          <p:spPr bwMode="auto">
            <a:xfrm>
              <a:off x="417" y="3029"/>
              <a:ext cx="1076" cy="955"/>
            </a:xfrm>
            <a:custGeom>
              <a:avLst/>
              <a:gdLst/>
              <a:ahLst/>
              <a:cxnLst>
                <a:cxn ang="0">
                  <a:pos x="933" y="241"/>
                </a:cxn>
                <a:cxn ang="0">
                  <a:pos x="812" y="296"/>
                </a:cxn>
                <a:cxn ang="0">
                  <a:pos x="685" y="334"/>
                </a:cxn>
                <a:cxn ang="0">
                  <a:pos x="533" y="362"/>
                </a:cxn>
                <a:cxn ang="0">
                  <a:pos x="311" y="404"/>
                </a:cxn>
                <a:cxn ang="0">
                  <a:pos x="222" y="437"/>
                </a:cxn>
                <a:cxn ang="0">
                  <a:pos x="133" y="488"/>
                </a:cxn>
                <a:cxn ang="0">
                  <a:pos x="73" y="562"/>
                </a:cxn>
                <a:cxn ang="0">
                  <a:pos x="75" y="667"/>
                </a:cxn>
                <a:cxn ang="0">
                  <a:pos x="145" y="767"/>
                </a:cxn>
                <a:cxn ang="0">
                  <a:pos x="248" y="840"/>
                </a:cxn>
                <a:cxn ang="0">
                  <a:pos x="375" y="882"/>
                </a:cxn>
                <a:cxn ang="0">
                  <a:pos x="558" y="885"/>
                </a:cxn>
                <a:cxn ang="0">
                  <a:pos x="721" y="836"/>
                </a:cxn>
                <a:cxn ang="0">
                  <a:pos x="843" y="758"/>
                </a:cxn>
                <a:cxn ang="0">
                  <a:pos x="933" y="649"/>
                </a:cxn>
                <a:cxn ang="0">
                  <a:pos x="981" y="479"/>
                </a:cxn>
                <a:cxn ang="0">
                  <a:pos x="984" y="287"/>
                </a:cxn>
                <a:cxn ang="0">
                  <a:pos x="1036" y="0"/>
                </a:cxn>
                <a:cxn ang="0">
                  <a:pos x="1070" y="15"/>
                </a:cxn>
                <a:cxn ang="0">
                  <a:pos x="1066" y="84"/>
                </a:cxn>
                <a:cxn ang="0">
                  <a:pos x="1045" y="138"/>
                </a:cxn>
                <a:cxn ang="0">
                  <a:pos x="1051" y="319"/>
                </a:cxn>
                <a:cxn ang="0">
                  <a:pos x="1047" y="501"/>
                </a:cxn>
                <a:cxn ang="0">
                  <a:pos x="996" y="673"/>
                </a:cxn>
                <a:cxn ang="0">
                  <a:pos x="900" y="797"/>
                </a:cxn>
                <a:cxn ang="0">
                  <a:pos x="773" y="885"/>
                </a:cxn>
                <a:cxn ang="0">
                  <a:pos x="627" y="937"/>
                </a:cxn>
                <a:cxn ang="0">
                  <a:pos x="469" y="955"/>
                </a:cxn>
                <a:cxn ang="0">
                  <a:pos x="309" y="934"/>
                </a:cxn>
                <a:cxn ang="0">
                  <a:pos x="167" y="872"/>
                </a:cxn>
                <a:cxn ang="0">
                  <a:pos x="55" y="763"/>
                </a:cxn>
                <a:cxn ang="0">
                  <a:pos x="2" y="634"/>
                </a:cxn>
                <a:cxn ang="0">
                  <a:pos x="19" y="529"/>
                </a:cxn>
                <a:cxn ang="0">
                  <a:pos x="88" y="444"/>
                </a:cxn>
                <a:cxn ang="0">
                  <a:pos x="190" y="380"/>
                </a:cxn>
                <a:cxn ang="0">
                  <a:pos x="305" y="337"/>
                </a:cxn>
                <a:cxn ang="0">
                  <a:pos x="414" y="313"/>
                </a:cxn>
                <a:cxn ang="0">
                  <a:pos x="666" y="269"/>
                </a:cxn>
                <a:cxn ang="0">
                  <a:pos x="817" y="221"/>
                </a:cxn>
                <a:cxn ang="0">
                  <a:pos x="914" y="171"/>
                </a:cxn>
                <a:cxn ang="0">
                  <a:pos x="981" y="105"/>
                </a:cxn>
                <a:cxn ang="0">
                  <a:pos x="993" y="71"/>
                </a:cxn>
                <a:cxn ang="0">
                  <a:pos x="1012" y="26"/>
                </a:cxn>
                <a:cxn ang="0">
                  <a:pos x="1036" y="0"/>
                </a:cxn>
              </a:cxnLst>
              <a:rect l="0" t="0" r="r" b="b"/>
              <a:pathLst>
                <a:path w="1076" h="955">
                  <a:moveTo>
                    <a:pt x="981" y="205"/>
                  </a:moveTo>
                  <a:lnTo>
                    <a:pt x="969" y="216"/>
                  </a:lnTo>
                  <a:lnTo>
                    <a:pt x="933" y="241"/>
                  </a:lnTo>
                  <a:lnTo>
                    <a:pt x="894" y="262"/>
                  </a:lnTo>
                  <a:lnTo>
                    <a:pt x="854" y="280"/>
                  </a:lnTo>
                  <a:lnTo>
                    <a:pt x="812" y="296"/>
                  </a:lnTo>
                  <a:lnTo>
                    <a:pt x="770" y="311"/>
                  </a:lnTo>
                  <a:lnTo>
                    <a:pt x="727" y="323"/>
                  </a:lnTo>
                  <a:lnTo>
                    <a:pt x="685" y="334"/>
                  </a:lnTo>
                  <a:lnTo>
                    <a:pt x="645" y="343"/>
                  </a:lnTo>
                  <a:lnTo>
                    <a:pt x="608" y="350"/>
                  </a:lnTo>
                  <a:lnTo>
                    <a:pt x="533" y="362"/>
                  </a:lnTo>
                  <a:lnTo>
                    <a:pt x="458" y="372"/>
                  </a:lnTo>
                  <a:lnTo>
                    <a:pt x="384" y="386"/>
                  </a:lnTo>
                  <a:lnTo>
                    <a:pt x="311" y="404"/>
                  </a:lnTo>
                  <a:lnTo>
                    <a:pt x="284" y="413"/>
                  </a:lnTo>
                  <a:lnTo>
                    <a:pt x="254" y="425"/>
                  </a:lnTo>
                  <a:lnTo>
                    <a:pt x="222" y="437"/>
                  </a:lnTo>
                  <a:lnTo>
                    <a:pt x="191" y="452"/>
                  </a:lnTo>
                  <a:lnTo>
                    <a:pt x="161" y="470"/>
                  </a:lnTo>
                  <a:lnTo>
                    <a:pt x="133" y="488"/>
                  </a:lnTo>
                  <a:lnTo>
                    <a:pt x="109" y="510"/>
                  </a:lnTo>
                  <a:lnTo>
                    <a:pt x="88" y="534"/>
                  </a:lnTo>
                  <a:lnTo>
                    <a:pt x="73" y="562"/>
                  </a:lnTo>
                  <a:lnTo>
                    <a:pt x="66" y="592"/>
                  </a:lnTo>
                  <a:lnTo>
                    <a:pt x="66" y="630"/>
                  </a:lnTo>
                  <a:lnTo>
                    <a:pt x="75" y="667"/>
                  </a:lnTo>
                  <a:lnTo>
                    <a:pt x="93" y="701"/>
                  </a:lnTo>
                  <a:lnTo>
                    <a:pt x="115" y="736"/>
                  </a:lnTo>
                  <a:lnTo>
                    <a:pt x="145" y="767"/>
                  </a:lnTo>
                  <a:lnTo>
                    <a:pt x="178" y="794"/>
                  </a:lnTo>
                  <a:lnTo>
                    <a:pt x="212" y="819"/>
                  </a:lnTo>
                  <a:lnTo>
                    <a:pt x="248" y="840"/>
                  </a:lnTo>
                  <a:lnTo>
                    <a:pt x="282" y="857"/>
                  </a:lnTo>
                  <a:lnTo>
                    <a:pt x="315" y="869"/>
                  </a:lnTo>
                  <a:lnTo>
                    <a:pt x="375" y="882"/>
                  </a:lnTo>
                  <a:lnTo>
                    <a:pt x="436" y="890"/>
                  </a:lnTo>
                  <a:lnTo>
                    <a:pt x="497" y="891"/>
                  </a:lnTo>
                  <a:lnTo>
                    <a:pt x="558" y="885"/>
                  </a:lnTo>
                  <a:lnTo>
                    <a:pt x="618" y="872"/>
                  </a:lnTo>
                  <a:lnTo>
                    <a:pt x="678" y="854"/>
                  </a:lnTo>
                  <a:lnTo>
                    <a:pt x="721" y="836"/>
                  </a:lnTo>
                  <a:lnTo>
                    <a:pt x="764" y="813"/>
                  </a:lnTo>
                  <a:lnTo>
                    <a:pt x="806" y="788"/>
                  </a:lnTo>
                  <a:lnTo>
                    <a:pt x="843" y="758"/>
                  </a:lnTo>
                  <a:lnTo>
                    <a:pt x="878" y="725"/>
                  </a:lnTo>
                  <a:lnTo>
                    <a:pt x="909" y="689"/>
                  </a:lnTo>
                  <a:lnTo>
                    <a:pt x="933" y="649"/>
                  </a:lnTo>
                  <a:lnTo>
                    <a:pt x="952" y="604"/>
                  </a:lnTo>
                  <a:lnTo>
                    <a:pt x="970" y="541"/>
                  </a:lnTo>
                  <a:lnTo>
                    <a:pt x="981" y="479"/>
                  </a:lnTo>
                  <a:lnTo>
                    <a:pt x="985" y="414"/>
                  </a:lnTo>
                  <a:lnTo>
                    <a:pt x="985" y="352"/>
                  </a:lnTo>
                  <a:lnTo>
                    <a:pt x="984" y="287"/>
                  </a:lnTo>
                  <a:lnTo>
                    <a:pt x="981" y="223"/>
                  </a:lnTo>
                  <a:lnTo>
                    <a:pt x="981" y="205"/>
                  </a:lnTo>
                  <a:close/>
                  <a:moveTo>
                    <a:pt x="1036" y="0"/>
                  </a:moveTo>
                  <a:lnTo>
                    <a:pt x="1048" y="2"/>
                  </a:lnTo>
                  <a:lnTo>
                    <a:pt x="1060" y="8"/>
                  </a:lnTo>
                  <a:lnTo>
                    <a:pt x="1070" y="15"/>
                  </a:lnTo>
                  <a:lnTo>
                    <a:pt x="1075" y="27"/>
                  </a:lnTo>
                  <a:lnTo>
                    <a:pt x="1076" y="42"/>
                  </a:lnTo>
                  <a:lnTo>
                    <a:pt x="1066" y="84"/>
                  </a:lnTo>
                  <a:lnTo>
                    <a:pt x="1049" y="123"/>
                  </a:lnTo>
                  <a:lnTo>
                    <a:pt x="1045" y="129"/>
                  </a:lnTo>
                  <a:lnTo>
                    <a:pt x="1045" y="138"/>
                  </a:lnTo>
                  <a:lnTo>
                    <a:pt x="1047" y="198"/>
                  </a:lnTo>
                  <a:lnTo>
                    <a:pt x="1048" y="259"/>
                  </a:lnTo>
                  <a:lnTo>
                    <a:pt x="1051" y="319"/>
                  </a:lnTo>
                  <a:lnTo>
                    <a:pt x="1052" y="380"/>
                  </a:lnTo>
                  <a:lnTo>
                    <a:pt x="1051" y="441"/>
                  </a:lnTo>
                  <a:lnTo>
                    <a:pt x="1047" y="501"/>
                  </a:lnTo>
                  <a:lnTo>
                    <a:pt x="1036" y="559"/>
                  </a:lnTo>
                  <a:lnTo>
                    <a:pt x="1020" y="616"/>
                  </a:lnTo>
                  <a:lnTo>
                    <a:pt x="996" y="673"/>
                  </a:lnTo>
                  <a:lnTo>
                    <a:pt x="969" y="718"/>
                  </a:lnTo>
                  <a:lnTo>
                    <a:pt x="938" y="760"/>
                  </a:lnTo>
                  <a:lnTo>
                    <a:pt x="900" y="797"/>
                  </a:lnTo>
                  <a:lnTo>
                    <a:pt x="861" y="830"/>
                  </a:lnTo>
                  <a:lnTo>
                    <a:pt x="818" y="860"/>
                  </a:lnTo>
                  <a:lnTo>
                    <a:pt x="773" y="885"/>
                  </a:lnTo>
                  <a:lnTo>
                    <a:pt x="726" y="906"/>
                  </a:lnTo>
                  <a:lnTo>
                    <a:pt x="678" y="922"/>
                  </a:lnTo>
                  <a:lnTo>
                    <a:pt x="627" y="937"/>
                  </a:lnTo>
                  <a:lnTo>
                    <a:pt x="575" y="946"/>
                  </a:lnTo>
                  <a:lnTo>
                    <a:pt x="523" y="952"/>
                  </a:lnTo>
                  <a:lnTo>
                    <a:pt x="469" y="955"/>
                  </a:lnTo>
                  <a:lnTo>
                    <a:pt x="415" y="952"/>
                  </a:lnTo>
                  <a:lnTo>
                    <a:pt x="361" y="946"/>
                  </a:lnTo>
                  <a:lnTo>
                    <a:pt x="309" y="934"/>
                  </a:lnTo>
                  <a:lnTo>
                    <a:pt x="260" y="919"/>
                  </a:lnTo>
                  <a:lnTo>
                    <a:pt x="212" y="899"/>
                  </a:lnTo>
                  <a:lnTo>
                    <a:pt x="167" y="872"/>
                  </a:lnTo>
                  <a:lnTo>
                    <a:pt x="125" y="842"/>
                  </a:lnTo>
                  <a:lnTo>
                    <a:pt x="88" y="804"/>
                  </a:lnTo>
                  <a:lnTo>
                    <a:pt x="55" y="763"/>
                  </a:lnTo>
                  <a:lnTo>
                    <a:pt x="27" y="715"/>
                  </a:lnTo>
                  <a:lnTo>
                    <a:pt x="11" y="673"/>
                  </a:lnTo>
                  <a:lnTo>
                    <a:pt x="2" y="634"/>
                  </a:lnTo>
                  <a:lnTo>
                    <a:pt x="0" y="597"/>
                  </a:lnTo>
                  <a:lnTo>
                    <a:pt x="8" y="561"/>
                  </a:lnTo>
                  <a:lnTo>
                    <a:pt x="19" y="529"/>
                  </a:lnTo>
                  <a:lnTo>
                    <a:pt x="37" y="498"/>
                  </a:lnTo>
                  <a:lnTo>
                    <a:pt x="61" y="470"/>
                  </a:lnTo>
                  <a:lnTo>
                    <a:pt x="88" y="444"/>
                  </a:lnTo>
                  <a:lnTo>
                    <a:pt x="119" y="420"/>
                  </a:lnTo>
                  <a:lnTo>
                    <a:pt x="154" y="399"/>
                  </a:lnTo>
                  <a:lnTo>
                    <a:pt x="190" y="380"/>
                  </a:lnTo>
                  <a:lnTo>
                    <a:pt x="227" y="363"/>
                  </a:lnTo>
                  <a:lnTo>
                    <a:pt x="266" y="349"/>
                  </a:lnTo>
                  <a:lnTo>
                    <a:pt x="305" y="337"/>
                  </a:lnTo>
                  <a:lnTo>
                    <a:pt x="342" y="326"/>
                  </a:lnTo>
                  <a:lnTo>
                    <a:pt x="379" y="319"/>
                  </a:lnTo>
                  <a:lnTo>
                    <a:pt x="414" y="313"/>
                  </a:lnTo>
                  <a:lnTo>
                    <a:pt x="497" y="301"/>
                  </a:lnTo>
                  <a:lnTo>
                    <a:pt x="582" y="286"/>
                  </a:lnTo>
                  <a:lnTo>
                    <a:pt x="666" y="269"/>
                  </a:lnTo>
                  <a:lnTo>
                    <a:pt x="748" y="245"/>
                  </a:lnTo>
                  <a:lnTo>
                    <a:pt x="782" y="235"/>
                  </a:lnTo>
                  <a:lnTo>
                    <a:pt x="817" y="221"/>
                  </a:lnTo>
                  <a:lnTo>
                    <a:pt x="849" y="207"/>
                  </a:lnTo>
                  <a:lnTo>
                    <a:pt x="884" y="190"/>
                  </a:lnTo>
                  <a:lnTo>
                    <a:pt x="914" y="171"/>
                  </a:lnTo>
                  <a:lnTo>
                    <a:pt x="942" y="148"/>
                  </a:lnTo>
                  <a:lnTo>
                    <a:pt x="967" y="123"/>
                  </a:lnTo>
                  <a:lnTo>
                    <a:pt x="981" y="105"/>
                  </a:lnTo>
                  <a:lnTo>
                    <a:pt x="981" y="94"/>
                  </a:lnTo>
                  <a:lnTo>
                    <a:pt x="984" y="80"/>
                  </a:lnTo>
                  <a:lnTo>
                    <a:pt x="993" y="71"/>
                  </a:lnTo>
                  <a:lnTo>
                    <a:pt x="1002" y="66"/>
                  </a:lnTo>
                  <a:lnTo>
                    <a:pt x="1003" y="62"/>
                  </a:lnTo>
                  <a:lnTo>
                    <a:pt x="1012" y="26"/>
                  </a:lnTo>
                  <a:lnTo>
                    <a:pt x="1017" y="12"/>
                  </a:lnTo>
                  <a:lnTo>
                    <a:pt x="1026" y="5"/>
                  </a:lnTo>
                  <a:lnTo>
                    <a:pt x="10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 name="Freeform 11"/>
            <p:cNvSpPr>
              <a:spLocks noEditPoints="1"/>
            </p:cNvSpPr>
            <p:nvPr/>
          </p:nvSpPr>
          <p:spPr bwMode="auto">
            <a:xfrm>
              <a:off x="1550" y="2283"/>
              <a:ext cx="624" cy="908"/>
            </a:xfrm>
            <a:custGeom>
              <a:avLst/>
              <a:gdLst/>
              <a:ahLst/>
              <a:cxnLst>
                <a:cxn ang="0">
                  <a:pos x="115" y="92"/>
                </a:cxn>
                <a:cxn ang="0">
                  <a:pos x="96" y="150"/>
                </a:cxn>
                <a:cxn ang="0">
                  <a:pos x="102" y="341"/>
                </a:cxn>
                <a:cxn ang="0">
                  <a:pos x="121" y="553"/>
                </a:cxn>
                <a:cxn ang="0">
                  <a:pos x="115" y="678"/>
                </a:cxn>
                <a:cxn ang="0">
                  <a:pos x="72" y="791"/>
                </a:cxn>
                <a:cxn ang="0">
                  <a:pos x="66" y="820"/>
                </a:cxn>
                <a:cxn ang="0">
                  <a:pos x="78" y="840"/>
                </a:cxn>
                <a:cxn ang="0">
                  <a:pos x="133" y="827"/>
                </a:cxn>
                <a:cxn ang="0">
                  <a:pos x="205" y="766"/>
                </a:cxn>
                <a:cxn ang="0">
                  <a:pos x="243" y="660"/>
                </a:cxn>
                <a:cxn ang="0">
                  <a:pos x="243" y="432"/>
                </a:cxn>
                <a:cxn ang="0">
                  <a:pos x="237" y="329"/>
                </a:cxn>
                <a:cxn ang="0">
                  <a:pos x="315" y="311"/>
                </a:cxn>
                <a:cxn ang="0">
                  <a:pos x="473" y="292"/>
                </a:cxn>
                <a:cxn ang="0">
                  <a:pos x="488" y="265"/>
                </a:cxn>
                <a:cxn ang="0">
                  <a:pos x="396" y="247"/>
                </a:cxn>
                <a:cxn ang="0">
                  <a:pos x="278" y="214"/>
                </a:cxn>
                <a:cxn ang="0">
                  <a:pos x="226" y="165"/>
                </a:cxn>
                <a:cxn ang="0">
                  <a:pos x="196" y="111"/>
                </a:cxn>
                <a:cxn ang="0">
                  <a:pos x="160" y="69"/>
                </a:cxn>
                <a:cxn ang="0">
                  <a:pos x="169" y="2"/>
                </a:cxn>
                <a:cxn ang="0">
                  <a:pos x="223" y="36"/>
                </a:cxn>
                <a:cxn ang="0">
                  <a:pos x="258" y="93"/>
                </a:cxn>
                <a:cxn ang="0">
                  <a:pos x="318" y="153"/>
                </a:cxn>
                <a:cxn ang="0">
                  <a:pos x="397" y="175"/>
                </a:cxn>
                <a:cxn ang="0">
                  <a:pos x="497" y="195"/>
                </a:cxn>
                <a:cxn ang="0">
                  <a:pos x="588" y="241"/>
                </a:cxn>
                <a:cxn ang="0">
                  <a:pos x="624" y="287"/>
                </a:cxn>
                <a:cxn ang="0">
                  <a:pos x="608" y="319"/>
                </a:cxn>
                <a:cxn ang="0">
                  <a:pos x="439" y="365"/>
                </a:cxn>
                <a:cxn ang="0">
                  <a:pos x="303" y="379"/>
                </a:cxn>
                <a:cxn ang="0">
                  <a:pos x="317" y="485"/>
                </a:cxn>
                <a:cxn ang="0">
                  <a:pos x="317" y="636"/>
                </a:cxn>
                <a:cxn ang="0">
                  <a:pos x="276" y="775"/>
                </a:cxn>
                <a:cxn ang="0">
                  <a:pos x="199" y="866"/>
                </a:cxn>
                <a:cxn ang="0">
                  <a:pos x="99" y="908"/>
                </a:cxn>
                <a:cxn ang="0">
                  <a:pos x="24" y="893"/>
                </a:cxn>
                <a:cxn ang="0">
                  <a:pos x="2" y="843"/>
                </a:cxn>
                <a:cxn ang="0">
                  <a:pos x="6" y="784"/>
                </a:cxn>
                <a:cxn ang="0">
                  <a:pos x="14" y="757"/>
                </a:cxn>
                <a:cxn ang="0">
                  <a:pos x="54" y="649"/>
                </a:cxn>
                <a:cxn ang="0">
                  <a:pos x="57" y="528"/>
                </a:cxn>
                <a:cxn ang="0">
                  <a:pos x="43" y="407"/>
                </a:cxn>
                <a:cxn ang="0">
                  <a:pos x="31" y="311"/>
                </a:cxn>
                <a:cxn ang="0">
                  <a:pos x="21" y="175"/>
                </a:cxn>
                <a:cxn ang="0">
                  <a:pos x="42" y="83"/>
                </a:cxn>
                <a:cxn ang="0">
                  <a:pos x="94" y="20"/>
                </a:cxn>
              </a:cxnLst>
              <a:rect l="0" t="0" r="r" b="b"/>
              <a:pathLst>
                <a:path w="624" h="908">
                  <a:moveTo>
                    <a:pt x="148" y="68"/>
                  </a:moveTo>
                  <a:lnTo>
                    <a:pt x="128" y="78"/>
                  </a:lnTo>
                  <a:lnTo>
                    <a:pt x="115" y="92"/>
                  </a:lnTo>
                  <a:lnTo>
                    <a:pt x="105" y="110"/>
                  </a:lnTo>
                  <a:lnTo>
                    <a:pt x="99" y="129"/>
                  </a:lnTo>
                  <a:lnTo>
                    <a:pt x="96" y="150"/>
                  </a:lnTo>
                  <a:lnTo>
                    <a:pt x="94" y="171"/>
                  </a:lnTo>
                  <a:lnTo>
                    <a:pt x="96" y="256"/>
                  </a:lnTo>
                  <a:lnTo>
                    <a:pt x="102" y="341"/>
                  </a:lnTo>
                  <a:lnTo>
                    <a:pt x="112" y="426"/>
                  </a:lnTo>
                  <a:lnTo>
                    <a:pt x="120" y="513"/>
                  </a:lnTo>
                  <a:lnTo>
                    <a:pt x="121" y="553"/>
                  </a:lnTo>
                  <a:lnTo>
                    <a:pt x="121" y="595"/>
                  </a:lnTo>
                  <a:lnTo>
                    <a:pt x="120" y="637"/>
                  </a:lnTo>
                  <a:lnTo>
                    <a:pt x="115" y="678"/>
                  </a:lnTo>
                  <a:lnTo>
                    <a:pt x="106" y="718"/>
                  </a:lnTo>
                  <a:lnTo>
                    <a:pt x="93" y="755"/>
                  </a:lnTo>
                  <a:lnTo>
                    <a:pt x="72" y="791"/>
                  </a:lnTo>
                  <a:lnTo>
                    <a:pt x="70" y="796"/>
                  </a:lnTo>
                  <a:lnTo>
                    <a:pt x="67" y="809"/>
                  </a:lnTo>
                  <a:lnTo>
                    <a:pt x="66" y="820"/>
                  </a:lnTo>
                  <a:lnTo>
                    <a:pt x="67" y="830"/>
                  </a:lnTo>
                  <a:lnTo>
                    <a:pt x="70" y="836"/>
                  </a:lnTo>
                  <a:lnTo>
                    <a:pt x="78" y="840"/>
                  </a:lnTo>
                  <a:lnTo>
                    <a:pt x="90" y="840"/>
                  </a:lnTo>
                  <a:lnTo>
                    <a:pt x="106" y="836"/>
                  </a:lnTo>
                  <a:lnTo>
                    <a:pt x="133" y="827"/>
                  </a:lnTo>
                  <a:lnTo>
                    <a:pt x="158" y="814"/>
                  </a:lnTo>
                  <a:lnTo>
                    <a:pt x="181" y="796"/>
                  </a:lnTo>
                  <a:lnTo>
                    <a:pt x="205" y="766"/>
                  </a:lnTo>
                  <a:lnTo>
                    <a:pt x="223" y="733"/>
                  </a:lnTo>
                  <a:lnTo>
                    <a:pt x="234" y="697"/>
                  </a:lnTo>
                  <a:lnTo>
                    <a:pt x="243" y="660"/>
                  </a:lnTo>
                  <a:lnTo>
                    <a:pt x="251" y="583"/>
                  </a:lnTo>
                  <a:lnTo>
                    <a:pt x="251" y="509"/>
                  </a:lnTo>
                  <a:lnTo>
                    <a:pt x="243" y="432"/>
                  </a:lnTo>
                  <a:lnTo>
                    <a:pt x="231" y="358"/>
                  </a:lnTo>
                  <a:lnTo>
                    <a:pt x="231" y="343"/>
                  </a:lnTo>
                  <a:lnTo>
                    <a:pt x="237" y="329"/>
                  </a:lnTo>
                  <a:lnTo>
                    <a:pt x="248" y="320"/>
                  </a:lnTo>
                  <a:lnTo>
                    <a:pt x="263" y="316"/>
                  </a:lnTo>
                  <a:lnTo>
                    <a:pt x="315" y="311"/>
                  </a:lnTo>
                  <a:lnTo>
                    <a:pt x="369" y="307"/>
                  </a:lnTo>
                  <a:lnTo>
                    <a:pt x="421" y="301"/>
                  </a:lnTo>
                  <a:lnTo>
                    <a:pt x="473" y="292"/>
                  </a:lnTo>
                  <a:lnTo>
                    <a:pt x="524" y="280"/>
                  </a:lnTo>
                  <a:lnTo>
                    <a:pt x="517" y="275"/>
                  </a:lnTo>
                  <a:lnTo>
                    <a:pt x="488" y="265"/>
                  </a:lnTo>
                  <a:lnTo>
                    <a:pt x="458" y="258"/>
                  </a:lnTo>
                  <a:lnTo>
                    <a:pt x="427" y="252"/>
                  </a:lnTo>
                  <a:lnTo>
                    <a:pt x="396" y="247"/>
                  </a:lnTo>
                  <a:lnTo>
                    <a:pt x="333" y="235"/>
                  </a:lnTo>
                  <a:lnTo>
                    <a:pt x="305" y="226"/>
                  </a:lnTo>
                  <a:lnTo>
                    <a:pt x="278" y="214"/>
                  </a:lnTo>
                  <a:lnTo>
                    <a:pt x="252" y="198"/>
                  </a:lnTo>
                  <a:lnTo>
                    <a:pt x="231" y="175"/>
                  </a:lnTo>
                  <a:lnTo>
                    <a:pt x="226" y="165"/>
                  </a:lnTo>
                  <a:lnTo>
                    <a:pt x="217" y="148"/>
                  </a:lnTo>
                  <a:lnTo>
                    <a:pt x="206" y="131"/>
                  </a:lnTo>
                  <a:lnTo>
                    <a:pt x="196" y="111"/>
                  </a:lnTo>
                  <a:lnTo>
                    <a:pt x="184" y="92"/>
                  </a:lnTo>
                  <a:lnTo>
                    <a:pt x="172" y="77"/>
                  </a:lnTo>
                  <a:lnTo>
                    <a:pt x="160" y="69"/>
                  </a:lnTo>
                  <a:lnTo>
                    <a:pt x="148" y="68"/>
                  </a:lnTo>
                  <a:close/>
                  <a:moveTo>
                    <a:pt x="143" y="0"/>
                  </a:moveTo>
                  <a:lnTo>
                    <a:pt x="169" y="2"/>
                  </a:lnTo>
                  <a:lnTo>
                    <a:pt x="190" y="9"/>
                  </a:lnTo>
                  <a:lnTo>
                    <a:pt x="208" y="21"/>
                  </a:lnTo>
                  <a:lnTo>
                    <a:pt x="223" y="36"/>
                  </a:lnTo>
                  <a:lnTo>
                    <a:pt x="236" y="54"/>
                  </a:lnTo>
                  <a:lnTo>
                    <a:pt x="248" y="74"/>
                  </a:lnTo>
                  <a:lnTo>
                    <a:pt x="258" y="93"/>
                  </a:lnTo>
                  <a:lnTo>
                    <a:pt x="276" y="119"/>
                  </a:lnTo>
                  <a:lnTo>
                    <a:pt x="296" y="138"/>
                  </a:lnTo>
                  <a:lnTo>
                    <a:pt x="318" y="153"/>
                  </a:lnTo>
                  <a:lnTo>
                    <a:pt x="342" y="163"/>
                  </a:lnTo>
                  <a:lnTo>
                    <a:pt x="369" y="169"/>
                  </a:lnTo>
                  <a:lnTo>
                    <a:pt x="397" y="175"/>
                  </a:lnTo>
                  <a:lnTo>
                    <a:pt x="427" y="180"/>
                  </a:lnTo>
                  <a:lnTo>
                    <a:pt x="463" y="186"/>
                  </a:lnTo>
                  <a:lnTo>
                    <a:pt x="497" y="195"/>
                  </a:lnTo>
                  <a:lnTo>
                    <a:pt x="530" y="207"/>
                  </a:lnTo>
                  <a:lnTo>
                    <a:pt x="560" y="222"/>
                  </a:lnTo>
                  <a:lnTo>
                    <a:pt x="588" y="241"/>
                  </a:lnTo>
                  <a:lnTo>
                    <a:pt x="615" y="267"/>
                  </a:lnTo>
                  <a:lnTo>
                    <a:pt x="621" y="275"/>
                  </a:lnTo>
                  <a:lnTo>
                    <a:pt x="624" y="287"/>
                  </a:lnTo>
                  <a:lnTo>
                    <a:pt x="623" y="299"/>
                  </a:lnTo>
                  <a:lnTo>
                    <a:pt x="618" y="311"/>
                  </a:lnTo>
                  <a:lnTo>
                    <a:pt x="608" y="319"/>
                  </a:lnTo>
                  <a:lnTo>
                    <a:pt x="552" y="340"/>
                  </a:lnTo>
                  <a:lnTo>
                    <a:pt x="496" y="355"/>
                  </a:lnTo>
                  <a:lnTo>
                    <a:pt x="439" y="365"/>
                  </a:lnTo>
                  <a:lnTo>
                    <a:pt x="381" y="373"/>
                  </a:lnTo>
                  <a:lnTo>
                    <a:pt x="321" y="377"/>
                  </a:lnTo>
                  <a:lnTo>
                    <a:pt x="303" y="379"/>
                  </a:lnTo>
                  <a:lnTo>
                    <a:pt x="305" y="388"/>
                  </a:lnTo>
                  <a:lnTo>
                    <a:pt x="311" y="435"/>
                  </a:lnTo>
                  <a:lnTo>
                    <a:pt x="317" y="485"/>
                  </a:lnTo>
                  <a:lnTo>
                    <a:pt x="320" y="536"/>
                  </a:lnTo>
                  <a:lnTo>
                    <a:pt x="320" y="586"/>
                  </a:lnTo>
                  <a:lnTo>
                    <a:pt x="317" y="636"/>
                  </a:lnTo>
                  <a:lnTo>
                    <a:pt x="308" y="684"/>
                  </a:lnTo>
                  <a:lnTo>
                    <a:pt x="296" y="730"/>
                  </a:lnTo>
                  <a:lnTo>
                    <a:pt x="276" y="775"/>
                  </a:lnTo>
                  <a:lnTo>
                    <a:pt x="251" y="817"/>
                  </a:lnTo>
                  <a:lnTo>
                    <a:pt x="227" y="843"/>
                  </a:lnTo>
                  <a:lnTo>
                    <a:pt x="199" y="866"/>
                  </a:lnTo>
                  <a:lnTo>
                    <a:pt x="167" y="885"/>
                  </a:lnTo>
                  <a:lnTo>
                    <a:pt x="133" y="900"/>
                  </a:lnTo>
                  <a:lnTo>
                    <a:pt x="99" y="908"/>
                  </a:lnTo>
                  <a:lnTo>
                    <a:pt x="63" y="908"/>
                  </a:lnTo>
                  <a:lnTo>
                    <a:pt x="40" y="902"/>
                  </a:lnTo>
                  <a:lnTo>
                    <a:pt x="24" y="893"/>
                  </a:lnTo>
                  <a:lnTo>
                    <a:pt x="12" y="878"/>
                  </a:lnTo>
                  <a:lnTo>
                    <a:pt x="5" y="861"/>
                  </a:lnTo>
                  <a:lnTo>
                    <a:pt x="2" y="843"/>
                  </a:lnTo>
                  <a:lnTo>
                    <a:pt x="0" y="824"/>
                  </a:lnTo>
                  <a:lnTo>
                    <a:pt x="2" y="803"/>
                  </a:lnTo>
                  <a:lnTo>
                    <a:pt x="6" y="784"/>
                  </a:lnTo>
                  <a:lnTo>
                    <a:pt x="8" y="775"/>
                  </a:lnTo>
                  <a:lnTo>
                    <a:pt x="8" y="770"/>
                  </a:lnTo>
                  <a:lnTo>
                    <a:pt x="14" y="757"/>
                  </a:lnTo>
                  <a:lnTo>
                    <a:pt x="33" y="724"/>
                  </a:lnTo>
                  <a:lnTo>
                    <a:pt x="45" y="688"/>
                  </a:lnTo>
                  <a:lnTo>
                    <a:pt x="54" y="649"/>
                  </a:lnTo>
                  <a:lnTo>
                    <a:pt x="58" y="610"/>
                  </a:lnTo>
                  <a:lnTo>
                    <a:pt x="58" y="568"/>
                  </a:lnTo>
                  <a:lnTo>
                    <a:pt x="57" y="528"/>
                  </a:lnTo>
                  <a:lnTo>
                    <a:pt x="54" y="486"/>
                  </a:lnTo>
                  <a:lnTo>
                    <a:pt x="48" y="446"/>
                  </a:lnTo>
                  <a:lnTo>
                    <a:pt x="43" y="407"/>
                  </a:lnTo>
                  <a:lnTo>
                    <a:pt x="39" y="370"/>
                  </a:lnTo>
                  <a:lnTo>
                    <a:pt x="36" y="341"/>
                  </a:lnTo>
                  <a:lnTo>
                    <a:pt x="31" y="311"/>
                  </a:lnTo>
                  <a:lnTo>
                    <a:pt x="27" y="278"/>
                  </a:lnTo>
                  <a:lnTo>
                    <a:pt x="21" y="210"/>
                  </a:lnTo>
                  <a:lnTo>
                    <a:pt x="21" y="175"/>
                  </a:lnTo>
                  <a:lnTo>
                    <a:pt x="24" y="142"/>
                  </a:lnTo>
                  <a:lnTo>
                    <a:pt x="30" y="111"/>
                  </a:lnTo>
                  <a:lnTo>
                    <a:pt x="42" y="83"/>
                  </a:lnTo>
                  <a:lnTo>
                    <a:pt x="57" y="57"/>
                  </a:lnTo>
                  <a:lnTo>
                    <a:pt x="73" y="38"/>
                  </a:lnTo>
                  <a:lnTo>
                    <a:pt x="94" y="20"/>
                  </a:lnTo>
                  <a:lnTo>
                    <a:pt x="118" y="8"/>
                  </a:lnTo>
                  <a:lnTo>
                    <a:pt x="1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 name="Freeform 12"/>
            <p:cNvSpPr>
              <a:spLocks/>
            </p:cNvSpPr>
            <p:nvPr/>
          </p:nvSpPr>
          <p:spPr bwMode="auto">
            <a:xfrm>
              <a:off x="1590" y="376"/>
              <a:ext cx="2716" cy="2124"/>
            </a:xfrm>
            <a:custGeom>
              <a:avLst/>
              <a:gdLst/>
              <a:ahLst/>
              <a:cxnLst>
                <a:cxn ang="0">
                  <a:pos x="1574" y="0"/>
                </a:cxn>
                <a:cxn ang="0">
                  <a:pos x="1739" y="21"/>
                </a:cxn>
                <a:cxn ang="0">
                  <a:pos x="1893" y="68"/>
                </a:cxn>
                <a:cxn ang="0">
                  <a:pos x="2050" y="150"/>
                </a:cxn>
                <a:cxn ang="0">
                  <a:pos x="2208" y="266"/>
                </a:cxn>
                <a:cxn ang="0">
                  <a:pos x="2346" y="405"/>
                </a:cxn>
                <a:cxn ang="0">
                  <a:pos x="2462" y="561"/>
                </a:cxn>
                <a:cxn ang="0">
                  <a:pos x="2561" y="728"/>
                </a:cxn>
                <a:cxn ang="0">
                  <a:pos x="2638" y="906"/>
                </a:cxn>
                <a:cxn ang="0">
                  <a:pos x="2696" y="1090"/>
                </a:cxn>
                <a:cxn ang="0">
                  <a:pos x="2716" y="1235"/>
                </a:cxn>
                <a:cxn ang="0">
                  <a:pos x="2708" y="1367"/>
                </a:cxn>
                <a:cxn ang="0">
                  <a:pos x="2677" y="1486"/>
                </a:cxn>
                <a:cxn ang="0">
                  <a:pos x="2625" y="1592"/>
                </a:cxn>
                <a:cxn ang="0">
                  <a:pos x="2552" y="1688"/>
                </a:cxn>
                <a:cxn ang="0">
                  <a:pos x="2462" y="1773"/>
                </a:cxn>
                <a:cxn ang="0">
                  <a:pos x="2359" y="1848"/>
                </a:cxn>
                <a:cxn ang="0">
                  <a:pos x="2244" y="1915"/>
                </a:cxn>
                <a:cxn ang="0">
                  <a:pos x="2120" y="1972"/>
                </a:cxn>
                <a:cxn ang="0">
                  <a:pos x="1963" y="2032"/>
                </a:cxn>
                <a:cxn ang="0">
                  <a:pos x="1784" y="2084"/>
                </a:cxn>
                <a:cxn ang="0">
                  <a:pos x="1610" y="2115"/>
                </a:cxn>
                <a:cxn ang="0">
                  <a:pos x="1439" y="2124"/>
                </a:cxn>
                <a:cxn ang="0">
                  <a:pos x="1275" y="2106"/>
                </a:cxn>
                <a:cxn ang="0">
                  <a:pos x="1117" y="2060"/>
                </a:cxn>
                <a:cxn ang="0">
                  <a:pos x="965" y="1982"/>
                </a:cxn>
                <a:cxn ang="0">
                  <a:pos x="818" y="1869"/>
                </a:cxn>
                <a:cxn ang="0">
                  <a:pos x="698" y="1737"/>
                </a:cxn>
                <a:cxn ang="0">
                  <a:pos x="608" y="1604"/>
                </a:cxn>
                <a:cxn ang="0">
                  <a:pos x="526" y="1467"/>
                </a:cxn>
                <a:cxn ang="0">
                  <a:pos x="396" y="1265"/>
                </a:cxn>
                <a:cxn ang="0">
                  <a:pos x="294" y="1144"/>
                </a:cxn>
                <a:cxn ang="0">
                  <a:pos x="233" y="1096"/>
                </a:cxn>
                <a:cxn ang="0">
                  <a:pos x="165" y="1054"/>
                </a:cxn>
                <a:cxn ang="0">
                  <a:pos x="100" y="1017"/>
                </a:cxn>
                <a:cxn ang="0">
                  <a:pos x="54" y="976"/>
                </a:cxn>
                <a:cxn ang="0">
                  <a:pos x="0" y="969"/>
                </a:cxn>
                <a:cxn ang="0">
                  <a:pos x="54" y="825"/>
                </a:cxn>
                <a:cxn ang="0">
                  <a:pos x="138" y="688"/>
                </a:cxn>
                <a:cxn ang="0">
                  <a:pos x="247" y="556"/>
                </a:cxn>
                <a:cxn ang="0">
                  <a:pos x="378" y="435"/>
                </a:cxn>
                <a:cxn ang="0">
                  <a:pos x="526" y="325"/>
                </a:cxn>
                <a:cxn ang="0">
                  <a:pos x="687" y="228"/>
                </a:cxn>
                <a:cxn ang="0">
                  <a:pos x="860" y="144"/>
                </a:cxn>
                <a:cxn ang="0">
                  <a:pos x="1038" y="78"/>
                </a:cxn>
                <a:cxn ang="0">
                  <a:pos x="1220" y="32"/>
                </a:cxn>
                <a:cxn ang="0">
                  <a:pos x="1399" y="5"/>
                </a:cxn>
              </a:cxnLst>
              <a:rect l="0" t="0" r="r" b="b"/>
              <a:pathLst>
                <a:path w="2716" h="2124">
                  <a:moveTo>
                    <a:pt x="1487" y="0"/>
                  </a:moveTo>
                  <a:lnTo>
                    <a:pt x="1574" y="0"/>
                  </a:lnTo>
                  <a:lnTo>
                    <a:pt x="1659" y="8"/>
                  </a:lnTo>
                  <a:lnTo>
                    <a:pt x="1739" y="21"/>
                  </a:lnTo>
                  <a:lnTo>
                    <a:pt x="1819" y="41"/>
                  </a:lnTo>
                  <a:lnTo>
                    <a:pt x="1893" y="68"/>
                  </a:lnTo>
                  <a:lnTo>
                    <a:pt x="1963" y="101"/>
                  </a:lnTo>
                  <a:lnTo>
                    <a:pt x="2050" y="150"/>
                  </a:lnTo>
                  <a:lnTo>
                    <a:pt x="2132" y="205"/>
                  </a:lnTo>
                  <a:lnTo>
                    <a:pt x="2208" y="266"/>
                  </a:lnTo>
                  <a:lnTo>
                    <a:pt x="2278" y="334"/>
                  </a:lnTo>
                  <a:lnTo>
                    <a:pt x="2346" y="405"/>
                  </a:lnTo>
                  <a:lnTo>
                    <a:pt x="2407" y="480"/>
                  </a:lnTo>
                  <a:lnTo>
                    <a:pt x="2462" y="561"/>
                  </a:lnTo>
                  <a:lnTo>
                    <a:pt x="2514" y="643"/>
                  </a:lnTo>
                  <a:lnTo>
                    <a:pt x="2561" y="728"/>
                  </a:lnTo>
                  <a:lnTo>
                    <a:pt x="2601" y="816"/>
                  </a:lnTo>
                  <a:lnTo>
                    <a:pt x="2638" y="906"/>
                  </a:lnTo>
                  <a:lnTo>
                    <a:pt x="2669" y="997"/>
                  </a:lnTo>
                  <a:lnTo>
                    <a:pt x="2696" y="1090"/>
                  </a:lnTo>
                  <a:lnTo>
                    <a:pt x="2710" y="1165"/>
                  </a:lnTo>
                  <a:lnTo>
                    <a:pt x="2716" y="1235"/>
                  </a:lnTo>
                  <a:lnTo>
                    <a:pt x="2716" y="1302"/>
                  </a:lnTo>
                  <a:lnTo>
                    <a:pt x="2708" y="1367"/>
                  </a:lnTo>
                  <a:lnTo>
                    <a:pt x="2696" y="1428"/>
                  </a:lnTo>
                  <a:lnTo>
                    <a:pt x="2677" y="1486"/>
                  </a:lnTo>
                  <a:lnTo>
                    <a:pt x="2653" y="1540"/>
                  </a:lnTo>
                  <a:lnTo>
                    <a:pt x="2625" y="1592"/>
                  </a:lnTo>
                  <a:lnTo>
                    <a:pt x="2590" y="1642"/>
                  </a:lnTo>
                  <a:lnTo>
                    <a:pt x="2552" y="1688"/>
                  </a:lnTo>
                  <a:lnTo>
                    <a:pt x="2510" y="1731"/>
                  </a:lnTo>
                  <a:lnTo>
                    <a:pt x="2462" y="1773"/>
                  </a:lnTo>
                  <a:lnTo>
                    <a:pt x="2413" y="1812"/>
                  </a:lnTo>
                  <a:lnTo>
                    <a:pt x="2359" y="1848"/>
                  </a:lnTo>
                  <a:lnTo>
                    <a:pt x="2304" y="1882"/>
                  </a:lnTo>
                  <a:lnTo>
                    <a:pt x="2244" y="1915"/>
                  </a:lnTo>
                  <a:lnTo>
                    <a:pt x="2183" y="1945"/>
                  </a:lnTo>
                  <a:lnTo>
                    <a:pt x="2120" y="1972"/>
                  </a:lnTo>
                  <a:lnTo>
                    <a:pt x="2056" y="1999"/>
                  </a:lnTo>
                  <a:lnTo>
                    <a:pt x="1963" y="2032"/>
                  </a:lnTo>
                  <a:lnTo>
                    <a:pt x="1874" y="2060"/>
                  </a:lnTo>
                  <a:lnTo>
                    <a:pt x="1784" y="2084"/>
                  </a:lnTo>
                  <a:lnTo>
                    <a:pt x="1696" y="2102"/>
                  </a:lnTo>
                  <a:lnTo>
                    <a:pt x="1610" y="2115"/>
                  </a:lnTo>
                  <a:lnTo>
                    <a:pt x="1523" y="2123"/>
                  </a:lnTo>
                  <a:lnTo>
                    <a:pt x="1439" y="2124"/>
                  </a:lnTo>
                  <a:lnTo>
                    <a:pt x="1357" y="2118"/>
                  </a:lnTo>
                  <a:lnTo>
                    <a:pt x="1275" y="2106"/>
                  </a:lnTo>
                  <a:lnTo>
                    <a:pt x="1196" y="2087"/>
                  </a:lnTo>
                  <a:lnTo>
                    <a:pt x="1117" y="2060"/>
                  </a:lnTo>
                  <a:lnTo>
                    <a:pt x="1041" y="2026"/>
                  </a:lnTo>
                  <a:lnTo>
                    <a:pt x="965" y="1982"/>
                  </a:lnTo>
                  <a:lnTo>
                    <a:pt x="892" y="1930"/>
                  </a:lnTo>
                  <a:lnTo>
                    <a:pt x="818" y="1869"/>
                  </a:lnTo>
                  <a:lnTo>
                    <a:pt x="748" y="1798"/>
                  </a:lnTo>
                  <a:lnTo>
                    <a:pt x="698" y="1737"/>
                  </a:lnTo>
                  <a:lnTo>
                    <a:pt x="651" y="1671"/>
                  </a:lnTo>
                  <a:lnTo>
                    <a:pt x="608" y="1604"/>
                  </a:lnTo>
                  <a:lnTo>
                    <a:pt x="566" y="1535"/>
                  </a:lnTo>
                  <a:lnTo>
                    <a:pt x="526" y="1467"/>
                  </a:lnTo>
                  <a:lnTo>
                    <a:pt x="442" y="1329"/>
                  </a:lnTo>
                  <a:lnTo>
                    <a:pt x="396" y="1265"/>
                  </a:lnTo>
                  <a:lnTo>
                    <a:pt x="348" y="1202"/>
                  </a:lnTo>
                  <a:lnTo>
                    <a:pt x="294" y="1144"/>
                  </a:lnTo>
                  <a:lnTo>
                    <a:pt x="266" y="1118"/>
                  </a:lnTo>
                  <a:lnTo>
                    <a:pt x="233" y="1096"/>
                  </a:lnTo>
                  <a:lnTo>
                    <a:pt x="199" y="1074"/>
                  </a:lnTo>
                  <a:lnTo>
                    <a:pt x="165" y="1054"/>
                  </a:lnTo>
                  <a:lnTo>
                    <a:pt x="132" y="1035"/>
                  </a:lnTo>
                  <a:lnTo>
                    <a:pt x="100" y="1017"/>
                  </a:lnTo>
                  <a:lnTo>
                    <a:pt x="74" y="997"/>
                  </a:lnTo>
                  <a:lnTo>
                    <a:pt x="54" y="976"/>
                  </a:lnTo>
                  <a:lnTo>
                    <a:pt x="41" y="955"/>
                  </a:lnTo>
                  <a:lnTo>
                    <a:pt x="0" y="969"/>
                  </a:lnTo>
                  <a:lnTo>
                    <a:pt x="24" y="897"/>
                  </a:lnTo>
                  <a:lnTo>
                    <a:pt x="54" y="825"/>
                  </a:lnTo>
                  <a:lnTo>
                    <a:pt x="93" y="755"/>
                  </a:lnTo>
                  <a:lnTo>
                    <a:pt x="138" y="688"/>
                  </a:lnTo>
                  <a:lnTo>
                    <a:pt x="190" y="621"/>
                  </a:lnTo>
                  <a:lnTo>
                    <a:pt x="247" y="556"/>
                  </a:lnTo>
                  <a:lnTo>
                    <a:pt x="309" y="495"/>
                  </a:lnTo>
                  <a:lnTo>
                    <a:pt x="378" y="435"/>
                  </a:lnTo>
                  <a:lnTo>
                    <a:pt x="450" y="379"/>
                  </a:lnTo>
                  <a:lnTo>
                    <a:pt x="526" y="325"/>
                  </a:lnTo>
                  <a:lnTo>
                    <a:pt x="605" y="274"/>
                  </a:lnTo>
                  <a:lnTo>
                    <a:pt x="687" y="228"/>
                  </a:lnTo>
                  <a:lnTo>
                    <a:pt x="772" y="184"/>
                  </a:lnTo>
                  <a:lnTo>
                    <a:pt x="860" y="144"/>
                  </a:lnTo>
                  <a:lnTo>
                    <a:pt x="948" y="110"/>
                  </a:lnTo>
                  <a:lnTo>
                    <a:pt x="1038" y="78"/>
                  </a:lnTo>
                  <a:lnTo>
                    <a:pt x="1129" y="53"/>
                  </a:lnTo>
                  <a:lnTo>
                    <a:pt x="1220" y="32"/>
                  </a:lnTo>
                  <a:lnTo>
                    <a:pt x="1310" y="15"/>
                  </a:lnTo>
                  <a:lnTo>
                    <a:pt x="1399" y="5"/>
                  </a:lnTo>
                  <a:lnTo>
                    <a:pt x="148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 name="Freeform 13"/>
            <p:cNvSpPr>
              <a:spLocks noEditPoints="1"/>
            </p:cNvSpPr>
            <p:nvPr/>
          </p:nvSpPr>
          <p:spPr bwMode="auto">
            <a:xfrm>
              <a:off x="1558" y="342"/>
              <a:ext cx="2782" cy="2191"/>
            </a:xfrm>
            <a:custGeom>
              <a:avLst/>
              <a:gdLst/>
              <a:ahLst/>
              <a:cxnLst>
                <a:cxn ang="0">
                  <a:pos x="1303" y="90"/>
                </a:cxn>
                <a:cxn ang="0">
                  <a:pos x="955" y="188"/>
                </a:cxn>
                <a:cxn ang="0">
                  <a:pos x="630" y="351"/>
                </a:cxn>
                <a:cxn ang="0">
                  <a:pos x="409" y="513"/>
                </a:cxn>
                <a:cxn ang="0">
                  <a:pos x="246" y="677"/>
                </a:cxn>
                <a:cxn ang="0">
                  <a:pos x="119" y="868"/>
                </a:cxn>
                <a:cxn ang="0">
                  <a:pos x="92" y="961"/>
                </a:cxn>
                <a:cxn ang="0">
                  <a:pos x="135" y="1015"/>
                </a:cxn>
                <a:cxn ang="0">
                  <a:pos x="237" y="1075"/>
                </a:cxn>
                <a:cxn ang="0">
                  <a:pos x="328" y="1136"/>
                </a:cxn>
                <a:cxn ang="0">
                  <a:pos x="438" y="1257"/>
                </a:cxn>
                <a:cxn ang="0">
                  <a:pos x="607" y="1520"/>
                </a:cxn>
                <a:cxn ang="0">
                  <a:pos x="773" y="1768"/>
                </a:cxn>
                <a:cxn ang="0">
                  <a:pos x="968" y="1952"/>
                </a:cxn>
                <a:cxn ang="0">
                  <a:pos x="1201" y="2075"/>
                </a:cxn>
                <a:cxn ang="0">
                  <a:pos x="1462" y="2124"/>
                </a:cxn>
                <a:cxn ang="0">
                  <a:pos x="1761" y="2095"/>
                </a:cxn>
                <a:cxn ang="0">
                  <a:pos x="2058" y="2009"/>
                </a:cxn>
                <a:cxn ang="0">
                  <a:pos x="2298" y="1900"/>
                </a:cxn>
                <a:cxn ang="0">
                  <a:pos x="2490" y="1767"/>
                </a:cxn>
                <a:cxn ang="0">
                  <a:pos x="2607" y="1638"/>
                </a:cxn>
                <a:cxn ang="0">
                  <a:pos x="2687" y="1484"/>
                </a:cxn>
                <a:cxn ang="0">
                  <a:pos x="2713" y="1260"/>
                </a:cxn>
                <a:cxn ang="0">
                  <a:pos x="2669" y="1037"/>
                </a:cxn>
                <a:cxn ang="0">
                  <a:pos x="2561" y="776"/>
                </a:cxn>
                <a:cxn ang="0">
                  <a:pos x="2410" y="535"/>
                </a:cxn>
                <a:cxn ang="0">
                  <a:pos x="2219" y="327"/>
                </a:cxn>
                <a:cxn ang="0">
                  <a:pos x="1988" y="170"/>
                </a:cxn>
                <a:cxn ang="0">
                  <a:pos x="1740" y="87"/>
                </a:cxn>
                <a:cxn ang="0">
                  <a:pos x="1480" y="69"/>
                </a:cxn>
                <a:cxn ang="0">
                  <a:pos x="1706" y="11"/>
                </a:cxn>
                <a:cxn ang="0">
                  <a:pos x="1952" y="79"/>
                </a:cxn>
                <a:cxn ang="0">
                  <a:pos x="2176" y="206"/>
                </a:cxn>
                <a:cxn ang="0">
                  <a:pos x="2369" y="378"/>
                </a:cxn>
                <a:cxn ang="0">
                  <a:pos x="2539" y="601"/>
                </a:cxn>
                <a:cxn ang="0">
                  <a:pos x="2675" y="862"/>
                </a:cxn>
                <a:cxn ang="0">
                  <a:pos x="2754" y="1082"/>
                </a:cxn>
                <a:cxn ang="0">
                  <a:pos x="2782" y="1312"/>
                </a:cxn>
                <a:cxn ang="0">
                  <a:pos x="2740" y="1525"/>
                </a:cxn>
                <a:cxn ang="0">
                  <a:pos x="2636" y="1707"/>
                </a:cxn>
                <a:cxn ang="0">
                  <a:pos x="2485" y="1856"/>
                </a:cxn>
                <a:cxn ang="0">
                  <a:pos x="2275" y="1986"/>
                </a:cxn>
                <a:cxn ang="0">
                  <a:pos x="1982" y="2110"/>
                </a:cxn>
                <a:cxn ang="0">
                  <a:pos x="1670" y="2182"/>
                </a:cxn>
                <a:cxn ang="0">
                  <a:pos x="1376" y="2184"/>
                </a:cxn>
                <a:cxn ang="0">
                  <a:pos x="1130" y="2118"/>
                </a:cxn>
                <a:cxn ang="0">
                  <a:pos x="909" y="1994"/>
                </a:cxn>
                <a:cxn ang="0">
                  <a:pos x="725" y="1816"/>
                </a:cxn>
                <a:cxn ang="0">
                  <a:pos x="574" y="1590"/>
                </a:cxn>
                <a:cxn ang="0">
                  <a:pos x="428" y="1354"/>
                </a:cxn>
                <a:cxn ang="0">
                  <a:pos x="280" y="1187"/>
                </a:cxn>
                <a:cxn ang="0">
                  <a:pos x="146" y="1099"/>
                </a:cxn>
                <a:cxn ang="0">
                  <a:pos x="58" y="1030"/>
                </a:cxn>
                <a:cxn ang="0">
                  <a:pos x="35" y="1036"/>
                </a:cxn>
                <a:cxn ang="0">
                  <a:pos x="4" y="1021"/>
                </a:cxn>
                <a:cxn ang="0">
                  <a:pos x="26" y="915"/>
                </a:cxn>
                <a:cxn ang="0">
                  <a:pos x="149" y="694"/>
                </a:cxn>
                <a:cxn ang="0">
                  <a:pos x="341" y="484"/>
                </a:cxn>
                <a:cxn ang="0">
                  <a:pos x="621" y="280"/>
                </a:cxn>
                <a:cxn ang="0">
                  <a:pos x="933" y="127"/>
                </a:cxn>
                <a:cxn ang="0">
                  <a:pos x="1216" y="39"/>
                </a:cxn>
                <a:cxn ang="0">
                  <a:pos x="1510" y="0"/>
                </a:cxn>
              </a:cxnLst>
              <a:rect l="0" t="0" r="r" b="b"/>
              <a:pathLst>
                <a:path w="2782" h="2191">
                  <a:moveTo>
                    <a:pt x="1480" y="69"/>
                  </a:moveTo>
                  <a:lnTo>
                    <a:pt x="1392" y="76"/>
                  </a:lnTo>
                  <a:lnTo>
                    <a:pt x="1303" y="90"/>
                  </a:lnTo>
                  <a:lnTo>
                    <a:pt x="1185" y="115"/>
                  </a:lnTo>
                  <a:lnTo>
                    <a:pt x="1068" y="148"/>
                  </a:lnTo>
                  <a:lnTo>
                    <a:pt x="955" y="188"/>
                  </a:lnTo>
                  <a:lnTo>
                    <a:pt x="843" y="236"/>
                  </a:lnTo>
                  <a:lnTo>
                    <a:pt x="734" y="290"/>
                  </a:lnTo>
                  <a:lnTo>
                    <a:pt x="630" y="351"/>
                  </a:lnTo>
                  <a:lnTo>
                    <a:pt x="530" y="419"/>
                  </a:lnTo>
                  <a:lnTo>
                    <a:pt x="468" y="465"/>
                  </a:lnTo>
                  <a:lnTo>
                    <a:pt x="409" y="513"/>
                  </a:lnTo>
                  <a:lnTo>
                    <a:pt x="352" y="565"/>
                  </a:lnTo>
                  <a:lnTo>
                    <a:pt x="297" y="620"/>
                  </a:lnTo>
                  <a:lnTo>
                    <a:pt x="246" y="677"/>
                  </a:lnTo>
                  <a:lnTo>
                    <a:pt x="198" y="738"/>
                  </a:lnTo>
                  <a:lnTo>
                    <a:pt x="156" y="803"/>
                  </a:lnTo>
                  <a:lnTo>
                    <a:pt x="119" y="868"/>
                  </a:lnTo>
                  <a:lnTo>
                    <a:pt x="88" y="939"/>
                  </a:lnTo>
                  <a:lnTo>
                    <a:pt x="82" y="957"/>
                  </a:lnTo>
                  <a:lnTo>
                    <a:pt x="92" y="961"/>
                  </a:lnTo>
                  <a:lnTo>
                    <a:pt x="101" y="973"/>
                  </a:lnTo>
                  <a:lnTo>
                    <a:pt x="116" y="995"/>
                  </a:lnTo>
                  <a:lnTo>
                    <a:pt x="135" y="1015"/>
                  </a:lnTo>
                  <a:lnTo>
                    <a:pt x="158" y="1033"/>
                  </a:lnTo>
                  <a:lnTo>
                    <a:pt x="183" y="1048"/>
                  </a:lnTo>
                  <a:lnTo>
                    <a:pt x="237" y="1075"/>
                  </a:lnTo>
                  <a:lnTo>
                    <a:pt x="262" y="1090"/>
                  </a:lnTo>
                  <a:lnTo>
                    <a:pt x="285" y="1103"/>
                  </a:lnTo>
                  <a:lnTo>
                    <a:pt x="328" y="1136"/>
                  </a:lnTo>
                  <a:lnTo>
                    <a:pt x="368" y="1173"/>
                  </a:lnTo>
                  <a:lnTo>
                    <a:pt x="404" y="1214"/>
                  </a:lnTo>
                  <a:lnTo>
                    <a:pt x="438" y="1257"/>
                  </a:lnTo>
                  <a:lnTo>
                    <a:pt x="498" y="1342"/>
                  </a:lnTo>
                  <a:lnTo>
                    <a:pt x="553" y="1430"/>
                  </a:lnTo>
                  <a:lnTo>
                    <a:pt x="607" y="1520"/>
                  </a:lnTo>
                  <a:lnTo>
                    <a:pt x="661" y="1608"/>
                  </a:lnTo>
                  <a:lnTo>
                    <a:pt x="718" y="1695"/>
                  </a:lnTo>
                  <a:lnTo>
                    <a:pt x="773" y="1768"/>
                  </a:lnTo>
                  <a:lnTo>
                    <a:pt x="833" y="1835"/>
                  </a:lnTo>
                  <a:lnTo>
                    <a:pt x="898" y="1897"/>
                  </a:lnTo>
                  <a:lnTo>
                    <a:pt x="968" y="1952"/>
                  </a:lnTo>
                  <a:lnTo>
                    <a:pt x="1042" y="2000"/>
                  </a:lnTo>
                  <a:lnTo>
                    <a:pt x="1119" y="2042"/>
                  </a:lnTo>
                  <a:lnTo>
                    <a:pt x="1201" y="2075"/>
                  </a:lnTo>
                  <a:lnTo>
                    <a:pt x="1286" y="2100"/>
                  </a:lnTo>
                  <a:lnTo>
                    <a:pt x="1373" y="2116"/>
                  </a:lnTo>
                  <a:lnTo>
                    <a:pt x="1462" y="2124"/>
                  </a:lnTo>
                  <a:lnTo>
                    <a:pt x="1555" y="2124"/>
                  </a:lnTo>
                  <a:lnTo>
                    <a:pt x="1658" y="2113"/>
                  </a:lnTo>
                  <a:lnTo>
                    <a:pt x="1761" y="2095"/>
                  </a:lnTo>
                  <a:lnTo>
                    <a:pt x="1861" y="2072"/>
                  </a:lnTo>
                  <a:lnTo>
                    <a:pt x="1961" y="2043"/>
                  </a:lnTo>
                  <a:lnTo>
                    <a:pt x="2058" y="2009"/>
                  </a:lnTo>
                  <a:lnTo>
                    <a:pt x="2139" y="1976"/>
                  </a:lnTo>
                  <a:lnTo>
                    <a:pt x="2219" y="1940"/>
                  </a:lnTo>
                  <a:lnTo>
                    <a:pt x="2298" y="1900"/>
                  </a:lnTo>
                  <a:lnTo>
                    <a:pt x="2373" y="1855"/>
                  </a:lnTo>
                  <a:lnTo>
                    <a:pt x="2445" y="1804"/>
                  </a:lnTo>
                  <a:lnTo>
                    <a:pt x="2490" y="1767"/>
                  </a:lnTo>
                  <a:lnTo>
                    <a:pt x="2531" y="1728"/>
                  </a:lnTo>
                  <a:lnTo>
                    <a:pt x="2572" y="1684"/>
                  </a:lnTo>
                  <a:lnTo>
                    <a:pt x="2607" y="1638"/>
                  </a:lnTo>
                  <a:lnTo>
                    <a:pt x="2639" y="1590"/>
                  </a:lnTo>
                  <a:lnTo>
                    <a:pt x="2666" y="1538"/>
                  </a:lnTo>
                  <a:lnTo>
                    <a:pt x="2687" y="1484"/>
                  </a:lnTo>
                  <a:lnTo>
                    <a:pt x="2704" y="1409"/>
                  </a:lnTo>
                  <a:lnTo>
                    <a:pt x="2713" y="1335"/>
                  </a:lnTo>
                  <a:lnTo>
                    <a:pt x="2713" y="1260"/>
                  </a:lnTo>
                  <a:lnTo>
                    <a:pt x="2704" y="1185"/>
                  </a:lnTo>
                  <a:lnTo>
                    <a:pt x="2690" y="1111"/>
                  </a:lnTo>
                  <a:lnTo>
                    <a:pt x="2669" y="1037"/>
                  </a:lnTo>
                  <a:lnTo>
                    <a:pt x="2637" y="949"/>
                  </a:lnTo>
                  <a:lnTo>
                    <a:pt x="2601" y="861"/>
                  </a:lnTo>
                  <a:lnTo>
                    <a:pt x="2561" y="776"/>
                  </a:lnTo>
                  <a:lnTo>
                    <a:pt x="2515" y="692"/>
                  </a:lnTo>
                  <a:lnTo>
                    <a:pt x="2466" y="613"/>
                  </a:lnTo>
                  <a:lnTo>
                    <a:pt x="2410" y="535"/>
                  </a:lnTo>
                  <a:lnTo>
                    <a:pt x="2352" y="462"/>
                  </a:lnTo>
                  <a:lnTo>
                    <a:pt x="2288" y="392"/>
                  </a:lnTo>
                  <a:lnTo>
                    <a:pt x="2219" y="327"/>
                  </a:lnTo>
                  <a:lnTo>
                    <a:pt x="2146" y="269"/>
                  </a:lnTo>
                  <a:lnTo>
                    <a:pt x="2067" y="215"/>
                  </a:lnTo>
                  <a:lnTo>
                    <a:pt x="1988" y="170"/>
                  </a:lnTo>
                  <a:lnTo>
                    <a:pt x="1907" y="135"/>
                  </a:lnTo>
                  <a:lnTo>
                    <a:pt x="1824" y="108"/>
                  </a:lnTo>
                  <a:lnTo>
                    <a:pt x="1740" y="87"/>
                  </a:lnTo>
                  <a:lnTo>
                    <a:pt x="1655" y="75"/>
                  </a:lnTo>
                  <a:lnTo>
                    <a:pt x="1568" y="69"/>
                  </a:lnTo>
                  <a:lnTo>
                    <a:pt x="1480" y="69"/>
                  </a:lnTo>
                  <a:close/>
                  <a:moveTo>
                    <a:pt x="1510" y="0"/>
                  </a:moveTo>
                  <a:lnTo>
                    <a:pt x="1607" y="2"/>
                  </a:lnTo>
                  <a:lnTo>
                    <a:pt x="1706" y="11"/>
                  </a:lnTo>
                  <a:lnTo>
                    <a:pt x="1791" y="25"/>
                  </a:lnTo>
                  <a:lnTo>
                    <a:pt x="1873" y="49"/>
                  </a:lnTo>
                  <a:lnTo>
                    <a:pt x="1952" y="79"/>
                  </a:lnTo>
                  <a:lnTo>
                    <a:pt x="2030" y="117"/>
                  </a:lnTo>
                  <a:lnTo>
                    <a:pt x="2104" y="158"/>
                  </a:lnTo>
                  <a:lnTo>
                    <a:pt x="2176" y="206"/>
                  </a:lnTo>
                  <a:lnTo>
                    <a:pt x="2243" y="260"/>
                  </a:lnTo>
                  <a:lnTo>
                    <a:pt x="2307" y="317"/>
                  </a:lnTo>
                  <a:lnTo>
                    <a:pt x="2369" y="378"/>
                  </a:lnTo>
                  <a:lnTo>
                    <a:pt x="2424" y="442"/>
                  </a:lnTo>
                  <a:lnTo>
                    <a:pt x="2484" y="520"/>
                  </a:lnTo>
                  <a:lnTo>
                    <a:pt x="2539" y="601"/>
                  </a:lnTo>
                  <a:lnTo>
                    <a:pt x="2588" y="686"/>
                  </a:lnTo>
                  <a:lnTo>
                    <a:pt x="2634" y="773"/>
                  </a:lnTo>
                  <a:lnTo>
                    <a:pt x="2675" y="862"/>
                  </a:lnTo>
                  <a:lnTo>
                    <a:pt x="2704" y="934"/>
                  </a:lnTo>
                  <a:lnTo>
                    <a:pt x="2730" y="1007"/>
                  </a:lnTo>
                  <a:lnTo>
                    <a:pt x="2754" y="1082"/>
                  </a:lnTo>
                  <a:lnTo>
                    <a:pt x="2770" y="1158"/>
                  </a:lnTo>
                  <a:lnTo>
                    <a:pt x="2781" y="1235"/>
                  </a:lnTo>
                  <a:lnTo>
                    <a:pt x="2782" y="1312"/>
                  </a:lnTo>
                  <a:lnTo>
                    <a:pt x="2776" y="1387"/>
                  </a:lnTo>
                  <a:lnTo>
                    <a:pt x="2761" y="1457"/>
                  </a:lnTo>
                  <a:lnTo>
                    <a:pt x="2740" y="1525"/>
                  </a:lnTo>
                  <a:lnTo>
                    <a:pt x="2712" y="1589"/>
                  </a:lnTo>
                  <a:lnTo>
                    <a:pt x="2676" y="1650"/>
                  </a:lnTo>
                  <a:lnTo>
                    <a:pt x="2636" y="1707"/>
                  </a:lnTo>
                  <a:lnTo>
                    <a:pt x="2591" y="1761"/>
                  </a:lnTo>
                  <a:lnTo>
                    <a:pt x="2540" y="1810"/>
                  </a:lnTo>
                  <a:lnTo>
                    <a:pt x="2485" y="1856"/>
                  </a:lnTo>
                  <a:lnTo>
                    <a:pt x="2427" y="1898"/>
                  </a:lnTo>
                  <a:lnTo>
                    <a:pt x="2366" y="1937"/>
                  </a:lnTo>
                  <a:lnTo>
                    <a:pt x="2275" y="1986"/>
                  </a:lnTo>
                  <a:lnTo>
                    <a:pt x="2180" y="2033"/>
                  </a:lnTo>
                  <a:lnTo>
                    <a:pt x="2082" y="2075"/>
                  </a:lnTo>
                  <a:lnTo>
                    <a:pt x="1982" y="2110"/>
                  </a:lnTo>
                  <a:lnTo>
                    <a:pt x="1879" y="2142"/>
                  </a:lnTo>
                  <a:lnTo>
                    <a:pt x="1774" y="2166"/>
                  </a:lnTo>
                  <a:lnTo>
                    <a:pt x="1670" y="2182"/>
                  </a:lnTo>
                  <a:lnTo>
                    <a:pt x="1565" y="2191"/>
                  </a:lnTo>
                  <a:lnTo>
                    <a:pt x="1462" y="2191"/>
                  </a:lnTo>
                  <a:lnTo>
                    <a:pt x="1376" y="2184"/>
                  </a:lnTo>
                  <a:lnTo>
                    <a:pt x="1291" y="2169"/>
                  </a:lnTo>
                  <a:lnTo>
                    <a:pt x="1209" y="2148"/>
                  </a:lnTo>
                  <a:lnTo>
                    <a:pt x="1130" y="2118"/>
                  </a:lnTo>
                  <a:lnTo>
                    <a:pt x="1052" y="2083"/>
                  </a:lnTo>
                  <a:lnTo>
                    <a:pt x="979" y="2042"/>
                  </a:lnTo>
                  <a:lnTo>
                    <a:pt x="909" y="1994"/>
                  </a:lnTo>
                  <a:lnTo>
                    <a:pt x="843" y="1940"/>
                  </a:lnTo>
                  <a:lnTo>
                    <a:pt x="782" y="1882"/>
                  </a:lnTo>
                  <a:lnTo>
                    <a:pt x="725" y="1816"/>
                  </a:lnTo>
                  <a:lnTo>
                    <a:pt x="673" y="1747"/>
                  </a:lnTo>
                  <a:lnTo>
                    <a:pt x="622" y="1670"/>
                  </a:lnTo>
                  <a:lnTo>
                    <a:pt x="574" y="1590"/>
                  </a:lnTo>
                  <a:lnTo>
                    <a:pt x="528" y="1511"/>
                  </a:lnTo>
                  <a:lnTo>
                    <a:pt x="480" y="1432"/>
                  </a:lnTo>
                  <a:lnTo>
                    <a:pt x="428" y="1354"/>
                  </a:lnTo>
                  <a:lnTo>
                    <a:pt x="373" y="1281"/>
                  </a:lnTo>
                  <a:lnTo>
                    <a:pt x="328" y="1230"/>
                  </a:lnTo>
                  <a:lnTo>
                    <a:pt x="280" y="1187"/>
                  </a:lnTo>
                  <a:lnTo>
                    <a:pt x="228" y="1148"/>
                  </a:lnTo>
                  <a:lnTo>
                    <a:pt x="170" y="1112"/>
                  </a:lnTo>
                  <a:lnTo>
                    <a:pt x="146" y="1099"/>
                  </a:lnTo>
                  <a:lnTo>
                    <a:pt x="98" y="1069"/>
                  </a:lnTo>
                  <a:lnTo>
                    <a:pt x="77" y="1051"/>
                  </a:lnTo>
                  <a:lnTo>
                    <a:pt x="58" y="1030"/>
                  </a:lnTo>
                  <a:lnTo>
                    <a:pt x="56" y="1027"/>
                  </a:lnTo>
                  <a:lnTo>
                    <a:pt x="47" y="1033"/>
                  </a:lnTo>
                  <a:lnTo>
                    <a:pt x="35" y="1036"/>
                  </a:lnTo>
                  <a:lnTo>
                    <a:pt x="23" y="1034"/>
                  </a:lnTo>
                  <a:lnTo>
                    <a:pt x="13" y="1028"/>
                  </a:lnTo>
                  <a:lnTo>
                    <a:pt x="4" y="1021"/>
                  </a:lnTo>
                  <a:lnTo>
                    <a:pt x="0" y="1009"/>
                  </a:lnTo>
                  <a:lnTo>
                    <a:pt x="0" y="994"/>
                  </a:lnTo>
                  <a:lnTo>
                    <a:pt x="26" y="915"/>
                  </a:lnTo>
                  <a:lnTo>
                    <a:pt x="61" y="837"/>
                  </a:lnTo>
                  <a:lnTo>
                    <a:pt x="101" y="764"/>
                  </a:lnTo>
                  <a:lnTo>
                    <a:pt x="149" y="694"/>
                  </a:lnTo>
                  <a:lnTo>
                    <a:pt x="201" y="628"/>
                  </a:lnTo>
                  <a:lnTo>
                    <a:pt x="258" y="565"/>
                  </a:lnTo>
                  <a:lnTo>
                    <a:pt x="341" y="484"/>
                  </a:lnTo>
                  <a:lnTo>
                    <a:pt x="429" y="410"/>
                  </a:lnTo>
                  <a:lnTo>
                    <a:pt x="524" y="342"/>
                  </a:lnTo>
                  <a:lnTo>
                    <a:pt x="621" y="280"/>
                  </a:lnTo>
                  <a:lnTo>
                    <a:pt x="722" y="223"/>
                  </a:lnTo>
                  <a:lnTo>
                    <a:pt x="827" y="172"/>
                  </a:lnTo>
                  <a:lnTo>
                    <a:pt x="933" y="127"/>
                  </a:lnTo>
                  <a:lnTo>
                    <a:pt x="1025" y="93"/>
                  </a:lnTo>
                  <a:lnTo>
                    <a:pt x="1119" y="63"/>
                  </a:lnTo>
                  <a:lnTo>
                    <a:pt x="1216" y="39"/>
                  </a:lnTo>
                  <a:lnTo>
                    <a:pt x="1313" y="19"/>
                  </a:lnTo>
                  <a:lnTo>
                    <a:pt x="1412" y="6"/>
                  </a:lnTo>
                  <a:lnTo>
                    <a:pt x="15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 name="Freeform 14"/>
            <p:cNvSpPr>
              <a:spLocks/>
            </p:cNvSpPr>
            <p:nvPr/>
          </p:nvSpPr>
          <p:spPr bwMode="auto">
            <a:xfrm>
              <a:off x="3379" y="2133"/>
              <a:ext cx="374" cy="509"/>
            </a:xfrm>
            <a:custGeom>
              <a:avLst/>
              <a:gdLst/>
              <a:ahLst/>
              <a:cxnLst>
                <a:cxn ang="0">
                  <a:pos x="256" y="0"/>
                </a:cxn>
                <a:cxn ang="0">
                  <a:pos x="280" y="4"/>
                </a:cxn>
                <a:cxn ang="0">
                  <a:pos x="307" y="15"/>
                </a:cxn>
                <a:cxn ang="0">
                  <a:pos x="333" y="31"/>
                </a:cxn>
                <a:cxn ang="0">
                  <a:pos x="351" y="52"/>
                </a:cxn>
                <a:cxn ang="0">
                  <a:pos x="364" y="76"/>
                </a:cxn>
                <a:cxn ang="0">
                  <a:pos x="371" y="103"/>
                </a:cxn>
                <a:cxn ang="0">
                  <a:pos x="374" y="134"/>
                </a:cxn>
                <a:cxn ang="0">
                  <a:pos x="373" y="165"/>
                </a:cxn>
                <a:cxn ang="0">
                  <a:pos x="368" y="200"/>
                </a:cxn>
                <a:cxn ang="0">
                  <a:pos x="361" y="234"/>
                </a:cxn>
                <a:cxn ang="0">
                  <a:pos x="352" y="270"/>
                </a:cxn>
                <a:cxn ang="0">
                  <a:pos x="342" y="304"/>
                </a:cxn>
                <a:cxn ang="0">
                  <a:pos x="330" y="340"/>
                </a:cxn>
                <a:cxn ang="0">
                  <a:pos x="316" y="373"/>
                </a:cxn>
                <a:cxn ang="0">
                  <a:pos x="304" y="406"/>
                </a:cxn>
                <a:cxn ang="0">
                  <a:pos x="292" y="436"/>
                </a:cxn>
                <a:cxn ang="0">
                  <a:pos x="282" y="464"/>
                </a:cxn>
                <a:cxn ang="0">
                  <a:pos x="273" y="488"/>
                </a:cxn>
                <a:cxn ang="0">
                  <a:pos x="267" y="509"/>
                </a:cxn>
                <a:cxn ang="0">
                  <a:pos x="0" y="415"/>
                </a:cxn>
                <a:cxn ang="0">
                  <a:pos x="24" y="409"/>
                </a:cxn>
                <a:cxn ang="0">
                  <a:pos x="45" y="397"/>
                </a:cxn>
                <a:cxn ang="0">
                  <a:pos x="62" y="381"/>
                </a:cxn>
                <a:cxn ang="0">
                  <a:pos x="77" y="361"/>
                </a:cxn>
                <a:cxn ang="0">
                  <a:pos x="91" y="339"/>
                </a:cxn>
                <a:cxn ang="0">
                  <a:pos x="101" y="313"/>
                </a:cxn>
                <a:cxn ang="0">
                  <a:pos x="112" y="285"/>
                </a:cxn>
                <a:cxn ang="0">
                  <a:pos x="121" y="255"/>
                </a:cxn>
                <a:cxn ang="0">
                  <a:pos x="136" y="195"/>
                </a:cxn>
                <a:cxn ang="0">
                  <a:pos x="143" y="164"/>
                </a:cxn>
                <a:cxn ang="0">
                  <a:pos x="150" y="134"/>
                </a:cxn>
                <a:cxn ang="0">
                  <a:pos x="159" y="107"/>
                </a:cxn>
                <a:cxn ang="0">
                  <a:pos x="167" y="80"/>
                </a:cxn>
                <a:cxn ang="0">
                  <a:pos x="177" y="56"/>
                </a:cxn>
                <a:cxn ang="0">
                  <a:pos x="189" y="37"/>
                </a:cxn>
                <a:cxn ang="0">
                  <a:pos x="203" y="21"/>
                </a:cxn>
                <a:cxn ang="0">
                  <a:pos x="218" y="9"/>
                </a:cxn>
                <a:cxn ang="0">
                  <a:pos x="236" y="1"/>
                </a:cxn>
                <a:cxn ang="0">
                  <a:pos x="256" y="0"/>
                </a:cxn>
              </a:cxnLst>
              <a:rect l="0" t="0" r="r" b="b"/>
              <a:pathLst>
                <a:path w="374" h="509">
                  <a:moveTo>
                    <a:pt x="256" y="0"/>
                  </a:moveTo>
                  <a:lnTo>
                    <a:pt x="280" y="4"/>
                  </a:lnTo>
                  <a:lnTo>
                    <a:pt x="307" y="15"/>
                  </a:lnTo>
                  <a:lnTo>
                    <a:pt x="333" y="31"/>
                  </a:lnTo>
                  <a:lnTo>
                    <a:pt x="351" y="52"/>
                  </a:lnTo>
                  <a:lnTo>
                    <a:pt x="364" y="76"/>
                  </a:lnTo>
                  <a:lnTo>
                    <a:pt x="371" y="103"/>
                  </a:lnTo>
                  <a:lnTo>
                    <a:pt x="374" y="134"/>
                  </a:lnTo>
                  <a:lnTo>
                    <a:pt x="373" y="165"/>
                  </a:lnTo>
                  <a:lnTo>
                    <a:pt x="368" y="200"/>
                  </a:lnTo>
                  <a:lnTo>
                    <a:pt x="361" y="234"/>
                  </a:lnTo>
                  <a:lnTo>
                    <a:pt x="352" y="270"/>
                  </a:lnTo>
                  <a:lnTo>
                    <a:pt x="342" y="304"/>
                  </a:lnTo>
                  <a:lnTo>
                    <a:pt x="330" y="340"/>
                  </a:lnTo>
                  <a:lnTo>
                    <a:pt x="316" y="373"/>
                  </a:lnTo>
                  <a:lnTo>
                    <a:pt x="304" y="406"/>
                  </a:lnTo>
                  <a:lnTo>
                    <a:pt x="292" y="436"/>
                  </a:lnTo>
                  <a:lnTo>
                    <a:pt x="282" y="464"/>
                  </a:lnTo>
                  <a:lnTo>
                    <a:pt x="273" y="488"/>
                  </a:lnTo>
                  <a:lnTo>
                    <a:pt x="267" y="509"/>
                  </a:lnTo>
                  <a:lnTo>
                    <a:pt x="0" y="415"/>
                  </a:lnTo>
                  <a:lnTo>
                    <a:pt x="24" y="409"/>
                  </a:lnTo>
                  <a:lnTo>
                    <a:pt x="45" y="397"/>
                  </a:lnTo>
                  <a:lnTo>
                    <a:pt x="62" y="381"/>
                  </a:lnTo>
                  <a:lnTo>
                    <a:pt x="77" y="361"/>
                  </a:lnTo>
                  <a:lnTo>
                    <a:pt x="91" y="339"/>
                  </a:lnTo>
                  <a:lnTo>
                    <a:pt x="101" y="313"/>
                  </a:lnTo>
                  <a:lnTo>
                    <a:pt x="112" y="285"/>
                  </a:lnTo>
                  <a:lnTo>
                    <a:pt x="121" y="255"/>
                  </a:lnTo>
                  <a:lnTo>
                    <a:pt x="136" y="195"/>
                  </a:lnTo>
                  <a:lnTo>
                    <a:pt x="143" y="164"/>
                  </a:lnTo>
                  <a:lnTo>
                    <a:pt x="150" y="134"/>
                  </a:lnTo>
                  <a:lnTo>
                    <a:pt x="159" y="107"/>
                  </a:lnTo>
                  <a:lnTo>
                    <a:pt x="167" y="80"/>
                  </a:lnTo>
                  <a:lnTo>
                    <a:pt x="177" y="56"/>
                  </a:lnTo>
                  <a:lnTo>
                    <a:pt x="189" y="37"/>
                  </a:lnTo>
                  <a:lnTo>
                    <a:pt x="203" y="21"/>
                  </a:lnTo>
                  <a:lnTo>
                    <a:pt x="218" y="9"/>
                  </a:lnTo>
                  <a:lnTo>
                    <a:pt x="236" y="1"/>
                  </a:lnTo>
                  <a:lnTo>
                    <a:pt x="2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 name="Freeform 15"/>
            <p:cNvSpPr>
              <a:spLocks/>
            </p:cNvSpPr>
            <p:nvPr/>
          </p:nvSpPr>
          <p:spPr bwMode="auto">
            <a:xfrm>
              <a:off x="3346" y="2100"/>
              <a:ext cx="440" cy="575"/>
            </a:xfrm>
            <a:custGeom>
              <a:avLst/>
              <a:gdLst/>
              <a:ahLst/>
              <a:cxnLst>
                <a:cxn ang="0">
                  <a:pos x="312" y="1"/>
                </a:cxn>
                <a:cxn ang="0">
                  <a:pos x="370" y="27"/>
                </a:cxn>
                <a:cxn ang="0">
                  <a:pos x="412" y="71"/>
                </a:cxn>
                <a:cxn ang="0">
                  <a:pos x="436" y="131"/>
                </a:cxn>
                <a:cxn ang="0">
                  <a:pos x="440" y="197"/>
                </a:cxn>
                <a:cxn ang="0">
                  <a:pos x="413" y="318"/>
                </a:cxn>
                <a:cxn ang="0">
                  <a:pos x="372" y="433"/>
                </a:cxn>
                <a:cxn ang="0">
                  <a:pos x="333" y="551"/>
                </a:cxn>
                <a:cxn ang="0">
                  <a:pos x="316" y="572"/>
                </a:cxn>
                <a:cxn ang="0">
                  <a:pos x="292" y="574"/>
                </a:cxn>
                <a:cxn ang="0">
                  <a:pos x="272" y="560"/>
                </a:cxn>
                <a:cxn ang="0">
                  <a:pos x="269" y="533"/>
                </a:cxn>
                <a:cxn ang="0">
                  <a:pos x="322" y="384"/>
                </a:cxn>
                <a:cxn ang="0">
                  <a:pos x="357" y="284"/>
                </a:cxn>
                <a:cxn ang="0">
                  <a:pos x="372" y="210"/>
                </a:cxn>
                <a:cxn ang="0">
                  <a:pos x="373" y="166"/>
                </a:cxn>
                <a:cxn ang="0">
                  <a:pos x="366" y="124"/>
                </a:cxn>
                <a:cxn ang="0">
                  <a:pos x="343" y="88"/>
                </a:cxn>
                <a:cxn ang="0">
                  <a:pos x="306" y="70"/>
                </a:cxn>
                <a:cxn ang="0">
                  <a:pos x="273" y="68"/>
                </a:cxn>
                <a:cxn ang="0">
                  <a:pos x="248" y="91"/>
                </a:cxn>
                <a:cxn ang="0">
                  <a:pos x="225" y="143"/>
                </a:cxn>
                <a:cxn ang="0">
                  <a:pos x="209" y="204"/>
                </a:cxn>
                <a:cxn ang="0">
                  <a:pos x="195" y="269"/>
                </a:cxn>
                <a:cxn ang="0">
                  <a:pos x="178" y="333"/>
                </a:cxn>
                <a:cxn ang="0">
                  <a:pos x="155" y="391"/>
                </a:cxn>
                <a:cxn ang="0">
                  <a:pos x="121" y="439"/>
                </a:cxn>
                <a:cxn ang="0">
                  <a:pos x="73" y="472"/>
                </a:cxn>
                <a:cxn ang="0">
                  <a:pos x="27" y="481"/>
                </a:cxn>
                <a:cxn ang="0">
                  <a:pos x="7" y="466"/>
                </a:cxn>
                <a:cxn ang="0">
                  <a:pos x="0" y="442"/>
                </a:cxn>
                <a:cxn ang="0">
                  <a:pos x="10" y="421"/>
                </a:cxn>
                <a:cxn ang="0">
                  <a:pos x="49" y="409"/>
                </a:cxn>
                <a:cxn ang="0">
                  <a:pos x="86" y="378"/>
                </a:cxn>
                <a:cxn ang="0">
                  <a:pos x="112" y="333"/>
                </a:cxn>
                <a:cxn ang="0">
                  <a:pos x="128" y="276"/>
                </a:cxn>
                <a:cxn ang="0">
                  <a:pos x="140" y="215"/>
                </a:cxn>
                <a:cxn ang="0">
                  <a:pos x="151" y="154"/>
                </a:cxn>
                <a:cxn ang="0">
                  <a:pos x="166" y="95"/>
                </a:cxn>
                <a:cxn ang="0">
                  <a:pos x="189" y="48"/>
                </a:cxn>
                <a:cxn ang="0">
                  <a:pos x="225" y="15"/>
                </a:cxn>
                <a:cxn ang="0">
                  <a:pos x="278" y="0"/>
                </a:cxn>
              </a:cxnLst>
              <a:rect l="0" t="0" r="r" b="b"/>
              <a:pathLst>
                <a:path w="440" h="575">
                  <a:moveTo>
                    <a:pt x="278" y="0"/>
                  </a:moveTo>
                  <a:lnTo>
                    <a:pt x="312" y="1"/>
                  </a:lnTo>
                  <a:lnTo>
                    <a:pt x="343" y="10"/>
                  </a:lnTo>
                  <a:lnTo>
                    <a:pt x="370" y="27"/>
                  </a:lnTo>
                  <a:lnTo>
                    <a:pt x="392" y="48"/>
                  </a:lnTo>
                  <a:lnTo>
                    <a:pt x="412" y="71"/>
                  </a:lnTo>
                  <a:lnTo>
                    <a:pt x="427" y="101"/>
                  </a:lnTo>
                  <a:lnTo>
                    <a:pt x="436" y="131"/>
                  </a:lnTo>
                  <a:lnTo>
                    <a:pt x="440" y="164"/>
                  </a:lnTo>
                  <a:lnTo>
                    <a:pt x="440" y="197"/>
                  </a:lnTo>
                  <a:lnTo>
                    <a:pt x="430" y="258"/>
                  </a:lnTo>
                  <a:lnTo>
                    <a:pt x="413" y="318"/>
                  </a:lnTo>
                  <a:lnTo>
                    <a:pt x="394" y="376"/>
                  </a:lnTo>
                  <a:lnTo>
                    <a:pt x="372" y="433"/>
                  </a:lnTo>
                  <a:lnTo>
                    <a:pt x="351" y="491"/>
                  </a:lnTo>
                  <a:lnTo>
                    <a:pt x="333" y="551"/>
                  </a:lnTo>
                  <a:lnTo>
                    <a:pt x="327" y="565"/>
                  </a:lnTo>
                  <a:lnTo>
                    <a:pt x="316" y="572"/>
                  </a:lnTo>
                  <a:lnTo>
                    <a:pt x="304" y="575"/>
                  </a:lnTo>
                  <a:lnTo>
                    <a:pt x="292" y="574"/>
                  </a:lnTo>
                  <a:lnTo>
                    <a:pt x="281" y="568"/>
                  </a:lnTo>
                  <a:lnTo>
                    <a:pt x="272" y="560"/>
                  </a:lnTo>
                  <a:lnTo>
                    <a:pt x="267" y="548"/>
                  </a:lnTo>
                  <a:lnTo>
                    <a:pt x="269" y="533"/>
                  </a:lnTo>
                  <a:lnTo>
                    <a:pt x="284" y="482"/>
                  </a:lnTo>
                  <a:lnTo>
                    <a:pt x="322" y="384"/>
                  </a:lnTo>
                  <a:lnTo>
                    <a:pt x="340" y="334"/>
                  </a:lnTo>
                  <a:lnTo>
                    <a:pt x="357" y="284"/>
                  </a:lnTo>
                  <a:lnTo>
                    <a:pt x="369" y="231"/>
                  </a:lnTo>
                  <a:lnTo>
                    <a:pt x="372" y="210"/>
                  </a:lnTo>
                  <a:lnTo>
                    <a:pt x="373" y="188"/>
                  </a:lnTo>
                  <a:lnTo>
                    <a:pt x="373" y="166"/>
                  </a:lnTo>
                  <a:lnTo>
                    <a:pt x="372" y="145"/>
                  </a:lnTo>
                  <a:lnTo>
                    <a:pt x="366" y="124"/>
                  </a:lnTo>
                  <a:lnTo>
                    <a:pt x="357" y="104"/>
                  </a:lnTo>
                  <a:lnTo>
                    <a:pt x="343" y="88"/>
                  </a:lnTo>
                  <a:lnTo>
                    <a:pt x="324" y="76"/>
                  </a:lnTo>
                  <a:lnTo>
                    <a:pt x="306" y="70"/>
                  </a:lnTo>
                  <a:lnTo>
                    <a:pt x="289" y="67"/>
                  </a:lnTo>
                  <a:lnTo>
                    <a:pt x="273" y="68"/>
                  </a:lnTo>
                  <a:lnTo>
                    <a:pt x="260" y="76"/>
                  </a:lnTo>
                  <a:lnTo>
                    <a:pt x="248" y="91"/>
                  </a:lnTo>
                  <a:lnTo>
                    <a:pt x="236" y="115"/>
                  </a:lnTo>
                  <a:lnTo>
                    <a:pt x="225" y="143"/>
                  </a:lnTo>
                  <a:lnTo>
                    <a:pt x="218" y="173"/>
                  </a:lnTo>
                  <a:lnTo>
                    <a:pt x="209" y="204"/>
                  </a:lnTo>
                  <a:lnTo>
                    <a:pt x="203" y="236"/>
                  </a:lnTo>
                  <a:lnTo>
                    <a:pt x="195" y="269"/>
                  </a:lnTo>
                  <a:lnTo>
                    <a:pt x="186" y="302"/>
                  </a:lnTo>
                  <a:lnTo>
                    <a:pt x="178" y="333"/>
                  </a:lnTo>
                  <a:lnTo>
                    <a:pt x="167" y="363"/>
                  </a:lnTo>
                  <a:lnTo>
                    <a:pt x="155" y="391"/>
                  </a:lnTo>
                  <a:lnTo>
                    <a:pt x="140" y="417"/>
                  </a:lnTo>
                  <a:lnTo>
                    <a:pt x="121" y="439"/>
                  </a:lnTo>
                  <a:lnTo>
                    <a:pt x="98" y="458"/>
                  </a:lnTo>
                  <a:lnTo>
                    <a:pt x="73" y="472"/>
                  </a:lnTo>
                  <a:lnTo>
                    <a:pt x="42" y="481"/>
                  </a:lnTo>
                  <a:lnTo>
                    <a:pt x="27" y="481"/>
                  </a:lnTo>
                  <a:lnTo>
                    <a:pt x="15" y="475"/>
                  </a:lnTo>
                  <a:lnTo>
                    <a:pt x="7" y="466"/>
                  </a:lnTo>
                  <a:lnTo>
                    <a:pt x="1" y="454"/>
                  </a:lnTo>
                  <a:lnTo>
                    <a:pt x="0" y="442"/>
                  </a:lnTo>
                  <a:lnTo>
                    <a:pt x="3" y="432"/>
                  </a:lnTo>
                  <a:lnTo>
                    <a:pt x="10" y="421"/>
                  </a:lnTo>
                  <a:lnTo>
                    <a:pt x="24" y="417"/>
                  </a:lnTo>
                  <a:lnTo>
                    <a:pt x="49" y="409"/>
                  </a:lnTo>
                  <a:lnTo>
                    <a:pt x="70" y="396"/>
                  </a:lnTo>
                  <a:lnTo>
                    <a:pt x="86" y="378"/>
                  </a:lnTo>
                  <a:lnTo>
                    <a:pt x="100" y="357"/>
                  </a:lnTo>
                  <a:lnTo>
                    <a:pt x="112" y="333"/>
                  </a:lnTo>
                  <a:lnTo>
                    <a:pt x="121" y="306"/>
                  </a:lnTo>
                  <a:lnTo>
                    <a:pt x="128" y="276"/>
                  </a:lnTo>
                  <a:lnTo>
                    <a:pt x="134" y="246"/>
                  </a:lnTo>
                  <a:lnTo>
                    <a:pt x="140" y="215"/>
                  </a:lnTo>
                  <a:lnTo>
                    <a:pt x="145" y="183"/>
                  </a:lnTo>
                  <a:lnTo>
                    <a:pt x="151" y="154"/>
                  </a:lnTo>
                  <a:lnTo>
                    <a:pt x="158" y="124"/>
                  </a:lnTo>
                  <a:lnTo>
                    <a:pt x="166" y="95"/>
                  </a:lnTo>
                  <a:lnTo>
                    <a:pt x="176" y="70"/>
                  </a:lnTo>
                  <a:lnTo>
                    <a:pt x="189" y="48"/>
                  </a:lnTo>
                  <a:lnTo>
                    <a:pt x="206" y="30"/>
                  </a:lnTo>
                  <a:lnTo>
                    <a:pt x="225" y="15"/>
                  </a:lnTo>
                  <a:lnTo>
                    <a:pt x="249" y="4"/>
                  </a:lnTo>
                  <a:lnTo>
                    <a:pt x="27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530" name="矩形 529"/>
          <p:cNvSpPr/>
          <p:nvPr/>
        </p:nvSpPr>
        <p:spPr>
          <a:xfrm>
            <a:off x="2627784" y="5877272"/>
            <a:ext cx="4176464" cy="57606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2500" lnSpcReduction="20000"/>
          </a:bodyPr>
          <a:lstStyle/>
          <a:p>
            <a:pPr algn="ctr"/>
            <a:r>
              <a:rPr lang="en-US" altLang="zh-TW" sz="4000" dirty="0" smtClean="0"/>
              <a:t>Integration!</a:t>
            </a:r>
            <a:endParaRPr lang="zh-TW" altLang="en-US" sz="4000" dirty="0"/>
          </a:p>
        </p:txBody>
      </p:sp>
      <p:grpSp>
        <p:nvGrpSpPr>
          <p:cNvPr id="13" name="Group 102"/>
          <p:cNvGrpSpPr>
            <a:grpSpLocks noChangeAspect="1"/>
          </p:cNvGrpSpPr>
          <p:nvPr/>
        </p:nvGrpSpPr>
        <p:grpSpPr bwMode="auto">
          <a:xfrm rot="21060218">
            <a:off x="10584161" y="764704"/>
            <a:ext cx="964714" cy="1114025"/>
            <a:chOff x="2059" y="1068"/>
            <a:chExt cx="3741" cy="4320"/>
          </a:xfrm>
          <a:effectLst>
            <a:outerShdw blurRad="50800" dist="38100" dir="2700000" algn="tl" rotWithShape="0">
              <a:prstClr val="black">
                <a:alpha val="40000"/>
              </a:prstClr>
            </a:outerShdw>
          </a:effectLst>
        </p:grpSpPr>
        <p:sp>
          <p:nvSpPr>
            <p:cNvPr id="472" name="AutoShape 101"/>
            <p:cNvSpPr>
              <a:spLocks noChangeAspect="1" noChangeArrowheads="1" noTextEdit="1"/>
            </p:cNvSpPr>
            <p:nvPr/>
          </p:nvSpPr>
          <p:spPr bwMode="auto">
            <a:xfrm>
              <a:off x="2059" y="1068"/>
              <a:ext cx="3741"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3" name="Freeform 104"/>
            <p:cNvSpPr>
              <a:spLocks/>
            </p:cNvSpPr>
            <p:nvPr/>
          </p:nvSpPr>
          <p:spPr bwMode="auto">
            <a:xfrm>
              <a:off x="2087" y="2469"/>
              <a:ext cx="441" cy="556"/>
            </a:xfrm>
            <a:custGeom>
              <a:avLst/>
              <a:gdLst/>
              <a:ahLst/>
              <a:cxnLst>
                <a:cxn ang="0">
                  <a:pos x="196" y="0"/>
                </a:cxn>
                <a:cxn ang="0">
                  <a:pos x="206" y="19"/>
                </a:cxn>
                <a:cxn ang="0">
                  <a:pos x="221" y="38"/>
                </a:cxn>
                <a:cxn ang="0">
                  <a:pos x="236" y="61"/>
                </a:cxn>
                <a:cxn ang="0">
                  <a:pos x="255" y="83"/>
                </a:cxn>
                <a:cxn ang="0">
                  <a:pos x="274" y="106"/>
                </a:cxn>
                <a:cxn ang="0">
                  <a:pos x="295" y="131"/>
                </a:cxn>
                <a:cxn ang="0">
                  <a:pos x="316" y="157"/>
                </a:cxn>
                <a:cxn ang="0">
                  <a:pos x="336" y="184"/>
                </a:cxn>
                <a:cxn ang="0">
                  <a:pos x="357" y="210"/>
                </a:cxn>
                <a:cxn ang="0">
                  <a:pos x="375" y="236"/>
                </a:cxn>
                <a:cxn ang="0">
                  <a:pos x="394" y="264"/>
                </a:cxn>
                <a:cxn ang="0">
                  <a:pos x="409" y="291"/>
                </a:cxn>
                <a:cxn ang="0">
                  <a:pos x="422" y="317"/>
                </a:cxn>
                <a:cxn ang="0">
                  <a:pos x="432" y="343"/>
                </a:cxn>
                <a:cxn ang="0">
                  <a:pos x="438" y="370"/>
                </a:cxn>
                <a:cxn ang="0">
                  <a:pos x="441" y="395"/>
                </a:cxn>
                <a:cxn ang="0">
                  <a:pos x="438" y="419"/>
                </a:cxn>
                <a:cxn ang="0">
                  <a:pos x="432" y="443"/>
                </a:cxn>
                <a:cxn ang="0">
                  <a:pos x="420" y="465"/>
                </a:cxn>
                <a:cxn ang="0">
                  <a:pos x="400" y="486"/>
                </a:cxn>
                <a:cxn ang="0">
                  <a:pos x="375" y="506"/>
                </a:cxn>
                <a:cxn ang="0">
                  <a:pos x="344" y="524"/>
                </a:cxn>
                <a:cxn ang="0">
                  <a:pos x="305" y="540"/>
                </a:cxn>
                <a:cxn ang="0">
                  <a:pos x="265" y="550"/>
                </a:cxn>
                <a:cxn ang="0">
                  <a:pos x="227" y="556"/>
                </a:cxn>
                <a:cxn ang="0">
                  <a:pos x="189" y="554"/>
                </a:cxn>
                <a:cxn ang="0">
                  <a:pos x="153" y="549"/>
                </a:cxn>
                <a:cxn ang="0">
                  <a:pos x="119" y="539"/>
                </a:cxn>
                <a:cxn ang="0">
                  <a:pos x="87" y="524"/>
                </a:cxn>
                <a:cxn ang="0">
                  <a:pos x="60" y="506"/>
                </a:cxn>
                <a:cxn ang="0">
                  <a:pos x="36" y="485"/>
                </a:cxn>
                <a:cxn ang="0">
                  <a:pos x="19" y="459"/>
                </a:cxn>
                <a:cxn ang="0">
                  <a:pos x="6" y="431"/>
                </a:cxn>
                <a:cxn ang="0">
                  <a:pos x="0" y="401"/>
                </a:cxn>
                <a:cxn ang="0">
                  <a:pos x="1" y="368"/>
                </a:cxn>
                <a:cxn ang="0">
                  <a:pos x="9" y="333"/>
                </a:cxn>
                <a:cxn ang="0">
                  <a:pos x="26" y="298"/>
                </a:cxn>
                <a:cxn ang="0">
                  <a:pos x="53" y="254"/>
                </a:cxn>
                <a:cxn ang="0">
                  <a:pos x="82" y="211"/>
                </a:cxn>
                <a:cxn ang="0">
                  <a:pos x="110" y="171"/>
                </a:cxn>
                <a:cxn ang="0">
                  <a:pos x="137" y="129"/>
                </a:cxn>
                <a:cxn ang="0">
                  <a:pos x="163" y="84"/>
                </a:cxn>
                <a:cxn ang="0">
                  <a:pos x="187" y="37"/>
                </a:cxn>
                <a:cxn ang="0">
                  <a:pos x="196" y="0"/>
                </a:cxn>
              </a:cxnLst>
              <a:rect l="0" t="0" r="r" b="b"/>
              <a:pathLst>
                <a:path w="441" h="556">
                  <a:moveTo>
                    <a:pt x="196" y="0"/>
                  </a:moveTo>
                  <a:lnTo>
                    <a:pt x="206" y="19"/>
                  </a:lnTo>
                  <a:lnTo>
                    <a:pt x="221" y="38"/>
                  </a:lnTo>
                  <a:lnTo>
                    <a:pt x="236" y="61"/>
                  </a:lnTo>
                  <a:lnTo>
                    <a:pt x="255" y="83"/>
                  </a:lnTo>
                  <a:lnTo>
                    <a:pt x="274" y="106"/>
                  </a:lnTo>
                  <a:lnTo>
                    <a:pt x="295" y="131"/>
                  </a:lnTo>
                  <a:lnTo>
                    <a:pt x="316" y="157"/>
                  </a:lnTo>
                  <a:lnTo>
                    <a:pt x="336" y="184"/>
                  </a:lnTo>
                  <a:lnTo>
                    <a:pt x="357" y="210"/>
                  </a:lnTo>
                  <a:lnTo>
                    <a:pt x="375" y="236"/>
                  </a:lnTo>
                  <a:lnTo>
                    <a:pt x="394" y="264"/>
                  </a:lnTo>
                  <a:lnTo>
                    <a:pt x="409" y="291"/>
                  </a:lnTo>
                  <a:lnTo>
                    <a:pt x="422" y="317"/>
                  </a:lnTo>
                  <a:lnTo>
                    <a:pt x="432" y="343"/>
                  </a:lnTo>
                  <a:lnTo>
                    <a:pt x="438" y="370"/>
                  </a:lnTo>
                  <a:lnTo>
                    <a:pt x="441" y="395"/>
                  </a:lnTo>
                  <a:lnTo>
                    <a:pt x="438" y="419"/>
                  </a:lnTo>
                  <a:lnTo>
                    <a:pt x="432" y="443"/>
                  </a:lnTo>
                  <a:lnTo>
                    <a:pt x="420" y="465"/>
                  </a:lnTo>
                  <a:lnTo>
                    <a:pt x="400" y="486"/>
                  </a:lnTo>
                  <a:lnTo>
                    <a:pt x="375" y="506"/>
                  </a:lnTo>
                  <a:lnTo>
                    <a:pt x="344" y="524"/>
                  </a:lnTo>
                  <a:lnTo>
                    <a:pt x="305" y="540"/>
                  </a:lnTo>
                  <a:lnTo>
                    <a:pt x="265" y="550"/>
                  </a:lnTo>
                  <a:lnTo>
                    <a:pt x="227" y="556"/>
                  </a:lnTo>
                  <a:lnTo>
                    <a:pt x="189" y="554"/>
                  </a:lnTo>
                  <a:lnTo>
                    <a:pt x="153" y="549"/>
                  </a:lnTo>
                  <a:lnTo>
                    <a:pt x="119" y="539"/>
                  </a:lnTo>
                  <a:lnTo>
                    <a:pt x="87" y="524"/>
                  </a:lnTo>
                  <a:lnTo>
                    <a:pt x="60" y="506"/>
                  </a:lnTo>
                  <a:lnTo>
                    <a:pt x="36" y="485"/>
                  </a:lnTo>
                  <a:lnTo>
                    <a:pt x="19" y="459"/>
                  </a:lnTo>
                  <a:lnTo>
                    <a:pt x="6" y="431"/>
                  </a:lnTo>
                  <a:lnTo>
                    <a:pt x="0" y="401"/>
                  </a:lnTo>
                  <a:lnTo>
                    <a:pt x="1" y="368"/>
                  </a:lnTo>
                  <a:lnTo>
                    <a:pt x="9" y="333"/>
                  </a:lnTo>
                  <a:lnTo>
                    <a:pt x="26" y="298"/>
                  </a:lnTo>
                  <a:lnTo>
                    <a:pt x="53" y="254"/>
                  </a:lnTo>
                  <a:lnTo>
                    <a:pt x="82" y="211"/>
                  </a:lnTo>
                  <a:lnTo>
                    <a:pt x="110" y="171"/>
                  </a:lnTo>
                  <a:lnTo>
                    <a:pt x="137" y="129"/>
                  </a:lnTo>
                  <a:lnTo>
                    <a:pt x="163" y="84"/>
                  </a:lnTo>
                  <a:lnTo>
                    <a:pt x="187" y="37"/>
                  </a:lnTo>
                  <a:lnTo>
                    <a:pt x="19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4" name="Freeform 105"/>
            <p:cNvSpPr>
              <a:spLocks noEditPoints="1"/>
            </p:cNvSpPr>
            <p:nvPr/>
          </p:nvSpPr>
          <p:spPr bwMode="auto">
            <a:xfrm>
              <a:off x="2059" y="2442"/>
              <a:ext cx="499" cy="609"/>
            </a:xfrm>
            <a:custGeom>
              <a:avLst/>
              <a:gdLst/>
              <a:ahLst/>
              <a:cxnLst>
                <a:cxn ang="0">
                  <a:pos x="211" y="133"/>
                </a:cxn>
                <a:cxn ang="0">
                  <a:pos x="144" y="238"/>
                </a:cxn>
                <a:cxn ang="0">
                  <a:pos x="96" y="310"/>
                </a:cxn>
                <a:cxn ang="0">
                  <a:pos x="71" y="356"/>
                </a:cxn>
                <a:cxn ang="0">
                  <a:pos x="56" y="404"/>
                </a:cxn>
                <a:cxn ang="0">
                  <a:pos x="62" y="453"/>
                </a:cxn>
                <a:cxn ang="0">
                  <a:pos x="94" y="501"/>
                </a:cxn>
                <a:cxn ang="0">
                  <a:pos x="147" y="535"/>
                </a:cxn>
                <a:cxn ang="0">
                  <a:pos x="208" y="552"/>
                </a:cxn>
                <a:cxn ang="0">
                  <a:pos x="275" y="554"/>
                </a:cxn>
                <a:cxn ang="0">
                  <a:pos x="338" y="538"/>
                </a:cxn>
                <a:cxn ang="0">
                  <a:pos x="393" y="507"/>
                </a:cxn>
                <a:cxn ang="0">
                  <a:pos x="431" y="463"/>
                </a:cxn>
                <a:cxn ang="0">
                  <a:pos x="440" y="415"/>
                </a:cxn>
                <a:cxn ang="0">
                  <a:pos x="428" y="363"/>
                </a:cxn>
                <a:cxn ang="0">
                  <a:pos x="403" y="313"/>
                </a:cxn>
                <a:cxn ang="0">
                  <a:pos x="373" y="268"/>
                </a:cxn>
                <a:cxn ang="0">
                  <a:pos x="326" y="208"/>
                </a:cxn>
                <a:cxn ang="0">
                  <a:pos x="259" y="128"/>
                </a:cxn>
                <a:cxn ang="0">
                  <a:pos x="220" y="0"/>
                </a:cxn>
                <a:cxn ang="0">
                  <a:pos x="241" y="5"/>
                </a:cxn>
                <a:cxn ang="0">
                  <a:pos x="261" y="34"/>
                </a:cxn>
                <a:cxn ang="0">
                  <a:pos x="293" y="78"/>
                </a:cxn>
                <a:cxn ang="0">
                  <a:pos x="333" y="129"/>
                </a:cxn>
                <a:cxn ang="0">
                  <a:pos x="376" y="183"/>
                </a:cxn>
                <a:cxn ang="0">
                  <a:pos x="418" y="239"/>
                </a:cxn>
                <a:cxn ang="0">
                  <a:pos x="469" y="326"/>
                </a:cxn>
                <a:cxn ang="0">
                  <a:pos x="491" y="382"/>
                </a:cxn>
                <a:cxn ang="0">
                  <a:pos x="499" y="437"/>
                </a:cxn>
                <a:cxn ang="0">
                  <a:pos x="487" y="488"/>
                </a:cxn>
                <a:cxn ang="0">
                  <a:pos x="452" y="534"/>
                </a:cxn>
                <a:cxn ang="0">
                  <a:pos x="390" y="573"/>
                </a:cxn>
                <a:cxn ang="0">
                  <a:pos x="333" y="594"/>
                </a:cxn>
                <a:cxn ang="0">
                  <a:pos x="268" y="606"/>
                </a:cxn>
                <a:cxn ang="0">
                  <a:pos x="203" y="607"/>
                </a:cxn>
                <a:cxn ang="0">
                  <a:pos x="139" y="594"/>
                </a:cxn>
                <a:cxn ang="0">
                  <a:pos x="83" y="568"/>
                </a:cxn>
                <a:cxn ang="0">
                  <a:pos x="37" y="524"/>
                </a:cxn>
                <a:cxn ang="0">
                  <a:pos x="7" y="458"/>
                </a:cxn>
                <a:cxn ang="0">
                  <a:pos x="3" y="382"/>
                </a:cxn>
                <a:cxn ang="0">
                  <a:pos x="29" y="310"/>
                </a:cxn>
                <a:cxn ang="0">
                  <a:pos x="97" y="207"/>
                </a:cxn>
                <a:cxn ang="0">
                  <a:pos x="191" y="50"/>
                </a:cxn>
                <a:cxn ang="0">
                  <a:pos x="200" y="40"/>
                </a:cxn>
                <a:cxn ang="0">
                  <a:pos x="198" y="19"/>
                </a:cxn>
                <a:cxn ang="0">
                  <a:pos x="211" y="4"/>
                </a:cxn>
              </a:cxnLst>
              <a:rect l="0" t="0" r="r" b="b"/>
              <a:pathLst>
                <a:path w="499" h="609">
                  <a:moveTo>
                    <a:pt x="232" y="93"/>
                  </a:moveTo>
                  <a:lnTo>
                    <a:pt x="211" y="133"/>
                  </a:lnTo>
                  <a:lnTo>
                    <a:pt x="178" y="186"/>
                  </a:lnTo>
                  <a:lnTo>
                    <a:pt x="144" y="238"/>
                  </a:lnTo>
                  <a:lnTo>
                    <a:pt x="109" y="289"/>
                  </a:lnTo>
                  <a:lnTo>
                    <a:pt x="96" y="310"/>
                  </a:lnTo>
                  <a:lnTo>
                    <a:pt x="83" y="332"/>
                  </a:lnTo>
                  <a:lnTo>
                    <a:pt x="71" y="356"/>
                  </a:lnTo>
                  <a:lnTo>
                    <a:pt x="62" y="380"/>
                  </a:lnTo>
                  <a:lnTo>
                    <a:pt x="56" y="404"/>
                  </a:lnTo>
                  <a:lnTo>
                    <a:pt x="56" y="429"/>
                  </a:lnTo>
                  <a:lnTo>
                    <a:pt x="62" y="453"/>
                  </a:lnTo>
                  <a:lnTo>
                    <a:pt x="75" y="478"/>
                  </a:lnTo>
                  <a:lnTo>
                    <a:pt x="94" y="501"/>
                  </a:lnTo>
                  <a:lnTo>
                    <a:pt x="119" y="520"/>
                  </a:lnTo>
                  <a:lnTo>
                    <a:pt x="147" y="535"/>
                  </a:lnTo>
                  <a:lnTo>
                    <a:pt x="177" y="546"/>
                  </a:lnTo>
                  <a:lnTo>
                    <a:pt x="208" y="552"/>
                  </a:lnTo>
                  <a:lnTo>
                    <a:pt x="241" y="555"/>
                  </a:lnTo>
                  <a:lnTo>
                    <a:pt x="275" y="554"/>
                  </a:lnTo>
                  <a:lnTo>
                    <a:pt x="306" y="547"/>
                  </a:lnTo>
                  <a:lnTo>
                    <a:pt x="338" y="538"/>
                  </a:lnTo>
                  <a:lnTo>
                    <a:pt x="367" y="525"/>
                  </a:lnTo>
                  <a:lnTo>
                    <a:pt x="393" y="507"/>
                  </a:lnTo>
                  <a:lnTo>
                    <a:pt x="415" y="486"/>
                  </a:lnTo>
                  <a:lnTo>
                    <a:pt x="431" y="463"/>
                  </a:lnTo>
                  <a:lnTo>
                    <a:pt x="439" y="440"/>
                  </a:lnTo>
                  <a:lnTo>
                    <a:pt x="440" y="415"/>
                  </a:lnTo>
                  <a:lnTo>
                    <a:pt x="436" y="389"/>
                  </a:lnTo>
                  <a:lnTo>
                    <a:pt x="428" y="363"/>
                  </a:lnTo>
                  <a:lnTo>
                    <a:pt x="416" y="338"/>
                  </a:lnTo>
                  <a:lnTo>
                    <a:pt x="403" y="313"/>
                  </a:lnTo>
                  <a:lnTo>
                    <a:pt x="389" y="291"/>
                  </a:lnTo>
                  <a:lnTo>
                    <a:pt x="373" y="268"/>
                  </a:lnTo>
                  <a:lnTo>
                    <a:pt x="359" y="249"/>
                  </a:lnTo>
                  <a:lnTo>
                    <a:pt x="326" y="208"/>
                  </a:lnTo>
                  <a:lnTo>
                    <a:pt x="292" y="169"/>
                  </a:lnTo>
                  <a:lnTo>
                    <a:pt x="259" y="128"/>
                  </a:lnTo>
                  <a:lnTo>
                    <a:pt x="232" y="93"/>
                  </a:lnTo>
                  <a:close/>
                  <a:moveTo>
                    <a:pt x="220" y="0"/>
                  </a:moveTo>
                  <a:lnTo>
                    <a:pt x="230" y="0"/>
                  </a:lnTo>
                  <a:lnTo>
                    <a:pt x="241" y="5"/>
                  </a:lnTo>
                  <a:lnTo>
                    <a:pt x="249" y="14"/>
                  </a:lnTo>
                  <a:lnTo>
                    <a:pt x="261" y="34"/>
                  </a:lnTo>
                  <a:lnTo>
                    <a:pt x="276" y="56"/>
                  </a:lnTo>
                  <a:lnTo>
                    <a:pt x="293" y="78"/>
                  </a:lnTo>
                  <a:lnTo>
                    <a:pt x="313" y="103"/>
                  </a:lnTo>
                  <a:lnTo>
                    <a:pt x="333" y="129"/>
                  </a:lnTo>
                  <a:lnTo>
                    <a:pt x="354" y="156"/>
                  </a:lnTo>
                  <a:lnTo>
                    <a:pt x="376" y="183"/>
                  </a:lnTo>
                  <a:lnTo>
                    <a:pt x="397" y="211"/>
                  </a:lnTo>
                  <a:lnTo>
                    <a:pt x="418" y="239"/>
                  </a:lnTo>
                  <a:lnTo>
                    <a:pt x="454" y="297"/>
                  </a:lnTo>
                  <a:lnTo>
                    <a:pt x="469" y="326"/>
                  </a:lnTo>
                  <a:lnTo>
                    <a:pt x="482" y="355"/>
                  </a:lnTo>
                  <a:lnTo>
                    <a:pt x="491" y="382"/>
                  </a:lnTo>
                  <a:lnTo>
                    <a:pt x="498" y="410"/>
                  </a:lnTo>
                  <a:lnTo>
                    <a:pt x="499" y="437"/>
                  </a:lnTo>
                  <a:lnTo>
                    <a:pt x="495" y="463"/>
                  </a:lnTo>
                  <a:lnTo>
                    <a:pt x="487" y="488"/>
                  </a:lnTo>
                  <a:lnTo>
                    <a:pt x="473" y="512"/>
                  </a:lnTo>
                  <a:lnTo>
                    <a:pt x="452" y="534"/>
                  </a:lnTo>
                  <a:lnTo>
                    <a:pt x="424" y="555"/>
                  </a:lnTo>
                  <a:lnTo>
                    <a:pt x="390" y="573"/>
                  </a:lnTo>
                  <a:lnTo>
                    <a:pt x="363" y="585"/>
                  </a:lnTo>
                  <a:lnTo>
                    <a:pt x="333" y="594"/>
                  </a:lnTo>
                  <a:lnTo>
                    <a:pt x="301" y="601"/>
                  </a:lnTo>
                  <a:lnTo>
                    <a:pt x="268" y="606"/>
                  </a:lnTo>
                  <a:lnTo>
                    <a:pt x="236" y="609"/>
                  </a:lnTo>
                  <a:lnTo>
                    <a:pt x="203" y="607"/>
                  </a:lnTo>
                  <a:lnTo>
                    <a:pt x="170" y="602"/>
                  </a:lnTo>
                  <a:lnTo>
                    <a:pt x="139" y="594"/>
                  </a:lnTo>
                  <a:lnTo>
                    <a:pt x="110" y="584"/>
                  </a:lnTo>
                  <a:lnTo>
                    <a:pt x="83" y="568"/>
                  </a:lnTo>
                  <a:lnTo>
                    <a:pt x="58" y="549"/>
                  </a:lnTo>
                  <a:lnTo>
                    <a:pt x="37" y="524"/>
                  </a:lnTo>
                  <a:lnTo>
                    <a:pt x="20" y="495"/>
                  </a:lnTo>
                  <a:lnTo>
                    <a:pt x="7" y="458"/>
                  </a:lnTo>
                  <a:lnTo>
                    <a:pt x="0" y="420"/>
                  </a:lnTo>
                  <a:lnTo>
                    <a:pt x="3" y="382"/>
                  </a:lnTo>
                  <a:lnTo>
                    <a:pt x="12" y="346"/>
                  </a:lnTo>
                  <a:lnTo>
                    <a:pt x="29" y="310"/>
                  </a:lnTo>
                  <a:lnTo>
                    <a:pt x="62" y="258"/>
                  </a:lnTo>
                  <a:lnTo>
                    <a:pt x="97" y="207"/>
                  </a:lnTo>
                  <a:lnTo>
                    <a:pt x="162" y="105"/>
                  </a:lnTo>
                  <a:lnTo>
                    <a:pt x="191" y="50"/>
                  </a:lnTo>
                  <a:lnTo>
                    <a:pt x="199" y="40"/>
                  </a:lnTo>
                  <a:lnTo>
                    <a:pt x="200" y="40"/>
                  </a:lnTo>
                  <a:lnTo>
                    <a:pt x="196" y="30"/>
                  </a:lnTo>
                  <a:lnTo>
                    <a:pt x="198" y="19"/>
                  </a:lnTo>
                  <a:lnTo>
                    <a:pt x="203" y="10"/>
                  </a:lnTo>
                  <a:lnTo>
                    <a:pt x="211" y="4"/>
                  </a:lnTo>
                  <a:lnTo>
                    <a:pt x="2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5" name="Freeform 106"/>
            <p:cNvSpPr>
              <a:spLocks/>
            </p:cNvSpPr>
            <p:nvPr/>
          </p:nvSpPr>
          <p:spPr bwMode="auto">
            <a:xfrm>
              <a:off x="2183" y="2675"/>
              <a:ext cx="66" cy="58"/>
            </a:xfrm>
            <a:custGeom>
              <a:avLst/>
              <a:gdLst/>
              <a:ahLst/>
              <a:cxnLst>
                <a:cxn ang="0">
                  <a:pos x="28" y="0"/>
                </a:cxn>
                <a:cxn ang="0">
                  <a:pos x="37" y="0"/>
                </a:cxn>
                <a:cxn ang="0">
                  <a:pos x="48" y="3"/>
                </a:cxn>
                <a:cxn ang="0">
                  <a:pos x="57" y="8"/>
                </a:cxn>
                <a:cxn ang="0">
                  <a:pos x="63" y="17"/>
                </a:cxn>
                <a:cxn ang="0">
                  <a:pos x="66" y="29"/>
                </a:cxn>
                <a:cxn ang="0">
                  <a:pos x="63" y="39"/>
                </a:cxn>
                <a:cxn ang="0">
                  <a:pos x="57" y="48"/>
                </a:cxn>
                <a:cxn ang="0">
                  <a:pos x="48" y="55"/>
                </a:cxn>
                <a:cxn ang="0">
                  <a:pos x="37" y="58"/>
                </a:cxn>
                <a:cxn ang="0">
                  <a:pos x="28" y="58"/>
                </a:cxn>
                <a:cxn ang="0">
                  <a:pos x="17" y="55"/>
                </a:cxn>
                <a:cxn ang="0">
                  <a:pos x="8" y="48"/>
                </a:cxn>
                <a:cxn ang="0">
                  <a:pos x="3" y="39"/>
                </a:cxn>
                <a:cxn ang="0">
                  <a:pos x="0" y="29"/>
                </a:cxn>
                <a:cxn ang="0">
                  <a:pos x="3" y="17"/>
                </a:cxn>
                <a:cxn ang="0">
                  <a:pos x="8" y="8"/>
                </a:cxn>
                <a:cxn ang="0">
                  <a:pos x="17" y="3"/>
                </a:cxn>
                <a:cxn ang="0">
                  <a:pos x="28" y="0"/>
                </a:cxn>
              </a:cxnLst>
              <a:rect l="0" t="0" r="r" b="b"/>
              <a:pathLst>
                <a:path w="66" h="58">
                  <a:moveTo>
                    <a:pt x="28" y="0"/>
                  </a:moveTo>
                  <a:lnTo>
                    <a:pt x="37" y="0"/>
                  </a:lnTo>
                  <a:lnTo>
                    <a:pt x="48" y="3"/>
                  </a:lnTo>
                  <a:lnTo>
                    <a:pt x="57" y="8"/>
                  </a:lnTo>
                  <a:lnTo>
                    <a:pt x="63" y="17"/>
                  </a:lnTo>
                  <a:lnTo>
                    <a:pt x="66" y="29"/>
                  </a:lnTo>
                  <a:lnTo>
                    <a:pt x="63" y="39"/>
                  </a:lnTo>
                  <a:lnTo>
                    <a:pt x="57" y="48"/>
                  </a:lnTo>
                  <a:lnTo>
                    <a:pt x="48" y="55"/>
                  </a:lnTo>
                  <a:lnTo>
                    <a:pt x="37" y="58"/>
                  </a:lnTo>
                  <a:lnTo>
                    <a:pt x="28" y="58"/>
                  </a:lnTo>
                  <a:lnTo>
                    <a:pt x="17" y="55"/>
                  </a:lnTo>
                  <a:lnTo>
                    <a:pt x="8" y="48"/>
                  </a:lnTo>
                  <a:lnTo>
                    <a:pt x="3" y="39"/>
                  </a:lnTo>
                  <a:lnTo>
                    <a:pt x="0" y="29"/>
                  </a:lnTo>
                  <a:lnTo>
                    <a:pt x="3" y="17"/>
                  </a:lnTo>
                  <a:lnTo>
                    <a:pt x="8" y="8"/>
                  </a:lnTo>
                  <a:lnTo>
                    <a:pt x="17"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6" name="Freeform 107"/>
            <p:cNvSpPr>
              <a:spLocks/>
            </p:cNvSpPr>
            <p:nvPr/>
          </p:nvSpPr>
          <p:spPr bwMode="auto">
            <a:xfrm>
              <a:off x="2255" y="2702"/>
              <a:ext cx="55" cy="57"/>
            </a:xfrm>
            <a:custGeom>
              <a:avLst/>
              <a:gdLst/>
              <a:ahLst/>
              <a:cxnLst>
                <a:cxn ang="0">
                  <a:pos x="28" y="0"/>
                </a:cxn>
                <a:cxn ang="0">
                  <a:pos x="40" y="3"/>
                </a:cxn>
                <a:cxn ang="0">
                  <a:pos x="49" y="10"/>
                </a:cxn>
                <a:cxn ang="0">
                  <a:pos x="54" y="19"/>
                </a:cxn>
                <a:cxn ang="0">
                  <a:pos x="55" y="28"/>
                </a:cxn>
                <a:cxn ang="0">
                  <a:pos x="54" y="38"/>
                </a:cxn>
                <a:cxn ang="0">
                  <a:pos x="49" y="48"/>
                </a:cxn>
                <a:cxn ang="0">
                  <a:pos x="40" y="54"/>
                </a:cxn>
                <a:cxn ang="0">
                  <a:pos x="28" y="57"/>
                </a:cxn>
                <a:cxn ang="0">
                  <a:pos x="16" y="54"/>
                </a:cxn>
                <a:cxn ang="0">
                  <a:pos x="7" y="48"/>
                </a:cxn>
                <a:cxn ang="0">
                  <a:pos x="2" y="38"/>
                </a:cxn>
                <a:cxn ang="0">
                  <a:pos x="0" y="28"/>
                </a:cxn>
                <a:cxn ang="0">
                  <a:pos x="2" y="19"/>
                </a:cxn>
                <a:cxn ang="0">
                  <a:pos x="7" y="10"/>
                </a:cxn>
                <a:cxn ang="0">
                  <a:pos x="16" y="3"/>
                </a:cxn>
                <a:cxn ang="0">
                  <a:pos x="28" y="0"/>
                </a:cxn>
              </a:cxnLst>
              <a:rect l="0" t="0" r="r" b="b"/>
              <a:pathLst>
                <a:path w="55" h="57">
                  <a:moveTo>
                    <a:pt x="28" y="0"/>
                  </a:moveTo>
                  <a:lnTo>
                    <a:pt x="40" y="3"/>
                  </a:lnTo>
                  <a:lnTo>
                    <a:pt x="49" y="10"/>
                  </a:lnTo>
                  <a:lnTo>
                    <a:pt x="54" y="19"/>
                  </a:lnTo>
                  <a:lnTo>
                    <a:pt x="55" y="28"/>
                  </a:lnTo>
                  <a:lnTo>
                    <a:pt x="54" y="38"/>
                  </a:lnTo>
                  <a:lnTo>
                    <a:pt x="49" y="48"/>
                  </a:lnTo>
                  <a:lnTo>
                    <a:pt x="40" y="54"/>
                  </a:lnTo>
                  <a:lnTo>
                    <a:pt x="28" y="57"/>
                  </a:lnTo>
                  <a:lnTo>
                    <a:pt x="16" y="54"/>
                  </a:lnTo>
                  <a:lnTo>
                    <a:pt x="7" y="48"/>
                  </a:lnTo>
                  <a:lnTo>
                    <a:pt x="2" y="38"/>
                  </a:lnTo>
                  <a:lnTo>
                    <a:pt x="0" y="28"/>
                  </a:lnTo>
                  <a:lnTo>
                    <a:pt x="2" y="19"/>
                  </a:lnTo>
                  <a:lnTo>
                    <a:pt x="7" y="10"/>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7" name="Freeform 108"/>
            <p:cNvSpPr>
              <a:spLocks/>
            </p:cNvSpPr>
            <p:nvPr/>
          </p:nvSpPr>
          <p:spPr bwMode="auto">
            <a:xfrm>
              <a:off x="2337" y="2666"/>
              <a:ext cx="55" cy="57"/>
            </a:xfrm>
            <a:custGeom>
              <a:avLst/>
              <a:gdLst/>
              <a:ahLst/>
              <a:cxnLst>
                <a:cxn ang="0">
                  <a:pos x="27" y="0"/>
                </a:cxn>
                <a:cxn ang="0">
                  <a:pos x="39" y="2"/>
                </a:cxn>
                <a:cxn ang="0">
                  <a:pos x="48" y="9"/>
                </a:cxn>
                <a:cxn ang="0">
                  <a:pos x="53" y="18"/>
                </a:cxn>
                <a:cxn ang="0">
                  <a:pos x="55" y="29"/>
                </a:cxn>
                <a:cxn ang="0">
                  <a:pos x="53" y="39"/>
                </a:cxn>
                <a:cxn ang="0">
                  <a:pos x="48" y="48"/>
                </a:cxn>
                <a:cxn ang="0">
                  <a:pos x="39" y="55"/>
                </a:cxn>
                <a:cxn ang="0">
                  <a:pos x="27" y="57"/>
                </a:cxn>
                <a:cxn ang="0">
                  <a:pos x="15" y="55"/>
                </a:cxn>
                <a:cxn ang="0">
                  <a:pos x="6" y="48"/>
                </a:cxn>
                <a:cxn ang="0">
                  <a:pos x="1" y="39"/>
                </a:cxn>
                <a:cxn ang="0">
                  <a:pos x="0" y="29"/>
                </a:cxn>
                <a:cxn ang="0">
                  <a:pos x="1" y="18"/>
                </a:cxn>
                <a:cxn ang="0">
                  <a:pos x="6" y="9"/>
                </a:cxn>
                <a:cxn ang="0">
                  <a:pos x="15" y="2"/>
                </a:cxn>
                <a:cxn ang="0">
                  <a:pos x="27" y="0"/>
                </a:cxn>
              </a:cxnLst>
              <a:rect l="0" t="0" r="r" b="b"/>
              <a:pathLst>
                <a:path w="55" h="57">
                  <a:moveTo>
                    <a:pt x="27" y="0"/>
                  </a:moveTo>
                  <a:lnTo>
                    <a:pt x="39" y="2"/>
                  </a:lnTo>
                  <a:lnTo>
                    <a:pt x="48" y="9"/>
                  </a:lnTo>
                  <a:lnTo>
                    <a:pt x="53" y="18"/>
                  </a:lnTo>
                  <a:lnTo>
                    <a:pt x="55" y="29"/>
                  </a:lnTo>
                  <a:lnTo>
                    <a:pt x="53" y="39"/>
                  </a:lnTo>
                  <a:lnTo>
                    <a:pt x="48" y="48"/>
                  </a:lnTo>
                  <a:lnTo>
                    <a:pt x="39" y="55"/>
                  </a:lnTo>
                  <a:lnTo>
                    <a:pt x="27" y="57"/>
                  </a:lnTo>
                  <a:lnTo>
                    <a:pt x="15" y="55"/>
                  </a:lnTo>
                  <a:lnTo>
                    <a:pt x="6" y="48"/>
                  </a:lnTo>
                  <a:lnTo>
                    <a:pt x="1" y="39"/>
                  </a:lnTo>
                  <a:lnTo>
                    <a:pt x="0" y="29"/>
                  </a:lnTo>
                  <a:lnTo>
                    <a:pt x="1" y="18"/>
                  </a:lnTo>
                  <a:lnTo>
                    <a:pt x="6" y="9"/>
                  </a:lnTo>
                  <a:lnTo>
                    <a:pt x="15"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8" name="Freeform 109"/>
            <p:cNvSpPr>
              <a:spLocks/>
            </p:cNvSpPr>
            <p:nvPr/>
          </p:nvSpPr>
          <p:spPr bwMode="auto">
            <a:xfrm>
              <a:off x="2157" y="2747"/>
              <a:ext cx="55" cy="56"/>
            </a:xfrm>
            <a:custGeom>
              <a:avLst/>
              <a:gdLst/>
              <a:ahLst/>
              <a:cxnLst>
                <a:cxn ang="0">
                  <a:pos x="28" y="0"/>
                </a:cxn>
                <a:cxn ang="0">
                  <a:pos x="40" y="3"/>
                </a:cxn>
                <a:cxn ang="0">
                  <a:pos x="49" y="9"/>
                </a:cxn>
                <a:cxn ang="0">
                  <a:pos x="54" y="18"/>
                </a:cxn>
                <a:cxn ang="0">
                  <a:pos x="55" y="27"/>
                </a:cxn>
                <a:cxn ang="0">
                  <a:pos x="54" y="38"/>
                </a:cxn>
                <a:cxn ang="0">
                  <a:pos x="49" y="47"/>
                </a:cxn>
                <a:cxn ang="0">
                  <a:pos x="40" y="54"/>
                </a:cxn>
                <a:cxn ang="0">
                  <a:pos x="28" y="56"/>
                </a:cxn>
                <a:cxn ang="0">
                  <a:pos x="16" y="54"/>
                </a:cxn>
                <a:cxn ang="0">
                  <a:pos x="7" y="47"/>
                </a:cxn>
                <a:cxn ang="0">
                  <a:pos x="2" y="38"/>
                </a:cxn>
                <a:cxn ang="0">
                  <a:pos x="0" y="27"/>
                </a:cxn>
                <a:cxn ang="0">
                  <a:pos x="2" y="18"/>
                </a:cxn>
                <a:cxn ang="0">
                  <a:pos x="7" y="9"/>
                </a:cxn>
                <a:cxn ang="0">
                  <a:pos x="16" y="3"/>
                </a:cxn>
                <a:cxn ang="0">
                  <a:pos x="28" y="0"/>
                </a:cxn>
              </a:cxnLst>
              <a:rect l="0" t="0" r="r" b="b"/>
              <a:pathLst>
                <a:path w="55" h="56">
                  <a:moveTo>
                    <a:pt x="28" y="0"/>
                  </a:moveTo>
                  <a:lnTo>
                    <a:pt x="40" y="3"/>
                  </a:lnTo>
                  <a:lnTo>
                    <a:pt x="49" y="9"/>
                  </a:lnTo>
                  <a:lnTo>
                    <a:pt x="54" y="18"/>
                  </a:lnTo>
                  <a:lnTo>
                    <a:pt x="55" y="27"/>
                  </a:lnTo>
                  <a:lnTo>
                    <a:pt x="54" y="38"/>
                  </a:lnTo>
                  <a:lnTo>
                    <a:pt x="49" y="47"/>
                  </a:lnTo>
                  <a:lnTo>
                    <a:pt x="40" y="54"/>
                  </a:lnTo>
                  <a:lnTo>
                    <a:pt x="28" y="56"/>
                  </a:lnTo>
                  <a:lnTo>
                    <a:pt x="16" y="54"/>
                  </a:lnTo>
                  <a:lnTo>
                    <a:pt x="7" y="47"/>
                  </a:lnTo>
                  <a:lnTo>
                    <a:pt x="2" y="38"/>
                  </a:lnTo>
                  <a:lnTo>
                    <a:pt x="0" y="27"/>
                  </a:lnTo>
                  <a:lnTo>
                    <a:pt x="2" y="18"/>
                  </a:lnTo>
                  <a:lnTo>
                    <a:pt x="7" y="9"/>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9" name="Freeform 110"/>
            <p:cNvSpPr>
              <a:spLocks/>
            </p:cNvSpPr>
            <p:nvPr/>
          </p:nvSpPr>
          <p:spPr bwMode="auto">
            <a:xfrm>
              <a:off x="2246" y="2594"/>
              <a:ext cx="66" cy="57"/>
            </a:xfrm>
            <a:custGeom>
              <a:avLst/>
              <a:gdLst/>
              <a:ahLst/>
              <a:cxnLst>
                <a:cxn ang="0">
                  <a:pos x="28" y="0"/>
                </a:cxn>
                <a:cxn ang="0">
                  <a:pos x="37" y="0"/>
                </a:cxn>
                <a:cxn ang="0">
                  <a:pos x="47" y="2"/>
                </a:cxn>
                <a:cxn ang="0">
                  <a:pos x="57" y="8"/>
                </a:cxn>
                <a:cxn ang="0">
                  <a:pos x="63" y="17"/>
                </a:cxn>
                <a:cxn ang="0">
                  <a:pos x="66" y="29"/>
                </a:cxn>
                <a:cxn ang="0">
                  <a:pos x="63" y="39"/>
                </a:cxn>
                <a:cxn ang="0">
                  <a:pos x="57" y="48"/>
                </a:cxn>
                <a:cxn ang="0">
                  <a:pos x="47" y="55"/>
                </a:cxn>
                <a:cxn ang="0">
                  <a:pos x="37" y="57"/>
                </a:cxn>
                <a:cxn ang="0">
                  <a:pos x="28" y="57"/>
                </a:cxn>
                <a:cxn ang="0">
                  <a:pos x="17" y="55"/>
                </a:cxn>
                <a:cxn ang="0">
                  <a:pos x="8" y="48"/>
                </a:cxn>
                <a:cxn ang="0">
                  <a:pos x="3" y="39"/>
                </a:cxn>
                <a:cxn ang="0">
                  <a:pos x="0" y="29"/>
                </a:cxn>
                <a:cxn ang="0">
                  <a:pos x="3" y="17"/>
                </a:cxn>
                <a:cxn ang="0">
                  <a:pos x="8" y="8"/>
                </a:cxn>
                <a:cxn ang="0">
                  <a:pos x="17" y="2"/>
                </a:cxn>
                <a:cxn ang="0">
                  <a:pos x="28" y="0"/>
                </a:cxn>
              </a:cxnLst>
              <a:rect l="0" t="0" r="r" b="b"/>
              <a:pathLst>
                <a:path w="66" h="57">
                  <a:moveTo>
                    <a:pt x="28" y="0"/>
                  </a:moveTo>
                  <a:lnTo>
                    <a:pt x="37" y="0"/>
                  </a:lnTo>
                  <a:lnTo>
                    <a:pt x="47" y="2"/>
                  </a:lnTo>
                  <a:lnTo>
                    <a:pt x="57" y="8"/>
                  </a:lnTo>
                  <a:lnTo>
                    <a:pt x="63" y="17"/>
                  </a:lnTo>
                  <a:lnTo>
                    <a:pt x="66" y="29"/>
                  </a:lnTo>
                  <a:lnTo>
                    <a:pt x="63" y="39"/>
                  </a:lnTo>
                  <a:lnTo>
                    <a:pt x="57" y="48"/>
                  </a:lnTo>
                  <a:lnTo>
                    <a:pt x="47" y="55"/>
                  </a:lnTo>
                  <a:lnTo>
                    <a:pt x="37" y="57"/>
                  </a:lnTo>
                  <a:lnTo>
                    <a:pt x="28" y="57"/>
                  </a:lnTo>
                  <a:lnTo>
                    <a:pt x="17" y="55"/>
                  </a:lnTo>
                  <a:lnTo>
                    <a:pt x="8" y="48"/>
                  </a:lnTo>
                  <a:lnTo>
                    <a:pt x="3" y="39"/>
                  </a:lnTo>
                  <a:lnTo>
                    <a:pt x="0" y="29"/>
                  </a:lnTo>
                  <a:lnTo>
                    <a:pt x="3" y="17"/>
                  </a:lnTo>
                  <a:lnTo>
                    <a:pt x="8" y="8"/>
                  </a:lnTo>
                  <a:lnTo>
                    <a:pt x="17" y="2"/>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0" name="Freeform 111"/>
            <p:cNvSpPr>
              <a:spLocks/>
            </p:cNvSpPr>
            <p:nvPr/>
          </p:nvSpPr>
          <p:spPr bwMode="auto">
            <a:xfrm>
              <a:off x="2263" y="2784"/>
              <a:ext cx="67" cy="56"/>
            </a:xfrm>
            <a:custGeom>
              <a:avLst/>
              <a:gdLst/>
              <a:ahLst/>
              <a:cxnLst>
                <a:cxn ang="0">
                  <a:pos x="29" y="0"/>
                </a:cxn>
                <a:cxn ang="0">
                  <a:pos x="38" y="0"/>
                </a:cxn>
                <a:cxn ang="0">
                  <a:pos x="49" y="2"/>
                </a:cxn>
                <a:cxn ang="0">
                  <a:pos x="58" y="7"/>
                </a:cxn>
                <a:cxn ang="0">
                  <a:pos x="64" y="17"/>
                </a:cxn>
                <a:cxn ang="0">
                  <a:pos x="67" y="27"/>
                </a:cxn>
                <a:cxn ang="0">
                  <a:pos x="64" y="38"/>
                </a:cxn>
                <a:cxn ang="0">
                  <a:pos x="58" y="47"/>
                </a:cxn>
                <a:cxn ang="0">
                  <a:pos x="49" y="53"/>
                </a:cxn>
                <a:cxn ang="0">
                  <a:pos x="38" y="56"/>
                </a:cxn>
                <a:cxn ang="0">
                  <a:pos x="29" y="56"/>
                </a:cxn>
                <a:cxn ang="0">
                  <a:pos x="17" y="53"/>
                </a:cxn>
                <a:cxn ang="0">
                  <a:pos x="8" y="47"/>
                </a:cxn>
                <a:cxn ang="0">
                  <a:pos x="3" y="38"/>
                </a:cxn>
                <a:cxn ang="0">
                  <a:pos x="0" y="27"/>
                </a:cxn>
                <a:cxn ang="0">
                  <a:pos x="3" y="17"/>
                </a:cxn>
                <a:cxn ang="0">
                  <a:pos x="8" y="7"/>
                </a:cxn>
                <a:cxn ang="0">
                  <a:pos x="17" y="2"/>
                </a:cxn>
                <a:cxn ang="0">
                  <a:pos x="29" y="0"/>
                </a:cxn>
              </a:cxnLst>
              <a:rect l="0" t="0" r="r" b="b"/>
              <a:pathLst>
                <a:path w="67" h="56">
                  <a:moveTo>
                    <a:pt x="29" y="0"/>
                  </a:moveTo>
                  <a:lnTo>
                    <a:pt x="38" y="0"/>
                  </a:lnTo>
                  <a:lnTo>
                    <a:pt x="49" y="2"/>
                  </a:lnTo>
                  <a:lnTo>
                    <a:pt x="58" y="7"/>
                  </a:lnTo>
                  <a:lnTo>
                    <a:pt x="64" y="17"/>
                  </a:lnTo>
                  <a:lnTo>
                    <a:pt x="67" y="27"/>
                  </a:lnTo>
                  <a:lnTo>
                    <a:pt x="64" y="38"/>
                  </a:lnTo>
                  <a:lnTo>
                    <a:pt x="58" y="47"/>
                  </a:lnTo>
                  <a:lnTo>
                    <a:pt x="49" y="53"/>
                  </a:lnTo>
                  <a:lnTo>
                    <a:pt x="38" y="56"/>
                  </a:lnTo>
                  <a:lnTo>
                    <a:pt x="29" y="56"/>
                  </a:lnTo>
                  <a:lnTo>
                    <a:pt x="17" y="53"/>
                  </a:lnTo>
                  <a:lnTo>
                    <a:pt x="8" y="47"/>
                  </a:lnTo>
                  <a:lnTo>
                    <a:pt x="3" y="38"/>
                  </a:lnTo>
                  <a:lnTo>
                    <a:pt x="0" y="27"/>
                  </a:lnTo>
                  <a:lnTo>
                    <a:pt x="3" y="17"/>
                  </a:lnTo>
                  <a:lnTo>
                    <a:pt x="8" y="7"/>
                  </a:lnTo>
                  <a:lnTo>
                    <a:pt x="17"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1" name="Freeform 112"/>
            <p:cNvSpPr>
              <a:spLocks/>
            </p:cNvSpPr>
            <p:nvPr/>
          </p:nvSpPr>
          <p:spPr bwMode="auto">
            <a:xfrm>
              <a:off x="2355" y="2738"/>
              <a:ext cx="55" cy="57"/>
            </a:xfrm>
            <a:custGeom>
              <a:avLst/>
              <a:gdLst/>
              <a:ahLst/>
              <a:cxnLst>
                <a:cxn ang="0">
                  <a:pos x="27" y="0"/>
                </a:cxn>
                <a:cxn ang="0">
                  <a:pos x="39" y="2"/>
                </a:cxn>
                <a:cxn ang="0">
                  <a:pos x="48" y="9"/>
                </a:cxn>
                <a:cxn ang="0">
                  <a:pos x="54" y="18"/>
                </a:cxn>
                <a:cxn ang="0">
                  <a:pos x="55" y="29"/>
                </a:cxn>
                <a:cxn ang="0">
                  <a:pos x="54" y="39"/>
                </a:cxn>
                <a:cxn ang="0">
                  <a:pos x="48" y="48"/>
                </a:cxn>
                <a:cxn ang="0">
                  <a:pos x="39" y="55"/>
                </a:cxn>
                <a:cxn ang="0">
                  <a:pos x="27" y="57"/>
                </a:cxn>
                <a:cxn ang="0">
                  <a:pos x="16" y="55"/>
                </a:cxn>
                <a:cxn ang="0">
                  <a:pos x="6" y="48"/>
                </a:cxn>
                <a:cxn ang="0">
                  <a:pos x="1" y="39"/>
                </a:cxn>
                <a:cxn ang="0">
                  <a:pos x="0" y="29"/>
                </a:cxn>
                <a:cxn ang="0">
                  <a:pos x="1" y="18"/>
                </a:cxn>
                <a:cxn ang="0">
                  <a:pos x="6" y="9"/>
                </a:cxn>
                <a:cxn ang="0">
                  <a:pos x="16" y="2"/>
                </a:cxn>
                <a:cxn ang="0">
                  <a:pos x="27" y="0"/>
                </a:cxn>
              </a:cxnLst>
              <a:rect l="0" t="0" r="r" b="b"/>
              <a:pathLst>
                <a:path w="55" h="57">
                  <a:moveTo>
                    <a:pt x="27" y="0"/>
                  </a:moveTo>
                  <a:lnTo>
                    <a:pt x="39" y="2"/>
                  </a:lnTo>
                  <a:lnTo>
                    <a:pt x="48" y="9"/>
                  </a:lnTo>
                  <a:lnTo>
                    <a:pt x="54" y="18"/>
                  </a:lnTo>
                  <a:lnTo>
                    <a:pt x="55" y="29"/>
                  </a:lnTo>
                  <a:lnTo>
                    <a:pt x="54" y="39"/>
                  </a:lnTo>
                  <a:lnTo>
                    <a:pt x="48" y="48"/>
                  </a:lnTo>
                  <a:lnTo>
                    <a:pt x="39" y="55"/>
                  </a:lnTo>
                  <a:lnTo>
                    <a:pt x="27" y="57"/>
                  </a:lnTo>
                  <a:lnTo>
                    <a:pt x="16" y="55"/>
                  </a:lnTo>
                  <a:lnTo>
                    <a:pt x="6" y="48"/>
                  </a:lnTo>
                  <a:lnTo>
                    <a:pt x="1" y="39"/>
                  </a:lnTo>
                  <a:lnTo>
                    <a:pt x="0" y="29"/>
                  </a:lnTo>
                  <a:lnTo>
                    <a:pt x="1" y="18"/>
                  </a:lnTo>
                  <a:lnTo>
                    <a:pt x="6" y="9"/>
                  </a:lnTo>
                  <a:lnTo>
                    <a:pt x="16"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2" name="Freeform 113"/>
            <p:cNvSpPr>
              <a:spLocks noEditPoints="1"/>
            </p:cNvSpPr>
            <p:nvPr/>
          </p:nvSpPr>
          <p:spPr bwMode="auto">
            <a:xfrm>
              <a:off x="2522" y="2065"/>
              <a:ext cx="3278" cy="3323"/>
            </a:xfrm>
            <a:custGeom>
              <a:avLst/>
              <a:gdLst/>
              <a:ahLst/>
              <a:cxnLst>
                <a:cxn ang="0">
                  <a:pos x="843" y="115"/>
                </a:cxn>
                <a:cxn ang="0">
                  <a:pos x="527" y="387"/>
                </a:cxn>
                <a:cxn ang="0">
                  <a:pos x="353" y="816"/>
                </a:cxn>
                <a:cxn ang="0">
                  <a:pos x="364" y="971"/>
                </a:cxn>
                <a:cxn ang="0">
                  <a:pos x="324" y="998"/>
                </a:cxn>
                <a:cxn ang="0">
                  <a:pos x="178" y="940"/>
                </a:cxn>
                <a:cxn ang="0">
                  <a:pos x="117" y="991"/>
                </a:cxn>
                <a:cxn ang="0">
                  <a:pos x="249" y="1071"/>
                </a:cxn>
                <a:cxn ang="0">
                  <a:pos x="350" y="1693"/>
                </a:cxn>
                <a:cxn ang="0">
                  <a:pos x="697" y="2615"/>
                </a:cxn>
                <a:cxn ang="0">
                  <a:pos x="984" y="3065"/>
                </a:cxn>
                <a:cxn ang="0">
                  <a:pos x="1286" y="3245"/>
                </a:cxn>
                <a:cxn ang="0">
                  <a:pos x="1609" y="3216"/>
                </a:cxn>
                <a:cxn ang="0">
                  <a:pos x="1829" y="3119"/>
                </a:cxn>
                <a:cxn ang="0">
                  <a:pos x="2011" y="3160"/>
                </a:cxn>
                <a:cxn ang="0">
                  <a:pos x="2151" y="3260"/>
                </a:cxn>
                <a:cxn ang="0">
                  <a:pos x="2083" y="3048"/>
                </a:cxn>
                <a:cxn ang="0">
                  <a:pos x="2502" y="2832"/>
                </a:cxn>
                <a:cxn ang="0">
                  <a:pos x="2874" y="2718"/>
                </a:cxn>
                <a:cxn ang="0">
                  <a:pos x="3132" y="2733"/>
                </a:cxn>
                <a:cxn ang="0">
                  <a:pos x="3119" y="2479"/>
                </a:cxn>
                <a:cxn ang="0">
                  <a:pos x="3214" y="2150"/>
                </a:cxn>
                <a:cxn ang="0">
                  <a:pos x="3159" y="1781"/>
                </a:cxn>
                <a:cxn ang="0">
                  <a:pos x="2909" y="1500"/>
                </a:cxn>
                <a:cxn ang="0">
                  <a:pos x="2639" y="1259"/>
                </a:cxn>
                <a:cxn ang="0">
                  <a:pos x="2536" y="996"/>
                </a:cxn>
                <a:cxn ang="0">
                  <a:pos x="2561" y="708"/>
                </a:cxn>
                <a:cxn ang="0">
                  <a:pos x="2452" y="839"/>
                </a:cxn>
                <a:cxn ang="0">
                  <a:pos x="2325" y="683"/>
                </a:cxn>
                <a:cxn ang="0">
                  <a:pos x="1982" y="314"/>
                </a:cxn>
                <a:cxn ang="0">
                  <a:pos x="1489" y="95"/>
                </a:cxn>
                <a:cxn ang="0">
                  <a:pos x="1138" y="0"/>
                </a:cxn>
                <a:cxn ang="0">
                  <a:pos x="1630" y="74"/>
                </a:cxn>
                <a:cxn ang="0">
                  <a:pos x="2116" y="351"/>
                </a:cxn>
                <a:cxn ang="0">
                  <a:pos x="2435" y="757"/>
                </a:cxn>
                <a:cxn ang="0">
                  <a:pos x="2571" y="633"/>
                </a:cxn>
                <a:cxn ang="0">
                  <a:pos x="2626" y="771"/>
                </a:cxn>
                <a:cxn ang="0">
                  <a:pos x="2600" y="1051"/>
                </a:cxn>
                <a:cxn ang="0">
                  <a:pos x="2789" y="1330"/>
                </a:cxn>
                <a:cxn ang="0">
                  <a:pos x="3117" y="1614"/>
                </a:cxn>
                <a:cxn ang="0">
                  <a:pos x="3274" y="1986"/>
                </a:cxn>
                <a:cxn ang="0">
                  <a:pos x="3217" y="2374"/>
                </a:cxn>
                <a:cxn ang="0">
                  <a:pos x="3162" y="2648"/>
                </a:cxn>
                <a:cxn ang="0">
                  <a:pos x="3218" y="2799"/>
                </a:cxn>
                <a:cxn ang="0">
                  <a:pos x="3040" y="2807"/>
                </a:cxn>
                <a:cxn ang="0">
                  <a:pos x="2704" y="2802"/>
                </a:cxn>
                <a:cxn ang="0">
                  <a:pos x="2268" y="3025"/>
                </a:cxn>
                <a:cxn ang="0">
                  <a:pos x="2226" y="3300"/>
                </a:cxn>
                <a:cxn ang="0">
                  <a:pos x="2109" y="3305"/>
                </a:cxn>
                <a:cxn ang="0">
                  <a:pos x="1969" y="3195"/>
                </a:cxn>
                <a:cxn ang="0">
                  <a:pos x="1789" y="3198"/>
                </a:cxn>
                <a:cxn ang="0">
                  <a:pos x="1361" y="3313"/>
                </a:cxn>
                <a:cxn ang="0">
                  <a:pos x="1023" y="3177"/>
                </a:cxn>
                <a:cxn ang="0">
                  <a:pos x="794" y="2912"/>
                </a:cxn>
                <a:cxn ang="0">
                  <a:pos x="436" y="2154"/>
                </a:cxn>
                <a:cxn ang="0">
                  <a:pos x="209" y="1240"/>
                </a:cxn>
                <a:cxn ang="0">
                  <a:pos x="50" y="1003"/>
                </a:cxn>
                <a:cxn ang="0">
                  <a:pos x="15" y="860"/>
                </a:cxn>
                <a:cxn ang="0">
                  <a:pos x="291" y="920"/>
                </a:cxn>
                <a:cxn ang="0">
                  <a:pos x="371" y="544"/>
                </a:cxn>
                <a:cxn ang="0">
                  <a:pos x="638" y="180"/>
                </a:cxn>
                <a:cxn ang="0">
                  <a:pos x="950" y="18"/>
                </a:cxn>
              </a:cxnLst>
              <a:rect l="0" t="0" r="r" b="b"/>
              <a:pathLst>
                <a:path w="3278" h="3323">
                  <a:moveTo>
                    <a:pt x="1107" y="59"/>
                  </a:moveTo>
                  <a:lnTo>
                    <a:pt x="1053" y="61"/>
                  </a:lnTo>
                  <a:lnTo>
                    <a:pt x="999" y="68"/>
                  </a:lnTo>
                  <a:lnTo>
                    <a:pt x="947" y="78"/>
                  </a:lnTo>
                  <a:lnTo>
                    <a:pt x="895" y="94"/>
                  </a:lnTo>
                  <a:lnTo>
                    <a:pt x="843" y="115"/>
                  </a:lnTo>
                  <a:lnTo>
                    <a:pt x="782" y="148"/>
                  </a:lnTo>
                  <a:lnTo>
                    <a:pt x="724" y="186"/>
                  </a:lnTo>
                  <a:lnTo>
                    <a:pt x="671" y="228"/>
                  </a:lnTo>
                  <a:lnTo>
                    <a:pt x="621" y="275"/>
                  </a:lnTo>
                  <a:lnTo>
                    <a:pt x="574" y="326"/>
                  </a:lnTo>
                  <a:lnTo>
                    <a:pt x="527" y="387"/>
                  </a:lnTo>
                  <a:lnTo>
                    <a:pt x="484" y="451"/>
                  </a:lnTo>
                  <a:lnTo>
                    <a:pt x="446" y="520"/>
                  </a:lnTo>
                  <a:lnTo>
                    <a:pt x="413" y="590"/>
                  </a:lnTo>
                  <a:lnTo>
                    <a:pt x="385" y="664"/>
                  </a:lnTo>
                  <a:lnTo>
                    <a:pt x="366" y="738"/>
                  </a:lnTo>
                  <a:lnTo>
                    <a:pt x="353" y="816"/>
                  </a:lnTo>
                  <a:lnTo>
                    <a:pt x="347" y="893"/>
                  </a:lnTo>
                  <a:lnTo>
                    <a:pt x="349" y="945"/>
                  </a:lnTo>
                  <a:lnTo>
                    <a:pt x="350" y="945"/>
                  </a:lnTo>
                  <a:lnTo>
                    <a:pt x="360" y="952"/>
                  </a:lnTo>
                  <a:lnTo>
                    <a:pt x="364" y="961"/>
                  </a:lnTo>
                  <a:lnTo>
                    <a:pt x="364" y="971"/>
                  </a:lnTo>
                  <a:lnTo>
                    <a:pt x="360" y="981"/>
                  </a:lnTo>
                  <a:lnTo>
                    <a:pt x="354" y="990"/>
                  </a:lnTo>
                  <a:lnTo>
                    <a:pt x="345" y="995"/>
                  </a:lnTo>
                  <a:lnTo>
                    <a:pt x="333" y="998"/>
                  </a:lnTo>
                  <a:lnTo>
                    <a:pt x="329" y="996"/>
                  </a:lnTo>
                  <a:lnTo>
                    <a:pt x="324" y="998"/>
                  </a:lnTo>
                  <a:lnTo>
                    <a:pt x="313" y="996"/>
                  </a:lnTo>
                  <a:lnTo>
                    <a:pt x="304" y="991"/>
                  </a:lnTo>
                  <a:lnTo>
                    <a:pt x="302" y="987"/>
                  </a:lnTo>
                  <a:lnTo>
                    <a:pt x="274" y="975"/>
                  </a:lnTo>
                  <a:lnTo>
                    <a:pt x="227" y="957"/>
                  </a:lnTo>
                  <a:lnTo>
                    <a:pt x="178" y="940"/>
                  </a:lnTo>
                  <a:lnTo>
                    <a:pt x="130" y="927"/>
                  </a:lnTo>
                  <a:lnTo>
                    <a:pt x="79" y="919"/>
                  </a:lnTo>
                  <a:lnTo>
                    <a:pt x="67" y="918"/>
                  </a:lnTo>
                  <a:lnTo>
                    <a:pt x="78" y="941"/>
                  </a:lnTo>
                  <a:lnTo>
                    <a:pt x="96" y="967"/>
                  </a:lnTo>
                  <a:lnTo>
                    <a:pt x="117" y="991"/>
                  </a:lnTo>
                  <a:lnTo>
                    <a:pt x="142" y="1012"/>
                  </a:lnTo>
                  <a:lnTo>
                    <a:pt x="169" y="1029"/>
                  </a:lnTo>
                  <a:lnTo>
                    <a:pt x="199" y="1043"/>
                  </a:lnTo>
                  <a:lnTo>
                    <a:pt x="231" y="1055"/>
                  </a:lnTo>
                  <a:lnTo>
                    <a:pt x="243" y="1062"/>
                  </a:lnTo>
                  <a:lnTo>
                    <a:pt x="249" y="1071"/>
                  </a:lnTo>
                  <a:lnTo>
                    <a:pt x="252" y="1083"/>
                  </a:lnTo>
                  <a:lnTo>
                    <a:pt x="256" y="1146"/>
                  </a:lnTo>
                  <a:lnTo>
                    <a:pt x="262" y="1208"/>
                  </a:lnTo>
                  <a:lnTo>
                    <a:pt x="283" y="1371"/>
                  </a:lnTo>
                  <a:lnTo>
                    <a:pt x="313" y="1532"/>
                  </a:lnTo>
                  <a:lnTo>
                    <a:pt x="350" y="1693"/>
                  </a:lnTo>
                  <a:lnTo>
                    <a:pt x="394" y="1850"/>
                  </a:lnTo>
                  <a:lnTo>
                    <a:pt x="444" y="2007"/>
                  </a:lnTo>
                  <a:lnTo>
                    <a:pt x="501" y="2160"/>
                  </a:lnTo>
                  <a:lnTo>
                    <a:pt x="561" y="2314"/>
                  </a:lnTo>
                  <a:lnTo>
                    <a:pt x="626" y="2466"/>
                  </a:lnTo>
                  <a:lnTo>
                    <a:pt x="697" y="2615"/>
                  </a:lnTo>
                  <a:lnTo>
                    <a:pt x="773" y="2764"/>
                  </a:lnTo>
                  <a:lnTo>
                    <a:pt x="815" y="2836"/>
                  </a:lnTo>
                  <a:lnTo>
                    <a:pt x="858" y="2908"/>
                  </a:lnTo>
                  <a:lnTo>
                    <a:pt x="906" y="2976"/>
                  </a:lnTo>
                  <a:lnTo>
                    <a:pt x="943" y="3022"/>
                  </a:lnTo>
                  <a:lnTo>
                    <a:pt x="984" y="3065"/>
                  </a:lnTo>
                  <a:lnTo>
                    <a:pt x="1028" y="3105"/>
                  </a:lnTo>
                  <a:lnTo>
                    <a:pt x="1075" y="3143"/>
                  </a:lnTo>
                  <a:lnTo>
                    <a:pt x="1124" y="3175"/>
                  </a:lnTo>
                  <a:lnTo>
                    <a:pt x="1176" y="3204"/>
                  </a:lnTo>
                  <a:lnTo>
                    <a:pt x="1230" y="3228"/>
                  </a:lnTo>
                  <a:lnTo>
                    <a:pt x="1286" y="3245"/>
                  </a:lnTo>
                  <a:lnTo>
                    <a:pt x="1342" y="3257"/>
                  </a:lnTo>
                  <a:lnTo>
                    <a:pt x="1401" y="3262"/>
                  </a:lnTo>
                  <a:lnTo>
                    <a:pt x="1460" y="3259"/>
                  </a:lnTo>
                  <a:lnTo>
                    <a:pt x="1519" y="3249"/>
                  </a:lnTo>
                  <a:lnTo>
                    <a:pt x="1578" y="3230"/>
                  </a:lnTo>
                  <a:lnTo>
                    <a:pt x="1609" y="3216"/>
                  </a:lnTo>
                  <a:lnTo>
                    <a:pt x="1643" y="3199"/>
                  </a:lnTo>
                  <a:lnTo>
                    <a:pt x="1679" y="3181"/>
                  </a:lnTo>
                  <a:lnTo>
                    <a:pt x="1715" y="3162"/>
                  </a:lnTo>
                  <a:lnTo>
                    <a:pt x="1753" y="3145"/>
                  </a:lnTo>
                  <a:lnTo>
                    <a:pt x="1791" y="3129"/>
                  </a:lnTo>
                  <a:lnTo>
                    <a:pt x="1829" y="3119"/>
                  </a:lnTo>
                  <a:lnTo>
                    <a:pt x="1866" y="3112"/>
                  </a:lnTo>
                  <a:lnTo>
                    <a:pt x="1904" y="3111"/>
                  </a:lnTo>
                  <a:lnTo>
                    <a:pt x="1939" y="3118"/>
                  </a:lnTo>
                  <a:lnTo>
                    <a:pt x="1965" y="3128"/>
                  </a:lnTo>
                  <a:lnTo>
                    <a:pt x="1989" y="3143"/>
                  </a:lnTo>
                  <a:lnTo>
                    <a:pt x="2011" y="3160"/>
                  </a:lnTo>
                  <a:lnTo>
                    <a:pt x="2033" y="3178"/>
                  </a:lnTo>
                  <a:lnTo>
                    <a:pt x="2075" y="3215"/>
                  </a:lnTo>
                  <a:lnTo>
                    <a:pt x="2096" y="3232"/>
                  </a:lnTo>
                  <a:lnTo>
                    <a:pt x="2118" y="3246"/>
                  </a:lnTo>
                  <a:lnTo>
                    <a:pt x="2143" y="3258"/>
                  </a:lnTo>
                  <a:lnTo>
                    <a:pt x="2151" y="3260"/>
                  </a:lnTo>
                  <a:lnTo>
                    <a:pt x="2138" y="3228"/>
                  </a:lnTo>
                  <a:lnTo>
                    <a:pt x="2104" y="3153"/>
                  </a:lnTo>
                  <a:lnTo>
                    <a:pt x="2073" y="3078"/>
                  </a:lnTo>
                  <a:lnTo>
                    <a:pt x="2071" y="3067"/>
                  </a:lnTo>
                  <a:lnTo>
                    <a:pt x="2075" y="3057"/>
                  </a:lnTo>
                  <a:lnTo>
                    <a:pt x="2083" y="3048"/>
                  </a:lnTo>
                  <a:lnTo>
                    <a:pt x="2092" y="3043"/>
                  </a:lnTo>
                  <a:lnTo>
                    <a:pt x="2177" y="3006"/>
                  </a:lnTo>
                  <a:lnTo>
                    <a:pt x="2260" y="2966"/>
                  </a:lnTo>
                  <a:lnTo>
                    <a:pt x="2341" y="2921"/>
                  </a:lnTo>
                  <a:lnTo>
                    <a:pt x="2421" y="2877"/>
                  </a:lnTo>
                  <a:lnTo>
                    <a:pt x="2502" y="2832"/>
                  </a:lnTo>
                  <a:lnTo>
                    <a:pt x="2584" y="2790"/>
                  </a:lnTo>
                  <a:lnTo>
                    <a:pt x="2670" y="2754"/>
                  </a:lnTo>
                  <a:lnTo>
                    <a:pt x="2721" y="2737"/>
                  </a:lnTo>
                  <a:lnTo>
                    <a:pt x="2772" y="2725"/>
                  </a:lnTo>
                  <a:lnTo>
                    <a:pt x="2823" y="2718"/>
                  </a:lnTo>
                  <a:lnTo>
                    <a:pt x="2874" y="2718"/>
                  </a:lnTo>
                  <a:lnTo>
                    <a:pt x="2927" y="2726"/>
                  </a:lnTo>
                  <a:lnTo>
                    <a:pt x="3032" y="2747"/>
                  </a:lnTo>
                  <a:lnTo>
                    <a:pt x="3085" y="2756"/>
                  </a:lnTo>
                  <a:lnTo>
                    <a:pt x="3137" y="2761"/>
                  </a:lnTo>
                  <a:lnTo>
                    <a:pt x="3145" y="2761"/>
                  </a:lnTo>
                  <a:lnTo>
                    <a:pt x="3132" y="2733"/>
                  </a:lnTo>
                  <a:lnTo>
                    <a:pt x="3115" y="2693"/>
                  </a:lnTo>
                  <a:lnTo>
                    <a:pt x="3103" y="2654"/>
                  </a:lnTo>
                  <a:lnTo>
                    <a:pt x="3095" y="2615"/>
                  </a:lnTo>
                  <a:lnTo>
                    <a:pt x="3096" y="2574"/>
                  </a:lnTo>
                  <a:lnTo>
                    <a:pt x="3105" y="2526"/>
                  </a:lnTo>
                  <a:lnTo>
                    <a:pt x="3119" y="2479"/>
                  </a:lnTo>
                  <a:lnTo>
                    <a:pt x="3136" y="2433"/>
                  </a:lnTo>
                  <a:lnTo>
                    <a:pt x="3154" y="2387"/>
                  </a:lnTo>
                  <a:lnTo>
                    <a:pt x="3171" y="2341"/>
                  </a:lnTo>
                  <a:lnTo>
                    <a:pt x="3191" y="2278"/>
                  </a:lnTo>
                  <a:lnTo>
                    <a:pt x="3205" y="2214"/>
                  </a:lnTo>
                  <a:lnTo>
                    <a:pt x="3214" y="2150"/>
                  </a:lnTo>
                  <a:lnTo>
                    <a:pt x="3219" y="2086"/>
                  </a:lnTo>
                  <a:lnTo>
                    <a:pt x="3219" y="2023"/>
                  </a:lnTo>
                  <a:lnTo>
                    <a:pt x="3213" y="1960"/>
                  </a:lnTo>
                  <a:lnTo>
                    <a:pt x="3201" y="1898"/>
                  </a:lnTo>
                  <a:lnTo>
                    <a:pt x="3183" y="1838"/>
                  </a:lnTo>
                  <a:lnTo>
                    <a:pt x="3159" y="1781"/>
                  </a:lnTo>
                  <a:lnTo>
                    <a:pt x="3129" y="1724"/>
                  </a:lnTo>
                  <a:lnTo>
                    <a:pt x="3091" y="1671"/>
                  </a:lnTo>
                  <a:lnTo>
                    <a:pt x="3047" y="1620"/>
                  </a:lnTo>
                  <a:lnTo>
                    <a:pt x="3003" y="1578"/>
                  </a:lnTo>
                  <a:lnTo>
                    <a:pt x="2958" y="1538"/>
                  </a:lnTo>
                  <a:lnTo>
                    <a:pt x="2909" y="1500"/>
                  </a:lnTo>
                  <a:lnTo>
                    <a:pt x="2862" y="1462"/>
                  </a:lnTo>
                  <a:lnTo>
                    <a:pt x="2814" y="1426"/>
                  </a:lnTo>
                  <a:lnTo>
                    <a:pt x="2766" y="1388"/>
                  </a:lnTo>
                  <a:lnTo>
                    <a:pt x="2721" y="1347"/>
                  </a:lnTo>
                  <a:lnTo>
                    <a:pt x="2679" y="1305"/>
                  </a:lnTo>
                  <a:lnTo>
                    <a:pt x="2639" y="1259"/>
                  </a:lnTo>
                  <a:lnTo>
                    <a:pt x="2604" y="1210"/>
                  </a:lnTo>
                  <a:lnTo>
                    <a:pt x="2581" y="1169"/>
                  </a:lnTo>
                  <a:lnTo>
                    <a:pt x="2561" y="1127"/>
                  </a:lnTo>
                  <a:lnTo>
                    <a:pt x="2546" y="1085"/>
                  </a:lnTo>
                  <a:lnTo>
                    <a:pt x="2539" y="1042"/>
                  </a:lnTo>
                  <a:lnTo>
                    <a:pt x="2536" y="996"/>
                  </a:lnTo>
                  <a:lnTo>
                    <a:pt x="2540" y="949"/>
                  </a:lnTo>
                  <a:lnTo>
                    <a:pt x="2564" y="831"/>
                  </a:lnTo>
                  <a:lnTo>
                    <a:pt x="2569" y="793"/>
                  </a:lnTo>
                  <a:lnTo>
                    <a:pt x="2569" y="754"/>
                  </a:lnTo>
                  <a:lnTo>
                    <a:pt x="2564" y="716"/>
                  </a:lnTo>
                  <a:lnTo>
                    <a:pt x="2561" y="708"/>
                  </a:lnTo>
                  <a:lnTo>
                    <a:pt x="2558" y="711"/>
                  </a:lnTo>
                  <a:lnTo>
                    <a:pt x="2528" y="736"/>
                  </a:lnTo>
                  <a:lnTo>
                    <a:pt x="2502" y="763"/>
                  </a:lnTo>
                  <a:lnTo>
                    <a:pt x="2478" y="795"/>
                  </a:lnTo>
                  <a:lnTo>
                    <a:pt x="2460" y="830"/>
                  </a:lnTo>
                  <a:lnTo>
                    <a:pt x="2452" y="839"/>
                  </a:lnTo>
                  <a:lnTo>
                    <a:pt x="2442" y="844"/>
                  </a:lnTo>
                  <a:lnTo>
                    <a:pt x="2429" y="843"/>
                  </a:lnTo>
                  <a:lnTo>
                    <a:pt x="2418" y="839"/>
                  </a:lnTo>
                  <a:lnTo>
                    <a:pt x="2410" y="830"/>
                  </a:lnTo>
                  <a:lnTo>
                    <a:pt x="2370" y="755"/>
                  </a:lnTo>
                  <a:lnTo>
                    <a:pt x="2325" y="683"/>
                  </a:lnTo>
                  <a:lnTo>
                    <a:pt x="2278" y="614"/>
                  </a:lnTo>
                  <a:lnTo>
                    <a:pt x="2226" y="547"/>
                  </a:lnTo>
                  <a:lnTo>
                    <a:pt x="2171" y="483"/>
                  </a:lnTo>
                  <a:lnTo>
                    <a:pt x="2112" y="423"/>
                  </a:lnTo>
                  <a:lnTo>
                    <a:pt x="2049" y="366"/>
                  </a:lnTo>
                  <a:lnTo>
                    <a:pt x="1982" y="314"/>
                  </a:lnTo>
                  <a:lnTo>
                    <a:pt x="1912" y="267"/>
                  </a:lnTo>
                  <a:lnTo>
                    <a:pt x="1832" y="221"/>
                  </a:lnTo>
                  <a:lnTo>
                    <a:pt x="1749" y="182"/>
                  </a:lnTo>
                  <a:lnTo>
                    <a:pt x="1664" y="146"/>
                  </a:lnTo>
                  <a:lnTo>
                    <a:pt x="1578" y="118"/>
                  </a:lnTo>
                  <a:lnTo>
                    <a:pt x="1489" y="95"/>
                  </a:lnTo>
                  <a:lnTo>
                    <a:pt x="1399" y="78"/>
                  </a:lnTo>
                  <a:lnTo>
                    <a:pt x="1308" y="66"/>
                  </a:lnTo>
                  <a:lnTo>
                    <a:pt x="1217" y="60"/>
                  </a:lnTo>
                  <a:lnTo>
                    <a:pt x="1162" y="59"/>
                  </a:lnTo>
                  <a:lnTo>
                    <a:pt x="1107" y="59"/>
                  </a:lnTo>
                  <a:close/>
                  <a:moveTo>
                    <a:pt x="1138" y="0"/>
                  </a:moveTo>
                  <a:lnTo>
                    <a:pt x="1201" y="2"/>
                  </a:lnTo>
                  <a:lnTo>
                    <a:pt x="1265" y="6"/>
                  </a:lnTo>
                  <a:lnTo>
                    <a:pt x="1358" y="15"/>
                  </a:lnTo>
                  <a:lnTo>
                    <a:pt x="1450" y="30"/>
                  </a:lnTo>
                  <a:lnTo>
                    <a:pt x="1540" y="49"/>
                  </a:lnTo>
                  <a:lnTo>
                    <a:pt x="1630" y="74"/>
                  </a:lnTo>
                  <a:lnTo>
                    <a:pt x="1718" y="106"/>
                  </a:lnTo>
                  <a:lnTo>
                    <a:pt x="1803" y="142"/>
                  </a:lnTo>
                  <a:lnTo>
                    <a:pt x="1885" y="186"/>
                  </a:lnTo>
                  <a:lnTo>
                    <a:pt x="1965" y="234"/>
                  </a:lnTo>
                  <a:lnTo>
                    <a:pt x="2043" y="290"/>
                  </a:lnTo>
                  <a:lnTo>
                    <a:pt x="2116" y="351"/>
                  </a:lnTo>
                  <a:lnTo>
                    <a:pt x="2185" y="416"/>
                  </a:lnTo>
                  <a:lnTo>
                    <a:pt x="2248" y="486"/>
                  </a:lnTo>
                  <a:lnTo>
                    <a:pt x="2308" y="560"/>
                  </a:lnTo>
                  <a:lnTo>
                    <a:pt x="2363" y="637"/>
                  </a:lnTo>
                  <a:lnTo>
                    <a:pt x="2414" y="717"/>
                  </a:lnTo>
                  <a:lnTo>
                    <a:pt x="2435" y="757"/>
                  </a:lnTo>
                  <a:lnTo>
                    <a:pt x="2450" y="737"/>
                  </a:lnTo>
                  <a:lnTo>
                    <a:pt x="2474" y="709"/>
                  </a:lnTo>
                  <a:lnTo>
                    <a:pt x="2502" y="685"/>
                  </a:lnTo>
                  <a:lnTo>
                    <a:pt x="2531" y="661"/>
                  </a:lnTo>
                  <a:lnTo>
                    <a:pt x="2561" y="637"/>
                  </a:lnTo>
                  <a:lnTo>
                    <a:pt x="2571" y="633"/>
                  </a:lnTo>
                  <a:lnTo>
                    <a:pt x="2583" y="635"/>
                  </a:lnTo>
                  <a:lnTo>
                    <a:pt x="2592" y="640"/>
                  </a:lnTo>
                  <a:lnTo>
                    <a:pt x="2600" y="648"/>
                  </a:lnTo>
                  <a:lnTo>
                    <a:pt x="2616" y="690"/>
                  </a:lnTo>
                  <a:lnTo>
                    <a:pt x="2624" y="730"/>
                  </a:lnTo>
                  <a:lnTo>
                    <a:pt x="2626" y="771"/>
                  </a:lnTo>
                  <a:lnTo>
                    <a:pt x="2624" y="813"/>
                  </a:lnTo>
                  <a:lnTo>
                    <a:pt x="2617" y="855"/>
                  </a:lnTo>
                  <a:lnTo>
                    <a:pt x="2608" y="898"/>
                  </a:lnTo>
                  <a:lnTo>
                    <a:pt x="2599" y="952"/>
                  </a:lnTo>
                  <a:lnTo>
                    <a:pt x="2595" y="1003"/>
                  </a:lnTo>
                  <a:lnTo>
                    <a:pt x="2600" y="1051"/>
                  </a:lnTo>
                  <a:lnTo>
                    <a:pt x="2612" y="1100"/>
                  </a:lnTo>
                  <a:lnTo>
                    <a:pt x="2633" y="1147"/>
                  </a:lnTo>
                  <a:lnTo>
                    <a:pt x="2662" y="1194"/>
                  </a:lnTo>
                  <a:lnTo>
                    <a:pt x="2701" y="1244"/>
                  </a:lnTo>
                  <a:lnTo>
                    <a:pt x="2743" y="1288"/>
                  </a:lnTo>
                  <a:lnTo>
                    <a:pt x="2789" y="1330"/>
                  </a:lnTo>
                  <a:lnTo>
                    <a:pt x="2886" y="1409"/>
                  </a:lnTo>
                  <a:lnTo>
                    <a:pt x="2935" y="1445"/>
                  </a:lnTo>
                  <a:lnTo>
                    <a:pt x="2984" y="1485"/>
                  </a:lnTo>
                  <a:lnTo>
                    <a:pt x="3031" y="1525"/>
                  </a:lnTo>
                  <a:lnTo>
                    <a:pt x="3075" y="1567"/>
                  </a:lnTo>
                  <a:lnTo>
                    <a:pt x="3117" y="1614"/>
                  </a:lnTo>
                  <a:lnTo>
                    <a:pt x="3159" y="1672"/>
                  </a:lnTo>
                  <a:lnTo>
                    <a:pt x="3196" y="1731"/>
                  </a:lnTo>
                  <a:lnTo>
                    <a:pt x="3225" y="1792"/>
                  </a:lnTo>
                  <a:lnTo>
                    <a:pt x="3247" y="1855"/>
                  </a:lnTo>
                  <a:lnTo>
                    <a:pt x="3264" y="1919"/>
                  </a:lnTo>
                  <a:lnTo>
                    <a:pt x="3274" y="1986"/>
                  </a:lnTo>
                  <a:lnTo>
                    <a:pt x="3278" y="2053"/>
                  </a:lnTo>
                  <a:lnTo>
                    <a:pt x="3276" y="2121"/>
                  </a:lnTo>
                  <a:lnTo>
                    <a:pt x="3268" y="2189"/>
                  </a:lnTo>
                  <a:lnTo>
                    <a:pt x="3253" y="2259"/>
                  </a:lnTo>
                  <a:lnTo>
                    <a:pt x="3236" y="2316"/>
                  </a:lnTo>
                  <a:lnTo>
                    <a:pt x="3217" y="2374"/>
                  </a:lnTo>
                  <a:lnTo>
                    <a:pt x="3196" y="2430"/>
                  </a:lnTo>
                  <a:lnTo>
                    <a:pt x="3176" y="2488"/>
                  </a:lnTo>
                  <a:lnTo>
                    <a:pt x="3159" y="2545"/>
                  </a:lnTo>
                  <a:lnTo>
                    <a:pt x="3154" y="2581"/>
                  </a:lnTo>
                  <a:lnTo>
                    <a:pt x="3155" y="2615"/>
                  </a:lnTo>
                  <a:lnTo>
                    <a:pt x="3162" y="2648"/>
                  </a:lnTo>
                  <a:lnTo>
                    <a:pt x="3172" y="2680"/>
                  </a:lnTo>
                  <a:lnTo>
                    <a:pt x="3185" y="2713"/>
                  </a:lnTo>
                  <a:lnTo>
                    <a:pt x="3200" y="2744"/>
                  </a:lnTo>
                  <a:lnTo>
                    <a:pt x="3215" y="2776"/>
                  </a:lnTo>
                  <a:lnTo>
                    <a:pt x="3219" y="2788"/>
                  </a:lnTo>
                  <a:lnTo>
                    <a:pt x="3218" y="2799"/>
                  </a:lnTo>
                  <a:lnTo>
                    <a:pt x="3213" y="2809"/>
                  </a:lnTo>
                  <a:lnTo>
                    <a:pt x="3204" y="2816"/>
                  </a:lnTo>
                  <a:lnTo>
                    <a:pt x="3192" y="2819"/>
                  </a:lnTo>
                  <a:lnTo>
                    <a:pt x="3139" y="2819"/>
                  </a:lnTo>
                  <a:lnTo>
                    <a:pt x="3090" y="2815"/>
                  </a:lnTo>
                  <a:lnTo>
                    <a:pt x="3040" y="2807"/>
                  </a:lnTo>
                  <a:lnTo>
                    <a:pt x="2941" y="2786"/>
                  </a:lnTo>
                  <a:lnTo>
                    <a:pt x="2891" y="2779"/>
                  </a:lnTo>
                  <a:lnTo>
                    <a:pt x="2844" y="2776"/>
                  </a:lnTo>
                  <a:lnTo>
                    <a:pt x="2797" y="2780"/>
                  </a:lnTo>
                  <a:lnTo>
                    <a:pt x="2749" y="2788"/>
                  </a:lnTo>
                  <a:lnTo>
                    <a:pt x="2704" y="2802"/>
                  </a:lnTo>
                  <a:lnTo>
                    <a:pt x="2656" y="2820"/>
                  </a:lnTo>
                  <a:lnTo>
                    <a:pt x="2577" y="2858"/>
                  </a:lnTo>
                  <a:lnTo>
                    <a:pt x="2499" y="2899"/>
                  </a:lnTo>
                  <a:lnTo>
                    <a:pt x="2422" y="2941"/>
                  </a:lnTo>
                  <a:lnTo>
                    <a:pt x="2345" y="2984"/>
                  </a:lnTo>
                  <a:lnTo>
                    <a:pt x="2268" y="3025"/>
                  </a:lnTo>
                  <a:lnTo>
                    <a:pt x="2188" y="3064"/>
                  </a:lnTo>
                  <a:lnTo>
                    <a:pt x="2137" y="3085"/>
                  </a:lnTo>
                  <a:lnTo>
                    <a:pt x="2159" y="3137"/>
                  </a:lnTo>
                  <a:lnTo>
                    <a:pt x="2193" y="3212"/>
                  </a:lnTo>
                  <a:lnTo>
                    <a:pt x="2224" y="3287"/>
                  </a:lnTo>
                  <a:lnTo>
                    <a:pt x="2226" y="3300"/>
                  </a:lnTo>
                  <a:lnTo>
                    <a:pt x="2221" y="3312"/>
                  </a:lnTo>
                  <a:lnTo>
                    <a:pt x="2210" y="3319"/>
                  </a:lnTo>
                  <a:lnTo>
                    <a:pt x="2197" y="3323"/>
                  </a:lnTo>
                  <a:lnTo>
                    <a:pt x="2164" y="3322"/>
                  </a:lnTo>
                  <a:lnTo>
                    <a:pt x="2135" y="3315"/>
                  </a:lnTo>
                  <a:lnTo>
                    <a:pt x="2109" y="3305"/>
                  </a:lnTo>
                  <a:lnTo>
                    <a:pt x="2084" y="3291"/>
                  </a:lnTo>
                  <a:lnTo>
                    <a:pt x="2060" y="3274"/>
                  </a:lnTo>
                  <a:lnTo>
                    <a:pt x="2037" y="3254"/>
                  </a:lnTo>
                  <a:lnTo>
                    <a:pt x="2014" y="3232"/>
                  </a:lnTo>
                  <a:lnTo>
                    <a:pt x="1991" y="3212"/>
                  </a:lnTo>
                  <a:lnTo>
                    <a:pt x="1969" y="3195"/>
                  </a:lnTo>
                  <a:lnTo>
                    <a:pt x="1946" y="3183"/>
                  </a:lnTo>
                  <a:lnTo>
                    <a:pt x="1922" y="3175"/>
                  </a:lnTo>
                  <a:lnTo>
                    <a:pt x="1896" y="3171"/>
                  </a:lnTo>
                  <a:lnTo>
                    <a:pt x="1868" y="3173"/>
                  </a:lnTo>
                  <a:lnTo>
                    <a:pt x="1838" y="3179"/>
                  </a:lnTo>
                  <a:lnTo>
                    <a:pt x="1789" y="3198"/>
                  </a:lnTo>
                  <a:lnTo>
                    <a:pt x="1741" y="3219"/>
                  </a:lnTo>
                  <a:lnTo>
                    <a:pt x="1645" y="3263"/>
                  </a:lnTo>
                  <a:lnTo>
                    <a:pt x="1575" y="3289"/>
                  </a:lnTo>
                  <a:lnTo>
                    <a:pt x="1504" y="3305"/>
                  </a:lnTo>
                  <a:lnTo>
                    <a:pt x="1432" y="3314"/>
                  </a:lnTo>
                  <a:lnTo>
                    <a:pt x="1361" y="3313"/>
                  </a:lnTo>
                  <a:lnTo>
                    <a:pt x="1286" y="3302"/>
                  </a:lnTo>
                  <a:lnTo>
                    <a:pt x="1227" y="3287"/>
                  </a:lnTo>
                  <a:lnTo>
                    <a:pt x="1172" y="3267"/>
                  </a:lnTo>
                  <a:lnTo>
                    <a:pt x="1120" y="3241"/>
                  </a:lnTo>
                  <a:lnTo>
                    <a:pt x="1070" y="3211"/>
                  </a:lnTo>
                  <a:lnTo>
                    <a:pt x="1023" y="3177"/>
                  </a:lnTo>
                  <a:lnTo>
                    <a:pt x="980" y="3140"/>
                  </a:lnTo>
                  <a:lnTo>
                    <a:pt x="938" y="3099"/>
                  </a:lnTo>
                  <a:lnTo>
                    <a:pt x="898" y="3055"/>
                  </a:lnTo>
                  <a:lnTo>
                    <a:pt x="862" y="3009"/>
                  </a:lnTo>
                  <a:lnTo>
                    <a:pt x="826" y="2961"/>
                  </a:lnTo>
                  <a:lnTo>
                    <a:pt x="794" y="2912"/>
                  </a:lnTo>
                  <a:lnTo>
                    <a:pt x="764" y="2861"/>
                  </a:lnTo>
                  <a:lnTo>
                    <a:pt x="688" y="2725"/>
                  </a:lnTo>
                  <a:lnTo>
                    <a:pt x="618" y="2586"/>
                  </a:lnTo>
                  <a:lnTo>
                    <a:pt x="553" y="2445"/>
                  </a:lnTo>
                  <a:lnTo>
                    <a:pt x="493" y="2299"/>
                  </a:lnTo>
                  <a:lnTo>
                    <a:pt x="436" y="2154"/>
                  </a:lnTo>
                  <a:lnTo>
                    <a:pt x="385" y="2007"/>
                  </a:lnTo>
                  <a:lnTo>
                    <a:pt x="338" y="1857"/>
                  </a:lnTo>
                  <a:lnTo>
                    <a:pt x="296" y="1705"/>
                  </a:lnTo>
                  <a:lnTo>
                    <a:pt x="260" y="1551"/>
                  </a:lnTo>
                  <a:lnTo>
                    <a:pt x="230" y="1396"/>
                  </a:lnTo>
                  <a:lnTo>
                    <a:pt x="209" y="1240"/>
                  </a:lnTo>
                  <a:lnTo>
                    <a:pt x="197" y="1102"/>
                  </a:lnTo>
                  <a:lnTo>
                    <a:pt x="178" y="1096"/>
                  </a:lnTo>
                  <a:lnTo>
                    <a:pt x="142" y="1077"/>
                  </a:lnTo>
                  <a:lnTo>
                    <a:pt x="108" y="1056"/>
                  </a:lnTo>
                  <a:lnTo>
                    <a:pt x="76" y="1032"/>
                  </a:lnTo>
                  <a:lnTo>
                    <a:pt x="50" y="1003"/>
                  </a:lnTo>
                  <a:lnTo>
                    <a:pt x="28" y="970"/>
                  </a:lnTo>
                  <a:lnTo>
                    <a:pt x="11" y="933"/>
                  </a:lnTo>
                  <a:lnTo>
                    <a:pt x="0" y="894"/>
                  </a:lnTo>
                  <a:lnTo>
                    <a:pt x="0" y="881"/>
                  </a:lnTo>
                  <a:lnTo>
                    <a:pt x="6" y="869"/>
                  </a:lnTo>
                  <a:lnTo>
                    <a:pt x="15" y="860"/>
                  </a:lnTo>
                  <a:lnTo>
                    <a:pt x="28" y="857"/>
                  </a:lnTo>
                  <a:lnTo>
                    <a:pt x="84" y="861"/>
                  </a:lnTo>
                  <a:lnTo>
                    <a:pt x="139" y="872"/>
                  </a:lnTo>
                  <a:lnTo>
                    <a:pt x="193" y="885"/>
                  </a:lnTo>
                  <a:lnTo>
                    <a:pt x="245" y="903"/>
                  </a:lnTo>
                  <a:lnTo>
                    <a:pt x="291" y="920"/>
                  </a:lnTo>
                  <a:lnTo>
                    <a:pt x="290" y="910"/>
                  </a:lnTo>
                  <a:lnTo>
                    <a:pt x="292" y="850"/>
                  </a:lnTo>
                  <a:lnTo>
                    <a:pt x="303" y="771"/>
                  </a:lnTo>
                  <a:lnTo>
                    <a:pt x="319" y="695"/>
                  </a:lnTo>
                  <a:lnTo>
                    <a:pt x="342" y="619"/>
                  </a:lnTo>
                  <a:lnTo>
                    <a:pt x="371" y="544"/>
                  </a:lnTo>
                  <a:lnTo>
                    <a:pt x="405" y="472"/>
                  </a:lnTo>
                  <a:lnTo>
                    <a:pt x="446" y="403"/>
                  </a:lnTo>
                  <a:lnTo>
                    <a:pt x="490" y="338"/>
                  </a:lnTo>
                  <a:lnTo>
                    <a:pt x="540" y="277"/>
                  </a:lnTo>
                  <a:lnTo>
                    <a:pt x="595" y="220"/>
                  </a:lnTo>
                  <a:lnTo>
                    <a:pt x="638" y="180"/>
                  </a:lnTo>
                  <a:lnTo>
                    <a:pt x="684" y="145"/>
                  </a:lnTo>
                  <a:lnTo>
                    <a:pt x="731" y="111"/>
                  </a:lnTo>
                  <a:lnTo>
                    <a:pt x="781" y="81"/>
                  </a:lnTo>
                  <a:lnTo>
                    <a:pt x="833" y="56"/>
                  </a:lnTo>
                  <a:lnTo>
                    <a:pt x="888" y="35"/>
                  </a:lnTo>
                  <a:lnTo>
                    <a:pt x="950" y="18"/>
                  </a:lnTo>
                  <a:lnTo>
                    <a:pt x="1011" y="8"/>
                  </a:lnTo>
                  <a:lnTo>
                    <a:pt x="1074" y="2"/>
                  </a:lnTo>
                  <a:lnTo>
                    <a:pt x="11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3" name="Freeform 114"/>
            <p:cNvSpPr>
              <a:spLocks noEditPoints="1"/>
            </p:cNvSpPr>
            <p:nvPr/>
          </p:nvSpPr>
          <p:spPr bwMode="auto">
            <a:xfrm>
              <a:off x="3134" y="2583"/>
              <a:ext cx="677" cy="401"/>
            </a:xfrm>
            <a:custGeom>
              <a:avLst/>
              <a:gdLst/>
              <a:ahLst/>
              <a:cxnLst>
                <a:cxn ang="0">
                  <a:pos x="356" y="57"/>
                </a:cxn>
                <a:cxn ang="0">
                  <a:pos x="281" y="62"/>
                </a:cxn>
                <a:cxn ang="0">
                  <a:pos x="209" y="68"/>
                </a:cxn>
                <a:cxn ang="0">
                  <a:pos x="142" y="75"/>
                </a:cxn>
                <a:cxn ang="0">
                  <a:pos x="85" y="79"/>
                </a:cxn>
                <a:cxn ang="0">
                  <a:pos x="59" y="108"/>
                </a:cxn>
                <a:cxn ang="0">
                  <a:pos x="68" y="169"/>
                </a:cxn>
                <a:cxn ang="0">
                  <a:pos x="97" y="224"/>
                </a:cxn>
                <a:cxn ang="0">
                  <a:pos x="141" y="269"/>
                </a:cxn>
                <a:cxn ang="0">
                  <a:pos x="197" y="305"/>
                </a:cxn>
                <a:cxn ang="0">
                  <a:pos x="262" y="330"/>
                </a:cxn>
                <a:cxn ang="0">
                  <a:pos x="331" y="343"/>
                </a:cxn>
                <a:cxn ang="0">
                  <a:pos x="400" y="345"/>
                </a:cxn>
                <a:cxn ang="0">
                  <a:pos x="467" y="333"/>
                </a:cxn>
                <a:cxn ang="0">
                  <a:pos x="526" y="305"/>
                </a:cxn>
                <a:cxn ang="0">
                  <a:pos x="573" y="262"/>
                </a:cxn>
                <a:cxn ang="0">
                  <a:pos x="607" y="203"/>
                </a:cxn>
                <a:cxn ang="0">
                  <a:pos x="619" y="142"/>
                </a:cxn>
                <a:cxn ang="0">
                  <a:pos x="605" y="104"/>
                </a:cxn>
                <a:cxn ang="0">
                  <a:pos x="572" y="78"/>
                </a:cxn>
                <a:cxn ang="0">
                  <a:pos x="522" y="62"/>
                </a:cxn>
                <a:cxn ang="0">
                  <a:pos x="462" y="55"/>
                </a:cxn>
                <a:cxn ang="0">
                  <a:pos x="421" y="0"/>
                </a:cxn>
                <a:cxn ang="0">
                  <a:pos x="534" y="7"/>
                </a:cxn>
                <a:cxn ang="0">
                  <a:pos x="585" y="20"/>
                </a:cxn>
                <a:cxn ang="0">
                  <a:pos x="631" y="43"/>
                </a:cxn>
                <a:cxn ang="0">
                  <a:pos x="665" y="85"/>
                </a:cxn>
                <a:cxn ang="0">
                  <a:pos x="677" y="138"/>
                </a:cxn>
                <a:cxn ang="0">
                  <a:pos x="669" y="193"/>
                </a:cxn>
                <a:cxn ang="0">
                  <a:pos x="649" y="245"/>
                </a:cxn>
                <a:cxn ang="0">
                  <a:pos x="605" y="312"/>
                </a:cxn>
                <a:cxn ang="0">
                  <a:pos x="544" y="360"/>
                </a:cxn>
                <a:cxn ang="0">
                  <a:pos x="472" y="389"/>
                </a:cxn>
                <a:cxn ang="0">
                  <a:pos x="393" y="401"/>
                </a:cxn>
                <a:cxn ang="0">
                  <a:pos x="311" y="397"/>
                </a:cxn>
                <a:cxn ang="0">
                  <a:pos x="231" y="379"/>
                </a:cxn>
                <a:cxn ang="0">
                  <a:pos x="157" y="347"/>
                </a:cxn>
                <a:cxn ang="0">
                  <a:pos x="91" y="303"/>
                </a:cxn>
                <a:cxn ang="0">
                  <a:pos x="42" y="246"/>
                </a:cxn>
                <a:cxn ang="0">
                  <a:pos x="9" y="181"/>
                </a:cxn>
                <a:cxn ang="0">
                  <a:pos x="0" y="106"/>
                </a:cxn>
                <a:cxn ang="0">
                  <a:pos x="8" y="58"/>
                </a:cxn>
                <a:cxn ang="0">
                  <a:pos x="5" y="38"/>
                </a:cxn>
                <a:cxn ang="0">
                  <a:pos x="17" y="21"/>
                </a:cxn>
                <a:cxn ang="0">
                  <a:pos x="25" y="13"/>
                </a:cxn>
                <a:cxn ang="0">
                  <a:pos x="44" y="5"/>
                </a:cxn>
                <a:cxn ang="0">
                  <a:pos x="65" y="11"/>
                </a:cxn>
                <a:cxn ang="0">
                  <a:pos x="73" y="24"/>
                </a:cxn>
                <a:cxn ang="0">
                  <a:pos x="124" y="25"/>
                </a:cxn>
                <a:cxn ang="0">
                  <a:pos x="201" y="17"/>
                </a:cxn>
                <a:cxn ang="0">
                  <a:pos x="300" y="7"/>
                </a:cxn>
                <a:cxn ang="0">
                  <a:pos x="421" y="0"/>
                </a:cxn>
              </a:cxnLst>
              <a:rect l="0" t="0" r="r" b="b"/>
              <a:pathLst>
                <a:path w="677" h="401">
                  <a:moveTo>
                    <a:pt x="393" y="55"/>
                  </a:moveTo>
                  <a:lnTo>
                    <a:pt x="356" y="57"/>
                  </a:lnTo>
                  <a:lnTo>
                    <a:pt x="319" y="59"/>
                  </a:lnTo>
                  <a:lnTo>
                    <a:pt x="281" y="62"/>
                  </a:lnTo>
                  <a:lnTo>
                    <a:pt x="245" y="66"/>
                  </a:lnTo>
                  <a:lnTo>
                    <a:pt x="209" y="68"/>
                  </a:lnTo>
                  <a:lnTo>
                    <a:pt x="175" y="72"/>
                  </a:lnTo>
                  <a:lnTo>
                    <a:pt x="142" y="75"/>
                  </a:lnTo>
                  <a:lnTo>
                    <a:pt x="112" y="78"/>
                  </a:lnTo>
                  <a:lnTo>
                    <a:pt x="85" y="79"/>
                  </a:lnTo>
                  <a:lnTo>
                    <a:pt x="63" y="79"/>
                  </a:lnTo>
                  <a:lnTo>
                    <a:pt x="59" y="108"/>
                  </a:lnTo>
                  <a:lnTo>
                    <a:pt x="60" y="139"/>
                  </a:lnTo>
                  <a:lnTo>
                    <a:pt x="68" y="169"/>
                  </a:lnTo>
                  <a:lnTo>
                    <a:pt x="80" y="198"/>
                  </a:lnTo>
                  <a:lnTo>
                    <a:pt x="97" y="224"/>
                  </a:lnTo>
                  <a:lnTo>
                    <a:pt x="116" y="248"/>
                  </a:lnTo>
                  <a:lnTo>
                    <a:pt x="141" y="269"/>
                  </a:lnTo>
                  <a:lnTo>
                    <a:pt x="167" y="288"/>
                  </a:lnTo>
                  <a:lnTo>
                    <a:pt x="197" y="305"/>
                  </a:lnTo>
                  <a:lnTo>
                    <a:pt x="229" y="318"/>
                  </a:lnTo>
                  <a:lnTo>
                    <a:pt x="262" y="330"/>
                  </a:lnTo>
                  <a:lnTo>
                    <a:pt x="296" y="338"/>
                  </a:lnTo>
                  <a:lnTo>
                    <a:pt x="331" y="343"/>
                  </a:lnTo>
                  <a:lnTo>
                    <a:pt x="366" y="346"/>
                  </a:lnTo>
                  <a:lnTo>
                    <a:pt x="400" y="345"/>
                  </a:lnTo>
                  <a:lnTo>
                    <a:pt x="434" y="341"/>
                  </a:lnTo>
                  <a:lnTo>
                    <a:pt x="467" y="333"/>
                  </a:lnTo>
                  <a:lnTo>
                    <a:pt x="497" y="321"/>
                  </a:lnTo>
                  <a:lnTo>
                    <a:pt x="526" y="305"/>
                  </a:lnTo>
                  <a:lnTo>
                    <a:pt x="551" y="286"/>
                  </a:lnTo>
                  <a:lnTo>
                    <a:pt x="573" y="262"/>
                  </a:lnTo>
                  <a:lnTo>
                    <a:pt x="593" y="235"/>
                  </a:lnTo>
                  <a:lnTo>
                    <a:pt x="607" y="203"/>
                  </a:lnTo>
                  <a:lnTo>
                    <a:pt x="616" y="167"/>
                  </a:lnTo>
                  <a:lnTo>
                    <a:pt x="619" y="142"/>
                  </a:lnTo>
                  <a:lnTo>
                    <a:pt x="615" y="121"/>
                  </a:lnTo>
                  <a:lnTo>
                    <a:pt x="605" y="104"/>
                  </a:lnTo>
                  <a:lnTo>
                    <a:pt x="590" y="89"/>
                  </a:lnTo>
                  <a:lnTo>
                    <a:pt x="572" y="78"/>
                  </a:lnTo>
                  <a:lnTo>
                    <a:pt x="550" y="68"/>
                  </a:lnTo>
                  <a:lnTo>
                    <a:pt x="522" y="62"/>
                  </a:lnTo>
                  <a:lnTo>
                    <a:pt x="493" y="58"/>
                  </a:lnTo>
                  <a:lnTo>
                    <a:pt x="462" y="55"/>
                  </a:lnTo>
                  <a:lnTo>
                    <a:pt x="393" y="55"/>
                  </a:lnTo>
                  <a:close/>
                  <a:moveTo>
                    <a:pt x="421" y="0"/>
                  </a:moveTo>
                  <a:lnTo>
                    <a:pt x="482" y="2"/>
                  </a:lnTo>
                  <a:lnTo>
                    <a:pt x="534" y="7"/>
                  </a:lnTo>
                  <a:lnTo>
                    <a:pt x="560" y="12"/>
                  </a:lnTo>
                  <a:lnTo>
                    <a:pt x="585" y="20"/>
                  </a:lnTo>
                  <a:lnTo>
                    <a:pt x="608" y="30"/>
                  </a:lnTo>
                  <a:lnTo>
                    <a:pt x="631" y="43"/>
                  </a:lnTo>
                  <a:lnTo>
                    <a:pt x="649" y="62"/>
                  </a:lnTo>
                  <a:lnTo>
                    <a:pt x="665" y="85"/>
                  </a:lnTo>
                  <a:lnTo>
                    <a:pt x="673" y="112"/>
                  </a:lnTo>
                  <a:lnTo>
                    <a:pt x="677" y="138"/>
                  </a:lnTo>
                  <a:lnTo>
                    <a:pt x="674" y="165"/>
                  </a:lnTo>
                  <a:lnTo>
                    <a:pt x="669" y="193"/>
                  </a:lnTo>
                  <a:lnTo>
                    <a:pt x="660" y="220"/>
                  </a:lnTo>
                  <a:lnTo>
                    <a:pt x="649" y="245"/>
                  </a:lnTo>
                  <a:lnTo>
                    <a:pt x="629" y="282"/>
                  </a:lnTo>
                  <a:lnTo>
                    <a:pt x="605" y="312"/>
                  </a:lnTo>
                  <a:lnTo>
                    <a:pt x="576" y="338"/>
                  </a:lnTo>
                  <a:lnTo>
                    <a:pt x="544" y="360"/>
                  </a:lnTo>
                  <a:lnTo>
                    <a:pt x="509" y="377"/>
                  </a:lnTo>
                  <a:lnTo>
                    <a:pt x="472" y="389"/>
                  </a:lnTo>
                  <a:lnTo>
                    <a:pt x="433" y="397"/>
                  </a:lnTo>
                  <a:lnTo>
                    <a:pt x="393" y="401"/>
                  </a:lnTo>
                  <a:lnTo>
                    <a:pt x="352" y="401"/>
                  </a:lnTo>
                  <a:lnTo>
                    <a:pt x="311" y="397"/>
                  </a:lnTo>
                  <a:lnTo>
                    <a:pt x="271" y="391"/>
                  </a:lnTo>
                  <a:lnTo>
                    <a:pt x="231" y="379"/>
                  </a:lnTo>
                  <a:lnTo>
                    <a:pt x="192" y="364"/>
                  </a:lnTo>
                  <a:lnTo>
                    <a:pt x="157" y="347"/>
                  </a:lnTo>
                  <a:lnTo>
                    <a:pt x="123" y="326"/>
                  </a:lnTo>
                  <a:lnTo>
                    <a:pt x="91" y="303"/>
                  </a:lnTo>
                  <a:lnTo>
                    <a:pt x="64" y="275"/>
                  </a:lnTo>
                  <a:lnTo>
                    <a:pt x="42" y="246"/>
                  </a:lnTo>
                  <a:lnTo>
                    <a:pt x="23" y="215"/>
                  </a:lnTo>
                  <a:lnTo>
                    <a:pt x="9" y="181"/>
                  </a:lnTo>
                  <a:lnTo>
                    <a:pt x="2" y="144"/>
                  </a:lnTo>
                  <a:lnTo>
                    <a:pt x="0" y="106"/>
                  </a:lnTo>
                  <a:lnTo>
                    <a:pt x="5" y="66"/>
                  </a:lnTo>
                  <a:lnTo>
                    <a:pt x="8" y="58"/>
                  </a:lnTo>
                  <a:lnTo>
                    <a:pt x="4" y="49"/>
                  </a:lnTo>
                  <a:lnTo>
                    <a:pt x="5" y="38"/>
                  </a:lnTo>
                  <a:lnTo>
                    <a:pt x="10" y="29"/>
                  </a:lnTo>
                  <a:lnTo>
                    <a:pt x="17" y="21"/>
                  </a:lnTo>
                  <a:lnTo>
                    <a:pt x="21" y="20"/>
                  </a:lnTo>
                  <a:lnTo>
                    <a:pt x="25" y="13"/>
                  </a:lnTo>
                  <a:lnTo>
                    <a:pt x="34" y="8"/>
                  </a:lnTo>
                  <a:lnTo>
                    <a:pt x="44" y="5"/>
                  </a:lnTo>
                  <a:lnTo>
                    <a:pt x="55" y="7"/>
                  </a:lnTo>
                  <a:lnTo>
                    <a:pt x="65" y="11"/>
                  </a:lnTo>
                  <a:lnTo>
                    <a:pt x="72" y="19"/>
                  </a:lnTo>
                  <a:lnTo>
                    <a:pt x="73" y="24"/>
                  </a:lnTo>
                  <a:lnTo>
                    <a:pt x="85" y="25"/>
                  </a:lnTo>
                  <a:lnTo>
                    <a:pt x="124" y="25"/>
                  </a:lnTo>
                  <a:lnTo>
                    <a:pt x="162" y="21"/>
                  </a:lnTo>
                  <a:lnTo>
                    <a:pt x="201" y="17"/>
                  </a:lnTo>
                  <a:lnTo>
                    <a:pt x="238" y="13"/>
                  </a:lnTo>
                  <a:lnTo>
                    <a:pt x="300" y="7"/>
                  </a:lnTo>
                  <a:lnTo>
                    <a:pt x="360" y="3"/>
                  </a:lnTo>
                  <a:lnTo>
                    <a:pt x="4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4" name="Freeform 115"/>
            <p:cNvSpPr>
              <a:spLocks/>
            </p:cNvSpPr>
            <p:nvPr/>
          </p:nvSpPr>
          <p:spPr bwMode="auto">
            <a:xfrm>
              <a:off x="3334" y="2294"/>
              <a:ext cx="84" cy="126"/>
            </a:xfrm>
            <a:custGeom>
              <a:avLst/>
              <a:gdLst/>
              <a:ahLst/>
              <a:cxnLst>
                <a:cxn ang="0">
                  <a:pos x="56" y="0"/>
                </a:cxn>
                <a:cxn ang="0">
                  <a:pos x="67" y="1"/>
                </a:cxn>
                <a:cxn ang="0">
                  <a:pos x="76" y="6"/>
                </a:cxn>
                <a:cxn ang="0">
                  <a:pos x="81" y="16"/>
                </a:cxn>
                <a:cxn ang="0">
                  <a:pos x="84" y="27"/>
                </a:cxn>
                <a:cxn ang="0">
                  <a:pos x="81" y="52"/>
                </a:cxn>
                <a:cxn ang="0">
                  <a:pos x="73" y="76"/>
                </a:cxn>
                <a:cxn ang="0">
                  <a:pos x="63" y="97"/>
                </a:cxn>
                <a:cxn ang="0">
                  <a:pos x="47" y="116"/>
                </a:cxn>
                <a:cxn ang="0">
                  <a:pos x="35" y="124"/>
                </a:cxn>
                <a:cxn ang="0">
                  <a:pos x="24" y="126"/>
                </a:cxn>
                <a:cxn ang="0">
                  <a:pos x="13" y="120"/>
                </a:cxn>
                <a:cxn ang="0">
                  <a:pos x="5" y="112"/>
                </a:cxn>
                <a:cxn ang="0">
                  <a:pos x="0" y="101"/>
                </a:cxn>
                <a:cxn ang="0">
                  <a:pos x="1" y="89"/>
                </a:cxn>
                <a:cxn ang="0">
                  <a:pos x="8" y="77"/>
                </a:cxn>
                <a:cxn ang="0">
                  <a:pos x="18" y="63"/>
                </a:cxn>
                <a:cxn ang="0">
                  <a:pos x="25" y="44"/>
                </a:cxn>
                <a:cxn ang="0">
                  <a:pos x="28" y="27"/>
                </a:cxn>
                <a:cxn ang="0">
                  <a:pos x="30" y="16"/>
                </a:cxn>
                <a:cxn ang="0">
                  <a:pos x="37" y="6"/>
                </a:cxn>
                <a:cxn ang="0">
                  <a:pos x="46" y="1"/>
                </a:cxn>
                <a:cxn ang="0">
                  <a:pos x="56" y="0"/>
                </a:cxn>
              </a:cxnLst>
              <a:rect l="0" t="0" r="r" b="b"/>
              <a:pathLst>
                <a:path w="84" h="126">
                  <a:moveTo>
                    <a:pt x="56" y="0"/>
                  </a:moveTo>
                  <a:lnTo>
                    <a:pt x="67" y="1"/>
                  </a:lnTo>
                  <a:lnTo>
                    <a:pt x="76" y="6"/>
                  </a:lnTo>
                  <a:lnTo>
                    <a:pt x="81" y="16"/>
                  </a:lnTo>
                  <a:lnTo>
                    <a:pt x="84" y="27"/>
                  </a:lnTo>
                  <a:lnTo>
                    <a:pt x="81" y="52"/>
                  </a:lnTo>
                  <a:lnTo>
                    <a:pt x="73" y="76"/>
                  </a:lnTo>
                  <a:lnTo>
                    <a:pt x="63" y="97"/>
                  </a:lnTo>
                  <a:lnTo>
                    <a:pt x="47" y="116"/>
                  </a:lnTo>
                  <a:lnTo>
                    <a:pt x="35" y="124"/>
                  </a:lnTo>
                  <a:lnTo>
                    <a:pt x="24" y="126"/>
                  </a:lnTo>
                  <a:lnTo>
                    <a:pt x="13" y="120"/>
                  </a:lnTo>
                  <a:lnTo>
                    <a:pt x="5" y="112"/>
                  </a:lnTo>
                  <a:lnTo>
                    <a:pt x="0" y="101"/>
                  </a:lnTo>
                  <a:lnTo>
                    <a:pt x="1" y="89"/>
                  </a:lnTo>
                  <a:lnTo>
                    <a:pt x="8" y="77"/>
                  </a:lnTo>
                  <a:lnTo>
                    <a:pt x="18" y="63"/>
                  </a:lnTo>
                  <a:lnTo>
                    <a:pt x="25" y="44"/>
                  </a:lnTo>
                  <a:lnTo>
                    <a:pt x="28" y="27"/>
                  </a:lnTo>
                  <a:lnTo>
                    <a:pt x="30" y="16"/>
                  </a:lnTo>
                  <a:lnTo>
                    <a:pt x="37" y="6"/>
                  </a:lnTo>
                  <a:lnTo>
                    <a:pt x="46" y="1"/>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5" name="Freeform 116"/>
            <p:cNvSpPr>
              <a:spLocks/>
            </p:cNvSpPr>
            <p:nvPr/>
          </p:nvSpPr>
          <p:spPr bwMode="auto">
            <a:xfrm>
              <a:off x="3516" y="2265"/>
              <a:ext cx="111" cy="140"/>
            </a:xfrm>
            <a:custGeom>
              <a:avLst/>
              <a:gdLst/>
              <a:ahLst/>
              <a:cxnLst>
                <a:cxn ang="0">
                  <a:pos x="24" y="0"/>
                </a:cxn>
                <a:cxn ang="0">
                  <a:pos x="35" y="0"/>
                </a:cxn>
                <a:cxn ang="0">
                  <a:pos x="47" y="8"/>
                </a:cxn>
                <a:cxn ang="0">
                  <a:pos x="71" y="35"/>
                </a:cxn>
                <a:cxn ang="0">
                  <a:pos x="90" y="66"/>
                </a:cxn>
                <a:cxn ang="0">
                  <a:pos x="109" y="98"/>
                </a:cxn>
                <a:cxn ang="0">
                  <a:pos x="111" y="110"/>
                </a:cxn>
                <a:cxn ang="0">
                  <a:pos x="110" y="121"/>
                </a:cxn>
                <a:cxn ang="0">
                  <a:pos x="105" y="130"/>
                </a:cxn>
                <a:cxn ang="0">
                  <a:pos x="96" y="136"/>
                </a:cxn>
                <a:cxn ang="0">
                  <a:pos x="86" y="140"/>
                </a:cxn>
                <a:cxn ang="0">
                  <a:pos x="76" y="140"/>
                </a:cxn>
                <a:cxn ang="0">
                  <a:pos x="67" y="135"/>
                </a:cxn>
                <a:cxn ang="0">
                  <a:pos x="59" y="126"/>
                </a:cxn>
                <a:cxn ang="0">
                  <a:pos x="45" y="100"/>
                </a:cxn>
                <a:cxn ang="0">
                  <a:pos x="28" y="72"/>
                </a:cxn>
                <a:cxn ang="0">
                  <a:pos x="8" y="48"/>
                </a:cxn>
                <a:cxn ang="0">
                  <a:pos x="0" y="37"/>
                </a:cxn>
                <a:cxn ang="0">
                  <a:pos x="0" y="24"/>
                </a:cxn>
                <a:cxn ang="0">
                  <a:pos x="4" y="13"/>
                </a:cxn>
                <a:cxn ang="0">
                  <a:pos x="13" y="4"/>
                </a:cxn>
                <a:cxn ang="0">
                  <a:pos x="24" y="0"/>
                </a:cxn>
              </a:cxnLst>
              <a:rect l="0" t="0" r="r" b="b"/>
              <a:pathLst>
                <a:path w="111" h="140">
                  <a:moveTo>
                    <a:pt x="24" y="0"/>
                  </a:moveTo>
                  <a:lnTo>
                    <a:pt x="35" y="0"/>
                  </a:lnTo>
                  <a:lnTo>
                    <a:pt x="47" y="8"/>
                  </a:lnTo>
                  <a:lnTo>
                    <a:pt x="71" y="35"/>
                  </a:lnTo>
                  <a:lnTo>
                    <a:pt x="90" y="66"/>
                  </a:lnTo>
                  <a:lnTo>
                    <a:pt x="109" y="98"/>
                  </a:lnTo>
                  <a:lnTo>
                    <a:pt x="111" y="110"/>
                  </a:lnTo>
                  <a:lnTo>
                    <a:pt x="110" y="121"/>
                  </a:lnTo>
                  <a:lnTo>
                    <a:pt x="105" y="130"/>
                  </a:lnTo>
                  <a:lnTo>
                    <a:pt x="96" y="136"/>
                  </a:lnTo>
                  <a:lnTo>
                    <a:pt x="86" y="140"/>
                  </a:lnTo>
                  <a:lnTo>
                    <a:pt x="76" y="140"/>
                  </a:lnTo>
                  <a:lnTo>
                    <a:pt x="67" y="135"/>
                  </a:lnTo>
                  <a:lnTo>
                    <a:pt x="59" y="126"/>
                  </a:lnTo>
                  <a:lnTo>
                    <a:pt x="45" y="100"/>
                  </a:lnTo>
                  <a:lnTo>
                    <a:pt x="28" y="72"/>
                  </a:lnTo>
                  <a:lnTo>
                    <a:pt x="8" y="48"/>
                  </a:lnTo>
                  <a:lnTo>
                    <a:pt x="0" y="37"/>
                  </a:lnTo>
                  <a:lnTo>
                    <a:pt x="0" y="24"/>
                  </a:lnTo>
                  <a:lnTo>
                    <a:pt x="4" y="13"/>
                  </a:lnTo>
                  <a:lnTo>
                    <a:pt x="13" y="4"/>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6" name="Freeform 117"/>
            <p:cNvSpPr>
              <a:spLocks/>
            </p:cNvSpPr>
            <p:nvPr/>
          </p:nvSpPr>
          <p:spPr bwMode="auto">
            <a:xfrm>
              <a:off x="3015" y="1098"/>
              <a:ext cx="1277" cy="1115"/>
            </a:xfrm>
            <a:custGeom>
              <a:avLst/>
              <a:gdLst/>
              <a:ahLst/>
              <a:cxnLst>
                <a:cxn ang="0">
                  <a:pos x="845" y="5"/>
                </a:cxn>
                <a:cxn ang="0">
                  <a:pos x="899" y="41"/>
                </a:cxn>
                <a:cxn ang="0">
                  <a:pos x="922" y="112"/>
                </a:cxn>
                <a:cxn ang="0">
                  <a:pos x="1002" y="132"/>
                </a:cxn>
                <a:cxn ang="0">
                  <a:pos x="1111" y="153"/>
                </a:cxn>
                <a:cxn ang="0">
                  <a:pos x="1197" y="208"/>
                </a:cxn>
                <a:cxn ang="0">
                  <a:pos x="1255" y="286"/>
                </a:cxn>
                <a:cxn ang="0">
                  <a:pos x="1277" y="373"/>
                </a:cxn>
                <a:cxn ang="0">
                  <a:pos x="1259" y="460"/>
                </a:cxn>
                <a:cxn ang="0">
                  <a:pos x="1191" y="531"/>
                </a:cxn>
                <a:cxn ang="0">
                  <a:pos x="1155" y="584"/>
                </a:cxn>
                <a:cxn ang="0">
                  <a:pos x="1224" y="647"/>
                </a:cxn>
                <a:cxn ang="0">
                  <a:pos x="1229" y="713"/>
                </a:cxn>
                <a:cxn ang="0">
                  <a:pos x="1186" y="775"/>
                </a:cxn>
                <a:cxn ang="0">
                  <a:pos x="1110" y="829"/>
                </a:cxn>
                <a:cxn ang="0">
                  <a:pos x="1013" y="868"/>
                </a:cxn>
                <a:cxn ang="0">
                  <a:pos x="913" y="889"/>
                </a:cxn>
                <a:cxn ang="0">
                  <a:pos x="823" y="887"/>
                </a:cxn>
                <a:cxn ang="0">
                  <a:pos x="813" y="992"/>
                </a:cxn>
                <a:cxn ang="0">
                  <a:pos x="758" y="1064"/>
                </a:cxn>
                <a:cxn ang="0">
                  <a:pos x="673" y="1104"/>
                </a:cxn>
                <a:cxn ang="0">
                  <a:pos x="573" y="1115"/>
                </a:cxn>
                <a:cxn ang="0">
                  <a:pos x="471" y="1095"/>
                </a:cxn>
                <a:cxn ang="0">
                  <a:pos x="383" y="1045"/>
                </a:cxn>
                <a:cxn ang="0">
                  <a:pos x="323" y="968"/>
                </a:cxn>
                <a:cxn ang="0">
                  <a:pos x="319" y="914"/>
                </a:cxn>
                <a:cxn ang="0">
                  <a:pos x="309" y="870"/>
                </a:cxn>
                <a:cxn ang="0">
                  <a:pos x="305" y="705"/>
                </a:cxn>
                <a:cxn ang="0">
                  <a:pos x="166" y="686"/>
                </a:cxn>
                <a:cxn ang="0">
                  <a:pos x="72" y="635"/>
                </a:cxn>
                <a:cxn ang="0">
                  <a:pos x="18" y="562"/>
                </a:cxn>
                <a:cxn ang="0">
                  <a:pos x="0" y="477"/>
                </a:cxn>
                <a:cxn ang="0">
                  <a:pos x="14" y="387"/>
                </a:cxn>
                <a:cxn ang="0">
                  <a:pos x="57" y="303"/>
                </a:cxn>
                <a:cxn ang="0">
                  <a:pos x="123" y="233"/>
                </a:cxn>
                <a:cxn ang="0">
                  <a:pos x="208" y="187"/>
                </a:cxn>
                <a:cxn ang="0">
                  <a:pos x="309" y="176"/>
                </a:cxn>
                <a:cxn ang="0">
                  <a:pos x="420" y="207"/>
                </a:cxn>
                <a:cxn ang="0">
                  <a:pos x="477" y="182"/>
                </a:cxn>
                <a:cxn ang="0">
                  <a:pos x="530" y="118"/>
                </a:cxn>
                <a:cxn ang="0">
                  <a:pos x="603" y="63"/>
                </a:cxn>
                <a:cxn ang="0">
                  <a:pos x="688" y="22"/>
                </a:cxn>
                <a:cxn ang="0">
                  <a:pos x="772" y="2"/>
                </a:cxn>
              </a:cxnLst>
              <a:rect l="0" t="0" r="r" b="b"/>
              <a:pathLst>
                <a:path w="1277" h="1115">
                  <a:moveTo>
                    <a:pt x="798" y="0"/>
                  </a:moveTo>
                  <a:lnTo>
                    <a:pt x="823" y="2"/>
                  </a:lnTo>
                  <a:lnTo>
                    <a:pt x="845" y="5"/>
                  </a:lnTo>
                  <a:lnTo>
                    <a:pt x="866" y="13"/>
                  </a:lnTo>
                  <a:lnTo>
                    <a:pt x="885" y="25"/>
                  </a:lnTo>
                  <a:lnTo>
                    <a:pt x="899" y="41"/>
                  </a:lnTo>
                  <a:lnTo>
                    <a:pt x="911" y="60"/>
                  </a:lnTo>
                  <a:lnTo>
                    <a:pt x="919" y="84"/>
                  </a:lnTo>
                  <a:lnTo>
                    <a:pt x="922" y="112"/>
                  </a:lnTo>
                  <a:lnTo>
                    <a:pt x="921" y="144"/>
                  </a:lnTo>
                  <a:lnTo>
                    <a:pt x="963" y="136"/>
                  </a:lnTo>
                  <a:lnTo>
                    <a:pt x="1002" y="132"/>
                  </a:lnTo>
                  <a:lnTo>
                    <a:pt x="1040" y="135"/>
                  </a:lnTo>
                  <a:lnTo>
                    <a:pt x="1077" y="143"/>
                  </a:lnTo>
                  <a:lnTo>
                    <a:pt x="1111" y="153"/>
                  </a:lnTo>
                  <a:lnTo>
                    <a:pt x="1142" y="169"/>
                  </a:lnTo>
                  <a:lnTo>
                    <a:pt x="1171" y="187"/>
                  </a:lnTo>
                  <a:lnTo>
                    <a:pt x="1197" y="208"/>
                  </a:lnTo>
                  <a:lnTo>
                    <a:pt x="1220" y="233"/>
                  </a:lnTo>
                  <a:lnTo>
                    <a:pt x="1239" y="258"/>
                  </a:lnTo>
                  <a:lnTo>
                    <a:pt x="1255" y="286"/>
                  </a:lnTo>
                  <a:lnTo>
                    <a:pt x="1267" y="314"/>
                  </a:lnTo>
                  <a:lnTo>
                    <a:pt x="1275" y="345"/>
                  </a:lnTo>
                  <a:lnTo>
                    <a:pt x="1277" y="373"/>
                  </a:lnTo>
                  <a:lnTo>
                    <a:pt x="1276" y="404"/>
                  </a:lnTo>
                  <a:lnTo>
                    <a:pt x="1269" y="432"/>
                  </a:lnTo>
                  <a:lnTo>
                    <a:pt x="1259" y="460"/>
                  </a:lnTo>
                  <a:lnTo>
                    <a:pt x="1242" y="485"/>
                  </a:lnTo>
                  <a:lnTo>
                    <a:pt x="1220" y="510"/>
                  </a:lnTo>
                  <a:lnTo>
                    <a:pt x="1191" y="531"/>
                  </a:lnTo>
                  <a:lnTo>
                    <a:pt x="1157" y="549"/>
                  </a:lnTo>
                  <a:lnTo>
                    <a:pt x="1116" y="565"/>
                  </a:lnTo>
                  <a:lnTo>
                    <a:pt x="1155" y="584"/>
                  </a:lnTo>
                  <a:lnTo>
                    <a:pt x="1187" y="605"/>
                  </a:lnTo>
                  <a:lnTo>
                    <a:pt x="1209" y="626"/>
                  </a:lnTo>
                  <a:lnTo>
                    <a:pt x="1224" y="647"/>
                  </a:lnTo>
                  <a:lnTo>
                    <a:pt x="1233" y="669"/>
                  </a:lnTo>
                  <a:lnTo>
                    <a:pt x="1234" y="690"/>
                  </a:lnTo>
                  <a:lnTo>
                    <a:pt x="1229" y="713"/>
                  </a:lnTo>
                  <a:lnTo>
                    <a:pt x="1220" y="734"/>
                  </a:lnTo>
                  <a:lnTo>
                    <a:pt x="1205" y="755"/>
                  </a:lnTo>
                  <a:lnTo>
                    <a:pt x="1186" y="775"/>
                  </a:lnTo>
                  <a:lnTo>
                    <a:pt x="1163" y="794"/>
                  </a:lnTo>
                  <a:lnTo>
                    <a:pt x="1137" y="812"/>
                  </a:lnTo>
                  <a:lnTo>
                    <a:pt x="1110" y="829"/>
                  </a:lnTo>
                  <a:lnTo>
                    <a:pt x="1078" y="844"/>
                  </a:lnTo>
                  <a:lnTo>
                    <a:pt x="1047" y="857"/>
                  </a:lnTo>
                  <a:lnTo>
                    <a:pt x="1013" y="868"/>
                  </a:lnTo>
                  <a:lnTo>
                    <a:pt x="980" y="878"/>
                  </a:lnTo>
                  <a:lnTo>
                    <a:pt x="946" y="885"/>
                  </a:lnTo>
                  <a:lnTo>
                    <a:pt x="913" y="889"/>
                  </a:lnTo>
                  <a:lnTo>
                    <a:pt x="881" y="892"/>
                  </a:lnTo>
                  <a:lnTo>
                    <a:pt x="851" y="891"/>
                  </a:lnTo>
                  <a:lnTo>
                    <a:pt x="823" y="887"/>
                  </a:lnTo>
                  <a:lnTo>
                    <a:pt x="826" y="925"/>
                  </a:lnTo>
                  <a:lnTo>
                    <a:pt x="822" y="960"/>
                  </a:lnTo>
                  <a:lnTo>
                    <a:pt x="813" y="992"/>
                  </a:lnTo>
                  <a:lnTo>
                    <a:pt x="798" y="1019"/>
                  </a:lnTo>
                  <a:lnTo>
                    <a:pt x="780" y="1043"/>
                  </a:lnTo>
                  <a:lnTo>
                    <a:pt x="758" y="1064"/>
                  </a:lnTo>
                  <a:lnTo>
                    <a:pt x="731" y="1081"/>
                  </a:lnTo>
                  <a:lnTo>
                    <a:pt x="704" y="1094"/>
                  </a:lnTo>
                  <a:lnTo>
                    <a:pt x="673" y="1104"/>
                  </a:lnTo>
                  <a:lnTo>
                    <a:pt x="641" y="1111"/>
                  </a:lnTo>
                  <a:lnTo>
                    <a:pt x="607" y="1115"/>
                  </a:lnTo>
                  <a:lnTo>
                    <a:pt x="573" y="1115"/>
                  </a:lnTo>
                  <a:lnTo>
                    <a:pt x="538" y="1111"/>
                  </a:lnTo>
                  <a:lnTo>
                    <a:pt x="505" y="1104"/>
                  </a:lnTo>
                  <a:lnTo>
                    <a:pt x="471" y="1095"/>
                  </a:lnTo>
                  <a:lnTo>
                    <a:pt x="440" y="1082"/>
                  </a:lnTo>
                  <a:lnTo>
                    <a:pt x="411" y="1065"/>
                  </a:lnTo>
                  <a:lnTo>
                    <a:pt x="383" y="1045"/>
                  </a:lnTo>
                  <a:lnTo>
                    <a:pt x="360" y="1023"/>
                  </a:lnTo>
                  <a:lnTo>
                    <a:pt x="339" y="997"/>
                  </a:lnTo>
                  <a:lnTo>
                    <a:pt x="323" y="968"/>
                  </a:lnTo>
                  <a:lnTo>
                    <a:pt x="311" y="937"/>
                  </a:lnTo>
                  <a:lnTo>
                    <a:pt x="305" y="901"/>
                  </a:lnTo>
                  <a:lnTo>
                    <a:pt x="319" y="914"/>
                  </a:lnTo>
                  <a:lnTo>
                    <a:pt x="315" y="906"/>
                  </a:lnTo>
                  <a:lnTo>
                    <a:pt x="311" y="891"/>
                  </a:lnTo>
                  <a:lnTo>
                    <a:pt x="309" y="870"/>
                  </a:lnTo>
                  <a:lnTo>
                    <a:pt x="307" y="845"/>
                  </a:lnTo>
                  <a:lnTo>
                    <a:pt x="305" y="787"/>
                  </a:lnTo>
                  <a:lnTo>
                    <a:pt x="305" y="705"/>
                  </a:lnTo>
                  <a:lnTo>
                    <a:pt x="254" y="702"/>
                  </a:lnTo>
                  <a:lnTo>
                    <a:pt x="206" y="696"/>
                  </a:lnTo>
                  <a:lnTo>
                    <a:pt x="166" y="686"/>
                  </a:lnTo>
                  <a:lnTo>
                    <a:pt x="129" y="672"/>
                  </a:lnTo>
                  <a:lnTo>
                    <a:pt x="98" y="655"/>
                  </a:lnTo>
                  <a:lnTo>
                    <a:pt x="72" y="635"/>
                  </a:lnTo>
                  <a:lnTo>
                    <a:pt x="49" y="613"/>
                  </a:lnTo>
                  <a:lnTo>
                    <a:pt x="31" y="588"/>
                  </a:lnTo>
                  <a:lnTo>
                    <a:pt x="18" y="562"/>
                  </a:lnTo>
                  <a:lnTo>
                    <a:pt x="8" y="535"/>
                  </a:lnTo>
                  <a:lnTo>
                    <a:pt x="2" y="506"/>
                  </a:lnTo>
                  <a:lnTo>
                    <a:pt x="0" y="477"/>
                  </a:lnTo>
                  <a:lnTo>
                    <a:pt x="1" y="447"/>
                  </a:lnTo>
                  <a:lnTo>
                    <a:pt x="6" y="417"/>
                  </a:lnTo>
                  <a:lnTo>
                    <a:pt x="14" y="387"/>
                  </a:lnTo>
                  <a:lnTo>
                    <a:pt x="26" y="358"/>
                  </a:lnTo>
                  <a:lnTo>
                    <a:pt x="40" y="329"/>
                  </a:lnTo>
                  <a:lnTo>
                    <a:pt x="57" y="303"/>
                  </a:lnTo>
                  <a:lnTo>
                    <a:pt x="76" y="278"/>
                  </a:lnTo>
                  <a:lnTo>
                    <a:pt x="98" y="254"/>
                  </a:lnTo>
                  <a:lnTo>
                    <a:pt x="123" y="233"/>
                  </a:lnTo>
                  <a:lnTo>
                    <a:pt x="149" y="215"/>
                  </a:lnTo>
                  <a:lnTo>
                    <a:pt x="178" y="199"/>
                  </a:lnTo>
                  <a:lnTo>
                    <a:pt x="208" y="187"/>
                  </a:lnTo>
                  <a:lnTo>
                    <a:pt x="241" y="180"/>
                  </a:lnTo>
                  <a:lnTo>
                    <a:pt x="273" y="176"/>
                  </a:lnTo>
                  <a:lnTo>
                    <a:pt x="309" y="176"/>
                  </a:lnTo>
                  <a:lnTo>
                    <a:pt x="345" y="181"/>
                  </a:lnTo>
                  <a:lnTo>
                    <a:pt x="382" y="191"/>
                  </a:lnTo>
                  <a:lnTo>
                    <a:pt x="420" y="207"/>
                  </a:lnTo>
                  <a:lnTo>
                    <a:pt x="459" y="228"/>
                  </a:lnTo>
                  <a:lnTo>
                    <a:pt x="467" y="206"/>
                  </a:lnTo>
                  <a:lnTo>
                    <a:pt x="477" y="182"/>
                  </a:lnTo>
                  <a:lnTo>
                    <a:pt x="492" y="161"/>
                  </a:lnTo>
                  <a:lnTo>
                    <a:pt x="510" y="139"/>
                  </a:lnTo>
                  <a:lnTo>
                    <a:pt x="530" y="118"/>
                  </a:lnTo>
                  <a:lnTo>
                    <a:pt x="553" y="98"/>
                  </a:lnTo>
                  <a:lnTo>
                    <a:pt x="577" y="80"/>
                  </a:lnTo>
                  <a:lnTo>
                    <a:pt x="603" y="63"/>
                  </a:lnTo>
                  <a:lnTo>
                    <a:pt x="631" y="47"/>
                  </a:lnTo>
                  <a:lnTo>
                    <a:pt x="659" y="34"/>
                  </a:lnTo>
                  <a:lnTo>
                    <a:pt x="688" y="22"/>
                  </a:lnTo>
                  <a:lnTo>
                    <a:pt x="716" y="13"/>
                  </a:lnTo>
                  <a:lnTo>
                    <a:pt x="745" y="5"/>
                  </a:lnTo>
                  <a:lnTo>
                    <a:pt x="772" y="2"/>
                  </a:lnTo>
                  <a:lnTo>
                    <a:pt x="7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7" name="Freeform 118"/>
            <p:cNvSpPr>
              <a:spLocks noEditPoints="1"/>
            </p:cNvSpPr>
            <p:nvPr/>
          </p:nvSpPr>
          <p:spPr bwMode="auto">
            <a:xfrm>
              <a:off x="2987" y="1073"/>
              <a:ext cx="1334" cy="1165"/>
            </a:xfrm>
            <a:custGeom>
              <a:avLst/>
              <a:gdLst/>
              <a:ahLst/>
              <a:cxnLst>
                <a:cxn ang="0">
                  <a:pos x="711" y="83"/>
                </a:cxn>
                <a:cxn ang="0">
                  <a:pos x="564" y="182"/>
                </a:cxn>
                <a:cxn ang="0">
                  <a:pos x="508" y="273"/>
                </a:cxn>
                <a:cxn ang="0">
                  <a:pos x="397" y="245"/>
                </a:cxn>
                <a:cxn ang="0">
                  <a:pos x="206" y="258"/>
                </a:cxn>
                <a:cxn ang="0">
                  <a:pos x="75" y="405"/>
                </a:cxn>
                <a:cxn ang="0">
                  <a:pos x="70" y="573"/>
                </a:cxn>
                <a:cxn ang="0">
                  <a:pos x="195" y="681"/>
                </a:cxn>
                <a:cxn ang="0">
                  <a:pos x="343" y="704"/>
                </a:cxn>
                <a:cxn ang="0">
                  <a:pos x="363" y="849"/>
                </a:cxn>
                <a:cxn ang="0">
                  <a:pos x="375" y="947"/>
                </a:cxn>
                <a:cxn ang="0">
                  <a:pos x="415" y="1035"/>
                </a:cxn>
                <a:cxn ang="0">
                  <a:pos x="551" y="1104"/>
                </a:cxn>
                <a:cxn ang="0">
                  <a:pos x="704" y="1096"/>
                </a:cxn>
                <a:cxn ang="0">
                  <a:pos x="810" y="1007"/>
                </a:cxn>
                <a:cxn ang="0">
                  <a:pos x="829" y="893"/>
                </a:cxn>
                <a:cxn ang="0">
                  <a:pos x="945" y="887"/>
                </a:cxn>
                <a:cxn ang="0">
                  <a:pos x="1155" y="811"/>
                </a:cxn>
                <a:cxn ang="0">
                  <a:pos x="1229" y="734"/>
                </a:cxn>
                <a:cxn ang="0">
                  <a:pos x="1189" y="645"/>
                </a:cxn>
                <a:cxn ang="0">
                  <a:pos x="1117" y="597"/>
                </a:cxn>
                <a:cxn ang="0">
                  <a:pos x="1169" y="549"/>
                </a:cxn>
                <a:cxn ang="0">
                  <a:pos x="1271" y="438"/>
                </a:cxn>
                <a:cxn ang="0">
                  <a:pos x="1229" y="279"/>
                </a:cxn>
                <a:cxn ang="0">
                  <a:pos x="1070" y="190"/>
                </a:cxn>
                <a:cxn ang="0">
                  <a:pos x="936" y="194"/>
                </a:cxn>
                <a:cxn ang="0">
                  <a:pos x="917" y="114"/>
                </a:cxn>
                <a:cxn ang="0">
                  <a:pos x="839" y="55"/>
                </a:cxn>
                <a:cxn ang="0">
                  <a:pos x="897" y="11"/>
                </a:cxn>
                <a:cxn ang="0">
                  <a:pos x="973" y="102"/>
                </a:cxn>
                <a:cxn ang="0">
                  <a:pos x="1063" y="134"/>
                </a:cxn>
                <a:cxn ang="0">
                  <a:pos x="1242" y="211"/>
                </a:cxn>
                <a:cxn ang="0">
                  <a:pos x="1334" y="392"/>
                </a:cxn>
                <a:cxn ang="0">
                  <a:pos x="1258" y="558"/>
                </a:cxn>
                <a:cxn ang="0">
                  <a:pos x="1261" y="634"/>
                </a:cxn>
                <a:cxn ang="0">
                  <a:pos x="1279" y="759"/>
                </a:cxn>
                <a:cxn ang="0">
                  <a:pos x="1140" y="884"/>
                </a:cxn>
                <a:cxn ang="0">
                  <a:pos x="893" y="945"/>
                </a:cxn>
                <a:cxn ang="0">
                  <a:pos x="852" y="1055"/>
                </a:cxn>
                <a:cxn ang="0">
                  <a:pos x="725" y="1150"/>
                </a:cxn>
                <a:cxn ang="0">
                  <a:pos x="549" y="1158"/>
                </a:cxn>
                <a:cxn ang="0">
                  <a:pos x="388" y="1082"/>
                </a:cxn>
                <a:cxn ang="0">
                  <a:pos x="304" y="926"/>
                </a:cxn>
                <a:cxn ang="0">
                  <a:pos x="306" y="863"/>
                </a:cxn>
                <a:cxn ang="0">
                  <a:pos x="189" y="739"/>
                </a:cxn>
                <a:cxn ang="0">
                  <a:pos x="41" y="637"/>
                </a:cxn>
                <a:cxn ang="0">
                  <a:pos x="1" y="461"/>
                </a:cxn>
                <a:cxn ang="0">
                  <a:pos x="94" y="271"/>
                </a:cxn>
                <a:cxn ang="0">
                  <a:pos x="284" y="178"/>
                </a:cxn>
                <a:cxn ang="0">
                  <a:pos x="473" y="214"/>
                </a:cxn>
                <a:cxn ang="0">
                  <a:pos x="559" y="110"/>
                </a:cxn>
                <a:cxn ang="0">
                  <a:pos x="702" y="28"/>
                </a:cxn>
              </a:cxnLst>
              <a:rect l="0" t="0" r="r" b="b"/>
              <a:pathLst>
                <a:path w="1334" h="1165">
                  <a:moveTo>
                    <a:pt x="816" y="55"/>
                  </a:moveTo>
                  <a:lnTo>
                    <a:pt x="791" y="58"/>
                  </a:lnTo>
                  <a:lnTo>
                    <a:pt x="765" y="63"/>
                  </a:lnTo>
                  <a:lnTo>
                    <a:pt x="738" y="72"/>
                  </a:lnTo>
                  <a:lnTo>
                    <a:pt x="711" y="83"/>
                  </a:lnTo>
                  <a:lnTo>
                    <a:pt x="683" y="96"/>
                  </a:lnTo>
                  <a:lnTo>
                    <a:pt x="657" y="110"/>
                  </a:lnTo>
                  <a:lnTo>
                    <a:pt x="608" y="144"/>
                  </a:lnTo>
                  <a:lnTo>
                    <a:pt x="585" y="163"/>
                  </a:lnTo>
                  <a:lnTo>
                    <a:pt x="564" y="182"/>
                  </a:lnTo>
                  <a:lnTo>
                    <a:pt x="547" y="202"/>
                  </a:lnTo>
                  <a:lnTo>
                    <a:pt x="533" y="222"/>
                  </a:lnTo>
                  <a:lnTo>
                    <a:pt x="521" y="241"/>
                  </a:lnTo>
                  <a:lnTo>
                    <a:pt x="515" y="261"/>
                  </a:lnTo>
                  <a:lnTo>
                    <a:pt x="508" y="273"/>
                  </a:lnTo>
                  <a:lnTo>
                    <a:pt x="498" y="279"/>
                  </a:lnTo>
                  <a:lnTo>
                    <a:pt x="485" y="282"/>
                  </a:lnTo>
                  <a:lnTo>
                    <a:pt x="473" y="278"/>
                  </a:lnTo>
                  <a:lnTo>
                    <a:pt x="435" y="258"/>
                  </a:lnTo>
                  <a:lnTo>
                    <a:pt x="397" y="245"/>
                  </a:lnTo>
                  <a:lnTo>
                    <a:pt x="358" y="236"/>
                  </a:lnTo>
                  <a:lnTo>
                    <a:pt x="318" y="233"/>
                  </a:lnTo>
                  <a:lnTo>
                    <a:pt x="279" y="236"/>
                  </a:lnTo>
                  <a:lnTo>
                    <a:pt x="242" y="244"/>
                  </a:lnTo>
                  <a:lnTo>
                    <a:pt x="206" y="258"/>
                  </a:lnTo>
                  <a:lnTo>
                    <a:pt x="173" y="277"/>
                  </a:lnTo>
                  <a:lnTo>
                    <a:pt x="143" y="300"/>
                  </a:lnTo>
                  <a:lnTo>
                    <a:pt x="115" y="330"/>
                  </a:lnTo>
                  <a:lnTo>
                    <a:pt x="93" y="364"/>
                  </a:lnTo>
                  <a:lnTo>
                    <a:pt x="75" y="405"/>
                  </a:lnTo>
                  <a:lnTo>
                    <a:pt x="64" y="438"/>
                  </a:lnTo>
                  <a:lnTo>
                    <a:pt x="58" y="472"/>
                  </a:lnTo>
                  <a:lnTo>
                    <a:pt x="56" y="506"/>
                  </a:lnTo>
                  <a:lnTo>
                    <a:pt x="60" y="540"/>
                  </a:lnTo>
                  <a:lnTo>
                    <a:pt x="70" y="573"/>
                  </a:lnTo>
                  <a:lnTo>
                    <a:pt x="85" y="603"/>
                  </a:lnTo>
                  <a:lnTo>
                    <a:pt x="108" y="630"/>
                  </a:lnTo>
                  <a:lnTo>
                    <a:pt x="135" y="651"/>
                  </a:lnTo>
                  <a:lnTo>
                    <a:pt x="164" y="670"/>
                  </a:lnTo>
                  <a:lnTo>
                    <a:pt x="195" y="681"/>
                  </a:lnTo>
                  <a:lnTo>
                    <a:pt x="229" y="690"/>
                  </a:lnTo>
                  <a:lnTo>
                    <a:pt x="263" y="697"/>
                  </a:lnTo>
                  <a:lnTo>
                    <a:pt x="299" y="700"/>
                  </a:lnTo>
                  <a:lnTo>
                    <a:pt x="333" y="701"/>
                  </a:lnTo>
                  <a:lnTo>
                    <a:pt x="343" y="704"/>
                  </a:lnTo>
                  <a:lnTo>
                    <a:pt x="352" y="709"/>
                  </a:lnTo>
                  <a:lnTo>
                    <a:pt x="359" y="718"/>
                  </a:lnTo>
                  <a:lnTo>
                    <a:pt x="361" y="730"/>
                  </a:lnTo>
                  <a:lnTo>
                    <a:pt x="361" y="789"/>
                  </a:lnTo>
                  <a:lnTo>
                    <a:pt x="363" y="849"/>
                  </a:lnTo>
                  <a:lnTo>
                    <a:pt x="363" y="896"/>
                  </a:lnTo>
                  <a:lnTo>
                    <a:pt x="365" y="912"/>
                  </a:lnTo>
                  <a:lnTo>
                    <a:pt x="371" y="925"/>
                  </a:lnTo>
                  <a:lnTo>
                    <a:pt x="376" y="937"/>
                  </a:lnTo>
                  <a:lnTo>
                    <a:pt x="375" y="947"/>
                  </a:lnTo>
                  <a:lnTo>
                    <a:pt x="369" y="956"/>
                  </a:lnTo>
                  <a:lnTo>
                    <a:pt x="368" y="958"/>
                  </a:lnTo>
                  <a:lnTo>
                    <a:pt x="380" y="986"/>
                  </a:lnTo>
                  <a:lnTo>
                    <a:pt x="396" y="1011"/>
                  </a:lnTo>
                  <a:lnTo>
                    <a:pt x="415" y="1035"/>
                  </a:lnTo>
                  <a:lnTo>
                    <a:pt x="437" y="1055"/>
                  </a:lnTo>
                  <a:lnTo>
                    <a:pt x="464" y="1072"/>
                  </a:lnTo>
                  <a:lnTo>
                    <a:pt x="491" y="1086"/>
                  </a:lnTo>
                  <a:lnTo>
                    <a:pt x="521" y="1096"/>
                  </a:lnTo>
                  <a:lnTo>
                    <a:pt x="551" y="1104"/>
                  </a:lnTo>
                  <a:lnTo>
                    <a:pt x="583" y="1110"/>
                  </a:lnTo>
                  <a:lnTo>
                    <a:pt x="614" y="1111"/>
                  </a:lnTo>
                  <a:lnTo>
                    <a:pt x="646" y="1110"/>
                  </a:lnTo>
                  <a:lnTo>
                    <a:pt x="676" y="1104"/>
                  </a:lnTo>
                  <a:lnTo>
                    <a:pt x="704" y="1096"/>
                  </a:lnTo>
                  <a:lnTo>
                    <a:pt x="732" y="1086"/>
                  </a:lnTo>
                  <a:lnTo>
                    <a:pt x="757" y="1072"/>
                  </a:lnTo>
                  <a:lnTo>
                    <a:pt x="778" y="1053"/>
                  </a:lnTo>
                  <a:lnTo>
                    <a:pt x="796" y="1032"/>
                  </a:lnTo>
                  <a:lnTo>
                    <a:pt x="810" y="1007"/>
                  </a:lnTo>
                  <a:lnTo>
                    <a:pt x="820" y="979"/>
                  </a:lnTo>
                  <a:lnTo>
                    <a:pt x="824" y="947"/>
                  </a:lnTo>
                  <a:lnTo>
                    <a:pt x="822" y="912"/>
                  </a:lnTo>
                  <a:lnTo>
                    <a:pt x="824" y="901"/>
                  </a:lnTo>
                  <a:lnTo>
                    <a:pt x="829" y="893"/>
                  </a:lnTo>
                  <a:lnTo>
                    <a:pt x="838" y="887"/>
                  </a:lnTo>
                  <a:lnTo>
                    <a:pt x="847" y="884"/>
                  </a:lnTo>
                  <a:lnTo>
                    <a:pt x="858" y="884"/>
                  </a:lnTo>
                  <a:lnTo>
                    <a:pt x="901" y="888"/>
                  </a:lnTo>
                  <a:lnTo>
                    <a:pt x="945" y="887"/>
                  </a:lnTo>
                  <a:lnTo>
                    <a:pt x="990" y="880"/>
                  </a:lnTo>
                  <a:lnTo>
                    <a:pt x="1034" y="869"/>
                  </a:lnTo>
                  <a:lnTo>
                    <a:pt x="1077" y="852"/>
                  </a:lnTo>
                  <a:lnTo>
                    <a:pt x="1118" y="833"/>
                  </a:lnTo>
                  <a:lnTo>
                    <a:pt x="1155" y="811"/>
                  </a:lnTo>
                  <a:lnTo>
                    <a:pt x="1170" y="799"/>
                  </a:lnTo>
                  <a:lnTo>
                    <a:pt x="1189" y="786"/>
                  </a:lnTo>
                  <a:lnTo>
                    <a:pt x="1206" y="770"/>
                  </a:lnTo>
                  <a:lnTo>
                    <a:pt x="1220" y="753"/>
                  </a:lnTo>
                  <a:lnTo>
                    <a:pt x="1229" y="734"/>
                  </a:lnTo>
                  <a:lnTo>
                    <a:pt x="1233" y="714"/>
                  </a:lnTo>
                  <a:lnTo>
                    <a:pt x="1229" y="693"/>
                  </a:lnTo>
                  <a:lnTo>
                    <a:pt x="1220" y="675"/>
                  </a:lnTo>
                  <a:lnTo>
                    <a:pt x="1206" y="659"/>
                  </a:lnTo>
                  <a:lnTo>
                    <a:pt x="1189" y="645"/>
                  </a:lnTo>
                  <a:lnTo>
                    <a:pt x="1169" y="633"/>
                  </a:lnTo>
                  <a:lnTo>
                    <a:pt x="1148" y="624"/>
                  </a:lnTo>
                  <a:lnTo>
                    <a:pt x="1130" y="615"/>
                  </a:lnTo>
                  <a:lnTo>
                    <a:pt x="1121" y="607"/>
                  </a:lnTo>
                  <a:lnTo>
                    <a:pt x="1117" y="597"/>
                  </a:lnTo>
                  <a:lnTo>
                    <a:pt x="1117" y="586"/>
                  </a:lnTo>
                  <a:lnTo>
                    <a:pt x="1121" y="577"/>
                  </a:lnTo>
                  <a:lnTo>
                    <a:pt x="1127" y="567"/>
                  </a:lnTo>
                  <a:lnTo>
                    <a:pt x="1136" y="562"/>
                  </a:lnTo>
                  <a:lnTo>
                    <a:pt x="1169" y="549"/>
                  </a:lnTo>
                  <a:lnTo>
                    <a:pt x="1198" y="533"/>
                  </a:lnTo>
                  <a:lnTo>
                    <a:pt x="1223" y="512"/>
                  </a:lnTo>
                  <a:lnTo>
                    <a:pt x="1245" y="490"/>
                  </a:lnTo>
                  <a:lnTo>
                    <a:pt x="1261" y="465"/>
                  </a:lnTo>
                  <a:lnTo>
                    <a:pt x="1271" y="438"/>
                  </a:lnTo>
                  <a:lnTo>
                    <a:pt x="1276" y="408"/>
                  </a:lnTo>
                  <a:lnTo>
                    <a:pt x="1275" y="377"/>
                  </a:lnTo>
                  <a:lnTo>
                    <a:pt x="1267" y="345"/>
                  </a:lnTo>
                  <a:lnTo>
                    <a:pt x="1252" y="312"/>
                  </a:lnTo>
                  <a:lnTo>
                    <a:pt x="1229" y="279"/>
                  </a:lnTo>
                  <a:lnTo>
                    <a:pt x="1203" y="252"/>
                  </a:lnTo>
                  <a:lnTo>
                    <a:pt x="1173" y="229"/>
                  </a:lnTo>
                  <a:lnTo>
                    <a:pt x="1140" y="212"/>
                  </a:lnTo>
                  <a:lnTo>
                    <a:pt x="1106" y="199"/>
                  </a:lnTo>
                  <a:lnTo>
                    <a:pt x="1070" y="190"/>
                  </a:lnTo>
                  <a:lnTo>
                    <a:pt x="1033" y="188"/>
                  </a:lnTo>
                  <a:lnTo>
                    <a:pt x="994" y="190"/>
                  </a:lnTo>
                  <a:lnTo>
                    <a:pt x="956" y="197"/>
                  </a:lnTo>
                  <a:lnTo>
                    <a:pt x="945" y="197"/>
                  </a:lnTo>
                  <a:lnTo>
                    <a:pt x="936" y="194"/>
                  </a:lnTo>
                  <a:lnTo>
                    <a:pt x="927" y="189"/>
                  </a:lnTo>
                  <a:lnTo>
                    <a:pt x="922" y="180"/>
                  </a:lnTo>
                  <a:lnTo>
                    <a:pt x="920" y="169"/>
                  </a:lnTo>
                  <a:lnTo>
                    <a:pt x="920" y="139"/>
                  </a:lnTo>
                  <a:lnTo>
                    <a:pt x="917" y="114"/>
                  </a:lnTo>
                  <a:lnTo>
                    <a:pt x="907" y="93"/>
                  </a:lnTo>
                  <a:lnTo>
                    <a:pt x="894" y="78"/>
                  </a:lnTo>
                  <a:lnTo>
                    <a:pt x="879" y="66"/>
                  </a:lnTo>
                  <a:lnTo>
                    <a:pt x="860" y="59"/>
                  </a:lnTo>
                  <a:lnTo>
                    <a:pt x="839" y="55"/>
                  </a:lnTo>
                  <a:lnTo>
                    <a:pt x="816" y="55"/>
                  </a:lnTo>
                  <a:close/>
                  <a:moveTo>
                    <a:pt x="821" y="0"/>
                  </a:moveTo>
                  <a:lnTo>
                    <a:pt x="848" y="0"/>
                  </a:lnTo>
                  <a:lnTo>
                    <a:pt x="873" y="4"/>
                  </a:lnTo>
                  <a:lnTo>
                    <a:pt x="897" y="11"/>
                  </a:lnTo>
                  <a:lnTo>
                    <a:pt x="919" y="21"/>
                  </a:lnTo>
                  <a:lnTo>
                    <a:pt x="937" y="34"/>
                  </a:lnTo>
                  <a:lnTo>
                    <a:pt x="953" y="53"/>
                  </a:lnTo>
                  <a:lnTo>
                    <a:pt x="965" y="75"/>
                  </a:lnTo>
                  <a:lnTo>
                    <a:pt x="973" y="102"/>
                  </a:lnTo>
                  <a:lnTo>
                    <a:pt x="977" y="133"/>
                  </a:lnTo>
                  <a:lnTo>
                    <a:pt x="977" y="135"/>
                  </a:lnTo>
                  <a:lnTo>
                    <a:pt x="982" y="134"/>
                  </a:lnTo>
                  <a:lnTo>
                    <a:pt x="1022" y="131"/>
                  </a:lnTo>
                  <a:lnTo>
                    <a:pt x="1063" y="134"/>
                  </a:lnTo>
                  <a:lnTo>
                    <a:pt x="1102" y="140"/>
                  </a:lnTo>
                  <a:lnTo>
                    <a:pt x="1140" y="151"/>
                  </a:lnTo>
                  <a:lnTo>
                    <a:pt x="1177" y="167"/>
                  </a:lnTo>
                  <a:lnTo>
                    <a:pt x="1211" y="188"/>
                  </a:lnTo>
                  <a:lnTo>
                    <a:pt x="1242" y="211"/>
                  </a:lnTo>
                  <a:lnTo>
                    <a:pt x="1270" y="240"/>
                  </a:lnTo>
                  <a:lnTo>
                    <a:pt x="1293" y="274"/>
                  </a:lnTo>
                  <a:lnTo>
                    <a:pt x="1313" y="311"/>
                  </a:lnTo>
                  <a:lnTo>
                    <a:pt x="1327" y="353"/>
                  </a:lnTo>
                  <a:lnTo>
                    <a:pt x="1334" y="392"/>
                  </a:lnTo>
                  <a:lnTo>
                    <a:pt x="1331" y="430"/>
                  </a:lnTo>
                  <a:lnTo>
                    <a:pt x="1322" y="467"/>
                  </a:lnTo>
                  <a:lnTo>
                    <a:pt x="1307" y="499"/>
                  </a:lnTo>
                  <a:lnTo>
                    <a:pt x="1286" y="531"/>
                  </a:lnTo>
                  <a:lnTo>
                    <a:pt x="1258" y="558"/>
                  </a:lnTo>
                  <a:lnTo>
                    <a:pt x="1227" y="582"/>
                  </a:lnTo>
                  <a:lnTo>
                    <a:pt x="1208" y="592"/>
                  </a:lnTo>
                  <a:lnTo>
                    <a:pt x="1223" y="601"/>
                  </a:lnTo>
                  <a:lnTo>
                    <a:pt x="1242" y="616"/>
                  </a:lnTo>
                  <a:lnTo>
                    <a:pt x="1261" y="634"/>
                  </a:lnTo>
                  <a:lnTo>
                    <a:pt x="1274" y="654"/>
                  </a:lnTo>
                  <a:lnTo>
                    <a:pt x="1284" y="675"/>
                  </a:lnTo>
                  <a:lnTo>
                    <a:pt x="1290" y="700"/>
                  </a:lnTo>
                  <a:lnTo>
                    <a:pt x="1288" y="730"/>
                  </a:lnTo>
                  <a:lnTo>
                    <a:pt x="1279" y="759"/>
                  </a:lnTo>
                  <a:lnTo>
                    <a:pt x="1265" y="785"/>
                  </a:lnTo>
                  <a:lnTo>
                    <a:pt x="1246" y="808"/>
                  </a:lnTo>
                  <a:lnTo>
                    <a:pt x="1224" y="829"/>
                  </a:lnTo>
                  <a:lnTo>
                    <a:pt x="1183" y="858"/>
                  </a:lnTo>
                  <a:lnTo>
                    <a:pt x="1140" y="884"/>
                  </a:lnTo>
                  <a:lnTo>
                    <a:pt x="1093" y="907"/>
                  </a:lnTo>
                  <a:lnTo>
                    <a:pt x="1045" y="925"/>
                  </a:lnTo>
                  <a:lnTo>
                    <a:pt x="994" y="937"/>
                  </a:lnTo>
                  <a:lnTo>
                    <a:pt x="943" y="945"/>
                  </a:lnTo>
                  <a:lnTo>
                    <a:pt x="893" y="945"/>
                  </a:lnTo>
                  <a:lnTo>
                    <a:pt x="880" y="943"/>
                  </a:lnTo>
                  <a:lnTo>
                    <a:pt x="880" y="952"/>
                  </a:lnTo>
                  <a:lnTo>
                    <a:pt x="876" y="990"/>
                  </a:lnTo>
                  <a:lnTo>
                    <a:pt x="867" y="1024"/>
                  </a:lnTo>
                  <a:lnTo>
                    <a:pt x="852" y="1055"/>
                  </a:lnTo>
                  <a:lnTo>
                    <a:pt x="834" y="1081"/>
                  </a:lnTo>
                  <a:lnTo>
                    <a:pt x="812" y="1103"/>
                  </a:lnTo>
                  <a:lnTo>
                    <a:pt x="786" y="1123"/>
                  </a:lnTo>
                  <a:lnTo>
                    <a:pt x="757" y="1138"/>
                  </a:lnTo>
                  <a:lnTo>
                    <a:pt x="725" y="1150"/>
                  </a:lnTo>
                  <a:lnTo>
                    <a:pt x="691" y="1158"/>
                  </a:lnTo>
                  <a:lnTo>
                    <a:pt x="657" y="1163"/>
                  </a:lnTo>
                  <a:lnTo>
                    <a:pt x="621" y="1165"/>
                  </a:lnTo>
                  <a:lnTo>
                    <a:pt x="585" y="1163"/>
                  </a:lnTo>
                  <a:lnTo>
                    <a:pt x="549" y="1158"/>
                  </a:lnTo>
                  <a:lnTo>
                    <a:pt x="513" y="1149"/>
                  </a:lnTo>
                  <a:lnTo>
                    <a:pt x="479" y="1137"/>
                  </a:lnTo>
                  <a:lnTo>
                    <a:pt x="447" y="1123"/>
                  </a:lnTo>
                  <a:lnTo>
                    <a:pt x="416" y="1104"/>
                  </a:lnTo>
                  <a:lnTo>
                    <a:pt x="388" y="1082"/>
                  </a:lnTo>
                  <a:lnTo>
                    <a:pt x="363" y="1057"/>
                  </a:lnTo>
                  <a:lnTo>
                    <a:pt x="342" y="1030"/>
                  </a:lnTo>
                  <a:lnTo>
                    <a:pt x="325" y="998"/>
                  </a:lnTo>
                  <a:lnTo>
                    <a:pt x="312" y="964"/>
                  </a:lnTo>
                  <a:lnTo>
                    <a:pt x="304" y="926"/>
                  </a:lnTo>
                  <a:lnTo>
                    <a:pt x="305" y="914"/>
                  </a:lnTo>
                  <a:lnTo>
                    <a:pt x="309" y="908"/>
                  </a:lnTo>
                  <a:lnTo>
                    <a:pt x="308" y="900"/>
                  </a:lnTo>
                  <a:lnTo>
                    <a:pt x="306" y="882"/>
                  </a:lnTo>
                  <a:lnTo>
                    <a:pt x="306" y="863"/>
                  </a:lnTo>
                  <a:lnTo>
                    <a:pt x="304" y="757"/>
                  </a:lnTo>
                  <a:lnTo>
                    <a:pt x="297" y="757"/>
                  </a:lnTo>
                  <a:lnTo>
                    <a:pt x="261" y="753"/>
                  </a:lnTo>
                  <a:lnTo>
                    <a:pt x="224" y="747"/>
                  </a:lnTo>
                  <a:lnTo>
                    <a:pt x="189" y="739"/>
                  </a:lnTo>
                  <a:lnTo>
                    <a:pt x="153" y="726"/>
                  </a:lnTo>
                  <a:lnTo>
                    <a:pt x="122" y="710"/>
                  </a:lnTo>
                  <a:lnTo>
                    <a:pt x="92" y="690"/>
                  </a:lnTo>
                  <a:lnTo>
                    <a:pt x="64" y="666"/>
                  </a:lnTo>
                  <a:lnTo>
                    <a:pt x="41" y="637"/>
                  </a:lnTo>
                  <a:lnTo>
                    <a:pt x="22" y="604"/>
                  </a:lnTo>
                  <a:lnTo>
                    <a:pt x="9" y="570"/>
                  </a:lnTo>
                  <a:lnTo>
                    <a:pt x="3" y="535"/>
                  </a:lnTo>
                  <a:lnTo>
                    <a:pt x="0" y="498"/>
                  </a:lnTo>
                  <a:lnTo>
                    <a:pt x="1" y="461"/>
                  </a:lnTo>
                  <a:lnTo>
                    <a:pt x="8" y="425"/>
                  </a:lnTo>
                  <a:lnTo>
                    <a:pt x="20" y="389"/>
                  </a:lnTo>
                  <a:lnTo>
                    <a:pt x="41" y="345"/>
                  </a:lnTo>
                  <a:lnTo>
                    <a:pt x="66" y="307"/>
                  </a:lnTo>
                  <a:lnTo>
                    <a:pt x="94" y="271"/>
                  </a:lnTo>
                  <a:lnTo>
                    <a:pt x="127" y="243"/>
                  </a:lnTo>
                  <a:lnTo>
                    <a:pt x="164" y="219"/>
                  </a:lnTo>
                  <a:lnTo>
                    <a:pt x="202" y="199"/>
                  </a:lnTo>
                  <a:lnTo>
                    <a:pt x="242" y="186"/>
                  </a:lnTo>
                  <a:lnTo>
                    <a:pt x="284" y="178"/>
                  </a:lnTo>
                  <a:lnTo>
                    <a:pt x="327" y="177"/>
                  </a:lnTo>
                  <a:lnTo>
                    <a:pt x="371" y="181"/>
                  </a:lnTo>
                  <a:lnTo>
                    <a:pt x="415" y="190"/>
                  </a:lnTo>
                  <a:lnTo>
                    <a:pt x="458" y="207"/>
                  </a:lnTo>
                  <a:lnTo>
                    <a:pt x="473" y="214"/>
                  </a:lnTo>
                  <a:lnTo>
                    <a:pt x="481" y="199"/>
                  </a:lnTo>
                  <a:lnTo>
                    <a:pt x="496" y="176"/>
                  </a:lnTo>
                  <a:lnTo>
                    <a:pt x="515" y="152"/>
                  </a:lnTo>
                  <a:lnTo>
                    <a:pt x="536" y="131"/>
                  </a:lnTo>
                  <a:lnTo>
                    <a:pt x="559" y="110"/>
                  </a:lnTo>
                  <a:lnTo>
                    <a:pt x="585" y="91"/>
                  </a:lnTo>
                  <a:lnTo>
                    <a:pt x="613" y="72"/>
                  </a:lnTo>
                  <a:lnTo>
                    <a:pt x="642" y="55"/>
                  </a:lnTo>
                  <a:lnTo>
                    <a:pt x="672" y="41"/>
                  </a:lnTo>
                  <a:lnTo>
                    <a:pt x="702" y="28"/>
                  </a:lnTo>
                  <a:lnTo>
                    <a:pt x="732" y="17"/>
                  </a:lnTo>
                  <a:lnTo>
                    <a:pt x="762" y="8"/>
                  </a:lnTo>
                  <a:lnTo>
                    <a:pt x="792" y="3"/>
                  </a:lnTo>
                  <a:lnTo>
                    <a:pt x="8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0 0 C 0.12934 -0.00532 0.25833 -0.00625 0.38767 0 C 0.40312 0.00347 0.41875 0.00533 0.43402 0.00972 C 0.45069 0.01459 0.46562 0.02084 0.48281 0.02269 C 0.50902 0.03472 0.53715 0.04352 0.56458 0.04884 C 0.57222 0.05232 0.57986 0.05278 0.58767 0.05533 C 0.59253 0.05695 0.59739 0.05972 0.60225 0.06181 C 0.60677 0.06366 0.61128 0.06621 0.61579 0.06829 C 0.61822 0.06945 0.62309 0.07153 0.62309 0.07153 C 0.62465 0.07315 0.62621 0.075 0.62795 0.07639 C 0.62899 0.07732 0.63038 0.07709 0.63159 0.07801 C 0.63402 0.07986 0.63888 0.08449 0.63888 0.08449 C 0.64201 0.09074 0.64531 0.09028 0.64982 0.09445 C 0.65277 0.10579 0.66371 0.11065 0.67066 0.11713 C 0.67187 0.11852 0.67257 0.12107 0.6743 0.12199 C 0.67656 0.12338 0.67916 0.12315 0.68159 0.12361 C 0.68559 0.12709 0.68975 0.12986 0.69375 0.13334 C 0.69895 0.14306 0.7059 0.14954 0.71336 0.15602 C 0.71527 0.16389 0.71822 0.16759 0.72309 0.17246 C 0.72465 0.17847 0.72309 0.17662 0.72673 0.17894 " pathEditMode="relative" ptsTypes="fffffffffffffffffffA">
                                      <p:cBhvr>
                                        <p:cTn id="6" dur="1000" fill="hold"/>
                                        <p:tgtEl>
                                          <p:spTgt spid="3"/>
                                        </p:tgtEl>
                                        <p:attrNameLst>
                                          <p:attrName>ppt_x</p:attrName>
                                          <p:attrName>ppt_y</p:attrName>
                                        </p:attrNameLst>
                                      </p:cBhvr>
                                    </p:animMotion>
                                  </p:childTnLst>
                                </p:cTn>
                              </p:par>
                              <p:par>
                                <p:cTn id="7" presetID="0" presetClass="path" presetSubtype="0" accel="50000" decel="50000" fill="hold" nodeType="withEffect">
                                  <p:stCondLst>
                                    <p:cond delay="0"/>
                                  </p:stCondLst>
                                  <p:childTnLst>
                                    <p:animMotion origin="layout" path="M 0 0 C 0.12934 -0.00532 0.25833 -0.00625 0.38767 0 C 0.40312 0.00347 0.41875 0.00533 0.43402 0.00972 C 0.45069 0.01459 0.46562 0.02084 0.48281 0.02269 C 0.50902 0.03472 0.53715 0.04352 0.56458 0.04884 C 0.57222 0.05232 0.57986 0.05278 0.58767 0.05533 C 0.59253 0.05695 0.59739 0.05972 0.60225 0.06181 C 0.60677 0.06366 0.61128 0.06621 0.61579 0.06829 C 0.61822 0.06945 0.62309 0.07153 0.62309 0.07153 C 0.62465 0.07315 0.62621 0.075 0.62795 0.07639 C 0.62899 0.07732 0.63038 0.07709 0.63159 0.07801 C 0.63402 0.07986 0.63888 0.08449 0.63888 0.08449 C 0.64201 0.09074 0.64531 0.09028 0.64982 0.09445 C 0.65277 0.10579 0.66371 0.11065 0.67066 0.11713 C 0.67187 0.11852 0.67257 0.12107 0.6743 0.12199 C 0.67656 0.12338 0.67916 0.12315 0.68159 0.12361 C 0.68559 0.12709 0.68975 0.12986 0.69375 0.13334 C 0.69895 0.14306 0.7059 0.14954 0.71336 0.15602 C 0.71527 0.16389 0.71822 0.16759 0.72309 0.17246 C 0.72465 0.17847 0.72309 0.17662 0.72673 0.17894 " pathEditMode="relative" ptsTypes="fffffffffffffffffffA">
                                      <p:cBhvr>
                                        <p:cTn id="8" dur="1000" fill="hold"/>
                                        <p:tgtEl>
                                          <p:spTgt spid="4"/>
                                        </p:tgtEl>
                                        <p:attrNameLst>
                                          <p:attrName>ppt_x</p:attrName>
                                          <p:attrName>ppt_y</p:attrName>
                                        </p:attrNameLst>
                                      </p:cBhvr>
                                    </p:animMotion>
                                  </p:childTnLst>
                                </p:cTn>
                              </p:par>
                              <p:par>
                                <p:cTn id="9" presetID="0" presetClass="path" presetSubtype="0" accel="50000" decel="50000" fill="hold" nodeType="withEffect">
                                  <p:stCondLst>
                                    <p:cond delay="0"/>
                                  </p:stCondLst>
                                  <p:childTnLst>
                                    <p:animMotion origin="layout" path="M 0 0 C 0.12934 -0.00532 0.25833 -0.00625 0.38767 0 C 0.40312 0.00347 0.41875 0.00533 0.43402 0.00972 C 0.45069 0.01459 0.46562 0.02084 0.48281 0.02269 C 0.50902 0.03472 0.53715 0.04352 0.56458 0.04884 C 0.57222 0.05232 0.57986 0.05278 0.58767 0.05533 C 0.59253 0.05695 0.59739 0.05972 0.60225 0.06181 C 0.60677 0.06366 0.61128 0.06621 0.61579 0.06829 C 0.61822 0.06945 0.62309 0.07153 0.62309 0.07153 C 0.62465 0.07315 0.62621 0.075 0.62795 0.07639 C 0.62899 0.07732 0.63038 0.07709 0.63159 0.07801 C 0.63402 0.07986 0.63888 0.08449 0.63888 0.08449 C 0.64201 0.09074 0.64531 0.09028 0.64982 0.09445 C 0.65277 0.10579 0.66371 0.11065 0.67066 0.11713 C 0.67187 0.11852 0.67257 0.12107 0.6743 0.12199 C 0.67656 0.12338 0.67916 0.12315 0.68159 0.12361 C 0.68559 0.12709 0.68975 0.12986 0.69375 0.13334 C 0.69895 0.14306 0.7059 0.14954 0.71336 0.15602 C 0.71527 0.16389 0.71822 0.16759 0.72309 0.17246 C 0.72465 0.17847 0.72309 0.17662 0.72673 0.17894 " pathEditMode="relative" ptsTypes="fffffffffffffffffffA">
                                      <p:cBhvr>
                                        <p:cTn id="10" dur="1000" fill="hold"/>
                                        <p:tgtEl>
                                          <p:spTgt spid="5"/>
                                        </p:tgtEl>
                                        <p:attrNameLst>
                                          <p:attrName>ppt_x</p:attrName>
                                          <p:attrName>ppt_y</p:attrName>
                                        </p:attrNameLst>
                                      </p:cBhvr>
                                    </p:animMotion>
                                  </p:childTnLst>
                                </p:cTn>
                              </p:par>
                              <p:par>
                                <p:cTn id="11" presetID="0" presetClass="path" presetSubtype="0" accel="50000" decel="50000" fill="hold" nodeType="withEffect">
                                  <p:stCondLst>
                                    <p:cond delay="0"/>
                                  </p:stCondLst>
                                  <p:iterate type="lt">
                                    <p:tmPct val="0"/>
                                  </p:iterate>
                                  <p:childTnLst>
                                    <p:animMotion origin="layout" path="M 0 0 C 0.12934 -0.00532 0.25833 -0.00625 0.38767 0 C 0.40312 0.00347 0.41875 0.00533 0.43402 0.00972 C 0.45069 0.01459 0.46562 0.02084 0.48281 0.02269 C 0.50902 0.03472 0.53715 0.04352 0.56458 0.04884 C 0.57222 0.05232 0.57986 0.05278 0.58767 0.05533 C 0.59253 0.05695 0.59739 0.05972 0.60225 0.06181 C 0.60677 0.06366 0.61128 0.06621 0.61579 0.06829 C 0.61822 0.06945 0.62309 0.07153 0.62309 0.07153 C 0.62465 0.07315 0.62621 0.075 0.62795 0.07639 C 0.62899 0.07732 0.63038 0.07709 0.63159 0.07801 C 0.63402 0.07986 0.63888 0.08449 0.63888 0.08449 C 0.64201 0.09074 0.64531 0.09028 0.64982 0.09445 C 0.65277 0.10579 0.66371 0.11065 0.67066 0.11713 C 0.67187 0.11852 0.67257 0.12107 0.6743 0.12199 C 0.67656 0.12338 0.67916 0.12315 0.68159 0.12361 C 0.68559 0.12709 0.68975 0.12986 0.69375 0.13334 C 0.69895 0.14306 0.7059 0.14954 0.71336 0.15602 C 0.71527 0.16389 0.71822 0.16759 0.72309 0.17246 C 0.72465 0.17847 0.72309 0.17662 0.72673 0.17894 " pathEditMode="relative" ptsTypes="fffffffffffffffffffA">
                                      <p:cBhvr>
                                        <p:cTn id="12" dur="1000" fill="hold"/>
                                        <p:tgtEl>
                                          <p:spTgt spid="6"/>
                                        </p:tgtEl>
                                        <p:attrNameLst>
                                          <p:attrName>ppt_x</p:attrName>
                                          <p:attrName>ppt_y</p:attrName>
                                        </p:attrNameLst>
                                      </p:cBhvr>
                                    </p:animMotion>
                                  </p:childTnLst>
                                </p:cTn>
                              </p:par>
                              <p:par>
                                <p:cTn id="13" presetID="0" presetClass="path" presetSubtype="0" accel="50000" decel="50000" fill="hold" nodeType="withEffect">
                                  <p:stCondLst>
                                    <p:cond delay="0"/>
                                  </p:stCondLst>
                                  <p:childTnLst>
                                    <p:animMotion origin="layout" path="M 0 0 C 0.12934 -0.00532 0.25833 -0.00625 0.38767 0 C 0.40312 0.00347 0.41875 0.00533 0.43402 0.00972 C 0.45069 0.01459 0.46562 0.02084 0.48281 0.02269 C 0.50902 0.03472 0.53715 0.04352 0.56458 0.04884 C 0.57222 0.05232 0.57986 0.05278 0.58767 0.05533 C 0.59253 0.05695 0.59739 0.05972 0.60225 0.06181 C 0.60677 0.06366 0.61128 0.06621 0.61579 0.06829 C 0.61822 0.06945 0.62309 0.07153 0.62309 0.07153 C 0.62465 0.07315 0.62621 0.075 0.62795 0.07639 C 0.62899 0.07732 0.63038 0.07709 0.63159 0.07801 C 0.63402 0.07986 0.63888 0.08449 0.63888 0.08449 C 0.64201 0.09074 0.64531 0.09028 0.64982 0.09445 C 0.65277 0.10579 0.66371 0.11065 0.67066 0.11713 C 0.67187 0.11852 0.67257 0.12107 0.6743 0.12199 C 0.67656 0.12338 0.67916 0.12315 0.68159 0.12361 C 0.68559 0.12709 0.68975 0.12986 0.69375 0.13334 C 0.69895 0.14306 0.7059 0.14954 0.71336 0.15602 C 0.71527 0.16389 0.71822 0.16759 0.72309 0.17246 C 0.72465 0.17847 0.72309 0.17662 0.72673 0.17894 " pathEditMode="relative" ptsTypes="fffffffffffffffffffA">
                                      <p:cBhvr>
                                        <p:cTn id="14" dur="1000" fill="hold"/>
                                        <p:tgtEl>
                                          <p:spTgt spid="7"/>
                                        </p:tgtEl>
                                        <p:attrNameLst>
                                          <p:attrName>ppt_x</p:attrName>
                                          <p:attrName>ppt_y</p:attrName>
                                        </p:attrNameLst>
                                      </p:cBhvr>
                                    </p:animMotion>
                                  </p:childTnLst>
                                </p:cTn>
                              </p:par>
                              <p:par>
                                <p:cTn id="15" presetID="0" presetClass="path" presetSubtype="0" accel="50000" decel="50000" fill="hold" nodeType="withEffect">
                                  <p:stCondLst>
                                    <p:cond delay="0"/>
                                  </p:stCondLst>
                                  <p:iterate type="lt">
                                    <p:tmPct val="0"/>
                                  </p:iterate>
                                  <p:childTnLst>
                                    <p:animMotion origin="layout" path="M 0 0 C 0.12934 -0.00532 0.25833 -0.00625 0.38767 0 C 0.40312 0.00347 0.41875 0.00533 0.43402 0.00972 C 0.45069 0.01459 0.46562 0.02084 0.48281 0.02269 C 0.50902 0.03472 0.53715 0.04352 0.56458 0.04884 C 0.57222 0.05232 0.57986 0.05278 0.58767 0.05533 C 0.59253 0.05695 0.59739 0.05972 0.60225 0.06181 C 0.60677 0.06366 0.61128 0.06621 0.61579 0.06829 C 0.61822 0.06945 0.62309 0.07153 0.62309 0.07153 C 0.62465 0.07315 0.62621 0.075 0.62795 0.07639 C 0.62899 0.07732 0.63038 0.07709 0.63159 0.07801 C 0.63402 0.07986 0.63888 0.08449 0.63888 0.08449 C 0.64201 0.09074 0.64531 0.09028 0.64982 0.09445 C 0.65277 0.10579 0.66371 0.11065 0.67066 0.11713 C 0.67187 0.11852 0.67257 0.12107 0.6743 0.12199 C 0.67656 0.12338 0.67916 0.12315 0.68159 0.12361 C 0.68559 0.12709 0.68975 0.12986 0.69375 0.13334 C 0.69895 0.14306 0.7059 0.14954 0.71336 0.15602 C 0.71527 0.16389 0.71822 0.16759 0.72309 0.17246 C 0.72465 0.17847 0.72309 0.17662 0.72673 0.17894 " pathEditMode="relative" ptsTypes="fffffffffffffffffffA">
                                      <p:cBhvr>
                                        <p:cTn id="16" dur="1000" fill="hold"/>
                                        <p:tgtEl>
                                          <p:spTgt spid="8"/>
                                        </p:tgtEl>
                                        <p:attrNameLst>
                                          <p:attrName>ppt_x</p:attrName>
                                          <p:attrName>ppt_y</p:attrName>
                                        </p:attrNameLst>
                                      </p:cBhvr>
                                    </p:animMotion>
                                  </p:childTnLst>
                                </p:cTn>
                              </p:par>
                              <p:par>
                                <p:cTn id="17" presetID="0" presetClass="path" presetSubtype="0" accel="50000" decel="50000" fill="hold" nodeType="withEffect">
                                  <p:stCondLst>
                                    <p:cond delay="0"/>
                                  </p:stCondLst>
                                  <p:childTnLst>
                                    <p:animMotion origin="layout" path="M 0 0 C 0.12934 -0.00532 0.25833 -0.00625 0.38767 0 C 0.40312 0.00347 0.41875 0.00533 0.43402 0.00972 C 0.45069 0.01459 0.46562 0.02084 0.48281 0.02269 C 0.50902 0.03472 0.53715 0.04352 0.56458 0.04884 C 0.57222 0.05232 0.57986 0.05278 0.58767 0.05533 C 0.59253 0.05695 0.59739 0.05972 0.60225 0.06181 C 0.60677 0.06366 0.61128 0.06621 0.61579 0.06829 C 0.61822 0.06945 0.62309 0.07153 0.62309 0.07153 C 0.62465 0.07315 0.62621 0.075 0.62795 0.07639 C 0.62899 0.07732 0.63038 0.07709 0.63159 0.07801 C 0.63402 0.07986 0.63888 0.08449 0.63888 0.08449 C 0.64201 0.09074 0.64531 0.09028 0.64982 0.09445 C 0.65277 0.10579 0.66371 0.11065 0.67066 0.11713 C 0.67187 0.11852 0.67257 0.12107 0.6743 0.12199 C 0.67656 0.12338 0.67916 0.12315 0.68159 0.12361 C 0.68559 0.12709 0.68975 0.12986 0.69375 0.13334 C 0.69895 0.14306 0.7059 0.14954 0.71336 0.15602 C 0.71527 0.16389 0.71822 0.16759 0.72309 0.17246 C 0.72465 0.17847 0.72309 0.17662 0.72673 0.17894 " pathEditMode="relative" ptsTypes="fffffffffffffffffffA">
                                      <p:cBhvr>
                                        <p:cTn id="18" dur="1000" fill="hold"/>
                                        <p:tgtEl>
                                          <p:spTgt spid="9"/>
                                        </p:tgtEl>
                                        <p:attrNameLst>
                                          <p:attrName>ppt_x</p:attrName>
                                          <p:attrName>ppt_y</p:attrName>
                                        </p:attrNameLst>
                                      </p:cBhvr>
                                    </p:animMotion>
                                  </p:childTnLst>
                                </p:cTn>
                              </p:par>
                              <p:par>
                                <p:cTn id="19" presetID="0" presetClass="path" presetSubtype="0" accel="50000" decel="50000" fill="hold" nodeType="withEffect">
                                  <p:stCondLst>
                                    <p:cond delay="0"/>
                                  </p:stCondLst>
                                  <p:iterate type="lt">
                                    <p:tmPct val="0"/>
                                  </p:iterate>
                                  <p:childTnLst>
                                    <p:animMotion origin="layout" path="M 0 0 C 0.12934 -0.00532 0.25833 -0.00625 0.38767 0 C 0.40312 0.00347 0.41875 0.00533 0.43402 0.00972 C 0.45069 0.01459 0.46562 0.02084 0.48281 0.02269 C 0.50902 0.03472 0.53715 0.04352 0.56458 0.04884 C 0.57222 0.05232 0.57986 0.05278 0.58767 0.05533 C 0.59253 0.05695 0.59739 0.05972 0.60225 0.06181 C 0.60677 0.06366 0.61128 0.06621 0.61579 0.06829 C 0.61822 0.06945 0.62309 0.07153 0.62309 0.07153 C 0.62465 0.07315 0.62621 0.075 0.62795 0.07639 C 0.62899 0.07732 0.63038 0.07709 0.63159 0.07801 C 0.63402 0.07986 0.63888 0.08449 0.63888 0.08449 C 0.64201 0.09074 0.64531 0.09028 0.64982 0.09445 C 0.65277 0.10579 0.66371 0.11065 0.67066 0.11713 C 0.67187 0.11852 0.67257 0.12107 0.6743 0.12199 C 0.67656 0.12338 0.67916 0.12315 0.68159 0.12361 C 0.68559 0.12709 0.68975 0.12986 0.69375 0.13334 C 0.69895 0.14306 0.7059 0.14954 0.71336 0.15602 C 0.71527 0.16389 0.71822 0.16759 0.72309 0.17246 C 0.72465 0.17847 0.72309 0.17662 0.72673 0.17894 " pathEditMode="relative" ptsTypes="fffffffffffffffffffA">
                                      <p:cBhvr>
                                        <p:cTn id="20" dur="1000" fill="hold"/>
                                        <p:tgtEl>
                                          <p:spTgt spid="10"/>
                                        </p:tgtEl>
                                        <p:attrNameLst>
                                          <p:attrName>ppt_x</p:attrName>
                                          <p:attrName>ppt_y</p:attrName>
                                        </p:attrNameLst>
                                      </p:cBhvr>
                                    </p:animMotion>
                                  </p:childTnLst>
                                </p:cTn>
                              </p:par>
                              <p:par>
                                <p:cTn id="21" presetID="0" presetClass="path" presetSubtype="0" accel="50000" decel="50000" fill="hold" nodeType="withEffect">
                                  <p:stCondLst>
                                    <p:cond delay="0"/>
                                  </p:stCondLst>
                                  <p:childTnLst>
                                    <p:animMotion origin="layout" path="M 0 0 C 0.12934 -0.00532 0.25833 -0.00625 0.38767 0 C 0.40312 0.00347 0.41875 0.00533 0.43402 0.00972 C 0.45069 0.01459 0.46562 0.02084 0.48281 0.02269 C 0.50902 0.03472 0.53715 0.04352 0.56458 0.04884 C 0.57222 0.05232 0.57986 0.05278 0.58767 0.05533 C 0.59253 0.05695 0.59739 0.05972 0.60225 0.06181 C 0.60677 0.06366 0.61128 0.06621 0.61579 0.06829 C 0.61822 0.06945 0.62309 0.07153 0.62309 0.07153 C 0.62465 0.07315 0.62621 0.075 0.62795 0.07639 C 0.62899 0.07732 0.63038 0.07709 0.63159 0.07801 C 0.63402 0.07986 0.63888 0.08449 0.63888 0.08449 C 0.64201 0.09074 0.64531 0.09028 0.64982 0.09445 C 0.65277 0.10579 0.66371 0.11065 0.67066 0.11713 C 0.67187 0.11852 0.67257 0.12107 0.6743 0.12199 C 0.67656 0.12338 0.67916 0.12315 0.68159 0.12361 C 0.68559 0.12709 0.68975 0.12986 0.69375 0.13334 C 0.69895 0.14306 0.7059 0.14954 0.71336 0.15602 C 0.71527 0.16389 0.71822 0.16759 0.72309 0.17246 C 0.72465 0.17847 0.72309 0.17662 0.72673 0.17894 " pathEditMode="relative" ptsTypes="fffffffffffffffffffA">
                                      <p:cBhvr>
                                        <p:cTn id="22" dur="1000" fill="hold"/>
                                        <p:tgtEl>
                                          <p:spTgt spid="11"/>
                                        </p:tgtEl>
                                        <p:attrNameLst>
                                          <p:attrName>ppt_x</p:attrName>
                                          <p:attrName>ppt_y</p:attrName>
                                        </p:attrNameLst>
                                      </p:cBhvr>
                                    </p:animMotion>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nodeType="clickEffect">
                                  <p:stCondLst>
                                    <p:cond delay="0"/>
                                  </p:stCondLst>
                                  <p:iterate type="lt">
                                    <p:tmPct val="0"/>
                                  </p:iterate>
                                  <p:childTnLst>
                                    <p:animMotion origin="layout" path="M -1.66667E-6 -0.00046 C -0.04601 -0.01572 -0.07847 -0.00324 -0.13698 -0.00231 C -0.14757 0.00023 -0.15746 0.00485 -0.16805 0.00647 C -0.19236 0.01641 -0.21614 0.02844 -0.23941 0.04254 C -0.25139 0.04994 -0.26493 0.05618 -0.27621 0.06613 C -0.29826 0.08601 -0.3151 0.11561 -0.33628 0.13641 C -0.34844 0.16092 -0.36788 0.18104 -0.3776 0.20855 C -0.38142 0.21942 -0.38368 0.23052 -0.3875 0.24092 C -0.38889 0.25087 -0.38941 0.25618 -0.39305 0.26451 C -0.3934 0.26682 -0.39392 0.26913 -0.39427 0.27144 C -0.39496 0.27745 -0.39548 0.2837 -0.39653 0.28948 C -0.39844 0.30266 -0.40243 0.31514 -0.40538 0.3274 C -0.40712 0.33549 -0.41094 0.3415 -0.41302 0.34913 C -0.41632 0.36139 -0.41996 0.38543 -0.42535 0.39422 C -0.4276 0.40485 -0.42864 0.41665 -0.43194 0.42659 C -0.43368 0.43167 -0.43767 0.44092 -0.43767 0.44115 C -0.43802 0.44393 -0.43802 0.44717 -0.43871 0.44994 C -0.43923 0.45202 -0.44062 0.45341 -0.44097 0.45549 C -0.44201 0.45988 -0.44097 0.46659 -0.44427 0.46982 C -0.45139 0.47699 -0.45104 0.46913 -0.45104 0.47537 " pathEditMode="relative" rAng="0" ptsTypes="fffffffffffffffffffA">
                                      <p:cBhvr>
                                        <p:cTn id="26" dur="1000" fill="hold"/>
                                        <p:tgtEl>
                                          <p:spTgt spid="12"/>
                                        </p:tgtEl>
                                        <p:attrNameLst>
                                          <p:attrName>ppt_x</p:attrName>
                                          <p:attrName>ppt_y</p:attrName>
                                        </p:attrNameLst>
                                      </p:cBhvr>
                                      <p:rCtr x="-226" y="231"/>
                                    </p:animMotion>
                                  </p:childTnLst>
                                </p:cTn>
                              </p:par>
                              <p:par>
                                <p:cTn id="27" presetID="0" presetClass="path" presetSubtype="0" accel="50000" decel="50000" fill="hold" nodeType="withEffect">
                                  <p:stCondLst>
                                    <p:cond delay="0"/>
                                  </p:stCondLst>
                                  <p:iterate type="lt">
                                    <p:tmPct val="0"/>
                                  </p:iterate>
                                  <p:childTnLst>
                                    <p:animMotion origin="layout" path="M -0.00677 -0.0868 C -0.05277 -0.10208 -0.08524 -0.08958 -0.14375 -0.08865 C -0.15434 -0.08611 -0.16423 -0.08148 -0.17482 -0.07986 C -0.19913 -0.0699 -0.22291 -0.05787 -0.24618 -0.04375 C -0.25816 -0.03634 -0.2717 -0.03009 -0.28298 -0.02014 C -0.30503 -0.00023 -0.32187 0.0294 -0.34305 0.05 C -0.35521 0.07454 -0.37465 0.09468 -0.38437 0.12222 C -0.38819 0.1331 -0.39045 0.14422 -0.39427 0.15463 C -0.39566 0.16459 -0.39618 0.16991 -0.39982 0.17824 C -0.40017 0.18056 -0.40069 0.18287 -0.40104 0.18519 C -0.40173 0.19121 -0.40225 0.19746 -0.4033 0.20324 C -0.40521 0.21644 -0.4092 0.22894 -0.41215 0.24121 C -0.41389 0.24931 -0.41771 0.25533 -0.41979 0.26297 C -0.42309 0.27523 -0.42673 0.29908 -0.43211 0.30787 C -0.43437 0.31852 -0.43541 0.33033 -0.43871 0.34028 C -0.44045 0.34537 -0.44444 0.35463 -0.44444 0.35486 C -0.44479 0.35764 -0.44479 0.36088 -0.44548 0.36366 C -0.446 0.36574 -0.44739 0.36713 -0.44774 0.36922 C -0.44878 0.37361 -0.44774 0.38033 -0.45104 0.38357 C -0.45816 0.39074 -0.45781 0.38287 -0.45781 0.38912 " pathEditMode="relative" rAng="0" ptsTypes="fffffffffffffffffffA">
                                      <p:cBhvr>
                                        <p:cTn id="28" dur="1000" fill="hold"/>
                                        <p:tgtEl>
                                          <p:spTgt spid="13"/>
                                        </p:tgtEl>
                                        <p:attrNameLst>
                                          <p:attrName>ppt_x</p:attrName>
                                          <p:attrName>ppt_y</p:attrName>
                                        </p:attrNameLst>
                                      </p:cBhvr>
                                      <p:rCtr x="-226" y="231"/>
                                    </p:animMotion>
                                  </p:childTnLst>
                                </p:cTn>
                              </p:par>
                              <p:par>
                                <p:cTn id="29" presetID="0" presetClass="path" presetSubtype="0" accel="50000" decel="50000" fill="hold" nodeType="withEffect">
                                  <p:stCondLst>
                                    <p:cond delay="0"/>
                                  </p:stCondLst>
                                  <p:iterate type="lt">
                                    <p:tmPct val="0"/>
                                  </p:iterate>
                                  <p:childTnLst>
                                    <p:animMotion origin="layout" path="M 0.00903 0.05556 C -0.03542 0.04398 -0.06684 0.05347 -0.12326 0.05417 C -0.13351 0.05602 -0.14305 0.05972 -0.1533 0.06088 C -0.17674 0.06852 -0.19965 0.07778 -0.22205 0.08866 C -0.23368 0.09422 -0.2467 0.09908 -0.25764 0.10672 C -0.27882 0.12199 -0.29514 0.14468 -0.31562 0.16042 C -0.32726 0.1794 -0.34601 0.19468 -0.35538 0.21597 C -0.3592 0.22431 -0.36128 0.23287 -0.36493 0.24074 C -0.36632 0.24838 -0.36684 0.25255 -0.37031 0.2588 C -0.37066 0.26065 -0.37118 0.2625 -0.37153 0.26412 C -0.37222 0.26875 -0.37274 0.27361 -0.37378 0.27801 C -0.37552 0.2882 -0.37934 0.29769 -0.38229 0.30718 C -0.38385 0.31343 -0.38767 0.31806 -0.38958 0.32385 C -0.39288 0.33334 -0.39635 0.35162 -0.40156 0.35834 C -0.40365 0.36644 -0.40469 0.37547 -0.40781 0.3831 C -0.40955 0.38704 -0.41337 0.39422 -0.41337 0.39445 C -0.41371 0.39653 -0.41371 0.39908 -0.41441 0.40116 C -0.41493 0.40278 -0.41632 0.40371 -0.41667 0.40533 C -0.41753 0.4088 -0.41667 0.41389 -0.41979 0.41644 C -0.42656 0.42199 -0.42639 0.41574 -0.42639 0.4206 " pathEditMode="relative" rAng="0" ptsTypes="fffffffffffffffffffA">
                                      <p:cBhvr>
                                        <p:cTn id="30" dur="1000" fill="hold"/>
                                        <p:tgtEl>
                                          <p:spTgt spid="14"/>
                                        </p:tgtEl>
                                        <p:attrNameLst>
                                          <p:attrName>ppt_x</p:attrName>
                                          <p:attrName>ppt_y</p:attrName>
                                        </p:attrNameLst>
                                      </p:cBhvr>
                                      <p:rCtr x="-218" y="177"/>
                                    </p:animMotion>
                                  </p:childTnLst>
                                </p:cTn>
                              </p:par>
                              <p:par>
                                <p:cTn id="31" presetID="0" presetClass="path" presetSubtype="0" accel="50000" decel="50000" fill="hold" nodeType="withEffect">
                                  <p:stCondLst>
                                    <p:cond delay="0"/>
                                  </p:stCondLst>
                                  <p:iterate type="lt">
                                    <p:tmPct val="0"/>
                                  </p:iterate>
                                  <p:childTnLst>
                                    <p:animMotion origin="layout" path="M -0.01893 -0.08403 C -0.06493 -0.09931 -0.0974 -0.08681 -0.1559 -0.08588 C -0.16649 -0.08334 -0.17639 -0.07871 -0.18698 -0.07709 C -0.21129 -0.06713 -0.23507 -0.05509 -0.25834 -0.04097 C -0.27031 -0.03357 -0.28386 -0.02732 -0.29514 -0.01736 C -0.31719 0.00254 -0.33403 0.03217 -0.35521 0.05278 C -0.36736 0.07731 -0.38681 0.09745 -0.39653 0.125 C -0.40035 0.13588 -0.40261 0.14699 -0.40643 0.15741 C -0.40781 0.16736 -0.40834 0.17268 -0.41198 0.18102 C -0.41233 0.18333 -0.41285 0.18565 -0.4132 0.18796 C -0.41389 0.19398 -0.41441 0.20023 -0.41545 0.20602 C -0.41736 0.21921 -0.42136 0.23171 -0.42431 0.24398 C -0.42604 0.25208 -0.42986 0.2581 -0.43195 0.26574 C -0.43524 0.27801 -0.43889 0.30185 -0.44427 0.31065 C -0.44653 0.32129 -0.44757 0.3331 -0.45087 0.34305 C -0.45261 0.34815 -0.4566 0.35741 -0.4566 0.35764 C -0.45695 0.36041 -0.45695 0.36366 -0.45764 0.36643 C -0.45816 0.36852 -0.45955 0.36991 -0.4599 0.37199 C -0.46094 0.37639 -0.4599 0.3831 -0.4632 0.38634 C -0.47031 0.39352 -0.46997 0.38565 -0.46997 0.3919 " pathEditMode="relative" rAng="0" ptsTypes="fffffffffffffffffffA">
                                      <p:cBhvr>
                                        <p:cTn id="32" dur="1000" fill="hold"/>
                                        <p:tgtEl>
                                          <p:spTgt spid="15"/>
                                        </p:tgtEl>
                                        <p:attrNameLst>
                                          <p:attrName>ppt_x</p:attrName>
                                          <p:attrName>ppt_y</p:attrName>
                                        </p:attrNameLst>
                                      </p:cBhvr>
                                      <p:rCtr x="-226" y="231"/>
                                    </p:animMotion>
                                  </p:childTnLst>
                                </p:cTn>
                              </p:par>
                            </p:childTnLst>
                          </p:cTn>
                        </p:par>
                        <p:par>
                          <p:cTn id="33" fill="hold">
                            <p:stCondLst>
                              <p:cond delay="1000"/>
                            </p:stCondLst>
                            <p:childTnLst>
                              <p:par>
                                <p:cTn id="34" presetID="31" presetClass="entr" presetSubtype="0" fill="hold" grpId="0" nodeType="afterEffect">
                                  <p:stCondLst>
                                    <p:cond delay="0"/>
                                  </p:stCondLst>
                                  <p:iterate type="lt">
                                    <p:tmPct val="0"/>
                                  </p:iterate>
                                  <p:childTnLst>
                                    <p:set>
                                      <p:cBhvr>
                                        <p:cTn id="35" dur="1" fill="hold">
                                          <p:stCondLst>
                                            <p:cond delay="0"/>
                                          </p:stCondLst>
                                        </p:cTn>
                                        <p:tgtEl>
                                          <p:spTgt spid="528"/>
                                        </p:tgtEl>
                                        <p:attrNameLst>
                                          <p:attrName>style.visibility</p:attrName>
                                        </p:attrNameLst>
                                      </p:cBhvr>
                                      <p:to>
                                        <p:strVal val="visible"/>
                                      </p:to>
                                    </p:set>
                                    <p:anim calcmode="lin" valueType="num">
                                      <p:cBhvr>
                                        <p:cTn id="36" dur="500" fill="hold"/>
                                        <p:tgtEl>
                                          <p:spTgt spid="528"/>
                                        </p:tgtEl>
                                        <p:attrNameLst>
                                          <p:attrName>ppt_w</p:attrName>
                                        </p:attrNameLst>
                                      </p:cBhvr>
                                      <p:tavLst>
                                        <p:tav tm="0">
                                          <p:val>
                                            <p:fltVal val="0"/>
                                          </p:val>
                                        </p:tav>
                                        <p:tav tm="100000">
                                          <p:val>
                                            <p:strVal val="#ppt_w"/>
                                          </p:val>
                                        </p:tav>
                                      </p:tavLst>
                                    </p:anim>
                                    <p:anim calcmode="lin" valueType="num">
                                      <p:cBhvr>
                                        <p:cTn id="37" dur="500" fill="hold"/>
                                        <p:tgtEl>
                                          <p:spTgt spid="528"/>
                                        </p:tgtEl>
                                        <p:attrNameLst>
                                          <p:attrName>ppt_h</p:attrName>
                                        </p:attrNameLst>
                                      </p:cBhvr>
                                      <p:tavLst>
                                        <p:tav tm="0">
                                          <p:val>
                                            <p:fltVal val="0"/>
                                          </p:val>
                                        </p:tav>
                                        <p:tav tm="100000">
                                          <p:val>
                                            <p:strVal val="#ppt_h"/>
                                          </p:val>
                                        </p:tav>
                                      </p:tavLst>
                                    </p:anim>
                                    <p:anim calcmode="lin" valueType="num">
                                      <p:cBhvr>
                                        <p:cTn id="38" dur="500" fill="hold"/>
                                        <p:tgtEl>
                                          <p:spTgt spid="528"/>
                                        </p:tgtEl>
                                        <p:attrNameLst>
                                          <p:attrName>style.rotation</p:attrName>
                                        </p:attrNameLst>
                                      </p:cBhvr>
                                      <p:tavLst>
                                        <p:tav tm="0">
                                          <p:val>
                                            <p:fltVal val="90"/>
                                          </p:val>
                                        </p:tav>
                                        <p:tav tm="100000">
                                          <p:val>
                                            <p:fltVal val="0"/>
                                          </p:val>
                                        </p:tav>
                                      </p:tavLst>
                                    </p:anim>
                                    <p:animEffect transition="in" filter="fade">
                                      <p:cBhvr>
                                        <p:cTn id="39" dur="500"/>
                                        <p:tgtEl>
                                          <p:spTgt spid="528"/>
                                        </p:tgtEl>
                                      </p:cBhvr>
                                    </p:animEffect>
                                  </p:childTnLst>
                                </p:cTn>
                              </p:par>
                            </p:childTnLst>
                          </p:cTn>
                        </p:par>
                      </p:childTnLst>
                    </p:cTn>
                  </p:par>
                  <p:par>
                    <p:cTn id="40" fill="hold">
                      <p:stCondLst>
                        <p:cond delay="indefinite"/>
                      </p:stCondLst>
                      <p:childTnLst>
                        <p:par>
                          <p:cTn id="41" fill="hold">
                            <p:stCondLst>
                              <p:cond delay="0"/>
                            </p:stCondLst>
                            <p:childTnLst>
                              <p:par>
                                <p:cTn id="42" presetID="31" presetClass="exit" presetSubtype="0" fill="hold" nodeType="clickEffect">
                                  <p:stCondLst>
                                    <p:cond delay="0"/>
                                  </p:stCondLst>
                                  <p:iterate type="lt">
                                    <p:tmPct val="5000"/>
                                  </p:iterate>
                                  <p:childTnLst>
                                    <p:anim calcmode="lin" valueType="num">
                                      <p:cBhvr>
                                        <p:cTn id="43" dur="1000"/>
                                        <p:tgtEl>
                                          <p:spTgt spid="6"/>
                                        </p:tgtEl>
                                        <p:attrNameLst>
                                          <p:attrName>ppt_w</p:attrName>
                                        </p:attrNameLst>
                                      </p:cBhvr>
                                      <p:tavLst>
                                        <p:tav tm="0">
                                          <p:val>
                                            <p:strVal val="ppt_w"/>
                                          </p:val>
                                        </p:tav>
                                        <p:tav tm="100000">
                                          <p:val>
                                            <p:fltVal val="0"/>
                                          </p:val>
                                        </p:tav>
                                      </p:tavLst>
                                    </p:anim>
                                    <p:anim calcmode="lin" valueType="num">
                                      <p:cBhvr>
                                        <p:cTn id="44" dur="1000"/>
                                        <p:tgtEl>
                                          <p:spTgt spid="6"/>
                                        </p:tgtEl>
                                        <p:attrNameLst>
                                          <p:attrName>ppt_h</p:attrName>
                                        </p:attrNameLst>
                                      </p:cBhvr>
                                      <p:tavLst>
                                        <p:tav tm="0">
                                          <p:val>
                                            <p:strVal val="ppt_h"/>
                                          </p:val>
                                        </p:tav>
                                        <p:tav tm="100000">
                                          <p:val>
                                            <p:fltVal val="0"/>
                                          </p:val>
                                        </p:tav>
                                      </p:tavLst>
                                    </p:anim>
                                    <p:anim calcmode="lin" valueType="num">
                                      <p:cBhvr>
                                        <p:cTn id="45" dur="1000"/>
                                        <p:tgtEl>
                                          <p:spTgt spid="6"/>
                                        </p:tgtEl>
                                        <p:attrNameLst>
                                          <p:attrName>style.rotation</p:attrName>
                                        </p:attrNameLst>
                                      </p:cBhvr>
                                      <p:tavLst>
                                        <p:tav tm="0">
                                          <p:val>
                                            <p:fltVal val="0"/>
                                          </p:val>
                                        </p:tav>
                                        <p:tav tm="100000">
                                          <p:val>
                                            <p:fltVal val="90"/>
                                          </p:val>
                                        </p:tav>
                                      </p:tavLst>
                                    </p:anim>
                                    <p:animEffect transition="out" filter="fade">
                                      <p:cBhvr>
                                        <p:cTn id="46" dur="1000"/>
                                        <p:tgtEl>
                                          <p:spTgt spid="6"/>
                                        </p:tgtEl>
                                      </p:cBhvr>
                                    </p:animEffect>
                                    <p:set>
                                      <p:cBhvr>
                                        <p:cTn id="47" dur="1" fill="hold">
                                          <p:stCondLst>
                                            <p:cond delay="999"/>
                                          </p:stCondLst>
                                        </p:cTn>
                                        <p:tgtEl>
                                          <p:spTgt spid="6"/>
                                        </p:tgtEl>
                                        <p:attrNameLst>
                                          <p:attrName>style.visibility</p:attrName>
                                        </p:attrNameLst>
                                      </p:cBhvr>
                                      <p:to>
                                        <p:strVal val="hidden"/>
                                      </p:to>
                                    </p:set>
                                  </p:childTnLst>
                                </p:cTn>
                              </p:par>
                              <p:par>
                                <p:cTn id="48" presetID="31" presetClass="exit" presetSubtype="0" fill="hold" nodeType="withEffect">
                                  <p:stCondLst>
                                    <p:cond delay="0"/>
                                  </p:stCondLst>
                                  <p:iterate type="lt">
                                    <p:tmPct val="5000"/>
                                  </p:iterate>
                                  <p:childTnLst>
                                    <p:anim calcmode="lin" valueType="num">
                                      <p:cBhvr>
                                        <p:cTn id="49" dur="1000"/>
                                        <p:tgtEl>
                                          <p:spTgt spid="10"/>
                                        </p:tgtEl>
                                        <p:attrNameLst>
                                          <p:attrName>ppt_w</p:attrName>
                                        </p:attrNameLst>
                                      </p:cBhvr>
                                      <p:tavLst>
                                        <p:tav tm="0">
                                          <p:val>
                                            <p:strVal val="ppt_w"/>
                                          </p:val>
                                        </p:tav>
                                        <p:tav tm="100000">
                                          <p:val>
                                            <p:fltVal val="0"/>
                                          </p:val>
                                        </p:tav>
                                      </p:tavLst>
                                    </p:anim>
                                    <p:anim calcmode="lin" valueType="num">
                                      <p:cBhvr>
                                        <p:cTn id="50" dur="1000"/>
                                        <p:tgtEl>
                                          <p:spTgt spid="10"/>
                                        </p:tgtEl>
                                        <p:attrNameLst>
                                          <p:attrName>ppt_h</p:attrName>
                                        </p:attrNameLst>
                                      </p:cBhvr>
                                      <p:tavLst>
                                        <p:tav tm="0">
                                          <p:val>
                                            <p:strVal val="ppt_h"/>
                                          </p:val>
                                        </p:tav>
                                        <p:tav tm="100000">
                                          <p:val>
                                            <p:fltVal val="0"/>
                                          </p:val>
                                        </p:tav>
                                      </p:tavLst>
                                    </p:anim>
                                    <p:anim calcmode="lin" valueType="num">
                                      <p:cBhvr>
                                        <p:cTn id="51" dur="1000"/>
                                        <p:tgtEl>
                                          <p:spTgt spid="10"/>
                                        </p:tgtEl>
                                        <p:attrNameLst>
                                          <p:attrName>style.rotation</p:attrName>
                                        </p:attrNameLst>
                                      </p:cBhvr>
                                      <p:tavLst>
                                        <p:tav tm="0">
                                          <p:val>
                                            <p:fltVal val="0"/>
                                          </p:val>
                                        </p:tav>
                                        <p:tav tm="100000">
                                          <p:val>
                                            <p:fltVal val="90"/>
                                          </p:val>
                                        </p:tav>
                                      </p:tavLst>
                                    </p:anim>
                                    <p:animEffect transition="out" filter="fade">
                                      <p:cBhvr>
                                        <p:cTn id="52" dur="1000"/>
                                        <p:tgtEl>
                                          <p:spTgt spid="10"/>
                                        </p:tgtEl>
                                      </p:cBhvr>
                                    </p:animEffect>
                                    <p:set>
                                      <p:cBhvr>
                                        <p:cTn id="53" dur="1" fill="hold">
                                          <p:stCondLst>
                                            <p:cond delay="999"/>
                                          </p:stCondLst>
                                        </p:cTn>
                                        <p:tgtEl>
                                          <p:spTgt spid="10"/>
                                        </p:tgtEl>
                                        <p:attrNameLst>
                                          <p:attrName>style.visibility</p:attrName>
                                        </p:attrNameLst>
                                      </p:cBhvr>
                                      <p:to>
                                        <p:strVal val="hidden"/>
                                      </p:to>
                                    </p:set>
                                  </p:childTnLst>
                                </p:cTn>
                              </p:par>
                              <p:par>
                                <p:cTn id="54" presetID="31" presetClass="exit" presetSubtype="0" fill="hold" nodeType="withEffect">
                                  <p:stCondLst>
                                    <p:cond delay="0"/>
                                  </p:stCondLst>
                                  <p:iterate type="lt">
                                    <p:tmPct val="5000"/>
                                  </p:iterate>
                                  <p:childTnLst>
                                    <p:anim calcmode="lin" valueType="num">
                                      <p:cBhvr>
                                        <p:cTn id="55" dur="1000"/>
                                        <p:tgtEl>
                                          <p:spTgt spid="8"/>
                                        </p:tgtEl>
                                        <p:attrNameLst>
                                          <p:attrName>ppt_w</p:attrName>
                                        </p:attrNameLst>
                                      </p:cBhvr>
                                      <p:tavLst>
                                        <p:tav tm="0">
                                          <p:val>
                                            <p:strVal val="ppt_w"/>
                                          </p:val>
                                        </p:tav>
                                        <p:tav tm="100000">
                                          <p:val>
                                            <p:fltVal val="0"/>
                                          </p:val>
                                        </p:tav>
                                      </p:tavLst>
                                    </p:anim>
                                    <p:anim calcmode="lin" valueType="num">
                                      <p:cBhvr>
                                        <p:cTn id="56" dur="1000"/>
                                        <p:tgtEl>
                                          <p:spTgt spid="8"/>
                                        </p:tgtEl>
                                        <p:attrNameLst>
                                          <p:attrName>ppt_h</p:attrName>
                                        </p:attrNameLst>
                                      </p:cBhvr>
                                      <p:tavLst>
                                        <p:tav tm="0">
                                          <p:val>
                                            <p:strVal val="ppt_h"/>
                                          </p:val>
                                        </p:tav>
                                        <p:tav tm="100000">
                                          <p:val>
                                            <p:fltVal val="0"/>
                                          </p:val>
                                        </p:tav>
                                      </p:tavLst>
                                    </p:anim>
                                    <p:anim calcmode="lin" valueType="num">
                                      <p:cBhvr>
                                        <p:cTn id="57" dur="1000"/>
                                        <p:tgtEl>
                                          <p:spTgt spid="8"/>
                                        </p:tgtEl>
                                        <p:attrNameLst>
                                          <p:attrName>style.rotation</p:attrName>
                                        </p:attrNameLst>
                                      </p:cBhvr>
                                      <p:tavLst>
                                        <p:tav tm="0">
                                          <p:val>
                                            <p:fltVal val="0"/>
                                          </p:val>
                                        </p:tav>
                                        <p:tav tm="100000">
                                          <p:val>
                                            <p:fltVal val="90"/>
                                          </p:val>
                                        </p:tav>
                                      </p:tavLst>
                                    </p:anim>
                                    <p:animEffect transition="out" filter="fade">
                                      <p:cBhvr>
                                        <p:cTn id="58" dur="1000"/>
                                        <p:tgtEl>
                                          <p:spTgt spid="8"/>
                                        </p:tgtEl>
                                      </p:cBhvr>
                                    </p:animEffect>
                                    <p:set>
                                      <p:cBhvr>
                                        <p:cTn id="59" dur="1" fill="hold">
                                          <p:stCondLst>
                                            <p:cond delay="999"/>
                                          </p:stCondLst>
                                        </p:cTn>
                                        <p:tgtEl>
                                          <p:spTgt spid="8"/>
                                        </p:tgtEl>
                                        <p:attrNameLst>
                                          <p:attrName>style.visibility</p:attrName>
                                        </p:attrNameLst>
                                      </p:cBhvr>
                                      <p:to>
                                        <p:strVal val="hidden"/>
                                      </p:to>
                                    </p:set>
                                  </p:childTnLst>
                                </p:cTn>
                              </p:par>
                              <p:par>
                                <p:cTn id="60" presetID="0" presetClass="path" presetSubtype="0" accel="50000" decel="50000" fill="hold" nodeType="withEffect">
                                  <p:stCondLst>
                                    <p:cond delay="0"/>
                                  </p:stCondLst>
                                  <p:childTnLst>
                                    <p:animMotion origin="layout" path="M 0.72674 0.17893 C 0.72049 0.19143 0.7184 0.20625 0.71337 0.21967 C 0.7125 0.22847 0.70972 0.23541 0.70972 0.24398 " pathEditMode="relative" ptsTypes="ffA">
                                      <p:cBhvr>
                                        <p:cTn id="61" dur="1000" fill="hold"/>
                                        <p:tgtEl>
                                          <p:spTgt spid="11"/>
                                        </p:tgtEl>
                                        <p:attrNameLst>
                                          <p:attrName>ppt_x</p:attrName>
                                          <p:attrName>ppt_y</p:attrName>
                                        </p:attrNameLst>
                                      </p:cBhvr>
                                    </p:animMotion>
                                  </p:childTnLst>
                                </p:cTn>
                              </p:par>
                              <p:par>
                                <p:cTn id="62" presetID="31" presetClass="entr" presetSubtype="0" fill="hold" nodeType="withEffect">
                                  <p:stCondLst>
                                    <p:cond delay="500"/>
                                  </p:stCondLst>
                                  <p:iterate type="lt">
                                    <p:tmPct val="5000"/>
                                  </p:iterate>
                                  <p:childTnLst>
                                    <p:set>
                                      <p:cBhvr>
                                        <p:cTn id="63" dur="1" fill="hold">
                                          <p:stCondLst>
                                            <p:cond delay="0"/>
                                          </p:stCondLst>
                                        </p:cTn>
                                        <p:tgtEl>
                                          <p:spTgt spid="56324"/>
                                        </p:tgtEl>
                                        <p:attrNameLst>
                                          <p:attrName>style.visibility</p:attrName>
                                        </p:attrNameLst>
                                      </p:cBhvr>
                                      <p:to>
                                        <p:strVal val="visible"/>
                                      </p:to>
                                    </p:set>
                                    <p:anim calcmode="lin" valueType="num">
                                      <p:cBhvr>
                                        <p:cTn id="64" dur="1000" fill="hold"/>
                                        <p:tgtEl>
                                          <p:spTgt spid="56324"/>
                                        </p:tgtEl>
                                        <p:attrNameLst>
                                          <p:attrName>ppt_w</p:attrName>
                                        </p:attrNameLst>
                                      </p:cBhvr>
                                      <p:tavLst>
                                        <p:tav tm="0">
                                          <p:val>
                                            <p:fltVal val="0"/>
                                          </p:val>
                                        </p:tav>
                                        <p:tav tm="100000">
                                          <p:val>
                                            <p:strVal val="#ppt_w"/>
                                          </p:val>
                                        </p:tav>
                                      </p:tavLst>
                                    </p:anim>
                                    <p:anim calcmode="lin" valueType="num">
                                      <p:cBhvr>
                                        <p:cTn id="65" dur="1000" fill="hold"/>
                                        <p:tgtEl>
                                          <p:spTgt spid="56324"/>
                                        </p:tgtEl>
                                        <p:attrNameLst>
                                          <p:attrName>ppt_h</p:attrName>
                                        </p:attrNameLst>
                                      </p:cBhvr>
                                      <p:tavLst>
                                        <p:tav tm="0">
                                          <p:val>
                                            <p:fltVal val="0"/>
                                          </p:val>
                                        </p:tav>
                                        <p:tav tm="100000">
                                          <p:val>
                                            <p:strVal val="#ppt_h"/>
                                          </p:val>
                                        </p:tav>
                                      </p:tavLst>
                                    </p:anim>
                                    <p:anim calcmode="lin" valueType="num">
                                      <p:cBhvr>
                                        <p:cTn id="66" dur="1000" fill="hold"/>
                                        <p:tgtEl>
                                          <p:spTgt spid="56324"/>
                                        </p:tgtEl>
                                        <p:attrNameLst>
                                          <p:attrName>style.rotation</p:attrName>
                                        </p:attrNameLst>
                                      </p:cBhvr>
                                      <p:tavLst>
                                        <p:tav tm="0">
                                          <p:val>
                                            <p:fltVal val="90"/>
                                          </p:val>
                                        </p:tav>
                                        <p:tav tm="100000">
                                          <p:val>
                                            <p:fltVal val="0"/>
                                          </p:val>
                                        </p:tav>
                                      </p:tavLst>
                                    </p:anim>
                                    <p:animEffect transition="in" filter="fade">
                                      <p:cBhvr>
                                        <p:cTn id="67" dur="1000"/>
                                        <p:tgtEl>
                                          <p:spTgt spid="56324"/>
                                        </p:tgtEl>
                                      </p:cBhvr>
                                    </p:animEffect>
                                  </p:childTnLst>
                                </p:cTn>
                              </p:par>
                              <p:par>
                                <p:cTn id="68" presetID="31" presetClass="entr" presetSubtype="0" fill="hold" nodeType="withEffect">
                                  <p:stCondLst>
                                    <p:cond delay="500"/>
                                  </p:stCondLst>
                                  <p:iterate type="lt">
                                    <p:tmPct val="5000"/>
                                  </p:iterate>
                                  <p:childTnLst>
                                    <p:set>
                                      <p:cBhvr>
                                        <p:cTn id="69" dur="1" fill="hold">
                                          <p:stCondLst>
                                            <p:cond delay="0"/>
                                          </p:stCondLst>
                                        </p:cTn>
                                        <p:tgtEl>
                                          <p:spTgt spid="532"/>
                                        </p:tgtEl>
                                        <p:attrNameLst>
                                          <p:attrName>style.visibility</p:attrName>
                                        </p:attrNameLst>
                                      </p:cBhvr>
                                      <p:to>
                                        <p:strVal val="visible"/>
                                      </p:to>
                                    </p:set>
                                    <p:anim calcmode="lin" valueType="num">
                                      <p:cBhvr>
                                        <p:cTn id="70" dur="1000" fill="hold"/>
                                        <p:tgtEl>
                                          <p:spTgt spid="532"/>
                                        </p:tgtEl>
                                        <p:attrNameLst>
                                          <p:attrName>ppt_w</p:attrName>
                                        </p:attrNameLst>
                                      </p:cBhvr>
                                      <p:tavLst>
                                        <p:tav tm="0">
                                          <p:val>
                                            <p:fltVal val="0"/>
                                          </p:val>
                                        </p:tav>
                                        <p:tav tm="100000">
                                          <p:val>
                                            <p:strVal val="#ppt_w"/>
                                          </p:val>
                                        </p:tav>
                                      </p:tavLst>
                                    </p:anim>
                                    <p:anim calcmode="lin" valueType="num">
                                      <p:cBhvr>
                                        <p:cTn id="71" dur="1000" fill="hold"/>
                                        <p:tgtEl>
                                          <p:spTgt spid="532"/>
                                        </p:tgtEl>
                                        <p:attrNameLst>
                                          <p:attrName>ppt_h</p:attrName>
                                        </p:attrNameLst>
                                      </p:cBhvr>
                                      <p:tavLst>
                                        <p:tav tm="0">
                                          <p:val>
                                            <p:fltVal val="0"/>
                                          </p:val>
                                        </p:tav>
                                        <p:tav tm="100000">
                                          <p:val>
                                            <p:strVal val="#ppt_h"/>
                                          </p:val>
                                        </p:tav>
                                      </p:tavLst>
                                    </p:anim>
                                    <p:anim calcmode="lin" valueType="num">
                                      <p:cBhvr>
                                        <p:cTn id="72" dur="1000" fill="hold"/>
                                        <p:tgtEl>
                                          <p:spTgt spid="532"/>
                                        </p:tgtEl>
                                        <p:attrNameLst>
                                          <p:attrName>style.rotation</p:attrName>
                                        </p:attrNameLst>
                                      </p:cBhvr>
                                      <p:tavLst>
                                        <p:tav tm="0">
                                          <p:val>
                                            <p:fltVal val="90"/>
                                          </p:val>
                                        </p:tav>
                                        <p:tav tm="100000">
                                          <p:val>
                                            <p:fltVal val="0"/>
                                          </p:val>
                                        </p:tav>
                                      </p:tavLst>
                                    </p:anim>
                                    <p:animEffect transition="in" filter="fade">
                                      <p:cBhvr>
                                        <p:cTn id="73" dur="1000"/>
                                        <p:tgtEl>
                                          <p:spTgt spid="532"/>
                                        </p:tgtEl>
                                      </p:cBhvr>
                                    </p:animEffect>
                                  </p:childTnLst>
                                </p:cTn>
                              </p:par>
                            </p:childTnLst>
                          </p:cTn>
                        </p:par>
                        <p:par>
                          <p:cTn id="74" fill="hold">
                            <p:stCondLst>
                              <p:cond delay="1500"/>
                            </p:stCondLst>
                            <p:childTnLst>
                              <p:par>
                                <p:cTn id="75" presetID="12" presetClass="entr" presetSubtype="4" fill="hold" grpId="0" nodeType="afterEffect">
                                  <p:stCondLst>
                                    <p:cond delay="0"/>
                                  </p:stCondLst>
                                  <p:childTnLst>
                                    <p:set>
                                      <p:cBhvr>
                                        <p:cTn id="76" dur="1" fill="hold">
                                          <p:stCondLst>
                                            <p:cond delay="0"/>
                                          </p:stCondLst>
                                        </p:cTn>
                                        <p:tgtEl>
                                          <p:spTgt spid="530"/>
                                        </p:tgtEl>
                                        <p:attrNameLst>
                                          <p:attrName>style.visibility</p:attrName>
                                        </p:attrNameLst>
                                      </p:cBhvr>
                                      <p:to>
                                        <p:strVal val="visible"/>
                                      </p:to>
                                    </p:set>
                                    <p:animEffect transition="in" filter="slide(fromBottom)">
                                      <p:cBhvr>
                                        <p:cTn id="77" dur="500"/>
                                        <p:tgtEl>
                                          <p:spTgt spid="530"/>
                                        </p:tgtEl>
                                      </p:cBhvr>
                                    </p:animEffect>
                                  </p:childTnLst>
                                </p:cTn>
                              </p:par>
                              <p:par>
                                <p:cTn id="78" presetID="55" presetClass="entr" presetSubtype="0" fill="hold" grpId="0" nodeType="withEffect">
                                  <p:stCondLst>
                                    <p:cond delay="0"/>
                                  </p:stCondLst>
                                  <p:childTnLst>
                                    <p:set>
                                      <p:cBhvr>
                                        <p:cTn id="79" dur="1" fill="hold">
                                          <p:stCondLst>
                                            <p:cond delay="0"/>
                                          </p:stCondLst>
                                        </p:cTn>
                                        <p:tgtEl>
                                          <p:spTgt spid="531"/>
                                        </p:tgtEl>
                                        <p:attrNameLst>
                                          <p:attrName>style.visibility</p:attrName>
                                        </p:attrNameLst>
                                      </p:cBhvr>
                                      <p:to>
                                        <p:strVal val="visible"/>
                                      </p:to>
                                    </p:set>
                                    <p:anim calcmode="lin" valueType="num">
                                      <p:cBhvr>
                                        <p:cTn id="80" dur="1000" fill="hold"/>
                                        <p:tgtEl>
                                          <p:spTgt spid="531"/>
                                        </p:tgtEl>
                                        <p:attrNameLst>
                                          <p:attrName>ppt_w</p:attrName>
                                        </p:attrNameLst>
                                      </p:cBhvr>
                                      <p:tavLst>
                                        <p:tav tm="0">
                                          <p:val>
                                            <p:strVal val="#ppt_w*0.70"/>
                                          </p:val>
                                        </p:tav>
                                        <p:tav tm="100000">
                                          <p:val>
                                            <p:strVal val="#ppt_w"/>
                                          </p:val>
                                        </p:tav>
                                      </p:tavLst>
                                    </p:anim>
                                    <p:anim calcmode="lin" valueType="num">
                                      <p:cBhvr>
                                        <p:cTn id="81" dur="1000" fill="hold"/>
                                        <p:tgtEl>
                                          <p:spTgt spid="531"/>
                                        </p:tgtEl>
                                        <p:attrNameLst>
                                          <p:attrName>ppt_h</p:attrName>
                                        </p:attrNameLst>
                                      </p:cBhvr>
                                      <p:tavLst>
                                        <p:tav tm="0">
                                          <p:val>
                                            <p:strVal val="#ppt_h"/>
                                          </p:val>
                                        </p:tav>
                                        <p:tav tm="100000">
                                          <p:val>
                                            <p:strVal val="#ppt_h"/>
                                          </p:val>
                                        </p:tav>
                                      </p:tavLst>
                                    </p:anim>
                                    <p:animEffect transition="in" filter="fade">
                                      <p:cBhvr>
                                        <p:cTn id="82" dur="1000"/>
                                        <p:tgtEl>
                                          <p:spTgt spid="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 grpId="0" animBg="1"/>
      <p:bldP spid="528" grpId="0" animBg="1"/>
      <p:bldP spid="53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en-US" altLang="zh-TW" smtClean="0"/>
              <a:t>Back To Hardware</a:t>
            </a:r>
            <a:endParaRPr lang="en-US" altLang="zh-TW" dirty="0" smtClean="0"/>
          </a:p>
        </p:txBody>
      </p:sp>
      <p:sp>
        <p:nvSpPr>
          <p:cNvPr id="3" name="內容版面配置區 2"/>
          <p:cNvSpPr>
            <a:spLocks noGrp="1"/>
          </p:cNvSpPr>
          <p:nvPr>
            <p:ph idx="1"/>
          </p:nvPr>
        </p:nvSpPr>
        <p:spPr/>
        <p:txBody>
          <a:bodyPr/>
          <a:lstStyle/>
          <a:p>
            <a:r>
              <a:rPr lang="en-US" altLang="zh-TW" b="1" dirty="0" smtClean="0"/>
              <a:t>Dy</a:t>
            </a:r>
            <a:r>
              <a:rPr lang="en-US" altLang="zh-TW" dirty="0" smtClean="0"/>
              <a:t>namically </a:t>
            </a:r>
            <a:r>
              <a:rPr lang="en-US" altLang="zh-TW" b="1" dirty="0" smtClean="0"/>
              <a:t>S</a:t>
            </a:r>
            <a:r>
              <a:rPr lang="en-US" altLang="zh-TW" dirty="0" smtClean="0"/>
              <a:t>pecialized  </a:t>
            </a:r>
            <a:r>
              <a:rPr lang="en-US" altLang="zh-TW" b="1" dirty="0" smtClean="0"/>
              <a:t>E</a:t>
            </a:r>
            <a:r>
              <a:rPr lang="en-US" altLang="zh-TW" dirty="0" smtClean="0"/>
              <a:t>xecution</a:t>
            </a:r>
          </a:p>
          <a:p>
            <a:r>
              <a:rPr lang="en-US" altLang="zh-TW" dirty="0" smtClean="0"/>
              <a:t>Hardware resource: </a:t>
            </a:r>
            <a:r>
              <a:rPr lang="en-US" altLang="zh-TW" dirty="0" err="1" smtClean="0"/>
              <a:t>DySER</a:t>
            </a:r>
            <a:endParaRPr lang="en-US" altLang="zh-TW" dirty="0" smtClean="0"/>
          </a:p>
          <a:p>
            <a:pPr lvl="1"/>
            <a:r>
              <a:rPr lang="en-US" altLang="zh-TW" dirty="0" smtClean="0"/>
              <a:t>How to specialize and be dynamic?</a:t>
            </a:r>
          </a:p>
          <a:p>
            <a:r>
              <a:rPr lang="en-US" altLang="zh-TW" dirty="0" smtClean="0"/>
              <a:t>The compile time support: Slicer</a:t>
            </a:r>
          </a:p>
          <a:p>
            <a:r>
              <a:rPr lang="en-US" altLang="zh-TW" dirty="0" smtClean="0"/>
              <a:t>HW/SW interface: ISA extensions</a:t>
            </a:r>
          </a:p>
          <a:p>
            <a:r>
              <a:rPr lang="en-US" altLang="zh-TW" dirty="0" smtClean="0">
                <a:solidFill>
                  <a:schemeClr val="accent2">
                    <a:lumMod val="60000"/>
                    <a:lumOff val="40000"/>
                  </a:schemeClr>
                </a:solidFill>
              </a:rPr>
              <a:t>Integration, performance, and conclusion</a:t>
            </a:r>
          </a:p>
        </p:txBody>
      </p:sp>
      <p:sp>
        <p:nvSpPr>
          <p:cNvPr id="20" name="Slide Number Placeholder 19"/>
          <p:cNvSpPr>
            <a:spLocks noGrp="1"/>
          </p:cNvSpPr>
          <p:nvPr>
            <p:ph type="sldNum" sz="quarter" idx="12"/>
          </p:nvPr>
        </p:nvSpPr>
        <p:spPr/>
        <p:txBody>
          <a:bodyPr/>
          <a:lstStyle/>
          <a:p>
            <a:fld id="{BFD5FD6A-C57A-4DE2-B63E-DA52DB40EC98}" type="slidenum">
              <a:rPr lang="zh-TW" altLang="en-US" smtClean="0"/>
              <a:pPr/>
              <a:t>21</a:t>
            </a:fld>
            <a:endParaRPr lang="zh-TW" altLang="en-US"/>
          </a:p>
        </p:txBody>
      </p:sp>
      <p:grpSp>
        <p:nvGrpSpPr>
          <p:cNvPr id="4" name="Group 4"/>
          <p:cNvGrpSpPr>
            <a:grpSpLocks noChangeAspect="1"/>
          </p:cNvGrpSpPr>
          <p:nvPr/>
        </p:nvGrpSpPr>
        <p:grpSpPr bwMode="auto">
          <a:xfrm>
            <a:off x="6948264" y="2348880"/>
            <a:ext cx="1967025" cy="2204864"/>
            <a:chOff x="953" y="0"/>
            <a:chExt cx="3854" cy="4320"/>
          </a:xfrm>
          <a:effectLst>
            <a:outerShdw blurRad="50800" dist="38100" dir="2700000" algn="tl" rotWithShape="0">
              <a:prstClr val="black">
                <a:alpha val="40000"/>
              </a:prstClr>
            </a:outerShdw>
          </a:effectLst>
        </p:grpSpPr>
        <p:sp>
          <p:nvSpPr>
            <p:cNvPr id="5" name="AutoShape 3"/>
            <p:cNvSpPr>
              <a:spLocks noChangeAspect="1" noChangeArrowheads="1" noTextEdit="1"/>
            </p:cNvSpPr>
            <p:nvPr/>
          </p:nvSpPr>
          <p:spPr bwMode="auto">
            <a:xfrm>
              <a:off x="953" y="0"/>
              <a:ext cx="3854"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 name="Freeform 6"/>
            <p:cNvSpPr>
              <a:spLocks/>
            </p:cNvSpPr>
            <p:nvPr/>
          </p:nvSpPr>
          <p:spPr bwMode="auto">
            <a:xfrm>
              <a:off x="3164" y="914"/>
              <a:ext cx="1635" cy="1988"/>
            </a:xfrm>
            <a:custGeom>
              <a:avLst/>
              <a:gdLst/>
              <a:ahLst/>
              <a:cxnLst>
                <a:cxn ang="0">
                  <a:pos x="1510" y="0"/>
                </a:cxn>
                <a:cxn ang="0">
                  <a:pos x="1536" y="5"/>
                </a:cxn>
                <a:cxn ang="0">
                  <a:pos x="1570" y="21"/>
                </a:cxn>
                <a:cxn ang="0">
                  <a:pos x="1590" y="36"/>
                </a:cxn>
                <a:cxn ang="0">
                  <a:pos x="1607" y="57"/>
                </a:cxn>
                <a:cxn ang="0">
                  <a:pos x="1620" y="81"/>
                </a:cxn>
                <a:cxn ang="0">
                  <a:pos x="1629" y="108"/>
                </a:cxn>
                <a:cxn ang="0">
                  <a:pos x="1634" y="139"/>
                </a:cxn>
                <a:cxn ang="0">
                  <a:pos x="1635" y="184"/>
                </a:cxn>
                <a:cxn ang="0">
                  <a:pos x="1633" y="220"/>
                </a:cxn>
                <a:cxn ang="0">
                  <a:pos x="1434" y="1550"/>
                </a:cxn>
                <a:cxn ang="0">
                  <a:pos x="1418" y="1609"/>
                </a:cxn>
                <a:cxn ang="0">
                  <a:pos x="1404" y="1649"/>
                </a:cxn>
                <a:cxn ang="0">
                  <a:pos x="1379" y="1709"/>
                </a:cxn>
                <a:cxn ang="0">
                  <a:pos x="1342" y="1779"/>
                </a:cxn>
                <a:cxn ang="0">
                  <a:pos x="1289" y="1864"/>
                </a:cxn>
                <a:cxn ang="0">
                  <a:pos x="1248" y="1914"/>
                </a:cxn>
                <a:cxn ang="0">
                  <a:pos x="1221" y="1945"/>
                </a:cxn>
                <a:cxn ang="0">
                  <a:pos x="1192" y="1973"/>
                </a:cxn>
                <a:cxn ang="0">
                  <a:pos x="1103" y="1899"/>
                </a:cxn>
                <a:cxn ang="0">
                  <a:pos x="1140" y="1864"/>
                </a:cxn>
                <a:cxn ang="0">
                  <a:pos x="1174" y="1825"/>
                </a:cxn>
                <a:cxn ang="0">
                  <a:pos x="1211" y="1772"/>
                </a:cxn>
                <a:cxn ang="0">
                  <a:pos x="1273" y="1665"/>
                </a:cxn>
                <a:cxn ang="0">
                  <a:pos x="1298" y="1605"/>
                </a:cxn>
                <a:cxn ang="0">
                  <a:pos x="1315" y="1555"/>
                </a:cxn>
                <a:cxn ang="0">
                  <a:pos x="1327" y="1501"/>
                </a:cxn>
                <a:cxn ang="0">
                  <a:pos x="1520" y="184"/>
                </a:cxn>
                <a:cxn ang="0">
                  <a:pos x="1519" y="146"/>
                </a:cxn>
                <a:cxn ang="0">
                  <a:pos x="1511" y="122"/>
                </a:cxn>
                <a:cxn ang="0">
                  <a:pos x="1508" y="118"/>
                </a:cxn>
                <a:cxn ang="0">
                  <a:pos x="1488" y="115"/>
                </a:cxn>
                <a:cxn ang="0">
                  <a:pos x="1459" y="124"/>
                </a:cxn>
                <a:cxn ang="0">
                  <a:pos x="1426" y="144"/>
                </a:cxn>
                <a:cxn ang="0">
                  <a:pos x="130" y="1017"/>
                </a:cxn>
                <a:cxn ang="0">
                  <a:pos x="105" y="1035"/>
                </a:cxn>
                <a:cxn ang="0">
                  <a:pos x="0" y="976"/>
                </a:cxn>
                <a:cxn ang="0">
                  <a:pos x="38" y="942"/>
                </a:cxn>
                <a:cxn ang="0">
                  <a:pos x="71" y="919"/>
                </a:cxn>
                <a:cxn ang="0">
                  <a:pos x="1384" y="34"/>
                </a:cxn>
                <a:cxn ang="0">
                  <a:pos x="1414" y="18"/>
                </a:cxn>
                <a:cxn ang="0">
                  <a:pos x="1446" y="8"/>
                </a:cxn>
                <a:cxn ang="0">
                  <a:pos x="1482" y="1"/>
                </a:cxn>
              </a:cxnLst>
              <a:rect l="0" t="0" r="r" b="b"/>
              <a:pathLst>
                <a:path w="1635" h="1988">
                  <a:moveTo>
                    <a:pt x="1494" y="0"/>
                  </a:moveTo>
                  <a:lnTo>
                    <a:pt x="1510" y="0"/>
                  </a:lnTo>
                  <a:lnTo>
                    <a:pt x="1522" y="1"/>
                  </a:lnTo>
                  <a:lnTo>
                    <a:pt x="1536" y="5"/>
                  </a:lnTo>
                  <a:lnTo>
                    <a:pt x="1546" y="9"/>
                  </a:lnTo>
                  <a:lnTo>
                    <a:pt x="1570" y="21"/>
                  </a:lnTo>
                  <a:lnTo>
                    <a:pt x="1582" y="30"/>
                  </a:lnTo>
                  <a:lnTo>
                    <a:pt x="1590" y="36"/>
                  </a:lnTo>
                  <a:lnTo>
                    <a:pt x="1600" y="48"/>
                  </a:lnTo>
                  <a:lnTo>
                    <a:pt x="1607" y="57"/>
                  </a:lnTo>
                  <a:lnTo>
                    <a:pt x="1614" y="71"/>
                  </a:lnTo>
                  <a:lnTo>
                    <a:pt x="1620" y="81"/>
                  </a:lnTo>
                  <a:lnTo>
                    <a:pt x="1626" y="98"/>
                  </a:lnTo>
                  <a:lnTo>
                    <a:pt x="1629" y="108"/>
                  </a:lnTo>
                  <a:lnTo>
                    <a:pt x="1633" y="127"/>
                  </a:lnTo>
                  <a:lnTo>
                    <a:pt x="1634" y="139"/>
                  </a:lnTo>
                  <a:lnTo>
                    <a:pt x="1635" y="161"/>
                  </a:lnTo>
                  <a:lnTo>
                    <a:pt x="1635" y="184"/>
                  </a:lnTo>
                  <a:lnTo>
                    <a:pt x="1634" y="196"/>
                  </a:lnTo>
                  <a:lnTo>
                    <a:pt x="1633" y="220"/>
                  </a:lnTo>
                  <a:lnTo>
                    <a:pt x="1440" y="1520"/>
                  </a:lnTo>
                  <a:lnTo>
                    <a:pt x="1434" y="1550"/>
                  </a:lnTo>
                  <a:lnTo>
                    <a:pt x="1427" y="1579"/>
                  </a:lnTo>
                  <a:lnTo>
                    <a:pt x="1418" y="1609"/>
                  </a:lnTo>
                  <a:lnTo>
                    <a:pt x="1414" y="1619"/>
                  </a:lnTo>
                  <a:lnTo>
                    <a:pt x="1404" y="1649"/>
                  </a:lnTo>
                  <a:lnTo>
                    <a:pt x="1392" y="1679"/>
                  </a:lnTo>
                  <a:lnTo>
                    <a:pt x="1379" y="1709"/>
                  </a:lnTo>
                  <a:lnTo>
                    <a:pt x="1348" y="1770"/>
                  </a:lnTo>
                  <a:lnTo>
                    <a:pt x="1342" y="1779"/>
                  </a:lnTo>
                  <a:lnTo>
                    <a:pt x="1307" y="1836"/>
                  </a:lnTo>
                  <a:lnTo>
                    <a:pt x="1289" y="1864"/>
                  </a:lnTo>
                  <a:lnTo>
                    <a:pt x="1269" y="1889"/>
                  </a:lnTo>
                  <a:lnTo>
                    <a:pt x="1248" y="1914"/>
                  </a:lnTo>
                  <a:lnTo>
                    <a:pt x="1242" y="1923"/>
                  </a:lnTo>
                  <a:lnTo>
                    <a:pt x="1221" y="1945"/>
                  </a:lnTo>
                  <a:lnTo>
                    <a:pt x="1200" y="1966"/>
                  </a:lnTo>
                  <a:lnTo>
                    <a:pt x="1192" y="1973"/>
                  </a:lnTo>
                  <a:lnTo>
                    <a:pt x="1175" y="1988"/>
                  </a:lnTo>
                  <a:lnTo>
                    <a:pt x="1103" y="1899"/>
                  </a:lnTo>
                  <a:lnTo>
                    <a:pt x="1119" y="1885"/>
                  </a:lnTo>
                  <a:lnTo>
                    <a:pt x="1140" y="1864"/>
                  </a:lnTo>
                  <a:lnTo>
                    <a:pt x="1153" y="1850"/>
                  </a:lnTo>
                  <a:lnTo>
                    <a:pt x="1174" y="1825"/>
                  </a:lnTo>
                  <a:lnTo>
                    <a:pt x="1193" y="1800"/>
                  </a:lnTo>
                  <a:lnTo>
                    <a:pt x="1211" y="1772"/>
                  </a:lnTo>
                  <a:lnTo>
                    <a:pt x="1247" y="1715"/>
                  </a:lnTo>
                  <a:lnTo>
                    <a:pt x="1273" y="1665"/>
                  </a:lnTo>
                  <a:lnTo>
                    <a:pt x="1286" y="1635"/>
                  </a:lnTo>
                  <a:lnTo>
                    <a:pt x="1298" y="1605"/>
                  </a:lnTo>
                  <a:lnTo>
                    <a:pt x="1308" y="1575"/>
                  </a:lnTo>
                  <a:lnTo>
                    <a:pt x="1315" y="1555"/>
                  </a:lnTo>
                  <a:lnTo>
                    <a:pt x="1321" y="1526"/>
                  </a:lnTo>
                  <a:lnTo>
                    <a:pt x="1327" y="1501"/>
                  </a:lnTo>
                  <a:lnTo>
                    <a:pt x="1519" y="203"/>
                  </a:lnTo>
                  <a:lnTo>
                    <a:pt x="1520" y="184"/>
                  </a:lnTo>
                  <a:lnTo>
                    <a:pt x="1520" y="161"/>
                  </a:lnTo>
                  <a:lnTo>
                    <a:pt x="1519" y="146"/>
                  </a:lnTo>
                  <a:lnTo>
                    <a:pt x="1516" y="132"/>
                  </a:lnTo>
                  <a:lnTo>
                    <a:pt x="1511" y="122"/>
                  </a:lnTo>
                  <a:lnTo>
                    <a:pt x="1511" y="120"/>
                  </a:lnTo>
                  <a:lnTo>
                    <a:pt x="1508" y="118"/>
                  </a:lnTo>
                  <a:lnTo>
                    <a:pt x="1502" y="115"/>
                  </a:lnTo>
                  <a:lnTo>
                    <a:pt x="1488" y="115"/>
                  </a:lnTo>
                  <a:lnTo>
                    <a:pt x="1469" y="120"/>
                  </a:lnTo>
                  <a:lnTo>
                    <a:pt x="1459" y="124"/>
                  </a:lnTo>
                  <a:lnTo>
                    <a:pt x="1448" y="129"/>
                  </a:lnTo>
                  <a:lnTo>
                    <a:pt x="1426" y="144"/>
                  </a:lnTo>
                  <a:lnTo>
                    <a:pt x="133" y="1016"/>
                  </a:lnTo>
                  <a:lnTo>
                    <a:pt x="130" y="1017"/>
                  </a:lnTo>
                  <a:lnTo>
                    <a:pt x="131" y="1017"/>
                  </a:lnTo>
                  <a:lnTo>
                    <a:pt x="105" y="1035"/>
                  </a:lnTo>
                  <a:lnTo>
                    <a:pt x="81" y="1058"/>
                  </a:lnTo>
                  <a:lnTo>
                    <a:pt x="0" y="976"/>
                  </a:lnTo>
                  <a:lnTo>
                    <a:pt x="30" y="949"/>
                  </a:lnTo>
                  <a:lnTo>
                    <a:pt x="38" y="942"/>
                  </a:lnTo>
                  <a:lnTo>
                    <a:pt x="54" y="931"/>
                  </a:lnTo>
                  <a:lnTo>
                    <a:pt x="71" y="919"/>
                  </a:lnTo>
                  <a:lnTo>
                    <a:pt x="1362" y="48"/>
                  </a:lnTo>
                  <a:lnTo>
                    <a:pt x="1384" y="34"/>
                  </a:lnTo>
                  <a:lnTo>
                    <a:pt x="1393" y="29"/>
                  </a:lnTo>
                  <a:lnTo>
                    <a:pt x="1414" y="18"/>
                  </a:lnTo>
                  <a:lnTo>
                    <a:pt x="1435" y="10"/>
                  </a:lnTo>
                  <a:lnTo>
                    <a:pt x="1446" y="8"/>
                  </a:lnTo>
                  <a:lnTo>
                    <a:pt x="1464" y="2"/>
                  </a:lnTo>
                  <a:lnTo>
                    <a:pt x="1482" y="1"/>
                  </a:lnTo>
                  <a:lnTo>
                    <a:pt x="1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 name="Freeform 7"/>
            <p:cNvSpPr>
              <a:spLocks/>
            </p:cNvSpPr>
            <p:nvPr/>
          </p:nvSpPr>
          <p:spPr bwMode="auto">
            <a:xfrm>
              <a:off x="3112" y="2813"/>
              <a:ext cx="1226" cy="1053"/>
            </a:xfrm>
            <a:custGeom>
              <a:avLst/>
              <a:gdLst/>
              <a:ahLst/>
              <a:cxnLst>
                <a:cxn ang="0">
                  <a:pos x="1226" y="91"/>
                </a:cxn>
                <a:cxn ang="0">
                  <a:pos x="1219" y="96"/>
                </a:cxn>
                <a:cxn ang="0">
                  <a:pos x="1210" y="102"/>
                </a:cxn>
                <a:cxn ang="0">
                  <a:pos x="1195" y="116"/>
                </a:cxn>
                <a:cxn ang="0">
                  <a:pos x="1175" y="131"/>
                </a:cxn>
                <a:cxn ang="0">
                  <a:pos x="1121" y="177"/>
                </a:cxn>
                <a:cxn ang="0">
                  <a:pos x="1050" y="235"/>
                </a:cxn>
                <a:cxn ang="0">
                  <a:pos x="967" y="304"/>
                </a:cxn>
                <a:cxn ang="0">
                  <a:pos x="874" y="381"/>
                </a:cxn>
                <a:cxn ang="0">
                  <a:pos x="774" y="464"/>
                </a:cxn>
                <a:cxn ang="0">
                  <a:pos x="569" y="634"/>
                </a:cxn>
                <a:cxn ang="0">
                  <a:pos x="469" y="716"/>
                </a:cxn>
                <a:cxn ang="0">
                  <a:pos x="375" y="794"/>
                </a:cxn>
                <a:cxn ang="0">
                  <a:pos x="291" y="863"/>
                </a:cxn>
                <a:cxn ang="0">
                  <a:pos x="221" y="922"/>
                </a:cxn>
                <a:cxn ang="0">
                  <a:pos x="166" y="968"/>
                </a:cxn>
                <a:cxn ang="0">
                  <a:pos x="129" y="998"/>
                </a:cxn>
                <a:cxn ang="0">
                  <a:pos x="124" y="1002"/>
                </a:cxn>
                <a:cxn ang="0">
                  <a:pos x="117" y="1007"/>
                </a:cxn>
                <a:cxn ang="0">
                  <a:pos x="116" y="1007"/>
                </a:cxn>
                <a:cxn ang="0">
                  <a:pos x="95" y="1021"/>
                </a:cxn>
                <a:cxn ang="0">
                  <a:pos x="66" y="1037"/>
                </a:cxn>
                <a:cxn ang="0">
                  <a:pos x="36" y="1048"/>
                </a:cxn>
                <a:cxn ang="0">
                  <a:pos x="0" y="939"/>
                </a:cxn>
                <a:cxn ang="0">
                  <a:pos x="22" y="931"/>
                </a:cxn>
                <a:cxn ang="0">
                  <a:pos x="47" y="917"/>
                </a:cxn>
                <a:cxn ang="0">
                  <a:pos x="56" y="909"/>
                </a:cxn>
                <a:cxn ang="0">
                  <a:pos x="73" y="896"/>
                </a:cxn>
                <a:cxn ang="0">
                  <a:pos x="102" y="872"/>
                </a:cxn>
                <a:cxn ang="0">
                  <a:pos x="157" y="826"/>
                </a:cxn>
                <a:cxn ang="0">
                  <a:pos x="227" y="767"/>
                </a:cxn>
                <a:cxn ang="0">
                  <a:pos x="311" y="698"/>
                </a:cxn>
                <a:cxn ang="0">
                  <a:pos x="405" y="621"/>
                </a:cxn>
                <a:cxn ang="0">
                  <a:pos x="505" y="538"/>
                </a:cxn>
                <a:cxn ang="0">
                  <a:pos x="710" y="368"/>
                </a:cxn>
                <a:cxn ang="0">
                  <a:pos x="810" y="286"/>
                </a:cxn>
                <a:cxn ang="0">
                  <a:pos x="902" y="208"/>
                </a:cxn>
                <a:cxn ang="0">
                  <a:pos x="986" y="139"/>
                </a:cxn>
                <a:cxn ang="0">
                  <a:pos x="1057" y="81"/>
                </a:cxn>
                <a:cxn ang="0">
                  <a:pos x="1110" y="36"/>
                </a:cxn>
                <a:cxn ang="0">
                  <a:pos x="1131" y="20"/>
                </a:cxn>
                <a:cxn ang="0">
                  <a:pos x="1146" y="7"/>
                </a:cxn>
                <a:cxn ang="0">
                  <a:pos x="1155" y="0"/>
                </a:cxn>
              </a:cxnLst>
              <a:rect l="0" t="0" r="r" b="b"/>
              <a:pathLst>
                <a:path w="1226" h="1053">
                  <a:moveTo>
                    <a:pt x="1155" y="0"/>
                  </a:moveTo>
                  <a:lnTo>
                    <a:pt x="1226" y="91"/>
                  </a:lnTo>
                  <a:lnTo>
                    <a:pt x="1222" y="93"/>
                  </a:lnTo>
                  <a:lnTo>
                    <a:pt x="1219" y="96"/>
                  </a:lnTo>
                  <a:lnTo>
                    <a:pt x="1215" y="99"/>
                  </a:lnTo>
                  <a:lnTo>
                    <a:pt x="1210" y="102"/>
                  </a:lnTo>
                  <a:lnTo>
                    <a:pt x="1203" y="109"/>
                  </a:lnTo>
                  <a:lnTo>
                    <a:pt x="1195" y="116"/>
                  </a:lnTo>
                  <a:lnTo>
                    <a:pt x="1186" y="123"/>
                  </a:lnTo>
                  <a:lnTo>
                    <a:pt x="1175" y="131"/>
                  </a:lnTo>
                  <a:lnTo>
                    <a:pt x="1150" y="152"/>
                  </a:lnTo>
                  <a:lnTo>
                    <a:pt x="1121" y="177"/>
                  </a:lnTo>
                  <a:lnTo>
                    <a:pt x="1087" y="205"/>
                  </a:lnTo>
                  <a:lnTo>
                    <a:pt x="1050" y="235"/>
                  </a:lnTo>
                  <a:lnTo>
                    <a:pt x="1010" y="269"/>
                  </a:lnTo>
                  <a:lnTo>
                    <a:pt x="967" y="304"/>
                  </a:lnTo>
                  <a:lnTo>
                    <a:pt x="922" y="342"/>
                  </a:lnTo>
                  <a:lnTo>
                    <a:pt x="874" y="381"/>
                  </a:lnTo>
                  <a:lnTo>
                    <a:pt x="825" y="422"/>
                  </a:lnTo>
                  <a:lnTo>
                    <a:pt x="774" y="464"/>
                  </a:lnTo>
                  <a:lnTo>
                    <a:pt x="672" y="549"/>
                  </a:lnTo>
                  <a:lnTo>
                    <a:pt x="569" y="634"/>
                  </a:lnTo>
                  <a:lnTo>
                    <a:pt x="518" y="676"/>
                  </a:lnTo>
                  <a:lnTo>
                    <a:pt x="469" y="716"/>
                  </a:lnTo>
                  <a:lnTo>
                    <a:pt x="421" y="756"/>
                  </a:lnTo>
                  <a:lnTo>
                    <a:pt x="375" y="794"/>
                  </a:lnTo>
                  <a:lnTo>
                    <a:pt x="332" y="829"/>
                  </a:lnTo>
                  <a:lnTo>
                    <a:pt x="291" y="863"/>
                  </a:lnTo>
                  <a:lnTo>
                    <a:pt x="255" y="894"/>
                  </a:lnTo>
                  <a:lnTo>
                    <a:pt x="221" y="922"/>
                  </a:lnTo>
                  <a:lnTo>
                    <a:pt x="191" y="947"/>
                  </a:lnTo>
                  <a:lnTo>
                    <a:pt x="166" y="968"/>
                  </a:lnTo>
                  <a:lnTo>
                    <a:pt x="145" y="985"/>
                  </a:lnTo>
                  <a:lnTo>
                    <a:pt x="129" y="998"/>
                  </a:lnTo>
                  <a:lnTo>
                    <a:pt x="127" y="1001"/>
                  </a:lnTo>
                  <a:lnTo>
                    <a:pt x="124" y="1002"/>
                  </a:lnTo>
                  <a:lnTo>
                    <a:pt x="123" y="1003"/>
                  </a:lnTo>
                  <a:lnTo>
                    <a:pt x="117" y="1007"/>
                  </a:lnTo>
                  <a:lnTo>
                    <a:pt x="119" y="1006"/>
                  </a:lnTo>
                  <a:lnTo>
                    <a:pt x="116" y="1007"/>
                  </a:lnTo>
                  <a:lnTo>
                    <a:pt x="119" y="1007"/>
                  </a:lnTo>
                  <a:lnTo>
                    <a:pt x="95" y="1021"/>
                  </a:lnTo>
                  <a:lnTo>
                    <a:pt x="86" y="1027"/>
                  </a:lnTo>
                  <a:lnTo>
                    <a:pt x="66" y="1037"/>
                  </a:lnTo>
                  <a:lnTo>
                    <a:pt x="47" y="1045"/>
                  </a:lnTo>
                  <a:lnTo>
                    <a:pt x="36" y="1048"/>
                  </a:lnTo>
                  <a:lnTo>
                    <a:pt x="13" y="1053"/>
                  </a:lnTo>
                  <a:lnTo>
                    <a:pt x="0" y="939"/>
                  </a:lnTo>
                  <a:lnTo>
                    <a:pt x="10" y="936"/>
                  </a:lnTo>
                  <a:lnTo>
                    <a:pt x="22" y="931"/>
                  </a:lnTo>
                  <a:lnTo>
                    <a:pt x="31" y="926"/>
                  </a:lnTo>
                  <a:lnTo>
                    <a:pt x="47" y="917"/>
                  </a:lnTo>
                  <a:lnTo>
                    <a:pt x="53" y="911"/>
                  </a:lnTo>
                  <a:lnTo>
                    <a:pt x="56" y="909"/>
                  </a:lnTo>
                  <a:lnTo>
                    <a:pt x="60" y="906"/>
                  </a:lnTo>
                  <a:lnTo>
                    <a:pt x="73" y="896"/>
                  </a:lnTo>
                  <a:lnTo>
                    <a:pt x="81" y="889"/>
                  </a:lnTo>
                  <a:lnTo>
                    <a:pt x="102" y="872"/>
                  </a:lnTo>
                  <a:lnTo>
                    <a:pt x="127" y="851"/>
                  </a:lnTo>
                  <a:lnTo>
                    <a:pt x="157" y="826"/>
                  </a:lnTo>
                  <a:lnTo>
                    <a:pt x="191" y="799"/>
                  </a:lnTo>
                  <a:lnTo>
                    <a:pt x="227" y="767"/>
                  </a:lnTo>
                  <a:lnTo>
                    <a:pt x="268" y="733"/>
                  </a:lnTo>
                  <a:lnTo>
                    <a:pt x="311" y="698"/>
                  </a:lnTo>
                  <a:lnTo>
                    <a:pt x="357" y="660"/>
                  </a:lnTo>
                  <a:lnTo>
                    <a:pt x="405" y="621"/>
                  </a:lnTo>
                  <a:lnTo>
                    <a:pt x="454" y="580"/>
                  </a:lnTo>
                  <a:lnTo>
                    <a:pt x="505" y="538"/>
                  </a:lnTo>
                  <a:lnTo>
                    <a:pt x="608" y="453"/>
                  </a:lnTo>
                  <a:lnTo>
                    <a:pt x="710" y="368"/>
                  </a:lnTo>
                  <a:lnTo>
                    <a:pt x="761" y="326"/>
                  </a:lnTo>
                  <a:lnTo>
                    <a:pt x="810" y="286"/>
                  </a:lnTo>
                  <a:lnTo>
                    <a:pt x="858" y="246"/>
                  </a:lnTo>
                  <a:lnTo>
                    <a:pt x="902" y="208"/>
                  </a:lnTo>
                  <a:lnTo>
                    <a:pt x="946" y="173"/>
                  </a:lnTo>
                  <a:lnTo>
                    <a:pt x="986" y="139"/>
                  </a:lnTo>
                  <a:lnTo>
                    <a:pt x="1023" y="109"/>
                  </a:lnTo>
                  <a:lnTo>
                    <a:pt x="1057" y="81"/>
                  </a:lnTo>
                  <a:lnTo>
                    <a:pt x="1086" y="57"/>
                  </a:lnTo>
                  <a:lnTo>
                    <a:pt x="1110" y="36"/>
                  </a:lnTo>
                  <a:lnTo>
                    <a:pt x="1122" y="28"/>
                  </a:lnTo>
                  <a:lnTo>
                    <a:pt x="1131" y="20"/>
                  </a:lnTo>
                  <a:lnTo>
                    <a:pt x="1139" y="13"/>
                  </a:lnTo>
                  <a:lnTo>
                    <a:pt x="1146" y="7"/>
                  </a:lnTo>
                  <a:lnTo>
                    <a:pt x="1151" y="3"/>
                  </a:lnTo>
                  <a:lnTo>
                    <a:pt x="11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 name="Freeform 8"/>
            <p:cNvSpPr>
              <a:spLocks/>
            </p:cNvSpPr>
            <p:nvPr/>
          </p:nvSpPr>
          <p:spPr bwMode="auto">
            <a:xfrm>
              <a:off x="1266" y="1"/>
              <a:ext cx="3412" cy="1870"/>
            </a:xfrm>
            <a:custGeom>
              <a:avLst/>
              <a:gdLst/>
              <a:ahLst/>
              <a:cxnLst>
                <a:cxn ang="0">
                  <a:pos x="1753" y="2"/>
                </a:cxn>
                <a:cxn ang="0">
                  <a:pos x="1829" y="11"/>
                </a:cxn>
                <a:cxn ang="0">
                  <a:pos x="1924" y="41"/>
                </a:cxn>
                <a:cxn ang="0">
                  <a:pos x="2011" y="88"/>
                </a:cxn>
                <a:cxn ang="0">
                  <a:pos x="2154" y="171"/>
                </a:cxn>
                <a:cxn ang="0">
                  <a:pos x="2288" y="246"/>
                </a:cxn>
                <a:cxn ang="0">
                  <a:pos x="2482" y="360"/>
                </a:cxn>
                <a:cxn ang="0">
                  <a:pos x="2676" y="473"/>
                </a:cxn>
                <a:cxn ang="0">
                  <a:pos x="2835" y="563"/>
                </a:cxn>
                <a:cxn ang="0">
                  <a:pos x="2989" y="643"/>
                </a:cxn>
                <a:cxn ang="0">
                  <a:pos x="3087" y="682"/>
                </a:cxn>
                <a:cxn ang="0">
                  <a:pos x="3157" y="698"/>
                </a:cxn>
                <a:cxn ang="0">
                  <a:pos x="3212" y="698"/>
                </a:cxn>
                <a:cxn ang="0">
                  <a:pos x="3264" y="685"/>
                </a:cxn>
                <a:cxn ang="0">
                  <a:pos x="3324" y="656"/>
                </a:cxn>
                <a:cxn ang="0">
                  <a:pos x="3365" y="765"/>
                </a:cxn>
                <a:cxn ang="0">
                  <a:pos x="3285" y="799"/>
                </a:cxn>
                <a:cxn ang="0">
                  <a:pos x="3230" y="812"/>
                </a:cxn>
                <a:cxn ang="0">
                  <a:pos x="3171" y="815"/>
                </a:cxn>
                <a:cxn ang="0">
                  <a:pos x="3108" y="807"/>
                </a:cxn>
                <a:cxn ang="0">
                  <a:pos x="3043" y="788"/>
                </a:cxn>
                <a:cxn ang="0">
                  <a:pos x="2945" y="749"/>
                </a:cxn>
                <a:cxn ang="0">
                  <a:pos x="2816" y="684"/>
                </a:cxn>
                <a:cxn ang="0">
                  <a:pos x="2669" y="601"/>
                </a:cxn>
                <a:cxn ang="0">
                  <a:pos x="2487" y="495"/>
                </a:cxn>
                <a:cxn ang="0">
                  <a:pos x="2264" y="366"/>
                </a:cxn>
                <a:cxn ang="0">
                  <a:pos x="2136" y="292"/>
                </a:cxn>
                <a:cxn ang="0">
                  <a:pos x="1996" y="211"/>
                </a:cxn>
                <a:cxn ang="0">
                  <a:pos x="1880" y="147"/>
                </a:cxn>
                <a:cxn ang="0">
                  <a:pos x="1774" y="119"/>
                </a:cxn>
                <a:cxn ang="0">
                  <a:pos x="1689" y="116"/>
                </a:cxn>
                <a:cxn ang="0">
                  <a:pos x="1602" y="123"/>
                </a:cxn>
                <a:cxn ang="0">
                  <a:pos x="1523" y="143"/>
                </a:cxn>
                <a:cxn ang="0">
                  <a:pos x="1473" y="163"/>
                </a:cxn>
                <a:cxn ang="0">
                  <a:pos x="149" y="833"/>
                </a:cxn>
                <a:cxn ang="0">
                  <a:pos x="123" y="863"/>
                </a:cxn>
                <a:cxn ang="0">
                  <a:pos x="115" y="885"/>
                </a:cxn>
                <a:cxn ang="0">
                  <a:pos x="127" y="922"/>
                </a:cxn>
                <a:cxn ang="0">
                  <a:pos x="178" y="969"/>
                </a:cxn>
                <a:cxn ang="0">
                  <a:pos x="118" y="1067"/>
                </a:cxn>
                <a:cxn ang="0">
                  <a:pos x="66" y="1028"/>
                </a:cxn>
                <a:cxn ang="0">
                  <a:pos x="31" y="986"/>
                </a:cxn>
                <a:cxn ang="0">
                  <a:pos x="9" y="942"/>
                </a:cxn>
                <a:cxn ang="0">
                  <a:pos x="1" y="901"/>
                </a:cxn>
                <a:cxn ang="0">
                  <a:pos x="4" y="854"/>
                </a:cxn>
                <a:cxn ang="0">
                  <a:pos x="21" y="809"/>
                </a:cxn>
                <a:cxn ang="0">
                  <a:pos x="44" y="775"/>
                </a:cxn>
                <a:cxn ang="0">
                  <a:pos x="85" y="737"/>
                </a:cxn>
                <a:cxn ang="0">
                  <a:pos x="135" y="707"/>
                </a:cxn>
                <a:cxn ang="0">
                  <a:pos x="1478" y="37"/>
                </a:cxn>
                <a:cxn ang="0">
                  <a:pos x="1547" y="17"/>
                </a:cxn>
                <a:cxn ang="0">
                  <a:pos x="1623" y="4"/>
                </a:cxn>
              </a:cxnLst>
              <a:rect l="0" t="0" r="r" b="b"/>
              <a:pathLst>
                <a:path w="3412" h="1870">
                  <a:moveTo>
                    <a:pt x="1689" y="0"/>
                  </a:moveTo>
                  <a:lnTo>
                    <a:pt x="1721" y="0"/>
                  </a:lnTo>
                  <a:lnTo>
                    <a:pt x="1753" y="2"/>
                  </a:lnTo>
                  <a:lnTo>
                    <a:pt x="1765" y="3"/>
                  </a:lnTo>
                  <a:lnTo>
                    <a:pt x="1797" y="7"/>
                  </a:lnTo>
                  <a:lnTo>
                    <a:pt x="1829" y="11"/>
                  </a:lnTo>
                  <a:lnTo>
                    <a:pt x="1886" y="27"/>
                  </a:lnTo>
                  <a:lnTo>
                    <a:pt x="1897" y="30"/>
                  </a:lnTo>
                  <a:lnTo>
                    <a:pt x="1924" y="41"/>
                  </a:lnTo>
                  <a:lnTo>
                    <a:pt x="1933" y="46"/>
                  </a:lnTo>
                  <a:lnTo>
                    <a:pt x="1956" y="57"/>
                  </a:lnTo>
                  <a:lnTo>
                    <a:pt x="2011" y="88"/>
                  </a:lnTo>
                  <a:lnTo>
                    <a:pt x="2060" y="116"/>
                  </a:lnTo>
                  <a:lnTo>
                    <a:pt x="2109" y="143"/>
                  </a:lnTo>
                  <a:lnTo>
                    <a:pt x="2154" y="171"/>
                  </a:lnTo>
                  <a:lnTo>
                    <a:pt x="2200" y="197"/>
                  </a:lnTo>
                  <a:lnTo>
                    <a:pt x="2245" y="222"/>
                  </a:lnTo>
                  <a:lnTo>
                    <a:pt x="2288" y="246"/>
                  </a:lnTo>
                  <a:lnTo>
                    <a:pt x="2328" y="270"/>
                  </a:lnTo>
                  <a:lnTo>
                    <a:pt x="2408" y="317"/>
                  </a:lnTo>
                  <a:lnTo>
                    <a:pt x="2482" y="360"/>
                  </a:lnTo>
                  <a:lnTo>
                    <a:pt x="2551" y="400"/>
                  </a:lnTo>
                  <a:lnTo>
                    <a:pt x="2616" y="438"/>
                  </a:lnTo>
                  <a:lnTo>
                    <a:pt x="2676" y="473"/>
                  </a:lnTo>
                  <a:lnTo>
                    <a:pt x="2733" y="506"/>
                  </a:lnTo>
                  <a:lnTo>
                    <a:pt x="2785" y="536"/>
                  </a:lnTo>
                  <a:lnTo>
                    <a:pt x="2835" y="563"/>
                  </a:lnTo>
                  <a:lnTo>
                    <a:pt x="2881" y="588"/>
                  </a:lnTo>
                  <a:lnTo>
                    <a:pt x="2913" y="605"/>
                  </a:lnTo>
                  <a:lnTo>
                    <a:pt x="2989" y="643"/>
                  </a:lnTo>
                  <a:lnTo>
                    <a:pt x="3024" y="659"/>
                  </a:lnTo>
                  <a:lnTo>
                    <a:pt x="3056" y="672"/>
                  </a:lnTo>
                  <a:lnTo>
                    <a:pt x="3087" y="682"/>
                  </a:lnTo>
                  <a:lnTo>
                    <a:pt x="3104" y="688"/>
                  </a:lnTo>
                  <a:lnTo>
                    <a:pt x="3132" y="694"/>
                  </a:lnTo>
                  <a:lnTo>
                    <a:pt x="3157" y="698"/>
                  </a:lnTo>
                  <a:lnTo>
                    <a:pt x="3171" y="699"/>
                  </a:lnTo>
                  <a:lnTo>
                    <a:pt x="3195" y="699"/>
                  </a:lnTo>
                  <a:lnTo>
                    <a:pt x="3212" y="698"/>
                  </a:lnTo>
                  <a:lnTo>
                    <a:pt x="3229" y="696"/>
                  </a:lnTo>
                  <a:lnTo>
                    <a:pt x="3251" y="689"/>
                  </a:lnTo>
                  <a:lnTo>
                    <a:pt x="3264" y="685"/>
                  </a:lnTo>
                  <a:lnTo>
                    <a:pt x="3286" y="676"/>
                  </a:lnTo>
                  <a:lnTo>
                    <a:pt x="3310" y="664"/>
                  </a:lnTo>
                  <a:lnTo>
                    <a:pt x="3324" y="656"/>
                  </a:lnTo>
                  <a:lnTo>
                    <a:pt x="3352" y="641"/>
                  </a:lnTo>
                  <a:lnTo>
                    <a:pt x="3412" y="739"/>
                  </a:lnTo>
                  <a:lnTo>
                    <a:pt x="3365" y="765"/>
                  </a:lnTo>
                  <a:lnTo>
                    <a:pt x="3331" y="782"/>
                  </a:lnTo>
                  <a:lnTo>
                    <a:pt x="3308" y="791"/>
                  </a:lnTo>
                  <a:lnTo>
                    <a:pt x="3285" y="799"/>
                  </a:lnTo>
                  <a:lnTo>
                    <a:pt x="3274" y="802"/>
                  </a:lnTo>
                  <a:lnTo>
                    <a:pt x="3252" y="808"/>
                  </a:lnTo>
                  <a:lnTo>
                    <a:pt x="3230" y="812"/>
                  </a:lnTo>
                  <a:lnTo>
                    <a:pt x="3218" y="813"/>
                  </a:lnTo>
                  <a:lnTo>
                    <a:pt x="3195" y="815"/>
                  </a:lnTo>
                  <a:lnTo>
                    <a:pt x="3171" y="815"/>
                  </a:lnTo>
                  <a:lnTo>
                    <a:pt x="3146" y="812"/>
                  </a:lnTo>
                  <a:lnTo>
                    <a:pt x="3134" y="811"/>
                  </a:lnTo>
                  <a:lnTo>
                    <a:pt x="3108" y="807"/>
                  </a:lnTo>
                  <a:lnTo>
                    <a:pt x="3081" y="800"/>
                  </a:lnTo>
                  <a:lnTo>
                    <a:pt x="3053" y="792"/>
                  </a:lnTo>
                  <a:lnTo>
                    <a:pt x="3043" y="788"/>
                  </a:lnTo>
                  <a:lnTo>
                    <a:pt x="3011" y="778"/>
                  </a:lnTo>
                  <a:lnTo>
                    <a:pt x="2980" y="765"/>
                  </a:lnTo>
                  <a:lnTo>
                    <a:pt x="2945" y="749"/>
                  </a:lnTo>
                  <a:lnTo>
                    <a:pt x="2869" y="711"/>
                  </a:lnTo>
                  <a:lnTo>
                    <a:pt x="2826" y="689"/>
                  </a:lnTo>
                  <a:lnTo>
                    <a:pt x="2816" y="684"/>
                  </a:lnTo>
                  <a:lnTo>
                    <a:pt x="2771" y="659"/>
                  </a:lnTo>
                  <a:lnTo>
                    <a:pt x="2721" y="631"/>
                  </a:lnTo>
                  <a:lnTo>
                    <a:pt x="2669" y="601"/>
                  </a:lnTo>
                  <a:lnTo>
                    <a:pt x="2612" y="569"/>
                  </a:lnTo>
                  <a:lnTo>
                    <a:pt x="2552" y="533"/>
                  </a:lnTo>
                  <a:lnTo>
                    <a:pt x="2487" y="495"/>
                  </a:lnTo>
                  <a:lnTo>
                    <a:pt x="2417" y="456"/>
                  </a:lnTo>
                  <a:lnTo>
                    <a:pt x="2344" y="413"/>
                  </a:lnTo>
                  <a:lnTo>
                    <a:pt x="2264" y="366"/>
                  </a:lnTo>
                  <a:lnTo>
                    <a:pt x="2224" y="342"/>
                  </a:lnTo>
                  <a:lnTo>
                    <a:pt x="2181" y="317"/>
                  </a:lnTo>
                  <a:lnTo>
                    <a:pt x="2136" y="292"/>
                  </a:lnTo>
                  <a:lnTo>
                    <a:pt x="2090" y="266"/>
                  </a:lnTo>
                  <a:lnTo>
                    <a:pt x="2045" y="239"/>
                  </a:lnTo>
                  <a:lnTo>
                    <a:pt x="1996" y="211"/>
                  </a:lnTo>
                  <a:lnTo>
                    <a:pt x="1946" y="184"/>
                  </a:lnTo>
                  <a:lnTo>
                    <a:pt x="1899" y="156"/>
                  </a:lnTo>
                  <a:lnTo>
                    <a:pt x="1880" y="147"/>
                  </a:lnTo>
                  <a:lnTo>
                    <a:pt x="1852" y="137"/>
                  </a:lnTo>
                  <a:lnTo>
                    <a:pt x="1805" y="123"/>
                  </a:lnTo>
                  <a:lnTo>
                    <a:pt x="1774" y="119"/>
                  </a:lnTo>
                  <a:lnTo>
                    <a:pt x="1751" y="117"/>
                  </a:lnTo>
                  <a:lnTo>
                    <a:pt x="1721" y="116"/>
                  </a:lnTo>
                  <a:lnTo>
                    <a:pt x="1689" y="116"/>
                  </a:lnTo>
                  <a:lnTo>
                    <a:pt x="1656" y="117"/>
                  </a:lnTo>
                  <a:lnTo>
                    <a:pt x="1631" y="119"/>
                  </a:lnTo>
                  <a:lnTo>
                    <a:pt x="1602" y="123"/>
                  </a:lnTo>
                  <a:lnTo>
                    <a:pt x="1571" y="130"/>
                  </a:lnTo>
                  <a:lnTo>
                    <a:pt x="1541" y="137"/>
                  </a:lnTo>
                  <a:lnTo>
                    <a:pt x="1523" y="143"/>
                  </a:lnTo>
                  <a:lnTo>
                    <a:pt x="1495" y="154"/>
                  </a:lnTo>
                  <a:lnTo>
                    <a:pt x="1473" y="164"/>
                  </a:lnTo>
                  <a:lnTo>
                    <a:pt x="1473" y="163"/>
                  </a:lnTo>
                  <a:lnTo>
                    <a:pt x="186" y="809"/>
                  </a:lnTo>
                  <a:lnTo>
                    <a:pt x="169" y="819"/>
                  </a:lnTo>
                  <a:lnTo>
                    <a:pt x="149" y="833"/>
                  </a:lnTo>
                  <a:lnTo>
                    <a:pt x="140" y="841"/>
                  </a:lnTo>
                  <a:lnTo>
                    <a:pt x="132" y="850"/>
                  </a:lnTo>
                  <a:lnTo>
                    <a:pt x="123" y="863"/>
                  </a:lnTo>
                  <a:lnTo>
                    <a:pt x="119" y="871"/>
                  </a:lnTo>
                  <a:lnTo>
                    <a:pt x="116" y="877"/>
                  </a:lnTo>
                  <a:lnTo>
                    <a:pt x="115" y="885"/>
                  </a:lnTo>
                  <a:lnTo>
                    <a:pt x="115" y="892"/>
                  </a:lnTo>
                  <a:lnTo>
                    <a:pt x="120" y="913"/>
                  </a:lnTo>
                  <a:lnTo>
                    <a:pt x="127" y="922"/>
                  </a:lnTo>
                  <a:lnTo>
                    <a:pt x="142" y="942"/>
                  </a:lnTo>
                  <a:lnTo>
                    <a:pt x="158" y="955"/>
                  </a:lnTo>
                  <a:lnTo>
                    <a:pt x="178" y="969"/>
                  </a:lnTo>
                  <a:lnTo>
                    <a:pt x="1472" y="1772"/>
                  </a:lnTo>
                  <a:lnTo>
                    <a:pt x="1411" y="1870"/>
                  </a:lnTo>
                  <a:lnTo>
                    <a:pt x="118" y="1067"/>
                  </a:lnTo>
                  <a:lnTo>
                    <a:pt x="94" y="1050"/>
                  </a:lnTo>
                  <a:lnTo>
                    <a:pt x="76" y="1035"/>
                  </a:lnTo>
                  <a:lnTo>
                    <a:pt x="66" y="1028"/>
                  </a:lnTo>
                  <a:lnTo>
                    <a:pt x="51" y="1011"/>
                  </a:lnTo>
                  <a:lnTo>
                    <a:pt x="44" y="1003"/>
                  </a:lnTo>
                  <a:lnTo>
                    <a:pt x="31" y="986"/>
                  </a:lnTo>
                  <a:lnTo>
                    <a:pt x="21" y="969"/>
                  </a:lnTo>
                  <a:lnTo>
                    <a:pt x="15" y="959"/>
                  </a:lnTo>
                  <a:lnTo>
                    <a:pt x="9" y="942"/>
                  </a:lnTo>
                  <a:lnTo>
                    <a:pt x="6" y="931"/>
                  </a:lnTo>
                  <a:lnTo>
                    <a:pt x="2" y="913"/>
                  </a:lnTo>
                  <a:lnTo>
                    <a:pt x="1" y="901"/>
                  </a:lnTo>
                  <a:lnTo>
                    <a:pt x="0" y="884"/>
                  </a:lnTo>
                  <a:lnTo>
                    <a:pt x="1" y="872"/>
                  </a:lnTo>
                  <a:lnTo>
                    <a:pt x="4" y="854"/>
                  </a:lnTo>
                  <a:lnTo>
                    <a:pt x="9" y="837"/>
                  </a:lnTo>
                  <a:lnTo>
                    <a:pt x="13" y="826"/>
                  </a:lnTo>
                  <a:lnTo>
                    <a:pt x="21" y="809"/>
                  </a:lnTo>
                  <a:lnTo>
                    <a:pt x="26" y="800"/>
                  </a:lnTo>
                  <a:lnTo>
                    <a:pt x="38" y="783"/>
                  </a:lnTo>
                  <a:lnTo>
                    <a:pt x="44" y="775"/>
                  </a:lnTo>
                  <a:lnTo>
                    <a:pt x="59" y="760"/>
                  </a:lnTo>
                  <a:lnTo>
                    <a:pt x="76" y="744"/>
                  </a:lnTo>
                  <a:lnTo>
                    <a:pt x="85" y="737"/>
                  </a:lnTo>
                  <a:lnTo>
                    <a:pt x="104" y="723"/>
                  </a:lnTo>
                  <a:lnTo>
                    <a:pt x="114" y="718"/>
                  </a:lnTo>
                  <a:lnTo>
                    <a:pt x="135" y="707"/>
                  </a:lnTo>
                  <a:lnTo>
                    <a:pt x="1422" y="61"/>
                  </a:lnTo>
                  <a:lnTo>
                    <a:pt x="1451" y="47"/>
                  </a:lnTo>
                  <a:lnTo>
                    <a:pt x="1478" y="37"/>
                  </a:lnTo>
                  <a:lnTo>
                    <a:pt x="1489" y="33"/>
                  </a:lnTo>
                  <a:lnTo>
                    <a:pt x="1517" y="24"/>
                  </a:lnTo>
                  <a:lnTo>
                    <a:pt x="1547" y="17"/>
                  </a:lnTo>
                  <a:lnTo>
                    <a:pt x="1579" y="11"/>
                  </a:lnTo>
                  <a:lnTo>
                    <a:pt x="1612" y="6"/>
                  </a:lnTo>
                  <a:lnTo>
                    <a:pt x="1623" y="4"/>
                  </a:lnTo>
                  <a:lnTo>
                    <a:pt x="1656" y="2"/>
                  </a:lnTo>
                  <a:lnTo>
                    <a:pt x="16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 name="Freeform 9"/>
            <p:cNvSpPr>
              <a:spLocks/>
            </p:cNvSpPr>
            <p:nvPr/>
          </p:nvSpPr>
          <p:spPr bwMode="auto">
            <a:xfrm>
              <a:off x="2493" y="1574"/>
              <a:ext cx="451" cy="394"/>
            </a:xfrm>
            <a:custGeom>
              <a:avLst/>
              <a:gdLst/>
              <a:ahLst/>
              <a:cxnLst>
                <a:cxn ang="0">
                  <a:pos x="232" y="0"/>
                </a:cxn>
                <a:cxn ang="0">
                  <a:pos x="251" y="56"/>
                </a:cxn>
                <a:cxn ang="0">
                  <a:pos x="277" y="114"/>
                </a:cxn>
                <a:cxn ang="0">
                  <a:pos x="307" y="174"/>
                </a:cxn>
                <a:cxn ang="0">
                  <a:pos x="341" y="233"/>
                </a:cxn>
                <a:cxn ang="0">
                  <a:pos x="377" y="290"/>
                </a:cxn>
                <a:cxn ang="0">
                  <a:pos x="413" y="344"/>
                </a:cxn>
                <a:cxn ang="0">
                  <a:pos x="451" y="394"/>
                </a:cxn>
                <a:cxn ang="0">
                  <a:pos x="398" y="385"/>
                </a:cxn>
                <a:cxn ang="0">
                  <a:pos x="341" y="375"/>
                </a:cxn>
                <a:cxn ang="0">
                  <a:pos x="283" y="369"/>
                </a:cxn>
                <a:cxn ang="0">
                  <a:pos x="224" y="365"/>
                </a:cxn>
                <a:cxn ang="0">
                  <a:pos x="165" y="362"/>
                </a:cxn>
                <a:cxn ang="0">
                  <a:pos x="107" y="362"/>
                </a:cxn>
                <a:cxn ang="0">
                  <a:pos x="52" y="366"/>
                </a:cxn>
                <a:cxn ang="0">
                  <a:pos x="0" y="373"/>
                </a:cxn>
                <a:cxn ang="0">
                  <a:pos x="183" y="227"/>
                </a:cxn>
                <a:cxn ang="0">
                  <a:pos x="232" y="0"/>
                </a:cxn>
              </a:cxnLst>
              <a:rect l="0" t="0" r="r" b="b"/>
              <a:pathLst>
                <a:path w="451" h="394">
                  <a:moveTo>
                    <a:pt x="232" y="0"/>
                  </a:moveTo>
                  <a:lnTo>
                    <a:pt x="251" y="56"/>
                  </a:lnTo>
                  <a:lnTo>
                    <a:pt x="277" y="114"/>
                  </a:lnTo>
                  <a:lnTo>
                    <a:pt x="307" y="174"/>
                  </a:lnTo>
                  <a:lnTo>
                    <a:pt x="341" y="233"/>
                  </a:lnTo>
                  <a:lnTo>
                    <a:pt x="377" y="290"/>
                  </a:lnTo>
                  <a:lnTo>
                    <a:pt x="413" y="344"/>
                  </a:lnTo>
                  <a:lnTo>
                    <a:pt x="451" y="394"/>
                  </a:lnTo>
                  <a:lnTo>
                    <a:pt x="398" y="385"/>
                  </a:lnTo>
                  <a:lnTo>
                    <a:pt x="341" y="375"/>
                  </a:lnTo>
                  <a:lnTo>
                    <a:pt x="283" y="369"/>
                  </a:lnTo>
                  <a:lnTo>
                    <a:pt x="224" y="365"/>
                  </a:lnTo>
                  <a:lnTo>
                    <a:pt x="165" y="362"/>
                  </a:lnTo>
                  <a:lnTo>
                    <a:pt x="107" y="362"/>
                  </a:lnTo>
                  <a:lnTo>
                    <a:pt x="52" y="366"/>
                  </a:lnTo>
                  <a:lnTo>
                    <a:pt x="0" y="373"/>
                  </a:lnTo>
                  <a:lnTo>
                    <a:pt x="183" y="227"/>
                  </a:lnTo>
                  <a:lnTo>
                    <a:pt x="2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 name="Freeform 10"/>
            <p:cNvSpPr>
              <a:spLocks noEditPoints="1"/>
            </p:cNvSpPr>
            <p:nvPr/>
          </p:nvSpPr>
          <p:spPr bwMode="auto">
            <a:xfrm>
              <a:off x="1709" y="693"/>
              <a:ext cx="1335" cy="820"/>
            </a:xfrm>
            <a:custGeom>
              <a:avLst/>
              <a:gdLst/>
              <a:ahLst/>
              <a:cxnLst>
                <a:cxn ang="0">
                  <a:pos x="512" y="98"/>
                </a:cxn>
                <a:cxn ang="0">
                  <a:pos x="437" y="113"/>
                </a:cxn>
                <a:cxn ang="0">
                  <a:pos x="354" y="149"/>
                </a:cxn>
                <a:cxn ang="0">
                  <a:pos x="217" y="230"/>
                </a:cxn>
                <a:cxn ang="0">
                  <a:pos x="1039" y="632"/>
                </a:cxn>
                <a:cxn ang="0">
                  <a:pos x="1110" y="582"/>
                </a:cxn>
                <a:cxn ang="0">
                  <a:pos x="1154" y="538"/>
                </a:cxn>
                <a:cxn ang="0">
                  <a:pos x="1172" y="496"/>
                </a:cxn>
                <a:cxn ang="0">
                  <a:pos x="1166" y="436"/>
                </a:cxn>
                <a:cxn ang="0">
                  <a:pos x="1127" y="374"/>
                </a:cxn>
                <a:cxn ang="0">
                  <a:pos x="1069" y="322"/>
                </a:cxn>
                <a:cxn ang="0">
                  <a:pos x="985" y="261"/>
                </a:cxn>
                <a:cxn ang="0">
                  <a:pos x="881" y="197"/>
                </a:cxn>
                <a:cxn ang="0">
                  <a:pos x="785" y="150"/>
                </a:cxn>
                <a:cxn ang="0">
                  <a:pos x="700" y="119"/>
                </a:cxn>
                <a:cxn ang="0">
                  <a:pos x="603" y="99"/>
                </a:cxn>
                <a:cxn ang="0">
                  <a:pos x="573" y="0"/>
                </a:cxn>
                <a:cxn ang="0">
                  <a:pos x="711" y="14"/>
                </a:cxn>
                <a:cxn ang="0">
                  <a:pos x="856" y="57"/>
                </a:cxn>
                <a:cxn ang="0">
                  <a:pos x="1002" y="124"/>
                </a:cxn>
                <a:cxn ang="0">
                  <a:pos x="1129" y="200"/>
                </a:cxn>
                <a:cxn ang="0">
                  <a:pos x="1217" y="269"/>
                </a:cxn>
                <a:cxn ang="0">
                  <a:pos x="1282" y="340"/>
                </a:cxn>
                <a:cxn ang="0">
                  <a:pos x="1322" y="409"/>
                </a:cxn>
                <a:cxn ang="0">
                  <a:pos x="1335" y="476"/>
                </a:cxn>
                <a:cxn ang="0">
                  <a:pos x="1323" y="535"/>
                </a:cxn>
                <a:cxn ang="0">
                  <a:pos x="1281" y="591"/>
                </a:cxn>
                <a:cxn ang="0">
                  <a:pos x="1209" y="652"/>
                </a:cxn>
                <a:cxn ang="0">
                  <a:pos x="937" y="820"/>
                </a:cxn>
                <a:cxn ang="0">
                  <a:pos x="225" y="111"/>
                </a:cxn>
                <a:cxn ang="0">
                  <a:pos x="344" y="48"/>
                </a:cxn>
                <a:cxn ang="0">
                  <a:pos x="456" y="11"/>
                </a:cxn>
                <a:cxn ang="0">
                  <a:pos x="573" y="0"/>
                </a:cxn>
              </a:cxnLst>
              <a:rect l="0" t="0" r="r" b="b"/>
              <a:pathLst>
                <a:path w="1335" h="820">
                  <a:moveTo>
                    <a:pt x="556" y="96"/>
                  </a:moveTo>
                  <a:lnTo>
                    <a:pt x="512" y="98"/>
                  </a:lnTo>
                  <a:lnTo>
                    <a:pt x="475" y="103"/>
                  </a:lnTo>
                  <a:lnTo>
                    <a:pt x="437" y="113"/>
                  </a:lnTo>
                  <a:lnTo>
                    <a:pt x="397" y="128"/>
                  </a:lnTo>
                  <a:lnTo>
                    <a:pt x="354" y="149"/>
                  </a:lnTo>
                  <a:lnTo>
                    <a:pt x="309" y="174"/>
                  </a:lnTo>
                  <a:lnTo>
                    <a:pt x="217" y="230"/>
                  </a:lnTo>
                  <a:lnTo>
                    <a:pt x="957" y="682"/>
                  </a:lnTo>
                  <a:lnTo>
                    <a:pt x="1039" y="632"/>
                  </a:lnTo>
                  <a:lnTo>
                    <a:pt x="1077" y="607"/>
                  </a:lnTo>
                  <a:lnTo>
                    <a:pt x="1110" y="582"/>
                  </a:lnTo>
                  <a:lnTo>
                    <a:pt x="1135" y="560"/>
                  </a:lnTo>
                  <a:lnTo>
                    <a:pt x="1154" y="538"/>
                  </a:lnTo>
                  <a:lnTo>
                    <a:pt x="1166" y="515"/>
                  </a:lnTo>
                  <a:lnTo>
                    <a:pt x="1172" y="496"/>
                  </a:lnTo>
                  <a:lnTo>
                    <a:pt x="1174" y="466"/>
                  </a:lnTo>
                  <a:lnTo>
                    <a:pt x="1166" y="436"/>
                  </a:lnTo>
                  <a:lnTo>
                    <a:pt x="1150" y="405"/>
                  </a:lnTo>
                  <a:lnTo>
                    <a:pt x="1127" y="374"/>
                  </a:lnTo>
                  <a:lnTo>
                    <a:pt x="1102" y="349"/>
                  </a:lnTo>
                  <a:lnTo>
                    <a:pt x="1069" y="322"/>
                  </a:lnTo>
                  <a:lnTo>
                    <a:pt x="1030" y="293"/>
                  </a:lnTo>
                  <a:lnTo>
                    <a:pt x="985" y="261"/>
                  </a:lnTo>
                  <a:lnTo>
                    <a:pt x="933" y="229"/>
                  </a:lnTo>
                  <a:lnTo>
                    <a:pt x="881" y="197"/>
                  </a:lnTo>
                  <a:lnTo>
                    <a:pt x="831" y="171"/>
                  </a:lnTo>
                  <a:lnTo>
                    <a:pt x="785" y="150"/>
                  </a:lnTo>
                  <a:lnTo>
                    <a:pt x="741" y="132"/>
                  </a:lnTo>
                  <a:lnTo>
                    <a:pt x="700" y="119"/>
                  </a:lnTo>
                  <a:lnTo>
                    <a:pt x="650" y="107"/>
                  </a:lnTo>
                  <a:lnTo>
                    <a:pt x="603" y="99"/>
                  </a:lnTo>
                  <a:lnTo>
                    <a:pt x="556" y="96"/>
                  </a:lnTo>
                  <a:close/>
                  <a:moveTo>
                    <a:pt x="573" y="0"/>
                  </a:moveTo>
                  <a:lnTo>
                    <a:pt x="641" y="4"/>
                  </a:lnTo>
                  <a:lnTo>
                    <a:pt x="711" y="14"/>
                  </a:lnTo>
                  <a:lnTo>
                    <a:pt x="783" y="32"/>
                  </a:lnTo>
                  <a:lnTo>
                    <a:pt x="856" y="57"/>
                  </a:lnTo>
                  <a:lnTo>
                    <a:pt x="929" y="87"/>
                  </a:lnTo>
                  <a:lnTo>
                    <a:pt x="1002" y="124"/>
                  </a:lnTo>
                  <a:lnTo>
                    <a:pt x="1076" y="166"/>
                  </a:lnTo>
                  <a:lnTo>
                    <a:pt x="1129" y="200"/>
                  </a:lnTo>
                  <a:lnTo>
                    <a:pt x="1176" y="234"/>
                  </a:lnTo>
                  <a:lnTo>
                    <a:pt x="1217" y="269"/>
                  </a:lnTo>
                  <a:lnTo>
                    <a:pt x="1252" y="305"/>
                  </a:lnTo>
                  <a:lnTo>
                    <a:pt x="1282" y="340"/>
                  </a:lnTo>
                  <a:lnTo>
                    <a:pt x="1305" y="375"/>
                  </a:lnTo>
                  <a:lnTo>
                    <a:pt x="1322" y="409"/>
                  </a:lnTo>
                  <a:lnTo>
                    <a:pt x="1332" y="443"/>
                  </a:lnTo>
                  <a:lnTo>
                    <a:pt x="1335" y="476"/>
                  </a:lnTo>
                  <a:lnTo>
                    <a:pt x="1332" y="509"/>
                  </a:lnTo>
                  <a:lnTo>
                    <a:pt x="1323" y="535"/>
                  </a:lnTo>
                  <a:lnTo>
                    <a:pt x="1306" y="564"/>
                  </a:lnTo>
                  <a:lnTo>
                    <a:pt x="1281" y="591"/>
                  </a:lnTo>
                  <a:lnTo>
                    <a:pt x="1248" y="621"/>
                  </a:lnTo>
                  <a:lnTo>
                    <a:pt x="1209" y="652"/>
                  </a:lnTo>
                  <a:lnTo>
                    <a:pt x="1161" y="683"/>
                  </a:lnTo>
                  <a:lnTo>
                    <a:pt x="937" y="820"/>
                  </a:lnTo>
                  <a:lnTo>
                    <a:pt x="0" y="248"/>
                  </a:lnTo>
                  <a:lnTo>
                    <a:pt x="225" y="111"/>
                  </a:lnTo>
                  <a:lnTo>
                    <a:pt x="285" y="77"/>
                  </a:lnTo>
                  <a:lnTo>
                    <a:pt x="344" y="48"/>
                  </a:lnTo>
                  <a:lnTo>
                    <a:pt x="401" y="27"/>
                  </a:lnTo>
                  <a:lnTo>
                    <a:pt x="456" y="11"/>
                  </a:lnTo>
                  <a:lnTo>
                    <a:pt x="508" y="4"/>
                  </a:lnTo>
                  <a:lnTo>
                    <a:pt x="5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 name="Freeform 11"/>
            <p:cNvSpPr>
              <a:spLocks/>
            </p:cNvSpPr>
            <p:nvPr/>
          </p:nvSpPr>
          <p:spPr bwMode="auto">
            <a:xfrm>
              <a:off x="2658" y="255"/>
              <a:ext cx="1165" cy="1011"/>
            </a:xfrm>
            <a:custGeom>
              <a:avLst/>
              <a:gdLst/>
              <a:ahLst/>
              <a:cxnLst>
                <a:cxn ang="0">
                  <a:pos x="697" y="0"/>
                </a:cxn>
                <a:cxn ang="0">
                  <a:pos x="1061" y="544"/>
                </a:cxn>
                <a:cxn ang="0">
                  <a:pos x="1091" y="591"/>
                </a:cxn>
                <a:cxn ang="0">
                  <a:pos x="1116" y="635"/>
                </a:cxn>
                <a:cxn ang="0">
                  <a:pos x="1135" y="676"/>
                </a:cxn>
                <a:cxn ang="0">
                  <a:pos x="1151" y="713"/>
                </a:cxn>
                <a:cxn ang="0">
                  <a:pos x="1160" y="745"/>
                </a:cxn>
                <a:cxn ang="0">
                  <a:pos x="1165" y="775"/>
                </a:cxn>
                <a:cxn ang="0">
                  <a:pos x="1165" y="802"/>
                </a:cxn>
                <a:cxn ang="0">
                  <a:pos x="1156" y="836"/>
                </a:cxn>
                <a:cxn ang="0">
                  <a:pos x="1139" y="868"/>
                </a:cxn>
                <a:cxn ang="0">
                  <a:pos x="1113" y="900"/>
                </a:cxn>
                <a:cxn ang="0">
                  <a:pos x="1078" y="930"/>
                </a:cxn>
                <a:cxn ang="0">
                  <a:pos x="1035" y="960"/>
                </a:cxn>
                <a:cxn ang="0">
                  <a:pos x="1001" y="980"/>
                </a:cxn>
                <a:cxn ang="0">
                  <a:pos x="967" y="997"/>
                </a:cxn>
                <a:cxn ang="0">
                  <a:pos x="934" y="1011"/>
                </a:cxn>
                <a:cxn ang="0">
                  <a:pos x="834" y="951"/>
                </a:cxn>
                <a:cxn ang="0">
                  <a:pos x="874" y="936"/>
                </a:cxn>
                <a:cxn ang="0">
                  <a:pos x="908" y="922"/>
                </a:cxn>
                <a:cxn ang="0">
                  <a:pos x="939" y="905"/>
                </a:cxn>
                <a:cxn ang="0">
                  <a:pos x="972" y="883"/>
                </a:cxn>
                <a:cxn ang="0">
                  <a:pos x="997" y="858"/>
                </a:cxn>
                <a:cxn ang="0">
                  <a:pos x="1015" y="833"/>
                </a:cxn>
                <a:cxn ang="0">
                  <a:pos x="1023" y="812"/>
                </a:cxn>
                <a:cxn ang="0">
                  <a:pos x="1027" y="790"/>
                </a:cxn>
                <a:cxn ang="0">
                  <a:pos x="1025" y="766"/>
                </a:cxn>
                <a:cxn ang="0">
                  <a:pos x="1019" y="740"/>
                </a:cxn>
                <a:cxn ang="0">
                  <a:pos x="1006" y="706"/>
                </a:cxn>
                <a:cxn ang="0">
                  <a:pos x="991" y="677"/>
                </a:cxn>
                <a:cxn ang="0">
                  <a:pos x="976" y="652"/>
                </a:cxn>
                <a:cxn ang="0">
                  <a:pos x="961" y="630"/>
                </a:cxn>
                <a:cxn ang="0">
                  <a:pos x="0" y="427"/>
                </a:cxn>
                <a:cxn ang="0">
                  <a:pos x="124" y="351"/>
                </a:cxn>
                <a:cxn ang="0">
                  <a:pos x="880" y="507"/>
                </a:cxn>
                <a:cxn ang="0">
                  <a:pos x="583" y="70"/>
                </a:cxn>
                <a:cxn ang="0">
                  <a:pos x="697" y="0"/>
                </a:cxn>
              </a:cxnLst>
              <a:rect l="0" t="0" r="r" b="b"/>
              <a:pathLst>
                <a:path w="1165" h="1011">
                  <a:moveTo>
                    <a:pt x="697" y="0"/>
                  </a:moveTo>
                  <a:lnTo>
                    <a:pt x="1061" y="544"/>
                  </a:lnTo>
                  <a:lnTo>
                    <a:pt x="1091" y="591"/>
                  </a:lnTo>
                  <a:lnTo>
                    <a:pt x="1116" y="635"/>
                  </a:lnTo>
                  <a:lnTo>
                    <a:pt x="1135" y="676"/>
                  </a:lnTo>
                  <a:lnTo>
                    <a:pt x="1151" y="713"/>
                  </a:lnTo>
                  <a:lnTo>
                    <a:pt x="1160" y="745"/>
                  </a:lnTo>
                  <a:lnTo>
                    <a:pt x="1165" y="775"/>
                  </a:lnTo>
                  <a:lnTo>
                    <a:pt x="1165" y="802"/>
                  </a:lnTo>
                  <a:lnTo>
                    <a:pt x="1156" y="836"/>
                  </a:lnTo>
                  <a:lnTo>
                    <a:pt x="1139" y="868"/>
                  </a:lnTo>
                  <a:lnTo>
                    <a:pt x="1113" y="900"/>
                  </a:lnTo>
                  <a:lnTo>
                    <a:pt x="1078" y="930"/>
                  </a:lnTo>
                  <a:lnTo>
                    <a:pt x="1035" y="960"/>
                  </a:lnTo>
                  <a:lnTo>
                    <a:pt x="1001" y="980"/>
                  </a:lnTo>
                  <a:lnTo>
                    <a:pt x="967" y="997"/>
                  </a:lnTo>
                  <a:lnTo>
                    <a:pt x="934" y="1011"/>
                  </a:lnTo>
                  <a:lnTo>
                    <a:pt x="834" y="951"/>
                  </a:lnTo>
                  <a:lnTo>
                    <a:pt x="874" y="936"/>
                  </a:lnTo>
                  <a:lnTo>
                    <a:pt x="908" y="922"/>
                  </a:lnTo>
                  <a:lnTo>
                    <a:pt x="939" y="905"/>
                  </a:lnTo>
                  <a:lnTo>
                    <a:pt x="972" y="883"/>
                  </a:lnTo>
                  <a:lnTo>
                    <a:pt x="997" y="858"/>
                  </a:lnTo>
                  <a:lnTo>
                    <a:pt x="1015" y="833"/>
                  </a:lnTo>
                  <a:lnTo>
                    <a:pt x="1023" y="812"/>
                  </a:lnTo>
                  <a:lnTo>
                    <a:pt x="1027" y="790"/>
                  </a:lnTo>
                  <a:lnTo>
                    <a:pt x="1025" y="766"/>
                  </a:lnTo>
                  <a:lnTo>
                    <a:pt x="1019" y="740"/>
                  </a:lnTo>
                  <a:lnTo>
                    <a:pt x="1006" y="706"/>
                  </a:lnTo>
                  <a:lnTo>
                    <a:pt x="991" y="677"/>
                  </a:lnTo>
                  <a:lnTo>
                    <a:pt x="976" y="652"/>
                  </a:lnTo>
                  <a:lnTo>
                    <a:pt x="961" y="630"/>
                  </a:lnTo>
                  <a:lnTo>
                    <a:pt x="0" y="427"/>
                  </a:lnTo>
                  <a:lnTo>
                    <a:pt x="124" y="351"/>
                  </a:lnTo>
                  <a:lnTo>
                    <a:pt x="880" y="507"/>
                  </a:lnTo>
                  <a:lnTo>
                    <a:pt x="583" y="70"/>
                  </a:lnTo>
                  <a:lnTo>
                    <a:pt x="69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 name="Freeform 12"/>
            <p:cNvSpPr>
              <a:spLocks/>
            </p:cNvSpPr>
            <p:nvPr/>
          </p:nvSpPr>
          <p:spPr bwMode="auto">
            <a:xfrm>
              <a:off x="1763" y="1762"/>
              <a:ext cx="705" cy="1366"/>
            </a:xfrm>
            <a:custGeom>
              <a:avLst/>
              <a:gdLst/>
              <a:ahLst/>
              <a:cxnLst>
                <a:cxn ang="0">
                  <a:pos x="156" y="4"/>
                </a:cxn>
                <a:cxn ang="0">
                  <a:pos x="220" y="24"/>
                </a:cxn>
                <a:cxn ang="0">
                  <a:pos x="297" y="64"/>
                </a:cxn>
                <a:cxn ang="0">
                  <a:pos x="387" y="125"/>
                </a:cxn>
                <a:cxn ang="0">
                  <a:pos x="548" y="257"/>
                </a:cxn>
                <a:cxn ang="0">
                  <a:pos x="625" y="454"/>
                </a:cxn>
                <a:cxn ang="0">
                  <a:pos x="500" y="329"/>
                </a:cxn>
                <a:cxn ang="0">
                  <a:pos x="378" y="228"/>
                </a:cxn>
                <a:cxn ang="0">
                  <a:pos x="307" y="185"/>
                </a:cxn>
                <a:cxn ang="0">
                  <a:pos x="247" y="165"/>
                </a:cxn>
                <a:cxn ang="0">
                  <a:pos x="201" y="168"/>
                </a:cxn>
                <a:cxn ang="0">
                  <a:pos x="173" y="193"/>
                </a:cxn>
                <a:cxn ang="0">
                  <a:pos x="163" y="237"/>
                </a:cxn>
                <a:cxn ang="0">
                  <a:pos x="174" y="306"/>
                </a:cxn>
                <a:cxn ang="0">
                  <a:pos x="208" y="382"/>
                </a:cxn>
                <a:cxn ang="0">
                  <a:pos x="280" y="491"/>
                </a:cxn>
                <a:cxn ang="0">
                  <a:pos x="382" y="626"/>
                </a:cxn>
                <a:cxn ang="0">
                  <a:pos x="514" y="797"/>
                </a:cxn>
                <a:cxn ang="0">
                  <a:pos x="598" y="916"/>
                </a:cxn>
                <a:cxn ang="0">
                  <a:pos x="657" y="1026"/>
                </a:cxn>
                <a:cxn ang="0">
                  <a:pos x="693" y="1126"/>
                </a:cxn>
                <a:cxn ang="0">
                  <a:pos x="705" y="1215"/>
                </a:cxn>
                <a:cxn ang="0">
                  <a:pos x="697" y="1279"/>
                </a:cxn>
                <a:cxn ang="0">
                  <a:pos x="674" y="1326"/>
                </a:cxn>
                <a:cxn ang="0">
                  <a:pos x="633" y="1355"/>
                </a:cxn>
                <a:cxn ang="0">
                  <a:pos x="581" y="1366"/>
                </a:cxn>
                <a:cxn ang="0">
                  <a:pos x="517" y="1354"/>
                </a:cxn>
                <a:cxn ang="0">
                  <a:pos x="438" y="1320"/>
                </a:cxn>
                <a:cxn ang="0">
                  <a:pos x="347" y="1263"/>
                </a:cxn>
                <a:cxn ang="0">
                  <a:pos x="228" y="1174"/>
                </a:cxn>
                <a:cxn ang="0">
                  <a:pos x="137" y="1096"/>
                </a:cxn>
                <a:cxn ang="0">
                  <a:pos x="74" y="1034"/>
                </a:cxn>
                <a:cxn ang="0">
                  <a:pos x="0" y="956"/>
                </a:cxn>
                <a:cxn ang="0">
                  <a:pos x="59" y="888"/>
                </a:cxn>
                <a:cxn ang="0">
                  <a:pos x="170" y="1006"/>
                </a:cxn>
                <a:cxn ang="0">
                  <a:pos x="275" y="1100"/>
                </a:cxn>
                <a:cxn ang="0">
                  <a:pos x="365" y="1165"/>
                </a:cxn>
                <a:cxn ang="0">
                  <a:pos x="441" y="1201"/>
                </a:cxn>
                <a:cxn ang="0">
                  <a:pos x="491" y="1210"/>
                </a:cxn>
                <a:cxn ang="0">
                  <a:pos x="526" y="1198"/>
                </a:cxn>
                <a:cxn ang="0">
                  <a:pos x="547" y="1170"/>
                </a:cxn>
                <a:cxn ang="0">
                  <a:pos x="555" y="1129"/>
                </a:cxn>
                <a:cxn ang="0">
                  <a:pos x="544" y="1066"/>
                </a:cxn>
                <a:cxn ang="0">
                  <a:pos x="515" y="991"/>
                </a:cxn>
                <a:cxn ang="0">
                  <a:pos x="472" y="919"/>
                </a:cxn>
                <a:cxn ang="0">
                  <a:pos x="408" y="827"/>
                </a:cxn>
                <a:cxn ang="0">
                  <a:pos x="292" y="677"/>
                </a:cxn>
                <a:cxn ang="0">
                  <a:pos x="167" y="515"/>
                </a:cxn>
                <a:cxn ang="0">
                  <a:pos x="91" y="394"/>
                </a:cxn>
                <a:cxn ang="0">
                  <a:pos x="42" y="287"/>
                </a:cxn>
                <a:cxn ang="0">
                  <a:pos x="16" y="190"/>
                </a:cxn>
                <a:cxn ang="0">
                  <a:pos x="14" y="113"/>
                </a:cxn>
                <a:cxn ang="0">
                  <a:pos x="30" y="59"/>
                </a:cxn>
                <a:cxn ang="0">
                  <a:pos x="59" y="22"/>
                </a:cxn>
                <a:cxn ang="0">
                  <a:pos x="103" y="3"/>
                </a:cxn>
              </a:cxnLst>
              <a:rect l="0" t="0" r="r" b="b"/>
              <a:pathLst>
                <a:path w="705" h="1366">
                  <a:moveTo>
                    <a:pt x="128" y="0"/>
                  </a:moveTo>
                  <a:lnTo>
                    <a:pt x="156" y="4"/>
                  </a:lnTo>
                  <a:lnTo>
                    <a:pt x="186" y="11"/>
                  </a:lnTo>
                  <a:lnTo>
                    <a:pt x="220" y="24"/>
                  </a:lnTo>
                  <a:lnTo>
                    <a:pt x="258" y="42"/>
                  </a:lnTo>
                  <a:lnTo>
                    <a:pt x="297" y="64"/>
                  </a:lnTo>
                  <a:lnTo>
                    <a:pt x="340" y="92"/>
                  </a:lnTo>
                  <a:lnTo>
                    <a:pt x="387" y="125"/>
                  </a:lnTo>
                  <a:lnTo>
                    <a:pt x="468" y="187"/>
                  </a:lnTo>
                  <a:lnTo>
                    <a:pt x="548" y="257"/>
                  </a:lnTo>
                  <a:lnTo>
                    <a:pt x="625" y="333"/>
                  </a:lnTo>
                  <a:lnTo>
                    <a:pt x="625" y="454"/>
                  </a:lnTo>
                  <a:lnTo>
                    <a:pt x="562" y="389"/>
                  </a:lnTo>
                  <a:lnTo>
                    <a:pt x="500" y="329"/>
                  </a:lnTo>
                  <a:lnTo>
                    <a:pt x="438" y="275"/>
                  </a:lnTo>
                  <a:lnTo>
                    <a:pt x="378" y="228"/>
                  </a:lnTo>
                  <a:lnTo>
                    <a:pt x="341" y="203"/>
                  </a:lnTo>
                  <a:lnTo>
                    <a:pt x="307" y="185"/>
                  </a:lnTo>
                  <a:lnTo>
                    <a:pt x="276" y="172"/>
                  </a:lnTo>
                  <a:lnTo>
                    <a:pt x="247" y="165"/>
                  </a:lnTo>
                  <a:lnTo>
                    <a:pt x="222" y="164"/>
                  </a:lnTo>
                  <a:lnTo>
                    <a:pt x="201" y="168"/>
                  </a:lnTo>
                  <a:lnTo>
                    <a:pt x="184" y="177"/>
                  </a:lnTo>
                  <a:lnTo>
                    <a:pt x="173" y="193"/>
                  </a:lnTo>
                  <a:lnTo>
                    <a:pt x="166" y="212"/>
                  </a:lnTo>
                  <a:lnTo>
                    <a:pt x="163" y="237"/>
                  </a:lnTo>
                  <a:lnTo>
                    <a:pt x="166" y="271"/>
                  </a:lnTo>
                  <a:lnTo>
                    <a:pt x="174" y="306"/>
                  </a:lnTo>
                  <a:lnTo>
                    <a:pt x="188" y="344"/>
                  </a:lnTo>
                  <a:lnTo>
                    <a:pt x="208" y="382"/>
                  </a:lnTo>
                  <a:lnTo>
                    <a:pt x="241" y="435"/>
                  </a:lnTo>
                  <a:lnTo>
                    <a:pt x="280" y="491"/>
                  </a:lnTo>
                  <a:lnTo>
                    <a:pt x="324" y="549"/>
                  </a:lnTo>
                  <a:lnTo>
                    <a:pt x="382" y="626"/>
                  </a:lnTo>
                  <a:lnTo>
                    <a:pt x="455" y="720"/>
                  </a:lnTo>
                  <a:lnTo>
                    <a:pt x="514" y="797"/>
                  </a:lnTo>
                  <a:lnTo>
                    <a:pt x="559" y="859"/>
                  </a:lnTo>
                  <a:lnTo>
                    <a:pt x="598" y="916"/>
                  </a:lnTo>
                  <a:lnTo>
                    <a:pt x="631" y="973"/>
                  </a:lnTo>
                  <a:lnTo>
                    <a:pt x="657" y="1026"/>
                  </a:lnTo>
                  <a:lnTo>
                    <a:pt x="678" y="1078"/>
                  </a:lnTo>
                  <a:lnTo>
                    <a:pt x="693" y="1126"/>
                  </a:lnTo>
                  <a:lnTo>
                    <a:pt x="702" y="1172"/>
                  </a:lnTo>
                  <a:lnTo>
                    <a:pt x="705" y="1215"/>
                  </a:lnTo>
                  <a:lnTo>
                    <a:pt x="702" y="1249"/>
                  </a:lnTo>
                  <a:lnTo>
                    <a:pt x="697" y="1279"/>
                  </a:lnTo>
                  <a:lnTo>
                    <a:pt x="687" y="1305"/>
                  </a:lnTo>
                  <a:lnTo>
                    <a:pt x="674" y="1326"/>
                  </a:lnTo>
                  <a:lnTo>
                    <a:pt x="655" y="1343"/>
                  </a:lnTo>
                  <a:lnTo>
                    <a:pt x="633" y="1355"/>
                  </a:lnTo>
                  <a:lnTo>
                    <a:pt x="607" y="1363"/>
                  </a:lnTo>
                  <a:lnTo>
                    <a:pt x="581" y="1366"/>
                  </a:lnTo>
                  <a:lnTo>
                    <a:pt x="551" y="1362"/>
                  </a:lnTo>
                  <a:lnTo>
                    <a:pt x="517" y="1354"/>
                  </a:lnTo>
                  <a:lnTo>
                    <a:pt x="480" y="1339"/>
                  </a:lnTo>
                  <a:lnTo>
                    <a:pt x="438" y="1320"/>
                  </a:lnTo>
                  <a:lnTo>
                    <a:pt x="394" y="1294"/>
                  </a:lnTo>
                  <a:lnTo>
                    <a:pt x="347" y="1263"/>
                  </a:lnTo>
                  <a:lnTo>
                    <a:pt x="294" y="1227"/>
                  </a:lnTo>
                  <a:lnTo>
                    <a:pt x="228" y="1174"/>
                  </a:lnTo>
                  <a:lnTo>
                    <a:pt x="163" y="1121"/>
                  </a:lnTo>
                  <a:lnTo>
                    <a:pt x="137" y="1096"/>
                  </a:lnTo>
                  <a:lnTo>
                    <a:pt x="107" y="1067"/>
                  </a:lnTo>
                  <a:lnTo>
                    <a:pt x="74" y="1034"/>
                  </a:lnTo>
                  <a:lnTo>
                    <a:pt x="39" y="996"/>
                  </a:lnTo>
                  <a:lnTo>
                    <a:pt x="0" y="956"/>
                  </a:lnTo>
                  <a:lnTo>
                    <a:pt x="0" y="821"/>
                  </a:lnTo>
                  <a:lnTo>
                    <a:pt x="59" y="888"/>
                  </a:lnTo>
                  <a:lnTo>
                    <a:pt x="115" y="949"/>
                  </a:lnTo>
                  <a:lnTo>
                    <a:pt x="170" y="1006"/>
                  </a:lnTo>
                  <a:lnTo>
                    <a:pt x="224" y="1055"/>
                  </a:lnTo>
                  <a:lnTo>
                    <a:pt x="275" y="1100"/>
                  </a:lnTo>
                  <a:lnTo>
                    <a:pt x="324" y="1138"/>
                  </a:lnTo>
                  <a:lnTo>
                    <a:pt x="365" y="1165"/>
                  </a:lnTo>
                  <a:lnTo>
                    <a:pt x="403" y="1186"/>
                  </a:lnTo>
                  <a:lnTo>
                    <a:pt x="441" y="1201"/>
                  </a:lnTo>
                  <a:lnTo>
                    <a:pt x="467" y="1207"/>
                  </a:lnTo>
                  <a:lnTo>
                    <a:pt x="491" y="1210"/>
                  </a:lnTo>
                  <a:lnTo>
                    <a:pt x="510" y="1206"/>
                  </a:lnTo>
                  <a:lnTo>
                    <a:pt x="526" y="1198"/>
                  </a:lnTo>
                  <a:lnTo>
                    <a:pt x="538" y="1186"/>
                  </a:lnTo>
                  <a:lnTo>
                    <a:pt x="547" y="1170"/>
                  </a:lnTo>
                  <a:lnTo>
                    <a:pt x="553" y="1151"/>
                  </a:lnTo>
                  <a:lnTo>
                    <a:pt x="555" y="1129"/>
                  </a:lnTo>
                  <a:lnTo>
                    <a:pt x="552" y="1098"/>
                  </a:lnTo>
                  <a:lnTo>
                    <a:pt x="544" y="1066"/>
                  </a:lnTo>
                  <a:lnTo>
                    <a:pt x="532" y="1029"/>
                  </a:lnTo>
                  <a:lnTo>
                    <a:pt x="515" y="991"/>
                  </a:lnTo>
                  <a:lnTo>
                    <a:pt x="497" y="957"/>
                  </a:lnTo>
                  <a:lnTo>
                    <a:pt x="472" y="919"/>
                  </a:lnTo>
                  <a:lnTo>
                    <a:pt x="443" y="876"/>
                  </a:lnTo>
                  <a:lnTo>
                    <a:pt x="408" y="827"/>
                  </a:lnTo>
                  <a:lnTo>
                    <a:pt x="368" y="774"/>
                  </a:lnTo>
                  <a:lnTo>
                    <a:pt x="292" y="677"/>
                  </a:lnTo>
                  <a:lnTo>
                    <a:pt x="216" y="579"/>
                  </a:lnTo>
                  <a:lnTo>
                    <a:pt x="167" y="515"/>
                  </a:lnTo>
                  <a:lnTo>
                    <a:pt x="127" y="453"/>
                  </a:lnTo>
                  <a:lnTo>
                    <a:pt x="91" y="394"/>
                  </a:lnTo>
                  <a:lnTo>
                    <a:pt x="63" y="339"/>
                  </a:lnTo>
                  <a:lnTo>
                    <a:pt x="42" y="287"/>
                  </a:lnTo>
                  <a:lnTo>
                    <a:pt x="26" y="237"/>
                  </a:lnTo>
                  <a:lnTo>
                    <a:pt x="16" y="190"/>
                  </a:lnTo>
                  <a:lnTo>
                    <a:pt x="13" y="147"/>
                  </a:lnTo>
                  <a:lnTo>
                    <a:pt x="14" y="113"/>
                  </a:lnTo>
                  <a:lnTo>
                    <a:pt x="21" y="84"/>
                  </a:lnTo>
                  <a:lnTo>
                    <a:pt x="30" y="59"/>
                  </a:lnTo>
                  <a:lnTo>
                    <a:pt x="43" y="38"/>
                  </a:lnTo>
                  <a:lnTo>
                    <a:pt x="59" y="22"/>
                  </a:lnTo>
                  <a:lnTo>
                    <a:pt x="80" y="11"/>
                  </a:lnTo>
                  <a:lnTo>
                    <a:pt x="103" y="3"/>
                  </a:lnTo>
                  <a:lnTo>
                    <a:pt x="1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 name="Freeform 13"/>
            <p:cNvSpPr>
              <a:spLocks/>
            </p:cNvSpPr>
            <p:nvPr/>
          </p:nvSpPr>
          <p:spPr bwMode="auto">
            <a:xfrm>
              <a:off x="3608" y="1638"/>
              <a:ext cx="541" cy="1513"/>
            </a:xfrm>
            <a:custGeom>
              <a:avLst/>
              <a:gdLst/>
              <a:ahLst/>
              <a:cxnLst>
                <a:cxn ang="0">
                  <a:pos x="541" y="0"/>
                </a:cxn>
                <a:cxn ang="0">
                  <a:pos x="539" y="124"/>
                </a:cxn>
                <a:cxn ang="0">
                  <a:pos x="140" y="382"/>
                </a:cxn>
                <a:cxn ang="0">
                  <a:pos x="142" y="794"/>
                </a:cxn>
                <a:cxn ang="0">
                  <a:pos x="493" y="556"/>
                </a:cxn>
                <a:cxn ang="0">
                  <a:pos x="491" y="670"/>
                </a:cxn>
                <a:cxn ang="0">
                  <a:pos x="143" y="911"/>
                </a:cxn>
                <a:cxn ang="0">
                  <a:pos x="147" y="1302"/>
                </a:cxn>
                <a:cxn ang="0">
                  <a:pos x="529" y="1025"/>
                </a:cxn>
                <a:cxn ang="0">
                  <a:pos x="527" y="1143"/>
                </a:cxn>
                <a:cxn ang="0">
                  <a:pos x="23" y="1513"/>
                </a:cxn>
                <a:cxn ang="0">
                  <a:pos x="0" y="343"/>
                </a:cxn>
                <a:cxn ang="0">
                  <a:pos x="541" y="0"/>
                </a:cxn>
              </a:cxnLst>
              <a:rect l="0" t="0" r="r" b="b"/>
              <a:pathLst>
                <a:path w="541" h="1513">
                  <a:moveTo>
                    <a:pt x="541" y="0"/>
                  </a:moveTo>
                  <a:lnTo>
                    <a:pt x="539" y="124"/>
                  </a:lnTo>
                  <a:lnTo>
                    <a:pt x="140" y="382"/>
                  </a:lnTo>
                  <a:lnTo>
                    <a:pt x="142" y="794"/>
                  </a:lnTo>
                  <a:lnTo>
                    <a:pt x="493" y="556"/>
                  </a:lnTo>
                  <a:lnTo>
                    <a:pt x="491" y="670"/>
                  </a:lnTo>
                  <a:lnTo>
                    <a:pt x="143" y="911"/>
                  </a:lnTo>
                  <a:lnTo>
                    <a:pt x="147" y="1302"/>
                  </a:lnTo>
                  <a:lnTo>
                    <a:pt x="529" y="1025"/>
                  </a:lnTo>
                  <a:lnTo>
                    <a:pt x="527" y="1143"/>
                  </a:lnTo>
                  <a:lnTo>
                    <a:pt x="23" y="1513"/>
                  </a:lnTo>
                  <a:lnTo>
                    <a:pt x="0" y="343"/>
                  </a:lnTo>
                  <a:lnTo>
                    <a:pt x="5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 name="Freeform 14"/>
            <p:cNvSpPr>
              <a:spLocks/>
            </p:cNvSpPr>
            <p:nvPr/>
          </p:nvSpPr>
          <p:spPr bwMode="auto">
            <a:xfrm>
              <a:off x="1160" y="949"/>
              <a:ext cx="1931" cy="2922"/>
            </a:xfrm>
            <a:custGeom>
              <a:avLst/>
              <a:gdLst/>
              <a:ahLst/>
              <a:cxnLst>
                <a:cxn ang="0">
                  <a:pos x="135" y="97"/>
                </a:cxn>
                <a:cxn ang="0">
                  <a:pos x="127" y="105"/>
                </a:cxn>
                <a:cxn ang="0">
                  <a:pos x="120" y="122"/>
                </a:cxn>
                <a:cxn ang="0">
                  <a:pos x="116" y="145"/>
                </a:cxn>
                <a:cxn ang="0">
                  <a:pos x="118" y="187"/>
                </a:cxn>
                <a:cxn ang="0">
                  <a:pos x="282" y="1520"/>
                </a:cxn>
                <a:cxn ang="0">
                  <a:pos x="298" y="1578"/>
                </a:cxn>
                <a:cxn ang="0">
                  <a:pos x="316" y="1627"/>
                </a:cxn>
                <a:cxn ang="0">
                  <a:pos x="345" y="1686"/>
                </a:cxn>
                <a:cxn ang="0">
                  <a:pos x="391" y="1762"/>
                </a:cxn>
                <a:cxn ang="0">
                  <a:pos x="443" y="1829"/>
                </a:cxn>
                <a:cxn ang="0">
                  <a:pos x="483" y="1868"/>
                </a:cxn>
                <a:cxn ang="0">
                  <a:pos x="1672" y="2774"/>
                </a:cxn>
                <a:cxn ang="0">
                  <a:pos x="1702" y="2794"/>
                </a:cxn>
                <a:cxn ang="0">
                  <a:pos x="1731" y="2806"/>
                </a:cxn>
                <a:cxn ang="0">
                  <a:pos x="1754" y="2807"/>
                </a:cxn>
                <a:cxn ang="0">
                  <a:pos x="1766" y="2803"/>
                </a:cxn>
                <a:cxn ang="0">
                  <a:pos x="1776" y="2790"/>
                </a:cxn>
                <a:cxn ang="0">
                  <a:pos x="1791" y="2753"/>
                </a:cxn>
                <a:cxn ang="0">
                  <a:pos x="1795" y="2714"/>
                </a:cxn>
                <a:cxn ang="0">
                  <a:pos x="1931" y="1609"/>
                </a:cxn>
                <a:cxn ang="0">
                  <a:pos x="1909" y="2741"/>
                </a:cxn>
                <a:cxn ang="0">
                  <a:pos x="1903" y="2777"/>
                </a:cxn>
                <a:cxn ang="0">
                  <a:pos x="1894" y="2810"/>
                </a:cxn>
                <a:cxn ang="0">
                  <a:pos x="1881" y="2838"/>
                </a:cxn>
                <a:cxn ang="0">
                  <a:pos x="1861" y="2868"/>
                </a:cxn>
                <a:cxn ang="0">
                  <a:pos x="1833" y="2896"/>
                </a:cxn>
                <a:cxn ang="0">
                  <a:pos x="1809" y="2909"/>
                </a:cxn>
                <a:cxn ang="0">
                  <a:pos x="1783" y="2918"/>
                </a:cxn>
                <a:cxn ang="0">
                  <a:pos x="1755" y="2922"/>
                </a:cxn>
                <a:cxn ang="0">
                  <a:pos x="1725" y="2921"/>
                </a:cxn>
                <a:cxn ang="0">
                  <a:pos x="1687" y="2912"/>
                </a:cxn>
                <a:cxn ang="0">
                  <a:pos x="1657" y="2900"/>
                </a:cxn>
                <a:cxn ang="0">
                  <a:pos x="1626" y="2883"/>
                </a:cxn>
                <a:cxn ang="0">
                  <a:pos x="433" y="1976"/>
                </a:cxn>
                <a:cxn ang="0">
                  <a:pos x="404" y="1952"/>
                </a:cxn>
                <a:cxn ang="0">
                  <a:pos x="362" y="1910"/>
                </a:cxn>
                <a:cxn ang="0">
                  <a:pos x="335" y="1879"/>
                </a:cxn>
                <a:cxn ang="0">
                  <a:pos x="260" y="1770"/>
                </a:cxn>
                <a:cxn ang="0">
                  <a:pos x="239" y="1731"/>
                </a:cxn>
                <a:cxn ang="0">
                  <a:pos x="210" y="1672"/>
                </a:cxn>
                <a:cxn ang="0">
                  <a:pos x="188" y="1612"/>
                </a:cxn>
                <a:cxn ang="0">
                  <a:pos x="176" y="1572"/>
                </a:cxn>
                <a:cxn ang="0">
                  <a:pos x="166" y="1512"/>
                </a:cxn>
                <a:cxn ang="0">
                  <a:pos x="1" y="180"/>
                </a:cxn>
                <a:cxn ang="0">
                  <a:pos x="1" y="144"/>
                </a:cxn>
                <a:cxn ang="0">
                  <a:pos x="5" y="110"/>
                </a:cxn>
                <a:cxn ang="0">
                  <a:pos x="13" y="80"/>
                </a:cxn>
                <a:cxn ang="0">
                  <a:pos x="25" y="54"/>
                </a:cxn>
                <a:cxn ang="0">
                  <a:pos x="40" y="30"/>
                </a:cxn>
                <a:cxn ang="0">
                  <a:pos x="59" y="11"/>
                </a:cxn>
              </a:cxnLst>
              <a:rect l="0" t="0" r="r" b="b"/>
              <a:pathLst>
                <a:path w="1931" h="2922">
                  <a:moveTo>
                    <a:pt x="72" y="0"/>
                  </a:moveTo>
                  <a:lnTo>
                    <a:pt x="135" y="97"/>
                  </a:lnTo>
                  <a:lnTo>
                    <a:pt x="131" y="100"/>
                  </a:lnTo>
                  <a:lnTo>
                    <a:pt x="127" y="105"/>
                  </a:lnTo>
                  <a:lnTo>
                    <a:pt x="125" y="108"/>
                  </a:lnTo>
                  <a:lnTo>
                    <a:pt x="120" y="122"/>
                  </a:lnTo>
                  <a:lnTo>
                    <a:pt x="118" y="134"/>
                  </a:lnTo>
                  <a:lnTo>
                    <a:pt x="116" y="145"/>
                  </a:lnTo>
                  <a:lnTo>
                    <a:pt x="115" y="166"/>
                  </a:lnTo>
                  <a:lnTo>
                    <a:pt x="118" y="187"/>
                  </a:lnTo>
                  <a:lnTo>
                    <a:pt x="280" y="1498"/>
                  </a:lnTo>
                  <a:lnTo>
                    <a:pt x="282" y="1520"/>
                  </a:lnTo>
                  <a:lnTo>
                    <a:pt x="289" y="1549"/>
                  </a:lnTo>
                  <a:lnTo>
                    <a:pt x="298" y="1578"/>
                  </a:lnTo>
                  <a:lnTo>
                    <a:pt x="305" y="1597"/>
                  </a:lnTo>
                  <a:lnTo>
                    <a:pt x="316" y="1627"/>
                  </a:lnTo>
                  <a:lnTo>
                    <a:pt x="329" y="1657"/>
                  </a:lnTo>
                  <a:lnTo>
                    <a:pt x="345" y="1686"/>
                  </a:lnTo>
                  <a:lnTo>
                    <a:pt x="356" y="1706"/>
                  </a:lnTo>
                  <a:lnTo>
                    <a:pt x="391" y="1762"/>
                  </a:lnTo>
                  <a:lnTo>
                    <a:pt x="429" y="1812"/>
                  </a:lnTo>
                  <a:lnTo>
                    <a:pt x="443" y="1829"/>
                  </a:lnTo>
                  <a:lnTo>
                    <a:pt x="464" y="1851"/>
                  </a:lnTo>
                  <a:lnTo>
                    <a:pt x="483" y="1868"/>
                  </a:lnTo>
                  <a:lnTo>
                    <a:pt x="502" y="1884"/>
                  </a:lnTo>
                  <a:lnTo>
                    <a:pt x="1672" y="2774"/>
                  </a:lnTo>
                  <a:lnTo>
                    <a:pt x="1690" y="2787"/>
                  </a:lnTo>
                  <a:lnTo>
                    <a:pt x="1702" y="2794"/>
                  </a:lnTo>
                  <a:lnTo>
                    <a:pt x="1719" y="2802"/>
                  </a:lnTo>
                  <a:lnTo>
                    <a:pt x="1731" y="2806"/>
                  </a:lnTo>
                  <a:lnTo>
                    <a:pt x="1740" y="2807"/>
                  </a:lnTo>
                  <a:lnTo>
                    <a:pt x="1754" y="2807"/>
                  </a:lnTo>
                  <a:lnTo>
                    <a:pt x="1763" y="2803"/>
                  </a:lnTo>
                  <a:lnTo>
                    <a:pt x="1766" y="2803"/>
                  </a:lnTo>
                  <a:lnTo>
                    <a:pt x="1772" y="2795"/>
                  </a:lnTo>
                  <a:lnTo>
                    <a:pt x="1776" y="2790"/>
                  </a:lnTo>
                  <a:lnTo>
                    <a:pt x="1788" y="2766"/>
                  </a:lnTo>
                  <a:lnTo>
                    <a:pt x="1791" y="2753"/>
                  </a:lnTo>
                  <a:lnTo>
                    <a:pt x="1793" y="2736"/>
                  </a:lnTo>
                  <a:lnTo>
                    <a:pt x="1795" y="2714"/>
                  </a:lnTo>
                  <a:lnTo>
                    <a:pt x="1816" y="1606"/>
                  </a:lnTo>
                  <a:lnTo>
                    <a:pt x="1931" y="1609"/>
                  </a:lnTo>
                  <a:lnTo>
                    <a:pt x="1910" y="2717"/>
                  </a:lnTo>
                  <a:lnTo>
                    <a:pt x="1909" y="2741"/>
                  </a:lnTo>
                  <a:lnTo>
                    <a:pt x="1907" y="2753"/>
                  </a:lnTo>
                  <a:lnTo>
                    <a:pt x="1903" y="2777"/>
                  </a:lnTo>
                  <a:lnTo>
                    <a:pt x="1898" y="2799"/>
                  </a:lnTo>
                  <a:lnTo>
                    <a:pt x="1894" y="2810"/>
                  </a:lnTo>
                  <a:lnTo>
                    <a:pt x="1886" y="2828"/>
                  </a:lnTo>
                  <a:lnTo>
                    <a:pt x="1881" y="2838"/>
                  </a:lnTo>
                  <a:lnTo>
                    <a:pt x="1872" y="2854"/>
                  </a:lnTo>
                  <a:lnTo>
                    <a:pt x="1861" y="2868"/>
                  </a:lnTo>
                  <a:lnTo>
                    <a:pt x="1842" y="2888"/>
                  </a:lnTo>
                  <a:lnTo>
                    <a:pt x="1833" y="2896"/>
                  </a:lnTo>
                  <a:lnTo>
                    <a:pt x="1820" y="2904"/>
                  </a:lnTo>
                  <a:lnTo>
                    <a:pt x="1809" y="2909"/>
                  </a:lnTo>
                  <a:lnTo>
                    <a:pt x="1793" y="2914"/>
                  </a:lnTo>
                  <a:lnTo>
                    <a:pt x="1783" y="2918"/>
                  </a:lnTo>
                  <a:lnTo>
                    <a:pt x="1767" y="2921"/>
                  </a:lnTo>
                  <a:lnTo>
                    <a:pt x="1755" y="2922"/>
                  </a:lnTo>
                  <a:lnTo>
                    <a:pt x="1737" y="2922"/>
                  </a:lnTo>
                  <a:lnTo>
                    <a:pt x="1725" y="2921"/>
                  </a:lnTo>
                  <a:lnTo>
                    <a:pt x="1707" y="2918"/>
                  </a:lnTo>
                  <a:lnTo>
                    <a:pt x="1687" y="2912"/>
                  </a:lnTo>
                  <a:lnTo>
                    <a:pt x="1677" y="2909"/>
                  </a:lnTo>
                  <a:lnTo>
                    <a:pt x="1657" y="2900"/>
                  </a:lnTo>
                  <a:lnTo>
                    <a:pt x="1647" y="2895"/>
                  </a:lnTo>
                  <a:lnTo>
                    <a:pt x="1626" y="2883"/>
                  </a:lnTo>
                  <a:lnTo>
                    <a:pt x="1602" y="2866"/>
                  </a:lnTo>
                  <a:lnTo>
                    <a:pt x="433" y="1976"/>
                  </a:lnTo>
                  <a:lnTo>
                    <a:pt x="413" y="1960"/>
                  </a:lnTo>
                  <a:lnTo>
                    <a:pt x="404" y="1952"/>
                  </a:lnTo>
                  <a:lnTo>
                    <a:pt x="383" y="1932"/>
                  </a:lnTo>
                  <a:lnTo>
                    <a:pt x="362" y="1910"/>
                  </a:lnTo>
                  <a:lnTo>
                    <a:pt x="341" y="1887"/>
                  </a:lnTo>
                  <a:lnTo>
                    <a:pt x="335" y="1879"/>
                  </a:lnTo>
                  <a:lnTo>
                    <a:pt x="295" y="1826"/>
                  </a:lnTo>
                  <a:lnTo>
                    <a:pt x="260" y="1770"/>
                  </a:lnTo>
                  <a:lnTo>
                    <a:pt x="244" y="1741"/>
                  </a:lnTo>
                  <a:lnTo>
                    <a:pt x="239" y="1731"/>
                  </a:lnTo>
                  <a:lnTo>
                    <a:pt x="224" y="1702"/>
                  </a:lnTo>
                  <a:lnTo>
                    <a:pt x="210" y="1672"/>
                  </a:lnTo>
                  <a:lnTo>
                    <a:pt x="199" y="1642"/>
                  </a:lnTo>
                  <a:lnTo>
                    <a:pt x="188" y="1612"/>
                  </a:lnTo>
                  <a:lnTo>
                    <a:pt x="186" y="1601"/>
                  </a:lnTo>
                  <a:lnTo>
                    <a:pt x="176" y="1572"/>
                  </a:lnTo>
                  <a:lnTo>
                    <a:pt x="170" y="1544"/>
                  </a:lnTo>
                  <a:lnTo>
                    <a:pt x="166" y="1512"/>
                  </a:lnTo>
                  <a:lnTo>
                    <a:pt x="4" y="202"/>
                  </a:lnTo>
                  <a:lnTo>
                    <a:pt x="1" y="180"/>
                  </a:lnTo>
                  <a:lnTo>
                    <a:pt x="0" y="168"/>
                  </a:lnTo>
                  <a:lnTo>
                    <a:pt x="1" y="144"/>
                  </a:lnTo>
                  <a:lnTo>
                    <a:pt x="2" y="132"/>
                  </a:lnTo>
                  <a:lnTo>
                    <a:pt x="5" y="110"/>
                  </a:lnTo>
                  <a:lnTo>
                    <a:pt x="9" y="91"/>
                  </a:lnTo>
                  <a:lnTo>
                    <a:pt x="13" y="80"/>
                  </a:lnTo>
                  <a:lnTo>
                    <a:pt x="19" y="63"/>
                  </a:lnTo>
                  <a:lnTo>
                    <a:pt x="25" y="54"/>
                  </a:lnTo>
                  <a:lnTo>
                    <a:pt x="33" y="38"/>
                  </a:lnTo>
                  <a:lnTo>
                    <a:pt x="40" y="30"/>
                  </a:lnTo>
                  <a:lnTo>
                    <a:pt x="51" y="17"/>
                  </a:lnTo>
                  <a:lnTo>
                    <a:pt x="59" y="11"/>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 name="Freeform 15"/>
            <p:cNvSpPr>
              <a:spLocks/>
            </p:cNvSpPr>
            <p:nvPr/>
          </p:nvSpPr>
          <p:spPr bwMode="auto">
            <a:xfrm>
              <a:off x="2812" y="2278"/>
              <a:ext cx="438" cy="399"/>
            </a:xfrm>
            <a:custGeom>
              <a:avLst/>
              <a:gdLst/>
              <a:ahLst/>
              <a:cxnLst>
                <a:cxn ang="0">
                  <a:pos x="226" y="0"/>
                </a:cxn>
                <a:cxn ang="0">
                  <a:pos x="249" y="59"/>
                </a:cxn>
                <a:cxn ang="0">
                  <a:pos x="274" y="119"/>
                </a:cxn>
                <a:cxn ang="0">
                  <a:pos x="302" y="181"/>
                </a:cxn>
                <a:cxn ang="0">
                  <a:pos x="334" y="241"/>
                </a:cxn>
                <a:cxn ang="0">
                  <a:pos x="368" y="298"/>
                </a:cxn>
                <a:cxn ang="0">
                  <a:pos x="402" y="352"/>
                </a:cxn>
                <a:cxn ang="0">
                  <a:pos x="438" y="399"/>
                </a:cxn>
                <a:cxn ang="0">
                  <a:pos x="221" y="315"/>
                </a:cxn>
                <a:cxn ang="0">
                  <a:pos x="0" y="391"/>
                </a:cxn>
                <a:cxn ang="0">
                  <a:pos x="38" y="345"/>
                </a:cxn>
                <a:cxn ang="0">
                  <a:pos x="75" y="293"/>
                </a:cxn>
                <a:cxn ang="0">
                  <a:pos x="110" y="237"/>
                </a:cxn>
                <a:cxn ang="0">
                  <a:pos x="144" y="178"/>
                </a:cxn>
                <a:cxn ang="0">
                  <a:pos x="175" y="118"/>
                </a:cxn>
                <a:cxn ang="0">
                  <a:pos x="203" y="57"/>
                </a:cxn>
                <a:cxn ang="0">
                  <a:pos x="226" y="0"/>
                </a:cxn>
              </a:cxnLst>
              <a:rect l="0" t="0" r="r" b="b"/>
              <a:pathLst>
                <a:path w="438" h="399">
                  <a:moveTo>
                    <a:pt x="226" y="0"/>
                  </a:moveTo>
                  <a:lnTo>
                    <a:pt x="249" y="59"/>
                  </a:lnTo>
                  <a:lnTo>
                    <a:pt x="274" y="119"/>
                  </a:lnTo>
                  <a:lnTo>
                    <a:pt x="302" y="181"/>
                  </a:lnTo>
                  <a:lnTo>
                    <a:pt x="334" y="241"/>
                  </a:lnTo>
                  <a:lnTo>
                    <a:pt x="368" y="298"/>
                  </a:lnTo>
                  <a:lnTo>
                    <a:pt x="402" y="352"/>
                  </a:lnTo>
                  <a:lnTo>
                    <a:pt x="438" y="399"/>
                  </a:lnTo>
                  <a:lnTo>
                    <a:pt x="221" y="315"/>
                  </a:lnTo>
                  <a:lnTo>
                    <a:pt x="0" y="391"/>
                  </a:lnTo>
                  <a:lnTo>
                    <a:pt x="38" y="345"/>
                  </a:lnTo>
                  <a:lnTo>
                    <a:pt x="75" y="293"/>
                  </a:lnTo>
                  <a:lnTo>
                    <a:pt x="110" y="237"/>
                  </a:lnTo>
                  <a:lnTo>
                    <a:pt x="144" y="178"/>
                  </a:lnTo>
                  <a:lnTo>
                    <a:pt x="175" y="118"/>
                  </a:lnTo>
                  <a:lnTo>
                    <a:pt x="203" y="57"/>
                  </a:lnTo>
                  <a:lnTo>
                    <a:pt x="2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 name="Freeform 16"/>
            <p:cNvSpPr>
              <a:spLocks/>
            </p:cNvSpPr>
            <p:nvPr/>
          </p:nvSpPr>
          <p:spPr bwMode="auto">
            <a:xfrm>
              <a:off x="953" y="796"/>
              <a:ext cx="284" cy="259"/>
            </a:xfrm>
            <a:custGeom>
              <a:avLst/>
              <a:gdLst/>
              <a:ahLst/>
              <a:cxnLst>
                <a:cxn ang="0">
                  <a:pos x="71" y="0"/>
                </a:cxn>
                <a:cxn ang="0">
                  <a:pos x="284" y="169"/>
                </a:cxn>
                <a:cxn ang="0">
                  <a:pos x="213" y="259"/>
                </a:cxn>
                <a:cxn ang="0">
                  <a:pos x="0" y="90"/>
                </a:cxn>
                <a:cxn ang="0">
                  <a:pos x="71" y="0"/>
                </a:cxn>
              </a:cxnLst>
              <a:rect l="0" t="0" r="r" b="b"/>
              <a:pathLst>
                <a:path w="284" h="259">
                  <a:moveTo>
                    <a:pt x="71" y="0"/>
                  </a:moveTo>
                  <a:lnTo>
                    <a:pt x="284" y="169"/>
                  </a:lnTo>
                  <a:lnTo>
                    <a:pt x="213" y="259"/>
                  </a:lnTo>
                  <a:lnTo>
                    <a:pt x="0" y="90"/>
                  </a:lnTo>
                  <a:lnTo>
                    <a:pt x="7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 name="Freeform 17"/>
            <p:cNvSpPr>
              <a:spLocks/>
            </p:cNvSpPr>
            <p:nvPr/>
          </p:nvSpPr>
          <p:spPr bwMode="auto">
            <a:xfrm>
              <a:off x="2823" y="1822"/>
              <a:ext cx="413" cy="426"/>
            </a:xfrm>
            <a:custGeom>
              <a:avLst/>
              <a:gdLst/>
              <a:ahLst/>
              <a:cxnLst>
                <a:cxn ang="0">
                  <a:pos x="181" y="0"/>
                </a:cxn>
                <a:cxn ang="0">
                  <a:pos x="232" y="0"/>
                </a:cxn>
                <a:cxn ang="0">
                  <a:pos x="232" y="188"/>
                </a:cxn>
                <a:cxn ang="0">
                  <a:pos x="413" y="188"/>
                </a:cxn>
                <a:cxn ang="0">
                  <a:pos x="413" y="236"/>
                </a:cxn>
                <a:cxn ang="0">
                  <a:pos x="232" y="236"/>
                </a:cxn>
                <a:cxn ang="0">
                  <a:pos x="232" y="426"/>
                </a:cxn>
                <a:cxn ang="0">
                  <a:pos x="181" y="426"/>
                </a:cxn>
                <a:cxn ang="0">
                  <a:pos x="181" y="236"/>
                </a:cxn>
                <a:cxn ang="0">
                  <a:pos x="0" y="236"/>
                </a:cxn>
                <a:cxn ang="0">
                  <a:pos x="0" y="188"/>
                </a:cxn>
                <a:cxn ang="0">
                  <a:pos x="181" y="188"/>
                </a:cxn>
                <a:cxn ang="0">
                  <a:pos x="181" y="0"/>
                </a:cxn>
              </a:cxnLst>
              <a:rect l="0" t="0" r="r" b="b"/>
              <a:pathLst>
                <a:path w="413" h="426">
                  <a:moveTo>
                    <a:pt x="181" y="0"/>
                  </a:moveTo>
                  <a:lnTo>
                    <a:pt x="232" y="0"/>
                  </a:lnTo>
                  <a:lnTo>
                    <a:pt x="232" y="188"/>
                  </a:lnTo>
                  <a:lnTo>
                    <a:pt x="413" y="188"/>
                  </a:lnTo>
                  <a:lnTo>
                    <a:pt x="413" y="236"/>
                  </a:lnTo>
                  <a:lnTo>
                    <a:pt x="232" y="236"/>
                  </a:lnTo>
                  <a:lnTo>
                    <a:pt x="232" y="426"/>
                  </a:lnTo>
                  <a:lnTo>
                    <a:pt x="181" y="426"/>
                  </a:lnTo>
                  <a:lnTo>
                    <a:pt x="181" y="236"/>
                  </a:lnTo>
                  <a:lnTo>
                    <a:pt x="0" y="236"/>
                  </a:lnTo>
                  <a:lnTo>
                    <a:pt x="0" y="188"/>
                  </a:lnTo>
                  <a:lnTo>
                    <a:pt x="181" y="188"/>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 name="Freeform 18"/>
            <p:cNvSpPr>
              <a:spLocks/>
            </p:cNvSpPr>
            <p:nvPr/>
          </p:nvSpPr>
          <p:spPr bwMode="auto">
            <a:xfrm>
              <a:off x="3010" y="3717"/>
              <a:ext cx="222" cy="324"/>
            </a:xfrm>
            <a:custGeom>
              <a:avLst/>
              <a:gdLst/>
              <a:ahLst/>
              <a:cxnLst>
                <a:cxn ang="0">
                  <a:pos x="168" y="0"/>
                </a:cxn>
                <a:cxn ang="0">
                  <a:pos x="166" y="1"/>
                </a:cxn>
                <a:cxn ang="0">
                  <a:pos x="204" y="72"/>
                </a:cxn>
                <a:cxn ang="0">
                  <a:pos x="222" y="100"/>
                </a:cxn>
                <a:cxn ang="0">
                  <a:pos x="219" y="103"/>
                </a:cxn>
                <a:cxn ang="0">
                  <a:pos x="216" y="104"/>
                </a:cxn>
                <a:cxn ang="0">
                  <a:pos x="212" y="107"/>
                </a:cxn>
                <a:cxn ang="0">
                  <a:pos x="202" y="114"/>
                </a:cxn>
                <a:cxn ang="0">
                  <a:pos x="201" y="115"/>
                </a:cxn>
                <a:cxn ang="0">
                  <a:pos x="189" y="125"/>
                </a:cxn>
                <a:cxn ang="0">
                  <a:pos x="178" y="137"/>
                </a:cxn>
                <a:cxn ang="0">
                  <a:pos x="166" y="153"/>
                </a:cxn>
                <a:cxn ang="0">
                  <a:pos x="159" y="161"/>
                </a:cxn>
                <a:cxn ang="0">
                  <a:pos x="150" y="175"/>
                </a:cxn>
                <a:cxn ang="0">
                  <a:pos x="141" y="193"/>
                </a:cxn>
                <a:cxn ang="0">
                  <a:pos x="132" y="218"/>
                </a:cxn>
                <a:cxn ang="0">
                  <a:pos x="127" y="235"/>
                </a:cxn>
                <a:cxn ang="0">
                  <a:pos x="119" y="265"/>
                </a:cxn>
                <a:cxn ang="0">
                  <a:pos x="116" y="288"/>
                </a:cxn>
                <a:cxn ang="0">
                  <a:pos x="115" y="324"/>
                </a:cxn>
                <a:cxn ang="0">
                  <a:pos x="0" y="324"/>
                </a:cxn>
                <a:cxn ang="0">
                  <a:pos x="1" y="288"/>
                </a:cxn>
                <a:cxn ang="0">
                  <a:pos x="2" y="276"/>
                </a:cxn>
                <a:cxn ang="0">
                  <a:pos x="6" y="242"/>
                </a:cxn>
                <a:cxn ang="0">
                  <a:pos x="14" y="212"/>
                </a:cxn>
                <a:cxn ang="0">
                  <a:pos x="17" y="201"/>
                </a:cxn>
                <a:cxn ang="0">
                  <a:pos x="26" y="174"/>
                </a:cxn>
                <a:cxn ang="0">
                  <a:pos x="35" y="149"/>
                </a:cxn>
                <a:cxn ang="0">
                  <a:pos x="47" y="127"/>
                </a:cxn>
                <a:cxn ang="0">
                  <a:pos x="52" y="116"/>
                </a:cxn>
                <a:cxn ang="0">
                  <a:pos x="64" y="97"/>
                </a:cxn>
                <a:cxn ang="0">
                  <a:pos x="77" y="79"/>
                </a:cxn>
                <a:cxn ang="0">
                  <a:pos x="85" y="72"/>
                </a:cxn>
                <a:cxn ang="0">
                  <a:pos x="96" y="56"/>
                </a:cxn>
                <a:cxn ang="0">
                  <a:pos x="108" y="44"/>
                </a:cxn>
                <a:cxn ang="0">
                  <a:pos x="120" y="34"/>
                </a:cxn>
                <a:cxn ang="0">
                  <a:pos x="138" y="18"/>
                </a:cxn>
                <a:cxn ang="0">
                  <a:pos x="147" y="11"/>
                </a:cxn>
                <a:cxn ang="0">
                  <a:pos x="154" y="7"/>
                </a:cxn>
                <a:cxn ang="0">
                  <a:pos x="158" y="5"/>
                </a:cxn>
                <a:cxn ang="0">
                  <a:pos x="168" y="0"/>
                </a:cxn>
              </a:cxnLst>
              <a:rect l="0" t="0" r="r" b="b"/>
              <a:pathLst>
                <a:path w="222" h="324">
                  <a:moveTo>
                    <a:pt x="168" y="0"/>
                  </a:moveTo>
                  <a:lnTo>
                    <a:pt x="166" y="1"/>
                  </a:lnTo>
                  <a:lnTo>
                    <a:pt x="204" y="72"/>
                  </a:lnTo>
                  <a:lnTo>
                    <a:pt x="222" y="100"/>
                  </a:lnTo>
                  <a:lnTo>
                    <a:pt x="219" y="103"/>
                  </a:lnTo>
                  <a:lnTo>
                    <a:pt x="216" y="104"/>
                  </a:lnTo>
                  <a:lnTo>
                    <a:pt x="212" y="107"/>
                  </a:lnTo>
                  <a:lnTo>
                    <a:pt x="202" y="114"/>
                  </a:lnTo>
                  <a:lnTo>
                    <a:pt x="201" y="115"/>
                  </a:lnTo>
                  <a:lnTo>
                    <a:pt x="189" y="125"/>
                  </a:lnTo>
                  <a:lnTo>
                    <a:pt x="178" y="137"/>
                  </a:lnTo>
                  <a:lnTo>
                    <a:pt x="166" y="153"/>
                  </a:lnTo>
                  <a:lnTo>
                    <a:pt x="159" y="161"/>
                  </a:lnTo>
                  <a:lnTo>
                    <a:pt x="150" y="175"/>
                  </a:lnTo>
                  <a:lnTo>
                    <a:pt x="141" y="193"/>
                  </a:lnTo>
                  <a:lnTo>
                    <a:pt x="132" y="218"/>
                  </a:lnTo>
                  <a:lnTo>
                    <a:pt x="127" y="235"/>
                  </a:lnTo>
                  <a:lnTo>
                    <a:pt x="119" y="265"/>
                  </a:lnTo>
                  <a:lnTo>
                    <a:pt x="116" y="288"/>
                  </a:lnTo>
                  <a:lnTo>
                    <a:pt x="115" y="324"/>
                  </a:lnTo>
                  <a:lnTo>
                    <a:pt x="0" y="324"/>
                  </a:lnTo>
                  <a:lnTo>
                    <a:pt x="1" y="288"/>
                  </a:lnTo>
                  <a:lnTo>
                    <a:pt x="2" y="276"/>
                  </a:lnTo>
                  <a:lnTo>
                    <a:pt x="6" y="242"/>
                  </a:lnTo>
                  <a:lnTo>
                    <a:pt x="14" y="212"/>
                  </a:lnTo>
                  <a:lnTo>
                    <a:pt x="17" y="201"/>
                  </a:lnTo>
                  <a:lnTo>
                    <a:pt x="26" y="174"/>
                  </a:lnTo>
                  <a:lnTo>
                    <a:pt x="35" y="149"/>
                  </a:lnTo>
                  <a:lnTo>
                    <a:pt x="47" y="127"/>
                  </a:lnTo>
                  <a:lnTo>
                    <a:pt x="52" y="116"/>
                  </a:lnTo>
                  <a:lnTo>
                    <a:pt x="64" y="97"/>
                  </a:lnTo>
                  <a:lnTo>
                    <a:pt x="77" y="79"/>
                  </a:lnTo>
                  <a:lnTo>
                    <a:pt x="85" y="72"/>
                  </a:lnTo>
                  <a:lnTo>
                    <a:pt x="96" y="56"/>
                  </a:lnTo>
                  <a:lnTo>
                    <a:pt x="108" y="44"/>
                  </a:lnTo>
                  <a:lnTo>
                    <a:pt x="120" y="34"/>
                  </a:lnTo>
                  <a:lnTo>
                    <a:pt x="138" y="18"/>
                  </a:lnTo>
                  <a:lnTo>
                    <a:pt x="147" y="11"/>
                  </a:lnTo>
                  <a:lnTo>
                    <a:pt x="154" y="7"/>
                  </a:lnTo>
                  <a:lnTo>
                    <a:pt x="158" y="5"/>
                  </a:lnTo>
                  <a:lnTo>
                    <a:pt x="1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 name="Freeform 19"/>
            <p:cNvSpPr>
              <a:spLocks/>
            </p:cNvSpPr>
            <p:nvPr/>
          </p:nvSpPr>
          <p:spPr bwMode="auto">
            <a:xfrm>
              <a:off x="2847" y="3925"/>
              <a:ext cx="440" cy="395"/>
            </a:xfrm>
            <a:custGeom>
              <a:avLst/>
              <a:gdLst/>
              <a:ahLst/>
              <a:cxnLst>
                <a:cxn ang="0">
                  <a:pos x="0" y="0"/>
                </a:cxn>
                <a:cxn ang="0">
                  <a:pos x="220" y="80"/>
                </a:cxn>
                <a:cxn ang="0">
                  <a:pos x="440" y="0"/>
                </a:cxn>
                <a:cxn ang="0">
                  <a:pos x="403" y="47"/>
                </a:cxn>
                <a:cxn ang="0">
                  <a:pos x="367" y="99"/>
                </a:cxn>
                <a:cxn ang="0">
                  <a:pos x="331" y="157"/>
                </a:cxn>
                <a:cxn ang="0">
                  <a:pos x="300" y="216"/>
                </a:cxn>
                <a:cxn ang="0">
                  <a:pos x="270" y="277"/>
                </a:cxn>
                <a:cxn ang="0">
                  <a:pos x="242" y="338"/>
                </a:cxn>
                <a:cxn ang="0">
                  <a:pos x="220" y="395"/>
                </a:cxn>
                <a:cxn ang="0">
                  <a:pos x="198" y="338"/>
                </a:cxn>
                <a:cxn ang="0">
                  <a:pos x="170" y="277"/>
                </a:cxn>
                <a:cxn ang="0">
                  <a:pos x="140" y="216"/>
                </a:cxn>
                <a:cxn ang="0">
                  <a:pos x="109" y="157"/>
                </a:cxn>
                <a:cxn ang="0">
                  <a:pos x="74" y="99"/>
                </a:cxn>
                <a:cxn ang="0">
                  <a:pos x="37" y="47"/>
                </a:cxn>
                <a:cxn ang="0">
                  <a:pos x="0" y="0"/>
                </a:cxn>
              </a:cxnLst>
              <a:rect l="0" t="0" r="r" b="b"/>
              <a:pathLst>
                <a:path w="440" h="395">
                  <a:moveTo>
                    <a:pt x="0" y="0"/>
                  </a:moveTo>
                  <a:lnTo>
                    <a:pt x="220" y="80"/>
                  </a:lnTo>
                  <a:lnTo>
                    <a:pt x="440" y="0"/>
                  </a:lnTo>
                  <a:lnTo>
                    <a:pt x="403" y="47"/>
                  </a:lnTo>
                  <a:lnTo>
                    <a:pt x="367" y="99"/>
                  </a:lnTo>
                  <a:lnTo>
                    <a:pt x="331" y="157"/>
                  </a:lnTo>
                  <a:lnTo>
                    <a:pt x="300" y="216"/>
                  </a:lnTo>
                  <a:lnTo>
                    <a:pt x="270" y="277"/>
                  </a:lnTo>
                  <a:lnTo>
                    <a:pt x="242" y="338"/>
                  </a:lnTo>
                  <a:lnTo>
                    <a:pt x="220" y="395"/>
                  </a:lnTo>
                  <a:lnTo>
                    <a:pt x="198" y="338"/>
                  </a:lnTo>
                  <a:lnTo>
                    <a:pt x="170" y="277"/>
                  </a:lnTo>
                  <a:lnTo>
                    <a:pt x="140" y="216"/>
                  </a:lnTo>
                  <a:lnTo>
                    <a:pt x="109" y="157"/>
                  </a:lnTo>
                  <a:lnTo>
                    <a:pt x="74" y="99"/>
                  </a:lnTo>
                  <a:lnTo>
                    <a:pt x="37" y="4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 name="矩形 639"/>
          <p:cNvSpPr/>
          <p:nvPr/>
        </p:nvSpPr>
        <p:spPr>
          <a:xfrm>
            <a:off x="2123728" y="2276872"/>
            <a:ext cx="4680520" cy="3888432"/>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TW" altLang="en-US"/>
          </a:p>
        </p:txBody>
      </p:sp>
      <p:sp>
        <p:nvSpPr>
          <p:cNvPr id="2" name="標題 1"/>
          <p:cNvSpPr>
            <a:spLocks noGrp="1"/>
          </p:cNvSpPr>
          <p:nvPr>
            <p:ph type="title"/>
          </p:nvPr>
        </p:nvSpPr>
        <p:spPr/>
        <p:txBody>
          <a:bodyPr/>
          <a:lstStyle/>
          <a:p>
            <a:r>
              <a:rPr lang="en-US" altLang="zh-TW" dirty="0" smtClean="0"/>
              <a:t>It Is Simple -- Integration</a:t>
            </a:r>
            <a:endParaRPr lang="zh-TW" altLang="en-US" dirty="0"/>
          </a:p>
        </p:txBody>
      </p:sp>
      <p:sp>
        <p:nvSpPr>
          <p:cNvPr id="3" name="內容版面配置區 2"/>
          <p:cNvSpPr>
            <a:spLocks noGrp="1"/>
          </p:cNvSpPr>
          <p:nvPr>
            <p:ph idx="1"/>
          </p:nvPr>
        </p:nvSpPr>
        <p:spPr/>
        <p:txBody>
          <a:bodyPr/>
          <a:lstStyle/>
          <a:p>
            <a:r>
              <a:rPr lang="en-US" altLang="zh-TW" dirty="0" err="1" smtClean="0"/>
              <a:t>DySER</a:t>
            </a:r>
            <a:r>
              <a:rPr lang="en-US" altLang="zh-TW" dirty="0" smtClean="0"/>
              <a:t> interface: FIFO</a:t>
            </a:r>
          </a:p>
          <a:p>
            <a:endParaRPr lang="zh-TW" altLang="en-US" dirty="0"/>
          </a:p>
        </p:txBody>
      </p:sp>
      <p:sp>
        <p:nvSpPr>
          <p:cNvPr id="637" name="Slide Number Placeholder 636"/>
          <p:cNvSpPr>
            <a:spLocks noGrp="1"/>
          </p:cNvSpPr>
          <p:nvPr>
            <p:ph type="sldNum" sz="quarter" idx="12"/>
          </p:nvPr>
        </p:nvSpPr>
        <p:spPr/>
        <p:txBody>
          <a:bodyPr/>
          <a:lstStyle/>
          <a:p>
            <a:fld id="{BFD5FD6A-C57A-4DE2-B63E-DA52DB40EC98}" type="slidenum">
              <a:rPr lang="zh-TW" altLang="en-US" smtClean="0"/>
              <a:pPr/>
              <a:t>22</a:t>
            </a:fld>
            <a:endParaRPr lang="zh-TW" altLang="en-US"/>
          </a:p>
        </p:txBody>
      </p:sp>
      <p:grpSp>
        <p:nvGrpSpPr>
          <p:cNvPr id="610" name="群組 609"/>
          <p:cNvGrpSpPr/>
          <p:nvPr/>
        </p:nvGrpSpPr>
        <p:grpSpPr>
          <a:xfrm>
            <a:off x="323528" y="2276872"/>
            <a:ext cx="8575874" cy="3816648"/>
            <a:chOff x="323528" y="1556792"/>
            <a:chExt cx="8575874" cy="3816648"/>
          </a:xfrm>
          <a:effectLst>
            <a:outerShdw blurRad="50800" dist="38100" dir="2700000" algn="tl" rotWithShape="0">
              <a:prstClr val="black">
                <a:alpha val="40000"/>
              </a:prstClr>
            </a:outerShdw>
          </a:effectLst>
        </p:grpSpPr>
        <p:grpSp>
          <p:nvGrpSpPr>
            <p:cNvPr id="611" name="群組 728"/>
            <p:cNvGrpSpPr/>
            <p:nvPr/>
          </p:nvGrpSpPr>
          <p:grpSpPr>
            <a:xfrm>
              <a:off x="323528" y="1556792"/>
              <a:ext cx="8575874" cy="3816648"/>
              <a:chOff x="323528" y="1556792"/>
              <a:chExt cx="8575874" cy="3816648"/>
            </a:xfrm>
          </p:grpSpPr>
          <p:sp>
            <p:nvSpPr>
              <p:cNvPr id="613" name="AutoShape 5"/>
              <p:cNvSpPr>
                <a:spLocks noChangeAspect="1" noChangeArrowheads="1" noTextEdit="1"/>
              </p:cNvSpPr>
              <p:nvPr/>
            </p:nvSpPr>
            <p:spPr bwMode="auto">
              <a:xfrm>
                <a:off x="323528" y="1772816"/>
                <a:ext cx="8334194" cy="360062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4" name="Rectangle 8"/>
              <p:cNvSpPr>
                <a:spLocks noChangeArrowheads="1"/>
              </p:cNvSpPr>
              <p:nvPr/>
            </p:nvSpPr>
            <p:spPr bwMode="auto">
              <a:xfrm>
                <a:off x="3414738" y="2687444"/>
                <a:ext cx="2955587" cy="2595029"/>
              </a:xfrm>
              <a:prstGeom prst="rect">
                <a:avLst/>
              </a:prstGeom>
              <a:solidFill>
                <a:srgbClr val="E5E5E5"/>
              </a:solidFill>
              <a:ln w="0">
                <a:solidFill>
                  <a:srgbClr val="E5E5E5"/>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5" name="Line 9"/>
              <p:cNvSpPr>
                <a:spLocks noChangeShapeType="1"/>
              </p:cNvSpPr>
              <p:nvPr/>
            </p:nvSpPr>
            <p:spPr bwMode="auto">
              <a:xfrm flipH="1">
                <a:off x="3414738" y="5282473"/>
                <a:ext cx="2955587"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 name="Line 10"/>
              <p:cNvSpPr>
                <a:spLocks noChangeShapeType="1"/>
              </p:cNvSpPr>
              <p:nvPr/>
            </p:nvSpPr>
            <p:spPr bwMode="auto">
              <a:xfrm flipV="1">
                <a:off x="3414738" y="2687444"/>
                <a:ext cx="1654" cy="259502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 name="Line 11"/>
              <p:cNvSpPr>
                <a:spLocks noChangeShapeType="1"/>
              </p:cNvSpPr>
              <p:nvPr/>
            </p:nvSpPr>
            <p:spPr bwMode="auto">
              <a:xfrm>
                <a:off x="3414738" y="2687444"/>
                <a:ext cx="2955587"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 name="Line 12"/>
              <p:cNvSpPr>
                <a:spLocks noChangeShapeType="1"/>
              </p:cNvSpPr>
              <p:nvPr/>
            </p:nvSpPr>
            <p:spPr bwMode="auto">
              <a:xfrm>
                <a:off x="6370325" y="2687444"/>
                <a:ext cx="1654" cy="259502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 name="Freeform 18"/>
              <p:cNvSpPr>
                <a:spLocks/>
              </p:cNvSpPr>
              <p:nvPr/>
            </p:nvSpPr>
            <p:spPr bwMode="auto">
              <a:xfrm>
                <a:off x="3270846" y="2578284"/>
                <a:ext cx="2639685" cy="2421366"/>
              </a:xfrm>
              <a:custGeom>
                <a:avLst/>
                <a:gdLst/>
                <a:ahLst/>
                <a:cxnLst>
                  <a:cxn ang="0">
                    <a:pos x="0" y="0"/>
                  </a:cxn>
                  <a:cxn ang="0">
                    <a:pos x="324" y="0"/>
                  </a:cxn>
                  <a:cxn ang="0">
                    <a:pos x="324" y="5"/>
                  </a:cxn>
                  <a:cxn ang="0">
                    <a:pos x="1596" y="5"/>
                  </a:cxn>
                  <a:cxn ang="0">
                    <a:pos x="1596" y="259"/>
                  </a:cxn>
                  <a:cxn ang="0">
                    <a:pos x="324" y="259"/>
                  </a:cxn>
                  <a:cxn ang="0">
                    <a:pos x="324" y="1464"/>
                  </a:cxn>
                  <a:cxn ang="0">
                    <a:pos x="0" y="1464"/>
                  </a:cxn>
                  <a:cxn ang="0">
                    <a:pos x="0" y="0"/>
                  </a:cxn>
                </a:cxnLst>
                <a:rect l="0" t="0" r="r" b="b"/>
                <a:pathLst>
                  <a:path w="1596" h="1464">
                    <a:moveTo>
                      <a:pt x="0" y="0"/>
                    </a:moveTo>
                    <a:lnTo>
                      <a:pt x="324" y="0"/>
                    </a:lnTo>
                    <a:lnTo>
                      <a:pt x="324" y="5"/>
                    </a:lnTo>
                    <a:lnTo>
                      <a:pt x="1596" y="5"/>
                    </a:lnTo>
                    <a:lnTo>
                      <a:pt x="1596" y="259"/>
                    </a:lnTo>
                    <a:lnTo>
                      <a:pt x="324" y="259"/>
                    </a:lnTo>
                    <a:lnTo>
                      <a:pt x="324" y="1464"/>
                    </a:lnTo>
                    <a:lnTo>
                      <a:pt x="0" y="1464"/>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 name="Line 19"/>
              <p:cNvSpPr>
                <a:spLocks noChangeShapeType="1"/>
              </p:cNvSpPr>
              <p:nvPr/>
            </p:nvSpPr>
            <p:spPr bwMode="auto">
              <a:xfrm flipH="1">
                <a:off x="5745137"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 name="Line 20"/>
              <p:cNvSpPr>
                <a:spLocks noChangeShapeType="1"/>
              </p:cNvSpPr>
              <p:nvPr/>
            </p:nvSpPr>
            <p:spPr bwMode="auto">
              <a:xfrm flipH="1">
                <a:off x="5634323"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 name="Line 21"/>
              <p:cNvSpPr>
                <a:spLocks noChangeShapeType="1"/>
              </p:cNvSpPr>
              <p:nvPr/>
            </p:nvSpPr>
            <p:spPr bwMode="auto">
              <a:xfrm flipH="1">
                <a:off x="5526817"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 name="Line 22"/>
              <p:cNvSpPr>
                <a:spLocks noChangeShapeType="1"/>
              </p:cNvSpPr>
              <p:nvPr/>
            </p:nvSpPr>
            <p:spPr bwMode="auto">
              <a:xfrm flipH="1">
                <a:off x="5417657"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 name="Line 23"/>
              <p:cNvSpPr>
                <a:spLocks noChangeShapeType="1"/>
              </p:cNvSpPr>
              <p:nvPr/>
            </p:nvSpPr>
            <p:spPr bwMode="auto">
              <a:xfrm flipH="1">
                <a:off x="5306843"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 name="Line 24"/>
              <p:cNvSpPr>
                <a:spLocks noChangeShapeType="1"/>
              </p:cNvSpPr>
              <p:nvPr/>
            </p:nvSpPr>
            <p:spPr bwMode="auto">
              <a:xfrm flipH="1">
                <a:off x="5197683"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 name="Line 25"/>
              <p:cNvSpPr>
                <a:spLocks noChangeShapeType="1"/>
              </p:cNvSpPr>
              <p:nvPr/>
            </p:nvSpPr>
            <p:spPr bwMode="auto">
              <a:xfrm flipH="1">
                <a:off x="5086870"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 name="Line 26"/>
              <p:cNvSpPr>
                <a:spLocks noChangeShapeType="1"/>
              </p:cNvSpPr>
              <p:nvPr/>
            </p:nvSpPr>
            <p:spPr bwMode="auto">
              <a:xfrm flipH="1">
                <a:off x="4977710"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 name="Line 27"/>
              <p:cNvSpPr>
                <a:spLocks noChangeShapeType="1"/>
              </p:cNvSpPr>
              <p:nvPr/>
            </p:nvSpPr>
            <p:spPr bwMode="auto">
              <a:xfrm flipH="1">
                <a:off x="4870204"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 name="Line 28"/>
              <p:cNvSpPr>
                <a:spLocks noChangeShapeType="1"/>
              </p:cNvSpPr>
              <p:nvPr/>
            </p:nvSpPr>
            <p:spPr bwMode="auto">
              <a:xfrm flipH="1">
                <a:off x="4757736"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 name="Line 29"/>
              <p:cNvSpPr>
                <a:spLocks noChangeShapeType="1"/>
              </p:cNvSpPr>
              <p:nvPr/>
            </p:nvSpPr>
            <p:spPr bwMode="auto">
              <a:xfrm flipH="1">
                <a:off x="4650230"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 name="Line 30"/>
              <p:cNvSpPr>
                <a:spLocks noChangeShapeType="1"/>
              </p:cNvSpPr>
              <p:nvPr/>
            </p:nvSpPr>
            <p:spPr bwMode="auto">
              <a:xfrm flipH="1">
                <a:off x="4539416"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2" name="Line 31"/>
              <p:cNvSpPr>
                <a:spLocks noChangeShapeType="1"/>
              </p:cNvSpPr>
              <p:nvPr/>
            </p:nvSpPr>
            <p:spPr bwMode="auto">
              <a:xfrm flipH="1">
                <a:off x="4430256"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3" name="Line 32"/>
              <p:cNvSpPr>
                <a:spLocks noChangeShapeType="1"/>
              </p:cNvSpPr>
              <p:nvPr/>
            </p:nvSpPr>
            <p:spPr bwMode="auto">
              <a:xfrm flipH="1">
                <a:off x="4319442" y="25865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4" name="Line 33"/>
              <p:cNvSpPr>
                <a:spLocks noChangeShapeType="1"/>
              </p:cNvSpPr>
              <p:nvPr/>
            </p:nvSpPr>
            <p:spPr bwMode="auto">
              <a:xfrm flipH="1">
                <a:off x="4210282"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5" name="Line 34"/>
              <p:cNvSpPr>
                <a:spLocks noChangeShapeType="1"/>
              </p:cNvSpPr>
              <p:nvPr/>
            </p:nvSpPr>
            <p:spPr bwMode="auto">
              <a:xfrm flipH="1">
                <a:off x="4101123"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 name="Line 35"/>
              <p:cNvSpPr>
                <a:spLocks noChangeShapeType="1"/>
              </p:cNvSpPr>
              <p:nvPr/>
            </p:nvSpPr>
            <p:spPr bwMode="auto">
              <a:xfrm flipH="1">
                <a:off x="3990309"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 name="Line 36"/>
              <p:cNvSpPr>
                <a:spLocks noChangeShapeType="1"/>
              </p:cNvSpPr>
              <p:nvPr/>
            </p:nvSpPr>
            <p:spPr bwMode="auto">
              <a:xfrm flipH="1">
                <a:off x="3882803" y="25865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 name="Line 37"/>
              <p:cNvSpPr>
                <a:spLocks noChangeShapeType="1"/>
              </p:cNvSpPr>
              <p:nvPr/>
            </p:nvSpPr>
            <p:spPr bwMode="auto">
              <a:xfrm flipH="1">
                <a:off x="3806722" y="2586554"/>
                <a:ext cx="19847"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5" name="Line 38"/>
              <p:cNvSpPr>
                <a:spLocks noChangeShapeType="1"/>
              </p:cNvSpPr>
              <p:nvPr/>
            </p:nvSpPr>
            <p:spPr bwMode="auto">
              <a:xfrm flipV="1">
                <a:off x="3806722" y="2578284"/>
                <a:ext cx="1654" cy="827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6" name="Line 39"/>
              <p:cNvSpPr>
                <a:spLocks noChangeShapeType="1"/>
              </p:cNvSpPr>
              <p:nvPr/>
            </p:nvSpPr>
            <p:spPr bwMode="auto">
              <a:xfrm flipH="1">
                <a:off x="3778605" y="2578284"/>
                <a:ext cx="28117"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7" name="Line 40"/>
              <p:cNvSpPr>
                <a:spLocks noChangeShapeType="1"/>
              </p:cNvSpPr>
              <p:nvPr/>
            </p:nvSpPr>
            <p:spPr bwMode="auto">
              <a:xfrm flipH="1">
                <a:off x="3669445" y="257828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8" name="Line 41"/>
              <p:cNvSpPr>
                <a:spLocks noChangeShapeType="1"/>
              </p:cNvSpPr>
              <p:nvPr/>
            </p:nvSpPr>
            <p:spPr bwMode="auto">
              <a:xfrm flipH="1">
                <a:off x="3558631" y="257828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9" name="Line 42"/>
              <p:cNvSpPr>
                <a:spLocks noChangeShapeType="1"/>
              </p:cNvSpPr>
              <p:nvPr/>
            </p:nvSpPr>
            <p:spPr bwMode="auto">
              <a:xfrm flipH="1">
                <a:off x="3449471" y="257828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0" name="Line 43"/>
              <p:cNvSpPr>
                <a:spLocks noChangeShapeType="1"/>
              </p:cNvSpPr>
              <p:nvPr/>
            </p:nvSpPr>
            <p:spPr bwMode="auto">
              <a:xfrm flipH="1">
                <a:off x="3341965" y="257828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1" name="Line 44"/>
              <p:cNvSpPr>
                <a:spLocks noChangeShapeType="1"/>
              </p:cNvSpPr>
              <p:nvPr/>
            </p:nvSpPr>
            <p:spPr bwMode="auto">
              <a:xfrm flipH="1">
                <a:off x="3270846" y="2578284"/>
                <a:ext cx="1488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2" name="Line 45"/>
              <p:cNvSpPr>
                <a:spLocks noChangeShapeType="1"/>
              </p:cNvSpPr>
              <p:nvPr/>
            </p:nvSpPr>
            <p:spPr bwMode="auto">
              <a:xfrm>
                <a:off x="3270846" y="2578284"/>
                <a:ext cx="1654" cy="413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3" name="Line 46"/>
              <p:cNvSpPr>
                <a:spLocks noChangeShapeType="1"/>
              </p:cNvSpPr>
              <p:nvPr/>
            </p:nvSpPr>
            <p:spPr bwMode="auto">
              <a:xfrm>
                <a:off x="3270846" y="2674212"/>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4" name="Line 47"/>
              <p:cNvSpPr>
                <a:spLocks noChangeShapeType="1"/>
              </p:cNvSpPr>
              <p:nvPr/>
            </p:nvSpPr>
            <p:spPr bwMode="auto">
              <a:xfrm>
                <a:off x="3270846" y="2783372"/>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5" name="Line 48"/>
              <p:cNvSpPr>
                <a:spLocks noChangeShapeType="1"/>
              </p:cNvSpPr>
              <p:nvPr/>
            </p:nvSpPr>
            <p:spPr bwMode="auto">
              <a:xfrm>
                <a:off x="3270846" y="2892532"/>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6" name="Line 49"/>
              <p:cNvSpPr>
                <a:spLocks noChangeShapeType="1"/>
              </p:cNvSpPr>
              <p:nvPr/>
            </p:nvSpPr>
            <p:spPr bwMode="auto">
              <a:xfrm>
                <a:off x="3270846" y="3003346"/>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7" name="Line 50"/>
              <p:cNvSpPr>
                <a:spLocks noChangeShapeType="1"/>
              </p:cNvSpPr>
              <p:nvPr/>
            </p:nvSpPr>
            <p:spPr bwMode="auto">
              <a:xfrm>
                <a:off x="3270846" y="3112506"/>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8" name="Line 51"/>
              <p:cNvSpPr>
                <a:spLocks noChangeShapeType="1"/>
              </p:cNvSpPr>
              <p:nvPr/>
            </p:nvSpPr>
            <p:spPr bwMode="auto">
              <a:xfrm>
                <a:off x="3270846" y="3223320"/>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9" name="Line 52"/>
              <p:cNvSpPr>
                <a:spLocks noChangeShapeType="1"/>
              </p:cNvSpPr>
              <p:nvPr/>
            </p:nvSpPr>
            <p:spPr bwMode="auto">
              <a:xfrm>
                <a:off x="3270846" y="3332480"/>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0" name="Line 53"/>
              <p:cNvSpPr>
                <a:spLocks noChangeShapeType="1"/>
              </p:cNvSpPr>
              <p:nvPr/>
            </p:nvSpPr>
            <p:spPr bwMode="auto">
              <a:xfrm>
                <a:off x="3270846" y="3439986"/>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1" name="Line 54"/>
              <p:cNvSpPr>
                <a:spLocks noChangeShapeType="1"/>
              </p:cNvSpPr>
              <p:nvPr/>
            </p:nvSpPr>
            <p:spPr bwMode="auto">
              <a:xfrm>
                <a:off x="3270846" y="3552454"/>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2" name="Line 55"/>
              <p:cNvSpPr>
                <a:spLocks noChangeShapeType="1"/>
              </p:cNvSpPr>
              <p:nvPr/>
            </p:nvSpPr>
            <p:spPr bwMode="auto">
              <a:xfrm>
                <a:off x="3270846" y="3659960"/>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3" name="Line 56"/>
              <p:cNvSpPr>
                <a:spLocks noChangeShapeType="1"/>
              </p:cNvSpPr>
              <p:nvPr/>
            </p:nvSpPr>
            <p:spPr bwMode="auto">
              <a:xfrm>
                <a:off x="3270846" y="3770774"/>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4" name="Line 57"/>
              <p:cNvSpPr>
                <a:spLocks noChangeShapeType="1"/>
              </p:cNvSpPr>
              <p:nvPr/>
            </p:nvSpPr>
            <p:spPr bwMode="auto">
              <a:xfrm>
                <a:off x="3270846" y="3879933"/>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5" name="Line 58"/>
              <p:cNvSpPr>
                <a:spLocks noChangeShapeType="1"/>
              </p:cNvSpPr>
              <p:nvPr/>
            </p:nvSpPr>
            <p:spPr bwMode="auto">
              <a:xfrm>
                <a:off x="3270846" y="3990747"/>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6" name="Line 59"/>
              <p:cNvSpPr>
                <a:spLocks noChangeShapeType="1"/>
              </p:cNvSpPr>
              <p:nvPr/>
            </p:nvSpPr>
            <p:spPr bwMode="auto">
              <a:xfrm>
                <a:off x="3270846" y="4099907"/>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7" name="Line 60"/>
              <p:cNvSpPr>
                <a:spLocks noChangeShapeType="1"/>
              </p:cNvSpPr>
              <p:nvPr/>
            </p:nvSpPr>
            <p:spPr bwMode="auto">
              <a:xfrm>
                <a:off x="3270846" y="4209067"/>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8" name="Line 61"/>
              <p:cNvSpPr>
                <a:spLocks noChangeShapeType="1"/>
              </p:cNvSpPr>
              <p:nvPr/>
            </p:nvSpPr>
            <p:spPr bwMode="auto">
              <a:xfrm>
                <a:off x="3270846" y="431988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9" name="Line 62"/>
              <p:cNvSpPr>
                <a:spLocks noChangeShapeType="1"/>
              </p:cNvSpPr>
              <p:nvPr/>
            </p:nvSpPr>
            <p:spPr bwMode="auto">
              <a:xfrm>
                <a:off x="3270846" y="4429041"/>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0" name="Line 63"/>
              <p:cNvSpPr>
                <a:spLocks noChangeShapeType="1"/>
              </p:cNvSpPr>
              <p:nvPr/>
            </p:nvSpPr>
            <p:spPr bwMode="auto">
              <a:xfrm>
                <a:off x="3270846" y="4539855"/>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1" name="Line 64"/>
              <p:cNvSpPr>
                <a:spLocks noChangeShapeType="1"/>
              </p:cNvSpPr>
              <p:nvPr/>
            </p:nvSpPr>
            <p:spPr bwMode="auto">
              <a:xfrm>
                <a:off x="3270846" y="4649015"/>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2" name="Line 65"/>
              <p:cNvSpPr>
                <a:spLocks noChangeShapeType="1"/>
              </p:cNvSpPr>
              <p:nvPr/>
            </p:nvSpPr>
            <p:spPr bwMode="auto">
              <a:xfrm>
                <a:off x="3270846" y="4759829"/>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3" name="Line 66"/>
              <p:cNvSpPr>
                <a:spLocks noChangeShapeType="1"/>
              </p:cNvSpPr>
              <p:nvPr/>
            </p:nvSpPr>
            <p:spPr bwMode="auto">
              <a:xfrm>
                <a:off x="3270846" y="4867335"/>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4" name="Line 67"/>
              <p:cNvSpPr>
                <a:spLocks noChangeShapeType="1"/>
              </p:cNvSpPr>
              <p:nvPr/>
            </p:nvSpPr>
            <p:spPr bwMode="auto">
              <a:xfrm>
                <a:off x="3270846" y="4976494"/>
                <a:ext cx="1654" cy="2315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5" name="Line 68"/>
              <p:cNvSpPr>
                <a:spLocks noChangeShapeType="1"/>
              </p:cNvSpPr>
              <p:nvPr/>
            </p:nvSpPr>
            <p:spPr bwMode="auto">
              <a:xfrm>
                <a:off x="3270846" y="4999650"/>
                <a:ext cx="33079"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6" name="Line 69"/>
              <p:cNvSpPr>
                <a:spLocks noChangeShapeType="1"/>
              </p:cNvSpPr>
              <p:nvPr/>
            </p:nvSpPr>
            <p:spPr bwMode="auto">
              <a:xfrm>
                <a:off x="3358504" y="4999650"/>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7" name="Line 70"/>
              <p:cNvSpPr>
                <a:spLocks noChangeShapeType="1"/>
              </p:cNvSpPr>
              <p:nvPr/>
            </p:nvSpPr>
            <p:spPr bwMode="auto">
              <a:xfrm>
                <a:off x="3467664" y="4999650"/>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8" name="Line 71"/>
              <p:cNvSpPr>
                <a:spLocks noChangeShapeType="1"/>
              </p:cNvSpPr>
              <p:nvPr/>
            </p:nvSpPr>
            <p:spPr bwMode="auto">
              <a:xfrm>
                <a:off x="3578478" y="4999650"/>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9" name="Line 72"/>
              <p:cNvSpPr>
                <a:spLocks noChangeShapeType="1"/>
              </p:cNvSpPr>
              <p:nvPr/>
            </p:nvSpPr>
            <p:spPr bwMode="auto">
              <a:xfrm>
                <a:off x="3687638" y="4999650"/>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0" name="Line 73"/>
              <p:cNvSpPr>
                <a:spLocks noChangeShapeType="1"/>
              </p:cNvSpPr>
              <p:nvPr/>
            </p:nvSpPr>
            <p:spPr bwMode="auto">
              <a:xfrm>
                <a:off x="3796798" y="4999650"/>
                <a:ext cx="992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1" name="Line 74"/>
              <p:cNvSpPr>
                <a:spLocks noChangeShapeType="1"/>
              </p:cNvSpPr>
              <p:nvPr/>
            </p:nvSpPr>
            <p:spPr bwMode="auto">
              <a:xfrm flipV="1">
                <a:off x="3806722" y="4953339"/>
                <a:ext cx="1654" cy="4631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2" name="Line 75"/>
              <p:cNvSpPr>
                <a:spLocks noChangeShapeType="1"/>
              </p:cNvSpPr>
              <p:nvPr/>
            </p:nvSpPr>
            <p:spPr bwMode="auto">
              <a:xfrm flipV="1">
                <a:off x="3806722" y="4842525"/>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3" name="Line 76"/>
              <p:cNvSpPr>
                <a:spLocks noChangeShapeType="1"/>
              </p:cNvSpPr>
              <p:nvPr/>
            </p:nvSpPr>
            <p:spPr bwMode="auto">
              <a:xfrm flipV="1">
                <a:off x="3806722" y="4733366"/>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4" name="Line 77"/>
              <p:cNvSpPr>
                <a:spLocks noChangeShapeType="1"/>
              </p:cNvSpPr>
              <p:nvPr/>
            </p:nvSpPr>
            <p:spPr bwMode="auto">
              <a:xfrm flipV="1">
                <a:off x="3806722" y="4625860"/>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5" name="Line 78"/>
              <p:cNvSpPr>
                <a:spLocks noChangeShapeType="1"/>
              </p:cNvSpPr>
              <p:nvPr/>
            </p:nvSpPr>
            <p:spPr bwMode="auto">
              <a:xfrm flipV="1">
                <a:off x="3806722" y="4515046"/>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6" name="Line 79"/>
              <p:cNvSpPr>
                <a:spLocks noChangeShapeType="1"/>
              </p:cNvSpPr>
              <p:nvPr/>
            </p:nvSpPr>
            <p:spPr bwMode="auto">
              <a:xfrm flipV="1">
                <a:off x="3806722" y="4405886"/>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7" name="Line 80"/>
              <p:cNvSpPr>
                <a:spLocks noChangeShapeType="1"/>
              </p:cNvSpPr>
              <p:nvPr/>
            </p:nvSpPr>
            <p:spPr bwMode="auto">
              <a:xfrm flipV="1">
                <a:off x="3806722" y="4295072"/>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8" name="Line 81"/>
              <p:cNvSpPr>
                <a:spLocks noChangeShapeType="1"/>
              </p:cNvSpPr>
              <p:nvPr/>
            </p:nvSpPr>
            <p:spPr bwMode="auto">
              <a:xfrm flipV="1">
                <a:off x="3806722" y="4185912"/>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9" name="Line 82"/>
              <p:cNvSpPr>
                <a:spLocks noChangeShapeType="1"/>
              </p:cNvSpPr>
              <p:nvPr/>
            </p:nvSpPr>
            <p:spPr bwMode="auto">
              <a:xfrm flipV="1">
                <a:off x="3806722" y="4075098"/>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0" name="Line 83"/>
              <p:cNvSpPr>
                <a:spLocks noChangeShapeType="1"/>
              </p:cNvSpPr>
              <p:nvPr/>
            </p:nvSpPr>
            <p:spPr bwMode="auto">
              <a:xfrm flipV="1">
                <a:off x="3806722" y="3965938"/>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1" name="Line 84"/>
              <p:cNvSpPr>
                <a:spLocks noChangeShapeType="1"/>
              </p:cNvSpPr>
              <p:nvPr/>
            </p:nvSpPr>
            <p:spPr bwMode="auto">
              <a:xfrm flipV="1">
                <a:off x="3806722" y="3856778"/>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2" name="Line 85"/>
              <p:cNvSpPr>
                <a:spLocks noChangeShapeType="1"/>
              </p:cNvSpPr>
              <p:nvPr/>
            </p:nvSpPr>
            <p:spPr bwMode="auto">
              <a:xfrm flipV="1">
                <a:off x="3806722" y="3745964"/>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3" name="Line 86"/>
              <p:cNvSpPr>
                <a:spLocks noChangeShapeType="1"/>
              </p:cNvSpPr>
              <p:nvPr/>
            </p:nvSpPr>
            <p:spPr bwMode="auto">
              <a:xfrm flipV="1">
                <a:off x="3806722" y="3636805"/>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4" name="Line 87"/>
              <p:cNvSpPr>
                <a:spLocks noChangeShapeType="1"/>
              </p:cNvSpPr>
              <p:nvPr/>
            </p:nvSpPr>
            <p:spPr bwMode="auto">
              <a:xfrm flipV="1">
                <a:off x="3806722" y="352599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5" name="Line 88"/>
              <p:cNvSpPr>
                <a:spLocks noChangeShapeType="1"/>
              </p:cNvSpPr>
              <p:nvPr/>
            </p:nvSpPr>
            <p:spPr bwMode="auto">
              <a:xfrm flipV="1">
                <a:off x="3806722" y="3418485"/>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6" name="Line 89"/>
              <p:cNvSpPr>
                <a:spLocks noChangeShapeType="1"/>
              </p:cNvSpPr>
              <p:nvPr/>
            </p:nvSpPr>
            <p:spPr bwMode="auto">
              <a:xfrm flipV="1">
                <a:off x="3806722" y="3309325"/>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7" name="Line 90"/>
              <p:cNvSpPr>
                <a:spLocks noChangeShapeType="1"/>
              </p:cNvSpPr>
              <p:nvPr/>
            </p:nvSpPr>
            <p:spPr bwMode="auto">
              <a:xfrm flipV="1">
                <a:off x="3806722" y="3198511"/>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8" name="Line 91"/>
              <p:cNvSpPr>
                <a:spLocks noChangeShapeType="1"/>
              </p:cNvSpPr>
              <p:nvPr/>
            </p:nvSpPr>
            <p:spPr bwMode="auto">
              <a:xfrm flipV="1">
                <a:off x="3806722" y="3089351"/>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9" name="Line 92"/>
              <p:cNvSpPr>
                <a:spLocks noChangeShapeType="1"/>
              </p:cNvSpPr>
              <p:nvPr/>
            </p:nvSpPr>
            <p:spPr bwMode="auto">
              <a:xfrm flipV="1">
                <a:off x="3806722" y="3006654"/>
                <a:ext cx="1654" cy="2646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0" name="Line 93"/>
              <p:cNvSpPr>
                <a:spLocks noChangeShapeType="1"/>
              </p:cNvSpPr>
              <p:nvPr/>
            </p:nvSpPr>
            <p:spPr bwMode="auto">
              <a:xfrm>
                <a:off x="3806722" y="3006654"/>
                <a:ext cx="2646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1" name="Line 94"/>
              <p:cNvSpPr>
                <a:spLocks noChangeShapeType="1"/>
              </p:cNvSpPr>
              <p:nvPr/>
            </p:nvSpPr>
            <p:spPr bwMode="auto">
              <a:xfrm>
                <a:off x="3887765"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2" name="Line 95"/>
              <p:cNvSpPr>
                <a:spLocks noChangeShapeType="1"/>
              </p:cNvSpPr>
              <p:nvPr/>
            </p:nvSpPr>
            <p:spPr bwMode="auto">
              <a:xfrm>
                <a:off x="3998578"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3" name="Line 96"/>
              <p:cNvSpPr>
                <a:spLocks noChangeShapeType="1"/>
              </p:cNvSpPr>
              <p:nvPr/>
            </p:nvSpPr>
            <p:spPr bwMode="auto">
              <a:xfrm>
                <a:off x="4106084"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4" name="Line 97"/>
              <p:cNvSpPr>
                <a:spLocks noChangeShapeType="1"/>
              </p:cNvSpPr>
              <p:nvPr/>
            </p:nvSpPr>
            <p:spPr bwMode="auto">
              <a:xfrm>
                <a:off x="4218552" y="30066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5" name="Line 98"/>
              <p:cNvSpPr>
                <a:spLocks noChangeShapeType="1"/>
              </p:cNvSpPr>
              <p:nvPr/>
            </p:nvSpPr>
            <p:spPr bwMode="auto">
              <a:xfrm>
                <a:off x="4326058"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6" name="Line 99"/>
              <p:cNvSpPr>
                <a:spLocks noChangeShapeType="1"/>
              </p:cNvSpPr>
              <p:nvPr/>
            </p:nvSpPr>
            <p:spPr bwMode="auto">
              <a:xfrm>
                <a:off x="4436872"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7" name="Line 100"/>
              <p:cNvSpPr>
                <a:spLocks noChangeShapeType="1"/>
              </p:cNvSpPr>
              <p:nvPr/>
            </p:nvSpPr>
            <p:spPr bwMode="auto">
              <a:xfrm>
                <a:off x="4546032"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8" name="Line 101"/>
              <p:cNvSpPr>
                <a:spLocks noChangeShapeType="1"/>
              </p:cNvSpPr>
              <p:nvPr/>
            </p:nvSpPr>
            <p:spPr bwMode="auto">
              <a:xfrm>
                <a:off x="4655192"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9" name="Line 102"/>
              <p:cNvSpPr>
                <a:spLocks noChangeShapeType="1"/>
              </p:cNvSpPr>
              <p:nvPr/>
            </p:nvSpPr>
            <p:spPr bwMode="auto">
              <a:xfrm>
                <a:off x="4766006"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0" name="Line 103"/>
              <p:cNvSpPr>
                <a:spLocks noChangeShapeType="1"/>
              </p:cNvSpPr>
              <p:nvPr/>
            </p:nvSpPr>
            <p:spPr bwMode="auto">
              <a:xfrm>
                <a:off x="4875166"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1" name="Line 104"/>
              <p:cNvSpPr>
                <a:spLocks noChangeShapeType="1"/>
              </p:cNvSpPr>
              <p:nvPr/>
            </p:nvSpPr>
            <p:spPr bwMode="auto">
              <a:xfrm>
                <a:off x="4985979" y="30066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2" name="Line 105"/>
              <p:cNvSpPr>
                <a:spLocks noChangeShapeType="1"/>
              </p:cNvSpPr>
              <p:nvPr/>
            </p:nvSpPr>
            <p:spPr bwMode="auto">
              <a:xfrm>
                <a:off x="5093485"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3" name="Line 106"/>
              <p:cNvSpPr>
                <a:spLocks noChangeShapeType="1"/>
              </p:cNvSpPr>
              <p:nvPr/>
            </p:nvSpPr>
            <p:spPr bwMode="auto">
              <a:xfrm>
                <a:off x="5205953" y="30066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4" name="Line 107"/>
              <p:cNvSpPr>
                <a:spLocks noChangeShapeType="1"/>
              </p:cNvSpPr>
              <p:nvPr/>
            </p:nvSpPr>
            <p:spPr bwMode="auto">
              <a:xfrm>
                <a:off x="5313459"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5" name="Line 108"/>
              <p:cNvSpPr>
                <a:spLocks noChangeShapeType="1"/>
              </p:cNvSpPr>
              <p:nvPr/>
            </p:nvSpPr>
            <p:spPr bwMode="auto">
              <a:xfrm>
                <a:off x="5422619" y="30066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6" name="Line 109"/>
              <p:cNvSpPr>
                <a:spLocks noChangeShapeType="1"/>
              </p:cNvSpPr>
              <p:nvPr/>
            </p:nvSpPr>
            <p:spPr bwMode="auto">
              <a:xfrm>
                <a:off x="5533433" y="30066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7" name="Line 110"/>
              <p:cNvSpPr>
                <a:spLocks noChangeShapeType="1"/>
              </p:cNvSpPr>
              <p:nvPr/>
            </p:nvSpPr>
            <p:spPr bwMode="auto">
              <a:xfrm>
                <a:off x="5642593" y="300665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8" name="Line 111"/>
              <p:cNvSpPr>
                <a:spLocks noChangeShapeType="1"/>
              </p:cNvSpPr>
              <p:nvPr/>
            </p:nvSpPr>
            <p:spPr bwMode="auto">
              <a:xfrm>
                <a:off x="5753407" y="300665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9" name="Line 112"/>
              <p:cNvSpPr>
                <a:spLocks noChangeShapeType="1"/>
              </p:cNvSpPr>
              <p:nvPr/>
            </p:nvSpPr>
            <p:spPr bwMode="auto">
              <a:xfrm>
                <a:off x="5862566" y="3006654"/>
                <a:ext cx="4796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20" name="Line 113"/>
              <p:cNvSpPr>
                <a:spLocks noChangeShapeType="1"/>
              </p:cNvSpPr>
              <p:nvPr/>
            </p:nvSpPr>
            <p:spPr bwMode="auto">
              <a:xfrm flipV="1">
                <a:off x="5910531" y="2998384"/>
                <a:ext cx="1654" cy="827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21" name="Line 114"/>
              <p:cNvSpPr>
                <a:spLocks noChangeShapeType="1"/>
              </p:cNvSpPr>
              <p:nvPr/>
            </p:nvSpPr>
            <p:spPr bwMode="auto">
              <a:xfrm flipV="1">
                <a:off x="5910531" y="2889224"/>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22" name="Line 115"/>
              <p:cNvSpPr>
                <a:spLocks noChangeShapeType="1"/>
              </p:cNvSpPr>
              <p:nvPr/>
            </p:nvSpPr>
            <p:spPr bwMode="auto">
              <a:xfrm flipV="1">
                <a:off x="5910531" y="277841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23" name="Line 116"/>
              <p:cNvSpPr>
                <a:spLocks noChangeShapeType="1"/>
              </p:cNvSpPr>
              <p:nvPr/>
            </p:nvSpPr>
            <p:spPr bwMode="auto">
              <a:xfrm flipV="1">
                <a:off x="5910531" y="266925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24" name="Line 117"/>
              <p:cNvSpPr>
                <a:spLocks noChangeShapeType="1"/>
              </p:cNvSpPr>
              <p:nvPr/>
            </p:nvSpPr>
            <p:spPr bwMode="auto">
              <a:xfrm flipV="1">
                <a:off x="5910531" y="2586554"/>
                <a:ext cx="1654" cy="2811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25" name="Line 118"/>
              <p:cNvSpPr>
                <a:spLocks noChangeShapeType="1"/>
              </p:cNvSpPr>
              <p:nvPr/>
            </p:nvSpPr>
            <p:spPr bwMode="auto">
              <a:xfrm flipH="1">
                <a:off x="5854297" y="258655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26" name="Rectangle 119"/>
              <p:cNvSpPr>
                <a:spLocks noChangeArrowheads="1"/>
              </p:cNvSpPr>
              <p:nvPr/>
            </p:nvSpPr>
            <p:spPr bwMode="auto">
              <a:xfrm>
                <a:off x="6919433" y="3349019"/>
                <a:ext cx="669845" cy="1023788"/>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dirty="0"/>
              </a:p>
            </p:txBody>
          </p:sp>
          <p:sp>
            <p:nvSpPr>
              <p:cNvPr id="1327" name="Line 120"/>
              <p:cNvSpPr>
                <a:spLocks noChangeShapeType="1"/>
              </p:cNvSpPr>
              <p:nvPr/>
            </p:nvSpPr>
            <p:spPr bwMode="auto">
              <a:xfrm flipH="1">
                <a:off x="6919433" y="4372807"/>
                <a:ext cx="66984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28" name="Line 121"/>
              <p:cNvSpPr>
                <a:spLocks noChangeShapeType="1"/>
              </p:cNvSpPr>
              <p:nvPr/>
            </p:nvSpPr>
            <p:spPr bwMode="auto">
              <a:xfrm flipV="1">
                <a:off x="6919433" y="3349019"/>
                <a:ext cx="1654" cy="10237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29" name="Line 122"/>
              <p:cNvSpPr>
                <a:spLocks noChangeShapeType="1"/>
              </p:cNvSpPr>
              <p:nvPr/>
            </p:nvSpPr>
            <p:spPr bwMode="auto">
              <a:xfrm>
                <a:off x="6919433" y="3349019"/>
                <a:ext cx="66984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0" name="Line 123"/>
              <p:cNvSpPr>
                <a:spLocks noChangeShapeType="1"/>
              </p:cNvSpPr>
              <p:nvPr/>
            </p:nvSpPr>
            <p:spPr bwMode="auto">
              <a:xfrm>
                <a:off x="7589278" y="3349019"/>
                <a:ext cx="1654" cy="10237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1" name="Line 124"/>
              <p:cNvSpPr>
                <a:spLocks noChangeShapeType="1"/>
              </p:cNvSpPr>
              <p:nvPr/>
            </p:nvSpPr>
            <p:spPr bwMode="auto">
              <a:xfrm>
                <a:off x="3136877" y="2427776"/>
                <a:ext cx="519998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2" name="Freeform 125"/>
              <p:cNvSpPr>
                <a:spLocks/>
              </p:cNvSpPr>
              <p:nvPr/>
            </p:nvSpPr>
            <p:spPr bwMode="auto">
              <a:xfrm>
                <a:off x="8318664" y="2391389"/>
                <a:ext cx="64504" cy="71119"/>
              </a:xfrm>
              <a:custGeom>
                <a:avLst/>
                <a:gdLst/>
                <a:ahLst/>
                <a:cxnLst>
                  <a:cxn ang="0">
                    <a:pos x="0" y="0"/>
                  </a:cxn>
                  <a:cxn ang="0">
                    <a:pos x="11" y="9"/>
                  </a:cxn>
                  <a:cxn ang="0">
                    <a:pos x="39" y="22"/>
                  </a:cxn>
                  <a:cxn ang="0">
                    <a:pos x="11" y="34"/>
                  </a:cxn>
                  <a:cxn ang="0">
                    <a:pos x="0" y="43"/>
                  </a:cxn>
                  <a:cxn ang="0">
                    <a:pos x="8" y="22"/>
                  </a:cxn>
                  <a:cxn ang="0">
                    <a:pos x="0" y="0"/>
                  </a:cxn>
                </a:cxnLst>
                <a:rect l="0" t="0" r="r" b="b"/>
                <a:pathLst>
                  <a:path w="39" h="43">
                    <a:moveTo>
                      <a:pt x="0" y="0"/>
                    </a:moveTo>
                    <a:lnTo>
                      <a:pt x="11" y="9"/>
                    </a:lnTo>
                    <a:lnTo>
                      <a:pt x="39" y="22"/>
                    </a:lnTo>
                    <a:lnTo>
                      <a:pt x="11" y="34"/>
                    </a:lnTo>
                    <a:lnTo>
                      <a:pt x="0" y="43"/>
                    </a:lnTo>
                    <a:lnTo>
                      <a:pt x="8"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3" name="Rectangle 126"/>
              <p:cNvSpPr>
                <a:spLocks noChangeArrowheads="1"/>
              </p:cNvSpPr>
              <p:nvPr/>
            </p:nvSpPr>
            <p:spPr bwMode="auto">
              <a:xfrm>
                <a:off x="6031268" y="2578284"/>
                <a:ext cx="535876" cy="2421366"/>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4" name="Line 127"/>
              <p:cNvSpPr>
                <a:spLocks noChangeShapeType="1"/>
              </p:cNvSpPr>
              <p:nvPr/>
            </p:nvSpPr>
            <p:spPr bwMode="auto">
              <a:xfrm flipH="1">
                <a:off x="6401750" y="4999650"/>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5" name="Line 128"/>
              <p:cNvSpPr>
                <a:spLocks noChangeShapeType="1"/>
              </p:cNvSpPr>
              <p:nvPr/>
            </p:nvSpPr>
            <p:spPr bwMode="auto">
              <a:xfrm flipH="1">
                <a:off x="6290936" y="4999650"/>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6" name="Line 129"/>
              <p:cNvSpPr>
                <a:spLocks noChangeShapeType="1"/>
              </p:cNvSpPr>
              <p:nvPr/>
            </p:nvSpPr>
            <p:spPr bwMode="auto">
              <a:xfrm flipH="1">
                <a:off x="6183430" y="4999650"/>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7" name="Line 130"/>
              <p:cNvSpPr>
                <a:spLocks noChangeShapeType="1"/>
              </p:cNvSpPr>
              <p:nvPr/>
            </p:nvSpPr>
            <p:spPr bwMode="auto">
              <a:xfrm flipH="1">
                <a:off x="6074271" y="4999650"/>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8" name="Line 131"/>
              <p:cNvSpPr>
                <a:spLocks noChangeShapeType="1"/>
              </p:cNvSpPr>
              <p:nvPr/>
            </p:nvSpPr>
            <p:spPr bwMode="auto">
              <a:xfrm flipV="1">
                <a:off x="6031268" y="4931838"/>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9" name="Line 132"/>
              <p:cNvSpPr>
                <a:spLocks noChangeShapeType="1"/>
              </p:cNvSpPr>
              <p:nvPr/>
            </p:nvSpPr>
            <p:spPr bwMode="auto">
              <a:xfrm flipV="1">
                <a:off x="6031268" y="4822678"/>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0" name="Line 133"/>
              <p:cNvSpPr>
                <a:spLocks noChangeShapeType="1"/>
              </p:cNvSpPr>
              <p:nvPr/>
            </p:nvSpPr>
            <p:spPr bwMode="auto">
              <a:xfrm flipV="1">
                <a:off x="6031268" y="4711864"/>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1" name="Line 134"/>
              <p:cNvSpPr>
                <a:spLocks noChangeShapeType="1"/>
              </p:cNvSpPr>
              <p:nvPr/>
            </p:nvSpPr>
            <p:spPr bwMode="auto">
              <a:xfrm flipV="1">
                <a:off x="6031268" y="4602704"/>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2" name="Line 135"/>
              <p:cNvSpPr>
                <a:spLocks noChangeShapeType="1"/>
              </p:cNvSpPr>
              <p:nvPr/>
            </p:nvSpPr>
            <p:spPr bwMode="auto">
              <a:xfrm flipV="1">
                <a:off x="6031268" y="4493545"/>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3" name="Line 136"/>
              <p:cNvSpPr>
                <a:spLocks noChangeShapeType="1"/>
              </p:cNvSpPr>
              <p:nvPr/>
            </p:nvSpPr>
            <p:spPr bwMode="auto">
              <a:xfrm flipV="1">
                <a:off x="6031268" y="438273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4" name="Line 137"/>
              <p:cNvSpPr>
                <a:spLocks noChangeShapeType="1"/>
              </p:cNvSpPr>
              <p:nvPr/>
            </p:nvSpPr>
            <p:spPr bwMode="auto">
              <a:xfrm flipV="1">
                <a:off x="6031268" y="4273571"/>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5" name="Line 138"/>
              <p:cNvSpPr>
                <a:spLocks noChangeShapeType="1"/>
              </p:cNvSpPr>
              <p:nvPr/>
            </p:nvSpPr>
            <p:spPr bwMode="auto">
              <a:xfrm flipV="1">
                <a:off x="6031268" y="4162757"/>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6" name="Line 139"/>
              <p:cNvSpPr>
                <a:spLocks noChangeShapeType="1"/>
              </p:cNvSpPr>
              <p:nvPr/>
            </p:nvSpPr>
            <p:spPr bwMode="auto">
              <a:xfrm flipV="1">
                <a:off x="6031268" y="4055251"/>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7" name="Line 140"/>
              <p:cNvSpPr>
                <a:spLocks noChangeShapeType="1"/>
              </p:cNvSpPr>
              <p:nvPr/>
            </p:nvSpPr>
            <p:spPr bwMode="auto">
              <a:xfrm flipV="1">
                <a:off x="6031268" y="3942783"/>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8" name="Line 141"/>
              <p:cNvSpPr>
                <a:spLocks noChangeShapeType="1"/>
              </p:cNvSpPr>
              <p:nvPr/>
            </p:nvSpPr>
            <p:spPr bwMode="auto">
              <a:xfrm flipV="1">
                <a:off x="6031268" y="3835277"/>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9" name="Line 142"/>
              <p:cNvSpPr>
                <a:spLocks noChangeShapeType="1"/>
              </p:cNvSpPr>
              <p:nvPr/>
            </p:nvSpPr>
            <p:spPr bwMode="auto">
              <a:xfrm flipV="1">
                <a:off x="6031268" y="3726117"/>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0" name="Line 143"/>
              <p:cNvSpPr>
                <a:spLocks noChangeShapeType="1"/>
              </p:cNvSpPr>
              <p:nvPr/>
            </p:nvSpPr>
            <p:spPr bwMode="auto">
              <a:xfrm flipV="1">
                <a:off x="6031268" y="3615303"/>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1" name="Line 144"/>
              <p:cNvSpPr>
                <a:spLocks noChangeShapeType="1"/>
              </p:cNvSpPr>
              <p:nvPr/>
            </p:nvSpPr>
            <p:spPr bwMode="auto">
              <a:xfrm flipV="1">
                <a:off x="6031268" y="3506143"/>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2" name="Line 145"/>
              <p:cNvSpPr>
                <a:spLocks noChangeShapeType="1"/>
              </p:cNvSpPr>
              <p:nvPr/>
            </p:nvSpPr>
            <p:spPr bwMode="auto">
              <a:xfrm flipV="1">
                <a:off x="6031268" y="3395330"/>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3" name="Line 146"/>
              <p:cNvSpPr>
                <a:spLocks noChangeShapeType="1"/>
              </p:cNvSpPr>
              <p:nvPr/>
            </p:nvSpPr>
            <p:spPr bwMode="auto">
              <a:xfrm flipV="1">
                <a:off x="6031268" y="3286170"/>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4" name="Line 147"/>
              <p:cNvSpPr>
                <a:spLocks noChangeShapeType="1"/>
              </p:cNvSpPr>
              <p:nvPr/>
            </p:nvSpPr>
            <p:spPr bwMode="auto">
              <a:xfrm flipV="1">
                <a:off x="6031268" y="3175356"/>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5" name="Line 148"/>
              <p:cNvSpPr>
                <a:spLocks noChangeShapeType="1"/>
              </p:cNvSpPr>
              <p:nvPr/>
            </p:nvSpPr>
            <p:spPr bwMode="auto">
              <a:xfrm flipV="1">
                <a:off x="6031268" y="3066196"/>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6" name="Line 149"/>
              <p:cNvSpPr>
                <a:spLocks noChangeShapeType="1"/>
              </p:cNvSpPr>
              <p:nvPr/>
            </p:nvSpPr>
            <p:spPr bwMode="auto">
              <a:xfrm flipV="1">
                <a:off x="6031268" y="2958690"/>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7" name="Line 150"/>
              <p:cNvSpPr>
                <a:spLocks noChangeShapeType="1"/>
              </p:cNvSpPr>
              <p:nvPr/>
            </p:nvSpPr>
            <p:spPr bwMode="auto">
              <a:xfrm flipV="1">
                <a:off x="6031268" y="2846222"/>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8" name="Line 151"/>
              <p:cNvSpPr>
                <a:spLocks noChangeShapeType="1"/>
              </p:cNvSpPr>
              <p:nvPr/>
            </p:nvSpPr>
            <p:spPr bwMode="auto">
              <a:xfrm flipV="1">
                <a:off x="6031268" y="2738716"/>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9" name="Line 152"/>
              <p:cNvSpPr>
                <a:spLocks noChangeShapeType="1"/>
              </p:cNvSpPr>
              <p:nvPr/>
            </p:nvSpPr>
            <p:spPr bwMode="auto">
              <a:xfrm flipV="1">
                <a:off x="6031268" y="2626248"/>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0" name="Line 153"/>
              <p:cNvSpPr>
                <a:spLocks noChangeShapeType="1"/>
              </p:cNvSpPr>
              <p:nvPr/>
            </p:nvSpPr>
            <p:spPr bwMode="auto">
              <a:xfrm>
                <a:off x="6036230" y="2578284"/>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1" name="Line 154"/>
              <p:cNvSpPr>
                <a:spLocks noChangeShapeType="1"/>
              </p:cNvSpPr>
              <p:nvPr/>
            </p:nvSpPr>
            <p:spPr bwMode="auto">
              <a:xfrm>
                <a:off x="6147044" y="257828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2" name="Line 155"/>
              <p:cNvSpPr>
                <a:spLocks noChangeShapeType="1"/>
              </p:cNvSpPr>
              <p:nvPr/>
            </p:nvSpPr>
            <p:spPr bwMode="auto">
              <a:xfrm>
                <a:off x="6256204" y="257828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3" name="Line 156"/>
              <p:cNvSpPr>
                <a:spLocks noChangeShapeType="1"/>
              </p:cNvSpPr>
              <p:nvPr/>
            </p:nvSpPr>
            <p:spPr bwMode="auto">
              <a:xfrm>
                <a:off x="6367018" y="2578284"/>
                <a:ext cx="5292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4" name="Line 157"/>
              <p:cNvSpPr>
                <a:spLocks noChangeShapeType="1"/>
              </p:cNvSpPr>
              <p:nvPr/>
            </p:nvSpPr>
            <p:spPr bwMode="auto">
              <a:xfrm>
                <a:off x="6476177" y="2578284"/>
                <a:ext cx="5458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5" name="Line 158"/>
              <p:cNvSpPr>
                <a:spLocks noChangeShapeType="1"/>
              </p:cNvSpPr>
              <p:nvPr/>
            </p:nvSpPr>
            <p:spPr bwMode="auto">
              <a:xfrm>
                <a:off x="6567144" y="2596477"/>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6" name="Line 159"/>
              <p:cNvSpPr>
                <a:spLocks noChangeShapeType="1"/>
              </p:cNvSpPr>
              <p:nvPr/>
            </p:nvSpPr>
            <p:spPr bwMode="auto">
              <a:xfrm>
                <a:off x="6567144" y="270729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7" name="Line 160"/>
              <p:cNvSpPr>
                <a:spLocks noChangeShapeType="1"/>
              </p:cNvSpPr>
              <p:nvPr/>
            </p:nvSpPr>
            <p:spPr bwMode="auto">
              <a:xfrm>
                <a:off x="6567144" y="2816451"/>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8" name="Line 161"/>
              <p:cNvSpPr>
                <a:spLocks noChangeShapeType="1"/>
              </p:cNvSpPr>
              <p:nvPr/>
            </p:nvSpPr>
            <p:spPr bwMode="auto">
              <a:xfrm>
                <a:off x="6567144" y="2927265"/>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9" name="Line 162"/>
              <p:cNvSpPr>
                <a:spLocks noChangeShapeType="1"/>
              </p:cNvSpPr>
              <p:nvPr/>
            </p:nvSpPr>
            <p:spPr bwMode="auto">
              <a:xfrm>
                <a:off x="6567144" y="3036425"/>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0" name="Line 163"/>
              <p:cNvSpPr>
                <a:spLocks noChangeShapeType="1"/>
              </p:cNvSpPr>
              <p:nvPr/>
            </p:nvSpPr>
            <p:spPr bwMode="auto">
              <a:xfrm>
                <a:off x="6567144" y="3147239"/>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1" name="Line 164"/>
              <p:cNvSpPr>
                <a:spLocks noChangeShapeType="1"/>
              </p:cNvSpPr>
              <p:nvPr/>
            </p:nvSpPr>
            <p:spPr bwMode="auto">
              <a:xfrm>
                <a:off x="6567144" y="3256399"/>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2" name="Line 165"/>
              <p:cNvSpPr>
                <a:spLocks noChangeShapeType="1"/>
              </p:cNvSpPr>
              <p:nvPr/>
            </p:nvSpPr>
            <p:spPr bwMode="auto">
              <a:xfrm>
                <a:off x="6567144" y="3363905"/>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3" name="Line 166"/>
              <p:cNvSpPr>
                <a:spLocks noChangeShapeType="1"/>
              </p:cNvSpPr>
              <p:nvPr/>
            </p:nvSpPr>
            <p:spPr bwMode="auto">
              <a:xfrm>
                <a:off x="6567144" y="3476372"/>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4" name="Line 167"/>
              <p:cNvSpPr>
                <a:spLocks noChangeShapeType="1"/>
              </p:cNvSpPr>
              <p:nvPr/>
            </p:nvSpPr>
            <p:spPr bwMode="auto">
              <a:xfrm>
                <a:off x="6567144" y="3583878"/>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5" name="Line 168"/>
              <p:cNvSpPr>
                <a:spLocks noChangeShapeType="1"/>
              </p:cNvSpPr>
              <p:nvPr/>
            </p:nvSpPr>
            <p:spPr bwMode="auto">
              <a:xfrm>
                <a:off x="6567144" y="3696346"/>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6" name="Line 169"/>
              <p:cNvSpPr>
                <a:spLocks noChangeShapeType="1"/>
              </p:cNvSpPr>
              <p:nvPr/>
            </p:nvSpPr>
            <p:spPr bwMode="auto">
              <a:xfrm>
                <a:off x="6567144" y="3803852"/>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7" name="Line 170"/>
              <p:cNvSpPr>
                <a:spLocks noChangeShapeType="1"/>
              </p:cNvSpPr>
              <p:nvPr/>
            </p:nvSpPr>
            <p:spPr bwMode="auto">
              <a:xfrm>
                <a:off x="6567144" y="3916320"/>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8" name="Line 171"/>
              <p:cNvSpPr>
                <a:spLocks noChangeShapeType="1"/>
              </p:cNvSpPr>
              <p:nvPr/>
            </p:nvSpPr>
            <p:spPr bwMode="auto">
              <a:xfrm>
                <a:off x="6567144" y="4023826"/>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9" name="Line 172"/>
              <p:cNvSpPr>
                <a:spLocks noChangeShapeType="1"/>
              </p:cNvSpPr>
              <p:nvPr/>
            </p:nvSpPr>
            <p:spPr bwMode="auto">
              <a:xfrm>
                <a:off x="6567144" y="4132986"/>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0" name="Line 173"/>
              <p:cNvSpPr>
                <a:spLocks noChangeShapeType="1"/>
              </p:cNvSpPr>
              <p:nvPr/>
            </p:nvSpPr>
            <p:spPr bwMode="auto">
              <a:xfrm>
                <a:off x="6567144" y="4243800"/>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1" name="Line 174"/>
              <p:cNvSpPr>
                <a:spLocks noChangeShapeType="1"/>
              </p:cNvSpPr>
              <p:nvPr/>
            </p:nvSpPr>
            <p:spPr bwMode="auto">
              <a:xfrm>
                <a:off x="6567144" y="4352960"/>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2" name="Line 175"/>
              <p:cNvSpPr>
                <a:spLocks noChangeShapeType="1"/>
              </p:cNvSpPr>
              <p:nvPr/>
            </p:nvSpPr>
            <p:spPr bwMode="auto">
              <a:xfrm>
                <a:off x="6567144" y="4463774"/>
                <a:ext cx="1654" cy="5292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3" name="Line 176"/>
              <p:cNvSpPr>
                <a:spLocks noChangeShapeType="1"/>
              </p:cNvSpPr>
              <p:nvPr/>
            </p:nvSpPr>
            <p:spPr bwMode="auto">
              <a:xfrm>
                <a:off x="6567144" y="4572934"/>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4" name="Line 177"/>
              <p:cNvSpPr>
                <a:spLocks noChangeShapeType="1"/>
              </p:cNvSpPr>
              <p:nvPr/>
            </p:nvSpPr>
            <p:spPr bwMode="auto">
              <a:xfrm>
                <a:off x="6567144" y="4680440"/>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5" name="Line 178"/>
              <p:cNvSpPr>
                <a:spLocks noChangeShapeType="1"/>
              </p:cNvSpPr>
              <p:nvPr/>
            </p:nvSpPr>
            <p:spPr bwMode="auto">
              <a:xfrm>
                <a:off x="6567144" y="4792907"/>
                <a:ext cx="1654" cy="545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6" name="Line 179"/>
              <p:cNvSpPr>
                <a:spLocks noChangeShapeType="1"/>
              </p:cNvSpPr>
              <p:nvPr/>
            </p:nvSpPr>
            <p:spPr bwMode="auto">
              <a:xfrm>
                <a:off x="6567144" y="4900413"/>
                <a:ext cx="1654" cy="562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7" name="Line 180"/>
              <p:cNvSpPr>
                <a:spLocks noChangeShapeType="1"/>
              </p:cNvSpPr>
              <p:nvPr/>
            </p:nvSpPr>
            <p:spPr bwMode="auto">
              <a:xfrm flipH="1">
                <a:off x="6510910" y="4999650"/>
                <a:ext cx="56234"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8" name="Line 218"/>
              <p:cNvSpPr>
                <a:spLocks noChangeShapeType="1"/>
              </p:cNvSpPr>
              <p:nvPr/>
            </p:nvSpPr>
            <p:spPr bwMode="auto">
              <a:xfrm>
                <a:off x="4253285" y="3172048"/>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9" name="Freeform 219"/>
              <p:cNvSpPr>
                <a:spLocks/>
              </p:cNvSpPr>
              <p:nvPr/>
            </p:nvSpPr>
            <p:spPr bwMode="auto">
              <a:xfrm>
                <a:off x="4761044" y="3134007"/>
                <a:ext cx="62850" cy="74427"/>
              </a:xfrm>
              <a:custGeom>
                <a:avLst/>
                <a:gdLst/>
                <a:ahLst/>
                <a:cxnLst>
                  <a:cxn ang="0">
                    <a:pos x="0" y="0"/>
                  </a:cxn>
                  <a:cxn ang="0">
                    <a:pos x="11" y="10"/>
                  </a:cxn>
                  <a:cxn ang="0">
                    <a:pos x="24" y="17"/>
                  </a:cxn>
                  <a:cxn ang="0">
                    <a:pos x="38" y="23"/>
                  </a:cxn>
                  <a:cxn ang="0">
                    <a:pos x="11" y="36"/>
                  </a:cxn>
                  <a:cxn ang="0">
                    <a:pos x="0" y="45"/>
                  </a:cxn>
                  <a:cxn ang="0">
                    <a:pos x="8" y="23"/>
                  </a:cxn>
                  <a:cxn ang="0">
                    <a:pos x="0" y="0"/>
                  </a:cxn>
                </a:cxnLst>
                <a:rect l="0" t="0" r="r" b="b"/>
                <a:pathLst>
                  <a:path w="38" h="45">
                    <a:moveTo>
                      <a:pt x="0" y="0"/>
                    </a:moveTo>
                    <a:lnTo>
                      <a:pt x="11" y="10"/>
                    </a:lnTo>
                    <a:lnTo>
                      <a:pt x="24" y="17"/>
                    </a:lnTo>
                    <a:lnTo>
                      <a:pt x="38" y="23"/>
                    </a:lnTo>
                    <a:lnTo>
                      <a:pt x="11" y="36"/>
                    </a:lnTo>
                    <a:lnTo>
                      <a:pt x="0" y="45"/>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0" name="Line 220"/>
              <p:cNvSpPr>
                <a:spLocks noChangeShapeType="1"/>
              </p:cNvSpPr>
              <p:nvPr/>
            </p:nvSpPr>
            <p:spPr bwMode="auto">
              <a:xfrm>
                <a:off x="4253285" y="3917974"/>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1" name="Freeform 221"/>
              <p:cNvSpPr>
                <a:spLocks/>
              </p:cNvSpPr>
              <p:nvPr/>
            </p:nvSpPr>
            <p:spPr bwMode="auto">
              <a:xfrm>
                <a:off x="4761044" y="3879933"/>
                <a:ext cx="62850" cy="76081"/>
              </a:xfrm>
              <a:custGeom>
                <a:avLst/>
                <a:gdLst/>
                <a:ahLst/>
                <a:cxnLst>
                  <a:cxn ang="0">
                    <a:pos x="0" y="0"/>
                  </a:cxn>
                  <a:cxn ang="0">
                    <a:pos x="11" y="9"/>
                  </a:cxn>
                  <a:cxn ang="0">
                    <a:pos x="24" y="17"/>
                  </a:cxn>
                  <a:cxn ang="0">
                    <a:pos x="38" y="23"/>
                  </a:cxn>
                  <a:cxn ang="0">
                    <a:pos x="24" y="29"/>
                  </a:cxn>
                  <a:cxn ang="0">
                    <a:pos x="11" y="37"/>
                  </a:cxn>
                  <a:cxn ang="0">
                    <a:pos x="0" y="46"/>
                  </a:cxn>
                  <a:cxn ang="0">
                    <a:pos x="8" y="23"/>
                  </a:cxn>
                  <a:cxn ang="0">
                    <a:pos x="0" y="0"/>
                  </a:cxn>
                </a:cxnLst>
                <a:rect l="0" t="0" r="r" b="b"/>
                <a:pathLst>
                  <a:path w="38" h="46">
                    <a:moveTo>
                      <a:pt x="0" y="0"/>
                    </a:moveTo>
                    <a:lnTo>
                      <a:pt x="11" y="9"/>
                    </a:lnTo>
                    <a:lnTo>
                      <a:pt x="24" y="17"/>
                    </a:lnTo>
                    <a:lnTo>
                      <a:pt x="38" y="23"/>
                    </a:lnTo>
                    <a:lnTo>
                      <a:pt x="24" y="29"/>
                    </a:lnTo>
                    <a:lnTo>
                      <a:pt x="11" y="37"/>
                    </a:lnTo>
                    <a:lnTo>
                      <a:pt x="0" y="46"/>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2" name="Line 222"/>
              <p:cNvSpPr>
                <a:spLocks noChangeShapeType="1"/>
              </p:cNvSpPr>
              <p:nvPr/>
            </p:nvSpPr>
            <p:spPr bwMode="auto">
              <a:xfrm flipH="1">
                <a:off x="4292980" y="3218358"/>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3" name="Freeform 223"/>
              <p:cNvSpPr>
                <a:spLocks/>
              </p:cNvSpPr>
              <p:nvPr/>
            </p:nvSpPr>
            <p:spPr bwMode="auto">
              <a:xfrm>
                <a:off x="4245016" y="3180318"/>
                <a:ext cx="66158" cy="76081"/>
              </a:xfrm>
              <a:custGeom>
                <a:avLst/>
                <a:gdLst/>
                <a:ahLst/>
                <a:cxnLst>
                  <a:cxn ang="0">
                    <a:pos x="40" y="0"/>
                  </a:cxn>
                  <a:cxn ang="0">
                    <a:pos x="32" y="23"/>
                  </a:cxn>
                  <a:cxn ang="0">
                    <a:pos x="40" y="46"/>
                  </a:cxn>
                  <a:cxn ang="0">
                    <a:pos x="22" y="32"/>
                  </a:cxn>
                  <a:cxn ang="0">
                    <a:pos x="0" y="23"/>
                  </a:cxn>
                  <a:cxn ang="0">
                    <a:pos x="22" y="14"/>
                  </a:cxn>
                  <a:cxn ang="0">
                    <a:pos x="40" y="0"/>
                  </a:cxn>
                </a:cxnLst>
                <a:rect l="0" t="0" r="r" b="b"/>
                <a:pathLst>
                  <a:path w="40" h="46">
                    <a:moveTo>
                      <a:pt x="40" y="0"/>
                    </a:moveTo>
                    <a:lnTo>
                      <a:pt x="32" y="23"/>
                    </a:lnTo>
                    <a:lnTo>
                      <a:pt x="40" y="46"/>
                    </a:lnTo>
                    <a:lnTo>
                      <a:pt x="22" y="32"/>
                    </a:lnTo>
                    <a:lnTo>
                      <a:pt x="0" y="23"/>
                    </a:lnTo>
                    <a:lnTo>
                      <a:pt x="22" y="14"/>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4" name="Line 224"/>
              <p:cNvSpPr>
                <a:spLocks noChangeShapeType="1"/>
              </p:cNvSpPr>
              <p:nvPr/>
            </p:nvSpPr>
            <p:spPr bwMode="auto">
              <a:xfrm>
                <a:off x="5912185" y="3952707"/>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5" name="Freeform 225"/>
              <p:cNvSpPr>
                <a:spLocks/>
              </p:cNvSpPr>
              <p:nvPr/>
            </p:nvSpPr>
            <p:spPr bwMode="auto">
              <a:xfrm>
                <a:off x="6113966" y="3916320"/>
                <a:ext cx="64504" cy="72773"/>
              </a:xfrm>
              <a:custGeom>
                <a:avLst/>
                <a:gdLst/>
                <a:ahLst/>
                <a:cxnLst>
                  <a:cxn ang="0">
                    <a:pos x="0" y="0"/>
                  </a:cxn>
                  <a:cxn ang="0">
                    <a:pos x="11" y="9"/>
                  </a:cxn>
                  <a:cxn ang="0">
                    <a:pos x="25" y="16"/>
                  </a:cxn>
                  <a:cxn ang="0">
                    <a:pos x="39" y="22"/>
                  </a:cxn>
                  <a:cxn ang="0">
                    <a:pos x="25" y="29"/>
                  </a:cxn>
                  <a:cxn ang="0">
                    <a:pos x="11" y="36"/>
                  </a:cxn>
                  <a:cxn ang="0">
                    <a:pos x="0" y="44"/>
                  </a:cxn>
                  <a:cxn ang="0">
                    <a:pos x="8" y="22"/>
                  </a:cxn>
                  <a:cxn ang="0">
                    <a:pos x="0" y="0"/>
                  </a:cxn>
                </a:cxnLst>
                <a:rect l="0" t="0" r="r" b="b"/>
                <a:pathLst>
                  <a:path w="39" h="44">
                    <a:moveTo>
                      <a:pt x="0" y="0"/>
                    </a:moveTo>
                    <a:lnTo>
                      <a:pt x="11" y="9"/>
                    </a:lnTo>
                    <a:lnTo>
                      <a:pt x="25" y="16"/>
                    </a:lnTo>
                    <a:lnTo>
                      <a:pt x="39" y="22"/>
                    </a:lnTo>
                    <a:lnTo>
                      <a:pt x="25" y="29"/>
                    </a:lnTo>
                    <a:lnTo>
                      <a:pt x="11" y="36"/>
                    </a:lnTo>
                    <a:lnTo>
                      <a:pt x="0" y="44"/>
                    </a:lnTo>
                    <a:lnTo>
                      <a:pt x="8"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6" name="Line 226"/>
              <p:cNvSpPr>
                <a:spLocks noChangeShapeType="1"/>
              </p:cNvSpPr>
              <p:nvPr/>
            </p:nvSpPr>
            <p:spPr bwMode="auto">
              <a:xfrm>
                <a:off x="6510911" y="4075098"/>
                <a:ext cx="35063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7" name="Freeform 227"/>
              <p:cNvSpPr>
                <a:spLocks/>
              </p:cNvSpPr>
              <p:nvPr/>
            </p:nvSpPr>
            <p:spPr bwMode="auto">
              <a:xfrm>
                <a:off x="6845006" y="4038712"/>
                <a:ext cx="62850" cy="69465"/>
              </a:xfrm>
              <a:custGeom>
                <a:avLst/>
                <a:gdLst/>
                <a:ahLst/>
                <a:cxnLst>
                  <a:cxn ang="0">
                    <a:pos x="0" y="0"/>
                  </a:cxn>
                  <a:cxn ang="0">
                    <a:pos x="18" y="11"/>
                  </a:cxn>
                  <a:cxn ang="0">
                    <a:pos x="38" y="22"/>
                  </a:cxn>
                  <a:cxn ang="0">
                    <a:pos x="18" y="31"/>
                  </a:cxn>
                  <a:cxn ang="0">
                    <a:pos x="0" y="42"/>
                  </a:cxn>
                  <a:cxn ang="0">
                    <a:pos x="7" y="22"/>
                  </a:cxn>
                  <a:cxn ang="0">
                    <a:pos x="0" y="0"/>
                  </a:cxn>
                </a:cxnLst>
                <a:rect l="0" t="0" r="r" b="b"/>
                <a:pathLst>
                  <a:path w="38" h="42">
                    <a:moveTo>
                      <a:pt x="0" y="0"/>
                    </a:moveTo>
                    <a:lnTo>
                      <a:pt x="18" y="11"/>
                    </a:lnTo>
                    <a:lnTo>
                      <a:pt x="38" y="22"/>
                    </a:lnTo>
                    <a:lnTo>
                      <a:pt x="18" y="31"/>
                    </a:lnTo>
                    <a:lnTo>
                      <a:pt x="0" y="42"/>
                    </a:lnTo>
                    <a:lnTo>
                      <a:pt x="7"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8" name="Line 228"/>
              <p:cNvSpPr>
                <a:spLocks noChangeShapeType="1"/>
              </p:cNvSpPr>
              <p:nvPr/>
            </p:nvSpPr>
            <p:spPr bwMode="auto">
              <a:xfrm flipH="1">
                <a:off x="4292980" y="3970900"/>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9" name="Freeform 229"/>
              <p:cNvSpPr>
                <a:spLocks/>
              </p:cNvSpPr>
              <p:nvPr/>
            </p:nvSpPr>
            <p:spPr bwMode="auto">
              <a:xfrm>
                <a:off x="4245016" y="3932859"/>
                <a:ext cx="66158" cy="76081"/>
              </a:xfrm>
              <a:custGeom>
                <a:avLst/>
                <a:gdLst/>
                <a:ahLst/>
                <a:cxnLst>
                  <a:cxn ang="0">
                    <a:pos x="40" y="0"/>
                  </a:cxn>
                  <a:cxn ang="0">
                    <a:pos x="32" y="23"/>
                  </a:cxn>
                  <a:cxn ang="0">
                    <a:pos x="40" y="46"/>
                  </a:cxn>
                  <a:cxn ang="0">
                    <a:pos x="22" y="32"/>
                  </a:cxn>
                  <a:cxn ang="0">
                    <a:pos x="0" y="23"/>
                  </a:cxn>
                  <a:cxn ang="0">
                    <a:pos x="22" y="14"/>
                  </a:cxn>
                  <a:cxn ang="0">
                    <a:pos x="40" y="0"/>
                  </a:cxn>
                </a:cxnLst>
                <a:rect l="0" t="0" r="r" b="b"/>
                <a:pathLst>
                  <a:path w="40" h="46">
                    <a:moveTo>
                      <a:pt x="40" y="0"/>
                    </a:moveTo>
                    <a:lnTo>
                      <a:pt x="32" y="23"/>
                    </a:lnTo>
                    <a:lnTo>
                      <a:pt x="40" y="46"/>
                    </a:lnTo>
                    <a:lnTo>
                      <a:pt x="22" y="32"/>
                    </a:lnTo>
                    <a:lnTo>
                      <a:pt x="0" y="23"/>
                    </a:lnTo>
                    <a:lnTo>
                      <a:pt x="22" y="14"/>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0" name="Line 230"/>
              <p:cNvSpPr>
                <a:spLocks noChangeShapeType="1"/>
              </p:cNvSpPr>
              <p:nvPr/>
            </p:nvSpPr>
            <p:spPr bwMode="auto">
              <a:xfrm>
                <a:off x="4134202" y="3299401"/>
                <a:ext cx="1654" cy="48791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1" name="Freeform 231"/>
              <p:cNvSpPr>
                <a:spLocks/>
              </p:cNvSpPr>
              <p:nvPr/>
            </p:nvSpPr>
            <p:spPr bwMode="auto">
              <a:xfrm>
                <a:off x="4096161" y="3769120"/>
                <a:ext cx="79389" cy="62850"/>
              </a:xfrm>
              <a:custGeom>
                <a:avLst/>
                <a:gdLst/>
                <a:ahLst/>
                <a:cxnLst>
                  <a:cxn ang="0">
                    <a:pos x="0" y="0"/>
                  </a:cxn>
                  <a:cxn ang="0">
                    <a:pos x="23" y="8"/>
                  </a:cxn>
                  <a:cxn ang="0">
                    <a:pos x="48" y="0"/>
                  </a:cxn>
                  <a:cxn ang="0">
                    <a:pos x="34" y="18"/>
                  </a:cxn>
                  <a:cxn ang="0">
                    <a:pos x="23" y="38"/>
                  </a:cxn>
                  <a:cxn ang="0">
                    <a:pos x="17" y="24"/>
                  </a:cxn>
                  <a:cxn ang="0">
                    <a:pos x="9" y="11"/>
                  </a:cxn>
                  <a:cxn ang="0">
                    <a:pos x="0" y="0"/>
                  </a:cxn>
                </a:cxnLst>
                <a:rect l="0" t="0" r="r" b="b"/>
                <a:pathLst>
                  <a:path w="48" h="38">
                    <a:moveTo>
                      <a:pt x="0" y="0"/>
                    </a:moveTo>
                    <a:lnTo>
                      <a:pt x="23" y="8"/>
                    </a:lnTo>
                    <a:lnTo>
                      <a:pt x="48" y="0"/>
                    </a:lnTo>
                    <a:lnTo>
                      <a:pt x="34" y="18"/>
                    </a:lnTo>
                    <a:lnTo>
                      <a:pt x="23" y="38"/>
                    </a:lnTo>
                    <a:lnTo>
                      <a:pt x="17" y="24"/>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2" name="Line 232"/>
              <p:cNvSpPr>
                <a:spLocks noChangeShapeType="1"/>
              </p:cNvSpPr>
              <p:nvPr/>
            </p:nvSpPr>
            <p:spPr bwMode="auto">
              <a:xfrm>
                <a:off x="4906591" y="3299401"/>
                <a:ext cx="1654" cy="48791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3" name="Freeform 233"/>
              <p:cNvSpPr>
                <a:spLocks/>
              </p:cNvSpPr>
              <p:nvPr/>
            </p:nvSpPr>
            <p:spPr bwMode="auto">
              <a:xfrm>
                <a:off x="4870204" y="3769120"/>
                <a:ext cx="77735" cy="62850"/>
              </a:xfrm>
              <a:custGeom>
                <a:avLst/>
                <a:gdLst/>
                <a:ahLst/>
                <a:cxnLst>
                  <a:cxn ang="0">
                    <a:pos x="0" y="0"/>
                  </a:cxn>
                  <a:cxn ang="0">
                    <a:pos x="22" y="8"/>
                  </a:cxn>
                  <a:cxn ang="0">
                    <a:pos x="47" y="0"/>
                  </a:cxn>
                  <a:cxn ang="0">
                    <a:pos x="33" y="18"/>
                  </a:cxn>
                  <a:cxn ang="0">
                    <a:pos x="22" y="38"/>
                  </a:cxn>
                  <a:cxn ang="0">
                    <a:pos x="16" y="24"/>
                  </a:cxn>
                  <a:cxn ang="0">
                    <a:pos x="9" y="11"/>
                  </a:cxn>
                  <a:cxn ang="0">
                    <a:pos x="0" y="0"/>
                  </a:cxn>
                </a:cxnLst>
                <a:rect l="0" t="0" r="r" b="b"/>
                <a:pathLst>
                  <a:path w="47" h="38">
                    <a:moveTo>
                      <a:pt x="0" y="0"/>
                    </a:moveTo>
                    <a:lnTo>
                      <a:pt x="22" y="8"/>
                    </a:lnTo>
                    <a:lnTo>
                      <a:pt x="47" y="0"/>
                    </a:lnTo>
                    <a:lnTo>
                      <a:pt x="33" y="18"/>
                    </a:lnTo>
                    <a:lnTo>
                      <a:pt x="22" y="38"/>
                    </a:lnTo>
                    <a:lnTo>
                      <a:pt x="16" y="24"/>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4" name="Line 234"/>
              <p:cNvSpPr>
                <a:spLocks noChangeShapeType="1"/>
              </p:cNvSpPr>
              <p:nvPr/>
            </p:nvSpPr>
            <p:spPr bwMode="auto">
              <a:xfrm>
                <a:off x="4949593" y="2889224"/>
                <a:ext cx="1654" cy="12735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5" name="Freeform 235"/>
              <p:cNvSpPr>
                <a:spLocks/>
              </p:cNvSpPr>
              <p:nvPr/>
            </p:nvSpPr>
            <p:spPr bwMode="auto">
              <a:xfrm>
                <a:off x="4906591" y="2993422"/>
                <a:ext cx="86005" cy="77735"/>
              </a:xfrm>
              <a:custGeom>
                <a:avLst/>
                <a:gdLst/>
                <a:ahLst/>
                <a:cxnLst>
                  <a:cxn ang="0">
                    <a:pos x="0" y="0"/>
                  </a:cxn>
                  <a:cxn ang="0">
                    <a:pos x="26" y="9"/>
                  </a:cxn>
                  <a:cxn ang="0">
                    <a:pos x="52" y="0"/>
                  </a:cxn>
                  <a:cxn ang="0">
                    <a:pos x="39" y="21"/>
                  </a:cxn>
                  <a:cxn ang="0">
                    <a:pos x="26" y="47"/>
                  </a:cxn>
                  <a:cxn ang="0">
                    <a:pos x="16" y="21"/>
                  </a:cxn>
                  <a:cxn ang="0">
                    <a:pos x="0" y="0"/>
                  </a:cxn>
                </a:cxnLst>
                <a:rect l="0" t="0" r="r" b="b"/>
                <a:pathLst>
                  <a:path w="52" h="47">
                    <a:moveTo>
                      <a:pt x="0" y="0"/>
                    </a:moveTo>
                    <a:lnTo>
                      <a:pt x="26" y="9"/>
                    </a:lnTo>
                    <a:lnTo>
                      <a:pt x="52" y="0"/>
                    </a:lnTo>
                    <a:lnTo>
                      <a:pt x="39" y="21"/>
                    </a:lnTo>
                    <a:lnTo>
                      <a:pt x="26" y="47"/>
                    </a:lnTo>
                    <a:lnTo>
                      <a:pt x="16"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6" name="Line 236"/>
              <p:cNvSpPr>
                <a:spLocks noChangeShapeType="1"/>
              </p:cNvSpPr>
              <p:nvPr/>
            </p:nvSpPr>
            <p:spPr bwMode="auto">
              <a:xfrm>
                <a:off x="4159011" y="2889224"/>
                <a:ext cx="1654" cy="12735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7" name="Freeform 237"/>
              <p:cNvSpPr>
                <a:spLocks/>
              </p:cNvSpPr>
              <p:nvPr/>
            </p:nvSpPr>
            <p:spPr bwMode="auto">
              <a:xfrm>
                <a:off x="4117662" y="2993422"/>
                <a:ext cx="87659" cy="77735"/>
              </a:xfrm>
              <a:custGeom>
                <a:avLst/>
                <a:gdLst/>
                <a:ahLst/>
                <a:cxnLst>
                  <a:cxn ang="0">
                    <a:pos x="0" y="0"/>
                  </a:cxn>
                  <a:cxn ang="0">
                    <a:pos x="25" y="9"/>
                  </a:cxn>
                  <a:cxn ang="0">
                    <a:pos x="53" y="0"/>
                  </a:cxn>
                  <a:cxn ang="0">
                    <a:pos x="38" y="21"/>
                  </a:cxn>
                  <a:cxn ang="0">
                    <a:pos x="25" y="47"/>
                  </a:cxn>
                  <a:cxn ang="0">
                    <a:pos x="15" y="21"/>
                  </a:cxn>
                  <a:cxn ang="0">
                    <a:pos x="0" y="0"/>
                  </a:cxn>
                </a:cxnLst>
                <a:rect l="0" t="0" r="r" b="b"/>
                <a:pathLst>
                  <a:path w="53" h="47">
                    <a:moveTo>
                      <a:pt x="0" y="0"/>
                    </a:moveTo>
                    <a:lnTo>
                      <a:pt x="25" y="9"/>
                    </a:lnTo>
                    <a:lnTo>
                      <a:pt x="53" y="0"/>
                    </a:lnTo>
                    <a:lnTo>
                      <a:pt x="38" y="21"/>
                    </a:lnTo>
                    <a:lnTo>
                      <a:pt x="25" y="47"/>
                    </a:lnTo>
                    <a:lnTo>
                      <a:pt x="15"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8" name="Line 238"/>
              <p:cNvSpPr>
                <a:spLocks noChangeShapeType="1"/>
              </p:cNvSpPr>
              <p:nvPr/>
            </p:nvSpPr>
            <p:spPr bwMode="auto">
              <a:xfrm flipV="1">
                <a:off x="4190436" y="3339096"/>
                <a:ext cx="1654" cy="4779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9" name="Freeform 239"/>
              <p:cNvSpPr>
                <a:spLocks/>
              </p:cNvSpPr>
              <p:nvPr/>
            </p:nvSpPr>
            <p:spPr bwMode="auto">
              <a:xfrm>
                <a:off x="4152395" y="3291131"/>
                <a:ext cx="77735" cy="67811"/>
              </a:xfrm>
              <a:custGeom>
                <a:avLst/>
                <a:gdLst/>
                <a:ahLst/>
                <a:cxnLst>
                  <a:cxn ang="0">
                    <a:pos x="23" y="0"/>
                  </a:cxn>
                  <a:cxn ang="0">
                    <a:pos x="29" y="14"/>
                  </a:cxn>
                  <a:cxn ang="0">
                    <a:pos x="38" y="29"/>
                  </a:cxn>
                  <a:cxn ang="0">
                    <a:pos x="47" y="41"/>
                  </a:cxn>
                  <a:cxn ang="0">
                    <a:pos x="23" y="32"/>
                  </a:cxn>
                  <a:cxn ang="0">
                    <a:pos x="0" y="41"/>
                  </a:cxn>
                  <a:cxn ang="0">
                    <a:pos x="14" y="22"/>
                  </a:cxn>
                  <a:cxn ang="0">
                    <a:pos x="23" y="0"/>
                  </a:cxn>
                </a:cxnLst>
                <a:rect l="0" t="0" r="r" b="b"/>
                <a:pathLst>
                  <a:path w="47" h="41">
                    <a:moveTo>
                      <a:pt x="23" y="0"/>
                    </a:moveTo>
                    <a:lnTo>
                      <a:pt x="29" y="14"/>
                    </a:lnTo>
                    <a:lnTo>
                      <a:pt x="38" y="29"/>
                    </a:lnTo>
                    <a:lnTo>
                      <a:pt x="47" y="41"/>
                    </a:lnTo>
                    <a:lnTo>
                      <a:pt x="23" y="32"/>
                    </a:lnTo>
                    <a:lnTo>
                      <a:pt x="0" y="41"/>
                    </a:lnTo>
                    <a:lnTo>
                      <a:pt x="14" y="22"/>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0" name="Line 240"/>
              <p:cNvSpPr>
                <a:spLocks noChangeShapeType="1"/>
              </p:cNvSpPr>
              <p:nvPr/>
            </p:nvSpPr>
            <p:spPr bwMode="auto">
              <a:xfrm flipV="1">
                <a:off x="4957863" y="3339096"/>
                <a:ext cx="1654" cy="4779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1" name="Freeform 241"/>
              <p:cNvSpPr>
                <a:spLocks/>
              </p:cNvSpPr>
              <p:nvPr/>
            </p:nvSpPr>
            <p:spPr bwMode="auto">
              <a:xfrm>
                <a:off x="4918168" y="3291131"/>
                <a:ext cx="77735" cy="67811"/>
              </a:xfrm>
              <a:custGeom>
                <a:avLst/>
                <a:gdLst/>
                <a:ahLst/>
                <a:cxnLst>
                  <a:cxn ang="0">
                    <a:pos x="24" y="0"/>
                  </a:cxn>
                  <a:cxn ang="0">
                    <a:pos x="33" y="22"/>
                  </a:cxn>
                  <a:cxn ang="0">
                    <a:pos x="47" y="41"/>
                  </a:cxn>
                  <a:cxn ang="0">
                    <a:pos x="24" y="32"/>
                  </a:cxn>
                  <a:cxn ang="0">
                    <a:pos x="0" y="41"/>
                  </a:cxn>
                  <a:cxn ang="0">
                    <a:pos x="13" y="22"/>
                  </a:cxn>
                  <a:cxn ang="0">
                    <a:pos x="24" y="0"/>
                  </a:cxn>
                </a:cxnLst>
                <a:rect l="0" t="0" r="r" b="b"/>
                <a:pathLst>
                  <a:path w="47" h="41">
                    <a:moveTo>
                      <a:pt x="24" y="0"/>
                    </a:moveTo>
                    <a:lnTo>
                      <a:pt x="33" y="22"/>
                    </a:lnTo>
                    <a:lnTo>
                      <a:pt x="47" y="41"/>
                    </a:lnTo>
                    <a:lnTo>
                      <a:pt x="24" y="32"/>
                    </a:lnTo>
                    <a:lnTo>
                      <a:pt x="0" y="41"/>
                    </a:lnTo>
                    <a:lnTo>
                      <a:pt x="13" y="2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2" name="Line 242"/>
              <p:cNvSpPr>
                <a:spLocks noChangeShapeType="1"/>
              </p:cNvSpPr>
              <p:nvPr/>
            </p:nvSpPr>
            <p:spPr bwMode="auto">
              <a:xfrm>
                <a:off x="4228476" y="3261360"/>
                <a:ext cx="143893" cy="138931"/>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3" name="Freeform 243"/>
              <p:cNvSpPr>
                <a:spLocks/>
              </p:cNvSpPr>
              <p:nvPr/>
            </p:nvSpPr>
            <p:spPr bwMode="auto">
              <a:xfrm>
                <a:off x="4331020" y="3358943"/>
                <a:ext cx="76081" cy="76081"/>
              </a:xfrm>
              <a:custGeom>
                <a:avLst/>
                <a:gdLst/>
                <a:ahLst/>
                <a:cxnLst>
                  <a:cxn ang="0">
                    <a:pos x="32" y="0"/>
                  </a:cxn>
                  <a:cxn ang="0">
                    <a:pos x="35" y="16"/>
                  </a:cxn>
                  <a:cxn ang="0">
                    <a:pos x="40" y="31"/>
                  </a:cxn>
                  <a:cxn ang="0">
                    <a:pos x="46" y="46"/>
                  </a:cxn>
                  <a:cxn ang="0">
                    <a:pos x="31" y="40"/>
                  </a:cxn>
                  <a:cxn ang="0">
                    <a:pos x="16" y="36"/>
                  </a:cxn>
                  <a:cxn ang="0">
                    <a:pos x="0" y="32"/>
                  </a:cxn>
                  <a:cxn ang="0">
                    <a:pos x="23" y="23"/>
                  </a:cxn>
                  <a:cxn ang="0">
                    <a:pos x="32" y="0"/>
                  </a:cxn>
                </a:cxnLst>
                <a:rect l="0" t="0" r="r" b="b"/>
                <a:pathLst>
                  <a:path w="46" h="46">
                    <a:moveTo>
                      <a:pt x="32" y="0"/>
                    </a:moveTo>
                    <a:lnTo>
                      <a:pt x="35" y="16"/>
                    </a:lnTo>
                    <a:lnTo>
                      <a:pt x="40" y="31"/>
                    </a:lnTo>
                    <a:lnTo>
                      <a:pt x="46" y="46"/>
                    </a:lnTo>
                    <a:lnTo>
                      <a:pt x="31" y="40"/>
                    </a:lnTo>
                    <a:lnTo>
                      <a:pt x="16" y="36"/>
                    </a:lnTo>
                    <a:lnTo>
                      <a:pt x="0" y="32"/>
                    </a:lnTo>
                    <a:lnTo>
                      <a:pt x="23" y="2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4" name="Line 244"/>
              <p:cNvSpPr>
                <a:spLocks noChangeShapeType="1"/>
              </p:cNvSpPr>
              <p:nvPr/>
            </p:nvSpPr>
            <p:spPr bwMode="auto">
              <a:xfrm>
                <a:off x="5028982" y="3261360"/>
                <a:ext cx="143893" cy="138931"/>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5" name="Freeform 245"/>
              <p:cNvSpPr>
                <a:spLocks/>
              </p:cNvSpPr>
              <p:nvPr/>
            </p:nvSpPr>
            <p:spPr bwMode="auto">
              <a:xfrm>
                <a:off x="5131526" y="3358943"/>
                <a:ext cx="76081" cy="76081"/>
              </a:xfrm>
              <a:custGeom>
                <a:avLst/>
                <a:gdLst/>
                <a:ahLst/>
                <a:cxnLst>
                  <a:cxn ang="0">
                    <a:pos x="34" y="0"/>
                  </a:cxn>
                  <a:cxn ang="0">
                    <a:pos x="35" y="16"/>
                  </a:cxn>
                  <a:cxn ang="0">
                    <a:pos x="40" y="31"/>
                  </a:cxn>
                  <a:cxn ang="0">
                    <a:pos x="46" y="46"/>
                  </a:cxn>
                  <a:cxn ang="0">
                    <a:pos x="31" y="40"/>
                  </a:cxn>
                  <a:cxn ang="0">
                    <a:pos x="16" y="36"/>
                  </a:cxn>
                  <a:cxn ang="0">
                    <a:pos x="0" y="32"/>
                  </a:cxn>
                  <a:cxn ang="0">
                    <a:pos x="23" y="23"/>
                  </a:cxn>
                  <a:cxn ang="0">
                    <a:pos x="34" y="0"/>
                  </a:cxn>
                </a:cxnLst>
                <a:rect l="0" t="0" r="r" b="b"/>
                <a:pathLst>
                  <a:path w="46" h="46">
                    <a:moveTo>
                      <a:pt x="34" y="0"/>
                    </a:moveTo>
                    <a:lnTo>
                      <a:pt x="35" y="16"/>
                    </a:lnTo>
                    <a:lnTo>
                      <a:pt x="40" y="31"/>
                    </a:lnTo>
                    <a:lnTo>
                      <a:pt x="46" y="46"/>
                    </a:lnTo>
                    <a:lnTo>
                      <a:pt x="31" y="40"/>
                    </a:lnTo>
                    <a:lnTo>
                      <a:pt x="16" y="36"/>
                    </a:lnTo>
                    <a:lnTo>
                      <a:pt x="0" y="32"/>
                    </a:lnTo>
                    <a:lnTo>
                      <a:pt x="23" y="2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6" name="Line 246"/>
              <p:cNvSpPr>
                <a:spLocks noChangeShapeType="1"/>
              </p:cNvSpPr>
              <p:nvPr/>
            </p:nvSpPr>
            <p:spPr bwMode="auto">
              <a:xfrm>
                <a:off x="4213591" y="4046981"/>
                <a:ext cx="145547" cy="14058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7" name="Freeform 247"/>
              <p:cNvSpPr>
                <a:spLocks/>
              </p:cNvSpPr>
              <p:nvPr/>
            </p:nvSpPr>
            <p:spPr bwMode="auto">
              <a:xfrm>
                <a:off x="4316135" y="4146218"/>
                <a:ext cx="77735" cy="74427"/>
              </a:xfrm>
              <a:custGeom>
                <a:avLst/>
                <a:gdLst/>
                <a:ahLst/>
                <a:cxnLst>
                  <a:cxn ang="0">
                    <a:pos x="34" y="0"/>
                  </a:cxn>
                  <a:cxn ang="0">
                    <a:pos x="38" y="22"/>
                  </a:cxn>
                  <a:cxn ang="0">
                    <a:pos x="47" y="45"/>
                  </a:cxn>
                  <a:cxn ang="0">
                    <a:pos x="32" y="39"/>
                  </a:cxn>
                  <a:cxn ang="0">
                    <a:pos x="15" y="35"/>
                  </a:cxn>
                  <a:cxn ang="0">
                    <a:pos x="0" y="33"/>
                  </a:cxn>
                  <a:cxn ang="0">
                    <a:pos x="23" y="22"/>
                  </a:cxn>
                  <a:cxn ang="0">
                    <a:pos x="34" y="0"/>
                  </a:cxn>
                </a:cxnLst>
                <a:rect l="0" t="0" r="r" b="b"/>
                <a:pathLst>
                  <a:path w="47" h="45">
                    <a:moveTo>
                      <a:pt x="34" y="0"/>
                    </a:moveTo>
                    <a:lnTo>
                      <a:pt x="38" y="22"/>
                    </a:lnTo>
                    <a:lnTo>
                      <a:pt x="47" y="45"/>
                    </a:lnTo>
                    <a:lnTo>
                      <a:pt x="32" y="39"/>
                    </a:lnTo>
                    <a:lnTo>
                      <a:pt x="15" y="35"/>
                    </a:lnTo>
                    <a:lnTo>
                      <a:pt x="0" y="33"/>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8" name="Line 248"/>
              <p:cNvSpPr>
                <a:spLocks noChangeShapeType="1"/>
              </p:cNvSpPr>
              <p:nvPr/>
            </p:nvSpPr>
            <p:spPr bwMode="auto">
              <a:xfrm>
                <a:off x="5015751" y="4046981"/>
                <a:ext cx="143893" cy="14058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9" name="Freeform 249"/>
              <p:cNvSpPr>
                <a:spLocks/>
              </p:cNvSpPr>
              <p:nvPr/>
            </p:nvSpPr>
            <p:spPr bwMode="auto">
              <a:xfrm>
                <a:off x="5116641" y="4146218"/>
                <a:ext cx="79389" cy="74427"/>
              </a:xfrm>
              <a:custGeom>
                <a:avLst/>
                <a:gdLst/>
                <a:ahLst/>
                <a:cxnLst>
                  <a:cxn ang="0">
                    <a:pos x="34" y="0"/>
                  </a:cxn>
                  <a:cxn ang="0">
                    <a:pos x="38" y="22"/>
                  </a:cxn>
                  <a:cxn ang="0">
                    <a:pos x="48" y="45"/>
                  </a:cxn>
                  <a:cxn ang="0">
                    <a:pos x="32" y="39"/>
                  </a:cxn>
                  <a:cxn ang="0">
                    <a:pos x="15" y="35"/>
                  </a:cxn>
                  <a:cxn ang="0">
                    <a:pos x="0" y="33"/>
                  </a:cxn>
                  <a:cxn ang="0">
                    <a:pos x="23" y="22"/>
                  </a:cxn>
                  <a:cxn ang="0">
                    <a:pos x="34" y="0"/>
                  </a:cxn>
                </a:cxnLst>
                <a:rect l="0" t="0" r="r" b="b"/>
                <a:pathLst>
                  <a:path w="48" h="45">
                    <a:moveTo>
                      <a:pt x="34" y="0"/>
                    </a:moveTo>
                    <a:lnTo>
                      <a:pt x="38" y="22"/>
                    </a:lnTo>
                    <a:lnTo>
                      <a:pt x="48" y="45"/>
                    </a:lnTo>
                    <a:lnTo>
                      <a:pt x="32" y="39"/>
                    </a:lnTo>
                    <a:lnTo>
                      <a:pt x="15" y="35"/>
                    </a:lnTo>
                    <a:lnTo>
                      <a:pt x="0" y="33"/>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0" name="Line 250"/>
              <p:cNvSpPr>
                <a:spLocks noChangeShapeType="1"/>
              </p:cNvSpPr>
              <p:nvPr/>
            </p:nvSpPr>
            <p:spPr bwMode="auto">
              <a:xfrm flipH="1">
                <a:off x="4703156" y="3266322"/>
                <a:ext cx="150508" cy="14554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1" name="Freeform 251"/>
              <p:cNvSpPr>
                <a:spLocks/>
              </p:cNvSpPr>
              <p:nvPr/>
            </p:nvSpPr>
            <p:spPr bwMode="auto">
              <a:xfrm>
                <a:off x="4666770" y="3372174"/>
                <a:ext cx="76081" cy="76081"/>
              </a:xfrm>
              <a:custGeom>
                <a:avLst/>
                <a:gdLst/>
                <a:ahLst/>
                <a:cxnLst>
                  <a:cxn ang="0">
                    <a:pos x="13" y="0"/>
                  </a:cxn>
                  <a:cxn ang="0">
                    <a:pos x="23" y="21"/>
                  </a:cxn>
                  <a:cxn ang="0">
                    <a:pos x="46" y="32"/>
                  </a:cxn>
                  <a:cxn ang="0">
                    <a:pos x="31" y="35"/>
                  </a:cxn>
                  <a:cxn ang="0">
                    <a:pos x="16" y="40"/>
                  </a:cxn>
                  <a:cxn ang="0">
                    <a:pos x="0" y="46"/>
                  </a:cxn>
                  <a:cxn ang="0">
                    <a:pos x="6" y="31"/>
                  </a:cxn>
                  <a:cxn ang="0">
                    <a:pos x="11" y="15"/>
                  </a:cxn>
                  <a:cxn ang="0">
                    <a:pos x="13" y="0"/>
                  </a:cxn>
                </a:cxnLst>
                <a:rect l="0" t="0" r="r" b="b"/>
                <a:pathLst>
                  <a:path w="46" h="46">
                    <a:moveTo>
                      <a:pt x="13" y="0"/>
                    </a:moveTo>
                    <a:lnTo>
                      <a:pt x="23" y="21"/>
                    </a:lnTo>
                    <a:lnTo>
                      <a:pt x="46" y="32"/>
                    </a:lnTo>
                    <a:lnTo>
                      <a:pt x="31" y="35"/>
                    </a:lnTo>
                    <a:lnTo>
                      <a:pt x="16" y="40"/>
                    </a:lnTo>
                    <a:lnTo>
                      <a:pt x="0" y="46"/>
                    </a:lnTo>
                    <a:lnTo>
                      <a:pt x="6" y="31"/>
                    </a:lnTo>
                    <a:lnTo>
                      <a:pt x="11" y="15"/>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2" name="Line 252"/>
              <p:cNvSpPr>
                <a:spLocks noChangeShapeType="1"/>
              </p:cNvSpPr>
              <p:nvPr/>
            </p:nvSpPr>
            <p:spPr bwMode="auto">
              <a:xfrm flipH="1" flipV="1">
                <a:off x="4676693" y="3673191"/>
                <a:ext cx="170356" cy="16374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3" name="Freeform 253"/>
              <p:cNvSpPr>
                <a:spLocks/>
              </p:cNvSpPr>
              <p:nvPr/>
            </p:nvSpPr>
            <p:spPr bwMode="auto">
              <a:xfrm>
                <a:off x="4641961" y="3636805"/>
                <a:ext cx="77735" cy="76081"/>
              </a:xfrm>
              <a:custGeom>
                <a:avLst/>
                <a:gdLst/>
                <a:ahLst/>
                <a:cxnLst>
                  <a:cxn ang="0">
                    <a:pos x="0" y="0"/>
                  </a:cxn>
                  <a:cxn ang="0">
                    <a:pos x="23" y="10"/>
                  </a:cxn>
                  <a:cxn ang="0">
                    <a:pos x="47" y="14"/>
                  </a:cxn>
                  <a:cxn ang="0">
                    <a:pos x="25" y="23"/>
                  </a:cxn>
                  <a:cxn ang="0">
                    <a:pos x="14" y="46"/>
                  </a:cxn>
                  <a:cxn ang="0">
                    <a:pos x="11" y="31"/>
                  </a:cxn>
                  <a:cxn ang="0">
                    <a:pos x="6" y="16"/>
                  </a:cxn>
                  <a:cxn ang="0">
                    <a:pos x="0" y="0"/>
                  </a:cxn>
                </a:cxnLst>
                <a:rect l="0" t="0" r="r" b="b"/>
                <a:pathLst>
                  <a:path w="47" h="46">
                    <a:moveTo>
                      <a:pt x="0" y="0"/>
                    </a:moveTo>
                    <a:lnTo>
                      <a:pt x="23" y="10"/>
                    </a:lnTo>
                    <a:lnTo>
                      <a:pt x="47" y="14"/>
                    </a:lnTo>
                    <a:lnTo>
                      <a:pt x="25" y="23"/>
                    </a:lnTo>
                    <a:lnTo>
                      <a:pt x="14" y="46"/>
                    </a:lnTo>
                    <a:lnTo>
                      <a:pt x="11" y="31"/>
                    </a:lnTo>
                    <a:lnTo>
                      <a:pt x="6" y="1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4" name="Line 254"/>
              <p:cNvSpPr>
                <a:spLocks noChangeShapeType="1"/>
              </p:cNvSpPr>
              <p:nvPr/>
            </p:nvSpPr>
            <p:spPr bwMode="auto">
              <a:xfrm flipV="1">
                <a:off x="4225168" y="3707924"/>
                <a:ext cx="143893"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5" name="Freeform 255"/>
              <p:cNvSpPr>
                <a:spLocks/>
              </p:cNvSpPr>
              <p:nvPr/>
            </p:nvSpPr>
            <p:spPr bwMode="auto">
              <a:xfrm>
                <a:off x="4329366" y="3674845"/>
                <a:ext cx="76081" cy="74427"/>
              </a:xfrm>
              <a:custGeom>
                <a:avLst/>
                <a:gdLst/>
                <a:ahLst/>
                <a:cxnLst>
                  <a:cxn ang="0">
                    <a:pos x="46" y="0"/>
                  </a:cxn>
                  <a:cxn ang="0">
                    <a:pos x="36" y="23"/>
                  </a:cxn>
                  <a:cxn ang="0">
                    <a:pos x="32" y="45"/>
                  </a:cxn>
                  <a:cxn ang="0">
                    <a:pos x="23" y="23"/>
                  </a:cxn>
                  <a:cxn ang="0">
                    <a:pos x="0" y="13"/>
                  </a:cxn>
                  <a:cxn ang="0">
                    <a:pos x="15" y="11"/>
                  </a:cxn>
                  <a:cxn ang="0">
                    <a:pos x="30" y="6"/>
                  </a:cxn>
                  <a:cxn ang="0">
                    <a:pos x="46" y="0"/>
                  </a:cxn>
                </a:cxnLst>
                <a:rect l="0" t="0" r="r" b="b"/>
                <a:pathLst>
                  <a:path w="46" h="45">
                    <a:moveTo>
                      <a:pt x="46" y="0"/>
                    </a:moveTo>
                    <a:lnTo>
                      <a:pt x="36" y="23"/>
                    </a:lnTo>
                    <a:lnTo>
                      <a:pt x="32" y="45"/>
                    </a:lnTo>
                    <a:lnTo>
                      <a:pt x="23" y="23"/>
                    </a:lnTo>
                    <a:lnTo>
                      <a:pt x="0" y="13"/>
                    </a:lnTo>
                    <a:lnTo>
                      <a:pt x="15" y="11"/>
                    </a:lnTo>
                    <a:lnTo>
                      <a:pt x="30"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6" name="Line 256"/>
              <p:cNvSpPr>
                <a:spLocks noChangeShapeType="1"/>
              </p:cNvSpPr>
              <p:nvPr/>
            </p:nvSpPr>
            <p:spPr bwMode="auto">
              <a:xfrm flipV="1">
                <a:off x="5038906" y="3701308"/>
                <a:ext cx="143893" cy="14058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7" name="Freeform 257"/>
              <p:cNvSpPr>
                <a:spLocks/>
              </p:cNvSpPr>
              <p:nvPr/>
            </p:nvSpPr>
            <p:spPr bwMode="auto">
              <a:xfrm>
                <a:off x="5141450" y="3668229"/>
                <a:ext cx="76081" cy="72773"/>
              </a:xfrm>
              <a:custGeom>
                <a:avLst/>
                <a:gdLst/>
                <a:ahLst/>
                <a:cxnLst>
                  <a:cxn ang="0">
                    <a:pos x="46" y="0"/>
                  </a:cxn>
                  <a:cxn ang="0">
                    <a:pos x="40" y="14"/>
                  </a:cxn>
                  <a:cxn ang="0">
                    <a:pos x="36" y="29"/>
                  </a:cxn>
                  <a:cxn ang="0">
                    <a:pos x="34" y="44"/>
                  </a:cxn>
                  <a:cxn ang="0">
                    <a:pos x="23" y="23"/>
                  </a:cxn>
                  <a:cxn ang="0">
                    <a:pos x="0" y="12"/>
                  </a:cxn>
                  <a:cxn ang="0">
                    <a:pos x="16" y="10"/>
                  </a:cxn>
                  <a:cxn ang="0">
                    <a:pos x="31" y="6"/>
                  </a:cxn>
                  <a:cxn ang="0">
                    <a:pos x="46" y="0"/>
                  </a:cxn>
                </a:cxnLst>
                <a:rect l="0" t="0" r="r" b="b"/>
                <a:pathLst>
                  <a:path w="46" h="44">
                    <a:moveTo>
                      <a:pt x="46" y="0"/>
                    </a:moveTo>
                    <a:lnTo>
                      <a:pt x="40" y="14"/>
                    </a:lnTo>
                    <a:lnTo>
                      <a:pt x="36" y="29"/>
                    </a:lnTo>
                    <a:lnTo>
                      <a:pt x="34" y="44"/>
                    </a:lnTo>
                    <a:lnTo>
                      <a:pt x="23" y="23"/>
                    </a:lnTo>
                    <a:lnTo>
                      <a:pt x="0" y="12"/>
                    </a:lnTo>
                    <a:lnTo>
                      <a:pt x="16" y="10"/>
                    </a:lnTo>
                    <a:lnTo>
                      <a:pt x="31"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8" name="Line 258"/>
              <p:cNvSpPr>
                <a:spLocks noChangeShapeType="1"/>
              </p:cNvSpPr>
              <p:nvPr/>
            </p:nvSpPr>
            <p:spPr bwMode="auto">
              <a:xfrm flipH="1">
                <a:off x="4689925" y="4033750"/>
                <a:ext cx="152162" cy="147201"/>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9" name="Freeform 259"/>
              <p:cNvSpPr>
                <a:spLocks/>
              </p:cNvSpPr>
              <p:nvPr/>
            </p:nvSpPr>
            <p:spPr bwMode="auto">
              <a:xfrm>
                <a:off x="4655192" y="4139602"/>
                <a:ext cx="76081" cy="76081"/>
              </a:xfrm>
              <a:custGeom>
                <a:avLst/>
                <a:gdLst/>
                <a:ahLst/>
                <a:cxnLst>
                  <a:cxn ang="0">
                    <a:pos x="13" y="0"/>
                  </a:cxn>
                  <a:cxn ang="0">
                    <a:pos x="24" y="23"/>
                  </a:cxn>
                  <a:cxn ang="0">
                    <a:pos x="46" y="33"/>
                  </a:cxn>
                  <a:cxn ang="0">
                    <a:pos x="30" y="36"/>
                  </a:cxn>
                  <a:cxn ang="0">
                    <a:pos x="15" y="40"/>
                  </a:cxn>
                  <a:cxn ang="0">
                    <a:pos x="0" y="46"/>
                  </a:cxn>
                  <a:cxn ang="0">
                    <a:pos x="6" y="31"/>
                  </a:cxn>
                  <a:cxn ang="0">
                    <a:pos x="10" y="16"/>
                  </a:cxn>
                  <a:cxn ang="0">
                    <a:pos x="13" y="0"/>
                  </a:cxn>
                </a:cxnLst>
                <a:rect l="0" t="0" r="r" b="b"/>
                <a:pathLst>
                  <a:path w="46" h="46">
                    <a:moveTo>
                      <a:pt x="13" y="0"/>
                    </a:moveTo>
                    <a:lnTo>
                      <a:pt x="24" y="23"/>
                    </a:lnTo>
                    <a:lnTo>
                      <a:pt x="46" y="33"/>
                    </a:lnTo>
                    <a:lnTo>
                      <a:pt x="30" y="36"/>
                    </a:lnTo>
                    <a:lnTo>
                      <a:pt x="15" y="40"/>
                    </a:lnTo>
                    <a:lnTo>
                      <a:pt x="0" y="46"/>
                    </a:lnTo>
                    <a:lnTo>
                      <a:pt x="6" y="31"/>
                    </a:lnTo>
                    <a:lnTo>
                      <a:pt x="10" y="16"/>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0" name="Line 260"/>
              <p:cNvSpPr>
                <a:spLocks noChangeShapeType="1"/>
              </p:cNvSpPr>
              <p:nvPr/>
            </p:nvSpPr>
            <p:spPr bwMode="auto">
              <a:xfrm>
                <a:off x="4612190" y="3668229"/>
                <a:ext cx="172010" cy="16870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1" name="Freeform 261"/>
              <p:cNvSpPr>
                <a:spLocks/>
              </p:cNvSpPr>
              <p:nvPr/>
            </p:nvSpPr>
            <p:spPr bwMode="auto">
              <a:xfrm>
                <a:off x="4742851" y="3797237"/>
                <a:ext cx="76081" cy="72773"/>
              </a:xfrm>
              <a:custGeom>
                <a:avLst/>
                <a:gdLst/>
                <a:ahLst/>
                <a:cxnLst>
                  <a:cxn ang="0">
                    <a:pos x="32" y="0"/>
                  </a:cxn>
                  <a:cxn ang="0">
                    <a:pos x="35" y="15"/>
                  </a:cxn>
                  <a:cxn ang="0">
                    <a:pos x="40" y="30"/>
                  </a:cxn>
                  <a:cxn ang="0">
                    <a:pos x="46" y="44"/>
                  </a:cxn>
                  <a:cxn ang="0">
                    <a:pos x="31" y="38"/>
                  </a:cxn>
                  <a:cxn ang="0">
                    <a:pos x="15" y="33"/>
                  </a:cxn>
                  <a:cxn ang="0">
                    <a:pos x="0" y="32"/>
                  </a:cxn>
                  <a:cxn ang="0">
                    <a:pos x="23" y="21"/>
                  </a:cxn>
                  <a:cxn ang="0">
                    <a:pos x="32" y="0"/>
                  </a:cxn>
                </a:cxnLst>
                <a:rect l="0" t="0" r="r" b="b"/>
                <a:pathLst>
                  <a:path w="46" h="44">
                    <a:moveTo>
                      <a:pt x="32" y="0"/>
                    </a:moveTo>
                    <a:lnTo>
                      <a:pt x="35" y="15"/>
                    </a:lnTo>
                    <a:lnTo>
                      <a:pt x="40" y="30"/>
                    </a:lnTo>
                    <a:lnTo>
                      <a:pt x="46" y="44"/>
                    </a:lnTo>
                    <a:lnTo>
                      <a:pt x="31" y="38"/>
                    </a:lnTo>
                    <a:lnTo>
                      <a:pt x="15" y="33"/>
                    </a:lnTo>
                    <a:lnTo>
                      <a:pt x="0" y="32"/>
                    </a:lnTo>
                    <a:lnTo>
                      <a:pt x="23" y="2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2" name="Line 262"/>
              <p:cNvSpPr>
                <a:spLocks noChangeShapeType="1"/>
              </p:cNvSpPr>
              <p:nvPr/>
            </p:nvSpPr>
            <p:spPr bwMode="auto">
              <a:xfrm>
                <a:off x="5116641" y="3160470"/>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3" name="Freeform 263"/>
              <p:cNvSpPr>
                <a:spLocks/>
              </p:cNvSpPr>
              <p:nvPr/>
            </p:nvSpPr>
            <p:spPr bwMode="auto">
              <a:xfrm>
                <a:off x="5624400" y="3122430"/>
                <a:ext cx="62850" cy="76081"/>
              </a:xfrm>
              <a:custGeom>
                <a:avLst/>
                <a:gdLst/>
                <a:ahLst/>
                <a:cxnLst>
                  <a:cxn ang="0">
                    <a:pos x="0" y="0"/>
                  </a:cxn>
                  <a:cxn ang="0">
                    <a:pos x="11" y="9"/>
                  </a:cxn>
                  <a:cxn ang="0">
                    <a:pos x="25" y="17"/>
                  </a:cxn>
                  <a:cxn ang="0">
                    <a:pos x="38" y="23"/>
                  </a:cxn>
                  <a:cxn ang="0">
                    <a:pos x="25" y="29"/>
                  </a:cxn>
                  <a:cxn ang="0">
                    <a:pos x="11" y="36"/>
                  </a:cxn>
                  <a:cxn ang="0">
                    <a:pos x="0" y="46"/>
                  </a:cxn>
                  <a:cxn ang="0">
                    <a:pos x="8" y="23"/>
                  </a:cxn>
                  <a:cxn ang="0">
                    <a:pos x="0" y="0"/>
                  </a:cxn>
                </a:cxnLst>
                <a:rect l="0" t="0" r="r" b="b"/>
                <a:pathLst>
                  <a:path w="38" h="46">
                    <a:moveTo>
                      <a:pt x="0" y="0"/>
                    </a:moveTo>
                    <a:lnTo>
                      <a:pt x="11" y="9"/>
                    </a:lnTo>
                    <a:lnTo>
                      <a:pt x="25" y="17"/>
                    </a:lnTo>
                    <a:lnTo>
                      <a:pt x="38" y="23"/>
                    </a:lnTo>
                    <a:lnTo>
                      <a:pt x="25" y="29"/>
                    </a:lnTo>
                    <a:lnTo>
                      <a:pt x="11" y="36"/>
                    </a:lnTo>
                    <a:lnTo>
                      <a:pt x="0" y="46"/>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4" name="Line 264"/>
              <p:cNvSpPr>
                <a:spLocks noChangeShapeType="1"/>
              </p:cNvSpPr>
              <p:nvPr/>
            </p:nvSpPr>
            <p:spPr bwMode="auto">
              <a:xfrm>
                <a:off x="5116641" y="3904743"/>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5" name="Freeform 265"/>
              <p:cNvSpPr>
                <a:spLocks/>
              </p:cNvSpPr>
              <p:nvPr/>
            </p:nvSpPr>
            <p:spPr bwMode="auto">
              <a:xfrm>
                <a:off x="5624400" y="3866702"/>
                <a:ext cx="62850" cy="76081"/>
              </a:xfrm>
              <a:custGeom>
                <a:avLst/>
                <a:gdLst/>
                <a:ahLst/>
                <a:cxnLst>
                  <a:cxn ang="0">
                    <a:pos x="0" y="0"/>
                  </a:cxn>
                  <a:cxn ang="0">
                    <a:pos x="11" y="10"/>
                  </a:cxn>
                  <a:cxn ang="0">
                    <a:pos x="25" y="17"/>
                  </a:cxn>
                  <a:cxn ang="0">
                    <a:pos x="38" y="23"/>
                  </a:cxn>
                  <a:cxn ang="0">
                    <a:pos x="25" y="30"/>
                  </a:cxn>
                  <a:cxn ang="0">
                    <a:pos x="11" y="37"/>
                  </a:cxn>
                  <a:cxn ang="0">
                    <a:pos x="0" y="46"/>
                  </a:cxn>
                  <a:cxn ang="0">
                    <a:pos x="8" y="23"/>
                  </a:cxn>
                  <a:cxn ang="0">
                    <a:pos x="0" y="0"/>
                  </a:cxn>
                </a:cxnLst>
                <a:rect l="0" t="0" r="r" b="b"/>
                <a:pathLst>
                  <a:path w="38" h="46">
                    <a:moveTo>
                      <a:pt x="0" y="0"/>
                    </a:moveTo>
                    <a:lnTo>
                      <a:pt x="11" y="10"/>
                    </a:lnTo>
                    <a:lnTo>
                      <a:pt x="25" y="17"/>
                    </a:lnTo>
                    <a:lnTo>
                      <a:pt x="38" y="23"/>
                    </a:lnTo>
                    <a:lnTo>
                      <a:pt x="25" y="30"/>
                    </a:lnTo>
                    <a:lnTo>
                      <a:pt x="11" y="37"/>
                    </a:lnTo>
                    <a:lnTo>
                      <a:pt x="0" y="46"/>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6" name="Line 266"/>
              <p:cNvSpPr>
                <a:spLocks noChangeShapeType="1"/>
              </p:cNvSpPr>
              <p:nvPr/>
            </p:nvSpPr>
            <p:spPr bwMode="auto">
              <a:xfrm flipH="1">
                <a:off x="5154682" y="3208434"/>
                <a:ext cx="52760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7" name="Freeform 267"/>
              <p:cNvSpPr>
                <a:spLocks/>
              </p:cNvSpPr>
              <p:nvPr/>
            </p:nvSpPr>
            <p:spPr bwMode="auto">
              <a:xfrm>
                <a:off x="5110025" y="3170394"/>
                <a:ext cx="64504" cy="76081"/>
              </a:xfrm>
              <a:custGeom>
                <a:avLst/>
                <a:gdLst/>
                <a:ahLst/>
                <a:cxnLst>
                  <a:cxn ang="0">
                    <a:pos x="39" y="0"/>
                  </a:cxn>
                  <a:cxn ang="0">
                    <a:pos x="32" y="23"/>
                  </a:cxn>
                  <a:cxn ang="0">
                    <a:pos x="39" y="46"/>
                  </a:cxn>
                  <a:cxn ang="0">
                    <a:pos x="21" y="32"/>
                  </a:cxn>
                  <a:cxn ang="0">
                    <a:pos x="0" y="23"/>
                  </a:cxn>
                  <a:cxn ang="0">
                    <a:pos x="21" y="12"/>
                  </a:cxn>
                  <a:cxn ang="0">
                    <a:pos x="39" y="0"/>
                  </a:cxn>
                </a:cxnLst>
                <a:rect l="0" t="0" r="r" b="b"/>
                <a:pathLst>
                  <a:path w="39" h="46">
                    <a:moveTo>
                      <a:pt x="39" y="0"/>
                    </a:moveTo>
                    <a:lnTo>
                      <a:pt x="32" y="23"/>
                    </a:lnTo>
                    <a:lnTo>
                      <a:pt x="39" y="46"/>
                    </a:lnTo>
                    <a:lnTo>
                      <a:pt x="21" y="32"/>
                    </a:lnTo>
                    <a:lnTo>
                      <a:pt x="0" y="23"/>
                    </a:lnTo>
                    <a:lnTo>
                      <a:pt x="21" y="1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8" name="Line 268"/>
              <p:cNvSpPr>
                <a:spLocks noChangeShapeType="1"/>
              </p:cNvSpPr>
              <p:nvPr/>
            </p:nvSpPr>
            <p:spPr bwMode="auto">
              <a:xfrm flipH="1">
                <a:off x="5154682" y="3960976"/>
                <a:ext cx="52760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9" name="Freeform 269"/>
              <p:cNvSpPr>
                <a:spLocks/>
              </p:cNvSpPr>
              <p:nvPr/>
            </p:nvSpPr>
            <p:spPr bwMode="auto">
              <a:xfrm>
                <a:off x="5110025" y="3922936"/>
                <a:ext cx="64504" cy="72773"/>
              </a:xfrm>
              <a:custGeom>
                <a:avLst/>
                <a:gdLst/>
                <a:ahLst/>
                <a:cxnLst>
                  <a:cxn ang="0">
                    <a:pos x="39" y="0"/>
                  </a:cxn>
                  <a:cxn ang="0">
                    <a:pos x="32" y="23"/>
                  </a:cxn>
                  <a:cxn ang="0">
                    <a:pos x="39" y="44"/>
                  </a:cxn>
                  <a:cxn ang="0">
                    <a:pos x="21" y="32"/>
                  </a:cxn>
                  <a:cxn ang="0">
                    <a:pos x="0" y="23"/>
                  </a:cxn>
                  <a:cxn ang="0">
                    <a:pos x="21" y="12"/>
                  </a:cxn>
                  <a:cxn ang="0">
                    <a:pos x="39" y="0"/>
                  </a:cxn>
                </a:cxnLst>
                <a:rect l="0" t="0" r="r" b="b"/>
                <a:pathLst>
                  <a:path w="39" h="44">
                    <a:moveTo>
                      <a:pt x="39" y="0"/>
                    </a:moveTo>
                    <a:lnTo>
                      <a:pt x="32" y="23"/>
                    </a:lnTo>
                    <a:lnTo>
                      <a:pt x="39" y="44"/>
                    </a:lnTo>
                    <a:lnTo>
                      <a:pt x="21" y="32"/>
                    </a:lnTo>
                    <a:lnTo>
                      <a:pt x="0" y="23"/>
                    </a:lnTo>
                    <a:lnTo>
                      <a:pt x="21" y="1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0" name="Line 270"/>
              <p:cNvSpPr>
                <a:spLocks noChangeShapeType="1"/>
              </p:cNvSpPr>
              <p:nvPr/>
            </p:nvSpPr>
            <p:spPr bwMode="auto">
              <a:xfrm>
                <a:off x="5771600" y="3286170"/>
                <a:ext cx="1654" cy="48956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1" name="Freeform 271"/>
              <p:cNvSpPr>
                <a:spLocks/>
              </p:cNvSpPr>
              <p:nvPr/>
            </p:nvSpPr>
            <p:spPr bwMode="auto">
              <a:xfrm>
                <a:off x="5733560" y="3755888"/>
                <a:ext cx="77735" cy="62850"/>
              </a:xfrm>
              <a:custGeom>
                <a:avLst/>
                <a:gdLst/>
                <a:ahLst/>
                <a:cxnLst>
                  <a:cxn ang="0">
                    <a:pos x="0" y="0"/>
                  </a:cxn>
                  <a:cxn ang="0">
                    <a:pos x="23" y="8"/>
                  </a:cxn>
                  <a:cxn ang="0">
                    <a:pos x="47" y="0"/>
                  </a:cxn>
                  <a:cxn ang="0">
                    <a:pos x="33" y="19"/>
                  </a:cxn>
                  <a:cxn ang="0">
                    <a:pos x="23" y="38"/>
                  </a:cxn>
                  <a:cxn ang="0">
                    <a:pos x="14" y="19"/>
                  </a:cxn>
                  <a:cxn ang="0">
                    <a:pos x="0" y="0"/>
                  </a:cxn>
                </a:cxnLst>
                <a:rect l="0" t="0" r="r" b="b"/>
                <a:pathLst>
                  <a:path w="47" h="38">
                    <a:moveTo>
                      <a:pt x="0" y="0"/>
                    </a:moveTo>
                    <a:lnTo>
                      <a:pt x="23" y="8"/>
                    </a:lnTo>
                    <a:lnTo>
                      <a:pt x="47" y="0"/>
                    </a:lnTo>
                    <a:lnTo>
                      <a:pt x="33" y="19"/>
                    </a:lnTo>
                    <a:lnTo>
                      <a:pt x="23" y="38"/>
                    </a:lnTo>
                    <a:lnTo>
                      <a:pt x="14" y="1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2" name="Line 272"/>
              <p:cNvSpPr>
                <a:spLocks noChangeShapeType="1"/>
              </p:cNvSpPr>
              <p:nvPr/>
            </p:nvSpPr>
            <p:spPr bwMode="auto">
              <a:xfrm flipV="1">
                <a:off x="5819565" y="3329172"/>
                <a:ext cx="1654" cy="4746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3" name="Freeform 273"/>
              <p:cNvSpPr>
                <a:spLocks/>
              </p:cNvSpPr>
              <p:nvPr/>
            </p:nvSpPr>
            <p:spPr bwMode="auto">
              <a:xfrm>
                <a:off x="5781524" y="3281208"/>
                <a:ext cx="77735" cy="66158"/>
              </a:xfrm>
              <a:custGeom>
                <a:avLst/>
                <a:gdLst/>
                <a:ahLst/>
                <a:cxnLst>
                  <a:cxn ang="0">
                    <a:pos x="23" y="0"/>
                  </a:cxn>
                  <a:cxn ang="0">
                    <a:pos x="33" y="21"/>
                  </a:cxn>
                  <a:cxn ang="0">
                    <a:pos x="47" y="40"/>
                  </a:cxn>
                  <a:cxn ang="0">
                    <a:pos x="23" y="32"/>
                  </a:cxn>
                  <a:cxn ang="0">
                    <a:pos x="0" y="40"/>
                  </a:cxn>
                  <a:cxn ang="0">
                    <a:pos x="14" y="21"/>
                  </a:cxn>
                  <a:cxn ang="0">
                    <a:pos x="23" y="0"/>
                  </a:cxn>
                </a:cxnLst>
                <a:rect l="0" t="0" r="r" b="b"/>
                <a:pathLst>
                  <a:path w="47" h="40">
                    <a:moveTo>
                      <a:pt x="23" y="0"/>
                    </a:moveTo>
                    <a:lnTo>
                      <a:pt x="33" y="21"/>
                    </a:lnTo>
                    <a:lnTo>
                      <a:pt x="47" y="40"/>
                    </a:lnTo>
                    <a:lnTo>
                      <a:pt x="23" y="32"/>
                    </a:lnTo>
                    <a:lnTo>
                      <a:pt x="0" y="40"/>
                    </a:lnTo>
                    <a:lnTo>
                      <a:pt x="14" y="2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4" name="Line 274"/>
              <p:cNvSpPr>
                <a:spLocks noChangeShapeType="1"/>
              </p:cNvSpPr>
              <p:nvPr/>
            </p:nvSpPr>
            <p:spPr bwMode="auto">
              <a:xfrm>
                <a:off x="4134202" y="4081714"/>
                <a:ext cx="1654" cy="49122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5" name="Freeform 275"/>
              <p:cNvSpPr>
                <a:spLocks/>
              </p:cNvSpPr>
              <p:nvPr/>
            </p:nvSpPr>
            <p:spPr bwMode="auto">
              <a:xfrm>
                <a:off x="4096161" y="4554740"/>
                <a:ext cx="79389" cy="62850"/>
              </a:xfrm>
              <a:custGeom>
                <a:avLst/>
                <a:gdLst/>
                <a:ahLst/>
                <a:cxnLst>
                  <a:cxn ang="0">
                    <a:pos x="0" y="0"/>
                  </a:cxn>
                  <a:cxn ang="0">
                    <a:pos x="23" y="8"/>
                  </a:cxn>
                  <a:cxn ang="0">
                    <a:pos x="48" y="0"/>
                  </a:cxn>
                  <a:cxn ang="0">
                    <a:pos x="34" y="17"/>
                  </a:cxn>
                  <a:cxn ang="0">
                    <a:pos x="23" y="38"/>
                  </a:cxn>
                  <a:cxn ang="0">
                    <a:pos x="14" y="17"/>
                  </a:cxn>
                  <a:cxn ang="0">
                    <a:pos x="0" y="0"/>
                  </a:cxn>
                </a:cxnLst>
                <a:rect l="0" t="0" r="r" b="b"/>
                <a:pathLst>
                  <a:path w="48" h="38">
                    <a:moveTo>
                      <a:pt x="0" y="0"/>
                    </a:moveTo>
                    <a:lnTo>
                      <a:pt x="23" y="8"/>
                    </a:lnTo>
                    <a:lnTo>
                      <a:pt x="48" y="0"/>
                    </a:lnTo>
                    <a:lnTo>
                      <a:pt x="34" y="17"/>
                    </a:lnTo>
                    <a:lnTo>
                      <a:pt x="23" y="38"/>
                    </a:lnTo>
                    <a:lnTo>
                      <a:pt x="14"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6" name="Line 276"/>
              <p:cNvSpPr>
                <a:spLocks noChangeShapeType="1"/>
              </p:cNvSpPr>
              <p:nvPr/>
            </p:nvSpPr>
            <p:spPr bwMode="auto">
              <a:xfrm>
                <a:off x="4906591" y="4081714"/>
                <a:ext cx="1654" cy="49122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7" name="Freeform 277"/>
              <p:cNvSpPr>
                <a:spLocks/>
              </p:cNvSpPr>
              <p:nvPr/>
            </p:nvSpPr>
            <p:spPr bwMode="auto">
              <a:xfrm>
                <a:off x="4870204" y="4554740"/>
                <a:ext cx="77735" cy="62850"/>
              </a:xfrm>
              <a:custGeom>
                <a:avLst/>
                <a:gdLst/>
                <a:ahLst/>
                <a:cxnLst>
                  <a:cxn ang="0">
                    <a:pos x="0" y="0"/>
                  </a:cxn>
                  <a:cxn ang="0">
                    <a:pos x="22" y="8"/>
                  </a:cxn>
                  <a:cxn ang="0">
                    <a:pos x="47" y="0"/>
                  </a:cxn>
                  <a:cxn ang="0">
                    <a:pos x="33" y="17"/>
                  </a:cxn>
                  <a:cxn ang="0">
                    <a:pos x="22" y="38"/>
                  </a:cxn>
                  <a:cxn ang="0">
                    <a:pos x="13" y="17"/>
                  </a:cxn>
                  <a:cxn ang="0">
                    <a:pos x="0" y="0"/>
                  </a:cxn>
                </a:cxnLst>
                <a:rect l="0" t="0" r="r" b="b"/>
                <a:pathLst>
                  <a:path w="47" h="38">
                    <a:moveTo>
                      <a:pt x="0" y="0"/>
                    </a:moveTo>
                    <a:lnTo>
                      <a:pt x="22" y="8"/>
                    </a:lnTo>
                    <a:lnTo>
                      <a:pt x="47" y="0"/>
                    </a:lnTo>
                    <a:lnTo>
                      <a:pt x="33" y="17"/>
                    </a:lnTo>
                    <a:lnTo>
                      <a:pt x="22" y="38"/>
                    </a:lnTo>
                    <a:lnTo>
                      <a:pt x="13"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8" name="Line 278"/>
              <p:cNvSpPr>
                <a:spLocks noChangeShapeType="1"/>
              </p:cNvSpPr>
              <p:nvPr/>
            </p:nvSpPr>
            <p:spPr bwMode="auto">
              <a:xfrm flipV="1">
                <a:off x="4190436" y="4124716"/>
                <a:ext cx="1654" cy="4779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9" name="Freeform 279"/>
              <p:cNvSpPr>
                <a:spLocks/>
              </p:cNvSpPr>
              <p:nvPr/>
            </p:nvSpPr>
            <p:spPr bwMode="auto">
              <a:xfrm>
                <a:off x="4152395" y="4076752"/>
                <a:ext cx="77735" cy="69465"/>
              </a:xfrm>
              <a:custGeom>
                <a:avLst/>
                <a:gdLst/>
                <a:ahLst/>
                <a:cxnLst>
                  <a:cxn ang="0">
                    <a:pos x="23" y="0"/>
                  </a:cxn>
                  <a:cxn ang="0">
                    <a:pos x="29" y="14"/>
                  </a:cxn>
                  <a:cxn ang="0">
                    <a:pos x="38" y="29"/>
                  </a:cxn>
                  <a:cxn ang="0">
                    <a:pos x="47" y="42"/>
                  </a:cxn>
                  <a:cxn ang="0">
                    <a:pos x="23" y="32"/>
                  </a:cxn>
                  <a:cxn ang="0">
                    <a:pos x="0" y="42"/>
                  </a:cxn>
                  <a:cxn ang="0">
                    <a:pos x="14" y="22"/>
                  </a:cxn>
                  <a:cxn ang="0">
                    <a:pos x="23" y="0"/>
                  </a:cxn>
                </a:cxnLst>
                <a:rect l="0" t="0" r="r" b="b"/>
                <a:pathLst>
                  <a:path w="47" h="42">
                    <a:moveTo>
                      <a:pt x="23" y="0"/>
                    </a:moveTo>
                    <a:lnTo>
                      <a:pt x="29" y="14"/>
                    </a:lnTo>
                    <a:lnTo>
                      <a:pt x="38" y="29"/>
                    </a:lnTo>
                    <a:lnTo>
                      <a:pt x="47" y="42"/>
                    </a:lnTo>
                    <a:lnTo>
                      <a:pt x="23" y="32"/>
                    </a:lnTo>
                    <a:lnTo>
                      <a:pt x="0" y="42"/>
                    </a:lnTo>
                    <a:lnTo>
                      <a:pt x="14" y="22"/>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0" name="Rectangle 280"/>
              <p:cNvSpPr>
                <a:spLocks noChangeArrowheads="1"/>
              </p:cNvSpPr>
              <p:nvPr/>
            </p:nvSpPr>
            <p:spPr bwMode="auto">
              <a:xfrm>
                <a:off x="1271235" y="3041387"/>
                <a:ext cx="711193" cy="603688"/>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1" name="Line 281"/>
              <p:cNvSpPr>
                <a:spLocks noChangeShapeType="1"/>
              </p:cNvSpPr>
              <p:nvPr/>
            </p:nvSpPr>
            <p:spPr bwMode="auto">
              <a:xfrm flipH="1">
                <a:off x="1271235" y="3645074"/>
                <a:ext cx="71119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2" name="Line 282"/>
              <p:cNvSpPr>
                <a:spLocks noChangeShapeType="1"/>
              </p:cNvSpPr>
              <p:nvPr/>
            </p:nvSpPr>
            <p:spPr bwMode="auto">
              <a:xfrm flipV="1">
                <a:off x="1271235" y="3041387"/>
                <a:ext cx="1654" cy="6036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3" name="Line 283"/>
              <p:cNvSpPr>
                <a:spLocks noChangeShapeType="1"/>
              </p:cNvSpPr>
              <p:nvPr/>
            </p:nvSpPr>
            <p:spPr bwMode="auto">
              <a:xfrm>
                <a:off x="1271235" y="3041387"/>
                <a:ext cx="71119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4" name="Line 284"/>
              <p:cNvSpPr>
                <a:spLocks noChangeShapeType="1"/>
              </p:cNvSpPr>
              <p:nvPr/>
            </p:nvSpPr>
            <p:spPr bwMode="auto">
              <a:xfrm>
                <a:off x="1982428" y="3041387"/>
                <a:ext cx="1654" cy="6036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5" name="Rectangle 285"/>
              <p:cNvSpPr>
                <a:spLocks noChangeArrowheads="1"/>
              </p:cNvSpPr>
              <p:nvPr/>
            </p:nvSpPr>
            <p:spPr bwMode="auto">
              <a:xfrm>
                <a:off x="1271235" y="2333501"/>
                <a:ext cx="711193" cy="603688"/>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6" name="Line 286"/>
              <p:cNvSpPr>
                <a:spLocks noChangeShapeType="1"/>
              </p:cNvSpPr>
              <p:nvPr/>
            </p:nvSpPr>
            <p:spPr bwMode="auto">
              <a:xfrm flipH="1">
                <a:off x="1271235" y="2937189"/>
                <a:ext cx="71119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7" name="Line 287"/>
              <p:cNvSpPr>
                <a:spLocks noChangeShapeType="1"/>
              </p:cNvSpPr>
              <p:nvPr/>
            </p:nvSpPr>
            <p:spPr bwMode="auto">
              <a:xfrm flipV="1">
                <a:off x="1271235" y="2333501"/>
                <a:ext cx="1654" cy="6036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8" name="Line 288"/>
              <p:cNvSpPr>
                <a:spLocks noChangeShapeType="1"/>
              </p:cNvSpPr>
              <p:nvPr/>
            </p:nvSpPr>
            <p:spPr bwMode="auto">
              <a:xfrm>
                <a:off x="1271235" y="2333501"/>
                <a:ext cx="71119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9" name="Line 289"/>
              <p:cNvSpPr>
                <a:spLocks noChangeShapeType="1"/>
              </p:cNvSpPr>
              <p:nvPr/>
            </p:nvSpPr>
            <p:spPr bwMode="auto">
              <a:xfrm>
                <a:off x="1982428" y="2333501"/>
                <a:ext cx="1654" cy="6036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0" name="Rectangle 290"/>
              <p:cNvSpPr>
                <a:spLocks noChangeArrowheads="1"/>
              </p:cNvSpPr>
              <p:nvPr/>
            </p:nvSpPr>
            <p:spPr bwMode="auto">
              <a:xfrm>
                <a:off x="406225" y="2308692"/>
                <a:ext cx="669845" cy="1020480"/>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1" name="Line 291"/>
              <p:cNvSpPr>
                <a:spLocks noChangeShapeType="1"/>
              </p:cNvSpPr>
              <p:nvPr/>
            </p:nvSpPr>
            <p:spPr bwMode="auto">
              <a:xfrm flipH="1">
                <a:off x="406225" y="3329172"/>
                <a:ext cx="66984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2" name="Line 292"/>
              <p:cNvSpPr>
                <a:spLocks noChangeShapeType="1"/>
              </p:cNvSpPr>
              <p:nvPr/>
            </p:nvSpPr>
            <p:spPr bwMode="auto">
              <a:xfrm flipV="1">
                <a:off x="406225" y="2308692"/>
                <a:ext cx="1654" cy="10204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3" name="Line 293"/>
              <p:cNvSpPr>
                <a:spLocks noChangeShapeType="1"/>
              </p:cNvSpPr>
              <p:nvPr/>
            </p:nvSpPr>
            <p:spPr bwMode="auto">
              <a:xfrm>
                <a:off x="406225" y="2308692"/>
                <a:ext cx="66984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4" name="Line 294"/>
              <p:cNvSpPr>
                <a:spLocks noChangeShapeType="1"/>
              </p:cNvSpPr>
              <p:nvPr/>
            </p:nvSpPr>
            <p:spPr bwMode="auto">
              <a:xfrm>
                <a:off x="1076070" y="2308692"/>
                <a:ext cx="1654" cy="102048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5" name="Line 295"/>
              <p:cNvSpPr>
                <a:spLocks noChangeShapeType="1"/>
              </p:cNvSpPr>
              <p:nvPr/>
            </p:nvSpPr>
            <p:spPr bwMode="auto">
              <a:xfrm flipV="1">
                <a:off x="4957863" y="4124716"/>
                <a:ext cx="1654" cy="4779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6" name="Freeform 296"/>
              <p:cNvSpPr>
                <a:spLocks/>
              </p:cNvSpPr>
              <p:nvPr/>
            </p:nvSpPr>
            <p:spPr bwMode="auto">
              <a:xfrm>
                <a:off x="4918168" y="4076752"/>
                <a:ext cx="77735" cy="69465"/>
              </a:xfrm>
              <a:custGeom>
                <a:avLst/>
                <a:gdLst/>
                <a:ahLst/>
                <a:cxnLst>
                  <a:cxn ang="0">
                    <a:pos x="24" y="0"/>
                  </a:cxn>
                  <a:cxn ang="0">
                    <a:pos x="33" y="22"/>
                  </a:cxn>
                  <a:cxn ang="0">
                    <a:pos x="47" y="42"/>
                  </a:cxn>
                  <a:cxn ang="0">
                    <a:pos x="24" y="32"/>
                  </a:cxn>
                  <a:cxn ang="0">
                    <a:pos x="0" y="42"/>
                  </a:cxn>
                  <a:cxn ang="0">
                    <a:pos x="13" y="22"/>
                  </a:cxn>
                  <a:cxn ang="0">
                    <a:pos x="24" y="0"/>
                  </a:cxn>
                </a:cxnLst>
                <a:rect l="0" t="0" r="r" b="b"/>
                <a:pathLst>
                  <a:path w="47" h="42">
                    <a:moveTo>
                      <a:pt x="24" y="0"/>
                    </a:moveTo>
                    <a:lnTo>
                      <a:pt x="33" y="22"/>
                    </a:lnTo>
                    <a:lnTo>
                      <a:pt x="47" y="42"/>
                    </a:lnTo>
                    <a:lnTo>
                      <a:pt x="24" y="32"/>
                    </a:lnTo>
                    <a:lnTo>
                      <a:pt x="0" y="42"/>
                    </a:lnTo>
                    <a:lnTo>
                      <a:pt x="13" y="2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7" name="Line 297"/>
              <p:cNvSpPr>
                <a:spLocks noChangeShapeType="1"/>
              </p:cNvSpPr>
              <p:nvPr/>
            </p:nvSpPr>
            <p:spPr bwMode="auto">
              <a:xfrm>
                <a:off x="5771600" y="4071790"/>
                <a:ext cx="1654" cy="48791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8" name="Freeform 298"/>
              <p:cNvSpPr>
                <a:spLocks/>
              </p:cNvSpPr>
              <p:nvPr/>
            </p:nvSpPr>
            <p:spPr bwMode="auto">
              <a:xfrm>
                <a:off x="5733560" y="4541509"/>
                <a:ext cx="77735" cy="64504"/>
              </a:xfrm>
              <a:custGeom>
                <a:avLst/>
                <a:gdLst/>
                <a:ahLst/>
                <a:cxnLst>
                  <a:cxn ang="0">
                    <a:pos x="0" y="0"/>
                  </a:cxn>
                  <a:cxn ang="0">
                    <a:pos x="23" y="8"/>
                  </a:cxn>
                  <a:cxn ang="0">
                    <a:pos x="47" y="0"/>
                  </a:cxn>
                  <a:cxn ang="0">
                    <a:pos x="38" y="11"/>
                  </a:cxn>
                  <a:cxn ang="0">
                    <a:pos x="29" y="25"/>
                  </a:cxn>
                  <a:cxn ang="0">
                    <a:pos x="23" y="39"/>
                  </a:cxn>
                  <a:cxn ang="0">
                    <a:pos x="17" y="25"/>
                  </a:cxn>
                  <a:cxn ang="0">
                    <a:pos x="9" y="11"/>
                  </a:cxn>
                  <a:cxn ang="0">
                    <a:pos x="0" y="0"/>
                  </a:cxn>
                </a:cxnLst>
                <a:rect l="0" t="0" r="r" b="b"/>
                <a:pathLst>
                  <a:path w="47" h="39">
                    <a:moveTo>
                      <a:pt x="0" y="0"/>
                    </a:moveTo>
                    <a:lnTo>
                      <a:pt x="23" y="8"/>
                    </a:lnTo>
                    <a:lnTo>
                      <a:pt x="47" y="0"/>
                    </a:lnTo>
                    <a:lnTo>
                      <a:pt x="38" y="11"/>
                    </a:lnTo>
                    <a:lnTo>
                      <a:pt x="29" y="25"/>
                    </a:lnTo>
                    <a:lnTo>
                      <a:pt x="23" y="39"/>
                    </a:lnTo>
                    <a:lnTo>
                      <a:pt x="17" y="25"/>
                    </a:lnTo>
                    <a:lnTo>
                      <a:pt x="9"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9" name="Line 299"/>
              <p:cNvSpPr>
                <a:spLocks noChangeShapeType="1"/>
              </p:cNvSpPr>
              <p:nvPr/>
            </p:nvSpPr>
            <p:spPr bwMode="auto">
              <a:xfrm flipV="1">
                <a:off x="5819565" y="4113139"/>
                <a:ext cx="1654" cy="4763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0" name="Freeform 300"/>
              <p:cNvSpPr>
                <a:spLocks/>
              </p:cNvSpPr>
              <p:nvPr/>
            </p:nvSpPr>
            <p:spPr bwMode="auto">
              <a:xfrm>
                <a:off x="5781524" y="4065175"/>
                <a:ext cx="77735" cy="67811"/>
              </a:xfrm>
              <a:custGeom>
                <a:avLst/>
                <a:gdLst/>
                <a:ahLst/>
                <a:cxnLst>
                  <a:cxn ang="0">
                    <a:pos x="23" y="0"/>
                  </a:cxn>
                  <a:cxn ang="0">
                    <a:pos x="33" y="21"/>
                  </a:cxn>
                  <a:cxn ang="0">
                    <a:pos x="47" y="41"/>
                  </a:cxn>
                  <a:cxn ang="0">
                    <a:pos x="23" y="33"/>
                  </a:cxn>
                  <a:cxn ang="0">
                    <a:pos x="0" y="41"/>
                  </a:cxn>
                  <a:cxn ang="0">
                    <a:pos x="14" y="21"/>
                  </a:cxn>
                  <a:cxn ang="0">
                    <a:pos x="23" y="0"/>
                  </a:cxn>
                </a:cxnLst>
                <a:rect l="0" t="0" r="r" b="b"/>
                <a:pathLst>
                  <a:path w="47" h="41">
                    <a:moveTo>
                      <a:pt x="23" y="0"/>
                    </a:moveTo>
                    <a:lnTo>
                      <a:pt x="33" y="21"/>
                    </a:lnTo>
                    <a:lnTo>
                      <a:pt x="47" y="41"/>
                    </a:lnTo>
                    <a:lnTo>
                      <a:pt x="23" y="33"/>
                    </a:lnTo>
                    <a:lnTo>
                      <a:pt x="0" y="41"/>
                    </a:lnTo>
                    <a:lnTo>
                      <a:pt x="14" y="2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1" name="Line 301"/>
              <p:cNvSpPr>
                <a:spLocks noChangeShapeType="1"/>
              </p:cNvSpPr>
              <p:nvPr/>
            </p:nvSpPr>
            <p:spPr bwMode="auto">
              <a:xfrm>
                <a:off x="5877453" y="4033750"/>
                <a:ext cx="145547"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2" name="Freeform 302"/>
              <p:cNvSpPr>
                <a:spLocks/>
              </p:cNvSpPr>
              <p:nvPr/>
            </p:nvSpPr>
            <p:spPr bwMode="auto">
              <a:xfrm>
                <a:off x="5979997" y="4134640"/>
                <a:ext cx="76081" cy="76081"/>
              </a:xfrm>
              <a:custGeom>
                <a:avLst/>
                <a:gdLst/>
                <a:ahLst/>
                <a:cxnLst>
                  <a:cxn ang="0">
                    <a:pos x="34" y="0"/>
                  </a:cxn>
                  <a:cxn ang="0">
                    <a:pos x="36" y="16"/>
                  </a:cxn>
                  <a:cxn ang="0">
                    <a:pos x="40" y="31"/>
                  </a:cxn>
                  <a:cxn ang="0">
                    <a:pos x="46" y="46"/>
                  </a:cxn>
                  <a:cxn ang="0">
                    <a:pos x="32" y="40"/>
                  </a:cxn>
                  <a:cxn ang="0">
                    <a:pos x="16" y="36"/>
                  </a:cxn>
                  <a:cxn ang="0">
                    <a:pos x="0" y="32"/>
                  </a:cxn>
                  <a:cxn ang="0">
                    <a:pos x="23" y="22"/>
                  </a:cxn>
                  <a:cxn ang="0">
                    <a:pos x="34" y="0"/>
                  </a:cxn>
                </a:cxnLst>
                <a:rect l="0" t="0" r="r" b="b"/>
                <a:pathLst>
                  <a:path w="46" h="46">
                    <a:moveTo>
                      <a:pt x="34" y="0"/>
                    </a:moveTo>
                    <a:lnTo>
                      <a:pt x="36" y="16"/>
                    </a:lnTo>
                    <a:lnTo>
                      <a:pt x="40" y="31"/>
                    </a:lnTo>
                    <a:lnTo>
                      <a:pt x="46" y="46"/>
                    </a:lnTo>
                    <a:lnTo>
                      <a:pt x="32" y="40"/>
                    </a:lnTo>
                    <a:lnTo>
                      <a:pt x="16" y="36"/>
                    </a:lnTo>
                    <a:lnTo>
                      <a:pt x="0" y="32"/>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3" name="Line 303"/>
              <p:cNvSpPr>
                <a:spLocks noChangeShapeType="1"/>
              </p:cNvSpPr>
              <p:nvPr/>
            </p:nvSpPr>
            <p:spPr bwMode="auto">
              <a:xfrm flipH="1">
                <a:off x="5563204" y="3253091"/>
                <a:ext cx="152162" cy="1488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4" name="Freeform 304"/>
              <p:cNvSpPr>
                <a:spLocks/>
              </p:cNvSpPr>
              <p:nvPr/>
            </p:nvSpPr>
            <p:spPr bwMode="auto">
              <a:xfrm>
                <a:off x="5531779" y="3362251"/>
                <a:ext cx="74427" cy="72773"/>
              </a:xfrm>
              <a:custGeom>
                <a:avLst/>
                <a:gdLst/>
                <a:ahLst/>
                <a:cxnLst>
                  <a:cxn ang="0">
                    <a:pos x="12" y="0"/>
                  </a:cxn>
                  <a:cxn ang="0">
                    <a:pos x="23" y="21"/>
                  </a:cxn>
                  <a:cxn ang="0">
                    <a:pos x="45" y="32"/>
                  </a:cxn>
                  <a:cxn ang="0">
                    <a:pos x="30" y="34"/>
                  </a:cxn>
                  <a:cxn ang="0">
                    <a:pos x="13" y="38"/>
                  </a:cxn>
                  <a:cxn ang="0">
                    <a:pos x="0" y="44"/>
                  </a:cxn>
                  <a:cxn ang="0">
                    <a:pos x="6" y="30"/>
                  </a:cxn>
                  <a:cxn ang="0">
                    <a:pos x="10" y="15"/>
                  </a:cxn>
                  <a:cxn ang="0">
                    <a:pos x="12" y="0"/>
                  </a:cxn>
                </a:cxnLst>
                <a:rect l="0" t="0" r="r" b="b"/>
                <a:pathLst>
                  <a:path w="45" h="44">
                    <a:moveTo>
                      <a:pt x="12" y="0"/>
                    </a:moveTo>
                    <a:lnTo>
                      <a:pt x="23" y="21"/>
                    </a:lnTo>
                    <a:lnTo>
                      <a:pt x="45" y="32"/>
                    </a:lnTo>
                    <a:lnTo>
                      <a:pt x="30" y="34"/>
                    </a:lnTo>
                    <a:lnTo>
                      <a:pt x="13" y="38"/>
                    </a:lnTo>
                    <a:lnTo>
                      <a:pt x="0" y="44"/>
                    </a:lnTo>
                    <a:lnTo>
                      <a:pt x="6" y="30"/>
                    </a:lnTo>
                    <a:lnTo>
                      <a:pt x="10" y="15"/>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5" name="Line 305"/>
              <p:cNvSpPr>
                <a:spLocks noChangeShapeType="1"/>
              </p:cNvSpPr>
              <p:nvPr/>
            </p:nvSpPr>
            <p:spPr bwMode="auto">
              <a:xfrm flipH="1" flipV="1">
                <a:off x="5541703" y="3659960"/>
                <a:ext cx="168702" cy="16539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6" name="Freeform 306"/>
              <p:cNvSpPr>
                <a:spLocks/>
              </p:cNvSpPr>
              <p:nvPr/>
            </p:nvSpPr>
            <p:spPr bwMode="auto">
              <a:xfrm>
                <a:off x="5505316" y="3626881"/>
                <a:ext cx="76081" cy="74427"/>
              </a:xfrm>
              <a:custGeom>
                <a:avLst/>
                <a:gdLst/>
                <a:ahLst/>
                <a:cxnLst>
                  <a:cxn ang="0">
                    <a:pos x="0" y="0"/>
                  </a:cxn>
                  <a:cxn ang="0">
                    <a:pos x="16" y="6"/>
                  </a:cxn>
                  <a:cxn ang="0">
                    <a:pos x="31" y="11"/>
                  </a:cxn>
                  <a:cxn ang="0">
                    <a:pos x="46" y="13"/>
                  </a:cxn>
                  <a:cxn ang="0">
                    <a:pos x="25" y="23"/>
                  </a:cxn>
                  <a:cxn ang="0">
                    <a:pos x="14" y="45"/>
                  </a:cxn>
                  <a:cxn ang="0">
                    <a:pos x="11" y="29"/>
                  </a:cxn>
                  <a:cxn ang="0">
                    <a:pos x="6" y="14"/>
                  </a:cxn>
                  <a:cxn ang="0">
                    <a:pos x="0" y="0"/>
                  </a:cxn>
                </a:cxnLst>
                <a:rect l="0" t="0" r="r" b="b"/>
                <a:pathLst>
                  <a:path w="46" h="45">
                    <a:moveTo>
                      <a:pt x="0" y="0"/>
                    </a:moveTo>
                    <a:lnTo>
                      <a:pt x="16" y="6"/>
                    </a:lnTo>
                    <a:lnTo>
                      <a:pt x="31" y="11"/>
                    </a:lnTo>
                    <a:lnTo>
                      <a:pt x="46" y="13"/>
                    </a:lnTo>
                    <a:lnTo>
                      <a:pt x="25" y="23"/>
                    </a:lnTo>
                    <a:lnTo>
                      <a:pt x="14" y="45"/>
                    </a:lnTo>
                    <a:lnTo>
                      <a:pt x="11" y="29"/>
                    </a:lnTo>
                    <a:lnTo>
                      <a:pt x="6"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7" name="Line 307"/>
              <p:cNvSpPr>
                <a:spLocks noChangeShapeType="1"/>
              </p:cNvSpPr>
              <p:nvPr/>
            </p:nvSpPr>
            <p:spPr bwMode="auto">
              <a:xfrm flipV="1">
                <a:off x="5917147" y="3722809"/>
                <a:ext cx="147200"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8" name="Freeform 308"/>
              <p:cNvSpPr>
                <a:spLocks/>
              </p:cNvSpPr>
              <p:nvPr/>
            </p:nvSpPr>
            <p:spPr bwMode="auto">
              <a:xfrm>
                <a:off x="6021345" y="3688077"/>
                <a:ext cx="76081" cy="76081"/>
              </a:xfrm>
              <a:custGeom>
                <a:avLst/>
                <a:gdLst/>
                <a:ahLst/>
                <a:cxnLst>
                  <a:cxn ang="0">
                    <a:pos x="46" y="0"/>
                  </a:cxn>
                  <a:cxn ang="0">
                    <a:pos x="40" y="15"/>
                  </a:cxn>
                  <a:cxn ang="0">
                    <a:pos x="35" y="31"/>
                  </a:cxn>
                  <a:cxn ang="0">
                    <a:pos x="33" y="46"/>
                  </a:cxn>
                  <a:cxn ang="0">
                    <a:pos x="23" y="24"/>
                  </a:cxn>
                  <a:cxn ang="0">
                    <a:pos x="0" y="14"/>
                  </a:cxn>
                  <a:cxn ang="0">
                    <a:pos x="15" y="11"/>
                  </a:cxn>
                  <a:cxn ang="0">
                    <a:pos x="32" y="6"/>
                  </a:cxn>
                  <a:cxn ang="0">
                    <a:pos x="46" y="0"/>
                  </a:cxn>
                </a:cxnLst>
                <a:rect l="0" t="0" r="r" b="b"/>
                <a:pathLst>
                  <a:path w="46" h="46">
                    <a:moveTo>
                      <a:pt x="46" y="0"/>
                    </a:moveTo>
                    <a:lnTo>
                      <a:pt x="40" y="15"/>
                    </a:lnTo>
                    <a:lnTo>
                      <a:pt x="35" y="31"/>
                    </a:lnTo>
                    <a:lnTo>
                      <a:pt x="33" y="46"/>
                    </a:lnTo>
                    <a:lnTo>
                      <a:pt x="23" y="24"/>
                    </a:lnTo>
                    <a:lnTo>
                      <a:pt x="0" y="14"/>
                    </a:lnTo>
                    <a:lnTo>
                      <a:pt x="15" y="11"/>
                    </a:lnTo>
                    <a:lnTo>
                      <a:pt x="32"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9" name="Line 309"/>
              <p:cNvSpPr>
                <a:spLocks noChangeShapeType="1"/>
              </p:cNvSpPr>
              <p:nvPr/>
            </p:nvSpPr>
            <p:spPr bwMode="auto">
              <a:xfrm>
                <a:off x="5912185" y="4749905"/>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0" name="Freeform 310"/>
              <p:cNvSpPr>
                <a:spLocks/>
              </p:cNvSpPr>
              <p:nvPr/>
            </p:nvSpPr>
            <p:spPr bwMode="auto">
              <a:xfrm>
                <a:off x="6113966" y="4711864"/>
                <a:ext cx="64504" cy="76081"/>
              </a:xfrm>
              <a:custGeom>
                <a:avLst/>
                <a:gdLst/>
                <a:ahLst/>
                <a:cxnLst>
                  <a:cxn ang="0">
                    <a:pos x="0" y="0"/>
                  </a:cxn>
                  <a:cxn ang="0">
                    <a:pos x="11" y="9"/>
                  </a:cxn>
                  <a:cxn ang="0">
                    <a:pos x="25" y="17"/>
                  </a:cxn>
                  <a:cxn ang="0">
                    <a:pos x="39" y="23"/>
                  </a:cxn>
                  <a:cxn ang="0">
                    <a:pos x="25" y="29"/>
                  </a:cxn>
                  <a:cxn ang="0">
                    <a:pos x="11" y="36"/>
                  </a:cxn>
                  <a:cxn ang="0">
                    <a:pos x="0" y="46"/>
                  </a:cxn>
                  <a:cxn ang="0">
                    <a:pos x="8" y="23"/>
                  </a:cxn>
                  <a:cxn ang="0">
                    <a:pos x="0" y="0"/>
                  </a:cxn>
                </a:cxnLst>
                <a:rect l="0" t="0" r="r" b="b"/>
                <a:pathLst>
                  <a:path w="39" h="46">
                    <a:moveTo>
                      <a:pt x="0" y="0"/>
                    </a:moveTo>
                    <a:lnTo>
                      <a:pt x="11" y="9"/>
                    </a:lnTo>
                    <a:lnTo>
                      <a:pt x="25" y="17"/>
                    </a:lnTo>
                    <a:lnTo>
                      <a:pt x="39" y="23"/>
                    </a:lnTo>
                    <a:lnTo>
                      <a:pt x="25" y="29"/>
                    </a:lnTo>
                    <a:lnTo>
                      <a:pt x="11" y="36"/>
                    </a:lnTo>
                    <a:lnTo>
                      <a:pt x="0" y="46"/>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1" name="Line 311"/>
              <p:cNvSpPr>
                <a:spLocks noChangeShapeType="1"/>
              </p:cNvSpPr>
              <p:nvPr/>
            </p:nvSpPr>
            <p:spPr bwMode="auto">
              <a:xfrm>
                <a:off x="5877453" y="4832602"/>
                <a:ext cx="145547"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2" name="Freeform 312"/>
              <p:cNvSpPr>
                <a:spLocks/>
              </p:cNvSpPr>
              <p:nvPr/>
            </p:nvSpPr>
            <p:spPr bwMode="auto">
              <a:xfrm>
                <a:off x="5979997" y="4933492"/>
                <a:ext cx="76081" cy="72773"/>
              </a:xfrm>
              <a:custGeom>
                <a:avLst/>
                <a:gdLst/>
                <a:ahLst/>
                <a:cxnLst>
                  <a:cxn ang="0">
                    <a:pos x="34" y="0"/>
                  </a:cxn>
                  <a:cxn ang="0">
                    <a:pos x="36" y="15"/>
                  </a:cxn>
                  <a:cxn ang="0">
                    <a:pos x="40" y="29"/>
                  </a:cxn>
                  <a:cxn ang="0">
                    <a:pos x="46" y="44"/>
                  </a:cxn>
                  <a:cxn ang="0">
                    <a:pos x="32" y="38"/>
                  </a:cxn>
                  <a:cxn ang="0">
                    <a:pos x="16" y="34"/>
                  </a:cxn>
                  <a:cxn ang="0">
                    <a:pos x="0" y="32"/>
                  </a:cxn>
                  <a:cxn ang="0">
                    <a:pos x="23" y="22"/>
                  </a:cxn>
                  <a:cxn ang="0">
                    <a:pos x="34" y="0"/>
                  </a:cxn>
                </a:cxnLst>
                <a:rect l="0" t="0" r="r" b="b"/>
                <a:pathLst>
                  <a:path w="46" h="44">
                    <a:moveTo>
                      <a:pt x="34" y="0"/>
                    </a:moveTo>
                    <a:lnTo>
                      <a:pt x="36" y="15"/>
                    </a:lnTo>
                    <a:lnTo>
                      <a:pt x="40" y="29"/>
                    </a:lnTo>
                    <a:lnTo>
                      <a:pt x="46" y="44"/>
                    </a:lnTo>
                    <a:lnTo>
                      <a:pt x="32" y="38"/>
                    </a:lnTo>
                    <a:lnTo>
                      <a:pt x="16" y="34"/>
                    </a:lnTo>
                    <a:lnTo>
                      <a:pt x="0" y="32"/>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3" name="Line 313"/>
              <p:cNvSpPr>
                <a:spLocks noChangeShapeType="1"/>
              </p:cNvSpPr>
              <p:nvPr/>
            </p:nvSpPr>
            <p:spPr bwMode="auto">
              <a:xfrm flipV="1">
                <a:off x="5917147" y="4520008"/>
                <a:ext cx="147200" cy="14058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4" name="Freeform 314"/>
              <p:cNvSpPr>
                <a:spLocks/>
              </p:cNvSpPr>
              <p:nvPr/>
            </p:nvSpPr>
            <p:spPr bwMode="auto">
              <a:xfrm>
                <a:off x="6021345" y="4486929"/>
                <a:ext cx="76081" cy="72773"/>
              </a:xfrm>
              <a:custGeom>
                <a:avLst/>
                <a:gdLst/>
                <a:ahLst/>
                <a:cxnLst>
                  <a:cxn ang="0">
                    <a:pos x="46" y="0"/>
                  </a:cxn>
                  <a:cxn ang="0">
                    <a:pos x="40" y="15"/>
                  </a:cxn>
                  <a:cxn ang="0">
                    <a:pos x="35" y="29"/>
                  </a:cxn>
                  <a:cxn ang="0">
                    <a:pos x="33" y="44"/>
                  </a:cxn>
                  <a:cxn ang="0">
                    <a:pos x="23" y="23"/>
                  </a:cxn>
                  <a:cxn ang="0">
                    <a:pos x="0" y="12"/>
                  </a:cxn>
                  <a:cxn ang="0">
                    <a:pos x="15" y="10"/>
                  </a:cxn>
                  <a:cxn ang="0">
                    <a:pos x="32" y="6"/>
                  </a:cxn>
                  <a:cxn ang="0">
                    <a:pos x="46" y="0"/>
                  </a:cxn>
                </a:cxnLst>
                <a:rect l="0" t="0" r="r" b="b"/>
                <a:pathLst>
                  <a:path w="46" h="44">
                    <a:moveTo>
                      <a:pt x="46" y="0"/>
                    </a:moveTo>
                    <a:lnTo>
                      <a:pt x="40" y="15"/>
                    </a:lnTo>
                    <a:lnTo>
                      <a:pt x="35" y="29"/>
                    </a:lnTo>
                    <a:lnTo>
                      <a:pt x="33" y="44"/>
                    </a:lnTo>
                    <a:lnTo>
                      <a:pt x="23" y="23"/>
                    </a:lnTo>
                    <a:lnTo>
                      <a:pt x="0" y="12"/>
                    </a:lnTo>
                    <a:lnTo>
                      <a:pt x="15" y="10"/>
                    </a:lnTo>
                    <a:lnTo>
                      <a:pt x="32"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5" name="Line 315"/>
              <p:cNvSpPr>
                <a:spLocks noChangeShapeType="1"/>
              </p:cNvSpPr>
              <p:nvPr/>
            </p:nvSpPr>
            <p:spPr bwMode="auto">
              <a:xfrm>
                <a:off x="5912185" y="3172048"/>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6" name="Freeform 316"/>
              <p:cNvSpPr>
                <a:spLocks/>
              </p:cNvSpPr>
              <p:nvPr/>
            </p:nvSpPr>
            <p:spPr bwMode="auto">
              <a:xfrm>
                <a:off x="6113966" y="3134007"/>
                <a:ext cx="64504" cy="74427"/>
              </a:xfrm>
              <a:custGeom>
                <a:avLst/>
                <a:gdLst/>
                <a:ahLst/>
                <a:cxnLst>
                  <a:cxn ang="0">
                    <a:pos x="0" y="0"/>
                  </a:cxn>
                  <a:cxn ang="0">
                    <a:pos x="11" y="10"/>
                  </a:cxn>
                  <a:cxn ang="0">
                    <a:pos x="25" y="17"/>
                  </a:cxn>
                  <a:cxn ang="0">
                    <a:pos x="39" y="23"/>
                  </a:cxn>
                  <a:cxn ang="0">
                    <a:pos x="11" y="36"/>
                  </a:cxn>
                  <a:cxn ang="0">
                    <a:pos x="0" y="45"/>
                  </a:cxn>
                  <a:cxn ang="0">
                    <a:pos x="8" y="23"/>
                  </a:cxn>
                  <a:cxn ang="0">
                    <a:pos x="0" y="0"/>
                  </a:cxn>
                </a:cxnLst>
                <a:rect l="0" t="0" r="r" b="b"/>
                <a:pathLst>
                  <a:path w="39" h="45">
                    <a:moveTo>
                      <a:pt x="0" y="0"/>
                    </a:moveTo>
                    <a:lnTo>
                      <a:pt x="11" y="10"/>
                    </a:lnTo>
                    <a:lnTo>
                      <a:pt x="25" y="17"/>
                    </a:lnTo>
                    <a:lnTo>
                      <a:pt x="39" y="23"/>
                    </a:lnTo>
                    <a:lnTo>
                      <a:pt x="11" y="36"/>
                    </a:lnTo>
                    <a:lnTo>
                      <a:pt x="0" y="45"/>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7" name="Line 317"/>
              <p:cNvSpPr>
                <a:spLocks noChangeShapeType="1"/>
              </p:cNvSpPr>
              <p:nvPr/>
            </p:nvSpPr>
            <p:spPr bwMode="auto">
              <a:xfrm>
                <a:off x="5877453" y="3253091"/>
                <a:ext cx="145547"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8" name="Freeform 318"/>
              <p:cNvSpPr>
                <a:spLocks/>
              </p:cNvSpPr>
              <p:nvPr/>
            </p:nvSpPr>
            <p:spPr bwMode="auto">
              <a:xfrm>
                <a:off x="5979997" y="3353981"/>
                <a:ext cx="76081" cy="74427"/>
              </a:xfrm>
              <a:custGeom>
                <a:avLst/>
                <a:gdLst/>
                <a:ahLst/>
                <a:cxnLst>
                  <a:cxn ang="0">
                    <a:pos x="34" y="0"/>
                  </a:cxn>
                  <a:cxn ang="0">
                    <a:pos x="36" y="16"/>
                  </a:cxn>
                  <a:cxn ang="0">
                    <a:pos x="40" y="31"/>
                  </a:cxn>
                  <a:cxn ang="0">
                    <a:pos x="46" y="45"/>
                  </a:cxn>
                  <a:cxn ang="0">
                    <a:pos x="32" y="40"/>
                  </a:cxn>
                  <a:cxn ang="0">
                    <a:pos x="16" y="35"/>
                  </a:cxn>
                  <a:cxn ang="0">
                    <a:pos x="0" y="32"/>
                  </a:cxn>
                  <a:cxn ang="0">
                    <a:pos x="23" y="22"/>
                  </a:cxn>
                  <a:cxn ang="0">
                    <a:pos x="34" y="0"/>
                  </a:cxn>
                </a:cxnLst>
                <a:rect l="0" t="0" r="r" b="b"/>
                <a:pathLst>
                  <a:path w="46" h="45">
                    <a:moveTo>
                      <a:pt x="34" y="0"/>
                    </a:moveTo>
                    <a:lnTo>
                      <a:pt x="36" y="16"/>
                    </a:lnTo>
                    <a:lnTo>
                      <a:pt x="40" y="31"/>
                    </a:lnTo>
                    <a:lnTo>
                      <a:pt x="46" y="45"/>
                    </a:lnTo>
                    <a:lnTo>
                      <a:pt x="32" y="40"/>
                    </a:lnTo>
                    <a:lnTo>
                      <a:pt x="16" y="35"/>
                    </a:lnTo>
                    <a:lnTo>
                      <a:pt x="0" y="32"/>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9" name="Line 319"/>
              <p:cNvSpPr>
                <a:spLocks noChangeShapeType="1"/>
              </p:cNvSpPr>
              <p:nvPr/>
            </p:nvSpPr>
            <p:spPr bwMode="auto">
              <a:xfrm flipV="1">
                <a:off x="5917147" y="2942150"/>
                <a:ext cx="147200"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0" name="Freeform 320"/>
              <p:cNvSpPr>
                <a:spLocks/>
              </p:cNvSpPr>
              <p:nvPr/>
            </p:nvSpPr>
            <p:spPr bwMode="auto">
              <a:xfrm>
                <a:off x="6021345" y="2907418"/>
                <a:ext cx="76081" cy="76081"/>
              </a:xfrm>
              <a:custGeom>
                <a:avLst/>
                <a:gdLst/>
                <a:ahLst/>
                <a:cxnLst>
                  <a:cxn ang="0">
                    <a:pos x="46" y="0"/>
                  </a:cxn>
                  <a:cxn ang="0">
                    <a:pos x="40" y="15"/>
                  </a:cxn>
                  <a:cxn ang="0">
                    <a:pos x="35" y="31"/>
                  </a:cxn>
                  <a:cxn ang="0">
                    <a:pos x="33" y="46"/>
                  </a:cxn>
                  <a:cxn ang="0">
                    <a:pos x="23" y="23"/>
                  </a:cxn>
                  <a:cxn ang="0">
                    <a:pos x="0" y="14"/>
                  </a:cxn>
                  <a:cxn ang="0">
                    <a:pos x="15" y="11"/>
                  </a:cxn>
                  <a:cxn ang="0">
                    <a:pos x="32" y="6"/>
                  </a:cxn>
                  <a:cxn ang="0">
                    <a:pos x="46" y="0"/>
                  </a:cxn>
                </a:cxnLst>
                <a:rect l="0" t="0" r="r" b="b"/>
                <a:pathLst>
                  <a:path w="46" h="46">
                    <a:moveTo>
                      <a:pt x="46" y="0"/>
                    </a:moveTo>
                    <a:lnTo>
                      <a:pt x="40" y="15"/>
                    </a:lnTo>
                    <a:lnTo>
                      <a:pt x="35" y="31"/>
                    </a:lnTo>
                    <a:lnTo>
                      <a:pt x="33" y="46"/>
                    </a:lnTo>
                    <a:lnTo>
                      <a:pt x="23" y="23"/>
                    </a:lnTo>
                    <a:lnTo>
                      <a:pt x="0" y="14"/>
                    </a:lnTo>
                    <a:lnTo>
                      <a:pt x="15" y="11"/>
                    </a:lnTo>
                    <a:lnTo>
                      <a:pt x="32"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1" name="Line 321"/>
              <p:cNvSpPr>
                <a:spLocks noChangeShapeType="1"/>
              </p:cNvSpPr>
              <p:nvPr/>
            </p:nvSpPr>
            <p:spPr bwMode="auto">
              <a:xfrm flipH="1">
                <a:off x="5553281" y="4022172"/>
                <a:ext cx="152162" cy="1488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2" name="Freeform 322"/>
              <p:cNvSpPr>
                <a:spLocks/>
              </p:cNvSpPr>
              <p:nvPr/>
            </p:nvSpPr>
            <p:spPr bwMode="auto">
              <a:xfrm>
                <a:off x="5518548" y="4129678"/>
                <a:ext cx="76081" cy="74427"/>
              </a:xfrm>
              <a:custGeom>
                <a:avLst/>
                <a:gdLst/>
                <a:ahLst/>
                <a:cxnLst>
                  <a:cxn ang="0">
                    <a:pos x="12" y="0"/>
                  </a:cxn>
                  <a:cxn ang="0">
                    <a:pos x="23" y="22"/>
                  </a:cxn>
                  <a:cxn ang="0">
                    <a:pos x="46" y="32"/>
                  </a:cxn>
                  <a:cxn ang="0">
                    <a:pos x="23" y="37"/>
                  </a:cxn>
                  <a:cxn ang="0">
                    <a:pos x="0" y="45"/>
                  </a:cxn>
                  <a:cxn ang="0">
                    <a:pos x="6" y="31"/>
                  </a:cxn>
                  <a:cxn ang="0">
                    <a:pos x="11" y="16"/>
                  </a:cxn>
                  <a:cxn ang="0">
                    <a:pos x="12" y="0"/>
                  </a:cxn>
                </a:cxnLst>
                <a:rect l="0" t="0" r="r" b="b"/>
                <a:pathLst>
                  <a:path w="46" h="45">
                    <a:moveTo>
                      <a:pt x="12" y="0"/>
                    </a:moveTo>
                    <a:lnTo>
                      <a:pt x="23" y="22"/>
                    </a:lnTo>
                    <a:lnTo>
                      <a:pt x="46" y="32"/>
                    </a:lnTo>
                    <a:lnTo>
                      <a:pt x="23" y="37"/>
                    </a:lnTo>
                    <a:lnTo>
                      <a:pt x="0" y="45"/>
                    </a:lnTo>
                    <a:lnTo>
                      <a:pt x="6" y="31"/>
                    </a:lnTo>
                    <a:lnTo>
                      <a:pt x="11" y="16"/>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3" name="Line 323"/>
              <p:cNvSpPr>
                <a:spLocks noChangeShapeType="1"/>
              </p:cNvSpPr>
              <p:nvPr/>
            </p:nvSpPr>
            <p:spPr bwMode="auto">
              <a:xfrm>
                <a:off x="5475546" y="3658306"/>
                <a:ext cx="172010"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4" name="Freeform 324"/>
              <p:cNvSpPr>
                <a:spLocks/>
              </p:cNvSpPr>
              <p:nvPr/>
            </p:nvSpPr>
            <p:spPr bwMode="auto">
              <a:xfrm>
                <a:off x="5606207" y="3784005"/>
                <a:ext cx="76081" cy="76081"/>
              </a:xfrm>
              <a:custGeom>
                <a:avLst/>
                <a:gdLst/>
                <a:ahLst/>
                <a:cxnLst>
                  <a:cxn ang="0">
                    <a:pos x="32" y="0"/>
                  </a:cxn>
                  <a:cxn ang="0">
                    <a:pos x="36" y="15"/>
                  </a:cxn>
                  <a:cxn ang="0">
                    <a:pos x="40" y="31"/>
                  </a:cxn>
                  <a:cxn ang="0">
                    <a:pos x="46" y="46"/>
                  </a:cxn>
                  <a:cxn ang="0">
                    <a:pos x="31" y="40"/>
                  </a:cxn>
                  <a:cxn ang="0">
                    <a:pos x="16" y="35"/>
                  </a:cxn>
                  <a:cxn ang="0">
                    <a:pos x="0" y="32"/>
                  </a:cxn>
                  <a:cxn ang="0">
                    <a:pos x="22" y="23"/>
                  </a:cxn>
                  <a:cxn ang="0">
                    <a:pos x="32" y="0"/>
                  </a:cxn>
                </a:cxnLst>
                <a:rect l="0" t="0" r="r" b="b"/>
                <a:pathLst>
                  <a:path w="46" h="46">
                    <a:moveTo>
                      <a:pt x="32" y="0"/>
                    </a:moveTo>
                    <a:lnTo>
                      <a:pt x="36" y="15"/>
                    </a:lnTo>
                    <a:lnTo>
                      <a:pt x="40" y="31"/>
                    </a:lnTo>
                    <a:lnTo>
                      <a:pt x="46" y="46"/>
                    </a:lnTo>
                    <a:lnTo>
                      <a:pt x="31" y="40"/>
                    </a:lnTo>
                    <a:lnTo>
                      <a:pt x="16" y="35"/>
                    </a:lnTo>
                    <a:lnTo>
                      <a:pt x="0" y="32"/>
                    </a:lnTo>
                    <a:lnTo>
                      <a:pt x="22" y="2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5" name="Line 325"/>
              <p:cNvSpPr>
                <a:spLocks noChangeShapeType="1"/>
              </p:cNvSpPr>
              <p:nvPr/>
            </p:nvSpPr>
            <p:spPr bwMode="auto">
              <a:xfrm flipH="1" flipV="1">
                <a:off x="4676693" y="4468735"/>
                <a:ext cx="170356" cy="163740"/>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6" name="Freeform 326"/>
              <p:cNvSpPr>
                <a:spLocks/>
              </p:cNvSpPr>
              <p:nvPr/>
            </p:nvSpPr>
            <p:spPr bwMode="auto">
              <a:xfrm>
                <a:off x="4641961" y="4434003"/>
                <a:ext cx="77735" cy="76081"/>
              </a:xfrm>
              <a:custGeom>
                <a:avLst/>
                <a:gdLst/>
                <a:ahLst/>
                <a:cxnLst>
                  <a:cxn ang="0">
                    <a:pos x="0" y="0"/>
                  </a:cxn>
                  <a:cxn ang="0">
                    <a:pos x="23" y="9"/>
                  </a:cxn>
                  <a:cxn ang="0">
                    <a:pos x="47" y="13"/>
                  </a:cxn>
                  <a:cxn ang="0">
                    <a:pos x="25" y="24"/>
                  </a:cxn>
                  <a:cxn ang="0">
                    <a:pos x="14" y="46"/>
                  </a:cxn>
                  <a:cxn ang="0">
                    <a:pos x="11" y="30"/>
                  </a:cxn>
                  <a:cxn ang="0">
                    <a:pos x="6" y="15"/>
                  </a:cxn>
                  <a:cxn ang="0">
                    <a:pos x="0" y="0"/>
                  </a:cxn>
                </a:cxnLst>
                <a:rect l="0" t="0" r="r" b="b"/>
                <a:pathLst>
                  <a:path w="47" h="46">
                    <a:moveTo>
                      <a:pt x="0" y="0"/>
                    </a:moveTo>
                    <a:lnTo>
                      <a:pt x="23" y="9"/>
                    </a:lnTo>
                    <a:lnTo>
                      <a:pt x="47" y="13"/>
                    </a:lnTo>
                    <a:lnTo>
                      <a:pt x="25" y="24"/>
                    </a:lnTo>
                    <a:lnTo>
                      <a:pt x="14" y="46"/>
                    </a:lnTo>
                    <a:lnTo>
                      <a:pt x="11" y="30"/>
                    </a:lnTo>
                    <a:lnTo>
                      <a:pt x="6"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7" name="Line 327"/>
              <p:cNvSpPr>
                <a:spLocks noChangeShapeType="1"/>
              </p:cNvSpPr>
              <p:nvPr/>
            </p:nvSpPr>
            <p:spPr bwMode="auto">
              <a:xfrm flipV="1">
                <a:off x="4225168" y="4503468"/>
                <a:ext cx="143893" cy="14223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8" name="Freeform 328"/>
              <p:cNvSpPr>
                <a:spLocks/>
              </p:cNvSpPr>
              <p:nvPr/>
            </p:nvSpPr>
            <p:spPr bwMode="auto">
              <a:xfrm>
                <a:off x="4329366" y="4472043"/>
                <a:ext cx="76081" cy="74427"/>
              </a:xfrm>
              <a:custGeom>
                <a:avLst/>
                <a:gdLst/>
                <a:ahLst/>
                <a:cxnLst>
                  <a:cxn ang="0">
                    <a:pos x="46" y="0"/>
                  </a:cxn>
                  <a:cxn ang="0">
                    <a:pos x="36" y="23"/>
                  </a:cxn>
                  <a:cxn ang="0">
                    <a:pos x="32" y="45"/>
                  </a:cxn>
                  <a:cxn ang="0">
                    <a:pos x="23" y="23"/>
                  </a:cxn>
                  <a:cxn ang="0">
                    <a:pos x="0" y="12"/>
                  </a:cxn>
                  <a:cxn ang="0">
                    <a:pos x="15" y="10"/>
                  </a:cxn>
                  <a:cxn ang="0">
                    <a:pos x="30" y="6"/>
                  </a:cxn>
                  <a:cxn ang="0">
                    <a:pos x="46" y="0"/>
                  </a:cxn>
                </a:cxnLst>
                <a:rect l="0" t="0" r="r" b="b"/>
                <a:pathLst>
                  <a:path w="46" h="45">
                    <a:moveTo>
                      <a:pt x="46" y="0"/>
                    </a:moveTo>
                    <a:lnTo>
                      <a:pt x="36" y="23"/>
                    </a:lnTo>
                    <a:lnTo>
                      <a:pt x="32" y="45"/>
                    </a:lnTo>
                    <a:lnTo>
                      <a:pt x="23" y="23"/>
                    </a:lnTo>
                    <a:lnTo>
                      <a:pt x="0" y="12"/>
                    </a:lnTo>
                    <a:lnTo>
                      <a:pt x="15" y="10"/>
                    </a:lnTo>
                    <a:lnTo>
                      <a:pt x="30"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9" name="Line 329"/>
              <p:cNvSpPr>
                <a:spLocks noChangeShapeType="1"/>
              </p:cNvSpPr>
              <p:nvPr/>
            </p:nvSpPr>
            <p:spPr bwMode="auto">
              <a:xfrm flipV="1">
                <a:off x="5038906" y="4496852"/>
                <a:ext cx="143893" cy="14058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0" name="Freeform 330"/>
              <p:cNvSpPr>
                <a:spLocks/>
              </p:cNvSpPr>
              <p:nvPr/>
            </p:nvSpPr>
            <p:spPr bwMode="auto">
              <a:xfrm>
                <a:off x="5141450" y="4463774"/>
                <a:ext cx="76081" cy="72773"/>
              </a:xfrm>
              <a:custGeom>
                <a:avLst/>
                <a:gdLst/>
                <a:ahLst/>
                <a:cxnLst>
                  <a:cxn ang="0">
                    <a:pos x="46" y="0"/>
                  </a:cxn>
                  <a:cxn ang="0">
                    <a:pos x="40" y="15"/>
                  </a:cxn>
                  <a:cxn ang="0">
                    <a:pos x="36" y="29"/>
                  </a:cxn>
                  <a:cxn ang="0">
                    <a:pos x="34" y="44"/>
                  </a:cxn>
                  <a:cxn ang="0">
                    <a:pos x="23" y="23"/>
                  </a:cxn>
                  <a:cxn ang="0">
                    <a:pos x="0" y="12"/>
                  </a:cxn>
                  <a:cxn ang="0">
                    <a:pos x="16" y="11"/>
                  </a:cxn>
                  <a:cxn ang="0">
                    <a:pos x="31" y="6"/>
                  </a:cxn>
                  <a:cxn ang="0">
                    <a:pos x="46" y="0"/>
                  </a:cxn>
                </a:cxnLst>
                <a:rect l="0" t="0" r="r" b="b"/>
                <a:pathLst>
                  <a:path w="46" h="44">
                    <a:moveTo>
                      <a:pt x="46" y="0"/>
                    </a:moveTo>
                    <a:lnTo>
                      <a:pt x="40" y="15"/>
                    </a:lnTo>
                    <a:lnTo>
                      <a:pt x="36" y="29"/>
                    </a:lnTo>
                    <a:lnTo>
                      <a:pt x="34" y="44"/>
                    </a:lnTo>
                    <a:lnTo>
                      <a:pt x="23" y="23"/>
                    </a:lnTo>
                    <a:lnTo>
                      <a:pt x="0" y="12"/>
                    </a:lnTo>
                    <a:lnTo>
                      <a:pt x="16" y="11"/>
                    </a:lnTo>
                    <a:lnTo>
                      <a:pt x="31" y="6"/>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1" name="Line 331"/>
              <p:cNvSpPr>
                <a:spLocks noChangeShapeType="1"/>
              </p:cNvSpPr>
              <p:nvPr/>
            </p:nvSpPr>
            <p:spPr bwMode="auto">
              <a:xfrm>
                <a:off x="4612190" y="4463774"/>
                <a:ext cx="172010" cy="16870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2" name="Freeform 332"/>
              <p:cNvSpPr>
                <a:spLocks/>
              </p:cNvSpPr>
              <p:nvPr/>
            </p:nvSpPr>
            <p:spPr bwMode="auto">
              <a:xfrm>
                <a:off x="4742851" y="4592781"/>
                <a:ext cx="76081" cy="72773"/>
              </a:xfrm>
              <a:custGeom>
                <a:avLst/>
                <a:gdLst/>
                <a:ahLst/>
                <a:cxnLst>
                  <a:cxn ang="0">
                    <a:pos x="32" y="0"/>
                  </a:cxn>
                  <a:cxn ang="0">
                    <a:pos x="35" y="15"/>
                  </a:cxn>
                  <a:cxn ang="0">
                    <a:pos x="40" y="30"/>
                  </a:cxn>
                  <a:cxn ang="0">
                    <a:pos x="46" y="44"/>
                  </a:cxn>
                  <a:cxn ang="0">
                    <a:pos x="23" y="37"/>
                  </a:cxn>
                  <a:cxn ang="0">
                    <a:pos x="0" y="32"/>
                  </a:cxn>
                  <a:cxn ang="0">
                    <a:pos x="23" y="21"/>
                  </a:cxn>
                  <a:cxn ang="0">
                    <a:pos x="32" y="0"/>
                  </a:cxn>
                </a:cxnLst>
                <a:rect l="0" t="0" r="r" b="b"/>
                <a:pathLst>
                  <a:path w="46" h="44">
                    <a:moveTo>
                      <a:pt x="32" y="0"/>
                    </a:moveTo>
                    <a:lnTo>
                      <a:pt x="35" y="15"/>
                    </a:lnTo>
                    <a:lnTo>
                      <a:pt x="40" y="30"/>
                    </a:lnTo>
                    <a:lnTo>
                      <a:pt x="46" y="44"/>
                    </a:lnTo>
                    <a:lnTo>
                      <a:pt x="23" y="37"/>
                    </a:lnTo>
                    <a:lnTo>
                      <a:pt x="0" y="32"/>
                    </a:lnTo>
                    <a:lnTo>
                      <a:pt x="23" y="2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3" name="Line 333"/>
              <p:cNvSpPr>
                <a:spLocks noChangeShapeType="1"/>
              </p:cNvSpPr>
              <p:nvPr/>
            </p:nvSpPr>
            <p:spPr bwMode="auto">
              <a:xfrm flipH="1" flipV="1">
                <a:off x="5541703" y="4455504"/>
                <a:ext cx="168702"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4" name="Freeform 334"/>
              <p:cNvSpPr>
                <a:spLocks/>
              </p:cNvSpPr>
              <p:nvPr/>
            </p:nvSpPr>
            <p:spPr bwMode="auto">
              <a:xfrm>
                <a:off x="5505316" y="4424079"/>
                <a:ext cx="76081" cy="72773"/>
              </a:xfrm>
              <a:custGeom>
                <a:avLst/>
                <a:gdLst/>
                <a:ahLst/>
                <a:cxnLst>
                  <a:cxn ang="0">
                    <a:pos x="0" y="0"/>
                  </a:cxn>
                  <a:cxn ang="0">
                    <a:pos x="16" y="6"/>
                  </a:cxn>
                  <a:cxn ang="0">
                    <a:pos x="31" y="10"/>
                  </a:cxn>
                  <a:cxn ang="0">
                    <a:pos x="46" y="12"/>
                  </a:cxn>
                  <a:cxn ang="0">
                    <a:pos x="25" y="22"/>
                  </a:cxn>
                  <a:cxn ang="0">
                    <a:pos x="14" y="44"/>
                  </a:cxn>
                  <a:cxn ang="0">
                    <a:pos x="10" y="22"/>
                  </a:cxn>
                  <a:cxn ang="0">
                    <a:pos x="0" y="0"/>
                  </a:cxn>
                </a:cxnLst>
                <a:rect l="0" t="0" r="r" b="b"/>
                <a:pathLst>
                  <a:path w="46" h="44">
                    <a:moveTo>
                      <a:pt x="0" y="0"/>
                    </a:moveTo>
                    <a:lnTo>
                      <a:pt x="16" y="6"/>
                    </a:lnTo>
                    <a:lnTo>
                      <a:pt x="31" y="10"/>
                    </a:lnTo>
                    <a:lnTo>
                      <a:pt x="46" y="12"/>
                    </a:lnTo>
                    <a:lnTo>
                      <a:pt x="25" y="22"/>
                    </a:lnTo>
                    <a:lnTo>
                      <a:pt x="14" y="44"/>
                    </a:lnTo>
                    <a:lnTo>
                      <a:pt x="10"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5" name="Line 335"/>
              <p:cNvSpPr>
                <a:spLocks noChangeShapeType="1"/>
              </p:cNvSpPr>
              <p:nvPr/>
            </p:nvSpPr>
            <p:spPr bwMode="auto">
              <a:xfrm>
                <a:off x="5475546" y="4453850"/>
                <a:ext cx="172010" cy="16870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6" name="Freeform 336"/>
              <p:cNvSpPr>
                <a:spLocks/>
              </p:cNvSpPr>
              <p:nvPr/>
            </p:nvSpPr>
            <p:spPr bwMode="auto">
              <a:xfrm>
                <a:off x="5606207" y="4579549"/>
                <a:ext cx="76081" cy="76081"/>
              </a:xfrm>
              <a:custGeom>
                <a:avLst/>
                <a:gdLst/>
                <a:ahLst/>
                <a:cxnLst>
                  <a:cxn ang="0">
                    <a:pos x="32" y="0"/>
                  </a:cxn>
                  <a:cxn ang="0">
                    <a:pos x="36" y="16"/>
                  </a:cxn>
                  <a:cxn ang="0">
                    <a:pos x="40" y="31"/>
                  </a:cxn>
                  <a:cxn ang="0">
                    <a:pos x="46" y="46"/>
                  </a:cxn>
                  <a:cxn ang="0">
                    <a:pos x="31" y="40"/>
                  </a:cxn>
                  <a:cxn ang="0">
                    <a:pos x="16" y="35"/>
                  </a:cxn>
                  <a:cxn ang="0">
                    <a:pos x="0" y="32"/>
                  </a:cxn>
                  <a:cxn ang="0">
                    <a:pos x="22" y="23"/>
                  </a:cxn>
                  <a:cxn ang="0">
                    <a:pos x="32" y="0"/>
                  </a:cxn>
                </a:cxnLst>
                <a:rect l="0" t="0" r="r" b="b"/>
                <a:pathLst>
                  <a:path w="46" h="46">
                    <a:moveTo>
                      <a:pt x="32" y="0"/>
                    </a:moveTo>
                    <a:lnTo>
                      <a:pt x="36" y="16"/>
                    </a:lnTo>
                    <a:lnTo>
                      <a:pt x="40" y="31"/>
                    </a:lnTo>
                    <a:lnTo>
                      <a:pt x="46" y="46"/>
                    </a:lnTo>
                    <a:lnTo>
                      <a:pt x="31" y="40"/>
                    </a:lnTo>
                    <a:lnTo>
                      <a:pt x="16" y="35"/>
                    </a:lnTo>
                    <a:lnTo>
                      <a:pt x="0" y="32"/>
                    </a:lnTo>
                    <a:lnTo>
                      <a:pt x="22" y="2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7" name="Line 337"/>
              <p:cNvSpPr>
                <a:spLocks noChangeShapeType="1"/>
              </p:cNvSpPr>
              <p:nvPr/>
            </p:nvSpPr>
            <p:spPr bwMode="auto">
              <a:xfrm>
                <a:off x="4253285" y="4693671"/>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8" name="Freeform 338"/>
              <p:cNvSpPr>
                <a:spLocks/>
              </p:cNvSpPr>
              <p:nvPr/>
            </p:nvSpPr>
            <p:spPr bwMode="auto">
              <a:xfrm>
                <a:off x="4761044" y="4658938"/>
                <a:ext cx="62850" cy="72773"/>
              </a:xfrm>
              <a:custGeom>
                <a:avLst/>
                <a:gdLst/>
                <a:ahLst/>
                <a:cxnLst>
                  <a:cxn ang="0">
                    <a:pos x="0" y="0"/>
                  </a:cxn>
                  <a:cxn ang="0">
                    <a:pos x="11" y="9"/>
                  </a:cxn>
                  <a:cxn ang="0">
                    <a:pos x="38" y="21"/>
                  </a:cxn>
                  <a:cxn ang="0">
                    <a:pos x="24" y="27"/>
                  </a:cxn>
                  <a:cxn ang="0">
                    <a:pos x="11" y="35"/>
                  </a:cxn>
                  <a:cxn ang="0">
                    <a:pos x="0" y="44"/>
                  </a:cxn>
                  <a:cxn ang="0">
                    <a:pos x="8" y="21"/>
                  </a:cxn>
                  <a:cxn ang="0">
                    <a:pos x="0" y="0"/>
                  </a:cxn>
                </a:cxnLst>
                <a:rect l="0" t="0" r="r" b="b"/>
                <a:pathLst>
                  <a:path w="38" h="44">
                    <a:moveTo>
                      <a:pt x="0" y="0"/>
                    </a:moveTo>
                    <a:lnTo>
                      <a:pt x="11" y="9"/>
                    </a:lnTo>
                    <a:lnTo>
                      <a:pt x="38" y="21"/>
                    </a:lnTo>
                    <a:lnTo>
                      <a:pt x="24" y="27"/>
                    </a:lnTo>
                    <a:lnTo>
                      <a:pt x="11" y="35"/>
                    </a:lnTo>
                    <a:lnTo>
                      <a:pt x="0" y="44"/>
                    </a:lnTo>
                    <a:lnTo>
                      <a:pt x="8"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9" name="Line 339"/>
              <p:cNvSpPr>
                <a:spLocks noChangeShapeType="1"/>
              </p:cNvSpPr>
              <p:nvPr/>
            </p:nvSpPr>
            <p:spPr bwMode="auto">
              <a:xfrm flipH="1">
                <a:off x="4292980" y="4749905"/>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0" name="Freeform 340"/>
              <p:cNvSpPr>
                <a:spLocks/>
              </p:cNvSpPr>
              <p:nvPr/>
            </p:nvSpPr>
            <p:spPr bwMode="auto">
              <a:xfrm>
                <a:off x="4245016" y="4711864"/>
                <a:ext cx="66158" cy="76081"/>
              </a:xfrm>
              <a:custGeom>
                <a:avLst/>
                <a:gdLst/>
                <a:ahLst/>
                <a:cxnLst>
                  <a:cxn ang="0">
                    <a:pos x="40" y="0"/>
                  </a:cxn>
                  <a:cxn ang="0">
                    <a:pos x="32" y="23"/>
                  </a:cxn>
                  <a:cxn ang="0">
                    <a:pos x="40" y="46"/>
                  </a:cxn>
                  <a:cxn ang="0">
                    <a:pos x="22" y="32"/>
                  </a:cxn>
                  <a:cxn ang="0">
                    <a:pos x="0" y="23"/>
                  </a:cxn>
                  <a:cxn ang="0">
                    <a:pos x="14" y="17"/>
                  </a:cxn>
                  <a:cxn ang="0">
                    <a:pos x="29" y="9"/>
                  </a:cxn>
                  <a:cxn ang="0">
                    <a:pos x="40" y="0"/>
                  </a:cxn>
                </a:cxnLst>
                <a:rect l="0" t="0" r="r" b="b"/>
                <a:pathLst>
                  <a:path w="40" h="46">
                    <a:moveTo>
                      <a:pt x="40" y="0"/>
                    </a:moveTo>
                    <a:lnTo>
                      <a:pt x="32" y="23"/>
                    </a:lnTo>
                    <a:lnTo>
                      <a:pt x="40" y="46"/>
                    </a:lnTo>
                    <a:lnTo>
                      <a:pt x="22" y="32"/>
                    </a:lnTo>
                    <a:lnTo>
                      <a:pt x="0" y="23"/>
                    </a:lnTo>
                    <a:lnTo>
                      <a:pt x="14" y="17"/>
                    </a:lnTo>
                    <a:lnTo>
                      <a:pt x="29" y="9"/>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1" name="Line 341"/>
              <p:cNvSpPr>
                <a:spLocks noChangeShapeType="1"/>
              </p:cNvSpPr>
              <p:nvPr/>
            </p:nvSpPr>
            <p:spPr bwMode="auto">
              <a:xfrm>
                <a:off x="5116641" y="4683747"/>
                <a:ext cx="52595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2" name="Freeform 342"/>
              <p:cNvSpPr>
                <a:spLocks/>
              </p:cNvSpPr>
              <p:nvPr/>
            </p:nvSpPr>
            <p:spPr bwMode="auto">
              <a:xfrm>
                <a:off x="5624400" y="4645707"/>
                <a:ext cx="62850" cy="76081"/>
              </a:xfrm>
              <a:custGeom>
                <a:avLst/>
                <a:gdLst/>
                <a:ahLst/>
                <a:cxnLst>
                  <a:cxn ang="0">
                    <a:pos x="0" y="0"/>
                  </a:cxn>
                  <a:cxn ang="0">
                    <a:pos x="11" y="9"/>
                  </a:cxn>
                  <a:cxn ang="0">
                    <a:pos x="25" y="17"/>
                  </a:cxn>
                  <a:cxn ang="0">
                    <a:pos x="38" y="23"/>
                  </a:cxn>
                  <a:cxn ang="0">
                    <a:pos x="25" y="29"/>
                  </a:cxn>
                  <a:cxn ang="0">
                    <a:pos x="11" y="37"/>
                  </a:cxn>
                  <a:cxn ang="0">
                    <a:pos x="0" y="46"/>
                  </a:cxn>
                  <a:cxn ang="0">
                    <a:pos x="8" y="23"/>
                  </a:cxn>
                  <a:cxn ang="0">
                    <a:pos x="0" y="0"/>
                  </a:cxn>
                </a:cxnLst>
                <a:rect l="0" t="0" r="r" b="b"/>
                <a:pathLst>
                  <a:path w="38" h="46">
                    <a:moveTo>
                      <a:pt x="0" y="0"/>
                    </a:moveTo>
                    <a:lnTo>
                      <a:pt x="11" y="9"/>
                    </a:lnTo>
                    <a:lnTo>
                      <a:pt x="25" y="17"/>
                    </a:lnTo>
                    <a:lnTo>
                      <a:pt x="38" y="23"/>
                    </a:lnTo>
                    <a:lnTo>
                      <a:pt x="25" y="29"/>
                    </a:lnTo>
                    <a:lnTo>
                      <a:pt x="11" y="37"/>
                    </a:lnTo>
                    <a:lnTo>
                      <a:pt x="0" y="46"/>
                    </a:lnTo>
                    <a:lnTo>
                      <a:pt x="8"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3" name="Line 343"/>
              <p:cNvSpPr>
                <a:spLocks noChangeShapeType="1"/>
              </p:cNvSpPr>
              <p:nvPr/>
            </p:nvSpPr>
            <p:spPr bwMode="auto">
              <a:xfrm flipH="1">
                <a:off x="5154682" y="4736674"/>
                <a:ext cx="52760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4" name="Freeform 344"/>
              <p:cNvSpPr>
                <a:spLocks/>
              </p:cNvSpPr>
              <p:nvPr/>
            </p:nvSpPr>
            <p:spPr bwMode="auto">
              <a:xfrm>
                <a:off x="5110025" y="4698633"/>
                <a:ext cx="64504" cy="76081"/>
              </a:xfrm>
              <a:custGeom>
                <a:avLst/>
                <a:gdLst/>
                <a:ahLst/>
                <a:cxnLst>
                  <a:cxn ang="0">
                    <a:pos x="39" y="0"/>
                  </a:cxn>
                  <a:cxn ang="0">
                    <a:pos x="32" y="23"/>
                  </a:cxn>
                  <a:cxn ang="0">
                    <a:pos x="39" y="46"/>
                  </a:cxn>
                  <a:cxn ang="0">
                    <a:pos x="21" y="34"/>
                  </a:cxn>
                  <a:cxn ang="0">
                    <a:pos x="0" y="23"/>
                  </a:cxn>
                  <a:cxn ang="0">
                    <a:pos x="21" y="14"/>
                  </a:cxn>
                  <a:cxn ang="0">
                    <a:pos x="39" y="0"/>
                  </a:cxn>
                </a:cxnLst>
                <a:rect l="0" t="0" r="r" b="b"/>
                <a:pathLst>
                  <a:path w="39" h="46">
                    <a:moveTo>
                      <a:pt x="39" y="0"/>
                    </a:moveTo>
                    <a:lnTo>
                      <a:pt x="32" y="23"/>
                    </a:lnTo>
                    <a:lnTo>
                      <a:pt x="39" y="46"/>
                    </a:lnTo>
                    <a:lnTo>
                      <a:pt x="21" y="34"/>
                    </a:lnTo>
                    <a:lnTo>
                      <a:pt x="0" y="23"/>
                    </a:lnTo>
                    <a:lnTo>
                      <a:pt x="21" y="14"/>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5" name="Freeform 345"/>
              <p:cNvSpPr>
                <a:spLocks noEditPoints="1"/>
              </p:cNvSpPr>
              <p:nvPr/>
            </p:nvSpPr>
            <p:spPr bwMode="auto">
              <a:xfrm>
                <a:off x="6267782" y="2861107"/>
                <a:ext cx="99236" cy="84351"/>
              </a:xfrm>
              <a:custGeom>
                <a:avLst/>
                <a:gdLst/>
                <a:ahLst/>
                <a:cxnLst>
                  <a:cxn ang="0">
                    <a:pos x="7" y="8"/>
                  </a:cxn>
                  <a:cxn ang="0">
                    <a:pos x="7" y="16"/>
                  </a:cxn>
                  <a:cxn ang="0">
                    <a:pos x="8" y="22"/>
                  </a:cxn>
                  <a:cxn ang="0">
                    <a:pos x="8" y="26"/>
                  </a:cxn>
                  <a:cxn ang="0">
                    <a:pos x="10" y="29"/>
                  </a:cxn>
                  <a:cxn ang="0">
                    <a:pos x="11" y="34"/>
                  </a:cxn>
                  <a:cxn ang="0">
                    <a:pos x="14" y="37"/>
                  </a:cxn>
                  <a:cxn ang="0">
                    <a:pos x="19" y="40"/>
                  </a:cxn>
                  <a:cxn ang="0">
                    <a:pos x="23" y="42"/>
                  </a:cxn>
                  <a:cxn ang="0">
                    <a:pos x="29" y="43"/>
                  </a:cxn>
                  <a:cxn ang="0">
                    <a:pos x="37" y="42"/>
                  </a:cxn>
                  <a:cxn ang="0">
                    <a:pos x="42" y="40"/>
                  </a:cxn>
                  <a:cxn ang="0">
                    <a:pos x="46" y="37"/>
                  </a:cxn>
                  <a:cxn ang="0">
                    <a:pos x="49" y="33"/>
                  </a:cxn>
                  <a:cxn ang="0">
                    <a:pos x="51" y="29"/>
                  </a:cxn>
                  <a:cxn ang="0">
                    <a:pos x="52" y="25"/>
                  </a:cxn>
                  <a:cxn ang="0">
                    <a:pos x="52" y="8"/>
                  </a:cxn>
                  <a:cxn ang="0">
                    <a:pos x="7" y="8"/>
                  </a:cxn>
                  <a:cxn ang="0">
                    <a:pos x="0" y="0"/>
                  </a:cxn>
                  <a:cxn ang="0">
                    <a:pos x="60" y="0"/>
                  </a:cxn>
                  <a:cxn ang="0">
                    <a:pos x="60" y="23"/>
                  </a:cxn>
                  <a:cxn ang="0">
                    <a:pos x="59" y="29"/>
                  </a:cxn>
                  <a:cxn ang="0">
                    <a:pos x="55" y="39"/>
                  </a:cxn>
                  <a:cxn ang="0">
                    <a:pos x="51" y="43"/>
                  </a:cxn>
                  <a:cxn ang="0">
                    <a:pos x="45" y="48"/>
                  </a:cxn>
                  <a:cxn ang="0">
                    <a:pos x="36" y="51"/>
                  </a:cxn>
                  <a:cxn ang="0">
                    <a:pos x="29" y="51"/>
                  </a:cxn>
                  <a:cxn ang="0">
                    <a:pos x="22" y="49"/>
                  </a:cxn>
                  <a:cxn ang="0">
                    <a:pos x="16" y="48"/>
                  </a:cxn>
                  <a:cxn ang="0">
                    <a:pos x="11" y="45"/>
                  </a:cxn>
                  <a:cxn ang="0">
                    <a:pos x="8" y="42"/>
                  </a:cxn>
                  <a:cxn ang="0">
                    <a:pos x="5" y="37"/>
                  </a:cxn>
                  <a:cxn ang="0">
                    <a:pos x="4" y="34"/>
                  </a:cxn>
                  <a:cxn ang="0">
                    <a:pos x="2" y="29"/>
                  </a:cxn>
                  <a:cxn ang="0">
                    <a:pos x="0" y="23"/>
                  </a:cxn>
                  <a:cxn ang="0">
                    <a:pos x="0" y="0"/>
                  </a:cxn>
                </a:cxnLst>
                <a:rect l="0" t="0" r="r" b="b"/>
                <a:pathLst>
                  <a:path w="60" h="51">
                    <a:moveTo>
                      <a:pt x="7" y="8"/>
                    </a:moveTo>
                    <a:lnTo>
                      <a:pt x="7" y="16"/>
                    </a:lnTo>
                    <a:lnTo>
                      <a:pt x="8" y="22"/>
                    </a:lnTo>
                    <a:lnTo>
                      <a:pt x="8" y="26"/>
                    </a:lnTo>
                    <a:lnTo>
                      <a:pt x="10" y="29"/>
                    </a:lnTo>
                    <a:lnTo>
                      <a:pt x="11" y="34"/>
                    </a:lnTo>
                    <a:lnTo>
                      <a:pt x="14" y="37"/>
                    </a:lnTo>
                    <a:lnTo>
                      <a:pt x="19" y="40"/>
                    </a:lnTo>
                    <a:lnTo>
                      <a:pt x="23" y="42"/>
                    </a:lnTo>
                    <a:lnTo>
                      <a:pt x="29" y="43"/>
                    </a:lnTo>
                    <a:lnTo>
                      <a:pt x="37" y="42"/>
                    </a:lnTo>
                    <a:lnTo>
                      <a:pt x="42" y="40"/>
                    </a:lnTo>
                    <a:lnTo>
                      <a:pt x="46" y="37"/>
                    </a:lnTo>
                    <a:lnTo>
                      <a:pt x="49" y="33"/>
                    </a:lnTo>
                    <a:lnTo>
                      <a:pt x="51" y="29"/>
                    </a:lnTo>
                    <a:lnTo>
                      <a:pt x="52" y="25"/>
                    </a:lnTo>
                    <a:lnTo>
                      <a:pt x="52" y="8"/>
                    </a:lnTo>
                    <a:lnTo>
                      <a:pt x="7" y="8"/>
                    </a:lnTo>
                    <a:close/>
                    <a:moveTo>
                      <a:pt x="0" y="0"/>
                    </a:moveTo>
                    <a:lnTo>
                      <a:pt x="60" y="0"/>
                    </a:lnTo>
                    <a:lnTo>
                      <a:pt x="60" y="23"/>
                    </a:lnTo>
                    <a:lnTo>
                      <a:pt x="59" y="29"/>
                    </a:lnTo>
                    <a:lnTo>
                      <a:pt x="55" y="39"/>
                    </a:lnTo>
                    <a:lnTo>
                      <a:pt x="51" y="43"/>
                    </a:lnTo>
                    <a:lnTo>
                      <a:pt x="45" y="48"/>
                    </a:lnTo>
                    <a:lnTo>
                      <a:pt x="36" y="51"/>
                    </a:lnTo>
                    <a:lnTo>
                      <a:pt x="29" y="51"/>
                    </a:lnTo>
                    <a:lnTo>
                      <a:pt x="22" y="49"/>
                    </a:lnTo>
                    <a:lnTo>
                      <a:pt x="16" y="48"/>
                    </a:lnTo>
                    <a:lnTo>
                      <a:pt x="11" y="45"/>
                    </a:lnTo>
                    <a:lnTo>
                      <a:pt x="8" y="42"/>
                    </a:lnTo>
                    <a:lnTo>
                      <a:pt x="5" y="37"/>
                    </a:lnTo>
                    <a:lnTo>
                      <a:pt x="4" y="34"/>
                    </a:lnTo>
                    <a:lnTo>
                      <a:pt x="2" y="29"/>
                    </a:lnTo>
                    <a:lnTo>
                      <a:pt x="0"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6" name="Freeform 346"/>
              <p:cNvSpPr>
                <a:spLocks/>
              </p:cNvSpPr>
              <p:nvPr/>
            </p:nvSpPr>
            <p:spPr bwMode="auto">
              <a:xfrm>
                <a:off x="6241319" y="2958690"/>
                <a:ext cx="100890" cy="69465"/>
              </a:xfrm>
              <a:custGeom>
                <a:avLst/>
                <a:gdLst/>
                <a:ahLst/>
                <a:cxnLst>
                  <a:cxn ang="0">
                    <a:pos x="61" y="0"/>
                  </a:cxn>
                  <a:cxn ang="0">
                    <a:pos x="61" y="7"/>
                  </a:cxn>
                  <a:cxn ang="0">
                    <a:pos x="29" y="21"/>
                  </a:cxn>
                  <a:cxn ang="0">
                    <a:pos x="61" y="35"/>
                  </a:cxn>
                  <a:cxn ang="0">
                    <a:pos x="61" y="42"/>
                  </a:cxn>
                  <a:cxn ang="0">
                    <a:pos x="0" y="16"/>
                  </a:cxn>
                  <a:cxn ang="0">
                    <a:pos x="0" y="9"/>
                  </a:cxn>
                  <a:cxn ang="0">
                    <a:pos x="18" y="16"/>
                  </a:cxn>
                  <a:cxn ang="0">
                    <a:pos x="61" y="0"/>
                  </a:cxn>
                </a:cxnLst>
                <a:rect l="0" t="0" r="r" b="b"/>
                <a:pathLst>
                  <a:path w="61" h="42">
                    <a:moveTo>
                      <a:pt x="61" y="0"/>
                    </a:moveTo>
                    <a:lnTo>
                      <a:pt x="61" y="7"/>
                    </a:lnTo>
                    <a:lnTo>
                      <a:pt x="29" y="21"/>
                    </a:lnTo>
                    <a:lnTo>
                      <a:pt x="61" y="35"/>
                    </a:lnTo>
                    <a:lnTo>
                      <a:pt x="61" y="42"/>
                    </a:lnTo>
                    <a:lnTo>
                      <a:pt x="0" y="16"/>
                    </a:lnTo>
                    <a:lnTo>
                      <a:pt x="0" y="9"/>
                    </a:lnTo>
                    <a:lnTo>
                      <a:pt x="18" y="16"/>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7" name="Freeform 347"/>
              <p:cNvSpPr>
                <a:spLocks/>
              </p:cNvSpPr>
              <p:nvPr/>
            </p:nvSpPr>
            <p:spPr bwMode="auto">
              <a:xfrm>
                <a:off x="6266128" y="3041387"/>
                <a:ext cx="104198" cy="76081"/>
              </a:xfrm>
              <a:custGeom>
                <a:avLst/>
                <a:gdLst/>
                <a:ahLst/>
                <a:cxnLst>
                  <a:cxn ang="0">
                    <a:pos x="5" y="0"/>
                  </a:cxn>
                  <a:cxn ang="0">
                    <a:pos x="15" y="0"/>
                  </a:cxn>
                  <a:cxn ang="0">
                    <a:pos x="15" y="1"/>
                  </a:cxn>
                  <a:cxn ang="0">
                    <a:pos x="9" y="11"/>
                  </a:cxn>
                  <a:cxn ang="0">
                    <a:pos x="8" y="17"/>
                  </a:cxn>
                  <a:cxn ang="0">
                    <a:pos x="8" y="27"/>
                  </a:cxn>
                  <a:cxn ang="0">
                    <a:pos x="11" y="34"/>
                  </a:cxn>
                  <a:cxn ang="0">
                    <a:pos x="14" y="37"/>
                  </a:cxn>
                  <a:cxn ang="0">
                    <a:pos x="17" y="38"/>
                  </a:cxn>
                  <a:cxn ang="0">
                    <a:pos x="20" y="38"/>
                  </a:cxn>
                  <a:cxn ang="0">
                    <a:pos x="24" y="34"/>
                  </a:cxn>
                  <a:cxn ang="0">
                    <a:pos x="27" y="27"/>
                  </a:cxn>
                  <a:cxn ang="0">
                    <a:pos x="27" y="20"/>
                  </a:cxn>
                  <a:cxn ang="0">
                    <a:pos x="29" y="17"/>
                  </a:cxn>
                  <a:cxn ang="0">
                    <a:pos x="30" y="11"/>
                  </a:cxn>
                  <a:cxn ang="0">
                    <a:pos x="32" y="8"/>
                  </a:cxn>
                  <a:cxn ang="0">
                    <a:pos x="37" y="3"/>
                  </a:cxn>
                  <a:cxn ang="0">
                    <a:pos x="41" y="1"/>
                  </a:cxn>
                  <a:cxn ang="0">
                    <a:pos x="44" y="0"/>
                  </a:cxn>
                  <a:cxn ang="0">
                    <a:pos x="50" y="1"/>
                  </a:cxn>
                  <a:cxn ang="0">
                    <a:pos x="53" y="3"/>
                  </a:cxn>
                  <a:cxn ang="0">
                    <a:pos x="58" y="8"/>
                  </a:cxn>
                  <a:cxn ang="0">
                    <a:pos x="61" y="17"/>
                  </a:cxn>
                  <a:cxn ang="0">
                    <a:pos x="63" y="23"/>
                  </a:cxn>
                  <a:cxn ang="0">
                    <a:pos x="61" y="29"/>
                  </a:cxn>
                  <a:cxn ang="0">
                    <a:pos x="61" y="35"/>
                  </a:cxn>
                  <a:cxn ang="0">
                    <a:pos x="58" y="44"/>
                  </a:cxn>
                  <a:cxn ang="0">
                    <a:pos x="49" y="44"/>
                  </a:cxn>
                  <a:cxn ang="0">
                    <a:pos x="49" y="43"/>
                  </a:cxn>
                  <a:cxn ang="0">
                    <a:pos x="52" y="40"/>
                  </a:cxn>
                  <a:cxn ang="0">
                    <a:pos x="53" y="34"/>
                  </a:cxn>
                  <a:cxn ang="0">
                    <a:pos x="55" y="29"/>
                  </a:cxn>
                  <a:cxn ang="0">
                    <a:pos x="55" y="17"/>
                  </a:cxn>
                  <a:cxn ang="0">
                    <a:pos x="52" y="12"/>
                  </a:cxn>
                  <a:cxn ang="0">
                    <a:pos x="49" y="9"/>
                  </a:cxn>
                  <a:cxn ang="0">
                    <a:pos x="43" y="9"/>
                  </a:cxn>
                  <a:cxn ang="0">
                    <a:pos x="40" y="11"/>
                  </a:cxn>
                  <a:cxn ang="0">
                    <a:pos x="38" y="12"/>
                  </a:cxn>
                  <a:cxn ang="0">
                    <a:pos x="38" y="15"/>
                  </a:cxn>
                  <a:cxn ang="0">
                    <a:pos x="37" y="18"/>
                  </a:cxn>
                  <a:cxn ang="0">
                    <a:pos x="37" y="20"/>
                  </a:cxn>
                  <a:cxn ang="0">
                    <a:pos x="35" y="24"/>
                  </a:cxn>
                  <a:cxn ang="0">
                    <a:pos x="35" y="29"/>
                  </a:cxn>
                  <a:cxn ang="0">
                    <a:pos x="34" y="32"/>
                  </a:cxn>
                  <a:cxn ang="0">
                    <a:pos x="32" y="38"/>
                  </a:cxn>
                  <a:cxn ang="0">
                    <a:pos x="29" y="43"/>
                  </a:cxn>
                  <a:cxn ang="0">
                    <a:pos x="23" y="46"/>
                  </a:cxn>
                  <a:cxn ang="0">
                    <a:pos x="15" y="46"/>
                  </a:cxn>
                  <a:cxn ang="0">
                    <a:pos x="9" y="43"/>
                  </a:cxn>
                  <a:cxn ang="0">
                    <a:pos x="3" y="37"/>
                  </a:cxn>
                  <a:cxn ang="0">
                    <a:pos x="1" y="32"/>
                  </a:cxn>
                  <a:cxn ang="0">
                    <a:pos x="1" y="27"/>
                  </a:cxn>
                  <a:cxn ang="0">
                    <a:pos x="0" y="23"/>
                  </a:cxn>
                  <a:cxn ang="0">
                    <a:pos x="0" y="17"/>
                  </a:cxn>
                  <a:cxn ang="0">
                    <a:pos x="1" y="11"/>
                  </a:cxn>
                  <a:cxn ang="0">
                    <a:pos x="3" y="6"/>
                  </a:cxn>
                  <a:cxn ang="0">
                    <a:pos x="5" y="0"/>
                  </a:cxn>
                </a:cxnLst>
                <a:rect l="0" t="0" r="r" b="b"/>
                <a:pathLst>
                  <a:path w="63" h="46">
                    <a:moveTo>
                      <a:pt x="5" y="0"/>
                    </a:moveTo>
                    <a:lnTo>
                      <a:pt x="15" y="0"/>
                    </a:lnTo>
                    <a:lnTo>
                      <a:pt x="15" y="1"/>
                    </a:lnTo>
                    <a:lnTo>
                      <a:pt x="9" y="11"/>
                    </a:lnTo>
                    <a:lnTo>
                      <a:pt x="8" y="17"/>
                    </a:lnTo>
                    <a:lnTo>
                      <a:pt x="8" y="27"/>
                    </a:lnTo>
                    <a:lnTo>
                      <a:pt x="11" y="34"/>
                    </a:lnTo>
                    <a:lnTo>
                      <a:pt x="14" y="37"/>
                    </a:lnTo>
                    <a:lnTo>
                      <a:pt x="17" y="38"/>
                    </a:lnTo>
                    <a:lnTo>
                      <a:pt x="20" y="38"/>
                    </a:lnTo>
                    <a:lnTo>
                      <a:pt x="24" y="34"/>
                    </a:lnTo>
                    <a:lnTo>
                      <a:pt x="27" y="27"/>
                    </a:lnTo>
                    <a:lnTo>
                      <a:pt x="27" y="20"/>
                    </a:lnTo>
                    <a:lnTo>
                      <a:pt x="29" y="17"/>
                    </a:lnTo>
                    <a:lnTo>
                      <a:pt x="30" y="11"/>
                    </a:lnTo>
                    <a:lnTo>
                      <a:pt x="32" y="8"/>
                    </a:lnTo>
                    <a:lnTo>
                      <a:pt x="37" y="3"/>
                    </a:lnTo>
                    <a:lnTo>
                      <a:pt x="41" y="1"/>
                    </a:lnTo>
                    <a:lnTo>
                      <a:pt x="44" y="0"/>
                    </a:lnTo>
                    <a:lnTo>
                      <a:pt x="50" y="1"/>
                    </a:lnTo>
                    <a:lnTo>
                      <a:pt x="53" y="3"/>
                    </a:lnTo>
                    <a:lnTo>
                      <a:pt x="58" y="8"/>
                    </a:lnTo>
                    <a:lnTo>
                      <a:pt x="61" y="17"/>
                    </a:lnTo>
                    <a:lnTo>
                      <a:pt x="63" y="23"/>
                    </a:lnTo>
                    <a:lnTo>
                      <a:pt x="61" y="29"/>
                    </a:lnTo>
                    <a:lnTo>
                      <a:pt x="61" y="35"/>
                    </a:lnTo>
                    <a:lnTo>
                      <a:pt x="58" y="44"/>
                    </a:lnTo>
                    <a:lnTo>
                      <a:pt x="49" y="44"/>
                    </a:lnTo>
                    <a:lnTo>
                      <a:pt x="49" y="43"/>
                    </a:lnTo>
                    <a:lnTo>
                      <a:pt x="52" y="40"/>
                    </a:lnTo>
                    <a:lnTo>
                      <a:pt x="53" y="34"/>
                    </a:lnTo>
                    <a:lnTo>
                      <a:pt x="55" y="29"/>
                    </a:lnTo>
                    <a:lnTo>
                      <a:pt x="55" y="17"/>
                    </a:lnTo>
                    <a:lnTo>
                      <a:pt x="52" y="12"/>
                    </a:lnTo>
                    <a:lnTo>
                      <a:pt x="49" y="9"/>
                    </a:lnTo>
                    <a:lnTo>
                      <a:pt x="43" y="9"/>
                    </a:lnTo>
                    <a:lnTo>
                      <a:pt x="40" y="11"/>
                    </a:lnTo>
                    <a:lnTo>
                      <a:pt x="38" y="12"/>
                    </a:lnTo>
                    <a:lnTo>
                      <a:pt x="38" y="15"/>
                    </a:lnTo>
                    <a:lnTo>
                      <a:pt x="37" y="18"/>
                    </a:lnTo>
                    <a:lnTo>
                      <a:pt x="37" y="20"/>
                    </a:lnTo>
                    <a:lnTo>
                      <a:pt x="35" y="24"/>
                    </a:lnTo>
                    <a:lnTo>
                      <a:pt x="35" y="29"/>
                    </a:lnTo>
                    <a:lnTo>
                      <a:pt x="34" y="32"/>
                    </a:lnTo>
                    <a:lnTo>
                      <a:pt x="32" y="38"/>
                    </a:lnTo>
                    <a:lnTo>
                      <a:pt x="29" y="43"/>
                    </a:lnTo>
                    <a:lnTo>
                      <a:pt x="23" y="46"/>
                    </a:lnTo>
                    <a:lnTo>
                      <a:pt x="15" y="46"/>
                    </a:lnTo>
                    <a:lnTo>
                      <a:pt x="9" y="43"/>
                    </a:lnTo>
                    <a:lnTo>
                      <a:pt x="3" y="37"/>
                    </a:lnTo>
                    <a:lnTo>
                      <a:pt x="1" y="32"/>
                    </a:lnTo>
                    <a:lnTo>
                      <a:pt x="1" y="27"/>
                    </a:lnTo>
                    <a:lnTo>
                      <a:pt x="0" y="23"/>
                    </a:lnTo>
                    <a:lnTo>
                      <a:pt x="0" y="17"/>
                    </a:lnTo>
                    <a:lnTo>
                      <a:pt x="1" y="11"/>
                    </a:lnTo>
                    <a:lnTo>
                      <a:pt x="3" y="6"/>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8" name="Freeform 348"/>
              <p:cNvSpPr>
                <a:spLocks/>
              </p:cNvSpPr>
              <p:nvPr/>
            </p:nvSpPr>
            <p:spPr bwMode="auto">
              <a:xfrm>
                <a:off x="6267782" y="3138969"/>
                <a:ext cx="99236" cy="64504"/>
              </a:xfrm>
              <a:custGeom>
                <a:avLst/>
                <a:gdLst/>
                <a:ahLst/>
                <a:cxnLst>
                  <a:cxn ang="0">
                    <a:pos x="0" y="0"/>
                  </a:cxn>
                  <a:cxn ang="0">
                    <a:pos x="60" y="0"/>
                  </a:cxn>
                  <a:cxn ang="0">
                    <a:pos x="60" y="39"/>
                  </a:cxn>
                  <a:cxn ang="0">
                    <a:pos x="52" y="39"/>
                  </a:cxn>
                  <a:cxn ang="0">
                    <a:pos x="52" y="8"/>
                  </a:cxn>
                  <a:cxn ang="0">
                    <a:pos x="37" y="8"/>
                  </a:cxn>
                  <a:cxn ang="0">
                    <a:pos x="37" y="39"/>
                  </a:cxn>
                  <a:cxn ang="0">
                    <a:pos x="29" y="39"/>
                  </a:cxn>
                  <a:cxn ang="0">
                    <a:pos x="29" y="8"/>
                  </a:cxn>
                  <a:cxn ang="0">
                    <a:pos x="8" y="8"/>
                  </a:cxn>
                  <a:cxn ang="0">
                    <a:pos x="8" y="39"/>
                  </a:cxn>
                  <a:cxn ang="0">
                    <a:pos x="0" y="39"/>
                  </a:cxn>
                  <a:cxn ang="0">
                    <a:pos x="0" y="0"/>
                  </a:cxn>
                </a:cxnLst>
                <a:rect l="0" t="0" r="r" b="b"/>
                <a:pathLst>
                  <a:path w="60" h="39">
                    <a:moveTo>
                      <a:pt x="0" y="0"/>
                    </a:moveTo>
                    <a:lnTo>
                      <a:pt x="60" y="0"/>
                    </a:lnTo>
                    <a:lnTo>
                      <a:pt x="60" y="39"/>
                    </a:lnTo>
                    <a:lnTo>
                      <a:pt x="52" y="39"/>
                    </a:lnTo>
                    <a:lnTo>
                      <a:pt x="52" y="8"/>
                    </a:lnTo>
                    <a:lnTo>
                      <a:pt x="37" y="8"/>
                    </a:lnTo>
                    <a:lnTo>
                      <a:pt x="37" y="39"/>
                    </a:lnTo>
                    <a:lnTo>
                      <a:pt x="29" y="39"/>
                    </a:lnTo>
                    <a:lnTo>
                      <a:pt x="29" y="8"/>
                    </a:lnTo>
                    <a:lnTo>
                      <a:pt x="8" y="8"/>
                    </a:lnTo>
                    <a:lnTo>
                      <a:pt x="8" y="39"/>
                    </a:lnTo>
                    <a:lnTo>
                      <a:pt x="0" y="3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9" name="Freeform 349"/>
              <p:cNvSpPr>
                <a:spLocks noEditPoints="1"/>
              </p:cNvSpPr>
              <p:nvPr/>
            </p:nvSpPr>
            <p:spPr bwMode="auto">
              <a:xfrm>
                <a:off x="6267782" y="3223320"/>
                <a:ext cx="99236" cy="82697"/>
              </a:xfrm>
              <a:custGeom>
                <a:avLst/>
                <a:gdLst/>
                <a:ahLst/>
                <a:cxnLst>
                  <a:cxn ang="0">
                    <a:pos x="31" y="9"/>
                  </a:cxn>
                  <a:cxn ang="0">
                    <a:pos x="31" y="23"/>
                  </a:cxn>
                  <a:cxn ang="0">
                    <a:pos x="33" y="26"/>
                  </a:cxn>
                  <a:cxn ang="0">
                    <a:pos x="37" y="30"/>
                  </a:cxn>
                  <a:cxn ang="0">
                    <a:pos x="40" y="30"/>
                  </a:cxn>
                  <a:cxn ang="0">
                    <a:pos x="43" y="32"/>
                  </a:cxn>
                  <a:cxn ang="0">
                    <a:pos x="46" y="30"/>
                  </a:cxn>
                  <a:cxn ang="0">
                    <a:pos x="48" y="30"/>
                  </a:cxn>
                  <a:cxn ang="0">
                    <a:pos x="52" y="26"/>
                  </a:cxn>
                  <a:cxn ang="0">
                    <a:pos x="52" y="9"/>
                  </a:cxn>
                  <a:cxn ang="0">
                    <a:pos x="31" y="9"/>
                  </a:cxn>
                  <a:cxn ang="0">
                    <a:pos x="0" y="0"/>
                  </a:cxn>
                  <a:cxn ang="0">
                    <a:pos x="60" y="0"/>
                  </a:cxn>
                  <a:cxn ang="0">
                    <a:pos x="60" y="23"/>
                  </a:cxn>
                  <a:cxn ang="0">
                    <a:pos x="59" y="26"/>
                  </a:cxn>
                  <a:cxn ang="0">
                    <a:pos x="59" y="29"/>
                  </a:cxn>
                  <a:cxn ang="0">
                    <a:pos x="57" y="32"/>
                  </a:cxn>
                  <a:cxn ang="0">
                    <a:pos x="51" y="38"/>
                  </a:cxn>
                  <a:cxn ang="0">
                    <a:pos x="48" y="40"/>
                  </a:cxn>
                  <a:cxn ang="0">
                    <a:pos x="43" y="40"/>
                  </a:cxn>
                  <a:cxn ang="0">
                    <a:pos x="37" y="38"/>
                  </a:cxn>
                  <a:cxn ang="0">
                    <a:pos x="33" y="37"/>
                  </a:cxn>
                  <a:cxn ang="0">
                    <a:pos x="26" y="27"/>
                  </a:cxn>
                  <a:cxn ang="0">
                    <a:pos x="0" y="50"/>
                  </a:cxn>
                  <a:cxn ang="0">
                    <a:pos x="0" y="40"/>
                  </a:cxn>
                  <a:cxn ang="0">
                    <a:pos x="23" y="20"/>
                  </a:cxn>
                  <a:cxn ang="0">
                    <a:pos x="23" y="9"/>
                  </a:cxn>
                  <a:cxn ang="0">
                    <a:pos x="0" y="9"/>
                  </a:cxn>
                  <a:cxn ang="0">
                    <a:pos x="0" y="0"/>
                  </a:cxn>
                </a:cxnLst>
                <a:rect l="0" t="0" r="r" b="b"/>
                <a:pathLst>
                  <a:path w="60" h="50">
                    <a:moveTo>
                      <a:pt x="31" y="9"/>
                    </a:moveTo>
                    <a:lnTo>
                      <a:pt x="31" y="23"/>
                    </a:lnTo>
                    <a:lnTo>
                      <a:pt x="33" y="26"/>
                    </a:lnTo>
                    <a:lnTo>
                      <a:pt x="37" y="30"/>
                    </a:lnTo>
                    <a:lnTo>
                      <a:pt x="40" y="30"/>
                    </a:lnTo>
                    <a:lnTo>
                      <a:pt x="43" y="32"/>
                    </a:lnTo>
                    <a:lnTo>
                      <a:pt x="46" y="30"/>
                    </a:lnTo>
                    <a:lnTo>
                      <a:pt x="48" y="30"/>
                    </a:lnTo>
                    <a:lnTo>
                      <a:pt x="52" y="26"/>
                    </a:lnTo>
                    <a:lnTo>
                      <a:pt x="52" y="9"/>
                    </a:lnTo>
                    <a:lnTo>
                      <a:pt x="31" y="9"/>
                    </a:lnTo>
                    <a:close/>
                    <a:moveTo>
                      <a:pt x="0" y="0"/>
                    </a:moveTo>
                    <a:lnTo>
                      <a:pt x="60" y="0"/>
                    </a:lnTo>
                    <a:lnTo>
                      <a:pt x="60" y="23"/>
                    </a:lnTo>
                    <a:lnTo>
                      <a:pt x="59" y="26"/>
                    </a:lnTo>
                    <a:lnTo>
                      <a:pt x="59" y="29"/>
                    </a:lnTo>
                    <a:lnTo>
                      <a:pt x="57" y="32"/>
                    </a:lnTo>
                    <a:lnTo>
                      <a:pt x="51" y="38"/>
                    </a:lnTo>
                    <a:lnTo>
                      <a:pt x="48" y="40"/>
                    </a:lnTo>
                    <a:lnTo>
                      <a:pt x="43" y="40"/>
                    </a:lnTo>
                    <a:lnTo>
                      <a:pt x="37" y="38"/>
                    </a:lnTo>
                    <a:lnTo>
                      <a:pt x="33" y="37"/>
                    </a:lnTo>
                    <a:lnTo>
                      <a:pt x="26" y="27"/>
                    </a:lnTo>
                    <a:lnTo>
                      <a:pt x="0" y="50"/>
                    </a:lnTo>
                    <a:lnTo>
                      <a:pt x="0" y="40"/>
                    </a:lnTo>
                    <a:lnTo>
                      <a:pt x="23" y="20"/>
                    </a:lnTo>
                    <a:lnTo>
                      <a:pt x="23"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0" name="Freeform 350"/>
              <p:cNvSpPr>
                <a:spLocks noEditPoints="1"/>
              </p:cNvSpPr>
              <p:nvPr/>
            </p:nvSpPr>
            <p:spPr bwMode="auto">
              <a:xfrm>
                <a:off x="6266128" y="3358943"/>
                <a:ext cx="104198" cy="90967"/>
              </a:xfrm>
              <a:custGeom>
                <a:avLst/>
                <a:gdLst/>
                <a:ahLst/>
                <a:cxnLst>
                  <a:cxn ang="0">
                    <a:pos x="24" y="10"/>
                  </a:cxn>
                  <a:cxn ang="0">
                    <a:pos x="18" y="11"/>
                  </a:cxn>
                  <a:cxn ang="0">
                    <a:pos x="14" y="14"/>
                  </a:cxn>
                  <a:cxn ang="0">
                    <a:pos x="8" y="23"/>
                  </a:cxn>
                  <a:cxn ang="0">
                    <a:pos x="8" y="34"/>
                  </a:cxn>
                  <a:cxn ang="0">
                    <a:pos x="11" y="39"/>
                  </a:cxn>
                  <a:cxn ang="0">
                    <a:pos x="14" y="42"/>
                  </a:cxn>
                  <a:cxn ang="0">
                    <a:pos x="18" y="45"/>
                  </a:cxn>
                  <a:cxn ang="0">
                    <a:pos x="24" y="48"/>
                  </a:cxn>
                  <a:cxn ang="0">
                    <a:pos x="38" y="48"/>
                  </a:cxn>
                  <a:cxn ang="0">
                    <a:pos x="44" y="46"/>
                  </a:cxn>
                  <a:cxn ang="0">
                    <a:pos x="49" y="43"/>
                  </a:cxn>
                  <a:cxn ang="0">
                    <a:pos x="55" y="34"/>
                  </a:cxn>
                  <a:cxn ang="0">
                    <a:pos x="55" y="23"/>
                  </a:cxn>
                  <a:cxn ang="0">
                    <a:pos x="49" y="14"/>
                  </a:cxn>
                  <a:cxn ang="0">
                    <a:pos x="46" y="13"/>
                  </a:cxn>
                  <a:cxn ang="0">
                    <a:pos x="41" y="10"/>
                  </a:cxn>
                  <a:cxn ang="0">
                    <a:pos x="24" y="10"/>
                  </a:cxn>
                  <a:cxn ang="0">
                    <a:pos x="24" y="0"/>
                  </a:cxn>
                  <a:cxn ang="0">
                    <a:pos x="38" y="0"/>
                  </a:cxn>
                  <a:cxn ang="0">
                    <a:pos x="44" y="2"/>
                  </a:cxn>
                  <a:cxn ang="0">
                    <a:pos x="53" y="8"/>
                  </a:cxn>
                  <a:cxn ang="0">
                    <a:pos x="58" y="13"/>
                  </a:cxn>
                  <a:cxn ang="0">
                    <a:pos x="61" y="22"/>
                  </a:cxn>
                  <a:cxn ang="0">
                    <a:pos x="63" y="28"/>
                  </a:cxn>
                  <a:cxn ang="0">
                    <a:pos x="60" y="40"/>
                  </a:cxn>
                  <a:cxn ang="0">
                    <a:pos x="56" y="46"/>
                  </a:cxn>
                  <a:cxn ang="0">
                    <a:pos x="53" y="48"/>
                  </a:cxn>
                  <a:cxn ang="0">
                    <a:pos x="50" y="52"/>
                  </a:cxn>
                  <a:cxn ang="0">
                    <a:pos x="44" y="54"/>
                  </a:cxn>
                  <a:cxn ang="0">
                    <a:pos x="40" y="55"/>
                  </a:cxn>
                  <a:cxn ang="0">
                    <a:pos x="24" y="55"/>
                  </a:cxn>
                  <a:cxn ang="0">
                    <a:pos x="18" y="54"/>
                  </a:cxn>
                  <a:cxn ang="0">
                    <a:pos x="12" y="51"/>
                  </a:cxn>
                  <a:cxn ang="0">
                    <a:pos x="8" y="48"/>
                  </a:cxn>
                  <a:cxn ang="0">
                    <a:pos x="5" y="45"/>
                  </a:cxn>
                  <a:cxn ang="0">
                    <a:pos x="3" y="40"/>
                  </a:cxn>
                  <a:cxn ang="0">
                    <a:pos x="0" y="28"/>
                  </a:cxn>
                  <a:cxn ang="0">
                    <a:pos x="0" y="25"/>
                  </a:cxn>
                  <a:cxn ang="0">
                    <a:pos x="1" y="20"/>
                  </a:cxn>
                  <a:cxn ang="0">
                    <a:pos x="3" y="17"/>
                  </a:cxn>
                  <a:cxn ang="0">
                    <a:pos x="5" y="13"/>
                  </a:cxn>
                  <a:cxn ang="0">
                    <a:pos x="8" y="8"/>
                  </a:cxn>
                  <a:cxn ang="0">
                    <a:pos x="12" y="5"/>
                  </a:cxn>
                  <a:cxn ang="0">
                    <a:pos x="18" y="2"/>
                  </a:cxn>
                  <a:cxn ang="0">
                    <a:pos x="24" y="0"/>
                  </a:cxn>
                </a:cxnLst>
                <a:rect l="0" t="0" r="r" b="b"/>
                <a:pathLst>
                  <a:path w="63" h="55">
                    <a:moveTo>
                      <a:pt x="24" y="10"/>
                    </a:moveTo>
                    <a:lnTo>
                      <a:pt x="18" y="11"/>
                    </a:lnTo>
                    <a:lnTo>
                      <a:pt x="14" y="14"/>
                    </a:lnTo>
                    <a:lnTo>
                      <a:pt x="8" y="23"/>
                    </a:lnTo>
                    <a:lnTo>
                      <a:pt x="8" y="34"/>
                    </a:lnTo>
                    <a:lnTo>
                      <a:pt x="11" y="39"/>
                    </a:lnTo>
                    <a:lnTo>
                      <a:pt x="14" y="42"/>
                    </a:lnTo>
                    <a:lnTo>
                      <a:pt x="18" y="45"/>
                    </a:lnTo>
                    <a:lnTo>
                      <a:pt x="24" y="48"/>
                    </a:lnTo>
                    <a:lnTo>
                      <a:pt x="38" y="48"/>
                    </a:lnTo>
                    <a:lnTo>
                      <a:pt x="44" y="46"/>
                    </a:lnTo>
                    <a:lnTo>
                      <a:pt x="49" y="43"/>
                    </a:lnTo>
                    <a:lnTo>
                      <a:pt x="55" y="34"/>
                    </a:lnTo>
                    <a:lnTo>
                      <a:pt x="55" y="23"/>
                    </a:lnTo>
                    <a:lnTo>
                      <a:pt x="49" y="14"/>
                    </a:lnTo>
                    <a:lnTo>
                      <a:pt x="46" y="13"/>
                    </a:lnTo>
                    <a:lnTo>
                      <a:pt x="41" y="10"/>
                    </a:lnTo>
                    <a:lnTo>
                      <a:pt x="24" y="10"/>
                    </a:lnTo>
                    <a:close/>
                    <a:moveTo>
                      <a:pt x="24" y="0"/>
                    </a:moveTo>
                    <a:lnTo>
                      <a:pt x="38" y="0"/>
                    </a:lnTo>
                    <a:lnTo>
                      <a:pt x="44" y="2"/>
                    </a:lnTo>
                    <a:lnTo>
                      <a:pt x="53" y="8"/>
                    </a:lnTo>
                    <a:lnTo>
                      <a:pt x="58" y="13"/>
                    </a:lnTo>
                    <a:lnTo>
                      <a:pt x="61" y="22"/>
                    </a:lnTo>
                    <a:lnTo>
                      <a:pt x="63" y="28"/>
                    </a:lnTo>
                    <a:lnTo>
                      <a:pt x="60" y="40"/>
                    </a:lnTo>
                    <a:lnTo>
                      <a:pt x="56" y="46"/>
                    </a:lnTo>
                    <a:lnTo>
                      <a:pt x="53" y="48"/>
                    </a:lnTo>
                    <a:lnTo>
                      <a:pt x="50" y="52"/>
                    </a:lnTo>
                    <a:lnTo>
                      <a:pt x="44" y="54"/>
                    </a:lnTo>
                    <a:lnTo>
                      <a:pt x="40" y="55"/>
                    </a:lnTo>
                    <a:lnTo>
                      <a:pt x="24" y="55"/>
                    </a:lnTo>
                    <a:lnTo>
                      <a:pt x="18" y="54"/>
                    </a:lnTo>
                    <a:lnTo>
                      <a:pt x="12" y="51"/>
                    </a:lnTo>
                    <a:lnTo>
                      <a:pt x="8" y="48"/>
                    </a:lnTo>
                    <a:lnTo>
                      <a:pt x="5" y="45"/>
                    </a:lnTo>
                    <a:lnTo>
                      <a:pt x="3" y="40"/>
                    </a:lnTo>
                    <a:lnTo>
                      <a:pt x="0" y="28"/>
                    </a:lnTo>
                    <a:lnTo>
                      <a:pt x="0" y="25"/>
                    </a:lnTo>
                    <a:lnTo>
                      <a:pt x="1" y="20"/>
                    </a:lnTo>
                    <a:lnTo>
                      <a:pt x="3" y="17"/>
                    </a:lnTo>
                    <a:lnTo>
                      <a:pt x="5" y="13"/>
                    </a:lnTo>
                    <a:lnTo>
                      <a:pt x="8" y="8"/>
                    </a:lnTo>
                    <a:lnTo>
                      <a:pt x="12" y="5"/>
                    </a:lnTo>
                    <a:lnTo>
                      <a:pt x="18" y="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1" name="Freeform 351"/>
              <p:cNvSpPr>
                <a:spLocks/>
              </p:cNvSpPr>
              <p:nvPr/>
            </p:nvSpPr>
            <p:spPr bwMode="auto">
              <a:xfrm>
                <a:off x="6266128" y="3471411"/>
                <a:ext cx="100890" cy="74427"/>
              </a:xfrm>
              <a:custGeom>
                <a:avLst/>
                <a:gdLst/>
                <a:ahLst/>
                <a:cxnLst>
                  <a:cxn ang="0">
                    <a:pos x="20" y="0"/>
                  </a:cxn>
                  <a:cxn ang="0">
                    <a:pos x="61" y="0"/>
                  </a:cxn>
                  <a:cxn ang="0">
                    <a:pos x="61" y="7"/>
                  </a:cxn>
                  <a:cxn ang="0">
                    <a:pos x="21" y="7"/>
                  </a:cxn>
                  <a:cxn ang="0">
                    <a:pos x="12" y="10"/>
                  </a:cxn>
                  <a:cxn ang="0">
                    <a:pos x="11" y="12"/>
                  </a:cxn>
                  <a:cxn ang="0">
                    <a:pos x="8" y="18"/>
                  </a:cxn>
                  <a:cxn ang="0">
                    <a:pos x="8" y="27"/>
                  </a:cxn>
                  <a:cxn ang="0">
                    <a:pos x="9" y="30"/>
                  </a:cxn>
                  <a:cxn ang="0">
                    <a:pos x="11" y="32"/>
                  </a:cxn>
                  <a:cxn ang="0">
                    <a:pos x="12" y="35"/>
                  </a:cxn>
                  <a:cxn ang="0">
                    <a:pos x="15" y="36"/>
                  </a:cxn>
                  <a:cxn ang="0">
                    <a:pos x="17" y="36"/>
                  </a:cxn>
                  <a:cxn ang="0">
                    <a:pos x="21" y="38"/>
                  </a:cxn>
                  <a:cxn ang="0">
                    <a:pos x="61" y="38"/>
                  </a:cxn>
                  <a:cxn ang="0">
                    <a:pos x="61" y="45"/>
                  </a:cxn>
                  <a:cxn ang="0">
                    <a:pos x="20" y="45"/>
                  </a:cxn>
                  <a:cxn ang="0">
                    <a:pos x="14" y="44"/>
                  </a:cxn>
                  <a:cxn ang="0">
                    <a:pos x="9" y="42"/>
                  </a:cxn>
                  <a:cxn ang="0">
                    <a:pos x="3" y="36"/>
                  </a:cxn>
                  <a:cxn ang="0">
                    <a:pos x="0" y="27"/>
                  </a:cxn>
                  <a:cxn ang="0">
                    <a:pos x="0" y="18"/>
                  </a:cxn>
                  <a:cxn ang="0">
                    <a:pos x="3" y="9"/>
                  </a:cxn>
                  <a:cxn ang="0">
                    <a:pos x="9" y="3"/>
                  </a:cxn>
                  <a:cxn ang="0">
                    <a:pos x="14" y="1"/>
                  </a:cxn>
                  <a:cxn ang="0">
                    <a:pos x="20" y="0"/>
                  </a:cxn>
                </a:cxnLst>
                <a:rect l="0" t="0" r="r" b="b"/>
                <a:pathLst>
                  <a:path w="61" h="45">
                    <a:moveTo>
                      <a:pt x="20" y="0"/>
                    </a:moveTo>
                    <a:lnTo>
                      <a:pt x="61" y="0"/>
                    </a:lnTo>
                    <a:lnTo>
                      <a:pt x="61" y="7"/>
                    </a:lnTo>
                    <a:lnTo>
                      <a:pt x="21" y="7"/>
                    </a:lnTo>
                    <a:lnTo>
                      <a:pt x="12" y="10"/>
                    </a:lnTo>
                    <a:lnTo>
                      <a:pt x="11" y="12"/>
                    </a:lnTo>
                    <a:lnTo>
                      <a:pt x="8" y="18"/>
                    </a:lnTo>
                    <a:lnTo>
                      <a:pt x="8" y="27"/>
                    </a:lnTo>
                    <a:lnTo>
                      <a:pt x="9" y="30"/>
                    </a:lnTo>
                    <a:lnTo>
                      <a:pt x="11" y="32"/>
                    </a:lnTo>
                    <a:lnTo>
                      <a:pt x="12" y="35"/>
                    </a:lnTo>
                    <a:lnTo>
                      <a:pt x="15" y="36"/>
                    </a:lnTo>
                    <a:lnTo>
                      <a:pt x="17" y="36"/>
                    </a:lnTo>
                    <a:lnTo>
                      <a:pt x="21" y="38"/>
                    </a:lnTo>
                    <a:lnTo>
                      <a:pt x="61" y="38"/>
                    </a:lnTo>
                    <a:lnTo>
                      <a:pt x="61" y="45"/>
                    </a:lnTo>
                    <a:lnTo>
                      <a:pt x="20" y="45"/>
                    </a:lnTo>
                    <a:lnTo>
                      <a:pt x="14" y="44"/>
                    </a:lnTo>
                    <a:lnTo>
                      <a:pt x="9" y="42"/>
                    </a:lnTo>
                    <a:lnTo>
                      <a:pt x="3" y="36"/>
                    </a:lnTo>
                    <a:lnTo>
                      <a:pt x="0" y="27"/>
                    </a:lnTo>
                    <a:lnTo>
                      <a:pt x="0" y="18"/>
                    </a:lnTo>
                    <a:lnTo>
                      <a:pt x="3" y="9"/>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2" name="Freeform 352"/>
              <p:cNvSpPr>
                <a:spLocks/>
              </p:cNvSpPr>
              <p:nvPr/>
            </p:nvSpPr>
            <p:spPr bwMode="auto">
              <a:xfrm>
                <a:off x="6267782" y="3559069"/>
                <a:ext cx="99236" cy="84351"/>
              </a:xfrm>
              <a:custGeom>
                <a:avLst/>
                <a:gdLst/>
                <a:ahLst/>
                <a:cxnLst>
                  <a:cxn ang="0">
                    <a:pos x="52" y="0"/>
                  </a:cxn>
                  <a:cxn ang="0">
                    <a:pos x="60" y="0"/>
                  </a:cxn>
                  <a:cxn ang="0">
                    <a:pos x="60" y="51"/>
                  </a:cxn>
                  <a:cxn ang="0">
                    <a:pos x="52" y="51"/>
                  </a:cxn>
                  <a:cxn ang="0">
                    <a:pos x="52" y="29"/>
                  </a:cxn>
                  <a:cxn ang="0">
                    <a:pos x="0" y="29"/>
                  </a:cxn>
                  <a:cxn ang="0">
                    <a:pos x="0" y="20"/>
                  </a:cxn>
                  <a:cxn ang="0">
                    <a:pos x="52" y="20"/>
                  </a:cxn>
                  <a:cxn ang="0">
                    <a:pos x="52" y="0"/>
                  </a:cxn>
                </a:cxnLst>
                <a:rect l="0" t="0" r="r" b="b"/>
                <a:pathLst>
                  <a:path w="60" h="51">
                    <a:moveTo>
                      <a:pt x="52" y="0"/>
                    </a:moveTo>
                    <a:lnTo>
                      <a:pt x="60" y="0"/>
                    </a:lnTo>
                    <a:lnTo>
                      <a:pt x="60" y="51"/>
                    </a:lnTo>
                    <a:lnTo>
                      <a:pt x="52" y="51"/>
                    </a:lnTo>
                    <a:lnTo>
                      <a:pt x="52" y="29"/>
                    </a:lnTo>
                    <a:lnTo>
                      <a:pt x="0" y="29"/>
                    </a:lnTo>
                    <a:lnTo>
                      <a:pt x="0" y="20"/>
                    </a:lnTo>
                    <a:lnTo>
                      <a:pt x="52" y="20"/>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3" name="Freeform 353"/>
              <p:cNvSpPr>
                <a:spLocks noEditPoints="1"/>
              </p:cNvSpPr>
              <p:nvPr/>
            </p:nvSpPr>
            <p:spPr bwMode="auto">
              <a:xfrm>
                <a:off x="6267782" y="3654998"/>
                <a:ext cx="99236" cy="62850"/>
              </a:xfrm>
              <a:custGeom>
                <a:avLst/>
                <a:gdLst/>
                <a:ahLst/>
                <a:cxnLst>
                  <a:cxn ang="0">
                    <a:pos x="29" y="8"/>
                  </a:cxn>
                  <a:cxn ang="0">
                    <a:pos x="29" y="20"/>
                  </a:cxn>
                  <a:cxn ang="0">
                    <a:pos x="31" y="22"/>
                  </a:cxn>
                  <a:cxn ang="0">
                    <a:pos x="31" y="25"/>
                  </a:cxn>
                  <a:cxn ang="0">
                    <a:pos x="36" y="29"/>
                  </a:cxn>
                  <a:cxn ang="0">
                    <a:pos x="37" y="29"/>
                  </a:cxn>
                  <a:cxn ang="0">
                    <a:pos x="42" y="31"/>
                  </a:cxn>
                  <a:cxn ang="0">
                    <a:pos x="45" y="31"/>
                  </a:cxn>
                  <a:cxn ang="0">
                    <a:pos x="48" y="29"/>
                  </a:cxn>
                  <a:cxn ang="0">
                    <a:pos x="52" y="25"/>
                  </a:cxn>
                  <a:cxn ang="0">
                    <a:pos x="52" y="8"/>
                  </a:cxn>
                  <a:cxn ang="0">
                    <a:pos x="29" y="8"/>
                  </a:cxn>
                  <a:cxn ang="0">
                    <a:pos x="0" y="0"/>
                  </a:cxn>
                  <a:cxn ang="0">
                    <a:pos x="60" y="0"/>
                  </a:cxn>
                  <a:cxn ang="0">
                    <a:pos x="60" y="20"/>
                  </a:cxn>
                  <a:cxn ang="0">
                    <a:pos x="59" y="25"/>
                  </a:cxn>
                  <a:cxn ang="0">
                    <a:pos x="59" y="28"/>
                  </a:cxn>
                  <a:cxn ang="0">
                    <a:pos x="57" y="31"/>
                  </a:cxn>
                  <a:cxn ang="0">
                    <a:pos x="51" y="37"/>
                  </a:cxn>
                  <a:cxn ang="0">
                    <a:pos x="46" y="38"/>
                  </a:cxn>
                  <a:cxn ang="0">
                    <a:pos x="39" y="38"/>
                  </a:cxn>
                  <a:cxn ang="0">
                    <a:pos x="34" y="37"/>
                  </a:cxn>
                  <a:cxn ang="0">
                    <a:pos x="31" y="35"/>
                  </a:cxn>
                  <a:cxn ang="0">
                    <a:pos x="26" y="31"/>
                  </a:cxn>
                  <a:cxn ang="0">
                    <a:pos x="25" y="26"/>
                  </a:cxn>
                  <a:cxn ang="0">
                    <a:pos x="23" y="23"/>
                  </a:cxn>
                  <a:cxn ang="0">
                    <a:pos x="23" y="8"/>
                  </a:cxn>
                  <a:cxn ang="0">
                    <a:pos x="0" y="8"/>
                  </a:cxn>
                  <a:cxn ang="0">
                    <a:pos x="0" y="0"/>
                  </a:cxn>
                </a:cxnLst>
                <a:rect l="0" t="0" r="r" b="b"/>
                <a:pathLst>
                  <a:path w="60" h="38">
                    <a:moveTo>
                      <a:pt x="29" y="8"/>
                    </a:moveTo>
                    <a:lnTo>
                      <a:pt x="29" y="20"/>
                    </a:lnTo>
                    <a:lnTo>
                      <a:pt x="31" y="22"/>
                    </a:lnTo>
                    <a:lnTo>
                      <a:pt x="31" y="25"/>
                    </a:lnTo>
                    <a:lnTo>
                      <a:pt x="36" y="29"/>
                    </a:lnTo>
                    <a:lnTo>
                      <a:pt x="37" y="29"/>
                    </a:lnTo>
                    <a:lnTo>
                      <a:pt x="42" y="31"/>
                    </a:lnTo>
                    <a:lnTo>
                      <a:pt x="45" y="31"/>
                    </a:lnTo>
                    <a:lnTo>
                      <a:pt x="48" y="29"/>
                    </a:lnTo>
                    <a:lnTo>
                      <a:pt x="52" y="25"/>
                    </a:lnTo>
                    <a:lnTo>
                      <a:pt x="52" y="8"/>
                    </a:lnTo>
                    <a:lnTo>
                      <a:pt x="29" y="8"/>
                    </a:lnTo>
                    <a:close/>
                    <a:moveTo>
                      <a:pt x="0" y="0"/>
                    </a:moveTo>
                    <a:lnTo>
                      <a:pt x="60" y="0"/>
                    </a:lnTo>
                    <a:lnTo>
                      <a:pt x="60" y="20"/>
                    </a:lnTo>
                    <a:lnTo>
                      <a:pt x="59" y="25"/>
                    </a:lnTo>
                    <a:lnTo>
                      <a:pt x="59" y="28"/>
                    </a:lnTo>
                    <a:lnTo>
                      <a:pt x="57" y="31"/>
                    </a:lnTo>
                    <a:lnTo>
                      <a:pt x="51" y="37"/>
                    </a:lnTo>
                    <a:lnTo>
                      <a:pt x="46" y="38"/>
                    </a:lnTo>
                    <a:lnTo>
                      <a:pt x="39" y="38"/>
                    </a:lnTo>
                    <a:lnTo>
                      <a:pt x="34" y="37"/>
                    </a:lnTo>
                    <a:lnTo>
                      <a:pt x="31" y="35"/>
                    </a:lnTo>
                    <a:lnTo>
                      <a:pt x="26" y="31"/>
                    </a:lnTo>
                    <a:lnTo>
                      <a:pt x="25" y="26"/>
                    </a:lnTo>
                    <a:lnTo>
                      <a:pt x="23" y="23"/>
                    </a:lnTo>
                    <a:lnTo>
                      <a:pt x="23"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4" name="Freeform 354"/>
              <p:cNvSpPr>
                <a:spLocks/>
              </p:cNvSpPr>
              <p:nvPr/>
            </p:nvSpPr>
            <p:spPr bwMode="auto">
              <a:xfrm>
                <a:off x="6266128" y="3734387"/>
                <a:ext cx="100890" cy="74427"/>
              </a:xfrm>
              <a:custGeom>
                <a:avLst/>
                <a:gdLst/>
                <a:ahLst/>
                <a:cxnLst>
                  <a:cxn ang="0">
                    <a:pos x="26" y="0"/>
                  </a:cxn>
                  <a:cxn ang="0">
                    <a:pos x="61" y="0"/>
                  </a:cxn>
                  <a:cxn ang="0">
                    <a:pos x="61" y="9"/>
                  </a:cxn>
                  <a:cxn ang="0">
                    <a:pos x="17" y="9"/>
                  </a:cxn>
                  <a:cxn ang="0">
                    <a:pos x="12" y="10"/>
                  </a:cxn>
                  <a:cxn ang="0">
                    <a:pos x="11" y="12"/>
                  </a:cxn>
                  <a:cxn ang="0">
                    <a:pos x="9" y="15"/>
                  </a:cxn>
                  <a:cxn ang="0">
                    <a:pos x="9" y="16"/>
                  </a:cxn>
                  <a:cxn ang="0">
                    <a:pos x="8" y="19"/>
                  </a:cxn>
                  <a:cxn ang="0">
                    <a:pos x="8" y="27"/>
                  </a:cxn>
                  <a:cxn ang="0">
                    <a:pos x="11" y="33"/>
                  </a:cxn>
                  <a:cxn ang="0">
                    <a:pos x="12" y="35"/>
                  </a:cxn>
                  <a:cxn ang="0">
                    <a:pos x="15" y="36"/>
                  </a:cxn>
                  <a:cxn ang="0">
                    <a:pos x="17" y="38"/>
                  </a:cxn>
                  <a:cxn ang="0">
                    <a:pos x="61" y="38"/>
                  </a:cxn>
                  <a:cxn ang="0">
                    <a:pos x="61" y="45"/>
                  </a:cxn>
                  <a:cxn ang="0">
                    <a:pos x="20" y="45"/>
                  </a:cxn>
                  <a:cxn ang="0">
                    <a:pos x="14" y="44"/>
                  </a:cxn>
                  <a:cxn ang="0">
                    <a:pos x="9" y="42"/>
                  </a:cxn>
                  <a:cxn ang="0">
                    <a:pos x="3" y="36"/>
                  </a:cxn>
                  <a:cxn ang="0">
                    <a:pos x="1" y="33"/>
                  </a:cxn>
                  <a:cxn ang="0">
                    <a:pos x="0" y="29"/>
                  </a:cxn>
                  <a:cxn ang="0">
                    <a:pos x="0" y="18"/>
                  </a:cxn>
                  <a:cxn ang="0">
                    <a:pos x="3" y="9"/>
                  </a:cxn>
                  <a:cxn ang="0">
                    <a:pos x="6" y="6"/>
                  </a:cxn>
                  <a:cxn ang="0">
                    <a:pos x="9" y="4"/>
                  </a:cxn>
                  <a:cxn ang="0">
                    <a:pos x="14" y="1"/>
                  </a:cxn>
                  <a:cxn ang="0">
                    <a:pos x="20" y="1"/>
                  </a:cxn>
                  <a:cxn ang="0">
                    <a:pos x="26" y="0"/>
                  </a:cxn>
                </a:cxnLst>
                <a:rect l="0" t="0" r="r" b="b"/>
                <a:pathLst>
                  <a:path w="61" h="45">
                    <a:moveTo>
                      <a:pt x="26" y="0"/>
                    </a:moveTo>
                    <a:lnTo>
                      <a:pt x="61" y="0"/>
                    </a:lnTo>
                    <a:lnTo>
                      <a:pt x="61" y="9"/>
                    </a:lnTo>
                    <a:lnTo>
                      <a:pt x="17" y="9"/>
                    </a:lnTo>
                    <a:lnTo>
                      <a:pt x="12" y="10"/>
                    </a:lnTo>
                    <a:lnTo>
                      <a:pt x="11" y="12"/>
                    </a:lnTo>
                    <a:lnTo>
                      <a:pt x="9" y="15"/>
                    </a:lnTo>
                    <a:lnTo>
                      <a:pt x="9" y="16"/>
                    </a:lnTo>
                    <a:lnTo>
                      <a:pt x="8" y="19"/>
                    </a:lnTo>
                    <a:lnTo>
                      <a:pt x="8" y="27"/>
                    </a:lnTo>
                    <a:lnTo>
                      <a:pt x="11" y="33"/>
                    </a:lnTo>
                    <a:lnTo>
                      <a:pt x="12" y="35"/>
                    </a:lnTo>
                    <a:lnTo>
                      <a:pt x="15" y="36"/>
                    </a:lnTo>
                    <a:lnTo>
                      <a:pt x="17" y="38"/>
                    </a:lnTo>
                    <a:lnTo>
                      <a:pt x="61" y="38"/>
                    </a:lnTo>
                    <a:lnTo>
                      <a:pt x="61" y="45"/>
                    </a:lnTo>
                    <a:lnTo>
                      <a:pt x="20" y="45"/>
                    </a:lnTo>
                    <a:lnTo>
                      <a:pt x="14" y="44"/>
                    </a:lnTo>
                    <a:lnTo>
                      <a:pt x="9" y="42"/>
                    </a:lnTo>
                    <a:lnTo>
                      <a:pt x="3" y="36"/>
                    </a:lnTo>
                    <a:lnTo>
                      <a:pt x="1" y="33"/>
                    </a:lnTo>
                    <a:lnTo>
                      <a:pt x="0" y="29"/>
                    </a:lnTo>
                    <a:lnTo>
                      <a:pt x="0" y="18"/>
                    </a:lnTo>
                    <a:lnTo>
                      <a:pt x="3" y="9"/>
                    </a:lnTo>
                    <a:lnTo>
                      <a:pt x="6" y="6"/>
                    </a:lnTo>
                    <a:lnTo>
                      <a:pt x="9" y="4"/>
                    </a:lnTo>
                    <a:lnTo>
                      <a:pt x="14" y="1"/>
                    </a:lnTo>
                    <a:lnTo>
                      <a:pt x="20"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5" name="Freeform 355"/>
              <p:cNvSpPr>
                <a:spLocks/>
              </p:cNvSpPr>
              <p:nvPr/>
            </p:nvSpPr>
            <p:spPr bwMode="auto">
              <a:xfrm>
                <a:off x="6267782" y="3822046"/>
                <a:ext cx="99236" cy="82697"/>
              </a:xfrm>
              <a:custGeom>
                <a:avLst/>
                <a:gdLst/>
                <a:ahLst/>
                <a:cxnLst>
                  <a:cxn ang="0">
                    <a:pos x="52" y="0"/>
                  </a:cxn>
                  <a:cxn ang="0">
                    <a:pos x="60" y="0"/>
                  </a:cxn>
                  <a:cxn ang="0">
                    <a:pos x="60" y="50"/>
                  </a:cxn>
                  <a:cxn ang="0">
                    <a:pos x="52" y="50"/>
                  </a:cxn>
                  <a:cxn ang="0">
                    <a:pos x="52" y="29"/>
                  </a:cxn>
                  <a:cxn ang="0">
                    <a:pos x="0" y="29"/>
                  </a:cxn>
                  <a:cxn ang="0">
                    <a:pos x="0" y="21"/>
                  </a:cxn>
                  <a:cxn ang="0">
                    <a:pos x="52" y="21"/>
                  </a:cxn>
                  <a:cxn ang="0">
                    <a:pos x="52" y="0"/>
                  </a:cxn>
                </a:cxnLst>
                <a:rect l="0" t="0" r="r" b="b"/>
                <a:pathLst>
                  <a:path w="60" h="50">
                    <a:moveTo>
                      <a:pt x="52" y="0"/>
                    </a:moveTo>
                    <a:lnTo>
                      <a:pt x="60" y="0"/>
                    </a:lnTo>
                    <a:lnTo>
                      <a:pt x="60" y="50"/>
                    </a:lnTo>
                    <a:lnTo>
                      <a:pt x="52" y="50"/>
                    </a:lnTo>
                    <a:lnTo>
                      <a:pt x="52" y="29"/>
                    </a:lnTo>
                    <a:lnTo>
                      <a:pt x="0" y="29"/>
                    </a:lnTo>
                    <a:lnTo>
                      <a:pt x="0" y="21"/>
                    </a:lnTo>
                    <a:lnTo>
                      <a:pt x="52" y="21"/>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6" name="Freeform 356"/>
              <p:cNvSpPr>
                <a:spLocks/>
              </p:cNvSpPr>
              <p:nvPr/>
            </p:nvSpPr>
            <p:spPr bwMode="auto">
              <a:xfrm>
                <a:off x="6267782" y="3960976"/>
                <a:ext cx="99236" cy="39695"/>
              </a:xfrm>
              <a:custGeom>
                <a:avLst/>
                <a:gdLst/>
                <a:ahLst/>
                <a:cxnLst>
                  <a:cxn ang="0">
                    <a:pos x="0" y="0"/>
                  </a:cxn>
                  <a:cxn ang="0">
                    <a:pos x="7" y="0"/>
                  </a:cxn>
                  <a:cxn ang="0">
                    <a:pos x="7" y="8"/>
                  </a:cxn>
                  <a:cxn ang="0">
                    <a:pos x="54" y="8"/>
                  </a:cxn>
                  <a:cxn ang="0">
                    <a:pos x="54" y="0"/>
                  </a:cxn>
                  <a:cxn ang="0">
                    <a:pos x="60" y="0"/>
                  </a:cxn>
                  <a:cxn ang="0">
                    <a:pos x="60" y="24"/>
                  </a:cxn>
                  <a:cxn ang="0">
                    <a:pos x="54" y="24"/>
                  </a:cxn>
                  <a:cxn ang="0">
                    <a:pos x="54" y="17"/>
                  </a:cxn>
                  <a:cxn ang="0">
                    <a:pos x="7" y="17"/>
                  </a:cxn>
                  <a:cxn ang="0">
                    <a:pos x="7" y="24"/>
                  </a:cxn>
                  <a:cxn ang="0">
                    <a:pos x="0" y="24"/>
                  </a:cxn>
                  <a:cxn ang="0">
                    <a:pos x="0" y="0"/>
                  </a:cxn>
                </a:cxnLst>
                <a:rect l="0" t="0" r="r" b="b"/>
                <a:pathLst>
                  <a:path w="60" h="24">
                    <a:moveTo>
                      <a:pt x="0" y="0"/>
                    </a:moveTo>
                    <a:lnTo>
                      <a:pt x="7" y="0"/>
                    </a:lnTo>
                    <a:lnTo>
                      <a:pt x="7" y="8"/>
                    </a:lnTo>
                    <a:lnTo>
                      <a:pt x="54" y="8"/>
                    </a:lnTo>
                    <a:lnTo>
                      <a:pt x="54" y="0"/>
                    </a:lnTo>
                    <a:lnTo>
                      <a:pt x="60" y="0"/>
                    </a:lnTo>
                    <a:lnTo>
                      <a:pt x="60" y="24"/>
                    </a:lnTo>
                    <a:lnTo>
                      <a:pt x="54" y="24"/>
                    </a:lnTo>
                    <a:lnTo>
                      <a:pt x="54" y="17"/>
                    </a:lnTo>
                    <a:lnTo>
                      <a:pt x="7" y="17"/>
                    </a:lnTo>
                    <a:lnTo>
                      <a:pt x="7" y="24"/>
                    </a:lnTo>
                    <a:lnTo>
                      <a:pt x="0" y="2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7" name="Freeform 357"/>
              <p:cNvSpPr>
                <a:spLocks/>
              </p:cNvSpPr>
              <p:nvPr/>
            </p:nvSpPr>
            <p:spPr bwMode="auto">
              <a:xfrm>
                <a:off x="6267782" y="4023826"/>
                <a:ext cx="99236" cy="74427"/>
              </a:xfrm>
              <a:custGeom>
                <a:avLst/>
                <a:gdLst/>
                <a:ahLst/>
                <a:cxnLst>
                  <a:cxn ang="0">
                    <a:pos x="0" y="0"/>
                  </a:cxn>
                  <a:cxn ang="0">
                    <a:pos x="60" y="0"/>
                  </a:cxn>
                  <a:cxn ang="0">
                    <a:pos x="60" y="12"/>
                  </a:cxn>
                  <a:cxn ang="0">
                    <a:pos x="11" y="37"/>
                  </a:cxn>
                  <a:cxn ang="0">
                    <a:pos x="60" y="37"/>
                  </a:cxn>
                  <a:cxn ang="0">
                    <a:pos x="60" y="45"/>
                  </a:cxn>
                  <a:cxn ang="0">
                    <a:pos x="0" y="45"/>
                  </a:cxn>
                  <a:cxn ang="0">
                    <a:pos x="0" y="35"/>
                  </a:cxn>
                  <a:cxn ang="0">
                    <a:pos x="54" y="6"/>
                  </a:cxn>
                  <a:cxn ang="0">
                    <a:pos x="0" y="6"/>
                  </a:cxn>
                  <a:cxn ang="0">
                    <a:pos x="0" y="0"/>
                  </a:cxn>
                </a:cxnLst>
                <a:rect l="0" t="0" r="r" b="b"/>
                <a:pathLst>
                  <a:path w="60" h="45">
                    <a:moveTo>
                      <a:pt x="0" y="0"/>
                    </a:moveTo>
                    <a:lnTo>
                      <a:pt x="60" y="0"/>
                    </a:lnTo>
                    <a:lnTo>
                      <a:pt x="60" y="12"/>
                    </a:lnTo>
                    <a:lnTo>
                      <a:pt x="11" y="37"/>
                    </a:lnTo>
                    <a:lnTo>
                      <a:pt x="60" y="37"/>
                    </a:lnTo>
                    <a:lnTo>
                      <a:pt x="60" y="45"/>
                    </a:lnTo>
                    <a:lnTo>
                      <a:pt x="0" y="45"/>
                    </a:lnTo>
                    <a:lnTo>
                      <a:pt x="0" y="35"/>
                    </a:lnTo>
                    <a:lnTo>
                      <a:pt x="54" y="6"/>
                    </a:lnTo>
                    <a:lnTo>
                      <a:pt x="0" y="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8" name="Freeform 358"/>
              <p:cNvSpPr>
                <a:spLocks/>
              </p:cNvSpPr>
              <p:nvPr/>
            </p:nvSpPr>
            <p:spPr bwMode="auto">
              <a:xfrm>
                <a:off x="6267782" y="4109831"/>
                <a:ext cx="99236" cy="84351"/>
              </a:xfrm>
              <a:custGeom>
                <a:avLst/>
                <a:gdLst/>
                <a:ahLst/>
                <a:cxnLst>
                  <a:cxn ang="0">
                    <a:pos x="52" y="0"/>
                  </a:cxn>
                  <a:cxn ang="0">
                    <a:pos x="60" y="0"/>
                  </a:cxn>
                  <a:cxn ang="0">
                    <a:pos x="60" y="51"/>
                  </a:cxn>
                  <a:cxn ang="0">
                    <a:pos x="52" y="51"/>
                  </a:cxn>
                  <a:cxn ang="0">
                    <a:pos x="52" y="29"/>
                  </a:cxn>
                  <a:cxn ang="0">
                    <a:pos x="0" y="29"/>
                  </a:cxn>
                  <a:cxn ang="0">
                    <a:pos x="0" y="22"/>
                  </a:cxn>
                  <a:cxn ang="0">
                    <a:pos x="52" y="22"/>
                  </a:cxn>
                  <a:cxn ang="0">
                    <a:pos x="52" y="0"/>
                  </a:cxn>
                </a:cxnLst>
                <a:rect l="0" t="0" r="r" b="b"/>
                <a:pathLst>
                  <a:path w="60" h="51">
                    <a:moveTo>
                      <a:pt x="52" y="0"/>
                    </a:moveTo>
                    <a:lnTo>
                      <a:pt x="60" y="0"/>
                    </a:lnTo>
                    <a:lnTo>
                      <a:pt x="60" y="51"/>
                    </a:lnTo>
                    <a:lnTo>
                      <a:pt x="52" y="51"/>
                    </a:lnTo>
                    <a:lnTo>
                      <a:pt x="52" y="29"/>
                    </a:lnTo>
                    <a:lnTo>
                      <a:pt x="0" y="29"/>
                    </a:lnTo>
                    <a:lnTo>
                      <a:pt x="0" y="22"/>
                    </a:lnTo>
                    <a:lnTo>
                      <a:pt x="52" y="22"/>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9" name="Freeform 359"/>
              <p:cNvSpPr>
                <a:spLocks/>
              </p:cNvSpPr>
              <p:nvPr/>
            </p:nvSpPr>
            <p:spPr bwMode="auto">
              <a:xfrm>
                <a:off x="6267782" y="4209067"/>
                <a:ext cx="99236" cy="62850"/>
              </a:xfrm>
              <a:custGeom>
                <a:avLst/>
                <a:gdLst/>
                <a:ahLst/>
                <a:cxnLst>
                  <a:cxn ang="0">
                    <a:pos x="0" y="0"/>
                  </a:cxn>
                  <a:cxn ang="0">
                    <a:pos x="60" y="0"/>
                  </a:cxn>
                  <a:cxn ang="0">
                    <a:pos x="60" y="38"/>
                  </a:cxn>
                  <a:cxn ang="0">
                    <a:pos x="52" y="38"/>
                  </a:cxn>
                  <a:cxn ang="0">
                    <a:pos x="52" y="7"/>
                  </a:cxn>
                  <a:cxn ang="0">
                    <a:pos x="37" y="7"/>
                  </a:cxn>
                  <a:cxn ang="0">
                    <a:pos x="37" y="38"/>
                  </a:cxn>
                  <a:cxn ang="0">
                    <a:pos x="29" y="38"/>
                  </a:cxn>
                  <a:cxn ang="0">
                    <a:pos x="29" y="7"/>
                  </a:cxn>
                  <a:cxn ang="0">
                    <a:pos x="8" y="7"/>
                  </a:cxn>
                  <a:cxn ang="0">
                    <a:pos x="8" y="38"/>
                  </a:cxn>
                  <a:cxn ang="0">
                    <a:pos x="0" y="38"/>
                  </a:cxn>
                  <a:cxn ang="0">
                    <a:pos x="0" y="0"/>
                  </a:cxn>
                </a:cxnLst>
                <a:rect l="0" t="0" r="r" b="b"/>
                <a:pathLst>
                  <a:path w="60" h="38">
                    <a:moveTo>
                      <a:pt x="0" y="0"/>
                    </a:moveTo>
                    <a:lnTo>
                      <a:pt x="60" y="0"/>
                    </a:lnTo>
                    <a:lnTo>
                      <a:pt x="60" y="38"/>
                    </a:lnTo>
                    <a:lnTo>
                      <a:pt x="52" y="38"/>
                    </a:lnTo>
                    <a:lnTo>
                      <a:pt x="52" y="7"/>
                    </a:lnTo>
                    <a:lnTo>
                      <a:pt x="37" y="7"/>
                    </a:lnTo>
                    <a:lnTo>
                      <a:pt x="37" y="38"/>
                    </a:lnTo>
                    <a:lnTo>
                      <a:pt x="29" y="38"/>
                    </a:lnTo>
                    <a:lnTo>
                      <a:pt x="29" y="7"/>
                    </a:lnTo>
                    <a:lnTo>
                      <a:pt x="8" y="7"/>
                    </a:lnTo>
                    <a:lnTo>
                      <a:pt x="8" y="38"/>
                    </a:lnTo>
                    <a:lnTo>
                      <a:pt x="0"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0" name="Freeform 360"/>
              <p:cNvSpPr>
                <a:spLocks noEditPoints="1"/>
              </p:cNvSpPr>
              <p:nvPr/>
            </p:nvSpPr>
            <p:spPr bwMode="auto">
              <a:xfrm>
                <a:off x="6267782" y="4291764"/>
                <a:ext cx="99236" cy="84351"/>
              </a:xfrm>
              <a:custGeom>
                <a:avLst/>
                <a:gdLst/>
                <a:ahLst/>
                <a:cxnLst>
                  <a:cxn ang="0">
                    <a:pos x="31" y="9"/>
                  </a:cxn>
                  <a:cxn ang="0">
                    <a:pos x="31" y="23"/>
                  </a:cxn>
                  <a:cxn ang="0">
                    <a:pos x="33" y="26"/>
                  </a:cxn>
                  <a:cxn ang="0">
                    <a:pos x="37" y="31"/>
                  </a:cxn>
                  <a:cxn ang="0">
                    <a:pos x="40" y="31"/>
                  </a:cxn>
                  <a:cxn ang="0">
                    <a:pos x="43" y="32"/>
                  </a:cxn>
                  <a:cxn ang="0">
                    <a:pos x="46" y="31"/>
                  </a:cxn>
                  <a:cxn ang="0">
                    <a:pos x="48" y="31"/>
                  </a:cxn>
                  <a:cxn ang="0">
                    <a:pos x="52" y="26"/>
                  </a:cxn>
                  <a:cxn ang="0">
                    <a:pos x="52" y="9"/>
                  </a:cxn>
                  <a:cxn ang="0">
                    <a:pos x="31" y="9"/>
                  </a:cxn>
                  <a:cxn ang="0">
                    <a:pos x="0" y="0"/>
                  </a:cxn>
                  <a:cxn ang="0">
                    <a:pos x="60" y="0"/>
                  </a:cxn>
                  <a:cxn ang="0">
                    <a:pos x="60" y="22"/>
                  </a:cxn>
                  <a:cxn ang="0">
                    <a:pos x="59" y="26"/>
                  </a:cxn>
                  <a:cxn ang="0">
                    <a:pos x="59" y="29"/>
                  </a:cxn>
                  <a:cxn ang="0">
                    <a:pos x="57" y="32"/>
                  </a:cxn>
                  <a:cxn ang="0">
                    <a:pos x="51" y="38"/>
                  </a:cxn>
                  <a:cxn ang="0">
                    <a:pos x="48" y="40"/>
                  </a:cxn>
                  <a:cxn ang="0">
                    <a:pos x="43" y="40"/>
                  </a:cxn>
                  <a:cxn ang="0">
                    <a:pos x="37" y="38"/>
                  </a:cxn>
                  <a:cxn ang="0">
                    <a:pos x="33" y="37"/>
                  </a:cxn>
                  <a:cxn ang="0">
                    <a:pos x="26" y="28"/>
                  </a:cxn>
                  <a:cxn ang="0">
                    <a:pos x="0" y="51"/>
                  </a:cxn>
                  <a:cxn ang="0">
                    <a:pos x="0" y="40"/>
                  </a:cxn>
                  <a:cxn ang="0">
                    <a:pos x="23" y="20"/>
                  </a:cxn>
                  <a:cxn ang="0">
                    <a:pos x="23" y="9"/>
                  </a:cxn>
                  <a:cxn ang="0">
                    <a:pos x="0" y="9"/>
                  </a:cxn>
                  <a:cxn ang="0">
                    <a:pos x="0" y="0"/>
                  </a:cxn>
                </a:cxnLst>
                <a:rect l="0" t="0" r="r" b="b"/>
                <a:pathLst>
                  <a:path w="60" h="51">
                    <a:moveTo>
                      <a:pt x="31" y="9"/>
                    </a:moveTo>
                    <a:lnTo>
                      <a:pt x="31" y="23"/>
                    </a:lnTo>
                    <a:lnTo>
                      <a:pt x="33" y="26"/>
                    </a:lnTo>
                    <a:lnTo>
                      <a:pt x="37" y="31"/>
                    </a:lnTo>
                    <a:lnTo>
                      <a:pt x="40" y="31"/>
                    </a:lnTo>
                    <a:lnTo>
                      <a:pt x="43" y="32"/>
                    </a:lnTo>
                    <a:lnTo>
                      <a:pt x="46" y="31"/>
                    </a:lnTo>
                    <a:lnTo>
                      <a:pt x="48" y="31"/>
                    </a:lnTo>
                    <a:lnTo>
                      <a:pt x="52" y="26"/>
                    </a:lnTo>
                    <a:lnTo>
                      <a:pt x="52" y="9"/>
                    </a:lnTo>
                    <a:lnTo>
                      <a:pt x="31" y="9"/>
                    </a:lnTo>
                    <a:close/>
                    <a:moveTo>
                      <a:pt x="0" y="0"/>
                    </a:moveTo>
                    <a:lnTo>
                      <a:pt x="60" y="0"/>
                    </a:lnTo>
                    <a:lnTo>
                      <a:pt x="60" y="22"/>
                    </a:lnTo>
                    <a:lnTo>
                      <a:pt x="59" y="26"/>
                    </a:lnTo>
                    <a:lnTo>
                      <a:pt x="59" y="29"/>
                    </a:lnTo>
                    <a:lnTo>
                      <a:pt x="57" y="32"/>
                    </a:lnTo>
                    <a:lnTo>
                      <a:pt x="51" y="38"/>
                    </a:lnTo>
                    <a:lnTo>
                      <a:pt x="48" y="40"/>
                    </a:lnTo>
                    <a:lnTo>
                      <a:pt x="43" y="40"/>
                    </a:lnTo>
                    <a:lnTo>
                      <a:pt x="37" y="38"/>
                    </a:lnTo>
                    <a:lnTo>
                      <a:pt x="33" y="37"/>
                    </a:lnTo>
                    <a:lnTo>
                      <a:pt x="26" y="28"/>
                    </a:lnTo>
                    <a:lnTo>
                      <a:pt x="0" y="51"/>
                    </a:lnTo>
                    <a:lnTo>
                      <a:pt x="0" y="40"/>
                    </a:lnTo>
                    <a:lnTo>
                      <a:pt x="23" y="20"/>
                    </a:lnTo>
                    <a:lnTo>
                      <a:pt x="23"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1" name="Freeform 361"/>
              <p:cNvSpPr>
                <a:spLocks/>
              </p:cNvSpPr>
              <p:nvPr/>
            </p:nvSpPr>
            <p:spPr bwMode="auto">
              <a:xfrm>
                <a:off x="6267782" y="4387693"/>
                <a:ext cx="99236" cy="61196"/>
              </a:xfrm>
              <a:custGeom>
                <a:avLst/>
                <a:gdLst/>
                <a:ahLst/>
                <a:cxnLst>
                  <a:cxn ang="0">
                    <a:pos x="0" y="0"/>
                  </a:cxn>
                  <a:cxn ang="0">
                    <a:pos x="60" y="0"/>
                  </a:cxn>
                  <a:cxn ang="0">
                    <a:pos x="60" y="37"/>
                  </a:cxn>
                  <a:cxn ang="0">
                    <a:pos x="52" y="37"/>
                  </a:cxn>
                  <a:cxn ang="0">
                    <a:pos x="52" y="8"/>
                  </a:cxn>
                  <a:cxn ang="0">
                    <a:pos x="36" y="8"/>
                  </a:cxn>
                  <a:cxn ang="0">
                    <a:pos x="36" y="34"/>
                  </a:cxn>
                  <a:cxn ang="0">
                    <a:pos x="29" y="34"/>
                  </a:cxn>
                  <a:cxn ang="0">
                    <a:pos x="29" y="8"/>
                  </a:cxn>
                  <a:cxn ang="0">
                    <a:pos x="0" y="8"/>
                  </a:cxn>
                  <a:cxn ang="0">
                    <a:pos x="0" y="0"/>
                  </a:cxn>
                </a:cxnLst>
                <a:rect l="0" t="0" r="r" b="b"/>
                <a:pathLst>
                  <a:path w="60" h="37">
                    <a:moveTo>
                      <a:pt x="0" y="0"/>
                    </a:moveTo>
                    <a:lnTo>
                      <a:pt x="60" y="0"/>
                    </a:lnTo>
                    <a:lnTo>
                      <a:pt x="60" y="37"/>
                    </a:lnTo>
                    <a:lnTo>
                      <a:pt x="52" y="37"/>
                    </a:lnTo>
                    <a:lnTo>
                      <a:pt x="52" y="8"/>
                    </a:lnTo>
                    <a:lnTo>
                      <a:pt x="36" y="8"/>
                    </a:lnTo>
                    <a:lnTo>
                      <a:pt x="36" y="34"/>
                    </a:lnTo>
                    <a:lnTo>
                      <a:pt x="29" y="34"/>
                    </a:lnTo>
                    <a:lnTo>
                      <a:pt x="29"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2" name="Freeform 362"/>
              <p:cNvSpPr>
                <a:spLocks noEditPoints="1"/>
              </p:cNvSpPr>
              <p:nvPr/>
            </p:nvSpPr>
            <p:spPr bwMode="auto">
              <a:xfrm>
                <a:off x="6267782" y="4453850"/>
                <a:ext cx="99236" cy="87659"/>
              </a:xfrm>
              <a:custGeom>
                <a:avLst/>
                <a:gdLst/>
                <a:ahLst/>
                <a:cxnLst>
                  <a:cxn ang="0">
                    <a:pos x="23" y="15"/>
                  </a:cxn>
                  <a:cxn ang="0">
                    <a:pos x="23" y="37"/>
                  </a:cxn>
                  <a:cxn ang="0">
                    <a:pos x="52" y="26"/>
                  </a:cxn>
                  <a:cxn ang="0">
                    <a:pos x="23" y="15"/>
                  </a:cxn>
                  <a:cxn ang="0">
                    <a:pos x="0" y="0"/>
                  </a:cxn>
                  <a:cxn ang="0">
                    <a:pos x="60" y="21"/>
                  </a:cxn>
                  <a:cxn ang="0">
                    <a:pos x="60" y="32"/>
                  </a:cxn>
                  <a:cxn ang="0">
                    <a:pos x="0" y="53"/>
                  </a:cxn>
                  <a:cxn ang="0">
                    <a:pos x="0" y="46"/>
                  </a:cxn>
                  <a:cxn ang="0">
                    <a:pos x="17" y="40"/>
                  </a:cxn>
                  <a:cxn ang="0">
                    <a:pos x="17" y="14"/>
                  </a:cxn>
                  <a:cxn ang="0">
                    <a:pos x="0" y="8"/>
                  </a:cxn>
                  <a:cxn ang="0">
                    <a:pos x="0" y="0"/>
                  </a:cxn>
                </a:cxnLst>
                <a:rect l="0" t="0" r="r" b="b"/>
                <a:pathLst>
                  <a:path w="60" h="53">
                    <a:moveTo>
                      <a:pt x="23" y="15"/>
                    </a:moveTo>
                    <a:lnTo>
                      <a:pt x="23" y="37"/>
                    </a:lnTo>
                    <a:lnTo>
                      <a:pt x="52" y="26"/>
                    </a:lnTo>
                    <a:lnTo>
                      <a:pt x="23" y="15"/>
                    </a:lnTo>
                    <a:close/>
                    <a:moveTo>
                      <a:pt x="0" y="0"/>
                    </a:moveTo>
                    <a:lnTo>
                      <a:pt x="60" y="21"/>
                    </a:lnTo>
                    <a:lnTo>
                      <a:pt x="60" y="32"/>
                    </a:lnTo>
                    <a:lnTo>
                      <a:pt x="0" y="53"/>
                    </a:lnTo>
                    <a:lnTo>
                      <a:pt x="0" y="46"/>
                    </a:lnTo>
                    <a:lnTo>
                      <a:pt x="17" y="40"/>
                    </a:lnTo>
                    <a:lnTo>
                      <a:pt x="17" y="14"/>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3" name="Freeform 363"/>
              <p:cNvSpPr>
                <a:spLocks/>
              </p:cNvSpPr>
              <p:nvPr/>
            </p:nvSpPr>
            <p:spPr bwMode="auto">
              <a:xfrm>
                <a:off x="6266128" y="4551432"/>
                <a:ext cx="104198" cy="81043"/>
              </a:xfrm>
              <a:custGeom>
                <a:avLst/>
                <a:gdLst/>
                <a:ahLst/>
                <a:cxnLst>
                  <a:cxn ang="0">
                    <a:pos x="24" y="0"/>
                  </a:cxn>
                  <a:cxn ang="0">
                    <a:pos x="38" y="0"/>
                  </a:cxn>
                  <a:cxn ang="0">
                    <a:pos x="44" y="2"/>
                  </a:cxn>
                  <a:cxn ang="0">
                    <a:pos x="53" y="8"/>
                  </a:cxn>
                  <a:cxn ang="0">
                    <a:pos x="58" y="13"/>
                  </a:cxn>
                  <a:cxn ang="0">
                    <a:pos x="60" y="17"/>
                  </a:cxn>
                  <a:cxn ang="0">
                    <a:pos x="63" y="30"/>
                  </a:cxn>
                  <a:cxn ang="0">
                    <a:pos x="61" y="39"/>
                  </a:cxn>
                  <a:cxn ang="0">
                    <a:pos x="60" y="43"/>
                  </a:cxn>
                  <a:cxn ang="0">
                    <a:pos x="56" y="49"/>
                  </a:cxn>
                  <a:cxn ang="0">
                    <a:pos x="47" y="49"/>
                  </a:cxn>
                  <a:cxn ang="0">
                    <a:pos x="50" y="43"/>
                  </a:cxn>
                  <a:cxn ang="0">
                    <a:pos x="53" y="39"/>
                  </a:cxn>
                  <a:cxn ang="0">
                    <a:pos x="55" y="34"/>
                  </a:cxn>
                  <a:cxn ang="0">
                    <a:pos x="55" y="25"/>
                  </a:cxn>
                  <a:cxn ang="0">
                    <a:pos x="53" y="20"/>
                  </a:cxn>
                  <a:cxn ang="0">
                    <a:pos x="52" y="17"/>
                  </a:cxn>
                  <a:cxn ang="0">
                    <a:pos x="46" y="11"/>
                  </a:cxn>
                  <a:cxn ang="0">
                    <a:pos x="37" y="8"/>
                  </a:cxn>
                  <a:cxn ang="0">
                    <a:pos x="26" y="8"/>
                  </a:cxn>
                  <a:cxn ang="0">
                    <a:pos x="20" y="10"/>
                  </a:cxn>
                  <a:cxn ang="0">
                    <a:pos x="17" y="11"/>
                  </a:cxn>
                  <a:cxn ang="0">
                    <a:pos x="11" y="17"/>
                  </a:cxn>
                  <a:cxn ang="0">
                    <a:pos x="9" y="20"/>
                  </a:cxn>
                  <a:cxn ang="0">
                    <a:pos x="8" y="25"/>
                  </a:cxn>
                  <a:cxn ang="0">
                    <a:pos x="8" y="34"/>
                  </a:cxn>
                  <a:cxn ang="0">
                    <a:pos x="9" y="39"/>
                  </a:cxn>
                  <a:cxn ang="0">
                    <a:pos x="12" y="45"/>
                  </a:cxn>
                  <a:cxn ang="0">
                    <a:pos x="15" y="49"/>
                  </a:cxn>
                  <a:cxn ang="0">
                    <a:pos x="6" y="49"/>
                  </a:cxn>
                  <a:cxn ang="0">
                    <a:pos x="5" y="48"/>
                  </a:cxn>
                  <a:cxn ang="0">
                    <a:pos x="5" y="45"/>
                  </a:cxn>
                  <a:cxn ang="0">
                    <a:pos x="3" y="43"/>
                  </a:cxn>
                  <a:cxn ang="0">
                    <a:pos x="1" y="40"/>
                  </a:cxn>
                  <a:cxn ang="0">
                    <a:pos x="1" y="36"/>
                  </a:cxn>
                  <a:cxn ang="0">
                    <a:pos x="0" y="33"/>
                  </a:cxn>
                  <a:cxn ang="0">
                    <a:pos x="0" y="30"/>
                  </a:cxn>
                  <a:cxn ang="0">
                    <a:pos x="1" y="23"/>
                  </a:cxn>
                  <a:cxn ang="0">
                    <a:pos x="1" y="17"/>
                  </a:cxn>
                  <a:cxn ang="0">
                    <a:pos x="8" y="8"/>
                  </a:cxn>
                  <a:cxn ang="0">
                    <a:pos x="12" y="5"/>
                  </a:cxn>
                  <a:cxn ang="0">
                    <a:pos x="18" y="2"/>
                  </a:cxn>
                  <a:cxn ang="0">
                    <a:pos x="24" y="0"/>
                  </a:cxn>
                </a:cxnLst>
                <a:rect l="0" t="0" r="r" b="b"/>
                <a:pathLst>
                  <a:path w="63" h="49">
                    <a:moveTo>
                      <a:pt x="24" y="0"/>
                    </a:moveTo>
                    <a:lnTo>
                      <a:pt x="38" y="0"/>
                    </a:lnTo>
                    <a:lnTo>
                      <a:pt x="44" y="2"/>
                    </a:lnTo>
                    <a:lnTo>
                      <a:pt x="53" y="8"/>
                    </a:lnTo>
                    <a:lnTo>
                      <a:pt x="58" y="13"/>
                    </a:lnTo>
                    <a:lnTo>
                      <a:pt x="60" y="17"/>
                    </a:lnTo>
                    <a:lnTo>
                      <a:pt x="63" y="30"/>
                    </a:lnTo>
                    <a:lnTo>
                      <a:pt x="61" y="39"/>
                    </a:lnTo>
                    <a:lnTo>
                      <a:pt x="60" y="43"/>
                    </a:lnTo>
                    <a:lnTo>
                      <a:pt x="56" y="49"/>
                    </a:lnTo>
                    <a:lnTo>
                      <a:pt x="47" y="49"/>
                    </a:lnTo>
                    <a:lnTo>
                      <a:pt x="50" y="43"/>
                    </a:lnTo>
                    <a:lnTo>
                      <a:pt x="53" y="39"/>
                    </a:lnTo>
                    <a:lnTo>
                      <a:pt x="55" y="34"/>
                    </a:lnTo>
                    <a:lnTo>
                      <a:pt x="55" y="25"/>
                    </a:lnTo>
                    <a:lnTo>
                      <a:pt x="53" y="20"/>
                    </a:lnTo>
                    <a:lnTo>
                      <a:pt x="52" y="17"/>
                    </a:lnTo>
                    <a:lnTo>
                      <a:pt x="46" y="11"/>
                    </a:lnTo>
                    <a:lnTo>
                      <a:pt x="37" y="8"/>
                    </a:lnTo>
                    <a:lnTo>
                      <a:pt x="26" y="8"/>
                    </a:lnTo>
                    <a:lnTo>
                      <a:pt x="20" y="10"/>
                    </a:lnTo>
                    <a:lnTo>
                      <a:pt x="17" y="11"/>
                    </a:lnTo>
                    <a:lnTo>
                      <a:pt x="11" y="17"/>
                    </a:lnTo>
                    <a:lnTo>
                      <a:pt x="9" y="20"/>
                    </a:lnTo>
                    <a:lnTo>
                      <a:pt x="8" y="25"/>
                    </a:lnTo>
                    <a:lnTo>
                      <a:pt x="8" y="34"/>
                    </a:lnTo>
                    <a:lnTo>
                      <a:pt x="9" y="39"/>
                    </a:lnTo>
                    <a:lnTo>
                      <a:pt x="12" y="45"/>
                    </a:lnTo>
                    <a:lnTo>
                      <a:pt x="15" y="49"/>
                    </a:lnTo>
                    <a:lnTo>
                      <a:pt x="6" y="49"/>
                    </a:lnTo>
                    <a:lnTo>
                      <a:pt x="5" y="48"/>
                    </a:lnTo>
                    <a:lnTo>
                      <a:pt x="5" y="45"/>
                    </a:lnTo>
                    <a:lnTo>
                      <a:pt x="3" y="43"/>
                    </a:lnTo>
                    <a:lnTo>
                      <a:pt x="1" y="40"/>
                    </a:lnTo>
                    <a:lnTo>
                      <a:pt x="1" y="36"/>
                    </a:lnTo>
                    <a:lnTo>
                      <a:pt x="0" y="33"/>
                    </a:lnTo>
                    <a:lnTo>
                      <a:pt x="0" y="30"/>
                    </a:lnTo>
                    <a:lnTo>
                      <a:pt x="1" y="23"/>
                    </a:lnTo>
                    <a:lnTo>
                      <a:pt x="1" y="17"/>
                    </a:lnTo>
                    <a:lnTo>
                      <a:pt x="8" y="8"/>
                    </a:lnTo>
                    <a:lnTo>
                      <a:pt x="12" y="5"/>
                    </a:lnTo>
                    <a:lnTo>
                      <a:pt x="18" y="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4" name="Freeform 364"/>
              <p:cNvSpPr>
                <a:spLocks/>
              </p:cNvSpPr>
              <p:nvPr/>
            </p:nvSpPr>
            <p:spPr bwMode="auto">
              <a:xfrm>
                <a:off x="6267782" y="4650669"/>
                <a:ext cx="99236" cy="66158"/>
              </a:xfrm>
              <a:custGeom>
                <a:avLst/>
                <a:gdLst/>
                <a:ahLst/>
                <a:cxnLst>
                  <a:cxn ang="0">
                    <a:pos x="0" y="0"/>
                  </a:cxn>
                  <a:cxn ang="0">
                    <a:pos x="60" y="0"/>
                  </a:cxn>
                  <a:cxn ang="0">
                    <a:pos x="60" y="40"/>
                  </a:cxn>
                  <a:cxn ang="0">
                    <a:pos x="52" y="40"/>
                  </a:cxn>
                  <a:cxn ang="0">
                    <a:pos x="52" y="8"/>
                  </a:cxn>
                  <a:cxn ang="0">
                    <a:pos x="37" y="8"/>
                  </a:cxn>
                  <a:cxn ang="0">
                    <a:pos x="37" y="40"/>
                  </a:cxn>
                  <a:cxn ang="0">
                    <a:pos x="29" y="40"/>
                  </a:cxn>
                  <a:cxn ang="0">
                    <a:pos x="29" y="8"/>
                  </a:cxn>
                  <a:cxn ang="0">
                    <a:pos x="8" y="8"/>
                  </a:cxn>
                  <a:cxn ang="0">
                    <a:pos x="8" y="40"/>
                  </a:cxn>
                  <a:cxn ang="0">
                    <a:pos x="0" y="40"/>
                  </a:cxn>
                  <a:cxn ang="0">
                    <a:pos x="0" y="0"/>
                  </a:cxn>
                </a:cxnLst>
                <a:rect l="0" t="0" r="r" b="b"/>
                <a:pathLst>
                  <a:path w="60" h="40">
                    <a:moveTo>
                      <a:pt x="0" y="0"/>
                    </a:moveTo>
                    <a:lnTo>
                      <a:pt x="60" y="0"/>
                    </a:lnTo>
                    <a:lnTo>
                      <a:pt x="60" y="40"/>
                    </a:lnTo>
                    <a:lnTo>
                      <a:pt x="52" y="40"/>
                    </a:lnTo>
                    <a:lnTo>
                      <a:pt x="52" y="8"/>
                    </a:lnTo>
                    <a:lnTo>
                      <a:pt x="37" y="8"/>
                    </a:lnTo>
                    <a:lnTo>
                      <a:pt x="37" y="40"/>
                    </a:lnTo>
                    <a:lnTo>
                      <a:pt x="29" y="40"/>
                    </a:lnTo>
                    <a:lnTo>
                      <a:pt x="29" y="8"/>
                    </a:lnTo>
                    <a:lnTo>
                      <a:pt x="8" y="8"/>
                    </a:lnTo>
                    <a:lnTo>
                      <a:pt x="8" y="40"/>
                    </a:lnTo>
                    <a:lnTo>
                      <a:pt x="0" y="4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5" name="Freeform 365"/>
              <p:cNvSpPr>
                <a:spLocks noEditPoints="1"/>
              </p:cNvSpPr>
              <p:nvPr/>
            </p:nvSpPr>
            <p:spPr bwMode="auto">
              <a:xfrm>
                <a:off x="3490820" y="2813143"/>
                <a:ext cx="97582" cy="84351"/>
              </a:xfrm>
              <a:custGeom>
                <a:avLst/>
                <a:gdLst/>
                <a:ahLst/>
                <a:cxnLst>
                  <a:cxn ang="0">
                    <a:pos x="6" y="8"/>
                  </a:cxn>
                  <a:cxn ang="0">
                    <a:pos x="6" y="16"/>
                  </a:cxn>
                  <a:cxn ang="0">
                    <a:pos x="7" y="22"/>
                  </a:cxn>
                  <a:cxn ang="0">
                    <a:pos x="7" y="26"/>
                  </a:cxn>
                  <a:cxn ang="0">
                    <a:pos x="9" y="29"/>
                  </a:cxn>
                  <a:cxn ang="0">
                    <a:pos x="11" y="34"/>
                  </a:cxn>
                  <a:cxn ang="0">
                    <a:pos x="14" y="37"/>
                  </a:cxn>
                  <a:cxn ang="0">
                    <a:pos x="18" y="40"/>
                  </a:cxn>
                  <a:cxn ang="0">
                    <a:pos x="23" y="42"/>
                  </a:cxn>
                  <a:cxn ang="0">
                    <a:pos x="29" y="43"/>
                  </a:cxn>
                  <a:cxn ang="0">
                    <a:pos x="36" y="42"/>
                  </a:cxn>
                  <a:cxn ang="0">
                    <a:pos x="41" y="40"/>
                  </a:cxn>
                  <a:cxn ang="0">
                    <a:pos x="44" y="39"/>
                  </a:cxn>
                  <a:cxn ang="0">
                    <a:pos x="47" y="36"/>
                  </a:cxn>
                  <a:cxn ang="0">
                    <a:pos x="50" y="29"/>
                  </a:cxn>
                  <a:cxn ang="0">
                    <a:pos x="52" y="25"/>
                  </a:cxn>
                  <a:cxn ang="0">
                    <a:pos x="52" y="8"/>
                  </a:cxn>
                  <a:cxn ang="0">
                    <a:pos x="6" y="8"/>
                  </a:cxn>
                  <a:cxn ang="0">
                    <a:pos x="0" y="0"/>
                  </a:cxn>
                  <a:cxn ang="0">
                    <a:pos x="59" y="0"/>
                  </a:cxn>
                  <a:cxn ang="0">
                    <a:pos x="59" y="23"/>
                  </a:cxn>
                  <a:cxn ang="0">
                    <a:pos x="58" y="29"/>
                  </a:cxn>
                  <a:cxn ang="0">
                    <a:pos x="55" y="39"/>
                  </a:cxn>
                  <a:cxn ang="0">
                    <a:pos x="50" y="43"/>
                  </a:cxn>
                  <a:cxn ang="0">
                    <a:pos x="44" y="48"/>
                  </a:cxn>
                  <a:cxn ang="0">
                    <a:pos x="35" y="51"/>
                  </a:cxn>
                  <a:cxn ang="0">
                    <a:pos x="21" y="51"/>
                  </a:cxn>
                  <a:cxn ang="0">
                    <a:pos x="15" y="48"/>
                  </a:cxn>
                  <a:cxn ang="0">
                    <a:pos x="9" y="43"/>
                  </a:cxn>
                  <a:cxn ang="0">
                    <a:pos x="4" y="39"/>
                  </a:cxn>
                  <a:cxn ang="0">
                    <a:pos x="1" y="29"/>
                  </a:cxn>
                  <a:cxn ang="0">
                    <a:pos x="0" y="23"/>
                  </a:cxn>
                  <a:cxn ang="0">
                    <a:pos x="0" y="0"/>
                  </a:cxn>
                </a:cxnLst>
                <a:rect l="0" t="0" r="r" b="b"/>
                <a:pathLst>
                  <a:path w="59" h="51">
                    <a:moveTo>
                      <a:pt x="6" y="8"/>
                    </a:moveTo>
                    <a:lnTo>
                      <a:pt x="6" y="16"/>
                    </a:lnTo>
                    <a:lnTo>
                      <a:pt x="7" y="22"/>
                    </a:lnTo>
                    <a:lnTo>
                      <a:pt x="7" y="26"/>
                    </a:lnTo>
                    <a:lnTo>
                      <a:pt x="9" y="29"/>
                    </a:lnTo>
                    <a:lnTo>
                      <a:pt x="11" y="34"/>
                    </a:lnTo>
                    <a:lnTo>
                      <a:pt x="14" y="37"/>
                    </a:lnTo>
                    <a:lnTo>
                      <a:pt x="18" y="40"/>
                    </a:lnTo>
                    <a:lnTo>
                      <a:pt x="23" y="42"/>
                    </a:lnTo>
                    <a:lnTo>
                      <a:pt x="29" y="43"/>
                    </a:lnTo>
                    <a:lnTo>
                      <a:pt x="36" y="42"/>
                    </a:lnTo>
                    <a:lnTo>
                      <a:pt x="41" y="40"/>
                    </a:lnTo>
                    <a:lnTo>
                      <a:pt x="44" y="39"/>
                    </a:lnTo>
                    <a:lnTo>
                      <a:pt x="47" y="36"/>
                    </a:lnTo>
                    <a:lnTo>
                      <a:pt x="50" y="29"/>
                    </a:lnTo>
                    <a:lnTo>
                      <a:pt x="52" y="25"/>
                    </a:lnTo>
                    <a:lnTo>
                      <a:pt x="52" y="8"/>
                    </a:lnTo>
                    <a:lnTo>
                      <a:pt x="6" y="8"/>
                    </a:lnTo>
                    <a:close/>
                    <a:moveTo>
                      <a:pt x="0" y="0"/>
                    </a:moveTo>
                    <a:lnTo>
                      <a:pt x="59" y="0"/>
                    </a:lnTo>
                    <a:lnTo>
                      <a:pt x="59" y="23"/>
                    </a:lnTo>
                    <a:lnTo>
                      <a:pt x="58" y="29"/>
                    </a:lnTo>
                    <a:lnTo>
                      <a:pt x="55" y="39"/>
                    </a:lnTo>
                    <a:lnTo>
                      <a:pt x="50" y="43"/>
                    </a:lnTo>
                    <a:lnTo>
                      <a:pt x="44" y="48"/>
                    </a:lnTo>
                    <a:lnTo>
                      <a:pt x="35" y="51"/>
                    </a:lnTo>
                    <a:lnTo>
                      <a:pt x="21" y="51"/>
                    </a:lnTo>
                    <a:lnTo>
                      <a:pt x="15" y="48"/>
                    </a:lnTo>
                    <a:lnTo>
                      <a:pt x="9" y="43"/>
                    </a:lnTo>
                    <a:lnTo>
                      <a:pt x="4" y="39"/>
                    </a:lnTo>
                    <a:lnTo>
                      <a:pt x="1" y="29"/>
                    </a:lnTo>
                    <a:lnTo>
                      <a:pt x="0"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6" name="Freeform 366"/>
              <p:cNvSpPr>
                <a:spLocks/>
              </p:cNvSpPr>
              <p:nvPr/>
            </p:nvSpPr>
            <p:spPr bwMode="auto">
              <a:xfrm>
                <a:off x="3462703" y="2909072"/>
                <a:ext cx="100890" cy="71119"/>
              </a:xfrm>
              <a:custGeom>
                <a:avLst/>
                <a:gdLst/>
                <a:ahLst/>
                <a:cxnLst>
                  <a:cxn ang="0">
                    <a:pos x="61" y="0"/>
                  </a:cxn>
                  <a:cxn ang="0">
                    <a:pos x="61" y="8"/>
                  </a:cxn>
                  <a:cxn ang="0">
                    <a:pos x="29" y="22"/>
                  </a:cxn>
                  <a:cxn ang="0">
                    <a:pos x="61" y="36"/>
                  </a:cxn>
                  <a:cxn ang="0">
                    <a:pos x="61" y="43"/>
                  </a:cxn>
                  <a:cxn ang="0">
                    <a:pos x="0" y="17"/>
                  </a:cxn>
                  <a:cxn ang="0">
                    <a:pos x="0" y="10"/>
                  </a:cxn>
                  <a:cxn ang="0">
                    <a:pos x="18" y="17"/>
                  </a:cxn>
                  <a:cxn ang="0">
                    <a:pos x="61" y="0"/>
                  </a:cxn>
                </a:cxnLst>
                <a:rect l="0" t="0" r="r" b="b"/>
                <a:pathLst>
                  <a:path w="61" h="43">
                    <a:moveTo>
                      <a:pt x="61" y="0"/>
                    </a:moveTo>
                    <a:lnTo>
                      <a:pt x="61" y="8"/>
                    </a:lnTo>
                    <a:lnTo>
                      <a:pt x="29" y="22"/>
                    </a:lnTo>
                    <a:lnTo>
                      <a:pt x="61" y="36"/>
                    </a:lnTo>
                    <a:lnTo>
                      <a:pt x="61" y="43"/>
                    </a:lnTo>
                    <a:lnTo>
                      <a:pt x="0" y="17"/>
                    </a:lnTo>
                    <a:lnTo>
                      <a:pt x="0" y="10"/>
                    </a:lnTo>
                    <a:lnTo>
                      <a:pt x="18" y="17"/>
                    </a:lnTo>
                    <a:lnTo>
                      <a:pt x="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7" name="Freeform 367"/>
              <p:cNvSpPr>
                <a:spLocks/>
              </p:cNvSpPr>
              <p:nvPr/>
            </p:nvSpPr>
            <p:spPr bwMode="auto">
              <a:xfrm>
                <a:off x="3487512" y="2993422"/>
                <a:ext cx="104198" cy="76081"/>
              </a:xfrm>
              <a:custGeom>
                <a:avLst/>
                <a:gdLst/>
                <a:ahLst/>
                <a:cxnLst>
                  <a:cxn ang="0">
                    <a:pos x="5" y="0"/>
                  </a:cxn>
                  <a:cxn ang="0">
                    <a:pos x="16" y="0"/>
                  </a:cxn>
                  <a:cxn ang="0">
                    <a:pos x="16" y="1"/>
                  </a:cxn>
                  <a:cxn ang="0">
                    <a:pos x="13" y="6"/>
                  </a:cxn>
                  <a:cxn ang="0">
                    <a:pos x="9" y="12"/>
                  </a:cxn>
                  <a:cxn ang="0">
                    <a:pos x="8" y="17"/>
                  </a:cxn>
                  <a:cxn ang="0">
                    <a:pos x="8" y="27"/>
                  </a:cxn>
                  <a:cxn ang="0">
                    <a:pos x="11" y="33"/>
                  </a:cxn>
                  <a:cxn ang="0">
                    <a:pos x="14" y="37"/>
                  </a:cxn>
                  <a:cxn ang="0">
                    <a:pos x="17" y="38"/>
                  </a:cxn>
                  <a:cxn ang="0">
                    <a:pos x="22" y="38"/>
                  </a:cxn>
                  <a:cxn ang="0">
                    <a:pos x="23" y="37"/>
                  </a:cxn>
                  <a:cxn ang="0">
                    <a:pos x="26" y="30"/>
                  </a:cxn>
                  <a:cxn ang="0">
                    <a:pos x="28" y="24"/>
                  </a:cxn>
                  <a:cxn ang="0">
                    <a:pos x="29" y="17"/>
                  </a:cxn>
                  <a:cxn ang="0">
                    <a:pos x="32" y="8"/>
                  </a:cxn>
                  <a:cxn ang="0">
                    <a:pos x="37" y="3"/>
                  </a:cxn>
                  <a:cxn ang="0">
                    <a:pos x="42" y="1"/>
                  </a:cxn>
                  <a:cxn ang="0">
                    <a:pos x="51" y="1"/>
                  </a:cxn>
                  <a:cxn ang="0">
                    <a:pos x="54" y="4"/>
                  </a:cxn>
                  <a:cxn ang="0">
                    <a:pos x="58" y="8"/>
                  </a:cxn>
                  <a:cxn ang="0">
                    <a:pos x="61" y="17"/>
                  </a:cxn>
                  <a:cxn ang="0">
                    <a:pos x="63" y="23"/>
                  </a:cxn>
                  <a:cxn ang="0">
                    <a:pos x="61" y="29"/>
                  </a:cxn>
                  <a:cxn ang="0">
                    <a:pos x="61" y="35"/>
                  </a:cxn>
                  <a:cxn ang="0">
                    <a:pos x="58" y="44"/>
                  </a:cxn>
                  <a:cxn ang="0">
                    <a:pos x="49" y="44"/>
                  </a:cxn>
                  <a:cxn ang="0">
                    <a:pos x="49" y="43"/>
                  </a:cxn>
                  <a:cxn ang="0">
                    <a:pos x="52" y="40"/>
                  </a:cxn>
                  <a:cxn ang="0">
                    <a:pos x="54" y="35"/>
                  </a:cxn>
                  <a:cxn ang="0">
                    <a:pos x="55" y="29"/>
                  </a:cxn>
                  <a:cxn ang="0">
                    <a:pos x="55" y="20"/>
                  </a:cxn>
                  <a:cxn ang="0">
                    <a:pos x="52" y="14"/>
                  </a:cxn>
                  <a:cxn ang="0">
                    <a:pos x="49" y="11"/>
                  </a:cxn>
                  <a:cxn ang="0">
                    <a:pos x="46" y="9"/>
                  </a:cxn>
                  <a:cxn ang="0">
                    <a:pos x="43" y="9"/>
                  </a:cxn>
                  <a:cxn ang="0">
                    <a:pos x="40" y="11"/>
                  </a:cxn>
                  <a:cxn ang="0">
                    <a:pos x="38" y="14"/>
                  </a:cxn>
                  <a:cxn ang="0">
                    <a:pos x="37" y="18"/>
                  </a:cxn>
                  <a:cxn ang="0">
                    <a:pos x="37" y="21"/>
                  </a:cxn>
                  <a:cxn ang="0">
                    <a:pos x="35" y="24"/>
                  </a:cxn>
                  <a:cxn ang="0">
                    <a:pos x="35" y="29"/>
                  </a:cxn>
                  <a:cxn ang="0">
                    <a:pos x="32" y="38"/>
                  </a:cxn>
                  <a:cxn ang="0">
                    <a:pos x="29" y="43"/>
                  </a:cxn>
                  <a:cxn ang="0">
                    <a:pos x="23" y="46"/>
                  </a:cxn>
                  <a:cxn ang="0">
                    <a:pos x="16" y="46"/>
                  </a:cxn>
                  <a:cxn ang="0">
                    <a:pos x="9" y="43"/>
                  </a:cxn>
                  <a:cxn ang="0">
                    <a:pos x="3" y="37"/>
                  </a:cxn>
                  <a:cxn ang="0">
                    <a:pos x="2" y="32"/>
                  </a:cxn>
                  <a:cxn ang="0">
                    <a:pos x="2" y="27"/>
                  </a:cxn>
                  <a:cxn ang="0">
                    <a:pos x="0" y="23"/>
                  </a:cxn>
                  <a:cxn ang="0">
                    <a:pos x="0" y="17"/>
                  </a:cxn>
                  <a:cxn ang="0">
                    <a:pos x="2" y="11"/>
                  </a:cxn>
                  <a:cxn ang="0">
                    <a:pos x="3" y="6"/>
                  </a:cxn>
                  <a:cxn ang="0">
                    <a:pos x="5" y="0"/>
                  </a:cxn>
                </a:cxnLst>
                <a:rect l="0" t="0" r="r" b="b"/>
                <a:pathLst>
                  <a:path w="63" h="46">
                    <a:moveTo>
                      <a:pt x="5" y="0"/>
                    </a:moveTo>
                    <a:lnTo>
                      <a:pt x="16" y="0"/>
                    </a:lnTo>
                    <a:lnTo>
                      <a:pt x="16" y="1"/>
                    </a:lnTo>
                    <a:lnTo>
                      <a:pt x="13" y="6"/>
                    </a:lnTo>
                    <a:lnTo>
                      <a:pt x="9" y="12"/>
                    </a:lnTo>
                    <a:lnTo>
                      <a:pt x="8" y="17"/>
                    </a:lnTo>
                    <a:lnTo>
                      <a:pt x="8" y="27"/>
                    </a:lnTo>
                    <a:lnTo>
                      <a:pt x="11" y="33"/>
                    </a:lnTo>
                    <a:lnTo>
                      <a:pt x="14" y="37"/>
                    </a:lnTo>
                    <a:lnTo>
                      <a:pt x="17" y="38"/>
                    </a:lnTo>
                    <a:lnTo>
                      <a:pt x="22" y="38"/>
                    </a:lnTo>
                    <a:lnTo>
                      <a:pt x="23" y="37"/>
                    </a:lnTo>
                    <a:lnTo>
                      <a:pt x="26" y="30"/>
                    </a:lnTo>
                    <a:lnTo>
                      <a:pt x="28" y="24"/>
                    </a:lnTo>
                    <a:lnTo>
                      <a:pt x="29" y="17"/>
                    </a:lnTo>
                    <a:lnTo>
                      <a:pt x="32" y="8"/>
                    </a:lnTo>
                    <a:lnTo>
                      <a:pt x="37" y="3"/>
                    </a:lnTo>
                    <a:lnTo>
                      <a:pt x="42" y="1"/>
                    </a:lnTo>
                    <a:lnTo>
                      <a:pt x="51" y="1"/>
                    </a:lnTo>
                    <a:lnTo>
                      <a:pt x="54" y="4"/>
                    </a:lnTo>
                    <a:lnTo>
                      <a:pt x="58" y="8"/>
                    </a:lnTo>
                    <a:lnTo>
                      <a:pt x="61" y="17"/>
                    </a:lnTo>
                    <a:lnTo>
                      <a:pt x="63" y="23"/>
                    </a:lnTo>
                    <a:lnTo>
                      <a:pt x="61" y="29"/>
                    </a:lnTo>
                    <a:lnTo>
                      <a:pt x="61" y="35"/>
                    </a:lnTo>
                    <a:lnTo>
                      <a:pt x="58" y="44"/>
                    </a:lnTo>
                    <a:lnTo>
                      <a:pt x="49" y="44"/>
                    </a:lnTo>
                    <a:lnTo>
                      <a:pt x="49" y="43"/>
                    </a:lnTo>
                    <a:lnTo>
                      <a:pt x="52" y="40"/>
                    </a:lnTo>
                    <a:lnTo>
                      <a:pt x="54" y="35"/>
                    </a:lnTo>
                    <a:lnTo>
                      <a:pt x="55" y="29"/>
                    </a:lnTo>
                    <a:lnTo>
                      <a:pt x="55" y="20"/>
                    </a:lnTo>
                    <a:lnTo>
                      <a:pt x="52" y="14"/>
                    </a:lnTo>
                    <a:lnTo>
                      <a:pt x="49" y="11"/>
                    </a:lnTo>
                    <a:lnTo>
                      <a:pt x="46" y="9"/>
                    </a:lnTo>
                    <a:lnTo>
                      <a:pt x="43" y="9"/>
                    </a:lnTo>
                    <a:lnTo>
                      <a:pt x="40" y="11"/>
                    </a:lnTo>
                    <a:lnTo>
                      <a:pt x="38" y="14"/>
                    </a:lnTo>
                    <a:lnTo>
                      <a:pt x="37" y="18"/>
                    </a:lnTo>
                    <a:lnTo>
                      <a:pt x="37" y="21"/>
                    </a:lnTo>
                    <a:lnTo>
                      <a:pt x="35" y="24"/>
                    </a:lnTo>
                    <a:lnTo>
                      <a:pt x="35" y="29"/>
                    </a:lnTo>
                    <a:lnTo>
                      <a:pt x="32" y="38"/>
                    </a:lnTo>
                    <a:lnTo>
                      <a:pt x="29" y="43"/>
                    </a:lnTo>
                    <a:lnTo>
                      <a:pt x="23" y="46"/>
                    </a:lnTo>
                    <a:lnTo>
                      <a:pt x="16" y="46"/>
                    </a:lnTo>
                    <a:lnTo>
                      <a:pt x="9" y="43"/>
                    </a:lnTo>
                    <a:lnTo>
                      <a:pt x="3" y="37"/>
                    </a:lnTo>
                    <a:lnTo>
                      <a:pt x="2" y="32"/>
                    </a:lnTo>
                    <a:lnTo>
                      <a:pt x="2" y="27"/>
                    </a:lnTo>
                    <a:lnTo>
                      <a:pt x="0" y="23"/>
                    </a:lnTo>
                    <a:lnTo>
                      <a:pt x="0" y="17"/>
                    </a:lnTo>
                    <a:lnTo>
                      <a:pt x="2" y="11"/>
                    </a:lnTo>
                    <a:lnTo>
                      <a:pt x="3" y="6"/>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8" name="Freeform 368"/>
              <p:cNvSpPr>
                <a:spLocks/>
              </p:cNvSpPr>
              <p:nvPr/>
            </p:nvSpPr>
            <p:spPr bwMode="auto">
              <a:xfrm>
                <a:off x="3490820" y="3091005"/>
                <a:ext cx="97582" cy="64504"/>
              </a:xfrm>
              <a:custGeom>
                <a:avLst/>
                <a:gdLst/>
                <a:ahLst/>
                <a:cxnLst>
                  <a:cxn ang="0">
                    <a:pos x="0" y="0"/>
                  </a:cxn>
                  <a:cxn ang="0">
                    <a:pos x="59" y="0"/>
                  </a:cxn>
                  <a:cxn ang="0">
                    <a:pos x="59" y="39"/>
                  </a:cxn>
                  <a:cxn ang="0">
                    <a:pos x="52" y="39"/>
                  </a:cxn>
                  <a:cxn ang="0">
                    <a:pos x="52" y="8"/>
                  </a:cxn>
                  <a:cxn ang="0">
                    <a:pos x="36" y="8"/>
                  </a:cxn>
                  <a:cxn ang="0">
                    <a:pos x="36" y="39"/>
                  </a:cxn>
                  <a:cxn ang="0">
                    <a:pos x="29" y="39"/>
                  </a:cxn>
                  <a:cxn ang="0">
                    <a:pos x="29" y="8"/>
                  </a:cxn>
                  <a:cxn ang="0">
                    <a:pos x="7" y="8"/>
                  </a:cxn>
                  <a:cxn ang="0">
                    <a:pos x="7" y="39"/>
                  </a:cxn>
                  <a:cxn ang="0">
                    <a:pos x="0" y="39"/>
                  </a:cxn>
                  <a:cxn ang="0">
                    <a:pos x="0" y="0"/>
                  </a:cxn>
                </a:cxnLst>
                <a:rect l="0" t="0" r="r" b="b"/>
                <a:pathLst>
                  <a:path w="59" h="39">
                    <a:moveTo>
                      <a:pt x="0" y="0"/>
                    </a:moveTo>
                    <a:lnTo>
                      <a:pt x="59" y="0"/>
                    </a:lnTo>
                    <a:lnTo>
                      <a:pt x="59" y="39"/>
                    </a:lnTo>
                    <a:lnTo>
                      <a:pt x="52" y="39"/>
                    </a:lnTo>
                    <a:lnTo>
                      <a:pt x="52" y="8"/>
                    </a:lnTo>
                    <a:lnTo>
                      <a:pt x="36" y="8"/>
                    </a:lnTo>
                    <a:lnTo>
                      <a:pt x="36" y="39"/>
                    </a:lnTo>
                    <a:lnTo>
                      <a:pt x="29" y="39"/>
                    </a:lnTo>
                    <a:lnTo>
                      <a:pt x="29" y="8"/>
                    </a:lnTo>
                    <a:lnTo>
                      <a:pt x="7" y="8"/>
                    </a:lnTo>
                    <a:lnTo>
                      <a:pt x="7" y="39"/>
                    </a:lnTo>
                    <a:lnTo>
                      <a:pt x="0" y="3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9" name="Freeform 369"/>
              <p:cNvSpPr>
                <a:spLocks noEditPoints="1"/>
              </p:cNvSpPr>
              <p:nvPr/>
            </p:nvSpPr>
            <p:spPr bwMode="auto">
              <a:xfrm>
                <a:off x="3490820" y="3177010"/>
                <a:ext cx="97582" cy="81043"/>
              </a:xfrm>
              <a:custGeom>
                <a:avLst/>
                <a:gdLst/>
                <a:ahLst/>
                <a:cxnLst>
                  <a:cxn ang="0">
                    <a:pos x="30" y="8"/>
                  </a:cxn>
                  <a:cxn ang="0">
                    <a:pos x="30" y="22"/>
                  </a:cxn>
                  <a:cxn ang="0">
                    <a:pos x="32" y="25"/>
                  </a:cxn>
                  <a:cxn ang="0">
                    <a:pos x="36" y="29"/>
                  </a:cxn>
                  <a:cxn ang="0">
                    <a:pos x="40" y="31"/>
                  </a:cxn>
                  <a:cxn ang="0">
                    <a:pos x="46" y="31"/>
                  </a:cxn>
                  <a:cxn ang="0">
                    <a:pos x="52" y="25"/>
                  </a:cxn>
                  <a:cxn ang="0">
                    <a:pos x="52" y="8"/>
                  </a:cxn>
                  <a:cxn ang="0">
                    <a:pos x="30" y="8"/>
                  </a:cxn>
                  <a:cxn ang="0">
                    <a:pos x="0" y="0"/>
                  </a:cxn>
                  <a:cxn ang="0">
                    <a:pos x="59" y="0"/>
                  </a:cxn>
                  <a:cxn ang="0">
                    <a:pos x="59" y="22"/>
                  </a:cxn>
                  <a:cxn ang="0">
                    <a:pos x="58" y="25"/>
                  </a:cxn>
                  <a:cxn ang="0">
                    <a:pos x="58" y="29"/>
                  </a:cxn>
                  <a:cxn ang="0">
                    <a:pos x="56" y="32"/>
                  </a:cxn>
                  <a:cxn ang="0">
                    <a:pos x="53" y="36"/>
                  </a:cxn>
                  <a:cxn ang="0">
                    <a:pos x="47" y="39"/>
                  </a:cxn>
                  <a:cxn ang="0">
                    <a:pos x="36" y="39"/>
                  </a:cxn>
                  <a:cxn ang="0">
                    <a:pos x="32" y="36"/>
                  </a:cxn>
                  <a:cxn ang="0">
                    <a:pos x="26" y="26"/>
                  </a:cxn>
                  <a:cxn ang="0">
                    <a:pos x="0" y="49"/>
                  </a:cxn>
                  <a:cxn ang="0">
                    <a:pos x="0" y="39"/>
                  </a:cxn>
                  <a:cxn ang="0">
                    <a:pos x="23" y="19"/>
                  </a:cxn>
                  <a:cxn ang="0">
                    <a:pos x="23" y="8"/>
                  </a:cxn>
                  <a:cxn ang="0">
                    <a:pos x="0" y="8"/>
                  </a:cxn>
                  <a:cxn ang="0">
                    <a:pos x="0" y="0"/>
                  </a:cxn>
                </a:cxnLst>
                <a:rect l="0" t="0" r="r" b="b"/>
                <a:pathLst>
                  <a:path w="59" h="49">
                    <a:moveTo>
                      <a:pt x="30" y="8"/>
                    </a:moveTo>
                    <a:lnTo>
                      <a:pt x="30" y="22"/>
                    </a:lnTo>
                    <a:lnTo>
                      <a:pt x="32" y="25"/>
                    </a:lnTo>
                    <a:lnTo>
                      <a:pt x="36" y="29"/>
                    </a:lnTo>
                    <a:lnTo>
                      <a:pt x="40" y="31"/>
                    </a:lnTo>
                    <a:lnTo>
                      <a:pt x="46" y="31"/>
                    </a:lnTo>
                    <a:lnTo>
                      <a:pt x="52" y="25"/>
                    </a:lnTo>
                    <a:lnTo>
                      <a:pt x="52" y="8"/>
                    </a:lnTo>
                    <a:lnTo>
                      <a:pt x="30" y="8"/>
                    </a:lnTo>
                    <a:close/>
                    <a:moveTo>
                      <a:pt x="0" y="0"/>
                    </a:moveTo>
                    <a:lnTo>
                      <a:pt x="59" y="0"/>
                    </a:lnTo>
                    <a:lnTo>
                      <a:pt x="59" y="22"/>
                    </a:lnTo>
                    <a:lnTo>
                      <a:pt x="58" y="25"/>
                    </a:lnTo>
                    <a:lnTo>
                      <a:pt x="58" y="29"/>
                    </a:lnTo>
                    <a:lnTo>
                      <a:pt x="56" y="32"/>
                    </a:lnTo>
                    <a:lnTo>
                      <a:pt x="53" y="36"/>
                    </a:lnTo>
                    <a:lnTo>
                      <a:pt x="47" y="39"/>
                    </a:lnTo>
                    <a:lnTo>
                      <a:pt x="36" y="39"/>
                    </a:lnTo>
                    <a:lnTo>
                      <a:pt x="32" y="36"/>
                    </a:lnTo>
                    <a:lnTo>
                      <a:pt x="26" y="26"/>
                    </a:lnTo>
                    <a:lnTo>
                      <a:pt x="0" y="49"/>
                    </a:lnTo>
                    <a:lnTo>
                      <a:pt x="0" y="39"/>
                    </a:lnTo>
                    <a:lnTo>
                      <a:pt x="23" y="19"/>
                    </a:lnTo>
                    <a:lnTo>
                      <a:pt x="23"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0" name="Freeform 370"/>
              <p:cNvSpPr>
                <a:spLocks/>
              </p:cNvSpPr>
              <p:nvPr/>
            </p:nvSpPr>
            <p:spPr bwMode="auto">
              <a:xfrm>
                <a:off x="3490820" y="3314287"/>
                <a:ext cx="97582" cy="38041"/>
              </a:xfrm>
              <a:custGeom>
                <a:avLst/>
                <a:gdLst/>
                <a:ahLst/>
                <a:cxnLst>
                  <a:cxn ang="0">
                    <a:pos x="0" y="0"/>
                  </a:cxn>
                  <a:cxn ang="0">
                    <a:pos x="6" y="0"/>
                  </a:cxn>
                  <a:cxn ang="0">
                    <a:pos x="6" y="8"/>
                  </a:cxn>
                  <a:cxn ang="0">
                    <a:pos x="53" y="8"/>
                  </a:cxn>
                  <a:cxn ang="0">
                    <a:pos x="53" y="0"/>
                  </a:cxn>
                  <a:cxn ang="0">
                    <a:pos x="59" y="0"/>
                  </a:cxn>
                  <a:cxn ang="0">
                    <a:pos x="59" y="23"/>
                  </a:cxn>
                  <a:cxn ang="0">
                    <a:pos x="53" y="23"/>
                  </a:cxn>
                  <a:cxn ang="0">
                    <a:pos x="53" y="15"/>
                  </a:cxn>
                  <a:cxn ang="0">
                    <a:pos x="6" y="15"/>
                  </a:cxn>
                  <a:cxn ang="0">
                    <a:pos x="6" y="23"/>
                  </a:cxn>
                  <a:cxn ang="0">
                    <a:pos x="0" y="23"/>
                  </a:cxn>
                  <a:cxn ang="0">
                    <a:pos x="0" y="0"/>
                  </a:cxn>
                </a:cxnLst>
                <a:rect l="0" t="0" r="r" b="b"/>
                <a:pathLst>
                  <a:path w="59" h="23">
                    <a:moveTo>
                      <a:pt x="0" y="0"/>
                    </a:moveTo>
                    <a:lnTo>
                      <a:pt x="6" y="0"/>
                    </a:lnTo>
                    <a:lnTo>
                      <a:pt x="6" y="8"/>
                    </a:lnTo>
                    <a:lnTo>
                      <a:pt x="53" y="8"/>
                    </a:lnTo>
                    <a:lnTo>
                      <a:pt x="53" y="0"/>
                    </a:lnTo>
                    <a:lnTo>
                      <a:pt x="59" y="0"/>
                    </a:lnTo>
                    <a:lnTo>
                      <a:pt x="59" y="23"/>
                    </a:lnTo>
                    <a:lnTo>
                      <a:pt x="53" y="23"/>
                    </a:lnTo>
                    <a:lnTo>
                      <a:pt x="53" y="15"/>
                    </a:lnTo>
                    <a:lnTo>
                      <a:pt x="6" y="15"/>
                    </a:lnTo>
                    <a:lnTo>
                      <a:pt x="6" y="23"/>
                    </a:lnTo>
                    <a:lnTo>
                      <a:pt x="0"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1" name="Freeform 371"/>
              <p:cNvSpPr>
                <a:spLocks/>
              </p:cNvSpPr>
              <p:nvPr/>
            </p:nvSpPr>
            <p:spPr bwMode="auto">
              <a:xfrm>
                <a:off x="3490820" y="3375482"/>
                <a:ext cx="97582" cy="74427"/>
              </a:xfrm>
              <a:custGeom>
                <a:avLst/>
                <a:gdLst/>
                <a:ahLst/>
                <a:cxnLst>
                  <a:cxn ang="0">
                    <a:pos x="0" y="0"/>
                  </a:cxn>
                  <a:cxn ang="0">
                    <a:pos x="59" y="0"/>
                  </a:cxn>
                  <a:cxn ang="0">
                    <a:pos x="59" y="12"/>
                  </a:cxn>
                  <a:cxn ang="0">
                    <a:pos x="11" y="38"/>
                  </a:cxn>
                  <a:cxn ang="0">
                    <a:pos x="59" y="38"/>
                  </a:cxn>
                  <a:cxn ang="0">
                    <a:pos x="59" y="45"/>
                  </a:cxn>
                  <a:cxn ang="0">
                    <a:pos x="0" y="45"/>
                  </a:cxn>
                  <a:cxn ang="0">
                    <a:pos x="0" y="35"/>
                  </a:cxn>
                  <a:cxn ang="0">
                    <a:pos x="53" y="7"/>
                  </a:cxn>
                  <a:cxn ang="0">
                    <a:pos x="0" y="7"/>
                  </a:cxn>
                  <a:cxn ang="0">
                    <a:pos x="0" y="0"/>
                  </a:cxn>
                </a:cxnLst>
                <a:rect l="0" t="0" r="r" b="b"/>
                <a:pathLst>
                  <a:path w="59" h="45">
                    <a:moveTo>
                      <a:pt x="0" y="0"/>
                    </a:moveTo>
                    <a:lnTo>
                      <a:pt x="59" y="0"/>
                    </a:lnTo>
                    <a:lnTo>
                      <a:pt x="59" y="12"/>
                    </a:lnTo>
                    <a:lnTo>
                      <a:pt x="11" y="38"/>
                    </a:lnTo>
                    <a:lnTo>
                      <a:pt x="59" y="38"/>
                    </a:lnTo>
                    <a:lnTo>
                      <a:pt x="59" y="45"/>
                    </a:lnTo>
                    <a:lnTo>
                      <a:pt x="0" y="45"/>
                    </a:lnTo>
                    <a:lnTo>
                      <a:pt x="0" y="35"/>
                    </a:lnTo>
                    <a:lnTo>
                      <a:pt x="53" y="7"/>
                    </a:lnTo>
                    <a:lnTo>
                      <a:pt x="0"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2" name="Freeform 372"/>
              <p:cNvSpPr>
                <a:spLocks noEditPoints="1"/>
              </p:cNvSpPr>
              <p:nvPr/>
            </p:nvSpPr>
            <p:spPr bwMode="auto">
              <a:xfrm>
                <a:off x="3490820" y="3476372"/>
                <a:ext cx="97582" cy="64504"/>
              </a:xfrm>
              <a:custGeom>
                <a:avLst/>
                <a:gdLst/>
                <a:ahLst/>
                <a:cxnLst>
                  <a:cxn ang="0">
                    <a:pos x="29" y="7"/>
                  </a:cxn>
                  <a:cxn ang="0">
                    <a:pos x="29" y="20"/>
                  </a:cxn>
                  <a:cxn ang="0">
                    <a:pos x="30" y="23"/>
                  </a:cxn>
                  <a:cxn ang="0">
                    <a:pos x="30" y="26"/>
                  </a:cxn>
                  <a:cxn ang="0">
                    <a:pos x="32" y="27"/>
                  </a:cxn>
                  <a:cxn ang="0">
                    <a:pos x="36" y="30"/>
                  </a:cxn>
                  <a:cxn ang="0">
                    <a:pos x="47" y="30"/>
                  </a:cxn>
                  <a:cxn ang="0">
                    <a:pos x="49" y="29"/>
                  </a:cxn>
                  <a:cxn ang="0">
                    <a:pos x="50" y="26"/>
                  </a:cxn>
                  <a:cxn ang="0">
                    <a:pos x="52" y="24"/>
                  </a:cxn>
                  <a:cxn ang="0">
                    <a:pos x="52" y="7"/>
                  </a:cxn>
                  <a:cxn ang="0">
                    <a:pos x="29" y="7"/>
                  </a:cxn>
                  <a:cxn ang="0">
                    <a:pos x="0" y="0"/>
                  </a:cxn>
                  <a:cxn ang="0">
                    <a:pos x="59" y="0"/>
                  </a:cxn>
                  <a:cxn ang="0">
                    <a:pos x="59" y="21"/>
                  </a:cxn>
                  <a:cxn ang="0">
                    <a:pos x="58" y="26"/>
                  </a:cxn>
                  <a:cxn ang="0">
                    <a:pos x="58" y="29"/>
                  </a:cxn>
                  <a:cxn ang="0">
                    <a:pos x="56" y="32"/>
                  </a:cxn>
                  <a:cxn ang="0">
                    <a:pos x="53" y="35"/>
                  </a:cxn>
                  <a:cxn ang="0">
                    <a:pos x="50" y="36"/>
                  </a:cxn>
                  <a:cxn ang="0">
                    <a:pos x="41" y="39"/>
                  </a:cxn>
                  <a:cxn ang="0">
                    <a:pos x="38" y="38"/>
                  </a:cxn>
                  <a:cxn ang="0">
                    <a:pos x="33" y="38"/>
                  </a:cxn>
                  <a:cxn ang="0">
                    <a:pos x="30" y="36"/>
                  </a:cxn>
                  <a:cxn ang="0">
                    <a:pos x="29" y="33"/>
                  </a:cxn>
                  <a:cxn ang="0">
                    <a:pos x="26" y="32"/>
                  </a:cxn>
                  <a:cxn ang="0">
                    <a:pos x="24" y="29"/>
                  </a:cxn>
                  <a:cxn ang="0">
                    <a:pos x="24" y="26"/>
                  </a:cxn>
                  <a:cxn ang="0">
                    <a:pos x="23" y="21"/>
                  </a:cxn>
                  <a:cxn ang="0">
                    <a:pos x="23" y="7"/>
                  </a:cxn>
                  <a:cxn ang="0">
                    <a:pos x="0" y="7"/>
                  </a:cxn>
                  <a:cxn ang="0">
                    <a:pos x="0" y="0"/>
                  </a:cxn>
                </a:cxnLst>
                <a:rect l="0" t="0" r="r" b="b"/>
                <a:pathLst>
                  <a:path w="59" h="39">
                    <a:moveTo>
                      <a:pt x="29" y="7"/>
                    </a:moveTo>
                    <a:lnTo>
                      <a:pt x="29" y="20"/>
                    </a:lnTo>
                    <a:lnTo>
                      <a:pt x="30" y="23"/>
                    </a:lnTo>
                    <a:lnTo>
                      <a:pt x="30" y="26"/>
                    </a:lnTo>
                    <a:lnTo>
                      <a:pt x="32" y="27"/>
                    </a:lnTo>
                    <a:lnTo>
                      <a:pt x="36" y="30"/>
                    </a:lnTo>
                    <a:lnTo>
                      <a:pt x="47" y="30"/>
                    </a:lnTo>
                    <a:lnTo>
                      <a:pt x="49" y="29"/>
                    </a:lnTo>
                    <a:lnTo>
                      <a:pt x="50" y="26"/>
                    </a:lnTo>
                    <a:lnTo>
                      <a:pt x="52" y="24"/>
                    </a:lnTo>
                    <a:lnTo>
                      <a:pt x="52" y="7"/>
                    </a:lnTo>
                    <a:lnTo>
                      <a:pt x="29" y="7"/>
                    </a:lnTo>
                    <a:close/>
                    <a:moveTo>
                      <a:pt x="0" y="0"/>
                    </a:moveTo>
                    <a:lnTo>
                      <a:pt x="59" y="0"/>
                    </a:lnTo>
                    <a:lnTo>
                      <a:pt x="59" y="21"/>
                    </a:lnTo>
                    <a:lnTo>
                      <a:pt x="58" y="26"/>
                    </a:lnTo>
                    <a:lnTo>
                      <a:pt x="58" y="29"/>
                    </a:lnTo>
                    <a:lnTo>
                      <a:pt x="56" y="32"/>
                    </a:lnTo>
                    <a:lnTo>
                      <a:pt x="53" y="35"/>
                    </a:lnTo>
                    <a:lnTo>
                      <a:pt x="50" y="36"/>
                    </a:lnTo>
                    <a:lnTo>
                      <a:pt x="41" y="39"/>
                    </a:lnTo>
                    <a:lnTo>
                      <a:pt x="38" y="38"/>
                    </a:lnTo>
                    <a:lnTo>
                      <a:pt x="33" y="38"/>
                    </a:lnTo>
                    <a:lnTo>
                      <a:pt x="30" y="36"/>
                    </a:lnTo>
                    <a:lnTo>
                      <a:pt x="29" y="33"/>
                    </a:lnTo>
                    <a:lnTo>
                      <a:pt x="26" y="32"/>
                    </a:lnTo>
                    <a:lnTo>
                      <a:pt x="24" y="29"/>
                    </a:lnTo>
                    <a:lnTo>
                      <a:pt x="24" y="26"/>
                    </a:lnTo>
                    <a:lnTo>
                      <a:pt x="23" y="21"/>
                    </a:lnTo>
                    <a:lnTo>
                      <a:pt x="23" y="7"/>
                    </a:lnTo>
                    <a:lnTo>
                      <a:pt x="0"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3" name="Freeform 373"/>
              <p:cNvSpPr>
                <a:spLocks/>
              </p:cNvSpPr>
              <p:nvPr/>
            </p:nvSpPr>
            <p:spPr bwMode="auto">
              <a:xfrm>
                <a:off x="3487512" y="3557415"/>
                <a:ext cx="100890" cy="74427"/>
              </a:xfrm>
              <a:custGeom>
                <a:avLst/>
                <a:gdLst/>
                <a:ahLst/>
                <a:cxnLst>
                  <a:cxn ang="0">
                    <a:pos x="20" y="0"/>
                  </a:cxn>
                  <a:cxn ang="0">
                    <a:pos x="61" y="0"/>
                  </a:cxn>
                  <a:cxn ang="0">
                    <a:pos x="61" y="7"/>
                  </a:cxn>
                  <a:cxn ang="0">
                    <a:pos x="17" y="7"/>
                  </a:cxn>
                  <a:cxn ang="0">
                    <a:pos x="13" y="10"/>
                  </a:cxn>
                  <a:cxn ang="0">
                    <a:pos x="11" y="12"/>
                  </a:cxn>
                  <a:cxn ang="0">
                    <a:pos x="8" y="18"/>
                  </a:cxn>
                  <a:cxn ang="0">
                    <a:pos x="8" y="26"/>
                  </a:cxn>
                  <a:cxn ang="0">
                    <a:pos x="9" y="30"/>
                  </a:cxn>
                  <a:cxn ang="0">
                    <a:pos x="11" y="32"/>
                  </a:cxn>
                  <a:cxn ang="0">
                    <a:pos x="13" y="35"/>
                  </a:cxn>
                  <a:cxn ang="0">
                    <a:pos x="16" y="36"/>
                  </a:cxn>
                  <a:cxn ang="0">
                    <a:pos x="22" y="36"/>
                  </a:cxn>
                  <a:cxn ang="0">
                    <a:pos x="25" y="38"/>
                  </a:cxn>
                  <a:cxn ang="0">
                    <a:pos x="61" y="38"/>
                  </a:cxn>
                  <a:cxn ang="0">
                    <a:pos x="61" y="45"/>
                  </a:cxn>
                  <a:cxn ang="0">
                    <a:pos x="20" y="45"/>
                  </a:cxn>
                  <a:cxn ang="0">
                    <a:pos x="14" y="44"/>
                  </a:cxn>
                  <a:cxn ang="0">
                    <a:pos x="9" y="42"/>
                  </a:cxn>
                  <a:cxn ang="0">
                    <a:pos x="3" y="36"/>
                  </a:cxn>
                  <a:cxn ang="0">
                    <a:pos x="0" y="27"/>
                  </a:cxn>
                  <a:cxn ang="0">
                    <a:pos x="0" y="16"/>
                  </a:cxn>
                  <a:cxn ang="0">
                    <a:pos x="3" y="7"/>
                  </a:cxn>
                  <a:cxn ang="0">
                    <a:pos x="6" y="6"/>
                  </a:cxn>
                  <a:cxn ang="0">
                    <a:pos x="9" y="3"/>
                  </a:cxn>
                  <a:cxn ang="0">
                    <a:pos x="14" y="1"/>
                  </a:cxn>
                  <a:cxn ang="0">
                    <a:pos x="20" y="0"/>
                  </a:cxn>
                </a:cxnLst>
                <a:rect l="0" t="0" r="r" b="b"/>
                <a:pathLst>
                  <a:path w="61" h="45">
                    <a:moveTo>
                      <a:pt x="20" y="0"/>
                    </a:moveTo>
                    <a:lnTo>
                      <a:pt x="61" y="0"/>
                    </a:lnTo>
                    <a:lnTo>
                      <a:pt x="61" y="7"/>
                    </a:lnTo>
                    <a:lnTo>
                      <a:pt x="17" y="7"/>
                    </a:lnTo>
                    <a:lnTo>
                      <a:pt x="13" y="10"/>
                    </a:lnTo>
                    <a:lnTo>
                      <a:pt x="11" y="12"/>
                    </a:lnTo>
                    <a:lnTo>
                      <a:pt x="8" y="18"/>
                    </a:lnTo>
                    <a:lnTo>
                      <a:pt x="8" y="26"/>
                    </a:lnTo>
                    <a:lnTo>
                      <a:pt x="9" y="30"/>
                    </a:lnTo>
                    <a:lnTo>
                      <a:pt x="11" y="32"/>
                    </a:lnTo>
                    <a:lnTo>
                      <a:pt x="13" y="35"/>
                    </a:lnTo>
                    <a:lnTo>
                      <a:pt x="16" y="36"/>
                    </a:lnTo>
                    <a:lnTo>
                      <a:pt x="22" y="36"/>
                    </a:lnTo>
                    <a:lnTo>
                      <a:pt x="25" y="38"/>
                    </a:lnTo>
                    <a:lnTo>
                      <a:pt x="61" y="38"/>
                    </a:lnTo>
                    <a:lnTo>
                      <a:pt x="61" y="45"/>
                    </a:lnTo>
                    <a:lnTo>
                      <a:pt x="20" y="45"/>
                    </a:lnTo>
                    <a:lnTo>
                      <a:pt x="14" y="44"/>
                    </a:lnTo>
                    <a:lnTo>
                      <a:pt x="9" y="42"/>
                    </a:lnTo>
                    <a:lnTo>
                      <a:pt x="3" y="36"/>
                    </a:lnTo>
                    <a:lnTo>
                      <a:pt x="0" y="27"/>
                    </a:lnTo>
                    <a:lnTo>
                      <a:pt x="0" y="16"/>
                    </a:lnTo>
                    <a:lnTo>
                      <a:pt x="3" y="7"/>
                    </a:lnTo>
                    <a:lnTo>
                      <a:pt x="6" y="6"/>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4" name="Freeform 374"/>
              <p:cNvSpPr>
                <a:spLocks/>
              </p:cNvSpPr>
              <p:nvPr/>
            </p:nvSpPr>
            <p:spPr bwMode="auto">
              <a:xfrm>
                <a:off x="3490820" y="3643420"/>
                <a:ext cx="97582" cy="82697"/>
              </a:xfrm>
              <a:custGeom>
                <a:avLst/>
                <a:gdLst/>
                <a:ahLst/>
                <a:cxnLst>
                  <a:cxn ang="0">
                    <a:pos x="52" y="0"/>
                  </a:cxn>
                  <a:cxn ang="0">
                    <a:pos x="59" y="0"/>
                  </a:cxn>
                  <a:cxn ang="0">
                    <a:pos x="59" y="50"/>
                  </a:cxn>
                  <a:cxn ang="0">
                    <a:pos x="52" y="50"/>
                  </a:cxn>
                  <a:cxn ang="0">
                    <a:pos x="52" y="30"/>
                  </a:cxn>
                  <a:cxn ang="0">
                    <a:pos x="0" y="30"/>
                  </a:cxn>
                  <a:cxn ang="0">
                    <a:pos x="0" y="21"/>
                  </a:cxn>
                  <a:cxn ang="0">
                    <a:pos x="52" y="21"/>
                  </a:cxn>
                  <a:cxn ang="0">
                    <a:pos x="52" y="0"/>
                  </a:cxn>
                </a:cxnLst>
                <a:rect l="0" t="0" r="r" b="b"/>
                <a:pathLst>
                  <a:path w="59" h="50">
                    <a:moveTo>
                      <a:pt x="52" y="0"/>
                    </a:moveTo>
                    <a:lnTo>
                      <a:pt x="59" y="0"/>
                    </a:lnTo>
                    <a:lnTo>
                      <a:pt x="59" y="50"/>
                    </a:lnTo>
                    <a:lnTo>
                      <a:pt x="52" y="50"/>
                    </a:lnTo>
                    <a:lnTo>
                      <a:pt x="52" y="30"/>
                    </a:lnTo>
                    <a:lnTo>
                      <a:pt x="0" y="30"/>
                    </a:lnTo>
                    <a:lnTo>
                      <a:pt x="0" y="21"/>
                    </a:lnTo>
                    <a:lnTo>
                      <a:pt x="52" y="21"/>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5" name="Freeform 375"/>
              <p:cNvSpPr>
                <a:spLocks/>
              </p:cNvSpPr>
              <p:nvPr/>
            </p:nvSpPr>
            <p:spPr bwMode="auto">
              <a:xfrm>
                <a:off x="3490820" y="3784005"/>
                <a:ext cx="97582" cy="38041"/>
              </a:xfrm>
              <a:custGeom>
                <a:avLst/>
                <a:gdLst/>
                <a:ahLst/>
                <a:cxnLst>
                  <a:cxn ang="0">
                    <a:pos x="0" y="0"/>
                  </a:cxn>
                  <a:cxn ang="0">
                    <a:pos x="6" y="0"/>
                  </a:cxn>
                  <a:cxn ang="0">
                    <a:pos x="6" y="8"/>
                  </a:cxn>
                  <a:cxn ang="0">
                    <a:pos x="53" y="8"/>
                  </a:cxn>
                  <a:cxn ang="0">
                    <a:pos x="53" y="0"/>
                  </a:cxn>
                  <a:cxn ang="0">
                    <a:pos x="59" y="0"/>
                  </a:cxn>
                  <a:cxn ang="0">
                    <a:pos x="59" y="23"/>
                  </a:cxn>
                  <a:cxn ang="0">
                    <a:pos x="53" y="23"/>
                  </a:cxn>
                  <a:cxn ang="0">
                    <a:pos x="53" y="15"/>
                  </a:cxn>
                  <a:cxn ang="0">
                    <a:pos x="6" y="15"/>
                  </a:cxn>
                  <a:cxn ang="0">
                    <a:pos x="6" y="23"/>
                  </a:cxn>
                  <a:cxn ang="0">
                    <a:pos x="0" y="23"/>
                  </a:cxn>
                  <a:cxn ang="0">
                    <a:pos x="0" y="0"/>
                  </a:cxn>
                </a:cxnLst>
                <a:rect l="0" t="0" r="r" b="b"/>
                <a:pathLst>
                  <a:path w="59" h="23">
                    <a:moveTo>
                      <a:pt x="0" y="0"/>
                    </a:moveTo>
                    <a:lnTo>
                      <a:pt x="6" y="0"/>
                    </a:lnTo>
                    <a:lnTo>
                      <a:pt x="6" y="8"/>
                    </a:lnTo>
                    <a:lnTo>
                      <a:pt x="53" y="8"/>
                    </a:lnTo>
                    <a:lnTo>
                      <a:pt x="53" y="0"/>
                    </a:lnTo>
                    <a:lnTo>
                      <a:pt x="59" y="0"/>
                    </a:lnTo>
                    <a:lnTo>
                      <a:pt x="59" y="23"/>
                    </a:lnTo>
                    <a:lnTo>
                      <a:pt x="53" y="23"/>
                    </a:lnTo>
                    <a:lnTo>
                      <a:pt x="53" y="15"/>
                    </a:lnTo>
                    <a:lnTo>
                      <a:pt x="6" y="15"/>
                    </a:lnTo>
                    <a:lnTo>
                      <a:pt x="6" y="23"/>
                    </a:lnTo>
                    <a:lnTo>
                      <a:pt x="0"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6" name="Freeform 376"/>
              <p:cNvSpPr>
                <a:spLocks/>
              </p:cNvSpPr>
              <p:nvPr/>
            </p:nvSpPr>
            <p:spPr bwMode="auto">
              <a:xfrm>
                <a:off x="3490820" y="3845201"/>
                <a:ext cx="97582" cy="76081"/>
              </a:xfrm>
              <a:custGeom>
                <a:avLst/>
                <a:gdLst/>
                <a:ahLst/>
                <a:cxnLst>
                  <a:cxn ang="0">
                    <a:pos x="0" y="0"/>
                  </a:cxn>
                  <a:cxn ang="0">
                    <a:pos x="59" y="0"/>
                  </a:cxn>
                  <a:cxn ang="0">
                    <a:pos x="59" y="12"/>
                  </a:cxn>
                  <a:cxn ang="0">
                    <a:pos x="11" y="38"/>
                  </a:cxn>
                  <a:cxn ang="0">
                    <a:pos x="59" y="38"/>
                  </a:cxn>
                  <a:cxn ang="0">
                    <a:pos x="59" y="46"/>
                  </a:cxn>
                  <a:cxn ang="0">
                    <a:pos x="0" y="46"/>
                  </a:cxn>
                  <a:cxn ang="0">
                    <a:pos x="0" y="35"/>
                  </a:cxn>
                  <a:cxn ang="0">
                    <a:pos x="53" y="7"/>
                  </a:cxn>
                  <a:cxn ang="0">
                    <a:pos x="0" y="7"/>
                  </a:cxn>
                  <a:cxn ang="0">
                    <a:pos x="0" y="0"/>
                  </a:cxn>
                </a:cxnLst>
                <a:rect l="0" t="0" r="r" b="b"/>
                <a:pathLst>
                  <a:path w="59" h="46">
                    <a:moveTo>
                      <a:pt x="0" y="0"/>
                    </a:moveTo>
                    <a:lnTo>
                      <a:pt x="59" y="0"/>
                    </a:lnTo>
                    <a:lnTo>
                      <a:pt x="59" y="12"/>
                    </a:lnTo>
                    <a:lnTo>
                      <a:pt x="11" y="38"/>
                    </a:lnTo>
                    <a:lnTo>
                      <a:pt x="59" y="38"/>
                    </a:lnTo>
                    <a:lnTo>
                      <a:pt x="59" y="46"/>
                    </a:lnTo>
                    <a:lnTo>
                      <a:pt x="0" y="46"/>
                    </a:lnTo>
                    <a:lnTo>
                      <a:pt x="0" y="35"/>
                    </a:lnTo>
                    <a:lnTo>
                      <a:pt x="53" y="7"/>
                    </a:lnTo>
                    <a:lnTo>
                      <a:pt x="0"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7" name="Freeform 377"/>
              <p:cNvSpPr>
                <a:spLocks/>
              </p:cNvSpPr>
              <p:nvPr/>
            </p:nvSpPr>
            <p:spPr bwMode="auto">
              <a:xfrm>
                <a:off x="3490820" y="3932859"/>
                <a:ext cx="97582" cy="84351"/>
              </a:xfrm>
              <a:custGeom>
                <a:avLst/>
                <a:gdLst/>
                <a:ahLst/>
                <a:cxnLst>
                  <a:cxn ang="0">
                    <a:pos x="52" y="0"/>
                  </a:cxn>
                  <a:cxn ang="0">
                    <a:pos x="59" y="0"/>
                  </a:cxn>
                  <a:cxn ang="0">
                    <a:pos x="59" y="51"/>
                  </a:cxn>
                  <a:cxn ang="0">
                    <a:pos x="52" y="51"/>
                  </a:cxn>
                  <a:cxn ang="0">
                    <a:pos x="52" y="29"/>
                  </a:cxn>
                  <a:cxn ang="0">
                    <a:pos x="0" y="29"/>
                  </a:cxn>
                  <a:cxn ang="0">
                    <a:pos x="0" y="22"/>
                  </a:cxn>
                  <a:cxn ang="0">
                    <a:pos x="52" y="22"/>
                  </a:cxn>
                  <a:cxn ang="0">
                    <a:pos x="52" y="0"/>
                  </a:cxn>
                </a:cxnLst>
                <a:rect l="0" t="0" r="r" b="b"/>
                <a:pathLst>
                  <a:path w="59" h="51">
                    <a:moveTo>
                      <a:pt x="52" y="0"/>
                    </a:moveTo>
                    <a:lnTo>
                      <a:pt x="59" y="0"/>
                    </a:lnTo>
                    <a:lnTo>
                      <a:pt x="59" y="51"/>
                    </a:lnTo>
                    <a:lnTo>
                      <a:pt x="52" y="51"/>
                    </a:lnTo>
                    <a:lnTo>
                      <a:pt x="52" y="29"/>
                    </a:lnTo>
                    <a:lnTo>
                      <a:pt x="0" y="29"/>
                    </a:lnTo>
                    <a:lnTo>
                      <a:pt x="0" y="22"/>
                    </a:lnTo>
                    <a:lnTo>
                      <a:pt x="52" y="22"/>
                    </a:lnTo>
                    <a:lnTo>
                      <a:pt x="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8" name="Freeform 378"/>
              <p:cNvSpPr>
                <a:spLocks/>
              </p:cNvSpPr>
              <p:nvPr/>
            </p:nvSpPr>
            <p:spPr bwMode="auto">
              <a:xfrm>
                <a:off x="3490820" y="4028788"/>
                <a:ext cx="97582" cy="66158"/>
              </a:xfrm>
              <a:custGeom>
                <a:avLst/>
                <a:gdLst/>
                <a:ahLst/>
                <a:cxnLst>
                  <a:cxn ang="0">
                    <a:pos x="0" y="0"/>
                  </a:cxn>
                  <a:cxn ang="0">
                    <a:pos x="59" y="0"/>
                  </a:cxn>
                  <a:cxn ang="0">
                    <a:pos x="59" y="40"/>
                  </a:cxn>
                  <a:cxn ang="0">
                    <a:pos x="52" y="40"/>
                  </a:cxn>
                  <a:cxn ang="0">
                    <a:pos x="52" y="8"/>
                  </a:cxn>
                  <a:cxn ang="0">
                    <a:pos x="36" y="8"/>
                  </a:cxn>
                  <a:cxn ang="0">
                    <a:pos x="36" y="40"/>
                  </a:cxn>
                  <a:cxn ang="0">
                    <a:pos x="29" y="40"/>
                  </a:cxn>
                  <a:cxn ang="0">
                    <a:pos x="29" y="8"/>
                  </a:cxn>
                  <a:cxn ang="0">
                    <a:pos x="7" y="8"/>
                  </a:cxn>
                  <a:cxn ang="0">
                    <a:pos x="7" y="40"/>
                  </a:cxn>
                  <a:cxn ang="0">
                    <a:pos x="0" y="40"/>
                  </a:cxn>
                  <a:cxn ang="0">
                    <a:pos x="0" y="0"/>
                  </a:cxn>
                </a:cxnLst>
                <a:rect l="0" t="0" r="r" b="b"/>
                <a:pathLst>
                  <a:path w="59" h="40">
                    <a:moveTo>
                      <a:pt x="0" y="0"/>
                    </a:moveTo>
                    <a:lnTo>
                      <a:pt x="59" y="0"/>
                    </a:lnTo>
                    <a:lnTo>
                      <a:pt x="59" y="40"/>
                    </a:lnTo>
                    <a:lnTo>
                      <a:pt x="52" y="40"/>
                    </a:lnTo>
                    <a:lnTo>
                      <a:pt x="52" y="8"/>
                    </a:lnTo>
                    <a:lnTo>
                      <a:pt x="36" y="8"/>
                    </a:lnTo>
                    <a:lnTo>
                      <a:pt x="36" y="40"/>
                    </a:lnTo>
                    <a:lnTo>
                      <a:pt x="29" y="40"/>
                    </a:lnTo>
                    <a:lnTo>
                      <a:pt x="29" y="8"/>
                    </a:lnTo>
                    <a:lnTo>
                      <a:pt x="7" y="8"/>
                    </a:lnTo>
                    <a:lnTo>
                      <a:pt x="7" y="40"/>
                    </a:lnTo>
                    <a:lnTo>
                      <a:pt x="0" y="4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9" name="Freeform 379"/>
              <p:cNvSpPr>
                <a:spLocks noEditPoints="1"/>
              </p:cNvSpPr>
              <p:nvPr/>
            </p:nvSpPr>
            <p:spPr bwMode="auto">
              <a:xfrm>
                <a:off x="3490820" y="4114793"/>
                <a:ext cx="97582" cy="81043"/>
              </a:xfrm>
              <a:custGeom>
                <a:avLst/>
                <a:gdLst/>
                <a:ahLst/>
                <a:cxnLst>
                  <a:cxn ang="0">
                    <a:pos x="30" y="8"/>
                  </a:cxn>
                  <a:cxn ang="0">
                    <a:pos x="30" y="23"/>
                  </a:cxn>
                  <a:cxn ang="0">
                    <a:pos x="32" y="25"/>
                  </a:cxn>
                  <a:cxn ang="0">
                    <a:pos x="33" y="28"/>
                  </a:cxn>
                  <a:cxn ang="0">
                    <a:pos x="35" y="29"/>
                  </a:cxn>
                  <a:cxn ang="0">
                    <a:pos x="36" y="29"/>
                  </a:cxn>
                  <a:cxn ang="0">
                    <a:pos x="40" y="31"/>
                  </a:cxn>
                  <a:cxn ang="0">
                    <a:pos x="46" y="31"/>
                  </a:cxn>
                  <a:cxn ang="0">
                    <a:pos x="47" y="29"/>
                  </a:cxn>
                  <a:cxn ang="0">
                    <a:pos x="49" y="29"/>
                  </a:cxn>
                  <a:cxn ang="0">
                    <a:pos x="50" y="26"/>
                  </a:cxn>
                  <a:cxn ang="0">
                    <a:pos x="52" y="25"/>
                  </a:cxn>
                  <a:cxn ang="0">
                    <a:pos x="52" y="8"/>
                  </a:cxn>
                  <a:cxn ang="0">
                    <a:pos x="30" y="8"/>
                  </a:cxn>
                  <a:cxn ang="0">
                    <a:pos x="0" y="0"/>
                  </a:cxn>
                  <a:cxn ang="0">
                    <a:pos x="59" y="0"/>
                  </a:cxn>
                  <a:cxn ang="0">
                    <a:pos x="59" y="22"/>
                  </a:cxn>
                  <a:cxn ang="0">
                    <a:pos x="58" y="26"/>
                  </a:cxn>
                  <a:cxn ang="0">
                    <a:pos x="58" y="29"/>
                  </a:cxn>
                  <a:cxn ang="0">
                    <a:pos x="56" y="32"/>
                  </a:cxn>
                  <a:cxn ang="0">
                    <a:pos x="53" y="35"/>
                  </a:cxn>
                  <a:cxn ang="0">
                    <a:pos x="50" y="37"/>
                  </a:cxn>
                  <a:cxn ang="0">
                    <a:pos x="49" y="38"/>
                  </a:cxn>
                  <a:cxn ang="0">
                    <a:pos x="36" y="38"/>
                  </a:cxn>
                  <a:cxn ang="0">
                    <a:pos x="32" y="35"/>
                  </a:cxn>
                  <a:cxn ang="0">
                    <a:pos x="27" y="31"/>
                  </a:cxn>
                  <a:cxn ang="0">
                    <a:pos x="26" y="26"/>
                  </a:cxn>
                  <a:cxn ang="0">
                    <a:pos x="0" y="49"/>
                  </a:cxn>
                  <a:cxn ang="0">
                    <a:pos x="0" y="38"/>
                  </a:cxn>
                  <a:cxn ang="0">
                    <a:pos x="23" y="19"/>
                  </a:cxn>
                  <a:cxn ang="0">
                    <a:pos x="23" y="8"/>
                  </a:cxn>
                  <a:cxn ang="0">
                    <a:pos x="0" y="8"/>
                  </a:cxn>
                  <a:cxn ang="0">
                    <a:pos x="0" y="0"/>
                  </a:cxn>
                </a:cxnLst>
                <a:rect l="0" t="0" r="r" b="b"/>
                <a:pathLst>
                  <a:path w="59" h="49">
                    <a:moveTo>
                      <a:pt x="30" y="8"/>
                    </a:moveTo>
                    <a:lnTo>
                      <a:pt x="30" y="23"/>
                    </a:lnTo>
                    <a:lnTo>
                      <a:pt x="32" y="25"/>
                    </a:lnTo>
                    <a:lnTo>
                      <a:pt x="33" y="28"/>
                    </a:lnTo>
                    <a:lnTo>
                      <a:pt x="35" y="29"/>
                    </a:lnTo>
                    <a:lnTo>
                      <a:pt x="36" y="29"/>
                    </a:lnTo>
                    <a:lnTo>
                      <a:pt x="40" y="31"/>
                    </a:lnTo>
                    <a:lnTo>
                      <a:pt x="46" y="31"/>
                    </a:lnTo>
                    <a:lnTo>
                      <a:pt x="47" y="29"/>
                    </a:lnTo>
                    <a:lnTo>
                      <a:pt x="49" y="29"/>
                    </a:lnTo>
                    <a:lnTo>
                      <a:pt x="50" y="26"/>
                    </a:lnTo>
                    <a:lnTo>
                      <a:pt x="52" y="25"/>
                    </a:lnTo>
                    <a:lnTo>
                      <a:pt x="52" y="8"/>
                    </a:lnTo>
                    <a:lnTo>
                      <a:pt x="30" y="8"/>
                    </a:lnTo>
                    <a:close/>
                    <a:moveTo>
                      <a:pt x="0" y="0"/>
                    </a:moveTo>
                    <a:lnTo>
                      <a:pt x="59" y="0"/>
                    </a:lnTo>
                    <a:lnTo>
                      <a:pt x="59" y="22"/>
                    </a:lnTo>
                    <a:lnTo>
                      <a:pt x="58" y="26"/>
                    </a:lnTo>
                    <a:lnTo>
                      <a:pt x="58" y="29"/>
                    </a:lnTo>
                    <a:lnTo>
                      <a:pt x="56" y="32"/>
                    </a:lnTo>
                    <a:lnTo>
                      <a:pt x="53" y="35"/>
                    </a:lnTo>
                    <a:lnTo>
                      <a:pt x="50" y="37"/>
                    </a:lnTo>
                    <a:lnTo>
                      <a:pt x="49" y="38"/>
                    </a:lnTo>
                    <a:lnTo>
                      <a:pt x="36" y="38"/>
                    </a:lnTo>
                    <a:lnTo>
                      <a:pt x="32" y="35"/>
                    </a:lnTo>
                    <a:lnTo>
                      <a:pt x="27" y="31"/>
                    </a:lnTo>
                    <a:lnTo>
                      <a:pt x="26" y="26"/>
                    </a:lnTo>
                    <a:lnTo>
                      <a:pt x="0" y="49"/>
                    </a:lnTo>
                    <a:lnTo>
                      <a:pt x="0" y="38"/>
                    </a:lnTo>
                    <a:lnTo>
                      <a:pt x="23" y="19"/>
                    </a:lnTo>
                    <a:lnTo>
                      <a:pt x="23"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0" name="Freeform 380"/>
              <p:cNvSpPr>
                <a:spLocks/>
              </p:cNvSpPr>
              <p:nvPr/>
            </p:nvSpPr>
            <p:spPr bwMode="auto">
              <a:xfrm>
                <a:off x="3490820" y="4209067"/>
                <a:ext cx="97582" cy="62850"/>
              </a:xfrm>
              <a:custGeom>
                <a:avLst/>
                <a:gdLst/>
                <a:ahLst/>
                <a:cxnLst>
                  <a:cxn ang="0">
                    <a:pos x="0" y="0"/>
                  </a:cxn>
                  <a:cxn ang="0">
                    <a:pos x="59" y="0"/>
                  </a:cxn>
                  <a:cxn ang="0">
                    <a:pos x="59" y="38"/>
                  </a:cxn>
                  <a:cxn ang="0">
                    <a:pos x="52" y="38"/>
                  </a:cxn>
                  <a:cxn ang="0">
                    <a:pos x="52" y="7"/>
                  </a:cxn>
                  <a:cxn ang="0">
                    <a:pos x="35" y="7"/>
                  </a:cxn>
                  <a:cxn ang="0">
                    <a:pos x="35" y="33"/>
                  </a:cxn>
                  <a:cxn ang="0">
                    <a:pos x="29" y="33"/>
                  </a:cxn>
                  <a:cxn ang="0">
                    <a:pos x="29" y="7"/>
                  </a:cxn>
                  <a:cxn ang="0">
                    <a:pos x="0" y="7"/>
                  </a:cxn>
                  <a:cxn ang="0">
                    <a:pos x="0" y="0"/>
                  </a:cxn>
                </a:cxnLst>
                <a:rect l="0" t="0" r="r" b="b"/>
                <a:pathLst>
                  <a:path w="59" h="38">
                    <a:moveTo>
                      <a:pt x="0" y="0"/>
                    </a:moveTo>
                    <a:lnTo>
                      <a:pt x="59" y="0"/>
                    </a:lnTo>
                    <a:lnTo>
                      <a:pt x="59" y="38"/>
                    </a:lnTo>
                    <a:lnTo>
                      <a:pt x="52" y="38"/>
                    </a:lnTo>
                    <a:lnTo>
                      <a:pt x="52" y="7"/>
                    </a:lnTo>
                    <a:lnTo>
                      <a:pt x="35" y="7"/>
                    </a:lnTo>
                    <a:lnTo>
                      <a:pt x="35" y="33"/>
                    </a:lnTo>
                    <a:lnTo>
                      <a:pt x="29" y="33"/>
                    </a:lnTo>
                    <a:lnTo>
                      <a:pt x="29" y="7"/>
                    </a:lnTo>
                    <a:lnTo>
                      <a:pt x="0"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1" name="Freeform 381"/>
              <p:cNvSpPr>
                <a:spLocks noEditPoints="1"/>
              </p:cNvSpPr>
              <p:nvPr/>
            </p:nvSpPr>
            <p:spPr bwMode="auto">
              <a:xfrm>
                <a:off x="3490820" y="4273571"/>
                <a:ext cx="97582" cy="89313"/>
              </a:xfrm>
              <a:custGeom>
                <a:avLst/>
                <a:gdLst/>
                <a:ahLst/>
                <a:cxnLst>
                  <a:cxn ang="0">
                    <a:pos x="23" y="17"/>
                  </a:cxn>
                  <a:cxn ang="0">
                    <a:pos x="23" y="39"/>
                  </a:cxn>
                  <a:cxn ang="0">
                    <a:pos x="52" y="28"/>
                  </a:cxn>
                  <a:cxn ang="0">
                    <a:pos x="23" y="17"/>
                  </a:cxn>
                  <a:cxn ang="0">
                    <a:pos x="0" y="0"/>
                  </a:cxn>
                  <a:cxn ang="0">
                    <a:pos x="59" y="22"/>
                  </a:cxn>
                  <a:cxn ang="0">
                    <a:pos x="59" y="33"/>
                  </a:cxn>
                  <a:cxn ang="0">
                    <a:pos x="0" y="54"/>
                  </a:cxn>
                  <a:cxn ang="0">
                    <a:pos x="0" y="46"/>
                  </a:cxn>
                  <a:cxn ang="0">
                    <a:pos x="17" y="40"/>
                  </a:cxn>
                  <a:cxn ang="0">
                    <a:pos x="17" y="14"/>
                  </a:cxn>
                  <a:cxn ang="0">
                    <a:pos x="0" y="10"/>
                  </a:cxn>
                  <a:cxn ang="0">
                    <a:pos x="0" y="0"/>
                  </a:cxn>
                </a:cxnLst>
                <a:rect l="0" t="0" r="r" b="b"/>
                <a:pathLst>
                  <a:path w="59" h="54">
                    <a:moveTo>
                      <a:pt x="23" y="17"/>
                    </a:moveTo>
                    <a:lnTo>
                      <a:pt x="23" y="39"/>
                    </a:lnTo>
                    <a:lnTo>
                      <a:pt x="52" y="28"/>
                    </a:lnTo>
                    <a:lnTo>
                      <a:pt x="23" y="17"/>
                    </a:lnTo>
                    <a:close/>
                    <a:moveTo>
                      <a:pt x="0" y="0"/>
                    </a:moveTo>
                    <a:lnTo>
                      <a:pt x="59" y="22"/>
                    </a:lnTo>
                    <a:lnTo>
                      <a:pt x="59" y="33"/>
                    </a:lnTo>
                    <a:lnTo>
                      <a:pt x="0" y="54"/>
                    </a:lnTo>
                    <a:lnTo>
                      <a:pt x="0" y="46"/>
                    </a:lnTo>
                    <a:lnTo>
                      <a:pt x="17" y="40"/>
                    </a:lnTo>
                    <a:lnTo>
                      <a:pt x="17" y="14"/>
                    </a:lnTo>
                    <a:lnTo>
                      <a:pt x="0" y="1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2" name="Freeform 382"/>
              <p:cNvSpPr>
                <a:spLocks/>
              </p:cNvSpPr>
              <p:nvPr/>
            </p:nvSpPr>
            <p:spPr bwMode="auto">
              <a:xfrm>
                <a:off x="3487512" y="4372807"/>
                <a:ext cx="104198" cy="81043"/>
              </a:xfrm>
              <a:custGeom>
                <a:avLst/>
                <a:gdLst/>
                <a:ahLst/>
                <a:cxnLst>
                  <a:cxn ang="0">
                    <a:pos x="25" y="0"/>
                  </a:cxn>
                  <a:cxn ang="0">
                    <a:pos x="38" y="0"/>
                  </a:cxn>
                  <a:cxn ang="0">
                    <a:pos x="45" y="2"/>
                  </a:cxn>
                  <a:cxn ang="0">
                    <a:pos x="54" y="8"/>
                  </a:cxn>
                  <a:cxn ang="0">
                    <a:pos x="58" y="12"/>
                  </a:cxn>
                  <a:cxn ang="0">
                    <a:pos x="60" y="17"/>
                  </a:cxn>
                  <a:cxn ang="0">
                    <a:pos x="63" y="29"/>
                  </a:cxn>
                  <a:cxn ang="0">
                    <a:pos x="61" y="34"/>
                  </a:cxn>
                  <a:cxn ang="0">
                    <a:pos x="61" y="38"/>
                  </a:cxn>
                  <a:cxn ang="0">
                    <a:pos x="60" y="44"/>
                  </a:cxn>
                  <a:cxn ang="0">
                    <a:pos x="57" y="49"/>
                  </a:cxn>
                  <a:cxn ang="0">
                    <a:pos x="48" y="49"/>
                  </a:cxn>
                  <a:cxn ang="0">
                    <a:pos x="54" y="40"/>
                  </a:cxn>
                  <a:cxn ang="0">
                    <a:pos x="55" y="34"/>
                  </a:cxn>
                  <a:cxn ang="0">
                    <a:pos x="55" y="24"/>
                  </a:cxn>
                  <a:cxn ang="0">
                    <a:pos x="54" y="21"/>
                  </a:cxn>
                  <a:cxn ang="0">
                    <a:pos x="52" y="17"/>
                  </a:cxn>
                  <a:cxn ang="0">
                    <a:pos x="48" y="12"/>
                  </a:cxn>
                  <a:cxn ang="0">
                    <a:pos x="45" y="11"/>
                  </a:cxn>
                  <a:cxn ang="0">
                    <a:pos x="42" y="11"/>
                  </a:cxn>
                  <a:cxn ang="0">
                    <a:pos x="38" y="9"/>
                  </a:cxn>
                  <a:cxn ang="0">
                    <a:pos x="26" y="9"/>
                  </a:cxn>
                  <a:cxn ang="0">
                    <a:pos x="20" y="11"/>
                  </a:cxn>
                  <a:cxn ang="0">
                    <a:pos x="19" y="12"/>
                  </a:cxn>
                  <a:cxn ang="0">
                    <a:pos x="16" y="14"/>
                  </a:cxn>
                  <a:cxn ang="0">
                    <a:pos x="11" y="18"/>
                  </a:cxn>
                  <a:cxn ang="0">
                    <a:pos x="8" y="24"/>
                  </a:cxn>
                  <a:cxn ang="0">
                    <a:pos x="8" y="35"/>
                  </a:cxn>
                  <a:cxn ang="0">
                    <a:pos x="9" y="40"/>
                  </a:cxn>
                  <a:cxn ang="0">
                    <a:pos x="16" y="49"/>
                  </a:cxn>
                  <a:cxn ang="0">
                    <a:pos x="6" y="49"/>
                  </a:cxn>
                  <a:cxn ang="0">
                    <a:pos x="5" y="47"/>
                  </a:cxn>
                  <a:cxn ang="0">
                    <a:pos x="5" y="46"/>
                  </a:cxn>
                  <a:cxn ang="0">
                    <a:pos x="3" y="44"/>
                  </a:cxn>
                  <a:cxn ang="0">
                    <a:pos x="2" y="41"/>
                  </a:cxn>
                  <a:cxn ang="0">
                    <a:pos x="2" y="35"/>
                  </a:cxn>
                  <a:cxn ang="0">
                    <a:pos x="0" y="32"/>
                  </a:cxn>
                  <a:cxn ang="0">
                    <a:pos x="0" y="29"/>
                  </a:cxn>
                  <a:cxn ang="0">
                    <a:pos x="2" y="23"/>
                  </a:cxn>
                  <a:cxn ang="0">
                    <a:pos x="2" y="17"/>
                  </a:cxn>
                  <a:cxn ang="0">
                    <a:pos x="5" y="12"/>
                  </a:cxn>
                  <a:cxn ang="0">
                    <a:pos x="11" y="6"/>
                  </a:cxn>
                  <a:cxn ang="0">
                    <a:pos x="14" y="5"/>
                  </a:cxn>
                  <a:cxn ang="0">
                    <a:pos x="19" y="3"/>
                  </a:cxn>
                  <a:cxn ang="0">
                    <a:pos x="25" y="0"/>
                  </a:cxn>
                </a:cxnLst>
                <a:rect l="0" t="0" r="r" b="b"/>
                <a:pathLst>
                  <a:path w="63" h="49">
                    <a:moveTo>
                      <a:pt x="25" y="0"/>
                    </a:moveTo>
                    <a:lnTo>
                      <a:pt x="38" y="0"/>
                    </a:lnTo>
                    <a:lnTo>
                      <a:pt x="45" y="2"/>
                    </a:lnTo>
                    <a:lnTo>
                      <a:pt x="54" y="8"/>
                    </a:lnTo>
                    <a:lnTo>
                      <a:pt x="58" y="12"/>
                    </a:lnTo>
                    <a:lnTo>
                      <a:pt x="60" y="17"/>
                    </a:lnTo>
                    <a:lnTo>
                      <a:pt x="63" y="29"/>
                    </a:lnTo>
                    <a:lnTo>
                      <a:pt x="61" y="34"/>
                    </a:lnTo>
                    <a:lnTo>
                      <a:pt x="61" y="38"/>
                    </a:lnTo>
                    <a:lnTo>
                      <a:pt x="60" y="44"/>
                    </a:lnTo>
                    <a:lnTo>
                      <a:pt x="57" y="49"/>
                    </a:lnTo>
                    <a:lnTo>
                      <a:pt x="48" y="49"/>
                    </a:lnTo>
                    <a:lnTo>
                      <a:pt x="54" y="40"/>
                    </a:lnTo>
                    <a:lnTo>
                      <a:pt x="55" y="34"/>
                    </a:lnTo>
                    <a:lnTo>
                      <a:pt x="55" y="24"/>
                    </a:lnTo>
                    <a:lnTo>
                      <a:pt x="54" y="21"/>
                    </a:lnTo>
                    <a:lnTo>
                      <a:pt x="52" y="17"/>
                    </a:lnTo>
                    <a:lnTo>
                      <a:pt x="48" y="12"/>
                    </a:lnTo>
                    <a:lnTo>
                      <a:pt x="45" y="11"/>
                    </a:lnTo>
                    <a:lnTo>
                      <a:pt x="42" y="11"/>
                    </a:lnTo>
                    <a:lnTo>
                      <a:pt x="38" y="9"/>
                    </a:lnTo>
                    <a:lnTo>
                      <a:pt x="26" y="9"/>
                    </a:lnTo>
                    <a:lnTo>
                      <a:pt x="20" y="11"/>
                    </a:lnTo>
                    <a:lnTo>
                      <a:pt x="19" y="12"/>
                    </a:lnTo>
                    <a:lnTo>
                      <a:pt x="16" y="14"/>
                    </a:lnTo>
                    <a:lnTo>
                      <a:pt x="11" y="18"/>
                    </a:lnTo>
                    <a:lnTo>
                      <a:pt x="8" y="24"/>
                    </a:lnTo>
                    <a:lnTo>
                      <a:pt x="8" y="35"/>
                    </a:lnTo>
                    <a:lnTo>
                      <a:pt x="9" y="40"/>
                    </a:lnTo>
                    <a:lnTo>
                      <a:pt x="16" y="49"/>
                    </a:lnTo>
                    <a:lnTo>
                      <a:pt x="6" y="49"/>
                    </a:lnTo>
                    <a:lnTo>
                      <a:pt x="5" y="47"/>
                    </a:lnTo>
                    <a:lnTo>
                      <a:pt x="5" y="46"/>
                    </a:lnTo>
                    <a:lnTo>
                      <a:pt x="3" y="44"/>
                    </a:lnTo>
                    <a:lnTo>
                      <a:pt x="2" y="41"/>
                    </a:lnTo>
                    <a:lnTo>
                      <a:pt x="2" y="35"/>
                    </a:lnTo>
                    <a:lnTo>
                      <a:pt x="0" y="32"/>
                    </a:lnTo>
                    <a:lnTo>
                      <a:pt x="0" y="29"/>
                    </a:lnTo>
                    <a:lnTo>
                      <a:pt x="2" y="23"/>
                    </a:lnTo>
                    <a:lnTo>
                      <a:pt x="2" y="17"/>
                    </a:lnTo>
                    <a:lnTo>
                      <a:pt x="5" y="12"/>
                    </a:lnTo>
                    <a:lnTo>
                      <a:pt x="11" y="6"/>
                    </a:lnTo>
                    <a:lnTo>
                      <a:pt x="14" y="5"/>
                    </a:lnTo>
                    <a:lnTo>
                      <a:pt x="19"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3" name="Freeform 383"/>
              <p:cNvSpPr>
                <a:spLocks/>
              </p:cNvSpPr>
              <p:nvPr/>
            </p:nvSpPr>
            <p:spPr bwMode="auto">
              <a:xfrm>
                <a:off x="3490820" y="4473697"/>
                <a:ext cx="97582" cy="62850"/>
              </a:xfrm>
              <a:custGeom>
                <a:avLst/>
                <a:gdLst/>
                <a:ahLst/>
                <a:cxnLst>
                  <a:cxn ang="0">
                    <a:pos x="0" y="0"/>
                  </a:cxn>
                  <a:cxn ang="0">
                    <a:pos x="59" y="0"/>
                  </a:cxn>
                  <a:cxn ang="0">
                    <a:pos x="59" y="38"/>
                  </a:cxn>
                  <a:cxn ang="0">
                    <a:pos x="52" y="38"/>
                  </a:cxn>
                  <a:cxn ang="0">
                    <a:pos x="52" y="8"/>
                  </a:cxn>
                  <a:cxn ang="0">
                    <a:pos x="36" y="8"/>
                  </a:cxn>
                  <a:cxn ang="0">
                    <a:pos x="36" y="38"/>
                  </a:cxn>
                  <a:cxn ang="0">
                    <a:pos x="29" y="38"/>
                  </a:cxn>
                  <a:cxn ang="0">
                    <a:pos x="29" y="8"/>
                  </a:cxn>
                  <a:cxn ang="0">
                    <a:pos x="7" y="8"/>
                  </a:cxn>
                  <a:cxn ang="0">
                    <a:pos x="7" y="38"/>
                  </a:cxn>
                  <a:cxn ang="0">
                    <a:pos x="0" y="38"/>
                  </a:cxn>
                  <a:cxn ang="0">
                    <a:pos x="0" y="0"/>
                  </a:cxn>
                </a:cxnLst>
                <a:rect l="0" t="0" r="r" b="b"/>
                <a:pathLst>
                  <a:path w="59" h="38">
                    <a:moveTo>
                      <a:pt x="0" y="0"/>
                    </a:moveTo>
                    <a:lnTo>
                      <a:pt x="59" y="0"/>
                    </a:lnTo>
                    <a:lnTo>
                      <a:pt x="59" y="38"/>
                    </a:lnTo>
                    <a:lnTo>
                      <a:pt x="52" y="38"/>
                    </a:lnTo>
                    <a:lnTo>
                      <a:pt x="52" y="8"/>
                    </a:lnTo>
                    <a:lnTo>
                      <a:pt x="36" y="8"/>
                    </a:lnTo>
                    <a:lnTo>
                      <a:pt x="36" y="38"/>
                    </a:lnTo>
                    <a:lnTo>
                      <a:pt x="29" y="38"/>
                    </a:lnTo>
                    <a:lnTo>
                      <a:pt x="29" y="8"/>
                    </a:lnTo>
                    <a:lnTo>
                      <a:pt x="7" y="8"/>
                    </a:lnTo>
                    <a:lnTo>
                      <a:pt x="7" y="38"/>
                    </a:lnTo>
                    <a:lnTo>
                      <a:pt x="0"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4" name="Rectangle 470"/>
              <p:cNvSpPr>
                <a:spLocks noChangeArrowheads="1"/>
              </p:cNvSpPr>
              <p:nvPr/>
            </p:nvSpPr>
            <p:spPr bwMode="auto">
              <a:xfrm>
                <a:off x="2202402" y="2333501"/>
                <a:ext cx="926205" cy="602034"/>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5" name="Line 471"/>
              <p:cNvSpPr>
                <a:spLocks noChangeShapeType="1"/>
              </p:cNvSpPr>
              <p:nvPr/>
            </p:nvSpPr>
            <p:spPr bwMode="auto">
              <a:xfrm flipH="1">
                <a:off x="2202402" y="2935535"/>
                <a:ext cx="92620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6" name="Line 472"/>
              <p:cNvSpPr>
                <a:spLocks noChangeShapeType="1"/>
              </p:cNvSpPr>
              <p:nvPr/>
            </p:nvSpPr>
            <p:spPr bwMode="auto">
              <a:xfrm flipV="1">
                <a:off x="2202402" y="2333501"/>
                <a:ext cx="1654" cy="6020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7" name="Line 473"/>
              <p:cNvSpPr>
                <a:spLocks noChangeShapeType="1"/>
              </p:cNvSpPr>
              <p:nvPr/>
            </p:nvSpPr>
            <p:spPr bwMode="auto">
              <a:xfrm>
                <a:off x="2202402" y="2333501"/>
                <a:ext cx="926205"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8" name="Line 474"/>
              <p:cNvSpPr>
                <a:spLocks noChangeShapeType="1"/>
              </p:cNvSpPr>
              <p:nvPr/>
            </p:nvSpPr>
            <p:spPr bwMode="auto">
              <a:xfrm>
                <a:off x="3128607" y="2333501"/>
                <a:ext cx="1654" cy="60203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9" name="Rectangle 492"/>
              <p:cNvSpPr>
                <a:spLocks noChangeArrowheads="1"/>
              </p:cNvSpPr>
              <p:nvPr/>
            </p:nvSpPr>
            <p:spPr bwMode="auto">
              <a:xfrm>
                <a:off x="4426949" y="3453218"/>
                <a:ext cx="210050" cy="190203"/>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0" name="Line 493"/>
              <p:cNvSpPr>
                <a:spLocks noChangeShapeType="1"/>
              </p:cNvSpPr>
              <p:nvPr/>
            </p:nvSpPr>
            <p:spPr bwMode="auto">
              <a:xfrm flipH="1">
                <a:off x="4426949" y="3643421"/>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1" name="Line 494"/>
              <p:cNvSpPr>
                <a:spLocks noChangeShapeType="1"/>
              </p:cNvSpPr>
              <p:nvPr/>
            </p:nvSpPr>
            <p:spPr bwMode="auto">
              <a:xfrm flipV="1">
                <a:off x="4426949" y="3453218"/>
                <a:ext cx="1654" cy="19020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2" name="Line 495"/>
              <p:cNvSpPr>
                <a:spLocks noChangeShapeType="1"/>
              </p:cNvSpPr>
              <p:nvPr/>
            </p:nvSpPr>
            <p:spPr bwMode="auto">
              <a:xfrm>
                <a:off x="4426949" y="3453218"/>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3" name="Line 496"/>
              <p:cNvSpPr>
                <a:spLocks noChangeShapeType="1"/>
              </p:cNvSpPr>
              <p:nvPr/>
            </p:nvSpPr>
            <p:spPr bwMode="auto">
              <a:xfrm>
                <a:off x="4636999" y="3453218"/>
                <a:ext cx="1654" cy="19020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4" name="Freeform 497"/>
              <p:cNvSpPr>
                <a:spLocks/>
              </p:cNvSpPr>
              <p:nvPr/>
            </p:nvSpPr>
            <p:spPr bwMode="auto">
              <a:xfrm>
                <a:off x="4468297" y="3497874"/>
                <a:ext cx="52926" cy="86005"/>
              </a:xfrm>
              <a:custGeom>
                <a:avLst/>
                <a:gdLst/>
                <a:ahLst/>
                <a:cxnLst>
                  <a:cxn ang="0">
                    <a:pos x="0" y="0"/>
                  </a:cxn>
                  <a:cxn ang="0">
                    <a:pos x="32" y="0"/>
                  </a:cxn>
                  <a:cxn ang="0">
                    <a:pos x="32" y="7"/>
                  </a:cxn>
                  <a:cxn ang="0">
                    <a:pos x="6" y="7"/>
                  </a:cxn>
                  <a:cxn ang="0">
                    <a:pos x="6" y="22"/>
                  </a:cxn>
                  <a:cxn ang="0">
                    <a:pos x="29" y="22"/>
                  </a:cxn>
                  <a:cxn ang="0">
                    <a:pos x="29" y="28"/>
                  </a:cxn>
                  <a:cxn ang="0">
                    <a:pos x="6" y="28"/>
                  </a:cxn>
                  <a:cxn ang="0">
                    <a:pos x="6" y="52"/>
                  </a:cxn>
                  <a:cxn ang="0">
                    <a:pos x="0" y="52"/>
                  </a:cxn>
                  <a:cxn ang="0">
                    <a:pos x="0" y="0"/>
                  </a:cxn>
                </a:cxnLst>
                <a:rect l="0" t="0" r="r" b="b"/>
                <a:pathLst>
                  <a:path w="32" h="52">
                    <a:moveTo>
                      <a:pt x="0" y="0"/>
                    </a:moveTo>
                    <a:lnTo>
                      <a:pt x="32" y="0"/>
                    </a:lnTo>
                    <a:lnTo>
                      <a:pt x="32" y="7"/>
                    </a:lnTo>
                    <a:lnTo>
                      <a:pt x="6" y="7"/>
                    </a:lnTo>
                    <a:lnTo>
                      <a:pt x="6" y="22"/>
                    </a:lnTo>
                    <a:lnTo>
                      <a:pt x="29" y="22"/>
                    </a:lnTo>
                    <a:lnTo>
                      <a:pt x="29" y="28"/>
                    </a:lnTo>
                    <a:lnTo>
                      <a:pt x="6" y="28"/>
                    </a:lnTo>
                    <a:lnTo>
                      <a:pt x="6" y="52"/>
                    </a:lnTo>
                    <a:lnTo>
                      <a:pt x="0" y="5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5" name="Freeform 498"/>
              <p:cNvSpPr>
                <a:spLocks/>
              </p:cNvSpPr>
              <p:nvPr/>
            </p:nvSpPr>
            <p:spPr bwMode="auto">
              <a:xfrm>
                <a:off x="4532801" y="3497874"/>
                <a:ext cx="66158" cy="89313"/>
              </a:xfrm>
              <a:custGeom>
                <a:avLst/>
                <a:gdLst/>
                <a:ahLst/>
                <a:cxnLst>
                  <a:cxn ang="0">
                    <a:pos x="0" y="0"/>
                  </a:cxn>
                  <a:cxn ang="0">
                    <a:pos x="8" y="0"/>
                  </a:cxn>
                  <a:cxn ang="0">
                    <a:pos x="8" y="39"/>
                  </a:cxn>
                  <a:cxn ang="0">
                    <a:pos x="10" y="43"/>
                  </a:cxn>
                  <a:cxn ang="0">
                    <a:pos x="11" y="43"/>
                  </a:cxn>
                  <a:cxn ang="0">
                    <a:pos x="17" y="48"/>
                  </a:cxn>
                  <a:cxn ang="0">
                    <a:pos x="23" y="48"/>
                  </a:cxn>
                  <a:cxn ang="0">
                    <a:pos x="29" y="43"/>
                  </a:cxn>
                  <a:cxn ang="0">
                    <a:pos x="31" y="43"/>
                  </a:cxn>
                  <a:cxn ang="0">
                    <a:pos x="33" y="40"/>
                  </a:cxn>
                  <a:cxn ang="0">
                    <a:pos x="33" y="39"/>
                  </a:cxn>
                  <a:cxn ang="0">
                    <a:pos x="34" y="36"/>
                  </a:cxn>
                  <a:cxn ang="0">
                    <a:pos x="34" y="0"/>
                  </a:cxn>
                  <a:cxn ang="0">
                    <a:pos x="40" y="0"/>
                  </a:cxn>
                  <a:cxn ang="0">
                    <a:pos x="40" y="37"/>
                  </a:cxn>
                  <a:cxn ang="0">
                    <a:pos x="39" y="42"/>
                  </a:cxn>
                  <a:cxn ang="0">
                    <a:pos x="36" y="48"/>
                  </a:cxn>
                  <a:cxn ang="0">
                    <a:pos x="33" y="51"/>
                  </a:cxn>
                  <a:cxn ang="0">
                    <a:pos x="29" y="52"/>
                  </a:cxn>
                  <a:cxn ang="0">
                    <a:pos x="25" y="54"/>
                  </a:cxn>
                  <a:cxn ang="0">
                    <a:pos x="16" y="54"/>
                  </a:cxn>
                  <a:cxn ang="0">
                    <a:pos x="11" y="52"/>
                  </a:cxn>
                  <a:cxn ang="0">
                    <a:pos x="8" y="51"/>
                  </a:cxn>
                  <a:cxn ang="0">
                    <a:pos x="5" y="48"/>
                  </a:cxn>
                  <a:cxn ang="0">
                    <a:pos x="2" y="42"/>
                  </a:cxn>
                  <a:cxn ang="0">
                    <a:pos x="0" y="37"/>
                  </a:cxn>
                  <a:cxn ang="0">
                    <a:pos x="0" y="0"/>
                  </a:cxn>
                </a:cxnLst>
                <a:rect l="0" t="0" r="r" b="b"/>
                <a:pathLst>
                  <a:path w="40" h="54">
                    <a:moveTo>
                      <a:pt x="0" y="0"/>
                    </a:moveTo>
                    <a:lnTo>
                      <a:pt x="8" y="0"/>
                    </a:lnTo>
                    <a:lnTo>
                      <a:pt x="8" y="39"/>
                    </a:lnTo>
                    <a:lnTo>
                      <a:pt x="10" y="43"/>
                    </a:lnTo>
                    <a:lnTo>
                      <a:pt x="11" y="43"/>
                    </a:lnTo>
                    <a:lnTo>
                      <a:pt x="17" y="48"/>
                    </a:lnTo>
                    <a:lnTo>
                      <a:pt x="23" y="48"/>
                    </a:lnTo>
                    <a:lnTo>
                      <a:pt x="29" y="43"/>
                    </a:lnTo>
                    <a:lnTo>
                      <a:pt x="31" y="43"/>
                    </a:lnTo>
                    <a:lnTo>
                      <a:pt x="33" y="40"/>
                    </a:lnTo>
                    <a:lnTo>
                      <a:pt x="33" y="39"/>
                    </a:lnTo>
                    <a:lnTo>
                      <a:pt x="34" y="36"/>
                    </a:lnTo>
                    <a:lnTo>
                      <a:pt x="34" y="0"/>
                    </a:lnTo>
                    <a:lnTo>
                      <a:pt x="40" y="0"/>
                    </a:lnTo>
                    <a:lnTo>
                      <a:pt x="40" y="37"/>
                    </a:lnTo>
                    <a:lnTo>
                      <a:pt x="39" y="42"/>
                    </a:lnTo>
                    <a:lnTo>
                      <a:pt x="36" y="48"/>
                    </a:lnTo>
                    <a:lnTo>
                      <a:pt x="33" y="51"/>
                    </a:lnTo>
                    <a:lnTo>
                      <a:pt x="29" y="52"/>
                    </a:lnTo>
                    <a:lnTo>
                      <a:pt x="25" y="54"/>
                    </a:lnTo>
                    <a:lnTo>
                      <a:pt x="16" y="54"/>
                    </a:lnTo>
                    <a:lnTo>
                      <a:pt x="11" y="52"/>
                    </a:lnTo>
                    <a:lnTo>
                      <a:pt x="8" y="51"/>
                    </a:lnTo>
                    <a:lnTo>
                      <a:pt x="5" y="48"/>
                    </a:lnTo>
                    <a:lnTo>
                      <a:pt x="2" y="42"/>
                    </a:lnTo>
                    <a:lnTo>
                      <a:pt x="0" y="3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6" name="Rectangle 499"/>
              <p:cNvSpPr>
                <a:spLocks noChangeArrowheads="1"/>
              </p:cNvSpPr>
              <p:nvPr/>
            </p:nvSpPr>
            <p:spPr bwMode="auto">
              <a:xfrm>
                <a:off x="5265495" y="3453218"/>
                <a:ext cx="210050" cy="190203"/>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7" name="Line 500"/>
              <p:cNvSpPr>
                <a:spLocks noChangeShapeType="1"/>
              </p:cNvSpPr>
              <p:nvPr/>
            </p:nvSpPr>
            <p:spPr bwMode="auto">
              <a:xfrm flipH="1">
                <a:off x="5265495" y="3643421"/>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8" name="Line 501"/>
              <p:cNvSpPr>
                <a:spLocks noChangeShapeType="1"/>
              </p:cNvSpPr>
              <p:nvPr/>
            </p:nvSpPr>
            <p:spPr bwMode="auto">
              <a:xfrm flipV="1">
                <a:off x="5265495" y="3453218"/>
                <a:ext cx="1654" cy="19020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9" name="Line 502"/>
              <p:cNvSpPr>
                <a:spLocks noChangeShapeType="1"/>
              </p:cNvSpPr>
              <p:nvPr/>
            </p:nvSpPr>
            <p:spPr bwMode="auto">
              <a:xfrm>
                <a:off x="5265495" y="3453218"/>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0" name="Line 503"/>
              <p:cNvSpPr>
                <a:spLocks noChangeShapeType="1"/>
              </p:cNvSpPr>
              <p:nvPr/>
            </p:nvSpPr>
            <p:spPr bwMode="auto">
              <a:xfrm>
                <a:off x="5475545" y="3453218"/>
                <a:ext cx="1654" cy="19020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1" name="Freeform 504"/>
              <p:cNvSpPr>
                <a:spLocks/>
              </p:cNvSpPr>
              <p:nvPr/>
            </p:nvSpPr>
            <p:spPr bwMode="auto">
              <a:xfrm>
                <a:off x="5306844" y="3497874"/>
                <a:ext cx="52926" cy="86005"/>
              </a:xfrm>
              <a:custGeom>
                <a:avLst/>
                <a:gdLst/>
                <a:ahLst/>
                <a:cxnLst>
                  <a:cxn ang="0">
                    <a:pos x="0" y="0"/>
                  </a:cxn>
                  <a:cxn ang="0">
                    <a:pos x="32" y="0"/>
                  </a:cxn>
                  <a:cxn ang="0">
                    <a:pos x="32" y="7"/>
                  </a:cxn>
                  <a:cxn ang="0">
                    <a:pos x="6" y="7"/>
                  </a:cxn>
                  <a:cxn ang="0">
                    <a:pos x="6" y="22"/>
                  </a:cxn>
                  <a:cxn ang="0">
                    <a:pos x="29" y="22"/>
                  </a:cxn>
                  <a:cxn ang="0">
                    <a:pos x="29" y="28"/>
                  </a:cxn>
                  <a:cxn ang="0">
                    <a:pos x="6" y="28"/>
                  </a:cxn>
                  <a:cxn ang="0">
                    <a:pos x="6" y="52"/>
                  </a:cxn>
                  <a:cxn ang="0">
                    <a:pos x="0" y="52"/>
                  </a:cxn>
                  <a:cxn ang="0">
                    <a:pos x="0" y="0"/>
                  </a:cxn>
                </a:cxnLst>
                <a:rect l="0" t="0" r="r" b="b"/>
                <a:pathLst>
                  <a:path w="32" h="52">
                    <a:moveTo>
                      <a:pt x="0" y="0"/>
                    </a:moveTo>
                    <a:lnTo>
                      <a:pt x="32" y="0"/>
                    </a:lnTo>
                    <a:lnTo>
                      <a:pt x="32" y="7"/>
                    </a:lnTo>
                    <a:lnTo>
                      <a:pt x="6" y="7"/>
                    </a:lnTo>
                    <a:lnTo>
                      <a:pt x="6" y="22"/>
                    </a:lnTo>
                    <a:lnTo>
                      <a:pt x="29" y="22"/>
                    </a:lnTo>
                    <a:lnTo>
                      <a:pt x="29" y="28"/>
                    </a:lnTo>
                    <a:lnTo>
                      <a:pt x="6" y="28"/>
                    </a:lnTo>
                    <a:lnTo>
                      <a:pt x="6" y="52"/>
                    </a:lnTo>
                    <a:lnTo>
                      <a:pt x="0" y="5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2" name="Freeform 505"/>
              <p:cNvSpPr>
                <a:spLocks/>
              </p:cNvSpPr>
              <p:nvPr/>
            </p:nvSpPr>
            <p:spPr bwMode="auto">
              <a:xfrm>
                <a:off x="5371347" y="3497874"/>
                <a:ext cx="66158" cy="89313"/>
              </a:xfrm>
              <a:custGeom>
                <a:avLst/>
                <a:gdLst/>
                <a:ahLst/>
                <a:cxnLst>
                  <a:cxn ang="0">
                    <a:pos x="0" y="0"/>
                  </a:cxn>
                  <a:cxn ang="0">
                    <a:pos x="8" y="0"/>
                  </a:cxn>
                  <a:cxn ang="0">
                    <a:pos x="8" y="39"/>
                  </a:cxn>
                  <a:cxn ang="0">
                    <a:pos x="10" y="43"/>
                  </a:cxn>
                  <a:cxn ang="0">
                    <a:pos x="11" y="43"/>
                  </a:cxn>
                  <a:cxn ang="0">
                    <a:pos x="17" y="48"/>
                  </a:cxn>
                  <a:cxn ang="0">
                    <a:pos x="23" y="48"/>
                  </a:cxn>
                  <a:cxn ang="0">
                    <a:pos x="29" y="43"/>
                  </a:cxn>
                  <a:cxn ang="0">
                    <a:pos x="31" y="43"/>
                  </a:cxn>
                  <a:cxn ang="0">
                    <a:pos x="32" y="40"/>
                  </a:cxn>
                  <a:cxn ang="0">
                    <a:pos x="32" y="39"/>
                  </a:cxn>
                  <a:cxn ang="0">
                    <a:pos x="34" y="36"/>
                  </a:cxn>
                  <a:cxn ang="0">
                    <a:pos x="34" y="0"/>
                  </a:cxn>
                  <a:cxn ang="0">
                    <a:pos x="40" y="0"/>
                  </a:cxn>
                  <a:cxn ang="0">
                    <a:pos x="40" y="37"/>
                  </a:cxn>
                  <a:cxn ang="0">
                    <a:pos x="39" y="42"/>
                  </a:cxn>
                  <a:cxn ang="0">
                    <a:pos x="36" y="48"/>
                  </a:cxn>
                  <a:cxn ang="0">
                    <a:pos x="32" y="51"/>
                  </a:cxn>
                  <a:cxn ang="0">
                    <a:pos x="29" y="52"/>
                  </a:cxn>
                  <a:cxn ang="0">
                    <a:pos x="25" y="54"/>
                  </a:cxn>
                  <a:cxn ang="0">
                    <a:pos x="16" y="54"/>
                  </a:cxn>
                  <a:cxn ang="0">
                    <a:pos x="11" y="52"/>
                  </a:cxn>
                  <a:cxn ang="0">
                    <a:pos x="8" y="51"/>
                  </a:cxn>
                  <a:cxn ang="0">
                    <a:pos x="5" y="48"/>
                  </a:cxn>
                  <a:cxn ang="0">
                    <a:pos x="2" y="42"/>
                  </a:cxn>
                  <a:cxn ang="0">
                    <a:pos x="0" y="37"/>
                  </a:cxn>
                  <a:cxn ang="0">
                    <a:pos x="0" y="0"/>
                  </a:cxn>
                </a:cxnLst>
                <a:rect l="0" t="0" r="r" b="b"/>
                <a:pathLst>
                  <a:path w="40" h="54">
                    <a:moveTo>
                      <a:pt x="0" y="0"/>
                    </a:moveTo>
                    <a:lnTo>
                      <a:pt x="8" y="0"/>
                    </a:lnTo>
                    <a:lnTo>
                      <a:pt x="8" y="39"/>
                    </a:lnTo>
                    <a:lnTo>
                      <a:pt x="10" y="43"/>
                    </a:lnTo>
                    <a:lnTo>
                      <a:pt x="11" y="43"/>
                    </a:lnTo>
                    <a:lnTo>
                      <a:pt x="17" y="48"/>
                    </a:lnTo>
                    <a:lnTo>
                      <a:pt x="23" y="48"/>
                    </a:lnTo>
                    <a:lnTo>
                      <a:pt x="29" y="43"/>
                    </a:lnTo>
                    <a:lnTo>
                      <a:pt x="31" y="43"/>
                    </a:lnTo>
                    <a:lnTo>
                      <a:pt x="32" y="40"/>
                    </a:lnTo>
                    <a:lnTo>
                      <a:pt x="32" y="39"/>
                    </a:lnTo>
                    <a:lnTo>
                      <a:pt x="34" y="36"/>
                    </a:lnTo>
                    <a:lnTo>
                      <a:pt x="34" y="0"/>
                    </a:lnTo>
                    <a:lnTo>
                      <a:pt x="40" y="0"/>
                    </a:lnTo>
                    <a:lnTo>
                      <a:pt x="40" y="37"/>
                    </a:lnTo>
                    <a:lnTo>
                      <a:pt x="39" y="42"/>
                    </a:lnTo>
                    <a:lnTo>
                      <a:pt x="36" y="48"/>
                    </a:lnTo>
                    <a:lnTo>
                      <a:pt x="32" y="51"/>
                    </a:lnTo>
                    <a:lnTo>
                      <a:pt x="29" y="52"/>
                    </a:lnTo>
                    <a:lnTo>
                      <a:pt x="25" y="54"/>
                    </a:lnTo>
                    <a:lnTo>
                      <a:pt x="16" y="54"/>
                    </a:lnTo>
                    <a:lnTo>
                      <a:pt x="11" y="52"/>
                    </a:lnTo>
                    <a:lnTo>
                      <a:pt x="8" y="51"/>
                    </a:lnTo>
                    <a:lnTo>
                      <a:pt x="5" y="48"/>
                    </a:lnTo>
                    <a:lnTo>
                      <a:pt x="2" y="42"/>
                    </a:lnTo>
                    <a:lnTo>
                      <a:pt x="0" y="3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3" name="Rectangle 506"/>
              <p:cNvSpPr>
                <a:spLocks noChangeArrowheads="1"/>
              </p:cNvSpPr>
              <p:nvPr/>
            </p:nvSpPr>
            <p:spPr bwMode="auto">
              <a:xfrm>
                <a:off x="5265495" y="4228915"/>
                <a:ext cx="210050" cy="191857"/>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4" name="Line 507"/>
              <p:cNvSpPr>
                <a:spLocks noChangeShapeType="1"/>
              </p:cNvSpPr>
              <p:nvPr/>
            </p:nvSpPr>
            <p:spPr bwMode="auto">
              <a:xfrm flipH="1">
                <a:off x="5265495" y="4420772"/>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5" name="Line 508"/>
              <p:cNvSpPr>
                <a:spLocks noChangeShapeType="1"/>
              </p:cNvSpPr>
              <p:nvPr/>
            </p:nvSpPr>
            <p:spPr bwMode="auto">
              <a:xfrm flipV="1">
                <a:off x="5265495" y="4228915"/>
                <a:ext cx="1654" cy="19185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6" name="Line 509"/>
              <p:cNvSpPr>
                <a:spLocks noChangeShapeType="1"/>
              </p:cNvSpPr>
              <p:nvPr/>
            </p:nvSpPr>
            <p:spPr bwMode="auto">
              <a:xfrm>
                <a:off x="5265495" y="4228915"/>
                <a:ext cx="2100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7" name="Line 510"/>
              <p:cNvSpPr>
                <a:spLocks noChangeShapeType="1"/>
              </p:cNvSpPr>
              <p:nvPr/>
            </p:nvSpPr>
            <p:spPr bwMode="auto">
              <a:xfrm>
                <a:off x="5475545" y="4228915"/>
                <a:ext cx="1654" cy="19185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8" name="Freeform 511"/>
              <p:cNvSpPr>
                <a:spLocks/>
              </p:cNvSpPr>
              <p:nvPr/>
            </p:nvSpPr>
            <p:spPr bwMode="auto">
              <a:xfrm>
                <a:off x="5306844" y="4273571"/>
                <a:ext cx="52926" cy="86005"/>
              </a:xfrm>
              <a:custGeom>
                <a:avLst/>
                <a:gdLst/>
                <a:ahLst/>
                <a:cxnLst>
                  <a:cxn ang="0">
                    <a:pos x="0" y="0"/>
                  </a:cxn>
                  <a:cxn ang="0">
                    <a:pos x="32" y="0"/>
                  </a:cxn>
                  <a:cxn ang="0">
                    <a:pos x="32" y="7"/>
                  </a:cxn>
                  <a:cxn ang="0">
                    <a:pos x="6" y="7"/>
                  </a:cxn>
                  <a:cxn ang="0">
                    <a:pos x="6" y="22"/>
                  </a:cxn>
                  <a:cxn ang="0">
                    <a:pos x="29" y="22"/>
                  </a:cxn>
                  <a:cxn ang="0">
                    <a:pos x="29" y="28"/>
                  </a:cxn>
                  <a:cxn ang="0">
                    <a:pos x="6" y="28"/>
                  </a:cxn>
                  <a:cxn ang="0">
                    <a:pos x="6" y="52"/>
                  </a:cxn>
                  <a:cxn ang="0">
                    <a:pos x="0" y="52"/>
                  </a:cxn>
                  <a:cxn ang="0">
                    <a:pos x="0" y="0"/>
                  </a:cxn>
                </a:cxnLst>
                <a:rect l="0" t="0" r="r" b="b"/>
                <a:pathLst>
                  <a:path w="32" h="52">
                    <a:moveTo>
                      <a:pt x="0" y="0"/>
                    </a:moveTo>
                    <a:lnTo>
                      <a:pt x="32" y="0"/>
                    </a:lnTo>
                    <a:lnTo>
                      <a:pt x="32" y="7"/>
                    </a:lnTo>
                    <a:lnTo>
                      <a:pt x="6" y="7"/>
                    </a:lnTo>
                    <a:lnTo>
                      <a:pt x="6" y="22"/>
                    </a:lnTo>
                    <a:lnTo>
                      <a:pt x="29" y="22"/>
                    </a:lnTo>
                    <a:lnTo>
                      <a:pt x="29" y="28"/>
                    </a:lnTo>
                    <a:lnTo>
                      <a:pt x="6" y="28"/>
                    </a:lnTo>
                    <a:lnTo>
                      <a:pt x="6" y="52"/>
                    </a:lnTo>
                    <a:lnTo>
                      <a:pt x="0" y="5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9" name="Freeform 512"/>
              <p:cNvSpPr>
                <a:spLocks/>
              </p:cNvSpPr>
              <p:nvPr/>
            </p:nvSpPr>
            <p:spPr bwMode="auto">
              <a:xfrm>
                <a:off x="5371347" y="4273571"/>
                <a:ext cx="66158" cy="89313"/>
              </a:xfrm>
              <a:custGeom>
                <a:avLst/>
                <a:gdLst/>
                <a:ahLst/>
                <a:cxnLst>
                  <a:cxn ang="0">
                    <a:pos x="0" y="0"/>
                  </a:cxn>
                  <a:cxn ang="0">
                    <a:pos x="8" y="0"/>
                  </a:cxn>
                  <a:cxn ang="0">
                    <a:pos x="8" y="39"/>
                  </a:cxn>
                  <a:cxn ang="0">
                    <a:pos x="10" y="43"/>
                  </a:cxn>
                  <a:cxn ang="0">
                    <a:pos x="11" y="45"/>
                  </a:cxn>
                  <a:cxn ang="0">
                    <a:pos x="17" y="48"/>
                  </a:cxn>
                  <a:cxn ang="0">
                    <a:pos x="23" y="48"/>
                  </a:cxn>
                  <a:cxn ang="0">
                    <a:pos x="29" y="45"/>
                  </a:cxn>
                  <a:cxn ang="0">
                    <a:pos x="31" y="43"/>
                  </a:cxn>
                  <a:cxn ang="0">
                    <a:pos x="32" y="40"/>
                  </a:cxn>
                  <a:cxn ang="0">
                    <a:pos x="32" y="39"/>
                  </a:cxn>
                  <a:cxn ang="0">
                    <a:pos x="34" y="36"/>
                  </a:cxn>
                  <a:cxn ang="0">
                    <a:pos x="34" y="0"/>
                  </a:cxn>
                  <a:cxn ang="0">
                    <a:pos x="40" y="0"/>
                  </a:cxn>
                  <a:cxn ang="0">
                    <a:pos x="40" y="37"/>
                  </a:cxn>
                  <a:cxn ang="0">
                    <a:pos x="39" y="42"/>
                  </a:cxn>
                  <a:cxn ang="0">
                    <a:pos x="36" y="48"/>
                  </a:cxn>
                  <a:cxn ang="0">
                    <a:pos x="32" y="51"/>
                  </a:cxn>
                  <a:cxn ang="0">
                    <a:pos x="29" y="52"/>
                  </a:cxn>
                  <a:cxn ang="0">
                    <a:pos x="25" y="54"/>
                  </a:cxn>
                  <a:cxn ang="0">
                    <a:pos x="16" y="54"/>
                  </a:cxn>
                  <a:cxn ang="0">
                    <a:pos x="11" y="52"/>
                  </a:cxn>
                  <a:cxn ang="0">
                    <a:pos x="8" y="51"/>
                  </a:cxn>
                  <a:cxn ang="0">
                    <a:pos x="5" y="48"/>
                  </a:cxn>
                  <a:cxn ang="0">
                    <a:pos x="2" y="42"/>
                  </a:cxn>
                  <a:cxn ang="0">
                    <a:pos x="0" y="37"/>
                  </a:cxn>
                  <a:cxn ang="0">
                    <a:pos x="0" y="0"/>
                  </a:cxn>
                </a:cxnLst>
                <a:rect l="0" t="0" r="r" b="b"/>
                <a:pathLst>
                  <a:path w="40" h="54">
                    <a:moveTo>
                      <a:pt x="0" y="0"/>
                    </a:moveTo>
                    <a:lnTo>
                      <a:pt x="8" y="0"/>
                    </a:lnTo>
                    <a:lnTo>
                      <a:pt x="8" y="39"/>
                    </a:lnTo>
                    <a:lnTo>
                      <a:pt x="10" y="43"/>
                    </a:lnTo>
                    <a:lnTo>
                      <a:pt x="11" y="45"/>
                    </a:lnTo>
                    <a:lnTo>
                      <a:pt x="17" y="48"/>
                    </a:lnTo>
                    <a:lnTo>
                      <a:pt x="23" y="48"/>
                    </a:lnTo>
                    <a:lnTo>
                      <a:pt x="29" y="45"/>
                    </a:lnTo>
                    <a:lnTo>
                      <a:pt x="31" y="43"/>
                    </a:lnTo>
                    <a:lnTo>
                      <a:pt x="32" y="40"/>
                    </a:lnTo>
                    <a:lnTo>
                      <a:pt x="32" y="39"/>
                    </a:lnTo>
                    <a:lnTo>
                      <a:pt x="34" y="36"/>
                    </a:lnTo>
                    <a:lnTo>
                      <a:pt x="34" y="0"/>
                    </a:lnTo>
                    <a:lnTo>
                      <a:pt x="40" y="0"/>
                    </a:lnTo>
                    <a:lnTo>
                      <a:pt x="40" y="37"/>
                    </a:lnTo>
                    <a:lnTo>
                      <a:pt x="39" y="42"/>
                    </a:lnTo>
                    <a:lnTo>
                      <a:pt x="36" y="48"/>
                    </a:lnTo>
                    <a:lnTo>
                      <a:pt x="32" y="51"/>
                    </a:lnTo>
                    <a:lnTo>
                      <a:pt x="29" y="52"/>
                    </a:lnTo>
                    <a:lnTo>
                      <a:pt x="25" y="54"/>
                    </a:lnTo>
                    <a:lnTo>
                      <a:pt x="16" y="54"/>
                    </a:lnTo>
                    <a:lnTo>
                      <a:pt x="11" y="52"/>
                    </a:lnTo>
                    <a:lnTo>
                      <a:pt x="8" y="51"/>
                    </a:lnTo>
                    <a:lnTo>
                      <a:pt x="5" y="48"/>
                    </a:lnTo>
                    <a:lnTo>
                      <a:pt x="2" y="42"/>
                    </a:lnTo>
                    <a:lnTo>
                      <a:pt x="0" y="3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0" name="Rectangle 513"/>
              <p:cNvSpPr>
                <a:spLocks noChangeArrowheads="1"/>
              </p:cNvSpPr>
              <p:nvPr/>
            </p:nvSpPr>
            <p:spPr bwMode="auto">
              <a:xfrm>
                <a:off x="4420333" y="4228915"/>
                <a:ext cx="208396" cy="191857"/>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1" name="Line 514"/>
              <p:cNvSpPr>
                <a:spLocks noChangeShapeType="1"/>
              </p:cNvSpPr>
              <p:nvPr/>
            </p:nvSpPr>
            <p:spPr bwMode="auto">
              <a:xfrm flipH="1">
                <a:off x="4420333" y="4420772"/>
                <a:ext cx="20839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2" name="Line 515"/>
              <p:cNvSpPr>
                <a:spLocks noChangeShapeType="1"/>
              </p:cNvSpPr>
              <p:nvPr/>
            </p:nvSpPr>
            <p:spPr bwMode="auto">
              <a:xfrm flipV="1">
                <a:off x="4420333" y="4228915"/>
                <a:ext cx="1654" cy="19185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3" name="Line 516"/>
              <p:cNvSpPr>
                <a:spLocks noChangeShapeType="1"/>
              </p:cNvSpPr>
              <p:nvPr/>
            </p:nvSpPr>
            <p:spPr bwMode="auto">
              <a:xfrm>
                <a:off x="4420333" y="4228915"/>
                <a:ext cx="208396"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4" name="Line 517"/>
              <p:cNvSpPr>
                <a:spLocks noChangeShapeType="1"/>
              </p:cNvSpPr>
              <p:nvPr/>
            </p:nvSpPr>
            <p:spPr bwMode="auto">
              <a:xfrm>
                <a:off x="4628729" y="4228915"/>
                <a:ext cx="1654" cy="19185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5" name="Freeform 518"/>
              <p:cNvSpPr>
                <a:spLocks/>
              </p:cNvSpPr>
              <p:nvPr/>
            </p:nvSpPr>
            <p:spPr bwMode="auto">
              <a:xfrm>
                <a:off x="4460027" y="4273571"/>
                <a:ext cx="52926" cy="86005"/>
              </a:xfrm>
              <a:custGeom>
                <a:avLst/>
                <a:gdLst/>
                <a:ahLst/>
                <a:cxnLst>
                  <a:cxn ang="0">
                    <a:pos x="0" y="0"/>
                  </a:cxn>
                  <a:cxn ang="0">
                    <a:pos x="32" y="0"/>
                  </a:cxn>
                  <a:cxn ang="0">
                    <a:pos x="32" y="7"/>
                  </a:cxn>
                  <a:cxn ang="0">
                    <a:pos x="6" y="7"/>
                  </a:cxn>
                  <a:cxn ang="0">
                    <a:pos x="6" y="22"/>
                  </a:cxn>
                  <a:cxn ang="0">
                    <a:pos x="29" y="22"/>
                  </a:cxn>
                  <a:cxn ang="0">
                    <a:pos x="29" y="28"/>
                  </a:cxn>
                  <a:cxn ang="0">
                    <a:pos x="6" y="28"/>
                  </a:cxn>
                  <a:cxn ang="0">
                    <a:pos x="6" y="52"/>
                  </a:cxn>
                  <a:cxn ang="0">
                    <a:pos x="0" y="52"/>
                  </a:cxn>
                  <a:cxn ang="0">
                    <a:pos x="0" y="0"/>
                  </a:cxn>
                </a:cxnLst>
                <a:rect l="0" t="0" r="r" b="b"/>
                <a:pathLst>
                  <a:path w="32" h="52">
                    <a:moveTo>
                      <a:pt x="0" y="0"/>
                    </a:moveTo>
                    <a:lnTo>
                      <a:pt x="32" y="0"/>
                    </a:lnTo>
                    <a:lnTo>
                      <a:pt x="32" y="7"/>
                    </a:lnTo>
                    <a:lnTo>
                      <a:pt x="6" y="7"/>
                    </a:lnTo>
                    <a:lnTo>
                      <a:pt x="6" y="22"/>
                    </a:lnTo>
                    <a:lnTo>
                      <a:pt x="29" y="22"/>
                    </a:lnTo>
                    <a:lnTo>
                      <a:pt x="29" y="28"/>
                    </a:lnTo>
                    <a:lnTo>
                      <a:pt x="6" y="28"/>
                    </a:lnTo>
                    <a:lnTo>
                      <a:pt x="6" y="52"/>
                    </a:lnTo>
                    <a:lnTo>
                      <a:pt x="0" y="5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6" name="Freeform 519"/>
              <p:cNvSpPr>
                <a:spLocks/>
              </p:cNvSpPr>
              <p:nvPr/>
            </p:nvSpPr>
            <p:spPr bwMode="auto">
              <a:xfrm>
                <a:off x="4526185" y="4273571"/>
                <a:ext cx="66158" cy="89313"/>
              </a:xfrm>
              <a:custGeom>
                <a:avLst/>
                <a:gdLst/>
                <a:ahLst/>
                <a:cxnLst>
                  <a:cxn ang="0">
                    <a:pos x="0" y="0"/>
                  </a:cxn>
                  <a:cxn ang="0">
                    <a:pos x="8" y="0"/>
                  </a:cxn>
                  <a:cxn ang="0">
                    <a:pos x="8" y="39"/>
                  </a:cxn>
                  <a:cxn ang="0">
                    <a:pos x="9" y="43"/>
                  </a:cxn>
                  <a:cxn ang="0">
                    <a:pos x="11" y="45"/>
                  </a:cxn>
                  <a:cxn ang="0">
                    <a:pos x="17" y="48"/>
                  </a:cxn>
                  <a:cxn ang="0">
                    <a:pos x="23" y="48"/>
                  </a:cxn>
                  <a:cxn ang="0">
                    <a:pos x="29" y="45"/>
                  </a:cxn>
                  <a:cxn ang="0">
                    <a:pos x="30" y="43"/>
                  </a:cxn>
                  <a:cxn ang="0">
                    <a:pos x="32" y="40"/>
                  </a:cxn>
                  <a:cxn ang="0">
                    <a:pos x="32" y="39"/>
                  </a:cxn>
                  <a:cxn ang="0">
                    <a:pos x="33" y="36"/>
                  </a:cxn>
                  <a:cxn ang="0">
                    <a:pos x="33" y="0"/>
                  </a:cxn>
                  <a:cxn ang="0">
                    <a:pos x="40" y="0"/>
                  </a:cxn>
                  <a:cxn ang="0">
                    <a:pos x="40" y="37"/>
                  </a:cxn>
                  <a:cxn ang="0">
                    <a:pos x="38" y="42"/>
                  </a:cxn>
                  <a:cxn ang="0">
                    <a:pos x="35" y="48"/>
                  </a:cxn>
                  <a:cxn ang="0">
                    <a:pos x="32" y="51"/>
                  </a:cxn>
                  <a:cxn ang="0">
                    <a:pos x="29" y="52"/>
                  </a:cxn>
                  <a:cxn ang="0">
                    <a:pos x="24" y="54"/>
                  </a:cxn>
                  <a:cxn ang="0">
                    <a:pos x="15" y="54"/>
                  </a:cxn>
                  <a:cxn ang="0">
                    <a:pos x="11" y="52"/>
                  </a:cxn>
                  <a:cxn ang="0">
                    <a:pos x="8" y="51"/>
                  </a:cxn>
                  <a:cxn ang="0">
                    <a:pos x="4" y="48"/>
                  </a:cxn>
                  <a:cxn ang="0">
                    <a:pos x="1" y="42"/>
                  </a:cxn>
                  <a:cxn ang="0">
                    <a:pos x="0" y="37"/>
                  </a:cxn>
                  <a:cxn ang="0">
                    <a:pos x="0" y="0"/>
                  </a:cxn>
                </a:cxnLst>
                <a:rect l="0" t="0" r="r" b="b"/>
                <a:pathLst>
                  <a:path w="40" h="54">
                    <a:moveTo>
                      <a:pt x="0" y="0"/>
                    </a:moveTo>
                    <a:lnTo>
                      <a:pt x="8" y="0"/>
                    </a:lnTo>
                    <a:lnTo>
                      <a:pt x="8" y="39"/>
                    </a:lnTo>
                    <a:lnTo>
                      <a:pt x="9" y="43"/>
                    </a:lnTo>
                    <a:lnTo>
                      <a:pt x="11" y="45"/>
                    </a:lnTo>
                    <a:lnTo>
                      <a:pt x="17" y="48"/>
                    </a:lnTo>
                    <a:lnTo>
                      <a:pt x="23" y="48"/>
                    </a:lnTo>
                    <a:lnTo>
                      <a:pt x="29" y="45"/>
                    </a:lnTo>
                    <a:lnTo>
                      <a:pt x="30" y="43"/>
                    </a:lnTo>
                    <a:lnTo>
                      <a:pt x="32" y="40"/>
                    </a:lnTo>
                    <a:lnTo>
                      <a:pt x="32" y="39"/>
                    </a:lnTo>
                    <a:lnTo>
                      <a:pt x="33" y="36"/>
                    </a:lnTo>
                    <a:lnTo>
                      <a:pt x="33" y="0"/>
                    </a:lnTo>
                    <a:lnTo>
                      <a:pt x="40" y="0"/>
                    </a:lnTo>
                    <a:lnTo>
                      <a:pt x="40" y="37"/>
                    </a:lnTo>
                    <a:lnTo>
                      <a:pt x="38" y="42"/>
                    </a:lnTo>
                    <a:lnTo>
                      <a:pt x="35" y="48"/>
                    </a:lnTo>
                    <a:lnTo>
                      <a:pt x="32" y="51"/>
                    </a:lnTo>
                    <a:lnTo>
                      <a:pt x="29" y="52"/>
                    </a:lnTo>
                    <a:lnTo>
                      <a:pt x="24" y="54"/>
                    </a:lnTo>
                    <a:lnTo>
                      <a:pt x="15" y="54"/>
                    </a:lnTo>
                    <a:lnTo>
                      <a:pt x="11" y="52"/>
                    </a:lnTo>
                    <a:lnTo>
                      <a:pt x="8" y="51"/>
                    </a:lnTo>
                    <a:lnTo>
                      <a:pt x="4" y="48"/>
                    </a:lnTo>
                    <a:lnTo>
                      <a:pt x="1" y="42"/>
                    </a:lnTo>
                    <a:lnTo>
                      <a:pt x="0" y="3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7" name="Rectangle 527"/>
              <p:cNvSpPr>
                <a:spLocks noChangeArrowheads="1"/>
              </p:cNvSpPr>
              <p:nvPr/>
            </p:nvSpPr>
            <p:spPr bwMode="auto">
              <a:xfrm>
                <a:off x="4058121" y="3074466"/>
                <a:ext cx="181933" cy="18193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8" name="Line 528"/>
              <p:cNvSpPr>
                <a:spLocks noChangeShapeType="1"/>
              </p:cNvSpPr>
              <p:nvPr/>
            </p:nvSpPr>
            <p:spPr bwMode="auto">
              <a:xfrm flipH="1">
                <a:off x="4058121" y="3256399"/>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9" name="Line 529"/>
              <p:cNvSpPr>
                <a:spLocks noChangeShapeType="1"/>
              </p:cNvSpPr>
              <p:nvPr/>
            </p:nvSpPr>
            <p:spPr bwMode="auto">
              <a:xfrm flipV="1">
                <a:off x="4058121"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0" name="Line 530"/>
              <p:cNvSpPr>
                <a:spLocks noChangeShapeType="1"/>
              </p:cNvSpPr>
              <p:nvPr/>
            </p:nvSpPr>
            <p:spPr bwMode="auto">
              <a:xfrm>
                <a:off x="4058121" y="3074466"/>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1" name="Line 531"/>
              <p:cNvSpPr>
                <a:spLocks noChangeShapeType="1"/>
              </p:cNvSpPr>
              <p:nvPr/>
            </p:nvSpPr>
            <p:spPr bwMode="auto">
              <a:xfrm>
                <a:off x="4240054"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2" name="Rectangle 532"/>
              <p:cNvSpPr>
                <a:spLocks noChangeArrowheads="1"/>
              </p:cNvSpPr>
              <p:nvPr/>
            </p:nvSpPr>
            <p:spPr bwMode="auto">
              <a:xfrm>
                <a:off x="4058121" y="3865048"/>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3" name="Line 533"/>
              <p:cNvSpPr>
                <a:spLocks noChangeShapeType="1"/>
              </p:cNvSpPr>
              <p:nvPr/>
            </p:nvSpPr>
            <p:spPr bwMode="auto">
              <a:xfrm flipH="1">
                <a:off x="4058121" y="4043674"/>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4" name="Line 534"/>
              <p:cNvSpPr>
                <a:spLocks noChangeShapeType="1"/>
              </p:cNvSpPr>
              <p:nvPr/>
            </p:nvSpPr>
            <p:spPr bwMode="auto">
              <a:xfrm flipV="1">
                <a:off x="4058121"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5" name="Line 535"/>
              <p:cNvSpPr>
                <a:spLocks noChangeShapeType="1"/>
              </p:cNvSpPr>
              <p:nvPr/>
            </p:nvSpPr>
            <p:spPr bwMode="auto">
              <a:xfrm>
                <a:off x="4058121" y="3865048"/>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6" name="Line 536"/>
              <p:cNvSpPr>
                <a:spLocks noChangeShapeType="1"/>
              </p:cNvSpPr>
              <p:nvPr/>
            </p:nvSpPr>
            <p:spPr bwMode="auto">
              <a:xfrm>
                <a:off x="4240054"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7" name="Rectangle 537"/>
              <p:cNvSpPr>
                <a:spLocks noChangeArrowheads="1"/>
              </p:cNvSpPr>
              <p:nvPr/>
            </p:nvSpPr>
            <p:spPr bwMode="auto">
              <a:xfrm>
                <a:off x="4058121" y="4653977"/>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8" name="Line 538"/>
              <p:cNvSpPr>
                <a:spLocks noChangeShapeType="1"/>
              </p:cNvSpPr>
              <p:nvPr/>
            </p:nvSpPr>
            <p:spPr bwMode="auto">
              <a:xfrm flipH="1">
                <a:off x="4058121" y="4832602"/>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9" name="Line 539"/>
              <p:cNvSpPr>
                <a:spLocks noChangeShapeType="1"/>
              </p:cNvSpPr>
              <p:nvPr/>
            </p:nvSpPr>
            <p:spPr bwMode="auto">
              <a:xfrm flipV="1">
                <a:off x="4058121"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0" name="Line 540"/>
              <p:cNvSpPr>
                <a:spLocks noChangeShapeType="1"/>
              </p:cNvSpPr>
              <p:nvPr/>
            </p:nvSpPr>
            <p:spPr bwMode="auto">
              <a:xfrm>
                <a:off x="4058121" y="4653977"/>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1" name="Line 541"/>
              <p:cNvSpPr>
                <a:spLocks noChangeShapeType="1"/>
              </p:cNvSpPr>
              <p:nvPr/>
            </p:nvSpPr>
            <p:spPr bwMode="auto">
              <a:xfrm>
                <a:off x="4240054"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2" name="Rectangle 542"/>
              <p:cNvSpPr>
                <a:spLocks noChangeArrowheads="1"/>
              </p:cNvSpPr>
              <p:nvPr/>
            </p:nvSpPr>
            <p:spPr bwMode="auto">
              <a:xfrm>
                <a:off x="4863588" y="3074466"/>
                <a:ext cx="181933" cy="18193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3" name="Line 543"/>
              <p:cNvSpPr>
                <a:spLocks noChangeShapeType="1"/>
              </p:cNvSpPr>
              <p:nvPr/>
            </p:nvSpPr>
            <p:spPr bwMode="auto">
              <a:xfrm flipH="1">
                <a:off x="4863588" y="3256399"/>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4" name="Line 544"/>
              <p:cNvSpPr>
                <a:spLocks noChangeShapeType="1"/>
              </p:cNvSpPr>
              <p:nvPr/>
            </p:nvSpPr>
            <p:spPr bwMode="auto">
              <a:xfrm flipV="1">
                <a:off x="4863588"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5" name="Line 545"/>
              <p:cNvSpPr>
                <a:spLocks noChangeShapeType="1"/>
              </p:cNvSpPr>
              <p:nvPr/>
            </p:nvSpPr>
            <p:spPr bwMode="auto">
              <a:xfrm>
                <a:off x="4863588" y="3074466"/>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6" name="Line 546"/>
              <p:cNvSpPr>
                <a:spLocks noChangeShapeType="1"/>
              </p:cNvSpPr>
              <p:nvPr/>
            </p:nvSpPr>
            <p:spPr bwMode="auto">
              <a:xfrm>
                <a:off x="5045522"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7" name="Rectangle 547"/>
              <p:cNvSpPr>
                <a:spLocks noChangeArrowheads="1"/>
              </p:cNvSpPr>
              <p:nvPr/>
            </p:nvSpPr>
            <p:spPr bwMode="auto">
              <a:xfrm>
                <a:off x="4863588" y="3865048"/>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8" name="Line 548"/>
              <p:cNvSpPr>
                <a:spLocks noChangeShapeType="1"/>
              </p:cNvSpPr>
              <p:nvPr/>
            </p:nvSpPr>
            <p:spPr bwMode="auto">
              <a:xfrm flipH="1">
                <a:off x="4863588" y="4043674"/>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9" name="Line 549"/>
              <p:cNvSpPr>
                <a:spLocks noChangeShapeType="1"/>
              </p:cNvSpPr>
              <p:nvPr/>
            </p:nvSpPr>
            <p:spPr bwMode="auto">
              <a:xfrm flipV="1">
                <a:off x="4863588"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0" name="Line 550"/>
              <p:cNvSpPr>
                <a:spLocks noChangeShapeType="1"/>
              </p:cNvSpPr>
              <p:nvPr/>
            </p:nvSpPr>
            <p:spPr bwMode="auto">
              <a:xfrm>
                <a:off x="4863588" y="3865048"/>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1" name="Line 551"/>
              <p:cNvSpPr>
                <a:spLocks noChangeShapeType="1"/>
              </p:cNvSpPr>
              <p:nvPr/>
            </p:nvSpPr>
            <p:spPr bwMode="auto">
              <a:xfrm>
                <a:off x="5045522"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2" name="Rectangle 552"/>
              <p:cNvSpPr>
                <a:spLocks noChangeArrowheads="1"/>
              </p:cNvSpPr>
              <p:nvPr/>
            </p:nvSpPr>
            <p:spPr bwMode="auto">
              <a:xfrm>
                <a:off x="4863588" y="4653977"/>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3" name="Line 553"/>
              <p:cNvSpPr>
                <a:spLocks noChangeShapeType="1"/>
              </p:cNvSpPr>
              <p:nvPr/>
            </p:nvSpPr>
            <p:spPr bwMode="auto">
              <a:xfrm flipH="1">
                <a:off x="4863588" y="4832602"/>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4" name="Line 554"/>
              <p:cNvSpPr>
                <a:spLocks noChangeShapeType="1"/>
              </p:cNvSpPr>
              <p:nvPr/>
            </p:nvSpPr>
            <p:spPr bwMode="auto">
              <a:xfrm flipV="1">
                <a:off x="4863588"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5" name="Line 555"/>
              <p:cNvSpPr>
                <a:spLocks noChangeShapeType="1"/>
              </p:cNvSpPr>
              <p:nvPr/>
            </p:nvSpPr>
            <p:spPr bwMode="auto">
              <a:xfrm>
                <a:off x="4863588" y="4653977"/>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6" name="Line 556"/>
              <p:cNvSpPr>
                <a:spLocks noChangeShapeType="1"/>
              </p:cNvSpPr>
              <p:nvPr/>
            </p:nvSpPr>
            <p:spPr bwMode="auto">
              <a:xfrm>
                <a:off x="5045522"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7" name="Rectangle 557"/>
              <p:cNvSpPr>
                <a:spLocks noChangeArrowheads="1"/>
              </p:cNvSpPr>
              <p:nvPr/>
            </p:nvSpPr>
            <p:spPr bwMode="auto">
              <a:xfrm>
                <a:off x="5718674" y="3074466"/>
                <a:ext cx="181933" cy="18193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8" name="Line 558"/>
              <p:cNvSpPr>
                <a:spLocks noChangeShapeType="1"/>
              </p:cNvSpPr>
              <p:nvPr/>
            </p:nvSpPr>
            <p:spPr bwMode="auto">
              <a:xfrm flipH="1">
                <a:off x="5718674" y="3256399"/>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9" name="Line 559"/>
              <p:cNvSpPr>
                <a:spLocks noChangeShapeType="1"/>
              </p:cNvSpPr>
              <p:nvPr/>
            </p:nvSpPr>
            <p:spPr bwMode="auto">
              <a:xfrm flipV="1">
                <a:off x="5718674"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0" name="Line 560"/>
              <p:cNvSpPr>
                <a:spLocks noChangeShapeType="1"/>
              </p:cNvSpPr>
              <p:nvPr/>
            </p:nvSpPr>
            <p:spPr bwMode="auto">
              <a:xfrm>
                <a:off x="5718674" y="3074466"/>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1" name="Line 561"/>
              <p:cNvSpPr>
                <a:spLocks noChangeShapeType="1"/>
              </p:cNvSpPr>
              <p:nvPr/>
            </p:nvSpPr>
            <p:spPr bwMode="auto">
              <a:xfrm>
                <a:off x="5900608" y="3074466"/>
                <a:ext cx="1654" cy="18193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2" name="Rectangle 562"/>
              <p:cNvSpPr>
                <a:spLocks noChangeArrowheads="1"/>
              </p:cNvSpPr>
              <p:nvPr/>
            </p:nvSpPr>
            <p:spPr bwMode="auto">
              <a:xfrm>
                <a:off x="5718674" y="3865048"/>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3" name="Line 563"/>
              <p:cNvSpPr>
                <a:spLocks noChangeShapeType="1"/>
              </p:cNvSpPr>
              <p:nvPr/>
            </p:nvSpPr>
            <p:spPr bwMode="auto">
              <a:xfrm flipH="1">
                <a:off x="5718674" y="4043674"/>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4" name="Line 564"/>
              <p:cNvSpPr>
                <a:spLocks noChangeShapeType="1"/>
              </p:cNvSpPr>
              <p:nvPr/>
            </p:nvSpPr>
            <p:spPr bwMode="auto">
              <a:xfrm flipV="1">
                <a:off x="5718674"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5" name="Line 565"/>
              <p:cNvSpPr>
                <a:spLocks noChangeShapeType="1"/>
              </p:cNvSpPr>
              <p:nvPr/>
            </p:nvSpPr>
            <p:spPr bwMode="auto">
              <a:xfrm>
                <a:off x="5718674" y="3865048"/>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6" name="Line 566"/>
              <p:cNvSpPr>
                <a:spLocks noChangeShapeType="1"/>
              </p:cNvSpPr>
              <p:nvPr/>
            </p:nvSpPr>
            <p:spPr bwMode="auto">
              <a:xfrm>
                <a:off x="5900608" y="3865048"/>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7" name="Rectangle 567"/>
              <p:cNvSpPr>
                <a:spLocks noChangeArrowheads="1"/>
              </p:cNvSpPr>
              <p:nvPr/>
            </p:nvSpPr>
            <p:spPr bwMode="auto">
              <a:xfrm>
                <a:off x="5718674" y="4653977"/>
                <a:ext cx="181933" cy="178625"/>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8" name="Line 568"/>
              <p:cNvSpPr>
                <a:spLocks noChangeShapeType="1"/>
              </p:cNvSpPr>
              <p:nvPr/>
            </p:nvSpPr>
            <p:spPr bwMode="auto">
              <a:xfrm flipH="1">
                <a:off x="5718674" y="4832602"/>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9" name="Line 569"/>
              <p:cNvSpPr>
                <a:spLocks noChangeShapeType="1"/>
              </p:cNvSpPr>
              <p:nvPr/>
            </p:nvSpPr>
            <p:spPr bwMode="auto">
              <a:xfrm flipV="1">
                <a:off x="5718674"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0" name="Line 570"/>
              <p:cNvSpPr>
                <a:spLocks noChangeShapeType="1"/>
              </p:cNvSpPr>
              <p:nvPr/>
            </p:nvSpPr>
            <p:spPr bwMode="auto">
              <a:xfrm>
                <a:off x="5718674" y="4653977"/>
                <a:ext cx="181933"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1" name="Line 571"/>
              <p:cNvSpPr>
                <a:spLocks noChangeShapeType="1"/>
              </p:cNvSpPr>
              <p:nvPr/>
            </p:nvSpPr>
            <p:spPr bwMode="auto">
              <a:xfrm>
                <a:off x="5900608" y="4653977"/>
                <a:ext cx="1654" cy="178625"/>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2" name="Line 572"/>
              <p:cNvSpPr>
                <a:spLocks noChangeShapeType="1"/>
              </p:cNvSpPr>
              <p:nvPr/>
            </p:nvSpPr>
            <p:spPr bwMode="auto">
              <a:xfrm>
                <a:off x="3851378" y="3673191"/>
                <a:ext cx="172010"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3" name="Freeform 573"/>
              <p:cNvSpPr>
                <a:spLocks/>
              </p:cNvSpPr>
              <p:nvPr/>
            </p:nvSpPr>
            <p:spPr bwMode="auto">
              <a:xfrm>
                <a:off x="3980385" y="3798891"/>
                <a:ext cx="77735" cy="74427"/>
              </a:xfrm>
              <a:custGeom>
                <a:avLst/>
                <a:gdLst/>
                <a:ahLst/>
                <a:cxnLst>
                  <a:cxn ang="0">
                    <a:pos x="34" y="0"/>
                  </a:cxn>
                  <a:cxn ang="0">
                    <a:pos x="37" y="16"/>
                  </a:cxn>
                  <a:cxn ang="0">
                    <a:pos x="41" y="31"/>
                  </a:cxn>
                  <a:cxn ang="0">
                    <a:pos x="47" y="45"/>
                  </a:cxn>
                  <a:cxn ang="0">
                    <a:pos x="24" y="37"/>
                  </a:cxn>
                  <a:cxn ang="0">
                    <a:pos x="0" y="32"/>
                  </a:cxn>
                  <a:cxn ang="0">
                    <a:pos x="23" y="22"/>
                  </a:cxn>
                  <a:cxn ang="0">
                    <a:pos x="34" y="0"/>
                  </a:cxn>
                </a:cxnLst>
                <a:rect l="0" t="0" r="r" b="b"/>
                <a:pathLst>
                  <a:path w="47" h="45">
                    <a:moveTo>
                      <a:pt x="34" y="0"/>
                    </a:moveTo>
                    <a:lnTo>
                      <a:pt x="37" y="16"/>
                    </a:lnTo>
                    <a:lnTo>
                      <a:pt x="41" y="31"/>
                    </a:lnTo>
                    <a:lnTo>
                      <a:pt x="47" y="45"/>
                    </a:lnTo>
                    <a:lnTo>
                      <a:pt x="24" y="37"/>
                    </a:lnTo>
                    <a:lnTo>
                      <a:pt x="0" y="32"/>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4" name="Line 574"/>
              <p:cNvSpPr>
                <a:spLocks noChangeShapeType="1"/>
              </p:cNvSpPr>
              <p:nvPr/>
            </p:nvSpPr>
            <p:spPr bwMode="auto">
              <a:xfrm>
                <a:off x="3839801" y="2907418"/>
                <a:ext cx="170356"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5" name="Freeform 575"/>
              <p:cNvSpPr>
                <a:spLocks/>
              </p:cNvSpPr>
              <p:nvPr/>
            </p:nvSpPr>
            <p:spPr bwMode="auto">
              <a:xfrm>
                <a:off x="3970462" y="3033117"/>
                <a:ext cx="76081" cy="74427"/>
              </a:xfrm>
              <a:custGeom>
                <a:avLst/>
                <a:gdLst/>
                <a:ahLst/>
                <a:cxnLst>
                  <a:cxn ang="0">
                    <a:pos x="34" y="0"/>
                  </a:cxn>
                  <a:cxn ang="0">
                    <a:pos x="35" y="16"/>
                  </a:cxn>
                  <a:cxn ang="0">
                    <a:pos x="40" y="31"/>
                  </a:cxn>
                  <a:cxn ang="0">
                    <a:pos x="46" y="45"/>
                  </a:cxn>
                  <a:cxn ang="0">
                    <a:pos x="23" y="37"/>
                  </a:cxn>
                  <a:cxn ang="0">
                    <a:pos x="0" y="32"/>
                  </a:cxn>
                  <a:cxn ang="0">
                    <a:pos x="23" y="22"/>
                  </a:cxn>
                  <a:cxn ang="0">
                    <a:pos x="34" y="0"/>
                  </a:cxn>
                </a:cxnLst>
                <a:rect l="0" t="0" r="r" b="b"/>
                <a:pathLst>
                  <a:path w="46" h="45">
                    <a:moveTo>
                      <a:pt x="34" y="0"/>
                    </a:moveTo>
                    <a:lnTo>
                      <a:pt x="35" y="16"/>
                    </a:lnTo>
                    <a:lnTo>
                      <a:pt x="40" y="31"/>
                    </a:lnTo>
                    <a:lnTo>
                      <a:pt x="46" y="45"/>
                    </a:lnTo>
                    <a:lnTo>
                      <a:pt x="23" y="37"/>
                    </a:lnTo>
                    <a:lnTo>
                      <a:pt x="0" y="32"/>
                    </a:lnTo>
                    <a:lnTo>
                      <a:pt x="23" y="2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6" name="Line 576"/>
              <p:cNvSpPr>
                <a:spLocks noChangeShapeType="1"/>
              </p:cNvSpPr>
              <p:nvPr/>
            </p:nvSpPr>
            <p:spPr bwMode="auto">
              <a:xfrm>
                <a:off x="4661808" y="2907418"/>
                <a:ext cx="175317"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7" name="Freeform 577"/>
              <p:cNvSpPr>
                <a:spLocks/>
              </p:cNvSpPr>
              <p:nvPr/>
            </p:nvSpPr>
            <p:spPr bwMode="auto">
              <a:xfrm>
                <a:off x="4794123" y="3033117"/>
                <a:ext cx="76081" cy="74427"/>
              </a:xfrm>
              <a:custGeom>
                <a:avLst/>
                <a:gdLst/>
                <a:ahLst/>
                <a:cxnLst>
                  <a:cxn ang="0">
                    <a:pos x="33" y="0"/>
                  </a:cxn>
                  <a:cxn ang="0">
                    <a:pos x="35" y="16"/>
                  </a:cxn>
                  <a:cxn ang="0">
                    <a:pos x="39" y="31"/>
                  </a:cxn>
                  <a:cxn ang="0">
                    <a:pos x="46" y="45"/>
                  </a:cxn>
                  <a:cxn ang="0">
                    <a:pos x="23" y="37"/>
                  </a:cxn>
                  <a:cxn ang="0">
                    <a:pos x="0" y="32"/>
                  </a:cxn>
                  <a:cxn ang="0">
                    <a:pos x="23" y="22"/>
                  </a:cxn>
                  <a:cxn ang="0">
                    <a:pos x="33" y="0"/>
                  </a:cxn>
                </a:cxnLst>
                <a:rect l="0" t="0" r="r" b="b"/>
                <a:pathLst>
                  <a:path w="46" h="45">
                    <a:moveTo>
                      <a:pt x="33" y="0"/>
                    </a:moveTo>
                    <a:lnTo>
                      <a:pt x="35" y="16"/>
                    </a:lnTo>
                    <a:lnTo>
                      <a:pt x="39" y="31"/>
                    </a:lnTo>
                    <a:lnTo>
                      <a:pt x="46" y="45"/>
                    </a:lnTo>
                    <a:lnTo>
                      <a:pt x="23" y="37"/>
                    </a:lnTo>
                    <a:lnTo>
                      <a:pt x="0" y="32"/>
                    </a:lnTo>
                    <a:lnTo>
                      <a:pt x="23" y="22"/>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8" name="Line 578"/>
              <p:cNvSpPr>
                <a:spLocks noChangeShapeType="1"/>
              </p:cNvSpPr>
              <p:nvPr/>
            </p:nvSpPr>
            <p:spPr bwMode="auto">
              <a:xfrm>
                <a:off x="5783178" y="2889225"/>
                <a:ext cx="1654" cy="127353"/>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9" name="Freeform 579"/>
              <p:cNvSpPr>
                <a:spLocks/>
              </p:cNvSpPr>
              <p:nvPr/>
            </p:nvSpPr>
            <p:spPr bwMode="auto">
              <a:xfrm>
                <a:off x="5740176" y="2993423"/>
                <a:ext cx="86005" cy="77735"/>
              </a:xfrm>
              <a:custGeom>
                <a:avLst/>
                <a:gdLst/>
                <a:ahLst/>
                <a:cxnLst>
                  <a:cxn ang="0">
                    <a:pos x="0" y="0"/>
                  </a:cxn>
                  <a:cxn ang="0">
                    <a:pos x="26" y="9"/>
                  </a:cxn>
                  <a:cxn ang="0">
                    <a:pos x="52" y="0"/>
                  </a:cxn>
                  <a:cxn ang="0">
                    <a:pos x="37" y="21"/>
                  </a:cxn>
                  <a:cxn ang="0">
                    <a:pos x="26" y="47"/>
                  </a:cxn>
                  <a:cxn ang="0">
                    <a:pos x="16" y="21"/>
                  </a:cxn>
                  <a:cxn ang="0">
                    <a:pos x="0" y="0"/>
                  </a:cxn>
                </a:cxnLst>
                <a:rect l="0" t="0" r="r" b="b"/>
                <a:pathLst>
                  <a:path w="52" h="47">
                    <a:moveTo>
                      <a:pt x="0" y="0"/>
                    </a:moveTo>
                    <a:lnTo>
                      <a:pt x="26" y="9"/>
                    </a:lnTo>
                    <a:lnTo>
                      <a:pt x="52" y="0"/>
                    </a:lnTo>
                    <a:lnTo>
                      <a:pt x="37" y="21"/>
                    </a:lnTo>
                    <a:lnTo>
                      <a:pt x="26" y="47"/>
                    </a:lnTo>
                    <a:lnTo>
                      <a:pt x="16"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0" name="Line 580"/>
              <p:cNvSpPr>
                <a:spLocks noChangeShapeType="1"/>
              </p:cNvSpPr>
              <p:nvPr/>
            </p:nvSpPr>
            <p:spPr bwMode="auto">
              <a:xfrm>
                <a:off x="5495393" y="2907418"/>
                <a:ext cx="172010" cy="16704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1" name="Freeform 581"/>
              <p:cNvSpPr>
                <a:spLocks/>
              </p:cNvSpPr>
              <p:nvPr/>
            </p:nvSpPr>
            <p:spPr bwMode="auto">
              <a:xfrm>
                <a:off x="5627708" y="3033117"/>
                <a:ext cx="74427" cy="74427"/>
              </a:xfrm>
              <a:custGeom>
                <a:avLst/>
                <a:gdLst/>
                <a:ahLst/>
                <a:cxnLst>
                  <a:cxn ang="0">
                    <a:pos x="32" y="0"/>
                  </a:cxn>
                  <a:cxn ang="0">
                    <a:pos x="35" y="16"/>
                  </a:cxn>
                  <a:cxn ang="0">
                    <a:pos x="39" y="31"/>
                  </a:cxn>
                  <a:cxn ang="0">
                    <a:pos x="45" y="45"/>
                  </a:cxn>
                  <a:cxn ang="0">
                    <a:pos x="23" y="37"/>
                  </a:cxn>
                  <a:cxn ang="0">
                    <a:pos x="0" y="32"/>
                  </a:cxn>
                  <a:cxn ang="0">
                    <a:pos x="21" y="22"/>
                  </a:cxn>
                  <a:cxn ang="0">
                    <a:pos x="32" y="0"/>
                  </a:cxn>
                </a:cxnLst>
                <a:rect l="0" t="0" r="r" b="b"/>
                <a:pathLst>
                  <a:path w="45" h="45">
                    <a:moveTo>
                      <a:pt x="32" y="0"/>
                    </a:moveTo>
                    <a:lnTo>
                      <a:pt x="35" y="16"/>
                    </a:lnTo>
                    <a:lnTo>
                      <a:pt x="39" y="31"/>
                    </a:lnTo>
                    <a:lnTo>
                      <a:pt x="45" y="45"/>
                    </a:lnTo>
                    <a:lnTo>
                      <a:pt x="23" y="37"/>
                    </a:lnTo>
                    <a:lnTo>
                      <a:pt x="0" y="32"/>
                    </a:lnTo>
                    <a:lnTo>
                      <a:pt x="21" y="2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2" name="Line 582"/>
              <p:cNvSpPr>
                <a:spLocks noChangeShapeType="1"/>
              </p:cNvSpPr>
              <p:nvPr/>
            </p:nvSpPr>
            <p:spPr bwMode="auto">
              <a:xfrm flipV="1">
                <a:off x="3763720" y="3180318"/>
                <a:ext cx="23982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3" name="Freeform 583"/>
              <p:cNvSpPr>
                <a:spLocks/>
              </p:cNvSpPr>
              <p:nvPr/>
            </p:nvSpPr>
            <p:spPr bwMode="auto">
              <a:xfrm>
                <a:off x="3983693" y="3142277"/>
                <a:ext cx="69465" cy="76081"/>
              </a:xfrm>
              <a:custGeom>
                <a:avLst/>
                <a:gdLst/>
                <a:ahLst/>
                <a:cxnLst>
                  <a:cxn ang="0">
                    <a:pos x="1" y="0"/>
                  </a:cxn>
                  <a:cxn ang="0">
                    <a:pos x="13" y="9"/>
                  </a:cxn>
                  <a:cxn ang="0">
                    <a:pos x="27" y="15"/>
                  </a:cxn>
                  <a:cxn ang="0">
                    <a:pos x="42" y="21"/>
                  </a:cxn>
                  <a:cxn ang="0">
                    <a:pos x="19" y="32"/>
                  </a:cxn>
                  <a:cxn ang="0">
                    <a:pos x="0" y="46"/>
                  </a:cxn>
                  <a:cxn ang="0">
                    <a:pos x="9" y="23"/>
                  </a:cxn>
                  <a:cxn ang="0">
                    <a:pos x="1" y="0"/>
                  </a:cxn>
                </a:cxnLst>
                <a:rect l="0" t="0" r="r" b="b"/>
                <a:pathLst>
                  <a:path w="42" h="46">
                    <a:moveTo>
                      <a:pt x="1" y="0"/>
                    </a:moveTo>
                    <a:lnTo>
                      <a:pt x="13" y="9"/>
                    </a:lnTo>
                    <a:lnTo>
                      <a:pt x="27" y="15"/>
                    </a:lnTo>
                    <a:lnTo>
                      <a:pt x="42" y="21"/>
                    </a:lnTo>
                    <a:lnTo>
                      <a:pt x="19" y="32"/>
                    </a:lnTo>
                    <a:lnTo>
                      <a:pt x="0" y="46"/>
                    </a:lnTo>
                    <a:lnTo>
                      <a:pt x="9" y="23"/>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4" name="Line 584"/>
              <p:cNvSpPr>
                <a:spLocks noChangeShapeType="1"/>
              </p:cNvSpPr>
              <p:nvPr/>
            </p:nvSpPr>
            <p:spPr bwMode="auto">
              <a:xfrm flipV="1">
                <a:off x="3768681" y="3946091"/>
                <a:ext cx="23982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5" name="Freeform 585"/>
              <p:cNvSpPr>
                <a:spLocks/>
              </p:cNvSpPr>
              <p:nvPr/>
            </p:nvSpPr>
            <p:spPr bwMode="auto">
              <a:xfrm>
                <a:off x="3988655" y="3908051"/>
                <a:ext cx="67811" cy="76081"/>
              </a:xfrm>
              <a:custGeom>
                <a:avLst/>
                <a:gdLst/>
                <a:ahLst/>
                <a:cxnLst>
                  <a:cxn ang="0">
                    <a:pos x="0" y="0"/>
                  </a:cxn>
                  <a:cxn ang="0">
                    <a:pos x="19" y="14"/>
                  </a:cxn>
                  <a:cxn ang="0">
                    <a:pos x="41" y="23"/>
                  </a:cxn>
                  <a:cxn ang="0">
                    <a:pos x="19" y="32"/>
                  </a:cxn>
                  <a:cxn ang="0">
                    <a:pos x="0" y="46"/>
                  </a:cxn>
                  <a:cxn ang="0">
                    <a:pos x="7" y="23"/>
                  </a:cxn>
                  <a:cxn ang="0">
                    <a:pos x="0" y="0"/>
                  </a:cxn>
                </a:cxnLst>
                <a:rect l="0" t="0" r="r" b="b"/>
                <a:pathLst>
                  <a:path w="41" h="46">
                    <a:moveTo>
                      <a:pt x="0" y="0"/>
                    </a:moveTo>
                    <a:lnTo>
                      <a:pt x="19" y="14"/>
                    </a:lnTo>
                    <a:lnTo>
                      <a:pt x="41" y="23"/>
                    </a:lnTo>
                    <a:lnTo>
                      <a:pt x="19" y="32"/>
                    </a:lnTo>
                    <a:lnTo>
                      <a:pt x="0" y="46"/>
                    </a:lnTo>
                    <a:lnTo>
                      <a:pt x="7" y="2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6" name="Line 586"/>
              <p:cNvSpPr>
                <a:spLocks noChangeShapeType="1"/>
              </p:cNvSpPr>
              <p:nvPr/>
            </p:nvSpPr>
            <p:spPr bwMode="auto">
              <a:xfrm>
                <a:off x="3866264" y="4477005"/>
                <a:ext cx="172010" cy="16870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7" name="Freeform 587"/>
              <p:cNvSpPr>
                <a:spLocks/>
              </p:cNvSpPr>
              <p:nvPr/>
            </p:nvSpPr>
            <p:spPr bwMode="auto">
              <a:xfrm>
                <a:off x="3998579" y="4606013"/>
                <a:ext cx="76081" cy="72773"/>
              </a:xfrm>
              <a:custGeom>
                <a:avLst/>
                <a:gdLst/>
                <a:ahLst/>
                <a:cxnLst>
                  <a:cxn ang="0">
                    <a:pos x="32" y="0"/>
                  </a:cxn>
                  <a:cxn ang="0">
                    <a:pos x="35" y="15"/>
                  </a:cxn>
                  <a:cxn ang="0">
                    <a:pos x="39" y="30"/>
                  </a:cxn>
                  <a:cxn ang="0">
                    <a:pos x="46" y="44"/>
                  </a:cxn>
                  <a:cxn ang="0">
                    <a:pos x="30" y="38"/>
                  </a:cxn>
                  <a:cxn ang="0">
                    <a:pos x="15" y="33"/>
                  </a:cxn>
                  <a:cxn ang="0">
                    <a:pos x="0" y="32"/>
                  </a:cxn>
                  <a:cxn ang="0">
                    <a:pos x="23" y="21"/>
                  </a:cxn>
                  <a:cxn ang="0">
                    <a:pos x="32" y="0"/>
                  </a:cxn>
                </a:cxnLst>
                <a:rect l="0" t="0" r="r" b="b"/>
                <a:pathLst>
                  <a:path w="46" h="44">
                    <a:moveTo>
                      <a:pt x="32" y="0"/>
                    </a:moveTo>
                    <a:lnTo>
                      <a:pt x="35" y="15"/>
                    </a:lnTo>
                    <a:lnTo>
                      <a:pt x="39" y="30"/>
                    </a:lnTo>
                    <a:lnTo>
                      <a:pt x="46" y="44"/>
                    </a:lnTo>
                    <a:lnTo>
                      <a:pt x="30" y="38"/>
                    </a:lnTo>
                    <a:lnTo>
                      <a:pt x="15" y="33"/>
                    </a:lnTo>
                    <a:lnTo>
                      <a:pt x="0" y="32"/>
                    </a:lnTo>
                    <a:lnTo>
                      <a:pt x="23" y="2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8" name="Line 588"/>
              <p:cNvSpPr>
                <a:spLocks noChangeShapeType="1"/>
              </p:cNvSpPr>
              <p:nvPr/>
            </p:nvSpPr>
            <p:spPr bwMode="auto">
              <a:xfrm flipV="1">
                <a:off x="3783567" y="4751559"/>
                <a:ext cx="239821" cy="330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9" name="Freeform 589"/>
              <p:cNvSpPr>
                <a:spLocks/>
              </p:cNvSpPr>
              <p:nvPr/>
            </p:nvSpPr>
            <p:spPr bwMode="auto">
              <a:xfrm>
                <a:off x="4003541" y="4713519"/>
                <a:ext cx="71119" cy="76081"/>
              </a:xfrm>
              <a:custGeom>
                <a:avLst/>
                <a:gdLst/>
                <a:ahLst/>
                <a:cxnLst>
                  <a:cxn ang="0">
                    <a:pos x="1" y="0"/>
                  </a:cxn>
                  <a:cxn ang="0">
                    <a:pos x="21" y="12"/>
                  </a:cxn>
                  <a:cxn ang="0">
                    <a:pos x="43" y="23"/>
                  </a:cxn>
                  <a:cxn ang="0">
                    <a:pos x="27" y="29"/>
                  </a:cxn>
                  <a:cxn ang="0">
                    <a:pos x="12" y="37"/>
                  </a:cxn>
                  <a:cxn ang="0">
                    <a:pos x="0" y="46"/>
                  </a:cxn>
                  <a:cxn ang="0">
                    <a:pos x="9" y="23"/>
                  </a:cxn>
                  <a:cxn ang="0">
                    <a:pos x="1" y="0"/>
                  </a:cxn>
                </a:cxnLst>
                <a:rect l="0" t="0" r="r" b="b"/>
                <a:pathLst>
                  <a:path w="43" h="46">
                    <a:moveTo>
                      <a:pt x="1" y="0"/>
                    </a:moveTo>
                    <a:lnTo>
                      <a:pt x="21" y="12"/>
                    </a:lnTo>
                    <a:lnTo>
                      <a:pt x="43" y="23"/>
                    </a:lnTo>
                    <a:lnTo>
                      <a:pt x="27" y="29"/>
                    </a:lnTo>
                    <a:lnTo>
                      <a:pt x="12" y="37"/>
                    </a:lnTo>
                    <a:lnTo>
                      <a:pt x="0" y="46"/>
                    </a:lnTo>
                    <a:lnTo>
                      <a:pt x="9" y="23"/>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0" name="Line 590"/>
              <p:cNvSpPr>
                <a:spLocks noChangeShapeType="1"/>
              </p:cNvSpPr>
              <p:nvPr/>
            </p:nvSpPr>
            <p:spPr bwMode="auto">
              <a:xfrm>
                <a:off x="1162075" y="1782740"/>
                <a:ext cx="1654" cy="41679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1" name="Line 591"/>
              <p:cNvSpPr>
                <a:spLocks noChangeShapeType="1"/>
              </p:cNvSpPr>
              <p:nvPr/>
            </p:nvSpPr>
            <p:spPr bwMode="auto">
              <a:xfrm>
                <a:off x="2063471" y="1782740"/>
                <a:ext cx="1654" cy="41679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2" name="Line 592"/>
              <p:cNvSpPr>
                <a:spLocks noChangeShapeType="1"/>
              </p:cNvSpPr>
              <p:nvPr/>
            </p:nvSpPr>
            <p:spPr bwMode="auto">
              <a:xfrm>
                <a:off x="6798696" y="1782740"/>
                <a:ext cx="1654" cy="41679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3" name="Line 593"/>
              <p:cNvSpPr>
                <a:spLocks noChangeShapeType="1"/>
              </p:cNvSpPr>
              <p:nvPr/>
            </p:nvSpPr>
            <p:spPr bwMode="auto">
              <a:xfrm>
                <a:off x="7604164" y="1782740"/>
                <a:ext cx="1654" cy="41679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4" name="Rectangle 594"/>
              <p:cNvSpPr>
                <a:spLocks noChangeArrowheads="1"/>
              </p:cNvSpPr>
              <p:nvPr/>
            </p:nvSpPr>
            <p:spPr bwMode="auto">
              <a:xfrm>
                <a:off x="333452" y="1924979"/>
                <a:ext cx="8190301" cy="74427"/>
              </a:xfrm>
              <a:prstGeom prst="rect">
                <a:avLst/>
              </a:prstGeom>
              <a:solidFill>
                <a:srgbClr val="999999"/>
              </a:solidFill>
              <a:ln w="0">
                <a:solidFill>
                  <a:srgbClr val="999999"/>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5" name="Line 595"/>
              <p:cNvSpPr>
                <a:spLocks noChangeShapeType="1"/>
              </p:cNvSpPr>
              <p:nvPr/>
            </p:nvSpPr>
            <p:spPr bwMode="auto">
              <a:xfrm flipH="1">
                <a:off x="333452" y="1999406"/>
                <a:ext cx="819030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6" name="Line 596"/>
              <p:cNvSpPr>
                <a:spLocks noChangeShapeType="1"/>
              </p:cNvSpPr>
              <p:nvPr/>
            </p:nvSpPr>
            <p:spPr bwMode="auto">
              <a:xfrm flipV="1">
                <a:off x="333452" y="1924979"/>
                <a:ext cx="1654" cy="7442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7" name="Line 597"/>
              <p:cNvSpPr>
                <a:spLocks noChangeShapeType="1"/>
              </p:cNvSpPr>
              <p:nvPr/>
            </p:nvSpPr>
            <p:spPr bwMode="auto">
              <a:xfrm>
                <a:off x="333452" y="1924979"/>
                <a:ext cx="819030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8" name="Line 598"/>
              <p:cNvSpPr>
                <a:spLocks noChangeShapeType="1"/>
              </p:cNvSpPr>
              <p:nvPr/>
            </p:nvSpPr>
            <p:spPr bwMode="auto">
              <a:xfrm>
                <a:off x="8523753" y="1924979"/>
                <a:ext cx="1654" cy="74427"/>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9" name="Freeform 599"/>
              <p:cNvSpPr>
                <a:spLocks/>
              </p:cNvSpPr>
              <p:nvPr/>
            </p:nvSpPr>
            <p:spPr bwMode="auto">
              <a:xfrm>
                <a:off x="8500598" y="1855513"/>
                <a:ext cx="137277" cy="208396"/>
              </a:xfrm>
              <a:custGeom>
                <a:avLst/>
                <a:gdLst/>
                <a:ahLst/>
                <a:cxnLst>
                  <a:cxn ang="0">
                    <a:pos x="0" y="0"/>
                  </a:cxn>
                  <a:cxn ang="0">
                    <a:pos x="83" y="63"/>
                  </a:cxn>
                  <a:cxn ang="0">
                    <a:pos x="0" y="126"/>
                  </a:cxn>
                  <a:cxn ang="0">
                    <a:pos x="0" y="0"/>
                  </a:cxn>
                </a:cxnLst>
                <a:rect l="0" t="0" r="r" b="b"/>
                <a:pathLst>
                  <a:path w="83" h="126">
                    <a:moveTo>
                      <a:pt x="0" y="0"/>
                    </a:moveTo>
                    <a:lnTo>
                      <a:pt x="83" y="63"/>
                    </a:lnTo>
                    <a:lnTo>
                      <a:pt x="0" y="126"/>
                    </a:lnTo>
                    <a:lnTo>
                      <a:pt x="0" y="0"/>
                    </a:lnTo>
                    <a:close/>
                  </a:path>
                </a:pathLst>
              </a:custGeom>
              <a:solidFill>
                <a:srgbClr val="999999"/>
              </a:solidFill>
              <a:ln w="0">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0" name="Line 600"/>
              <p:cNvSpPr>
                <a:spLocks noChangeShapeType="1"/>
              </p:cNvSpPr>
              <p:nvPr/>
            </p:nvSpPr>
            <p:spPr bwMode="auto">
              <a:xfrm>
                <a:off x="8500598" y="2006022"/>
                <a:ext cx="1654" cy="5788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1" name="Line 601"/>
              <p:cNvSpPr>
                <a:spLocks noChangeShapeType="1"/>
              </p:cNvSpPr>
              <p:nvPr/>
            </p:nvSpPr>
            <p:spPr bwMode="auto">
              <a:xfrm flipV="1">
                <a:off x="8500598" y="1959711"/>
                <a:ext cx="137277" cy="10419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2" name="Line 602"/>
              <p:cNvSpPr>
                <a:spLocks noChangeShapeType="1"/>
              </p:cNvSpPr>
              <p:nvPr/>
            </p:nvSpPr>
            <p:spPr bwMode="auto">
              <a:xfrm flipH="1" flipV="1">
                <a:off x="8500598" y="1855513"/>
                <a:ext cx="137277" cy="10419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3" name="Line 603"/>
              <p:cNvSpPr>
                <a:spLocks noChangeShapeType="1"/>
              </p:cNvSpPr>
              <p:nvPr/>
            </p:nvSpPr>
            <p:spPr bwMode="auto">
              <a:xfrm>
                <a:off x="8500598" y="1855513"/>
                <a:ext cx="1654" cy="59542"/>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4" name="Line 604"/>
              <p:cNvSpPr>
                <a:spLocks noChangeShapeType="1"/>
              </p:cNvSpPr>
              <p:nvPr/>
            </p:nvSpPr>
            <p:spPr bwMode="auto">
              <a:xfrm>
                <a:off x="1076070" y="2652712"/>
                <a:ext cx="16870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5" name="Freeform 605"/>
              <p:cNvSpPr>
                <a:spLocks/>
              </p:cNvSpPr>
              <p:nvPr/>
            </p:nvSpPr>
            <p:spPr bwMode="auto">
              <a:xfrm>
                <a:off x="1228232" y="2616325"/>
                <a:ext cx="62850" cy="71119"/>
              </a:xfrm>
              <a:custGeom>
                <a:avLst/>
                <a:gdLst/>
                <a:ahLst/>
                <a:cxnLst>
                  <a:cxn ang="0">
                    <a:pos x="0" y="0"/>
                  </a:cxn>
                  <a:cxn ang="0">
                    <a:pos x="10" y="9"/>
                  </a:cxn>
                  <a:cxn ang="0">
                    <a:pos x="38" y="22"/>
                  </a:cxn>
                  <a:cxn ang="0">
                    <a:pos x="10" y="34"/>
                  </a:cxn>
                  <a:cxn ang="0">
                    <a:pos x="0" y="43"/>
                  </a:cxn>
                  <a:cxn ang="0">
                    <a:pos x="7" y="22"/>
                  </a:cxn>
                  <a:cxn ang="0">
                    <a:pos x="0" y="0"/>
                  </a:cxn>
                </a:cxnLst>
                <a:rect l="0" t="0" r="r" b="b"/>
                <a:pathLst>
                  <a:path w="38" h="43">
                    <a:moveTo>
                      <a:pt x="0" y="0"/>
                    </a:moveTo>
                    <a:lnTo>
                      <a:pt x="10" y="9"/>
                    </a:lnTo>
                    <a:lnTo>
                      <a:pt x="38" y="22"/>
                    </a:lnTo>
                    <a:lnTo>
                      <a:pt x="10" y="34"/>
                    </a:lnTo>
                    <a:lnTo>
                      <a:pt x="0" y="43"/>
                    </a:lnTo>
                    <a:lnTo>
                      <a:pt x="7"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6" name="Line 606"/>
              <p:cNvSpPr>
                <a:spLocks noChangeShapeType="1"/>
              </p:cNvSpPr>
              <p:nvPr/>
            </p:nvSpPr>
            <p:spPr bwMode="auto">
              <a:xfrm>
                <a:off x="1992352" y="2652712"/>
                <a:ext cx="17201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7" name="Freeform 607"/>
              <p:cNvSpPr>
                <a:spLocks/>
              </p:cNvSpPr>
              <p:nvPr/>
            </p:nvSpPr>
            <p:spPr bwMode="auto">
              <a:xfrm>
                <a:off x="2144514" y="2616325"/>
                <a:ext cx="62850" cy="71119"/>
              </a:xfrm>
              <a:custGeom>
                <a:avLst/>
                <a:gdLst/>
                <a:ahLst/>
                <a:cxnLst>
                  <a:cxn ang="0">
                    <a:pos x="0" y="0"/>
                  </a:cxn>
                  <a:cxn ang="0">
                    <a:pos x="18" y="12"/>
                  </a:cxn>
                  <a:cxn ang="0">
                    <a:pos x="38" y="22"/>
                  </a:cxn>
                  <a:cxn ang="0">
                    <a:pos x="18" y="31"/>
                  </a:cxn>
                  <a:cxn ang="0">
                    <a:pos x="0" y="43"/>
                  </a:cxn>
                  <a:cxn ang="0">
                    <a:pos x="8" y="22"/>
                  </a:cxn>
                  <a:cxn ang="0">
                    <a:pos x="0" y="0"/>
                  </a:cxn>
                </a:cxnLst>
                <a:rect l="0" t="0" r="r" b="b"/>
                <a:pathLst>
                  <a:path w="38" h="43">
                    <a:moveTo>
                      <a:pt x="0" y="0"/>
                    </a:moveTo>
                    <a:lnTo>
                      <a:pt x="18" y="12"/>
                    </a:lnTo>
                    <a:lnTo>
                      <a:pt x="38" y="22"/>
                    </a:lnTo>
                    <a:lnTo>
                      <a:pt x="18" y="31"/>
                    </a:lnTo>
                    <a:lnTo>
                      <a:pt x="0" y="43"/>
                    </a:lnTo>
                    <a:lnTo>
                      <a:pt x="8"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8" name="Line 608"/>
              <p:cNvSpPr>
                <a:spLocks noChangeShapeType="1"/>
              </p:cNvSpPr>
              <p:nvPr/>
            </p:nvSpPr>
            <p:spPr bwMode="auto">
              <a:xfrm>
                <a:off x="1995660" y="3415177"/>
                <a:ext cx="133638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9" name="Freeform 610"/>
              <p:cNvSpPr>
                <a:spLocks/>
              </p:cNvSpPr>
              <p:nvPr/>
            </p:nvSpPr>
            <p:spPr bwMode="auto">
              <a:xfrm>
                <a:off x="3310540" y="3380444"/>
                <a:ext cx="64504" cy="69465"/>
              </a:xfrm>
              <a:custGeom>
                <a:avLst/>
                <a:gdLst/>
                <a:ahLst/>
                <a:cxnLst>
                  <a:cxn ang="0">
                    <a:pos x="0" y="0"/>
                  </a:cxn>
                  <a:cxn ang="0">
                    <a:pos x="19" y="12"/>
                  </a:cxn>
                  <a:cxn ang="0">
                    <a:pos x="39" y="21"/>
                  </a:cxn>
                  <a:cxn ang="0">
                    <a:pos x="19" y="30"/>
                  </a:cxn>
                  <a:cxn ang="0">
                    <a:pos x="0" y="42"/>
                  </a:cxn>
                  <a:cxn ang="0">
                    <a:pos x="8" y="21"/>
                  </a:cxn>
                  <a:cxn ang="0">
                    <a:pos x="0" y="0"/>
                  </a:cxn>
                </a:cxnLst>
                <a:rect l="0" t="0" r="r" b="b"/>
                <a:pathLst>
                  <a:path w="39" h="42">
                    <a:moveTo>
                      <a:pt x="0" y="0"/>
                    </a:moveTo>
                    <a:lnTo>
                      <a:pt x="19" y="12"/>
                    </a:lnTo>
                    <a:lnTo>
                      <a:pt x="39" y="21"/>
                    </a:lnTo>
                    <a:lnTo>
                      <a:pt x="19" y="30"/>
                    </a:lnTo>
                    <a:lnTo>
                      <a:pt x="0" y="42"/>
                    </a:lnTo>
                    <a:lnTo>
                      <a:pt x="8"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0" name="Line 611"/>
              <p:cNvSpPr>
                <a:spLocks noChangeShapeType="1"/>
              </p:cNvSpPr>
              <p:nvPr/>
            </p:nvSpPr>
            <p:spPr bwMode="auto">
              <a:xfrm flipV="1">
                <a:off x="2093242" y="2773449"/>
                <a:ext cx="1654" cy="64172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1" name="Line 612"/>
              <p:cNvSpPr>
                <a:spLocks noChangeShapeType="1"/>
              </p:cNvSpPr>
              <p:nvPr/>
            </p:nvSpPr>
            <p:spPr bwMode="auto">
              <a:xfrm>
                <a:off x="2093242" y="2773449"/>
                <a:ext cx="84351"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2" name="Freeform 613"/>
              <p:cNvSpPr>
                <a:spLocks/>
              </p:cNvSpPr>
              <p:nvPr/>
            </p:nvSpPr>
            <p:spPr bwMode="auto">
              <a:xfrm>
                <a:off x="2159399" y="2738716"/>
                <a:ext cx="62850" cy="67811"/>
              </a:xfrm>
              <a:custGeom>
                <a:avLst/>
                <a:gdLst/>
                <a:ahLst/>
                <a:cxnLst>
                  <a:cxn ang="0">
                    <a:pos x="0" y="0"/>
                  </a:cxn>
                  <a:cxn ang="0">
                    <a:pos x="17" y="10"/>
                  </a:cxn>
                  <a:cxn ang="0">
                    <a:pos x="38" y="21"/>
                  </a:cxn>
                  <a:cxn ang="0">
                    <a:pos x="17" y="30"/>
                  </a:cxn>
                  <a:cxn ang="0">
                    <a:pos x="0" y="41"/>
                  </a:cxn>
                  <a:cxn ang="0">
                    <a:pos x="8" y="21"/>
                  </a:cxn>
                  <a:cxn ang="0">
                    <a:pos x="0" y="0"/>
                  </a:cxn>
                </a:cxnLst>
                <a:rect l="0" t="0" r="r" b="b"/>
                <a:pathLst>
                  <a:path w="38" h="41">
                    <a:moveTo>
                      <a:pt x="0" y="0"/>
                    </a:moveTo>
                    <a:lnTo>
                      <a:pt x="17" y="10"/>
                    </a:lnTo>
                    <a:lnTo>
                      <a:pt x="38" y="21"/>
                    </a:lnTo>
                    <a:lnTo>
                      <a:pt x="17" y="30"/>
                    </a:lnTo>
                    <a:lnTo>
                      <a:pt x="0" y="41"/>
                    </a:lnTo>
                    <a:lnTo>
                      <a:pt x="8"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3" name="Line 614"/>
              <p:cNvSpPr>
                <a:spLocks noChangeShapeType="1"/>
              </p:cNvSpPr>
              <p:nvPr/>
            </p:nvSpPr>
            <p:spPr bwMode="auto">
              <a:xfrm>
                <a:off x="7172486" y="2427776"/>
                <a:ext cx="1654" cy="90470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4" name="Freeform 615"/>
              <p:cNvSpPr>
                <a:spLocks/>
              </p:cNvSpPr>
              <p:nvPr/>
            </p:nvSpPr>
            <p:spPr bwMode="auto">
              <a:xfrm>
                <a:off x="7139407" y="3310979"/>
                <a:ext cx="69465" cy="64504"/>
              </a:xfrm>
              <a:custGeom>
                <a:avLst/>
                <a:gdLst/>
                <a:ahLst/>
                <a:cxnLst>
                  <a:cxn ang="0">
                    <a:pos x="0" y="0"/>
                  </a:cxn>
                  <a:cxn ang="0">
                    <a:pos x="20" y="8"/>
                  </a:cxn>
                  <a:cxn ang="0">
                    <a:pos x="42" y="0"/>
                  </a:cxn>
                  <a:cxn ang="0">
                    <a:pos x="29" y="19"/>
                  </a:cxn>
                  <a:cxn ang="0">
                    <a:pos x="20" y="39"/>
                  </a:cxn>
                  <a:cxn ang="0">
                    <a:pos x="11" y="19"/>
                  </a:cxn>
                  <a:cxn ang="0">
                    <a:pos x="0" y="0"/>
                  </a:cxn>
                </a:cxnLst>
                <a:rect l="0" t="0" r="r" b="b"/>
                <a:pathLst>
                  <a:path w="42" h="39">
                    <a:moveTo>
                      <a:pt x="0" y="0"/>
                    </a:moveTo>
                    <a:lnTo>
                      <a:pt x="20" y="8"/>
                    </a:lnTo>
                    <a:lnTo>
                      <a:pt x="42" y="0"/>
                    </a:lnTo>
                    <a:lnTo>
                      <a:pt x="29" y="19"/>
                    </a:lnTo>
                    <a:lnTo>
                      <a:pt x="20" y="39"/>
                    </a:lnTo>
                    <a:lnTo>
                      <a:pt x="11" y="1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5" name="Line 616"/>
              <p:cNvSpPr>
                <a:spLocks noChangeShapeType="1"/>
              </p:cNvSpPr>
              <p:nvPr/>
            </p:nvSpPr>
            <p:spPr bwMode="auto">
              <a:xfrm>
                <a:off x="7208872" y="4372807"/>
                <a:ext cx="1654" cy="990709"/>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6" name="Line 617"/>
              <p:cNvSpPr>
                <a:spLocks noChangeShapeType="1"/>
              </p:cNvSpPr>
              <p:nvPr/>
            </p:nvSpPr>
            <p:spPr bwMode="auto">
              <a:xfrm flipH="1">
                <a:off x="2988022" y="5363516"/>
                <a:ext cx="4220850"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7" name="Line 618"/>
              <p:cNvSpPr>
                <a:spLocks noChangeShapeType="1"/>
              </p:cNvSpPr>
              <p:nvPr/>
            </p:nvSpPr>
            <p:spPr bwMode="auto">
              <a:xfrm flipV="1">
                <a:off x="2988022" y="4347998"/>
                <a:ext cx="1654" cy="1015518"/>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8" name="Line 619"/>
              <p:cNvSpPr>
                <a:spLocks noChangeShapeType="1"/>
              </p:cNvSpPr>
              <p:nvPr/>
            </p:nvSpPr>
            <p:spPr bwMode="auto">
              <a:xfrm>
                <a:off x="2983060" y="4347998"/>
                <a:ext cx="38702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9" name="Freeform 620"/>
              <p:cNvSpPr>
                <a:spLocks/>
              </p:cNvSpPr>
              <p:nvPr/>
            </p:nvSpPr>
            <p:spPr bwMode="auto">
              <a:xfrm>
                <a:off x="3351889" y="4311612"/>
                <a:ext cx="62850" cy="71119"/>
              </a:xfrm>
              <a:custGeom>
                <a:avLst/>
                <a:gdLst/>
                <a:ahLst/>
                <a:cxnLst>
                  <a:cxn ang="0">
                    <a:pos x="0" y="0"/>
                  </a:cxn>
                  <a:cxn ang="0">
                    <a:pos x="11" y="10"/>
                  </a:cxn>
                  <a:cxn ang="0">
                    <a:pos x="38" y="22"/>
                  </a:cxn>
                  <a:cxn ang="0">
                    <a:pos x="11" y="34"/>
                  </a:cxn>
                  <a:cxn ang="0">
                    <a:pos x="0" y="43"/>
                  </a:cxn>
                  <a:cxn ang="0">
                    <a:pos x="7" y="22"/>
                  </a:cxn>
                  <a:cxn ang="0">
                    <a:pos x="0" y="0"/>
                  </a:cxn>
                </a:cxnLst>
                <a:rect l="0" t="0" r="r" b="b"/>
                <a:pathLst>
                  <a:path w="38" h="43">
                    <a:moveTo>
                      <a:pt x="0" y="0"/>
                    </a:moveTo>
                    <a:lnTo>
                      <a:pt x="11" y="10"/>
                    </a:lnTo>
                    <a:lnTo>
                      <a:pt x="38" y="22"/>
                    </a:lnTo>
                    <a:lnTo>
                      <a:pt x="11" y="34"/>
                    </a:lnTo>
                    <a:lnTo>
                      <a:pt x="0" y="43"/>
                    </a:lnTo>
                    <a:lnTo>
                      <a:pt x="7"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0" name="Line 621"/>
              <p:cNvSpPr>
                <a:spLocks noChangeShapeType="1"/>
              </p:cNvSpPr>
              <p:nvPr/>
            </p:nvSpPr>
            <p:spPr bwMode="auto">
              <a:xfrm>
                <a:off x="6668034" y="4075098"/>
                <a:ext cx="1654" cy="434986"/>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1" name="Line 622"/>
              <p:cNvSpPr>
                <a:spLocks noChangeShapeType="1"/>
              </p:cNvSpPr>
              <p:nvPr/>
            </p:nvSpPr>
            <p:spPr bwMode="auto">
              <a:xfrm>
                <a:off x="6668034" y="4510084"/>
                <a:ext cx="1710172" cy="1654"/>
              </a:xfrm>
              <a:prstGeom prst="line">
                <a:avLst/>
              </a:prstGeom>
              <a:noFill/>
              <a:ln w="11">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2" name="Freeform 623"/>
              <p:cNvSpPr>
                <a:spLocks/>
              </p:cNvSpPr>
              <p:nvPr/>
            </p:nvSpPr>
            <p:spPr bwMode="auto">
              <a:xfrm>
                <a:off x="8356705" y="4473697"/>
                <a:ext cx="62850" cy="71119"/>
              </a:xfrm>
              <a:custGeom>
                <a:avLst/>
                <a:gdLst/>
                <a:ahLst/>
                <a:cxnLst>
                  <a:cxn ang="0">
                    <a:pos x="0" y="0"/>
                  </a:cxn>
                  <a:cxn ang="0">
                    <a:pos x="19" y="12"/>
                  </a:cxn>
                  <a:cxn ang="0">
                    <a:pos x="38" y="22"/>
                  </a:cxn>
                  <a:cxn ang="0">
                    <a:pos x="19" y="31"/>
                  </a:cxn>
                  <a:cxn ang="0">
                    <a:pos x="0" y="43"/>
                  </a:cxn>
                  <a:cxn ang="0">
                    <a:pos x="8" y="22"/>
                  </a:cxn>
                  <a:cxn ang="0">
                    <a:pos x="0" y="0"/>
                  </a:cxn>
                </a:cxnLst>
                <a:rect l="0" t="0" r="r" b="b"/>
                <a:pathLst>
                  <a:path w="38" h="43">
                    <a:moveTo>
                      <a:pt x="0" y="0"/>
                    </a:moveTo>
                    <a:lnTo>
                      <a:pt x="19" y="12"/>
                    </a:lnTo>
                    <a:lnTo>
                      <a:pt x="38" y="22"/>
                    </a:lnTo>
                    <a:lnTo>
                      <a:pt x="19" y="31"/>
                    </a:lnTo>
                    <a:lnTo>
                      <a:pt x="0" y="43"/>
                    </a:lnTo>
                    <a:lnTo>
                      <a:pt x="8"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3" name="Freeform 624"/>
              <p:cNvSpPr>
                <a:spLocks/>
              </p:cNvSpPr>
              <p:nvPr/>
            </p:nvSpPr>
            <p:spPr bwMode="auto">
              <a:xfrm>
                <a:off x="4109392" y="3107544"/>
                <a:ext cx="87659" cy="117430"/>
              </a:xfrm>
              <a:custGeom>
                <a:avLst/>
                <a:gdLst/>
                <a:ahLst/>
                <a:cxnLst>
                  <a:cxn ang="0">
                    <a:pos x="20" y="0"/>
                  </a:cxn>
                  <a:cxn ang="0">
                    <a:pos x="34" y="0"/>
                  </a:cxn>
                  <a:cxn ang="0">
                    <a:pos x="46" y="3"/>
                  </a:cxn>
                  <a:cxn ang="0">
                    <a:pos x="50" y="4"/>
                  </a:cxn>
                  <a:cxn ang="0">
                    <a:pos x="50" y="15"/>
                  </a:cxn>
                  <a:cxn ang="0">
                    <a:pos x="46" y="12"/>
                  </a:cxn>
                  <a:cxn ang="0">
                    <a:pos x="40" y="10"/>
                  </a:cxn>
                  <a:cxn ang="0">
                    <a:pos x="34" y="7"/>
                  </a:cxn>
                  <a:cxn ang="0">
                    <a:pos x="21" y="7"/>
                  </a:cxn>
                  <a:cxn ang="0">
                    <a:pos x="15" y="10"/>
                  </a:cxn>
                  <a:cxn ang="0">
                    <a:pos x="11" y="15"/>
                  </a:cxn>
                  <a:cxn ang="0">
                    <a:pos x="11" y="23"/>
                  </a:cxn>
                  <a:cxn ang="0">
                    <a:pos x="12" y="26"/>
                  </a:cxn>
                  <a:cxn ang="0">
                    <a:pos x="15" y="27"/>
                  </a:cxn>
                  <a:cxn ang="0">
                    <a:pos x="24" y="30"/>
                  </a:cxn>
                  <a:cxn ang="0">
                    <a:pos x="29" y="30"/>
                  </a:cxn>
                  <a:cxn ang="0">
                    <a:pos x="34" y="32"/>
                  </a:cxn>
                  <a:cxn ang="0">
                    <a:pos x="38" y="32"/>
                  </a:cxn>
                  <a:cxn ang="0">
                    <a:pos x="44" y="35"/>
                  </a:cxn>
                  <a:cxn ang="0">
                    <a:pos x="49" y="38"/>
                  </a:cxn>
                  <a:cxn ang="0">
                    <a:pos x="52" y="42"/>
                  </a:cxn>
                  <a:cxn ang="0">
                    <a:pos x="53" y="45"/>
                  </a:cxn>
                  <a:cxn ang="0">
                    <a:pos x="53" y="55"/>
                  </a:cxn>
                  <a:cxn ang="0">
                    <a:pos x="52" y="58"/>
                  </a:cxn>
                  <a:cxn ang="0">
                    <a:pos x="49" y="62"/>
                  </a:cxn>
                  <a:cxn ang="0">
                    <a:pos x="46" y="65"/>
                  </a:cxn>
                  <a:cxn ang="0">
                    <a:pos x="43" y="67"/>
                  </a:cxn>
                  <a:cxn ang="0">
                    <a:pos x="38" y="70"/>
                  </a:cxn>
                  <a:cxn ang="0">
                    <a:pos x="32" y="71"/>
                  </a:cxn>
                  <a:cxn ang="0">
                    <a:pos x="18" y="71"/>
                  </a:cxn>
                  <a:cxn ang="0">
                    <a:pos x="6" y="68"/>
                  </a:cxn>
                  <a:cxn ang="0">
                    <a:pos x="0" y="65"/>
                  </a:cxn>
                  <a:cxn ang="0">
                    <a:pos x="0" y="55"/>
                  </a:cxn>
                  <a:cxn ang="0">
                    <a:pos x="12" y="61"/>
                  </a:cxn>
                  <a:cxn ang="0">
                    <a:pos x="20" y="62"/>
                  </a:cxn>
                  <a:cxn ang="0">
                    <a:pos x="26" y="64"/>
                  </a:cxn>
                  <a:cxn ang="0">
                    <a:pos x="30" y="62"/>
                  </a:cxn>
                  <a:cxn ang="0">
                    <a:pos x="35" y="62"/>
                  </a:cxn>
                  <a:cxn ang="0">
                    <a:pos x="40" y="59"/>
                  </a:cxn>
                  <a:cxn ang="0">
                    <a:pos x="41" y="58"/>
                  </a:cxn>
                  <a:cxn ang="0">
                    <a:pos x="44" y="52"/>
                  </a:cxn>
                  <a:cxn ang="0">
                    <a:pos x="43" y="47"/>
                  </a:cxn>
                  <a:cxn ang="0">
                    <a:pos x="41" y="44"/>
                  </a:cxn>
                  <a:cxn ang="0">
                    <a:pos x="35" y="41"/>
                  </a:cxn>
                  <a:cxn ang="0">
                    <a:pos x="27" y="39"/>
                  </a:cxn>
                  <a:cxn ang="0">
                    <a:pos x="23" y="39"/>
                  </a:cxn>
                  <a:cxn ang="0">
                    <a:pos x="18" y="38"/>
                  </a:cxn>
                  <a:cxn ang="0">
                    <a:pos x="12" y="36"/>
                  </a:cxn>
                  <a:cxn ang="0">
                    <a:pos x="8" y="35"/>
                  </a:cxn>
                  <a:cxn ang="0">
                    <a:pos x="5" y="32"/>
                  </a:cxn>
                  <a:cxn ang="0">
                    <a:pos x="3" y="29"/>
                  </a:cxn>
                  <a:cxn ang="0">
                    <a:pos x="0" y="19"/>
                  </a:cxn>
                  <a:cxn ang="0">
                    <a:pos x="1" y="13"/>
                  </a:cxn>
                  <a:cxn ang="0">
                    <a:pos x="3" y="9"/>
                  </a:cxn>
                  <a:cxn ang="0">
                    <a:pos x="8" y="4"/>
                  </a:cxn>
                  <a:cxn ang="0">
                    <a:pos x="14" y="1"/>
                  </a:cxn>
                  <a:cxn ang="0">
                    <a:pos x="20" y="0"/>
                  </a:cxn>
                </a:cxnLst>
                <a:rect l="0" t="0" r="r" b="b"/>
                <a:pathLst>
                  <a:path w="53" h="71">
                    <a:moveTo>
                      <a:pt x="20" y="0"/>
                    </a:moveTo>
                    <a:lnTo>
                      <a:pt x="34" y="0"/>
                    </a:lnTo>
                    <a:lnTo>
                      <a:pt x="46" y="3"/>
                    </a:lnTo>
                    <a:lnTo>
                      <a:pt x="50" y="4"/>
                    </a:lnTo>
                    <a:lnTo>
                      <a:pt x="50" y="15"/>
                    </a:lnTo>
                    <a:lnTo>
                      <a:pt x="46" y="12"/>
                    </a:lnTo>
                    <a:lnTo>
                      <a:pt x="40" y="10"/>
                    </a:lnTo>
                    <a:lnTo>
                      <a:pt x="34" y="7"/>
                    </a:lnTo>
                    <a:lnTo>
                      <a:pt x="21" y="7"/>
                    </a:lnTo>
                    <a:lnTo>
                      <a:pt x="15" y="10"/>
                    </a:lnTo>
                    <a:lnTo>
                      <a:pt x="11" y="15"/>
                    </a:lnTo>
                    <a:lnTo>
                      <a:pt x="11" y="23"/>
                    </a:lnTo>
                    <a:lnTo>
                      <a:pt x="12" y="26"/>
                    </a:lnTo>
                    <a:lnTo>
                      <a:pt x="15" y="27"/>
                    </a:lnTo>
                    <a:lnTo>
                      <a:pt x="24" y="30"/>
                    </a:lnTo>
                    <a:lnTo>
                      <a:pt x="29" y="30"/>
                    </a:lnTo>
                    <a:lnTo>
                      <a:pt x="34" y="32"/>
                    </a:lnTo>
                    <a:lnTo>
                      <a:pt x="38" y="32"/>
                    </a:lnTo>
                    <a:lnTo>
                      <a:pt x="44" y="35"/>
                    </a:lnTo>
                    <a:lnTo>
                      <a:pt x="49" y="38"/>
                    </a:lnTo>
                    <a:lnTo>
                      <a:pt x="52" y="42"/>
                    </a:lnTo>
                    <a:lnTo>
                      <a:pt x="53" y="45"/>
                    </a:lnTo>
                    <a:lnTo>
                      <a:pt x="53" y="55"/>
                    </a:lnTo>
                    <a:lnTo>
                      <a:pt x="52" y="58"/>
                    </a:lnTo>
                    <a:lnTo>
                      <a:pt x="49" y="62"/>
                    </a:lnTo>
                    <a:lnTo>
                      <a:pt x="46" y="65"/>
                    </a:lnTo>
                    <a:lnTo>
                      <a:pt x="43" y="67"/>
                    </a:lnTo>
                    <a:lnTo>
                      <a:pt x="38" y="70"/>
                    </a:lnTo>
                    <a:lnTo>
                      <a:pt x="32" y="71"/>
                    </a:lnTo>
                    <a:lnTo>
                      <a:pt x="18" y="71"/>
                    </a:lnTo>
                    <a:lnTo>
                      <a:pt x="6" y="68"/>
                    </a:lnTo>
                    <a:lnTo>
                      <a:pt x="0" y="65"/>
                    </a:lnTo>
                    <a:lnTo>
                      <a:pt x="0" y="55"/>
                    </a:lnTo>
                    <a:lnTo>
                      <a:pt x="12" y="61"/>
                    </a:lnTo>
                    <a:lnTo>
                      <a:pt x="20" y="62"/>
                    </a:lnTo>
                    <a:lnTo>
                      <a:pt x="26" y="64"/>
                    </a:lnTo>
                    <a:lnTo>
                      <a:pt x="30" y="62"/>
                    </a:lnTo>
                    <a:lnTo>
                      <a:pt x="35" y="62"/>
                    </a:lnTo>
                    <a:lnTo>
                      <a:pt x="40" y="59"/>
                    </a:lnTo>
                    <a:lnTo>
                      <a:pt x="41" y="58"/>
                    </a:lnTo>
                    <a:lnTo>
                      <a:pt x="44" y="52"/>
                    </a:lnTo>
                    <a:lnTo>
                      <a:pt x="43" y="47"/>
                    </a:lnTo>
                    <a:lnTo>
                      <a:pt x="41" y="44"/>
                    </a:lnTo>
                    <a:lnTo>
                      <a:pt x="35" y="41"/>
                    </a:lnTo>
                    <a:lnTo>
                      <a:pt x="27" y="39"/>
                    </a:lnTo>
                    <a:lnTo>
                      <a:pt x="23" y="39"/>
                    </a:lnTo>
                    <a:lnTo>
                      <a:pt x="18" y="38"/>
                    </a:lnTo>
                    <a:lnTo>
                      <a:pt x="12" y="36"/>
                    </a:lnTo>
                    <a:lnTo>
                      <a:pt x="8" y="35"/>
                    </a:lnTo>
                    <a:lnTo>
                      <a:pt x="5" y="32"/>
                    </a:lnTo>
                    <a:lnTo>
                      <a:pt x="3" y="29"/>
                    </a:lnTo>
                    <a:lnTo>
                      <a:pt x="0" y="19"/>
                    </a:lnTo>
                    <a:lnTo>
                      <a:pt x="1" y="13"/>
                    </a:lnTo>
                    <a:lnTo>
                      <a:pt x="3" y="9"/>
                    </a:lnTo>
                    <a:lnTo>
                      <a:pt x="8" y="4"/>
                    </a:lnTo>
                    <a:lnTo>
                      <a:pt x="14" y="1"/>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4" name="Freeform 625"/>
              <p:cNvSpPr>
                <a:spLocks/>
              </p:cNvSpPr>
              <p:nvPr/>
            </p:nvSpPr>
            <p:spPr bwMode="auto">
              <a:xfrm>
                <a:off x="4913206" y="3107544"/>
                <a:ext cx="87659" cy="117430"/>
              </a:xfrm>
              <a:custGeom>
                <a:avLst/>
                <a:gdLst/>
                <a:ahLst/>
                <a:cxnLst>
                  <a:cxn ang="0">
                    <a:pos x="19" y="0"/>
                  </a:cxn>
                  <a:cxn ang="0">
                    <a:pos x="33" y="0"/>
                  </a:cxn>
                  <a:cxn ang="0">
                    <a:pos x="45" y="3"/>
                  </a:cxn>
                  <a:cxn ang="0">
                    <a:pos x="50" y="4"/>
                  </a:cxn>
                  <a:cxn ang="0">
                    <a:pos x="50" y="15"/>
                  </a:cxn>
                  <a:cxn ang="0">
                    <a:pos x="45" y="12"/>
                  </a:cxn>
                  <a:cxn ang="0">
                    <a:pos x="39" y="10"/>
                  </a:cxn>
                  <a:cxn ang="0">
                    <a:pos x="33" y="7"/>
                  </a:cxn>
                  <a:cxn ang="0">
                    <a:pos x="21" y="7"/>
                  </a:cxn>
                  <a:cxn ang="0">
                    <a:pos x="15" y="10"/>
                  </a:cxn>
                  <a:cxn ang="0">
                    <a:pos x="10" y="15"/>
                  </a:cxn>
                  <a:cxn ang="0">
                    <a:pos x="10" y="23"/>
                  </a:cxn>
                  <a:cxn ang="0">
                    <a:pos x="12" y="26"/>
                  </a:cxn>
                  <a:cxn ang="0">
                    <a:pos x="15" y="27"/>
                  </a:cxn>
                  <a:cxn ang="0">
                    <a:pos x="24" y="30"/>
                  </a:cxn>
                  <a:cxn ang="0">
                    <a:pos x="29" y="30"/>
                  </a:cxn>
                  <a:cxn ang="0">
                    <a:pos x="33" y="32"/>
                  </a:cxn>
                  <a:cxn ang="0">
                    <a:pos x="38" y="32"/>
                  </a:cxn>
                  <a:cxn ang="0">
                    <a:pos x="44" y="35"/>
                  </a:cxn>
                  <a:cxn ang="0">
                    <a:pos x="48" y="38"/>
                  </a:cxn>
                  <a:cxn ang="0">
                    <a:pos x="51" y="42"/>
                  </a:cxn>
                  <a:cxn ang="0">
                    <a:pos x="53" y="45"/>
                  </a:cxn>
                  <a:cxn ang="0">
                    <a:pos x="53" y="55"/>
                  </a:cxn>
                  <a:cxn ang="0">
                    <a:pos x="51" y="58"/>
                  </a:cxn>
                  <a:cxn ang="0">
                    <a:pos x="48" y="62"/>
                  </a:cxn>
                  <a:cxn ang="0">
                    <a:pos x="45" y="65"/>
                  </a:cxn>
                  <a:cxn ang="0">
                    <a:pos x="42" y="67"/>
                  </a:cxn>
                  <a:cxn ang="0">
                    <a:pos x="38" y="70"/>
                  </a:cxn>
                  <a:cxn ang="0">
                    <a:pos x="32" y="71"/>
                  </a:cxn>
                  <a:cxn ang="0">
                    <a:pos x="18" y="71"/>
                  </a:cxn>
                  <a:cxn ang="0">
                    <a:pos x="6" y="68"/>
                  </a:cxn>
                  <a:cxn ang="0">
                    <a:pos x="0" y="65"/>
                  </a:cxn>
                  <a:cxn ang="0">
                    <a:pos x="0" y="55"/>
                  </a:cxn>
                  <a:cxn ang="0">
                    <a:pos x="12" y="61"/>
                  </a:cxn>
                  <a:cxn ang="0">
                    <a:pos x="19" y="62"/>
                  </a:cxn>
                  <a:cxn ang="0">
                    <a:pos x="25" y="64"/>
                  </a:cxn>
                  <a:cxn ang="0">
                    <a:pos x="30" y="62"/>
                  </a:cxn>
                  <a:cxn ang="0">
                    <a:pos x="35" y="62"/>
                  </a:cxn>
                  <a:cxn ang="0">
                    <a:pos x="39" y="59"/>
                  </a:cxn>
                  <a:cxn ang="0">
                    <a:pos x="41" y="58"/>
                  </a:cxn>
                  <a:cxn ang="0">
                    <a:pos x="44" y="52"/>
                  </a:cxn>
                  <a:cxn ang="0">
                    <a:pos x="42" y="47"/>
                  </a:cxn>
                  <a:cxn ang="0">
                    <a:pos x="41" y="44"/>
                  </a:cxn>
                  <a:cxn ang="0">
                    <a:pos x="35" y="41"/>
                  </a:cxn>
                  <a:cxn ang="0">
                    <a:pos x="27" y="39"/>
                  </a:cxn>
                  <a:cxn ang="0">
                    <a:pos x="22" y="39"/>
                  </a:cxn>
                  <a:cxn ang="0">
                    <a:pos x="18" y="38"/>
                  </a:cxn>
                  <a:cxn ang="0">
                    <a:pos x="12" y="36"/>
                  </a:cxn>
                  <a:cxn ang="0">
                    <a:pos x="7" y="35"/>
                  </a:cxn>
                  <a:cxn ang="0">
                    <a:pos x="4" y="32"/>
                  </a:cxn>
                  <a:cxn ang="0">
                    <a:pos x="3" y="29"/>
                  </a:cxn>
                  <a:cxn ang="0">
                    <a:pos x="0" y="19"/>
                  </a:cxn>
                  <a:cxn ang="0">
                    <a:pos x="1" y="13"/>
                  </a:cxn>
                  <a:cxn ang="0">
                    <a:pos x="3" y="9"/>
                  </a:cxn>
                  <a:cxn ang="0">
                    <a:pos x="7" y="4"/>
                  </a:cxn>
                  <a:cxn ang="0">
                    <a:pos x="13" y="1"/>
                  </a:cxn>
                  <a:cxn ang="0">
                    <a:pos x="19" y="0"/>
                  </a:cxn>
                </a:cxnLst>
                <a:rect l="0" t="0" r="r" b="b"/>
                <a:pathLst>
                  <a:path w="53" h="71">
                    <a:moveTo>
                      <a:pt x="19" y="0"/>
                    </a:moveTo>
                    <a:lnTo>
                      <a:pt x="33" y="0"/>
                    </a:lnTo>
                    <a:lnTo>
                      <a:pt x="45" y="3"/>
                    </a:lnTo>
                    <a:lnTo>
                      <a:pt x="50" y="4"/>
                    </a:lnTo>
                    <a:lnTo>
                      <a:pt x="50" y="15"/>
                    </a:lnTo>
                    <a:lnTo>
                      <a:pt x="45" y="12"/>
                    </a:lnTo>
                    <a:lnTo>
                      <a:pt x="39" y="10"/>
                    </a:lnTo>
                    <a:lnTo>
                      <a:pt x="33" y="7"/>
                    </a:lnTo>
                    <a:lnTo>
                      <a:pt x="21" y="7"/>
                    </a:lnTo>
                    <a:lnTo>
                      <a:pt x="15" y="10"/>
                    </a:lnTo>
                    <a:lnTo>
                      <a:pt x="10" y="15"/>
                    </a:lnTo>
                    <a:lnTo>
                      <a:pt x="10" y="23"/>
                    </a:lnTo>
                    <a:lnTo>
                      <a:pt x="12" y="26"/>
                    </a:lnTo>
                    <a:lnTo>
                      <a:pt x="15" y="27"/>
                    </a:lnTo>
                    <a:lnTo>
                      <a:pt x="24" y="30"/>
                    </a:lnTo>
                    <a:lnTo>
                      <a:pt x="29" y="30"/>
                    </a:lnTo>
                    <a:lnTo>
                      <a:pt x="33" y="32"/>
                    </a:lnTo>
                    <a:lnTo>
                      <a:pt x="38" y="32"/>
                    </a:lnTo>
                    <a:lnTo>
                      <a:pt x="44" y="35"/>
                    </a:lnTo>
                    <a:lnTo>
                      <a:pt x="48" y="38"/>
                    </a:lnTo>
                    <a:lnTo>
                      <a:pt x="51" y="42"/>
                    </a:lnTo>
                    <a:lnTo>
                      <a:pt x="53" y="45"/>
                    </a:lnTo>
                    <a:lnTo>
                      <a:pt x="53" y="55"/>
                    </a:lnTo>
                    <a:lnTo>
                      <a:pt x="51" y="58"/>
                    </a:lnTo>
                    <a:lnTo>
                      <a:pt x="48" y="62"/>
                    </a:lnTo>
                    <a:lnTo>
                      <a:pt x="45" y="65"/>
                    </a:lnTo>
                    <a:lnTo>
                      <a:pt x="42" y="67"/>
                    </a:lnTo>
                    <a:lnTo>
                      <a:pt x="38" y="70"/>
                    </a:lnTo>
                    <a:lnTo>
                      <a:pt x="32" y="71"/>
                    </a:lnTo>
                    <a:lnTo>
                      <a:pt x="18" y="71"/>
                    </a:lnTo>
                    <a:lnTo>
                      <a:pt x="6" y="68"/>
                    </a:lnTo>
                    <a:lnTo>
                      <a:pt x="0" y="65"/>
                    </a:lnTo>
                    <a:lnTo>
                      <a:pt x="0" y="55"/>
                    </a:lnTo>
                    <a:lnTo>
                      <a:pt x="12" y="61"/>
                    </a:lnTo>
                    <a:lnTo>
                      <a:pt x="19" y="62"/>
                    </a:lnTo>
                    <a:lnTo>
                      <a:pt x="25" y="64"/>
                    </a:lnTo>
                    <a:lnTo>
                      <a:pt x="30" y="62"/>
                    </a:lnTo>
                    <a:lnTo>
                      <a:pt x="35" y="62"/>
                    </a:lnTo>
                    <a:lnTo>
                      <a:pt x="39" y="59"/>
                    </a:lnTo>
                    <a:lnTo>
                      <a:pt x="41" y="58"/>
                    </a:lnTo>
                    <a:lnTo>
                      <a:pt x="44" y="52"/>
                    </a:lnTo>
                    <a:lnTo>
                      <a:pt x="42" y="47"/>
                    </a:lnTo>
                    <a:lnTo>
                      <a:pt x="41" y="44"/>
                    </a:lnTo>
                    <a:lnTo>
                      <a:pt x="35" y="41"/>
                    </a:lnTo>
                    <a:lnTo>
                      <a:pt x="27" y="39"/>
                    </a:lnTo>
                    <a:lnTo>
                      <a:pt x="22" y="39"/>
                    </a:lnTo>
                    <a:lnTo>
                      <a:pt x="18" y="38"/>
                    </a:lnTo>
                    <a:lnTo>
                      <a:pt x="12" y="36"/>
                    </a:lnTo>
                    <a:lnTo>
                      <a:pt x="7" y="35"/>
                    </a:lnTo>
                    <a:lnTo>
                      <a:pt x="4" y="32"/>
                    </a:lnTo>
                    <a:lnTo>
                      <a:pt x="3" y="29"/>
                    </a:lnTo>
                    <a:lnTo>
                      <a:pt x="0" y="19"/>
                    </a:lnTo>
                    <a:lnTo>
                      <a:pt x="1" y="13"/>
                    </a:lnTo>
                    <a:lnTo>
                      <a:pt x="3" y="9"/>
                    </a:lnTo>
                    <a:lnTo>
                      <a:pt x="7" y="4"/>
                    </a:lnTo>
                    <a:lnTo>
                      <a:pt x="13" y="1"/>
                    </a:lnTo>
                    <a:lnTo>
                      <a:pt x="1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5" name="Freeform 626"/>
              <p:cNvSpPr>
                <a:spLocks/>
              </p:cNvSpPr>
              <p:nvPr/>
            </p:nvSpPr>
            <p:spPr bwMode="auto">
              <a:xfrm>
                <a:off x="5768292" y="3107544"/>
                <a:ext cx="89313" cy="117430"/>
              </a:xfrm>
              <a:custGeom>
                <a:avLst/>
                <a:gdLst/>
                <a:ahLst/>
                <a:cxnLst>
                  <a:cxn ang="0">
                    <a:pos x="20" y="0"/>
                  </a:cxn>
                  <a:cxn ang="0">
                    <a:pos x="34" y="0"/>
                  </a:cxn>
                  <a:cxn ang="0">
                    <a:pos x="46" y="3"/>
                  </a:cxn>
                  <a:cxn ang="0">
                    <a:pos x="51" y="4"/>
                  </a:cxn>
                  <a:cxn ang="0">
                    <a:pos x="51" y="15"/>
                  </a:cxn>
                  <a:cxn ang="0">
                    <a:pos x="46" y="12"/>
                  </a:cxn>
                  <a:cxn ang="0">
                    <a:pos x="40" y="10"/>
                  </a:cxn>
                  <a:cxn ang="0">
                    <a:pos x="34" y="7"/>
                  </a:cxn>
                  <a:cxn ang="0">
                    <a:pos x="22" y="7"/>
                  </a:cxn>
                  <a:cxn ang="0">
                    <a:pos x="15" y="10"/>
                  </a:cxn>
                  <a:cxn ang="0">
                    <a:pos x="11" y="15"/>
                  </a:cxn>
                  <a:cxn ang="0">
                    <a:pos x="11" y="23"/>
                  </a:cxn>
                  <a:cxn ang="0">
                    <a:pos x="12" y="26"/>
                  </a:cxn>
                  <a:cxn ang="0">
                    <a:pos x="15" y="27"/>
                  </a:cxn>
                  <a:cxn ang="0">
                    <a:pos x="25" y="30"/>
                  </a:cxn>
                  <a:cxn ang="0">
                    <a:pos x="29" y="30"/>
                  </a:cxn>
                  <a:cxn ang="0">
                    <a:pos x="34" y="32"/>
                  </a:cxn>
                  <a:cxn ang="0">
                    <a:pos x="38" y="32"/>
                  </a:cxn>
                  <a:cxn ang="0">
                    <a:pos x="44" y="35"/>
                  </a:cxn>
                  <a:cxn ang="0">
                    <a:pos x="49" y="38"/>
                  </a:cxn>
                  <a:cxn ang="0">
                    <a:pos x="52" y="42"/>
                  </a:cxn>
                  <a:cxn ang="0">
                    <a:pos x="54" y="45"/>
                  </a:cxn>
                  <a:cxn ang="0">
                    <a:pos x="54" y="55"/>
                  </a:cxn>
                  <a:cxn ang="0">
                    <a:pos x="52" y="58"/>
                  </a:cxn>
                  <a:cxn ang="0">
                    <a:pos x="49" y="62"/>
                  </a:cxn>
                  <a:cxn ang="0">
                    <a:pos x="46" y="65"/>
                  </a:cxn>
                  <a:cxn ang="0">
                    <a:pos x="43" y="67"/>
                  </a:cxn>
                  <a:cxn ang="0">
                    <a:pos x="38" y="70"/>
                  </a:cxn>
                  <a:cxn ang="0">
                    <a:pos x="32" y="71"/>
                  </a:cxn>
                  <a:cxn ang="0">
                    <a:pos x="18" y="71"/>
                  </a:cxn>
                  <a:cxn ang="0">
                    <a:pos x="6" y="68"/>
                  </a:cxn>
                  <a:cxn ang="0">
                    <a:pos x="0" y="65"/>
                  </a:cxn>
                  <a:cxn ang="0">
                    <a:pos x="0" y="55"/>
                  </a:cxn>
                  <a:cxn ang="0">
                    <a:pos x="12" y="61"/>
                  </a:cxn>
                  <a:cxn ang="0">
                    <a:pos x="20" y="62"/>
                  </a:cxn>
                  <a:cxn ang="0">
                    <a:pos x="26" y="64"/>
                  </a:cxn>
                  <a:cxn ang="0">
                    <a:pos x="31" y="62"/>
                  </a:cxn>
                  <a:cxn ang="0">
                    <a:pos x="35" y="62"/>
                  </a:cxn>
                  <a:cxn ang="0">
                    <a:pos x="40" y="59"/>
                  </a:cxn>
                  <a:cxn ang="0">
                    <a:pos x="41" y="58"/>
                  </a:cxn>
                  <a:cxn ang="0">
                    <a:pos x="44" y="52"/>
                  </a:cxn>
                  <a:cxn ang="0">
                    <a:pos x="43" y="47"/>
                  </a:cxn>
                  <a:cxn ang="0">
                    <a:pos x="41" y="44"/>
                  </a:cxn>
                  <a:cxn ang="0">
                    <a:pos x="35" y="41"/>
                  </a:cxn>
                  <a:cxn ang="0">
                    <a:pos x="28" y="39"/>
                  </a:cxn>
                  <a:cxn ang="0">
                    <a:pos x="23" y="39"/>
                  </a:cxn>
                  <a:cxn ang="0">
                    <a:pos x="18" y="38"/>
                  </a:cxn>
                  <a:cxn ang="0">
                    <a:pos x="12" y="36"/>
                  </a:cxn>
                  <a:cxn ang="0">
                    <a:pos x="8" y="35"/>
                  </a:cxn>
                  <a:cxn ang="0">
                    <a:pos x="5" y="32"/>
                  </a:cxn>
                  <a:cxn ang="0">
                    <a:pos x="3" y="29"/>
                  </a:cxn>
                  <a:cxn ang="0">
                    <a:pos x="0" y="19"/>
                  </a:cxn>
                  <a:cxn ang="0">
                    <a:pos x="2" y="13"/>
                  </a:cxn>
                  <a:cxn ang="0">
                    <a:pos x="3" y="9"/>
                  </a:cxn>
                  <a:cxn ang="0">
                    <a:pos x="8" y="4"/>
                  </a:cxn>
                  <a:cxn ang="0">
                    <a:pos x="14" y="1"/>
                  </a:cxn>
                  <a:cxn ang="0">
                    <a:pos x="20" y="0"/>
                  </a:cxn>
                </a:cxnLst>
                <a:rect l="0" t="0" r="r" b="b"/>
                <a:pathLst>
                  <a:path w="54" h="71">
                    <a:moveTo>
                      <a:pt x="20" y="0"/>
                    </a:moveTo>
                    <a:lnTo>
                      <a:pt x="34" y="0"/>
                    </a:lnTo>
                    <a:lnTo>
                      <a:pt x="46" y="3"/>
                    </a:lnTo>
                    <a:lnTo>
                      <a:pt x="51" y="4"/>
                    </a:lnTo>
                    <a:lnTo>
                      <a:pt x="51" y="15"/>
                    </a:lnTo>
                    <a:lnTo>
                      <a:pt x="46" y="12"/>
                    </a:lnTo>
                    <a:lnTo>
                      <a:pt x="40" y="10"/>
                    </a:lnTo>
                    <a:lnTo>
                      <a:pt x="34" y="7"/>
                    </a:lnTo>
                    <a:lnTo>
                      <a:pt x="22" y="7"/>
                    </a:lnTo>
                    <a:lnTo>
                      <a:pt x="15" y="10"/>
                    </a:lnTo>
                    <a:lnTo>
                      <a:pt x="11" y="15"/>
                    </a:lnTo>
                    <a:lnTo>
                      <a:pt x="11" y="23"/>
                    </a:lnTo>
                    <a:lnTo>
                      <a:pt x="12" y="26"/>
                    </a:lnTo>
                    <a:lnTo>
                      <a:pt x="15" y="27"/>
                    </a:lnTo>
                    <a:lnTo>
                      <a:pt x="25" y="30"/>
                    </a:lnTo>
                    <a:lnTo>
                      <a:pt x="29" y="30"/>
                    </a:lnTo>
                    <a:lnTo>
                      <a:pt x="34" y="32"/>
                    </a:lnTo>
                    <a:lnTo>
                      <a:pt x="38" y="32"/>
                    </a:lnTo>
                    <a:lnTo>
                      <a:pt x="44" y="35"/>
                    </a:lnTo>
                    <a:lnTo>
                      <a:pt x="49" y="38"/>
                    </a:lnTo>
                    <a:lnTo>
                      <a:pt x="52" y="42"/>
                    </a:lnTo>
                    <a:lnTo>
                      <a:pt x="54" y="45"/>
                    </a:lnTo>
                    <a:lnTo>
                      <a:pt x="54" y="55"/>
                    </a:lnTo>
                    <a:lnTo>
                      <a:pt x="52" y="58"/>
                    </a:lnTo>
                    <a:lnTo>
                      <a:pt x="49" y="62"/>
                    </a:lnTo>
                    <a:lnTo>
                      <a:pt x="46" y="65"/>
                    </a:lnTo>
                    <a:lnTo>
                      <a:pt x="43" y="67"/>
                    </a:lnTo>
                    <a:lnTo>
                      <a:pt x="38" y="70"/>
                    </a:lnTo>
                    <a:lnTo>
                      <a:pt x="32" y="71"/>
                    </a:lnTo>
                    <a:lnTo>
                      <a:pt x="18" y="71"/>
                    </a:lnTo>
                    <a:lnTo>
                      <a:pt x="6" y="68"/>
                    </a:lnTo>
                    <a:lnTo>
                      <a:pt x="0" y="65"/>
                    </a:lnTo>
                    <a:lnTo>
                      <a:pt x="0" y="55"/>
                    </a:lnTo>
                    <a:lnTo>
                      <a:pt x="12" y="61"/>
                    </a:lnTo>
                    <a:lnTo>
                      <a:pt x="20" y="62"/>
                    </a:lnTo>
                    <a:lnTo>
                      <a:pt x="26" y="64"/>
                    </a:lnTo>
                    <a:lnTo>
                      <a:pt x="31" y="62"/>
                    </a:lnTo>
                    <a:lnTo>
                      <a:pt x="35" y="62"/>
                    </a:lnTo>
                    <a:lnTo>
                      <a:pt x="40" y="59"/>
                    </a:lnTo>
                    <a:lnTo>
                      <a:pt x="41" y="58"/>
                    </a:lnTo>
                    <a:lnTo>
                      <a:pt x="44" y="52"/>
                    </a:lnTo>
                    <a:lnTo>
                      <a:pt x="43" y="47"/>
                    </a:lnTo>
                    <a:lnTo>
                      <a:pt x="41" y="44"/>
                    </a:lnTo>
                    <a:lnTo>
                      <a:pt x="35" y="41"/>
                    </a:lnTo>
                    <a:lnTo>
                      <a:pt x="28" y="39"/>
                    </a:lnTo>
                    <a:lnTo>
                      <a:pt x="23" y="39"/>
                    </a:lnTo>
                    <a:lnTo>
                      <a:pt x="18" y="38"/>
                    </a:lnTo>
                    <a:lnTo>
                      <a:pt x="12" y="36"/>
                    </a:lnTo>
                    <a:lnTo>
                      <a:pt x="8" y="35"/>
                    </a:lnTo>
                    <a:lnTo>
                      <a:pt x="5" y="32"/>
                    </a:lnTo>
                    <a:lnTo>
                      <a:pt x="3" y="29"/>
                    </a:lnTo>
                    <a:lnTo>
                      <a:pt x="0" y="19"/>
                    </a:lnTo>
                    <a:lnTo>
                      <a:pt x="2" y="13"/>
                    </a:lnTo>
                    <a:lnTo>
                      <a:pt x="3" y="9"/>
                    </a:lnTo>
                    <a:lnTo>
                      <a:pt x="8" y="4"/>
                    </a:lnTo>
                    <a:lnTo>
                      <a:pt x="14" y="1"/>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6" name="Freeform 627"/>
              <p:cNvSpPr>
                <a:spLocks/>
              </p:cNvSpPr>
              <p:nvPr/>
            </p:nvSpPr>
            <p:spPr bwMode="auto">
              <a:xfrm>
                <a:off x="5768292" y="3888203"/>
                <a:ext cx="89313" cy="119084"/>
              </a:xfrm>
              <a:custGeom>
                <a:avLst/>
                <a:gdLst/>
                <a:ahLst/>
                <a:cxnLst>
                  <a:cxn ang="0">
                    <a:pos x="20" y="0"/>
                  </a:cxn>
                  <a:cxn ang="0">
                    <a:pos x="34" y="0"/>
                  </a:cxn>
                  <a:cxn ang="0">
                    <a:pos x="46" y="3"/>
                  </a:cxn>
                  <a:cxn ang="0">
                    <a:pos x="51" y="4"/>
                  </a:cxn>
                  <a:cxn ang="0">
                    <a:pos x="51" y="15"/>
                  </a:cxn>
                  <a:cxn ang="0">
                    <a:pos x="46" y="12"/>
                  </a:cxn>
                  <a:cxn ang="0">
                    <a:pos x="40" y="10"/>
                  </a:cxn>
                  <a:cxn ang="0">
                    <a:pos x="34" y="7"/>
                  </a:cxn>
                  <a:cxn ang="0">
                    <a:pos x="22" y="7"/>
                  </a:cxn>
                  <a:cxn ang="0">
                    <a:pos x="15" y="10"/>
                  </a:cxn>
                  <a:cxn ang="0">
                    <a:pos x="11" y="15"/>
                  </a:cxn>
                  <a:cxn ang="0">
                    <a:pos x="11" y="23"/>
                  </a:cxn>
                  <a:cxn ang="0">
                    <a:pos x="12" y="26"/>
                  </a:cxn>
                  <a:cxn ang="0">
                    <a:pos x="15" y="27"/>
                  </a:cxn>
                  <a:cxn ang="0">
                    <a:pos x="25" y="30"/>
                  </a:cxn>
                  <a:cxn ang="0">
                    <a:pos x="29" y="30"/>
                  </a:cxn>
                  <a:cxn ang="0">
                    <a:pos x="34" y="32"/>
                  </a:cxn>
                  <a:cxn ang="0">
                    <a:pos x="38" y="32"/>
                  </a:cxn>
                  <a:cxn ang="0">
                    <a:pos x="44" y="35"/>
                  </a:cxn>
                  <a:cxn ang="0">
                    <a:pos x="49" y="38"/>
                  </a:cxn>
                  <a:cxn ang="0">
                    <a:pos x="52" y="42"/>
                  </a:cxn>
                  <a:cxn ang="0">
                    <a:pos x="54" y="46"/>
                  </a:cxn>
                  <a:cxn ang="0">
                    <a:pos x="54" y="55"/>
                  </a:cxn>
                  <a:cxn ang="0">
                    <a:pos x="52" y="58"/>
                  </a:cxn>
                  <a:cxn ang="0">
                    <a:pos x="49" y="62"/>
                  </a:cxn>
                  <a:cxn ang="0">
                    <a:pos x="46" y="65"/>
                  </a:cxn>
                  <a:cxn ang="0">
                    <a:pos x="43" y="67"/>
                  </a:cxn>
                  <a:cxn ang="0">
                    <a:pos x="38" y="70"/>
                  </a:cxn>
                  <a:cxn ang="0">
                    <a:pos x="32" y="72"/>
                  </a:cxn>
                  <a:cxn ang="0">
                    <a:pos x="18" y="72"/>
                  </a:cxn>
                  <a:cxn ang="0">
                    <a:pos x="6" y="68"/>
                  </a:cxn>
                  <a:cxn ang="0">
                    <a:pos x="0" y="65"/>
                  </a:cxn>
                  <a:cxn ang="0">
                    <a:pos x="0" y="55"/>
                  </a:cxn>
                  <a:cxn ang="0">
                    <a:pos x="12" y="61"/>
                  </a:cxn>
                  <a:cxn ang="0">
                    <a:pos x="20" y="62"/>
                  </a:cxn>
                  <a:cxn ang="0">
                    <a:pos x="26" y="64"/>
                  </a:cxn>
                  <a:cxn ang="0">
                    <a:pos x="31" y="62"/>
                  </a:cxn>
                  <a:cxn ang="0">
                    <a:pos x="35" y="62"/>
                  </a:cxn>
                  <a:cxn ang="0">
                    <a:pos x="40" y="59"/>
                  </a:cxn>
                  <a:cxn ang="0">
                    <a:pos x="41" y="58"/>
                  </a:cxn>
                  <a:cxn ang="0">
                    <a:pos x="44" y="52"/>
                  </a:cxn>
                  <a:cxn ang="0">
                    <a:pos x="43" y="47"/>
                  </a:cxn>
                  <a:cxn ang="0">
                    <a:pos x="41" y="44"/>
                  </a:cxn>
                  <a:cxn ang="0">
                    <a:pos x="35" y="41"/>
                  </a:cxn>
                  <a:cxn ang="0">
                    <a:pos x="28" y="39"/>
                  </a:cxn>
                  <a:cxn ang="0">
                    <a:pos x="23" y="39"/>
                  </a:cxn>
                  <a:cxn ang="0">
                    <a:pos x="18" y="38"/>
                  </a:cxn>
                  <a:cxn ang="0">
                    <a:pos x="12" y="36"/>
                  </a:cxn>
                  <a:cxn ang="0">
                    <a:pos x="8" y="35"/>
                  </a:cxn>
                  <a:cxn ang="0">
                    <a:pos x="5" y="32"/>
                  </a:cxn>
                  <a:cxn ang="0">
                    <a:pos x="3" y="29"/>
                  </a:cxn>
                  <a:cxn ang="0">
                    <a:pos x="0" y="20"/>
                  </a:cxn>
                  <a:cxn ang="0">
                    <a:pos x="2" y="13"/>
                  </a:cxn>
                  <a:cxn ang="0">
                    <a:pos x="3" y="9"/>
                  </a:cxn>
                  <a:cxn ang="0">
                    <a:pos x="8" y="4"/>
                  </a:cxn>
                  <a:cxn ang="0">
                    <a:pos x="14" y="1"/>
                  </a:cxn>
                  <a:cxn ang="0">
                    <a:pos x="20" y="0"/>
                  </a:cxn>
                </a:cxnLst>
                <a:rect l="0" t="0" r="r" b="b"/>
                <a:pathLst>
                  <a:path w="54" h="72">
                    <a:moveTo>
                      <a:pt x="20" y="0"/>
                    </a:moveTo>
                    <a:lnTo>
                      <a:pt x="34" y="0"/>
                    </a:lnTo>
                    <a:lnTo>
                      <a:pt x="46" y="3"/>
                    </a:lnTo>
                    <a:lnTo>
                      <a:pt x="51" y="4"/>
                    </a:lnTo>
                    <a:lnTo>
                      <a:pt x="51" y="15"/>
                    </a:lnTo>
                    <a:lnTo>
                      <a:pt x="46" y="12"/>
                    </a:lnTo>
                    <a:lnTo>
                      <a:pt x="40" y="10"/>
                    </a:lnTo>
                    <a:lnTo>
                      <a:pt x="34" y="7"/>
                    </a:lnTo>
                    <a:lnTo>
                      <a:pt x="22" y="7"/>
                    </a:lnTo>
                    <a:lnTo>
                      <a:pt x="15" y="10"/>
                    </a:lnTo>
                    <a:lnTo>
                      <a:pt x="11" y="15"/>
                    </a:lnTo>
                    <a:lnTo>
                      <a:pt x="11" y="23"/>
                    </a:lnTo>
                    <a:lnTo>
                      <a:pt x="12" y="26"/>
                    </a:lnTo>
                    <a:lnTo>
                      <a:pt x="15" y="27"/>
                    </a:lnTo>
                    <a:lnTo>
                      <a:pt x="25" y="30"/>
                    </a:lnTo>
                    <a:lnTo>
                      <a:pt x="29" y="30"/>
                    </a:lnTo>
                    <a:lnTo>
                      <a:pt x="34" y="32"/>
                    </a:lnTo>
                    <a:lnTo>
                      <a:pt x="38" y="32"/>
                    </a:lnTo>
                    <a:lnTo>
                      <a:pt x="44" y="35"/>
                    </a:lnTo>
                    <a:lnTo>
                      <a:pt x="49" y="38"/>
                    </a:lnTo>
                    <a:lnTo>
                      <a:pt x="52" y="42"/>
                    </a:lnTo>
                    <a:lnTo>
                      <a:pt x="54" y="46"/>
                    </a:lnTo>
                    <a:lnTo>
                      <a:pt x="54" y="55"/>
                    </a:lnTo>
                    <a:lnTo>
                      <a:pt x="52" y="58"/>
                    </a:lnTo>
                    <a:lnTo>
                      <a:pt x="49" y="62"/>
                    </a:lnTo>
                    <a:lnTo>
                      <a:pt x="46" y="65"/>
                    </a:lnTo>
                    <a:lnTo>
                      <a:pt x="43" y="67"/>
                    </a:lnTo>
                    <a:lnTo>
                      <a:pt x="38" y="70"/>
                    </a:lnTo>
                    <a:lnTo>
                      <a:pt x="32" y="72"/>
                    </a:lnTo>
                    <a:lnTo>
                      <a:pt x="18" y="72"/>
                    </a:lnTo>
                    <a:lnTo>
                      <a:pt x="6" y="68"/>
                    </a:lnTo>
                    <a:lnTo>
                      <a:pt x="0" y="65"/>
                    </a:lnTo>
                    <a:lnTo>
                      <a:pt x="0" y="55"/>
                    </a:lnTo>
                    <a:lnTo>
                      <a:pt x="12" y="61"/>
                    </a:lnTo>
                    <a:lnTo>
                      <a:pt x="20" y="62"/>
                    </a:lnTo>
                    <a:lnTo>
                      <a:pt x="26" y="64"/>
                    </a:lnTo>
                    <a:lnTo>
                      <a:pt x="31" y="62"/>
                    </a:lnTo>
                    <a:lnTo>
                      <a:pt x="35" y="62"/>
                    </a:lnTo>
                    <a:lnTo>
                      <a:pt x="40" y="59"/>
                    </a:lnTo>
                    <a:lnTo>
                      <a:pt x="41" y="58"/>
                    </a:lnTo>
                    <a:lnTo>
                      <a:pt x="44" y="52"/>
                    </a:lnTo>
                    <a:lnTo>
                      <a:pt x="43" y="47"/>
                    </a:lnTo>
                    <a:lnTo>
                      <a:pt x="41" y="44"/>
                    </a:lnTo>
                    <a:lnTo>
                      <a:pt x="35" y="41"/>
                    </a:lnTo>
                    <a:lnTo>
                      <a:pt x="28" y="39"/>
                    </a:lnTo>
                    <a:lnTo>
                      <a:pt x="23" y="39"/>
                    </a:lnTo>
                    <a:lnTo>
                      <a:pt x="18" y="38"/>
                    </a:lnTo>
                    <a:lnTo>
                      <a:pt x="12" y="36"/>
                    </a:lnTo>
                    <a:lnTo>
                      <a:pt x="8" y="35"/>
                    </a:lnTo>
                    <a:lnTo>
                      <a:pt x="5" y="32"/>
                    </a:lnTo>
                    <a:lnTo>
                      <a:pt x="3" y="29"/>
                    </a:lnTo>
                    <a:lnTo>
                      <a:pt x="0" y="20"/>
                    </a:lnTo>
                    <a:lnTo>
                      <a:pt x="2" y="13"/>
                    </a:lnTo>
                    <a:lnTo>
                      <a:pt x="3" y="9"/>
                    </a:lnTo>
                    <a:lnTo>
                      <a:pt x="8" y="4"/>
                    </a:lnTo>
                    <a:lnTo>
                      <a:pt x="14" y="1"/>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7" name="Freeform 628"/>
              <p:cNvSpPr>
                <a:spLocks/>
              </p:cNvSpPr>
              <p:nvPr/>
            </p:nvSpPr>
            <p:spPr bwMode="auto">
              <a:xfrm>
                <a:off x="5768292" y="4685402"/>
                <a:ext cx="89313" cy="119084"/>
              </a:xfrm>
              <a:custGeom>
                <a:avLst/>
                <a:gdLst/>
                <a:ahLst/>
                <a:cxnLst>
                  <a:cxn ang="0">
                    <a:pos x="20" y="0"/>
                  </a:cxn>
                  <a:cxn ang="0">
                    <a:pos x="34" y="0"/>
                  </a:cxn>
                  <a:cxn ang="0">
                    <a:pos x="46" y="4"/>
                  </a:cxn>
                  <a:cxn ang="0">
                    <a:pos x="51" y="5"/>
                  </a:cxn>
                  <a:cxn ang="0">
                    <a:pos x="51" y="16"/>
                  </a:cxn>
                  <a:cxn ang="0">
                    <a:pos x="46" y="13"/>
                  </a:cxn>
                  <a:cxn ang="0">
                    <a:pos x="40" y="11"/>
                  </a:cxn>
                  <a:cxn ang="0">
                    <a:pos x="34" y="8"/>
                  </a:cxn>
                  <a:cxn ang="0">
                    <a:pos x="22" y="8"/>
                  </a:cxn>
                  <a:cxn ang="0">
                    <a:pos x="15" y="11"/>
                  </a:cxn>
                  <a:cxn ang="0">
                    <a:pos x="11" y="16"/>
                  </a:cxn>
                  <a:cxn ang="0">
                    <a:pos x="11" y="23"/>
                  </a:cxn>
                  <a:cxn ang="0">
                    <a:pos x="12" y="26"/>
                  </a:cxn>
                  <a:cxn ang="0">
                    <a:pos x="15" y="28"/>
                  </a:cxn>
                  <a:cxn ang="0">
                    <a:pos x="25" y="31"/>
                  </a:cxn>
                  <a:cxn ang="0">
                    <a:pos x="29" y="31"/>
                  </a:cxn>
                  <a:cxn ang="0">
                    <a:pos x="34" y="33"/>
                  </a:cxn>
                  <a:cxn ang="0">
                    <a:pos x="38" y="33"/>
                  </a:cxn>
                  <a:cxn ang="0">
                    <a:pos x="44" y="36"/>
                  </a:cxn>
                  <a:cxn ang="0">
                    <a:pos x="49" y="39"/>
                  </a:cxn>
                  <a:cxn ang="0">
                    <a:pos x="52" y="43"/>
                  </a:cxn>
                  <a:cxn ang="0">
                    <a:pos x="54" y="46"/>
                  </a:cxn>
                  <a:cxn ang="0">
                    <a:pos x="54" y="55"/>
                  </a:cxn>
                  <a:cxn ang="0">
                    <a:pos x="52" y="59"/>
                  </a:cxn>
                  <a:cxn ang="0">
                    <a:pos x="49" y="63"/>
                  </a:cxn>
                  <a:cxn ang="0">
                    <a:pos x="46" y="66"/>
                  </a:cxn>
                  <a:cxn ang="0">
                    <a:pos x="43" y="68"/>
                  </a:cxn>
                  <a:cxn ang="0">
                    <a:pos x="38" y="71"/>
                  </a:cxn>
                  <a:cxn ang="0">
                    <a:pos x="32" y="72"/>
                  </a:cxn>
                  <a:cxn ang="0">
                    <a:pos x="18" y="72"/>
                  </a:cxn>
                  <a:cxn ang="0">
                    <a:pos x="6" y="69"/>
                  </a:cxn>
                  <a:cxn ang="0">
                    <a:pos x="0" y="66"/>
                  </a:cxn>
                  <a:cxn ang="0">
                    <a:pos x="0" y="55"/>
                  </a:cxn>
                  <a:cxn ang="0">
                    <a:pos x="12" y="62"/>
                  </a:cxn>
                  <a:cxn ang="0">
                    <a:pos x="20" y="63"/>
                  </a:cxn>
                  <a:cxn ang="0">
                    <a:pos x="26" y="65"/>
                  </a:cxn>
                  <a:cxn ang="0">
                    <a:pos x="31" y="63"/>
                  </a:cxn>
                  <a:cxn ang="0">
                    <a:pos x="35" y="63"/>
                  </a:cxn>
                  <a:cxn ang="0">
                    <a:pos x="40" y="60"/>
                  </a:cxn>
                  <a:cxn ang="0">
                    <a:pos x="41" y="59"/>
                  </a:cxn>
                  <a:cxn ang="0">
                    <a:pos x="44" y="52"/>
                  </a:cxn>
                  <a:cxn ang="0">
                    <a:pos x="43" y="48"/>
                  </a:cxn>
                  <a:cxn ang="0">
                    <a:pos x="41" y="45"/>
                  </a:cxn>
                  <a:cxn ang="0">
                    <a:pos x="35" y="42"/>
                  </a:cxn>
                  <a:cxn ang="0">
                    <a:pos x="28" y="40"/>
                  </a:cxn>
                  <a:cxn ang="0">
                    <a:pos x="23" y="40"/>
                  </a:cxn>
                  <a:cxn ang="0">
                    <a:pos x="18" y="39"/>
                  </a:cxn>
                  <a:cxn ang="0">
                    <a:pos x="12" y="37"/>
                  </a:cxn>
                  <a:cxn ang="0">
                    <a:pos x="8" y="36"/>
                  </a:cxn>
                  <a:cxn ang="0">
                    <a:pos x="5" y="33"/>
                  </a:cxn>
                  <a:cxn ang="0">
                    <a:pos x="3" y="29"/>
                  </a:cxn>
                  <a:cxn ang="0">
                    <a:pos x="0" y="20"/>
                  </a:cxn>
                  <a:cxn ang="0">
                    <a:pos x="2" y="14"/>
                  </a:cxn>
                  <a:cxn ang="0">
                    <a:pos x="3" y="10"/>
                  </a:cxn>
                  <a:cxn ang="0">
                    <a:pos x="8" y="5"/>
                  </a:cxn>
                  <a:cxn ang="0">
                    <a:pos x="14" y="2"/>
                  </a:cxn>
                  <a:cxn ang="0">
                    <a:pos x="20" y="0"/>
                  </a:cxn>
                </a:cxnLst>
                <a:rect l="0" t="0" r="r" b="b"/>
                <a:pathLst>
                  <a:path w="54" h="72">
                    <a:moveTo>
                      <a:pt x="20" y="0"/>
                    </a:moveTo>
                    <a:lnTo>
                      <a:pt x="34" y="0"/>
                    </a:lnTo>
                    <a:lnTo>
                      <a:pt x="46" y="4"/>
                    </a:lnTo>
                    <a:lnTo>
                      <a:pt x="51" y="5"/>
                    </a:lnTo>
                    <a:lnTo>
                      <a:pt x="51" y="16"/>
                    </a:lnTo>
                    <a:lnTo>
                      <a:pt x="46" y="13"/>
                    </a:lnTo>
                    <a:lnTo>
                      <a:pt x="40" y="11"/>
                    </a:lnTo>
                    <a:lnTo>
                      <a:pt x="34" y="8"/>
                    </a:lnTo>
                    <a:lnTo>
                      <a:pt x="22" y="8"/>
                    </a:lnTo>
                    <a:lnTo>
                      <a:pt x="15" y="11"/>
                    </a:lnTo>
                    <a:lnTo>
                      <a:pt x="11" y="16"/>
                    </a:lnTo>
                    <a:lnTo>
                      <a:pt x="11" y="23"/>
                    </a:lnTo>
                    <a:lnTo>
                      <a:pt x="12" y="26"/>
                    </a:lnTo>
                    <a:lnTo>
                      <a:pt x="15" y="28"/>
                    </a:lnTo>
                    <a:lnTo>
                      <a:pt x="25" y="31"/>
                    </a:lnTo>
                    <a:lnTo>
                      <a:pt x="29" y="31"/>
                    </a:lnTo>
                    <a:lnTo>
                      <a:pt x="34" y="33"/>
                    </a:lnTo>
                    <a:lnTo>
                      <a:pt x="38" y="33"/>
                    </a:lnTo>
                    <a:lnTo>
                      <a:pt x="44" y="36"/>
                    </a:lnTo>
                    <a:lnTo>
                      <a:pt x="49" y="39"/>
                    </a:lnTo>
                    <a:lnTo>
                      <a:pt x="52" y="43"/>
                    </a:lnTo>
                    <a:lnTo>
                      <a:pt x="54" y="46"/>
                    </a:lnTo>
                    <a:lnTo>
                      <a:pt x="54" y="55"/>
                    </a:lnTo>
                    <a:lnTo>
                      <a:pt x="52" y="59"/>
                    </a:lnTo>
                    <a:lnTo>
                      <a:pt x="49" y="63"/>
                    </a:lnTo>
                    <a:lnTo>
                      <a:pt x="46" y="66"/>
                    </a:lnTo>
                    <a:lnTo>
                      <a:pt x="43" y="68"/>
                    </a:lnTo>
                    <a:lnTo>
                      <a:pt x="38" y="71"/>
                    </a:lnTo>
                    <a:lnTo>
                      <a:pt x="32" y="72"/>
                    </a:lnTo>
                    <a:lnTo>
                      <a:pt x="18" y="72"/>
                    </a:lnTo>
                    <a:lnTo>
                      <a:pt x="6" y="69"/>
                    </a:lnTo>
                    <a:lnTo>
                      <a:pt x="0" y="66"/>
                    </a:lnTo>
                    <a:lnTo>
                      <a:pt x="0" y="55"/>
                    </a:lnTo>
                    <a:lnTo>
                      <a:pt x="12" y="62"/>
                    </a:lnTo>
                    <a:lnTo>
                      <a:pt x="20" y="63"/>
                    </a:lnTo>
                    <a:lnTo>
                      <a:pt x="26" y="65"/>
                    </a:lnTo>
                    <a:lnTo>
                      <a:pt x="31" y="63"/>
                    </a:lnTo>
                    <a:lnTo>
                      <a:pt x="35" y="63"/>
                    </a:lnTo>
                    <a:lnTo>
                      <a:pt x="40" y="60"/>
                    </a:lnTo>
                    <a:lnTo>
                      <a:pt x="41" y="59"/>
                    </a:lnTo>
                    <a:lnTo>
                      <a:pt x="44" y="52"/>
                    </a:lnTo>
                    <a:lnTo>
                      <a:pt x="43" y="48"/>
                    </a:lnTo>
                    <a:lnTo>
                      <a:pt x="41" y="45"/>
                    </a:lnTo>
                    <a:lnTo>
                      <a:pt x="35" y="42"/>
                    </a:lnTo>
                    <a:lnTo>
                      <a:pt x="28" y="40"/>
                    </a:lnTo>
                    <a:lnTo>
                      <a:pt x="23" y="40"/>
                    </a:lnTo>
                    <a:lnTo>
                      <a:pt x="18" y="39"/>
                    </a:lnTo>
                    <a:lnTo>
                      <a:pt x="12" y="37"/>
                    </a:lnTo>
                    <a:lnTo>
                      <a:pt x="8" y="36"/>
                    </a:lnTo>
                    <a:lnTo>
                      <a:pt x="5" y="33"/>
                    </a:lnTo>
                    <a:lnTo>
                      <a:pt x="3" y="29"/>
                    </a:lnTo>
                    <a:lnTo>
                      <a:pt x="0" y="20"/>
                    </a:lnTo>
                    <a:lnTo>
                      <a:pt x="2" y="14"/>
                    </a:lnTo>
                    <a:lnTo>
                      <a:pt x="3" y="10"/>
                    </a:lnTo>
                    <a:lnTo>
                      <a:pt x="8" y="5"/>
                    </a:lnTo>
                    <a:lnTo>
                      <a:pt x="14" y="2"/>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8" name="Freeform 629"/>
              <p:cNvSpPr>
                <a:spLocks/>
              </p:cNvSpPr>
              <p:nvPr/>
            </p:nvSpPr>
            <p:spPr bwMode="auto">
              <a:xfrm>
                <a:off x="4904936" y="4685402"/>
                <a:ext cx="87659" cy="119084"/>
              </a:xfrm>
              <a:custGeom>
                <a:avLst/>
                <a:gdLst/>
                <a:ahLst/>
                <a:cxnLst>
                  <a:cxn ang="0">
                    <a:pos x="20" y="0"/>
                  </a:cxn>
                  <a:cxn ang="0">
                    <a:pos x="34" y="0"/>
                  </a:cxn>
                  <a:cxn ang="0">
                    <a:pos x="46" y="4"/>
                  </a:cxn>
                  <a:cxn ang="0">
                    <a:pos x="50" y="5"/>
                  </a:cxn>
                  <a:cxn ang="0">
                    <a:pos x="50" y="16"/>
                  </a:cxn>
                  <a:cxn ang="0">
                    <a:pos x="46" y="13"/>
                  </a:cxn>
                  <a:cxn ang="0">
                    <a:pos x="40" y="11"/>
                  </a:cxn>
                  <a:cxn ang="0">
                    <a:pos x="34" y="8"/>
                  </a:cxn>
                  <a:cxn ang="0">
                    <a:pos x="21" y="8"/>
                  </a:cxn>
                  <a:cxn ang="0">
                    <a:pos x="15" y="11"/>
                  </a:cxn>
                  <a:cxn ang="0">
                    <a:pos x="11" y="16"/>
                  </a:cxn>
                  <a:cxn ang="0">
                    <a:pos x="11" y="23"/>
                  </a:cxn>
                  <a:cxn ang="0">
                    <a:pos x="12" y="26"/>
                  </a:cxn>
                  <a:cxn ang="0">
                    <a:pos x="15" y="28"/>
                  </a:cxn>
                  <a:cxn ang="0">
                    <a:pos x="24" y="31"/>
                  </a:cxn>
                  <a:cxn ang="0">
                    <a:pos x="29" y="31"/>
                  </a:cxn>
                  <a:cxn ang="0">
                    <a:pos x="34" y="33"/>
                  </a:cxn>
                  <a:cxn ang="0">
                    <a:pos x="38" y="33"/>
                  </a:cxn>
                  <a:cxn ang="0">
                    <a:pos x="44" y="36"/>
                  </a:cxn>
                  <a:cxn ang="0">
                    <a:pos x="49" y="39"/>
                  </a:cxn>
                  <a:cxn ang="0">
                    <a:pos x="52" y="43"/>
                  </a:cxn>
                  <a:cxn ang="0">
                    <a:pos x="53" y="46"/>
                  </a:cxn>
                  <a:cxn ang="0">
                    <a:pos x="53" y="55"/>
                  </a:cxn>
                  <a:cxn ang="0">
                    <a:pos x="52" y="59"/>
                  </a:cxn>
                  <a:cxn ang="0">
                    <a:pos x="49" y="63"/>
                  </a:cxn>
                  <a:cxn ang="0">
                    <a:pos x="46" y="66"/>
                  </a:cxn>
                  <a:cxn ang="0">
                    <a:pos x="43" y="68"/>
                  </a:cxn>
                  <a:cxn ang="0">
                    <a:pos x="38" y="71"/>
                  </a:cxn>
                  <a:cxn ang="0">
                    <a:pos x="32" y="72"/>
                  </a:cxn>
                  <a:cxn ang="0">
                    <a:pos x="18" y="72"/>
                  </a:cxn>
                  <a:cxn ang="0">
                    <a:pos x="6" y="69"/>
                  </a:cxn>
                  <a:cxn ang="0">
                    <a:pos x="0" y="66"/>
                  </a:cxn>
                  <a:cxn ang="0">
                    <a:pos x="0" y="55"/>
                  </a:cxn>
                  <a:cxn ang="0">
                    <a:pos x="12" y="62"/>
                  </a:cxn>
                  <a:cxn ang="0">
                    <a:pos x="20" y="63"/>
                  </a:cxn>
                  <a:cxn ang="0">
                    <a:pos x="26" y="65"/>
                  </a:cxn>
                  <a:cxn ang="0">
                    <a:pos x="30" y="63"/>
                  </a:cxn>
                  <a:cxn ang="0">
                    <a:pos x="35" y="63"/>
                  </a:cxn>
                  <a:cxn ang="0">
                    <a:pos x="40" y="60"/>
                  </a:cxn>
                  <a:cxn ang="0">
                    <a:pos x="41" y="59"/>
                  </a:cxn>
                  <a:cxn ang="0">
                    <a:pos x="44" y="52"/>
                  </a:cxn>
                  <a:cxn ang="0">
                    <a:pos x="43" y="48"/>
                  </a:cxn>
                  <a:cxn ang="0">
                    <a:pos x="41" y="45"/>
                  </a:cxn>
                  <a:cxn ang="0">
                    <a:pos x="35" y="42"/>
                  </a:cxn>
                  <a:cxn ang="0">
                    <a:pos x="27" y="40"/>
                  </a:cxn>
                  <a:cxn ang="0">
                    <a:pos x="23" y="40"/>
                  </a:cxn>
                  <a:cxn ang="0">
                    <a:pos x="18" y="39"/>
                  </a:cxn>
                  <a:cxn ang="0">
                    <a:pos x="12" y="37"/>
                  </a:cxn>
                  <a:cxn ang="0">
                    <a:pos x="8" y="36"/>
                  </a:cxn>
                  <a:cxn ang="0">
                    <a:pos x="5" y="33"/>
                  </a:cxn>
                  <a:cxn ang="0">
                    <a:pos x="3" y="29"/>
                  </a:cxn>
                  <a:cxn ang="0">
                    <a:pos x="0" y="20"/>
                  </a:cxn>
                  <a:cxn ang="0">
                    <a:pos x="1" y="14"/>
                  </a:cxn>
                  <a:cxn ang="0">
                    <a:pos x="3" y="10"/>
                  </a:cxn>
                  <a:cxn ang="0">
                    <a:pos x="8" y="5"/>
                  </a:cxn>
                  <a:cxn ang="0">
                    <a:pos x="14" y="2"/>
                  </a:cxn>
                  <a:cxn ang="0">
                    <a:pos x="20" y="0"/>
                  </a:cxn>
                </a:cxnLst>
                <a:rect l="0" t="0" r="r" b="b"/>
                <a:pathLst>
                  <a:path w="53" h="72">
                    <a:moveTo>
                      <a:pt x="20" y="0"/>
                    </a:moveTo>
                    <a:lnTo>
                      <a:pt x="34" y="0"/>
                    </a:lnTo>
                    <a:lnTo>
                      <a:pt x="46" y="4"/>
                    </a:lnTo>
                    <a:lnTo>
                      <a:pt x="50" y="5"/>
                    </a:lnTo>
                    <a:lnTo>
                      <a:pt x="50" y="16"/>
                    </a:lnTo>
                    <a:lnTo>
                      <a:pt x="46" y="13"/>
                    </a:lnTo>
                    <a:lnTo>
                      <a:pt x="40" y="11"/>
                    </a:lnTo>
                    <a:lnTo>
                      <a:pt x="34" y="8"/>
                    </a:lnTo>
                    <a:lnTo>
                      <a:pt x="21" y="8"/>
                    </a:lnTo>
                    <a:lnTo>
                      <a:pt x="15" y="11"/>
                    </a:lnTo>
                    <a:lnTo>
                      <a:pt x="11" y="16"/>
                    </a:lnTo>
                    <a:lnTo>
                      <a:pt x="11" y="23"/>
                    </a:lnTo>
                    <a:lnTo>
                      <a:pt x="12" y="26"/>
                    </a:lnTo>
                    <a:lnTo>
                      <a:pt x="15" y="28"/>
                    </a:lnTo>
                    <a:lnTo>
                      <a:pt x="24" y="31"/>
                    </a:lnTo>
                    <a:lnTo>
                      <a:pt x="29" y="31"/>
                    </a:lnTo>
                    <a:lnTo>
                      <a:pt x="34" y="33"/>
                    </a:lnTo>
                    <a:lnTo>
                      <a:pt x="38" y="33"/>
                    </a:lnTo>
                    <a:lnTo>
                      <a:pt x="44" y="36"/>
                    </a:lnTo>
                    <a:lnTo>
                      <a:pt x="49" y="39"/>
                    </a:lnTo>
                    <a:lnTo>
                      <a:pt x="52" y="43"/>
                    </a:lnTo>
                    <a:lnTo>
                      <a:pt x="53" y="46"/>
                    </a:lnTo>
                    <a:lnTo>
                      <a:pt x="53" y="55"/>
                    </a:lnTo>
                    <a:lnTo>
                      <a:pt x="52" y="59"/>
                    </a:lnTo>
                    <a:lnTo>
                      <a:pt x="49" y="63"/>
                    </a:lnTo>
                    <a:lnTo>
                      <a:pt x="46" y="66"/>
                    </a:lnTo>
                    <a:lnTo>
                      <a:pt x="43" y="68"/>
                    </a:lnTo>
                    <a:lnTo>
                      <a:pt x="38" y="71"/>
                    </a:lnTo>
                    <a:lnTo>
                      <a:pt x="32" y="72"/>
                    </a:lnTo>
                    <a:lnTo>
                      <a:pt x="18" y="72"/>
                    </a:lnTo>
                    <a:lnTo>
                      <a:pt x="6" y="69"/>
                    </a:lnTo>
                    <a:lnTo>
                      <a:pt x="0" y="66"/>
                    </a:lnTo>
                    <a:lnTo>
                      <a:pt x="0" y="55"/>
                    </a:lnTo>
                    <a:lnTo>
                      <a:pt x="12" y="62"/>
                    </a:lnTo>
                    <a:lnTo>
                      <a:pt x="20" y="63"/>
                    </a:lnTo>
                    <a:lnTo>
                      <a:pt x="26" y="65"/>
                    </a:lnTo>
                    <a:lnTo>
                      <a:pt x="30" y="63"/>
                    </a:lnTo>
                    <a:lnTo>
                      <a:pt x="35" y="63"/>
                    </a:lnTo>
                    <a:lnTo>
                      <a:pt x="40" y="60"/>
                    </a:lnTo>
                    <a:lnTo>
                      <a:pt x="41" y="59"/>
                    </a:lnTo>
                    <a:lnTo>
                      <a:pt x="44" y="52"/>
                    </a:lnTo>
                    <a:lnTo>
                      <a:pt x="43" y="48"/>
                    </a:lnTo>
                    <a:lnTo>
                      <a:pt x="41" y="45"/>
                    </a:lnTo>
                    <a:lnTo>
                      <a:pt x="35" y="42"/>
                    </a:lnTo>
                    <a:lnTo>
                      <a:pt x="27" y="40"/>
                    </a:lnTo>
                    <a:lnTo>
                      <a:pt x="23" y="40"/>
                    </a:lnTo>
                    <a:lnTo>
                      <a:pt x="18" y="39"/>
                    </a:lnTo>
                    <a:lnTo>
                      <a:pt x="12" y="37"/>
                    </a:lnTo>
                    <a:lnTo>
                      <a:pt x="8" y="36"/>
                    </a:lnTo>
                    <a:lnTo>
                      <a:pt x="5" y="33"/>
                    </a:lnTo>
                    <a:lnTo>
                      <a:pt x="3" y="29"/>
                    </a:lnTo>
                    <a:lnTo>
                      <a:pt x="0" y="20"/>
                    </a:lnTo>
                    <a:lnTo>
                      <a:pt x="1" y="14"/>
                    </a:lnTo>
                    <a:lnTo>
                      <a:pt x="3" y="10"/>
                    </a:lnTo>
                    <a:lnTo>
                      <a:pt x="8" y="5"/>
                    </a:lnTo>
                    <a:lnTo>
                      <a:pt x="14" y="2"/>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9" name="Freeform 630"/>
              <p:cNvSpPr>
                <a:spLocks/>
              </p:cNvSpPr>
              <p:nvPr/>
            </p:nvSpPr>
            <p:spPr bwMode="auto">
              <a:xfrm>
                <a:off x="4109392" y="4685402"/>
                <a:ext cx="87659" cy="119084"/>
              </a:xfrm>
              <a:custGeom>
                <a:avLst/>
                <a:gdLst/>
                <a:ahLst/>
                <a:cxnLst>
                  <a:cxn ang="0">
                    <a:pos x="20" y="0"/>
                  </a:cxn>
                  <a:cxn ang="0">
                    <a:pos x="34" y="0"/>
                  </a:cxn>
                  <a:cxn ang="0">
                    <a:pos x="46" y="4"/>
                  </a:cxn>
                  <a:cxn ang="0">
                    <a:pos x="50" y="5"/>
                  </a:cxn>
                  <a:cxn ang="0">
                    <a:pos x="50" y="16"/>
                  </a:cxn>
                  <a:cxn ang="0">
                    <a:pos x="46" y="13"/>
                  </a:cxn>
                  <a:cxn ang="0">
                    <a:pos x="40" y="11"/>
                  </a:cxn>
                  <a:cxn ang="0">
                    <a:pos x="34" y="8"/>
                  </a:cxn>
                  <a:cxn ang="0">
                    <a:pos x="21" y="8"/>
                  </a:cxn>
                  <a:cxn ang="0">
                    <a:pos x="15" y="11"/>
                  </a:cxn>
                  <a:cxn ang="0">
                    <a:pos x="11" y="16"/>
                  </a:cxn>
                  <a:cxn ang="0">
                    <a:pos x="11" y="23"/>
                  </a:cxn>
                  <a:cxn ang="0">
                    <a:pos x="12" y="26"/>
                  </a:cxn>
                  <a:cxn ang="0">
                    <a:pos x="15" y="28"/>
                  </a:cxn>
                  <a:cxn ang="0">
                    <a:pos x="24" y="31"/>
                  </a:cxn>
                  <a:cxn ang="0">
                    <a:pos x="29" y="31"/>
                  </a:cxn>
                  <a:cxn ang="0">
                    <a:pos x="34" y="33"/>
                  </a:cxn>
                  <a:cxn ang="0">
                    <a:pos x="38" y="33"/>
                  </a:cxn>
                  <a:cxn ang="0">
                    <a:pos x="44" y="36"/>
                  </a:cxn>
                  <a:cxn ang="0">
                    <a:pos x="49" y="39"/>
                  </a:cxn>
                  <a:cxn ang="0">
                    <a:pos x="52" y="43"/>
                  </a:cxn>
                  <a:cxn ang="0">
                    <a:pos x="53" y="46"/>
                  </a:cxn>
                  <a:cxn ang="0">
                    <a:pos x="53" y="55"/>
                  </a:cxn>
                  <a:cxn ang="0">
                    <a:pos x="52" y="59"/>
                  </a:cxn>
                  <a:cxn ang="0">
                    <a:pos x="49" y="63"/>
                  </a:cxn>
                  <a:cxn ang="0">
                    <a:pos x="46" y="66"/>
                  </a:cxn>
                  <a:cxn ang="0">
                    <a:pos x="43" y="68"/>
                  </a:cxn>
                  <a:cxn ang="0">
                    <a:pos x="38" y="71"/>
                  </a:cxn>
                  <a:cxn ang="0">
                    <a:pos x="32" y="72"/>
                  </a:cxn>
                  <a:cxn ang="0">
                    <a:pos x="18" y="72"/>
                  </a:cxn>
                  <a:cxn ang="0">
                    <a:pos x="6" y="69"/>
                  </a:cxn>
                  <a:cxn ang="0">
                    <a:pos x="0" y="66"/>
                  </a:cxn>
                  <a:cxn ang="0">
                    <a:pos x="0" y="55"/>
                  </a:cxn>
                  <a:cxn ang="0">
                    <a:pos x="12" y="62"/>
                  </a:cxn>
                  <a:cxn ang="0">
                    <a:pos x="20" y="63"/>
                  </a:cxn>
                  <a:cxn ang="0">
                    <a:pos x="26" y="65"/>
                  </a:cxn>
                  <a:cxn ang="0">
                    <a:pos x="30" y="63"/>
                  </a:cxn>
                  <a:cxn ang="0">
                    <a:pos x="35" y="63"/>
                  </a:cxn>
                  <a:cxn ang="0">
                    <a:pos x="40" y="60"/>
                  </a:cxn>
                  <a:cxn ang="0">
                    <a:pos x="41" y="59"/>
                  </a:cxn>
                  <a:cxn ang="0">
                    <a:pos x="44" y="52"/>
                  </a:cxn>
                  <a:cxn ang="0">
                    <a:pos x="43" y="48"/>
                  </a:cxn>
                  <a:cxn ang="0">
                    <a:pos x="41" y="45"/>
                  </a:cxn>
                  <a:cxn ang="0">
                    <a:pos x="35" y="42"/>
                  </a:cxn>
                  <a:cxn ang="0">
                    <a:pos x="27" y="40"/>
                  </a:cxn>
                  <a:cxn ang="0">
                    <a:pos x="23" y="40"/>
                  </a:cxn>
                  <a:cxn ang="0">
                    <a:pos x="18" y="39"/>
                  </a:cxn>
                  <a:cxn ang="0">
                    <a:pos x="12" y="37"/>
                  </a:cxn>
                  <a:cxn ang="0">
                    <a:pos x="8" y="36"/>
                  </a:cxn>
                  <a:cxn ang="0">
                    <a:pos x="5" y="33"/>
                  </a:cxn>
                  <a:cxn ang="0">
                    <a:pos x="3" y="29"/>
                  </a:cxn>
                  <a:cxn ang="0">
                    <a:pos x="0" y="20"/>
                  </a:cxn>
                  <a:cxn ang="0">
                    <a:pos x="1" y="14"/>
                  </a:cxn>
                  <a:cxn ang="0">
                    <a:pos x="3" y="10"/>
                  </a:cxn>
                  <a:cxn ang="0">
                    <a:pos x="8" y="5"/>
                  </a:cxn>
                  <a:cxn ang="0">
                    <a:pos x="14" y="2"/>
                  </a:cxn>
                  <a:cxn ang="0">
                    <a:pos x="20" y="0"/>
                  </a:cxn>
                </a:cxnLst>
                <a:rect l="0" t="0" r="r" b="b"/>
                <a:pathLst>
                  <a:path w="53" h="72">
                    <a:moveTo>
                      <a:pt x="20" y="0"/>
                    </a:moveTo>
                    <a:lnTo>
                      <a:pt x="34" y="0"/>
                    </a:lnTo>
                    <a:lnTo>
                      <a:pt x="46" y="4"/>
                    </a:lnTo>
                    <a:lnTo>
                      <a:pt x="50" y="5"/>
                    </a:lnTo>
                    <a:lnTo>
                      <a:pt x="50" y="16"/>
                    </a:lnTo>
                    <a:lnTo>
                      <a:pt x="46" y="13"/>
                    </a:lnTo>
                    <a:lnTo>
                      <a:pt x="40" y="11"/>
                    </a:lnTo>
                    <a:lnTo>
                      <a:pt x="34" y="8"/>
                    </a:lnTo>
                    <a:lnTo>
                      <a:pt x="21" y="8"/>
                    </a:lnTo>
                    <a:lnTo>
                      <a:pt x="15" y="11"/>
                    </a:lnTo>
                    <a:lnTo>
                      <a:pt x="11" y="16"/>
                    </a:lnTo>
                    <a:lnTo>
                      <a:pt x="11" y="23"/>
                    </a:lnTo>
                    <a:lnTo>
                      <a:pt x="12" y="26"/>
                    </a:lnTo>
                    <a:lnTo>
                      <a:pt x="15" y="28"/>
                    </a:lnTo>
                    <a:lnTo>
                      <a:pt x="24" y="31"/>
                    </a:lnTo>
                    <a:lnTo>
                      <a:pt x="29" y="31"/>
                    </a:lnTo>
                    <a:lnTo>
                      <a:pt x="34" y="33"/>
                    </a:lnTo>
                    <a:lnTo>
                      <a:pt x="38" y="33"/>
                    </a:lnTo>
                    <a:lnTo>
                      <a:pt x="44" y="36"/>
                    </a:lnTo>
                    <a:lnTo>
                      <a:pt x="49" y="39"/>
                    </a:lnTo>
                    <a:lnTo>
                      <a:pt x="52" y="43"/>
                    </a:lnTo>
                    <a:lnTo>
                      <a:pt x="53" y="46"/>
                    </a:lnTo>
                    <a:lnTo>
                      <a:pt x="53" y="55"/>
                    </a:lnTo>
                    <a:lnTo>
                      <a:pt x="52" y="59"/>
                    </a:lnTo>
                    <a:lnTo>
                      <a:pt x="49" y="63"/>
                    </a:lnTo>
                    <a:lnTo>
                      <a:pt x="46" y="66"/>
                    </a:lnTo>
                    <a:lnTo>
                      <a:pt x="43" y="68"/>
                    </a:lnTo>
                    <a:lnTo>
                      <a:pt x="38" y="71"/>
                    </a:lnTo>
                    <a:lnTo>
                      <a:pt x="32" y="72"/>
                    </a:lnTo>
                    <a:lnTo>
                      <a:pt x="18" y="72"/>
                    </a:lnTo>
                    <a:lnTo>
                      <a:pt x="6" y="69"/>
                    </a:lnTo>
                    <a:lnTo>
                      <a:pt x="0" y="66"/>
                    </a:lnTo>
                    <a:lnTo>
                      <a:pt x="0" y="55"/>
                    </a:lnTo>
                    <a:lnTo>
                      <a:pt x="12" y="62"/>
                    </a:lnTo>
                    <a:lnTo>
                      <a:pt x="20" y="63"/>
                    </a:lnTo>
                    <a:lnTo>
                      <a:pt x="26" y="65"/>
                    </a:lnTo>
                    <a:lnTo>
                      <a:pt x="30" y="63"/>
                    </a:lnTo>
                    <a:lnTo>
                      <a:pt x="35" y="63"/>
                    </a:lnTo>
                    <a:lnTo>
                      <a:pt x="40" y="60"/>
                    </a:lnTo>
                    <a:lnTo>
                      <a:pt x="41" y="59"/>
                    </a:lnTo>
                    <a:lnTo>
                      <a:pt x="44" y="52"/>
                    </a:lnTo>
                    <a:lnTo>
                      <a:pt x="43" y="48"/>
                    </a:lnTo>
                    <a:lnTo>
                      <a:pt x="41" y="45"/>
                    </a:lnTo>
                    <a:lnTo>
                      <a:pt x="35" y="42"/>
                    </a:lnTo>
                    <a:lnTo>
                      <a:pt x="27" y="40"/>
                    </a:lnTo>
                    <a:lnTo>
                      <a:pt x="23" y="40"/>
                    </a:lnTo>
                    <a:lnTo>
                      <a:pt x="18" y="39"/>
                    </a:lnTo>
                    <a:lnTo>
                      <a:pt x="12" y="37"/>
                    </a:lnTo>
                    <a:lnTo>
                      <a:pt x="8" y="36"/>
                    </a:lnTo>
                    <a:lnTo>
                      <a:pt x="5" y="33"/>
                    </a:lnTo>
                    <a:lnTo>
                      <a:pt x="3" y="29"/>
                    </a:lnTo>
                    <a:lnTo>
                      <a:pt x="0" y="20"/>
                    </a:lnTo>
                    <a:lnTo>
                      <a:pt x="1" y="14"/>
                    </a:lnTo>
                    <a:lnTo>
                      <a:pt x="3" y="10"/>
                    </a:lnTo>
                    <a:lnTo>
                      <a:pt x="8" y="5"/>
                    </a:lnTo>
                    <a:lnTo>
                      <a:pt x="14" y="2"/>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90" name="Freeform 631"/>
              <p:cNvSpPr>
                <a:spLocks/>
              </p:cNvSpPr>
              <p:nvPr/>
            </p:nvSpPr>
            <p:spPr bwMode="auto">
              <a:xfrm>
                <a:off x="4109392" y="3889857"/>
                <a:ext cx="87659" cy="119084"/>
              </a:xfrm>
              <a:custGeom>
                <a:avLst/>
                <a:gdLst/>
                <a:ahLst/>
                <a:cxnLst>
                  <a:cxn ang="0">
                    <a:pos x="20" y="0"/>
                  </a:cxn>
                  <a:cxn ang="0">
                    <a:pos x="34" y="0"/>
                  </a:cxn>
                  <a:cxn ang="0">
                    <a:pos x="46" y="3"/>
                  </a:cxn>
                  <a:cxn ang="0">
                    <a:pos x="50" y="5"/>
                  </a:cxn>
                  <a:cxn ang="0">
                    <a:pos x="50" y="16"/>
                  </a:cxn>
                  <a:cxn ang="0">
                    <a:pos x="46" y="12"/>
                  </a:cxn>
                  <a:cxn ang="0">
                    <a:pos x="40" y="11"/>
                  </a:cxn>
                  <a:cxn ang="0">
                    <a:pos x="34" y="8"/>
                  </a:cxn>
                  <a:cxn ang="0">
                    <a:pos x="21" y="8"/>
                  </a:cxn>
                  <a:cxn ang="0">
                    <a:pos x="15" y="11"/>
                  </a:cxn>
                  <a:cxn ang="0">
                    <a:pos x="11" y="16"/>
                  </a:cxn>
                  <a:cxn ang="0">
                    <a:pos x="11" y="23"/>
                  </a:cxn>
                  <a:cxn ang="0">
                    <a:pos x="12" y="26"/>
                  </a:cxn>
                  <a:cxn ang="0">
                    <a:pos x="15" y="28"/>
                  </a:cxn>
                  <a:cxn ang="0">
                    <a:pos x="24" y="31"/>
                  </a:cxn>
                  <a:cxn ang="0">
                    <a:pos x="29" y="31"/>
                  </a:cxn>
                  <a:cxn ang="0">
                    <a:pos x="34" y="32"/>
                  </a:cxn>
                  <a:cxn ang="0">
                    <a:pos x="38" y="32"/>
                  </a:cxn>
                  <a:cxn ang="0">
                    <a:pos x="44" y="35"/>
                  </a:cxn>
                  <a:cxn ang="0">
                    <a:pos x="49" y="38"/>
                  </a:cxn>
                  <a:cxn ang="0">
                    <a:pos x="52" y="43"/>
                  </a:cxn>
                  <a:cxn ang="0">
                    <a:pos x="53" y="46"/>
                  </a:cxn>
                  <a:cxn ang="0">
                    <a:pos x="53" y="55"/>
                  </a:cxn>
                  <a:cxn ang="0">
                    <a:pos x="52" y="58"/>
                  </a:cxn>
                  <a:cxn ang="0">
                    <a:pos x="49" y="63"/>
                  </a:cxn>
                  <a:cxn ang="0">
                    <a:pos x="46" y="66"/>
                  </a:cxn>
                  <a:cxn ang="0">
                    <a:pos x="43" y="67"/>
                  </a:cxn>
                  <a:cxn ang="0">
                    <a:pos x="38" y="71"/>
                  </a:cxn>
                  <a:cxn ang="0">
                    <a:pos x="32" y="72"/>
                  </a:cxn>
                  <a:cxn ang="0">
                    <a:pos x="18" y="72"/>
                  </a:cxn>
                  <a:cxn ang="0">
                    <a:pos x="6" y="69"/>
                  </a:cxn>
                  <a:cxn ang="0">
                    <a:pos x="0" y="66"/>
                  </a:cxn>
                  <a:cxn ang="0">
                    <a:pos x="0" y="55"/>
                  </a:cxn>
                  <a:cxn ang="0">
                    <a:pos x="12" y="61"/>
                  </a:cxn>
                  <a:cxn ang="0">
                    <a:pos x="20" y="63"/>
                  </a:cxn>
                  <a:cxn ang="0">
                    <a:pos x="26" y="64"/>
                  </a:cxn>
                  <a:cxn ang="0">
                    <a:pos x="30" y="63"/>
                  </a:cxn>
                  <a:cxn ang="0">
                    <a:pos x="35" y="63"/>
                  </a:cxn>
                  <a:cxn ang="0">
                    <a:pos x="40" y="60"/>
                  </a:cxn>
                  <a:cxn ang="0">
                    <a:pos x="41" y="58"/>
                  </a:cxn>
                  <a:cxn ang="0">
                    <a:pos x="44" y="52"/>
                  </a:cxn>
                  <a:cxn ang="0">
                    <a:pos x="43" y="48"/>
                  </a:cxn>
                  <a:cxn ang="0">
                    <a:pos x="41" y="45"/>
                  </a:cxn>
                  <a:cxn ang="0">
                    <a:pos x="35" y="41"/>
                  </a:cxn>
                  <a:cxn ang="0">
                    <a:pos x="27" y="40"/>
                  </a:cxn>
                  <a:cxn ang="0">
                    <a:pos x="23" y="40"/>
                  </a:cxn>
                  <a:cxn ang="0">
                    <a:pos x="18" y="38"/>
                  </a:cxn>
                  <a:cxn ang="0">
                    <a:pos x="12" y="37"/>
                  </a:cxn>
                  <a:cxn ang="0">
                    <a:pos x="8" y="35"/>
                  </a:cxn>
                  <a:cxn ang="0">
                    <a:pos x="5" y="32"/>
                  </a:cxn>
                  <a:cxn ang="0">
                    <a:pos x="3" y="29"/>
                  </a:cxn>
                  <a:cxn ang="0">
                    <a:pos x="0" y="20"/>
                  </a:cxn>
                  <a:cxn ang="0">
                    <a:pos x="1" y="14"/>
                  </a:cxn>
                  <a:cxn ang="0">
                    <a:pos x="3" y="9"/>
                  </a:cxn>
                  <a:cxn ang="0">
                    <a:pos x="8" y="5"/>
                  </a:cxn>
                  <a:cxn ang="0">
                    <a:pos x="14" y="2"/>
                  </a:cxn>
                  <a:cxn ang="0">
                    <a:pos x="20" y="0"/>
                  </a:cxn>
                </a:cxnLst>
                <a:rect l="0" t="0" r="r" b="b"/>
                <a:pathLst>
                  <a:path w="53" h="72">
                    <a:moveTo>
                      <a:pt x="20" y="0"/>
                    </a:moveTo>
                    <a:lnTo>
                      <a:pt x="34" y="0"/>
                    </a:lnTo>
                    <a:lnTo>
                      <a:pt x="46" y="3"/>
                    </a:lnTo>
                    <a:lnTo>
                      <a:pt x="50" y="5"/>
                    </a:lnTo>
                    <a:lnTo>
                      <a:pt x="50" y="16"/>
                    </a:lnTo>
                    <a:lnTo>
                      <a:pt x="46" y="12"/>
                    </a:lnTo>
                    <a:lnTo>
                      <a:pt x="40" y="11"/>
                    </a:lnTo>
                    <a:lnTo>
                      <a:pt x="34" y="8"/>
                    </a:lnTo>
                    <a:lnTo>
                      <a:pt x="21" y="8"/>
                    </a:lnTo>
                    <a:lnTo>
                      <a:pt x="15" y="11"/>
                    </a:lnTo>
                    <a:lnTo>
                      <a:pt x="11" y="16"/>
                    </a:lnTo>
                    <a:lnTo>
                      <a:pt x="11" y="23"/>
                    </a:lnTo>
                    <a:lnTo>
                      <a:pt x="12" y="26"/>
                    </a:lnTo>
                    <a:lnTo>
                      <a:pt x="15" y="28"/>
                    </a:lnTo>
                    <a:lnTo>
                      <a:pt x="24" y="31"/>
                    </a:lnTo>
                    <a:lnTo>
                      <a:pt x="29" y="31"/>
                    </a:lnTo>
                    <a:lnTo>
                      <a:pt x="34" y="32"/>
                    </a:lnTo>
                    <a:lnTo>
                      <a:pt x="38" y="32"/>
                    </a:lnTo>
                    <a:lnTo>
                      <a:pt x="44" y="35"/>
                    </a:lnTo>
                    <a:lnTo>
                      <a:pt x="49" y="38"/>
                    </a:lnTo>
                    <a:lnTo>
                      <a:pt x="52" y="43"/>
                    </a:lnTo>
                    <a:lnTo>
                      <a:pt x="53" y="46"/>
                    </a:lnTo>
                    <a:lnTo>
                      <a:pt x="53" y="55"/>
                    </a:lnTo>
                    <a:lnTo>
                      <a:pt x="52" y="58"/>
                    </a:lnTo>
                    <a:lnTo>
                      <a:pt x="49" y="63"/>
                    </a:lnTo>
                    <a:lnTo>
                      <a:pt x="46" y="66"/>
                    </a:lnTo>
                    <a:lnTo>
                      <a:pt x="43" y="67"/>
                    </a:lnTo>
                    <a:lnTo>
                      <a:pt x="38" y="71"/>
                    </a:lnTo>
                    <a:lnTo>
                      <a:pt x="32" y="72"/>
                    </a:lnTo>
                    <a:lnTo>
                      <a:pt x="18" y="72"/>
                    </a:lnTo>
                    <a:lnTo>
                      <a:pt x="6" y="69"/>
                    </a:lnTo>
                    <a:lnTo>
                      <a:pt x="0" y="66"/>
                    </a:lnTo>
                    <a:lnTo>
                      <a:pt x="0" y="55"/>
                    </a:lnTo>
                    <a:lnTo>
                      <a:pt x="12" y="61"/>
                    </a:lnTo>
                    <a:lnTo>
                      <a:pt x="20" y="63"/>
                    </a:lnTo>
                    <a:lnTo>
                      <a:pt x="26" y="64"/>
                    </a:lnTo>
                    <a:lnTo>
                      <a:pt x="30" y="63"/>
                    </a:lnTo>
                    <a:lnTo>
                      <a:pt x="35" y="63"/>
                    </a:lnTo>
                    <a:lnTo>
                      <a:pt x="40" y="60"/>
                    </a:lnTo>
                    <a:lnTo>
                      <a:pt x="41" y="58"/>
                    </a:lnTo>
                    <a:lnTo>
                      <a:pt x="44" y="52"/>
                    </a:lnTo>
                    <a:lnTo>
                      <a:pt x="43" y="48"/>
                    </a:lnTo>
                    <a:lnTo>
                      <a:pt x="41" y="45"/>
                    </a:lnTo>
                    <a:lnTo>
                      <a:pt x="35" y="41"/>
                    </a:lnTo>
                    <a:lnTo>
                      <a:pt x="27" y="40"/>
                    </a:lnTo>
                    <a:lnTo>
                      <a:pt x="23" y="40"/>
                    </a:lnTo>
                    <a:lnTo>
                      <a:pt x="18" y="38"/>
                    </a:lnTo>
                    <a:lnTo>
                      <a:pt x="12" y="37"/>
                    </a:lnTo>
                    <a:lnTo>
                      <a:pt x="8" y="35"/>
                    </a:lnTo>
                    <a:lnTo>
                      <a:pt x="5" y="32"/>
                    </a:lnTo>
                    <a:lnTo>
                      <a:pt x="3" y="29"/>
                    </a:lnTo>
                    <a:lnTo>
                      <a:pt x="0" y="20"/>
                    </a:lnTo>
                    <a:lnTo>
                      <a:pt x="1" y="14"/>
                    </a:lnTo>
                    <a:lnTo>
                      <a:pt x="3" y="9"/>
                    </a:lnTo>
                    <a:lnTo>
                      <a:pt x="8" y="5"/>
                    </a:lnTo>
                    <a:lnTo>
                      <a:pt x="14" y="2"/>
                    </a:lnTo>
                    <a:lnTo>
                      <a:pt x="2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91" name="Freeform 638"/>
              <p:cNvSpPr>
                <a:spLocks/>
              </p:cNvSpPr>
              <p:nvPr/>
            </p:nvSpPr>
            <p:spPr bwMode="auto">
              <a:xfrm>
                <a:off x="4913206" y="3889857"/>
                <a:ext cx="87659" cy="119084"/>
              </a:xfrm>
              <a:custGeom>
                <a:avLst/>
                <a:gdLst/>
                <a:ahLst/>
                <a:cxnLst>
                  <a:cxn ang="0">
                    <a:pos x="19" y="0"/>
                  </a:cxn>
                  <a:cxn ang="0">
                    <a:pos x="33" y="0"/>
                  </a:cxn>
                  <a:cxn ang="0">
                    <a:pos x="45" y="3"/>
                  </a:cxn>
                  <a:cxn ang="0">
                    <a:pos x="50" y="5"/>
                  </a:cxn>
                  <a:cxn ang="0">
                    <a:pos x="50" y="16"/>
                  </a:cxn>
                  <a:cxn ang="0">
                    <a:pos x="45" y="12"/>
                  </a:cxn>
                  <a:cxn ang="0">
                    <a:pos x="39" y="11"/>
                  </a:cxn>
                  <a:cxn ang="0">
                    <a:pos x="33" y="8"/>
                  </a:cxn>
                  <a:cxn ang="0">
                    <a:pos x="21" y="8"/>
                  </a:cxn>
                  <a:cxn ang="0">
                    <a:pos x="15" y="11"/>
                  </a:cxn>
                  <a:cxn ang="0">
                    <a:pos x="10" y="16"/>
                  </a:cxn>
                  <a:cxn ang="0">
                    <a:pos x="10" y="23"/>
                  </a:cxn>
                  <a:cxn ang="0">
                    <a:pos x="12" y="26"/>
                  </a:cxn>
                  <a:cxn ang="0">
                    <a:pos x="15" y="28"/>
                  </a:cxn>
                  <a:cxn ang="0">
                    <a:pos x="24" y="31"/>
                  </a:cxn>
                  <a:cxn ang="0">
                    <a:pos x="29" y="31"/>
                  </a:cxn>
                  <a:cxn ang="0">
                    <a:pos x="33" y="32"/>
                  </a:cxn>
                  <a:cxn ang="0">
                    <a:pos x="38" y="32"/>
                  </a:cxn>
                  <a:cxn ang="0">
                    <a:pos x="44" y="35"/>
                  </a:cxn>
                  <a:cxn ang="0">
                    <a:pos x="48" y="38"/>
                  </a:cxn>
                  <a:cxn ang="0">
                    <a:pos x="51" y="43"/>
                  </a:cxn>
                  <a:cxn ang="0">
                    <a:pos x="53" y="46"/>
                  </a:cxn>
                  <a:cxn ang="0">
                    <a:pos x="53" y="55"/>
                  </a:cxn>
                  <a:cxn ang="0">
                    <a:pos x="51" y="58"/>
                  </a:cxn>
                  <a:cxn ang="0">
                    <a:pos x="48" y="63"/>
                  </a:cxn>
                  <a:cxn ang="0">
                    <a:pos x="45" y="66"/>
                  </a:cxn>
                  <a:cxn ang="0">
                    <a:pos x="42" y="67"/>
                  </a:cxn>
                  <a:cxn ang="0">
                    <a:pos x="38" y="71"/>
                  </a:cxn>
                  <a:cxn ang="0">
                    <a:pos x="32" y="72"/>
                  </a:cxn>
                  <a:cxn ang="0">
                    <a:pos x="18" y="72"/>
                  </a:cxn>
                  <a:cxn ang="0">
                    <a:pos x="6" y="69"/>
                  </a:cxn>
                  <a:cxn ang="0">
                    <a:pos x="0" y="66"/>
                  </a:cxn>
                  <a:cxn ang="0">
                    <a:pos x="0" y="55"/>
                  </a:cxn>
                  <a:cxn ang="0">
                    <a:pos x="12" y="61"/>
                  </a:cxn>
                  <a:cxn ang="0">
                    <a:pos x="19" y="63"/>
                  </a:cxn>
                  <a:cxn ang="0">
                    <a:pos x="25" y="64"/>
                  </a:cxn>
                  <a:cxn ang="0">
                    <a:pos x="30" y="63"/>
                  </a:cxn>
                  <a:cxn ang="0">
                    <a:pos x="35" y="63"/>
                  </a:cxn>
                  <a:cxn ang="0">
                    <a:pos x="39" y="60"/>
                  </a:cxn>
                  <a:cxn ang="0">
                    <a:pos x="41" y="58"/>
                  </a:cxn>
                  <a:cxn ang="0">
                    <a:pos x="44" y="52"/>
                  </a:cxn>
                  <a:cxn ang="0">
                    <a:pos x="42" y="48"/>
                  </a:cxn>
                  <a:cxn ang="0">
                    <a:pos x="41" y="45"/>
                  </a:cxn>
                  <a:cxn ang="0">
                    <a:pos x="35" y="41"/>
                  </a:cxn>
                  <a:cxn ang="0">
                    <a:pos x="27" y="40"/>
                  </a:cxn>
                  <a:cxn ang="0">
                    <a:pos x="22" y="40"/>
                  </a:cxn>
                  <a:cxn ang="0">
                    <a:pos x="18" y="38"/>
                  </a:cxn>
                  <a:cxn ang="0">
                    <a:pos x="12" y="37"/>
                  </a:cxn>
                  <a:cxn ang="0">
                    <a:pos x="7" y="35"/>
                  </a:cxn>
                  <a:cxn ang="0">
                    <a:pos x="4" y="32"/>
                  </a:cxn>
                  <a:cxn ang="0">
                    <a:pos x="3" y="29"/>
                  </a:cxn>
                  <a:cxn ang="0">
                    <a:pos x="0" y="20"/>
                  </a:cxn>
                  <a:cxn ang="0">
                    <a:pos x="1" y="14"/>
                  </a:cxn>
                  <a:cxn ang="0">
                    <a:pos x="3" y="9"/>
                  </a:cxn>
                  <a:cxn ang="0">
                    <a:pos x="7" y="5"/>
                  </a:cxn>
                  <a:cxn ang="0">
                    <a:pos x="13" y="2"/>
                  </a:cxn>
                  <a:cxn ang="0">
                    <a:pos x="19" y="0"/>
                  </a:cxn>
                </a:cxnLst>
                <a:rect l="0" t="0" r="r" b="b"/>
                <a:pathLst>
                  <a:path w="53" h="72">
                    <a:moveTo>
                      <a:pt x="19" y="0"/>
                    </a:moveTo>
                    <a:lnTo>
                      <a:pt x="33" y="0"/>
                    </a:lnTo>
                    <a:lnTo>
                      <a:pt x="45" y="3"/>
                    </a:lnTo>
                    <a:lnTo>
                      <a:pt x="50" y="5"/>
                    </a:lnTo>
                    <a:lnTo>
                      <a:pt x="50" y="16"/>
                    </a:lnTo>
                    <a:lnTo>
                      <a:pt x="45" y="12"/>
                    </a:lnTo>
                    <a:lnTo>
                      <a:pt x="39" y="11"/>
                    </a:lnTo>
                    <a:lnTo>
                      <a:pt x="33" y="8"/>
                    </a:lnTo>
                    <a:lnTo>
                      <a:pt x="21" y="8"/>
                    </a:lnTo>
                    <a:lnTo>
                      <a:pt x="15" y="11"/>
                    </a:lnTo>
                    <a:lnTo>
                      <a:pt x="10" y="16"/>
                    </a:lnTo>
                    <a:lnTo>
                      <a:pt x="10" y="23"/>
                    </a:lnTo>
                    <a:lnTo>
                      <a:pt x="12" y="26"/>
                    </a:lnTo>
                    <a:lnTo>
                      <a:pt x="15" y="28"/>
                    </a:lnTo>
                    <a:lnTo>
                      <a:pt x="24" y="31"/>
                    </a:lnTo>
                    <a:lnTo>
                      <a:pt x="29" y="31"/>
                    </a:lnTo>
                    <a:lnTo>
                      <a:pt x="33" y="32"/>
                    </a:lnTo>
                    <a:lnTo>
                      <a:pt x="38" y="32"/>
                    </a:lnTo>
                    <a:lnTo>
                      <a:pt x="44" y="35"/>
                    </a:lnTo>
                    <a:lnTo>
                      <a:pt x="48" y="38"/>
                    </a:lnTo>
                    <a:lnTo>
                      <a:pt x="51" y="43"/>
                    </a:lnTo>
                    <a:lnTo>
                      <a:pt x="53" y="46"/>
                    </a:lnTo>
                    <a:lnTo>
                      <a:pt x="53" y="55"/>
                    </a:lnTo>
                    <a:lnTo>
                      <a:pt x="51" y="58"/>
                    </a:lnTo>
                    <a:lnTo>
                      <a:pt x="48" y="63"/>
                    </a:lnTo>
                    <a:lnTo>
                      <a:pt x="45" y="66"/>
                    </a:lnTo>
                    <a:lnTo>
                      <a:pt x="42" y="67"/>
                    </a:lnTo>
                    <a:lnTo>
                      <a:pt x="38" y="71"/>
                    </a:lnTo>
                    <a:lnTo>
                      <a:pt x="32" y="72"/>
                    </a:lnTo>
                    <a:lnTo>
                      <a:pt x="18" y="72"/>
                    </a:lnTo>
                    <a:lnTo>
                      <a:pt x="6" y="69"/>
                    </a:lnTo>
                    <a:lnTo>
                      <a:pt x="0" y="66"/>
                    </a:lnTo>
                    <a:lnTo>
                      <a:pt x="0" y="55"/>
                    </a:lnTo>
                    <a:lnTo>
                      <a:pt x="12" y="61"/>
                    </a:lnTo>
                    <a:lnTo>
                      <a:pt x="19" y="63"/>
                    </a:lnTo>
                    <a:lnTo>
                      <a:pt x="25" y="64"/>
                    </a:lnTo>
                    <a:lnTo>
                      <a:pt x="30" y="63"/>
                    </a:lnTo>
                    <a:lnTo>
                      <a:pt x="35" y="63"/>
                    </a:lnTo>
                    <a:lnTo>
                      <a:pt x="39" y="60"/>
                    </a:lnTo>
                    <a:lnTo>
                      <a:pt x="41" y="58"/>
                    </a:lnTo>
                    <a:lnTo>
                      <a:pt x="44" y="52"/>
                    </a:lnTo>
                    <a:lnTo>
                      <a:pt x="42" y="48"/>
                    </a:lnTo>
                    <a:lnTo>
                      <a:pt x="41" y="45"/>
                    </a:lnTo>
                    <a:lnTo>
                      <a:pt x="35" y="41"/>
                    </a:lnTo>
                    <a:lnTo>
                      <a:pt x="27" y="40"/>
                    </a:lnTo>
                    <a:lnTo>
                      <a:pt x="22" y="40"/>
                    </a:lnTo>
                    <a:lnTo>
                      <a:pt x="18" y="38"/>
                    </a:lnTo>
                    <a:lnTo>
                      <a:pt x="12" y="37"/>
                    </a:lnTo>
                    <a:lnTo>
                      <a:pt x="7" y="35"/>
                    </a:lnTo>
                    <a:lnTo>
                      <a:pt x="4" y="32"/>
                    </a:lnTo>
                    <a:lnTo>
                      <a:pt x="3" y="29"/>
                    </a:lnTo>
                    <a:lnTo>
                      <a:pt x="0" y="20"/>
                    </a:lnTo>
                    <a:lnTo>
                      <a:pt x="1" y="14"/>
                    </a:lnTo>
                    <a:lnTo>
                      <a:pt x="3" y="9"/>
                    </a:lnTo>
                    <a:lnTo>
                      <a:pt x="7" y="5"/>
                    </a:lnTo>
                    <a:lnTo>
                      <a:pt x="13" y="2"/>
                    </a:lnTo>
                    <a:lnTo>
                      <a:pt x="1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92" name="文字方塊 1691"/>
              <p:cNvSpPr txBox="1"/>
              <p:nvPr/>
            </p:nvSpPr>
            <p:spPr>
              <a:xfrm>
                <a:off x="395536" y="1556792"/>
                <a:ext cx="8503866" cy="369332"/>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dirty="0" smtClean="0"/>
                  <a:t>Fetch      Decode    Execute                                                                          Memory  </a:t>
                </a:r>
                <a:r>
                  <a:rPr lang="en-US" altLang="zh-TW" dirty="0" err="1" smtClean="0"/>
                  <a:t>WriteBack</a:t>
                </a:r>
                <a:endParaRPr lang="zh-TW" altLang="en-US" dirty="0"/>
              </a:p>
            </p:txBody>
          </p:sp>
          <p:sp>
            <p:nvSpPr>
              <p:cNvPr id="1693" name="文字方塊 1692"/>
              <p:cNvSpPr txBox="1"/>
              <p:nvPr/>
            </p:nvSpPr>
            <p:spPr>
              <a:xfrm>
                <a:off x="6948264" y="3573016"/>
                <a:ext cx="588623" cy="523220"/>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sz="2800" dirty="0" smtClean="0"/>
                  <a:t>D$</a:t>
                </a:r>
                <a:endParaRPr lang="zh-TW" altLang="en-US" sz="2800" dirty="0"/>
              </a:p>
            </p:txBody>
          </p:sp>
          <p:sp>
            <p:nvSpPr>
              <p:cNvPr id="1694" name="文字方塊 1693"/>
              <p:cNvSpPr txBox="1"/>
              <p:nvPr/>
            </p:nvSpPr>
            <p:spPr>
              <a:xfrm>
                <a:off x="514424" y="2545740"/>
                <a:ext cx="457176" cy="523220"/>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sz="2800" dirty="0" smtClean="0"/>
                  <a:t>I$</a:t>
                </a:r>
                <a:endParaRPr lang="zh-TW" altLang="en-US" sz="2800" dirty="0"/>
              </a:p>
            </p:txBody>
          </p:sp>
          <p:sp>
            <p:nvSpPr>
              <p:cNvPr id="1695" name="文字方塊 1694"/>
              <p:cNvSpPr txBox="1"/>
              <p:nvPr/>
            </p:nvSpPr>
            <p:spPr>
              <a:xfrm>
                <a:off x="1207451" y="3060249"/>
                <a:ext cx="857863" cy="584775"/>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lang="en-US" altLang="zh-TW" sz="1600" dirty="0" smtClean="0"/>
                  <a:t>Register</a:t>
                </a:r>
              </a:p>
              <a:p>
                <a:pPr algn="ctr"/>
                <a:r>
                  <a:rPr lang="en-US" altLang="zh-TW" sz="1600" dirty="0" smtClean="0"/>
                  <a:t>File</a:t>
                </a:r>
                <a:endParaRPr lang="zh-TW" altLang="en-US" sz="1600" dirty="0"/>
              </a:p>
            </p:txBody>
          </p:sp>
          <p:sp>
            <p:nvSpPr>
              <p:cNvPr id="1696" name="文字方塊 1695"/>
              <p:cNvSpPr txBox="1"/>
              <p:nvPr/>
            </p:nvSpPr>
            <p:spPr>
              <a:xfrm>
                <a:off x="1207695" y="2442374"/>
                <a:ext cx="817724" cy="338554"/>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lang="en-US" altLang="zh-TW" sz="1600" dirty="0" smtClean="0"/>
                  <a:t>Decode</a:t>
                </a:r>
                <a:endParaRPr lang="zh-TW" altLang="en-US" sz="1600" dirty="0"/>
              </a:p>
            </p:txBody>
          </p:sp>
          <p:sp>
            <p:nvSpPr>
              <p:cNvPr id="1697" name="文字方塊 1696"/>
              <p:cNvSpPr txBox="1"/>
              <p:nvPr/>
            </p:nvSpPr>
            <p:spPr>
              <a:xfrm>
                <a:off x="2339752" y="2348880"/>
                <a:ext cx="619079" cy="584775"/>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lang="en-US" altLang="zh-TW" sz="1600" dirty="0" smtClean="0"/>
                  <a:t>Exec</a:t>
                </a:r>
              </a:p>
              <a:p>
                <a:pPr algn="ctr"/>
                <a:r>
                  <a:rPr lang="en-US" altLang="zh-TW" sz="1600" dirty="0" smtClean="0"/>
                  <a:t>Units</a:t>
                </a:r>
                <a:endParaRPr lang="zh-TW" altLang="en-US" sz="1600" dirty="0"/>
              </a:p>
            </p:txBody>
          </p:sp>
        </p:grpSp>
        <p:sp>
          <p:nvSpPr>
            <p:cNvPr id="612" name="文字方塊 611"/>
            <p:cNvSpPr txBox="1"/>
            <p:nvPr/>
          </p:nvSpPr>
          <p:spPr>
            <a:xfrm>
              <a:off x="4427984" y="4869160"/>
              <a:ext cx="971741" cy="461665"/>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zh-TW" sz="2400" dirty="0" err="1" smtClean="0"/>
                <a:t>DySER</a:t>
              </a:r>
              <a:endParaRPr lang="zh-TW" altLang="en-US" sz="2400" dirty="0"/>
            </a:p>
          </p:txBody>
        </p:sp>
      </p:grpSp>
      <p:graphicFrame>
        <p:nvGraphicFramePr>
          <p:cNvPr id="638" name="表格 637"/>
          <p:cNvGraphicFramePr>
            <a:graphicFrameLocks noGrp="1"/>
          </p:cNvGraphicFramePr>
          <p:nvPr/>
        </p:nvGraphicFramePr>
        <p:xfrm>
          <a:off x="1259632" y="2060848"/>
          <a:ext cx="2471934" cy="1239912"/>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411989"/>
                <a:gridCol w="411989"/>
                <a:gridCol w="411989"/>
                <a:gridCol w="411989"/>
                <a:gridCol w="411989"/>
                <a:gridCol w="411989"/>
              </a:tblGrid>
              <a:tr h="1239912">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endParaRPr lang="zh-TW"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endParaRPr lang="zh-TW"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endParaRPr lang="zh-TW"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r>
            </a:tbl>
          </a:graphicData>
        </a:graphic>
      </p:graphicFrame>
      <p:graphicFrame>
        <p:nvGraphicFramePr>
          <p:cNvPr id="639" name="表格 638"/>
          <p:cNvGraphicFramePr>
            <a:graphicFrameLocks noGrp="1"/>
          </p:cNvGraphicFramePr>
          <p:nvPr/>
        </p:nvGraphicFramePr>
        <p:xfrm>
          <a:off x="6084168" y="1988840"/>
          <a:ext cx="2471934" cy="1239912"/>
        </p:xfrm>
        <a:graphic>
          <a:graphicData uri="http://schemas.openxmlformats.org/drawingml/2006/table">
            <a:tbl>
              <a:tblPr firstRow="1" bandRow="1">
                <a:effectLst>
                  <a:outerShdw blurRad="50800" dist="38100" dir="2700000" algn="tl" rotWithShape="0">
                    <a:prstClr val="black">
                      <a:alpha val="40000"/>
                    </a:prstClr>
                  </a:outerShdw>
                </a:effectLst>
                <a:tableStyleId>{5C22544A-7EE6-4342-B048-85BDC9FD1C3A}</a:tableStyleId>
              </a:tblPr>
              <a:tblGrid>
                <a:gridCol w="411989"/>
                <a:gridCol w="411989"/>
                <a:gridCol w="411989"/>
                <a:gridCol w="411989"/>
                <a:gridCol w="411989"/>
                <a:gridCol w="411989"/>
              </a:tblGrid>
              <a:tr h="1239912">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endParaRPr lang="zh-TW"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40"/>
                                        </p:tgtEl>
                                        <p:attrNameLst>
                                          <p:attrName>style.visibility</p:attrName>
                                        </p:attrNameLst>
                                      </p:cBhvr>
                                      <p:to>
                                        <p:strVal val="visible"/>
                                      </p:to>
                                    </p:set>
                                    <p:anim calcmode="lin" valueType="num">
                                      <p:cBhvr>
                                        <p:cTn id="7" dur="1000" fill="hold"/>
                                        <p:tgtEl>
                                          <p:spTgt spid="640"/>
                                        </p:tgtEl>
                                        <p:attrNameLst>
                                          <p:attrName>ppt_w</p:attrName>
                                        </p:attrNameLst>
                                      </p:cBhvr>
                                      <p:tavLst>
                                        <p:tav tm="0">
                                          <p:val>
                                            <p:strVal val="#ppt_w*0.70"/>
                                          </p:val>
                                        </p:tav>
                                        <p:tav tm="100000">
                                          <p:val>
                                            <p:strVal val="#ppt_w"/>
                                          </p:val>
                                        </p:tav>
                                      </p:tavLst>
                                    </p:anim>
                                    <p:anim calcmode="lin" valueType="num">
                                      <p:cBhvr>
                                        <p:cTn id="8" dur="1000" fill="hold"/>
                                        <p:tgtEl>
                                          <p:spTgt spid="640"/>
                                        </p:tgtEl>
                                        <p:attrNameLst>
                                          <p:attrName>ppt_h</p:attrName>
                                        </p:attrNameLst>
                                      </p:cBhvr>
                                      <p:tavLst>
                                        <p:tav tm="0">
                                          <p:val>
                                            <p:strVal val="#ppt_h"/>
                                          </p:val>
                                        </p:tav>
                                        <p:tav tm="100000">
                                          <p:val>
                                            <p:strVal val="#ppt_h"/>
                                          </p:val>
                                        </p:tav>
                                      </p:tavLst>
                                    </p:anim>
                                    <p:animEffect transition="in" filter="fade">
                                      <p:cBhvr>
                                        <p:cTn id="9" dur="1000"/>
                                        <p:tgtEl>
                                          <p:spTgt spid="640"/>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638"/>
                                        </p:tgtEl>
                                        <p:attrNameLst>
                                          <p:attrName>style.visibility</p:attrName>
                                        </p:attrNameLst>
                                      </p:cBhvr>
                                      <p:to>
                                        <p:strVal val="visible"/>
                                      </p:to>
                                    </p:set>
                                    <p:anim calcmode="lin" valueType="num">
                                      <p:cBhvr>
                                        <p:cTn id="14" dur="1000" fill="hold"/>
                                        <p:tgtEl>
                                          <p:spTgt spid="638"/>
                                        </p:tgtEl>
                                        <p:attrNameLst>
                                          <p:attrName>ppt_w</p:attrName>
                                        </p:attrNameLst>
                                      </p:cBhvr>
                                      <p:tavLst>
                                        <p:tav tm="0">
                                          <p:val>
                                            <p:strVal val="#ppt_w*0.70"/>
                                          </p:val>
                                        </p:tav>
                                        <p:tav tm="100000">
                                          <p:val>
                                            <p:strVal val="#ppt_w"/>
                                          </p:val>
                                        </p:tav>
                                      </p:tavLst>
                                    </p:anim>
                                    <p:anim calcmode="lin" valueType="num">
                                      <p:cBhvr>
                                        <p:cTn id="15" dur="1000" fill="hold"/>
                                        <p:tgtEl>
                                          <p:spTgt spid="638"/>
                                        </p:tgtEl>
                                        <p:attrNameLst>
                                          <p:attrName>ppt_h</p:attrName>
                                        </p:attrNameLst>
                                      </p:cBhvr>
                                      <p:tavLst>
                                        <p:tav tm="0">
                                          <p:val>
                                            <p:strVal val="#ppt_h"/>
                                          </p:val>
                                        </p:tav>
                                        <p:tav tm="100000">
                                          <p:val>
                                            <p:strVal val="#ppt_h"/>
                                          </p:val>
                                        </p:tav>
                                      </p:tavLst>
                                    </p:anim>
                                    <p:animEffect transition="in" filter="fade">
                                      <p:cBhvr>
                                        <p:cTn id="16" dur="1000"/>
                                        <p:tgtEl>
                                          <p:spTgt spid="638"/>
                                        </p:tgtEl>
                                      </p:cBhvr>
                                    </p:animEffect>
                                  </p:childTnLst>
                                </p:cTn>
                              </p:par>
                              <p:par>
                                <p:cTn id="17" presetID="55" presetClass="entr" presetSubtype="0" fill="hold" nodeType="withEffect">
                                  <p:stCondLst>
                                    <p:cond delay="0"/>
                                  </p:stCondLst>
                                  <p:childTnLst>
                                    <p:set>
                                      <p:cBhvr>
                                        <p:cTn id="18" dur="1" fill="hold">
                                          <p:stCondLst>
                                            <p:cond delay="0"/>
                                          </p:stCondLst>
                                        </p:cTn>
                                        <p:tgtEl>
                                          <p:spTgt spid="639"/>
                                        </p:tgtEl>
                                        <p:attrNameLst>
                                          <p:attrName>style.visibility</p:attrName>
                                        </p:attrNameLst>
                                      </p:cBhvr>
                                      <p:to>
                                        <p:strVal val="visible"/>
                                      </p:to>
                                    </p:set>
                                    <p:anim calcmode="lin" valueType="num">
                                      <p:cBhvr>
                                        <p:cTn id="19" dur="1000" fill="hold"/>
                                        <p:tgtEl>
                                          <p:spTgt spid="639"/>
                                        </p:tgtEl>
                                        <p:attrNameLst>
                                          <p:attrName>ppt_w</p:attrName>
                                        </p:attrNameLst>
                                      </p:cBhvr>
                                      <p:tavLst>
                                        <p:tav tm="0">
                                          <p:val>
                                            <p:strVal val="#ppt_w*0.70"/>
                                          </p:val>
                                        </p:tav>
                                        <p:tav tm="100000">
                                          <p:val>
                                            <p:strVal val="#ppt_w"/>
                                          </p:val>
                                        </p:tav>
                                      </p:tavLst>
                                    </p:anim>
                                    <p:anim calcmode="lin" valueType="num">
                                      <p:cBhvr>
                                        <p:cTn id="20" dur="1000" fill="hold"/>
                                        <p:tgtEl>
                                          <p:spTgt spid="639"/>
                                        </p:tgtEl>
                                        <p:attrNameLst>
                                          <p:attrName>ppt_h</p:attrName>
                                        </p:attrNameLst>
                                      </p:cBhvr>
                                      <p:tavLst>
                                        <p:tav tm="0">
                                          <p:val>
                                            <p:strVal val="#ppt_h"/>
                                          </p:val>
                                        </p:tav>
                                        <p:tav tm="100000">
                                          <p:val>
                                            <p:strVal val="#ppt_h"/>
                                          </p:val>
                                        </p:tav>
                                      </p:tavLst>
                                    </p:anim>
                                    <p:animEffect transition="in" filter="fade">
                                      <p:cBhvr>
                                        <p:cTn id="21" dur="1000"/>
                                        <p:tgtEl>
                                          <p:spTgt spid="639"/>
                                        </p:tgtEl>
                                      </p:cBhvr>
                                    </p:animEffect>
                                  </p:childTnLst>
                                </p:cTn>
                              </p:par>
                              <p:par>
                                <p:cTn id="22" presetID="0" presetClass="path" presetSubtype="0" accel="50000" decel="50000" fill="hold" nodeType="withEffect">
                                  <p:stCondLst>
                                    <p:cond delay="0"/>
                                  </p:stCondLst>
                                  <p:childTnLst>
                                    <p:animMotion origin="layout" path="M -0.0559 0.12304 C -0.04444 0.11309 -0.03732 0.09783 -0.02986 0.08326 C -0.02586 0.0754 -0.02639 0.06684 -0.02343 0.05898 C -0.02135 0.0532 -0.01875 0.04765 -0.01684 0.04163 C -0.01389 0.03238 -0.01371 0.02568 -0.00902 0.01735 C -0.00798 0.01111 -0.00816 0.00787 -0.00399 0.00347 C 0.00052 -0.00138 -2.77778E-6 0.00463 -2.77778E-6 -2.59944E-6 " pathEditMode="relative" ptsTypes="ffffffA">
                                      <p:cBhvr>
                                        <p:cTn id="23" dur="2000" fill="hold"/>
                                        <p:tgtEl>
                                          <p:spTgt spid="639"/>
                                        </p:tgtEl>
                                        <p:attrNameLst>
                                          <p:attrName>ppt_x</p:attrName>
                                          <p:attrName>ppt_y</p:attrName>
                                        </p:attrNameLst>
                                      </p:cBhvr>
                                    </p:animMotion>
                                  </p:childTnLst>
                                </p:cTn>
                              </p:par>
                              <p:par>
                                <p:cTn id="24" presetID="0" presetClass="path" presetSubtype="0" accel="50000" decel="50000" fill="hold" nodeType="withEffect">
                                  <p:stCondLst>
                                    <p:cond delay="0"/>
                                  </p:stCondLst>
                                  <p:childTnLst>
                                    <p:animMotion origin="layout" path="M 0.05989 0.12442 C 0.05885 0.09967 0.05954 0.08071 0.04947 0.06036 C 0.04704 0.04833 0.04027 0.03446 0.03246 0.02752 C 0.02534 0.01249 0.03524 0.03076 0.02604 0.02058 C 0.01701 0.01041 0.02708 0.01572 0.01822 0.01202 C 0.01128 0.00578 0.01579 0.00925 0.00399 0.00324 C 0.00243 0.00254 -8.05556E-6 -0.00023 -8.05556E-6 -0.00023 " pathEditMode="relative" ptsTypes="ffffffA">
                                      <p:cBhvr>
                                        <p:cTn id="25" dur="2000" fill="hold"/>
                                        <p:tgtEl>
                                          <p:spTgt spid="638"/>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5" name="矩形 1414"/>
          <p:cNvSpPr/>
          <p:nvPr/>
        </p:nvSpPr>
        <p:spPr>
          <a:xfrm>
            <a:off x="4067944" y="2204864"/>
            <a:ext cx="216024" cy="3456384"/>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TW" altLang="en-US"/>
          </a:p>
        </p:txBody>
      </p:sp>
      <p:sp>
        <p:nvSpPr>
          <p:cNvPr id="1414" name="Freeform 6"/>
          <p:cNvSpPr>
            <a:spLocks/>
          </p:cNvSpPr>
          <p:nvPr/>
        </p:nvSpPr>
        <p:spPr bwMode="auto">
          <a:xfrm>
            <a:off x="4407459" y="2212048"/>
            <a:ext cx="4021844" cy="3435859"/>
          </a:xfrm>
          <a:custGeom>
            <a:avLst/>
            <a:gdLst/>
            <a:ahLst/>
            <a:cxnLst>
              <a:cxn ang="0">
                <a:pos x="0" y="0"/>
              </a:cxn>
              <a:cxn ang="0">
                <a:pos x="3919" y="0"/>
              </a:cxn>
              <a:cxn ang="0">
                <a:pos x="3919" y="795"/>
              </a:cxn>
              <a:cxn ang="0">
                <a:pos x="2144" y="795"/>
              </a:cxn>
              <a:cxn ang="0">
                <a:pos x="2144" y="3348"/>
              </a:cxn>
              <a:cxn ang="0">
                <a:pos x="0" y="3348"/>
              </a:cxn>
              <a:cxn ang="0">
                <a:pos x="0" y="0"/>
              </a:cxn>
            </a:cxnLst>
            <a:rect l="0" t="0" r="r" b="b"/>
            <a:pathLst>
              <a:path w="3919" h="3348">
                <a:moveTo>
                  <a:pt x="0" y="0"/>
                </a:moveTo>
                <a:lnTo>
                  <a:pt x="3919" y="0"/>
                </a:lnTo>
                <a:lnTo>
                  <a:pt x="3919" y="795"/>
                </a:lnTo>
                <a:lnTo>
                  <a:pt x="2144" y="795"/>
                </a:lnTo>
                <a:lnTo>
                  <a:pt x="2144" y="3348"/>
                </a:lnTo>
                <a:lnTo>
                  <a:pt x="0" y="3348"/>
                </a:lnTo>
                <a:lnTo>
                  <a:pt x="0" y="0"/>
                </a:lnTo>
                <a:close/>
              </a:path>
            </a:pathLst>
          </a:custGeom>
          <a:ln>
            <a:headEnd/>
            <a:tailEnd/>
          </a:ln>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anchor="t" anchorCtr="0" compatLnSpc="1">
            <a:prstTxWarp prst="textNoShape">
              <a:avLst/>
            </a:prstTxWarp>
          </a:bodyPr>
          <a:lstStyle/>
          <a:p>
            <a:endParaRPr lang="zh-TW" altLang="en-US"/>
          </a:p>
        </p:txBody>
      </p:sp>
      <p:sp>
        <p:nvSpPr>
          <p:cNvPr id="1413" name="矩形 1412"/>
          <p:cNvSpPr/>
          <p:nvPr/>
        </p:nvSpPr>
        <p:spPr>
          <a:xfrm>
            <a:off x="7020272" y="3068960"/>
            <a:ext cx="1584176" cy="2664296"/>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a:endParaRPr lang="zh-TW" altLang="en-US"/>
          </a:p>
        </p:txBody>
      </p:sp>
      <p:sp>
        <p:nvSpPr>
          <p:cNvPr id="2" name="標題 1"/>
          <p:cNvSpPr>
            <a:spLocks noGrp="1"/>
          </p:cNvSpPr>
          <p:nvPr>
            <p:ph type="title"/>
          </p:nvPr>
        </p:nvSpPr>
        <p:spPr/>
        <p:txBody>
          <a:bodyPr/>
          <a:lstStyle/>
          <a:p>
            <a:r>
              <a:rPr lang="en-US" altLang="zh-TW" dirty="0" smtClean="0"/>
              <a:t>Out-of-Order Integration</a:t>
            </a:r>
            <a:endParaRPr lang="zh-TW" altLang="en-US" dirty="0"/>
          </a:p>
        </p:txBody>
      </p:sp>
      <p:sp>
        <p:nvSpPr>
          <p:cNvPr id="3" name="內容版面配置區 2"/>
          <p:cNvSpPr>
            <a:spLocks noGrp="1"/>
          </p:cNvSpPr>
          <p:nvPr>
            <p:ph idx="1"/>
          </p:nvPr>
        </p:nvSpPr>
        <p:spPr>
          <a:xfrm>
            <a:off x="457200" y="1600200"/>
            <a:ext cx="3538736" cy="4525963"/>
          </a:xfrm>
        </p:spPr>
        <p:txBody>
          <a:bodyPr>
            <a:normAutofit/>
          </a:bodyPr>
          <a:lstStyle/>
          <a:p>
            <a:r>
              <a:rPr lang="en-US" altLang="zh-TW" dirty="0" smtClean="0"/>
              <a:t>Out-of-order core integration</a:t>
            </a:r>
          </a:p>
          <a:p>
            <a:r>
              <a:rPr lang="en-US" altLang="zh-TW" dirty="0" err="1" smtClean="0"/>
              <a:t>DySER</a:t>
            </a:r>
            <a:r>
              <a:rPr lang="en-US" altLang="zh-TW" dirty="0" smtClean="0"/>
              <a:t> itself maintains no architectural state</a:t>
            </a:r>
          </a:p>
          <a:p>
            <a:r>
              <a:rPr lang="en-US" altLang="zh-TW" dirty="0" smtClean="0"/>
              <a:t>Use buffers to keep the state for speculative execution</a:t>
            </a:r>
            <a:endParaRPr lang="zh-TW" altLang="en-US" dirty="0"/>
          </a:p>
        </p:txBody>
      </p:sp>
      <p:sp>
        <p:nvSpPr>
          <p:cNvPr id="1067" name="Slide Number Placeholder 1066"/>
          <p:cNvSpPr>
            <a:spLocks noGrp="1"/>
          </p:cNvSpPr>
          <p:nvPr>
            <p:ph type="sldNum" sz="quarter" idx="12"/>
          </p:nvPr>
        </p:nvSpPr>
        <p:spPr/>
        <p:txBody>
          <a:bodyPr/>
          <a:lstStyle/>
          <a:p>
            <a:fld id="{BFD5FD6A-C57A-4DE2-B63E-DA52DB40EC98}" type="slidenum">
              <a:rPr lang="zh-TW" altLang="en-US" smtClean="0"/>
              <a:pPr/>
              <a:t>23</a:t>
            </a:fld>
            <a:endParaRPr lang="zh-TW" altLang="en-US"/>
          </a:p>
        </p:txBody>
      </p:sp>
      <p:grpSp>
        <p:nvGrpSpPr>
          <p:cNvPr id="9220" name="Group 4"/>
          <p:cNvGrpSpPr>
            <a:grpSpLocks noChangeAspect="1"/>
          </p:cNvGrpSpPr>
          <p:nvPr/>
        </p:nvGrpSpPr>
        <p:grpSpPr bwMode="auto">
          <a:xfrm>
            <a:off x="3995936" y="2204864"/>
            <a:ext cx="4439524" cy="3456384"/>
            <a:chOff x="717" y="476"/>
            <a:chExt cx="4326" cy="3368"/>
          </a:xfrm>
          <a:effectLst>
            <a:outerShdw blurRad="50800" dist="38100" dir="2700000" algn="tl" rotWithShape="0">
              <a:prstClr val="black">
                <a:alpha val="40000"/>
              </a:prstClr>
            </a:outerShdw>
          </a:effectLst>
        </p:grpSpPr>
        <p:sp>
          <p:nvSpPr>
            <p:cNvPr id="9219" name="AutoShape 3"/>
            <p:cNvSpPr>
              <a:spLocks noChangeAspect="1" noChangeArrowheads="1" noTextEdit="1"/>
            </p:cNvSpPr>
            <p:nvPr/>
          </p:nvSpPr>
          <p:spPr bwMode="auto">
            <a:xfrm>
              <a:off x="717" y="476"/>
              <a:ext cx="4326" cy="336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grpSp>
          <p:nvGrpSpPr>
            <p:cNvPr id="9421" name="Group 205"/>
            <p:cNvGrpSpPr>
              <a:grpSpLocks/>
            </p:cNvGrpSpPr>
            <p:nvPr/>
          </p:nvGrpSpPr>
          <p:grpSpPr bwMode="auto">
            <a:xfrm>
              <a:off x="1118" y="483"/>
              <a:ext cx="3920" cy="3349"/>
              <a:chOff x="1118" y="483"/>
              <a:chExt cx="3920" cy="3349"/>
            </a:xfrm>
          </p:grpSpPr>
          <p:sp>
            <p:nvSpPr>
              <p:cNvPr id="9223" name="Line 7"/>
              <p:cNvSpPr>
                <a:spLocks noChangeShapeType="1"/>
              </p:cNvSpPr>
              <p:nvPr/>
            </p:nvSpPr>
            <p:spPr bwMode="auto">
              <a:xfrm flipV="1">
                <a:off x="5037" y="1157"/>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24" name="Line 8"/>
              <p:cNvSpPr>
                <a:spLocks noChangeShapeType="1"/>
              </p:cNvSpPr>
              <p:nvPr/>
            </p:nvSpPr>
            <p:spPr bwMode="auto">
              <a:xfrm flipV="1">
                <a:off x="5037" y="1077"/>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25" name="Line 9"/>
              <p:cNvSpPr>
                <a:spLocks noChangeShapeType="1"/>
              </p:cNvSpPr>
              <p:nvPr/>
            </p:nvSpPr>
            <p:spPr bwMode="auto">
              <a:xfrm flipV="1">
                <a:off x="5037" y="997"/>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26" name="Line 10"/>
              <p:cNvSpPr>
                <a:spLocks noChangeShapeType="1"/>
              </p:cNvSpPr>
              <p:nvPr/>
            </p:nvSpPr>
            <p:spPr bwMode="auto">
              <a:xfrm flipV="1">
                <a:off x="5037" y="917"/>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27" name="Line 11"/>
              <p:cNvSpPr>
                <a:spLocks noChangeShapeType="1"/>
              </p:cNvSpPr>
              <p:nvPr/>
            </p:nvSpPr>
            <p:spPr bwMode="auto">
              <a:xfrm flipV="1">
                <a:off x="5037" y="837"/>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28" name="Line 12"/>
              <p:cNvSpPr>
                <a:spLocks noChangeShapeType="1"/>
              </p:cNvSpPr>
              <p:nvPr/>
            </p:nvSpPr>
            <p:spPr bwMode="auto">
              <a:xfrm flipV="1">
                <a:off x="5037" y="757"/>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29" name="Line 13"/>
              <p:cNvSpPr>
                <a:spLocks noChangeShapeType="1"/>
              </p:cNvSpPr>
              <p:nvPr/>
            </p:nvSpPr>
            <p:spPr bwMode="auto">
              <a:xfrm flipV="1">
                <a:off x="5037" y="677"/>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30" name="Line 14"/>
              <p:cNvSpPr>
                <a:spLocks noChangeShapeType="1"/>
              </p:cNvSpPr>
              <p:nvPr/>
            </p:nvSpPr>
            <p:spPr bwMode="auto">
              <a:xfrm flipV="1">
                <a:off x="5037" y="597"/>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31" name="Line 15"/>
              <p:cNvSpPr>
                <a:spLocks noChangeShapeType="1"/>
              </p:cNvSpPr>
              <p:nvPr/>
            </p:nvSpPr>
            <p:spPr bwMode="auto">
              <a:xfrm flipV="1">
                <a:off x="5037" y="515"/>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32" name="Line 16"/>
              <p:cNvSpPr>
                <a:spLocks noChangeShapeType="1"/>
              </p:cNvSpPr>
              <p:nvPr/>
            </p:nvSpPr>
            <p:spPr bwMode="auto">
              <a:xfrm flipH="1">
                <a:off x="4989"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33" name="Line 17"/>
              <p:cNvSpPr>
                <a:spLocks noChangeShapeType="1"/>
              </p:cNvSpPr>
              <p:nvPr/>
            </p:nvSpPr>
            <p:spPr bwMode="auto">
              <a:xfrm flipH="1">
                <a:off x="4909"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34" name="Line 18"/>
              <p:cNvSpPr>
                <a:spLocks noChangeShapeType="1"/>
              </p:cNvSpPr>
              <p:nvPr/>
            </p:nvSpPr>
            <p:spPr bwMode="auto">
              <a:xfrm flipH="1">
                <a:off x="4829"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35" name="Line 19"/>
              <p:cNvSpPr>
                <a:spLocks noChangeShapeType="1"/>
              </p:cNvSpPr>
              <p:nvPr/>
            </p:nvSpPr>
            <p:spPr bwMode="auto">
              <a:xfrm flipH="1">
                <a:off x="4749"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36" name="Line 20"/>
              <p:cNvSpPr>
                <a:spLocks noChangeShapeType="1"/>
              </p:cNvSpPr>
              <p:nvPr/>
            </p:nvSpPr>
            <p:spPr bwMode="auto">
              <a:xfrm flipH="1">
                <a:off x="4670"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37" name="Line 21"/>
              <p:cNvSpPr>
                <a:spLocks noChangeShapeType="1"/>
              </p:cNvSpPr>
              <p:nvPr/>
            </p:nvSpPr>
            <p:spPr bwMode="auto">
              <a:xfrm flipH="1">
                <a:off x="4590"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38" name="Line 22"/>
              <p:cNvSpPr>
                <a:spLocks noChangeShapeType="1"/>
              </p:cNvSpPr>
              <p:nvPr/>
            </p:nvSpPr>
            <p:spPr bwMode="auto">
              <a:xfrm flipH="1">
                <a:off x="4510"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39" name="Line 23"/>
              <p:cNvSpPr>
                <a:spLocks noChangeShapeType="1"/>
              </p:cNvSpPr>
              <p:nvPr/>
            </p:nvSpPr>
            <p:spPr bwMode="auto">
              <a:xfrm flipH="1">
                <a:off x="4430"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40" name="Line 24"/>
              <p:cNvSpPr>
                <a:spLocks noChangeShapeType="1"/>
              </p:cNvSpPr>
              <p:nvPr/>
            </p:nvSpPr>
            <p:spPr bwMode="auto">
              <a:xfrm flipH="1">
                <a:off x="4348"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41" name="Line 25"/>
              <p:cNvSpPr>
                <a:spLocks noChangeShapeType="1"/>
              </p:cNvSpPr>
              <p:nvPr/>
            </p:nvSpPr>
            <p:spPr bwMode="auto">
              <a:xfrm flipH="1">
                <a:off x="4268"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42" name="Line 26"/>
              <p:cNvSpPr>
                <a:spLocks noChangeShapeType="1"/>
              </p:cNvSpPr>
              <p:nvPr/>
            </p:nvSpPr>
            <p:spPr bwMode="auto">
              <a:xfrm flipH="1">
                <a:off x="4188"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43" name="Line 27"/>
              <p:cNvSpPr>
                <a:spLocks noChangeShapeType="1"/>
              </p:cNvSpPr>
              <p:nvPr/>
            </p:nvSpPr>
            <p:spPr bwMode="auto">
              <a:xfrm flipH="1">
                <a:off x="4108"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44" name="Line 28"/>
              <p:cNvSpPr>
                <a:spLocks noChangeShapeType="1"/>
              </p:cNvSpPr>
              <p:nvPr/>
            </p:nvSpPr>
            <p:spPr bwMode="auto">
              <a:xfrm flipH="1">
                <a:off x="4028"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45" name="Line 29"/>
              <p:cNvSpPr>
                <a:spLocks noChangeShapeType="1"/>
              </p:cNvSpPr>
              <p:nvPr/>
            </p:nvSpPr>
            <p:spPr bwMode="auto">
              <a:xfrm flipH="1">
                <a:off x="3948" y="483"/>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46" name="Line 30"/>
              <p:cNvSpPr>
                <a:spLocks noChangeShapeType="1"/>
              </p:cNvSpPr>
              <p:nvPr/>
            </p:nvSpPr>
            <p:spPr bwMode="auto">
              <a:xfrm flipH="1">
                <a:off x="3869"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47" name="Line 31"/>
              <p:cNvSpPr>
                <a:spLocks noChangeShapeType="1"/>
              </p:cNvSpPr>
              <p:nvPr/>
            </p:nvSpPr>
            <p:spPr bwMode="auto">
              <a:xfrm flipH="1">
                <a:off x="3789"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48" name="Line 32"/>
              <p:cNvSpPr>
                <a:spLocks noChangeShapeType="1"/>
              </p:cNvSpPr>
              <p:nvPr/>
            </p:nvSpPr>
            <p:spPr bwMode="auto">
              <a:xfrm flipH="1">
                <a:off x="3709"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49" name="Line 33"/>
              <p:cNvSpPr>
                <a:spLocks noChangeShapeType="1"/>
              </p:cNvSpPr>
              <p:nvPr/>
            </p:nvSpPr>
            <p:spPr bwMode="auto">
              <a:xfrm flipH="1">
                <a:off x="3627"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50" name="Line 34"/>
              <p:cNvSpPr>
                <a:spLocks noChangeShapeType="1"/>
              </p:cNvSpPr>
              <p:nvPr/>
            </p:nvSpPr>
            <p:spPr bwMode="auto">
              <a:xfrm flipH="1">
                <a:off x="3547"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51" name="Line 35"/>
              <p:cNvSpPr>
                <a:spLocks noChangeShapeType="1"/>
              </p:cNvSpPr>
              <p:nvPr/>
            </p:nvSpPr>
            <p:spPr bwMode="auto">
              <a:xfrm flipH="1">
                <a:off x="3467"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52" name="Line 36"/>
              <p:cNvSpPr>
                <a:spLocks noChangeShapeType="1"/>
              </p:cNvSpPr>
              <p:nvPr/>
            </p:nvSpPr>
            <p:spPr bwMode="auto">
              <a:xfrm flipH="1">
                <a:off x="3387"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53" name="Line 37"/>
              <p:cNvSpPr>
                <a:spLocks noChangeShapeType="1"/>
              </p:cNvSpPr>
              <p:nvPr/>
            </p:nvSpPr>
            <p:spPr bwMode="auto">
              <a:xfrm flipH="1">
                <a:off x="3307"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54" name="Line 38"/>
              <p:cNvSpPr>
                <a:spLocks noChangeShapeType="1"/>
              </p:cNvSpPr>
              <p:nvPr/>
            </p:nvSpPr>
            <p:spPr bwMode="auto">
              <a:xfrm flipH="1">
                <a:off x="3227" y="483"/>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55" name="Line 39"/>
              <p:cNvSpPr>
                <a:spLocks noChangeShapeType="1"/>
              </p:cNvSpPr>
              <p:nvPr/>
            </p:nvSpPr>
            <p:spPr bwMode="auto">
              <a:xfrm flipH="1">
                <a:off x="3147" y="483"/>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56" name="Line 40"/>
              <p:cNvSpPr>
                <a:spLocks noChangeShapeType="1"/>
              </p:cNvSpPr>
              <p:nvPr/>
            </p:nvSpPr>
            <p:spPr bwMode="auto">
              <a:xfrm flipH="1">
                <a:off x="3068"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57" name="Line 41"/>
              <p:cNvSpPr>
                <a:spLocks noChangeShapeType="1"/>
              </p:cNvSpPr>
              <p:nvPr/>
            </p:nvSpPr>
            <p:spPr bwMode="auto">
              <a:xfrm flipH="1">
                <a:off x="2988"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58" name="Line 42"/>
              <p:cNvSpPr>
                <a:spLocks noChangeShapeType="1"/>
              </p:cNvSpPr>
              <p:nvPr/>
            </p:nvSpPr>
            <p:spPr bwMode="auto">
              <a:xfrm flipH="1">
                <a:off x="2906"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59" name="Line 43"/>
              <p:cNvSpPr>
                <a:spLocks noChangeShapeType="1"/>
              </p:cNvSpPr>
              <p:nvPr/>
            </p:nvSpPr>
            <p:spPr bwMode="auto">
              <a:xfrm flipH="1">
                <a:off x="2826"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60" name="Line 44"/>
              <p:cNvSpPr>
                <a:spLocks noChangeShapeType="1"/>
              </p:cNvSpPr>
              <p:nvPr/>
            </p:nvSpPr>
            <p:spPr bwMode="auto">
              <a:xfrm flipH="1">
                <a:off x="2746"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61" name="Line 45"/>
              <p:cNvSpPr>
                <a:spLocks noChangeShapeType="1"/>
              </p:cNvSpPr>
              <p:nvPr/>
            </p:nvSpPr>
            <p:spPr bwMode="auto">
              <a:xfrm flipH="1">
                <a:off x="2666"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62" name="Line 46"/>
              <p:cNvSpPr>
                <a:spLocks noChangeShapeType="1"/>
              </p:cNvSpPr>
              <p:nvPr/>
            </p:nvSpPr>
            <p:spPr bwMode="auto">
              <a:xfrm flipH="1">
                <a:off x="2586"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63" name="Line 47"/>
              <p:cNvSpPr>
                <a:spLocks noChangeShapeType="1"/>
              </p:cNvSpPr>
              <p:nvPr/>
            </p:nvSpPr>
            <p:spPr bwMode="auto">
              <a:xfrm flipH="1">
                <a:off x="2507"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64" name="Line 48"/>
              <p:cNvSpPr>
                <a:spLocks noChangeShapeType="1"/>
              </p:cNvSpPr>
              <p:nvPr/>
            </p:nvSpPr>
            <p:spPr bwMode="auto">
              <a:xfrm flipH="1">
                <a:off x="2427"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65" name="Line 49"/>
              <p:cNvSpPr>
                <a:spLocks noChangeShapeType="1"/>
              </p:cNvSpPr>
              <p:nvPr/>
            </p:nvSpPr>
            <p:spPr bwMode="auto">
              <a:xfrm flipH="1">
                <a:off x="2347"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66" name="Line 50"/>
              <p:cNvSpPr>
                <a:spLocks noChangeShapeType="1"/>
              </p:cNvSpPr>
              <p:nvPr/>
            </p:nvSpPr>
            <p:spPr bwMode="auto">
              <a:xfrm flipH="1">
                <a:off x="2267"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67" name="Line 51"/>
              <p:cNvSpPr>
                <a:spLocks noChangeShapeType="1"/>
              </p:cNvSpPr>
              <p:nvPr/>
            </p:nvSpPr>
            <p:spPr bwMode="auto">
              <a:xfrm flipH="1">
                <a:off x="2185"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68" name="Line 52"/>
              <p:cNvSpPr>
                <a:spLocks noChangeShapeType="1"/>
              </p:cNvSpPr>
              <p:nvPr/>
            </p:nvSpPr>
            <p:spPr bwMode="auto">
              <a:xfrm flipH="1">
                <a:off x="2105"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69" name="Line 53"/>
              <p:cNvSpPr>
                <a:spLocks noChangeShapeType="1"/>
              </p:cNvSpPr>
              <p:nvPr/>
            </p:nvSpPr>
            <p:spPr bwMode="auto">
              <a:xfrm flipH="1">
                <a:off x="2025"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70" name="Line 54"/>
              <p:cNvSpPr>
                <a:spLocks noChangeShapeType="1"/>
              </p:cNvSpPr>
              <p:nvPr/>
            </p:nvSpPr>
            <p:spPr bwMode="auto">
              <a:xfrm flipH="1">
                <a:off x="1945"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71" name="Line 55"/>
              <p:cNvSpPr>
                <a:spLocks noChangeShapeType="1"/>
              </p:cNvSpPr>
              <p:nvPr/>
            </p:nvSpPr>
            <p:spPr bwMode="auto">
              <a:xfrm flipH="1">
                <a:off x="1865"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72" name="Line 56"/>
              <p:cNvSpPr>
                <a:spLocks noChangeShapeType="1"/>
              </p:cNvSpPr>
              <p:nvPr/>
            </p:nvSpPr>
            <p:spPr bwMode="auto">
              <a:xfrm flipH="1">
                <a:off x="1785" y="483"/>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73" name="Line 57"/>
              <p:cNvSpPr>
                <a:spLocks noChangeShapeType="1"/>
              </p:cNvSpPr>
              <p:nvPr/>
            </p:nvSpPr>
            <p:spPr bwMode="auto">
              <a:xfrm flipH="1">
                <a:off x="1706"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74" name="Line 58"/>
              <p:cNvSpPr>
                <a:spLocks noChangeShapeType="1"/>
              </p:cNvSpPr>
              <p:nvPr/>
            </p:nvSpPr>
            <p:spPr bwMode="auto">
              <a:xfrm flipH="1">
                <a:off x="1626"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75" name="Line 59"/>
              <p:cNvSpPr>
                <a:spLocks noChangeShapeType="1"/>
              </p:cNvSpPr>
              <p:nvPr/>
            </p:nvSpPr>
            <p:spPr bwMode="auto">
              <a:xfrm flipH="1">
                <a:off x="1546" y="483"/>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76" name="Line 60"/>
              <p:cNvSpPr>
                <a:spLocks noChangeShapeType="1"/>
              </p:cNvSpPr>
              <p:nvPr/>
            </p:nvSpPr>
            <p:spPr bwMode="auto">
              <a:xfrm flipH="1">
                <a:off x="1464"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77" name="Line 61"/>
              <p:cNvSpPr>
                <a:spLocks noChangeShapeType="1"/>
              </p:cNvSpPr>
              <p:nvPr/>
            </p:nvSpPr>
            <p:spPr bwMode="auto">
              <a:xfrm flipH="1">
                <a:off x="1384"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78" name="Line 62"/>
              <p:cNvSpPr>
                <a:spLocks noChangeShapeType="1"/>
              </p:cNvSpPr>
              <p:nvPr/>
            </p:nvSpPr>
            <p:spPr bwMode="auto">
              <a:xfrm flipH="1">
                <a:off x="1304"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79" name="Line 63"/>
              <p:cNvSpPr>
                <a:spLocks noChangeShapeType="1"/>
              </p:cNvSpPr>
              <p:nvPr/>
            </p:nvSpPr>
            <p:spPr bwMode="auto">
              <a:xfrm flipH="1">
                <a:off x="1224"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80" name="Line 64"/>
              <p:cNvSpPr>
                <a:spLocks noChangeShapeType="1"/>
              </p:cNvSpPr>
              <p:nvPr/>
            </p:nvSpPr>
            <p:spPr bwMode="auto">
              <a:xfrm flipH="1">
                <a:off x="1144" y="483"/>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81" name="Line 65"/>
              <p:cNvSpPr>
                <a:spLocks noChangeShapeType="1"/>
              </p:cNvSpPr>
              <p:nvPr/>
            </p:nvSpPr>
            <p:spPr bwMode="auto">
              <a:xfrm>
                <a:off x="1118" y="497"/>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82" name="Line 66"/>
              <p:cNvSpPr>
                <a:spLocks noChangeShapeType="1"/>
              </p:cNvSpPr>
              <p:nvPr/>
            </p:nvSpPr>
            <p:spPr bwMode="auto">
              <a:xfrm>
                <a:off x="1118" y="577"/>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83" name="Line 67"/>
              <p:cNvSpPr>
                <a:spLocks noChangeShapeType="1"/>
              </p:cNvSpPr>
              <p:nvPr/>
            </p:nvSpPr>
            <p:spPr bwMode="auto">
              <a:xfrm>
                <a:off x="1118" y="657"/>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84" name="Line 68"/>
              <p:cNvSpPr>
                <a:spLocks noChangeShapeType="1"/>
              </p:cNvSpPr>
              <p:nvPr/>
            </p:nvSpPr>
            <p:spPr bwMode="auto">
              <a:xfrm>
                <a:off x="1118" y="737"/>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85" name="Line 69"/>
              <p:cNvSpPr>
                <a:spLocks noChangeShapeType="1"/>
              </p:cNvSpPr>
              <p:nvPr/>
            </p:nvSpPr>
            <p:spPr bwMode="auto">
              <a:xfrm>
                <a:off x="1118" y="817"/>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86" name="Line 70"/>
              <p:cNvSpPr>
                <a:spLocks noChangeShapeType="1"/>
              </p:cNvSpPr>
              <p:nvPr/>
            </p:nvSpPr>
            <p:spPr bwMode="auto">
              <a:xfrm>
                <a:off x="1118" y="897"/>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87" name="Line 71"/>
              <p:cNvSpPr>
                <a:spLocks noChangeShapeType="1"/>
              </p:cNvSpPr>
              <p:nvPr/>
            </p:nvSpPr>
            <p:spPr bwMode="auto">
              <a:xfrm>
                <a:off x="1118" y="977"/>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88" name="Line 72"/>
              <p:cNvSpPr>
                <a:spLocks noChangeShapeType="1"/>
              </p:cNvSpPr>
              <p:nvPr/>
            </p:nvSpPr>
            <p:spPr bwMode="auto">
              <a:xfrm>
                <a:off x="1118" y="1058"/>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89" name="Line 73"/>
              <p:cNvSpPr>
                <a:spLocks noChangeShapeType="1"/>
              </p:cNvSpPr>
              <p:nvPr/>
            </p:nvSpPr>
            <p:spPr bwMode="auto">
              <a:xfrm>
                <a:off x="1118" y="1138"/>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90" name="Line 74"/>
              <p:cNvSpPr>
                <a:spLocks noChangeShapeType="1"/>
              </p:cNvSpPr>
              <p:nvPr/>
            </p:nvSpPr>
            <p:spPr bwMode="auto">
              <a:xfrm>
                <a:off x="1118" y="1219"/>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91" name="Line 75"/>
              <p:cNvSpPr>
                <a:spLocks noChangeShapeType="1"/>
              </p:cNvSpPr>
              <p:nvPr/>
            </p:nvSpPr>
            <p:spPr bwMode="auto">
              <a:xfrm>
                <a:off x="1118" y="1299"/>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92" name="Line 76"/>
              <p:cNvSpPr>
                <a:spLocks noChangeShapeType="1"/>
              </p:cNvSpPr>
              <p:nvPr/>
            </p:nvSpPr>
            <p:spPr bwMode="auto">
              <a:xfrm>
                <a:off x="1118" y="1379"/>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93" name="Line 77"/>
              <p:cNvSpPr>
                <a:spLocks noChangeShapeType="1"/>
              </p:cNvSpPr>
              <p:nvPr/>
            </p:nvSpPr>
            <p:spPr bwMode="auto">
              <a:xfrm>
                <a:off x="1118" y="1459"/>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94" name="Line 78"/>
              <p:cNvSpPr>
                <a:spLocks noChangeShapeType="1"/>
              </p:cNvSpPr>
              <p:nvPr/>
            </p:nvSpPr>
            <p:spPr bwMode="auto">
              <a:xfrm>
                <a:off x="1118" y="1539"/>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95" name="Line 79"/>
              <p:cNvSpPr>
                <a:spLocks noChangeShapeType="1"/>
              </p:cNvSpPr>
              <p:nvPr/>
            </p:nvSpPr>
            <p:spPr bwMode="auto">
              <a:xfrm>
                <a:off x="1118" y="1619"/>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96" name="Line 80"/>
              <p:cNvSpPr>
                <a:spLocks noChangeShapeType="1"/>
              </p:cNvSpPr>
              <p:nvPr/>
            </p:nvSpPr>
            <p:spPr bwMode="auto">
              <a:xfrm>
                <a:off x="1118" y="1699"/>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97" name="Line 81"/>
              <p:cNvSpPr>
                <a:spLocks noChangeShapeType="1"/>
              </p:cNvSpPr>
              <p:nvPr/>
            </p:nvSpPr>
            <p:spPr bwMode="auto">
              <a:xfrm>
                <a:off x="1118" y="1779"/>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98" name="Line 82"/>
              <p:cNvSpPr>
                <a:spLocks noChangeShapeType="1"/>
              </p:cNvSpPr>
              <p:nvPr/>
            </p:nvSpPr>
            <p:spPr bwMode="auto">
              <a:xfrm>
                <a:off x="1118" y="1860"/>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99" name="Line 83"/>
              <p:cNvSpPr>
                <a:spLocks noChangeShapeType="1"/>
              </p:cNvSpPr>
              <p:nvPr/>
            </p:nvSpPr>
            <p:spPr bwMode="auto">
              <a:xfrm>
                <a:off x="1118" y="1941"/>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00" name="Line 84"/>
              <p:cNvSpPr>
                <a:spLocks noChangeShapeType="1"/>
              </p:cNvSpPr>
              <p:nvPr/>
            </p:nvSpPr>
            <p:spPr bwMode="auto">
              <a:xfrm>
                <a:off x="1118" y="2021"/>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01" name="Line 85"/>
              <p:cNvSpPr>
                <a:spLocks noChangeShapeType="1"/>
              </p:cNvSpPr>
              <p:nvPr/>
            </p:nvSpPr>
            <p:spPr bwMode="auto">
              <a:xfrm>
                <a:off x="1118" y="2101"/>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02" name="Line 86"/>
              <p:cNvSpPr>
                <a:spLocks noChangeShapeType="1"/>
              </p:cNvSpPr>
              <p:nvPr/>
            </p:nvSpPr>
            <p:spPr bwMode="auto">
              <a:xfrm>
                <a:off x="1118" y="2181"/>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03" name="Line 87"/>
              <p:cNvSpPr>
                <a:spLocks noChangeShapeType="1"/>
              </p:cNvSpPr>
              <p:nvPr/>
            </p:nvSpPr>
            <p:spPr bwMode="auto">
              <a:xfrm>
                <a:off x="1118" y="2261"/>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04" name="Line 88"/>
              <p:cNvSpPr>
                <a:spLocks noChangeShapeType="1"/>
              </p:cNvSpPr>
              <p:nvPr/>
            </p:nvSpPr>
            <p:spPr bwMode="auto">
              <a:xfrm>
                <a:off x="1118" y="2341"/>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05" name="Line 89"/>
              <p:cNvSpPr>
                <a:spLocks noChangeShapeType="1"/>
              </p:cNvSpPr>
              <p:nvPr/>
            </p:nvSpPr>
            <p:spPr bwMode="auto">
              <a:xfrm>
                <a:off x="1118" y="2421"/>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06" name="Line 90"/>
              <p:cNvSpPr>
                <a:spLocks noChangeShapeType="1"/>
              </p:cNvSpPr>
              <p:nvPr/>
            </p:nvSpPr>
            <p:spPr bwMode="auto">
              <a:xfrm>
                <a:off x="1118" y="2501"/>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07" name="Line 91"/>
              <p:cNvSpPr>
                <a:spLocks noChangeShapeType="1"/>
              </p:cNvSpPr>
              <p:nvPr/>
            </p:nvSpPr>
            <p:spPr bwMode="auto">
              <a:xfrm>
                <a:off x="1118" y="2581"/>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08" name="Line 92"/>
              <p:cNvSpPr>
                <a:spLocks noChangeShapeType="1"/>
              </p:cNvSpPr>
              <p:nvPr/>
            </p:nvSpPr>
            <p:spPr bwMode="auto">
              <a:xfrm>
                <a:off x="1118" y="2663"/>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09" name="Line 93"/>
              <p:cNvSpPr>
                <a:spLocks noChangeShapeType="1"/>
              </p:cNvSpPr>
              <p:nvPr/>
            </p:nvSpPr>
            <p:spPr bwMode="auto">
              <a:xfrm>
                <a:off x="1118" y="2743"/>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10" name="Line 94"/>
              <p:cNvSpPr>
                <a:spLocks noChangeShapeType="1"/>
              </p:cNvSpPr>
              <p:nvPr/>
            </p:nvSpPr>
            <p:spPr bwMode="auto">
              <a:xfrm>
                <a:off x="1118" y="2823"/>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11" name="Line 95"/>
              <p:cNvSpPr>
                <a:spLocks noChangeShapeType="1"/>
              </p:cNvSpPr>
              <p:nvPr/>
            </p:nvSpPr>
            <p:spPr bwMode="auto">
              <a:xfrm>
                <a:off x="1118" y="2903"/>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12" name="Line 96"/>
              <p:cNvSpPr>
                <a:spLocks noChangeShapeType="1"/>
              </p:cNvSpPr>
              <p:nvPr/>
            </p:nvSpPr>
            <p:spPr bwMode="auto">
              <a:xfrm>
                <a:off x="1118" y="2983"/>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13" name="Line 97"/>
              <p:cNvSpPr>
                <a:spLocks noChangeShapeType="1"/>
              </p:cNvSpPr>
              <p:nvPr/>
            </p:nvSpPr>
            <p:spPr bwMode="auto">
              <a:xfrm>
                <a:off x="1118" y="3063"/>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14" name="Line 98"/>
              <p:cNvSpPr>
                <a:spLocks noChangeShapeType="1"/>
              </p:cNvSpPr>
              <p:nvPr/>
            </p:nvSpPr>
            <p:spPr bwMode="auto">
              <a:xfrm>
                <a:off x="1118" y="3143"/>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15" name="Line 99"/>
              <p:cNvSpPr>
                <a:spLocks noChangeShapeType="1"/>
              </p:cNvSpPr>
              <p:nvPr/>
            </p:nvSpPr>
            <p:spPr bwMode="auto">
              <a:xfrm>
                <a:off x="1118" y="3223"/>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16" name="Line 100"/>
              <p:cNvSpPr>
                <a:spLocks noChangeShapeType="1"/>
              </p:cNvSpPr>
              <p:nvPr/>
            </p:nvSpPr>
            <p:spPr bwMode="auto">
              <a:xfrm>
                <a:off x="1118" y="3303"/>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17" name="Line 101"/>
              <p:cNvSpPr>
                <a:spLocks noChangeShapeType="1"/>
              </p:cNvSpPr>
              <p:nvPr/>
            </p:nvSpPr>
            <p:spPr bwMode="auto">
              <a:xfrm>
                <a:off x="1118" y="3385"/>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18" name="Line 102"/>
              <p:cNvSpPr>
                <a:spLocks noChangeShapeType="1"/>
              </p:cNvSpPr>
              <p:nvPr/>
            </p:nvSpPr>
            <p:spPr bwMode="auto">
              <a:xfrm>
                <a:off x="1118" y="3465"/>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19" name="Line 103"/>
              <p:cNvSpPr>
                <a:spLocks noChangeShapeType="1"/>
              </p:cNvSpPr>
              <p:nvPr/>
            </p:nvSpPr>
            <p:spPr bwMode="auto">
              <a:xfrm>
                <a:off x="1118" y="3545"/>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20" name="Line 104"/>
              <p:cNvSpPr>
                <a:spLocks noChangeShapeType="1"/>
              </p:cNvSpPr>
              <p:nvPr/>
            </p:nvSpPr>
            <p:spPr bwMode="auto">
              <a:xfrm>
                <a:off x="1118" y="3625"/>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21" name="Line 105"/>
              <p:cNvSpPr>
                <a:spLocks noChangeShapeType="1"/>
              </p:cNvSpPr>
              <p:nvPr/>
            </p:nvSpPr>
            <p:spPr bwMode="auto">
              <a:xfrm>
                <a:off x="1118" y="3705"/>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22" name="Line 106"/>
              <p:cNvSpPr>
                <a:spLocks noChangeShapeType="1"/>
              </p:cNvSpPr>
              <p:nvPr/>
            </p:nvSpPr>
            <p:spPr bwMode="auto">
              <a:xfrm>
                <a:off x="1118" y="3785"/>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23" name="Line 107"/>
              <p:cNvSpPr>
                <a:spLocks noChangeShapeType="1"/>
              </p:cNvSpPr>
              <p:nvPr/>
            </p:nvSpPr>
            <p:spPr bwMode="auto">
              <a:xfrm>
                <a:off x="1152"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24" name="Line 108"/>
              <p:cNvSpPr>
                <a:spLocks noChangeShapeType="1"/>
              </p:cNvSpPr>
              <p:nvPr/>
            </p:nvSpPr>
            <p:spPr bwMode="auto">
              <a:xfrm>
                <a:off x="1232"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25" name="Line 109"/>
              <p:cNvSpPr>
                <a:spLocks noChangeShapeType="1"/>
              </p:cNvSpPr>
              <p:nvPr/>
            </p:nvSpPr>
            <p:spPr bwMode="auto">
              <a:xfrm>
                <a:off x="1312"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26" name="Line 110"/>
              <p:cNvSpPr>
                <a:spLocks noChangeShapeType="1"/>
              </p:cNvSpPr>
              <p:nvPr/>
            </p:nvSpPr>
            <p:spPr bwMode="auto">
              <a:xfrm>
                <a:off x="1394" y="3831"/>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27" name="Line 111"/>
              <p:cNvSpPr>
                <a:spLocks noChangeShapeType="1"/>
              </p:cNvSpPr>
              <p:nvPr/>
            </p:nvSpPr>
            <p:spPr bwMode="auto">
              <a:xfrm>
                <a:off x="1473" y="3831"/>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28" name="Line 112"/>
              <p:cNvSpPr>
                <a:spLocks noChangeShapeType="1"/>
              </p:cNvSpPr>
              <p:nvPr/>
            </p:nvSpPr>
            <p:spPr bwMode="auto">
              <a:xfrm>
                <a:off x="1553" y="3831"/>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29" name="Line 113"/>
              <p:cNvSpPr>
                <a:spLocks noChangeShapeType="1"/>
              </p:cNvSpPr>
              <p:nvPr/>
            </p:nvSpPr>
            <p:spPr bwMode="auto">
              <a:xfrm>
                <a:off x="1633" y="3831"/>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30" name="Line 114"/>
              <p:cNvSpPr>
                <a:spLocks noChangeShapeType="1"/>
              </p:cNvSpPr>
              <p:nvPr/>
            </p:nvSpPr>
            <p:spPr bwMode="auto">
              <a:xfrm>
                <a:off x="1713"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31" name="Line 115"/>
              <p:cNvSpPr>
                <a:spLocks noChangeShapeType="1"/>
              </p:cNvSpPr>
              <p:nvPr/>
            </p:nvSpPr>
            <p:spPr bwMode="auto">
              <a:xfrm>
                <a:off x="1793"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32" name="Line 116"/>
              <p:cNvSpPr>
                <a:spLocks noChangeShapeType="1"/>
              </p:cNvSpPr>
              <p:nvPr/>
            </p:nvSpPr>
            <p:spPr bwMode="auto">
              <a:xfrm>
                <a:off x="1873"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33" name="Line 117"/>
              <p:cNvSpPr>
                <a:spLocks noChangeShapeType="1"/>
              </p:cNvSpPr>
              <p:nvPr/>
            </p:nvSpPr>
            <p:spPr bwMode="auto">
              <a:xfrm>
                <a:off x="1953"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34" name="Line 118"/>
              <p:cNvSpPr>
                <a:spLocks noChangeShapeType="1"/>
              </p:cNvSpPr>
              <p:nvPr/>
            </p:nvSpPr>
            <p:spPr bwMode="auto">
              <a:xfrm>
                <a:off x="2033"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35" name="Line 119"/>
              <p:cNvSpPr>
                <a:spLocks noChangeShapeType="1"/>
              </p:cNvSpPr>
              <p:nvPr/>
            </p:nvSpPr>
            <p:spPr bwMode="auto">
              <a:xfrm>
                <a:off x="2115" y="3831"/>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36" name="Line 120"/>
              <p:cNvSpPr>
                <a:spLocks noChangeShapeType="1"/>
              </p:cNvSpPr>
              <p:nvPr/>
            </p:nvSpPr>
            <p:spPr bwMode="auto">
              <a:xfrm>
                <a:off x="2194" y="3831"/>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37" name="Line 121"/>
              <p:cNvSpPr>
                <a:spLocks noChangeShapeType="1"/>
              </p:cNvSpPr>
              <p:nvPr/>
            </p:nvSpPr>
            <p:spPr bwMode="auto">
              <a:xfrm>
                <a:off x="2274" y="3831"/>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38" name="Line 122"/>
              <p:cNvSpPr>
                <a:spLocks noChangeShapeType="1"/>
              </p:cNvSpPr>
              <p:nvPr/>
            </p:nvSpPr>
            <p:spPr bwMode="auto">
              <a:xfrm>
                <a:off x="2354" y="3831"/>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39" name="Line 123"/>
              <p:cNvSpPr>
                <a:spLocks noChangeShapeType="1"/>
              </p:cNvSpPr>
              <p:nvPr/>
            </p:nvSpPr>
            <p:spPr bwMode="auto">
              <a:xfrm>
                <a:off x="2434"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40" name="Line 124"/>
              <p:cNvSpPr>
                <a:spLocks noChangeShapeType="1"/>
              </p:cNvSpPr>
              <p:nvPr/>
            </p:nvSpPr>
            <p:spPr bwMode="auto">
              <a:xfrm>
                <a:off x="2514"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41" name="Line 125"/>
              <p:cNvSpPr>
                <a:spLocks noChangeShapeType="1"/>
              </p:cNvSpPr>
              <p:nvPr/>
            </p:nvSpPr>
            <p:spPr bwMode="auto">
              <a:xfrm>
                <a:off x="2594"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42" name="Line 126"/>
              <p:cNvSpPr>
                <a:spLocks noChangeShapeType="1"/>
              </p:cNvSpPr>
              <p:nvPr/>
            </p:nvSpPr>
            <p:spPr bwMode="auto">
              <a:xfrm>
                <a:off x="2674"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43" name="Line 127"/>
              <p:cNvSpPr>
                <a:spLocks noChangeShapeType="1"/>
              </p:cNvSpPr>
              <p:nvPr/>
            </p:nvSpPr>
            <p:spPr bwMode="auto">
              <a:xfrm>
                <a:off x="2754"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44" name="Line 128"/>
              <p:cNvSpPr>
                <a:spLocks noChangeShapeType="1"/>
              </p:cNvSpPr>
              <p:nvPr/>
            </p:nvSpPr>
            <p:spPr bwMode="auto">
              <a:xfrm>
                <a:off x="2836" y="3831"/>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45" name="Line 129"/>
              <p:cNvSpPr>
                <a:spLocks noChangeShapeType="1"/>
              </p:cNvSpPr>
              <p:nvPr/>
            </p:nvSpPr>
            <p:spPr bwMode="auto">
              <a:xfrm>
                <a:off x="2915" y="3831"/>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46" name="Line 130"/>
              <p:cNvSpPr>
                <a:spLocks noChangeShapeType="1"/>
              </p:cNvSpPr>
              <p:nvPr/>
            </p:nvSpPr>
            <p:spPr bwMode="auto">
              <a:xfrm>
                <a:off x="2995" y="3831"/>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47" name="Line 131"/>
              <p:cNvSpPr>
                <a:spLocks noChangeShapeType="1"/>
              </p:cNvSpPr>
              <p:nvPr/>
            </p:nvSpPr>
            <p:spPr bwMode="auto">
              <a:xfrm>
                <a:off x="3075" y="3831"/>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48" name="Line 132"/>
              <p:cNvSpPr>
                <a:spLocks noChangeShapeType="1"/>
              </p:cNvSpPr>
              <p:nvPr/>
            </p:nvSpPr>
            <p:spPr bwMode="auto">
              <a:xfrm>
                <a:off x="3155" y="3831"/>
                <a:ext cx="41"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49" name="Line 133"/>
              <p:cNvSpPr>
                <a:spLocks noChangeShapeType="1"/>
              </p:cNvSpPr>
              <p:nvPr/>
            </p:nvSpPr>
            <p:spPr bwMode="auto">
              <a:xfrm>
                <a:off x="3235" y="3831"/>
                <a:ext cx="27"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50" name="Line 134"/>
              <p:cNvSpPr>
                <a:spLocks noChangeShapeType="1"/>
              </p:cNvSpPr>
              <p:nvPr/>
            </p:nvSpPr>
            <p:spPr bwMode="auto">
              <a:xfrm flipV="1">
                <a:off x="3262" y="3817"/>
                <a:ext cx="1" cy="14"/>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51" name="Line 135"/>
              <p:cNvSpPr>
                <a:spLocks noChangeShapeType="1"/>
              </p:cNvSpPr>
              <p:nvPr/>
            </p:nvSpPr>
            <p:spPr bwMode="auto">
              <a:xfrm flipV="1">
                <a:off x="3262" y="3737"/>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52" name="Line 136"/>
              <p:cNvSpPr>
                <a:spLocks noChangeShapeType="1"/>
              </p:cNvSpPr>
              <p:nvPr/>
            </p:nvSpPr>
            <p:spPr bwMode="auto">
              <a:xfrm flipV="1">
                <a:off x="3262" y="3656"/>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53" name="Line 137"/>
              <p:cNvSpPr>
                <a:spLocks noChangeShapeType="1"/>
              </p:cNvSpPr>
              <p:nvPr/>
            </p:nvSpPr>
            <p:spPr bwMode="auto">
              <a:xfrm flipV="1">
                <a:off x="3262" y="3576"/>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54" name="Line 138"/>
              <p:cNvSpPr>
                <a:spLocks noChangeShapeType="1"/>
              </p:cNvSpPr>
              <p:nvPr/>
            </p:nvSpPr>
            <p:spPr bwMode="auto">
              <a:xfrm flipV="1">
                <a:off x="3262" y="3496"/>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55" name="Line 139"/>
              <p:cNvSpPr>
                <a:spLocks noChangeShapeType="1"/>
              </p:cNvSpPr>
              <p:nvPr/>
            </p:nvSpPr>
            <p:spPr bwMode="auto">
              <a:xfrm flipV="1">
                <a:off x="3262" y="3416"/>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56" name="Line 140"/>
              <p:cNvSpPr>
                <a:spLocks noChangeShapeType="1"/>
              </p:cNvSpPr>
              <p:nvPr/>
            </p:nvSpPr>
            <p:spPr bwMode="auto">
              <a:xfrm flipV="1">
                <a:off x="3262" y="3336"/>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57" name="Line 141"/>
              <p:cNvSpPr>
                <a:spLocks noChangeShapeType="1"/>
              </p:cNvSpPr>
              <p:nvPr/>
            </p:nvSpPr>
            <p:spPr bwMode="auto">
              <a:xfrm flipV="1">
                <a:off x="3262" y="3256"/>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58" name="Line 142"/>
              <p:cNvSpPr>
                <a:spLocks noChangeShapeType="1"/>
              </p:cNvSpPr>
              <p:nvPr/>
            </p:nvSpPr>
            <p:spPr bwMode="auto">
              <a:xfrm flipV="1">
                <a:off x="3262" y="3175"/>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59" name="Line 143"/>
              <p:cNvSpPr>
                <a:spLocks noChangeShapeType="1"/>
              </p:cNvSpPr>
              <p:nvPr/>
            </p:nvSpPr>
            <p:spPr bwMode="auto">
              <a:xfrm flipV="1">
                <a:off x="3262" y="3095"/>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60" name="Line 144"/>
              <p:cNvSpPr>
                <a:spLocks noChangeShapeType="1"/>
              </p:cNvSpPr>
              <p:nvPr/>
            </p:nvSpPr>
            <p:spPr bwMode="auto">
              <a:xfrm flipV="1">
                <a:off x="3262" y="3015"/>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61" name="Line 145"/>
              <p:cNvSpPr>
                <a:spLocks noChangeShapeType="1"/>
              </p:cNvSpPr>
              <p:nvPr/>
            </p:nvSpPr>
            <p:spPr bwMode="auto">
              <a:xfrm flipV="1">
                <a:off x="3262" y="2935"/>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62" name="Line 146"/>
              <p:cNvSpPr>
                <a:spLocks noChangeShapeType="1"/>
              </p:cNvSpPr>
              <p:nvPr/>
            </p:nvSpPr>
            <p:spPr bwMode="auto">
              <a:xfrm flipV="1">
                <a:off x="3262" y="2854"/>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63" name="Line 147"/>
              <p:cNvSpPr>
                <a:spLocks noChangeShapeType="1"/>
              </p:cNvSpPr>
              <p:nvPr/>
            </p:nvSpPr>
            <p:spPr bwMode="auto">
              <a:xfrm flipV="1">
                <a:off x="3262" y="2774"/>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64" name="Line 148"/>
              <p:cNvSpPr>
                <a:spLocks noChangeShapeType="1"/>
              </p:cNvSpPr>
              <p:nvPr/>
            </p:nvSpPr>
            <p:spPr bwMode="auto">
              <a:xfrm flipV="1">
                <a:off x="3262" y="2694"/>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65" name="Line 149"/>
              <p:cNvSpPr>
                <a:spLocks noChangeShapeType="1"/>
              </p:cNvSpPr>
              <p:nvPr/>
            </p:nvSpPr>
            <p:spPr bwMode="auto">
              <a:xfrm flipV="1">
                <a:off x="3262" y="2614"/>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66" name="Line 150"/>
              <p:cNvSpPr>
                <a:spLocks noChangeShapeType="1"/>
              </p:cNvSpPr>
              <p:nvPr/>
            </p:nvSpPr>
            <p:spPr bwMode="auto">
              <a:xfrm flipV="1">
                <a:off x="3262" y="2534"/>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67" name="Line 151"/>
              <p:cNvSpPr>
                <a:spLocks noChangeShapeType="1"/>
              </p:cNvSpPr>
              <p:nvPr/>
            </p:nvSpPr>
            <p:spPr bwMode="auto">
              <a:xfrm flipV="1">
                <a:off x="3262" y="2453"/>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68" name="Line 152"/>
              <p:cNvSpPr>
                <a:spLocks noChangeShapeType="1"/>
              </p:cNvSpPr>
              <p:nvPr/>
            </p:nvSpPr>
            <p:spPr bwMode="auto">
              <a:xfrm flipV="1">
                <a:off x="3262" y="2373"/>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69" name="Line 153"/>
              <p:cNvSpPr>
                <a:spLocks noChangeShapeType="1"/>
              </p:cNvSpPr>
              <p:nvPr/>
            </p:nvSpPr>
            <p:spPr bwMode="auto">
              <a:xfrm flipV="1">
                <a:off x="3262" y="2293"/>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70" name="Line 154"/>
              <p:cNvSpPr>
                <a:spLocks noChangeShapeType="1"/>
              </p:cNvSpPr>
              <p:nvPr/>
            </p:nvSpPr>
            <p:spPr bwMode="auto">
              <a:xfrm flipV="1">
                <a:off x="3262" y="2213"/>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71" name="Line 155"/>
              <p:cNvSpPr>
                <a:spLocks noChangeShapeType="1"/>
              </p:cNvSpPr>
              <p:nvPr/>
            </p:nvSpPr>
            <p:spPr bwMode="auto">
              <a:xfrm flipV="1">
                <a:off x="3262" y="2133"/>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72" name="Line 156"/>
              <p:cNvSpPr>
                <a:spLocks noChangeShapeType="1"/>
              </p:cNvSpPr>
              <p:nvPr/>
            </p:nvSpPr>
            <p:spPr bwMode="auto">
              <a:xfrm flipV="1">
                <a:off x="3262" y="2052"/>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73" name="Line 157"/>
              <p:cNvSpPr>
                <a:spLocks noChangeShapeType="1"/>
              </p:cNvSpPr>
              <p:nvPr/>
            </p:nvSpPr>
            <p:spPr bwMode="auto">
              <a:xfrm flipV="1">
                <a:off x="3262" y="1972"/>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74" name="Line 158"/>
              <p:cNvSpPr>
                <a:spLocks noChangeShapeType="1"/>
              </p:cNvSpPr>
              <p:nvPr/>
            </p:nvSpPr>
            <p:spPr bwMode="auto">
              <a:xfrm flipV="1">
                <a:off x="3262" y="1892"/>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75" name="Line 159"/>
              <p:cNvSpPr>
                <a:spLocks noChangeShapeType="1"/>
              </p:cNvSpPr>
              <p:nvPr/>
            </p:nvSpPr>
            <p:spPr bwMode="auto">
              <a:xfrm flipV="1">
                <a:off x="3262" y="1812"/>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76" name="Line 160"/>
              <p:cNvSpPr>
                <a:spLocks noChangeShapeType="1"/>
              </p:cNvSpPr>
              <p:nvPr/>
            </p:nvSpPr>
            <p:spPr bwMode="auto">
              <a:xfrm flipV="1">
                <a:off x="3262" y="1731"/>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77" name="Line 161"/>
              <p:cNvSpPr>
                <a:spLocks noChangeShapeType="1"/>
              </p:cNvSpPr>
              <p:nvPr/>
            </p:nvSpPr>
            <p:spPr bwMode="auto">
              <a:xfrm flipV="1">
                <a:off x="3262" y="1651"/>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78" name="Line 162"/>
              <p:cNvSpPr>
                <a:spLocks noChangeShapeType="1"/>
              </p:cNvSpPr>
              <p:nvPr/>
            </p:nvSpPr>
            <p:spPr bwMode="auto">
              <a:xfrm flipV="1">
                <a:off x="3262" y="1571"/>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79" name="Line 163"/>
              <p:cNvSpPr>
                <a:spLocks noChangeShapeType="1"/>
              </p:cNvSpPr>
              <p:nvPr/>
            </p:nvSpPr>
            <p:spPr bwMode="auto">
              <a:xfrm flipV="1">
                <a:off x="3262" y="1491"/>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80" name="Line 164"/>
              <p:cNvSpPr>
                <a:spLocks noChangeShapeType="1"/>
              </p:cNvSpPr>
              <p:nvPr/>
            </p:nvSpPr>
            <p:spPr bwMode="auto">
              <a:xfrm flipV="1">
                <a:off x="3262" y="1411"/>
                <a:ext cx="1" cy="40"/>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81" name="Line 165"/>
              <p:cNvSpPr>
                <a:spLocks noChangeShapeType="1"/>
              </p:cNvSpPr>
              <p:nvPr/>
            </p:nvSpPr>
            <p:spPr bwMode="auto">
              <a:xfrm flipV="1">
                <a:off x="3262" y="1331"/>
                <a:ext cx="1" cy="39"/>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82" name="Line 166"/>
              <p:cNvSpPr>
                <a:spLocks noChangeShapeType="1"/>
              </p:cNvSpPr>
              <p:nvPr/>
            </p:nvSpPr>
            <p:spPr bwMode="auto">
              <a:xfrm flipV="1">
                <a:off x="3262" y="1278"/>
                <a:ext cx="1" cy="12"/>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83" name="Line 167"/>
              <p:cNvSpPr>
                <a:spLocks noChangeShapeType="1"/>
              </p:cNvSpPr>
              <p:nvPr/>
            </p:nvSpPr>
            <p:spPr bwMode="auto">
              <a:xfrm>
                <a:off x="3262" y="1278"/>
                <a:ext cx="27"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84" name="Line 168"/>
              <p:cNvSpPr>
                <a:spLocks noChangeShapeType="1"/>
              </p:cNvSpPr>
              <p:nvPr/>
            </p:nvSpPr>
            <p:spPr bwMode="auto">
              <a:xfrm>
                <a:off x="3330" y="1278"/>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85" name="Line 169"/>
              <p:cNvSpPr>
                <a:spLocks noChangeShapeType="1"/>
              </p:cNvSpPr>
              <p:nvPr/>
            </p:nvSpPr>
            <p:spPr bwMode="auto">
              <a:xfrm>
                <a:off x="3410" y="1278"/>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86" name="Line 170"/>
              <p:cNvSpPr>
                <a:spLocks noChangeShapeType="1"/>
              </p:cNvSpPr>
              <p:nvPr/>
            </p:nvSpPr>
            <p:spPr bwMode="auto">
              <a:xfrm>
                <a:off x="3490" y="1278"/>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87" name="Line 171"/>
              <p:cNvSpPr>
                <a:spLocks noChangeShapeType="1"/>
              </p:cNvSpPr>
              <p:nvPr/>
            </p:nvSpPr>
            <p:spPr bwMode="auto">
              <a:xfrm>
                <a:off x="3570" y="1278"/>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88" name="Line 172"/>
              <p:cNvSpPr>
                <a:spLocks noChangeShapeType="1"/>
              </p:cNvSpPr>
              <p:nvPr/>
            </p:nvSpPr>
            <p:spPr bwMode="auto">
              <a:xfrm>
                <a:off x="3650" y="1278"/>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89" name="Line 173"/>
              <p:cNvSpPr>
                <a:spLocks noChangeShapeType="1"/>
              </p:cNvSpPr>
              <p:nvPr/>
            </p:nvSpPr>
            <p:spPr bwMode="auto">
              <a:xfrm>
                <a:off x="3730" y="1278"/>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90" name="Line 174"/>
              <p:cNvSpPr>
                <a:spLocks noChangeShapeType="1"/>
              </p:cNvSpPr>
              <p:nvPr/>
            </p:nvSpPr>
            <p:spPr bwMode="auto">
              <a:xfrm>
                <a:off x="3810" y="1278"/>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91" name="Line 175"/>
              <p:cNvSpPr>
                <a:spLocks noChangeShapeType="1"/>
              </p:cNvSpPr>
              <p:nvPr/>
            </p:nvSpPr>
            <p:spPr bwMode="auto">
              <a:xfrm>
                <a:off x="3891" y="1278"/>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92" name="Line 176"/>
              <p:cNvSpPr>
                <a:spLocks noChangeShapeType="1"/>
              </p:cNvSpPr>
              <p:nvPr/>
            </p:nvSpPr>
            <p:spPr bwMode="auto">
              <a:xfrm>
                <a:off x="3971" y="1278"/>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93" name="Line 177"/>
              <p:cNvSpPr>
                <a:spLocks noChangeShapeType="1"/>
              </p:cNvSpPr>
              <p:nvPr/>
            </p:nvSpPr>
            <p:spPr bwMode="auto">
              <a:xfrm>
                <a:off x="4051" y="1278"/>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94" name="Line 178"/>
              <p:cNvSpPr>
                <a:spLocks noChangeShapeType="1"/>
              </p:cNvSpPr>
              <p:nvPr/>
            </p:nvSpPr>
            <p:spPr bwMode="auto">
              <a:xfrm>
                <a:off x="4131" y="1278"/>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95" name="Line 179"/>
              <p:cNvSpPr>
                <a:spLocks noChangeShapeType="1"/>
              </p:cNvSpPr>
              <p:nvPr/>
            </p:nvSpPr>
            <p:spPr bwMode="auto">
              <a:xfrm>
                <a:off x="4211" y="1278"/>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96" name="Line 180"/>
              <p:cNvSpPr>
                <a:spLocks noChangeShapeType="1"/>
              </p:cNvSpPr>
              <p:nvPr/>
            </p:nvSpPr>
            <p:spPr bwMode="auto">
              <a:xfrm>
                <a:off x="4291" y="1278"/>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97" name="Line 181"/>
              <p:cNvSpPr>
                <a:spLocks noChangeShapeType="1"/>
              </p:cNvSpPr>
              <p:nvPr/>
            </p:nvSpPr>
            <p:spPr bwMode="auto">
              <a:xfrm>
                <a:off x="4371" y="1278"/>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98" name="Line 182"/>
              <p:cNvSpPr>
                <a:spLocks noChangeShapeType="1"/>
              </p:cNvSpPr>
              <p:nvPr/>
            </p:nvSpPr>
            <p:spPr bwMode="auto">
              <a:xfrm>
                <a:off x="4451" y="1278"/>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99" name="Line 183"/>
              <p:cNvSpPr>
                <a:spLocks noChangeShapeType="1"/>
              </p:cNvSpPr>
              <p:nvPr/>
            </p:nvSpPr>
            <p:spPr bwMode="auto">
              <a:xfrm>
                <a:off x="4531" y="1278"/>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00" name="Line 184"/>
              <p:cNvSpPr>
                <a:spLocks noChangeShapeType="1"/>
              </p:cNvSpPr>
              <p:nvPr/>
            </p:nvSpPr>
            <p:spPr bwMode="auto">
              <a:xfrm>
                <a:off x="4612" y="1278"/>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01" name="Line 185"/>
              <p:cNvSpPr>
                <a:spLocks noChangeShapeType="1"/>
              </p:cNvSpPr>
              <p:nvPr/>
            </p:nvSpPr>
            <p:spPr bwMode="auto">
              <a:xfrm>
                <a:off x="4692" y="1278"/>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02" name="Line 186"/>
              <p:cNvSpPr>
                <a:spLocks noChangeShapeType="1"/>
              </p:cNvSpPr>
              <p:nvPr/>
            </p:nvSpPr>
            <p:spPr bwMode="auto">
              <a:xfrm>
                <a:off x="4772" y="1278"/>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03" name="Line 187"/>
              <p:cNvSpPr>
                <a:spLocks noChangeShapeType="1"/>
              </p:cNvSpPr>
              <p:nvPr/>
            </p:nvSpPr>
            <p:spPr bwMode="auto">
              <a:xfrm>
                <a:off x="4852" y="1278"/>
                <a:ext cx="39"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04" name="Line 188"/>
              <p:cNvSpPr>
                <a:spLocks noChangeShapeType="1"/>
              </p:cNvSpPr>
              <p:nvPr/>
            </p:nvSpPr>
            <p:spPr bwMode="auto">
              <a:xfrm>
                <a:off x="4932" y="1278"/>
                <a:ext cx="40"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05" name="Line 189"/>
              <p:cNvSpPr>
                <a:spLocks noChangeShapeType="1"/>
              </p:cNvSpPr>
              <p:nvPr/>
            </p:nvSpPr>
            <p:spPr bwMode="auto">
              <a:xfrm>
                <a:off x="5012" y="1278"/>
                <a:ext cx="25" cy="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06" name="Line 190"/>
              <p:cNvSpPr>
                <a:spLocks noChangeShapeType="1"/>
              </p:cNvSpPr>
              <p:nvPr/>
            </p:nvSpPr>
            <p:spPr bwMode="auto">
              <a:xfrm flipV="1">
                <a:off x="5037" y="1237"/>
                <a:ext cx="1" cy="41"/>
              </a:xfrm>
              <a:prstGeom prst="line">
                <a:avLst/>
              </a:prstGeom>
              <a:noFill/>
              <a:ln w="13">
                <a:solidFill>
                  <a:srgbClr val="999999"/>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07" name="Line 191"/>
              <p:cNvSpPr>
                <a:spLocks noChangeShapeType="1"/>
              </p:cNvSpPr>
              <p:nvPr/>
            </p:nvSpPr>
            <p:spPr bwMode="auto">
              <a:xfrm>
                <a:off x="2783" y="3124"/>
                <a:ext cx="1051" cy="25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08" name="Freeform 192"/>
              <p:cNvSpPr>
                <a:spLocks/>
              </p:cNvSpPr>
              <p:nvPr/>
            </p:nvSpPr>
            <p:spPr bwMode="auto">
              <a:xfrm>
                <a:off x="3806" y="3334"/>
                <a:ext cx="76" cy="73"/>
              </a:xfrm>
              <a:custGeom>
                <a:avLst/>
                <a:gdLst/>
                <a:ahLst/>
                <a:cxnLst>
                  <a:cxn ang="0">
                    <a:pos x="18" y="0"/>
                  </a:cxn>
                  <a:cxn ang="0">
                    <a:pos x="35" y="18"/>
                  </a:cxn>
                  <a:cxn ang="0">
                    <a:pos x="55" y="36"/>
                  </a:cxn>
                  <a:cxn ang="0">
                    <a:pos x="76" y="52"/>
                  </a:cxn>
                  <a:cxn ang="0">
                    <a:pos x="51" y="56"/>
                  </a:cxn>
                  <a:cxn ang="0">
                    <a:pos x="23" y="64"/>
                  </a:cxn>
                  <a:cxn ang="0">
                    <a:pos x="0" y="73"/>
                  </a:cxn>
                  <a:cxn ang="0">
                    <a:pos x="22" y="39"/>
                  </a:cxn>
                  <a:cxn ang="0">
                    <a:pos x="18" y="0"/>
                  </a:cxn>
                </a:cxnLst>
                <a:rect l="0" t="0" r="r" b="b"/>
                <a:pathLst>
                  <a:path w="76" h="73">
                    <a:moveTo>
                      <a:pt x="18" y="0"/>
                    </a:moveTo>
                    <a:lnTo>
                      <a:pt x="35" y="18"/>
                    </a:lnTo>
                    <a:lnTo>
                      <a:pt x="55" y="36"/>
                    </a:lnTo>
                    <a:lnTo>
                      <a:pt x="76" y="52"/>
                    </a:lnTo>
                    <a:lnTo>
                      <a:pt x="51" y="56"/>
                    </a:lnTo>
                    <a:lnTo>
                      <a:pt x="23" y="64"/>
                    </a:lnTo>
                    <a:lnTo>
                      <a:pt x="0" y="73"/>
                    </a:lnTo>
                    <a:lnTo>
                      <a:pt x="22" y="39"/>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09" name="Line 193"/>
              <p:cNvSpPr>
                <a:spLocks noChangeShapeType="1"/>
              </p:cNvSpPr>
              <p:nvPr/>
            </p:nvSpPr>
            <p:spPr bwMode="auto">
              <a:xfrm flipH="1" flipV="1">
                <a:off x="3792" y="3433"/>
                <a:ext cx="40"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10" name="Line 194"/>
              <p:cNvSpPr>
                <a:spLocks noChangeShapeType="1"/>
              </p:cNvSpPr>
              <p:nvPr/>
            </p:nvSpPr>
            <p:spPr bwMode="auto">
              <a:xfrm flipH="1" flipV="1">
                <a:off x="3715" y="3415"/>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11" name="Line 195"/>
              <p:cNvSpPr>
                <a:spLocks noChangeShapeType="1"/>
              </p:cNvSpPr>
              <p:nvPr/>
            </p:nvSpPr>
            <p:spPr bwMode="auto">
              <a:xfrm flipH="1" flipV="1">
                <a:off x="3636" y="3397"/>
                <a:ext cx="40"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12" name="Line 196"/>
              <p:cNvSpPr>
                <a:spLocks noChangeShapeType="1"/>
              </p:cNvSpPr>
              <p:nvPr/>
            </p:nvSpPr>
            <p:spPr bwMode="auto">
              <a:xfrm flipH="1" flipV="1">
                <a:off x="3559" y="3377"/>
                <a:ext cx="39"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13" name="Line 197"/>
              <p:cNvSpPr>
                <a:spLocks noChangeShapeType="1"/>
              </p:cNvSpPr>
              <p:nvPr/>
            </p:nvSpPr>
            <p:spPr bwMode="auto">
              <a:xfrm flipH="1" flipV="1">
                <a:off x="3480" y="3358"/>
                <a:ext cx="40"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14" name="Line 198"/>
              <p:cNvSpPr>
                <a:spLocks noChangeShapeType="1"/>
              </p:cNvSpPr>
              <p:nvPr/>
            </p:nvSpPr>
            <p:spPr bwMode="auto">
              <a:xfrm flipH="1" flipV="1">
                <a:off x="3403" y="3340"/>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15" name="Line 199"/>
              <p:cNvSpPr>
                <a:spLocks noChangeShapeType="1"/>
              </p:cNvSpPr>
              <p:nvPr/>
            </p:nvSpPr>
            <p:spPr bwMode="auto">
              <a:xfrm flipH="1" flipV="1">
                <a:off x="3326" y="3322"/>
                <a:ext cx="38"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16" name="Line 200"/>
              <p:cNvSpPr>
                <a:spLocks noChangeShapeType="1"/>
              </p:cNvSpPr>
              <p:nvPr/>
            </p:nvSpPr>
            <p:spPr bwMode="auto">
              <a:xfrm flipH="1" flipV="1">
                <a:off x="3247" y="3303"/>
                <a:ext cx="39"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17" name="Line 201"/>
              <p:cNvSpPr>
                <a:spLocks noChangeShapeType="1"/>
              </p:cNvSpPr>
              <p:nvPr/>
            </p:nvSpPr>
            <p:spPr bwMode="auto">
              <a:xfrm flipH="1" flipV="1">
                <a:off x="3170" y="3285"/>
                <a:ext cx="38"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18" name="Line 202"/>
              <p:cNvSpPr>
                <a:spLocks noChangeShapeType="1"/>
              </p:cNvSpPr>
              <p:nvPr/>
            </p:nvSpPr>
            <p:spPr bwMode="auto">
              <a:xfrm flipH="1" flipV="1">
                <a:off x="3091" y="3267"/>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19" name="Line 203"/>
              <p:cNvSpPr>
                <a:spLocks noChangeShapeType="1"/>
              </p:cNvSpPr>
              <p:nvPr/>
            </p:nvSpPr>
            <p:spPr bwMode="auto">
              <a:xfrm flipH="1" flipV="1">
                <a:off x="3014" y="3247"/>
                <a:ext cx="38"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20" name="Line 204"/>
              <p:cNvSpPr>
                <a:spLocks noChangeShapeType="1"/>
              </p:cNvSpPr>
              <p:nvPr/>
            </p:nvSpPr>
            <p:spPr bwMode="auto">
              <a:xfrm flipH="1" flipV="1">
                <a:off x="2935" y="3229"/>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9622" name="Group 406"/>
            <p:cNvGrpSpPr>
              <a:grpSpLocks/>
            </p:cNvGrpSpPr>
            <p:nvPr/>
          </p:nvGrpSpPr>
          <p:grpSpPr bwMode="auto">
            <a:xfrm>
              <a:off x="857" y="476"/>
              <a:ext cx="4177" cy="3368"/>
              <a:chOff x="857" y="476"/>
              <a:chExt cx="4177" cy="3368"/>
            </a:xfrm>
          </p:grpSpPr>
          <p:sp>
            <p:nvSpPr>
              <p:cNvPr id="9422" name="Line 206"/>
              <p:cNvSpPr>
                <a:spLocks noChangeShapeType="1"/>
              </p:cNvSpPr>
              <p:nvPr/>
            </p:nvSpPr>
            <p:spPr bwMode="auto">
              <a:xfrm flipH="1" flipV="1">
                <a:off x="2858" y="3210"/>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23" name="Line 207"/>
              <p:cNvSpPr>
                <a:spLocks noChangeShapeType="1"/>
              </p:cNvSpPr>
              <p:nvPr/>
            </p:nvSpPr>
            <p:spPr bwMode="auto">
              <a:xfrm>
                <a:off x="2819" y="3201"/>
                <a:ext cx="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24" name="Freeform 208"/>
              <p:cNvSpPr>
                <a:spLocks/>
              </p:cNvSpPr>
              <p:nvPr/>
            </p:nvSpPr>
            <p:spPr bwMode="auto">
              <a:xfrm>
                <a:off x="2773" y="3168"/>
                <a:ext cx="74" cy="75"/>
              </a:xfrm>
              <a:custGeom>
                <a:avLst/>
                <a:gdLst/>
                <a:ahLst/>
                <a:cxnLst>
                  <a:cxn ang="0">
                    <a:pos x="74" y="0"/>
                  </a:cxn>
                  <a:cxn ang="0">
                    <a:pos x="52" y="34"/>
                  </a:cxn>
                  <a:cxn ang="0">
                    <a:pos x="57" y="75"/>
                  </a:cxn>
                  <a:cxn ang="0">
                    <a:pos x="40" y="55"/>
                  </a:cxn>
                  <a:cxn ang="0">
                    <a:pos x="21" y="37"/>
                  </a:cxn>
                  <a:cxn ang="0">
                    <a:pos x="0" y="21"/>
                  </a:cxn>
                  <a:cxn ang="0">
                    <a:pos x="25" y="17"/>
                  </a:cxn>
                  <a:cxn ang="0">
                    <a:pos x="51" y="9"/>
                  </a:cxn>
                  <a:cxn ang="0">
                    <a:pos x="74" y="0"/>
                  </a:cxn>
                </a:cxnLst>
                <a:rect l="0" t="0" r="r" b="b"/>
                <a:pathLst>
                  <a:path w="74" h="75">
                    <a:moveTo>
                      <a:pt x="74" y="0"/>
                    </a:moveTo>
                    <a:lnTo>
                      <a:pt x="52" y="34"/>
                    </a:lnTo>
                    <a:lnTo>
                      <a:pt x="57" y="75"/>
                    </a:lnTo>
                    <a:lnTo>
                      <a:pt x="40" y="55"/>
                    </a:lnTo>
                    <a:lnTo>
                      <a:pt x="21" y="37"/>
                    </a:lnTo>
                    <a:lnTo>
                      <a:pt x="0" y="21"/>
                    </a:lnTo>
                    <a:lnTo>
                      <a:pt x="25" y="17"/>
                    </a:lnTo>
                    <a:lnTo>
                      <a:pt x="51" y="9"/>
                    </a:lnTo>
                    <a:lnTo>
                      <a:pt x="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25" name="Line 209"/>
              <p:cNvSpPr>
                <a:spLocks noChangeShapeType="1"/>
              </p:cNvSpPr>
              <p:nvPr/>
            </p:nvSpPr>
            <p:spPr bwMode="auto">
              <a:xfrm>
                <a:off x="2746" y="3658"/>
                <a:ext cx="1082"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26" name="Freeform 210"/>
              <p:cNvSpPr>
                <a:spLocks/>
              </p:cNvSpPr>
              <p:nvPr/>
            </p:nvSpPr>
            <p:spPr bwMode="auto">
              <a:xfrm>
                <a:off x="3808" y="3620"/>
                <a:ext cx="68" cy="76"/>
              </a:xfrm>
              <a:custGeom>
                <a:avLst/>
                <a:gdLst/>
                <a:ahLst/>
                <a:cxnLst>
                  <a:cxn ang="0">
                    <a:pos x="0" y="0"/>
                  </a:cxn>
                  <a:cxn ang="0">
                    <a:pos x="20" y="14"/>
                  </a:cxn>
                  <a:cxn ang="0">
                    <a:pos x="45" y="27"/>
                  </a:cxn>
                  <a:cxn ang="0">
                    <a:pos x="68" y="38"/>
                  </a:cxn>
                  <a:cxn ang="0">
                    <a:pos x="45" y="48"/>
                  </a:cxn>
                  <a:cxn ang="0">
                    <a:pos x="20" y="60"/>
                  </a:cxn>
                  <a:cxn ang="0">
                    <a:pos x="0" y="76"/>
                  </a:cxn>
                  <a:cxn ang="0">
                    <a:pos x="13" y="38"/>
                  </a:cxn>
                  <a:cxn ang="0">
                    <a:pos x="0" y="0"/>
                  </a:cxn>
                </a:cxnLst>
                <a:rect l="0" t="0" r="r" b="b"/>
                <a:pathLst>
                  <a:path w="68" h="76">
                    <a:moveTo>
                      <a:pt x="0" y="0"/>
                    </a:moveTo>
                    <a:lnTo>
                      <a:pt x="20" y="14"/>
                    </a:lnTo>
                    <a:lnTo>
                      <a:pt x="45" y="27"/>
                    </a:lnTo>
                    <a:lnTo>
                      <a:pt x="68" y="38"/>
                    </a:lnTo>
                    <a:lnTo>
                      <a:pt x="45" y="48"/>
                    </a:lnTo>
                    <a:lnTo>
                      <a:pt x="20" y="60"/>
                    </a:lnTo>
                    <a:lnTo>
                      <a:pt x="0" y="76"/>
                    </a:lnTo>
                    <a:lnTo>
                      <a:pt x="13"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27" name="Line 211"/>
              <p:cNvSpPr>
                <a:spLocks noChangeShapeType="1"/>
              </p:cNvSpPr>
              <p:nvPr/>
            </p:nvSpPr>
            <p:spPr bwMode="auto">
              <a:xfrm flipH="1">
                <a:off x="3800" y="3725"/>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28" name="Line 212"/>
              <p:cNvSpPr>
                <a:spLocks noChangeShapeType="1"/>
              </p:cNvSpPr>
              <p:nvPr/>
            </p:nvSpPr>
            <p:spPr bwMode="auto">
              <a:xfrm flipH="1">
                <a:off x="3720" y="3725"/>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29" name="Line 213"/>
              <p:cNvSpPr>
                <a:spLocks noChangeShapeType="1"/>
              </p:cNvSpPr>
              <p:nvPr/>
            </p:nvSpPr>
            <p:spPr bwMode="auto">
              <a:xfrm flipH="1">
                <a:off x="3640" y="3725"/>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30" name="Line 214"/>
              <p:cNvSpPr>
                <a:spLocks noChangeShapeType="1"/>
              </p:cNvSpPr>
              <p:nvPr/>
            </p:nvSpPr>
            <p:spPr bwMode="auto">
              <a:xfrm flipH="1">
                <a:off x="3560" y="3725"/>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31" name="Line 215"/>
              <p:cNvSpPr>
                <a:spLocks noChangeShapeType="1"/>
              </p:cNvSpPr>
              <p:nvPr/>
            </p:nvSpPr>
            <p:spPr bwMode="auto">
              <a:xfrm flipH="1">
                <a:off x="3480" y="3725"/>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32" name="Line 216"/>
              <p:cNvSpPr>
                <a:spLocks noChangeShapeType="1"/>
              </p:cNvSpPr>
              <p:nvPr/>
            </p:nvSpPr>
            <p:spPr bwMode="auto">
              <a:xfrm flipH="1">
                <a:off x="3401" y="3725"/>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33" name="Line 217"/>
              <p:cNvSpPr>
                <a:spLocks noChangeShapeType="1"/>
              </p:cNvSpPr>
              <p:nvPr/>
            </p:nvSpPr>
            <p:spPr bwMode="auto">
              <a:xfrm flipH="1">
                <a:off x="3321" y="3725"/>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34" name="Line 218"/>
              <p:cNvSpPr>
                <a:spLocks noChangeShapeType="1"/>
              </p:cNvSpPr>
              <p:nvPr/>
            </p:nvSpPr>
            <p:spPr bwMode="auto">
              <a:xfrm flipH="1">
                <a:off x="3241" y="3725"/>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35" name="Line 219"/>
              <p:cNvSpPr>
                <a:spLocks noChangeShapeType="1"/>
              </p:cNvSpPr>
              <p:nvPr/>
            </p:nvSpPr>
            <p:spPr bwMode="auto">
              <a:xfrm flipH="1">
                <a:off x="3161" y="3725"/>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36" name="Line 220"/>
              <p:cNvSpPr>
                <a:spLocks noChangeShapeType="1"/>
              </p:cNvSpPr>
              <p:nvPr/>
            </p:nvSpPr>
            <p:spPr bwMode="auto">
              <a:xfrm flipH="1">
                <a:off x="3079" y="3725"/>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37" name="Line 221"/>
              <p:cNvSpPr>
                <a:spLocks noChangeShapeType="1"/>
              </p:cNvSpPr>
              <p:nvPr/>
            </p:nvSpPr>
            <p:spPr bwMode="auto">
              <a:xfrm flipH="1">
                <a:off x="2999" y="3725"/>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38" name="Line 222"/>
              <p:cNvSpPr>
                <a:spLocks noChangeShapeType="1"/>
              </p:cNvSpPr>
              <p:nvPr/>
            </p:nvSpPr>
            <p:spPr bwMode="auto">
              <a:xfrm flipH="1">
                <a:off x="2919" y="3725"/>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39" name="Line 223"/>
              <p:cNvSpPr>
                <a:spLocks noChangeShapeType="1"/>
              </p:cNvSpPr>
              <p:nvPr/>
            </p:nvSpPr>
            <p:spPr bwMode="auto">
              <a:xfrm flipH="1">
                <a:off x="2839" y="3725"/>
                <a:ext cx="40"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40" name="Freeform 224"/>
              <p:cNvSpPr>
                <a:spLocks/>
              </p:cNvSpPr>
              <p:nvPr/>
            </p:nvSpPr>
            <p:spPr bwMode="auto">
              <a:xfrm>
                <a:off x="2752" y="3687"/>
                <a:ext cx="68" cy="76"/>
              </a:xfrm>
              <a:custGeom>
                <a:avLst/>
                <a:gdLst/>
                <a:ahLst/>
                <a:cxnLst>
                  <a:cxn ang="0">
                    <a:pos x="68" y="0"/>
                  </a:cxn>
                  <a:cxn ang="0">
                    <a:pos x="55" y="38"/>
                  </a:cxn>
                  <a:cxn ang="0">
                    <a:pos x="68" y="76"/>
                  </a:cxn>
                  <a:cxn ang="0">
                    <a:pos x="48" y="60"/>
                  </a:cxn>
                  <a:cxn ang="0">
                    <a:pos x="23" y="48"/>
                  </a:cxn>
                  <a:cxn ang="0">
                    <a:pos x="0" y="38"/>
                  </a:cxn>
                  <a:cxn ang="0">
                    <a:pos x="23" y="27"/>
                  </a:cxn>
                  <a:cxn ang="0">
                    <a:pos x="48" y="14"/>
                  </a:cxn>
                  <a:cxn ang="0">
                    <a:pos x="68" y="0"/>
                  </a:cxn>
                </a:cxnLst>
                <a:rect l="0" t="0" r="r" b="b"/>
                <a:pathLst>
                  <a:path w="68" h="76">
                    <a:moveTo>
                      <a:pt x="68" y="0"/>
                    </a:moveTo>
                    <a:lnTo>
                      <a:pt x="55" y="38"/>
                    </a:lnTo>
                    <a:lnTo>
                      <a:pt x="68" y="76"/>
                    </a:lnTo>
                    <a:lnTo>
                      <a:pt x="48" y="60"/>
                    </a:lnTo>
                    <a:lnTo>
                      <a:pt x="23" y="48"/>
                    </a:lnTo>
                    <a:lnTo>
                      <a:pt x="0" y="38"/>
                    </a:lnTo>
                    <a:lnTo>
                      <a:pt x="23" y="27"/>
                    </a:lnTo>
                    <a:lnTo>
                      <a:pt x="48" y="14"/>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41" name="Line 225"/>
              <p:cNvSpPr>
                <a:spLocks noChangeShapeType="1"/>
              </p:cNvSpPr>
              <p:nvPr/>
            </p:nvSpPr>
            <p:spPr bwMode="auto">
              <a:xfrm>
                <a:off x="2746" y="1552"/>
                <a:ext cx="1082"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42" name="Freeform 226"/>
              <p:cNvSpPr>
                <a:spLocks/>
              </p:cNvSpPr>
              <p:nvPr/>
            </p:nvSpPr>
            <p:spPr bwMode="auto">
              <a:xfrm>
                <a:off x="3808" y="1514"/>
                <a:ext cx="68" cy="76"/>
              </a:xfrm>
              <a:custGeom>
                <a:avLst/>
                <a:gdLst/>
                <a:ahLst/>
                <a:cxnLst>
                  <a:cxn ang="0">
                    <a:pos x="0" y="0"/>
                  </a:cxn>
                  <a:cxn ang="0">
                    <a:pos x="20" y="15"/>
                  </a:cxn>
                  <a:cxn ang="0">
                    <a:pos x="45" y="28"/>
                  </a:cxn>
                  <a:cxn ang="0">
                    <a:pos x="68" y="38"/>
                  </a:cxn>
                  <a:cxn ang="0">
                    <a:pos x="45" y="49"/>
                  </a:cxn>
                  <a:cxn ang="0">
                    <a:pos x="20" y="61"/>
                  </a:cxn>
                  <a:cxn ang="0">
                    <a:pos x="0" y="76"/>
                  </a:cxn>
                  <a:cxn ang="0">
                    <a:pos x="13" y="38"/>
                  </a:cxn>
                  <a:cxn ang="0">
                    <a:pos x="0" y="0"/>
                  </a:cxn>
                </a:cxnLst>
                <a:rect l="0" t="0" r="r" b="b"/>
                <a:pathLst>
                  <a:path w="68" h="76">
                    <a:moveTo>
                      <a:pt x="0" y="0"/>
                    </a:moveTo>
                    <a:lnTo>
                      <a:pt x="20" y="15"/>
                    </a:lnTo>
                    <a:lnTo>
                      <a:pt x="45" y="28"/>
                    </a:lnTo>
                    <a:lnTo>
                      <a:pt x="68" y="38"/>
                    </a:lnTo>
                    <a:lnTo>
                      <a:pt x="45" y="49"/>
                    </a:lnTo>
                    <a:lnTo>
                      <a:pt x="20" y="61"/>
                    </a:lnTo>
                    <a:lnTo>
                      <a:pt x="0" y="76"/>
                    </a:lnTo>
                    <a:lnTo>
                      <a:pt x="13"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43" name="Freeform 227"/>
              <p:cNvSpPr>
                <a:spLocks noEditPoints="1"/>
              </p:cNvSpPr>
              <p:nvPr/>
            </p:nvSpPr>
            <p:spPr bwMode="auto">
              <a:xfrm>
                <a:off x="973" y="2504"/>
                <a:ext cx="57" cy="91"/>
              </a:xfrm>
              <a:custGeom>
                <a:avLst/>
                <a:gdLst/>
                <a:ahLst/>
                <a:cxnLst>
                  <a:cxn ang="0">
                    <a:pos x="11" y="8"/>
                  </a:cxn>
                  <a:cxn ang="0">
                    <a:pos x="11" y="80"/>
                  </a:cxn>
                  <a:cxn ang="0">
                    <a:pos x="27" y="80"/>
                  </a:cxn>
                  <a:cxn ang="0">
                    <a:pos x="32" y="79"/>
                  </a:cxn>
                  <a:cxn ang="0">
                    <a:pos x="36" y="76"/>
                  </a:cxn>
                  <a:cxn ang="0">
                    <a:pos x="39" y="73"/>
                  </a:cxn>
                  <a:cxn ang="0">
                    <a:pos x="42" y="70"/>
                  </a:cxn>
                  <a:cxn ang="0">
                    <a:pos x="44" y="64"/>
                  </a:cxn>
                  <a:cxn ang="0">
                    <a:pos x="46" y="55"/>
                  </a:cxn>
                  <a:cxn ang="0">
                    <a:pos x="46" y="35"/>
                  </a:cxn>
                  <a:cxn ang="0">
                    <a:pos x="44" y="29"/>
                  </a:cxn>
                  <a:cxn ang="0">
                    <a:pos x="42" y="18"/>
                  </a:cxn>
                  <a:cxn ang="0">
                    <a:pos x="39" y="14"/>
                  </a:cxn>
                  <a:cxn ang="0">
                    <a:pos x="36" y="12"/>
                  </a:cxn>
                  <a:cxn ang="0">
                    <a:pos x="32" y="10"/>
                  </a:cxn>
                  <a:cxn ang="0">
                    <a:pos x="27" y="9"/>
                  </a:cxn>
                  <a:cxn ang="0">
                    <a:pos x="21" y="8"/>
                  </a:cxn>
                  <a:cxn ang="0">
                    <a:pos x="11" y="8"/>
                  </a:cxn>
                  <a:cxn ang="0">
                    <a:pos x="0" y="0"/>
                  </a:cxn>
                  <a:cxn ang="0">
                    <a:pos x="34" y="0"/>
                  </a:cxn>
                  <a:cxn ang="0">
                    <a:pos x="43" y="4"/>
                  </a:cxn>
                  <a:cxn ang="0">
                    <a:pos x="52" y="13"/>
                  </a:cxn>
                  <a:cxn ang="0">
                    <a:pos x="55" y="20"/>
                  </a:cxn>
                  <a:cxn ang="0">
                    <a:pos x="57" y="31"/>
                  </a:cxn>
                  <a:cxn ang="0">
                    <a:pos x="57" y="58"/>
                  </a:cxn>
                  <a:cxn ang="0">
                    <a:pos x="53" y="70"/>
                  </a:cxn>
                  <a:cxn ang="0">
                    <a:pos x="51" y="76"/>
                  </a:cxn>
                  <a:cxn ang="0">
                    <a:pos x="47" y="81"/>
                  </a:cxn>
                  <a:cxn ang="0">
                    <a:pos x="43" y="85"/>
                  </a:cxn>
                  <a:cxn ang="0">
                    <a:pos x="34" y="89"/>
                  </a:cxn>
                  <a:cxn ang="0">
                    <a:pos x="21" y="91"/>
                  </a:cxn>
                  <a:cxn ang="0">
                    <a:pos x="0" y="91"/>
                  </a:cxn>
                  <a:cxn ang="0">
                    <a:pos x="0" y="0"/>
                  </a:cxn>
                </a:cxnLst>
                <a:rect l="0" t="0" r="r" b="b"/>
                <a:pathLst>
                  <a:path w="57" h="91">
                    <a:moveTo>
                      <a:pt x="11" y="8"/>
                    </a:moveTo>
                    <a:lnTo>
                      <a:pt x="11" y="80"/>
                    </a:lnTo>
                    <a:lnTo>
                      <a:pt x="27" y="80"/>
                    </a:lnTo>
                    <a:lnTo>
                      <a:pt x="32" y="79"/>
                    </a:lnTo>
                    <a:lnTo>
                      <a:pt x="36" y="76"/>
                    </a:lnTo>
                    <a:lnTo>
                      <a:pt x="39" y="73"/>
                    </a:lnTo>
                    <a:lnTo>
                      <a:pt x="42" y="70"/>
                    </a:lnTo>
                    <a:lnTo>
                      <a:pt x="44" y="64"/>
                    </a:lnTo>
                    <a:lnTo>
                      <a:pt x="46" y="55"/>
                    </a:lnTo>
                    <a:lnTo>
                      <a:pt x="46" y="35"/>
                    </a:lnTo>
                    <a:lnTo>
                      <a:pt x="44" y="29"/>
                    </a:lnTo>
                    <a:lnTo>
                      <a:pt x="42" y="18"/>
                    </a:lnTo>
                    <a:lnTo>
                      <a:pt x="39" y="14"/>
                    </a:lnTo>
                    <a:lnTo>
                      <a:pt x="36" y="12"/>
                    </a:lnTo>
                    <a:lnTo>
                      <a:pt x="32" y="10"/>
                    </a:lnTo>
                    <a:lnTo>
                      <a:pt x="27" y="9"/>
                    </a:lnTo>
                    <a:lnTo>
                      <a:pt x="21" y="8"/>
                    </a:lnTo>
                    <a:lnTo>
                      <a:pt x="11" y="8"/>
                    </a:lnTo>
                    <a:close/>
                    <a:moveTo>
                      <a:pt x="0" y="0"/>
                    </a:moveTo>
                    <a:lnTo>
                      <a:pt x="34" y="0"/>
                    </a:lnTo>
                    <a:lnTo>
                      <a:pt x="43" y="4"/>
                    </a:lnTo>
                    <a:lnTo>
                      <a:pt x="52" y="13"/>
                    </a:lnTo>
                    <a:lnTo>
                      <a:pt x="55" y="20"/>
                    </a:lnTo>
                    <a:lnTo>
                      <a:pt x="57" y="31"/>
                    </a:lnTo>
                    <a:lnTo>
                      <a:pt x="57" y="58"/>
                    </a:lnTo>
                    <a:lnTo>
                      <a:pt x="53" y="70"/>
                    </a:lnTo>
                    <a:lnTo>
                      <a:pt x="51" y="76"/>
                    </a:lnTo>
                    <a:lnTo>
                      <a:pt x="47" y="81"/>
                    </a:lnTo>
                    <a:lnTo>
                      <a:pt x="43" y="85"/>
                    </a:lnTo>
                    <a:lnTo>
                      <a:pt x="34" y="89"/>
                    </a:lnTo>
                    <a:lnTo>
                      <a:pt x="21" y="91"/>
                    </a:lnTo>
                    <a:lnTo>
                      <a:pt x="0" y="9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44" name="Freeform 228"/>
              <p:cNvSpPr>
                <a:spLocks noEditPoints="1"/>
              </p:cNvSpPr>
              <p:nvPr/>
            </p:nvSpPr>
            <p:spPr bwMode="auto">
              <a:xfrm>
                <a:off x="1042" y="2528"/>
                <a:ext cx="59" cy="68"/>
              </a:xfrm>
              <a:custGeom>
                <a:avLst/>
                <a:gdLst/>
                <a:ahLst/>
                <a:cxnLst>
                  <a:cxn ang="0">
                    <a:pos x="36" y="9"/>
                  </a:cxn>
                  <a:cxn ang="0">
                    <a:pos x="29" y="10"/>
                  </a:cxn>
                  <a:cxn ang="0">
                    <a:pos x="24" y="13"/>
                  </a:cxn>
                  <a:cxn ang="0">
                    <a:pos x="19" y="17"/>
                  </a:cxn>
                  <a:cxn ang="0">
                    <a:pos x="16" y="21"/>
                  </a:cxn>
                  <a:cxn ang="0">
                    <a:pos x="13" y="26"/>
                  </a:cxn>
                  <a:cxn ang="0">
                    <a:pos x="12" y="31"/>
                  </a:cxn>
                  <a:cxn ang="0">
                    <a:pos x="12" y="44"/>
                  </a:cxn>
                  <a:cxn ang="0">
                    <a:pos x="13" y="49"/>
                  </a:cxn>
                  <a:cxn ang="0">
                    <a:pos x="15" y="53"/>
                  </a:cxn>
                  <a:cxn ang="0">
                    <a:pos x="17" y="56"/>
                  </a:cxn>
                  <a:cxn ang="0">
                    <a:pos x="21" y="57"/>
                  </a:cxn>
                  <a:cxn ang="0">
                    <a:pos x="26" y="57"/>
                  </a:cxn>
                  <a:cxn ang="0">
                    <a:pos x="30" y="56"/>
                  </a:cxn>
                  <a:cxn ang="0">
                    <a:pos x="34" y="52"/>
                  </a:cxn>
                  <a:cxn ang="0">
                    <a:pos x="41" y="47"/>
                  </a:cxn>
                  <a:cxn ang="0">
                    <a:pos x="46" y="39"/>
                  </a:cxn>
                  <a:cxn ang="0">
                    <a:pos x="46" y="10"/>
                  </a:cxn>
                  <a:cxn ang="0">
                    <a:pos x="41" y="10"/>
                  </a:cxn>
                  <a:cxn ang="0">
                    <a:pos x="36" y="9"/>
                  </a:cxn>
                  <a:cxn ang="0">
                    <a:pos x="34" y="0"/>
                  </a:cxn>
                  <a:cxn ang="0">
                    <a:pos x="36" y="0"/>
                  </a:cxn>
                  <a:cxn ang="0">
                    <a:pos x="39" y="1"/>
                  </a:cxn>
                  <a:cxn ang="0">
                    <a:pos x="57" y="1"/>
                  </a:cxn>
                  <a:cxn ang="0">
                    <a:pos x="57" y="55"/>
                  </a:cxn>
                  <a:cxn ang="0">
                    <a:pos x="58" y="61"/>
                  </a:cxn>
                  <a:cxn ang="0">
                    <a:pos x="59" y="67"/>
                  </a:cxn>
                  <a:cxn ang="0">
                    <a:pos x="47" y="67"/>
                  </a:cxn>
                  <a:cxn ang="0">
                    <a:pos x="46" y="60"/>
                  </a:cxn>
                  <a:cxn ang="0">
                    <a:pos x="46" y="52"/>
                  </a:cxn>
                  <a:cxn ang="0">
                    <a:pos x="42" y="57"/>
                  </a:cxn>
                  <a:cxn ang="0">
                    <a:pos x="38" y="61"/>
                  </a:cxn>
                  <a:cxn ang="0">
                    <a:pos x="34" y="64"/>
                  </a:cxn>
                  <a:cxn ang="0">
                    <a:pos x="29" y="67"/>
                  </a:cxn>
                  <a:cxn ang="0">
                    <a:pos x="25" y="68"/>
                  </a:cxn>
                  <a:cxn ang="0">
                    <a:pos x="16" y="68"/>
                  </a:cxn>
                  <a:cxn ang="0">
                    <a:pos x="11" y="65"/>
                  </a:cxn>
                  <a:cxn ang="0">
                    <a:pos x="3" y="57"/>
                  </a:cxn>
                  <a:cxn ang="0">
                    <a:pos x="0" y="47"/>
                  </a:cxn>
                  <a:cxn ang="0">
                    <a:pos x="0" y="32"/>
                  </a:cxn>
                  <a:cxn ang="0">
                    <a:pos x="1" y="26"/>
                  </a:cxn>
                  <a:cxn ang="0">
                    <a:pos x="4" y="19"/>
                  </a:cxn>
                  <a:cxn ang="0">
                    <a:pos x="7" y="14"/>
                  </a:cxn>
                  <a:cxn ang="0">
                    <a:pos x="11" y="9"/>
                  </a:cxn>
                  <a:cxn ang="0">
                    <a:pos x="16" y="5"/>
                  </a:cxn>
                  <a:cxn ang="0">
                    <a:pos x="21" y="2"/>
                  </a:cxn>
                  <a:cxn ang="0">
                    <a:pos x="26" y="1"/>
                  </a:cxn>
                  <a:cxn ang="0">
                    <a:pos x="34" y="0"/>
                  </a:cxn>
                </a:cxnLst>
                <a:rect l="0" t="0" r="r" b="b"/>
                <a:pathLst>
                  <a:path w="59" h="68">
                    <a:moveTo>
                      <a:pt x="36" y="9"/>
                    </a:moveTo>
                    <a:lnTo>
                      <a:pt x="29" y="10"/>
                    </a:lnTo>
                    <a:lnTo>
                      <a:pt x="24" y="13"/>
                    </a:lnTo>
                    <a:lnTo>
                      <a:pt x="19" y="17"/>
                    </a:lnTo>
                    <a:lnTo>
                      <a:pt x="16" y="21"/>
                    </a:lnTo>
                    <a:lnTo>
                      <a:pt x="13" y="26"/>
                    </a:lnTo>
                    <a:lnTo>
                      <a:pt x="12" y="31"/>
                    </a:lnTo>
                    <a:lnTo>
                      <a:pt x="12" y="44"/>
                    </a:lnTo>
                    <a:lnTo>
                      <a:pt x="13" y="49"/>
                    </a:lnTo>
                    <a:lnTo>
                      <a:pt x="15" y="53"/>
                    </a:lnTo>
                    <a:lnTo>
                      <a:pt x="17" y="56"/>
                    </a:lnTo>
                    <a:lnTo>
                      <a:pt x="21" y="57"/>
                    </a:lnTo>
                    <a:lnTo>
                      <a:pt x="26" y="57"/>
                    </a:lnTo>
                    <a:lnTo>
                      <a:pt x="30" y="56"/>
                    </a:lnTo>
                    <a:lnTo>
                      <a:pt x="34" y="52"/>
                    </a:lnTo>
                    <a:lnTo>
                      <a:pt x="41" y="47"/>
                    </a:lnTo>
                    <a:lnTo>
                      <a:pt x="46" y="39"/>
                    </a:lnTo>
                    <a:lnTo>
                      <a:pt x="46" y="10"/>
                    </a:lnTo>
                    <a:lnTo>
                      <a:pt x="41" y="10"/>
                    </a:lnTo>
                    <a:lnTo>
                      <a:pt x="36" y="9"/>
                    </a:lnTo>
                    <a:close/>
                    <a:moveTo>
                      <a:pt x="34" y="0"/>
                    </a:moveTo>
                    <a:lnTo>
                      <a:pt x="36" y="0"/>
                    </a:lnTo>
                    <a:lnTo>
                      <a:pt x="39" y="1"/>
                    </a:lnTo>
                    <a:lnTo>
                      <a:pt x="57" y="1"/>
                    </a:lnTo>
                    <a:lnTo>
                      <a:pt x="57" y="55"/>
                    </a:lnTo>
                    <a:lnTo>
                      <a:pt x="58" y="61"/>
                    </a:lnTo>
                    <a:lnTo>
                      <a:pt x="59" y="67"/>
                    </a:lnTo>
                    <a:lnTo>
                      <a:pt x="47" y="67"/>
                    </a:lnTo>
                    <a:lnTo>
                      <a:pt x="46" y="60"/>
                    </a:lnTo>
                    <a:lnTo>
                      <a:pt x="46" y="52"/>
                    </a:lnTo>
                    <a:lnTo>
                      <a:pt x="42" y="57"/>
                    </a:lnTo>
                    <a:lnTo>
                      <a:pt x="38" y="61"/>
                    </a:lnTo>
                    <a:lnTo>
                      <a:pt x="34" y="64"/>
                    </a:lnTo>
                    <a:lnTo>
                      <a:pt x="29" y="67"/>
                    </a:lnTo>
                    <a:lnTo>
                      <a:pt x="25" y="68"/>
                    </a:lnTo>
                    <a:lnTo>
                      <a:pt x="16" y="68"/>
                    </a:lnTo>
                    <a:lnTo>
                      <a:pt x="11" y="65"/>
                    </a:lnTo>
                    <a:lnTo>
                      <a:pt x="3" y="57"/>
                    </a:lnTo>
                    <a:lnTo>
                      <a:pt x="0" y="47"/>
                    </a:lnTo>
                    <a:lnTo>
                      <a:pt x="0" y="32"/>
                    </a:lnTo>
                    <a:lnTo>
                      <a:pt x="1" y="26"/>
                    </a:lnTo>
                    <a:lnTo>
                      <a:pt x="4" y="19"/>
                    </a:lnTo>
                    <a:lnTo>
                      <a:pt x="7" y="14"/>
                    </a:lnTo>
                    <a:lnTo>
                      <a:pt x="11" y="9"/>
                    </a:lnTo>
                    <a:lnTo>
                      <a:pt x="16" y="5"/>
                    </a:lnTo>
                    <a:lnTo>
                      <a:pt x="21" y="2"/>
                    </a:lnTo>
                    <a:lnTo>
                      <a:pt x="26" y="1"/>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45" name="Freeform 229"/>
              <p:cNvSpPr>
                <a:spLocks/>
              </p:cNvSpPr>
              <p:nvPr/>
            </p:nvSpPr>
            <p:spPr bwMode="auto">
              <a:xfrm>
                <a:off x="1113" y="2508"/>
                <a:ext cx="59" cy="88"/>
              </a:xfrm>
              <a:custGeom>
                <a:avLst/>
                <a:gdLst/>
                <a:ahLst/>
                <a:cxnLst>
                  <a:cxn ang="0">
                    <a:pos x="17" y="0"/>
                  </a:cxn>
                  <a:cxn ang="0">
                    <a:pos x="27" y="0"/>
                  </a:cxn>
                  <a:cxn ang="0">
                    <a:pos x="27" y="26"/>
                  </a:cxn>
                  <a:cxn ang="0">
                    <a:pos x="56" y="26"/>
                  </a:cxn>
                  <a:cxn ang="0">
                    <a:pos x="56" y="35"/>
                  </a:cxn>
                  <a:cxn ang="0">
                    <a:pos x="27" y="35"/>
                  </a:cxn>
                  <a:cxn ang="0">
                    <a:pos x="27" y="67"/>
                  </a:cxn>
                  <a:cxn ang="0">
                    <a:pos x="29" y="71"/>
                  </a:cxn>
                  <a:cxn ang="0">
                    <a:pos x="31" y="76"/>
                  </a:cxn>
                  <a:cxn ang="0">
                    <a:pos x="34" y="77"/>
                  </a:cxn>
                  <a:cxn ang="0">
                    <a:pos x="38" y="79"/>
                  </a:cxn>
                  <a:cxn ang="0">
                    <a:pos x="47" y="79"/>
                  </a:cxn>
                  <a:cxn ang="0">
                    <a:pos x="52" y="77"/>
                  </a:cxn>
                  <a:cxn ang="0">
                    <a:pos x="59" y="75"/>
                  </a:cxn>
                  <a:cxn ang="0">
                    <a:pos x="59" y="84"/>
                  </a:cxn>
                  <a:cxn ang="0">
                    <a:pos x="54" y="85"/>
                  </a:cxn>
                  <a:cxn ang="0">
                    <a:pos x="50" y="87"/>
                  </a:cxn>
                  <a:cxn ang="0">
                    <a:pos x="47" y="88"/>
                  </a:cxn>
                  <a:cxn ang="0">
                    <a:pos x="37" y="88"/>
                  </a:cxn>
                  <a:cxn ang="0">
                    <a:pos x="25" y="84"/>
                  </a:cxn>
                  <a:cxn ang="0">
                    <a:pos x="22" y="81"/>
                  </a:cxn>
                  <a:cxn ang="0">
                    <a:pos x="20" y="77"/>
                  </a:cxn>
                  <a:cxn ang="0">
                    <a:pos x="18" y="73"/>
                  </a:cxn>
                  <a:cxn ang="0">
                    <a:pos x="17" y="68"/>
                  </a:cxn>
                  <a:cxn ang="0">
                    <a:pos x="17" y="35"/>
                  </a:cxn>
                  <a:cxn ang="0">
                    <a:pos x="0" y="35"/>
                  </a:cxn>
                  <a:cxn ang="0">
                    <a:pos x="0" y="26"/>
                  </a:cxn>
                  <a:cxn ang="0">
                    <a:pos x="17" y="26"/>
                  </a:cxn>
                  <a:cxn ang="0">
                    <a:pos x="17" y="0"/>
                  </a:cxn>
                </a:cxnLst>
                <a:rect l="0" t="0" r="r" b="b"/>
                <a:pathLst>
                  <a:path w="59" h="88">
                    <a:moveTo>
                      <a:pt x="17" y="0"/>
                    </a:moveTo>
                    <a:lnTo>
                      <a:pt x="27" y="0"/>
                    </a:lnTo>
                    <a:lnTo>
                      <a:pt x="27" y="26"/>
                    </a:lnTo>
                    <a:lnTo>
                      <a:pt x="56" y="26"/>
                    </a:lnTo>
                    <a:lnTo>
                      <a:pt x="56" y="35"/>
                    </a:lnTo>
                    <a:lnTo>
                      <a:pt x="27" y="35"/>
                    </a:lnTo>
                    <a:lnTo>
                      <a:pt x="27" y="67"/>
                    </a:lnTo>
                    <a:lnTo>
                      <a:pt x="29" y="71"/>
                    </a:lnTo>
                    <a:lnTo>
                      <a:pt x="31" y="76"/>
                    </a:lnTo>
                    <a:lnTo>
                      <a:pt x="34" y="77"/>
                    </a:lnTo>
                    <a:lnTo>
                      <a:pt x="38" y="79"/>
                    </a:lnTo>
                    <a:lnTo>
                      <a:pt x="47" y="79"/>
                    </a:lnTo>
                    <a:lnTo>
                      <a:pt x="52" y="77"/>
                    </a:lnTo>
                    <a:lnTo>
                      <a:pt x="59" y="75"/>
                    </a:lnTo>
                    <a:lnTo>
                      <a:pt x="59" y="84"/>
                    </a:lnTo>
                    <a:lnTo>
                      <a:pt x="54" y="85"/>
                    </a:lnTo>
                    <a:lnTo>
                      <a:pt x="50" y="87"/>
                    </a:lnTo>
                    <a:lnTo>
                      <a:pt x="47" y="88"/>
                    </a:lnTo>
                    <a:lnTo>
                      <a:pt x="37" y="88"/>
                    </a:lnTo>
                    <a:lnTo>
                      <a:pt x="25" y="84"/>
                    </a:lnTo>
                    <a:lnTo>
                      <a:pt x="22" y="81"/>
                    </a:lnTo>
                    <a:lnTo>
                      <a:pt x="20" y="77"/>
                    </a:lnTo>
                    <a:lnTo>
                      <a:pt x="18" y="73"/>
                    </a:lnTo>
                    <a:lnTo>
                      <a:pt x="17" y="68"/>
                    </a:lnTo>
                    <a:lnTo>
                      <a:pt x="17" y="35"/>
                    </a:lnTo>
                    <a:lnTo>
                      <a:pt x="0" y="35"/>
                    </a:lnTo>
                    <a:lnTo>
                      <a:pt x="0" y="26"/>
                    </a:lnTo>
                    <a:lnTo>
                      <a:pt x="17" y="26"/>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46" name="Freeform 230"/>
              <p:cNvSpPr>
                <a:spLocks noEditPoints="1"/>
              </p:cNvSpPr>
              <p:nvPr/>
            </p:nvSpPr>
            <p:spPr bwMode="auto">
              <a:xfrm>
                <a:off x="1186" y="2528"/>
                <a:ext cx="59" cy="68"/>
              </a:xfrm>
              <a:custGeom>
                <a:avLst/>
                <a:gdLst/>
                <a:ahLst/>
                <a:cxnLst>
                  <a:cxn ang="0">
                    <a:pos x="36" y="9"/>
                  </a:cxn>
                  <a:cxn ang="0">
                    <a:pos x="29" y="10"/>
                  </a:cxn>
                  <a:cxn ang="0">
                    <a:pos x="24" y="13"/>
                  </a:cxn>
                  <a:cxn ang="0">
                    <a:pos x="19" y="17"/>
                  </a:cxn>
                  <a:cxn ang="0">
                    <a:pos x="16" y="21"/>
                  </a:cxn>
                  <a:cxn ang="0">
                    <a:pos x="13" y="26"/>
                  </a:cxn>
                  <a:cxn ang="0">
                    <a:pos x="12" y="31"/>
                  </a:cxn>
                  <a:cxn ang="0">
                    <a:pos x="12" y="44"/>
                  </a:cxn>
                  <a:cxn ang="0">
                    <a:pos x="13" y="49"/>
                  </a:cxn>
                  <a:cxn ang="0">
                    <a:pos x="15" y="53"/>
                  </a:cxn>
                  <a:cxn ang="0">
                    <a:pos x="17" y="56"/>
                  </a:cxn>
                  <a:cxn ang="0">
                    <a:pos x="21" y="57"/>
                  </a:cxn>
                  <a:cxn ang="0">
                    <a:pos x="27" y="57"/>
                  </a:cxn>
                  <a:cxn ang="0">
                    <a:pos x="31" y="56"/>
                  </a:cxn>
                  <a:cxn ang="0">
                    <a:pos x="34" y="52"/>
                  </a:cxn>
                  <a:cxn ang="0">
                    <a:pos x="41" y="47"/>
                  </a:cxn>
                  <a:cxn ang="0">
                    <a:pos x="46" y="39"/>
                  </a:cxn>
                  <a:cxn ang="0">
                    <a:pos x="46" y="10"/>
                  </a:cxn>
                  <a:cxn ang="0">
                    <a:pos x="41" y="10"/>
                  </a:cxn>
                  <a:cxn ang="0">
                    <a:pos x="36" y="9"/>
                  </a:cxn>
                  <a:cxn ang="0">
                    <a:pos x="34" y="0"/>
                  </a:cxn>
                  <a:cxn ang="0">
                    <a:pos x="36" y="0"/>
                  </a:cxn>
                  <a:cxn ang="0">
                    <a:pos x="40" y="1"/>
                  </a:cxn>
                  <a:cxn ang="0">
                    <a:pos x="57" y="1"/>
                  </a:cxn>
                  <a:cxn ang="0">
                    <a:pos x="57" y="55"/>
                  </a:cxn>
                  <a:cxn ang="0">
                    <a:pos x="58" y="61"/>
                  </a:cxn>
                  <a:cxn ang="0">
                    <a:pos x="59" y="67"/>
                  </a:cxn>
                  <a:cxn ang="0">
                    <a:pos x="48" y="67"/>
                  </a:cxn>
                  <a:cxn ang="0">
                    <a:pos x="48" y="60"/>
                  </a:cxn>
                  <a:cxn ang="0">
                    <a:pos x="46" y="52"/>
                  </a:cxn>
                  <a:cxn ang="0">
                    <a:pos x="42" y="57"/>
                  </a:cxn>
                  <a:cxn ang="0">
                    <a:pos x="38" y="61"/>
                  </a:cxn>
                  <a:cxn ang="0">
                    <a:pos x="34" y="64"/>
                  </a:cxn>
                  <a:cxn ang="0">
                    <a:pos x="29" y="67"/>
                  </a:cxn>
                  <a:cxn ang="0">
                    <a:pos x="25" y="68"/>
                  </a:cxn>
                  <a:cxn ang="0">
                    <a:pos x="16" y="68"/>
                  </a:cxn>
                  <a:cxn ang="0">
                    <a:pos x="11" y="65"/>
                  </a:cxn>
                  <a:cxn ang="0">
                    <a:pos x="3" y="57"/>
                  </a:cxn>
                  <a:cxn ang="0">
                    <a:pos x="0" y="47"/>
                  </a:cxn>
                  <a:cxn ang="0">
                    <a:pos x="0" y="32"/>
                  </a:cxn>
                  <a:cxn ang="0">
                    <a:pos x="2" y="26"/>
                  </a:cxn>
                  <a:cxn ang="0">
                    <a:pos x="4" y="19"/>
                  </a:cxn>
                  <a:cxn ang="0">
                    <a:pos x="7" y="14"/>
                  </a:cxn>
                  <a:cxn ang="0">
                    <a:pos x="11" y="9"/>
                  </a:cxn>
                  <a:cxn ang="0">
                    <a:pos x="16" y="5"/>
                  </a:cxn>
                  <a:cxn ang="0">
                    <a:pos x="21" y="2"/>
                  </a:cxn>
                  <a:cxn ang="0">
                    <a:pos x="27" y="1"/>
                  </a:cxn>
                  <a:cxn ang="0">
                    <a:pos x="34" y="0"/>
                  </a:cxn>
                </a:cxnLst>
                <a:rect l="0" t="0" r="r" b="b"/>
                <a:pathLst>
                  <a:path w="59" h="68">
                    <a:moveTo>
                      <a:pt x="36" y="9"/>
                    </a:moveTo>
                    <a:lnTo>
                      <a:pt x="29" y="10"/>
                    </a:lnTo>
                    <a:lnTo>
                      <a:pt x="24" y="13"/>
                    </a:lnTo>
                    <a:lnTo>
                      <a:pt x="19" y="17"/>
                    </a:lnTo>
                    <a:lnTo>
                      <a:pt x="16" y="21"/>
                    </a:lnTo>
                    <a:lnTo>
                      <a:pt x="13" y="26"/>
                    </a:lnTo>
                    <a:lnTo>
                      <a:pt x="12" y="31"/>
                    </a:lnTo>
                    <a:lnTo>
                      <a:pt x="12" y="44"/>
                    </a:lnTo>
                    <a:lnTo>
                      <a:pt x="13" y="49"/>
                    </a:lnTo>
                    <a:lnTo>
                      <a:pt x="15" y="53"/>
                    </a:lnTo>
                    <a:lnTo>
                      <a:pt x="17" y="56"/>
                    </a:lnTo>
                    <a:lnTo>
                      <a:pt x="21" y="57"/>
                    </a:lnTo>
                    <a:lnTo>
                      <a:pt x="27" y="57"/>
                    </a:lnTo>
                    <a:lnTo>
                      <a:pt x="31" y="56"/>
                    </a:lnTo>
                    <a:lnTo>
                      <a:pt x="34" y="52"/>
                    </a:lnTo>
                    <a:lnTo>
                      <a:pt x="41" y="47"/>
                    </a:lnTo>
                    <a:lnTo>
                      <a:pt x="46" y="39"/>
                    </a:lnTo>
                    <a:lnTo>
                      <a:pt x="46" y="10"/>
                    </a:lnTo>
                    <a:lnTo>
                      <a:pt x="41" y="10"/>
                    </a:lnTo>
                    <a:lnTo>
                      <a:pt x="36" y="9"/>
                    </a:lnTo>
                    <a:close/>
                    <a:moveTo>
                      <a:pt x="34" y="0"/>
                    </a:moveTo>
                    <a:lnTo>
                      <a:pt x="36" y="0"/>
                    </a:lnTo>
                    <a:lnTo>
                      <a:pt x="40" y="1"/>
                    </a:lnTo>
                    <a:lnTo>
                      <a:pt x="57" y="1"/>
                    </a:lnTo>
                    <a:lnTo>
                      <a:pt x="57" y="55"/>
                    </a:lnTo>
                    <a:lnTo>
                      <a:pt x="58" y="61"/>
                    </a:lnTo>
                    <a:lnTo>
                      <a:pt x="59" y="67"/>
                    </a:lnTo>
                    <a:lnTo>
                      <a:pt x="48" y="67"/>
                    </a:lnTo>
                    <a:lnTo>
                      <a:pt x="48" y="60"/>
                    </a:lnTo>
                    <a:lnTo>
                      <a:pt x="46" y="52"/>
                    </a:lnTo>
                    <a:lnTo>
                      <a:pt x="42" y="57"/>
                    </a:lnTo>
                    <a:lnTo>
                      <a:pt x="38" y="61"/>
                    </a:lnTo>
                    <a:lnTo>
                      <a:pt x="34" y="64"/>
                    </a:lnTo>
                    <a:lnTo>
                      <a:pt x="29" y="67"/>
                    </a:lnTo>
                    <a:lnTo>
                      <a:pt x="25" y="68"/>
                    </a:lnTo>
                    <a:lnTo>
                      <a:pt x="16" y="68"/>
                    </a:lnTo>
                    <a:lnTo>
                      <a:pt x="11" y="65"/>
                    </a:lnTo>
                    <a:lnTo>
                      <a:pt x="3" y="57"/>
                    </a:lnTo>
                    <a:lnTo>
                      <a:pt x="0" y="47"/>
                    </a:lnTo>
                    <a:lnTo>
                      <a:pt x="0" y="32"/>
                    </a:lnTo>
                    <a:lnTo>
                      <a:pt x="2" y="26"/>
                    </a:lnTo>
                    <a:lnTo>
                      <a:pt x="4" y="19"/>
                    </a:lnTo>
                    <a:lnTo>
                      <a:pt x="7" y="14"/>
                    </a:lnTo>
                    <a:lnTo>
                      <a:pt x="11" y="9"/>
                    </a:lnTo>
                    <a:lnTo>
                      <a:pt x="16" y="5"/>
                    </a:lnTo>
                    <a:lnTo>
                      <a:pt x="21" y="2"/>
                    </a:lnTo>
                    <a:lnTo>
                      <a:pt x="27" y="1"/>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47" name="Freeform 231"/>
              <p:cNvSpPr>
                <a:spLocks noEditPoints="1"/>
              </p:cNvSpPr>
              <p:nvPr/>
            </p:nvSpPr>
            <p:spPr bwMode="auto">
              <a:xfrm>
                <a:off x="1148" y="1462"/>
                <a:ext cx="57" cy="90"/>
              </a:xfrm>
              <a:custGeom>
                <a:avLst/>
                <a:gdLst/>
                <a:ahLst/>
                <a:cxnLst>
                  <a:cxn ang="0">
                    <a:pos x="12" y="8"/>
                  </a:cxn>
                  <a:cxn ang="0">
                    <a:pos x="12" y="48"/>
                  </a:cxn>
                  <a:cxn ang="0">
                    <a:pos x="24" y="48"/>
                  </a:cxn>
                  <a:cxn ang="0">
                    <a:pos x="29" y="47"/>
                  </a:cxn>
                  <a:cxn ang="0">
                    <a:pos x="33" y="46"/>
                  </a:cxn>
                  <a:cxn ang="0">
                    <a:pos x="38" y="42"/>
                  </a:cxn>
                  <a:cxn ang="0">
                    <a:pos x="42" y="37"/>
                  </a:cxn>
                  <a:cxn ang="0">
                    <a:pos x="44" y="31"/>
                  </a:cxn>
                  <a:cxn ang="0">
                    <a:pos x="45" y="25"/>
                  </a:cxn>
                  <a:cxn ang="0">
                    <a:pos x="42" y="17"/>
                  </a:cxn>
                  <a:cxn ang="0">
                    <a:pos x="40" y="13"/>
                  </a:cxn>
                  <a:cxn ang="0">
                    <a:pos x="36" y="10"/>
                  </a:cxn>
                  <a:cxn ang="0">
                    <a:pos x="32" y="9"/>
                  </a:cxn>
                  <a:cxn ang="0">
                    <a:pos x="27" y="9"/>
                  </a:cxn>
                  <a:cxn ang="0">
                    <a:pos x="19" y="8"/>
                  </a:cxn>
                  <a:cxn ang="0">
                    <a:pos x="12" y="8"/>
                  </a:cxn>
                  <a:cxn ang="0">
                    <a:pos x="0" y="0"/>
                  </a:cxn>
                  <a:cxn ang="0">
                    <a:pos x="32" y="0"/>
                  </a:cxn>
                  <a:cxn ang="0">
                    <a:pos x="38" y="1"/>
                  </a:cxn>
                  <a:cxn ang="0">
                    <a:pos x="44" y="2"/>
                  </a:cxn>
                  <a:cxn ang="0">
                    <a:pos x="48" y="5"/>
                  </a:cxn>
                  <a:cxn ang="0">
                    <a:pos x="50" y="8"/>
                  </a:cxn>
                  <a:cxn ang="0">
                    <a:pos x="55" y="16"/>
                  </a:cxn>
                  <a:cxn ang="0">
                    <a:pos x="57" y="20"/>
                  </a:cxn>
                  <a:cxn ang="0">
                    <a:pos x="57" y="25"/>
                  </a:cxn>
                  <a:cxn ang="0">
                    <a:pos x="55" y="31"/>
                  </a:cxn>
                  <a:cxn ang="0">
                    <a:pos x="54" y="37"/>
                  </a:cxn>
                  <a:cxn ang="0">
                    <a:pos x="51" y="42"/>
                  </a:cxn>
                  <a:cxn ang="0">
                    <a:pos x="49" y="46"/>
                  </a:cxn>
                  <a:cxn ang="0">
                    <a:pos x="45" y="50"/>
                  </a:cxn>
                  <a:cxn ang="0">
                    <a:pos x="40" y="54"/>
                  </a:cxn>
                  <a:cxn ang="0">
                    <a:pos x="29" y="56"/>
                  </a:cxn>
                  <a:cxn ang="0">
                    <a:pos x="17" y="58"/>
                  </a:cxn>
                  <a:cxn ang="0">
                    <a:pos x="12" y="58"/>
                  </a:cxn>
                  <a:cxn ang="0">
                    <a:pos x="12" y="90"/>
                  </a:cxn>
                  <a:cxn ang="0">
                    <a:pos x="0" y="90"/>
                  </a:cxn>
                  <a:cxn ang="0">
                    <a:pos x="0" y="0"/>
                  </a:cxn>
                </a:cxnLst>
                <a:rect l="0" t="0" r="r" b="b"/>
                <a:pathLst>
                  <a:path w="57" h="90">
                    <a:moveTo>
                      <a:pt x="12" y="8"/>
                    </a:moveTo>
                    <a:lnTo>
                      <a:pt x="12" y="48"/>
                    </a:lnTo>
                    <a:lnTo>
                      <a:pt x="24" y="48"/>
                    </a:lnTo>
                    <a:lnTo>
                      <a:pt x="29" y="47"/>
                    </a:lnTo>
                    <a:lnTo>
                      <a:pt x="33" y="46"/>
                    </a:lnTo>
                    <a:lnTo>
                      <a:pt x="38" y="42"/>
                    </a:lnTo>
                    <a:lnTo>
                      <a:pt x="42" y="37"/>
                    </a:lnTo>
                    <a:lnTo>
                      <a:pt x="44" y="31"/>
                    </a:lnTo>
                    <a:lnTo>
                      <a:pt x="45" y="25"/>
                    </a:lnTo>
                    <a:lnTo>
                      <a:pt x="42" y="17"/>
                    </a:lnTo>
                    <a:lnTo>
                      <a:pt x="40" y="13"/>
                    </a:lnTo>
                    <a:lnTo>
                      <a:pt x="36" y="10"/>
                    </a:lnTo>
                    <a:lnTo>
                      <a:pt x="32" y="9"/>
                    </a:lnTo>
                    <a:lnTo>
                      <a:pt x="27" y="9"/>
                    </a:lnTo>
                    <a:lnTo>
                      <a:pt x="19" y="8"/>
                    </a:lnTo>
                    <a:lnTo>
                      <a:pt x="12" y="8"/>
                    </a:lnTo>
                    <a:close/>
                    <a:moveTo>
                      <a:pt x="0" y="0"/>
                    </a:moveTo>
                    <a:lnTo>
                      <a:pt x="32" y="0"/>
                    </a:lnTo>
                    <a:lnTo>
                      <a:pt x="38" y="1"/>
                    </a:lnTo>
                    <a:lnTo>
                      <a:pt x="44" y="2"/>
                    </a:lnTo>
                    <a:lnTo>
                      <a:pt x="48" y="5"/>
                    </a:lnTo>
                    <a:lnTo>
                      <a:pt x="50" y="8"/>
                    </a:lnTo>
                    <a:lnTo>
                      <a:pt x="55" y="16"/>
                    </a:lnTo>
                    <a:lnTo>
                      <a:pt x="57" y="20"/>
                    </a:lnTo>
                    <a:lnTo>
                      <a:pt x="57" y="25"/>
                    </a:lnTo>
                    <a:lnTo>
                      <a:pt x="55" y="31"/>
                    </a:lnTo>
                    <a:lnTo>
                      <a:pt x="54" y="37"/>
                    </a:lnTo>
                    <a:lnTo>
                      <a:pt x="51" y="42"/>
                    </a:lnTo>
                    <a:lnTo>
                      <a:pt x="49" y="46"/>
                    </a:lnTo>
                    <a:lnTo>
                      <a:pt x="45" y="50"/>
                    </a:lnTo>
                    <a:lnTo>
                      <a:pt x="40" y="54"/>
                    </a:lnTo>
                    <a:lnTo>
                      <a:pt x="29" y="56"/>
                    </a:lnTo>
                    <a:lnTo>
                      <a:pt x="17" y="58"/>
                    </a:lnTo>
                    <a:lnTo>
                      <a:pt x="12" y="58"/>
                    </a:lnTo>
                    <a:lnTo>
                      <a:pt x="12" y="90"/>
                    </a:lnTo>
                    <a:lnTo>
                      <a:pt x="0" y="9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48" name="Freeform 232"/>
              <p:cNvSpPr>
                <a:spLocks noEditPoints="1"/>
              </p:cNvSpPr>
              <p:nvPr/>
            </p:nvSpPr>
            <p:spPr bwMode="auto">
              <a:xfrm>
                <a:off x="1215" y="1485"/>
                <a:ext cx="62" cy="69"/>
              </a:xfrm>
              <a:custGeom>
                <a:avLst/>
                <a:gdLst/>
                <a:ahLst/>
                <a:cxnLst>
                  <a:cxn ang="0">
                    <a:pos x="26" y="10"/>
                  </a:cxn>
                  <a:cxn ang="0">
                    <a:pos x="24" y="11"/>
                  </a:cxn>
                  <a:cxn ang="0">
                    <a:pos x="20" y="14"/>
                  </a:cxn>
                  <a:cxn ang="0">
                    <a:pos x="17" y="16"/>
                  </a:cxn>
                  <a:cxn ang="0">
                    <a:pos x="12" y="27"/>
                  </a:cxn>
                  <a:cxn ang="0">
                    <a:pos x="12" y="42"/>
                  </a:cxn>
                  <a:cxn ang="0">
                    <a:pos x="17" y="53"/>
                  </a:cxn>
                  <a:cxn ang="0">
                    <a:pos x="20" y="56"/>
                  </a:cxn>
                  <a:cxn ang="0">
                    <a:pos x="24" y="58"/>
                  </a:cxn>
                  <a:cxn ang="0">
                    <a:pos x="28" y="60"/>
                  </a:cxn>
                  <a:cxn ang="0">
                    <a:pos x="37" y="60"/>
                  </a:cxn>
                  <a:cxn ang="0">
                    <a:pos x="41" y="57"/>
                  </a:cxn>
                  <a:cxn ang="0">
                    <a:pos x="45" y="53"/>
                  </a:cxn>
                  <a:cxn ang="0">
                    <a:pos x="50" y="42"/>
                  </a:cxn>
                  <a:cxn ang="0">
                    <a:pos x="50" y="29"/>
                  </a:cxn>
                  <a:cxn ang="0">
                    <a:pos x="49" y="24"/>
                  </a:cxn>
                  <a:cxn ang="0">
                    <a:pos x="47" y="20"/>
                  </a:cxn>
                  <a:cxn ang="0">
                    <a:pos x="45" y="16"/>
                  </a:cxn>
                  <a:cxn ang="0">
                    <a:pos x="41" y="12"/>
                  </a:cxn>
                  <a:cxn ang="0">
                    <a:pos x="37" y="10"/>
                  </a:cxn>
                  <a:cxn ang="0">
                    <a:pos x="26" y="10"/>
                  </a:cxn>
                  <a:cxn ang="0">
                    <a:pos x="32" y="0"/>
                  </a:cxn>
                  <a:cxn ang="0">
                    <a:pos x="43" y="2"/>
                  </a:cxn>
                  <a:cxn ang="0">
                    <a:pos x="54" y="10"/>
                  </a:cxn>
                  <a:cxn ang="0">
                    <a:pos x="59" y="21"/>
                  </a:cxn>
                  <a:cxn ang="0">
                    <a:pos x="62" y="35"/>
                  </a:cxn>
                  <a:cxn ang="0">
                    <a:pos x="61" y="48"/>
                  </a:cxn>
                  <a:cxn ang="0">
                    <a:pos x="54" y="60"/>
                  </a:cxn>
                  <a:cxn ang="0">
                    <a:pos x="43" y="66"/>
                  </a:cxn>
                  <a:cxn ang="0">
                    <a:pos x="32" y="69"/>
                  </a:cxn>
                  <a:cxn ang="0">
                    <a:pos x="19" y="67"/>
                  </a:cxn>
                  <a:cxn ang="0">
                    <a:pos x="8" y="60"/>
                  </a:cxn>
                  <a:cxn ang="0">
                    <a:pos x="3" y="48"/>
                  </a:cxn>
                  <a:cxn ang="0">
                    <a:pos x="0" y="35"/>
                  </a:cxn>
                  <a:cxn ang="0">
                    <a:pos x="2" y="21"/>
                  </a:cxn>
                  <a:cxn ang="0">
                    <a:pos x="8" y="10"/>
                  </a:cxn>
                  <a:cxn ang="0">
                    <a:pos x="19" y="2"/>
                  </a:cxn>
                  <a:cxn ang="0">
                    <a:pos x="32" y="0"/>
                  </a:cxn>
                </a:cxnLst>
                <a:rect l="0" t="0" r="r" b="b"/>
                <a:pathLst>
                  <a:path w="62" h="69">
                    <a:moveTo>
                      <a:pt x="26" y="10"/>
                    </a:moveTo>
                    <a:lnTo>
                      <a:pt x="24" y="11"/>
                    </a:lnTo>
                    <a:lnTo>
                      <a:pt x="20" y="14"/>
                    </a:lnTo>
                    <a:lnTo>
                      <a:pt x="17" y="16"/>
                    </a:lnTo>
                    <a:lnTo>
                      <a:pt x="12" y="27"/>
                    </a:lnTo>
                    <a:lnTo>
                      <a:pt x="12" y="42"/>
                    </a:lnTo>
                    <a:lnTo>
                      <a:pt x="17" y="53"/>
                    </a:lnTo>
                    <a:lnTo>
                      <a:pt x="20" y="56"/>
                    </a:lnTo>
                    <a:lnTo>
                      <a:pt x="24" y="58"/>
                    </a:lnTo>
                    <a:lnTo>
                      <a:pt x="28" y="60"/>
                    </a:lnTo>
                    <a:lnTo>
                      <a:pt x="37" y="60"/>
                    </a:lnTo>
                    <a:lnTo>
                      <a:pt x="41" y="57"/>
                    </a:lnTo>
                    <a:lnTo>
                      <a:pt x="45" y="53"/>
                    </a:lnTo>
                    <a:lnTo>
                      <a:pt x="50" y="42"/>
                    </a:lnTo>
                    <a:lnTo>
                      <a:pt x="50" y="29"/>
                    </a:lnTo>
                    <a:lnTo>
                      <a:pt x="49" y="24"/>
                    </a:lnTo>
                    <a:lnTo>
                      <a:pt x="47" y="20"/>
                    </a:lnTo>
                    <a:lnTo>
                      <a:pt x="45" y="16"/>
                    </a:lnTo>
                    <a:lnTo>
                      <a:pt x="41" y="12"/>
                    </a:lnTo>
                    <a:lnTo>
                      <a:pt x="37" y="10"/>
                    </a:lnTo>
                    <a:lnTo>
                      <a:pt x="26" y="10"/>
                    </a:lnTo>
                    <a:close/>
                    <a:moveTo>
                      <a:pt x="32" y="0"/>
                    </a:moveTo>
                    <a:lnTo>
                      <a:pt x="43" y="2"/>
                    </a:lnTo>
                    <a:lnTo>
                      <a:pt x="54" y="10"/>
                    </a:lnTo>
                    <a:lnTo>
                      <a:pt x="59" y="21"/>
                    </a:lnTo>
                    <a:lnTo>
                      <a:pt x="62" y="35"/>
                    </a:lnTo>
                    <a:lnTo>
                      <a:pt x="61" y="48"/>
                    </a:lnTo>
                    <a:lnTo>
                      <a:pt x="54" y="60"/>
                    </a:lnTo>
                    <a:lnTo>
                      <a:pt x="43" y="66"/>
                    </a:lnTo>
                    <a:lnTo>
                      <a:pt x="32" y="69"/>
                    </a:lnTo>
                    <a:lnTo>
                      <a:pt x="19" y="67"/>
                    </a:lnTo>
                    <a:lnTo>
                      <a:pt x="8" y="60"/>
                    </a:lnTo>
                    <a:lnTo>
                      <a:pt x="3" y="48"/>
                    </a:lnTo>
                    <a:lnTo>
                      <a:pt x="0" y="35"/>
                    </a:lnTo>
                    <a:lnTo>
                      <a:pt x="2" y="21"/>
                    </a:lnTo>
                    <a:lnTo>
                      <a:pt x="8" y="10"/>
                    </a:lnTo>
                    <a:lnTo>
                      <a:pt x="19" y="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49" name="Freeform 233"/>
              <p:cNvSpPr>
                <a:spLocks/>
              </p:cNvSpPr>
              <p:nvPr/>
            </p:nvSpPr>
            <p:spPr bwMode="auto">
              <a:xfrm>
                <a:off x="1296" y="1485"/>
                <a:ext cx="50" cy="67"/>
              </a:xfrm>
              <a:custGeom>
                <a:avLst/>
                <a:gdLst/>
                <a:ahLst/>
                <a:cxnLst>
                  <a:cxn ang="0">
                    <a:pos x="33" y="0"/>
                  </a:cxn>
                  <a:cxn ang="0">
                    <a:pos x="44" y="0"/>
                  </a:cxn>
                  <a:cxn ang="0">
                    <a:pos x="50" y="2"/>
                  </a:cxn>
                  <a:cxn ang="0">
                    <a:pos x="50" y="25"/>
                  </a:cxn>
                  <a:cxn ang="0">
                    <a:pos x="40" y="25"/>
                  </a:cxn>
                  <a:cxn ang="0">
                    <a:pos x="40" y="11"/>
                  </a:cxn>
                  <a:cxn ang="0">
                    <a:pos x="37" y="10"/>
                  </a:cxn>
                  <a:cxn ang="0">
                    <a:pos x="35" y="10"/>
                  </a:cxn>
                  <a:cxn ang="0">
                    <a:pos x="27" y="12"/>
                  </a:cxn>
                  <a:cxn ang="0">
                    <a:pos x="23" y="15"/>
                  </a:cxn>
                  <a:cxn ang="0">
                    <a:pos x="19" y="19"/>
                  </a:cxn>
                  <a:cxn ang="0">
                    <a:pos x="16" y="23"/>
                  </a:cxn>
                  <a:cxn ang="0">
                    <a:pos x="12" y="29"/>
                  </a:cxn>
                  <a:cxn ang="0">
                    <a:pos x="12" y="67"/>
                  </a:cxn>
                  <a:cxn ang="0">
                    <a:pos x="0" y="67"/>
                  </a:cxn>
                  <a:cxn ang="0">
                    <a:pos x="0" y="2"/>
                  </a:cxn>
                  <a:cxn ang="0">
                    <a:pos x="12" y="2"/>
                  </a:cxn>
                  <a:cxn ang="0">
                    <a:pos x="12" y="16"/>
                  </a:cxn>
                  <a:cxn ang="0">
                    <a:pos x="15" y="11"/>
                  </a:cxn>
                  <a:cxn ang="0">
                    <a:pos x="19" y="7"/>
                  </a:cxn>
                  <a:cxn ang="0">
                    <a:pos x="23" y="4"/>
                  </a:cxn>
                  <a:cxn ang="0">
                    <a:pos x="28" y="2"/>
                  </a:cxn>
                  <a:cxn ang="0">
                    <a:pos x="33" y="0"/>
                  </a:cxn>
                </a:cxnLst>
                <a:rect l="0" t="0" r="r" b="b"/>
                <a:pathLst>
                  <a:path w="50" h="67">
                    <a:moveTo>
                      <a:pt x="33" y="0"/>
                    </a:moveTo>
                    <a:lnTo>
                      <a:pt x="44" y="0"/>
                    </a:lnTo>
                    <a:lnTo>
                      <a:pt x="50" y="2"/>
                    </a:lnTo>
                    <a:lnTo>
                      <a:pt x="50" y="25"/>
                    </a:lnTo>
                    <a:lnTo>
                      <a:pt x="40" y="25"/>
                    </a:lnTo>
                    <a:lnTo>
                      <a:pt x="40" y="11"/>
                    </a:lnTo>
                    <a:lnTo>
                      <a:pt x="37" y="10"/>
                    </a:lnTo>
                    <a:lnTo>
                      <a:pt x="35" y="10"/>
                    </a:lnTo>
                    <a:lnTo>
                      <a:pt x="27" y="12"/>
                    </a:lnTo>
                    <a:lnTo>
                      <a:pt x="23" y="15"/>
                    </a:lnTo>
                    <a:lnTo>
                      <a:pt x="19" y="19"/>
                    </a:lnTo>
                    <a:lnTo>
                      <a:pt x="16" y="23"/>
                    </a:lnTo>
                    <a:lnTo>
                      <a:pt x="12" y="29"/>
                    </a:lnTo>
                    <a:lnTo>
                      <a:pt x="12" y="67"/>
                    </a:lnTo>
                    <a:lnTo>
                      <a:pt x="0" y="67"/>
                    </a:lnTo>
                    <a:lnTo>
                      <a:pt x="0" y="2"/>
                    </a:lnTo>
                    <a:lnTo>
                      <a:pt x="12" y="2"/>
                    </a:lnTo>
                    <a:lnTo>
                      <a:pt x="12" y="16"/>
                    </a:lnTo>
                    <a:lnTo>
                      <a:pt x="15" y="11"/>
                    </a:lnTo>
                    <a:lnTo>
                      <a:pt x="19" y="7"/>
                    </a:lnTo>
                    <a:lnTo>
                      <a:pt x="23" y="4"/>
                    </a:lnTo>
                    <a:lnTo>
                      <a:pt x="28" y="2"/>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50" name="Freeform 234"/>
              <p:cNvSpPr>
                <a:spLocks/>
              </p:cNvSpPr>
              <p:nvPr/>
            </p:nvSpPr>
            <p:spPr bwMode="auto">
              <a:xfrm>
                <a:off x="1359" y="1466"/>
                <a:ext cx="59" cy="88"/>
              </a:xfrm>
              <a:custGeom>
                <a:avLst/>
                <a:gdLst/>
                <a:ahLst/>
                <a:cxnLst>
                  <a:cxn ang="0">
                    <a:pos x="17" y="0"/>
                  </a:cxn>
                  <a:cxn ang="0">
                    <a:pos x="28" y="0"/>
                  </a:cxn>
                  <a:cxn ang="0">
                    <a:pos x="28" y="26"/>
                  </a:cxn>
                  <a:cxn ang="0">
                    <a:pos x="57" y="26"/>
                  </a:cxn>
                  <a:cxn ang="0">
                    <a:pos x="57" y="35"/>
                  </a:cxn>
                  <a:cxn ang="0">
                    <a:pos x="28" y="35"/>
                  </a:cxn>
                  <a:cxn ang="0">
                    <a:pos x="28" y="67"/>
                  </a:cxn>
                  <a:cxn ang="0">
                    <a:pos x="29" y="71"/>
                  </a:cxn>
                  <a:cxn ang="0">
                    <a:pos x="32" y="76"/>
                  </a:cxn>
                  <a:cxn ang="0">
                    <a:pos x="35" y="77"/>
                  </a:cxn>
                  <a:cxn ang="0">
                    <a:pos x="38" y="79"/>
                  </a:cxn>
                  <a:cxn ang="0">
                    <a:pos x="48" y="79"/>
                  </a:cxn>
                  <a:cxn ang="0">
                    <a:pos x="53" y="77"/>
                  </a:cxn>
                  <a:cxn ang="0">
                    <a:pos x="59" y="75"/>
                  </a:cxn>
                  <a:cxn ang="0">
                    <a:pos x="59" y="84"/>
                  </a:cxn>
                  <a:cxn ang="0">
                    <a:pos x="54" y="85"/>
                  </a:cxn>
                  <a:cxn ang="0">
                    <a:pos x="50" y="86"/>
                  </a:cxn>
                  <a:cxn ang="0">
                    <a:pos x="48" y="88"/>
                  </a:cxn>
                  <a:cxn ang="0">
                    <a:pos x="37" y="88"/>
                  </a:cxn>
                  <a:cxn ang="0">
                    <a:pos x="25" y="84"/>
                  </a:cxn>
                  <a:cxn ang="0">
                    <a:pos x="23" y="81"/>
                  </a:cxn>
                  <a:cxn ang="0">
                    <a:pos x="20" y="77"/>
                  </a:cxn>
                  <a:cxn ang="0">
                    <a:pos x="19" y="73"/>
                  </a:cxn>
                  <a:cxn ang="0">
                    <a:pos x="17" y="68"/>
                  </a:cxn>
                  <a:cxn ang="0">
                    <a:pos x="17" y="35"/>
                  </a:cxn>
                  <a:cxn ang="0">
                    <a:pos x="0" y="35"/>
                  </a:cxn>
                  <a:cxn ang="0">
                    <a:pos x="0" y="26"/>
                  </a:cxn>
                  <a:cxn ang="0">
                    <a:pos x="17" y="26"/>
                  </a:cxn>
                  <a:cxn ang="0">
                    <a:pos x="17" y="0"/>
                  </a:cxn>
                </a:cxnLst>
                <a:rect l="0" t="0" r="r" b="b"/>
                <a:pathLst>
                  <a:path w="59" h="88">
                    <a:moveTo>
                      <a:pt x="17" y="0"/>
                    </a:moveTo>
                    <a:lnTo>
                      <a:pt x="28" y="0"/>
                    </a:lnTo>
                    <a:lnTo>
                      <a:pt x="28" y="26"/>
                    </a:lnTo>
                    <a:lnTo>
                      <a:pt x="57" y="26"/>
                    </a:lnTo>
                    <a:lnTo>
                      <a:pt x="57" y="35"/>
                    </a:lnTo>
                    <a:lnTo>
                      <a:pt x="28" y="35"/>
                    </a:lnTo>
                    <a:lnTo>
                      <a:pt x="28" y="67"/>
                    </a:lnTo>
                    <a:lnTo>
                      <a:pt x="29" y="71"/>
                    </a:lnTo>
                    <a:lnTo>
                      <a:pt x="32" y="76"/>
                    </a:lnTo>
                    <a:lnTo>
                      <a:pt x="35" y="77"/>
                    </a:lnTo>
                    <a:lnTo>
                      <a:pt x="38" y="79"/>
                    </a:lnTo>
                    <a:lnTo>
                      <a:pt x="48" y="79"/>
                    </a:lnTo>
                    <a:lnTo>
                      <a:pt x="53" y="77"/>
                    </a:lnTo>
                    <a:lnTo>
                      <a:pt x="59" y="75"/>
                    </a:lnTo>
                    <a:lnTo>
                      <a:pt x="59" y="84"/>
                    </a:lnTo>
                    <a:lnTo>
                      <a:pt x="54" y="85"/>
                    </a:lnTo>
                    <a:lnTo>
                      <a:pt x="50" y="86"/>
                    </a:lnTo>
                    <a:lnTo>
                      <a:pt x="48" y="88"/>
                    </a:lnTo>
                    <a:lnTo>
                      <a:pt x="37" y="88"/>
                    </a:lnTo>
                    <a:lnTo>
                      <a:pt x="25" y="84"/>
                    </a:lnTo>
                    <a:lnTo>
                      <a:pt x="23" y="81"/>
                    </a:lnTo>
                    <a:lnTo>
                      <a:pt x="20" y="77"/>
                    </a:lnTo>
                    <a:lnTo>
                      <a:pt x="19" y="73"/>
                    </a:lnTo>
                    <a:lnTo>
                      <a:pt x="17" y="68"/>
                    </a:lnTo>
                    <a:lnTo>
                      <a:pt x="17" y="35"/>
                    </a:lnTo>
                    <a:lnTo>
                      <a:pt x="0" y="35"/>
                    </a:lnTo>
                    <a:lnTo>
                      <a:pt x="0" y="26"/>
                    </a:lnTo>
                    <a:lnTo>
                      <a:pt x="17" y="26"/>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51" name="Freeform 235"/>
              <p:cNvSpPr>
                <a:spLocks noEditPoints="1"/>
              </p:cNvSpPr>
              <p:nvPr/>
            </p:nvSpPr>
            <p:spPr bwMode="auto">
              <a:xfrm>
                <a:off x="1430" y="1462"/>
                <a:ext cx="64" cy="90"/>
              </a:xfrm>
              <a:custGeom>
                <a:avLst/>
                <a:gdLst/>
                <a:ahLst/>
                <a:cxnLst>
                  <a:cxn ang="0">
                    <a:pos x="28" y="34"/>
                  </a:cxn>
                  <a:cxn ang="0">
                    <a:pos x="21" y="58"/>
                  </a:cxn>
                  <a:cxn ang="0">
                    <a:pos x="37" y="58"/>
                  </a:cxn>
                  <a:cxn ang="0">
                    <a:pos x="43" y="34"/>
                  </a:cxn>
                  <a:cxn ang="0">
                    <a:pos x="28" y="34"/>
                  </a:cxn>
                  <a:cxn ang="0">
                    <a:pos x="28" y="0"/>
                  </a:cxn>
                  <a:cxn ang="0">
                    <a:pos x="36" y="0"/>
                  </a:cxn>
                  <a:cxn ang="0">
                    <a:pos x="29" y="25"/>
                  </a:cxn>
                  <a:cxn ang="0">
                    <a:pos x="46" y="25"/>
                  </a:cxn>
                  <a:cxn ang="0">
                    <a:pos x="53" y="0"/>
                  </a:cxn>
                  <a:cxn ang="0">
                    <a:pos x="62" y="0"/>
                  </a:cxn>
                  <a:cxn ang="0">
                    <a:pos x="54" y="25"/>
                  </a:cxn>
                  <a:cxn ang="0">
                    <a:pos x="64" y="25"/>
                  </a:cxn>
                  <a:cxn ang="0">
                    <a:pos x="64" y="34"/>
                  </a:cxn>
                  <a:cxn ang="0">
                    <a:pos x="53" y="34"/>
                  </a:cxn>
                  <a:cxn ang="0">
                    <a:pos x="46" y="58"/>
                  </a:cxn>
                  <a:cxn ang="0">
                    <a:pos x="64" y="58"/>
                  </a:cxn>
                  <a:cxn ang="0">
                    <a:pos x="64" y="65"/>
                  </a:cxn>
                  <a:cxn ang="0">
                    <a:pos x="43" y="65"/>
                  </a:cxn>
                  <a:cxn ang="0">
                    <a:pos x="37" y="90"/>
                  </a:cxn>
                  <a:cxn ang="0">
                    <a:pos x="28" y="90"/>
                  </a:cxn>
                  <a:cxn ang="0">
                    <a:pos x="34" y="65"/>
                  </a:cxn>
                  <a:cxn ang="0">
                    <a:pos x="19" y="65"/>
                  </a:cxn>
                  <a:cxn ang="0">
                    <a:pos x="12" y="90"/>
                  </a:cxn>
                  <a:cxn ang="0">
                    <a:pos x="3" y="90"/>
                  </a:cxn>
                  <a:cxn ang="0">
                    <a:pos x="9" y="65"/>
                  </a:cxn>
                  <a:cxn ang="0">
                    <a:pos x="0" y="65"/>
                  </a:cxn>
                  <a:cxn ang="0">
                    <a:pos x="0" y="58"/>
                  </a:cxn>
                  <a:cxn ang="0">
                    <a:pos x="12" y="58"/>
                  </a:cxn>
                  <a:cxn ang="0">
                    <a:pos x="19" y="34"/>
                  </a:cxn>
                  <a:cxn ang="0">
                    <a:pos x="0" y="34"/>
                  </a:cxn>
                  <a:cxn ang="0">
                    <a:pos x="0" y="25"/>
                  </a:cxn>
                  <a:cxn ang="0">
                    <a:pos x="21" y="25"/>
                  </a:cxn>
                  <a:cxn ang="0">
                    <a:pos x="28" y="0"/>
                  </a:cxn>
                </a:cxnLst>
                <a:rect l="0" t="0" r="r" b="b"/>
                <a:pathLst>
                  <a:path w="64" h="90">
                    <a:moveTo>
                      <a:pt x="28" y="34"/>
                    </a:moveTo>
                    <a:lnTo>
                      <a:pt x="21" y="58"/>
                    </a:lnTo>
                    <a:lnTo>
                      <a:pt x="37" y="58"/>
                    </a:lnTo>
                    <a:lnTo>
                      <a:pt x="43" y="34"/>
                    </a:lnTo>
                    <a:lnTo>
                      <a:pt x="28" y="34"/>
                    </a:lnTo>
                    <a:close/>
                    <a:moveTo>
                      <a:pt x="28" y="0"/>
                    </a:moveTo>
                    <a:lnTo>
                      <a:pt x="36" y="0"/>
                    </a:lnTo>
                    <a:lnTo>
                      <a:pt x="29" y="25"/>
                    </a:lnTo>
                    <a:lnTo>
                      <a:pt x="46" y="25"/>
                    </a:lnTo>
                    <a:lnTo>
                      <a:pt x="53" y="0"/>
                    </a:lnTo>
                    <a:lnTo>
                      <a:pt x="62" y="0"/>
                    </a:lnTo>
                    <a:lnTo>
                      <a:pt x="54" y="25"/>
                    </a:lnTo>
                    <a:lnTo>
                      <a:pt x="64" y="25"/>
                    </a:lnTo>
                    <a:lnTo>
                      <a:pt x="64" y="34"/>
                    </a:lnTo>
                    <a:lnTo>
                      <a:pt x="53" y="34"/>
                    </a:lnTo>
                    <a:lnTo>
                      <a:pt x="46" y="58"/>
                    </a:lnTo>
                    <a:lnTo>
                      <a:pt x="64" y="58"/>
                    </a:lnTo>
                    <a:lnTo>
                      <a:pt x="64" y="65"/>
                    </a:lnTo>
                    <a:lnTo>
                      <a:pt x="43" y="65"/>
                    </a:lnTo>
                    <a:lnTo>
                      <a:pt x="37" y="90"/>
                    </a:lnTo>
                    <a:lnTo>
                      <a:pt x="28" y="90"/>
                    </a:lnTo>
                    <a:lnTo>
                      <a:pt x="34" y="65"/>
                    </a:lnTo>
                    <a:lnTo>
                      <a:pt x="19" y="65"/>
                    </a:lnTo>
                    <a:lnTo>
                      <a:pt x="12" y="90"/>
                    </a:lnTo>
                    <a:lnTo>
                      <a:pt x="3" y="90"/>
                    </a:lnTo>
                    <a:lnTo>
                      <a:pt x="9" y="65"/>
                    </a:lnTo>
                    <a:lnTo>
                      <a:pt x="0" y="65"/>
                    </a:lnTo>
                    <a:lnTo>
                      <a:pt x="0" y="58"/>
                    </a:lnTo>
                    <a:lnTo>
                      <a:pt x="12" y="58"/>
                    </a:lnTo>
                    <a:lnTo>
                      <a:pt x="19" y="34"/>
                    </a:lnTo>
                    <a:lnTo>
                      <a:pt x="0" y="34"/>
                    </a:lnTo>
                    <a:lnTo>
                      <a:pt x="0" y="25"/>
                    </a:lnTo>
                    <a:lnTo>
                      <a:pt x="21" y="25"/>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52" name="Freeform 236"/>
              <p:cNvSpPr>
                <a:spLocks/>
              </p:cNvSpPr>
              <p:nvPr/>
            </p:nvSpPr>
            <p:spPr bwMode="auto">
              <a:xfrm>
                <a:off x="1148" y="1575"/>
                <a:ext cx="58" cy="97"/>
              </a:xfrm>
              <a:custGeom>
                <a:avLst/>
                <a:gdLst/>
                <a:ahLst/>
                <a:cxnLst>
                  <a:cxn ang="0">
                    <a:pos x="42" y="0"/>
                  </a:cxn>
                  <a:cxn ang="0">
                    <a:pos x="58" y="2"/>
                  </a:cxn>
                  <a:cxn ang="0">
                    <a:pos x="58" y="12"/>
                  </a:cxn>
                  <a:cxn ang="0">
                    <a:pos x="42" y="9"/>
                  </a:cxn>
                  <a:cxn ang="0">
                    <a:pos x="38" y="10"/>
                  </a:cxn>
                  <a:cxn ang="0">
                    <a:pos x="33" y="12"/>
                  </a:cxn>
                  <a:cxn ang="0">
                    <a:pos x="29" y="15"/>
                  </a:cxn>
                  <a:cxn ang="0">
                    <a:pos x="27" y="21"/>
                  </a:cxn>
                  <a:cxn ang="0">
                    <a:pos x="25" y="26"/>
                  </a:cxn>
                  <a:cxn ang="0">
                    <a:pos x="25" y="36"/>
                  </a:cxn>
                  <a:cxn ang="0">
                    <a:pos x="51" y="36"/>
                  </a:cxn>
                  <a:cxn ang="0">
                    <a:pos x="51" y="46"/>
                  </a:cxn>
                  <a:cxn ang="0">
                    <a:pos x="25" y="46"/>
                  </a:cxn>
                  <a:cxn ang="0">
                    <a:pos x="25" y="97"/>
                  </a:cxn>
                  <a:cxn ang="0">
                    <a:pos x="15" y="97"/>
                  </a:cxn>
                  <a:cxn ang="0">
                    <a:pos x="15" y="46"/>
                  </a:cxn>
                  <a:cxn ang="0">
                    <a:pos x="0" y="46"/>
                  </a:cxn>
                  <a:cxn ang="0">
                    <a:pos x="0" y="36"/>
                  </a:cxn>
                  <a:cxn ang="0">
                    <a:pos x="15" y="36"/>
                  </a:cxn>
                  <a:cxn ang="0">
                    <a:pos x="15" y="26"/>
                  </a:cxn>
                  <a:cxn ang="0">
                    <a:pos x="16" y="19"/>
                  </a:cxn>
                  <a:cxn ang="0">
                    <a:pos x="17" y="14"/>
                  </a:cxn>
                  <a:cxn ang="0">
                    <a:pos x="21" y="9"/>
                  </a:cxn>
                  <a:cxn ang="0">
                    <a:pos x="27" y="4"/>
                  </a:cxn>
                  <a:cxn ang="0">
                    <a:pos x="31" y="2"/>
                  </a:cxn>
                  <a:cxn ang="0">
                    <a:pos x="36" y="1"/>
                  </a:cxn>
                  <a:cxn ang="0">
                    <a:pos x="42" y="0"/>
                  </a:cxn>
                </a:cxnLst>
                <a:rect l="0" t="0" r="r" b="b"/>
                <a:pathLst>
                  <a:path w="58" h="97">
                    <a:moveTo>
                      <a:pt x="42" y="0"/>
                    </a:moveTo>
                    <a:lnTo>
                      <a:pt x="58" y="2"/>
                    </a:lnTo>
                    <a:lnTo>
                      <a:pt x="58" y="12"/>
                    </a:lnTo>
                    <a:lnTo>
                      <a:pt x="42" y="9"/>
                    </a:lnTo>
                    <a:lnTo>
                      <a:pt x="38" y="10"/>
                    </a:lnTo>
                    <a:lnTo>
                      <a:pt x="33" y="12"/>
                    </a:lnTo>
                    <a:lnTo>
                      <a:pt x="29" y="15"/>
                    </a:lnTo>
                    <a:lnTo>
                      <a:pt x="27" y="21"/>
                    </a:lnTo>
                    <a:lnTo>
                      <a:pt x="25" y="26"/>
                    </a:lnTo>
                    <a:lnTo>
                      <a:pt x="25" y="36"/>
                    </a:lnTo>
                    <a:lnTo>
                      <a:pt x="51" y="36"/>
                    </a:lnTo>
                    <a:lnTo>
                      <a:pt x="51" y="46"/>
                    </a:lnTo>
                    <a:lnTo>
                      <a:pt x="25" y="46"/>
                    </a:lnTo>
                    <a:lnTo>
                      <a:pt x="25" y="97"/>
                    </a:lnTo>
                    <a:lnTo>
                      <a:pt x="15" y="97"/>
                    </a:lnTo>
                    <a:lnTo>
                      <a:pt x="15" y="46"/>
                    </a:lnTo>
                    <a:lnTo>
                      <a:pt x="0" y="46"/>
                    </a:lnTo>
                    <a:lnTo>
                      <a:pt x="0" y="36"/>
                    </a:lnTo>
                    <a:lnTo>
                      <a:pt x="15" y="36"/>
                    </a:lnTo>
                    <a:lnTo>
                      <a:pt x="15" y="26"/>
                    </a:lnTo>
                    <a:lnTo>
                      <a:pt x="16" y="19"/>
                    </a:lnTo>
                    <a:lnTo>
                      <a:pt x="17" y="14"/>
                    </a:lnTo>
                    <a:lnTo>
                      <a:pt x="21" y="9"/>
                    </a:lnTo>
                    <a:lnTo>
                      <a:pt x="27" y="4"/>
                    </a:lnTo>
                    <a:lnTo>
                      <a:pt x="31" y="2"/>
                    </a:lnTo>
                    <a:lnTo>
                      <a:pt x="36" y="1"/>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53" name="Freeform 237"/>
              <p:cNvSpPr>
                <a:spLocks/>
              </p:cNvSpPr>
              <p:nvPr/>
            </p:nvSpPr>
            <p:spPr bwMode="auto">
              <a:xfrm>
                <a:off x="1224" y="1605"/>
                <a:ext cx="50" cy="67"/>
              </a:xfrm>
              <a:custGeom>
                <a:avLst/>
                <a:gdLst/>
                <a:ahLst/>
                <a:cxnLst>
                  <a:cxn ang="0">
                    <a:pos x="33" y="0"/>
                  </a:cxn>
                  <a:cxn ang="0">
                    <a:pos x="44" y="0"/>
                  </a:cxn>
                  <a:cxn ang="0">
                    <a:pos x="50" y="1"/>
                  </a:cxn>
                  <a:cxn ang="0">
                    <a:pos x="50" y="25"/>
                  </a:cxn>
                  <a:cxn ang="0">
                    <a:pos x="40" y="25"/>
                  </a:cxn>
                  <a:cxn ang="0">
                    <a:pos x="40" y="10"/>
                  </a:cxn>
                  <a:cxn ang="0">
                    <a:pos x="37" y="9"/>
                  </a:cxn>
                  <a:cxn ang="0">
                    <a:pos x="34" y="9"/>
                  </a:cxn>
                  <a:cxn ang="0">
                    <a:pos x="27" y="12"/>
                  </a:cxn>
                  <a:cxn ang="0">
                    <a:pos x="23" y="14"/>
                  </a:cxn>
                  <a:cxn ang="0">
                    <a:pos x="19" y="18"/>
                  </a:cxn>
                  <a:cxn ang="0">
                    <a:pos x="16" y="22"/>
                  </a:cxn>
                  <a:cxn ang="0">
                    <a:pos x="12" y="29"/>
                  </a:cxn>
                  <a:cxn ang="0">
                    <a:pos x="12" y="67"/>
                  </a:cxn>
                  <a:cxn ang="0">
                    <a:pos x="0" y="67"/>
                  </a:cxn>
                  <a:cxn ang="0">
                    <a:pos x="0" y="1"/>
                  </a:cxn>
                  <a:cxn ang="0">
                    <a:pos x="12" y="1"/>
                  </a:cxn>
                  <a:cxn ang="0">
                    <a:pos x="12" y="16"/>
                  </a:cxn>
                  <a:cxn ang="0">
                    <a:pos x="15" y="10"/>
                  </a:cxn>
                  <a:cxn ang="0">
                    <a:pos x="19" y="6"/>
                  </a:cxn>
                  <a:cxn ang="0">
                    <a:pos x="23" y="4"/>
                  </a:cxn>
                  <a:cxn ang="0">
                    <a:pos x="28" y="1"/>
                  </a:cxn>
                  <a:cxn ang="0">
                    <a:pos x="33" y="0"/>
                  </a:cxn>
                </a:cxnLst>
                <a:rect l="0" t="0" r="r" b="b"/>
                <a:pathLst>
                  <a:path w="50" h="67">
                    <a:moveTo>
                      <a:pt x="33" y="0"/>
                    </a:moveTo>
                    <a:lnTo>
                      <a:pt x="44" y="0"/>
                    </a:lnTo>
                    <a:lnTo>
                      <a:pt x="50" y="1"/>
                    </a:lnTo>
                    <a:lnTo>
                      <a:pt x="50" y="25"/>
                    </a:lnTo>
                    <a:lnTo>
                      <a:pt x="40" y="25"/>
                    </a:lnTo>
                    <a:lnTo>
                      <a:pt x="40" y="10"/>
                    </a:lnTo>
                    <a:lnTo>
                      <a:pt x="37" y="9"/>
                    </a:lnTo>
                    <a:lnTo>
                      <a:pt x="34" y="9"/>
                    </a:lnTo>
                    <a:lnTo>
                      <a:pt x="27" y="12"/>
                    </a:lnTo>
                    <a:lnTo>
                      <a:pt x="23" y="14"/>
                    </a:lnTo>
                    <a:lnTo>
                      <a:pt x="19" y="18"/>
                    </a:lnTo>
                    <a:lnTo>
                      <a:pt x="16" y="22"/>
                    </a:lnTo>
                    <a:lnTo>
                      <a:pt x="12" y="29"/>
                    </a:lnTo>
                    <a:lnTo>
                      <a:pt x="12" y="67"/>
                    </a:lnTo>
                    <a:lnTo>
                      <a:pt x="0" y="67"/>
                    </a:lnTo>
                    <a:lnTo>
                      <a:pt x="0" y="1"/>
                    </a:lnTo>
                    <a:lnTo>
                      <a:pt x="12" y="1"/>
                    </a:lnTo>
                    <a:lnTo>
                      <a:pt x="12" y="16"/>
                    </a:lnTo>
                    <a:lnTo>
                      <a:pt x="15" y="10"/>
                    </a:lnTo>
                    <a:lnTo>
                      <a:pt x="19" y="6"/>
                    </a:lnTo>
                    <a:lnTo>
                      <a:pt x="23" y="4"/>
                    </a:lnTo>
                    <a:lnTo>
                      <a:pt x="28" y="1"/>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54" name="Freeform 238"/>
              <p:cNvSpPr>
                <a:spLocks noEditPoints="1"/>
              </p:cNvSpPr>
              <p:nvPr/>
            </p:nvSpPr>
            <p:spPr bwMode="auto">
              <a:xfrm>
                <a:off x="1287" y="1605"/>
                <a:ext cx="62" cy="68"/>
              </a:xfrm>
              <a:custGeom>
                <a:avLst/>
                <a:gdLst/>
                <a:ahLst/>
                <a:cxnLst>
                  <a:cxn ang="0">
                    <a:pos x="27" y="9"/>
                  </a:cxn>
                  <a:cxn ang="0">
                    <a:pos x="24" y="10"/>
                  </a:cxn>
                  <a:cxn ang="0">
                    <a:pos x="20" y="13"/>
                  </a:cxn>
                  <a:cxn ang="0">
                    <a:pos x="17" y="16"/>
                  </a:cxn>
                  <a:cxn ang="0">
                    <a:pos x="12" y="26"/>
                  </a:cxn>
                  <a:cxn ang="0">
                    <a:pos x="12" y="42"/>
                  </a:cxn>
                  <a:cxn ang="0">
                    <a:pos x="17" y="52"/>
                  </a:cxn>
                  <a:cxn ang="0">
                    <a:pos x="20" y="55"/>
                  </a:cxn>
                  <a:cxn ang="0">
                    <a:pos x="24" y="58"/>
                  </a:cxn>
                  <a:cxn ang="0">
                    <a:pos x="28" y="59"/>
                  </a:cxn>
                  <a:cxn ang="0">
                    <a:pos x="37" y="59"/>
                  </a:cxn>
                  <a:cxn ang="0">
                    <a:pos x="41" y="56"/>
                  </a:cxn>
                  <a:cxn ang="0">
                    <a:pos x="45" y="52"/>
                  </a:cxn>
                  <a:cxn ang="0">
                    <a:pos x="50" y="42"/>
                  </a:cxn>
                  <a:cxn ang="0">
                    <a:pos x="50" y="29"/>
                  </a:cxn>
                  <a:cxn ang="0">
                    <a:pos x="49" y="24"/>
                  </a:cxn>
                  <a:cxn ang="0">
                    <a:pos x="48" y="20"/>
                  </a:cxn>
                  <a:cxn ang="0">
                    <a:pos x="45" y="16"/>
                  </a:cxn>
                  <a:cxn ang="0">
                    <a:pos x="41" y="12"/>
                  </a:cxn>
                  <a:cxn ang="0">
                    <a:pos x="37" y="9"/>
                  </a:cxn>
                  <a:cxn ang="0">
                    <a:pos x="27" y="9"/>
                  </a:cxn>
                  <a:cxn ang="0">
                    <a:pos x="32" y="0"/>
                  </a:cxn>
                  <a:cxn ang="0">
                    <a:pos x="44" y="1"/>
                  </a:cxn>
                  <a:cxn ang="0">
                    <a:pos x="54" y="9"/>
                  </a:cxn>
                  <a:cxn ang="0">
                    <a:pos x="59" y="21"/>
                  </a:cxn>
                  <a:cxn ang="0">
                    <a:pos x="62" y="34"/>
                  </a:cxn>
                  <a:cxn ang="0">
                    <a:pos x="61" y="47"/>
                  </a:cxn>
                  <a:cxn ang="0">
                    <a:pos x="54" y="59"/>
                  </a:cxn>
                  <a:cxn ang="0">
                    <a:pos x="44" y="66"/>
                  </a:cxn>
                  <a:cxn ang="0">
                    <a:pos x="32" y="68"/>
                  </a:cxn>
                  <a:cxn ang="0">
                    <a:pos x="19" y="67"/>
                  </a:cxn>
                  <a:cxn ang="0">
                    <a:pos x="8" y="59"/>
                  </a:cxn>
                  <a:cxn ang="0">
                    <a:pos x="3" y="47"/>
                  </a:cxn>
                  <a:cxn ang="0">
                    <a:pos x="0" y="34"/>
                  </a:cxn>
                  <a:cxn ang="0">
                    <a:pos x="3" y="21"/>
                  </a:cxn>
                  <a:cxn ang="0">
                    <a:pos x="8" y="9"/>
                  </a:cxn>
                  <a:cxn ang="0">
                    <a:pos x="19" y="1"/>
                  </a:cxn>
                  <a:cxn ang="0">
                    <a:pos x="32" y="0"/>
                  </a:cxn>
                </a:cxnLst>
                <a:rect l="0" t="0" r="r" b="b"/>
                <a:pathLst>
                  <a:path w="62" h="68">
                    <a:moveTo>
                      <a:pt x="27" y="9"/>
                    </a:moveTo>
                    <a:lnTo>
                      <a:pt x="24" y="10"/>
                    </a:lnTo>
                    <a:lnTo>
                      <a:pt x="20" y="13"/>
                    </a:lnTo>
                    <a:lnTo>
                      <a:pt x="17" y="16"/>
                    </a:lnTo>
                    <a:lnTo>
                      <a:pt x="12" y="26"/>
                    </a:lnTo>
                    <a:lnTo>
                      <a:pt x="12" y="42"/>
                    </a:lnTo>
                    <a:lnTo>
                      <a:pt x="17" y="52"/>
                    </a:lnTo>
                    <a:lnTo>
                      <a:pt x="20" y="55"/>
                    </a:lnTo>
                    <a:lnTo>
                      <a:pt x="24" y="58"/>
                    </a:lnTo>
                    <a:lnTo>
                      <a:pt x="28" y="59"/>
                    </a:lnTo>
                    <a:lnTo>
                      <a:pt x="37" y="59"/>
                    </a:lnTo>
                    <a:lnTo>
                      <a:pt x="41" y="56"/>
                    </a:lnTo>
                    <a:lnTo>
                      <a:pt x="45" y="52"/>
                    </a:lnTo>
                    <a:lnTo>
                      <a:pt x="50" y="42"/>
                    </a:lnTo>
                    <a:lnTo>
                      <a:pt x="50" y="29"/>
                    </a:lnTo>
                    <a:lnTo>
                      <a:pt x="49" y="24"/>
                    </a:lnTo>
                    <a:lnTo>
                      <a:pt x="48" y="20"/>
                    </a:lnTo>
                    <a:lnTo>
                      <a:pt x="45" y="16"/>
                    </a:lnTo>
                    <a:lnTo>
                      <a:pt x="41" y="12"/>
                    </a:lnTo>
                    <a:lnTo>
                      <a:pt x="37" y="9"/>
                    </a:lnTo>
                    <a:lnTo>
                      <a:pt x="27" y="9"/>
                    </a:lnTo>
                    <a:close/>
                    <a:moveTo>
                      <a:pt x="32" y="0"/>
                    </a:moveTo>
                    <a:lnTo>
                      <a:pt x="44" y="1"/>
                    </a:lnTo>
                    <a:lnTo>
                      <a:pt x="54" y="9"/>
                    </a:lnTo>
                    <a:lnTo>
                      <a:pt x="59" y="21"/>
                    </a:lnTo>
                    <a:lnTo>
                      <a:pt x="62" y="34"/>
                    </a:lnTo>
                    <a:lnTo>
                      <a:pt x="61" y="47"/>
                    </a:lnTo>
                    <a:lnTo>
                      <a:pt x="54" y="59"/>
                    </a:lnTo>
                    <a:lnTo>
                      <a:pt x="44" y="66"/>
                    </a:lnTo>
                    <a:lnTo>
                      <a:pt x="32" y="68"/>
                    </a:lnTo>
                    <a:lnTo>
                      <a:pt x="19" y="67"/>
                    </a:lnTo>
                    <a:lnTo>
                      <a:pt x="8" y="59"/>
                    </a:lnTo>
                    <a:lnTo>
                      <a:pt x="3" y="47"/>
                    </a:lnTo>
                    <a:lnTo>
                      <a:pt x="0" y="34"/>
                    </a:lnTo>
                    <a:lnTo>
                      <a:pt x="3" y="21"/>
                    </a:lnTo>
                    <a:lnTo>
                      <a:pt x="8" y="9"/>
                    </a:lnTo>
                    <a:lnTo>
                      <a:pt x="19"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55" name="Freeform 239"/>
              <p:cNvSpPr>
                <a:spLocks/>
              </p:cNvSpPr>
              <p:nvPr/>
            </p:nvSpPr>
            <p:spPr bwMode="auto">
              <a:xfrm>
                <a:off x="1358" y="1605"/>
                <a:ext cx="64" cy="67"/>
              </a:xfrm>
              <a:custGeom>
                <a:avLst/>
                <a:gdLst/>
                <a:ahLst/>
                <a:cxnLst>
                  <a:cxn ang="0">
                    <a:pos x="24" y="0"/>
                  </a:cxn>
                  <a:cxn ang="0">
                    <a:pos x="30" y="0"/>
                  </a:cxn>
                  <a:cxn ang="0">
                    <a:pos x="34" y="3"/>
                  </a:cxn>
                  <a:cxn ang="0">
                    <a:pos x="36" y="6"/>
                  </a:cxn>
                  <a:cxn ang="0">
                    <a:pos x="37" y="9"/>
                  </a:cxn>
                  <a:cxn ang="0">
                    <a:pos x="37" y="17"/>
                  </a:cxn>
                  <a:cxn ang="0">
                    <a:pos x="38" y="13"/>
                  </a:cxn>
                  <a:cxn ang="0">
                    <a:pos x="39" y="10"/>
                  </a:cxn>
                  <a:cxn ang="0">
                    <a:pos x="42" y="8"/>
                  </a:cxn>
                  <a:cxn ang="0">
                    <a:pos x="45" y="4"/>
                  </a:cxn>
                  <a:cxn ang="0">
                    <a:pos x="47" y="1"/>
                  </a:cxn>
                  <a:cxn ang="0">
                    <a:pos x="50" y="0"/>
                  </a:cxn>
                  <a:cxn ang="0">
                    <a:pos x="58" y="0"/>
                  </a:cxn>
                  <a:cxn ang="0">
                    <a:pos x="62" y="3"/>
                  </a:cxn>
                  <a:cxn ang="0">
                    <a:pos x="64" y="10"/>
                  </a:cxn>
                  <a:cxn ang="0">
                    <a:pos x="64" y="67"/>
                  </a:cxn>
                  <a:cxn ang="0">
                    <a:pos x="55" y="67"/>
                  </a:cxn>
                  <a:cxn ang="0">
                    <a:pos x="55" y="22"/>
                  </a:cxn>
                  <a:cxn ang="0">
                    <a:pos x="54" y="17"/>
                  </a:cxn>
                  <a:cxn ang="0">
                    <a:pos x="54" y="13"/>
                  </a:cxn>
                  <a:cxn ang="0">
                    <a:pos x="51" y="10"/>
                  </a:cxn>
                  <a:cxn ang="0">
                    <a:pos x="49" y="10"/>
                  </a:cxn>
                  <a:cxn ang="0">
                    <a:pos x="46" y="12"/>
                  </a:cxn>
                  <a:cxn ang="0">
                    <a:pos x="45" y="14"/>
                  </a:cxn>
                  <a:cxn ang="0">
                    <a:pos x="42" y="18"/>
                  </a:cxn>
                  <a:cxn ang="0">
                    <a:pos x="39" y="24"/>
                  </a:cxn>
                  <a:cxn ang="0">
                    <a:pos x="37" y="30"/>
                  </a:cxn>
                  <a:cxn ang="0">
                    <a:pos x="37" y="67"/>
                  </a:cxn>
                  <a:cxn ang="0">
                    <a:pos x="28" y="67"/>
                  </a:cxn>
                  <a:cxn ang="0">
                    <a:pos x="28" y="13"/>
                  </a:cxn>
                  <a:cxn ang="0">
                    <a:pos x="25" y="10"/>
                  </a:cxn>
                  <a:cxn ang="0">
                    <a:pos x="21" y="10"/>
                  </a:cxn>
                  <a:cxn ang="0">
                    <a:pos x="18" y="13"/>
                  </a:cxn>
                  <a:cxn ang="0">
                    <a:pos x="17" y="16"/>
                  </a:cxn>
                  <a:cxn ang="0">
                    <a:pos x="13" y="21"/>
                  </a:cxn>
                  <a:cxn ang="0">
                    <a:pos x="11" y="29"/>
                  </a:cxn>
                  <a:cxn ang="0">
                    <a:pos x="11" y="67"/>
                  </a:cxn>
                  <a:cxn ang="0">
                    <a:pos x="0" y="67"/>
                  </a:cxn>
                  <a:cxn ang="0">
                    <a:pos x="0" y="1"/>
                  </a:cxn>
                  <a:cxn ang="0">
                    <a:pos x="11" y="1"/>
                  </a:cxn>
                  <a:cxn ang="0">
                    <a:pos x="11" y="16"/>
                  </a:cxn>
                  <a:cxn ang="0">
                    <a:pos x="13" y="10"/>
                  </a:cxn>
                  <a:cxn ang="0">
                    <a:pos x="18" y="3"/>
                  </a:cxn>
                  <a:cxn ang="0">
                    <a:pos x="24" y="0"/>
                  </a:cxn>
                </a:cxnLst>
                <a:rect l="0" t="0" r="r" b="b"/>
                <a:pathLst>
                  <a:path w="64" h="67">
                    <a:moveTo>
                      <a:pt x="24" y="0"/>
                    </a:moveTo>
                    <a:lnTo>
                      <a:pt x="30" y="0"/>
                    </a:lnTo>
                    <a:lnTo>
                      <a:pt x="34" y="3"/>
                    </a:lnTo>
                    <a:lnTo>
                      <a:pt x="36" y="6"/>
                    </a:lnTo>
                    <a:lnTo>
                      <a:pt x="37" y="9"/>
                    </a:lnTo>
                    <a:lnTo>
                      <a:pt x="37" y="17"/>
                    </a:lnTo>
                    <a:lnTo>
                      <a:pt x="38" y="13"/>
                    </a:lnTo>
                    <a:lnTo>
                      <a:pt x="39" y="10"/>
                    </a:lnTo>
                    <a:lnTo>
                      <a:pt x="42" y="8"/>
                    </a:lnTo>
                    <a:lnTo>
                      <a:pt x="45" y="4"/>
                    </a:lnTo>
                    <a:lnTo>
                      <a:pt x="47" y="1"/>
                    </a:lnTo>
                    <a:lnTo>
                      <a:pt x="50" y="0"/>
                    </a:lnTo>
                    <a:lnTo>
                      <a:pt x="58" y="0"/>
                    </a:lnTo>
                    <a:lnTo>
                      <a:pt x="62" y="3"/>
                    </a:lnTo>
                    <a:lnTo>
                      <a:pt x="64" y="10"/>
                    </a:lnTo>
                    <a:lnTo>
                      <a:pt x="64" y="67"/>
                    </a:lnTo>
                    <a:lnTo>
                      <a:pt x="55" y="67"/>
                    </a:lnTo>
                    <a:lnTo>
                      <a:pt x="55" y="22"/>
                    </a:lnTo>
                    <a:lnTo>
                      <a:pt x="54" y="17"/>
                    </a:lnTo>
                    <a:lnTo>
                      <a:pt x="54" y="13"/>
                    </a:lnTo>
                    <a:lnTo>
                      <a:pt x="51" y="10"/>
                    </a:lnTo>
                    <a:lnTo>
                      <a:pt x="49" y="10"/>
                    </a:lnTo>
                    <a:lnTo>
                      <a:pt x="46" y="12"/>
                    </a:lnTo>
                    <a:lnTo>
                      <a:pt x="45" y="14"/>
                    </a:lnTo>
                    <a:lnTo>
                      <a:pt x="42" y="18"/>
                    </a:lnTo>
                    <a:lnTo>
                      <a:pt x="39" y="24"/>
                    </a:lnTo>
                    <a:lnTo>
                      <a:pt x="37" y="30"/>
                    </a:lnTo>
                    <a:lnTo>
                      <a:pt x="37" y="67"/>
                    </a:lnTo>
                    <a:lnTo>
                      <a:pt x="28" y="67"/>
                    </a:lnTo>
                    <a:lnTo>
                      <a:pt x="28" y="13"/>
                    </a:lnTo>
                    <a:lnTo>
                      <a:pt x="25" y="10"/>
                    </a:lnTo>
                    <a:lnTo>
                      <a:pt x="21" y="10"/>
                    </a:lnTo>
                    <a:lnTo>
                      <a:pt x="18" y="13"/>
                    </a:lnTo>
                    <a:lnTo>
                      <a:pt x="17" y="16"/>
                    </a:lnTo>
                    <a:lnTo>
                      <a:pt x="13" y="21"/>
                    </a:lnTo>
                    <a:lnTo>
                      <a:pt x="11" y="29"/>
                    </a:lnTo>
                    <a:lnTo>
                      <a:pt x="11" y="67"/>
                    </a:lnTo>
                    <a:lnTo>
                      <a:pt x="0" y="67"/>
                    </a:lnTo>
                    <a:lnTo>
                      <a:pt x="0" y="1"/>
                    </a:lnTo>
                    <a:lnTo>
                      <a:pt x="11" y="1"/>
                    </a:lnTo>
                    <a:lnTo>
                      <a:pt x="11" y="16"/>
                    </a:lnTo>
                    <a:lnTo>
                      <a:pt x="13" y="10"/>
                    </a:lnTo>
                    <a:lnTo>
                      <a:pt x="18" y="3"/>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56" name="Freeform 240"/>
              <p:cNvSpPr>
                <a:spLocks noEditPoints="1"/>
              </p:cNvSpPr>
              <p:nvPr/>
            </p:nvSpPr>
            <p:spPr bwMode="auto">
              <a:xfrm>
                <a:off x="1142" y="1698"/>
                <a:ext cx="64" cy="97"/>
              </a:xfrm>
              <a:custGeom>
                <a:avLst/>
                <a:gdLst/>
                <a:ahLst/>
                <a:cxnLst>
                  <a:cxn ang="0">
                    <a:pos x="31" y="9"/>
                  </a:cxn>
                  <a:cxn ang="0">
                    <a:pos x="27" y="11"/>
                  </a:cxn>
                  <a:cxn ang="0">
                    <a:pos x="25" y="12"/>
                  </a:cxn>
                  <a:cxn ang="0">
                    <a:pos x="21" y="16"/>
                  </a:cxn>
                  <a:cxn ang="0">
                    <a:pos x="18" y="20"/>
                  </a:cxn>
                  <a:cxn ang="0">
                    <a:pos x="13" y="32"/>
                  </a:cxn>
                  <a:cxn ang="0">
                    <a:pos x="12" y="49"/>
                  </a:cxn>
                  <a:cxn ang="0">
                    <a:pos x="13" y="66"/>
                  </a:cxn>
                  <a:cxn ang="0">
                    <a:pos x="18" y="79"/>
                  </a:cxn>
                  <a:cxn ang="0">
                    <a:pos x="21" y="83"/>
                  </a:cxn>
                  <a:cxn ang="0">
                    <a:pos x="23" y="85"/>
                  </a:cxn>
                  <a:cxn ang="0">
                    <a:pos x="27" y="88"/>
                  </a:cxn>
                  <a:cxn ang="0">
                    <a:pos x="37" y="88"/>
                  </a:cxn>
                  <a:cxn ang="0">
                    <a:pos x="39" y="85"/>
                  </a:cxn>
                  <a:cxn ang="0">
                    <a:pos x="43" y="83"/>
                  </a:cxn>
                  <a:cxn ang="0">
                    <a:pos x="46" y="79"/>
                  </a:cxn>
                  <a:cxn ang="0">
                    <a:pos x="51" y="66"/>
                  </a:cxn>
                  <a:cxn ang="0">
                    <a:pos x="52" y="49"/>
                  </a:cxn>
                  <a:cxn ang="0">
                    <a:pos x="50" y="32"/>
                  </a:cxn>
                  <a:cxn ang="0">
                    <a:pos x="46" y="20"/>
                  </a:cxn>
                  <a:cxn ang="0">
                    <a:pos x="43" y="16"/>
                  </a:cxn>
                  <a:cxn ang="0">
                    <a:pos x="39" y="12"/>
                  </a:cxn>
                  <a:cxn ang="0">
                    <a:pos x="31" y="9"/>
                  </a:cxn>
                  <a:cxn ang="0">
                    <a:pos x="31" y="0"/>
                  </a:cxn>
                  <a:cxn ang="0">
                    <a:pos x="46" y="4"/>
                  </a:cxn>
                  <a:cxn ang="0">
                    <a:pos x="55" y="13"/>
                  </a:cxn>
                  <a:cxn ang="0">
                    <a:pos x="61" y="29"/>
                  </a:cxn>
                  <a:cxn ang="0">
                    <a:pos x="64" y="49"/>
                  </a:cxn>
                  <a:cxn ang="0">
                    <a:pos x="61" y="68"/>
                  </a:cxn>
                  <a:cxn ang="0">
                    <a:pos x="55" y="84"/>
                  </a:cxn>
                  <a:cxn ang="0">
                    <a:pos x="50" y="92"/>
                  </a:cxn>
                  <a:cxn ang="0">
                    <a:pos x="42" y="96"/>
                  </a:cxn>
                  <a:cxn ang="0">
                    <a:pos x="31" y="97"/>
                  </a:cxn>
                  <a:cxn ang="0">
                    <a:pos x="18" y="95"/>
                  </a:cxn>
                  <a:cxn ang="0">
                    <a:pos x="8" y="84"/>
                  </a:cxn>
                  <a:cxn ang="0">
                    <a:pos x="2" y="68"/>
                  </a:cxn>
                  <a:cxn ang="0">
                    <a:pos x="0" y="49"/>
                  </a:cxn>
                  <a:cxn ang="0">
                    <a:pos x="2" y="29"/>
                  </a:cxn>
                  <a:cxn ang="0">
                    <a:pos x="8" y="13"/>
                  </a:cxn>
                  <a:cxn ang="0">
                    <a:pos x="18" y="4"/>
                  </a:cxn>
                  <a:cxn ang="0">
                    <a:pos x="31" y="0"/>
                  </a:cxn>
                </a:cxnLst>
                <a:rect l="0" t="0" r="r" b="b"/>
                <a:pathLst>
                  <a:path w="64" h="97">
                    <a:moveTo>
                      <a:pt x="31" y="9"/>
                    </a:moveTo>
                    <a:lnTo>
                      <a:pt x="27" y="11"/>
                    </a:lnTo>
                    <a:lnTo>
                      <a:pt x="25" y="12"/>
                    </a:lnTo>
                    <a:lnTo>
                      <a:pt x="21" y="16"/>
                    </a:lnTo>
                    <a:lnTo>
                      <a:pt x="18" y="20"/>
                    </a:lnTo>
                    <a:lnTo>
                      <a:pt x="13" y="32"/>
                    </a:lnTo>
                    <a:lnTo>
                      <a:pt x="12" y="49"/>
                    </a:lnTo>
                    <a:lnTo>
                      <a:pt x="13" y="66"/>
                    </a:lnTo>
                    <a:lnTo>
                      <a:pt x="18" y="79"/>
                    </a:lnTo>
                    <a:lnTo>
                      <a:pt x="21" y="83"/>
                    </a:lnTo>
                    <a:lnTo>
                      <a:pt x="23" y="85"/>
                    </a:lnTo>
                    <a:lnTo>
                      <a:pt x="27" y="88"/>
                    </a:lnTo>
                    <a:lnTo>
                      <a:pt x="37" y="88"/>
                    </a:lnTo>
                    <a:lnTo>
                      <a:pt x="39" y="85"/>
                    </a:lnTo>
                    <a:lnTo>
                      <a:pt x="43" y="83"/>
                    </a:lnTo>
                    <a:lnTo>
                      <a:pt x="46" y="79"/>
                    </a:lnTo>
                    <a:lnTo>
                      <a:pt x="51" y="66"/>
                    </a:lnTo>
                    <a:lnTo>
                      <a:pt x="52" y="49"/>
                    </a:lnTo>
                    <a:lnTo>
                      <a:pt x="50" y="32"/>
                    </a:lnTo>
                    <a:lnTo>
                      <a:pt x="46" y="20"/>
                    </a:lnTo>
                    <a:lnTo>
                      <a:pt x="43" y="16"/>
                    </a:lnTo>
                    <a:lnTo>
                      <a:pt x="39" y="12"/>
                    </a:lnTo>
                    <a:lnTo>
                      <a:pt x="31" y="9"/>
                    </a:lnTo>
                    <a:close/>
                    <a:moveTo>
                      <a:pt x="31" y="0"/>
                    </a:moveTo>
                    <a:lnTo>
                      <a:pt x="46" y="4"/>
                    </a:lnTo>
                    <a:lnTo>
                      <a:pt x="55" y="13"/>
                    </a:lnTo>
                    <a:lnTo>
                      <a:pt x="61" y="29"/>
                    </a:lnTo>
                    <a:lnTo>
                      <a:pt x="64" y="49"/>
                    </a:lnTo>
                    <a:lnTo>
                      <a:pt x="61" y="68"/>
                    </a:lnTo>
                    <a:lnTo>
                      <a:pt x="55" y="84"/>
                    </a:lnTo>
                    <a:lnTo>
                      <a:pt x="50" y="92"/>
                    </a:lnTo>
                    <a:lnTo>
                      <a:pt x="42" y="96"/>
                    </a:lnTo>
                    <a:lnTo>
                      <a:pt x="31" y="97"/>
                    </a:lnTo>
                    <a:lnTo>
                      <a:pt x="18" y="95"/>
                    </a:lnTo>
                    <a:lnTo>
                      <a:pt x="8" y="84"/>
                    </a:lnTo>
                    <a:lnTo>
                      <a:pt x="2" y="68"/>
                    </a:lnTo>
                    <a:lnTo>
                      <a:pt x="0" y="49"/>
                    </a:lnTo>
                    <a:lnTo>
                      <a:pt x="2" y="29"/>
                    </a:lnTo>
                    <a:lnTo>
                      <a:pt x="8" y="13"/>
                    </a:lnTo>
                    <a:lnTo>
                      <a:pt x="18" y="4"/>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57" name="Freeform 241"/>
              <p:cNvSpPr>
                <a:spLocks noEditPoints="1"/>
              </p:cNvSpPr>
              <p:nvPr/>
            </p:nvSpPr>
            <p:spPr bwMode="auto">
              <a:xfrm>
                <a:off x="1220" y="1702"/>
                <a:ext cx="57" cy="91"/>
              </a:xfrm>
              <a:custGeom>
                <a:avLst/>
                <a:gdLst/>
                <a:ahLst/>
                <a:cxnLst>
                  <a:cxn ang="0">
                    <a:pos x="12" y="8"/>
                  </a:cxn>
                  <a:cxn ang="0">
                    <a:pos x="12" y="49"/>
                  </a:cxn>
                  <a:cxn ang="0">
                    <a:pos x="24" y="49"/>
                  </a:cxn>
                  <a:cxn ang="0">
                    <a:pos x="29" y="47"/>
                  </a:cxn>
                  <a:cxn ang="0">
                    <a:pos x="33" y="46"/>
                  </a:cxn>
                  <a:cxn ang="0">
                    <a:pos x="38" y="42"/>
                  </a:cxn>
                  <a:cxn ang="0">
                    <a:pos x="42" y="37"/>
                  </a:cxn>
                  <a:cxn ang="0">
                    <a:pos x="44" y="32"/>
                  </a:cxn>
                  <a:cxn ang="0">
                    <a:pos x="45" y="25"/>
                  </a:cxn>
                  <a:cxn ang="0">
                    <a:pos x="42" y="17"/>
                  </a:cxn>
                  <a:cxn ang="0">
                    <a:pos x="40" y="13"/>
                  </a:cxn>
                  <a:cxn ang="0">
                    <a:pos x="36" y="11"/>
                  </a:cxn>
                  <a:cxn ang="0">
                    <a:pos x="32" y="9"/>
                  </a:cxn>
                  <a:cxn ang="0">
                    <a:pos x="27" y="9"/>
                  </a:cxn>
                  <a:cxn ang="0">
                    <a:pos x="19" y="8"/>
                  </a:cxn>
                  <a:cxn ang="0">
                    <a:pos x="12" y="8"/>
                  </a:cxn>
                  <a:cxn ang="0">
                    <a:pos x="0" y="0"/>
                  </a:cxn>
                  <a:cxn ang="0">
                    <a:pos x="32" y="0"/>
                  </a:cxn>
                  <a:cxn ang="0">
                    <a:pos x="38" y="1"/>
                  </a:cxn>
                  <a:cxn ang="0">
                    <a:pos x="44" y="3"/>
                  </a:cxn>
                  <a:cxn ang="0">
                    <a:pos x="48" y="5"/>
                  </a:cxn>
                  <a:cxn ang="0">
                    <a:pos x="50" y="8"/>
                  </a:cxn>
                  <a:cxn ang="0">
                    <a:pos x="56" y="16"/>
                  </a:cxn>
                  <a:cxn ang="0">
                    <a:pos x="57" y="20"/>
                  </a:cxn>
                  <a:cxn ang="0">
                    <a:pos x="57" y="25"/>
                  </a:cxn>
                  <a:cxn ang="0">
                    <a:pos x="56" y="32"/>
                  </a:cxn>
                  <a:cxn ang="0">
                    <a:pos x="54" y="37"/>
                  </a:cxn>
                  <a:cxn ang="0">
                    <a:pos x="52" y="42"/>
                  </a:cxn>
                  <a:cxn ang="0">
                    <a:pos x="49" y="46"/>
                  </a:cxn>
                  <a:cxn ang="0">
                    <a:pos x="45" y="50"/>
                  </a:cxn>
                  <a:cxn ang="0">
                    <a:pos x="40" y="54"/>
                  </a:cxn>
                  <a:cxn ang="0">
                    <a:pos x="29" y="56"/>
                  </a:cxn>
                  <a:cxn ang="0">
                    <a:pos x="18" y="58"/>
                  </a:cxn>
                  <a:cxn ang="0">
                    <a:pos x="12" y="58"/>
                  </a:cxn>
                  <a:cxn ang="0">
                    <a:pos x="12" y="91"/>
                  </a:cxn>
                  <a:cxn ang="0">
                    <a:pos x="0" y="91"/>
                  </a:cxn>
                  <a:cxn ang="0">
                    <a:pos x="0" y="0"/>
                  </a:cxn>
                </a:cxnLst>
                <a:rect l="0" t="0" r="r" b="b"/>
                <a:pathLst>
                  <a:path w="57" h="91">
                    <a:moveTo>
                      <a:pt x="12" y="8"/>
                    </a:moveTo>
                    <a:lnTo>
                      <a:pt x="12" y="49"/>
                    </a:lnTo>
                    <a:lnTo>
                      <a:pt x="24" y="49"/>
                    </a:lnTo>
                    <a:lnTo>
                      <a:pt x="29" y="47"/>
                    </a:lnTo>
                    <a:lnTo>
                      <a:pt x="33" y="46"/>
                    </a:lnTo>
                    <a:lnTo>
                      <a:pt x="38" y="42"/>
                    </a:lnTo>
                    <a:lnTo>
                      <a:pt x="42" y="37"/>
                    </a:lnTo>
                    <a:lnTo>
                      <a:pt x="44" y="32"/>
                    </a:lnTo>
                    <a:lnTo>
                      <a:pt x="45" y="25"/>
                    </a:lnTo>
                    <a:lnTo>
                      <a:pt x="42" y="17"/>
                    </a:lnTo>
                    <a:lnTo>
                      <a:pt x="40" y="13"/>
                    </a:lnTo>
                    <a:lnTo>
                      <a:pt x="36" y="11"/>
                    </a:lnTo>
                    <a:lnTo>
                      <a:pt x="32" y="9"/>
                    </a:lnTo>
                    <a:lnTo>
                      <a:pt x="27" y="9"/>
                    </a:lnTo>
                    <a:lnTo>
                      <a:pt x="19" y="8"/>
                    </a:lnTo>
                    <a:lnTo>
                      <a:pt x="12" y="8"/>
                    </a:lnTo>
                    <a:close/>
                    <a:moveTo>
                      <a:pt x="0" y="0"/>
                    </a:moveTo>
                    <a:lnTo>
                      <a:pt x="32" y="0"/>
                    </a:lnTo>
                    <a:lnTo>
                      <a:pt x="38" y="1"/>
                    </a:lnTo>
                    <a:lnTo>
                      <a:pt x="44" y="3"/>
                    </a:lnTo>
                    <a:lnTo>
                      <a:pt x="48" y="5"/>
                    </a:lnTo>
                    <a:lnTo>
                      <a:pt x="50" y="8"/>
                    </a:lnTo>
                    <a:lnTo>
                      <a:pt x="56" y="16"/>
                    </a:lnTo>
                    <a:lnTo>
                      <a:pt x="57" y="20"/>
                    </a:lnTo>
                    <a:lnTo>
                      <a:pt x="57" y="25"/>
                    </a:lnTo>
                    <a:lnTo>
                      <a:pt x="56" y="32"/>
                    </a:lnTo>
                    <a:lnTo>
                      <a:pt x="54" y="37"/>
                    </a:lnTo>
                    <a:lnTo>
                      <a:pt x="52" y="42"/>
                    </a:lnTo>
                    <a:lnTo>
                      <a:pt x="49" y="46"/>
                    </a:lnTo>
                    <a:lnTo>
                      <a:pt x="45" y="50"/>
                    </a:lnTo>
                    <a:lnTo>
                      <a:pt x="40" y="54"/>
                    </a:lnTo>
                    <a:lnTo>
                      <a:pt x="29" y="56"/>
                    </a:lnTo>
                    <a:lnTo>
                      <a:pt x="18" y="58"/>
                    </a:lnTo>
                    <a:lnTo>
                      <a:pt x="12" y="58"/>
                    </a:lnTo>
                    <a:lnTo>
                      <a:pt x="12" y="91"/>
                    </a:lnTo>
                    <a:lnTo>
                      <a:pt x="0" y="9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58" name="Freeform 242"/>
              <p:cNvSpPr>
                <a:spLocks/>
              </p:cNvSpPr>
              <p:nvPr/>
            </p:nvSpPr>
            <p:spPr bwMode="auto">
              <a:xfrm>
                <a:off x="1291" y="1726"/>
                <a:ext cx="55" cy="68"/>
              </a:xfrm>
              <a:custGeom>
                <a:avLst/>
                <a:gdLst/>
                <a:ahLst/>
                <a:cxnLst>
                  <a:cxn ang="0">
                    <a:pos x="34" y="0"/>
                  </a:cxn>
                  <a:cxn ang="0">
                    <a:pos x="45" y="0"/>
                  </a:cxn>
                  <a:cxn ang="0">
                    <a:pos x="55" y="4"/>
                  </a:cxn>
                  <a:cxn ang="0">
                    <a:pos x="55" y="13"/>
                  </a:cxn>
                  <a:cxn ang="0">
                    <a:pos x="45" y="10"/>
                  </a:cxn>
                  <a:cxn ang="0">
                    <a:pos x="34" y="9"/>
                  </a:cxn>
                  <a:cxn ang="0">
                    <a:pos x="29" y="9"/>
                  </a:cxn>
                  <a:cxn ang="0">
                    <a:pos x="24" y="11"/>
                  </a:cxn>
                  <a:cxn ang="0">
                    <a:pos x="20" y="14"/>
                  </a:cxn>
                  <a:cxn ang="0">
                    <a:pos x="17" y="17"/>
                  </a:cxn>
                  <a:cxn ang="0">
                    <a:pos x="16" y="21"/>
                  </a:cxn>
                  <a:cxn ang="0">
                    <a:pos x="13" y="27"/>
                  </a:cxn>
                  <a:cxn ang="0">
                    <a:pos x="12" y="34"/>
                  </a:cxn>
                  <a:cxn ang="0">
                    <a:pos x="13" y="39"/>
                  </a:cxn>
                  <a:cxn ang="0">
                    <a:pos x="15" y="46"/>
                  </a:cxn>
                  <a:cxn ang="0">
                    <a:pos x="19" y="51"/>
                  </a:cxn>
                  <a:cxn ang="0">
                    <a:pos x="21" y="53"/>
                  </a:cxn>
                  <a:cxn ang="0">
                    <a:pos x="25" y="56"/>
                  </a:cxn>
                  <a:cxn ang="0">
                    <a:pos x="36" y="59"/>
                  </a:cxn>
                  <a:cxn ang="0">
                    <a:pos x="40" y="59"/>
                  </a:cxn>
                  <a:cxn ang="0">
                    <a:pos x="42" y="57"/>
                  </a:cxn>
                  <a:cxn ang="0">
                    <a:pos x="46" y="57"/>
                  </a:cxn>
                  <a:cxn ang="0">
                    <a:pos x="50" y="56"/>
                  </a:cxn>
                  <a:cxn ang="0">
                    <a:pos x="55" y="53"/>
                  </a:cxn>
                  <a:cxn ang="0">
                    <a:pos x="55" y="65"/>
                  </a:cxn>
                  <a:cxn ang="0">
                    <a:pos x="45" y="68"/>
                  </a:cxn>
                  <a:cxn ang="0">
                    <a:pos x="28" y="68"/>
                  </a:cxn>
                  <a:cxn ang="0">
                    <a:pos x="23" y="67"/>
                  </a:cxn>
                  <a:cxn ang="0">
                    <a:pos x="17" y="64"/>
                  </a:cxn>
                  <a:cxn ang="0">
                    <a:pos x="12" y="60"/>
                  </a:cxn>
                  <a:cxn ang="0">
                    <a:pos x="8" y="56"/>
                  </a:cxn>
                  <a:cxn ang="0">
                    <a:pos x="5" y="52"/>
                  </a:cxn>
                  <a:cxn ang="0">
                    <a:pos x="3" y="46"/>
                  </a:cxn>
                  <a:cxn ang="0">
                    <a:pos x="2" y="40"/>
                  </a:cxn>
                  <a:cxn ang="0">
                    <a:pos x="0" y="34"/>
                  </a:cxn>
                  <a:cxn ang="0">
                    <a:pos x="3" y="21"/>
                  </a:cxn>
                  <a:cxn ang="0">
                    <a:pos x="11" y="9"/>
                  </a:cxn>
                  <a:cxn ang="0">
                    <a:pos x="21" y="1"/>
                  </a:cxn>
                  <a:cxn ang="0">
                    <a:pos x="34" y="0"/>
                  </a:cxn>
                </a:cxnLst>
                <a:rect l="0" t="0" r="r" b="b"/>
                <a:pathLst>
                  <a:path w="55" h="68">
                    <a:moveTo>
                      <a:pt x="34" y="0"/>
                    </a:moveTo>
                    <a:lnTo>
                      <a:pt x="45" y="0"/>
                    </a:lnTo>
                    <a:lnTo>
                      <a:pt x="55" y="4"/>
                    </a:lnTo>
                    <a:lnTo>
                      <a:pt x="55" y="13"/>
                    </a:lnTo>
                    <a:lnTo>
                      <a:pt x="45" y="10"/>
                    </a:lnTo>
                    <a:lnTo>
                      <a:pt x="34" y="9"/>
                    </a:lnTo>
                    <a:lnTo>
                      <a:pt x="29" y="9"/>
                    </a:lnTo>
                    <a:lnTo>
                      <a:pt x="24" y="11"/>
                    </a:lnTo>
                    <a:lnTo>
                      <a:pt x="20" y="14"/>
                    </a:lnTo>
                    <a:lnTo>
                      <a:pt x="17" y="17"/>
                    </a:lnTo>
                    <a:lnTo>
                      <a:pt x="16" y="21"/>
                    </a:lnTo>
                    <a:lnTo>
                      <a:pt x="13" y="27"/>
                    </a:lnTo>
                    <a:lnTo>
                      <a:pt x="12" y="34"/>
                    </a:lnTo>
                    <a:lnTo>
                      <a:pt x="13" y="39"/>
                    </a:lnTo>
                    <a:lnTo>
                      <a:pt x="15" y="46"/>
                    </a:lnTo>
                    <a:lnTo>
                      <a:pt x="19" y="51"/>
                    </a:lnTo>
                    <a:lnTo>
                      <a:pt x="21" y="53"/>
                    </a:lnTo>
                    <a:lnTo>
                      <a:pt x="25" y="56"/>
                    </a:lnTo>
                    <a:lnTo>
                      <a:pt x="36" y="59"/>
                    </a:lnTo>
                    <a:lnTo>
                      <a:pt x="40" y="59"/>
                    </a:lnTo>
                    <a:lnTo>
                      <a:pt x="42" y="57"/>
                    </a:lnTo>
                    <a:lnTo>
                      <a:pt x="46" y="57"/>
                    </a:lnTo>
                    <a:lnTo>
                      <a:pt x="50" y="56"/>
                    </a:lnTo>
                    <a:lnTo>
                      <a:pt x="55" y="53"/>
                    </a:lnTo>
                    <a:lnTo>
                      <a:pt x="55" y="65"/>
                    </a:lnTo>
                    <a:lnTo>
                      <a:pt x="45" y="68"/>
                    </a:lnTo>
                    <a:lnTo>
                      <a:pt x="28" y="68"/>
                    </a:lnTo>
                    <a:lnTo>
                      <a:pt x="23" y="67"/>
                    </a:lnTo>
                    <a:lnTo>
                      <a:pt x="17" y="64"/>
                    </a:lnTo>
                    <a:lnTo>
                      <a:pt x="12" y="60"/>
                    </a:lnTo>
                    <a:lnTo>
                      <a:pt x="8" y="56"/>
                    </a:lnTo>
                    <a:lnTo>
                      <a:pt x="5" y="52"/>
                    </a:lnTo>
                    <a:lnTo>
                      <a:pt x="3" y="46"/>
                    </a:lnTo>
                    <a:lnTo>
                      <a:pt x="2" y="40"/>
                    </a:lnTo>
                    <a:lnTo>
                      <a:pt x="0" y="34"/>
                    </a:lnTo>
                    <a:lnTo>
                      <a:pt x="3" y="21"/>
                    </a:lnTo>
                    <a:lnTo>
                      <a:pt x="11" y="9"/>
                    </a:lnTo>
                    <a:lnTo>
                      <a:pt x="21" y="1"/>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59" name="Freeform 243"/>
              <p:cNvSpPr>
                <a:spLocks noEditPoints="1"/>
              </p:cNvSpPr>
              <p:nvPr/>
            </p:nvSpPr>
            <p:spPr bwMode="auto">
              <a:xfrm>
                <a:off x="1359" y="1726"/>
                <a:ext cx="62" cy="68"/>
              </a:xfrm>
              <a:custGeom>
                <a:avLst/>
                <a:gdLst/>
                <a:ahLst/>
                <a:cxnLst>
                  <a:cxn ang="0">
                    <a:pos x="25" y="9"/>
                  </a:cxn>
                  <a:cxn ang="0">
                    <a:pos x="21" y="11"/>
                  </a:cxn>
                  <a:cxn ang="0">
                    <a:pos x="17" y="15"/>
                  </a:cxn>
                  <a:cxn ang="0">
                    <a:pos x="12" y="26"/>
                  </a:cxn>
                  <a:cxn ang="0">
                    <a:pos x="12" y="42"/>
                  </a:cxn>
                  <a:cxn ang="0">
                    <a:pos x="17" y="52"/>
                  </a:cxn>
                  <a:cxn ang="0">
                    <a:pos x="20" y="55"/>
                  </a:cxn>
                  <a:cxn ang="0">
                    <a:pos x="24" y="57"/>
                  </a:cxn>
                  <a:cxn ang="0">
                    <a:pos x="28" y="59"/>
                  </a:cxn>
                  <a:cxn ang="0">
                    <a:pos x="36" y="59"/>
                  </a:cxn>
                  <a:cxn ang="0">
                    <a:pos x="38" y="57"/>
                  </a:cxn>
                  <a:cxn ang="0">
                    <a:pos x="42" y="55"/>
                  </a:cxn>
                  <a:cxn ang="0">
                    <a:pos x="45" y="52"/>
                  </a:cxn>
                  <a:cxn ang="0">
                    <a:pos x="50" y="42"/>
                  </a:cxn>
                  <a:cxn ang="0">
                    <a:pos x="50" y="29"/>
                  </a:cxn>
                  <a:cxn ang="0">
                    <a:pos x="49" y="23"/>
                  </a:cxn>
                  <a:cxn ang="0">
                    <a:pos x="48" y="19"/>
                  </a:cxn>
                  <a:cxn ang="0">
                    <a:pos x="45" y="15"/>
                  </a:cxn>
                  <a:cxn ang="0">
                    <a:pos x="41" y="11"/>
                  </a:cxn>
                  <a:cxn ang="0">
                    <a:pos x="37" y="9"/>
                  </a:cxn>
                  <a:cxn ang="0">
                    <a:pos x="25" y="9"/>
                  </a:cxn>
                  <a:cxn ang="0">
                    <a:pos x="32" y="0"/>
                  </a:cxn>
                  <a:cxn ang="0">
                    <a:pos x="44" y="1"/>
                  </a:cxn>
                  <a:cxn ang="0">
                    <a:pos x="54" y="9"/>
                  </a:cxn>
                  <a:cxn ang="0">
                    <a:pos x="59" y="21"/>
                  </a:cxn>
                  <a:cxn ang="0">
                    <a:pos x="62" y="34"/>
                  </a:cxn>
                  <a:cxn ang="0">
                    <a:pos x="61" y="47"/>
                  </a:cxn>
                  <a:cxn ang="0">
                    <a:pos x="54" y="59"/>
                  </a:cxn>
                  <a:cxn ang="0">
                    <a:pos x="44" y="65"/>
                  </a:cxn>
                  <a:cxn ang="0">
                    <a:pos x="32" y="68"/>
                  </a:cxn>
                  <a:cxn ang="0">
                    <a:pos x="19" y="67"/>
                  </a:cxn>
                  <a:cxn ang="0">
                    <a:pos x="8" y="59"/>
                  </a:cxn>
                  <a:cxn ang="0">
                    <a:pos x="3" y="47"/>
                  </a:cxn>
                  <a:cxn ang="0">
                    <a:pos x="0" y="34"/>
                  </a:cxn>
                  <a:cxn ang="0">
                    <a:pos x="3" y="21"/>
                  </a:cxn>
                  <a:cxn ang="0">
                    <a:pos x="8" y="9"/>
                  </a:cxn>
                  <a:cxn ang="0">
                    <a:pos x="19" y="1"/>
                  </a:cxn>
                  <a:cxn ang="0">
                    <a:pos x="32" y="0"/>
                  </a:cxn>
                </a:cxnLst>
                <a:rect l="0" t="0" r="r" b="b"/>
                <a:pathLst>
                  <a:path w="62" h="68">
                    <a:moveTo>
                      <a:pt x="25" y="9"/>
                    </a:moveTo>
                    <a:lnTo>
                      <a:pt x="21" y="11"/>
                    </a:lnTo>
                    <a:lnTo>
                      <a:pt x="17" y="15"/>
                    </a:lnTo>
                    <a:lnTo>
                      <a:pt x="12" y="26"/>
                    </a:lnTo>
                    <a:lnTo>
                      <a:pt x="12" y="42"/>
                    </a:lnTo>
                    <a:lnTo>
                      <a:pt x="17" y="52"/>
                    </a:lnTo>
                    <a:lnTo>
                      <a:pt x="20" y="55"/>
                    </a:lnTo>
                    <a:lnTo>
                      <a:pt x="24" y="57"/>
                    </a:lnTo>
                    <a:lnTo>
                      <a:pt x="28" y="59"/>
                    </a:lnTo>
                    <a:lnTo>
                      <a:pt x="36" y="59"/>
                    </a:lnTo>
                    <a:lnTo>
                      <a:pt x="38" y="57"/>
                    </a:lnTo>
                    <a:lnTo>
                      <a:pt x="42" y="55"/>
                    </a:lnTo>
                    <a:lnTo>
                      <a:pt x="45" y="52"/>
                    </a:lnTo>
                    <a:lnTo>
                      <a:pt x="50" y="42"/>
                    </a:lnTo>
                    <a:lnTo>
                      <a:pt x="50" y="29"/>
                    </a:lnTo>
                    <a:lnTo>
                      <a:pt x="49" y="23"/>
                    </a:lnTo>
                    <a:lnTo>
                      <a:pt x="48" y="19"/>
                    </a:lnTo>
                    <a:lnTo>
                      <a:pt x="45" y="15"/>
                    </a:lnTo>
                    <a:lnTo>
                      <a:pt x="41" y="11"/>
                    </a:lnTo>
                    <a:lnTo>
                      <a:pt x="37" y="9"/>
                    </a:lnTo>
                    <a:lnTo>
                      <a:pt x="25" y="9"/>
                    </a:lnTo>
                    <a:close/>
                    <a:moveTo>
                      <a:pt x="32" y="0"/>
                    </a:moveTo>
                    <a:lnTo>
                      <a:pt x="44" y="1"/>
                    </a:lnTo>
                    <a:lnTo>
                      <a:pt x="54" y="9"/>
                    </a:lnTo>
                    <a:lnTo>
                      <a:pt x="59" y="21"/>
                    </a:lnTo>
                    <a:lnTo>
                      <a:pt x="62" y="34"/>
                    </a:lnTo>
                    <a:lnTo>
                      <a:pt x="61" y="47"/>
                    </a:lnTo>
                    <a:lnTo>
                      <a:pt x="54" y="59"/>
                    </a:lnTo>
                    <a:lnTo>
                      <a:pt x="44" y="65"/>
                    </a:lnTo>
                    <a:lnTo>
                      <a:pt x="32" y="68"/>
                    </a:lnTo>
                    <a:lnTo>
                      <a:pt x="19" y="67"/>
                    </a:lnTo>
                    <a:lnTo>
                      <a:pt x="8" y="59"/>
                    </a:lnTo>
                    <a:lnTo>
                      <a:pt x="3" y="47"/>
                    </a:lnTo>
                    <a:lnTo>
                      <a:pt x="0" y="34"/>
                    </a:lnTo>
                    <a:lnTo>
                      <a:pt x="3" y="21"/>
                    </a:lnTo>
                    <a:lnTo>
                      <a:pt x="8" y="9"/>
                    </a:lnTo>
                    <a:lnTo>
                      <a:pt x="19"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60" name="Freeform 244"/>
              <p:cNvSpPr>
                <a:spLocks noEditPoints="1"/>
              </p:cNvSpPr>
              <p:nvPr/>
            </p:nvSpPr>
            <p:spPr bwMode="auto">
              <a:xfrm>
                <a:off x="1433" y="1698"/>
                <a:ext cx="58" cy="96"/>
              </a:xfrm>
              <a:custGeom>
                <a:avLst/>
                <a:gdLst/>
                <a:ahLst/>
                <a:cxnLst>
                  <a:cxn ang="0">
                    <a:pos x="35" y="37"/>
                  </a:cxn>
                  <a:cxn ang="0">
                    <a:pos x="29" y="38"/>
                  </a:cxn>
                  <a:cxn ang="0">
                    <a:pos x="23" y="41"/>
                  </a:cxn>
                  <a:cxn ang="0">
                    <a:pos x="18" y="45"/>
                  </a:cxn>
                  <a:cxn ang="0">
                    <a:pos x="16" y="49"/>
                  </a:cxn>
                  <a:cxn ang="0">
                    <a:pos x="14" y="54"/>
                  </a:cxn>
                  <a:cxn ang="0">
                    <a:pos x="12" y="59"/>
                  </a:cxn>
                  <a:cxn ang="0">
                    <a:pos x="12" y="66"/>
                  </a:cxn>
                  <a:cxn ang="0">
                    <a:pos x="13" y="72"/>
                  </a:cxn>
                  <a:cxn ang="0">
                    <a:pos x="13" y="78"/>
                  </a:cxn>
                  <a:cxn ang="0">
                    <a:pos x="16" y="81"/>
                  </a:cxn>
                  <a:cxn ang="0">
                    <a:pos x="18" y="84"/>
                  </a:cxn>
                  <a:cxn ang="0">
                    <a:pos x="21" y="85"/>
                  </a:cxn>
                  <a:cxn ang="0">
                    <a:pos x="27" y="85"/>
                  </a:cxn>
                  <a:cxn ang="0">
                    <a:pos x="31" y="84"/>
                  </a:cxn>
                  <a:cxn ang="0">
                    <a:pos x="35" y="80"/>
                  </a:cxn>
                  <a:cxn ang="0">
                    <a:pos x="39" y="78"/>
                  </a:cxn>
                  <a:cxn ang="0">
                    <a:pos x="43" y="72"/>
                  </a:cxn>
                  <a:cxn ang="0">
                    <a:pos x="46" y="67"/>
                  </a:cxn>
                  <a:cxn ang="0">
                    <a:pos x="46" y="38"/>
                  </a:cxn>
                  <a:cxn ang="0">
                    <a:pos x="40" y="38"/>
                  </a:cxn>
                  <a:cxn ang="0">
                    <a:pos x="35" y="37"/>
                  </a:cxn>
                  <a:cxn ang="0">
                    <a:pos x="46" y="0"/>
                  </a:cxn>
                  <a:cxn ang="0">
                    <a:pos x="58" y="0"/>
                  </a:cxn>
                  <a:cxn ang="0">
                    <a:pos x="58" y="95"/>
                  </a:cxn>
                  <a:cxn ang="0">
                    <a:pos x="46" y="95"/>
                  </a:cxn>
                  <a:cxn ang="0">
                    <a:pos x="46" y="80"/>
                  </a:cxn>
                  <a:cxn ang="0">
                    <a:pos x="43" y="85"/>
                  </a:cxn>
                  <a:cxn ang="0">
                    <a:pos x="39" y="89"/>
                  </a:cxn>
                  <a:cxn ang="0">
                    <a:pos x="34" y="92"/>
                  </a:cxn>
                  <a:cxn ang="0">
                    <a:pos x="30" y="95"/>
                  </a:cxn>
                  <a:cxn ang="0">
                    <a:pos x="25" y="96"/>
                  </a:cxn>
                  <a:cxn ang="0">
                    <a:pos x="16" y="96"/>
                  </a:cxn>
                  <a:cxn ang="0">
                    <a:pos x="12" y="93"/>
                  </a:cxn>
                  <a:cxn ang="0">
                    <a:pos x="6" y="89"/>
                  </a:cxn>
                  <a:cxn ang="0">
                    <a:pos x="4" y="85"/>
                  </a:cxn>
                  <a:cxn ang="0">
                    <a:pos x="1" y="80"/>
                  </a:cxn>
                  <a:cxn ang="0">
                    <a:pos x="0" y="75"/>
                  </a:cxn>
                  <a:cxn ang="0">
                    <a:pos x="0" y="68"/>
                  </a:cxn>
                  <a:cxn ang="0">
                    <a:pos x="1" y="60"/>
                  </a:cxn>
                  <a:cxn ang="0">
                    <a:pos x="1" y="54"/>
                  </a:cxn>
                  <a:cxn ang="0">
                    <a:pos x="4" y="47"/>
                  </a:cxn>
                  <a:cxn ang="0">
                    <a:pos x="12" y="37"/>
                  </a:cxn>
                  <a:cxn ang="0">
                    <a:pos x="16" y="33"/>
                  </a:cxn>
                  <a:cxn ang="0">
                    <a:pos x="21" y="30"/>
                  </a:cxn>
                  <a:cxn ang="0">
                    <a:pos x="34" y="28"/>
                  </a:cxn>
                  <a:cxn ang="0">
                    <a:pos x="38" y="28"/>
                  </a:cxn>
                  <a:cxn ang="0">
                    <a:pos x="43" y="29"/>
                  </a:cxn>
                  <a:cxn ang="0">
                    <a:pos x="46" y="29"/>
                  </a:cxn>
                  <a:cxn ang="0">
                    <a:pos x="46" y="0"/>
                  </a:cxn>
                </a:cxnLst>
                <a:rect l="0" t="0" r="r" b="b"/>
                <a:pathLst>
                  <a:path w="58" h="96">
                    <a:moveTo>
                      <a:pt x="35" y="37"/>
                    </a:moveTo>
                    <a:lnTo>
                      <a:pt x="29" y="38"/>
                    </a:lnTo>
                    <a:lnTo>
                      <a:pt x="23" y="41"/>
                    </a:lnTo>
                    <a:lnTo>
                      <a:pt x="18" y="45"/>
                    </a:lnTo>
                    <a:lnTo>
                      <a:pt x="16" y="49"/>
                    </a:lnTo>
                    <a:lnTo>
                      <a:pt x="14" y="54"/>
                    </a:lnTo>
                    <a:lnTo>
                      <a:pt x="12" y="59"/>
                    </a:lnTo>
                    <a:lnTo>
                      <a:pt x="12" y="66"/>
                    </a:lnTo>
                    <a:lnTo>
                      <a:pt x="13" y="72"/>
                    </a:lnTo>
                    <a:lnTo>
                      <a:pt x="13" y="78"/>
                    </a:lnTo>
                    <a:lnTo>
                      <a:pt x="16" y="81"/>
                    </a:lnTo>
                    <a:lnTo>
                      <a:pt x="18" y="84"/>
                    </a:lnTo>
                    <a:lnTo>
                      <a:pt x="21" y="85"/>
                    </a:lnTo>
                    <a:lnTo>
                      <a:pt x="27" y="85"/>
                    </a:lnTo>
                    <a:lnTo>
                      <a:pt x="31" y="84"/>
                    </a:lnTo>
                    <a:lnTo>
                      <a:pt x="35" y="80"/>
                    </a:lnTo>
                    <a:lnTo>
                      <a:pt x="39" y="78"/>
                    </a:lnTo>
                    <a:lnTo>
                      <a:pt x="43" y="72"/>
                    </a:lnTo>
                    <a:lnTo>
                      <a:pt x="46" y="67"/>
                    </a:lnTo>
                    <a:lnTo>
                      <a:pt x="46" y="38"/>
                    </a:lnTo>
                    <a:lnTo>
                      <a:pt x="40" y="38"/>
                    </a:lnTo>
                    <a:lnTo>
                      <a:pt x="35" y="37"/>
                    </a:lnTo>
                    <a:close/>
                    <a:moveTo>
                      <a:pt x="46" y="0"/>
                    </a:moveTo>
                    <a:lnTo>
                      <a:pt x="58" y="0"/>
                    </a:lnTo>
                    <a:lnTo>
                      <a:pt x="58" y="95"/>
                    </a:lnTo>
                    <a:lnTo>
                      <a:pt x="46" y="95"/>
                    </a:lnTo>
                    <a:lnTo>
                      <a:pt x="46" y="80"/>
                    </a:lnTo>
                    <a:lnTo>
                      <a:pt x="43" y="85"/>
                    </a:lnTo>
                    <a:lnTo>
                      <a:pt x="39" y="89"/>
                    </a:lnTo>
                    <a:lnTo>
                      <a:pt x="34" y="92"/>
                    </a:lnTo>
                    <a:lnTo>
                      <a:pt x="30" y="95"/>
                    </a:lnTo>
                    <a:lnTo>
                      <a:pt x="25" y="96"/>
                    </a:lnTo>
                    <a:lnTo>
                      <a:pt x="16" y="96"/>
                    </a:lnTo>
                    <a:lnTo>
                      <a:pt x="12" y="93"/>
                    </a:lnTo>
                    <a:lnTo>
                      <a:pt x="6" y="89"/>
                    </a:lnTo>
                    <a:lnTo>
                      <a:pt x="4" y="85"/>
                    </a:lnTo>
                    <a:lnTo>
                      <a:pt x="1" y="80"/>
                    </a:lnTo>
                    <a:lnTo>
                      <a:pt x="0" y="75"/>
                    </a:lnTo>
                    <a:lnTo>
                      <a:pt x="0" y="68"/>
                    </a:lnTo>
                    <a:lnTo>
                      <a:pt x="1" y="60"/>
                    </a:lnTo>
                    <a:lnTo>
                      <a:pt x="1" y="54"/>
                    </a:lnTo>
                    <a:lnTo>
                      <a:pt x="4" y="47"/>
                    </a:lnTo>
                    <a:lnTo>
                      <a:pt x="12" y="37"/>
                    </a:lnTo>
                    <a:lnTo>
                      <a:pt x="16" y="33"/>
                    </a:lnTo>
                    <a:lnTo>
                      <a:pt x="21" y="30"/>
                    </a:lnTo>
                    <a:lnTo>
                      <a:pt x="34" y="28"/>
                    </a:lnTo>
                    <a:lnTo>
                      <a:pt x="38" y="28"/>
                    </a:lnTo>
                    <a:lnTo>
                      <a:pt x="43" y="29"/>
                    </a:lnTo>
                    <a:lnTo>
                      <a:pt x="46" y="29"/>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61" name="Freeform 245"/>
              <p:cNvSpPr>
                <a:spLocks noEditPoints="1"/>
              </p:cNvSpPr>
              <p:nvPr/>
            </p:nvSpPr>
            <p:spPr bwMode="auto">
              <a:xfrm>
                <a:off x="1506" y="1726"/>
                <a:ext cx="57" cy="68"/>
              </a:xfrm>
              <a:custGeom>
                <a:avLst/>
                <a:gdLst/>
                <a:ahLst/>
                <a:cxnLst>
                  <a:cxn ang="0">
                    <a:pos x="26" y="9"/>
                  </a:cxn>
                  <a:cxn ang="0">
                    <a:pos x="23" y="10"/>
                  </a:cxn>
                  <a:cxn ang="0">
                    <a:pos x="19" y="13"/>
                  </a:cxn>
                  <a:cxn ang="0">
                    <a:pos x="16" y="17"/>
                  </a:cxn>
                  <a:cxn ang="0">
                    <a:pos x="13" y="22"/>
                  </a:cxn>
                  <a:cxn ang="0">
                    <a:pos x="12" y="27"/>
                  </a:cxn>
                  <a:cxn ang="0">
                    <a:pos x="45" y="27"/>
                  </a:cxn>
                  <a:cxn ang="0">
                    <a:pos x="45" y="21"/>
                  </a:cxn>
                  <a:cxn ang="0">
                    <a:pos x="44" y="17"/>
                  </a:cxn>
                  <a:cxn ang="0">
                    <a:pos x="41" y="13"/>
                  </a:cxn>
                  <a:cxn ang="0">
                    <a:pos x="38" y="10"/>
                  </a:cxn>
                  <a:cxn ang="0">
                    <a:pos x="34" y="9"/>
                  </a:cxn>
                  <a:cxn ang="0">
                    <a:pos x="26" y="9"/>
                  </a:cxn>
                  <a:cxn ang="0">
                    <a:pos x="25" y="0"/>
                  </a:cxn>
                  <a:cxn ang="0">
                    <a:pos x="37" y="0"/>
                  </a:cxn>
                  <a:cxn ang="0">
                    <a:pos x="42" y="1"/>
                  </a:cxn>
                  <a:cxn ang="0">
                    <a:pos x="46" y="4"/>
                  </a:cxn>
                  <a:cxn ang="0">
                    <a:pos x="50" y="8"/>
                  </a:cxn>
                  <a:cxn ang="0">
                    <a:pos x="55" y="18"/>
                  </a:cxn>
                  <a:cxn ang="0">
                    <a:pos x="57" y="34"/>
                  </a:cxn>
                  <a:cxn ang="0">
                    <a:pos x="57" y="35"/>
                  </a:cxn>
                  <a:cxn ang="0">
                    <a:pos x="12" y="35"/>
                  </a:cxn>
                  <a:cxn ang="0">
                    <a:pos x="12" y="42"/>
                  </a:cxn>
                  <a:cxn ang="0">
                    <a:pos x="15" y="48"/>
                  </a:cxn>
                  <a:cxn ang="0">
                    <a:pos x="17" y="51"/>
                  </a:cxn>
                  <a:cxn ang="0">
                    <a:pos x="20" y="55"/>
                  </a:cxn>
                  <a:cxn ang="0">
                    <a:pos x="25" y="57"/>
                  </a:cxn>
                  <a:cxn ang="0">
                    <a:pos x="29" y="59"/>
                  </a:cxn>
                  <a:cxn ang="0">
                    <a:pos x="33" y="59"/>
                  </a:cxn>
                  <a:cxn ang="0">
                    <a:pos x="44" y="57"/>
                  </a:cxn>
                  <a:cxn ang="0">
                    <a:pos x="57" y="52"/>
                  </a:cxn>
                  <a:cxn ang="0">
                    <a:pos x="57" y="63"/>
                  </a:cxn>
                  <a:cxn ang="0">
                    <a:pos x="44" y="67"/>
                  </a:cxn>
                  <a:cxn ang="0">
                    <a:pos x="32" y="68"/>
                  </a:cxn>
                  <a:cxn ang="0">
                    <a:pos x="25" y="68"/>
                  </a:cxn>
                  <a:cxn ang="0">
                    <a:pos x="20" y="67"/>
                  </a:cxn>
                  <a:cxn ang="0">
                    <a:pos x="16" y="64"/>
                  </a:cxn>
                  <a:cxn ang="0">
                    <a:pos x="11" y="60"/>
                  </a:cxn>
                  <a:cxn ang="0">
                    <a:pos x="7" y="56"/>
                  </a:cxn>
                  <a:cxn ang="0">
                    <a:pos x="2" y="46"/>
                  </a:cxn>
                  <a:cxn ang="0">
                    <a:pos x="0" y="40"/>
                  </a:cxn>
                  <a:cxn ang="0">
                    <a:pos x="0" y="29"/>
                  </a:cxn>
                  <a:cxn ang="0">
                    <a:pos x="2" y="22"/>
                  </a:cxn>
                  <a:cxn ang="0">
                    <a:pos x="7" y="11"/>
                  </a:cxn>
                  <a:cxn ang="0">
                    <a:pos x="15" y="4"/>
                  </a:cxn>
                  <a:cxn ang="0">
                    <a:pos x="20" y="1"/>
                  </a:cxn>
                  <a:cxn ang="0">
                    <a:pos x="25" y="0"/>
                  </a:cxn>
                </a:cxnLst>
                <a:rect l="0" t="0" r="r" b="b"/>
                <a:pathLst>
                  <a:path w="57" h="68">
                    <a:moveTo>
                      <a:pt x="26" y="9"/>
                    </a:moveTo>
                    <a:lnTo>
                      <a:pt x="23" y="10"/>
                    </a:lnTo>
                    <a:lnTo>
                      <a:pt x="19" y="13"/>
                    </a:lnTo>
                    <a:lnTo>
                      <a:pt x="16" y="17"/>
                    </a:lnTo>
                    <a:lnTo>
                      <a:pt x="13" y="22"/>
                    </a:lnTo>
                    <a:lnTo>
                      <a:pt x="12" y="27"/>
                    </a:lnTo>
                    <a:lnTo>
                      <a:pt x="45" y="27"/>
                    </a:lnTo>
                    <a:lnTo>
                      <a:pt x="45" y="21"/>
                    </a:lnTo>
                    <a:lnTo>
                      <a:pt x="44" y="17"/>
                    </a:lnTo>
                    <a:lnTo>
                      <a:pt x="41" y="13"/>
                    </a:lnTo>
                    <a:lnTo>
                      <a:pt x="38" y="10"/>
                    </a:lnTo>
                    <a:lnTo>
                      <a:pt x="34" y="9"/>
                    </a:lnTo>
                    <a:lnTo>
                      <a:pt x="26" y="9"/>
                    </a:lnTo>
                    <a:close/>
                    <a:moveTo>
                      <a:pt x="25" y="0"/>
                    </a:moveTo>
                    <a:lnTo>
                      <a:pt x="37" y="0"/>
                    </a:lnTo>
                    <a:lnTo>
                      <a:pt x="42" y="1"/>
                    </a:lnTo>
                    <a:lnTo>
                      <a:pt x="46" y="4"/>
                    </a:lnTo>
                    <a:lnTo>
                      <a:pt x="50" y="8"/>
                    </a:lnTo>
                    <a:lnTo>
                      <a:pt x="55" y="18"/>
                    </a:lnTo>
                    <a:lnTo>
                      <a:pt x="57" y="34"/>
                    </a:lnTo>
                    <a:lnTo>
                      <a:pt x="57" y="35"/>
                    </a:lnTo>
                    <a:lnTo>
                      <a:pt x="12" y="35"/>
                    </a:lnTo>
                    <a:lnTo>
                      <a:pt x="12" y="42"/>
                    </a:lnTo>
                    <a:lnTo>
                      <a:pt x="15" y="48"/>
                    </a:lnTo>
                    <a:lnTo>
                      <a:pt x="17" y="51"/>
                    </a:lnTo>
                    <a:lnTo>
                      <a:pt x="20" y="55"/>
                    </a:lnTo>
                    <a:lnTo>
                      <a:pt x="25" y="57"/>
                    </a:lnTo>
                    <a:lnTo>
                      <a:pt x="29" y="59"/>
                    </a:lnTo>
                    <a:lnTo>
                      <a:pt x="33" y="59"/>
                    </a:lnTo>
                    <a:lnTo>
                      <a:pt x="44" y="57"/>
                    </a:lnTo>
                    <a:lnTo>
                      <a:pt x="57" y="52"/>
                    </a:lnTo>
                    <a:lnTo>
                      <a:pt x="57" y="63"/>
                    </a:lnTo>
                    <a:lnTo>
                      <a:pt x="44" y="67"/>
                    </a:lnTo>
                    <a:lnTo>
                      <a:pt x="32" y="68"/>
                    </a:lnTo>
                    <a:lnTo>
                      <a:pt x="25" y="68"/>
                    </a:lnTo>
                    <a:lnTo>
                      <a:pt x="20" y="67"/>
                    </a:lnTo>
                    <a:lnTo>
                      <a:pt x="16" y="64"/>
                    </a:lnTo>
                    <a:lnTo>
                      <a:pt x="11" y="60"/>
                    </a:lnTo>
                    <a:lnTo>
                      <a:pt x="7" y="56"/>
                    </a:lnTo>
                    <a:lnTo>
                      <a:pt x="2" y="46"/>
                    </a:lnTo>
                    <a:lnTo>
                      <a:pt x="0" y="40"/>
                    </a:lnTo>
                    <a:lnTo>
                      <a:pt x="0" y="29"/>
                    </a:lnTo>
                    <a:lnTo>
                      <a:pt x="2" y="22"/>
                    </a:lnTo>
                    <a:lnTo>
                      <a:pt x="7" y="11"/>
                    </a:lnTo>
                    <a:lnTo>
                      <a:pt x="15" y="4"/>
                    </a:lnTo>
                    <a:lnTo>
                      <a:pt x="20" y="1"/>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62" name="Freeform 246"/>
              <p:cNvSpPr>
                <a:spLocks noEditPoints="1"/>
              </p:cNvSpPr>
              <p:nvPr/>
            </p:nvSpPr>
            <p:spPr bwMode="auto">
              <a:xfrm>
                <a:off x="987" y="599"/>
                <a:ext cx="58" cy="91"/>
              </a:xfrm>
              <a:custGeom>
                <a:avLst/>
                <a:gdLst/>
                <a:ahLst/>
                <a:cxnLst>
                  <a:cxn ang="0">
                    <a:pos x="12" y="8"/>
                  </a:cxn>
                  <a:cxn ang="0">
                    <a:pos x="12" y="81"/>
                  </a:cxn>
                  <a:cxn ang="0">
                    <a:pos x="28" y="81"/>
                  </a:cxn>
                  <a:cxn ang="0">
                    <a:pos x="33" y="79"/>
                  </a:cxn>
                  <a:cxn ang="0">
                    <a:pos x="37" y="77"/>
                  </a:cxn>
                  <a:cxn ang="0">
                    <a:pos x="39" y="74"/>
                  </a:cxn>
                  <a:cxn ang="0">
                    <a:pos x="42" y="70"/>
                  </a:cxn>
                  <a:cxn ang="0">
                    <a:pos x="45" y="65"/>
                  </a:cxn>
                  <a:cxn ang="0">
                    <a:pos x="46" y="56"/>
                  </a:cxn>
                  <a:cxn ang="0">
                    <a:pos x="46" y="36"/>
                  </a:cxn>
                  <a:cxn ang="0">
                    <a:pos x="45" y="29"/>
                  </a:cxn>
                  <a:cxn ang="0">
                    <a:pos x="42" y="19"/>
                  </a:cxn>
                  <a:cxn ang="0">
                    <a:pos x="39" y="15"/>
                  </a:cxn>
                  <a:cxn ang="0">
                    <a:pos x="37" y="12"/>
                  </a:cxn>
                  <a:cxn ang="0">
                    <a:pos x="33" y="11"/>
                  </a:cxn>
                  <a:cxn ang="0">
                    <a:pos x="28" y="10"/>
                  </a:cxn>
                  <a:cxn ang="0">
                    <a:pos x="21" y="8"/>
                  </a:cxn>
                  <a:cxn ang="0">
                    <a:pos x="12" y="8"/>
                  </a:cxn>
                  <a:cxn ang="0">
                    <a:pos x="0" y="0"/>
                  </a:cxn>
                  <a:cxn ang="0">
                    <a:pos x="34" y="0"/>
                  </a:cxn>
                  <a:cxn ang="0">
                    <a:pos x="43" y="4"/>
                  </a:cxn>
                  <a:cxn ang="0">
                    <a:pos x="53" y="14"/>
                  </a:cxn>
                  <a:cxn ang="0">
                    <a:pos x="55" y="20"/>
                  </a:cxn>
                  <a:cxn ang="0">
                    <a:pos x="58" y="32"/>
                  </a:cxn>
                  <a:cxn ang="0">
                    <a:pos x="58" y="58"/>
                  </a:cxn>
                  <a:cxn ang="0">
                    <a:pos x="54" y="70"/>
                  </a:cxn>
                  <a:cxn ang="0">
                    <a:pos x="51" y="77"/>
                  </a:cxn>
                  <a:cxn ang="0">
                    <a:pos x="47" y="82"/>
                  </a:cxn>
                  <a:cxn ang="0">
                    <a:pos x="43" y="86"/>
                  </a:cxn>
                  <a:cxn ang="0">
                    <a:pos x="34" y="90"/>
                  </a:cxn>
                  <a:cxn ang="0">
                    <a:pos x="21" y="91"/>
                  </a:cxn>
                  <a:cxn ang="0">
                    <a:pos x="0" y="91"/>
                  </a:cxn>
                  <a:cxn ang="0">
                    <a:pos x="0" y="0"/>
                  </a:cxn>
                </a:cxnLst>
                <a:rect l="0" t="0" r="r" b="b"/>
                <a:pathLst>
                  <a:path w="58" h="91">
                    <a:moveTo>
                      <a:pt x="12" y="8"/>
                    </a:moveTo>
                    <a:lnTo>
                      <a:pt x="12" y="81"/>
                    </a:lnTo>
                    <a:lnTo>
                      <a:pt x="28" y="81"/>
                    </a:lnTo>
                    <a:lnTo>
                      <a:pt x="33" y="79"/>
                    </a:lnTo>
                    <a:lnTo>
                      <a:pt x="37" y="77"/>
                    </a:lnTo>
                    <a:lnTo>
                      <a:pt x="39" y="74"/>
                    </a:lnTo>
                    <a:lnTo>
                      <a:pt x="42" y="70"/>
                    </a:lnTo>
                    <a:lnTo>
                      <a:pt x="45" y="65"/>
                    </a:lnTo>
                    <a:lnTo>
                      <a:pt x="46" y="56"/>
                    </a:lnTo>
                    <a:lnTo>
                      <a:pt x="46" y="36"/>
                    </a:lnTo>
                    <a:lnTo>
                      <a:pt x="45" y="29"/>
                    </a:lnTo>
                    <a:lnTo>
                      <a:pt x="42" y="19"/>
                    </a:lnTo>
                    <a:lnTo>
                      <a:pt x="39" y="15"/>
                    </a:lnTo>
                    <a:lnTo>
                      <a:pt x="37" y="12"/>
                    </a:lnTo>
                    <a:lnTo>
                      <a:pt x="33" y="11"/>
                    </a:lnTo>
                    <a:lnTo>
                      <a:pt x="28" y="10"/>
                    </a:lnTo>
                    <a:lnTo>
                      <a:pt x="21" y="8"/>
                    </a:lnTo>
                    <a:lnTo>
                      <a:pt x="12" y="8"/>
                    </a:lnTo>
                    <a:close/>
                    <a:moveTo>
                      <a:pt x="0" y="0"/>
                    </a:moveTo>
                    <a:lnTo>
                      <a:pt x="34" y="0"/>
                    </a:lnTo>
                    <a:lnTo>
                      <a:pt x="43" y="4"/>
                    </a:lnTo>
                    <a:lnTo>
                      <a:pt x="53" y="14"/>
                    </a:lnTo>
                    <a:lnTo>
                      <a:pt x="55" y="20"/>
                    </a:lnTo>
                    <a:lnTo>
                      <a:pt x="58" y="32"/>
                    </a:lnTo>
                    <a:lnTo>
                      <a:pt x="58" y="58"/>
                    </a:lnTo>
                    <a:lnTo>
                      <a:pt x="54" y="70"/>
                    </a:lnTo>
                    <a:lnTo>
                      <a:pt x="51" y="77"/>
                    </a:lnTo>
                    <a:lnTo>
                      <a:pt x="47" y="82"/>
                    </a:lnTo>
                    <a:lnTo>
                      <a:pt x="43" y="86"/>
                    </a:lnTo>
                    <a:lnTo>
                      <a:pt x="34" y="90"/>
                    </a:lnTo>
                    <a:lnTo>
                      <a:pt x="21" y="91"/>
                    </a:lnTo>
                    <a:lnTo>
                      <a:pt x="0" y="9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63" name="Freeform 247"/>
              <p:cNvSpPr>
                <a:spLocks noEditPoints="1"/>
              </p:cNvSpPr>
              <p:nvPr/>
            </p:nvSpPr>
            <p:spPr bwMode="auto">
              <a:xfrm>
                <a:off x="1057" y="623"/>
                <a:ext cx="59" cy="68"/>
              </a:xfrm>
              <a:custGeom>
                <a:avLst/>
                <a:gdLst/>
                <a:ahLst/>
                <a:cxnLst>
                  <a:cxn ang="0">
                    <a:pos x="35" y="9"/>
                  </a:cxn>
                  <a:cxn ang="0">
                    <a:pos x="28" y="11"/>
                  </a:cxn>
                  <a:cxn ang="0">
                    <a:pos x="23" y="13"/>
                  </a:cxn>
                  <a:cxn ang="0">
                    <a:pos x="18" y="17"/>
                  </a:cxn>
                  <a:cxn ang="0">
                    <a:pos x="15" y="21"/>
                  </a:cxn>
                  <a:cxn ang="0">
                    <a:pos x="13" y="26"/>
                  </a:cxn>
                  <a:cxn ang="0">
                    <a:pos x="11" y="32"/>
                  </a:cxn>
                  <a:cxn ang="0">
                    <a:pos x="11" y="45"/>
                  </a:cxn>
                  <a:cxn ang="0">
                    <a:pos x="13" y="50"/>
                  </a:cxn>
                  <a:cxn ang="0">
                    <a:pos x="14" y="54"/>
                  </a:cxn>
                  <a:cxn ang="0">
                    <a:pos x="17" y="57"/>
                  </a:cxn>
                  <a:cxn ang="0">
                    <a:pos x="21" y="58"/>
                  </a:cxn>
                  <a:cxn ang="0">
                    <a:pos x="26" y="58"/>
                  </a:cxn>
                  <a:cxn ang="0">
                    <a:pos x="30" y="57"/>
                  </a:cxn>
                  <a:cxn ang="0">
                    <a:pos x="34" y="53"/>
                  </a:cxn>
                  <a:cxn ang="0">
                    <a:pos x="40" y="47"/>
                  </a:cxn>
                  <a:cxn ang="0">
                    <a:pos x="45" y="39"/>
                  </a:cxn>
                  <a:cxn ang="0">
                    <a:pos x="45" y="11"/>
                  </a:cxn>
                  <a:cxn ang="0">
                    <a:pos x="40" y="11"/>
                  </a:cxn>
                  <a:cxn ang="0">
                    <a:pos x="35" y="9"/>
                  </a:cxn>
                  <a:cxn ang="0">
                    <a:pos x="34" y="0"/>
                  </a:cxn>
                  <a:cxn ang="0">
                    <a:pos x="35" y="0"/>
                  </a:cxn>
                  <a:cxn ang="0">
                    <a:pos x="39" y="1"/>
                  </a:cxn>
                  <a:cxn ang="0">
                    <a:pos x="56" y="1"/>
                  </a:cxn>
                  <a:cxn ang="0">
                    <a:pos x="56" y="55"/>
                  </a:cxn>
                  <a:cxn ang="0">
                    <a:pos x="57" y="62"/>
                  </a:cxn>
                  <a:cxn ang="0">
                    <a:pos x="59" y="67"/>
                  </a:cxn>
                  <a:cxn ang="0">
                    <a:pos x="47" y="67"/>
                  </a:cxn>
                  <a:cxn ang="0">
                    <a:pos x="45" y="60"/>
                  </a:cxn>
                  <a:cxn ang="0">
                    <a:pos x="45" y="53"/>
                  </a:cxn>
                  <a:cxn ang="0">
                    <a:pos x="42" y="58"/>
                  </a:cxn>
                  <a:cxn ang="0">
                    <a:pos x="38" y="62"/>
                  </a:cxn>
                  <a:cxn ang="0">
                    <a:pos x="34" y="64"/>
                  </a:cxn>
                  <a:cxn ang="0">
                    <a:pos x="28" y="67"/>
                  </a:cxn>
                  <a:cxn ang="0">
                    <a:pos x="24" y="68"/>
                  </a:cxn>
                  <a:cxn ang="0">
                    <a:pos x="15" y="68"/>
                  </a:cxn>
                  <a:cxn ang="0">
                    <a:pos x="10" y="66"/>
                  </a:cxn>
                  <a:cxn ang="0">
                    <a:pos x="2" y="58"/>
                  </a:cxn>
                  <a:cxn ang="0">
                    <a:pos x="0" y="47"/>
                  </a:cxn>
                  <a:cxn ang="0">
                    <a:pos x="0" y="33"/>
                  </a:cxn>
                  <a:cxn ang="0">
                    <a:pos x="1" y="26"/>
                  </a:cxn>
                  <a:cxn ang="0">
                    <a:pos x="4" y="20"/>
                  </a:cxn>
                  <a:cxn ang="0">
                    <a:pos x="6" y="14"/>
                  </a:cxn>
                  <a:cxn ang="0">
                    <a:pos x="10" y="9"/>
                  </a:cxn>
                  <a:cxn ang="0">
                    <a:pos x="15" y="5"/>
                  </a:cxn>
                  <a:cxn ang="0">
                    <a:pos x="21" y="3"/>
                  </a:cxn>
                  <a:cxn ang="0">
                    <a:pos x="26" y="1"/>
                  </a:cxn>
                  <a:cxn ang="0">
                    <a:pos x="34" y="0"/>
                  </a:cxn>
                </a:cxnLst>
                <a:rect l="0" t="0" r="r" b="b"/>
                <a:pathLst>
                  <a:path w="59" h="68">
                    <a:moveTo>
                      <a:pt x="35" y="9"/>
                    </a:moveTo>
                    <a:lnTo>
                      <a:pt x="28" y="11"/>
                    </a:lnTo>
                    <a:lnTo>
                      <a:pt x="23" y="13"/>
                    </a:lnTo>
                    <a:lnTo>
                      <a:pt x="18" y="17"/>
                    </a:lnTo>
                    <a:lnTo>
                      <a:pt x="15" y="21"/>
                    </a:lnTo>
                    <a:lnTo>
                      <a:pt x="13" y="26"/>
                    </a:lnTo>
                    <a:lnTo>
                      <a:pt x="11" y="32"/>
                    </a:lnTo>
                    <a:lnTo>
                      <a:pt x="11" y="45"/>
                    </a:lnTo>
                    <a:lnTo>
                      <a:pt x="13" y="50"/>
                    </a:lnTo>
                    <a:lnTo>
                      <a:pt x="14" y="54"/>
                    </a:lnTo>
                    <a:lnTo>
                      <a:pt x="17" y="57"/>
                    </a:lnTo>
                    <a:lnTo>
                      <a:pt x="21" y="58"/>
                    </a:lnTo>
                    <a:lnTo>
                      <a:pt x="26" y="58"/>
                    </a:lnTo>
                    <a:lnTo>
                      <a:pt x="30" y="57"/>
                    </a:lnTo>
                    <a:lnTo>
                      <a:pt x="34" y="53"/>
                    </a:lnTo>
                    <a:lnTo>
                      <a:pt x="40" y="47"/>
                    </a:lnTo>
                    <a:lnTo>
                      <a:pt x="45" y="39"/>
                    </a:lnTo>
                    <a:lnTo>
                      <a:pt x="45" y="11"/>
                    </a:lnTo>
                    <a:lnTo>
                      <a:pt x="40" y="11"/>
                    </a:lnTo>
                    <a:lnTo>
                      <a:pt x="35" y="9"/>
                    </a:lnTo>
                    <a:close/>
                    <a:moveTo>
                      <a:pt x="34" y="0"/>
                    </a:moveTo>
                    <a:lnTo>
                      <a:pt x="35" y="0"/>
                    </a:lnTo>
                    <a:lnTo>
                      <a:pt x="39" y="1"/>
                    </a:lnTo>
                    <a:lnTo>
                      <a:pt x="56" y="1"/>
                    </a:lnTo>
                    <a:lnTo>
                      <a:pt x="56" y="55"/>
                    </a:lnTo>
                    <a:lnTo>
                      <a:pt x="57" y="62"/>
                    </a:lnTo>
                    <a:lnTo>
                      <a:pt x="59" y="67"/>
                    </a:lnTo>
                    <a:lnTo>
                      <a:pt x="47" y="67"/>
                    </a:lnTo>
                    <a:lnTo>
                      <a:pt x="45" y="60"/>
                    </a:lnTo>
                    <a:lnTo>
                      <a:pt x="45" y="53"/>
                    </a:lnTo>
                    <a:lnTo>
                      <a:pt x="42" y="58"/>
                    </a:lnTo>
                    <a:lnTo>
                      <a:pt x="38" y="62"/>
                    </a:lnTo>
                    <a:lnTo>
                      <a:pt x="34" y="64"/>
                    </a:lnTo>
                    <a:lnTo>
                      <a:pt x="28" y="67"/>
                    </a:lnTo>
                    <a:lnTo>
                      <a:pt x="24" y="68"/>
                    </a:lnTo>
                    <a:lnTo>
                      <a:pt x="15" y="68"/>
                    </a:lnTo>
                    <a:lnTo>
                      <a:pt x="10" y="66"/>
                    </a:lnTo>
                    <a:lnTo>
                      <a:pt x="2" y="58"/>
                    </a:lnTo>
                    <a:lnTo>
                      <a:pt x="0" y="47"/>
                    </a:lnTo>
                    <a:lnTo>
                      <a:pt x="0" y="33"/>
                    </a:lnTo>
                    <a:lnTo>
                      <a:pt x="1" y="26"/>
                    </a:lnTo>
                    <a:lnTo>
                      <a:pt x="4" y="20"/>
                    </a:lnTo>
                    <a:lnTo>
                      <a:pt x="6" y="14"/>
                    </a:lnTo>
                    <a:lnTo>
                      <a:pt x="10" y="9"/>
                    </a:lnTo>
                    <a:lnTo>
                      <a:pt x="15" y="5"/>
                    </a:lnTo>
                    <a:lnTo>
                      <a:pt x="21" y="3"/>
                    </a:lnTo>
                    <a:lnTo>
                      <a:pt x="26" y="1"/>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64" name="Freeform 248"/>
              <p:cNvSpPr>
                <a:spLocks/>
              </p:cNvSpPr>
              <p:nvPr/>
            </p:nvSpPr>
            <p:spPr bwMode="auto">
              <a:xfrm>
                <a:off x="1127" y="603"/>
                <a:ext cx="59" cy="88"/>
              </a:xfrm>
              <a:custGeom>
                <a:avLst/>
                <a:gdLst/>
                <a:ahLst/>
                <a:cxnLst>
                  <a:cxn ang="0">
                    <a:pos x="17" y="0"/>
                  </a:cxn>
                  <a:cxn ang="0">
                    <a:pos x="28" y="0"/>
                  </a:cxn>
                  <a:cxn ang="0">
                    <a:pos x="28" y="27"/>
                  </a:cxn>
                  <a:cxn ang="0">
                    <a:pos x="57" y="27"/>
                  </a:cxn>
                  <a:cxn ang="0">
                    <a:pos x="57" y="36"/>
                  </a:cxn>
                  <a:cxn ang="0">
                    <a:pos x="28" y="36"/>
                  </a:cxn>
                  <a:cxn ang="0">
                    <a:pos x="28" y="67"/>
                  </a:cxn>
                  <a:cxn ang="0">
                    <a:pos x="29" y="71"/>
                  </a:cxn>
                  <a:cxn ang="0">
                    <a:pos x="32" y="77"/>
                  </a:cxn>
                  <a:cxn ang="0">
                    <a:pos x="34" y="78"/>
                  </a:cxn>
                  <a:cxn ang="0">
                    <a:pos x="38" y="79"/>
                  </a:cxn>
                  <a:cxn ang="0">
                    <a:pos x="48" y="79"/>
                  </a:cxn>
                  <a:cxn ang="0">
                    <a:pos x="53" y="78"/>
                  </a:cxn>
                  <a:cxn ang="0">
                    <a:pos x="59" y="75"/>
                  </a:cxn>
                  <a:cxn ang="0">
                    <a:pos x="59" y="84"/>
                  </a:cxn>
                  <a:cxn ang="0">
                    <a:pos x="54" y="86"/>
                  </a:cxn>
                  <a:cxn ang="0">
                    <a:pos x="50" y="87"/>
                  </a:cxn>
                  <a:cxn ang="0">
                    <a:pos x="48" y="88"/>
                  </a:cxn>
                  <a:cxn ang="0">
                    <a:pos x="37" y="88"/>
                  </a:cxn>
                  <a:cxn ang="0">
                    <a:pos x="25" y="84"/>
                  </a:cxn>
                  <a:cxn ang="0">
                    <a:pos x="23" y="82"/>
                  </a:cxn>
                  <a:cxn ang="0">
                    <a:pos x="20" y="78"/>
                  </a:cxn>
                  <a:cxn ang="0">
                    <a:pos x="19" y="74"/>
                  </a:cxn>
                  <a:cxn ang="0">
                    <a:pos x="17" y="69"/>
                  </a:cxn>
                  <a:cxn ang="0">
                    <a:pos x="17" y="36"/>
                  </a:cxn>
                  <a:cxn ang="0">
                    <a:pos x="0" y="36"/>
                  </a:cxn>
                  <a:cxn ang="0">
                    <a:pos x="0" y="27"/>
                  </a:cxn>
                  <a:cxn ang="0">
                    <a:pos x="17" y="27"/>
                  </a:cxn>
                  <a:cxn ang="0">
                    <a:pos x="17" y="0"/>
                  </a:cxn>
                </a:cxnLst>
                <a:rect l="0" t="0" r="r" b="b"/>
                <a:pathLst>
                  <a:path w="59" h="88">
                    <a:moveTo>
                      <a:pt x="17" y="0"/>
                    </a:moveTo>
                    <a:lnTo>
                      <a:pt x="28" y="0"/>
                    </a:lnTo>
                    <a:lnTo>
                      <a:pt x="28" y="27"/>
                    </a:lnTo>
                    <a:lnTo>
                      <a:pt x="57" y="27"/>
                    </a:lnTo>
                    <a:lnTo>
                      <a:pt x="57" y="36"/>
                    </a:lnTo>
                    <a:lnTo>
                      <a:pt x="28" y="36"/>
                    </a:lnTo>
                    <a:lnTo>
                      <a:pt x="28" y="67"/>
                    </a:lnTo>
                    <a:lnTo>
                      <a:pt x="29" y="71"/>
                    </a:lnTo>
                    <a:lnTo>
                      <a:pt x="32" y="77"/>
                    </a:lnTo>
                    <a:lnTo>
                      <a:pt x="34" y="78"/>
                    </a:lnTo>
                    <a:lnTo>
                      <a:pt x="38" y="79"/>
                    </a:lnTo>
                    <a:lnTo>
                      <a:pt x="48" y="79"/>
                    </a:lnTo>
                    <a:lnTo>
                      <a:pt x="53" y="78"/>
                    </a:lnTo>
                    <a:lnTo>
                      <a:pt x="59" y="75"/>
                    </a:lnTo>
                    <a:lnTo>
                      <a:pt x="59" y="84"/>
                    </a:lnTo>
                    <a:lnTo>
                      <a:pt x="54" y="86"/>
                    </a:lnTo>
                    <a:lnTo>
                      <a:pt x="50" y="87"/>
                    </a:lnTo>
                    <a:lnTo>
                      <a:pt x="48" y="88"/>
                    </a:lnTo>
                    <a:lnTo>
                      <a:pt x="37" y="88"/>
                    </a:lnTo>
                    <a:lnTo>
                      <a:pt x="25" y="84"/>
                    </a:lnTo>
                    <a:lnTo>
                      <a:pt x="23" y="82"/>
                    </a:lnTo>
                    <a:lnTo>
                      <a:pt x="20" y="78"/>
                    </a:lnTo>
                    <a:lnTo>
                      <a:pt x="19" y="74"/>
                    </a:lnTo>
                    <a:lnTo>
                      <a:pt x="17" y="69"/>
                    </a:lnTo>
                    <a:lnTo>
                      <a:pt x="17" y="36"/>
                    </a:lnTo>
                    <a:lnTo>
                      <a:pt x="0" y="36"/>
                    </a:lnTo>
                    <a:lnTo>
                      <a:pt x="0" y="27"/>
                    </a:lnTo>
                    <a:lnTo>
                      <a:pt x="17" y="27"/>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65" name="Freeform 249"/>
              <p:cNvSpPr>
                <a:spLocks noEditPoints="1"/>
              </p:cNvSpPr>
              <p:nvPr/>
            </p:nvSpPr>
            <p:spPr bwMode="auto">
              <a:xfrm>
                <a:off x="1201" y="623"/>
                <a:ext cx="59" cy="68"/>
              </a:xfrm>
              <a:custGeom>
                <a:avLst/>
                <a:gdLst/>
                <a:ahLst/>
                <a:cxnLst>
                  <a:cxn ang="0">
                    <a:pos x="35" y="9"/>
                  </a:cxn>
                  <a:cxn ang="0">
                    <a:pos x="29" y="11"/>
                  </a:cxn>
                  <a:cxn ang="0">
                    <a:pos x="23" y="13"/>
                  </a:cxn>
                  <a:cxn ang="0">
                    <a:pos x="18" y="17"/>
                  </a:cxn>
                  <a:cxn ang="0">
                    <a:pos x="16" y="21"/>
                  </a:cxn>
                  <a:cxn ang="0">
                    <a:pos x="13" y="26"/>
                  </a:cxn>
                  <a:cxn ang="0">
                    <a:pos x="12" y="32"/>
                  </a:cxn>
                  <a:cxn ang="0">
                    <a:pos x="12" y="45"/>
                  </a:cxn>
                  <a:cxn ang="0">
                    <a:pos x="13" y="50"/>
                  </a:cxn>
                  <a:cxn ang="0">
                    <a:pos x="14" y="54"/>
                  </a:cxn>
                  <a:cxn ang="0">
                    <a:pos x="17" y="57"/>
                  </a:cxn>
                  <a:cxn ang="0">
                    <a:pos x="21" y="58"/>
                  </a:cxn>
                  <a:cxn ang="0">
                    <a:pos x="26" y="58"/>
                  </a:cxn>
                  <a:cxn ang="0">
                    <a:pos x="30" y="57"/>
                  </a:cxn>
                  <a:cxn ang="0">
                    <a:pos x="34" y="53"/>
                  </a:cxn>
                  <a:cxn ang="0">
                    <a:pos x="40" y="47"/>
                  </a:cxn>
                  <a:cxn ang="0">
                    <a:pos x="46" y="39"/>
                  </a:cxn>
                  <a:cxn ang="0">
                    <a:pos x="46" y="11"/>
                  </a:cxn>
                  <a:cxn ang="0">
                    <a:pos x="40" y="11"/>
                  </a:cxn>
                  <a:cxn ang="0">
                    <a:pos x="35" y="9"/>
                  </a:cxn>
                  <a:cxn ang="0">
                    <a:pos x="34" y="0"/>
                  </a:cxn>
                  <a:cxn ang="0">
                    <a:pos x="35" y="0"/>
                  </a:cxn>
                  <a:cxn ang="0">
                    <a:pos x="39" y="1"/>
                  </a:cxn>
                  <a:cxn ang="0">
                    <a:pos x="56" y="1"/>
                  </a:cxn>
                  <a:cxn ang="0">
                    <a:pos x="56" y="55"/>
                  </a:cxn>
                  <a:cxn ang="0">
                    <a:pos x="57" y="62"/>
                  </a:cxn>
                  <a:cxn ang="0">
                    <a:pos x="59" y="67"/>
                  </a:cxn>
                  <a:cxn ang="0">
                    <a:pos x="47" y="67"/>
                  </a:cxn>
                  <a:cxn ang="0">
                    <a:pos x="47" y="60"/>
                  </a:cxn>
                  <a:cxn ang="0">
                    <a:pos x="46" y="53"/>
                  </a:cxn>
                  <a:cxn ang="0">
                    <a:pos x="42" y="58"/>
                  </a:cxn>
                  <a:cxn ang="0">
                    <a:pos x="38" y="62"/>
                  </a:cxn>
                  <a:cxn ang="0">
                    <a:pos x="34" y="64"/>
                  </a:cxn>
                  <a:cxn ang="0">
                    <a:pos x="29" y="67"/>
                  </a:cxn>
                  <a:cxn ang="0">
                    <a:pos x="25" y="68"/>
                  </a:cxn>
                  <a:cxn ang="0">
                    <a:pos x="16" y="68"/>
                  </a:cxn>
                  <a:cxn ang="0">
                    <a:pos x="10" y="66"/>
                  </a:cxn>
                  <a:cxn ang="0">
                    <a:pos x="2" y="58"/>
                  </a:cxn>
                  <a:cxn ang="0">
                    <a:pos x="0" y="47"/>
                  </a:cxn>
                  <a:cxn ang="0">
                    <a:pos x="0" y="33"/>
                  </a:cxn>
                  <a:cxn ang="0">
                    <a:pos x="1" y="26"/>
                  </a:cxn>
                  <a:cxn ang="0">
                    <a:pos x="4" y="20"/>
                  </a:cxn>
                  <a:cxn ang="0">
                    <a:pos x="6" y="14"/>
                  </a:cxn>
                  <a:cxn ang="0">
                    <a:pos x="10" y="9"/>
                  </a:cxn>
                  <a:cxn ang="0">
                    <a:pos x="16" y="5"/>
                  </a:cxn>
                  <a:cxn ang="0">
                    <a:pos x="21" y="3"/>
                  </a:cxn>
                  <a:cxn ang="0">
                    <a:pos x="26" y="1"/>
                  </a:cxn>
                  <a:cxn ang="0">
                    <a:pos x="34" y="0"/>
                  </a:cxn>
                </a:cxnLst>
                <a:rect l="0" t="0" r="r" b="b"/>
                <a:pathLst>
                  <a:path w="59" h="68">
                    <a:moveTo>
                      <a:pt x="35" y="9"/>
                    </a:moveTo>
                    <a:lnTo>
                      <a:pt x="29" y="11"/>
                    </a:lnTo>
                    <a:lnTo>
                      <a:pt x="23" y="13"/>
                    </a:lnTo>
                    <a:lnTo>
                      <a:pt x="18" y="17"/>
                    </a:lnTo>
                    <a:lnTo>
                      <a:pt x="16" y="21"/>
                    </a:lnTo>
                    <a:lnTo>
                      <a:pt x="13" y="26"/>
                    </a:lnTo>
                    <a:lnTo>
                      <a:pt x="12" y="32"/>
                    </a:lnTo>
                    <a:lnTo>
                      <a:pt x="12" y="45"/>
                    </a:lnTo>
                    <a:lnTo>
                      <a:pt x="13" y="50"/>
                    </a:lnTo>
                    <a:lnTo>
                      <a:pt x="14" y="54"/>
                    </a:lnTo>
                    <a:lnTo>
                      <a:pt x="17" y="57"/>
                    </a:lnTo>
                    <a:lnTo>
                      <a:pt x="21" y="58"/>
                    </a:lnTo>
                    <a:lnTo>
                      <a:pt x="26" y="58"/>
                    </a:lnTo>
                    <a:lnTo>
                      <a:pt x="30" y="57"/>
                    </a:lnTo>
                    <a:lnTo>
                      <a:pt x="34" y="53"/>
                    </a:lnTo>
                    <a:lnTo>
                      <a:pt x="40" y="47"/>
                    </a:lnTo>
                    <a:lnTo>
                      <a:pt x="46" y="39"/>
                    </a:lnTo>
                    <a:lnTo>
                      <a:pt x="46" y="11"/>
                    </a:lnTo>
                    <a:lnTo>
                      <a:pt x="40" y="11"/>
                    </a:lnTo>
                    <a:lnTo>
                      <a:pt x="35" y="9"/>
                    </a:lnTo>
                    <a:close/>
                    <a:moveTo>
                      <a:pt x="34" y="0"/>
                    </a:moveTo>
                    <a:lnTo>
                      <a:pt x="35" y="0"/>
                    </a:lnTo>
                    <a:lnTo>
                      <a:pt x="39" y="1"/>
                    </a:lnTo>
                    <a:lnTo>
                      <a:pt x="56" y="1"/>
                    </a:lnTo>
                    <a:lnTo>
                      <a:pt x="56" y="55"/>
                    </a:lnTo>
                    <a:lnTo>
                      <a:pt x="57" y="62"/>
                    </a:lnTo>
                    <a:lnTo>
                      <a:pt x="59" y="67"/>
                    </a:lnTo>
                    <a:lnTo>
                      <a:pt x="47" y="67"/>
                    </a:lnTo>
                    <a:lnTo>
                      <a:pt x="47" y="60"/>
                    </a:lnTo>
                    <a:lnTo>
                      <a:pt x="46" y="53"/>
                    </a:lnTo>
                    <a:lnTo>
                      <a:pt x="42" y="58"/>
                    </a:lnTo>
                    <a:lnTo>
                      <a:pt x="38" y="62"/>
                    </a:lnTo>
                    <a:lnTo>
                      <a:pt x="34" y="64"/>
                    </a:lnTo>
                    <a:lnTo>
                      <a:pt x="29" y="67"/>
                    </a:lnTo>
                    <a:lnTo>
                      <a:pt x="25" y="68"/>
                    </a:lnTo>
                    <a:lnTo>
                      <a:pt x="16" y="68"/>
                    </a:lnTo>
                    <a:lnTo>
                      <a:pt x="10" y="66"/>
                    </a:lnTo>
                    <a:lnTo>
                      <a:pt x="2" y="58"/>
                    </a:lnTo>
                    <a:lnTo>
                      <a:pt x="0" y="47"/>
                    </a:lnTo>
                    <a:lnTo>
                      <a:pt x="0" y="33"/>
                    </a:lnTo>
                    <a:lnTo>
                      <a:pt x="1" y="26"/>
                    </a:lnTo>
                    <a:lnTo>
                      <a:pt x="4" y="20"/>
                    </a:lnTo>
                    <a:lnTo>
                      <a:pt x="6" y="14"/>
                    </a:lnTo>
                    <a:lnTo>
                      <a:pt x="10" y="9"/>
                    </a:lnTo>
                    <a:lnTo>
                      <a:pt x="16" y="5"/>
                    </a:lnTo>
                    <a:lnTo>
                      <a:pt x="21" y="3"/>
                    </a:lnTo>
                    <a:lnTo>
                      <a:pt x="26" y="1"/>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66" name="Freeform 250"/>
              <p:cNvSpPr>
                <a:spLocks noEditPoints="1"/>
              </p:cNvSpPr>
              <p:nvPr/>
            </p:nvSpPr>
            <p:spPr bwMode="auto">
              <a:xfrm>
                <a:off x="988" y="719"/>
                <a:ext cx="53" cy="90"/>
              </a:xfrm>
              <a:custGeom>
                <a:avLst/>
                <a:gdLst/>
                <a:ahLst/>
                <a:cxnLst>
                  <a:cxn ang="0">
                    <a:pos x="12" y="50"/>
                  </a:cxn>
                  <a:cxn ang="0">
                    <a:pos x="12" y="81"/>
                  </a:cxn>
                  <a:cxn ang="0">
                    <a:pos x="29" y="81"/>
                  </a:cxn>
                  <a:cxn ang="0">
                    <a:pos x="33" y="80"/>
                  </a:cxn>
                  <a:cxn ang="0">
                    <a:pos x="37" y="77"/>
                  </a:cxn>
                  <a:cxn ang="0">
                    <a:pos x="40" y="73"/>
                  </a:cxn>
                  <a:cxn ang="0">
                    <a:pos x="41" y="71"/>
                  </a:cxn>
                  <a:cxn ang="0">
                    <a:pos x="41" y="62"/>
                  </a:cxn>
                  <a:cxn ang="0">
                    <a:pos x="36" y="54"/>
                  </a:cxn>
                  <a:cxn ang="0">
                    <a:pos x="32" y="51"/>
                  </a:cxn>
                  <a:cxn ang="0">
                    <a:pos x="27" y="51"/>
                  </a:cxn>
                  <a:cxn ang="0">
                    <a:pos x="21" y="50"/>
                  </a:cxn>
                  <a:cxn ang="0">
                    <a:pos x="12" y="50"/>
                  </a:cxn>
                  <a:cxn ang="0">
                    <a:pos x="12" y="8"/>
                  </a:cxn>
                  <a:cxn ang="0">
                    <a:pos x="12" y="41"/>
                  </a:cxn>
                  <a:cxn ang="0">
                    <a:pos x="24" y="41"/>
                  </a:cxn>
                  <a:cxn ang="0">
                    <a:pos x="29" y="38"/>
                  </a:cxn>
                  <a:cxn ang="0">
                    <a:pos x="33" y="35"/>
                  </a:cxn>
                  <a:cxn ang="0">
                    <a:pos x="36" y="31"/>
                  </a:cxn>
                  <a:cxn ang="0">
                    <a:pos x="37" y="29"/>
                  </a:cxn>
                  <a:cxn ang="0">
                    <a:pos x="38" y="25"/>
                  </a:cxn>
                  <a:cxn ang="0">
                    <a:pos x="38" y="17"/>
                  </a:cxn>
                  <a:cxn ang="0">
                    <a:pos x="37" y="14"/>
                  </a:cxn>
                  <a:cxn ang="0">
                    <a:pos x="35" y="12"/>
                  </a:cxn>
                  <a:cxn ang="0">
                    <a:pos x="32" y="10"/>
                  </a:cxn>
                  <a:cxn ang="0">
                    <a:pos x="27" y="9"/>
                  </a:cxn>
                  <a:cxn ang="0">
                    <a:pos x="20" y="8"/>
                  </a:cxn>
                  <a:cxn ang="0">
                    <a:pos x="12" y="8"/>
                  </a:cxn>
                  <a:cxn ang="0">
                    <a:pos x="0" y="0"/>
                  </a:cxn>
                  <a:cxn ang="0">
                    <a:pos x="32" y="0"/>
                  </a:cxn>
                  <a:cxn ang="0">
                    <a:pos x="40" y="1"/>
                  </a:cxn>
                  <a:cxn ang="0">
                    <a:pos x="48" y="9"/>
                  </a:cxn>
                  <a:cxn ang="0">
                    <a:pos x="50" y="20"/>
                  </a:cxn>
                  <a:cxn ang="0">
                    <a:pos x="50" y="25"/>
                  </a:cxn>
                  <a:cxn ang="0">
                    <a:pos x="49" y="29"/>
                  </a:cxn>
                  <a:cxn ang="0">
                    <a:pos x="44" y="37"/>
                  </a:cxn>
                  <a:cxn ang="0">
                    <a:pos x="40" y="41"/>
                  </a:cxn>
                  <a:cxn ang="0">
                    <a:pos x="35" y="43"/>
                  </a:cxn>
                  <a:cxn ang="0">
                    <a:pos x="41" y="47"/>
                  </a:cxn>
                  <a:cxn ang="0">
                    <a:pos x="46" y="50"/>
                  </a:cxn>
                  <a:cxn ang="0">
                    <a:pos x="49" y="54"/>
                  </a:cxn>
                  <a:cxn ang="0">
                    <a:pos x="52" y="59"/>
                  </a:cxn>
                  <a:cxn ang="0">
                    <a:pos x="53" y="63"/>
                  </a:cxn>
                  <a:cxn ang="0">
                    <a:pos x="53" y="73"/>
                  </a:cxn>
                  <a:cxn ang="0">
                    <a:pos x="50" y="79"/>
                  </a:cxn>
                  <a:cxn ang="0">
                    <a:pos x="46" y="84"/>
                  </a:cxn>
                  <a:cxn ang="0">
                    <a:pos x="41" y="88"/>
                  </a:cxn>
                  <a:cxn ang="0">
                    <a:pos x="31" y="90"/>
                  </a:cxn>
                  <a:cxn ang="0">
                    <a:pos x="0" y="90"/>
                  </a:cxn>
                  <a:cxn ang="0">
                    <a:pos x="0" y="0"/>
                  </a:cxn>
                </a:cxnLst>
                <a:rect l="0" t="0" r="r" b="b"/>
                <a:pathLst>
                  <a:path w="53" h="90">
                    <a:moveTo>
                      <a:pt x="12" y="50"/>
                    </a:moveTo>
                    <a:lnTo>
                      <a:pt x="12" y="81"/>
                    </a:lnTo>
                    <a:lnTo>
                      <a:pt x="29" y="81"/>
                    </a:lnTo>
                    <a:lnTo>
                      <a:pt x="33" y="80"/>
                    </a:lnTo>
                    <a:lnTo>
                      <a:pt x="37" y="77"/>
                    </a:lnTo>
                    <a:lnTo>
                      <a:pt x="40" y="73"/>
                    </a:lnTo>
                    <a:lnTo>
                      <a:pt x="41" y="71"/>
                    </a:lnTo>
                    <a:lnTo>
                      <a:pt x="41" y="62"/>
                    </a:lnTo>
                    <a:lnTo>
                      <a:pt x="36" y="54"/>
                    </a:lnTo>
                    <a:lnTo>
                      <a:pt x="32" y="51"/>
                    </a:lnTo>
                    <a:lnTo>
                      <a:pt x="27" y="51"/>
                    </a:lnTo>
                    <a:lnTo>
                      <a:pt x="21" y="50"/>
                    </a:lnTo>
                    <a:lnTo>
                      <a:pt x="12" y="50"/>
                    </a:lnTo>
                    <a:close/>
                    <a:moveTo>
                      <a:pt x="12" y="8"/>
                    </a:moveTo>
                    <a:lnTo>
                      <a:pt x="12" y="41"/>
                    </a:lnTo>
                    <a:lnTo>
                      <a:pt x="24" y="41"/>
                    </a:lnTo>
                    <a:lnTo>
                      <a:pt x="29" y="38"/>
                    </a:lnTo>
                    <a:lnTo>
                      <a:pt x="33" y="35"/>
                    </a:lnTo>
                    <a:lnTo>
                      <a:pt x="36" y="31"/>
                    </a:lnTo>
                    <a:lnTo>
                      <a:pt x="37" y="29"/>
                    </a:lnTo>
                    <a:lnTo>
                      <a:pt x="38" y="25"/>
                    </a:lnTo>
                    <a:lnTo>
                      <a:pt x="38" y="17"/>
                    </a:lnTo>
                    <a:lnTo>
                      <a:pt x="37" y="14"/>
                    </a:lnTo>
                    <a:lnTo>
                      <a:pt x="35" y="12"/>
                    </a:lnTo>
                    <a:lnTo>
                      <a:pt x="32" y="10"/>
                    </a:lnTo>
                    <a:lnTo>
                      <a:pt x="27" y="9"/>
                    </a:lnTo>
                    <a:lnTo>
                      <a:pt x="20" y="8"/>
                    </a:lnTo>
                    <a:lnTo>
                      <a:pt x="12" y="8"/>
                    </a:lnTo>
                    <a:close/>
                    <a:moveTo>
                      <a:pt x="0" y="0"/>
                    </a:moveTo>
                    <a:lnTo>
                      <a:pt x="32" y="0"/>
                    </a:lnTo>
                    <a:lnTo>
                      <a:pt x="40" y="1"/>
                    </a:lnTo>
                    <a:lnTo>
                      <a:pt x="48" y="9"/>
                    </a:lnTo>
                    <a:lnTo>
                      <a:pt x="50" y="20"/>
                    </a:lnTo>
                    <a:lnTo>
                      <a:pt x="50" y="25"/>
                    </a:lnTo>
                    <a:lnTo>
                      <a:pt x="49" y="29"/>
                    </a:lnTo>
                    <a:lnTo>
                      <a:pt x="44" y="37"/>
                    </a:lnTo>
                    <a:lnTo>
                      <a:pt x="40" y="41"/>
                    </a:lnTo>
                    <a:lnTo>
                      <a:pt x="35" y="43"/>
                    </a:lnTo>
                    <a:lnTo>
                      <a:pt x="41" y="47"/>
                    </a:lnTo>
                    <a:lnTo>
                      <a:pt x="46" y="50"/>
                    </a:lnTo>
                    <a:lnTo>
                      <a:pt x="49" y="54"/>
                    </a:lnTo>
                    <a:lnTo>
                      <a:pt x="52" y="59"/>
                    </a:lnTo>
                    <a:lnTo>
                      <a:pt x="53" y="63"/>
                    </a:lnTo>
                    <a:lnTo>
                      <a:pt x="53" y="73"/>
                    </a:lnTo>
                    <a:lnTo>
                      <a:pt x="50" y="79"/>
                    </a:lnTo>
                    <a:lnTo>
                      <a:pt x="46" y="84"/>
                    </a:lnTo>
                    <a:lnTo>
                      <a:pt x="41" y="88"/>
                    </a:lnTo>
                    <a:lnTo>
                      <a:pt x="31" y="90"/>
                    </a:lnTo>
                    <a:lnTo>
                      <a:pt x="0" y="9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67" name="Freeform 251"/>
              <p:cNvSpPr>
                <a:spLocks/>
              </p:cNvSpPr>
              <p:nvPr/>
            </p:nvSpPr>
            <p:spPr bwMode="auto">
              <a:xfrm>
                <a:off x="1058" y="744"/>
                <a:ext cx="55" cy="67"/>
              </a:xfrm>
              <a:custGeom>
                <a:avLst/>
                <a:gdLst/>
                <a:ahLst/>
                <a:cxnLst>
                  <a:cxn ang="0">
                    <a:pos x="0" y="0"/>
                  </a:cxn>
                  <a:cxn ang="0">
                    <a:pos x="12" y="0"/>
                  </a:cxn>
                  <a:cxn ang="0">
                    <a:pos x="12" y="47"/>
                  </a:cxn>
                  <a:cxn ang="0">
                    <a:pos x="13" y="50"/>
                  </a:cxn>
                  <a:cxn ang="0">
                    <a:pos x="13" y="52"/>
                  </a:cxn>
                  <a:cxn ang="0">
                    <a:pos x="16" y="55"/>
                  </a:cxn>
                  <a:cxn ang="0">
                    <a:pos x="21" y="58"/>
                  </a:cxn>
                  <a:cxn ang="0">
                    <a:pos x="29" y="55"/>
                  </a:cxn>
                  <a:cxn ang="0">
                    <a:pos x="33" y="52"/>
                  </a:cxn>
                  <a:cxn ang="0">
                    <a:pos x="38" y="48"/>
                  </a:cxn>
                  <a:cxn ang="0">
                    <a:pos x="41" y="43"/>
                  </a:cxn>
                  <a:cxn ang="0">
                    <a:pos x="44" y="38"/>
                  </a:cxn>
                  <a:cxn ang="0">
                    <a:pos x="44" y="0"/>
                  </a:cxn>
                  <a:cxn ang="0">
                    <a:pos x="55" y="0"/>
                  </a:cxn>
                  <a:cxn ang="0">
                    <a:pos x="55" y="65"/>
                  </a:cxn>
                  <a:cxn ang="0">
                    <a:pos x="44" y="65"/>
                  </a:cxn>
                  <a:cxn ang="0">
                    <a:pos x="44" y="51"/>
                  </a:cxn>
                  <a:cxn ang="0">
                    <a:pos x="41" y="56"/>
                  </a:cxn>
                  <a:cxn ang="0">
                    <a:pos x="37" y="60"/>
                  </a:cxn>
                  <a:cxn ang="0">
                    <a:pos x="29" y="65"/>
                  </a:cxn>
                  <a:cxn ang="0">
                    <a:pos x="23" y="67"/>
                  </a:cxn>
                  <a:cxn ang="0">
                    <a:pos x="14" y="67"/>
                  </a:cxn>
                  <a:cxn ang="0">
                    <a:pos x="9" y="64"/>
                  </a:cxn>
                  <a:cxn ang="0">
                    <a:pos x="5" y="60"/>
                  </a:cxn>
                  <a:cxn ang="0">
                    <a:pos x="3" y="56"/>
                  </a:cxn>
                  <a:cxn ang="0">
                    <a:pos x="0" y="46"/>
                  </a:cxn>
                  <a:cxn ang="0">
                    <a:pos x="0" y="0"/>
                  </a:cxn>
                </a:cxnLst>
                <a:rect l="0" t="0" r="r" b="b"/>
                <a:pathLst>
                  <a:path w="55" h="67">
                    <a:moveTo>
                      <a:pt x="0" y="0"/>
                    </a:moveTo>
                    <a:lnTo>
                      <a:pt x="12" y="0"/>
                    </a:lnTo>
                    <a:lnTo>
                      <a:pt x="12" y="47"/>
                    </a:lnTo>
                    <a:lnTo>
                      <a:pt x="13" y="50"/>
                    </a:lnTo>
                    <a:lnTo>
                      <a:pt x="13" y="52"/>
                    </a:lnTo>
                    <a:lnTo>
                      <a:pt x="16" y="55"/>
                    </a:lnTo>
                    <a:lnTo>
                      <a:pt x="21" y="58"/>
                    </a:lnTo>
                    <a:lnTo>
                      <a:pt x="29" y="55"/>
                    </a:lnTo>
                    <a:lnTo>
                      <a:pt x="33" y="52"/>
                    </a:lnTo>
                    <a:lnTo>
                      <a:pt x="38" y="48"/>
                    </a:lnTo>
                    <a:lnTo>
                      <a:pt x="41" y="43"/>
                    </a:lnTo>
                    <a:lnTo>
                      <a:pt x="44" y="38"/>
                    </a:lnTo>
                    <a:lnTo>
                      <a:pt x="44" y="0"/>
                    </a:lnTo>
                    <a:lnTo>
                      <a:pt x="55" y="0"/>
                    </a:lnTo>
                    <a:lnTo>
                      <a:pt x="55" y="65"/>
                    </a:lnTo>
                    <a:lnTo>
                      <a:pt x="44" y="65"/>
                    </a:lnTo>
                    <a:lnTo>
                      <a:pt x="44" y="51"/>
                    </a:lnTo>
                    <a:lnTo>
                      <a:pt x="41" y="56"/>
                    </a:lnTo>
                    <a:lnTo>
                      <a:pt x="37" y="60"/>
                    </a:lnTo>
                    <a:lnTo>
                      <a:pt x="29" y="65"/>
                    </a:lnTo>
                    <a:lnTo>
                      <a:pt x="23" y="67"/>
                    </a:lnTo>
                    <a:lnTo>
                      <a:pt x="14" y="67"/>
                    </a:lnTo>
                    <a:lnTo>
                      <a:pt x="9" y="64"/>
                    </a:lnTo>
                    <a:lnTo>
                      <a:pt x="5" y="60"/>
                    </a:lnTo>
                    <a:lnTo>
                      <a:pt x="3" y="56"/>
                    </a:lnTo>
                    <a:lnTo>
                      <a:pt x="0" y="4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68" name="Freeform 252"/>
              <p:cNvSpPr>
                <a:spLocks/>
              </p:cNvSpPr>
              <p:nvPr/>
            </p:nvSpPr>
            <p:spPr bwMode="auto">
              <a:xfrm>
                <a:off x="1133" y="743"/>
                <a:ext cx="52" cy="68"/>
              </a:xfrm>
              <a:custGeom>
                <a:avLst/>
                <a:gdLst/>
                <a:ahLst/>
                <a:cxnLst>
                  <a:cxn ang="0">
                    <a:pos x="21" y="0"/>
                  </a:cxn>
                  <a:cxn ang="0">
                    <a:pos x="34" y="0"/>
                  </a:cxn>
                  <a:cxn ang="0">
                    <a:pos x="47" y="2"/>
                  </a:cxn>
                  <a:cxn ang="0">
                    <a:pos x="47" y="11"/>
                  </a:cxn>
                  <a:cxn ang="0">
                    <a:pos x="34" y="9"/>
                  </a:cxn>
                  <a:cxn ang="0">
                    <a:pos x="19" y="9"/>
                  </a:cxn>
                  <a:cxn ang="0">
                    <a:pos x="17" y="10"/>
                  </a:cxn>
                  <a:cxn ang="0">
                    <a:pos x="13" y="14"/>
                  </a:cxn>
                  <a:cxn ang="0">
                    <a:pos x="13" y="19"/>
                  </a:cxn>
                  <a:cxn ang="0">
                    <a:pos x="15" y="22"/>
                  </a:cxn>
                  <a:cxn ang="0">
                    <a:pos x="18" y="23"/>
                  </a:cxn>
                  <a:cxn ang="0">
                    <a:pos x="22" y="26"/>
                  </a:cxn>
                  <a:cxn ang="0">
                    <a:pos x="27" y="27"/>
                  </a:cxn>
                  <a:cxn ang="0">
                    <a:pos x="40" y="32"/>
                  </a:cxn>
                  <a:cxn ang="0">
                    <a:pos x="48" y="38"/>
                  </a:cxn>
                  <a:cxn ang="0">
                    <a:pos x="51" y="42"/>
                  </a:cxn>
                  <a:cxn ang="0">
                    <a:pos x="52" y="45"/>
                  </a:cxn>
                  <a:cxn ang="0">
                    <a:pos x="52" y="55"/>
                  </a:cxn>
                  <a:cxn ang="0">
                    <a:pos x="49" y="59"/>
                  </a:cxn>
                  <a:cxn ang="0">
                    <a:pos x="46" y="63"/>
                  </a:cxn>
                  <a:cxn ang="0">
                    <a:pos x="38" y="66"/>
                  </a:cxn>
                  <a:cxn ang="0">
                    <a:pos x="25" y="68"/>
                  </a:cxn>
                  <a:cxn ang="0">
                    <a:pos x="13" y="66"/>
                  </a:cxn>
                  <a:cxn ang="0">
                    <a:pos x="0" y="63"/>
                  </a:cxn>
                  <a:cxn ang="0">
                    <a:pos x="0" y="52"/>
                  </a:cxn>
                  <a:cxn ang="0">
                    <a:pos x="13" y="57"/>
                  </a:cxn>
                  <a:cxn ang="0">
                    <a:pos x="19" y="59"/>
                  </a:cxn>
                  <a:cxn ang="0">
                    <a:pos x="30" y="59"/>
                  </a:cxn>
                  <a:cxn ang="0">
                    <a:pos x="35" y="57"/>
                  </a:cxn>
                  <a:cxn ang="0">
                    <a:pos x="38" y="56"/>
                  </a:cxn>
                  <a:cxn ang="0">
                    <a:pos x="39" y="55"/>
                  </a:cxn>
                  <a:cxn ang="0">
                    <a:pos x="40" y="52"/>
                  </a:cxn>
                  <a:cxn ang="0">
                    <a:pos x="40" y="47"/>
                  </a:cxn>
                  <a:cxn ang="0">
                    <a:pos x="38" y="44"/>
                  </a:cxn>
                  <a:cxn ang="0">
                    <a:pos x="35" y="43"/>
                  </a:cxn>
                  <a:cxn ang="0">
                    <a:pos x="31" y="40"/>
                  </a:cxn>
                  <a:cxn ang="0">
                    <a:pos x="19" y="36"/>
                  </a:cxn>
                  <a:cxn ang="0">
                    <a:pos x="13" y="34"/>
                  </a:cxn>
                  <a:cxn ang="0">
                    <a:pos x="7" y="30"/>
                  </a:cxn>
                  <a:cxn ang="0">
                    <a:pos x="4" y="27"/>
                  </a:cxn>
                  <a:cxn ang="0">
                    <a:pos x="2" y="23"/>
                  </a:cxn>
                  <a:cxn ang="0">
                    <a:pos x="1" y="18"/>
                  </a:cxn>
                  <a:cxn ang="0">
                    <a:pos x="1" y="14"/>
                  </a:cxn>
                  <a:cxn ang="0">
                    <a:pos x="2" y="10"/>
                  </a:cxn>
                  <a:cxn ang="0">
                    <a:pos x="10" y="2"/>
                  </a:cxn>
                  <a:cxn ang="0">
                    <a:pos x="21" y="0"/>
                  </a:cxn>
                </a:cxnLst>
                <a:rect l="0" t="0" r="r" b="b"/>
                <a:pathLst>
                  <a:path w="52" h="68">
                    <a:moveTo>
                      <a:pt x="21" y="0"/>
                    </a:moveTo>
                    <a:lnTo>
                      <a:pt x="34" y="0"/>
                    </a:lnTo>
                    <a:lnTo>
                      <a:pt x="47" y="2"/>
                    </a:lnTo>
                    <a:lnTo>
                      <a:pt x="47" y="11"/>
                    </a:lnTo>
                    <a:lnTo>
                      <a:pt x="34" y="9"/>
                    </a:lnTo>
                    <a:lnTo>
                      <a:pt x="19" y="9"/>
                    </a:lnTo>
                    <a:lnTo>
                      <a:pt x="17" y="10"/>
                    </a:lnTo>
                    <a:lnTo>
                      <a:pt x="13" y="14"/>
                    </a:lnTo>
                    <a:lnTo>
                      <a:pt x="13" y="19"/>
                    </a:lnTo>
                    <a:lnTo>
                      <a:pt x="15" y="22"/>
                    </a:lnTo>
                    <a:lnTo>
                      <a:pt x="18" y="23"/>
                    </a:lnTo>
                    <a:lnTo>
                      <a:pt x="22" y="26"/>
                    </a:lnTo>
                    <a:lnTo>
                      <a:pt x="27" y="27"/>
                    </a:lnTo>
                    <a:lnTo>
                      <a:pt x="40" y="32"/>
                    </a:lnTo>
                    <a:lnTo>
                      <a:pt x="48" y="38"/>
                    </a:lnTo>
                    <a:lnTo>
                      <a:pt x="51" y="42"/>
                    </a:lnTo>
                    <a:lnTo>
                      <a:pt x="52" y="45"/>
                    </a:lnTo>
                    <a:lnTo>
                      <a:pt x="52" y="55"/>
                    </a:lnTo>
                    <a:lnTo>
                      <a:pt x="49" y="59"/>
                    </a:lnTo>
                    <a:lnTo>
                      <a:pt x="46" y="63"/>
                    </a:lnTo>
                    <a:lnTo>
                      <a:pt x="38" y="66"/>
                    </a:lnTo>
                    <a:lnTo>
                      <a:pt x="25" y="68"/>
                    </a:lnTo>
                    <a:lnTo>
                      <a:pt x="13" y="66"/>
                    </a:lnTo>
                    <a:lnTo>
                      <a:pt x="0" y="63"/>
                    </a:lnTo>
                    <a:lnTo>
                      <a:pt x="0" y="52"/>
                    </a:lnTo>
                    <a:lnTo>
                      <a:pt x="13" y="57"/>
                    </a:lnTo>
                    <a:lnTo>
                      <a:pt x="19" y="59"/>
                    </a:lnTo>
                    <a:lnTo>
                      <a:pt x="30" y="59"/>
                    </a:lnTo>
                    <a:lnTo>
                      <a:pt x="35" y="57"/>
                    </a:lnTo>
                    <a:lnTo>
                      <a:pt x="38" y="56"/>
                    </a:lnTo>
                    <a:lnTo>
                      <a:pt x="39" y="55"/>
                    </a:lnTo>
                    <a:lnTo>
                      <a:pt x="40" y="52"/>
                    </a:lnTo>
                    <a:lnTo>
                      <a:pt x="40" y="47"/>
                    </a:lnTo>
                    <a:lnTo>
                      <a:pt x="38" y="44"/>
                    </a:lnTo>
                    <a:lnTo>
                      <a:pt x="35" y="43"/>
                    </a:lnTo>
                    <a:lnTo>
                      <a:pt x="31" y="40"/>
                    </a:lnTo>
                    <a:lnTo>
                      <a:pt x="19" y="36"/>
                    </a:lnTo>
                    <a:lnTo>
                      <a:pt x="13" y="34"/>
                    </a:lnTo>
                    <a:lnTo>
                      <a:pt x="7" y="30"/>
                    </a:lnTo>
                    <a:lnTo>
                      <a:pt x="4" y="27"/>
                    </a:lnTo>
                    <a:lnTo>
                      <a:pt x="2" y="23"/>
                    </a:lnTo>
                    <a:lnTo>
                      <a:pt x="1" y="18"/>
                    </a:lnTo>
                    <a:lnTo>
                      <a:pt x="1" y="14"/>
                    </a:lnTo>
                    <a:lnTo>
                      <a:pt x="2" y="10"/>
                    </a:lnTo>
                    <a:lnTo>
                      <a:pt x="10"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69" name="Freeform 253"/>
              <p:cNvSpPr>
                <a:spLocks noEditPoints="1"/>
              </p:cNvSpPr>
              <p:nvPr/>
            </p:nvSpPr>
            <p:spPr bwMode="auto">
              <a:xfrm>
                <a:off x="2723" y="683"/>
                <a:ext cx="50" cy="77"/>
              </a:xfrm>
              <a:custGeom>
                <a:avLst/>
                <a:gdLst/>
                <a:ahLst/>
                <a:cxnLst>
                  <a:cxn ang="0">
                    <a:pos x="39" y="24"/>
                  </a:cxn>
                  <a:cxn ang="0">
                    <a:pos x="14" y="62"/>
                  </a:cxn>
                  <a:cxn ang="0">
                    <a:pos x="19" y="67"/>
                  </a:cxn>
                  <a:cxn ang="0">
                    <a:pos x="22" y="69"/>
                  </a:cxn>
                  <a:cxn ang="0">
                    <a:pos x="29" y="69"/>
                  </a:cxn>
                  <a:cxn ang="0">
                    <a:pos x="33" y="66"/>
                  </a:cxn>
                  <a:cxn ang="0">
                    <a:pos x="35" y="63"/>
                  </a:cxn>
                  <a:cxn ang="0">
                    <a:pos x="37" y="60"/>
                  </a:cxn>
                  <a:cxn ang="0">
                    <a:pos x="40" y="49"/>
                  </a:cxn>
                  <a:cxn ang="0">
                    <a:pos x="40" y="31"/>
                  </a:cxn>
                  <a:cxn ang="0">
                    <a:pos x="39" y="24"/>
                  </a:cxn>
                  <a:cxn ang="0">
                    <a:pos x="22" y="8"/>
                  </a:cxn>
                  <a:cxn ang="0">
                    <a:pos x="18" y="10"/>
                  </a:cxn>
                  <a:cxn ang="0">
                    <a:pos x="16" y="12"/>
                  </a:cxn>
                  <a:cxn ang="0">
                    <a:pos x="14" y="16"/>
                  </a:cxn>
                  <a:cxn ang="0">
                    <a:pos x="10" y="27"/>
                  </a:cxn>
                  <a:cxn ang="0">
                    <a:pos x="10" y="50"/>
                  </a:cxn>
                  <a:cxn ang="0">
                    <a:pos x="12" y="54"/>
                  </a:cxn>
                  <a:cxn ang="0">
                    <a:pos x="35" y="15"/>
                  </a:cxn>
                  <a:cxn ang="0">
                    <a:pos x="34" y="12"/>
                  </a:cxn>
                  <a:cxn ang="0">
                    <a:pos x="31" y="10"/>
                  </a:cxn>
                  <a:cxn ang="0">
                    <a:pos x="27" y="8"/>
                  </a:cxn>
                  <a:cxn ang="0">
                    <a:pos x="22" y="8"/>
                  </a:cxn>
                  <a:cxn ang="0">
                    <a:pos x="25" y="0"/>
                  </a:cxn>
                  <a:cxn ang="0">
                    <a:pos x="31" y="2"/>
                  </a:cxn>
                  <a:cxn ang="0">
                    <a:pos x="35" y="3"/>
                  </a:cxn>
                  <a:cxn ang="0">
                    <a:pos x="40" y="7"/>
                  </a:cxn>
                  <a:cxn ang="0">
                    <a:pos x="43" y="11"/>
                  </a:cxn>
                  <a:cxn ang="0">
                    <a:pos x="48" y="23"/>
                  </a:cxn>
                  <a:cxn ang="0">
                    <a:pos x="50" y="39"/>
                  </a:cxn>
                  <a:cxn ang="0">
                    <a:pos x="48" y="54"/>
                  </a:cxn>
                  <a:cxn ang="0">
                    <a:pos x="43" y="66"/>
                  </a:cxn>
                  <a:cxn ang="0">
                    <a:pos x="40" y="70"/>
                  </a:cxn>
                  <a:cxn ang="0">
                    <a:pos x="35" y="74"/>
                  </a:cxn>
                  <a:cxn ang="0">
                    <a:pos x="31" y="75"/>
                  </a:cxn>
                  <a:cxn ang="0">
                    <a:pos x="25" y="77"/>
                  </a:cxn>
                  <a:cxn ang="0">
                    <a:pos x="14" y="74"/>
                  </a:cxn>
                  <a:cxn ang="0">
                    <a:pos x="6" y="66"/>
                  </a:cxn>
                  <a:cxn ang="0">
                    <a:pos x="2" y="54"/>
                  </a:cxn>
                  <a:cxn ang="0">
                    <a:pos x="0" y="39"/>
                  </a:cxn>
                  <a:cxn ang="0">
                    <a:pos x="2" y="23"/>
                  </a:cxn>
                  <a:cxn ang="0">
                    <a:pos x="6" y="11"/>
                  </a:cxn>
                  <a:cxn ang="0">
                    <a:pos x="14" y="3"/>
                  </a:cxn>
                  <a:cxn ang="0">
                    <a:pos x="25" y="0"/>
                  </a:cxn>
                </a:cxnLst>
                <a:rect l="0" t="0" r="r" b="b"/>
                <a:pathLst>
                  <a:path w="50" h="77">
                    <a:moveTo>
                      <a:pt x="39" y="24"/>
                    </a:moveTo>
                    <a:lnTo>
                      <a:pt x="14" y="62"/>
                    </a:lnTo>
                    <a:lnTo>
                      <a:pt x="19" y="67"/>
                    </a:lnTo>
                    <a:lnTo>
                      <a:pt x="22" y="69"/>
                    </a:lnTo>
                    <a:lnTo>
                      <a:pt x="29" y="69"/>
                    </a:lnTo>
                    <a:lnTo>
                      <a:pt x="33" y="66"/>
                    </a:lnTo>
                    <a:lnTo>
                      <a:pt x="35" y="63"/>
                    </a:lnTo>
                    <a:lnTo>
                      <a:pt x="37" y="60"/>
                    </a:lnTo>
                    <a:lnTo>
                      <a:pt x="40" y="49"/>
                    </a:lnTo>
                    <a:lnTo>
                      <a:pt x="40" y="31"/>
                    </a:lnTo>
                    <a:lnTo>
                      <a:pt x="39" y="24"/>
                    </a:lnTo>
                    <a:close/>
                    <a:moveTo>
                      <a:pt x="22" y="8"/>
                    </a:moveTo>
                    <a:lnTo>
                      <a:pt x="18" y="10"/>
                    </a:lnTo>
                    <a:lnTo>
                      <a:pt x="16" y="12"/>
                    </a:lnTo>
                    <a:lnTo>
                      <a:pt x="14" y="16"/>
                    </a:lnTo>
                    <a:lnTo>
                      <a:pt x="10" y="27"/>
                    </a:lnTo>
                    <a:lnTo>
                      <a:pt x="10" y="50"/>
                    </a:lnTo>
                    <a:lnTo>
                      <a:pt x="12" y="54"/>
                    </a:lnTo>
                    <a:lnTo>
                      <a:pt x="35" y="15"/>
                    </a:lnTo>
                    <a:lnTo>
                      <a:pt x="34" y="12"/>
                    </a:lnTo>
                    <a:lnTo>
                      <a:pt x="31" y="10"/>
                    </a:lnTo>
                    <a:lnTo>
                      <a:pt x="27" y="8"/>
                    </a:lnTo>
                    <a:lnTo>
                      <a:pt x="22" y="8"/>
                    </a:lnTo>
                    <a:close/>
                    <a:moveTo>
                      <a:pt x="25" y="0"/>
                    </a:moveTo>
                    <a:lnTo>
                      <a:pt x="31" y="2"/>
                    </a:lnTo>
                    <a:lnTo>
                      <a:pt x="35" y="3"/>
                    </a:lnTo>
                    <a:lnTo>
                      <a:pt x="40" y="7"/>
                    </a:lnTo>
                    <a:lnTo>
                      <a:pt x="43" y="11"/>
                    </a:lnTo>
                    <a:lnTo>
                      <a:pt x="48" y="23"/>
                    </a:lnTo>
                    <a:lnTo>
                      <a:pt x="50" y="39"/>
                    </a:lnTo>
                    <a:lnTo>
                      <a:pt x="48" y="54"/>
                    </a:lnTo>
                    <a:lnTo>
                      <a:pt x="43" y="66"/>
                    </a:lnTo>
                    <a:lnTo>
                      <a:pt x="40" y="70"/>
                    </a:lnTo>
                    <a:lnTo>
                      <a:pt x="35" y="74"/>
                    </a:lnTo>
                    <a:lnTo>
                      <a:pt x="31" y="75"/>
                    </a:lnTo>
                    <a:lnTo>
                      <a:pt x="25" y="77"/>
                    </a:lnTo>
                    <a:lnTo>
                      <a:pt x="14" y="74"/>
                    </a:lnTo>
                    <a:lnTo>
                      <a:pt x="6" y="66"/>
                    </a:lnTo>
                    <a:lnTo>
                      <a:pt x="2" y="54"/>
                    </a:lnTo>
                    <a:lnTo>
                      <a:pt x="0" y="39"/>
                    </a:lnTo>
                    <a:lnTo>
                      <a:pt x="2" y="23"/>
                    </a:lnTo>
                    <a:lnTo>
                      <a:pt x="6" y="11"/>
                    </a:lnTo>
                    <a:lnTo>
                      <a:pt x="14"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70" name="Freeform 254"/>
              <p:cNvSpPr>
                <a:spLocks/>
              </p:cNvSpPr>
              <p:nvPr/>
            </p:nvSpPr>
            <p:spPr bwMode="auto">
              <a:xfrm>
                <a:off x="2779" y="706"/>
                <a:ext cx="51" cy="51"/>
              </a:xfrm>
              <a:custGeom>
                <a:avLst/>
                <a:gdLst/>
                <a:ahLst/>
                <a:cxnLst>
                  <a:cxn ang="0">
                    <a:pos x="1" y="0"/>
                  </a:cxn>
                  <a:cxn ang="0">
                    <a:pos x="12" y="0"/>
                  </a:cxn>
                  <a:cxn ang="0">
                    <a:pos x="25" y="17"/>
                  </a:cxn>
                  <a:cxn ang="0">
                    <a:pos x="38" y="0"/>
                  </a:cxn>
                  <a:cxn ang="0">
                    <a:pos x="47" y="0"/>
                  </a:cxn>
                  <a:cxn ang="0">
                    <a:pos x="30" y="23"/>
                  </a:cxn>
                  <a:cxn ang="0">
                    <a:pos x="51" y="51"/>
                  </a:cxn>
                  <a:cxn ang="0">
                    <a:pos x="41" y="51"/>
                  </a:cxn>
                  <a:cxn ang="0">
                    <a:pos x="25" y="31"/>
                  </a:cxn>
                  <a:cxn ang="0">
                    <a:pos x="9" y="51"/>
                  </a:cxn>
                  <a:cxn ang="0">
                    <a:pos x="0" y="51"/>
                  </a:cxn>
                  <a:cxn ang="0">
                    <a:pos x="20" y="25"/>
                  </a:cxn>
                  <a:cxn ang="0">
                    <a:pos x="1" y="0"/>
                  </a:cxn>
                </a:cxnLst>
                <a:rect l="0" t="0" r="r" b="b"/>
                <a:pathLst>
                  <a:path w="51" h="51">
                    <a:moveTo>
                      <a:pt x="1" y="0"/>
                    </a:moveTo>
                    <a:lnTo>
                      <a:pt x="12" y="0"/>
                    </a:lnTo>
                    <a:lnTo>
                      <a:pt x="25" y="17"/>
                    </a:lnTo>
                    <a:lnTo>
                      <a:pt x="38" y="0"/>
                    </a:lnTo>
                    <a:lnTo>
                      <a:pt x="47" y="0"/>
                    </a:lnTo>
                    <a:lnTo>
                      <a:pt x="30" y="23"/>
                    </a:lnTo>
                    <a:lnTo>
                      <a:pt x="51" y="51"/>
                    </a:lnTo>
                    <a:lnTo>
                      <a:pt x="41" y="51"/>
                    </a:lnTo>
                    <a:lnTo>
                      <a:pt x="25" y="31"/>
                    </a:lnTo>
                    <a:lnTo>
                      <a:pt x="9" y="51"/>
                    </a:lnTo>
                    <a:lnTo>
                      <a:pt x="0" y="51"/>
                    </a:lnTo>
                    <a:lnTo>
                      <a:pt x="20" y="25"/>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71" name="Freeform 255"/>
              <p:cNvSpPr>
                <a:spLocks noEditPoints="1"/>
              </p:cNvSpPr>
              <p:nvPr/>
            </p:nvSpPr>
            <p:spPr bwMode="auto">
              <a:xfrm>
                <a:off x="2836" y="683"/>
                <a:ext cx="49" cy="77"/>
              </a:xfrm>
              <a:custGeom>
                <a:avLst/>
                <a:gdLst/>
                <a:ahLst/>
                <a:cxnLst>
                  <a:cxn ang="0">
                    <a:pos x="38" y="24"/>
                  </a:cxn>
                  <a:cxn ang="0">
                    <a:pos x="14" y="62"/>
                  </a:cxn>
                  <a:cxn ang="0">
                    <a:pos x="15" y="65"/>
                  </a:cxn>
                  <a:cxn ang="0">
                    <a:pos x="18" y="67"/>
                  </a:cxn>
                  <a:cxn ang="0">
                    <a:pos x="21" y="69"/>
                  </a:cxn>
                  <a:cxn ang="0">
                    <a:pos x="28" y="69"/>
                  </a:cxn>
                  <a:cxn ang="0">
                    <a:pos x="34" y="63"/>
                  </a:cxn>
                  <a:cxn ang="0">
                    <a:pos x="36" y="60"/>
                  </a:cxn>
                  <a:cxn ang="0">
                    <a:pos x="39" y="49"/>
                  </a:cxn>
                  <a:cxn ang="0">
                    <a:pos x="40" y="37"/>
                  </a:cxn>
                  <a:cxn ang="0">
                    <a:pos x="38" y="24"/>
                  </a:cxn>
                  <a:cxn ang="0">
                    <a:pos x="21" y="8"/>
                  </a:cxn>
                  <a:cxn ang="0">
                    <a:pos x="18" y="10"/>
                  </a:cxn>
                  <a:cxn ang="0">
                    <a:pos x="15" y="12"/>
                  </a:cxn>
                  <a:cxn ang="0">
                    <a:pos x="13" y="16"/>
                  </a:cxn>
                  <a:cxn ang="0">
                    <a:pos x="10" y="27"/>
                  </a:cxn>
                  <a:cxn ang="0">
                    <a:pos x="9" y="39"/>
                  </a:cxn>
                  <a:cxn ang="0">
                    <a:pos x="9" y="44"/>
                  </a:cxn>
                  <a:cxn ang="0">
                    <a:pos x="10" y="49"/>
                  </a:cxn>
                  <a:cxn ang="0">
                    <a:pos x="10" y="54"/>
                  </a:cxn>
                  <a:cxn ang="0">
                    <a:pos x="35" y="15"/>
                  </a:cxn>
                  <a:cxn ang="0">
                    <a:pos x="30" y="10"/>
                  </a:cxn>
                  <a:cxn ang="0">
                    <a:pos x="27" y="8"/>
                  </a:cxn>
                  <a:cxn ang="0">
                    <a:pos x="21" y="8"/>
                  </a:cxn>
                  <a:cxn ang="0">
                    <a:pos x="24" y="0"/>
                  </a:cxn>
                  <a:cxn ang="0">
                    <a:pos x="35" y="3"/>
                  </a:cxn>
                  <a:cxn ang="0">
                    <a:pos x="43" y="11"/>
                  </a:cxn>
                  <a:cxn ang="0">
                    <a:pos x="48" y="23"/>
                  </a:cxn>
                  <a:cxn ang="0">
                    <a:pos x="49" y="39"/>
                  </a:cxn>
                  <a:cxn ang="0">
                    <a:pos x="48" y="54"/>
                  </a:cxn>
                  <a:cxn ang="0">
                    <a:pos x="43" y="66"/>
                  </a:cxn>
                  <a:cxn ang="0">
                    <a:pos x="35" y="74"/>
                  </a:cxn>
                  <a:cxn ang="0">
                    <a:pos x="24" y="77"/>
                  </a:cxn>
                  <a:cxn ang="0">
                    <a:pos x="14" y="74"/>
                  </a:cxn>
                  <a:cxn ang="0">
                    <a:pos x="6" y="66"/>
                  </a:cxn>
                  <a:cxn ang="0">
                    <a:pos x="1" y="54"/>
                  </a:cxn>
                  <a:cxn ang="0">
                    <a:pos x="0" y="39"/>
                  </a:cxn>
                  <a:cxn ang="0">
                    <a:pos x="1" y="23"/>
                  </a:cxn>
                  <a:cxn ang="0">
                    <a:pos x="6" y="11"/>
                  </a:cxn>
                  <a:cxn ang="0">
                    <a:pos x="14" y="3"/>
                  </a:cxn>
                  <a:cxn ang="0">
                    <a:pos x="24" y="0"/>
                  </a:cxn>
                </a:cxnLst>
                <a:rect l="0" t="0" r="r" b="b"/>
                <a:pathLst>
                  <a:path w="49" h="77">
                    <a:moveTo>
                      <a:pt x="38" y="24"/>
                    </a:moveTo>
                    <a:lnTo>
                      <a:pt x="14" y="62"/>
                    </a:lnTo>
                    <a:lnTo>
                      <a:pt x="15" y="65"/>
                    </a:lnTo>
                    <a:lnTo>
                      <a:pt x="18" y="67"/>
                    </a:lnTo>
                    <a:lnTo>
                      <a:pt x="21" y="69"/>
                    </a:lnTo>
                    <a:lnTo>
                      <a:pt x="28" y="69"/>
                    </a:lnTo>
                    <a:lnTo>
                      <a:pt x="34" y="63"/>
                    </a:lnTo>
                    <a:lnTo>
                      <a:pt x="36" y="60"/>
                    </a:lnTo>
                    <a:lnTo>
                      <a:pt x="39" y="49"/>
                    </a:lnTo>
                    <a:lnTo>
                      <a:pt x="40" y="37"/>
                    </a:lnTo>
                    <a:lnTo>
                      <a:pt x="38" y="24"/>
                    </a:lnTo>
                    <a:close/>
                    <a:moveTo>
                      <a:pt x="21" y="8"/>
                    </a:moveTo>
                    <a:lnTo>
                      <a:pt x="18" y="10"/>
                    </a:lnTo>
                    <a:lnTo>
                      <a:pt x="15" y="12"/>
                    </a:lnTo>
                    <a:lnTo>
                      <a:pt x="13" y="16"/>
                    </a:lnTo>
                    <a:lnTo>
                      <a:pt x="10" y="27"/>
                    </a:lnTo>
                    <a:lnTo>
                      <a:pt x="9" y="39"/>
                    </a:lnTo>
                    <a:lnTo>
                      <a:pt x="9" y="44"/>
                    </a:lnTo>
                    <a:lnTo>
                      <a:pt x="10" y="49"/>
                    </a:lnTo>
                    <a:lnTo>
                      <a:pt x="10" y="54"/>
                    </a:lnTo>
                    <a:lnTo>
                      <a:pt x="35" y="15"/>
                    </a:lnTo>
                    <a:lnTo>
                      <a:pt x="30" y="10"/>
                    </a:lnTo>
                    <a:lnTo>
                      <a:pt x="27" y="8"/>
                    </a:lnTo>
                    <a:lnTo>
                      <a:pt x="21" y="8"/>
                    </a:lnTo>
                    <a:close/>
                    <a:moveTo>
                      <a:pt x="24" y="0"/>
                    </a:moveTo>
                    <a:lnTo>
                      <a:pt x="35" y="3"/>
                    </a:lnTo>
                    <a:lnTo>
                      <a:pt x="43" y="11"/>
                    </a:lnTo>
                    <a:lnTo>
                      <a:pt x="48" y="23"/>
                    </a:lnTo>
                    <a:lnTo>
                      <a:pt x="49" y="39"/>
                    </a:lnTo>
                    <a:lnTo>
                      <a:pt x="48" y="54"/>
                    </a:lnTo>
                    <a:lnTo>
                      <a:pt x="43" y="66"/>
                    </a:lnTo>
                    <a:lnTo>
                      <a:pt x="35" y="74"/>
                    </a:lnTo>
                    <a:lnTo>
                      <a:pt x="24" y="77"/>
                    </a:lnTo>
                    <a:lnTo>
                      <a:pt x="14" y="74"/>
                    </a:lnTo>
                    <a:lnTo>
                      <a:pt x="6" y="66"/>
                    </a:lnTo>
                    <a:lnTo>
                      <a:pt x="1" y="54"/>
                    </a:lnTo>
                    <a:lnTo>
                      <a:pt x="0" y="39"/>
                    </a:lnTo>
                    <a:lnTo>
                      <a:pt x="1" y="23"/>
                    </a:lnTo>
                    <a:lnTo>
                      <a:pt x="6" y="11"/>
                    </a:lnTo>
                    <a:lnTo>
                      <a:pt x="14" y="3"/>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72" name="Freeform 256"/>
              <p:cNvSpPr>
                <a:spLocks/>
              </p:cNvSpPr>
              <p:nvPr/>
            </p:nvSpPr>
            <p:spPr bwMode="auto">
              <a:xfrm>
                <a:off x="2897" y="686"/>
                <a:ext cx="43" cy="71"/>
              </a:xfrm>
              <a:custGeom>
                <a:avLst/>
                <a:gdLst/>
                <a:ahLst/>
                <a:cxnLst>
                  <a:cxn ang="0">
                    <a:pos x="17" y="0"/>
                  </a:cxn>
                  <a:cxn ang="0">
                    <a:pos x="26" y="0"/>
                  </a:cxn>
                  <a:cxn ang="0">
                    <a:pos x="26" y="64"/>
                  </a:cxn>
                  <a:cxn ang="0">
                    <a:pos x="43" y="64"/>
                  </a:cxn>
                  <a:cxn ang="0">
                    <a:pos x="43" y="71"/>
                  </a:cxn>
                  <a:cxn ang="0">
                    <a:pos x="0" y="71"/>
                  </a:cxn>
                  <a:cxn ang="0">
                    <a:pos x="0" y="64"/>
                  </a:cxn>
                  <a:cxn ang="0">
                    <a:pos x="17" y="64"/>
                  </a:cxn>
                  <a:cxn ang="0">
                    <a:pos x="17" y="9"/>
                  </a:cxn>
                  <a:cxn ang="0">
                    <a:pos x="9" y="15"/>
                  </a:cxn>
                  <a:cxn ang="0">
                    <a:pos x="5" y="16"/>
                  </a:cxn>
                  <a:cxn ang="0">
                    <a:pos x="0" y="18"/>
                  </a:cxn>
                  <a:cxn ang="0">
                    <a:pos x="0" y="11"/>
                  </a:cxn>
                  <a:cxn ang="0">
                    <a:pos x="7" y="8"/>
                  </a:cxn>
                  <a:cxn ang="0">
                    <a:pos x="17" y="0"/>
                  </a:cxn>
                </a:cxnLst>
                <a:rect l="0" t="0" r="r" b="b"/>
                <a:pathLst>
                  <a:path w="43" h="71">
                    <a:moveTo>
                      <a:pt x="17" y="0"/>
                    </a:moveTo>
                    <a:lnTo>
                      <a:pt x="26" y="0"/>
                    </a:lnTo>
                    <a:lnTo>
                      <a:pt x="26" y="64"/>
                    </a:lnTo>
                    <a:lnTo>
                      <a:pt x="43" y="64"/>
                    </a:lnTo>
                    <a:lnTo>
                      <a:pt x="43" y="71"/>
                    </a:lnTo>
                    <a:lnTo>
                      <a:pt x="0" y="71"/>
                    </a:lnTo>
                    <a:lnTo>
                      <a:pt x="0" y="64"/>
                    </a:lnTo>
                    <a:lnTo>
                      <a:pt x="17" y="64"/>
                    </a:lnTo>
                    <a:lnTo>
                      <a:pt x="17" y="9"/>
                    </a:lnTo>
                    <a:lnTo>
                      <a:pt x="9" y="15"/>
                    </a:lnTo>
                    <a:lnTo>
                      <a:pt x="5" y="16"/>
                    </a:lnTo>
                    <a:lnTo>
                      <a:pt x="0" y="18"/>
                    </a:lnTo>
                    <a:lnTo>
                      <a:pt x="0" y="11"/>
                    </a:lnTo>
                    <a:lnTo>
                      <a:pt x="7" y="8"/>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73" name="Freeform 257"/>
              <p:cNvSpPr>
                <a:spLocks noEditPoints="1"/>
              </p:cNvSpPr>
              <p:nvPr/>
            </p:nvSpPr>
            <p:spPr bwMode="auto">
              <a:xfrm>
                <a:off x="2423" y="1345"/>
                <a:ext cx="49" cy="76"/>
              </a:xfrm>
              <a:custGeom>
                <a:avLst/>
                <a:gdLst/>
                <a:ahLst/>
                <a:cxnLst>
                  <a:cxn ang="0">
                    <a:pos x="39" y="24"/>
                  </a:cxn>
                  <a:cxn ang="0">
                    <a:pos x="14" y="62"/>
                  </a:cxn>
                  <a:cxn ang="0">
                    <a:pos x="19" y="67"/>
                  </a:cxn>
                  <a:cxn ang="0">
                    <a:pos x="22" y="68"/>
                  </a:cxn>
                  <a:cxn ang="0">
                    <a:pos x="28" y="68"/>
                  </a:cxn>
                  <a:cxn ang="0">
                    <a:pos x="32" y="66"/>
                  </a:cxn>
                  <a:cxn ang="0">
                    <a:pos x="35" y="63"/>
                  </a:cxn>
                  <a:cxn ang="0">
                    <a:pos x="36" y="59"/>
                  </a:cxn>
                  <a:cxn ang="0">
                    <a:pos x="40" y="49"/>
                  </a:cxn>
                  <a:cxn ang="0">
                    <a:pos x="40" y="30"/>
                  </a:cxn>
                  <a:cxn ang="0">
                    <a:pos x="39" y="24"/>
                  </a:cxn>
                  <a:cxn ang="0">
                    <a:pos x="22" y="8"/>
                  </a:cxn>
                  <a:cxn ang="0">
                    <a:pos x="18" y="9"/>
                  </a:cxn>
                  <a:cxn ang="0">
                    <a:pos x="15" y="12"/>
                  </a:cxn>
                  <a:cxn ang="0">
                    <a:pos x="14" y="16"/>
                  </a:cxn>
                  <a:cxn ang="0">
                    <a:pos x="10" y="26"/>
                  </a:cxn>
                  <a:cxn ang="0">
                    <a:pos x="10" y="50"/>
                  </a:cxn>
                  <a:cxn ang="0">
                    <a:pos x="11" y="54"/>
                  </a:cxn>
                  <a:cxn ang="0">
                    <a:pos x="35" y="14"/>
                  </a:cxn>
                  <a:cxn ang="0">
                    <a:pos x="34" y="12"/>
                  </a:cxn>
                  <a:cxn ang="0">
                    <a:pos x="31" y="9"/>
                  </a:cxn>
                  <a:cxn ang="0">
                    <a:pos x="27" y="8"/>
                  </a:cxn>
                  <a:cxn ang="0">
                    <a:pos x="22" y="8"/>
                  </a:cxn>
                  <a:cxn ang="0">
                    <a:pos x="25" y="0"/>
                  </a:cxn>
                  <a:cxn ang="0">
                    <a:pos x="31" y="1"/>
                  </a:cxn>
                  <a:cxn ang="0">
                    <a:pos x="35" y="3"/>
                  </a:cxn>
                  <a:cxn ang="0">
                    <a:pos x="40" y="7"/>
                  </a:cxn>
                  <a:cxn ang="0">
                    <a:pos x="43" y="10"/>
                  </a:cxn>
                  <a:cxn ang="0">
                    <a:pos x="48" y="22"/>
                  </a:cxn>
                  <a:cxn ang="0">
                    <a:pos x="49" y="38"/>
                  </a:cxn>
                  <a:cxn ang="0">
                    <a:pos x="48" y="54"/>
                  </a:cxn>
                  <a:cxn ang="0">
                    <a:pos x="43" y="66"/>
                  </a:cxn>
                  <a:cxn ang="0">
                    <a:pos x="40" y="70"/>
                  </a:cxn>
                  <a:cxn ang="0">
                    <a:pos x="35" y="74"/>
                  </a:cxn>
                  <a:cxn ang="0">
                    <a:pos x="31" y="75"/>
                  </a:cxn>
                  <a:cxn ang="0">
                    <a:pos x="25" y="76"/>
                  </a:cxn>
                  <a:cxn ang="0">
                    <a:pos x="14" y="74"/>
                  </a:cxn>
                  <a:cxn ang="0">
                    <a:pos x="6" y="66"/>
                  </a:cxn>
                  <a:cxn ang="0">
                    <a:pos x="2" y="54"/>
                  </a:cxn>
                  <a:cxn ang="0">
                    <a:pos x="0" y="38"/>
                  </a:cxn>
                  <a:cxn ang="0">
                    <a:pos x="2" y="22"/>
                  </a:cxn>
                  <a:cxn ang="0">
                    <a:pos x="6" y="10"/>
                  </a:cxn>
                  <a:cxn ang="0">
                    <a:pos x="14" y="3"/>
                  </a:cxn>
                  <a:cxn ang="0">
                    <a:pos x="25" y="0"/>
                  </a:cxn>
                </a:cxnLst>
                <a:rect l="0" t="0" r="r" b="b"/>
                <a:pathLst>
                  <a:path w="49" h="76">
                    <a:moveTo>
                      <a:pt x="39" y="24"/>
                    </a:moveTo>
                    <a:lnTo>
                      <a:pt x="14" y="62"/>
                    </a:lnTo>
                    <a:lnTo>
                      <a:pt x="19" y="67"/>
                    </a:lnTo>
                    <a:lnTo>
                      <a:pt x="22" y="68"/>
                    </a:lnTo>
                    <a:lnTo>
                      <a:pt x="28" y="68"/>
                    </a:lnTo>
                    <a:lnTo>
                      <a:pt x="32" y="66"/>
                    </a:lnTo>
                    <a:lnTo>
                      <a:pt x="35" y="63"/>
                    </a:lnTo>
                    <a:lnTo>
                      <a:pt x="36" y="59"/>
                    </a:lnTo>
                    <a:lnTo>
                      <a:pt x="40" y="49"/>
                    </a:lnTo>
                    <a:lnTo>
                      <a:pt x="40" y="30"/>
                    </a:lnTo>
                    <a:lnTo>
                      <a:pt x="39" y="24"/>
                    </a:lnTo>
                    <a:close/>
                    <a:moveTo>
                      <a:pt x="22" y="8"/>
                    </a:moveTo>
                    <a:lnTo>
                      <a:pt x="18" y="9"/>
                    </a:lnTo>
                    <a:lnTo>
                      <a:pt x="15" y="12"/>
                    </a:lnTo>
                    <a:lnTo>
                      <a:pt x="14" y="16"/>
                    </a:lnTo>
                    <a:lnTo>
                      <a:pt x="10" y="26"/>
                    </a:lnTo>
                    <a:lnTo>
                      <a:pt x="10" y="50"/>
                    </a:lnTo>
                    <a:lnTo>
                      <a:pt x="11" y="54"/>
                    </a:lnTo>
                    <a:lnTo>
                      <a:pt x="35" y="14"/>
                    </a:lnTo>
                    <a:lnTo>
                      <a:pt x="34" y="12"/>
                    </a:lnTo>
                    <a:lnTo>
                      <a:pt x="31" y="9"/>
                    </a:lnTo>
                    <a:lnTo>
                      <a:pt x="27" y="8"/>
                    </a:lnTo>
                    <a:lnTo>
                      <a:pt x="22" y="8"/>
                    </a:lnTo>
                    <a:close/>
                    <a:moveTo>
                      <a:pt x="25" y="0"/>
                    </a:moveTo>
                    <a:lnTo>
                      <a:pt x="31" y="1"/>
                    </a:lnTo>
                    <a:lnTo>
                      <a:pt x="35" y="3"/>
                    </a:lnTo>
                    <a:lnTo>
                      <a:pt x="40" y="7"/>
                    </a:lnTo>
                    <a:lnTo>
                      <a:pt x="43" y="10"/>
                    </a:lnTo>
                    <a:lnTo>
                      <a:pt x="48" y="22"/>
                    </a:lnTo>
                    <a:lnTo>
                      <a:pt x="49" y="38"/>
                    </a:lnTo>
                    <a:lnTo>
                      <a:pt x="48" y="54"/>
                    </a:lnTo>
                    <a:lnTo>
                      <a:pt x="43" y="66"/>
                    </a:lnTo>
                    <a:lnTo>
                      <a:pt x="40" y="70"/>
                    </a:lnTo>
                    <a:lnTo>
                      <a:pt x="35" y="74"/>
                    </a:lnTo>
                    <a:lnTo>
                      <a:pt x="31" y="75"/>
                    </a:lnTo>
                    <a:lnTo>
                      <a:pt x="25" y="76"/>
                    </a:lnTo>
                    <a:lnTo>
                      <a:pt x="14" y="74"/>
                    </a:lnTo>
                    <a:lnTo>
                      <a:pt x="6" y="66"/>
                    </a:lnTo>
                    <a:lnTo>
                      <a:pt x="2" y="54"/>
                    </a:lnTo>
                    <a:lnTo>
                      <a:pt x="0" y="38"/>
                    </a:lnTo>
                    <a:lnTo>
                      <a:pt x="2" y="22"/>
                    </a:lnTo>
                    <a:lnTo>
                      <a:pt x="6" y="10"/>
                    </a:lnTo>
                    <a:lnTo>
                      <a:pt x="14"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74" name="Freeform 258"/>
              <p:cNvSpPr>
                <a:spLocks/>
              </p:cNvSpPr>
              <p:nvPr/>
            </p:nvSpPr>
            <p:spPr bwMode="auto">
              <a:xfrm>
                <a:off x="2479" y="1367"/>
                <a:ext cx="51" cy="52"/>
              </a:xfrm>
              <a:custGeom>
                <a:avLst/>
                <a:gdLst/>
                <a:ahLst/>
                <a:cxnLst>
                  <a:cxn ang="0">
                    <a:pos x="1" y="0"/>
                  </a:cxn>
                  <a:cxn ang="0">
                    <a:pos x="12" y="0"/>
                  </a:cxn>
                  <a:cxn ang="0">
                    <a:pos x="25" y="17"/>
                  </a:cxn>
                  <a:cxn ang="0">
                    <a:pos x="38" y="0"/>
                  </a:cxn>
                  <a:cxn ang="0">
                    <a:pos x="47" y="0"/>
                  </a:cxn>
                  <a:cxn ang="0">
                    <a:pos x="30" y="24"/>
                  </a:cxn>
                  <a:cxn ang="0">
                    <a:pos x="51" y="52"/>
                  </a:cxn>
                  <a:cxn ang="0">
                    <a:pos x="41" y="52"/>
                  </a:cxn>
                  <a:cxn ang="0">
                    <a:pos x="25" y="32"/>
                  </a:cxn>
                  <a:cxn ang="0">
                    <a:pos x="9" y="52"/>
                  </a:cxn>
                  <a:cxn ang="0">
                    <a:pos x="0" y="52"/>
                  </a:cxn>
                  <a:cxn ang="0">
                    <a:pos x="20" y="25"/>
                  </a:cxn>
                  <a:cxn ang="0">
                    <a:pos x="1" y="0"/>
                  </a:cxn>
                </a:cxnLst>
                <a:rect l="0" t="0" r="r" b="b"/>
                <a:pathLst>
                  <a:path w="51" h="52">
                    <a:moveTo>
                      <a:pt x="1" y="0"/>
                    </a:moveTo>
                    <a:lnTo>
                      <a:pt x="12" y="0"/>
                    </a:lnTo>
                    <a:lnTo>
                      <a:pt x="25" y="17"/>
                    </a:lnTo>
                    <a:lnTo>
                      <a:pt x="38" y="0"/>
                    </a:lnTo>
                    <a:lnTo>
                      <a:pt x="47" y="0"/>
                    </a:lnTo>
                    <a:lnTo>
                      <a:pt x="30" y="24"/>
                    </a:lnTo>
                    <a:lnTo>
                      <a:pt x="51" y="52"/>
                    </a:lnTo>
                    <a:lnTo>
                      <a:pt x="41" y="52"/>
                    </a:lnTo>
                    <a:lnTo>
                      <a:pt x="25" y="32"/>
                    </a:lnTo>
                    <a:lnTo>
                      <a:pt x="9" y="52"/>
                    </a:lnTo>
                    <a:lnTo>
                      <a:pt x="0" y="52"/>
                    </a:lnTo>
                    <a:lnTo>
                      <a:pt x="20" y="25"/>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75" name="Freeform 259"/>
              <p:cNvSpPr>
                <a:spLocks noEditPoints="1"/>
              </p:cNvSpPr>
              <p:nvPr/>
            </p:nvSpPr>
            <p:spPr bwMode="auto">
              <a:xfrm>
                <a:off x="2535" y="1345"/>
                <a:ext cx="50" cy="76"/>
              </a:xfrm>
              <a:custGeom>
                <a:avLst/>
                <a:gdLst/>
                <a:ahLst/>
                <a:cxnLst>
                  <a:cxn ang="0">
                    <a:pos x="38" y="24"/>
                  </a:cxn>
                  <a:cxn ang="0">
                    <a:pos x="15" y="62"/>
                  </a:cxn>
                  <a:cxn ang="0">
                    <a:pos x="16" y="64"/>
                  </a:cxn>
                  <a:cxn ang="0">
                    <a:pos x="19" y="67"/>
                  </a:cxn>
                  <a:cxn ang="0">
                    <a:pos x="21" y="68"/>
                  </a:cxn>
                  <a:cxn ang="0">
                    <a:pos x="29" y="68"/>
                  </a:cxn>
                  <a:cxn ang="0">
                    <a:pos x="34" y="63"/>
                  </a:cxn>
                  <a:cxn ang="0">
                    <a:pos x="37" y="59"/>
                  </a:cxn>
                  <a:cxn ang="0">
                    <a:pos x="40" y="49"/>
                  </a:cxn>
                  <a:cxn ang="0">
                    <a:pos x="41" y="37"/>
                  </a:cxn>
                  <a:cxn ang="0">
                    <a:pos x="38" y="24"/>
                  </a:cxn>
                  <a:cxn ang="0">
                    <a:pos x="21" y="8"/>
                  </a:cxn>
                  <a:cxn ang="0">
                    <a:pos x="19" y="9"/>
                  </a:cxn>
                  <a:cxn ang="0">
                    <a:pos x="16" y="12"/>
                  </a:cxn>
                  <a:cxn ang="0">
                    <a:pos x="13" y="16"/>
                  </a:cxn>
                  <a:cxn ang="0">
                    <a:pos x="11" y="26"/>
                  </a:cxn>
                  <a:cxn ang="0">
                    <a:pos x="10" y="38"/>
                  </a:cxn>
                  <a:cxn ang="0">
                    <a:pos x="10" y="43"/>
                  </a:cxn>
                  <a:cxn ang="0">
                    <a:pos x="11" y="49"/>
                  </a:cxn>
                  <a:cxn ang="0">
                    <a:pos x="11" y="54"/>
                  </a:cxn>
                  <a:cxn ang="0">
                    <a:pos x="36" y="14"/>
                  </a:cxn>
                  <a:cxn ang="0">
                    <a:pos x="30" y="9"/>
                  </a:cxn>
                  <a:cxn ang="0">
                    <a:pos x="28" y="8"/>
                  </a:cxn>
                  <a:cxn ang="0">
                    <a:pos x="21" y="8"/>
                  </a:cxn>
                  <a:cxn ang="0">
                    <a:pos x="25" y="0"/>
                  </a:cxn>
                  <a:cxn ang="0">
                    <a:pos x="36" y="3"/>
                  </a:cxn>
                  <a:cxn ang="0">
                    <a:pos x="44" y="10"/>
                  </a:cxn>
                  <a:cxn ang="0">
                    <a:pos x="49" y="22"/>
                  </a:cxn>
                  <a:cxn ang="0">
                    <a:pos x="50" y="38"/>
                  </a:cxn>
                  <a:cxn ang="0">
                    <a:pos x="49" y="54"/>
                  </a:cxn>
                  <a:cxn ang="0">
                    <a:pos x="44" y="66"/>
                  </a:cxn>
                  <a:cxn ang="0">
                    <a:pos x="36" y="74"/>
                  </a:cxn>
                  <a:cxn ang="0">
                    <a:pos x="25" y="76"/>
                  </a:cxn>
                  <a:cxn ang="0">
                    <a:pos x="15" y="74"/>
                  </a:cxn>
                  <a:cxn ang="0">
                    <a:pos x="7" y="66"/>
                  </a:cxn>
                  <a:cxn ang="0">
                    <a:pos x="2" y="54"/>
                  </a:cxn>
                  <a:cxn ang="0">
                    <a:pos x="0" y="38"/>
                  </a:cxn>
                  <a:cxn ang="0">
                    <a:pos x="2" y="22"/>
                  </a:cxn>
                  <a:cxn ang="0">
                    <a:pos x="7" y="10"/>
                  </a:cxn>
                  <a:cxn ang="0">
                    <a:pos x="15" y="3"/>
                  </a:cxn>
                  <a:cxn ang="0">
                    <a:pos x="25" y="0"/>
                  </a:cxn>
                </a:cxnLst>
                <a:rect l="0" t="0" r="r" b="b"/>
                <a:pathLst>
                  <a:path w="50" h="76">
                    <a:moveTo>
                      <a:pt x="38" y="24"/>
                    </a:moveTo>
                    <a:lnTo>
                      <a:pt x="15" y="62"/>
                    </a:lnTo>
                    <a:lnTo>
                      <a:pt x="16" y="64"/>
                    </a:lnTo>
                    <a:lnTo>
                      <a:pt x="19" y="67"/>
                    </a:lnTo>
                    <a:lnTo>
                      <a:pt x="21" y="68"/>
                    </a:lnTo>
                    <a:lnTo>
                      <a:pt x="29" y="68"/>
                    </a:lnTo>
                    <a:lnTo>
                      <a:pt x="34" y="63"/>
                    </a:lnTo>
                    <a:lnTo>
                      <a:pt x="37" y="59"/>
                    </a:lnTo>
                    <a:lnTo>
                      <a:pt x="40" y="49"/>
                    </a:lnTo>
                    <a:lnTo>
                      <a:pt x="41" y="37"/>
                    </a:lnTo>
                    <a:lnTo>
                      <a:pt x="38" y="24"/>
                    </a:lnTo>
                    <a:close/>
                    <a:moveTo>
                      <a:pt x="21" y="8"/>
                    </a:moveTo>
                    <a:lnTo>
                      <a:pt x="19" y="9"/>
                    </a:lnTo>
                    <a:lnTo>
                      <a:pt x="16" y="12"/>
                    </a:lnTo>
                    <a:lnTo>
                      <a:pt x="13" y="16"/>
                    </a:lnTo>
                    <a:lnTo>
                      <a:pt x="11" y="26"/>
                    </a:lnTo>
                    <a:lnTo>
                      <a:pt x="10" y="38"/>
                    </a:lnTo>
                    <a:lnTo>
                      <a:pt x="10" y="43"/>
                    </a:lnTo>
                    <a:lnTo>
                      <a:pt x="11" y="49"/>
                    </a:lnTo>
                    <a:lnTo>
                      <a:pt x="11" y="54"/>
                    </a:lnTo>
                    <a:lnTo>
                      <a:pt x="36" y="14"/>
                    </a:lnTo>
                    <a:lnTo>
                      <a:pt x="30" y="9"/>
                    </a:lnTo>
                    <a:lnTo>
                      <a:pt x="28" y="8"/>
                    </a:lnTo>
                    <a:lnTo>
                      <a:pt x="21" y="8"/>
                    </a:lnTo>
                    <a:close/>
                    <a:moveTo>
                      <a:pt x="25" y="0"/>
                    </a:moveTo>
                    <a:lnTo>
                      <a:pt x="36" y="3"/>
                    </a:lnTo>
                    <a:lnTo>
                      <a:pt x="44" y="10"/>
                    </a:lnTo>
                    <a:lnTo>
                      <a:pt x="49" y="22"/>
                    </a:lnTo>
                    <a:lnTo>
                      <a:pt x="50" y="38"/>
                    </a:lnTo>
                    <a:lnTo>
                      <a:pt x="49" y="54"/>
                    </a:lnTo>
                    <a:lnTo>
                      <a:pt x="44" y="66"/>
                    </a:lnTo>
                    <a:lnTo>
                      <a:pt x="36" y="74"/>
                    </a:lnTo>
                    <a:lnTo>
                      <a:pt x="25" y="76"/>
                    </a:lnTo>
                    <a:lnTo>
                      <a:pt x="15" y="74"/>
                    </a:lnTo>
                    <a:lnTo>
                      <a:pt x="7" y="66"/>
                    </a:lnTo>
                    <a:lnTo>
                      <a:pt x="2" y="54"/>
                    </a:lnTo>
                    <a:lnTo>
                      <a:pt x="0" y="38"/>
                    </a:lnTo>
                    <a:lnTo>
                      <a:pt x="2" y="22"/>
                    </a:lnTo>
                    <a:lnTo>
                      <a:pt x="7" y="10"/>
                    </a:lnTo>
                    <a:lnTo>
                      <a:pt x="15"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76" name="Freeform 260"/>
              <p:cNvSpPr>
                <a:spLocks/>
              </p:cNvSpPr>
              <p:nvPr/>
            </p:nvSpPr>
            <p:spPr bwMode="auto">
              <a:xfrm>
                <a:off x="2596" y="1345"/>
                <a:ext cx="42" cy="74"/>
              </a:xfrm>
              <a:custGeom>
                <a:avLst/>
                <a:gdLst/>
                <a:ahLst/>
                <a:cxnLst>
                  <a:cxn ang="0">
                    <a:pos x="22" y="0"/>
                  </a:cxn>
                  <a:cxn ang="0">
                    <a:pos x="25" y="1"/>
                  </a:cxn>
                  <a:cxn ang="0">
                    <a:pos x="28" y="1"/>
                  </a:cxn>
                  <a:cxn ang="0">
                    <a:pos x="36" y="5"/>
                  </a:cxn>
                  <a:cxn ang="0">
                    <a:pos x="39" y="8"/>
                  </a:cxn>
                  <a:cxn ang="0">
                    <a:pos x="40" y="12"/>
                  </a:cxn>
                  <a:cxn ang="0">
                    <a:pos x="40" y="21"/>
                  </a:cxn>
                  <a:cxn ang="0">
                    <a:pos x="38" y="26"/>
                  </a:cxn>
                  <a:cxn ang="0">
                    <a:pos x="35" y="29"/>
                  </a:cxn>
                  <a:cxn ang="0">
                    <a:pos x="31" y="34"/>
                  </a:cxn>
                  <a:cxn ang="0">
                    <a:pos x="22" y="43"/>
                  </a:cxn>
                  <a:cxn ang="0">
                    <a:pos x="18" y="49"/>
                  </a:cxn>
                  <a:cxn ang="0">
                    <a:pos x="10" y="56"/>
                  </a:cxn>
                  <a:cxn ang="0">
                    <a:pos x="9" y="60"/>
                  </a:cxn>
                  <a:cxn ang="0">
                    <a:pos x="8" y="66"/>
                  </a:cxn>
                  <a:cxn ang="0">
                    <a:pos x="42" y="66"/>
                  </a:cxn>
                  <a:cxn ang="0">
                    <a:pos x="42" y="74"/>
                  </a:cxn>
                  <a:cxn ang="0">
                    <a:pos x="0" y="74"/>
                  </a:cxn>
                  <a:cxn ang="0">
                    <a:pos x="0" y="59"/>
                  </a:cxn>
                  <a:cxn ang="0">
                    <a:pos x="5" y="51"/>
                  </a:cxn>
                  <a:cxn ang="0">
                    <a:pos x="13" y="43"/>
                  </a:cxn>
                  <a:cxn ang="0">
                    <a:pos x="17" y="38"/>
                  </a:cxn>
                  <a:cxn ang="0">
                    <a:pos x="23" y="31"/>
                  </a:cxn>
                  <a:cxn ang="0">
                    <a:pos x="26" y="28"/>
                  </a:cxn>
                  <a:cxn ang="0">
                    <a:pos x="28" y="25"/>
                  </a:cxn>
                  <a:cxn ang="0">
                    <a:pos x="31" y="20"/>
                  </a:cxn>
                  <a:cxn ang="0">
                    <a:pos x="31" y="14"/>
                  </a:cxn>
                  <a:cxn ang="0">
                    <a:pos x="30" y="12"/>
                  </a:cxn>
                  <a:cxn ang="0">
                    <a:pos x="28" y="10"/>
                  </a:cxn>
                  <a:cxn ang="0">
                    <a:pos x="26" y="9"/>
                  </a:cxn>
                  <a:cxn ang="0">
                    <a:pos x="22" y="8"/>
                  </a:cxn>
                  <a:cxn ang="0">
                    <a:pos x="14" y="8"/>
                  </a:cxn>
                  <a:cxn ang="0">
                    <a:pos x="11" y="9"/>
                  </a:cxn>
                  <a:cxn ang="0">
                    <a:pos x="9" y="9"/>
                  </a:cxn>
                  <a:cxn ang="0">
                    <a:pos x="5" y="10"/>
                  </a:cxn>
                  <a:cxn ang="0">
                    <a:pos x="1" y="13"/>
                  </a:cxn>
                  <a:cxn ang="0">
                    <a:pos x="1" y="5"/>
                  </a:cxn>
                  <a:cxn ang="0">
                    <a:pos x="6" y="3"/>
                  </a:cxn>
                  <a:cxn ang="0">
                    <a:pos x="11" y="1"/>
                  </a:cxn>
                  <a:cxn ang="0">
                    <a:pos x="17" y="1"/>
                  </a:cxn>
                  <a:cxn ang="0">
                    <a:pos x="22" y="0"/>
                  </a:cxn>
                </a:cxnLst>
                <a:rect l="0" t="0" r="r" b="b"/>
                <a:pathLst>
                  <a:path w="42" h="74">
                    <a:moveTo>
                      <a:pt x="22" y="0"/>
                    </a:moveTo>
                    <a:lnTo>
                      <a:pt x="25" y="1"/>
                    </a:lnTo>
                    <a:lnTo>
                      <a:pt x="28" y="1"/>
                    </a:lnTo>
                    <a:lnTo>
                      <a:pt x="36" y="5"/>
                    </a:lnTo>
                    <a:lnTo>
                      <a:pt x="39" y="8"/>
                    </a:lnTo>
                    <a:lnTo>
                      <a:pt x="40" y="12"/>
                    </a:lnTo>
                    <a:lnTo>
                      <a:pt x="40" y="21"/>
                    </a:lnTo>
                    <a:lnTo>
                      <a:pt x="38" y="26"/>
                    </a:lnTo>
                    <a:lnTo>
                      <a:pt x="35" y="29"/>
                    </a:lnTo>
                    <a:lnTo>
                      <a:pt x="31" y="34"/>
                    </a:lnTo>
                    <a:lnTo>
                      <a:pt x="22" y="43"/>
                    </a:lnTo>
                    <a:lnTo>
                      <a:pt x="18" y="49"/>
                    </a:lnTo>
                    <a:lnTo>
                      <a:pt x="10" y="56"/>
                    </a:lnTo>
                    <a:lnTo>
                      <a:pt x="9" y="60"/>
                    </a:lnTo>
                    <a:lnTo>
                      <a:pt x="8" y="66"/>
                    </a:lnTo>
                    <a:lnTo>
                      <a:pt x="42" y="66"/>
                    </a:lnTo>
                    <a:lnTo>
                      <a:pt x="42" y="74"/>
                    </a:lnTo>
                    <a:lnTo>
                      <a:pt x="0" y="74"/>
                    </a:lnTo>
                    <a:lnTo>
                      <a:pt x="0" y="59"/>
                    </a:lnTo>
                    <a:lnTo>
                      <a:pt x="5" y="51"/>
                    </a:lnTo>
                    <a:lnTo>
                      <a:pt x="13" y="43"/>
                    </a:lnTo>
                    <a:lnTo>
                      <a:pt x="17" y="38"/>
                    </a:lnTo>
                    <a:lnTo>
                      <a:pt x="23" y="31"/>
                    </a:lnTo>
                    <a:lnTo>
                      <a:pt x="26" y="28"/>
                    </a:lnTo>
                    <a:lnTo>
                      <a:pt x="28" y="25"/>
                    </a:lnTo>
                    <a:lnTo>
                      <a:pt x="31" y="20"/>
                    </a:lnTo>
                    <a:lnTo>
                      <a:pt x="31" y="14"/>
                    </a:lnTo>
                    <a:lnTo>
                      <a:pt x="30" y="12"/>
                    </a:lnTo>
                    <a:lnTo>
                      <a:pt x="28" y="10"/>
                    </a:lnTo>
                    <a:lnTo>
                      <a:pt x="26" y="9"/>
                    </a:lnTo>
                    <a:lnTo>
                      <a:pt x="22" y="8"/>
                    </a:lnTo>
                    <a:lnTo>
                      <a:pt x="14" y="8"/>
                    </a:lnTo>
                    <a:lnTo>
                      <a:pt x="11" y="9"/>
                    </a:lnTo>
                    <a:lnTo>
                      <a:pt x="9" y="9"/>
                    </a:lnTo>
                    <a:lnTo>
                      <a:pt x="5" y="10"/>
                    </a:lnTo>
                    <a:lnTo>
                      <a:pt x="1" y="13"/>
                    </a:lnTo>
                    <a:lnTo>
                      <a:pt x="1" y="5"/>
                    </a:lnTo>
                    <a:lnTo>
                      <a:pt x="6" y="3"/>
                    </a:lnTo>
                    <a:lnTo>
                      <a:pt x="11" y="1"/>
                    </a:lnTo>
                    <a:lnTo>
                      <a:pt x="17" y="1"/>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77" name="Freeform 261"/>
              <p:cNvSpPr>
                <a:spLocks noEditPoints="1"/>
              </p:cNvSpPr>
              <p:nvPr/>
            </p:nvSpPr>
            <p:spPr bwMode="auto">
              <a:xfrm>
                <a:off x="2423" y="1819"/>
                <a:ext cx="49" cy="76"/>
              </a:xfrm>
              <a:custGeom>
                <a:avLst/>
                <a:gdLst/>
                <a:ahLst/>
                <a:cxnLst>
                  <a:cxn ang="0">
                    <a:pos x="39" y="23"/>
                  </a:cxn>
                  <a:cxn ang="0">
                    <a:pos x="14" y="62"/>
                  </a:cxn>
                  <a:cxn ang="0">
                    <a:pos x="19" y="67"/>
                  </a:cxn>
                  <a:cxn ang="0">
                    <a:pos x="22" y="68"/>
                  </a:cxn>
                  <a:cxn ang="0">
                    <a:pos x="28" y="68"/>
                  </a:cxn>
                  <a:cxn ang="0">
                    <a:pos x="32" y="65"/>
                  </a:cxn>
                  <a:cxn ang="0">
                    <a:pos x="35" y="63"/>
                  </a:cxn>
                  <a:cxn ang="0">
                    <a:pos x="36" y="59"/>
                  </a:cxn>
                  <a:cxn ang="0">
                    <a:pos x="40" y="48"/>
                  </a:cxn>
                  <a:cxn ang="0">
                    <a:pos x="40" y="30"/>
                  </a:cxn>
                  <a:cxn ang="0">
                    <a:pos x="39" y="23"/>
                  </a:cxn>
                  <a:cxn ang="0">
                    <a:pos x="22" y="8"/>
                  </a:cxn>
                  <a:cxn ang="0">
                    <a:pos x="18" y="9"/>
                  </a:cxn>
                  <a:cxn ang="0">
                    <a:pos x="15" y="12"/>
                  </a:cxn>
                  <a:cxn ang="0">
                    <a:pos x="14" y="16"/>
                  </a:cxn>
                  <a:cxn ang="0">
                    <a:pos x="10" y="26"/>
                  </a:cxn>
                  <a:cxn ang="0">
                    <a:pos x="10" y="50"/>
                  </a:cxn>
                  <a:cxn ang="0">
                    <a:pos x="11" y="54"/>
                  </a:cxn>
                  <a:cxn ang="0">
                    <a:pos x="35" y="14"/>
                  </a:cxn>
                  <a:cxn ang="0">
                    <a:pos x="34" y="12"/>
                  </a:cxn>
                  <a:cxn ang="0">
                    <a:pos x="31" y="9"/>
                  </a:cxn>
                  <a:cxn ang="0">
                    <a:pos x="27" y="8"/>
                  </a:cxn>
                  <a:cxn ang="0">
                    <a:pos x="22" y="8"/>
                  </a:cxn>
                  <a:cxn ang="0">
                    <a:pos x="25" y="0"/>
                  </a:cxn>
                  <a:cxn ang="0">
                    <a:pos x="31" y="1"/>
                  </a:cxn>
                  <a:cxn ang="0">
                    <a:pos x="35" y="2"/>
                  </a:cxn>
                  <a:cxn ang="0">
                    <a:pos x="40" y="6"/>
                  </a:cxn>
                  <a:cxn ang="0">
                    <a:pos x="43" y="10"/>
                  </a:cxn>
                  <a:cxn ang="0">
                    <a:pos x="48" y="22"/>
                  </a:cxn>
                  <a:cxn ang="0">
                    <a:pos x="49" y="38"/>
                  </a:cxn>
                  <a:cxn ang="0">
                    <a:pos x="48" y="54"/>
                  </a:cxn>
                  <a:cxn ang="0">
                    <a:pos x="43" y="65"/>
                  </a:cxn>
                  <a:cxn ang="0">
                    <a:pos x="40" y="69"/>
                  </a:cxn>
                  <a:cxn ang="0">
                    <a:pos x="35" y="73"/>
                  </a:cxn>
                  <a:cxn ang="0">
                    <a:pos x="31" y="75"/>
                  </a:cxn>
                  <a:cxn ang="0">
                    <a:pos x="25" y="76"/>
                  </a:cxn>
                  <a:cxn ang="0">
                    <a:pos x="14" y="73"/>
                  </a:cxn>
                  <a:cxn ang="0">
                    <a:pos x="6" y="65"/>
                  </a:cxn>
                  <a:cxn ang="0">
                    <a:pos x="2" y="54"/>
                  </a:cxn>
                  <a:cxn ang="0">
                    <a:pos x="0" y="38"/>
                  </a:cxn>
                  <a:cxn ang="0">
                    <a:pos x="2" y="22"/>
                  </a:cxn>
                  <a:cxn ang="0">
                    <a:pos x="6" y="10"/>
                  </a:cxn>
                  <a:cxn ang="0">
                    <a:pos x="14" y="2"/>
                  </a:cxn>
                  <a:cxn ang="0">
                    <a:pos x="25" y="0"/>
                  </a:cxn>
                </a:cxnLst>
                <a:rect l="0" t="0" r="r" b="b"/>
                <a:pathLst>
                  <a:path w="49" h="76">
                    <a:moveTo>
                      <a:pt x="39" y="23"/>
                    </a:moveTo>
                    <a:lnTo>
                      <a:pt x="14" y="62"/>
                    </a:lnTo>
                    <a:lnTo>
                      <a:pt x="19" y="67"/>
                    </a:lnTo>
                    <a:lnTo>
                      <a:pt x="22" y="68"/>
                    </a:lnTo>
                    <a:lnTo>
                      <a:pt x="28" y="68"/>
                    </a:lnTo>
                    <a:lnTo>
                      <a:pt x="32" y="65"/>
                    </a:lnTo>
                    <a:lnTo>
                      <a:pt x="35" y="63"/>
                    </a:lnTo>
                    <a:lnTo>
                      <a:pt x="36" y="59"/>
                    </a:lnTo>
                    <a:lnTo>
                      <a:pt x="40" y="48"/>
                    </a:lnTo>
                    <a:lnTo>
                      <a:pt x="40" y="30"/>
                    </a:lnTo>
                    <a:lnTo>
                      <a:pt x="39" y="23"/>
                    </a:lnTo>
                    <a:close/>
                    <a:moveTo>
                      <a:pt x="22" y="8"/>
                    </a:moveTo>
                    <a:lnTo>
                      <a:pt x="18" y="9"/>
                    </a:lnTo>
                    <a:lnTo>
                      <a:pt x="15" y="12"/>
                    </a:lnTo>
                    <a:lnTo>
                      <a:pt x="14" y="16"/>
                    </a:lnTo>
                    <a:lnTo>
                      <a:pt x="10" y="26"/>
                    </a:lnTo>
                    <a:lnTo>
                      <a:pt x="10" y="50"/>
                    </a:lnTo>
                    <a:lnTo>
                      <a:pt x="11" y="54"/>
                    </a:lnTo>
                    <a:lnTo>
                      <a:pt x="35" y="14"/>
                    </a:lnTo>
                    <a:lnTo>
                      <a:pt x="34" y="12"/>
                    </a:lnTo>
                    <a:lnTo>
                      <a:pt x="31" y="9"/>
                    </a:lnTo>
                    <a:lnTo>
                      <a:pt x="27" y="8"/>
                    </a:lnTo>
                    <a:lnTo>
                      <a:pt x="22" y="8"/>
                    </a:lnTo>
                    <a:close/>
                    <a:moveTo>
                      <a:pt x="25" y="0"/>
                    </a:moveTo>
                    <a:lnTo>
                      <a:pt x="31" y="1"/>
                    </a:lnTo>
                    <a:lnTo>
                      <a:pt x="35" y="2"/>
                    </a:lnTo>
                    <a:lnTo>
                      <a:pt x="40" y="6"/>
                    </a:lnTo>
                    <a:lnTo>
                      <a:pt x="43" y="10"/>
                    </a:lnTo>
                    <a:lnTo>
                      <a:pt x="48" y="22"/>
                    </a:lnTo>
                    <a:lnTo>
                      <a:pt x="49" y="38"/>
                    </a:lnTo>
                    <a:lnTo>
                      <a:pt x="48" y="54"/>
                    </a:lnTo>
                    <a:lnTo>
                      <a:pt x="43" y="65"/>
                    </a:lnTo>
                    <a:lnTo>
                      <a:pt x="40" y="69"/>
                    </a:lnTo>
                    <a:lnTo>
                      <a:pt x="35" y="73"/>
                    </a:lnTo>
                    <a:lnTo>
                      <a:pt x="31" y="75"/>
                    </a:lnTo>
                    <a:lnTo>
                      <a:pt x="25" y="76"/>
                    </a:lnTo>
                    <a:lnTo>
                      <a:pt x="14" y="73"/>
                    </a:lnTo>
                    <a:lnTo>
                      <a:pt x="6" y="65"/>
                    </a:lnTo>
                    <a:lnTo>
                      <a:pt x="2" y="54"/>
                    </a:lnTo>
                    <a:lnTo>
                      <a:pt x="0" y="38"/>
                    </a:lnTo>
                    <a:lnTo>
                      <a:pt x="2" y="22"/>
                    </a:lnTo>
                    <a:lnTo>
                      <a:pt x="6" y="10"/>
                    </a:lnTo>
                    <a:lnTo>
                      <a:pt x="14" y="2"/>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78" name="Freeform 262"/>
              <p:cNvSpPr>
                <a:spLocks/>
              </p:cNvSpPr>
              <p:nvPr/>
            </p:nvSpPr>
            <p:spPr bwMode="auto">
              <a:xfrm>
                <a:off x="2479" y="1841"/>
                <a:ext cx="51" cy="51"/>
              </a:xfrm>
              <a:custGeom>
                <a:avLst/>
                <a:gdLst/>
                <a:ahLst/>
                <a:cxnLst>
                  <a:cxn ang="0">
                    <a:pos x="1" y="0"/>
                  </a:cxn>
                  <a:cxn ang="0">
                    <a:pos x="12" y="0"/>
                  </a:cxn>
                  <a:cxn ang="0">
                    <a:pos x="25" y="17"/>
                  </a:cxn>
                  <a:cxn ang="0">
                    <a:pos x="38" y="0"/>
                  </a:cxn>
                  <a:cxn ang="0">
                    <a:pos x="47" y="0"/>
                  </a:cxn>
                  <a:cxn ang="0">
                    <a:pos x="30" y="24"/>
                  </a:cxn>
                  <a:cxn ang="0">
                    <a:pos x="51" y="51"/>
                  </a:cxn>
                  <a:cxn ang="0">
                    <a:pos x="41" y="51"/>
                  </a:cxn>
                  <a:cxn ang="0">
                    <a:pos x="25" y="32"/>
                  </a:cxn>
                  <a:cxn ang="0">
                    <a:pos x="9" y="51"/>
                  </a:cxn>
                  <a:cxn ang="0">
                    <a:pos x="0" y="51"/>
                  </a:cxn>
                  <a:cxn ang="0">
                    <a:pos x="20" y="25"/>
                  </a:cxn>
                  <a:cxn ang="0">
                    <a:pos x="1" y="0"/>
                  </a:cxn>
                </a:cxnLst>
                <a:rect l="0" t="0" r="r" b="b"/>
                <a:pathLst>
                  <a:path w="51" h="51">
                    <a:moveTo>
                      <a:pt x="1" y="0"/>
                    </a:moveTo>
                    <a:lnTo>
                      <a:pt x="12" y="0"/>
                    </a:lnTo>
                    <a:lnTo>
                      <a:pt x="25" y="17"/>
                    </a:lnTo>
                    <a:lnTo>
                      <a:pt x="38" y="0"/>
                    </a:lnTo>
                    <a:lnTo>
                      <a:pt x="47" y="0"/>
                    </a:lnTo>
                    <a:lnTo>
                      <a:pt x="30" y="24"/>
                    </a:lnTo>
                    <a:lnTo>
                      <a:pt x="51" y="51"/>
                    </a:lnTo>
                    <a:lnTo>
                      <a:pt x="41" y="51"/>
                    </a:lnTo>
                    <a:lnTo>
                      <a:pt x="25" y="32"/>
                    </a:lnTo>
                    <a:lnTo>
                      <a:pt x="9" y="51"/>
                    </a:lnTo>
                    <a:lnTo>
                      <a:pt x="0" y="51"/>
                    </a:lnTo>
                    <a:lnTo>
                      <a:pt x="20" y="25"/>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79" name="Freeform 263"/>
              <p:cNvSpPr>
                <a:spLocks noEditPoints="1"/>
              </p:cNvSpPr>
              <p:nvPr/>
            </p:nvSpPr>
            <p:spPr bwMode="auto">
              <a:xfrm>
                <a:off x="2535" y="1819"/>
                <a:ext cx="50" cy="76"/>
              </a:xfrm>
              <a:custGeom>
                <a:avLst/>
                <a:gdLst/>
                <a:ahLst/>
                <a:cxnLst>
                  <a:cxn ang="0">
                    <a:pos x="38" y="23"/>
                  </a:cxn>
                  <a:cxn ang="0">
                    <a:pos x="15" y="62"/>
                  </a:cxn>
                  <a:cxn ang="0">
                    <a:pos x="16" y="64"/>
                  </a:cxn>
                  <a:cxn ang="0">
                    <a:pos x="19" y="67"/>
                  </a:cxn>
                  <a:cxn ang="0">
                    <a:pos x="21" y="68"/>
                  </a:cxn>
                  <a:cxn ang="0">
                    <a:pos x="29" y="68"/>
                  </a:cxn>
                  <a:cxn ang="0">
                    <a:pos x="34" y="63"/>
                  </a:cxn>
                  <a:cxn ang="0">
                    <a:pos x="37" y="59"/>
                  </a:cxn>
                  <a:cxn ang="0">
                    <a:pos x="40" y="48"/>
                  </a:cxn>
                  <a:cxn ang="0">
                    <a:pos x="41" y="37"/>
                  </a:cxn>
                  <a:cxn ang="0">
                    <a:pos x="38" y="23"/>
                  </a:cxn>
                  <a:cxn ang="0">
                    <a:pos x="21" y="8"/>
                  </a:cxn>
                  <a:cxn ang="0">
                    <a:pos x="19" y="9"/>
                  </a:cxn>
                  <a:cxn ang="0">
                    <a:pos x="16" y="12"/>
                  </a:cxn>
                  <a:cxn ang="0">
                    <a:pos x="13" y="16"/>
                  </a:cxn>
                  <a:cxn ang="0">
                    <a:pos x="11" y="26"/>
                  </a:cxn>
                  <a:cxn ang="0">
                    <a:pos x="10" y="38"/>
                  </a:cxn>
                  <a:cxn ang="0">
                    <a:pos x="10" y="43"/>
                  </a:cxn>
                  <a:cxn ang="0">
                    <a:pos x="11" y="48"/>
                  </a:cxn>
                  <a:cxn ang="0">
                    <a:pos x="11" y="54"/>
                  </a:cxn>
                  <a:cxn ang="0">
                    <a:pos x="36" y="14"/>
                  </a:cxn>
                  <a:cxn ang="0">
                    <a:pos x="30" y="9"/>
                  </a:cxn>
                  <a:cxn ang="0">
                    <a:pos x="28" y="8"/>
                  </a:cxn>
                  <a:cxn ang="0">
                    <a:pos x="21" y="8"/>
                  </a:cxn>
                  <a:cxn ang="0">
                    <a:pos x="25" y="0"/>
                  </a:cxn>
                  <a:cxn ang="0">
                    <a:pos x="36" y="2"/>
                  </a:cxn>
                  <a:cxn ang="0">
                    <a:pos x="44" y="10"/>
                  </a:cxn>
                  <a:cxn ang="0">
                    <a:pos x="49" y="22"/>
                  </a:cxn>
                  <a:cxn ang="0">
                    <a:pos x="50" y="38"/>
                  </a:cxn>
                  <a:cxn ang="0">
                    <a:pos x="49" y="54"/>
                  </a:cxn>
                  <a:cxn ang="0">
                    <a:pos x="44" y="65"/>
                  </a:cxn>
                  <a:cxn ang="0">
                    <a:pos x="36" y="73"/>
                  </a:cxn>
                  <a:cxn ang="0">
                    <a:pos x="25" y="76"/>
                  </a:cxn>
                  <a:cxn ang="0">
                    <a:pos x="15" y="73"/>
                  </a:cxn>
                  <a:cxn ang="0">
                    <a:pos x="7" y="65"/>
                  </a:cxn>
                  <a:cxn ang="0">
                    <a:pos x="2" y="54"/>
                  </a:cxn>
                  <a:cxn ang="0">
                    <a:pos x="0" y="38"/>
                  </a:cxn>
                  <a:cxn ang="0">
                    <a:pos x="2" y="22"/>
                  </a:cxn>
                  <a:cxn ang="0">
                    <a:pos x="7" y="10"/>
                  </a:cxn>
                  <a:cxn ang="0">
                    <a:pos x="15" y="2"/>
                  </a:cxn>
                  <a:cxn ang="0">
                    <a:pos x="25" y="0"/>
                  </a:cxn>
                </a:cxnLst>
                <a:rect l="0" t="0" r="r" b="b"/>
                <a:pathLst>
                  <a:path w="50" h="76">
                    <a:moveTo>
                      <a:pt x="38" y="23"/>
                    </a:moveTo>
                    <a:lnTo>
                      <a:pt x="15" y="62"/>
                    </a:lnTo>
                    <a:lnTo>
                      <a:pt x="16" y="64"/>
                    </a:lnTo>
                    <a:lnTo>
                      <a:pt x="19" y="67"/>
                    </a:lnTo>
                    <a:lnTo>
                      <a:pt x="21" y="68"/>
                    </a:lnTo>
                    <a:lnTo>
                      <a:pt x="29" y="68"/>
                    </a:lnTo>
                    <a:lnTo>
                      <a:pt x="34" y="63"/>
                    </a:lnTo>
                    <a:lnTo>
                      <a:pt x="37" y="59"/>
                    </a:lnTo>
                    <a:lnTo>
                      <a:pt x="40" y="48"/>
                    </a:lnTo>
                    <a:lnTo>
                      <a:pt x="41" y="37"/>
                    </a:lnTo>
                    <a:lnTo>
                      <a:pt x="38" y="23"/>
                    </a:lnTo>
                    <a:close/>
                    <a:moveTo>
                      <a:pt x="21" y="8"/>
                    </a:moveTo>
                    <a:lnTo>
                      <a:pt x="19" y="9"/>
                    </a:lnTo>
                    <a:lnTo>
                      <a:pt x="16" y="12"/>
                    </a:lnTo>
                    <a:lnTo>
                      <a:pt x="13" y="16"/>
                    </a:lnTo>
                    <a:lnTo>
                      <a:pt x="11" y="26"/>
                    </a:lnTo>
                    <a:lnTo>
                      <a:pt x="10" y="38"/>
                    </a:lnTo>
                    <a:lnTo>
                      <a:pt x="10" y="43"/>
                    </a:lnTo>
                    <a:lnTo>
                      <a:pt x="11" y="48"/>
                    </a:lnTo>
                    <a:lnTo>
                      <a:pt x="11" y="54"/>
                    </a:lnTo>
                    <a:lnTo>
                      <a:pt x="36" y="14"/>
                    </a:lnTo>
                    <a:lnTo>
                      <a:pt x="30" y="9"/>
                    </a:lnTo>
                    <a:lnTo>
                      <a:pt x="28" y="8"/>
                    </a:lnTo>
                    <a:lnTo>
                      <a:pt x="21" y="8"/>
                    </a:lnTo>
                    <a:close/>
                    <a:moveTo>
                      <a:pt x="25" y="0"/>
                    </a:moveTo>
                    <a:lnTo>
                      <a:pt x="36" y="2"/>
                    </a:lnTo>
                    <a:lnTo>
                      <a:pt x="44" y="10"/>
                    </a:lnTo>
                    <a:lnTo>
                      <a:pt x="49" y="22"/>
                    </a:lnTo>
                    <a:lnTo>
                      <a:pt x="50" y="38"/>
                    </a:lnTo>
                    <a:lnTo>
                      <a:pt x="49" y="54"/>
                    </a:lnTo>
                    <a:lnTo>
                      <a:pt x="44" y="65"/>
                    </a:lnTo>
                    <a:lnTo>
                      <a:pt x="36" y="73"/>
                    </a:lnTo>
                    <a:lnTo>
                      <a:pt x="25" y="76"/>
                    </a:lnTo>
                    <a:lnTo>
                      <a:pt x="15" y="73"/>
                    </a:lnTo>
                    <a:lnTo>
                      <a:pt x="7" y="65"/>
                    </a:lnTo>
                    <a:lnTo>
                      <a:pt x="2" y="54"/>
                    </a:lnTo>
                    <a:lnTo>
                      <a:pt x="0" y="38"/>
                    </a:lnTo>
                    <a:lnTo>
                      <a:pt x="2" y="22"/>
                    </a:lnTo>
                    <a:lnTo>
                      <a:pt x="7" y="10"/>
                    </a:lnTo>
                    <a:lnTo>
                      <a:pt x="15" y="2"/>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80" name="Freeform 264"/>
              <p:cNvSpPr>
                <a:spLocks/>
              </p:cNvSpPr>
              <p:nvPr/>
            </p:nvSpPr>
            <p:spPr bwMode="auto">
              <a:xfrm>
                <a:off x="2594" y="1819"/>
                <a:ext cx="45" cy="76"/>
              </a:xfrm>
              <a:custGeom>
                <a:avLst/>
                <a:gdLst/>
                <a:ahLst/>
                <a:cxnLst>
                  <a:cxn ang="0">
                    <a:pos x="19" y="0"/>
                  </a:cxn>
                  <a:cxn ang="0">
                    <a:pos x="24" y="1"/>
                  </a:cxn>
                  <a:cxn ang="0">
                    <a:pos x="29" y="1"/>
                  </a:cxn>
                  <a:cxn ang="0">
                    <a:pos x="33" y="2"/>
                  </a:cxn>
                  <a:cxn ang="0">
                    <a:pos x="36" y="5"/>
                  </a:cxn>
                  <a:cxn ang="0">
                    <a:pos x="41" y="13"/>
                  </a:cxn>
                  <a:cxn ang="0">
                    <a:pos x="41" y="17"/>
                  </a:cxn>
                  <a:cxn ang="0">
                    <a:pos x="40" y="22"/>
                  </a:cxn>
                  <a:cxn ang="0">
                    <a:pos x="38" y="26"/>
                  </a:cxn>
                  <a:cxn ang="0">
                    <a:pos x="33" y="31"/>
                  </a:cxn>
                  <a:cxn ang="0">
                    <a:pos x="29" y="34"/>
                  </a:cxn>
                  <a:cxn ang="0">
                    <a:pos x="34" y="35"/>
                  </a:cxn>
                  <a:cxn ang="0">
                    <a:pos x="38" y="38"/>
                  </a:cxn>
                  <a:cxn ang="0">
                    <a:pos x="41" y="41"/>
                  </a:cxn>
                  <a:cxn ang="0">
                    <a:pos x="45" y="52"/>
                  </a:cxn>
                  <a:cxn ang="0">
                    <a:pos x="44" y="59"/>
                  </a:cxn>
                  <a:cxn ang="0">
                    <a:pos x="41" y="64"/>
                  </a:cxn>
                  <a:cxn ang="0">
                    <a:pos x="37" y="69"/>
                  </a:cxn>
                  <a:cxn ang="0">
                    <a:pos x="32" y="72"/>
                  </a:cxn>
                  <a:cxn ang="0">
                    <a:pos x="25" y="75"/>
                  </a:cxn>
                  <a:cxn ang="0">
                    <a:pos x="17" y="76"/>
                  </a:cxn>
                  <a:cxn ang="0">
                    <a:pos x="15" y="76"/>
                  </a:cxn>
                  <a:cxn ang="0">
                    <a:pos x="11" y="75"/>
                  </a:cxn>
                  <a:cxn ang="0">
                    <a:pos x="8" y="75"/>
                  </a:cxn>
                  <a:cxn ang="0">
                    <a:pos x="0" y="72"/>
                  </a:cxn>
                  <a:cxn ang="0">
                    <a:pos x="0" y="63"/>
                  </a:cxn>
                  <a:cxn ang="0">
                    <a:pos x="13" y="68"/>
                  </a:cxn>
                  <a:cxn ang="0">
                    <a:pos x="24" y="68"/>
                  </a:cxn>
                  <a:cxn ang="0">
                    <a:pos x="28" y="67"/>
                  </a:cxn>
                  <a:cxn ang="0">
                    <a:pos x="33" y="62"/>
                  </a:cxn>
                  <a:cxn ang="0">
                    <a:pos x="36" y="54"/>
                  </a:cxn>
                  <a:cxn ang="0">
                    <a:pos x="34" y="48"/>
                  </a:cxn>
                  <a:cxn ang="0">
                    <a:pos x="33" y="46"/>
                  </a:cxn>
                  <a:cxn ang="0">
                    <a:pos x="30" y="42"/>
                  </a:cxn>
                  <a:cxn ang="0">
                    <a:pos x="27" y="39"/>
                  </a:cxn>
                  <a:cxn ang="0">
                    <a:pos x="20" y="38"/>
                  </a:cxn>
                  <a:cxn ang="0">
                    <a:pos x="8" y="38"/>
                  </a:cxn>
                  <a:cxn ang="0">
                    <a:pos x="8" y="31"/>
                  </a:cxn>
                  <a:cxn ang="0">
                    <a:pos x="15" y="31"/>
                  </a:cxn>
                  <a:cxn ang="0">
                    <a:pos x="20" y="30"/>
                  </a:cxn>
                  <a:cxn ang="0">
                    <a:pos x="24" y="29"/>
                  </a:cxn>
                  <a:cxn ang="0">
                    <a:pos x="28" y="26"/>
                  </a:cxn>
                  <a:cxn ang="0">
                    <a:pos x="30" y="22"/>
                  </a:cxn>
                  <a:cxn ang="0">
                    <a:pos x="32" y="18"/>
                  </a:cxn>
                  <a:cxn ang="0">
                    <a:pos x="32" y="16"/>
                  </a:cxn>
                  <a:cxn ang="0">
                    <a:pos x="30" y="13"/>
                  </a:cxn>
                  <a:cxn ang="0">
                    <a:pos x="28" y="10"/>
                  </a:cxn>
                  <a:cxn ang="0">
                    <a:pos x="23" y="8"/>
                  </a:cxn>
                  <a:cxn ang="0">
                    <a:pos x="13" y="8"/>
                  </a:cxn>
                  <a:cxn ang="0">
                    <a:pos x="8" y="9"/>
                  </a:cxn>
                  <a:cxn ang="0">
                    <a:pos x="2" y="12"/>
                  </a:cxn>
                  <a:cxn ang="0">
                    <a:pos x="2" y="4"/>
                  </a:cxn>
                  <a:cxn ang="0">
                    <a:pos x="11" y="1"/>
                  </a:cxn>
                  <a:cxn ang="0">
                    <a:pos x="19" y="0"/>
                  </a:cxn>
                </a:cxnLst>
                <a:rect l="0" t="0" r="r" b="b"/>
                <a:pathLst>
                  <a:path w="45" h="76">
                    <a:moveTo>
                      <a:pt x="19" y="0"/>
                    </a:moveTo>
                    <a:lnTo>
                      <a:pt x="24" y="1"/>
                    </a:lnTo>
                    <a:lnTo>
                      <a:pt x="29" y="1"/>
                    </a:lnTo>
                    <a:lnTo>
                      <a:pt x="33" y="2"/>
                    </a:lnTo>
                    <a:lnTo>
                      <a:pt x="36" y="5"/>
                    </a:lnTo>
                    <a:lnTo>
                      <a:pt x="41" y="13"/>
                    </a:lnTo>
                    <a:lnTo>
                      <a:pt x="41" y="17"/>
                    </a:lnTo>
                    <a:lnTo>
                      <a:pt x="40" y="22"/>
                    </a:lnTo>
                    <a:lnTo>
                      <a:pt x="38" y="26"/>
                    </a:lnTo>
                    <a:lnTo>
                      <a:pt x="33" y="31"/>
                    </a:lnTo>
                    <a:lnTo>
                      <a:pt x="29" y="34"/>
                    </a:lnTo>
                    <a:lnTo>
                      <a:pt x="34" y="35"/>
                    </a:lnTo>
                    <a:lnTo>
                      <a:pt x="38" y="38"/>
                    </a:lnTo>
                    <a:lnTo>
                      <a:pt x="41" y="41"/>
                    </a:lnTo>
                    <a:lnTo>
                      <a:pt x="45" y="52"/>
                    </a:lnTo>
                    <a:lnTo>
                      <a:pt x="44" y="59"/>
                    </a:lnTo>
                    <a:lnTo>
                      <a:pt x="41" y="64"/>
                    </a:lnTo>
                    <a:lnTo>
                      <a:pt x="37" y="69"/>
                    </a:lnTo>
                    <a:lnTo>
                      <a:pt x="32" y="72"/>
                    </a:lnTo>
                    <a:lnTo>
                      <a:pt x="25" y="75"/>
                    </a:lnTo>
                    <a:lnTo>
                      <a:pt x="17" y="76"/>
                    </a:lnTo>
                    <a:lnTo>
                      <a:pt x="15" y="76"/>
                    </a:lnTo>
                    <a:lnTo>
                      <a:pt x="11" y="75"/>
                    </a:lnTo>
                    <a:lnTo>
                      <a:pt x="8" y="75"/>
                    </a:lnTo>
                    <a:lnTo>
                      <a:pt x="0" y="72"/>
                    </a:lnTo>
                    <a:lnTo>
                      <a:pt x="0" y="63"/>
                    </a:lnTo>
                    <a:lnTo>
                      <a:pt x="13" y="68"/>
                    </a:lnTo>
                    <a:lnTo>
                      <a:pt x="24" y="68"/>
                    </a:lnTo>
                    <a:lnTo>
                      <a:pt x="28" y="67"/>
                    </a:lnTo>
                    <a:lnTo>
                      <a:pt x="33" y="62"/>
                    </a:lnTo>
                    <a:lnTo>
                      <a:pt x="36" y="54"/>
                    </a:lnTo>
                    <a:lnTo>
                      <a:pt x="34" y="48"/>
                    </a:lnTo>
                    <a:lnTo>
                      <a:pt x="33" y="46"/>
                    </a:lnTo>
                    <a:lnTo>
                      <a:pt x="30" y="42"/>
                    </a:lnTo>
                    <a:lnTo>
                      <a:pt x="27" y="39"/>
                    </a:lnTo>
                    <a:lnTo>
                      <a:pt x="20" y="38"/>
                    </a:lnTo>
                    <a:lnTo>
                      <a:pt x="8" y="38"/>
                    </a:lnTo>
                    <a:lnTo>
                      <a:pt x="8" y="31"/>
                    </a:lnTo>
                    <a:lnTo>
                      <a:pt x="15" y="31"/>
                    </a:lnTo>
                    <a:lnTo>
                      <a:pt x="20" y="30"/>
                    </a:lnTo>
                    <a:lnTo>
                      <a:pt x="24" y="29"/>
                    </a:lnTo>
                    <a:lnTo>
                      <a:pt x="28" y="26"/>
                    </a:lnTo>
                    <a:lnTo>
                      <a:pt x="30" y="22"/>
                    </a:lnTo>
                    <a:lnTo>
                      <a:pt x="32" y="18"/>
                    </a:lnTo>
                    <a:lnTo>
                      <a:pt x="32" y="16"/>
                    </a:lnTo>
                    <a:lnTo>
                      <a:pt x="30" y="13"/>
                    </a:lnTo>
                    <a:lnTo>
                      <a:pt x="28" y="10"/>
                    </a:lnTo>
                    <a:lnTo>
                      <a:pt x="23" y="8"/>
                    </a:lnTo>
                    <a:lnTo>
                      <a:pt x="13" y="8"/>
                    </a:lnTo>
                    <a:lnTo>
                      <a:pt x="8" y="9"/>
                    </a:lnTo>
                    <a:lnTo>
                      <a:pt x="2" y="12"/>
                    </a:lnTo>
                    <a:lnTo>
                      <a:pt x="2" y="4"/>
                    </a:lnTo>
                    <a:lnTo>
                      <a:pt x="11"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81" name="Freeform 265"/>
              <p:cNvSpPr>
                <a:spLocks noEditPoints="1"/>
              </p:cNvSpPr>
              <p:nvPr/>
            </p:nvSpPr>
            <p:spPr bwMode="auto">
              <a:xfrm>
                <a:off x="2423" y="2415"/>
                <a:ext cx="49" cy="76"/>
              </a:xfrm>
              <a:custGeom>
                <a:avLst/>
                <a:gdLst/>
                <a:ahLst/>
                <a:cxnLst>
                  <a:cxn ang="0">
                    <a:pos x="39" y="23"/>
                  </a:cxn>
                  <a:cxn ang="0">
                    <a:pos x="14" y="61"/>
                  </a:cxn>
                  <a:cxn ang="0">
                    <a:pos x="19" y="67"/>
                  </a:cxn>
                  <a:cxn ang="0">
                    <a:pos x="22" y="68"/>
                  </a:cxn>
                  <a:cxn ang="0">
                    <a:pos x="28" y="68"/>
                  </a:cxn>
                  <a:cxn ang="0">
                    <a:pos x="32" y="65"/>
                  </a:cxn>
                  <a:cxn ang="0">
                    <a:pos x="35" y="63"/>
                  </a:cxn>
                  <a:cxn ang="0">
                    <a:pos x="36" y="59"/>
                  </a:cxn>
                  <a:cxn ang="0">
                    <a:pos x="40" y="48"/>
                  </a:cxn>
                  <a:cxn ang="0">
                    <a:pos x="40" y="30"/>
                  </a:cxn>
                  <a:cxn ang="0">
                    <a:pos x="39" y="23"/>
                  </a:cxn>
                  <a:cxn ang="0">
                    <a:pos x="22" y="8"/>
                  </a:cxn>
                  <a:cxn ang="0">
                    <a:pos x="18" y="9"/>
                  </a:cxn>
                  <a:cxn ang="0">
                    <a:pos x="15" y="12"/>
                  </a:cxn>
                  <a:cxn ang="0">
                    <a:pos x="14" y="15"/>
                  </a:cxn>
                  <a:cxn ang="0">
                    <a:pos x="10" y="26"/>
                  </a:cxn>
                  <a:cxn ang="0">
                    <a:pos x="10" y="50"/>
                  </a:cxn>
                  <a:cxn ang="0">
                    <a:pos x="11" y="54"/>
                  </a:cxn>
                  <a:cxn ang="0">
                    <a:pos x="35" y="14"/>
                  </a:cxn>
                  <a:cxn ang="0">
                    <a:pos x="34" y="12"/>
                  </a:cxn>
                  <a:cxn ang="0">
                    <a:pos x="31" y="9"/>
                  </a:cxn>
                  <a:cxn ang="0">
                    <a:pos x="27" y="8"/>
                  </a:cxn>
                  <a:cxn ang="0">
                    <a:pos x="22" y="8"/>
                  </a:cxn>
                  <a:cxn ang="0">
                    <a:pos x="25" y="0"/>
                  </a:cxn>
                  <a:cxn ang="0">
                    <a:pos x="31" y="1"/>
                  </a:cxn>
                  <a:cxn ang="0">
                    <a:pos x="35" y="2"/>
                  </a:cxn>
                  <a:cxn ang="0">
                    <a:pos x="40" y="6"/>
                  </a:cxn>
                  <a:cxn ang="0">
                    <a:pos x="43" y="10"/>
                  </a:cxn>
                  <a:cxn ang="0">
                    <a:pos x="48" y="22"/>
                  </a:cxn>
                  <a:cxn ang="0">
                    <a:pos x="49" y="38"/>
                  </a:cxn>
                  <a:cxn ang="0">
                    <a:pos x="48" y="54"/>
                  </a:cxn>
                  <a:cxn ang="0">
                    <a:pos x="43" y="65"/>
                  </a:cxn>
                  <a:cxn ang="0">
                    <a:pos x="40" y="69"/>
                  </a:cxn>
                  <a:cxn ang="0">
                    <a:pos x="35" y="73"/>
                  </a:cxn>
                  <a:cxn ang="0">
                    <a:pos x="31" y="75"/>
                  </a:cxn>
                  <a:cxn ang="0">
                    <a:pos x="25" y="76"/>
                  </a:cxn>
                  <a:cxn ang="0">
                    <a:pos x="14" y="73"/>
                  </a:cxn>
                  <a:cxn ang="0">
                    <a:pos x="6" y="65"/>
                  </a:cxn>
                  <a:cxn ang="0">
                    <a:pos x="2" y="54"/>
                  </a:cxn>
                  <a:cxn ang="0">
                    <a:pos x="0" y="38"/>
                  </a:cxn>
                  <a:cxn ang="0">
                    <a:pos x="2" y="22"/>
                  </a:cxn>
                  <a:cxn ang="0">
                    <a:pos x="6" y="10"/>
                  </a:cxn>
                  <a:cxn ang="0">
                    <a:pos x="14" y="2"/>
                  </a:cxn>
                  <a:cxn ang="0">
                    <a:pos x="25" y="0"/>
                  </a:cxn>
                </a:cxnLst>
                <a:rect l="0" t="0" r="r" b="b"/>
                <a:pathLst>
                  <a:path w="49" h="76">
                    <a:moveTo>
                      <a:pt x="39" y="23"/>
                    </a:moveTo>
                    <a:lnTo>
                      <a:pt x="14" y="61"/>
                    </a:lnTo>
                    <a:lnTo>
                      <a:pt x="19" y="67"/>
                    </a:lnTo>
                    <a:lnTo>
                      <a:pt x="22" y="68"/>
                    </a:lnTo>
                    <a:lnTo>
                      <a:pt x="28" y="68"/>
                    </a:lnTo>
                    <a:lnTo>
                      <a:pt x="32" y="65"/>
                    </a:lnTo>
                    <a:lnTo>
                      <a:pt x="35" y="63"/>
                    </a:lnTo>
                    <a:lnTo>
                      <a:pt x="36" y="59"/>
                    </a:lnTo>
                    <a:lnTo>
                      <a:pt x="40" y="48"/>
                    </a:lnTo>
                    <a:lnTo>
                      <a:pt x="40" y="30"/>
                    </a:lnTo>
                    <a:lnTo>
                      <a:pt x="39" y="23"/>
                    </a:lnTo>
                    <a:close/>
                    <a:moveTo>
                      <a:pt x="22" y="8"/>
                    </a:moveTo>
                    <a:lnTo>
                      <a:pt x="18" y="9"/>
                    </a:lnTo>
                    <a:lnTo>
                      <a:pt x="15" y="12"/>
                    </a:lnTo>
                    <a:lnTo>
                      <a:pt x="14" y="15"/>
                    </a:lnTo>
                    <a:lnTo>
                      <a:pt x="10" y="26"/>
                    </a:lnTo>
                    <a:lnTo>
                      <a:pt x="10" y="50"/>
                    </a:lnTo>
                    <a:lnTo>
                      <a:pt x="11" y="54"/>
                    </a:lnTo>
                    <a:lnTo>
                      <a:pt x="35" y="14"/>
                    </a:lnTo>
                    <a:lnTo>
                      <a:pt x="34" y="12"/>
                    </a:lnTo>
                    <a:lnTo>
                      <a:pt x="31" y="9"/>
                    </a:lnTo>
                    <a:lnTo>
                      <a:pt x="27" y="8"/>
                    </a:lnTo>
                    <a:lnTo>
                      <a:pt x="22" y="8"/>
                    </a:lnTo>
                    <a:close/>
                    <a:moveTo>
                      <a:pt x="25" y="0"/>
                    </a:moveTo>
                    <a:lnTo>
                      <a:pt x="31" y="1"/>
                    </a:lnTo>
                    <a:lnTo>
                      <a:pt x="35" y="2"/>
                    </a:lnTo>
                    <a:lnTo>
                      <a:pt x="40" y="6"/>
                    </a:lnTo>
                    <a:lnTo>
                      <a:pt x="43" y="10"/>
                    </a:lnTo>
                    <a:lnTo>
                      <a:pt x="48" y="22"/>
                    </a:lnTo>
                    <a:lnTo>
                      <a:pt x="49" y="38"/>
                    </a:lnTo>
                    <a:lnTo>
                      <a:pt x="48" y="54"/>
                    </a:lnTo>
                    <a:lnTo>
                      <a:pt x="43" y="65"/>
                    </a:lnTo>
                    <a:lnTo>
                      <a:pt x="40" y="69"/>
                    </a:lnTo>
                    <a:lnTo>
                      <a:pt x="35" y="73"/>
                    </a:lnTo>
                    <a:lnTo>
                      <a:pt x="31" y="75"/>
                    </a:lnTo>
                    <a:lnTo>
                      <a:pt x="25" y="76"/>
                    </a:lnTo>
                    <a:lnTo>
                      <a:pt x="14" y="73"/>
                    </a:lnTo>
                    <a:lnTo>
                      <a:pt x="6" y="65"/>
                    </a:lnTo>
                    <a:lnTo>
                      <a:pt x="2" y="54"/>
                    </a:lnTo>
                    <a:lnTo>
                      <a:pt x="0" y="38"/>
                    </a:lnTo>
                    <a:lnTo>
                      <a:pt x="2" y="22"/>
                    </a:lnTo>
                    <a:lnTo>
                      <a:pt x="6" y="10"/>
                    </a:lnTo>
                    <a:lnTo>
                      <a:pt x="14" y="2"/>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82" name="Freeform 266"/>
              <p:cNvSpPr>
                <a:spLocks/>
              </p:cNvSpPr>
              <p:nvPr/>
            </p:nvSpPr>
            <p:spPr bwMode="auto">
              <a:xfrm>
                <a:off x="2479" y="2437"/>
                <a:ext cx="51" cy="51"/>
              </a:xfrm>
              <a:custGeom>
                <a:avLst/>
                <a:gdLst/>
                <a:ahLst/>
                <a:cxnLst>
                  <a:cxn ang="0">
                    <a:pos x="1" y="0"/>
                  </a:cxn>
                  <a:cxn ang="0">
                    <a:pos x="12" y="0"/>
                  </a:cxn>
                  <a:cxn ang="0">
                    <a:pos x="25" y="17"/>
                  </a:cxn>
                  <a:cxn ang="0">
                    <a:pos x="38" y="0"/>
                  </a:cxn>
                  <a:cxn ang="0">
                    <a:pos x="47" y="0"/>
                  </a:cxn>
                  <a:cxn ang="0">
                    <a:pos x="30" y="24"/>
                  </a:cxn>
                  <a:cxn ang="0">
                    <a:pos x="51" y="51"/>
                  </a:cxn>
                  <a:cxn ang="0">
                    <a:pos x="41" y="51"/>
                  </a:cxn>
                  <a:cxn ang="0">
                    <a:pos x="25" y="32"/>
                  </a:cxn>
                  <a:cxn ang="0">
                    <a:pos x="9" y="51"/>
                  </a:cxn>
                  <a:cxn ang="0">
                    <a:pos x="0" y="51"/>
                  </a:cxn>
                  <a:cxn ang="0">
                    <a:pos x="20" y="25"/>
                  </a:cxn>
                  <a:cxn ang="0">
                    <a:pos x="1" y="0"/>
                  </a:cxn>
                </a:cxnLst>
                <a:rect l="0" t="0" r="r" b="b"/>
                <a:pathLst>
                  <a:path w="51" h="51">
                    <a:moveTo>
                      <a:pt x="1" y="0"/>
                    </a:moveTo>
                    <a:lnTo>
                      <a:pt x="12" y="0"/>
                    </a:lnTo>
                    <a:lnTo>
                      <a:pt x="25" y="17"/>
                    </a:lnTo>
                    <a:lnTo>
                      <a:pt x="38" y="0"/>
                    </a:lnTo>
                    <a:lnTo>
                      <a:pt x="47" y="0"/>
                    </a:lnTo>
                    <a:lnTo>
                      <a:pt x="30" y="24"/>
                    </a:lnTo>
                    <a:lnTo>
                      <a:pt x="51" y="51"/>
                    </a:lnTo>
                    <a:lnTo>
                      <a:pt x="41" y="51"/>
                    </a:lnTo>
                    <a:lnTo>
                      <a:pt x="25" y="32"/>
                    </a:lnTo>
                    <a:lnTo>
                      <a:pt x="9" y="51"/>
                    </a:lnTo>
                    <a:lnTo>
                      <a:pt x="0" y="51"/>
                    </a:lnTo>
                    <a:lnTo>
                      <a:pt x="20" y="25"/>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83" name="Freeform 267"/>
              <p:cNvSpPr>
                <a:spLocks noEditPoints="1"/>
              </p:cNvSpPr>
              <p:nvPr/>
            </p:nvSpPr>
            <p:spPr bwMode="auto">
              <a:xfrm>
                <a:off x="2535" y="2415"/>
                <a:ext cx="50" cy="76"/>
              </a:xfrm>
              <a:custGeom>
                <a:avLst/>
                <a:gdLst/>
                <a:ahLst/>
                <a:cxnLst>
                  <a:cxn ang="0">
                    <a:pos x="38" y="23"/>
                  </a:cxn>
                  <a:cxn ang="0">
                    <a:pos x="15" y="61"/>
                  </a:cxn>
                  <a:cxn ang="0">
                    <a:pos x="16" y="64"/>
                  </a:cxn>
                  <a:cxn ang="0">
                    <a:pos x="19" y="67"/>
                  </a:cxn>
                  <a:cxn ang="0">
                    <a:pos x="21" y="68"/>
                  </a:cxn>
                  <a:cxn ang="0">
                    <a:pos x="29" y="68"/>
                  </a:cxn>
                  <a:cxn ang="0">
                    <a:pos x="34" y="63"/>
                  </a:cxn>
                  <a:cxn ang="0">
                    <a:pos x="37" y="59"/>
                  </a:cxn>
                  <a:cxn ang="0">
                    <a:pos x="40" y="48"/>
                  </a:cxn>
                  <a:cxn ang="0">
                    <a:pos x="41" y="36"/>
                  </a:cxn>
                  <a:cxn ang="0">
                    <a:pos x="38" y="23"/>
                  </a:cxn>
                  <a:cxn ang="0">
                    <a:pos x="21" y="8"/>
                  </a:cxn>
                  <a:cxn ang="0">
                    <a:pos x="19" y="9"/>
                  </a:cxn>
                  <a:cxn ang="0">
                    <a:pos x="16" y="12"/>
                  </a:cxn>
                  <a:cxn ang="0">
                    <a:pos x="13" y="15"/>
                  </a:cxn>
                  <a:cxn ang="0">
                    <a:pos x="11" y="26"/>
                  </a:cxn>
                  <a:cxn ang="0">
                    <a:pos x="10" y="38"/>
                  </a:cxn>
                  <a:cxn ang="0">
                    <a:pos x="10" y="43"/>
                  </a:cxn>
                  <a:cxn ang="0">
                    <a:pos x="11" y="48"/>
                  </a:cxn>
                  <a:cxn ang="0">
                    <a:pos x="11" y="54"/>
                  </a:cxn>
                  <a:cxn ang="0">
                    <a:pos x="36" y="14"/>
                  </a:cxn>
                  <a:cxn ang="0">
                    <a:pos x="30" y="9"/>
                  </a:cxn>
                  <a:cxn ang="0">
                    <a:pos x="28" y="8"/>
                  </a:cxn>
                  <a:cxn ang="0">
                    <a:pos x="21" y="8"/>
                  </a:cxn>
                  <a:cxn ang="0">
                    <a:pos x="25" y="0"/>
                  </a:cxn>
                  <a:cxn ang="0">
                    <a:pos x="36" y="2"/>
                  </a:cxn>
                  <a:cxn ang="0">
                    <a:pos x="44" y="10"/>
                  </a:cxn>
                  <a:cxn ang="0">
                    <a:pos x="49" y="22"/>
                  </a:cxn>
                  <a:cxn ang="0">
                    <a:pos x="50" y="38"/>
                  </a:cxn>
                  <a:cxn ang="0">
                    <a:pos x="49" y="54"/>
                  </a:cxn>
                  <a:cxn ang="0">
                    <a:pos x="44" y="65"/>
                  </a:cxn>
                  <a:cxn ang="0">
                    <a:pos x="36" y="73"/>
                  </a:cxn>
                  <a:cxn ang="0">
                    <a:pos x="25" y="76"/>
                  </a:cxn>
                  <a:cxn ang="0">
                    <a:pos x="15" y="73"/>
                  </a:cxn>
                  <a:cxn ang="0">
                    <a:pos x="7" y="65"/>
                  </a:cxn>
                  <a:cxn ang="0">
                    <a:pos x="2" y="54"/>
                  </a:cxn>
                  <a:cxn ang="0">
                    <a:pos x="0" y="38"/>
                  </a:cxn>
                  <a:cxn ang="0">
                    <a:pos x="2" y="22"/>
                  </a:cxn>
                  <a:cxn ang="0">
                    <a:pos x="7" y="10"/>
                  </a:cxn>
                  <a:cxn ang="0">
                    <a:pos x="15" y="2"/>
                  </a:cxn>
                  <a:cxn ang="0">
                    <a:pos x="25" y="0"/>
                  </a:cxn>
                </a:cxnLst>
                <a:rect l="0" t="0" r="r" b="b"/>
                <a:pathLst>
                  <a:path w="50" h="76">
                    <a:moveTo>
                      <a:pt x="38" y="23"/>
                    </a:moveTo>
                    <a:lnTo>
                      <a:pt x="15" y="61"/>
                    </a:lnTo>
                    <a:lnTo>
                      <a:pt x="16" y="64"/>
                    </a:lnTo>
                    <a:lnTo>
                      <a:pt x="19" y="67"/>
                    </a:lnTo>
                    <a:lnTo>
                      <a:pt x="21" y="68"/>
                    </a:lnTo>
                    <a:lnTo>
                      <a:pt x="29" y="68"/>
                    </a:lnTo>
                    <a:lnTo>
                      <a:pt x="34" y="63"/>
                    </a:lnTo>
                    <a:lnTo>
                      <a:pt x="37" y="59"/>
                    </a:lnTo>
                    <a:lnTo>
                      <a:pt x="40" y="48"/>
                    </a:lnTo>
                    <a:lnTo>
                      <a:pt x="41" y="36"/>
                    </a:lnTo>
                    <a:lnTo>
                      <a:pt x="38" y="23"/>
                    </a:lnTo>
                    <a:close/>
                    <a:moveTo>
                      <a:pt x="21" y="8"/>
                    </a:moveTo>
                    <a:lnTo>
                      <a:pt x="19" y="9"/>
                    </a:lnTo>
                    <a:lnTo>
                      <a:pt x="16" y="12"/>
                    </a:lnTo>
                    <a:lnTo>
                      <a:pt x="13" y="15"/>
                    </a:lnTo>
                    <a:lnTo>
                      <a:pt x="11" y="26"/>
                    </a:lnTo>
                    <a:lnTo>
                      <a:pt x="10" y="38"/>
                    </a:lnTo>
                    <a:lnTo>
                      <a:pt x="10" y="43"/>
                    </a:lnTo>
                    <a:lnTo>
                      <a:pt x="11" y="48"/>
                    </a:lnTo>
                    <a:lnTo>
                      <a:pt x="11" y="54"/>
                    </a:lnTo>
                    <a:lnTo>
                      <a:pt x="36" y="14"/>
                    </a:lnTo>
                    <a:lnTo>
                      <a:pt x="30" y="9"/>
                    </a:lnTo>
                    <a:lnTo>
                      <a:pt x="28" y="8"/>
                    </a:lnTo>
                    <a:lnTo>
                      <a:pt x="21" y="8"/>
                    </a:lnTo>
                    <a:close/>
                    <a:moveTo>
                      <a:pt x="25" y="0"/>
                    </a:moveTo>
                    <a:lnTo>
                      <a:pt x="36" y="2"/>
                    </a:lnTo>
                    <a:lnTo>
                      <a:pt x="44" y="10"/>
                    </a:lnTo>
                    <a:lnTo>
                      <a:pt x="49" y="22"/>
                    </a:lnTo>
                    <a:lnTo>
                      <a:pt x="50" y="38"/>
                    </a:lnTo>
                    <a:lnTo>
                      <a:pt x="49" y="54"/>
                    </a:lnTo>
                    <a:lnTo>
                      <a:pt x="44" y="65"/>
                    </a:lnTo>
                    <a:lnTo>
                      <a:pt x="36" y="73"/>
                    </a:lnTo>
                    <a:lnTo>
                      <a:pt x="25" y="76"/>
                    </a:lnTo>
                    <a:lnTo>
                      <a:pt x="15" y="73"/>
                    </a:lnTo>
                    <a:lnTo>
                      <a:pt x="7" y="65"/>
                    </a:lnTo>
                    <a:lnTo>
                      <a:pt x="2" y="54"/>
                    </a:lnTo>
                    <a:lnTo>
                      <a:pt x="0" y="38"/>
                    </a:lnTo>
                    <a:lnTo>
                      <a:pt x="2" y="22"/>
                    </a:lnTo>
                    <a:lnTo>
                      <a:pt x="7" y="10"/>
                    </a:lnTo>
                    <a:lnTo>
                      <a:pt x="15" y="2"/>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84" name="Freeform 268"/>
              <p:cNvSpPr>
                <a:spLocks noEditPoints="1"/>
              </p:cNvSpPr>
              <p:nvPr/>
            </p:nvSpPr>
            <p:spPr bwMode="auto">
              <a:xfrm>
                <a:off x="2590" y="2417"/>
                <a:ext cx="52" cy="71"/>
              </a:xfrm>
              <a:custGeom>
                <a:avLst/>
                <a:gdLst/>
                <a:ahLst/>
                <a:cxnLst>
                  <a:cxn ang="0">
                    <a:pos x="31" y="13"/>
                  </a:cxn>
                  <a:cxn ang="0">
                    <a:pos x="10" y="44"/>
                  </a:cxn>
                  <a:cxn ang="0">
                    <a:pos x="31" y="44"/>
                  </a:cxn>
                  <a:cxn ang="0">
                    <a:pos x="31" y="13"/>
                  </a:cxn>
                  <a:cxn ang="0">
                    <a:pos x="31" y="0"/>
                  </a:cxn>
                  <a:cxn ang="0">
                    <a:pos x="38" y="0"/>
                  </a:cxn>
                  <a:cxn ang="0">
                    <a:pos x="38" y="44"/>
                  </a:cxn>
                  <a:cxn ang="0">
                    <a:pos x="52" y="44"/>
                  </a:cxn>
                  <a:cxn ang="0">
                    <a:pos x="52" y="52"/>
                  </a:cxn>
                  <a:cxn ang="0">
                    <a:pos x="38" y="52"/>
                  </a:cxn>
                  <a:cxn ang="0">
                    <a:pos x="38" y="71"/>
                  </a:cxn>
                  <a:cxn ang="0">
                    <a:pos x="31" y="71"/>
                  </a:cxn>
                  <a:cxn ang="0">
                    <a:pos x="31" y="52"/>
                  </a:cxn>
                  <a:cxn ang="0">
                    <a:pos x="0" y="52"/>
                  </a:cxn>
                  <a:cxn ang="0">
                    <a:pos x="0" y="44"/>
                  </a:cxn>
                  <a:cxn ang="0">
                    <a:pos x="31" y="0"/>
                  </a:cxn>
                </a:cxnLst>
                <a:rect l="0" t="0" r="r" b="b"/>
                <a:pathLst>
                  <a:path w="52" h="71">
                    <a:moveTo>
                      <a:pt x="31" y="13"/>
                    </a:moveTo>
                    <a:lnTo>
                      <a:pt x="10" y="44"/>
                    </a:lnTo>
                    <a:lnTo>
                      <a:pt x="31" y="44"/>
                    </a:lnTo>
                    <a:lnTo>
                      <a:pt x="31" y="13"/>
                    </a:lnTo>
                    <a:close/>
                    <a:moveTo>
                      <a:pt x="31" y="0"/>
                    </a:moveTo>
                    <a:lnTo>
                      <a:pt x="38" y="0"/>
                    </a:lnTo>
                    <a:lnTo>
                      <a:pt x="38" y="44"/>
                    </a:lnTo>
                    <a:lnTo>
                      <a:pt x="52" y="44"/>
                    </a:lnTo>
                    <a:lnTo>
                      <a:pt x="52" y="52"/>
                    </a:lnTo>
                    <a:lnTo>
                      <a:pt x="38" y="52"/>
                    </a:lnTo>
                    <a:lnTo>
                      <a:pt x="38" y="71"/>
                    </a:lnTo>
                    <a:lnTo>
                      <a:pt x="31" y="71"/>
                    </a:lnTo>
                    <a:lnTo>
                      <a:pt x="31" y="52"/>
                    </a:lnTo>
                    <a:lnTo>
                      <a:pt x="0" y="52"/>
                    </a:lnTo>
                    <a:lnTo>
                      <a:pt x="0" y="44"/>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85" name="Freeform 269"/>
              <p:cNvSpPr>
                <a:spLocks noEditPoints="1"/>
              </p:cNvSpPr>
              <p:nvPr/>
            </p:nvSpPr>
            <p:spPr bwMode="auto">
              <a:xfrm>
                <a:off x="3690" y="683"/>
                <a:ext cx="50" cy="77"/>
              </a:xfrm>
              <a:custGeom>
                <a:avLst/>
                <a:gdLst/>
                <a:ahLst/>
                <a:cxnLst>
                  <a:cxn ang="0">
                    <a:pos x="40" y="24"/>
                  </a:cxn>
                  <a:cxn ang="0">
                    <a:pos x="15" y="62"/>
                  </a:cxn>
                  <a:cxn ang="0">
                    <a:pos x="20" y="67"/>
                  </a:cxn>
                  <a:cxn ang="0">
                    <a:pos x="23" y="69"/>
                  </a:cxn>
                  <a:cxn ang="0">
                    <a:pos x="29" y="69"/>
                  </a:cxn>
                  <a:cxn ang="0">
                    <a:pos x="33" y="66"/>
                  </a:cxn>
                  <a:cxn ang="0">
                    <a:pos x="36" y="63"/>
                  </a:cxn>
                  <a:cxn ang="0">
                    <a:pos x="37" y="60"/>
                  </a:cxn>
                  <a:cxn ang="0">
                    <a:pos x="41" y="49"/>
                  </a:cxn>
                  <a:cxn ang="0">
                    <a:pos x="41" y="31"/>
                  </a:cxn>
                  <a:cxn ang="0">
                    <a:pos x="40" y="24"/>
                  </a:cxn>
                  <a:cxn ang="0">
                    <a:pos x="23" y="8"/>
                  </a:cxn>
                  <a:cxn ang="0">
                    <a:pos x="19" y="10"/>
                  </a:cxn>
                  <a:cxn ang="0">
                    <a:pos x="16" y="12"/>
                  </a:cxn>
                  <a:cxn ang="0">
                    <a:pos x="15" y="16"/>
                  </a:cxn>
                  <a:cxn ang="0">
                    <a:pos x="11" y="27"/>
                  </a:cxn>
                  <a:cxn ang="0">
                    <a:pos x="11" y="50"/>
                  </a:cxn>
                  <a:cxn ang="0">
                    <a:pos x="12" y="54"/>
                  </a:cxn>
                  <a:cxn ang="0">
                    <a:pos x="36" y="15"/>
                  </a:cxn>
                  <a:cxn ang="0">
                    <a:pos x="34" y="12"/>
                  </a:cxn>
                  <a:cxn ang="0">
                    <a:pos x="32" y="10"/>
                  </a:cxn>
                  <a:cxn ang="0">
                    <a:pos x="28" y="8"/>
                  </a:cxn>
                  <a:cxn ang="0">
                    <a:pos x="23" y="8"/>
                  </a:cxn>
                  <a:cxn ang="0">
                    <a:pos x="25" y="0"/>
                  </a:cxn>
                  <a:cxn ang="0">
                    <a:pos x="32" y="2"/>
                  </a:cxn>
                  <a:cxn ang="0">
                    <a:pos x="36" y="3"/>
                  </a:cxn>
                  <a:cxn ang="0">
                    <a:pos x="41" y="7"/>
                  </a:cxn>
                  <a:cxn ang="0">
                    <a:pos x="43" y="11"/>
                  </a:cxn>
                  <a:cxn ang="0">
                    <a:pos x="49" y="23"/>
                  </a:cxn>
                  <a:cxn ang="0">
                    <a:pos x="50" y="39"/>
                  </a:cxn>
                  <a:cxn ang="0">
                    <a:pos x="49" y="54"/>
                  </a:cxn>
                  <a:cxn ang="0">
                    <a:pos x="43" y="66"/>
                  </a:cxn>
                  <a:cxn ang="0">
                    <a:pos x="41" y="70"/>
                  </a:cxn>
                  <a:cxn ang="0">
                    <a:pos x="36" y="74"/>
                  </a:cxn>
                  <a:cxn ang="0">
                    <a:pos x="32" y="75"/>
                  </a:cxn>
                  <a:cxn ang="0">
                    <a:pos x="25" y="77"/>
                  </a:cxn>
                  <a:cxn ang="0">
                    <a:pos x="15" y="74"/>
                  </a:cxn>
                  <a:cxn ang="0">
                    <a:pos x="7" y="66"/>
                  </a:cxn>
                  <a:cxn ang="0">
                    <a:pos x="3" y="54"/>
                  </a:cxn>
                  <a:cxn ang="0">
                    <a:pos x="0" y="39"/>
                  </a:cxn>
                  <a:cxn ang="0">
                    <a:pos x="3" y="23"/>
                  </a:cxn>
                  <a:cxn ang="0">
                    <a:pos x="7" y="11"/>
                  </a:cxn>
                  <a:cxn ang="0">
                    <a:pos x="15" y="3"/>
                  </a:cxn>
                  <a:cxn ang="0">
                    <a:pos x="25" y="0"/>
                  </a:cxn>
                </a:cxnLst>
                <a:rect l="0" t="0" r="r" b="b"/>
                <a:pathLst>
                  <a:path w="50" h="77">
                    <a:moveTo>
                      <a:pt x="40" y="24"/>
                    </a:moveTo>
                    <a:lnTo>
                      <a:pt x="15" y="62"/>
                    </a:lnTo>
                    <a:lnTo>
                      <a:pt x="20" y="67"/>
                    </a:lnTo>
                    <a:lnTo>
                      <a:pt x="23" y="69"/>
                    </a:lnTo>
                    <a:lnTo>
                      <a:pt x="29" y="69"/>
                    </a:lnTo>
                    <a:lnTo>
                      <a:pt x="33" y="66"/>
                    </a:lnTo>
                    <a:lnTo>
                      <a:pt x="36" y="63"/>
                    </a:lnTo>
                    <a:lnTo>
                      <a:pt x="37" y="60"/>
                    </a:lnTo>
                    <a:lnTo>
                      <a:pt x="41" y="49"/>
                    </a:lnTo>
                    <a:lnTo>
                      <a:pt x="41" y="31"/>
                    </a:lnTo>
                    <a:lnTo>
                      <a:pt x="40" y="24"/>
                    </a:lnTo>
                    <a:close/>
                    <a:moveTo>
                      <a:pt x="23" y="8"/>
                    </a:moveTo>
                    <a:lnTo>
                      <a:pt x="19" y="10"/>
                    </a:lnTo>
                    <a:lnTo>
                      <a:pt x="16" y="12"/>
                    </a:lnTo>
                    <a:lnTo>
                      <a:pt x="15" y="16"/>
                    </a:lnTo>
                    <a:lnTo>
                      <a:pt x="11" y="27"/>
                    </a:lnTo>
                    <a:lnTo>
                      <a:pt x="11" y="50"/>
                    </a:lnTo>
                    <a:lnTo>
                      <a:pt x="12" y="54"/>
                    </a:lnTo>
                    <a:lnTo>
                      <a:pt x="36" y="15"/>
                    </a:lnTo>
                    <a:lnTo>
                      <a:pt x="34" y="12"/>
                    </a:lnTo>
                    <a:lnTo>
                      <a:pt x="32" y="10"/>
                    </a:lnTo>
                    <a:lnTo>
                      <a:pt x="28" y="8"/>
                    </a:lnTo>
                    <a:lnTo>
                      <a:pt x="23" y="8"/>
                    </a:lnTo>
                    <a:close/>
                    <a:moveTo>
                      <a:pt x="25" y="0"/>
                    </a:moveTo>
                    <a:lnTo>
                      <a:pt x="32" y="2"/>
                    </a:lnTo>
                    <a:lnTo>
                      <a:pt x="36" y="3"/>
                    </a:lnTo>
                    <a:lnTo>
                      <a:pt x="41" y="7"/>
                    </a:lnTo>
                    <a:lnTo>
                      <a:pt x="43" y="11"/>
                    </a:lnTo>
                    <a:lnTo>
                      <a:pt x="49" y="23"/>
                    </a:lnTo>
                    <a:lnTo>
                      <a:pt x="50" y="39"/>
                    </a:lnTo>
                    <a:lnTo>
                      <a:pt x="49" y="54"/>
                    </a:lnTo>
                    <a:lnTo>
                      <a:pt x="43" y="66"/>
                    </a:lnTo>
                    <a:lnTo>
                      <a:pt x="41" y="70"/>
                    </a:lnTo>
                    <a:lnTo>
                      <a:pt x="36" y="74"/>
                    </a:lnTo>
                    <a:lnTo>
                      <a:pt x="32" y="75"/>
                    </a:lnTo>
                    <a:lnTo>
                      <a:pt x="25" y="77"/>
                    </a:lnTo>
                    <a:lnTo>
                      <a:pt x="15" y="74"/>
                    </a:lnTo>
                    <a:lnTo>
                      <a:pt x="7" y="66"/>
                    </a:lnTo>
                    <a:lnTo>
                      <a:pt x="3" y="54"/>
                    </a:lnTo>
                    <a:lnTo>
                      <a:pt x="0" y="39"/>
                    </a:lnTo>
                    <a:lnTo>
                      <a:pt x="3" y="23"/>
                    </a:lnTo>
                    <a:lnTo>
                      <a:pt x="7" y="11"/>
                    </a:lnTo>
                    <a:lnTo>
                      <a:pt x="15"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86" name="Freeform 270"/>
              <p:cNvSpPr>
                <a:spLocks/>
              </p:cNvSpPr>
              <p:nvPr/>
            </p:nvSpPr>
            <p:spPr bwMode="auto">
              <a:xfrm>
                <a:off x="3747" y="706"/>
                <a:ext cx="51" cy="51"/>
              </a:xfrm>
              <a:custGeom>
                <a:avLst/>
                <a:gdLst/>
                <a:ahLst/>
                <a:cxnLst>
                  <a:cxn ang="0">
                    <a:pos x="1" y="0"/>
                  </a:cxn>
                  <a:cxn ang="0">
                    <a:pos x="11" y="0"/>
                  </a:cxn>
                  <a:cxn ang="0">
                    <a:pos x="25" y="17"/>
                  </a:cxn>
                  <a:cxn ang="0">
                    <a:pos x="38" y="0"/>
                  </a:cxn>
                  <a:cxn ang="0">
                    <a:pos x="47" y="0"/>
                  </a:cxn>
                  <a:cxn ang="0">
                    <a:pos x="30" y="23"/>
                  </a:cxn>
                  <a:cxn ang="0">
                    <a:pos x="51" y="51"/>
                  </a:cxn>
                  <a:cxn ang="0">
                    <a:pos x="40" y="51"/>
                  </a:cxn>
                  <a:cxn ang="0">
                    <a:pos x="25" y="31"/>
                  </a:cxn>
                  <a:cxn ang="0">
                    <a:pos x="9" y="51"/>
                  </a:cxn>
                  <a:cxn ang="0">
                    <a:pos x="0" y="51"/>
                  </a:cxn>
                  <a:cxn ang="0">
                    <a:pos x="19" y="25"/>
                  </a:cxn>
                  <a:cxn ang="0">
                    <a:pos x="1" y="0"/>
                  </a:cxn>
                </a:cxnLst>
                <a:rect l="0" t="0" r="r" b="b"/>
                <a:pathLst>
                  <a:path w="51" h="51">
                    <a:moveTo>
                      <a:pt x="1" y="0"/>
                    </a:moveTo>
                    <a:lnTo>
                      <a:pt x="11" y="0"/>
                    </a:lnTo>
                    <a:lnTo>
                      <a:pt x="25" y="17"/>
                    </a:lnTo>
                    <a:lnTo>
                      <a:pt x="38" y="0"/>
                    </a:lnTo>
                    <a:lnTo>
                      <a:pt x="47" y="0"/>
                    </a:lnTo>
                    <a:lnTo>
                      <a:pt x="30" y="23"/>
                    </a:lnTo>
                    <a:lnTo>
                      <a:pt x="51" y="51"/>
                    </a:lnTo>
                    <a:lnTo>
                      <a:pt x="40" y="51"/>
                    </a:lnTo>
                    <a:lnTo>
                      <a:pt x="25" y="31"/>
                    </a:lnTo>
                    <a:lnTo>
                      <a:pt x="9" y="51"/>
                    </a:lnTo>
                    <a:lnTo>
                      <a:pt x="0" y="51"/>
                    </a:lnTo>
                    <a:lnTo>
                      <a:pt x="19" y="25"/>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87" name="Freeform 271"/>
              <p:cNvSpPr>
                <a:spLocks noEditPoints="1"/>
              </p:cNvSpPr>
              <p:nvPr/>
            </p:nvSpPr>
            <p:spPr bwMode="auto">
              <a:xfrm>
                <a:off x="3803" y="683"/>
                <a:ext cx="50" cy="77"/>
              </a:xfrm>
              <a:custGeom>
                <a:avLst/>
                <a:gdLst/>
                <a:ahLst/>
                <a:cxnLst>
                  <a:cxn ang="0">
                    <a:pos x="38" y="24"/>
                  </a:cxn>
                  <a:cxn ang="0">
                    <a:pos x="14" y="62"/>
                  </a:cxn>
                  <a:cxn ang="0">
                    <a:pos x="16" y="65"/>
                  </a:cxn>
                  <a:cxn ang="0">
                    <a:pos x="18" y="67"/>
                  </a:cxn>
                  <a:cxn ang="0">
                    <a:pos x="21" y="69"/>
                  </a:cxn>
                  <a:cxn ang="0">
                    <a:pos x="29" y="69"/>
                  </a:cxn>
                  <a:cxn ang="0">
                    <a:pos x="34" y="63"/>
                  </a:cxn>
                  <a:cxn ang="0">
                    <a:pos x="37" y="60"/>
                  </a:cxn>
                  <a:cxn ang="0">
                    <a:pos x="39" y="49"/>
                  </a:cxn>
                  <a:cxn ang="0">
                    <a:pos x="41" y="37"/>
                  </a:cxn>
                  <a:cxn ang="0">
                    <a:pos x="38" y="24"/>
                  </a:cxn>
                  <a:cxn ang="0">
                    <a:pos x="21" y="8"/>
                  </a:cxn>
                  <a:cxn ang="0">
                    <a:pos x="18" y="10"/>
                  </a:cxn>
                  <a:cxn ang="0">
                    <a:pos x="16" y="12"/>
                  </a:cxn>
                  <a:cxn ang="0">
                    <a:pos x="13" y="16"/>
                  </a:cxn>
                  <a:cxn ang="0">
                    <a:pos x="10" y="27"/>
                  </a:cxn>
                  <a:cxn ang="0">
                    <a:pos x="9" y="39"/>
                  </a:cxn>
                  <a:cxn ang="0">
                    <a:pos x="9" y="44"/>
                  </a:cxn>
                  <a:cxn ang="0">
                    <a:pos x="10" y="49"/>
                  </a:cxn>
                  <a:cxn ang="0">
                    <a:pos x="10" y="54"/>
                  </a:cxn>
                  <a:cxn ang="0">
                    <a:pos x="35" y="15"/>
                  </a:cxn>
                  <a:cxn ang="0">
                    <a:pos x="30" y="10"/>
                  </a:cxn>
                  <a:cxn ang="0">
                    <a:pos x="28" y="8"/>
                  </a:cxn>
                  <a:cxn ang="0">
                    <a:pos x="21" y="8"/>
                  </a:cxn>
                  <a:cxn ang="0">
                    <a:pos x="25" y="0"/>
                  </a:cxn>
                  <a:cxn ang="0">
                    <a:pos x="35" y="3"/>
                  </a:cxn>
                  <a:cxn ang="0">
                    <a:pos x="43" y="11"/>
                  </a:cxn>
                  <a:cxn ang="0">
                    <a:pos x="48" y="23"/>
                  </a:cxn>
                  <a:cxn ang="0">
                    <a:pos x="50" y="39"/>
                  </a:cxn>
                  <a:cxn ang="0">
                    <a:pos x="48" y="54"/>
                  </a:cxn>
                  <a:cxn ang="0">
                    <a:pos x="43" y="66"/>
                  </a:cxn>
                  <a:cxn ang="0">
                    <a:pos x="35" y="74"/>
                  </a:cxn>
                  <a:cxn ang="0">
                    <a:pos x="25" y="77"/>
                  </a:cxn>
                  <a:cxn ang="0">
                    <a:pos x="14" y="74"/>
                  </a:cxn>
                  <a:cxn ang="0">
                    <a:pos x="7" y="66"/>
                  </a:cxn>
                  <a:cxn ang="0">
                    <a:pos x="1" y="54"/>
                  </a:cxn>
                  <a:cxn ang="0">
                    <a:pos x="0" y="39"/>
                  </a:cxn>
                  <a:cxn ang="0">
                    <a:pos x="1" y="23"/>
                  </a:cxn>
                  <a:cxn ang="0">
                    <a:pos x="7" y="11"/>
                  </a:cxn>
                  <a:cxn ang="0">
                    <a:pos x="14" y="3"/>
                  </a:cxn>
                  <a:cxn ang="0">
                    <a:pos x="25" y="0"/>
                  </a:cxn>
                </a:cxnLst>
                <a:rect l="0" t="0" r="r" b="b"/>
                <a:pathLst>
                  <a:path w="50" h="77">
                    <a:moveTo>
                      <a:pt x="38" y="24"/>
                    </a:moveTo>
                    <a:lnTo>
                      <a:pt x="14" y="62"/>
                    </a:lnTo>
                    <a:lnTo>
                      <a:pt x="16" y="65"/>
                    </a:lnTo>
                    <a:lnTo>
                      <a:pt x="18" y="67"/>
                    </a:lnTo>
                    <a:lnTo>
                      <a:pt x="21" y="69"/>
                    </a:lnTo>
                    <a:lnTo>
                      <a:pt x="29" y="69"/>
                    </a:lnTo>
                    <a:lnTo>
                      <a:pt x="34" y="63"/>
                    </a:lnTo>
                    <a:lnTo>
                      <a:pt x="37" y="60"/>
                    </a:lnTo>
                    <a:lnTo>
                      <a:pt x="39" y="49"/>
                    </a:lnTo>
                    <a:lnTo>
                      <a:pt x="41" y="37"/>
                    </a:lnTo>
                    <a:lnTo>
                      <a:pt x="38" y="24"/>
                    </a:lnTo>
                    <a:close/>
                    <a:moveTo>
                      <a:pt x="21" y="8"/>
                    </a:moveTo>
                    <a:lnTo>
                      <a:pt x="18" y="10"/>
                    </a:lnTo>
                    <a:lnTo>
                      <a:pt x="16" y="12"/>
                    </a:lnTo>
                    <a:lnTo>
                      <a:pt x="13" y="16"/>
                    </a:lnTo>
                    <a:lnTo>
                      <a:pt x="10" y="27"/>
                    </a:lnTo>
                    <a:lnTo>
                      <a:pt x="9" y="39"/>
                    </a:lnTo>
                    <a:lnTo>
                      <a:pt x="9" y="44"/>
                    </a:lnTo>
                    <a:lnTo>
                      <a:pt x="10" y="49"/>
                    </a:lnTo>
                    <a:lnTo>
                      <a:pt x="10" y="54"/>
                    </a:lnTo>
                    <a:lnTo>
                      <a:pt x="35" y="15"/>
                    </a:lnTo>
                    <a:lnTo>
                      <a:pt x="30" y="10"/>
                    </a:lnTo>
                    <a:lnTo>
                      <a:pt x="28" y="8"/>
                    </a:lnTo>
                    <a:lnTo>
                      <a:pt x="21" y="8"/>
                    </a:lnTo>
                    <a:close/>
                    <a:moveTo>
                      <a:pt x="25" y="0"/>
                    </a:moveTo>
                    <a:lnTo>
                      <a:pt x="35" y="3"/>
                    </a:lnTo>
                    <a:lnTo>
                      <a:pt x="43" y="11"/>
                    </a:lnTo>
                    <a:lnTo>
                      <a:pt x="48" y="23"/>
                    </a:lnTo>
                    <a:lnTo>
                      <a:pt x="50" y="39"/>
                    </a:lnTo>
                    <a:lnTo>
                      <a:pt x="48" y="54"/>
                    </a:lnTo>
                    <a:lnTo>
                      <a:pt x="43" y="66"/>
                    </a:lnTo>
                    <a:lnTo>
                      <a:pt x="35" y="74"/>
                    </a:lnTo>
                    <a:lnTo>
                      <a:pt x="25" y="77"/>
                    </a:lnTo>
                    <a:lnTo>
                      <a:pt x="14" y="74"/>
                    </a:lnTo>
                    <a:lnTo>
                      <a:pt x="7" y="66"/>
                    </a:lnTo>
                    <a:lnTo>
                      <a:pt x="1" y="54"/>
                    </a:lnTo>
                    <a:lnTo>
                      <a:pt x="0" y="39"/>
                    </a:lnTo>
                    <a:lnTo>
                      <a:pt x="1" y="23"/>
                    </a:lnTo>
                    <a:lnTo>
                      <a:pt x="7" y="11"/>
                    </a:lnTo>
                    <a:lnTo>
                      <a:pt x="14"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88" name="Freeform 272"/>
              <p:cNvSpPr>
                <a:spLocks noEditPoints="1"/>
              </p:cNvSpPr>
              <p:nvPr/>
            </p:nvSpPr>
            <p:spPr bwMode="auto">
              <a:xfrm>
                <a:off x="3859" y="683"/>
                <a:ext cx="50" cy="77"/>
              </a:xfrm>
              <a:custGeom>
                <a:avLst/>
                <a:gdLst/>
                <a:ahLst/>
                <a:cxnLst>
                  <a:cxn ang="0">
                    <a:pos x="38" y="24"/>
                  </a:cxn>
                  <a:cxn ang="0">
                    <a:pos x="15" y="62"/>
                  </a:cxn>
                  <a:cxn ang="0">
                    <a:pos x="16" y="65"/>
                  </a:cxn>
                  <a:cxn ang="0">
                    <a:pos x="19" y="67"/>
                  </a:cxn>
                  <a:cxn ang="0">
                    <a:pos x="21" y="69"/>
                  </a:cxn>
                  <a:cxn ang="0">
                    <a:pos x="28" y="69"/>
                  </a:cxn>
                  <a:cxn ang="0">
                    <a:pos x="32" y="66"/>
                  </a:cxn>
                  <a:cxn ang="0">
                    <a:pos x="34" y="63"/>
                  </a:cxn>
                  <a:cxn ang="0">
                    <a:pos x="37" y="60"/>
                  </a:cxn>
                  <a:cxn ang="0">
                    <a:pos x="40" y="49"/>
                  </a:cxn>
                  <a:cxn ang="0">
                    <a:pos x="41" y="37"/>
                  </a:cxn>
                  <a:cxn ang="0">
                    <a:pos x="38" y="24"/>
                  </a:cxn>
                  <a:cxn ang="0">
                    <a:pos x="21" y="8"/>
                  </a:cxn>
                  <a:cxn ang="0">
                    <a:pos x="19" y="10"/>
                  </a:cxn>
                  <a:cxn ang="0">
                    <a:pos x="16" y="12"/>
                  </a:cxn>
                  <a:cxn ang="0">
                    <a:pos x="13" y="16"/>
                  </a:cxn>
                  <a:cxn ang="0">
                    <a:pos x="11" y="27"/>
                  </a:cxn>
                  <a:cxn ang="0">
                    <a:pos x="10" y="39"/>
                  </a:cxn>
                  <a:cxn ang="0">
                    <a:pos x="10" y="49"/>
                  </a:cxn>
                  <a:cxn ang="0">
                    <a:pos x="11" y="54"/>
                  </a:cxn>
                  <a:cxn ang="0">
                    <a:pos x="36" y="15"/>
                  </a:cxn>
                  <a:cxn ang="0">
                    <a:pos x="30" y="10"/>
                  </a:cxn>
                  <a:cxn ang="0">
                    <a:pos x="28" y="8"/>
                  </a:cxn>
                  <a:cxn ang="0">
                    <a:pos x="21" y="8"/>
                  </a:cxn>
                  <a:cxn ang="0">
                    <a:pos x="25" y="0"/>
                  </a:cxn>
                  <a:cxn ang="0">
                    <a:pos x="36" y="3"/>
                  </a:cxn>
                  <a:cxn ang="0">
                    <a:pos x="44" y="11"/>
                  </a:cxn>
                  <a:cxn ang="0">
                    <a:pos x="48" y="23"/>
                  </a:cxn>
                  <a:cxn ang="0">
                    <a:pos x="50" y="39"/>
                  </a:cxn>
                  <a:cxn ang="0">
                    <a:pos x="48" y="54"/>
                  </a:cxn>
                  <a:cxn ang="0">
                    <a:pos x="44" y="66"/>
                  </a:cxn>
                  <a:cxn ang="0">
                    <a:pos x="36" y="74"/>
                  </a:cxn>
                  <a:cxn ang="0">
                    <a:pos x="25" y="77"/>
                  </a:cxn>
                  <a:cxn ang="0">
                    <a:pos x="19" y="75"/>
                  </a:cxn>
                  <a:cxn ang="0">
                    <a:pos x="15" y="74"/>
                  </a:cxn>
                  <a:cxn ang="0">
                    <a:pos x="7" y="66"/>
                  </a:cxn>
                  <a:cxn ang="0">
                    <a:pos x="2" y="54"/>
                  </a:cxn>
                  <a:cxn ang="0">
                    <a:pos x="0" y="39"/>
                  </a:cxn>
                  <a:cxn ang="0">
                    <a:pos x="2" y="23"/>
                  </a:cxn>
                  <a:cxn ang="0">
                    <a:pos x="7" y="11"/>
                  </a:cxn>
                  <a:cxn ang="0">
                    <a:pos x="10" y="7"/>
                  </a:cxn>
                  <a:cxn ang="0">
                    <a:pos x="15" y="3"/>
                  </a:cxn>
                  <a:cxn ang="0">
                    <a:pos x="25" y="0"/>
                  </a:cxn>
                </a:cxnLst>
                <a:rect l="0" t="0" r="r" b="b"/>
                <a:pathLst>
                  <a:path w="50" h="77">
                    <a:moveTo>
                      <a:pt x="38" y="24"/>
                    </a:moveTo>
                    <a:lnTo>
                      <a:pt x="15" y="62"/>
                    </a:lnTo>
                    <a:lnTo>
                      <a:pt x="16" y="65"/>
                    </a:lnTo>
                    <a:lnTo>
                      <a:pt x="19" y="67"/>
                    </a:lnTo>
                    <a:lnTo>
                      <a:pt x="21" y="69"/>
                    </a:lnTo>
                    <a:lnTo>
                      <a:pt x="28" y="69"/>
                    </a:lnTo>
                    <a:lnTo>
                      <a:pt x="32" y="66"/>
                    </a:lnTo>
                    <a:lnTo>
                      <a:pt x="34" y="63"/>
                    </a:lnTo>
                    <a:lnTo>
                      <a:pt x="37" y="60"/>
                    </a:lnTo>
                    <a:lnTo>
                      <a:pt x="40" y="49"/>
                    </a:lnTo>
                    <a:lnTo>
                      <a:pt x="41" y="37"/>
                    </a:lnTo>
                    <a:lnTo>
                      <a:pt x="38" y="24"/>
                    </a:lnTo>
                    <a:close/>
                    <a:moveTo>
                      <a:pt x="21" y="8"/>
                    </a:moveTo>
                    <a:lnTo>
                      <a:pt x="19" y="10"/>
                    </a:lnTo>
                    <a:lnTo>
                      <a:pt x="16" y="12"/>
                    </a:lnTo>
                    <a:lnTo>
                      <a:pt x="13" y="16"/>
                    </a:lnTo>
                    <a:lnTo>
                      <a:pt x="11" y="27"/>
                    </a:lnTo>
                    <a:lnTo>
                      <a:pt x="10" y="39"/>
                    </a:lnTo>
                    <a:lnTo>
                      <a:pt x="10" y="49"/>
                    </a:lnTo>
                    <a:lnTo>
                      <a:pt x="11" y="54"/>
                    </a:lnTo>
                    <a:lnTo>
                      <a:pt x="36" y="15"/>
                    </a:lnTo>
                    <a:lnTo>
                      <a:pt x="30" y="10"/>
                    </a:lnTo>
                    <a:lnTo>
                      <a:pt x="28" y="8"/>
                    </a:lnTo>
                    <a:lnTo>
                      <a:pt x="21" y="8"/>
                    </a:lnTo>
                    <a:close/>
                    <a:moveTo>
                      <a:pt x="25" y="0"/>
                    </a:moveTo>
                    <a:lnTo>
                      <a:pt x="36" y="3"/>
                    </a:lnTo>
                    <a:lnTo>
                      <a:pt x="44" y="11"/>
                    </a:lnTo>
                    <a:lnTo>
                      <a:pt x="48" y="23"/>
                    </a:lnTo>
                    <a:lnTo>
                      <a:pt x="50" y="39"/>
                    </a:lnTo>
                    <a:lnTo>
                      <a:pt x="48" y="54"/>
                    </a:lnTo>
                    <a:lnTo>
                      <a:pt x="44" y="66"/>
                    </a:lnTo>
                    <a:lnTo>
                      <a:pt x="36" y="74"/>
                    </a:lnTo>
                    <a:lnTo>
                      <a:pt x="25" y="77"/>
                    </a:lnTo>
                    <a:lnTo>
                      <a:pt x="19" y="75"/>
                    </a:lnTo>
                    <a:lnTo>
                      <a:pt x="15" y="74"/>
                    </a:lnTo>
                    <a:lnTo>
                      <a:pt x="7" y="66"/>
                    </a:lnTo>
                    <a:lnTo>
                      <a:pt x="2" y="54"/>
                    </a:lnTo>
                    <a:lnTo>
                      <a:pt x="0" y="39"/>
                    </a:lnTo>
                    <a:lnTo>
                      <a:pt x="2" y="23"/>
                    </a:lnTo>
                    <a:lnTo>
                      <a:pt x="7" y="11"/>
                    </a:lnTo>
                    <a:lnTo>
                      <a:pt x="10" y="7"/>
                    </a:lnTo>
                    <a:lnTo>
                      <a:pt x="15"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89" name="Freeform 273"/>
              <p:cNvSpPr>
                <a:spLocks/>
              </p:cNvSpPr>
              <p:nvPr/>
            </p:nvSpPr>
            <p:spPr bwMode="auto">
              <a:xfrm>
                <a:off x="4314" y="626"/>
                <a:ext cx="58" cy="97"/>
              </a:xfrm>
              <a:custGeom>
                <a:avLst/>
                <a:gdLst/>
                <a:ahLst/>
                <a:cxnLst>
                  <a:cxn ang="0">
                    <a:pos x="40" y="0"/>
                  </a:cxn>
                  <a:cxn ang="0">
                    <a:pos x="45" y="1"/>
                  </a:cxn>
                  <a:cxn ang="0">
                    <a:pos x="58" y="4"/>
                  </a:cxn>
                  <a:cxn ang="0">
                    <a:pos x="58" y="15"/>
                  </a:cxn>
                  <a:cxn ang="0">
                    <a:pos x="51" y="11"/>
                  </a:cxn>
                  <a:cxn ang="0">
                    <a:pos x="38" y="9"/>
                  </a:cxn>
                  <a:cxn ang="0">
                    <a:pos x="30" y="11"/>
                  </a:cxn>
                  <a:cxn ang="0">
                    <a:pos x="26" y="14"/>
                  </a:cxn>
                  <a:cxn ang="0">
                    <a:pos x="23" y="18"/>
                  </a:cxn>
                  <a:cxn ang="0">
                    <a:pos x="19" y="23"/>
                  </a:cxn>
                  <a:cxn ang="0">
                    <a:pos x="16" y="29"/>
                  </a:cxn>
                  <a:cxn ang="0">
                    <a:pos x="13" y="42"/>
                  </a:cxn>
                  <a:cxn ang="0">
                    <a:pos x="13" y="56"/>
                  </a:cxn>
                  <a:cxn ang="0">
                    <a:pos x="15" y="63"/>
                  </a:cxn>
                  <a:cxn ang="0">
                    <a:pos x="17" y="69"/>
                  </a:cxn>
                  <a:cxn ang="0">
                    <a:pos x="23" y="80"/>
                  </a:cxn>
                  <a:cxn ang="0">
                    <a:pos x="26" y="84"/>
                  </a:cxn>
                  <a:cxn ang="0">
                    <a:pos x="30" y="86"/>
                  </a:cxn>
                  <a:cxn ang="0">
                    <a:pos x="34" y="88"/>
                  </a:cxn>
                  <a:cxn ang="0">
                    <a:pos x="45" y="88"/>
                  </a:cxn>
                  <a:cxn ang="0">
                    <a:pos x="58" y="82"/>
                  </a:cxn>
                  <a:cxn ang="0">
                    <a:pos x="58" y="93"/>
                  </a:cxn>
                  <a:cxn ang="0">
                    <a:pos x="51" y="96"/>
                  </a:cxn>
                  <a:cxn ang="0">
                    <a:pos x="45" y="97"/>
                  </a:cxn>
                  <a:cxn ang="0">
                    <a:pos x="32" y="97"/>
                  </a:cxn>
                  <a:cxn ang="0">
                    <a:pos x="26" y="94"/>
                  </a:cxn>
                  <a:cxn ang="0">
                    <a:pos x="20" y="92"/>
                  </a:cxn>
                  <a:cxn ang="0">
                    <a:pos x="9" y="81"/>
                  </a:cxn>
                  <a:cxn ang="0">
                    <a:pos x="5" y="75"/>
                  </a:cxn>
                  <a:cxn ang="0">
                    <a:pos x="2" y="63"/>
                  </a:cxn>
                  <a:cxn ang="0">
                    <a:pos x="0" y="48"/>
                  </a:cxn>
                  <a:cxn ang="0">
                    <a:pos x="2" y="35"/>
                  </a:cxn>
                  <a:cxn ang="0">
                    <a:pos x="5" y="23"/>
                  </a:cxn>
                  <a:cxn ang="0">
                    <a:pos x="9" y="17"/>
                  </a:cxn>
                  <a:cxn ang="0">
                    <a:pos x="15" y="10"/>
                  </a:cxn>
                  <a:cxn ang="0">
                    <a:pos x="25" y="2"/>
                  </a:cxn>
                  <a:cxn ang="0">
                    <a:pos x="32" y="1"/>
                  </a:cxn>
                  <a:cxn ang="0">
                    <a:pos x="40" y="0"/>
                  </a:cxn>
                </a:cxnLst>
                <a:rect l="0" t="0" r="r" b="b"/>
                <a:pathLst>
                  <a:path w="58" h="97">
                    <a:moveTo>
                      <a:pt x="40" y="0"/>
                    </a:moveTo>
                    <a:lnTo>
                      <a:pt x="45" y="1"/>
                    </a:lnTo>
                    <a:lnTo>
                      <a:pt x="58" y="4"/>
                    </a:lnTo>
                    <a:lnTo>
                      <a:pt x="58" y="15"/>
                    </a:lnTo>
                    <a:lnTo>
                      <a:pt x="51" y="11"/>
                    </a:lnTo>
                    <a:lnTo>
                      <a:pt x="38" y="9"/>
                    </a:lnTo>
                    <a:lnTo>
                      <a:pt x="30" y="11"/>
                    </a:lnTo>
                    <a:lnTo>
                      <a:pt x="26" y="14"/>
                    </a:lnTo>
                    <a:lnTo>
                      <a:pt x="23" y="18"/>
                    </a:lnTo>
                    <a:lnTo>
                      <a:pt x="19" y="23"/>
                    </a:lnTo>
                    <a:lnTo>
                      <a:pt x="16" y="29"/>
                    </a:lnTo>
                    <a:lnTo>
                      <a:pt x="13" y="42"/>
                    </a:lnTo>
                    <a:lnTo>
                      <a:pt x="13" y="56"/>
                    </a:lnTo>
                    <a:lnTo>
                      <a:pt x="15" y="63"/>
                    </a:lnTo>
                    <a:lnTo>
                      <a:pt x="17" y="69"/>
                    </a:lnTo>
                    <a:lnTo>
                      <a:pt x="23" y="80"/>
                    </a:lnTo>
                    <a:lnTo>
                      <a:pt x="26" y="84"/>
                    </a:lnTo>
                    <a:lnTo>
                      <a:pt x="30" y="86"/>
                    </a:lnTo>
                    <a:lnTo>
                      <a:pt x="34" y="88"/>
                    </a:lnTo>
                    <a:lnTo>
                      <a:pt x="45" y="88"/>
                    </a:lnTo>
                    <a:lnTo>
                      <a:pt x="58" y="82"/>
                    </a:lnTo>
                    <a:lnTo>
                      <a:pt x="58" y="93"/>
                    </a:lnTo>
                    <a:lnTo>
                      <a:pt x="51" y="96"/>
                    </a:lnTo>
                    <a:lnTo>
                      <a:pt x="45" y="97"/>
                    </a:lnTo>
                    <a:lnTo>
                      <a:pt x="32" y="97"/>
                    </a:lnTo>
                    <a:lnTo>
                      <a:pt x="26" y="94"/>
                    </a:lnTo>
                    <a:lnTo>
                      <a:pt x="20" y="92"/>
                    </a:lnTo>
                    <a:lnTo>
                      <a:pt x="9" y="81"/>
                    </a:lnTo>
                    <a:lnTo>
                      <a:pt x="5" y="75"/>
                    </a:lnTo>
                    <a:lnTo>
                      <a:pt x="2" y="63"/>
                    </a:lnTo>
                    <a:lnTo>
                      <a:pt x="0" y="48"/>
                    </a:lnTo>
                    <a:lnTo>
                      <a:pt x="2" y="35"/>
                    </a:lnTo>
                    <a:lnTo>
                      <a:pt x="5" y="23"/>
                    </a:lnTo>
                    <a:lnTo>
                      <a:pt x="9" y="17"/>
                    </a:lnTo>
                    <a:lnTo>
                      <a:pt x="15" y="10"/>
                    </a:lnTo>
                    <a:lnTo>
                      <a:pt x="25" y="2"/>
                    </a:lnTo>
                    <a:lnTo>
                      <a:pt x="32" y="1"/>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90" name="Freeform 274"/>
              <p:cNvSpPr>
                <a:spLocks noEditPoints="1"/>
              </p:cNvSpPr>
              <p:nvPr/>
            </p:nvSpPr>
            <p:spPr bwMode="auto">
              <a:xfrm>
                <a:off x="4385" y="653"/>
                <a:ext cx="62" cy="69"/>
              </a:xfrm>
              <a:custGeom>
                <a:avLst/>
                <a:gdLst/>
                <a:ahLst/>
                <a:cxnLst>
                  <a:cxn ang="0">
                    <a:pos x="26" y="9"/>
                  </a:cxn>
                  <a:cxn ang="0">
                    <a:pos x="24" y="11"/>
                  </a:cxn>
                  <a:cxn ang="0">
                    <a:pos x="20" y="13"/>
                  </a:cxn>
                  <a:cxn ang="0">
                    <a:pos x="17" y="16"/>
                  </a:cxn>
                  <a:cxn ang="0">
                    <a:pos x="12" y="27"/>
                  </a:cxn>
                  <a:cxn ang="0">
                    <a:pos x="12" y="42"/>
                  </a:cxn>
                  <a:cxn ang="0">
                    <a:pos x="17" y="53"/>
                  </a:cxn>
                  <a:cxn ang="0">
                    <a:pos x="20" y="55"/>
                  </a:cxn>
                  <a:cxn ang="0">
                    <a:pos x="24" y="58"/>
                  </a:cxn>
                  <a:cxn ang="0">
                    <a:pos x="28" y="59"/>
                  </a:cxn>
                  <a:cxn ang="0">
                    <a:pos x="37" y="59"/>
                  </a:cxn>
                  <a:cxn ang="0">
                    <a:pos x="41" y="57"/>
                  </a:cxn>
                  <a:cxn ang="0">
                    <a:pos x="45" y="53"/>
                  </a:cxn>
                  <a:cxn ang="0">
                    <a:pos x="50" y="42"/>
                  </a:cxn>
                  <a:cxn ang="0">
                    <a:pos x="50" y="29"/>
                  </a:cxn>
                  <a:cxn ang="0">
                    <a:pos x="49" y="24"/>
                  </a:cxn>
                  <a:cxn ang="0">
                    <a:pos x="47" y="20"/>
                  </a:cxn>
                  <a:cxn ang="0">
                    <a:pos x="45" y="16"/>
                  </a:cxn>
                  <a:cxn ang="0">
                    <a:pos x="41" y="12"/>
                  </a:cxn>
                  <a:cxn ang="0">
                    <a:pos x="37" y="9"/>
                  </a:cxn>
                  <a:cxn ang="0">
                    <a:pos x="26" y="9"/>
                  </a:cxn>
                  <a:cxn ang="0">
                    <a:pos x="31" y="0"/>
                  </a:cxn>
                  <a:cxn ang="0">
                    <a:pos x="43" y="2"/>
                  </a:cxn>
                  <a:cxn ang="0">
                    <a:pos x="54" y="9"/>
                  </a:cxn>
                  <a:cxn ang="0">
                    <a:pos x="59" y="21"/>
                  </a:cxn>
                  <a:cxn ang="0">
                    <a:pos x="62" y="34"/>
                  </a:cxn>
                  <a:cxn ang="0">
                    <a:pos x="60" y="48"/>
                  </a:cxn>
                  <a:cxn ang="0">
                    <a:pos x="54" y="59"/>
                  </a:cxn>
                  <a:cxn ang="0">
                    <a:pos x="43" y="66"/>
                  </a:cxn>
                  <a:cxn ang="0">
                    <a:pos x="31" y="69"/>
                  </a:cxn>
                  <a:cxn ang="0">
                    <a:pos x="18" y="67"/>
                  </a:cxn>
                  <a:cxn ang="0">
                    <a:pos x="8" y="59"/>
                  </a:cxn>
                  <a:cxn ang="0">
                    <a:pos x="3" y="48"/>
                  </a:cxn>
                  <a:cxn ang="0">
                    <a:pos x="0" y="34"/>
                  </a:cxn>
                  <a:cxn ang="0">
                    <a:pos x="1" y="21"/>
                  </a:cxn>
                  <a:cxn ang="0">
                    <a:pos x="8" y="9"/>
                  </a:cxn>
                  <a:cxn ang="0">
                    <a:pos x="18" y="2"/>
                  </a:cxn>
                  <a:cxn ang="0">
                    <a:pos x="31" y="0"/>
                  </a:cxn>
                </a:cxnLst>
                <a:rect l="0" t="0" r="r" b="b"/>
                <a:pathLst>
                  <a:path w="62" h="69">
                    <a:moveTo>
                      <a:pt x="26" y="9"/>
                    </a:moveTo>
                    <a:lnTo>
                      <a:pt x="24" y="11"/>
                    </a:lnTo>
                    <a:lnTo>
                      <a:pt x="20" y="13"/>
                    </a:lnTo>
                    <a:lnTo>
                      <a:pt x="17" y="16"/>
                    </a:lnTo>
                    <a:lnTo>
                      <a:pt x="12" y="27"/>
                    </a:lnTo>
                    <a:lnTo>
                      <a:pt x="12" y="42"/>
                    </a:lnTo>
                    <a:lnTo>
                      <a:pt x="17" y="53"/>
                    </a:lnTo>
                    <a:lnTo>
                      <a:pt x="20" y="55"/>
                    </a:lnTo>
                    <a:lnTo>
                      <a:pt x="24" y="58"/>
                    </a:lnTo>
                    <a:lnTo>
                      <a:pt x="28" y="59"/>
                    </a:lnTo>
                    <a:lnTo>
                      <a:pt x="37" y="59"/>
                    </a:lnTo>
                    <a:lnTo>
                      <a:pt x="41" y="57"/>
                    </a:lnTo>
                    <a:lnTo>
                      <a:pt x="45" y="53"/>
                    </a:lnTo>
                    <a:lnTo>
                      <a:pt x="50" y="42"/>
                    </a:lnTo>
                    <a:lnTo>
                      <a:pt x="50" y="29"/>
                    </a:lnTo>
                    <a:lnTo>
                      <a:pt x="49" y="24"/>
                    </a:lnTo>
                    <a:lnTo>
                      <a:pt x="47" y="20"/>
                    </a:lnTo>
                    <a:lnTo>
                      <a:pt x="45" y="16"/>
                    </a:lnTo>
                    <a:lnTo>
                      <a:pt x="41" y="12"/>
                    </a:lnTo>
                    <a:lnTo>
                      <a:pt x="37" y="9"/>
                    </a:lnTo>
                    <a:lnTo>
                      <a:pt x="26" y="9"/>
                    </a:lnTo>
                    <a:close/>
                    <a:moveTo>
                      <a:pt x="31" y="0"/>
                    </a:moveTo>
                    <a:lnTo>
                      <a:pt x="43" y="2"/>
                    </a:lnTo>
                    <a:lnTo>
                      <a:pt x="54" y="9"/>
                    </a:lnTo>
                    <a:lnTo>
                      <a:pt x="59" y="21"/>
                    </a:lnTo>
                    <a:lnTo>
                      <a:pt x="62" y="34"/>
                    </a:lnTo>
                    <a:lnTo>
                      <a:pt x="60" y="48"/>
                    </a:lnTo>
                    <a:lnTo>
                      <a:pt x="54" y="59"/>
                    </a:lnTo>
                    <a:lnTo>
                      <a:pt x="43" y="66"/>
                    </a:lnTo>
                    <a:lnTo>
                      <a:pt x="31" y="69"/>
                    </a:lnTo>
                    <a:lnTo>
                      <a:pt x="18" y="67"/>
                    </a:lnTo>
                    <a:lnTo>
                      <a:pt x="8" y="59"/>
                    </a:lnTo>
                    <a:lnTo>
                      <a:pt x="3" y="48"/>
                    </a:lnTo>
                    <a:lnTo>
                      <a:pt x="0" y="34"/>
                    </a:lnTo>
                    <a:lnTo>
                      <a:pt x="1" y="21"/>
                    </a:lnTo>
                    <a:lnTo>
                      <a:pt x="8" y="9"/>
                    </a:lnTo>
                    <a:lnTo>
                      <a:pt x="18" y="2"/>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91" name="Freeform 275"/>
              <p:cNvSpPr>
                <a:spLocks/>
              </p:cNvSpPr>
              <p:nvPr/>
            </p:nvSpPr>
            <p:spPr bwMode="auto">
              <a:xfrm>
                <a:off x="4461" y="653"/>
                <a:ext cx="55" cy="67"/>
              </a:xfrm>
              <a:custGeom>
                <a:avLst/>
                <a:gdLst/>
                <a:ahLst/>
                <a:cxnLst>
                  <a:cxn ang="0">
                    <a:pos x="32" y="0"/>
                  </a:cxn>
                  <a:cxn ang="0">
                    <a:pos x="41" y="0"/>
                  </a:cxn>
                  <a:cxn ang="0">
                    <a:pos x="46" y="3"/>
                  </a:cxn>
                  <a:cxn ang="0">
                    <a:pos x="51" y="8"/>
                  </a:cxn>
                  <a:cxn ang="0">
                    <a:pos x="53" y="11"/>
                  </a:cxn>
                  <a:cxn ang="0">
                    <a:pos x="54" y="15"/>
                  </a:cxn>
                  <a:cxn ang="0">
                    <a:pos x="55" y="21"/>
                  </a:cxn>
                  <a:cxn ang="0">
                    <a:pos x="55" y="67"/>
                  </a:cxn>
                  <a:cxn ang="0">
                    <a:pos x="43" y="67"/>
                  </a:cxn>
                  <a:cxn ang="0">
                    <a:pos x="43" y="16"/>
                  </a:cxn>
                  <a:cxn ang="0">
                    <a:pos x="42" y="13"/>
                  </a:cxn>
                  <a:cxn ang="0">
                    <a:pos x="34" y="9"/>
                  </a:cxn>
                  <a:cxn ang="0">
                    <a:pos x="26" y="12"/>
                  </a:cxn>
                  <a:cxn ang="0">
                    <a:pos x="22" y="15"/>
                  </a:cxn>
                  <a:cxn ang="0">
                    <a:pos x="16" y="21"/>
                  </a:cxn>
                  <a:cxn ang="0">
                    <a:pos x="11" y="29"/>
                  </a:cxn>
                  <a:cxn ang="0">
                    <a:pos x="11" y="67"/>
                  </a:cxn>
                  <a:cxn ang="0">
                    <a:pos x="0" y="67"/>
                  </a:cxn>
                  <a:cxn ang="0">
                    <a:pos x="0" y="2"/>
                  </a:cxn>
                  <a:cxn ang="0">
                    <a:pos x="11" y="2"/>
                  </a:cxn>
                  <a:cxn ang="0">
                    <a:pos x="11" y="16"/>
                  </a:cxn>
                  <a:cxn ang="0">
                    <a:pos x="14" y="11"/>
                  </a:cxn>
                  <a:cxn ang="0">
                    <a:pos x="18" y="7"/>
                  </a:cxn>
                  <a:cxn ang="0">
                    <a:pos x="26" y="2"/>
                  </a:cxn>
                  <a:cxn ang="0">
                    <a:pos x="32" y="0"/>
                  </a:cxn>
                </a:cxnLst>
                <a:rect l="0" t="0" r="r" b="b"/>
                <a:pathLst>
                  <a:path w="55" h="67">
                    <a:moveTo>
                      <a:pt x="32" y="0"/>
                    </a:moveTo>
                    <a:lnTo>
                      <a:pt x="41" y="0"/>
                    </a:lnTo>
                    <a:lnTo>
                      <a:pt x="46" y="3"/>
                    </a:lnTo>
                    <a:lnTo>
                      <a:pt x="51" y="8"/>
                    </a:lnTo>
                    <a:lnTo>
                      <a:pt x="53" y="11"/>
                    </a:lnTo>
                    <a:lnTo>
                      <a:pt x="54" y="15"/>
                    </a:lnTo>
                    <a:lnTo>
                      <a:pt x="55" y="21"/>
                    </a:lnTo>
                    <a:lnTo>
                      <a:pt x="55" y="67"/>
                    </a:lnTo>
                    <a:lnTo>
                      <a:pt x="43" y="67"/>
                    </a:lnTo>
                    <a:lnTo>
                      <a:pt x="43" y="16"/>
                    </a:lnTo>
                    <a:lnTo>
                      <a:pt x="42" y="13"/>
                    </a:lnTo>
                    <a:lnTo>
                      <a:pt x="34" y="9"/>
                    </a:lnTo>
                    <a:lnTo>
                      <a:pt x="26" y="12"/>
                    </a:lnTo>
                    <a:lnTo>
                      <a:pt x="22" y="15"/>
                    </a:lnTo>
                    <a:lnTo>
                      <a:pt x="16" y="21"/>
                    </a:lnTo>
                    <a:lnTo>
                      <a:pt x="11" y="29"/>
                    </a:lnTo>
                    <a:lnTo>
                      <a:pt x="11" y="67"/>
                    </a:lnTo>
                    <a:lnTo>
                      <a:pt x="0" y="67"/>
                    </a:lnTo>
                    <a:lnTo>
                      <a:pt x="0" y="2"/>
                    </a:lnTo>
                    <a:lnTo>
                      <a:pt x="11" y="2"/>
                    </a:lnTo>
                    <a:lnTo>
                      <a:pt x="11" y="16"/>
                    </a:lnTo>
                    <a:lnTo>
                      <a:pt x="14" y="11"/>
                    </a:lnTo>
                    <a:lnTo>
                      <a:pt x="18" y="7"/>
                    </a:lnTo>
                    <a:lnTo>
                      <a:pt x="26" y="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92" name="Freeform 276"/>
              <p:cNvSpPr>
                <a:spLocks/>
              </p:cNvSpPr>
              <p:nvPr/>
            </p:nvSpPr>
            <p:spPr bwMode="auto">
              <a:xfrm>
                <a:off x="4529" y="634"/>
                <a:ext cx="59" cy="88"/>
              </a:xfrm>
              <a:custGeom>
                <a:avLst/>
                <a:gdLst/>
                <a:ahLst/>
                <a:cxnLst>
                  <a:cxn ang="0">
                    <a:pos x="17" y="0"/>
                  </a:cxn>
                  <a:cxn ang="0">
                    <a:pos x="28" y="0"/>
                  </a:cxn>
                  <a:cxn ang="0">
                    <a:pos x="28" y="26"/>
                  </a:cxn>
                  <a:cxn ang="0">
                    <a:pos x="57" y="26"/>
                  </a:cxn>
                  <a:cxn ang="0">
                    <a:pos x="57" y="35"/>
                  </a:cxn>
                  <a:cxn ang="0">
                    <a:pos x="28" y="35"/>
                  </a:cxn>
                  <a:cxn ang="0">
                    <a:pos x="28" y="67"/>
                  </a:cxn>
                  <a:cxn ang="0">
                    <a:pos x="29" y="70"/>
                  </a:cxn>
                  <a:cxn ang="0">
                    <a:pos x="32" y="76"/>
                  </a:cxn>
                  <a:cxn ang="0">
                    <a:pos x="34" y="77"/>
                  </a:cxn>
                  <a:cxn ang="0">
                    <a:pos x="38" y="78"/>
                  </a:cxn>
                  <a:cxn ang="0">
                    <a:pos x="47" y="78"/>
                  </a:cxn>
                  <a:cxn ang="0">
                    <a:pos x="53" y="77"/>
                  </a:cxn>
                  <a:cxn ang="0">
                    <a:pos x="59" y="74"/>
                  </a:cxn>
                  <a:cxn ang="0">
                    <a:pos x="59" y="84"/>
                  </a:cxn>
                  <a:cxn ang="0">
                    <a:pos x="54" y="85"/>
                  </a:cxn>
                  <a:cxn ang="0">
                    <a:pos x="50" y="86"/>
                  </a:cxn>
                  <a:cxn ang="0">
                    <a:pos x="47" y="88"/>
                  </a:cxn>
                  <a:cxn ang="0">
                    <a:pos x="37" y="88"/>
                  </a:cxn>
                  <a:cxn ang="0">
                    <a:pos x="25" y="84"/>
                  </a:cxn>
                  <a:cxn ang="0">
                    <a:pos x="23" y="81"/>
                  </a:cxn>
                  <a:cxn ang="0">
                    <a:pos x="20" y="77"/>
                  </a:cxn>
                  <a:cxn ang="0">
                    <a:pos x="19" y="73"/>
                  </a:cxn>
                  <a:cxn ang="0">
                    <a:pos x="17" y="68"/>
                  </a:cxn>
                  <a:cxn ang="0">
                    <a:pos x="17" y="35"/>
                  </a:cxn>
                  <a:cxn ang="0">
                    <a:pos x="0" y="35"/>
                  </a:cxn>
                  <a:cxn ang="0">
                    <a:pos x="0" y="26"/>
                  </a:cxn>
                  <a:cxn ang="0">
                    <a:pos x="17" y="26"/>
                  </a:cxn>
                  <a:cxn ang="0">
                    <a:pos x="17" y="0"/>
                  </a:cxn>
                </a:cxnLst>
                <a:rect l="0" t="0" r="r" b="b"/>
                <a:pathLst>
                  <a:path w="59" h="88">
                    <a:moveTo>
                      <a:pt x="17" y="0"/>
                    </a:moveTo>
                    <a:lnTo>
                      <a:pt x="28" y="0"/>
                    </a:lnTo>
                    <a:lnTo>
                      <a:pt x="28" y="26"/>
                    </a:lnTo>
                    <a:lnTo>
                      <a:pt x="57" y="26"/>
                    </a:lnTo>
                    <a:lnTo>
                      <a:pt x="57" y="35"/>
                    </a:lnTo>
                    <a:lnTo>
                      <a:pt x="28" y="35"/>
                    </a:lnTo>
                    <a:lnTo>
                      <a:pt x="28" y="67"/>
                    </a:lnTo>
                    <a:lnTo>
                      <a:pt x="29" y="70"/>
                    </a:lnTo>
                    <a:lnTo>
                      <a:pt x="32" y="76"/>
                    </a:lnTo>
                    <a:lnTo>
                      <a:pt x="34" y="77"/>
                    </a:lnTo>
                    <a:lnTo>
                      <a:pt x="38" y="78"/>
                    </a:lnTo>
                    <a:lnTo>
                      <a:pt x="47" y="78"/>
                    </a:lnTo>
                    <a:lnTo>
                      <a:pt x="53" y="77"/>
                    </a:lnTo>
                    <a:lnTo>
                      <a:pt x="59" y="74"/>
                    </a:lnTo>
                    <a:lnTo>
                      <a:pt x="59" y="84"/>
                    </a:lnTo>
                    <a:lnTo>
                      <a:pt x="54" y="85"/>
                    </a:lnTo>
                    <a:lnTo>
                      <a:pt x="50" y="86"/>
                    </a:lnTo>
                    <a:lnTo>
                      <a:pt x="47" y="88"/>
                    </a:lnTo>
                    <a:lnTo>
                      <a:pt x="37" y="88"/>
                    </a:lnTo>
                    <a:lnTo>
                      <a:pt x="25" y="84"/>
                    </a:lnTo>
                    <a:lnTo>
                      <a:pt x="23" y="81"/>
                    </a:lnTo>
                    <a:lnTo>
                      <a:pt x="20" y="77"/>
                    </a:lnTo>
                    <a:lnTo>
                      <a:pt x="19" y="73"/>
                    </a:lnTo>
                    <a:lnTo>
                      <a:pt x="17" y="68"/>
                    </a:lnTo>
                    <a:lnTo>
                      <a:pt x="17" y="35"/>
                    </a:lnTo>
                    <a:lnTo>
                      <a:pt x="0" y="35"/>
                    </a:lnTo>
                    <a:lnTo>
                      <a:pt x="0" y="26"/>
                    </a:lnTo>
                    <a:lnTo>
                      <a:pt x="17" y="26"/>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93" name="Freeform 277"/>
              <p:cNvSpPr>
                <a:spLocks/>
              </p:cNvSpPr>
              <p:nvPr/>
            </p:nvSpPr>
            <p:spPr bwMode="auto">
              <a:xfrm>
                <a:off x="4611" y="653"/>
                <a:ext cx="49" cy="67"/>
              </a:xfrm>
              <a:custGeom>
                <a:avLst/>
                <a:gdLst/>
                <a:ahLst/>
                <a:cxnLst>
                  <a:cxn ang="0">
                    <a:pos x="32" y="0"/>
                  </a:cxn>
                  <a:cxn ang="0">
                    <a:pos x="43" y="0"/>
                  </a:cxn>
                  <a:cxn ang="0">
                    <a:pos x="49" y="2"/>
                  </a:cxn>
                  <a:cxn ang="0">
                    <a:pos x="49" y="25"/>
                  </a:cxn>
                  <a:cxn ang="0">
                    <a:pos x="39" y="25"/>
                  </a:cxn>
                  <a:cxn ang="0">
                    <a:pos x="39" y="11"/>
                  </a:cxn>
                  <a:cxn ang="0">
                    <a:pos x="36" y="9"/>
                  </a:cxn>
                  <a:cxn ang="0">
                    <a:pos x="34" y="9"/>
                  </a:cxn>
                  <a:cxn ang="0">
                    <a:pos x="26" y="12"/>
                  </a:cxn>
                  <a:cxn ang="0">
                    <a:pos x="22" y="15"/>
                  </a:cxn>
                  <a:cxn ang="0">
                    <a:pos x="18" y="19"/>
                  </a:cxn>
                  <a:cxn ang="0">
                    <a:pos x="15" y="23"/>
                  </a:cxn>
                  <a:cxn ang="0">
                    <a:pos x="11" y="29"/>
                  </a:cxn>
                  <a:cxn ang="0">
                    <a:pos x="11" y="67"/>
                  </a:cxn>
                  <a:cxn ang="0">
                    <a:pos x="0" y="67"/>
                  </a:cxn>
                  <a:cxn ang="0">
                    <a:pos x="0" y="2"/>
                  </a:cxn>
                  <a:cxn ang="0">
                    <a:pos x="11" y="2"/>
                  </a:cxn>
                  <a:cxn ang="0">
                    <a:pos x="11" y="16"/>
                  </a:cxn>
                  <a:cxn ang="0">
                    <a:pos x="14" y="11"/>
                  </a:cxn>
                  <a:cxn ang="0">
                    <a:pos x="18" y="7"/>
                  </a:cxn>
                  <a:cxn ang="0">
                    <a:pos x="22" y="4"/>
                  </a:cxn>
                  <a:cxn ang="0">
                    <a:pos x="27" y="2"/>
                  </a:cxn>
                  <a:cxn ang="0">
                    <a:pos x="32" y="0"/>
                  </a:cxn>
                </a:cxnLst>
                <a:rect l="0" t="0" r="r" b="b"/>
                <a:pathLst>
                  <a:path w="49" h="67">
                    <a:moveTo>
                      <a:pt x="32" y="0"/>
                    </a:moveTo>
                    <a:lnTo>
                      <a:pt x="43" y="0"/>
                    </a:lnTo>
                    <a:lnTo>
                      <a:pt x="49" y="2"/>
                    </a:lnTo>
                    <a:lnTo>
                      <a:pt x="49" y="25"/>
                    </a:lnTo>
                    <a:lnTo>
                      <a:pt x="39" y="25"/>
                    </a:lnTo>
                    <a:lnTo>
                      <a:pt x="39" y="11"/>
                    </a:lnTo>
                    <a:lnTo>
                      <a:pt x="36" y="9"/>
                    </a:lnTo>
                    <a:lnTo>
                      <a:pt x="34" y="9"/>
                    </a:lnTo>
                    <a:lnTo>
                      <a:pt x="26" y="12"/>
                    </a:lnTo>
                    <a:lnTo>
                      <a:pt x="22" y="15"/>
                    </a:lnTo>
                    <a:lnTo>
                      <a:pt x="18" y="19"/>
                    </a:lnTo>
                    <a:lnTo>
                      <a:pt x="15" y="23"/>
                    </a:lnTo>
                    <a:lnTo>
                      <a:pt x="11" y="29"/>
                    </a:lnTo>
                    <a:lnTo>
                      <a:pt x="11" y="67"/>
                    </a:lnTo>
                    <a:lnTo>
                      <a:pt x="0" y="67"/>
                    </a:lnTo>
                    <a:lnTo>
                      <a:pt x="0" y="2"/>
                    </a:lnTo>
                    <a:lnTo>
                      <a:pt x="11" y="2"/>
                    </a:lnTo>
                    <a:lnTo>
                      <a:pt x="11" y="16"/>
                    </a:lnTo>
                    <a:lnTo>
                      <a:pt x="14" y="11"/>
                    </a:lnTo>
                    <a:lnTo>
                      <a:pt x="18" y="7"/>
                    </a:lnTo>
                    <a:lnTo>
                      <a:pt x="22" y="4"/>
                    </a:lnTo>
                    <a:lnTo>
                      <a:pt x="27" y="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94" name="Freeform 278"/>
              <p:cNvSpPr>
                <a:spLocks noEditPoints="1"/>
              </p:cNvSpPr>
              <p:nvPr/>
            </p:nvSpPr>
            <p:spPr bwMode="auto">
              <a:xfrm>
                <a:off x="4673" y="653"/>
                <a:ext cx="62" cy="69"/>
              </a:xfrm>
              <a:custGeom>
                <a:avLst/>
                <a:gdLst/>
                <a:ahLst/>
                <a:cxnLst>
                  <a:cxn ang="0">
                    <a:pos x="25" y="9"/>
                  </a:cxn>
                  <a:cxn ang="0">
                    <a:pos x="21" y="12"/>
                  </a:cxn>
                  <a:cxn ang="0">
                    <a:pos x="17" y="16"/>
                  </a:cxn>
                  <a:cxn ang="0">
                    <a:pos x="12" y="27"/>
                  </a:cxn>
                  <a:cxn ang="0">
                    <a:pos x="12" y="42"/>
                  </a:cxn>
                  <a:cxn ang="0">
                    <a:pos x="17" y="53"/>
                  </a:cxn>
                  <a:cxn ang="0">
                    <a:pos x="20" y="55"/>
                  </a:cxn>
                  <a:cxn ang="0">
                    <a:pos x="24" y="58"/>
                  </a:cxn>
                  <a:cxn ang="0">
                    <a:pos x="28" y="59"/>
                  </a:cxn>
                  <a:cxn ang="0">
                    <a:pos x="36" y="59"/>
                  </a:cxn>
                  <a:cxn ang="0">
                    <a:pos x="38" y="58"/>
                  </a:cxn>
                  <a:cxn ang="0">
                    <a:pos x="42" y="55"/>
                  </a:cxn>
                  <a:cxn ang="0">
                    <a:pos x="45" y="53"/>
                  </a:cxn>
                  <a:cxn ang="0">
                    <a:pos x="50" y="42"/>
                  </a:cxn>
                  <a:cxn ang="0">
                    <a:pos x="50" y="29"/>
                  </a:cxn>
                  <a:cxn ang="0">
                    <a:pos x="49" y="24"/>
                  </a:cxn>
                  <a:cxn ang="0">
                    <a:pos x="48" y="20"/>
                  </a:cxn>
                  <a:cxn ang="0">
                    <a:pos x="45" y="16"/>
                  </a:cxn>
                  <a:cxn ang="0">
                    <a:pos x="41" y="12"/>
                  </a:cxn>
                  <a:cxn ang="0">
                    <a:pos x="37" y="9"/>
                  </a:cxn>
                  <a:cxn ang="0">
                    <a:pos x="25" y="9"/>
                  </a:cxn>
                  <a:cxn ang="0">
                    <a:pos x="32" y="0"/>
                  </a:cxn>
                  <a:cxn ang="0">
                    <a:pos x="44" y="2"/>
                  </a:cxn>
                  <a:cxn ang="0">
                    <a:pos x="54" y="9"/>
                  </a:cxn>
                  <a:cxn ang="0">
                    <a:pos x="59" y="21"/>
                  </a:cxn>
                  <a:cxn ang="0">
                    <a:pos x="62" y="34"/>
                  </a:cxn>
                  <a:cxn ang="0">
                    <a:pos x="61" y="48"/>
                  </a:cxn>
                  <a:cxn ang="0">
                    <a:pos x="54" y="59"/>
                  </a:cxn>
                  <a:cxn ang="0">
                    <a:pos x="44" y="66"/>
                  </a:cxn>
                  <a:cxn ang="0">
                    <a:pos x="32" y="69"/>
                  </a:cxn>
                  <a:cxn ang="0">
                    <a:pos x="19" y="67"/>
                  </a:cxn>
                  <a:cxn ang="0">
                    <a:pos x="8" y="59"/>
                  </a:cxn>
                  <a:cxn ang="0">
                    <a:pos x="3" y="48"/>
                  </a:cxn>
                  <a:cxn ang="0">
                    <a:pos x="0" y="34"/>
                  </a:cxn>
                  <a:cxn ang="0">
                    <a:pos x="3" y="21"/>
                  </a:cxn>
                  <a:cxn ang="0">
                    <a:pos x="8" y="9"/>
                  </a:cxn>
                  <a:cxn ang="0">
                    <a:pos x="19" y="2"/>
                  </a:cxn>
                  <a:cxn ang="0">
                    <a:pos x="32" y="0"/>
                  </a:cxn>
                </a:cxnLst>
                <a:rect l="0" t="0" r="r" b="b"/>
                <a:pathLst>
                  <a:path w="62" h="69">
                    <a:moveTo>
                      <a:pt x="25" y="9"/>
                    </a:moveTo>
                    <a:lnTo>
                      <a:pt x="21" y="12"/>
                    </a:lnTo>
                    <a:lnTo>
                      <a:pt x="17" y="16"/>
                    </a:lnTo>
                    <a:lnTo>
                      <a:pt x="12" y="27"/>
                    </a:lnTo>
                    <a:lnTo>
                      <a:pt x="12" y="42"/>
                    </a:lnTo>
                    <a:lnTo>
                      <a:pt x="17" y="53"/>
                    </a:lnTo>
                    <a:lnTo>
                      <a:pt x="20" y="55"/>
                    </a:lnTo>
                    <a:lnTo>
                      <a:pt x="24" y="58"/>
                    </a:lnTo>
                    <a:lnTo>
                      <a:pt x="28" y="59"/>
                    </a:lnTo>
                    <a:lnTo>
                      <a:pt x="36" y="59"/>
                    </a:lnTo>
                    <a:lnTo>
                      <a:pt x="38" y="58"/>
                    </a:lnTo>
                    <a:lnTo>
                      <a:pt x="42" y="55"/>
                    </a:lnTo>
                    <a:lnTo>
                      <a:pt x="45" y="53"/>
                    </a:lnTo>
                    <a:lnTo>
                      <a:pt x="50" y="42"/>
                    </a:lnTo>
                    <a:lnTo>
                      <a:pt x="50" y="29"/>
                    </a:lnTo>
                    <a:lnTo>
                      <a:pt x="49" y="24"/>
                    </a:lnTo>
                    <a:lnTo>
                      <a:pt x="48" y="20"/>
                    </a:lnTo>
                    <a:lnTo>
                      <a:pt x="45" y="16"/>
                    </a:lnTo>
                    <a:lnTo>
                      <a:pt x="41" y="12"/>
                    </a:lnTo>
                    <a:lnTo>
                      <a:pt x="37" y="9"/>
                    </a:lnTo>
                    <a:lnTo>
                      <a:pt x="25" y="9"/>
                    </a:lnTo>
                    <a:close/>
                    <a:moveTo>
                      <a:pt x="32" y="0"/>
                    </a:moveTo>
                    <a:lnTo>
                      <a:pt x="44" y="2"/>
                    </a:lnTo>
                    <a:lnTo>
                      <a:pt x="54" y="9"/>
                    </a:lnTo>
                    <a:lnTo>
                      <a:pt x="59" y="21"/>
                    </a:lnTo>
                    <a:lnTo>
                      <a:pt x="62" y="34"/>
                    </a:lnTo>
                    <a:lnTo>
                      <a:pt x="61" y="48"/>
                    </a:lnTo>
                    <a:lnTo>
                      <a:pt x="54" y="59"/>
                    </a:lnTo>
                    <a:lnTo>
                      <a:pt x="44" y="66"/>
                    </a:lnTo>
                    <a:lnTo>
                      <a:pt x="32" y="69"/>
                    </a:lnTo>
                    <a:lnTo>
                      <a:pt x="19" y="67"/>
                    </a:lnTo>
                    <a:lnTo>
                      <a:pt x="8" y="59"/>
                    </a:lnTo>
                    <a:lnTo>
                      <a:pt x="3" y="48"/>
                    </a:lnTo>
                    <a:lnTo>
                      <a:pt x="0" y="34"/>
                    </a:lnTo>
                    <a:lnTo>
                      <a:pt x="3" y="21"/>
                    </a:lnTo>
                    <a:lnTo>
                      <a:pt x="8" y="9"/>
                    </a:lnTo>
                    <a:lnTo>
                      <a:pt x="19" y="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95" name="Freeform 279"/>
              <p:cNvSpPr>
                <a:spLocks/>
              </p:cNvSpPr>
              <p:nvPr/>
            </p:nvSpPr>
            <p:spPr bwMode="auto">
              <a:xfrm>
                <a:off x="4747" y="626"/>
                <a:ext cx="51" cy="94"/>
              </a:xfrm>
              <a:custGeom>
                <a:avLst/>
                <a:gdLst/>
                <a:ahLst/>
                <a:cxnLst>
                  <a:cxn ang="0">
                    <a:pos x="0" y="0"/>
                  </a:cxn>
                  <a:cxn ang="0">
                    <a:pos x="31" y="0"/>
                  </a:cxn>
                  <a:cxn ang="0">
                    <a:pos x="31" y="85"/>
                  </a:cxn>
                  <a:cxn ang="0">
                    <a:pos x="51" y="85"/>
                  </a:cxn>
                  <a:cxn ang="0">
                    <a:pos x="51" y="94"/>
                  </a:cxn>
                  <a:cxn ang="0">
                    <a:pos x="20" y="94"/>
                  </a:cxn>
                  <a:cxn ang="0">
                    <a:pos x="20" y="9"/>
                  </a:cxn>
                  <a:cxn ang="0">
                    <a:pos x="0" y="9"/>
                  </a:cxn>
                  <a:cxn ang="0">
                    <a:pos x="0" y="0"/>
                  </a:cxn>
                </a:cxnLst>
                <a:rect l="0" t="0" r="r" b="b"/>
                <a:pathLst>
                  <a:path w="51" h="94">
                    <a:moveTo>
                      <a:pt x="0" y="0"/>
                    </a:moveTo>
                    <a:lnTo>
                      <a:pt x="31" y="0"/>
                    </a:lnTo>
                    <a:lnTo>
                      <a:pt x="31" y="85"/>
                    </a:lnTo>
                    <a:lnTo>
                      <a:pt x="51" y="85"/>
                    </a:lnTo>
                    <a:lnTo>
                      <a:pt x="51" y="94"/>
                    </a:lnTo>
                    <a:lnTo>
                      <a:pt x="20" y="94"/>
                    </a:lnTo>
                    <a:lnTo>
                      <a:pt x="20"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96" name="Freeform 280"/>
              <p:cNvSpPr>
                <a:spLocks/>
              </p:cNvSpPr>
              <p:nvPr/>
            </p:nvSpPr>
            <p:spPr bwMode="auto">
              <a:xfrm>
                <a:off x="4386" y="745"/>
                <a:ext cx="51" cy="95"/>
              </a:xfrm>
              <a:custGeom>
                <a:avLst/>
                <a:gdLst/>
                <a:ahLst/>
                <a:cxnLst>
                  <a:cxn ang="0">
                    <a:pos x="0" y="0"/>
                  </a:cxn>
                  <a:cxn ang="0">
                    <a:pos x="32" y="0"/>
                  </a:cxn>
                  <a:cxn ang="0">
                    <a:pos x="32" y="85"/>
                  </a:cxn>
                  <a:cxn ang="0">
                    <a:pos x="51" y="85"/>
                  </a:cxn>
                  <a:cxn ang="0">
                    <a:pos x="51" y="95"/>
                  </a:cxn>
                  <a:cxn ang="0">
                    <a:pos x="20" y="95"/>
                  </a:cxn>
                  <a:cxn ang="0">
                    <a:pos x="20" y="9"/>
                  </a:cxn>
                  <a:cxn ang="0">
                    <a:pos x="0" y="9"/>
                  </a:cxn>
                  <a:cxn ang="0">
                    <a:pos x="0" y="0"/>
                  </a:cxn>
                </a:cxnLst>
                <a:rect l="0" t="0" r="r" b="b"/>
                <a:pathLst>
                  <a:path w="51" h="95">
                    <a:moveTo>
                      <a:pt x="0" y="0"/>
                    </a:moveTo>
                    <a:lnTo>
                      <a:pt x="32" y="0"/>
                    </a:lnTo>
                    <a:lnTo>
                      <a:pt x="32" y="85"/>
                    </a:lnTo>
                    <a:lnTo>
                      <a:pt x="51" y="85"/>
                    </a:lnTo>
                    <a:lnTo>
                      <a:pt x="51" y="95"/>
                    </a:lnTo>
                    <a:lnTo>
                      <a:pt x="20" y="95"/>
                    </a:lnTo>
                    <a:lnTo>
                      <a:pt x="20"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97" name="Freeform 281"/>
              <p:cNvSpPr>
                <a:spLocks noEditPoints="1"/>
              </p:cNvSpPr>
              <p:nvPr/>
            </p:nvSpPr>
            <p:spPr bwMode="auto">
              <a:xfrm>
                <a:off x="4457" y="773"/>
                <a:ext cx="62" cy="68"/>
              </a:xfrm>
              <a:custGeom>
                <a:avLst/>
                <a:gdLst/>
                <a:ahLst/>
                <a:cxnLst>
                  <a:cxn ang="0">
                    <a:pos x="26" y="9"/>
                  </a:cxn>
                  <a:cxn ang="0">
                    <a:pos x="24" y="10"/>
                  </a:cxn>
                  <a:cxn ang="0">
                    <a:pos x="20" y="13"/>
                  </a:cxn>
                  <a:cxn ang="0">
                    <a:pos x="17" y="15"/>
                  </a:cxn>
                  <a:cxn ang="0">
                    <a:pos x="12" y="26"/>
                  </a:cxn>
                  <a:cxn ang="0">
                    <a:pos x="12" y="42"/>
                  </a:cxn>
                  <a:cxn ang="0">
                    <a:pos x="17" y="52"/>
                  </a:cxn>
                  <a:cxn ang="0">
                    <a:pos x="20" y="55"/>
                  </a:cxn>
                  <a:cxn ang="0">
                    <a:pos x="24" y="57"/>
                  </a:cxn>
                  <a:cxn ang="0">
                    <a:pos x="28" y="59"/>
                  </a:cxn>
                  <a:cxn ang="0">
                    <a:pos x="37" y="59"/>
                  </a:cxn>
                  <a:cxn ang="0">
                    <a:pos x="41" y="56"/>
                  </a:cxn>
                  <a:cxn ang="0">
                    <a:pos x="45" y="52"/>
                  </a:cxn>
                  <a:cxn ang="0">
                    <a:pos x="50" y="42"/>
                  </a:cxn>
                  <a:cxn ang="0">
                    <a:pos x="50" y="29"/>
                  </a:cxn>
                  <a:cxn ang="0">
                    <a:pos x="49" y="23"/>
                  </a:cxn>
                  <a:cxn ang="0">
                    <a:pos x="47" y="19"/>
                  </a:cxn>
                  <a:cxn ang="0">
                    <a:pos x="45" y="15"/>
                  </a:cxn>
                  <a:cxn ang="0">
                    <a:pos x="41" y="12"/>
                  </a:cxn>
                  <a:cxn ang="0">
                    <a:pos x="37" y="9"/>
                  </a:cxn>
                  <a:cxn ang="0">
                    <a:pos x="26" y="9"/>
                  </a:cxn>
                  <a:cxn ang="0">
                    <a:pos x="32" y="0"/>
                  </a:cxn>
                  <a:cxn ang="0">
                    <a:pos x="43" y="1"/>
                  </a:cxn>
                  <a:cxn ang="0">
                    <a:pos x="54" y="9"/>
                  </a:cxn>
                  <a:cxn ang="0">
                    <a:pos x="59" y="21"/>
                  </a:cxn>
                  <a:cxn ang="0">
                    <a:pos x="62" y="34"/>
                  </a:cxn>
                  <a:cxn ang="0">
                    <a:pos x="60" y="47"/>
                  </a:cxn>
                  <a:cxn ang="0">
                    <a:pos x="54" y="59"/>
                  </a:cxn>
                  <a:cxn ang="0">
                    <a:pos x="43" y="65"/>
                  </a:cxn>
                  <a:cxn ang="0">
                    <a:pos x="32" y="68"/>
                  </a:cxn>
                  <a:cxn ang="0">
                    <a:pos x="18" y="67"/>
                  </a:cxn>
                  <a:cxn ang="0">
                    <a:pos x="8" y="59"/>
                  </a:cxn>
                  <a:cxn ang="0">
                    <a:pos x="3" y="47"/>
                  </a:cxn>
                  <a:cxn ang="0">
                    <a:pos x="0" y="34"/>
                  </a:cxn>
                  <a:cxn ang="0">
                    <a:pos x="1" y="21"/>
                  </a:cxn>
                  <a:cxn ang="0">
                    <a:pos x="8" y="9"/>
                  </a:cxn>
                  <a:cxn ang="0">
                    <a:pos x="18" y="1"/>
                  </a:cxn>
                  <a:cxn ang="0">
                    <a:pos x="32" y="0"/>
                  </a:cxn>
                </a:cxnLst>
                <a:rect l="0" t="0" r="r" b="b"/>
                <a:pathLst>
                  <a:path w="62" h="68">
                    <a:moveTo>
                      <a:pt x="26" y="9"/>
                    </a:moveTo>
                    <a:lnTo>
                      <a:pt x="24" y="10"/>
                    </a:lnTo>
                    <a:lnTo>
                      <a:pt x="20" y="13"/>
                    </a:lnTo>
                    <a:lnTo>
                      <a:pt x="17" y="15"/>
                    </a:lnTo>
                    <a:lnTo>
                      <a:pt x="12" y="26"/>
                    </a:lnTo>
                    <a:lnTo>
                      <a:pt x="12" y="42"/>
                    </a:lnTo>
                    <a:lnTo>
                      <a:pt x="17" y="52"/>
                    </a:lnTo>
                    <a:lnTo>
                      <a:pt x="20" y="55"/>
                    </a:lnTo>
                    <a:lnTo>
                      <a:pt x="24" y="57"/>
                    </a:lnTo>
                    <a:lnTo>
                      <a:pt x="28" y="59"/>
                    </a:lnTo>
                    <a:lnTo>
                      <a:pt x="37" y="59"/>
                    </a:lnTo>
                    <a:lnTo>
                      <a:pt x="41" y="56"/>
                    </a:lnTo>
                    <a:lnTo>
                      <a:pt x="45" y="52"/>
                    </a:lnTo>
                    <a:lnTo>
                      <a:pt x="50" y="42"/>
                    </a:lnTo>
                    <a:lnTo>
                      <a:pt x="50" y="29"/>
                    </a:lnTo>
                    <a:lnTo>
                      <a:pt x="49" y="23"/>
                    </a:lnTo>
                    <a:lnTo>
                      <a:pt x="47" y="19"/>
                    </a:lnTo>
                    <a:lnTo>
                      <a:pt x="45" y="15"/>
                    </a:lnTo>
                    <a:lnTo>
                      <a:pt x="41" y="12"/>
                    </a:lnTo>
                    <a:lnTo>
                      <a:pt x="37" y="9"/>
                    </a:lnTo>
                    <a:lnTo>
                      <a:pt x="26" y="9"/>
                    </a:lnTo>
                    <a:close/>
                    <a:moveTo>
                      <a:pt x="32" y="0"/>
                    </a:moveTo>
                    <a:lnTo>
                      <a:pt x="43" y="1"/>
                    </a:lnTo>
                    <a:lnTo>
                      <a:pt x="54" y="9"/>
                    </a:lnTo>
                    <a:lnTo>
                      <a:pt x="59" y="21"/>
                    </a:lnTo>
                    <a:lnTo>
                      <a:pt x="62" y="34"/>
                    </a:lnTo>
                    <a:lnTo>
                      <a:pt x="60" y="47"/>
                    </a:lnTo>
                    <a:lnTo>
                      <a:pt x="54" y="59"/>
                    </a:lnTo>
                    <a:lnTo>
                      <a:pt x="43" y="65"/>
                    </a:lnTo>
                    <a:lnTo>
                      <a:pt x="32" y="68"/>
                    </a:lnTo>
                    <a:lnTo>
                      <a:pt x="18" y="67"/>
                    </a:lnTo>
                    <a:lnTo>
                      <a:pt x="8" y="59"/>
                    </a:lnTo>
                    <a:lnTo>
                      <a:pt x="3" y="47"/>
                    </a:lnTo>
                    <a:lnTo>
                      <a:pt x="0" y="34"/>
                    </a:lnTo>
                    <a:lnTo>
                      <a:pt x="1" y="21"/>
                    </a:lnTo>
                    <a:lnTo>
                      <a:pt x="8" y="9"/>
                    </a:lnTo>
                    <a:lnTo>
                      <a:pt x="18"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98" name="Freeform 282"/>
              <p:cNvSpPr>
                <a:spLocks noEditPoints="1"/>
              </p:cNvSpPr>
              <p:nvPr/>
            </p:nvSpPr>
            <p:spPr bwMode="auto">
              <a:xfrm>
                <a:off x="4531" y="773"/>
                <a:ext cx="57" cy="94"/>
              </a:xfrm>
              <a:custGeom>
                <a:avLst/>
                <a:gdLst/>
                <a:ahLst/>
                <a:cxnLst>
                  <a:cxn ang="0">
                    <a:pos x="28" y="10"/>
                  </a:cxn>
                  <a:cxn ang="0">
                    <a:pos x="18" y="17"/>
                  </a:cxn>
                  <a:cxn ang="0">
                    <a:pos x="13" y="26"/>
                  </a:cxn>
                  <a:cxn ang="0">
                    <a:pos x="11" y="38"/>
                  </a:cxn>
                  <a:cxn ang="0">
                    <a:pos x="13" y="50"/>
                  </a:cxn>
                  <a:cxn ang="0">
                    <a:pos x="18" y="56"/>
                  </a:cxn>
                  <a:cxn ang="0">
                    <a:pos x="27" y="57"/>
                  </a:cxn>
                  <a:cxn ang="0">
                    <a:pos x="35" y="52"/>
                  </a:cxn>
                  <a:cxn ang="0">
                    <a:pos x="43" y="44"/>
                  </a:cxn>
                  <a:cxn ang="0">
                    <a:pos x="45" y="10"/>
                  </a:cxn>
                  <a:cxn ang="0">
                    <a:pos x="35" y="9"/>
                  </a:cxn>
                  <a:cxn ang="0">
                    <a:pos x="38" y="0"/>
                  </a:cxn>
                  <a:cxn ang="0">
                    <a:pos x="57" y="1"/>
                  </a:cxn>
                  <a:cxn ang="0">
                    <a:pos x="56" y="65"/>
                  </a:cxn>
                  <a:cxn ang="0">
                    <a:pos x="55" y="75"/>
                  </a:cxn>
                  <a:cxn ang="0">
                    <a:pos x="49" y="85"/>
                  </a:cxn>
                  <a:cxn ang="0">
                    <a:pos x="39" y="92"/>
                  </a:cxn>
                  <a:cxn ang="0">
                    <a:pos x="24" y="94"/>
                  </a:cxn>
                  <a:cxn ang="0">
                    <a:pos x="0" y="88"/>
                  </a:cxn>
                  <a:cxn ang="0">
                    <a:pos x="5" y="80"/>
                  </a:cxn>
                  <a:cxn ang="0">
                    <a:pos x="24" y="85"/>
                  </a:cxn>
                  <a:cxn ang="0">
                    <a:pos x="34" y="84"/>
                  </a:cxn>
                  <a:cxn ang="0">
                    <a:pos x="44" y="76"/>
                  </a:cxn>
                  <a:cxn ang="0">
                    <a:pos x="45" y="52"/>
                  </a:cxn>
                  <a:cxn ang="0">
                    <a:pos x="39" y="61"/>
                  </a:cxn>
                  <a:cxn ang="0">
                    <a:pos x="30" y="67"/>
                  </a:cxn>
                  <a:cxn ang="0">
                    <a:pos x="15" y="68"/>
                  </a:cxn>
                  <a:cxn ang="0">
                    <a:pos x="6" y="61"/>
                  </a:cxn>
                  <a:cxn ang="0">
                    <a:pos x="1" y="52"/>
                  </a:cxn>
                  <a:cxn ang="0">
                    <a:pos x="0" y="40"/>
                  </a:cxn>
                  <a:cxn ang="0">
                    <a:pos x="1" y="26"/>
                  </a:cxn>
                  <a:cxn ang="0">
                    <a:pos x="11" y="9"/>
                  </a:cxn>
                  <a:cxn ang="0">
                    <a:pos x="21" y="2"/>
                  </a:cxn>
                </a:cxnLst>
                <a:rect l="0" t="0" r="r" b="b"/>
                <a:pathLst>
                  <a:path w="57" h="94">
                    <a:moveTo>
                      <a:pt x="35" y="9"/>
                    </a:moveTo>
                    <a:lnTo>
                      <a:pt x="28" y="10"/>
                    </a:lnTo>
                    <a:lnTo>
                      <a:pt x="23" y="13"/>
                    </a:lnTo>
                    <a:lnTo>
                      <a:pt x="18" y="17"/>
                    </a:lnTo>
                    <a:lnTo>
                      <a:pt x="15" y="21"/>
                    </a:lnTo>
                    <a:lnTo>
                      <a:pt x="13" y="26"/>
                    </a:lnTo>
                    <a:lnTo>
                      <a:pt x="11" y="31"/>
                    </a:lnTo>
                    <a:lnTo>
                      <a:pt x="11" y="38"/>
                    </a:lnTo>
                    <a:lnTo>
                      <a:pt x="13" y="44"/>
                    </a:lnTo>
                    <a:lnTo>
                      <a:pt x="13" y="50"/>
                    </a:lnTo>
                    <a:lnTo>
                      <a:pt x="15" y="54"/>
                    </a:lnTo>
                    <a:lnTo>
                      <a:pt x="18" y="56"/>
                    </a:lnTo>
                    <a:lnTo>
                      <a:pt x="21" y="57"/>
                    </a:lnTo>
                    <a:lnTo>
                      <a:pt x="27" y="57"/>
                    </a:lnTo>
                    <a:lnTo>
                      <a:pt x="31" y="56"/>
                    </a:lnTo>
                    <a:lnTo>
                      <a:pt x="35" y="52"/>
                    </a:lnTo>
                    <a:lnTo>
                      <a:pt x="39" y="50"/>
                    </a:lnTo>
                    <a:lnTo>
                      <a:pt x="43" y="44"/>
                    </a:lnTo>
                    <a:lnTo>
                      <a:pt x="45" y="39"/>
                    </a:lnTo>
                    <a:lnTo>
                      <a:pt x="45" y="10"/>
                    </a:lnTo>
                    <a:lnTo>
                      <a:pt x="40" y="10"/>
                    </a:lnTo>
                    <a:lnTo>
                      <a:pt x="35" y="9"/>
                    </a:lnTo>
                    <a:close/>
                    <a:moveTo>
                      <a:pt x="34" y="0"/>
                    </a:moveTo>
                    <a:lnTo>
                      <a:pt x="38" y="0"/>
                    </a:lnTo>
                    <a:lnTo>
                      <a:pt x="43" y="1"/>
                    </a:lnTo>
                    <a:lnTo>
                      <a:pt x="57" y="1"/>
                    </a:lnTo>
                    <a:lnTo>
                      <a:pt x="57" y="61"/>
                    </a:lnTo>
                    <a:lnTo>
                      <a:pt x="56" y="65"/>
                    </a:lnTo>
                    <a:lnTo>
                      <a:pt x="56" y="72"/>
                    </a:lnTo>
                    <a:lnTo>
                      <a:pt x="55" y="75"/>
                    </a:lnTo>
                    <a:lnTo>
                      <a:pt x="53" y="81"/>
                    </a:lnTo>
                    <a:lnTo>
                      <a:pt x="49" y="85"/>
                    </a:lnTo>
                    <a:lnTo>
                      <a:pt x="44" y="89"/>
                    </a:lnTo>
                    <a:lnTo>
                      <a:pt x="39" y="92"/>
                    </a:lnTo>
                    <a:lnTo>
                      <a:pt x="32" y="93"/>
                    </a:lnTo>
                    <a:lnTo>
                      <a:pt x="24" y="94"/>
                    </a:lnTo>
                    <a:lnTo>
                      <a:pt x="13" y="93"/>
                    </a:lnTo>
                    <a:lnTo>
                      <a:pt x="0" y="88"/>
                    </a:lnTo>
                    <a:lnTo>
                      <a:pt x="0" y="77"/>
                    </a:lnTo>
                    <a:lnTo>
                      <a:pt x="5" y="80"/>
                    </a:lnTo>
                    <a:lnTo>
                      <a:pt x="11" y="82"/>
                    </a:lnTo>
                    <a:lnTo>
                      <a:pt x="24" y="85"/>
                    </a:lnTo>
                    <a:lnTo>
                      <a:pt x="30" y="85"/>
                    </a:lnTo>
                    <a:lnTo>
                      <a:pt x="34" y="84"/>
                    </a:lnTo>
                    <a:lnTo>
                      <a:pt x="42" y="78"/>
                    </a:lnTo>
                    <a:lnTo>
                      <a:pt x="44" y="76"/>
                    </a:lnTo>
                    <a:lnTo>
                      <a:pt x="45" y="72"/>
                    </a:lnTo>
                    <a:lnTo>
                      <a:pt x="45" y="52"/>
                    </a:lnTo>
                    <a:lnTo>
                      <a:pt x="43" y="57"/>
                    </a:lnTo>
                    <a:lnTo>
                      <a:pt x="39" y="61"/>
                    </a:lnTo>
                    <a:lnTo>
                      <a:pt x="34" y="64"/>
                    </a:lnTo>
                    <a:lnTo>
                      <a:pt x="30" y="67"/>
                    </a:lnTo>
                    <a:lnTo>
                      <a:pt x="24" y="68"/>
                    </a:lnTo>
                    <a:lnTo>
                      <a:pt x="15" y="68"/>
                    </a:lnTo>
                    <a:lnTo>
                      <a:pt x="11" y="65"/>
                    </a:lnTo>
                    <a:lnTo>
                      <a:pt x="6" y="61"/>
                    </a:lnTo>
                    <a:lnTo>
                      <a:pt x="3" y="57"/>
                    </a:lnTo>
                    <a:lnTo>
                      <a:pt x="1" y="52"/>
                    </a:lnTo>
                    <a:lnTo>
                      <a:pt x="0" y="47"/>
                    </a:lnTo>
                    <a:lnTo>
                      <a:pt x="0" y="40"/>
                    </a:lnTo>
                    <a:lnTo>
                      <a:pt x="1" y="33"/>
                    </a:lnTo>
                    <a:lnTo>
                      <a:pt x="1" y="26"/>
                    </a:lnTo>
                    <a:lnTo>
                      <a:pt x="3" y="19"/>
                    </a:lnTo>
                    <a:lnTo>
                      <a:pt x="11" y="9"/>
                    </a:lnTo>
                    <a:lnTo>
                      <a:pt x="15" y="5"/>
                    </a:lnTo>
                    <a:lnTo>
                      <a:pt x="21" y="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99" name="Freeform 283"/>
              <p:cNvSpPr>
                <a:spLocks noEditPoints="1"/>
              </p:cNvSpPr>
              <p:nvPr/>
            </p:nvSpPr>
            <p:spPr bwMode="auto">
              <a:xfrm>
                <a:off x="4605" y="743"/>
                <a:ext cx="47" cy="97"/>
              </a:xfrm>
              <a:custGeom>
                <a:avLst/>
                <a:gdLst/>
                <a:ahLst/>
                <a:cxnLst>
                  <a:cxn ang="0">
                    <a:pos x="0" y="31"/>
                  </a:cxn>
                  <a:cxn ang="0">
                    <a:pos x="29" y="31"/>
                  </a:cxn>
                  <a:cxn ang="0">
                    <a:pos x="29" y="87"/>
                  </a:cxn>
                  <a:cxn ang="0">
                    <a:pos x="47" y="87"/>
                  </a:cxn>
                  <a:cxn ang="0">
                    <a:pos x="47" y="97"/>
                  </a:cxn>
                  <a:cxn ang="0">
                    <a:pos x="19" y="97"/>
                  </a:cxn>
                  <a:cxn ang="0">
                    <a:pos x="19" y="40"/>
                  </a:cxn>
                  <a:cxn ang="0">
                    <a:pos x="0" y="40"/>
                  </a:cxn>
                  <a:cxn ang="0">
                    <a:pos x="0" y="31"/>
                  </a:cxn>
                  <a:cxn ang="0">
                    <a:pos x="24" y="0"/>
                  </a:cxn>
                  <a:cxn ang="0">
                    <a:pos x="29" y="2"/>
                  </a:cxn>
                  <a:cxn ang="0">
                    <a:pos x="30" y="3"/>
                  </a:cxn>
                  <a:cxn ang="0">
                    <a:pos x="32" y="7"/>
                  </a:cxn>
                  <a:cxn ang="0">
                    <a:pos x="29" y="13"/>
                  </a:cxn>
                  <a:cxn ang="0">
                    <a:pos x="26" y="14"/>
                  </a:cxn>
                  <a:cxn ang="0">
                    <a:pos x="23" y="14"/>
                  </a:cxn>
                  <a:cxn ang="0">
                    <a:pos x="20" y="13"/>
                  </a:cxn>
                  <a:cxn ang="0">
                    <a:pos x="17" y="10"/>
                  </a:cxn>
                  <a:cxn ang="0">
                    <a:pos x="17" y="5"/>
                  </a:cxn>
                  <a:cxn ang="0">
                    <a:pos x="21" y="1"/>
                  </a:cxn>
                  <a:cxn ang="0">
                    <a:pos x="24" y="0"/>
                  </a:cxn>
                </a:cxnLst>
                <a:rect l="0" t="0" r="r" b="b"/>
                <a:pathLst>
                  <a:path w="47" h="97">
                    <a:moveTo>
                      <a:pt x="0" y="31"/>
                    </a:moveTo>
                    <a:lnTo>
                      <a:pt x="29" y="31"/>
                    </a:lnTo>
                    <a:lnTo>
                      <a:pt x="29" y="87"/>
                    </a:lnTo>
                    <a:lnTo>
                      <a:pt x="47" y="87"/>
                    </a:lnTo>
                    <a:lnTo>
                      <a:pt x="47" y="97"/>
                    </a:lnTo>
                    <a:lnTo>
                      <a:pt x="19" y="97"/>
                    </a:lnTo>
                    <a:lnTo>
                      <a:pt x="19" y="40"/>
                    </a:lnTo>
                    <a:lnTo>
                      <a:pt x="0" y="40"/>
                    </a:lnTo>
                    <a:lnTo>
                      <a:pt x="0" y="31"/>
                    </a:lnTo>
                    <a:close/>
                    <a:moveTo>
                      <a:pt x="24" y="0"/>
                    </a:moveTo>
                    <a:lnTo>
                      <a:pt x="29" y="2"/>
                    </a:lnTo>
                    <a:lnTo>
                      <a:pt x="30" y="3"/>
                    </a:lnTo>
                    <a:lnTo>
                      <a:pt x="32" y="7"/>
                    </a:lnTo>
                    <a:lnTo>
                      <a:pt x="29" y="13"/>
                    </a:lnTo>
                    <a:lnTo>
                      <a:pt x="26" y="14"/>
                    </a:lnTo>
                    <a:lnTo>
                      <a:pt x="23" y="14"/>
                    </a:lnTo>
                    <a:lnTo>
                      <a:pt x="20" y="13"/>
                    </a:lnTo>
                    <a:lnTo>
                      <a:pt x="17" y="10"/>
                    </a:lnTo>
                    <a:lnTo>
                      <a:pt x="17" y="5"/>
                    </a:lnTo>
                    <a:lnTo>
                      <a:pt x="21" y="1"/>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00" name="Freeform 284"/>
              <p:cNvSpPr>
                <a:spLocks/>
              </p:cNvSpPr>
              <p:nvPr/>
            </p:nvSpPr>
            <p:spPr bwMode="auto">
              <a:xfrm>
                <a:off x="4677" y="773"/>
                <a:ext cx="55" cy="68"/>
              </a:xfrm>
              <a:custGeom>
                <a:avLst/>
                <a:gdLst/>
                <a:ahLst/>
                <a:cxnLst>
                  <a:cxn ang="0">
                    <a:pos x="34" y="0"/>
                  </a:cxn>
                  <a:cxn ang="0">
                    <a:pos x="45" y="0"/>
                  </a:cxn>
                  <a:cxn ang="0">
                    <a:pos x="55" y="4"/>
                  </a:cxn>
                  <a:cxn ang="0">
                    <a:pos x="55" y="13"/>
                  </a:cxn>
                  <a:cxn ang="0">
                    <a:pos x="45" y="10"/>
                  </a:cxn>
                  <a:cxn ang="0">
                    <a:pos x="34" y="9"/>
                  </a:cxn>
                  <a:cxn ang="0">
                    <a:pos x="29" y="9"/>
                  </a:cxn>
                  <a:cxn ang="0">
                    <a:pos x="24" y="12"/>
                  </a:cxn>
                  <a:cxn ang="0">
                    <a:pos x="20" y="14"/>
                  </a:cxn>
                  <a:cxn ang="0">
                    <a:pos x="17" y="17"/>
                  </a:cxn>
                  <a:cxn ang="0">
                    <a:pos x="16" y="21"/>
                  </a:cxn>
                  <a:cxn ang="0">
                    <a:pos x="13" y="27"/>
                  </a:cxn>
                  <a:cxn ang="0">
                    <a:pos x="12" y="34"/>
                  </a:cxn>
                  <a:cxn ang="0">
                    <a:pos x="13" y="39"/>
                  </a:cxn>
                  <a:cxn ang="0">
                    <a:pos x="15" y="46"/>
                  </a:cxn>
                  <a:cxn ang="0">
                    <a:pos x="19" y="51"/>
                  </a:cxn>
                  <a:cxn ang="0">
                    <a:pos x="21" y="54"/>
                  </a:cxn>
                  <a:cxn ang="0">
                    <a:pos x="25" y="56"/>
                  </a:cxn>
                  <a:cxn ang="0">
                    <a:pos x="36" y="59"/>
                  </a:cxn>
                  <a:cxn ang="0">
                    <a:pos x="40" y="59"/>
                  </a:cxn>
                  <a:cxn ang="0">
                    <a:pos x="42" y="57"/>
                  </a:cxn>
                  <a:cxn ang="0">
                    <a:pos x="46" y="57"/>
                  </a:cxn>
                  <a:cxn ang="0">
                    <a:pos x="50" y="56"/>
                  </a:cxn>
                  <a:cxn ang="0">
                    <a:pos x="55" y="54"/>
                  </a:cxn>
                  <a:cxn ang="0">
                    <a:pos x="55" y="65"/>
                  </a:cxn>
                  <a:cxn ang="0">
                    <a:pos x="45" y="68"/>
                  </a:cxn>
                  <a:cxn ang="0">
                    <a:pos x="28" y="68"/>
                  </a:cxn>
                  <a:cxn ang="0">
                    <a:pos x="23" y="67"/>
                  </a:cxn>
                  <a:cxn ang="0">
                    <a:pos x="17" y="64"/>
                  </a:cxn>
                  <a:cxn ang="0">
                    <a:pos x="12" y="60"/>
                  </a:cxn>
                  <a:cxn ang="0">
                    <a:pos x="8" y="56"/>
                  </a:cxn>
                  <a:cxn ang="0">
                    <a:pos x="6" y="52"/>
                  </a:cxn>
                  <a:cxn ang="0">
                    <a:pos x="3" y="46"/>
                  </a:cxn>
                  <a:cxn ang="0">
                    <a:pos x="2" y="40"/>
                  </a:cxn>
                  <a:cxn ang="0">
                    <a:pos x="0" y="34"/>
                  </a:cxn>
                  <a:cxn ang="0">
                    <a:pos x="3" y="21"/>
                  </a:cxn>
                  <a:cxn ang="0">
                    <a:pos x="11" y="9"/>
                  </a:cxn>
                  <a:cxn ang="0">
                    <a:pos x="21" y="1"/>
                  </a:cxn>
                  <a:cxn ang="0">
                    <a:pos x="34" y="0"/>
                  </a:cxn>
                </a:cxnLst>
                <a:rect l="0" t="0" r="r" b="b"/>
                <a:pathLst>
                  <a:path w="55" h="68">
                    <a:moveTo>
                      <a:pt x="34" y="0"/>
                    </a:moveTo>
                    <a:lnTo>
                      <a:pt x="45" y="0"/>
                    </a:lnTo>
                    <a:lnTo>
                      <a:pt x="55" y="4"/>
                    </a:lnTo>
                    <a:lnTo>
                      <a:pt x="55" y="13"/>
                    </a:lnTo>
                    <a:lnTo>
                      <a:pt x="45" y="10"/>
                    </a:lnTo>
                    <a:lnTo>
                      <a:pt x="34" y="9"/>
                    </a:lnTo>
                    <a:lnTo>
                      <a:pt x="29" y="9"/>
                    </a:lnTo>
                    <a:lnTo>
                      <a:pt x="24" y="12"/>
                    </a:lnTo>
                    <a:lnTo>
                      <a:pt x="20" y="14"/>
                    </a:lnTo>
                    <a:lnTo>
                      <a:pt x="17" y="17"/>
                    </a:lnTo>
                    <a:lnTo>
                      <a:pt x="16" y="21"/>
                    </a:lnTo>
                    <a:lnTo>
                      <a:pt x="13" y="27"/>
                    </a:lnTo>
                    <a:lnTo>
                      <a:pt x="12" y="34"/>
                    </a:lnTo>
                    <a:lnTo>
                      <a:pt x="13" y="39"/>
                    </a:lnTo>
                    <a:lnTo>
                      <a:pt x="15" y="46"/>
                    </a:lnTo>
                    <a:lnTo>
                      <a:pt x="19" y="51"/>
                    </a:lnTo>
                    <a:lnTo>
                      <a:pt x="21" y="54"/>
                    </a:lnTo>
                    <a:lnTo>
                      <a:pt x="25" y="56"/>
                    </a:lnTo>
                    <a:lnTo>
                      <a:pt x="36" y="59"/>
                    </a:lnTo>
                    <a:lnTo>
                      <a:pt x="40" y="59"/>
                    </a:lnTo>
                    <a:lnTo>
                      <a:pt x="42" y="57"/>
                    </a:lnTo>
                    <a:lnTo>
                      <a:pt x="46" y="57"/>
                    </a:lnTo>
                    <a:lnTo>
                      <a:pt x="50" y="56"/>
                    </a:lnTo>
                    <a:lnTo>
                      <a:pt x="55" y="54"/>
                    </a:lnTo>
                    <a:lnTo>
                      <a:pt x="55" y="65"/>
                    </a:lnTo>
                    <a:lnTo>
                      <a:pt x="45" y="68"/>
                    </a:lnTo>
                    <a:lnTo>
                      <a:pt x="28" y="68"/>
                    </a:lnTo>
                    <a:lnTo>
                      <a:pt x="23" y="67"/>
                    </a:lnTo>
                    <a:lnTo>
                      <a:pt x="17" y="64"/>
                    </a:lnTo>
                    <a:lnTo>
                      <a:pt x="12" y="60"/>
                    </a:lnTo>
                    <a:lnTo>
                      <a:pt x="8" y="56"/>
                    </a:lnTo>
                    <a:lnTo>
                      <a:pt x="6" y="52"/>
                    </a:lnTo>
                    <a:lnTo>
                      <a:pt x="3" y="46"/>
                    </a:lnTo>
                    <a:lnTo>
                      <a:pt x="2" y="40"/>
                    </a:lnTo>
                    <a:lnTo>
                      <a:pt x="0" y="34"/>
                    </a:lnTo>
                    <a:lnTo>
                      <a:pt x="3" y="21"/>
                    </a:lnTo>
                    <a:lnTo>
                      <a:pt x="11" y="9"/>
                    </a:lnTo>
                    <a:lnTo>
                      <a:pt x="21" y="1"/>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01" name="Freeform 285"/>
              <p:cNvSpPr>
                <a:spLocks noEditPoints="1"/>
              </p:cNvSpPr>
              <p:nvPr/>
            </p:nvSpPr>
            <p:spPr bwMode="auto">
              <a:xfrm>
                <a:off x="4091" y="866"/>
                <a:ext cx="72" cy="97"/>
              </a:xfrm>
              <a:custGeom>
                <a:avLst/>
                <a:gdLst/>
                <a:ahLst/>
                <a:cxnLst>
                  <a:cxn ang="0">
                    <a:pos x="17" y="55"/>
                  </a:cxn>
                  <a:cxn ang="0">
                    <a:pos x="11" y="71"/>
                  </a:cxn>
                  <a:cxn ang="0">
                    <a:pos x="13" y="80"/>
                  </a:cxn>
                  <a:cxn ang="0">
                    <a:pos x="20" y="87"/>
                  </a:cxn>
                  <a:cxn ang="0">
                    <a:pos x="33" y="88"/>
                  </a:cxn>
                  <a:cxn ang="0">
                    <a:pos x="40" y="85"/>
                  </a:cxn>
                  <a:cxn ang="0">
                    <a:pos x="46" y="80"/>
                  </a:cxn>
                  <a:cxn ang="0">
                    <a:pos x="24" y="9"/>
                  </a:cxn>
                  <a:cxn ang="0">
                    <a:pos x="17" y="20"/>
                  </a:cxn>
                  <a:cxn ang="0">
                    <a:pos x="19" y="25"/>
                  </a:cxn>
                  <a:cxn ang="0">
                    <a:pos x="24" y="34"/>
                  </a:cxn>
                  <a:cxn ang="0">
                    <a:pos x="25" y="37"/>
                  </a:cxn>
                  <a:cxn ang="0">
                    <a:pos x="37" y="22"/>
                  </a:cxn>
                  <a:cxn ang="0">
                    <a:pos x="37" y="14"/>
                  </a:cxn>
                  <a:cxn ang="0">
                    <a:pos x="31" y="9"/>
                  </a:cxn>
                  <a:cxn ang="0">
                    <a:pos x="29" y="0"/>
                  </a:cxn>
                  <a:cxn ang="0">
                    <a:pos x="38" y="3"/>
                  </a:cxn>
                  <a:cxn ang="0">
                    <a:pos x="45" y="8"/>
                  </a:cxn>
                  <a:cxn ang="0">
                    <a:pos x="48" y="24"/>
                  </a:cxn>
                  <a:cxn ang="0">
                    <a:pos x="41" y="34"/>
                  </a:cxn>
                  <a:cxn ang="0">
                    <a:pos x="31" y="43"/>
                  </a:cxn>
                  <a:cxn ang="0">
                    <a:pos x="53" y="66"/>
                  </a:cxn>
                  <a:cxn ang="0">
                    <a:pos x="65" y="48"/>
                  </a:cxn>
                  <a:cxn ang="0">
                    <a:pos x="63" y="62"/>
                  </a:cxn>
                  <a:cxn ang="0">
                    <a:pos x="58" y="77"/>
                  </a:cxn>
                  <a:cxn ang="0">
                    <a:pos x="58" y="94"/>
                  </a:cxn>
                  <a:cxn ang="0">
                    <a:pos x="45" y="93"/>
                  </a:cxn>
                  <a:cxn ang="0">
                    <a:pos x="23" y="97"/>
                  </a:cxn>
                  <a:cxn ang="0">
                    <a:pos x="12" y="93"/>
                  </a:cxn>
                  <a:cxn ang="0">
                    <a:pos x="4" y="87"/>
                  </a:cxn>
                  <a:cxn ang="0">
                    <a:pos x="0" y="77"/>
                  </a:cxn>
                  <a:cxn ang="0">
                    <a:pos x="4" y="56"/>
                  </a:cxn>
                  <a:cxn ang="0">
                    <a:pos x="12" y="37"/>
                  </a:cxn>
                  <a:cxn ang="0">
                    <a:pos x="8" y="26"/>
                  </a:cxn>
                  <a:cxn ang="0">
                    <a:pos x="10" y="12"/>
                  </a:cxn>
                  <a:cxn ang="0">
                    <a:pos x="17" y="4"/>
                  </a:cxn>
                  <a:cxn ang="0">
                    <a:pos x="29" y="0"/>
                  </a:cxn>
                </a:cxnLst>
                <a:rect l="0" t="0" r="r" b="b"/>
                <a:pathLst>
                  <a:path w="72" h="97">
                    <a:moveTo>
                      <a:pt x="23" y="50"/>
                    </a:moveTo>
                    <a:lnTo>
                      <a:pt x="17" y="55"/>
                    </a:lnTo>
                    <a:lnTo>
                      <a:pt x="13" y="60"/>
                    </a:lnTo>
                    <a:lnTo>
                      <a:pt x="11" y="71"/>
                    </a:lnTo>
                    <a:lnTo>
                      <a:pt x="12" y="76"/>
                    </a:lnTo>
                    <a:lnTo>
                      <a:pt x="13" y="80"/>
                    </a:lnTo>
                    <a:lnTo>
                      <a:pt x="16" y="84"/>
                    </a:lnTo>
                    <a:lnTo>
                      <a:pt x="20" y="87"/>
                    </a:lnTo>
                    <a:lnTo>
                      <a:pt x="24" y="88"/>
                    </a:lnTo>
                    <a:lnTo>
                      <a:pt x="33" y="88"/>
                    </a:lnTo>
                    <a:lnTo>
                      <a:pt x="37" y="87"/>
                    </a:lnTo>
                    <a:lnTo>
                      <a:pt x="40" y="85"/>
                    </a:lnTo>
                    <a:lnTo>
                      <a:pt x="42" y="83"/>
                    </a:lnTo>
                    <a:lnTo>
                      <a:pt x="46" y="80"/>
                    </a:lnTo>
                    <a:lnTo>
                      <a:pt x="23" y="50"/>
                    </a:lnTo>
                    <a:close/>
                    <a:moveTo>
                      <a:pt x="24" y="9"/>
                    </a:moveTo>
                    <a:lnTo>
                      <a:pt x="20" y="12"/>
                    </a:lnTo>
                    <a:lnTo>
                      <a:pt x="17" y="20"/>
                    </a:lnTo>
                    <a:lnTo>
                      <a:pt x="19" y="22"/>
                    </a:lnTo>
                    <a:lnTo>
                      <a:pt x="19" y="25"/>
                    </a:lnTo>
                    <a:lnTo>
                      <a:pt x="21" y="30"/>
                    </a:lnTo>
                    <a:lnTo>
                      <a:pt x="24" y="34"/>
                    </a:lnTo>
                    <a:lnTo>
                      <a:pt x="24" y="35"/>
                    </a:lnTo>
                    <a:lnTo>
                      <a:pt x="25" y="37"/>
                    </a:lnTo>
                    <a:lnTo>
                      <a:pt x="34" y="27"/>
                    </a:lnTo>
                    <a:lnTo>
                      <a:pt x="37" y="22"/>
                    </a:lnTo>
                    <a:lnTo>
                      <a:pt x="38" y="18"/>
                    </a:lnTo>
                    <a:lnTo>
                      <a:pt x="37" y="14"/>
                    </a:lnTo>
                    <a:lnTo>
                      <a:pt x="36" y="12"/>
                    </a:lnTo>
                    <a:lnTo>
                      <a:pt x="31" y="9"/>
                    </a:lnTo>
                    <a:lnTo>
                      <a:pt x="24" y="9"/>
                    </a:lnTo>
                    <a:close/>
                    <a:moveTo>
                      <a:pt x="29" y="0"/>
                    </a:moveTo>
                    <a:lnTo>
                      <a:pt x="34" y="1"/>
                    </a:lnTo>
                    <a:lnTo>
                      <a:pt x="38" y="3"/>
                    </a:lnTo>
                    <a:lnTo>
                      <a:pt x="42" y="5"/>
                    </a:lnTo>
                    <a:lnTo>
                      <a:pt x="45" y="8"/>
                    </a:lnTo>
                    <a:lnTo>
                      <a:pt x="48" y="12"/>
                    </a:lnTo>
                    <a:lnTo>
                      <a:pt x="48" y="24"/>
                    </a:lnTo>
                    <a:lnTo>
                      <a:pt x="45" y="29"/>
                    </a:lnTo>
                    <a:lnTo>
                      <a:pt x="41" y="34"/>
                    </a:lnTo>
                    <a:lnTo>
                      <a:pt x="37" y="38"/>
                    </a:lnTo>
                    <a:lnTo>
                      <a:pt x="31" y="43"/>
                    </a:lnTo>
                    <a:lnTo>
                      <a:pt x="52" y="68"/>
                    </a:lnTo>
                    <a:lnTo>
                      <a:pt x="53" y="66"/>
                    </a:lnTo>
                    <a:lnTo>
                      <a:pt x="53" y="48"/>
                    </a:lnTo>
                    <a:lnTo>
                      <a:pt x="65" y="48"/>
                    </a:lnTo>
                    <a:lnTo>
                      <a:pt x="65" y="55"/>
                    </a:lnTo>
                    <a:lnTo>
                      <a:pt x="63" y="62"/>
                    </a:lnTo>
                    <a:lnTo>
                      <a:pt x="61" y="72"/>
                    </a:lnTo>
                    <a:lnTo>
                      <a:pt x="58" y="77"/>
                    </a:lnTo>
                    <a:lnTo>
                      <a:pt x="72" y="94"/>
                    </a:lnTo>
                    <a:lnTo>
                      <a:pt x="58" y="94"/>
                    </a:lnTo>
                    <a:lnTo>
                      <a:pt x="52" y="87"/>
                    </a:lnTo>
                    <a:lnTo>
                      <a:pt x="45" y="93"/>
                    </a:lnTo>
                    <a:lnTo>
                      <a:pt x="33" y="97"/>
                    </a:lnTo>
                    <a:lnTo>
                      <a:pt x="23" y="97"/>
                    </a:lnTo>
                    <a:lnTo>
                      <a:pt x="17" y="96"/>
                    </a:lnTo>
                    <a:lnTo>
                      <a:pt x="12" y="93"/>
                    </a:lnTo>
                    <a:lnTo>
                      <a:pt x="8" y="90"/>
                    </a:lnTo>
                    <a:lnTo>
                      <a:pt x="4" y="87"/>
                    </a:lnTo>
                    <a:lnTo>
                      <a:pt x="3" y="83"/>
                    </a:lnTo>
                    <a:lnTo>
                      <a:pt x="0" y="77"/>
                    </a:lnTo>
                    <a:lnTo>
                      <a:pt x="0" y="72"/>
                    </a:lnTo>
                    <a:lnTo>
                      <a:pt x="4" y="56"/>
                    </a:lnTo>
                    <a:lnTo>
                      <a:pt x="16" y="43"/>
                    </a:lnTo>
                    <a:lnTo>
                      <a:pt x="12" y="37"/>
                    </a:lnTo>
                    <a:lnTo>
                      <a:pt x="10" y="31"/>
                    </a:lnTo>
                    <a:lnTo>
                      <a:pt x="8" y="26"/>
                    </a:lnTo>
                    <a:lnTo>
                      <a:pt x="7" y="22"/>
                    </a:lnTo>
                    <a:lnTo>
                      <a:pt x="10" y="12"/>
                    </a:lnTo>
                    <a:lnTo>
                      <a:pt x="13" y="6"/>
                    </a:lnTo>
                    <a:lnTo>
                      <a:pt x="17" y="4"/>
                    </a:lnTo>
                    <a:lnTo>
                      <a:pt x="23" y="1"/>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02" name="Freeform 286"/>
              <p:cNvSpPr>
                <a:spLocks/>
              </p:cNvSpPr>
              <p:nvPr/>
            </p:nvSpPr>
            <p:spPr bwMode="auto">
              <a:xfrm>
                <a:off x="4246" y="870"/>
                <a:ext cx="51" cy="90"/>
              </a:xfrm>
              <a:custGeom>
                <a:avLst/>
                <a:gdLst/>
                <a:ahLst/>
                <a:cxnLst>
                  <a:cxn ang="0">
                    <a:pos x="0" y="0"/>
                  </a:cxn>
                  <a:cxn ang="0">
                    <a:pos x="51" y="0"/>
                  </a:cxn>
                  <a:cxn ang="0">
                    <a:pos x="51" y="8"/>
                  </a:cxn>
                  <a:cxn ang="0">
                    <a:pos x="32" y="8"/>
                  </a:cxn>
                  <a:cxn ang="0">
                    <a:pos x="32" y="81"/>
                  </a:cxn>
                  <a:cxn ang="0">
                    <a:pos x="51" y="81"/>
                  </a:cxn>
                  <a:cxn ang="0">
                    <a:pos x="51" y="90"/>
                  </a:cxn>
                  <a:cxn ang="0">
                    <a:pos x="0" y="90"/>
                  </a:cxn>
                  <a:cxn ang="0">
                    <a:pos x="0" y="81"/>
                  </a:cxn>
                  <a:cxn ang="0">
                    <a:pos x="20" y="81"/>
                  </a:cxn>
                  <a:cxn ang="0">
                    <a:pos x="20" y="8"/>
                  </a:cxn>
                  <a:cxn ang="0">
                    <a:pos x="0" y="8"/>
                  </a:cxn>
                  <a:cxn ang="0">
                    <a:pos x="0" y="0"/>
                  </a:cxn>
                </a:cxnLst>
                <a:rect l="0" t="0" r="r" b="b"/>
                <a:pathLst>
                  <a:path w="51" h="90">
                    <a:moveTo>
                      <a:pt x="0" y="0"/>
                    </a:moveTo>
                    <a:lnTo>
                      <a:pt x="51" y="0"/>
                    </a:lnTo>
                    <a:lnTo>
                      <a:pt x="51" y="8"/>
                    </a:lnTo>
                    <a:lnTo>
                      <a:pt x="32" y="8"/>
                    </a:lnTo>
                    <a:lnTo>
                      <a:pt x="32" y="81"/>
                    </a:lnTo>
                    <a:lnTo>
                      <a:pt x="51" y="81"/>
                    </a:lnTo>
                    <a:lnTo>
                      <a:pt x="51" y="90"/>
                    </a:lnTo>
                    <a:lnTo>
                      <a:pt x="0" y="90"/>
                    </a:lnTo>
                    <a:lnTo>
                      <a:pt x="0" y="81"/>
                    </a:lnTo>
                    <a:lnTo>
                      <a:pt x="20" y="81"/>
                    </a:lnTo>
                    <a:lnTo>
                      <a:pt x="20" y="8"/>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03" name="Freeform 287"/>
              <p:cNvSpPr>
                <a:spLocks/>
              </p:cNvSpPr>
              <p:nvPr/>
            </p:nvSpPr>
            <p:spPr bwMode="auto">
              <a:xfrm>
                <a:off x="4317" y="893"/>
                <a:ext cx="55" cy="67"/>
              </a:xfrm>
              <a:custGeom>
                <a:avLst/>
                <a:gdLst/>
                <a:ahLst/>
                <a:cxnLst>
                  <a:cxn ang="0">
                    <a:pos x="31" y="0"/>
                  </a:cxn>
                  <a:cxn ang="0">
                    <a:pos x="41" y="0"/>
                  </a:cxn>
                  <a:cxn ang="0">
                    <a:pos x="46" y="3"/>
                  </a:cxn>
                  <a:cxn ang="0">
                    <a:pos x="51" y="8"/>
                  </a:cxn>
                  <a:cxn ang="0">
                    <a:pos x="52" y="11"/>
                  </a:cxn>
                  <a:cxn ang="0">
                    <a:pos x="54" y="15"/>
                  </a:cxn>
                  <a:cxn ang="0">
                    <a:pos x="55" y="21"/>
                  </a:cxn>
                  <a:cxn ang="0">
                    <a:pos x="55" y="67"/>
                  </a:cxn>
                  <a:cxn ang="0">
                    <a:pos x="43" y="67"/>
                  </a:cxn>
                  <a:cxn ang="0">
                    <a:pos x="43" y="16"/>
                  </a:cxn>
                  <a:cxn ang="0">
                    <a:pos x="42" y="14"/>
                  </a:cxn>
                  <a:cxn ang="0">
                    <a:pos x="34" y="10"/>
                  </a:cxn>
                  <a:cxn ang="0">
                    <a:pos x="26" y="12"/>
                  </a:cxn>
                  <a:cxn ang="0">
                    <a:pos x="22" y="15"/>
                  </a:cxn>
                  <a:cxn ang="0">
                    <a:pos x="16" y="21"/>
                  </a:cxn>
                  <a:cxn ang="0">
                    <a:pos x="10" y="29"/>
                  </a:cxn>
                  <a:cxn ang="0">
                    <a:pos x="10" y="67"/>
                  </a:cxn>
                  <a:cxn ang="0">
                    <a:pos x="0" y="67"/>
                  </a:cxn>
                  <a:cxn ang="0">
                    <a:pos x="0" y="2"/>
                  </a:cxn>
                  <a:cxn ang="0">
                    <a:pos x="10" y="2"/>
                  </a:cxn>
                  <a:cxn ang="0">
                    <a:pos x="10" y="16"/>
                  </a:cxn>
                  <a:cxn ang="0">
                    <a:pos x="14" y="11"/>
                  </a:cxn>
                  <a:cxn ang="0">
                    <a:pos x="18" y="7"/>
                  </a:cxn>
                  <a:cxn ang="0">
                    <a:pos x="26" y="2"/>
                  </a:cxn>
                  <a:cxn ang="0">
                    <a:pos x="31" y="0"/>
                  </a:cxn>
                </a:cxnLst>
                <a:rect l="0" t="0" r="r" b="b"/>
                <a:pathLst>
                  <a:path w="55" h="67">
                    <a:moveTo>
                      <a:pt x="31" y="0"/>
                    </a:moveTo>
                    <a:lnTo>
                      <a:pt x="41" y="0"/>
                    </a:lnTo>
                    <a:lnTo>
                      <a:pt x="46" y="3"/>
                    </a:lnTo>
                    <a:lnTo>
                      <a:pt x="51" y="8"/>
                    </a:lnTo>
                    <a:lnTo>
                      <a:pt x="52" y="11"/>
                    </a:lnTo>
                    <a:lnTo>
                      <a:pt x="54" y="15"/>
                    </a:lnTo>
                    <a:lnTo>
                      <a:pt x="55" y="21"/>
                    </a:lnTo>
                    <a:lnTo>
                      <a:pt x="55" y="67"/>
                    </a:lnTo>
                    <a:lnTo>
                      <a:pt x="43" y="67"/>
                    </a:lnTo>
                    <a:lnTo>
                      <a:pt x="43" y="16"/>
                    </a:lnTo>
                    <a:lnTo>
                      <a:pt x="42" y="14"/>
                    </a:lnTo>
                    <a:lnTo>
                      <a:pt x="34" y="10"/>
                    </a:lnTo>
                    <a:lnTo>
                      <a:pt x="26" y="12"/>
                    </a:lnTo>
                    <a:lnTo>
                      <a:pt x="22" y="15"/>
                    </a:lnTo>
                    <a:lnTo>
                      <a:pt x="16" y="21"/>
                    </a:lnTo>
                    <a:lnTo>
                      <a:pt x="10" y="29"/>
                    </a:lnTo>
                    <a:lnTo>
                      <a:pt x="10" y="67"/>
                    </a:lnTo>
                    <a:lnTo>
                      <a:pt x="0" y="67"/>
                    </a:lnTo>
                    <a:lnTo>
                      <a:pt x="0" y="2"/>
                    </a:lnTo>
                    <a:lnTo>
                      <a:pt x="10" y="2"/>
                    </a:lnTo>
                    <a:lnTo>
                      <a:pt x="10" y="16"/>
                    </a:lnTo>
                    <a:lnTo>
                      <a:pt x="14" y="11"/>
                    </a:lnTo>
                    <a:lnTo>
                      <a:pt x="18" y="7"/>
                    </a:lnTo>
                    <a:lnTo>
                      <a:pt x="26" y="2"/>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04" name="Freeform 288"/>
              <p:cNvSpPr>
                <a:spLocks/>
              </p:cNvSpPr>
              <p:nvPr/>
            </p:nvSpPr>
            <p:spPr bwMode="auto">
              <a:xfrm>
                <a:off x="4382" y="895"/>
                <a:ext cx="69" cy="65"/>
              </a:xfrm>
              <a:custGeom>
                <a:avLst/>
                <a:gdLst/>
                <a:ahLst/>
                <a:cxnLst>
                  <a:cxn ang="0">
                    <a:pos x="0" y="0"/>
                  </a:cxn>
                  <a:cxn ang="0">
                    <a:pos x="12" y="0"/>
                  </a:cxn>
                  <a:cxn ang="0">
                    <a:pos x="34" y="52"/>
                  </a:cxn>
                  <a:cxn ang="0">
                    <a:pos x="57" y="0"/>
                  </a:cxn>
                  <a:cxn ang="0">
                    <a:pos x="69" y="0"/>
                  </a:cxn>
                  <a:cxn ang="0">
                    <a:pos x="40" y="65"/>
                  </a:cxn>
                  <a:cxn ang="0">
                    <a:pos x="28" y="65"/>
                  </a:cxn>
                  <a:cxn ang="0">
                    <a:pos x="0" y="0"/>
                  </a:cxn>
                </a:cxnLst>
                <a:rect l="0" t="0" r="r" b="b"/>
                <a:pathLst>
                  <a:path w="69" h="65">
                    <a:moveTo>
                      <a:pt x="0" y="0"/>
                    </a:moveTo>
                    <a:lnTo>
                      <a:pt x="12" y="0"/>
                    </a:lnTo>
                    <a:lnTo>
                      <a:pt x="34" y="52"/>
                    </a:lnTo>
                    <a:lnTo>
                      <a:pt x="57" y="0"/>
                    </a:lnTo>
                    <a:lnTo>
                      <a:pt x="69" y="0"/>
                    </a:lnTo>
                    <a:lnTo>
                      <a:pt x="40" y="65"/>
                    </a:lnTo>
                    <a:lnTo>
                      <a:pt x="28" y="6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05" name="Freeform 289"/>
              <p:cNvSpPr>
                <a:spLocks noEditPoints="1"/>
              </p:cNvSpPr>
              <p:nvPr/>
            </p:nvSpPr>
            <p:spPr bwMode="auto">
              <a:xfrm>
                <a:off x="4457" y="893"/>
                <a:ext cx="62" cy="69"/>
              </a:xfrm>
              <a:custGeom>
                <a:avLst/>
                <a:gdLst/>
                <a:ahLst/>
                <a:cxnLst>
                  <a:cxn ang="0">
                    <a:pos x="25" y="10"/>
                  </a:cxn>
                  <a:cxn ang="0">
                    <a:pos x="21" y="12"/>
                  </a:cxn>
                  <a:cxn ang="0">
                    <a:pos x="17" y="16"/>
                  </a:cxn>
                  <a:cxn ang="0">
                    <a:pos x="12" y="27"/>
                  </a:cxn>
                  <a:cxn ang="0">
                    <a:pos x="12" y="42"/>
                  </a:cxn>
                  <a:cxn ang="0">
                    <a:pos x="17" y="53"/>
                  </a:cxn>
                  <a:cxn ang="0">
                    <a:pos x="20" y="56"/>
                  </a:cxn>
                  <a:cxn ang="0">
                    <a:pos x="24" y="58"/>
                  </a:cxn>
                  <a:cxn ang="0">
                    <a:pos x="28" y="60"/>
                  </a:cxn>
                  <a:cxn ang="0">
                    <a:pos x="36" y="60"/>
                  </a:cxn>
                  <a:cxn ang="0">
                    <a:pos x="38" y="58"/>
                  </a:cxn>
                  <a:cxn ang="0">
                    <a:pos x="42" y="56"/>
                  </a:cxn>
                  <a:cxn ang="0">
                    <a:pos x="45" y="53"/>
                  </a:cxn>
                  <a:cxn ang="0">
                    <a:pos x="50" y="42"/>
                  </a:cxn>
                  <a:cxn ang="0">
                    <a:pos x="50" y="29"/>
                  </a:cxn>
                  <a:cxn ang="0">
                    <a:pos x="49" y="24"/>
                  </a:cxn>
                  <a:cxn ang="0">
                    <a:pos x="47" y="20"/>
                  </a:cxn>
                  <a:cxn ang="0">
                    <a:pos x="45" y="16"/>
                  </a:cxn>
                  <a:cxn ang="0">
                    <a:pos x="41" y="12"/>
                  </a:cxn>
                  <a:cxn ang="0">
                    <a:pos x="37" y="10"/>
                  </a:cxn>
                  <a:cxn ang="0">
                    <a:pos x="25" y="10"/>
                  </a:cxn>
                  <a:cxn ang="0">
                    <a:pos x="32" y="0"/>
                  </a:cxn>
                  <a:cxn ang="0">
                    <a:pos x="43" y="2"/>
                  </a:cxn>
                  <a:cxn ang="0">
                    <a:pos x="54" y="10"/>
                  </a:cxn>
                  <a:cxn ang="0">
                    <a:pos x="59" y="21"/>
                  </a:cxn>
                  <a:cxn ang="0">
                    <a:pos x="62" y="35"/>
                  </a:cxn>
                  <a:cxn ang="0">
                    <a:pos x="60" y="48"/>
                  </a:cxn>
                  <a:cxn ang="0">
                    <a:pos x="54" y="60"/>
                  </a:cxn>
                  <a:cxn ang="0">
                    <a:pos x="43" y="66"/>
                  </a:cxn>
                  <a:cxn ang="0">
                    <a:pos x="32" y="69"/>
                  </a:cxn>
                  <a:cxn ang="0">
                    <a:pos x="18" y="67"/>
                  </a:cxn>
                  <a:cxn ang="0">
                    <a:pos x="8" y="60"/>
                  </a:cxn>
                  <a:cxn ang="0">
                    <a:pos x="3" y="48"/>
                  </a:cxn>
                  <a:cxn ang="0">
                    <a:pos x="0" y="35"/>
                  </a:cxn>
                  <a:cxn ang="0">
                    <a:pos x="3" y="21"/>
                  </a:cxn>
                  <a:cxn ang="0">
                    <a:pos x="8" y="10"/>
                  </a:cxn>
                  <a:cxn ang="0">
                    <a:pos x="18" y="2"/>
                  </a:cxn>
                  <a:cxn ang="0">
                    <a:pos x="32" y="0"/>
                  </a:cxn>
                </a:cxnLst>
                <a:rect l="0" t="0" r="r" b="b"/>
                <a:pathLst>
                  <a:path w="62" h="69">
                    <a:moveTo>
                      <a:pt x="25" y="10"/>
                    </a:moveTo>
                    <a:lnTo>
                      <a:pt x="21" y="12"/>
                    </a:lnTo>
                    <a:lnTo>
                      <a:pt x="17" y="16"/>
                    </a:lnTo>
                    <a:lnTo>
                      <a:pt x="12" y="27"/>
                    </a:lnTo>
                    <a:lnTo>
                      <a:pt x="12" y="42"/>
                    </a:lnTo>
                    <a:lnTo>
                      <a:pt x="17" y="53"/>
                    </a:lnTo>
                    <a:lnTo>
                      <a:pt x="20" y="56"/>
                    </a:lnTo>
                    <a:lnTo>
                      <a:pt x="24" y="58"/>
                    </a:lnTo>
                    <a:lnTo>
                      <a:pt x="28" y="60"/>
                    </a:lnTo>
                    <a:lnTo>
                      <a:pt x="36" y="60"/>
                    </a:lnTo>
                    <a:lnTo>
                      <a:pt x="38" y="58"/>
                    </a:lnTo>
                    <a:lnTo>
                      <a:pt x="42" y="56"/>
                    </a:lnTo>
                    <a:lnTo>
                      <a:pt x="45" y="53"/>
                    </a:lnTo>
                    <a:lnTo>
                      <a:pt x="50" y="42"/>
                    </a:lnTo>
                    <a:lnTo>
                      <a:pt x="50" y="29"/>
                    </a:lnTo>
                    <a:lnTo>
                      <a:pt x="49" y="24"/>
                    </a:lnTo>
                    <a:lnTo>
                      <a:pt x="47" y="20"/>
                    </a:lnTo>
                    <a:lnTo>
                      <a:pt x="45" y="16"/>
                    </a:lnTo>
                    <a:lnTo>
                      <a:pt x="41" y="12"/>
                    </a:lnTo>
                    <a:lnTo>
                      <a:pt x="37" y="10"/>
                    </a:lnTo>
                    <a:lnTo>
                      <a:pt x="25" y="10"/>
                    </a:lnTo>
                    <a:close/>
                    <a:moveTo>
                      <a:pt x="32" y="0"/>
                    </a:moveTo>
                    <a:lnTo>
                      <a:pt x="43" y="2"/>
                    </a:lnTo>
                    <a:lnTo>
                      <a:pt x="54" y="10"/>
                    </a:lnTo>
                    <a:lnTo>
                      <a:pt x="59" y="21"/>
                    </a:lnTo>
                    <a:lnTo>
                      <a:pt x="62" y="35"/>
                    </a:lnTo>
                    <a:lnTo>
                      <a:pt x="60" y="48"/>
                    </a:lnTo>
                    <a:lnTo>
                      <a:pt x="54" y="60"/>
                    </a:lnTo>
                    <a:lnTo>
                      <a:pt x="43" y="66"/>
                    </a:lnTo>
                    <a:lnTo>
                      <a:pt x="32" y="69"/>
                    </a:lnTo>
                    <a:lnTo>
                      <a:pt x="18" y="67"/>
                    </a:lnTo>
                    <a:lnTo>
                      <a:pt x="8" y="60"/>
                    </a:lnTo>
                    <a:lnTo>
                      <a:pt x="3" y="48"/>
                    </a:lnTo>
                    <a:lnTo>
                      <a:pt x="0" y="35"/>
                    </a:lnTo>
                    <a:lnTo>
                      <a:pt x="3" y="21"/>
                    </a:lnTo>
                    <a:lnTo>
                      <a:pt x="8" y="10"/>
                    </a:lnTo>
                    <a:lnTo>
                      <a:pt x="18" y="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06" name="Freeform 290"/>
              <p:cNvSpPr>
                <a:spLocks/>
              </p:cNvSpPr>
              <p:nvPr/>
            </p:nvSpPr>
            <p:spPr bwMode="auto">
              <a:xfrm>
                <a:off x="4533" y="893"/>
                <a:ext cx="55" cy="69"/>
              </a:xfrm>
              <a:custGeom>
                <a:avLst/>
                <a:gdLst/>
                <a:ahLst/>
                <a:cxnLst>
                  <a:cxn ang="0">
                    <a:pos x="34" y="0"/>
                  </a:cxn>
                  <a:cxn ang="0">
                    <a:pos x="45" y="0"/>
                  </a:cxn>
                  <a:cxn ang="0">
                    <a:pos x="55" y="4"/>
                  </a:cxn>
                  <a:cxn ang="0">
                    <a:pos x="55" y="14"/>
                  </a:cxn>
                  <a:cxn ang="0">
                    <a:pos x="49" y="11"/>
                  </a:cxn>
                  <a:cxn ang="0">
                    <a:pos x="41" y="10"/>
                  </a:cxn>
                  <a:cxn ang="0">
                    <a:pos x="29" y="10"/>
                  </a:cxn>
                  <a:cxn ang="0">
                    <a:pos x="24" y="12"/>
                  </a:cxn>
                  <a:cxn ang="0">
                    <a:pos x="20" y="15"/>
                  </a:cxn>
                  <a:cxn ang="0">
                    <a:pos x="17" y="18"/>
                  </a:cxn>
                  <a:cxn ang="0">
                    <a:pos x="16" y="21"/>
                  </a:cxn>
                  <a:cxn ang="0">
                    <a:pos x="13" y="28"/>
                  </a:cxn>
                  <a:cxn ang="0">
                    <a:pos x="12" y="35"/>
                  </a:cxn>
                  <a:cxn ang="0">
                    <a:pos x="13" y="40"/>
                  </a:cxn>
                  <a:cxn ang="0">
                    <a:pos x="15" y="46"/>
                  </a:cxn>
                  <a:cxn ang="0">
                    <a:pos x="19" y="52"/>
                  </a:cxn>
                  <a:cxn ang="0">
                    <a:pos x="21" y="54"/>
                  </a:cxn>
                  <a:cxn ang="0">
                    <a:pos x="25" y="57"/>
                  </a:cxn>
                  <a:cxn ang="0">
                    <a:pos x="36" y="60"/>
                  </a:cxn>
                  <a:cxn ang="0">
                    <a:pos x="40" y="60"/>
                  </a:cxn>
                  <a:cxn ang="0">
                    <a:pos x="42" y="58"/>
                  </a:cxn>
                  <a:cxn ang="0">
                    <a:pos x="46" y="58"/>
                  </a:cxn>
                  <a:cxn ang="0">
                    <a:pos x="50" y="57"/>
                  </a:cxn>
                  <a:cxn ang="0">
                    <a:pos x="55" y="54"/>
                  </a:cxn>
                  <a:cxn ang="0">
                    <a:pos x="55" y="66"/>
                  </a:cxn>
                  <a:cxn ang="0">
                    <a:pos x="45" y="69"/>
                  </a:cxn>
                  <a:cxn ang="0">
                    <a:pos x="28" y="69"/>
                  </a:cxn>
                  <a:cxn ang="0">
                    <a:pos x="22" y="67"/>
                  </a:cxn>
                  <a:cxn ang="0">
                    <a:pos x="17" y="65"/>
                  </a:cxn>
                  <a:cxn ang="0">
                    <a:pos x="12" y="61"/>
                  </a:cxn>
                  <a:cxn ang="0">
                    <a:pos x="8" y="57"/>
                  </a:cxn>
                  <a:cxn ang="0">
                    <a:pos x="5" y="53"/>
                  </a:cxn>
                  <a:cxn ang="0">
                    <a:pos x="3" y="46"/>
                  </a:cxn>
                  <a:cxn ang="0">
                    <a:pos x="1" y="41"/>
                  </a:cxn>
                  <a:cxn ang="0">
                    <a:pos x="0" y="35"/>
                  </a:cxn>
                  <a:cxn ang="0">
                    <a:pos x="3" y="21"/>
                  </a:cxn>
                  <a:cxn ang="0">
                    <a:pos x="11" y="10"/>
                  </a:cxn>
                  <a:cxn ang="0">
                    <a:pos x="21" y="2"/>
                  </a:cxn>
                  <a:cxn ang="0">
                    <a:pos x="34" y="0"/>
                  </a:cxn>
                </a:cxnLst>
                <a:rect l="0" t="0" r="r" b="b"/>
                <a:pathLst>
                  <a:path w="55" h="69">
                    <a:moveTo>
                      <a:pt x="34" y="0"/>
                    </a:moveTo>
                    <a:lnTo>
                      <a:pt x="45" y="0"/>
                    </a:lnTo>
                    <a:lnTo>
                      <a:pt x="55" y="4"/>
                    </a:lnTo>
                    <a:lnTo>
                      <a:pt x="55" y="14"/>
                    </a:lnTo>
                    <a:lnTo>
                      <a:pt x="49" y="11"/>
                    </a:lnTo>
                    <a:lnTo>
                      <a:pt x="41" y="10"/>
                    </a:lnTo>
                    <a:lnTo>
                      <a:pt x="29" y="10"/>
                    </a:lnTo>
                    <a:lnTo>
                      <a:pt x="24" y="12"/>
                    </a:lnTo>
                    <a:lnTo>
                      <a:pt x="20" y="15"/>
                    </a:lnTo>
                    <a:lnTo>
                      <a:pt x="17" y="18"/>
                    </a:lnTo>
                    <a:lnTo>
                      <a:pt x="16" y="21"/>
                    </a:lnTo>
                    <a:lnTo>
                      <a:pt x="13" y="28"/>
                    </a:lnTo>
                    <a:lnTo>
                      <a:pt x="12" y="35"/>
                    </a:lnTo>
                    <a:lnTo>
                      <a:pt x="13" y="40"/>
                    </a:lnTo>
                    <a:lnTo>
                      <a:pt x="15" y="46"/>
                    </a:lnTo>
                    <a:lnTo>
                      <a:pt x="19" y="52"/>
                    </a:lnTo>
                    <a:lnTo>
                      <a:pt x="21" y="54"/>
                    </a:lnTo>
                    <a:lnTo>
                      <a:pt x="25" y="57"/>
                    </a:lnTo>
                    <a:lnTo>
                      <a:pt x="36" y="60"/>
                    </a:lnTo>
                    <a:lnTo>
                      <a:pt x="40" y="60"/>
                    </a:lnTo>
                    <a:lnTo>
                      <a:pt x="42" y="58"/>
                    </a:lnTo>
                    <a:lnTo>
                      <a:pt x="46" y="58"/>
                    </a:lnTo>
                    <a:lnTo>
                      <a:pt x="50" y="57"/>
                    </a:lnTo>
                    <a:lnTo>
                      <a:pt x="55" y="54"/>
                    </a:lnTo>
                    <a:lnTo>
                      <a:pt x="55" y="66"/>
                    </a:lnTo>
                    <a:lnTo>
                      <a:pt x="45" y="69"/>
                    </a:lnTo>
                    <a:lnTo>
                      <a:pt x="28" y="69"/>
                    </a:lnTo>
                    <a:lnTo>
                      <a:pt x="22" y="67"/>
                    </a:lnTo>
                    <a:lnTo>
                      <a:pt x="17" y="65"/>
                    </a:lnTo>
                    <a:lnTo>
                      <a:pt x="12" y="61"/>
                    </a:lnTo>
                    <a:lnTo>
                      <a:pt x="8" y="57"/>
                    </a:lnTo>
                    <a:lnTo>
                      <a:pt x="5" y="53"/>
                    </a:lnTo>
                    <a:lnTo>
                      <a:pt x="3" y="46"/>
                    </a:lnTo>
                    <a:lnTo>
                      <a:pt x="1" y="41"/>
                    </a:lnTo>
                    <a:lnTo>
                      <a:pt x="0" y="35"/>
                    </a:lnTo>
                    <a:lnTo>
                      <a:pt x="3" y="21"/>
                    </a:lnTo>
                    <a:lnTo>
                      <a:pt x="11" y="10"/>
                    </a:lnTo>
                    <a:lnTo>
                      <a:pt x="21" y="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07" name="Freeform 291"/>
              <p:cNvSpPr>
                <a:spLocks noEditPoints="1"/>
              </p:cNvSpPr>
              <p:nvPr/>
            </p:nvSpPr>
            <p:spPr bwMode="auto">
              <a:xfrm>
                <a:off x="4603" y="893"/>
                <a:ext cx="59" cy="69"/>
              </a:xfrm>
              <a:custGeom>
                <a:avLst/>
                <a:gdLst/>
                <a:ahLst/>
                <a:cxnLst>
                  <a:cxn ang="0">
                    <a:pos x="35" y="10"/>
                  </a:cxn>
                  <a:cxn ang="0">
                    <a:pos x="28" y="11"/>
                  </a:cxn>
                  <a:cxn ang="0">
                    <a:pos x="23" y="14"/>
                  </a:cxn>
                  <a:cxn ang="0">
                    <a:pos x="18" y="18"/>
                  </a:cxn>
                  <a:cxn ang="0">
                    <a:pos x="15" y="21"/>
                  </a:cxn>
                  <a:cxn ang="0">
                    <a:pos x="13" y="27"/>
                  </a:cxn>
                  <a:cxn ang="0">
                    <a:pos x="11" y="32"/>
                  </a:cxn>
                  <a:cxn ang="0">
                    <a:pos x="11" y="45"/>
                  </a:cxn>
                  <a:cxn ang="0">
                    <a:pos x="13" y="50"/>
                  </a:cxn>
                  <a:cxn ang="0">
                    <a:pos x="14" y="54"/>
                  </a:cxn>
                  <a:cxn ang="0">
                    <a:pos x="17" y="57"/>
                  </a:cxn>
                  <a:cxn ang="0">
                    <a:pos x="21" y="58"/>
                  </a:cxn>
                  <a:cxn ang="0">
                    <a:pos x="27" y="58"/>
                  </a:cxn>
                  <a:cxn ang="0">
                    <a:pos x="30" y="57"/>
                  </a:cxn>
                  <a:cxn ang="0">
                    <a:pos x="34" y="53"/>
                  </a:cxn>
                  <a:cxn ang="0">
                    <a:pos x="40" y="48"/>
                  </a:cxn>
                  <a:cxn ang="0">
                    <a:pos x="46" y="40"/>
                  </a:cxn>
                  <a:cxn ang="0">
                    <a:pos x="46" y="11"/>
                  </a:cxn>
                  <a:cxn ang="0">
                    <a:pos x="40" y="11"/>
                  </a:cxn>
                  <a:cxn ang="0">
                    <a:pos x="35" y="10"/>
                  </a:cxn>
                  <a:cxn ang="0">
                    <a:pos x="34" y="0"/>
                  </a:cxn>
                  <a:cxn ang="0">
                    <a:pos x="35" y="0"/>
                  </a:cxn>
                  <a:cxn ang="0">
                    <a:pos x="39" y="2"/>
                  </a:cxn>
                  <a:cxn ang="0">
                    <a:pos x="56" y="2"/>
                  </a:cxn>
                  <a:cxn ang="0">
                    <a:pos x="56" y="56"/>
                  </a:cxn>
                  <a:cxn ang="0">
                    <a:pos x="57" y="62"/>
                  </a:cxn>
                  <a:cxn ang="0">
                    <a:pos x="59" y="67"/>
                  </a:cxn>
                  <a:cxn ang="0">
                    <a:pos x="47" y="67"/>
                  </a:cxn>
                  <a:cxn ang="0">
                    <a:pos x="47" y="61"/>
                  </a:cxn>
                  <a:cxn ang="0">
                    <a:pos x="46" y="53"/>
                  </a:cxn>
                  <a:cxn ang="0">
                    <a:pos x="42" y="58"/>
                  </a:cxn>
                  <a:cxn ang="0">
                    <a:pos x="38" y="62"/>
                  </a:cxn>
                  <a:cxn ang="0">
                    <a:pos x="34" y="65"/>
                  </a:cxn>
                  <a:cxn ang="0">
                    <a:pos x="28" y="67"/>
                  </a:cxn>
                  <a:cxn ang="0">
                    <a:pos x="25" y="69"/>
                  </a:cxn>
                  <a:cxn ang="0">
                    <a:pos x="15" y="69"/>
                  </a:cxn>
                  <a:cxn ang="0">
                    <a:pos x="10" y="66"/>
                  </a:cxn>
                  <a:cxn ang="0">
                    <a:pos x="2" y="58"/>
                  </a:cxn>
                  <a:cxn ang="0">
                    <a:pos x="0" y="48"/>
                  </a:cxn>
                  <a:cxn ang="0">
                    <a:pos x="0" y="33"/>
                  </a:cxn>
                  <a:cxn ang="0">
                    <a:pos x="1" y="27"/>
                  </a:cxn>
                  <a:cxn ang="0">
                    <a:pos x="4" y="20"/>
                  </a:cxn>
                  <a:cxn ang="0">
                    <a:pos x="6" y="15"/>
                  </a:cxn>
                  <a:cxn ang="0">
                    <a:pos x="10" y="10"/>
                  </a:cxn>
                  <a:cxn ang="0">
                    <a:pos x="15" y="6"/>
                  </a:cxn>
                  <a:cxn ang="0">
                    <a:pos x="21" y="3"/>
                  </a:cxn>
                  <a:cxn ang="0">
                    <a:pos x="34" y="0"/>
                  </a:cxn>
                </a:cxnLst>
                <a:rect l="0" t="0" r="r" b="b"/>
                <a:pathLst>
                  <a:path w="59" h="69">
                    <a:moveTo>
                      <a:pt x="35" y="10"/>
                    </a:moveTo>
                    <a:lnTo>
                      <a:pt x="28" y="11"/>
                    </a:lnTo>
                    <a:lnTo>
                      <a:pt x="23" y="14"/>
                    </a:lnTo>
                    <a:lnTo>
                      <a:pt x="18" y="18"/>
                    </a:lnTo>
                    <a:lnTo>
                      <a:pt x="15" y="21"/>
                    </a:lnTo>
                    <a:lnTo>
                      <a:pt x="13" y="27"/>
                    </a:lnTo>
                    <a:lnTo>
                      <a:pt x="11" y="32"/>
                    </a:lnTo>
                    <a:lnTo>
                      <a:pt x="11" y="45"/>
                    </a:lnTo>
                    <a:lnTo>
                      <a:pt x="13" y="50"/>
                    </a:lnTo>
                    <a:lnTo>
                      <a:pt x="14" y="54"/>
                    </a:lnTo>
                    <a:lnTo>
                      <a:pt x="17" y="57"/>
                    </a:lnTo>
                    <a:lnTo>
                      <a:pt x="21" y="58"/>
                    </a:lnTo>
                    <a:lnTo>
                      <a:pt x="27" y="58"/>
                    </a:lnTo>
                    <a:lnTo>
                      <a:pt x="30" y="57"/>
                    </a:lnTo>
                    <a:lnTo>
                      <a:pt x="34" y="53"/>
                    </a:lnTo>
                    <a:lnTo>
                      <a:pt x="40" y="48"/>
                    </a:lnTo>
                    <a:lnTo>
                      <a:pt x="46" y="40"/>
                    </a:lnTo>
                    <a:lnTo>
                      <a:pt x="46" y="11"/>
                    </a:lnTo>
                    <a:lnTo>
                      <a:pt x="40" y="11"/>
                    </a:lnTo>
                    <a:lnTo>
                      <a:pt x="35" y="10"/>
                    </a:lnTo>
                    <a:close/>
                    <a:moveTo>
                      <a:pt x="34" y="0"/>
                    </a:moveTo>
                    <a:lnTo>
                      <a:pt x="35" y="0"/>
                    </a:lnTo>
                    <a:lnTo>
                      <a:pt x="39" y="2"/>
                    </a:lnTo>
                    <a:lnTo>
                      <a:pt x="56" y="2"/>
                    </a:lnTo>
                    <a:lnTo>
                      <a:pt x="56" y="56"/>
                    </a:lnTo>
                    <a:lnTo>
                      <a:pt x="57" y="62"/>
                    </a:lnTo>
                    <a:lnTo>
                      <a:pt x="59" y="67"/>
                    </a:lnTo>
                    <a:lnTo>
                      <a:pt x="47" y="67"/>
                    </a:lnTo>
                    <a:lnTo>
                      <a:pt x="47" y="61"/>
                    </a:lnTo>
                    <a:lnTo>
                      <a:pt x="46" y="53"/>
                    </a:lnTo>
                    <a:lnTo>
                      <a:pt x="42" y="58"/>
                    </a:lnTo>
                    <a:lnTo>
                      <a:pt x="38" y="62"/>
                    </a:lnTo>
                    <a:lnTo>
                      <a:pt x="34" y="65"/>
                    </a:lnTo>
                    <a:lnTo>
                      <a:pt x="28" y="67"/>
                    </a:lnTo>
                    <a:lnTo>
                      <a:pt x="25" y="69"/>
                    </a:lnTo>
                    <a:lnTo>
                      <a:pt x="15" y="69"/>
                    </a:lnTo>
                    <a:lnTo>
                      <a:pt x="10" y="66"/>
                    </a:lnTo>
                    <a:lnTo>
                      <a:pt x="2" y="58"/>
                    </a:lnTo>
                    <a:lnTo>
                      <a:pt x="0" y="48"/>
                    </a:lnTo>
                    <a:lnTo>
                      <a:pt x="0" y="33"/>
                    </a:lnTo>
                    <a:lnTo>
                      <a:pt x="1" y="27"/>
                    </a:lnTo>
                    <a:lnTo>
                      <a:pt x="4" y="20"/>
                    </a:lnTo>
                    <a:lnTo>
                      <a:pt x="6" y="15"/>
                    </a:lnTo>
                    <a:lnTo>
                      <a:pt x="10" y="10"/>
                    </a:lnTo>
                    <a:lnTo>
                      <a:pt x="15" y="6"/>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08" name="Freeform 292"/>
              <p:cNvSpPr>
                <a:spLocks/>
              </p:cNvSpPr>
              <p:nvPr/>
            </p:nvSpPr>
            <p:spPr bwMode="auto">
              <a:xfrm>
                <a:off x="4673" y="874"/>
                <a:ext cx="59" cy="88"/>
              </a:xfrm>
              <a:custGeom>
                <a:avLst/>
                <a:gdLst/>
                <a:ahLst/>
                <a:cxnLst>
                  <a:cxn ang="0">
                    <a:pos x="17" y="0"/>
                  </a:cxn>
                  <a:cxn ang="0">
                    <a:pos x="28" y="0"/>
                  </a:cxn>
                  <a:cxn ang="0">
                    <a:pos x="28" y="26"/>
                  </a:cxn>
                  <a:cxn ang="0">
                    <a:pos x="57" y="26"/>
                  </a:cxn>
                  <a:cxn ang="0">
                    <a:pos x="57" y="35"/>
                  </a:cxn>
                  <a:cxn ang="0">
                    <a:pos x="28" y="35"/>
                  </a:cxn>
                  <a:cxn ang="0">
                    <a:pos x="28" y="67"/>
                  </a:cxn>
                  <a:cxn ang="0">
                    <a:pos x="29" y="71"/>
                  </a:cxn>
                  <a:cxn ang="0">
                    <a:pos x="32" y="76"/>
                  </a:cxn>
                  <a:cxn ang="0">
                    <a:pos x="35" y="77"/>
                  </a:cxn>
                  <a:cxn ang="0">
                    <a:pos x="38" y="79"/>
                  </a:cxn>
                  <a:cxn ang="0">
                    <a:pos x="48" y="79"/>
                  </a:cxn>
                  <a:cxn ang="0">
                    <a:pos x="53" y="77"/>
                  </a:cxn>
                  <a:cxn ang="0">
                    <a:pos x="59" y="75"/>
                  </a:cxn>
                  <a:cxn ang="0">
                    <a:pos x="59" y="84"/>
                  </a:cxn>
                  <a:cxn ang="0">
                    <a:pos x="54" y="85"/>
                  </a:cxn>
                  <a:cxn ang="0">
                    <a:pos x="50" y="86"/>
                  </a:cxn>
                  <a:cxn ang="0">
                    <a:pos x="48" y="88"/>
                  </a:cxn>
                  <a:cxn ang="0">
                    <a:pos x="37" y="88"/>
                  </a:cxn>
                  <a:cxn ang="0">
                    <a:pos x="25" y="84"/>
                  </a:cxn>
                  <a:cxn ang="0">
                    <a:pos x="23" y="81"/>
                  </a:cxn>
                  <a:cxn ang="0">
                    <a:pos x="20" y="77"/>
                  </a:cxn>
                  <a:cxn ang="0">
                    <a:pos x="19" y="73"/>
                  </a:cxn>
                  <a:cxn ang="0">
                    <a:pos x="17" y="68"/>
                  </a:cxn>
                  <a:cxn ang="0">
                    <a:pos x="17" y="35"/>
                  </a:cxn>
                  <a:cxn ang="0">
                    <a:pos x="0" y="35"/>
                  </a:cxn>
                  <a:cxn ang="0">
                    <a:pos x="0" y="26"/>
                  </a:cxn>
                  <a:cxn ang="0">
                    <a:pos x="17" y="26"/>
                  </a:cxn>
                  <a:cxn ang="0">
                    <a:pos x="17" y="0"/>
                  </a:cxn>
                </a:cxnLst>
                <a:rect l="0" t="0" r="r" b="b"/>
                <a:pathLst>
                  <a:path w="59" h="88">
                    <a:moveTo>
                      <a:pt x="17" y="0"/>
                    </a:moveTo>
                    <a:lnTo>
                      <a:pt x="28" y="0"/>
                    </a:lnTo>
                    <a:lnTo>
                      <a:pt x="28" y="26"/>
                    </a:lnTo>
                    <a:lnTo>
                      <a:pt x="57" y="26"/>
                    </a:lnTo>
                    <a:lnTo>
                      <a:pt x="57" y="35"/>
                    </a:lnTo>
                    <a:lnTo>
                      <a:pt x="28" y="35"/>
                    </a:lnTo>
                    <a:lnTo>
                      <a:pt x="28" y="67"/>
                    </a:lnTo>
                    <a:lnTo>
                      <a:pt x="29" y="71"/>
                    </a:lnTo>
                    <a:lnTo>
                      <a:pt x="32" y="76"/>
                    </a:lnTo>
                    <a:lnTo>
                      <a:pt x="35" y="77"/>
                    </a:lnTo>
                    <a:lnTo>
                      <a:pt x="38" y="79"/>
                    </a:lnTo>
                    <a:lnTo>
                      <a:pt x="48" y="79"/>
                    </a:lnTo>
                    <a:lnTo>
                      <a:pt x="53" y="77"/>
                    </a:lnTo>
                    <a:lnTo>
                      <a:pt x="59" y="75"/>
                    </a:lnTo>
                    <a:lnTo>
                      <a:pt x="59" y="84"/>
                    </a:lnTo>
                    <a:lnTo>
                      <a:pt x="54" y="85"/>
                    </a:lnTo>
                    <a:lnTo>
                      <a:pt x="50" y="86"/>
                    </a:lnTo>
                    <a:lnTo>
                      <a:pt x="48" y="88"/>
                    </a:lnTo>
                    <a:lnTo>
                      <a:pt x="37" y="88"/>
                    </a:lnTo>
                    <a:lnTo>
                      <a:pt x="25" y="84"/>
                    </a:lnTo>
                    <a:lnTo>
                      <a:pt x="23" y="81"/>
                    </a:lnTo>
                    <a:lnTo>
                      <a:pt x="20" y="77"/>
                    </a:lnTo>
                    <a:lnTo>
                      <a:pt x="19" y="73"/>
                    </a:lnTo>
                    <a:lnTo>
                      <a:pt x="17" y="68"/>
                    </a:lnTo>
                    <a:lnTo>
                      <a:pt x="17" y="35"/>
                    </a:lnTo>
                    <a:lnTo>
                      <a:pt x="0" y="35"/>
                    </a:lnTo>
                    <a:lnTo>
                      <a:pt x="0" y="26"/>
                    </a:lnTo>
                    <a:lnTo>
                      <a:pt x="17" y="26"/>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09" name="Freeform 293"/>
              <p:cNvSpPr>
                <a:spLocks noEditPoints="1"/>
              </p:cNvSpPr>
              <p:nvPr/>
            </p:nvSpPr>
            <p:spPr bwMode="auto">
              <a:xfrm>
                <a:off x="4749" y="863"/>
                <a:ext cx="48" cy="97"/>
              </a:xfrm>
              <a:custGeom>
                <a:avLst/>
                <a:gdLst/>
                <a:ahLst/>
                <a:cxnLst>
                  <a:cxn ang="0">
                    <a:pos x="0" y="32"/>
                  </a:cxn>
                  <a:cxn ang="0">
                    <a:pos x="29" y="32"/>
                  </a:cxn>
                  <a:cxn ang="0">
                    <a:pos x="29" y="88"/>
                  </a:cxn>
                  <a:cxn ang="0">
                    <a:pos x="48" y="88"/>
                  </a:cxn>
                  <a:cxn ang="0">
                    <a:pos x="48" y="97"/>
                  </a:cxn>
                  <a:cxn ang="0">
                    <a:pos x="19" y="97"/>
                  </a:cxn>
                  <a:cxn ang="0">
                    <a:pos x="19" y="41"/>
                  </a:cxn>
                  <a:cxn ang="0">
                    <a:pos x="0" y="41"/>
                  </a:cxn>
                  <a:cxn ang="0">
                    <a:pos x="0" y="32"/>
                  </a:cxn>
                  <a:cxn ang="0">
                    <a:pos x="24" y="0"/>
                  </a:cxn>
                  <a:cxn ang="0">
                    <a:pos x="29" y="3"/>
                  </a:cxn>
                  <a:cxn ang="0">
                    <a:pos x="31" y="4"/>
                  </a:cxn>
                  <a:cxn ang="0">
                    <a:pos x="32" y="8"/>
                  </a:cxn>
                  <a:cxn ang="0">
                    <a:pos x="29" y="13"/>
                  </a:cxn>
                  <a:cxn ang="0">
                    <a:pos x="27" y="15"/>
                  </a:cxn>
                  <a:cxn ang="0">
                    <a:pos x="23" y="15"/>
                  </a:cxn>
                  <a:cxn ang="0">
                    <a:pos x="20" y="13"/>
                  </a:cxn>
                  <a:cxn ang="0">
                    <a:pos x="18" y="11"/>
                  </a:cxn>
                  <a:cxn ang="0">
                    <a:pos x="18" y="6"/>
                  </a:cxn>
                  <a:cxn ang="0">
                    <a:pos x="20" y="3"/>
                  </a:cxn>
                  <a:cxn ang="0">
                    <a:pos x="23" y="2"/>
                  </a:cxn>
                  <a:cxn ang="0">
                    <a:pos x="24" y="0"/>
                  </a:cxn>
                </a:cxnLst>
                <a:rect l="0" t="0" r="r" b="b"/>
                <a:pathLst>
                  <a:path w="48" h="97">
                    <a:moveTo>
                      <a:pt x="0" y="32"/>
                    </a:moveTo>
                    <a:lnTo>
                      <a:pt x="29" y="32"/>
                    </a:lnTo>
                    <a:lnTo>
                      <a:pt x="29" y="88"/>
                    </a:lnTo>
                    <a:lnTo>
                      <a:pt x="48" y="88"/>
                    </a:lnTo>
                    <a:lnTo>
                      <a:pt x="48" y="97"/>
                    </a:lnTo>
                    <a:lnTo>
                      <a:pt x="19" y="97"/>
                    </a:lnTo>
                    <a:lnTo>
                      <a:pt x="19" y="41"/>
                    </a:lnTo>
                    <a:lnTo>
                      <a:pt x="0" y="41"/>
                    </a:lnTo>
                    <a:lnTo>
                      <a:pt x="0" y="32"/>
                    </a:lnTo>
                    <a:close/>
                    <a:moveTo>
                      <a:pt x="24" y="0"/>
                    </a:moveTo>
                    <a:lnTo>
                      <a:pt x="29" y="3"/>
                    </a:lnTo>
                    <a:lnTo>
                      <a:pt x="31" y="4"/>
                    </a:lnTo>
                    <a:lnTo>
                      <a:pt x="32" y="8"/>
                    </a:lnTo>
                    <a:lnTo>
                      <a:pt x="29" y="13"/>
                    </a:lnTo>
                    <a:lnTo>
                      <a:pt x="27" y="15"/>
                    </a:lnTo>
                    <a:lnTo>
                      <a:pt x="23" y="15"/>
                    </a:lnTo>
                    <a:lnTo>
                      <a:pt x="20" y="13"/>
                    </a:lnTo>
                    <a:lnTo>
                      <a:pt x="18" y="11"/>
                    </a:lnTo>
                    <a:lnTo>
                      <a:pt x="18" y="6"/>
                    </a:lnTo>
                    <a:lnTo>
                      <a:pt x="20" y="3"/>
                    </a:lnTo>
                    <a:lnTo>
                      <a:pt x="23" y="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10" name="Freeform 294"/>
              <p:cNvSpPr>
                <a:spLocks noEditPoints="1"/>
              </p:cNvSpPr>
              <p:nvPr/>
            </p:nvSpPr>
            <p:spPr bwMode="auto">
              <a:xfrm>
                <a:off x="4818" y="893"/>
                <a:ext cx="61" cy="69"/>
              </a:xfrm>
              <a:custGeom>
                <a:avLst/>
                <a:gdLst/>
                <a:ahLst/>
                <a:cxnLst>
                  <a:cxn ang="0">
                    <a:pos x="25" y="10"/>
                  </a:cxn>
                  <a:cxn ang="0">
                    <a:pos x="21" y="12"/>
                  </a:cxn>
                  <a:cxn ang="0">
                    <a:pos x="17" y="16"/>
                  </a:cxn>
                  <a:cxn ang="0">
                    <a:pos x="14" y="21"/>
                  </a:cxn>
                  <a:cxn ang="0">
                    <a:pos x="13" y="27"/>
                  </a:cxn>
                  <a:cxn ang="0">
                    <a:pos x="11" y="35"/>
                  </a:cxn>
                  <a:cxn ang="0">
                    <a:pos x="13" y="42"/>
                  </a:cxn>
                  <a:cxn ang="0">
                    <a:pos x="14" y="48"/>
                  </a:cxn>
                  <a:cxn ang="0">
                    <a:pos x="17" y="53"/>
                  </a:cxn>
                  <a:cxn ang="0">
                    <a:pos x="19" y="56"/>
                  </a:cxn>
                  <a:cxn ang="0">
                    <a:pos x="23" y="58"/>
                  </a:cxn>
                  <a:cxn ang="0">
                    <a:pos x="27" y="60"/>
                  </a:cxn>
                  <a:cxn ang="0">
                    <a:pos x="35" y="60"/>
                  </a:cxn>
                  <a:cxn ang="0">
                    <a:pos x="39" y="58"/>
                  </a:cxn>
                  <a:cxn ang="0">
                    <a:pos x="44" y="53"/>
                  </a:cxn>
                  <a:cxn ang="0">
                    <a:pos x="49" y="42"/>
                  </a:cxn>
                  <a:cxn ang="0">
                    <a:pos x="49" y="29"/>
                  </a:cxn>
                  <a:cxn ang="0">
                    <a:pos x="48" y="24"/>
                  </a:cxn>
                  <a:cxn ang="0">
                    <a:pos x="47" y="20"/>
                  </a:cxn>
                  <a:cxn ang="0">
                    <a:pos x="44" y="16"/>
                  </a:cxn>
                  <a:cxn ang="0">
                    <a:pos x="40" y="12"/>
                  </a:cxn>
                  <a:cxn ang="0">
                    <a:pos x="36" y="10"/>
                  </a:cxn>
                  <a:cxn ang="0">
                    <a:pos x="25" y="10"/>
                  </a:cxn>
                  <a:cxn ang="0">
                    <a:pos x="31" y="0"/>
                  </a:cxn>
                  <a:cxn ang="0">
                    <a:pos x="43" y="2"/>
                  </a:cxn>
                  <a:cxn ang="0">
                    <a:pos x="53" y="10"/>
                  </a:cxn>
                  <a:cxn ang="0">
                    <a:pos x="60" y="21"/>
                  </a:cxn>
                  <a:cxn ang="0">
                    <a:pos x="61" y="35"/>
                  </a:cxn>
                  <a:cxn ang="0">
                    <a:pos x="60" y="48"/>
                  </a:cxn>
                  <a:cxn ang="0">
                    <a:pos x="53" y="60"/>
                  </a:cxn>
                  <a:cxn ang="0">
                    <a:pos x="43" y="66"/>
                  </a:cxn>
                  <a:cxn ang="0">
                    <a:pos x="31" y="69"/>
                  </a:cxn>
                  <a:cxn ang="0">
                    <a:pos x="18" y="67"/>
                  </a:cxn>
                  <a:cxn ang="0">
                    <a:pos x="8" y="60"/>
                  </a:cxn>
                  <a:cxn ang="0">
                    <a:pos x="2" y="48"/>
                  </a:cxn>
                  <a:cxn ang="0">
                    <a:pos x="0" y="35"/>
                  </a:cxn>
                  <a:cxn ang="0">
                    <a:pos x="2" y="21"/>
                  </a:cxn>
                  <a:cxn ang="0">
                    <a:pos x="8" y="10"/>
                  </a:cxn>
                  <a:cxn ang="0">
                    <a:pos x="18" y="2"/>
                  </a:cxn>
                  <a:cxn ang="0">
                    <a:pos x="31" y="0"/>
                  </a:cxn>
                </a:cxnLst>
                <a:rect l="0" t="0" r="r" b="b"/>
                <a:pathLst>
                  <a:path w="61" h="69">
                    <a:moveTo>
                      <a:pt x="25" y="10"/>
                    </a:moveTo>
                    <a:lnTo>
                      <a:pt x="21" y="12"/>
                    </a:lnTo>
                    <a:lnTo>
                      <a:pt x="17" y="16"/>
                    </a:lnTo>
                    <a:lnTo>
                      <a:pt x="14" y="21"/>
                    </a:lnTo>
                    <a:lnTo>
                      <a:pt x="13" y="27"/>
                    </a:lnTo>
                    <a:lnTo>
                      <a:pt x="11" y="35"/>
                    </a:lnTo>
                    <a:lnTo>
                      <a:pt x="13" y="42"/>
                    </a:lnTo>
                    <a:lnTo>
                      <a:pt x="14" y="48"/>
                    </a:lnTo>
                    <a:lnTo>
                      <a:pt x="17" y="53"/>
                    </a:lnTo>
                    <a:lnTo>
                      <a:pt x="19" y="56"/>
                    </a:lnTo>
                    <a:lnTo>
                      <a:pt x="23" y="58"/>
                    </a:lnTo>
                    <a:lnTo>
                      <a:pt x="27" y="60"/>
                    </a:lnTo>
                    <a:lnTo>
                      <a:pt x="35" y="60"/>
                    </a:lnTo>
                    <a:lnTo>
                      <a:pt x="39" y="58"/>
                    </a:lnTo>
                    <a:lnTo>
                      <a:pt x="44" y="53"/>
                    </a:lnTo>
                    <a:lnTo>
                      <a:pt x="49" y="42"/>
                    </a:lnTo>
                    <a:lnTo>
                      <a:pt x="49" y="29"/>
                    </a:lnTo>
                    <a:lnTo>
                      <a:pt x="48" y="24"/>
                    </a:lnTo>
                    <a:lnTo>
                      <a:pt x="47" y="20"/>
                    </a:lnTo>
                    <a:lnTo>
                      <a:pt x="44" y="16"/>
                    </a:lnTo>
                    <a:lnTo>
                      <a:pt x="40" y="12"/>
                    </a:lnTo>
                    <a:lnTo>
                      <a:pt x="36" y="10"/>
                    </a:lnTo>
                    <a:lnTo>
                      <a:pt x="25" y="10"/>
                    </a:lnTo>
                    <a:close/>
                    <a:moveTo>
                      <a:pt x="31" y="0"/>
                    </a:moveTo>
                    <a:lnTo>
                      <a:pt x="43" y="2"/>
                    </a:lnTo>
                    <a:lnTo>
                      <a:pt x="53" y="10"/>
                    </a:lnTo>
                    <a:lnTo>
                      <a:pt x="60" y="21"/>
                    </a:lnTo>
                    <a:lnTo>
                      <a:pt x="61" y="35"/>
                    </a:lnTo>
                    <a:lnTo>
                      <a:pt x="60" y="48"/>
                    </a:lnTo>
                    <a:lnTo>
                      <a:pt x="53" y="60"/>
                    </a:lnTo>
                    <a:lnTo>
                      <a:pt x="43" y="66"/>
                    </a:lnTo>
                    <a:lnTo>
                      <a:pt x="31" y="69"/>
                    </a:lnTo>
                    <a:lnTo>
                      <a:pt x="18" y="67"/>
                    </a:lnTo>
                    <a:lnTo>
                      <a:pt x="8" y="60"/>
                    </a:lnTo>
                    <a:lnTo>
                      <a:pt x="2" y="48"/>
                    </a:lnTo>
                    <a:lnTo>
                      <a:pt x="0" y="35"/>
                    </a:lnTo>
                    <a:lnTo>
                      <a:pt x="2" y="21"/>
                    </a:lnTo>
                    <a:lnTo>
                      <a:pt x="8" y="10"/>
                    </a:lnTo>
                    <a:lnTo>
                      <a:pt x="18" y="2"/>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11" name="Freeform 295"/>
              <p:cNvSpPr>
                <a:spLocks/>
              </p:cNvSpPr>
              <p:nvPr/>
            </p:nvSpPr>
            <p:spPr bwMode="auto">
              <a:xfrm>
                <a:off x="4894" y="893"/>
                <a:ext cx="55" cy="67"/>
              </a:xfrm>
              <a:custGeom>
                <a:avLst/>
                <a:gdLst/>
                <a:ahLst/>
                <a:cxnLst>
                  <a:cxn ang="0">
                    <a:pos x="31" y="0"/>
                  </a:cxn>
                  <a:cxn ang="0">
                    <a:pos x="40" y="0"/>
                  </a:cxn>
                  <a:cxn ang="0">
                    <a:pos x="46" y="3"/>
                  </a:cxn>
                  <a:cxn ang="0">
                    <a:pos x="51" y="8"/>
                  </a:cxn>
                  <a:cxn ang="0">
                    <a:pos x="52" y="11"/>
                  </a:cxn>
                  <a:cxn ang="0">
                    <a:pos x="53" y="15"/>
                  </a:cxn>
                  <a:cxn ang="0">
                    <a:pos x="55" y="21"/>
                  </a:cxn>
                  <a:cxn ang="0">
                    <a:pos x="55" y="67"/>
                  </a:cxn>
                  <a:cxn ang="0">
                    <a:pos x="43" y="67"/>
                  </a:cxn>
                  <a:cxn ang="0">
                    <a:pos x="43" y="16"/>
                  </a:cxn>
                  <a:cxn ang="0">
                    <a:pos x="42" y="14"/>
                  </a:cxn>
                  <a:cxn ang="0">
                    <a:pos x="34" y="10"/>
                  </a:cxn>
                  <a:cxn ang="0">
                    <a:pos x="26" y="12"/>
                  </a:cxn>
                  <a:cxn ang="0">
                    <a:pos x="22" y="15"/>
                  </a:cxn>
                  <a:cxn ang="0">
                    <a:pos x="15" y="21"/>
                  </a:cxn>
                  <a:cxn ang="0">
                    <a:pos x="10" y="29"/>
                  </a:cxn>
                  <a:cxn ang="0">
                    <a:pos x="10" y="67"/>
                  </a:cxn>
                  <a:cxn ang="0">
                    <a:pos x="0" y="67"/>
                  </a:cxn>
                  <a:cxn ang="0">
                    <a:pos x="0" y="2"/>
                  </a:cxn>
                  <a:cxn ang="0">
                    <a:pos x="10" y="2"/>
                  </a:cxn>
                  <a:cxn ang="0">
                    <a:pos x="10" y="16"/>
                  </a:cxn>
                  <a:cxn ang="0">
                    <a:pos x="14" y="11"/>
                  </a:cxn>
                  <a:cxn ang="0">
                    <a:pos x="18" y="7"/>
                  </a:cxn>
                  <a:cxn ang="0">
                    <a:pos x="26" y="2"/>
                  </a:cxn>
                  <a:cxn ang="0">
                    <a:pos x="31" y="0"/>
                  </a:cxn>
                </a:cxnLst>
                <a:rect l="0" t="0" r="r" b="b"/>
                <a:pathLst>
                  <a:path w="55" h="67">
                    <a:moveTo>
                      <a:pt x="31" y="0"/>
                    </a:moveTo>
                    <a:lnTo>
                      <a:pt x="40" y="0"/>
                    </a:lnTo>
                    <a:lnTo>
                      <a:pt x="46" y="3"/>
                    </a:lnTo>
                    <a:lnTo>
                      <a:pt x="51" y="8"/>
                    </a:lnTo>
                    <a:lnTo>
                      <a:pt x="52" y="11"/>
                    </a:lnTo>
                    <a:lnTo>
                      <a:pt x="53" y="15"/>
                    </a:lnTo>
                    <a:lnTo>
                      <a:pt x="55" y="21"/>
                    </a:lnTo>
                    <a:lnTo>
                      <a:pt x="55" y="67"/>
                    </a:lnTo>
                    <a:lnTo>
                      <a:pt x="43" y="67"/>
                    </a:lnTo>
                    <a:lnTo>
                      <a:pt x="43" y="16"/>
                    </a:lnTo>
                    <a:lnTo>
                      <a:pt x="42" y="14"/>
                    </a:lnTo>
                    <a:lnTo>
                      <a:pt x="34" y="10"/>
                    </a:lnTo>
                    <a:lnTo>
                      <a:pt x="26" y="12"/>
                    </a:lnTo>
                    <a:lnTo>
                      <a:pt x="22" y="15"/>
                    </a:lnTo>
                    <a:lnTo>
                      <a:pt x="15" y="21"/>
                    </a:lnTo>
                    <a:lnTo>
                      <a:pt x="10" y="29"/>
                    </a:lnTo>
                    <a:lnTo>
                      <a:pt x="10" y="67"/>
                    </a:lnTo>
                    <a:lnTo>
                      <a:pt x="0" y="67"/>
                    </a:lnTo>
                    <a:lnTo>
                      <a:pt x="0" y="2"/>
                    </a:lnTo>
                    <a:lnTo>
                      <a:pt x="10" y="2"/>
                    </a:lnTo>
                    <a:lnTo>
                      <a:pt x="10" y="16"/>
                    </a:lnTo>
                    <a:lnTo>
                      <a:pt x="14" y="11"/>
                    </a:lnTo>
                    <a:lnTo>
                      <a:pt x="18" y="7"/>
                    </a:lnTo>
                    <a:lnTo>
                      <a:pt x="26" y="2"/>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12" name="Freeform 296"/>
              <p:cNvSpPr>
                <a:spLocks/>
              </p:cNvSpPr>
              <p:nvPr/>
            </p:nvSpPr>
            <p:spPr bwMode="auto">
              <a:xfrm>
                <a:off x="4317" y="1014"/>
                <a:ext cx="55" cy="68"/>
              </a:xfrm>
              <a:custGeom>
                <a:avLst/>
                <a:gdLst/>
                <a:ahLst/>
                <a:cxnLst>
                  <a:cxn ang="0">
                    <a:pos x="34" y="0"/>
                  </a:cxn>
                  <a:cxn ang="0">
                    <a:pos x="44" y="0"/>
                  </a:cxn>
                  <a:cxn ang="0">
                    <a:pos x="55" y="4"/>
                  </a:cxn>
                  <a:cxn ang="0">
                    <a:pos x="55" y="13"/>
                  </a:cxn>
                  <a:cxn ang="0">
                    <a:pos x="44" y="11"/>
                  </a:cxn>
                  <a:cxn ang="0">
                    <a:pos x="34" y="9"/>
                  </a:cxn>
                  <a:cxn ang="0">
                    <a:pos x="29" y="9"/>
                  </a:cxn>
                  <a:cxn ang="0">
                    <a:pos x="23" y="12"/>
                  </a:cxn>
                  <a:cxn ang="0">
                    <a:pos x="20" y="15"/>
                  </a:cxn>
                  <a:cxn ang="0">
                    <a:pos x="17" y="17"/>
                  </a:cxn>
                  <a:cxn ang="0">
                    <a:pos x="16" y="21"/>
                  </a:cxn>
                  <a:cxn ang="0">
                    <a:pos x="13" y="28"/>
                  </a:cxn>
                  <a:cxn ang="0">
                    <a:pos x="12" y="34"/>
                  </a:cxn>
                  <a:cxn ang="0">
                    <a:pos x="13" y="40"/>
                  </a:cxn>
                  <a:cxn ang="0">
                    <a:pos x="14" y="46"/>
                  </a:cxn>
                  <a:cxn ang="0">
                    <a:pos x="18" y="51"/>
                  </a:cxn>
                  <a:cxn ang="0">
                    <a:pos x="21" y="54"/>
                  </a:cxn>
                  <a:cxn ang="0">
                    <a:pos x="25" y="57"/>
                  </a:cxn>
                  <a:cxn ang="0">
                    <a:pos x="35" y="59"/>
                  </a:cxn>
                  <a:cxn ang="0">
                    <a:pos x="39" y="59"/>
                  </a:cxn>
                  <a:cxn ang="0">
                    <a:pos x="42" y="58"/>
                  </a:cxn>
                  <a:cxn ang="0">
                    <a:pos x="46" y="58"/>
                  </a:cxn>
                  <a:cxn ang="0">
                    <a:pos x="50" y="57"/>
                  </a:cxn>
                  <a:cxn ang="0">
                    <a:pos x="55" y="54"/>
                  </a:cxn>
                  <a:cxn ang="0">
                    <a:pos x="55" y="66"/>
                  </a:cxn>
                  <a:cxn ang="0">
                    <a:pos x="44" y="68"/>
                  </a:cxn>
                  <a:cxn ang="0">
                    <a:pos x="27" y="68"/>
                  </a:cxn>
                  <a:cxn ang="0">
                    <a:pos x="22" y="67"/>
                  </a:cxn>
                  <a:cxn ang="0">
                    <a:pos x="17" y="65"/>
                  </a:cxn>
                  <a:cxn ang="0">
                    <a:pos x="12" y="61"/>
                  </a:cxn>
                  <a:cxn ang="0">
                    <a:pos x="8" y="57"/>
                  </a:cxn>
                  <a:cxn ang="0">
                    <a:pos x="5" y="53"/>
                  </a:cxn>
                  <a:cxn ang="0">
                    <a:pos x="2" y="46"/>
                  </a:cxn>
                  <a:cxn ang="0">
                    <a:pos x="1" y="41"/>
                  </a:cxn>
                  <a:cxn ang="0">
                    <a:pos x="0" y="34"/>
                  </a:cxn>
                  <a:cxn ang="0">
                    <a:pos x="2" y="21"/>
                  </a:cxn>
                  <a:cxn ang="0">
                    <a:pos x="10" y="9"/>
                  </a:cxn>
                  <a:cxn ang="0">
                    <a:pos x="21" y="2"/>
                  </a:cxn>
                  <a:cxn ang="0">
                    <a:pos x="34" y="0"/>
                  </a:cxn>
                </a:cxnLst>
                <a:rect l="0" t="0" r="r" b="b"/>
                <a:pathLst>
                  <a:path w="55" h="68">
                    <a:moveTo>
                      <a:pt x="34" y="0"/>
                    </a:moveTo>
                    <a:lnTo>
                      <a:pt x="44" y="0"/>
                    </a:lnTo>
                    <a:lnTo>
                      <a:pt x="55" y="4"/>
                    </a:lnTo>
                    <a:lnTo>
                      <a:pt x="55" y="13"/>
                    </a:lnTo>
                    <a:lnTo>
                      <a:pt x="44" y="11"/>
                    </a:lnTo>
                    <a:lnTo>
                      <a:pt x="34" y="9"/>
                    </a:lnTo>
                    <a:lnTo>
                      <a:pt x="29" y="9"/>
                    </a:lnTo>
                    <a:lnTo>
                      <a:pt x="23" y="12"/>
                    </a:lnTo>
                    <a:lnTo>
                      <a:pt x="20" y="15"/>
                    </a:lnTo>
                    <a:lnTo>
                      <a:pt x="17" y="17"/>
                    </a:lnTo>
                    <a:lnTo>
                      <a:pt x="16" y="21"/>
                    </a:lnTo>
                    <a:lnTo>
                      <a:pt x="13" y="28"/>
                    </a:lnTo>
                    <a:lnTo>
                      <a:pt x="12" y="34"/>
                    </a:lnTo>
                    <a:lnTo>
                      <a:pt x="13" y="40"/>
                    </a:lnTo>
                    <a:lnTo>
                      <a:pt x="14" y="46"/>
                    </a:lnTo>
                    <a:lnTo>
                      <a:pt x="18" y="51"/>
                    </a:lnTo>
                    <a:lnTo>
                      <a:pt x="21" y="54"/>
                    </a:lnTo>
                    <a:lnTo>
                      <a:pt x="25" y="57"/>
                    </a:lnTo>
                    <a:lnTo>
                      <a:pt x="35" y="59"/>
                    </a:lnTo>
                    <a:lnTo>
                      <a:pt x="39" y="59"/>
                    </a:lnTo>
                    <a:lnTo>
                      <a:pt x="42" y="58"/>
                    </a:lnTo>
                    <a:lnTo>
                      <a:pt x="46" y="58"/>
                    </a:lnTo>
                    <a:lnTo>
                      <a:pt x="50" y="57"/>
                    </a:lnTo>
                    <a:lnTo>
                      <a:pt x="55" y="54"/>
                    </a:lnTo>
                    <a:lnTo>
                      <a:pt x="55" y="66"/>
                    </a:lnTo>
                    <a:lnTo>
                      <a:pt x="44" y="68"/>
                    </a:lnTo>
                    <a:lnTo>
                      <a:pt x="27" y="68"/>
                    </a:lnTo>
                    <a:lnTo>
                      <a:pt x="22" y="67"/>
                    </a:lnTo>
                    <a:lnTo>
                      <a:pt x="17" y="65"/>
                    </a:lnTo>
                    <a:lnTo>
                      <a:pt x="12" y="61"/>
                    </a:lnTo>
                    <a:lnTo>
                      <a:pt x="8" y="57"/>
                    </a:lnTo>
                    <a:lnTo>
                      <a:pt x="5" y="53"/>
                    </a:lnTo>
                    <a:lnTo>
                      <a:pt x="2" y="46"/>
                    </a:lnTo>
                    <a:lnTo>
                      <a:pt x="1" y="41"/>
                    </a:lnTo>
                    <a:lnTo>
                      <a:pt x="0" y="34"/>
                    </a:lnTo>
                    <a:lnTo>
                      <a:pt x="2" y="21"/>
                    </a:lnTo>
                    <a:lnTo>
                      <a:pt x="10" y="9"/>
                    </a:lnTo>
                    <a:lnTo>
                      <a:pt x="21" y="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13" name="Freeform 297"/>
              <p:cNvSpPr>
                <a:spLocks noEditPoints="1"/>
              </p:cNvSpPr>
              <p:nvPr/>
            </p:nvSpPr>
            <p:spPr bwMode="auto">
              <a:xfrm>
                <a:off x="4385" y="1014"/>
                <a:ext cx="62" cy="68"/>
              </a:xfrm>
              <a:custGeom>
                <a:avLst/>
                <a:gdLst/>
                <a:ahLst/>
                <a:cxnLst>
                  <a:cxn ang="0">
                    <a:pos x="26" y="9"/>
                  </a:cxn>
                  <a:cxn ang="0">
                    <a:pos x="24" y="11"/>
                  </a:cxn>
                  <a:cxn ang="0">
                    <a:pos x="20" y="13"/>
                  </a:cxn>
                  <a:cxn ang="0">
                    <a:pos x="17" y="16"/>
                  </a:cxn>
                  <a:cxn ang="0">
                    <a:pos x="12" y="26"/>
                  </a:cxn>
                  <a:cxn ang="0">
                    <a:pos x="12" y="42"/>
                  </a:cxn>
                  <a:cxn ang="0">
                    <a:pos x="17" y="53"/>
                  </a:cxn>
                  <a:cxn ang="0">
                    <a:pos x="20" y="55"/>
                  </a:cxn>
                  <a:cxn ang="0">
                    <a:pos x="24" y="58"/>
                  </a:cxn>
                  <a:cxn ang="0">
                    <a:pos x="28" y="59"/>
                  </a:cxn>
                  <a:cxn ang="0">
                    <a:pos x="37" y="59"/>
                  </a:cxn>
                  <a:cxn ang="0">
                    <a:pos x="41" y="57"/>
                  </a:cxn>
                  <a:cxn ang="0">
                    <a:pos x="45" y="53"/>
                  </a:cxn>
                  <a:cxn ang="0">
                    <a:pos x="50" y="42"/>
                  </a:cxn>
                  <a:cxn ang="0">
                    <a:pos x="50" y="29"/>
                  </a:cxn>
                  <a:cxn ang="0">
                    <a:pos x="49" y="24"/>
                  </a:cxn>
                  <a:cxn ang="0">
                    <a:pos x="47" y="20"/>
                  </a:cxn>
                  <a:cxn ang="0">
                    <a:pos x="45" y="16"/>
                  </a:cxn>
                  <a:cxn ang="0">
                    <a:pos x="41" y="12"/>
                  </a:cxn>
                  <a:cxn ang="0">
                    <a:pos x="37" y="9"/>
                  </a:cxn>
                  <a:cxn ang="0">
                    <a:pos x="26" y="9"/>
                  </a:cxn>
                  <a:cxn ang="0">
                    <a:pos x="31" y="0"/>
                  </a:cxn>
                  <a:cxn ang="0">
                    <a:pos x="43" y="2"/>
                  </a:cxn>
                  <a:cxn ang="0">
                    <a:pos x="54" y="9"/>
                  </a:cxn>
                  <a:cxn ang="0">
                    <a:pos x="59" y="21"/>
                  </a:cxn>
                  <a:cxn ang="0">
                    <a:pos x="62" y="34"/>
                  </a:cxn>
                  <a:cxn ang="0">
                    <a:pos x="60" y="47"/>
                  </a:cxn>
                  <a:cxn ang="0">
                    <a:pos x="54" y="59"/>
                  </a:cxn>
                  <a:cxn ang="0">
                    <a:pos x="43" y="66"/>
                  </a:cxn>
                  <a:cxn ang="0">
                    <a:pos x="31" y="68"/>
                  </a:cxn>
                  <a:cxn ang="0">
                    <a:pos x="18" y="67"/>
                  </a:cxn>
                  <a:cxn ang="0">
                    <a:pos x="8" y="59"/>
                  </a:cxn>
                  <a:cxn ang="0">
                    <a:pos x="3" y="47"/>
                  </a:cxn>
                  <a:cxn ang="0">
                    <a:pos x="0" y="34"/>
                  </a:cxn>
                  <a:cxn ang="0">
                    <a:pos x="1" y="21"/>
                  </a:cxn>
                  <a:cxn ang="0">
                    <a:pos x="8" y="9"/>
                  </a:cxn>
                  <a:cxn ang="0">
                    <a:pos x="18" y="2"/>
                  </a:cxn>
                  <a:cxn ang="0">
                    <a:pos x="31" y="0"/>
                  </a:cxn>
                </a:cxnLst>
                <a:rect l="0" t="0" r="r" b="b"/>
                <a:pathLst>
                  <a:path w="62" h="68">
                    <a:moveTo>
                      <a:pt x="26" y="9"/>
                    </a:moveTo>
                    <a:lnTo>
                      <a:pt x="24" y="11"/>
                    </a:lnTo>
                    <a:lnTo>
                      <a:pt x="20" y="13"/>
                    </a:lnTo>
                    <a:lnTo>
                      <a:pt x="17" y="16"/>
                    </a:lnTo>
                    <a:lnTo>
                      <a:pt x="12" y="26"/>
                    </a:lnTo>
                    <a:lnTo>
                      <a:pt x="12" y="42"/>
                    </a:lnTo>
                    <a:lnTo>
                      <a:pt x="17" y="53"/>
                    </a:lnTo>
                    <a:lnTo>
                      <a:pt x="20" y="55"/>
                    </a:lnTo>
                    <a:lnTo>
                      <a:pt x="24" y="58"/>
                    </a:lnTo>
                    <a:lnTo>
                      <a:pt x="28" y="59"/>
                    </a:lnTo>
                    <a:lnTo>
                      <a:pt x="37" y="59"/>
                    </a:lnTo>
                    <a:lnTo>
                      <a:pt x="41" y="57"/>
                    </a:lnTo>
                    <a:lnTo>
                      <a:pt x="45" y="53"/>
                    </a:lnTo>
                    <a:lnTo>
                      <a:pt x="50" y="42"/>
                    </a:lnTo>
                    <a:lnTo>
                      <a:pt x="50" y="29"/>
                    </a:lnTo>
                    <a:lnTo>
                      <a:pt x="49" y="24"/>
                    </a:lnTo>
                    <a:lnTo>
                      <a:pt x="47" y="20"/>
                    </a:lnTo>
                    <a:lnTo>
                      <a:pt x="45" y="16"/>
                    </a:lnTo>
                    <a:lnTo>
                      <a:pt x="41" y="12"/>
                    </a:lnTo>
                    <a:lnTo>
                      <a:pt x="37" y="9"/>
                    </a:lnTo>
                    <a:lnTo>
                      <a:pt x="26" y="9"/>
                    </a:lnTo>
                    <a:close/>
                    <a:moveTo>
                      <a:pt x="31" y="0"/>
                    </a:moveTo>
                    <a:lnTo>
                      <a:pt x="43" y="2"/>
                    </a:lnTo>
                    <a:lnTo>
                      <a:pt x="54" y="9"/>
                    </a:lnTo>
                    <a:lnTo>
                      <a:pt x="59" y="21"/>
                    </a:lnTo>
                    <a:lnTo>
                      <a:pt x="62" y="34"/>
                    </a:lnTo>
                    <a:lnTo>
                      <a:pt x="60" y="47"/>
                    </a:lnTo>
                    <a:lnTo>
                      <a:pt x="54" y="59"/>
                    </a:lnTo>
                    <a:lnTo>
                      <a:pt x="43" y="66"/>
                    </a:lnTo>
                    <a:lnTo>
                      <a:pt x="31" y="68"/>
                    </a:lnTo>
                    <a:lnTo>
                      <a:pt x="18" y="67"/>
                    </a:lnTo>
                    <a:lnTo>
                      <a:pt x="8" y="59"/>
                    </a:lnTo>
                    <a:lnTo>
                      <a:pt x="3" y="47"/>
                    </a:lnTo>
                    <a:lnTo>
                      <a:pt x="0" y="34"/>
                    </a:lnTo>
                    <a:lnTo>
                      <a:pt x="1" y="21"/>
                    </a:lnTo>
                    <a:lnTo>
                      <a:pt x="8" y="9"/>
                    </a:lnTo>
                    <a:lnTo>
                      <a:pt x="18" y="2"/>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14" name="Freeform 298"/>
              <p:cNvSpPr>
                <a:spLocks/>
              </p:cNvSpPr>
              <p:nvPr/>
            </p:nvSpPr>
            <p:spPr bwMode="auto">
              <a:xfrm>
                <a:off x="4460" y="1016"/>
                <a:ext cx="55" cy="66"/>
              </a:xfrm>
              <a:custGeom>
                <a:avLst/>
                <a:gdLst/>
                <a:ahLst/>
                <a:cxnLst>
                  <a:cxn ang="0">
                    <a:pos x="0" y="0"/>
                  </a:cxn>
                  <a:cxn ang="0">
                    <a:pos x="12" y="0"/>
                  </a:cxn>
                  <a:cxn ang="0">
                    <a:pos x="12" y="47"/>
                  </a:cxn>
                  <a:cxn ang="0">
                    <a:pos x="13" y="49"/>
                  </a:cxn>
                  <a:cxn ang="0">
                    <a:pos x="13" y="52"/>
                  </a:cxn>
                  <a:cxn ang="0">
                    <a:pos x="15" y="55"/>
                  </a:cxn>
                  <a:cxn ang="0">
                    <a:pos x="21" y="57"/>
                  </a:cxn>
                  <a:cxn ang="0">
                    <a:pos x="29" y="55"/>
                  </a:cxn>
                  <a:cxn ang="0">
                    <a:pos x="33" y="52"/>
                  </a:cxn>
                  <a:cxn ang="0">
                    <a:pos x="38" y="48"/>
                  </a:cxn>
                  <a:cxn ang="0">
                    <a:pos x="40" y="43"/>
                  </a:cxn>
                  <a:cxn ang="0">
                    <a:pos x="44" y="38"/>
                  </a:cxn>
                  <a:cxn ang="0">
                    <a:pos x="44" y="0"/>
                  </a:cxn>
                  <a:cxn ang="0">
                    <a:pos x="55" y="0"/>
                  </a:cxn>
                  <a:cxn ang="0">
                    <a:pos x="55" y="65"/>
                  </a:cxn>
                  <a:cxn ang="0">
                    <a:pos x="44" y="65"/>
                  </a:cxn>
                  <a:cxn ang="0">
                    <a:pos x="44" y="51"/>
                  </a:cxn>
                  <a:cxn ang="0">
                    <a:pos x="40" y="56"/>
                  </a:cxn>
                  <a:cxn ang="0">
                    <a:pos x="36" y="60"/>
                  </a:cxn>
                  <a:cxn ang="0">
                    <a:pos x="29" y="65"/>
                  </a:cxn>
                  <a:cxn ang="0">
                    <a:pos x="23" y="66"/>
                  </a:cxn>
                  <a:cxn ang="0">
                    <a:pos x="14" y="66"/>
                  </a:cxn>
                  <a:cxn ang="0">
                    <a:pos x="9" y="64"/>
                  </a:cxn>
                  <a:cxn ang="0">
                    <a:pos x="5" y="60"/>
                  </a:cxn>
                  <a:cxn ang="0">
                    <a:pos x="2" y="56"/>
                  </a:cxn>
                  <a:cxn ang="0">
                    <a:pos x="0" y="45"/>
                  </a:cxn>
                  <a:cxn ang="0">
                    <a:pos x="0" y="0"/>
                  </a:cxn>
                </a:cxnLst>
                <a:rect l="0" t="0" r="r" b="b"/>
                <a:pathLst>
                  <a:path w="55" h="66">
                    <a:moveTo>
                      <a:pt x="0" y="0"/>
                    </a:moveTo>
                    <a:lnTo>
                      <a:pt x="12" y="0"/>
                    </a:lnTo>
                    <a:lnTo>
                      <a:pt x="12" y="47"/>
                    </a:lnTo>
                    <a:lnTo>
                      <a:pt x="13" y="49"/>
                    </a:lnTo>
                    <a:lnTo>
                      <a:pt x="13" y="52"/>
                    </a:lnTo>
                    <a:lnTo>
                      <a:pt x="15" y="55"/>
                    </a:lnTo>
                    <a:lnTo>
                      <a:pt x="21" y="57"/>
                    </a:lnTo>
                    <a:lnTo>
                      <a:pt x="29" y="55"/>
                    </a:lnTo>
                    <a:lnTo>
                      <a:pt x="33" y="52"/>
                    </a:lnTo>
                    <a:lnTo>
                      <a:pt x="38" y="48"/>
                    </a:lnTo>
                    <a:lnTo>
                      <a:pt x="40" y="43"/>
                    </a:lnTo>
                    <a:lnTo>
                      <a:pt x="44" y="38"/>
                    </a:lnTo>
                    <a:lnTo>
                      <a:pt x="44" y="0"/>
                    </a:lnTo>
                    <a:lnTo>
                      <a:pt x="55" y="0"/>
                    </a:lnTo>
                    <a:lnTo>
                      <a:pt x="55" y="65"/>
                    </a:lnTo>
                    <a:lnTo>
                      <a:pt x="44" y="65"/>
                    </a:lnTo>
                    <a:lnTo>
                      <a:pt x="44" y="51"/>
                    </a:lnTo>
                    <a:lnTo>
                      <a:pt x="40" y="56"/>
                    </a:lnTo>
                    <a:lnTo>
                      <a:pt x="36" y="60"/>
                    </a:lnTo>
                    <a:lnTo>
                      <a:pt x="29" y="65"/>
                    </a:lnTo>
                    <a:lnTo>
                      <a:pt x="23" y="66"/>
                    </a:lnTo>
                    <a:lnTo>
                      <a:pt x="14" y="66"/>
                    </a:lnTo>
                    <a:lnTo>
                      <a:pt x="9" y="64"/>
                    </a:lnTo>
                    <a:lnTo>
                      <a:pt x="5" y="60"/>
                    </a:lnTo>
                    <a:lnTo>
                      <a:pt x="2" y="56"/>
                    </a:lnTo>
                    <a:lnTo>
                      <a:pt x="0" y="4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15" name="Freeform 299"/>
              <p:cNvSpPr>
                <a:spLocks/>
              </p:cNvSpPr>
              <p:nvPr/>
            </p:nvSpPr>
            <p:spPr bwMode="auto">
              <a:xfrm>
                <a:off x="4533" y="1014"/>
                <a:ext cx="55" cy="67"/>
              </a:xfrm>
              <a:custGeom>
                <a:avLst/>
                <a:gdLst/>
                <a:ahLst/>
                <a:cxnLst>
                  <a:cxn ang="0">
                    <a:pos x="32" y="0"/>
                  </a:cxn>
                  <a:cxn ang="0">
                    <a:pos x="41" y="0"/>
                  </a:cxn>
                  <a:cxn ang="0">
                    <a:pos x="46" y="3"/>
                  </a:cxn>
                  <a:cxn ang="0">
                    <a:pos x="51" y="8"/>
                  </a:cxn>
                  <a:cxn ang="0">
                    <a:pos x="53" y="11"/>
                  </a:cxn>
                  <a:cxn ang="0">
                    <a:pos x="54" y="15"/>
                  </a:cxn>
                  <a:cxn ang="0">
                    <a:pos x="55" y="21"/>
                  </a:cxn>
                  <a:cxn ang="0">
                    <a:pos x="55" y="67"/>
                  </a:cxn>
                  <a:cxn ang="0">
                    <a:pos x="43" y="67"/>
                  </a:cxn>
                  <a:cxn ang="0">
                    <a:pos x="43" y="16"/>
                  </a:cxn>
                  <a:cxn ang="0">
                    <a:pos x="42" y="13"/>
                  </a:cxn>
                  <a:cxn ang="0">
                    <a:pos x="34" y="9"/>
                  </a:cxn>
                  <a:cxn ang="0">
                    <a:pos x="26" y="12"/>
                  </a:cxn>
                  <a:cxn ang="0">
                    <a:pos x="22" y="15"/>
                  </a:cxn>
                  <a:cxn ang="0">
                    <a:pos x="16" y="21"/>
                  </a:cxn>
                  <a:cxn ang="0">
                    <a:pos x="11" y="29"/>
                  </a:cxn>
                  <a:cxn ang="0">
                    <a:pos x="11" y="67"/>
                  </a:cxn>
                  <a:cxn ang="0">
                    <a:pos x="0" y="67"/>
                  </a:cxn>
                  <a:cxn ang="0">
                    <a:pos x="0" y="2"/>
                  </a:cxn>
                  <a:cxn ang="0">
                    <a:pos x="11" y="2"/>
                  </a:cxn>
                  <a:cxn ang="0">
                    <a:pos x="11" y="16"/>
                  </a:cxn>
                  <a:cxn ang="0">
                    <a:pos x="15" y="11"/>
                  </a:cxn>
                  <a:cxn ang="0">
                    <a:pos x="19" y="7"/>
                  </a:cxn>
                  <a:cxn ang="0">
                    <a:pos x="26" y="2"/>
                  </a:cxn>
                  <a:cxn ang="0">
                    <a:pos x="32" y="0"/>
                  </a:cxn>
                </a:cxnLst>
                <a:rect l="0" t="0" r="r" b="b"/>
                <a:pathLst>
                  <a:path w="55" h="67">
                    <a:moveTo>
                      <a:pt x="32" y="0"/>
                    </a:moveTo>
                    <a:lnTo>
                      <a:pt x="41" y="0"/>
                    </a:lnTo>
                    <a:lnTo>
                      <a:pt x="46" y="3"/>
                    </a:lnTo>
                    <a:lnTo>
                      <a:pt x="51" y="8"/>
                    </a:lnTo>
                    <a:lnTo>
                      <a:pt x="53" y="11"/>
                    </a:lnTo>
                    <a:lnTo>
                      <a:pt x="54" y="15"/>
                    </a:lnTo>
                    <a:lnTo>
                      <a:pt x="55" y="21"/>
                    </a:lnTo>
                    <a:lnTo>
                      <a:pt x="55" y="67"/>
                    </a:lnTo>
                    <a:lnTo>
                      <a:pt x="43" y="67"/>
                    </a:lnTo>
                    <a:lnTo>
                      <a:pt x="43" y="16"/>
                    </a:lnTo>
                    <a:lnTo>
                      <a:pt x="42" y="13"/>
                    </a:lnTo>
                    <a:lnTo>
                      <a:pt x="34" y="9"/>
                    </a:lnTo>
                    <a:lnTo>
                      <a:pt x="26" y="12"/>
                    </a:lnTo>
                    <a:lnTo>
                      <a:pt x="22" y="15"/>
                    </a:lnTo>
                    <a:lnTo>
                      <a:pt x="16" y="21"/>
                    </a:lnTo>
                    <a:lnTo>
                      <a:pt x="11" y="29"/>
                    </a:lnTo>
                    <a:lnTo>
                      <a:pt x="11" y="67"/>
                    </a:lnTo>
                    <a:lnTo>
                      <a:pt x="0" y="67"/>
                    </a:lnTo>
                    <a:lnTo>
                      <a:pt x="0" y="2"/>
                    </a:lnTo>
                    <a:lnTo>
                      <a:pt x="11" y="2"/>
                    </a:lnTo>
                    <a:lnTo>
                      <a:pt x="11" y="16"/>
                    </a:lnTo>
                    <a:lnTo>
                      <a:pt x="15" y="11"/>
                    </a:lnTo>
                    <a:lnTo>
                      <a:pt x="19" y="7"/>
                    </a:lnTo>
                    <a:lnTo>
                      <a:pt x="26" y="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16" name="Freeform 300"/>
              <p:cNvSpPr>
                <a:spLocks/>
              </p:cNvSpPr>
              <p:nvPr/>
            </p:nvSpPr>
            <p:spPr bwMode="auto">
              <a:xfrm>
                <a:off x="4601" y="995"/>
                <a:ext cx="59" cy="87"/>
              </a:xfrm>
              <a:custGeom>
                <a:avLst/>
                <a:gdLst/>
                <a:ahLst/>
                <a:cxnLst>
                  <a:cxn ang="0">
                    <a:pos x="17" y="0"/>
                  </a:cxn>
                  <a:cxn ang="0">
                    <a:pos x="28" y="0"/>
                  </a:cxn>
                  <a:cxn ang="0">
                    <a:pos x="28" y="26"/>
                  </a:cxn>
                  <a:cxn ang="0">
                    <a:pos x="57" y="26"/>
                  </a:cxn>
                  <a:cxn ang="0">
                    <a:pos x="57" y="35"/>
                  </a:cxn>
                  <a:cxn ang="0">
                    <a:pos x="28" y="35"/>
                  </a:cxn>
                  <a:cxn ang="0">
                    <a:pos x="28" y="66"/>
                  </a:cxn>
                  <a:cxn ang="0">
                    <a:pos x="29" y="70"/>
                  </a:cxn>
                  <a:cxn ang="0">
                    <a:pos x="32" y="76"/>
                  </a:cxn>
                  <a:cxn ang="0">
                    <a:pos x="34" y="77"/>
                  </a:cxn>
                  <a:cxn ang="0">
                    <a:pos x="38" y="78"/>
                  </a:cxn>
                  <a:cxn ang="0">
                    <a:pos x="48" y="78"/>
                  </a:cxn>
                  <a:cxn ang="0">
                    <a:pos x="53" y="77"/>
                  </a:cxn>
                  <a:cxn ang="0">
                    <a:pos x="59" y="74"/>
                  </a:cxn>
                  <a:cxn ang="0">
                    <a:pos x="59" y="84"/>
                  </a:cxn>
                  <a:cxn ang="0">
                    <a:pos x="54" y="85"/>
                  </a:cxn>
                  <a:cxn ang="0">
                    <a:pos x="50" y="86"/>
                  </a:cxn>
                  <a:cxn ang="0">
                    <a:pos x="48" y="87"/>
                  </a:cxn>
                  <a:cxn ang="0">
                    <a:pos x="37" y="87"/>
                  </a:cxn>
                  <a:cxn ang="0">
                    <a:pos x="25" y="84"/>
                  </a:cxn>
                  <a:cxn ang="0">
                    <a:pos x="23" y="81"/>
                  </a:cxn>
                  <a:cxn ang="0">
                    <a:pos x="20" y="77"/>
                  </a:cxn>
                  <a:cxn ang="0">
                    <a:pos x="19" y="73"/>
                  </a:cxn>
                  <a:cxn ang="0">
                    <a:pos x="17" y="68"/>
                  </a:cxn>
                  <a:cxn ang="0">
                    <a:pos x="17" y="35"/>
                  </a:cxn>
                  <a:cxn ang="0">
                    <a:pos x="0" y="35"/>
                  </a:cxn>
                  <a:cxn ang="0">
                    <a:pos x="0" y="26"/>
                  </a:cxn>
                  <a:cxn ang="0">
                    <a:pos x="17" y="26"/>
                  </a:cxn>
                  <a:cxn ang="0">
                    <a:pos x="17" y="0"/>
                  </a:cxn>
                </a:cxnLst>
                <a:rect l="0" t="0" r="r" b="b"/>
                <a:pathLst>
                  <a:path w="59" h="87">
                    <a:moveTo>
                      <a:pt x="17" y="0"/>
                    </a:moveTo>
                    <a:lnTo>
                      <a:pt x="28" y="0"/>
                    </a:lnTo>
                    <a:lnTo>
                      <a:pt x="28" y="26"/>
                    </a:lnTo>
                    <a:lnTo>
                      <a:pt x="57" y="26"/>
                    </a:lnTo>
                    <a:lnTo>
                      <a:pt x="57" y="35"/>
                    </a:lnTo>
                    <a:lnTo>
                      <a:pt x="28" y="35"/>
                    </a:lnTo>
                    <a:lnTo>
                      <a:pt x="28" y="66"/>
                    </a:lnTo>
                    <a:lnTo>
                      <a:pt x="29" y="70"/>
                    </a:lnTo>
                    <a:lnTo>
                      <a:pt x="32" y="76"/>
                    </a:lnTo>
                    <a:lnTo>
                      <a:pt x="34" y="77"/>
                    </a:lnTo>
                    <a:lnTo>
                      <a:pt x="38" y="78"/>
                    </a:lnTo>
                    <a:lnTo>
                      <a:pt x="48" y="78"/>
                    </a:lnTo>
                    <a:lnTo>
                      <a:pt x="53" y="77"/>
                    </a:lnTo>
                    <a:lnTo>
                      <a:pt x="59" y="74"/>
                    </a:lnTo>
                    <a:lnTo>
                      <a:pt x="59" y="84"/>
                    </a:lnTo>
                    <a:lnTo>
                      <a:pt x="54" y="85"/>
                    </a:lnTo>
                    <a:lnTo>
                      <a:pt x="50" y="86"/>
                    </a:lnTo>
                    <a:lnTo>
                      <a:pt x="48" y="87"/>
                    </a:lnTo>
                    <a:lnTo>
                      <a:pt x="37" y="87"/>
                    </a:lnTo>
                    <a:lnTo>
                      <a:pt x="25" y="84"/>
                    </a:lnTo>
                    <a:lnTo>
                      <a:pt x="23" y="81"/>
                    </a:lnTo>
                    <a:lnTo>
                      <a:pt x="20" y="77"/>
                    </a:lnTo>
                    <a:lnTo>
                      <a:pt x="19" y="73"/>
                    </a:lnTo>
                    <a:lnTo>
                      <a:pt x="17" y="68"/>
                    </a:lnTo>
                    <a:lnTo>
                      <a:pt x="17" y="35"/>
                    </a:lnTo>
                    <a:lnTo>
                      <a:pt x="0" y="35"/>
                    </a:lnTo>
                    <a:lnTo>
                      <a:pt x="0" y="26"/>
                    </a:lnTo>
                    <a:lnTo>
                      <a:pt x="17" y="26"/>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17" name="Freeform 301"/>
              <p:cNvSpPr>
                <a:spLocks noEditPoints="1"/>
              </p:cNvSpPr>
              <p:nvPr/>
            </p:nvSpPr>
            <p:spPr bwMode="auto">
              <a:xfrm>
                <a:off x="4676" y="1014"/>
                <a:ext cx="56" cy="68"/>
              </a:xfrm>
              <a:custGeom>
                <a:avLst/>
                <a:gdLst/>
                <a:ahLst/>
                <a:cxnLst>
                  <a:cxn ang="0">
                    <a:pos x="26" y="9"/>
                  </a:cxn>
                  <a:cxn ang="0">
                    <a:pos x="22" y="11"/>
                  </a:cxn>
                  <a:cxn ang="0">
                    <a:pos x="18" y="13"/>
                  </a:cxn>
                  <a:cxn ang="0">
                    <a:pos x="16" y="17"/>
                  </a:cxn>
                  <a:cxn ang="0">
                    <a:pos x="13" y="23"/>
                  </a:cxn>
                  <a:cxn ang="0">
                    <a:pos x="12" y="28"/>
                  </a:cxn>
                  <a:cxn ang="0">
                    <a:pos x="45" y="28"/>
                  </a:cxn>
                  <a:cxn ang="0">
                    <a:pos x="45" y="21"/>
                  </a:cxn>
                  <a:cxn ang="0">
                    <a:pos x="43" y="17"/>
                  </a:cxn>
                  <a:cxn ang="0">
                    <a:pos x="41" y="13"/>
                  </a:cxn>
                  <a:cxn ang="0">
                    <a:pos x="38" y="11"/>
                  </a:cxn>
                  <a:cxn ang="0">
                    <a:pos x="34" y="9"/>
                  </a:cxn>
                  <a:cxn ang="0">
                    <a:pos x="26" y="9"/>
                  </a:cxn>
                  <a:cxn ang="0">
                    <a:pos x="25" y="0"/>
                  </a:cxn>
                  <a:cxn ang="0">
                    <a:pos x="37" y="0"/>
                  </a:cxn>
                  <a:cxn ang="0">
                    <a:pos x="42" y="2"/>
                  </a:cxn>
                  <a:cxn ang="0">
                    <a:pos x="46" y="4"/>
                  </a:cxn>
                  <a:cxn ang="0">
                    <a:pos x="50" y="8"/>
                  </a:cxn>
                  <a:cxn ang="0">
                    <a:pos x="55" y="19"/>
                  </a:cxn>
                  <a:cxn ang="0">
                    <a:pos x="56" y="34"/>
                  </a:cxn>
                  <a:cxn ang="0">
                    <a:pos x="56" y="36"/>
                  </a:cxn>
                  <a:cxn ang="0">
                    <a:pos x="12" y="36"/>
                  </a:cxn>
                  <a:cxn ang="0">
                    <a:pos x="12" y="42"/>
                  </a:cxn>
                  <a:cxn ang="0">
                    <a:pos x="14" y="49"/>
                  </a:cxn>
                  <a:cxn ang="0">
                    <a:pos x="17" y="51"/>
                  </a:cxn>
                  <a:cxn ang="0">
                    <a:pos x="20" y="55"/>
                  </a:cxn>
                  <a:cxn ang="0">
                    <a:pos x="25" y="58"/>
                  </a:cxn>
                  <a:cxn ang="0">
                    <a:pos x="29" y="59"/>
                  </a:cxn>
                  <a:cxn ang="0">
                    <a:pos x="33" y="59"/>
                  </a:cxn>
                  <a:cxn ang="0">
                    <a:pos x="43" y="58"/>
                  </a:cxn>
                  <a:cxn ang="0">
                    <a:pos x="56" y="53"/>
                  </a:cxn>
                  <a:cxn ang="0">
                    <a:pos x="56" y="63"/>
                  </a:cxn>
                  <a:cxn ang="0">
                    <a:pos x="43" y="67"/>
                  </a:cxn>
                  <a:cxn ang="0">
                    <a:pos x="32" y="68"/>
                  </a:cxn>
                  <a:cxn ang="0">
                    <a:pos x="25" y="68"/>
                  </a:cxn>
                  <a:cxn ang="0">
                    <a:pos x="20" y="67"/>
                  </a:cxn>
                  <a:cxn ang="0">
                    <a:pos x="16" y="65"/>
                  </a:cxn>
                  <a:cxn ang="0">
                    <a:pos x="11" y="61"/>
                  </a:cxn>
                  <a:cxn ang="0">
                    <a:pos x="7" y="57"/>
                  </a:cxn>
                  <a:cxn ang="0">
                    <a:pos x="1" y="46"/>
                  </a:cxn>
                  <a:cxn ang="0">
                    <a:pos x="0" y="41"/>
                  </a:cxn>
                  <a:cxn ang="0">
                    <a:pos x="0" y="29"/>
                  </a:cxn>
                  <a:cxn ang="0">
                    <a:pos x="1" y="23"/>
                  </a:cxn>
                  <a:cxn ang="0">
                    <a:pos x="7" y="12"/>
                  </a:cxn>
                  <a:cxn ang="0">
                    <a:pos x="14" y="4"/>
                  </a:cxn>
                  <a:cxn ang="0">
                    <a:pos x="20" y="2"/>
                  </a:cxn>
                  <a:cxn ang="0">
                    <a:pos x="25" y="0"/>
                  </a:cxn>
                </a:cxnLst>
                <a:rect l="0" t="0" r="r" b="b"/>
                <a:pathLst>
                  <a:path w="56" h="68">
                    <a:moveTo>
                      <a:pt x="26" y="9"/>
                    </a:moveTo>
                    <a:lnTo>
                      <a:pt x="22" y="11"/>
                    </a:lnTo>
                    <a:lnTo>
                      <a:pt x="18" y="13"/>
                    </a:lnTo>
                    <a:lnTo>
                      <a:pt x="16" y="17"/>
                    </a:lnTo>
                    <a:lnTo>
                      <a:pt x="13" y="23"/>
                    </a:lnTo>
                    <a:lnTo>
                      <a:pt x="12" y="28"/>
                    </a:lnTo>
                    <a:lnTo>
                      <a:pt x="45" y="28"/>
                    </a:lnTo>
                    <a:lnTo>
                      <a:pt x="45" y="21"/>
                    </a:lnTo>
                    <a:lnTo>
                      <a:pt x="43" y="17"/>
                    </a:lnTo>
                    <a:lnTo>
                      <a:pt x="41" y="13"/>
                    </a:lnTo>
                    <a:lnTo>
                      <a:pt x="38" y="11"/>
                    </a:lnTo>
                    <a:lnTo>
                      <a:pt x="34" y="9"/>
                    </a:lnTo>
                    <a:lnTo>
                      <a:pt x="26" y="9"/>
                    </a:lnTo>
                    <a:close/>
                    <a:moveTo>
                      <a:pt x="25" y="0"/>
                    </a:moveTo>
                    <a:lnTo>
                      <a:pt x="37" y="0"/>
                    </a:lnTo>
                    <a:lnTo>
                      <a:pt x="42" y="2"/>
                    </a:lnTo>
                    <a:lnTo>
                      <a:pt x="46" y="4"/>
                    </a:lnTo>
                    <a:lnTo>
                      <a:pt x="50" y="8"/>
                    </a:lnTo>
                    <a:lnTo>
                      <a:pt x="55" y="19"/>
                    </a:lnTo>
                    <a:lnTo>
                      <a:pt x="56" y="34"/>
                    </a:lnTo>
                    <a:lnTo>
                      <a:pt x="56" y="36"/>
                    </a:lnTo>
                    <a:lnTo>
                      <a:pt x="12" y="36"/>
                    </a:lnTo>
                    <a:lnTo>
                      <a:pt x="12" y="42"/>
                    </a:lnTo>
                    <a:lnTo>
                      <a:pt x="14" y="49"/>
                    </a:lnTo>
                    <a:lnTo>
                      <a:pt x="17" y="51"/>
                    </a:lnTo>
                    <a:lnTo>
                      <a:pt x="20" y="55"/>
                    </a:lnTo>
                    <a:lnTo>
                      <a:pt x="25" y="58"/>
                    </a:lnTo>
                    <a:lnTo>
                      <a:pt x="29" y="59"/>
                    </a:lnTo>
                    <a:lnTo>
                      <a:pt x="33" y="59"/>
                    </a:lnTo>
                    <a:lnTo>
                      <a:pt x="43" y="58"/>
                    </a:lnTo>
                    <a:lnTo>
                      <a:pt x="56" y="53"/>
                    </a:lnTo>
                    <a:lnTo>
                      <a:pt x="56" y="63"/>
                    </a:lnTo>
                    <a:lnTo>
                      <a:pt x="43" y="67"/>
                    </a:lnTo>
                    <a:lnTo>
                      <a:pt x="32" y="68"/>
                    </a:lnTo>
                    <a:lnTo>
                      <a:pt x="25" y="68"/>
                    </a:lnTo>
                    <a:lnTo>
                      <a:pt x="20" y="67"/>
                    </a:lnTo>
                    <a:lnTo>
                      <a:pt x="16" y="65"/>
                    </a:lnTo>
                    <a:lnTo>
                      <a:pt x="11" y="61"/>
                    </a:lnTo>
                    <a:lnTo>
                      <a:pt x="7" y="57"/>
                    </a:lnTo>
                    <a:lnTo>
                      <a:pt x="1" y="46"/>
                    </a:lnTo>
                    <a:lnTo>
                      <a:pt x="0" y="41"/>
                    </a:lnTo>
                    <a:lnTo>
                      <a:pt x="0" y="29"/>
                    </a:lnTo>
                    <a:lnTo>
                      <a:pt x="1" y="23"/>
                    </a:lnTo>
                    <a:lnTo>
                      <a:pt x="7" y="12"/>
                    </a:lnTo>
                    <a:lnTo>
                      <a:pt x="14" y="4"/>
                    </a:lnTo>
                    <a:lnTo>
                      <a:pt x="20" y="2"/>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18" name="Freeform 302"/>
              <p:cNvSpPr>
                <a:spLocks/>
              </p:cNvSpPr>
              <p:nvPr/>
            </p:nvSpPr>
            <p:spPr bwMode="auto">
              <a:xfrm>
                <a:off x="4755" y="1014"/>
                <a:ext cx="50" cy="67"/>
              </a:xfrm>
              <a:custGeom>
                <a:avLst/>
                <a:gdLst/>
                <a:ahLst/>
                <a:cxnLst>
                  <a:cxn ang="0">
                    <a:pos x="32" y="0"/>
                  </a:cxn>
                  <a:cxn ang="0">
                    <a:pos x="43" y="0"/>
                  </a:cxn>
                  <a:cxn ang="0">
                    <a:pos x="50" y="2"/>
                  </a:cxn>
                  <a:cxn ang="0">
                    <a:pos x="50" y="25"/>
                  </a:cxn>
                  <a:cxn ang="0">
                    <a:pos x="39" y="25"/>
                  </a:cxn>
                  <a:cxn ang="0">
                    <a:pos x="39" y="11"/>
                  </a:cxn>
                  <a:cxn ang="0">
                    <a:pos x="36" y="9"/>
                  </a:cxn>
                  <a:cxn ang="0">
                    <a:pos x="34" y="9"/>
                  </a:cxn>
                  <a:cxn ang="0">
                    <a:pos x="26" y="12"/>
                  </a:cxn>
                  <a:cxn ang="0">
                    <a:pos x="22" y="15"/>
                  </a:cxn>
                  <a:cxn ang="0">
                    <a:pos x="18" y="19"/>
                  </a:cxn>
                  <a:cxn ang="0">
                    <a:pos x="15" y="23"/>
                  </a:cxn>
                  <a:cxn ang="0">
                    <a:pos x="12" y="29"/>
                  </a:cxn>
                  <a:cxn ang="0">
                    <a:pos x="12" y="67"/>
                  </a:cxn>
                  <a:cxn ang="0">
                    <a:pos x="0" y="67"/>
                  </a:cxn>
                  <a:cxn ang="0">
                    <a:pos x="0" y="2"/>
                  </a:cxn>
                  <a:cxn ang="0">
                    <a:pos x="12" y="2"/>
                  </a:cxn>
                  <a:cxn ang="0">
                    <a:pos x="12" y="16"/>
                  </a:cxn>
                  <a:cxn ang="0">
                    <a:pos x="14" y="11"/>
                  </a:cxn>
                  <a:cxn ang="0">
                    <a:pos x="18" y="7"/>
                  </a:cxn>
                  <a:cxn ang="0">
                    <a:pos x="22" y="4"/>
                  </a:cxn>
                  <a:cxn ang="0">
                    <a:pos x="27" y="2"/>
                  </a:cxn>
                  <a:cxn ang="0">
                    <a:pos x="32" y="0"/>
                  </a:cxn>
                </a:cxnLst>
                <a:rect l="0" t="0" r="r" b="b"/>
                <a:pathLst>
                  <a:path w="50" h="67">
                    <a:moveTo>
                      <a:pt x="32" y="0"/>
                    </a:moveTo>
                    <a:lnTo>
                      <a:pt x="43" y="0"/>
                    </a:lnTo>
                    <a:lnTo>
                      <a:pt x="50" y="2"/>
                    </a:lnTo>
                    <a:lnTo>
                      <a:pt x="50" y="25"/>
                    </a:lnTo>
                    <a:lnTo>
                      <a:pt x="39" y="25"/>
                    </a:lnTo>
                    <a:lnTo>
                      <a:pt x="39" y="11"/>
                    </a:lnTo>
                    <a:lnTo>
                      <a:pt x="36" y="9"/>
                    </a:lnTo>
                    <a:lnTo>
                      <a:pt x="34" y="9"/>
                    </a:lnTo>
                    <a:lnTo>
                      <a:pt x="26" y="12"/>
                    </a:lnTo>
                    <a:lnTo>
                      <a:pt x="22" y="15"/>
                    </a:lnTo>
                    <a:lnTo>
                      <a:pt x="18" y="19"/>
                    </a:lnTo>
                    <a:lnTo>
                      <a:pt x="15" y="23"/>
                    </a:lnTo>
                    <a:lnTo>
                      <a:pt x="12" y="29"/>
                    </a:lnTo>
                    <a:lnTo>
                      <a:pt x="12" y="67"/>
                    </a:lnTo>
                    <a:lnTo>
                      <a:pt x="0" y="67"/>
                    </a:lnTo>
                    <a:lnTo>
                      <a:pt x="0" y="2"/>
                    </a:lnTo>
                    <a:lnTo>
                      <a:pt x="12" y="2"/>
                    </a:lnTo>
                    <a:lnTo>
                      <a:pt x="12" y="16"/>
                    </a:lnTo>
                    <a:lnTo>
                      <a:pt x="14" y="11"/>
                    </a:lnTo>
                    <a:lnTo>
                      <a:pt x="18" y="7"/>
                    </a:lnTo>
                    <a:lnTo>
                      <a:pt x="22" y="4"/>
                    </a:lnTo>
                    <a:lnTo>
                      <a:pt x="27" y="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19" name="Line 303"/>
              <p:cNvSpPr>
                <a:spLocks noChangeShapeType="1"/>
              </p:cNvSpPr>
              <p:nvPr/>
            </p:nvSpPr>
            <p:spPr bwMode="auto">
              <a:xfrm flipH="1">
                <a:off x="2634" y="1051"/>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20" name="Line 304"/>
              <p:cNvSpPr>
                <a:spLocks noChangeShapeType="1"/>
              </p:cNvSpPr>
              <p:nvPr/>
            </p:nvSpPr>
            <p:spPr bwMode="auto">
              <a:xfrm flipV="1">
                <a:off x="2634" y="677"/>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21" name="Line 305"/>
              <p:cNvSpPr>
                <a:spLocks noChangeShapeType="1"/>
              </p:cNvSpPr>
              <p:nvPr/>
            </p:nvSpPr>
            <p:spPr bwMode="auto">
              <a:xfrm>
                <a:off x="2634" y="677"/>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22" name="Line 306"/>
              <p:cNvSpPr>
                <a:spLocks noChangeShapeType="1"/>
              </p:cNvSpPr>
              <p:nvPr/>
            </p:nvSpPr>
            <p:spPr bwMode="auto">
              <a:xfrm>
                <a:off x="3020" y="677"/>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23" name="Line 307"/>
              <p:cNvSpPr>
                <a:spLocks noChangeShapeType="1"/>
              </p:cNvSpPr>
              <p:nvPr/>
            </p:nvSpPr>
            <p:spPr bwMode="auto">
              <a:xfrm>
                <a:off x="2634" y="773"/>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24" name="Line 308"/>
              <p:cNvSpPr>
                <a:spLocks noChangeShapeType="1"/>
              </p:cNvSpPr>
              <p:nvPr/>
            </p:nvSpPr>
            <p:spPr bwMode="auto">
              <a:xfrm>
                <a:off x="2634" y="820"/>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25" name="Line 309"/>
              <p:cNvSpPr>
                <a:spLocks noChangeShapeType="1"/>
              </p:cNvSpPr>
              <p:nvPr/>
            </p:nvSpPr>
            <p:spPr bwMode="auto">
              <a:xfrm>
                <a:off x="2634" y="867"/>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26" name="Line 310"/>
              <p:cNvSpPr>
                <a:spLocks noChangeShapeType="1"/>
              </p:cNvSpPr>
              <p:nvPr/>
            </p:nvSpPr>
            <p:spPr bwMode="auto">
              <a:xfrm>
                <a:off x="2634" y="913"/>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27" name="Line 311"/>
              <p:cNvSpPr>
                <a:spLocks noChangeShapeType="1"/>
              </p:cNvSpPr>
              <p:nvPr/>
            </p:nvSpPr>
            <p:spPr bwMode="auto">
              <a:xfrm>
                <a:off x="2634" y="1008"/>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28" name="Line 312"/>
              <p:cNvSpPr>
                <a:spLocks noChangeShapeType="1"/>
              </p:cNvSpPr>
              <p:nvPr/>
            </p:nvSpPr>
            <p:spPr bwMode="auto">
              <a:xfrm>
                <a:off x="2634" y="960"/>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29" name="Line 313"/>
              <p:cNvSpPr>
                <a:spLocks noChangeShapeType="1"/>
              </p:cNvSpPr>
              <p:nvPr/>
            </p:nvSpPr>
            <p:spPr bwMode="auto">
              <a:xfrm>
                <a:off x="2894" y="774"/>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30" name="Line 314"/>
              <p:cNvSpPr>
                <a:spLocks noChangeShapeType="1"/>
              </p:cNvSpPr>
              <p:nvPr/>
            </p:nvSpPr>
            <p:spPr bwMode="auto">
              <a:xfrm>
                <a:off x="2955" y="774"/>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31" name="Line 315"/>
              <p:cNvSpPr>
                <a:spLocks noChangeShapeType="1"/>
              </p:cNvSpPr>
              <p:nvPr/>
            </p:nvSpPr>
            <p:spPr bwMode="auto">
              <a:xfrm flipH="1">
                <a:off x="3606" y="1051"/>
                <a:ext cx="38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32" name="Line 316"/>
              <p:cNvSpPr>
                <a:spLocks noChangeShapeType="1"/>
              </p:cNvSpPr>
              <p:nvPr/>
            </p:nvSpPr>
            <p:spPr bwMode="auto">
              <a:xfrm flipV="1">
                <a:off x="3606" y="677"/>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33" name="Line 317"/>
              <p:cNvSpPr>
                <a:spLocks noChangeShapeType="1"/>
              </p:cNvSpPr>
              <p:nvPr/>
            </p:nvSpPr>
            <p:spPr bwMode="auto">
              <a:xfrm>
                <a:off x="3606" y="677"/>
                <a:ext cx="38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34" name="Line 318"/>
              <p:cNvSpPr>
                <a:spLocks noChangeShapeType="1"/>
              </p:cNvSpPr>
              <p:nvPr/>
            </p:nvSpPr>
            <p:spPr bwMode="auto">
              <a:xfrm>
                <a:off x="3994" y="677"/>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35" name="Line 319"/>
              <p:cNvSpPr>
                <a:spLocks noChangeShapeType="1"/>
              </p:cNvSpPr>
              <p:nvPr/>
            </p:nvSpPr>
            <p:spPr bwMode="auto">
              <a:xfrm>
                <a:off x="3608" y="773"/>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36" name="Line 320"/>
              <p:cNvSpPr>
                <a:spLocks noChangeShapeType="1"/>
              </p:cNvSpPr>
              <p:nvPr/>
            </p:nvSpPr>
            <p:spPr bwMode="auto">
              <a:xfrm>
                <a:off x="3608" y="820"/>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37" name="Line 321"/>
              <p:cNvSpPr>
                <a:spLocks noChangeShapeType="1"/>
              </p:cNvSpPr>
              <p:nvPr/>
            </p:nvSpPr>
            <p:spPr bwMode="auto">
              <a:xfrm>
                <a:off x="3608" y="867"/>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38" name="Line 322"/>
              <p:cNvSpPr>
                <a:spLocks noChangeShapeType="1"/>
              </p:cNvSpPr>
              <p:nvPr/>
            </p:nvSpPr>
            <p:spPr bwMode="auto">
              <a:xfrm>
                <a:off x="3608" y="913"/>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39" name="Line 323"/>
              <p:cNvSpPr>
                <a:spLocks noChangeShapeType="1"/>
              </p:cNvSpPr>
              <p:nvPr/>
            </p:nvSpPr>
            <p:spPr bwMode="auto">
              <a:xfrm>
                <a:off x="3608" y="1008"/>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40" name="Line 324"/>
              <p:cNvSpPr>
                <a:spLocks noChangeShapeType="1"/>
              </p:cNvSpPr>
              <p:nvPr/>
            </p:nvSpPr>
            <p:spPr bwMode="auto">
              <a:xfrm>
                <a:off x="3608" y="960"/>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41" name="Line 325"/>
              <p:cNvSpPr>
                <a:spLocks noChangeShapeType="1"/>
              </p:cNvSpPr>
              <p:nvPr/>
            </p:nvSpPr>
            <p:spPr bwMode="auto">
              <a:xfrm>
                <a:off x="3869" y="774"/>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42" name="Line 326"/>
              <p:cNvSpPr>
                <a:spLocks noChangeShapeType="1"/>
              </p:cNvSpPr>
              <p:nvPr/>
            </p:nvSpPr>
            <p:spPr bwMode="auto">
              <a:xfrm>
                <a:off x="3929" y="774"/>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43" name="Line 327"/>
              <p:cNvSpPr>
                <a:spLocks noChangeShapeType="1"/>
              </p:cNvSpPr>
              <p:nvPr/>
            </p:nvSpPr>
            <p:spPr bwMode="auto">
              <a:xfrm flipH="1">
                <a:off x="2330" y="1720"/>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44" name="Line 328"/>
              <p:cNvSpPr>
                <a:spLocks noChangeShapeType="1"/>
              </p:cNvSpPr>
              <p:nvPr/>
            </p:nvSpPr>
            <p:spPr bwMode="auto">
              <a:xfrm flipV="1">
                <a:off x="2330" y="1346"/>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45" name="Line 329"/>
              <p:cNvSpPr>
                <a:spLocks noChangeShapeType="1"/>
              </p:cNvSpPr>
              <p:nvPr/>
            </p:nvSpPr>
            <p:spPr bwMode="auto">
              <a:xfrm>
                <a:off x="2330" y="1346"/>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46" name="Line 330"/>
              <p:cNvSpPr>
                <a:spLocks noChangeShapeType="1"/>
              </p:cNvSpPr>
              <p:nvPr/>
            </p:nvSpPr>
            <p:spPr bwMode="auto">
              <a:xfrm>
                <a:off x="2716" y="1346"/>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47" name="Line 331"/>
              <p:cNvSpPr>
                <a:spLocks noChangeShapeType="1"/>
              </p:cNvSpPr>
              <p:nvPr/>
            </p:nvSpPr>
            <p:spPr bwMode="auto">
              <a:xfrm>
                <a:off x="2330" y="1441"/>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48" name="Line 332"/>
              <p:cNvSpPr>
                <a:spLocks noChangeShapeType="1"/>
              </p:cNvSpPr>
              <p:nvPr/>
            </p:nvSpPr>
            <p:spPr bwMode="auto">
              <a:xfrm>
                <a:off x="2330" y="1488"/>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49" name="Line 333"/>
              <p:cNvSpPr>
                <a:spLocks noChangeShapeType="1"/>
              </p:cNvSpPr>
              <p:nvPr/>
            </p:nvSpPr>
            <p:spPr bwMode="auto">
              <a:xfrm>
                <a:off x="2330" y="1535"/>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50" name="Line 334"/>
              <p:cNvSpPr>
                <a:spLocks noChangeShapeType="1"/>
              </p:cNvSpPr>
              <p:nvPr/>
            </p:nvSpPr>
            <p:spPr bwMode="auto">
              <a:xfrm>
                <a:off x="2330" y="1583"/>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51" name="Line 335"/>
              <p:cNvSpPr>
                <a:spLocks noChangeShapeType="1"/>
              </p:cNvSpPr>
              <p:nvPr/>
            </p:nvSpPr>
            <p:spPr bwMode="auto">
              <a:xfrm>
                <a:off x="2330" y="1676"/>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52" name="Line 336"/>
              <p:cNvSpPr>
                <a:spLocks noChangeShapeType="1"/>
              </p:cNvSpPr>
              <p:nvPr/>
            </p:nvSpPr>
            <p:spPr bwMode="auto">
              <a:xfrm>
                <a:off x="2330" y="1629"/>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53" name="Line 337"/>
              <p:cNvSpPr>
                <a:spLocks noChangeShapeType="1"/>
              </p:cNvSpPr>
              <p:nvPr/>
            </p:nvSpPr>
            <p:spPr bwMode="auto">
              <a:xfrm>
                <a:off x="2590" y="1442"/>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54" name="Line 338"/>
              <p:cNvSpPr>
                <a:spLocks noChangeShapeType="1"/>
              </p:cNvSpPr>
              <p:nvPr/>
            </p:nvSpPr>
            <p:spPr bwMode="auto">
              <a:xfrm>
                <a:off x="2652" y="1442"/>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55" name="Line 339"/>
              <p:cNvSpPr>
                <a:spLocks noChangeShapeType="1"/>
              </p:cNvSpPr>
              <p:nvPr/>
            </p:nvSpPr>
            <p:spPr bwMode="auto">
              <a:xfrm flipH="1">
                <a:off x="2330" y="2189"/>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56" name="Line 340"/>
              <p:cNvSpPr>
                <a:spLocks noChangeShapeType="1"/>
              </p:cNvSpPr>
              <p:nvPr/>
            </p:nvSpPr>
            <p:spPr bwMode="auto">
              <a:xfrm flipV="1">
                <a:off x="2330" y="1815"/>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57" name="Line 341"/>
              <p:cNvSpPr>
                <a:spLocks noChangeShapeType="1"/>
              </p:cNvSpPr>
              <p:nvPr/>
            </p:nvSpPr>
            <p:spPr bwMode="auto">
              <a:xfrm>
                <a:off x="2330" y="1815"/>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58" name="Line 342"/>
              <p:cNvSpPr>
                <a:spLocks noChangeShapeType="1"/>
              </p:cNvSpPr>
              <p:nvPr/>
            </p:nvSpPr>
            <p:spPr bwMode="auto">
              <a:xfrm>
                <a:off x="2716" y="1815"/>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59" name="Line 343"/>
              <p:cNvSpPr>
                <a:spLocks noChangeShapeType="1"/>
              </p:cNvSpPr>
              <p:nvPr/>
            </p:nvSpPr>
            <p:spPr bwMode="auto">
              <a:xfrm>
                <a:off x="2330" y="1909"/>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60" name="Line 344"/>
              <p:cNvSpPr>
                <a:spLocks noChangeShapeType="1"/>
              </p:cNvSpPr>
              <p:nvPr/>
            </p:nvSpPr>
            <p:spPr bwMode="auto">
              <a:xfrm>
                <a:off x="2330" y="1957"/>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61" name="Line 345"/>
              <p:cNvSpPr>
                <a:spLocks noChangeShapeType="1"/>
              </p:cNvSpPr>
              <p:nvPr/>
            </p:nvSpPr>
            <p:spPr bwMode="auto">
              <a:xfrm>
                <a:off x="2330" y="2004"/>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62" name="Line 346"/>
              <p:cNvSpPr>
                <a:spLocks noChangeShapeType="1"/>
              </p:cNvSpPr>
              <p:nvPr/>
            </p:nvSpPr>
            <p:spPr bwMode="auto">
              <a:xfrm>
                <a:off x="2330" y="2051"/>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63" name="Line 347"/>
              <p:cNvSpPr>
                <a:spLocks noChangeShapeType="1"/>
              </p:cNvSpPr>
              <p:nvPr/>
            </p:nvSpPr>
            <p:spPr bwMode="auto">
              <a:xfrm>
                <a:off x="2330" y="2144"/>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64" name="Line 348"/>
              <p:cNvSpPr>
                <a:spLocks noChangeShapeType="1"/>
              </p:cNvSpPr>
              <p:nvPr/>
            </p:nvSpPr>
            <p:spPr bwMode="auto">
              <a:xfrm>
                <a:off x="2330" y="2098"/>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65" name="Line 349"/>
              <p:cNvSpPr>
                <a:spLocks noChangeShapeType="1"/>
              </p:cNvSpPr>
              <p:nvPr/>
            </p:nvSpPr>
            <p:spPr bwMode="auto">
              <a:xfrm>
                <a:off x="2590" y="1911"/>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66" name="Line 350"/>
              <p:cNvSpPr>
                <a:spLocks noChangeShapeType="1"/>
              </p:cNvSpPr>
              <p:nvPr/>
            </p:nvSpPr>
            <p:spPr bwMode="auto">
              <a:xfrm>
                <a:off x="2652" y="1911"/>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67" name="Line 351"/>
              <p:cNvSpPr>
                <a:spLocks noChangeShapeType="1"/>
              </p:cNvSpPr>
              <p:nvPr/>
            </p:nvSpPr>
            <p:spPr bwMode="auto">
              <a:xfrm flipH="1">
                <a:off x="2330" y="2784"/>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68" name="Line 352"/>
              <p:cNvSpPr>
                <a:spLocks noChangeShapeType="1"/>
              </p:cNvSpPr>
              <p:nvPr/>
            </p:nvSpPr>
            <p:spPr bwMode="auto">
              <a:xfrm flipV="1">
                <a:off x="2330" y="2409"/>
                <a:ext cx="1" cy="37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69" name="Line 353"/>
              <p:cNvSpPr>
                <a:spLocks noChangeShapeType="1"/>
              </p:cNvSpPr>
              <p:nvPr/>
            </p:nvSpPr>
            <p:spPr bwMode="auto">
              <a:xfrm>
                <a:off x="2330" y="2409"/>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70" name="Line 354"/>
              <p:cNvSpPr>
                <a:spLocks noChangeShapeType="1"/>
              </p:cNvSpPr>
              <p:nvPr/>
            </p:nvSpPr>
            <p:spPr bwMode="auto">
              <a:xfrm>
                <a:off x="2716" y="2409"/>
                <a:ext cx="1" cy="37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71" name="Line 355"/>
              <p:cNvSpPr>
                <a:spLocks noChangeShapeType="1"/>
              </p:cNvSpPr>
              <p:nvPr/>
            </p:nvSpPr>
            <p:spPr bwMode="auto">
              <a:xfrm>
                <a:off x="2330" y="2505"/>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72" name="Line 356"/>
              <p:cNvSpPr>
                <a:spLocks noChangeShapeType="1"/>
              </p:cNvSpPr>
              <p:nvPr/>
            </p:nvSpPr>
            <p:spPr bwMode="auto">
              <a:xfrm>
                <a:off x="2330" y="2551"/>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73" name="Line 357"/>
              <p:cNvSpPr>
                <a:spLocks noChangeShapeType="1"/>
              </p:cNvSpPr>
              <p:nvPr/>
            </p:nvSpPr>
            <p:spPr bwMode="auto">
              <a:xfrm>
                <a:off x="2330" y="2598"/>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74" name="Line 358"/>
              <p:cNvSpPr>
                <a:spLocks noChangeShapeType="1"/>
              </p:cNvSpPr>
              <p:nvPr/>
            </p:nvSpPr>
            <p:spPr bwMode="auto">
              <a:xfrm>
                <a:off x="2330" y="2646"/>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75" name="Line 359"/>
              <p:cNvSpPr>
                <a:spLocks noChangeShapeType="1"/>
              </p:cNvSpPr>
              <p:nvPr/>
            </p:nvSpPr>
            <p:spPr bwMode="auto">
              <a:xfrm>
                <a:off x="2330" y="2740"/>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76" name="Line 360"/>
              <p:cNvSpPr>
                <a:spLocks noChangeShapeType="1"/>
              </p:cNvSpPr>
              <p:nvPr/>
            </p:nvSpPr>
            <p:spPr bwMode="auto">
              <a:xfrm>
                <a:off x="2330" y="2693"/>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77" name="Line 361"/>
              <p:cNvSpPr>
                <a:spLocks noChangeShapeType="1"/>
              </p:cNvSpPr>
              <p:nvPr/>
            </p:nvSpPr>
            <p:spPr bwMode="auto">
              <a:xfrm>
                <a:off x="2590" y="2507"/>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78" name="Line 362"/>
              <p:cNvSpPr>
                <a:spLocks noChangeShapeType="1"/>
              </p:cNvSpPr>
              <p:nvPr/>
            </p:nvSpPr>
            <p:spPr bwMode="auto">
              <a:xfrm>
                <a:off x="2652" y="2507"/>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79" name="Freeform 363"/>
              <p:cNvSpPr>
                <a:spLocks noEditPoints="1"/>
              </p:cNvSpPr>
              <p:nvPr/>
            </p:nvSpPr>
            <p:spPr bwMode="auto">
              <a:xfrm>
                <a:off x="2423" y="2990"/>
                <a:ext cx="49" cy="76"/>
              </a:xfrm>
              <a:custGeom>
                <a:avLst/>
                <a:gdLst/>
                <a:ahLst/>
                <a:cxnLst>
                  <a:cxn ang="0">
                    <a:pos x="39" y="23"/>
                  </a:cxn>
                  <a:cxn ang="0">
                    <a:pos x="14" y="61"/>
                  </a:cxn>
                  <a:cxn ang="0">
                    <a:pos x="19" y="67"/>
                  </a:cxn>
                  <a:cxn ang="0">
                    <a:pos x="22" y="68"/>
                  </a:cxn>
                  <a:cxn ang="0">
                    <a:pos x="28" y="68"/>
                  </a:cxn>
                  <a:cxn ang="0">
                    <a:pos x="32" y="65"/>
                  </a:cxn>
                  <a:cxn ang="0">
                    <a:pos x="35" y="63"/>
                  </a:cxn>
                  <a:cxn ang="0">
                    <a:pos x="36" y="59"/>
                  </a:cxn>
                  <a:cxn ang="0">
                    <a:pos x="40" y="48"/>
                  </a:cxn>
                  <a:cxn ang="0">
                    <a:pos x="40" y="30"/>
                  </a:cxn>
                  <a:cxn ang="0">
                    <a:pos x="39" y="23"/>
                  </a:cxn>
                  <a:cxn ang="0">
                    <a:pos x="22" y="8"/>
                  </a:cxn>
                  <a:cxn ang="0">
                    <a:pos x="18" y="9"/>
                  </a:cxn>
                  <a:cxn ang="0">
                    <a:pos x="15" y="11"/>
                  </a:cxn>
                  <a:cxn ang="0">
                    <a:pos x="14" y="15"/>
                  </a:cxn>
                  <a:cxn ang="0">
                    <a:pos x="10" y="26"/>
                  </a:cxn>
                  <a:cxn ang="0">
                    <a:pos x="10" y="50"/>
                  </a:cxn>
                  <a:cxn ang="0">
                    <a:pos x="11" y="53"/>
                  </a:cxn>
                  <a:cxn ang="0">
                    <a:pos x="35" y="14"/>
                  </a:cxn>
                  <a:cxn ang="0">
                    <a:pos x="34" y="11"/>
                  </a:cxn>
                  <a:cxn ang="0">
                    <a:pos x="31" y="9"/>
                  </a:cxn>
                  <a:cxn ang="0">
                    <a:pos x="27" y="8"/>
                  </a:cxn>
                  <a:cxn ang="0">
                    <a:pos x="22" y="8"/>
                  </a:cxn>
                  <a:cxn ang="0">
                    <a:pos x="25" y="0"/>
                  </a:cxn>
                  <a:cxn ang="0">
                    <a:pos x="31" y="1"/>
                  </a:cxn>
                  <a:cxn ang="0">
                    <a:pos x="35" y="2"/>
                  </a:cxn>
                  <a:cxn ang="0">
                    <a:pos x="40" y="6"/>
                  </a:cxn>
                  <a:cxn ang="0">
                    <a:pos x="43" y="10"/>
                  </a:cxn>
                  <a:cxn ang="0">
                    <a:pos x="48" y="22"/>
                  </a:cxn>
                  <a:cxn ang="0">
                    <a:pos x="49" y="38"/>
                  </a:cxn>
                  <a:cxn ang="0">
                    <a:pos x="48" y="53"/>
                  </a:cxn>
                  <a:cxn ang="0">
                    <a:pos x="43" y="65"/>
                  </a:cxn>
                  <a:cxn ang="0">
                    <a:pos x="40" y="69"/>
                  </a:cxn>
                  <a:cxn ang="0">
                    <a:pos x="35" y="73"/>
                  </a:cxn>
                  <a:cxn ang="0">
                    <a:pos x="31" y="74"/>
                  </a:cxn>
                  <a:cxn ang="0">
                    <a:pos x="25" y="76"/>
                  </a:cxn>
                  <a:cxn ang="0">
                    <a:pos x="14" y="73"/>
                  </a:cxn>
                  <a:cxn ang="0">
                    <a:pos x="6" y="65"/>
                  </a:cxn>
                  <a:cxn ang="0">
                    <a:pos x="2" y="53"/>
                  </a:cxn>
                  <a:cxn ang="0">
                    <a:pos x="0" y="38"/>
                  </a:cxn>
                  <a:cxn ang="0">
                    <a:pos x="2" y="22"/>
                  </a:cxn>
                  <a:cxn ang="0">
                    <a:pos x="6" y="10"/>
                  </a:cxn>
                  <a:cxn ang="0">
                    <a:pos x="14" y="2"/>
                  </a:cxn>
                  <a:cxn ang="0">
                    <a:pos x="25" y="0"/>
                  </a:cxn>
                </a:cxnLst>
                <a:rect l="0" t="0" r="r" b="b"/>
                <a:pathLst>
                  <a:path w="49" h="76">
                    <a:moveTo>
                      <a:pt x="39" y="23"/>
                    </a:moveTo>
                    <a:lnTo>
                      <a:pt x="14" y="61"/>
                    </a:lnTo>
                    <a:lnTo>
                      <a:pt x="19" y="67"/>
                    </a:lnTo>
                    <a:lnTo>
                      <a:pt x="22" y="68"/>
                    </a:lnTo>
                    <a:lnTo>
                      <a:pt x="28" y="68"/>
                    </a:lnTo>
                    <a:lnTo>
                      <a:pt x="32" y="65"/>
                    </a:lnTo>
                    <a:lnTo>
                      <a:pt x="35" y="63"/>
                    </a:lnTo>
                    <a:lnTo>
                      <a:pt x="36" y="59"/>
                    </a:lnTo>
                    <a:lnTo>
                      <a:pt x="40" y="48"/>
                    </a:lnTo>
                    <a:lnTo>
                      <a:pt x="40" y="30"/>
                    </a:lnTo>
                    <a:lnTo>
                      <a:pt x="39" y="23"/>
                    </a:lnTo>
                    <a:close/>
                    <a:moveTo>
                      <a:pt x="22" y="8"/>
                    </a:moveTo>
                    <a:lnTo>
                      <a:pt x="18" y="9"/>
                    </a:lnTo>
                    <a:lnTo>
                      <a:pt x="15" y="11"/>
                    </a:lnTo>
                    <a:lnTo>
                      <a:pt x="14" y="15"/>
                    </a:lnTo>
                    <a:lnTo>
                      <a:pt x="10" y="26"/>
                    </a:lnTo>
                    <a:lnTo>
                      <a:pt x="10" y="50"/>
                    </a:lnTo>
                    <a:lnTo>
                      <a:pt x="11" y="53"/>
                    </a:lnTo>
                    <a:lnTo>
                      <a:pt x="35" y="14"/>
                    </a:lnTo>
                    <a:lnTo>
                      <a:pt x="34" y="11"/>
                    </a:lnTo>
                    <a:lnTo>
                      <a:pt x="31" y="9"/>
                    </a:lnTo>
                    <a:lnTo>
                      <a:pt x="27" y="8"/>
                    </a:lnTo>
                    <a:lnTo>
                      <a:pt x="22" y="8"/>
                    </a:lnTo>
                    <a:close/>
                    <a:moveTo>
                      <a:pt x="25" y="0"/>
                    </a:moveTo>
                    <a:lnTo>
                      <a:pt x="31" y="1"/>
                    </a:lnTo>
                    <a:lnTo>
                      <a:pt x="35" y="2"/>
                    </a:lnTo>
                    <a:lnTo>
                      <a:pt x="40" y="6"/>
                    </a:lnTo>
                    <a:lnTo>
                      <a:pt x="43" y="10"/>
                    </a:lnTo>
                    <a:lnTo>
                      <a:pt x="48" y="22"/>
                    </a:lnTo>
                    <a:lnTo>
                      <a:pt x="49" y="38"/>
                    </a:lnTo>
                    <a:lnTo>
                      <a:pt x="48" y="53"/>
                    </a:lnTo>
                    <a:lnTo>
                      <a:pt x="43" y="65"/>
                    </a:lnTo>
                    <a:lnTo>
                      <a:pt x="40" y="69"/>
                    </a:lnTo>
                    <a:lnTo>
                      <a:pt x="35" y="73"/>
                    </a:lnTo>
                    <a:lnTo>
                      <a:pt x="31" y="74"/>
                    </a:lnTo>
                    <a:lnTo>
                      <a:pt x="25" y="76"/>
                    </a:lnTo>
                    <a:lnTo>
                      <a:pt x="14" y="73"/>
                    </a:lnTo>
                    <a:lnTo>
                      <a:pt x="6" y="65"/>
                    </a:lnTo>
                    <a:lnTo>
                      <a:pt x="2" y="53"/>
                    </a:lnTo>
                    <a:lnTo>
                      <a:pt x="0" y="38"/>
                    </a:lnTo>
                    <a:lnTo>
                      <a:pt x="2" y="22"/>
                    </a:lnTo>
                    <a:lnTo>
                      <a:pt x="6" y="10"/>
                    </a:lnTo>
                    <a:lnTo>
                      <a:pt x="14" y="2"/>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80" name="Freeform 364"/>
              <p:cNvSpPr>
                <a:spLocks/>
              </p:cNvSpPr>
              <p:nvPr/>
            </p:nvSpPr>
            <p:spPr bwMode="auto">
              <a:xfrm>
                <a:off x="2479" y="3012"/>
                <a:ext cx="51" cy="51"/>
              </a:xfrm>
              <a:custGeom>
                <a:avLst/>
                <a:gdLst/>
                <a:ahLst/>
                <a:cxnLst>
                  <a:cxn ang="0">
                    <a:pos x="1" y="0"/>
                  </a:cxn>
                  <a:cxn ang="0">
                    <a:pos x="12" y="0"/>
                  </a:cxn>
                  <a:cxn ang="0">
                    <a:pos x="25" y="17"/>
                  </a:cxn>
                  <a:cxn ang="0">
                    <a:pos x="38" y="0"/>
                  </a:cxn>
                  <a:cxn ang="0">
                    <a:pos x="47" y="0"/>
                  </a:cxn>
                  <a:cxn ang="0">
                    <a:pos x="30" y="24"/>
                  </a:cxn>
                  <a:cxn ang="0">
                    <a:pos x="51" y="51"/>
                  </a:cxn>
                  <a:cxn ang="0">
                    <a:pos x="41" y="51"/>
                  </a:cxn>
                  <a:cxn ang="0">
                    <a:pos x="25" y="31"/>
                  </a:cxn>
                  <a:cxn ang="0">
                    <a:pos x="9" y="51"/>
                  </a:cxn>
                  <a:cxn ang="0">
                    <a:pos x="0" y="51"/>
                  </a:cxn>
                  <a:cxn ang="0">
                    <a:pos x="20" y="25"/>
                  </a:cxn>
                  <a:cxn ang="0">
                    <a:pos x="1" y="0"/>
                  </a:cxn>
                </a:cxnLst>
                <a:rect l="0" t="0" r="r" b="b"/>
                <a:pathLst>
                  <a:path w="51" h="51">
                    <a:moveTo>
                      <a:pt x="1" y="0"/>
                    </a:moveTo>
                    <a:lnTo>
                      <a:pt x="12" y="0"/>
                    </a:lnTo>
                    <a:lnTo>
                      <a:pt x="25" y="17"/>
                    </a:lnTo>
                    <a:lnTo>
                      <a:pt x="38" y="0"/>
                    </a:lnTo>
                    <a:lnTo>
                      <a:pt x="47" y="0"/>
                    </a:lnTo>
                    <a:lnTo>
                      <a:pt x="30" y="24"/>
                    </a:lnTo>
                    <a:lnTo>
                      <a:pt x="51" y="51"/>
                    </a:lnTo>
                    <a:lnTo>
                      <a:pt x="41" y="51"/>
                    </a:lnTo>
                    <a:lnTo>
                      <a:pt x="25" y="31"/>
                    </a:lnTo>
                    <a:lnTo>
                      <a:pt x="9" y="51"/>
                    </a:lnTo>
                    <a:lnTo>
                      <a:pt x="0" y="51"/>
                    </a:lnTo>
                    <a:lnTo>
                      <a:pt x="20" y="25"/>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81" name="Freeform 365"/>
              <p:cNvSpPr>
                <a:spLocks noEditPoints="1"/>
              </p:cNvSpPr>
              <p:nvPr/>
            </p:nvSpPr>
            <p:spPr bwMode="auto">
              <a:xfrm>
                <a:off x="2535" y="2990"/>
                <a:ext cx="50" cy="76"/>
              </a:xfrm>
              <a:custGeom>
                <a:avLst/>
                <a:gdLst/>
                <a:ahLst/>
                <a:cxnLst>
                  <a:cxn ang="0">
                    <a:pos x="38" y="23"/>
                  </a:cxn>
                  <a:cxn ang="0">
                    <a:pos x="15" y="61"/>
                  </a:cxn>
                  <a:cxn ang="0">
                    <a:pos x="16" y="64"/>
                  </a:cxn>
                  <a:cxn ang="0">
                    <a:pos x="19" y="67"/>
                  </a:cxn>
                  <a:cxn ang="0">
                    <a:pos x="21" y="68"/>
                  </a:cxn>
                  <a:cxn ang="0">
                    <a:pos x="29" y="68"/>
                  </a:cxn>
                  <a:cxn ang="0">
                    <a:pos x="34" y="63"/>
                  </a:cxn>
                  <a:cxn ang="0">
                    <a:pos x="37" y="59"/>
                  </a:cxn>
                  <a:cxn ang="0">
                    <a:pos x="40" y="48"/>
                  </a:cxn>
                  <a:cxn ang="0">
                    <a:pos x="41" y="36"/>
                  </a:cxn>
                  <a:cxn ang="0">
                    <a:pos x="38" y="23"/>
                  </a:cxn>
                  <a:cxn ang="0">
                    <a:pos x="21" y="8"/>
                  </a:cxn>
                  <a:cxn ang="0">
                    <a:pos x="19" y="9"/>
                  </a:cxn>
                  <a:cxn ang="0">
                    <a:pos x="16" y="11"/>
                  </a:cxn>
                  <a:cxn ang="0">
                    <a:pos x="13" y="15"/>
                  </a:cxn>
                  <a:cxn ang="0">
                    <a:pos x="11" y="26"/>
                  </a:cxn>
                  <a:cxn ang="0">
                    <a:pos x="10" y="38"/>
                  </a:cxn>
                  <a:cxn ang="0">
                    <a:pos x="10" y="43"/>
                  </a:cxn>
                  <a:cxn ang="0">
                    <a:pos x="11" y="48"/>
                  </a:cxn>
                  <a:cxn ang="0">
                    <a:pos x="11" y="53"/>
                  </a:cxn>
                  <a:cxn ang="0">
                    <a:pos x="36" y="14"/>
                  </a:cxn>
                  <a:cxn ang="0">
                    <a:pos x="30" y="9"/>
                  </a:cxn>
                  <a:cxn ang="0">
                    <a:pos x="28" y="8"/>
                  </a:cxn>
                  <a:cxn ang="0">
                    <a:pos x="21" y="8"/>
                  </a:cxn>
                  <a:cxn ang="0">
                    <a:pos x="25" y="0"/>
                  </a:cxn>
                  <a:cxn ang="0">
                    <a:pos x="36" y="2"/>
                  </a:cxn>
                  <a:cxn ang="0">
                    <a:pos x="44" y="10"/>
                  </a:cxn>
                  <a:cxn ang="0">
                    <a:pos x="49" y="22"/>
                  </a:cxn>
                  <a:cxn ang="0">
                    <a:pos x="50" y="38"/>
                  </a:cxn>
                  <a:cxn ang="0">
                    <a:pos x="49" y="53"/>
                  </a:cxn>
                  <a:cxn ang="0">
                    <a:pos x="44" y="65"/>
                  </a:cxn>
                  <a:cxn ang="0">
                    <a:pos x="36" y="73"/>
                  </a:cxn>
                  <a:cxn ang="0">
                    <a:pos x="25" y="76"/>
                  </a:cxn>
                  <a:cxn ang="0">
                    <a:pos x="15" y="73"/>
                  </a:cxn>
                  <a:cxn ang="0">
                    <a:pos x="7" y="65"/>
                  </a:cxn>
                  <a:cxn ang="0">
                    <a:pos x="2" y="53"/>
                  </a:cxn>
                  <a:cxn ang="0">
                    <a:pos x="0" y="38"/>
                  </a:cxn>
                  <a:cxn ang="0">
                    <a:pos x="2" y="22"/>
                  </a:cxn>
                  <a:cxn ang="0">
                    <a:pos x="7" y="10"/>
                  </a:cxn>
                  <a:cxn ang="0">
                    <a:pos x="15" y="2"/>
                  </a:cxn>
                  <a:cxn ang="0">
                    <a:pos x="25" y="0"/>
                  </a:cxn>
                </a:cxnLst>
                <a:rect l="0" t="0" r="r" b="b"/>
                <a:pathLst>
                  <a:path w="50" h="76">
                    <a:moveTo>
                      <a:pt x="38" y="23"/>
                    </a:moveTo>
                    <a:lnTo>
                      <a:pt x="15" y="61"/>
                    </a:lnTo>
                    <a:lnTo>
                      <a:pt x="16" y="64"/>
                    </a:lnTo>
                    <a:lnTo>
                      <a:pt x="19" y="67"/>
                    </a:lnTo>
                    <a:lnTo>
                      <a:pt x="21" y="68"/>
                    </a:lnTo>
                    <a:lnTo>
                      <a:pt x="29" y="68"/>
                    </a:lnTo>
                    <a:lnTo>
                      <a:pt x="34" y="63"/>
                    </a:lnTo>
                    <a:lnTo>
                      <a:pt x="37" y="59"/>
                    </a:lnTo>
                    <a:lnTo>
                      <a:pt x="40" y="48"/>
                    </a:lnTo>
                    <a:lnTo>
                      <a:pt x="41" y="36"/>
                    </a:lnTo>
                    <a:lnTo>
                      <a:pt x="38" y="23"/>
                    </a:lnTo>
                    <a:close/>
                    <a:moveTo>
                      <a:pt x="21" y="8"/>
                    </a:moveTo>
                    <a:lnTo>
                      <a:pt x="19" y="9"/>
                    </a:lnTo>
                    <a:lnTo>
                      <a:pt x="16" y="11"/>
                    </a:lnTo>
                    <a:lnTo>
                      <a:pt x="13" y="15"/>
                    </a:lnTo>
                    <a:lnTo>
                      <a:pt x="11" y="26"/>
                    </a:lnTo>
                    <a:lnTo>
                      <a:pt x="10" y="38"/>
                    </a:lnTo>
                    <a:lnTo>
                      <a:pt x="10" y="43"/>
                    </a:lnTo>
                    <a:lnTo>
                      <a:pt x="11" y="48"/>
                    </a:lnTo>
                    <a:lnTo>
                      <a:pt x="11" y="53"/>
                    </a:lnTo>
                    <a:lnTo>
                      <a:pt x="36" y="14"/>
                    </a:lnTo>
                    <a:lnTo>
                      <a:pt x="30" y="9"/>
                    </a:lnTo>
                    <a:lnTo>
                      <a:pt x="28" y="8"/>
                    </a:lnTo>
                    <a:lnTo>
                      <a:pt x="21" y="8"/>
                    </a:lnTo>
                    <a:close/>
                    <a:moveTo>
                      <a:pt x="25" y="0"/>
                    </a:moveTo>
                    <a:lnTo>
                      <a:pt x="36" y="2"/>
                    </a:lnTo>
                    <a:lnTo>
                      <a:pt x="44" y="10"/>
                    </a:lnTo>
                    <a:lnTo>
                      <a:pt x="49" y="22"/>
                    </a:lnTo>
                    <a:lnTo>
                      <a:pt x="50" y="38"/>
                    </a:lnTo>
                    <a:lnTo>
                      <a:pt x="49" y="53"/>
                    </a:lnTo>
                    <a:lnTo>
                      <a:pt x="44" y="65"/>
                    </a:lnTo>
                    <a:lnTo>
                      <a:pt x="36" y="73"/>
                    </a:lnTo>
                    <a:lnTo>
                      <a:pt x="25" y="76"/>
                    </a:lnTo>
                    <a:lnTo>
                      <a:pt x="15" y="73"/>
                    </a:lnTo>
                    <a:lnTo>
                      <a:pt x="7" y="65"/>
                    </a:lnTo>
                    <a:lnTo>
                      <a:pt x="2" y="53"/>
                    </a:lnTo>
                    <a:lnTo>
                      <a:pt x="0" y="38"/>
                    </a:lnTo>
                    <a:lnTo>
                      <a:pt x="2" y="22"/>
                    </a:lnTo>
                    <a:lnTo>
                      <a:pt x="7" y="10"/>
                    </a:lnTo>
                    <a:lnTo>
                      <a:pt x="15" y="2"/>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82" name="Freeform 366"/>
              <p:cNvSpPr>
                <a:spLocks/>
              </p:cNvSpPr>
              <p:nvPr/>
            </p:nvSpPr>
            <p:spPr bwMode="auto">
              <a:xfrm>
                <a:off x="2596" y="2992"/>
                <a:ext cx="43" cy="74"/>
              </a:xfrm>
              <a:custGeom>
                <a:avLst/>
                <a:gdLst/>
                <a:ahLst/>
                <a:cxnLst>
                  <a:cxn ang="0">
                    <a:pos x="1" y="0"/>
                  </a:cxn>
                  <a:cxn ang="0">
                    <a:pos x="40" y="0"/>
                  </a:cxn>
                  <a:cxn ang="0">
                    <a:pos x="40" y="8"/>
                  </a:cxn>
                  <a:cxn ang="0">
                    <a:pos x="9" y="8"/>
                  </a:cxn>
                  <a:cxn ang="0">
                    <a:pos x="9" y="25"/>
                  </a:cxn>
                  <a:cxn ang="0">
                    <a:pos x="11" y="25"/>
                  </a:cxn>
                  <a:cxn ang="0">
                    <a:pos x="25" y="28"/>
                  </a:cxn>
                  <a:cxn ang="0">
                    <a:pos x="34" y="32"/>
                  </a:cxn>
                  <a:cxn ang="0">
                    <a:pos x="38" y="36"/>
                  </a:cxn>
                  <a:cxn ang="0">
                    <a:pos x="40" y="40"/>
                  </a:cxn>
                  <a:cxn ang="0">
                    <a:pos x="42" y="44"/>
                  </a:cxn>
                  <a:cxn ang="0">
                    <a:pos x="43" y="49"/>
                  </a:cxn>
                  <a:cxn ang="0">
                    <a:pos x="42" y="55"/>
                  </a:cxn>
                  <a:cxn ang="0">
                    <a:pos x="39" y="62"/>
                  </a:cxn>
                  <a:cxn ang="0">
                    <a:pos x="34" y="67"/>
                  </a:cxn>
                  <a:cxn ang="0">
                    <a:pos x="30" y="70"/>
                  </a:cxn>
                  <a:cxn ang="0">
                    <a:pos x="23" y="72"/>
                  </a:cxn>
                  <a:cxn ang="0">
                    <a:pos x="17" y="74"/>
                  </a:cxn>
                  <a:cxn ang="0">
                    <a:pos x="6" y="71"/>
                  </a:cxn>
                  <a:cxn ang="0">
                    <a:pos x="0" y="70"/>
                  </a:cxn>
                  <a:cxn ang="0">
                    <a:pos x="0" y="61"/>
                  </a:cxn>
                  <a:cxn ang="0">
                    <a:pos x="4" y="63"/>
                  </a:cxn>
                  <a:cxn ang="0">
                    <a:pos x="8" y="65"/>
                  </a:cxn>
                  <a:cxn ang="0">
                    <a:pos x="13" y="65"/>
                  </a:cxn>
                  <a:cxn ang="0">
                    <a:pos x="17" y="66"/>
                  </a:cxn>
                  <a:cxn ang="0">
                    <a:pos x="25" y="63"/>
                  </a:cxn>
                  <a:cxn ang="0">
                    <a:pos x="28" y="61"/>
                  </a:cxn>
                  <a:cxn ang="0">
                    <a:pos x="31" y="58"/>
                  </a:cxn>
                  <a:cxn ang="0">
                    <a:pos x="32" y="54"/>
                  </a:cxn>
                  <a:cxn ang="0">
                    <a:pos x="32" y="46"/>
                  </a:cxn>
                  <a:cxn ang="0">
                    <a:pos x="27" y="38"/>
                  </a:cxn>
                  <a:cxn ang="0">
                    <a:pos x="19" y="36"/>
                  </a:cxn>
                  <a:cxn ang="0">
                    <a:pos x="13" y="34"/>
                  </a:cxn>
                  <a:cxn ang="0">
                    <a:pos x="1" y="34"/>
                  </a:cxn>
                  <a:cxn ang="0">
                    <a:pos x="1" y="0"/>
                  </a:cxn>
                </a:cxnLst>
                <a:rect l="0" t="0" r="r" b="b"/>
                <a:pathLst>
                  <a:path w="43" h="74">
                    <a:moveTo>
                      <a:pt x="1" y="0"/>
                    </a:moveTo>
                    <a:lnTo>
                      <a:pt x="40" y="0"/>
                    </a:lnTo>
                    <a:lnTo>
                      <a:pt x="40" y="8"/>
                    </a:lnTo>
                    <a:lnTo>
                      <a:pt x="9" y="8"/>
                    </a:lnTo>
                    <a:lnTo>
                      <a:pt x="9" y="25"/>
                    </a:lnTo>
                    <a:lnTo>
                      <a:pt x="11" y="25"/>
                    </a:lnTo>
                    <a:lnTo>
                      <a:pt x="25" y="28"/>
                    </a:lnTo>
                    <a:lnTo>
                      <a:pt x="34" y="32"/>
                    </a:lnTo>
                    <a:lnTo>
                      <a:pt x="38" y="36"/>
                    </a:lnTo>
                    <a:lnTo>
                      <a:pt x="40" y="40"/>
                    </a:lnTo>
                    <a:lnTo>
                      <a:pt x="42" y="44"/>
                    </a:lnTo>
                    <a:lnTo>
                      <a:pt x="43" y="49"/>
                    </a:lnTo>
                    <a:lnTo>
                      <a:pt x="42" y="55"/>
                    </a:lnTo>
                    <a:lnTo>
                      <a:pt x="39" y="62"/>
                    </a:lnTo>
                    <a:lnTo>
                      <a:pt x="34" y="67"/>
                    </a:lnTo>
                    <a:lnTo>
                      <a:pt x="30" y="70"/>
                    </a:lnTo>
                    <a:lnTo>
                      <a:pt x="23" y="72"/>
                    </a:lnTo>
                    <a:lnTo>
                      <a:pt x="17" y="74"/>
                    </a:lnTo>
                    <a:lnTo>
                      <a:pt x="6" y="71"/>
                    </a:lnTo>
                    <a:lnTo>
                      <a:pt x="0" y="70"/>
                    </a:lnTo>
                    <a:lnTo>
                      <a:pt x="0" y="61"/>
                    </a:lnTo>
                    <a:lnTo>
                      <a:pt x="4" y="63"/>
                    </a:lnTo>
                    <a:lnTo>
                      <a:pt x="8" y="65"/>
                    </a:lnTo>
                    <a:lnTo>
                      <a:pt x="13" y="65"/>
                    </a:lnTo>
                    <a:lnTo>
                      <a:pt x="17" y="66"/>
                    </a:lnTo>
                    <a:lnTo>
                      <a:pt x="25" y="63"/>
                    </a:lnTo>
                    <a:lnTo>
                      <a:pt x="28" y="61"/>
                    </a:lnTo>
                    <a:lnTo>
                      <a:pt x="31" y="58"/>
                    </a:lnTo>
                    <a:lnTo>
                      <a:pt x="32" y="54"/>
                    </a:lnTo>
                    <a:lnTo>
                      <a:pt x="32" y="46"/>
                    </a:lnTo>
                    <a:lnTo>
                      <a:pt x="27" y="38"/>
                    </a:lnTo>
                    <a:lnTo>
                      <a:pt x="19" y="36"/>
                    </a:lnTo>
                    <a:lnTo>
                      <a:pt x="13" y="34"/>
                    </a:lnTo>
                    <a:lnTo>
                      <a:pt x="1" y="34"/>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83" name="Freeform 367"/>
              <p:cNvSpPr>
                <a:spLocks noEditPoints="1"/>
              </p:cNvSpPr>
              <p:nvPr/>
            </p:nvSpPr>
            <p:spPr bwMode="auto">
              <a:xfrm>
                <a:off x="2423" y="3584"/>
                <a:ext cx="49" cy="76"/>
              </a:xfrm>
              <a:custGeom>
                <a:avLst/>
                <a:gdLst/>
                <a:ahLst/>
                <a:cxnLst>
                  <a:cxn ang="0">
                    <a:pos x="39" y="24"/>
                  </a:cxn>
                  <a:cxn ang="0">
                    <a:pos x="14" y="62"/>
                  </a:cxn>
                  <a:cxn ang="0">
                    <a:pos x="19" y="67"/>
                  </a:cxn>
                  <a:cxn ang="0">
                    <a:pos x="22" y="68"/>
                  </a:cxn>
                  <a:cxn ang="0">
                    <a:pos x="28" y="68"/>
                  </a:cxn>
                  <a:cxn ang="0">
                    <a:pos x="32" y="66"/>
                  </a:cxn>
                  <a:cxn ang="0">
                    <a:pos x="35" y="63"/>
                  </a:cxn>
                  <a:cxn ang="0">
                    <a:pos x="36" y="59"/>
                  </a:cxn>
                  <a:cxn ang="0">
                    <a:pos x="40" y="49"/>
                  </a:cxn>
                  <a:cxn ang="0">
                    <a:pos x="40" y="30"/>
                  </a:cxn>
                  <a:cxn ang="0">
                    <a:pos x="39" y="24"/>
                  </a:cxn>
                  <a:cxn ang="0">
                    <a:pos x="22" y="8"/>
                  </a:cxn>
                  <a:cxn ang="0">
                    <a:pos x="18" y="9"/>
                  </a:cxn>
                  <a:cxn ang="0">
                    <a:pos x="15" y="12"/>
                  </a:cxn>
                  <a:cxn ang="0">
                    <a:pos x="14" y="16"/>
                  </a:cxn>
                  <a:cxn ang="0">
                    <a:pos x="10" y="26"/>
                  </a:cxn>
                  <a:cxn ang="0">
                    <a:pos x="10" y="50"/>
                  </a:cxn>
                  <a:cxn ang="0">
                    <a:pos x="11" y="54"/>
                  </a:cxn>
                  <a:cxn ang="0">
                    <a:pos x="35" y="15"/>
                  </a:cxn>
                  <a:cxn ang="0">
                    <a:pos x="34" y="12"/>
                  </a:cxn>
                  <a:cxn ang="0">
                    <a:pos x="31" y="9"/>
                  </a:cxn>
                  <a:cxn ang="0">
                    <a:pos x="27" y="8"/>
                  </a:cxn>
                  <a:cxn ang="0">
                    <a:pos x="22" y="8"/>
                  </a:cxn>
                  <a:cxn ang="0">
                    <a:pos x="25" y="0"/>
                  </a:cxn>
                  <a:cxn ang="0">
                    <a:pos x="31" y="2"/>
                  </a:cxn>
                  <a:cxn ang="0">
                    <a:pos x="35" y="3"/>
                  </a:cxn>
                  <a:cxn ang="0">
                    <a:pos x="40" y="7"/>
                  </a:cxn>
                  <a:cxn ang="0">
                    <a:pos x="43" y="11"/>
                  </a:cxn>
                  <a:cxn ang="0">
                    <a:pos x="48" y="23"/>
                  </a:cxn>
                  <a:cxn ang="0">
                    <a:pos x="49" y="38"/>
                  </a:cxn>
                  <a:cxn ang="0">
                    <a:pos x="48" y="54"/>
                  </a:cxn>
                  <a:cxn ang="0">
                    <a:pos x="43" y="66"/>
                  </a:cxn>
                  <a:cxn ang="0">
                    <a:pos x="40" y="70"/>
                  </a:cxn>
                  <a:cxn ang="0">
                    <a:pos x="35" y="74"/>
                  </a:cxn>
                  <a:cxn ang="0">
                    <a:pos x="31" y="75"/>
                  </a:cxn>
                  <a:cxn ang="0">
                    <a:pos x="25" y="76"/>
                  </a:cxn>
                  <a:cxn ang="0">
                    <a:pos x="14" y="74"/>
                  </a:cxn>
                  <a:cxn ang="0">
                    <a:pos x="6" y="66"/>
                  </a:cxn>
                  <a:cxn ang="0">
                    <a:pos x="2" y="54"/>
                  </a:cxn>
                  <a:cxn ang="0">
                    <a:pos x="0" y="38"/>
                  </a:cxn>
                  <a:cxn ang="0">
                    <a:pos x="2" y="23"/>
                  </a:cxn>
                  <a:cxn ang="0">
                    <a:pos x="6" y="11"/>
                  </a:cxn>
                  <a:cxn ang="0">
                    <a:pos x="14" y="3"/>
                  </a:cxn>
                  <a:cxn ang="0">
                    <a:pos x="25" y="0"/>
                  </a:cxn>
                </a:cxnLst>
                <a:rect l="0" t="0" r="r" b="b"/>
                <a:pathLst>
                  <a:path w="49" h="76">
                    <a:moveTo>
                      <a:pt x="39" y="24"/>
                    </a:moveTo>
                    <a:lnTo>
                      <a:pt x="14" y="62"/>
                    </a:lnTo>
                    <a:lnTo>
                      <a:pt x="19" y="67"/>
                    </a:lnTo>
                    <a:lnTo>
                      <a:pt x="22" y="68"/>
                    </a:lnTo>
                    <a:lnTo>
                      <a:pt x="28" y="68"/>
                    </a:lnTo>
                    <a:lnTo>
                      <a:pt x="32" y="66"/>
                    </a:lnTo>
                    <a:lnTo>
                      <a:pt x="35" y="63"/>
                    </a:lnTo>
                    <a:lnTo>
                      <a:pt x="36" y="59"/>
                    </a:lnTo>
                    <a:lnTo>
                      <a:pt x="40" y="49"/>
                    </a:lnTo>
                    <a:lnTo>
                      <a:pt x="40" y="30"/>
                    </a:lnTo>
                    <a:lnTo>
                      <a:pt x="39" y="24"/>
                    </a:lnTo>
                    <a:close/>
                    <a:moveTo>
                      <a:pt x="22" y="8"/>
                    </a:moveTo>
                    <a:lnTo>
                      <a:pt x="18" y="9"/>
                    </a:lnTo>
                    <a:lnTo>
                      <a:pt x="15" y="12"/>
                    </a:lnTo>
                    <a:lnTo>
                      <a:pt x="14" y="16"/>
                    </a:lnTo>
                    <a:lnTo>
                      <a:pt x="10" y="26"/>
                    </a:lnTo>
                    <a:lnTo>
                      <a:pt x="10" y="50"/>
                    </a:lnTo>
                    <a:lnTo>
                      <a:pt x="11" y="54"/>
                    </a:lnTo>
                    <a:lnTo>
                      <a:pt x="35" y="15"/>
                    </a:lnTo>
                    <a:lnTo>
                      <a:pt x="34" y="12"/>
                    </a:lnTo>
                    <a:lnTo>
                      <a:pt x="31" y="9"/>
                    </a:lnTo>
                    <a:lnTo>
                      <a:pt x="27" y="8"/>
                    </a:lnTo>
                    <a:lnTo>
                      <a:pt x="22" y="8"/>
                    </a:lnTo>
                    <a:close/>
                    <a:moveTo>
                      <a:pt x="25" y="0"/>
                    </a:moveTo>
                    <a:lnTo>
                      <a:pt x="31" y="2"/>
                    </a:lnTo>
                    <a:lnTo>
                      <a:pt x="35" y="3"/>
                    </a:lnTo>
                    <a:lnTo>
                      <a:pt x="40" y="7"/>
                    </a:lnTo>
                    <a:lnTo>
                      <a:pt x="43" y="11"/>
                    </a:lnTo>
                    <a:lnTo>
                      <a:pt x="48" y="23"/>
                    </a:lnTo>
                    <a:lnTo>
                      <a:pt x="49" y="38"/>
                    </a:lnTo>
                    <a:lnTo>
                      <a:pt x="48" y="54"/>
                    </a:lnTo>
                    <a:lnTo>
                      <a:pt x="43" y="66"/>
                    </a:lnTo>
                    <a:lnTo>
                      <a:pt x="40" y="70"/>
                    </a:lnTo>
                    <a:lnTo>
                      <a:pt x="35" y="74"/>
                    </a:lnTo>
                    <a:lnTo>
                      <a:pt x="31" y="75"/>
                    </a:lnTo>
                    <a:lnTo>
                      <a:pt x="25" y="76"/>
                    </a:lnTo>
                    <a:lnTo>
                      <a:pt x="14" y="74"/>
                    </a:lnTo>
                    <a:lnTo>
                      <a:pt x="6" y="66"/>
                    </a:lnTo>
                    <a:lnTo>
                      <a:pt x="2" y="54"/>
                    </a:lnTo>
                    <a:lnTo>
                      <a:pt x="0" y="38"/>
                    </a:lnTo>
                    <a:lnTo>
                      <a:pt x="2" y="23"/>
                    </a:lnTo>
                    <a:lnTo>
                      <a:pt x="6" y="11"/>
                    </a:lnTo>
                    <a:lnTo>
                      <a:pt x="14"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84" name="Freeform 368"/>
              <p:cNvSpPr>
                <a:spLocks/>
              </p:cNvSpPr>
              <p:nvPr/>
            </p:nvSpPr>
            <p:spPr bwMode="auto">
              <a:xfrm>
                <a:off x="2479" y="3607"/>
                <a:ext cx="51" cy="51"/>
              </a:xfrm>
              <a:custGeom>
                <a:avLst/>
                <a:gdLst/>
                <a:ahLst/>
                <a:cxnLst>
                  <a:cxn ang="0">
                    <a:pos x="1" y="0"/>
                  </a:cxn>
                  <a:cxn ang="0">
                    <a:pos x="12" y="0"/>
                  </a:cxn>
                  <a:cxn ang="0">
                    <a:pos x="25" y="17"/>
                  </a:cxn>
                  <a:cxn ang="0">
                    <a:pos x="38" y="0"/>
                  </a:cxn>
                  <a:cxn ang="0">
                    <a:pos x="47" y="0"/>
                  </a:cxn>
                  <a:cxn ang="0">
                    <a:pos x="30" y="23"/>
                  </a:cxn>
                  <a:cxn ang="0">
                    <a:pos x="51" y="51"/>
                  </a:cxn>
                  <a:cxn ang="0">
                    <a:pos x="41" y="51"/>
                  </a:cxn>
                  <a:cxn ang="0">
                    <a:pos x="25" y="31"/>
                  </a:cxn>
                  <a:cxn ang="0">
                    <a:pos x="9" y="51"/>
                  </a:cxn>
                  <a:cxn ang="0">
                    <a:pos x="0" y="51"/>
                  </a:cxn>
                  <a:cxn ang="0">
                    <a:pos x="20" y="24"/>
                  </a:cxn>
                  <a:cxn ang="0">
                    <a:pos x="1" y="0"/>
                  </a:cxn>
                </a:cxnLst>
                <a:rect l="0" t="0" r="r" b="b"/>
                <a:pathLst>
                  <a:path w="51" h="51">
                    <a:moveTo>
                      <a:pt x="1" y="0"/>
                    </a:moveTo>
                    <a:lnTo>
                      <a:pt x="12" y="0"/>
                    </a:lnTo>
                    <a:lnTo>
                      <a:pt x="25" y="17"/>
                    </a:lnTo>
                    <a:lnTo>
                      <a:pt x="38" y="0"/>
                    </a:lnTo>
                    <a:lnTo>
                      <a:pt x="47" y="0"/>
                    </a:lnTo>
                    <a:lnTo>
                      <a:pt x="30" y="23"/>
                    </a:lnTo>
                    <a:lnTo>
                      <a:pt x="51" y="51"/>
                    </a:lnTo>
                    <a:lnTo>
                      <a:pt x="41" y="51"/>
                    </a:lnTo>
                    <a:lnTo>
                      <a:pt x="25" y="31"/>
                    </a:lnTo>
                    <a:lnTo>
                      <a:pt x="9" y="51"/>
                    </a:lnTo>
                    <a:lnTo>
                      <a:pt x="0" y="51"/>
                    </a:lnTo>
                    <a:lnTo>
                      <a:pt x="20" y="24"/>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85" name="Freeform 369"/>
              <p:cNvSpPr>
                <a:spLocks noEditPoints="1"/>
              </p:cNvSpPr>
              <p:nvPr/>
            </p:nvSpPr>
            <p:spPr bwMode="auto">
              <a:xfrm>
                <a:off x="2535" y="3584"/>
                <a:ext cx="50" cy="76"/>
              </a:xfrm>
              <a:custGeom>
                <a:avLst/>
                <a:gdLst/>
                <a:ahLst/>
                <a:cxnLst>
                  <a:cxn ang="0">
                    <a:pos x="38" y="24"/>
                  </a:cxn>
                  <a:cxn ang="0">
                    <a:pos x="15" y="62"/>
                  </a:cxn>
                  <a:cxn ang="0">
                    <a:pos x="16" y="65"/>
                  </a:cxn>
                  <a:cxn ang="0">
                    <a:pos x="19" y="67"/>
                  </a:cxn>
                  <a:cxn ang="0">
                    <a:pos x="21" y="68"/>
                  </a:cxn>
                  <a:cxn ang="0">
                    <a:pos x="29" y="68"/>
                  </a:cxn>
                  <a:cxn ang="0">
                    <a:pos x="34" y="63"/>
                  </a:cxn>
                  <a:cxn ang="0">
                    <a:pos x="37" y="59"/>
                  </a:cxn>
                  <a:cxn ang="0">
                    <a:pos x="40" y="49"/>
                  </a:cxn>
                  <a:cxn ang="0">
                    <a:pos x="41" y="37"/>
                  </a:cxn>
                  <a:cxn ang="0">
                    <a:pos x="38" y="24"/>
                  </a:cxn>
                  <a:cxn ang="0">
                    <a:pos x="21" y="8"/>
                  </a:cxn>
                  <a:cxn ang="0">
                    <a:pos x="19" y="9"/>
                  </a:cxn>
                  <a:cxn ang="0">
                    <a:pos x="16" y="12"/>
                  </a:cxn>
                  <a:cxn ang="0">
                    <a:pos x="13" y="16"/>
                  </a:cxn>
                  <a:cxn ang="0">
                    <a:pos x="11" y="26"/>
                  </a:cxn>
                  <a:cxn ang="0">
                    <a:pos x="10" y="38"/>
                  </a:cxn>
                  <a:cxn ang="0">
                    <a:pos x="10" y="44"/>
                  </a:cxn>
                  <a:cxn ang="0">
                    <a:pos x="11" y="49"/>
                  </a:cxn>
                  <a:cxn ang="0">
                    <a:pos x="11" y="54"/>
                  </a:cxn>
                  <a:cxn ang="0">
                    <a:pos x="36" y="15"/>
                  </a:cxn>
                  <a:cxn ang="0">
                    <a:pos x="30" y="9"/>
                  </a:cxn>
                  <a:cxn ang="0">
                    <a:pos x="28" y="8"/>
                  </a:cxn>
                  <a:cxn ang="0">
                    <a:pos x="21" y="8"/>
                  </a:cxn>
                  <a:cxn ang="0">
                    <a:pos x="25" y="0"/>
                  </a:cxn>
                  <a:cxn ang="0">
                    <a:pos x="36" y="3"/>
                  </a:cxn>
                  <a:cxn ang="0">
                    <a:pos x="44" y="11"/>
                  </a:cxn>
                  <a:cxn ang="0">
                    <a:pos x="49" y="23"/>
                  </a:cxn>
                  <a:cxn ang="0">
                    <a:pos x="50" y="38"/>
                  </a:cxn>
                  <a:cxn ang="0">
                    <a:pos x="49" y="54"/>
                  </a:cxn>
                  <a:cxn ang="0">
                    <a:pos x="44" y="66"/>
                  </a:cxn>
                  <a:cxn ang="0">
                    <a:pos x="36" y="74"/>
                  </a:cxn>
                  <a:cxn ang="0">
                    <a:pos x="25" y="76"/>
                  </a:cxn>
                  <a:cxn ang="0">
                    <a:pos x="15" y="74"/>
                  </a:cxn>
                  <a:cxn ang="0">
                    <a:pos x="7" y="66"/>
                  </a:cxn>
                  <a:cxn ang="0">
                    <a:pos x="2" y="54"/>
                  </a:cxn>
                  <a:cxn ang="0">
                    <a:pos x="0" y="38"/>
                  </a:cxn>
                  <a:cxn ang="0">
                    <a:pos x="2" y="23"/>
                  </a:cxn>
                  <a:cxn ang="0">
                    <a:pos x="7" y="11"/>
                  </a:cxn>
                  <a:cxn ang="0">
                    <a:pos x="15" y="3"/>
                  </a:cxn>
                  <a:cxn ang="0">
                    <a:pos x="25" y="0"/>
                  </a:cxn>
                </a:cxnLst>
                <a:rect l="0" t="0" r="r" b="b"/>
                <a:pathLst>
                  <a:path w="50" h="76">
                    <a:moveTo>
                      <a:pt x="38" y="24"/>
                    </a:moveTo>
                    <a:lnTo>
                      <a:pt x="15" y="62"/>
                    </a:lnTo>
                    <a:lnTo>
                      <a:pt x="16" y="65"/>
                    </a:lnTo>
                    <a:lnTo>
                      <a:pt x="19" y="67"/>
                    </a:lnTo>
                    <a:lnTo>
                      <a:pt x="21" y="68"/>
                    </a:lnTo>
                    <a:lnTo>
                      <a:pt x="29" y="68"/>
                    </a:lnTo>
                    <a:lnTo>
                      <a:pt x="34" y="63"/>
                    </a:lnTo>
                    <a:lnTo>
                      <a:pt x="37" y="59"/>
                    </a:lnTo>
                    <a:lnTo>
                      <a:pt x="40" y="49"/>
                    </a:lnTo>
                    <a:lnTo>
                      <a:pt x="41" y="37"/>
                    </a:lnTo>
                    <a:lnTo>
                      <a:pt x="38" y="24"/>
                    </a:lnTo>
                    <a:close/>
                    <a:moveTo>
                      <a:pt x="21" y="8"/>
                    </a:moveTo>
                    <a:lnTo>
                      <a:pt x="19" y="9"/>
                    </a:lnTo>
                    <a:lnTo>
                      <a:pt x="16" y="12"/>
                    </a:lnTo>
                    <a:lnTo>
                      <a:pt x="13" y="16"/>
                    </a:lnTo>
                    <a:lnTo>
                      <a:pt x="11" y="26"/>
                    </a:lnTo>
                    <a:lnTo>
                      <a:pt x="10" y="38"/>
                    </a:lnTo>
                    <a:lnTo>
                      <a:pt x="10" y="44"/>
                    </a:lnTo>
                    <a:lnTo>
                      <a:pt x="11" y="49"/>
                    </a:lnTo>
                    <a:lnTo>
                      <a:pt x="11" y="54"/>
                    </a:lnTo>
                    <a:lnTo>
                      <a:pt x="36" y="15"/>
                    </a:lnTo>
                    <a:lnTo>
                      <a:pt x="30" y="9"/>
                    </a:lnTo>
                    <a:lnTo>
                      <a:pt x="28" y="8"/>
                    </a:lnTo>
                    <a:lnTo>
                      <a:pt x="21" y="8"/>
                    </a:lnTo>
                    <a:close/>
                    <a:moveTo>
                      <a:pt x="25" y="0"/>
                    </a:moveTo>
                    <a:lnTo>
                      <a:pt x="36" y="3"/>
                    </a:lnTo>
                    <a:lnTo>
                      <a:pt x="44" y="11"/>
                    </a:lnTo>
                    <a:lnTo>
                      <a:pt x="49" y="23"/>
                    </a:lnTo>
                    <a:lnTo>
                      <a:pt x="50" y="38"/>
                    </a:lnTo>
                    <a:lnTo>
                      <a:pt x="49" y="54"/>
                    </a:lnTo>
                    <a:lnTo>
                      <a:pt x="44" y="66"/>
                    </a:lnTo>
                    <a:lnTo>
                      <a:pt x="36" y="74"/>
                    </a:lnTo>
                    <a:lnTo>
                      <a:pt x="25" y="76"/>
                    </a:lnTo>
                    <a:lnTo>
                      <a:pt x="15" y="74"/>
                    </a:lnTo>
                    <a:lnTo>
                      <a:pt x="7" y="66"/>
                    </a:lnTo>
                    <a:lnTo>
                      <a:pt x="2" y="54"/>
                    </a:lnTo>
                    <a:lnTo>
                      <a:pt x="0" y="38"/>
                    </a:lnTo>
                    <a:lnTo>
                      <a:pt x="2" y="23"/>
                    </a:lnTo>
                    <a:lnTo>
                      <a:pt x="7" y="11"/>
                    </a:lnTo>
                    <a:lnTo>
                      <a:pt x="15"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86" name="Freeform 370"/>
              <p:cNvSpPr>
                <a:spLocks noEditPoints="1"/>
              </p:cNvSpPr>
              <p:nvPr/>
            </p:nvSpPr>
            <p:spPr bwMode="auto">
              <a:xfrm>
                <a:off x="2590" y="3587"/>
                <a:ext cx="52" cy="71"/>
              </a:xfrm>
              <a:custGeom>
                <a:avLst/>
                <a:gdLst/>
                <a:ahLst/>
                <a:cxnLst>
                  <a:cxn ang="0">
                    <a:pos x="31" y="13"/>
                  </a:cxn>
                  <a:cxn ang="0">
                    <a:pos x="10" y="43"/>
                  </a:cxn>
                  <a:cxn ang="0">
                    <a:pos x="31" y="43"/>
                  </a:cxn>
                  <a:cxn ang="0">
                    <a:pos x="31" y="13"/>
                  </a:cxn>
                  <a:cxn ang="0">
                    <a:pos x="31" y="0"/>
                  </a:cxn>
                  <a:cxn ang="0">
                    <a:pos x="38" y="0"/>
                  </a:cxn>
                  <a:cxn ang="0">
                    <a:pos x="38" y="43"/>
                  </a:cxn>
                  <a:cxn ang="0">
                    <a:pos x="52" y="43"/>
                  </a:cxn>
                  <a:cxn ang="0">
                    <a:pos x="52" y="51"/>
                  </a:cxn>
                  <a:cxn ang="0">
                    <a:pos x="38" y="51"/>
                  </a:cxn>
                  <a:cxn ang="0">
                    <a:pos x="38" y="71"/>
                  </a:cxn>
                  <a:cxn ang="0">
                    <a:pos x="31" y="71"/>
                  </a:cxn>
                  <a:cxn ang="0">
                    <a:pos x="31" y="51"/>
                  </a:cxn>
                  <a:cxn ang="0">
                    <a:pos x="0" y="51"/>
                  </a:cxn>
                  <a:cxn ang="0">
                    <a:pos x="0" y="43"/>
                  </a:cxn>
                  <a:cxn ang="0">
                    <a:pos x="31" y="0"/>
                  </a:cxn>
                </a:cxnLst>
                <a:rect l="0" t="0" r="r" b="b"/>
                <a:pathLst>
                  <a:path w="52" h="71">
                    <a:moveTo>
                      <a:pt x="31" y="13"/>
                    </a:moveTo>
                    <a:lnTo>
                      <a:pt x="10" y="43"/>
                    </a:lnTo>
                    <a:lnTo>
                      <a:pt x="31" y="43"/>
                    </a:lnTo>
                    <a:lnTo>
                      <a:pt x="31" y="13"/>
                    </a:lnTo>
                    <a:close/>
                    <a:moveTo>
                      <a:pt x="31" y="0"/>
                    </a:moveTo>
                    <a:lnTo>
                      <a:pt x="38" y="0"/>
                    </a:lnTo>
                    <a:lnTo>
                      <a:pt x="38" y="43"/>
                    </a:lnTo>
                    <a:lnTo>
                      <a:pt x="52" y="43"/>
                    </a:lnTo>
                    <a:lnTo>
                      <a:pt x="52" y="51"/>
                    </a:lnTo>
                    <a:lnTo>
                      <a:pt x="38" y="51"/>
                    </a:lnTo>
                    <a:lnTo>
                      <a:pt x="38" y="71"/>
                    </a:lnTo>
                    <a:lnTo>
                      <a:pt x="31" y="71"/>
                    </a:lnTo>
                    <a:lnTo>
                      <a:pt x="31" y="51"/>
                    </a:lnTo>
                    <a:lnTo>
                      <a:pt x="0" y="51"/>
                    </a:lnTo>
                    <a:lnTo>
                      <a:pt x="0" y="43"/>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87" name="Line 371"/>
              <p:cNvSpPr>
                <a:spLocks noChangeShapeType="1"/>
              </p:cNvSpPr>
              <p:nvPr/>
            </p:nvSpPr>
            <p:spPr bwMode="auto">
              <a:xfrm flipH="1">
                <a:off x="2330" y="3358"/>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88" name="Line 372"/>
              <p:cNvSpPr>
                <a:spLocks noChangeShapeType="1"/>
              </p:cNvSpPr>
              <p:nvPr/>
            </p:nvSpPr>
            <p:spPr bwMode="auto">
              <a:xfrm flipV="1">
                <a:off x="2330" y="2984"/>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89" name="Line 373"/>
              <p:cNvSpPr>
                <a:spLocks noChangeShapeType="1"/>
              </p:cNvSpPr>
              <p:nvPr/>
            </p:nvSpPr>
            <p:spPr bwMode="auto">
              <a:xfrm>
                <a:off x="2330" y="2984"/>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90" name="Line 374"/>
              <p:cNvSpPr>
                <a:spLocks noChangeShapeType="1"/>
              </p:cNvSpPr>
              <p:nvPr/>
            </p:nvSpPr>
            <p:spPr bwMode="auto">
              <a:xfrm>
                <a:off x="2716" y="2984"/>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91" name="Line 375"/>
              <p:cNvSpPr>
                <a:spLocks noChangeShapeType="1"/>
              </p:cNvSpPr>
              <p:nvPr/>
            </p:nvSpPr>
            <p:spPr bwMode="auto">
              <a:xfrm>
                <a:off x="2330" y="3080"/>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92" name="Line 376"/>
              <p:cNvSpPr>
                <a:spLocks noChangeShapeType="1"/>
              </p:cNvSpPr>
              <p:nvPr/>
            </p:nvSpPr>
            <p:spPr bwMode="auto">
              <a:xfrm>
                <a:off x="2330" y="3126"/>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93" name="Line 377"/>
              <p:cNvSpPr>
                <a:spLocks noChangeShapeType="1"/>
              </p:cNvSpPr>
              <p:nvPr/>
            </p:nvSpPr>
            <p:spPr bwMode="auto">
              <a:xfrm>
                <a:off x="2330" y="3173"/>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94" name="Line 378"/>
              <p:cNvSpPr>
                <a:spLocks noChangeShapeType="1"/>
              </p:cNvSpPr>
              <p:nvPr/>
            </p:nvSpPr>
            <p:spPr bwMode="auto">
              <a:xfrm>
                <a:off x="2330" y="3221"/>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95" name="Line 379"/>
              <p:cNvSpPr>
                <a:spLocks noChangeShapeType="1"/>
              </p:cNvSpPr>
              <p:nvPr/>
            </p:nvSpPr>
            <p:spPr bwMode="auto">
              <a:xfrm>
                <a:off x="2330" y="3315"/>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96" name="Line 380"/>
              <p:cNvSpPr>
                <a:spLocks noChangeShapeType="1"/>
              </p:cNvSpPr>
              <p:nvPr/>
            </p:nvSpPr>
            <p:spPr bwMode="auto">
              <a:xfrm>
                <a:off x="2330" y="3268"/>
                <a:ext cx="38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97" name="Line 381"/>
              <p:cNvSpPr>
                <a:spLocks noChangeShapeType="1"/>
              </p:cNvSpPr>
              <p:nvPr/>
            </p:nvSpPr>
            <p:spPr bwMode="auto">
              <a:xfrm>
                <a:off x="2590" y="3082"/>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98" name="Line 382"/>
              <p:cNvSpPr>
                <a:spLocks noChangeShapeType="1"/>
              </p:cNvSpPr>
              <p:nvPr/>
            </p:nvSpPr>
            <p:spPr bwMode="auto">
              <a:xfrm>
                <a:off x="2652" y="3082"/>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99" name="Rectangle 383"/>
              <p:cNvSpPr>
                <a:spLocks noChangeArrowheads="1"/>
              </p:cNvSpPr>
              <p:nvPr/>
            </p:nvSpPr>
            <p:spPr bwMode="auto">
              <a:xfrm>
                <a:off x="857" y="476"/>
                <a:ext cx="54" cy="336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00" name="Line 384"/>
              <p:cNvSpPr>
                <a:spLocks noChangeShapeType="1"/>
              </p:cNvSpPr>
              <p:nvPr/>
            </p:nvSpPr>
            <p:spPr bwMode="auto">
              <a:xfrm flipH="1">
                <a:off x="5030" y="870"/>
                <a:ext cx="4" cy="3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01" name="Line 385"/>
              <p:cNvSpPr>
                <a:spLocks noChangeShapeType="1"/>
              </p:cNvSpPr>
              <p:nvPr/>
            </p:nvSpPr>
            <p:spPr bwMode="auto">
              <a:xfrm flipH="1">
                <a:off x="5017" y="905"/>
                <a:ext cx="13" cy="3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02" name="Line 386"/>
              <p:cNvSpPr>
                <a:spLocks noChangeShapeType="1"/>
              </p:cNvSpPr>
              <p:nvPr/>
            </p:nvSpPr>
            <p:spPr bwMode="auto">
              <a:xfrm flipH="1">
                <a:off x="4996" y="939"/>
                <a:ext cx="21" cy="3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03" name="Line 387"/>
              <p:cNvSpPr>
                <a:spLocks noChangeShapeType="1"/>
              </p:cNvSpPr>
              <p:nvPr/>
            </p:nvSpPr>
            <p:spPr bwMode="auto">
              <a:xfrm flipH="1">
                <a:off x="4967" y="972"/>
                <a:ext cx="29" cy="3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04" name="Line 388"/>
              <p:cNvSpPr>
                <a:spLocks noChangeShapeType="1"/>
              </p:cNvSpPr>
              <p:nvPr/>
            </p:nvSpPr>
            <p:spPr bwMode="auto">
              <a:xfrm flipH="1">
                <a:off x="4932" y="1002"/>
                <a:ext cx="35" cy="2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05" name="Line 389"/>
              <p:cNvSpPr>
                <a:spLocks noChangeShapeType="1"/>
              </p:cNvSpPr>
              <p:nvPr/>
            </p:nvSpPr>
            <p:spPr bwMode="auto">
              <a:xfrm flipH="1">
                <a:off x="4890" y="1031"/>
                <a:ext cx="42"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06" name="Line 390"/>
              <p:cNvSpPr>
                <a:spLocks noChangeShapeType="1"/>
              </p:cNvSpPr>
              <p:nvPr/>
            </p:nvSpPr>
            <p:spPr bwMode="auto">
              <a:xfrm flipH="1">
                <a:off x="4843" y="1056"/>
                <a:ext cx="47"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07" name="Line 391"/>
              <p:cNvSpPr>
                <a:spLocks noChangeShapeType="1"/>
              </p:cNvSpPr>
              <p:nvPr/>
            </p:nvSpPr>
            <p:spPr bwMode="auto">
              <a:xfrm flipH="1">
                <a:off x="4790" y="1079"/>
                <a:ext cx="53"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08" name="Line 392"/>
              <p:cNvSpPr>
                <a:spLocks noChangeShapeType="1"/>
              </p:cNvSpPr>
              <p:nvPr/>
            </p:nvSpPr>
            <p:spPr bwMode="auto">
              <a:xfrm flipH="1">
                <a:off x="4734" y="1098"/>
                <a:ext cx="56"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09" name="Line 393"/>
              <p:cNvSpPr>
                <a:spLocks noChangeShapeType="1"/>
              </p:cNvSpPr>
              <p:nvPr/>
            </p:nvSpPr>
            <p:spPr bwMode="auto">
              <a:xfrm flipH="1">
                <a:off x="4672" y="1113"/>
                <a:ext cx="62"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10" name="Line 394"/>
              <p:cNvSpPr>
                <a:spLocks noChangeShapeType="1"/>
              </p:cNvSpPr>
              <p:nvPr/>
            </p:nvSpPr>
            <p:spPr bwMode="auto">
              <a:xfrm flipH="1">
                <a:off x="4608" y="1124"/>
                <a:ext cx="64" cy="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11" name="Line 395"/>
              <p:cNvSpPr>
                <a:spLocks noChangeShapeType="1"/>
              </p:cNvSpPr>
              <p:nvPr/>
            </p:nvSpPr>
            <p:spPr bwMode="auto">
              <a:xfrm flipH="1">
                <a:off x="4541" y="1131"/>
                <a:ext cx="67" cy="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12" name="Line 396"/>
              <p:cNvSpPr>
                <a:spLocks noChangeShapeType="1"/>
              </p:cNvSpPr>
              <p:nvPr/>
            </p:nvSpPr>
            <p:spPr bwMode="auto">
              <a:xfrm flipH="1" flipV="1">
                <a:off x="4474" y="1131"/>
                <a:ext cx="67" cy="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13" name="Line 397"/>
              <p:cNvSpPr>
                <a:spLocks noChangeShapeType="1"/>
              </p:cNvSpPr>
              <p:nvPr/>
            </p:nvSpPr>
            <p:spPr bwMode="auto">
              <a:xfrm flipH="1" flipV="1">
                <a:off x="4410" y="1124"/>
                <a:ext cx="64" cy="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14" name="Line 398"/>
              <p:cNvSpPr>
                <a:spLocks noChangeShapeType="1"/>
              </p:cNvSpPr>
              <p:nvPr/>
            </p:nvSpPr>
            <p:spPr bwMode="auto">
              <a:xfrm flipH="1" flipV="1">
                <a:off x="4350" y="1113"/>
                <a:ext cx="60"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15" name="Line 399"/>
              <p:cNvSpPr>
                <a:spLocks noChangeShapeType="1"/>
              </p:cNvSpPr>
              <p:nvPr/>
            </p:nvSpPr>
            <p:spPr bwMode="auto">
              <a:xfrm flipH="1" flipV="1">
                <a:off x="4293" y="1098"/>
                <a:ext cx="57"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16" name="Line 400"/>
              <p:cNvSpPr>
                <a:spLocks noChangeShapeType="1"/>
              </p:cNvSpPr>
              <p:nvPr/>
            </p:nvSpPr>
            <p:spPr bwMode="auto">
              <a:xfrm flipH="1" flipV="1">
                <a:off x="4241" y="1079"/>
                <a:ext cx="52"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17" name="Line 401"/>
              <p:cNvSpPr>
                <a:spLocks noChangeShapeType="1"/>
              </p:cNvSpPr>
              <p:nvPr/>
            </p:nvSpPr>
            <p:spPr bwMode="auto">
              <a:xfrm flipH="1" flipV="1">
                <a:off x="4192" y="1056"/>
                <a:ext cx="49"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18" name="Line 402"/>
              <p:cNvSpPr>
                <a:spLocks noChangeShapeType="1"/>
              </p:cNvSpPr>
              <p:nvPr/>
            </p:nvSpPr>
            <p:spPr bwMode="auto">
              <a:xfrm flipH="1" flipV="1">
                <a:off x="4152" y="1031"/>
                <a:ext cx="40"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19" name="Line 403"/>
              <p:cNvSpPr>
                <a:spLocks noChangeShapeType="1"/>
              </p:cNvSpPr>
              <p:nvPr/>
            </p:nvSpPr>
            <p:spPr bwMode="auto">
              <a:xfrm flipH="1" flipV="1">
                <a:off x="4115" y="1002"/>
                <a:ext cx="37" cy="2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20" name="Line 404"/>
              <p:cNvSpPr>
                <a:spLocks noChangeShapeType="1"/>
              </p:cNvSpPr>
              <p:nvPr/>
            </p:nvSpPr>
            <p:spPr bwMode="auto">
              <a:xfrm flipH="1" flipV="1">
                <a:off x="4087" y="972"/>
                <a:ext cx="28" cy="3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21" name="Line 405"/>
              <p:cNvSpPr>
                <a:spLocks noChangeShapeType="1"/>
              </p:cNvSpPr>
              <p:nvPr/>
            </p:nvSpPr>
            <p:spPr bwMode="auto">
              <a:xfrm flipH="1" flipV="1">
                <a:off x="4065" y="939"/>
                <a:ext cx="22" cy="3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9823" name="Group 607"/>
            <p:cNvGrpSpPr>
              <a:grpSpLocks/>
            </p:cNvGrpSpPr>
            <p:nvPr/>
          </p:nvGrpSpPr>
          <p:grpSpPr bwMode="auto">
            <a:xfrm>
              <a:off x="1603" y="476"/>
              <a:ext cx="3431" cy="3249"/>
              <a:chOff x="1603" y="476"/>
              <a:chExt cx="3431" cy="3249"/>
            </a:xfrm>
          </p:grpSpPr>
          <p:sp>
            <p:nvSpPr>
              <p:cNvPr id="9623" name="Line 407"/>
              <p:cNvSpPr>
                <a:spLocks noChangeShapeType="1"/>
              </p:cNvSpPr>
              <p:nvPr/>
            </p:nvSpPr>
            <p:spPr bwMode="auto">
              <a:xfrm flipH="1" flipV="1">
                <a:off x="4052" y="905"/>
                <a:ext cx="13" cy="3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24" name="Line 408"/>
              <p:cNvSpPr>
                <a:spLocks noChangeShapeType="1"/>
              </p:cNvSpPr>
              <p:nvPr/>
            </p:nvSpPr>
            <p:spPr bwMode="auto">
              <a:xfrm flipH="1" flipV="1">
                <a:off x="4048" y="870"/>
                <a:ext cx="4" cy="3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25" name="Line 409"/>
              <p:cNvSpPr>
                <a:spLocks noChangeShapeType="1"/>
              </p:cNvSpPr>
              <p:nvPr/>
            </p:nvSpPr>
            <p:spPr bwMode="auto">
              <a:xfrm flipV="1">
                <a:off x="4048" y="833"/>
                <a:ext cx="4" cy="3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26" name="Line 410"/>
              <p:cNvSpPr>
                <a:spLocks noChangeShapeType="1"/>
              </p:cNvSpPr>
              <p:nvPr/>
            </p:nvSpPr>
            <p:spPr bwMode="auto">
              <a:xfrm flipV="1">
                <a:off x="4052" y="799"/>
                <a:ext cx="13" cy="3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27" name="Line 411"/>
              <p:cNvSpPr>
                <a:spLocks noChangeShapeType="1"/>
              </p:cNvSpPr>
              <p:nvPr/>
            </p:nvSpPr>
            <p:spPr bwMode="auto">
              <a:xfrm flipV="1">
                <a:off x="4065" y="766"/>
                <a:ext cx="22" cy="3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28" name="Line 412"/>
              <p:cNvSpPr>
                <a:spLocks noChangeShapeType="1"/>
              </p:cNvSpPr>
              <p:nvPr/>
            </p:nvSpPr>
            <p:spPr bwMode="auto">
              <a:xfrm flipV="1">
                <a:off x="4087" y="736"/>
                <a:ext cx="28" cy="3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29" name="Line 413"/>
              <p:cNvSpPr>
                <a:spLocks noChangeShapeType="1"/>
              </p:cNvSpPr>
              <p:nvPr/>
            </p:nvSpPr>
            <p:spPr bwMode="auto">
              <a:xfrm flipV="1">
                <a:off x="4115" y="707"/>
                <a:ext cx="37" cy="2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30" name="Line 414"/>
              <p:cNvSpPr>
                <a:spLocks noChangeShapeType="1"/>
              </p:cNvSpPr>
              <p:nvPr/>
            </p:nvSpPr>
            <p:spPr bwMode="auto">
              <a:xfrm flipV="1">
                <a:off x="4152" y="682"/>
                <a:ext cx="40"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31" name="Line 415"/>
              <p:cNvSpPr>
                <a:spLocks noChangeShapeType="1"/>
              </p:cNvSpPr>
              <p:nvPr/>
            </p:nvSpPr>
            <p:spPr bwMode="auto">
              <a:xfrm flipV="1">
                <a:off x="4192" y="660"/>
                <a:ext cx="49" cy="2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32" name="Line 416"/>
              <p:cNvSpPr>
                <a:spLocks noChangeShapeType="1"/>
              </p:cNvSpPr>
              <p:nvPr/>
            </p:nvSpPr>
            <p:spPr bwMode="auto">
              <a:xfrm flipV="1">
                <a:off x="4241" y="640"/>
                <a:ext cx="52" cy="2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33" name="Line 417"/>
              <p:cNvSpPr>
                <a:spLocks noChangeShapeType="1"/>
              </p:cNvSpPr>
              <p:nvPr/>
            </p:nvSpPr>
            <p:spPr bwMode="auto">
              <a:xfrm flipV="1">
                <a:off x="4293" y="626"/>
                <a:ext cx="57"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34" name="Line 418"/>
              <p:cNvSpPr>
                <a:spLocks noChangeShapeType="1"/>
              </p:cNvSpPr>
              <p:nvPr/>
            </p:nvSpPr>
            <p:spPr bwMode="auto">
              <a:xfrm flipV="1">
                <a:off x="4350" y="614"/>
                <a:ext cx="60"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35" name="Line 419"/>
              <p:cNvSpPr>
                <a:spLocks noChangeShapeType="1"/>
              </p:cNvSpPr>
              <p:nvPr/>
            </p:nvSpPr>
            <p:spPr bwMode="auto">
              <a:xfrm flipV="1">
                <a:off x="4410" y="607"/>
                <a:ext cx="64" cy="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36" name="Line 420"/>
              <p:cNvSpPr>
                <a:spLocks noChangeShapeType="1"/>
              </p:cNvSpPr>
              <p:nvPr/>
            </p:nvSpPr>
            <p:spPr bwMode="auto">
              <a:xfrm flipV="1">
                <a:off x="4474" y="605"/>
                <a:ext cx="67" cy="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37" name="Line 421"/>
              <p:cNvSpPr>
                <a:spLocks noChangeShapeType="1"/>
              </p:cNvSpPr>
              <p:nvPr/>
            </p:nvSpPr>
            <p:spPr bwMode="auto">
              <a:xfrm>
                <a:off x="4541" y="605"/>
                <a:ext cx="67" cy="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38" name="Line 422"/>
              <p:cNvSpPr>
                <a:spLocks noChangeShapeType="1"/>
              </p:cNvSpPr>
              <p:nvPr/>
            </p:nvSpPr>
            <p:spPr bwMode="auto">
              <a:xfrm>
                <a:off x="4608" y="607"/>
                <a:ext cx="64" cy="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39" name="Line 423"/>
              <p:cNvSpPr>
                <a:spLocks noChangeShapeType="1"/>
              </p:cNvSpPr>
              <p:nvPr/>
            </p:nvSpPr>
            <p:spPr bwMode="auto">
              <a:xfrm>
                <a:off x="4672" y="614"/>
                <a:ext cx="62"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40" name="Line 424"/>
              <p:cNvSpPr>
                <a:spLocks noChangeShapeType="1"/>
              </p:cNvSpPr>
              <p:nvPr/>
            </p:nvSpPr>
            <p:spPr bwMode="auto">
              <a:xfrm>
                <a:off x="4734" y="626"/>
                <a:ext cx="56"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41" name="Line 425"/>
              <p:cNvSpPr>
                <a:spLocks noChangeShapeType="1"/>
              </p:cNvSpPr>
              <p:nvPr/>
            </p:nvSpPr>
            <p:spPr bwMode="auto">
              <a:xfrm>
                <a:off x="4790" y="640"/>
                <a:ext cx="53" cy="2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42" name="Line 426"/>
              <p:cNvSpPr>
                <a:spLocks noChangeShapeType="1"/>
              </p:cNvSpPr>
              <p:nvPr/>
            </p:nvSpPr>
            <p:spPr bwMode="auto">
              <a:xfrm>
                <a:off x="4843" y="660"/>
                <a:ext cx="47" cy="2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43" name="Line 427"/>
              <p:cNvSpPr>
                <a:spLocks noChangeShapeType="1"/>
              </p:cNvSpPr>
              <p:nvPr/>
            </p:nvSpPr>
            <p:spPr bwMode="auto">
              <a:xfrm>
                <a:off x="4890" y="682"/>
                <a:ext cx="42"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44" name="Line 428"/>
              <p:cNvSpPr>
                <a:spLocks noChangeShapeType="1"/>
              </p:cNvSpPr>
              <p:nvPr/>
            </p:nvSpPr>
            <p:spPr bwMode="auto">
              <a:xfrm>
                <a:off x="4932" y="707"/>
                <a:ext cx="35" cy="2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45" name="Line 429"/>
              <p:cNvSpPr>
                <a:spLocks noChangeShapeType="1"/>
              </p:cNvSpPr>
              <p:nvPr/>
            </p:nvSpPr>
            <p:spPr bwMode="auto">
              <a:xfrm>
                <a:off x="4967" y="736"/>
                <a:ext cx="29" cy="3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46" name="Line 430"/>
              <p:cNvSpPr>
                <a:spLocks noChangeShapeType="1"/>
              </p:cNvSpPr>
              <p:nvPr/>
            </p:nvSpPr>
            <p:spPr bwMode="auto">
              <a:xfrm>
                <a:off x="4996" y="766"/>
                <a:ext cx="21" cy="3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47" name="Line 431"/>
              <p:cNvSpPr>
                <a:spLocks noChangeShapeType="1"/>
              </p:cNvSpPr>
              <p:nvPr/>
            </p:nvSpPr>
            <p:spPr bwMode="auto">
              <a:xfrm>
                <a:off x="5017" y="799"/>
                <a:ext cx="13" cy="3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48" name="Line 432"/>
              <p:cNvSpPr>
                <a:spLocks noChangeShapeType="1"/>
              </p:cNvSpPr>
              <p:nvPr/>
            </p:nvSpPr>
            <p:spPr bwMode="auto">
              <a:xfrm>
                <a:off x="5030" y="833"/>
                <a:ext cx="4" cy="3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49" name="Freeform 433"/>
              <p:cNvSpPr>
                <a:spLocks noEditPoints="1"/>
              </p:cNvSpPr>
              <p:nvPr/>
            </p:nvSpPr>
            <p:spPr bwMode="auto">
              <a:xfrm>
                <a:off x="2075" y="1399"/>
                <a:ext cx="42" cy="20"/>
              </a:xfrm>
              <a:custGeom>
                <a:avLst/>
                <a:gdLst/>
                <a:ahLst/>
                <a:cxnLst>
                  <a:cxn ang="0">
                    <a:pos x="0" y="13"/>
                  </a:cxn>
                  <a:cxn ang="0">
                    <a:pos x="42" y="13"/>
                  </a:cxn>
                  <a:cxn ang="0">
                    <a:pos x="42" y="20"/>
                  </a:cxn>
                  <a:cxn ang="0">
                    <a:pos x="0" y="20"/>
                  </a:cxn>
                  <a:cxn ang="0">
                    <a:pos x="0" y="13"/>
                  </a:cxn>
                  <a:cxn ang="0">
                    <a:pos x="0" y="0"/>
                  </a:cxn>
                  <a:cxn ang="0">
                    <a:pos x="42" y="0"/>
                  </a:cxn>
                  <a:cxn ang="0">
                    <a:pos x="42" y="5"/>
                  </a:cxn>
                  <a:cxn ang="0">
                    <a:pos x="0" y="5"/>
                  </a:cxn>
                  <a:cxn ang="0">
                    <a:pos x="0" y="0"/>
                  </a:cxn>
                </a:cxnLst>
                <a:rect l="0" t="0" r="r" b="b"/>
                <a:pathLst>
                  <a:path w="42" h="20">
                    <a:moveTo>
                      <a:pt x="0" y="13"/>
                    </a:moveTo>
                    <a:lnTo>
                      <a:pt x="42" y="13"/>
                    </a:lnTo>
                    <a:lnTo>
                      <a:pt x="42" y="20"/>
                    </a:lnTo>
                    <a:lnTo>
                      <a:pt x="0" y="20"/>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50" name="Freeform 434"/>
              <p:cNvSpPr>
                <a:spLocks noEditPoints="1"/>
              </p:cNvSpPr>
              <p:nvPr/>
            </p:nvSpPr>
            <p:spPr bwMode="auto">
              <a:xfrm>
                <a:off x="2122" y="1399"/>
                <a:ext cx="42" cy="20"/>
              </a:xfrm>
              <a:custGeom>
                <a:avLst/>
                <a:gdLst/>
                <a:ahLst/>
                <a:cxnLst>
                  <a:cxn ang="0">
                    <a:pos x="0" y="13"/>
                  </a:cxn>
                  <a:cxn ang="0">
                    <a:pos x="42" y="13"/>
                  </a:cxn>
                  <a:cxn ang="0">
                    <a:pos x="42" y="20"/>
                  </a:cxn>
                  <a:cxn ang="0">
                    <a:pos x="0" y="20"/>
                  </a:cxn>
                  <a:cxn ang="0">
                    <a:pos x="0" y="13"/>
                  </a:cxn>
                  <a:cxn ang="0">
                    <a:pos x="0" y="0"/>
                  </a:cxn>
                  <a:cxn ang="0">
                    <a:pos x="42" y="0"/>
                  </a:cxn>
                  <a:cxn ang="0">
                    <a:pos x="42" y="5"/>
                  </a:cxn>
                  <a:cxn ang="0">
                    <a:pos x="0" y="5"/>
                  </a:cxn>
                  <a:cxn ang="0">
                    <a:pos x="0" y="0"/>
                  </a:cxn>
                </a:cxnLst>
                <a:rect l="0" t="0" r="r" b="b"/>
                <a:pathLst>
                  <a:path w="42" h="20">
                    <a:moveTo>
                      <a:pt x="0" y="13"/>
                    </a:moveTo>
                    <a:lnTo>
                      <a:pt x="42" y="13"/>
                    </a:lnTo>
                    <a:lnTo>
                      <a:pt x="42" y="20"/>
                    </a:lnTo>
                    <a:lnTo>
                      <a:pt x="0" y="20"/>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51" name="Line 435"/>
              <p:cNvSpPr>
                <a:spLocks noChangeShapeType="1"/>
              </p:cNvSpPr>
              <p:nvPr/>
            </p:nvSpPr>
            <p:spPr bwMode="auto">
              <a:xfrm flipH="1">
                <a:off x="2192" y="1405"/>
                <a:ext cx="4"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52" name="Line 436"/>
              <p:cNvSpPr>
                <a:spLocks noChangeShapeType="1"/>
              </p:cNvSpPr>
              <p:nvPr/>
            </p:nvSpPr>
            <p:spPr bwMode="auto">
              <a:xfrm flipH="1">
                <a:off x="2181" y="1429"/>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53" name="Line 437"/>
              <p:cNvSpPr>
                <a:spLocks noChangeShapeType="1"/>
              </p:cNvSpPr>
              <p:nvPr/>
            </p:nvSpPr>
            <p:spPr bwMode="auto">
              <a:xfrm flipH="1">
                <a:off x="2164" y="1450"/>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54" name="Line 438"/>
              <p:cNvSpPr>
                <a:spLocks noChangeShapeType="1"/>
              </p:cNvSpPr>
              <p:nvPr/>
            </p:nvSpPr>
            <p:spPr bwMode="auto">
              <a:xfrm flipH="1">
                <a:off x="2143" y="1467"/>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55" name="Line 439"/>
              <p:cNvSpPr>
                <a:spLocks noChangeShapeType="1"/>
              </p:cNvSpPr>
              <p:nvPr/>
            </p:nvSpPr>
            <p:spPr bwMode="auto">
              <a:xfrm flipH="1">
                <a:off x="2118" y="1478"/>
                <a:ext cx="25"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56" name="Line 440"/>
              <p:cNvSpPr>
                <a:spLocks noChangeShapeType="1"/>
              </p:cNvSpPr>
              <p:nvPr/>
            </p:nvSpPr>
            <p:spPr bwMode="auto">
              <a:xfrm flipH="1" flipV="1">
                <a:off x="2095" y="1478"/>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57" name="Line 441"/>
              <p:cNvSpPr>
                <a:spLocks noChangeShapeType="1"/>
              </p:cNvSpPr>
              <p:nvPr/>
            </p:nvSpPr>
            <p:spPr bwMode="auto">
              <a:xfrm flipH="1" flipV="1">
                <a:off x="2074" y="1467"/>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58" name="Line 442"/>
              <p:cNvSpPr>
                <a:spLocks noChangeShapeType="1"/>
              </p:cNvSpPr>
              <p:nvPr/>
            </p:nvSpPr>
            <p:spPr bwMode="auto">
              <a:xfrm flipH="1" flipV="1">
                <a:off x="2057" y="1450"/>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59" name="Line 443"/>
              <p:cNvSpPr>
                <a:spLocks noChangeShapeType="1"/>
              </p:cNvSpPr>
              <p:nvPr/>
            </p:nvSpPr>
            <p:spPr bwMode="auto">
              <a:xfrm flipH="1" flipV="1">
                <a:off x="2046" y="1429"/>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60" name="Line 444"/>
              <p:cNvSpPr>
                <a:spLocks noChangeShapeType="1"/>
              </p:cNvSpPr>
              <p:nvPr/>
            </p:nvSpPr>
            <p:spPr bwMode="auto">
              <a:xfrm flipH="1" flipV="1">
                <a:off x="2042" y="1405"/>
                <a:ext cx="4"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61" name="Line 445"/>
              <p:cNvSpPr>
                <a:spLocks noChangeShapeType="1"/>
              </p:cNvSpPr>
              <p:nvPr/>
            </p:nvSpPr>
            <p:spPr bwMode="auto">
              <a:xfrm flipV="1">
                <a:off x="2042" y="1380"/>
                <a:ext cx="4"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62" name="Line 446"/>
              <p:cNvSpPr>
                <a:spLocks noChangeShapeType="1"/>
              </p:cNvSpPr>
              <p:nvPr/>
            </p:nvSpPr>
            <p:spPr bwMode="auto">
              <a:xfrm flipV="1">
                <a:off x="2046" y="1359"/>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63" name="Line 447"/>
              <p:cNvSpPr>
                <a:spLocks noChangeShapeType="1"/>
              </p:cNvSpPr>
              <p:nvPr/>
            </p:nvSpPr>
            <p:spPr bwMode="auto">
              <a:xfrm flipV="1">
                <a:off x="2057" y="1342"/>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64" name="Line 448"/>
              <p:cNvSpPr>
                <a:spLocks noChangeShapeType="1"/>
              </p:cNvSpPr>
              <p:nvPr/>
            </p:nvSpPr>
            <p:spPr bwMode="auto">
              <a:xfrm flipV="1">
                <a:off x="2074" y="1332"/>
                <a:ext cx="21"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65" name="Line 449"/>
              <p:cNvSpPr>
                <a:spLocks noChangeShapeType="1"/>
              </p:cNvSpPr>
              <p:nvPr/>
            </p:nvSpPr>
            <p:spPr bwMode="auto">
              <a:xfrm flipV="1">
                <a:off x="2095" y="1328"/>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66" name="Line 450"/>
              <p:cNvSpPr>
                <a:spLocks noChangeShapeType="1"/>
              </p:cNvSpPr>
              <p:nvPr/>
            </p:nvSpPr>
            <p:spPr bwMode="auto">
              <a:xfrm>
                <a:off x="2118" y="1328"/>
                <a:ext cx="25"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67" name="Line 451"/>
              <p:cNvSpPr>
                <a:spLocks noChangeShapeType="1"/>
              </p:cNvSpPr>
              <p:nvPr/>
            </p:nvSpPr>
            <p:spPr bwMode="auto">
              <a:xfrm>
                <a:off x="2143" y="1332"/>
                <a:ext cx="21"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68" name="Line 452"/>
              <p:cNvSpPr>
                <a:spLocks noChangeShapeType="1"/>
              </p:cNvSpPr>
              <p:nvPr/>
            </p:nvSpPr>
            <p:spPr bwMode="auto">
              <a:xfrm>
                <a:off x="2164" y="1342"/>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69" name="Line 453"/>
              <p:cNvSpPr>
                <a:spLocks noChangeShapeType="1"/>
              </p:cNvSpPr>
              <p:nvPr/>
            </p:nvSpPr>
            <p:spPr bwMode="auto">
              <a:xfrm>
                <a:off x="2181" y="1359"/>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70" name="Line 454"/>
              <p:cNvSpPr>
                <a:spLocks noChangeShapeType="1"/>
              </p:cNvSpPr>
              <p:nvPr/>
            </p:nvSpPr>
            <p:spPr bwMode="auto">
              <a:xfrm>
                <a:off x="2192" y="1380"/>
                <a:ext cx="4"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71" name="Line 455"/>
              <p:cNvSpPr>
                <a:spLocks noChangeShapeType="1"/>
              </p:cNvSpPr>
              <p:nvPr/>
            </p:nvSpPr>
            <p:spPr bwMode="auto">
              <a:xfrm>
                <a:off x="1603" y="476"/>
                <a:ext cx="1" cy="324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72" name="Line 456"/>
              <p:cNvSpPr>
                <a:spLocks noChangeShapeType="1"/>
              </p:cNvSpPr>
              <p:nvPr/>
            </p:nvSpPr>
            <p:spPr bwMode="auto">
              <a:xfrm>
                <a:off x="1603" y="1391"/>
                <a:ext cx="39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73" name="Freeform 457"/>
              <p:cNvSpPr>
                <a:spLocks/>
              </p:cNvSpPr>
              <p:nvPr/>
            </p:nvSpPr>
            <p:spPr bwMode="auto">
              <a:xfrm>
                <a:off x="1978" y="1353"/>
                <a:ext cx="70" cy="76"/>
              </a:xfrm>
              <a:custGeom>
                <a:avLst/>
                <a:gdLst/>
                <a:ahLst/>
                <a:cxnLst>
                  <a:cxn ang="0">
                    <a:pos x="0" y="0"/>
                  </a:cxn>
                  <a:cxn ang="0">
                    <a:pos x="21" y="16"/>
                  </a:cxn>
                  <a:cxn ang="0">
                    <a:pos x="45" y="27"/>
                  </a:cxn>
                  <a:cxn ang="0">
                    <a:pos x="70" y="38"/>
                  </a:cxn>
                  <a:cxn ang="0">
                    <a:pos x="45" y="48"/>
                  </a:cxn>
                  <a:cxn ang="0">
                    <a:pos x="21" y="62"/>
                  </a:cxn>
                  <a:cxn ang="0">
                    <a:pos x="0" y="76"/>
                  </a:cxn>
                  <a:cxn ang="0">
                    <a:pos x="15" y="38"/>
                  </a:cxn>
                  <a:cxn ang="0">
                    <a:pos x="0" y="0"/>
                  </a:cxn>
                </a:cxnLst>
                <a:rect l="0" t="0" r="r" b="b"/>
                <a:pathLst>
                  <a:path w="70" h="76">
                    <a:moveTo>
                      <a:pt x="0" y="0"/>
                    </a:moveTo>
                    <a:lnTo>
                      <a:pt x="21" y="16"/>
                    </a:lnTo>
                    <a:lnTo>
                      <a:pt x="45" y="27"/>
                    </a:lnTo>
                    <a:lnTo>
                      <a:pt x="70" y="38"/>
                    </a:lnTo>
                    <a:lnTo>
                      <a:pt x="45" y="48"/>
                    </a:lnTo>
                    <a:lnTo>
                      <a:pt x="21" y="62"/>
                    </a:lnTo>
                    <a:lnTo>
                      <a:pt x="0" y="76"/>
                    </a:lnTo>
                    <a:lnTo>
                      <a:pt x="15"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74" name="Line 458"/>
              <p:cNvSpPr>
                <a:spLocks noChangeShapeType="1"/>
              </p:cNvSpPr>
              <p:nvPr/>
            </p:nvSpPr>
            <p:spPr bwMode="auto">
              <a:xfrm flipH="1">
                <a:off x="2236" y="1391"/>
                <a:ext cx="9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75" name="Freeform 459"/>
              <p:cNvSpPr>
                <a:spLocks/>
              </p:cNvSpPr>
              <p:nvPr/>
            </p:nvSpPr>
            <p:spPr bwMode="auto">
              <a:xfrm>
                <a:off x="2188" y="1353"/>
                <a:ext cx="68" cy="76"/>
              </a:xfrm>
              <a:custGeom>
                <a:avLst/>
                <a:gdLst/>
                <a:ahLst/>
                <a:cxnLst>
                  <a:cxn ang="0">
                    <a:pos x="68" y="0"/>
                  </a:cxn>
                  <a:cxn ang="0">
                    <a:pos x="54" y="38"/>
                  </a:cxn>
                  <a:cxn ang="0">
                    <a:pos x="68" y="76"/>
                  </a:cxn>
                  <a:cxn ang="0">
                    <a:pos x="48" y="62"/>
                  </a:cxn>
                  <a:cxn ang="0">
                    <a:pos x="24" y="48"/>
                  </a:cxn>
                  <a:cxn ang="0">
                    <a:pos x="0" y="38"/>
                  </a:cxn>
                  <a:cxn ang="0">
                    <a:pos x="24" y="27"/>
                  </a:cxn>
                  <a:cxn ang="0">
                    <a:pos x="48" y="16"/>
                  </a:cxn>
                  <a:cxn ang="0">
                    <a:pos x="68" y="0"/>
                  </a:cxn>
                </a:cxnLst>
                <a:rect l="0" t="0" r="r" b="b"/>
                <a:pathLst>
                  <a:path w="68" h="76">
                    <a:moveTo>
                      <a:pt x="68" y="0"/>
                    </a:moveTo>
                    <a:lnTo>
                      <a:pt x="54" y="38"/>
                    </a:lnTo>
                    <a:lnTo>
                      <a:pt x="68" y="76"/>
                    </a:lnTo>
                    <a:lnTo>
                      <a:pt x="48" y="62"/>
                    </a:lnTo>
                    <a:lnTo>
                      <a:pt x="24" y="48"/>
                    </a:lnTo>
                    <a:lnTo>
                      <a:pt x="0" y="38"/>
                    </a:lnTo>
                    <a:lnTo>
                      <a:pt x="24" y="27"/>
                    </a:lnTo>
                    <a:lnTo>
                      <a:pt x="48" y="16"/>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76" name="Freeform 460"/>
              <p:cNvSpPr>
                <a:spLocks noEditPoints="1"/>
              </p:cNvSpPr>
              <p:nvPr/>
            </p:nvSpPr>
            <p:spPr bwMode="auto">
              <a:xfrm>
                <a:off x="2103" y="731"/>
                <a:ext cx="42" cy="19"/>
              </a:xfrm>
              <a:custGeom>
                <a:avLst/>
                <a:gdLst/>
                <a:ahLst/>
                <a:cxnLst>
                  <a:cxn ang="0">
                    <a:pos x="0" y="13"/>
                  </a:cxn>
                  <a:cxn ang="0">
                    <a:pos x="42" y="13"/>
                  </a:cxn>
                  <a:cxn ang="0">
                    <a:pos x="42" y="19"/>
                  </a:cxn>
                  <a:cxn ang="0">
                    <a:pos x="0" y="19"/>
                  </a:cxn>
                  <a:cxn ang="0">
                    <a:pos x="0" y="13"/>
                  </a:cxn>
                  <a:cxn ang="0">
                    <a:pos x="0" y="0"/>
                  </a:cxn>
                  <a:cxn ang="0">
                    <a:pos x="42" y="0"/>
                  </a:cxn>
                  <a:cxn ang="0">
                    <a:pos x="42" y="5"/>
                  </a:cxn>
                  <a:cxn ang="0">
                    <a:pos x="0" y="5"/>
                  </a:cxn>
                  <a:cxn ang="0">
                    <a:pos x="0" y="0"/>
                  </a:cxn>
                </a:cxnLst>
                <a:rect l="0" t="0" r="r" b="b"/>
                <a:pathLst>
                  <a:path w="42" h="19">
                    <a:moveTo>
                      <a:pt x="0" y="13"/>
                    </a:moveTo>
                    <a:lnTo>
                      <a:pt x="42" y="13"/>
                    </a:lnTo>
                    <a:lnTo>
                      <a:pt x="42" y="19"/>
                    </a:lnTo>
                    <a:lnTo>
                      <a:pt x="0" y="19"/>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77" name="Freeform 461"/>
              <p:cNvSpPr>
                <a:spLocks noEditPoints="1"/>
              </p:cNvSpPr>
              <p:nvPr/>
            </p:nvSpPr>
            <p:spPr bwMode="auto">
              <a:xfrm>
                <a:off x="2150" y="731"/>
                <a:ext cx="42" cy="19"/>
              </a:xfrm>
              <a:custGeom>
                <a:avLst/>
                <a:gdLst/>
                <a:ahLst/>
                <a:cxnLst>
                  <a:cxn ang="0">
                    <a:pos x="0" y="13"/>
                  </a:cxn>
                  <a:cxn ang="0">
                    <a:pos x="42" y="13"/>
                  </a:cxn>
                  <a:cxn ang="0">
                    <a:pos x="42" y="19"/>
                  </a:cxn>
                  <a:cxn ang="0">
                    <a:pos x="0" y="19"/>
                  </a:cxn>
                  <a:cxn ang="0">
                    <a:pos x="0" y="13"/>
                  </a:cxn>
                  <a:cxn ang="0">
                    <a:pos x="0" y="0"/>
                  </a:cxn>
                  <a:cxn ang="0">
                    <a:pos x="42" y="0"/>
                  </a:cxn>
                  <a:cxn ang="0">
                    <a:pos x="42" y="5"/>
                  </a:cxn>
                  <a:cxn ang="0">
                    <a:pos x="0" y="5"/>
                  </a:cxn>
                  <a:cxn ang="0">
                    <a:pos x="0" y="0"/>
                  </a:cxn>
                </a:cxnLst>
                <a:rect l="0" t="0" r="r" b="b"/>
                <a:pathLst>
                  <a:path w="42" h="19">
                    <a:moveTo>
                      <a:pt x="0" y="13"/>
                    </a:moveTo>
                    <a:lnTo>
                      <a:pt x="42" y="13"/>
                    </a:lnTo>
                    <a:lnTo>
                      <a:pt x="42" y="19"/>
                    </a:lnTo>
                    <a:lnTo>
                      <a:pt x="0" y="19"/>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78" name="Line 462"/>
              <p:cNvSpPr>
                <a:spLocks noChangeShapeType="1"/>
              </p:cNvSpPr>
              <p:nvPr/>
            </p:nvSpPr>
            <p:spPr bwMode="auto">
              <a:xfrm flipH="1">
                <a:off x="2218" y="736"/>
                <a:ext cx="4"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79" name="Line 463"/>
              <p:cNvSpPr>
                <a:spLocks noChangeShapeType="1"/>
              </p:cNvSpPr>
              <p:nvPr/>
            </p:nvSpPr>
            <p:spPr bwMode="auto">
              <a:xfrm flipH="1">
                <a:off x="2208" y="761"/>
                <a:ext cx="10"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80" name="Line 464"/>
              <p:cNvSpPr>
                <a:spLocks noChangeShapeType="1"/>
              </p:cNvSpPr>
              <p:nvPr/>
            </p:nvSpPr>
            <p:spPr bwMode="auto">
              <a:xfrm flipH="1">
                <a:off x="2191" y="782"/>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81" name="Line 465"/>
              <p:cNvSpPr>
                <a:spLocks noChangeShapeType="1"/>
              </p:cNvSpPr>
              <p:nvPr/>
            </p:nvSpPr>
            <p:spPr bwMode="auto">
              <a:xfrm flipH="1">
                <a:off x="2170" y="799"/>
                <a:ext cx="21"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82" name="Line 466"/>
              <p:cNvSpPr>
                <a:spLocks noChangeShapeType="1"/>
              </p:cNvSpPr>
              <p:nvPr/>
            </p:nvSpPr>
            <p:spPr bwMode="auto">
              <a:xfrm flipH="1">
                <a:off x="2146" y="809"/>
                <a:ext cx="24"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83" name="Line 467"/>
              <p:cNvSpPr>
                <a:spLocks noChangeShapeType="1"/>
              </p:cNvSpPr>
              <p:nvPr/>
            </p:nvSpPr>
            <p:spPr bwMode="auto">
              <a:xfrm flipH="1" flipV="1">
                <a:off x="2121" y="809"/>
                <a:ext cx="25"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84" name="Line 468"/>
              <p:cNvSpPr>
                <a:spLocks noChangeShapeType="1"/>
              </p:cNvSpPr>
              <p:nvPr/>
            </p:nvSpPr>
            <p:spPr bwMode="auto">
              <a:xfrm flipH="1" flipV="1">
                <a:off x="2100" y="799"/>
                <a:ext cx="21"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85" name="Line 469"/>
              <p:cNvSpPr>
                <a:spLocks noChangeShapeType="1"/>
              </p:cNvSpPr>
              <p:nvPr/>
            </p:nvSpPr>
            <p:spPr bwMode="auto">
              <a:xfrm flipH="1" flipV="1">
                <a:off x="2083" y="782"/>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86" name="Line 470"/>
              <p:cNvSpPr>
                <a:spLocks noChangeShapeType="1"/>
              </p:cNvSpPr>
              <p:nvPr/>
            </p:nvSpPr>
            <p:spPr bwMode="auto">
              <a:xfrm flipH="1" flipV="1">
                <a:off x="2073" y="761"/>
                <a:ext cx="10"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87" name="Line 471"/>
              <p:cNvSpPr>
                <a:spLocks noChangeShapeType="1"/>
              </p:cNvSpPr>
              <p:nvPr/>
            </p:nvSpPr>
            <p:spPr bwMode="auto">
              <a:xfrm flipH="1" flipV="1">
                <a:off x="2069" y="736"/>
                <a:ext cx="4"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88" name="Line 472"/>
              <p:cNvSpPr>
                <a:spLocks noChangeShapeType="1"/>
              </p:cNvSpPr>
              <p:nvPr/>
            </p:nvSpPr>
            <p:spPr bwMode="auto">
              <a:xfrm flipV="1">
                <a:off x="2069" y="712"/>
                <a:ext cx="4"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89" name="Line 473"/>
              <p:cNvSpPr>
                <a:spLocks noChangeShapeType="1"/>
              </p:cNvSpPr>
              <p:nvPr/>
            </p:nvSpPr>
            <p:spPr bwMode="auto">
              <a:xfrm flipV="1">
                <a:off x="2073" y="691"/>
                <a:ext cx="10"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90" name="Line 474"/>
              <p:cNvSpPr>
                <a:spLocks noChangeShapeType="1"/>
              </p:cNvSpPr>
              <p:nvPr/>
            </p:nvSpPr>
            <p:spPr bwMode="auto">
              <a:xfrm flipV="1">
                <a:off x="2083" y="674"/>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91" name="Line 475"/>
              <p:cNvSpPr>
                <a:spLocks noChangeShapeType="1"/>
              </p:cNvSpPr>
              <p:nvPr/>
            </p:nvSpPr>
            <p:spPr bwMode="auto">
              <a:xfrm flipV="1">
                <a:off x="2100" y="664"/>
                <a:ext cx="21"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92" name="Line 476"/>
              <p:cNvSpPr>
                <a:spLocks noChangeShapeType="1"/>
              </p:cNvSpPr>
              <p:nvPr/>
            </p:nvSpPr>
            <p:spPr bwMode="auto">
              <a:xfrm flipV="1">
                <a:off x="2121" y="660"/>
                <a:ext cx="25"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93" name="Line 477"/>
              <p:cNvSpPr>
                <a:spLocks noChangeShapeType="1"/>
              </p:cNvSpPr>
              <p:nvPr/>
            </p:nvSpPr>
            <p:spPr bwMode="auto">
              <a:xfrm>
                <a:off x="2146" y="660"/>
                <a:ext cx="24"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94" name="Line 478"/>
              <p:cNvSpPr>
                <a:spLocks noChangeShapeType="1"/>
              </p:cNvSpPr>
              <p:nvPr/>
            </p:nvSpPr>
            <p:spPr bwMode="auto">
              <a:xfrm>
                <a:off x="2170" y="664"/>
                <a:ext cx="21"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95" name="Line 479"/>
              <p:cNvSpPr>
                <a:spLocks noChangeShapeType="1"/>
              </p:cNvSpPr>
              <p:nvPr/>
            </p:nvSpPr>
            <p:spPr bwMode="auto">
              <a:xfrm>
                <a:off x="2191" y="674"/>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96" name="Line 480"/>
              <p:cNvSpPr>
                <a:spLocks noChangeShapeType="1"/>
              </p:cNvSpPr>
              <p:nvPr/>
            </p:nvSpPr>
            <p:spPr bwMode="auto">
              <a:xfrm>
                <a:off x="2208" y="691"/>
                <a:ext cx="10"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97" name="Line 481"/>
              <p:cNvSpPr>
                <a:spLocks noChangeShapeType="1"/>
              </p:cNvSpPr>
              <p:nvPr/>
            </p:nvSpPr>
            <p:spPr bwMode="auto">
              <a:xfrm>
                <a:off x="2218" y="712"/>
                <a:ext cx="4"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98" name="Freeform 482"/>
              <p:cNvSpPr>
                <a:spLocks noEditPoints="1"/>
              </p:cNvSpPr>
              <p:nvPr/>
            </p:nvSpPr>
            <p:spPr bwMode="auto">
              <a:xfrm>
                <a:off x="3284" y="710"/>
                <a:ext cx="42" cy="19"/>
              </a:xfrm>
              <a:custGeom>
                <a:avLst/>
                <a:gdLst/>
                <a:ahLst/>
                <a:cxnLst>
                  <a:cxn ang="0">
                    <a:pos x="0" y="13"/>
                  </a:cxn>
                  <a:cxn ang="0">
                    <a:pos x="42" y="13"/>
                  </a:cxn>
                  <a:cxn ang="0">
                    <a:pos x="42" y="19"/>
                  </a:cxn>
                  <a:cxn ang="0">
                    <a:pos x="0" y="19"/>
                  </a:cxn>
                  <a:cxn ang="0">
                    <a:pos x="0" y="13"/>
                  </a:cxn>
                  <a:cxn ang="0">
                    <a:pos x="0" y="0"/>
                  </a:cxn>
                  <a:cxn ang="0">
                    <a:pos x="42" y="0"/>
                  </a:cxn>
                  <a:cxn ang="0">
                    <a:pos x="42" y="5"/>
                  </a:cxn>
                  <a:cxn ang="0">
                    <a:pos x="0" y="5"/>
                  </a:cxn>
                  <a:cxn ang="0">
                    <a:pos x="0" y="0"/>
                  </a:cxn>
                </a:cxnLst>
                <a:rect l="0" t="0" r="r" b="b"/>
                <a:pathLst>
                  <a:path w="42" h="19">
                    <a:moveTo>
                      <a:pt x="0" y="13"/>
                    </a:moveTo>
                    <a:lnTo>
                      <a:pt x="42" y="13"/>
                    </a:lnTo>
                    <a:lnTo>
                      <a:pt x="42" y="19"/>
                    </a:lnTo>
                    <a:lnTo>
                      <a:pt x="0" y="19"/>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99" name="Freeform 483"/>
              <p:cNvSpPr>
                <a:spLocks noEditPoints="1"/>
              </p:cNvSpPr>
              <p:nvPr/>
            </p:nvSpPr>
            <p:spPr bwMode="auto">
              <a:xfrm>
                <a:off x="3331" y="710"/>
                <a:ext cx="42" cy="19"/>
              </a:xfrm>
              <a:custGeom>
                <a:avLst/>
                <a:gdLst/>
                <a:ahLst/>
                <a:cxnLst>
                  <a:cxn ang="0">
                    <a:pos x="0" y="13"/>
                  </a:cxn>
                  <a:cxn ang="0">
                    <a:pos x="42" y="13"/>
                  </a:cxn>
                  <a:cxn ang="0">
                    <a:pos x="42" y="19"/>
                  </a:cxn>
                  <a:cxn ang="0">
                    <a:pos x="0" y="19"/>
                  </a:cxn>
                  <a:cxn ang="0">
                    <a:pos x="0" y="13"/>
                  </a:cxn>
                  <a:cxn ang="0">
                    <a:pos x="0" y="0"/>
                  </a:cxn>
                  <a:cxn ang="0">
                    <a:pos x="42" y="0"/>
                  </a:cxn>
                  <a:cxn ang="0">
                    <a:pos x="42" y="5"/>
                  </a:cxn>
                  <a:cxn ang="0">
                    <a:pos x="0" y="5"/>
                  </a:cxn>
                  <a:cxn ang="0">
                    <a:pos x="0" y="0"/>
                  </a:cxn>
                </a:cxnLst>
                <a:rect l="0" t="0" r="r" b="b"/>
                <a:pathLst>
                  <a:path w="42" h="19">
                    <a:moveTo>
                      <a:pt x="0" y="13"/>
                    </a:moveTo>
                    <a:lnTo>
                      <a:pt x="42" y="13"/>
                    </a:lnTo>
                    <a:lnTo>
                      <a:pt x="42" y="19"/>
                    </a:lnTo>
                    <a:lnTo>
                      <a:pt x="0" y="19"/>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00" name="Line 484"/>
              <p:cNvSpPr>
                <a:spLocks noChangeShapeType="1"/>
              </p:cNvSpPr>
              <p:nvPr/>
            </p:nvSpPr>
            <p:spPr bwMode="auto">
              <a:xfrm flipH="1">
                <a:off x="3402" y="716"/>
                <a:ext cx="2" cy="2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01" name="Line 485"/>
              <p:cNvSpPr>
                <a:spLocks noChangeShapeType="1"/>
              </p:cNvSpPr>
              <p:nvPr/>
            </p:nvSpPr>
            <p:spPr bwMode="auto">
              <a:xfrm flipH="1">
                <a:off x="3394" y="736"/>
                <a:ext cx="8" cy="2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02" name="Line 486"/>
              <p:cNvSpPr>
                <a:spLocks noChangeShapeType="1"/>
              </p:cNvSpPr>
              <p:nvPr/>
            </p:nvSpPr>
            <p:spPr bwMode="auto">
              <a:xfrm flipH="1">
                <a:off x="3382" y="756"/>
                <a:ext cx="12"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03" name="Line 487"/>
              <p:cNvSpPr>
                <a:spLocks noChangeShapeType="1"/>
              </p:cNvSpPr>
              <p:nvPr/>
            </p:nvSpPr>
            <p:spPr bwMode="auto">
              <a:xfrm flipH="1">
                <a:off x="3366" y="770"/>
                <a:ext cx="16"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04" name="Line 488"/>
              <p:cNvSpPr>
                <a:spLocks noChangeShapeType="1"/>
              </p:cNvSpPr>
              <p:nvPr/>
            </p:nvSpPr>
            <p:spPr bwMode="auto">
              <a:xfrm flipH="1">
                <a:off x="3348" y="783"/>
                <a:ext cx="18" cy="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05" name="Line 489"/>
              <p:cNvSpPr>
                <a:spLocks noChangeShapeType="1"/>
              </p:cNvSpPr>
              <p:nvPr/>
            </p:nvSpPr>
            <p:spPr bwMode="auto">
              <a:xfrm flipH="1">
                <a:off x="3327" y="791"/>
                <a:ext cx="21" cy="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06" name="Line 490"/>
              <p:cNvSpPr>
                <a:spLocks noChangeShapeType="1"/>
              </p:cNvSpPr>
              <p:nvPr/>
            </p:nvSpPr>
            <p:spPr bwMode="auto">
              <a:xfrm flipH="1" flipV="1">
                <a:off x="3304" y="790"/>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07" name="Line 491"/>
              <p:cNvSpPr>
                <a:spLocks noChangeShapeType="1"/>
              </p:cNvSpPr>
              <p:nvPr/>
            </p:nvSpPr>
            <p:spPr bwMode="auto">
              <a:xfrm flipH="1" flipV="1">
                <a:off x="3283" y="778"/>
                <a:ext cx="21"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08" name="Line 492"/>
              <p:cNvSpPr>
                <a:spLocks noChangeShapeType="1"/>
              </p:cNvSpPr>
              <p:nvPr/>
            </p:nvSpPr>
            <p:spPr bwMode="auto">
              <a:xfrm flipH="1" flipV="1">
                <a:off x="3265" y="762"/>
                <a:ext cx="18"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09" name="Line 493"/>
              <p:cNvSpPr>
                <a:spLocks noChangeShapeType="1"/>
              </p:cNvSpPr>
              <p:nvPr/>
            </p:nvSpPr>
            <p:spPr bwMode="auto">
              <a:xfrm flipH="1" flipV="1">
                <a:off x="3255" y="740"/>
                <a:ext cx="10" cy="2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10" name="Line 494"/>
              <p:cNvSpPr>
                <a:spLocks noChangeShapeType="1"/>
              </p:cNvSpPr>
              <p:nvPr/>
            </p:nvSpPr>
            <p:spPr bwMode="auto">
              <a:xfrm flipH="1" flipV="1">
                <a:off x="3251" y="716"/>
                <a:ext cx="4"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11" name="Line 495"/>
              <p:cNvSpPr>
                <a:spLocks noChangeShapeType="1"/>
              </p:cNvSpPr>
              <p:nvPr/>
            </p:nvSpPr>
            <p:spPr bwMode="auto">
              <a:xfrm flipV="1">
                <a:off x="3251" y="693"/>
                <a:ext cx="4"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12" name="Line 496"/>
              <p:cNvSpPr>
                <a:spLocks noChangeShapeType="1"/>
              </p:cNvSpPr>
              <p:nvPr/>
            </p:nvSpPr>
            <p:spPr bwMode="auto">
              <a:xfrm flipV="1">
                <a:off x="3255" y="670"/>
                <a:ext cx="10"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13" name="Line 497"/>
              <p:cNvSpPr>
                <a:spLocks noChangeShapeType="1"/>
              </p:cNvSpPr>
              <p:nvPr/>
            </p:nvSpPr>
            <p:spPr bwMode="auto">
              <a:xfrm flipV="1">
                <a:off x="3265" y="655"/>
                <a:ext cx="18"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14" name="Line 498"/>
              <p:cNvSpPr>
                <a:spLocks noChangeShapeType="1"/>
              </p:cNvSpPr>
              <p:nvPr/>
            </p:nvSpPr>
            <p:spPr bwMode="auto">
              <a:xfrm flipV="1">
                <a:off x="3283" y="643"/>
                <a:ext cx="21"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15" name="Line 499"/>
              <p:cNvSpPr>
                <a:spLocks noChangeShapeType="1"/>
              </p:cNvSpPr>
              <p:nvPr/>
            </p:nvSpPr>
            <p:spPr bwMode="auto">
              <a:xfrm flipV="1">
                <a:off x="3304" y="639"/>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16" name="Line 500"/>
              <p:cNvSpPr>
                <a:spLocks noChangeShapeType="1"/>
              </p:cNvSpPr>
              <p:nvPr/>
            </p:nvSpPr>
            <p:spPr bwMode="auto">
              <a:xfrm>
                <a:off x="3327" y="639"/>
                <a:ext cx="21" cy="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17" name="Line 501"/>
              <p:cNvSpPr>
                <a:spLocks noChangeShapeType="1"/>
              </p:cNvSpPr>
              <p:nvPr/>
            </p:nvSpPr>
            <p:spPr bwMode="auto">
              <a:xfrm>
                <a:off x="3348" y="641"/>
                <a:ext cx="18" cy="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18" name="Line 502"/>
              <p:cNvSpPr>
                <a:spLocks noChangeShapeType="1"/>
              </p:cNvSpPr>
              <p:nvPr/>
            </p:nvSpPr>
            <p:spPr bwMode="auto">
              <a:xfrm>
                <a:off x="3366" y="649"/>
                <a:ext cx="16"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19" name="Line 503"/>
              <p:cNvSpPr>
                <a:spLocks noChangeShapeType="1"/>
              </p:cNvSpPr>
              <p:nvPr/>
            </p:nvSpPr>
            <p:spPr bwMode="auto">
              <a:xfrm>
                <a:off x="3382" y="661"/>
                <a:ext cx="12"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20" name="Line 504"/>
              <p:cNvSpPr>
                <a:spLocks noChangeShapeType="1"/>
              </p:cNvSpPr>
              <p:nvPr/>
            </p:nvSpPr>
            <p:spPr bwMode="auto">
              <a:xfrm>
                <a:off x="3394" y="677"/>
                <a:ext cx="8" cy="2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21" name="Line 505"/>
              <p:cNvSpPr>
                <a:spLocks noChangeShapeType="1"/>
              </p:cNvSpPr>
              <p:nvPr/>
            </p:nvSpPr>
            <p:spPr bwMode="auto">
              <a:xfrm>
                <a:off x="3402" y="697"/>
                <a:ext cx="2"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22" name="Line 506"/>
              <p:cNvSpPr>
                <a:spLocks noChangeShapeType="1"/>
              </p:cNvSpPr>
              <p:nvPr/>
            </p:nvSpPr>
            <p:spPr bwMode="auto">
              <a:xfrm>
                <a:off x="1919" y="723"/>
                <a:ext cx="11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23" name="Freeform 507"/>
              <p:cNvSpPr>
                <a:spLocks/>
              </p:cNvSpPr>
              <p:nvPr/>
            </p:nvSpPr>
            <p:spPr bwMode="auto">
              <a:xfrm>
                <a:off x="2019" y="685"/>
                <a:ext cx="68" cy="76"/>
              </a:xfrm>
              <a:custGeom>
                <a:avLst/>
                <a:gdLst/>
                <a:ahLst/>
                <a:cxnLst>
                  <a:cxn ang="0">
                    <a:pos x="0" y="0"/>
                  </a:cxn>
                  <a:cxn ang="0">
                    <a:pos x="19" y="16"/>
                  </a:cxn>
                  <a:cxn ang="0">
                    <a:pos x="44" y="27"/>
                  </a:cxn>
                  <a:cxn ang="0">
                    <a:pos x="68" y="38"/>
                  </a:cxn>
                  <a:cxn ang="0">
                    <a:pos x="44" y="48"/>
                  </a:cxn>
                  <a:cxn ang="0">
                    <a:pos x="19" y="61"/>
                  </a:cxn>
                  <a:cxn ang="0">
                    <a:pos x="0" y="76"/>
                  </a:cxn>
                  <a:cxn ang="0">
                    <a:pos x="13" y="38"/>
                  </a:cxn>
                  <a:cxn ang="0">
                    <a:pos x="0" y="0"/>
                  </a:cxn>
                </a:cxnLst>
                <a:rect l="0" t="0" r="r" b="b"/>
                <a:pathLst>
                  <a:path w="68" h="76">
                    <a:moveTo>
                      <a:pt x="0" y="0"/>
                    </a:moveTo>
                    <a:lnTo>
                      <a:pt x="19" y="16"/>
                    </a:lnTo>
                    <a:lnTo>
                      <a:pt x="44" y="27"/>
                    </a:lnTo>
                    <a:lnTo>
                      <a:pt x="68" y="38"/>
                    </a:lnTo>
                    <a:lnTo>
                      <a:pt x="44" y="48"/>
                    </a:lnTo>
                    <a:lnTo>
                      <a:pt x="19" y="61"/>
                    </a:lnTo>
                    <a:lnTo>
                      <a:pt x="0" y="76"/>
                    </a:lnTo>
                    <a:lnTo>
                      <a:pt x="13"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24" name="Line 508"/>
              <p:cNvSpPr>
                <a:spLocks noChangeShapeType="1"/>
              </p:cNvSpPr>
              <p:nvPr/>
            </p:nvSpPr>
            <p:spPr bwMode="auto">
              <a:xfrm flipH="1">
                <a:off x="2277" y="723"/>
                <a:ext cx="35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25" name="Freeform 509"/>
              <p:cNvSpPr>
                <a:spLocks/>
              </p:cNvSpPr>
              <p:nvPr/>
            </p:nvSpPr>
            <p:spPr bwMode="auto">
              <a:xfrm>
                <a:off x="2229" y="685"/>
                <a:ext cx="68" cy="76"/>
              </a:xfrm>
              <a:custGeom>
                <a:avLst/>
                <a:gdLst/>
                <a:ahLst/>
                <a:cxnLst>
                  <a:cxn ang="0">
                    <a:pos x="68" y="0"/>
                  </a:cxn>
                  <a:cxn ang="0">
                    <a:pos x="55" y="38"/>
                  </a:cxn>
                  <a:cxn ang="0">
                    <a:pos x="68" y="76"/>
                  </a:cxn>
                  <a:cxn ang="0">
                    <a:pos x="48" y="61"/>
                  </a:cxn>
                  <a:cxn ang="0">
                    <a:pos x="23" y="48"/>
                  </a:cxn>
                  <a:cxn ang="0">
                    <a:pos x="0" y="38"/>
                  </a:cxn>
                  <a:cxn ang="0">
                    <a:pos x="23" y="27"/>
                  </a:cxn>
                  <a:cxn ang="0">
                    <a:pos x="48" y="16"/>
                  </a:cxn>
                  <a:cxn ang="0">
                    <a:pos x="68" y="0"/>
                  </a:cxn>
                </a:cxnLst>
                <a:rect l="0" t="0" r="r" b="b"/>
                <a:pathLst>
                  <a:path w="68" h="76">
                    <a:moveTo>
                      <a:pt x="68" y="0"/>
                    </a:moveTo>
                    <a:lnTo>
                      <a:pt x="55" y="38"/>
                    </a:lnTo>
                    <a:lnTo>
                      <a:pt x="68" y="76"/>
                    </a:lnTo>
                    <a:lnTo>
                      <a:pt x="48" y="61"/>
                    </a:lnTo>
                    <a:lnTo>
                      <a:pt x="23" y="48"/>
                    </a:lnTo>
                    <a:lnTo>
                      <a:pt x="0" y="38"/>
                    </a:lnTo>
                    <a:lnTo>
                      <a:pt x="23" y="27"/>
                    </a:lnTo>
                    <a:lnTo>
                      <a:pt x="48" y="16"/>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26" name="Line 510"/>
              <p:cNvSpPr>
                <a:spLocks noChangeShapeType="1"/>
              </p:cNvSpPr>
              <p:nvPr/>
            </p:nvSpPr>
            <p:spPr bwMode="auto">
              <a:xfrm>
                <a:off x="3120" y="729"/>
                <a:ext cx="92"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27" name="Freeform 511"/>
              <p:cNvSpPr>
                <a:spLocks/>
              </p:cNvSpPr>
              <p:nvPr/>
            </p:nvSpPr>
            <p:spPr bwMode="auto">
              <a:xfrm>
                <a:off x="3191" y="691"/>
                <a:ext cx="69" cy="76"/>
              </a:xfrm>
              <a:custGeom>
                <a:avLst/>
                <a:gdLst/>
                <a:ahLst/>
                <a:cxnLst>
                  <a:cxn ang="0">
                    <a:pos x="0" y="0"/>
                  </a:cxn>
                  <a:cxn ang="0">
                    <a:pos x="21" y="16"/>
                  </a:cxn>
                  <a:cxn ang="0">
                    <a:pos x="44" y="28"/>
                  </a:cxn>
                  <a:cxn ang="0">
                    <a:pos x="69" y="38"/>
                  </a:cxn>
                  <a:cxn ang="0">
                    <a:pos x="44" y="49"/>
                  </a:cxn>
                  <a:cxn ang="0">
                    <a:pos x="21" y="62"/>
                  </a:cxn>
                  <a:cxn ang="0">
                    <a:pos x="0" y="76"/>
                  </a:cxn>
                  <a:cxn ang="0">
                    <a:pos x="14" y="38"/>
                  </a:cxn>
                  <a:cxn ang="0">
                    <a:pos x="0" y="0"/>
                  </a:cxn>
                </a:cxnLst>
                <a:rect l="0" t="0" r="r" b="b"/>
                <a:pathLst>
                  <a:path w="69" h="76">
                    <a:moveTo>
                      <a:pt x="0" y="0"/>
                    </a:moveTo>
                    <a:lnTo>
                      <a:pt x="21" y="16"/>
                    </a:lnTo>
                    <a:lnTo>
                      <a:pt x="44" y="28"/>
                    </a:lnTo>
                    <a:lnTo>
                      <a:pt x="69" y="38"/>
                    </a:lnTo>
                    <a:lnTo>
                      <a:pt x="44" y="49"/>
                    </a:lnTo>
                    <a:lnTo>
                      <a:pt x="21" y="62"/>
                    </a:lnTo>
                    <a:lnTo>
                      <a:pt x="0" y="76"/>
                    </a:lnTo>
                    <a:lnTo>
                      <a:pt x="14"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28" name="Freeform 512"/>
              <p:cNvSpPr>
                <a:spLocks noEditPoints="1"/>
              </p:cNvSpPr>
              <p:nvPr/>
            </p:nvSpPr>
            <p:spPr bwMode="auto">
              <a:xfrm>
                <a:off x="2075" y="1866"/>
                <a:ext cx="42" cy="20"/>
              </a:xfrm>
              <a:custGeom>
                <a:avLst/>
                <a:gdLst/>
                <a:ahLst/>
                <a:cxnLst>
                  <a:cxn ang="0">
                    <a:pos x="0" y="13"/>
                  </a:cxn>
                  <a:cxn ang="0">
                    <a:pos x="42" y="13"/>
                  </a:cxn>
                  <a:cxn ang="0">
                    <a:pos x="42" y="20"/>
                  </a:cxn>
                  <a:cxn ang="0">
                    <a:pos x="0" y="20"/>
                  </a:cxn>
                  <a:cxn ang="0">
                    <a:pos x="0" y="13"/>
                  </a:cxn>
                  <a:cxn ang="0">
                    <a:pos x="0" y="0"/>
                  </a:cxn>
                  <a:cxn ang="0">
                    <a:pos x="42" y="0"/>
                  </a:cxn>
                  <a:cxn ang="0">
                    <a:pos x="42" y="5"/>
                  </a:cxn>
                  <a:cxn ang="0">
                    <a:pos x="0" y="5"/>
                  </a:cxn>
                  <a:cxn ang="0">
                    <a:pos x="0" y="0"/>
                  </a:cxn>
                </a:cxnLst>
                <a:rect l="0" t="0" r="r" b="b"/>
                <a:pathLst>
                  <a:path w="42" h="20">
                    <a:moveTo>
                      <a:pt x="0" y="13"/>
                    </a:moveTo>
                    <a:lnTo>
                      <a:pt x="42" y="13"/>
                    </a:lnTo>
                    <a:lnTo>
                      <a:pt x="42" y="20"/>
                    </a:lnTo>
                    <a:lnTo>
                      <a:pt x="0" y="20"/>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29" name="Freeform 513"/>
              <p:cNvSpPr>
                <a:spLocks noEditPoints="1"/>
              </p:cNvSpPr>
              <p:nvPr/>
            </p:nvSpPr>
            <p:spPr bwMode="auto">
              <a:xfrm>
                <a:off x="2122" y="1866"/>
                <a:ext cx="42" cy="20"/>
              </a:xfrm>
              <a:custGeom>
                <a:avLst/>
                <a:gdLst/>
                <a:ahLst/>
                <a:cxnLst>
                  <a:cxn ang="0">
                    <a:pos x="0" y="13"/>
                  </a:cxn>
                  <a:cxn ang="0">
                    <a:pos x="42" y="13"/>
                  </a:cxn>
                  <a:cxn ang="0">
                    <a:pos x="42" y="20"/>
                  </a:cxn>
                  <a:cxn ang="0">
                    <a:pos x="0" y="20"/>
                  </a:cxn>
                  <a:cxn ang="0">
                    <a:pos x="0" y="13"/>
                  </a:cxn>
                  <a:cxn ang="0">
                    <a:pos x="0" y="0"/>
                  </a:cxn>
                  <a:cxn ang="0">
                    <a:pos x="42" y="0"/>
                  </a:cxn>
                  <a:cxn ang="0">
                    <a:pos x="42" y="5"/>
                  </a:cxn>
                  <a:cxn ang="0">
                    <a:pos x="0" y="5"/>
                  </a:cxn>
                  <a:cxn ang="0">
                    <a:pos x="0" y="0"/>
                  </a:cxn>
                </a:cxnLst>
                <a:rect l="0" t="0" r="r" b="b"/>
                <a:pathLst>
                  <a:path w="42" h="20">
                    <a:moveTo>
                      <a:pt x="0" y="13"/>
                    </a:moveTo>
                    <a:lnTo>
                      <a:pt x="42" y="13"/>
                    </a:lnTo>
                    <a:lnTo>
                      <a:pt x="42" y="20"/>
                    </a:lnTo>
                    <a:lnTo>
                      <a:pt x="0" y="20"/>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30" name="Line 514"/>
              <p:cNvSpPr>
                <a:spLocks noChangeShapeType="1"/>
              </p:cNvSpPr>
              <p:nvPr/>
            </p:nvSpPr>
            <p:spPr bwMode="auto">
              <a:xfrm flipH="1">
                <a:off x="2193" y="1873"/>
                <a:ext cx="3"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31" name="Line 515"/>
              <p:cNvSpPr>
                <a:spLocks noChangeShapeType="1"/>
              </p:cNvSpPr>
              <p:nvPr/>
            </p:nvSpPr>
            <p:spPr bwMode="auto">
              <a:xfrm flipH="1">
                <a:off x="2185" y="1892"/>
                <a:ext cx="8" cy="2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32" name="Line 516"/>
              <p:cNvSpPr>
                <a:spLocks noChangeShapeType="1"/>
              </p:cNvSpPr>
              <p:nvPr/>
            </p:nvSpPr>
            <p:spPr bwMode="auto">
              <a:xfrm flipH="1">
                <a:off x="2174" y="1912"/>
                <a:ext cx="11"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33" name="Line 517"/>
              <p:cNvSpPr>
                <a:spLocks noChangeShapeType="1"/>
              </p:cNvSpPr>
              <p:nvPr/>
            </p:nvSpPr>
            <p:spPr bwMode="auto">
              <a:xfrm flipH="1">
                <a:off x="2158" y="1926"/>
                <a:ext cx="16"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34" name="Line 518"/>
              <p:cNvSpPr>
                <a:spLocks noChangeShapeType="1"/>
              </p:cNvSpPr>
              <p:nvPr/>
            </p:nvSpPr>
            <p:spPr bwMode="auto">
              <a:xfrm flipH="1">
                <a:off x="2139" y="1940"/>
                <a:ext cx="19" cy="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35" name="Line 519"/>
              <p:cNvSpPr>
                <a:spLocks noChangeShapeType="1"/>
              </p:cNvSpPr>
              <p:nvPr/>
            </p:nvSpPr>
            <p:spPr bwMode="auto">
              <a:xfrm flipH="1">
                <a:off x="2118" y="1947"/>
                <a:ext cx="21" cy="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36" name="Line 520"/>
              <p:cNvSpPr>
                <a:spLocks noChangeShapeType="1"/>
              </p:cNvSpPr>
              <p:nvPr/>
            </p:nvSpPr>
            <p:spPr bwMode="auto">
              <a:xfrm flipH="1" flipV="1">
                <a:off x="2095" y="1946"/>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37" name="Line 521"/>
              <p:cNvSpPr>
                <a:spLocks noChangeShapeType="1"/>
              </p:cNvSpPr>
              <p:nvPr/>
            </p:nvSpPr>
            <p:spPr bwMode="auto">
              <a:xfrm flipH="1" flipV="1">
                <a:off x="2074" y="1934"/>
                <a:ext cx="21"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38" name="Line 522"/>
              <p:cNvSpPr>
                <a:spLocks noChangeShapeType="1"/>
              </p:cNvSpPr>
              <p:nvPr/>
            </p:nvSpPr>
            <p:spPr bwMode="auto">
              <a:xfrm flipH="1" flipV="1">
                <a:off x="2057" y="1919"/>
                <a:ext cx="17"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39" name="Line 523"/>
              <p:cNvSpPr>
                <a:spLocks noChangeShapeType="1"/>
              </p:cNvSpPr>
              <p:nvPr/>
            </p:nvSpPr>
            <p:spPr bwMode="auto">
              <a:xfrm flipH="1" flipV="1">
                <a:off x="2046" y="1896"/>
                <a:ext cx="11"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40" name="Line 524"/>
              <p:cNvSpPr>
                <a:spLocks noChangeShapeType="1"/>
              </p:cNvSpPr>
              <p:nvPr/>
            </p:nvSpPr>
            <p:spPr bwMode="auto">
              <a:xfrm flipH="1" flipV="1">
                <a:off x="2042" y="1873"/>
                <a:ext cx="4"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41" name="Line 525"/>
              <p:cNvSpPr>
                <a:spLocks noChangeShapeType="1"/>
              </p:cNvSpPr>
              <p:nvPr/>
            </p:nvSpPr>
            <p:spPr bwMode="auto">
              <a:xfrm flipV="1">
                <a:off x="2042" y="1849"/>
                <a:ext cx="4"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42" name="Line 526"/>
              <p:cNvSpPr>
                <a:spLocks noChangeShapeType="1"/>
              </p:cNvSpPr>
              <p:nvPr/>
            </p:nvSpPr>
            <p:spPr bwMode="auto">
              <a:xfrm flipV="1">
                <a:off x="2046" y="1827"/>
                <a:ext cx="11" cy="2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43" name="Line 527"/>
              <p:cNvSpPr>
                <a:spLocks noChangeShapeType="1"/>
              </p:cNvSpPr>
              <p:nvPr/>
            </p:nvSpPr>
            <p:spPr bwMode="auto">
              <a:xfrm flipV="1">
                <a:off x="2057" y="1811"/>
                <a:ext cx="17"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44" name="Line 528"/>
              <p:cNvSpPr>
                <a:spLocks noChangeShapeType="1"/>
              </p:cNvSpPr>
              <p:nvPr/>
            </p:nvSpPr>
            <p:spPr bwMode="auto">
              <a:xfrm flipV="1">
                <a:off x="2074" y="1799"/>
                <a:ext cx="21"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45" name="Line 529"/>
              <p:cNvSpPr>
                <a:spLocks noChangeShapeType="1"/>
              </p:cNvSpPr>
              <p:nvPr/>
            </p:nvSpPr>
            <p:spPr bwMode="auto">
              <a:xfrm flipV="1">
                <a:off x="2095" y="1795"/>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46" name="Line 530"/>
              <p:cNvSpPr>
                <a:spLocks noChangeShapeType="1"/>
              </p:cNvSpPr>
              <p:nvPr/>
            </p:nvSpPr>
            <p:spPr bwMode="auto">
              <a:xfrm>
                <a:off x="2118" y="1795"/>
                <a:ext cx="21" cy="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47" name="Line 531"/>
              <p:cNvSpPr>
                <a:spLocks noChangeShapeType="1"/>
              </p:cNvSpPr>
              <p:nvPr/>
            </p:nvSpPr>
            <p:spPr bwMode="auto">
              <a:xfrm>
                <a:off x="2139" y="1798"/>
                <a:ext cx="19" cy="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48" name="Line 532"/>
              <p:cNvSpPr>
                <a:spLocks noChangeShapeType="1"/>
              </p:cNvSpPr>
              <p:nvPr/>
            </p:nvSpPr>
            <p:spPr bwMode="auto">
              <a:xfrm>
                <a:off x="2158" y="1806"/>
                <a:ext cx="16"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49" name="Line 533"/>
              <p:cNvSpPr>
                <a:spLocks noChangeShapeType="1"/>
              </p:cNvSpPr>
              <p:nvPr/>
            </p:nvSpPr>
            <p:spPr bwMode="auto">
              <a:xfrm>
                <a:off x="2174" y="1818"/>
                <a:ext cx="11"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50" name="Line 534"/>
              <p:cNvSpPr>
                <a:spLocks noChangeShapeType="1"/>
              </p:cNvSpPr>
              <p:nvPr/>
            </p:nvSpPr>
            <p:spPr bwMode="auto">
              <a:xfrm>
                <a:off x="2185" y="1833"/>
                <a:ext cx="8" cy="2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51" name="Line 535"/>
              <p:cNvSpPr>
                <a:spLocks noChangeShapeType="1"/>
              </p:cNvSpPr>
              <p:nvPr/>
            </p:nvSpPr>
            <p:spPr bwMode="auto">
              <a:xfrm>
                <a:off x="2193" y="1853"/>
                <a:ext cx="3" cy="2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52" name="Line 536"/>
              <p:cNvSpPr>
                <a:spLocks noChangeShapeType="1"/>
              </p:cNvSpPr>
              <p:nvPr/>
            </p:nvSpPr>
            <p:spPr bwMode="auto">
              <a:xfrm>
                <a:off x="1603" y="1860"/>
                <a:ext cx="39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53" name="Freeform 537"/>
              <p:cNvSpPr>
                <a:spLocks/>
              </p:cNvSpPr>
              <p:nvPr/>
            </p:nvSpPr>
            <p:spPr bwMode="auto">
              <a:xfrm>
                <a:off x="1978" y="1821"/>
                <a:ext cx="70" cy="77"/>
              </a:xfrm>
              <a:custGeom>
                <a:avLst/>
                <a:gdLst/>
                <a:ahLst/>
                <a:cxnLst>
                  <a:cxn ang="0">
                    <a:pos x="0" y="0"/>
                  </a:cxn>
                  <a:cxn ang="0">
                    <a:pos x="21" y="15"/>
                  </a:cxn>
                  <a:cxn ang="0">
                    <a:pos x="45" y="28"/>
                  </a:cxn>
                  <a:cxn ang="0">
                    <a:pos x="70" y="39"/>
                  </a:cxn>
                  <a:cxn ang="0">
                    <a:pos x="45" y="49"/>
                  </a:cxn>
                  <a:cxn ang="0">
                    <a:pos x="21" y="61"/>
                  </a:cxn>
                  <a:cxn ang="0">
                    <a:pos x="0" y="77"/>
                  </a:cxn>
                  <a:cxn ang="0">
                    <a:pos x="15" y="39"/>
                  </a:cxn>
                  <a:cxn ang="0">
                    <a:pos x="0" y="0"/>
                  </a:cxn>
                </a:cxnLst>
                <a:rect l="0" t="0" r="r" b="b"/>
                <a:pathLst>
                  <a:path w="70" h="77">
                    <a:moveTo>
                      <a:pt x="0" y="0"/>
                    </a:moveTo>
                    <a:lnTo>
                      <a:pt x="21" y="15"/>
                    </a:lnTo>
                    <a:lnTo>
                      <a:pt x="45" y="28"/>
                    </a:lnTo>
                    <a:lnTo>
                      <a:pt x="70" y="39"/>
                    </a:lnTo>
                    <a:lnTo>
                      <a:pt x="45" y="49"/>
                    </a:lnTo>
                    <a:lnTo>
                      <a:pt x="21" y="61"/>
                    </a:lnTo>
                    <a:lnTo>
                      <a:pt x="0" y="77"/>
                    </a:lnTo>
                    <a:lnTo>
                      <a:pt x="15" y="3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54" name="Line 538"/>
              <p:cNvSpPr>
                <a:spLocks noChangeShapeType="1"/>
              </p:cNvSpPr>
              <p:nvPr/>
            </p:nvSpPr>
            <p:spPr bwMode="auto">
              <a:xfrm>
                <a:off x="1603" y="2461"/>
                <a:ext cx="39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55" name="Freeform 539"/>
              <p:cNvSpPr>
                <a:spLocks/>
              </p:cNvSpPr>
              <p:nvPr/>
            </p:nvSpPr>
            <p:spPr bwMode="auto">
              <a:xfrm>
                <a:off x="1978" y="2423"/>
                <a:ext cx="70" cy="76"/>
              </a:xfrm>
              <a:custGeom>
                <a:avLst/>
                <a:gdLst/>
                <a:ahLst/>
                <a:cxnLst>
                  <a:cxn ang="0">
                    <a:pos x="0" y="0"/>
                  </a:cxn>
                  <a:cxn ang="0">
                    <a:pos x="21" y="15"/>
                  </a:cxn>
                  <a:cxn ang="0">
                    <a:pos x="45" y="27"/>
                  </a:cxn>
                  <a:cxn ang="0">
                    <a:pos x="70" y="38"/>
                  </a:cxn>
                  <a:cxn ang="0">
                    <a:pos x="45" y="48"/>
                  </a:cxn>
                  <a:cxn ang="0">
                    <a:pos x="21" y="61"/>
                  </a:cxn>
                  <a:cxn ang="0">
                    <a:pos x="0" y="76"/>
                  </a:cxn>
                  <a:cxn ang="0">
                    <a:pos x="15" y="38"/>
                  </a:cxn>
                  <a:cxn ang="0">
                    <a:pos x="0" y="0"/>
                  </a:cxn>
                </a:cxnLst>
                <a:rect l="0" t="0" r="r" b="b"/>
                <a:pathLst>
                  <a:path w="70" h="76">
                    <a:moveTo>
                      <a:pt x="0" y="0"/>
                    </a:moveTo>
                    <a:lnTo>
                      <a:pt x="21" y="15"/>
                    </a:lnTo>
                    <a:lnTo>
                      <a:pt x="45" y="27"/>
                    </a:lnTo>
                    <a:lnTo>
                      <a:pt x="70" y="38"/>
                    </a:lnTo>
                    <a:lnTo>
                      <a:pt x="45" y="48"/>
                    </a:lnTo>
                    <a:lnTo>
                      <a:pt x="21" y="61"/>
                    </a:lnTo>
                    <a:lnTo>
                      <a:pt x="0" y="76"/>
                    </a:lnTo>
                    <a:lnTo>
                      <a:pt x="15"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56" name="Line 540"/>
              <p:cNvSpPr>
                <a:spLocks noChangeShapeType="1"/>
              </p:cNvSpPr>
              <p:nvPr/>
            </p:nvSpPr>
            <p:spPr bwMode="auto">
              <a:xfrm flipH="1">
                <a:off x="2236" y="1860"/>
                <a:ext cx="9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57" name="Freeform 541"/>
              <p:cNvSpPr>
                <a:spLocks/>
              </p:cNvSpPr>
              <p:nvPr/>
            </p:nvSpPr>
            <p:spPr bwMode="auto">
              <a:xfrm>
                <a:off x="2188" y="1821"/>
                <a:ext cx="68" cy="77"/>
              </a:xfrm>
              <a:custGeom>
                <a:avLst/>
                <a:gdLst/>
                <a:ahLst/>
                <a:cxnLst>
                  <a:cxn ang="0">
                    <a:pos x="68" y="0"/>
                  </a:cxn>
                  <a:cxn ang="0">
                    <a:pos x="54" y="39"/>
                  </a:cxn>
                  <a:cxn ang="0">
                    <a:pos x="68" y="77"/>
                  </a:cxn>
                  <a:cxn ang="0">
                    <a:pos x="48" y="61"/>
                  </a:cxn>
                  <a:cxn ang="0">
                    <a:pos x="24" y="49"/>
                  </a:cxn>
                  <a:cxn ang="0">
                    <a:pos x="0" y="39"/>
                  </a:cxn>
                  <a:cxn ang="0">
                    <a:pos x="24" y="28"/>
                  </a:cxn>
                  <a:cxn ang="0">
                    <a:pos x="48" y="15"/>
                  </a:cxn>
                  <a:cxn ang="0">
                    <a:pos x="68" y="0"/>
                  </a:cxn>
                </a:cxnLst>
                <a:rect l="0" t="0" r="r" b="b"/>
                <a:pathLst>
                  <a:path w="68" h="77">
                    <a:moveTo>
                      <a:pt x="68" y="0"/>
                    </a:moveTo>
                    <a:lnTo>
                      <a:pt x="54" y="39"/>
                    </a:lnTo>
                    <a:lnTo>
                      <a:pt x="68" y="77"/>
                    </a:lnTo>
                    <a:lnTo>
                      <a:pt x="48" y="61"/>
                    </a:lnTo>
                    <a:lnTo>
                      <a:pt x="24" y="49"/>
                    </a:lnTo>
                    <a:lnTo>
                      <a:pt x="0" y="39"/>
                    </a:lnTo>
                    <a:lnTo>
                      <a:pt x="24" y="28"/>
                    </a:lnTo>
                    <a:lnTo>
                      <a:pt x="48" y="15"/>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58" name="Freeform 542"/>
              <p:cNvSpPr>
                <a:spLocks noEditPoints="1"/>
              </p:cNvSpPr>
              <p:nvPr/>
            </p:nvSpPr>
            <p:spPr bwMode="auto">
              <a:xfrm>
                <a:off x="2075" y="2462"/>
                <a:ext cx="42" cy="20"/>
              </a:xfrm>
              <a:custGeom>
                <a:avLst/>
                <a:gdLst/>
                <a:ahLst/>
                <a:cxnLst>
                  <a:cxn ang="0">
                    <a:pos x="0" y="13"/>
                  </a:cxn>
                  <a:cxn ang="0">
                    <a:pos x="42" y="13"/>
                  </a:cxn>
                  <a:cxn ang="0">
                    <a:pos x="42" y="20"/>
                  </a:cxn>
                  <a:cxn ang="0">
                    <a:pos x="0" y="20"/>
                  </a:cxn>
                  <a:cxn ang="0">
                    <a:pos x="0" y="13"/>
                  </a:cxn>
                  <a:cxn ang="0">
                    <a:pos x="0" y="0"/>
                  </a:cxn>
                  <a:cxn ang="0">
                    <a:pos x="42" y="0"/>
                  </a:cxn>
                  <a:cxn ang="0">
                    <a:pos x="42" y="5"/>
                  </a:cxn>
                  <a:cxn ang="0">
                    <a:pos x="0" y="5"/>
                  </a:cxn>
                  <a:cxn ang="0">
                    <a:pos x="0" y="0"/>
                  </a:cxn>
                </a:cxnLst>
                <a:rect l="0" t="0" r="r" b="b"/>
                <a:pathLst>
                  <a:path w="42" h="20">
                    <a:moveTo>
                      <a:pt x="0" y="13"/>
                    </a:moveTo>
                    <a:lnTo>
                      <a:pt x="42" y="13"/>
                    </a:lnTo>
                    <a:lnTo>
                      <a:pt x="42" y="20"/>
                    </a:lnTo>
                    <a:lnTo>
                      <a:pt x="0" y="20"/>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59" name="Freeform 543"/>
              <p:cNvSpPr>
                <a:spLocks noEditPoints="1"/>
              </p:cNvSpPr>
              <p:nvPr/>
            </p:nvSpPr>
            <p:spPr bwMode="auto">
              <a:xfrm>
                <a:off x="2122" y="2462"/>
                <a:ext cx="42" cy="20"/>
              </a:xfrm>
              <a:custGeom>
                <a:avLst/>
                <a:gdLst/>
                <a:ahLst/>
                <a:cxnLst>
                  <a:cxn ang="0">
                    <a:pos x="0" y="13"/>
                  </a:cxn>
                  <a:cxn ang="0">
                    <a:pos x="42" y="13"/>
                  </a:cxn>
                  <a:cxn ang="0">
                    <a:pos x="42" y="20"/>
                  </a:cxn>
                  <a:cxn ang="0">
                    <a:pos x="0" y="20"/>
                  </a:cxn>
                  <a:cxn ang="0">
                    <a:pos x="0" y="13"/>
                  </a:cxn>
                  <a:cxn ang="0">
                    <a:pos x="0" y="0"/>
                  </a:cxn>
                  <a:cxn ang="0">
                    <a:pos x="42" y="0"/>
                  </a:cxn>
                  <a:cxn ang="0">
                    <a:pos x="42" y="5"/>
                  </a:cxn>
                  <a:cxn ang="0">
                    <a:pos x="0" y="5"/>
                  </a:cxn>
                  <a:cxn ang="0">
                    <a:pos x="0" y="0"/>
                  </a:cxn>
                </a:cxnLst>
                <a:rect l="0" t="0" r="r" b="b"/>
                <a:pathLst>
                  <a:path w="42" h="20">
                    <a:moveTo>
                      <a:pt x="0" y="13"/>
                    </a:moveTo>
                    <a:lnTo>
                      <a:pt x="42" y="13"/>
                    </a:lnTo>
                    <a:lnTo>
                      <a:pt x="42" y="20"/>
                    </a:lnTo>
                    <a:lnTo>
                      <a:pt x="0" y="20"/>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60" name="Line 544"/>
              <p:cNvSpPr>
                <a:spLocks noChangeShapeType="1"/>
              </p:cNvSpPr>
              <p:nvPr/>
            </p:nvSpPr>
            <p:spPr bwMode="auto">
              <a:xfrm flipH="1">
                <a:off x="2192" y="2467"/>
                <a:ext cx="4"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61" name="Line 545"/>
              <p:cNvSpPr>
                <a:spLocks noChangeShapeType="1"/>
              </p:cNvSpPr>
              <p:nvPr/>
            </p:nvSpPr>
            <p:spPr bwMode="auto">
              <a:xfrm flipH="1">
                <a:off x="2181" y="2492"/>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62" name="Line 546"/>
              <p:cNvSpPr>
                <a:spLocks noChangeShapeType="1"/>
              </p:cNvSpPr>
              <p:nvPr/>
            </p:nvSpPr>
            <p:spPr bwMode="auto">
              <a:xfrm flipH="1">
                <a:off x="2164" y="2513"/>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63" name="Line 547"/>
              <p:cNvSpPr>
                <a:spLocks noChangeShapeType="1"/>
              </p:cNvSpPr>
              <p:nvPr/>
            </p:nvSpPr>
            <p:spPr bwMode="auto">
              <a:xfrm flipH="1">
                <a:off x="2143" y="2530"/>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64" name="Line 548"/>
              <p:cNvSpPr>
                <a:spLocks noChangeShapeType="1"/>
              </p:cNvSpPr>
              <p:nvPr/>
            </p:nvSpPr>
            <p:spPr bwMode="auto">
              <a:xfrm flipH="1">
                <a:off x="2118" y="2541"/>
                <a:ext cx="25"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65" name="Line 549"/>
              <p:cNvSpPr>
                <a:spLocks noChangeShapeType="1"/>
              </p:cNvSpPr>
              <p:nvPr/>
            </p:nvSpPr>
            <p:spPr bwMode="auto">
              <a:xfrm flipH="1" flipV="1">
                <a:off x="2095" y="2541"/>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66" name="Line 550"/>
              <p:cNvSpPr>
                <a:spLocks noChangeShapeType="1"/>
              </p:cNvSpPr>
              <p:nvPr/>
            </p:nvSpPr>
            <p:spPr bwMode="auto">
              <a:xfrm flipH="1" flipV="1">
                <a:off x="2074" y="2530"/>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67" name="Line 551"/>
              <p:cNvSpPr>
                <a:spLocks noChangeShapeType="1"/>
              </p:cNvSpPr>
              <p:nvPr/>
            </p:nvSpPr>
            <p:spPr bwMode="auto">
              <a:xfrm flipH="1" flipV="1">
                <a:off x="2057" y="2513"/>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68" name="Line 552"/>
              <p:cNvSpPr>
                <a:spLocks noChangeShapeType="1"/>
              </p:cNvSpPr>
              <p:nvPr/>
            </p:nvSpPr>
            <p:spPr bwMode="auto">
              <a:xfrm flipH="1" flipV="1">
                <a:off x="2046" y="2492"/>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69" name="Line 553"/>
              <p:cNvSpPr>
                <a:spLocks noChangeShapeType="1"/>
              </p:cNvSpPr>
              <p:nvPr/>
            </p:nvSpPr>
            <p:spPr bwMode="auto">
              <a:xfrm flipH="1" flipV="1">
                <a:off x="2042" y="2467"/>
                <a:ext cx="4"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70" name="Line 554"/>
              <p:cNvSpPr>
                <a:spLocks noChangeShapeType="1"/>
              </p:cNvSpPr>
              <p:nvPr/>
            </p:nvSpPr>
            <p:spPr bwMode="auto">
              <a:xfrm flipV="1">
                <a:off x="2042" y="2444"/>
                <a:ext cx="4"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71" name="Line 555"/>
              <p:cNvSpPr>
                <a:spLocks noChangeShapeType="1"/>
              </p:cNvSpPr>
              <p:nvPr/>
            </p:nvSpPr>
            <p:spPr bwMode="auto">
              <a:xfrm flipV="1">
                <a:off x="2046" y="2423"/>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72" name="Line 556"/>
              <p:cNvSpPr>
                <a:spLocks noChangeShapeType="1"/>
              </p:cNvSpPr>
              <p:nvPr/>
            </p:nvSpPr>
            <p:spPr bwMode="auto">
              <a:xfrm flipV="1">
                <a:off x="2057" y="2406"/>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73" name="Line 557"/>
              <p:cNvSpPr>
                <a:spLocks noChangeShapeType="1"/>
              </p:cNvSpPr>
              <p:nvPr/>
            </p:nvSpPr>
            <p:spPr bwMode="auto">
              <a:xfrm flipV="1">
                <a:off x="2074" y="2395"/>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74" name="Line 558"/>
              <p:cNvSpPr>
                <a:spLocks noChangeShapeType="1"/>
              </p:cNvSpPr>
              <p:nvPr/>
            </p:nvSpPr>
            <p:spPr bwMode="auto">
              <a:xfrm flipV="1">
                <a:off x="2095" y="2391"/>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75" name="Line 559"/>
              <p:cNvSpPr>
                <a:spLocks noChangeShapeType="1"/>
              </p:cNvSpPr>
              <p:nvPr/>
            </p:nvSpPr>
            <p:spPr bwMode="auto">
              <a:xfrm>
                <a:off x="2118" y="2391"/>
                <a:ext cx="25"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76" name="Line 560"/>
              <p:cNvSpPr>
                <a:spLocks noChangeShapeType="1"/>
              </p:cNvSpPr>
              <p:nvPr/>
            </p:nvSpPr>
            <p:spPr bwMode="auto">
              <a:xfrm>
                <a:off x="2143" y="2395"/>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77" name="Line 561"/>
              <p:cNvSpPr>
                <a:spLocks noChangeShapeType="1"/>
              </p:cNvSpPr>
              <p:nvPr/>
            </p:nvSpPr>
            <p:spPr bwMode="auto">
              <a:xfrm>
                <a:off x="2164" y="2406"/>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78" name="Line 562"/>
              <p:cNvSpPr>
                <a:spLocks noChangeShapeType="1"/>
              </p:cNvSpPr>
              <p:nvPr/>
            </p:nvSpPr>
            <p:spPr bwMode="auto">
              <a:xfrm>
                <a:off x="2181" y="2423"/>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79" name="Line 563"/>
              <p:cNvSpPr>
                <a:spLocks noChangeShapeType="1"/>
              </p:cNvSpPr>
              <p:nvPr/>
            </p:nvSpPr>
            <p:spPr bwMode="auto">
              <a:xfrm>
                <a:off x="2192" y="2444"/>
                <a:ext cx="4"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80" name="Line 564"/>
              <p:cNvSpPr>
                <a:spLocks noChangeShapeType="1"/>
              </p:cNvSpPr>
              <p:nvPr/>
            </p:nvSpPr>
            <p:spPr bwMode="auto">
              <a:xfrm>
                <a:off x="1603" y="3645"/>
                <a:ext cx="39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81" name="Freeform 565"/>
              <p:cNvSpPr>
                <a:spLocks/>
              </p:cNvSpPr>
              <p:nvPr/>
            </p:nvSpPr>
            <p:spPr bwMode="auto">
              <a:xfrm>
                <a:off x="1978" y="3605"/>
                <a:ext cx="70" cy="78"/>
              </a:xfrm>
              <a:custGeom>
                <a:avLst/>
                <a:gdLst/>
                <a:ahLst/>
                <a:cxnLst>
                  <a:cxn ang="0">
                    <a:pos x="0" y="0"/>
                  </a:cxn>
                  <a:cxn ang="0">
                    <a:pos x="21" y="16"/>
                  </a:cxn>
                  <a:cxn ang="0">
                    <a:pos x="45" y="29"/>
                  </a:cxn>
                  <a:cxn ang="0">
                    <a:pos x="70" y="40"/>
                  </a:cxn>
                  <a:cxn ang="0">
                    <a:pos x="45" y="50"/>
                  </a:cxn>
                  <a:cxn ang="0">
                    <a:pos x="21" y="62"/>
                  </a:cxn>
                  <a:cxn ang="0">
                    <a:pos x="0" y="78"/>
                  </a:cxn>
                  <a:cxn ang="0">
                    <a:pos x="15" y="40"/>
                  </a:cxn>
                  <a:cxn ang="0">
                    <a:pos x="0" y="0"/>
                  </a:cxn>
                </a:cxnLst>
                <a:rect l="0" t="0" r="r" b="b"/>
                <a:pathLst>
                  <a:path w="70" h="78">
                    <a:moveTo>
                      <a:pt x="0" y="0"/>
                    </a:moveTo>
                    <a:lnTo>
                      <a:pt x="21" y="16"/>
                    </a:lnTo>
                    <a:lnTo>
                      <a:pt x="45" y="29"/>
                    </a:lnTo>
                    <a:lnTo>
                      <a:pt x="70" y="40"/>
                    </a:lnTo>
                    <a:lnTo>
                      <a:pt x="45" y="50"/>
                    </a:lnTo>
                    <a:lnTo>
                      <a:pt x="21" y="62"/>
                    </a:lnTo>
                    <a:lnTo>
                      <a:pt x="0" y="78"/>
                    </a:lnTo>
                    <a:lnTo>
                      <a:pt x="15" y="4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82" name="Line 566"/>
              <p:cNvSpPr>
                <a:spLocks noChangeShapeType="1"/>
              </p:cNvSpPr>
              <p:nvPr/>
            </p:nvSpPr>
            <p:spPr bwMode="auto">
              <a:xfrm flipH="1">
                <a:off x="2236" y="2454"/>
                <a:ext cx="9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83" name="Freeform 567"/>
              <p:cNvSpPr>
                <a:spLocks/>
              </p:cNvSpPr>
              <p:nvPr/>
            </p:nvSpPr>
            <p:spPr bwMode="auto">
              <a:xfrm>
                <a:off x="2188" y="2416"/>
                <a:ext cx="68" cy="76"/>
              </a:xfrm>
              <a:custGeom>
                <a:avLst/>
                <a:gdLst/>
                <a:ahLst/>
                <a:cxnLst>
                  <a:cxn ang="0">
                    <a:pos x="68" y="0"/>
                  </a:cxn>
                  <a:cxn ang="0">
                    <a:pos x="54" y="38"/>
                  </a:cxn>
                  <a:cxn ang="0">
                    <a:pos x="68" y="76"/>
                  </a:cxn>
                  <a:cxn ang="0">
                    <a:pos x="48" y="62"/>
                  </a:cxn>
                  <a:cxn ang="0">
                    <a:pos x="24" y="49"/>
                  </a:cxn>
                  <a:cxn ang="0">
                    <a:pos x="0" y="38"/>
                  </a:cxn>
                  <a:cxn ang="0">
                    <a:pos x="24" y="28"/>
                  </a:cxn>
                  <a:cxn ang="0">
                    <a:pos x="48" y="16"/>
                  </a:cxn>
                  <a:cxn ang="0">
                    <a:pos x="68" y="0"/>
                  </a:cxn>
                </a:cxnLst>
                <a:rect l="0" t="0" r="r" b="b"/>
                <a:pathLst>
                  <a:path w="68" h="76">
                    <a:moveTo>
                      <a:pt x="68" y="0"/>
                    </a:moveTo>
                    <a:lnTo>
                      <a:pt x="54" y="38"/>
                    </a:lnTo>
                    <a:lnTo>
                      <a:pt x="68" y="76"/>
                    </a:lnTo>
                    <a:lnTo>
                      <a:pt x="48" y="62"/>
                    </a:lnTo>
                    <a:lnTo>
                      <a:pt x="24" y="49"/>
                    </a:lnTo>
                    <a:lnTo>
                      <a:pt x="0" y="38"/>
                    </a:lnTo>
                    <a:lnTo>
                      <a:pt x="24" y="28"/>
                    </a:lnTo>
                    <a:lnTo>
                      <a:pt x="48" y="16"/>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84" name="Line 568"/>
              <p:cNvSpPr>
                <a:spLocks noChangeShapeType="1"/>
              </p:cNvSpPr>
              <p:nvPr/>
            </p:nvSpPr>
            <p:spPr bwMode="auto">
              <a:xfrm>
                <a:off x="1603" y="3029"/>
                <a:ext cx="39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85" name="Freeform 569"/>
              <p:cNvSpPr>
                <a:spLocks/>
              </p:cNvSpPr>
              <p:nvPr/>
            </p:nvSpPr>
            <p:spPr bwMode="auto">
              <a:xfrm>
                <a:off x="1978" y="2991"/>
                <a:ext cx="70" cy="76"/>
              </a:xfrm>
              <a:custGeom>
                <a:avLst/>
                <a:gdLst/>
                <a:ahLst/>
                <a:cxnLst>
                  <a:cxn ang="0">
                    <a:pos x="0" y="0"/>
                  </a:cxn>
                  <a:cxn ang="0">
                    <a:pos x="21" y="16"/>
                  </a:cxn>
                  <a:cxn ang="0">
                    <a:pos x="45" y="28"/>
                  </a:cxn>
                  <a:cxn ang="0">
                    <a:pos x="70" y="38"/>
                  </a:cxn>
                  <a:cxn ang="0">
                    <a:pos x="45" y="49"/>
                  </a:cxn>
                  <a:cxn ang="0">
                    <a:pos x="21" y="60"/>
                  </a:cxn>
                  <a:cxn ang="0">
                    <a:pos x="0" y="76"/>
                  </a:cxn>
                  <a:cxn ang="0">
                    <a:pos x="15" y="38"/>
                  </a:cxn>
                  <a:cxn ang="0">
                    <a:pos x="0" y="0"/>
                  </a:cxn>
                </a:cxnLst>
                <a:rect l="0" t="0" r="r" b="b"/>
                <a:pathLst>
                  <a:path w="70" h="76">
                    <a:moveTo>
                      <a:pt x="0" y="0"/>
                    </a:moveTo>
                    <a:lnTo>
                      <a:pt x="21" y="16"/>
                    </a:lnTo>
                    <a:lnTo>
                      <a:pt x="45" y="28"/>
                    </a:lnTo>
                    <a:lnTo>
                      <a:pt x="70" y="38"/>
                    </a:lnTo>
                    <a:lnTo>
                      <a:pt x="45" y="49"/>
                    </a:lnTo>
                    <a:lnTo>
                      <a:pt x="21" y="60"/>
                    </a:lnTo>
                    <a:lnTo>
                      <a:pt x="0" y="76"/>
                    </a:lnTo>
                    <a:lnTo>
                      <a:pt x="15"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86" name="Freeform 570"/>
              <p:cNvSpPr>
                <a:spLocks noEditPoints="1"/>
              </p:cNvSpPr>
              <p:nvPr/>
            </p:nvSpPr>
            <p:spPr bwMode="auto">
              <a:xfrm>
                <a:off x="2075" y="3030"/>
                <a:ext cx="42" cy="20"/>
              </a:xfrm>
              <a:custGeom>
                <a:avLst/>
                <a:gdLst/>
                <a:ahLst/>
                <a:cxnLst>
                  <a:cxn ang="0">
                    <a:pos x="0" y="13"/>
                  </a:cxn>
                  <a:cxn ang="0">
                    <a:pos x="42" y="13"/>
                  </a:cxn>
                  <a:cxn ang="0">
                    <a:pos x="42" y="20"/>
                  </a:cxn>
                  <a:cxn ang="0">
                    <a:pos x="0" y="20"/>
                  </a:cxn>
                  <a:cxn ang="0">
                    <a:pos x="0" y="13"/>
                  </a:cxn>
                  <a:cxn ang="0">
                    <a:pos x="0" y="0"/>
                  </a:cxn>
                  <a:cxn ang="0">
                    <a:pos x="42" y="0"/>
                  </a:cxn>
                  <a:cxn ang="0">
                    <a:pos x="42" y="6"/>
                  </a:cxn>
                  <a:cxn ang="0">
                    <a:pos x="0" y="6"/>
                  </a:cxn>
                  <a:cxn ang="0">
                    <a:pos x="0" y="0"/>
                  </a:cxn>
                </a:cxnLst>
                <a:rect l="0" t="0" r="r" b="b"/>
                <a:pathLst>
                  <a:path w="42" h="20">
                    <a:moveTo>
                      <a:pt x="0" y="13"/>
                    </a:moveTo>
                    <a:lnTo>
                      <a:pt x="42" y="13"/>
                    </a:lnTo>
                    <a:lnTo>
                      <a:pt x="42" y="20"/>
                    </a:lnTo>
                    <a:lnTo>
                      <a:pt x="0" y="20"/>
                    </a:lnTo>
                    <a:lnTo>
                      <a:pt x="0" y="13"/>
                    </a:lnTo>
                    <a:close/>
                    <a:moveTo>
                      <a:pt x="0" y="0"/>
                    </a:moveTo>
                    <a:lnTo>
                      <a:pt x="42" y="0"/>
                    </a:lnTo>
                    <a:lnTo>
                      <a:pt x="42" y="6"/>
                    </a:lnTo>
                    <a:lnTo>
                      <a:pt x="0" y="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87" name="Freeform 571"/>
              <p:cNvSpPr>
                <a:spLocks noEditPoints="1"/>
              </p:cNvSpPr>
              <p:nvPr/>
            </p:nvSpPr>
            <p:spPr bwMode="auto">
              <a:xfrm>
                <a:off x="2122" y="3030"/>
                <a:ext cx="42" cy="20"/>
              </a:xfrm>
              <a:custGeom>
                <a:avLst/>
                <a:gdLst/>
                <a:ahLst/>
                <a:cxnLst>
                  <a:cxn ang="0">
                    <a:pos x="0" y="13"/>
                  </a:cxn>
                  <a:cxn ang="0">
                    <a:pos x="42" y="13"/>
                  </a:cxn>
                  <a:cxn ang="0">
                    <a:pos x="42" y="20"/>
                  </a:cxn>
                  <a:cxn ang="0">
                    <a:pos x="0" y="20"/>
                  </a:cxn>
                  <a:cxn ang="0">
                    <a:pos x="0" y="13"/>
                  </a:cxn>
                  <a:cxn ang="0">
                    <a:pos x="0" y="0"/>
                  </a:cxn>
                  <a:cxn ang="0">
                    <a:pos x="42" y="0"/>
                  </a:cxn>
                  <a:cxn ang="0">
                    <a:pos x="42" y="6"/>
                  </a:cxn>
                  <a:cxn ang="0">
                    <a:pos x="0" y="6"/>
                  </a:cxn>
                  <a:cxn ang="0">
                    <a:pos x="0" y="0"/>
                  </a:cxn>
                </a:cxnLst>
                <a:rect l="0" t="0" r="r" b="b"/>
                <a:pathLst>
                  <a:path w="42" h="20">
                    <a:moveTo>
                      <a:pt x="0" y="13"/>
                    </a:moveTo>
                    <a:lnTo>
                      <a:pt x="42" y="13"/>
                    </a:lnTo>
                    <a:lnTo>
                      <a:pt x="42" y="20"/>
                    </a:lnTo>
                    <a:lnTo>
                      <a:pt x="0" y="20"/>
                    </a:lnTo>
                    <a:lnTo>
                      <a:pt x="0" y="13"/>
                    </a:lnTo>
                    <a:close/>
                    <a:moveTo>
                      <a:pt x="0" y="0"/>
                    </a:moveTo>
                    <a:lnTo>
                      <a:pt x="42" y="0"/>
                    </a:lnTo>
                    <a:lnTo>
                      <a:pt x="42" y="6"/>
                    </a:lnTo>
                    <a:lnTo>
                      <a:pt x="0" y="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88" name="Line 572"/>
              <p:cNvSpPr>
                <a:spLocks noChangeShapeType="1"/>
              </p:cNvSpPr>
              <p:nvPr/>
            </p:nvSpPr>
            <p:spPr bwMode="auto">
              <a:xfrm flipH="1">
                <a:off x="2193" y="3036"/>
                <a:ext cx="3"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89" name="Line 573"/>
              <p:cNvSpPr>
                <a:spLocks noChangeShapeType="1"/>
              </p:cNvSpPr>
              <p:nvPr/>
            </p:nvSpPr>
            <p:spPr bwMode="auto">
              <a:xfrm flipH="1">
                <a:off x="2185" y="3055"/>
                <a:ext cx="8" cy="2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90" name="Line 574"/>
              <p:cNvSpPr>
                <a:spLocks noChangeShapeType="1"/>
              </p:cNvSpPr>
              <p:nvPr/>
            </p:nvSpPr>
            <p:spPr bwMode="auto">
              <a:xfrm flipH="1">
                <a:off x="2174" y="3075"/>
                <a:ext cx="11"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91" name="Line 575"/>
              <p:cNvSpPr>
                <a:spLocks noChangeShapeType="1"/>
              </p:cNvSpPr>
              <p:nvPr/>
            </p:nvSpPr>
            <p:spPr bwMode="auto">
              <a:xfrm flipH="1">
                <a:off x="2158" y="3091"/>
                <a:ext cx="16"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92" name="Line 576"/>
              <p:cNvSpPr>
                <a:spLocks noChangeShapeType="1"/>
              </p:cNvSpPr>
              <p:nvPr/>
            </p:nvSpPr>
            <p:spPr bwMode="auto">
              <a:xfrm flipH="1">
                <a:off x="2139" y="3103"/>
                <a:ext cx="19" cy="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93" name="Line 577"/>
              <p:cNvSpPr>
                <a:spLocks noChangeShapeType="1"/>
              </p:cNvSpPr>
              <p:nvPr/>
            </p:nvSpPr>
            <p:spPr bwMode="auto">
              <a:xfrm flipH="1">
                <a:off x="2118" y="3110"/>
                <a:ext cx="21" cy="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94" name="Line 578"/>
              <p:cNvSpPr>
                <a:spLocks noChangeShapeType="1"/>
              </p:cNvSpPr>
              <p:nvPr/>
            </p:nvSpPr>
            <p:spPr bwMode="auto">
              <a:xfrm flipH="1" flipV="1">
                <a:off x="2095" y="3109"/>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95" name="Line 579"/>
              <p:cNvSpPr>
                <a:spLocks noChangeShapeType="1"/>
              </p:cNvSpPr>
              <p:nvPr/>
            </p:nvSpPr>
            <p:spPr bwMode="auto">
              <a:xfrm flipH="1" flipV="1">
                <a:off x="2074" y="3097"/>
                <a:ext cx="21"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96" name="Line 580"/>
              <p:cNvSpPr>
                <a:spLocks noChangeShapeType="1"/>
              </p:cNvSpPr>
              <p:nvPr/>
            </p:nvSpPr>
            <p:spPr bwMode="auto">
              <a:xfrm flipH="1" flipV="1">
                <a:off x="2057" y="3082"/>
                <a:ext cx="17"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97" name="Line 581"/>
              <p:cNvSpPr>
                <a:spLocks noChangeShapeType="1"/>
              </p:cNvSpPr>
              <p:nvPr/>
            </p:nvSpPr>
            <p:spPr bwMode="auto">
              <a:xfrm flipH="1" flipV="1">
                <a:off x="2046" y="3059"/>
                <a:ext cx="11"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98" name="Line 582"/>
              <p:cNvSpPr>
                <a:spLocks noChangeShapeType="1"/>
              </p:cNvSpPr>
              <p:nvPr/>
            </p:nvSpPr>
            <p:spPr bwMode="auto">
              <a:xfrm flipH="1" flipV="1">
                <a:off x="2042" y="3036"/>
                <a:ext cx="4"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99" name="Line 583"/>
              <p:cNvSpPr>
                <a:spLocks noChangeShapeType="1"/>
              </p:cNvSpPr>
              <p:nvPr/>
            </p:nvSpPr>
            <p:spPr bwMode="auto">
              <a:xfrm flipV="1">
                <a:off x="2042" y="3012"/>
                <a:ext cx="4"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00" name="Line 584"/>
              <p:cNvSpPr>
                <a:spLocks noChangeShapeType="1"/>
              </p:cNvSpPr>
              <p:nvPr/>
            </p:nvSpPr>
            <p:spPr bwMode="auto">
              <a:xfrm flipV="1">
                <a:off x="2046" y="2991"/>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01" name="Line 585"/>
              <p:cNvSpPr>
                <a:spLocks noChangeShapeType="1"/>
              </p:cNvSpPr>
              <p:nvPr/>
            </p:nvSpPr>
            <p:spPr bwMode="auto">
              <a:xfrm flipV="1">
                <a:off x="2057" y="2974"/>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02" name="Line 586"/>
              <p:cNvSpPr>
                <a:spLocks noChangeShapeType="1"/>
              </p:cNvSpPr>
              <p:nvPr/>
            </p:nvSpPr>
            <p:spPr bwMode="auto">
              <a:xfrm flipV="1">
                <a:off x="2074" y="2963"/>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03" name="Line 587"/>
              <p:cNvSpPr>
                <a:spLocks noChangeShapeType="1"/>
              </p:cNvSpPr>
              <p:nvPr/>
            </p:nvSpPr>
            <p:spPr bwMode="auto">
              <a:xfrm flipV="1">
                <a:off x="2095" y="2959"/>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04" name="Line 588"/>
              <p:cNvSpPr>
                <a:spLocks noChangeShapeType="1"/>
              </p:cNvSpPr>
              <p:nvPr/>
            </p:nvSpPr>
            <p:spPr bwMode="auto">
              <a:xfrm>
                <a:off x="2118" y="2959"/>
                <a:ext cx="25"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05" name="Line 589"/>
              <p:cNvSpPr>
                <a:spLocks noChangeShapeType="1"/>
              </p:cNvSpPr>
              <p:nvPr/>
            </p:nvSpPr>
            <p:spPr bwMode="auto">
              <a:xfrm>
                <a:off x="2143" y="2963"/>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06" name="Line 590"/>
              <p:cNvSpPr>
                <a:spLocks noChangeShapeType="1"/>
              </p:cNvSpPr>
              <p:nvPr/>
            </p:nvSpPr>
            <p:spPr bwMode="auto">
              <a:xfrm>
                <a:off x="2164" y="2974"/>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07" name="Line 591"/>
              <p:cNvSpPr>
                <a:spLocks noChangeShapeType="1"/>
              </p:cNvSpPr>
              <p:nvPr/>
            </p:nvSpPr>
            <p:spPr bwMode="auto">
              <a:xfrm>
                <a:off x="2181" y="2991"/>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08" name="Line 592"/>
              <p:cNvSpPr>
                <a:spLocks noChangeShapeType="1"/>
              </p:cNvSpPr>
              <p:nvPr/>
            </p:nvSpPr>
            <p:spPr bwMode="auto">
              <a:xfrm>
                <a:off x="2192" y="3012"/>
                <a:ext cx="4"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09" name="Line 593"/>
              <p:cNvSpPr>
                <a:spLocks noChangeShapeType="1"/>
              </p:cNvSpPr>
              <p:nvPr/>
            </p:nvSpPr>
            <p:spPr bwMode="auto">
              <a:xfrm flipH="1">
                <a:off x="2236" y="3022"/>
                <a:ext cx="9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10" name="Freeform 594"/>
              <p:cNvSpPr>
                <a:spLocks/>
              </p:cNvSpPr>
              <p:nvPr/>
            </p:nvSpPr>
            <p:spPr bwMode="auto">
              <a:xfrm>
                <a:off x="2188" y="2984"/>
                <a:ext cx="68" cy="77"/>
              </a:xfrm>
              <a:custGeom>
                <a:avLst/>
                <a:gdLst/>
                <a:ahLst/>
                <a:cxnLst>
                  <a:cxn ang="0">
                    <a:pos x="68" y="0"/>
                  </a:cxn>
                  <a:cxn ang="0">
                    <a:pos x="54" y="38"/>
                  </a:cxn>
                  <a:cxn ang="0">
                    <a:pos x="68" y="77"/>
                  </a:cxn>
                  <a:cxn ang="0">
                    <a:pos x="48" y="61"/>
                  </a:cxn>
                  <a:cxn ang="0">
                    <a:pos x="24" y="49"/>
                  </a:cxn>
                  <a:cxn ang="0">
                    <a:pos x="0" y="38"/>
                  </a:cxn>
                  <a:cxn ang="0">
                    <a:pos x="24" y="28"/>
                  </a:cxn>
                  <a:cxn ang="0">
                    <a:pos x="48" y="16"/>
                  </a:cxn>
                  <a:cxn ang="0">
                    <a:pos x="68" y="0"/>
                  </a:cxn>
                </a:cxnLst>
                <a:rect l="0" t="0" r="r" b="b"/>
                <a:pathLst>
                  <a:path w="68" h="77">
                    <a:moveTo>
                      <a:pt x="68" y="0"/>
                    </a:moveTo>
                    <a:lnTo>
                      <a:pt x="54" y="38"/>
                    </a:lnTo>
                    <a:lnTo>
                      <a:pt x="68" y="77"/>
                    </a:lnTo>
                    <a:lnTo>
                      <a:pt x="48" y="61"/>
                    </a:lnTo>
                    <a:lnTo>
                      <a:pt x="24" y="49"/>
                    </a:lnTo>
                    <a:lnTo>
                      <a:pt x="0" y="38"/>
                    </a:lnTo>
                    <a:lnTo>
                      <a:pt x="24" y="28"/>
                    </a:lnTo>
                    <a:lnTo>
                      <a:pt x="48" y="16"/>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11" name="Freeform 595"/>
              <p:cNvSpPr>
                <a:spLocks noEditPoints="1"/>
              </p:cNvSpPr>
              <p:nvPr/>
            </p:nvSpPr>
            <p:spPr bwMode="auto">
              <a:xfrm>
                <a:off x="2075" y="3638"/>
                <a:ext cx="42" cy="20"/>
              </a:xfrm>
              <a:custGeom>
                <a:avLst/>
                <a:gdLst/>
                <a:ahLst/>
                <a:cxnLst>
                  <a:cxn ang="0">
                    <a:pos x="0" y="13"/>
                  </a:cxn>
                  <a:cxn ang="0">
                    <a:pos x="42" y="13"/>
                  </a:cxn>
                  <a:cxn ang="0">
                    <a:pos x="42" y="20"/>
                  </a:cxn>
                  <a:cxn ang="0">
                    <a:pos x="0" y="20"/>
                  </a:cxn>
                  <a:cxn ang="0">
                    <a:pos x="0" y="13"/>
                  </a:cxn>
                  <a:cxn ang="0">
                    <a:pos x="0" y="0"/>
                  </a:cxn>
                  <a:cxn ang="0">
                    <a:pos x="42" y="0"/>
                  </a:cxn>
                  <a:cxn ang="0">
                    <a:pos x="42" y="5"/>
                  </a:cxn>
                  <a:cxn ang="0">
                    <a:pos x="0" y="5"/>
                  </a:cxn>
                  <a:cxn ang="0">
                    <a:pos x="0" y="0"/>
                  </a:cxn>
                </a:cxnLst>
                <a:rect l="0" t="0" r="r" b="b"/>
                <a:pathLst>
                  <a:path w="42" h="20">
                    <a:moveTo>
                      <a:pt x="0" y="13"/>
                    </a:moveTo>
                    <a:lnTo>
                      <a:pt x="42" y="13"/>
                    </a:lnTo>
                    <a:lnTo>
                      <a:pt x="42" y="20"/>
                    </a:lnTo>
                    <a:lnTo>
                      <a:pt x="0" y="20"/>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12" name="Freeform 596"/>
              <p:cNvSpPr>
                <a:spLocks noEditPoints="1"/>
              </p:cNvSpPr>
              <p:nvPr/>
            </p:nvSpPr>
            <p:spPr bwMode="auto">
              <a:xfrm>
                <a:off x="2122" y="3638"/>
                <a:ext cx="42" cy="20"/>
              </a:xfrm>
              <a:custGeom>
                <a:avLst/>
                <a:gdLst/>
                <a:ahLst/>
                <a:cxnLst>
                  <a:cxn ang="0">
                    <a:pos x="0" y="13"/>
                  </a:cxn>
                  <a:cxn ang="0">
                    <a:pos x="42" y="13"/>
                  </a:cxn>
                  <a:cxn ang="0">
                    <a:pos x="42" y="20"/>
                  </a:cxn>
                  <a:cxn ang="0">
                    <a:pos x="0" y="20"/>
                  </a:cxn>
                  <a:cxn ang="0">
                    <a:pos x="0" y="13"/>
                  </a:cxn>
                  <a:cxn ang="0">
                    <a:pos x="0" y="0"/>
                  </a:cxn>
                  <a:cxn ang="0">
                    <a:pos x="42" y="0"/>
                  </a:cxn>
                  <a:cxn ang="0">
                    <a:pos x="42" y="5"/>
                  </a:cxn>
                  <a:cxn ang="0">
                    <a:pos x="0" y="5"/>
                  </a:cxn>
                  <a:cxn ang="0">
                    <a:pos x="0" y="0"/>
                  </a:cxn>
                </a:cxnLst>
                <a:rect l="0" t="0" r="r" b="b"/>
                <a:pathLst>
                  <a:path w="42" h="20">
                    <a:moveTo>
                      <a:pt x="0" y="13"/>
                    </a:moveTo>
                    <a:lnTo>
                      <a:pt x="42" y="13"/>
                    </a:lnTo>
                    <a:lnTo>
                      <a:pt x="42" y="20"/>
                    </a:lnTo>
                    <a:lnTo>
                      <a:pt x="0" y="20"/>
                    </a:lnTo>
                    <a:lnTo>
                      <a:pt x="0" y="13"/>
                    </a:lnTo>
                    <a:close/>
                    <a:moveTo>
                      <a:pt x="0" y="0"/>
                    </a:moveTo>
                    <a:lnTo>
                      <a:pt x="42" y="0"/>
                    </a:lnTo>
                    <a:lnTo>
                      <a:pt x="42"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13" name="Line 597"/>
              <p:cNvSpPr>
                <a:spLocks noChangeShapeType="1"/>
              </p:cNvSpPr>
              <p:nvPr/>
            </p:nvSpPr>
            <p:spPr bwMode="auto">
              <a:xfrm flipH="1">
                <a:off x="2192" y="3645"/>
                <a:ext cx="4"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14" name="Line 598"/>
              <p:cNvSpPr>
                <a:spLocks noChangeShapeType="1"/>
              </p:cNvSpPr>
              <p:nvPr/>
            </p:nvSpPr>
            <p:spPr bwMode="auto">
              <a:xfrm flipH="1">
                <a:off x="2181" y="3668"/>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15" name="Line 599"/>
              <p:cNvSpPr>
                <a:spLocks noChangeShapeType="1"/>
              </p:cNvSpPr>
              <p:nvPr/>
            </p:nvSpPr>
            <p:spPr bwMode="auto">
              <a:xfrm flipH="1">
                <a:off x="2164" y="3689"/>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16" name="Line 600"/>
              <p:cNvSpPr>
                <a:spLocks noChangeShapeType="1"/>
              </p:cNvSpPr>
              <p:nvPr/>
            </p:nvSpPr>
            <p:spPr bwMode="auto">
              <a:xfrm flipH="1">
                <a:off x="2143" y="3706"/>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17" name="Line 601"/>
              <p:cNvSpPr>
                <a:spLocks noChangeShapeType="1"/>
              </p:cNvSpPr>
              <p:nvPr/>
            </p:nvSpPr>
            <p:spPr bwMode="auto">
              <a:xfrm flipH="1">
                <a:off x="2118" y="3717"/>
                <a:ext cx="25"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18" name="Line 602"/>
              <p:cNvSpPr>
                <a:spLocks noChangeShapeType="1"/>
              </p:cNvSpPr>
              <p:nvPr/>
            </p:nvSpPr>
            <p:spPr bwMode="auto">
              <a:xfrm flipH="1" flipV="1">
                <a:off x="2095" y="3717"/>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19" name="Line 603"/>
              <p:cNvSpPr>
                <a:spLocks noChangeShapeType="1"/>
              </p:cNvSpPr>
              <p:nvPr/>
            </p:nvSpPr>
            <p:spPr bwMode="auto">
              <a:xfrm flipH="1" flipV="1">
                <a:off x="2074" y="3706"/>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20" name="Line 604"/>
              <p:cNvSpPr>
                <a:spLocks noChangeShapeType="1"/>
              </p:cNvSpPr>
              <p:nvPr/>
            </p:nvSpPr>
            <p:spPr bwMode="auto">
              <a:xfrm flipH="1" flipV="1">
                <a:off x="2057" y="3689"/>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21" name="Line 605"/>
              <p:cNvSpPr>
                <a:spLocks noChangeShapeType="1"/>
              </p:cNvSpPr>
              <p:nvPr/>
            </p:nvSpPr>
            <p:spPr bwMode="auto">
              <a:xfrm flipH="1" flipV="1">
                <a:off x="2046" y="3668"/>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22" name="Line 606"/>
              <p:cNvSpPr>
                <a:spLocks noChangeShapeType="1"/>
              </p:cNvSpPr>
              <p:nvPr/>
            </p:nvSpPr>
            <p:spPr bwMode="auto">
              <a:xfrm flipH="1" flipV="1">
                <a:off x="2042" y="3645"/>
                <a:ext cx="4"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10024" name="Group 808"/>
            <p:cNvGrpSpPr>
              <a:grpSpLocks/>
            </p:cNvGrpSpPr>
            <p:nvPr/>
          </p:nvGrpSpPr>
          <p:grpSpPr bwMode="auto">
            <a:xfrm>
              <a:off x="911" y="550"/>
              <a:ext cx="4132" cy="3262"/>
              <a:chOff x="911" y="550"/>
              <a:chExt cx="4132" cy="3262"/>
            </a:xfrm>
          </p:grpSpPr>
          <p:sp>
            <p:nvSpPr>
              <p:cNvPr id="9824" name="Line 608"/>
              <p:cNvSpPr>
                <a:spLocks noChangeShapeType="1"/>
              </p:cNvSpPr>
              <p:nvPr/>
            </p:nvSpPr>
            <p:spPr bwMode="auto">
              <a:xfrm flipV="1">
                <a:off x="2042" y="3620"/>
                <a:ext cx="4"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25" name="Line 609"/>
              <p:cNvSpPr>
                <a:spLocks noChangeShapeType="1"/>
              </p:cNvSpPr>
              <p:nvPr/>
            </p:nvSpPr>
            <p:spPr bwMode="auto">
              <a:xfrm flipV="1">
                <a:off x="2046" y="3599"/>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26" name="Line 610"/>
              <p:cNvSpPr>
                <a:spLocks noChangeShapeType="1"/>
              </p:cNvSpPr>
              <p:nvPr/>
            </p:nvSpPr>
            <p:spPr bwMode="auto">
              <a:xfrm flipV="1">
                <a:off x="2057" y="3582"/>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27" name="Line 611"/>
              <p:cNvSpPr>
                <a:spLocks noChangeShapeType="1"/>
              </p:cNvSpPr>
              <p:nvPr/>
            </p:nvSpPr>
            <p:spPr bwMode="auto">
              <a:xfrm flipV="1">
                <a:off x="2074" y="3571"/>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28" name="Line 612"/>
              <p:cNvSpPr>
                <a:spLocks noChangeShapeType="1"/>
              </p:cNvSpPr>
              <p:nvPr/>
            </p:nvSpPr>
            <p:spPr bwMode="auto">
              <a:xfrm flipV="1">
                <a:off x="2095" y="3567"/>
                <a:ext cx="23"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29" name="Line 613"/>
              <p:cNvSpPr>
                <a:spLocks noChangeShapeType="1"/>
              </p:cNvSpPr>
              <p:nvPr/>
            </p:nvSpPr>
            <p:spPr bwMode="auto">
              <a:xfrm>
                <a:off x="2118" y="3567"/>
                <a:ext cx="25"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30" name="Line 614"/>
              <p:cNvSpPr>
                <a:spLocks noChangeShapeType="1"/>
              </p:cNvSpPr>
              <p:nvPr/>
            </p:nvSpPr>
            <p:spPr bwMode="auto">
              <a:xfrm>
                <a:off x="2143" y="3571"/>
                <a:ext cx="21"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31" name="Line 615"/>
              <p:cNvSpPr>
                <a:spLocks noChangeShapeType="1"/>
              </p:cNvSpPr>
              <p:nvPr/>
            </p:nvSpPr>
            <p:spPr bwMode="auto">
              <a:xfrm>
                <a:off x="2164" y="3582"/>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32" name="Line 616"/>
              <p:cNvSpPr>
                <a:spLocks noChangeShapeType="1"/>
              </p:cNvSpPr>
              <p:nvPr/>
            </p:nvSpPr>
            <p:spPr bwMode="auto">
              <a:xfrm>
                <a:off x="2181" y="3599"/>
                <a:ext cx="11"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33" name="Line 617"/>
              <p:cNvSpPr>
                <a:spLocks noChangeShapeType="1"/>
              </p:cNvSpPr>
              <p:nvPr/>
            </p:nvSpPr>
            <p:spPr bwMode="auto">
              <a:xfrm>
                <a:off x="2192" y="3620"/>
                <a:ext cx="4" cy="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34" name="Line 618"/>
              <p:cNvSpPr>
                <a:spLocks noChangeShapeType="1"/>
              </p:cNvSpPr>
              <p:nvPr/>
            </p:nvSpPr>
            <p:spPr bwMode="auto">
              <a:xfrm flipH="1">
                <a:off x="2236" y="3630"/>
                <a:ext cx="9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35" name="Freeform 619"/>
              <p:cNvSpPr>
                <a:spLocks/>
              </p:cNvSpPr>
              <p:nvPr/>
            </p:nvSpPr>
            <p:spPr bwMode="auto">
              <a:xfrm>
                <a:off x="2188" y="3592"/>
                <a:ext cx="68" cy="76"/>
              </a:xfrm>
              <a:custGeom>
                <a:avLst/>
                <a:gdLst/>
                <a:ahLst/>
                <a:cxnLst>
                  <a:cxn ang="0">
                    <a:pos x="68" y="0"/>
                  </a:cxn>
                  <a:cxn ang="0">
                    <a:pos x="54" y="38"/>
                  </a:cxn>
                  <a:cxn ang="0">
                    <a:pos x="68" y="76"/>
                  </a:cxn>
                  <a:cxn ang="0">
                    <a:pos x="48" y="62"/>
                  </a:cxn>
                  <a:cxn ang="0">
                    <a:pos x="24" y="49"/>
                  </a:cxn>
                  <a:cxn ang="0">
                    <a:pos x="0" y="38"/>
                  </a:cxn>
                  <a:cxn ang="0">
                    <a:pos x="24" y="28"/>
                  </a:cxn>
                  <a:cxn ang="0">
                    <a:pos x="48" y="16"/>
                  </a:cxn>
                  <a:cxn ang="0">
                    <a:pos x="68" y="0"/>
                  </a:cxn>
                </a:cxnLst>
                <a:rect l="0" t="0" r="r" b="b"/>
                <a:pathLst>
                  <a:path w="68" h="76">
                    <a:moveTo>
                      <a:pt x="68" y="0"/>
                    </a:moveTo>
                    <a:lnTo>
                      <a:pt x="54" y="38"/>
                    </a:lnTo>
                    <a:lnTo>
                      <a:pt x="68" y="76"/>
                    </a:lnTo>
                    <a:lnTo>
                      <a:pt x="48" y="62"/>
                    </a:lnTo>
                    <a:lnTo>
                      <a:pt x="24" y="49"/>
                    </a:lnTo>
                    <a:lnTo>
                      <a:pt x="0" y="38"/>
                    </a:lnTo>
                    <a:lnTo>
                      <a:pt x="24" y="28"/>
                    </a:lnTo>
                    <a:lnTo>
                      <a:pt x="48" y="16"/>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36" name="Line 620"/>
              <p:cNvSpPr>
                <a:spLocks noChangeShapeType="1"/>
              </p:cNvSpPr>
              <p:nvPr/>
            </p:nvSpPr>
            <p:spPr bwMode="auto">
              <a:xfrm>
                <a:off x="911" y="2621"/>
                <a:ext cx="1362"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37" name="Freeform 621"/>
              <p:cNvSpPr>
                <a:spLocks/>
              </p:cNvSpPr>
              <p:nvPr/>
            </p:nvSpPr>
            <p:spPr bwMode="auto">
              <a:xfrm>
                <a:off x="2252" y="2583"/>
                <a:ext cx="68" cy="76"/>
              </a:xfrm>
              <a:custGeom>
                <a:avLst/>
                <a:gdLst/>
                <a:ahLst/>
                <a:cxnLst>
                  <a:cxn ang="0">
                    <a:pos x="0" y="0"/>
                  </a:cxn>
                  <a:cxn ang="0">
                    <a:pos x="21" y="15"/>
                  </a:cxn>
                  <a:cxn ang="0">
                    <a:pos x="45" y="27"/>
                  </a:cxn>
                  <a:cxn ang="0">
                    <a:pos x="68" y="38"/>
                  </a:cxn>
                  <a:cxn ang="0">
                    <a:pos x="45" y="48"/>
                  </a:cxn>
                  <a:cxn ang="0">
                    <a:pos x="21" y="61"/>
                  </a:cxn>
                  <a:cxn ang="0">
                    <a:pos x="0" y="76"/>
                  </a:cxn>
                  <a:cxn ang="0">
                    <a:pos x="15" y="38"/>
                  </a:cxn>
                  <a:cxn ang="0">
                    <a:pos x="0" y="0"/>
                  </a:cxn>
                </a:cxnLst>
                <a:rect l="0" t="0" r="r" b="b"/>
                <a:pathLst>
                  <a:path w="68" h="76">
                    <a:moveTo>
                      <a:pt x="0" y="0"/>
                    </a:moveTo>
                    <a:lnTo>
                      <a:pt x="21" y="15"/>
                    </a:lnTo>
                    <a:lnTo>
                      <a:pt x="45" y="27"/>
                    </a:lnTo>
                    <a:lnTo>
                      <a:pt x="68" y="38"/>
                    </a:lnTo>
                    <a:lnTo>
                      <a:pt x="45" y="48"/>
                    </a:lnTo>
                    <a:lnTo>
                      <a:pt x="21" y="61"/>
                    </a:lnTo>
                    <a:lnTo>
                      <a:pt x="0" y="76"/>
                    </a:lnTo>
                    <a:lnTo>
                      <a:pt x="15"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38" name="Line 622"/>
              <p:cNvSpPr>
                <a:spLocks noChangeShapeType="1"/>
              </p:cNvSpPr>
              <p:nvPr/>
            </p:nvSpPr>
            <p:spPr bwMode="auto">
              <a:xfrm flipH="1">
                <a:off x="3800" y="161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39" name="Line 623"/>
              <p:cNvSpPr>
                <a:spLocks noChangeShapeType="1"/>
              </p:cNvSpPr>
              <p:nvPr/>
            </p:nvSpPr>
            <p:spPr bwMode="auto">
              <a:xfrm flipH="1">
                <a:off x="3720" y="161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40" name="Line 624"/>
              <p:cNvSpPr>
                <a:spLocks noChangeShapeType="1"/>
              </p:cNvSpPr>
              <p:nvPr/>
            </p:nvSpPr>
            <p:spPr bwMode="auto">
              <a:xfrm flipH="1">
                <a:off x="3640" y="161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41" name="Line 625"/>
              <p:cNvSpPr>
                <a:spLocks noChangeShapeType="1"/>
              </p:cNvSpPr>
              <p:nvPr/>
            </p:nvSpPr>
            <p:spPr bwMode="auto">
              <a:xfrm flipH="1">
                <a:off x="3560" y="161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42" name="Line 626"/>
              <p:cNvSpPr>
                <a:spLocks noChangeShapeType="1"/>
              </p:cNvSpPr>
              <p:nvPr/>
            </p:nvSpPr>
            <p:spPr bwMode="auto">
              <a:xfrm flipH="1">
                <a:off x="3480" y="161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43" name="Line 627"/>
              <p:cNvSpPr>
                <a:spLocks noChangeShapeType="1"/>
              </p:cNvSpPr>
              <p:nvPr/>
            </p:nvSpPr>
            <p:spPr bwMode="auto">
              <a:xfrm flipH="1">
                <a:off x="3401" y="1618"/>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44" name="Line 628"/>
              <p:cNvSpPr>
                <a:spLocks noChangeShapeType="1"/>
              </p:cNvSpPr>
              <p:nvPr/>
            </p:nvSpPr>
            <p:spPr bwMode="auto">
              <a:xfrm flipH="1">
                <a:off x="3321" y="1618"/>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45" name="Line 629"/>
              <p:cNvSpPr>
                <a:spLocks noChangeShapeType="1"/>
              </p:cNvSpPr>
              <p:nvPr/>
            </p:nvSpPr>
            <p:spPr bwMode="auto">
              <a:xfrm flipH="1">
                <a:off x="3241" y="1618"/>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46" name="Line 630"/>
              <p:cNvSpPr>
                <a:spLocks noChangeShapeType="1"/>
              </p:cNvSpPr>
              <p:nvPr/>
            </p:nvSpPr>
            <p:spPr bwMode="auto">
              <a:xfrm flipH="1">
                <a:off x="3161" y="1618"/>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47" name="Line 631"/>
              <p:cNvSpPr>
                <a:spLocks noChangeShapeType="1"/>
              </p:cNvSpPr>
              <p:nvPr/>
            </p:nvSpPr>
            <p:spPr bwMode="auto">
              <a:xfrm flipH="1">
                <a:off x="3079" y="161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48" name="Line 632"/>
              <p:cNvSpPr>
                <a:spLocks noChangeShapeType="1"/>
              </p:cNvSpPr>
              <p:nvPr/>
            </p:nvSpPr>
            <p:spPr bwMode="auto">
              <a:xfrm flipH="1">
                <a:off x="2999" y="161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49" name="Line 633"/>
              <p:cNvSpPr>
                <a:spLocks noChangeShapeType="1"/>
              </p:cNvSpPr>
              <p:nvPr/>
            </p:nvSpPr>
            <p:spPr bwMode="auto">
              <a:xfrm flipH="1">
                <a:off x="2919" y="161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50" name="Line 634"/>
              <p:cNvSpPr>
                <a:spLocks noChangeShapeType="1"/>
              </p:cNvSpPr>
              <p:nvPr/>
            </p:nvSpPr>
            <p:spPr bwMode="auto">
              <a:xfrm flipH="1">
                <a:off x="2839" y="1618"/>
                <a:ext cx="40"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51" name="Freeform 635"/>
              <p:cNvSpPr>
                <a:spLocks/>
              </p:cNvSpPr>
              <p:nvPr/>
            </p:nvSpPr>
            <p:spPr bwMode="auto">
              <a:xfrm>
                <a:off x="2752" y="1580"/>
                <a:ext cx="68" cy="77"/>
              </a:xfrm>
              <a:custGeom>
                <a:avLst/>
                <a:gdLst/>
                <a:ahLst/>
                <a:cxnLst>
                  <a:cxn ang="0">
                    <a:pos x="68" y="0"/>
                  </a:cxn>
                  <a:cxn ang="0">
                    <a:pos x="55" y="38"/>
                  </a:cxn>
                  <a:cxn ang="0">
                    <a:pos x="68" y="77"/>
                  </a:cxn>
                  <a:cxn ang="0">
                    <a:pos x="48" y="62"/>
                  </a:cxn>
                  <a:cxn ang="0">
                    <a:pos x="23" y="49"/>
                  </a:cxn>
                  <a:cxn ang="0">
                    <a:pos x="0" y="38"/>
                  </a:cxn>
                  <a:cxn ang="0">
                    <a:pos x="23" y="28"/>
                  </a:cxn>
                  <a:cxn ang="0">
                    <a:pos x="48" y="16"/>
                  </a:cxn>
                  <a:cxn ang="0">
                    <a:pos x="68" y="0"/>
                  </a:cxn>
                </a:cxnLst>
                <a:rect l="0" t="0" r="r" b="b"/>
                <a:pathLst>
                  <a:path w="68" h="77">
                    <a:moveTo>
                      <a:pt x="68" y="0"/>
                    </a:moveTo>
                    <a:lnTo>
                      <a:pt x="55" y="38"/>
                    </a:lnTo>
                    <a:lnTo>
                      <a:pt x="68" y="77"/>
                    </a:lnTo>
                    <a:lnTo>
                      <a:pt x="48" y="62"/>
                    </a:lnTo>
                    <a:lnTo>
                      <a:pt x="23" y="49"/>
                    </a:lnTo>
                    <a:lnTo>
                      <a:pt x="0" y="38"/>
                    </a:lnTo>
                    <a:lnTo>
                      <a:pt x="23" y="28"/>
                    </a:lnTo>
                    <a:lnTo>
                      <a:pt x="48" y="16"/>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52" name="Line 636"/>
              <p:cNvSpPr>
                <a:spLocks noChangeShapeType="1"/>
              </p:cNvSpPr>
              <p:nvPr/>
            </p:nvSpPr>
            <p:spPr bwMode="auto">
              <a:xfrm>
                <a:off x="2783" y="2047"/>
                <a:ext cx="1051" cy="25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53" name="Freeform 637"/>
              <p:cNvSpPr>
                <a:spLocks/>
              </p:cNvSpPr>
              <p:nvPr/>
            </p:nvSpPr>
            <p:spPr bwMode="auto">
              <a:xfrm>
                <a:off x="3806" y="2257"/>
                <a:ext cx="76" cy="74"/>
              </a:xfrm>
              <a:custGeom>
                <a:avLst/>
                <a:gdLst/>
                <a:ahLst/>
                <a:cxnLst>
                  <a:cxn ang="0">
                    <a:pos x="18" y="0"/>
                  </a:cxn>
                  <a:cxn ang="0">
                    <a:pos x="35" y="19"/>
                  </a:cxn>
                  <a:cxn ang="0">
                    <a:pos x="55" y="37"/>
                  </a:cxn>
                  <a:cxn ang="0">
                    <a:pos x="76" y="53"/>
                  </a:cxn>
                  <a:cxn ang="0">
                    <a:pos x="51" y="57"/>
                  </a:cxn>
                  <a:cxn ang="0">
                    <a:pos x="23" y="65"/>
                  </a:cxn>
                  <a:cxn ang="0">
                    <a:pos x="0" y="74"/>
                  </a:cxn>
                  <a:cxn ang="0">
                    <a:pos x="22" y="40"/>
                  </a:cxn>
                  <a:cxn ang="0">
                    <a:pos x="18" y="0"/>
                  </a:cxn>
                </a:cxnLst>
                <a:rect l="0" t="0" r="r" b="b"/>
                <a:pathLst>
                  <a:path w="76" h="74">
                    <a:moveTo>
                      <a:pt x="18" y="0"/>
                    </a:moveTo>
                    <a:lnTo>
                      <a:pt x="35" y="19"/>
                    </a:lnTo>
                    <a:lnTo>
                      <a:pt x="55" y="37"/>
                    </a:lnTo>
                    <a:lnTo>
                      <a:pt x="76" y="53"/>
                    </a:lnTo>
                    <a:lnTo>
                      <a:pt x="51" y="57"/>
                    </a:lnTo>
                    <a:lnTo>
                      <a:pt x="23" y="65"/>
                    </a:lnTo>
                    <a:lnTo>
                      <a:pt x="0" y="74"/>
                    </a:lnTo>
                    <a:lnTo>
                      <a:pt x="22" y="40"/>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54" name="Line 638"/>
              <p:cNvSpPr>
                <a:spLocks noChangeShapeType="1"/>
              </p:cNvSpPr>
              <p:nvPr/>
            </p:nvSpPr>
            <p:spPr bwMode="auto">
              <a:xfrm flipH="1" flipV="1">
                <a:off x="3792" y="2358"/>
                <a:ext cx="40"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55" name="Line 639"/>
              <p:cNvSpPr>
                <a:spLocks noChangeShapeType="1"/>
              </p:cNvSpPr>
              <p:nvPr/>
            </p:nvSpPr>
            <p:spPr bwMode="auto">
              <a:xfrm flipH="1" flipV="1">
                <a:off x="3715" y="2340"/>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56" name="Line 640"/>
              <p:cNvSpPr>
                <a:spLocks noChangeShapeType="1"/>
              </p:cNvSpPr>
              <p:nvPr/>
            </p:nvSpPr>
            <p:spPr bwMode="auto">
              <a:xfrm flipH="1" flipV="1">
                <a:off x="3636" y="2320"/>
                <a:ext cx="40"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57" name="Line 641"/>
              <p:cNvSpPr>
                <a:spLocks noChangeShapeType="1"/>
              </p:cNvSpPr>
              <p:nvPr/>
            </p:nvSpPr>
            <p:spPr bwMode="auto">
              <a:xfrm flipH="1" flipV="1">
                <a:off x="3559" y="2302"/>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58" name="Line 642"/>
              <p:cNvSpPr>
                <a:spLocks noChangeShapeType="1"/>
              </p:cNvSpPr>
              <p:nvPr/>
            </p:nvSpPr>
            <p:spPr bwMode="auto">
              <a:xfrm flipH="1" flipV="1">
                <a:off x="3482" y="2283"/>
                <a:ext cx="38"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59" name="Line 643"/>
              <p:cNvSpPr>
                <a:spLocks noChangeShapeType="1"/>
              </p:cNvSpPr>
              <p:nvPr/>
            </p:nvSpPr>
            <p:spPr bwMode="auto">
              <a:xfrm flipH="1" flipV="1">
                <a:off x="3403" y="2265"/>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60" name="Line 644"/>
              <p:cNvSpPr>
                <a:spLocks noChangeShapeType="1"/>
              </p:cNvSpPr>
              <p:nvPr/>
            </p:nvSpPr>
            <p:spPr bwMode="auto">
              <a:xfrm flipH="1" flipV="1">
                <a:off x="3326" y="2247"/>
                <a:ext cx="38"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61" name="Line 645"/>
              <p:cNvSpPr>
                <a:spLocks noChangeShapeType="1"/>
              </p:cNvSpPr>
              <p:nvPr/>
            </p:nvSpPr>
            <p:spPr bwMode="auto">
              <a:xfrm flipH="1" flipV="1">
                <a:off x="3247" y="2227"/>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62" name="Line 646"/>
              <p:cNvSpPr>
                <a:spLocks noChangeShapeType="1"/>
              </p:cNvSpPr>
              <p:nvPr/>
            </p:nvSpPr>
            <p:spPr bwMode="auto">
              <a:xfrm flipH="1" flipV="1">
                <a:off x="3170" y="2209"/>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63" name="Line 647"/>
              <p:cNvSpPr>
                <a:spLocks noChangeShapeType="1"/>
              </p:cNvSpPr>
              <p:nvPr/>
            </p:nvSpPr>
            <p:spPr bwMode="auto">
              <a:xfrm flipH="1" flipV="1">
                <a:off x="3091" y="2190"/>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64" name="Line 648"/>
              <p:cNvSpPr>
                <a:spLocks noChangeShapeType="1"/>
              </p:cNvSpPr>
              <p:nvPr/>
            </p:nvSpPr>
            <p:spPr bwMode="auto">
              <a:xfrm flipH="1" flipV="1">
                <a:off x="3014" y="2172"/>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65" name="Line 649"/>
              <p:cNvSpPr>
                <a:spLocks noChangeShapeType="1"/>
              </p:cNvSpPr>
              <p:nvPr/>
            </p:nvSpPr>
            <p:spPr bwMode="auto">
              <a:xfrm flipH="1" flipV="1">
                <a:off x="2936" y="2152"/>
                <a:ext cx="38"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66" name="Line 650"/>
              <p:cNvSpPr>
                <a:spLocks noChangeShapeType="1"/>
              </p:cNvSpPr>
              <p:nvPr/>
            </p:nvSpPr>
            <p:spPr bwMode="auto">
              <a:xfrm flipH="1" flipV="1">
                <a:off x="2858" y="2134"/>
                <a:ext cx="39"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67" name="Line 651"/>
              <p:cNvSpPr>
                <a:spLocks noChangeShapeType="1"/>
              </p:cNvSpPr>
              <p:nvPr/>
            </p:nvSpPr>
            <p:spPr bwMode="auto">
              <a:xfrm>
                <a:off x="2819" y="2125"/>
                <a:ext cx="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68" name="Freeform 652"/>
              <p:cNvSpPr>
                <a:spLocks/>
              </p:cNvSpPr>
              <p:nvPr/>
            </p:nvSpPr>
            <p:spPr bwMode="auto">
              <a:xfrm>
                <a:off x="2773" y="2092"/>
                <a:ext cx="74" cy="75"/>
              </a:xfrm>
              <a:custGeom>
                <a:avLst/>
                <a:gdLst/>
                <a:ahLst/>
                <a:cxnLst>
                  <a:cxn ang="0">
                    <a:pos x="74" y="0"/>
                  </a:cxn>
                  <a:cxn ang="0">
                    <a:pos x="52" y="34"/>
                  </a:cxn>
                  <a:cxn ang="0">
                    <a:pos x="57" y="75"/>
                  </a:cxn>
                  <a:cxn ang="0">
                    <a:pos x="40" y="55"/>
                  </a:cxn>
                  <a:cxn ang="0">
                    <a:pos x="21" y="37"/>
                  </a:cxn>
                  <a:cxn ang="0">
                    <a:pos x="0" y="21"/>
                  </a:cxn>
                  <a:cxn ang="0">
                    <a:pos x="25" y="17"/>
                  </a:cxn>
                  <a:cxn ang="0">
                    <a:pos x="51" y="9"/>
                  </a:cxn>
                  <a:cxn ang="0">
                    <a:pos x="74" y="0"/>
                  </a:cxn>
                </a:cxnLst>
                <a:rect l="0" t="0" r="r" b="b"/>
                <a:pathLst>
                  <a:path w="74" h="75">
                    <a:moveTo>
                      <a:pt x="74" y="0"/>
                    </a:moveTo>
                    <a:lnTo>
                      <a:pt x="52" y="34"/>
                    </a:lnTo>
                    <a:lnTo>
                      <a:pt x="57" y="75"/>
                    </a:lnTo>
                    <a:lnTo>
                      <a:pt x="40" y="55"/>
                    </a:lnTo>
                    <a:lnTo>
                      <a:pt x="21" y="37"/>
                    </a:lnTo>
                    <a:lnTo>
                      <a:pt x="0" y="21"/>
                    </a:lnTo>
                    <a:lnTo>
                      <a:pt x="25" y="17"/>
                    </a:lnTo>
                    <a:lnTo>
                      <a:pt x="51" y="9"/>
                    </a:lnTo>
                    <a:lnTo>
                      <a:pt x="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69" name="Line 653"/>
              <p:cNvSpPr>
                <a:spLocks noChangeShapeType="1"/>
              </p:cNvSpPr>
              <p:nvPr/>
            </p:nvSpPr>
            <p:spPr bwMode="auto">
              <a:xfrm>
                <a:off x="2864" y="1061"/>
                <a:ext cx="1028" cy="33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70" name="Freeform 654"/>
              <p:cNvSpPr>
                <a:spLocks/>
              </p:cNvSpPr>
              <p:nvPr/>
            </p:nvSpPr>
            <p:spPr bwMode="auto">
              <a:xfrm>
                <a:off x="3861" y="1357"/>
                <a:ext cx="77" cy="73"/>
              </a:xfrm>
              <a:custGeom>
                <a:avLst/>
                <a:gdLst/>
                <a:ahLst/>
                <a:cxnLst>
                  <a:cxn ang="0">
                    <a:pos x="23" y="0"/>
                  </a:cxn>
                  <a:cxn ang="0">
                    <a:pos x="38" y="21"/>
                  </a:cxn>
                  <a:cxn ang="0">
                    <a:pos x="57" y="40"/>
                  </a:cxn>
                  <a:cxn ang="0">
                    <a:pos x="77" y="58"/>
                  </a:cxn>
                  <a:cxn ang="0">
                    <a:pos x="51" y="60"/>
                  </a:cxn>
                  <a:cxn ang="0">
                    <a:pos x="23" y="65"/>
                  </a:cxn>
                  <a:cxn ang="0">
                    <a:pos x="0" y="73"/>
                  </a:cxn>
                  <a:cxn ang="0">
                    <a:pos x="25" y="40"/>
                  </a:cxn>
                  <a:cxn ang="0">
                    <a:pos x="23" y="0"/>
                  </a:cxn>
                </a:cxnLst>
                <a:rect l="0" t="0" r="r" b="b"/>
                <a:pathLst>
                  <a:path w="77" h="73">
                    <a:moveTo>
                      <a:pt x="23" y="0"/>
                    </a:moveTo>
                    <a:lnTo>
                      <a:pt x="38" y="21"/>
                    </a:lnTo>
                    <a:lnTo>
                      <a:pt x="57" y="40"/>
                    </a:lnTo>
                    <a:lnTo>
                      <a:pt x="77" y="58"/>
                    </a:lnTo>
                    <a:lnTo>
                      <a:pt x="51" y="60"/>
                    </a:lnTo>
                    <a:lnTo>
                      <a:pt x="23" y="65"/>
                    </a:lnTo>
                    <a:lnTo>
                      <a:pt x="0" y="73"/>
                    </a:lnTo>
                    <a:lnTo>
                      <a:pt x="25" y="40"/>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71" name="Line 655"/>
              <p:cNvSpPr>
                <a:spLocks noChangeShapeType="1"/>
              </p:cNvSpPr>
              <p:nvPr/>
            </p:nvSpPr>
            <p:spPr bwMode="auto">
              <a:xfrm flipH="1" flipV="1">
                <a:off x="3846" y="1454"/>
                <a:ext cx="3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72" name="Line 656"/>
              <p:cNvSpPr>
                <a:spLocks noChangeShapeType="1"/>
              </p:cNvSpPr>
              <p:nvPr/>
            </p:nvSpPr>
            <p:spPr bwMode="auto">
              <a:xfrm flipH="1" flipV="1">
                <a:off x="3770" y="1429"/>
                <a:ext cx="3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73" name="Line 657"/>
              <p:cNvSpPr>
                <a:spLocks noChangeShapeType="1"/>
              </p:cNvSpPr>
              <p:nvPr/>
            </p:nvSpPr>
            <p:spPr bwMode="auto">
              <a:xfrm flipH="1" flipV="1">
                <a:off x="3694" y="1404"/>
                <a:ext cx="3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74" name="Line 658"/>
              <p:cNvSpPr>
                <a:spLocks noChangeShapeType="1"/>
              </p:cNvSpPr>
              <p:nvPr/>
            </p:nvSpPr>
            <p:spPr bwMode="auto">
              <a:xfrm flipH="1" flipV="1">
                <a:off x="3618" y="1379"/>
                <a:ext cx="3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75" name="Line 659"/>
              <p:cNvSpPr>
                <a:spLocks noChangeShapeType="1"/>
              </p:cNvSpPr>
              <p:nvPr/>
            </p:nvSpPr>
            <p:spPr bwMode="auto">
              <a:xfrm flipH="1" flipV="1">
                <a:off x="3542" y="1354"/>
                <a:ext cx="3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76" name="Line 660"/>
              <p:cNvSpPr>
                <a:spLocks noChangeShapeType="1"/>
              </p:cNvSpPr>
              <p:nvPr/>
            </p:nvSpPr>
            <p:spPr bwMode="auto">
              <a:xfrm flipH="1" flipV="1">
                <a:off x="3466" y="1329"/>
                <a:ext cx="3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77" name="Line 661"/>
              <p:cNvSpPr>
                <a:spLocks noChangeShapeType="1"/>
              </p:cNvSpPr>
              <p:nvPr/>
            </p:nvSpPr>
            <p:spPr bwMode="auto">
              <a:xfrm flipH="1" flipV="1">
                <a:off x="3390" y="1304"/>
                <a:ext cx="3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78" name="Line 662"/>
              <p:cNvSpPr>
                <a:spLocks noChangeShapeType="1"/>
              </p:cNvSpPr>
              <p:nvPr/>
            </p:nvSpPr>
            <p:spPr bwMode="auto">
              <a:xfrm flipH="1" flipV="1">
                <a:off x="3314" y="1279"/>
                <a:ext cx="3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79" name="Line 663"/>
              <p:cNvSpPr>
                <a:spLocks noChangeShapeType="1"/>
              </p:cNvSpPr>
              <p:nvPr/>
            </p:nvSpPr>
            <p:spPr bwMode="auto">
              <a:xfrm flipH="1" flipV="1">
                <a:off x="3237" y="1254"/>
                <a:ext cx="39"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80" name="Line 664"/>
              <p:cNvSpPr>
                <a:spLocks noChangeShapeType="1"/>
              </p:cNvSpPr>
              <p:nvPr/>
            </p:nvSpPr>
            <p:spPr bwMode="auto">
              <a:xfrm flipH="1" flipV="1">
                <a:off x="3161" y="1229"/>
                <a:ext cx="38"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81" name="Line 665"/>
              <p:cNvSpPr>
                <a:spLocks noChangeShapeType="1"/>
              </p:cNvSpPr>
              <p:nvPr/>
            </p:nvSpPr>
            <p:spPr bwMode="auto">
              <a:xfrm flipH="1" flipV="1">
                <a:off x="3085" y="1205"/>
                <a:ext cx="38"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82" name="Line 666"/>
              <p:cNvSpPr>
                <a:spLocks noChangeShapeType="1"/>
              </p:cNvSpPr>
              <p:nvPr/>
            </p:nvSpPr>
            <p:spPr bwMode="auto">
              <a:xfrm flipH="1" flipV="1">
                <a:off x="3009" y="1180"/>
                <a:ext cx="38"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83" name="Line 667"/>
              <p:cNvSpPr>
                <a:spLocks noChangeShapeType="1"/>
              </p:cNvSpPr>
              <p:nvPr/>
            </p:nvSpPr>
            <p:spPr bwMode="auto">
              <a:xfrm flipH="1" flipV="1">
                <a:off x="2933" y="1155"/>
                <a:ext cx="38"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84" name="Line 668"/>
              <p:cNvSpPr>
                <a:spLocks noChangeShapeType="1"/>
              </p:cNvSpPr>
              <p:nvPr/>
            </p:nvSpPr>
            <p:spPr bwMode="auto">
              <a:xfrm>
                <a:off x="2894" y="1142"/>
                <a:ext cx="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85" name="Freeform 669"/>
              <p:cNvSpPr>
                <a:spLocks/>
              </p:cNvSpPr>
              <p:nvPr/>
            </p:nvSpPr>
            <p:spPr bwMode="auto">
              <a:xfrm>
                <a:off x="2849" y="1111"/>
                <a:ext cx="77" cy="73"/>
              </a:xfrm>
              <a:custGeom>
                <a:avLst/>
                <a:gdLst/>
                <a:ahLst/>
                <a:cxnLst>
                  <a:cxn ang="0">
                    <a:pos x="77" y="0"/>
                  </a:cxn>
                  <a:cxn ang="0">
                    <a:pos x="52" y="33"/>
                  </a:cxn>
                  <a:cxn ang="0">
                    <a:pos x="52" y="73"/>
                  </a:cxn>
                  <a:cxn ang="0">
                    <a:pos x="38" y="53"/>
                  </a:cxn>
                  <a:cxn ang="0">
                    <a:pos x="19" y="32"/>
                  </a:cxn>
                  <a:cxn ang="0">
                    <a:pos x="0" y="15"/>
                  </a:cxn>
                  <a:cxn ang="0">
                    <a:pos x="26" y="13"/>
                  </a:cxn>
                  <a:cxn ang="0">
                    <a:pos x="52" y="8"/>
                  </a:cxn>
                  <a:cxn ang="0">
                    <a:pos x="77" y="0"/>
                  </a:cxn>
                </a:cxnLst>
                <a:rect l="0" t="0" r="r" b="b"/>
                <a:pathLst>
                  <a:path w="77" h="73">
                    <a:moveTo>
                      <a:pt x="77" y="0"/>
                    </a:moveTo>
                    <a:lnTo>
                      <a:pt x="52" y="33"/>
                    </a:lnTo>
                    <a:lnTo>
                      <a:pt x="52" y="73"/>
                    </a:lnTo>
                    <a:lnTo>
                      <a:pt x="38" y="53"/>
                    </a:lnTo>
                    <a:lnTo>
                      <a:pt x="19" y="32"/>
                    </a:lnTo>
                    <a:lnTo>
                      <a:pt x="0" y="15"/>
                    </a:lnTo>
                    <a:lnTo>
                      <a:pt x="26" y="13"/>
                    </a:lnTo>
                    <a:lnTo>
                      <a:pt x="52" y="8"/>
                    </a:lnTo>
                    <a:lnTo>
                      <a:pt x="7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86" name="Line 670"/>
              <p:cNvSpPr>
                <a:spLocks noChangeShapeType="1"/>
              </p:cNvSpPr>
              <p:nvPr/>
            </p:nvSpPr>
            <p:spPr bwMode="auto">
              <a:xfrm>
                <a:off x="2746" y="2581"/>
                <a:ext cx="1082"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87" name="Freeform 671"/>
              <p:cNvSpPr>
                <a:spLocks/>
              </p:cNvSpPr>
              <p:nvPr/>
            </p:nvSpPr>
            <p:spPr bwMode="auto">
              <a:xfrm>
                <a:off x="3808" y="2543"/>
                <a:ext cx="68" cy="76"/>
              </a:xfrm>
              <a:custGeom>
                <a:avLst/>
                <a:gdLst/>
                <a:ahLst/>
                <a:cxnLst>
                  <a:cxn ang="0">
                    <a:pos x="0" y="0"/>
                  </a:cxn>
                  <a:cxn ang="0">
                    <a:pos x="20" y="15"/>
                  </a:cxn>
                  <a:cxn ang="0">
                    <a:pos x="45" y="28"/>
                  </a:cxn>
                  <a:cxn ang="0">
                    <a:pos x="68" y="38"/>
                  </a:cxn>
                  <a:cxn ang="0">
                    <a:pos x="45" y="49"/>
                  </a:cxn>
                  <a:cxn ang="0">
                    <a:pos x="20" y="61"/>
                  </a:cxn>
                  <a:cxn ang="0">
                    <a:pos x="0" y="76"/>
                  </a:cxn>
                  <a:cxn ang="0">
                    <a:pos x="13" y="38"/>
                  </a:cxn>
                  <a:cxn ang="0">
                    <a:pos x="0" y="0"/>
                  </a:cxn>
                </a:cxnLst>
                <a:rect l="0" t="0" r="r" b="b"/>
                <a:pathLst>
                  <a:path w="68" h="76">
                    <a:moveTo>
                      <a:pt x="0" y="0"/>
                    </a:moveTo>
                    <a:lnTo>
                      <a:pt x="20" y="15"/>
                    </a:lnTo>
                    <a:lnTo>
                      <a:pt x="45" y="28"/>
                    </a:lnTo>
                    <a:lnTo>
                      <a:pt x="68" y="38"/>
                    </a:lnTo>
                    <a:lnTo>
                      <a:pt x="45" y="49"/>
                    </a:lnTo>
                    <a:lnTo>
                      <a:pt x="20" y="61"/>
                    </a:lnTo>
                    <a:lnTo>
                      <a:pt x="0" y="76"/>
                    </a:lnTo>
                    <a:lnTo>
                      <a:pt x="13"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88" name="Line 672"/>
              <p:cNvSpPr>
                <a:spLocks noChangeShapeType="1"/>
              </p:cNvSpPr>
              <p:nvPr/>
            </p:nvSpPr>
            <p:spPr bwMode="auto">
              <a:xfrm flipH="1">
                <a:off x="3800" y="264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89" name="Line 673"/>
              <p:cNvSpPr>
                <a:spLocks noChangeShapeType="1"/>
              </p:cNvSpPr>
              <p:nvPr/>
            </p:nvSpPr>
            <p:spPr bwMode="auto">
              <a:xfrm flipH="1">
                <a:off x="3720" y="264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90" name="Line 674"/>
              <p:cNvSpPr>
                <a:spLocks noChangeShapeType="1"/>
              </p:cNvSpPr>
              <p:nvPr/>
            </p:nvSpPr>
            <p:spPr bwMode="auto">
              <a:xfrm flipH="1">
                <a:off x="3640" y="264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91" name="Line 675"/>
              <p:cNvSpPr>
                <a:spLocks noChangeShapeType="1"/>
              </p:cNvSpPr>
              <p:nvPr/>
            </p:nvSpPr>
            <p:spPr bwMode="auto">
              <a:xfrm flipH="1">
                <a:off x="3560" y="264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92" name="Line 676"/>
              <p:cNvSpPr>
                <a:spLocks noChangeShapeType="1"/>
              </p:cNvSpPr>
              <p:nvPr/>
            </p:nvSpPr>
            <p:spPr bwMode="auto">
              <a:xfrm flipH="1">
                <a:off x="3480" y="264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93" name="Line 677"/>
              <p:cNvSpPr>
                <a:spLocks noChangeShapeType="1"/>
              </p:cNvSpPr>
              <p:nvPr/>
            </p:nvSpPr>
            <p:spPr bwMode="auto">
              <a:xfrm flipH="1">
                <a:off x="3401" y="2648"/>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94" name="Line 678"/>
              <p:cNvSpPr>
                <a:spLocks noChangeShapeType="1"/>
              </p:cNvSpPr>
              <p:nvPr/>
            </p:nvSpPr>
            <p:spPr bwMode="auto">
              <a:xfrm flipH="1">
                <a:off x="3321" y="2648"/>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95" name="Line 679"/>
              <p:cNvSpPr>
                <a:spLocks noChangeShapeType="1"/>
              </p:cNvSpPr>
              <p:nvPr/>
            </p:nvSpPr>
            <p:spPr bwMode="auto">
              <a:xfrm flipH="1">
                <a:off x="3241" y="2648"/>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96" name="Line 680"/>
              <p:cNvSpPr>
                <a:spLocks noChangeShapeType="1"/>
              </p:cNvSpPr>
              <p:nvPr/>
            </p:nvSpPr>
            <p:spPr bwMode="auto">
              <a:xfrm flipH="1">
                <a:off x="3161" y="2648"/>
                <a:ext cx="3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97" name="Line 681"/>
              <p:cNvSpPr>
                <a:spLocks noChangeShapeType="1"/>
              </p:cNvSpPr>
              <p:nvPr/>
            </p:nvSpPr>
            <p:spPr bwMode="auto">
              <a:xfrm flipH="1">
                <a:off x="3079" y="264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98" name="Line 682"/>
              <p:cNvSpPr>
                <a:spLocks noChangeShapeType="1"/>
              </p:cNvSpPr>
              <p:nvPr/>
            </p:nvSpPr>
            <p:spPr bwMode="auto">
              <a:xfrm flipH="1">
                <a:off x="2999" y="264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99" name="Line 683"/>
              <p:cNvSpPr>
                <a:spLocks noChangeShapeType="1"/>
              </p:cNvSpPr>
              <p:nvPr/>
            </p:nvSpPr>
            <p:spPr bwMode="auto">
              <a:xfrm flipH="1">
                <a:off x="2919" y="2648"/>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00" name="Line 684"/>
              <p:cNvSpPr>
                <a:spLocks noChangeShapeType="1"/>
              </p:cNvSpPr>
              <p:nvPr/>
            </p:nvSpPr>
            <p:spPr bwMode="auto">
              <a:xfrm flipH="1">
                <a:off x="2839" y="2648"/>
                <a:ext cx="40"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01" name="Freeform 685"/>
              <p:cNvSpPr>
                <a:spLocks/>
              </p:cNvSpPr>
              <p:nvPr/>
            </p:nvSpPr>
            <p:spPr bwMode="auto">
              <a:xfrm>
                <a:off x="2752" y="2610"/>
                <a:ext cx="68" cy="76"/>
              </a:xfrm>
              <a:custGeom>
                <a:avLst/>
                <a:gdLst/>
                <a:ahLst/>
                <a:cxnLst>
                  <a:cxn ang="0">
                    <a:pos x="68" y="0"/>
                  </a:cxn>
                  <a:cxn ang="0">
                    <a:pos x="55" y="38"/>
                  </a:cxn>
                  <a:cxn ang="0">
                    <a:pos x="68" y="76"/>
                  </a:cxn>
                  <a:cxn ang="0">
                    <a:pos x="48" y="61"/>
                  </a:cxn>
                  <a:cxn ang="0">
                    <a:pos x="23" y="49"/>
                  </a:cxn>
                  <a:cxn ang="0">
                    <a:pos x="0" y="38"/>
                  </a:cxn>
                  <a:cxn ang="0">
                    <a:pos x="23" y="28"/>
                  </a:cxn>
                  <a:cxn ang="0">
                    <a:pos x="48" y="15"/>
                  </a:cxn>
                  <a:cxn ang="0">
                    <a:pos x="68" y="0"/>
                  </a:cxn>
                </a:cxnLst>
                <a:rect l="0" t="0" r="r" b="b"/>
                <a:pathLst>
                  <a:path w="68" h="76">
                    <a:moveTo>
                      <a:pt x="68" y="0"/>
                    </a:moveTo>
                    <a:lnTo>
                      <a:pt x="55" y="38"/>
                    </a:lnTo>
                    <a:lnTo>
                      <a:pt x="68" y="76"/>
                    </a:lnTo>
                    <a:lnTo>
                      <a:pt x="48" y="61"/>
                    </a:lnTo>
                    <a:lnTo>
                      <a:pt x="23" y="49"/>
                    </a:lnTo>
                    <a:lnTo>
                      <a:pt x="0" y="38"/>
                    </a:lnTo>
                    <a:lnTo>
                      <a:pt x="23" y="28"/>
                    </a:lnTo>
                    <a:lnTo>
                      <a:pt x="48" y="15"/>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02" name="Line 686"/>
              <p:cNvSpPr>
                <a:spLocks noChangeShapeType="1"/>
              </p:cNvSpPr>
              <p:nvPr/>
            </p:nvSpPr>
            <p:spPr bwMode="auto">
              <a:xfrm>
                <a:off x="4128" y="1157"/>
                <a:ext cx="1" cy="24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03" name="Freeform 687"/>
              <p:cNvSpPr>
                <a:spLocks/>
              </p:cNvSpPr>
              <p:nvPr/>
            </p:nvSpPr>
            <p:spPr bwMode="auto">
              <a:xfrm>
                <a:off x="4090" y="1378"/>
                <a:ext cx="76" cy="68"/>
              </a:xfrm>
              <a:custGeom>
                <a:avLst/>
                <a:gdLst/>
                <a:ahLst/>
                <a:cxnLst>
                  <a:cxn ang="0">
                    <a:pos x="0" y="0"/>
                  </a:cxn>
                  <a:cxn ang="0">
                    <a:pos x="38" y="13"/>
                  </a:cxn>
                  <a:cxn ang="0">
                    <a:pos x="76" y="0"/>
                  </a:cxn>
                  <a:cxn ang="0">
                    <a:pos x="62" y="19"/>
                  </a:cxn>
                  <a:cxn ang="0">
                    <a:pos x="49" y="44"/>
                  </a:cxn>
                  <a:cxn ang="0">
                    <a:pos x="38" y="68"/>
                  </a:cxn>
                  <a:cxn ang="0">
                    <a:pos x="28" y="44"/>
                  </a:cxn>
                  <a:cxn ang="0">
                    <a:pos x="16" y="19"/>
                  </a:cxn>
                  <a:cxn ang="0">
                    <a:pos x="0" y="0"/>
                  </a:cxn>
                </a:cxnLst>
                <a:rect l="0" t="0" r="r" b="b"/>
                <a:pathLst>
                  <a:path w="76" h="68">
                    <a:moveTo>
                      <a:pt x="0" y="0"/>
                    </a:moveTo>
                    <a:lnTo>
                      <a:pt x="38" y="13"/>
                    </a:lnTo>
                    <a:lnTo>
                      <a:pt x="76" y="0"/>
                    </a:lnTo>
                    <a:lnTo>
                      <a:pt x="62" y="19"/>
                    </a:lnTo>
                    <a:lnTo>
                      <a:pt x="49" y="44"/>
                    </a:lnTo>
                    <a:lnTo>
                      <a:pt x="38" y="68"/>
                    </a:lnTo>
                    <a:lnTo>
                      <a:pt x="28" y="44"/>
                    </a:lnTo>
                    <a:lnTo>
                      <a:pt x="16" y="1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04" name="Line 688"/>
              <p:cNvSpPr>
                <a:spLocks noChangeShapeType="1"/>
              </p:cNvSpPr>
              <p:nvPr/>
            </p:nvSpPr>
            <p:spPr bwMode="auto">
              <a:xfrm flipV="1">
                <a:off x="3722" y="1157"/>
                <a:ext cx="1" cy="4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05" name="Line 689"/>
              <p:cNvSpPr>
                <a:spLocks noChangeShapeType="1"/>
              </p:cNvSpPr>
              <p:nvPr/>
            </p:nvSpPr>
            <p:spPr bwMode="auto">
              <a:xfrm flipV="1">
                <a:off x="3722" y="1094"/>
                <a:ext cx="1"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06" name="Freeform 690"/>
              <p:cNvSpPr>
                <a:spLocks/>
              </p:cNvSpPr>
              <p:nvPr/>
            </p:nvSpPr>
            <p:spPr bwMode="auto">
              <a:xfrm>
                <a:off x="3684" y="1046"/>
                <a:ext cx="76" cy="68"/>
              </a:xfrm>
              <a:custGeom>
                <a:avLst/>
                <a:gdLst/>
                <a:ahLst/>
                <a:cxnLst>
                  <a:cxn ang="0">
                    <a:pos x="38" y="0"/>
                  </a:cxn>
                  <a:cxn ang="0">
                    <a:pos x="48" y="23"/>
                  </a:cxn>
                  <a:cxn ang="0">
                    <a:pos x="60" y="48"/>
                  </a:cxn>
                  <a:cxn ang="0">
                    <a:pos x="76" y="68"/>
                  </a:cxn>
                  <a:cxn ang="0">
                    <a:pos x="38" y="55"/>
                  </a:cxn>
                  <a:cxn ang="0">
                    <a:pos x="0" y="68"/>
                  </a:cxn>
                  <a:cxn ang="0">
                    <a:pos x="14" y="48"/>
                  </a:cxn>
                  <a:cxn ang="0">
                    <a:pos x="27" y="23"/>
                  </a:cxn>
                  <a:cxn ang="0">
                    <a:pos x="38" y="0"/>
                  </a:cxn>
                </a:cxnLst>
                <a:rect l="0" t="0" r="r" b="b"/>
                <a:pathLst>
                  <a:path w="76" h="68">
                    <a:moveTo>
                      <a:pt x="38" y="0"/>
                    </a:moveTo>
                    <a:lnTo>
                      <a:pt x="48" y="23"/>
                    </a:lnTo>
                    <a:lnTo>
                      <a:pt x="60" y="48"/>
                    </a:lnTo>
                    <a:lnTo>
                      <a:pt x="76" y="68"/>
                    </a:lnTo>
                    <a:lnTo>
                      <a:pt x="38" y="55"/>
                    </a:lnTo>
                    <a:lnTo>
                      <a:pt x="0" y="68"/>
                    </a:lnTo>
                    <a:lnTo>
                      <a:pt x="14" y="48"/>
                    </a:lnTo>
                    <a:lnTo>
                      <a:pt x="27" y="23"/>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07" name="Rectangle 691"/>
              <p:cNvSpPr>
                <a:spLocks noChangeArrowheads="1"/>
              </p:cNvSpPr>
              <p:nvPr/>
            </p:nvSpPr>
            <p:spPr bwMode="auto">
              <a:xfrm>
                <a:off x="3888" y="1446"/>
                <a:ext cx="374" cy="373"/>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08" name="Line 692"/>
              <p:cNvSpPr>
                <a:spLocks noChangeShapeType="1"/>
              </p:cNvSpPr>
              <p:nvPr/>
            </p:nvSpPr>
            <p:spPr bwMode="auto">
              <a:xfrm flipH="1">
                <a:off x="3888" y="1819"/>
                <a:ext cx="37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09" name="Line 693"/>
              <p:cNvSpPr>
                <a:spLocks noChangeShapeType="1"/>
              </p:cNvSpPr>
              <p:nvPr/>
            </p:nvSpPr>
            <p:spPr bwMode="auto">
              <a:xfrm flipV="1">
                <a:off x="3888" y="1446"/>
                <a:ext cx="1" cy="3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10" name="Line 694"/>
              <p:cNvSpPr>
                <a:spLocks noChangeShapeType="1"/>
              </p:cNvSpPr>
              <p:nvPr/>
            </p:nvSpPr>
            <p:spPr bwMode="auto">
              <a:xfrm>
                <a:off x="3888" y="1446"/>
                <a:ext cx="37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11" name="Line 695"/>
              <p:cNvSpPr>
                <a:spLocks noChangeShapeType="1"/>
              </p:cNvSpPr>
              <p:nvPr/>
            </p:nvSpPr>
            <p:spPr bwMode="auto">
              <a:xfrm>
                <a:off x="4262" y="1446"/>
                <a:ext cx="1" cy="3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12" name="Freeform 696"/>
              <p:cNvSpPr>
                <a:spLocks/>
              </p:cNvSpPr>
              <p:nvPr/>
            </p:nvSpPr>
            <p:spPr bwMode="auto">
              <a:xfrm>
                <a:off x="3989" y="1501"/>
                <a:ext cx="182" cy="244"/>
              </a:xfrm>
              <a:custGeom>
                <a:avLst/>
                <a:gdLst/>
                <a:ahLst/>
                <a:cxnLst>
                  <a:cxn ang="0">
                    <a:pos x="114" y="0"/>
                  </a:cxn>
                  <a:cxn ang="0">
                    <a:pos x="156" y="9"/>
                  </a:cxn>
                  <a:cxn ang="0">
                    <a:pos x="173" y="53"/>
                  </a:cxn>
                  <a:cxn ang="0">
                    <a:pos x="155" y="44"/>
                  </a:cxn>
                  <a:cxn ang="0">
                    <a:pos x="113" y="29"/>
                  </a:cxn>
                  <a:cxn ang="0">
                    <a:pos x="67" y="29"/>
                  </a:cxn>
                  <a:cxn ang="0">
                    <a:pos x="41" y="45"/>
                  </a:cxn>
                  <a:cxn ang="0">
                    <a:pos x="34" y="65"/>
                  </a:cxn>
                  <a:cxn ang="0">
                    <a:pos x="42" y="88"/>
                  </a:cxn>
                  <a:cxn ang="0">
                    <a:pos x="68" y="100"/>
                  </a:cxn>
                  <a:cxn ang="0">
                    <a:pos x="97" y="105"/>
                  </a:cxn>
                  <a:cxn ang="0">
                    <a:pos x="130" y="112"/>
                  </a:cxn>
                  <a:cxn ang="0">
                    <a:pos x="169" y="133"/>
                  </a:cxn>
                  <a:cxn ang="0">
                    <a:pos x="181" y="156"/>
                  </a:cxn>
                  <a:cxn ang="0">
                    <a:pos x="181" y="187"/>
                  </a:cxn>
                  <a:cxn ang="0">
                    <a:pos x="168" y="213"/>
                  </a:cxn>
                  <a:cxn ang="0">
                    <a:pos x="144" y="233"/>
                  </a:cxn>
                  <a:cxn ang="0">
                    <a:pos x="110" y="243"/>
                  </a:cxn>
                  <a:cxn ang="0">
                    <a:pos x="63" y="243"/>
                  </a:cxn>
                  <a:cxn ang="0">
                    <a:pos x="21" y="234"/>
                  </a:cxn>
                  <a:cxn ang="0">
                    <a:pos x="0" y="187"/>
                  </a:cxn>
                  <a:cxn ang="0">
                    <a:pos x="22" y="200"/>
                  </a:cxn>
                  <a:cxn ang="0">
                    <a:pos x="67" y="215"/>
                  </a:cxn>
                  <a:cxn ang="0">
                    <a:pos x="106" y="215"/>
                  </a:cxn>
                  <a:cxn ang="0">
                    <a:pos x="133" y="206"/>
                  </a:cxn>
                  <a:cxn ang="0">
                    <a:pos x="148" y="189"/>
                  </a:cxn>
                  <a:cxn ang="0">
                    <a:pos x="147" y="164"/>
                  </a:cxn>
                  <a:cxn ang="0">
                    <a:pos x="133" y="147"/>
                  </a:cxn>
                  <a:cxn ang="0">
                    <a:pos x="92" y="137"/>
                  </a:cxn>
                  <a:cxn ang="0">
                    <a:pos x="45" y="126"/>
                  </a:cxn>
                  <a:cxn ang="0">
                    <a:pos x="17" y="109"/>
                  </a:cxn>
                  <a:cxn ang="0">
                    <a:pos x="3" y="83"/>
                  </a:cxn>
                  <a:cxn ang="0">
                    <a:pos x="4" y="49"/>
                  </a:cxn>
                  <a:cxn ang="0">
                    <a:pos x="26" y="19"/>
                  </a:cxn>
                  <a:cxn ang="0">
                    <a:pos x="66" y="2"/>
                  </a:cxn>
                </a:cxnLst>
                <a:rect l="0" t="0" r="r" b="b"/>
                <a:pathLst>
                  <a:path w="182" h="244">
                    <a:moveTo>
                      <a:pt x="91" y="0"/>
                    </a:moveTo>
                    <a:lnTo>
                      <a:pt x="114" y="0"/>
                    </a:lnTo>
                    <a:lnTo>
                      <a:pt x="136" y="4"/>
                    </a:lnTo>
                    <a:lnTo>
                      <a:pt x="156" y="9"/>
                    </a:lnTo>
                    <a:lnTo>
                      <a:pt x="173" y="16"/>
                    </a:lnTo>
                    <a:lnTo>
                      <a:pt x="173" y="53"/>
                    </a:lnTo>
                    <a:lnTo>
                      <a:pt x="171" y="53"/>
                    </a:lnTo>
                    <a:lnTo>
                      <a:pt x="155" y="44"/>
                    </a:lnTo>
                    <a:lnTo>
                      <a:pt x="135" y="34"/>
                    </a:lnTo>
                    <a:lnTo>
                      <a:pt x="113" y="29"/>
                    </a:lnTo>
                    <a:lnTo>
                      <a:pt x="91" y="26"/>
                    </a:lnTo>
                    <a:lnTo>
                      <a:pt x="67" y="29"/>
                    </a:lnTo>
                    <a:lnTo>
                      <a:pt x="50" y="37"/>
                    </a:lnTo>
                    <a:lnTo>
                      <a:pt x="41" y="45"/>
                    </a:lnTo>
                    <a:lnTo>
                      <a:pt x="36" y="54"/>
                    </a:lnTo>
                    <a:lnTo>
                      <a:pt x="34" y="65"/>
                    </a:lnTo>
                    <a:lnTo>
                      <a:pt x="37" y="78"/>
                    </a:lnTo>
                    <a:lnTo>
                      <a:pt x="42" y="88"/>
                    </a:lnTo>
                    <a:lnTo>
                      <a:pt x="53" y="95"/>
                    </a:lnTo>
                    <a:lnTo>
                      <a:pt x="68" y="100"/>
                    </a:lnTo>
                    <a:lnTo>
                      <a:pt x="81" y="103"/>
                    </a:lnTo>
                    <a:lnTo>
                      <a:pt x="97" y="105"/>
                    </a:lnTo>
                    <a:lnTo>
                      <a:pt x="115" y="109"/>
                    </a:lnTo>
                    <a:lnTo>
                      <a:pt x="130" y="112"/>
                    </a:lnTo>
                    <a:lnTo>
                      <a:pt x="152" y="121"/>
                    </a:lnTo>
                    <a:lnTo>
                      <a:pt x="169" y="133"/>
                    </a:lnTo>
                    <a:lnTo>
                      <a:pt x="176" y="145"/>
                    </a:lnTo>
                    <a:lnTo>
                      <a:pt x="181" y="156"/>
                    </a:lnTo>
                    <a:lnTo>
                      <a:pt x="182" y="172"/>
                    </a:lnTo>
                    <a:lnTo>
                      <a:pt x="181" y="187"/>
                    </a:lnTo>
                    <a:lnTo>
                      <a:pt x="176" y="200"/>
                    </a:lnTo>
                    <a:lnTo>
                      <a:pt x="168" y="213"/>
                    </a:lnTo>
                    <a:lnTo>
                      <a:pt x="157" y="223"/>
                    </a:lnTo>
                    <a:lnTo>
                      <a:pt x="144" y="233"/>
                    </a:lnTo>
                    <a:lnTo>
                      <a:pt x="129" y="239"/>
                    </a:lnTo>
                    <a:lnTo>
                      <a:pt x="110" y="243"/>
                    </a:lnTo>
                    <a:lnTo>
                      <a:pt x="88" y="244"/>
                    </a:lnTo>
                    <a:lnTo>
                      <a:pt x="63" y="243"/>
                    </a:lnTo>
                    <a:lnTo>
                      <a:pt x="42" y="240"/>
                    </a:lnTo>
                    <a:lnTo>
                      <a:pt x="21" y="234"/>
                    </a:lnTo>
                    <a:lnTo>
                      <a:pt x="0" y="226"/>
                    </a:lnTo>
                    <a:lnTo>
                      <a:pt x="0" y="187"/>
                    </a:lnTo>
                    <a:lnTo>
                      <a:pt x="3" y="187"/>
                    </a:lnTo>
                    <a:lnTo>
                      <a:pt x="22" y="200"/>
                    </a:lnTo>
                    <a:lnTo>
                      <a:pt x="43" y="209"/>
                    </a:lnTo>
                    <a:lnTo>
                      <a:pt x="67" y="215"/>
                    </a:lnTo>
                    <a:lnTo>
                      <a:pt x="88" y="217"/>
                    </a:lnTo>
                    <a:lnTo>
                      <a:pt x="106" y="215"/>
                    </a:lnTo>
                    <a:lnTo>
                      <a:pt x="121" y="213"/>
                    </a:lnTo>
                    <a:lnTo>
                      <a:pt x="133" y="206"/>
                    </a:lnTo>
                    <a:lnTo>
                      <a:pt x="142" y="198"/>
                    </a:lnTo>
                    <a:lnTo>
                      <a:pt x="148" y="189"/>
                    </a:lnTo>
                    <a:lnTo>
                      <a:pt x="150" y="177"/>
                    </a:lnTo>
                    <a:lnTo>
                      <a:pt x="147" y="164"/>
                    </a:lnTo>
                    <a:lnTo>
                      <a:pt x="142" y="154"/>
                    </a:lnTo>
                    <a:lnTo>
                      <a:pt x="133" y="147"/>
                    </a:lnTo>
                    <a:lnTo>
                      <a:pt x="118" y="142"/>
                    </a:lnTo>
                    <a:lnTo>
                      <a:pt x="92" y="137"/>
                    </a:lnTo>
                    <a:lnTo>
                      <a:pt x="63" y="131"/>
                    </a:lnTo>
                    <a:lnTo>
                      <a:pt x="45" y="126"/>
                    </a:lnTo>
                    <a:lnTo>
                      <a:pt x="29" y="118"/>
                    </a:lnTo>
                    <a:lnTo>
                      <a:pt x="17" y="109"/>
                    </a:lnTo>
                    <a:lnTo>
                      <a:pt x="8" y="97"/>
                    </a:lnTo>
                    <a:lnTo>
                      <a:pt x="3" y="83"/>
                    </a:lnTo>
                    <a:lnTo>
                      <a:pt x="1" y="67"/>
                    </a:lnTo>
                    <a:lnTo>
                      <a:pt x="4" y="49"/>
                    </a:lnTo>
                    <a:lnTo>
                      <a:pt x="13" y="33"/>
                    </a:lnTo>
                    <a:lnTo>
                      <a:pt x="26" y="19"/>
                    </a:lnTo>
                    <a:lnTo>
                      <a:pt x="45" y="8"/>
                    </a:lnTo>
                    <a:lnTo>
                      <a:pt x="66" y="2"/>
                    </a:lnTo>
                    <a:lnTo>
                      <a:pt x="9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13" name="Rectangle 697"/>
              <p:cNvSpPr>
                <a:spLocks noChangeArrowheads="1"/>
              </p:cNvSpPr>
              <p:nvPr/>
            </p:nvSpPr>
            <p:spPr bwMode="auto">
              <a:xfrm>
                <a:off x="3888" y="2404"/>
                <a:ext cx="374" cy="37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14" name="Line 698"/>
              <p:cNvSpPr>
                <a:spLocks noChangeShapeType="1"/>
              </p:cNvSpPr>
              <p:nvPr/>
            </p:nvSpPr>
            <p:spPr bwMode="auto">
              <a:xfrm flipH="1">
                <a:off x="3888" y="2778"/>
                <a:ext cx="37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15" name="Line 699"/>
              <p:cNvSpPr>
                <a:spLocks noChangeShapeType="1"/>
              </p:cNvSpPr>
              <p:nvPr/>
            </p:nvSpPr>
            <p:spPr bwMode="auto">
              <a:xfrm flipV="1">
                <a:off x="3888" y="2404"/>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16" name="Line 700"/>
              <p:cNvSpPr>
                <a:spLocks noChangeShapeType="1"/>
              </p:cNvSpPr>
              <p:nvPr/>
            </p:nvSpPr>
            <p:spPr bwMode="auto">
              <a:xfrm>
                <a:off x="3888" y="2404"/>
                <a:ext cx="37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17" name="Line 701"/>
              <p:cNvSpPr>
                <a:spLocks noChangeShapeType="1"/>
              </p:cNvSpPr>
              <p:nvPr/>
            </p:nvSpPr>
            <p:spPr bwMode="auto">
              <a:xfrm>
                <a:off x="4262" y="2404"/>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18" name="Freeform 702"/>
              <p:cNvSpPr>
                <a:spLocks/>
              </p:cNvSpPr>
              <p:nvPr/>
            </p:nvSpPr>
            <p:spPr bwMode="auto">
              <a:xfrm>
                <a:off x="3989" y="2461"/>
                <a:ext cx="182" cy="244"/>
              </a:xfrm>
              <a:custGeom>
                <a:avLst/>
                <a:gdLst/>
                <a:ahLst/>
                <a:cxnLst>
                  <a:cxn ang="0">
                    <a:pos x="114" y="0"/>
                  </a:cxn>
                  <a:cxn ang="0">
                    <a:pos x="156" y="9"/>
                  </a:cxn>
                  <a:cxn ang="0">
                    <a:pos x="173" y="52"/>
                  </a:cxn>
                  <a:cxn ang="0">
                    <a:pos x="155" y="43"/>
                  </a:cxn>
                  <a:cxn ang="0">
                    <a:pos x="113" y="29"/>
                  </a:cxn>
                  <a:cxn ang="0">
                    <a:pos x="67" y="29"/>
                  </a:cxn>
                  <a:cxn ang="0">
                    <a:pos x="41" y="44"/>
                  </a:cxn>
                  <a:cxn ang="0">
                    <a:pos x="34" y="64"/>
                  </a:cxn>
                  <a:cxn ang="0">
                    <a:pos x="42" y="88"/>
                  </a:cxn>
                  <a:cxn ang="0">
                    <a:pos x="68" y="99"/>
                  </a:cxn>
                  <a:cxn ang="0">
                    <a:pos x="97" y="105"/>
                  </a:cxn>
                  <a:cxn ang="0">
                    <a:pos x="130" y="111"/>
                  </a:cxn>
                  <a:cxn ang="0">
                    <a:pos x="169" y="132"/>
                  </a:cxn>
                  <a:cxn ang="0">
                    <a:pos x="181" y="156"/>
                  </a:cxn>
                  <a:cxn ang="0">
                    <a:pos x="181" y="186"/>
                  </a:cxn>
                  <a:cxn ang="0">
                    <a:pos x="168" y="212"/>
                  </a:cxn>
                  <a:cxn ang="0">
                    <a:pos x="144" y="232"/>
                  </a:cxn>
                  <a:cxn ang="0">
                    <a:pos x="110" y="242"/>
                  </a:cxn>
                  <a:cxn ang="0">
                    <a:pos x="63" y="242"/>
                  </a:cxn>
                  <a:cxn ang="0">
                    <a:pos x="21" y="233"/>
                  </a:cxn>
                  <a:cxn ang="0">
                    <a:pos x="0" y="186"/>
                  </a:cxn>
                  <a:cxn ang="0">
                    <a:pos x="22" y="199"/>
                  </a:cxn>
                  <a:cxn ang="0">
                    <a:pos x="67" y="215"/>
                  </a:cxn>
                  <a:cxn ang="0">
                    <a:pos x="106" y="215"/>
                  </a:cxn>
                  <a:cxn ang="0">
                    <a:pos x="133" y="206"/>
                  </a:cxn>
                  <a:cxn ang="0">
                    <a:pos x="148" y="189"/>
                  </a:cxn>
                  <a:cxn ang="0">
                    <a:pos x="147" y="164"/>
                  </a:cxn>
                  <a:cxn ang="0">
                    <a:pos x="133" y="147"/>
                  </a:cxn>
                  <a:cxn ang="0">
                    <a:pos x="92" y="136"/>
                  </a:cxn>
                  <a:cxn ang="0">
                    <a:pos x="45" y="126"/>
                  </a:cxn>
                  <a:cxn ang="0">
                    <a:pos x="17" y="109"/>
                  </a:cxn>
                  <a:cxn ang="0">
                    <a:pos x="3" y="82"/>
                  </a:cxn>
                  <a:cxn ang="0">
                    <a:pos x="4" y="48"/>
                  </a:cxn>
                  <a:cxn ang="0">
                    <a:pos x="26" y="18"/>
                  </a:cxn>
                  <a:cxn ang="0">
                    <a:pos x="66" y="1"/>
                  </a:cxn>
                </a:cxnLst>
                <a:rect l="0" t="0" r="r" b="b"/>
                <a:pathLst>
                  <a:path w="182" h="244">
                    <a:moveTo>
                      <a:pt x="91" y="0"/>
                    </a:moveTo>
                    <a:lnTo>
                      <a:pt x="114" y="0"/>
                    </a:lnTo>
                    <a:lnTo>
                      <a:pt x="136" y="4"/>
                    </a:lnTo>
                    <a:lnTo>
                      <a:pt x="156" y="9"/>
                    </a:lnTo>
                    <a:lnTo>
                      <a:pt x="173" y="15"/>
                    </a:lnTo>
                    <a:lnTo>
                      <a:pt x="173" y="52"/>
                    </a:lnTo>
                    <a:lnTo>
                      <a:pt x="171" y="52"/>
                    </a:lnTo>
                    <a:lnTo>
                      <a:pt x="155" y="43"/>
                    </a:lnTo>
                    <a:lnTo>
                      <a:pt x="135" y="34"/>
                    </a:lnTo>
                    <a:lnTo>
                      <a:pt x="113" y="29"/>
                    </a:lnTo>
                    <a:lnTo>
                      <a:pt x="91" y="26"/>
                    </a:lnTo>
                    <a:lnTo>
                      <a:pt x="67" y="29"/>
                    </a:lnTo>
                    <a:lnTo>
                      <a:pt x="50" y="36"/>
                    </a:lnTo>
                    <a:lnTo>
                      <a:pt x="41" y="44"/>
                    </a:lnTo>
                    <a:lnTo>
                      <a:pt x="36" y="53"/>
                    </a:lnTo>
                    <a:lnTo>
                      <a:pt x="34" y="64"/>
                    </a:lnTo>
                    <a:lnTo>
                      <a:pt x="37" y="77"/>
                    </a:lnTo>
                    <a:lnTo>
                      <a:pt x="42" y="88"/>
                    </a:lnTo>
                    <a:lnTo>
                      <a:pt x="53" y="94"/>
                    </a:lnTo>
                    <a:lnTo>
                      <a:pt x="68" y="99"/>
                    </a:lnTo>
                    <a:lnTo>
                      <a:pt x="81" y="102"/>
                    </a:lnTo>
                    <a:lnTo>
                      <a:pt x="97" y="105"/>
                    </a:lnTo>
                    <a:lnTo>
                      <a:pt x="115" y="109"/>
                    </a:lnTo>
                    <a:lnTo>
                      <a:pt x="130" y="111"/>
                    </a:lnTo>
                    <a:lnTo>
                      <a:pt x="152" y="120"/>
                    </a:lnTo>
                    <a:lnTo>
                      <a:pt x="169" y="132"/>
                    </a:lnTo>
                    <a:lnTo>
                      <a:pt x="176" y="144"/>
                    </a:lnTo>
                    <a:lnTo>
                      <a:pt x="181" y="156"/>
                    </a:lnTo>
                    <a:lnTo>
                      <a:pt x="182" y="172"/>
                    </a:lnTo>
                    <a:lnTo>
                      <a:pt x="181" y="186"/>
                    </a:lnTo>
                    <a:lnTo>
                      <a:pt x="176" y="199"/>
                    </a:lnTo>
                    <a:lnTo>
                      <a:pt x="168" y="212"/>
                    </a:lnTo>
                    <a:lnTo>
                      <a:pt x="157" y="223"/>
                    </a:lnTo>
                    <a:lnTo>
                      <a:pt x="144" y="232"/>
                    </a:lnTo>
                    <a:lnTo>
                      <a:pt x="129" y="239"/>
                    </a:lnTo>
                    <a:lnTo>
                      <a:pt x="110" y="242"/>
                    </a:lnTo>
                    <a:lnTo>
                      <a:pt x="88" y="244"/>
                    </a:lnTo>
                    <a:lnTo>
                      <a:pt x="63" y="242"/>
                    </a:lnTo>
                    <a:lnTo>
                      <a:pt x="42" y="240"/>
                    </a:lnTo>
                    <a:lnTo>
                      <a:pt x="21" y="233"/>
                    </a:lnTo>
                    <a:lnTo>
                      <a:pt x="0" y="225"/>
                    </a:lnTo>
                    <a:lnTo>
                      <a:pt x="0" y="186"/>
                    </a:lnTo>
                    <a:lnTo>
                      <a:pt x="3" y="186"/>
                    </a:lnTo>
                    <a:lnTo>
                      <a:pt x="22" y="199"/>
                    </a:lnTo>
                    <a:lnTo>
                      <a:pt x="43" y="208"/>
                    </a:lnTo>
                    <a:lnTo>
                      <a:pt x="67" y="215"/>
                    </a:lnTo>
                    <a:lnTo>
                      <a:pt x="88" y="216"/>
                    </a:lnTo>
                    <a:lnTo>
                      <a:pt x="106" y="215"/>
                    </a:lnTo>
                    <a:lnTo>
                      <a:pt x="121" y="212"/>
                    </a:lnTo>
                    <a:lnTo>
                      <a:pt x="133" y="206"/>
                    </a:lnTo>
                    <a:lnTo>
                      <a:pt x="142" y="198"/>
                    </a:lnTo>
                    <a:lnTo>
                      <a:pt x="148" y="189"/>
                    </a:lnTo>
                    <a:lnTo>
                      <a:pt x="150" y="177"/>
                    </a:lnTo>
                    <a:lnTo>
                      <a:pt x="147" y="164"/>
                    </a:lnTo>
                    <a:lnTo>
                      <a:pt x="142" y="153"/>
                    </a:lnTo>
                    <a:lnTo>
                      <a:pt x="133" y="147"/>
                    </a:lnTo>
                    <a:lnTo>
                      <a:pt x="118" y="141"/>
                    </a:lnTo>
                    <a:lnTo>
                      <a:pt x="92" y="136"/>
                    </a:lnTo>
                    <a:lnTo>
                      <a:pt x="63" y="131"/>
                    </a:lnTo>
                    <a:lnTo>
                      <a:pt x="45" y="126"/>
                    </a:lnTo>
                    <a:lnTo>
                      <a:pt x="29" y="118"/>
                    </a:lnTo>
                    <a:lnTo>
                      <a:pt x="17" y="109"/>
                    </a:lnTo>
                    <a:lnTo>
                      <a:pt x="8" y="97"/>
                    </a:lnTo>
                    <a:lnTo>
                      <a:pt x="3" y="82"/>
                    </a:lnTo>
                    <a:lnTo>
                      <a:pt x="1" y="67"/>
                    </a:lnTo>
                    <a:lnTo>
                      <a:pt x="4" y="48"/>
                    </a:lnTo>
                    <a:lnTo>
                      <a:pt x="13" y="32"/>
                    </a:lnTo>
                    <a:lnTo>
                      <a:pt x="26" y="18"/>
                    </a:lnTo>
                    <a:lnTo>
                      <a:pt x="45" y="8"/>
                    </a:lnTo>
                    <a:lnTo>
                      <a:pt x="66" y="1"/>
                    </a:lnTo>
                    <a:lnTo>
                      <a:pt x="9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19" name="Rectangle 703"/>
              <p:cNvSpPr>
                <a:spLocks noChangeArrowheads="1"/>
              </p:cNvSpPr>
              <p:nvPr/>
            </p:nvSpPr>
            <p:spPr bwMode="auto">
              <a:xfrm>
                <a:off x="3888" y="3364"/>
                <a:ext cx="374" cy="37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20" name="Line 704"/>
              <p:cNvSpPr>
                <a:spLocks noChangeShapeType="1"/>
              </p:cNvSpPr>
              <p:nvPr/>
            </p:nvSpPr>
            <p:spPr bwMode="auto">
              <a:xfrm flipH="1">
                <a:off x="3888" y="3738"/>
                <a:ext cx="37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21" name="Line 705"/>
              <p:cNvSpPr>
                <a:spLocks noChangeShapeType="1"/>
              </p:cNvSpPr>
              <p:nvPr/>
            </p:nvSpPr>
            <p:spPr bwMode="auto">
              <a:xfrm flipV="1">
                <a:off x="3888" y="3364"/>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22" name="Line 706"/>
              <p:cNvSpPr>
                <a:spLocks noChangeShapeType="1"/>
              </p:cNvSpPr>
              <p:nvPr/>
            </p:nvSpPr>
            <p:spPr bwMode="auto">
              <a:xfrm>
                <a:off x="3888" y="3364"/>
                <a:ext cx="37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23" name="Line 707"/>
              <p:cNvSpPr>
                <a:spLocks noChangeShapeType="1"/>
              </p:cNvSpPr>
              <p:nvPr/>
            </p:nvSpPr>
            <p:spPr bwMode="auto">
              <a:xfrm>
                <a:off x="4262" y="3364"/>
                <a:ext cx="1" cy="37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24" name="Freeform 708"/>
              <p:cNvSpPr>
                <a:spLocks/>
              </p:cNvSpPr>
              <p:nvPr/>
            </p:nvSpPr>
            <p:spPr bwMode="auto">
              <a:xfrm>
                <a:off x="3989" y="3419"/>
                <a:ext cx="182" cy="244"/>
              </a:xfrm>
              <a:custGeom>
                <a:avLst/>
                <a:gdLst/>
                <a:ahLst/>
                <a:cxnLst>
                  <a:cxn ang="0">
                    <a:pos x="114" y="0"/>
                  </a:cxn>
                  <a:cxn ang="0">
                    <a:pos x="156" y="9"/>
                  </a:cxn>
                  <a:cxn ang="0">
                    <a:pos x="173" y="52"/>
                  </a:cxn>
                  <a:cxn ang="0">
                    <a:pos x="155" y="43"/>
                  </a:cxn>
                  <a:cxn ang="0">
                    <a:pos x="113" y="29"/>
                  </a:cxn>
                  <a:cxn ang="0">
                    <a:pos x="67" y="29"/>
                  </a:cxn>
                  <a:cxn ang="0">
                    <a:pos x="41" y="44"/>
                  </a:cxn>
                  <a:cxn ang="0">
                    <a:pos x="34" y="64"/>
                  </a:cxn>
                  <a:cxn ang="0">
                    <a:pos x="42" y="88"/>
                  </a:cxn>
                  <a:cxn ang="0">
                    <a:pos x="68" y="100"/>
                  </a:cxn>
                  <a:cxn ang="0">
                    <a:pos x="97" y="105"/>
                  </a:cxn>
                  <a:cxn ang="0">
                    <a:pos x="130" y="111"/>
                  </a:cxn>
                  <a:cxn ang="0">
                    <a:pos x="169" y="132"/>
                  </a:cxn>
                  <a:cxn ang="0">
                    <a:pos x="181" y="156"/>
                  </a:cxn>
                  <a:cxn ang="0">
                    <a:pos x="181" y="186"/>
                  </a:cxn>
                  <a:cxn ang="0">
                    <a:pos x="168" y="212"/>
                  </a:cxn>
                  <a:cxn ang="0">
                    <a:pos x="144" y="232"/>
                  </a:cxn>
                  <a:cxn ang="0">
                    <a:pos x="110" y="243"/>
                  </a:cxn>
                  <a:cxn ang="0">
                    <a:pos x="63" y="243"/>
                  </a:cxn>
                  <a:cxn ang="0">
                    <a:pos x="21" y="233"/>
                  </a:cxn>
                  <a:cxn ang="0">
                    <a:pos x="0" y="186"/>
                  </a:cxn>
                  <a:cxn ang="0">
                    <a:pos x="22" y="199"/>
                  </a:cxn>
                  <a:cxn ang="0">
                    <a:pos x="67" y="215"/>
                  </a:cxn>
                  <a:cxn ang="0">
                    <a:pos x="106" y="215"/>
                  </a:cxn>
                  <a:cxn ang="0">
                    <a:pos x="133" y="206"/>
                  </a:cxn>
                  <a:cxn ang="0">
                    <a:pos x="148" y="189"/>
                  </a:cxn>
                  <a:cxn ang="0">
                    <a:pos x="147" y="164"/>
                  </a:cxn>
                  <a:cxn ang="0">
                    <a:pos x="133" y="147"/>
                  </a:cxn>
                  <a:cxn ang="0">
                    <a:pos x="92" y="136"/>
                  </a:cxn>
                  <a:cxn ang="0">
                    <a:pos x="45" y="126"/>
                  </a:cxn>
                  <a:cxn ang="0">
                    <a:pos x="17" y="109"/>
                  </a:cxn>
                  <a:cxn ang="0">
                    <a:pos x="3" y="83"/>
                  </a:cxn>
                  <a:cxn ang="0">
                    <a:pos x="4" y="48"/>
                  </a:cxn>
                  <a:cxn ang="0">
                    <a:pos x="26" y="18"/>
                  </a:cxn>
                  <a:cxn ang="0">
                    <a:pos x="66" y="1"/>
                  </a:cxn>
                </a:cxnLst>
                <a:rect l="0" t="0" r="r" b="b"/>
                <a:pathLst>
                  <a:path w="182" h="244">
                    <a:moveTo>
                      <a:pt x="91" y="0"/>
                    </a:moveTo>
                    <a:lnTo>
                      <a:pt x="114" y="0"/>
                    </a:lnTo>
                    <a:lnTo>
                      <a:pt x="136" y="4"/>
                    </a:lnTo>
                    <a:lnTo>
                      <a:pt x="156" y="9"/>
                    </a:lnTo>
                    <a:lnTo>
                      <a:pt x="173" y="16"/>
                    </a:lnTo>
                    <a:lnTo>
                      <a:pt x="173" y="52"/>
                    </a:lnTo>
                    <a:lnTo>
                      <a:pt x="171" y="52"/>
                    </a:lnTo>
                    <a:lnTo>
                      <a:pt x="155" y="43"/>
                    </a:lnTo>
                    <a:lnTo>
                      <a:pt x="135" y="34"/>
                    </a:lnTo>
                    <a:lnTo>
                      <a:pt x="113" y="29"/>
                    </a:lnTo>
                    <a:lnTo>
                      <a:pt x="91" y="26"/>
                    </a:lnTo>
                    <a:lnTo>
                      <a:pt x="67" y="29"/>
                    </a:lnTo>
                    <a:lnTo>
                      <a:pt x="50" y="37"/>
                    </a:lnTo>
                    <a:lnTo>
                      <a:pt x="41" y="44"/>
                    </a:lnTo>
                    <a:lnTo>
                      <a:pt x="36" y="54"/>
                    </a:lnTo>
                    <a:lnTo>
                      <a:pt x="34" y="64"/>
                    </a:lnTo>
                    <a:lnTo>
                      <a:pt x="37" y="77"/>
                    </a:lnTo>
                    <a:lnTo>
                      <a:pt x="42" y="88"/>
                    </a:lnTo>
                    <a:lnTo>
                      <a:pt x="53" y="94"/>
                    </a:lnTo>
                    <a:lnTo>
                      <a:pt x="68" y="100"/>
                    </a:lnTo>
                    <a:lnTo>
                      <a:pt x="81" y="102"/>
                    </a:lnTo>
                    <a:lnTo>
                      <a:pt x="97" y="105"/>
                    </a:lnTo>
                    <a:lnTo>
                      <a:pt x="115" y="109"/>
                    </a:lnTo>
                    <a:lnTo>
                      <a:pt x="130" y="111"/>
                    </a:lnTo>
                    <a:lnTo>
                      <a:pt x="152" y="121"/>
                    </a:lnTo>
                    <a:lnTo>
                      <a:pt x="169" y="132"/>
                    </a:lnTo>
                    <a:lnTo>
                      <a:pt x="176" y="144"/>
                    </a:lnTo>
                    <a:lnTo>
                      <a:pt x="181" y="156"/>
                    </a:lnTo>
                    <a:lnTo>
                      <a:pt x="182" y="172"/>
                    </a:lnTo>
                    <a:lnTo>
                      <a:pt x="181" y="186"/>
                    </a:lnTo>
                    <a:lnTo>
                      <a:pt x="176" y="199"/>
                    </a:lnTo>
                    <a:lnTo>
                      <a:pt x="168" y="212"/>
                    </a:lnTo>
                    <a:lnTo>
                      <a:pt x="157" y="223"/>
                    </a:lnTo>
                    <a:lnTo>
                      <a:pt x="144" y="232"/>
                    </a:lnTo>
                    <a:lnTo>
                      <a:pt x="129" y="239"/>
                    </a:lnTo>
                    <a:lnTo>
                      <a:pt x="110" y="243"/>
                    </a:lnTo>
                    <a:lnTo>
                      <a:pt x="88" y="244"/>
                    </a:lnTo>
                    <a:lnTo>
                      <a:pt x="63" y="243"/>
                    </a:lnTo>
                    <a:lnTo>
                      <a:pt x="42" y="240"/>
                    </a:lnTo>
                    <a:lnTo>
                      <a:pt x="21" y="233"/>
                    </a:lnTo>
                    <a:lnTo>
                      <a:pt x="0" y="226"/>
                    </a:lnTo>
                    <a:lnTo>
                      <a:pt x="0" y="186"/>
                    </a:lnTo>
                    <a:lnTo>
                      <a:pt x="3" y="186"/>
                    </a:lnTo>
                    <a:lnTo>
                      <a:pt x="22" y="199"/>
                    </a:lnTo>
                    <a:lnTo>
                      <a:pt x="43" y="209"/>
                    </a:lnTo>
                    <a:lnTo>
                      <a:pt x="67" y="215"/>
                    </a:lnTo>
                    <a:lnTo>
                      <a:pt x="88" y="216"/>
                    </a:lnTo>
                    <a:lnTo>
                      <a:pt x="106" y="215"/>
                    </a:lnTo>
                    <a:lnTo>
                      <a:pt x="121" y="212"/>
                    </a:lnTo>
                    <a:lnTo>
                      <a:pt x="133" y="206"/>
                    </a:lnTo>
                    <a:lnTo>
                      <a:pt x="142" y="198"/>
                    </a:lnTo>
                    <a:lnTo>
                      <a:pt x="148" y="189"/>
                    </a:lnTo>
                    <a:lnTo>
                      <a:pt x="150" y="177"/>
                    </a:lnTo>
                    <a:lnTo>
                      <a:pt x="147" y="164"/>
                    </a:lnTo>
                    <a:lnTo>
                      <a:pt x="142" y="153"/>
                    </a:lnTo>
                    <a:lnTo>
                      <a:pt x="133" y="147"/>
                    </a:lnTo>
                    <a:lnTo>
                      <a:pt x="118" y="142"/>
                    </a:lnTo>
                    <a:lnTo>
                      <a:pt x="92" y="136"/>
                    </a:lnTo>
                    <a:lnTo>
                      <a:pt x="63" y="131"/>
                    </a:lnTo>
                    <a:lnTo>
                      <a:pt x="45" y="126"/>
                    </a:lnTo>
                    <a:lnTo>
                      <a:pt x="29" y="118"/>
                    </a:lnTo>
                    <a:lnTo>
                      <a:pt x="17" y="109"/>
                    </a:lnTo>
                    <a:lnTo>
                      <a:pt x="8" y="97"/>
                    </a:lnTo>
                    <a:lnTo>
                      <a:pt x="3" y="83"/>
                    </a:lnTo>
                    <a:lnTo>
                      <a:pt x="1" y="67"/>
                    </a:lnTo>
                    <a:lnTo>
                      <a:pt x="4" y="48"/>
                    </a:lnTo>
                    <a:lnTo>
                      <a:pt x="13" y="33"/>
                    </a:lnTo>
                    <a:lnTo>
                      <a:pt x="26" y="18"/>
                    </a:lnTo>
                    <a:lnTo>
                      <a:pt x="45" y="8"/>
                    </a:lnTo>
                    <a:lnTo>
                      <a:pt x="66" y="1"/>
                    </a:lnTo>
                    <a:lnTo>
                      <a:pt x="9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25" name="Rectangle 709"/>
              <p:cNvSpPr>
                <a:spLocks noChangeArrowheads="1"/>
              </p:cNvSpPr>
              <p:nvPr/>
            </p:nvSpPr>
            <p:spPr bwMode="auto">
              <a:xfrm>
                <a:off x="4533" y="1933"/>
                <a:ext cx="437" cy="398"/>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26" name="Line 710"/>
              <p:cNvSpPr>
                <a:spLocks noChangeShapeType="1"/>
              </p:cNvSpPr>
              <p:nvPr/>
            </p:nvSpPr>
            <p:spPr bwMode="auto">
              <a:xfrm flipH="1">
                <a:off x="4533" y="2331"/>
                <a:ext cx="43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27" name="Line 711"/>
              <p:cNvSpPr>
                <a:spLocks noChangeShapeType="1"/>
              </p:cNvSpPr>
              <p:nvPr/>
            </p:nvSpPr>
            <p:spPr bwMode="auto">
              <a:xfrm flipV="1">
                <a:off x="4533" y="1933"/>
                <a:ext cx="1" cy="39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28" name="Line 712"/>
              <p:cNvSpPr>
                <a:spLocks noChangeShapeType="1"/>
              </p:cNvSpPr>
              <p:nvPr/>
            </p:nvSpPr>
            <p:spPr bwMode="auto">
              <a:xfrm>
                <a:off x="4533" y="1933"/>
                <a:ext cx="43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29" name="Line 713"/>
              <p:cNvSpPr>
                <a:spLocks noChangeShapeType="1"/>
              </p:cNvSpPr>
              <p:nvPr/>
            </p:nvSpPr>
            <p:spPr bwMode="auto">
              <a:xfrm>
                <a:off x="4970" y="1933"/>
                <a:ext cx="1" cy="39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30" name="Freeform 714"/>
              <p:cNvSpPr>
                <a:spLocks/>
              </p:cNvSpPr>
              <p:nvPr/>
            </p:nvSpPr>
            <p:spPr bwMode="auto">
              <a:xfrm>
                <a:off x="4614" y="2030"/>
                <a:ext cx="115" cy="179"/>
              </a:xfrm>
              <a:custGeom>
                <a:avLst/>
                <a:gdLst/>
                <a:ahLst/>
                <a:cxnLst>
                  <a:cxn ang="0">
                    <a:pos x="0" y="0"/>
                  </a:cxn>
                  <a:cxn ang="0">
                    <a:pos x="115" y="0"/>
                  </a:cxn>
                  <a:cxn ang="0">
                    <a:pos x="115" y="21"/>
                  </a:cxn>
                  <a:cxn ang="0">
                    <a:pos x="25" y="21"/>
                  </a:cxn>
                  <a:cxn ang="0">
                    <a:pos x="25" y="71"/>
                  </a:cxn>
                  <a:cxn ang="0">
                    <a:pos x="103" y="71"/>
                  </a:cxn>
                  <a:cxn ang="0">
                    <a:pos x="103" y="92"/>
                  </a:cxn>
                  <a:cxn ang="0">
                    <a:pos x="25" y="92"/>
                  </a:cxn>
                  <a:cxn ang="0">
                    <a:pos x="25" y="179"/>
                  </a:cxn>
                  <a:cxn ang="0">
                    <a:pos x="0" y="179"/>
                  </a:cxn>
                  <a:cxn ang="0">
                    <a:pos x="0" y="0"/>
                  </a:cxn>
                </a:cxnLst>
                <a:rect l="0" t="0" r="r" b="b"/>
                <a:pathLst>
                  <a:path w="115" h="179">
                    <a:moveTo>
                      <a:pt x="0" y="0"/>
                    </a:moveTo>
                    <a:lnTo>
                      <a:pt x="115" y="0"/>
                    </a:lnTo>
                    <a:lnTo>
                      <a:pt x="115" y="21"/>
                    </a:lnTo>
                    <a:lnTo>
                      <a:pt x="25" y="21"/>
                    </a:lnTo>
                    <a:lnTo>
                      <a:pt x="25" y="71"/>
                    </a:lnTo>
                    <a:lnTo>
                      <a:pt x="103" y="71"/>
                    </a:lnTo>
                    <a:lnTo>
                      <a:pt x="103" y="92"/>
                    </a:lnTo>
                    <a:lnTo>
                      <a:pt x="25" y="92"/>
                    </a:lnTo>
                    <a:lnTo>
                      <a:pt x="25" y="179"/>
                    </a:lnTo>
                    <a:lnTo>
                      <a:pt x="0" y="17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31" name="Freeform 715"/>
              <p:cNvSpPr>
                <a:spLocks/>
              </p:cNvSpPr>
              <p:nvPr/>
            </p:nvSpPr>
            <p:spPr bwMode="auto">
              <a:xfrm>
                <a:off x="4753" y="2030"/>
                <a:ext cx="137" cy="183"/>
              </a:xfrm>
              <a:custGeom>
                <a:avLst/>
                <a:gdLst/>
                <a:ahLst/>
                <a:cxnLst>
                  <a:cxn ang="0">
                    <a:pos x="0" y="0"/>
                  </a:cxn>
                  <a:cxn ang="0">
                    <a:pos x="24" y="0"/>
                  </a:cxn>
                  <a:cxn ang="0">
                    <a:pos x="24" y="108"/>
                  </a:cxn>
                  <a:cxn ang="0">
                    <a:pos x="25" y="121"/>
                  </a:cxn>
                  <a:cxn ang="0">
                    <a:pos x="27" y="130"/>
                  </a:cxn>
                  <a:cxn ang="0">
                    <a:pos x="28" y="137"/>
                  </a:cxn>
                  <a:cxn ang="0">
                    <a:pos x="31" y="142"/>
                  </a:cxn>
                  <a:cxn ang="0">
                    <a:pos x="33" y="146"/>
                  </a:cxn>
                  <a:cxn ang="0">
                    <a:pos x="37" y="151"/>
                  </a:cxn>
                  <a:cxn ang="0">
                    <a:pos x="41" y="155"/>
                  </a:cxn>
                  <a:cxn ang="0">
                    <a:pos x="48" y="158"/>
                  </a:cxn>
                  <a:cxn ang="0">
                    <a:pos x="57" y="160"/>
                  </a:cxn>
                  <a:cxn ang="0">
                    <a:pos x="69" y="162"/>
                  </a:cxn>
                  <a:cxn ang="0">
                    <a:pos x="80" y="160"/>
                  </a:cxn>
                  <a:cxn ang="0">
                    <a:pos x="91" y="158"/>
                  </a:cxn>
                  <a:cxn ang="0">
                    <a:pos x="96" y="155"/>
                  </a:cxn>
                  <a:cxn ang="0">
                    <a:pos x="101" y="151"/>
                  </a:cxn>
                  <a:cxn ang="0">
                    <a:pos x="105" y="146"/>
                  </a:cxn>
                  <a:cxn ang="0">
                    <a:pos x="111" y="135"/>
                  </a:cxn>
                  <a:cxn ang="0">
                    <a:pos x="112" y="130"/>
                  </a:cxn>
                  <a:cxn ang="0">
                    <a:pos x="113" y="121"/>
                  </a:cxn>
                  <a:cxn ang="0">
                    <a:pos x="113" y="0"/>
                  </a:cxn>
                  <a:cxn ang="0">
                    <a:pos x="137" y="0"/>
                  </a:cxn>
                  <a:cxn ang="0">
                    <a:pos x="137" y="125"/>
                  </a:cxn>
                  <a:cxn ang="0">
                    <a:pos x="133" y="141"/>
                  </a:cxn>
                  <a:cxn ang="0">
                    <a:pos x="128" y="154"/>
                  </a:cxn>
                  <a:cxn ang="0">
                    <a:pos x="120" y="166"/>
                  </a:cxn>
                  <a:cxn ang="0">
                    <a:pos x="109" y="173"/>
                  </a:cxn>
                  <a:cxn ang="0">
                    <a:pos x="97" y="179"/>
                  </a:cxn>
                  <a:cxn ang="0">
                    <a:pos x="84" y="181"/>
                  </a:cxn>
                  <a:cxn ang="0">
                    <a:pos x="69" y="183"/>
                  </a:cxn>
                  <a:cxn ang="0">
                    <a:pos x="53" y="181"/>
                  </a:cxn>
                  <a:cxn ang="0">
                    <a:pos x="40" y="177"/>
                  </a:cxn>
                  <a:cxn ang="0">
                    <a:pos x="32" y="175"/>
                  </a:cxn>
                  <a:cxn ang="0">
                    <a:pos x="25" y="171"/>
                  </a:cxn>
                  <a:cxn ang="0">
                    <a:pos x="19" y="166"/>
                  </a:cxn>
                  <a:cxn ang="0">
                    <a:pos x="10" y="154"/>
                  </a:cxn>
                  <a:cxn ang="0">
                    <a:pos x="4" y="141"/>
                  </a:cxn>
                  <a:cxn ang="0">
                    <a:pos x="2" y="125"/>
                  </a:cxn>
                  <a:cxn ang="0">
                    <a:pos x="0" y="106"/>
                  </a:cxn>
                  <a:cxn ang="0">
                    <a:pos x="0" y="0"/>
                  </a:cxn>
                </a:cxnLst>
                <a:rect l="0" t="0" r="r" b="b"/>
                <a:pathLst>
                  <a:path w="137" h="183">
                    <a:moveTo>
                      <a:pt x="0" y="0"/>
                    </a:moveTo>
                    <a:lnTo>
                      <a:pt x="24" y="0"/>
                    </a:lnTo>
                    <a:lnTo>
                      <a:pt x="24" y="108"/>
                    </a:lnTo>
                    <a:lnTo>
                      <a:pt x="25" y="121"/>
                    </a:lnTo>
                    <a:lnTo>
                      <a:pt x="27" y="130"/>
                    </a:lnTo>
                    <a:lnTo>
                      <a:pt x="28" y="137"/>
                    </a:lnTo>
                    <a:lnTo>
                      <a:pt x="31" y="142"/>
                    </a:lnTo>
                    <a:lnTo>
                      <a:pt x="33" y="146"/>
                    </a:lnTo>
                    <a:lnTo>
                      <a:pt x="37" y="151"/>
                    </a:lnTo>
                    <a:lnTo>
                      <a:pt x="41" y="155"/>
                    </a:lnTo>
                    <a:lnTo>
                      <a:pt x="48" y="158"/>
                    </a:lnTo>
                    <a:lnTo>
                      <a:pt x="57" y="160"/>
                    </a:lnTo>
                    <a:lnTo>
                      <a:pt x="69" y="162"/>
                    </a:lnTo>
                    <a:lnTo>
                      <a:pt x="80" y="160"/>
                    </a:lnTo>
                    <a:lnTo>
                      <a:pt x="91" y="158"/>
                    </a:lnTo>
                    <a:lnTo>
                      <a:pt x="96" y="155"/>
                    </a:lnTo>
                    <a:lnTo>
                      <a:pt x="101" y="151"/>
                    </a:lnTo>
                    <a:lnTo>
                      <a:pt x="105" y="146"/>
                    </a:lnTo>
                    <a:lnTo>
                      <a:pt x="111" y="135"/>
                    </a:lnTo>
                    <a:lnTo>
                      <a:pt x="112" y="130"/>
                    </a:lnTo>
                    <a:lnTo>
                      <a:pt x="113" y="121"/>
                    </a:lnTo>
                    <a:lnTo>
                      <a:pt x="113" y="0"/>
                    </a:lnTo>
                    <a:lnTo>
                      <a:pt x="137" y="0"/>
                    </a:lnTo>
                    <a:lnTo>
                      <a:pt x="137" y="125"/>
                    </a:lnTo>
                    <a:lnTo>
                      <a:pt x="133" y="141"/>
                    </a:lnTo>
                    <a:lnTo>
                      <a:pt x="128" y="154"/>
                    </a:lnTo>
                    <a:lnTo>
                      <a:pt x="120" y="166"/>
                    </a:lnTo>
                    <a:lnTo>
                      <a:pt x="109" y="173"/>
                    </a:lnTo>
                    <a:lnTo>
                      <a:pt x="97" y="179"/>
                    </a:lnTo>
                    <a:lnTo>
                      <a:pt x="84" y="181"/>
                    </a:lnTo>
                    <a:lnTo>
                      <a:pt x="69" y="183"/>
                    </a:lnTo>
                    <a:lnTo>
                      <a:pt x="53" y="181"/>
                    </a:lnTo>
                    <a:lnTo>
                      <a:pt x="40" y="177"/>
                    </a:lnTo>
                    <a:lnTo>
                      <a:pt x="32" y="175"/>
                    </a:lnTo>
                    <a:lnTo>
                      <a:pt x="25" y="171"/>
                    </a:lnTo>
                    <a:lnTo>
                      <a:pt x="19" y="166"/>
                    </a:lnTo>
                    <a:lnTo>
                      <a:pt x="10" y="154"/>
                    </a:lnTo>
                    <a:lnTo>
                      <a:pt x="4" y="141"/>
                    </a:lnTo>
                    <a:lnTo>
                      <a:pt x="2" y="125"/>
                    </a:lnTo>
                    <a:lnTo>
                      <a:pt x="0" y="10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32" name="Rectangle 716"/>
              <p:cNvSpPr>
                <a:spLocks noChangeArrowheads="1"/>
              </p:cNvSpPr>
              <p:nvPr/>
            </p:nvSpPr>
            <p:spPr bwMode="auto">
              <a:xfrm>
                <a:off x="4533" y="2903"/>
                <a:ext cx="437" cy="398"/>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33" name="Line 717"/>
              <p:cNvSpPr>
                <a:spLocks noChangeShapeType="1"/>
              </p:cNvSpPr>
              <p:nvPr/>
            </p:nvSpPr>
            <p:spPr bwMode="auto">
              <a:xfrm flipH="1">
                <a:off x="4533" y="3301"/>
                <a:ext cx="43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34" name="Line 718"/>
              <p:cNvSpPr>
                <a:spLocks noChangeShapeType="1"/>
              </p:cNvSpPr>
              <p:nvPr/>
            </p:nvSpPr>
            <p:spPr bwMode="auto">
              <a:xfrm flipV="1">
                <a:off x="4533" y="2903"/>
                <a:ext cx="1" cy="39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35" name="Line 719"/>
              <p:cNvSpPr>
                <a:spLocks noChangeShapeType="1"/>
              </p:cNvSpPr>
              <p:nvPr/>
            </p:nvSpPr>
            <p:spPr bwMode="auto">
              <a:xfrm>
                <a:off x="4533" y="2903"/>
                <a:ext cx="43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36" name="Line 720"/>
              <p:cNvSpPr>
                <a:spLocks noChangeShapeType="1"/>
              </p:cNvSpPr>
              <p:nvPr/>
            </p:nvSpPr>
            <p:spPr bwMode="auto">
              <a:xfrm>
                <a:off x="4970" y="2903"/>
                <a:ext cx="1" cy="39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37" name="Freeform 721"/>
              <p:cNvSpPr>
                <a:spLocks/>
              </p:cNvSpPr>
              <p:nvPr/>
            </p:nvSpPr>
            <p:spPr bwMode="auto">
              <a:xfrm>
                <a:off x="4614" y="2999"/>
                <a:ext cx="115" cy="178"/>
              </a:xfrm>
              <a:custGeom>
                <a:avLst/>
                <a:gdLst/>
                <a:ahLst/>
                <a:cxnLst>
                  <a:cxn ang="0">
                    <a:pos x="0" y="0"/>
                  </a:cxn>
                  <a:cxn ang="0">
                    <a:pos x="115" y="0"/>
                  </a:cxn>
                  <a:cxn ang="0">
                    <a:pos x="115" y="21"/>
                  </a:cxn>
                  <a:cxn ang="0">
                    <a:pos x="25" y="21"/>
                  </a:cxn>
                  <a:cxn ang="0">
                    <a:pos x="25" y="71"/>
                  </a:cxn>
                  <a:cxn ang="0">
                    <a:pos x="103" y="71"/>
                  </a:cxn>
                  <a:cxn ang="0">
                    <a:pos x="103" y="92"/>
                  </a:cxn>
                  <a:cxn ang="0">
                    <a:pos x="25" y="92"/>
                  </a:cxn>
                  <a:cxn ang="0">
                    <a:pos x="25" y="178"/>
                  </a:cxn>
                  <a:cxn ang="0">
                    <a:pos x="0" y="178"/>
                  </a:cxn>
                  <a:cxn ang="0">
                    <a:pos x="0" y="0"/>
                  </a:cxn>
                </a:cxnLst>
                <a:rect l="0" t="0" r="r" b="b"/>
                <a:pathLst>
                  <a:path w="115" h="178">
                    <a:moveTo>
                      <a:pt x="0" y="0"/>
                    </a:moveTo>
                    <a:lnTo>
                      <a:pt x="115" y="0"/>
                    </a:lnTo>
                    <a:lnTo>
                      <a:pt x="115" y="21"/>
                    </a:lnTo>
                    <a:lnTo>
                      <a:pt x="25" y="21"/>
                    </a:lnTo>
                    <a:lnTo>
                      <a:pt x="25" y="71"/>
                    </a:lnTo>
                    <a:lnTo>
                      <a:pt x="103" y="71"/>
                    </a:lnTo>
                    <a:lnTo>
                      <a:pt x="103" y="92"/>
                    </a:lnTo>
                    <a:lnTo>
                      <a:pt x="25" y="92"/>
                    </a:lnTo>
                    <a:lnTo>
                      <a:pt x="25" y="178"/>
                    </a:lnTo>
                    <a:lnTo>
                      <a:pt x="0" y="17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38" name="Freeform 722"/>
              <p:cNvSpPr>
                <a:spLocks/>
              </p:cNvSpPr>
              <p:nvPr/>
            </p:nvSpPr>
            <p:spPr bwMode="auto">
              <a:xfrm>
                <a:off x="4753" y="2999"/>
                <a:ext cx="137" cy="182"/>
              </a:xfrm>
              <a:custGeom>
                <a:avLst/>
                <a:gdLst/>
                <a:ahLst/>
                <a:cxnLst>
                  <a:cxn ang="0">
                    <a:pos x="0" y="0"/>
                  </a:cxn>
                  <a:cxn ang="0">
                    <a:pos x="24" y="0"/>
                  </a:cxn>
                  <a:cxn ang="0">
                    <a:pos x="24" y="107"/>
                  </a:cxn>
                  <a:cxn ang="0">
                    <a:pos x="25" y="121"/>
                  </a:cxn>
                  <a:cxn ang="0">
                    <a:pos x="27" y="130"/>
                  </a:cxn>
                  <a:cxn ang="0">
                    <a:pos x="28" y="136"/>
                  </a:cxn>
                  <a:cxn ang="0">
                    <a:pos x="31" y="142"/>
                  </a:cxn>
                  <a:cxn ang="0">
                    <a:pos x="33" y="146"/>
                  </a:cxn>
                  <a:cxn ang="0">
                    <a:pos x="37" y="151"/>
                  </a:cxn>
                  <a:cxn ang="0">
                    <a:pos x="41" y="155"/>
                  </a:cxn>
                  <a:cxn ang="0">
                    <a:pos x="48" y="157"/>
                  </a:cxn>
                  <a:cxn ang="0">
                    <a:pos x="57" y="160"/>
                  </a:cxn>
                  <a:cxn ang="0">
                    <a:pos x="69" y="161"/>
                  </a:cxn>
                  <a:cxn ang="0">
                    <a:pos x="80" y="160"/>
                  </a:cxn>
                  <a:cxn ang="0">
                    <a:pos x="91" y="157"/>
                  </a:cxn>
                  <a:cxn ang="0">
                    <a:pos x="96" y="155"/>
                  </a:cxn>
                  <a:cxn ang="0">
                    <a:pos x="101" y="151"/>
                  </a:cxn>
                  <a:cxn ang="0">
                    <a:pos x="105" y="146"/>
                  </a:cxn>
                  <a:cxn ang="0">
                    <a:pos x="111" y="135"/>
                  </a:cxn>
                  <a:cxn ang="0">
                    <a:pos x="112" y="130"/>
                  </a:cxn>
                  <a:cxn ang="0">
                    <a:pos x="113" y="121"/>
                  </a:cxn>
                  <a:cxn ang="0">
                    <a:pos x="113" y="0"/>
                  </a:cxn>
                  <a:cxn ang="0">
                    <a:pos x="137" y="0"/>
                  </a:cxn>
                  <a:cxn ang="0">
                    <a:pos x="137" y="125"/>
                  </a:cxn>
                  <a:cxn ang="0">
                    <a:pos x="133" y="140"/>
                  </a:cxn>
                  <a:cxn ang="0">
                    <a:pos x="128" y="153"/>
                  </a:cxn>
                  <a:cxn ang="0">
                    <a:pos x="120" y="165"/>
                  </a:cxn>
                  <a:cxn ang="0">
                    <a:pos x="109" y="173"/>
                  </a:cxn>
                  <a:cxn ang="0">
                    <a:pos x="97" y="178"/>
                  </a:cxn>
                  <a:cxn ang="0">
                    <a:pos x="84" y="181"/>
                  </a:cxn>
                  <a:cxn ang="0">
                    <a:pos x="69" y="182"/>
                  </a:cxn>
                  <a:cxn ang="0">
                    <a:pos x="53" y="181"/>
                  </a:cxn>
                  <a:cxn ang="0">
                    <a:pos x="40" y="177"/>
                  </a:cxn>
                  <a:cxn ang="0">
                    <a:pos x="32" y="174"/>
                  </a:cxn>
                  <a:cxn ang="0">
                    <a:pos x="25" y="170"/>
                  </a:cxn>
                  <a:cxn ang="0">
                    <a:pos x="19" y="165"/>
                  </a:cxn>
                  <a:cxn ang="0">
                    <a:pos x="10" y="153"/>
                  </a:cxn>
                  <a:cxn ang="0">
                    <a:pos x="4" y="140"/>
                  </a:cxn>
                  <a:cxn ang="0">
                    <a:pos x="2" y="125"/>
                  </a:cxn>
                  <a:cxn ang="0">
                    <a:pos x="0" y="106"/>
                  </a:cxn>
                  <a:cxn ang="0">
                    <a:pos x="0" y="0"/>
                  </a:cxn>
                </a:cxnLst>
                <a:rect l="0" t="0" r="r" b="b"/>
                <a:pathLst>
                  <a:path w="137" h="182">
                    <a:moveTo>
                      <a:pt x="0" y="0"/>
                    </a:moveTo>
                    <a:lnTo>
                      <a:pt x="24" y="0"/>
                    </a:lnTo>
                    <a:lnTo>
                      <a:pt x="24" y="107"/>
                    </a:lnTo>
                    <a:lnTo>
                      <a:pt x="25" y="121"/>
                    </a:lnTo>
                    <a:lnTo>
                      <a:pt x="27" y="130"/>
                    </a:lnTo>
                    <a:lnTo>
                      <a:pt x="28" y="136"/>
                    </a:lnTo>
                    <a:lnTo>
                      <a:pt x="31" y="142"/>
                    </a:lnTo>
                    <a:lnTo>
                      <a:pt x="33" y="146"/>
                    </a:lnTo>
                    <a:lnTo>
                      <a:pt x="37" y="151"/>
                    </a:lnTo>
                    <a:lnTo>
                      <a:pt x="41" y="155"/>
                    </a:lnTo>
                    <a:lnTo>
                      <a:pt x="48" y="157"/>
                    </a:lnTo>
                    <a:lnTo>
                      <a:pt x="57" y="160"/>
                    </a:lnTo>
                    <a:lnTo>
                      <a:pt x="69" y="161"/>
                    </a:lnTo>
                    <a:lnTo>
                      <a:pt x="80" y="160"/>
                    </a:lnTo>
                    <a:lnTo>
                      <a:pt x="91" y="157"/>
                    </a:lnTo>
                    <a:lnTo>
                      <a:pt x="96" y="155"/>
                    </a:lnTo>
                    <a:lnTo>
                      <a:pt x="101" y="151"/>
                    </a:lnTo>
                    <a:lnTo>
                      <a:pt x="105" y="146"/>
                    </a:lnTo>
                    <a:lnTo>
                      <a:pt x="111" y="135"/>
                    </a:lnTo>
                    <a:lnTo>
                      <a:pt x="112" y="130"/>
                    </a:lnTo>
                    <a:lnTo>
                      <a:pt x="113" y="121"/>
                    </a:lnTo>
                    <a:lnTo>
                      <a:pt x="113" y="0"/>
                    </a:lnTo>
                    <a:lnTo>
                      <a:pt x="137" y="0"/>
                    </a:lnTo>
                    <a:lnTo>
                      <a:pt x="137" y="125"/>
                    </a:lnTo>
                    <a:lnTo>
                      <a:pt x="133" y="140"/>
                    </a:lnTo>
                    <a:lnTo>
                      <a:pt x="128" y="153"/>
                    </a:lnTo>
                    <a:lnTo>
                      <a:pt x="120" y="165"/>
                    </a:lnTo>
                    <a:lnTo>
                      <a:pt x="109" y="173"/>
                    </a:lnTo>
                    <a:lnTo>
                      <a:pt x="97" y="178"/>
                    </a:lnTo>
                    <a:lnTo>
                      <a:pt x="84" y="181"/>
                    </a:lnTo>
                    <a:lnTo>
                      <a:pt x="69" y="182"/>
                    </a:lnTo>
                    <a:lnTo>
                      <a:pt x="53" y="181"/>
                    </a:lnTo>
                    <a:lnTo>
                      <a:pt x="40" y="177"/>
                    </a:lnTo>
                    <a:lnTo>
                      <a:pt x="32" y="174"/>
                    </a:lnTo>
                    <a:lnTo>
                      <a:pt x="25" y="170"/>
                    </a:lnTo>
                    <a:lnTo>
                      <a:pt x="19" y="165"/>
                    </a:lnTo>
                    <a:lnTo>
                      <a:pt x="10" y="153"/>
                    </a:lnTo>
                    <a:lnTo>
                      <a:pt x="4" y="140"/>
                    </a:lnTo>
                    <a:lnTo>
                      <a:pt x="2" y="125"/>
                    </a:lnTo>
                    <a:lnTo>
                      <a:pt x="0" y="10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39" name="Line 723"/>
              <p:cNvSpPr>
                <a:spLocks noChangeShapeType="1"/>
              </p:cNvSpPr>
              <p:nvPr/>
            </p:nvSpPr>
            <p:spPr bwMode="auto">
              <a:xfrm>
                <a:off x="4289" y="1819"/>
                <a:ext cx="186" cy="8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40" name="Freeform 724"/>
              <p:cNvSpPr>
                <a:spLocks/>
              </p:cNvSpPr>
              <p:nvPr/>
            </p:nvSpPr>
            <p:spPr bwMode="auto">
              <a:xfrm>
                <a:off x="4441" y="1863"/>
                <a:ext cx="79" cy="69"/>
              </a:xfrm>
              <a:custGeom>
                <a:avLst/>
                <a:gdLst/>
                <a:ahLst/>
                <a:cxnLst>
                  <a:cxn ang="0">
                    <a:pos x="32" y="0"/>
                  </a:cxn>
                  <a:cxn ang="0">
                    <a:pos x="45" y="23"/>
                  </a:cxn>
                  <a:cxn ang="0">
                    <a:pos x="62" y="44"/>
                  </a:cxn>
                  <a:cxn ang="0">
                    <a:pos x="79" y="63"/>
                  </a:cxn>
                  <a:cxn ang="0">
                    <a:pos x="59" y="62"/>
                  </a:cxn>
                  <a:cxn ang="0">
                    <a:pos x="38" y="63"/>
                  </a:cxn>
                  <a:cxn ang="0">
                    <a:pos x="19" y="65"/>
                  </a:cxn>
                  <a:cxn ang="0">
                    <a:pos x="0" y="69"/>
                  </a:cxn>
                  <a:cxn ang="0">
                    <a:pos x="29" y="40"/>
                  </a:cxn>
                  <a:cxn ang="0">
                    <a:pos x="32" y="0"/>
                  </a:cxn>
                </a:cxnLst>
                <a:rect l="0" t="0" r="r" b="b"/>
                <a:pathLst>
                  <a:path w="79" h="69">
                    <a:moveTo>
                      <a:pt x="32" y="0"/>
                    </a:moveTo>
                    <a:lnTo>
                      <a:pt x="45" y="23"/>
                    </a:lnTo>
                    <a:lnTo>
                      <a:pt x="62" y="44"/>
                    </a:lnTo>
                    <a:lnTo>
                      <a:pt x="79" y="63"/>
                    </a:lnTo>
                    <a:lnTo>
                      <a:pt x="59" y="62"/>
                    </a:lnTo>
                    <a:lnTo>
                      <a:pt x="38" y="63"/>
                    </a:lnTo>
                    <a:lnTo>
                      <a:pt x="19" y="65"/>
                    </a:lnTo>
                    <a:lnTo>
                      <a:pt x="0" y="69"/>
                    </a:lnTo>
                    <a:lnTo>
                      <a:pt x="29" y="40"/>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41" name="Line 725"/>
              <p:cNvSpPr>
                <a:spLocks noChangeShapeType="1"/>
              </p:cNvSpPr>
              <p:nvPr/>
            </p:nvSpPr>
            <p:spPr bwMode="auto">
              <a:xfrm flipV="1">
                <a:off x="4281" y="2348"/>
                <a:ext cx="208" cy="5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42" name="Freeform 726"/>
              <p:cNvSpPr>
                <a:spLocks/>
              </p:cNvSpPr>
              <p:nvPr/>
            </p:nvSpPr>
            <p:spPr bwMode="auto">
              <a:xfrm>
                <a:off x="4460" y="2315"/>
                <a:ext cx="76" cy="75"/>
              </a:xfrm>
              <a:custGeom>
                <a:avLst/>
                <a:gdLst/>
                <a:ahLst/>
                <a:cxnLst>
                  <a:cxn ang="0">
                    <a:pos x="0" y="0"/>
                  </a:cxn>
                  <a:cxn ang="0">
                    <a:pos x="23" y="9"/>
                  </a:cxn>
                  <a:cxn ang="0">
                    <a:pos x="51" y="16"/>
                  </a:cxn>
                  <a:cxn ang="0">
                    <a:pos x="76" y="20"/>
                  </a:cxn>
                  <a:cxn ang="0">
                    <a:pos x="55" y="35"/>
                  </a:cxn>
                  <a:cxn ang="0">
                    <a:pos x="35" y="55"/>
                  </a:cxn>
                  <a:cxn ang="0">
                    <a:pos x="19" y="75"/>
                  </a:cxn>
                  <a:cxn ang="0">
                    <a:pos x="23" y="34"/>
                  </a:cxn>
                  <a:cxn ang="0">
                    <a:pos x="0" y="0"/>
                  </a:cxn>
                </a:cxnLst>
                <a:rect l="0" t="0" r="r" b="b"/>
                <a:pathLst>
                  <a:path w="76" h="75">
                    <a:moveTo>
                      <a:pt x="0" y="0"/>
                    </a:moveTo>
                    <a:lnTo>
                      <a:pt x="23" y="9"/>
                    </a:lnTo>
                    <a:lnTo>
                      <a:pt x="51" y="16"/>
                    </a:lnTo>
                    <a:lnTo>
                      <a:pt x="76" y="20"/>
                    </a:lnTo>
                    <a:lnTo>
                      <a:pt x="55" y="35"/>
                    </a:lnTo>
                    <a:lnTo>
                      <a:pt x="35" y="55"/>
                    </a:lnTo>
                    <a:lnTo>
                      <a:pt x="19" y="75"/>
                    </a:lnTo>
                    <a:lnTo>
                      <a:pt x="23" y="3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43" name="Line 727"/>
              <p:cNvSpPr>
                <a:spLocks noChangeShapeType="1"/>
              </p:cNvSpPr>
              <p:nvPr/>
            </p:nvSpPr>
            <p:spPr bwMode="auto">
              <a:xfrm>
                <a:off x="4289" y="2782"/>
                <a:ext cx="186" cy="8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44" name="Freeform 728"/>
              <p:cNvSpPr>
                <a:spLocks/>
              </p:cNvSpPr>
              <p:nvPr/>
            </p:nvSpPr>
            <p:spPr bwMode="auto">
              <a:xfrm>
                <a:off x="4441" y="2826"/>
                <a:ext cx="79" cy="69"/>
              </a:xfrm>
              <a:custGeom>
                <a:avLst/>
                <a:gdLst/>
                <a:ahLst/>
                <a:cxnLst>
                  <a:cxn ang="0">
                    <a:pos x="32" y="0"/>
                  </a:cxn>
                  <a:cxn ang="0">
                    <a:pos x="45" y="22"/>
                  </a:cxn>
                  <a:cxn ang="0">
                    <a:pos x="62" y="43"/>
                  </a:cxn>
                  <a:cxn ang="0">
                    <a:pos x="79" y="63"/>
                  </a:cxn>
                  <a:cxn ang="0">
                    <a:pos x="53" y="63"/>
                  </a:cxn>
                  <a:cxn ang="0">
                    <a:pos x="25" y="64"/>
                  </a:cxn>
                  <a:cxn ang="0">
                    <a:pos x="0" y="69"/>
                  </a:cxn>
                  <a:cxn ang="0">
                    <a:pos x="29" y="40"/>
                  </a:cxn>
                  <a:cxn ang="0">
                    <a:pos x="32" y="0"/>
                  </a:cxn>
                </a:cxnLst>
                <a:rect l="0" t="0" r="r" b="b"/>
                <a:pathLst>
                  <a:path w="79" h="69">
                    <a:moveTo>
                      <a:pt x="32" y="0"/>
                    </a:moveTo>
                    <a:lnTo>
                      <a:pt x="45" y="22"/>
                    </a:lnTo>
                    <a:lnTo>
                      <a:pt x="62" y="43"/>
                    </a:lnTo>
                    <a:lnTo>
                      <a:pt x="79" y="63"/>
                    </a:lnTo>
                    <a:lnTo>
                      <a:pt x="53" y="63"/>
                    </a:lnTo>
                    <a:lnTo>
                      <a:pt x="25" y="64"/>
                    </a:lnTo>
                    <a:lnTo>
                      <a:pt x="0" y="69"/>
                    </a:lnTo>
                    <a:lnTo>
                      <a:pt x="29" y="40"/>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45" name="Line 729"/>
              <p:cNvSpPr>
                <a:spLocks noChangeShapeType="1"/>
              </p:cNvSpPr>
              <p:nvPr/>
            </p:nvSpPr>
            <p:spPr bwMode="auto">
              <a:xfrm flipV="1">
                <a:off x="4281" y="3310"/>
                <a:ext cx="208" cy="5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46" name="Freeform 730"/>
              <p:cNvSpPr>
                <a:spLocks/>
              </p:cNvSpPr>
              <p:nvPr/>
            </p:nvSpPr>
            <p:spPr bwMode="auto">
              <a:xfrm>
                <a:off x="4460" y="3278"/>
                <a:ext cx="76" cy="74"/>
              </a:xfrm>
              <a:custGeom>
                <a:avLst/>
                <a:gdLst/>
                <a:ahLst/>
                <a:cxnLst>
                  <a:cxn ang="0">
                    <a:pos x="0" y="0"/>
                  </a:cxn>
                  <a:cxn ang="0">
                    <a:pos x="23" y="10"/>
                  </a:cxn>
                  <a:cxn ang="0">
                    <a:pos x="51" y="16"/>
                  </a:cxn>
                  <a:cxn ang="0">
                    <a:pos x="76" y="20"/>
                  </a:cxn>
                  <a:cxn ang="0">
                    <a:pos x="55" y="36"/>
                  </a:cxn>
                  <a:cxn ang="0">
                    <a:pos x="35" y="54"/>
                  </a:cxn>
                  <a:cxn ang="0">
                    <a:pos x="19" y="74"/>
                  </a:cxn>
                  <a:cxn ang="0">
                    <a:pos x="23" y="33"/>
                  </a:cxn>
                  <a:cxn ang="0">
                    <a:pos x="0" y="0"/>
                  </a:cxn>
                </a:cxnLst>
                <a:rect l="0" t="0" r="r" b="b"/>
                <a:pathLst>
                  <a:path w="76" h="74">
                    <a:moveTo>
                      <a:pt x="0" y="0"/>
                    </a:moveTo>
                    <a:lnTo>
                      <a:pt x="23" y="10"/>
                    </a:lnTo>
                    <a:lnTo>
                      <a:pt x="51" y="16"/>
                    </a:lnTo>
                    <a:lnTo>
                      <a:pt x="76" y="20"/>
                    </a:lnTo>
                    <a:lnTo>
                      <a:pt x="55" y="36"/>
                    </a:lnTo>
                    <a:lnTo>
                      <a:pt x="35" y="54"/>
                    </a:lnTo>
                    <a:lnTo>
                      <a:pt x="19" y="74"/>
                    </a:lnTo>
                    <a:lnTo>
                      <a:pt x="23" y="3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47" name="Line 731"/>
              <p:cNvSpPr>
                <a:spLocks noChangeShapeType="1"/>
              </p:cNvSpPr>
              <p:nvPr/>
            </p:nvSpPr>
            <p:spPr bwMode="auto">
              <a:xfrm>
                <a:off x="4035" y="1840"/>
                <a:ext cx="1" cy="5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48" name="Freeform 732"/>
              <p:cNvSpPr>
                <a:spLocks/>
              </p:cNvSpPr>
              <p:nvPr/>
            </p:nvSpPr>
            <p:spPr bwMode="auto">
              <a:xfrm>
                <a:off x="3997" y="2333"/>
                <a:ext cx="76" cy="70"/>
              </a:xfrm>
              <a:custGeom>
                <a:avLst/>
                <a:gdLst/>
                <a:ahLst/>
                <a:cxnLst>
                  <a:cxn ang="0">
                    <a:pos x="0" y="0"/>
                  </a:cxn>
                  <a:cxn ang="0">
                    <a:pos x="38" y="15"/>
                  </a:cxn>
                  <a:cxn ang="0">
                    <a:pos x="76" y="0"/>
                  </a:cxn>
                  <a:cxn ang="0">
                    <a:pos x="60" y="21"/>
                  </a:cxn>
                  <a:cxn ang="0">
                    <a:pos x="48" y="45"/>
                  </a:cxn>
                  <a:cxn ang="0">
                    <a:pos x="38" y="70"/>
                  </a:cxn>
                  <a:cxn ang="0">
                    <a:pos x="28" y="45"/>
                  </a:cxn>
                  <a:cxn ang="0">
                    <a:pos x="16" y="21"/>
                  </a:cxn>
                  <a:cxn ang="0">
                    <a:pos x="0" y="0"/>
                  </a:cxn>
                </a:cxnLst>
                <a:rect l="0" t="0" r="r" b="b"/>
                <a:pathLst>
                  <a:path w="76" h="70">
                    <a:moveTo>
                      <a:pt x="0" y="0"/>
                    </a:moveTo>
                    <a:lnTo>
                      <a:pt x="38" y="15"/>
                    </a:lnTo>
                    <a:lnTo>
                      <a:pt x="76" y="0"/>
                    </a:lnTo>
                    <a:lnTo>
                      <a:pt x="60" y="21"/>
                    </a:lnTo>
                    <a:lnTo>
                      <a:pt x="48" y="45"/>
                    </a:lnTo>
                    <a:lnTo>
                      <a:pt x="38" y="70"/>
                    </a:lnTo>
                    <a:lnTo>
                      <a:pt x="28" y="45"/>
                    </a:lnTo>
                    <a:lnTo>
                      <a:pt x="16"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49" name="Line 733"/>
              <p:cNvSpPr>
                <a:spLocks noChangeShapeType="1"/>
              </p:cNvSpPr>
              <p:nvPr/>
            </p:nvSpPr>
            <p:spPr bwMode="auto">
              <a:xfrm flipV="1">
                <a:off x="4135" y="1879"/>
                <a:ext cx="1" cy="49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50" name="Freeform 734"/>
              <p:cNvSpPr>
                <a:spLocks/>
              </p:cNvSpPr>
              <p:nvPr/>
            </p:nvSpPr>
            <p:spPr bwMode="auto">
              <a:xfrm>
                <a:off x="4097" y="1831"/>
                <a:ext cx="76" cy="68"/>
              </a:xfrm>
              <a:custGeom>
                <a:avLst/>
                <a:gdLst/>
                <a:ahLst/>
                <a:cxnLst>
                  <a:cxn ang="0">
                    <a:pos x="38" y="0"/>
                  </a:cxn>
                  <a:cxn ang="0">
                    <a:pos x="48" y="25"/>
                  </a:cxn>
                  <a:cxn ang="0">
                    <a:pos x="61" y="48"/>
                  </a:cxn>
                  <a:cxn ang="0">
                    <a:pos x="76" y="68"/>
                  </a:cxn>
                  <a:cxn ang="0">
                    <a:pos x="38" y="55"/>
                  </a:cxn>
                  <a:cxn ang="0">
                    <a:pos x="0" y="68"/>
                  </a:cxn>
                  <a:cxn ang="0">
                    <a:pos x="15" y="48"/>
                  </a:cxn>
                  <a:cxn ang="0">
                    <a:pos x="27" y="25"/>
                  </a:cxn>
                  <a:cxn ang="0">
                    <a:pos x="38" y="0"/>
                  </a:cxn>
                </a:cxnLst>
                <a:rect l="0" t="0" r="r" b="b"/>
                <a:pathLst>
                  <a:path w="76" h="68">
                    <a:moveTo>
                      <a:pt x="38" y="0"/>
                    </a:moveTo>
                    <a:lnTo>
                      <a:pt x="48" y="25"/>
                    </a:lnTo>
                    <a:lnTo>
                      <a:pt x="61" y="48"/>
                    </a:lnTo>
                    <a:lnTo>
                      <a:pt x="76" y="68"/>
                    </a:lnTo>
                    <a:lnTo>
                      <a:pt x="38" y="55"/>
                    </a:lnTo>
                    <a:lnTo>
                      <a:pt x="0" y="68"/>
                    </a:lnTo>
                    <a:lnTo>
                      <a:pt x="15" y="48"/>
                    </a:lnTo>
                    <a:lnTo>
                      <a:pt x="27" y="25"/>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51" name="Line 735"/>
              <p:cNvSpPr>
                <a:spLocks noChangeShapeType="1"/>
              </p:cNvSpPr>
              <p:nvPr/>
            </p:nvSpPr>
            <p:spPr bwMode="auto">
              <a:xfrm>
                <a:off x="4035" y="2802"/>
                <a:ext cx="1" cy="5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52" name="Freeform 736"/>
              <p:cNvSpPr>
                <a:spLocks/>
              </p:cNvSpPr>
              <p:nvPr/>
            </p:nvSpPr>
            <p:spPr bwMode="auto">
              <a:xfrm>
                <a:off x="3997" y="3297"/>
                <a:ext cx="76" cy="68"/>
              </a:xfrm>
              <a:custGeom>
                <a:avLst/>
                <a:gdLst/>
                <a:ahLst/>
                <a:cxnLst>
                  <a:cxn ang="0">
                    <a:pos x="0" y="0"/>
                  </a:cxn>
                  <a:cxn ang="0">
                    <a:pos x="38" y="13"/>
                  </a:cxn>
                  <a:cxn ang="0">
                    <a:pos x="76" y="0"/>
                  </a:cxn>
                  <a:cxn ang="0">
                    <a:pos x="60" y="19"/>
                  </a:cxn>
                  <a:cxn ang="0">
                    <a:pos x="48" y="44"/>
                  </a:cxn>
                  <a:cxn ang="0">
                    <a:pos x="38" y="68"/>
                  </a:cxn>
                  <a:cxn ang="0">
                    <a:pos x="28" y="44"/>
                  </a:cxn>
                  <a:cxn ang="0">
                    <a:pos x="16" y="19"/>
                  </a:cxn>
                  <a:cxn ang="0">
                    <a:pos x="0" y="0"/>
                  </a:cxn>
                </a:cxnLst>
                <a:rect l="0" t="0" r="r" b="b"/>
                <a:pathLst>
                  <a:path w="76" h="68">
                    <a:moveTo>
                      <a:pt x="0" y="0"/>
                    </a:moveTo>
                    <a:lnTo>
                      <a:pt x="38" y="13"/>
                    </a:lnTo>
                    <a:lnTo>
                      <a:pt x="76" y="0"/>
                    </a:lnTo>
                    <a:lnTo>
                      <a:pt x="60" y="19"/>
                    </a:lnTo>
                    <a:lnTo>
                      <a:pt x="48" y="44"/>
                    </a:lnTo>
                    <a:lnTo>
                      <a:pt x="38" y="68"/>
                    </a:lnTo>
                    <a:lnTo>
                      <a:pt x="28" y="44"/>
                    </a:lnTo>
                    <a:lnTo>
                      <a:pt x="16" y="1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53" name="Line 737"/>
              <p:cNvSpPr>
                <a:spLocks noChangeShapeType="1"/>
              </p:cNvSpPr>
              <p:nvPr/>
            </p:nvSpPr>
            <p:spPr bwMode="auto">
              <a:xfrm flipV="1">
                <a:off x="4135" y="2841"/>
                <a:ext cx="1" cy="49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54" name="Freeform 738"/>
              <p:cNvSpPr>
                <a:spLocks/>
              </p:cNvSpPr>
              <p:nvPr/>
            </p:nvSpPr>
            <p:spPr bwMode="auto">
              <a:xfrm>
                <a:off x="4097" y="2794"/>
                <a:ext cx="76" cy="68"/>
              </a:xfrm>
              <a:custGeom>
                <a:avLst/>
                <a:gdLst/>
                <a:ahLst/>
                <a:cxnLst>
                  <a:cxn ang="0">
                    <a:pos x="38" y="0"/>
                  </a:cxn>
                  <a:cxn ang="0">
                    <a:pos x="48" y="24"/>
                  </a:cxn>
                  <a:cxn ang="0">
                    <a:pos x="61" y="47"/>
                  </a:cxn>
                  <a:cxn ang="0">
                    <a:pos x="76" y="68"/>
                  </a:cxn>
                  <a:cxn ang="0">
                    <a:pos x="38" y="54"/>
                  </a:cxn>
                  <a:cxn ang="0">
                    <a:pos x="0" y="68"/>
                  </a:cxn>
                  <a:cxn ang="0">
                    <a:pos x="15" y="47"/>
                  </a:cxn>
                  <a:cxn ang="0">
                    <a:pos x="27" y="24"/>
                  </a:cxn>
                  <a:cxn ang="0">
                    <a:pos x="38" y="0"/>
                  </a:cxn>
                </a:cxnLst>
                <a:rect l="0" t="0" r="r" b="b"/>
                <a:pathLst>
                  <a:path w="76" h="68">
                    <a:moveTo>
                      <a:pt x="38" y="0"/>
                    </a:moveTo>
                    <a:lnTo>
                      <a:pt x="48" y="24"/>
                    </a:lnTo>
                    <a:lnTo>
                      <a:pt x="61" y="47"/>
                    </a:lnTo>
                    <a:lnTo>
                      <a:pt x="76" y="68"/>
                    </a:lnTo>
                    <a:lnTo>
                      <a:pt x="38" y="54"/>
                    </a:lnTo>
                    <a:lnTo>
                      <a:pt x="0" y="68"/>
                    </a:lnTo>
                    <a:lnTo>
                      <a:pt x="15" y="47"/>
                    </a:lnTo>
                    <a:lnTo>
                      <a:pt x="27" y="24"/>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55" name="Line 739"/>
              <p:cNvSpPr>
                <a:spLocks noChangeShapeType="1"/>
              </p:cNvSpPr>
              <p:nvPr/>
            </p:nvSpPr>
            <p:spPr bwMode="auto">
              <a:xfrm>
                <a:off x="4281" y="1518"/>
                <a:ext cx="59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56" name="Freeform 740"/>
              <p:cNvSpPr>
                <a:spLocks/>
              </p:cNvSpPr>
              <p:nvPr/>
            </p:nvSpPr>
            <p:spPr bwMode="auto">
              <a:xfrm>
                <a:off x="4856" y="1480"/>
                <a:ext cx="69" cy="76"/>
              </a:xfrm>
              <a:custGeom>
                <a:avLst/>
                <a:gdLst/>
                <a:ahLst/>
                <a:cxnLst>
                  <a:cxn ang="0">
                    <a:pos x="0" y="0"/>
                  </a:cxn>
                  <a:cxn ang="0">
                    <a:pos x="21" y="16"/>
                  </a:cxn>
                  <a:cxn ang="0">
                    <a:pos x="44" y="28"/>
                  </a:cxn>
                  <a:cxn ang="0">
                    <a:pos x="69" y="38"/>
                  </a:cxn>
                  <a:cxn ang="0">
                    <a:pos x="44" y="49"/>
                  </a:cxn>
                  <a:cxn ang="0">
                    <a:pos x="21" y="62"/>
                  </a:cxn>
                  <a:cxn ang="0">
                    <a:pos x="0" y="76"/>
                  </a:cxn>
                  <a:cxn ang="0">
                    <a:pos x="14" y="38"/>
                  </a:cxn>
                  <a:cxn ang="0">
                    <a:pos x="0" y="0"/>
                  </a:cxn>
                </a:cxnLst>
                <a:rect l="0" t="0" r="r" b="b"/>
                <a:pathLst>
                  <a:path w="69" h="76">
                    <a:moveTo>
                      <a:pt x="0" y="0"/>
                    </a:moveTo>
                    <a:lnTo>
                      <a:pt x="21" y="16"/>
                    </a:lnTo>
                    <a:lnTo>
                      <a:pt x="44" y="28"/>
                    </a:lnTo>
                    <a:lnTo>
                      <a:pt x="69" y="38"/>
                    </a:lnTo>
                    <a:lnTo>
                      <a:pt x="44" y="49"/>
                    </a:lnTo>
                    <a:lnTo>
                      <a:pt x="21" y="62"/>
                    </a:lnTo>
                    <a:lnTo>
                      <a:pt x="0" y="76"/>
                    </a:lnTo>
                    <a:lnTo>
                      <a:pt x="14"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57" name="Line 741"/>
              <p:cNvSpPr>
                <a:spLocks noChangeShapeType="1"/>
              </p:cNvSpPr>
              <p:nvPr/>
            </p:nvSpPr>
            <p:spPr bwMode="auto">
              <a:xfrm flipH="1">
                <a:off x="4322" y="1626"/>
                <a:ext cx="59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58" name="Freeform 742"/>
              <p:cNvSpPr>
                <a:spLocks/>
              </p:cNvSpPr>
              <p:nvPr/>
            </p:nvSpPr>
            <p:spPr bwMode="auto">
              <a:xfrm>
                <a:off x="4274" y="1588"/>
                <a:ext cx="68" cy="76"/>
              </a:xfrm>
              <a:custGeom>
                <a:avLst/>
                <a:gdLst/>
                <a:ahLst/>
                <a:cxnLst>
                  <a:cxn ang="0">
                    <a:pos x="68" y="0"/>
                  </a:cxn>
                  <a:cxn ang="0">
                    <a:pos x="55" y="38"/>
                  </a:cxn>
                  <a:cxn ang="0">
                    <a:pos x="68" y="76"/>
                  </a:cxn>
                  <a:cxn ang="0">
                    <a:pos x="48" y="60"/>
                  </a:cxn>
                  <a:cxn ang="0">
                    <a:pos x="23" y="48"/>
                  </a:cxn>
                  <a:cxn ang="0">
                    <a:pos x="0" y="38"/>
                  </a:cxn>
                  <a:cxn ang="0">
                    <a:pos x="23" y="27"/>
                  </a:cxn>
                  <a:cxn ang="0">
                    <a:pos x="48" y="14"/>
                  </a:cxn>
                  <a:cxn ang="0">
                    <a:pos x="68" y="0"/>
                  </a:cxn>
                </a:cxnLst>
                <a:rect l="0" t="0" r="r" b="b"/>
                <a:pathLst>
                  <a:path w="68" h="76">
                    <a:moveTo>
                      <a:pt x="68" y="0"/>
                    </a:moveTo>
                    <a:lnTo>
                      <a:pt x="55" y="38"/>
                    </a:lnTo>
                    <a:lnTo>
                      <a:pt x="68" y="76"/>
                    </a:lnTo>
                    <a:lnTo>
                      <a:pt x="48" y="60"/>
                    </a:lnTo>
                    <a:lnTo>
                      <a:pt x="23" y="48"/>
                    </a:lnTo>
                    <a:lnTo>
                      <a:pt x="0" y="38"/>
                    </a:lnTo>
                    <a:lnTo>
                      <a:pt x="23" y="27"/>
                    </a:lnTo>
                    <a:lnTo>
                      <a:pt x="48" y="14"/>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59" name="Line 743"/>
              <p:cNvSpPr>
                <a:spLocks noChangeShapeType="1"/>
              </p:cNvSpPr>
              <p:nvPr/>
            </p:nvSpPr>
            <p:spPr bwMode="auto">
              <a:xfrm>
                <a:off x="4281" y="2547"/>
                <a:ext cx="59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60" name="Freeform 744"/>
              <p:cNvSpPr>
                <a:spLocks/>
              </p:cNvSpPr>
              <p:nvPr/>
            </p:nvSpPr>
            <p:spPr bwMode="auto">
              <a:xfrm>
                <a:off x="4856" y="2509"/>
                <a:ext cx="69" cy="76"/>
              </a:xfrm>
              <a:custGeom>
                <a:avLst/>
                <a:gdLst/>
                <a:ahLst/>
                <a:cxnLst>
                  <a:cxn ang="0">
                    <a:pos x="0" y="0"/>
                  </a:cxn>
                  <a:cxn ang="0">
                    <a:pos x="21" y="16"/>
                  </a:cxn>
                  <a:cxn ang="0">
                    <a:pos x="44" y="28"/>
                  </a:cxn>
                  <a:cxn ang="0">
                    <a:pos x="69" y="38"/>
                  </a:cxn>
                  <a:cxn ang="0">
                    <a:pos x="44" y="49"/>
                  </a:cxn>
                  <a:cxn ang="0">
                    <a:pos x="21" y="62"/>
                  </a:cxn>
                  <a:cxn ang="0">
                    <a:pos x="0" y="76"/>
                  </a:cxn>
                  <a:cxn ang="0">
                    <a:pos x="14" y="38"/>
                  </a:cxn>
                  <a:cxn ang="0">
                    <a:pos x="0" y="0"/>
                  </a:cxn>
                </a:cxnLst>
                <a:rect l="0" t="0" r="r" b="b"/>
                <a:pathLst>
                  <a:path w="69" h="76">
                    <a:moveTo>
                      <a:pt x="0" y="0"/>
                    </a:moveTo>
                    <a:lnTo>
                      <a:pt x="21" y="16"/>
                    </a:lnTo>
                    <a:lnTo>
                      <a:pt x="44" y="28"/>
                    </a:lnTo>
                    <a:lnTo>
                      <a:pt x="69" y="38"/>
                    </a:lnTo>
                    <a:lnTo>
                      <a:pt x="44" y="49"/>
                    </a:lnTo>
                    <a:lnTo>
                      <a:pt x="21" y="62"/>
                    </a:lnTo>
                    <a:lnTo>
                      <a:pt x="0" y="76"/>
                    </a:lnTo>
                    <a:lnTo>
                      <a:pt x="14"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61" name="Line 745"/>
              <p:cNvSpPr>
                <a:spLocks noChangeShapeType="1"/>
              </p:cNvSpPr>
              <p:nvPr/>
            </p:nvSpPr>
            <p:spPr bwMode="auto">
              <a:xfrm flipH="1">
                <a:off x="4322" y="2655"/>
                <a:ext cx="59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62" name="Freeform 746"/>
              <p:cNvSpPr>
                <a:spLocks/>
              </p:cNvSpPr>
              <p:nvPr/>
            </p:nvSpPr>
            <p:spPr bwMode="auto">
              <a:xfrm>
                <a:off x="4274" y="2617"/>
                <a:ext cx="68" cy="76"/>
              </a:xfrm>
              <a:custGeom>
                <a:avLst/>
                <a:gdLst/>
                <a:ahLst/>
                <a:cxnLst>
                  <a:cxn ang="0">
                    <a:pos x="68" y="0"/>
                  </a:cxn>
                  <a:cxn ang="0">
                    <a:pos x="55" y="38"/>
                  </a:cxn>
                  <a:cxn ang="0">
                    <a:pos x="68" y="76"/>
                  </a:cxn>
                  <a:cxn ang="0">
                    <a:pos x="48" y="60"/>
                  </a:cxn>
                  <a:cxn ang="0">
                    <a:pos x="23" y="48"/>
                  </a:cxn>
                  <a:cxn ang="0">
                    <a:pos x="0" y="38"/>
                  </a:cxn>
                  <a:cxn ang="0">
                    <a:pos x="23" y="27"/>
                  </a:cxn>
                  <a:cxn ang="0">
                    <a:pos x="48" y="14"/>
                  </a:cxn>
                  <a:cxn ang="0">
                    <a:pos x="68" y="0"/>
                  </a:cxn>
                </a:cxnLst>
                <a:rect l="0" t="0" r="r" b="b"/>
                <a:pathLst>
                  <a:path w="68" h="76">
                    <a:moveTo>
                      <a:pt x="68" y="0"/>
                    </a:moveTo>
                    <a:lnTo>
                      <a:pt x="55" y="38"/>
                    </a:lnTo>
                    <a:lnTo>
                      <a:pt x="68" y="76"/>
                    </a:lnTo>
                    <a:lnTo>
                      <a:pt x="48" y="60"/>
                    </a:lnTo>
                    <a:lnTo>
                      <a:pt x="23" y="48"/>
                    </a:lnTo>
                    <a:lnTo>
                      <a:pt x="0" y="38"/>
                    </a:lnTo>
                    <a:lnTo>
                      <a:pt x="23" y="27"/>
                    </a:lnTo>
                    <a:lnTo>
                      <a:pt x="48" y="14"/>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63" name="Line 747"/>
              <p:cNvSpPr>
                <a:spLocks noChangeShapeType="1"/>
              </p:cNvSpPr>
              <p:nvPr/>
            </p:nvSpPr>
            <p:spPr bwMode="auto">
              <a:xfrm>
                <a:off x="4281" y="3544"/>
                <a:ext cx="59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64" name="Freeform 748"/>
              <p:cNvSpPr>
                <a:spLocks/>
              </p:cNvSpPr>
              <p:nvPr/>
            </p:nvSpPr>
            <p:spPr bwMode="auto">
              <a:xfrm>
                <a:off x="4856" y="3505"/>
                <a:ext cx="69" cy="77"/>
              </a:xfrm>
              <a:custGeom>
                <a:avLst/>
                <a:gdLst/>
                <a:ahLst/>
                <a:cxnLst>
                  <a:cxn ang="0">
                    <a:pos x="0" y="0"/>
                  </a:cxn>
                  <a:cxn ang="0">
                    <a:pos x="21" y="16"/>
                  </a:cxn>
                  <a:cxn ang="0">
                    <a:pos x="44" y="28"/>
                  </a:cxn>
                  <a:cxn ang="0">
                    <a:pos x="69" y="39"/>
                  </a:cxn>
                  <a:cxn ang="0">
                    <a:pos x="44" y="49"/>
                  </a:cxn>
                  <a:cxn ang="0">
                    <a:pos x="21" y="62"/>
                  </a:cxn>
                  <a:cxn ang="0">
                    <a:pos x="0" y="77"/>
                  </a:cxn>
                  <a:cxn ang="0">
                    <a:pos x="14" y="39"/>
                  </a:cxn>
                  <a:cxn ang="0">
                    <a:pos x="0" y="0"/>
                  </a:cxn>
                </a:cxnLst>
                <a:rect l="0" t="0" r="r" b="b"/>
                <a:pathLst>
                  <a:path w="69" h="77">
                    <a:moveTo>
                      <a:pt x="0" y="0"/>
                    </a:moveTo>
                    <a:lnTo>
                      <a:pt x="21" y="16"/>
                    </a:lnTo>
                    <a:lnTo>
                      <a:pt x="44" y="28"/>
                    </a:lnTo>
                    <a:lnTo>
                      <a:pt x="69" y="39"/>
                    </a:lnTo>
                    <a:lnTo>
                      <a:pt x="44" y="49"/>
                    </a:lnTo>
                    <a:lnTo>
                      <a:pt x="21" y="62"/>
                    </a:lnTo>
                    <a:lnTo>
                      <a:pt x="0" y="77"/>
                    </a:lnTo>
                    <a:lnTo>
                      <a:pt x="14" y="3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65" name="Line 749"/>
              <p:cNvSpPr>
                <a:spLocks noChangeShapeType="1"/>
              </p:cNvSpPr>
              <p:nvPr/>
            </p:nvSpPr>
            <p:spPr bwMode="auto">
              <a:xfrm flipH="1">
                <a:off x="4322" y="3651"/>
                <a:ext cx="59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66" name="Freeform 750"/>
              <p:cNvSpPr>
                <a:spLocks/>
              </p:cNvSpPr>
              <p:nvPr/>
            </p:nvSpPr>
            <p:spPr bwMode="auto">
              <a:xfrm>
                <a:off x="4274" y="3613"/>
                <a:ext cx="68" cy="76"/>
              </a:xfrm>
              <a:custGeom>
                <a:avLst/>
                <a:gdLst/>
                <a:ahLst/>
                <a:cxnLst>
                  <a:cxn ang="0">
                    <a:pos x="68" y="0"/>
                  </a:cxn>
                  <a:cxn ang="0">
                    <a:pos x="55" y="38"/>
                  </a:cxn>
                  <a:cxn ang="0">
                    <a:pos x="68" y="76"/>
                  </a:cxn>
                  <a:cxn ang="0">
                    <a:pos x="48" y="60"/>
                  </a:cxn>
                  <a:cxn ang="0">
                    <a:pos x="23" y="49"/>
                  </a:cxn>
                  <a:cxn ang="0">
                    <a:pos x="0" y="38"/>
                  </a:cxn>
                  <a:cxn ang="0">
                    <a:pos x="23" y="28"/>
                  </a:cxn>
                  <a:cxn ang="0">
                    <a:pos x="48" y="15"/>
                  </a:cxn>
                  <a:cxn ang="0">
                    <a:pos x="68" y="0"/>
                  </a:cxn>
                </a:cxnLst>
                <a:rect l="0" t="0" r="r" b="b"/>
                <a:pathLst>
                  <a:path w="68" h="76">
                    <a:moveTo>
                      <a:pt x="68" y="0"/>
                    </a:moveTo>
                    <a:lnTo>
                      <a:pt x="55" y="38"/>
                    </a:lnTo>
                    <a:lnTo>
                      <a:pt x="68" y="76"/>
                    </a:lnTo>
                    <a:lnTo>
                      <a:pt x="48" y="60"/>
                    </a:lnTo>
                    <a:lnTo>
                      <a:pt x="23" y="49"/>
                    </a:lnTo>
                    <a:lnTo>
                      <a:pt x="0" y="38"/>
                    </a:lnTo>
                    <a:lnTo>
                      <a:pt x="23" y="28"/>
                    </a:lnTo>
                    <a:lnTo>
                      <a:pt x="48" y="15"/>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67" name="Line 751"/>
              <p:cNvSpPr>
                <a:spLocks noChangeShapeType="1"/>
              </p:cNvSpPr>
              <p:nvPr/>
            </p:nvSpPr>
            <p:spPr bwMode="auto">
              <a:xfrm>
                <a:off x="1872" y="1157"/>
                <a:ext cx="1" cy="260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68" name="Line 752"/>
              <p:cNvSpPr>
                <a:spLocks noChangeShapeType="1"/>
              </p:cNvSpPr>
              <p:nvPr/>
            </p:nvSpPr>
            <p:spPr bwMode="auto">
              <a:xfrm>
                <a:off x="1885" y="2033"/>
                <a:ext cx="39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69" name="Freeform 753"/>
              <p:cNvSpPr>
                <a:spLocks/>
              </p:cNvSpPr>
              <p:nvPr/>
            </p:nvSpPr>
            <p:spPr bwMode="auto">
              <a:xfrm>
                <a:off x="2259" y="1995"/>
                <a:ext cx="69" cy="76"/>
              </a:xfrm>
              <a:custGeom>
                <a:avLst/>
                <a:gdLst/>
                <a:ahLst/>
                <a:cxnLst>
                  <a:cxn ang="0">
                    <a:pos x="0" y="0"/>
                  </a:cxn>
                  <a:cxn ang="0">
                    <a:pos x="21" y="15"/>
                  </a:cxn>
                  <a:cxn ang="0">
                    <a:pos x="44" y="27"/>
                  </a:cxn>
                  <a:cxn ang="0">
                    <a:pos x="69" y="38"/>
                  </a:cxn>
                  <a:cxn ang="0">
                    <a:pos x="44" y="48"/>
                  </a:cxn>
                  <a:cxn ang="0">
                    <a:pos x="21" y="61"/>
                  </a:cxn>
                  <a:cxn ang="0">
                    <a:pos x="0" y="76"/>
                  </a:cxn>
                  <a:cxn ang="0">
                    <a:pos x="14" y="38"/>
                  </a:cxn>
                  <a:cxn ang="0">
                    <a:pos x="0" y="0"/>
                  </a:cxn>
                </a:cxnLst>
                <a:rect l="0" t="0" r="r" b="b"/>
                <a:pathLst>
                  <a:path w="69" h="76">
                    <a:moveTo>
                      <a:pt x="0" y="0"/>
                    </a:moveTo>
                    <a:lnTo>
                      <a:pt x="21" y="15"/>
                    </a:lnTo>
                    <a:lnTo>
                      <a:pt x="44" y="27"/>
                    </a:lnTo>
                    <a:lnTo>
                      <a:pt x="69" y="38"/>
                    </a:lnTo>
                    <a:lnTo>
                      <a:pt x="44" y="48"/>
                    </a:lnTo>
                    <a:lnTo>
                      <a:pt x="21" y="61"/>
                    </a:lnTo>
                    <a:lnTo>
                      <a:pt x="0" y="76"/>
                    </a:lnTo>
                    <a:lnTo>
                      <a:pt x="14"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70" name="Line 754"/>
              <p:cNvSpPr>
                <a:spLocks noChangeShapeType="1"/>
              </p:cNvSpPr>
              <p:nvPr/>
            </p:nvSpPr>
            <p:spPr bwMode="auto">
              <a:xfrm>
                <a:off x="1885" y="3223"/>
                <a:ext cx="39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71" name="Freeform 755"/>
              <p:cNvSpPr>
                <a:spLocks/>
              </p:cNvSpPr>
              <p:nvPr/>
            </p:nvSpPr>
            <p:spPr bwMode="auto">
              <a:xfrm>
                <a:off x="2259" y="3185"/>
                <a:ext cx="69" cy="76"/>
              </a:xfrm>
              <a:custGeom>
                <a:avLst/>
                <a:gdLst/>
                <a:ahLst/>
                <a:cxnLst>
                  <a:cxn ang="0">
                    <a:pos x="0" y="0"/>
                  </a:cxn>
                  <a:cxn ang="0">
                    <a:pos x="21" y="15"/>
                  </a:cxn>
                  <a:cxn ang="0">
                    <a:pos x="44" y="28"/>
                  </a:cxn>
                  <a:cxn ang="0">
                    <a:pos x="69" y="38"/>
                  </a:cxn>
                  <a:cxn ang="0">
                    <a:pos x="44" y="49"/>
                  </a:cxn>
                  <a:cxn ang="0">
                    <a:pos x="21" y="61"/>
                  </a:cxn>
                  <a:cxn ang="0">
                    <a:pos x="0" y="76"/>
                  </a:cxn>
                  <a:cxn ang="0">
                    <a:pos x="14" y="38"/>
                  </a:cxn>
                  <a:cxn ang="0">
                    <a:pos x="0" y="0"/>
                  </a:cxn>
                </a:cxnLst>
                <a:rect l="0" t="0" r="r" b="b"/>
                <a:pathLst>
                  <a:path w="69" h="76">
                    <a:moveTo>
                      <a:pt x="0" y="0"/>
                    </a:moveTo>
                    <a:lnTo>
                      <a:pt x="21" y="15"/>
                    </a:lnTo>
                    <a:lnTo>
                      <a:pt x="44" y="28"/>
                    </a:lnTo>
                    <a:lnTo>
                      <a:pt x="69" y="38"/>
                    </a:lnTo>
                    <a:lnTo>
                      <a:pt x="44" y="49"/>
                    </a:lnTo>
                    <a:lnTo>
                      <a:pt x="21" y="61"/>
                    </a:lnTo>
                    <a:lnTo>
                      <a:pt x="0" y="76"/>
                    </a:lnTo>
                    <a:lnTo>
                      <a:pt x="14"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72" name="Line 756"/>
              <p:cNvSpPr>
                <a:spLocks noChangeShapeType="1"/>
              </p:cNvSpPr>
              <p:nvPr/>
            </p:nvSpPr>
            <p:spPr bwMode="auto">
              <a:xfrm>
                <a:off x="1885" y="1592"/>
                <a:ext cx="39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73" name="Freeform 757"/>
              <p:cNvSpPr>
                <a:spLocks/>
              </p:cNvSpPr>
              <p:nvPr/>
            </p:nvSpPr>
            <p:spPr bwMode="auto">
              <a:xfrm>
                <a:off x="2259" y="1554"/>
                <a:ext cx="69" cy="76"/>
              </a:xfrm>
              <a:custGeom>
                <a:avLst/>
                <a:gdLst/>
                <a:ahLst/>
                <a:cxnLst>
                  <a:cxn ang="0">
                    <a:pos x="0" y="0"/>
                  </a:cxn>
                  <a:cxn ang="0">
                    <a:pos x="21" y="15"/>
                  </a:cxn>
                  <a:cxn ang="0">
                    <a:pos x="44" y="27"/>
                  </a:cxn>
                  <a:cxn ang="0">
                    <a:pos x="69" y="38"/>
                  </a:cxn>
                  <a:cxn ang="0">
                    <a:pos x="44" y="48"/>
                  </a:cxn>
                  <a:cxn ang="0">
                    <a:pos x="21" y="61"/>
                  </a:cxn>
                  <a:cxn ang="0">
                    <a:pos x="0" y="76"/>
                  </a:cxn>
                  <a:cxn ang="0">
                    <a:pos x="14" y="38"/>
                  </a:cxn>
                  <a:cxn ang="0">
                    <a:pos x="0" y="0"/>
                  </a:cxn>
                </a:cxnLst>
                <a:rect l="0" t="0" r="r" b="b"/>
                <a:pathLst>
                  <a:path w="69" h="76">
                    <a:moveTo>
                      <a:pt x="0" y="0"/>
                    </a:moveTo>
                    <a:lnTo>
                      <a:pt x="21" y="15"/>
                    </a:lnTo>
                    <a:lnTo>
                      <a:pt x="44" y="27"/>
                    </a:lnTo>
                    <a:lnTo>
                      <a:pt x="69" y="38"/>
                    </a:lnTo>
                    <a:lnTo>
                      <a:pt x="44" y="48"/>
                    </a:lnTo>
                    <a:lnTo>
                      <a:pt x="21" y="61"/>
                    </a:lnTo>
                    <a:lnTo>
                      <a:pt x="0" y="76"/>
                    </a:lnTo>
                    <a:lnTo>
                      <a:pt x="14"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74" name="Line 758"/>
              <p:cNvSpPr>
                <a:spLocks noChangeShapeType="1"/>
              </p:cNvSpPr>
              <p:nvPr/>
            </p:nvSpPr>
            <p:spPr bwMode="auto">
              <a:xfrm>
                <a:off x="1605" y="556"/>
                <a:ext cx="343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75" name="Line 759"/>
              <p:cNvSpPr>
                <a:spLocks noChangeShapeType="1"/>
              </p:cNvSpPr>
              <p:nvPr/>
            </p:nvSpPr>
            <p:spPr bwMode="auto">
              <a:xfrm flipV="1">
                <a:off x="2420" y="911"/>
                <a:ext cx="1" cy="25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76" name="Line 760"/>
              <p:cNvSpPr>
                <a:spLocks noChangeShapeType="1"/>
              </p:cNvSpPr>
              <p:nvPr/>
            </p:nvSpPr>
            <p:spPr bwMode="auto">
              <a:xfrm>
                <a:off x="2420" y="911"/>
                <a:ext cx="15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77" name="Freeform 761"/>
              <p:cNvSpPr>
                <a:spLocks/>
              </p:cNvSpPr>
              <p:nvPr/>
            </p:nvSpPr>
            <p:spPr bwMode="auto">
              <a:xfrm>
                <a:off x="2552" y="872"/>
                <a:ext cx="70" cy="77"/>
              </a:xfrm>
              <a:custGeom>
                <a:avLst/>
                <a:gdLst/>
                <a:ahLst/>
                <a:cxnLst>
                  <a:cxn ang="0">
                    <a:pos x="0" y="0"/>
                  </a:cxn>
                  <a:cxn ang="0">
                    <a:pos x="21" y="15"/>
                  </a:cxn>
                  <a:cxn ang="0">
                    <a:pos x="45" y="28"/>
                  </a:cxn>
                  <a:cxn ang="0">
                    <a:pos x="70" y="39"/>
                  </a:cxn>
                  <a:cxn ang="0">
                    <a:pos x="45" y="49"/>
                  </a:cxn>
                  <a:cxn ang="0">
                    <a:pos x="21" y="61"/>
                  </a:cxn>
                  <a:cxn ang="0">
                    <a:pos x="0" y="77"/>
                  </a:cxn>
                  <a:cxn ang="0">
                    <a:pos x="15" y="39"/>
                  </a:cxn>
                  <a:cxn ang="0">
                    <a:pos x="0" y="0"/>
                  </a:cxn>
                </a:cxnLst>
                <a:rect l="0" t="0" r="r" b="b"/>
                <a:pathLst>
                  <a:path w="70" h="77">
                    <a:moveTo>
                      <a:pt x="0" y="0"/>
                    </a:moveTo>
                    <a:lnTo>
                      <a:pt x="21" y="15"/>
                    </a:lnTo>
                    <a:lnTo>
                      <a:pt x="45" y="28"/>
                    </a:lnTo>
                    <a:lnTo>
                      <a:pt x="70" y="39"/>
                    </a:lnTo>
                    <a:lnTo>
                      <a:pt x="45" y="49"/>
                    </a:lnTo>
                    <a:lnTo>
                      <a:pt x="21" y="61"/>
                    </a:lnTo>
                    <a:lnTo>
                      <a:pt x="0" y="77"/>
                    </a:lnTo>
                    <a:lnTo>
                      <a:pt x="15" y="3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78" name="Line 762"/>
              <p:cNvSpPr>
                <a:spLocks noChangeShapeType="1"/>
              </p:cNvSpPr>
              <p:nvPr/>
            </p:nvSpPr>
            <p:spPr bwMode="auto">
              <a:xfrm flipV="1">
                <a:off x="3231" y="904"/>
                <a:ext cx="1" cy="25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79" name="Line 763"/>
              <p:cNvSpPr>
                <a:spLocks noChangeShapeType="1"/>
              </p:cNvSpPr>
              <p:nvPr/>
            </p:nvSpPr>
            <p:spPr bwMode="auto">
              <a:xfrm>
                <a:off x="3231" y="904"/>
                <a:ext cx="34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80" name="Freeform 764"/>
              <p:cNvSpPr>
                <a:spLocks/>
              </p:cNvSpPr>
              <p:nvPr/>
            </p:nvSpPr>
            <p:spPr bwMode="auto">
              <a:xfrm>
                <a:off x="3554" y="866"/>
                <a:ext cx="69" cy="76"/>
              </a:xfrm>
              <a:custGeom>
                <a:avLst/>
                <a:gdLst/>
                <a:ahLst/>
                <a:cxnLst>
                  <a:cxn ang="0">
                    <a:pos x="0" y="0"/>
                  </a:cxn>
                  <a:cxn ang="0">
                    <a:pos x="21" y="14"/>
                  </a:cxn>
                  <a:cxn ang="0">
                    <a:pos x="44" y="27"/>
                  </a:cxn>
                  <a:cxn ang="0">
                    <a:pos x="69" y="38"/>
                  </a:cxn>
                  <a:cxn ang="0">
                    <a:pos x="44" y="48"/>
                  </a:cxn>
                  <a:cxn ang="0">
                    <a:pos x="21" y="60"/>
                  </a:cxn>
                  <a:cxn ang="0">
                    <a:pos x="0" y="76"/>
                  </a:cxn>
                  <a:cxn ang="0">
                    <a:pos x="14" y="38"/>
                  </a:cxn>
                  <a:cxn ang="0">
                    <a:pos x="0" y="0"/>
                  </a:cxn>
                </a:cxnLst>
                <a:rect l="0" t="0" r="r" b="b"/>
                <a:pathLst>
                  <a:path w="69" h="76">
                    <a:moveTo>
                      <a:pt x="0" y="0"/>
                    </a:moveTo>
                    <a:lnTo>
                      <a:pt x="21" y="14"/>
                    </a:lnTo>
                    <a:lnTo>
                      <a:pt x="44" y="27"/>
                    </a:lnTo>
                    <a:lnTo>
                      <a:pt x="69" y="38"/>
                    </a:lnTo>
                    <a:lnTo>
                      <a:pt x="44" y="48"/>
                    </a:lnTo>
                    <a:lnTo>
                      <a:pt x="21" y="60"/>
                    </a:lnTo>
                    <a:lnTo>
                      <a:pt x="0" y="76"/>
                    </a:lnTo>
                    <a:lnTo>
                      <a:pt x="14"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81" name="Line 765"/>
              <p:cNvSpPr>
                <a:spLocks noChangeShapeType="1"/>
              </p:cNvSpPr>
              <p:nvPr/>
            </p:nvSpPr>
            <p:spPr bwMode="auto">
              <a:xfrm flipH="1">
                <a:off x="1872" y="1157"/>
                <a:ext cx="1359"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82" name="Line 766"/>
              <p:cNvSpPr>
                <a:spLocks noChangeShapeType="1"/>
              </p:cNvSpPr>
              <p:nvPr/>
            </p:nvSpPr>
            <p:spPr bwMode="auto">
              <a:xfrm>
                <a:off x="1919" y="550"/>
                <a:ext cx="1" cy="1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83" name="Line 767"/>
              <p:cNvSpPr>
                <a:spLocks noChangeShapeType="1"/>
              </p:cNvSpPr>
              <p:nvPr/>
            </p:nvSpPr>
            <p:spPr bwMode="auto">
              <a:xfrm>
                <a:off x="3127" y="556"/>
                <a:ext cx="1" cy="1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84" name="Line 768"/>
              <p:cNvSpPr>
                <a:spLocks noChangeShapeType="1"/>
              </p:cNvSpPr>
              <p:nvPr/>
            </p:nvSpPr>
            <p:spPr bwMode="auto">
              <a:xfrm flipH="1">
                <a:off x="3467" y="716"/>
                <a:ext cx="13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85" name="Freeform 769"/>
              <p:cNvSpPr>
                <a:spLocks/>
              </p:cNvSpPr>
              <p:nvPr/>
            </p:nvSpPr>
            <p:spPr bwMode="auto">
              <a:xfrm>
                <a:off x="3419" y="678"/>
                <a:ext cx="68" cy="76"/>
              </a:xfrm>
              <a:custGeom>
                <a:avLst/>
                <a:gdLst/>
                <a:ahLst/>
                <a:cxnLst>
                  <a:cxn ang="0">
                    <a:pos x="68" y="0"/>
                  </a:cxn>
                  <a:cxn ang="0">
                    <a:pos x="55" y="38"/>
                  </a:cxn>
                  <a:cxn ang="0">
                    <a:pos x="68" y="76"/>
                  </a:cxn>
                  <a:cxn ang="0">
                    <a:pos x="48" y="61"/>
                  </a:cxn>
                  <a:cxn ang="0">
                    <a:pos x="25" y="49"/>
                  </a:cxn>
                  <a:cxn ang="0">
                    <a:pos x="0" y="38"/>
                  </a:cxn>
                  <a:cxn ang="0">
                    <a:pos x="25" y="28"/>
                  </a:cxn>
                  <a:cxn ang="0">
                    <a:pos x="48" y="16"/>
                  </a:cxn>
                  <a:cxn ang="0">
                    <a:pos x="68" y="0"/>
                  </a:cxn>
                </a:cxnLst>
                <a:rect l="0" t="0" r="r" b="b"/>
                <a:pathLst>
                  <a:path w="68" h="76">
                    <a:moveTo>
                      <a:pt x="68" y="0"/>
                    </a:moveTo>
                    <a:lnTo>
                      <a:pt x="55" y="38"/>
                    </a:lnTo>
                    <a:lnTo>
                      <a:pt x="68" y="76"/>
                    </a:lnTo>
                    <a:lnTo>
                      <a:pt x="48" y="61"/>
                    </a:lnTo>
                    <a:lnTo>
                      <a:pt x="25" y="49"/>
                    </a:lnTo>
                    <a:lnTo>
                      <a:pt x="0" y="38"/>
                    </a:lnTo>
                    <a:lnTo>
                      <a:pt x="25" y="28"/>
                    </a:lnTo>
                    <a:lnTo>
                      <a:pt x="48" y="16"/>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86" name="Line 770"/>
              <p:cNvSpPr>
                <a:spLocks noChangeShapeType="1"/>
              </p:cNvSpPr>
              <p:nvPr/>
            </p:nvSpPr>
            <p:spPr bwMode="auto">
              <a:xfrm>
                <a:off x="3789" y="1044"/>
                <a:ext cx="1" cy="1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87" name="Line 771"/>
              <p:cNvSpPr>
                <a:spLocks noChangeShapeType="1"/>
              </p:cNvSpPr>
              <p:nvPr/>
            </p:nvSpPr>
            <p:spPr bwMode="auto">
              <a:xfrm>
                <a:off x="3789" y="1157"/>
                <a:ext cx="34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88" name="Line 772"/>
              <p:cNvSpPr>
                <a:spLocks noChangeShapeType="1"/>
              </p:cNvSpPr>
              <p:nvPr/>
            </p:nvSpPr>
            <p:spPr bwMode="auto">
              <a:xfrm>
                <a:off x="3722" y="1198"/>
                <a:ext cx="40"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89" name="Line 773"/>
              <p:cNvSpPr>
                <a:spLocks noChangeShapeType="1"/>
              </p:cNvSpPr>
              <p:nvPr/>
            </p:nvSpPr>
            <p:spPr bwMode="auto">
              <a:xfrm>
                <a:off x="3802" y="1198"/>
                <a:ext cx="40"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90" name="Line 774"/>
              <p:cNvSpPr>
                <a:spLocks noChangeShapeType="1"/>
              </p:cNvSpPr>
              <p:nvPr/>
            </p:nvSpPr>
            <p:spPr bwMode="auto">
              <a:xfrm>
                <a:off x="3882" y="1198"/>
                <a:ext cx="40"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91" name="Line 775"/>
              <p:cNvSpPr>
                <a:spLocks noChangeShapeType="1"/>
              </p:cNvSpPr>
              <p:nvPr/>
            </p:nvSpPr>
            <p:spPr bwMode="auto">
              <a:xfrm>
                <a:off x="3962" y="1198"/>
                <a:ext cx="40"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92" name="Line 776"/>
              <p:cNvSpPr>
                <a:spLocks noChangeShapeType="1"/>
              </p:cNvSpPr>
              <p:nvPr/>
            </p:nvSpPr>
            <p:spPr bwMode="auto">
              <a:xfrm>
                <a:off x="4042" y="1198"/>
                <a:ext cx="1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93" name="Line 777"/>
              <p:cNvSpPr>
                <a:spLocks noChangeShapeType="1"/>
              </p:cNvSpPr>
              <p:nvPr/>
            </p:nvSpPr>
            <p:spPr bwMode="auto">
              <a:xfrm>
                <a:off x="4055" y="1198"/>
                <a:ext cx="1" cy="4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94" name="Line 778"/>
              <p:cNvSpPr>
                <a:spLocks noChangeShapeType="1"/>
              </p:cNvSpPr>
              <p:nvPr/>
            </p:nvSpPr>
            <p:spPr bwMode="auto">
              <a:xfrm>
                <a:off x="4055" y="1278"/>
                <a:ext cx="1" cy="4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95" name="Line 779"/>
              <p:cNvSpPr>
                <a:spLocks noChangeShapeType="1"/>
              </p:cNvSpPr>
              <p:nvPr/>
            </p:nvSpPr>
            <p:spPr bwMode="auto">
              <a:xfrm>
                <a:off x="4055" y="1358"/>
                <a:ext cx="1" cy="4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96" name="Rectangle 780"/>
              <p:cNvSpPr>
                <a:spLocks noChangeArrowheads="1"/>
              </p:cNvSpPr>
              <p:nvPr/>
            </p:nvSpPr>
            <p:spPr bwMode="auto">
              <a:xfrm>
                <a:off x="1171" y="2835"/>
                <a:ext cx="2443" cy="976"/>
              </a:xfrm>
              <a:prstGeom prst="rect">
                <a:avLst/>
              </a:prstGeom>
              <a:solidFill>
                <a:srgbClr val="FFFFFF"/>
              </a:solidFill>
              <a:ln w="0">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97" name="Line 781"/>
              <p:cNvSpPr>
                <a:spLocks noChangeShapeType="1"/>
              </p:cNvSpPr>
              <p:nvPr/>
            </p:nvSpPr>
            <p:spPr bwMode="auto">
              <a:xfrm flipH="1">
                <a:off x="3534"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98" name="Line 782"/>
              <p:cNvSpPr>
                <a:spLocks noChangeShapeType="1"/>
              </p:cNvSpPr>
              <p:nvPr/>
            </p:nvSpPr>
            <p:spPr bwMode="auto">
              <a:xfrm flipH="1">
                <a:off x="3480"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99" name="Line 783"/>
              <p:cNvSpPr>
                <a:spLocks noChangeShapeType="1"/>
              </p:cNvSpPr>
              <p:nvPr/>
            </p:nvSpPr>
            <p:spPr bwMode="auto">
              <a:xfrm flipH="1">
                <a:off x="3427" y="3811"/>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00" name="Line 784"/>
              <p:cNvSpPr>
                <a:spLocks noChangeShapeType="1"/>
              </p:cNvSpPr>
              <p:nvPr/>
            </p:nvSpPr>
            <p:spPr bwMode="auto">
              <a:xfrm flipH="1">
                <a:off x="3374" y="3811"/>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01" name="Line 785"/>
              <p:cNvSpPr>
                <a:spLocks noChangeShapeType="1"/>
              </p:cNvSpPr>
              <p:nvPr/>
            </p:nvSpPr>
            <p:spPr bwMode="auto">
              <a:xfrm flipH="1">
                <a:off x="3321"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02" name="Line 786"/>
              <p:cNvSpPr>
                <a:spLocks noChangeShapeType="1"/>
              </p:cNvSpPr>
              <p:nvPr/>
            </p:nvSpPr>
            <p:spPr bwMode="auto">
              <a:xfrm flipH="1">
                <a:off x="3267" y="3811"/>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03" name="Line 787"/>
              <p:cNvSpPr>
                <a:spLocks noChangeShapeType="1"/>
              </p:cNvSpPr>
              <p:nvPr/>
            </p:nvSpPr>
            <p:spPr bwMode="auto">
              <a:xfrm flipH="1">
                <a:off x="3213"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04" name="Line 788"/>
              <p:cNvSpPr>
                <a:spLocks noChangeShapeType="1"/>
              </p:cNvSpPr>
              <p:nvPr/>
            </p:nvSpPr>
            <p:spPr bwMode="auto">
              <a:xfrm flipH="1">
                <a:off x="3161"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05" name="Line 789"/>
              <p:cNvSpPr>
                <a:spLocks noChangeShapeType="1"/>
              </p:cNvSpPr>
              <p:nvPr/>
            </p:nvSpPr>
            <p:spPr bwMode="auto">
              <a:xfrm flipH="1">
                <a:off x="3107"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06" name="Line 790"/>
              <p:cNvSpPr>
                <a:spLocks noChangeShapeType="1"/>
              </p:cNvSpPr>
              <p:nvPr/>
            </p:nvSpPr>
            <p:spPr bwMode="auto">
              <a:xfrm flipH="1">
                <a:off x="3053"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07" name="Line 791"/>
              <p:cNvSpPr>
                <a:spLocks noChangeShapeType="1"/>
              </p:cNvSpPr>
              <p:nvPr/>
            </p:nvSpPr>
            <p:spPr bwMode="auto">
              <a:xfrm flipH="1">
                <a:off x="2999"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08" name="Line 792"/>
              <p:cNvSpPr>
                <a:spLocks noChangeShapeType="1"/>
              </p:cNvSpPr>
              <p:nvPr/>
            </p:nvSpPr>
            <p:spPr bwMode="auto">
              <a:xfrm flipH="1">
                <a:off x="2947"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09" name="Line 793"/>
              <p:cNvSpPr>
                <a:spLocks noChangeShapeType="1"/>
              </p:cNvSpPr>
              <p:nvPr/>
            </p:nvSpPr>
            <p:spPr bwMode="auto">
              <a:xfrm flipH="1">
                <a:off x="2893"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10" name="Line 794"/>
              <p:cNvSpPr>
                <a:spLocks noChangeShapeType="1"/>
              </p:cNvSpPr>
              <p:nvPr/>
            </p:nvSpPr>
            <p:spPr bwMode="auto">
              <a:xfrm flipH="1">
                <a:off x="2839"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11" name="Line 795"/>
              <p:cNvSpPr>
                <a:spLocks noChangeShapeType="1"/>
              </p:cNvSpPr>
              <p:nvPr/>
            </p:nvSpPr>
            <p:spPr bwMode="auto">
              <a:xfrm flipH="1">
                <a:off x="2787"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12" name="Line 796"/>
              <p:cNvSpPr>
                <a:spLocks noChangeShapeType="1"/>
              </p:cNvSpPr>
              <p:nvPr/>
            </p:nvSpPr>
            <p:spPr bwMode="auto">
              <a:xfrm flipH="1">
                <a:off x="2733" y="3811"/>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13" name="Line 797"/>
              <p:cNvSpPr>
                <a:spLocks noChangeShapeType="1"/>
              </p:cNvSpPr>
              <p:nvPr/>
            </p:nvSpPr>
            <p:spPr bwMode="auto">
              <a:xfrm flipH="1">
                <a:off x="2680"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14" name="Line 798"/>
              <p:cNvSpPr>
                <a:spLocks noChangeShapeType="1"/>
              </p:cNvSpPr>
              <p:nvPr/>
            </p:nvSpPr>
            <p:spPr bwMode="auto">
              <a:xfrm flipH="1">
                <a:off x="2626" y="3811"/>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15" name="Line 799"/>
              <p:cNvSpPr>
                <a:spLocks noChangeShapeType="1"/>
              </p:cNvSpPr>
              <p:nvPr/>
            </p:nvSpPr>
            <p:spPr bwMode="auto">
              <a:xfrm flipH="1">
                <a:off x="2573" y="3811"/>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16" name="Line 800"/>
              <p:cNvSpPr>
                <a:spLocks noChangeShapeType="1"/>
              </p:cNvSpPr>
              <p:nvPr/>
            </p:nvSpPr>
            <p:spPr bwMode="auto">
              <a:xfrm flipH="1">
                <a:off x="2520"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17" name="Line 801"/>
              <p:cNvSpPr>
                <a:spLocks noChangeShapeType="1"/>
              </p:cNvSpPr>
              <p:nvPr/>
            </p:nvSpPr>
            <p:spPr bwMode="auto">
              <a:xfrm flipH="1">
                <a:off x="2466"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18" name="Line 802"/>
              <p:cNvSpPr>
                <a:spLocks noChangeShapeType="1"/>
              </p:cNvSpPr>
              <p:nvPr/>
            </p:nvSpPr>
            <p:spPr bwMode="auto">
              <a:xfrm flipH="1">
                <a:off x="2412"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19" name="Line 803"/>
              <p:cNvSpPr>
                <a:spLocks noChangeShapeType="1"/>
              </p:cNvSpPr>
              <p:nvPr/>
            </p:nvSpPr>
            <p:spPr bwMode="auto">
              <a:xfrm flipH="1">
                <a:off x="2360"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20" name="Line 804"/>
              <p:cNvSpPr>
                <a:spLocks noChangeShapeType="1"/>
              </p:cNvSpPr>
              <p:nvPr/>
            </p:nvSpPr>
            <p:spPr bwMode="auto">
              <a:xfrm flipH="1">
                <a:off x="2306"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21" name="Line 805"/>
              <p:cNvSpPr>
                <a:spLocks noChangeShapeType="1"/>
              </p:cNvSpPr>
              <p:nvPr/>
            </p:nvSpPr>
            <p:spPr bwMode="auto">
              <a:xfrm flipH="1">
                <a:off x="2252"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22" name="Line 806"/>
              <p:cNvSpPr>
                <a:spLocks noChangeShapeType="1"/>
              </p:cNvSpPr>
              <p:nvPr/>
            </p:nvSpPr>
            <p:spPr bwMode="auto">
              <a:xfrm flipH="1">
                <a:off x="2198"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23" name="Line 807"/>
              <p:cNvSpPr>
                <a:spLocks noChangeShapeType="1"/>
              </p:cNvSpPr>
              <p:nvPr/>
            </p:nvSpPr>
            <p:spPr bwMode="auto">
              <a:xfrm flipH="1">
                <a:off x="2146"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10225" name="Group 1009"/>
            <p:cNvGrpSpPr>
              <a:grpSpLocks/>
            </p:cNvGrpSpPr>
            <p:nvPr/>
          </p:nvGrpSpPr>
          <p:grpSpPr bwMode="auto">
            <a:xfrm>
              <a:off x="1171" y="2409"/>
              <a:ext cx="2444" cy="1403"/>
              <a:chOff x="1171" y="2409"/>
              <a:chExt cx="2444" cy="1403"/>
            </a:xfrm>
          </p:grpSpPr>
          <p:sp>
            <p:nvSpPr>
              <p:cNvPr id="10025" name="Line 809"/>
              <p:cNvSpPr>
                <a:spLocks noChangeShapeType="1"/>
              </p:cNvSpPr>
              <p:nvPr/>
            </p:nvSpPr>
            <p:spPr bwMode="auto">
              <a:xfrm flipH="1">
                <a:off x="2092"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26" name="Line 810"/>
              <p:cNvSpPr>
                <a:spLocks noChangeShapeType="1"/>
              </p:cNvSpPr>
              <p:nvPr/>
            </p:nvSpPr>
            <p:spPr bwMode="auto">
              <a:xfrm flipH="1">
                <a:off x="2038"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27" name="Line 811"/>
              <p:cNvSpPr>
                <a:spLocks noChangeShapeType="1"/>
              </p:cNvSpPr>
              <p:nvPr/>
            </p:nvSpPr>
            <p:spPr bwMode="auto">
              <a:xfrm flipH="1">
                <a:off x="1985" y="3811"/>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28" name="Line 812"/>
              <p:cNvSpPr>
                <a:spLocks noChangeShapeType="1"/>
              </p:cNvSpPr>
              <p:nvPr/>
            </p:nvSpPr>
            <p:spPr bwMode="auto">
              <a:xfrm flipH="1">
                <a:off x="1932" y="3811"/>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29" name="Line 813"/>
              <p:cNvSpPr>
                <a:spLocks noChangeShapeType="1"/>
              </p:cNvSpPr>
              <p:nvPr/>
            </p:nvSpPr>
            <p:spPr bwMode="auto">
              <a:xfrm flipH="1">
                <a:off x="1879"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30" name="Line 814"/>
              <p:cNvSpPr>
                <a:spLocks noChangeShapeType="1"/>
              </p:cNvSpPr>
              <p:nvPr/>
            </p:nvSpPr>
            <p:spPr bwMode="auto">
              <a:xfrm flipH="1">
                <a:off x="1825" y="3811"/>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31" name="Line 815"/>
              <p:cNvSpPr>
                <a:spLocks noChangeShapeType="1"/>
              </p:cNvSpPr>
              <p:nvPr/>
            </p:nvSpPr>
            <p:spPr bwMode="auto">
              <a:xfrm flipH="1">
                <a:off x="1771"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32" name="Line 816"/>
              <p:cNvSpPr>
                <a:spLocks noChangeShapeType="1"/>
              </p:cNvSpPr>
              <p:nvPr/>
            </p:nvSpPr>
            <p:spPr bwMode="auto">
              <a:xfrm flipH="1">
                <a:off x="1719"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33" name="Line 817"/>
              <p:cNvSpPr>
                <a:spLocks noChangeShapeType="1"/>
              </p:cNvSpPr>
              <p:nvPr/>
            </p:nvSpPr>
            <p:spPr bwMode="auto">
              <a:xfrm flipH="1">
                <a:off x="1665"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34" name="Line 818"/>
              <p:cNvSpPr>
                <a:spLocks noChangeShapeType="1"/>
              </p:cNvSpPr>
              <p:nvPr/>
            </p:nvSpPr>
            <p:spPr bwMode="auto">
              <a:xfrm flipH="1">
                <a:off x="1611"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35" name="Line 819"/>
              <p:cNvSpPr>
                <a:spLocks noChangeShapeType="1"/>
              </p:cNvSpPr>
              <p:nvPr/>
            </p:nvSpPr>
            <p:spPr bwMode="auto">
              <a:xfrm flipH="1">
                <a:off x="1557"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36" name="Line 820"/>
              <p:cNvSpPr>
                <a:spLocks noChangeShapeType="1"/>
              </p:cNvSpPr>
              <p:nvPr/>
            </p:nvSpPr>
            <p:spPr bwMode="auto">
              <a:xfrm flipH="1">
                <a:off x="1505"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37" name="Line 821"/>
              <p:cNvSpPr>
                <a:spLocks noChangeShapeType="1"/>
              </p:cNvSpPr>
              <p:nvPr/>
            </p:nvSpPr>
            <p:spPr bwMode="auto">
              <a:xfrm flipH="1">
                <a:off x="1451"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38" name="Line 822"/>
              <p:cNvSpPr>
                <a:spLocks noChangeShapeType="1"/>
              </p:cNvSpPr>
              <p:nvPr/>
            </p:nvSpPr>
            <p:spPr bwMode="auto">
              <a:xfrm flipH="1">
                <a:off x="1397" y="3811"/>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39" name="Line 823"/>
              <p:cNvSpPr>
                <a:spLocks noChangeShapeType="1"/>
              </p:cNvSpPr>
              <p:nvPr/>
            </p:nvSpPr>
            <p:spPr bwMode="auto">
              <a:xfrm flipH="1">
                <a:off x="1345"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40" name="Line 824"/>
              <p:cNvSpPr>
                <a:spLocks noChangeShapeType="1"/>
              </p:cNvSpPr>
              <p:nvPr/>
            </p:nvSpPr>
            <p:spPr bwMode="auto">
              <a:xfrm flipH="1">
                <a:off x="1291"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41" name="Line 825"/>
              <p:cNvSpPr>
                <a:spLocks noChangeShapeType="1"/>
              </p:cNvSpPr>
              <p:nvPr/>
            </p:nvSpPr>
            <p:spPr bwMode="auto">
              <a:xfrm flipH="1">
                <a:off x="1238"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42" name="Line 826"/>
              <p:cNvSpPr>
                <a:spLocks noChangeShapeType="1"/>
              </p:cNvSpPr>
              <p:nvPr/>
            </p:nvSpPr>
            <p:spPr bwMode="auto">
              <a:xfrm flipH="1">
                <a:off x="1184" y="3811"/>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43" name="Line 827"/>
              <p:cNvSpPr>
                <a:spLocks noChangeShapeType="1"/>
              </p:cNvSpPr>
              <p:nvPr/>
            </p:nvSpPr>
            <p:spPr bwMode="auto">
              <a:xfrm flipV="1">
                <a:off x="1171" y="3772"/>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44" name="Line 828"/>
              <p:cNvSpPr>
                <a:spLocks noChangeShapeType="1"/>
              </p:cNvSpPr>
              <p:nvPr/>
            </p:nvSpPr>
            <p:spPr bwMode="auto">
              <a:xfrm flipV="1">
                <a:off x="1171" y="3718"/>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45" name="Line 829"/>
              <p:cNvSpPr>
                <a:spLocks noChangeShapeType="1"/>
              </p:cNvSpPr>
              <p:nvPr/>
            </p:nvSpPr>
            <p:spPr bwMode="auto">
              <a:xfrm flipV="1">
                <a:off x="1171" y="3664"/>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46" name="Line 830"/>
              <p:cNvSpPr>
                <a:spLocks noChangeShapeType="1"/>
              </p:cNvSpPr>
              <p:nvPr/>
            </p:nvSpPr>
            <p:spPr bwMode="auto">
              <a:xfrm flipV="1">
                <a:off x="1171" y="3610"/>
                <a:ext cx="1" cy="2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47" name="Line 831"/>
              <p:cNvSpPr>
                <a:spLocks noChangeShapeType="1"/>
              </p:cNvSpPr>
              <p:nvPr/>
            </p:nvSpPr>
            <p:spPr bwMode="auto">
              <a:xfrm flipV="1">
                <a:off x="1171" y="3558"/>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48" name="Line 832"/>
              <p:cNvSpPr>
                <a:spLocks noChangeShapeType="1"/>
              </p:cNvSpPr>
              <p:nvPr/>
            </p:nvSpPr>
            <p:spPr bwMode="auto">
              <a:xfrm flipV="1">
                <a:off x="1171" y="3504"/>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49" name="Line 833"/>
              <p:cNvSpPr>
                <a:spLocks noChangeShapeType="1"/>
              </p:cNvSpPr>
              <p:nvPr/>
            </p:nvSpPr>
            <p:spPr bwMode="auto">
              <a:xfrm flipV="1">
                <a:off x="1171" y="3450"/>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50" name="Line 834"/>
              <p:cNvSpPr>
                <a:spLocks noChangeShapeType="1"/>
              </p:cNvSpPr>
              <p:nvPr/>
            </p:nvSpPr>
            <p:spPr bwMode="auto">
              <a:xfrm flipV="1">
                <a:off x="1171" y="3397"/>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51" name="Line 835"/>
              <p:cNvSpPr>
                <a:spLocks noChangeShapeType="1"/>
              </p:cNvSpPr>
              <p:nvPr/>
            </p:nvSpPr>
            <p:spPr bwMode="auto">
              <a:xfrm flipV="1">
                <a:off x="1171" y="3344"/>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52" name="Line 836"/>
              <p:cNvSpPr>
                <a:spLocks noChangeShapeType="1"/>
              </p:cNvSpPr>
              <p:nvPr/>
            </p:nvSpPr>
            <p:spPr bwMode="auto">
              <a:xfrm flipV="1">
                <a:off x="1171" y="3290"/>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53" name="Line 837"/>
              <p:cNvSpPr>
                <a:spLocks noChangeShapeType="1"/>
              </p:cNvSpPr>
              <p:nvPr/>
            </p:nvSpPr>
            <p:spPr bwMode="auto">
              <a:xfrm flipV="1">
                <a:off x="1171" y="3236"/>
                <a:ext cx="1" cy="2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54" name="Line 838"/>
              <p:cNvSpPr>
                <a:spLocks noChangeShapeType="1"/>
              </p:cNvSpPr>
              <p:nvPr/>
            </p:nvSpPr>
            <p:spPr bwMode="auto">
              <a:xfrm flipV="1">
                <a:off x="1171" y="3183"/>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55" name="Line 839"/>
              <p:cNvSpPr>
                <a:spLocks noChangeShapeType="1"/>
              </p:cNvSpPr>
              <p:nvPr/>
            </p:nvSpPr>
            <p:spPr bwMode="auto">
              <a:xfrm flipV="1">
                <a:off x="1171" y="3130"/>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56" name="Line 840"/>
              <p:cNvSpPr>
                <a:spLocks noChangeShapeType="1"/>
              </p:cNvSpPr>
              <p:nvPr/>
            </p:nvSpPr>
            <p:spPr bwMode="auto">
              <a:xfrm flipV="1">
                <a:off x="1171" y="3076"/>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57" name="Line 841"/>
              <p:cNvSpPr>
                <a:spLocks noChangeShapeType="1"/>
              </p:cNvSpPr>
              <p:nvPr/>
            </p:nvSpPr>
            <p:spPr bwMode="auto">
              <a:xfrm flipV="1">
                <a:off x="1171" y="3022"/>
                <a:ext cx="1" cy="2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58" name="Line 842"/>
              <p:cNvSpPr>
                <a:spLocks noChangeShapeType="1"/>
              </p:cNvSpPr>
              <p:nvPr/>
            </p:nvSpPr>
            <p:spPr bwMode="auto">
              <a:xfrm flipV="1">
                <a:off x="1171" y="2969"/>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59" name="Line 843"/>
              <p:cNvSpPr>
                <a:spLocks noChangeShapeType="1"/>
              </p:cNvSpPr>
              <p:nvPr/>
            </p:nvSpPr>
            <p:spPr bwMode="auto">
              <a:xfrm flipV="1">
                <a:off x="1171" y="2916"/>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60" name="Line 844"/>
              <p:cNvSpPr>
                <a:spLocks noChangeShapeType="1"/>
              </p:cNvSpPr>
              <p:nvPr/>
            </p:nvSpPr>
            <p:spPr bwMode="auto">
              <a:xfrm flipV="1">
                <a:off x="1171" y="2862"/>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61" name="Line 845"/>
              <p:cNvSpPr>
                <a:spLocks noChangeShapeType="1"/>
              </p:cNvSpPr>
              <p:nvPr/>
            </p:nvSpPr>
            <p:spPr bwMode="auto">
              <a:xfrm flipV="1">
                <a:off x="1171" y="2835"/>
                <a:ext cx="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62" name="Line 846"/>
              <p:cNvSpPr>
                <a:spLocks noChangeShapeType="1"/>
              </p:cNvSpPr>
              <p:nvPr/>
            </p:nvSpPr>
            <p:spPr bwMode="auto">
              <a:xfrm>
                <a:off x="1171"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63" name="Line 847"/>
              <p:cNvSpPr>
                <a:spLocks noChangeShapeType="1"/>
              </p:cNvSpPr>
              <p:nvPr/>
            </p:nvSpPr>
            <p:spPr bwMode="auto">
              <a:xfrm>
                <a:off x="1223" y="2835"/>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64" name="Line 848"/>
              <p:cNvSpPr>
                <a:spLocks noChangeShapeType="1"/>
              </p:cNvSpPr>
              <p:nvPr/>
            </p:nvSpPr>
            <p:spPr bwMode="auto">
              <a:xfrm>
                <a:off x="1277"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65" name="Line 849"/>
              <p:cNvSpPr>
                <a:spLocks noChangeShapeType="1"/>
              </p:cNvSpPr>
              <p:nvPr/>
            </p:nvSpPr>
            <p:spPr bwMode="auto">
              <a:xfrm>
                <a:off x="1331"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66" name="Line 850"/>
              <p:cNvSpPr>
                <a:spLocks noChangeShapeType="1"/>
              </p:cNvSpPr>
              <p:nvPr/>
            </p:nvSpPr>
            <p:spPr bwMode="auto">
              <a:xfrm>
                <a:off x="1383" y="2835"/>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67" name="Line 851"/>
              <p:cNvSpPr>
                <a:spLocks noChangeShapeType="1"/>
              </p:cNvSpPr>
              <p:nvPr/>
            </p:nvSpPr>
            <p:spPr bwMode="auto">
              <a:xfrm>
                <a:off x="1437"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68" name="Line 852"/>
              <p:cNvSpPr>
                <a:spLocks noChangeShapeType="1"/>
              </p:cNvSpPr>
              <p:nvPr/>
            </p:nvSpPr>
            <p:spPr bwMode="auto">
              <a:xfrm>
                <a:off x="1491"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69" name="Line 853"/>
              <p:cNvSpPr>
                <a:spLocks noChangeShapeType="1"/>
              </p:cNvSpPr>
              <p:nvPr/>
            </p:nvSpPr>
            <p:spPr bwMode="auto">
              <a:xfrm>
                <a:off x="1544"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70" name="Line 854"/>
              <p:cNvSpPr>
                <a:spLocks noChangeShapeType="1"/>
              </p:cNvSpPr>
              <p:nvPr/>
            </p:nvSpPr>
            <p:spPr bwMode="auto">
              <a:xfrm>
                <a:off x="1597" y="2835"/>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71" name="Line 855"/>
              <p:cNvSpPr>
                <a:spLocks noChangeShapeType="1"/>
              </p:cNvSpPr>
              <p:nvPr/>
            </p:nvSpPr>
            <p:spPr bwMode="auto">
              <a:xfrm>
                <a:off x="1650" y="2835"/>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72" name="Line 856"/>
              <p:cNvSpPr>
                <a:spLocks noChangeShapeType="1"/>
              </p:cNvSpPr>
              <p:nvPr/>
            </p:nvSpPr>
            <p:spPr bwMode="auto">
              <a:xfrm>
                <a:off x="1704"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73" name="Line 857"/>
              <p:cNvSpPr>
                <a:spLocks noChangeShapeType="1"/>
              </p:cNvSpPr>
              <p:nvPr/>
            </p:nvSpPr>
            <p:spPr bwMode="auto">
              <a:xfrm>
                <a:off x="1758"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74" name="Line 858"/>
              <p:cNvSpPr>
                <a:spLocks noChangeShapeType="1"/>
              </p:cNvSpPr>
              <p:nvPr/>
            </p:nvSpPr>
            <p:spPr bwMode="auto">
              <a:xfrm>
                <a:off x="1810" y="2835"/>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75" name="Line 859"/>
              <p:cNvSpPr>
                <a:spLocks noChangeShapeType="1"/>
              </p:cNvSpPr>
              <p:nvPr/>
            </p:nvSpPr>
            <p:spPr bwMode="auto">
              <a:xfrm>
                <a:off x="1864"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76" name="Line 860"/>
              <p:cNvSpPr>
                <a:spLocks noChangeShapeType="1"/>
              </p:cNvSpPr>
              <p:nvPr/>
            </p:nvSpPr>
            <p:spPr bwMode="auto">
              <a:xfrm>
                <a:off x="1918"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77" name="Line 861"/>
              <p:cNvSpPr>
                <a:spLocks noChangeShapeType="1"/>
              </p:cNvSpPr>
              <p:nvPr/>
            </p:nvSpPr>
            <p:spPr bwMode="auto">
              <a:xfrm>
                <a:off x="1972"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78" name="Line 862"/>
              <p:cNvSpPr>
                <a:spLocks noChangeShapeType="1"/>
              </p:cNvSpPr>
              <p:nvPr/>
            </p:nvSpPr>
            <p:spPr bwMode="auto">
              <a:xfrm>
                <a:off x="2024" y="2835"/>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79" name="Line 863"/>
              <p:cNvSpPr>
                <a:spLocks noChangeShapeType="1"/>
              </p:cNvSpPr>
              <p:nvPr/>
            </p:nvSpPr>
            <p:spPr bwMode="auto">
              <a:xfrm>
                <a:off x="2078"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80" name="Line 864"/>
              <p:cNvSpPr>
                <a:spLocks noChangeShapeType="1"/>
              </p:cNvSpPr>
              <p:nvPr/>
            </p:nvSpPr>
            <p:spPr bwMode="auto">
              <a:xfrm>
                <a:off x="2132"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81" name="Line 865"/>
              <p:cNvSpPr>
                <a:spLocks noChangeShapeType="1"/>
              </p:cNvSpPr>
              <p:nvPr/>
            </p:nvSpPr>
            <p:spPr bwMode="auto">
              <a:xfrm>
                <a:off x="2184" y="2835"/>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82" name="Line 866"/>
              <p:cNvSpPr>
                <a:spLocks noChangeShapeType="1"/>
              </p:cNvSpPr>
              <p:nvPr/>
            </p:nvSpPr>
            <p:spPr bwMode="auto">
              <a:xfrm>
                <a:off x="2238" y="2835"/>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83" name="Line 867"/>
              <p:cNvSpPr>
                <a:spLocks noChangeShapeType="1"/>
              </p:cNvSpPr>
              <p:nvPr/>
            </p:nvSpPr>
            <p:spPr bwMode="auto">
              <a:xfrm>
                <a:off x="2292"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84" name="Line 868"/>
              <p:cNvSpPr>
                <a:spLocks noChangeShapeType="1"/>
              </p:cNvSpPr>
              <p:nvPr/>
            </p:nvSpPr>
            <p:spPr bwMode="auto">
              <a:xfrm>
                <a:off x="2345"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85" name="Line 869"/>
              <p:cNvSpPr>
                <a:spLocks noChangeShapeType="1"/>
              </p:cNvSpPr>
              <p:nvPr/>
            </p:nvSpPr>
            <p:spPr bwMode="auto">
              <a:xfrm>
                <a:off x="2398" y="2835"/>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86" name="Line 870"/>
              <p:cNvSpPr>
                <a:spLocks noChangeShapeType="1"/>
              </p:cNvSpPr>
              <p:nvPr/>
            </p:nvSpPr>
            <p:spPr bwMode="auto">
              <a:xfrm>
                <a:off x="2451" y="2835"/>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87" name="Line 871"/>
              <p:cNvSpPr>
                <a:spLocks noChangeShapeType="1"/>
              </p:cNvSpPr>
              <p:nvPr/>
            </p:nvSpPr>
            <p:spPr bwMode="auto">
              <a:xfrm>
                <a:off x="2505"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88" name="Line 872"/>
              <p:cNvSpPr>
                <a:spLocks noChangeShapeType="1"/>
              </p:cNvSpPr>
              <p:nvPr/>
            </p:nvSpPr>
            <p:spPr bwMode="auto">
              <a:xfrm>
                <a:off x="2559"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89" name="Line 873"/>
              <p:cNvSpPr>
                <a:spLocks noChangeShapeType="1"/>
              </p:cNvSpPr>
              <p:nvPr/>
            </p:nvSpPr>
            <p:spPr bwMode="auto">
              <a:xfrm>
                <a:off x="2611" y="2835"/>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90" name="Line 874"/>
              <p:cNvSpPr>
                <a:spLocks noChangeShapeType="1"/>
              </p:cNvSpPr>
              <p:nvPr/>
            </p:nvSpPr>
            <p:spPr bwMode="auto">
              <a:xfrm>
                <a:off x="2665" y="2835"/>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91" name="Line 875"/>
              <p:cNvSpPr>
                <a:spLocks noChangeShapeType="1"/>
              </p:cNvSpPr>
              <p:nvPr/>
            </p:nvSpPr>
            <p:spPr bwMode="auto">
              <a:xfrm>
                <a:off x="2719"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92" name="Line 876"/>
              <p:cNvSpPr>
                <a:spLocks noChangeShapeType="1"/>
              </p:cNvSpPr>
              <p:nvPr/>
            </p:nvSpPr>
            <p:spPr bwMode="auto">
              <a:xfrm>
                <a:off x="2773"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93" name="Line 877"/>
              <p:cNvSpPr>
                <a:spLocks noChangeShapeType="1"/>
              </p:cNvSpPr>
              <p:nvPr/>
            </p:nvSpPr>
            <p:spPr bwMode="auto">
              <a:xfrm>
                <a:off x="2825" y="2835"/>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94" name="Line 878"/>
              <p:cNvSpPr>
                <a:spLocks noChangeShapeType="1"/>
              </p:cNvSpPr>
              <p:nvPr/>
            </p:nvSpPr>
            <p:spPr bwMode="auto">
              <a:xfrm>
                <a:off x="2879"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95" name="Line 879"/>
              <p:cNvSpPr>
                <a:spLocks noChangeShapeType="1"/>
              </p:cNvSpPr>
              <p:nvPr/>
            </p:nvSpPr>
            <p:spPr bwMode="auto">
              <a:xfrm>
                <a:off x="2933"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96" name="Line 880"/>
              <p:cNvSpPr>
                <a:spLocks noChangeShapeType="1"/>
              </p:cNvSpPr>
              <p:nvPr/>
            </p:nvSpPr>
            <p:spPr bwMode="auto">
              <a:xfrm>
                <a:off x="2986"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97" name="Line 881"/>
              <p:cNvSpPr>
                <a:spLocks noChangeShapeType="1"/>
              </p:cNvSpPr>
              <p:nvPr/>
            </p:nvSpPr>
            <p:spPr bwMode="auto">
              <a:xfrm>
                <a:off x="3039" y="2835"/>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98" name="Line 882"/>
              <p:cNvSpPr>
                <a:spLocks noChangeShapeType="1"/>
              </p:cNvSpPr>
              <p:nvPr/>
            </p:nvSpPr>
            <p:spPr bwMode="auto">
              <a:xfrm>
                <a:off x="3092" y="2835"/>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99" name="Line 883"/>
              <p:cNvSpPr>
                <a:spLocks noChangeShapeType="1"/>
              </p:cNvSpPr>
              <p:nvPr/>
            </p:nvSpPr>
            <p:spPr bwMode="auto">
              <a:xfrm>
                <a:off x="3146"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00" name="Line 884"/>
              <p:cNvSpPr>
                <a:spLocks noChangeShapeType="1"/>
              </p:cNvSpPr>
              <p:nvPr/>
            </p:nvSpPr>
            <p:spPr bwMode="auto">
              <a:xfrm>
                <a:off x="3200"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01" name="Line 885"/>
              <p:cNvSpPr>
                <a:spLocks noChangeShapeType="1"/>
              </p:cNvSpPr>
              <p:nvPr/>
            </p:nvSpPr>
            <p:spPr bwMode="auto">
              <a:xfrm>
                <a:off x="3252" y="2835"/>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02" name="Line 886"/>
              <p:cNvSpPr>
                <a:spLocks noChangeShapeType="1"/>
              </p:cNvSpPr>
              <p:nvPr/>
            </p:nvSpPr>
            <p:spPr bwMode="auto">
              <a:xfrm>
                <a:off x="3306"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03" name="Line 887"/>
              <p:cNvSpPr>
                <a:spLocks noChangeShapeType="1"/>
              </p:cNvSpPr>
              <p:nvPr/>
            </p:nvSpPr>
            <p:spPr bwMode="auto">
              <a:xfrm>
                <a:off x="3360"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04" name="Line 888"/>
              <p:cNvSpPr>
                <a:spLocks noChangeShapeType="1"/>
              </p:cNvSpPr>
              <p:nvPr/>
            </p:nvSpPr>
            <p:spPr bwMode="auto">
              <a:xfrm>
                <a:off x="3414"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05" name="Line 889"/>
              <p:cNvSpPr>
                <a:spLocks noChangeShapeType="1"/>
              </p:cNvSpPr>
              <p:nvPr/>
            </p:nvSpPr>
            <p:spPr bwMode="auto">
              <a:xfrm>
                <a:off x="3466" y="2835"/>
                <a:ext cx="2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06" name="Line 890"/>
              <p:cNvSpPr>
                <a:spLocks noChangeShapeType="1"/>
              </p:cNvSpPr>
              <p:nvPr/>
            </p:nvSpPr>
            <p:spPr bwMode="auto">
              <a:xfrm>
                <a:off x="3520"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07" name="Line 891"/>
              <p:cNvSpPr>
                <a:spLocks noChangeShapeType="1"/>
              </p:cNvSpPr>
              <p:nvPr/>
            </p:nvSpPr>
            <p:spPr bwMode="auto">
              <a:xfrm>
                <a:off x="3574" y="2835"/>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08" name="Line 892"/>
              <p:cNvSpPr>
                <a:spLocks noChangeShapeType="1"/>
              </p:cNvSpPr>
              <p:nvPr/>
            </p:nvSpPr>
            <p:spPr bwMode="auto">
              <a:xfrm>
                <a:off x="3614" y="2847"/>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09" name="Line 893"/>
              <p:cNvSpPr>
                <a:spLocks noChangeShapeType="1"/>
              </p:cNvSpPr>
              <p:nvPr/>
            </p:nvSpPr>
            <p:spPr bwMode="auto">
              <a:xfrm>
                <a:off x="3614" y="2900"/>
                <a:ext cx="1" cy="2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10" name="Line 894"/>
              <p:cNvSpPr>
                <a:spLocks noChangeShapeType="1"/>
              </p:cNvSpPr>
              <p:nvPr/>
            </p:nvSpPr>
            <p:spPr bwMode="auto">
              <a:xfrm>
                <a:off x="3614" y="2954"/>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11" name="Line 895"/>
              <p:cNvSpPr>
                <a:spLocks noChangeShapeType="1"/>
              </p:cNvSpPr>
              <p:nvPr/>
            </p:nvSpPr>
            <p:spPr bwMode="auto">
              <a:xfrm>
                <a:off x="3614" y="3008"/>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12" name="Line 896"/>
              <p:cNvSpPr>
                <a:spLocks noChangeShapeType="1"/>
              </p:cNvSpPr>
              <p:nvPr/>
            </p:nvSpPr>
            <p:spPr bwMode="auto">
              <a:xfrm>
                <a:off x="3614" y="3061"/>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13" name="Line 897"/>
              <p:cNvSpPr>
                <a:spLocks noChangeShapeType="1"/>
              </p:cNvSpPr>
              <p:nvPr/>
            </p:nvSpPr>
            <p:spPr bwMode="auto">
              <a:xfrm>
                <a:off x="3614" y="3114"/>
                <a:ext cx="1" cy="2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14" name="Line 898"/>
              <p:cNvSpPr>
                <a:spLocks noChangeShapeType="1"/>
              </p:cNvSpPr>
              <p:nvPr/>
            </p:nvSpPr>
            <p:spPr bwMode="auto">
              <a:xfrm>
                <a:off x="3614" y="3168"/>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15" name="Line 899"/>
              <p:cNvSpPr>
                <a:spLocks noChangeShapeType="1"/>
              </p:cNvSpPr>
              <p:nvPr/>
            </p:nvSpPr>
            <p:spPr bwMode="auto">
              <a:xfrm>
                <a:off x="3614" y="3222"/>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16" name="Line 900"/>
              <p:cNvSpPr>
                <a:spLocks noChangeShapeType="1"/>
              </p:cNvSpPr>
              <p:nvPr/>
            </p:nvSpPr>
            <p:spPr bwMode="auto">
              <a:xfrm>
                <a:off x="3614" y="3274"/>
                <a:ext cx="1" cy="2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17" name="Line 901"/>
              <p:cNvSpPr>
                <a:spLocks noChangeShapeType="1"/>
              </p:cNvSpPr>
              <p:nvPr/>
            </p:nvSpPr>
            <p:spPr bwMode="auto">
              <a:xfrm>
                <a:off x="3614" y="3328"/>
                <a:ext cx="1" cy="2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18" name="Line 902"/>
              <p:cNvSpPr>
                <a:spLocks noChangeShapeType="1"/>
              </p:cNvSpPr>
              <p:nvPr/>
            </p:nvSpPr>
            <p:spPr bwMode="auto">
              <a:xfrm>
                <a:off x="3614" y="3382"/>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19" name="Line 903"/>
              <p:cNvSpPr>
                <a:spLocks noChangeShapeType="1"/>
              </p:cNvSpPr>
              <p:nvPr/>
            </p:nvSpPr>
            <p:spPr bwMode="auto">
              <a:xfrm>
                <a:off x="3614" y="3436"/>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20" name="Line 904"/>
              <p:cNvSpPr>
                <a:spLocks noChangeShapeType="1"/>
              </p:cNvSpPr>
              <p:nvPr/>
            </p:nvSpPr>
            <p:spPr bwMode="auto">
              <a:xfrm>
                <a:off x="3614" y="3488"/>
                <a:ext cx="1" cy="2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21" name="Line 905"/>
              <p:cNvSpPr>
                <a:spLocks noChangeShapeType="1"/>
              </p:cNvSpPr>
              <p:nvPr/>
            </p:nvSpPr>
            <p:spPr bwMode="auto">
              <a:xfrm>
                <a:off x="3614" y="3542"/>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22" name="Line 906"/>
              <p:cNvSpPr>
                <a:spLocks noChangeShapeType="1"/>
              </p:cNvSpPr>
              <p:nvPr/>
            </p:nvSpPr>
            <p:spPr bwMode="auto">
              <a:xfrm>
                <a:off x="3614" y="3596"/>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23" name="Line 907"/>
              <p:cNvSpPr>
                <a:spLocks noChangeShapeType="1"/>
              </p:cNvSpPr>
              <p:nvPr/>
            </p:nvSpPr>
            <p:spPr bwMode="auto">
              <a:xfrm>
                <a:off x="3614" y="3650"/>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24" name="Line 908"/>
              <p:cNvSpPr>
                <a:spLocks noChangeShapeType="1"/>
              </p:cNvSpPr>
              <p:nvPr/>
            </p:nvSpPr>
            <p:spPr bwMode="auto">
              <a:xfrm>
                <a:off x="3614" y="3702"/>
                <a:ext cx="1" cy="2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25" name="Line 909"/>
              <p:cNvSpPr>
                <a:spLocks noChangeShapeType="1"/>
              </p:cNvSpPr>
              <p:nvPr/>
            </p:nvSpPr>
            <p:spPr bwMode="auto">
              <a:xfrm>
                <a:off x="3614" y="3756"/>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26" name="Line 910"/>
              <p:cNvSpPr>
                <a:spLocks noChangeShapeType="1"/>
              </p:cNvSpPr>
              <p:nvPr/>
            </p:nvSpPr>
            <p:spPr bwMode="auto">
              <a:xfrm>
                <a:off x="3614" y="3810"/>
                <a:ext cx="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27" name="Line 911"/>
              <p:cNvSpPr>
                <a:spLocks noChangeShapeType="1"/>
              </p:cNvSpPr>
              <p:nvPr/>
            </p:nvSpPr>
            <p:spPr bwMode="auto">
              <a:xfrm flipH="1">
                <a:off x="3588" y="3811"/>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28" name="Line 912"/>
              <p:cNvSpPr>
                <a:spLocks noChangeShapeType="1"/>
              </p:cNvSpPr>
              <p:nvPr/>
            </p:nvSpPr>
            <p:spPr bwMode="auto">
              <a:xfrm flipH="1">
                <a:off x="2305" y="2409"/>
                <a:ext cx="25"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29" name="Line 913"/>
              <p:cNvSpPr>
                <a:spLocks noChangeShapeType="1"/>
              </p:cNvSpPr>
              <p:nvPr/>
            </p:nvSpPr>
            <p:spPr bwMode="auto">
              <a:xfrm flipH="1">
                <a:off x="2256" y="2430"/>
                <a:ext cx="24"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30" name="Line 914"/>
              <p:cNvSpPr>
                <a:spLocks noChangeShapeType="1"/>
              </p:cNvSpPr>
              <p:nvPr/>
            </p:nvSpPr>
            <p:spPr bwMode="auto">
              <a:xfrm flipH="1">
                <a:off x="2206" y="2450"/>
                <a:ext cx="25"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31" name="Line 915"/>
              <p:cNvSpPr>
                <a:spLocks noChangeShapeType="1"/>
              </p:cNvSpPr>
              <p:nvPr/>
            </p:nvSpPr>
            <p:spPr bwMode="auto">
              <a:xfrm flipH="1">
                <a:off x="2156" y="2471"/>
                <a:ext cx="25"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32" name="Line 916"/>
              <p:cNvSpPr>
                <a:spLocks noChangeShapeType="1"/>
              </p:cNvSpPr>
              <p:nvPr/>
            </p:nvSpPr>
            <p:spPr bwMode="auto">
              <a:xfrm flipH="1">
                <a:off x="2108" y="2491"/>
                <a:ext cx="24"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33" name="Line 917"/>
              <p:cNvSpPr>
                <a:spLocks noChangeShapeType="1"/>
              </p:cNvSpPr>
              <p:nvPr/>
            </p:nvSpPr>
            <p:spPr bwMode="auto">
              <a:xfrm flipH="1">
                <a:off x="2058" y="2512"/>
                <a:ext cx="25"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34" name="Line 918"/>
              <p:cNvSpPr>
                <a:spLocks noChangeShapeType="1"/>
              </p:cNvSpPr>
              <p:nvPr/>
            </p:nvSpPr>
            <p:spPr bwMode="auto">
              <a:xfrm flipH="1">
                <a:off x="2008" y="2532"/>
                <a:ext cx="25"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35" name="Line 919"/>
              <p:cNvSpPr>
                <a:spLocks noChangeShapeType="1"/>
              </p:cNvSpPr>
              <p:nvPr/>
            </p:nvSpPr>
            <p:spPr bwMode="auto">
              <a:xfrm flipH="1">
                <a:off x="1960" y="2553"/>
                <a:ext cx="23"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36" name="Line 920"/>
              <p:cNvSpPr>
                <a:spLocks noChangeShapeType="1"/>
              </p:cNvSpPr>
              <p:nvPr/>
            </p:nvSpPr>
            <p:spPr bwMode="auto">
              <a:xfrm flipH="1">
                <a:off x="1910" y="2572"/>
                <a:ext cx="25"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37" name="Line 921"/>
              <p:cNvSpPr>
                <a:spLocks noChangeShapeType="1"/>
              </p:cNvSpPr>
              <p:nvPr/>
            </p:nvSpPr>
            <p:spPr bwMode="auto">
              <a:xfrm flipH="1">
                <a:off x="1860" y="2593"/>
                <a:ext cx="25"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38" name="Line 922"/>
              <p:cNvSpPr>
                <a:spLocks noChangeShapeType="1"/>
              </p:cNvSpPr>
              <p:nvPr/>
            </p:nvSpPr>
            <p:spPr bwMode="auto">
              <a:xfrm flipH="1">
                <a:off x="1812" y="2614"/>
                <a:ext cx="23"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39" name="Line 923"/>
              <p:cNvSpPr>
                <a:spLocks noChangeShapeType="1"/>
              </p:cNvSpPr>
              <p:nvPr/>
            </p:nvSpPr>
            <p:spPr bwMode="auto">
              <a:xfrm flipH="1">
                <a:off x="1762" y="2634"/>
                <a:ext cx="25"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40" name="Line 924"/>
              <p:cNvSpPr>
                <a:spLocks noChangeShapeType="1"/>
              </p:cNvSpPr>
              <p:nvPr/>
            </p:nvSpPr>
            <p:spPr bwMode="auto">
              <a:xfrm flipH="1">
                <a:off x="1712" y="2655"/>
                <a:ext cx="25"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41" name="Line 925"/>
              <p:cNvSpPr>
                <a:spLocks noChangeShapeType="1"/>
              </p:cNvSpPr>
              <p:nvPr/>
            </p:nvSpPr>
            <p:spPr bwMode="auto">
              <a:xfrm flipH="1">
                <a:off x="1664" y="2675"/>
                <a:ext cx="24"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42" name="Line 926"/>
              <p:cNvSpPr>
                <a:spLocks noChangeShapeType="1"/>
              </p:cNvSpPr>
              <p:nvPr/>
            </p:nvSpPr>
            <p:spPr bwMode="auto">
              <a:xfrm flipH="1">
                <a:off x="1614" y="2696"/>
                <a:ext cx="25"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43" name="Line 927"/>
              <p:cNvSpPr>
                <a:spLocks noChangeShapeType="1"/>
              </p:cNvSpPr>
              <p:nvPr/>
            </p:nvSpPr>
            <p:spPr bwMode="auto">
              <a:xfrm flipH="1">
                <a:off x="1564" y="2715"/>
                <a:ext cx="25"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44" name="Line 928"/>
              <p:cNvSpPr>
                <a:spLocks noChangeShapeType="1"/>
              </p:cNvSpPr>
              <p:nvPr/>
            </p:nvSpPr>
            <p:spPr bwMode="auto">
              <a:xfrm flipH="1">
                <a:off x="1515" y="2736"/>
                <a:ext cx="25"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45" name="Line 929"/>
              <p:cNvSpPr>
                <a:spLocks noChangeShapeType="1"/>
              </p:cNvSpPr>
              <p:nvPr/>
            </p:nvSpPr>
            <p:spPr bwMode="auto">
              <a:xfrm flipH="1">
                <a:off x="1466" y="2756"/>
                <a:ext cx="25"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46" name="Line 930"/>
              <p:cNvSpPr>
                <a:spLocks noChangeShapeType="1"/>
              </p:cNvSpPr>
              <p:nvPr/>
            </p:nvSpPr>
            <p:spPr bwMode="auto">
              <a:xfrm flipH="1">
                <a:off x="1416" y="2777"/>
                <a:ext cx="25"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47" name="Line 931"/>
              <p:cNvSpPr>
                <a:spLocks noChangeShapeType="1"/>
              </p:cNvSpPr>
              <p:nvPr/>
            </p:nvSpPr>
            <p:spPr bwMode="auto">
              <a:xfrm flipH="1">
                <a:off x="1367" y="2798"/>
                <a:ext cx="25"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48" name="Line 932"/>
              <p:cNvSpPr>
                <a:spLocks noChangeShapeType="1"/>
              </p:cNvSpPr>
              <p:nvPr/>
            </p:nvSpPr>
            <p:spPr bwMode="auto">
              <a:xfrm flipH="1">
                <a:off x="1317" y="2818"/>
                <a:ext cx="25"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49" name="Line 933"/>
              <p:cNvSpPr>
                <a:spLocks noChangeShapeType="1"/>
              </p:cNvSpPr>
              <p:nvPr/>
            </p:nvSpPr>
            <p:spPr bwMode="auto">
              <a:xfrm>
                <a:off x="2716" y="2409"/>
                <a:ext cx="24"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50" name="Line 934"/>
              <p:cNvSpPr>
                <a:spLocks noChangeShapeType="1"/>
              </p:cNvSpPr>
              <p:nvPr/>
            </p:nvSpPr>
            <p:spPr bwMode="auto">
              <a:xfrm>
                <a:off x="2765" y="2432"/>
                <a:ext cx="23"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51" name="Line 935"/>
              <p:cNvSpPr>
                <a:spLocks noChangeShapeType="1"/>
              </p:cNvSpPr>
              <p:nvPr/>
            </p:nvSpPr>
            <p:spPr bwMode="auto">
              <a:xfrm>
                <a:off x="2813" y="2455"/>
                <a:ext cx="24"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52" name="Line 936"/>
              <p:cNvSpPr>
                <a:spLocks noChangeShapeType="1"/>
              </p:cNvSpPr>
              <p:nvPr/>
            </p:nvSpPr>
            <p:spPr bwMode="auto">
              <a:xfrm>
                <a:off x="2860" y="2478"/>
                <a:ext cx="25"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53" name="Line 937"/>
              <p:cNvSpPr>
                <a:spLocks noChangeShapeType="1"/>
              </p:cNvSpPr>
              <p:nvPr/>
            </p:nvSpPr>
            <p:spPr bwMode="auto">
              <a:xfrm>
                <a:off x="2909" y="2501"/>
                <a:ext cx="25"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54" name="Line 938"/>
              <p:cNvSpPr>
                <a:spLocks noChangeShapeType="1"/>
              </p:cNvSpPr>
              <p:nvPr/>
            </p:nvSpPr>
            <p:spPr bwMode="auto">
              <a:xfrm>
                <a:off x="2957" y="2524"/>
                <a:ext cx="25"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55" name="Line 939"/>
              <p:cNvSpPr>
                <a:spLocks noChangeShapeType="1"/>
              </p:cNvSpPr>
              <p:nvPr/>
            </p:nvSpPr>
            <p:spPr bwMode="auto">
              <a:xfrm>
                <a:off x="3006" y="2547"/>
                <a:ext cx="24"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56" name="Line 940"/>
              <p:cNvSpPr>
                <a:spLocks noChangeShapeType="1"/>
              </p:cNvSpPr>
              <p:nvPr/>
            </p:nvSpPr>
            <p:spPr bwMode="auto">
              <a:xfrm>
                <a:off x="3054" y="2570"/>
                <a:ext cx="24"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57" name="Line 941"/>
              <p:cNvSpPr>
                <a:spLocks noChangeShapeType="1"/>
              </p:cNvSpPr>
              <p:nvPr/>
            </p:nvSpPr>
            <p:spPr bwMode="auto">
              <a:xfrm>
                <a:off x="3103" y="2592"/>
                <a:ext cx="24"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58" name="Line 942"/>
              <p:cNvSpPr>
                <a:spLocks noChangeShapeType="1"/>
              </p:cNvSpPr>
              <p:nvPr/>
            </p:nvSpPr>
            <p:spPr bwMode="auto">
              <a:xfrm>
                <a:off x="3150" y="2616"/>
                <a:ext cx="25"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59" name="Line 943"/>
              <p:cNvSpPr>
                <a:spLocks noChangeShapeType="1"/>
              </p:cNvSpPr>
              <p:nvPr/>
            </p:nvSpPr>
            <p:spPr bwMode="auto">
              <a:xfrm>
                <a:off x="3199" y="2638"/>
                <a:ext cx="25"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60" name="Line 944"/>
              <p:cNvSpPr>
                <a:spLocks noChangeShapeType="1"/>
              </p:cNvSpPr>
              <p:nvPr/>
            </p:nvSpPr>
            <p:spPr bwMode="auto">
              <a:xfrm>
                <a:off x="3247" y="2661"/>
                <a:ext cx="25"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61" name="Line 945"/>
              <p:cNvSpPr>
                <a:spLocks noChangeShapeType="1"/>
              </p:cNvSpPr>
              <p:nvPr/>
            </p:nvSpPr>
            <p:spPr bwMode="auto">
              <a:xfrm>
                <a:off x="3296" y="2684"/>
                <a:ext cx="23"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62" name="Line 946"/>
              <p:cNvSpPr>
                <a:spLocks noChangeShapeType="1"/>
              </p:cNvSpPr>
              <p:nvPr/>
            </p:nvSpPr>
            <p:spPr bwMode="auto">
              <a:xfrm>
                <a:off x="3344" y="2706"/>
                <a:ext cx="24"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63" name="Line 947"/>
              <p:cNvSpPr>
                <a:spLocks noChangeShapeType="1"/>
              </p:cNvSpPr>
              <p:nvPr/>
            </p:nvSpPr>
            <p:spPr bwMode="auto">
              <a:xfrm>
                <a:off x="3393" y="2730"/>
                <a:ext cx="23"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64" name="Line 948"/>
              <p:cNvSpPr>
                <a:spLocks noChangeShapeType="1"/>
              </p:cNvSpPr>
              <p:nvPr/>
            </p:nvSpPr>
            <p:spPr bwMode="auto">
              <a:xfrm>
                <a:off x="3440" y="2752"/>
                <a:ext cx="25"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65" name="Line 949"/>
              <p:cNvSpPr>
                <a:spLocks noChangeShapeType="1"/>
              </p:cNvSpPr>
              <p:nvPr/>
            </p:nvSpPr>
            <p:spPr bwMode="auto">
              <a:xfrm>
                <a:off x="3488" y="2776"/>
                <a:ext cx="25"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66" name="Line 950"/>
              <p:cNvSpPr>
                <a:spLocks noChangeShapeType="1"/>
              </p:cNvSpPr>
              <p:nvPr/>
            </p:nvSpPr>
            <p:spPr bwMode="auto">
              <a:xfrm>
                <a:off x="3537" y="2798"/>
                <a:ext cx="25"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67" name="Line 951"/>
              <p:cNvSpPr>
                <a:spLocks noChangeShapeType="1"/>
              </p:cNvSpPr>
              <p:nvPr/>
            </p:nvSpPr>
            <p:spPr bwMode="auto">
              <a:xfrm>
                <a:off x="3585" y="2822"/>
                <a:ext cx="24"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68" name="Freeform 952"/>
              <p:cNvSpPr>
                <a:spLocks noEditPoints="1"/>
              </p:cNvSpPr>
              <p:nvPr/>
            </p:nvSpPr>
            <p:spPr bwMode="auto">
              <a:xfrm>
                <a:off x="1407" y="3133"/>
                <a:ext cx="57" cy="90"/>
              </a:xfrm>
              <a:custGeom>
                <a:avLst/>
                <a:gdLst/>
                <a:ahLst/>
                <a:cxnLst>
                  <a:cxn ang="0">
                    <a:pos x="11" y="8"/>
                  </a:cxn>
                  <a:cxn ang="0">
                    <a:pos x="11" y="80"/>
                  </a:cxn>
                  <a:cxn ang="0">
                    <a:pos x="27" y="80"/>
                  </a:cxn>
                  <a:cxn ang="0">
                    <a:pos x="32" y="78"/>
                  </a:cxn>
                  <a:cxn ang="0">
                    <a:pos x="36" y="76"/>
                  </a:cxn>
                  <a:cxn ang="0">
                    <a:pos x="39" y="73"/>
                  </a:cxn>
                  <a:cxn ang="0">
                    <a:pos x="42" y="69"/>
                  </a:cxn>
                  <a:cxn ang="0">
                    <a:pos x="44" y="64"/>
                  </a:cxn>
                  <a:cxn ang="0">
                    <a:pos x="45" y="55"/>
                  </a:cxn>
                  <a:cxn ang="0">
                    <a:pos x="45" y="35"/>
                  </a:cxn>
                  <a:cxn ang="0">
                    <a:pos x="44" y="29"/>
                  </a:cxn>
                  <a:cxn ang="0">
                    <a:pos x="42" y="18"/>
                  </a:cxn>
                  <a:cxn ang="0">
                    <a:pos x="39" y="14"/>
                  </a:cxn>
                  <a:cxn ang="0">
                    <a:pos x="36" y="12"/>
                  </a:cxn>
                  <a:cxn ang="0">
                    <a:pos x="32" y="10"/>
                  </a:cxn>
                  <a:cxn ang="0">
                    <a:pos x="27" y="9"/>
                  </a:cxn>
                  <a:cxn ang="0">
                    <a:pos x="21" y="8"/>
                  </a:cxn>
                  <a:cxn ang="0">
                    <a:pos x="11" y="8"/>
                  </a:cxn>
                  <a:cxn ang="0">
                    <a:pos x="0" y="0"/>
                  </a:cxn>
                  <a:cxn ang="0">
                    <a:pos x="34" y="0"/>
                  </a:cxn>
                  <a:cxn ang="0">
                    <a:pos x="43" y="4"/>
                  </a:cxn>
                  <a:cxn ang="0">
                    <a:pos x="52" y="13"/>
                  </a:cxn>
                  <a:cxn ang="0">
                    <a:pos x="55" y="19"/>
                  </a:cxn>
                  <a:cxn ang="0">
                    <a:pos x="57" y="31"/>
                  </a:cxn>
                  <a:cxn ang="0">
                    <a:pos x="57" y="57"/>
                  </a:cxn>
                  <a:cxn ang="0">
                    <a:pos x="53" y="69"/>
                  </a:cxn>
                  <a:cxn ang="0">
                    <a:pos x="51" y="76"/>
                  </a:cxn>
                  <a:cxn ang="0">
                    <a:pos x="47" y="81"/>
                  </a:cxn>
                  <a:cxn ang="0">
                    <a:pos x="43" y="85"/>
                  </a:cxn>
                  <a:cxn ang="0">
                    <a:pos x="34" y="89"/>
                  </a:cxn>
                  <a:cxn ang="0">
                    <a:pos x="21" y="90"/>
                  </a:cxn>
                  <a:cxn ang="0">
                    <a:pos x="0" y="90"/>
                  </a:cxn>
                  <a:cxn ang="0">
                    <a:pos x="0" y="0"/>
                  </a:cxn>
                </a:cxnLst>
                <a:rect l="0" t="0" r="r" b="b"/>
                <a:pathLst>
                  <a:path w="57" h="90">
                    <a:moveTo>
                      <a:pt x="11" y="8"/>
                    </a:moveTo>
                    <a:lnTo>
                      <a:pt x="11" y="80"/>
                    </a:lnTo>
                    <a:lnTo>
                      <a:pt x="27" y="80"/>
                    </a:lnTo>
                    <a:lnTo>
                      <a:pt x="32" y="78"/>
                    </a:lnTo>
                    <a:lnTo>
                      <a:pt x="36" y="76"/>
                    </a:lnTo>
                    <a:lnTo>
                      <a:pt x="39" y="73"/>
                    </a:lnTo>
                    <a:lnTo>
                      <a:pt x="42" y="69"/>
                    </a:lnTo>
                    <a:lnTo>
                      <a:pt x="44" y="64"/>
                    </a:lnTo>
                    <a:lnTo>
                      <a:pt x="45" y="55"/>
                    </a:lnTo>
                    <a:lnTo>
                      <a:pt x="45" y="35"/>
                    </a:lnTo>
                    <a:lnTo>
                      <a:pt x="44" y="29"/>
                    </a:lnTo>
                    <a:lnTo>
                      <a:pt x="42" y="18"/>
                    </a:lnTo>
                    <a:lnTo>
                      <a:pt x="39" y="14"/>
                    </a:lnTo>
                    <a:lnTo>
                      <a:pt x="36" y="12"/>
                    </a:lnTo>
                    <a:lnTo>
                      <a:pt x="32" y="10"/>
                    </a:lnTo>
                    <a:lnTo>
                      <a:pt x="27" y="9"/>
                    </a:lnTo>
                    <a:lnTo>
                      <a:pt x="21" y="8"/>
                    </a:lnTo>
                    <a:lnTo>
                      <a:pt x="11" y="8"/>
                    </a:lnTo>
                    <a:close/>
                    <a:moveTo>
                      <a:pt x="0" y="0"/>
                    </a:moveTo>
                    <a:lnTo>
                      <a:pt x="34" y="0"/>
                    </a:lnTo>
                    <a:lnTo>
                      <a:pt x="43" y="4"/>
                    </a:lnTo>
                    <a:lnTo>
                      <a:pt x="52" y="13"/>
                    </a:lnTo>
                    <a:lnTo>
                      <a:pt x="55" y="19"/>
                    </a:lnTo>
                    <a:lnTo>
                      <a:pt x="57" y="31"/>
                    </a:lnTo>
                    <a:lnTo>
                      <a:pt x="57" y="57"/>
                    </a:lnTo>
                    <a:lnTo>
                      <a:pt x="53" y="69"/>
                    </a:lnTo>
                    <a:lnTo>
                      <a:pt x="51" y="76"/>
                    </a:lnTo>
                    <a:lnTo>
                      <a:pt x="47" y="81"/>
                    </a:lnTo>
                    <a:lnTo>
                      <a:pt x="43" y="85"/>
                    </a:lnTo>
                    <a:lnTo>
                      <a:pt x="34" y="89"/>
                    </a:lnTo>
                    <a:lnTo>
                      <a:pt x="21" y="90"/>
                    </a:lnTo>
                    <a:lnTo>
                      <a:pt x="0" y="9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69" name="Freeform 953"/>
              <p:cNvSpPr>
                <a:spLocks noEditPoints="1"/>
              </p:cNvSpPr>
              <p:nvPr/>
            </p:nvSpPr>
            <p:spPr bwMode="auto">
              <a:xfrm>
                <a:off x="1476" y="3156"/>
                <a:ext cx="59" cy="69"/>
              </a:xfrm>
              <a:custGeom>
                <a:avLst/>
                <a:gdLst/>
                <a:ahLst/>
                <a:cxnLst>
                  <a:cxn ang="0">
                    <a:pos x="35" y="10"/>
                  </a:cxn>
                  <a:cxn ang="0">
                    <a:pos x="29" y="11"/>
                  </a:cxn>
                  <a:cxn ang="0">
                    <a:pos x="24" y="13"/>
                  </a:cxn>
                  <a:cxn ang="0">
                    <a:pos x="18" y="17"/>
                  </a:cxn>
                  <a:cxn ang="0">
                    <a:pos x="16" y="21"/>
                  </a:cxn>
                  <a:cxn ang="0">
                    <a:pos x="13" y="27"/>
                  </a:cxn>
                  <a:cxn ang="0">
                    <a:pos x="12" y="32"/>
                  </a:cxn>
                  <a:cxn ang="0">
                    <a:pos x="12" y="45"/>
                  </a:cxn>
                  <a:cxn ang="0">
                    <a:pos x="13" y="50"/>
                  </a:cxn>
                  <a:cxn ang="0">
                    <a:pos x="15" y="54"/>
                  </a:cxn>
                  <a:cxn ang="0">
                    <a:pos x="17" y="57"/>
                  </a:cxn>
                  <a:cxn ang="0">
                    <a:pos x="21" y="58"/>
                  </a:cxn>
                  <a:cxn ang="0">
                    <a:pos x="26" y="58"/>
                  </a:cxn>
                  <a:cxn ang="0">
                    <a:pos x="30" y="57"/>
                  </a:cxn>
                  <a:cxn ang="0">
                    <a:pos x="34" y="53"/>
                  </a:cxn>
                  <a:cxn ang="0">
                    <a:pos x="41" y="48"/>
                  </a:cxn>
                  <a:cxn ang="0">
                    <a:pos x="46" y="40"/>
                  </a:cxn>
                  <a:cxn ang="0">
                    <a:pos x="46" y="11"/>
                  </a:cxn>
                  <a:cxn ang="0">
                    <a:pos x="41" y="11"/>
                  </a:cxn>
                  <a:cxn ang="0">
                    <a:pos x="35" y="10"/>
                  </a:cxn>
                  <a:cxn ang="0">
                    <a:pos x="34" y="0"/>
                  </a:cxn>
                  <a:cxn ang="0">
                    <a:pos x="35" y="0"/>
                  </a:cxn>
                  <a:cxn ang="0">
                    <a:pos x="39" y="2"/>
                  </a:cxn>
                  <a:cxn ang="0">
                    <a:pos x="56" y="2"/>
                  </a:cxn>
                  <a:cxn ang="0">
                    <a:pos x="56" y="55"/>
                  </a:cxn>
                  <a:cxn ang="0">
                    <a:pos x="58" y="62"/>
                  </a:cxn>
                  <a:cxn ang="0">
                    <a:pos x="59" y="67"/>
                  </a:cxn>
                  <a:cxn ang="0">
                    <a:pos x="47" y="67"/>
                  </a:cxn>
                  <a:cxn ang="0">
                    <a:pos x="46" y="61"/>
                  </a:cxn>
                  <a:cxn ang="0">
                    <a:pos x="46" y="53"/>
                  </a:cxn>
                  <a:cxn ang="0">
                    <a:pos x="42" y="58"/>
                  </a:cxn>
                  <a:cxn ang="0">
                    <a:pos x="38" y="62"/>
                  </a:cxn>
                  <a:cxn ang="0">
                    <a:pos x="34" y="65"/>
                  </a:cxn>
                  <a:cxn ang="0">
                    <a:pos x="29" y="67"/>
                  </a:cxn>
                  <a:cxn ang="0">
                    <a:pos x="25" y="69"/>
                  </a:cxn>
                  <a:cxn ang="0">
                    <a:pos x="16" y="69"/>
                  </a:cxn>
                  <a:cxn ang="0">
                    <a:pos x="11" y="66"/>
                  </a:cxn>
                  <a:cxn ang="0">
                    <a:pos x="3" y="58"/>
                  </a:cxn>
                  <a:cxn ang="0">
                    <a:pos x="0" y="48"/>
                  </a:cxn>
                  <a:cxn ang="0">
                    <a:pos x="0" y="33"/>
                  </a:cxn>
                  <a:cxn ang="0">
                    <a:pos x="1" y="27"/>
                  </a:cxn>
                  <a:cxn ang="0">
                    <a:pos x="4" y="20"/>
                  </a:cxn>
                  <a:cxn ang="0">
                    <a:pos x="7" y="15"/>
                  </a:cxn>
                  <a:cxn ang="0">
                    <a:pos x="11" y="10"/>
                  </a:cxn>
                  <a:cxn ang="0">
                    <a:pos x="16" y="6"/>
                  </a:cxn>
                  <a:cxn ang="0">
                    <a:pos x="21" y="3"/>
                  </a:cxn>
                  <a:cxn ang="0">
                    <a:pos x="26" y="2"/>
                  </a:cxn>
                  <a:cxn ang="0">
                    <a:pos x="34" y="0"/>
                  </a:cxn>
                </a:cxnLst>
                <a:rect l="0" t="0" r="r" b="b"/>
                <a:pathLst>
                  <a:path w="59" h="69">
                    <a:moveTo>
                      <a:pt x="35" y="10"/>
                    </a:moveTo>
                    <a:lnTo>
                      <a:pt x="29" y="11"/>
                    </a:lnTo>
                    <a:lnTo>
                      <a:pt x="24" y="13"/>
                    </a:lnTo>
                    <a:lnTo>
                      <a:pt x="18" y="17"/>
                    </a:lnTo>
                    <a:lnTo>
                      <a:pt x="16" y="21"/>
                    </a:lnTo>
                    <a:lnTo>
                      <a:pt x="13" y="27"/>
                    </a:lnTo>
                    <a:lnTo>
                      <a:pt x="12" y="32"/>
                    </a:lnTo>
                    <a:lnTo>
                      <a:pt x="12" y="45"/>
                    </a:lnTo>
                    <a:lnTo>
                      <a:pt x="13" y="50"/>
                    </a:lnTo>
                    <a:lnTo>
                      <a:pt x="15" y="54"/>
                    </a:lnTo>
                    <a:lnTo>
                      <a:pt x="17" y="57"/>
                    </a:lnTo>
                    <a:lnTo>
                      <a:pt x="21" y="58"/>
                    </a:lnTo>
                    <a:lnTo>
                      <a:pt x="26" y="58"/>
                    </a:lnTo>
                    <a:lnTo>
                      <a:pt x="30" y="57"/>
                    </a:lnTo>
                    <a:lnTo>
                      <a:pt x="34" y="53"/>
                    </a:lnTo>
                    <a:lnTo>
                      <a:pt x="41" y="48"/>
                    </a:lnTo>
                    <a:lnTo>
                      <a:pt x="46" y="40"/>
                    </a:lnTo>
                    <a:lnTo>
                      <a:pt x="46" y="11"/>
                    </a:lnTo>
                    <a:lnTo>
                      <a:pt x="41" y="11"/>
                    </a:lnTo>
                    <a:lnTo>
                      <a:pt x="35" y="10"/>
                    </a:lnTo>
                    <a:close/>
                    <a:moveTo>
                      <a:pt x="34" y="0"/>
                    </a:moveTo>
                    <a:lnTo>
                      <a:pt x="35" y="0"/>
                    </a:lnTo>
                    <a:lnTo>
                      <a:pt x="39" y="2"/>
                    </a:lnTo>
                    <a:lnTo>
                      <a:pt x="56" y="2"/>
                    </a:lnTo>
                    <a:lnTo>
                      <a:pt x="56" y="55"/>
                    </a:lnTo>
                    <a:lnTo>
                      <a:pt x="58" y="62"/>
                    </a:lnTo>
                    <a:lnTo>
                      <a:pt x="59" y="67"/>
                    </a:lnTo>
                    <a:lnTo>
                      <a:pt x="47" y="67"/>
                    </a:lnTo>
                    <a:lnTo>
                      <a:pt x="46" y="61"/>
                    </a:lnTo>
                    <a:lnTo>
                      <a:pt x="46" y="53"/>
                    </a:lnTo>
                    <a:lnTo>
                      <a:pt x="42" y="58"/>
                    </a:lnTo>
                    <a:lnTo>
                      <a:pt x="38" y="62"/>
                    </a:lnTo>
                    <a:lnTo>
                      <a:pt x="34" y="65"/>
                    </a:lnTo>
                    <a:lnTo>
                      <a:pt x="29" y="67"/>
                    </a:lnTo>
                    <a:lnTo>
                      <a:pt x="25" y="69"/>
                    </a:lnTo>
                    <a:lnTo>
                      <a:pt x="16" y="69"/>
                    </a:lnTo>
                    <a:lnTo>
                      <a:pt x="11" y="66"/>
                    </a:lnTo>
                    <a:lnTo>
                      <a:pt x="3" y="58"/>
                    </a:lnTo>
                    <a:lnTo>
                      <a:pt x="0" y="48"/>
                    </a:lnTo>
                    <a:lnTo>
                      <a:pt x="0" y="33"/>
                    </a:lnTo>
                    <a:lnTo>
                      <a:pt x="1" y="27"/>
                    </a:lnTo>
                    <a:lnTo>
                      <a:pt x="4" y="20"/>
                    </a:lnTo>
                    <a:lnTo>
                      <a:pt x="7" y="15"/>
                    </a:lnTo>
                    <a:lnTo>
                      <a:pt x="11" y="10"/>
                    </a:lnTo>
                    <a:lnTo>
                      <a:pt x="16" y="6"/>
                    </a:lnTo>
                    <a:lnTo>
                      <a:pt x="21" y="3"/>
                    </a:lnTo>
                    <a:lnTo>
                      <a:pt x="26" y="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70" name="Freeform 954"/>
              <p:cNvSpPr>
                <a:spLocks/>
              </p:cNvSpPr>
              <p:nvPr/>
            </p:nvSpPr>
            <p:spPr bwMode="auto">
              <a:xfrm>
                <a:off x="1547" y="3137"/>
                <a:ext cx="59" cy="88"/>
              </a:xfrm>
              <a:custGeom>
                <a:avLst/>
                <a:gdLst/>
                <a:ahLst/>
                <a:cxnLst>
                  <a:cxn ang="0">
                    <a:pos x="17" y="0"/>
                  </a:cxn>
                  <a:cxn ang="0">
                    <a:pos x="27" y="0"/>
                  </a:cxn>
                  <a:cxn ang="0">
                    <a:pos x="27" y="26"/>
                  </a:cxn>
                  <a:cxn ang="0">
                    <a:pos x="56" y="26"/>
                  </a:cxn>
                  <a:cxn ang="0">
                    <a:pos x="56" y="35"/>
                  </a:cxn>
                  <a:cxn ang="0">
                    <a:pos x="27" y="35"/>
                  </a:cxn>
                  <a:cxn ang="0">
                    <a:pos x="27" y="67"/>
                  </a:cxn>
                  <a:cxn ang="0">
                    <a:pos x="29" y="71"/>
                  </a:cxn>
                  <a:cxn ang="0">
                    <a:pos x="31" y="76"/>
                  </a:cxn>
                  <a:cxn ang="0">
                    <a:pos x="34" y="77"/>
                  </a:cxn>
                  <a:cxn ang="0">
                    <a:pos x="38" y="78"/>
                  </a:cxn>
                  <a:cxn ang="0">
                    <a:pos x="47" y="78"/>
                  </a:cxn>
                  <a:cxn ang="0">
                    <a:pos x="52" y="77"/>
                  </a:cxn>
                  <a:cxn ang="0">
                    <a:pos x="59" y="74"/>
                  </a:cxn>
                  <a:cxn ang="0">
                    <a:pos x="59" y="84"/>
                  </a:cxn>
                  <a:cxn ang="0">
                    <a:pos x="54" y="85"/>
                  </a:cxn>
                  <a:cxn ang="0">
                    <a:pos x="50" y="86"/>
                  </a:cxn>
                  <a:cxn ang="0">
                    <a:pos x="47" y="88"/>
                  </a:cxn>
                  <a:cxn ang="0">
                    <a:pos x="37" y="88"/>
                  </a:cxn>
                  <a:cxn ang="0">
                    <a:pos x="25" y="84"/>
                  </a:cxn>
                  <a:cxn ang="0">
                    <a:pos x="22" y="81"/>
                  </a:cxn>
                  <a:cxn ang="0">
                    <a:pos x="20" y="77"/>
                  </a:cxn>
                  <a:cxn ang="0">
                    <a:pos x="18" y="73"/>
                  </a:cxn>
                  <a:cxn ang="0">
                    <a:pos x="17" y="68"/>
                  </a:cxn>
                  <a:cxn ang="0">
                    <a:pos x="17" y="35"/>
                  </a:cxn>
                  <a:cxn ang="0">
                    <a:pos x="0" y="35"/>
                  </a:cxn>
                  <a:cxn ang="0">
                    <a:pos x="0" y="26"/>
                  </a:cxn>
                  <a:cxn ang="0">
                    <a:pos x="17" y="26"/>
                  </a:cxn>
                  <a:cxn ang="0">
                    <a:pos x="17" y="0"/>
                  </a:cxn>
                </a:cxnLst>
                <a:rect l="0" t="0" r="r" b="b"/>
                <a:pathLst>
                  <a:path w="59" h="88">
                    <a:moveTo>
                      <a:pt x="17" y="0"/>
                    </a:moveTo>
                    <a:lnTo>
                      <a:pt x="27" y="0"/>
                    </a:lnTo>
                    <a:lnTo>
                      <a:pt x="27" y="26"/>
                    </a:lnTo>
                    <a:lnTo>
                      <a:pt x="56" y="26"/>
                    </a:lnTo>
                    <a:lnTo>
                      <a:pt x="56" y="35"/>
                    </a:lnTo>
                    <a:lnTo>
                      <a:pt x="27" y="35"/>
                    </a:lnTo>
                    <a:lnTo>
                      <a:pt x="27" y="67"/>
                    </a:lnTo>
                    <a:lnTo>
                      <a:pt x="29" y="71"/>
                    </a:lnTo>
                    <a:lnTo>
                      <a:pt x="31" y="76"/>
                    </a:lnTo>
                    <a:lnTo>
                      <a:pt x="34" y="77"/>
                    </a:lnTo>
                    <a:lnTo>
                      <a:pt x="38" y="78"/>
                    </a:lnTo>
                    <a:lnTo>
                      <a:pt x="47" y="78"/>
                    </a:lnTo>
                    <a:lnTo>
                      <a:pt x="52" y="77"/>
                    </a:lnTo>
                    <a:lnTo>
                      <a:pt x="59" y="74"/>
                    </a:lnTo>
                    <a:lnTo>
                      <a:pt x="59" y="84"/>
                    </a:lnTo>
                    <a:lnTo>
                      <a:pt x="54" y="85"/>
                    </a:lnTo>
                    <a:lnTo>
                      <a:pt x="50" y="86"/>
                    </a:lnTo>
                    <a:lnTo>
                      <a:pt x="47" y="88"/>
                    </a:lnTo>
                    <a:lnTo>
                      <a:pt x="37" y="88"/>
                    </a:lnTo>
                    <a:lnTo>
                      <a:pt x="25" y="84"/>
                    </a:lnTo>
                    <a:lnTo>
                      <a:pt x="22" y="81"/>
                    </a:lnTo>
                    <a:lnTo>
                      <a:pt x="20" y="77"/>
                    </a:lnTo>
                    <a:lnTo>
                      <a:pt x="18" y="73"/>
                    </a:lnTo>
                    <a:lnTo>
                      <a:pt x="17" y="68"/>
                    </a:lnTo>
                    <a:lnTo>
                      <a:pt x="17" y="35"/>
                    </a:lnTo>
                    <a:lnTo>
                      <a:pt x="0" y="35"/>
                    </a:lnTo>
                    <a:lnTo>
                      <a:pt x="0" y="26"/>
                    </a:lnTo>
                    <a:lnTo>
                      <a:pt x="17" y="26"/>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71" name="Freeform 955"/>
              <p:cNvSpPr>
                <a:spLocks noEditPoints="1"/>
              </p:cNvSpPr>
              <p:nvPr/>
            </p:nvSpPr>
            <p:spPr bwMode="auto">
              <a:xfrm>
                <a:off x="1620" y="3156"/>
                <a:ext cx="59" cy="69"/>
              </a:xfrm>
              <a:custGeom>
                <a:avLst/>
                <a:gdLst/>
                <a:ahLst/>
                <a:cxnLst>
                  <a:cxn ang="0">
                    <a:pos x="36" y="10"/>
                  </a:cxn>
                  <a:cxn ang="0">
                    <a:pos x="29" y="11"/>
                  </a:cxn>
                  <a:cxn ang="0">
                    <a:pos x="24" y="13"/>
                  </a:cxn>
                  <a:cxn ang="0">
                    <a:pos x="19" y="17"/>
                  </a:cxn>
                  <a:cxn ang="0">
                    <a:pos x="16" y="21"/>
                  </a:cxn>
                  <a:cxn ang="0">
                    <a:pos x="13" y="27"/>
                  </a:cxn>
                  <a:cxn ang="0">
                    <a:pos x="12" y="32"/>
                  </a:cxn>
                  <a:cxn ang="0">
                    <a:pos x="12" y="45"/>
                  </a:cxn>
                  <a:cxn ang="0">
                    <a:pos x="13" y="50"/>
                  </a:cxn>
                  <a:cxn ang="0">
                    <a:pos x="15" y="54"/>
                  </a:cxn>
                  <a:cxn ang="0">
                    <a:pos x="17" y="57"/>
                  </a:cxn>
                  <a:cxn ang="0">
                    <a:pos x="21" y="58"/>
                  </a:cxn>
                  <a:cxn ang="0">
                    <a:pos x="27" y="58"/>
                  </a:cxn>
                  <a:cxn ang="0">
                    <a:pos x="30" y="57"/>
                  </a:cxn>
                  <a:cxn ang="0">
                    <a:pos x="34" y="53"/>
                  </a:cxn>
                  <a:cxn ang="0">
                    <a:pos x="41" y="48"/>
                  </a:cxn>
                  <a:cxn ang="0">
                    <a:pos x="46" y="40"/>
                  </a:cxn>
                  <a:cxn ang="0">
                    <a:pos x="46" y="11"/>
                  </a:cxn>
                  <a:cxn ang="0">
                    <a:pos x="41" y="11"/>
                  </a:cxn>
                  <a:cxn ang="0">
                    <a:pos x="36" y="10"/>
                  </a:cxn>
                  <a:cxn ang="0">
                    <a:pos x="34" y="0"/>
                  </a:cxn>
                  <a:cxn ang="0">
                    <a:pos x="36" y="0"/>
                  </a:cxn>
                  <a:cxn ang="0">
                    <a:pos x="40" y="2"/>
                  </a:cxn>
                  <a:cxn ang="0">
                    <a:pos x="57" y="2"/>
                  </a:cxn>
                  <a:cxn ang="0">
                    <a:pos x="57" y="55"/>
                  </a:cxn>
                  <a:cxn ang="0">
                    <a:pos x="58" y="62"/>
                  </a:cxn>
                  <a:cxn ang="0">
                    <a:pos x="59" y="67"/>
                  </a:cxn>
                  <a:cxn ang="0">
                    <a:pos x="47" y="67"/>
                  </a:cxn>
                  <a:cxn ang="0">
                    <a:pos x="47" y="61"/>
                  </a:cxn>
                  <a:cxn ang="0">
                    <a:pos x="46" y="53"/>
                  </a:cxn>
                  <a:cxn ang="0">
                    <a:pos x="42" y="58"/>
                  </a:cxn>
                  <a:cxn ang="0">
                    <a:pos x="38" y="62"/>
                  </a:cxn>
                  <a:cxn ang="0">
                    <a:pos x="34" y="65"/>
                  </a:cxn>
                  <a:cxn ang="0">
                    <a:pos x="29" y="67"/>
                  </a:cxn>
                  <a:cxn ang="0">
                    <a:pos x="25" y="69"/>
                  </a:cxn>
                  <a:cxn ang="0">
                    <a:pos x="16" y="69"/>
                  </a:cxn>
                  <a:cxn ang="0">
                    <a:pos x="11" y="66"/>
                  </a:cxn>
                  <a:cxn ang="0">
                    <a:pos x="3" y="58"/>
                  </a:cxn>
                  <a:cxn ang="0">
                    <a:pos x="0" y="48"/>
                  </a:cxn>
                  <a:cxn ang="0">
                    <a:pos x="0" y="33"/>
                  </a:cxn>
                  <a:cxn ang="0">
                    <a:pos x="2" y="27"/>
                  </a:cxn>
                  <a:cxn ang="0">
                    <a:pos x="4" y="20"/>
                  </a:cxn>
                  <a:cxn ang="0">
                    <a:pos x="7" y="15"/>
                  </a:cxn>
                  <a:cxn ang="0">
                    <a:pos x="11" y="10"/>
                  </a:cxn>
                  <a:cxn ang="0">
                    <a:pos x="16" y="6"/>
                  </a:cxn>
                  <a:cxn ang="0">
                    <a:pos x="21" y="3"/>
                  </a:cxn>
                  <a:cxn ang="0">
                    <a:pos x="27" y="2"/>
                  </a:cxn>
                  <a:cxn ang="0">
                    <a:pos x="34" y="0"/>
                  </a:cxn>
                </a:cxnLst>
                <a:rect l="0" t="0" r="r" b="b"/>
                <a:pathLst>
                  <a:path w="59" h="69">
                    <a:moveTo>
                      <a:pt x="36" y="10"/>
                    </a:moveTo>
                    <a:lnTo>
                      <a:pt x="29" y="11"/>
                    </a:lnTo>
                    <a:lnTo>
                      <a:pt x="24" y="13"/>
                    </a:lnTo>
                    <a:lnTo>
                      <a:pt x="19" y="17"/>
                    </a:lnTo>
                    <a:lnTo>
                      <a:pt x="16" y="21"/>
                    </a:lnTo>
                    <a:lnTo>
                      <a:pt x="13" y="27"/>
                    </a:lnTo>
                    <a:lnTo>
                      <a:pt x="12" y="32"/>
                    </a:lnTo>
                    <a:lnTo>
                      <a:pt x="12" y="45"/>
                    </a:lnTo>
                    <a:lnTo>
                      <a:pt x="13" y="50"/>
                    </a:lnTo>
                    <a:lnTo>
                      <a:pt x="15" y="54"/>
                    </a:lnTo>
                    <a:lnTo>
                      <a:pt x="17" y="57"/>
                    </a:lnTo>
                    <a:lnTo>
                      <a:pt x="21" y="58"/>
                    </a:lnTo>
                    <a:lnTo>
                      <a:pt x="27" y="58"/>
                    </a:lnTo>
                    <a:lnTo>
                      <a:pt x="30" y="57"/>
                    </a:lnTo>
                    <a:lnTo>
                      <a:pt x="34" y="53"/>
                    </a:lnTo>
                    <a:lnTo>
                      <a:pt x="41" y="48"/>
                    </a:lnTo>
                    <a:lnTo>
                      <a:pt x="46" y="40"/>
                    </a:lnTo>
                    <a:lnTo>
                      <a:pt x="46" y="11"/>
                    </a:lnTo>
                    <a:lnTo>
                      <a:pt x="41" y="11"/>
                    </a:lnTo>
                    <a:lnTo>
                      <a:pt x="36" y="10"/>
                    </a:lnTo>
                    <a:close/>
                    <a:moveTo>
                      <a:pt x="34" y="0"/>
                    </a:moveTo>
                    <a:lnTo>
                      <a:pt x="36" y="0"/>
                    </a:lnTo>
                    <a:lnTo>
                      <a:pt x="40" y="2"/>
                    </a:lnTo>
                    <a:lnTo>
                      <a:pt x="57" y="2"/>
                    </a:lnTo>
                    <a:lnTo>
                      <a:pt x="57" y="55"/>
                    </a:lnTo>
                    <a:lnTo>
                      <a:pt x="58" y="62"/>
                    </a:lnTo>
                    <a:lnTo>
                      <a:pt x="59" y="67"/>
                    </a:lnTo>
                    <a:lnTo>
                      <a:pt x="47" y="67"/>
                    </a:lnTo>
                    <a:lnTo>
                      <a:pt x="47" y="61"/>
                    </a:lnTo>
                    <a:lnTo>
                      <a:pt x="46" y="53"/>
                    </a:lnTo>
                    <a:lnTo>
                      <a:pt x="42" y="58"/>
                    </a:lnTo>
                    <a:lnTo>
                      <a:pt x="38" y="62"/>
                    </a:lnTo>
                    <a:lnTo>
                      <a:pt x="34" y="65"/>
                    </a:lnTo>
                    <a:lnTo>
                      <a:pt x="29" y="67"/>
                    </a:lnTo>
                    <a:lnTo>
                      <a:pt x="25" y="69"/>
                    </a:lnTo>
                    <a:lnTo>
                      <a:pt x="16" y="69"/>
                    </a:lnTo>
                    <a:lnTo>
                      <a:pt x="11" y="66"/>
                    </a:lnTo>
                    <a:lnTo>
                      <a:pt x="3" y="58"/>
                    </a:lnTo>
                    <a:lnTo>
                      <a:pt x="0" y="48"/>
                    </a:lnTo>
                    <a:lnTo>
                      <a:pt x="0" y="33"/>
                    </a:lnTo>
                    <a:lnTo>
                      <a:pt x="2" y="27"/>
                    </a:lnTo>
                    <a:lnTo>
                      <a:pt x="4" y="20"/>
                    </a:lnTo>
                    <a:lnTo>
                      <a:pt x="7" y="15"/>
                    </a:lnTo>
                    <a:lnTo>
                      <a:pt x="11" y="10"/>
                    </a:lnTo>
                    <a:lnTo>
                      <a:pt x="16" y="6"/>
                    </a:lnTo>
                    <a:lnTo>
                      <a:pt x="21" y="3"/>
                    </a:lnTo>
                    <a:lnTo>
                      <a:pt x="27" y="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72" name="Freeform 956"/>
              <p:cNvSpPr>
                <a:spLocks/>
              </p:cNvSpPr>
              <p:nvPr/>
            </p:nvSpPr>
            <p:spPr bwMode="auto">
              <a:xfrm>
                <a:off x="2229" y="3148"/>
                <a:ext cx="55" cy="98"/>
              </a:xfrm>
              <a:custGeom>
                <a:avLst/>
                <a:gdLst/>
                <a:ahLst/>
                <a:cxnLst>
                  <a:cxn ang="0">
                    <a:pos x="30" y="0"/>
                  </a:cxn>
                  <a:cxn ang="0">
                    <a:pos x="43" y="3"/>
                  </a:cxn>
                  <a:cxn ang="0">
                    <a:pos x="48" y="4"/>
                  </a:cxn>
                  <a:cxn ang="0">
                    <a:pos x="48" y="14"/>
                  </a:cxn>
                  <a:cxn ang="0">
                    <a:pos x="39" y="11"/>
                  </a:cxn>
                  <a:cxn ang="0">
                    <a:pos x="30" y="10"/>
                  </a:cxn>
                  <a:cxn ang="0">
                    <a:pos x="24" y="11"/>
                  </a:cxn>
                  <a:cxn ang="0">
                    <a:pos x="17" y="14"/>
                  </a:cxn>
                  <a:cxn ang="0">
                    <a:pos x="14" y="18"/>
                  </a:cxn>
                  <a:cxn ang="0">
                    <a:pos x="13" y="20"/>
                  </a:cxn>
                  <a:cxn ang="0">
                    <a:pos x="13" y="27"/>
                  </a:cxn>
                  <a:cxn ang="0">
                    <a:pos x="14" y="31"/>
                  </a:cxn>
                  <a:cxn ang="0">
                    <a:pos x="21" y="37"/>
                  </a:cxn>
                  <a:cxn ang="0">
                    <a:pos x="24" y="40"/>
                  </a:cxn>
                  <a:cxn ang="0">
                    <a:pos x="30" y="42"/>
                  </a:cxn>
                  <a:cxn ang="0">
                    <a:pos x="35" y="46"/>
                  </a:cxn>
                  <a:cxn ang="0">
                    <a:pos x="40" y="49"/>
                  </a:cxn>
                  <a:cxn ang="0">
                    <a:pos x="51" y="60"/>
                  </a:cxn>
                  <a:cxn ang="0">
                    <a:pos x="55" y="71"/>
                  </a:cxn>
                  <a:cxn ang="0">
                    <a:pos x="55" y="77"/>
                  </a:cxn>
                  <a:cxn ang="0">
                    <a:pos x="53" y="82"/>
                  </a:cxn>
                  <a:cxn ang="0">
                    <a:pos x="51" y="86"/>
                  </a:cxn>
                  <a:cxn ang="0">
                    <a:pos x="47" y="90"/>
                  </a:cxn>
                  <a:cxn ang="0">
                    <a:pos x="38" y="96"/>
                  </a:cxn>
                  <a:cxn ang="0">
                    <a:pos x="23" y="98"/>
                  </a:cxn>
                  <a:cxn ang="0">
                    <a:pos x="18" y="98"/>
                  </a:cxn>
                  <a:cxn ang="0">
                    <a:pos x="7" y="95"/>
                  </a:cxn>
                  <a:cxn ang="0">
                    <a:pos x="0" y="94"/>
                  </a:cxn>
                  <a:cxn ang="0">
                    <a:pos x="0" y="82"/>
                  </a:cxn>
                  <a:cxn ang="0">
                    <a:pos x="13" y="87"/>
                  </a:cxn>
                  <a:cxn ang="0">
                    <a:pos x="24" y="88"/>
                  </a:cxn>
                  <a:cxn ang="0">
                    <a:pos x="30" y="88"/>
                  </a:cxn>
                  <a:cxn ang="0">
                    <a:pos x="34" y="87"/>
                  </a:cxn>
                  <a:cxn ang="0">
                    <a:pos x="38" y="84"/>
                  </a:cxn>
                  <a:cxn ang="0">
                    <a:pos x="40" y="82"/>
                  </a:cxn>
                  <a:cxn ang="0">
                    <a:pos x="43" y="78"/>
                  </a:cxn>
                  <a:cxn ang="0">
                    <a:pos x="43" y="69"/>
                  </a:cxn>
                  <a:cxn ang="0">
                    <a:pos x="40" y="65"/>
                  </a:cxn>
                  <a:cxn ang="0">
                    <a:pos x="38" y="62"/>
                  </a:cxn>
                  <a:cxn ang="0">
                    <a:pos x="34" y="60"/>
                  </a:cxn>
                  <a:cxn ang="0">
                    <a:pos x="28" y="56"/>
                  </a:cxn>
                  <a:cxn ang="0">
                    <a:pos x="17" y="49"/>
                  </a:cxn>
                  <a:cxn ang="0">
                    <a:pos x="7" y="42"/>
                  </a:cxn>
                  <a:cxn ang="0">
                    <a:pos x="2" y="35"/>
                  </a:cxn>
                  <a:cxn ang="0">
                    <a:pos x="1" y="25"/>
                  </a:cxn>
                  <a:cxn ang="0">
                    <a:pos x="1" y="19"/>
                  </a:cxn>
                  <a:cxn ang="0">
                    <a:pos x="4" y="14"/>
                  </a:cxn>
                  <a:cxn ang="0">
                    <a:pos x="7" y="8"/>
                  </a:cxn>
                  <a:cxn ang="0">
                    <a:pos x="17" y="3"/>
                  </a:cxn>
                  <a:cxn ang="0">
                    <a:pos x="30" y="0"/>
                  </a:cxn>
                </a:cxnLst>
                <a:rect l="0" t="0" r="r" b="b"/>
                <a:pathLst>
                  <a:path w="55" h="98">
                    <a:moveTo>
                      <a:pt x="30" y="0"/>
                    </a:moveTo>
                    <a:lnTo>
                      <a:pt x="43" y="3"/>
                    </a:lnTo>
                    <a:lnTo>
                      <a:pt x="48" y="4"/>
                    </a:lnTo>
                    <a:lnTo>
                      <a:pt x="48" y="14"/>
                    </a:lnTo>
                    <a:lnTo>
                      <a:pt x="39" y="11"/>
                    </a:lnTo>
                    <a:lnTo>
                      <a:pt x="30" y="10"/>
                    </a:lnTo>
                    <a:lnTo>
                      <a:pt x="24" y="11"/>
                    </a:lnTo>
                    <a:lnTo>
                      <a:pt x="17" y="14"/>
                    </a:lnTo>
                    <a:lnTo>
                      <a:pt x="14" y="18"/>
                    </a:lnTo>
                    <a:lnTo>
                      <a:pt x="13" y="20"/>
                    </a:lnTo>
                    <a:lnTo>
                      <a:pt x="13" y="27"/>
                    </a:lnTo>
                    <a:lnTo>
                      <a:pt x="14" y="31"/>
                    </a:lnTo>
                    <a:lnTo>
                      <a:pt x="21" y="37"/>
                    </a:lnTo>
                    <a:lnTo>
                      <a:pt x="24" y="40"/>
                    </a:lnTo>
                    <a:lnTo>
                      <a:pt x="30" y="42"/>
                    </a:lnTo>
                    <a:lnTo>
                      <a:pt x="35" y="46"/>
                    </a:lnTo>
                    <a:lnTo>
                      <a:pt x="40" y="49"/>
                    </a:lnTo>
                    <a:lnTo>
                      <a:pt x="51" y="60"/>
                    </a:lnTo>
                    <a:lnTo>
                      <a:pt x="55" y="71"/>
                    </a:lnTo>
                    <a:lnTo>
                      <a:pt x="55" y="77"/>
                    </a:lnTo>
                    <a:lnTo>
                      <a:pt x="53" y="82"/>
                    </a:lnTo>
                    <a:lnTo>
                      <a:pt x="51" y="86"/>
                    </a:lnTo>
                    <a:lnTo>
                      <a:pt x="47" y="90"/>
                    </a:lnTo>
                    <a:lnTo>
                      <a:pt x="38" y="96"/>
                    </a:lnTo>
                    <a:lnTo>
                      <a:pt x="23" y="98"/>
                    </a:lnTo>
                    <a:lnTo>
                      <a:pt x="18" y="98"/>
                    </a:lnTo>
                    <a:lnTo>
                      <a:pt x="7" y="95"/>
                    </a:lnTo>
                    <a:lnTo>
                      <a:pt x="0" y="94"/>
                    </a:lnTo>
                    <a:lnTo>
                      <a:pt x="0" y="82"/>
                    </a:lnTo>
                    <a:lnTo>
                      <a:pt x="13" y="87"/>
                    </a:lnTo>
                    <a:lnTo>
                      <a:pt x="24" y="88"/>
                    </a:lnTo>
                    <a:lnTo>
                      <a:pt x="30" y="88"/>
                    </a:lnTo>
                    <a:lnTo>
                      <a:pt x="34" y="87"/>
                    </a:lnTo>
                    <a:lnTo>
                      <a:pt x="38" y="84"/>
                    </a:lnTo>
                    <a:lnTo>
                      <a:pt x="40" y="82"/>
                    </a:lnTo>
                    <a:lnTo>
                      <a:pt x="43" y="78"/>
                    </a:lnTo>
                    <a:lnTo>
                      <a:pt x="43" y="69"/>
                    </a:lnTo>
                    <a:lnTo>
                      <a:pt x="40" y="65"/>
                    </a:lnTo>
                    <a:lnTo>
                      <a:pt x="38" y="62"/>
                    </a:lnTo>
                    <a:lnTo>
                      <a:pt x="34" y="60"/>
                    </a:lnTo>
                    <a:lnTo>
                      <a:pt x="28" y="56"/>
                    </a:lnTo>
                    <a:lnTo>
                      <a:pt x="17" y="49"/>
                    </a:lnTo>
                    <a:lnTo>
                      <a:pt x="7" y="42"/>
                    </a:lnTo>
                    <a:lnTo>
                      <a:pt x="2" y="35"/>
                    </a:lnTo>
                    <a:lnTo>
                      <a:pt x="1" y="25"/>
                    </a:lnTo>
                    <a:lnTo>
                      <a:pt x="1" y="19"/>
                    </a:lnTo>
                    <a:lnTo>
                      <a:pt x="4" y="14"/>
                    </a:lnTo>
                    <a:lnTo>
                      <a:pt x="7" y="8"/>
                    </a:lnTo>
                    <a:lnTo>
                      <a:pt x="17" y="3"/>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73" name="Freeform 957"/>
              <p:cNvSpPr>
                <a:spLocks/>
              </p:cNvSpPr>
              <p:nvPr/>
            </p:nvSpPr>
            <p:spPr bwMode="auto">
              <a:xfrm>
                <a:off x="2297" y="3156"/>
                <a:ext cx="59" cy="88"/>
              </a:xfrm>
              <a:custGeom>
                <a:avLst/>
                <a:gdLst/>
                <a:ahLst/>
                <a:cxnLst>
                  <a:cxn ang="0">
                    <a:pos x="17" y="0"/>
                  </a:cxn>
                  <a:cxn ang="0">
                    <a:pos x="27" y="0"/>
                  </a:cxn>
                  <a:cxn ang="0">
                    <a:pos x="27" y="27"/>
                  </a:cxn>
                  <a:cxn ang="0">
                    <a:pos x="56" y="27"/>
                  </a:cxn>
                  <a:cxn ang="0">
                    <a:pos x="56" y="36"/>
                  </a:cxn>
                  <a:cxn ang="0">
                    <a:pos x="27" y="36"/>
                  </a:cxn>
                  <a:cxn ang="0">
                    <a:pos x="27" y="67"/>
                  </a:cxn>
                  <a:cxn ang="0">
                    <a:pos x="29" y="71"/>
                  </a:cxn>
                  <a:cxn ang="0">
                    <a:pos x="31" y="76"/>
                  </a:cxn>
                  <a:cxn ang="0">
                    <a:pos x="34" y="78"/>
                  </a:cxn>
                  <a:cxn ang="0">
                    <a:pos x="38" y="79"/>
                  </a:cxn>
                  <a:cxn ang="0">
                    <a:pos x="47" y="79"/>
                  </a:cxn>
                  <a:cxn ang="0">
                    <a:pos x="52" y="78"/>
                  </a:cxn>
                  <a:cxn ang="0">
                    <a:pos x="59" y="75"/>
                  </a:cxn>
                  <a:cxn ang="0">
                    <a:pos x="59" y="84"/>
                  </a:cxn>
                  <a:cxn ang="0">
                    <a:pos x="54" y="86"/>
                  </a:cxn>
                  <a:cxn ang="0">
                    <a:pos x="50" y="87"/>
                  </a:cxn>
                  <a:cxn ang="0">
                    <a:pos x="47" y="88"/>
                  </a:cxn>
                  <a:cxn ang="0">
                    <a:pos x="36" y="88"/>
                  </a:cxn>
                  <a:cxn ang="0">
                    <a:pos x="25" y="84"/>
                  </a:cxn>
                  <a:cxn ang="0">
                    <a:pos x="22" y="82"/>
                  </a:cxn>
                  <a:cxn ang="0">
                    <a:pos x="19" y="78"/>
                  </a:cxn>
                  <a:cxn ang="0">
                    <a:pos x="18" y="74"/>
                  </a:cxn>
                  <a:cxn ang="0">
                    <a:pos x="17" y="69"/>
                  </a:cxn>
                  <a:cxn ang="0">
                    <a:pos x="17" y="36"/>
                  </a:cxn>
                  <a:cxn ang="0">
                    <a:pos x="0" y="36"/>
                  </a:cxn>
                  <a:cxn ang="0">
                    <a:pos x="0" y="27"/>
                  </a:cxn>
                  <a:cxn ang="0">
                    <a:pos x="17" y="27"/>
                  </a:cxn>
                  <a:cxn ang="0">
                    <a:pos x="17" y="0"/>
                  </a:cxn>
                </a:cxnLst>
                <a:rect l="0" t="0" r="r" b="b"/>
                <a:pathLst>
                  <a:path w="59" h="88">
                    <a:moveTo>
                      <a:pt x="17" y="0"/>
                    </a:moveTo>
                    <a:lnTo>
                      <a:pt x="27" y="0"/>
                    </a:lnTo>
                    <a:lnTo>
                      <a:pt x="27" y="27"/>
                    </a:lnTo>
                    <a:lnTo>
                      <a:pt x="56" y="27"/>
                    </a:lnTo>
                    <a:lnTo>
                      <a:pt x="56" y="36"/>
                    </a:lnTo>
                    <a:lnTo>
                      <a:pt x="27" y="36"/>
                    </a:lnTo>
                    <a:lnTo>
                      <a:pt x="27" y="67"/>
                    </a:lnTo>
                    <a:lnTo>
                      <a:pt x="29" y="71"/>
                    </a:lnTo>
                    <a:lnTo>
                      <a:pt x="31" y="76"/>
                    </a:lnTo>
                    <a:lnTo>
                      <a:pt x="34" y="78"/>
                    </a:lnTo>
                    <a:lnTo>
                      <a:pt x="38" y="79"/>
                    </a:lnTo>
                    <a:lnTo>
                      <a:pt x="47" y="79"/>
                    </a:lnTo>
                    <a:lnTo>
                      <a:pt x="52" y="78"/>
                    </a:lnTo>
                    <a:lnTo>
                      <a:pt x="59" y="75"/>
                    </a:lnTo>
                    <a:lnTo>
                      <a:pt x="59" y="84"/>
                    </a:lnTo>
                    <a:lnTo>
                      <a:pt x="54" y="86"/>
                    </a:lnTo>
                    <a:lnTo>
                      <a:pt x="50" y="87"/>
                    </a:lnTo>
                    <a:lnTo>
                      <a:pt x="47" y="88"/>
                    </a:lnTo>
                    <a:lnTo>
                      <a:pt x="36" y="88"/>
                    </a:lnTo>
                    <a:lnTo>
                      <a:pt x="25" y="84"/>
                    </a:lnTo>
                    <a:lnTo>
                      <a:pt x="22" y="82"/>
                    </a:lnTo>
                    <a:lnTo>
                      <a:pt x="19" y="78"/>
                    </a:lnTo>
                    <a:lnTo>
                      <a:pt x="18" y="74"/>
                    </a:lnTo>
                    <a:lnTo>
                      <a:pt x="17" y="69"/>
                    </a:lnTo>
                    <a:lnTo>
                      <a:pt x="17" y="36"/>
                    </a:lnTo>
                    <a:lnTo>
                      <a:pt x="0" y="36"/>
                    </a:lnTo>
                    <a:lnTo>
                      <a:pt x="0" y="27"/>
                    </a:lnTo>
                    <a:lnTo>
                      <a:pt x="17" y="27"/>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74" name="Freeform 958"/>
              <p:cNvSpPr>
                <a:spLocks noEditPoints="1"/>
              </p:cNvSpPr>
              <p:nvPr/>
            </p:nvSpPr>
            <p:spPr bwMode="auto">
              <a:xfrm>
                <a:off x="2370" y="3176"/>
                <a:ext cx="59" cy="68"/>
              </a:xfrm>
              <a:custGeom>
                <a:avLst/>
                <a:gdLst/>
                <a:ahLst/>
                <a:cxnLst>
                  <a:cxn ang="0">
                    <a:pos x="36" y="9"/>
                  </a:cxn>
                  <a:cxn ang="0">
                    <a:pos x="29" y="11"/>
                  </a:cxn>
                  <a:cxn ang="0">
                    <a:pos x="24" y="13"/>
                  </a:cxn>
                  <a:cxn ang="0">
                    <a:pos x="19" y="17"/>
                  </a:cxn>
                  <a:cxn ang="0">
                    <a:pos x="16" y="21"/>
                  </a:cxn>
                  <a:cxn ang="0">
                    <a:pos x="13" y="26"/>
                  </a:cxn>
                  <a:cxn ang="0">
                    <a:pos x="12" y="32"/>
                  </a:cxn>
                  <a:cxn ang="0">
                    <a:pos x="12" y="45"/>
                  </a:cxn>
                  <a:cxn ang="0">
                    <a:pos x="13" y="50"/>
                  </a:cxn>
                  <a:cxn ang="0">
                    <a:pos x="15" y="54"/>
                  </a:cxn>
                  <a:cxn ang="0">
                    <a:pos x="17" y="56"/>
                  </a:cxn>
                  <a:cxn ang="0">
                    <a:pos x="21" y="58"/>
                  </a:cxn>
                  <a:cxn ang="0">
                    <a:pos x="26" y="58"/>
                  </a:cxn>
                  <a:cxn ang="0">
                    <a:pos x="30" y="56"/>
                  </a:cxn>
                  <a:cxn ang="0">
                    <a:pos x="34" y="53"/>
                  </a:cxn>
                  <a:cxn ang="0">
                    <a:pos x="41" y="47"/>
                  </a:cxn>
                  <a:cxn ang="0">
                    <a:pos x="46" y="39"/>
                  </a:cxn>
                  <a:cxn ang="0">
                    <a:pos x="46" y="11"/>
                  </a:cxn>
                  <a:cxn ang="0">
                    <a:pos x="41" y="11"/>
                  </a:cxn>
                  <a:cxn ang="0">
                    <a:pos x="36" y="9"/>
                  </a:cxn>
                  <a:cxn ang="0">
                    <a:pos x="34" y="0"/>
                  </a:cxn>
                  <a:cxn ang="0">
                    <a:pos x="36" y="0"/>
                  </a:cxn>
                  <a:cxn ang="0">
                    <a:pos x="39" y="1"/>
                  </a:cxn>
                  <a:cxn ang="0">
                    <a:pos x="57" y="1"/>
                  </a:cxn>
                  <a:cxn ang="0">
                    <a:pos x="57" y="55"/>
                  </a:cxn>
                  <a:cxn ang="0">
                    <a:pos x="58" y="62"/>
                  </a:cxn>
                  <a:cxn ang="0">
                    <a:pos x="59" y="67"/>
                  </a:cxn>
                  <a:cxn ang="0">
                    <a:pos x="47" y="67"/>
                  </a:cxn>
                  <a:cxn ang="0">
                    <a:pos x="47" y="60"/>
                  </a:cxn>
                  <a:cxn ang="0">
                    <a:pos x="46" y="53"/>
                  </a:cxn>
                  <a:cxn ang="0">
                    <a:pos x="42" y="58"/>
                  </a:cxn>
                  <a:cxn ang="0">
                    <a:pos x="38" y="62"/>
                  </a:cxn>
                  <a:cxn ang="0">
                    <a:pos x="34" y="64"/>
                  </a:cxn>
                  <a:cxn ang="0">
                    <a:pos x="29" y="67"/>
                  </a:cxn>
                  <a:cxn ang="0">
                    <a:pos x="25" y="68"/>
                  </a:cxn>
                  <a:cxn ang="0">
                    <a:pos x="16" y="68"/>
                  </a:cxn>
                  <a:cxn ang="0">
                    <a:pos x="11" y="66"/>
                  </a:cxn>
                  <a:cxn ang="0">
                    <a:pos x="3" y="58"/>
                  </a:cxn>
                  <a:cxn ang="0">
                    <a:pos x="0" y="47"/>
                  </a:cxn>
                  <a:cxn ang="0">
                    <a:pos x="0" y="33"/>
                  </a:cxn>
                  <a:cxn ang="0">
                    <a:pos x="1" y="26"/>
                  </a:cxn>
                  <a:cxn ang="0">
                    <a:pos x="4" y="20"/>
                  </a:cxn>
                  <a:cxn ang="0">
                    <a:pos x="7" y="14"/>
                  </a:cxn>
                  <a:cxn ang="0">
                    <a:pos x="11" y="9"/>
                  </a:cxn>
                  <a:cxn ang="0">
                    <a:pos x="16" y="5"/>
                  </a:cxn>
                  <a:cxn ang="0">
                    <a:pos x="21" y="3"/>
                  </a:cxn>
                  <a:cxn ang="0">
                    <a:pos x="26" y="1"/>
                  </a:cxn>
                  <a:cxn ang="0">
                    <a:pos x="34" y="0"/>
                  </a:cxn>
                </a:cxnLst>
                <a:rect l="0" t="0" r="r" b="b"/>
                <a:pathLst>
                  <a:path w="59" h="68">
                    <a:moveTo>
                      <a:pt x="36" y="9"/>
                    </a:moveTo>
                    <a:lnTo>
                      <a:pt x="29" y="11"/>
                    </a:lnTo>
                    <a:lnTo>
                      <a:pt x="24" y="13"/>
                    </a:lnTo>
                    <a:lnTo>
                      <a:pt x="19" y="17"/>
                    </a:lnTo>
                    <a:lnTo>
                      <a:pt x="16" y="21"/>
                    </a:lnTo>
                    <a:lnTo>
                      <a:pt x="13" y="26"/>
                    </a:lnTo>
                    <a:lnTo>
                      <a:pt x="12" y="32"/>
                    </a:lnTo>
                    <a:lnTo>
                      <a:pt x="12" y="45"/>
                    </a:lnTo>
                    <a:lnTo>
                      <a:pt x="13" y="50"/>
                    </a:lnTo>
                    <a:lnTo>
                      <a:pt x="15" y="54"/>
                    </a:lnTo>
                    <a:lnTo>
                      <a:pt x="17" y="56"/>
                    </a:lnTo>
                    <a:lnTo>
                      <a:pt x="21" y="58"/>
                    </a:lnTo>
                    <a:lnTo>
                      <a:pt x="26" y="58"/>
                    </a:lnTo>
                    <a:lnTo>
                      <a:pt x="30" y="56"/>
                    </a:lnTo>
                    <a:lnTo>
                      <a:pt x="34" y="53"/>
                    </a:lnTo>
                    <a:lnTo>
                      <a:pt x="41" y="47"/>
                    </a:lnTo>
                    <a:lnTo>
                      <a:pt x="46" y="39"/>
                    </a:lnTo>
                    <a:lnTo>
                      <a:pt x="46" y="11"/>
                    </a:lnTo>
                    <a:lnTo>
                      <a:pt x="41" y="11"/>
                    </a:lnTo>
                    <a:lnTo>
                      <a:pt x="36" y="9"/>
                    </a:lnTo>
                    <a:close/>
                    <a:moveTo>
                      <a:pt x="34" y="0"/>
                    </a:moveTo>
                    <a:lnTo>
                      <a:pt x="36" y="0"/>
                    </a:lnTo>
                    <a:lnTo>
                      <a:pt x="39" y="1"/>
                    </a:lnTo>
                    <a:lnTo>
                      <a:pt x="57" y="1"/>
                    </a:lnTo>
                    <a:lnTo>
                      <a:pt x="57" y="55"/>
                    </a:lnTo>
                    <a:lnTo>
                      <a:pt x="58" y="62"/>
                    </a:lnTo>
                    <a:lnTo>
                      <a:pt x="59" y="67"/>
                    </a:lnTo>
                    <a:lnTo>
                      <a:pt x="47" y="67"/>
                    </a:lnTo>
                    <a:lnTo>
                      <a:pt x="47" y="60"/>
                    </a:lnTo>
                    <a:lnTo>
                      <a:pt x="46" y="53"/>
                    </a:lnTo>
                    <a:lnTo>
                      <a:pt x="42" y="58"/>
                    </a:lnTo>
                    <a:lnTo>
                      <a:pt x="38" y="62"/>
                    </a:lnTo>
                    <a:lnTo>
                      <a:pt x="34" y="64"/>
                    </a:lnTo>
                    <a:lnTo>
                      <a:pt x="29" y="67"/>
                    </a:lnTo>
                    <a:lnTo>
                      <a:pt x="25" y="68"/>
                    </a:lnTo>
                    <a:lnTo>
                      <a:pt x="16" y="68"/>
                    </a:lnTo>
                    <a:lnTo>
                      <a:pt x="11" y="66"/>
                    </a:lnTo>
                    <a:lnTo>
                      <a:pt x="3" y="58"/>
                    </a:lnTo>
                    <a:lnTo>
                      <a:pt x="0" y="47"/>
                    </a:lnTo>
                    <a:lnTo>
                      <a:pt x="0" y="33"/>
                    </a:lnTo>
                    <a:lnTo>
                      <a:pt x="1" y="26"/>
                    </a:lnTo>
                    <a:lnTo>
                      <a:pt x="4" y="20"/>
                    </a:lnTo>
                    <a:lnTo>
                      <a:pt x="7" y="14"/>
                    </a:lnTo>
                    <a:lnTo>
                      <a:pt x="11" y="9"/>
                    </a:lnTo>
                    <a:lnTo>
                      <a:pt x="16" y="5"/>
                    </a:lnTo>
                    <a:lnTo>
                      <a:pt x="21" y="3"/>
                    </a:lnTo>
                    <a:lnTo>
                      <a:pt x="26" y="1"/>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75" name="Freeform 959"/>
              <p:cNvSpPr>
                <a:spLocks/>
              </p:cNvSpPr>
              <p:nvPr/>
            </p:nvSpPr>
            <p:spPr bwMode="auto">
              <a:xfrm>
                <a:off x="2441" y="3156"/>
                <a:ext cx="59" cy="88"/>
              </a:xfrm>
              <a:custGeom>
                <a:avLst/>
                <a:gdLst/>
                <a:ahLst/>
                <a:cxnLst>
                  <a:cxn ang="0">
                    <a:pos x="17" y="0"/>
                  </a:cxn>
                  <a:cxn ang="0">
                    <a:pos x="27" y="0"/>
                  </a:cxn>
                  <a:cxn ang="0">
                    <a:pos x="27" y="27"/>
                  </a:cxn>
                  <a:cxn ang="0">
                    <a:pos x="56" y="27"/>
                  </a:cxn>
                  <a:cxn ang="0">
                    <a:pos x="56" y="36"/>
                  </a:cxn>
                  <a:cxn ang="0">
                    <a:pos x="27" y="36"/>
                  </a:cxn>
                  <a:cxn ang="0">
                    <a:pos x="27" y="67"/>
                  </a:cxn>
                  <a:cxn ang="0">
                    <a:pos x="29" y="71"/>
                  </a:cxn>
                  <a:cxn ang="0">
                    <a:pos x="31" y="76"/>
                  </a:cxn>
                  <a:cxn ang="0">
                    <a:pos x="34" y="78"/>
                  </a:cxn>
                  <a:cxn ang="0">
                    <a:pos x="38" y="79"/>
                  </a:cxn>
                  <a:cxn ang="0">
                    <a:pos x="47" y="79"/>
                  </a:cxn>
                  <a:cxn ang="0">
                    <a:pos x="52" y="78"/>
                  </a:cxn>
                  <a:cxn ang="0">
                    <a:pos x="59" y="75"/>
                  </a:cxn>
                  <a:cxn ang="0">
                    <a:pos x="59" y="84"/>
                  </a:cxn>
                  <a:cxn ang="0">
                    <a:pos x="54" y="86"/>
                  </a:cxn>
                  <a:cxn ang="0">
                    <a:pos x="50" y="87"/>
                  </a:cxn>
                  <a:cxn ang="0">
                    <a:pos x="47" y="88"/>
                  </a:cxn>
                  <a:cxn ang="0">
                    <a:pos x="37" y="88"/>
                  </a:cxn>
                  <a:cxn ang="0">
                    <a:pos x="25" y="84"/>
                  </a:cxn>
                  <a:cxn ang="0">
                    <a:pos x="22" y="82"/>
                  </a:cxn>
                  <a:cxn ang="0">
                    <a:pos x="20" y="78"/>
                  </a:cxn>
                  <a:cxn ang="0">
                    <a:pos x="18" y="74"/>
                  </a:cxn>
                  <a:cxn ang="0">
                    <a:pos x="17" y="69"/>
                  </a:cxn>
                  <a:cxn ang="0">
                    <a:pos x="17" y="36"/>
                  </a:cxn>
                  <a:cxn ang="0">
                    <a:pos x="0" y="36"/>
                  </a:cxn>
                  <a:cxn ang="0">
                    <a:pos x="0" y="27"/>
                  </a:cxn>
                  <a:cxn ang="0">
                    <a:pos x="17" y="27"/>
                  </a:cxn>
                  <a:cxn ang="0">
                    <a:pos x="17" y="0"/>
                  </a:cxn>
                </a:cxnLst>
                <a:rect l="0" t="0" r="r" b="b"/>
                <a:pathLst>
                  <a:path w="59" h="88">
                    <a:moveTo>
                      <a:pt x="17" y="0"/>
                    </a:moveTo>
                    <a:lnTo>
                      <a:pt x="27" y="0"/>
                    </a:lnTo>
                    <a:lnTo>
                      <a:pt x="27" y="27"/>
                    </a:lnTo>
                    <a:lnTo>
                      <a:pt x="56" y="27"/>
                    </a:lnTo>
                    <a:lnTo>
                      <a:pt x="56" y="36"/>
                    </a:lnTo>
                    <a:lnTo>
                      <a:pt x="27" y="36"/>
                    </a:lnTo>
                    <a:lnTo>
                      <a:pt x="27" y="67"/>
                    </a:lnTo>
                    <a:lnTo>
                      <a:pt x="29" y="71"/>
                    </a:lnTo>
                    <a:lnTo>
                      <a:pt x="31" y="76"/>
                    </a:lnTo>
                    <a:lnTo>
                      <a:pt x="34" y="78"/>
                    </a:lnTo>
                    <a:lnTo>
                      <a:pt x="38" y="79"/>
                    </a:lnTo>
                    <a:lnTo>
                      <a:pt x="47" y="79"/>
                    </a:lnTo>
                    <a:lnTo>
                      <a:pt x="52" y="78"/>
                    </a:lnTo>
                    <a:lnTo>
                      <a:pt x="59" y="75"/>
                    </a:lnTo>
                    <a:lnTo>
                      <a:pt x="59" y="84"/>
                    </a:lnTo>
                    <a:lnTo>
                      <a:pt x="54" y="86"/>
                    </a:lnTo>
                    <a:lnTo>
                      <a:pt x="50" y="87"/>
                    </a:lnTo>
                    <a:lnTo>
                      <a:pt x="47" y="88"/>
                    </a:lnTo>
                    <a:lnTo>
                      <a:pt x="37" y="88"/>
                    </a:lnTo>
                    <a:lnTo>
                      <a:pt x="25" y="84"/>
                    </a:lnTo>
                    <a:lnTo>
                      <a:pt x="22" y="82"/>
                    </a:lnTo>
                    <a:lnTo>
                      <a:pt x="20" y="78"/>
                    </a:lnTo>
                    <a:lnTo>
                      <a:pt x="18" y="74"/>
                    </a:lnTo>
                    <a:lnTo>
                      <a:pt x="17" y="69"/>
                    </a:lnTo>
                    <a:lnTo>
                      <a:pt x="17" y="36"/>
                    </a:lnTo>
                    <a:lnTo>
                      <a:pt x="0" y="36"/>
                    </a:lnTo>
                    <a:lnTo>
                      <a:pt x="0" y="27"/>
                    </a:lnTo>
                    <a:lnTo>
                      <a:pt x="17" y="27"/>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76" name="Freeform 960"/>
              <p:cNvSpPr>
                <a:spLocks noEditPoints="1"/>
              </p:cNvSpPr>
              <p:nvPr/>
            </p:nvSpPr>
            <p:spPr bwMode="auto">
              <a:xfrm>
                <a:off x="2516" y="3176"/>
                <a:ext cx="56" cy="68"/>
              </a:xfrm>
              <a:custGeom>
                <a:avLst/>
                <a:gdLst/>
                <a:ahLst/>
                <a:cxnLst>
                  <a:cxn ang="0">
                    <a:pos x="26" y="9"/>
                  </a:cxn>
                  <a:cxn ang="0">
                    <a:pos x="22" y="11"/>
                  </a:cxn>
                  <a:cxn ang="0">
                    <a:pos x="18" y="13"/>
                  </a:cxn>
                  <a:cxn ang="0">
                    <a:pos x="15" y="17"/>
                  </a:cxn>
                  <a:cxn ang="0">
                    <a:pos x="13" y="22"/>
                  </a:cxn>
                  <a:cxn ang="0">
                    <a:pos x="11" y="28"/>
                  </a:cxn>
                  <a:cxn ang="0">
                    <a:pos x="44" y="28"/>
                  </a:cxn>
                  <a:cxn ang="0">
                    <a:pos x="44" y="21"/>
                  </a:cxn>
                  <a:cxn ang="0">
                    <a:pos x="43" y="17"/>
                  </a:cxn>
                  <a:cxn ang="0">
                    <a:pos x="40" y="13"/>
                  </a:cxn>
                  <a:cxn ang="0">
                    <a:pos x="38" y="11"/>
                  </a:cxn>
                  <a:cxn ang="0">
                    <a:pos x="34" y="9"/>
                  </a:cxn>
                  <a:cxn ang="0">
                    <a:pos x="26" y="9"/>
                  </a:cxn>
                  <a:cxn ang="0">
                    <a:pos x="25" y="0"/>
                  </a:cxn>
                  <a:cxn ang="0">
                    <a:pos x="36" y="0"/>
                  </a:cxn>
                  <a:cxn ang="0">
                    <a:pos x="42" y="1"/>
                  </a:cxn>
                  <a:cxn ang="0">
                    <a:pos x="46" y="4"/>
                  </a:cxn>
                  <a:cxn ang="0">
                    <a:pos x="49" y="8"/>
                  </a:cxn>
                  <a:cxn ang="0">
                    <a:pos x="55" y="18"/>
                  </a:cxn>
                  <a:cxn ang="0">
                    <a:pos x="56" y="34"/>
                  </a:cxn>
                  <a:cxn ang="0">
                    <a:pos x="56" y="35"/>
                  </a:cxn>
                  <a:cxn ang="0">
                    <a:pos x="11" y="35"/>
                  </a:cxn>
                  <a:cxn ang="0">
                    <a:pos x="11" y="42"/>
                  </a:cxn>
                  <a:cxn ang="0">
                    <a:pos x="14" y="49"/>
                  </a:cxn>
                  <a:cxn ang="0">
                    <a:pos x="17" y="51"/>
                  </a:cxn>
                  <a:cxn ang="0">
                    <a:pos x="19" y="55"/>
                  </a:cxn>
                  <a:cxn ang="0">
                    <a:pos x="25" y="58"/>
                  </a:cxn>
                  <a:cxn ang="0">
                    <a:pos x="29" y="59"/>
                  </a:cxn>
                  <a:cxn ang="0">
                    <a:pos x="32" y="59"/>
                  </a:cxn>
                  <a:cxn ang="0">
                    <a:pos x="43" y="58"/>
                  </a:cxn>
                  <a:cxn ang="0">
                    <a:pos x="56" y="53"/>
                  </a:cxn>
                  <a:cxn ang="0">
                    <a:pos x="56" y="63"/>
                  </a:cxn>
                  <a:cxn ang="0">
                    <a:pos x="43" y="67"/>
                  </a:cxn>
                  <a:cxn ang="0">
                    <a:pos x="31" y="68"/>
                  </a:cxn>
                  <a:cxn ang="0">
                    <a:pos x="25" y="68"/>
                  </a:cxn>
                  <a:cxn ang="0">
                    <a:pos x="19" y="67"/>
                  </a:cxn>
                  <a:cxn ang="0">
                    <a:pos x="15" y="64"/>
                  </a:cxn>
                  <a:cxn ang="0">
                    <a:pos x="10" y="60"/>
                  </a:cxn>
                  <a:cxn ang="0">
                    <a:pos x="6" y="56"/>
                  </a:cxn>
                  <a:cxn ang="0">
                    <a:pos x="1" y="46"/>
                  </a:cxn>
                  <a:cxn ang="0">
                    <a:pos x="0" y="41"/>
                  </a:cxn>
                  <a:cxn ang="0">
                    <a:pos x="0" y="29"/>
                  </a:cxn>
                  <a:cxn ang="0">
                    <a:pos x="1" y="22"/>
                  </a:cxn>
                  <a:cxn ang="0">
                    <a:pos x="6" y="12"/>
                  </a:cxn>
                  <a:cxn ang="0">
                    <a:pos x="14" y="4"/>
                  </a:cxn>
                  <a:cxn ang="0">
                    <a:pos x="19" y="1"/>
                  </a:cxn>
                  <a:cxn ang="0">
                    <a:pos x="25" y="0"/>
                  </a:cxn>
                </a:cxnLst>
                <a:rect l="0" t="0" r="r" b="b"/>
                <a:pathLst>
                  <a:path w="56" h="68">
                    <a:moveTo>
                      <a:pt x="26" y="9"/>
                    </a:moveTo>
                    <a:lnTo>
                      <a:pt x="22" y="11"/>
                    </a:lnTo>
                    <a:lnTo>
                      <a:pt x="18" y="13"/>
                    </a:lnTo>
                    <a:lnTo>
                      <a:pt x="15" y="17"/>
                    </a:lnTo>
                    <a:lnTo>
                      <a:pt x="13" y="22"/>
                    </a:lnTo>
                    <a:lnTo>
                      <a:pt x="11" y="28"/>
                    </a:lnTo>
                    <a:lnTo>
                      <a:pt x="44" y="28"/>
                    </a:lnTo>
                    <a:lnTo>
                      <a:pt x="44" y="21"/>
                    </a:lnTo>
                    <a:lnTo>
                      <a:pt x="43" y="17"/>
                    </a:lnTo>
                    <a:lnTo>
                      <a:pt x="40" y="13"/>
                    </a:lnTo>
                    <a:lnTo>
                      <a:pt x="38" y="11"/>
                    </a:lnTo>
                    <a:lnTo>
                      <a:pt x="34" y="9"/>
                    </a:lnTo>
                    <a:lnTo>
                      <a:pt x="26" y="9"/>
                    </a:lnTo>
                    <a:close/>
                    <a:moveTo>
                      <a:pt x="25" y="0"/>
                    </a:moveTo>
                    <a:lnTo>
                      <a:pt x="36" y="0"/>
                    </a:lnTo>
                    <a:lnTo>
                      <a:pt x="42" y="1"/>
                    </a:lnTo>
                    <a:lnTo>
                      <a:pt x="46" y="4"/>
                    </a:lnTo>
                    <a:lnTo>
                      <a:pt x="49" y="8"/>
                    </a:lnTo>
                    <a:lnTo>
                      <a:pt x="55" y="18"/>
                    </a:lnTo>
                    <a:lnTo>
                      <a:pt x="56" y="34"/>
                    </a:lnTo>
                    <a:lnTo>
                      <a:pt x="56" y="35"/>
                    </a:lnTo>
                    <a:lnTo>
                      <a:pt x="11" y="35"/>
                    </a:lnTo>
                    <a:lnTo>
                      <a:pt x="11" y="42"/>
                    </a:lnTo>
                    <a:lnTo>
                      <a:pt x="14" y="49"/>
                    </a:lnTo>
                    <a:lnTo>
                      <a:pt x="17" y="51"/>
                    </a:lnTo>
                    <a:lnTo>
                      <a:pt x="19" y="55"/>
                    </a:lnTo>
                    <a:lnTo>
                      <a:pt x="25" y="58"/>
                    </a:lnTo>
                    <a:lnTo>
                      <a:pt x="29" y="59"/>
                    </a:lnTo>
                    <a:lnTo>
                      <a:pt x="32" y="59"/>
                    </a:lnTo>
                    <a:lnTo>
                      <a:pt x="43" y="58"/>
                    </a:lnTo>
                    <a:lnTo>
                      <a:pt x="56" y="53"/>
                    </a:lnTo>
                    <a:lnTo>
                      <a:pt x="56" y="63"/>
                    </a:lnTo>
                    <a:lnTo>
                      <a:pt x="43" y="67"/>
                    </a:lnTo>
                    <a:lnTo>
                      <a:pt x="31" y="68"/>
                    </a:lnTo>
                    <a:lnTo>
                      <a:pt x="25" y="68"/>
                    </a:lnTo>
                    <a:lnTo>
                      <a:pt x="19" y="67"/>
                    </a:lnTo>
                    <a:lnTo>
                      <a:pt x="15" y="64"/>
                    </a:lnTo>
                    <a:lnTo>
                      <a:pt x="10" y="60"/>
                    </a:lnTo>
                    <a:lnTo>
                      <a:pt x="6" y="56"/>
                    </a:lnTo>
                    <a:lnTo>
                      <a:pt x="1" y="46"/>
                    </a:lnTo>
                    <a:lnTo>
                      <a:pt x="0" y="41"/>
                    </a:lnTo>
                    <a:lnTo>
                      <a:pt x="0" y="29"/>
                    </a:lnTo>
                    <a:lnTo>
                      <a:pt x="1" y="22"/>
                    </a:lnTo>
                    <a:lnTo>
                      <a:pt x="6" y="12"/>
                    </a:lnTo>
                    <a:lnTo>
                      <a:pt x="14" y="4"/>
                    </a:lnTo>
                    <a:lnTo>
                      <a:pt x="19" y="1"/>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77" name="Freeform 961"/>
              <p:cNvSpPr>
                <a:spLocks noEditPoints="1"/>
              </p:cNvSpPr>
              <p:nvPr/>
            </p:nvSpPr>
            <p:spPr bwMode="auto">
              <a:xfrm>
                <a:off x="2660" y="3148"/>
                <a:ext cx="58" cy="96"/>
              </a:xfrm>
              <a:custGeom>
                <a:avLst/>
                <a:gdLst/>
                <a:ahLst/>
                <a:cxnLst>
                  <a:cxn ang="0">
                    <a:pos x="30" y="39"/>
                  </a:cxn>
                  <a:cxn ang="0">
                    <a:pos x="26" y="40"/>
                  </a:cxn>
                  <a:cxn ang="0">
                    <a:pos x="22" y="42"/>
                  </a:cxn>
                  <a:cxn ang="0">
                    <a:pos x="18" y="46"/>
                  </a:cxn>
                  <a:cxn ang="0">
                    <a:pos x="14" y="52"/>
                  </a:cxn>
                  <a:cxn ang="0">
                    <a:pos x="12" y="57"/>
                  </a:cxn>
                  <a:cxn ang="0">
                    <a:pos x="12" y="86"/>
                  </a:cxn>
                  <a:cxn ang="0">
                    <a:pos x="17" y="87"/>
                  </a:cxn>
                  <a:cxn ang="0">
                    <a:pos x="22" y="87"/>
                  </a:cxn>
                  <a:cxn ang="0">
                    <a:pos x="29" y="86"/>
                  </a:cxn>
                  <a:cxn ang="0">
                    <a:pos x="34" y="83"/>
                  </a:cxn>
                  <a:cxn ang="0">
                    <a:pos x="39" y="79"/>
                  </a:cxn>
                  <a:cxn ang="0">
                    <a:pos x="42" y="75"/>
                  </a:cxn>
                  <a:cxn ang="0">
                    <a:pos x="44" y="70"/>
                  </a:cxn>
                  <a:cxn ang="0">
                    <a:pos x="46" y="65"/>
                  </a:cxn>
                  <a:cxn ang="0">
                    <a:pos x="46" y="52"/>
                  </a:cxn>
                  <a:cxn ang="0">
                    <a:pos x="44" y="46"/>
                  </a:cxn>
                  <a:cxn ang="0">
                    <a:pos x="42" y="42"/>
                  </a:cxn>
                  <a:cxn ang="0">
                    <a:pos x="39" y="40"/>
                  </a:cxn>
                  <a:cxn ang="0">
                    <a:pos x="37" y="39"/>
                  </a:cxn>
                  <a:cxn ang="0">
                    <a:pos x="30" y="39"/>
                  </a:cxn>
                  <a:cxn ang="0">
                    <a:pos x="0" y="0"/>
                  </a:cxn>
                  <a:cxn ang="0">
                    <a:pos x="12" y="0"/>
                  </a:cxn>
                  <a:cxn ang="0">
                    <a:pos x="12" y="44"/>
                  </a:cxn>
                  <a:cxn ang="0">
                    <a:pos x="14" y="39"/>
                  </a:cxn>
                  <a:cxn ang="0">
                    <a:pos x="20" y="35"/>
                  </a:cxn>
                  <a:cxn ang="0">
                    <a:pos x="27" y="29"/>
                  </a:cxn>
                  <a:cxn ang="0">
                    <a:pos x="33" y="28"/>
                  </a:cxn>
                  <a:cxn ang="0">
                    <a:pos x="42" y="28"/>
                  </a:cxn>
                  <a:cxn ang="0">
                    <a:pos x="46" y="31"/>
                  </a:cxn>
                  <a:cxn ang="0">
                    <a:pos x="51" y="35"/>
                  </a:cxn>
                  <a:cxn ang="0">
                    <a:pos x="56" y="44"/>
                  </a:cxn>
                  <a:cxn ang="0">
                    <a:pos x="58" y="56"/>
                  </a:cxn>
                  <a:cxn ang="0">
                    <a:pos x="58" y="63"/>
                  </a:cxn>
                  <a:cxn ang="0">
                    <a:pos x="56" y="70"/>
                  </a:cxn>
                  <a:cxn ang="0">
                    <a:pos x="54" y="77"/>
                  </a:cxn>
                  <a:cxn ang="0">
                    <a:pos x="46" y="87"/>
                  </a:cxn>
                  <a:cxn ang="0">
                    <a:pos x="42" y="91"/>
                  </a:cxn>
                  <a:cxn ang="0">
                    <a:pos x="37" y="94"/>
                  </a:cxn>
                  <a:cxn ang="0">
                    <a:pos x="23" y="96"/>
                  </a:cxn>
                  <a:cxn ang="0">
                    <a:pos x="20" y="96"/>
                  </a:cxn>
                  <a:cxn ang="0">
                    <a:pos x="14" y="95"/>
                  </a:cxn>
                  <a:cxn ang="0">
                    <a:pos x="0" y="95"/>
                  </a:cxn>
                  <a:cxn ang="0">
                    <a:pos x="0" y="0"/>
                  </a:cxn>
                </a:cxnLst>
                <a:rect l="0" t="0" r="r" b="b"/>
                <a:pathLst>
                  <a:path w="58" h="96">
                    <a:moveTo>
                      <a:pt x="30" y="39"/>
                    </a:moveTo>
                    <a:lnTo>
                      <a:pt x="26" y="40"/>
                    </a:lnTo>
                    <a:lnTo>
                      <a:pt x="22" y="42"/>
                    </a:lnTo>
                    <a:lnTo>
                      <a:pt x="18" y="46"/>
                    </a:lnTo>
                    <a:lnTo>
                      <a:pt x="14" y="52"/>
                    </a:lnTo>
                    <a:lnTo>
                      <a:pt x="12" y="57"/>
                    </a:lnTo>
                    <a:lnTo>
                      <a:pt x="12" y="86"/>
                    </a:lnTo>
                    <a:lnTo>
                      <a:pt x="17" y="87"/>
                    </a:lnTo>
                    <a:lnTo>
                      <a:pt x="22" y="87"/>
                    </a:lnTo>
                    <a:lnTo>
                      <a:pt x="29" y="86"/>
                    </a:lnTo>
                    <a:lnTo>
                      <a:pt x="34" y="83"/>
                    </a:lnTo>
                    <a:lnTo>
                      <a:pt x="39" y="79"/>
                    </a:lnTo>
                    <a:lnTo>
                      <a:pt x="42" y="75"/>
                    </a:lnTo>
                    <a:lnTo>
                      <a:pt x="44" y="70"/>
                    </a:lnTo>
                    <a:lnTo>
                      <a:pt x="46" y="65"/>
                    </a:lnTo>
                    <a:lnTo>
                      <a:pt x="46" y="52"/>
                    </a:lnTo>
                    <a:lnTo>
                      <a:pt x="44" y="46"/>
                    </a:lnTo>
                    <a:lnTo>
                      <a:pt x="42" y="42"/>
                    </a:lnTo>
                    <a:lnTo>
                      <a:pt x="39" y="40"/>
                    </a:lnTo>
                    <a:lnTo>
                      <a:pt x="37" y="39"/>
                    </a:lnTo>
                    <a:lnTo>
                      <a:pt x="30" y="39"/>
                    </a:lnTo>
                    <a:close/>
                    <a:moveTo>
                      <a:pt x="0" y="0"/>
                    </a:moveTo>
                    <a:lnTo>
                      <a:pt x="12" y="0"/>
                    </a:lnTo>
                    <a:lnTo>
                      <a:pt x="12" y="44"/>
                    </a:lnTo>
                    <a:lnTo>
                      <a:pt x="14" y="39"/>
                    </a:lnTo>
                    <a:lnTo>
                      <a:pt x="20" y="35"/>
                    </a:lnTo>
                    <a:lnTo>
                      <a:pt x="27" y="29"/>
                    </a:lnTo>
                    <a:lnTo>
                      <a:pt x="33" y="28"/>
                    </a:lnTo>
                    <a:lnTo>
                      <a:pt x="42" y="28"/>
                    </a:lnTo>
                    <a:lnTo>
                      <a:pt x="46" y="31"/>
                    </a:lnTo>
                    <a:lnTo>
                      <a:pt x="51" y="35"/>
                    </a:lnTo>
                    <a:lnTo>
                      <a:pt x="56" y="44"/>
                    </a:lnTo>
                    <a:lnTo>
                      <a:pt x="58" y="56"/>
                    </a:lnTo>
                    <a:lnTo>
                      <a:pt x="58" y="63"/>
                    </a:lnTo>
                    <a:lnTo>
                      <a:pt x="56" y="70"/>
                    </a:lnTo>
                    <a:lnTo>
                      <a:pt x="54" y="77"/>
                    </a:lnTo>
                    <a:lnTo>
                      <a:pt x="46" y="87"/>
                    </a:lnTo>
                    <a:lnTo>
                      <a:pt x="42" y="91"/>
                    </a:lnTo>
                    <a:lnTo>
                      <a:pt x="37" y="94"/>
                    </a:lnTo>
                    <a:lnTo>
                      <a:pt x="23" y="96"/>
                    </a:lnTo>
                    <a:lnTo>
                      <a:pt x="20" y="96"/>
                    </a:lnTo>
                    <a:lnTo>
                      <a:pt x="14" y="95"/>
                    </a:lnTo>
                    <a:lnTo>
                      <a:pt x="0" y="9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78" name="Freeform 962"/>
              <p:cNvSpPr>
                <a:spLocks noEditPoints="1"/>
              </p:cNvSpPr>
              <p:nvPr/>
            </p:nvSpPr>
            <p:spPr bwMode="auto">
              <a:xfrm>
                <a:off x="2733" y="3146"/>
                <a:ext cx="47" cy="97"/>
              </a:xfrm>
              <a:custGeom>
                <a:avLst/>
                <a:gdLst/>
                <a:ahLst/>
                <a:cxnLst>
                  <a:cxn ang="0">
                    <a:pos x="0" y="31"/>
                  </a:cxn>
                  <a:cxn ang="0">
                    <a:pos x="29" y="31"/>
                  </a:cxn>
                  <a:cxn ang="0">
                    <a:pos x="29" y="88"/>
                  </a:cxn>
                  <a:cxn ang="0">
                    <a:pos x="47" y="88"/>
                  </a:cxn>
                  <a:cxn ang="0">
                    <a:pos x="47" y="97"/>
                  </a:cxn>
                  <a:cxn ang="0">
                    <a:pos x="19" y="97"/>
                  </a:cxn>
                  <a:cxn ang="0">
                    <a:pos x="19" y="41"/>
                  </a:cxn>
                  <a:cxn ang="0">
                    <a:pos x="0" y="41"/>
                  </a:cxn>
                  <a:cxn ang="0">
                    <a:pos x="0" y="31"/>
                  </a:cxn>
                  <a:cxn ang="0">
                    <a:pos x="24" y="0"/>
                  </a:cxn>
                  <a:cxn ang="0">
                    <a:pos x="29" y="2"/>
                  </a:cxn>
                  <a:cxn ang="0">
                    <a:pos x="30" y="4"/>
                  </a:cxn>
                  <a:cxn ang="0">
                    <a:pos x="32" y="8"/>
                  </a:cxn>
                  <a:cxn ang="0">
                    <a:pos x="29" y="13"/>
                  </a:cxn>
                  <a:cxn ang="0">
                    <a:pos x="27" y="14"/>
                  </a:cxn>
                  <a:cxn ang="0">
                    <a:pos x="23" y="14"/>
                  </a:cxn>
                  <a:cxn ang="0">
                    <a:pos x="20" y="13"/>
                  </a:cxn>
                  <a:cxn ang="0">
                    <a:pos x="17" y="10"/>
                  </a:cxn>
                  <a:cxn ang="0">
                    <a:pos x="17" y="5"/>
                  </a:cxn>
                  <a:cxn ang="0">
                    <a:pos x="20" y="2"/>
                  </a:cxn>
                  <a:cxn ang="0">
                    <a:pos x="23" y="1"/>
                  </a:cxn>
                  <a:cxn ang="0">
                    <a:pos x="24" y="0"/>
                  </a:cxn>
                </a:cxnLst>
                <a:rect l="0" t="0" r="r" b="b"/>
                <a:pathLst>
                  <a:path w="47" h="97">
                    <a:moveTo>
                      <a:pt x="0" y="31"/>
                    </a:moveTo>
                    <a:lnTo>
                      <a:pt x="29" y="31"/>
                    </a:lnTo>
                    <a:lnTo>
                      <a:pt x="29" y="88"/>
                    </a:lnTo>
                    <a:lnTo>
                      <a:pt x="47" y="88"/>
                    </a:lnTo>
                    <a:lnTo>
                      <a:pt x="47" y="97"/>
                    </a:lnTo>
                    <a:lnTo>
                      <a:pt x="19" y="97"/>
                    </a:lnTo>
                    <a:lnTo>
                      <a:pt x="19" y="41"/>
                    </a:lnTo>
                    <a:lnTo>
                      <a:pt x="0" y="41"/>
                    </a:lnTo>
                    <a:lnTo>
                      <a:pt x="0" y="31"/>
                    </a:lnTo>
                    <a:close/>
                    <a:moveTo>
                      <a:pt x="24" y="0"/>
                    </a:moveTo>
                    <a:lnTo>
                      <a:pt x="29" y="2"/>
                    </a:lnTo>
                    <a:lnTo>
                      <a:pt x="30" y="4"/>
                    </a:lnTo>
                    <a:lnTo>
                      <a:pt x="32" y="8"/>
                    </a:lnTo>
                    <a:lnTo>
                      <a:pt x="29" y="13"/>
                    </a:lnTo>
                    <a:lnTo>
                      <a:pt x="27" y="14"/>
                    </a:lnTo>
                    <a:lnTo>
                      <a:pt x="23" y="14"/>
                    </a:lnTo>
                    <a:lnTo>
                      <a:pt x="20" y="13"/>
                    </a:lnTo>
                    <a:lnTo>
                      <a:pt x="17" y="10"/>
                    </a:lnTo>
                    <a:lnTo>
                      <a:pt x="17" y="5"/>
                    </a:lnTo>
                    <a:lnTo>
                      <a:pt x="20" y="2"/>
                    </a:lnTo>
                    <a:lnTo>
                      <a:pt x="23" y="1"/>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79" name="Freeform 963"/>
              <p:cNvSpPr>
                <a:spLocks/>
              </p:cNvSpPr>
              <p:nvPr/>
            </p:nvSpPr>
            <p:spPr bwMode="auto">
              <a:xfrm>
                <a:off x="2801" y="3156"/>
                <a:ext cx="59" cy="88"/>
              </a:xfrm>
              <a:custGeom>
                <a:avLst/>
                <a:gdLst/>
                <a:ahLst/>
                <a:cxnLst>
                  <a:cxn ang="0">
                    <a:pos x="18" y="0"/>
                  </a:cxn>
                  <a:cxn ang="0">
                    <a:pos x="28" y="0"/>
                  </a:cxn>
                  <a:cxn ang="0">
                    <a:pos x="28" y="27"/>
                  </a:cxn>
                  <a:cxn ang="0">
                    <a:pos x="57" y="27"/>
                  </a:cxn>
                  <a:cxn ang="0">
                    <a:pos x="57" y="36"/>
                  </a:cxn>
                  <a:cxn ang="0">
                    <a:pos x="28" y="36"/>
                  </a:cxn>
                  <a:cxn ang="0">
                    <a:pos x="28" y="67"/>
                  </a:cxn>
                  <a:cxn ang="0">
                    <a:pos x="29" y="71"/>
                  </a:cxn>
                  <a:cxn ang="0">
                    <a:pos x="32" y="76"/>
                  </a:cxn>
                  <a:cxn ang="0">
                    <a:pos x="35" y="78"/>
                  </a:cxn>
                  <a:cxn ang="0">
                    <a:pos x="38" y="79"/>
                  </a:cxn>
                  <a:cxn ang="0">
                    <a:pos x="48" y="79"/>
                  </a:cxn>
                  <a:cxn ang="0">
                    <a:pos x="53" y="78"/>
                  </a:cxn>
                  <a:cxn ang="0">
                    <a:pos x="59" y="75"/>
                  </a:cxn>
                  <a:cxn ang="0">
                    <a:pos x="59" y="84"/>
                  </a:cxn>
                  <a:cxn ang="0">
                    <a:pos x="54" y="86"/>
                  </a:cxn>
                  <a:cxn ang="0">
                    <a:pos x="50" y="87"/>
                  </a:cxn>
                  <a:cxn ang="0">
                    <a:pos x="48" y="88"/>
                  </a:cxn>
                  <a:cxn ang="0">
                    <a:pos x="37" y="88"/>
                  </a:cxn>
                  <a:cxn ang="0">
                    <a:pos x="25" y="84"/>
                  </a:cxn>
                  <a:cxn ang="0">
                    <a:pos x="23" y="82"/>
                  </a:cxn>
                  <a:cxn ang="0">
                    <a:pos x="20" y="78"/>
                  </a:cxn>
                  <a:cxn ang="0">
                    <a:pos x="19" y="74"/>
                  </a:cxn>
                  <a:cxn ang="0">
                    <a:pos x="18" y="69"/>
                  </a:cxn>
                  <a:cxn ang="0">
                    <a:pos x="18" y="36"/>
                  </a:cxn>
                  <a:cxn ang="0">
                    <a:pos x="0" y="36"/>
                  </a:cxn>
                  <a:cxn ang="0">
                    <a:pos x="0" y="27"/>
                  </a:cxn>
                  <a:cxn ang="0">
                    <a:pos x="18" y="27"/>
                  </a:cxn>
                  <a:cxn ang="0">
                    <a:pos x="18" y="0"/>
                  </a:cxn>
                </a:cxnLst>
                <a:rect l="0" t="0" r="r" b="b"/>
                <a:pathLst>
                  <a:path w="59" h="88">
                    <a:moveTo>
                      <a:pt x="18" y="0"/>
                    </a:moveTo>
                    <a:lnTo>
                      <a:pt x="28" y="0"/>
                    </a:lnTo>
                    <a:lnTo>
                      <a:pt x="28" y="27"/>
                    </a:lnTo>
                    <a:lnTo>
                      <a:pt x="57" y="27"/>
                    </a:lnTo>
                    <a:lnTo>
                      <a:pt x="57" y="36"/>
                    </a:lnTo>
                    <a:lnTo>
                      <a:pt x="28" y="36"/>
                    </a:lnTo>
                    <a:lnTo>
                      <a:pt x="28" y="67"/>
                    </a:lnTo>
                    <a:lnTo>
                      <a:pt x="29" y="71"/>
                    </a:lnTo>
                    <a:lnTo>
                      <a:pt x="32" y="76"/>
                    </a:lnTo>
                    <a:lnTo>
                      <a:pt x="35" y="78"/>
                    </a:lnTo>
                    <a:lnTo>
                      <a:pt x="38" y="79"/>
                    </a:lnTo>
                    <a:lnTo>
                      <a:pt x="48" y="79"/>
                    </a:lnTo>
                    <a:lnTo>
                      <a:pt x="53" y="78"/>
                    </a:lnTo>
                    <a:lnTo>
                      <a:pt x="59" y="75"/>
                    </a:lnTo>
                    <a:lnTo>
                      <a:pt x="59" y="84"/>
                    </a:lnTo>
                    <a:lnTo>
                      <a:pt x="54" y="86"/>
                    </a:lnTo>
                    <a:lnTo>
                      <a:pt x="50" y="87"/>
                    </a:lnTo>
                    <a:lnTo>
                      <a:pt x="48" y="88"/>
                    </a:lnTo>
                    <a:lnTo>
                      <a:pt x="37" y="88"/>
                    </a:lnTo>
                    <a:lnTo>
                      <a:pt x="25" y="84"/>
                    </a:lnTo>
                    <a:lnTo>
                      <a:pt x="23" y="82"/>
                    </a:lnTo>
                    <a:lnTo>
                      <a:pt x="20" y="78"/>
                    </a:lnTo>
                    <a:lnTo>
                      <a:pt x="19" y="74"/>
                    </a:lnTo>
                    <a:lnTo>
                      <a:pt x="18" y="69"/>
                    </a:lnTo>
                    <a:lnTo>
                      <a:pt x="18" y="36"/>
                    </a:lnTo>
                    <a:lnTo>
                      <a:pt x="0" y="36"/>
                    </a:lnTo>
                    <a:lnTo>
                      <a:pt x="0" y="27"/>
                    </a:lnTo>
                    <a:lnTo>
                      <a:pt x="18" y="27"/>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80" name="Freeform 964"/>
              <p:cNvSpPr>
                <a:spLocks/>
              </p:cNvSpPr>
              <p:nvPr/>
            </p:nvSpPr>
            <p:spPr bwMode="auto">
              <a:xfrm>
                <a:off x="2879" y="3176"/>
                <a:ext cx="52" cy="68"/>
              </a:xfrm>
              <a:custGeom>
                <a:avLst/>
                <a:gdLst/>
                <a:ahLst/>
                <a:cxnLst>
                  <a:cxn ang="0">
                    <a:pos x="21" y="0"/>
                  </a:cxn>
                  <a:cxn ang="0">
                    <a:pos x="35" y="0"/>
                  </a:cxn>
                  <a:cxn ang="0">
                    <a:pos x="40" y="1"/>
                  </a:cxn>
                  <a:cxn ang="0">
                    <a:pos x="47" y="3"/>
                  </a:cxn>
                  <a:cxn ang="0">
                    <a:pos x="47" y="12"/>
                  </a:cxn>
                  <a:cxn ang="0">
                    <a:pos x="34" y="9"/>
                  </a:cxn>
                  <a:cxn ang="0">
                    <a:pos x="19" y="9"/>
                  </a:cxn>
                  <a:cxn ang="0">
                    <a:pos x="17" y="11"/>
                  </a:cxn>
                  <a:cxn ang="0">
                    <a:pos x="13" y="14"/>
                  </a:cxn>
                  <a:cxn ang="0">
                    <a:pos x="13" y="20"/>
                  </a:cxn>
                  <a:cxn ang="0">
                    <a:pos x="15" y="22"/>
                  </a:cxn>
                  <a:cxn ang="0">
                    <a:pos x="18" y="24"/>
                  </a:cxn>
                  <a:cxn ang="0">
                    <a:pos x="22" y="26"/>
                  </a:cxn>
                  <a:cxn ang="0">
                    <a:pos x="27" y="28"/>
                  </a:cxn>
                  <a:cxn ang="0">
                    <a:pos x="40" y="33"/>
                  </a:cxn>
                  <a:cxn ang="0">
                    <a:pos x="48" y="38"/>
                  </a:cxn>
                  <a:cxn ang="0">
                    <a:pos x="51" y="42"/>
                  </a:cxn>
                  <a:cxn ang="0">
                    <a:pos x="52" y="46"/>
                  </a:cxn>
                  <a:cxn ang="0">
                    <a:pos x="52" y="55"/>
                  </a:cxn>
                  <a:cxn ang="0">
                    <a:pos x="50" y="59"/>
                  </a:cxn>
                  <a:cxn ang="0">
                    <a:pos x="46" y="63"/>
                  </a:cxn>
                  <a:cxn ang="0">
                    <a:pos x="38" y="67"/>
                  </a:cxn>
                  <a:cxn ang="0">
                    <a:pos x="25" y="68"/>
                  </a:cxn>
                  <a:cxn ang="0">
                    <a:pos x="13" y="67"/>
                  </a:cxn>
                  <a:cxn ang="0">
                    <a:pos x="0" y="63"/>
                  </a:cxn>
                  <a:cxn ang="0">
                    <a:pos x="0" y="53"/>
                  </a:cxn>
                  <a:cxn ang="0">
                    <a:pos x="13" y="58"/>
                  </a:cxn>
                  <a:cxn ang="0">
                    <a:pos x="19" y="59"/>
                  </a:cxn>
                  <a:cxn ang="0">
                    <a:pos x="31" y="59"/>
                  </a:cxn>
                  <a:cxn ang="0">
                    <a:pos x="35" y="58"/>
                  </a:cxn>
                  <a:cxn ang="0">
                    <a:pos x="38" y="56"/>
                  </a:cxn>
                  <a:cxn ang="0">
                    <a:pos x="39" y="55"/>
                  </a:cxn>
                  <a:cxn ang="0">
                    <a:pos x="40" y="53"/>
                  </a:cxn>
                  <a:cxn ang="0">
                    <a:pos x="40" y="47"/>
                  </a:cxn>
                  <a:cxn ang="0">
                    <a:pos x="38" y="45"/>
                  </a:cxn>
                  <a:cxn ang="0">
                    <a:pos x="35" y="43"/>
                  </a:cxn>
                  <a:cxn ang="0">
                    <a:pos x="31" y="41"/>
                  </a:cxn>
                  <a:cxn ang="0">
                    <a:pos x="19" y="37"/>
                  </a:cxn>
                  <a:cxn ang="0">
                    <a:pos x="13" y="34"/>
                  </a:cxn>
                  <a:cxn ang="0">
                    <a:pos x="8" y="30"/>
                  </a:cxn>
                  <a:cxn ang="0">
                    <a:pos x="4" y="28"/>
                  </a:cxn>
                  <a:cxn ang="0">
                    <a:pos x="1" y="24"/>
                  </a:cxn>
                  <a:cxn ang="0">
                    <a:pos x="0" y="18"/>
                  </a:cxn>
                  <a:cxn ang="0">
                    <a:pos x="2" y="11"/>
                  </a:cxn>
                  <a:cxn ang="0">
                    <a:pos x="8" y="5"/>
                  </a:cxn>
                  <a:cxn ang="0">
                    <a:pos x="12" y="3"/>
                  </a:cxn>
                  <a:cxn ang="0">
                    <a:pos x="15" y="1"/>
                  </a:cxn>
                  <a:cxn ang="0">
                    <a:pos x="21" y="0"/>
                  </a:cxn>
                </a:cxnLst>
                <a:rect l="0" t="0" r="r" b="b"/>
                <a:pathLst>
                  <a:path w="52" h="68">
                    <a:moveTo>
                      <a:pt x="21" y="0"/>
                    </a:moveTo>
                    <a:lnTo>
                      <a:pt x="35" y="0"/>
                    </a:lnTo>
                    <a:lnTo>
                      <a:pt x="40" y="1"/>
                    </a:lnTo>
                    <a:lnTo>
                      <a:pt x="47" y="3"/>
                    </a:lnTo>
                    <a:lnTo>
                      <a:pt x="47" y="12"/>
                    </a:lnTo>
                    <a:lnTo>
                      <a:pt x="34" y="9"/>
                    </a:lnTo>
                    <a:lnTo>
                      <a:pt x="19" y="9"/>
                    </a:lnTo>
                    <a:lnTo>
                      <a:pt x="17" y="11"/>
                    </a:lnTo>
                    <a:lnTo>
                      <a:pt x="13" y="14"/>
                    </a:lnTo>
                    <a:lnTo>
                      <a:pt x="13" y="20"/>
                    </a:lnTo>
                    <a:lnTo>
                      <a:pt x="15" y="22"/>
                    </a:lnTo>
                    <a:lnTo>
                      <a:pt x="18" y="24"/>
                    </a:lnTo>
                    <a:lnTo>
                      <a:pt x="22" y="26"/>
                    </a:lnTo>
                    <a:lnTo>
                      <a:pt x="27" y="28"/>
                    </a:lnTo>
                    <a:lnTo>
                      <a:pt x="40" y="33"/>
                    </a:lnTo>
                    <a:lnTo>
                      <a:pt x="48" y="38"/>
                    </a:lnTo>
                    <a:lnTo>
                      <a:pt x="51" y="42"/>
                    </a:lnTo>
                    <a:lnTo>
                      <a:pt x="52" y="46"/>
                    </a:lnTo>
                    <a:lnTo>
                      <a:pt x="52" y="55"/>
                    </a:lnTo>
                    <a:lnTo>
                      <a:pt x="50" y="59"/>
                    </a:lnTo>
                    <a:lnTo>
                      <a:pt x="46" y="63"/>
                    </a:lnTo>
                    <a:lnTo>
                      <a:pt x="38" y="67"/>
                    </a:lnTo>
                    <a:lnTo>
                      <a:pt x="25" y="68"/>
                    </a:lnTo>
                    <a:lnTo>
                      <a:pt x="13" y="67"/>
                    </a:lnTo>
                    <a:lnTo>
                      <a:pt x="0" y="63"/>
                    </a:lnTo>
                    <a:lnTo>
                      <a:pt x="0" y="53"/>
                    </a:lnTo>
                    <a:lnTo>
                      <a:pt x="13" y="58"/>
                    </a:lnTo>
                    <a:lnTo>
                      <a:pt x="19" y="59"/>
                    </a:lnTo>
                    <a:lnTo>
                      <a:pt x="31" y="59"/>
                    </a:lnTo>
                    <a:lnTo>
                      <a:pt x="35" y="58"/>
                    </a:lnTo>
                    <a:lnTo>
                      <a:pt x="38" y="56"/>
                    </a:lnTo>
                    <a:lnTo>
                      <a:pt x="39" y="55"/>
                    </a:lnTo>
                    <a:lnTo>
                      <a:pt x="40" y="53"/>
                    </a:lnTo>
                    <a:lnTo>
                      <a:pt x="40" y="47"/>
                    </a:lnTo>
                    <a:lnTo>
                      <a:pt x="38" y="45"/>
                    </a:lnTo>
                    <a:lnTo>
                      <a:pt x="35" y="43"/>
                    </a:lnTo>
                    <a:lnTo>
                      <a:pt x="31" y="41"/>
                    </a:lnTo>
                    <a:lnTo>
                      <a:pt x="19" y="37"/>
                    </a:lnTo>
                    <a:lnTo>
                      <a:pt x="13" y="34"/>
                    </a:lnTo>
                    <a:lnTo>
                      <a:pt x="8" y="30"/>
                    </a:lnTo>
                    <a:lnTo>
                      <a:pt x="4" y="28"/>
                    </a:lnTo>
                    <a:lnTo>
                      <a:pt x="1" y="24"/>
                    </a:lnTo>
                    <a:lnTo>
                      <a:pt x="0" y="18"/>
                    </a:lnTo>
                    <a:lnTo>
                      <a:pt x="2" y="11"/>
                    </a:lnTo>
                    <a:lnTo>
                      <a:pt x="8" y="5"/>
                    </a:lnTo>
                    <a:lnTo>
                      <a:pt x="12" y="3"/>
                    </a:lnTo>
                    <a:lnTo>
                      <a:pt x="15"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81" name="Freeform 965"/>
              <p:cNvSpPr>
                <a:spLocks/>
              </p:cNvSpPr>
              <p:nvPr/>
            </p:nvSpPr>
            <p:spPr bwMode="auto">
              <a:xfrm>
                <a:off x="2386" y="3433"/>
                <a:ext cx="48" cy="91"/>
              </a:xfrm>
              <a:custGeom>
                <a:avLst/>
                <a:gdLst/>
                <a:ahLst/>
                <a:cxnLst>
                  <a:cxn ang="0">
                    <a:pos x="0" y="0"/>
                  </a:cxn>
                  <a:cxn ang="0">
                    <a:pos x="12" y="0"/>
                  </a:cxn>
                  <a:cxn ang="0">
                    <a:pos x="12" y="80"/>
                  </a:cxn>
                  <a:cxn ang="0">
                    <a:pos x="48" y="80"/>
                  </a:cxn>
                  <a:cxn ang="0">
                    <a:pos x="48" y="91"/>
                  </a:cxn>
                  <a:cxn ang="0">
                    <a:pos x="0" y="91"/>
                  </a:cxn>
                  <a:cxn ang="0">
                    <a:pos x="0" y="0"/>
                  </a:cxn>
                </a:cxnLst>
                <a:rect l="0" t="0" r="r" b="b"/>
                <a:pathLst>
                  <a:path w="48" h="91">
                    <a:moveTo>
                      <a:pt x="0" y="0"/>
                    </a:moveTo>
                    <a:lnTo>
                      <a:pt x="12" y="0"/>
                    </a:lnTo>
                    <a:lnTo>
                      <a:pt x="12" y="80"/>
                    </a:lnTo>
                    <a:lnTo>
                      <a:pt x="48" y="80"/>
                    </a:lnTo>
                    <a:lnTo>
                      <a:pt x="48" y="91"/>
                    </a:lnTo>
                    <a:lnTo>
                      <a:pt x="0" y="9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82" name="Freeform 966"/>
              <p:cNvSpPr>
                <a:spLocks noEditPoints="1"/>
              </p:cNvSpPr>
              <p:nvPr/>
            </p:nvSpPr>
            <p:spPr bwMode="auto">
              <a:xfrm>
                <a:off x="2450" y="3457"/>
                <a:ext cx="62" cy="68"/>
              </a:xfrm>
              <a:custGeom>
                <a:avLst/>
                <a:gdLst/>
                <a:ahLst/>
                <a:cxnLst>
                  <a:cxn ang="0">
                    <a:pos x="26" y="9"/>
                  </a:cxn>
                  <a:cxn ang="0">
                    <a:pos x="24" y="10"/>
                  </a:cxn>
                  <a:cxn ang="0">
                    <a:pos x="20" y="13"/>
                  </a:cxn>
                  <a:cxn ang="0">
                    <a:pos x="17" y="16"/>
                  </a:cxn>
                  <a:cxn ang="0">
                    <a:pos x="12" y="26"/>
                  </a:cxn>
                  <a:cxn ang="0">
                    <a:pos x="12" y="42"/>
                  </a:cxn>
                  <a:cxn ang="0">
                    <a:pos x="17" y="52"/>
                  </a:cxn>
                  <a:cxn ang="0">
                    <a:pos x="20" y="55"/>
                  </a:cxn>
                  <a:cxn ang="0">
                    <a:pos x="24" y="58"/>
                  </a:cxn>
                  <a:cxn ang="0">
                    <a:pos x="28" y="59"/>
                  </a:cxn>
                  <a:cxn ang="0">
                    <a:pos x="37" y="59"/>
                  </a:cxn>
                  <a:cxn ang="0">
                    <a:pos x="41" y="56"/>
                  </a:cxn>
                  <a:cxn ang="0">
                    <a:pos x="45" y="52"/>
                  </a:cxn>
                  <a:cxn ang="0">
                    <a:pos x="50" y="42"/>
                  </a:cxn>
                  <a:cxn ang="0">
                    <a:pos x="50" y="29"/>
                  </a:cxn>
                  <a:cxn ang="0">
                    <a:pos x="49" y="24"/>
                  </a:cxn>
                  <a:cxn ang="0">
                    <a:pos x="47" y="20"/>
                  </a:cxn>
                  <a:cxn ang="0">
                    <a:pos x="45" y="16"/>
                  </a:cxn>
                  <a:cxn ang="0">
                    <a:pos x="41" y="12"/>
                  </a:cxn>
                  <a:cxn ang="0">
                    <a:pos x="37" y="9"/>
                  </a:cxn>
                  <a:cxn ang="0">
                    <a:pos x="26" y="9"/>
                  </a:cxn>
                  <a:cxn ang="0">
                    <a:pos x="32" y="0"/>
                  </a:cxn>
                  <a:cxn ang="0">
                    <a:pos x="43" y="1"/>
                  </a:cxn>
                  <a:cxn ang="0">
                    <a:pos x="54" y="9"/>
                  </a:cxn>
                  <a:cxn ang="0">
                    <a:pos x="59" y="21"/>
                  </a:cxn>
                  <a:cxn ang="0">
                    <a:pos x="62" y="34"/>
                  </a:cxn>
                  <a:cxn ang="0">
                    <a:pos x="60" y="47"/>
                  </a:cxn>
                  <a:cxn ang="0">
                    <a:pos x="54" y="59"/>
                  </a:cxn>
                  <a:cxn ang="0">
                    <a:pos x="43" y="66"/>
                  </a:cxn>
                  <a:cxn ang="0">
                    <a:pos x="32" y="68"/>
                  </a:cxn>
                  <a:cxn ang="0">
                    <a:pos x="18" y="67"/>
                  </a:cxn>
                  <a:cxn ang="0">
                    <a:pos x="8" y="59"/>
                  </a:cxn>
                  <a:cxn ang="0">
                    <a:pos x="3" y="47"/>
                  </a:cxn>
                  <a:cxn ang="0">
                    <a:pos x="0" y="34"/>
                  </a:cxn>
                  <a:cxn ang="0">
                    <a:pos x="1" y="21"/>
                  </a:cxn>
                  <a:cxn ang="0">
                    <a:pos x="8" y="9"/>
                  </a:cxn>
                  <a:cxn ang="0">
                    <a:pos x="18" y="1"/>
                  </a:cxn>
                  <a:cxn ang="0">
                    <a:pos x="32" y="0"/>
                  </a:cxn>
                </a:cxnLst>
                <a:rect l="0" t="0" r="r" b="b"/>
                <a:pathLst>
                  <a:path w="62" h="68">
                    <a:moveTo>
                      <a:pt x="26" y="9"/>
                    </a:moveTo>
                    <a:lnTo>
                      <a:pt x="24" y="10"/>
                    </a:lnTo>
                    <a:lnTo>
                      <a:pt x="20" y="13"/>
                    </a:lnTo>
                    <a:lnTo>
                      <a:pt x="17" y="16"/>
                    </a:lnTo>
                    <a:lnTo>
                      <a:pt x="12" y="26"/>
                    </a:lnTo>
                    <a:lnTo>
                      <a:pt x="12" y="42"/>
                    </a:lnTo>
                    <a:lnTo>
                      <a:pt x="17" y="52"/>
                    </a:lnTo>
                    <a:lnTo>
                      <a:pt x="20" y="55"/>
                    </a:lnTo>
                    <a:lnTo>
                      <a:pt x="24" y="58"/>
                    </a:lnTo>
                    <a:lnTo>
                      <a:pt x="28" y="59"/>
                    </a:lnTo>
                    <a:lnTo>
                      <a:pt x="37" y="59"/>
                    </a:lnTo>
                    <a:lnTo>
                      <a:pt x="41" y="56"/>
                    </a:lnTo>
                    <a:lnTo>
                      <a:pt x="45" y="52"/>
                    </a:lnTo>
                    <a:lnTo>
                      <a:pt x="50" y="42"/>
                    </a:lnTo>
                    <a:lnTo>
                      <a:pt x="50" y="29"/>
                    </a:lnTo>
                    <a:lnTo>
                      <a:pt x="49" y="24"/>
                    </a:lnTo>
                    <a:lnTo>
                      <a:pt x="47" y="20"/>
                    </a:lnTo>
                    <a:lnTo>
                      <a:pt x="45" y="16"/>
                    </a:lnTo>
                    <a:lnTo>
                      <a:pt x="41" y="12"/>
                    </a:lnTo>
                    <a:lnTo>
                      <a:pt x="37" y="9"/>
                    </a:lnTo>
                    <a:lnTo>
                      <a:pt x="26" y="9"/>
                    </a:lnTo>
                    <a:close/>
                    <a:moveTo>
                      <a:pt x="32" y="0"/>
                    </a:moveTo>
                    <a:lnTo>
                      <a:pt x="43" y="1"/>
                    </a:lnTo>
                    <a:lnTo>
                      <a:pt x="54" y="9"/>
                    </a:lnTo>
                    <a:lnTo>
                      <a:pt x="59" y="21"/>
                    </a:lnTo>
                    <a:lnTo>
                      <a:pt x="62" y="34"/>
                    </a:lnTo>
                    <a:lnTo>
                      <a:pt x="60" y="47"/>
                    </a:lnTo>
                    <a:lnTo>
                      <a:pt x="54" y="59"/>
                    </a:lnTo>
                    <a:lnTo>
                      <a:pt x="43" y="66"/>
                    </a:lnTo>
                    <a:lnTo>
                      <a:pt x="32" y="68"/>
                    </a:lnTo>
                    <a:lnTo>
                      <a:pt x="18" y="67"/>
                    </a:lnTo>
                    <a:lnTo>
                      <a:pt x="8" y="59"/>
                    </a:lnTo>
                    <a:lnTo>
                      <a:pt x="3" y="47"/>
                    </a:lnTo>
                    <a:lnTo>
                      <a:pt x="0" y="34"/>
                    </a:lnTo>
                    <a:lnTo>
                      <a:pt x="1" y="21"/>
                    </a:lnTo>
                    <a:lnTo>
                      <a:pt x="8" y="9"/>
                    </a:lnTo>
                    <a:lnTo>
                      <a:pt x="18"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83" name="Freeform 967"/>
              <p:cNvSpPr>
                <a:spLocks/>
              </p:cNvSpPr>
              <p:nvPr/>
            </p:nvSpPr>
            <p:spPr bwMode="auto">
              <a:xfrm>
                <a:off x="2526" y="3457"/>
                <a:ext cx="55" cy="68"/>
              </a:xfrm>
              <a:custGeom>
                <a:avLst/>
                <a:gdLst/>
                <a:ahLst/>
                <a:cxnLst>
                  <a:cxn ang="0">
                    <a:pos x="34" y="0"/>
                  </a:cxn>
                  <a:cxn ang="0">
                    <a:pos x="45" y="0"/>
                  </a:cxn>
                  <a:cxn ang="0">
                    <a:pos x="55" y="4"/>
                  </a:cxn>
                  <a:cxn ang="0">
                    <a:pos x="55" y="13"/>
                  </a:cxn>
                  <a:cxn ang="0">
                    <a:pos x="45" y="10"/>
                  </a:cxn>
                  <a:cxn ang="0">
                    <a:pos x="34" y="9"/>
                  </a:cxn>
                  <a:cxn ang="0">
                    <a:pos x="29" y="9"/>
                  </a:cxn>
                  <a:cxn ang="0">
                    <a:pos x="24" y="12"/>
                  </a:cxn>
                  <a:cxn ang="0">
                    <a:pos x="20" y="14"/>
                  </a:cxn>
                  <a:cxn ang="0">
                    <a:pos x="17" y="17"/>
                  </a:cxn>
                  <a:cxn ang="0">
                    <a:pos x="16" y="21"/>
                  </a:cxn>
                  <a:cxn ang="0">
                    <a:pos x="13" y="27"/>
                  </a:cxn>
                  <a:cxn ang="0">
                    <a:pos x="12" y="34"/>
                  </a:cxn>
                  <a:cxn ang="0">
                    <a:pos x="13" y="39"/>
                  </a:cxn>
                  <a:cxn ang="0">
                    <a:pos x="15" y="46"/>
                  </a:cxn>
                  <a:cxn ang="0">
                    <a:pos x="19" y="51"/>
                  </a:cxn>
                  <a:cxn ang="0">
                    <a:pos x="21" y="54"/>
                  </a:cxn>
                  <a:cxn ang="0">
                    <a:pos x="25" y="56"/>
                  </a:cxn>
                  <a:cxn ang="0">
                    <a:pos x="36" y="59"/>
                  </a:cxn>
                  <a:cxn ang="0">
                    <a:pos x="39" y="59"/>
                  </a:cxn>
                  <a:cxn ang="0">
                    <a:pos x="42" y="58"/>
                  </a:cxn>
                  <a:cxn ang="0">
                    <a:pos x="46" y="58"/>
                  </a:cxn>
                  <a:cxn ang="0">
                    <a:pos x="50" y="56"/>
                  </a:cxn>
                  <a:cxn ang="0">
                    <a:pos x="55" y="54"/>
                  </a:cxn>
                  <a:cxn ang="0">
                    <a:pos x="55" y="66"/>
                  </a:cxn>
                  <a:cxn ang="0">
                    <a:pos x="45" y="68"/>
                  </a:cxn>
                  <a:cxn ang="0">
                    <a:pos x="28" y="68"/>
                  </a:cxn>
                  <a:cxn ang="0">
                    <a:pos x="22" y="67"/>
                  </a:cxn>
                  <a:cxn ang="0">
                    <a:pos x="17" y="64"/>
                  </a:cxn>
                  <a:cxn ang="0">
                    <a:pos x="12" y="60"/>
                  </a:cxn>
                  <a:cxn ang="0">
                    <a:pos x="8" y="56"/>
                  </a:cxn>
                  <a:cxn ang="0">
                    <a:pos x="5" y="52"/>
                  </a:cxn>
                  <a:cxn ang="0">
                    <a:pos x="3" y="46"/>
                  </a:cxn>
                  <a:cxn ang="0">
                    <a:pos x="1" y="41"/>
                  </a:cxn>
                  <a:cxn ang="0">
                    <a:pos x="0" y="34"/>
                  </a:cxn>
                  <a:cxn ang="0">
                    <a:pos x="3" y="21"/>
                  </a:cxn>
                  <a:cxn ang="0">
                    <a:pos x="11" y="9"/>
                  </a:cxn>
                  <a:cxn ang="0">
                    <a:pos x="21" y="1"/>
                  </a:cxn>
                  <a:cxn ang="0">
                    <a:pos x="34" y="0"/>
                  </a:cxn>
                </a:cxnLst>
                <a:rect l="0" t="0" r="r" b="b"/>
                <a:pathLst>
                  <a:path w="55" h="68">
                    <a:moveTo>
                      <a:pt x="34" y="0"/>
                    </a:moveTo>
                    <a:lnTo>
                      <a:pt x="45" y="0"/>
                    </a:lnTo>
                    <a:lnTo>
                      <a:pt x="55" y="4"/>
                    </a:lnTo>
                    <a:lnTo>
                      <a:pt x="55" y="13"/>
                    </a:lnTo>
                    <a:lnTo>
                      <a:pt x="45" y="10"/>
                    </a:lnTo>
                    <a:lnTo>
                      <a:pt x="34" y="9"/>
                    </a:lnTo>
                    <a:lnTo>
                      <a:pt x="29" y="9"/>
                    </a:lnTo>
                    <a:lnTo>
                      <a:pt x="24" y="12"/>
                    </a:lnTo>
                    <a:lnTo>
                      <a:pt x="20" y="14"/>
                    </a:lnTo>
                    <a:lnTo>
                      <a:pt x="17" y="17"/>
                    </a:lnTo>
                    <a:lnTo>
                      <a:pt x="16" y="21"/>
                    </a:lnTo>
                    <a:lnTo>
                      <a:pt x="13" y="27"/>
                    </a:lnTo>
                    <a:lnTo>
                      <a:pt x="12" y="34"/>
                    </a:lnTo>
                    <a:lnTo>
                      <a:pt x="13" y="39"/>
                    </a:lnTo>
                    <a:lnTo>
                      <a:pt x="15" y="46"/>
                    </a:lnTo>
                    <a:lnTo>
                      <a:pt x="19" y="51"/>
                    </a:lnTo>
                    <a:lnTo>
                      <a:pt x="21" y="54"/>
                    </a:lnTo>
                    <a:lnTo>
                      <a:pt x="25" y="56"/>
                    </a:lnTo>
                    <a:lnTo>
                      <a:pt x="36" y="59"/>
                    </a:lnTo>
                    <a:lnTo>
                      <a:pt x="39" y="59"/>
                    </a:lnTo>
                    <a:lnTo>
                      <a:pt x="42" y="58"/>
                    </a:lnTo>
                    <a:lnTo>
                      <a:pt x="46" y="58"/>
                    </a:lnTo>
                    <a:lnTo>
                      <a:pt x="50" y="56"/>
                    </a:lnTo>
                    <a:lnTo>
                      <a:pt x="55" y="54"/>
                    </a:lnTo>
                    <a:lnTo>
                      <a:pt x="55" y="66"/>
                    </a:lnTo>
                    <a:lnTo>
                      <a:pt x="45" y="68"/>
                    </a:lnTo>
                    <a:lnTo>
                      <a:pt x="28" y="68"/>
                    </a:lnTo>
                    <a:lnTo>
                      <a:pt x="22" y="67"/>
                    </a:lnTo>
                    <a:lnTo>
                      <a:pt x="17" y="64"/>
                    </a:lnTo>
                    <a:lnTo>
                      <a:pt x="12" y="60"/>
                    </a:lnTo>
                    <a:lnTo>
                      <a:pt x="8" y="56"/>
                    </a:lnTo>
                    <a:lnTo>
                      <a:pt x="5" y="52"/>
                    </a:lnTo>
                    <a:lnTo>
                      <a:pt x="3" y="46"/>
                    </a:lnTo>
                    <a:lnTo>
                      <a:pt x="1" y="41"/>
                    </a:lnTo>
                    <a:lnTo>
                      <a:pt x="0" y="34"/>
                    </a:lnTo>
                    <a:lnTo>
                      <a:pt x="3" y="21"/>
                    </a:lnTo>
                    <a:lnTo>
                      <a:pt x="11" y="9"/>
                    </a:lnTo>
                    <a:lnTo>
                      <a:pt x="21" y="1"/>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84" name="Freeform 968"/>
              <p:cNvSpPr>
                <a:spLocks noEditPoints="1"/>
              </p:cNvSpPr>
              <p:nvPr/>
            </p:nvSpPr>
            <p:spPr bwMode="auto">
              <a:xfrm>
                <a:off x="2596" y="3457"/>
                <a:ext cx="59" cy="68"/>
              </a:xfrm>
              <a:custGeom>
                <a:avLst/>
                <a:gdLst/>
                <a:ahLst/>
                <a:cxnLst>
                  <a:cxn ang="0">
                    <a:pos x="35" y="9"/>
                  </a:cxn>
                  <a:cxn ang="0">
                    <a:pos x="28" y="10"/>
                  </a:cxn>
                  <a:cxn ang="0">
                    <a:pos x="23" y="13"/>
                  </a:cxn>
                  <a:cxn ang="0">
                    <a:pos x="18" y="17"/>
                  </a:cxn>
                  <a:cxn ang="0">
                    <a:pos x="15" y="21"/>
                  </a:cxn>
                  <a:cxn ang="0">
                    <a:pos x="13" y="26"/>
                  </a:cxn>
                  <a:cxn ang="0">
                    <a:pos x="11" y="31"/>
                  </a:cxn>
                  <a:cxn ang="0">
                    <a:pos x="11" y="45"/>
                  </a:cxn>
                  <a:cxn ang="0">
                    <a:pos x="13" y="50"/>
                  </a:cxn>
                  <a:cxn ang="0">
                    <a:pos x="14" y="54"/>
                  </a:cxn>
                  <a:cxn ang="0">
                    <a:pos x="17" y="56"/>
                  </a:cxn>
                  <a:cxn ang="0">
                    <a:pos x="21" y="58"/>
                  </a:cxn>
                  <a:cxn ang="0">
                    <a:pos x="26" y="58"/>
                  </a:cxn>
                  <a:cxn ang="0">
                    <a:pos x="30" y="56"/>
                  </a:cxn>
                  <a:cxn ang="0">
                    <a:pos x="34" y="52"/>
                  </a:cxn>
                  <a:cxn ang="0">
                    <a:pos x="40" y="47"/>
                  </a:cxn>
                  <a:cxn ang="0">
                    <a:pos x="46" y="39"/>
                  </a:cxn>
                  <a:cxn ang="0">
                    <a:pos x="46" y="10"/>
                  </a:cxn>
                  <a:cxn ang="0">
                    <a:pos x="40" y="10"/>
                  </a:cxn>
                  <a:cxn ang="0">
                    <a:pos x="35" y="9"/>
                  </a:cxn>
                  <a:cxn ang="0">
                    <a:pos x="34" y="0"/>
                  </a:cxn>
                  <a:cxn ang="0">
                    <a:pos x="35" y="0"/>
                  </a:cxn>
                  <a:cxn ang="0">
                    <a:pos x="39" y="1"/>
                  </a:cxn>
                  <a:cxn ang="0">
                    <a:pos x="56" y="1"/>
                  </a:cxn>
                  <a:cxn ang="0">
                    <a:pos x="56" y="55"/>
                  </a:cxn>
                  <a:cxn ang="0">
                    <a:pos x="57" y="62"/>
                  </a:cxn>
                  <a:cxn ang="0">
                    <a:pos x="59" y="67"/>
                  </a:cxn>
                  <a:cxn ang="0">
                    <a:pos x="47" y="67"/>
                  </a:cxn>
                  <a:cxn ang="0">
                    <a:pos x="47" y="60"/>
                  </a:cxn>
                  <a:cxn ang="0">
                    <a:pos x="46" y="52"/>
                  </a:cxn>
                  <a:cxn ang="0">
                    <a:pos x="42" y="58"/>
                  </a:cxn>
                  <a:cxn ang="0">
                    <a:pos x="38" y="62"/>
                  </a:cxn>
                  <a:cxn ang="0">
                    <a:pos x="34" y="64"/>
                  </a:cxn>
                  <a:cxn ang="0">
                    <a:pos x="28" y="67"/>
                  </a:cxn>
                  <a:cxn ang="0">
                    <a:pos x="25" y="68"/>
                  </a:cxn>
                  <a:cxn ang="0">
                    <a:pos x="15" y="68"/>
                  </a:cxn>
                  <a:cxn ang="0">
                    <a:pos x="10" y="66"/>
                  </a:cxn>
                  <a:cxn ang="0">
                    <a:pos x="2" y="58"/>
                  </a:cxn>
                  <a:cxn ang="0">
                    <a:pos x="0" y="47"/>
                  </a:cxn>
                  <a:cxn ang="0">
                    <a:pos x="0" y="33"/>
                  </a:cxn>
                  <a:cxn ang="0">
                    <a:pos x="1" y="26"/>
                  </a:cxn>
                  <a:cxn ang="0">
                    <a:pos x="4" y="20"/>
                  </a:cxn>
                  <a:cxn ang="0">
                    <a:pos x="6" y="14"/>
                  </a:cxn>
                  <a:cxn ang="0">
                    <a:pos x="10" y="9"/>
                  </a:cxn>
                  <a:cxn ang="0">
                    <a:pos x="15" y="5"/>
                  </a:cxn>
                  <a:cxn ang="0">
                    <a:pos x="21" y="3"/>
                  </a:cxn>
                  <a:cxn ang="0">
                    <a:pos x="26" y="1"/>
                  </a:cxn>
                  <a:cxn ang="0">
                    <a:pos x="34" y="0"/>
                  </a:cxn>
                </a:cxnLst>
                <a:rect l="0" t="0" r="r" b="b"/>
                <a:pathLst>
                  <a:path w="59" h="68">
                    <a:moveTo>
                      <a:pt x="35" y="9"/>
                    </a:moveTo>
                    <a:lnTo>
                      <a:pt x="28" y="10"/>
                    </a:lnTo>
                    <a:lnTo>
                      <a:pt x="23" y="13"/>
                    </a:lnTo>
                    <a:lnTo>
                      <a:pt x="18" y="17"/>
                    </a:lnTo>
                    <a:lnTo>
                      <a:pt x="15" y="21"/>
                    </a:lnTo>
                    <a:lnTo>
                      <a:pt x="13" y="26"/>
                    </a:lnTo>
                    <a:lnTo>
                      <a:pt x="11" y="31"/>
                    </a:lnTo>
                    <a:lnTo>
                      <a:pt x="11" y="45"/>
                    </a:lnTo>
                    <a:lnTo>
                      <a:pt x="13" y="50"/>
                    </a:lnTo>
                    <a:lnTo>
                      <a:pt x="14" y="54"/>
                    </a:lnTo>
                    <a:lnTo>
                      <a:pt x="17" y="56"/>
                    </a:lnTo>
                    <a:lnTo>
                      <a:pt x="21" y="58"/>
                    </a:lnTo>
                    <a:lnTo>
                      <a:pt x="26" y="58"/>
                    </a:lnTo>
                    <a:lnTo>
                      <a:pt x="30" y="56"/>
                    </a:lnTo>
                    <a:lnTo>
                      <a:pt x="34" y="52"/>
                    </a:lnTo>
                    <a:lnTo>
                      <a:pt x="40" y="47"/>
                    </a:lnTo>
                    <a:lnTo>
                      <a:pt x="46" y="39"/>
                    </a:lnTo>
                    <a:lnTo>
                      <a:pt x="46" y="10"/>
                    </a:lnTo>
                    <a:lnTo>
                      <a:pt x="40" y="10"/>
                    </a:lnTo>
                    <a:lnTo>
                      <a:pt x="35" y="9"/>
                    </a:lnTo>
                    <a:close/>
                    <a:moveTo>
                      <a:pt x="34" y="0"/>
                    </a:moveTo>
                    <a:lnTo>
                      <a:pt x="35" y="0"/>
                    </a:lnTo>
                    <a:lnTo>
                      <a:pt x="39" y="1"/>
                    </a:lnTo>
                    <a:lnTo>
                      <a:pt x="56" y="1"/>
                    </a:lnTo>
                    <a:lnTo>
                      <a:pt x="56" y="55"/>
                    </a:lnTo>
                    <a:lnTo>
                      <a:pt x="57" y="62"/>
                    </a:lnTo>
                    <a:lnTo>
                      <a:pt x="59" y="67"/>
                    </a:lnTo>
                    <a:lnTo>
                      <a:pt x="47" y="67"/>
                    </a:lnTo>
                    <a:lnTo>
                      <a:pt x="47" y="60"/>
                    </a:lnTo>
                    <a:lnTo>
                      <a:pt x="46" y="52"/>
                    </a:lnTo>
                    <a:lnTo>
                      <a:pt x="42" y="58"/>
                    </a:lnTo>
                    <a:lnTo>
                      <a:pt x="38" y="62"/>
                    </a:lnTo>
                    <a:lnTo>
                      <a:pt x="34" y="64"/>
                    </a:lnTo>
                    <a:lnTo>
                      <a:pt x="28" y="67"/>
                    </a:lnTo>
                    <a:lnTo>
                      <a:pt x="25" y="68"/>
                    </a:lnTo>
                    <a:lnTo>
                      <a:pt x="15" y="68"/>
                    </a:lnTo>
                    <a:lnTo>
                      <a:pt x="10" y="66"/>
                    </a:lnTo>
                    <a:lnTo>
                      <a:pt x="2" y="58"/>
                    </a:lnTo>
                    <a:lnTo>
                      <a:pt x="0" y="47"/>
                    </a:lnTo>
                    <a:lnTo>
                      <a:pt x="0" y="33"/>
                    </a:lnTo>
                    <a:lnTo>
                      <a:pt x="1" y="26"/>
                    </a:lnTo>
                    <a:lnTo>
                      <a:pt x="4" y="20"/>
                    </a:lnTo>
                    <a:lnTo>
                      <a:pt x="6" y="14"/>
                    </a:lnTo>
                    <a:lnTo>
                      <a:pt x="10" y="9"/>
                    </a:lnTo>
                    <a:lnTo>
                      <a:pt x="15" y="5"/>
                    </a:lnTo>
                    <a:lnTo>
                      <a:pt x="21" y="3"/>
                    </a:lnTo>
                    <a:lnTo>
                      <a:pt x="26" y="1"/>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85" name="Freeform 969"/>
              <p:cNvSpPr>
                <a:spLocks/>
              </p:cNvSpPr>
              <p:nvPr/>
            </p:nvSpPr>
            <p:spPr bwMode="auto">
              <a:xfrm>
                <a:off x="2668" y="3429"/>
                <a:ext cx="51" cy="95"/>
              </a:xfrm>
              <a:custGeom>
                <a:avLst/>
                <a:gdLst/>
                <a:ahLst/>
                <a:cxnLst>
                  <a:cxn ang="0">
                    <a:pos x="0" y="0"/>
                  </a:cxn>
                  <a:cxn ang="0">
                    <a:pos x="31" y="0"/>
                  </a:cxn>
                  <a:cxn ang="0">
                    <a:pos x="31" y="86"/>
                  </a:cxn>
                  <a:cxn ang="0">
                    <a:pos x="51" y="86"/>
                  </a:cxn>
                  <a:cxn ang="0">
                    <a:pos x="51" y="95"/>
                  </a:cxn>
                  <a:cxn ang="0">
                    <a:pos x="19" y="95"/>
                  </a:cxn>
                  <a:cxn ang="0">
                    <a:pos x="19" y="10"/>
                  </a:cxn>
                  <a:cxn ang="0">
                    <a:pos x="0" y="10"/>
                  </a:cxn>
                  <a:cxn ang="0">
                    <a:pos x="0" y="0"/>
                  </a:cxn>
                </a:cxnLst>
                <a:rect l="0" t="0" r="r" b="b"/>
                <a:pathLst>
                  <a:path w="51" h="95">
                    <a:moveTo>
                      <a:pt x="0" y="0"/>
                    </a:moveTo>
                    <a:lnTo>
                      <a:pt x="31" y="0"/>
                    </a:lnTo>
                    <a:lnTo>
                      <a:pt x="31" y="86"/>
                    </a:lnTo>
                    <a:lnTo>
                      <a:pt x="51" y="86"/>
                    </a:lnTo>
                    <a:lnTo>
                      <a:pt x="51" y="95"/>
                    </a:lnTo>
                    <a:lnTo>
                      <a:pt x="19" y="95"/>
                    </a:lnTo>
                    <a:lnTo>
                      <a:pt x="19" y="10"/>
                    </a:lnTo>
                    <a:lnTo>
                      <a:pt x="0" y="1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86" name="Freeform 970"/>
              <p:cNvSpPr>
                <a:spLocks/>
              </p:cNvSpPr>
              <p:nvPr/>
            </p:nvSpPr>
            <p:spPr bwMode="auto">
              <a:xfrm>
                <a:off x="2379" y="3550"/>
                <a:ext cx="58" cy="97"/>
              </a:xfrm>
              <a:custGeom>
                <a:avLst/>
                <a:gdLst/>
                <a:ahLst/>
                <a:cxnLst>
                  <a:cxn ang="0">
                    <a:pos x="40" y="0"/>
                  </a:cxn>
                  <a:cxn ang="0">
                    <a:pos x="45" y="1"/>
                  </a:cxn>
                  <a:cxn ang="0">
                    <a:pos x="58" y="4"/>
                  </a:cxn>
                  <a:cxn ang="0">
                    <a:pos x="58" y="16"/>
                  </a:cxn>
                  <a:cxn ang="0">
                    <a:pos x="51" y="12"/>
                  </a:cxn>
                  <a:cxn ang="0">
                    <a:pos x="38" y="9"/>
                  </a:cxn>
                  <a:cxn ang="0">
                    <a:pos x="30" y="12"/>
                  </a:cxn>
                  <a:cxn ang="0">
                    <a:pos x="27" y="15"/>
                  </a:cxn>
                  <a:cxn ang="0">
                    <a:pos x="23" y="18"/>
                  </a:cxn>
                  <a:cxn ang="0">
                    <a:pos x="19" y="24"/>
                  </a:cxn>
                  <a:cxn ang="0">
                    <a:pos x="16" y="29"/>
                  </a:cxn>
                  <a:cxn ang="0">
                    <a:pos x="13" y="42"/>
                  </a:cxn>
                  <a:cxn ang="0">
                    <a:pos x="13" y="57"/>
                  </a:cxn>
                  <a:cxn ang="0">
                    <a:pos x="15" y="63"/>
                  </a:cxn>
                  <a:cxn ang="0">
                    <a:pos x="17" y="70"/>
                  </a:cxn>
                  <a:cxn ang="0">
                    <a:pos x="23" y="80"/>
                  </a:cxn>
                  <a:cxn ang="0">
                    <a:pos x="27" y="84"/>
                  </a:cxn>
                  <a:cxn ang="0">
                    <a:pos x="30" y="87"/>
                  </a:cxn>
                  <a:cxn ang="0">
                    <a:pos x="34" y="88"/>
                  </a:cxn>
                  <a:cxn ang="0">
                    <a:pos x="45" y="88"/>
                  </a:cxn>
                  <a:cxn ang="0">
                    <a:pos x="58" y="83"/>
                  </a:cxn>
                  <a:cxn ang="0">
                    <a:pos x="58" y="93"/>
                  </a:cxn>
                  <a:cxn ang="0">
                    <a:pos x="51" y="96"/>
                  </a:cxn>
                  <a:cxn ang="0">
                    <a:pos x="45" y="97"/>
                  </a:cxn>
                  <a:cxn ang="0">
                    <a:pos x="32" y="97"/>
                  </a:cxn>
                  <a:cxn ang="0">
                    <a:pos x="27" y="95"/>
                  </a:cxn>
                  <a:cxn ang="0">
                    <a:pos x="20" y="92"/>
                  </a:cxn>
                  <a:cxn ang="0">
                    <a:pos x="10" y="81"/>
                  </a:cxn>
                  <a:cxn ang="0">
                    <a:pos x="6" y="75"/>
                  </a:cxn>
                  <a:cxn ang="0">
                    <a:pos x="2" y="63"/>
                  </a:cxn>
                  <a:cxn ang="0">
                    <a:pos x="0" y="49"/>
                  </a:cxn>
                  <a:cxn ang="0">
                    <a:pos x="2" y="36"/>
                  </a:cxn>
                  <a:cxn ang="0">
                    <a:pos x="6" y="24"/>
                  </a:cxn>
                  <a:cxn ang="0">
                    <a:pos x="10" y="17"/>
                  </a:cxn>
                  <a:cxn ang="0">
                    <a:pos x="15" y="11"/>
                  </a:cxn>
                  <a:cxn ang="0">
                    <a:pos x="25" y="3"/>
                  </a:cxn>
                  <a:cxn ang="0">
                    <a:pos x="32" y="1"/>
                  </a:cxn>
                  <a:cxn ang="0">
                    <a:pos x="40" y="0"/>
                  </a:cxn>
                </a:cxnLst>
                <a:rect l="0" t="0" r="r" b="b"/>
                <a:pathLst>
                  <a:path w="58" h="97">
                    <a:moveTo>
                      <a:pt x="40" y="0"/>
                    </a:moveTo>
                    <a:lnTo>
                      <a:pt x="45" y="1"/>
                    </a:lnTo>
                    <a:lnTo>
                      <a:pt x="58" y="4"/>
                    </a:lnTo>
                    <a:lnTo>
                      <a:pt x="58" y="16"/>
                    </a:lnTo>
                    <a:lnTo>
                      <a:pt x="51" y="12"/>
                    </a:lnTo>
                    <a:lnTo>
                      <a:pt x="38" y="9"/>
                    </a:lnTo>
                    <a:lnTo>
                      <a:pt x="30" y="12"/>
                    </a:lnTo>
                    <a:lnTo>
                      <a:pt x="27" y="15"/>
                    </a:lnTo>
                    <a:lnTo>
                      <a:pt x="23" y="18"/>
                    </a:lnTo>
                    <a:lnTo>
                      <a:pt x="19" y="24"/>
                    </a:lnTo>
                    <a:lnTo>
                      <a:pt x="16" y="29"/>
                    </a:lnTo>
                    <a:lnTo>
                      <a:pt x="13" y="42"/>
                    </a:lnTo>
                    <a:lnTo>
                      <a:pt x="13" y="57"/>
                    </a:lnTo>
                    <a:lnTo>
                      <a:pt x="15" y="63"/>
                    </a:lnTo>
                    <a:lnTo>
                      <a:pt x="17" y="70"/>
                    </a:lnTo>
                    <a:lnTo>
                      <a:pt x="23" y="80"/>
                    </a:lnTo>
                    <a:lnTo>
                      <a:pt x="27" y="84"/>
                    </a:lnTo>
                    <a:lnTo>
                      <a:pt x="30" y="87"/>
                    </a:lnTo>
                    <a:lnTo>
                      <a:pt x="34" y="88"/>
                    </a:lnTo>
                    <a:lnTo>
                      <a:pt x="45" y="88"/>
                    </a:lnTo>
                    <a:lnTo>
                      <a:pt x="58" y="83"/>
                    </a:lnTo>
                    <a:lnTo>
                      <a:pt x="58" y="93"/>
                    </a:lnTo>
                    <a:lnTo>
                      <a:pt x="51" y="96"/>
                    </a:lnTo>
                    <a:lnTo>
                      <a:pt x="45" y="97"/>
                    </a:lnTo>
                    <a:lnTo>
                      <a:pt x="32" y="97"/>
                    </a:lnTo>
                    <a:lnTo>
                      <a:pt x="27" y="95"/>
                    </a:lnTo>
                    <a:lnTo>
                      <a:pt x="20" y="92"/>
                    </a:lnTo>
                    <a:lnTo>
                      <a:pt x="10" y="81"/>
                    </a:lnTo>
                    <a:lnTo>
                      <a:pt x="6" y="75"/>
                    </a:lnTo>
                    <a:lnTo>
                      <a:pt x="2" y="63"/>
                    </a:lnTo>
                    <a:lnTo>
                      <a:pt x="0" y="49"/>
                    </a:lnTo>
                    <a:lnTo>
                      <a:pt x="2" y="36"/>
                    </a:lnTo>
                    <a:lnTo>
                      <a:pt x="6" y="24"/>
                    </a:lnTo>
                    <a:lnTo>
                      <a:pt x="10" y="17"/>
                    </a:lnTo>
                    <a:lnTo>
                      <a:pt x="15" y="11"/>
                    </a:lnTo>
                    <a:lnTo>
                      <a:pt x="25" y="3"/>
                    </a:lnTo>
                    <a:lnTo>
                      <a:pt x="32" y="1"/>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87" name="Freeform 971"/>
              <p:cNvSpPr>
                <a:spLocks noEditPoints="1"/>
              </p:cNvSpPr>
              <p:nvPr/>
            </p:nvSpPr>
            <p:spPr bwMode="auto">
              <a:xfrm>
                <a:off x="2450" y="3578"/>
                <a:ext cx="62" cy="68"/>
              </a:xfrm>
              <a:custGeom>
                <a:avLst/>
                <a:gdLst/>
                <a:ahLst/>
                <a:cxnLst>
                  <a:cxn ang="0">
                    <a:pos x="26" y="9"/>
                  </a:cxn>
                  <a:cxn ang="0">
                    <a:pos x="24" y="10"/>
                  </a:cxn>
                  <a:cxn ang="0">
                    <a:pos x="20" y="13"/>
                  </a:cxn>
                  <a:cxn ang="0">
                    <a:pos x="17" y="15"/>
                  </a:cxn>
                  <a:cxn ang="0">
                    <a:pos x="12" y="26"/>
                  </a:cxn>
                  <a:cxn ang="0">
                    <a:pos x="12" y="42"/>
                  </a:cxn>
                  <a:cxn ang="0">
                    <a:pos x="17" y="52"/>
                  </a:cxn>
                  <a:cxn ang="0">
                    <a:pos x="20" y="55"/>
                  </a:cxn>
                  <a:cxn ang="0">
                    <a:pos x="24" y="57"/>
                  </a:cxn>
                  <a:cxn ang="0">
                    <a:pos x="28" y="59"/>
                  </a:cxn>
                  <a:cxn ang="0">
                    <a:pos x="37" y="59"/>
                  </a:cxn>
                  <a:cxn ang="0">
                    <a:pos x="41" y="56"/>
                  </a:cxn>
                  <a:cxn ang="0">
                    <a:pos x="45" y="52"/>
                  </a:cxn>
                  <a:cxn ang="0">
                    <a:pos x="50" y="42"/>
                  </a:cxn>
                  <a:cxn ang="0">
                    <a:pos x="50" y="29"/>
                  </a:cxn>
                  <a:cxn ang="0">
                    <a:pos x="49" y="23"/>
                  </a:cxn>
                  <a:cxn ang="0">
                    <a:pos x="47" y="19"/>
                  </a:cxn>
                  <a:cxn ang="0">
                    <a:pos x="45" y="15"/>
                  </a:cxn>
                  <a:cxn ang="0">
                    <a:pos x="41" y="11"/>
                  </a:cxn>
                  <a:cxn ang="0">
                    <a:pos x="37" y="9"/>
                  </a:cxn>
                  <a:cxn ang="0">
                    <a:pos x="26" y="9"/>
                  </a:cxn>
                  <a:cxn ang="0">
                    <a:pos x="32" y="0"/>
                  </a:cxn>
                  <a:cxn ang="0">
                    <a:pos x="43" y="1"/>
                  </a:cxn>
                  <a:cxn ang="0">
                    <a:pos x="54" y="9"/>
                  </a:cxn>
                  <a:cxn ang="0">
                    <a:pos x="59" y="21"/>
                  </a:cxn>
                  <a:cxn ang="0">
                    <a:pos x="62" y="34"/>
                  </a:cxn>
                  <a:cxn ang="0">
                    <a:pos x="60" y="47"/>
                  </a:cxn>
                  <a:cxn ang="0">
                    <a:pos x="54" y="59"/>
                  </a:cxn>
                  <a:cxn ang="0">
                    <a:pos x="43" y="65"/>
                  </a:cxn>
                  <a:cxn ang="0">
                    <a:pos x="32" y="68"/>
                  </a:cxn>
                  <a:cxn ang="0">
                    <a:pos x="18" y="67"/>
                  </a:cxn>
                  <a:cxn ang="0">
                    <a:pos x="8" y="59"/>
                  </a:cxn>
                  <a:cxn ang="0">
                    <a:pos x="3" y="47"/>
                  </a:cxn>
                  <a:cxn ang="0">
                    <a:pos x="0" y="34"/>
                  </a:cxn>
                  <a:cxn ang="0">
                    <a:pos x="1" y="21"/>
                  </a:cxn>
                  <a:cxn ang="0">
                    <a:pos x="8" y="9"/>
                  </a:cxn>
                  <a:cxn ang="0">
                    <a:pos x="18" y="1"/>
                  </a:cxn>
                  <a:cxn ang="0">
                    <a:pos x="32" y="0"/>
                  </a:cxn>
                </a:cxnLst>
                <a:rect l="0" t="0" r="r" b="b"/>
                <a:pathLst>
                  <a:path w="62" h="68">
                    <a:moveTo>
                      <a:pt x="26" y="9"/>
                    </a:moveTo>
                    <a:lnTo>
                      <a:pt x="24" y="10"/>
                    </a:lnTo>
                    <a:lnTo>
                      <a:pt x="20" y="13"/>
                    </a:lnTo>
                    <a:lnTo>
                      <a:pt x="17" y="15"/>
                    </a:lnTo>
                    <a:lnTo>
                      <a:pt x="12" y="26"/>
                    </a:lnTo>
                    <a:lnTo>
                      <a:pt x="12" y="42"/>
                    </a:lnTo>
                    <a:lnTo>
                      <a:pt x="17" y="52"/>
                    </a:lnTo>
                    <a:lnTo>
                      <a:pt x="20" y="55"/>
                    </a:lnTo>
                    <a:lnTo>
                      <a:pt x="24" y="57"/>
                    </a:lnTo>
                    <a:lnTo>
                      <a:pt x="28" y="59"/>
                    </a:lnTo>
                    <a:lnTo>
                      <a:pt x="37" y="59"/>
                    </a:lnTo>
                    <a:lnTo>
                      <a:pt x="41" y="56"/>
                    </a:lnTo>
                    <a:lnTo>
                      <a:pt x="45" y="52"/>
                    </a:lnTo>
                    <a:lnTo>
                      <a:pt x="50" y="42"/>
                    </a:lnTo>
                    <a:lnTo>
                      <a:pt x="50" y="29"/>
                    </a:lnTo>
                    <a:lnTo>
                      <a:pt x="49" y="23"/>
                    </a:lnTo>
                    <a:lnTo>
                      <a:pt x="47" y="19"/>
                    </a:lnTo>
                    <a:lnTo>
                      <a:pt x="45" y="15"/>
                    </a:lnTo>
                    <a:lnTo>
                      <a:pt x="41" y="11"/>
                    </a:lnTo>
                    <a:lnTo>
                      <a:pt x="37" y="9"/>
                    </a:lnTo>
                    <a:lnTo>
                      <a:pt x="26" y="9"/>
                    </a:lnTo>
                    <a:close/>
                    <a:moveTo>
                      <a:pt x="32" y="0"/>
                    </a:moveTo>
                    <a:lnTo>
                      <a:pt x="43" y="1"/>
                    </a:lnTo>
                    <a:lnTo>
                      <a:pt x="54" y="9"/>
                    </a:lnTo>
                    <a:lnTo>
                      <a:pt x="59" y="21"/>
                    </a:lnTo>
                    <a:lnTo>
                      <a:pt x="62" y="34"/>
                    </a:lnTo>
                    <a:lnTo>
                      <a:pt x="60" y="47"/>
                    </a:lnTo>
                    <a:lnTo>
                      <a:pt x="54" y="59"/>
                    </a:lnTo>
                    <a:lnTo>
                      <a:pt x="43" y="65"/>
                    </a:lnTo>
                    <a:lnTo>
                      <a:pt x="32" y="68"/>
                    </a:lnTo>
                    <a:lnTo>
                      <a:pt x="18" y="67"/>
                    </a:lnTo>
                    <a:lnTo>
                      <a:pt x="8" y="59"/>
                    </a:lnTo>
                    <a:lnTo>
                      <a:pt x="3" y="47"/>
                    </a:lnTo>
                    <a:lnTo>
                      <a:pt x="0" y="34"/>
                    </a:lnTo>
                    <a:lnTo>
                      <a:pt x="1" y="21"/>
                    </a:lnTo>
                    <a:lnTo>
                      <a:pt x="8" y="9"/>
                    </a:lnTo>
                    <a:lnTo>
                      <a:pt x="18"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88" name="Freeform 972"/>
              <p:cNvSpPr>
                <a:spLocks/>
              </p:cNvSpPr>
              <p:nvPr/>
            </p:nvSpPr>
            <p:spPr bwMode="auto">
              <a:xfrm>
                <a:off x="2526" y="3578"/>
                <a:ext cx="55" cy="67"/>
              </a:xfrm>
              <a:custGeom>
                <a:avLst/>
                <a:gdLst/>
                <a:ahLst/>
                <a:cxnLst>
                  <a:cxn ang="0">
                    <a:pos x="32" y="0"/>
                  </a:cxn>
                  <a:cxn ang="0">
                    <a:pos x="41" y="0"/>
                  </a:cxn>
                  <a:cxn ang="0">
                    <a:pos x="46" y="2"/>
                  </a:cxn>
                  <a:cxn ang="0">
                    <a:pos x="51" y="8"/>
                  </a:cxn>
                  <a:cxn ang="0">
                    <a:pos x="53" y="10"/>
                  </a:cxn>
                  <a:cxn ang="0">
                    <a:pos x="54" y="14"/>
                  </a:cxn>
                  <a:cxn ang="0">
                    <a:pos x="55" y="21"/>
                  </a:cxn>
                  <a:cxn ang="0">
                    <a:pos x="55" y="67"/>
                  </a:cxn>
                  <a:cxn ang="0">
                    <a:pos x="43" y="67"/>
                  </a:cxn>
                  <a:cxn ang="0">
                    <a:pos x="43" y="17"/>
                  </a:cxn>
                  <a:cxn ang="0">
                    <a:pos x="42" y="13"/>
                  </a:cxn>
                  <a:cxn ang="0">
                    <a:pos x="34" y="9"/>
                  </a:cxn>
                  <a:cxn ang="0">
                    <a:pos x="26" y="11"/>
                  </a:cxn>
                  <a:cxn ang="0">
                    <a:pos x="22" y="14"/>
                  </a:cxn>
                  <a:cxn ang="0">
                    <a:pos x="16" y="21"/>
                  </a:cxn>
                  <a:cxn ang="0">
                    <a:pos x="11" y="29"/>
                  </a:cxn>
                  <a:cxn ang="0">
                    <a:pos x="11" y="67"/>
                  </a:cxn>
                  <a:cxn ang="0">
                    <a:pos x="0" y="67"/>
                  </a:cxn>
                  <a:cxn ang="0">
                    <a:pos x="0" y="1"/>
                  </a:cxn>
                  <a:cxn ang="0">
                    <a:pos x="11" y="1"/>
                  </a:cxn>
                  <a:cxn ang="0">
                    <a:pos x="11" y="15"/>
                  </a:cxn>
                  <a:cxn ang="0">
                    <a:pos x="15" y="10"/>
                  </a:cxn>
                  <a:cxn ang="0">
                    <a:pos x="19" y="6"/>
                  </a:cxn>
                  <a:cxn ang="0">
                    <a:pos x="26" y="1"/>
                  </a:cxn>
                  <a:cxn ang="0">
                    <a:pos x="32" y="0"/>
                  </a:cxn>
                </a:cxnLst>
                <a:rect l="0" t="0" r="r" b="b"/>
                <a:pathLst>
                  <a:path w="55" h="67">
                    <a:moveTo>
                      <a:pt x="32" y="0"/>
                    </a:moveTo>
                    <a:lnTo>
                      <a:pt x="41" y="0"/>
                    </a:lnTo>
                    <a:lnTo>
                      <a:pt x="46" y="2"/>
                    </a:lnTo>
                    <a:lnTo>
                      <a:pt x="51" y="8"/>
                    </a:lnTo>
                    <a:lnTo>
                      <a:pt x="53" y="10"/>
                    </a:lnTo>
                    <a:lnTo>
                      <a:pt x="54" y="14"/>
                    </a:lnTo>
                    <a:lnTo>
                      <a:pt x="55" y="21"/>
                    </a:lnTo>
                    <a:lnTo>
                      <a:pt x="55" y="67"/>
                    </a:lnTo>
                    <a:lnTo>
                      <a:pt x="43" y="67"/>
                    </a:lnTo>
                    <a:lnTo>
                      <a:pt x="43" y="17"/>
                    </a:lnTo>
                    <a:lnTo>
                      <a:pt x="42" y="13"/>
                    </a:lnTo>
                    <a:lnTo>
                      <a:pt x="34" y="9"/>
                    </a:lnTo>
                    <a:lnTo>
                      <a:pt x="26" y="11"/>
                    </a:lnTo>
                    <a:lnTo>
                      <a:pt x="22" y="14"/>
                    </a:lnTo>
                    <a:lnTo>
                      <a:pt x="16" y="21"/>
                    </a:lnTo>
                    <a:lnTo>
                      <a:pt x="11" y="29"/>
                    </a:lnTo>
                    <a:lnTo>
                      <a:pt x="11" y="67"/>
                    </a:lnTo>
                    <a:lnTo>
                      <a:pt x="0" y="67"/>
                    </a:lnTo>
                    <a:lnTo>
                      <a:pt x="0" y="1"/>
                    </a:lnTo>
                    <a:lnTo>
                      <a:pt x="11" y="1"/>
                    </a:lnTo>
                    <a:lnTo>
                      <a:pt x="11" y="15"/>
                    </a:lnTo>
                    <a:lnTo>
                      <a:pt x="15" y="10"/>
                    </a:lnTo>
                    <a:lnTo>
                      <a:pt x="19" y="6"/>
                    </a:lnTo>
                    <a:lnTo>
                      <a:pt x="26"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89" name="Freeform 973"/>
              <p:cNvSpPr>
                <a:spLocks/>
              </p:cNvSpPr>
              <p:nvPr/>
            </p:nvSpPr>
            <p:spPr bwMode="auto">
              <a:xfrm>
                <a:off x="2594" y="3558"/>
                <a:ext cx="59" cy="88"/>
              </a:xfrm>
              <a:custGeom>
                <a:avLst/>
                <a:gdLst/>
                <a:ahLst/>
                <a:cxnLst>
                  <a:cxn ang="0">
                    <a:pos x="17" y="0"/>
                  </a:cxn>
                  <a:cxn ang="0">
                    <a:pos x="28" y="0"/>
                  </a:cxn>
                  <a:cxn ang="0">
                    <a:pos x="28" y="26"/>
                  </a:cxn>
                  <a:cxn ang="0">
                    <a:pos x="57" y="26"/>
                  </a:cxn>
                  <a:cxn ang="0">
                    <a:pos x="57" y="35"/>
                  </a:cxn>
                  <a:cxn ang="0">
                    <a:pos x="28" y="35"/>
                  </a:cxn>
                  <a:cxn ang="0">
                    <a:pos x="28" y="67"/>
                  </a:cxn>
                  <a:cxn ang="0">
                    <a:pos x="29" y="71"/>
                  </a:cxn>
                  <a:cxn ang="0">
                    <a:pos x="32" y="76"/>
                  </a:cxn>
                  <a:cxn ang="0">
                    <a:pos x="34" y="77"/>
                  </a:cxn>
                  <a:cxn ang="0">
                    <a:pos x="38" y="79"/>
                  </a:cxn>
                  <a:cxn ang="0">
                    <a:pos x="48" y="79"/>
                  </a:cxn>
                  <a:cxn ang="0">
                    <a:pos x="53" y="77"/>
                  </a:cxn>
                  <a:cxn ang="0">
                    <a:pos x="59" y="75"/>
                  </a:cxn>
                  <a:cxn ang="0">
                    <a:pos x="59" y="84"/>
                  </a:cxn>
                  <a:cxn ang="0">
                    <a:pos x="54" y="85"/>
                  </a:cxn>
                  <a:cxn ang="0">
                    <a:pos x="50" y="87"/>
                  </a:cxn>
                  <a:cxn ang="0">
                    <a:pos x="48" y="88"/>
                  </a:cxn>
                  <a:cxn ang="0">
                    <a:pos x="37" y="88"/>
                  </a:cxn>
                  <a:cxn ang="0">
                    <a:pos x="25" y="84"/>
                  </a:cxn>
                  <a:cxn ang="0">
                    <a:pos x="23" y="81"/>
                  </a:cxn>
                  <a:cxn ang="0">
                    <a:pos x="20" y="77"/>
                  </a:cxn>
                  <a:cxn ang="0">
                    <a:pos x="19" y="73"/>
                  </a:cxn>
                  <a:cxn ang="0">
                    <a:pos x="17" y="68"/>
                  </a:cxn>
                  <a:cxn ang="0">
                    <a:pos x="17" y="35"/>
                  </a:cxn>
                  <a:cxn ang="0">
                    <a:pos x="0" y="35"/>
                  </a:cxn>
                  <a:cxn ang="0">
                    <a:pos x="0" y="26"/>
                  </a:cxn>
                  <a:cxn ang="0">
                    <a:pos x="17" y="26"/>
                  </a:cxn>
                  <a:cxn ang="0">
                    <a:pos x="17" y="0"/>
                  </a:cxn>
                </a:cxnLst>
                <a:rect l="0" t="0" r="r" b="b"/>
                <a:pathLst>
                  <a:path w="59" h="88">
                    <a:moveTo>
                      <a:pt x="17" y="0"/>
                    </a:moveTo>
                    <a:lnTo>
                      <a:pt x="28" y="0"/>
                    </a:lnTo>
                    <a:lnTo>
                      <a:pt x="28" y="26"/>
                    </a:lnTo>
                    <a:lnTo>
                      <a:pt x="57" y="26"/>
                    </a:lnTo>
                    <a:lnTo>
                      <a:pt x="57" y="35"/>
                    </a:lnTo>
                    <a:lnTo>
                      <a:pt x="28" y="35"/>
                    </a:lnTo>
                    <a:lnTo>
                      <a:pt x="28" y="67"/>
                    </a:lnTo>
                    <a:lnTo>
                      <a:pt x="29" y="71"/>
                    </a:lnTo>
                    <a:lnTo>
                      <a:pt x="32" y="76"/>
                    </a:lnTo>
                    <a:lnTo>
                      <a:pt x="34" y="77"/>
                    </a:lnTo>
                    <a:lnTo>
                      <a:pt x="38" y="79"/>
                    </a:lnTo>
                    <a:lnTo>
                      <a:pt x="48" y="79"/>
                    </a:lnTo>
                    <a:lnTo>
                      <a:pt x="53" y="77"/>
                    </a:lnTo>
                    <a:lnTo>
                      <a:pt x="59" y="75"/>
                    </a:lnTo>
                    <a:lnTo>
                      <a:pt x="59" y="84"/>
                    </a:lnTo>
                    <a:lnTo>
                      <a:pt x="54" y="85"/>
                    </a:lnTo>
                    <a:lnTo>
                      <a:pt x="50" y="87"/>
                    </a:lnTo>
                    <a:lnTo>
                      <a:pt x="48" y="88"/>
                    </a:lnTo>
                    <a:lnTo>
                      <a:pt x="37" y="88"/>
                    </a:lnTo>
                    <a:lnTo>
                      <a:pt x="25" y="84"/>
                    </a:lnTo>
                    <a:lnTo>
                      <a:pt x="23" y="81"/>
                    </a:lnTo>
                    <a:lnTo>
                      <a:pt x="20" y="77"/>
                    </a:lnTo>
                    <a:lnTo>
                      <a:pt x="19" y="73"/>
                    </a:lnTo>
                    <a:lnTo>
                      <a:pt x="17" y="68"/>
                    </a:lnTo>
                    <a:lnTo>
                      <a:pt x="17" y="35"/>
                    </a:lnTo>
                    <a:lnTo>
                      <a:pt x="0" y="35"/>
                    </a:lnTo>
                    <a:lnTo>
                      <a:pt x="0" y="26"/>
                    </a:lnTo>
                    <a:lnTo>
                      <a:pt x="17" y="26"/>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90" name="Freeform 974"/>
              <p:cNvSpPr>
                <a:spLocks/>
              </p:cNvSpPr>
              <p:nvPr/>
            </p:nvSpPr>
            <p:spPr bwMode="auto">
              <a:xfrm>
                <a:off x="2676" y="3578"/>
                <a:ext cx="49" cy="67"/>
              </a:xfrm>
              <a:custGeom>
                <a:avLst/>
                <a:gdLst/>
                <a:ahLst/>
                <a:cxnLst>
                  <a:cxn ang="0">
                    <a:pos x="32" y="0"/>
                  </a:cxn>
                  <a:cxn ang="0">
                    <a:pos x="43" y="0"/>
                  </a:cxn>
                  <a:cxn ang="0">
                    <a:pos x="49" y="1"/>
                  </a:cxn>
                  <a:cxn ang="0">
                    <a:pos x="49" y="25"/>
                  </a:cxn>
                  <a:cxn ang="0">
                    <a:pos x="39" y="25"/>
                  </a:cxn>
                  <a:cxn ang="0">
                    <a:pos x="39" y="10"/>
                  </a:cxn>
                  <a:cxn ang="0">
                    <a:pos x="36" y="9"/>
                  </a:cxn>
                  <a:cxn ang="0">
                    <a:pos x="34" y="9"/>
                  </a:cxn>
                  <a:cxn ang="0">
                    <a:pos x="26" y="11"/>
                  </a:cxn>
                  <a:cxn ang="0">
                    <a:pos x="22" y="14"/>
                  </a:cxn>
                  <a:cxn ang="0">
                    <a:pos x="18" y="18"/>
                  </a:cxn>
                  <a:cxn ang="0">
                    <a:pos x="15" y="22"/>
                  </a:cxn>
                  <a:cxn ang="0">
                    <a:pos x="11" y="29"/>
                  </a:cxn>
                  <a:cxn ang="0">
                    <a:pos x="11" y="67"/>
                  </a:cxn>
                  <a:cxn ang="0">
                    <a:pos x="0" y="67"/>
                  </a:cxn>
                  <a:cxn ang="0">
                    <a:pos x="0" y="1"/>
                  </a:cxn>
                  <a:cxn ang="0">
                    <a:pos x="11" y="1"/>
                  </a:cxn>
                  <a:cxn ang="0">
                    <a:pos x="11" y="15"/>
                  </a:cxn>
                  <a:cxn ang="0">
                    <a:pos x="14" y="10"/>
                  </a:cxn>
                  <a:cxn ang="0">
                    <a:pos x="18" y="6"/>
                  </a:cxn>
                  <a:cxn ang="0">
                    <a:pos x="22" y="4"/>
                  </a:cxn>
                  <a:cxn ang="0">
                    <a:pos x="27" y="1"/>
                  </a:cxn>
                  <a:cxn ang="0">
                    <a:pos x="32" y="0"/>
                  </a:cxn>
                </a:cxnLst>
                <a:rect l="0" t="0" r="r" b="b"/>
                <a:pathLst>
                  <a:path w="49" h="67">
                    <a:moveTo>
                      <a:pt x="32" y="0"/>
                    </a:moveTo>
                    <a:lnTo>
                      <a:pt x="43" y="0"/>
                    </a:lnTo>
                    <a:lnTo>
                      <a:pt x="49" y="1"/>
                    </a:lnTo>
                    <a:lnTo>
                      <a:pt x="49" y="25"/>
                    </a:lnTo>
                    <a:lnTo>
                      <a:pt x="39" y="25"/>
                    </a:lnTo>
                    <a:lnTo>
                      <a:pt x="39" y="10"/>
                    </a:lnTo>
                    <a:lnTo>
                      <a:pt x="36" y="9"/>
                    </a:lnTo>
                    <a:lnTo>
                      <a:pt x="34" y="9"/>
                    </a:lnTo>
                    <a:lnTo>
                      <a:pt x="26" y="11"/>
                    </a:lnTo>
                    <a:lnTo>
                      <a:pt x="22" y="14"/>
                    </a:lnTo>
                    <a:lnTo>
                      <a:pt x="18" y="18"/>
                    </a:lnTo>
                    <a:lnTo>
                      <a:pt x="15" y="22"/>
                    </a:lnTo>
                    <a:lnTo>
                      <a:pt x="11" y="29"/>
                    </a:lnTo>
                    <a:lnTo>
                      <a:pt x="11" y="67"/>
                    </a:lnTo>
                    <a:lnTo>
                      <a:pt x="0" y="67"/>
                    </a:lnTo>
                    <a:lnTo>
                      <a:pt x="0" y="1"/>
                    </a:lnTo>
                    <a:lnTo>
                      <a:pt x="11" y="1"/>
                    </a:lnTo>
                    <a:lnTo>
                      <a:pt x="11" y="15"/>
                    </a:lnTo>
                    <a:lnTo>
                      <a:pt x="14" y="10"/>
                    </a:lnTo>
                    <a:lnTo>
                      <a:pt x="18" y="6"/>
                    </a:lnTo>
                    <a:lnTo>
                      <a:pt x="22" y="4"/>
                    </a:lnTo>
                    <a:lnTo>
                      <a:pt x="27"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91" name="Freeform 975"/>
              <p:cNvSpPr>
                <a:spLocks noEditPoints="1"/>
              </p:cNvSpPr>
              <p:nvPr/>
            </p:nvSpPr>
            <p:spPr bwMode="auto">
              <a:xfrm>
                <a:off x="2739" y="3578"/>
                <a:ext cx="61" cy="68"/>
              </a:xfrm>
              <a:custGeom>
                <a:avLst/>
                <a:gdLst/>
                <a:ahLst/>
                <a:cxnLst>
                  <a:cxn ang="0">
                    <a:pos x="24" y="9"/>
                  </a:cxn>
                  <a:cxn ang="0">
                    <a:pos x="21" y="11"/>
                  </a:cxn>
                  <a:cxn ang="0">
                    <a:pos x="17" y="15"/>
                  </a:cxn>
                  <a:cxn ang="0">
                    <a:pos x="11" y="26"/>
                  </a:cxn>
                  <a:cxn ang="0">
                    <a:pos x="11" y="42"/>
                  </a:cxn>
                  <a:cxn ang="0">
                    <a:pos x="17" y="52"/>
                  </a:cxn>
                  <a:cxn ang="0">
                    <a:pos x="19" y="55"/>
                  </a:cxn>
                  <a:cxn ang="0">
                    <a:pos x="23" y="57"/>
                  </a:cxn>
                  <a:cxn ang="0">
                    <a:pos x="27" y="59"/>
                  </a:cxn>
                  <a:cxn ang="0">
                    <a:pos x="35" y="59"/>
                  </a:cxn>
                  <a:cxn ang="0">
                    <a:pos x="38" y="57"/>
                  </a:cxn>
                  <a:cxn ang="0">
                    <a:pos x="41" y="55"/>
                  </a:cxn>
                  <a:cxn ang="0">
                    <a:pos x="44" y="52"/>
                  </a:cxn>
                  <a:cxn ang="0">
                    <a:pos x="49" y="42"/>
                  </a:cxn>
                  <a:cxn ang="0">
                    <a:pos x="49" y="29"/>
                  </a:cxn>
                  <a:cxn ang="0">
                    <a:pos x="48" y="23"/>
                  </a:cxn>
                  <a:cxn ang="0">
                    <a:pos x="47" y="19"/>
                  </a:cxn>
                  <a:cxn ang="0">
                    <a:pos x="44" y="15"/>
                  </a:cxn>
                  <a:cxn ang="0">
                    <a:pos x="40" y="11"/>
                  </a:cxn>
                  <a:cxn ang="0">
                    <a:pos x="36" y="9"/>
                  </a:cxn>
                  <a:cxn ang="0">
                    <a:pos x="24" y="9"/>
                  </a:cxn>
                  <a:cxn ang="0">
                    <a:pos x="31" y="0"/>
                  </a:cxn>
                  <a:cxn ang="0">
                    <a:pos x="43" y="1"/>
                  </a:cxn>
                  <a:cxn ang="0">
                    <a:pos x="53" y="9"/>
                  </a:cxn>
                  <a:cxn ang="0">
                    <a:pos x="59" y="21"/>
                  </a:cxn>
                  <a:cxn ang="0">
                    <a:pos x="61" y="34"/>
                  </a:cxn>
                  <a:cxn ang="0">
                    <a:pos x="60" y="47"/>
                  </a:cxn>
                  <a:cxn ang="0">
                    <a:pos x="53" y="59"/>
                  </a:cxn>
                  <a:cxn ang="0">
                    <a:pos x="43" y="65"/>
                  </a:cxn>
                  <a:cxn ang="0">
                    <a:pos x="31" y="68"/>
                  </a:cxn>
                  <a:cxn ang="0">
                    <a:pos x="18" y="67"/>
                  </a:cxn>
                  <a:cxn ang="0">
                    <a:pos x="7" y="59"/>
                  </a:cxn>
                  <a:cxn ang="0">
                    <a:pos x="2" y="47"/>
                  </a:cxn>
                  <a:cxn ang="0">
                    <a:pos x="0" y="34"/>
                  </a:cxn>
                  <a:cxn ang="0">
                    <a:pos x="2" y="21"/>
                  </a:cxn>
                  <a:cxn ang="0">
                    <a:pos x="7" y="9"/>
                  </a:cxn>
                  <a:cxn ang="0">
                    <a:pos x="18" y="1"/>
                  </a:cxn>
                  <a:cxn ang="0">
                    <a:pos x="31" y="0"/>
                  </a:cxn>
                </a:cxnLst>
                <a:rect l="0" t="0" r="r" b="b"/>
                <a:pathLst>
                  <a:path w="61" h="68">
                    <a:moveTo>
                      <a:pt x="24" y="9"/>
                    </a:moveTo>
                    <a:lnTo>
                      <a:pt x="21" y="11"/>
                    </a:lnTo>
                    <a:lnTo>
                      <a:pt x="17" y="15"/>
                    </a:lnTo>
                    <a:lnTo>
                      <a:pt x="11" y="26"/>
                    </a:lnTo>
                    <a:lnTo>
                      <a:pt x="11" y="42"/>
                    </a:lnTo>
                    <a:lnTo>
                      <a:pt x="17" y="52"/>
                    </a:lnTo>
                    <a:lnTo>
                      <a:pt x="19" y="55"/>
                    </a:lnTo>
                    <a:lnTo>
                      <a:pt x="23" y="57"/>
                    </a:lnTo>
                    <a:lnTo>
                      <a:pt x="27" y="59"/>
                    </a:lnTo>
                    <a:lnTo>
                      <a:pt x="35" y="59"/>
                    </a:lnTo>
                    <a:lnTo>
                      <a:pt x="38" y="57"/>
                    </a:lnTo>
                    <a:lnTo>
                      <a:pt x="41" y="55"/>
                    </a:lnTo>
                    <a:lnTo>
                      <a:pt x="44" y="52"/>
                    </a:lnTo>
                    <a:lnTo>
                      <a:pt x="49" y="42"/>
                    </a:lnTo>
                    <a:lnTo>
                      <a:pt x="49" y="29"/>
                    </a:lnTo>
                    <a:lnTo>
                      <a:pt x="48" y="23"/>
                    </a:lnTo>
                    <a:lnTo>
                      <a:pt x="47" y="19"/>
                    </a:lnTo>
                    <a:lnTo>
                      <a:pt x="44" y="15"/>
                    </a:lnTo>
                    <a:lnTo>
                      <a:pt x="40" y="11"/>
                    </a:lnTo>
                    <a:lnTo>
                      <a:pt x="36" y="9"/>
                    </a:lnTo>
                    <a:lnTo>
                      <a:pt x="24" y="9"/>
                    </a:lnTo>
                    <a:close/>
                    <a:moveTo>
                      <a:pt x="31" y="0"/>
                    </a:moveTo>
                    <a:lnTo>
                      <a:pt x="43" y="1"/>
                    </a:lnTo>
                    <a:lnTo>
                      <a:pt x="53" y="9"/>
                    </a:lnTo>
                    <a:lnTo>
                      <a:pt x="59" y="21"/>
                    </a:lnTo>
                    <a:lnTo>
                      <a:pt x="61" y="34"/>
                    </a:lnTo>
                    <a:lnTo>
                      <a:pt x="60" y="47"/>
                    </a:lnTo>
                    <a:lnTo>
                      <a:pt x="53" y="59"/>
                    </a:lnTo>
                    <a:lnTo>
                      <a:pt x="43" y="65"/>
                    </a:lnTo>
                    <a:lnTo>
                      <a:pt x="31" y="68"/>
                    </a:lnTo>
                    <a:lnTo>
                      <a:pt x="18" y="67"/>
                    </a:lnTo>
                    <a:lnTo>
                      <a:pt x="7" y="59"/>
                    </a:lnTo>
                    <a:lnTo>
                      <a:pt x="2" y="47"/>
                    </a:lnTo>
                    <a:lnTo>
                      <a:pt x="0" y="34"/>
                    </a:lnTo>
                    <a:lnTo>
                      <a:pt x="2" y="21"/>
                    </a:lnTo>
                    <a:lnTo>
                      <a:pt x="7" y="9"/>
                    </a:lnTo>
                    <a:lnTo>
                      <a:pt x="18" y="1"/>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92" name="Freeform 976"/>
              <p:cNvSpPr>
                <a:spLocks/>
              </p:cNvSpPr>
              <p:nvPr/>
            </p:nvSpPr>
            <p:spPr bwMode="auto">
              <a:xfrm>
                <a:off x="2812" y="3550"/>
                <a:ext cx="51" cy="95"/>
              </a:xfrm>
              <a:custGeom>
                <a:avLst/>
                <a:gdLst/>
                <a:ahLst/>
                <a:cxnLst>
                  <a:cxn ang="0">
                    <a:pos x="0" y="0"/>
                  </a:cxn>
                  <a:cxn ang="0">
                    <a:pos x="31" y="0"/>
                  </a:cxn>
                  <a:cxn ang="0">
                    <a:pos x="31" y="85"/>
                  </a:cxn>
                  <a:cxn ang="0">
                    <a:pos x="51" y="85"/>
                  </a:cxn>
                  <a:cxn ang="0">
                    <a:pos x="51" y="95"/>
                  </a:cxn>
                  <a:cxn ang="0">
                    <a:pos x="20" y="95"/>
                  </a:cxn>
                  <a:cxn ang="0">
                    <a:pos x="20" y="9"/>
                  </a:cxn>
                  <a:cxn ang="0">
                    <a:pos x="0" y="9"/>
                  </a:cxn>
                  <a:cxn ang="0">
                    <a:pos x="0" y="0"/>
                  </a:cxn>
                </a:cxnLst>
                <a:rect l="0" t="0" r="r" b="b"/>
                <a:pathLst>
                  <a:path w="51" h="95">
                    <a:moveTo>
                      <a:pt x="0" y="0"/>
                    </a:moveTo>
                    <a:lnTo>
                      <a:pt x="31" y="0"/>
                    </a:lnTo>
                    <a:lnTo>
                      <a:pt x="31" y="85"/>
                    </a:lnTo>
                    <a:lnTo>
                      <a:pt x="51" y="85"/>
                    </a:lnTo>
                    <a:lnTo>
                      <a:pt x="51" y="95"/>
                    </a:lnTo>
                    <a:lnTo>
                      <a:pt x="20" y="95"/>
                    </a:lnTo>
                    <a:lnTo>
                      <a:pt x="20" y="9"/>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93" name="Freeform 977"/>
              <p:cNvSpPr>
                <a:spLocks noEditPoints="1"/>
              </p:cNvSpPr>
              <p:nvPr/>
            </p:nvSpPr>
            <p:spPr bwMode="auto">
              <a:xfrm>
                <a:off x="1542" y="2965"/>
                <a:ext cx="56" cy="90"/>
              </a:xfrm>
              <a:custGeom>
                <a:avLst/>
                <a:gdLst/>
                <a:ahLst/>
                <a:cxnLst>
                  <a:cxn ang="0">
                    <a:pos x="11" y="8"/>
                  </a:cxn>
                  <a:cxn ang="0">
                    <a:pos x="11" y="48"/>
                  </a:cxn>
                  <a:cxn ang="0">
                    <a:pos x="23" y="48"/>
                  </a:cxn>
                  <a:cxn ang="0">
                    <a:pos x="28" y="47"/>
                  </a:cxn>
                  <a:cxn ang="0">
                    <a:pos x="32" y="46"/>
                  </a:cxn>
                  <a:cxn ang="0">
                    <a:pos x="38" y="42"/>
                  </a:cxn>
                  <a:cxn ang="0">
                    <a:pos x="42" y="36"/>
                  </a:cxn>
                  <a:cxn ang="0">
                    <a:pos x="44" y="26"/>
                  </a:cxn>
                  <a:cxn ang="0">
                    <a:pos x="43" y="21"/>
                  </a:cxn>
                  <a:cxn ang="0">
                    <a:pos x="42" y="17"/>
                  </a:cxn>
                  <a:cxn ang="0">
                    <a:pos x="39" y="13"/>
                  </a:cxn>
                  <a:cxn ang="0">
                    <a:pos x="35" y="10"/>
                  </a:cxn>
                  <a:cxn ang="0">
                    <a:pos x="31" y="9"/>
                  </a:cxn>
                  <a:cxn ang="0">
                    <a:pos x="26" y="9"/>
                  </a:cxn>
                  <a:cxn ang="0">
                    <a:pos x="18" y="8"/>
                  </a:cxn>
                  <a:cxn ang="0">
                    <a:pos x="11" y="8"/>
                  </a:cxn>
                  <a:cxn ang="0">
                    <a:pos x="0" y="0"/>
                  </a:cxn>
                  <a:cxn ang="0">
                    <a:pos x="31" y="0"/>
                  </a:cxn>
                  <a:cxn ang="0">
                    <a:pos x="38" y="1"/>
                  </a:cxn>
                  <a:cxn ang="0">
                    <a:pos x="43" y="2"/>
                  </a:cxn>
                  <a:cxn ang="0">
                    <a:pos x="47" y="5"/>
                  </a:cxn>
                  <a:cxn ang="0">
                    <a:pos x="49" y="8"/>
                  </a:cxn>
                  <a:cxn ang="0">
                    <a:pos x="55" y="15"/>
                  </a:cxn>
                  <a:cxn ang="0">
                    <a:pos x="56" y="19"/>
                  </a:cxn>
                  <a:cxn ang="0">
                    <a:pos x="56" y="25"/>
                  </a:cxn>
                  <a:cxn ang="0">
                    <a:pos x="55" y="31"/>
                  </a:cxn>
                  <a:cxn ang="0">
                    <a:pos x="53" y="36"/>
                  </a:cxn>
                  <a:cxn ang="0">
                    <a:pos x="51" y="42"/>
                  </a:cxn>
                  <a:cxn ang="0">
                    <a:pos x="48" y="46"/>
                  </a:cxn>
                  <a:cxn ang="0">
                    <a:pos x="44" y="50"/>
                  </a:cxn>
                  <a:cxn ang="0">
                    <a:pos x="39" y="54"/>
                  </a:cxn>
                  <a:cxn ang="0">
                    <a:pos x="28" y="56"/>
                  </a:cxn>
                  <a:cxn ang="0">
                    <a:pos x="17" y="57"/>
                  </a:cxn>
                  <a:cxn ang="0">
                    <a:pos x="11" y="57"/>
                  </a:cxn>
                  <a:cxn ang="0">
                    <a:pos x="11" y="90"/>
                  </a:cxn>
                  <a:cxn ang="0">
                    <a:pos x="0" y="90"/>
                  </a:cxn>
                  <a:cxn ang="0">
                    <a:pos x="0" y="0"/>
                  </a:cxn>
                </a:cxnLst>
                <a:rect l="0" t="0" r="r" b="b"/>
                <a:pathLst>
                  <a:path w="56" h="90">
                    <a:moveTo>
                      <a:pt x="11" y="8"/>
                    </a:moveTo>
                    <a:lnTo>
                      <a:pt x="11" y="48"/>
                    </a:lnTo>
                    <a:lnTo>
                      <a:pt x="23" y="48"/>
                    </a:lnTo>
                    <a:lnTo>
                      <a:pt x="28" y="47"/>
                    </a:lnTo>
                    <a:lnTo>
                      <a:pt x="32" y="46"/>
                    </a:lnTo>
                    <a:lnTo>
                      <a:pt x="38" y="42"/>
                    </a:lnTo>
                    <a:lnTo>
                      <a:pt x="42" y="36"/>
                    </a:lnTo>
                    <a:lnTo>
                      <a:pt x="44" y="26"/>
                    </a:lnTo>
                    <a:lnTo>
                      <a:pt x="43" y="21"/>
                    </a:lnTo>
                    <a:lnTo>
                      <a:pt x="42" y="17"/>
                    </a:lnTo>
                    <a:lnTo>
                      <a:pt x="39" y="13"/>
                    </a:lnTo>
                    <a:lnTo>
                      <a:pt x="35" y="10"/>
                    </a:lnTo>
                    <a:lnTo>
                      <a:pt x="31" y="9"/>
                    </a:lnTo>
                    <a:lnTo>
                      <a:pt x="26" y="9"/>
                    </a:lnTo>
                    <a:lnTo>
                      <a:pt x="18" y="8"/>
                    </a:lnTo>
                    <a:lnTo>
                      <a:pt x="11" y="8"/>
                    </a:lnTo>
                    <a:close/>
                    <a:moveTo>
                      <a:pt x="0" y="0"/>
                    </a:moveTo>
                    <a:lnTo>
                      <a:pt x="31" y="0"/>
                    </a:lnTo>
                    <a:lnTo>
                      <a:pt x="38" y="1"/>
                    </a:lnTo>
                    <a:lnTo>
                      <a:pt x="43" y="2"/>
                    </a:lnTo>
                    <a:lnTo>
                      <a:pt x="47" y="5"/>
                    </a:lnTo>
                    <a:lnTo>
                      <a:pt x="49" y="8"/>
                    </a:lnTo>
                    <a:lnTo>
                      <a:pt x="55" y="15"/>
                    </a:lnTo>
                    <a:lnTo>
                      <a:pt x="56" y="19"/>
                    </a:lnTo>
                    <a:lnTo>
                      <a:pt x="56" y="25"/>
                    </a:lnTo>
                    <a:lnTo>
                      <a:pt x="55" y="31"/>
                    </a:lnTo>
                    <a:lnTo>
                      <a:pt x="53" y="36"/>
                    </a:lnTo>
                    <a:lnTo>
                      <a:pt x="51" y="42"/>
                    </a:lnTo>
                    <a:lnTo>
                      <a:pt x="48" y="46"/>
                    </a:lnTo>
                    <a:lnTo>
                      <a:pt x="44" y="50"/>
                    </a:lnTo>
                    <a:lnTo>
                      <a:pt x="39" y="54"/>
                    </a:lnTo>
                    <a:lnTo>
                      <a:pt x="28" y="56"/>
                    </a:lnTo>
                    <a:lnTo>
                      <a:pt x="17" y="57"/>
                    </a:lnTo>
                    <a:lnTo>
                      <a:pt x="11" y="57"/>
                    </a:lnTo>
                    <a:lnTo>
                      <a:pt x="11" y="90"/>
                    </a:lnTo>
                    <a:lnTo>
                      <a:pt x="0" y="9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94" name="Freeform 978"/>
              <p:cNvSpPr>
                <a:spLocks noEditPoints="1"/>
              </p:cNvSpPr>
              <p:nvPr/>
            </p:nvSpPr>
            <p:spPr bwMode="auto">
              <a:xfrm>
                <a:off x="1609" y="2988"/>
                <a:ext cx="61" cy="69"/>
              </a:xfrm>
              <a:custGeom>
                <a:avLst/>
                <a:gdLst/>
                <a:ahLst/>
                <a:cxnLst>
                  <a:cxn ang="0">
                    <a:pos x="26" y="10"/>
                  </a:cxn>
                  <a:cxn ang="0">
                    <a:pos x="23" y="11"/>
                  </a:cxn>
                  <a:cxn ang="0">
                    <a:pos x="19" y="13"/>
                  </a:cxn>
                  <a:cxn ang="0">
                    <a:pos x="17" y="16"/>
                  </a:cxn>
                  <a:cxn ang="0">
                    <a:pos x="11" y="27"/>
                  </a:cxn>
                  <a:cxn ang="0">
                    <a:pos x="11" y="42"/>
                  </a:cxn>
                  <a:cxn ang="0">
                    <a:pos x="17" y="53"/>
                  </a:cxn>
                  <a:cxn ang="0">
                    <a:pos x="19" y="55"/>
                  </a:cxn>
                  <a:cxn ang="0">
                    <a:pos x="23" y="58"/>
                  </a:cxn>
                  <a:cxn ang="0">
                    <a:pos x="27" y="59"/>
                  </a:cxn>
                  <a:cxn ang="0">
                    <a:pos x="36" y="59"/>
                  </a:cxn>
                  <a:cxn ang="0">
                    <a:pos x="40" y="57"/>
                  </a:cxn>
                  <a:cxn ang="0">
                    <a:pos x="44" y="53"/>
                  </a:cxn>
                  <a:cxn ang="0">
                    <a:pos x="49" y="42"/>
                  </a:cxn>
                  <a:cxn ang="0">
                    <a:pos x="49" y="29"/>
                  </a:cxn>
                  <a:cxn ang="0">
                    <a:pos x="48" y="24"/>
                  </a:cxn>
                  <a:cxn ang="0">
                    <a:pos x="47" y="20"/>
                  </a:cxn>
                  <a:cxn ang="0">
                    <a:pos x="44" y="16"/>
                  </a:cxn>
                  <a:cxn ang="0">
                    <a:pos x="40" y="12"/>
                  </a:cxn>
                  <a:cxn ang="0">
                    <a:pos x="36" y="10"/>
                  </a:cxn>
                  <a:cxn ang="0">
                    <a:pos x="26" y="10"/>
                  </a:cxn>
                  <a:cxn ang="0">
                    <a:pos x="31" y="0"/>
                  </a:cxn>
                  <a:cxn ang="0">
                    <a:pos x="43" y="2"/>
                  </a:cxn>
                  <a:cxn ang="0">
                    <a:pos x="53" y="10"/>
                  </a:cxn>
                  <a:cxn ang="0">
                    <a:pos x="58" y="21"/>
                  </a:cxn>
                  <a:cxn ang="0">
                    <a:pos x="61" y="34"/>
                  </a:cxn>
                  <a:cxn ang="0">
                    <a:pos x="60" y="48"/>
                  </a:cxn>
                  <a:cxn ang="0">
                    <a:pos x="53" y="59"/>
                  </a:cxn>
                  <a:cxn ang="0">
                    <a:pos x="43" y="66"/>
                  </a:cxn>
                  <a:cxn ang="0">
                    <a:pos x="31" y="69"/>
                  </a:cxn>
                  <a:cxn ang="0">
                    <a:pos x="18" y="67"/>
                  </a:cxn>
                  <a:cxn ang="0">
                    <a:pos x="7" y="59"/>
                  </a:cxn>
                  <a:cxn ang="0">
                    <a:pos x="2" y="48"/>
                  </a:cxn>
                  <a:cxn ang="0">
                    <a:pos x="0" y="34"/>
                  </a:cxn>
                  <a:cxn ang="0">
                    <a:pos x="1" y="21"/>
                  </a:cxn>
                  <a:cxn ang="0">
                    <a:pos x="7" y="10"/>
                  </a:cxn>
                  <a:cxn ang="0">
                    <a:pos x="18" y="2"/>
                  </a:cxn>
                  <a:cxn ang="0">
                    <a:pos x="31" y="0"/>
                  </a:cxn>
                </a:cxnLst>
                <a:rect l="0" t="0" r="r" b="b"/>
                <a:pathLst>
                  <a:path w="61" h="69">
                    <a:moveTo>
                      <a:pt x="26" y="10"/>
                    </a:moveTo>
                    <a:lnTo>
                      <a:pt x="23" y="11"/>
                    </a:lnTo>
                    <a:lnTo>
                      <a:pt x="19" y="13"/>
                    </a:lnTo>
                    <a:lnTo>
                      <a:pt x="17" y="16"/>
                    </a:lnTo>
                    <a:lnTo>
                      <a:pt x="11" y="27"/>
                    </a:lnTo>
                    <a:lnTo>
                      <a:pt x="11" y="42"/>
                    </a:lnTo>
                    <a:lnTo>
                      <a:pt x="17" y="53"/>
                    </a:lnTo>
                    <a:lnTo>
                      <a:pt x="19" y="55"/>
                    </a:lnTo>
                    <a:lnTo>
                      <a:pt x="23" y="58"/>
                    </a:lnTo>
                    <a:lnTo>
                      <a:pt x="27" y="59"/>
                    </a:lnTo>
                    <a:lnTo>
                      <a:pt x="36" y="59"/>
                    </a:lnTo>
                    <a:lnTo>
                      <a:pt x="40" y="57"/>
                    </a:lnTo>
                    <a:lnTo>
                      <a:pt x="44" y="53"/>
                    </a:lnTo>
                    <a:lnTo>
                      <a:pt x="49" y="42"/>
                    </a:lnTo>
                    <a:lnTo>
                      <a:pt x="49" y="29"/>
                    </a:lnTo>
                    <a:lnTo>
                      <a:pt x="48" y="24"/>
                    </a:lnTo>
                    <a:lnTo>
                      <a:pt x="47" y="20"/>
                    </a:lnTo>
                    <a:lnTo>
                      <a:pt x="44" y="16"/>
                    </a:lnTo>
                    <a:lnTo>
                      <a:pt x="40" y="12"/>
                    </a:lnTo>
                    <a:lnTo>
                      <a:pt x="36" y="10"/>
                    </a:lnTo>
                    <a:lnTo>
                      <a:pt x="26" y="10"/>
                    </a:lnTo>
                    <a:close/>
                    <a:moveTo>
                      <a:pt x="31" y="0"/>
                    </a:moveTo>
                    <a:lnTo>
                      <a:pt x="43" y="2"/>
                    </a:lnTo>
                    <a:lnTo>
                      <a:pt x="53" y="10"/>
                    </a:lnTo>
                    <a:lnTo>
                      <a:pt x="58" y="21"/>
                    </a:lnTo>
                    <a:lnTo>
                      <a:pt x="61" y="34"/>
                    </a:lnTo>
                    <a:lnTo>
                      <a:pt x="60" y="48"/>
                    </a:lnTo>
                    <a:lnTo>
                      <a:pt x="53" y="59"/>
                    </a:lnTo>
                    <a:lnTo>
                      <a:pt x="43" y="66"/>
                    </a:lnTo>
                    <a:lnTo>
                      <a:pt x="31" y="69"/>
                    </a:lnTo>
                    <a:lnTo>
                      <a:pt x="18" y="67"/>
                    </a:lnTo>
                    <a:lnTo>
                      <a:pt x="7" y="59"/>
                    </a:lnTo>
                    <a:lnTo>
                      <a:pt x="2" y="48"/>
                    </a:lnTo>
                    <a:lnTo>
                      <a:pt x="0" y="34"/>
                    </a:lnTo>
                    <a:lnTo>
                      <a:pt x="1" y="21"/>
                    </a:lnTo>
                    <a:lnTo>
                      <a:pt x="7" y="10"/>
                    </a:lnTo>
                    <a:lnTo>
                      <a:pt x="18" y="2"/>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95" name="Freeform 979"/>
              <p:cNvSpPr>
                <a:spLocks/>
              </p:cNvSpPr>
              <p:nvPr/>
            </p:nvSpPr>
            <p:spPr bwMode="auto">
              <a:xfrm>
                <a:off x="1690" y="2988"/>
                <a:ext cx="50" cy="67"/>
              </a:xfrm>
              <a:custGeom>
                <a:avLst/>
                <a:gdLst/>
                <a:ahLst/>
                <a:cxnLst>
                  <a:cxn ang="0">
                    <a:pos x="33" y="0"/>
                  </a:cxn>
                  <a:cxn ang="0">
                    <a:pos x="43" y="0"/>
                  </a:cxn>
                  <a:cxn ang="0">
                    <a:pos x="50" y="2"/>
                  </a:cxn>
                  <a:cxn ang="0">
                    <a:pos x="50" y="25"/>
                  </a:cxn>
                  <a:cxn ang="0">
                    <a:pos x="39" y="25"/>
                  </a:cxn>
                  <a:cxn ang="0">
                    <a:pos x="39" y="11"/>
                  </a:cxn>
                  <a:cxn ang="0">
                    <a:pos x="36" y="10"/>
                  </a:cxn>
                  <a:cxn ang="0">
                    <a:pos x="34" y="10"/>
                  </a:cxn>
                  <a:cxn ang="0">
                    <a:pos x="26" y="12"/>
                  </a:cxn>
                  <a:cxn ang="0">
                    <a:pos x="22" y="15"/>
                  </a:cxn>
                  <a:cxn ang="0">
                    <a:pos x="18" y="19"/>
                  </a:cxn>
                  <a:cxn ang="0">
                    <a:pos x="16" y="23"/>
                  </a:cxn>
                  <a:cxn ang="0">
                    <a:pos x="12" y="29"/>
                  </a:cxn>
                  <a:cxn ang="0">
                    <a:pos x="12" y="67"/>
                  </a:cxn>
                  <a:cxn ang="0">
                    <a:pos x="0" y="67"/>
                  </a:cxn>
                  <a:cxn ang="0">
                    <a:pos x="0" y="2"/>
                  </a:cxn>
                  <a:cxn ang="0">
                    <a:pos x="12" y="2"/>
                  </a:cxn>
                  <a:cxn ang="0">
                    <a:pos x="12" y="16"/>
                  </a:cxn>
                  <a:cxn ang="0">
                    <a:pos x="14" y="11"/>
                  </a:cxn>
                  <a:cxn ang="0">
                    <a:pos x="18" y="7"/>
                  </a:cxn>
                  <a:cxn ang="0">
                    <a:pos x="22" y="4"/>
                  </a:cxn>
                  <a:cxn ang="0">
                    <a:pos x="27" y="2"/>
                  </a:cxn>
                  <a:cxn ang="0">
                    <a:pos x="33" y="0"/>
                  </a:cxn>
                </a:cxnLst>
                <a:rect l="0" t="0" r="r" b="b"/>
                <a:pathLst>
                  <a:path w="50" h="67">
                    <a:moveTo>
                      <a:pt x="33" y="0"/>
                    </a:moveTo>
                    <a:lnTo>
                      <a:pt x="43" y="0"/>
                    </a:lnTo>
                    <a:lnTo>
                      <a:pt x="50" y="2"/>
                    </a:lnTo>
                    <a:lnTo>
                      <a:pt x="50" y="25"/>
                    </a:lnTo>
                    <a:lnTo>
                      <a:pt x="39" y="25"/>
                    </a:lnTo>
                    <a:lnTo>
                      <a:pt x="39" y="11"/>
                    </a:lnTo>
                    <a:lnTo>
                      <a:pt x="36" y="10"/>
                    </a:lnTo>
                    <a:lnTo>
                      <a:pt x="34" y="10"/>
                    </a:lnTo>
                    <a:lnTo>
                      <a:pt x="26" y="12"/>
                    </a:lnTo>
                    <a:lnTo>
                      <a:pt x="22" y="15"/>
                    </a:lnTo>
                    <a:lnTo>
                      <a:pt x="18" y="19"/>
                    </a:lnTo>
                    <a:lnTo>
                      <a:pt x="16" y="23"/>
                    </a:lnTo>
                    <a:lnTo>
                      <a:pt x="12" y="29"/>
                    </a:lnTo>
                    <a:lnTo>
                      <a:pt x="12" y="67"/>
                    </a:lnTo>
                    <a:lnTo>
                      <a:pt x="0" y="67"/>
                    </a:lnTo>
                    <a:lnTo>
                      <a:pt x="0" y="2"/>
                    </a:lnTo>
                    <a:lnTo>
                      <a:pt x="12" y="2"/>
                    </a:lnTo>
                    <a:lnTo>
                      <a:pt x="12" y="16"/>
                    </a:lnTo>
                    <a:lnTo>
                      <a:pt x="14" y="11"/>
                    </a:lnTo>
                    <a:lnTo>
                      <a:pt x="18" y="7"/>
                    </a:lnTo>
                    <a:lnTo>
                      <a:pt x="22" y="4"/>
                    </a:lnTo>
                    <a:lnTo>
                      <a:pt x="27" y="2"/>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96" name="Freeform 980"/>
              <p:cNvSpPr>
                <a:spLocks/>
              </p:cNvSpPr>
              <p:nvPr/>
            </p:nvSpPr>
            <p:spPr bwMode="auto">
              <a:xfrm>
                <a:off x="1753" y="2969"/>
                <a:ext cx="59" cy="88"/>
              </a:xfrm>
              <a:custGeom>
                <a:avLst/>
                <a:gdLst/>
                <a:ahLst/>
                <a:cxnLst>
                  <a:cxn ang="0">
                    <a:pos x="17" y="0"/>
                  </a:cxn>
                  <a:cxn ang="0">
                    <a:pos x="27" y="0"/>
                  </a:cxn>
                  <a:cxn ang="0">
                    <a:pos x="27" y="26"/>
                  </a:cxn>
                  <a:cxn ang="0">
                    <a:pos x="56" y="26"/>
                  </a:cxn>
                  <a:cxn ang="0">
                    <a:pos x="56" y="35"/>
                  </a:cxn>
                  <a:cxn ang="0">
                    <a:pos x="27" y="35"/>
                  </a:cxn>
                  <a:cxn ang="0">
                    <a:pos x="27" y="67"/>
                  </a:cxn>
                  <a:cxn ang="0">
                    <a:pos x="29" y="71"/>
                  </a:cxn>
                  <a:cxn ang="0">
                    <a:pos x="31" y="76"/>
                  </a:cxn>
                  <a:cxn ang="0">
                    <a:pos x="34" y="77"/>
                  </a:cxn>
                  <a:cxn ang="0">
                    <a:pos x="38" y="78"/>
                  </a:cxn>
                  <a:cxn ang="0">
                    <a:pos x="47" y="78"/>
                  </a:cxn>
                  <a:cxn ang="0">
                    <a:pos x="52" y="77"/>
                  </a:cxn>
                  <a:cxn ang="0">
                    <a:pos x="59" y="74"/>
                  </a:cxn>
                  <a:cxn ang="0">
                    <a:pos x="59" y="84"/>
                  </a:cxn>
                  <a:cxn ang="0">
                    <a:pos x="53" y="85"/>
                  </a:cxn>
                  <a:cxn ang="0">
                    <a:pos x="50" y="86"/>
                  </a:cxn>
                  <a:cxn ang="0">
                    <a:pos x="47" y="88"/>
                  </a:cxn>
                  <a:cxn ang="0">
                    <a:pos x="36" y="88"/>
                  </a:cxn>
                  <a:cxn ang="0">
                    <a:pos x="25" y="84"/>
                  </a:cxn>
                  <a:cxn ang="0">
                    <a:pos x="22" y="81"/>
                  </a:cxn>
                  <a:cxn ang="0">
                    <a:pos x="19" y="77"/>
                  </a:cxn>
                  <a:cxn ang="0">
                    <a:pos x="18" y="73"/>
                  </a:cxn>
                  <a:cxn ang="0">
                    <a:pos x="17" y="68"/>
                  </a:cxn>
                  <a:cxn ang="0">
                    <a:pos x="17" y="35"/>
                  </a:cxn>
                  <a:cxn ang="0">
                    <a:pos x="0" y="35"/>
                  </a:cxn>
                  <a:cxn ang="0">
                    <a:pos x="0" y="26"/>
                  </a:cxn>
                  <a:cxn ang="0">
                    <a:pos x="17" y="26"/>
                  </a:cxn>
                  <a:cxn ang="0">
                    <a:pos x="17" y="0"/>
                  </a:cxn>
                </a:cxnLst>
                <a:rect l="0" t="0" r="r" b="b"/>
                <a:pathLst>
                  <a:path w="59" h="88">
                    <a:moveTo>
                      <a:pt x="17" y="0"/>
                    </a:moveTo>
                    <a:lnTo>
                      <a:pt x="27" y="0"/>
                    </a:lnTo>
                    <a:lnTo>
                      <a:pt x="27" y="26"/>
                    </a:lnTo>
                    <a:lnTo>
                      <a:pt x="56" y="26"/>
                    </a:lnTo>
                    <a:lnTo>
                      <a:pt x="56" y="35"/>
                    </a:lnTo>
                    <a:lnTo>
                      <a:pt x="27" y="35"/>
                    </a:lnTo>
                    <a:lnTo>
                      <a:pt x="27" y="67"/>
                    </a:lnTo>
                    <a:lnTo>
                      <a:pt x="29" y="71"/>
                    </a:lnTo>
                    <a:lnTo>
                      <a:pt x="31" y="76"/>
                    </a:lnTo>
                    <a:lnTo>
                      <a:pt x="34" y="77"/>
                    </a:lnTo>
                    <a:lnTo>
                      <a:pt x="38" y="78"/>
                    </a:lnTo>
                    <a:lnTo>
                      <a:pt x="47" y="78"/>
                    </a:lnTo>
                    <a:lnTo>
                      <a:pt x="52" y="77"/>
                    </a:lnTo>
                    <a:lnTo>
                      <a:pt x="59" y="74"/>
                    </a:lnTo>
                    <a:lnTo>
                      <a:pt x="59" y="84"/>
                    </a:lnTo>
                    <a:lnTo>
                      <a:pt x="53" y="85"/>
                    </a:lnTo>
                    <a:lnTo>
                      <a:pt x="50" y="86"/>
                    </a:lnTo>
                    <a:lnTo>
                      <a:pt x="47" y="88"/>
                    </a:lnTo>
                    <a:lnTo>
                      <a:pt x="36" y="88"/>
                    </a:lnTo>
                    <a:lnTo>
                      <a:pt x="25" y="84"/>
                    </a:lnTo>
                    <a:lnTo>
                      <a:pt x="22" y="81"/>
                    </a:lnTo>
                    <a:lnTo>
                      <a:pt x="19" y="77"/>
                    </a:lnTo>
                    <a:lnTo>
                      <a:pt x="18" y="73"/>
                    </a:lnTo>
                    <a:lnTo>
                      <a:pt x="17" y="68"/>
                    </a:lnTo>
                    <a:lnTo>
                      <a:pt x="17" y="35"/>
                    </a:lnTo>
                    <a:lnTo>
                      <a:pt x="0" y="35"/>
                    </a:lnTo>
                    <a:lnTo>
                      <a:pt x="0" y="26"/>
                    </a:lnTo>
                    <a:lnTo>
                      <a:pt x="17" y="26"/>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97" name="Freeform 981"/>
              <p:cNvSpPr>
                <a:spLocks noEditPoints="1"/>
              </p:cNvSpPr>
              <p:nvPr/>
            </p:nvSpPr>
            <p:spPr bwMode="auto">
              <a:xfrm>
                <a:off x="1823" y="2965"/>
                <a:ext cx="65" cy="90"/>
              </a:xfrm>
              <a:custGeom>
                <a:avLst/>
                <a:gdLst/>
                <a:ahLst/>
                <a:cxnLst>
                  <a:cxn ang="0">
                    <a:pos x="28" y="34"/>
                  </a:cxn>
                  <a:cxn ang="0">
                    <a:pos x="21" y="57"/>
                  </a:cxn>
                  <a:cxn ang="0">
                    <a:pos x="37" y="57"/>
                  </a:cxn>
                  <a:cxn ang="0">
                    <a:pos x="44" y="34"/>
                  </a:cxn>
                  <a:cxn ang="0">
                    <a:pos x="28" y="34"/>
                  </a:cxn>
                  <a:cxn ang="0">
                    <a:pos x="28" y="0"/>
                  </a:cxn>
                  <a:cxn ang="0">
                    <a:pos x="36" y="0"/>
                  </a:cxn>
                  <a:cxn ang="0">
                    <a:pos x="29" y="25"/>
                  </a:cxn>
                  <a:cxn ang="0">
                    <a:pos x="46" y="25"/>
                  </a:cxn>
                  <a:cxn ang="0">
                    <a:pos x="53" y="0"/>
                  </a:cxn>
                  <a:cxn ang="0">
                    <a:pos x="62" y="0"/>
                  </a:cxn>
                  <a:cxn ang="0">
                    <a:pos x="54" y="25"/>
                  </a:cxn>
                  <a:cxn ang="0">
                    <a:pos x="65" y="25"/>
                  </a:cxn>
                  <a:cxn ang="0">
                    <a:pos x="65" y="34"/>
                  </a:cxn>
                  <a:cxn ang="0">
                    <a:pos x="53" y="34"/>
                  </a:cxn>
                  <a:cxn ang="0">
                    <a:pos x="46" y="57"/>
                  </a:cxn>
                  <a:cxn ang="0">
                    <a:pos x="65" y="57"/>
                  </a:cxn>
                  <a:cxn ang="0">
                    <a:pos x="65" y="65"/>
                  </a:cxn>
                  <a:cxn ang="0">
                    <a:pos x="44" y="65"/>
                  </a:cxn>
                  <a:cxn ang="0">
                    <a:pos x="37" y="90"/>
                  </a:cxn>
                  <a:cxn ang="0">
                    <a:pos x="28" y="90"/>
                  </a:cxn>
                  <a:cxn ang="0">
                    <a:pos x="35" y="65"/>
                  </a:cxn>
                  <a:cxn ang="0">
                    <a:pos x="19" y="65"/>
                  </a:cxn>
                  <a:cxn ang="0">
                    <a:pos x="12" y="90"/>
                  </a:cxn>
                  <a:cxn ang="0">
                    <a:pos x="3" y="90"/>
                  </a:cxn>
                  <a:cxn ang="0">
                    <a:pos x="10" y="65"/>
                  </a:cxn>
                  <a:cxn ang="0">
                    <a:pos x="0" y="65"/>
                  </a:cxn>
                  <a:cxn ang="0">
                    <a:pos x="0" y="57"/>
                  </a:cxn>
                  <a:cxn ang="0">
                    <a:pos x="12" y="57"/>
                  </a:cxn>
                  <a:cxn ang="0">
                    <a:pos x="19" y="34"/>
                  </a:cxn>
                  <a:cxn ang="0">
                    <a:pos x="0" y="34"/>
                  </a:cxn>
                  <a:cxn ang="0">
                    <a:pos x="0" y="25"/>
                  </a:cxn>
                  <a:cxn ang="0">
                    <a:pos x="21" y="25"/>
                  </a:cxn>
                  <a:cxn ang="0">
                    <a:pos x="28" y="0"/>
                  </a:cxn>
                </a:cxnLst>
                <a:rect l="0" t="0" r="r" b="b"/>
                <a:pathLst>
                  <a:path w="65" h="90">
                    <a:moveTo>
                      <a:pt x="28" y="34"/>
                    </a:moveTo>
                    <a:lnTo>
                      <a:pt x="21" y="57"/>
                    </a:lnTo>
                    <a:lnTo>
                      <a:pt x="37" y="57"/>
                    </a:lnTo>
                    <a:lnTo>
                      <a:pt x="44" y="34"/>
                    </a:lnTo>
                    <a:lnTo>
                      <a:pt x="28" y="34"/>
                    </a:lnTo>
                    <a:close/>
                    <a:moveTo>
                      <a:pt x="28" y="0"/>
                    </a:moveTo>
                    <a:lnTo>
                      <a:pt x="36" y="0"/>
                    </a:lnTo>
                    <a:lnTo>
                      <a:pt x="29" y="25"/>
                    </a:lnTo>
                    <a:lnTo>
                      <a:pt x="46" y="25"/>
                    </a:lnTo>
                    <a:lnTo>
                      <a:pt x="53" y="0"/>
                    </a:lnTo>
                    <a:lnTo>
                      <a:pt x="62" y="0"/>
                    </a:lnTo>
                    <a:lnTo>
                      <a:pt x="54" y="25"/>
                    </a:lnTo>
                    <a:lnTo>
                      <a:pt x="65" y="25"/>
                    </a:lnTo>
                    <a:lnTo>
                      <a:pt x="65" y="34"/>
                    </a:lnTo>
                    <a:lnTo>
                      <a:pt x="53" y="34"/>
                    </a:lnTo>
                    <a:lnTo>
                      <a:pt x="46" y="57"/>
                    </a:lnTo>
                    <a:lnTo>
                      <a:pt x="65" y="57"/>
                    </a:lnTo>
                    <a:lnTo>
                      <a:pt x="65" y="65"/>
                    </a:lnTo>
                    <a:lnTo>
                      <a:pt x="44" y="65"/>
                    </a:lnTo>
                    <a:lnTo>
                      <a:pt x="37" y="90"/>
                    </a:lnTo>
                    <a:lnTo>
                      <a:pt x="28" y="90"/>
                    </a:lnTo>
                    <a:lnTo>
                      <a:pt x="35" y="65"/>
                    </a:lnTo>
                    <a:lnTo>
                      <a:pt x="19" y="65"/>
                    </a:lnTo>
                    <a:lnTo>
                      <a:pt x="12" y="90"/>
                    </a:lnTo>
                    <a:lnTo>
                      <a:pt x="3" y="90"/>
                    </a:lnTo>
                    <a:lnTo>
                      <a:pt x="10" y="65"/>
                    </a:lnTo>
                    <a:lnTo>
                      <a:pt x="0" y="65"/>
                    </a:lnTo>
                    <a:lnTo>
                      <a:pt x="0" y="57"/>
                    </a:lnTo>
                    <a:lnTo>
                      <a:pt x="12" y="57"/>
                    </a:lnTo>
                    <a:lnTo>
                      <a:pt x="19" y="34"/>
                    </a:lnTo>
                    <a:lnTo>
                      <a:pt x="0" y="34"/>
                    </a:lnTo>
                    <a:lnTo>
                      <a:pt x="0" y="25"/>
                    </a:lnTo>
                    <a:lnTo>
                      <a:pt x="21" y="25"/>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98" name="Line 982"/>
              <p:cNvSpPr>
                <a:spLocks noChangeShapeType="1"/>
              </p:cNvSpPr>
              <p:nvPr/>
            </p:nvSpPr>
            <p:spPr bwMode="auto">
              <a:xfrm flipH="1">
                <a:off x="1256" y="3759"/>
                <a:ext cx="88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99" name="Line 983"/>
              <p:cNvSpPr>
                <a:spLocks noChangeShapeType="1"/>
              </p:cNvSpPr>
              <p:nvPr/>
            </p:nvSpPr>
            <p:spPr bwMode="auto">
              <a:xfrm flipV="1">
                <a:off x="1256" y="2906"/>
                <a:ext cx="1" cy="85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00" name="Line 984"/>
              <p:cNvSpPr>
                <a:spLocks noChangeShapeType="1"/>
              </p:cNvSpPr>
              <p:nvPr/>
            </p:nvSpPr>
            <p:spPr bwMode="auto">
              <a:xfrm>
                <a:off x="1256" y="2906"/>
                <a:ext cx="88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01" name="Line 985"/>
              <p:cNvSpPr>
                <a:spLocks noChangeShapeType="1"/>
              </p:cNvSpPr>
              <p:nvPr/>
            </p:nvSpPr>
            <p:spPr bwMode="auto">
              <a:xfrm>
                <a:off x="2139" y="2906"/>
                <a:ext cx="1" cy="85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02" name="Line 986"/>
              <p:cNvSpPr>
                <a:spLocks noChangeShapeType="1"/>
              </p:cNvSpPr>
              <p:nvPr/>
            </p:nvSpPr>
            <p:spPr bwMode="auto">
              <a:xfrm>
                <a:off x="1257" y="3124"/>
                <a:ext cx="882"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03" name="Line 987"/>
              <p:cNvSpPr>
                <a:spLocks noChangeShapeType="1"/>
              </p:cNvSpPr>
              <p:nvPr/>
            </p:nvSpPr>
            <p:spPr bwMode="auto">
              <a:xfrm>
                <a:off x="1257" y="3230"/>
                <a:ext cx="882"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04" name="Line 988"/>
              <p:cNvSpPr>
                <a:spLocks noChangeShapeType="1"/>
              </p:cNvSpPr>
              <p:nvPr/>
            </p:nvSpPr>
            <p:spPr bwMode="auto">
              <a:xfrm>
                <a:off x="1257" y="3337"/>
                <a:ext cx="882"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05" name="Line 989"/>
              <p:cNvSpPr>
                <a:spLocks noChangeShapeType="1"/>
              </p:cNvSpPr>
              <p:nvPr/>
            </p:nvSpPr>
            <p:spPr bwMode="auto">
              <a:xfrm>
                <a:off x="1257" y="3444"/>
                <a:ext cx="882"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06" name="Line 990"/>
              <p:cNvSpPr>
                <a:spLocks noChangeShapeType="1"/>
              </p:cNvSpPr>
              <p:nvPr/>
            </p:nvSpPr>
            <p:spPr bwMode="auto">
              <a:xfrm>
                <a:off x="1257" y="3659"/>
                <a:ext cx="882"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07" name="Line 991"/>
              <p:cNvSpPr>
                <a:spLocks noChangeShapeType="1"/>
              </p:cNvSpPr>
              <p:nvPr/>
            </p:nvSpPr>
            <p:spPr bwMode="auto">
              <a:xfrm>
                <a:off x="1257" y="3551"/>
                <a:ext cx="882"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08" name="Line 992"/>
              <p:cNvSpPr>
                <a:spLocks noChangeShapeType="1"/>
              </p:cNvSpPr>
              <p:nvPr/>
            </p:nvSpPr>
            <p:spPr bwMode="auto">
              <a:xfrm>
                <a:off x="1852" y="3126"/>
                <a:ext cx="1" cy="62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09" name="Line 993"/>
              <p:cNvSpPr>
                <a:spLocks noChangeShapeType="1"/>
              </p:cNvSpPr>
              <p:nvPr/>
            </p:nvSpPr>
            <p:spPr bwMode="auto">
              <a:xfrm>
                <a:off x="1990" y="3126"/>
                <a:ext cx="1" cy="62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10" name="Line 994"/>
              <p:cNvSpPr>
                <a:spLocks noChangeShapeType="1"/>
              </p:cNvSpPr>
              <p:nvPr/>
            </p:nvSpPr>
            <p:spPr bwMode="auto">
              <a:xfrm flipH="1">
                <a:off x="2956" y="3557"/>
                <a:ext cx="4"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11" name="Line 995"/>
              <p:cNvSpPr>
                <a:spLocks noChangeShapeType="1"/>
              </p:cNvSpPr>
              <p:nvPr/>
            </p:nvSpPr>
            <p:spPr bwMode="auto">
              <a:xfrm flipH="1">
                <a:off x="2944" y="3580"/>
                <a:ext cx="12"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12" name="Line 996"/>
              <p:cNvSpPr>
                <a:spLocks noChangeShapeType="1"/>
              </p:cNvSpPr>
              <p:nvPr/>
            </p:nvSpPr>
            <p:spPr bwMode="auto">
              <a:xfrm flipH="1">
                <a:off x="2926" y="3604"/>
                <a:ext cx="18"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13" name="Line 997"/>
              <p:cNvSpPr>
                <a:spLocks noChangeShapeType="1"/>
              </p:cNvSpPr>
              <p:nvPr/>
            </p:nvSpPr>
            <p:spPr bwMode="auto">
              <a:xfrm flipH="1">
                <a:off x="2901" y="3625"/>
                <a:ext cx="25" cy="2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14" name="Line 998"/>
              <p:cNvSpPr>
                <a:spLocks noChangeShapeType="1"/>
              </p:cNvSpPr>
              <p:nvPr/>
            </p:nvSpPr>
            <p:spPr bwMode="auto">
              <a:xfrm flipH="1">
                <a:off x="2870" y="3645"/>
                <a:ext cx="31"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15" name="Line 999"/>
              <p:cNvSpPr>
                <a:spLocks noChangeShapeType="1"/>
              </p:cNvSpPr>
              <p:nvPr/>
            </p:nvSpPr>
            <p:spPr bwMode="auto">
              <a:xfrm flipH="1">
                <a:off x="2833" y="3663"/>
                <a:ext cx="37"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16" name="Line 1000"/>
              <p:cNvSpPr>
                <a:spLocks noChangeShapeType="1"/>
              </p:cNvSpPr>
              <p:nvPr/>
            </p:nvSpPr>
            <p:spPr bwMode="auto">
              <a:xfrm flipH="1">
                <a:off x="2791" y="3679"/>
                <a:ext cx="42"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17" name="Line 1001"/>
              <p:cNvSpPr>
                <a:spLocks noChangeShapeType="1"/>
              </p:cNvSpPr>
              <p:nvPr/>
            </p:nvSpPr>
            <p:spPr bwMode="auto">
              <a:xfrm flipH="1">
                <a:off x="2746" y="3692"/>
                <a:ext cx="45"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18" name="Line 1002"/>
              <p:cNvSpPr>
                <a:spLocks noChangeShapeType="1"/>
              </p:cNvSpPr>
              <p:nvPr/>
            </p:nvSpPr>
            <p:spPr bwMode="auto">
              <a:xfrm flipH="1">
                <a:off x="2697" y="3704"/>
                <a:ext cx="49" cy="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19" name="Line 1003"/>
              <p:cNvSpPr>
                <a:spLocks noChangeShapeType="1"/>
              </p:cNvSpPr>
              <p:nvPr/>
            </p:nvSpPr>
            <p:spPr bwMode="auto">
              <a:xfrm flipH="1">
                <a:off x="2644" y="3712"/>
                <a:ext cx="53" cy="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20" name="Line 1004"/>
              <p:cNvSpPr>
                <a:spLocks noChangeShapeType="1"/>
              </p:cNvSpPr>
              <p:nvPr/>
            </p:nvSpPr>
            <p:spPr bwMode="auto">
              <a:xfrm flipH="1">
                <a:off x="2589" y="3717"/>
                <a:ext cx="5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21" name="Line 1005"/>
              <p:cNvSpPr>
                <a:spLocks noChangeShapeType="1"/>
              </p:cNvSpPr>
              <p:nvPr/>
            </p:nvSpPr>
            <p:spPr bwMode="auto">
              <a:xfrm flipH="1" flipV="1">
                <a:off x="2534" y="3717"/>
                <a:ext cx="5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22" name="Line 1006"/>
              <p:cNvSpPr>
                <a:spLocks noChangeShapeType="1"/>
              </p:cNvSpPr>
              <p:nvPr/>
            </p:nvSpPr>
            <p:spPr bwMode="auto">
              <a:xfrm flipH="1" flipV="1">
                <a:off x="2482" y="3712"/>
                <a:ext cx="52" cy="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23" name="Line 1007"/>
              <p:cNvSpPr>
                <a:spLocks noChangeShapeType="1"/>
              </p:cNvSpPr>
              <p:nvPr/>
            </p:nvSpPr>
            <p:spPr bwMode="auto">
              <a:xfrm flipH="1" flipV="1">
                <a:off x="2433" y="3704"/>
                <a:ext cx="49" cy="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24" name="Line 1008"/>
              <p:cNvSpPr>
                <a:spLocks noChangeShapeType="1"/>
              </p:cNvSpPr>
              <p:nvPr/>
            </p:nvSpPr>
            <p:spPr bwMode="auto">
              <a:xfrm flipH="1" flipV="1">
                <a:off x="2387" y="3692"/>
                <a:ext cx="46"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10226" name="Line 1010"/>
            <p:cNvSpPr>
              <a:spLocks noChangeShapeType="1"/>
            </p:cNvSpPr>
            <p:nvPr/>
          </p:nvSpPr>
          <p:spPr bwMode="auto">
            <a:xfrm flipH="1" flipV="1">
              <a:off x="2347" y="3679"/>
              <a:ext cx="40"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27" name="Line 1011"/>
            <p:cNvSpPr>
              <a:spLocks noChangeShapeType="1"/>
            </p:cNvSpPr>
            <p:nvPr/>
          </p:nvSpPr>
          <p:spPr bwMode="auto">
            <a:xfrm flipH="1" flipV="1">
              <a:off x="2310" y="3663"/>
              <a:ext cx="37"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28" name="Line 1012"/>
            <p:cNvSpPr>
              <a:spLocks noChangeShapeType="1"/>
            </p:cNvSpPr>
            <p:nvPr/>
          </p:nvSpPr>
          <p:spPr bwMode="auto">
            <a:xfrm flipH="1" flipV="1">
              <a:off x="2278" y="3645"/>
              <a:ext cx="3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29" name="Line 1013"/>
            <p:cNvSpPr>
              <a:spLocks noChangeShapeType="1"/>
            </p:cNvSpPr>
            <p:nvPr/>
          </p:nvSpPr>
          <p:spPr bwMode="auto">
            <a:xfrm flipH="1" flipV="1">
              <a:off x="2253" y="3625"/>
              <a:ext cx="25" cy="2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30" name="Line 1014"/>
            <p:cNvSpPr>
              <a:spLocks noChangeShapeType="1"/>
            </p:cNvSpPr>
            <p:nvPr/>
          </p:nvSpPr>
          <p:spPr bwMode="auto">
            <a:xfrm flipH="1" flipV="1">
              <a:off x="2235" y="3604"/>
              <a:ext cx="18"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31" name="Line 1015"/>
            <p:cNvSpPr>
              <a:spLocks noChangeShapeType="1"/>
            </p:cNvSpPr>
            <p:nvPr/>
          </p:nvSpPr>
          <p:spPr bwMode="auto">
            <a:xfrm flipH="1" flipV="1">
              <a:off x="2223" y="3580"/>
              <a:ext cx="12"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32" name="Line 1016"/>
            <p:cNvSpPr>
              <a:spLocks noChangeShapeType="1"/>
            </p:cNvSpPr>
            <p:nvPr/>
          </p:nvSpPr>
          <p:spPr bwMode="auto">
            <a:xfrm flipH="1" flipV="1">
              <a:off x="2219" y="3557"/>
              <a:ext cx="4" cy="2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33" name="Line 1017"/>
            <p:cNvSpPr>
              <a:spLocks noChangeShapeType="1"/>
            </p:cNvSpPr>
            <p:nvPr/>
          </p:nvSpPr>
          <p:spPr bwMode="auto">
            <a:xfrm flipV="1">
              <a:off x="2219" y="3533"/>
              <a:ext cx="4"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34" name="Line 1018"/>
            <p:cNvSpPr>
              <a:spLocks noChangeShapeType="1"/>
            </p:cNvSpPr>
            <p:nvPr/>
          </p:nvSpPr>
          <p:spPr bwMode="auto">
            <a:xfrm flipV="1">
              <a:off x="2223" y="3509"/>
              <a:ext cx="12"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35" name="Line 1019"/>
            <p:cNvSpPr>
              <a:spLocks noChangeShapeType="1"/>
            </p:cNvSpPr>
            <p:nvPr/>
          </p:nvSpPr>
          <p:spPr bwMode="auto">
            <a:xfrm flipV="1">
              <a:off x="2235" y="3488"/>
              <a:ext cx="18"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36" name="Line 1020"/>
            <p:cNvSpPr>
              <a:spLocks noChangeShapeType="1"/>
            </p:cNvSpPr>
            <p:nvPr/>
          </p:nvSpPr>
          <p:spPr bwMode="auto">
            <a:xfrm flipV="1">
              <a:off x="2253" y="3469"/>
              <a:ext cx="25"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37" name="Line 1021"/>
            <p:cNvSpPr>
              <a:spLocks noChangeShapeType="1"/>
            </p:cNvSpPr>
            <p:nvPr/>
          </p:nvSpPr>
          <p:spPr bwMode="auto">
            <a:xfrm flipV="1">
              <a:off x="2278" y="3450"/>
              <a:ext cx="32"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38" name="Line 1022"/>
            <p:cNvSpPr>
              <a:spLocks noChangeShapeType="1"/>
            </p:cNvSpPr>
            <p:nvPr/>
          </p:nvSpPr>
          <p:spPr bwMode="auto">
            <a:xfrm flipV="1">
              <a:off x="2310" y="3435"/>
              <a:ext cx="37"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39" name="Line 1023"/>
            <p:cNvSpPr>
              <a:spLocks noChangeShapeType="1"/>
            </p:cNvSpPr>
            <p:nvPr/>
          </p:nvSpPr>
          <p:spPr bwMode="auto">
            <a:xfrm flipV="1">
              <a:off x="2347" y="3421"/>
              <a:ext cx="40"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40" name="Line 1024"/>
            <p:cNvSpPr>
              <a:spLocks noChangeShapeType="1"/>
            </p:cNvSpPr>
            <p:nvPr/>
          </p:nvSpPr>
          <p:spPr bwMode="auto">
            <a:xfrm flipV="1">
              <a:off x="2387" y="3410"/>
              <a:ext cx="46"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41" name="Line 1025"/>
            <p:cNvSpPr>
              <a:spLocks noChangeShapeType="1"/>
            </p:cNvSpPr>
            <p:nvPr/>
          </p:nvSpPr>
          <p:spPr bwMode="auto">
            <a:xfrm flipV="1">
              <a:off x="2433" y="3402"/>
              <a:ext cx="49" cy="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42" name="Line 1026"/>
            <p:cNvSpPr>
              <a:spLocks noChangeShapeType="1"/>
            </p:cNvSpPr>
            <p:nvPr/>
          </p:nvSpPr>
          <p:spPr bwMode="auto">
            <a:xfrm flipV="1">
              <a:off x="2482" y="3397"/>
              <a:ext cx="52" cy="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43" name="Line 1027"/>
            <p:cNvSpPr>
              <a:spLocks noChangeShapeType="1"/>
            </p:cNvSpPr>
            <p:nvPr/>
          </p:nvSpPr>
          <p:spPr bwMode="auto">
            <a:xfrm flipV="1">
              <a:off x="2534" y="3395"/>
              <a:ext cx="55" cy="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44" name="Line 1028"/>
            <p:cNvSpPr>
              <a:spLocks noChangeShapeType="1"/>
            </p:cNvSpPr>
            <p:nvPr/>
          </p:nvSpPr>
          <p:spPr bwMode="auto">
            <a:xfrm>
              <a:off x="2589" y="3395"/>
              <a:ext cx="55" cy="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45" name="Line 1029"/>
            <p:cNvSpPr>
              <a:spLocks noChangeShapeType="1"/>
            </p:cNvSpPr>
            <p:nvPr/>
          </p:nvSpPr>
          <p:spPr bwMode="auto">
            <a:xfrm>
              <a:off x="2644" y="3397"/>
              <a:ext cx="53" cy="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46" name="Line 1030"/>
            <p:cNvSpPr>
              <a:spLocks noChangeShapeType="1"/>
            </p:cNvSpPr>
            <p:nvPr/>
          </p:nvSpPr>
          <p:spPr bwMode="auto">
            <a:xfrm>
              <a:off x="2697" y="3402"/>
              <a:ext cx="49" cy="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47" name="Line 1031"/>
            <p:cNvSpPr>
              <a:spLocks noChangeShapeType="1"/>
            </p:cNvSpPr>
            <p:nvPr/>
          </p:nvSpPr>
          <p:spPr bwMode="auto">
            <a:xfrm>
              <a:off x="2746" y="3410"/>
              <a:ext cx="45"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48" name="Line 1032"/>
            <p:cNvSpPr>
              <a:spLocks noChangeShapeType="1"/>
            </p:cNvSpPr>
            <p:nvPr/>
          </p:nvSpPr>
          <p:spPr bwMode="auto">
            <a:xfrm>
              <a:off x="2791" y="3421"/>
              <a:ext cx="42"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49" name="Line 1033"/>
            <p:cNvSpPr>
              <a:spLocks noChangeShapeType="1"/>
            </p:cNvSpPr>
            <p:nvPr/>
          </p:nvSpPr>
          <p:spPr bwMode="auto">
            <a:xfrm>
              <a:off x="2833" y="3435"/>
              <a:ext cx="37"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50" name="Line 1034"/>
            <p:cNvSpPr>
              <a:spLocks noChangeShapeType="1"/>
            </p:cNvSpPr>
            <p:nvPr/>
          </p:nvSpPr>
          <p:spPr bwMode="auto">
            <a:xfrm>
              <a:off x="2870" y="3450"/>
              <a:ext cx="31"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51" name="Line 1035"/>
            <p:cNvSpPr>
              <a:spLocks noChangeShapeType="1"/>
            </p:cNvSpPr>
            <p:nvPr/>
          </p:nvSpPr>
          <p:spPr bwMode="auto">
            <a:xfrm>
              <a:off x="2901" y="3469"/>
              <a:ext cx="25"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52" name="Line 1036"/>
            <p:cNvSpPr>
              <a:spLocks noChangeShapeType="1"/>
            </p:cNvSpPr>
            <p:nvPr/>
          </p:nvSpPr>
          <p:spPr bwMode="auto">
            <a:xfrm>
              <a:off x="2926" y="3488"/>
              <a:ext cx="18" cy="2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53" name="Line 1037"/>
            <p:cNvSpPr>
              <a:spLocks noChangeShapeType="1"/>
            </p:cNvSpPr>
            <p:nvPr/>
          </p:nvSpPr>
          <p:spPr bwMode="auto">
            <a:xfrm>
              <a:off x="2944" y="3509"/>
              <a:ext cx="12"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54" name="Line 1038"/>
            <p:cNvSpPr>
              <a:spLocks noChangeShapeType="1"/>
            </p:cNvSpPr>
            <p:nvPr/>
          </p:nvSpPr>
          <p:spPr bwMode="auto">
            <a:xfrm>
              <a:off x="2956" y="3533"/>
              <a:ext cx="4" cy="2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55" name="Line 1039"/>
            <p:cNvSpPr>
              <a:spLocks noChangeShapeType="1"/>
            </p:cNvSpPr>
            <p:nvPr/>
          </p:nvSpPr>
          <p:spPr bwMode="auto">
            <a:xfrm>
              <a:off x="2139" y="3156"/>
              <a:ext cx="221" cy="2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56" name="Freeform 1040"/>
            <p:cNvSpPr>
              <a:spLocks/>
            </p:cNvSpPr>
            <p:nvPr/>
          </p:nvSpPr>
          <p:spPr bwMode="auto">
            <a:xfrm>
              <a:off x="2318" y="3343"/>
              <a:ext cx="74" cy="75"/>
            </a:xfrm>
            <a:custGeom>
              <a:avLst/>
              <a:gdLst/>
              <a:ahLst/>
              <a:cxnLst>
                <a:cxn ang="0">
                  <a:pos x="55" y="0"/>
                </a:cxn>
                <a:cxn ang="0">
                  <a:pos x="57" y="18"/>
                </a:cxn>
                <a:cxn ang="0">
                  <a:pos x="61" y="38"/>
                </a:cxn>
                <a:cxn ang="0">
                  <a:pos x="74" y="75"/>
                </a:cxn>
                <a:cxn ang="0">
                  <a:pos x="51" y="64"/>
                </a:cxn>
                <a:cxn ang="0">
                  <a:pos x="25" y="57"/>
                </a:cxn>
                <a:cxn ang="0">
                  <a:pos x="0" y="52"/>
                </a:cxn>
                <a:cxn ang="0">
                  <a:pos x="36" y="35"/>
                </a:cxn>
                <a:cxn ang="0">
                  <a:pos x="55" y="0"/>
                </a:cxn>
              </a:cxnLst>
              <a:rect l="0" t="0" r="r" b="b"/>
              <a:pathLst>
                <a:path w="74" h="75">
                  <a:moveTo>
                    <a:pt x="55" y="0"/>
                  </a:moveTo>
                  <a:lnTo>
                    <a:pt x="57" y="18"/>
                  </a:lnTo>
                  <a:lnTo>
                    <a:pt x="61" y="38"/>
                  </a:lnTo>
                  <a:lnTo>
                    <a:pt x="74" y="75"/>
                  </a:lnTo>
                  <a:lnTo>
                    <a:pt x="51" y="64"/>
                  </a:lnTo>
                  <a:lnTo>
                    <a:pt x="25" y="57"/>
                  </a:lnTo>
                  <a:lnTo>
                    <a:pt x="0" y="52"/>
                  </a:lnTo>
                  <a:lnTo>
                    <a:pt x="36" y="35"/>
                  </a:lnTo>
                  <a:lnTo>
                    <a:pt x="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57" name="Line 1041"/>
            <p:cNvSpPr>
              <a:spLocks noChangeShapeType="1"/>
            </p:cNvSpPr>
            <p:nvPr/>
          </p:nvSpPr>
          <p:spPr bwMode="auto">
            <a:xfrm>
              <a:off x="2133" y="3284"/>
              <a:ext cx="160" cy="1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58" name="Freeform 1042"/>
            <p:cNvSpPr>
              <a:spLocks/>
            </p:cNvSpPr>
            <p:nvPr/>
          </p:nvSpPr>
          <p:spPr bwMode="auto">
            <a:xfrm>
              <a:off x="2253" y="3361"/>
              <a:ext cx="78" cy="71"/>
            </a:xfrm>
            <a:custGeom>
              <a:avLst/>
              <a:gdLst/>
              <a:ahLst/>
              <a:cxnLst>
                <a:cxn ang="0">
                  <a:pos x="46" y="0"/>
                </a:cxn>
                <a:cxn ang="0">
                  <a:pos x="54" y="24"/>
                </a:cxn>
                <a:cxn ang="0">
                  <a:pos x="65" y="49"/>
                </a:cxn>
                <a:cxn ang="0">
                  <a:pos x="78" y="71"/>
                </a:cxn>
                <a:cxn ang="0">
                  <a:pos x="53" y="64"/>
                </a:cxn>
                <a:cxn ang="0">
                  <a:pos x="27" y="62"/>
                </a:cxn>
                <a:cxn ang="0">
                  <a:pos x="0" y="60"/>
                </a:cxn>
                <a:cxn ang="0">
                  <a:pos x="35" y="38"/>
                </a:cxn>
                <a:cxn ang="0">
                  <a:pos x="46" y="0"/>
                </a:cxn>
              </a:cxnLst>
              <a:rect l="0" t="0" r="r" b="b"/>
              <a:pathLst>
                <a:path w="78" h="71">
                  <a:moveTo>
                    <a:pt x="46" y="0"/>
                  </a:moveTo>
                  <a:lnTo>
                    <a:pt x="54" y="24"/>
                  </a:lnTo>
                  <a:lnTo>
                    <a:pt x="65" y="49"/>
                  </a:lnTo>
                  <a:lnTo>
                    <a:pt x="78" y="71"/>
                  </a:lnTo>
                  <a:lnTo>
                    <a:pt x="53" y="64"/>
                  </a:lnTo>
                  <a:lnTo>
                    <a:pt x="27" y="62"/>
                  </a:lnTo>
                  <a:lnTo>
                    <a:pt x="0" y="60"/>
                  </a:lnTo>
                  <a:lnTo>
                    <a:pt x="35" y="38"/>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59" name="Line 1043"/>
            <p:cNvSpPr>
              <a:spLocks noChangeShapeType="1"/>
            </p:cNvSpPr>
            <p:nvPr/>
          </p:nvSpPr>
          <p:spPr bwMode="auto">
            <a:xfrm>
              <a:off x="2139" y="3390"/>
              <a:ext cx="87" cy="6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60" name="Freeform 1044"/>
            <p:cNvSpPr>
              <a:spLocks/>
            </p:cNvSpPr>
            <p:nvPr/>
          </p:nvSpPr>
          <p:spPr bwMode="auto">
            <a:xfrm>
              <a:off x="2188" y="3407"/>
              <a:ext cx="77" cy="71"/>
            </a:xfrm>
            <a:custGeom>
              <a:avLst/>
              <a:gdLst/>
              <a:ahLst/>
              <a:cxnLst>
                <a:cxn ang="0">
                  <a:pos x="43" y="0"/>
                </a:cxn>
                <a:cxn ang="0">
                  <a:pos x="48" y="18"/>
                </a:cxn>
                <a:cxn ang="0">
                  <a:pos x="67" y="55"/>
                </a:cxn>
                <a:cxn ang="0">
                  <a:pos x="77" y="71"/>
                </a:cxn>
                <a:cxn ang="0">
                  <a:pos x="59" y="67"/>
                </a:cxn>
                <a:cxn ang="0">
                  <a:pos x="38" y="63"/>
                </a:cxn>
                <a:cxn ang="0">
                  <a:pos x="18" y="62"/>
                </a:cxn>
                <a:cxn ang="0">
                  <a:pos x="0" y="63"/>
                </a:cxn>
                <a:cxn ang="0">
                  <a:pos x="33" y="39"/>
                </a:cxn>
                <a:cxn ang="0">
                  <a:pos x="43" y="0"/>
                </a:cxn>
              </a:cxnLst>
              <a:rect l="0" t="0" r="r" b="b"/>
              <a:pathLst>
                <a:path w="77" h="71">
                  <a:moveTo>
                    <a:pt x="43" y="0"/>
                  </a:moveTo>
                  <a:lnTo>
                    <a:pt x="48" y="18"/>
                  </a:lnTo>
                  <a:lnTo>
                    <a:pt x="67" y="55"/>
                  </a:lnTo>
                  <a:lnTo>
                    <a:pt x="77" y="71"/>
                  </a:lnTo>
                  <a:lnTo>
                    <a:pt x="59" y="67"/>
                  </a:lnTo>
                  <a:lnTo>
                    <a:pt x="38" y="63"/>
                  </a:lnTo>
                  <a:lnTo>
                    <a:pt x="18" y="62"/>
                  </a:lnTo>
                  <a:lnTo>
                    <a:pt x="0" y="63"/>
                  </a:lnTo>
                  <a:lnTo>
                    <a:pt x="33" y="39"/>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61" name="Line 1045"/>
            <p:cNvSpPr>
              <a:spLocks noChangeShapeType="1"/>
            </p:cNvSpPr>
            <p:nvPr/>
          </p:nvSpPr>
          <p:spPr bwMode="auto">
            <a:xfrm>
              <a:off x="2139" y="3498"/>
              <a:ext cx="53"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62" name="Freeform 1046"/>
            <p:cNvSpPr>
              <a:spLocks/>
            </p:cNvSpPr>
            <p:nvPr/>
          </p:nvSpPr>
          <p:spPr bwMode="auto">
            <a:xfrm>
              <a:off x="2164" y="3469"/>
              <a:ext cx="75" cy="73"/>
            </a:xfrm>
            <a:custGeom>
              <a:avLst/>
              <a:gdLst/>
              <a:ahLst/>
              <a:cxnLst>
                <a:cxn ang="0">
                  <a:pos x="19" y="0"/>
                </a:cxn>
                <a:cxn ang="0">
                  <a:pos x="34" y="18"/>
                </a:cxn>
                <a:cxn ang="0">
                  <a:pos x="54" y="38"/>
                </a:cxn>
                <a:cxn ang="0">
                  <a:pos x="75" y="54"/>
                </a:cxn>
                <a:cxn ang="0">
                  <a:pos x="57" y="56"/>
                </a:cxn>
                <a:cxn ang="0">
                  <a:pos x="36" y="60"/>
                </a:cxn>
                <a:cxn ang="0">
                  <a:pos x="17" y="67"/>
                </a:cxn>
                <a:cxn ang="0">
                  <a:pos x="0" y="73"/>
                </a:cxn>
                <a:cxn ang="0">
                  <a:pos x="23" y="40"/>
                </a:cxn>
                <a:cxn ang="0">
                  <a:pos x="19" y="0"/>
                </a:cxn>
              </a:cxnLst>
              <a:rect l="0" t="0" r="r" b="b"/>
              <a:pathLst>
                <a:path w="75" h="73">
                  <a:moveTo>
                    <a:pt x="19" y="0"/>
                  </a:moveTo>
                  <a:lnTo>
                    <a:pt x="34" y="18"/>
                  </a:lnTo>
                  <a:lnTo>
                    <a:pt x="54" y="38"/>
                  </a:lnTo>
                  <a:lnTo>
                    <a:pt x="75" y="54"/>
                  </a:lnTo>
                  <a:lnTo>
                    <a:pt x="57" y="56"/>
                  </a:lnTo>
                  <a:lnTo>
                    <a:pt x="36" y="60"/>
                  </a:lnTo>
                  <a:lnTo>
                    <a:pt x="17" y="67"/>
                  </a:lnTo>
                  <a:lnTo>
                    <a:pt x="0" y="73"/>
                  </a:lnTo>
                  <a:lnTo>
                    <a:pt x="23" y="4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63" name="Line 1047"/>
            <p:cNvSpPr>
              <a:spLocks noChangeShapeType="1"/>
            </p:cNvSpPr>
            <p:nvPr/>
          </p:nvSpPr>
          <p:spPr bwMode="auto">
            <a:xfrm flipV="1">
              <a:off x="2139" y="3571"/>
              <a:ext cx="53"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64" name="Freeform 1048"/>
            <p:cNvSpPr>
              <a:spLocks/>
            </p:cNvSpPr>
            <p:nvPr/>
          </p:nvSpPr>
          <p:spPr bwMode="auto">
            <a:xfrm>
              <a:off x="2158" y="3545"/>
              <a:ext cx="77" cy="68"/>
            </a:xfrm>
            <a:custGeom>
              <a:avLst/>
              <a:gdLst/>
              <a:ahLst/>
              <a:cxnLst>
                <a:cxn ang="0">
                  <a:pos x="0" y="0"/>
                </a:cxn>
                <a:cxn ang="0">
                  <a:pos x="18" y="4"/>
                </a:cxn>
                <a:cxn ang="0">
                  <a:pos x="38" y="5"/>
                </a:cxn>
                <a:cxn ang="0">
                  <a:pos x="59" y="5"/>
                </a:cxn>
                <a:cxn ang="0">
                  <a:pos x="77" y="4"/>
                </a:cxn>
                <a:cxn ang="0">
                  <a:pos x="65" y="18"/>
                </a:cxn>
                <a:cxn ang="0">
                  <a:pos x="52" y="35"/>
                </a:cxn>
                <a:cxn ang="0">
                  <a:pos x="42" y="52"/>
                </a:cxn>
                <a:cxn ang="0">
                  <a:pos x="34" y="68"/>
                </a:cxn>
                <a:cxn ang="0">
                  <a:pos x="29" y="29"/>
                </a:cxn>
                <a:cxn ang="0">
                  <a:pos x="0" y="0"/>
                </a:cxn>
              </a:cxnLst>
              <a:rect l="0" t="0" r="r" b="b"/>
              <a:pathLst>
                <a:path w="77" h="68">
                  <a:moveTo>
                    <a:pt x="0" y="0"/>
                  </a:moveTo>
                  <a:lnTo>
                    <a:pt x="18" y="4"/>
                  </a:lnTo>
                  <a:lnTo>
                    <a:pt x="38" y="5"/>
                  </a:lnTo>
                  <a:lnTo>
                    <a:pt x="59" y="5"/>
                  </a:lnTo>
                  <a:lnTo>
                    <a:pt x="77" y="4"/>
                  </a:lnTo>
                  <a:lnTo>
                    <a:pt x="65" y="18"/>
                  </a:lnTo>
                  <a:lnTo>
                    <a:pt x="52" y="35"/>
                  </a:lnTo>
                  <a:lnTo>
                    <a:pt x="42" y="52"/>
                  </a:lnTo>
                  <a:lnTo>
                    <a:pt x="34" y="68"/>
                  </a:lnTo>
                  <a:lnTo>
                    <a:pt x="29" y="2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65" name="Line 1049"/>
            <p:cNvSpPr>
              <a:spLocks noChangeShapeType="1"/>
            </p:cNvSpPr>
            <p:nvPr/>
          </p:nvSpPr>
          <p:spPr bwMode="auto">
            <a:xfrm flipV="1">
              <a:off x="2139" y="3637"/>
              <a:ext cx="80" cy="8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66" name="Freeform 1050"/>
            <p:cNvSpPr>
              <a:spLocks/>
            </p:cNvSpPr>
            <p:nvPr/>
          </p:nvSpPr>
          <p:spPr bwMode="auto">
            <a:xfrm>
              <a:off x="2177" y="3601"/>
              <a:ext cx="75" cy="76"/>
            </a:xfrm>
            <a:custGeom>
              <a:avLst/>
              <a:gdLst/>
              <a:ahLst/>
              <a:cxnLst>
                <a:cxn ang="0">
                  <a:pos x="75" y="0"/>
                </a:cxn>
                <a:cxn ang="0">
                  <a:pos x="69" y="19"/>
                </a:cxn>
                <a:cxn ang="0">
                  <a:pos x="62" y="38"/>
                </a:cxn>
                <a:cxn ang="0">
                  <a:pos x="58" y="58"/>
                </a:cxn>
                <a:cxn ang="0">
                  <a:pos x="57" y="76"/>
                </a:cxn>
                <a:cxn ang="0">
                  <a:pos x="38" y="41"/>
                </a:cxn>
                <a:cxn ang="0">
                  <a:pos x="0" y="25"/>
                </a:cxn>
                <a:cxn ang="0">
                  <a:pos x="25" y="20"/>
                </a:cxn>
                <a:cxn ang="0">
                  <a:pos x="52" y="11"/>
                </a:cxn>
                <a:cxn ang="0">
                  <a:pos x="75" y="0"/>
                </a:cxn>
              </a:cxnLst>
              <a:rect l="0" t="0" r="r" b="b"/>
              <a:pathLst>
                <a:path w="75" h="76">
                  <a:moveTo>
                    <a:pt x="75" y="0"/>
                  </a:moveTo>
                  <a:lnTo>
                    <a:pt x="69" y="19"/>
                  </a:lnTo>
                  <a:lnTo>
                    <a:pt x="62" y="38"/>
                  </a:lnTo>
                  <a:lnTo>
                    <a:pt x="58" y="58"/>
                  </a:lnTo>
                  <a:lnTo>
                    <a:pt x="57" y="76"/>
                  </a:lnTo>
                  <a:lnTo>
                    <a:pt x="38" y="41"/>
                  </a:lnTo>
                  <a:lnTo>
                    <a:pt x="0" y="25"/>
                  </a:lnTo>
                  <a:lnTo>
                    <a:pt x="25" y="20"/>
                  </a:lnTo>
                  <a:lnTo>
                    <a:pt x="52" y="1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67" name="Freeform 1051"/>
            <p:cNvSpPr>
              <a:spLocks/>
            </p:cNvSpPr>
            <p:nvPr/>
          </p:nvSpPr>
          <p:spPr bwMode="auto">
            <a:xfrm>
              <a:off x="3053" y="3395"/>
              <a:ext cx="58" cy="97"/>
            </a:xfrm>
            <a:custGeom>
              <a:avLst/>
              <a:gdLst/>
              <a:ahLst/>
              <a:cxnLst>
                <a:cxn ang="0">
                  <a:pos x="39" y="0"/>
                </a:cxn>
                <a:cxn ang="0">
                  <a:pos x="45" y="2"/>
                </a:cxn>
                <a:cxn ang="0">
                  <a:pos x="58" y="4"/>
                </a:cxn>
                <a:cxn ang="0">
                  <a:pos x="58" y="16"/>
                </a:cxn>
                <a:cxn ang="0">
                  <a:pos x="51" y="12"/>
                </a:cxn>
                <a:cxn ang="0">
                  <a:pos x="38" y="9"/>
                </a:cxn>
                <a:cxn ang="0">
                  <a:pos x="30" y="12"/>
                </a:cxn>
                <a:cxn ang="0">
                  <a:pos x="26" y="15"/>
                </a:cxn>
                <a:cxn ang="0">
                  <a:pos x="22" y="19"/>
                </a:cxn>
                <a:cxn ang="0">
                  <a:pos x="18" y="24"/>
                </a:cxn>
                <a:cxn ang="0">
                  <a:pos x="16" y="29"/>
                </a:cxn>
                <a:cxn ang="0">
                  <a:pos x="13" y="42"/>
                </a:cxn>
                <a:cxn ang="0">
                  <a:pos x="13" y="57"/>
                </a:cxn>
                <a:cxn ang="0">
                  <a:pos x="15" y="63"/>
                </a:cxn>
                <a:cxn ang="0">
                  <a:pos x="17" y="70"/>
                </a:cxn>
                <a:cxn ang="0">
                  <a:pos x="22" y="80"/>
                </a:cxn>
                <a:cxn ang="0">
                  <a:pos x="26" y="84"/>
                </a:cxn>
                <a:cxn ang="0">
                  <a:pos x="30" y="87"/>
                </a:cxn>
                <a:cxn ang="0">
                  <a:pos x="34" y="88"/>
                </a:cxn>
                <a:cxn ang="0">
                  <a:pos x="45" y="88"/>
                </a:cxn>
                <a:cxn ang="0">
                  <a:pos x="58" y="83"/>
                </a:cxn>
                <a:cxn ang="0">
                  <a:pos x="58" y="93"/>
                </a:cxn>
                <a:cxn ang="0">
                  <a:pos x="51" y="96"/>
                </a:cxn>
                <a:cxn ang="0">
                  <a:pos x="45" y="97"/>
                </a:cxn>
                <a:cxn ang="0">
                  <a:pos x="32" y="97"/>
                </a:cxn>
                <a:cxn ang="0">
                  <a:pos x="26" y="95"/>
                </a:cxn>
                <a:cxn ang="0">
                  <a:pos x="20" y="92"/>
                </a:cxn>
                <a:cxn ang="0">
                  <a:pos x="9" y="82"/>
                </a:cxn>
                <a:cxn ang="0">
                  <a:pos x="5" y="75"/>
                </a:cxn>
                <a:cxn ang="0">
                  <a:pos x="1" y="63"/>
                </a:cxn>
                <a:cxn ang="0">
                  <a:pos x="0" y="49"/>
                </a:cxn>
                <a:cxn ang="0">
                  <a:pos x="1" y="36"/>
                </a:cxn>
                <a:cxn ang="0">
                  <a:pos x="5" y="24"/>
                </a:cxn>
                <a:cxn ang="0">
                  <a:pos x="9" y="17"/>
                </a:cxn>
                <a:cxn ang="0">
                  <a:pos x="15" y="11"/>
                </a:cxn>
                <a:cxn ang="0">
                  <a:pos x="25" y="3"/>
                </a:cxn>
                <a:cxn ang="0">
                  <a:pos x="32" y="2"/>
                </a:cxn>
                <a:cxn ang="0">
                  <a:pos x="39" y="0"/>
                </a:cxn>
              </a:cxnLst>
              <a:rect l="0" t="0" r="r" b="b"/>
              <a:pathLst>
                <a:path w="58" h="97">
                  <a:moveTo>
                    <a:pt x="39" y="0"/>
                  </a:moveTo>
                  <a:lnTo>
                    <a:pt x="45" y="2"/>
                  </a:lnTo>
                  <a:lnTo>
                    <a:pt x="58" y="4"/>
                  </a:lnTo>
                  <a:lnTo>
                    <a:pt x="58" y="16"/>
                  </a:lnTo>
                  <a:lnTo>
                    <a:pt x="51" y="12"/>
                  </a:lnTo>
                  <a:lnTo>
                    <a:pt x="38" y="9"/>
                  </a:lnTo>
                  <a:lnTo>
                    <a:pt x="30" y="12"/>
                  </a:lnTo>
                  <a:lnTo>
                    <a:pt x="26" y="15"/>
                  </a:lnTo>
                  <a:lnTo>
                    <a:pt x="22" y="19"/>
                  </a:lnTo>
                  <a:lnTo>
                    <a:pt x="18" y="24"/>
                  </a:lnTo>
                  <a:lnTo>
                    <a:pt x="16" y="29"/>
                  </a:lnTo>
                  <a:lnTo>
                    <a:pt x="13" y="42"/>
                  </a:lnTo>
                  <a:lnTo>
                    <a:pt x="13" y="57"/>
                  </a:lnTo>
                  <a:lnTo>
                    <a:pt x="15" y="63"/>
                  </a:lnTo>
                  <a:lnTo>
                    <a:pt x="17" y="70"/>
                  </a:lnTo>
                  <a:lnTo>
                    <a:pt x="22" y="80"/>
                  </a:lnTo>
                  <a:lnTo>
                    <a:pt x="26" y="84"/>
                  </a:lnTo>
                  <a:lnTo>
                    <a:pt x="30" y="87"/>
                  </a:lnTo>
                  <a:lnTo>
                    <a:pt x="34" y="88"/>
                  </a:lnTo>
                  <a:lnTo>
                    <a:pt x="45" y="88"/>
                  </a:lnTo>
                  <a:lnTo>
                    <a:pt x="58" y="83"/>
                  </a:lnTo>
                  <a:lnTo>
                    <a:pt x="58" y="93"/>
                  </a:lnTo>
                  <a:lnTo>
                    <a:pt x="51" y="96"/>
                  </a:lnTo>
                  <a:lnTo>
                    <a:pt x="45" y="97"/>
                  </a:lnTo>
                  <a:lnTo>
                    <a:pt x="32" y="97"/>
                  </a:lnTo>
                  <a:lnTo>
                    <a:pt x="26" y="95"/>
                  </a:lnTo>
                  <a:lnTo>
                    <a:pt x="20" y="92"/>
                  </a:lnTo>
                  <a:lnTo>
                    <a:pt x="9" y="82"/>
                  </a:lnTo>
                  <a:lnTo>
                    <a:pt x="5" y="75"/>
                  </a:lnTo>
                  <a:lnTo>
                    <a:pt x="1" y="63"/>
                  </a:lnTo>
                  <a:lnTo>
                    <a:pt x="0" y="49"/>
                  </a:lnTo>
                  <a:lnTo>
                    <a:pt x="1" y="36"/>
                  </a:lnTo>
                  <a:lnTo>
                    <a:pt x="5" y="24"/>
                  </a:lnTo>
                  <a:lnTo>
                    <a:pt x="9" y="17"/>
                  </a:lnTo>
                  <a:lnTo>
                    <a:pt x="15" y="11"/>
                  </a:lnTo>
                  <a:lnTo>
                    <a:pt x="25" y="3"/>
                  </a:lnTo>
                  <a:lnTo>
                    <a:pt x="32"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68" name="Freeform 1052"/>
            <p:cNvSpPr>
              <a:spLocks/>
            </p:cNvSpPr>
            <p:nvPr/>
          </p:nvSpPr>
          <p:spPr bwMode="auto">
            <a:xfrm>
              <a:off x="3133" y="3423"/>
              <a:ext cx="50" cy="67"/>
            </a:xfrm>
            <a:custGeom>
              <a:avLst/>
              <a:gdLst/>
              <a:ahLst/>
              <a:cxnLst>
                <a:cxn ang="0">
                  <a:pos x="33" y="0"/>
                </a:cxn>
                <a:cxn ang="0">
                  <a:pos x="43" y="0"/>
                </a:cxn>
                <a:cxn ang="0">
                  <a:pos x="50" y="1"/>
                </a:cxn>
                <a:cxn ang="0">
                  <a:pos x="50" y="25"/>
                </a:cxn>
                <a:cxn ang="0">
                  <a:pos x="39" y="25"/>
                </a:cxn>
                <a:cxn ang="0">
                  <a:pos x="39" y="10"/>
                </a:cxn>
                <a:cxn ang="0">
                  <a:pos x="37" y="9"/>
                </a:cxn>
                <a:cxn ang="0">
                  <a:pos x="34" y="9"/>
                </a:cxn>
                <a:cxn ang="0">
                  <a:pos x="26" y="12"/>
                </a:cxn>
                <a:cxn ang="0">
                  <a:pos x="22" y="14"/>
                </a:cxn>
                <a:cxn ang="0">
                  <a:pos x="18" y="18"/>
                </a:cxn>
                <a:cxn ang="0">
                  <a:pos x="16" y="22"/>
                </a:cxn>
                <a:cxn ang="0">
                  <a:pos x="12" y="29"/>
                </a:cxn>
                <a:cxn ang="0">
                  <a:pos x="12" y="67"/>
                </a:cxn>
                <a:cxn ang="0">
                  <a:pos x="0" y="67"/>
                </a:cxn>
                <a:cxn ang="0">
                  <a:pos x="0" y="1"/>
                </a:cxn>
                <a:cxn ang="0">
                  <a:pos x="12" y="1"/>
                </a:cxn>
                <a:cxn ang="0">
                  <a:pos x="12" y="16"/>
                </a:cxn>
                <a:cxn ang="0">
                  <a:pos x="14" y="10"/>
                </a:cxn>
                <a:cxn ang="0">
                  <a:pos x="18" y="6"/>
                </a:cxn>
                <a:cxn ang="0">
                  <a:pos x="22" y="4"/>
                </a:cxn>
                <a:cxn ang="0">
                  <a:pos x="28" y="1"/>
                </a:cxn>
                <a:cxn ang="0">
                  <a:pos x="33" y="0"/>
                </a:cxn>
              </a:cxnLst>
              <a:rect l="0" t="0" r="r" b="b"/>
              <a:pathLst>
                <a:path w="50" h="67">
                  <a:moveTo>
                    <a:pt x="33" y="0"/>
                  </a:moveTo>
                  <a:lnTo>
                    <a:pt x="43" y="0"/>
                  </a:lnTo>
                  <a:lnTo>
                    <a:pt x="50" y="1"/>
                  </a:lnTo>
                  <a:lnTo>
                    <a:pt x="50" y="25"/>
                  </a:lnTo>
                  <a:lnTo>
                    <a:pt x="39" y="25"/>
                  </a:lnTo>
                  <a:lnTo>
                    <a:pt x="39" y="10"/>
                  </a:lnTo>
                  <a:lnTo>
                    <a:pt x="37" y="9"/>
                  </a:lnTo>
                  <a:lnTo>
                    <a:pt x="34" y="9"/>
                  </a:lnTo>
                  <a:lnTo>
                    <a:pt x="26" y="12"/>
                  </a:lnTo>
                  <a:lnTo>
                    <a:pt x="22" y="14"/>
                  </a:lnTo>
                  <a:lnTo>
                    <a:pt x="18" y="18"/>
                  </a:lnTo>
                  <a:lnTo>
                    <a:pt x="16" y="22"/>
                  </a:lnTo>
                  <a:lnTo>
                    <a:pt x="12" y="29"/>
                  </a:lnTo>
                  <a:lnTo>
                    <a:pt x="12" y="67"/>
                  </a:lnTo>
                  <a:lnTo>
                    <a:pt x="0" y="67"/>
                  </a:lnTo>
                  <a:lnTo>
                    <a:pt x="0" y="1"/>
                  </a:lnTo>
                  <a:lnTo>
                    <a:pt x="12" y="1"/>
                  </a:lnTo>
                  <a:lnTo>
                    <a:pt x="12" y="16"/>
                  </a:lnTo>
                  <a:lnTo>
                    <a:pt x="14" y="10"/>
                  </a:lnTo>
                  <a:lnTo>
                    <a:pt x="18" y="6"/>
                  </a:lnTo>
                  <a:lnTo>
                    <a:pt x="22" y="4"/>
                  </a:lnTo>
                  <a:lnTo>
                    <a:pt x="28" y="1"/>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69" name="Freeform 1053"/>
            <p:cNvSpPr>
              <a:spLocks noEditPoints="1"/>
            </p:cNvSpPr>
            <p:nvPr/>
          </p:nvSpPr>
          <p:spPr bwMode="auto">
            <a:xfrm>
              <a:off x="3199" y="3423"/>
              <a:ext cx="56" cy="68"/>
            </a:xfrm>
            <a:custGeom>
              <a:avLst/>
              <a:gdLst/>
              <a:ahLst/>
              <a:cxnLst>
                <a:cxn ang="0">
                  <a:pos x="26" y="9"/>
                </a:cxn>
                <a:cxn ang="0">
                  <a:pos x="22" y="10"/>
                </a:cxn>
                <a:cxn ang="0">
                  <a:pos x="18" y="13"/>
                </a:cxn>
                <a:cxn ang="0">
                  <a:pos x="15" y="17"/>
                </a:cxn>
                <a:cxn ang="0">
                  <a:pos x="13" y="22"/>
                </a:cxn>
                <a:cxn ang="0">
                  <a:pos x="11" y="27"/>
                </a:cxn>
                <a:cxn ang="0">
                  <a:pos x="44" y="27"/>
                </a:cxn>
                <a:cxn ang="0">
                  <a:pos x="44" y="21"/>
                </a:cxn>
                <a:cxn ang="0">
                  <a:pos x="43" y="17"/>
                </a:cxn>
                <a:cxn ang="0">
                  <a:pos x="40" y="13"/>
                </a:cxn>
                <a:cxn ang="0">
                  <a:pos x="38" y="10"/>
                </a:cxn>
                <a:cxn ang="0">
                  <a:pos x="34" y="9"/>
                </a:cxn>
                <a:cxn ang="0">
                  <a:pos x="26" y="9"/>
                </a:cxn>
                <a:cxn ang="0">
                  <a:pos x="25" y="0"/>
                </a:cxn>
                <a:cxn ang="0">
                  <a:pos x="36" y="0"/>
                </a:cxn>
                <a:cxn ang="0">
                  <a:pos x="42" y="1"/>
                </a:cxn>
                <a:cxn ang="0">
                  <a:pos x="46" y="4"/>
                </a:cxn>
                <a:cxn ang="0">
                  <a:pos x="49" y="8"/>
                </a:cxn>
                <a:cxn ang="0">
                  <a:pos x="55" y="18"/>
                </a:cxn>
                <a:cxn ang="0">
                  <a:pos x="56" y="34"/>
                </a:cxn>
                <a:cxn ang="0">
                  <a:pos x="56" y="35"/>
                </a:cxn>
                <a:cxn ang="0">
                  <a:pos x="11" y="35"/>
                </a:cxn>
                <a:cxn ang="0">
                  <a:pos x="11" y="42"/>
                </a:cxn>
                <a:cxn ang="0">
                  <a:pos x="14" y="48"/>
                </a:cxn>
                <a:cxn ang="0">
                  <a:pos x="17" y="51"/>
                </a:cxn>
                <a:cxn ang="0">
                  <a:pos x="19" y="55"/>
                </a:cxn>
                <a:cxn ang="0">
                  <a:pos x="25" y="58"/>
                </a:cxn>
                <a:cxn ang="0">
                  <a:pos x="28" y="59"/>
                </a:cxn>
                <a:cxn ang="0">
                  <a:pos x="32" y="59"/>
                </a:cxn>
                <a:cxn ang="0">
                  <a:pos x="43" y="58"/>
                </a:cxn>
                <a:cxn ang="0">
                  <a:pos x="56" y="52"/>
                </a:cxn>
                <a:cxn ang="0">
                  <a:pos x="56" y="63"/>
                </a:cxn>
                <a:cxn ang="0">
                  <a:pos x="43" y="67"/>
                </a:cxn>
                <a:cxn ang="0">
                  <a:pos x="31" y="68"/>
                </a:cxn>
                <a:cxn ang="0">
                  <a:pos x="25" y="68"/>
                </a:cxn>
                <a:cxn ang="0">
                  <a:pos x="19" y="67"/>
                </a:cxn>
                <a:cxn ang="0">
                  <a:pos x="15" y="64"/>
                </a:cxn>
                <a:cxn ang="0">
                  <a:pos x="10" y="60"/>
                </a:cxn>
                <a:cxn ang="0">
                  <a:pos x="6" y="56"/>
                </a:cxn>
                <a:cxn ang="0">
                  <a:pos x="1" y="46"/>
                </a:cxn>
                <a:cxn ang="0">
                  <a:pos x="0" y="40"/>
                </a:cxn>
                <a:cxn ang="0">
                  <a:pos x="0" y="29"/>
                </a:cxn>
                <a:cxn ang="0">
                  <a:pos x="1" y="22"/>
                </a:cxn>
                <a:cxn ang="0">
                  <a:pos x="6" y="12"/>
                </a:cxn>
                <a:cxn ang="0">
                  <a:pos x="14" y="4"/>
                </a:cxn>
                <a:cxn ang="0">
                  <a:pos x="19" y="1"/>
                </a:cxn>
                <a:cxn ang="0">
                  <a:pos x="25" y="0"/>
                </a:cxn>
              </a:cxnLst>
              <a:rect l="0" t="0" r="r" b="b"/>
              <a:pathLst>
                <a:path w="56" h="68">
                  <a:moveTo>
                    <a:pt x="26" y="9"/>
                  </a:moveTo>
                  <a:lnTo>
                    <a:pt x="22" y="10"/>
                  </a:lnTo>
                  <a:lnTo>
                    <a:pt x="18" y="13"/>
                  </a:lnTo>
                  <a:lnTo>
                    <a:pt x="15" y="17"/>
                  </a:lnTo>
                  <a:lnTo>
                    <a:pt x="13" y="22"/>
                  </a:lnTo>
                  <a:lnTo>
                    <a:pt x="11" y="27"/>
                  </a:lnTo>
                  <a:lnTo>
                    <a:pt x="44" y="27"/>
                  </a:lnTo>
                  <a:lnTo>
                    <a:pt x="44" y="21"/>
                  </a:lnTo>
                  <a:lnTo>
                    <a:pt x="43" y="17"/>
                  </a:lnTo>
                  <a:lnTo>
                    <a:pt x="40" y="13"/>
                  </a:lnTo>
                  <a:lnTo>
                    <a:pt x="38" y="10"/>
                  </a:lnTo>
                  <a:lnTo>
                    <a:pt x="34" y="9"/>
                  </a:lnTo>
                  <a:lnTo>
                    <a:pt x="26" y="9"/>
                  </a:lnTo>
                  <a:close/>
                  <a:moveTo>
                    <a:pt x="25" y="0"/>
                  </a:moveTo>
                  <a:lnTo>
                    <a:pt x="36" y="0"/>
                  </a:lnTo>
                  <a:lnTo>
                    <a:pt x="42" y="1"/>
                  </a:lnTo>
                  <a:lnTo>
                    <a:pt x="46" y="4"/>
                  </a:lnTo>
                  <a:lnTo>
                    <a:pt x="49" y="8"/>
                  </a:lnTo>
                  <a:lnTo>
                    <a:pt x="55" y="18"/>
                  </a:lnTo>
                  <a:lnTo>
                    <a:pt x="56" y="34"/>
                  </a:lnTo>
                  <a:lnTo>
                    <a:pt x="56" y="35"/>
                  </a:lnTo>
                  <a:lnTo>
                    <a:pt x="11" y="35"/>
                  </a:lnTo>
                  <a:lnTo>
                    <a:pt x="11" y="42"/>
                  </a:lnTo>
                  <a:lnTo>
                    <a:pt x="14" y="48"/>
                  </a:lnTo>
                  <a:lnTo>
                    <a:pt x="17" y="51"/>
                  </a:lnTo>
                  <a:lnTo>
                    <a:pt x="19" y="55"/>
                  </a:lnTo>
                  <a:lnTo>
                    <a:pt x="25" y="58"/>
                  </a:lnTo>
                  <a:lnTo>
                    <a:pt x="28" y="59"/>
                  </a:lnTo>
                  <a:lnTo>
                    <a:pt x="32" y="59"/>
                  </a:lnTo>
                  <a:lnTo>
                    <a:pt x="43" y="58"/>
                  </a:lnTo>
                  <a:lnTo>
                    <a:pt x="56" y="52"/>
                  </a:lnTo>
                  <a:lnTo>
                    <a:pt x="56" y="63"/>
                  </a:lnTo>
                  <a:lnTo>
                    <a:pt x="43" y="67"/>
                  </a:lnTo>
                  <a:lnTo>
                    <a:pt x="31" y="68"/>
                  </a:lnTo>
                  <a:lnTo>
                    <a:pt x="25" y="68"/>
                  </a:lnTo>
                  <a:lnTo>
                    <a:pt x="19" y="67"/>
                  </a:lnTo>
                  <a:lnTo>
                    <a:pt x="15" y="64"/>
                  </a:lnTo>
                  <a:lnTo>
                    <a:pt x="10" y="60"/>
                  </a:lnTo>
                  <a:lnTo>
                    <a:pt x="6" y="56"/>
                  </a:lnTo>
                  <a:lnTo>
                    <a:pt x="1" y="46"/>
                  </a:lnTo>
                  <a:lnTo>
                    <a:pt x="0" y="40"/>
                  </a:lnTo>
                  <a:lnTo>
                    <a:pt x="0" y="29"/>
                  </a:lnTo>
                  <a:lnTo>
                    <a:pt x="1" y="22"/>
                  </a:lnTo>
                  <a:lnTo>
                    <a:pt x="6" y="12"/>
                  </a:lnTo>
                  <a:lnTo>
                    <a:pt x="14" y="4"/>
                  </a:lnTo>
                  <a:lnTo>
                    <a:pt x="19" y="1"/>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70" name="Freeform 1054"/>
            <p:cNvSpPr>
              <a:spLocks noEditPoints="1"/>
            </p:cNvSpPr>
            <p:nvPr/>
          </p:nvSpPr>
          <p:spPr bwMode="auto">
            <a:xfrm>
              <a:off x="3269" y="3395"/>
              <a:ext cx="58" cy="96"/>
            </a:xfrm>
            <a:custGeom>
              <a:avLst/>
              <a:gdLst/>
              <a:ahLst/>
              <a:cxnLst>
                <a:cxn ang="0">
                  <a:pos x="36" y="37"/>
                </a:cxn>
                <a:cxn ang="0">
                  <a:pos x="29" y="38"/>
                </a:cxn>
                <a:cxn ang="0">
                  <a:pos x="24" y="41"/>
                </a:cxn>
                <a:cxn ang="0">
                  <a:pos x="19" y="45"/>
                </a:cxn>
                <a:cxn ang="0">
                  <a:pos x="16" y="49"/>
                </a:cxn>
                <a:cxn ang="0">
                  <a:pos x="15" y="54"/>
                </a:cxn>
                <a:cxn ang="0">
                  <a:pos x="12" y="59"/>
                </a:cxn>
                <a:cxn ang="0">
                  <a:pos x="12" y="66"/>
                </a:cxn>
                <a:cxn ang="0">
                  <a:pos x="14" y="72"/>
                </a:cxn>
                <a:cxn ang="0">
                  <a:pos x="14" y="78"/>
                </a:cxn>
                <a:cxn ang="0">
                  <a:pos x="16" y="82"/>
                </a:cxn>
                <a:cxn ang="0">
                  <a:pos x="19" y="84"/>
                </a:cxn>
                <a:cxn ang="0">
                  <a:pos x="21" y="86"/>
                </a:cxn>
                <a:cxn ang="0">
                  <a:pos x="28" y="86"/>
                </a:cxn>
                <a:cxn ang="0">
                  <a:pos x="32" y="84"/>
                </a:cxn>
                <a:cxn ang="0">
                  <a:pos x="36" y="80"/>
                </a:cxn>
                <a:cxn ang="0">
                  <a:pos x="40" y="78"/>
                </a:cxn>
                <a:cxn ang="0">
                  <a:pos x="44" y="72"/>
                </a:cxn>
                <a:cxn ang="0">
                  <a:pos x="46" y="67"/>
                </a:cxn>
                <a:cxn ang="0">
                  <a:pos x="46" y="38"/>
                </a:cxn>
                <a:cxn ang="0">
                  <a:pos x="41" y="38"/>
                </a:cxn>
                <a:cxn ang="0">
                  <a:pos x="36" y="37"/>
                </a:cxn>
                <a:cxn ang="0">
                  <a:pos x="46" y="0"/>
                </a:cxn>
                <a:cxn ang="0">
                  <a:pos x="58" y="0"/>
                </a:cxn>
                <a:cxn ang="0">
                  <a:pos x="58" y="95"/>
                </a:cxn>
                <a:cxn ang="0">
                  <a:pos x="46" y="95"/>
                </a:cxn>
                <a:cxn ang="0">
                  <a:pos x="46" y="80"/>
                </a:cxn>
                <a:cxn ang="0">
                  <a:pos x="44" y="86"/>
                </a:cxn>
                <a:cxn ang="0">
                  <a:pos x="40" y="89"/>
                </a:cxn>
                <a:cxn ang="0">
                  <a:pos x="35" y="92"/>
                </a:cxn>
                <a:cxn ang="0">
                  <a:pos x="31" y="95"/>
                </a:cxn>
                <a:cxn ang="0">
                  <a:pos x="25" y="96"/>
                </a:cxn>
                <a:cxn ang="0">
                  <a:pos x="16" y="96"/>
                </a:cxn>
                <a:cxn ang="0">
                  <a:pos x="12" y="93"/>
                </a:cxn>
                <a:cxn ang="0">
                  <a:pos x="7" y="89"/>
                </a:cxn>
                <a:cxn ang="0">
                  <a:pos x="4" y="86"/>
                </a:cxn>
                <a:cxn ang="0">
                  <a:pos x="2" y="80"/>
                </a:cxn>
                <a:cxn ang="0">
                  <a:pos x="0" y="75"/>
                </a:cxn>
                <a:cxn ang="0">
                  <a:pos x="0" y="68"/>
                </a:cxn>
                <a:cxn ang="0">
                  <a:pos x="2" y="61"/>
                </a:cxn>
                <a:cxn ang="0">
                  <a:pos x="2" y="54"/>
                </a:cxn>
                <a:cxn ang="0">
                  <a:pos x="4" y="47"/>
                </a:cxn>
                <a:cxn ang="0">
                  <a:pos x="12" y="37"/>
                </a:cxn>
                <a:cxn ang="0">
                  <a:pos x="16" y="33"/>
                </a:cxn>
                <a:cxn ang="0">
                  <a:pos x="21" y="30"/>
                </a:cxn>
                <a:cxn ang="0">
                  <a:pos x="35" y="28"/>
                </a:cxn>
                <a:cxn ang="0">
                  <a:pos x="38" y="28"/>
                </a:cxn>
                <a:cxn ang="0">
                  <a:pos x="44" y="29"/>
                </a:cxn>
                <a:cxn ang="0">
                  <a:pos x="46" y="29"/>
                </a:cxn>
                <a:cxn ang="0">
                  <a:pos x="46" y="0"/>
                </a:cxn>
              </a:cxnLst>
              <a:rect l="0" t="0" r="r" b="b"/>
              <a:pathLst>
                <a:path w="58" h="96">
                  <a:moveTo>
                    <a:pt x="36" y="37"/>
                  </a:moveTo>
                  <a:lnTo>
                    <a:pt x="29" y="38"/>
                  </a:lnTo>
                  <a:lnTo>
                    <a:pt x="24" y="41"/>
                  </a:lnTo>
                  <a:lnTo>
                    <a:pt x="19" y="45"/>
                  </a:lnTo>
                  <a:lnTo>
                    <a:pt x="16" y="49"/>
                  </a:lnTo>
                  <a:lnTo>
                    <a:pt x="15" y="54"/>
                  </a:lnTo>
                  <a:lnTo>
                    <a:pt x="12" y="59"/>
                  </a:lnTo>
                  <a:lnTo>
                    <a:pt x="12" y="66"/>
                  </a:lnTo>
                  <a:lnTo>
                    <a:pt x="14" y="72"/>
                  </a:lnTo>
                  <a:lnTo>
                    <a:pt x="14" y="78"/>
                  </a:lnTo>
                  <a:lnTo>
                    <a:pt x="16" y="82"/>
                  </a:lnTo>
                  <a:lnTo>
                    <a:pt x="19" y="84"/>
                  </a:lnTo>
                  <a:lnTo>
                    <a:pt x="21" y="86"/>
                  </a:lnTo>
                  <a:lnTo>
                    <a:pt x="28" y="86"/>
                  </a:lnTo>
                  <a:lnTo>
                    <a:pt x="32" y="84"/>
                  </a:lnTo>
                  <a:lnTo>
                    <a:pt x="36" y="80"/>
                  </a:lnTo>
                  <a:lnTo>
                    <a:pt x="40" y="78"/>
                  </a:lnTo>
                  <a:lnTo>
                    <a:pt x="44" y="72"/>
                  </a:lnTo>
                  <a:lnTo>
                    <a:pt x="46" y="67"/>
                  </a:lnTo>
                  <a:lnTo>
                    <a:pt x="46" y="38"/>
                  </a:lnTo>
                  <a:lnTo>
                    <a:pt x="41" y="38"/>
                  </a:lnTo>
                  <a:lnTo>
                    <a:pt x="36" y="37"/>
                  </a:lnTo>
                  <a:close/>
                  <a:moveTo>
                    <a:pt x="46" y="0"/>
                  </a:moveTo>
                  <a:lnTo>
                    <a:pt x="58" y="0"/>
                  </a:lnTo>
                  <a:lnTo>
                    <a:pt x="58" y="95"/>
                  </a:lnTo>
                  <a:lnTo>
                    <a:pt x="46" y="95"/>
                  </a:lnTo>
                  <a:lnTo>
                    <a:pt x="46" y="80"/>
                  </a:lnTo>
                  <a:lnTo>
                    <a:pt x="44" y="86"/>
                  </a:lnTo>
                  <a:lnTo>
                    <a:pt x="40" y="89"/>
                  </a:lnTo>
                  <a:lnTo>
                    <a:pt x="35" y="92"/>
                  </a:lnTo>
                  <a:lnTo>
                    <a:pt x="31" y="95"/>
                  </a:lnTo>
                  <a:lnTo>
                    <a:pt x="25" y="96"/>
                  </a:lnTo>
                  <a:lnTo>
                    <a:pt x="16" y="96"/>
                  </a:lnTo>
                  <a:lnTo>
                    <a:pt x="12" y="93"/>
                  </a:lnTo>
                  <a:lnTo>
                    <a:pt x="7" y="89"/>
                  </a:lnTo>
                  <a:lnTo>
                    <a:pt x="4" y="86"/>
                  </a:lnTo>
                  <a:lnTo>
                    <a:pt x="2" y="80"/>
                  </a:lnTo>
                  <a:lnTo>
                    <a:pt x="0" y="75"/>
                  </a:lnTo>
                  <a:lnTo>
                    <a:pt x="0" y="68"/>
                  </a:lnTo>
                  <a:lnTo>
                    <a:pt x="2" y="61"/>
                  </a:lnTo>
                  <a:lnTo>
                    <a:pt x="2" y="54"/>
                  </a:lnTo>
                  <a:lnTo>
                    <a:pt x="4" y="47"/>
                  </a:lnTo>
                  <a:lnTo>
                    <a:pt x="12" y="37"/>
                  </a:lnTo>
                  <a:lnTo>
                    <a:pt x="16" y="33"/>
                  </a:lnTo>
                  <a:lnTo>
                    <a:pt x="21" y="30"/>
                  </a:lnTo>
                  <a:lnTo>
                    <a:pt x="35" y="28"/>
                  </a:lnTo>
                  <a:lnTo>
                    <a:pt x="38" y="28"/>
                  </a:lnTo>
                  <a:lnTo>
                    <a:pt x="44" y="29"/>
                  </a:lnTo>
                  <a:lnTo>
                    <a:pt x="46" y="29"/>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71" name="Freeform 1055"/>
            <p:cNvSpPr>
              <a:spLocks noEditPoints="1"/>
            </p:cNvSpPr>
            <p:nvPr/>
          </p:nvSpPr>
          <p:spPr bwMode="auto">
            <a:xfrm>
              <a:off x="3344" y="3393"/>
              <a:ext cx="47" cy="97"/>
            </a:xfrm>
            <a:custGeom>
              <a:avLst/>
              <a:gdLst/>
              <a:ahLst/>
              <a:cxnLst>
                <a:cxn ang="0">
                  <a:pos x="0" y="31"/>
                </a:cxn>
                <a:cxn ang="0">
                  <a:pos x="29" y="31"/>
                </a:cxn>
                <a:cxn ang="0">
                  <a:pos x="29" y="88"/>
                </a:cxn>
                <a:cxn ang="0">
                  <a:pos x="47" y="88"/>
                </a:cxn>
                <a:cxn ang="0">
                  <a:pos x="47" y="97"/>
                </a:cxn>
                <a:cxn ang="0">
                  <a:pos x="18" y="97"/>
                </a:cxn>
                <a:cxn ang="0">
                  <a:pos x="18" y="40"/>
                </a:cxn>
                <a:cxn ang="0">
                  <a:pos x="0" y="40"/>
                </a:cxn>
                <a:cxn ang="0">
                  <a:pos x="0" y="31"/>
                </a:cxn>
                <a:cxn ang="0">
                  <a:pos x="24" y="0"/>
                </a:cxn>
                <a:cxn ang="0">
                  <a:pos x="29" y="2"/>
                </a:cxn>
                <a:cxn ang="0">
                  <a:pos x="30" y="4"/>
                </a:cxn>
                <a:cxn ang="0">
                  <a:pos x="32" y="7"/>
                </a:cxn>
                <a:cxn ang="0">
                  <a:pos x="29" y="13"/>
                </a:cxn>
                <a:cxn ang="0">
                  <a:pos x="26" y="14"/>
                </a:cxn>
                <a:cxn ang="0">
                  <a:pos x="22" y="14"/>
                </a:cxn>
                <a:cxn ang="0">
                  <a:pos x="20" y="13"/>
                </a:cxn>
                <a:cxn ang="0">
                  <a:pos x="17" y="10"/>
                </a:cxn>
                <a:cxn ang="0">
                  <a:pos x="17" y="5"/>
                </a:cxn>
                <a:cxn ang="0">
                  <a:pos x="21" y="1"/>
                </a:cxn>
                <a:cxn ang="0">
                  <a:pos x="24" y="0"/>
                </a:cxn>
              </a:cxnLst>
              <a:rect l="0" t="0" r="r" b="b"/>
              <a:pathLst>
                <a:path w="47" h="97">
                  <a:moveTo>
                    <a:pt x="0" y="31"/>
                  </a:moveTo>
                  <a:lnTo>
                    <a:pt x="29" y="31"/>
                  </a:lnTo>
                  <a:lnTo>
                    <a:pt x="29" y="88"/>
                  </a:lnTo>
                  <a:lnTo>
                    <a:pt x="47" y="88"/>
                  </a:lnTo>
                  <a:lnTo>
                    <a:pt x="47" y="97"/>
                  </a:lnTo>
                  <a:lnTo>
                    <a:pt x="18" y="97"/>
                  </a:lnTo>
                  <a:lnTo>
                    <a:pt x="18" y="40"/>
                  </a:lnTo>
                  <a:lnTo>
                    <a:pt x="0" y="40"/>
                  </a:lnTo>
                  <a:lnTo>
                    <a:pt x="0" y="31"/>
                  </a:lnTo>
                  <a:close/>
                  <a:moveTo>
                    <a:pt x="24" y="0"/>
                  </a:moveTo>
                  <a:lnTo>
                    <a:pt x="29" y="2"/>
                  </a:lnTo>
                  <a:lnTo>
                    <a:pt x="30" y="4"/>
                  </a:lnTo>
                  <a:lnTo>
                    <a:pt x="32" y="7"/>
                  </a:lnTo>
                  <a:lnTo>
                    <a:pt x="29" y="13"/>
                  </a:lnTo>
                  <a:lnTo>
                    <a:pt x="26" y="14"/>
                  </a:lnTo>
                  <a:lnTo>
                    <a:pt x="22" y="14"/>
                  </a:lnTo>
                  <a:lnTo>
                    <a:pt x="20" y="13"/>
                  </a:lnTo>
                  <a:lnTo>
                    <a:pt x="17" y="10"/>
                  </a:lnTo>
                  <a:lnTo>
                    <a:pt x="17" y="5"/>
                  </a:lnTo>
                  <a:lnTo>
                    <a:pt x="21" y="1"/>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72" name="Freeform 1056"/>
            <p:cNvSpPr>
              <a:spLocks/>
            </p:cNvSpPr>
            <p:nvPr/>
          </p:nvSpPr>
          <p:spPr bwMode="auto">
            <a:xfrm>
              <a:off x="3412" y="3403"/>
              <a:ext cx="59" cy="88"/>
            </a:xfrm>
            <a:custGeom>
              <a:avLst/>
              <a:gdLst/>
              <a:ahLst/>
              <a:cxnLst>
                <a:cxn ang="0">
                  <a:pos x="17" y="0"/>
                </a:cxn>
                <a:cxn ang="0">
                  <a:pos x="28" y="0"/>
                </a:cxn>
                <a:cxn ang="0">
                  <a:pos x="28" y="26"/>
                </a:cxn>
                <a:cxn ang="0">
                  <a:pos x="57" y="26"/>
                </a:cxn>
                <a:cxn ang="0">
                  <a:pos x="57" y="36"/>
                </a:cxn>
                <a:cxn ang="0">
                  <a:pos x="28" y="36"/>
                </a:cxn>
                <a:cxn ang="0">
                  <a:pos x="28" y="67"/>
                </a:cxn>
                <a:cxn ang="0">
                  <a:pos x="29" y="71"/>
                </a:cxn>
                <a:cxn ang="0">
                  <a:pos x="32" y="76"/>
                </a:cxn>
                <a:cxn ang="0">
                  <a:pos x="34" y="78"/>
                </a:cxn>
                <a:cxn ang="0">
                  <a:pos x="38" y="79"/>
                </a:cxn>
                <a:cxn ang="0">
                  <a:pos x="48" y="79"/>
                </a:cxn>
                <a:cxn ang="0">
                  <a:pos x="53" y="78"/>
                </a:cxn>
                <a:cxn ang="0">
                  <a:pos x="59" y="75"/>
                </a:cxn>
                <a:cxn ang="0">
                  <a:pos x="59" y="84"/>
                </a:cxn>
                <a:cxn ang="0">
                  <a:pos x="54" y="85"/>
                </a:cxn>
                <a:cxn ang="0">
                  <a:pos x="50" y="87"/>
                </a:cxn>
                <a:cxn ang="0">
                  <a:pos x="48" y="88"/>
                </a:cxn>
                <a:cxn ang="0">
                  <a:pos x="37" y="88"/>
                </a:cxn>
                <a:cxn ang="0">
                  <a:pos x="25" y="84"/>
                </a:cxn>
                <a:cxn ang="0">
                  <a:pos x="23" y="81"/>
                </a:cxn>
                <a:cxn ang="0">
                  <a:pos x="20" y="78"/>
                </a:cxn>
                <a:cxn ang="0">
                  <a:pos x="19" y="74"/>
                </a:cxn>
                <a:cxn ang="0">
                  <a:pos x="17" y="68"/>
                </a:cxn>
                <a:cxn ang="0">
                  <a:pos x="17" y="36"/>
                </a:cxn>
                <a:cxn ang="0">
                  <a:pos x="0" y="36"/>
                </a:cxn>
                <a:cxn ang="0">
                  <a:pos x="0" y="26"/>
                </a:cxn>
                <a:cxn ang="0">
                  <a:pos x="17" y="26"/>
                </a:cxn>
                <a:cxn ang="0">
                  <a:pos x="17" y="0"/>
                </a:cxn>
              </a:cxnLst>
              <a:rect l="0" t="0" r="r" b="b"/>
              <a:pathLst>
                <a:path w="59" h="88">
                  <a:moveTo>
                    <a:pt x="17" y="0"/>
                  </a:moveTo>
                  <a:lnTo>
                    <a:pt x="28" y="0"/>
                  </a:lnTo>
                  <a:lnTo>
                    <a:pt x="28" y="26"/>
                  </a:lnTo>
                  <a:lnTo>
                    <a:pt x="57" y="26"/>
                  </a:lnTo>
                  <a:lnTo>
                    <a:pt x="57" y="36"/>
                  </a:lnTo>
                  <a:lnTo>
                    <a:pt x="28" y="36"/>
                  </a:lnTo>
                  <a:lnTo>
                    <a:pt x="28" y="67"/>
                  </a:lnTo>
                  <a:lnTo>
                    <a:pt x="29" y="71"/>
                  </a:lnTo>
                  <a:lnTo>
                    <a:pt x="32" y="76"/>
                  </a:lnTo>
                  <a:lnTo>
                    <a:pt x="34" y="78"/>
                  </a:lnTo>
                  <a:lnTo>
                    <a:pt x="38" y="79"/>
                  </a:lnTo>
                  <a:lnTo>
                    <a:pt x="48" y="79"/>
                  </a:lnTo>
                  <a:lnTo>
                    <a:pt x="53" y="78"/>
                  </a:lnTo>
                  <a:lnTo>
                    <a:pt x="59" y="75"/>
                  </a:lnTo>
                  <a:lnTo>
                    <a:pt x="59" y="84"/>
                  </a:lnTo>
                  <a:lnTo>
                    <a:pt x="54" y="85"/>
                  </a:lnTo>
                  <a:lnTo>
                    <a:pt x="50" y="87"/>
                  </a:lnTo>
                  <a:lnTo>
                    <a:pt x="48" y="88"/>
                  </a:lnTo>
                  <a:lnTo>
                    <a:pt x="37" y="88"/>
                  </a:lnTo>
                  <a:lnTo>
                    <a:pt x="25" y="84"/>
                  </a:lnTo>
                  <a:lnTo>
                    <a:pt x="23" y="81"/>
                  </a:lnTo>
                  <a:lnTo>
                    <a:pt x="20" y="78"/>
                  </a:lnTo>
                  <a:lnTo>
                    <a:pt x="19" y="74"/>
                  </a:lnTo>
                  <a:lnTo>
                    <a:pt x="17" y="68"/>
                  </a:lnTo>
                  <a:lnTo>
                    <a:pt x="17" y="36"/>
                  </a:lnTo>
                  <a:lnTo>
                    <a:pt x="0" y="36"/>
                  </a:lnTo>
                  <a:lnTo>
                    <a:pt x="0" y="26"/>
                  </a:lnTo>
                  <a:lnTo>
                    <a:pt x="17" y="26"/>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73" name="Line 1057"/>
            <p:cNvSpPr>
              <a:spLocks noChangeShapeType="1"/>
            </p:cNvSpPr>
            <p:nvPr/>
          </p:nvSpPr>
          <p:spPr bwMode="auto">
            <a:xfrm flipH="1">
              <a:off x="3226" y="3530"/>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74" name="Line 1058"/>
            <p:cNvSpPr>
              <a:spLocks noChangeShapeType="1"/>
            </p:cNvSpPr>
            <p:nvPr/>
          </p:nvSpPr>
          <p:spPr bwMode="auto">
            <a:xfrm flipH="1">
              <a:off x="3146" y="3530"/>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75" name="Line 1059"/>
            <p:cNvSpPr>
              <a:spLocks noChangeShapeType="1"/>
            </p:cNvSpPr>
            <p:nvPr/>
          </p:nvSpPr>
          <p:spPr bwMode="auto">
            <a:xfrm flipH="1">
              <a:off x="3066" y="3530"/>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76" name="Line 1060"/>
            <p:cNvSpPr>
              <a:spLocks noChangeShapeType="1"/>
            </p:cNvSpPr>
            <p:nvPr/>
          </p:nvSpPr>
          <p:spPr bwMode="auto">
            <a:xfrm flipH="1">
              <a:off x="2986" y="3530"/>
              <a:ext cx="4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77" name="Freeform 1061"/>
            <p:cNvSpPr>
              <a:spLocks/>
            </p:cNvSpPr>
            <p:nvPr/>
          </p:nvSpPr>
          <p:spPr bwMode="auto">
            <a:xfrm>
              <a:off x="2925" y="3492"/>
              <a:ext cx="69" cy="76"/>
            </a:xfrm>
            <a:custGeom>
              <a:avLst/>
              <a:gdLst/>
              <a:ahLst/>
              <a:cxnLst>
                <a:cxn ang="0">
                  <a:pos x="69" y="0"/>
                </a:cxn>
                <a:cxn ang="0">
                  <a:pos x="55" y="38"/>
                </a:cxn>
                <a:cxn ang="0">
                  <a:pos x="69" y="76"/>
                </a:cxn>
                <a:cxn ang="0">
                  <a:pos x="48" y="61"/>
                </a:cxn>
                <a:cxn ang="0">
                  <a:pos x="25" y="49"/>
                </a:cxn>
                <a:cxn ang="0">
                  <a:pos x="0" y="38"/>
                </a:cxn>
                <a:cxn ang="0">
                  <a:pos x="25" y="28"/>
                </a:cxn>
                <a:cxn ang="0">
                  <a:pos x="48" y="16"/>
                </a:cxn>
                <a:cxn ang="0">
                  <a:pos x="69" y="0"/>
                </a:cxn>
              </a:cxnLst>
              <a:rect l="0" t="0" r="r" b="b"/>
              <a:pathLst>
                <a:path w="69" h="76">
                  <a:moveTo>
                    <a:pt x="69" y="0"/>
                  </a:moveTo>
                  <a:lnTo>
                    <a:pt x="55" y="38"/>
                  </a:lnTo>
                  <a:lnTo>
                    <a:pt x="69" y="76"/>
                  </a:lnTo>
                  <a:lnTo>
                    <a:pt x="48" y="61"/>
                  </a:lnTo>
                  <a:lnTo>
                    <a:pt x="25" y="49"/>
                  </a:lnTo>
                  <a:lnTo>
                    <a:pt x="0" y="38"/>
                  </a:lnTo>
                  <a:lnTo>
                    <a:pt x="25" y="28"/>
                  </a:lnTo>
                  <a:lnTo>
                    <a:pt x="48" y="16"/>
                  </a:lnTo>
                  <a:lnTo>
                    <a:pt x="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78" name="Line 1062"/>
            <p:cNvSpPr>
              <a:spLocks noChangeShapeType="1"/>
            </p:cNvSpPr>
            <p:nvPr/>
          </p:nvSpPr>
          <p:spPr bwMode="auto">
            <a:xfrm flipH="1">
              <a:off x="3782" y="1371"/>
              <a:ext cx="125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79" name="Line 1063"/>
            <p:cNvSpPr>
              <a:spLocks noChangeShapeType="1"/>
            </p:cNvSpPr>
            <p:nvPr/>
          </p:nvSpPr>
          <p:spPr bwMode="auto">
            <a:xfrm>
              <a:off x="3782" y="1371"/>
              <a:ext cx="1" cy="246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80" name="Line 1064"/>
            <p:cNvSpPr>
              <a:spLocks noChangeShapeType="1"/>
            </p:cNvSpPr>
            <p:nvPr/>
          </p:nvSpPr>
          <p:spPr bwMode="auto">
            <a:xfrm>
              <a:off x="3782" y="3831"/>
              <a:ext cx="125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81" name="Line 1065"/>
            <p:cNvSpPr>
              <a:spLocks noChangeShapeType="1"/>
            </p:cNvSpPr>
            <p:nvPr/>
          </p:nvSpPr>
          <p:spPr bwMode="auto">
            <a:xfrm flipV="1">
              <a:off x="5037" y="1371"/>
              <a:ext cx="1" cy="246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0180" name="Group 4"/>
          <p:cNvGrpSpPr>
            <a:grpSpLocks noChangeAspect="1"/>
          </p:cNvGrpSpPr>
          <p:nvPr/>
        </p:nvGrpSpPr>
        <p:grpSpPr bwMode="auto">
          <a:xfrm>
            <a:off x="1331640" y="3356992"/>
            <a:ext cx="6480721" cy="2611240"/>
            <a:chOff x="1649" y="1664"/>
            <a:chExt cx="2462" cy="992"/>
          </a:xfrm>
          <a:effectLst>
            <a:outerShdw blurRad="50800" dist="38100" dir="2700000" algn="tl" rotWithShape="0">
              <a:prstClr val="black">
                <a:alpha val="40000"/>
              </a:prstClr>
            </a:outerShdw>
          </a:effectLst>
        </p:grpSpPr>
        <p:sp>
          <p:nvSpPr>
            <p:cNvPr id="50179" name="AutoShape 3"/>
            <p:cNvSpPr>
              <a:spLocks noChangeAspect="1" noChangeArrowheads="1" noTextEdit="1"/>
            </p:cNvSpPr>
            <p:nvPr/>
          </p:nvSpPr>
          <p:spPr bwMode="auto">
            <a:xfrm>
              <a:off x="1649" y="1664"/>
              <a:ext cx="2462" cy="99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grpSp>
          <p:nvGrpSpPr>
            <p:cNvPr id="50381" name="Group 205"/>
            <p:cNvGrpSpPr>
              <a:grpSpLocks/>
            </p:cNvGrpSpPr>
            <p:nvPr/>
          </p:nvGrpSpPr>
          <p:grpSpPr bwMode="auto">
            <a:xfrm>
              <a:off x="1649" y="1664"/>
              <a:ext cx="2456" cy="987"/>
              <a:chOff x="1649" y="1664"/>
              <a:chExt cx="2456" cy="987"/>
            </a:xfrm>
          </p:grpSpPr>
          <p:sp>
            <p:nvSpPr>
              <p:cNvPr id="50181" name="Rectangle 5"/>
              <p:cNvSpPr>
                <a:spLocks noChangeArrowheads="1"/>
              </p:cNvSpPr>
              <p:nvPr/>
            </p:nvSpPr>
            <p:spPr bwMode="auto">
              <a:xfrm>
                <a:off x="1649" y="1664"/>
                <a:ext cx="2454" cy="983"/>
              </a:xfrm>
              <a:prstGeom prst="rect">
                <a:avLst/>
              </a:prstGeom>
              <a:no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82" name="Freeform 6"/>
              <p:cNvSpPr>
                <a:spLocks noEditPoints="1"/>
              </p:cNvSpPr>
              <p:nvPr/>
            </p:nvSpPr>
            <p:spPr bwMode="auto">
              <a:xfrm>
                <a:off x="2911" y="1836"/>
                <a:ext cx="41" cy="63"/>
              </a:xfrm>
              <a:custGeom>
                <a:avLst/>
                <a:gdLst/>
                <a:ahLst/>
                <a:cxnLst>
                  <a:cxn ang="0">
                    <a:pos x="20" y="7"/>
                  </a:cxn>
                  <a:cxn ang="0">
                    <a:pos x="15" y="8"/>
                  </a:cxn>
                  <a:cxn ang="0">
                    <a:pos x="11" y="13"/>
                  </a:cxn>
                  <a:cxn ang="0">
                    <a:pos x="9" y="21"/>
                  </a:cxn>
                  <a:cxn ang="0">
                    <a:pos x="8" y="31"/>
                  </a:cxn>
                  <a:cxn ang="0">
                    <a:pos x="9" y="42"/>
                  </a:cxn>
                  <a:cxn ang="0">
                    <a:pos x="11" y="50"/>
                  </a:cxn>
                  <a:cxn ang="0">
                    <a:pos x="15" y="55"/>
                  </a:cxn>
                  <a:cxn ang="0">
                    <a:pos x="20" y="57"/>
                  </a:cxn>
                  <a:cxn ang="0">
                    <a:pos x="25" y="55"/>
                  </a:cxn>
                  <a:cxn ang="0">
                    <a:pos x="30" y="50"/>
                  </a:cxn>
                  <a:cxn ang="0">
                    <a:pos x="32" y="42"/>
                  </a:cxn>
                  <a:cxn ang="0">
                    <a:pos x="33" y="31"/>
                  </a:cxn>
                  <a:cxn ang="0">
                    <a:pos x="32" y="21"/>
                  </a:cxn>
                  <a:cxn ang="0">
                    <a:pos x="30" y="13"/>
                  </a:cxn>
                  <a:cxn ang="0">
                    <a:pos x="26" y="8"/>
                  </a:cxn>
                  <a:cxn ang="0">
                    <a:pos x="20" y="7"/>
                  </a:cxn>
                  <a:cxn ang="0">
                    <a:pos x="21" y="0"/>
                  </a:cxn>
                  <a:cxn ang="0">
                    <a:pos x="28" y="2"/>
                  </a:cxn>
                  <a:cxn ang="0">
                    <a:pos x="34" y="5"/>
                  </a:cxn>
                  <a:cxn ang="0">
                    <a:pos x="37" y="11"/>
                  </a:cxn>
                  <a:cxn ang="0">
                    <a:pos x="40" y="20"/>
                  </a:cxn>
                  <a:cxn ang="0">
                    <a:pos x="41" y="31"/>
                  </a:cxn>
                  <a:cxn ang="0">
                    <a:pos x="40" y="42"/>
                  </a:cxn>
                  <a:cxn ang="0">
                    <a:pos x="37" y="51"/>
                  </a:cxn>
                  <a:cxn ang="0">
                    <a:pos x="33" y="58"/>
                  </a:cxn>
                  <a:cxn ang="0">
                    <a:pos x="28" y="61"/>
                  </a:cxn>
                  <a:cxn ang="0">
                    <a:pos x="20" y="63"/>
                  </a:cxn>
                  <a:cxn ang="0">
                    <a:pos x="14" y="62"/>
                  </a:cxn>
                  <a:cxn ang="0">
                    <a:pos x="8" y="58"/>
                  </a:cxn>
                  <a:cxn ang="0">
                    <a:pos x="4" y="52"/>
                  </a:cxn>
                  <a:cxn ang="0">
                    <a:pos x="1" y="43"/>
                  </a:cxn>
                  <a:cxn ang="0">
                    <a:pos x="0" y="31"/>
                  </a:cxn>
                  <a:cxn ang="0">
                    <a:pos x="1" y="20"/>
                  </a:cxn>
                  <a:cxn ang="0">
                    <a:pos x="4" y="12"/>
                  </a:cxn>
                  <a:cxn ang="0">
                    <a:pos x="8" y="5"/>
                  </a:cxn>
                  <a:cxn ang="0">
                    <a:pos x="14" y="2"/>
                  </a:cxn>
                  <a:cxn ang="0">
                    <a:pos x="21" y="0"/>
                  </a:cxn>
                </a:cxnLst>
                <a:rect l="0" t="0" r="r" b="b"/>
                <a:pathLst>
                  <a:path w="41" h="63">
                    <a:moveTo>
                      <a:pt x="20" y="7"/>
                    </a:moveTo>
                    <a:lnTo>
                      <a:pt x="15" y="8"/>
                    </a:lnTo>
                    <a:lnTo>
                      <a:pt x="11" y="13"/>
                    </a:lnTo>
                    <a:lnTo>
                      <a:pt x="9" y="21"/>
                    </a:lnTo>
                    <a:lnTo>
                      <a:pt x="8" y="31"/>
                    </a:lnTo>
                    <a:lnTo>
                      <a:pt x="9" y="42"/>
                    </a:lnTo>
                    <a:lnTo>
                      <a:pt x="11" y="50"/>
                    </a:lnTo>
                    <a:lnTo>
                      <a:pt x="15" y="55"/>
                    </a:lnTo>
                    <a:lnTo>
                      <a:pt x="20" y="57"/>
                    </a:lnTo>
                    <a:lnTo>
                      <a:pt x="25" y="55"/>
                    </a:lnTo>
                    <a:lnTo>
                      <a:pt x="30" y="50"/>
                    </a:lnTo>
                    <a:lnTo>
                      <a:pt x="32" y="42"/>
                    </a:lnTo>
                    <a:lnTo>
                      <a:pt x="33" y="31"/>
                    </a:lnTo>
                    <a:lnTo>
                      <a:pt x="32" y="21"/>
                    </a:lnTo>
                    <a:lnTo>
                      <a:pt x="30" y="13"/>
                    </a:lnTo>
                    <a:lnTo>
                      <a:pt x="26" y="8"/>
                    </a:lnTo>
                    <a:lnTo>
                      <a:pt x="20" y="7"/>
                    </a:lnTo>
                    <a:close/>
                    <a:moveTo>
                      <a:pt x="21" y="0"/>
                    </a:moveTo>
                    <a:lnTo>
                      <a:pt x="28" y="2"/>
                    </a:lnTo>
                    <a:lnTo>
                      <a:pt x="34" y="5"/>
                    </a:lnTo>
                    <a:lnTo>
                      <a:pt x="37" y="11"/>
                    </a:lnTo>
                    <a:lnTo>
                      <a:pt x="40" y="20"/>
                    </a:lnTo>
                    <a:lnTo>
                      <a:pt x="41" y="31"/>
                    </a:lnTo>
                    <a:lnTo>
                      <a:pt x="40" y="42"/>
                    </a:lnTo>
                    <a:lnTo>
                      <a:pt x="37" y="51"/>
                    </a:lnTo>
                    <a:lnTo>
                      <a:pt x="33" y="58"/>
                    </a:lnTo>
                    <a:lnTo>
                      <a:pt x="28" y="61"/>
                    </a:lnTo>
                    <a:lnTo>
                      <a:pt x="20" y="63"/>
                    </a:lnTo>
                    <a:lnTo>
                      <a:pt x="14" y="62"/>
                    </a:lnTo>
                    <a:lnTo>
                      <a:pt x="8" y="58"/>
                    </a:lnTo>
                    <a:lnTo>
                      <a:pt x="4" y="52"/>
                    </a:lnTo>
                    <a:lnTo>
                      <a:pt x="1" y="43"/>
                    </a:lnTo>
                    <a:lnTo>
                      <a:pt x="0" y="31"/>
                    </a:lnTo>
                    <a:lnTo>
                      <a:pt x="1" y="20"/>
                    </a:lnTo>
                    <a:lnTo>
                      <a:pt x="4" y="12"/>
                    </a:lnTo>
                    <a:lnTo>
                      <a:pt x="8" y="5"/>
                    </a:lnTo>
                    <a:lnTo>
                      <a:pt x="14"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83" name="Freeform 7"/>
              <p:cNvSpPr>
                <a:spLocks/>
              </p:cNvSpPr>
              <p:nvPr/>
            </p:nvSpPr>
            <p:spPr bwMode="auto">
              <a:xfrm>
                <a:off x="2956" y="1852"/>
                <a:ext cx="42" cy="46"/>
              </a:xfrm>
              <a:custGeom>
                <a:avLst/>
                <a:gdLst/>
                <a:ahLst/>
                <a:cxnLst>
                  <a:cxn ang="0">
                    <a:pos x="1" y="0"/>
                  </a:cxn>
                  <a:cxn ang="0">
                    <a:pos x="10" y="0"/>
                  </a:cxn>
                  <a:cxn ang="0">
                    <a:pos x="16" y="10"/>
                  </a:cxn>
                  <a:cxn ang="0">
                    <a:pos x="19" y="14"/>
                  </a:cxn>
                  <a:cxn ang="0">
                    <a:pos x="22" y="18"/>
                  </a:cxn>
                  <a:cxn ang="0">
                    <a:pos x="26" y="10"/>
                  </a:cxn>
                  <a:cxn ang="0">
                    <a:pos x="32" y="0"/>
                  </a:cxn>
                  <a:cxn ang="0">
                    <a:pos x="42" y="0"/>
                  </a:cxn>
                  <a:cxn ang="0">
                    <a:pos x="26" y="23"/>
                  </a:cxn>
                  <a:cxn ang="0">
                    <a:pos x="42" y="46"/>
                  </a:cxn>
                  <a:cxn ang="0">
                    <a:pos x="32" y="46"/>
                  </a:cxn>
                  <a:cxn ang="0">
                    <a:pos x="26" y="36"/>
                  </a:cxn>
                  <a:cxn ang="0">
                    <a:pos x="23" y="32"/>
                  </a:cxn>
                  <a:cxn ang="0">
                    <a:pos x="21" y="28"/>
                  </a:cxn>
                  <a:cxn ang="0">
                    <a:pos x="19" y="32"/>
                  </a:cxn>
                  <a:cxn ang="0">
                    <a:pos x="16" y="36"/>
                  </a:cxn>
                  <a:cxn ang="0">
                    <a:pos x="10" y="46"/>
                  </a:cxn>
                  <a:cxn ang="0">
                    <a:pos x="0" y="46"/>
                  </a:cxn>
                  <a:cxn ang="0">
                    <a:pos x="16" y="23"/>
                  </a:cxn>
                  <a:cxn ang="0">
                    <a:pos x="1" y="0"/>
                  </a:cxn>
                </a:cxnLst>
                <a:rect l="0" t="0" r="r" b="b"/>
                <a:pathLst>
                  <a:path w="42" h="46">
                    <a:moveTo>
                      <a:pt x="1" y="0"/>
                    </a:moveTo>
                    <a:lnTo>
                      <a:pt x="10" y="0"/>
                    </a:lnTo>
                    <a:lnTo>
                      <a:pt x="16" y="10"/>
                    </a:lnTo>
                    <a:lnTo>
                      <a:pt x="19" y="14"/>
                    </a:lnTo>
                    <a:lnTo>
                      <a:pt x="22" y="18"/>
                    </a:lnTo>
                    <a:lnTo>
                      <a:pt x="26" y="10"/>
                    </a:lnTo>
                    <a:lnTo>
                      <a:pt x="32" y="0"/>
                    </a:lnTo>
                    <a:lnTo>
                      <a:pt x="42" y="0"/>
                    </a:lnTo>
                    <a:lnTo>
                      <a:pt x="26" y="23"/>
                    </a:lnTo>
                    <a:lnTo>
                      <a:pt x="42" y="46"/>
                    </a:lnTo>
                    <a:lnTo>
                      <a:pt x="32" y="46"/>
                    </a:lnTo>
                    <a:lnTo>
                      <a:pt x="26" y="36"/>
                    </a:lnTo>
                    <a:lnTo>
                      <a:pt x="23" y="32"/>
                    </a:lnTo>
                    <a:lnTo>
                      <a:pt x="21" y="28"/>
                    </a:lnTo>
                    <a:lnTo>
                      <a:pt x="19" y="32"/>
                    </a:lnTo>
                    <a:lnTo>
                      <a:pt x="16" y="36"/>
                    </a:lnTo>
                    <a:lnTo>
                      <a:pt x="10" y="46"/>
                    </a:lnTo>
                    <a:lnTo>
                      <a:pt x="0" y="46"/>
                    </a:lnTo>
                    <a:lnTo>
                      <a:pt x="16" y="23"/>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84" name="Freeform 8"/>
              <p:cNvSpPr>
                <a:spLocks noEditPoints="1"/>
              </p:cNvSpPr>
              <p:nvPr/>
            </p:nvSpPr>
            <p:spPr bwMode="auto">
              <a:xfrm>
                <a:off x="3002" y="1836"/>
                <a:ext cx="42" cy="63"/>
              </a:xfrm>
              <a:custGeom>
                <a:avLst/>
                <a:gdLst/>
                <a:ahLst/>
                <a:cxnLst>
                  <a:cxn ang="0">
                    <a:pos x="21" y="7"/>
                  </a:cxn>
                  <a:cxn ang="0">
                    <a:pos x="16" y="8"/>
                  </a:cxn>
                  <a:cxn ang="0">
                    <a:pos x="12" y="13"/>
                  </a:cxn>
                  <a:cxn ang="0">
                    <a:pos x="9" y="21"/>
                  </a:cxn>
                  <a:cxn ang="0">
                    <a:pos x="8" y="31"/>
                  </a:cxn>
                  <a:cxn ang="0">
                    <a:pos x="9" y="42"/>
                  </a:cxn>
                  <a:cxn ang="0">
                    <a:pos x="11" y="50"/>
                  </a:cxn>
                  <a:cxn ang="0">
                    <a:pos x="16" y="55"/>
                  </a:cxn>
                  <a:cxn ang="0">
                    <a:pos x="21" y="57"/>
                  </a:cxn>
                  <a:cxn ang="0">
                    <a:pos x="26" y="55"/>
                  </a:cxn>
                  <a:cxn ang="0">
                    <a:pos x="30" y="50"/>
                  </a:cxn>
                  <a:cxn ang="0">
                    <a:pos x="32" y="42"/>
                  </a:cxn>
                  <a:cxn ang="0">
                    <a:pos x="33" y="31"/>
                  </a:cxn>
                  <a:cxn ang="0">
                    <a:pos x="32" y="21"/>
                  </a:cxn>
                  <a:cxn ang="0">
                    <a:pos x="30" y="13"/>
                  </a:cxn>
                  <a:cxn ang="0">
                    <a:pos x="26" y="8"/>
                  </a:cxn>
                  <a:cxn ang="0">
                    <a:pos x="21" y="7"/>
                  </a:cxn>
                  <a:cxn ang="0">
                    <a:pos x="22" y="0"/>
                  </a:cxn>
                  <a:cxn ang="0">
                    <a:pos x="29" y="2"/>
                  </a:cxn>
                  <a:cxn ang="0">
                    <a:pos x="34" y="5"/>
                  </a:cxn>
                  <a:cxn ang="0">
                    <a:pos x="38" y="11"/>
                  </a:cxn>
                  <a:cxn ang="0">
                    <a:pos x="41" y="20"/>
                  </a:cxn>
                  <a:cxn ang="0">
                    <a:pos x="42" y="31"/>
                  </a:cxn>
                  <a:cxn ang="0">
                    <a:pos x="40" y="42"/>
                  </a:cxn>
                  <a:cxn ang="0">
                    <a:pos x="38" y="51"/>
                  </a:cxn>
                  <a:cxn ang="0">
                    <a:pos x="34" y="58"/>
                  </a:cxn>
                  <a:cxn ang="0">
                    <a:pos x="28" y="61"/>
                  </a:cxn>
                  <a:cxn ang="0">
                    <a:pos x="20" y="63"/>
                  </a:cxn>
                  <a:cxn ang="0">
                    <a:pos x="14" y="62"/>
                  </a:cxn>
                  <a:cxn ang="0">
                    <a:pos x="8" y="58"/>
                  </a:cxn>
                  <a:cxn ang="0">
                    <a:pos x="4" y="52"/>
                  </a:cxn>
                  <a:cxn ang="0">
                    <a:pos x="1" y="43"/>
                  </a:cxn>
                  <a:cxn ang="0">
                    <a:pos x="0" y="31"/>
                  </a:cxn>
                  <a:cxn ang="0">
                    <a:pos x="1" y="20"/>
                  </a:cxn>
                  <a:cxn ang="0">
                    <a:pos x="4" y="12"/>
                  </a:cxn>
                  <a:cxn ang="0">
                    <a:pos x="8" y="5"/>
                  </a:cxn>
                  <a:cxn ang="0">
                    <a:pos x="14" y="2"/>
                  </a:cxn>
                  <a:cxn ang="0">
                    <a:pos x="22" y="0"/>
                  </a:cxn>
                </a:cxnLst>
                <a:rect l="0" t="0" r="r" b="b"/>
                <a:pathLst>
                  <a:path w="42" h="63">
                    <a:moveTo>
                      <a:pt x="21" y="7"/>
                    </a:moveTo>
                    <a:lnTo>
                      <a:pt x="16" y="8"/>
                    </a:lnTo>
                    <a:lnTo>
                      <a:pt x="12" y="13"/>
                    </a:lnTo>
                    <a:lnTo>
                      <a:pt x="9" y="21"/>
                    </a:lnTo>
                    <a:lnTo>
                      <a:pt x="8" y="31"/>
                    </a:lnTo>
                    <a:lnTo>
                      <a:pt x="9" y="42"/>
                    </a:lnTo>
                    <a:lnTo>
                      <a:pt x="11" y="50"/>
                    </a:lnTo>
                    <a:lnTo>
                      <a:pt x="16" y="55"/>
                    </a:lnTo>
                    <a:lnTo>
                      <a:pt x="21" y="57"/>
                    </a:lnTo>
                    <a:lnTo>
                      <a:pt x="26" y="55"/>
                    </a:lnTo>
                    <a:lnTo>
                      <a:pt x="30" y="50"/>
                    </a:lnTo>
                    <a:lnTo>
                      <a:pt x="32" y="42"/>
                    </a:lnTo>
                    <a:lnTo>
                      <a:pt x="33" y="31"/>
                    </a:lnTo>
                    <a:lnTo>
                      <a:pt x="32" y="21"/>
                    </a:lnTo>
                    <a:lnTo>
                      <a:pt x="30" y="13"/>
                    </a:lnTo>
                    <a:lnTo>
                      <a:pt x="26" y="8"/>
                    </a:lnTo>
                    <a:lnTo>
                      <a:pt x="21" y="7"/>
                    </a:lnTo>
                    <a:close/>
                    <a:moveTo>
                      <a:pt x="22" y="0"/>
                    </a:moveTo>
                    <a:lnTo>
                      <a:pt x="29" y="2"/>
                    </a:lnTo>
                    <a:lnTo>
                      <a:pt x="34" y="5"/>
                    </a:lnTo>
                    <a:lnTo>
                      <a:pt x="38" y="11"/>
                    </a:lnTo>
                    <a:lnTo>
                      <a:pt x="41" y="20"/>
                    </a:lnTo>
                    <a:lnTo>
                      <a:pt x="42" y="31"/>
                    </a:lnTo>
                    <a:lnTo>
                      <a:pt x="40" y="42"/>
                    </a:lnTo>
                    <a:lnTo>
                      <a:pt x="38" y="51"/>
                    </a:lnTo>
                    <a:lnTo>
                      <a:pt x="34" y="58"/>
                    </a:lnTo>
                    <a:lnTo>
                      <a:pt x="28" y="61"/>
                    </a:lnTo>
                    <a:lnTo>
                      <a:pt x="20" y="63"/>
                    </a:lnTo>
                    <a:lnTo>
                      <a:pt x="14" y="62"/>
                    </a:lnTo>
                    <a:lnTo>
                      <a:pt x="8" y="58"/>
                    </a:lnTo>
                    <a:lnTo>
                      <a:pt x="4" y="52"/>
                    </a:lnTo>
                    <a:lnTo>
                      <a:pt x="1" y="43"/>
                    </a:lnTo>
                    <a:lnTo>
                      <a:pt x="0" y="31"/>
                    </a:lnTo>
                    <a:lnTo>
                      <a:pt x="1" y="20"/>
                    </a:lnTo>
                    <a:lnTo>
                      <a:pt x="4" y="12"/>
                    </a:lnTo>
                    <a:lnTo>
                      <a:pt x="8" y="5"/>
                    </a:lnTo>
                    <a:lnTo>
                      <a:pt x="14" y="2"/>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85" name="Freeform 9"/>
              <p:cNvSpPr>
                <a:spLocks/>
              </p:cNvSpPr>
              <p:nvPr/>
            </p:nvSpPr>
            <p:spPr bwMode="auto">
              <a:xfrm>
                <a:off x="3051" y="1837"/>
                <a:ext cx="38" cy="62"/>
              </a:xfrm>
              <a:custGeom>
                <a:avLst/>
                <a:gdLst/>
                <a:ahLst/>
                <a:cxnLst>
                  <a:cxn ang="0">
                    <a:pos x="7" y="0"/>
                  </a:cxn>
                  <a:cxn ang="0">
                    <a:pos x="36" y="0"/>
                  </a:cxn>
                  <a:cxn ang="0">
                    <a:pos x="36" y="7"/>
                  </a:cxn>
                  <a:cxn ang="0">
                    <a:pos x="13" y="7"/>
                  </a:cxn>
                  <a:cxn ang="0">
                    <a:pos x="11" y="22"/>
                  </a:cxn>
                  <a:cxn ang="0">
                    <a:pos x="16" y="22"/>
                  </a:cxn>
                  <a:cxn ang="0">
                    <a:pos x="23" y="23"/>
                  </a:cxn>
                  <a:cxn ang="0">
                    <a:pos x="29" y="25"/>
                  </a:cxn>
                  <a:cxn ang="0">
                    <a:pos x="33" y="29"/>
                  </a:cxn>
                  <a:cxn ang="0">
                    <a:pos x="36" y="34"/>
                  </a:cxn>
                  <a:cxn ang="0">
                    <a:pos x="38" y="42"/>
                  </a:cxn>
                  <a:cxn ang="0">
                    <a:pos x="36" y="50"/>
                  </a:cxn>
                  <a:cxn ang="0">
                    <a:pos x="31" y="56"/>
                  </a:cxn>
                  <a:cxn ang="0">
                    <a:pos x="24" y="60"/>
                  </a:cxn>
                  <a:cxn ang="0">
                    <a:pos x="15" y="62"/>
                  </a:cxn>
                  <a:cxn ang="0">
                    <a:pos x="6" y="61"/>
                  </a:cxn>
                  <a:cxn ang="0">
                    <a:pos x="0" y="58"/>
                  </a:cxn>
                  <a:cxn ang="0">
                    <a:pos x="2" y="52"/>
                  </a:cxn>
                  <a:cxn ang="0">
                    <a:pos x="7" y="54"/>
                  </a:cxn>
                  <a:cxn ang="0">
                    <a:pos x="15" y="55"/>
                  </a:cxn>
                  <a:cxn ang="0">
                    <a:pos x="21" y="54"/>
                  </a:cxn>
                  <a:cxn ang="0">
                    <a:pos x="25" y="52"/>
                  </a:cxn>
                  <a:cxn ang="0">
                    <a:pos x="28" y="48"/>
                  </a:cxn>
                  <a:cxn ang="0">
                    <a:pos x="30" y="42"/>
                  </a:cxn>
                  <a:cxn ang="0">
                    <a:pos x="28" y="36"/>
                  </a:cxn>
                  <a:cxn ang="0">
                    <a:pos x="25" y="32"/>
                  </a:cxn>
                  <a:cxn ang="0">
                    <a:pos x="20" y="30"/>
                  </a:cxn>
                  <a:cxn ang="0">
                    <a:pos x="12" y="28"/>
                  </a:cxn>
                  <a:cxn ang="0">
                    <a:pos x="9" y="29"/>
                  </a:cxn>
                  <a:cxn ang="0">
                    <a:pos x="3" y="29"/>
                  </a:cxn>
                  <a:cxn ang="0">
                    <a:pos x="7" y="0"/>
                  </a:cxn>
                </a:cxnLst>
                <a:rect l="0" t="0" r="r" b="b"/>
                <a:pathLst>
                  <a:path w="38" h="62">
                    <a:moveTo>
                      <a:pt x="7" y="0"/>
                    </a:moveTo>
                    <a:lnTo>
                      <a:pt x="36" y="0"/>
                    </a:lnTo>
                    <a:lnTo>
                      <a:pt x="36" y="7"/>
                    </a:lnTo>
                    <a:lnTo>
                      <a:pt x="13" y="7"/>
                    </a:lnTo>
                    <a:lnTo>
                      <a:pt x="11" y="22"/>
                    </a:lnTo>
                    <a:lnTo>
                      <a:pt x="16" y="22"/>
                    </a:lnTo>
                    <a:lnTo>
                      <a:pt x="23" y="23"/>
                    </a:lnTo>
                    <a:lnTo>
                      <a:pt x="29" y="25"/>
                    </a:lnTo>
                    <a:lnTo>
                      <a:pt x="33" y="29"/>
                    </a:lnTo>
                    <a:lnTo>
                      <a:pt x="36" y="34"/>
                    </a:lnTo>
                    <a:lnTo>
                      <a:pt x="38" y="42"/>
                    </a:lnTo>
                    <a:lnTo>
                      <a:pt x="36" y="50"/>
                    </a:lnTo>
                    <a:lnTo>
                      <a:pt x="31" y="56"/>
                    </a:lnTo>
                    <a:lnTo>
                      <a:pt x="24" y="60"/>
                    </a:lnTo>
                    <a:lnTo>
                      <a:pt x="15" y="62"/>
                    </a:lnTo>
                    <a:lnTo>
                      <a:pt x="6" y="61"/>
                    </a:lnTo>
                    <a:lnTo>
                      <a:pt x="0" y="58"/>
                    </a:lnTo>
                    <a:lnTo>
                      <a:pt x="2" y="52"/>
                    </a:lnTo>
                    <a:lnTo>
                      <a:pt x="7" y="54"/>
                    </a:lnTo>
                    <a:lnTo>
                      <a:pt x="15" y="55"/>
                    </a:lnTo>
                    <a:lnTo>
                      <a:pt x="21" y="54"/>
                    </a:lnTo>
                    <a:lnTo>
                      <a:pt x="25" y="52"/>
                    </a:lnTo>
                    <a:lnTo>
                      <a:pt x="28" y="48"/>
                    </a:lnTo>
                    <a:lnTo>
                      <a:pt x="30" y="42"/>
                    </a:lnTo>
                    <a:lnTo>
                      <a:pt x="28" y="36"/>
                    </a:lnTo>
                    <a:lnTo>
                      <a:pt x="25" y="32"/>
                    </a:lnTo>
                    <a:lnTo>
                      <a:pt x="20" y="30"/>
                    </a:lnTo>
                    <a:lnTo>
                      <a:pt x="12" y="28"/>
                    </a:lnTo>
                    <a:lnTo>
                      <a:pt x="9" y="29"/>
                    </a:lnTo>
                    <a:lnTo>
                      <a:pt x="3" y="29"/>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86" name="Freeform 10"/>
              <p:cNvSpPr>
                <a:spLocks noEditPoints="1"/>
              </p:cNvSpPr>
              <p:nvPr/>
            </p:nvSpPr>
            <p:spPr bwMode="auto">
              <a:xfrm>
                <a:off x="2911" y="2433"/>
                <a:ext cx="41" cy="62"/>
              </a:xfrm>
              <a:custGeom>
                <a:avLst/>
                <a:gdLst/>
                <a:ahLst/>
                <a:cxnLst>
                  <a:cxn ang="0">
                    <a:pos x="20" y="6"/>
                  </a:cxn>
                  <a:cxn ang="0">
                    <a:pos x="15" y="8"/>
                  </a:cxn>
                  <a:cxn ang="0">
                    <a:pos x="11" y="13"/>
                  </a:cxn>
                  <a:cxn ang="0">
                    <a:pos x="9" y="21"/>
                  </a:cxn>
                  <a:cxn ang="0">
                    <a:pos x="8" y="31"/>
                  </a:cxn>
                  <a:cxn ang="0">
                    <a:pos x="9" y="42"/>
                  </a:cxn>
                  <a:cxn ang="0">
                    <a:pos x="11" y="50"/>
                  </a:cxn>
                  <a:cxn ang="0">
                    <a:pos x="15" y="55"/>
                  </a:cxn>
                  <a:cxn ang="0">
                    <a:pos x="20" y="57"/>
                  </a:cxn>
                  <a:cxn ang="0">
                    <a:pos x="25" y="54"/>
                  </a:cxn>
                  <a:cxn ang="0">
                    <a:pos x="30" y="50"/>
                  </a:cxn>
                  <a:cxn ang="0">
                    <a:pos x="32" y="42"/>
                  </a:cxn>
                  <a:cxn ang="0">
                    <a:pos x="33" y="31"/>
                  </a:cxn>
                  <a:cxn ang="0">
                    <a:pos x="32" y="21"/>
                  </a:cxn>
                  <a:cxn ang="0">
                    <a:pos x="30" y="13"/>
                  </a:cxn>
                  <a:cxn ang="0">
                    <a:pos x="26" y="8"/>
                  </a:cxn>
                  <a:cxn ang="0">
                    <a:pos x="20" y="6"/>
                  </a:cxn>
                  <a:cxn ang="0">
                    <a:pos x="21" y="0"/>
                  </a:cxn>
                  <a:cxn ang="0">
                    <a:pos x="28" y="1"/>
                  </a:cxn>
                  <a:cxn ang="0">
                    <a:pos x="34" y="5"/>
                  </a:cxn>
                  <a:cxn ang="0">
                    <a:pos x="37" y="11"/>
                  </a:cxn>
                  <a:cxn ang="0">
                    <a:pos x="40" y="20"/>
                  </a:cxn>
                  <a:cxn ang="0">
                    <a:pos x="41" y="30"/>
                  </a:cxn>
                  <a:cxn ang="0">
                    <a:pos x="40" y="42"/>
                  </a:cxn>
                  <a:cxn ang="0">
                    <a:pos x="37" y="51"/>
                  </a:cxn>
                  <a:cxn ang="0">
                    <a:pos x="33" y="57"/>
                  </a:cxn>
                  <a:cxn ang="0">
                    <a:pos x="28" y="61"/>
                  </a:cxn>
                  <a:cxn ang="0">
                    <a:pos x="20" y="62"/>
                  </a:cxn>
                  <a:cxn ang="0">
                    <a:pos x="14" y="62"/>
                  </a:cxn>
                  <a:cxn ang="0">
                    <a:pos x="8" y="57"/>
                  </a:cxn>
                  <a:cxn ang="0">
                    <a:pos x="4" y="51"/>
                  </a:cxn>
                  <a:cxn ang="0">
                    <a:pos x="1" y="42"/>
                  </a:cxn>
                  <a:cxn ang="0">
                    <a:pos x="0" y="31"/>
                  </a:cxn>
                  <a:cxn ang="0">
                    <a:pos x="1" y="20"/>
                  </a:cxn>
                  <a:cxn ang="0">
                    <a:pos x="4" y="12"/>
                  </a:cxn>
                  <a:cxn ang="0">
                    <a:pos x="8" y="5"/>
                  </a:cxn>
                  <a:cxn ang="0">
                    <a:pos x="14" y="1"/>
                  </a:cxn>
                  <a:cxn ang="0">
                    <a:pos x="21" y="0"/>
                  </a:cxn>
                </a:cxnLst>
                <a:rect l="0" t="0" r="r" b="b"/>
                <a:pathLst>
                  <a:path w="41" h="62">
                    <a:moveTo>
                      <a:pt x="20" y="6"/>
                    </a:moveTo>
                    <a:lnTo>
                      <a:pt x="15" y="8"/>
                    </a:lnTo>
                    <a:lnTo>
                      <a:pt x="11" y="13"/>
                    </a:lnTo>
                    <a:lnTo>
                      <a:pt x="9" y="21"/>
                    </a:lnTo>
                    <a:lnTo>
                      <a:pt x="8" y="31"/>
                    </a:lnTo>
                    <a:lnTo>
                      <a:pt x="9" y="42"/>
                    </a:lnTo>
                    <a:lnTo>
                      <a:pt x="11" y="50"/>
                    </a:lnTo>
                    <a:lnTo>
                      <a:pt x="15" y="55"/>
                    </a:lnTo>
                    <a:lnTo>
                      <a:pt x="20" y="57"/>
                    </a:lnTo>
                    <a:lnTo>
                      <a:pt x="25" y="54"/>
                    </a:lnTo>
                    <a:lnTo>
                      <a:pt x="30" y="50"/>
                    </a:lnTo>
                    <a:lnTo>
                      <a:pt x="32" y="42"/>
                    </a:lnTo>
                    <a:lnTo>
                      <a:pt x="33" y="31"/>
                    </a:lnTo>
                    <a:lnTo>
                      <a:pt x="32" y="21"/>
                    </a:lnTo>
                    <a:lnTo>
                      <a:pt x="30" y="13"/>
                    </a:lnTo>
                    <a:lnTo>
                      <a:pt x="26" y="8"/>
                    </a:lnTo>
                    <a:lnTo>
                      <a:pt x="20" y="6"/>
                    </a:lnTo>
                    <a:close/>
                    <a:moveTo>
                      <a:pt x="21" y="0"/>
                    </a:moveTo>
                    <a:lnTo>
                      <a:pt x="28" y="1"/>
                    </a:lnTo>
                    <a:lnTo>
                      <a:pt x="34" y="5"/>
                    </a:lnTo>
                    <a:lnTo>
                      <a:pt x="37" y="11"/>
                    </a:lnTo>
                    <a:lnTo>
                      <a:pt x="40" y="20"/>
                    </a:lnTo>
                    <a:lnTo>
                      <a:pt x="41" y="30"/>
                    </a:lnTo>
                    <a:lnTo>
                      <a:pt x="40" y="42"/>
                    </a:lnTo>
                    <a:lnTo>
                      <a:pt x="37" y="51"/>
                    </a:lnTo>
                    <a:lnTo>
                      <a:pt x="33" y="57"/>
                    </a:lnTo>
                    <a:lnTo>
                      <a:pt x="28" y="61"/>
                    </a:lnTo>
                    <a:lnTo>
                      <a:pt x="20" y="62"/>
                    </a:lnTo>
                    <a:lnTo>
                      <a:pt x="14" y="62"/>
                    </a:lnTo>
                    <a:lnTo>
                      <a:pt x="8" y="57"/>
                    </a:lnTo>
                    <a:lnTo>
                      <a:pt x="4" y="51"/>
                    </a:lnTo>
                    <a:lnTo>
                      <a:pt x="1" y="42"/>
                    </a:lnTo>
                    <a:lnTo>
                      <a:pt x="0" y="31"/>
                    </a:lnTo>
                    <a:lnTo>
                      <a:pt x="1" y="20"/>
                    </a:lnTo>
                    <a:lnTo>
                      <a:pt x="4" y="12"/>
                    </a:lnTo>
                    <a:lnTo>
                      <a:pt x="8" y="5"/>
                    </a:lnTo>
                    <a:lnTo>
                      <a:pt x="14"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87" name="Freeform 11"/>
              <p:cNvSpPr>
                <a:spLocks/>
              </p:cNvSpPr>
              <p:nvPr/>
            </p:nvSpPr>
            <p:spPr bwMode="auto">
              <a:xfrm>
                <a:off x="2956" y="2449"/>
                <a:ext cx="42" cy="46"/>
              </a:xfrm>
              <a:custGeom>
                <a:avLst/>
                <a:gdLst/>
                <a:ahLst/>
                <a:cxnLst>
                  <a:cxn ang="0">
                    <a:pos x="1" y="0"/>
                  </a:cxn>
                  <a:cxn ang="0">
                    <a:pos x="10" y="0"/>
                  </a:cxn>
                  <a:cxn ang="0">
                    <a:pos x="16" y="10"/>
                  </a:cxn>
                  <a:cxn ang="0">
                    <a:pos x="19" y="14"/>
                  </a:cxn>
                  <a:cxn ang="0">
                    <a:pos x="22" y="17"/>
                  </a:cxn>
                  <a:cxn ang="0">
                    <a:pos x="26" y="10"/>
                  </a:cxn>
                  <a:cxn ang="0">
                    <a:pos x="32" y="0"/>
                  </a:cxn>
                  <a:cxn ang="0">
                    <a:pos x="42" y="0"/>
                  </a:cxn>
                  <a:cxn ang="0">
                    <a:pos x="26" y="23"/>
                  </a:cxn>
                  <a:cxn ang="0">
                    <a:pos x="42" y="46"/>
                  </a:cxn>
                  <a:cxn ang="0">
                    <a:pos x="32" y="46"/>
                  </a:cxn>
                  <a:cxn ang="0">
                    <a:pos x="26" y="35"/>
                  </a:cxn>
                  <a:cxn ang="0">
                    <a:pos x="23" y="32"/>
                  </a:cxn>
                  <a:cxn ang="0">
                    <a:pos x="21" y="28"/>
                  </a:cxn>
                  <a:cxn ang="0">
                    <a:pos x="19" y="32"/>
                  </a:cxn>
                  <a:cxn ang="0">
                    <a:pos x="16" y="35"/>
                  </a:cxn>
                  <a:cxn ang="0">
                    <a:pos x="10" y="46"/>
                  </a:cxn>
                  <a:cxn ang="0">
                    <a:pos x="0" y="46"/>
                  </a:cxn>
                  <a:cxn ang="0">
                    <a:pos x="16" y="23"/>
                  </a:cxn>
                  <a:cxn ang="0">
                    <a:pos x="1" y="0"/>
                  </a:cxn>
                </a:cxnLst>
                <a:rect l="0" t="0" r="r" b="b"/>
                <a:pathLst>
                  <a:path w="42" h="46">
                    <a:moveTo>
                      <a:pt x="1" y="0"/>
                    </a:moveTo>
                    <a:lnTo>
                      <a:pt x="10" y="0"/>
                    </a:lnTo>
                    <a:lnTo>
                      <a:pt x="16" y="10"/>
                    </a:lnTo>
                    <a:lnTo>
                      <a:pt x="19" y="14"/>
                    </a:lnTo>
                    <a:lnTo>
                      <a:pt x="22" y="17"/>
                    </a:lnTo>
                    <a:lnTo>
                      <a:pt x="26" y="10"/>
                    </a:lnTo>
                    <a:lnTo>
                      <a:pt x="32" y="0"/>
                    </a:lnTo>
                    <a:lnTo>
                      <a:pt x="42" y="0"/>
                    </a:lnTo>
                    <a:lnTo>
                      <a:pt x="26" y="23"/>
                    </a:lnTo>
                    <a:lnTo>
                      <a:pt x="42" y="46"/>
                    </a:lnTo>
                    <a:lnTo>
                      <a:pt x="32" y="46"/>
                    </a:lnTo>
                    <a:lnTo>
                      <a:pt x="26" y="35"/>
                    </a:lnTo>
                    <a:lnTo>
                      <a:pt x="23" y="32"/>
                    </a:lnTo>
                    <a:lnTo>
                      <a:pt x="21" y="28"/>
                    </a:lnTo>
                    <a:lnTo>
                      <a:pt x="19" y="32"/>
                    </a:lnTo>
                    <a:lnTo>
                      <a:pt x="16" y="35"/>
                    </a:lnTo>
                    <a:lnTo>
                      <a:pt x="10" y="46"/>
                    </a:lnTo>
                    <a:lnTo>
                      <a:pt x="0" y="46"/>
                    </a:lnTo>
                    <a:lnTo>
                      <a:pt x="16" y="23"/>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88" name="Freeform 12"/>
              <p:cNvSpPr>
                <a:spLocks noEditPoints="1"/>
              </p:cNvSpPr>
              <p:nvPr/>
            </p:nvSpPr>
            <p:spPr bwMode="auto">
              <a:xfrm>
                <a:off x="3002" y="2433"/>
                <a:ext cx="42" cy="62"/>
              </a:xfrm>
              <a:custGeom>
                <a:avLst/>
                <a:gdLst/>
                <a:ahLst/>
                <a:cxnLst>
                  <a:cxn ang="0">
                    <a:pos x="21" y="6"/>
                  </a:cxn>
                  <a:cxn ang="0">
                    <a:pos x="16" y="8"/>
                  </a:cxn>
                  <a:cxn ang="0">
                    <a:pos x="12" y="13"/>
                  </a:cxn>
                  <a:cxn ang="0">
                    <a:pos x="9" y="21"/>
                  </a:cxn>
                  <a:cxn ang="0">
                    <a:pos x="8" y="31"/>
                  </a:cxn>
                  <a:cxn ang="0">
                    <a:pos x="9" y="42"/>
                  </a:cxn>
                  <a:cxn ang="0">
                    <a:pos x="11" y="50"/>
                  </a:cxn>
                  <a:cxn ang="0">
                    <a:pos x="16" y="55"/>
                  </a:cxn>
                  <a:cxn ang="0">
                    <a:pos x="21" y="57"/>
                  </a:cxn>
                  <a:cxn ang="0">
                    <a:pos x="26" y="54"/>
                  </a:cxn>
                  <a:cxn ang="0">
                    <a:pos x="30" y="50"/>
                  </a:cxn>
                  <a:cxn ang="0">
                    <a:pos x="32" y="42"/>
                  </a:cxn>
                  <a:cxn ang="0">
                    <a:pos x="33" y="31"/>
                  </a:cxn>
                  <a:cxn ang="0">
                    <a:pos x="32" y="21"/>
                  </a:cxn>
                  <a:cxn ang="0">
                    <a:pos x="30" y="13"/>
                  </a:cxn>
                  <a:cxn ang="0">
                    <a:pos x="26" y="8"/>
                  </a:cxn>
                  <a:cxn ang="0">
                    <a:pos x="21" y="6"/>
                  </a:cxn>
                  <a:cxn ang="0">
                    <a:pos x="22" y="0"/>
                  </a:cxn>
                  <a:cxn ang="0">
                    <a:pos x="29" y="1"/>
                  </a:cxn>
                  <a:cxn ang="0">
                    <a:pos x="34" y="5"/>
                  </a:cxn>
                  <a:cxn ang="0">
                    <a:pos x="38" y="11"/>
                  </a:cxn>
                  <a:cxn ang="0">
                    <a:pos x="41" y="20"/>
                  </a:cxn>
                  <a:cxn ang="0">
                    <a:pos x="42" y="30"/>
                  </a:cxn>
                  <a:cxn ang="0">
                    <a:pos x="40" y="42"/>
                  </a:cxn>
                  <a:cxn ang="0">
                    <a:pos x="38" y="51"/>
                  </a:cxn>
                  <a:cxn ang="0">
                    <a:pos x="34" y="57"/>
                  </a:cxn>
                  <a:cxn ang="0">
                    <a:pos x="28" y="61"/>
                  </a:cxn>
                  <a:cxn ang="0">
                    <a:pos x="20" y="62"/>
                  </a:cxn>
                  <a:cxn ang="0">
                    <a:pos x="14" y="62"/>
                  </a:cxn>
                  <a:cxn ang="0">
                    <a:pos x="8" y="57"/>
                  </a:cxn>
                  <a:cxn ang="0">
                    <a:pos x="4" y="51"/>
                  </a:cxn>
                  <a:cxn ang="0">
                    <a:pos x="1" y="42"/>
                  </a:cxn>
                  <a:cxn ang="0">
                    <a:pos x="0" y="31"/>
                  </a:cxn>
                  <a:cxn ang="0">
                    <a:pos x="1" y="20"/>
                  </a:cxn>
                  <a:cxn ang="0">
                    <a:pos x="4" y="12"/>
                  </a:cxn>
                  <a:cxn ang="0">
                    <a:pos x="8" y="5"/>
                  </a:cxn>
                  <a:cxn ang="0">
                    <a:pos x="14" y="1"/>
                  </a:cxn>
                  <a:cxn ang="0">
                    <a:pos x="22" y="0"/>
                  </a:cxn>
                </a:cxnLst>
                <a:rect l="0" t="0" r="r" b="b"/>
                <a:pathLst>
                  <a:path w="42" h="62">
                    <a:moveTo>
                      <a:pt x="21" y="6"/>
                    </a:moveTo>
                    <a:lnTo>
                      <a:pt x="16" y="8"/>
                    </a:lnTo>
                    <a:lnTo>
                      <a:pt x="12" y="13"/>
                    </a:lnTo>
                    <a:lnTo>
                      <a:pt x="9" y="21"/>
                    </a:lnTo>
                    <a:lnTo>
                      <a:pt x="8" y="31"/>
                    </a:lnTo>
                    <a:lnTo>
                      <a:pt x="9" y="42"/>
                    </a:lnTo>
                    <a:lnTo>
                      <a:pt x="11" y="50"/>
                    </a:lnTo>
                    <a:lnTo>
                      <a:pt x="16" y="55"/>
                    </a:lnTo>
                    <a:lnTo>
                      <a:pt x="21" y="57"/>
                    </a:lnTo>
                    <a:lnTo>
                      <a:pt x="26" y="54"/>
                    </a:lnTo>
                    <a:lnTo>
                      <a:pt x="30" y="50"/>
                    </a:lnTo>
                    <a:lnTo>
                      <a:pt x="32" y="42"/>
                    </a:lnTo>
                    <a:lnTo>
                      <a:pt x="33" y="31"/>
                    </a:lnTo>
                    <a:lnTo>
                      <a:pt x="32" y="21"/>
                    </a:lnTo>
                    <a:lnTo>
                      <a:pt x="30" y="13"/>
                    </a:lnTo>
                    <a:lnTo>
                      <a:pt x="26" y="8"/>
                    </a:lnTo>
                    <a:lnTo>
                      <a:pt x="21" y="6"/>
                    </a:lnTo>
                    <a:close/>
                    <a:moveTo>
                      <a:pt x="22" y="0"/>
                    </a:moveTo>
                    <a:lnTo>
                      <a:pt x="29" y="1"/>
                    </a:lnTo>
                    <a:lnTo>
                      <a:pt x="34" y="5"/>
                    </a:lnTo>
                    <a:lnTo>
                      <a:pt x="38" y="11"/>
                    </a:lnTo>
                    <a:lnTo>
                      <a:pt x="41" y="20"/>
                    </a:lnTo>
                    <a:lnTo>
                      <a:pt x="42" y="30"/>
                    </a:lnTo>
                    <a:lnTo>
                      <a:pt x="40" y="42"/>
                    </a:lnTo>
                    <a:lnTo>
                      <a:pt x="38" y="51"/>
                    </a:lnTo>
                    <a:lnTo>
                      <a:pt x="34" y="57"/>
                    </a:lnTo>
                    <a:lnTo>
                      <a:pt x="28" y="61"/>
                    </a:lnTo>
                    <a:lnTo>
                      <a:pt x="20" y="62"/>
                    </a:lnTo>
                    <a:lnTo>
                      <a:pt x="14" y="62"/>
                    </a:lnTo>
                    <a:lnTo>
                      <a:pt x="8" y="57"/>
                    </a:lnTo>
                    <a:lnTo>
                      <a:pt x="4" y="51"/>
                    </a:lnTo>
                    <a:lnTo>
                      <a:pt x="1" y="42"/>
                    </a:lnTo>
                    <a:lnTo>
                      <a:pt x="0" y="31"/>
                    </a:lnTo>
                    <a:lnTo>
                      <a:pt x="1" y="20"/>
                    </a:lnTo>
                    <a:lnTo>
                      <a:pt x="4" y="12"/>
                    </a:lnTo>
                    <a:lnTo>
                      <a:pt x="8" y="5"/>
                    </a:lnTo>
                    <a:lnTo>
                      <a:pt x="14" y="1"/>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89" name="Freeform 13"/>
              <p:cNvSpPr>
                <a:spLocks noEditPoints="1"/>
              </p:cNvSpPr>
              <p:nvPr/>
            </p:nvSpPr>
            <p:spPr bwMode="auto">
              <a:xfrm>
                <a:off x="3048" y="2433"/>
                <a:ext cx="45" cy="62"/>
              </a:xfrm>
              <a:custGeom>
                <a:avLst/>
                <a:gdLst/>
                <a:ahLst/>
                <a:cxnLst>
                  <a:cxn ang="0">
                    <a:pos x="29" y="9"/>
                  </a:cxn>
                  <a:cxn ang="0">
                    <a:pos x="27" y="12"/>
                  </a:cxn>
                  <a:cxn ang="0">
                    <a:pos x="24" y="18"/>
                  </a:cxn>
                  <a:cxn ang="0">
                    <a:pos x="9" y="39"/>
                  </a:cxn>
                  <a:cxn ang="0">
                    <a:pos x="29" y="39"/>
                  </a:cxn>
                  <a:cxn ang="0">
                    <a:pos x="29" y="9"/>
                  </a:cxn>
                  <a:cxn ang="0">
                    <a:pos x="27" y="0"/>
                  </a:cxn>
                  <a:cxn ang="0">
                    <a:pos x="36" y="0"/>
                  </a:cxn>
                  <a:cxn ang="0">
                    <a:pos x="36" y="39"/>
                  </a:cxn>
                  <a:cxn ang="0">
                    <a:pos x="45" y="39"/>
                  </a:cxn>
                  <a:cxn ang="0">
                    <a:pos x="45" y="45"/>
                  </a:cxn>
                  <a:cxn ang="0">
                    <a:pos x="36" y="45"/>
                  </a:cxn>
                  <a:cxn ang="0">
                    <a:pos x="36" y="62"/>
                  </a:cxn>
                  <a:cxn ang="0">
                    <a:pos x="29" y="62"/>
                  </a:cxn>
                  <a:cxn ang="0">
                    <a:pos x="29" y="45"/>
                  </a:cxn>
                  <a:cxn ang="0">
                    <a:pos x="0" y="45"/>
                  </a:cxn>
                  <a:cxn ang="0">
                    <a:pos x="0" y="40"/>
                  </a:cxn>
                  <a:cxn ang="0">
                    <a:pos x="27" y="0"/>
                  </a:cxn>
                </a:cxnLst>
                <a:rect l="0" t="0" r="r" b="b"/>
                <a:pathLst>
                  <a:path w="45" h="62">
                    <a:moveTo>
                      <a:pt x="29" y="9"/>
                    </a:moveTo>
                    <a:lnTo>
                      <a:pt x="27" y="12"/>
                    </a:lnTo>
                    <a:lnTo>
                      <a:pt x="24" y="18"/>
                    </a:lnTo>
                    <a:lnTo>
                      <a:pt x="9" y="39"/>
                    </a:lnTo>
                    <a:lnTo>
                      <a:pt x="29" y="39"/>
                    </a:lnTo>
                    <a:lnTo>
                      <a:pt x="29" y="9"/>
                    </a:lnTo>
                    <a:close/>
                    <a:moveTo>
                      <a:pt x="27" y="0"/>
                    </a:moveTo>
                    <a:lnTo>
                      <a:pt x="36" y="0"/>
                    </a:lnTo>
                    <a:lnTo>
                      <a:pt x="36" y="39"/>
                    </a:lnTo>
                    <a:lnTo>
                      <a:pt x="45" y="39"/>
                    </a:lnTo>
                    <a:lnTo>
                      <a:pt x="45" y="45"/>
                    </a:lnTo>
                    <a:lnTo>
                      <a:pt x="36" y="45"/>
                    </a:lnTo>
                    <a:lnTo>
                      <a:pt x="36" y="62"/>
                    </a:lnTo>
                    <a:lnTo>
                      <a:pt x="29" y="62"/>
                    </a:lnTo>
                    <a:lnTo>
                      <a:pt x="29" y="45"/>
                    </a:lnTo>
                    <a:lnTo>
                      <a:pt x="0" y="45"/>
                    </a:lnTo>
                    <a:lnTo>
                      <a:pt x="0" y="40"/>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90" name="Line 14"/>
              <p:cNvSpPr>
                <a:spLocks noChangeShapeType="1"/>
              </p:cNvSpPr>
              <p:nvPr/>
            </p:nvSpPr>
            <p:spPr bwMode="auto">
              <a:xfrm flipH="1">
                <a:off x="2817" y="2195"/>
                <a:ext cx="38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91" name="Line 15"/>
              <p:cNvSpPr>
                <a:spLocks noChangeShapeType="1"/>
              </p:cNvSpPr>
              <p:nvPr/>
            </p:nvSpPr>
            <p:spPr bwMode="auto">
              <a:xfrm flipV="1">
                <a:off x="2817" y="1820"/>
                <a:ext cx="1" cy="37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92" name="Line 16"/>
              <p:cNvSpPr>
                <a:spLocks noChangeShapeType="1"/>
              </p:cNvSpPr>
              <p:nvPr/>
            </p:nvSpPr>
            <p:spPr bwMode="auto">
              <a:xfrm>
                <a:off x="2817" y="1820"/>
                <a:ext cx="388"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93" name="Line 17"/>
              <p:cNvSpPr>
                <a:spLocks noChangeShapeType="1"/>
              </p:cNvSpPr>
              <p:nvPr/>
            </p:nvSpPr>
            <p:spPr bwMode="auto">
              <a:xfrm>
                <a:off x="3205" y="1820"/>
                <a:ext cx="1" cy="37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94" name="Line 18"/>
              <p:cNvSpPr>
                <a:spLocks noChangeShapeType="1"/>
              </p:cNvSpPr>
              <p:nvPr/>
            </p:nvSpPr>
            <p:spPr bwMode="auto">
              <a:xfrm>
                <a:off x="2818" y="1915"/>
                <a:ext cx="38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95" name="Line 19"/>
              <p:cNvSpPr>
                <a:spLocks noChangeShapeType="1"/>
              </p:cNvSpPr>
              <p:nvPr/>
            </p:nvSpPr>
            <p:spPr bwMode="auto">
              <a:xfrm>
                <a:off x="2818" y="1962"/>
                <a:ext cx="38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96" name="Line 20"/>
              <p:cNvSpPr>
                <a:spLocks noChangeShapeType="1"/>
              </p:cNvSpPr>
              <p:nvPr/>
            </p:nvSpPr>
            <p:spPr bwMode="auto">
              <a:xfrm>
                <a:off x="2818" y="2010"/>
                <a:ext cx="38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97" name="Line 21"/>
              <p:cNvSpPr>
                <a:spLocks noChangeShapeType="1"/>
              </p:cNvSpPr>
              <p:nvPr/>
            </p:nvSpPr>
            <p:spPr bwMode="auto">
              <a:xfrm>
                <a:off x="2818" y="2057"/>
                <a:ext cx="38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98" name="Line 22"/>
              <p:cNvSpPr>
                <a:spLocks noChangeShapeType="1"/>
              </p:cNvSpPr>
              <p:nvPr/>
            </p:nvSpPr>
            <p:spPr bwMode="auto">
              <a:xfrm>
                <a:off x="2818" y="2151"/>
                <a:ext cx="38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99" name="Line 23"/>
              <p:cNvSpPr>
                <a:spLocks noChangeShapeType="1"/>
              </p:cNvSpPr>
              <p:nvPr/>
            </p:nvSpPr>
            <p:spPr bwMode="auto">
              <a:xfrm>
                <a:off x="2818" y="2104"/>
                <a:ext cx="38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00" name="Line 24"/>
              <p:cNvSpPr>
                <a:spLocks noChangeShapeType="1"/>
              </p:cNvSpPr>
              <p:nvPr/>
            </p:nvSpPr>
            <p:spPr bwMode="auto">
              <a:xfrm>
                <a:off x="3079" y="1917"/>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01" name="Line 25"/>
              <p:cNvSpPr>
                <a:spLocks noChangeShapeType="1"/>
              </p:cNvSpPr>
              <p:nvPr/>
            </p:nvSpPr>
            <p:spPr bwMode="auto">
              <a:xfrm>
                <a:off x="3139" y="1917"/>
                <a:ext cx="1" cy="27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02" name="Line 26"/>
              <p:cNvSpPr>
                <a:spLocks noChangeShapeType="1"/>
              </p:cNvSpPr>
              <p:nvPr/>
            </p:nvSpPr>
            <p:spPr bwMode="auto">
              <a:xfrm>
                <a:off x="2089" y="2481"/>
                <a:ext cx="39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03" name="Freeform 27"/>
              <p:cNvSpPr>
                <a:spLocks/>
              </p:cNvSpPr>
              <p:nvPr/>
            </p:nvSpPr>
            <p:spPr bwMode="auto">
              <a:xfrm>
                <a:off x="2466" y="2443"/>
                <a:ext cx="68" cy="77"/>
              </a:xfrm>
              <a:custGeom>
                <a:avLst/>
                <a:gdLst/>
                <a:ahLst/>
                <a:cxnLst>
                  <a:cxn ang="0">
                    <a:pos x="0" y="0"/>
                  </a:cxn>
                  <a:cxn ang="0">
                    <a:pos x="15" y="11"/>
                  </a:cxn>
                  <a:cxn ang="0">
                    <a:pos x="32" y="22"/>
                  </a:cxn>
                  <a:cxn ang="0">
                    <a:pos x="50" y="31"/>
                  </a:cxn>
                  <a:cxn ang="0">
                    <a:pos x="68" y="38"/>
                  </a:cxn>
                  <a:cxn ang="0">
                    <a:pos x="50" y="46"/>
                  </a:cxn>
                  <a:cxn ang="0">
                    <a:pos x="32" y="55"/>
                  </a:cxn>
                  <a:cxn ang="0">
                    <a:pos x="15" y="66"/>
                  </a:cxn>
                  <a:cxn ang="0">
                    <a:pos x="0" y="77"/>
                  </a:cxn>
                  <a:cxn ang="0">
                    <a:pos x="13" y="38"/>
                  </a:cxn>
                  <a:cxn ang="0">
                    <a:pos x="0" y="0"/>
                  </a:cxn>
                </a:cxnLst>
                <a:rect l="0" t="0" r="r" b="b"/>
                <a:pathLst>
                  <a:path w="68" h="77">
                    <a:moveTo>
                      <a:pt x="0" y="0"/>
                    </a:moveTo>
                    <a:lnTo>
                      <a:pt x="15" y="11"/>
                    </a:lnTo>
                    <a:lnTo>
                      <a:pt x="32" y="22"/>
                    </a:lnTo>
                    <a:lnTo>
                      <a:pt x="50" y="31"/>
                    </a:lnTo>
                    <a:lnTo>
                      <a:pt x="68" y="38"/>
                    </a:lnTo>
                    <a:lnTo>
                      <a:pt x="50" y="46"/>
                    </a:lnTo>
                    <a:lnTo>
                      <a:pt x="32" y="55"/>
                    </a:lnTo>
                    <a:lnTo>
                      <a:pt x="15" y="66"/>
                    </a:lnTo>
                    <a:lnTo>
                      <a:pt x="0" y="77"/>
                    </a:lnTo>
                    <a:lnTo>
                      <a:pt x="13"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04" name="Line 28"/>
              <p:cNvSpPr>
                <a:spLocks noChangeShapeType="1"/>
              </p:cNvSpPr>
              <p:nvPr/>
            </p:nvSpPr>
            <p:spPr bwMode="auto">
              <a:xfrm>
                <a:off x="2089" y="1864"/>
                <a:ext cx="39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05" name="Freeform 29"/>
              <p:cNvSpPr>
                <a:spLocks/>
              </p:cNvSpPr>
              <p:nvPr/>
            </p:nvSpPr>
            <p:spPr bwMode="auto">
              <a:xfrm>
                <a:off x="2466" y="1826"/>
                <a:ext cx="68" cy="77"/>
              </a:xfrm>
              <a:custGeom>
                <a:avLst/>
                <a:gdLst/>
                <a:ahLst/>
                <a:cxnLst>
                  <a:cxn ang="0">
                    <a:pos x="0" y="0"/>
                  </a:cxn>
                  <a:cxn ang="0">
                    <a:pos x="15" y="12"/>
                  </a:cxn>
                  <a:cxn ang="0">
                    <a:pos x="32" y="22"/>
                  </a:cxn>
                  <a:cxn ang="0">
                    <a:pos x="50" y="31"/>
                  </a:cxn>
                  <a:cxn ang="0">
                    <a:pos x="68" y="38"/>
                  </a:cxn>
                  <a:cxn ang="0">
                    <a:pos x="50" y="46"/>
                  </a:cxn>
                  <a:cxn ang="0">
                    <a:pos x="32" y="56"/>
                  </a:cxn>
                  <a:cxn ang="0">
                    <a:pos x="15" y="66"/>
                  </a:cxn>
                  <a:cxn ang="0">
                    <a:pos x="0" y="77"/>
                  </a:cxn>
                  <a:cxn ang="0">
                    <a:pos x="13" y="38"/>
                  </a:cxn>
                  <a:cxn ang="0">
                    <a:pos x="0" y="0"/>
                  </a:cxn>
                </a:cxnLst>
                <a:rect l="0" t="0" r="r" b="b"/>
                <a:pathLst>
                  <a:path w="68" h="77">
                    <a:moveTo>
                      <a:pt x="0" y="0"/>
                    </a:moveTo>
                    <a:lnTo>
                      <a:pt x="15" y="12"/>
                    </a:lnTo>
                    <a:lnTo>
                      <a:pt x="32" y="22"/>
                    </a:lnTo>
                    <a:lnTo>
                      <a:pt x="50" y="31"/>
                    </a:lnTo>
                    <a:lnTo>
                      <a:pt x="68" y="38"/>
                    </a:lnTo>
                    <a:lnTo>
                      <a:pt x="50" y="46"/>
                    </a:lnTo>
                    <a:lnTo>
                      <a:pt x="32" y="56"/>
                    </a:lnTo>
                    <a:lnTo>
                      <a:pt x="15" y="66"/>
                    </a:lnTo>
                    <a:lnTo>
                      <a:pt x="0" y="77"/>
                    </a:lnTo>
                    <a:lnTo>
                      <a:pt x="13"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06" name="Freeform 30"/>
              <p:cNvSpPr>
                <a:spLocks noEditPoints="1"/>
              </p:cNvSpPr>
              <p:nvPr/>
            </p:nvSpPr>
            <p:spPr bwMode="auto">
              <a:xfrm>
                <a:off x="2563" y="1864"/>
                <a:ext cx="41" cy="21"/>
              </a:xfrm>
              <a:custGeom>
                <a:avLst/>
                <a:gdLst/>
                <a:ahLst/>
                <a:cxnLst>
                  <a:cxn ang="0">
                    <a:pos x="0" y="16"/>
                  </a:cxn>
                  <a:cxn ang="0">
                    <a:pos x="41" y="16"/>
                  </a:cxn>
                  <a:cxn ang="0">
                    <a:pos x="41" y="21"/>
                  </a:cxn>
                  <a:cxn ang="0">
                    <a:pos x="0" y="21"/>
                  </a:cxn>
                  <a:cxn ang="0">
                    <a:pos x="0" y="16"/>
                  </a:cxn>
                  <a:cxn ang="0">
                    <a:pos x="0" y="0"/>
                  </a:cxn>
                  <a:cxn ang="0">
                    <a:pos x="41" y="0"/>
                  </a:cxn>
                  <a:cxn ang="0">
                    <a:pos x="41" y="5"/>
                  </a:cxn>
                  <a:cxn ang="0">
                    <a:pos x="0" y="5"/>
                  </a:cxn>
                  <a:cxn ang="0">
                    <a:pos x="0" y="0"/>
                  </a:cxn>
                </a:cxnLst>
                <a:rect l="0" t="0" r="r" b="b"/>
                <a:pathLst>
                  <a:path w="41" h="21">
                    <a:moveTo>
                      <a:pt x="0" y="16"/>
                    </a:moveTo>
                    <a:lnTo>
                      <a:pt x="41" y="16"/>
                    </a:lnTo>
                    <a:lnTo>
                      <a:pt x="41" y="21"/>
                    </a:lnTo>
                    <a:lnTo>
                      <a:pt x="0" y="21"/>
                    </a:lnTo>
                    <a:lnTo>
                      <a:pt x="0" y="16"/>
                    </a:lnTo>
                    <a:close/>
                    <a:moveTo>
                      <a:pt x="0" y="0"/>
                    </a:moveTo>
                    <a:lnTo>
                      <a:pt x="41" y="0"/>
                    </a:lnTo>
                    <a:lnTo>
                      <a:pt x="41"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07" name="Freeform 31"/>
              <p:cNvSpPr>
                <a:spLocks noEditPoints="1"/>
              </p:cNvSpPr>
              <p:nvPr/>
            </p:nvSpPr>
            <p:spPr bwMode="auto">
              <a:xfrm>
                <a:off x="2610" y="1864"/>
                <a:ext cx="41" cy="21"/>
              </a:xfrm>
              <a:custGeom>
                <a:avLst/>
                <a:gdLst/>
                <a:ahLst/>
                <a:cxnLst>
                  <a:cxn ang="0">
                    <a:pos x="0" y="16"/>
                  </a:cxn>
                  <a:cxn ang="0">
                    <a:pos x="41" y="16"/>
                  </a:cxn>
                  <a:cxn ang="0">
                    <a:pos x="41" y="21"/>
                  </a:cxn>
                  <a:cxn ang="0">
                    <a:pos x="0" y="21"/>
                  </a:cxn>
                  <a:cxn ang="0">
                    <a:pos x="0" y="16"/>
                  </a:cxn>
                  <a:cxn ang="0">
                    <a:pos x="0" y="0"/>
                  </a:cxn>
                  <a:cxn ang="0">
                    <a:pos x="41" y="0"/>
                  </a:cxn>
                  <a:cxn ang="0">
                    <a:pos x="41" y="5"/>
                  </a:cxn>
                  <a:cxn ang="0">
                    <a:pos x="0" y="5"/>
                  </a:cxn>
                  <a:cxn ang="0">
                    <a:pos x="0" y="0"/>
                  </a:cxn>
                </a:cxnLst>
                <a:rect l="0" t="0" r="r" b="b"/>
                <a:pathLst>
                  <a:path w="41" h="21">
                    <a:moveTo>
                      <a:pt x="0" y="16"/>
                    </a:moveTo>
                    <a:lnTo>
                      <a:pt x="41" y="16"/>
                    </a:lnTo>
                    <a:lnTo>
                      <a:pt x="41" y="21"/>
                    </a:lnTo>
                    <a:lnTo>
                      <a:pt x="0" y="21"/>
                    </a:lnTo>
                    <a:lnTo>
                      <a:pt x="0" y="16"/>
                    </a:lnTo>
                    <a:close/>
                    <a:moveTo>
                      <a:pt x="0" y="0"/>
                    </a:moveTo>
                    <a:lnTo>
                      <a:pt x="41" y="0"/>
                    </a:lnTo>
                    <a:lnTo>
                      <a:pt x="41" y="5"/>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08" name="Line 32"/>
              <p:cNvSpPr>
                <a:spLocks noChangeShapeType="1"/>
              </p:cNvSpPr>
              <p:nvPr/>
            </p:nvSpPr>
            <p:spPr bwMode="auto">
              <a:xfrm flipH="1">
                <a:off x="2681" y="1871"/>
                <a:ext cx="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09" name="Line 33"/>
              <p:cNvSpPr>
                <a:spLocks noChangeShapeType="1"/>
              </p:cNvSpPr>
              <p:nvPr/>
            </p:nvSpPr>
            <p:spPr bwMode="auto">
              <a:xfrm flipH="1">
                <a:off x="2675" y="1889"/>
                <a:ext cx="6"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10" name="Line 34"/>
              <p:cNvSpPr>
                <a:spLocks noChangeShapeType="1"/>
              </p:cNvSpPr>
              <p:nvPr/>
            </p:nvSpPr>
            <p:spPr bwMode="auto">
              <a:xfrm flipH="1">
                <a:off x="2666" y="1906"/>
                <a:ext cx="9"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11" name="Line 35"/>
              <p:cNvSpPr>
                <a:spLocks noChangeShapeType="1"/>
              </p:cNvSpPr>
              <p:nvPr/>
            </p:nvSpPr>
            <p:spPr bwMode="auto">
              <a:xfrm flipH="1">
                <a:off x="2654" y="1920"/>
                <a:ext cx="12"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12" name="Line 36"/>
              <p:cNvSpPr>
                <a:spLocks noChangeShapeType="1"/>
              </p:cNvSpPr>
              <p:nvPr/>
            </p:nvSpPr>
            <p:spPr bwMode="auto">
              <a:xfrm flipH="1">
                <a:off x="2639" y="1932"/>
                <a:ext cx="15"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13" name="Line 37"/>
              <p:cNvSpPr>
                <a:spLocks noChangeShapeType="1"/>
              </p:cNvSpPr>
              <p:nvPr/>
            </p:nvSpPr>
            <p:spPr bwMode="auto">
              <a:xfrm flipH="1">
                <a:off x="2624" y="1941"/>
                <a:ext cx="15" cy="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14" name="Line 38"/>
              <p:cNvSpPr>
                <a:spLocks noChangeShapeType="1"/>
              </p:cNvSpPr>
              <p:nvPr/>
            </p:nvSpPr>
            <p:spPr bwMode="auto">
              <a:xfrm flipH="1">
                <a:off x="2606" y="1947"/>
                <a:ext cx="18" cy="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15" name="Line 39"/>
              <p:cNvSpPr>
                <a:spLocks noChangeShapeType="1"/>
              </p:cNvSpPr>
              <p:nvPr/>
            </p:nvSpPr>
            <p:spPr bwMode="auto">
              <a:xfrm flipH="1" flipV="1">
                <a:off x="2588" y="1947"/>
                <a:ext cx="18" cy="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16" name="Line 40"/>
              <p:cNvSpPr>
                <a:spLocks noChangeShapeType="1"/>
              </p:cNvSpPr>
              <p:nvPr/>
            </p:nvSpPr>
            <p:spPr bwMode="auto">
              <a:xfrm flipH="1" flipV="1">
                <a:off x="2572" y="1941"/>
                <a:ext cx="16" cy="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17" name="Line 41"/>
              <p:cNvSpPr>
                <a:spLocks noChangeShapeType="1"/>
              </p:cNvSpPr>
              <p:nvPr/>
            </p:nvSpPr>
            <p:spPr bwMode="auto">
              <a:xfrm flipH="1" flipV="1">
                <a:off x="2558" y="1932"/>
                <a:ext cx="14"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18" name="Line 42"/>
              <p:cNvSpPr>
                <a:spLocks noChangeShapeType="1"/>
              </p:cNvSpPr>
              <p:nvPr/>
            </p:nvSpPr>
            <p:spPr bwMode="auto">
              <a:xfrm flipH="1" flipV="1">
                <a:off x="2546" y="1920"/>
                <a:ext cx="12"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19" name="Line 43"/>
              <p:cNvSpPr>
                <a:spLocks noChangeShapeType="1"/>
              </p:cNvSpPr>
              <p:nvPr/>
            </p:nvSpPr>
            <p:spPr bwMode="auto">
              <a:xfrm flipH="1" flipV="1">
                <a:off x="2536" y="1906"/>
                <a:ext cx="10"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20" name="Line 44"/>
              <p:cNvSpPr>
                <a:spLocks noChangeShapeType="1"/>
              </p:cNvSpPr>
              <p:nvPr/>
            </p:nvSpPr>
            <p:spPr bwMode="auto">
              <a:xfrm flipH="1" flipV="1">
                <a:off x="2531" y="1889"/>
                <a:ext cx="5"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21" name="Line 45"/>
              <p:cNvSpPr>
                <a:spLocks noChangeShapeType="1"/>
              </p:cNvSpPr>
              <p:nvPr/>
            </p:nvSpPr>
            <p:spPr bwMode="auto">
              <a:xfrm flipH="1" flipV="1">
                <a:off x="2529" y="1871"/>
                <a:ext cx="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22" name="Line 46"/>
              <p:cNvSpPr>
                <a:spLocks noChangeShapeType="1"/>
              </p:cNvSpPr>
              <p:nvPr/>
            </p:nvSpPr>
            <p:spPr bwMode="auto">
              <a:xfrm flipV="1">
                <a:off x="2529" y="1853"/>
                <a:ext cx="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23" name="Line 47"/>
              <p:cNvSpPr>
                <a:spLocks noChangeShapeType="1"/>
              </p:cNvSpPr>
              <p:nvPr/>
            </p:nvSpPr>
            <p:spPr bwMode="auto">
              <a:xfrm flipV="1">
                <a:off x="2531" y="1838"/>
                <a:ext cx="5"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24" name="Line 48"/>
              <p:cNvSpPr>
                <a:spLocks noChangeShapeType="1"/>
              </p:cNvSpPr>
              <p:nvPr/>
            </p:nvSpPr>
            <p:spPr bwMode="auto">
              <a:xfrm flipV="1">
                <a:off x="2536" y="1823"/>
                <a:ext cx="10"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25" name="Line 49"/>
              <p:cNvSpPr>
                <a:spLocks noChangeShapeType="1"/>
              </p:cNvSpPr>
              <p:nvPr/>
            </p:nvSpPr>
            <p:spPr bwMode="auto">
              <a:xfrm flipV="1">
                <a:off x="2546" y="1811"/>
                <a:ext cx="12"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26" name="Line 50"/>
              <p:cNvSpPr>
                <a:spLocks noChangeShapeType="1"/>
              </p:cNvSpPr>
              <p:nvPr/>
            </p:nvSpPr>
            <p:spPr bwMode="auto">
              <a:xfrm flipV="1">
                <a:off x="2558" y="1802"/>
                <a:ext cx="14"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27" name="Line 51"/>
              <p:cNvSpPr>
                <a:spLocks noChangeShapeType="1"/>
              </p:cNvSpPr>
              <p:nvPr/>
            </p:nvSpPr>
            <p:spPr bwMode="auto">
              <a:xfrm flipV="1">
                <a:off x="2572" y="1796"/>
                <a:ext cx="16" cy="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28" name="Line 52"/>
              <p:cNvSpPr>
                <a:spLocks noChangeShapeType="1"/>
              </p:cNvSpPr>
              <p:nvPr/>
            </p:nvSpPr>
            <p:spPr bwMode="auto">
              <a:xfrm flipV="1">
                <a:off x="2588" y="1794"/>
                <a:ext cx="18" cy="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29" name="Line 53"/>
              <p:cNvSpPr>
                <a:spLocks noChangeShapeType="1"/>
              </p:cNvSpPr>
              <p:nvPr/>
            </p:nvSpPr>
            <p:spPr bwMode="auto">
              <a:xfrm>
                <a:off x="2606" y="1794"/>
                <a:ext cx="18" cy="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30" name="Line 54"/>
              <p:cNvSpPr>
                <a:spLocks noChangeShapeType="1"/>
              </p:cNvSpPr>
              <p:nvPr/>
            </p:nvSpPr>
            <p:spPr bwMode="auto">
              <a:xfrm>
                <a:off x="2624" y="1796"/>
                <a:ext cx="15" cy="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31" name="Line 55"/>
              <p:cNvSpPr>
                <a:spLocks noChangeShapeType="1"/>
              </p:cNvSpPr>
              <p:nvPr/>
            </p:nvSpPr>
            <p:spPr bwMode="auto">
              <a:xfrm>
                <a:off x="2639" y="1802"/>
                <a:ext cx="15"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32" name="Line 56"/>
              <p:cNvSpPr>
                <a:spLocks noChangeShapeType="1"/>
              </p:cNvSpPr>
              <p:nvPr/>
            </p:nvSpPr>
            <p:spPr bwMode="auto">
              <a:xfrm>
                <a:off x="2654" y="1811"/>
                <a:ext cx="12"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33" name="Line 57"/>
              <p:cNvSpPr>
                <a:spLocks noChangeShapeType="1"/>
              </p:cNvSpPr>
              <p:nvPr/>
            </p:nvSpPr>
            <p:spPr bwMode="auto">
              <a:xfrm>
                <a:off x="2666" y="1823"/>
                <a:ext cx="9"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34" name="Line 58"/>
              <p:cNvSpPr>
                <a:spLocks noChangeShapeType="1"/>
              </p:cNvSpPr>
              <p:nvPr/>
            </p:nvSpPr>
            <p:spPr bwMode="auto">
              <a:xfrm>
                <a:off x="2675" y="1838"/>
                <a:ext cx="6"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35" name="Line 59"/>
              <p:cNvSpPr>
                <a:spLocks noChangeShapeType="1"/>
              </p:cNvSpPr>
              <p:nvPr/>
            </p:nvSpPr>
            <p:spPr bwMode="auto">
              <a:xfrm>
                <a:off x="2681" y="1853"/>
                <a:ext cx="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36" name="Line 60"/>
              <p:cNvSpPr>
                <a:spLocks noChangeShapeType="1"/>
              </p:cNvSpPr>
              <p:nvPr/>
            </p:nvSpPr>
            <p:spPr bwMode="auto">
              <a:xfrm flipH="1">
                <a:off x="2723" y="1858"/>
                <a:ext cx="9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37" name="Freeform 61"/>
              <p:cNvSpPr>
                <a:spLocks/>
              </p:cNvSpPr>
              <p:nvPr/>
            </p:nvSpPr>
            <p:spPr bwMode="auto">
              <a:xfrm>
                <a:off x="2675" y="1820"/>
                <a:ext cx="68" cy="77"/>
              </a:xfrm>
              <a:custGeom>
                <a:avLst/>
                <a:gdLst/>
                <a:ahLst/>
                <a:cxnLst>
                  <a:cxn ang="0">
                    <a:pos x="68" y="0"/>
                  </a:cxn>
                  <a:cxn ang="0">
                    <a:pos x="55" y="38"/>
                  </a:cxn>
                  <a:cxn ang="0">
                    <a:pos x="68" y="77"/>
                  </a:cxn>
                  <a:cxn ang="0">
                    <a:pos x="53" y="65"/>
                  </a:cxn>
                  <a:cxn ang="0">
                    <a:pos x="36" y="55"/>
                  </a:cxn>
                  <a:cxn ang="0">
                    <a:pos x="17" y="45"/>
                  </a:cxn>
                  <a:cxn ang="0">
                    <a:pos x="0" y="38"/>
                  </a:cxn>
                  <a:cxn ang="0">
                    <a:pos x="17" y="30"/>
                  </a:cxn>
                  <a:cxn ang="0">
                    <a:pos x="36" y="21"/>
                  </a:cxn>
                  <a:cxn ang="0">
                    <a:pos x="53" y="11"/>
                  </a:cxn>
                  <a:cxn ang="0">
                    <a:pos x="68" y="0"/>
                  </a:cxn>
                </a:cxnLst>
                <a:rect l="0" t="0" r="r" b="b"/>
                <a:pathLst>
                  <a:path w="68" h="77">
                    <a:moveTo>
                      <a:pt x="68" y="0"/>
                    </a:moveTo>
                    <a:lnTo>
                      <a:pt x="55" y="38"/>
                    </a:lnTo>
                    <a:lnTo>
                      <a:pt x="68" y="77"/>
                    </a:lnTo>
                    <a:lnTo>
                      <a:pt x="53" y="65"/>
                    </a:lnTo>
                    <a:lnTo>
                      <a:pt x="36" y="55"/>
                    </a:lnTo>
                    <a:lnTo>
                      <a:pt x="17" y="45"/>
                    </a:lnTo>
                    <a:lnTo>
                      <a:pt x="0" y="38"/>
                    </a:lnTo>
                    <a:lnTo>
                      <a:pt x="17" y="30"/>
                    </a:lnTo>
                    <a:lnTo>
                      <a:pt x="36" y="21"/>
                    </a:lnTo>
                    <a:lnTo>
                      <a:pt x="53" y="11"/>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38" name="Freeform 62"/>
              <p:cNvSpPr>
                <a:spLocks noEditPoints="1"/>
              </p:cNvSpPr>
              <p:nvPr/>
            </p:nvSpPr>
            <p:spPr bwMode="auto">
              <a:xfrm>
                <a:off x="2563" y="2475"/>
                <a:ext cx="41" cy="20"/>
              </a:xfrm>
              <a:custGeom>
                <a:avLst/>
                <a:gdLst/>
                <a:ahLst/>
                <a:cxnLst>
                  <a:cxn ang="0">
                    <a:pos x="0" y="15"/>
                  </a:cxn>
                  <a:cxn ang="0">
                    <a:pos x="41" y="15"/>
                  </a:cxn>
                  <a:cxn ang="0">
                    <a:pos x="41" y="20"/>
                  </a:cxn>
                  <a:cxn ang="0">
                    <a:pos x="0" y="20"/>
                  </a:cxn>
                  <a:cxn ang="0">
                    <a:pos x="0" y="15"/>
                  </a:cxn>
                  <a:cxn ang="0">
                    <a:pos x="0" y="0"/>
                  </a:cxn>
                  <a:cxn ang="0">
                    <a:pos x="41" y="0"/>
                  </a:cxn>
                  <a:cxn ang="0">
                    <a:pos x="41" y="4"/>
                  </a:cxn>
                  <a:cxn ang="0">
                    <a:pos x="0" y="4"/>
                  </a:cxn>
                  <a:cxn ang="0">
                    <a:pos x="0" y="0"/>
                  </a:cxn>
                </a:cxnLst>
                <a:rect l="0" t="0" r="r" b="b"/>
                <a:pathLst>
                  <a:path w="41" h="20">
                    <a:moveTo>
                      <a:pt x="0" y="15"/>
                    </a:moveTo>
                    <a:lnTo>
                      <a:pt x="41" y="15"/>
                    </a:lnTo>
                    <a:lnTo>
                      <a:pt x="41" y="20"/>
                    </a:lnTo>
                    <a:lnTo>
                      <a:pt x="0" y="20"/>
                    </a:lnTo>
                    <a:lnTo>
                      <a:pt x="0" y="15"/>
                    </a:lnTo>
                    <a:close/>
                    <a:moveTo>
                      <a:pt x="0" y="0"/>
                    </a:moveTo>
                    <a:lnTo>
                      <a:pt x="41" y="0"/>
                    </a:lnTo>
                    <a:lnTo>
                      <a:pt x="41" y="4"/>
                    </a:lnTo>
                    <a:lnTo>
                      <a:pt x="0"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39" name="Freeform 63"/>
              <p:cNvSpPr>
                <a:spLocks noEditPoints="1"/>
              </p:cNvSpPr>
              <p:nvPr/>
            </p:nvSpPr>
            <p:spPr bwMode="auto">
              <a:xfrm>
                <a:off x="2610" y="2475"/>
                <a:ext cx="41" cy="20"/>
              </a:xfrm>
              <a:custGeom>
                <a:avLst/>
                <a:gdLst/>
                <a:ahLst/>
                <a:cxnLst>
                  <a:cxn ang="0">
                    <a:pos x="0" y="15"/>
                  </a:cxn>
                  <a:cxn ang="0">
                    <a:pos x="41" y="15"/>
                  </a:cxn>
                  <a:cxn ang="0">
                    <a:pos x="41" y="20"/>
                  </a:cxn>
                  <a:cxn ang="0">
                    <a:pos x="0" y="20"/>
                  </a:cxn>
                  <a:cxn ang="0">
                    <a:pos x="0" y="15"/>
                  </a:cxn>
                  <a:cxn ang="0">
                    <a:pos x="0" y="0"/>
                  </a:cxn>
                  <a:cxn ang="0">
                    <a:pos x="41" y="0"/>
                  </a:cxn>
                  <a:cxn ang="0">
                    <a:pos x="41" y="4"/>
                  </a:cxn>
                  <a:cxn ang="0">
                    <a:pos x="0" y="4"/>
                  </a:cxn>
                  <a:cxn ang="0">
                    <a:pos x="0" y="0"/>
                  </a:cxn>
                </a:cxnLst>
                <a:rect l="0" t="0" r="r" b="b"/>
                <a:pathLst>
                  <a:path w="41" h="20">
                    <a:moveTo>
                      <a:pt x="0" y="15"/>
                    </a:moveTo>
                    <a:lnTo>
                      <a:pt x="41" y="15"/>
                    </a:lnTo>
                    <a:lnTo>
                      <a:pt x="41" y="20"/>
                    </a:lnTo>
                    <a:lnTo>
                      <a:pt x="0" y="20"/>
                    </a:lnTo>
                    <a:lnTo>
                      <a:pt x="0" y="15"/>
                    </a:lnTo>
                    <a:close/>
                    <a:moveTo>
                      <a:pt x="0" y="0"/>
                    </a:moveTo>
                    <a:lnTo>
                      <a:pt x="41" y="0"/>
                    </a:lnTo>
                    <a:lnTo>
                      <a:pt x="41" y="4"/>
                    </a:lnTo>
                    <a:lnTo>
                      <a:pt x="0"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40" name="Line 64"/>
              <p:cNvSpPr>
                <a:spLocks noChangeShapeType="1"/>
              </p:cNvSpPr>
              <p:nvPr/>
            </p:nvSpPr>
            <p:spPr bwMode="auto">
              <a:xfrm flipH="1">
                <a:off x="2681" y="2481"/>
                <a:ext cx="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41" name="Line 65"/>
              <p:cNvSpPr>
                <a:spLocks noChangeShapeType="1"/>
              </p:cNvSpPr>
              <p:nvPr/>
            </p:nvSpPr>
            <p:spPr bwMode="auto">
              <a:xfrm flipH="1">
                <a:off x="2675" y="2499"/>
                <a:ext cx="6"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42" name="Line 66"/>
              <p:cNvSpPr>
                <a:spLocks noChangeShapeType="1"/>
              </p:cNvSpPr>
              <p:nvPr/>
            </p:nvSpPr>
            <p:spPr bwMode="auto">
              <a:xfrm flipH="1">
                <a:off x="2666" y="2516"/>
                <a:ext cx="9"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43" name="Line 67"/>
              <p:cNvSpPr>
                <a:spLocks noChangeShapeType="1"/>
              </p:cNvSpPr>
              <p:nvPr/>
            </p:nvSpPr>
            <p:spPr bwMode="auto">
              <a:xfrm flipH="1">
                <a:off x="2654" y="2530"/>
                <a:ext cx="12"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44" name="Line 68"/>
              <p:cNvSpPr>
                <a:spLocks noChangeShapeType="1"/>
              </p:cNvSpPr>
              <p:nvPr/>
            </p:nvSpPr>
            <p:spPr bwMode="auto">
              <a:xfrm flipH="1">
                <a:off x="2639" y="2542"/>
                <a:ext cx="15"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45" name="Line 69"/>
              <p:cNvSpPr>
                <a:spLocks noChangeShapeType="1"/>
              </p:cNvSpPr>
              <p:nvPr/>
            </p:nvSpPr>
            <p:spPr bwMode="auto">
              <a:xfrm flipH="1">
                <a:off x="2624" y="2551"/>
                <a:ext cx="15" cy="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46" name="Line 70"/>
              <p:cNvSpPr>
                <a:spLocks noChangeShapeType="1"/>
              </p:cNvSpPr>
              <p:nvPr/>
            </p:nvSpPr>
            <p:spPr bwMode="auto">
              <a:xfrm flipH="1">
                <a:off x="2606" y="2557"/>
                <a:ext cx="18" cy="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47" name="Line 71"/>
              <p:cNvSpPr>
                <a:spLocks noChangeShapeType="1"/>
              </p:cNvSpPr>
              <p:nvPr/>
            </p:nvSpPr>
            <p:spPr bwMode="auto">
              <a:xfrm flipH="1" flipV="1">
                <a:off x="2588" y="2557"/>
                <a:ext cx="18" cy="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48" name="Line 72"/>
              <p:cNvSpPr>
                <a:spLocks noChangeShapeType="1"/>
              </p:cNvSpPr>
              <p:nvPr/>
            </p:nvSpPr>
            <p:spPr bwMode="auto">
              <a:xfrm flipH="1" flipV="1">
                <a:off x="2572" y="2551"/>
                <a:ext cx="16" cy="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49" name="Line 73"/>
              <p:cNvSpPr>
                <a:spLocks noChangeShapeType="1"/>
              </p:cNvSpPr>
              <p:nvPr/>
            </p:nvSpPr>
            <p:spPr bwMode="auto">
              <a:xfrm flipH="1" flipV="1">
                <a:off x="2558" y="2542"/>
                <a:ext cx="14"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50" name="Line 74"/>
              <p:cNvSpPr>
                <a:spLocks noChangeShapeType="1"/>
              </p:cNvSpPr>
              <p:nvPr/>
            </p:nvSpPr>
            <p:spPr bwMode="auto">
              <a:xfrm flipH="1" flipV="1">
                <a:off x="2546" y="2530"/>
                <a:ext cx="12"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51" name="Line 75"/>
              <p:cNvSpPr>
                <a:spLocks noChangeShapeType="1"/>
              </p:cNvSpPr>
              <p:nvPr/>
            </p:nvSpPr>
            <p:spPr bwMode="auto">
              <a:xfrm flipH="1" flipV="1">
                <a:off x="2536" y="2516"/>
                <a:ext cx="10"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52" name="Line 76"/>
              <p:cNvSpPr>
                <a:spLocks noChangeShapeType="1"/>
              </p:cNvSpPr>
              <p:nvPr/>
            </p:nvSpPr>
            <p:spPr bwMode="auto">
              <a:xfrm flipH="1" flipV="1">
                <a:off x="2531" y="2499"/>
                <a:ext cx="5"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53" name="Line 77"/>
              <p:cNvSpPr>
                <a:spLocks noChangeShapeType="1"/>
              </p:cNvSpPr>
              <p:nvPr/>
            </p:nvSpPr>
            <p:spPr bwMode="auto">
              <a:xfrm flipH="1" flipV="1">
                <a:off x="2529" y="2481"/>
                <a:ext cx="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54" name="Line 78"/>
              <p:cNvSpPr>
                <a:spLocks noChangeShapeType="1"/>
              </p:cNvSpPr>
              <p:nvPr/>
            </p:nvSpPr>
            <p:spPr bwMode="auto">
              <a:xfrm flipV="1">
                <a:off x="2529" y="2463"/>
                <a:ext cx="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55" name="Line 79"/>
              <p:cNvSpPr>
                <a:spLocks noChangeShapeType="1"/>
              </p:cNvSpPr>
              <p:nvPr/>
            </p:nvSpPr>
            <p:spPr bwMode="auto">
              <a:xfrm flipV="1">
                <a:off x="2531" y="2448"/>
                <a:ext cx="5"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56" name="Line 80"/>
              <p:cNvSpPr>
                <a:spLocks noChangeShapeType="1"/>
              </p:cNvSpPr>
              <p:nvPr/>
            </p:nvSpPr>
            <p:spPr bwMode="auto">
              <a:xfrm flipV="1">
                <a:off x="2536" y="2433"/>
                <a:ext cx="10"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57" name="Line 81"/>
              <p:cNvSpPr>
                <a:spLocks noChangeShapeType="1"/>
              </p:cNvSpPr>
              <p:nvPr/>
            </p:nvSpPr>
            <p:spPr bwMode="auto">
              <a:xfrm flipV="1">
                <a:off x="2546" y="2421"/>
                <a:ext cx="12"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58" name="Line 82"/>
              <p:cNvSpPr>
                <a:spLocks noChangeShapeType="1"/>
              </p:cNvSpPr>
              <p:nvPr/>
            </p:nvSpPr>
            <p:spPr bwMode="auto">
              <a:xfrm flipV="1">
                <a:off x="2558" y="2412"/>
                <a:ext cx="14"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59" name="Line 83"/>
              <p:cNvSpPr>
                <a:spLocks noChangeShapeType="1"/>
              </p:cNvSpPr>
              <p:nvPr/>
            </p:nvSpPr>
            <p:spPr bwMode="auto">
              <a:xfrm flipV="1">
                <a:off x="2572" y="2407"/>
                <a:ext cx="16" cy="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60" name="Line 84"/>
              <p:cNvSpPr>
                <a:spLocks noChangeShapeType="1"/>
              </p:cNvSpPr>
              <p:nvPr/>
            </p:nvSpPr>
            <p:spPr bwMode="auto">
              <a:xfrm flipV="1">
                <a:off x="2588" y="2404"/>
                <a:ext cx="18" cy="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61" name="Line 85"/>
              <p:cNvSpPr>
                <a:spLocks noChangeShapeType="1"/>
              </p:cNvSpPr>
              <p:nvPr/>
            </p:nvSpPr>
            <p:spPr bwMode="auto">
              <a:xfrm>
                <a:off x="2606" y="2404"/>
                <a:ext cx="18" cy="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62" name="Line 86"/>
              <p:cNvSpPr>
                <a:spLocks noChangeShapeType="1"/>
              </p:cNvSpPr>
              <p:nvPr/>
            </p:nvSpPr>
            <p:spPr bwMode="auto">
              <a:xfrm>
                <a:off x="2624" y="2407"/>
                <a:ext cx="15" cy="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63" name="Line 87"/>
              <p:cNvSpPr>
                <a:spLocks noChangeShapeType="1"/>
              </p:cNvSpPr>
              <p:nvPr/>
            </p:nvSpPr>
            <p:spPr bwMode="auto">
              <a:xfrm>
                <a:off x="2639" y="2412"/>
                <a:ext cx="15"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64" name="Line 88"/>
              <p:cNvSpPr>
                <a:spLocks noChangeShapeType="1"/>
              </p:cNvSpPr>
              <p:nvPr/>
            </p:nvSpPr>
            <p:spPr bwMode="auto">
              <a:xfrm>
                <a:off x="2654" y="2421"/>
                <a:ext cx="12"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65" name="Line 89"/>
              <p:cNvSpPr>
                <a:spLocks noChangeShapeType="1"/>
              </p:cNvSpPr>
              <p:nvPr/>
            </p:nvSpPr>
            <p:spPr bwMode="auto">
              <a:xfrm>
                <a:off x="2666" y="2433"/>
                <a:ext cx="9"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66" name="Line 90"/>
              <p:cNvSpPr>
                <a:spLocks noChangeShapeType="1"/>
              </p:cNvSpPr>
              <p:nvPr/>
            </p:nvSpPr>
            <p:spPr bwMode="auto">
              <a:xfrm>
                <a:off x="2675" y="2448"/>
                <a:ext cx="6"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67" name="Line 91"/>
              <p:cNvSpPr>
                <a:spLocks noChangeShapeType="1"/>
              </p:cNvSpPr>
              <p:nvPr/>
            </p:nvSpPr>
            <p:spPr bwMode="auto">
              <a:xfrm>
                <a:off x="2681" y="2463"/>
                <a:ext cx="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68" name="Line 92"/>
              <p:cNvSpPr>
                <a:spLocks noChangeShapeType="1"/>
              </p:cNvSpPr>
              <p:nvPr/>
            </p:nvSpPr>
            <p:spPr bwMode="auto">
              <a:xfrm flipH="1">
                <a:off x="2723" y="2468"/>
                <a:ext cx="9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69" name="Freeform 93"/>
              <p:cNvSpPr>
                <a:spLocks/>
              </p:cNvSpPr>
              <p:nvPr/>
            </p:nvSpPr>
            <p:spPr bwMode="auto">
              <a:xfrm>
                <a:off x="2675" y="2430"/>
                <a:ext cx="68" cy="77"/>
              </a:xfrm>
              <a:custGeom>
                <a:avLst/>
                <a:gdLst/>
                <a:ahLst/>
                <a:cxnLst>
                  <a:cxn ang="0">
                    <a:pos x="68" y="0"/>
                  </a:cxn>
                  <a:cxn ang="0">
                    <a:pos x="55" y="38"/>
                  </a:cxn>
                  <a:cxn ang="0">
                    <a:pos x="68" y="77"/>
                  </a:cxn>
                  <a:cxn ang="0">
                    <a:pos x="53" y="65"/>
                  </a:cxn>
                  <a:cxn ang="0">
                    <a:pos x="36" y="55"/>
                  </a:cxn>
                  <a:cxn ang="0">
                    <a:pos x="17" y="45"/>
                  </a:cxn>
                  <a:cxn ang="0">
                    <a:pos x="0" y="38"/>
                  </a:cxn>
                  <a:cxn ang="0">
                    <a:pos x="17" y="30"/>
                  </a:cxn>
                  <a:cxn ang="0">
                    <a:pos x="36" y="21"/>
                  </a:cxn>
                  <a:cxn ang="0">
                    <a:pos x="53" y="11"/>
                  </a:cxn>
                  <a:cxn ang="0">
                    <a:pos x="68" y="0"/>
                  </a:cxn>
                </a:cxnLst>
                <a:rect l="0" t="0" r="r" b="b"/>
                <a:pathLst>
                  <a:path w="68" h="77">
                    <a:moveTo>
                      <a:pt x="68" y="0"/>
                    </a:moveTo>
                    <a:lnTo>
                      <a:pt x="55" y="38"/>
                    </a:lnTo>
                    <a:lnTo>
                      <a:pt x="68" y="77"/>
                    </a:lnTo>
                    <a:lnTo>
                      <a:pt x="53" y="65"/>
                    </a:lnTo>
                    <a:lnTo>
                      <a:pt x="36" y="55"/>
                    </a:lnTo>
                    <a:lnTo>
                      <a:pt x="17" y="45"/>
                    </a:lnTo>
                    <a:lnTo>
                      <a:pt x="0" y="38"/>
                    </a:lnTo>
                    <a:lnTo>
                      <a:pt x="17" y="30"/>
                    </a:lnTo>
                    <a:lnTo>
                      <a:pt x="36" y="21"/>
                    </a:lnTo>
                    <a:lnTo>
                      <a:pt x="53" y="11"/>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70" name="Line 94"/>
              <p:cNvSpPr>
                <a:spLocks noChangeShapeType="1"/>
              </p:cNvSpPr>
              <p:nvPr/>
            </p:nvSpPr>
            <p:spPr bwMode="auto">
              <a:xfrm>
                <a:off x="2372" y="2059"/>
                <a:ext cx="39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71" name="Freeform 95"/>
              <p:cNvSpPr>
                <a:spLocks/>
              </p:cNvSpPr>
              <p:nvPr/>
            </p:nvSpPr>
            <p:spPr bwMode="auto">
              <a:xfrm>
                <a:off x="2747" y="2021"/>
                <a:ext cx="68" cy="77"/>
              </a:xfrm>
              <a:custGeom>
                <a:avLst/>
                <a:gdLst/>
                <a:ahLst/>
                <a:cxnLst>
                  <a:cxn ang="0">
                    <a:pos x="0" y="0"/>
                  </a:cxn>
                  <a:cxn ang="0">
                    <a:pos x="15" y="11"/>
                  </a:cxn>
                  <a:cxn ang="0">
                    <a:pos x="32" y="21"/>
                  </a:cxn>
                  <a:cxn ang="0">
                    <a:pos x="50" y="30"/>
                  </a:cxn>
                  <a:cxn ang="0">
                    <a:pos x="68" y="38"/>
                  </a:cxn>
                  <a:cxn ang="0">
                    <a:pos x="50" y="45"/>
                  </a:cxn>
                  <a:cxn ang="0">
                    <a:pos x="32" y="55"/>
                  </a:cxn>
                  <a:cxn ang="0">
                    <a:pos x="15" y="66"/>
                  </a:cxn>
                  <a:cxn ang="0">
                    <a:pos x="0" y="77"/>
                  </a:cxn>
                  <a:cxn ang="0">
                    <a:pos x="13" y="38"/>
                  </a:cxn>
                  <a:cxn ang="0">
                    <a:pos x="0" y="0"/>
                  </a:cxn>
                </a:cxnLst>
                <a:rect l="0" t="0" r="r" b="b"/>
                <a:pathLst>
                  <a:path w="68" h="77">
                    <a:moveTo>
                      <a:pt x="0" y="0"/>
                    </a:moveTo>
                    <a:lnTo>
                      <a:pt x="15" y="11"/>
                    </a:lnTo>
                    <a:lnTo>
                      <a:pt x="32" y="21"/>
                    </a:lnTo>
                    <a:lnTo>
                      <a:pt x="50" y="30"/>
                    </a:lnTo>
                    <a:lnTo>
                      <a:pt x="68" y="38"/>
                    </a:lnTo>
                    <a:lnTo>
                      <a:pt x="50" y="45"/>
                    </a:lnTo>
                    <a:lnTo>
                      <a:pt x="32" y="55"/>
                    </a:lnTo>
                    <a:lnTo>
                      <a:pt x="15" y="66"/>
                    </a:lnTo>
                    <a:lnTo>
                      <a:pt x="0" y="77"/>
                    </a:lnTo>
                    <a:lnTo>
                      <a:pt x="13"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72" name="Rectangle 96"/>
              <p:cNvSpPr>
                <a:spLocks noChangeArrowheads="1"/>
              </p:cNvSpPr>
              <p:nvPr/>
            </p:nvSpPr>
            <p:spPr bwMode="auto">
              <a:xfrm>
                <a:off x="1656" y="1670"/>
                <a:ext cx="2449" cy="980"/>
              </a:xfrm>
              <a:prstGeom prst="rect">
                <a:avLst/>
              </a:prstGeom>
              <a:ln w="76200">
                <a:headEnd/>
                <a:tailEn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zh-TW" altLang="en-US"/>
              </a:p>
            </p:txBody>
          </p:sp>
          <p:sp>
            <p:nvSpPr>
              <p:cNvPr id="50273" name="Line 97"/>
              <p:cNvSpPr>
                <a:spLocks noChangeShapeType="1"/>
              </p:cNvSpPr>
              <p:nvPr/>
            </p:nvSpPr>
            <p:spPr bwMode="auto">
              <a:xfrm flipH="1">
                <a:off x="4025"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74" name="Line 98"/>
              <p:cNvSpPr>
                <a:spLocks noChangeShapeType="1"/>
              </p:cNvSpPr>
              <p:nvPr/>
            </p:nvSpPr>
            <p:spPr bwMode="auto">
              <a:xfrm flipH="1">
                <a:off x="3972"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75" name="Line 99"/>
              <p:cNvSpPr>
                <a:spLocks noChangeShapeType="1"/>
              </p:cNvSpPr>
              <p:nvPr/>
            </p:nvSpPr>
            <p:spPr bwMode="auto">
              <a:xfrm flipH="1">
                <a:off x="3918"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76" name="Line 100"/>
              <p:cNvSpPr>
                <a:spLocks noChangeShapeType="1"/>
              </p:cNvSpPr>
              <p:nvPr/>
            </p:nvSpPr>
            <p:spPr bwMode="auto">
              <a:xfrm flipH="1">
                <a:off x="3864"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77" name="Line 101"/>
              <p:cNvSpPr>
                <a:spLocks noChangeShapeType="1"/>
              </p:cNvSpPr>
              <p:nvPr/>
            </p:nvSpPr>
            <p:spPr bwMode="auto">
              <a:xfrm flipH="1">
                <a:off x="3810"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78" name="Line 102"/>
              <p:cNvSpPr>
                <a:spLocks noChangeShapeType="1"/>
              </p:cNvSpPr>
              <p:nvPr/>
            </p:nvSpPr>
            <p:spPr bwMode="auto">
              <a:xfrm flipH="1">
                <a:off x="3757"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79" name="Line 103"/>
              <p:cNvSpPr>
                <a:spLocks noChangeShapeType="1"/>
              </p:cNvSpPr>
              <p:nvPr/>
            </p:nvSpPr>
            <p:spPr bwMode="auto">
              <a:xfrm flipH="1">
                <a:off x="3704"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80" name="Line 104"/>
              <p:cNvSpPr>
                <a:spLocks noChangeShapeType="1"/>
              </p:cNvSpPr>
              <p:nvPr/>
            </p:nvSpPr>
            <p:spPr bwMode="auto">
              <a:xfrm flipH="1">
                <a:off x="3650"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81" name="Line 105"/>
              <p:cNvSpPr>
                <a:spLocks noChangeShapeType="1"/>
              </p:cNvSpPr>
              <p:nvPr/>
            </p:nvSpPr>
            <p:spPr bwMode="auto">
              <a:xfrm flipH="1">
                <a:off x="3596"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82" name="Line 106"/>
              <p:cNvSpPr>
                <a:spLocks noChangeShapeType="1"/>
              </p:cNvSpPr>
              <p:nvPr/>
            </p:nvSpPr>
            <p:spPr bwMode="auto">
              <a:xfrm flipH="1">
                <a:off x="3543"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83" name="Line 107"/>
              <p:cNvSpPr>
                <a:spLocks noChangeShapeType="1"/>
              </p:cNvSpPr>
              <p:nvPr/>
            </p:nvSpPr>
            <p:spPr bwMode="auto">
              <a:xfrm flipH="1">
                <a:off x="3490" y="265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84" name="Line 108"/>
              <p:cNvSpPr>
                <a:spLocks noChangeShapeType="1"/>
              </p:cNvSpPr>
              <p:nvPr/>
            </p:nvSpPr>
            <p:spPr bwMode="auto">
              <a:xfrm flipH="1">
                <a:off x="3436"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85" name="Line 109"/>
              <p:cNvSpPr>
                <a:spLocks noChangeShapeType="1"/>
              </p:cNvSpPr>
              <p:nvPr/>
            </p:nvSpPr>
            <p:spPr bwMode="auto">
              <a:xfrm flipH="1">
                <a:off x="3383" y="265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86" name="Line 110"/>
              <p:cNvSpPr>
                <a:spLocks noChangeShapeType="1"/>
              </p:cNvSpPr>
              <p:nvPr/>
            </p:nvSpPr>
            <p:spPr bwMode="auto">
              <a:xfrm flipH="1">
                <a:off x="3329"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87" name="Line 111"/>
              <p:cNvSpPr>
                <a:spLocks noChangeShapeType="1"/>
              </p:cNvSpPr>
              <p:nvPr/>
            </p:nvSpPr>
            <p:spPr bwMode="auto">
              <a:xfrm flipH="1">
                <a:off x="3275"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88" name="Line 112"/>
              <p:cNvSpPr>
                <a:spLocks noChangeShapeType="1"/>
              </p:cNvSpPr>
              <p:nvPr/>
            </p:nvSpPr>
            <p:spPr bwMode="auto">
              <a:xfrm flipH="1">
                <a:off x="3222" y="265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89" name="Line 113"/>
              <p:cNvSpPr>
                <a:spLocks noChangeShapeType="1"/>
              </p:cNvSpPr>
              <p:nvPr/>
            </p:nvSpPr>
            <p:spPr bwMode="auto">
              <a:xfrm flipH="1">
                <a:off x="3169" y="265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90" name="Line 114"/>
              <p:cNvSpPr>
                <a:spLocks noChangeShapeType="1"/>
              </p:cNvSpPr>
              <p:nvPr/>
            </p:nvSpPr>
            <p:spPr bwMode="auto">
              <a:xfrm flipH="1">
                <a:off x="3115"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91" name="Line 115"/>
              <p:cNvSpPr>
                <a:spLocks noChangeShapeType="1"/>
              </p:cNvSpPr>
              <p:nvPr/>
            </p:nvSpPr>
            <p:spPr bwMode="auto">
              <a:xfrm flipH="1">
                <a:off x="3061"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92" name="Line 116"/>
              <p:cNvSpPr>
                <a:spLocks noChangeShapeType="1"/>
              </p:cNvSpPr>
              <p:nvPr/>
            </p:nvSpPr>
            <p:spPr bwMode="auto">
              <a:xfrm flipH="1">
                <a:off x="3007"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93" name="Line 117"/>
              <p:cNvSpPr>
                <a:spLocks noChangeShapeType="1"/>
              </p:cNvSpPr>
              <p:nvPr/>
            </p:nvSpPr>
            <p:spPr bwMode="auto">
              <a:xfrm flipH="1">
                <a:off x="2954"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94" name="Line 118"/>
              <p:cNvSpPr>
                <a:spLocks noChangeShapeType="1"/>
              </p:cNvSpPr>
              <p:nvPr/>
            </p:nvSpPr>
            <p:spPr bwMode="auto">
              <a:xfrm flipH="1">
                <a:off x="2901"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95" name="Line 119"/>
              <p:cNvSpPr>
                <a:spLocks noChangeShapeType="1"/>
              </p:cNvSpPr>
              <p:nvPr/>
            </p:nvSpPr>
            <p:spPr bwMode="auto">
              <a:xfrm flipH="1">
                <a:off x="2847"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96" name="Line 120"/>
              <p:cNvSpPr>
                <a:spLocks noChangeShapeType="1"/>
              </p:cNvSpPr>
              <p:nvPr/>
            </p:nvSpPr>
            <p:spPr bwMode="auto">
              <a:xfrm flipH="1">
                <a:off x="2793"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97" name="Line 121"/>
              <p:cNvSpPr>
                <a:spLocks noChangeShapeType="1"/>
              </p:cNvSpPr>
              <p:nvPr/>
            </p:nvSpPr>
            <p:spPr bwMode="auto">
              <a:xfrm flipH="1">
                <a:off x="2740"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98" name="Line 122"/>
              <p:cNvSpPr>
                <a:spLocks noChangeShapeType="1"/>
              </p:cNvSpPr>
              <p:nvPr/>
            </p:nvSpPr>
            <p:spPr bwMode="auto">
              <a:xfrm flipH="1">
                <a:off x="2687" y="265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99" name="Line 123"/>
              <p:cNvSpPr>
                <a:spLocks noChangeShapeType="1"/>
              </p:cNvSpPr>
              <p:nvPr/>
            </p:nvSpPr>
            <p:spPr bwMode="auto">
              <a:xfrm flipH="1">
                <a:off x="2633"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00" name="Line 124"/>
              <p:cNvSpPr>
                <a:spLocks noChangeShapeType="1"/>
              </p:cNvSpPr>
              <p:nvPr/>
            </p:nvSpPr>
            <p:spPr bwMode="auto">
              <a:xfrm flipH="1">
                <a:off x="2579"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01" name="Line 125"/>
              <p:cNvSpPr>
                <a:spLocks noChangeShapeType="1"/>
              </p:cNvSpPr>
              <p:nvPr/>
            </p:nvSpPr>
            <p:spPr bwMode="auto">
              <a:xfrm flipH="1">
                <a:off x="2526"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02" name="Line 126"/>
              <p:cNvSpPr>
                <a:spLocks noChangeShapeType="1"/>
              </p:cNvSpPr>
              <p:nvPr/>
            </p:nvSpPr>
            <p:spPr bwMode="auto">
              <a:xfrm flipH="1">
                <a:off x="2472"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03" name="Line 127"/>
              <p:cNvSpPr>
                <a:spLocks noChangeShapeType="1"/>
              </p:cNvSpPr>
              <p:nvPr/>
            </p:nvSpPr>
            <p:spPr bwMode="auto">
              <a:xfrm flipH="1">
                <a:off x="2419" y="265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04" name="Line 128"/>
              <p:cNvSpPr>
                <a:spLocks noChangeShapeType="1"/>
              </p:cNvSpPr>
              <p:nvPr/>
            </p:nvSpPr>
            <p:spPr bwMode="auto">
              <a:xfrm flipH="1">
                <a:off x="2365"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05" name="Line 129"/>
              <p:cNvSpPr>
                <a:spLocks noChangeShapeType="1"/>
              </p:cNvSpPr>
              <p:nvPr/>
            </p:nvSpPr>
            <p:spPr bwMode="auto">
              <a:xfrm flipH="1">
                <a:off x="2312"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06" name="Line 130"/>
              <p:cNvSpPr>
                <a:spLocks noChangeShapeType="1"/>
              </p:cNvSpPr>
              <p:nvPr/>
            </p:nvSpPr>
            <p:spPr bwMode="auto">
              <a:xfrm flipH="1">
                <a:off x="2258"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07" name="Line 131"/>
              <p:cNvSpPr>
                <a:spLocks noChangeShapeType="1"/>
              </p:cNvSpPr>
              <p:nvPr/>
            </p:nvSpPr>
            <p:spPr bwMode="auto">
              <a:xfrm flipH="1">
                <a:off x="2204"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08" name="Line 132"/>
              <p:cNvSpPr>
                <a:spLocks noChangeShapeType="1"/>
              </p:cNvSpPr>
              <p:nvPr/>
            </p:nvSpPr>
            <p:spPr bwMode="auto">
              <a:xfrm flipH="1">
                <a:off x="2151" y="265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09" name="Line 133"/>
              <p:cNvSpPr>
                <a:spLocks noChangeShapeType="1"/>
              </p:cNvSpPr>
              <p:nvPr/>
            </p:nvSpPr>
            <p:spPr bwMode="auto">
              <a:xfrm flipH="1">
                <a:off x="2098"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10" name="Line 134"/>
              <p:cNvSpPr>
                <a:spLocks noChangeShapeType="1"/>
              </p:cNvSpPr>
              <p:nvPr/>
            </p:nvSpPr>
            <p:spPr bwMode="auto">
              <a:xfrm flipH="1">
                <a:off x="2044"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11" name="Line 135"/>
              <p:cNvSpPr>
                <a:spLocks noChangeShapeType="1"/>
              </p:cNvSpPr>
              <p:nvPr/>
            </p:nvSpPr>
            <p:spPr bwMode="auto">
              <a:xfrm flipH="1">
                <a:off x="1990"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12" name="Line 136"/>
              <p:cNvSpPr>
                <a:spLocks noChangeShapeType="1"/>
              </p:cNvSpPr>
              <p:nvPr/>
            </p:nvSpPr>
            <p:spPr bwMode="auto">
              <a:xfrm flipH="1">
                <a:off x="1937" y="265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13" name="Line 137"/>
              <p:cNvSpPr>
                <a:spLocks noChangeShapeType="1"/>
              </p:cNvSpPr>
              <p:nvPr/>
            </p:nvSpPr>
            <p:spPr bwMode="auto">
              <a:xfrm flipH="1">
                <a:off x="1883"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14" name="Line 138"/>
              <p:cNvSpPr>
                <a:spLocks noChangeShapeType="1"/>
              </p:cNvSpPr>
              <p:nvPr/>
            </p:nvSpPr>
            <p:spPr bwMode="auto">
              <a:xfrm flipH="1">
                <a:off x="1830"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15" name="Line 139"/>
              <p:cNvSpPr>
                <a:spLocks noChangeShapeType="1"/>
              </p:cNvSpPr>
              <p:nvPr/>
            </p:nvSpPr>
            <p:spPr bwMode="auto">
              <a:xfrm flipH="1">
                <a:off x="1776"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16" name="Line 140"/>
              <p:cNvSpPr>
                <a:spLocks noChangeShapeType="1"/>
              </p:cNvSpPr>
              <p:nvPr/>
            </p:nvSpPr>
            <p:spPr bwMode="auto">
              <a:xfrm flipH="1">
                <a:off x="1723" y="265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17" name="Line 141"/>
              <p:cNvSpPr>
                <a:spLocks noChangeShapeType="1"/>
              </p:cNvSpPr>
              <p:nvPr/>
            </p:nvSpPr>
            <p:spPr bwMode="auto">
              <a:xfrm flipH="1">
                <a:off x="1669"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18" name="Line 142"/>
              <p:cNvSpPr>
                <a:spLocks noChangeShapeType="1"/>
              </p:cNvSpPr>
              <p:nvPr/>
            </p:nvSpPr>
            <p:spPr bwMode="auto">
              <a:xfrm flipV="1">
                <a:off x="1656" y="2609"/>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19" name="Line 143"/>
              <p:cNvSpPr>
                <a:spLocks noChangeShapeType="1"/>
              </p:cNvSpPr>
              <p:nvPr/>
            </p:nvSpPr>
            <p:spPr bwMode="auto">
              <a:xfrm flipV="1">
                <a:off x="1656" y="2555"/>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20" name="Line 144"/>
              <p:cNvSpPr>
                <a:spLocks noChangeShapeType="1"/>
              </p:cNvSpPr>
              <p:nvPr/>
            </p:nvSpPr>
            <p:spPr bwMode="auto">
              <a:xfrm flipV="1">
                <a:off x="1656" y="2502"/>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21" name="Line 145"/>
              <p:cNvSpPr>
                <a:spLocks noChangeShapeType="1"/>
              </p:cNvSpPr>
              <p:nvPr/>
            </p:nvSpPr>
            <p:spPr bwMode="auto">
              <a:xfrm flipV="1">
                <a:off x="1656" y="2448"/>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22" name="Line 146"/>
              <p:cNvSpPr>
                <a:spLocks noChangeShapeType="1"/>
              </p:cNvSpPr>
              <p:nvPr/>
            </p:nvSpPr>
            <p:spPr bwMode="auto">
              <a:xfrm flipV="1">
                <a:off x="1656" y="2395"/>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23" name="Line 147"/>
              <p:cNvSpPr>
                <a:spLocks noChangeShapeType="1"/>
              </p:cNvSpPr>
              <p:nvPr/>
            </p:nvSpPr>
            <p:spPr bwMode="auto">
              <a:xfrm flipV="1">
                <a:off x="1656" y="2341"/>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24" name="Line 148"/>
              <p:cNvSpPr>
                <a:spLocks noChangeShapeType="1"/>
              </p:cNvSpPr>
              <p:nvPr/>
            </p:nvSpPr>
            <p:spPr bwMode="auto">
              <a:xfrm flipV="1">
                <a:off x="1656" y="2288"/>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25" name="Line 149"/>
              <p:cNvSpPr>
                <a:spLocks noChangeShapeType="1"/>
              </p:cNvSpPr>
              <p:nvPr/>
            </p:nvSpPr>
            <p:spPr bwMode="auto">
              <a:xfrm flipV="1">
                <a:off x="1656" y="2234"/>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26" name="Line 150"/>
              <p:cNvSpPr>
                <a:spLocks noChangeShapeType="1"/>
              </p:cNvSpPr>
              <p:nvPr/>
            </p:nvSpPr>
            <p:spPr bwMode="auto">
              <a:xfrm flipV="1">
                <a:off x="1656" y="2180"/>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27" name="Line 151"/>
              <p:cNvSpPr>
                <a:spLocks noChangeShapeType="1"/>
              </p:cNvSpPr>
              <p:nvPr/>
            </p:nvSpPr>
            <p:spPr bwMode="auto">
              <a:xfrm flipV="1">
                <a:off x="1656" y="2126"/>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28" name="Line 152"/>
              <p:cNvSpPr>
                <a:spLocks noChangeShapeType="1"/>
              </p:cNvSpPr>
              <p:nvPr/>
            </p:nvSpPr>
            <p:spPr bwMode="auto">
              <a:xfrm flipV="1">
                <a:off x="1656" y="2073"/>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29" name="Line 153"/>
              <p:cNvSpPr>
                <a:spLocks noChangeShapeType="1"/>
              </p:cNvSpPr>
              <p:nvPr/>
            </p:nvSpPr>
            <p:spPr bwMode="auto">
              <a:xfrm flipV="1">
                <a:off x="1656" y="2019"/>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30" name="Line 154"/>
              <p:cNvSpPr>
                <a:spLocks noChangeShapeType="1"/>
              </p:cNvSpPr>
              <p:nvPr/>
            </p:nvSpPr>
            <p:spPr bwMode="auto">
              <a:xfrm flipV="1">
                <a:off x="1656" y="1965"/>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31" name="Line 155"/>
              <p:cNvSpPr>
                <a:spLocks noChangeShapeType="1"/>
              </p:cNvSpPr>
              <p:nvPr/>
            </p:nvSpPr>
            <p:spPr bwMode="auto">
              <a:xfrm flipV="1">
                <a:off x="1656" y="1912"/>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32" name="Line 156"/>
              <p:cNvSpPr>
                <a:spLocks noChangeShapeType="1"/>
              </p:cNvSpPr>
              <p:nvPr/>
            </p:nvSpPr>
            <p:spPr bwMode="auto">
              <a:xfrm flipV="1">
                <a:off x="1656" y="1858"/>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33" name="Line 157"/>
              <p:cNvSpPr>
                <a:spLocks noChangeShapeType="1"/>
              </p:cNvSpPr>
              <p:nvPr/>
            </p:nvSpPr>
            <p:spPr bwMode="auto">
              <a:xfrm flipV="1">
                <a:off x="1656" y="1805"/>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34" name="Line 158"/>
              <p:cNvSpPr>
                <a:spLocks noChangeShapeType="1"/>
              </p:cNvSpPr>
              <p:nvPr/>
            </p:nvSpPr>
            <p:spPr bwMode="auto">
              <a:xfrm flipV="1">
                <a:off x="1656" y="1751"/>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35" name="Line 159"/>
              <p:cNvSpPr>
                <a:spLocks noChangeShapeType="1"/>
              </p:cNvSpPr>
              <p:nvPr/>
            </p:nvSpPr>
            <p:spPr bwMode="auto">
              <a:xfrm flipV="1">
                <a:off x="1656" y="1698"/>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36" name="Line 160"/>
              <p:cNvSpPr>
                <a:spLocks noChangeShapeType="1"/>
              </p:cNvSpPr>
              <p:nvPr/>
            </p:nvSpPr>
            <p:spPr bwMode="auto">
              <a:xfrm flipV="1">
                <a:off x="1656" y="1670"/>
                <a:ext cx="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37" name="Line 161"/>
              <p:cNvSpPr>
                <a:spLocks noChangeShapeType="1"/>
              </p:cNvSpPr>
              <p:nvPr/>
            </p:nvSpPr>
            <p:spPr bwMode="auto">
              <a:xfrm>
                <a:off x="1656"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38" name="Line 162"/>
              <p:cNvSpPr>
                <a:spLocks noChangeShapeType="1"/>
              </p:cNvSpPr>
              <p:nvPr/>
            </p:nvSpPr>
            <p:spPr bwMode="auto">
              <a:xfrm>
                <a:off x="1709"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39" name="Line 163"/>
              <p:cNvSpPr>
                <a:spLocks noChangeShapeType="1"/>
              </p:cNvSpPr>
              <p:nvPr/>
            </p:nvSpPr>
            <p:spPr bwMode="auto">
              <a:xfrm>
                <a:off x="1763"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40" name="Line 164"/>
              <p:cNvSpPr>
                <a:spLocks noChangeShapeType="1"/>
              </p:cNvSpPr>
              <p:nvPr/>
            </p:nvSpPr>
            <p:spPr bwMode="auto">
              <a:xfrm>
                <a:off x="1816"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41" name="Line 165"/>
              <p:cNvSpPr>
                <a:spLocks noChangeShapeType="1"/>
              </p:cNvSpPr>
              <p:nvPr/>
            </p:nvSpPr>
            <p:spPr bwMode="auto">
              <a:xfrm>
                <a:off x="1869"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42" name="Line 166"/>
              <p:cNvSpPr>
                <a:spLocks noChangeShapeType="1"/>
              </p:cNvSpPr>
              <p:nvPr/>
            </p:nvSpPr>
            <p:spPr bwMode="auto">
              <a:xfrm>
                <a:off x="1923"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43" name="Line 167"/>
              <p:cNvSpPr>
                <a:spLocks noChangeShapeType="1"/>
              </p:cNvSpPr>
              <p:nvPr/>
            </p:nvSpPr>
            <p:spPr bwMode="auto">
              <a:xfrm>
                <a:off x="1977"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44" name="Line 168"/>
              <p:cNvSpPr>
                <a:spLocks noChangeShapeType="1"/>
              </p:cNvSpPr>
              <p:nvPr/>
            </p:nvSpPr>
            <p:spPr bwMode="auto">
              <a:xfrm>
                <a:off x="2030"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45" name="Line 169"/>
              <p:cNvSpPr>
                <a:spLocks noChangeShapeType="1"/>
              </p:cNvSpPr>
              <p:nvPr/>
            </p:nvSpPr>
            <p:spPr bwMode="auto">
              <a:xfrm>
                <a:off x="2083"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46" name="Line 170"/>
              <p:cNvSpPr>
                <a:spLocks noChangeShapeType="1"/>
              </p:cNvSpPr>
              <p:nvPr/>
            </p:nvSpPr>
            <p:spPr bwMode="auto">
              <a:xfrm>
                <a:off x="2137"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47" name="Line 171"/>
              <p:cNvSpPr>
                <a:spLocks noChangeShapeType="1"/>
              </p:cNvSpPr>
              <p:nvPr/>
            </p:nvSpPr>
            <p:spPr bwMode="auto">
              <a:xfrm>
                <a:off x="2191"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48" name="Line 172"/>
              <p:cNvSpPr>
                <a:spLocks noChangeShapeType="1"/>
              </p:cNvSpPr>
              <p:nvPr/>
            </p:nvSpPr>
            <p:spPr bwMode="auto">
              <a:xfrm>
                <a:off x="2244"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49" name="Line 173"/>
              <p:cNvSpPr>
                <a:spLocks noChangeShapeType="1"/>
              </p:cNvSpPr>
              <p:nvPr/>
            </p:nvSpPr>
            <p:spPr bwMode="auto">
              <a:xfrm>
                <a:off x="2298"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50" name="Line 174"/>
              <p:cNvSpPr>
                <a:spLocks noChangeShapeType="1"/>
              </p:cNvSpPr>
              <p:nvPr/>
            </p:nvSpPr>
            <p:spPr bwMode="auto">
              <a:xfrm>
                <a:off x="2351"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51" name="Line 175"/>
              <p:cNvSpPr>
                <a:spLocks noChangeShapeType="1"/>
              </p:cNvSpPr>
              <p:nvPr/>
            </p:nvSpPr>
            <p:spPr bwMode="auto">
              <a:xfrm>
                <a:off x="2405"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52" name="Line 176"/>
              <p:cNvSpPr>
                <a:spLocks noChangeShapeType="1"/>
              </p:cNvSpPr>
              <p:nvPr/>
            </p:nvSpPr>
            <p:spPr bwMode="auto">
              <a:xfrm>
                <a:off x="2458"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53" name="Line 177"/>
              <p:cNvSpPr>
                <a:spLocks noChangeShapeType="1"/>
              </p:cNvSpPr>
              <p:nvPr/>
            </p:nvSpPr>
            <p:spPr bwMode="auto">
              <a:xfrm>
                <a:off x="2512"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54" name="Line 178"/>
              <p:cNvSpPr>
                <a:spLocks noChangeShapeType="1"/>
              </p:cNvSpPr>
              <p:nvPr/>
            </p:nvSpPr>
            <p:spPr bwMode="auto">
              <a:xfrm>
                <a:off x="2566"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55" name="Line 179"/>
              <p:cNvSpPr>
                <a:spLocks noChangeShapeType="1"/>
              </p:cNvSpPr>
              <p:nvPr/>
            </p:nvSpPr>
            <p:spPr bwMode="auto">
              <a:xfrm>
                <a:off x="2619"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56" name="Line 180"/>
              <p:cNvSpPr>
                <a:spLocks noChangeShapeType="1"/>
              </p:cNvSpPr>
              <p:nvPr/>
            </p:nvSpPr>
            <p:spPr bwMode="auto">
              <a:xfrm>
                <a:off x="2672"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57" name="Line 181"/>
              <p:cNvSpPr>
                <a:spLocks noChangeShapeType="1"/>
              </p:cNvSpPr>
              <p:nvPr/>
            </p:nvSpPr>
            <p:spPr bwMode="auto">
              <a:xfrm>
                <a:off x="2726"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58" name="Line 182"/>
              <p:cNvSpPr>
                <a:spLocks noChangeShapeType="1"/>
              </p:cNvSpPr>
              <p:nvPr/>
            </p:nvSpPr>
            <p:spPr bwMode="auto">
              <a:xfrm>
                <a:off x="2780"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59" name="Line 183"/>
              <p:cNvSpPr>
                <a:spLocks noChangeShapeType="1"/>
              </p:cNvSpPr>
              <p:nvPr/>
            </p:nvSpPr>
            <p:spPr bwMode="auto">
              <a:xfrm>
                <a:off x="2834"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60" name="Line 184"/>
              <p:cNvSpPr>
                <a:spLocks noChangeShapeType="1"/>
              </p:cNvSpPr>
              <p:nvPr/>
            </p:nvSpPr>
            <p:spPr bwMode="auto">
              <a:xfrm>
                <a:off x="2886"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61" name="Line 185"/>
              <p:cNvSpPr>
                <a:spLocks noChangeShapeType="1"/>
              </p:cNvSpPr>
              <p:nvPr/>
            </p:nvSpPr>
            <p:spPr bwMode="auto">
              <a:xfrm>
                <a:off x="2940"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62" name="Line 186"/>
              <p:cNvSpPr>
                <a:spLocks noChangeShapeType="1"/>
              </p:cNvSpPr>
              <p:nvPr/>
            </p:nvSpPr>
            <p:spPr bwMode="auto">
              <a:xfrm>
                <a:off x="2994"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63" name="Line 187"/>
              <p:cNvSpPr>
                <a:spLocks noChangeShapeType="1"/>
              </p:cNvSpPr>
              <p:nvPr/>
            </p:nvSpPr>
            <p:spPr bwMode="auto">
              <a:xfrm>
                <a:off x="3048"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64" name="Line 188"/>
              <p:cNvSpPr>
                <a:spLocks noChangeShapeType="1"/>
              </p:cNvSpPr>
              <p:nvPr/>
            </p:nvSpPr>
            <p:spPr bwMode="auto">
              <a:xfrm>
                <a:off x="3101"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65" name="Line 189"/>
              <p:cNvSpPr>
                <a:spLocks noChangeShapeType="1"/>
              </p:cNvSpPr>
              <p:nvPr/>
            </p:nvSpPr>
            <p:spPr bwMode="auto">
              <a:xfrm>
                <a:off x="3154"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66" name="Line 190"/>
              <p:cNvSpPr>
                <a:spLocks noChangeShapeType="1"/>
              </p:cNvSpPr>
              <p:nvPr/>
            </p:nvSpPr>
            <p:spPr bwMode="auto">
              <a:xfrm>
                <a:off x="3208"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67" name="Line 191"/>
              <p:cNvSpPr>
                <a:spLocks noChangeShapeType="1"/>
              </p:cNvSpPr>
              <p:nvPr/>
            </p:nvSpPr>
            <p:spPr bwMode="auto">
              <a:xfrm>
                <a:off x="3261"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68" name="Line 192"/>
              <p:cNvSpPr>
                <a:spLocks noChangeShapeType="1"/>
              </p:cNvSpPr>
              <p:nvPr/>
            </p:nvSpPr>
            <p:spPr bwMode="auto">
              <a:xfrm>
                <a:off x="3315"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69" name="Line 193"/>
              <p:cNvSpPr>
                <a:spLocks noChangeShapeType="1"/>
              </p:cNvSpPr>
              <p:nvPr/>
            </p:nvSpPr>
            <p:spPr bwMode="auto">
              <a:xfrm>
                <a:off x="3369"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70" name="Line 194"/>
              <p:cNvSpPr>
                <a:spLocks noChangeShapeType="1"/>
              </p:cNvSpPr>
              <p:nvPr/>
            </p:nvSpPr>
            <p:spPr bwMode="auto">
              <a:xfrm>
                <a:off x="3422"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71" name="Line 195"/>
              <p:cNvSpPr>
                <a:spLocks noChangeShapeType="1"/>
              </p:cNvSpPr>
              <p:nvPr/>
            </p:nvSpPr>
            <p:spPr bwMode="auto">
              <a:xfrm>
                <a:off x="3475"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72" name="Line 196"/>
              <p:cNvSpPr>
                <a:spLocks noChangeShapeType="1"/>
              </p:cNvSpPr>
              <p:nvPr/>
            </p:nvSpPr>
            <p:spPr bwMode="auto">
              <a:xfrm>
                <a:off x="3529"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73" name="Line 197"/>
              <p:cNvSpPr>
                <a:spLocks noChangeShapeType="1"/>
              </p:cNvSpPr>
              <p:nvPr/>
            </p:nvSpPr>
            <p:spPr bwMode="auto">
              <a:xfrm>
                <a:off x="3583"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74" name="Line 198"/>
              <p:cNvSpPr>
                <a:spLocks noChangeShapeType="1"/>
              </p:cNvSpPr>
              <p:nvPr/>
            </p:nvSpPr>
            <p:spPr bwMode="auto">
              <a:xfrm>
                <a:off x="3637"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75" name="Line 199"/>
              <p:cNvSpPr>
                <a:spLocks noChangeShapeType="1"/>
              </p:cNvSpPr>
              <p:nvPr/>
            </p:nvSpPr>
            <p:spPr bwMode="auto">
              <a:xfrm>
                <a:off x="3690"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76" name="Line 200"/>
              <p:cNvSpPr>
                <a:spLocks noChangeShapeType="1"/>
              </p:cNvSpPr>
              <p:nvPr/>
            </p:nvSpPr>
            <p:spPr bwMode="auto">
              <a:xfrm>
                <a:off x="3743"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77" name="Line 201"/>
              <p:cNvSpPr>
                <a:spLocks noChangeShapeType="1"/>
              </p:cNvSpPr>
              <p:nvPr/>
            </p:nvSpPr>
            <p:spPr bwMode="auto">
              <a:xfrm>
                <a:off x="3797"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78" name="Line 202"/>
              <p:cNvSpPr>
                <a:spLocks noChangeShapeType="1"/>
              </p:cNvSpPr>
              <p:nvPr/>
            </p:nvSpPr>
            <p:spPr bwMode="auto">
              <a:xfrm>
                <a:off x="3851"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79" name="Line 203"/>
              <p:cNvSpPr>
                <a:spLocks noChangeShapeType="1"/>
              </p:cNvSpPr>
              <p:nvPr/>
            </p:nvSpPr>
            <p:spPr bwMode="auto">
              <a:xfrm>
                <a:off x="3904"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80" name="Line 204"/>
              <p:cNvSpPr>
                <a:spLocks noChangeShapeType="1"/>
              </p:cNvSpPr>
              <p:nvPr/>
            </p:nvSpPr>
            <p:spPr bwMode="auto">
              <a:xfrm>
                <a:off x="3957"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50382" name="Line 206"/>
            <p:cNvSpPr>
              <a:spLocks noChangeShapeType="1"/>
            </p:cNvSpPr>
            <p:nvPr/>
          </p:nvSpPr>
          <p:spPr bwMode="auto">
            <a:xfrm>
              <a:off x="4011" y="167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83" name="Line 207"/>
            <p:cNvSpPr>
              <a:spLocks noChangeShapeType="1"/>
            </p:cNvSpPr>
            <p:nvPr/>
          </p:nvSpPr>
          <p:spPr bwMode="auto">
            <a:xfrm>
              <a:off x="4065" y="1670"/>
              <a:ext cx="26"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84" name="Line 208"/>
            <p:cNvSpPr>
              <a:spLocks noChangeShapeType="1"/>
            </p:cNvSpPr>
            <p:nvPr/>
          </p:nvSpPr>
          <p:spPr bwMode="auto">
            <a:xfrm>
              <a:off x="4105" y="1683"/>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85" name="Line 209"/>
            <p:cNvSpPr>
              <a:spLocks noChangeShapeType="1"/>
            </p:cNvSpPr>
            <p:nvPr/>
          </p:nvSpPr>
          <p:spPr bwMode="auto">
            <a:xfrm>
              <a:off x="4105" y="1737"/>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86" name="Line 210"/>
            <p:cNvSpPr>
              <a:spLocks noChangeShapeType="1"/>
            </p:cNvSpPr>
            <p:nvPr/>
          </p:nvSpPr>
          <p:spPr bwMode="auto">
            <a:xfrm>
              <a:off x="4105" y="1790"/>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87" name="Line 211"/>
            <p:cNvSpPr>
              <a:spLocks noChangeShapeType="1"/>
            </p:cNvSpPr>
            <p:nvPr/>
          </p:nvSpPr>
          <p:spPr bwMode="auto">
            <a:xfrm>
              <a:off x="4105" y="1844"/>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88" name="Line 212"/>
            <p:cNvSpPr>
              <a:spLocks noChangeShapeType="1"/>
            </p:cNvSpPr>
            <p:nvPr/>
          </p:nvSpPr>
          <p:spPr bwMode="auto">
            <a:xfrm>
              <a:off x="4105" y="1897"/>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89" name="Line 213"/>
            <p:cNvSpPr>
              <a:spLocks noChangeShapeType="1"/>
            </p:cNvSpPr>
            <p:nvPr/>
          </p:nvSpPr>
          <p:spPr bwMode="auto">
            <a:xfrm>
              <a:off x="4105" y="1951"/>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90" name="Line 214"/>
            <p:cNvSpPr>
              <a:spLocks noChangeShapeType="1"/>
            </p:cNvSpPr>
            <p:nvPr/>
          </p:nvSpPr>
          <p:spPr bwMode="auto">
            <a:xfrm>
              <a:off x="4105" y="2005"/>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91" name="Line 215"/>
            <p:cNvSpPr>
              <a:spLocks noChangeShapeType="1"/>
            </p:cNvSpPr>
            <p:nvPr/>
          </p:nvSpPr>
          <p:spPr bwMode="auto">
            <a:xfrm>
              <a:off x="4105" y="2058"/>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92" name="Line 216"/>
            <p:cNvSpPr>
              <a:spLocks noChangeShapeType="1"/>
            </p:cNvSpPr>
            <p:nvPr/>
          </p:nvSpPr>
          <p:spPr bwMode="auto">
            <a:xfrm>
              <a:off x="4105" y="2112"/>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93" name="Line 217"/>
            <p:cNvSpPr>
              <a:spLocks noChangeShapeType="1"/>
            </p:cNvSpPr>
            <p:nvPr/>
          </p:nvSpPr>
          <p:spPr bwMode="auto">
            <a:xfrm>
              <a:off x="4105" y="2166"/>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94" name="Line 218"/>
            <p:cNvSpPr>
              <a:spLocks noChangeShapeType="1"/>
            </p:cNvSpPr>
            <p:nvPr/>
          </p:nvSpPr>
          <p:spPr bwMode="auto">
            <a:xfrm>
              <a:off x="4105" y="2220"/>
              <a:ext cx="1" cy="2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95" name="Line 219"/>
            <p:cNvSpPr>
              <a:spLocks noChangeShapeType="1"/>
            </p:cNvSpPr>
            <p:nvPr/>
          </p:nvSpPr>
          <p:spPr bwMode="auto">
            <a:xfrm>
              <a:off x="4105" y="2273"/>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96" name="Line 220"/>
            <p:cNvSpPr>
              <a:spLocks noChangeShapeType="1"/>
            </p:cNvSpPr>
            <p:nvPr/>
          </p:nvSpPr>
          <p:spPr bwMode="auto">
            <a:xfrm>
              <a:off x="4105" y="2326"/>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97" name="Line 221"/>
            <p:cNvSpPr>
              <a:spLocks noChangeShapeType="1"/>
            </p:cNvSpPr>
            <p:nvPr/>
          </p:nvSpPr>
          <p:spPr bwMode="auto">
            <a:xfrm>
              <a:off x="4105" y="2380"/>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98" name="Line 222"/>
            <p:cNvSpPr>
              <a:spLocks noChangeShapeType="1"/>
            </p:cNvSpPr>
            <p:nvPr/>
          </p:nvSpPr>
          <p:spPr bwMode="auto">
            <a:xfrm>
              <a:off x="4105" y="2434"/>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99" name="Line 223"/>
            <p:cNvSpPr>
              <a:spLocks noChangeShapeType="1"/>
            </p:cNvSpPr>
            <p:nvPr/>
          </p:nvSpPr>
          <p:spPr bwMode="auto">
            <a:xfrm>
              <a:off x="4105" y="2487"/>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00" name="Line 224"/>
            <p:cNvSpPr>
              <a:spLocks noChangeShapeType="1"/>
            </p:cNvSpPr>
            <p:nvPr/>
          </p:nvSpPr>
          <p:spPr bwMode="auto">
            <a:xfrm>
              <a:off x="4105" y="2541"/>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01" name="Line 225"/>
            <p:cNvSpPr>
              <a:spLocks noChangeShapeType="1"/>
            </p:cNvSpPr>
            <p:nvPr/>
          </p:nvSpPr>
          <p:spPr bwMode="auto">
            <a:xfrm>
              <a:off x="4105" y="2595"/>
              <a:ext cx="1"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02" name="Line 226"/>
            <p:cNvSpPr>
              <a:spLocks noChangeShapeType="1"/>
            </p:cNvSpPr>
            <p:nvPr/>
          </p:nvSpPr>
          <p:spPr bwMode="auto">
            <a:xfrm>
              <a:off x="4105" y="2649"/>
              <a:ext cx="1"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03" name="Line 227"/>
            <p:cNvSpPr>
              <a:spLocks noChangeShapeType="1"/>
            </p:cNvSpPr>
            <p:nvPr/>
          </p:nvSpPr>
          <p:spPr bwMode="auto">
            <a:xfrm flipH="1">
              <a:off x="4078" y="2650"/>
              <a:ext cx="27"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04" name="Freeform 228"/>
            <p:cNvSpPr>
              <a:spLocks noEditPoints="1"/>
            </p:cNvSpPr>
            <p:nvPr/>
          </p:nvSpPr>
          <p:spPr bwMode="auto">
            <a:xfrm>
              <a:off x="1892" y="1977"/>
              <a:ext cx="68" cy="83"/>
            </a:xfrm>
            <a:custGeom>
              <a:avLst/>
              <a:gdLst/>
              <a:ahLst/>
              <a:cxnLst>
                <a:cxn ang="0">
                  <a:pos x="16" y="9"/>
                </a:cxn>
                <a:cxn ang="0">
                  <a:pos x="11" y="9"/>
                </a:cxn>
                <a:cxn ang="0">
                  <a:pos x="11" y="74"/>
                </a:cxn>
                <a:cxn ang="0">
                  <a:pos x="14" y="74"/>
                </a:cxn>
                <a:cxn ang="0">
                  <a:pos x="18" y="74"/>
                </a:cxn>
                <a:cxn ang="0">
                  <a:pos x="22" y="74"/>
                </a:cxn>
                <a:cxn ang="0">
                  <a:pos x="34" y="73"/>
                </a:cxn>
                <a:cxn ang="0">
                  <a:pos x="44" y="68"/>
                </a:cxn>
                <a:cxn ang="0">
                  <a:pos x="50" y="62"/>
                </a:cxn>
                <a:cxn ang="0">
                  <a:pos x="55" y="52"/>
                </a:cxn>
                <a:cxn ang="0">
                  <a:pos x="56" y="40"/>
                </a:cxn>
                <a:cxn ang="0">
                  <a:pos x="55" y="29"/>
                </a:cxn>
                <a:cxn ang="0">
                  <a:pos x="51" y="21"/>
                </a:cxn>
                <a:cxn ang="0">
                  <a:pos x="44" y="14"/>
                </a:cxn>
                <a:cxn ang="0">
                  <a:pos x="35" y="10"/>
                </a:cxn>
                <a:cxn ang="0">
                  <a:pos x="24" y="9"/>
                </a:cxn>
                <a:cxn ang="0">
                  <a:pos x="16" y="9"/>
                </a:cxn>
                <a:cxn ang="0">
                  <a:pos x="23" y="0"/>
                </a:cxn>
                <a:cxn ang="0">
                  <a:pos x="36" y="1"/>
                </a:cxn>
                <a:cxn ang="0">
                  <a:pos x="47" y="4"/>
                </a:cxn>
                <a:cxn ang="0">
                  <a:pos x="56" y="10"/>
                </a:cxn>
                <a:cxn ang="0">
                  <a:pos x="62" y="18"/>
                </a:cxn>
                <a:cxn ang="0">
                  <a:pos x="66" y="27"/>
                </a:cxn>
                <a:cxn ang="0">
                  <a:pos x="68" y="39"/>
                </a:cxn>
                <a:cxn ang="0">
                  <a:pos x="66" y="52"/>
                </a:cxn>
                <a:cxn ang="0">
                  <a:pos x="62" y="62"/>
                </a:cxn>
                <a:cxn ang="0">
                  <a:pos x="56" y="71"/>
                </a:cxn>
                <a:cxn ang="0">
                  <a:pos x="47" y="77"/>
                </a:cxn>
                <a:cxn ang="0">
                  <a:pos x="34" y="81"/>
                </a:cxn>
                <a:cxn ang="0">
                  <a:pos x="20" y="83"/>
                </a:cxn>
                <a:cxn ang="0">
                  <a:pos x="9" y="83"/>
                </a:cxn>
                <a:cxn ang="0">
                  <a:pos x="0" y="82"/>
                </a:cxn>
                <a:cxn ang="0">
                  <a:pos x="0" y="2"/>
                </a:cxn>
                <a:cxn ang="0">
                  <a:pos x="11" y="0"/>
                </a:cxn>
                <a:cxn ang="0">
                  <a:pos x="23" y="0"/>
                </a:cxn>
              </a:cxnLst>
              <a:rect l="0" t="0" r="r" b="b"/>
              <a:pathLst>
                <a:path w="68" h="83">
                  <a:moveTo>
                    <a:pt x="16" y="9"/>
                  </a:moveTo>
                  <a:lnTo>
                    <a:pt x="11" y="9"/>
                  </a:lnTo>
                  <a:lnTo>
                    <a:pt x="11" y="74"/>
                  </a:lnTo>
                  <a:lnTo>
                    <a:pt x="14" y="74"/>
                  </a:lnTo>
                  <a:lnTo>
                    <a:pt x="18" y="74"/>
                  </a:lnTo>
                  <a:lnTo>
                    <a:pt x="22" y="74"/>
                  </a:lnTo>
                  <a:lnTo>
                    <a:pt x="34" y="73"/>
                  </a:lnTo>
                  <a:lnTo>
                    <a:pt x="44" y="68"/>
                  </a:lnTo>
                  <a:lnTo>
                    <a:pt x="50" y="62"/>
                  </a:lnTo>
                  <a:lnTo>
                    <a:pt x="55" y="52"/>
                  </a:lnTo>
                  <a:lnTo>
                    <a:pt x="56" y="40"/>
                  </a:lnTo>
                  <a:lnTo>
                    <a:pt x="55" y="29"/>
                  </a:lnTo>
                  <a:lnTo>
                    <a:pt x="51" y="21"/>
                  </a:lnTo>
                  <a:lnTo>
                    <a:pt x="44" y="14"/>
                  </a:lnTo>
                  <a:lnTo>
                    <a:pt x="35" y="10"/>
                  </a:lnTo>
                  <a:lnTo>
                    <a:pt x="24" y="9"/>
                  </a:lnTo>
                  <a:lnTo>
                    <a:pt x="16" y="9"/>
                  </a:lnTo>
                  <a:close/>
                  <a:moveTo>
                    <a:pt x="23" y="0"/>
                  </a:moveTo>
                  <a:lnTo>
                    <a:pt x="36" y="1"/>
                  </a:lnTo>
                  <a:lnTo>
                    <a:pt x="47" y="4"/>
                  </a:lnTo>
                  <a:lnTo>
                    <a:pt x="56" y="10"/>
                  </a:lnTo>
                  <a:lnTo>
                    <a:pt x="62" y="18"/>
                  </a:lnTo>
                  <a:lnTo>
                    <a:pt x="66" y="27"/>
                  </a:lnTo>
                  <a:lnTo>
                    <a:pt x="68" y="39"/>
                  </a:lnTo>
                  <a:lnTo>
                    <a:pt x="66" y="52"/>
                  </a:lnTo>
                  <a:lnTo>
                    <a:pt x="62" y="62"/>
                  </a:lnTo>
                  <a:lnTo>
                    <a:pt x="56" y="71"/>
                  </a:lnTo>
                  <a:lnTo>
                    <a:pt x="47" y="77"/>
                  </a:lnTo>
                  <a:lnTo>
                    <a:pt x="34" y="81"/>
                  </a:lnTo>
                  <a:lnTo>
                    <a:pt x="20" y="83"/>
                  </a:lnTo>
                  <a:lnTo>
                    <a:pt x="9" y="83"/>
                  </a:lnTo>
                  <a:lnTo>
                    <a:pt x="0" y="82"/>
                  </a:lnTo>
                  <a:lnTo>
                    <a:pt x="0" y="2"/>
                  </a:lnTo>
                  <a:lnTo>
                    <a:pt x="11" y="0"/>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05" name="Freeform 229"/>
            <p:cNvSpPr>
              <a:spLocks noEditPoints="1"/>
            </p:cNvSpPr>
            <p:nvPr/>
          </p:nvSpPr>
          <p:spPr bwMode="auto">
            <a:xfrm>
              <a:off x="1968" y="1999"/>
              <a:ext cx="46" cy="61"/>
            </a:xfrm>
            <a:custGeom>
              <a:avLst/>
              <a:gdLst/>
              <a:ahLst/>
              <a:cxnLst>
                <a:cxn ang="0">
                  <a:pos x="28" y="30"/>
                </a:cxn>
                <a:cxn ang="0">
                  <a:pos x="21" y="31"/>
                </a:cxn>
                <a:cxn ang="0">
                  <a:pos x="15" y="34"/>
                </a:cxn>
                <a:cxn ang="0">
                  <a:pos x="12" y="37"/>
                </a:cxn>
                <a:cxn ang="0">
                  <a:pos x="10" y="43"/>
                </a:cxn>
                <a:cxn ang="0">
                  <a:pos x="11" y="46"/>
                </a:cxn>
                <a:cxn ang="0">
                  <a:pos x="12" y="49"/>
                </a:cxn>
                <a:cxn ang="0">
                  <a:pos x="13" y="51"/>
                </a:cxn>
                <a:cxn ang="0">
                  <a:pos x="15" y="52"/>
                </a:cxn>
                <a:cxn ang="0">
                  <a:pos x="18" y="53"/>
                </a:cxn>
                <a:cxn ang="0">
                  <a:pos x="21" y="53"/>
                </a:cxn>
                <a:cxn ang="0">
                  <a:pos x="27" y="52"/>
                </a:cxn>
                <a:cxn ang="0">
                  <a:pos x="32" y="48"/>
                </a:cxn>
                <a:cxn ang="0">
                  <a:pos x="35" y="43"/>
                </a:cxn>
                <a:cxn ang="0">
                  <a:pos x="35" y="30"/>
                </a:cxn>
                <a:cxn ang="0">
                  <a:pos x="28" y="30"/>
                </a:cxn>
                <a:cxn ang="0">
                  <a:pos x="23" y="0"/>
                </a:cxn>
                <a:cxn ang="0">
                  <a:pos x="31" y="1"/>
                </a:cxn>
                <a:cxn ang="0">
                  <a:pos x="37" y="4"/>
                </a:cxn>
                <a:cxn ang="0">
                  <a:pos x="41" y="8"/>
                </a:cxn>
                <a:cxn ang="0">
                  <a:pos x="44" y="13"/>
                </a:cxn>
                <a:cxn ang="0">
                  <a:pos x="45" y="18"/>
                </a:cxn>
                <a:cxn ang="0">
                  <a:pos x="45" y="46"/>
                </a:cxn>
                <a:cxn ang="0">
                  <a:pos x="46" y="60"/>
                </a:cxn>
                <a:cxn ang="0">
                  <a:pos x="37" y="60"/>
                </a:cxn>
                <a:cxn ang="0">
                  <a:pos x="36" y="52"/>
                </a:cxn>
                <a:cxn ang="0">
                  <a:pos x="31" y="57"/>
                </a:cxn>
                <a:cxn ang="0">
                  <a:pos x="25" y="60"/>
                </a:cxn>
                <a:cxn ang="0">
                  <a:pos x="18" y="61"/>
                </a:cxn>
                <a:cxn ang="0">
                  <a:pos x="10" y="60"/>
                </a:cxn>
                <a:cxn ang="0">
                  <a:pos x="4" y="56"/>
                </a:cxn>
                <a:cxn ang="0">
                  <a:pos x="1" y="50"/>
                </a:cxn>
                <a:cxn ang="0">
                  <a:pos x="0" y="44"/>
                </a:cxn>
                <a:cxn ang="0">
                  <a:pos x="1" y="37"/>
                </a:cxn>
                <a:cxn ang="0">
                  <a:pos x="6" y="31"/>
                </a:cxn>
                <a:cxn ang="0">
                  <a:pos x="13" y="26"/>
                </a:cxn>
                <a:cxn ang="0">
                  <a:pos x="23" y="23"/>
                </a:cxn>
                <a:cxn ang="0">
                  <a:pos x="35" y="22"/>
                </a:cxn>
                <a:cxn ang="0">
                  <a:pos x="35" y="18"/>
                </a:cxn>
                <a:cxn ang="0">
                  <a:pos x="33" y="14"/>
                </a:cxn>
                <a:cxn ang="0">
                  <a:pos x="31" y="11"/>
                </a:cxn>
                <a:cxn ang="0">
                  <a:pos x="27" y="9"/>
                </a:cxn>
                <a:cxn ang="0">
                  <a:pos x="21" y="8"/>
                </a:cxn>
                <a:cxn ang="0">
                  <a:pos x="13" y="9"/>
                </a:cxn>
                <a:cxn ang="0">
                  <a:pos x="6" y="12"/>
                </a:cxn>
                <a:cxn ang="0">
                  <a:pos x="4" y="5"/>
                </a:cxn>
                <a:cxn ang="0">
                  <a:pos x="12" y="2"/>
                </a:cxn>
                <a:cxn ang="0">
                  <a:pos x="23" y="0"/>
                </a:cxn>
              </a:cxnLst>
              <a:rect l="0" t="0" r="r" b="b"/>
              <a:pathLst>
                <a:path w="46" h="61">
                  <a:moveTo>
                    <a:pt x="28" y="30"/>
                  </a:moveTo>
                  <a:lnTo>
                    <a:pt x="21" y="31"/>
                  </a:lnTo>
                  <a:lnTo>
                    <a:pt x="15" y="34"/>
                  </a:lnTo>
                  <a:lnTo>
                    <a:pt x="12" y="37"/>
                  </a:lnTo>
                  <a:lnTo>
                    <a:pt x="10" y="43"/>
                  </a:lnTo>
                  <a:lnTo>
                    <a:pt x="11" y="46"/>
                  </a:lnTo>
                  <a:lnTo>
                    <a:pt x="12" y="49"/>
                  </a:lnTo>
                  <a:lnTo>
                    <a:pt x="13" y="51"/>
                  </a:lnTo>
                  <a:lnTo>
                    <a:pt x="15" y="52"/>
                  </a:lnTo>
                  <a:lnTo>
                    <a:pt x="18" y="53"/>
                  </a:lnTo>
                  <a:lnTo>
                    <a:pt x="21" y="53"/>
                  </a:lnTo>
                  <a:lnTo>
                    <a:pt x="27" y="52"/>
                  </a:lnTo>
                  <a:lnTo>
                    <a:pt x="32" y="48"/>
                  </a:lnTo>
                  <a:lnTo>
                    <a:pt x="35" y="43"/>
                  </a:lnTo>
                  <a:lnTo>
                    <a:pt x="35" y="30"/>
                  </a:lnTo>
                  <a:lnTo>
                    <a:pt x="28" y="30"/>
                  </a:lnTo>
                  <a:close/>
                  <a:moveTo>
                    <a:pt x="23" y="0"/>
                  </a:moveTo>
                  <a:lnTo>
                    <a:pt x="31" y="1"/>
                  </a:lnTo>
                  <a:lnTo>
                    <a:pt x="37" y="4"/>
                  </a:lnTo>
                  <a:lnTo>
                    <a:pt x="41" y="8"/>
                  </a:lnTo>
                  <a:lnTo>
                    <a:pt x="44" y="13"/>
                  </a:lnTo>
                  <a:lnTo>
                    <a:pt x="45" y="18"/>
                  </a:lnTo>
                  <a:lnTo>
                    <a:pt x="45" y="46"/>
                  </a:lnTo>
                  <a:lnTo>
                    <a:pt x="46" y="60"/>
                  </a:lnTo>
                  <a:lnTo>
                    <a:pt x="37" y="60"/>
                  </a:lnTo>
                  <a:lnTo>
                    <a:pt x="36" y="52"/>
                  </a:lnTo>
                  <a:lnTo>
                    <a:pt x="31" y="57"/>
                  </a:lnTo>
                  <a:lnTo>
                    <a:pt x="25" y="60"/>
                  </a:lnTo>
                  <a:lnTo>
                    <a:pt x="18" y="61"/>
                  </a:lnTo>
                  <a:lnTo>
                    <a:pt x="10" y="60"/>
                  </a:lnTo>
                  <a:lnTo>
                    <a:pt x="4" y="56"/>
                  </a:lnTo>
                  <a:lnTo>
                    <a:pt x="1" y="50"/>
                  </a:lnTo>
                  <a:lnTo>
                    <a:pt x="0" y="44"/>
                  </a:lnTo>
                  <a:lnTo>
                    <a:pt x="1" y="37"/>
                  </a:lnTo>
                  <a:lnTo>
                    <a:pt x="6" y="31"/>
                  </a:lnTo>
                  <a:lnTo>
                    <a:pt x="13" y="26"/>
                  </a:lnTo>
                  <a:lnTo>
                    <a:pt x="23" y="23"/>
                  </a:lnTo>
                  <a:lnTo>
                    <a:pt x="35" y="22"/>
                  </a:lnTo>
                  <a:lnTo>
                    <a:pt x="35" y="18"/>
                  </a:lnTo>
                  <a:lnTo>
                    <a:pt x="33" y="14"/>
                  </a:lnTo>
                  <a:lnTo>
                    <a:pt x="31" y="11"/>
                  </a:lnTo>
                  <a:lnTo>
                    <a:pt x="27" y="9"/>
                  </a:lnTo>
                  <a:lnTo>
                    <a:pt x="21" y="8"/>
                  </a:lnTo>
                  <a:lnTo>
                    <a:pt x="13" y="9"/>
                  </a:lnTo>
                  <a:lnTo>
                    <a:pt x="6" y="12"/>
                  </a:lnTo>
                  <a:lnTo>
                    <a:pt x="4" y="5"/>
                  </a:lnTo>
                  <a:lnTo>
                    <a:pt x="12" y="2"/>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06" name="Freeform 230"/>
            <p:cNvSpPr>
              <a:spLocks/>
            </p:cNvSpPr>
            <p:nvPr/>
          </p:nvSpPr>
          <p:spPr bwMode="auto">
            <a:xfrm>
              <a:off x="2024" y="1986"/>
              <a:ext cx="35" cy="74"/>
            </a:xfrm>
            <a:custGeom>
              <a:avLst/>
              <a:gdLst/>
              <a:ahLst/>
              <a:cxnLst>
                <a:cxn ang="0">
                  <a:pos x="19" y="0"/>
                </a:cxn>
                <a:cxn ang="0">
                  <a:pos x="19" y="15"/>
                </a:cxn>
                <a:cxn ang="0">
                  <a:pos x="35" y="15"/>
                </a:cxn>
                <a:cxn ang="0">
                  <a:pos x="35" y="23"/>
                </a:cxn>
                <a:cxn ang="0">
                  <a:pos x="19" y="23"/>
                </a:cxn>
                <a:cxn ang="0">
                  <a:pos x="19" y="57"/>
                </a:cxn>
                <a:cxn ang="0">
                  <a:pos x="20" y="60"/>
                </a:cxn>
                <a:cxn ang="0">
                  <a:pos x="21" y="62"/>
                </a:cxn>
                <a:cxn ang="0">
                  <a:pos x="24" y="65"/>
                </a:cxn>
                <a:cxn ang="0">
                  <a:pos x="32" y="65"/>
                </a:cxn>
                <a:cxn ang="0">
                  <a:pos x="33" y="65"/>
                </a:cxn>
                <a:cxn ang="0">
                  <a:pos x="34" y="73"/>
                </a:cxn>
                <a:cxn ang="0">
                  <a:pos x="28" y="74"/>
                </a:cxn>
                <a:cxn ang="0">
                  <a:pos x="24" y="74"/>
                </a:cxn>
                <a:cxn ang="0">
                  <a:pos x="21" y="74"/>
                </a:cxn>
                <a:cxn ang="0">
                  <a:pos x="18" y="73"/>
                </a:cxn>
                <a:cxn ang="0">
                  <a:pos x="13" y="70"/>
                </a:cxn>
                <a:cxn ang="0">
                  <a:pos x="10" y="63"/>
                </a:cxn>
                <a:cxn ang="0">
                  <a:pos x="9" y="54"/>
                </a:cxn>
                <a:cxn ang="0">
                  <a:pos x="9" y="23"/>
                </a:cxn>
                <a:cxn ang="0">
                  <a:pos x="0" y="23"/>
                </a:cxn>
                <a:cxn ang="0">
                  <a:pos x="0" y="15"/>
                </a:cxn>
                <a:cxn ang="0">
                  <a:pos x="9" y="15"/>
                </a:cxn>
                <a:cxn ang="0">
                  <a:pos x="9" y="4"/>
                </a:cxn>
                <a:cxn ang="0">
                  <a:pos x="19" y="0"/>
                </a:cxn>
              </a:cxnLst>
              <a:rect l="0" t="0" r="r" b="b"/>
              <a:pathLst>
                <a:path w="35" h="74">
                  <a:moveTo>
                    <a:pt x="19" y="0"/>
                  </a:moveTo>
                  <a:lnTo>
                    <a:pt x="19" y="15"/>
                  </a:lnTo>
                  <a:lnTo>
                    <a:pt x="35" y="15"/>
                  </a:lnTo>
                  <a:lnTo>
                    <a:pt x="35" y="23"/>
                  </a:lnTo>
                  <a:lnTo>
                    <a:pt x="19" y="23"/>
                  </a:lnTo>
                  <a:lnTo>
                    <a:pt x="19" y="57"/>
                  </a:lnTo>
                  <a:lnTo>
                    <a:pt x="20" y="60"/>
                  </a:lnTo>
                  <a:lnTo>
                    <a:pt x="21" y="62"/>
                  </a:lnTo>
                  <a:lnTo>
                    <a:pt x="24" y="65"/>
                  </a:lnTo>
                  <a:lnTo>
                    <a:pt x="32" y="65"/>
                  </a:lnTo>
                  <a:lnTo>
                    <a:pt x="33" y="65"/>
                  </a:lnTo>
                  <a:lnTo>
                    <a:pt x="34" y="73"/>
                  </a:lnTo>
                  <a:lnTo>
                    <a:pt x="28" y="74"/>
                  </a:lnTo>
                  <a:lnTo>
                    <a:pt x="24" y="74"/>
                  </a:lnTo>
                  <a:lnTo>
                    <a:pt x="21" y="74"/>
                  </a:lnTo>
                  <a:lnTo>
                    <a:pt x="18" y="73"/>
                  </a:lnTo>
                  <a:lnTo>
                    <a:pt x="13" y="70"/>
                  </a:lnTo>
                  <a:lnTo>
                    <a:pt x="10" y="63"/>
                  </a:lnTo>
                  <a:lnTo>
                    <a:pt x="9" y="54"/>
                  </a:lnTo>
                  <a:lnTo>
                    <a:pt x="9" y="23"/>
                  </a:lnTo>
                  <a:lnTo>
                    <a:pt x="0" y="23"/>
                  </a:lnTo>
                  <a:lnTo>
                    <a:pt x="0" y="15"/>
                  </a:lnTo>
                  <a:lnTo>
                    <a:pt x="9" y="15"/>
                  </a:lnTo>
                  <a:lnTo>
                    <a:pt x="9"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07" name="Freeform 231"/>
            <p:cNvSpPr>
              <a:spLocks noEditPoints="1"/>
            </p:cNvSpPr>
            <p:nvPr/>
          </p:nvSpPr>
          <p:spPr bwMode="auto">
            <a:xfrm>
              <a:off x="2066" y="1999"/>
              <a:ext cx="47" cy="61"/>
            </a:xfrm>
            <a:custGeom>
              <a:avLst/>
              <a:gdLst/>
              <a:ahLst/>
              <a:cxnLst>
                <a:cxn ang="0">
                  <a:pos x="28" y="30"/>
                </a:cxn>
                <a:cxn ang="0">
                  <a:pos x="21" y="31"/>
                </a:cxn>
                <a:cxn ang="0">
                  <a:pos x="16" y="34"/>
                </a:cxn>
                <a:cxn ang="0">
                  <a:pos x="12" y="37"/>
                </a:cxn>
                <a:cxn ang="0">
                  <a:pos x="11" y="43"/>
                </a:cxn>
                <a:cxn ang="0">
                  <a:pos x="11" y="46"/>
                </a:cxn>
                <a:cxn ang="0">
                  <a:pos x="11" y="49"/>
                </a:cxn>
                <a:cxn ang="0">
                  <a:pos x="15" y="52"/>
                </a:cxn>
                <a:cxn ang="0">
                  <a:pos x="17" y="53"/>
                </a:cxn>
                <a:cxn ang="0">
                  <a:pos x="20" y="53"/>
                </a:cxn>
                <a:cxn ang="0">
                  <a:pos x="27" y="52"/>
                </a:cxn>
                <a:cxn ang="0">
                  <a:pos x="32" y="48"/>
                </a:cxn>
                <a:cxn ang="0">
                  <a:pos x="35" y="43"/>
                </a:cxn>
                <a:cxn ang="0">
                  <a:pos x="35" y="42"/>
                </a:cxn>
                <a:cxn ang="0">
                  <a:pos x="35" y="30"/>
                </a:cxn>
                <a:cxn ang="0">
                  <a:pos x="28" y="30"/>
                </a:cxn>
                <a:cxn ang="0">
                  <a:pos x="23" y="0"/>
                </a:cxn>
                <a:cxn ang="0">
                  <a:pos x="31" y="1"/>
                </a:cxn>
                <a:cxn ang="0">
                  <a:pos x="37" y="4"/>
                </a:cxn>
                <a:cxn ang="0">
                  <a:pos x="41" y="8"/>
                </a:cxn>
                <a:cxn ang="0">
                  <a:pos x="44" y="13"/>
                </a:cxn>
                <a:cxn ang="0">
                  <a:pos x="45" y="18"/>
                </a:cxn>
                <a:cxn ang="0">
                  <a:pos x="46" y="24"/>
                </a:cxn>
                <a:cxn ang="0">
                  <a:pos x="46" y="53"/>
                </a:cxn>
                <a:cxn ang="0">
                  <a:pos x="47" y="60"/>
                </a:cxn>
                <a:cxn ang="0">
                  <a:pos x="37" y="60"/>
                </a:cxn>
                <a:cxn ang="0">
                  <a:pos x="36" y="52"/>
                </a:cxn>
                <a:cxn ang="0">
                  <a:pos x="35" y="52"/>
                </a:cxn>
                <a:cxn ang="0">
                  <a:pos x="32" y="57"/>
                </a:cxn>
                <a:cxn ang="0">
                  <a:pos x="25" y="60"/>
                </a:cxn>
                <a:cxn ang="0">
                  <a:pos x="17" y="61"/>
                </a:cxn>
                <a:cxn ang="0">
                  <a:pos x="10" y="60"/>
                </a:cxn>
                <a:cxn ang="0">
                  <a:pos x="4" y="56"/>
                </a:cxn>
                <a:cxn ang="0">
                  <a:pos x="1" y="50"/>
                </a:cxn>
                <a:cxn ang="0">
                  <a:pos x="0" y="44"/>
                </a:cxn>
                <a:cxn ang="0">
                  <a:pos x="1" y="37"/>
                </a:cxn>
                <a:cxn ang="0">
                  <a:pos x="6" y="31"/>
                </a:cxn>
                <a:cxn ang="0">
                  <a:pos x="13" y="26"/>
                </a:cxn>
                <a:cxn ang="0">
                  <a:pos x="23" y="23"/>
                </a:cxn>
                <a:cxn ang="0">
                  <a:pos x="35" y="22"/>
                </a:cxn>
                <a:cxn ang="0">
                  <a:pos x="35" y="18"/>
                </a:cxn>
                <a:cxn ang="0">
                  <a:pos x="34" y="14"/>
                </a:cxn>
                <a:cxn ang="0">
                  <a:pos x="32" y="11"/>
                </a:cxn>
                <a:cxn ang="0">
                  <a:pos x="28" y="9"/>
                </a:cxn>
                <a:cxn ang="0">
                  <a:pos x="22" y="8"/>
                </a:cxn>
                <a:cxn ang="0">
                  <a:pos x="14" y="9"/>
                </a:cxn>
                <a:cxn ang="0">
                  <a:pos x="6" y="12"/>
                </a:cxn>
                <a:cxn ang="0">
                  <a:pos x="4" y="5"/>
                </a:cxn>
                <a:cxn ang="0">
                  <a:pos x="13" y="2"/>
                </a:cxn>
                <a:cxn ang="0">
                  <a:pos x="23" y="0"/>
                </a:cxn>
              </a:cxnLst>
              <a:rect l="0" t="0" r="r" b="b"/>
              <a:pathLst>
                <a:path w="47" h="61">
                  <a:moveTo>
                    <a:pt x="28" y="30"/>
                  </a:moveTo>
                  <a:lnTo>
                    <a:pt x="21" y="31"/>
                  </a:lnTo>
                  <a:lnTo>
                    <a:pt x="16" y="34"/>
                  </a:lnTo>
                  <a:lnTo>
                    <a:pt x="12" y="37"/>
                  </a:lnTo>
                  <a:lnTo>
                    <a:pt x="11" y="43"/>
                  </a:lnTo>
                  <a:lnTo>
                    <a:pt x="11" y="46"/>
                  </a:lnTo>
                  <a:lnTo>
                    <a:pt x="11" y="49"/>
                  </a:lnTo>
                  <a:lnTo>
                    <a:pt x="15" y="52"/>
                  </a:lnTo>
                  <a:lnTo>
                    <a:pt x="17" y="53"/>
                  </a:lnTo>
                  <a:lnTo>
                    <a:pt x="20" y="53"/>
                  </a:lnTo>
                  <a:lnTo>
                    <a:pt x="27" y="52"/>
                  </a:lnTo>
                  <a:lnTo>
                    <a:pt x="32" y="48"/>
                  </a:lnTo>
                  <a:lnTo>
                    <a:pt x="35" y="43"/>
                  </a:lnTo>
                  <a:lnTo>
                    <a:pt x="35" y="42"/>
                  </a:lnTo>
                  <a:lnTo>
                    <a:pt x="35" y="30"/>
                  </a:lnTo>
                  <a:lnTo>
                    <a:pt x="28" y="30"/>
                  </a:lnTo>
                  <a:close/>
                  <a:moveTo>
                    <a:pt x="23" y="0"/>
                  </a:moveTo>
                  <a:lnTo>
                    <a:pt x="31" y="1"/>
                  </a:lnTo>
                  <a:lnTo>
                    <a:pt x="37" y="4"/>
                  </a:lnTo>
                  <a:lnTo>
                    <a:pt x="41" y="8"/>
                  </a:lnTo>
                  <a:lnTo>
                    <a:pt x="44" y="13"/>
                  </a:lnTo>
                  <a:lnTo>
                    <a:pt x="45" y="18"/>
                  </a:lnTo>
                  <a:lnTo>
                    <a:pt x="46" y="24"/>
                  </a:lnTo>
                  <a:lnTo>
                    <a:pt x="46" y="53"/>
                  </a:lnTo>
                  <a:lnTo>
                    <a:pt x="47" y="60"/>
                  </a:lnTo>
                  <a:lnTo>
                    <a:pt x="37" y="60"/>
                  </a:lnTo>
                  <a:lnTo>
                    <a:pt x="36" y="52"/>
                  </a:lnTo>
                  <a:lnTo>
                    <a:pt x="35" y="52"/>
                  </a:lnTo>
                  <a:lnTo>
                    <a:pt x="32" y="57"/>
                  </a:lnTo>
                  <a:lnTo>
                    <a:pt x="25" y="60"/>
                  </a:lnTo>
                  <a:lnTo>
                    <a:pt x="17" y="61"/>
                  </a:lnTo>
                  <a:lnTo>
                    <a:pt x="10" y="60"/>
                  </a:lnTo>
                  <a:lnTo>
                    <a:pt x="4" y="56"/>
                  </a:lnTo>
                  <a:lnTo>
                    <a:pt x="1" y="50"/>
                  </a:lnTo>
                  <a:lnTo>
                    <a:pt x="0" y="44"/>
                  </a:lnTo>
                  <a:lnTo>
                    <a:pt x="1" y="37"/>
                  </a:lnTo>
                  <a:lnTo>
                    <a:pt x="6" y="31"/>
                  </a:lnTo>
                  <a:lnTo>
                    <a:pt x="13" y="26"/>
                  </a:lnTo>
                  <a:lnTo>
                    <a:pt x="23" y="23"/>
                  </a:lnTo>
                  <a:lnTo>
                    <a:pt x="35" y="22"/>
                  </a:lnTo>
                  <a:lnTo>
                    <a:pt x="35" y="18"/>
                  </a:lnTo>
                  <a:lnTo>
                    <a:pt x="34" y="14"/>
                  </a:lnTo>
                  <a:lnTo>
                    <a:pt x="32" y="11"/>
                  </a:lnTo>
                  <a:lnTo>
                    <a:pt x="28" y="9"/>
                  </a:lnTo>
                  <a:lnTo>
                    <a:pt x="22" y="8"/>
                  </a:lnTo>
                  <a:lnTo>
                    <a:pt x="14" y="9"/>
                  </a:lnTo>
                  <a:lnTo>
                    <a:pt x="6" y="12"/>
                  </a:lnTo>
                  <a:lnTo>
                    <a:pt x="4" y="5"/>
                  </a:lnTo>
                  <a:lnTo>
                    <a:pt x="13" y="2"/>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08" name="Freeform 232"/>
            <p:cNvSpPr>
              <a:spLocks/>
            </p:cNvSpPr>
            <p:nvPr/>
          </p:nvSpPr>
          <p:spPr bwMode="auto">
            <a:xfrm>
              <a:off x="2712" y="1996"/>
              <a:ext cx="48" cy="85"/>
            </a:xfrm>
            <a:custGeom>
              <a:avLst/>
              <a:gdLst/>
              <a:ahLst/>
              <a:cxnLst>
                <a:cxn ang="0">
                  <a:pos x="28" y="0"/>
                </a:cxn>
                <a:cxn ang="0">
                  <a:pos x="39" y="2"/>
                </a:cxn>
                <a:cxn ang="0">
                  <a:pos x="45" y="5"/>
                </a:cxn>
                <a:cxn ang="0">
                  <a:pos x="42" y="13"/>
                </a:cxn>
                <a:cxn ang="0">
                  <a:pos x="39" y="11"/>
                </a:cxn>
                <a:cxn ang="0">
                  <a:pos x="34" y="10"/>
                </a:cxn>
                <a:cxn ang="0">
                  <a:pos x="28" y="9"/>
                </a:cxn>
                <a:cxn ang="0">
                  <a:pos x="20" y="11"/>
                </a:cxn>
                <a:cxn ang="0">
                  <a:pos x="16" y="13"/>
                </a:cxn>
                <a:cxn ang="0">
                  <a:pos x="13" y="17"/>
                </a:cxn>
                <a:cxn ang="0">
                  <a:pos x="12" y="21"/>
                </a:cxn>
                <a:cxn ang="0">
                  <a:pos x="14" y="28"/>
                </a:cxn>
                <a:cxn ang="0">
                  <a:pos x="19" y="32"/>
                </a:cxn>
                <a:cxn ang="0">
                  <a:pos x="37" y="41"/>
                </a:cxn>
                <a:cxn ang="0">
                  <a:pos x="44" y="46"/>
                </a:cxn>
                <a:cxn ang="0">
                  <a:pos x="48" y="52"/>
                </a:cxn>
                <a:cxn ang="0">
                  <a:pos x="48" y="61"/>
                </a:cxn>
                <a:cxn ang="0">
                  <a:pos x="48" y="68"/>
                </a:cxn>
                <a:cxn ang="0">
                  <a:pos x="45" y="75"/>
                </a:cxn>
                <a:cxn ang="0">
                  <a:pos x="39" y="80"/>
                </a:cxn>
                <a:cxn ang="0">
                  <a:pos x="31" y="83"/>
                </a:cxn>
                <a:cxn ang="0">
                  <a:pos x="21" y="85"/>
                </a:cxn>
                <a:cxn ang="0">
                  <a:pos x="13" y="84"/>
                </a:cxn>
                <a:cxn ang="0">
                  <a:pos x="5" y="82"/>
                </a:cxn>
                <a:cxn ang="0">
                  <a:pos x="0" y="79"/>
                </a:cxn>
                <a:cxn ang="0">
                  <a:pos x="2" y="70"/>
                </a:cxn>
                <a:cxn ang="0">
                  <a:pos x="11" y="74"/>
                </a:cxn>
                <a:cxn ang="0">
                  <a:pos x="22" y="76"/>
                </a:cxn>
                <a:cxn ang="0">
                  <a:pos x="28" y="75"/>
                </a:cxn>
                <a:cxn ang="0">
                  <a:pos x="33" y="72"/>
                </a:cxn>
                <a:cxn ang="0">
                  <a:pos x="37" y="67"/>
                </a:cxn>
                <a:cxn ang="0">
                  <a:pos x="38" y="61"/>
                </a:cxn>
                <a:cxn ang="0">
                  <a:pos x="36" y="55"/>
                </a:cxn>
                <a:cxn ang="0">
                  <a:pos x="32" y="50"/>
                </a:cxn>
                <a:cxn ang="0">
                  <a:pos x="23" y="46"/>
                </a:cxn>
                <a:cxn ang="0">
                  <a:pos x="14" y="42"/>
                </a:cxn>
                <a:cxn ang="0">
                  <a:pos x="7" y="37"/>
                </a:cxn>
                <a:cxn ang="0">
                  <a:pos x="3" y="30"/>
                </a:cxn>
                <a:cxn ang="0">
                  <a:pos x="1" y="22"/>
                </a:cxn>
                <a:cxn ang="0">
                  <a:pos x="4" y="14"/>
                </a:cxn>
                <a:cxn ang="0">
                  <a:pos x="9" y="7"/>
                </a:cxn>
                <a:cxn ang="0">
                  <a:pos x="17" y="2"/>
                </a:cxn>
                <a:cxn ang="0">
                  <a:pos x="28" y="0"/>
                </a:cxn>
              </a:cxnLst>
              <a:rect l="0" t="0" r="r" b="b"/>
              <a:pathLst>
                <a:path w="48" h="85">
                  <a:moveTo>
                    <a:pt x="28" y="0"/>
                  </a:moveTo>
                  <a:lnTo>
                    <a:pt x="39" y="2"/>
                  </a:lnTo>
                  <a:lnTo>
                    <a:pt x="45" y="5"/>
                  </a:lnTo>
                  <a:lnTo>
                    <a:pt x="42" y="13"/>
                  </a:lnTo>
                  <a:lnTo>
                    <a:pt x="39" y="11"/>
                  </a:lnTo>
                  <a:lnTo>
                    <a:pt x="34" y="10"/>
                  </a:lnTo>
                  <a:lnTo>
                    <a:pt x="28" y="9"/>
                  </a:lnTo>
                  <a:lnTo>
                    <a:pt x="20" y="11"/>
                  </a:lnTo>
                  <a:lnTo>
                    <a:pt x="16" y="13"/>
                  </a:lnTo>
                  <a:lnTo>
                    <a:pt x="13" y="17"/>
                  </a:lnTo>
                  <a:lnTo>
                    <a:pt x="12" y="21"/>
                  </a:lnTo>
                  <a:lnTo>
                    <a:pt x="14" y="28"/>
                  </a:lnTo>
                  <a:lnTo>
                    <a:pt x="19" y="32"/>
                  </a:lnTo>
                  <a:lnTo>
                    <a:pt x="37" y="41"/>
                  </a:lnTo>
                  <a:lnTo>
                    <a:pt x="44" y="46"/>
                  </a:lnTo>
                  <a:lnTo>
                    <a:pt x="48" y="52"/>
                  </a:lnTo>
                  <a:lnTo>
                    <a:pt x="48" y="61"/>
                  </a:lnTo>
                  <a:lnTo>
                    <a:pt x="48" y="68"/>
                  </a:lnTo>
                  <a:lnTo>
                    <a:pt x="45" y="75"/>
                  </a:lnTo>
                  <a:lnTo>
                    <a:pt x="39" y="80"/>
                  </a:lnTo>
                  <a:lnTo>
                    <a:pt x="31" y="83"/>
                  </a:lnTo>
                  <a:lnTo>
                    <a:pt x="21" y="85"/>
                  </a:lnTo>
                  <a:lnTo>
                    <a:pt x="13" y="84"/>
                  </a:lnTo>
                  <a:lnTo>
                    <a:pt x="5" y="82"/>
                  </a:lnTo>
                  <a:lnTo>
                    <a:pt x="0" y="79"/>
                  </a:lnTo>
                  <a:lnTo>
                    <a:pt x="2" y="70"/>
                  </a:lnTo>
                  <a:lnTo>
                    <a:pt x="11" y="74"/>
                  </a:lnTo>
                  <a:lnTo>
                    <a:pt x="22" y="76"/>
                  </a:lnTo>
                  <a:lnTo>
                    <a:pt x="28" y="75"/>
                  </a:lnTo>
                  <a:lnTo>
                    <a:pt x="33" y="72"/>
                  </a:lnTo>
                  <a:lnTo>
                    <a:pt x="37" y="67"/>
                  </a:lnTo>
                  <a:lnTo>
                    <a:pt x="38" y="61"/>
                  </a:lnTo>
                  <a:lnTo>
                    <a:pt x="36" y="55"/>
                  </a:lnTo>
                  <a:lnTo>
                    <a:pt x="32" y="50"/>
                  </a:lnTo>
                  <a:lnTo>
                    <a:pt x="23" y="46"/>
                  </a:lnTo>
                  <a:lnTo>
                    <a:pt x="14" y="42"/>
                  </a:lnTo>
                  <a:lnTo>
                    <a:pt x="7" y="37"/>
                  </a:lnTo>
                  <a:lnTo>
                    <a:pt x="3" y="30"/>
                  </a:lnTo>
                  <a:lnTo>
                    <a:pt x="1" y="22"/>
                  </a:lnTo>
                  <a:lnTo>
                    <a:pt x="4" y="14"/>
                  </a:lnTo>
                  <a:lnTo>
                    <a:pt x="9" y="7"/>
                  </a:lnTo>
                  <a:lnTo>
                    <a:pt x="17" y="2"/>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09" name="Freeform 233"/>
            <p:cNvSpPr>
              <a:spLocks/>
            </p:cNvSpPr>
            <p:nvPr/>
          </p:nvSpPr>
          <p:spPr bwMode="auto">
            <a:xfrm>
              <a:off x="2768" y="2007"/>
              <a:ext cx="35" cy="74"/>
            </a:xfrm>
            <a:custGeom>
              <a:avLst/>
              <a:gdLst/>
              <a:ahLst/>
              <a:cxnLst>
                <a:cxn ang="0">
                  <a:pos x="19" y="0"/>
                </a:cxn>
                <a:cxn ang="0">
                  <a:pos x="19" y="14"/>
                </a:cxn>
                <a:cxn ang="0">
                  <a:pos x="35" y="14"/>
                </a:cxn>
                <a:cxn ang="0">
                  <a:pos x="35" y="22"/>
                </a:cxn>
                <a:cxn ang="0">
                  <a:pos x="19" y="22"/>
                </a:cxn>
                <a:cxn ang="0">
                  <a:pos x="19" y="53"/>
                </a:cxn>
                <a:cxn ang="0">
                  <a:pos x="20" y="56"/>
                </a:cxn>
                <a:cxn ang="0">
                  <a:pos x="20" y="59"/>
                </a:cxn>
                <a:cxn ang="0">
                  <a:pos x="22" y="62"/>
                </a:cxn>
                <a:cxn ang="0">
                  <a:pos x="23" y="63"/>
                </a:cxn>
                <a:cxn ang="0">
                  <a:pos x="25" y="65"/>
                </a:cxn>
                <a:cxn ang="0">
                  <a:pos x="32" y="65"/>
                </a:cxn>
                <a:cxn ang="0">
                  <a:pos x="33" y="64"/>
                </a:cxn>
                <a:cxn ang="0">
                  <a:pos x="34" y="72"/>
                </a:cxn>
                <a:cxn ang="0">
                  <a:pos x="32" y="73"/>
                </a:cxn>
                <a:cxn ang="0">
                  <a:pos x="28" y="74"/>
                </a:cxn>
                <a:cxn ang="0">
                  <a:pos x="24" y="74"/>
                </a:cxn>
                <a:cxn ang="0">
                  <a:pos x="19" y="72"/>
                </a:cxn>
                <a:cxn ang="0">
                  <a:pos x="16" y="71"/>
                </a:cxn>
                <a:cxn ang="0">
                  <a:pos x="13" y="69"/>
                </a:cxn>
                <a:cxn ang="0">
                  <a:pos x="10" y="62"/>
                </a:cxn>
                <a:cxn ang="0">
                  <a:pos x="10" y="53"/>
                </a:cxn>
                <a:cxn ang="0">
                  <a:pos x="10" y="22"/>
                </a:cxn>
                <a:cxn ang="0">
                  <a:pos x="0" y="22"/>
                </a:cxn>
                <a:cxn ang="0">
                  <a:pos x="0" y="14"/>
                </a:cxn>
                <a:cxn ang="0">
                  <a:pos x="10" y="14"/>
                </a:cxn>
                <a:cxn ang="0">
                  <a:pos x="10" y="3"/>
                </a:cxn>
                <a:cxn ang="0">
                  <a:pos x="19" y="0"/>
                </a:cxn>
              </a:cxnLst>
              <a:rect l="0" t="0" r="r" b="b"/>
              <a:pathLst>
                <a:path w="35" h="74">
                  <a:moveTo>
                    <a:pt x="19" y="0"/>
                  </a:moveTo>
                  <a:lnTo>
                    <a:pt x="19" y="14"/>
                  </a:lnTo>
                  <a:lnTo>
                    <a:pt x="35" y="14"/>
                  </a:lnTo>
                  <a:lnTo>
                    <a:pt x="35" y="22"/>
                  </a:lnTo>
                  <a:lnTo>
                    <a:pt x="19" y="22"/>
                  </a:lnTo>
                  <a:lnTo>
                    <a:pt x="19" y="53"/>
                  </a:lnTo>
                  <a:lnTo>
                    <a:pt x="20" y="56"/>
                  </a:lnTo>
                  <a:lnTo>
                    <a:pt x="20" y="59"/>
                  </a:lnTo>
                  <a:lnTo>
                    <a:pt x="22" y="62"/>
                  </a:lnTo>
                  <a:lnTo>
                    <a:pt x="23" y="63"/>
                  </a:lnTo>
                  <a:lnTo>
                    <a:pt x="25" y="65"/>
                  </a:lnTo>
                  <a:lnTo>
                    <a:pt x="32" y="65"/>
                  </a:lnTo>
                  <a:lnTo>
                    <a:pt x="33" y="64"/>
                  </a:lnTo>
                  <a:lnTo>
                    <a:pt x="34" y="72"/>
                  </a:lnTo>
                  <a:lnTo>
                    <a:pt x="32" y="73"/>
                  </a:lnTo>
                  <a:lnTo>
                    <a:pt x="28" y="74"/>
                  </a:lnTo>
                  <a:lnTo>
                    <a:pt x="24" y="74"/>
                  </a:lnTo>
                  <a:lnTo>
                    <a:pt x="19" y="72"/>
                  </a:lnTo>
                  <a:lnTo>
                    <a:pt x="16" y="71"/>
                  </a:lnTo>
                  <a:lnTo>
                    <a:pt x="13" y="69"/>
                  </a:lnTo>
                  <a:lnTo>
                    <a:pt x="10" y="62"/>
                  </a:lnTo>
                  <a:lnTo>
                    <a:pt x="10" y="53"/>
                  </a:lnTo>
                  <a:lnTo>
                    <a:pt x="10" y="22"/>
                  </a:lnTo>
                  <a:lnTo>
                    <a:pt x="0" y="22"/>
                  </a:lnTo>
                  <a:lnTo>
                    <a:pt x="0" y="14"/>
                  </a:lnTo>
                  <a:lnTo>
                    <a:pt x="10" y="14"/>
                  </a:lnTo>
                  <a:lnTo>
                    <a:pt x="10"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10" name="Freeform 234"/>
            <p:cNvSpPr>
              <a:spLocks noEditPoints="1"/>
            </p:cNvSpPr>
            <p:nvPr/>
          </p:nvSpPr>
          <p:spPr bwMode="auto">
            <a:xfrm>
              <a:off x="2810" y="2019"/>
              <a:ext cx="47" cy="62"/>
            </a:xfrm>
            <a:custGeom>
              <a:avLst/>
              <a:gdLst/>
              <a:ahLst/>
              <a:cxnLst>
                <a:cxn ang="0">
                  <a:pos x="29" y="30"/>
                </a:cxn>
                <a:cxn ang="0">
                  <a:pos x="22" y="32"/>
                </a:cxn>
                <a:cxn ang="0">
                  <a:pos x="16" y="34"/>
                </a:cxn>
                <a:cxn ang="0">
                  <a:pos x="12" y="38"/>
                </a:cxn>
                <a:cxn ang="0">
                  <a:pos x="11" y="44"/>
                </a:cxn>
                <a:cxn ang="0">
                  <a:pos x="11" y="47"/>
                </a:cxn>
                <a:cxn ang="0">
                  <a:pos x="14" y="51"/>
                </a:cxn>
                <a:cxn ang="0">
                  <a:pos x="15" y="53"/>
                </a:cxn>
                <a:cxn ang="0">
                  <a:pos x="18" y="53"/>
                </a:cxn>
                <a:cxn ang="0">
                  <a:pos x="21" y="53"/>
                </a:cxn>
                <a:cxn ang="0">
                  <a:pos x="27" y="52"/>
                </a:cxn>
                <a:cxn ang="0">
                  <a:pos x="32" y="48"/>
                </a:cxn>
                <a:cxn ang="0">
                  <a:pos x="35" y="42"/>
                </a:cxn>
                <a:cxn ang="0">
                  <a:pos x="35" y="30"/>
                </a:cxn>
                <a:cxn ang="0">
                  <a:pos x="29" y="30"/>
                </a:cxn>
                <a:cxn ang="0">
                  <a:pos x="24" y="0"/>
                </a:cxn>
                <a:cxn ang="0">
                  <a:pos x="32" y="1"/>
                </a:cxn>
                <a:cxn ang="0">
                  <a:pos x="37" y="4"/>
                </a:cxn>
                <a:cxn ang="0">
                  <a:pos x="41" y="8"/>
                </a:cxn>
                <a:cxn ang="0">
                  <a:pos x="44" y="13"/>
                </a:cxn>
                <a:cxn ang="0">
                  <a:pos x="45" y="18"/>
                </a:cxn>
                <a:cxn ang="0">
                  <a:pos x="46" y="24"/>
                </a:cxn>
                <a:cxn ang="0">
                  <a:pos x="46" y="53"/>
                </a:cxn>
                <a:cxn ang="0">
                  <a:pos x="47" y="60"/>
                </a:cxn>
                <a:cxn ang="0">
                  <a:pos x="37" y="60"/>
                </a:cxn>
                <a:cxn ang="0">
                  <a:pos x="36" y="53"/>
                </a:cxn>
                <a:cxn ang="0">
                  <a:pos x="35" y="53"/>
                </a:cxn>
                <a:cxn ang="0">
                  <a:pos x="32" y="57"/>
                </a:cxn>
                <a:cxn ang="0">
                  <a:pos x="26" y="60"/>
                </a:cxn>
                <a:cxn ang="0">
                  <a:pos x="18" y="62"/>
                </a:cxn>
                <a:cxn ang="0">
                  <a:pos x="10" y="60"/>
                </a:cxn>
                <a:cxn ang="0">
                  <a:pos x="5" y="56"/>
                </a:cxn>
                <a:cxn ang="0">
                  <a:pos x="1" y="50"/>
                </a:cxn>
                <a:cxn ang="0">
                  <a:pos x="0" y="44"/>
                </a:cxn>
                <a:cxn ang="0">
                  <a:pos x="2" y="37"/>
                </a:cxn>
                <a:cxn ang="0">
                  <a:pos x="6" y="31"/>
                </a:cxn>
                <a:cxn ang="0">
                  <a:pos x="13" y="26"/>
                </a:cxn>
                <a:cxn ang="0">
                  <a:pos x="23" y="23"/>
                </a:cxn>
                <a:cxn ang="0">
                  <a:pos x="35" y="23"/>
                </a:cxn>
                <a:cxn ang="0">
                  <a:pos x="35" y="22"/>
                </a:cxn>
                <a:cxn ang="0">
                  <a:pos x="34" y="14"/>
                </a:cxn>
                <a:cxn ang="0">
                  <a:pos x="32" y="11"/>
                </a:cxn>
                <a:cxn ang="0">
                  <a:pos x="28" y="9"/>
                </a:cxn>
                <a:cxn ang="0">
                  <a:pos x="22" y="8"/>
                </a:cxn>
                <a:cxn ang="0">
                  <a:pos x="14" y="9"/>
                </a:cxn>
                <a:cxn ang="0">
                  <a:pos x="6" y="12"/>
                </a:cxn>
                <a:cxn ang="0">
                  <a:pos x="4" y="5"/>
                </a:cxn>
                <a:cxn ang="0">
                  <a:pos x="13" y="2"/>
                </a:cxn>
                <a:cxn ang="0">
                  <a:pos x="24" y="0"/>
                </a:cxn>
              </a:cxnLst>
              <a:rect l="0" t="0" r="r" b="b"/>
              <a:pathLst>
                <a:path w="47" h="62">
                  <a:moveTo>
                    <a:pt x="29" y="30"/>
                  </a:moveTo>
                  <a:lnTo>
                    <a:pt x="22" y="32"/>
                  </a:lnTo>
                  <a:lnTo>
                    <a:pt x="16" y="34"/>
                  </a:lnTo>
                  <a:lnTo>
                    <a:pt x="12" y="38"/>
                  </a:lnTo>
                  <a:lnTo>
                    <a:pt x="11" y="44"/>
                  </a:lnTo>
                  <a:lnTo>
                    <a:pt x="11" y="47"/>
                  </a:lnTo>
                  <a:lnTo>
                    <a:pt x="14" y="51"/>
                  </a:lnTo>
                  <a:lnTo>
                    <a:pt x="15" y="53"/>
                  </a:lnTo>
                  <a:lnTo>
                    <a:pt x="18" y="53"/>
                  </a:lnTo>
                  <a:lnTo>
                    <a:pt x="21" y="53"/>
                  </a:lnTo>
                  <a:lnTo>
                    <a:pt x="27" y="52"/>
                  </a:lnTo>
                  <a:lnTo>
                    <a:pt x="32" y="48"/>
                  </a:lnTo>
                  <a:lnTo>
                    <a:pt x="35" y="42"/>
                  </a:lnTo>
                  <a:lnTo>
                    <a:pt x="35" y="30"/>
                  </a:lnTo>
                  <a:lnTo>
                    <a:pt x="29" y="30"/>
                  </a:lnTo>
                  <a:close/>
                  <a:moveTo>
                    <a:pt x="24" y="0"/>
                  </a:moveTo>
                  <a:lnTo>
                    <a:pt x="32" y="1"/>
                  </a:lnTo>
                  <a:lnTo>
                    <a:pt x="37" y="4"/>
                  </a:lnTo>
                  <a:lnTo>
                    <a:pt x="41" y="8"/>
                  </a:lnTo>
                  <a:lnTo>
                    <a:pt x="44" y="13"/>
                  </a:lnTo>
                  <a:lnTo>
                    <a:pt x="45" y="18"/>
                  </a:lnTo>
                  <a:lnTo>
                    <a:pt x="46" y="24"/>
                  </a:lnTo>
                  <a:lnTo>
                    <a:pt x="46" y="53"/>
                  </a:lnTo>
                  <a:lnTo>
                    <a:pt x="47" y="60"/>
                  </a:lnTo>
                  <a:lnTo>
                    <a:pt x="37" y="60"/>
                  </a:lnTo>
                  <a:lnTo>
                    <a:pt x="36" y="53"/>
                  </a:lnTo>
                  <a:lnTo>
                    <a:pt x="35" y="53"/>
                  </a:lnTo>
                  <a:lnTo>
                    <a:pt x="32" y="57"/>
                  </a:lnTo>
                  <a:lnTo>
                    <a:pt x="26" y="60"/>
                  </a:lnTo>
                  <a:lnTo>
                    <a:pt x="18" y="62"/>
                  </a:lnTo>
                  <a:lnTo>
                    <a:pt x="10" y="60"/>
                  </a:lnTo>
                  <a:lnTo>
                    <a:pt x="5" y="56"/>
                  </a:lnTo>
                  <a:lnTo>
                    <a:pt x="1" y="50"/>
                  </a:lnTo>
                  <a:lnTo>
                    <a:pt x="0" y="44"/>
                  </a:lnTo>
                  <a:lnTo>
                    <a:pt x="2" y="37"/>
                  </a:lnTo>
                  <a:lnTo>
                    <a:pt x="6" y="31"/>
                  </a:lnTo>
                  <a:lnTo>
                    <a:pt x="13" y="26"/>
                  </a:lnTo>
                  <a:lnTo>
                    <a:pt x="23" y="23"/>
                  </a:lnTo>
                  <a:lnTo>
                    <a:pt x="35" y="23"/>
                  </a:lnTo>
                  <a:lnTo>
                    <a:pt x="35" y="22"/>
                  </a:lnTo>
                  <a:lnTo>
                    <a:pt x="34" y="14"/>
                  </a:lnTo>
                  <a:lnTo>
                    <a:pt x="32" y="11"/>
                  </a:lnTo>
                  <a:lnTo>
                    <a:pt x="28" y="9"/>
                  </a:lnTo>
                  <a:lnTo>
                    <a:pt x="22" y="8"/>
                  </a:lnTo>
                  <a:lnTo>
                    <a:pt x="14" y="9"/>
                  </a:lnTo>
                  <a:lnTo>
                    <a:pt x="6" y="12"/>
                  </a:lnTo>
                  <a:lnTo>
                    <a:pt x="4" y="5"/>
                  </a:lnTo>
                  <a:lnTo>
                    <a:pt x="13" y="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11" name="Freeform 235"/>
            <p:cNvSpPr>
              <a:spLocks/>
            </p:cNvSpPr>
            <p:nvPr/>
          </p:nvSpPr>
          <p:spPr bwMode="auto">
            <a:xfrm>
              <a:off x="2866" y="2007"/>
              <a:ext cx="35" cy="74"/>
            </a:xfrm>
            <a:custGeom>
              <a:avLst/>
              <a:gdLst/>
              <a:ahLst/>
              <a:cxnLst>
                <a:cxn ang="0">
                  <a:pos x="20" y="0"/>
                </a:cxn>
                <a:cxn ang="0">
                  <a:pos x="20" y="14"/>
                </a:cxn>
                <a:cxn ang="0">
                  <a:pos x="35" y="14"/>
                </a:cxn>
                <a:cxn ang="0">
                  <a:pos x="35" y="22"/>
                </a:cxn>
                <a:cxn ang="0">
                  <a:pos x="20" y="22"/>
                </a:cxn>
                <a:cxn ang="0">
                  <a:pos x="20" y="56"/>
                </a:cxn>
                <a:cxn ang="0">
                  <a:pos x="20" y="59"/>
                </a:cxn>
                <a:cxn ang="0">
                  <a:pos x="21" y="62"/>
                </a:cxn>
                <a:cxn ang="0">
                  <a:pos x="23" y="63"/>
                </a:cxn>
                <a:cxn ang="0">
                  <a:pos x="25" y="65"/>
                </a:cxn>
                <a:cxn ang="0">
                  <a:pos x="32" y="65"/>
                </a:cxn>
                <a:cxn ang="0">
                  <a:pos x="34" y="64"/>
                </a:cxn>
                <a:cxn ang="0">
                  <a:pos x="34" y="72"/>
                </a:cxn>
                <a:cxn ang="0">
                  <a:pos x="32" y="73"/>
                </a:cxn>
                <a:cxn ang="0">
                  <a:pos x="29" y="74"/>
                </a:cxn>
                <a:cxn ang="0">
                  <a:pos x="25" y="74"/>
                </a:cxn>
                <a:cxn ang="0">
                  <a:pos x="21" y="73"/>
                </a:cxn>
                <a:cxn ang="0">
                  <a:pos x="18" y="72"/>
                </a:cxn>
                <a:cxn ang="0">
                  <a:pos x="15" y="71"/>
                </a:cxn>
                <a:cxn ang="0">
                  <a:pos x="13" y="69"/>
                </a:cxn>
                <a:cxn ang="0">
                  <a:pos x="10" y="62"/>
                </a:cxn>
                <a:cxn ang="0">
                  <a:pos x="9" y="53"/>
                </a:cxn>
                <a:cxn ang="0">
                  <a:pos x="9" y="22"/>
                </a:cxn>
                <a:cxn ang="0">
                  <a:pos x="0" y="22"/>
                </a:cxn>
                <a:cxn ang="0">
                  <a:pos x="0" y="14"/>
                </a:cxn>
                <a:cxn ang="0">
                  <a:pos x="9" y="14"/>
                </a:cxn>
                <a:cxn ang="0">
                  <a:pos x="9" y="3"/>
                </a:cxn>
                <a:cxn ang="0">
                  <a:pos x="20" y="0"/>
                </a:cxn>
              </a:cxnLst>
              <a:rect l="0" t="0" r="r" b="b"/>
              <a:pathLst>
                <a:path w="35" h="74">
                  <a:moveTo>
                    <a:pt x="20" y="0"/>
                  </a:moveTo>
                  <a:lnTo>
                    <a:pt x="20" y="14"/>
                  </a:lnTo>
                  <a:lnTo>
                    <a:pt x="35" y="14"/>
                  </a:lnTo>
                  <a:lnTo>
                    <a:pt x="35" y="22"/>
                  </a:lnTo>
                  <a:lnTo>
                    <a:pt x="20" y="22"/>
                  </a:lnTo>
                  <a:lnTo>
                    <a:pt x="20" y="56"/>
                  </a:lnTo>
                  <a:lnTo>
                    <a:pt x="20" y="59"/>
                  </a:lnTo>
                  <a:lnTo>
                    <a:pt x="21" y="62"/>
                  </a:lnTo>
                  <a:lnTo>
                    <a:pt x="23" y="63"/>
                  </a:lnTo>
                  <a:lnTo>
                    <a:pt x="25" y="65"/>
                  </a:lnTo>
                  <a:lnTo>
                    <a:pt x="32" y="65"/>
                  </a:lnTo>
                  <a:lnTo>
                    <a:pt x="34" y="64"/>
                  </a:lnTo>
                  <a:lnTo>
                    <a:pt x="34" y="72"/>
                  </a:lnTo>
                  <a:lnTo>
                    <a:pt x="32" y="73"/>
                  </a:lnTo>
                  <a:lnTo>
                    <a:pt x="29" y="74"/>
                  </a:lnTo>
                  <a:lnTo>
                    <a:pt x="25" y="74"/>
                  </a:lnTo>
                  <a:lnTo>
                    <a:pt x="21" y="73"/>
                  </a:lnTo>
                  <a:lnTo>
                    <a:pt x="18" y="72"/>
                  </a:lnTo>
                  <a:lnTo>
                    <a:pt x="15" y="71"/>
                  </a:lnTo>
                  <a:lnTo>
                    <a:pt x="13" y="69"/>
                  </a:lnTo>
                  <a:lnTo>
                    <a:pt x="10" y="62"/>
                  </a:lnTo>
                  <a:lnTo>
                    <a:pt x="9" y="53"/>
                  </a:lnTo>
                  <a:lnTo>
                    <a:pt x="9" y="22"/>
                  </a:lnTo>
                  <a:lnTo>
                    <a:pt x="0" y="22"/>
                  </a:lnTo>
                  <a:lnTo>
                    <a:pt x="0" y="14"/>
                  </a:lnTo>
                  <a:lnTo>
                    <a:pt x="9" y="14"/>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12" name="Freeform 236"/>
            <p:cNvSpPr>
              <a:spLocks noEditPoints="1"/>
            </p:cNvSpPr>
            <p:nvPr/>
          </p:nvSpPr>
          <p:spPr bwMode="auto">
            <a:xfrm>
              <a:off x="2908" y="2019"/>
              <a:ext cx="52" cy="62"/>
            </a:xfrm>
            <a:custGeom>
              <a:avLst/>
              <a:gdLst/>
              <a:ahLst/>
              <a:cxnLst>
                <a:cxn ang="0">
                  <a:pos x="27" y="8"/>
                </a:cxn>
                <a:cxn ang="0">
                  <a:pos x="21" y="9"/>
                </a:cxn>
                <a:cxn ang="0">
                  <a:pos x="17" y="11"/>
                </a:cxn>
                <a:cxn ang="0">
                  <a:pos x="14" y="16"/>
                </a:cxn>
                <a:cxn ang="0">
                  <a:pos x="11" y="20"/>
                </a:cxn>
                <a:cxn ang="0">
                  <a:pos x="11" y="25"/>
                </a:cxn>
                <a:cxn ang="0">
                  <a:pos x="42" y="25"/>
                </a:cxn>
                <a:cxn ang="0">
                  <a:pos x="41" y="20"/>
                </a:cxn>
                <a:cxn ang="0">
                  <a:pos x="40" y="16"/>
                </a:cxn>
                <a:cxn ang="0">
                  <a:pos x="37" y="12"/>
                </a:cxn>
                <a:cxn ang="0">
                  <a:pos x="33" y="9"/>
                </a:cxn>
                <a:cxn ang="0">
                  <a:pos x="27" y="8"/>
                </a:cxn>
                <a:cxn ang="0">
                  <a:pos x="28" y="0"/>
                </a:cxn>
                <a:cxn ang="0">
                  <a:pos x="36" y="2"/>
                </a:cxn>
                <a:cxn ang="0">
                  <a:pos x="43" y="5"/>
                </a:cxn>
                <a:cxn ang="0">
                  <a:pos x="47" y="10"/>
                </a:cxn>
                <a:cxn ang="0">
                  <a:pos x="50" y="16"/>
                </a:cxn>
                <a:cxn ang="0">
                  <a:pos x="52" y="22"/>
                </a:cxn>
                <a:cxn ang="0">
                  <a:pos x="52" y="33"/>
                </a:cxn>
                <a:cxn ang="0">
                  <a:pos x="11" y="32"/>
                </a:cxn>
                <a:cxn ang="0">
                  <a:pos x="12" y="41"/>
                </a:cxn>
                <a:cxn ang="0">
                  <a:pos x="15" y="46"/>
                </a:cxn>
                <a:cxn ang="0">
                  <a:pos x="19" y="50"/>
                </a:cxn>
                <a:cxn ang="0">
                  <a:pos x="25" y="52"/>
                </a:cxn>
                <a:cxn ang="0">
                  <a:pos x="31" y="53"/>
                </a:cxn>
                <a:cxn ang="0">
                  <a:pos x="37" y="53"/>
                </a:cxn>
                <a:cxn ang="0">
                  <a:pos x="43" y="52"/>
                </a:cxn>
                <a:cxn ang="0">
                  <a:pos x="46" y="50"/>
                </a:cxn>
                <a:cxn ang="0">
                  <a:pos x="49" y="58"/>
                </a:cxn>
                <a:cxn ang="0">
                  <a:pos x="44" y="59"/>
                </a:cxn>
                <a:cxn ang="0">
                  <a:pos x="37" y="61"/>
                </a:cxn>
                <a:cxn ang="0">
                  <a:pos x="29" y="62"/>
                </a:cxn>
                <a:cxn ang="0">
                  <a:pos x="20" y="60"/>
                </a:cxn>
                <a:cxn ang="0">
                  <a:pos x="11" y="56"/>
                </a:cxn>
                <a:cxn ang="0">
                  <a:pos x="5" y="50"/>
                </a:cxn>
                <a:cxn ang="0">
                  <a:pos x="2" y="41"/>
                </a:cxn>
                <a:cxn ang="0">
                  <a:pos x="0" y="32"/>
                </a:cxn>
                <a:cxn ang="0">
                  <a:pos x="2" y="22"/>
                </a:cxn>
                <a:cxn ang="0">
                  <a:pos x="5" y="13"/>
                </a:cxn>
                <a:cxn ang="0">
                  <a:pos x="11" y="6"/>
                </a:cxn>
                <a:cxn ang="0">
                  <a:pos x="19" y="2"/>
                </a:cxn>
                <a:cxn ang="0">
                  <a:pos x="28" y="0"/>
                </a:cxn>
              </a:cxnLst>
              <a:rect l="0" t="0" r="r" b="b"/>
              <a:pathLst>
                <a:path w="52" h="62">
                  <a:moveTo>
                    <a:pt x="27" y="8"/>
                  </a:moveTo>
                  <a:lnTo>
                    <a:pt x="21" y="9"/>
                  </a:lnTo>
                  <a:lnTo>
                    <a:pt x="17" y="11"/>
                  </a:lnTo>
                  <a:lnTo>
                    <a:pt x="14" y="16"/>
                  </a:lnTo>
                  <a:lnTo>
                    <a:pt x="11" y="20"/>
                  </a:lnTo>
                  <a:lnTo>
                    <a:pt x="11" y="25"/>
                  </a:lnTo>
                  <a:lnTo>
                    <a:pt x="42" y="25"/>
                  </a:lnTo>
                  <a:lnTo>
                    <a:pt x="41" y="20"/>
                  </a:lnTo>
                  <a:lnTo>
                    <a:pt x="40" y="16"/>
                  </a:lnTo>
                  <a:lnTo>
                    <a:pt x="37" y="12"/>
                  </a:lnTo>
                  <a:lnTo>
                    <a:pt x="33" y="9"/>
                  </a:lnTo>
                  <a:lnTo>
                    <a:pt x="27" y="8"/>
                  </a:lnTo>
                  <a:close/>
                  <a:moveTo>
                    <a:pt x="28" y="0"/>
                  </a:moveTo>
                  <a:lnTo>
                    <a:pt x="36" y="2"/>
                  </a:lnTo>
                  <a:lnTo>
                    <a:pt x="43" y="5"/>
                  </a:lnTo>
                  <a:lnTo>
                    <a:pt x="47" y="10"/>
                  </a:lnTo>
                  <a:lnTo>
                    <a:pt x="50" y="16"/>
                  </a:lnTo>
                  <a:lnTo>
                    <a:pt x="52" y="22"/>
                  </a:lnTo>
                  <a:lnTo>
                    <a:pt x="52" y="33"/>
                  </a:lnTo>
                  <a:lnTo>
                    <a:pt x="11" y="32"/>
                  </a:lnTo>
                  <a:lnTo>
                    <a:pt x="12" y="41"/>
                  </a:lnTo>
                  <a:lnTo>
                    <a:pt x="15" y="46"/>
                  </a:lnTo>
                  <a:lnTo>
                    <a:pt x="19" y="50"/>
                  </a:lnTo>
                  <a:lnTo>
                    <a:pt x="25" y="52"/>
                  </a:lnTo>
                  <a:lnTo>
                    <a:pt x="31" y="53"/>
                  </a:lnTo>
                  <a:lnTo>
                    <a:pt x="37" y="53"/>
                  </a:lnTo>
                  <a:lnTo>
                    <a:pt x="43" y="52"/>
                  </a:lnTo>
                  <a:lnTo>
                    <a:pt x="46" y="50"/>
                  </a:lnTo>
                  <a:lnTo>
                    <a:pt x="49" y="58"/>
                  </a:lnTo>
                  <a:lnTo>
                    <a:pt x="44" y="59"/>
                  </a:lnTo>
                  <a:lnTo>
                    <a:pt x="37" y="61"/>
                  </a:lnTo>
                  <a:lnTo>
                    <a:pt x="29" y="62"/>
                  </a:lnTo>
                  <a:lnTo>
                    <a:pt x="20" y="60"/>
                  </a:lnTo>
                  <a:lnTo>
                    <a:pt x="11" y="56"/>
                  </a:lnTo>
                  <a:lnTo>
                    <a:pt x="5" y="50"/>
                  </a:lnTo>
                  <a:lnTo>
                    <a:pt x="2" y="41"/>
                  </a:lnTo>
                  <a:lnTo>
                    <a:pt x="0" y="32"/>
                  </a:lnTo>
                  <a:lnTo>
                    <a:pt x="2" y="22"/>
                  </a:lnTo>
                  <a:lnTo>
                    <a:pt x="5" y="13"/>
                  </a:lnTo>
                  <a:lnTo>
                    <a:pt x="11" y="6"/>
                  </a:lnTo>
                  <a:lnTo>
                    <a:pt x="19" y="2"/>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13" name="Freeform 237"/>
            <p:cNvSpPr>
              <a:spLocks noEditPoints="1"/>
            </p:cNvSpPr>
            <p:nvPr/>
          </p:nvSpPr>
          <p:spPr bwMode="auto">
            <a:xfrm>
              <a:off x="2998" y="1993"/>
              <a:ext cx="56" cy="88"/>
            </a:xfrm>
            <a:custGeom>
              <a:avLst/>
              <a:gdLst/>
              <a:ahLst/>
              <a:cxnLst>
                <a:cxn ang="0">
                  <a:pos x="28" y="34"/>
                </a:cxn>
                <a:cxn ang="0">
                  <a:pos x="21" y="36"/>
                </a:cxn>
                <a:cxn ang="0">
                  <a:pos x="15" y="41"/>
                </a:cxn>
                <a:cxn ang="0">
                  <a:pos x="12" y="48"/>
                </a:cxn>
                <a:cxn ang="0">
                  <a:pos x="11" y="50"/>
                </a:cxn>
                <a:cxn ang="0">
                  <a:pos x="11" y="64"/>
                </a:cxn>
                <a:cxn ang="0">
                  <a:pos x="12" y="67"/>
                </a:cxn>
                <a:cxn ang="0">
                  <a:pos x="15" y="73"/>
                </a:cxn>
                <a:cxn ang="0">
                  <a:pos x="21" y="77"/>
                </a:cxn>
                <a:cxn ang="0">
                  <a:pos x="27" y="79"/>
                </a:cxn>
                <a:cxn ang="0">
                  <a:pos x="35" y="77"/>
                </a:cxn>
                <a:cxn ang="0">
                  <a:pos x="41" y="73"/>
                </a:cxn>
                <a:cxn ang="0">
                  <a:pos x="44" y="66"/>
                </a:cxn>
                <a:cxn ang="0">
                  <a:pos x="45" y="56"/>
                </a:cxn>
                <a:cxn ang="0">
                  <a:pos x="44" y="48"/>
                </a:cxn>
                <a:cxn ang="0">
                  <a:pos x="41" y="41"/>
                </a:cxn>
                <a:cxn ang="0">
                  <a:pos x="36" y="36"/>
                </a:cxn>
                <a:cxn ang="0">
                  <a:pos x="28" y="34"/>
                </a:cxn>
                <a:cxn ang="0">
                  <a:pos x="0" y="0"/>
                </a:cxn>
                <a:cxn ang="0">
                  <a:pos x="11" y="0"/>
                </a:cxn>
                <a:cxn ang="0">
                  <a:pos x="11" y="37"/>
                </a:cxn>
                <a:cxn ang="0">
                  <a:pos x="12" y="37"/>
                </a:cxn>
                <a:cxn ang="0">
                  <a:pos x="16" y="31"/>
                </a:cxn>
                <a:cxn ang="0">
                  <a:pos x="23" y="28"/>
                </a:cxn>
                <a:cxn ang="0">
                  <a:pos x="31" y="26"/>
                </a:cxn>
                <a:cxn ang="0">
                  <a:pos x="39" y="28"/>
                </a:cxn>
                <a:cxn ang="0">
                  <a:pos x="46" y="31"/>
                </a:cxn>
                <a:cxn ang="0">
                  <a:pos x="51" y="38"/>
                </a:cxn>
                <a:cxn ang="0">
                  <a:pos x="55" y="46"/>
                </a:cxn>
                <a:cxn ang="0">
                  <a:pos x="56" y="56"/>
                </a:cxn>
                <a:cxn ang="0">
                  <a:pos x="54" y="67"/>
                </a:cxn>
                <a:cxn ang="0">
                  <a:pos x="50" y="76"/>
                </a:cxn>
                <a:cxn ang="0">
                  <a:pos x="44" y="82"/>
                </a:cxn>
                <a:cxn ang="0">
                  <a:pos x="37" y="86"/>
                </a:cxn>
                <a:cxn ang="0">
                  <a:pos x="30" y="88"/>
                </a:cxn>
                <a:cxn ang="0">
                  <a:pos x="22" y="86"/>
                </a:cxn>
                <a:cxn ang="0">
                  <a:pos x="15" y="82"/>
                </a:cxn>
                <a:cxn ang="0">
                  <a:pos x="10" y="76"/>
                </a:cxn>
                <a:cxn ang="0">
                  <a:pos x="9" y="86"/>
                </a:cxn>
                <a:cxn ang="0">
                  <a:pos x="0" y="86"/>
                </a:cxn>
                <a:cxn ang="0">
                  <a:pos x="0" y="79"/>
                </a:cxn>
                <a:cxn ang="0">
                  <a:pos x="0" y="0"/>
                </a:cxn>
              </a:cxnLst>
              <a:rect l="0" t="0" r="r" b="b"/>
              <a:pathLst>
                <a:path w="56" h="88">
                  <a:moveTo>
                    <a:pt x="28" y="34"/>
                  </a:moveTo>
                  <a:lnTo>
                    <a:pt x="21" y="36"/>
                  </a:lnTo>
                  <a:lnTo>
                    <a:pt x="15" y="41"/>
                  </a:lnTo>
                  <a:lnTo>
                    <a:pt x="12" y="48"/>
                  </a:lnTo>
                  <a:lnTo>
                    <a:pt x="11" y="50"/>
                  </a:lnTo>
                  <a:lnTo>
                    <a:pt x="11" y="64"/>
                  </a:lnTo>
                  <a:lnTo>
                    <a:pt x="12" y="67"/>
                  </a:lnTo>
                  <a:lnTo>
                    <a:pt x="15" y="73"/>
                  </a:lnTo>
                  <a:lnTo>
                    <a:pt x="21" y="77"/>
                  </a:lnTo>
                  <a:lnTo>
                    <a:pt x="27" y="79"/>
                  </a:lnTo>
                  <a:lnTo>
                    <a:pt x="35" y="77"/>
                  </a:lnTo>
                  <a:lnTo>
                    <a:pt x="41" y="73"/>
                  </a:lnTo>
                  <a:lnTo>
                    <a:pt x="44" y="66"/>
                  </a:lnTo>
                  <a:lnTo>
                    <a:pt x="45" y="56"/>
                  </a:lnTo>
                  <a:lnTo>
                    <a:pt x="44" y="48"/>
                  </a:lnTo>
                  <a:lnTo>
                    <a:pt x="41" y="41"/>
                  </a:lnTo>
                  <a:lnTo>
                    <a:pt x="36" y="36"/>
                  </a:lnTo>
                  <a:lnTo>
                    <a:pt x="28" y="34"/>
                  </a:lnTo>
                  <a:close/>
                  <a:moveTo>
                    <a:pt x="0" y="0"/>
                  </a:moveTo>
                  <a:lnTo>
                    <a:pt x="11" y="0"/>
                  </a:lnTo>
                  <a:lnTo>
                    <a:pt x="11" y="37"/>
                  </a:lnTo>
                  <a:lnTo>
                    <a:pt x="12" y="37"/>
                  </a:lnTo>
                  <a:lnTo>
                    <a:pt x="16" y="31"/>
                  </a:lnTo>
                  <a:lnTo>
                    <a:pt x="23" y="28"/>
                  </a:lnTo>
                  <a:lnTo>
                    <a:pt x="31" y="26"/>
                  </a:lnTo>
                  <a:lnTo>
                    <a:pt x="39" y="28"/>
                  </a:lnTo>
                  <a:lnTo>
                    <a:pt x="46" y="31"/>
                  </a:lnTo>
                  <a:lnTo>
                    <a:pt x="51" y="38"/>
                  </a:lnTo>
                  <a:lnTo>
                    <a:pt x="55" y="46"/>
                  </a:lnTo>
                  <a:lnTo>
                    <a:pt x="56" y="56"/>
                  </a:lnTo>
                  <a:lnTo>
                    <a:pt x="54" y="67"/>
                  </a:lnTo>
                  <a:lnTo>
                    <a:pt x="50" y="76"/>
                  </a:lnTo>
                  <a:lnTo>
                    <a:pt x="44" y="82"/>
                  </a:lnTo>
                  <a:lnTo>
                    <a:pt x="37" y="86"/>
                  </a:lnTo>
                  <a:lnTo>
                    <a:pt x="30" y="88"/>
                  </a:lnTo>
                  <a:lnTo>
                    <a:pt x="22" y="86"/>
                  </a:lnTo>
                  <a:lnTo>
                    <a:pt x="15" y="82"/>
                  </a:lnTo>
                  <a:lnTo>
                    <a:pt x="10" y="76"/>
                  </a:lnTo>
                  <a:lnTo>
                    <a:pt x="9" y="86"/>
                  </a:lnTo>
                  <a:lnTo>
                    <a:pt x="0" y="86"/>
                  </a:lnTo>
                  <a:lnTo>
                    <a:pt x="0" y="7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14" name="Freeform 238"/>
            <p:cNvSpPr>
              <a:spLocks noEditPoints="1"/>
            </p:cNvSpPr>
            <p:nvPr/>
          </p:nvSpPr>
          <p:spPr bwMode="auto">
            <a:xfrm>
              <a:off x="3066" y="1996"/>
              <a:ext cx="13" cy="83"/>
            </a:xfrm>
            <a:custGeom>
              <a:avLst/>
              <a:gdLst/>
              <a:ahLst/>
              <a:cxnLst>
                <a:cxn ang="0">
                  <a:pos x="1" y="25"/>
                </a:cxn>
                <a:cxn ang="0">
                  <a:pos x="12" y="25"/>
                </a:cxn>
                <a:cxn ang="0">
                  <a:pos x="12" y="83"/>
                </a:cxn>
                <a:cxn ang="0">
                  <a:pos x="1" y="83"/>
                </a:cxn>
                <a:cxn ang="0">
                  <a:pos x="1" y="25"/>
                </a:cxn>
                <a:cxn ang="0">
                  <a:pos x="6" y="0"/>
                </a:cxn>
                <a:cxn ang="0">
                  <a:pos x="11" y="2"/>
                </a:cxn>
                <a:cxn ang="0">
                  <a:pos x="12" y="3"/>
                </a:cxn>
                <a:cxn ang="0">
                  <a:pos x="13" y="5"/>
                </a:cxn>
                <a:cxn ang="0">
                  <a:pos x="13" y="9"/>
                </a:cxn>
                <a:cxn ang="0">
                  <a:pos x="12" y="11"/>
                </a:cxn>
                <a:cxn ang="0">
                  <a:pos x="11" y="13"/>
                </a:cxn>
                <a:cxn ang="0">
                  <a:pos x="6" y="14"/>
                </a:cxn>
                <a:cxn ang="0">
                  <a:pos x="2" y="13"/>
                </a:cxn>
                <a:cxn ang="0">
                  <a:pos x="0" y="11"/>
                </a:cxn>
                <a:cxn ang="0">
                  <a:pos x="0" y="9"/>
                </a:cxn>
                <a:cxn ang="0">
                  <a:pos x="0" y="5"/>
                </a:cxn>
                <a:cxn ang="0">
                  <a:pos x="0" y="3"/>
                </a:cxn>
                <a:cxn ang="0">
                  <a:pos x="2" y="2"/>
                </a:cxn>
                <a:cxn ang="0">
                  <a:pos x="6" y="0"/>
                </a:cxn>
              </a:cxnLst>
              <a:rect l="0" t="0" r="r" b="b"/>
              <a:pathLst>
                <a:path w="13" h="83">
                  <a:moveTo>
                    <a:pt x="1" y="25"/>
                  </a:moveTo>
                  <a:lnTo>
                    <a:pt x="12" y="25"/>
                  </a:lnTo>
                  <a:lnTo>
                    <a:pt x="12" y="83"/>
                  </a:lnTo>
                  <a:lnTo>
                    <a:pt x="1" y="83"/>
                  </a:lnTo>
                  <a:lnTo>
                    <a:pt x="1" y="25"/>
                  </a:lnTo>
                  <a:close/>
                  <a:moveTo>
                    <a:pt x="6" y="0"/>
                  </a:moveTo>
                  <a:lnTo>
                    <a:pt x="11" y="2"/>
                  </a:lnTo>
                  <a:lnTo>
                    <a:pt x="12" y="3"/>
                  </a:lnTo>
                  <a:lnTo>
                    <a:pt x="13" y="5"/>
                  </a:lnTo>
                  <a:lnTo>
                    <a:pt x="13" y="9"/>
                  </a:lnTo>
                  <a:lnTo>
                    <a:pt x="12" y="11"/>
                  </a:lnTo>
                  <a:lnTo>
                    <a:pt x="11" y="13"/>
                  </a:lnTo>
                  <a:lnTo>
                    <a:pt x="6" y="14"/>
                  </a:lnTo>
                  <a:lnTo>
                    <a:pt x="2" y="13"/>
                  </a:lnTo>
                  <a:lnTo>
                    <a:pt x="0" y="11"/>
                  </a:lnTo>
                  <a:lnTo>
                    <a:pt x="0" y="9"/>
                  </a:lnTo>
                  <a:lnTo>
                    <a:pt x="0" y="5"/>
                  </a:lnTo>
                  <a:lnTo>
                    <a:pt x="0" y="3"/>
                  </a:lnTo>
                  <a:lnTo>
                    <a:pt x="2" y="2"/>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15" name="Freeform 239"/>
            <p:cNvSpPr>
              <a:spLocks/>
            </p:cNvSpPr>
            <p:nvPr/>
          </p:nvSpPr>
          <p:spPr bwMode="auto">
            <a:xfrm>
              <a:off x="3089" y="2007"/>
              <a:ext cx="34" cy="74"/>
            </a:xfrm>
            <a:custGeom>
              <a:avLst/>
              <a:gdLst/>
              <a:ahLst/>
              <a:cxnLst>
                <a:cxn ang="0">
                  <a:pos x="19" y="0"/>
                </a:cxn>
                <a:cxn ang="0">
                  <a:pos x="19" y="14"/>
                </a:cxn>
                <a:cxn ang="0">
                  <a:pos x="34" y="14"/>
                </a:cxn>
                <a:cxn ang="0">
                  <a:pos x="34" y="22"/>
                </a:cxn>
                <a:cxn ang="0">
                  <a:pos x="19" y="22"/>
                </a:cxn>
                <a:cxn ang="0">
                  <a:pos x="19" y="56"/>
                </a:cxn>
                <a:cxn ang="0">
                  <a:pos x="20" y="59"/>
                </a:cxn>
                <a:cxn ang="0">
                  <a:pos x="21" y="62"/>
                </a:cxn>
                <a:cxn ang="0">
                  <a:pos x="22" y="63"/>
                </a:cxn>
                <a:cxn ang="0">
                  <a:pos x="24" y="65"/>
                </a:cxn>
                <a:cxn ang="0">
                  <a:pos x="32" y="65"/>
                </a:cxn>
                <a:cxn ang="0">
                  <a:pos x="33" y="64"/>
                </a:cxn>
                <a:cxn ang="0">
                  <a:pos x="33" y="72"/>
                </a:cxn>
                <a:cxn ang="0">
                  <a:pos x="31" y="73"/>
                </a:cxn>
                <a:cxn ang="0">
                  <a:pos x="28" y="74"/>
                </a:cxn>
                <a:cxn ang="0">
                  <a:pos x="24" y="74"/>
                </a:cxn>
                <a:cxn ang="0">
                  <a:pos x="21" y="73"/>
                </a:cxn>
                <a:cxn ang="0">
                  <a:pos x="18" y="72"/>
                </a:cxn>
                <a:cxn ang="0">
                  <a:pos x="15" y="71"/>
                </a:cxn>
                <a:cxn ang="0">
                  <a:pos x="12" y="69"/>
                </a:cxn>
                <a:cxn ang="0">
                  <a:pos x="9" y="62"/>
                </a:cxn>
                <a:cxn ang="0">
                  <a:pos x="9" y="53"/>
                </a:cxn>
                <a:cxn ang="0">
                  <a:pos x="9" y="22"/>
                </a:cxn>
                <a:cxn ang="0">
                  <a:pos x="0" y="22"/>
                </a:cxn>
                <a:cxn ang="0">
                  <a:pos x="0" y="14"/>
                </a:cxn>
                <a:cxn ang="0">
                  <a:pos x="9" y="14"/>
                </a:cxn>
                <a:cxn ang="0">
                  <a:pos x="9" y="3"/>
                </a:cxn>
                <a:cxn ang="0">
                  <a:pos x="19" y="0"/>
                </a:cxn>
              </a:cxnLst>
              <a:rect l="0" t="0" r="r" b="b"/>
              <a:pathLst>
                <a:path w="34" h="74">
                  <a:moveTo>
                    <a:pt x="19" y="0"/>
                  </a:moveTo>
                  <a:lnTo>
                    <a:pt x="19" y="14"/>
                  </a:lnTo>
                  <a:lnTo>
                    <a:pt x="34" y="14"/>
                  </a:lnTo>
                  <a:lnTo>
                    <a:pt x="34" y="22"/>
                  </a:lnTo>
                  <a:lnTo>
                    <a:pt x="19" y="22"/>
                  </a:lnTo>
                  <a:lnTo>
                    <a:pt x="19" y="56"/>
                  </a:lnTo>
                  <a:lnTo>
                    <a:pt x="20" y="59"/>
                  </a:lnTo>
                  <a:lnTo>
                    <a:pt x="21" y="62"/>
                  </a:lnTo>
                  <a:lnTo>
                    <a:pt x="22" y="63"/>
                  </a:lnTo>
                  <a:lnTo>
                    <a:pt x="24" y="65"/>
                  </a:lnTo>
                  <a:lnTo>
                    <a:pt x="32" y="65"/>
                  </a:lnTo>
                  <a:lnTo>
                    <a:pt x="33" y="64"/>
                  </a:lnTo>
                  <a:lnTo>
                    <a:pt x="33" y="72"/>
                  </a:lnTo>
                  <a:lnTo>
                    <a:pt x="31" y="73"/>
                  </a:lnTo>
                  <a:lnTo>
                    <a:pt x="28" y="74"/>
                  </a:lnTo>
                  <a:lnTo>
                    <a:pt x="24" y="74"/>
                  </a:lnTo>
                  <a:lnTo>
                    <a:pt x="21" y="73"/>
                  </a:lnTo>
                  <a:lnTo>
                    <a:pt x="18" y="72"/>
                  </a:lnTo>
                  <a:lnTo>
                    <a:pt x="15" y="71"/>
                  </a:lnTo>
                  <a:lnTo>
                    <a:pt x="12" y="69"/>
                  </a:lnTo>
                  <a:lnTo>
                    <a:pt x="9" y="62"/>
                  </a:lnTo>
                  <a:lnTo>
                    <a:pt x="9" y="53"/>
                  </a:lnTo>
                  <a:lnTo>
                    <a:pt x="9" y="22"/>
                  </a:lnTo>
                  <a:lnTo>
                    <a:pt x="0" y="22"/>
                  </a:lnTo>
                  <a:lnTo>
                    <a:pt x="0" y="14"/>
                  </a:lnTo>
                  <a:lnTo>
                    <a:pt x="9" y="14"/>
                  </a:lnTo>
                  <a:lnTo>
                    <a:pt x="9"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16" name="Freeform 240"/>
            <p:cNvSpPr>
              <a:spLocks/>
            </p:cNvSpPr>
            <p:nvPr/>
          </p:nvSpPr>
          <p:spPr bwMode="auto">
            <a:xfrm>
              <a:off x="3131" y="2019"/>
              <a:ext cx="38" cy="62"/>
            </a:xfrm>
            <a:custGeom>
              <a:avLst/>
              <a:gdLst/>
              <a:ahLst/>
              <a:cxnLst>
                <a:cxn ang="0">
                  <a:pos x="22" y="0"/>
                </a:cxn>
                <a:cxn ang="0">
                  <a:pos x="30" y="1"/>
                </a:cxn>
                <a:cxn ang="0">
                  <a:pos x="36" y="4"/>
                </a:cxn>
                <a:cxn ang="0">
                  <a:pos x="34" y="11"/>
                </a:cxn>
                <a:cxn ang="0">
                  <a:pos x="32" y="11"/>
                </a:cxn>
                <a:cxn ang="0">
                  <a:pos x="29" y="9"/>
                </a:cxn>
                <a:cxn ang="0">
                  <a:pos x="26" y="8"/>
                </a:cxn>
                <a:cxn ang="0">
                  <a:pos x="19" y="8"/>
                </a:cxn>
                <a:cxn ang="0">
                  <a:pos x="16" y="9"/>
                </a:cxn>
                <a:cxn ang="0">
                  <a:pos x="13" y="12"/>
                </a:cxn>
                <a:cxn ang="0">
                  <a:pos x="12" y="14"/>
                </a:cxn>
                <a:cxn ang="0">
                  <a:pos x="12" y="19"/>
                </a:cxn>
                <a:cxn ang="0">
                  <a:pos x="14" y="21"/>
                </a:cxn>
                <a:cxn ang="0">
                  <a:pos x="16" y="23"/>
                </a:cxn>
                <a:cxn ang="0">
                  <a:pos x="19" y="25"/>
                </a:cxn>
                <a:cxn ang="0">
                  <a:pos x="23" y="26"/>
                </a:cxn>
                <a:cxn ang="0">
                  <a:pos x="32" y="30"/>
                </a:cxn>
                <a:cxn ang="0">
                  <a:pos x="37" y="36"/>
                </a:cxn>
                <a:cxn ang="0">
                  <a:pos x="38" y="44"/>
                </a:cxn>
                <a:cxn ang="0">
                  <a:pos x="37" y="51"/>
                </a:cxn>
                <a:cxn ang="0">
                  <a:pos x="32" y="56"/>
                </a:cxn>
                <a:cxn ang="0">
                  <a:pos x="26" y="60"/>
                </a:cxn>
                <a:cxn ang="0">
                  <a:pos x="17" y="62"/>
                </a:cxn>
                <a:cxn ang="0">
                  <a:pos x="8" y="60"/>
                </a:cxn>
                <a:cxn ang="0">
                  <a:pos x="0" y="57"/>
                </a:cxn>
                <a:cxn ang="0">
                  <a:pos x="3" y="50"/>
                </a:cxn>
                <a:cxn ang="0">
                  <a:pos x="9" y="52"/>
                </a:cxn>
                <a:cxn ang="0">
                  <a:pos x="17" y="53"/>
                </a:cxn>
                <a:cxn ang="0">
                  <a:pos x="20" y="53"/>
                </a:cxn>
                <a:cxn ang="0">
                  <a:pos x="23" y="53"/>
                </a:cxn>
                <a:cxn ang="0">
                  <a:pos x="25" y="51"/>
                </a:cxn>
                <a:cxn ang="0">
                  <a:pos x="26" y="50"/>
                </a:cxn>
                <a:cxn ang="0">
                  <a:pos x="28" y="47"/>
                </a:cxn>
                <a:cxn ang="0">
                  <a:pos x="28" y="42"/>
                </a:cxn>
                <a:cxn ang="0">
                  <a:pos x="26" y="40"/>
                </a:cxn>
                <a:cxn ang="0">
                  <a:pos x="24" y="38"/>
                </a:cxn>
                <a:cxn ang="0">
                  <a:pos x="21" y="35"/>
                </a:cxn>
                <a:cxn ang="0">
                  <a:pos x="17" y="34"/>
                </a:cxn>
                <a:cxn ang="0">
                  <a:pos x="8" y="29"/>
                </a:cxn>
                <a:cxn ang="0">
                  <a:pos x="3" y="24"/>
                </a:cxn>
                <a:cxn ang="0">
                  <a:pos x="2" y="17"/>
                </a:cxn>
                <a:cxn ang="0">
                  <a:pos x="3" y="11"/>
                </a:cxn>
                <a:cxn ang="0">
                  <a:pos x="7" y="5"/>
                </a:cxn>
                <a:cxn ang="0">
                  <a:pos x="14" y="2"/>
                </a:cxn>
                <a:cxn ang="0">
                  <a:pos x="22" y="0"/>
                </a:cxn>
              </a:cxnLst>
              <a:rect l="0" t="0" r="r" b="b"/>
              <a:pathLst>
                <a:path w="38" h="62">
                  <a:moveTo>
                    <a:pt x="22" y="0"/>
                  </a:moveTo>
                  <a:lnTo>
                    <a:pt x="30" y="1"/>
                  </a:lnTo>
                  <a:lnTo>
                    <a:pt x="36" y="4"/>
                  </a:lnTo>
                  <a:lnTo>
                    <a:pt x="34" y="11"/>
                  </a:lnTo>
                  <a:lnTo>
                    <a:pt x="32" y="11"/>
                  </a:lnTo>
                  <a:lnTo>
                    <a:pt x="29" y="9"/>
                  </a:lnTo>
                  <a:lnTo>
                    <a:pt x="26" y="8"/>
                  </a:lnTo>
                  <a:lnTo>
                    <a:pt x="19" y="8"/>
                  </a:lnTo>
                  <a:lnTo>
                    <a:pt x="16" y="9"/>
                  </a:lnTo>
                  <a:lnTo>
                    <a:pt x="13" y="12"/>
                  </a:lnTo>
                  <a:lnTo>
                    <a:pt x="12" y="14"/>
                  </a:lnTo>
                  <a:lnTo>
                    <a:pt x="12" y="19"/>
                  </a:lnTo>
                  <a:lnTo>
                    <a:pt x="14" y="21"/>
                  </a:lnTo>
                  <a:lnTo>
                    <a:pt x="16" y="23"/>
                  </a:lnTo>
                  <a:lnTo>
                    <a:pt x="19" y="25"/>
                  </a:lnTo>
                  <a:lnTo>
                    <a:pt x="23" y="26"/>
                  </a:lnTo>
                  <a:lnTo>
                    <a:pt x="32" y="30"/>
                  </a:lnTo>
                  <a:lnTo>
                    <a:pt x="37" y="36"/>
                  </a:lnTo>
                  <a:lnTo>
                    <a:pt x="38" y="44"/>
                  </a:lnTo>
                  <a:lnTo>
                    <a:pt x="37" y="51"/>
                  </a:lnTo>
                  <a:lnTo>
                    <a:pt x="32" y="56"/>
                  </a:lnTo>
                  <a:lnTo>
                    <a:pt x="26" y="60"/>
                  </a:lnTo>
                  <a:lnTo>
                    <a:pt x="17" y="62"/>
                  </a:lnTo>
                  <a:lnTo>
                    <a:pt x="8" y="60"/>
                  </a:lnTo>
                  <a:lnTo>
                    <a:pt x="0" y="57"/>
                  </a:lnTo>
                  <a:lnTo>
                    <a:pt x="3" y="50"/>
                  </a:lnTo>
                  <a:lnTo>
                    <a:pt x="9" y="52"/>
                  </a:lnTo>
                  <a:lnTo>
                    <a:pt x="17" y="53"/>
                  </a:lnTo>
                  <a:lnTo>
                    <a:pt x="20" y="53"/>
                  </a:lnTo>
                  <a:lnTo>
                    <a:pt x="23" y="53"/>
                  </a:lnTo>
                  <a:lnTo>
                    <a:pt x="25" y="51"/>
                  </a:lnTo>
                  <a:lnTo>
                    <a:pt x="26" y="50"/>
                  </a:lnTo>
                  <a:lnTo>
                    <a:pt x="28" y="47"/>
                  </a:lnTo>
                  <a:lnTo>
                    <a:pt x="28" y="42"/>
                  </a:lnTo>
                  <a:lnTo>
                    <a:pt x="26" y="40"/>
                  </a:lnTo>
                  <a:lnTo>
                    <a:pt x="24" y="38"/>
                  </a:lnTo>
                  <a:lnTo>
                    <a:pt x="21" y="35"/>
                  </a:lnTo>
                  <a:lnTo>
                    <a:pt x="17" y="34"/>
                  </a:lnTo>
                  <a:lnTo>
                    <a:pt x="8" y="29"/>
                  </a:lnTo>
                  <a:lnTo>
                    <a:pt x="3" y="24"/>
                  </a:lnTo>
                  <a:lnTo>
                    <a:pt x="2" y="17"/>
                  </a:lnTo>
                  <a:lnTo>
                    <a:pt x="3" y="11"/>
                  </a:lnTo>
                  <a:lnTo>
                    <a:pt x="7" y="5"/>
                  </a:lnTo>
                  <a:lnTo>
                    <a:pt x="14" y="2"/>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17" name="Freeform 241"/>
            <p:cNvSpPr>
              <a:spLocks/>
            </p:cNvSpPr>
            <p:nvPr/>
          </p:nvSpPr>
          <p:spPr bwMode="auto">
            <a:xfrm>
              <a:off x="2869" y="2279"/>
              <a:ext cx="46" cy="82"/>
            </a:xfrm>
            <a:custGeom>
              <a:avLst/>
              <a:gdLst/>
              <a:ahLst/>
              <a:cxnLst>
                <a:cxn ang="0">
                  <a:pos x="0" y="0"/>
                </a:cxn>
                <a:cxn ang="0">
                  <a:pos x="11" y="0"/>
                </a:cxn>
                <a:cxn ang="0">
                  <a:pos x="11" y="73"/>
                </a:cxn>
                <a:cxn ang="0">
                  <a:pos x="46" y="73"/>
                </a:cxn>
                <a:cxn ang="0">
                  <a:pos x="46" y="82"/>
                </a:cxn>
                <a:cxn ang="0">
                  <a:pos x="0" y="82"/>
                </a:cxn>
                <a:cxn ang="0">
                  <a:pos x="0" y="0"/>
                </a:cxn>
              </a:cxnLst>
              <a:rect l="0" t="0" r="r" b="b"/>
              <a:pathLst>
                <a:path w="46" h="82">
                  <a:moveTo>
                    <a:pt x="0" y="0"/>
                  </a:moveTo>
                  <a:lnTo>
                    <a:pt x="11" y="0"/>
                  </a:lnTo>
                  <a:lnTo>
                    <a:pt x="11" y="73"/>
                  </a:lnTo>
                  <a:lnTo>
                    <a:pt x="46" y="73"/>
                  </a:lnTo>
                  <a:lnTo>
                    <a:pt x="46" y="82"/>
                  </a:lnTo>
                  <a:lnTo>
                    <a:pt x="0" y="8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18" name="Freeform 242"/>
            <p:cNvSpPr>
              <a:spLocks noEditPoints="1"/>
            </p:cNvSpPr>
            <p:nvPr/>
          </p:nvSpPr>
          <p:spPr bwMode="auto">
            <a:xfrm>
              <a:off x="2922" y="2301"/>
              <a:ext cx="57" cy="61"/>
            </a:xfrm>
            <a:custGeom>
              <a:avLst/>
              <a:gdLst/>
              <a:ahLst/>
              <a:cxnLst>
                <a:cxn ang="0">
                  <a:pos x="29" y="8"/>
                </a:cxn>
                <a:cxn ang="0">
                  <a:pos x="22" y="9"/>
                </a:cxn>
                <a:cxn ang="0">
                  <a:pos x="17" y="13"/>
                </a:cxn>
                <a:cxn ang="0">
                  <a:pos x="13" y="18"/>
                </a:cxn>
                <a:cxn ang="0">
                  <a:pos x="11" y="24"/>
                </a:cxn>
                <a:cxn ang="0">
                  <a:pos x="11" y="31"/>
                </a:cxn>
                <a:cxn ang="0">
                  <a:pos x="11" y="40"/>
                </a:cxn>
                <a:cxn ang="0">
                  <a:pos x="15" y="47"/>
                </a:cxn>
                <a:cxn ang="0">
                  <a:pos x="21" y="52"/>
                </a:cxn>
                <a:cxn ang="0">
                  <a:pos x="28" y="53"/>
                </a:cxn>
                <a:cxn ang="0">
                  <a:pos x="35" y="52"/>
                </a:cxn>
                <a:cxn ang="0">
                  <a:pos x="41" y="47"/>
                </a:cxn>
                <a:cxn ang="0">
                  <a:pos x="44" y="40"/>
                </a:cxn>
                <a:cxn ang="0">
                  <a:pos x="46" y="31"/>
                </a:cxn>
                <a:cxn ang="0">
                  <a:pos x="45" y="24"/>
                </a:cxn>
                <a:cxn ang="0">
                  <a:pos x="44" y="18"/>
                </a:cxn>
                <a:cxn ang="0">
                  <a:pos x="40" y="14"/>
                </a:cxn>
                <a:cxn ang="0">
                  <a:pos x="35" y="10"/>
                </a:cxn>
                <a:cxn ang="0">
                  <a:pos x="29" y="8"/>
                </a:cxn>
                <a:cxn ang="0">
                  <a:pos x="29" y="0"/>
                </a:cxn>
                <a:cxn ang="0">
                  <a:pos x="38" y="2"/>
                </a:cxn>
                <a:cxn ang="0">
                  <a:pos x="46" y="5"/>
                </a:cxn>
                <a:cxn ang="0">
                  <a:pos x="52" y="12"/>
                </a:cxn>
                <a:cxn ang="0">
                  <a:pos x="56" y="20"/>
                </a:cxn>
                <a:cxn ang="0">
                  <a:pos x="57" y="30"/>
                </a:cxn>
                <a:cxn ang="0">
                  <a:pos x="56" y="40"/>
                </a:cxn>
                <a:cxn ang="0">
                  <a:pos x="53" y="48"/>
                </a:cxn>
                <a:cxn ang="0">
                  <a:pos x="47" y="54"/>
                </a:cxn>
                <a:cxn ang="0">
                  <a:pos x="41" y="58"/>
                </a:cxn>
                <a:cxn ang="0">
                  <a:pos x="35" y="61"/>
                </a:cxn>
                <a:cxn ang="0">
                  <a:pos x="28" y="61"/>
                </a:cxn>
                <a:cxn ang="0">
                  <a:pos x="19" y="60"/>
                </a:cxn>
                <a:cxn ang="0">
                  <a:pos x="11" y="56"/>
                </a:cxn>
                <a:cxn ang="0">
                  <a:pos x="5" y="49"/>
                </a:cxn>
                <a:cxn ang="0">
                  <a:pos x="1" y="41"/>
                </a:cxn>
                <a:cxn ang="0">
                  <a:pos x="0" y="31"/>
                </a:cxn>
                <a:cxn ang="0">
                  <a:pos x="1" y="20"/>
                </a:cxn>
                <a:cxn ang="0">
                  <a:pos x="6" y="12"/>
                </a:cxn>
                <a:cxn ang="0">
                  <a:pos x="11" y="5"/>
                </a:cxn>
                <a:cxn ang="0">
                  <a:pos x="20" y="2"/>
                </a:cxn>
                <a:cxn ang="0">
                  <a:pos x="29" y="0"/>
                </a:cxn>
              </a:cxnLst>
              <a:rect l="0" t="0" r="r" b="b"/>
              <a:pathLst>
                <a:path w="57" h="61">
                  <a:moveTo>
                    <a:pt x="29" y="8"/>
                  </a:moveTo>
                  <a:lnTo>
                    <a:pt x="22" y="9"/>
                  </a:lnTo>
                  <a:lnTo>
                    <a:pt x="17" y="13"/>
                  </a:lnTo>
                  <a:lnTo>
                    <a:pt x="13" y="18"/>
                  </a:lnTo>
                  <a:lnTo>
                    <a:pt x="11" y="24"/>
                  </a:lnTo>
                  <a:lnTo>
                    <a:pt x="11" y="31"/>
                  </a:lnTo>
                  <a:lnTo>
                    <a:pt x="11" y="40"/>
                  </a:lnTo>
                  <a:lnTo>
                    <a:pt x="15" y="47"/>
                  </a:lnTo>
                  <a:lnTo>
                    <a:pt x="21" y="52"/>
                  </a:lnTo>
                  <a:lnTo>
                    <a:pt x="28" y="53"/>
                  </a:lnTo>
                  <a:lnTo>
                    <a:pt x="35" y="52"/>
                  </a:lnTo>
                  <a:lnTo>
                    <a:pt x="41" y="47"/>
                  </a:lnTo>
                  <a:lnTo>
                    <a:pt x="44" y="40"/>
                  </a:lnTo>
                  <a:lnTo>
                    <a:pt x="46" y="31"/>
                  </a:lnTo>
                  <a:lnTo>
                    <a:pt x="45" y="24"/>
                  </a:lnTo>
                  <a:lnTo>
                    <a:pt x="44" y="18"/>
                  </a:lnTo>
                  <a:lnTo>
                    <a:pt x="40" y="14"/>
                  </a:lnTo>
                  <a:lnTo>
                    <a:pt x="35" y="10"/>
                  </a:lnTo>
                  <a:lnTo>
                    <a:pt x="29" y="8"/>
                  </a:lnTo>
                  <a:close/>
                  <a:moveTo>
                    <a:pt x="29" y="0"/>
                  </a:moveTo>
                  <a:lnTo>
                    <a:pt x="38" y="2"/>
                  </a:lnTo>
                  <a:lnTo>
                    <a:pt x="46" y="5"/>
                  </a:lnTo>
                  <a:lnTo>
                    <a:pt x="52" y="12"/>
                  </a:lnTo>
                  <a:lnTo>
                    <a:pt x="56" y="20"/>
                  </a:lnTo>
                  <a:lnTo>
                    <a:pt x="57" y="30"/>
                  </a:lnTo>
                  <a:lnTo>
                    <a:pt x="56" y="40"/>
                  </a:lnTo>
                  <a:lnTo>
                    <a:pt x="53" y="48"/>
                  </a:lnTo>
                  <a:lnTo>
                    <a:pt x="47" y="54"/>
                  </a:lnTo>
                  <a:lnTo>
                    <a:pt x="41" y="58"/>
                  </a:lnTo>
                  <a:lnTo>
                    <a:pt x="35" y="61"/>
                  </a:lnTo>
                  <a:lnTo>
                    <a:pt x="28" y="61"/>
                  </a:lnTo>
                  <a:lnTo>
                    <a:pt x="19" y="60"/>
                  </a:lnTo>
                  <a:lnTo>
                    <a:pt x="11" y="56"/>
                  </a:lnTo>
                  <a:lnTo>
                    <a:pt x="5" y="49"/>
                  </a:lnTo>
                  <a:lnTo>
                    <a:pt x="1" y="41"/>
                  </a:lnTo>
                  <a:lnTo>
                    <a:pt x="0" y="31"/>
                  </a:lnTo>
                  <a:lnTo>
                    <a:pt x="1" y="20"/>
                  </a:lnTo>
                  <a:lnTo>
                    <a:pt x="6" y="12"/>
                  </a:lnTo>
                  <a:lnTo>
                    <a:pt x="11" y="5"/>
                  </a:lnTo>
                  <a:lnTo>
                    <a:pt x="20"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19" name="Freeform 243"/>
            <p:cNvSpPr>
              <a:spLocks/>
            </p:cNvSpPr>
            <p:nvPr/>
          </p:nvSpPr>
          <p:spPr bwMode="auto">
            <a:xfrm>
              <a:off x="2988" y="2301"/>
              <a:ext cx="46" cy="61"/>
            </a:xfrm>
            <a:custGeom>
              <a:avLst/>
              <a:gdLst/>
              <a:ahLst/>
              <a:cxnLst>
                <a:cxn ang="0">
                  <a:pos x="31" y="0"/>
                </a:cxn>
                <a:cxn ang="0">
                  <a:pos x="40" y="1"/>
                </a:cxn>
                <a:cxn ang="0">
                  <a:pos x="46" y="3"/>
                </a:cxn>
                <a:cxn ang="0">
                  <a:pos x="43" y="11"/>
                </a:cxn>
                <a:cxn ang="0">
                  <a:pos x="39" y="10"/>
                </a:cxn>
                <a:cxn ang="0">
                  <a:pos x="31" y="8"/>
                </a:cxn>
                <a:cxn ang="0">
                  <a:pos x="24" y="10"/>
                </a:cxn>
                <a:cxn ang="0">
                  <a:pos x="18" y="13"/>
                </a:cxn>
                <a:cxn ang="0">
                  <a:pos x="14" y="18"/>
                </a:cxn>
                <a:cxn ang="0">
                  <a:pos x="11" y="24"/>
                </a:cxn>
                <a:cxn ang="0">
                  <a:pos x="10" y="31"/>
                </a:cxn>
                <a:cxn ang="0">
                  <a:pos x="12" y="40"/>
                </a:cxn>
                <a:cxn ang="0">
                  <a:pos x="16" y="46"/>
                </a:cxn>
                <a:cxn ang="0">
                  <a:pos x="22" y="51"/>
                </a:cxn>
                <a:cxn ang="0">
                  <a:pos x="31" y="52"/>
                </a:cxn>
                <a:cxn ang="0">
                  <a:pos x="39" y="52"/>
                </a:cxn>
                <a:cxn ang="0">
                  <a:pos x="44" y="50"/>
                </a:cxn>
                <a:cxn ang="0">
                  <a:pos x="46" y="58"/>
                </a:cxn>
                <a:cxn ang="0">
                  <a:pos x="42" y="59"/>
                </a:cxn>
                <a:cxn ang="0">
                  <a:pos x="37" y="61"/>
                </a:cxn>
                <a:cxn ang="0">
                  <a:pos x="29" y="61"/>
                </a:cxn>
                <a:cxn ang="0">
                  <a:pos x="19" y="60"/>
                </a:cxn>
                <a:cxn ang="0">
                  <a:pos x="11" y="56"/>
                </a:cxn>
                <a:cxn ang="0">
                  <a:pos x="5" y="49"/>
                </a:cxn>
                <a:cxn ang="0">
                  <a:pos x="1" y="41"/>
                </a:cxn>
                <a:cxn ang="0">
                  <a:pos x="0" y="31"/>
                </a:cxn>
                <a:cxn ang="0">
                  <a:pos x="1" y="21"/>
                </a:cxn>
                <a:cxn ang="0">
                  <a:pos x="5" y="13"/>
                </a:cxn>
                <a:cxn ang="0">
                  <a:pos x="12" y="6"/>
                </a:cxn>
                <a:cxn ang="0">
                  <a:pos x="21" y="2"/>
                </a:cxn>
                <a:cxn ang="0">
                  <a:pos x="31" y="0"/>
                </a:cxn>
              </a:cxnLst>
              <a:rect l="0" t="0" r="r" b="b"/>
              <a:pathLst>
                <a:path w="46" h="61">
                  <a:moveTo>
                    <a:pt x="31" y="0"/>
                  </a:moveTo>
                  <a:lnTo>
                    <a:pt x="40" y="1"/>
                  </a:lnTo>
                  <a:lnTo>
                    <a:pt x="46" y="3"/>
                  </a:lnTo>
                  <a:lnTo>
                    <a:pt x="43" y="11"/>
                  </a:lnTo>
                  <a:lnTo>
                    <a:pt x="39" y="10"/>
                  </a:lnTo>
                  <a:lnTo>
                    <a:pt x="31" y="8"/>
                  </a:lnTo>
                  <a:lnTo>
                    <a:pt x="24" y="10"/>
                  </a:lnTo>
                  <a:lnTo>
                    <a:pt x="18" y="13"/>
                  </a:lnTo>
                  <a:lnTo>
                    <a:pt x="14" y="18"/>
                  </a:lnTo>
                  <a:lnTo>
                    <a:pt x="11" y="24"/>
                  </a:lnTo>
                  <a:lnTo>
                    <a:pt x="10" y="31"/>
                  </a:lnTo>
                  <a:lnTo>
                    <a:pt x="12" y="40"/>
                  </a:lnTo>
                  <a:lnTo>
                    <a:pt x="16" y="46"/>
                  </a:lnTo>
                  <a:lnTo>
                    <a:pt x="22" y="51"/>
                  </a:lnTo>
                  <a:lnTo>
                    <a:pt x="31" y="52"/>
                  </a:lnTo>
                  <a:lnTo>
                    <a:pt x="39" y="52"/>
                  </a:lnTo>
                  <a:lnTo>
                    <a:pt x="44" y="50"/>
                  </a:lnTo>
                  <a:lnTo>
                    <a:pt x="46" y="58"/>
                  </a:lnTo>
                  <a:lnTo>
                    <a:pt x="42" y="59"/>
                  </a:lnTo>
                  <a:lnTo>
                    <a:pt x="37" y="61"/>
                  </a:lnTo>
                  <a:lnTo>
                    <a:pt x="29" y="61"/>
                  </a:lnTo>
                  <a:lnTo>
                    <a:pt x="19" y="60"/>
                  </a:lnTo>
                  <a:lnTo>
                    <a:pt x="11" y="56"/>
                  </a:lnTo>
                  <a:lnTo>
                    <a:pt x="5" y="49"/>
                  </a:lnTo>
                  <a:lnTo>
                    <a:pt x="1" y="41"/>
                  </a:lnTo>
                  <a:lnTo>
                    <a:pt x="0" y="31"/>
                  </a:lnTo>
                  <a:lnTo>
                    <a:pt x="1" y="21"/>
                  </a:lnTo>
                  <a:lnTo>
                    <a:pt x="5" y="13"/>
                  </a:lnTo>
                  <a:lnTo>
                    <a:pt x="12" y="6"/>
                  </a:lnTo>
                  <a:lnTo>
                    <a:pt x="21" y="2"/>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20" name="Freeform 244"/>
            <p:cNvSpPr>
              <a:spLocks noEditPoints="1"/>
            </p:cNvSpPr>
            <p:nvPr/>
          </p:nvSpPr>
          <p:spPr bwMode="auto">
            <a:xfrm>
              <a:off x="3042" y="2301"/>
              <a:ext cx="46" cy="61"/>
            </a:xfrm>
            <a:custGeom>
              <a:avLst/>
              <a:gdLst/>
              <a:ahLst/>
              <a:cxnLst>
                <a:cxn ang="0">
                  <a:pos x="28" y="30"/>
                </a:cxn>
                <a:cxn ang="0">
                  <a:pos x="21" y="31"/>
                </a:cxn>
                <a:cxn ang="0">
                  <a:pos x="15" y="34"/>
                </a:cxn>
                <a:cxn ang="0">
                  <a:pos x="12" y="37"/>
                </a:cxn>
                <a:cxn ang="0">
                  <a:pos x="10" y="43"/>
                </a:cxn>
                <a:cxn ang="0">
                  <a:pos x="10" y="46"/>
                </a:cxn>
                <a:cxn ang="0">
                  <a:pos x="13" y="51"/>
                </a:cxn>
                <a:cxn ang="0">
                  <a:pos x="15" y="52"/>
                </a:cxn>
                <a:cxn ang="0">
                  <a:pos x="18" y="53"/>
                </a:cxn>
                <a:cxn ang="0">
                  <a:pos x="20" y="53"/>
                </a:cxn>
                <a:cxn ang="0">
                  <a:pos x="27" y="52"/>
                </a:cxn>
                <a:cxn ang="0">
                  <a:pos x="32" y="48"/>
                </a:cxn>
                <a:cxn ang="0">
                  <a:pos x="35" y="42"/>
                </a:cxn>
                <a:cxn ang="0">
                  <a:pos x="35" y="30"/>
                </a:cxn>
                <a:cxn ang="0">
                  <a:pos x="28" y="30"/>
                </a:cxn>
                <a:cxn ang="0">
                  <a:pos x="23" y="0"/>
                </a:cxn>
                <a:cxn ang="0">
                  <a:pos x="31" y="1"/>
                </a:cxn>
                <a:cxn ang="0">
                  <a:pos x="37" y="4"/>
                </a:cxn>
                <a:cxn ang="0">
                  <a:pos x="41" y="8"/>
                </a:cxn>
                <a:cxn ang="0">
                  <a:pos x="44" y="13"/>
                </a:cxn>
                <a:cxn ang="0">
                  <a:pos x="44" y="18"/>
                </a:cxn>
                <a:cxn ang="0">
                  <a:pos x="45" y="24"/>
                </a:cxn>
                <a:cxn ang="0">
                  <a:pos x="45" y="53"/>
                </a:cxn>
                <a:cxn ang="0">
                  <a:pos x="46" y="60"/>
                </a:cxn>
                <a:cxn ang="0">
                  <a:pos x="36" y="60"/>
                </a:cxn>
                <a:cxn ang="0">
                  <a:pos x="36" y="52"/>
                </a:cxn>
                <a:cxn ang="0">
                  <a:pos x="31" y="57"/>
                </a:cxn>
                <a:cxn ang="0">
                  <a:pos x="25" y="60"/>
                </a:cxn>
                <a:cxn ang="0">
                  <a:pos x="18" y="61"/>
                </a:cxn>
                <a:cxn ang="0">
                  <a:pos x="9" y="60"/>
                </a:cxn>
                <a:cxn ang="0">
                  <a:pos x="4" y="56"/>
                </a:cxn>
                <a:cxn ang="0">
                  <a:pos x="0" y="50"/>
                </a:cxn>
                <a:cxn ang="0">
                  <a:pos x="0" y="44"/>
                </a:cxn>
                <a:cxn ang="0">
                  <a:pos x="1" y="37"/>
                </a:cxn>
                <a:cxn ang="0">
                  <a:pos x="6" y="31"/>
                </a:cxn>
                <a:cxn ang="0">
                  <a:pos x="12" y="26"/>
                </a:cxn>
                <a:cxn ang="0">
                  <a:pos x="22" y="23"/>
                </a:cxn>
                <a:cxn ang="0">
                  <a:pos x="35" y="23"/>
                </a:cxn>
                <a:cxn ang="0">
                  <a:pos x="35" y="22"/>
                </a:cxn>
                <a:cxn ang="0">
                  <a:pos x="33" y="14"/>
                </a:cxn>
                <a:cxn ang="0">
                  <a:pos x="31" y="11"/>
                </a:cxn>
                <a:cxn ang="0">
                  <a:pos x="27" y="9"/>
                </a:cxn>
                <a:cxn ang="0">
                  <a:pos x="21" y="8"/>
                </a:cxn>
                <a:cxn ang="0">
                  <a:pos x="13" y="9"/>
                </a:cxn>
                <a:cxn ang="0">
                  <a:pos x="6" y="12"/>
                </a:cxn>
                <a:cxn ang="0">
                  <a:pos x="3" y="5"/>
                </a:cxn>
                <a:cxn ang="0">
                  <a:pos x="12" y="2"/>
                </a:cxn>
                <a:cxn ang="0">
                  <a:pos x="23" y="0"/>
                </a:cxn>
              </a:cxnLst>
              <a:rect l="0" t="0" r="r" b="b"/>
              <a:pathLst>
                <a:path w="46" h="61">
                  <a:moveTo>
                    <a:pt x="28" y="30"/>
                  </a:moveTo>
                  <a:lnTo>
                    <a:pt x="21" y="31"/>
                  </a:lnTo>
                  <a:lnTo>
                    <a:pt x="15" y="34"/>
                  </a:lnTo>
                  <a:lnTo>
                    <a:pt x="12" y="37"/>
                  </a:lnTo>
                  <a:lnTo>
                    <a:pt x="10" y="43"/>
                  </a:lnTo>
                  <a:lnTo>
                    <a:pt x="10" y="46"/>
                  </a:lnTo>
                  <a:lnTo>
                    <a:pt x="13" y="51"/>
                  </a:lnTo>
                  <a:lnTo>
                    <a:pt x="15" y="52"/>
                  </a:lnTo>
                  <a:lnTo>
                    <a:pt x="18" y="53"/>
                  </a:lnTo>
                  <a:lnTo>
                    <a:pt x="20" y="53"/>
                  </a:lnTo>
                  <a:lnTo>
                    <a:pt x="27" y="52"/>
                  </a:lnTo>
                  <a:lnTo>
                    <a:pt x="32" y="48"/>
                  </a:lnTo>
                  <a:lnTo>
                    <a:pt x="35" y="42"/>
                  </a:lnTo>
                  <a:lnTo>
                    <a:pt x="35" y="30"/>
                  </a:lnTo>
                  <a:lnTo>
                    <a:pt x="28" y="30"/>
                  </a:lnTo>
                  <a:close/>
                  <a:moveTo>
                    <a:pt x="23" y="0"/>
                  </a:moveTo>
                  <a:lnTo>
                    <a:pt x="31" y="1"/>
                  </a:lnTo>
                  <a:lnTo>
                    <a:pt x="37" y="4"/>
                  </a:lnTo>
                  <a:lnTo>
                    <a:pt x="41" y="8"/>
                  </a:lnTo>
                  <a:lnTo>
                    <a:pt x="44" y="13"/>
                  </a:lnTo>
                  <a:lnTo>
                    <a:pt x="44" y="18"/>
                  </a:lnTo>
                  <a:lnTo>
                    <a:pt x="45" y="24"/>
                  </a:lnTo>
                  <a:lnTo>
                    <a:pt x="45" y="53"/>
                  </a:lnTo>
                  <a:lnTo>
                    <a:pt x="46" y="60"/>
                  </a:lnTo>
                  <a:lnTo>
                    <a:pt x="36" y="60"/>
                  </a:lnTo>
                  <a:lnTo>
                    <a:pt x="36" y="52"/>
                  </a:lnTo>
                  <a:lnTo>
                    <a:pt x="31" y="57"/>
                  </a:lnTo>
                  <a:lnTo>
                    <a:pt x="25" y="60"/>
                  </a:lnTo>
                  <a:lnTo>
                    <a:pt x="18" y="61"/>
                  </a:lnTo>
                  <a:lnTo>
                    <a:pt x="9" y="60"/>
                  </a:lnTo>
                  <a:lnTo>
                    <a:pt x="4" y="56"/>
                  </a:lnTo>
                  <a:lnTo>
                    <a:pt x="0" y="50"/>
                  </a:lnTo>
                  <a:lnTo>
                    <a:pt x="0" y="44"/>
                  </a:lnTo>
                  <a:lnTo>
                    <a:pt x="1" y="37"/>
                  </a:lnTo>
                  <a:lnTo>
                    <a:pt x="6" y="31"/>
                  </a:lnTo>
                  <a:lnTo>
                    <a:pt x="12" y="26"/>
                  </a:lnTo>
                  <a:lnTo>
                    <a:pt x="22" y="23"/>
                  </a:lnTo>
                  <a:lnTo>
                    <a:pt x="35" y="23"/>
                  </a:lnTo>
                  <a:lnTo>
                    <a:pt x="35" y="22"/>
                  </a:lnTo>
                  <a:lnTo>
                    <a:pt x="33" y="14"/>
                  </a:lnTo>
                  <a:lnTo>
                    <a:pt x="31" y="11"/>
                  </a:lnTo>
                  <a:lnTo>
                    <a:pt x="27" y="9"/>
                  </a:lnTo>
                  <a:lnTo>
                    <a:pt x="21" y="8"/>
                  </a:lnTo>
                  <a:lnTo>
                    <a:pt x="13" y="9"/>
                  </a:lnTo>
                  <a:lnTo>
                    <a:pt x="6" y="12"/>
                  </a:lnTo>
                  <a:lnTo>
                    <a:pt x="3" y="5"/>
                  </a:lnTo>
                  <a:lnTo>
                    <a:pt x="12" y="2"/>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21" name="Rectangle 245"/>
            <p:cNvSpPr>
              <a:spLocks noChangeArrowheads="1"/>
            </p:cNvSpPr>
            <p:nvPr/>
          </p:nvSpPr>
          <p:spPr bwMode="auto">
            <a:xfrm>
              <a:off x="3104" y="2275"/>
              <a:ext cx="11" cy="86"/>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22" name="Freeform 246"/>
            <p:cNvSpPr>
              <a:spLocks/>
            </p:cNvSpPr>
            <p:nvPr/>
          </p:nvSpPr>
          <p:spPr bwMode="auto">
            <a:xfrm>
              <a:off x="2865" y="2398"/>
              <a:ext cx="61" cy="85"/>
            </a:xfrm>
            <a:custGeom>
              <a:avLst/>
              <a:gdLst/>
              <a:ahLst/>
              <a:cxnLst>
                <a:cxn ang="0">
                  <a:pos x="42" y="0"/>
                </a:cxn>
                <a:cxn ang="0">
                  <a:pos x="51" y="1"/>
                </a:cxn>
                <a:cxn ang="0">
                  <a:pos x="57" y="3"/>
                </a:cxn>
                <a:cxn ang="0">
                  <a:pos x="61" y="4"/>
                </a:cxn>
                <a:cxn ang="0">
                  <a:pos x="59" y="13"/>
                </a:cxn>
                <a:cxn ang="0">
                  <a:pos x="51" y="10"/>
                </a:cxn>
                <a:cxn ang="0">
                  <a:pos x="42" y="9"/>
                </a:cxn>
                <a:cxn ang="0">
                  <a:pos x="32" y="11"/>
                </a:cxn>
                <a:cxn ang="0">
                  <a:pos x="23" y="15"/>
                </a:cxn>
                <a:cxn ang="0">
                  <a:pos x="16" y="22"/>
                </a:cxn>
                <a:cxn ang="0">
                  <a:pos x="13" y="31"/>
                </a:cxn>
                <a:cxn ang="0">
                  <a:pos x="11" y="43"/>
                </a:cxn>
                <a:cxn ang="0">
                  <a:pos x="12" y="54"/>
                </a:cxn>
                <a:cxn ang="0">
                  <a:pos x="16" y="63"/>
                </a:cxn>
                <a:cxn ang="0">
                  <a:pos x="22" y="70"/>
                </a:cxn>
                <a:cxn ang="0">
                  <a:pos x="31" y="74"/>
                </a:cxn>
                <a:cxn ang="0">
                  <a:pos x="42" y="76"/>
                </a:cxn>
                <a:cxn ang="0">
                  <a:pos x="51" y="75"/>
                </a:cxn>
                <a:cxn ang="0">
                  <a:pos x="59" y="72"/>
                </a:cxn>
                <a:cxn ang="0">
                  <a:pos x="61" y="81"/>
                </a:cxn>
                <a:cxn ang="0">
                  <a:pos x="56" y="83"/>
                </a:cxn>
                <a:cxn ang="0">
                  <a:pos x="49" y="84"/>
                </a:cxn>
                <a:cxn ang="0">
                  <a:pos x="39" y="85"/>
                </a:cxn>
                <a:cxn ang="0">
                  <a:pos x="29" y="83"/>
                </a:cxn>
                <a:cxn ang="0">
                  <a:pos x="19" y="80"/>
                </a:cxn>
                <a:cxn ang="0">
                  <a:pos x="11" y="74"/>
                </a:cxn>
                <a:cxn ang="0">
                  <a:pos x="5" y="66"/>
                </a:cxn>
                <a:cxn ang="0">
                  <a:pos x="1" y="56"/>
                </a:cxn>
                <a:cxn ang="0">
                  <a:pos x="0" y="44"/>
                </a:cxn>
                <a:cxn ang="0">
                  <a:pos x="1" y="31"/>
                </a:cxn>
                <a:cxn ang="0">
                  <a:pos x="5" y="21"/>
                </a:cxn>
                <a:cxn ang="0">
                  <a:pos x="12" y="12"/>
                </a:cxn>
                <a:cxn ang="0">
                  <a:pos x="20" y="6"/>
                </a:cxn>
                <a:cxn ang="0">
                  <a:pos x="30" y="2"/>
                </a:cxn>
                <a:cxn ang="0">
                  <a:pos x="42" y="0"/>
                </a:cxn>
              </a:cxnLst>
              <a:rect l="0" t="0" r="r" b="b"/>
              <a:pathLst>
                <a:path w="61" h="85">
                  <a:moveTo>
                    <a:pt x="42" y="0"/>
                  </a:moveTo>
                  <a:lnTo>
                    <a:pt x="51" y="1"/>
                  </a:lnTo>
                  <a:lnTo>
                    <a:pt x="57" y="3"/>
                  </a:lnTo>
                  <a:lnTo>
                    <a:pt x="61" y="4"/>
                  </a:lnTo>
                  <a:lnTo>
                    <a:pt x="59" y="13"/>
                  </a:lnTo>
                  <a:lnTo>
                    <a:pt x="51" y="10"/>
                  </a:lnTo>
                  <a:lnTo>
                    <a:pt x="42" y="9"/>
                  </a:lnTo>
                  <a:lnTo>
                    <a:pt x="32" y="11"/>
                  </a:lnTo>
                  <a:lnTo>
                    <a:pt x="23" y="15"/>
                  </a:lnTo>
                  <a:lnTo>
                    <a:pt x="16" y="22"/>
                  </a:lnTo>
                  <a:lnTo>
                    <a:pt x="13" y="31"/>
                  </a:lnTo>
                  <a:lnTo>
                    <a:pt x="11" y="43"/>
                  </a:lnTo>
                  <a:lnTo>
                    <a:pt x="12" y="54"/>
                  </a:lnTo>
                  <a:lnTo>
                    <a:pt x="16" y="63"/>
                  </a:lnTo>
                  <a:lnTo>
                    <a:pt x="22" y="70"/>
                  </a:lnTo>
                  <a:lnTo>
                    <a:pt x="31" y="74"/>
                  </a:lnTo>
                  <a:lnTo>
                    <a:pt x="42" y="76"/>
                  </a:lnTo>
                  <a:lnTo>
                    <a:pt x="51" y="75"/>
                  </a:lnTo>
                  <a:lnTo>
                    <a:pt x="59" y="72"/>
                  </a:lnTo>
                  <a:lnTo>
                    <a:pt x="61" y="81"/>
                  </a:lnTo>
                  <a:lnTo>
                    <a:pt x="56" y="83"/>
                  </a:lnTo>
                  <a:lnTo>
                    <a:pt x="49" y="84"/>
                  </a:lnTo>
                  <a:lnTo>
                    <a:pt x="39" y="85"/>
                  </a:lnTo>
                  <a:lnTo>
                    <a:pt x="29" y="83"/>
                  </a:lnTo>
                  <a:lnTo>
                    <a:pt x="19" y="80"/>
                  </a:lnTo>
                  <a:lnTo>
                    <a:pt x="11" y="74"/>
                  </a:lnTo>
                  <a:lnTo>
                    <a:pt x="5" y="66"/>
                  </a:lnTo>
                  <a:lnTo>
                    <a:pt x="1" y="56"/>
                  </a:lnTo>
                  <a:lnTo>
                    <a:pt x="0" y="44"/>
                  </a:lnTo>
                  <a:lnTo>
                    <a:pt x="1" y="31"/>
                  </a:lnTo>
                  <a:lnTo>
                    <a:pt x="5" y="21"/>
                  </a:lnTo>
                  <a:lnTo>
                    <a:pt x="12" y="12"/>
                  </a:lnTo>
                  <a:lnTo>
                    <a:pt x="20" y="6"/>
                  </a:lnTo>
                  <a:lnTo>
                    <a:pt x="30" y="2"/>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23" name="Freeform 247"/>
            <p:cNvSpPr>
              <a:spLocks noEditPoints="1"/>
            </p:cNvSpPr>
            <p:nvPr/>
          </p:nvSpPr>
          <p:spPr bwMode="auto">
            <a:xfrm>
              <a:off x="2935" y="2421"/>
              <a:ext cx="57" cy="62"/>
            </a:xfrm>
            <a:custGeom>
              <a:avLst/>
              <a:gdLst/>
              <a:ahLst/>
              <a:cxnLst>
                <a:cxn ang="0">
                  <a:pos x="28" y="9"/>
                </a:cxn>
                <a:cxn ang="0">
                  <a:pos x="22" y="9"/>
                </a:cxn>
                <a:cxn ang="0">
                  <a:pos x="16" y="13"/>
                </a:cxn>
                <a:cxn ang="0">
                  <a:pos x="13" y="18"/>
                </a:cxn>
                <a:cxn ang="0">
                  <a:pos x="11" y="24"/>
                </a:cxn>
                <a:cxn ang="0">
                  <a:pos x="10" y="31"/>
                </a:cxn>
                <a:cxn ang="0">
                  <a:pos x="12" y="40"/>
                </a:cxn>
                <a:cxn ang="0">
                  <a:pos x="16" y="48"/>
                </a:cxn>
                <a:cxn ang="0">
                  <a:pos x="21" y="52"/>
                </a:cxn>
                <a:cxn ang="0">
                  <a:pos x="28" y="54"/>
                </a:cxn>
                <a:cxn ang="0">
                  <a:pos x="35" y="52"/>
                </a:cxn>
                <a:cxn ang="0">
                  <a:pos x="41" y="48"/>
                </a:cxn>
                <a:cxn ang="0">
                  <a:pos x="44" y="40"/>
                </a:cxn>
                <a:cxn ang="0">
                  <a:pos x="46" y="31"/>
                </a:cxn>
                <a:cxn ang="0">
                  <a:pos x="46" y="24"/>
                </a:cxn>
                <a:cxn ang="0">
                  <a:pos x="43" y="18"/>
                </a:cxn>
                <a:cxn ang="0">
                  <a:pos x="40" y="14"/>
                </a:cxn>
                <a:cxn ang="0">
                  <a:pos x="35" y="10"/>
                </a:cxn>
                <a:cxn ang="0">
                  <a:pos x="28" y="9"/>
                </a:cxn>
                <a:cxn ang="0">
                  <a:pos x="28" y="0"/>
                </a:cxn>
                <a:cxn ang="0">
                  <a:pos x="38" y="2"/>
                </a:cxn>
                <a:cxn ang="0">
                  <a:pos x="46" y="6"/>
                </a:cxn>
                <a:cxn ang="0">
                  <a:pos x="51" y="12"/>
                </a:cxn>
                <a:cxn ang="0">
                  <a:pos x="55" y="21"/>
                </a:cxn>
                <a:cxn ang="0">
                  <a:pos x="57" y="30"/>
                </a:cxn>
                <a:cxn ang="0">
                  <a:pos x="56" y="40"/>
                </a:cxn>
                <a:cxn ang="0">
                  <a:pos x="52" y="48"/>
                </a:cxn>
                <a:cxn ang="0">
                  <a:pos x="48" y="54"/>
                </a:cxn>
                <a:cxn ang="0">
                  <a:pos x="42" y="59"/>
                </a:cxn>
                <a:cxn ang="0">
                  <a:pos x="34" y="61"/>
                </a:cxn>
                <a:cxn ang="0">
                  <a:pos x="28" y="62"/>
                </a:cxn>
                <a:cxn ang="0">
                  <a:pos x="19" y="60"/>
                </a:cxn>
                <a:cxn ang="0">
                  <a:pos x="11" y="57"/>
                </a:cxn>
                <a:cxn ang="0">
                  <a:pos x="5" y="50"/>
                </a:cxn>
                <a:cxn ang="0">
                  <a:pos x="1" y="42"/>
                </a:cxn>
                <a:cxn ang="0">
                  <a:pos x="0" y="32"/>
                </a:cxn>
                <a:cxn ang="0">
                  <a:pos x="1" y="21"/>
                </a:cxn>
                <a:cxn ang="0">
                  <a:pos x="5" y="12"/>
                </a:cxn>
                <a:cxn ang="0">
                  <a:pos x="11" y="6"/>
                </a:cxn>
                <a:cxn ang="0">
                  <a:pos x="19" y="2"/>
                </a:cxn>
                <a:cxn ang="0">
                  <a:pos x="28" y="0"/>
                </a:cxn>
              </a:cxnLst>
              <a:rect l="0" t="0" r="r" b="b"/>
              <a:pathLst>
                <a:path w="57" h="62">
                  <a:moveTo>
                    <a:pt x="28" y="9"/>
                  </a:moveTo>
                  <a:lnTo>
                    <a:pt x="22" y="9"/>
                  </a:lnTo>
                  <a:lnTo>
                    <a:pt x="16" y="13"/>
                  </a:lnTo>
                  <a:lnTo>
                    <a:pt x="13" y="18"/>
                  </a:lnTo>
                  <a:lnTo>
                    <a:pt x="11" y="24"/>
                  </a:lnTo>
                  <a:lnTo>
                    <a:pt x="10" y="31"/>
                  </a:lnTo>
                  <a:lnTo>
                    <a:pt x="12" y="40"/>
                  </a:lnTo>
                  <a:lnTo>
                    <a:pt x="16" y="48"/>
                  </a:lnTo>
                  <a:lnTo>
                    <a:pt x="21" y="52"/>
                  </a:lnTo>
                  <a:lnTo>
                    <a:pt x="28" y="54"/>
                  </a:lnTo>
                  <a:lnTo>
                    <a:pt x="35" y="52"/>
                  </a:lnTo>
                  <a:lnTo>
                    <a:pt x="41" y="48"/>
                  </a:lnTo>
                  <a:lnTo>
                    <a:pt x="44" y="40"/>
                  </a:lnTo>
                  <a:lnTo>
                    <a:pt x="46" y="31"/>
                  </a:lnTo>
                  <a:lnTo>
                    <a:pt x="46" y="24"/>
                  </a:lnTo>
                  <a:lnTo>
                    <a:pt x="43" y="18"/>
                  </a:lnTo>
                  <a:lnTo>
                    <a:pt x="40" y="14"/>
                  </a:lnTo>
                  <a:lnTo>
                    <a:pt x="35" y="10"/>
                  </a:lnTo>
                  <a:lnTo>
                    <a:pt x="28" y="9"/>
                  </a:lnTo>
                  <a:close/>
                  <a:moveTo>
                    <a:pt x="28" y="0"/>
                  </a:moveTo>
                  <a:lnTo>
                    <a:pt x="38" y="2"/>
                  </a:lnTo>
                  <a:lnTo>
                    <a:pt x="46" y="6"/>
                  </a:lnTo>
                  <a:lnTo>
                    <a:pt x="51" y="12"/>
                  </a:lnTo>
                  <a:lnTo>
                    <a:pt x="55" y="21"/>
                  </a:lnTo>
                  <a:lnTo>
                    <a:pt x="57" y="30"/>
                  </a:lnTo>
                  <a:lnTo>
                    <a:pt x="56" y="40"/>
                  </a:lnTo>
                  <a:lnTo>
                    <a:pt x="52" y="48"/>
                  </a:lnTo>
                  <a:lnTo>
                    <a:pt x="48" y="54"/>
                  </a:lnTo>
                  <a:lnTo>
                    <a:pt x="42" y="59"/>
                  </a:lnTo>
                  <a:lnTo>
                    <a:pt x="34" y="61"/>
                  </a:lnTo>
                  <a:lnTo>
                    <a:pt x="28" y="62"/>
                  </a:lnTo>
                  <a:lnTo>
                    <a:pt x="19" y="60"/>
                  </a:lnTo>
                  <a:lnTo>
                    <a:pt x="11" y="57"/>
                  </a:lnTo>
                  <a:lnTo>
                    <a:pt x="5" y="50"/>
                  </a:lnTo>
                  <a:lnTo>
                    <a:pt x="1" y="42"/>
                  </a:lnTo>
                  <a:lnTo>
                    <a:pt x="0" y="32"/>
                  </a:lnTo>
                  <a:lnTo>
                    <a:pt x="1" y="21"/>
                  </a:lnTo>
                  <a:lnTo>
                    <a:pt x="5" y="12"/>
                  </a:lnTo>
                  <a:lnTo>
                    <a:pt x="11" y="6"/>
                  </a:lnTo>
                  <a:lnTo>
                    <a:pt x="19" y="2"/>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24" name="Freeform 248"/>
            <p:cNvSpPr>
              <a:spLocks/>
            </p:cNvSpPr>
            <p:nvPr/>
          </p:nvSpPr>
          <p:spPr bwMode="auto">
            <a:xfrm>
              <a:off x="3004" y="2421"/>
              <a:ext cx="51" cy="60"/>
            </a:xfrm>
            <a:custGeom>
              <a:avLst/>
              <a:gdLst/>
              <a:ahLst/>
              <a:cxnLst>
                <a:cxn ang="0">
                  <a:pos x="30" y="0"/>
                </a:cxn>
                <a:cxn ang="0">
                  <a:pos x="35" y="1"/>
                </a:cxn>
                <a:cxn ang="0">
                  <a:pos x="39" y="3"/>
                </a:cxn>
                <a:cxn ang="0">
                  <a:pos x="44" y="6"/>
                </a:cxn>
                <a:cxn ang="0">
                  <a:pos x="47" y="10"/>
                </a:cxn>
                <a:cxn ang="0">
                  <a:pos x="50" y="16"/>
                </a:cxn>
                <a:cxn ang="0">
                  <a:pos x="51" y="25"/>
                </a:cxn>
                <a:cxn ang="0">
                  <a:pos x="51" y="60"/>
                </a:cxn>
                <a:cxn ang="0">
                  <a:pos x="40" y="60"/>
                </a:cxn>
                <a:cxn ang="0">
                  <a:pos x="40" y="27"/>
                </a:cxn>
                <a:cxn ang="0">
                  <a:pos x="39" y="20"/>
                </a:cxn>
                <a:cxn ang="0">
                  <a:pos x="37" y="15"/>
                </a:cxn>
                <a:cxn ang="0">
                  <a:pos x="33" y="11"/>
                </a:cxn>
                <a:cxn ang="0">
                  <a:pos x="27" y="9"/>
                </a:cxn>
                <a:cxn ang="0">
                  <a:pos x="21" y="11"/>
                </a:cxn>
                <a:cxn ang="0">
                  <a:pos x="15" y="15"/>
                </a:cxn>
                <a:cxn ang="0">
                  <a:pos x="12" y="20"/>
                </a:cxn>
                <a:cxn ang="0">
                  <a:pos x="12" y="22"/>
                </a:cxn>
                <a:cxn ang="0">
                  <a:pos x="12" y="60"/>
                </a:cxn>
                <a:cxn ang="0">
                  <a:pos x="1" y="60"/>
                </a:cxn>
                <a:cxn ang="0">
                  <a:pos x="1" y="9"/>
                </a:cxn>
                <a:cxn ang="0">
                  <a:pos x="0" y="2"/>
                </a:cxn>
                <a:cxn ang="0">
                  <a:pos x="10" y="2"/>
                </a:cxn>
                <a:cxn ang="0">
                  <a:pos x="11" y="12"/>
                </a:cxn>
                <a:cxn ang="0">
                  <a:pos x="15" y="6"/>
                </a:cxn>
                <a:cxn ang="0">
                  <a:pos x="21" y="2"/>
                </a:cxn>
                <a:cxn ang="0">
                  <a:pos x="30" y="0"/>
                </a:cxn>
              </a:cxnLst>
              <a:rect l="0" t="0" r="r" b="b"/>
              <a:pathLst>
                <a:path w="51" h="60">
                  <a:moveTo>
                    <a:pt x="30" y="0"/>
                  </a:moveTo>
                  <a:lnTo>
                    <a:pt x="35" y="1"/>
                  </a:lnTo>
                  <a:lnTo>
                    <a:pt x="39" y="3"/>
                  </a:lnTo>
                  <a:lnTo>
                    <a:pt x="44" y="6"/>
                  </a:lnTo>
                  <a:lnTo>
                    <a:pt x="47" y="10"/>
                  </a:lnTo>
                  <a:lnTo>
                    <a:pt x="50" y="16"/>
                  </a:lnTo>
                  <a:lnTo>
                    <a:pt x="51" y="25"/>
                  </a:lnTo>
                  <a:lnTo>
                    <a:pt x="51" y="60"/>
                  </a:lnTo>
                  <a:lnTo>
                    <a:pt x="40" y="60"/>
                  </a:lnTo>
                  <a:lnTo>
                    <a:pt x="40" y="27"/>
                  </a:lnTo>
                  <a:lnTo>
                    <a:pt x="39" y="20"/>
                  </a:lnTo>
                  <a:lnTo>
                    <a:pt x="37" y="15"/>
                  </a:lnTo>
                  <a:lnTo>
                    <a:pt x="33" y="11"/>
                  </a:lnTo>
                  <a:lnTo>
                    <a:pt x="27" y="9"/>
                  </a:lnTo>
                  <a:lnTo>
                    <a:pt x="21" y="11"/>
                  </a:lnTo>
                  <a:lnTo>
                    <a:pt x="15" y="15"/>
                  </a:lnTo>
                  <a:lnTo>
                    <a:pt x="12" y="20"/>
                  </a:lnTo>
                  <a:lnTo>
                    <a:pt x="12" y="22"/>
                  </a:lnTo>
                  <a:lnTo>
                    <a:pt x="12" y="60"/>
                  </a:lnTo>
                  <a:lnTo>
                    <a:pt x="1" y="60"/>
                  </a:lnTo>
                  <a:lnTo>
                    <a:pt x="1" y="9"/>
                  </a:lnTo>
                  <a:lnTo>
                    <a:pt x="0" y="2"/>
                  </a:lnTo>
                  <a:lnTo>
                    <a:pt x="10" y="2"/>
                  </a:lnTo>
                  <a:lnTo>
                    <a:pt x="11" y="12"/>
                  </a:lnTo>
                  <a:lnTo>
                    <a:pt x="15" y="6"/>
                  </a:lnTo>
                  <a:lnTo>
                    <a:pt x="21" y="2"/>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25" name="Freeform 249"/>
            <p:cNvSpPr>
              <a:spLocks/>
            </p:cNvSpPr>
            <p:nvPr/>
          </p:nvSpPr>
          <p:spPr bwMode="auto">
            <a:xfrm>
              <a:off x="3066" y="2409"/>
              <a:ext cx="34" cy="74"/>
            </a:xfrm>
            <a:custGeom>
              <a:avLst/>
              <a:gdLst/>
              <a:ahLst/>
              <a:cxnLst>
                <a:cxn ang="0">
                  <a:pos x="19" y="0"/>
                </a:cxn>
                <a:cxn ang="0">
                  <a:pos x="19" y="14"/>
                </a:cxn>
                <a:cxn ang="0">
                  <a:pos x="34" y="14"/>
                </a:cxn>
                <a:cxn ang="0">
                  <a:pos x="34" y="22"/>
                </a:cxn>
                <a:cxn ang="0">
                  <a:pos x="19" y="22"/>
                </a:cxn>
                <a:cxn ang="0">
                  <a:pos x="19" y="57"/>
                </a:cxn>
                <a:cxn ang="0">
                  <a:pos x="20" y="60"/>
                </a:cxn>
                <a:cxn ang="0">
                  <a:pos x="20" y="62"/>
                </a:cxn>
                <a:cxn ang="0">
                  <a:pos x="22" y="63"/>
                </a:cxn>
                <a:cxn ang="0">
                  <a:pos x="24" y="65"/>
                </a:cxn>
                <a:cxn ang="0">
                  <a:pos x="32" y="65"/>
                </a:cxn>
                <a:cxn ang="0">
                  <a:pos x="33" y="64"/>
                </a:cxn>
                <a:cxn ang="0">
                  <a:pos x="33" y="72"/>
                </a:cxn>
                <a:cxn ang="0">
                  <a:pos x="31" y="73"/>
                </a:cxn>
                <a:cxn ang="0">
                  <a:pos x="28" y="74"/>
                </a:cxn>
                <a:cxn ang="0">
                  <a:pos x="24" y="74"/>
                </a:cxn>
                <a:cxn ang="0">
                  <a:pos x="20" y="73"/>
                </a:cxn>
                <a:cxn ang="0">
                  <a:pos x="18" y="72"/>
                </a:cxn>
                <a:cxn ang="0">
                  <a:pos x="15" y="71"/>
                </a:cxn>
                <a:cxn ang="0">
                  <a:pos x="12" y="69"/>
                </a:cxn>
                <a:cxn ang="0">
                  <a:pos x="9" y="63"/>
                </a:cxn>
                <a:cxn ang="0">
                  <a:pos x="9" y="54"/>
                </a:cxn>
                <a:cxn ang="0">
                  <a:pos x="9" y="22"/>
                </a:cxn>
                <a:cxn ang="0">
                  <a:pos x="0" y="22"/>
                </a:cxn>
                <a:cxn ang="0">
                  <a:pos x="0" y="14"/>
                </a:cxn>
                <a:cxn ang="0">
                  <a:pos x="9" y="14"/>
                </a:cxn>
                <a:cxn ang="0">
                  <a:pos x="9" y="3"/>
                </a:cxn>
                <a:cxn ang="0">
                  <a:pos x="19" y="0"/>
                </a:cxn>
              </a:cxnLst>
              <a:rect l="0" t="0" r="r" b="b"/>
              <a:pathLst>
                <a:path w="34" h="74">
                  <a:moveTo>
                    <a:pt x="19" y="0"/>
                  </a:moveTo>
                  <a:lnTo>
                    <a:pt x="19" y="14"/>
                  </a:lnTo>
                  <a:lnTo>
                    <a:pt x="34" y="14"/>
                  </a:lnTo>
                  <a:lnTo>
                    <a:pt x="34" y="22"/>
                  </a:lnTo>
                  <a:lnTo>
                    <a:pt x="19" y="22"/>
                  </a:lnTo>
                  <a:lnTo>
                    <a:pt x="19" y="57"/>
                  </a:lnTo>
                  <a:lnTo>
                    <a:pt x="20" y="60"/>
                  </a:lnTo>
                  <a:lnTo>
                    <a:pt x="20" y="62"/>
                  </a:lnTo>
                  <a:lnTo>
                    <a:pt x="22" y="63"/>
                  </a:lnTo>
                  <a:lnTo>
                    <a:pt x="24" y="65"/>
                  </a:lnTo>
                  <a:lnTo>
                    <a:pt x="32" y="65"/>
                  </a:lnTo>
                  <a:lnTo>
                    <a:pt x="33" y="64"/>
                  </a:lnTo>
                  <a:lnTo>
                    <a:pt x="33" y="72"/>
                  </a:lnTo>
                  <a:lnTo>
                    <a:pt x="31" y="73"/>
                  </a:lnTo>
                  <a:lnTo>
                    <a:pt x="28" y="74"/>
                  </a:lnTo>
                  <a:lnTo>
                    <a:pt x="24" y="74"/>
                  </a:lnTo>
                  <a:lnTo>
                    <a:pt x="20" y="73"/>
                  </a:lnTo>
                  <a:lnTo>
                    <a:pt x="18" y="72"/>
                  </a:lnTo>
                  <a:lnTo>
                    <a:pt x="15" y="71"/>
                  </a:lnTo>
                  <a:lnTo>
                    <a:pt x="12" y="69"/>
                  </a:lnTo>
                  <a:lnTo>
                    <a:pt x="9" y="63"/>
                  </a:lnTo>
                  <a:lnTo>
                    <a:pt x="9" y="54"/>
                  </a:lnTo>
                  <a:lnTo>
                    <a:pt x="9" y="22"/>
                  </a:lnTo>
                  <a:lnTo>
                    <a:pt x="0" y="22"/>
                  </a:lnTo>
                  <a:lnTo>
                    <a:pt x="0" y="14"/>
                  </a:lnTo>
                  <a:lnTo>
                    <a:pt x="9" y="14"/>
                  </a:lnTo>
                  <a:lnTo>
                    <a:pt x="9"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26" name="Freeform 250"/>
            <p:cNvSpPr>
              <a:spLocks/>
            </p:cNvSpPr>
            <p:nvPr/>
          </p:nvSpPr>
          <p:spPr bwMode="auto">
            <a:xfrm>
              <a:off x="3112" y="2421"/>
              <a:ext cx="29" cy="60"/>
            </a:xfrm>
            <a:custGeom>
              <a:avLst/>
              <a:gdLst/>
              <a:ahLst/>
              <a:cxnLst>
                <a:cxn ang="0">
                  <a:pos x="26" y="0"/>
                </a:cxn>
                <a:cxn ang="0">
                  <a:pos x="27" y="0"/>
                </a:cxn>
                <a:cxn ang="0">
                  <a:pos x="29" y="1"/>
                </a:cxn>
                <a:cxn ang="0">
                  <a:pos x="29" y="11"/>
                </a:cxn>
                <a:cxn ang="0">
                  <a:pos x="27" y="11"/>
                </a:cxn>
                <a:cxn ang="0">
                  <a:pos x="25" y="10"/>
                </a:cxn>
                <a:cxn ang="0">
                  <a:pos x="19" y="12"/>
                </a:cxn>
                <a:cxn ang="0">
                  <a:pos x="13" y="17"/>
                </a:cxn>
                <a:cxn ang="0">
                  <a:pos x="11" y="24"/>
                </a:cxn>
                <a:cxn ang="0">
                  <a:pos x="10" y="29"/>
                </a:cxn>
                <a:cxn ang="0">
                  <a:pos x="10" y="60"/>
                </a:cxn>
                <a:cxn ang="0">
                  <a:pos x="0" y="60"/>
                </a:cxn>
                <a:cxn ang="0">
                  <a:pos x="0" y="2"/>
                </a:cxn>
                <a:cxn ang="0">
                  <a:pos x="9" y="2"/>
                </a:cxn>
                <a:cxn ang="0">
                  <a:pos x="10" y="13"/>
                </a:cxn>
                <a:cxn ang="0">
                  <a:pos x="13" y="6"/>
                </a:cxn>
                <a:cxn ang="0">
                  <a:pos x="19" y="2"/>
                </a:cxn>
                <a:cxn ang="0">
                  <a:pos x="26" y="0"/>
                </a:cxn>
              </a:cxnLst>
              <a:rect l="0" t="0" r="r" b="b"/>
              <a:pathLst>
                <a:path w="29" h="60">
                  <a:moveTo>
                    <a:pt x="26" y="0"/>
                  </a:moveTo>
                  <a:lnTo>
                    <a:pt x="27" y="0"/>
                  </a:lnTo>
                  <a:lnTo>
                    <a:pt x="29" y="1"/>
                  </a:lnTo>
                  <a:lnTo>
                    <a:pt x="29" y="11"/>
                  </a:lnTo>
                  <a:lnTo>
                    <a:pt x="27" y="11"/>
                  </a:lnTo>
                  <a:lnTo>
                    <a:pt x="25" y="10"/>
                  </a:lnTo>
                  <a:lnTo>
                    <a:pt x="19" y="12"/>
                  </a:lnTo>
                  <a:lnTo>
                    <a:pt x="13" y="17"/>
                  </a:lnTo>
                  <a:lnTo>
                    <a:pt x="11" y="24"/>
                  </a:lnTo>
                  <a:lnTo>
                    <a:pt x="10" y="29"/>
                  </a:lnTo>
                  <a:lnTo>
                    <a:pt x="10" y="60"/>
                  </a:lnTo>
                  <a:lnTo>
                    <a:pt x="0" y="60"/>
                  </a:lnTo>
                  <a:lnTo>
                    <a:pt x="0" y="2"/>
                  </a:lnTo>
                  <a:lnTo>
                    <a:pt x="9" y="2"/>
                  </a:lnTo>
                  <a:lnTo>
                    <a:pt x="10" y="13"/>
                  </a:lnTo>
                  <a:lnTo>
                    <a:pt x="13" y="6"/>
                  </a:lnTo>
                  <a:lnTo>
                    <a:pt x="19" y="2"/>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27" name="Freeform 251"/>
            <p:cNvSpPr>
              <a:spLocks noEditPoints="1"/>
            </p:cNvSpPr>
            <p:nvPr/>
          </p:nvSpPr>
          <p:spPr bwMode="auto">
            <a:xfrm>
              <a:off x="3147" y="2421"/>
              <a:ext cx="57" cy="62"/>
            </a:xfrm>
            <a:custGeom>
              <a:avLst/>
              <a:gdLst/>
              <a:ahLst/>
              <a:cxnLst>
                <a:cxn ang="0">
                  <a:pos x="28" y="9"/>
                </a:cxn>
                <a:cxn ang="0">
                  <a:pos x="22" y="9"/>
                </a:cxn>
                <a:cxn ang="0">
                  <a:pos x="17" y="13"/>
                </a:cxn>
                <a:cxn ang="0">
                  <a:pos x="13" y="18"/>
                </a:cxn>
                <a:cxn ang="0">
                  <a:pos x="12" y="24"/>
                </a:cxn>
                <a:cxn ang="0">
                  <a:pos x="11" y="31"/>
                </a:cxn>
                <a:cxn ang="0">
                  <a:pos x="12" y="40"/>
                </a:cxn>
                <a:cxn ang="0">
                  <a:pos x="16" y="48"/>
                </a:cxn>
                <a:cxn ang="0">
                  <a:pos x="22" y="52"/>
                </a:cxn>
                <a:cxn ang="0">
                  <a:pos x="28" y="54"/>
                </a:cxn>
                <a:cxn ang="0">
                  <a:pos x="36" y="52"/>
                </a:cxn>
                <a:cxn ang="0">
                  <a:pos x="41" y="48"/>
                </a:cxn>
                <a:cxn ang="0">
                  <a:pos x="45" y="40"/>
                </a:cxn>
                <a:cxn ang="0">
                  <a:pos x="46" y="31"/>
                </a:cxn>
                <a:cxn ang="0">
                  <a:pos x="45" y="24"/>
                </a:cxn>
                <a:cxn ang="0">
                  <a:pos x="43" y="18"/>
                </a:cxn>
                <a:cxn ang="0">
                  <a:pos x="40" y="14"/>
                </a:cxn>
                <a:cxn ang="0">
                  <a:pos x="35" y="10"/>
                </a:cxn>
                <a:cxn ang="0">
                  <a:pos x="28" y="9"/>
                </a:cxn>
                <a:cxn ang="0">
                  <a:pos x="29" y="0"/>
                </a:cxn>
                <a:cxn ang="0">
                  <a:pos x="38" y="2"/>
                </a:cxn>
                <a:cxn ang="0">
                  <a:pos x="46" y="6"/>
                </a:cxn>
                <a:cxn ang="0">
                  <a:pos x="52" y="12"/>
                </a:cxn>
                <a:cxn ang="0">
                  <a:pos x="56" y="21"/>
                </a:cxn>
                <a:cxn ang="0">
                  <a:pos x="57" y="30"/>
                </a:cxn>
                <a:cxn ang="0">
                  <a:pos x="56" y="40"/>
                </a:cxn>
                <a:cxn ang="0">
                  <a:pos x="53" y="48"/>
                </a:cxn>
                <a:cxn ang="0">
                  <a:pos x="48" y="54"/>
                </a:cxn>
                <a:cxn ang="0">
                  <a:pos x="42" y="59"/>
                </a:cxn>
                <a:cxn ang="0">
                  <a:pos x="35" y="61"/>
                </a:cxn>
                <a:cxn ang="0">
                  <a:pos x="28" y="62"/>
                </a:cxn>
                <a:cxn ang="0">
                  <a:pos x="19" y="60"/>
                </a:cxn>
                <a:cxn ang="0">
                  <a:pos x="11" y="57"/>
                </a:cxn>
                <a:cxn ang="0">
                  <a:pos x="5" y="50"/>
                </a:cxn>
                <a:cxn ang="0">
                  <a:pos x="1" y="42"/>
                </a:cxn>
                <a:cxn ang="0">
                  <a:pos x="0" y="32"/>
                </a:cxn>
                <a:cxn ang="0">
                  <a:pos x="1" y="21"/>
                </a:cxn>
                <a:cxn ang="0">
                  <a:pos x="6" y="12"/>
                </a:cxn>
                <a:cxn ang="0">
                  <a:pos x="12" y="6"/>
                </a:cxn>
                <a:cxn ang="0">
                  <a:pos x="20" y="2"/>
                </a:cxn>
                <a:cxn ang="0">
                  <a:pos x="29" y="0"/>
                </a:cxn>
              </a:cxnLst>
              <a:rect l="0" t="0" r="r" b="b"/>
              <a:pathLst>
                <a:path w="57" h="62">
                  <a:moveTo>
                    <a:pt x="28" y="9"/>
                  </a:moveTo>
                  <a:lnTo>
                    <a:pt x="22" y="9"/>
                  </a:lnTo>
                  <a:lnTo>
                    <a:pt x="17" y="13"/>
                  </a:lnTo>
                  <a:lnTo>
                    <a:pt x="13" y="18"/>
                  </a:lnTo>
                  <a:lnTo>
                    <a:pt x="12" y="24"/>
                  </a:lnTo>
                  <a:lnTo>
                    <a:pt x="11" y="31"/>
                  </a:lnTo>
                  <a:lnTo>
                    <a:pt x="12" y="40"/>
                  </a:lnTo>
                  <a:lnTo>
                    <a:pt x="16" y="48"/>
                  </a:lnTo>
                  <a:lnTo>
                    <a:pt x="22" y="52"/>
                  </a:lnTo>
                  <a:lnTo>
                    <a:pt x="28" y="54"/>
                  </a:lnTo>
                  <a:lnTo>
                    <a:pt x="36" y="52"/>
                  </a:lnTo>
                  <a:lnTo>
                    <a:pt x="41" y="48"/>
                  </a:lnTo>
                  <a:lnTo>
                    <a:pt x="45" y="40"/>
                  </a:lnTo>
                  <a:lnTo>
                    <a:pt x="46" y="31"/>
                  </a:lnTo>
                  <a:lnTo>
                    <a:pt x="45" y="24"/>
                  </a:lnTo>
                  <a:lnTo>
                    <a:pt x="43" y="18"/>
                  </a:lnTo>
                  <a:lnTo>
                    <a:pt x="40" y="14"/>
                  </a:lnTo>
                  <a:lnTo>
                    <a:pt x="35" y="10"/>
                  </a:lnTo>
                  <a:lnTo>
                    <a:pt x="28" y="9"/>
                  </a:lnTo>
                  <a:close/>
                  <a:moveTo>
                    <a:pt x="29" y="0"/>
                  </a:moveTo>
                  <a:lnTo>
                    <a:pt x="38" y="2"/>
                  </a:lnTo>
                  <a:lnTo>
                    <a:pt x="46" y="6"/>
                  </a:lnTo>
                  <a:lnTo>
                    <a:pt x="52" y="12"/>
                  </a:lnTo>
                  <a:lnTo>
                    <a:pt x="56" y="21"/>
                  </a:lnTo>
                  <a:lnTo>
                    <a:pt x="57" y="30"/>
                  </a:lnTo>
                  <a:lnTo>
                    <a:pt x="56" y="40"/>
                  </a:lnTo>
                  <a:lnTo>
                    <a:pt x="53" y="48"/>
                  </a:lnTo>
                  <a:lnTo>
                    <a:pt x="48" y="54"/>
                  </a:lnTo>
                  <a:lnTo>
                    <a:pt x="42" y="59"/>
                  </a:lnTo>
                  <a:lnTo>
                    <a:pt x="35" y="61"/>
                  </a:lnTo>
                  <a:lnTo>
                    <a:pt x="28" y="62"/>
                  </a:lnTo>
                  <a:lnTo>
                    <a:pt x="19" y="60"/>
                  </a:lnTo>
                  <a:lnTo>
                    <a:pt x="11" y="57"/>
                  </a:lnTo>
                  <a:lnTo>
                    <a:pt x="5" y="50"/>
                  </a:lnTo>
                  <a:lnTo>
                    <a:pt x="1" y="42"/>
                  </a:lnTo>
                  <a:lnTo>
                    <a:pt x="0" y="32"/>
                  </a:lnTo>
                  <a:lnTo>
                    <a:pt x="1" y="21"/>
                  </a:lnTo>
                  <a:lnTo>
                    <a:pt x="6" y="12"/>
                  </a:lnTo>
                  <a:lnTo>
                    <a:pt x="12" y="6"/>
                  </a:lnTo>
                  <a:lnTo>
                    <a:pt x="20"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28" name="Rectangle 252"/>
            <p:cNvSpPr>
              <a:spLocks noChangeArrowheads="1"/>
            </p:cNvSpPr>
            <p:nvPr/>
          </p:nvSpPr>
          <p:spPr bwMode="auto">
            <a:xfrm>
              <a:off x="3217" y="2395"/>
              <a:ext cx="11" cy="86"/>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29" name="Freeform 253"/>
            <p:cNvSpPr>
              <a:spLocks noEditPoints="1"/>
            </p:cNvSpPr>
            <p:nvPr/>
          </p:nvSpPr>
          <p:spPr bwMode="auto">
            <a:xfrm>
              <a:off x="2026" y="1809"/>
              <a:ext cx="50" cy="82"/>
            </a:xfrm>
            <a:custGeom>
              <a:avLst/>
              <a:gdLst/>
              <a:ahLst/>
              <a:cxnLst>
                <a:cxn ang="0">
                  <a:pos x="13" y="9"/>
                </a:cxn>
                <a:cxn ang="0">
                  <a:pos x="10" y="10"/>
                </a:cxn>
                <a:cxn ang="0">
                  <a:pos x="10" y="41"/>
                </a:cxn>
                <a:cxn ang="0">
                  <a:pos x="13" y="42"/>
                </a:cxn>
                <a:cxn ang="0">
                  <a:pos x="19" y="42"/>
                </a:cxn>
                <a:cxn ang="0">
                  <a:pos x="28" y="41"/>
                </a:cxn>
                <a:cxn ang="0">
                  <a:pos x="34" y="38"/>
                </a:cxn>
                <a:cxn ang="0">
                  <a:pos x="38" y="32"/>
                </a:cxn>
                <a:cxn ang="0">
                  <a:pos x="40" y="25"/>
                </a:cxn>
                <a:cxn ang="0">
                  <a:pos x="38" y="18"/>
                </a:cxn>
                <a:cxn ang="0">
                  <a:pos x="34" y="13"/>
                </a:cxn>
                <a:cxn ang="0">
                  <a:pos x="28" y="10"/>
                </a:cxn>
                <a:cxn ang="0">
                  <a:pos x="21" y="9"/>
                </a:cxn>
                <a:cxn ang="0">
                  <a:pos x="13" y="9"/>
                </a:cxn>
                <a:cxn ang="0">
                  <a:pos x="20" y="0"/>
                </a:cxn>
                <a:cxn ang="0">
                  <a:pos x="30" y="1"/>
                </a:cxn>
                <a:cxn ang="0">
                  <a:pos x="37" y="3"/>
                </a:cxn>
                <a:cxn ang="0">
                  <a:pos x="43" y="7"/>
                </a:cxn>
                <a:cxn ang="0">
                  <a:pos x="47" y="11"/>
                </a:cxn>
                <a:cxn ang="0">
                  <a:pos x="49" y="17"/>
                </a:cxn>
                <a:cxn ang="0">
                  <a:pos x="50" y="24"/>
                </a:cxn>
                <a:cxn ang="0">
                  <a:pos x="49" y="34"/>
                </a:cxn>
                <a:cxn ang="0">
                  <a:pos x="44" y="41"/>
                </a:cxn>
                <a:cxn ang="0">
                  <a:pos x="37" y="46"/>
                </a:cxn>
                <a:cxn ang="0">
                  <a:pos x="29" y="49"/>
                </a:cxn>
                <a:cxn ang="0">
                  <a:pos x="19" y="50"/>
                </a:cxn>
                <a:cxn ang="0">
                  <a:pos x="13" y="50"/>
                </a:cxn>
                <a:cxn ang="0">
                  <a:pos x="10" y="49"/>
                </a:cxn>
                <a:cxn ang="0">
                  <a:pos x="10" y="82"/>
                </a:cxn>
                <a:cxn ang="0">
                  <a:pos x="0" y="82"/>
                </a:cxn>
                <a:cxn ang="0">
                  <a:pos x="0" y="2"/>
                </a:cxn>
                <a:cxn ang="0">
                  <a:pos x="9" y="1"/>
                </a:cxn>
                <a:cxn ang="0">
                  <a:pos x="20" y="0"/>
                </a:cxn>
              </a:cxnLst>
              <a:rect l="0" t="0" r="r" b="b"/>
              <a:pathLst>
                <a:path w="50" h="82">
                  <a:moveTo>
                    <a:pt x="13" y="9"/>
                  </a:moveTo>
                  <a:lnTo>
                    <a:pt x="10" y="10"/>
                  </a:lnTo>
                  <a:lnTo>
                    <a:pt x="10" y="41"/>
                  </a:lnTo>
                  <a:lnTo>
                    <a:pt x="13" y="42"/>
                  </a:lnTo>
                  <a:lnTo>
                    <a:pt x="19" y="42"/>
                  </a:lnTo>
                  <a:lnTo>
                    <a:pt x="28" y="41"/>
                  </a:lnTo>
                  <a:lnTo>
                    <a:pt x="34" y="38"/>
                  </a:lnTo>
                  <a:lnTo>
                    <a:pt x="38" y="32"/>
                  </a:lnTo>
                  <a:lnTo>
                    <a:pt x="40" y="25"/>
                  </a:lnTo>
                  <a:lnTo>
                    <a:pt x="38" y="18"/>
                  </a:lnTo>
                  <a:lnTo>
                    <a:pt x="34" y="13"/>
                  </a:lnTo>
                  <a:lnTo>
                    <a:pt x="28" y="10"/>
                  </a:lnTo>
                  <a:lnTo>
                    <a:pt x="21" y="9"/>
                  </a:lnTo>
                  <a:lnTo>
                    <a:pt x="13" y="9"/>
                  </a:lnTo>
                  <a:close/>
                  <a:moveTo>
                    <a:pt x="20" y="0"/>
                  </a:moveTo>
                  <a:lnTo>
                    <a:pt x="30" y="1"/>
                  </a:lnTo>
                  <a:lnTo>
                    <a:pt x="37" y="3"/>
                  </a:lnTo>
                  <a:lnTo>
                    <a:pt x="43" y="7"/>
                  </a:lnTo>
                  <a:lnTo>
                    <a:pt x="47" y="11"/>
                  </a:lnTo>
                  <a:lnTo>
                    <a:pt x="49" y="17"/>
                  </a:lnTo>
                  <a:lnTo>
                    <a:pt x="50" y="24"/>
                  </a:lnTo>
                  <a:lnTo>
                    <a:pt x="49" y="34"/>
                  </a:lnTo>
                  <a:lnTo>
                    <a:pt x="44" y="41"/>
                  </a:lnTo>
                  <a:lnTo>
                    <a:pt x="37" y="46"/>
                  </a:lnTo>
                  <a:lnTo>
                    <a:pt x="29" y="49"/>
                  </a:lnTo>
                  <a:lnTo>
                    <a:pt x="19" y="50"/>
                  </a:lnTo>
                  <a:lnTo>
                    <a:pt x="13" y="50"/>
                  </a:lnTo>
                  <a:lnTo>
                    <a:pt x="10" y="49"/>
                  </a:lnTo>
                  <a:lnTo>
                    <a:pt x="10" y="82"/>
                  </a:lnTo>
                  <a:lnTo>
                    <a:pt x="0" y="82"/>
                  </a:lnTo>
                  <a:lnTo>
                    <a:pt x="0" y="2"/>
                  </a:lnTo>
                  <a:lnTo>
                    <a:pt x="9"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30" name="Freeform 254"/>
            <p:cNvSpPr>
              <a:spLocks noEditPoints="1"/>
            </p:cNvSpPr>
            <p:nvPr/>
          </p:nvSpPr>
          <p:spPr bwMode="auto">
            <a:xfrm>
              <a:off x="2086" y="1832"/>
              <a:ext cx="56" cy="61"/>
            </a:xfrm>
            <a:custGeom>
              <a:avLst/>
              <a:gdLst/>
              <a:ahLst/>
              <a:cxnLst>
                <a:cxn ang="0">
                  <a:pos x="28" y="8"/>
                </a:cxn>
                <a:cxn ang="0">
                  <a:pos x="21" y="9"/>
                </a:cxn>
                <a:cxn ang="0">
                  <a:pos x="17" y="12"/>
                </a:cxn>
                <a:cxn ang="0">
                  <a:pos x="13" y="17"/>
                </a:cxn>
                <a:cxn ang="0">
                  <a:pos x="11" y="23"/>
                </a:cxn>
                <a:cxn ang="0">
                  <a:pos x="10" y="30"/>
                </a:cxn>
                <a:cxn ang="0">
                  <a:pos x="12" y="39"/>
                </a:cxn>
                <a:cxn ang="0">
                  <a:pos x="15" y="47"/>
                </a:cxn>
                <a:cxn ang="0">
                  <a:pos x="21" y="51"/>
                </a:cxn>
                <a:cxn ang="0">
                  <a:pos x="28" y="53"/>
                </a:cxn>
                <a:cxn ang="0">
                  <a:pos x="35" y="51"/>
                </a:cxn>
                <a:cxn ang="0">
                  <a:pos x="41" y="47"/>
                </a:cxn>
                <a:cxn ang="0">
                  <a:pos x="44" y="39"/>
                </a:cxn>
                <a:cxn ang="0">
                  <a:pos x="46" y="30"/>
                </a:cxn>
                <a:cxn ang="0">
                  <a:pos x="45" y="23"/>
                </a:cxn>
                <a:cxn ang="0">
                  <a:pos x="43" y="17"/>
                </a:cxn>
                <a:cxn ang="0">
                  <a:pos x="40" y="13"/>
                </a:cxn>
                <a:cxn ang="0">
                  <a:pos x="35" y="9"/>
                </a:cxn>
                <a:cxn ang="0">
                  <a:pos x="28" y="8"/>
                </a:cxn>
                <a:cxn ang="0">
                  <a:pos x="29" y="0"/>
                </a:cxn>
                <a:cxn ang="0">
                  <a:pos x="38" y="1"/>
                </a:cxn>
                <a:cxn ang="0">
                  <a:pos x="46" y="5"/>
                </a:cxn>
                <a:cxn ang="0">
                  <a:pos x="52" y="12"/>
                </a:cxn>
                <a:cxn ang="0">
                  <a:pos x="55" y="20"/>
                </a:cxn>
                <a:cxn ang="0">
                  <a:pos x="56" y="29"/>
                </a:cxn>
                <a:cxn ang="0">
                  <a:pos x="56" y="39"/>
                </a:cxn>
                <a:cxn ang="0">
                  <a:pos x="52" y="47"/>
                </a:cxn>
                <a:cxn ang="0">
                  <a:pos x="47" y="53"/>
                </a:cxn>
                <a:cxn ang="0">
                  <a:pos x="41" y="58"/>
                </a:cxn>
                <a:cxn ang="0">
                  <a:pos x="35" y="60"/>
                </a:cxn>
                <a:cxn ang="0">
                  <a:pos x="28" y="61"/>
                </a:cxn>
                <a:cxn ang="0">
                  <a:pos x="27" y="61"/>
                </a:cxn>
                <a:cxn ang="0">
                  <a:pos x="19" y="59"/>
                </a:cxn>
                <a:cxn ang="0">
                  <a:pos x="11" y="56"/>
                </a:cxn>
                <a:cxn ang="0">
                  <a:pos x="5" y="49"/>
                </a:cxn>
                <a:cxn ang="0">
                  <a:pos x="1" y="41"/>
                </a:cxn>
                <a:cxn ang="0">
                  <a:pos x="0" y="31"/>
                </a:cxn>
                <a:cxn ang="0">
                  <a:pos x="1" y="20"/>
                </a:cxn>
                <a:cxn ang="0">
                  <a:pos x="5" y="12"/>
                </a:cxn>
                <a:cxn ang="0">
                  <a:pos x="12" y="5"/>
                </a:cxn>
                <a:cxn ang="0">
                  <a:pos x="20" y="1"/>
                </a:cxn>
                <a:cxn ang="0">
                  <a:pos x="29" y="0"/>
                </a:cxn>
              </a:cxnLst>
              <a:rect l="0" t="0" r="r" b="b"/>
              <a:pathLst>
                <a:path w="56" h="61">
                  <a:moveTo>
                    <a:pt x="28" y="8"/>
                  </a:moveTo>
                  <a:lnTo>
                    <a:pt x="21" y="9"/>
                  </a:lnTo>
                  <a:lnTo>
                    <a:pt x="17" y="12"/>
                  </a:lnTo>
                  <a:lnTo>
                    <a:pt x="13" y="17"/>
                  </a:lnTo>
                  <a:lnTo>
                    <a:pt x="11" y="23"/>
                  </a:lnTo>
                  <a:lnTo>
                    <a:pt x="10" y="30"/>
                  </a:lnTo>
                  <a:lnTo>
                    <a:pt x="12" y="39"/>
                  </a:lnTo>
                  <a:lnTo>
                    <a:pt x="15" y="47"/>
                  </a:lnTo>
                  <a:lnTo>
                    <a:pt x="21" y="51"/>
                  </a:lnTo>
                  <a:lnTo>
                    <a:pt x="28" y="53"/>
                  </a:lnTo>
                  <a:lnTo>
                    <a:pt x="35" y="51"/>
                  </a:lnTo>
                  <a:lnTo>
                    <a:pt x="41" y="47"/>
                  </a:lnTo>
                  <a:lnTo>
                    <a:pt x="44" y="39"/>
                  </a:lnTo>
                  <a:lnTo>
                    <a:pt x="46" y="30"/>
                  </a:lnTo>
                  <a:lnTo>
                    <a:pt x="45" y="23"/>
                  </a:lnTo>
                  <a:lnTo>
                    <a:pt x="43" y="17"/>
                  </a:lnTo>
                  <a:lnTo>
                    <a:pt x="40" y="13"/>
                  </a:lnTo>
                  <a:lnTo>
                    <a:pt x="35" y="9"/>
                  </a:lnTo>
                  <a:lnTo>
                    <a:pt x="28" y="8"/>
                  </a:lnTo>
                  <a:close/>
                  <a:moveTo>
                    <a:pt x="29" y="0"/>
                  </a:moveTo>
                  <a:lnTo>
                    <a:pt x="38" y="1"/>
                  </a:lnTo>
                  <a:lnTo>
                    <a:pt x="46" y="5"/>
                  </a:lnTo>
                  <a:lnTo>
                    <a:pt x="52" y="12"/>
                  </a:lnTo>
                  <a:lnTo>
                    <a:pt x="55" y="20"/>
                  </a:lnTo>
                  <a:lnTo>
                    <a:pt x="56" y="29"/>
                  </a:lnTo>
                  <a:lnTo>
                    <a:pt x="56" y="39"/>
                  </a:lnTo>
                  <a:lnTo>
                    <a:pt x="52" y="47"/>
                  </a:lnTo>
                  <a:lnTo>
                    <a:pt x="47" y="53"/>
                  </a:lnTo>
                  <a:lnTo>
                    <a:pt x="41" y="58"/>
                  </a:lnTo>
                  <a:lnTo>
                    <a:pt x="35" y="60"/>
                  </a:lnTo>
                  <a:lnTo>
                    <a:pt x="28" y="61"/>
                  </a:lnTo>
                  <a:lnTo>
                    <a:pt x="27" y="61"/>
                  </a:lnTo>
                  <a:lnTo>
                    <a:pt x="19" y="59"/>
                  </a:lnTo>
                  <a:lnTo>
                    <a:pt x="11" y="56"/>
                  </a:lnTo>
                  <a:lnTo>
                    <a:pt x="5" y="49"/>
                  </a:lnTo>
                  <a:lnTo>
                    <a:pt x="1" y="41"/>
                  </a:lnTo>
                  <a:lnTo>
                    <a:pt x="0" y="31"/>
                  </a:lnTo>
                  <a:lnTo>
                    <a:pt x="1" y="20"/>
                  </a:lnTo>
                  <a:lnTo>
                    <a:pt x="5" y="12"/>
                  </a:lnTo>
                  <a:lnTo>
                    <a:pt x="12" y="5"/>
                  </a:lnTo>
                  <a:lnTo>
                    <a:pt x="20" y="1"/>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31" name="Freeform 255"/>
            <p:cNvSpPr>
              <a:spLocks/>
            </p:cNvSpPr>
            <p:nvPr/>
          </p:nvSpPr>
          <p:spPr bwMode="auto">
            <a:xfrm>
              <a:off x="2156" y="1832"/>
              <a:ext cx="29" cy="59"/>
            </a:xfrm>
            <a:custGeom>
              <a:avLst/>
              <a:gdLst/>
              <a:ahLst/>
              <a:cxnLst>
                <a:cxn ang="0">
                  <a:pos x="26" y="0"/>
                </a:cxn>
                <a:cxn ang="0">
                  <a:pos x="27" y="0"/>
                </a:cxn>
                <a:cxn ang="0">
                  <a:pos x="29" y="0"/>
                </a:cxn>
                <a:cxn ang="0">
                  <a:pos x="29" y="10"/>
                </a:cxn>
                <a:cxn ang="0">
                  <a:pos x="27" y="10"/>
                </a:cxn>
                <a:cxn ang="0">
                  <a:pos x="25" y="9"/>
                </a:cxn>
                <a:cxn ang="0">
                  <a:pos x="19" y="12"/>
                </a:cxn>
                <a:cxn ang="0">
                  <a:pos x="14" y="16"/>
                </a:cxn>
                <a:cxn ang="0">
                  <a:pos x="11" y="23"/>
                </a:cxn>
                <a:cxn ang="0">
                  <a:pos x="11" y="26"/>
                </a:cxn>
                <a:cxn ang="0">
                  <a:pos x="10" y="28"/>
                </a:cxn>
                <a:cxn ang="0">
                  <a:pos x="10" y="59"/>
                </a:cxn>
                <a:cxn ang="0">
                  <a:pos x="0" y="59"/>
                </a:cxn>
                <a:cxn ang="0">
                  <a:pos x="0" y="1"/>
                </a:cxn>
                <a:cxn ang="0">
                  <a:pos x="9" y="1"/>
                </a:cxn>
                <a:cxn ang="0">
                  <a:pos x="10" y="12"/>
                </a:cxn>
                <a:cxn ang="0">
                  <a:pos x="13" y="6"/>
                </a:cxn>
                <a:cxn ang="0">
                  <a:pos x="19" y="1"/>
                </a:cxn>
                <a:cxn ang="0">
                  <a:pos x="26" y="0"/>
                </a:cxn>
              </a:cxnLst>
              <a:rect l="0" t="0" r="r" b="b"/>
              <a:pathLst>
                <a:path w="29" h="59">
                  <a:moveTo>
                    <a:pt x="26" y="0"/>
                  </a:moveTo>
                  <a:lnTo>
                    <a:pt x="27" y="0"/>
                  </a:lnTo>
                  <a:lnTo>
                    <a:pt x="29" y="0"/>
                  </a:lnTo>
                  <a:lnTo>
                    <a:pt x="29" y="10"/>
                  </a:lnTo>
                  <a:lnTo>
                    <a:pt x="27" y="10"/>
                  </a:lnTo>
                  <a:lnTo>
                    <a:pt x="25" y="9"/>
                  </a:lnTo>
                  <a:lnTo>
                    <a:pt x="19" y="12"/>
                  </a:lnTo>
                  <a:lnTo>
                    <a:pt x="14" y="16"/>
                  </a:lnTo>
                  <a:lnTo>
                    <a:pt x="11" y="23"/>
                  </a:lnTo>
                  <a:lnTo>
                    <a:pt x="11" y="26"/>
                  </a:lnTo>
                  <a:lnTo>
                    <a:pt x="10" y="28"/>
                  </a:lnTo>
                  <a:lnTo>
                    <a:pt x="10" y="59"/>
                  </a:lnTo>
                  <a:lnTo>
                    <a:pt x="0" y="59"/>
                  </a:lnTo>
                  <a:lnTo>
                    <a:pt x="0" y="1"/>
                  </a:lnTo>
                  <a:lnTo>
                    <a:pt x="9" y="1"/>
                  </a:lnTo>
                  <a:lnTo>
                    <a:pt x="10" y="12"/>
                  </a:lnTo>
                  <a:lnTo>
                    <a:pt x="13" y="6"/>
                  </a:lnTo>
                  <a:lnTo>
                    <a:pt x="19"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32" name="Freeform 256"/>
            <p:cNvSpPr>
              <a:spLocks/>
            </p:cNvSpPr>
            <p:nvPr/>
          </p:nvSpPr>
          <p:spPr bwMode="auto">
            <a:xfrm>
              <a:off x="2189" y="1819"/>
              <a:ext cx="34" cy="74"/>
            </a:xfrm>
            <a:custGeom>
              <a:avLst/>
              <a:gdLst/>
              <a:ahLst/>
              <a:cxnLst>
                <a:cxn ang="0">
                  <a:pos x="19" y="0"/>
                </a:cxn>
                <a:cxn ang="0">
                  <a:pos x="19" y="14"/>
                </a:cxn>
                <a:cxn ang="0">
                  <a:pos x="34" y="14"/>
                </a:cxn>
                <a:cxn ang="0">
                  <a:pos x="34" y="22"/>
                </a:cxn>
                <a:cxn ang="0">
                  <a:pos x="19" y="22"/>
                </a:cxn>
                <a:cxn ang="0">
                  <a:pos x="19" y="57"/>
                </a:cxn>
                <a:cxn ang="0">
                  <a:pos x="20" y="60"/>
                </a:cxn>
                <a:cxn ang="0">
                  <a:pos x="21" y="62"/>
                </a:cxn>
                <a:cxn ang="0">
                  <a:pos x="24" y="65"/>
                </a:cxn>
                <a:cxn ang="0">
                  <a:pos x="32" y="65"/>
                </a:cxn>
                <a:cxn ang="0">
                  <a:pos x="33" y="64"/>
                </a:cxn>
                <a:cxn ang="0">
                  <a:pos x="34" y="72"/>
                </a:cxn>
                <a:cxn ang="0">
                  <a:pos x="28" y="74"/>
                </a:cxn>
                <a:cxn ang="0">
                  <a:pos x="24" y="74"/>
                </a:cxn>
                <a:cxn ang="0">
                  <a:pos x="21" y="73"/>
                </a:cxn>
                <a:cxn ang="0">
                  <a:pos x="18" y="72"/>
                </a:cxn>
                <a:cxn ang="0">
                  <a:pos x="13" y="69"/>
                </a:cxn>
                <a:cxn ang="0">
                  <a:pos x="10" y="63"/>
                </a:cxn>
                <a:cxn ang="0">
                  <a:pos x="9" y="54"/>
                </a:cxn>
                <a:cxn ang="0">
                  <a:pos x="9" y="22"/>
                </a:cxn>
                <a:cxn ang="0">
                  <a:pos x="0" y="22"/>
                </a:cxn>
                <a:cxn ang="0">
                  <a:pos x="0" y="14"/>
                </a:cxn>
                <a:cxn ang="0">
                  <a:pos x="9" y="14"/>
                </a:cxn>
                <a:cxn ang="0">
                  <a:pos x="9" y="4"/>
                </a:cxn>
                <a:cxn ang="0">
                  <a:pos x="19" y="0"/>
                </a:cxn>
              </a:cxnLst>
              <a:rect l="0" t="0" r="r" b="b"/>
              <a:pathLst>
                <a:path w="34" h="74">
                  <a:moveTo>
                    <a:pt x="19" y="0"/>
                  </a:moveTo>
                  <a:lnTo>
                    <a:pt x="19" y="14"/>
                  </a:lnTo>
                  <a:lnTo>
                    <a:pt x="34" y="14"/>
                  </a:lnTo>
                  <a:lnTo>
                    <a:pt x="34" y="22"/>
                  </a:lnTo>
                  <a:lnTo>
                    <a:pt x="19" y="22"/>
                  </a:lnTo>
                  <a:lnTo>
                    <a:pt x="19" y="57"/>
                  </a:lnTo>
                  <a:lnTo>
                    <a:pt x="20" y="60"/>
                  </a:lnTo>
                  <a:lnTo>
                    <a:pt x="21" y="62"/>
                  </a:lnTo>
                  <a:lnTo>
                    <a:pt x="24" y="65"/>
                  </a:lnTo>
                  <a:lnTo>
                    <a:pt x="32" y="65"/>
                  </a:lnTo>
                  <a:lnTo>
                    <a:pt x="33" y="64"/>
                  </a:lnTo>
                  <a:lnTo>
                    <a:pt x="34" y="72"/>
                  </a:lnTo>
                  <a:lnTo>
                    <a:pt x="28" y="74"/>
                  </a:lnTo>
                  <a:lnTo>
                    <a:pt x="24" y="74"/>
                  </a:lnTo>
                  <a:lnTo>
                    <a:pt x="21" y="73"/>
                  </a:lnTo>
                  <a:lnTo>
                    <a:pt x="18" y="72"/>
                  </a:lnTo>
                  <a:lnTo>
                    <a:pt x="13" y="69"/>
                  </a:lnTo>
                  <a:lnTo>
                    <a:pt x="10" y="63"/>
                  </a:lnTo>
                  <a:lnTo>
                    <a:pt x="9" y="54"/>
                  </a:lnTo>
                  <a:lnTo>
                    <a:pt x="9" y="22"/>
                  </a:lnTo>
                  <a:lnTo>
                    <a:pt x="0" y="22"/>
                  </a:lnTo>
                  <a:lnTo>
                    <a:pt x="0" y="14"/>
                  </a:lnTo>
                  <a:lnTo>
                    <a:pt x="9" y="14"/>
                  </a:lnTo>
                  <a:lnTo>
                    <a:pt x="9"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33" name="Freeform 257"/>
            <p:cNvSpPr>
              <a:spLocks noEditPoints="1"/>
            </p:cNvSpPr>
            <p:nvPr/>
          </p:nvSpPr>
          <p:spPr bwMode="auto">
            <a:xfrm>
              <a:off x="2231" y="1813"/>
              <a:ext cx="51" cy="78"/>
            </a:xfrm>
            <a:custGeom>
              <a:avLst/>
              <a:gdLst/>
              <a:ahLst/>
              <a:cxnLst>
                <a:cxn ang="0">
                  <a:pos x="20" y="30"/>
                </a:cxn>
                <a:cxn ang="0">
                  <a:pos x="18" y="48"/>
                </a:cxn>
                <a:cxn ang="0">
                  <a:pos x="31" y="48"/>
                </a:cxn>
                <a:cxn ang="0">
                  <a:pos x="33" y="30"/>
                </a:cxn>
                <a:cxn ang="0">
                  <a:pos x="20" y="30"/>
                </a:cxn>
                <a:cxn ang="0">
                  <a:pos x="17" y="0"/>
                </a:cxn>
                <a:cxn ang="0">
                  <a:pos x="25" y="0"/>
                </a:cxn>
                <a:cxn ang="0">
                  <a:pos x="21" y="23"/>
                </a:cxn>
                <a:cxn ang="0">
                  <a:pos x="34" y="23"/>
                </a:cxn>
                <a:cxn ang="0">
                  <a:pos x="37" y="0"/>
                </a:cxn>
                <a:cxn ang="0">
                  <a:pos x="44" y="0"/>
                </a:cxn>
                <a:cxn ang="0">
                  <a:pos x="41" y="23"/>
                </a:cxn>
                <a:cxn ang="0">
                  <a:pos x="51" y="23"/>
                </a:cxn>
                <a:cxn ang="0">
                  <a:pos x="51" y="30"/>
                </a:cxn>
                <a:cxn ang="0">
                  <a:pos x="40" y="30"/>
                </a:cxn>
                <a:cxn ang="0">
                  <a:pos x="38" y="48"/>
                </a:cxn>
                <a:cxn ang="0">
                  <a:pos x="48" y="48"/>
                </a:cxn>
                <a:cxn ang="0">
                  <a:pos x="48" y="54"/>
                </a:cxn>
                <a:cxn ang="0">
                  <a:pos x="37" y="54"/>
                </a:cxn>
                <a:cxn ang="0">
                  <a:pos x="34" y="78"/>
                </a:cxn>
                <a:cxn ang="0">
                  <a:pos x="26" y="78"/>
                </a:cxn>
                <a:cxn ang="0">
                  <a:pos x="29" y="54"/>
                </a:cxn>
                <a:cxn ang="0">
                  <a:pos x="17" y="54"/>
                </a:cxn>
                <a:cxn ang="0">
                  <a:pos x="14" y="78"/>
                </a:cxn>
                <a:cxn ang="0">
                  <a:pos x="7" y="78"/>
                </a:cxn>
                <a:cxn ang="0">
                  <a:pos x="10" y="54"/>
                </a:cxn>
                <a:cxn ang="0">
                  <a:pos x="0" y="54"/>
                </a:cxn>
                <a:cxn ang="0">
                  <a:pos x="0" y="48"/>
                </a:cxn>
                <a:cxn ang="0">
                  <a:pos x="11" y="48"/>
                </a:cxn>
                <a:cxn ang="0">
                  <a:pos x="14" y="30"/>
                </a:cxn>
                <a:cxn ang="0">
                  <a:pos x="3" y="30"/>
                </a:cxn>
                <a:cxn ang="0">
                  <a:pos x="3" y="23"/>
                </a:cxn>
                <a:cxn ang="0">
                  <a:pos x="14" y="23"/>
                </a:cxn>
                <a:cxn ang="0">
                  <a:pos x="17" y="0"/>
                </a:cxn>
              </a:cxnLst>
              <a:rect l="0" t="0" r="r" b="b"/>
              <a:pathLst>
                <a:path w="51" h="78">
                  <a:moveTo>
                    <a:pt x="20" y="30"/>
                  </a:moveTo>
                  <a:lnTo>
                    <a:pt x="18" y="48"/>
                  </a:lnTo>
                  <a:lnTo>
                    <a:pt x="31" y="48"/>
                  </a:lnTo>
                  <a:lnTo>
                    <a:pt x="33" y="30"/>
                  </a:lnTo>
                  <a:lnTo>
                    <a:pt x="20" y="30"/>
                  </a:lnTo>
                  <a:close/>
                  <a:moveTo>
                    <a:pt x="17" y="0"/>
                  </a:moveTo>
                  <a:lnTo>
                    <a:pt x="25" y="0"/>
                  </a:lnTo>
                  <a:lnTo>
                    <a:pt x="21" y="23"/>
                  </a:lnTo>
                  <a:lnTo>
                    <a:pt x="34" y="23"/>
                  </a:lnTo>
                  <a:lnTo>
                    <a:pt x="37" y="0"/>
                  </a:lnTo>
                  <a:lnTo>
                    <a:pt x="44" y="0"/>
                  </a:lnTo>
                  <a:lnTo>
                    <a:pt x="41" y="23"/>
                  </a:lnTo>
                  <a:lnTo>
                    <a:pt x="51" y="23"/>
                  </a:lnTo>
                  <a:lnTo>
                    <a:pt x="51" y="30"/>
                  </a:lnTo>
                  <a:lnTo>
                    <a:pt x="40" y="30"/>
                  </a:lnTo>
                  <a:lnTo>
                    <a:pt x="38" y="48"/>
                  </a:lnTo>
                  <a:lnTo>
                    <a:pt x="48" y="48"/>
                  </a:lnTo>
                  <a:lnTo>
                    <a:pt x="48" y="54"/>
                  </a:lnTo>
                  <a:lnTo>
                    <a:pt x="37" y="54"/>
                  </a:lnTo>
                  <a:lnTo>
                    <a:pt x="34" y="78"/>
                  </a:lnTo>
                  <a:lnTo>
                    <a:pt x="26" y="78"/>
                  </a:lnTo>
                  <a:lnTo>
                    <a:pt x="29" y="54"/>
                  </a:lnTo>
                  <a:lnTo>
                    <a:pt x="17" y="54"/>
                  </a:lnTo>
                  <a:lnTo>
                    <a:pt x="14" y="78"/>
                  </a:lnTo>
                  <a:lnTo>
                    <a:pt x="7" y="78"/>
                  </a:lnTo>
                  <a:lnTo>
                    <a:pt x="10" y="54"/>
                  </a:lnTo>
                  <a:lnTo>
                    <a:pt x="0" y="54"/>
                  </a:lnTo>
                  <a:lnTo>
                    <a:pt x="0" y="48"/>
                  </a:lnTo>
                  <a:lnTo>
                    <a:pt x="11" y="48"/>
                  </a:lnTo>
                  <a:lnTo>
                    <a:pt x="14" y="30"/>
                  </a:lnTo>
                  <a:lnTo>
                    <a:pt x="3" y="30"/>
                  </a:lnTo>
                  <a:lnTo>
                    <a:pt x="3" y="23"/>
                  </a:lnTo>
                  <a:lnTo>
                    <a:pt x="14" y="23"/>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34" name="Line 258"/>
            <p:cNvSpPr>
              <a:spLocks noChangeShapeType="1"/>
            </p:cNvSpPr>
            <p:nvPr/>
          </p:nvSpPr>
          <p:spPr bwMode="auto">
            <a:xfrm flipH="1">
              <a:off x="1741" y="2596"/>
              <a:ext cx="88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35" name="Line 259"/>
            <p:cNvSpPr>
              <a:spLocks noChangeShapeType="1"/>
            </p:cNvSpPr>
            <p:nvPr/>
          </p:nvSpPr>
          <p:spPr bwMode="auto">
            <a:xfrm flipV="1">
              <a:off x="1741" y="1741"/>
              <a:ext cx="1" cy="85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36" name="Line 260"/>
            <p:cNvSpPr>
              <a:spLocks noChangeShapeType="1"/>
            </p:cNvSpPr>
            <p:nvPr/>
          </p:nvSpPr>
          <p:spPr bwMode="auto">
            <a:xfrm>
              <a:off x="1741" y="1741"/>
              <a:ext cx="885"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37" name="Line 261"/>
            <p:cNvSpPr>
              <a:spLocks noChangeShapeType="1"/>
            </p:cNvSpPr>
            <p:nvPr/>
          </p:nvSpPr>
          <p:spPr bwMode="auto">
            <a:xfrm>
              <a:off x="2626" y="1741"/>
              <a:ext cx="1" cy="85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38" name="Line 262"/>
            <p:cNvSpPr>
              <a:spLocks noChangeShapeType="1"/>
            </p:cNvSpPr>
            <p:nvPr/>
          </p:nvSpPr>
          <p:spPr bwMode="auto">
            <a:xfrm>
              <a:off x="1743" y="1959"/>
              <a:ext cx="88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39" name="Line 263"/>
            <p:cNvSpPr>
              <a:spLocks noChangeShapeType="1"/>
            </p:cNvSpPr>
            <p:nvPr/>
          </p:nvSpPr>
          <p:spPr bwMode="auto">
            <a:xfrm>
              <a:off x="1743" y="2066"/>
              <a:ext cx="88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40" name="Line 264"/>
            <p:cNvSpPr>
              <a:spLocks noChangeShapeType="1"/>
            </p:cNvSpPr>
            <p:nvPr/>
          </p:nvSpPr>
          <p:spPr bwMode="auto">
            <a:xfrm>
              <a:off x="1743" y="2174"/>
              <a:ext cx="88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41" name="Line 265"/>
            <p:cNvSpPr>
              <a:spLocks noChangeShapeType="1"/>
            </p:cNvSpPr>
            <p:nvPr/>
          </p:nvSpPr>
          <p:spPr bwMode="auto">
            <a:xfrm>
              <a:off x="1743" y="2281"/>
              <a:ext cx="88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42" name="Line 266"/>
            <p:cNvSpPr>
              <a:spLocks noChangeShapeType="1"/>
            </p:cNvSpPr>
            <p:nvPr/>
          </p:nvSpPr>
          <p:spPr bwMode="auto">
            <a:xfrm>
              <a:off x="1743" y="2496"/>
              <a:ext cx="88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43" name="Line 267"/>
            <p:cNvSpPr>
              <a:spLocks noChangeShapeType="1"/>
            </p:cNvSpPr>
            <p:nvPr/>
          </p:nvSpPr>
          <p:spPr bwMode="auto">
            <a:xfrm>
              <a:off x="1743" y="2389"/>
              <a:ext cx="88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44" name="Line 268"/>
            <p:cNvSpPr>
              <a:spLocks noChangeShapeType="1"/>
            </p:cNvSpPr>
            <p:nvPr/>
          </p:nvSpPr>
          <p:spPr bwMode="auto">
            <a:xfrm>
              <a:off x="2338" y="1962"/>
              <a:ext cx="1" cy="6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45" name="Line 269"/>
            <p:cNvSpPr>
              <a:spLocks noChangeShapeType="1"/>
            </p:cNvSpPr>
            <p:nvPr/>
          </p:nvSpPr>
          <p:spPr bwMode="auto">
            <a:xfrm>
              <a:off x="2478" y="1962"/>
              <a:ext cx="1" cy="62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46" name="Line 270"/>
            <p:cNvSpPr>
              <a:spLocks noChangeShapeType="1"/>
            </p:cNvSpPr>
            <p:nvPr/>
          </p:nvSpPr>
          <p:spPr bwMode="auto">
            <a:xfrm flipH="1">
              <a:off x="3447" y="2394"/>
              <a:ext cx="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47" name="Line 271"/>
            <p:cNvSpPr>
              <a:spLocks noChangeShapeType="1"/>
            </p:cNvSpPr>
            <p:nvPr/>
          </p:nvSpPr>
          <p:spPr bwMode="auto">
            <a:xfrm flipH="1">
              <a:off x="3440" y="2412"/>
              <a:ext cx="7"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48" name="Line 272"/>
            <p:cNvSpPr>
              <a:spLocks noChangeShapeType="1"/>
            </p:cNvSpPr>
            <p:nvPr/>
          </p:nvSpPr>
          <p:spPr bwMode="auto">
            <a:xfrm flipH="1">
              <a:off x="3428" y="2430"/>
              <a:ext cx="1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49" name="Line 273"/>
            <p:cNvSpPr>
              <a:spLocks noChangeShapeType="1"/>
            </p:cNvSpPr>
            <p:nvPr/>
          </p:nvSpPr>
          <p:spPr bwMode="auto">
            <a:xfrm flipH="1">
              <a:off x="3411" y="2448"/>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50" name="Line 274"/>
            <p:cNvSpPr>
              <a:spLocks noChangeShapeType="1"/>
            </p:cNvSpPr>
            <p:nvPr/>
          </p:nvSpPr>
          <p:spPr bwMode="auto">
            <a:xfrm flipH="1">
              <a:off x="3392" y="2465"/>
              <a:ext cx="19"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51" name="Line 275"/>
            <p:cNvSpPr>
              <a:spLocks noChangeShapeType="1"/>
            </p:cNvSpPr>
            <p:nvPr/>
          </p:nvSpPr>
          <p:spPr bwMode="auto">
            <a:xfrm flipH="1">
              <a:off x="3368" y="2481"/>
              <a:ext cx="24"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52" name="Line 276"/>
            <p:cNvSpPr>
              <a:spLocks noChangeShapeType="1"/>
            </p:cNvSpPr>
            <p:nvPr/>
          </p:nvSpPr>
          <p:spPr bwMode="auto">
            <a:xfrm flipH="1">
              <a:off x="3340" y="2495"/>
              <a:ext cx="2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53" name="Line 277"/>
            <p:cNvSpPr>
              <a:spLocks noChangeShapeType="1"/>
            </p:cNvSpPr>
            <p:nvPr/>
          </p:nvSpPr>
          <p:spPr bwMode="auto">
            <a:xfrm flipH="1">
              <a:off x="3310" y="2508"/>
              <a:ext cx="30"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54" name="Line 278"/>
            <p:cNvSpPr>
              <a:spLocks noChangeShapeType="1"/>
            </p:cNvSpPr>
            <p:nvPr/>
          </p:nvSpPr>
          <p:spPr bwMode="auto">
            <a:xfrm flipH="1">
              <a:off x="3277" y="2519"/>
              <a:ext cx="33"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55" name="Line 279"/>
            <p:cNvSpPr>
              <a:spLocks noChangeShapeType="1"/>
            </p:cNvSpPr>
            <p:nvPr/>
          </p:nvSpPr>
          <p:spPr bwMode="auto">
            <a:xfrm flipH="1">
              <a:off x="3241" y="2530"/>
              <a:ext cx="36"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56" name="Line 280"/>
            <p:cNvSpPr>
              <a:spLocks noChangeShapeType="1"/>
            </p:cNvSpPr>
            <p:nvPr/>
          </p:nvSpPr>
          <p:spPr bwMode="auto">
            <a:xfrm flipH="1">
              <a:off x="3203" y="2539"/>
              <a:ext cx="38" cy="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57" name="Line 281"/>
            <p:cNvSpPr>
              <a:spLocks noChangeShapeType="1"/>
            </p:cNvSpPr>
            <p:nvPr/>
          </p:nvSpPr>
          <p:spPr bwMode="auto">
            <a:xfrm flipH="1">
              <a:off x="3163" y="2546"/>
              <a:ext cx="40" cy="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58" name="Line 282"/>
            <p:cNvSpPr>
              <a:spLocks noChangeShapeType="1"/>
            </p:cNvSpPr>
            <p:nvPr/>
          </p:nvSpPr>
          <p:spPr bwMode="auto">
            <a:xfrm flipH="1">
              <a:off x="3122" y="2551"/>
              <a:ext cx="41"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59" name="Line 283"/>
            <p:cNvSpPr>
              <a:spLocks noChangeShapeType="1"/>
            </p:cNvSpPr>
            <p:nvPr/>
          </p:nvSpPr>
          <p:spPr bwMode="auto">
            <a:xfrm flipH="1">
              <a:off x="3078" y="2555"/>
              <a:ext cx="4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60" name="Line 284"/>
            <p:cNvSpPr>
              <a:spLocks noChangeShapeType="1"/>
            </p:cNvSpPr>
            <p:nvPr/>
          </p:nvSpPr>
          <p:spPr bwMode="auto">
            <a:xfrm flipH="1">
              <a:off x="3035" y="2555"/>
              <a:ext cx="4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61" name="Line 285"/>
            <p:cNvSpPr>
              <a:spLocks noChangeShapeType="1"/>
            </p:cNvSpPr>
            <p:nvPr/>
          </p:nvSpPr>
          <p:spPr bwMode="auto">
            <a:xfrm flipH="1" flipV="1">
              <a:off x="2993" y="2551"/>
              <a:ext cx="42"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62" name="Line 286"/>
            <p:cNvSpPr>
              <a:spLocks noChangeShapeType="1"/>
            </p:cNvSpPr>
            <p:nvPr/>
          </p:nvSpPr>
          <p:spPr bwMode="auto">
            <a:xfrm flipH="1" flipV="1">
              <a:off x="2953" y="2546"/>
              <a:ext cx="40" cy="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63" name="Line 287"/>
            <p:cNvSpPr>
              <a:spLocks noChangeShapeType="1"/>
            </p:cNvSpPr>
            <p:nvPr/>
          </p:nvSpPr>
          <p:spPr bwMode="auto">
            <a:xfrm flipH="1" flipV="1">
              <a:off x="2915" y="2539"/>
              <a:ext cx="38" cy="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64" name="Line 288"/>
            <p:cNvSpPr>
              <a:spLocks noChangeShapeType="1"/>
            </p:cNvSpPr>
            <p:nvPr/>
          </p:nvSpPr>
          <p:spPr bwMode="auto">
            <a:xfrm flipH="1" flipV="1">
              <a:off x="2879" y="2530"/>
              <a:ext cx="36"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65" name="Line 289"/>
            <p:cNvSpPr>
              <a:spLocks noChangeShapeType="1"/>
            </p:cNvSpPr>
            <p:nvPr/>
          </p:nvSpPr>
          <p:spPr bwMode="auto">
            <a:xfrm flipH="1" flipV="1">
              <a:off x="2846" y="2519"/>
              <a:ext cx="33"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66" name="Line 290"/>
            <p:cNvSpPr>
              <a:spLocks noChangeShapeType="1"/>
            </p:cNvSpPr>
            <p:nvPr/>
          </p:nvSpPr>
          <p:spPr bwMode="auto">
            <a:xfrm flipH="1" flipV="1">
              <a:off x="2816" y="2508"/>
              <a:ext cx="30" cy="1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67" name="Line 291"/>
            <p:cNvSpPr>
              <a:spLocks noChangeShapeType="1"/>
            </p:cNvSpPr>
            <p:nvPr/>
          </p:nvSpPr>
          <p:spPr bwMode="auto">
            <a:xfrm flipH="1" flipV="1">
              <a:off x="2788" y="2495"/>
              <a:ext cx="2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68" name="Line 292"/>
            <p:cNvSpPr>
              <a:spLocks noChangeShapeType="1"/>
            </p:cNvSpPr>
            <p:nvPr/>
          </p:nvSpPr>
          <p:spPr bwMode="auto">
            <a:xfrm flipH="1" flipV="1">
              <a:off x="2765" y="2481"/>
              <a:ext cx="23" cy="1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69" name="Line 293"/>
            <p:cNvSpPr>
              <a:spLocks noChangeShapeType="1"/>
            </p:cNvSpPr>
            <p:nvPr/>
          </p:nvSpPr>
          <p:spPr bwMode="auto">
            <a:xfrm flipH="1" flipV="1">
              <a:off x="2745" y="2465"/>
              <a:ext cx="20"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70" name="Line 294"/>
            <p:cNvSpPr>
              <a:spLocks noChangeShapeType="1"/>
            </p:cNvSpPr>
            <p:nvPr/>
          </p:nvSpPr>
          <p:spPr bwMode="auto">
            <a:xfrm flipH="1" flipV="1">
              <a:off x="2728" y="2448"/>
              <a:ext cx="17"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71" name="Line 295"/>
            <p:cNvSpPr>
              <a:spLocks noChangeShapeType="1"/>
            </p:cNvSpPr>
            <p:nvPr/>
          </p:nvSpPr>
          <p:spPr bwMode="auto">
            <a:xfrm flipH="1" flipV="1">
              <a:off x="2716" y="2430"/>
              <a:ext cx="1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72" name="Line 296"/>
            <p:cNvSpPr>
              <a:spLocks noChangeShapeType="1"/>
            </p:cNvSpPr>
            <p:nvPr/>
          </p:nvSpPr>
          <p:spPr bwMode="auto">
            <a:xfrm flipH="1" flipV="1">
              <a:off x="2709" y="2412"/>
              <a:ext cx="7"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73" name="Line 297"/>
            <p:cNvSpPr>
              <a:spLocks noChangeShapeType="1"/>
            </p:cNvSpPr>
            <p:nvPr/>
          </p:nvSpPr>
          <p:spPr bwMode="auto">
            <a:xfrm flipH="1" flipV="1">
              <a:off x="2707" y="2394"/>
              <a:ext cx="2" cy="1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74" name="Line 298"/>
            <p:cNvSpPr>
              <a:spLocks noChangeShapeType="1"/>
            </p:cNvSpPr>
            <p:nvPr/>
          </p:nvSpPr>
          <p:spPr bwMode="auto">
            <a:xfrm flipV="1">
              <a:off x="2707" y="2375"/>
              <a:ext cx="2"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75" name="Line 299"/>
            <p:cNvSpPr>
              <a:spLocks noChangeShapeType="1"/>
            </p:cNvSpPr>
            <p:nvPr/>
          </p:nvSpPr>
          <p:spPr bwMode="auto">
            <a:xfrm flipV="1">
              <a:off x="2709" y="2356"/>
              <a:ext cx="7"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76" name="Line 300"/>
            <p:cNvSpPr>
              <a:spLocks noChangeShapeType="1"/>
            </p:cNvSpPr>
            <p:nvPr/>
          </p:nvSpPr>
          <p:spPr bwMode="auto">
            <a:xfrm flipV="1">
              <a:off x="2716" y="2339"/>
              <a:ext cx="12"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77" name="Line 301"/>
            <p:cNvSpPr>
              <a:spLocks noChangeShapeType="1"/>
            </p:cNvSpPr>
            <p:nvPr/>
          </p:nvSpPr>
          <p:spPr bwMode="auto">
            <a:xfrm flipV="1">
              <a:off x="2728" y="2323"/>
              <a:ext cx="17"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78" name="Line 302"/>
            <p:cNvSpPr>
              <a:spLocks noChangeShapeType="1"/>
            </p:cNvSpPr>
            <p:nvPr/>
          </p:nvSpPr>
          <p:spPr bwMode="auto">
            <a:xfrm flipV="1">
              <a:off x="2745" y="2307"/>
              <a:ext cx="20"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79" name="Line 303"/>
            <p:cNvSpPr>
              <a:spLocks noChangeShapeType="1"/>
            </p:cNvSpPr>
            <p:nvPr/>
          </p:nvSpPr>
          <p:spPr bwMode="auto">
            <a:xfrm flipV="1">
              <a:off x="2765" y="2292"/>
              <a:ext cx="23"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80" name="Line 304"/>
            <p:cNvSpPr>
              <a:spLocks noChangeShapeType="1"/>
            </p:cNvSpPr>
            <p:nvPr/>
          </p:nvSpPr>
          <p:spPr bwMode="auto">
            <a:xfrm flipV="1">
              <a:off x="2788" y="2279"/>
              <a:ext cx="2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81" name="Line 305"/>
            <p:cNvSpPr>
              <a:spLocks noChangeShapeType="1"/>
            </p:cNvSpPr>
            <p:nvPr/>
          </p:nvSpPr>
          <p:spPr bwMode="auto">
            <a:xfrm flipV="1">
              <a:off x="2816" y="2267"/>
              <a:ext cx="30"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82" name="Line 306"/>
            <p:cNvSpPr>
              <a:spLocks noChangeShapeType="1"/>
            </p:cNvSpPr>
            <p:nvPr/>
          </p:nvSpPr>
          <p:spPr bwMode="auto">
            <a:xfrm flipV="1">
              <a:off x="2846" y="2257"/>
              <a:ext cx="33"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83" name="Line 307"/>
            <p:cNvSpPr>
              <a:spLocks noChangeShapeType="1"/>
            </p:cNvSpPr>
            <p:nvPr/>
          </p:nvSpPr>
          <p:spPr bwMode="auto">
            <a:xfrm flipV="1">
              <a:off x="2879" y="2248"/>
              <a:ext cx="36"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84" name="Line 308"/>
            <p:cNvSpPr>
              <a:spLocks noChangeShapeType="1"/>
            </p:cNvSpPr>
            <p:nvPr/>
          </p:nvSpPr>
          <p:spPr bwMode="auto">
            <a:xfrm flipV="1">
              <a:off x="2915" y="2241"/>
              <a:ext cx="38" cy="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85" name="Line 309"/>
            <p:cNvSpPr>
              <a:spLocks noChangeShapeType="1"/>
            </p:cNvSpPr>
            <p:nvPr/>
          </p:nvSpPr>
          <p:spPr bwMode="auto">
            <a:xfrm flipV="1">
              <a:off x="2953" y="2236"/>
              <a:ext cx="40" cy="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86" name="Line 310"/>
            <p:cNvSpPr>
              <a:spLocks noChangeShapeType="1"/>
            </p:cNvSpPr>
            <p:nvPr/>
          </p:nvSpPr>
          <p:spPr bwMode="auto">
            <a:xfrm flipV="1">
              <a:off x="2993" y="2232"/>
              <a:ext cx="42"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87" name="Line 311"/>
            <p:cNvSpPr>
              <a:spLocks noChangeShapeType="1"/>
            </p:cNvSpPr>
            <p:nvPr/>
          </p:nvSpPr>
          <p:spPr bwMode="auto">
            <a:xfrm>
              <a:off x="3035" y="2232"/>
              <a:ext cx="43"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88" name="Line 312"/>
            <p:cNvSpPr>
              <a:spLocks noChangeShapeType="1"/>
            </p:cNvSpPr>
            <p:nvPr/>
          </p:nvSpPr>
          <p:spPr bwMode="auto">
            <a:xfrm>
              <a:off x="3078" y="2232"/>
              <a:ext cx="44"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89" name="Line 313"/>
            <p:cNvSpPr>
              <a:spLocks noChangeShapeType="1"/>
            </p:cNvSpPr>
            <p:nvPr/>
          </p:nvSpPr>
          <p:spPr bwMode="auto">
            <a:xfrm>
              <a:off x="3122" y="2232"/>
              <a:ext cx="41" cy="4"/>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90" name="Line 314"/>
            <p:cNvSpPr>
              <a:spLocks noChangeShapeType="1"/>
            </p:cNvSpPr>
            <p:nvPr/>
          </p:nvSpPr>
          <p:spPr bwMode="auto">
            <a:xfrm>
              <a:off x="3163" y="2236"/>
              <a:ext cx="40" cy="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91" name="Line 315"/>
            <p:cNvSpPr>
              <a:spLocks noChangeShapeType="1"/>
            </p:cNvSpPr>
            <p:nvPr/>
          </p:nvSpPr>
          <p:spPr bwMode="auto">
            <a:xfrm>
              <a:off x="3203" y="2241"/>
              <a:ext cx="38" cy="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92" name="Line 316"/>
            <p:cNvSpPr>
              <a:spLocks noChangeShapeType="1"/>
            </p:cNvSpPr>
            <p:nvPr/>
          </p:nvSpPr>
          <p:spPr bwMode="auto">
            <a:xfrm>
              <a:off x="3241" y="2248"/>
              <a:ext cx="36" cy="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93" name="Line 317"/>
            <p:cNvSpPr>
              <a:spLocks noChangeShapeType="1"/>
            </p:cNvSpPr>
            <p:nvPr/>
          </p:nvSpPr>
          <p:spPr bwMode="auto">
            <a:xfrm>
              <a:off x="3277" y="2257"/>
              <a:ext cx="33" cy="1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94" name="Line 318"/>
            <p:cNvSpPr>
              <a:spLocks noChangeShapeType="1"/>
            </p:cNvSpPr>
            <p:nvPr/>
          </p:nvSpPr>
          <p:spPr bwMode="auto">
            <a:xfrm>
              <a:off x="3310" y="2267"/>
              <a:ext cx="30" cy="1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95" name="Line 319"/>
            <p:cNvSpPr>
              <a:spLocks noChangeShapeType="1"/>
            </p:cNvSpPr>
            <p:nvPr/>
          </p:nvSpPr>
          <p:spPr bwMode="auto">
            <a:xfrm>
              <a:off x="3340" y="2279"/>
              <a:ext cx="28"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96" name="Line 320"/>
            <p:cNvSpPr>
              <a:spLocks noChangeShapeType="1"/>
            </p:cNvSpPr>
            <p:nvPr/>
          </p:nvSpPr>
          <p:spPr bwMode="auto">
            <a:xfrm>
              <a:off x="3368" y="2292"/>
              <a:ext cx="24" cy="15"/>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97" name="Line 321"/>
            <p:cNvSpPr>
              <a:spLocks noChangeShapeType="1"/>
            </p:cNvSpPr>
            <p:nvPr/>
          </p:nvSpPr>
          <p:spPr bwMode="auto">
            <a:xfrm>
              <a:off x="3392" y="2307"/>
              <a:ext cx="19"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98" name="Line 322"/>
            <p:cNvSpPr>
              <a:spLocks noChangeShapeType="1"/>
            </p:cNvSpPr>
            <p:nvPr/>
          </p:nvSpPr>
          <p:spPr bwMode="auto">
            <a:xfrm>
              <a:off x="3411" y="2323"/>
              <a:ext cx="17" cy="16"/>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99" name="Line 323"/>
            <p:cNvSpPr>
              <a:spLocks noChangeShapeType="1"/>
            </p:cNvSpPr>
            <p:nvPr/>
          </p:nvSpPr>
          <p:spPr bwMode="auto">
            <a:xfrm>
              <a:off x="3428" y="2339"/>
              <a:ext cx="12" cy="1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00" name="Line 324"/>
            <p:cNvSpPr>
              <a:spLocks noChangeShapeType="1"/>
            </p:cNvSpPr>
            <p:nvPr/>
          </p:nvSpPr>
          <p:spPr bwMode="auto">
            <a:xfrm>
              <a:off x="3440" y="2356"/>
              <a:ext cx="7"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01" name="Line 325"/>
            <p:cNvSpPr>
              <a:spLocks noChangeShapeType="1"/>
            </p:cNvSpPr>
            <p:nvPr/>
          </p:nvSpPr>
          <p:spPr bwMode="auto">
            <a:xfrm>
              <a:off x="3447" y="2375"/>
              <a:ext cx="2" cy="19"/>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02" name="Line 326"/>
            <p:cNvSpPr>
              <a:spLocks noChangeShapeType="1"/>
            </p:cNvSpPr>
            <p:nvPr/>
          </p:nvSpPr>
          <p:spPr bwMode="auto">
            <a:xfrm>
              <a:off x="2626" y="1992"/>
              <a:ext cx="221" cy="228"/>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03" name="Freeform 327"/>
            <p:cNvSpPr>
              <a:spLocks/>
            </p:cNvSpPr>
            <p:nvPr/>
          </p:nvSpPr>
          <p:spPr bwMode="auto">
            <a:xfrm>
              <a:off x="2806" y="2179"/>
              <a:ext cx="75" cy="76"/>
            </a:xfrm>
            <a:custGeom>
              <a:avLst/>
              <a:gdLst/>
              <a:ahLst/>
              <a:cxnLst>
                <a:cxn ang="0">
                  <a:pos x="54" y="0"/>
                </a:cxn>
                <a:cxn ang="0">
                  <a:pos x="57" y="19"/>
                </a:cxn>
                <a:cxn ang="0">
                  <a:pos x="61" y="38"/>
                </a:cxn>
                <a:cxn ang="0">
                  <a:pos x="68" y="58"/>
                </a:cxn>
                <a:cxn ang="0">
                  <a:pos x="75" y="76"/>
                </a:cxn>
                <a:cxn ang="0">
                  <a:pos x="57" y="68"/>
                </a:cxn>
                <a:cxn ang="0">
                  <a:pos x="38" y="62"/>
                </a:cxn>
                <a:cxn ang="0">
                  <a:pos x="19" y="56"/>
                </a:cxn>
                <a:cxn ang="0">
                  <a:pos x="0" y="53"/>
                </a:cxn>
                <a:cxn ang="0">
                  <a:pos x="36" y="37"/>
                </a:cxn>
                <a:cxn ang="0">
                  <a:pos x="54" y="0"/>
                </a:cxn>
              </a:cxnLst>
              <a:rect l="0" t="0" r="r" b="b"/>
              <a:pathLst>
                <a:path w="75" h="76">
                  <a:moveTo>
                    <a:pt x="54" y="0"/>
                  </a:moveTo>
                  <a:lnTo>
                    <a:pt x="57" y="19"/>
                  </a:lnTo>
                  <a:lnTo>
                    <a:pt x="61" y="38"/>
                  </a:lnTo>
                  <a:lnTo>
                    <a:pt x="68" y="58"/>
                  </a:lnTo>
                  <a:lnTo>
                    <a:pt x="75" y="76"/>
                  </a:lnTo>
                  <a:lnTo>
                    <a:pt x="57" y="68"/>
                  </a:lnTo>
                  <a:lnTo>
                    <a:pt x="38" y="62"/>
                  </a:lnTo>
                  <a:lnTo>
                    <a:pt x="19" y="56"/>
                  </a:lnTo>
                  <a:lnTo>
                    <a:pt x="0" y="53"/>
                  </a:lnTo>
                  <a:lnTo>
                    <a:pt x="36" y="37"/>
                  </a:lnTo>
                  <a:lnTo>
                    <a:pt x="5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04" name="Line 328"/>
            <p:cNvSpPr>
              <a:spLocks noChangeShapeType="1"/>
            </p:cNvSpPr>
            <p:nvPr/>
          </p:nvSpPr>
          <p:spPr bwMode="auto">
            <a:xfrm>
              <a:off x="2619" y="2119"/>
              <a:ext cx="161" cy="122"/>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05" name="Freeform 329"/>
            <p:cNvSpPr>
              <a:spLocks/>
            </p:cNvSpPr>
            <p:nvPr/>
          </p:nvSpPr>
          <p:spPr bwMode="auto">
            <a:xfrm>
              <a:off x="2741" y="2197"/>
              <a:ext cx="78" cy="73"/>
            </a:xfrm>
            <a:custGeom>
              <a:avLst/>
              <a:gdLst/>
              <a:ahLst/>
              <a:cxnLst>
                <a:cxn ang="0">
                  <a:pos x="46" y="0"/>
                </a:cxn>
                <a:cxn ang="0">
                  <a:pos x="51" y="18"/>
                </a:cxn>
                <a:cxn ang="0">
                  <a:pos x="59" y="38"/>
                </a:cxn>
                <a:cxn ang="0">
                  <a:pos x="68" y="55"/>
                </a:cxn>
                <a:cxn ang="0">
                  <a:pos x="78" y="73"/>
                </a:cxn>
                <a:cxn ang="0">
                  <a:pos x="59" y="67"/>
                </a:cxn>
                <a:cxn ang="0">
                  <a:pos x="39" y="64"/>
                </a:cxn>
                <a:cxn ang="0">
                  <a:pos x="19" y="61"/>
                </a:cxn>
                <a:cxn ang="0">
                  <a:pos x="0" y="61"/>
                </a:cxn>
                <a:cxn ang="0">
                  <a:pos x="34" y="39"/>
                </a:cxn>
                <a:cxn ang="0">
                  <a:pos x="46" y="0"/>
                </a:cxn>
              </a:cxnLst>
              <a:rect l="0" t="0" r="r" b="b"/>
              <a:pathLst>
                <a:path w="78" h="73">
                  <a:moveTo>
                    <a:pt x="46" y="0"/>
                  </a:moveTo>
                  <a:lnTo>
                    <a:pt x="51" y="18"/>
                  </a:lnTo>
                  <a:lnTo>
                    <a:pt x="59" y="38"/>
                  </a:lnTo>
                  <a:lnTo>
                    <a:pt x="68" y="55"/>
                  </a:lnTo>
                  <a:lnTo>
                    <a:pt x="78" y="73"/>
                  </a:lnTo>
                  <a:lnTo>
                    <a:pt x="59" y="67"/>
                  </a:lnTo>
                  <a:lnTo>
                    <a:pt x="39" y="64"/>
                  </a:lnTo>
                  <a:lnTo>
                    <a:pt x="19" y="61"/>
                  </a:lnTo>
                  <a:lnTo>
                    <a:pt x="0" y="61"/>
                  </a:lnTo>
                  <a:lnTo>
                    <a:pt x="34" y="39"/>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06" name="Line 330"/>
            <p:cNvSpPr>
              <a:spLocks noChangeShapeType="1"/>
            </p:cNvSpPr>
            <p:nvPr/>
          </p:nvSpPr>
          <p:spPr bwMode="auto">
            <a:xfrm>
              <a:off x="2626" y="2227"/>
              <a:ext cx="87" cy="60"/>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07" name="Freeform 331"/>
            <p:cNvSpPr>
              <a:spLocks/>
            </p:cNvSpPr>
            <p:nvPr/>
          </p:nvSpPr>
          <p:spPr bwMode="auto">
            <a:xfrm>
              <a:off x="2675" y="2244"/>
              <a:ext cx="78" cy="71"/>
            </a:xfrm>
            <a:custGeom>
              <a:avLst/>
              <a:gdLst/>
              <a:ahLst/>
              <a:cxnLst>
                <a:cxn ang="0">
                  <a:pos x="44" y="0"/>
                </a:cxn>
                <a:cxn ang="0">
                  <a:pos x="48" y="14"/>
                </a:cxn>
                <a:cxn ang="0">
                  <a:pos x="54" y="29"/>
                </a:cxn>
                <a:cxn ang="0">
                  <a:pos x="62" y="44"/>
                </a:cxn>
                <a:cxn ang="0">
                  <a:pos x="70" y="58"/>
                </a:cxn>
                <a:cxn ang="0">
                  <a:pos x="78" y="71"/>
                </a:cxn>
                <a:cxn ang="0">
                  <a:pos x="59" y="67"/>
                </a:cxn>
                <a:cxn ang="0">
                  <a:pos x="38" y="64"/>
                </a:cxn>
                <a:cxn ang="0">
                  <a:pos x="18" y="62"/>
                </a:cxn>
                <a:cxn ang="0">
                  <a:pos x="0" y="63"/>
                </a:cxn>
                <a:cxn ang="0">
                  <a:pos x="33" y="40"/>
                </a:cxn>
                <a:cxn ang="0">
                  <a:pos x="44" y="0"/>
                </a:cxn>
              </a:cxnLst>
              <a:rect l="0" t="0" r="r" b="b"/>
              <a:pathLst>
                <a:path w="78" h="71">
                  <a:moveTo>
                    <a:pt x="44" y="0"/>
                  </a:moveTo>
                  <a:lnTo>
                    <a:pt x="48" y="14"/>
                  </a:lnTo>
                  <a:lnTo>
                    <a:pt x="54" y="29"/>
                  </a:lnTo>
                  <a:lnTo>
                    <a:pt x="62" y="44"/>
                  </a:lnTo>
                  <a:lnTo>
                    <a:pt x="70" y="58"/>
                  </a:lnTo>
                  <a:lnTo>
                    <a:pt x="78" y="71"/>
                  </a:lnTo>
                  <a:lnTo>
                    <a:pt x="59" y="67"/>
                  </a:lnTo>
                  <a:lnTo>
                    <a:pt x="38" y="64"/>
                  </a:lnTo>
                  <a:lnTo>
                    <a:pt x="18" y="62"/>
                  </a:lnTo>
                  <a:lnTo>
                    <a:pt x="0" y="63"/>
                  </a:lnTo>
                  <a:lnTo>
                    <a:pt x="33" y="40"/>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08" name="Line 332"/>
            <p:cNvSpPr>
              <a:spLocks noChangeShapeType="1"/>
            </p:cNvSpPr>
            <p:nvPr/>
          </p:nvSpPr>
          <p:spPr bwMode="auto">
            <a:xfrm>
              <a:off x="2626" y="2334"/>
              <a:ext cx="54" cy="13"/>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09" name="Freeform 333"/>
            <p:cNvSpPr>
              <a:spLocks/>
            </p:cNvSpPr>
            <p:nvPr/>
          </p:nvSpPr>
          <p:spPr bwMode="auto">
            <a:xfrm>
              <a:off x="2651" y="2306"/>
              <a:ext cx="76" cy="74"/>
            </a:xfrm>
            <a:custGeom>
              <a:avLst/>
              <a:gdLst/>
              <a:ahLst/>
              <a:cxnLst>
                <a:cxn ang="0">
                  <a:pos x="18" y="0"/>
                </a:cxn>
                <a:cxn ang="0">
                  <a:pos x="30" y="14"/>
                </a:cxn>
                <a:cxn ang="0">
                  <a:pos x="44" y="28"/>
                </a:cxn>
                <a:cxn ang="0">
                  <a:pos x="60" y="41"/>
                </a:cxn>
                <a:cxn ang="0">
                  <a:pos x="76" y="53"/>
                </a:cxn>
                <a:cxn ang="0">
                  <a:pos x="56" y="56"/>
                </a:cxn>
                <a:cxn ang="0">
                  <a:pos x="36" y="60"/>
                </a:cxn>
                <a:cxn ang="0">
                  <a:pos x="17" y="66"/>
                </a:cxn>
                <a:cxn ang="0">
                  <a:pos x="0" y="74"/>
                </a:cxn>
                <a:cxn ang="0">
                  <a:pos x="23" y="40"/>
                </a:cxn>
                <a:cxn ang="0">
                  <a:pos x="18" y="0"/>
                </a:cxn>
              </a:cxnLst>
              <a:rect l="0" t="0" r="r" b="b"/>
              <a:pathLst>
                <a:path w="76" h="74">
                  <a:moveTo>
                    <a:pt x="18" y="0"/>
                  </a:moveTo>
                  <a:lnTo>
                    <a:pt x="30" y="14"/>
                  </a:lnTo>
                  <a:lnTo>
                    <a:pt x="44" y="28"/>
                  </a:lnTo>
                  <a:lnTo>
                    <a:pt x="60" y="41"/>
                  </a:lnTo>
                  <a:lnTo>
                    <a:pt x="76" y="53"/>
                  </a:lnTo>
                  <a:lnTo>
                    <a:pt x="56" y="56"/>
                  </a:lnTo>
                  <a:lnTo>
                    <a:pt x="36" y="60"/>
                  </a:lnTo>
                  <a:lnTo>
                    <a:pt x="17" y="66"/>
                  </a:lnTo>
                  <a:lnTo>
                    <a:pt x="0" y="74"/>
                  </a:lnTo>
                  <a:lnTo>
                    <a:pt x="23" y="40"/>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10" name="Line 334"/>
            <p:cNvSpPr>
              <a:spLocks noChangeShapeType="1"/>
            </p:cNvSpPr>
            <p:nvPr/>
          </p:nvSpPr>
          <p:spPr bwMode="auto">
            <a:xfrm flipV="1">
              <a:off x="2626" y="2408"/>
              <a:ext cx="54" cy="2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11" name="Freeform 335"/>
            <p:cNvSpPr>
              <a:spLocks/>
            </p:cNvSpPr>
            <p:nvPr/>
          </p:nvSpPr>
          <p:spPr bwMode="auto">
            <a:xfrm>
              <a:off x="2645" y="2383"/>
              <a:ext cx="78" cy="68"/>
            </a:xfrm>
            <a:custGeom>
              <a:avLst/>
              <a:gdLst/>
              <a:ahLst/>
              <a:cxnLst>
                <a:cxn ang="0">
                  <a:pos x="0" y="0"/>
                </a:cxn>
                <a:cxn ang="0">
                  <a:pos x="18" y="3"/>
                </a:cxn>
                <a:cxn ang="0">
                  <a:pos x="39" y="5"/>
                </a:cxn>
                <a:cxn ang="0">
                  <a:pos x="59" y="5"/>
                </a:cxn>
                <a:cxn ang="0">
                  <a:pos x="78" y="3"/>
                </a:cxn>
                <a:cxn ang="0">
                  <a:pos x="65" y="18"/>
                </a:cxn>
                <a:cxn ang="0">
                  <a:pos x="53" y="35"/>
                </a:cxn>
                <a:cxn ang="0">
                  <a:pos x="42" y="52"/>
                </a:cxn>
                <a:cxn ang="0">
                  <a:pos x="34" y="68"/>
                </a:cxn>
                <a:cxn ang="0">
                  <a:pos x="29" y="28"/>
                </a:cxn>
                <a:cxn ang="0">
                  <a:pos x="0" y="0"/>
                </a:cxn>
              </a:cxnLst>
              <a:rect l="0" t="0" r="r" b="b"/>
              <a:pathLst>
                <a:path w="78" h="68">
                  <a:moveTo>
                    <a:pt x="0" y="0"/>
                  </a:moveTo>
                  <a:lnTo>
                    <a:pt x="18" y="3"/>
                  </a:lnTo>
                  <a:lnTo>
                    <a:pt x="39" y="5"/>
                  </a:lnTo>
                  <a:lnTo>
                    <a:pt x="59" y="5"/>
                  </a:lnTo>
                  <a:lnTo>
                    <a:pt x="78" y="3"/>
                  </a:lnTo>
                  <a:lnTo>
                    <a:pt x="65" y="18"/>
                  </a:lnTo>
                  <a:lnTo>
                    <a:pt x="53" y="35"/>
                  </a:lnTo>
                  <a:lnTo>
                    <a:pt x="42" y="52"/>
                  </a:lnTo>
                  <a:lnTo>
                    <a:pt x="34" y="68"/>
                  </a:lnTo>
                  <a:lnTo>
                    <a:pt x="29" y="2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12" name="Line 336"/>
            <p:cNvSpPr>
              <a:spLocks noChangeShapeType="1"/>
            </p:cNvSpPr>
            <p:nvPr/>
          </p:nvSpPr>
          <p:spPr bwMode="auto">
            <a:xfrm flipV="1">
              <a:off x="2626" y="2475"/>
              <a:ext cx="81" cy="87"/>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13" name="Freeform 337"/>
            <p:cNvSpPr>
              <a:spLocks/>
            </p:cNvSpPr>
            <p:nvPr/>
          </p:nvSpPr>
          <p:spPr bwMode="auto">
            <a:xfrm>
              <a:off x="2665" y="2439"/>
              <a:ext cx="75" cy="77"/>
            </a:xfrm>
            <a:custGeom>
              <a:avLst/>
              <a:gdLst/>
              <a:ahLst/>
              <a:cxnLst>
                <a:cxn ang="0">
                  <a:pos x="75" y="0"/>
                </a:cxn>
                <a:cxn ang="0">
                  <a:pos x="68" y="18"/>
                </a:cxn>
                <a:cxn ang="0">
                  <a:pos x="62" y="39"/>
                </a:cxn>
                <a:cxn ang="0">
                  <a:pos x="58" y="58"/>
                </a:cxn>
                <a:cxn ang="0">
                  <a:pos x="56" y="77"/>
                </a:cxn>
                <a:cxn ang="0">
                  <a:pos x="37" y="41"/>
                </a:cxn>
                <a:cxn ang="0">
                  <a:pos x="0" y="25"/>
                </a:cxn>
                <a:cxn ang="0">
                  <a:pos x="19" y="21"/>
                </a:cxn>
                <a:cxn ang="0">
                  <a:pos x="38" y="16"/>
                </a:cxn>
                <a:cxn ang="0">
                  <a:pos x="57" y="9"/>
                </a:cxn>
                <a:cxn ang="0">
                  <a:pos x="75" y="0"/>
                </a:cxn>
              </a:cxnLst>
              <a:rect l="0" t="0" r="r" b="b"/>
              <a:pathLst>
                <a:path w="75" h="77">
                  <a:moveTo>
                    <a:pt x="75" y="0"/>
                  </a:moveTo>
                  <a:lnTo>
                    <a:pt x="68" y="18"/>
                  </a:lnTo>
                  <a:lnTo>
                    <a:pt x="62" y="39"/>
                  </a:lnTo>
                  <a:lnTo>
                    <a:pt x="58" y="58"/>
                  </a:lnTo>
                  <a:lnTo>
                    <a:pt x="56" y="77"/>
                  </a:lnTo>
                  <a:lnTo>
                    <a:pt x="37" y="41"/>
                  </a:lnTo>
                  <a:lnTo>
                    <a:pt x="0" y="25"/>
                  </a:lnTo>
                  <a:lnTo>
                    <a:pt x="19" y="21"/>
                  </a:lnTo>
                  <a:lnTo>
                    <a:pt x="38" y="16"/>
                  </a:lnTo>
                  <a:lnTo>
                    <a:pt x="57" y="9"/>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14" name="Freeform 338"/>
            <p:cNvSpPr>
              <a:spLocks/>
            </p:cNvSpPr>
            <p:nvPr/>
          </p:nvSpPr>
          <p:spPr bwMode="auto">
            <a:xfrm>
              <a:off x="3541" y="2244"/>
              <a:ext cx="61" cy="85"/>
            </a:xfrm>
            <a:custGeom>
              <a:avLst/>
              <a:gdLst/>
              <a:ahLst/>
              <a:cxnLst>
                <a:cxn ang="0">
                  <a:pos x="43" y="0"/>
                </a:cxn>
                <a:cxn ang="0">
                  <a:pos x="51" y="1"/>
                </a:cxn>
                <a:cxn ang="0">
                  <a:pos x="57" y="2"/>
                </a:cxn>
                <a:cxn ang="0">
                  <a:pos x="61" y="4"/>
                </a:cxn>
                <a:cxn ang="0">
                  <a:pos x="59" y="13"/>
                </a:cxn>
                <a:cxn ang="0">
                  <a:pos x="52" y="10"/>
                </a:cxn>
                <a:cxn ang="0">
                  <a:pos x="43" y="9"/>
                </a:cxn>
                <a:cxn ang="0">
                  <a:pos x="32" y="11"/>
                </a:cxn>
                <a:cxn ang="0">
                  <a:pos x="23" y="15"/>
                </a:cxn>
                <a:cxn ang="0">
                  <a:pos x="16" y="22"/>
                </a:cxn>
                <a:cxn ang="0">
                  <a:pos x="13" y="31"/>
                </a:cxn>
                <a:cxn ang="0">
                  <a:pos x="11" y="43"/>
                </a:cxn>
                <a:cxn ang="0">
                  <a:pos x="12" y="54"/>
                </a:cxn>
                <a:cxn ang="0">
                  <a:pos x="16" y="63"/>
                </a:cxn>
                <a:cxn ang="0">
                  <a:pos x="22" y="70"/>
                </a:cxn>
                <a:cxn ang="0">
                  <a:pos x="31" y="74"/>
                </a:cxn>
                <a:cxn ang="0">
                  <a:pos x="42" y="76"/>
                </a:cxn>
                <a:cxn ang="0">
                  <a:pos x="52" y="75"/>
                </a:cxn>
                <a:cxn ang="0">
                  <a:pos x="59" y="72"/>
                </a:cxn>
                <a:cxn ang="0">
                  <a:pos x="61" y="81"/>
                </a:cxn>
                <a:cxn ang="0">
                  <a:pos x="56" y="82"/>
                </a:cxn>
                <a:cxn ang="0">
                  <a:pos x="49" y="84"/>
                </a:cxn>
                <a:cxn ang="0">
                  <a:pos x="40" y="85"/>
                </a:cxn>
                <a:cxn ang="0">
                  <a:pos x="29" y="83"/>
                </a:cxn>
                <a:cxn ang="0">
                  <a:pos x="19" y="80"/>
                </a:cxn>
                <a:cxn ang="0">
                  <a:pos x="11" y="74"/>
                </a:cxn>
                <a:cxn ang="0">
                  <a:pos x="5" y="66"/>
                </a:cxn>
                <a:cxn ang="0">
                  <a:pos x="2" y="56"/>
                </a:cxn>
                <a:cxn ang="0">
                  <a:pos x="0" y="44"/>
                </a:cxn>
                <a:cxn ang="0">
                  <a:pos x="2" y="31"/>
                </a:cxn>
                <a:cxn ang="0">
                  <a:pos x="5" y="21"/>
                </a:cxn>
                <a:cxn ang="0">
                  <a:pos x="12" y="12"/>
                </a:cxn>
                <a:cxn ang="0">
                  <a:pos x="20" y="6"/>
                </a:cxn>
                <a:cxn ang="0">
                  <a:pos x="31" y="2"/>
                </a:cxn>
                <a:cxn ang="0">
                  <a:pos x="43" y="0"/>
                </a:cxn>
              </a:cxnLst>
              <a:rect l="0" t="0" r="r" b="b"/>
              <a:pathLst>
                <a:path w="61" h="85">
                  <a:moveTo>
                    <a:pt x="43" y="0"/>
                  </a:moveTo>
                  <a:lnTo>
                    <a:pt x="51" y="1"/>
                  </a:lnTo>
                  <a:lnTo>
                    <a:pt x="57" y="2"/>
                  </a:lnTo>
                  <a:lnTo>
                    <a:pt x="61" y="4"/>
                  </a:lnTo>
                  <a:lnTo>
                    <a:pt x="59" y="13"/>
                  </a:lnTo>
                  <a:lnTo>
                    <a:pt x="52" y="10"/>
                  </a:lnTo>
                  <a:lnTo>
                    <a:pt x="43" y="9"/>
                  </a:lnTo>
                  <a:lnTo>
                    <a:pt x="32" y="11"/>
                  </a:lnTo>
                  <a:lnTo>
                    <a:pt x="23" y="15"/>
                  </a:lnTo>
                  <a:lnTo>
                    <a:pt x="16" y="22"/>
                  </a:lnTo>
                  <a:lnTo>
                    <a:pt x="13" y="31"/>
                  </a:lnTo>
                  <a:lnTo>
                    <a:pt x="11" y="43"/>
                  </a:lnTo>
                  <a:lnTo>
                    <a:pt x="12" y="54"/>
                  </a:lnTo>
                  <a:lnTo>
                    <a:pt x="16" y="63"/>
                  </a:lnTo>
                  <a:lnTo>
                    <a:pt x="22" y="70"/>
                  </a:lnTo>
                  <a:lnTo>
                    <a:pt x="31" y="74"/>
                  </a:lnTo>
                  <a:lnTo>
                    <a:pt x="42" y="76"/>
                  </a:lnTo>
                  <a:lnTo>
                    <a:pt x="52" y="75"/>
                  </a:lnTo>
                  <a:lnTo>
                    <a:pt x="59" y="72"/>
                  </a:lnTo>
                  <a:lnTo>
                    <a:pt x="61" y="81"/>
                  </a:lnTo>
                  <a:lnTo>
                    <a:pt x="56" y="82"/>
                  </a:lnTo>
                  <a:lnTo>
                    <a:pt x="49" y="84"/>
                  </a:lnTo>
                  <a:lnTo>
                    <a:pt x="40" y="85"/>
                  </a:lnTo>
                  <a:lnTo>
                    <a:pt x="29" y="83"/>
                  </a:lnTo>
                  <a:lnTo>
                    <a:pt x="19" y="80"/>
                  </a:lnTo>
                  <a:lnTo>
                    <a:pt x="11" y="74"/>
                  </a:lnTo>
                  <a:lnTo>
                    <a:pt x="5" y="66"/>
                  </a:lnTo>
                  <a:lnTo>
                    <a:pt x="2" y="56"/>
                  </a:lnTo>
                  <a:lnTo>
                    <a:pt x="0" y="44"/>
                  </a:lnTo>
                  <a:lnTo>
                    <a:pt x="2" y="31"/>
                  </a:lnTo>
                  <a:lnTo>
                    <a:pt x="5" y="21"/>
                  </a:lnTo>
                  <a:lnTo>
                    <a:pt x="12" y="12"/>
                  </a:lnTo>
                  <a:lnTo>
                    <a:pt x="20" y="6"/>
                  </a:lnTo>
                  <a:lnTo>
                    <a:pt x="31" y="2"/>
                  </a:lnTo>
                  <a:lnTo>
                    <a:pt x="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15" name="Freeform 339"/>
            <p:cNvSpPr>
              <a:spLocks/>
            </p:cNvSpPr>
            <p:nvPr/>
          </p:nvSpPr>
          <p:spPr bwMode="auto">
            <a:xfrm>
              <a:off x="3615" y="2267"/>
              <a:ext cx="29" cy="60"/>
            </a:xfrm>
            <a:custGeom>
              <a:avLst/>
              <a:gdLst/>
              <a:ahLst/>
              <a:cxnLst>
                <a:cxn ang="0">
                  <a:pos x="26" y="0"/>
                </a:cxn>
                <a:cxn ang="0">
                  <a:pos x="28" y="0"/>
                </a:cxn>
                <a:cxn ang="0">
                  <a:pos x="29" y="1"/>
                </a:cxn>
                <a:cxn ang="0">
                  <a:pos x="29" y="11"/>
                </a:cxn>
                <a:cxn ang="0">
                  <a:pos x="28" y="11"/>
                </a:cxn>
                <a:cxn ang="0">
                  <a:pos x="25" y="10"/>
                </a:cxn>
                <a:cxn ang="0">
                  <a:pos x="19" y="12"/>
                </a:cxn>
                <a:cxn ang="0">
                  <a:pos x="14" y="17"/>
                </a:cxn>
                <a:cxn ang="0">
                  <a:pos x="11" y="24"/>
                </a:cxn>
                <a:cxn ang="0">
                  <a:pos x="11" y="60"/>
                </a:cxn>
                <a:cxn ang="0">
                  <a:pos x="0" y="60"/>
                </a:cxn>
                <a:cxn ang="0">
                  <a:pos x="1" y="20"/>
                </a:cxn>
                <a:cxn ang="0">
                  <a:pos x="0" y="10"/>
                </a:cxn>
                <a:cxn ang="0">
                  <a:pos x="0" y="2"/>
                </a:cxn>
                <a:cxn ang="0">
                  <a:pos x="9" y="2"/>
                </a:cxn>
                <a:cxn ang="0">
                  <a:pos x="10" y="13"/>
                </a:cxn>
                <a:cxn ang="0">
                  <a:pos x="14" y="6"/>
                </a:cxn>
                <a:cxn ang="0">
                  <a:pos x="19" y="2"/>
                </a:cxn>
                <a:cxn ang="0">
                  <a:pos x="26" y="0"/>
                </a:cxn>
              </a:cxnLst>
              <a:rect l="0" t="0" r="r" b="b"/>
              <a:pathLst>
                <a:path w="29" h="60">
                  <a:moveTo>
                    <a:pt x="26" y="0"/>
                  </a:moveTo>
                  <a:lnTo>
                    <a:pt x="28" y="0"/>
                  </a:lnTo>
                  <a:lnTo>
                    <a:pt x="29" y="1"/>
                  </a:lnTo>
                  <a:lnTo>
                    <a:pt x="29" y="11"/>
                  </a:lnTo>
                  <a:lnTo>
                    <a:pt x="28" y="11"/>
                  </a:lnTo>
                  <a:lnTo>
                    <a:pt x="25" y="10"/>
                  </a:lnTo>
                  <a:lnTo>
                    <a:pt x="19" y="12"/>
                  </a:lnTo>
                  <a:lnTo>
                    <a:pt x="14" y="17"/>
                  </a:lnTo>
                  <a:lnTo>
                    <a:pt x="11" y="24"/>
                  </a:lnTo>
                  <a:lnTo>
                    <a:pt x="11" y="60"/>
                  </a:lnTo>
                  <a:lnTo>
                    <a:pt x="0" y="60"/>
                  </a:lnTo>
                  <a:lnTo>
                    <a:pt x="1" y="20"/>
                  </a:lnTo>
                  <a:lnTo>
                    <a:pt x="0" y="10"/>
                  </a:lnTo>
                  <a:lnTo>
                    <a:pt x="0" y="2"/>
                  </a:lnTo>
                  <a:lnTo>
                    <a:pt x="9" y="2"/>
                  </a:lnTo>
                  <a:lnTo>
                    <a:pt x="10" y="13"/>
                  </a:lnTo>
                  <a:lnTo>
                    <a:pt x="14" y="6"/>
                  </a:lnTo>
                  <a:lnTo>
                    <a:pt x="19" y="2"/>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16" name="Freeform 340"/>
            <p:cNvSpPr>
              <a:spLocks noEditPoints="1"/>
            </p:cNvSpPr>
            <p:nvPr/>
          </p:nvSpPr>
          <p:spPr bwMode="auto">
            <a:xfrm>
              <a:off x="3651" y="2267"/>
              <a:ext cx="50" cy="62"/>
            </a:xfrm>
            <a:custGeom>
              <a:avLst/>
              <a:gdLst/>
              <a:ahLst/>
              <a:cxnLst>
                <a:cxn ang="0">
                  <a:pos x="26" y="8"/>
                </a:cxn>
                <a:cxn ang="0">
                  <a:pos x="20" y="9"/>
                </a:cxn>
                <a:cxn ang="0">
                  <a:pos x="16" y="12"/>
                </a:cxn>
                <a:cxn ang="0">
                  <a:pos x="12" y="16"/>
                </a:cxn>
                <a:cxn ang="0">
                  <a:pos x="9" y="25"/>
                </a:cxn>
                <a:cxn ang="0">
                  <a:pos x="41" y="25"/>
                </a:cxn>
                <a:cxn ang="0">
                  <a:pos x="40" y="21"/>
                </a:cxn>
                <a:cxn ang="0">
                  <a:pos x="39" y="16"/>
                </a:cxn>
                <a:cxn ang="0">
                  <a:pos x="36" y="12"/>
                </a:cxn>
                <a:cxn ang="0">
                  <a:pos x="32" y="9"/>
                </a:cxn>
                <a:cxn ang="0">
                  <a:pos x="26" y="8"/>
                </a:cxn>
                <a:cxn ang="0">
                  <a:pos x="27" y="0"/>
                </a:cxn>
                <a:cxn ang="0">
                  <a:pos x="36" y="2"/>
                </a:cxn>
                <a:cxn ang="0">
                  <a:pos x="42" y="5"/>
                </a:cxn>
                <a:cxn ang="0">
                  <a:pos x="46" y="10"/>
                </a:cxn>
                <a:cxn ang="0">
                  <a:pos x="49" y="16"/>
                </a:cxn>
                <a:cxn ang="0">
                  <a:pos x="50" y="22"/>
                </a:cxn>
                <a:cxn ang="0">
                  <a:pos x="50" y="33"/>
                </a:cxn>
                <a:cxn ang="0">
                  <a:pos x="9" y="33"/>
                </a:cxn>
                <a:cxn ang="0">
                  <a:pos x="11" y="41"/>
                </a:cxn>
                <a:cxn ang="0">
                  <a:pos x="14" y="46"/>
                </a:cxn>
                <a:cxn ang="0">
                  <a:pos x="18" y="50"/>
                </a:cxn>
                <a:cxn ang="0">
                  <a:pos x="24" y="52"/>
                </a:cxn>
                <a:cxn ang="0">
                  <a:pos x="30" y="53"/>
                </a:cxn>
                <a:cxn ang="0">
                  <a:pos x="36" y="53"/>
                </a:cxn>
                <a:cxn ang="0">
                  <a:pos x="42" y="52"/>
                </a:cxn>
                <a:cxn ang="0">
                  <a:pos x="46" y="51"/>
                </a:cxn>
                <a:cxn ang="0">
                  <a:pos x="48" y="58"/>
                </a:cxn>
                <a:cxn ang="0">
                  <a:pos x="43" y="59"/>
                </a:cxn>
                <a:cxn ang="0">
                  <a:pos x="36" y="61"/>
                </a:cxn>
                <a:cxn ang="0">
                  <a:pos x="28" y="62"/>
                </a:cxn>
                <a:cxn ang="0">
                  <a:pos x="18" y="60"/>
                </a:cxn>
                <a:cxn ang="0">
                  <a:pos x="10" y="56"/>
                </a:cxn>
                <a:cxn ang="0">
                  <a:pos x="4" y="50"/>
                </a:cxn>
                <a:cxn ang="0">
                  <a:pos x="0" y="42"/>
                </a:cxn>
                <a:cxn ang="0">
                  <a:pos x="0" y="32"/>
                </a:cxn>
                <a:cxn ang="0">
                  <a:pos x="0" y="22"/>
                </a:cxn>
                <a:cxn ang="0">
                  <a:pos x="4" y="13"/>
                </a:cxn>
                <a:cxn ang="0">
                  <a:pos x="9" y="6"/>
                </a:cxn>
                <a:cxn ang="0">
                  <a:pos x="18" y="2"/>
                </a:cxn>
                <a:cxn ang="0">
                  <a:pos x="27" y="0"/>
                </a:cxn>
              </a:cxnLst>
              <a:rect l="0" t="0" r="r" b="b"/>
              <a:pathLst>
                <a:path w="50" h="62">
                  <a:moveTo>
                    <a:pt x="26" y="8"/>
                  </a:moveTo>
                  <a:lnTo>
                    <a:pt x="20" y="9"/>
                  </a:lnTo>
                  <a:lnTo>
                    <a:pt x="16" y="12"/>
                  </a:lnTo>
                  <a:lnTo>
                    <a:pt x="12" y="16"/>
                  </a:lnTo>
                  <a:lnTo>
                    <a:pt x="9" y="25"/>
                  </a:lnTo>
                  <a:lnTo>
                    <a:pt x="41" y="25"/>
                  </a:lnTo>
                  <a:lnTo>
                    <a:pt x="40" y="21"/>
                  </a:lnTo>
                  <a:lnTo>
                    <a:pt x="39" y="16"/>
                  </a:lnTo>
                  <a:lnTo>
                    <a:pt x="36" y="12"/>
                  </a:lnTo>
                  <a:lnTo>
                    <a:pt x="32" y="9"/>
                  </a:lnTo>
                  <a:lnTo>
                    <a:pt x="26" y="8"/>
                  </a:lnTo>
                  <a:close/>
                  <a:moveTo>
                    <a:pt x="27" y="0"/>
                  </a:moveTo>
                  <a:lnTo>
                    <a:pt x="36" y="2"/>
                  </a:lnTo>
                  <a:lnTo>
                    <a:pt x="42" y="5"/>
                  </a:lnTo>
                  <a:lnTo>
                    <a:pt x="46" y="10"/>
                  </a:lnTo>
                  <a:lnTo>
                    <a:pt x="49" y="16"/>
                  </a:lnTo>
                  <a:lnTo>
                    <a:pt x="50" y="22"/>
                  </a:lnTo>
                  <a:lnTo>
                    <a:pt x="50" y="33"/>
                  </a:lnTo>
                  <a:lnTo>
                    <a:pt x="9" y="33"/>
                  </a:lnTo>
                  <a:lnTo>
                    <a:pt x="11" y="41"/>
                  </a:lnTo>
                  <a:lnTo>
                    <a:pt x="14" y="46"/>
                  </a:lnTo>
                  <a:lnTo>
                    <a:pt x="18" y="50"/>
                  </a:lnTo>
                  <a:lnTo>
                    <a:pt x="24" y="52"/>
                  </a:lnTo>
                  <a:lnTo>
                    <a:pt x="30" y="53"/>
                  </a:lnTo>
                  <a:lnTo>
                    <a:pt x="36" y="53"/>
                  </a:lnTo>
                  <a:lnTo>
                    <a:pt x="42" y="52"/>
                  </a:lnTo>
                  <a:lnTo>
                    <a:pt x="46" y="51"/>
                  </a:lnTo>
                  <a:lnTo>
                    <a:pt x="48" y="58"/>
                  </a:lnTo>
                  <a:lnTo>
                    <a:pt x="43" y="59"/>
                  </a:lnTo>
                  <a:lnTo>
                    <a:pt x="36" y="61"/>
                  </a:lnTo>
                  <a:lnTo>
                    <a:pt x="28" y="62"/>
                  </a:lnTo>
                  <a:lnTo>
                    <a:pt x="18" y="60"/>
                  </a:lnTo>
                  <a:lnTo>
                    <a:pt x="10" y="56"/>
                  </a:lnTo>
                  <a:lnTo>
                    <a:pt x="4" y="50"/>
                  </a:lnTo>
                  <a:lnTo>
                    <a:pt x="0" y="42"/>
                  </a:lnTo>
                  <a:lnTo>
                    <a:pt x="0" y="32"/>
                  </a:lnTo>
                  <a:lnTo>
                    <a:pt x="0" y="22"/>
                  </a:lnTo>
                  <a:lnTo>
                    <a:pt x="4" y="13"/>
                  </a:lnTo>
                  <a:lnTo>
                    <a:pt x="9" y="6"/>
                  </a:lnTo>
                  <a:lnTo>
                    <a:pt x="18"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17" name="Freeform 341"/>
            <p:cNvSpPr>
              <a:spLocks noEditPoints="1"/>
            </p:cNvSpPr>
            <p:nvPr/>
          </p:nvSpPr>
          <p:spPr bwMode="auto">
            <a:xfrm>
              <a:off x="3710" y="2241"/>
              <a:ext cx="56" cy="88"/>
            </a:xfrm>
            <a:custGeom>
              <a:avLst/>
              <a:gdLst/>
              <a:ahLst/>
              <a:cxnLst>
                <a:cxn ang="0">
                  <a:pos x="29" y="35"/>
                </a:cxn>
                <a:cxn ang="0">
                  <a:pos x="21" y="37"/>
                </a:cxn>
                <a:cxn ang="0">
                  <a:pos x="16" y="41"/>
                </a:cxn>
                <a:cxn ang="0">
                  <a:pos x="12" y="48"/>
                </a:cxn>
                <a:cxn ang="0">
                  <a:pos x="12" y="57"/>
                </a:cxn>
                <a:cxn ang="0">
                  <a:pos x="12" y="66"/>
                </a:cxn>
                <a:cxn ang="0">
                  <a:pos x="16" y="73"/>
                </a:cxn>
                <a:cxn ang="0">
                  <a:pos x="21" y="77"/>
                </a:cxn>
                <a:cxn ang="0">
                  <a:pos x="29" y="79"/>
                </a:cxn>
                <a:cxn ang="0">
                  <a:pos x="36" y="77"/>
                </a:cxn>
                <a:cxn ang="0">
                  <a:pos x="41" y="73"/>
                </a:cxn>
                <a:cxn ang="0">
                  <a:pos x="44" y="66"/>
                </a:cxn>
                <a:cxn ang="0">
                  <a:pos x="44" y="47"/>
                </a:cxn>
                <a:cxn ang="0">
                  <a:pos x="41" y="41"/>
                </a:cxn>
                <a:cxn ang="0">
                  <a:pos x="36" y="36"/>
                </a:cxn>
                <a:cxn ang="0">
                  <a:pos x="29" y="35"/>
                </a:cxn>
                <a:cxn ang="0">
                  <a:pos x="44" y="0"/>
                </a:cxn>
                <a:cxn ang="0">
                  <a:pos x="56" y="0"/>
                </a:cxn>
                <a:cxn ang="0">
                  <a:pos x="56" y="86"/>
                </a:cxn>
                <a:cxn ang="0">
                  <a:pos x="46" y="86"/>
                </a:cxn>
                <a:cxn ang="0">
                  <a:pos x="46" y="76"/>
                </a:cxn>
                <a:cxn ang="0">
                  <a:pos x="45" y="76"/>
                </a:cxn>
                <a:cxn ang="0">
                  <a:pos x="41" y="82"/>
                </a:cxn>
                <a:cxn ang="0">
                  <a:pos x="35" y="86"/>
                </a:cxn>
                <a:cxn ang="0">
                  <a:pos x="26" y="88"/>
                </a:cxn>
                <a:cxn ang="0">
                  <a:pos x="18" y="86"/>
                </a:cxn>
                <a:cxn ang="0">
                  <a:pos x="11" y="83"/>
                </a:cxn>
                <a:cxn ang="0">
                  <a:pos x="6" y="76"/>
                </a:cxn>
                <a:cxn ang="0">
                  <a:pos x="2" y="68"/>
                </a:cxn>
                <a:cxn ang="0">
                  <a:pos x="0" y="58"/>
                </a:cxn>
                <a:cxn ang="0">
                  <a:pos x="2" y="47"/>
                </a:cxn>
                <a:cxn ang="0">
                  <a:pos x="6" y="38"/>
                </a:cxn>
                <a:cxn ang="0">
                  <a:pos x="12" y="32"/>
                </a:cxn>
                <a:cxn ang="0">
                  <a:pos x="18" y="28"/>
                </a:cxn>
                <a:cxn ang="0">
                  <a:pos x="27" y="26"/>
                </a:cxn>
                <a:cxn ang="0">
                  <a:pos x="35" y="28"/>
                </a:cxn>
                <a:cxn ang="0">
                  <a:pos x="41" y="31"/>
                </a:cxn>
                <a:cxn ang="0">
                  <a:pos x="44" y="35"/>
                </a:cxn>
                <a:cxn ang="0">
                  <a:pos x="44" y="0"/>
                </a:cxn>
              </a:cxnLst>
              <a:rect l="0" t="0" r="r" b="b"/>
              <a:pathLst>
                <a:path w="56" h="88">
                  <a:moveTo>
                    <a:pt x="29" y="35"/>
                  </a:moveTo>
                  <a:lnTo>
                    <a:pt x="21" y="37"/>
                  </a:lnTo>
                  <a:lnTo>
                    <a:pt x="16" y="41"/>
                  </a:lnTo>
                  <a:lnTo>
                    <a:pt x="12" y="48"/>
                  </a:lnTo>
                  <a:lnTo>
                    <a:pt x="12" y="57"/>
                  </a:lnTo>
                  <a:lnTo>
                    <a:pt x="12" y="66"/>
                  </a:lnTo>
                  <a:lnTo>
                    <a:pt x="16" y="73"/>
                  </a:lnTo>
                  <a:lnTo>
                    <a:pt x="21" y="77"/>
                  </a:lnTo>
                  <a:lnTo>
                    <a:pt x="29" y="79"/>
                  </a:lnTo>
                  <a:lnTo>
                    <a:pt x="36" y="77"/>
                  </a:lnTo>
                  <a:lnTo>
                    <a:pt x="41" y="73"/>
                  </a:lnTo>
                  <a:lnTo>
                    <a:pt x="44" y="66"/>
                  </a:lnTo>
                  <a:lnTo>
                    <a:pt x="44" y="47"/>
                  </a:lnTo>
                  <a:lnTo>
                    <a:pt x="41" y="41"/>
                  </a:lnTo>
                  <a:lnTo>
                    <a:pt x="36" y="36"/>
                  </a:lnTo>
                  <a:lnTo>
                    <a:pt x="29" y="35"/>
                  </a:lnTo>
                  <a:close/>
                  <a:moveTo>
                    <a:pt x="44" y="0"/>
                  </a:moveTo>
                  <a:lnTo>
                    <a:pt x="56" y="0"/>
                  </a:lnTo>
                  <a:lnTo>
                    <a:pt x="56" y="86"/>
                  </a:lnTo>
                  <a:lnTo>
                    <a:pt x="46" y="86"/>
                  </a:lnTo>
                  <a:lnTo>
                    <a:pt x="46" y="76"/>
                  </a:lnTo>
                  <a:lnTo>
                    <a:pt x="45" y="76"/>
                  </a:lnTo>
                  <a:lnTo>
                    <a:pt x="41" y="82"/>
                  </a:lnTo>
                  <a:lnTo>
                    <a:pt x="35" y="86"/>
                  </a:lnTo>
                  <a:lnTo>
                    <a:pt x="26" y="88"/>
                  </a:lnTo>
                  <a:lnTo>
                    <a:pt x="18" y="86"/>
                  </a:lnTo>
                  <a:lnTo>
                    <a:pt x="11" y="83"/>
                  </a:lnTo>
                  <a:lnTo>
                    <a:pt x="6" y="76"/>
                  </a:lnTo>
                  <a:lnTo>
                    <a:pt x="2" y="68"/>
                  </a:lnTo>
                  <a:lnTo>
                    <a:pt x="0" y="58"/>
                  </a:lnTo>
                  <a:lnTo>
                    <a:pt x="2" y="47"/>
                  </a:lnTo>
                  <a:lnTo>
                    <a:pt x="6" y="38"/>
                  </a:lnTo>
                  <a:lnTo>
                    <a:pt x="12" y="32"/>
                  </a:lnTo>
                  <a:lnTo>
                    <a:pt x="18" y="28"/>
                  </a:lnTo>
                  <a:lnTo>
                    <a:pt x="27" y="26"/>
                  </a:lnTo>
                  <a:lnTo>
                    <a:pt x="35" y="28"/>
                  </a:lnTo>
                  <a:lnTo>
                    <a:pt x="41" y="31"/>
                  </a:lnTo>
                  <a:lnTo>
                    <a:pt x="44" y="35"/>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18" name="Freeform 342"/>
            <p:cNvSpPr>
              <a:spLocks noEditPoints="1"/>
            </p:cNvSpPr>
            <p:nvPr/>
          </p:nvSpPr>
          <p:spPr bwMode="auto">
            <a:xfrm>
              <a:off x="3781" y="2244"/>
              <a:ext cx="14" cy="83"/>
            </a:xfrm>
            <a:custGeom>
              <a:avLst/>
              <a:gdLst/>
              <a:ahLst/>
              <a:cxnLst>
                <a:cxn ang="0">
                  <a:pos x="2" y="25"/>
                </a:cxn>
                <a:cxn ang="0">
                  <a:pos x="12" y="25"/>
                </a:cxn>
                <a:cxn ang="0">
                  <a:pos x="12" y="83"/>
                </a:cxn>
                <a:cxn ang="0">
                  <a:pos x="2" y="83"/>
                </a:cxn>
                <a:cxn ang="0">
                  <a:pos x="2" y="25"/>
                </a:cxn>
                <a:cxn ang="0">
                  <a:pos x="7" y="0"/>
                </a:cxn>
                <a:cxn ang="0">
                  <a:pos x="12" y="2"/>
                </a:cxn>
                <a:cxn ang="0">
                  <a:pos x="13" y="3"/>
                </a:cxn>
                <a:cxn ang="0">
                  <a:pos x="14" y="5"/>
                </a:cxn>
                <a:cxn ang="0">
                  <a:pos x="14" y="9"/>
                </a:cxn>
                <a:cxn ang="0">
                  <a:pos x="13" y="11"/>
                </a:cxn>
                <a:cxn ang="0">
                  <a:pos x="12" y="13"/>
                </a:cxn>
                <a:cxn ang="0">
                  <a:pos x="7" y="14"/>
                </a:cxn>
                <a:cxn ang="0">
                  <a:pos x="3" y="13"/>
                </a:cxn>
                <a:cxn ang="0">
                  <a:pos x="2" y="11"/>
                </a:cxn>
                <a:cxn ang="0">
                  <a:pos x="0" y="9"/>
                </a:cxn>
                <a:cxn ang="0">
                  <a:pos x="0" y="5"/>
                </a:cxn>
                <a:cxn ang="0">
                  <a:pos x="3" y="2"/>
                </a:cxn>
                <a:cxn ang="0">
                  <a:pos x="5" y="1"/>
                </a:cxn>
                <a:cxn ang="0">
                  <a:pos x="7" y="0"/>
                </a:cxn>
              </a:cxnLst>
              <a:rect l="0" t="0" r="r" b="b"/>
              <a:pathLst>
                <a:path w="14" h="83">
                  <a:moveTo>
                    <a:pt x="2" y="25"/>
                  </a:moveTo>
                  <a:lnTo>
                    <a:pt x="12" y="25"/>
                  </a:lnTo>
                  <a:lnTo>
                    <a:pt x="12" y="83"/>
                  </a:lnTo>
                  <a:lnTo>
                    <a:pt x="2" y="83"/>
                  </a:lnTo>
                  <a:lnTo>
                    <a:pt x="2" y="25"/>
                  </a:lnTo>
                  <a:close/>
                  <a:moveTo>
                    <a:pt x="7" y="0"/>
                  </a:moveTo>
                  <a:lnTo>
                    <a:pt x="12" y="2"/>
                  </a:lnTo>
                  <a:lnTo>
                    <a:pt x="13" y="3"/>
                  </a:lnTo>
                  <a:lnTo>
                    <a:pt x="14" y="5"/>
                  </a:lnTo>
                  <a:lnTo>
                    <a:pt x="14" y="9"/>
                  </a:lnTo>
                  <a:lnTo>
                    <a:pt x="13" y="11"/>
                  </a:lnTo>
                  <a:lnTo>
                    <a:pt x="12" y="13"/>
                  </a:lnTo>
                  <a:lnTo>
                    <a:pt x="7" y="14"/>
                  </a:lnTo>
                  <a:lnTo>
                    <a:pt x="3" y="13"/>
                  </a:lnTo>
                  <a:lnTo>
                    <a:pt x="2" y="11"/>
                  </a:lnTo>
                  <a:lnTo>
                    <a:pt x="0" y="9"/>
                  </a:lnTo>
                  <a:lnTo>
                    <a:pt x="0" y="5"/>
                  </a:lnTo>
                  <a:lnTo>
                    <a:pt x="3" y="2"/>
                  </a:lnTo>
                  <a:lnTo>
                    <a:pt x="5"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19" name="Freeform 343"/>
            <p:cNvSpPr>
              <a:spLocks/>
            </p:cNvSpPr>
            <p:nvPr/>
          </p:nvSpPr>
          <p:spPr bwMode="auto">
            <a:xfrm>
              <a:off x="3804" y="2255"/>
              <a:ext cx="35" cy="74"/>
            </a:xfrm>
            <a:custGeom>
              <a:avLst/>
              <a:gdLst/>
              <a:ahLst/>
              <a:cxnLst>
                <a:cxn ang="0">
                  <a:pos x="20" y="0"/>
                </a:cxn>
                <a:cxn ang="0">
                  <a:pos x="20" y="14"/>
                </a:cxn>
                <a:cxn ang="0">
                  <a:pos x="35" y="14"/>
                </a:cxn>
                <a:cxn ang="0">
                  <a:pos x="35" y="22"/>
                </a:cxn>
                <a:cxn ang="0">
                  <a:pos x="20" y="22"/>
                </a:cxn>
                <a:cxn ang="0">
                  <a:pos x="20" y="57"/>
                </a:cxn>
                <a:cxn ang="0">
                  <a:pos x="21" y="60"/>
                </a:cxn>
                <a:cxn ang="0">
                  <a:pos x="21" y="62"/>
                </a:cxn>
                <a:cxn ang="0">
                  <a:pos x="23" y="63"/>
                </a:cxn>
                <a:cxn ang="0">
                  <a:pos x="25" y="65"/>
                </a:cxn>
                <a:cxn ang="0">
                  <a:pos x="33" y="65"/>
                </a:cxn>
                <a:cxn ang="0">
                  <a:pos x="34" y="64"/>
                </a:cxn>
                <a:cxn ang="0">
                  <a:pos x="34" y="72"/>
                </a:cxn>
                <a:cxn ang="0">
                  <a:pos x="32" y="73"/>
                </a:cxn>
                <a:cxn ang="0">
                  <a:pos x="29" y="74"/>
                </a:cxn>
                <a:cxn ang="0">
                  <a:pos x="25" y="74"/>
                </a:cxn>
                <a:cxn ang="0">
                  <a:pos x="21" y="73"/>
                </a:cxn>
                <a:cxn ang="0">
                  <a:pos x="18" y="72"/>
                </a:cxn>
                <a:cxn ang="0">
                  <a:pos x="14" y="69"/>
                </a:cxn>
                <a:cxn ang="0">
                  <a:pos x="10" y="63"/>
                </a:cxn>
                <a:cxn ang="0">
                  <a:pos x="9" y="54"/>
                </a:cxn>
                <a:cxn ang="0">
                  <a:pos x="9" y="22"/>
                </a:cxn>
                <a:cxn ang="0">
                  <a:pos x="0" y="22"/>
                </a:cxn>
                <a:cxn ang="0">
                  <a:pos x="0" y="14"/>
                </a:cxn>
                <a:cxn ang="0">
                  <a:pos x="9" y="14"/>
                </a:cxn>
                <a:cxn ang="0">
                  <a:pos x="9" y="3"/>
                </a:cxn>
                <a:cxn ang="0">
                  <a:pos x="20" y="0"/>
                </a:cxn>
              </a:cxnLst>
              <a:rect l="0" t="0" r="r" b="b"/>
              <a:pathLst>
                <a:path w="35" h="74">
                  <a:moveTo>
                    <a:pt x="20" y="0"/>
                  </a:moveTo>
                  <a:lnTo>
                    <a:pt x="20" y="14"/>
                  </a:lnTo>
                  <a:lnTo>
                    <a:pt x="35" y="14"/>
                  </a:lnTo>
                  <a:lnTo>
                    <a:pt x="35" y="22"/>
                  </a:lnTo>
                  <a:lnTo>
                    <a:pt x="20" y="22"/>
                  </a:lnTo>
                  <a:lnTo>
                    <a:pt x="20" y="57"/>
                  </a:lnTo>
                  <a:lnTo>
                    <a:pt x="21" y="60"/>
                  </a:lnTo>
                  <a:lnTo>
                    <a:pt x="21" y="62"/>
                  </a:lnTo>
                  <a:lnTo>
                    <a:pt x="23" y="63"/>
                  </a:lnTo>
                  <a:lnTo>
                    <a:pt x="25" y="65"/>
                  </a:lnTo>
                  <a:lnTo>
                    <a:pt x="33" y="65"/>
                  </a:lnTo>
                  <a:lnTo>
                    <a:pt x="34" y="64"/>
                  </a:lnTo>
                  <a:lnTo>
                    <a:pt x="34" y="72"/>
                  </a:lnTo>
                  <a:lnTo>
                    <a:pt x="32" y="73"/>
                  </a:lnTo>
                  <a:lnTo>
                    <a:pt x="29" y="74"/>
                  </a:lnTo>
                  <a:lnTo>
                    <a:pt x="25" y="74"/>
                  </a:lnTo>
                  <a:lnTo>
                    <a:pt x="21" y="73"/>
                  </a:lnTo>
                  <a:lnTo>
                    <a:pt x="18" y="72"/>
                  </a:lnTo>
                  <a:lnTo>
                    <a:pt x="14" y="69"/>
                  </a:lnTo>
                  <a:lnTo>
                    <a:pt x="10" y="63"/>
                  </a:lnTo>
                  <a:lnTo>
                    <a:pt x="9" y="54"/>
                  </a:lnTo>
                  <a:lnTo>
                    <a:pt x="9" y="22"/>
                  </a:lnTo>
                  <a:lnTo>
                    <a:pt x="0" y="22"/>
                  </a:lnTo>
                  <a:lnTo>
                    <a:pt x="0" y="14"/>
                  </a:lnTo>
                  <a:lnTo>
                    <a:pt x="9" y="14"/>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20" name="Line 344"/>
            <p:cNvSpPr>
              <a:spLocks noChangeShapeType="1"/>
            </p:cNvSpPr>
            <p:nvPr/>
          </p:nvSpPr>
          <p:spPr bwMode="auto">
            <a:xfrm flipH="1">
              <a:off x="3717" y="2368"/>
              <a:ext cx="40"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21" name="Line 345"/>
            <p:cNvSpPr>
              <a:spLocks noChangeShapeType="1"/>
            </p:cNvSpPr>
            <p:nvPr/>
          </p:nvSpPr>
          <p:spPr bwMode="auto">
            <a:xfrm flipH="1">
              <a:off x="3637" y="2368"/>
              <a:ext cx="40"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22" name="Line 346"/>
            <p:cNvSpPr>
              <a:spLocks noChangeShapeType="1"/>
            </p:cNvSpPr>
            <p:nvPr/>
          </p:nvSpPr>
          <p:spPr bwMode="auto">
            <a:xfrm flipH="1">
              <a:off x="3557" y="2368"/>
              <a:ext cx="40"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23" name="Line 347"/>
            <p:cNvSpPr>
              <a:spLocks noChangeShapeType="1"/>
            </p:cNvSpPr>
            <p:nvPr/>
          </p:nvSpPr>
          <p:spPr bwMode="auto">
            <a:xfrm flipH="1">
              <a:off x="3476" y="2368"/>
              <a:ext cx="40" cy="1"/>
            </a:xfrm>
            <a:prstGeom prst="line">
              <a:avLst/>
            </a:prstGeom>
            <a:noFill/>
            <a:ln w="1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24" name="Freeform 348"/>
            <p:cNvSpPr>
              <a:spLocks/>
            </p:cNvSpPr>
            <p:nvPr/>
          </p:nvSpPr>
          <p:spPr bwMode="auto">
            <a:xfrm>
              <a:off x="3414" y="2329"/>
              <a:ext cx="69" cy="77"/>
            </a:xfrm>
            <a:custGeom>
              <a:avLst/>
              <a:gdLst/>
              <a:ahLst/>
              <a:cxnLst>
                <a:cxn ang="0">
                  <a:pos x="69" y="0"/>
                </a:cxn>
                <a:cxn ang="0">
                  <a:pos x="55" y="39"/>
                </a:cxn>
                <a:cxn ang="0">
                  <a:pos x="69" y="77"/>
                </a:cxn>
                <a:cxn ang="0">
                  <a:pos x="54" y="66"/>
                </a:cxn>
                <a:cxn ang="0">
                  <a:pos x="37" y="55"/>
                </a:cxn>
                <a:cxn ang="0">
                  <a:pos x="18" y="46"/>
                </a:cxn>
                <a:cxn ang="0">
                  <a:pos x="0" y="39"/>
                </a:cxn>
                <a:cxn ang="0">
                  <a:pos x="18" y="31"/>
                </a:cxn>
                <a:cxn ang="0">
                  <a:pos x="37" y="22"/>
                </a:cxn>
                <a:cxn ang="0">
                  <a:pos x="54" y="12"/>
                </a:cxn>
                <a:cxn ang="0">
                  <a:pos x="69" y="0"/>
                </a:cxn>
              </a:cxnLst>
              <a:rect l="0" t="0" r="r" b="b"/>
              <a:pathLst>
                <a:path w="69" h="77">
                  <a:moveTo>
                    <a:pt x="69" y="0"/>
                  </a:moveTo>
                  <a:lnTo>
                    <a:pt x="55" y="39"/>
                  </a:lnTo>
                  <a:lnTo>
                    <a:pt x="69" y="77"/>
                  </a:lnTo>
                  <a:lnTo>
                    <a:pt x="54" y="66"/>
                  </a:lnTo>
                  <a:lnTo>
                    <a:pt x="37" y="55"/>
                  </a:lnTo>
                  <a:lnTo>
                    <a:pt x="18" y="46"/>
                  </a:lnTo>
                  <a:lnTo>
                    <a:pt x="0" y="39"/>
                  </a:lnTo>
                  <a:lnTo>
                    <a:pt x="18" y="31"/>
                  </a:lnTo>
                  <a:lnTo>
                    <a:pt x="37" y="22"/>
                  </a:lnTo>
                  <a:lnTo>
                    <a:pt x="54" y="12"/>
                  </a:lnTo>
                  <a:lnTo>
                    <a:pt x="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413"/>
                                        </p:tgtEl>
                                        <p:attrNameLst>
                                          <p:attrName>style.visibility</p:attrName>
                                        </p:attrNameLst>
                                      </p:cBhvr>
                                      <p:to>
                                        <p:strVal val="visible"/>
                                      </p:to>
                                    </p:set>
                                    <p:anim calcmode="lin" valueType="num">
                                      <p:cBhvr>
                                        <p:cTn id="7" dur="500" fill="hold"/>
                                        <p:tgtEl>
                                          <p:spTgt spid="1413"/>
                                        </p:tgtEl>
                                        <p:attrNameLst>
                                          <p:attrName>ppt_w</p:attrName>
                                        </p:attrNameLst>
                                      </p:cBhvr>
                                      <p:tavLst>
                                        <p:tav tm="0">
                                          <p:val>
                                            <p:strVal val="#ppt_w*0.70"/>
                                          </p:val>
                                        </p:tav>
                                        <p:tav tm="100000">
                                          <p:val>
                                            <p:strVal val="#ppt_w"/>
                                          </p:val>
                                        </p:tav>
                                      </p:tavLst>
                                    </p:anim>
                                    <p:anim calcmode="lin" valueType="num">
                                      <p:cBhvr>
                                        <p:cTn id="8" dur="500" fill="hold"/>
                                        <p:tgtEl>
                                          <p:spTgt spid="1413"/>
                                        </p:tgtEl>
                                        <p:attrNameLst>
                                          <p:attrName>ppt_h</p:attrName>
                                        </p:attrNameLst>
                                      </p:cBhvr>
                                      <p:tavLst>
                                        <p:tav tm="0">
                                          <p:val>
                                            <p:strVal val="#ppt_h"/>
                                          </p:val>
                                        </p:tav>
                                        <p:tav tm="100000">
                                          <p:val>
                                            <p:strVal val="#ppt_h"/>
                                          </p:val>
                                        </p:tav>
                                      </p:tavLst>
                                    </p:anim>
                                    <p:animEffect transition="in" filter="fade">
                                      <p:cBhvr>
                                        <p:cTn id="9" dur="500"/>
                                        <p:tgtEl>
                                          <p:spTgt spid="141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415"/>
                                        </p:tgtEl>
                                        <p:attrNameLst>
                                          <p:attrName>style.visibility</p:attrName>
                                        </p:attrNameLst>
                                      </p:cBhvr>
                                      <p:to>
                                        <p:strVal val="visible"/>
                                      </p:to>
                                    </p:set>
                                    <p:anim calcmode="lin" valueType="num">
                                      <p:cBhvr>
                                        <p:cTn id="14" dur="500" fill="hold"/>
                                        <p:tgtEl>
                                          <p:spTgt spid="1415"/>
                                        </p:tgtEl>
                                        <p:attrNameLst>
                                          <p:attrName>ppt_w</p:attrName>
                                        </p:attrNameLst>
                                      </p:cBhvr>
                                      <p:tavLst>
                                        <p:tav tm="0">
                                          <p:val>
                                            <p:strVal val="#ppt_w*0.70"/>
                                          </p:val>
                                        </p:tav>
                                        <p:tav tm="100000">
                                          <p:val>
                                            <p:strVal val="#ppt_w"/>
                                          </p:val>
                                        </p:tav>
                                      </p:tavLst>
                                    </p:anim>
                                    <p:anim calcmode="lin" valueType="num">
                                      <p:cBhvr>
                                        <p:cTn id="15" dur="500" fill="hold"/>
                                        <p:tgtEl>
                                          <p:spTgt spid="1415"/>
                                        </p:tgtEl>
                                        <p:attrNameLst>
                                          <p:attrName>ppt_h</p:attrName>
                                        </p:attrNameLst>
                                      </p:cBhvr>
                                      <p:tavLst>
                                        <p:tav tm="0">
                                          <p:val>
                                            <p:strVal val="#ppt_h"/>
                                          </p:val>
                                        </p:tav>
                                        <p:tav tm="100000">
                                          <p:val>
                                            <p:strVal val="#ppt_h"/>
                                          </p:val>
                                        </p:tav>
                                      </p:tavLst>
                                    </p:anim>
                                    <p:animEffect transition="in" filter="fade">
                                      <p:cBhvr>
                                        <p:cTn id="16" dur="500"/>
                                        <p:tgtEl>
                                          <p:spTgt spid="141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414"/>
                                        </p:tgtEl>
                                        <p:attrNameLst>
                                          <p:attrName>style.visibility</p:attrName>
                                        </p:attrNameLst>
                                      </p:cBhvr>
                                      <p:to>
                                        <p:strVal val="visible"/>
                                      </p:to>
                                    </p:set>
                                    <p:anim calcmode="lin" valueType="num">
                                      <p:cBhvr>
                                        <p:cTn id="21" dur="500" fill="hold"/>
                                        <p:tgtEl>
                                          <p:spTgt spid="1414"/>
                                        </p:tgtEl>
                                        <p:attrNameLst>
                                          <p:attrName>ppt_w</p:attrName>
                                        </p:attrNameLst>
                                      </p:cBhvr>
                                      <p:tavLst>
                                        <p:tav tm="0">
                                          <p:val>
                                            <p:strVal val="#ppt_w*0.70"/>
                                          </p:val>
                                        </p:tav>
                                        <p:tav tm="100000">
                                          <p:val>
                                            <p:strVal val="#ppt_w"/>
                                          </p:val>
                                        </p:tav>
                                      </p:tavLst>
                                    </p:anim>
                                    <p:anim calcmode="lin" valueType="num">
                                      <p:cBhvr>
                                        <p:cTn id="22" dur="500" fill="hold"/>
                                        <p:tgtEl>
                                          <p:spTgt spid="1414"/>
                                        </p:tgtEl>
                                        <p:attrNameLst>
                                          <p:attrName>ppt_h</p:attrName>
                                        </p:attrNameLst>
                                      </p:cBhvr>
                                      <p:tavLst>
                                        <p:tav tm="0">
                                          <p:val>
                                            <p:strVal val="#ppt_h"/>
                                          </p:val>
                                        </p:tav>
                                        <p:tav tm="100000">
                                          <p:val>
                                            <p:strVal val="#ppt_h"/>
                                          </p:val>
                                        </p:tav>
                                      </p:tavLst>
                                    </p:anim>
                                    <p:animEffect transition="in" filter="fade">
                                      <p:cBhvr>
                                        <p:cTn id="23" dur="500"/>
                                        <p:tgtEl>
                                          <p:spTgt spid="1414"/>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nodeType="clickEffect">
                                  <p:stCondLst>
                                    <p:cond delay="0"/>
                                  </p:stCondLst>
                                  <p:childTnLst>
                                    <p:set>
                                      <p:cBhvr>
                                        <p:cTn id="27" dur="1" fill="hold">
                                          <p:stCondLst>
                                            <p:cond delay="0"/>
                                          </p:stCondLst>
                                        </p:cTn>
                                        <p:tgtEl>
                                          <p:spTgt spid="50180"/>
                                        </p:tgtEl>
                                        <p:attrNameLst>
                                          <p:attrName>style.visibility</p:attrName>
                                        </p:attrNameLst>
                                      </p:cBhvr>
                                      <p:to>
                                        <p:strVal val="visible"/>
                                      </p:to>
                                    </p:set>
                                    <p:anim calcmode="lin" valueType="num">
                                      <p:cBhvr>
                                        <p:cTn id="28" dur="1000" fill="hold"/>
                                        <p:tgtEl>
                                          <p:spTgt spid="50180"/>
                                        </p:tgtEl>
                                        <p:attrNameLst>
                                          <p:attrName>ppt_w</p:attrName>
                                        </p:attrNameLst>
                                      </p:cBhvr>
                                      <p:tavLst>
                                        <p:tav tm="0">
                                          <p:val>
                                            <p:strVal val="#ppt_w*0.70"/>
                                          </p:val>
                                        </p:tav>
                                        <p:tav tm="100000">
                                          <p:val>
                                            <p:strVal val="#ppt_w"/>
                                          </p:val>
                                        </p:tav>
                                      </p:tavLst>
                                    </p:anim>
                                    <p:anim calcmode="lin" valueType="num">
                                      <p:cBhvr>
                                        <p:cTn id="29" dur="1000" fill="hold"/>
                                        <p:tgtEl>
                                          <p:spTgt spid="50180"/>
                                        </p:tgtEl>
                                        <p:attrNameLst>
                                          <p:attrName>ppt_h</p:attrName>
                                        </p:attrNameLst>
                                      </p:cBhvr>
                                      <p:tavLst>
                                        <p:tav tm="0">
                                          <p:val>
                                            <p:strVal val="#ppt_h"/>
                                          </p:val>
                                        </p:tav>
                                        <p:tav tm="100000">
                                          <p:val>
                                            <p:strVal val="#ppt_h"/>
                                          </p:val>
                                        </p:tav>
                                      </p:tavLst>
                                    </p:anim>
                                    <p:animEffect transition="in" filter="fade">
                                      <p:cBhvr>
                                        <p:cTn id="30" dur="1000"/>
                                        <p:tgtEl>
                                          <p:spTgt spid="50180"/>
                                        </p:tgtEl>
                                      </p:cBhvr>
                                    </p:animEffect>
                                  </p:childTnLst>
                                </p:cTn>
                              </p:par>
                              <p:par>
                                <p:cTn id="31" presetID="0" presetClass="path" presetSubtype="0" accel="50000" decel="50000" fill="hold" nodeType="withEffect">
                                  <p:stCondLst>
                                    <p:cond delay="0"/>
                                  </p:stCondLst>
                                  <p:childTnLst>
                                    <p:animMotion origin="layout" path="M 0.07917 0.24884 C 0.07657 0.2382 0.07744 0.22664 0.07535 0.216 C 0.07466 0.2123 0.07223 0.2093 0.07136 0.2056 C 0.06459 0.17599 0.05313 0.15171 0.04028 0.12604 C 0.03577 0.11725 0.03282 0.10708 0.02848 0.09829 C 0.02587 0.08372 0.02935 0.09921 0.02327 0.08441 C 0.01945 0.07539 0.01737 0.06545 0.01303 0.05689 C 0.01112 0.04463 0.00817 0.03238 0.00521 0.02058 C 0.00383 0.01526 0.00261 0.01018 0.00122 0.00486 C 0.00087 0.00324 5E-6 -0.00023 5E-6 -0.00023 " pathEditMode="relative" ptsTypes="fffffffffA">
                                      <p:cBhvr>
                                        <p:cTn id="32" dur="1300" fill="hold"/>
                                        <p:tgtEl>
                                          <p:spTgt spid="5018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5" grpId="0" animBg="1"/>
      <p:bldP spid="1414" grpId="0" animBg="1"/>
      <p:bldP spid="141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It Is Good – Evaluation Method</a:t>
            </a:r>
            <a:endParaRPr lang="zh-TW" altLang="en-US" dirty="0"/>
          </a:p>
        </p:txBody>
      </p:sp>
      <p:sp>
        <p:nvSpPr>
          <p:cNvPr id="5" name="Slide Number Placeholder 4"/>
          <p:cNvSpPr>
            <a:spLocks noGrp="1"/>
          </p:cNvSpPr>
          <p:nvPr>
            <p:ph type="sldNum" sz="quarter" idx="12"/>
          </p:nvPr>
        </p:nvSpPr>
        <p:spPr/>
        <p:txBody>
          <a:bodyPr/>
          <a:lstStyle/>
          <a:p>
            <a:fld id="{BFD5FD6A-C57A-4DE2-B63E-DA52DB40EC98}" type="slidenum">
              <a:rPr lang="zh-TW" altLang="en-US" smtClean="0"/>
              <a:pPr/>
              <a:t>24</a:t>
            </a:fld>
            <a:endParaRPr lang="zh-TW" altLang="en-US"/>
          </a:p>
        </p:txBody>
      </p:sp>
      <p:sp>
        <p:nvSpPr>
          <p:cNvPr id="6" name="內容版面配置區 2"/>
          <p:cNvSpPr>
            <a:spLocks noGrp="1"/>
          </p:cNvSpPr>
          <p:nvPr>
            <p:ph idx="1"/>
          </p:nvPr>
        </p:nvSpPr>
        <p:spPr>
          <a:xfrm>
            <a:off x="457200" y="1524000"/>
            <a:ext cx="8229600" cy="4602163"/>
          </a:xfrm>
        </p:spPr>
        <p:txBody>
          <a:bodyPr>
            <a:normAutofit/>
          </a:bodyPr>
          <a:lstStyle/>
          <a:p>
            <a:r>
              <a:rPr lang="en-US" altLang="zh-TW" dirty="0" smtClean="0"/>
              <a:t>Simulator: Wisconsin </a:t>
            </a:r>
            <a:r>
              <a:rPr lang="en-US" altLang="zh-TW" dirty="0" err="1" smtClean="0"/>
              <a:t>Multifacet</a:t>
            </a:r>
            <a:r>
              <a:rPr lang="en-US" altLang="zh-TW" dirty="0" smtClean="0"/>
              <a:t> GEMS</a:t>
            </a:r>
          </a:p>
          <a:p>
            <a:pPr lvl="1"/>
            <a:r>
              <a:rPr lang="en-US" altLang="zh-TW" dirty="0" smtClean="0"/>
              <a:t>Benchmarks: SPEC CPU2006, Parboil, and PARSEC</a:t>
            </a:r>
          </a:p>
          <a:p>
            <a:pPr lvl="1"/>
            <a:r>
              <a:rPr lang="en-US" altLang="zh-TW" dirty="0" smtClean="0"/>
              <a:t>Modified GCC compiler</a:t>
            </a:r>
          </a:p>
          <a:p>
            <a:pPr lvl="1"/>
            <a:r>
              <a:rPr lang="en-US" altLang="zh-TW" dirty="0" err="1" smtClean="0"/>
              <a:t>DySER</a:t>
            </a:r>
            <a:r>
              <a:rPr lang="en-US" altLang="zh-TW" dirty="0" smtClean="0"/>
              <a:t> with 64 functional units</a:t>
            </a:r>
          </a:p>
          <a:p>
            <a:r>
              <a:rPr lang="en-US" altLang="zh-TW" dirty="0" smtClean="0"/>
              <a:t>Speedup &amp; energy reduction</a:t>
            </a:r>
          </a:p>
          <a:p>
            <a:pPr lvl="1"/>
            <a:r>
              <a:rPr lang="en-US" altLang="zh-TW" dirty="0" smtClean="0"/>
              <a:t>Quantify the low overhead execution on computation slice</a:t>
            </a:r>
          </a:p>
          <a:p>
            <a:pPr lvl="1"/>
            <a:r>
              <a:rPr lang="en-US" altLang="zh-TW" dirty="0" err="1" smtClean="0"/>
              <a:t>Wattch</a:t>
            </a:r>
            <a:r>
              <a:rPr lang="en-US" altLang="zh-TW" dirty="0" smtClean="0"/>
              <a:t>-based model in GEMS</a:t>
            </a:r>
          </a:p>
          <a:p>
            <a:pPr lvl="1"/>
            <a:endParaRPr lang="en-US" altLang="zh-TW"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Result - Performance</a:t>
            </a:r>
            <a:endParaRPr lang="zh-TW" altLang="en-US" dirty="0"/>
          </a:p>
        </p:txBody>
      </p:sp>
      <p:sp>
        <p:nvSpPr>
          <p:cNvPr id="5" name="Slide Number Placeholder 4"/>
          <p:cNvSpPr>
            <a:spLocks noGrp="1"/>
          </p:cNvSpPr>
          <p:nvPr>
            <p:ph type="sldNum" sz="quarter" idx="12"/>
          </p:nvPr>
        </p:nvSpPr>
        <p:spPr/>
        <p:txBody>
          <a:bodyPr/>
          <a:lstStyle/>
          <a:p>
            <a:fld id="{BFD5FD6A-C57A-4DE2-B63E-DA52DB40EC98}" type="slidenum">
              <a:rPr lang="zh-TW" altLang="en-US" smtClean="0"/>
              <a:pPr/>
              <a:t>25</a:t>
            </a:fld>
            <a:endParaRPr lang="zh-TW" altLang="en-US"/>
          </a:p>
        </p:txBody>
      </p:sp>
      <p:sp>
        <p:nvSpPr>
          <p:cNvPr id="7" name="矩形 6"/>
          <p:cNvSpPr/>
          <p:nvPr/>
        </p:nvSpPr>
        <p:spPr>
          <a:xfrm>
            <a:off x="5580112" y="3284984"/>
            <a:ext cx="576064" cy="1728192"/>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a:endParaRPr lang="zh-TW" altLang="en-US"/>
          </a:p>
        </p:txBody>
      </p:sp>
      <p:sp>
        <p:nvSpPr>
          <p:cNvPr id="8" name="矩形 7"/>
          <p:cNvSpPr/>
          <p:nvPr/>
        </p:nvSpPr>
        <p:spPr>
          <a:xfrm>
            <a:off x="4932040" y="4725144"/>
            <a:ext cx="576064" cy="288032"/>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a:endParaRPr lang="zh-TW" altLang="en-US"/>
          </a:p>
        </p:txBody>
      </p:sp>
      <p:graphicFrame>
        <p:nvGraphicFramePr>
          <p:cNvPr id="6" name="圖表 5"/>
          <p:cNvGraphicFramePr/>
          <p:nvPr/>
        </p:nvGraphicFramePr>
        <p:xfrm>
          <a:off x="827584" y="1268760"/>
          <a:ext cx="7704856" cy="5184576"/>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xit" presetSubtype="0" fill="hold" grpId="1" nodeType="clickEffect">
                                  <p:stCondLst>
                                    <p:cond delay="0"/>
                                  </p:stCondLst>
                                  <p:iterate type="lt">
                                    <p:tmPct val="5000"/>
                                  </p:iterate>
                                  <p:childTnLst>
                                    <p:anim calcmode="lin" valueType="num">
                                      <p:cBhvr>
                                        <p:cTn id="14" dur="1000"/>
                                        <p:tgtEl>
                                          <p:spTgt spid="7"/>
                                        </p:tgtEl>
                                        <p:attrNameLst>
                                          <p:attrName>ppt_w</p:attrName>
                                        </p:attrNameLst>
                                      </p:cBhvr>
                                      <p:tavLst>
                                        <p:tav tm="0">
                                          <p:val>
                                            <p:strVal val="ppt_w"/>
                                          </p:val>
                                        </p:tav>
                                        <p:tav tm="100000">
                                          <p:val>
                                            <p:fltVal val="0"/>
                                          </p:val>
                                        </p:tav>
                                      </p:tavLst>
                                    </p:anim>
                                    <p:anim calcmode="lin" valueType="num">
                                      <p:cBhvr>
                                        <p:cTn id="15" dur="1000"/>
                                        <p:tgtEl>
                                          <p:spTgt spid="7"/>
                                        </p:tgtEl>
                                        <p:attrNameLst>
                                          <p:attrName>ppt_h</p:attrName>
                                        </p:attrNameLst>
                                      </p:cBhvr>
                                      <p:tavLst>
                                        <p:tav tm="0">
                                          <p:val>
                                            <p:strVal val="ppt_h"/>
                                          </p:val>
                                        </p:tav>
                                        <p:tav tm="100000">
                                          <p:val>
                                            <p:fltVal val="0"/>
                                          </p:val>
                                        </p:tav>
                                      </p:tavLst>
                                    </p:anim>
                                    <p:anim calcmode="lin" valueType="num">
                                      <p:cBhvr>
                                        <p:cTn id="16" dur="1000"/>
                                        <p:tgtEl>
                                          <p:spTgt spid="7"/>
                                        </p:tgtEl>
                                        <p:attrNameLst>
                                          <p:attrName>style.rotation</p:attrName>
                                        </p:attrNameLst>
                                      </p:cBhvr>
                                      <p:tavLst>
                                        <p:tav tm="0">
                                          <p:val>
                                            <p:fltVal val="0"/>
                                          </p:val>
                                        </p:tav>
                                        <p:tav tm="100000">
                                          <p:val>
                                            <p:fltVal val="90"/>
                                          </p:val>
                                        </p:tav>
                                      </p:tavLst>
                                    </p:anim>
                                    <p:animEffect transition="out" filter="fade">
                                      <p:cBhvr>
                                        <p:cTn id="17" dur="1000"/>
                                        <p:tgtEl>
                                          <p:spTgt spid="7"/>
                                        </p:tgtEl>
                                      </p:cBhvr>
                                    </p:animEffect>
                                    <p:set>
                                      <p:cBhvr>
                                        <p:cTn id="18" dur="1" fill="hold">
                                          <p:stCondLst>
                                            <p:cond delay="999"/>
                                          </p:stCondLst>
                                        </p:cTn>
                                        <p:tgtEl>
                                          <p:spTgt spid="7"/>
                                        </p:tgtEl>
                                        <p:attrNameLst>
                                          <p:attrName>style.visibility</p:attrName>
                                        </p:attrNameLst>
                                      </p:cBhvr>
                                      <p:to>
                                        <p:strVal val="hidden"/>
                                      </p:to>
                                    </p:set>
                                  </p:childTnLst>
                                </p:cTn>
                              </p:par>
                              <p:par>
                                <p:cTn id="19" presetID="31" presetClass="entr" presetSubtype="0" fill="hold" grpId="0" nodeType="withEffect">
                                  <p:stCondLst>
                                    <p:cond delay="0"/>
                                  </p:stCondLst>
                                  <p:iterate type="lt">
                                    <p:tmPct val="5000"/>
                                  </p:iterate>
                                  <p:childTnLst>
                                    <p:set>
                                      <p:cBhvr>
                                        <p:cTn id="20" dur="1" fill="hold">
                                          <p:stCondLst>
                                            <p:cond delay="0"/>
                                          </p:stCondLst>
                                        </p:cTn>
                                        <p:tgtEl>
                                          <p:spTgt spid="8"/>
                                        </p:tgtEl>
                                        <p:attrNameLst>
                                          <p:attrName>style.visibility</p:attrName>
                                        </p:attrNameLst>
                                      </p:cBhvr>
                                      <p:to>
                                        <p:strVal val="visible"/>
                                      </p:to>
                                    </p:set>
                                    <p:anim calcmode="lin" valueType="num">
                                      <p:cBhvr>
                                        <p:cTn id="21" dur="1000" fill="hold"/>
                                        <p:tgtEl>
                                          <p:spTgt spid="8"/>
                                        </p:tgtEl>
                                        <p:attrNameLst>
                                          <p:attrName>ppt_w</p:attrName>
                                        </p:attrNameLst>
                                      </p:cBhvr>
                                      <p:tavLst>
                                        <p:tav tm="0">
                                          <p:val>
                                            <p:fltVal val="0"/>
                                          </p:val>
                                        </p:tav>
                                        <p:tav tm="100000">
                                          <p:val>
                                            <p:strVal val="#ppt_w"/>
                                          </p:val>
                                        </p:tav>
                                      </p:tavLst>
                                    </p:anim>
                                    <p:anim calcmode="lin" valueType="num">
                                      <p:cBhvr>
                                        <p:cTn id="22" dur="1000" fill="hold"/>
                                        <p:tgtEl>
                                          <p:spTgt spid="8"/>
                                        </p:tgtEl>
                                        <p:attrNameLst>
                                          <p:attrName>ppt_h</p:attrName>
                                        </p:attrNameLst>
                                      </p:cBhvr>
                                      <p:tavLst>
                                        <p:tav tm="0">
                                          <p:val>
                                            <p:fltVal val="0"/>
                                          </p:val>
                                        </p:tav>
                                        <p:tav tm="100000">
                                          <p:val>
                                            <p:strVal val="#ppt_h"/>
                                          </p:val>
                                        </p:tav>
                                      </p:tavLst>
                                    </p:anim>
                                    <p:anim calcmode="lin" valueType="num">
                                      <p:cBhvr>
                                        <p:cTn id="23" dur="1000" fill="hold"/>
                                        <p:tgtEl>
                                          <p:spTgt spid="8"/>
                                        </p:tgtEl>
                                        <p:attrNameLst>
                                          <p:attrName>style.rotation</p:attrName>
                                        </p:attrNameLst>
                                      </p:cBhvr>
                                      <p:tavLst>
                                        <p:tav tm="0">
                                          <p:val>
                                            <p:fltVal val="90"/>
                                          </p:val>
                                        </p:tav>
                                        <p:tav tm="100000">
                                          <p:val>
                                            <p:fltVal val="0"/>
                                          </p:val>
                                        </p:tav>
                                      </p:tavLst>
                                    </p:anim>
                                    <p:animEffect transition="in" filter="fade">
                                      <p:cBhvr>
                                        <p:cTn id="24" dur="10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12" presetClass="entr" presetSubtype="4" fill="hold" grpId="0" nodeType="clickEffect">
                                  <p:stCondLst>
                                    <p:cond delay="0"/>
                                  </p:stCondLst>
                                  <p:childTnLst>
                                    <p:set>
                                      <p:cBhvr>
                                        <p:cTn id="28" dur="1" fill="hold">
                                          <p:stCondLst>
                                            <p:cond delay="0"/>
                                          </p:stCondLst>
                                        </p:cTn>
                                        <p:tgtEl>
                                          <p:spTgt spid="6">
                                            <p:graphicEl>
                                              <a:chart seriesIdx="1" categoryIdx="-4" bldStep="series"/>
                                            </p:graphicEl>
                                          </p:spTgt>
                                        </p:tgtEl>
                                        <p:attrNameLst>
                                          <p:attrName>style.visibility</p:attrName>
                                        </p:attrNameLst>
                                      </p:cBhvr>
                                      <p:to>
                                        <p:strVal val="visible"/>
                                      </p:to>
                                    </p:set>
                                    <p:animEffect transition="in" filter="slide(fromBottom)">
                                      <p:cBhvr>
                                        <p:cTn id="29" dur="500"/>
                                        <p:tgtEl>
                                          <p:spTgt spid="6">
                                            <p:graphicEl>
                                              <a:chart seriesIdx="1" categoryIdx="-4" bldStep="series"/>
                                            </p:graphicEl>
                                          </p:spTgt>
                                        </p:tgtEl>
                                      </p:cBhvr>
                                    </p:animEffect>
                                  </p:childTnLst>
                                </p:cTn>
                              </p:par>
                              <p:par>
                                <p:cTn id="30" presetID="31" presetClass="exit" presetSubtype="0" fill="hold" grpId="1" nodeType="withEffect">
                                  <p:stCondLst>
                                    <p:cond delay="0"/>
                                  </p:stCondLst>
                                  <p:iterate type="lt">
                                    <p:tmPct val="5000"/>
                                  </p:iterate>
                                  <p:childTnLst>
                                    <p:anim calcmode="lin" valueType="num">
                                      <p:cBhvr>
                                        <p:cTn id="31" dur="1000"/>
                                        <p:tgtEl>
                                          <p:spTgt spid="8"/>
                                        </p:tgtEl>
                                        <p:attrNameLst>
                                          <p:attrName>ppt_w</p:attrName>
                                        </p:attrNameLst>
                                      </p:cBhvr>
                                      <p:tavLst>
                                        <p:tav tm="0">
                                          <p:val>
                                            <p:strVal val="ppt_w"/>
                                          </p:val>
                                        </p:tav>
                                        <p:tav tm="100000">
                                          <p:val>
                                            <p:fltVal val="0"/>
                                          </p:val>
                                        </p:tav>
                                      </p:tavLst>
                                    </p:anim>
                                    <p:anim calcmode="lin" valueType="num">
                                      <p:cBhvr>
                                        <p:cTn id="32" dur="1000"/>
                                        <p:tgtEl>
                                          <p:spTgt spid="8"/>
                                        </p:tgtEl>
                                        <p:attrNameLst>
                                          <p:attrName>ppt_h</p:attrName>
                                        </p:attrNameLst>
                                      </p:cBhvr>
                                      <p:tavLst>
                                        <p:tav tm="0">
                                          <p:val>
                                            <p:strVal val="ppt_h"/>
                                          </p:val>
                                        </p:tav>
                                        <p:tav tm="100000">
                                          <p:val>
                                            <p:fltVal val="0"/>
                                          </p:val>
                                        </p:tav>
                                      </p:tavLst>
                                    </p:anim>
                                    <p:anim calcmode="lin" valueType="num">
                                      <p:cBhvr>
                                        <p:cTn id="33" dur="1000"/>
                                        <p:tgtEl>
                                          <p:spTgt spid="8"/>
                                        </p:tgtEl>
                                        <p:attrNameLst>
                                          <p:attrName>style.rotation</p:attrName>
                                        </p:attrNameLst>
                                      </p:cBhvr>
                                      <p:tavLst>
                                        <p:tav tm="0">
                                          <p:val>
                                            <p:fltVal val="0"/>
                                          </p:val>
                                        </p:tav>
                                        <p:tav tm="100000">
                                          <p:val>
                                            <p:fltVal val="90"/>
                                          </p:val>
                                        </p:tav>
                                      </p:tavLst>
                                    </p:anim>
                                    <p:animEffect transition="out" filter="fade">
                                      <p:cBhvr>
                                        <p:cTn id="34" dur="1000"/>
                                        <p:tgtEl>
                                          <p:spTgt spid="8"/>
                                        </p:tgtEl>
                                      </p:cBhvr>
                                    </p:animEffect>
                                    <p:set>
                                      <p:cBhvr>
                                        <p:cTn id="35" dur="1" fill="hold">
                                          <p:stCondLst>
                                            <p:cond delay="9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Graphic spid="6" grpId="0" uiExpand="1">
        <p:bldSub>
          <a:bldChart bld="series" animBg="0"/>
        </p:bldSub>
      </p:bldGraphic>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5076056" y="4149080"/>
            <a:ext cx="576064" cy="1008112"/>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a:endParaRPr lang="zh-TW" altLang="en-US"/>
          </a:p>
        </p:txBody>
      </p:sp>
      <p:sp>
        <p:nvSpPr>
          <p:cNvPr id="2" name="標題 1"/>
          <p:cNvSpPr>
            <a:spLocks noGrp="1"/>
          </p:cNvSpPr>
          <p:nvPr>
            <p:ph type="title"/>
          </p:nvPr>
        </p:nvSpPr>
        <p:spPr/>
        <p:txBody>
          <a:bodyPr/>
          <a:lstStyle/>
          <a:p>
            <a:r>
              <a:rPr lang="en-US" altLang="zh-TW" dirty="0" smtClean="0"/>
              <a:t>Result – Energy Reduction</a:t>
            </a:r>
            <a:endParaRPr lang="zh-TW" altLang="en-US" dirty="0"/>
          </a:p>
        </p:txBody>
      </p:sp>
      <p:sp>
        <p:nvSpPr>
          <p:cNvPr id="5" name="Slide Number Placeholder 4"/>
          <p:cNvSpPr>
            <a:spLocks noGrp="1"/>
          </p:cNvSpPr>
          <p:nvPr>
            <p:ph type="sldNum" sz="quarter" idx="12"/>
          </p:nvPr>
        </p:nvSpPr>
        <p:spPr/>
        <p:txBody>
          <a:bodyPr/>
          <a:lstStyle/>
          <a:p>
            <a:fld id="{BFD5FD6A-C57A-4DE2-B63E-DA52DB40EC98}" type="slidenum">
              <a:rPr lang="zh-TW" altLang="en-US" smtClean="0"/>
              <a:pPr/>
              <a:t>26</a:t>
            </a:fld>
            <a:endParaRPr lang="zh-TW" altLang="en-US"/>
          </a:p>
        </p:txBody>
      </p:sp>
      <p:graphicFrame>
        <p:nvGraphicFramePr>
          <p:cNvPr id="6" name="圖表 5"/>
          <p:cNvGraphicFramePr/>
          <p:nvPr/>
        </p:nvGraphicFramePr>
        <p:xfrm>
          <a:off x="827584" y="1412776"/>
          <a:ext cx="7776864" cy="4968552"/>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en-US" altLang="zh-TW" dirty="0" smtClean="0"/>
              <a:t>It is flexible – comparison</a:t>
            </a:r>
            <a:endParaRPr lang="zh-TW" altLang="en-US" dirty="0"/>
          </a:p>
        </p:txBody>
      </p:sp>
      <p:sp>
        <p:nvSpPr>
          <p:cNvPr id="3" name="內容版面配置區 2"/>
          <p:cNvSpPr>
            <a:spLocks noGrp="1"/>
          </p:cNvSpPr>
          <p:nvPr>
            <p:ph idx="1"/>
          </p:nvPr>
        </p:nvSpPr>
        <p:spPr/>
        <p:txBody>
          <a:bodyPr/>
          <a:lstStyle/>
          <a:p>
            <a:r>
              <a:rPr lang="en-US" altLang="zh-TW" dirty="0" err="1" smtClean="0"/>
              <a:t>DySER</a:t>
            </a:r>
            <a:r>
              <a:rPr lang="en-US" altLang="zh-TW" dirty="0" smtClean="0"/>
              <a:t> can be SIMD, can do operation-fusion, can accelerate loops</a:t>
            </a:r>
          </a:p>
          <a:p>
            <a:pPr lvl="1"/>
            <a:r>
              <a:rPr lang="en-US" altLang="zh-TW" dirty="0" smtClean="0"/>
              <a:t>Not enough resources? </a:t>
            </a:r>
          </a:p>
          <a:p>
            <a:pPr lvl="1"/>
            <a:r>
              <a:rPr lang="en-US" altLang="zh-TW" dirty="0" smtClean="0"/>
              <a:t>The Slicer can help to partition the computational slice and offload from </a:t>
            </a:r>
            <a:r>
              <a:rPr lang="en-US" altLang="zh-TW" dirty="0" err="1" smtClean="0"/>
              <a:t>DySER</a:t>
            </a:r>
            <a:r>
              <a:rPr lang="en-US" altLang="zh-TW" dirty="0" smtClean="0"/>
              <a:t> to processor core</a:t>
            </a:r>
          </a:p>
          <a:p>
            <a:r>
              <a:rPr lang="en-US" altLang="zh-TW" dirty="0" err="1" smtClean="0"/>
              <a:t>DySER</a:t>
            </a:r>
            <a:r>
              <a:rPr lang="en-US" altLang="zh-TW" dirty="0" smtClean="0"/>
              <a:t> looks like dataflow, but..</a:t>
            </a:r>
          </a:p>
          <a:p>
            <a:pPr lvl="1"/>
            <a:r>
              <a:rPr lang="en-US" altLang="zh-TW" dirty="0" smtClean="0"/>
              <a:t>No entire new ISA, no routers or packets, no burden to programmers</a:t>
            </a:r>
          </a:p>
          <a:p>
            <a:endParaRPr lang="zh-TW" altLang="en-US" dirty="0"/>
          </a:p>
        </p:txBody>
      </p:sp>
      <p:sp>
        <p:nvSpPr>
          <p:cNvPr id="4" name="Slide Number Placeholder 3"/>
          <p:cNvSpPr>
            <a:spLocks noGrp="1"/>
          </p:cNvSpPr>
          <p:nvPr>
            <p:ph type="sldNum" sz="quarter" idx="12"/>
          </p:nvPr>
        </p:nvSpPr>
        <p:spPr/>
        <p:txBody>
          <a:bodyPr/>
          <a:lstStyle/>
          <a:p>
            <a:fld id="{BFD5FD6A-C57A-4DE2-B63E-DA52DB40EC98}" type="slidenum">
              <a:rPr lang="zh-TW" altLang="en-US" smtClean="0"/>
              <a:pPr/>
              <a:t>27</a:t>
            </a:fld>
            <a:endParaRPr lang="zh-TW"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Conclusion</a:t>
            </a:r>
            <a:endParaRPr lang="zh-TW" altLang="en-US" dirty="0"/>
          </a:p>
        </p:txBody>
      </p:sp>
      <p:sp>
        <p:nvSpPr>
          <p:cNvPr id="3" name="內容版面配置區 2"/>
          <p:cNvSpPr>
            <a:spLocks noGrp="1"/>
          </p:cNvSpPr>
          <p:nvPr>
            <p:ph idx="1"/>
          </p:nvPr>
        </p:nvSpPr>
        <p:spPr/>
        <p:txBody>
          <a:bodyPr/>
          <a:lstStyle/>
          <a:p>
            <a:r>
              <a:rPr lang="en-US" altLang="zh-TW" dirty="0" smtClean="0"/>
              <a:t>Hardware specialization is efficient</a:t>
            </a:r>
          </a:p>
          <a:p>
            <a:pPr lvl="1"/>
            <a:r>
              <a:rPr lang="en-US" altLang="zh-TW" dirty="0" smtClean="0"/>
              <a:t>Dynamic approach with moderate integration complexity and few ISA extensions</a:t>
            </a:r>
          </a:p>
          <a:p>
            <a:pPr lvl="1"/>
            <a:r>
              <a:rPr lang="en-US" altLang="zh-TW" dirty="0" smtClean="0"/>
              <a:t>Up to 10X speedup, ~40% average energy </a:t>
            </a:r>
            <a:r>
              <a:rPr lang="en-US" altLang="zh-TW" dirty="0" err="1" smtClean="0"/>
              <a:t>redutcion</a:t>
            </a:r>
            <a:endParaRPr lang="en-US" altLang="zh-TW" dirty="0" smtClean="0"/>
          </a:p>
          <a:p>
            <a:r>
              <a:rPr lang="en-US" altLang="zh-TW" dirty="0" smtClean="0"/>
              <a:t>Future work:</a:t>
            </a:r>
          </a:p>
          <a:p>
            <a:pPr lvl="1"/>
            <a:r>
              <a:rPr lang="en-US" altLang="zh-TW" dirty="0" smtClean="0"/>
              <a:t>FPGA implementation</a:t>
            </a:r>
          </a:p>
          <a:p>
            <a:pPr lvl="1"/>
            <a:r>
              <a:rPr lang="en-US" altLang="zh-TW" dirty="0" smtClean="0"/>
              <a:t>Comparison with other specialization approaches</a:t>
            </a:r>
          </a:p>
          <a:p>
            <a:pPr lvl="2"/>
            <a:r>
              <a:rPr lang="en-US" altLang="zh-TW" dirty="0" smtClean="0"/>
              <a:t>FPGA </a:t>
            </a:r>
          </a:p>
          <a:p>
            <a:pPr lvl="2"/>
            <a:r>
              <a:rPr lang="en-US" altLang="zh-TW" dirty="0" smtClean="0"/>
              <a:t>GPGPU</a:t>
            </a:r>
          </a:p>
          <a:p>
            <a:pPr lvl="2"/>
            <a:r>
              <a:rPr lang="en-US" altLang="zh-TW" dirty="0" smtClean="0"/>
              <a:t>SSE, AVX</a:t>
            </a:r>
            <a:endParaRPr lang="zh-TW" altLang="en-US" dirty="0"/>
          </a:p>
        </p:txBody>
      </p:sp>
      <p:sp>
        <p:nvSpPr>
          <p:cNvPr id="4" name="Slide Number Placeholder 3"/>
          <p:cNvSpPr>
            <a:spLocks noGrp="1"/>
          </p:cNvSpPr>
          <p:nvPr>
            <p:ph type="sldNum" sz="quarter" idx="12"/>
          </p:nvPr>
        </p:nvSpPr>
        <p:spPr/>
        <p:txBody>
          <a:bodyPr/>
          <a:lstStyle/>
          <a:p>
            <a:fld id="{BFD5FD6A-C57A-4DE2-B63E-DA52DB40EC98}" type="slidenum">
              <a:rPr lang="zh-TW" altLang="en-US" smtClean="0"/>
              <a:pPr/>
              <a:t>28</a:t>
            </a:fld>
            <a:endParaRPr lang="zh-TW" altLang="en-US"/>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標題 3"/>
          <p:cNvSpPr>
            <a:spLocks noGrp="1"/>
          </p:cNvSpPr>
          <p:nvPr>
            <p:ph type="title"/>
          </p:nvPr>
        </p:nvSpPr>
        <p:spPr/>
        <p:txBody>
          <a:bodyPr/>
          <a:lstStyle/>
          <a:p>
            <a:r>
              <a:rPr lang="en-US" altLang="zh-TW" dirty="0" smtClean="0"/>
              <a:t>Questions?</a:t>
            </a:r>
            <a:endParaRPr lang="zh-TW" altLang="en-US" dirty="0"/>
          </a:p>
        </p:txBody>
      </p:sp>
      <p:sp>
        <p:nvSpPr>
          <p:cNvPr id="5" name="內容版面配置區 4"/>
          <p:cNvSpPr>
            <a:spLocks noGrp="1"/>
          </p:cNvSpPr>
          <p:nvPr>
            <p:ph idx="1"/>
          </p:nvPr>
        </p:nvSpPr>
        <p:spPr/>
        <p:txBody>
          <a:bodyPr/>
          <a:lstStyle/>
          <a:p>
            <a:endParaRPr lang="zh-TW" altLang="en-US" dirty="0"/>
          </a:p>
        </p:txBody>
      </p:sp>
      <p:sp>
        <p:nvSpPr>
          <p:cNvPr id="6" name="Slide Number Placeholder 5"/>
          <p:cNvSpPr>
            <a:spLocks noGrp="1"/>
          </p:cNvSpPr>
          <p:nvPr>
            <p:ph type="sldNum" sz="quarter" idx="12"/>
          </p:nvPr>
        </p:nvSpPr>
        <p:spPr/>
        <p:txBody>
          <a:bodyPr/>
          <a:lstStyle/>
          <a:p>
            <a:fld id="{BFD5FD6A-C57A-4DE2-B63E-DA52DB40EC98}" type="slidenum">
              <a:rPr lang="zh-TW" altLang="en-US" smtClean="0"/>
              <a:pPr/>
              <a:t>29</a:t>
            </a:fld>
            <a:endParaRPr lang="zh-TW" altLang="en-US"/>
          </a:p>
        </p:txBody>
      </p:sp>
      <p:grpSp>
        <p:nvGrpSpPr>
          <p:cNvPr id="20" name="群組 19"/>
          <p:cNvGrpSpPr/>
          <p:nvPr/>
        </p:nvGrpSpPr>
        <p:grpSpPr>
          <a:xfrm>
            <a:off x="3059832" y="2564904"/>
            <a:ext cx="2378985" cy="2208290"/>
            <a:chOff x="1544943" y="72009"/>
            <a:chExt cx="2378985" cy="2208290"/>
          </a:xfrm>
        </p:grpSpPr>
        <p:sp>
          <p:nvSpPr>
            <p:cNvPr id="21" name="矩形 20"/>
            <p:cNvSpPr/>
            <p:nvPr/>
          </p:nvSpPr>
          <p:spPr>
            <a:xfrm>
              <a:off x="1547664" y="72009"/>
              <a:ext cx="2376264" cy="2088232"/>
            </a:xfrm>
            <a:prstGeom prst="rect">
              <a:avLst/>
            </a:prstGeom>
            <a:solidFill>
              <a:schemeClr val="bg1"/>
            </a:solidFill>
            <a:ln w="762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22" name="Group 78"/>
            <p:cNvGrpSpPr>
              <a:grpSpLocks noChangeAspect="1"/>
            </p:cNvGrpSpPr>
            <p:nvPr/>
          </p:nvGrpSpPr>
          <p:grpSpPr bwMode="auto">
            <a:xfrm rot="21060218">
              <a:off x="1839898" y="1017192"/>
              <a:ext cx="1120709" cy="1062890"/>
              <a:chOff x="1746" y="1162"/>
              <a:chExt cx="4555" cy="4320"/>
            </a:xfrm>
            <a:effectLst>
              <a:outerShdw blurRad="50800" dist="38100" dir="2700000" algn="tl" rotWithShape="0">
                <a:prstClr val="black">
                  <a:alpha val="40000"/>
                </a:prstClr>
              </a:outerShdw>
            </a:effectLst>
          </p:grpSpPr>
          <p:sp>
            <p:nvSpPr>
              <p:cNvPr id="80" name="AutoShape 77"/>
              <p:cNvSpPr>
                <a:spLocks noChangeAspect="1" noChangeArrowheads="1" noTextEdit="1"/>
              </p:cNvSpPr>
              <p:nvPr/>
            </p:nvSpPr>
            <p:spPr bwMode="auto">
              <a:xfrm>
                <a:off x="1746" y="1162"/>
                <a:ext cx="4555"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1" name="Freeform 80"/>
              <p:cNvSpPr>
                <a:spLocks/>
              </p:cNvSpPr>
              <p:nvPr/>
            </p:nvSpPr>
            <p:spPr bwMode="auto">
              <a:xfrm>
                <a:off x="2602" y="1841"/>
                <a:ext cx="83" cy="434"/>
              </a:xfrm>
              <a:custGeom>
                <a:avLst/>
                <a:gdLst/>
                <a:ahLst/>
                <a:cxnLst>
                  <a:cxn ang="0">
                    <a:pos x="19" y="0"/>
                  </a:cxn>
                  <a:cxn ang="0">
                    <a:pos x="29" y="0"/>
                  </a:cxn>
                  <a:cxn ang="0">
                    <a:pos x="39" y="4"/>
                  </a:cxn>
                  <a:cxn ang="0">
                    <a:pos x="44" y="11"/>
                  </a:cxn>
                  <a:cxn ang="0">
                    <a:pos x="47" y="22"/>
                  </a:cxn>
                  <a:cxn ang="0">
                    <a:pos x="47" y="119"/>
                  </a:cxn>
                  <a:cxn ang="0">
                    <a:pos x="54" y="214"/>
                  </a:cxn>
                  <a:cxn ang="0">
                    <a:pos x="68" y="310"/>
                  </a:cxn>
                  <a:cxn ang="0">
                    <a:pos x="83" y="405"/>
                  </a:cxn>
                  <a:cxn ang="0">
                    <a:pos x="83" y="416"/>
                  </a:cxn>
                  <a:cxn ang="0">
                    <a:pos x="77" y="426"/>
                  </a:cxn>
                  <a:cxn ang="0">
                    <a:pos x="69" y="431"/>
                  </a:cxn>
                  <a:cxn ang="0">
                    <a:pos x="59" y="434"/>
                  </a:cxn>
                  <a:cxn ang="0">
                    <a:pos x="50" y="434"/>
                  </a:cxn>
                  <a:cxn ang="0">
                    <a:pos x="41" y="428"/>
                  </a:cxn>
                  <a:cxn ang="0">
                    <a:pos x="37" y="417"/>
                  </a:cxn>
                  <a:cxn ang="0">
                    <a:pos x="21" y="319"/>
                  </a:cxn>
                  <a:cxn ang="0">
                    <a:pos x="8" y="220"/>
                  </a:cxn>
                  <a:cxn ang="0">
                    <a:pos x="0" y="122"/>
                  </a:cxn>
                  <a:cxn ang="0">
                    <a:pos x="0" y="22"/>
                  </a:cxn>
                  <a:cxn ang="0">
                    <a:pos x="3" y="11"/>
                  </a:cxn>
                  <a:cxn ang="0">
                    <a:pos x="10" y="4"/>
                  </a:cxn>
                  <a:cxn ang="0">
                    <a:pos x="19" y="0"/>
                  </a:cxn>
                </a:cxnLst>
                <a:rect l="0" t="0" r="r" b="b"/>
                <a:pathLst>
                  <a:path w="83" h="434">
                    <a:moveTo>
                      <a:pt x="19" y="0"/>
                    </a:moveTo>
                    <a:lnTo>
                      <a:pt x="29" y="0"/>
                    </a:lnTo>
                    <a:lnTo>
                      <a:pt x="39" y="4"/>
                    </a:lnTo>
                    <a:lnTo>
                      <a:pt x="44" y="11"/>
                    </a:lnTo>
                    <a:lnTo>
                      <a:pt x="47" y="22"/>
                    </a:lnTo>
                    <a:lnTo>
                      <a:pt x="47" y="119"/>
                    </a:lnTo>
                    <a:lnTo>
                      <a:pt x="54" y="214"/>
                    </a:lnTo>
                    <a:lnTo>
                      <a:pt x="68" y="310"/>
                    </a:lnTo>
                    <a:lnTo>
                      <a:pt x="83" y="405"/>
                    </a:lnTo>
                    <a:lnTo>
                      <a:pt x="83" y="416"/>
                    </a:lnTo>
                    <a:lnTo>
                      <a:pt x="77" y="426"/>
                    </a:lnTo>
                    <a:lnTo>
                      <a:pt x="69" y="431"/>
                    </a:lnTo>
                    <a:lnTo>
                      <a:pt x="59" y="434"/>
                    </a:lnTo>
                    <a:lnTo>
                      <a:pt x="50" y="434"/>
                    </a:lnTo>
                    <a:lnTo>
                      <a:pt x="41" y="428"/>
                    </a:lnTo>
                    <a:lnTo>
                      <a:pt x="37" y="417"/>
                    </a:lnTo>
                    <a:lnTo>
                      <a:pt x="21" y="319"/>
                    </a:lnTo>
                    <a:lnTo>
                      <a:pt x="8" y="220"/>
                    </a:lnTo>
                    <a:lnTo>
                      <a:pt x="0" y="122"/>
                    </a:lnTo>
                    <a:lnTo>
                      <a:pt x="0" y="22"/>
                    </a:lnTo>
                    <a:lnTo>
                      <a:pt x="3" y="11"/>
                    </a:lnTo>
                    <a:lnTo>
                      <a:pt x="1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2" name="Freeform 81"/>
              <p:cNvSpPr>
                <a:spLocks/>
              </p:cNvSpPr>
              <p:nvPr/>
            </p:nvSpPr>
            <p:spPr bwMode="auto">
              <a:xfrm>
                <a:off x="2280" y="1163"/>
                <a:ext cx="1375" cy="1046"/>
              </a:xfrm>
              <a:custGeom>
                <a:avLst/>
                <a:gdLst/>
                <a:ahLst/>
                <a:cxnLst>
                  <a:cxn ang="0">
                    <a:pos x="891" y="11"/>
                  </a:cxn>
                  <a:cxn ang="0">
                    <a:pos x="1002" y="64"/>
                  </a:cxn>
                  <a:cxn ang="0">
                    <a:pos x="1053" y="136"/>
                  </a:cxn>
                  <a:cxn ang="0">
                    <a:pos x="1150" y="108"/>
                  </a:cxn>
                  <a:cxn ang="0">
                    <a:pos x="1256" y="125"/>
                  </a:cxn>
                  <a:cxn ang="0">
                    <a:pos x="1342" y="180"/>
                  </a:cxn>
                  <a:cxn ang="0">
                    <a:pos x="1371" y="281"/>
                  </a:cxn>
                  <a:cxn ang="0">
                    <a:pos x="1325" y="377"/>
                  </a:cxn>
                  <a:cxn ang="0">
                    <a:pos x="1371" y="428"/>
                  </a:cxn>
                  <a:cxn ang="0">
                    <a:pos x="1360" y="535"/>
                  </a:cxn>
                  <a:cxn ang="0">
                    <a:pos x="1263" y="645"/>
                  </a:cxn>
                  <a:cxn ang="0">
                    <a:pos x="1120" y="687"/>
                  </a:cxn>
                  <a:cxn ang="0">
                    <a:pos x="1038" y="778"/>
                  </a:cxn>
                  <a:cxn ang="0">
                    <a:pos x="1034" y="1041"/>
                  </a:cxn>
                  <a:cxn ang="0">
                    <a:pos x="1000" y="1035"/>
                  </a:cxn>
                  <a:cxn ang="0">
                    <a:pos x="990" y="656"/>
                  </a:cxn>
                  <a:cxn ang="0">
                    <a:pos x="1019" y="633"/>
                  </a:cxn>
                  <a:cxn ang="0">
                    <a:pos x="1145" y="637"/>
                  </a:cxn>
                  <a:cxn ang="0">
                    <a:pos x="1263" y="593"/>
                  </a:cxn>
                  <a:cxn ang="0">
                    <a:pos x="1321" y="500"/>
                  </a:cxn>
                  <a:cxn ang="0">
                    <a:pos x="1318" y="428"/>
                  </a:cxn>
                  <a:cxn ang="0">
                    <a:pos x="1280" y="428"/>
                  </a:cxn>
                  <a:cxn ang="0">
                    <a:pos x="1236" y="427"/>
                  </a:cxn>
                  <a:cxn ang="0">
                    <a:pos x="1244" y="393"/>
                  </a:cxn>
                  <a:cxn ang="0">
                    <a:pos x="1306" y="325"/>
                  </a:cxn>
                  <a:cxn ang="0">
                    <a:pos x="1320" y="234"/>
                  </a:cxn>
                  <a:cxn ang="0">
                    <a:pos x="1256" y="174"/>
                  </a:cxn>
                  <a:cxn ang="0">
                    <a:pos x="1175" y="155"/>
                  </a:cxn>
                  <a:cxn ang="0">
                    <a:pos x="1089" y="169"/>
                  </a:cxn>
                  <a:cxn ang="0">
                    <a:pos x="1045" y="224"/>
                  </a:cxn>
                  <a:cxn ang="0">
                    <a:pos x="1008" y="223"/>
                  </a:cxn>
                  <a:cxn ang="0">
                    <a:pos x="1008" y="151"/>
                  </a:cxn>
                  <a:cxn ang="0">
                    <a:pos x="940" y="79"/>
                  </a:cxn>
                  <a:cxn ang="0">
                    <a:pos x="827" y="49"/>
                  </a:cxn>
                  <a:cxn ang="0">
                    <a:pos x="730" y="63"/>
                  </a:cxn>
                  <a:cxn ang="0">
                    <a:pos x="704" y="116"/>
                  </a:cxn>
                  <a:cxn ang="0">
                    <a:pos x="666" y="123"/>
                  </a:cxn>
                  <a:cxn ang="0">
                    <a:pos x="547" y="72"/>
                  </a:cxn>
                  <a:cxn ang="0">
                    <a:pos x="431" y="125"/>
                  </a:cxn>
                  <a:cxn ang="0">
                    <a:pos x="347" y="238"/>
                  </a:cxn>
                  <a:cxn ang="0">
                    <a:pos x="319" y="370"/>
                  </a:cxn>
                  <a:cxn ang="0">
                    <a:pos x="312" y="427"/>
                  </a:cxn>
                  <a:cxn ang="0">
                    <a:pos x="216" y="445"/>
                  </a:cxn>
                  <a:cxn ang="0">
                    <a:pos x="97" y="504"/>
                  </a:cxn>
                  <a:cxn ang="0">
                    <a:pos x="47" y="598"/>
                  </a:cxn>
                  <a:cxn ang="0">
                    <a:pos x="97" y="667"/>
                  </a:cxn>
                  <a:cxn ang="0">
                    <a:pos x="178" y="695"/>
                  </a:cxn>
                  <a:cxn ang="0">
                    <a:pos x="367" y="684"/>
                  </a:cxn>
                  <a:cxn ang="0">
                    <a:pos x="390" y="713"/>
                  </a:cxn>
                  <a:cxn ang="0">
                    <a:pos x="330" y="734"/>
                  </a:cxn>
                  <a:cxn ang="0">
                    <a:pos x="176" y="743"/>
                  </a:cxn>
                  <a:cxn ang="0">
                    <a:pos x="55" y="695"/>
                  </a:cxn>
                  <a:cxn ang="0">
                    <a:pos x="0" y="600"/>
                  </a:cxn>
                  <a:cxn ang="0">
                    <a:pos x="49" y="485"/>
                  </a:cxn>
                  <a:cxn ang="0">
                    <a:pos x="170" y="410"/>
                  </a:cxn>
                  <a:cxn ang="0">
                    <a:pos x="274" y="386"/>
                  </a:cxn>
                  <a:cxn ang="0">
                    <a:pos x="283" y="271"/>
                  </a:cxn>
                  <a:cxn ang="0">
                    <a:pos x="355" y="137"/>
                  </a:cxn>
                  <a:cxn ang="0">
                    <a:pos x="471" y="46"/>
                  </a:cxn>
                  <a:cxn ang="0">
                    <a:pos x="603" y="31"/>
                  </a:cxn>
                  <a:cxn ang="0">
                    <a:pos x="696" y="27"/>
                  </a:cxn>
                  <a:cxn ang="0">
                    <a:pos x="798" y="0"/>
                  </a:cxn>
                </a:cxnLst>
                <a:rect l="0" t="0" r="r" b="b"/>
                <a:pathLst>
                  <a:path w="1375" h="1046">
                    <a:moveTo>
                      <a:pt x="798" y="0"/>
                    </a:moveTo>
                    <a:lnTo>
                      <a:pt x="828" y="2"/>
                    </a:lnTo>
                    <a:lnTo>
                      <a:pt x="860" y="6"/>
                    </a:lnTo>
                    <a:lnTo>
                      <a:pt x="891" y="11"/>
                    </a:lnTo>
                    <a:lnTo>
                      <a:pt x="921" y="21"/>
                    </a:lnTo>
                    <a:lnTo>
                      <a:pt x="951" y="34"/>
                    </a:lnTo>
                    <a:lnTo>
                      <a:pt x="978" y="47"/>
                    </a:lnTo>
                    <a:lnTo>
                      <a:pt x="1002" y="64"/>
                    </a:lnTo>
                    <a:lnTo>
                      <a:pt x="1023" y="83"/>
                    </a:lnTo>
                    <a:lnTo>
                      <a:pt x="1040" y="105"/>
                    </a:lnTo>
                    <a:lnTo>
                      <a:pt x="1052" y="130"/>
                    </a:lnTo>
                    <a:lnTo>
                      <a:pt x="1053" y="136"/>
                    </a:lnTo>
                    <a:lnTo>
                      <a:pt x="1071" y="125"/>
                    </a:lnTo>
                    <a:lnTo>
                      <a:pt x="1096" y="116"/>
                    </a:lnTo>
                    <a:lnTo>
                      <a:pt x="1122" y="110"/>
                    </a:lnTo>
                    <a:lnTo>
                      <a:pt x="1150" y="108"/>
                    </a:lnTo>
                    <a:lnTo>
                      <a:pt x="1178" y="108"/>
                    </a:lnTo>
                    <a:lnTo>
                      <a:pt x="1205" y="111"/>
                    </a:lnTo>
                    <a:lnTo>
                      <a:pt x="1232" y="116"/>
                    </a:lnTo>
                    <a:lnTo>
                      <a:pt x="1256" y="125"/>
                    </a:lnTo>
                    <a:lnTo>
                      <a:pt x="1280" y="134"/>
                    </a:lnTo>
                    <a:lnTo>
                      <a:pt x="1302" y="147"/>
                    </a:lnTo>
                    <a:lnTo>
                      <a:pt x="1323" y="162"/>
                    </a:lnTo>
                    <a:lnTo>
                      <a:pt x="1342" y="180"/>
                    </a:lnTo>
                    <a:lnTo>
                      <a:pt x="1357" y="201"/>
                    </a:lnTo>
                    <a:lnTo>
                      <a:pt x="1367" y="224"/>
                    </a:lnTo>
                    <a:lnTo>
                      <a:pt x="1372" y="250"/>
                    </a:lnTo>
                    <a:lnTo>
                      <a:pt x="1371" y="281"/>
                    </a:lnTo>
                    <a:lnTo>
                      <a:pt x="1364" y="310"/>
                    </a:lnTo>
                    <a:lnTo>
                      <a:pt x="1352" y="337"/>
                    </a:lnTo>
                    <a:lnTo>
                      <a:pt x="1335" y="364"/>
                    </a:lnTo>
                    <a:lnTo>
                      <a:pt x="1325" y="377"/>
                    </a:lnTo>
                    <a:lnTo>
                      <a:pt x="1338" y="382"/>
                    </a:lnTo>
                    <a:lnTo>
                      <a:pt x="1350" y="390"/>
                    </a:lnTo>
                    <a:lnTo>
                      <a:pt x="1361" y="404"/>
                    </a:lnTo>
                    <a:lnTo>
                      <a:pt x="1371" y="428"/>
                    </a:lnTo>
                    <a:lnTo>
                      <a:pt x="1375" y="455"/>
                    </a:lnTo>
                    <a:lnTo>
                      <a:pt x="1374" y="482"/>
                    </a:lnTo>
                    <a:lnTo>
                      <a:pt x="1368" y="510"/>
                    </a:lnTo>
                    <a:lnTo>
                      <a:pt x="1360" y="535"/>
                    </a:lnTo>
                    <a:lnTo>
                      <a:pt x="1342" y="569"/>
                    </a:lnTo>
                    <a:lnTo>
                      <a:pt x="1320" y="600"/>
                    </a:lnTo>
                    <a:lnTo>
                      <a:pt x="1294" y="625"/>
                    </a:lnTo>
                    <a:lnTo>
                      <a:pt x="1263" y="645"/>
                    </a:lnTo>
                    <a:lnTo>
                      <a:pt x="1230" y="662"/>
                    </a:lnTo>
                    <a:lnTo>
                      <a:pt x="1194" y="674"/>
                    </a:lnTo>
                    <a:lnTo>
                      <a:pt x="1157" y="682"/>
                    </a:lnTo>
                    <a:lnTo>
                      <a:pt x="1120" y="687"/>
                    </a:lnTo>
                    <a:lnTo>
                      <a:pt x="1081" y="688"/>
                    </a:lnTo>
                    <a:lnTo>
                      <a:pt x="1042" y="685"/>
                    </a:lnTo>
                    <a:lnTo>
                      <a:pt x="1037" y="684"/>
                    </a:lnTo>
                    <a:lnTo>
                      <a:pt x="1038" y="778"/>
                    </a:lnTo>
                    <a:lnTo>
                      <a:pt x="1042" y="901"/>
                    </a:lnTo>
                    <a:lnTo>
                      <a:pt x="1044" y="1024"/>
                    </a:lnTo>
                    <a:lnTo>
                      <a:pt x="1041" y="1035"/>
                    </a:lnTo>
                    <a:lnTo>
                      <a:pt x="1034" y="1041"/>
                    </a:lnTo>
                    <a:lnTo>
                      <a:pt x="1026" y="1046"/>
                    </a:lnTo>
                    <a:lnTo>
                      <a:pt x="1015" y="1046"/>
                    </a:lnTo>
                    <a:lnTo>
                      <a:pt x="1007" y="1041"/>
                    </a:lnTo>
                    <a:lnTo>
                      <a:pt x="1000" y="1035"/>
                    </a:lnTo>
                    <a:lnTo>
                      <a:pt x="997" y="1024"/>
                    </a:lnTo>
                    <a:lnTo>
                      <a:pt x="995" y="901"/>
                    </a:lnTo>
                    <a:lnTo>
                      <a:pt x="991" y="778"/>
                    </a:lnTo>
                    <a:lnTo>
                      <a:pt x="990" y="656"/>
                    </a:lnTo>
                    <a:lnTo>
                      <a:pt x="991" y="645"/>
                    </a:lnTo>
                    <a:lnTo>
                      <a:pt x="998" y="637"/>
                    </a:lnTo>
                    <a:lnTo>
                      <a:pt x="1008" y="633"/>
                    </a:lnTo>
                    <a:lnTo>
                      <a:pt x="1019" y="633"/>
                    </a:lnTo>
                    <a:lnTo>
                      <a:pt x="1048" y="637"/>
                    </a:lnTo>
                    <a:lnTo>
                      <a:pt x="1078" y="640"/>
                    </a:lnTo>
                    <a:lnTo>
                      <a:pt x="1111" y="640"/>
                    </a:lnTo>
                    <a:lnTo>
                      <a:pt x="1145" y="637"/>
                    </a:lnTo>
                    <a:lnTo>
                      <a:pt x="1176" y="631"/>
                    </a:lnTo>
                    <a:lnTo>
                      <a:pt x="1208" y="623"/>
                    </a:lnTo>
                    <a:lnTo>
                      <a:pt x="1237" y="609"/>
                    </a:lnTo>
                    <a:lnTo>
                      <a:pt x="1263" y="593"/>
                    </a:lnTo>
                    <a:lnTo>
                      <a:pt x="1285" y="572"/>
                    </a:lnTo>
                    <a:lnTo>
                      <a:pt x="1303" y="546"/>
                    </a:lnTo>
                    <a:lnTo>
                      <a:pt x="1314" y="524"/>
                    </a:lnTo>
                    <a:lnTo>
                      <a:pt x="1321" y="500"/>
                    </a:lnTo>
                    <a:lnTo>
                      <a:pt x="1327" y="477"/>
                    </a:lnTo>
                    <a:lnTo>
                      <a:pt x="1327" y="452"/>
                    </a:lnTo>
                    <a:lnTo>
                      <a:pt x="1324" y="438"/>
                    </a:lnTo>
                    <a:lnTo>
                      <a:pt x="1318" y="428"/>
                    </a:lnTo>
                    <a:lnTo>
                      <a:pt x="1312" y="424"/>
                    </a:lnTo>
                    <a:lnTo>
                      <a:pt x="1302" y="423"/>
                    </a:lnTo>
                    <a:lnTo>
                      <a:pt x="1291" y="424"/>
                    </a:lnTo>
                    <a:lnTo>
                      <a:pt x="1280" y="428"/>
                    </a:lnTo>
                    <a:lnTo>
                      <a:pt x="1267" y="434"/>
                    </a:lnTo>
                    <a:lnTo>
                      <a:pt x="1255" y="437"/>
                    </a:lnTo>
                    <a:lnTo>
                      <a:pt x="1244" y="434"/>
                    </a:lnTo>
                    <a:lnTo>
                      <a:pt x="1236" y="427"/>
                    </a:lnTo>
                    <a:lnTo>
                      <a:pt x="1232" y="417"/>
                    </a:lnTo>
                    <a:lnTo>
                      <a:pt x="1232" y="408"/>
                    </a:lnTo>
                    <a:lnTo>
                      <a:pt x="1238" y="398"/>
                    </a:lnTo>
                    <a:lnTo>
                      <a:pt x="1244" y="393"/>
                    </a:lnTo>
                    <a:lnTo>
                      <a:pt x="1256" y="383"/>
                    </a:lnTo>
                    <a:lnTo>
                      <a:pt x="1273" y="365"/>
                    </a:lnTo>
                    <a:lnTo>
                      <a:pt x="1291" y="346"/>
                    </a:lnTo>
                    <a:lnTo>
                      <a:pt x="1306" y="325"/>
                    </a:lnTo>
                    <a:lnTo>
                      <a:pt x="1317" y="303"/>
                    </a:lnTo>
                    <a:lnTo>
                      <a:pt x="1324" y="281"/>
                    </a:lnTo>
                    <a:lnTo>
                      <a:pt x="1325" y="256"/>
                    </a:lnTo>
                    <a:lnTo>
                      <a:pt x="1320" y="234"/>
                    </a:lnTo>
                    <a:lnTo>
                      <a:pt x="1309" y="214"/>
                    </a:lnTo>
                    <a:lnTo>
                      <a:pt x="1294" y="198"/>
                    </a:lnTo>
                    <a:lnTo>
                      <a:pt x="1276" y="185"/>
                    </a:lnTo>
                    <a:lnTo>
                      <a:pt x="1256" y="174"/>
                    </a:lnTo>
                    <a:lnTo>
                      <a:pt x="1238" y="167"/>
                    </a:lnTo>
                    <a:lnTo>
                      <a:pt x="1219" y="162"/>
                    </a:lnTo>
                    <a:lnTo>
                      <a:pt x="1197" y="158"/>
                    </a:lnTo>
                    <a:lnTo>
                      <a:pt x="1175" y="155"/>
                    </a:lnTo>
                    <a:lnTo>
                      <a:pt x="1151" y="154"/>
                    </a:lnTo>
                    <a:lnTo>
                      <a:pt x="1129" y="156"/>
                    </a:lnTo>
                    <a:lnTo>
                      <a:pt x="1107" y="161"/>
                    </a:lnTo>
                    <a:lnTo>
                      <a:pt x="1089" y="169"/>
                    </a:lnTo>
                    <a:lnTo>
                      <a:pt x="1073" y="180"/>
                    </a:lnTo>
                    <a:lnTo>
                      <a:pt x="1059" y="195"/>
                    </a:lnTo>
                    <a:lnTo>
                      <a:pt x="1051" y="214"/>
                    </a:lnTo>
                    <a:lnTo>
                      <a:pt x="1045" y="224"/>
                    </a:lnTo>
                    <a:lnTo>
                      <a:pt x="1036" y="230"/>
                    </a:lnTo>
                    <a:lnTo>
                      <a:pt x="1026" y="231"/>
                    </a:lnTo>
                    <a:lnTo>
                      <a:pt x="1016" y="228"/>
                    </a:lnTo>
                    <a:lnTo>
                      <a:pt x="1008" y="223"/>
                    </a:lnTo>
                    <a:lnTo>
                      <a:pt x="1004" y="214"/>
                    </a:lnTo>
                    <a:lnTo>
                      <a:pt x="1005" y="202"/>
                    </a:lnTo>
                    <a:lnTo>
                      <a:pt x="1011" y="176"/>
                    </a:lnTo>
                    <a:lnTo>
                      <a:pt x="1008" y="151"/>
                    </a:lnTo>
                    <a:lnTo>
                      <a:pt x="998" y="130"/>
                    </a:lnTo>
                    <a:lnTo>
                      <a:pt x="983" y="111"/>
                    </a:lnTo>
                    <a:lnTo>
                      <a:pt x="964" y="94"/>
                    </a:lnTo>
                    <a:lnTo>
                      <a:pt x="940" y="79"/>
                    </a:lnTo>
                    <a:lnTo>
                      <a:pt x="914" y="68"/>
                    </a:lnTo>
                    <a:lnTo>
                      <a:pt x="885" y="58"/>
                    </a:lnTo>
                    <a:lnTo>
                      <a:pt x="856" y="53"/>
                    </a:lnTo>
                    <a:lnTo>
                      <a:pt x="827" y="49"/>
                    </a:lnTo>
                    <a:lnTo>
                      <a:pt x="799" y="49"/>
                    </a:lnTo>
                    <a:lnTo>
                      <a:pt x="773" y="50"/>
                    </a:lnTo>
                    <a:lnTo>
                      <a:pt x="750" y="56"/>
                    </a:lnTo>
                    <a:lnTo>
                      <a:pt x="730" y="63"/>
                    </a:lnTo>
                    <a:lnTo>
                      <a:pt x="717" y="74"/>
                    </a:lnTo>
                    <a:lnTo>
                      <a:pt x="708" y="89"/>
                    </a:lnTo>
                    <a:lnTo>
                      <a:pt x="707" y="105"/>
                    </a:lnTo>
                    <a:lnTo>
                      <a:pt x="704" y="116"/>
                    </a:lnTo>
                    <a:lnTo>
                      <a:pt x="697" y="125"/>
                    </a:lnTo>
                    <a:lnTo>
                      <a:pt x="686" y="129"/>
                    </a:lnTo>
                    <a:lnTo>
                      <a:pt x="675" y="129"/>
                    </a:lnTo>
                    <a:lnTo>
                      <a:pt x="666" y="123"/>
                    </a:lnTo>
                    <a:lnTo>
                      <a:pt x="637" y="98"/>
                    </a:lnTo>
                    <a:lnTo>
                      <a:pt x="608" y="82"/>
                    </a:lnTo>
                    <a:lnTo>
                      <a:pt x="577" y="74"/>
                    </a:lnTo>
                    <a:lnTo>
                      <a:pt x="547" y="72"/>
                    </a:lnTo>
                    <a:lnTo>
                      <a:pt x="517" y="78"/>
                    </a:lnTo>
                    <a:lnTo>
                      <a:pt x="488" y="89"/>
                    </a:lnTo>
                    <a:lnTo>
                      <a:pt x="459" y="105"/>
                    </a:lnTo>
                    <a:lnTo>
                      <a:pt x="431" y="125"/>
                    </a:lnTo>
                    <a:lnTo>
                      <a:pt x="406" y="150"/>
                    </a:lnTo>
                    <a:lnTo>
                      <a:pt x="384" y="177"/>
                    </a:lnTo>
                    <a:lnTo>
                      <a:pt x="363" y="206"/>
                    </a:lnTo>
                    <a:lnTo>
                      <a:pt x="347" y="238"/>
                    </a:lnTo>
                    <a:lnTo>
                      <a:pt x="333" y="271"/>
                    </a:lnTo>
                    <a:lnTo>
                      <a:pt x="323" y="304"/>
                    </a:lnTo>
                    <a:lnTo>
                      <a:pt x="319" y="337"/>
                    </a:lnTo>
                    <a:lnTo>
                      <a:pt x="319" y="370"/>
                    </a:lnTo>
                    <a:lnTo>
                      <a:pt x="325" y="401"/>
                    </a:lnTo>
                    <a:lnTo>
                      <a:pt x="325" y="412"/>
                    </a:lnTo>
                    <a:lnTo>
                      <a:pt x="321" y="422"/>
                    </a:lnTo>
                    <a:lnTo>
                      <a:pt x="312" y="427"/>
                    </a:lnTo>
                    <a:lnTo>
                      <a:pt x="301" y="430"/>
                    </a:lnTo>
                    <a:lnTo>
                      <a:pt x="275" y="433"/>
                    </a:lnTo>
                    <a:lnTo>
                      <a:pt x="246" y="437"/>
                    </a:lnTo>
                    <a:lnTo>
                      <a:pt x="216" y="445"/>
                    </a:lnTo>
                    <a:lnTo>
                      <a:pt x="184" y="456"/>
                    </a:lnTo>
                    <a:lnTo>
                      <a:pt x="152" y="470"/>
                    </a:lnTo>
                    <a:lnTo>
                      <a:pt x="123" y="485"/>
                    </a:lnTo>
                    <a:lnTo>
                      <a:pt x="97" y="504"/>
                    </a:lnTo>
                    <a:lnTo>
                      <a:pt x="75" y="525"/>
                    </a:lnTo>
                    <a:lnTo>
                      <a:pt x="58" y="550"/>
                    </a:lnTo>
                    <a:lnTo>
                      <a:pt x="49" y="576"/>
                    </a:lnTo>
                    <a:lnTo>
                      <a:pt x="47" y="598"/>
                    </a:lnTo>
                    <a:lnTo>
                      <a:pt x="53" y="619"/>
                    </a:lnTo>
                    <a:lnTo>
                      <a:pt x="64" y="637"/>
                    </a:lnTo>
                    <a:lnTo>
                      <a:pt x="79" y="653"/>
                    </a:lnTo>
                    <a:lnTo>
                      <a:pt x="97" y="667"/>
                    </a:lnTo>
                    <a:lnTo>
                      <a:pt x="116" y="678"/>
                    </a:lnTo>
                    <a:lnTo>
                      <a:pt x="137" y="687"/>
                    </a:lnTo>
                    <a:lnTo>
                      <a:pt x="158" y="692"/>
                    </a:lnTo>
                    <a:lnTo>
                      <a:pt x="178" y="695"/>
                    </a:lnTo>
                    <a:lnTo>
                      <a:pt x="225" y="695"/>
                    </a:lnTo>
                    <a:lnTo>
                      <a:pt x="272" y="691"/>
                    </a:lnTo>
                    <a:lnTo>
                      <a:pt x="321" y="687"/>
                    </a:lnTo>
                    <a:lnTo>
                      <a:pt x="367" y="684"/>
                    </a:lnTo>
                    <a:lnTo>
                      <a:pt x="378" y="687"/>
                    </a:lnTo>
                    <a:lnTo>
                      <a:pt x="385" y="694"/>
                    </a:lnTo>
                    <a:lnTo>
                      <a:pt x="390" y="702"/>
                    </a:lnTo>
                    <a:lnTo>
                      <a:pt x="390" y="713"/>
                    </a:lnTo>
                    <a:lnTo>
                      <a:pt x="385" y="721"/>
                    </a:lnTo>
                    <a:lnTo>
                      <a:pt x="378" y="728"/>
                    </a:lnTo>
                    <a:lnTo>
                      <a:pt x="367" y="731"/>
                    </a:lnTo>
                    <a:lnTo>
                      <a:pt x="330" y="734"/>
                    </a:lnTo>
                    <a:lnTo>
                      <a:pt x="292" y="736"/>
                    </a:lnTo>
                    <a:lnTo>
                      <a:pt x="253" y="740"/>
                    </a:lnTo>
                    <a:lnTo>
                      <a:pt x="214" y="743"/>
                    </a:lnTo>
                    <a:lnTo>
                      <a:pt x="176" y="743"/>
                    </a:lnTo>
                    <a:lnTo>
                      <a:pt x="138" y="738"/>
                    </a:lnTo>
                    <a:lnTo>
                      <a:pt x="102" y="725"/>
                    </a:lnTo>
                    <a:lnTo>
                      <a:pt x="79" y="711"/>
                    </a:lnTo>
                    <a:lnTo>
                      <a:pt x="55" y="695"/>
                    </a:lnTo>
                    <a:lnTo>
                      <a:pt x="35" y="674"/>
                    </a:lnTo>
                    <a:lnTo>
                      <a:pt x="18" y="652"/>
                    </a:lnTo>
                    <a:lnTo>
                      <a:pt x="6" y="626"/>
                    </a:lnTo>
                    <a:lnTo>
                      <a:pt x="0" y="600"/>
                    </a:lnTo>
                    <a:lnTo>
                      <a:pt x="2" y="571"/>
                    </a:lnTo>
                    <a:lnTo>
                      <a:pt x="11" y="539"/>
                    </a:lnTo>
                    <a:lnTo>
                      <a:pt x="28" y="511"/>
                    </a:lnTo>
                    <a:lnTo>
                      <a:pt x="49" y="485"/>
                    </a:lnTo>
                    <a:lnTo>
                      <a:pt x="75" y="463"/>
                    </a:lnTo>
                    <a:lnTo>
                      <a:pt x="105" y="442"/>
                    </a:lnTo>
                    <a:lnTo>
                      <a:pt x="137" y="424"/>
                    </a:lnTo>
                    <a:lnTo>
                      <a:pt x="170" y="410"/>
                    </a:lnTo>
                    <a:lnTo>
                      <a:pt x="205" y="399"/>
                    </a:lnTo>
                    <a:lnTo>
                      <a:pt x="238" y="391"/>
                    </a:lnTo>
                    <a:lnTo>
                      <a:pt x="271" y="386"/>
                    </a:lnTo>
                    <a:lnTo>
                      <a:pt x="274" y="386"/>
                    </a:lnTo>
                    <a:lnTo>
                      <a:pt x="272" y="379"/>
                    </a:lnTo>
                    <a:lnTo>
                      <a:pt x="271" y="343"/>
                    </a:lnTo>
                    <a:lnTo>
                      <a:pt x="275" y="307"/>
                    </a:lnTo>
                    <a:lnTo>
                      <a:pt x="283" y="271"/>
                    </a:lnTo>
                    <a:lnTo>
                      <a:pt x="296" y="235"/>
                    </a:lnTo>
                    <a:lnTo>
                      <a:pt x="312" y="201"/>
                    </a:lnTo>
                    <a:lnTo>
                      <a:pt x="333" y="167"/>
                    </a:lnTo>
                    <a:lnTo>
                      <a:pt x="355" y="137"/>
                    </a:lnTo>
                    <a:lnTo>
                      <a:pt x="381" y="110"/>
                    </a:lnTo>
                    <a:lnTo>
                      <a:pt x="409" y="85"/>
                    </a:lnTo>
                    <a:lnTo>
                      <a:pt x="439" y="63"/>
                    </a:lnTo>
                    <a:lnTo>
                      <a:pt x="471" y="46"/>
                    </a:lnTo>
                    <a:lnTo>
                      <a:pt x="503" y="34"/>
                    </a:lnTo>
                    <a:lnTo>
                      <a:pt x="536" y="27"/>
                    </a:lnTo>
                    <a:lnTo>
                      <a:pt x="570" y="25"/>
                    </a:lnTo>
                    <a:lnTo>
                      <a:pt x="603" y="31"/>
                    </a:lnTo>
                    <a:lnTo>
                      <a:pt x="637" y="42"/>
                    </a:lnTo>
                    <a:lnTo>
                      <a:pt x="666" y="60"/>
                    </a:lnTo>
                    <a:lnTo>
                      <a:pt x="678" y="42"/>
                    </a:lnTo>
                    <a:lnTo>
                      <a:pt x="696" y="27"/>
                    </a:lnTo>
                    <a:lnTo>
                      <a:pt x="717" y="16"/>
                    </a:lnTo>
                    <a:lnTo>
                      <a:pt x="742" y="7"/>
                    </a:lnTo>
                    <a:lnTo>
                      <a:pt x="768" y="3"/>
                    </a:lnTo>
                    <a:lnTo>
                      <a:pt x="79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3" name="Freeform 82"/>
              <p:cNvSpPr>
                <a:spLocks/>
              </p:cNvSpPr>
              <p:nvPr/>
            </p:nvSpPr>
            <p:spPr bwMode="auto">
              <a:xfrm>
                <a:off x="2634" y="2156"/>
                <a:ext cx="705" cy="180"/>
              </a:xfrm>
              <a:custGeom>
                <a:avLst/>
                <a:gdLst/>
                <a:ahLst/>
                <a:cxnLst>
                  <a:cxn ang="0">
                    <a:pos x="683" y="0"/>
                  </a:cxn>
                  <a:cxn ang="0">
                    <a:pos x="693" y="3"/>
                  </a:cxn>
                  <a:cxn ang="0">
                    <a:pos x="701" y="8"/>
                  </a:cxn>
                  <a:cxn ang="0">
                    <a:pos x="705" y="18"/>
                  </a:cxn>
                  <a:cxn ang="0">
                    <a:pos x="704" y="29"/>
                  </a:cxn>
                  <a:cxn ang="0">
                    <a:pos x="691" y="58"/>
                  </a:cxn>
                  <a:cxn ang="0">
                    <a:pos x="672" y="82"/>
                  </a:cxn>
                  <a:cxn ang="0">
                    <a:pos x="650" y="102"/>
                  </a:cxn>
                  <a:cxn ang="0">
                    <a:pos x="624" y="120"/>
                  </a:cxn>
                  <a:cxn ang="0">
                    <a:pos x="595" y="135"/>
                  </a:cxn>
                  <a:cxn ang="0">
                    <a:pos x="564" y="146"/>
                  </a:cxn>
                  <a:cxn ang="0">
                    <a:pos x="532" y="156"/>
                  </a:cxn>
                  <a:cxn ang="0">
                    <a:pos x="499" y="164"/>
                  </a:cxn>
                  <a:cxn ang="0">
                    <a:pos x="466" y="170"/>
                  </a:cxn>
                  <a:cxn ang="0">
                    <a:pos x="434" y="174"/>
                  </a:cxn>
                  <a:cxn ang="0">
                    <a:pos x="403" y="177"/>
                  </a:cxn>
                  <a:cxn ang="0">
                    <a:pos x="375" y="178"/>
                  </a:cxn>
                  <a:cxn ang="0">
                    <a:pos x="318" y="180"/>
                  </a:cxn>
                  <a:cxn ang="0">
                    <a:pos x="261" y="178"/>
                  </a:cxn>
                  <a:cxn ang="0">
                    <a:pos x="204" y="173"/>
                  </a:cxn>
                  <a:cxn ang="0">
                    <a:pos x="147" y="162"/>
                  </a:cxn>
                  <a:cxn ang="0">
                    <a:pos x="122" y="156"/>
                  </a:cxn>
                  <a:cxn ang="0">
                    <a:pos x="96" y="148"/>
                  </a:cxn>
                  <a:cxn ang="0">
                    <a:pos x="70" y="138"/>
                  </a:cxn>
                  <a:cxn ang="0">
                    <a:pos x="45" y="124"/>
                  </a:cxn>
                  <a:cxn ang="0">
                    <a:pos x="23" y="109"/>
                  </a:cxn>
                  <a:cxn ang="0">
                    <a:pos x="4" y="90"/>
                  </a:cxn>
                  <a:cxn ang="0">
                    <a:pos x="0" y="79"/>
                  </a:cxn>
                  <a:cxn ang="0">
                    <a:pos x="0" y="69"/>
                  </a:cxn>
                  <a:cxn ang="0">
                    <a:pos x="4" y="60"/>
                  </a:cxn>
                  <a:cxn ang="0">
                    <a:pos x="11" y="53"/>
                  </a:cxn>
                  <a:cxn ang="0">
                    <a:pos x="19" y="48"/>
                  </a:cxn>
                  <a:cxn ang="0">
                    <a:pos x="29" y="50"/>
                  </a:cxn>
                  <a:cxn ang="0">
                    <a:pos x="37" y="57"/>
                  </a:cxn>
                  <a:cxn ang="0">
                    <a:pos x="56" y="76"/>
                  </a:cxn>
                  <a:cxn ang="0">
                    <a:pos x="80" y="90"/>
                  </a:cxn>
                  <a:cxn ang="0">
                    <a:pos x="106" y="101"/>
                  </a:cxn>
                  <a:cxn ang="0">
                    <a:pos x="134" y="109"/>
                  </a:cxn>
                  <a:cxn ang="0">
                    <a:pos x="160" y="116"/>
                  </a:cxn>
                  <a:cxn ang="0">
                    <a:pos x="225" y="127"/>
                  </a:cxn>
                  <a:cxn ang="0">
                    <a:pos x="289" y="133"/>
                  </a:cxn>
                  <a:cxn ang="0">
                    <a:pos x="354" y="133"/>
                  </a:cxn>
                  <a:cxn ang="0">
                    <a:pos x="378" y="131"/>
                  </a:cxn>
                  <a:cxn ang="0">
                    <a:pos x="404" y="130"/>
                  </a:cxn>
                  <a:cxn ang="0">
                    <a:pos x="433" y="127"/>
                  </a:cxn>
                  <a:cxn ang="0">
                    <a:pos x="463" y="123"/>
                  </a:cxn>
                  <a:cxn ang="0">
                    <a:pos x="495" y="119"/>
                  </a:cxn>
                  <a:cxn ang="0">
                    <a:pos x="526" y="112"/>
                  </a:cxn>
                  <a:cxn ang="0">
                    <a:pos x="556" y="102"/>
                  </a:cxn>
                  <a:cxn ang="0">
                    <a:pos x="584" y="91"/>
                  </a:cxn>
                  <a:cxn ang="0">
                    <a:pos x="608" y="77"/>
                  </a:cxn>
                  <a:cxn ang="0">
                    <a:pos x="629" y="61"/>
                  </a:cxn>
                  <a:cxn ang="0">
                    <a:pos x="647" y="40"/>
                  </a:cxn>
                  <a:cxn ang="0">
                    <a:pos x="658" y="17"/>
                  </a:cxn>
                  <a:cxn ang="0">
                    <a:pos x="664" y="7"/>
                  </a:cxn>
                  <a:cxn ang="0">
                    <a:pos x="673" y="2"/>
                  </a:cxn>
                  <a:cxn ang="0">
                    <a:pos x="683" y="0"/>
                  </a:cxn>
                </a:cxnLst>
                <a:rect l="0" t="0" r="r" b="b"/>
                <a:pathLst>
                  <a:path w="705" h="180">
                    <a:moveTo>
                      <a:pt x="683" y="0"/>
                    </a:moveTo>
                    <a:lnTo>
                      <a:pt x="693" y="3"/>
                    </a:lnTo>
                    <a:lnTo>
                      <a:pt x="701" y="8"/>
                    </a:lnTo>
                    <a:lnTo>
                      <a:pt x="705" y="18"/>
                    </a:lnTo>
                    <a:lnTo>
                      <a:pt x="704" y="29"/>
                    </a:lnTo>
                    <a:lnTo>
                      <a:pt x="691" y="58"/>
                    </a:lnTo>
                    <a:lnTo>
                      <a:pt x="672" y="82"/>
                    </a:lnTo>
                    <a:lnTo>
                      <a:pt x="650" y="102"/>
                    </a:lnTo>
                    <a:lnTo>
                      <a:pt x="624" y="120"/>
                    </a:lnTo>
                    <a:lnTo>
                      <a:pt x="595" y="135"/>
                    </a:lnTo>
                    <a:lnTo>
                      <a:pt x="564" y="146"/>
                    </a:lnTo>
                    <a:lnTo>
                      <a:pt x="532" y="156"/>
                    </a:lnTo>
                    <a:lnTo>
                      <a:pt x="499" y="164"/>
                    </a:lnTo>
                    <a:lnTo>
                      <a:pt x="466" y="170"/>
                    </a:lnTo>
                    <a:lnTo>
                      <a:pt x="434" y="174"/>
                    </a:lnTo>
                    <a:lnTo>
                      <a:pt x="403" y="177"/>
                    </a:lnTo>
                    <a:lnTo>
                      <a:pt x="375" y="178"/>
                    </a:lnTo>
                    <a:lnTo>
                      <a:pt x="318" y="180"/>
                    </a:lnTo>
                    <a:lnTo>
                      <a:pt x="261" y="178"/>
                    </a:lnTo>
                    <a:lnTo>
                      <a:pt x="204" y="173"/>
                    </a:lnTo>
                    <a:lnTo>
                      <a:pt x="147" y="162"/>
                    </a:lnTo>
                    <a:lnTo>
                      <a:pt x="122" y="156"/>
                    </a:lnTo>
                    <a:lnTo>
                      <a:pt x="96" y="148"/>
                    </a:lnTo>
                    <a:lnTo>
                      <a:pt x="70" y="138"/>
                    </a:lnTo>
                    <a:lnTo>
                      <a:pt x="45" y="124"/>
                    </a:lnTo>
                    <a:lnTo>
                      <a:pt x="23" y="109"/>
                    </a:lnTo>
                    <a:lnTo>
                      <a:pt x="4" y="90"/>
                    </a:lnTo>
                    <a:lnTo>
                      <a:pt x="0" y="79"/>
                    </a:lnTo>
                    <a:lnTo>
                      <a:pt x="0" y="69"/>
                    </a:lnTo>
                    <a:lnTo>
                      <a:pt x="4" y="60"/>
                    </a:lnTo>
                    <a:lnTo>
                      <a:pt x="11" y="53"/>
                    </a:lnTo>
                    <a:lnTo>
                      <a:pt x="19" y="48"/>
                    </a:lnTo>
                    <a:lnTo>
                      <a:pt x="29" y="50"/>
                    </a:lnTo>
                    <a:lnTo>
                      <a:pt x="37" y="57"/>
                    </a:lnTo>
                    <a:lnTo>
                      <a:pt x="56" y="76"/>
                    </a:lnTo>
                    <a:lnTo>
                      <a:pt x="80" y="90"/>
                    </a:lnTo>
                    <a:lnTo>
                      <a:pt x="106" y="101"/>
                    </a:lnTo>
                    <a:lnTo>
                      <a:pt x="134" y="109"/>
                    </a:lnTo>
                    <a:lnTo>
                      <a:pt x="160" y="116"/>
                    </a:lnTo>
                    <a:lnTo>
                      <a:pt x="225" y="127"/>
                    </a:lnTo>
                    <a:lnTo>
                      <a:pt x="289" y="133"/>
                    </a:lnTo>
                    <a:lnTo>
                      <a:pt x="354" y="133"/>
                    </a:lnTo>
                    <a:lnTo>
                      <a:pt x="378" y="131"/>
                    </a:lnTo>
                    <a:lnTo>
                      <a:pt x="404" y="130"/>
                    </a:lnTo>
                    <a:lnTo>
                      <a:pt x="433" y="127"/>
                    </a:lnTo>
                    <a:lnTo>
                      <a:pt x="463" y="123"/>
                    </a:lnTo>
                    <a:lnTo>
                      <a:pt x="495" y="119"/>
                    </a:lnTo>
                    <a:lnTo>
                      <a:pt x="526" y="112"/>
                    </a:lnTo>
                    <a:lnTo>
                      <a:pt x="556" y="102"/>
                    </a:lnTo>
                    <a:lnTo>
                      <a:pt x="584" y="91"/>
                    </a:lnTo>
                    <a:lnTo>
                      <a:pt x="608" y="77"/>
                    </a:lnTo>
                    <a:lnTo>
                      <a:pt x="629" y="61"/>
                    </a:lnTo>
                    <a:lnTo>
                      <a:pt x="647" y="40"/>
                    </a:lnTo>
                    <a:lnTo>
                      <a:pt x="658" y="17"/>
                    </a:lnTo>
                    <a:lnTo>
                      <a:pt x="664" y="7"/>
                    </a:lnTo>
                    <a:lnTo>
                      <a:pt x="673" y="2"/>
                    </a:lnTo>
                    <a:lnTo>
                      <a:pt x="6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4" name="Freeform 83"/>
              <p:cNvSpPr>
                <a:spLocks/>
              </p:cNvSpPr>
              <p:nvPr/>
            </p:nvSpPr>
            <p:spPr bwMode="auto">
              <a:xfrm>
                <a:off x="1746" y="2098"/>
                <a:ext cx="3063" cy="3383"/>
              </a:xfrm>
              <a:custGeom>
                <a:avLst/>
                <a:gdLst/>
                <a:ahLst/>
                <a:cxnLst>
                  <a:cxn ang="0">
                    <a:pos x="2084" y="195"/>
                  </a:cxn>
                  <a:cxn ang="0">
                    <a:pos x="2371" y="605"/>
                  </a:cxn>
                  <a:cxn ang="0">
                    <a:pos x="2664" y="838"/>
                  </a:cxn>
                  <a:cxn ang="0">
                    <a:pos x="2838" y="816"/>
                  </a:cxn>
                  <a:cxn ang="0">
                    <a:pos x="2732" y="1045"/>
                  </a:cxn>
                  <a:cxn ang="0">
                    <a:pos x="2882" y="1829"/>
                  </a:cxn>
                  <a:cxn ang="0">
                    <a:pos x="3063" y="2679"/>
                  </a:cxn>
                  <a:cxn ang="0">
                    <a:pos x="2979" y="2930"/>
                  </a:cxn>
                  <a:cxn ang="0">
                    <a:pos x="2545" y="3069"/>
                  </a:cxn>
                  <a:cxn ang="0">
                    <a:pos x="2428" y="3238"/>
                  </a:cxn>
                  <a:cxn ang="0">
                    <a:pos x="2318" y="3196"/>
                  </a:cxn>
                  <a:cxn ang="0">
                    <a:pos x="2216" y="3071"/>
                  </a:cxn>
                  <a:cxn ang="0">
                    <a:pos x="1952" y="3115"/>
                  </a:cxn>
                  <a:cxn ang="0">
                    <a:pos x="1434" y="3136"/>
                  </a:cxn>
                  <a:cxn ang="0">
                    <a:pos x="1262" y="3178"/>
                  </a:cxn>
                  <a:cxn ang="0">
                    <a:pos x="1143" y="3366"/>
                  </a:cxn>
                  <a:cxn ang="0">
                    <a:pos x="999" y="3344"/>
                  </a:cxn>
                  <a:cxn ang="0">
                    <a:pos x="897" y="3145"/>
                  </a:cxn>
                  <a:cxn ang="0">
                    <a:pos x="755" y="3107"/>
                  </a:cxn>
                  <a:cxn ang="0">
                    <a:pos x="554" y="3072"/>
                  </a:cxn>
                  <a:cxn ang="0">
                    <a:pos x="435" y="2890"/>
                  </a:cxn>
                  <a:cxn ang="0">
                    <a:pos x="265" y="1842"/>
                  </a:cxn>
                  <a:cxn ang="0">
                    <a:pos x="231" y="1604"/>
                  </a:cxn>
                  <a:cxn ang="0">
                    <a:pos x="64" y="1581"/>
                  </a:cxn>
                  <a:cxn ang="0">
                    <a:pos x="22" y="1421"/>
                  </a:cxn>
                  <a:cxn ang="0">
                    <a:pos x="217" y="1346"/>
                  </a:cxn>
                  <a:cxn ang="0">
                    <a:pos x="266" y="837"/>
                  </a:cxn>
                  <a:cxn ang="0">
                    <a:pos x="454" y="374"/>
                  </a:cxn>
                  <a:cxn ang="0">
                    <a:pos x="730" y="106"/>
                  </a:cxn>
                  <a:cxn ang="0">
                    <a:pos x="692" y="182"/>
                  </a:cxn>
                  <a:cxn ang="0">
                    <a:pos x="429" y="517"/>
                  </a:cxn>
                  <a:cxn ang="0">
                    <a:pos x="280" y="1027"/>
                  </a:cxn>
                  <a:cxn ang="0">
                    <a:pos x="266" y="1411"/>
                  </a:cxn>
                  <a:cxn ang="0">
                    <a:pos x="115" y="1404"/>
                  </a:cxn>
                  <a:cxn ang="0">
                    <a:pos x="62" y="1520"/>
                  </a:cxn>
                  <a:cxn ang="0">
                    <a:pos x="243" y="1557"/>
                  </a:cxn>
                  <a:cxn ang="0">
                    <a:pos x="309" y="1736"/>
                  </a:cxn>
                  <a:cxn ang="0">
                    <a:pos x="432" y="2644"/>
                  </a:cxn>
                  <a:cxn ang="0">
                    <a:pos x="534" y="2998"/>
                  </a:cxn>
                  <a:cxn ang="0">
                    <a:pos x="794" y="3065"/>
                  </a:cxn>
                  <a:cxn ang="0">
                    <a:pos x="935" y="3112"/>
                  </a:cxn>
                  <a:cxn ang="0">
                    <a:pos x="1044" y="3318"/>
                  </a:cxn>
                  <a:cxn ang="0">
                    <a:pos x="1147" y="3286"/>
                  </a:cxn>
                  <a:cxn ang="0">
                    <a:pos x="1317" y="3102"/>
                  </a:cxn>
                  <a:cxn ang="0">
                    <a:pos x="1753" y="3096"/>
                  </a:cxn>
                  <a:cxn ang="0">
                    <a:pos x="2158" y="3013"/>
                  </a:cxn>
                  <a:cxn ang="0">
                    <a:pos x="2334" y="3144"/>
                  </a:cxn>
                  <a:cxn ang="0">
                    <a:pos x="2376" y="3064"/>
                  </a:cxn>
                  <a:cxn ang="0">
                    <a:pos x="2561" y="3020"/>
                  </a:cxn>
                  <a:cxn ang="0">
                    <a:pos x="2929" y="2911"/>
                  </a:cxn>
                  <a:cxn ang="0">
                    <a:pos x="3017" y="2692"/>
                  </a:cxn>
                  <a:cxn ang="0">
                    <a:pos x="2982" y="2443"/>
                  </a:cxn>
                  <a:cxn ang="0">
                    <a:pos x="2606" y="1078"/>
                  </a:cxn>
                  <a:cxn ang="0">
                    <a:pos x="2732" y="975"/>
                  </a:cxn>
                  <a:cxn ang="0">
                    <a:pos x="2717" y="866"/>
                  </a:cxn>
                  <a:cxn ang="0">
                    <a:pos x="2443" y="831"/>
                  </a:cxn>
                  <a:cxn ang="0">
                    <a:pos x="2086" y="271"/>
                  </a:cxn>
                  <a:cxn ang="0">
                    <a:pos x="1774" y="42"/>
                  </a:cxn>
                </a:cxnLst>
                <a:rect l="0" t="0" r="r" b="b"/>
                <a:pathLst>
                  <a:path w="3063" h="3383">
                    <a:moveTo>
                      <a:pt x="1785" y="0"/>
                    </a:moveTo>
                    <a:lnTo>
                      <a:pt x="1796" y="2"/>
                    </a:lnTo>
                    <a:lnTo>
                      <a:pt x="1861" y="31"/>
                    </a:lnTo>
                    <a:lnTo>
                      <a:pt x="1923" y="64"/>
                    </a:lnTo>
                    <a:lnTo>
                      <a:pt x="1981" y="104"/>
                    </a:lnTo>
                    <a:lnTo>
                      <a:pt x="2035" y="148"/>
                    </a:lnTo>
                    <a:lnTo>
                      <a:pt x="2084" y="195"/>
                    </a:lnTo>
                    <a:lnTo>
                      <a:pt x="2133" y="247"/>
                    </a:lnTo>
                    <a:lnTo>
                      <a:pt x="2177" y="301"/>
                    </a:lnTo>
                    <a:lnTo>
                      <a:pt x="2220" y="359"/>
                    </a:lnTo>
                    <a:lnTo>
                      <a:pt x="2260" y="419"/>
                    </a:lnTo>
                    <a:lnTo>
                      <a:pt x="2298" y="479"/>
                    </a:lnTo>
                    <a:lnTo>
                      <a:pt x="2336" y="541"/>
                    </a:lnTo>
                    <a:lnTo>
                      <a:pt x="2371" y="605"/>
                    </a:lnTo>
                    <a:lnTo>
                      <a:pt x="2407" y="667"/>
                    </a:lnTo>
                    <a:lnTo>
                      <a:pt x="2442" y="729"/>
                    </a:lnTo>
                    <a:lnTo>
                      <a:pt x="2475" y="791"/>
                    </a:lnTo>
                    <a:lnTo>
                      <a:pt x="2509" y="852"/>
                    </a:lnTo>
                    <a:lnTo>
                      <a:pt x="2534" y="893"/>
                    </a:lnTo>
                    <a:lnTo>
                      <a:pt x="2567" y="880"/>
                    </a:lnTo>
                    <a:lnTo>
                      <a:pt x="2664" y="838"/>
                    </a:lnTo>
                    <a:lnTo>
                      <a:pt x="2712" y="819"/>
                    </a:lnTo>
                    <a:lnTo>
                      <a:pt x="2762" y="804"/>
                    </a:lnTo>
                    <a:lnTo>
                      <a:pt x="2815" y="793"/>
                    </a:lnTo>
                    <a:lnTo>
                      <a:pt x="2824" y="794"/>
                    </a:lnTo>
                    <a:lnTo>
                      <a:pt x="2831" y="800"/>
                    </a:lnTo>
                    <a:lnTo>
                      <a:pt x="2837" y="808"/>
                    </a:lnTo>
                    <a:lnTo>
                      <a:pt x="2838" y="816"/>
                    </a:lnTo>
                    <a:lnTo>
                      <a:pt x="2832" y="852"/>
                    </a:lnTo>
                    <a:lnTo>
                      <a:pt x="2823" y="888"/>
                    </a:lnTo>
                    <a:lnTo>
                      <a:pt x="2812" y="924"/>
                    </a:lnTo>
                    <a:lnTo>
                      <a:pt x="2797" y="958"/>
                    </a:lnTo>
                    <a:lnTo>
                      <a:pt x="2779" y="990"/>
                    </a:lnTo>
                    <a:lnTo>
                      <a:pt x="2757" y="1019"/>
                    </a:lnTo>
                    <a:lnTo>
                      <a:pt x="2732" y="1045"/>
                    </a:lnTo>
                    <a:lnTo>
                      <a:pt x="2704" y="1066"/>
                    </a:lnTo>
                    <a:lnTo>
                      <a:pt x="2671" y="1084"/>
                    </a:lnTo>
                    <a:lnTo>
                      <a:pt x="2659" y="1088"/>
                    </a:lnTo>
                    <a:lnTo>
                      <a:pt x="2707" y="1258"/>
                    </a:lnTo>
                    <a:lnTo>
                      <a:pt x="2765" y="1448"/>
                    </a:lnTo>
                    <a:lnTo>
                      <a:pt x="2824" y="1639"/>
                    </a:lnTo>
                    <a:lnTo>
                      <a:pt x="2882" y="1829"/>
                    </a:lnTo>
                    <a:lnTo>
                      <a:pt x="2944" y="2057"/>
                    </a:lnTo>
                    <a:lnTo>
                      <a:pt x="2999" y="2288"/>
                    </a:lnTo>
                    <a:lnTo>
                      <a:pt x="3046" y="2520"/>
                    </a:lnTo>
                    <a:lnTo>
                      <a:pt x="3053" y="2558"/>
                    </a:lnTo>
                    <a:lnTo>
                      <a:pt x="3057" y="2597"/>
                    </a:lnTo>
                    <a:lnTo>
                      <a:pt x="3062" y="2639"/>
                    </a:lnTo>
                    <a:lnTo>
                      <a:pt x="3063" y="2679"/>
                    </a:lnTo>
                    <a:lnTo>
                      <a:pt x="3062" y="2719"/>
                    </a:lnTo>
                    <a:lnTo>
                      <a:pt x="3057" y="2759"/>
                    </a:lnTo>
                    <a:lnTo>
                      <a:pt x="3051" y="2797"/>
                    </a:lnTo>
                    <a:lnTo>
                      <a:pt x="3040" y="2833"/>
                    </a:lnTo>
                    <a:lnTo>
                      <a:pt x="3024" y="2868"/>
                    </a:lnTo>
                    <a:lnTo>
                      <a:pt x="3004" y="2901"/>
                    </a:lnTo>
                    <a:lnTo>
                      <a:pt x="2979" y="2930"/>
                    </a:lnTo>
                    <a:lnTo>
                      <a:pt x="2948" y="2955"/>
                    </a:lnTo>
                    <a:lnTo>
                      <a:pt x="2911" y="2977"/>
                    </a:lnTo>
                    <a:lnTo>
                      <a:pt x="2842" y="3006"/>
                    </a:lnTo>
                    <a:lnTo>
                      <a:pt x="2770" y="3029"/>
                    </a:lnTo>
                    <a:lnTo>
                      <a:pt x="2697" y="3047"/>
                    </a:lnTo>
                    <a:lnTo>
                      <a:pt x="2621" y="3061"/>
                    </a:lnTo>
                    <a:lnTo>
                      <a:pt x="2545" y="3069"/>
                    </a:lnTo>
                    <a:lnTo>
                      <a:pt x="2471" y="3075"/>
                    </a:lnTo>
                    <a:lnTo>
                      <a:pt x="2428" y="3076"/>
                    </a:lnTo>
                    <a:lnTo>
                      <a:pt x="2432" y="3114"/>
                    </a:lnTo>
                    <a:lnTo>
                      <a:pt x="2434" y="3151"/>
                    </a:lnTo>
                    <a:lnTo>
                      <a:pt x="2432" y="3189"/>
                    </a:lnTo>
                    <a:lnTo>
                      <a:pt x="2431" y="3227"/>
                    </a:lnTo>
                    <a:lnTo>
                      <a:pt x="2428" y="3238"/>
                    </a:lnTo>
                    <a:lnTo>
                      <a:pt x="2421" y="3246"/>
                    </a:lnTo>
                    <a:lnTo>
                      <a:pt x="2411" y="3250"/>
                    </a:lnTo>
                    <a:lnTo>
                      <a:pt x="2400" y="3250"/>
                    </a:lnTo>
                    <a:lnTo>
                      <a:pt x="2382" y="3245"/>
                    </a:lnTo>
                    <a:lnTo>
                      <a:pt x="2365" y="3236"/>
                    </a:lnTo>
                    <a:lnTo>
                      <a:pt x="2338" y="3218"/>
                    </a:lnTo>
                    <a:lnTo>
                      <a:pt x="2318" y="3196"/>
                    </a:lnTo>
                    <a:lnTo>
                      <a:pt x="2298" y="3172"/>
                    </a:lnTo>
                    <a:lnTo>
                      <a:pt x="2280" y="3147"/>
                    </a:lnTo>
                    <a:lnTo>
                      <a:pt x="2269" y="3129"/>
                    </a:lnTo>
                    <a:lnTo>
                      <a:pt x="2258" y="3112"/>
                    </a:lnTo>
                    <a:lnTo>
                      <a:pt x="2246" y="3096"/>
                    </a:lnTo>
                    <a:lnTo>
                      <a:pt x="2232" y="3082"/>
                    </a:lnTo>
                    <a:lnTo>
                      <a:pt x="2216" y="3071"/>
                    </a:lnTo>
                    <a:lnTo>
                      <a:pt x="2198" y="3062"/>
                    </a:lnTo>
                    <a:lnTo>
                      <a:pt x="2177" y="3060"/>
                    </a:lnTo>
                    <a:lnTo>
                      <a:pt x="2130" y="3062"/>
                    </a:lnTo>
                    <a:lnTo>
                      <a:pt x="2084" y="3072"/>
                    </a:lnTo>
                    <a:lnTo>
                      <a:pt x="2040" y="3086"/>
                    </a:lnTo>
                    <a:lnTo>
                      <a:pt x="1996" y="3101"/>
                    </a:lnTo>
                    <a:lnTo>
                      <a:pt x="1952" y="3115"/>
                    </a:lnTo>
                    <a:lnTo>
                      <a:pt x="1908" y="3127"/>
                    </a:lnTo>
                    <a:lnTo>
                      <a:pt x="1862" y="3136"/>
                    </a:lnTo>
                    <a:lnTo>
                      <a:pt x="1783" y="3140"/>
                    </a:lnTo>
                    <a:lnTo>
                      <a:pt x="1705" y="3140"/>
                    </a:lnTo>
                    <a:lnTo>
                      <a:pt x="1547" y="3134"/>
                    </a:lnTo>
                    <a:lnTo>
                      <a:pt x="1491" y="3133"/>
                    </a:lnTo>
                    <a:lnTo>
                      <a:pt x="1434" y="3136"/>
                    </a:lnTo>
                    <a:lnTo>
                      <a:pt x="1379" y="3140"/>
                    </a:lnTo>
                    <a:lnTo>
                      <a:pt x="1360" y="3143"/>
                    </a:lnTo>
                    <a:lnTo>
                      <a:pt x="1339" y="3145"/>
                    </a:lnTo>
                    <a:lnTo>
                      <a:pt x="1317" y="3151"/>
                    </a:lnTo>
                    <a:lnTo>
                      <a:pt x="1296" y="3158"/>
                    </a:lnTo>
                    <a:lnTo>
                      <a:pt x="1277" y="3166"/>
                    </a:lnTo>
                    <a:lnTo>
                      <a:pt x="1262" y="3178"/>
                    </a:lnTo>
                    <a:lnTo>
                      <a:pt x="1241" y="3203"/>
                    </a:lnTo>
                    <a:lnTo>
                      <a:pt x="1224" y="3232"/>
                    </a:lnTo>
                    <a:lnTo>
                      <a:pt x="1211" y="3261"/>
                    </a:lnTo>
                    <a:lnTo>
                      <a:pt x="1197" y="3292"/>
                    </a:lnTo>
                    <a:lnTo>
                      <a:pt x="1182" y="3321"/>
                    </a:lnTo>
                    <a:lnTo>
                      <a:pt x="1162" y="3348"/>
                    </a:lnTo>
                    <a:lnTo>
                      <a:pt x="1143" y="3366"/>
                    </a:lnTo>
                    <a:lnTo>
                      <a:pt x="1124" y="3377"/>
                    </a:lnTo>
                    <a:lnTo>
                      <a:pt x="1103" y="3383"/>
                    </a:lnTo>
                    <a:lnTo>
                      <a:pt x="1082" y="3383"/>
                    </a:lnTo>
                    <a:lnTo>
                      <a:pt x="1062" y="3379"/>
                    </a:lnTo>
                    <a:lnTo>
                      <a:pt x="1041" y="3370"/>
                    </a:lnTo>
                    <a:lnTo>
                      <a:pt x="1020" y="3358"/>
                    </a:lnTo>
                    <a:lnTo>
                      <a:pt x="999" y="3344"/>
                    </a:lnTo>
                    <a:lnTo>
                      <a:pt x="969" y="3318"/>
                    </a:lnTo>
                    <a:lnTo>
                      <a:pt x="947" y="3287"/>
                    </a:lnTo>
                    <a:lnTo>
                      <a:pt x="930" y="3256"/>
                    </a:lnTo>
                    <a:lnTo>
                      <a:pt x="919" y="3220"/>
                    </a:lnTo>
                    <a:lnTo>
                      <a:pt x="912" y="3181"/>
                    </a:lnTo>
                    <a:lnTo>
                      <a:pt x="907" y="3162"/>
                    </a:lnTo>
                    <a:lnTo>
                      <a:pt x="897" y="3145"/>
                    </a:lnTo>
                    <a:lnTo>
                      <a:pt x="882" y="3133"/>
                    </a:lnTo>
                    <a:lnTo>
                      <a:pt x="864" y="3123"/>
                    </a:lnTo>
                    <a:lnTo>
                      <a:pt x="843" y="3118"/>
                    </a:lnTo>
                    <a:lnTo>
                      <a:pt x="821" y="3112"/>
                    </a:lnTo>
                    <a:lnTo>
                      <a:pt x="799" y="3109"/>
                    </a:lnTo>
                    <a:lnTo>
                      <a:pt x="776" y="3108"/>
                    </a:lnTo>
                    <a:lnTo>
                      <a:pt x="755" y="3107"/>
                    </a:lnTo>
                    <a:lnTo>
                      <a:pt x="734" y="3107"/>
                    </a:lnTo>
                    <a:lnTo>
                      <a:pt x="716" y="3105"/>
                    </a:lnTo>
                    <a:lnTo>
                      <a:pt x="683" y="3102"/>
                    </a:lnTo>
                    <a:lnTo>
                      <a:pt x="650" y="3098"/>
                    </a:lnTo>
                    <a:lnTo>
                      <a:pt x="617" y="3093"/>
                    </a:lnTo>
                    <a:lnTo>
                      <a:pt x="584" y="3085"/>
                    </a:lnTo>
                    <a:lnTo>
                      <a:pt x="554" y="3072"/>
                    </a:lnTo>
                    <a:lnTo>
                      <a:pt x="526" y="3054"/>
                    </a:lnTo>
                    <a:lnTo>
                      <a:pt x="504" y="3033"/>
                    </a:lnTo>
                    <a:lnTo>
                      <a:pt x="485" y="3009"/>
                    </a:lnTo>
                    <a:lnTo>
                      <a:pt x="468" y="2981"/>
                    </a:lnTo>
                    <a:lnTo>
                      <a:pt x="454" y="2951"/>
                    </a:lnTo>
                    <a:lnTo>
                      <a:pt x="443" y="2920"/>
                    </a:lnTo>
                    <a:lnTo>
                      <a:pt x="435" y="2890"/>
                    </a:lnTo>
                    <a:lnTo>
                      <a:pt x="428" y="2861"/>
                    </a:lnTo>
                    <a:lnTo>
                      <a:pt x="385" y="2637"/>
                    </a:lnTo>
                    <a:lnTo>
                      <a:pt x="348" y="2412"/>
                    </a:lnTo>
                    <a:lnTo>
                      <a:pt x="315" y="2186"/>
                    </a:lnTo>
                    <a:lnTo>
                      <a:pt x="283" y="1961"/>
                    </a:lnTo>
                    <a:lnTo>
                      <a:pt x="273" y="1901"/>
                    </a:lnTo>
                    <a:lnTo>
                      <a:pt x="265" y="1842"/>
                    </a:lnTo>
                    <a:lnTo>
                      <a:pt x="261" y="1783"/>
                    </a:lnTo>
                    <a:lnTo>
                      <a:pt x="264" y="1711"/>
                    </a:lnTo>
                    <a:lnTo>
                      <a:pt x="262" y="1673"/>
                    </a:lnTo>
                    <a:lnTo>
                      <a:pt x="258" y="1639"/>
                    </a:lnTo>
                    <a:lnTo>
                      <a:pt x="253" y="1624"/>
                    </a:lnTo>
                    <a:lnTo>
                      <a:pt x="243" y="1611"/>
                    </a:lnTo>
                    <a:lnTo>
                      <a:pt x="231" y="1604"/>
                    </a:lnTo>
                    <a:lnTo>
                      <a:pt x="217" y="1599"/>
                    </a:lnTo>
                    <a:lnTo>
                      <a:pt x="184" y="1596"/>
                    </a:lnTo>
                    <a:lnTo>
                      <a:pt x="166" y="1598"/>
                    </a:lnTo>
                    <a:lnTo>
                      <a:pt x="149" y="1599"/>
                    </a:lnTo>
                    <a:lnTo>
                      <a:pt x="119" y="1599"/>
                    </a:lnTo>
                    <a:lnTo>
                      <a:pt x="90" y="1593"/>
                    </a:lnTo>
                    <a:lnTo>
                      <a:pt x="64" y="1581"/>
                    </a:lnTo>
                    <a:lnTo>
                      <a:pt x="40" y="1563"/>
                    </a:lnTo>
                    <a:lnTo>
                      <a:pt x="21" y="1542"/>
                    </a:lnTo>
                    <a:lnTo>
                      <a:pt x="7" y="1517"/>
                    </a:lnTo>
                    <a:lnTo>
                      <a:pt x="0" y="1493"/>
                    </a:lnTo>
                    <a:lnTo>
                      <a:pt x="1" y="1466"/>
                    </a:lnTo>
                    <a:lnTo>
                      <a:pt x="10" y="1443"/>
                    </a:lnTo>
                    <a:lnTo>
                      <a:pt x="22" y="1421"/>
                    </a:lnTo>
                    <a:lnTo>
                      <a:pt x="40" y="1400"/>
                    </a:lnTo>
                    <a:lnTo>
                      <a:pt x="62" y="1384"/>
                    </a:lnTo>
                    <a:lnTo>
                      <a:pt x="91" y="1368"/>
                    </a:lnTo>
                    <a:lnTo>
                      <a:pt x="120" y="1356"/>
                    </a:lnTo>
                    <a:lnTo>
                      <a:pt x="152" y="1349"/>
                    </a:lnTo>
                    <a:lnTo>
                      <a:pt x="185" y="1345"/>
                    </a:lnTo>
                    <a:lnTo>
                      <a:pt x="217" y="1346"/>
                    </a:lnTo>
                    <a:lnTo>
                      <a:pt x="237" y="1352"/>
                    </a:lnTo>
                    <a:lnTo>
                      <a:pt x="229" y="1301"/>
                    </a:lnTo>
                    <a:lnTo>
                      <a:pt x="224" y="1208"/>
                    </a:lnTo>
                    <a:lnTo>
                      <a:pt x="225" y="1114"/>
                    </a:lnTo>
                    <a:lnTo>
                      <a:pt x="232" y="1022"/>
                    </a:lnTo>
                    <a:lnTo>
                      <a:pt x="247" y="928"/>
                    </a:lnTo>
                    <a:lnTo>
                      <a:pt x="266" y="837"/>
                    </a:lnTo>
                    <a:lnTo>
                      <a:pt x="291" y="747"/>
                    </a:lnTo>
                    <a:lnTo>
                      <a:pt x="320" y="659"/>
                    </a:lnTo>
                    <a:lnTo>
                      <a:pt x="342" y="601"/>
                    </a:lnTo>
                    <a:lnTo>
                      <a:pt x="366" y="543"/>
                    </a:lnTo>
                    <a:lnTo>
                      <a:pt x="393" y="486"/>
                    </a:lnTo>
                    <a:lnTo>
                      <a:pt x="422" y="430"/>
                    </a:lnTo>
                    <a:lnTo>
                      <a:pt x="454" y="374"/>
                    </a:lnTo>
                    <a:lnTo>
                      <a:pt x="490" y="322"/>
                    </a:lnTo>
                    <a:lnTo>
                      <a:pt x="529" y="272"/>
                    </a:lnTo>
                    <a:lnTo>
                      <a:pt x="572" y="225"/>
                    </a:lnTo>
                    <a:lnTo>
                      <a:pt x="617" y="182"/>
                    </a:lnTo>
                    <a:lnTo>
                      <a:pt x="665" y="144"/>
                    </a:lnTo>
                    <a:lnTo>
                      <a:pt x="719" y="109"/>
                    </a:lnTo>
                    <a:lnTo>
                      <a:pt x="730" y="106"/>
                    </a:lnTo>
                    <a:lnTo>
                      <a:pt x="740" y="108"/>
                    </a:lnTo>
                    <a:lnTo>
                      <a:pt x="748" y="115"/>
                    </a:lnTo>
                    <a:lnTo>
                      <a:pt x="752" y="123"/>
                    </a:lnTo>
                    <a:lnTo>
                      <a:pt x="754" y="133"/>
                    </a:lnTo>
                    <a:lnTo>
                      <a:pt x="751" y="142"/>
                    </a:lnTo>
                    <a:lnTo>
                      <a:pt x="743" y="149"/>
                    </a:lnTo>
                    <a:lnTo>
                      <a:pt x="692" y="182"/>
                    </a:lnTo>
                    <a:lnTo>
                      <a:pt x="645" y="220"/>
                    </a:lnTo>
                    <a:lnTo>
                      <a:pt x="601" y="261"/>
                    </a:lnTo>
                    <a:lnTo>
                      <a:pt x="560" y="308"/>
                    </a:lnTo>
                    <a:lnTo>
                      <a:pt x="523" y="356"/>
                    </a:lnTo>
                    <a:lnTo>
                      <a:pt x="489" y="407"/>
                    </a:lnTo>
                    <a:lnTo>
                      <a:pt x="458" y="461"/>
                    </a:lnTo>
                    <a:lnTo>
                      <a:pt x="429" y="517"/>
                    </a:lnTo>
                    <a:lnTo>
                      <a:pt x="405" y="572"/>
                    </a:lnTo>
                    <a:lnTo>
                      <a:pt x="382" y="628"/>
                    </a:lnTo>
                    <a:lnTo>
                      <a:pt x="362" y="684"/>
                    </a:lnTo>
                    <a:lnTo>
                      <a:pt x="335" y="768"/>
                    </a:lnTo>
                    <a:lnTo>
                      <a:pt x="312" y="853"/>
                    </a:lnTo>
                    <a:lnTo>
                      <a:pt x="294" y="940"/>
                    </a:lnTo>
                    <a:lnTo>
                      <a:pt x="280" y="1027"/>
                    </a:lnTo>
                    <a:lnTo>
                      <a:pt x="272" y="1117"/>
                    </a:lnTo>
                    <a:lnTo>
                      <a:pt x="271" y="1205"/>
                    </a:lnTo>
                    <a:lnTo>
                      <a:pt x="275" y="1294"/>
                    </a:lnTo>
                    <a:lnTo>
                      <a:pt x="287" y="1381"/>
                    </a:lnTo>
                    <a:lnTo>
                      <a:pt x="286" y="1395"/>
                    </a:lnTo>
                    <a:lnTo>
                      <a:pt x="279" y="1406"/>
                    </a:lnTo>
                    <a:lnTo>
                      <a:pt x="266" y="1411"/>
                    </a:lnTo>
                    <a:lnTo>
                      <a:pt x="253" y="1407"/>
                    </a:lnTo>
                    <a:lnTo>
                      <a:pt x="235" y="1399"/>
                    </a:lnTo>
                    <a:lnTo>
                      <a:pt x="213" y="1395"/>
                    </a:lnTo>
                    <a:lnTo>
                      <a:pt x="189" y="1393"/>
                    </a:lnTo>
                    <a:lnTo>
                      <a:pt x="164" y="1393"/>
                    </a:lnTo>
                    <a:lnTo>
                      <a:pt x="138" y="1397"/>
                    </a:lnTo>
                    <a:lnTo>
                      <a:pt x="115" y="1404"/>
                    </a:lnTo>
                    <a:lnTo>
                      <a:pt x="93" y="1415"/>
                    </a:lnTo>
                    <a:lnTo>
                      <a:pt x="75" y="1429"/>
                    </a:lnTo>
                    <a:lnTo>
                      <a:pt x="59" y="1446"/>
                    </a:lnTo>
                    <a:lnTo>
                      <a:pt x="50" y="1465"/>
                    </a:lnTo>
                    <a:lnTo>
                      <a:pt x="47" y="1484"/>
                    </a:lnTo>
                    <a:lnTo>
                      <a:pt x="53" y="1504"/>
                    </a:lnTo>
                    <a:lnTo>
                      <a:pt x="62" y="1520"/>
                    </a:lnTo>
                    <a:lnTo>
                      <a:pt x="77" y="1534"/>
                    </a:lnTo>
                    <a:lnTo>
                      <a:pt x="95" y="1545"/>
                    </a:lnTo>
                    <a:lnTo>
                      <a:pt x="113" y="1551"/>
                    </a:lnTo>
                    <a:lnTo>
                      <a:pt x="139" y="1552"/>
                    </a:lnTo>
                    <a:lnTo>
                      <a:pt x="192" y="1549"/>
                    </a:lnTo>
                    <a:lnTo>
                      <a:pt x="218" y="1551"/>
                    </a:lnTo>
                    <a:lnTo>
                      <a:pt x="243" y="1557"/>
                    </a:lnTo>
                    <a:lnTo>
                      <a:pt x="265" y="1569"/>
                    </a:lnTo>
                    <a:lnTo>
                      <a:pt x="282" y="1584"/>
                    </a:lnTo>
                    <a:lnTo>
                      <a:pt x="293" y="1602"/>
                    </a:lnTo>
                    <a:lnTo>
                      <a:pt x="301" y="1621"/>
                    </a:lnTo>
                    <a:lnTo>
                      <a:pt x="307" y="1643"/>
                    </a:lnTo>
                    <a:lnTo>
                      <a:pt x="309" y="1665"/>
                    </a:lnTo>
                    <a:lnTo>
                      <a:pt x="309" y="1736"/>
                    </a:lnTo>
                    <a:lnTo>
                      <a:pt x="312" y="1820"/>
                    </a:lnTo>
                    <a:lnTo>
                      <a:pt x="320" y="1905"/>
                    </a:lnTo>
                    <a:lnTo>
                      <a:pt x="345" y="2074"/>
                    </a:lnTo>
                    <a:lnTo>
                      <a:pt x="376" y="2282"/>
                    </a:lnTo>
                    <a:lnTo>
                      <a:pt x="409" y="2489"/>
                    </a:lnTo>
                    <a:lnTo>
                      <a:pt x="421" y="2567"/>
                    </a:lnTo>
                    <a:lnTo>
                      <a:pt x="432" y="2644"/>
                    </a:lnTo>
                    <a:lnTo>
                      <a:pt x="446" y="2721"/>
                    </a:lnTo>
                    <a:lnTo>
                      <a:pt x="461" y="2799"/>
                    </a:lnTo>
                    <a:lnTo>
                      <a:pt x="480" y="2873"/>
                    </a:lnTo>
                    <a:lnTo>
                      <a:pt x="487" y="2900"/>
                    </a:lnTo>
                    <a:lnTo>
                      <a:pt x="507" y="2952"/>
                    </a:lnTo>
                    <a:lnTo>
                      <a:pt x="519" y="2975"/>
                    </a:lnTo>
                    <a:lnTo>
                      <a:pt x="534" y="2998"/>
                    </a:lnTo>
                    <a:lnTo>
                      <a:pt x="554" y="3017"/>
                    </a:lnTo>
                    <a:lnTo>
                      <a:pt x="577" y="3031"/>
                    </a:lnTo>
                    <a:lnTo>
                      <a:pt x="610" y="3043"/>
                    </a:lnTo>
                    <a:lnTo>
                      <a:pt x="646" y="3051"/>
                    </a:lnTo>
                    <a:lnTo>
                      <a:pt x="683" y="3057"/>
                    </a:lnTo>
                    <a:lnTo>
                      <a:pt x="758" y="3062"/>
                    </a:lnTo>
                    <a:lnTo>
                      <a:pt x="794" y="3065"/>
                    </a:lnTo>
                    <a:lnTo>
                      <a:pt x="813" y="3068"/>
                    </a:lnTo>
                    <a:lnTo>
                      <a:pt x="835" y="3071"/>
                    </a:lnTo>
                    <a:lnTo>
                      <a:pt x="857" y="3075"/>
                    </a:lnTo>
                    <a:lnTo>
                      <a:pt x="879" y="3080"/>
                    </a:lnTo>
                    <a:lnTo>
                      <a:pt x="900" y="3089"/>
                    </a:lnTo>
                    <a:lnTo>
                      <a:pt x="918" y="3098"/>
                    </a:lnTo>
                    <a:lnTo>
                      <a:pt x="935" y="3112"/>
                    </a:lnTo>
                    <a:lnTo>
                      <a:pt x="946" y="3129"/>
                    </a:lnTo>
                    <a:lnTo>
                      <a:pt x="954" y="3149"/>
                    </a:lnTo>
                    <a:lnTo>
                      <a:pt x="966" y="3224"/>
                    </a:lnTo>
                    <a:lnTo>
                      <a:pt x="979" y="3253"/>
                    </a:lnTo>
                    <a:lnTo>
                      <a:pt x="997" y="3278"/>
                    </a:lnTo>
                    <a:lnTo>
                      <a:pt x="1019" y="3300"/>
                    </a:lnTo>
                    <a:lnTo>
                      <a:pt x="1044" y="3318"/>
                    </a:lnTo>
                    <a:lnTo>
                      <a:pt x="1059" y="3328"/>
                    </a:lnTo>
                    <a:lnTo>
                      <a:pt x="1074" y="3333"/>
                    </a:lnTo>
                    <a:lnTo>
                      <a:pt x="1089" y="3337"/>
                    </a:lnTo>
                    <a:lnTo>
                      <a:pt x="1103" y="3334"/>
                    </a:lnTo>
                    <a:lnTo>
                      <a:pt x="1117" y="3328"/>
                    </a:lnTo>
                    <a:lnTo>
                      <a:pt x="1129" y="3314"/>
                    </a:lnTo>
                    <a:lnTo>
                      <a:pt x="1147" y="3286"/>
                    </a:lnTo>
                    <a:lnTo>
                      <a:pt x="1175" y="3228"/>
                    </a:lnTo>
                    <a:lnTo>
                      <a:pt x="1191" y="3196"/>
                    </a:lnTo>
                    <a:lnTo>
                      <a:pt x="1209" y="3170"/>
                    </a:lnTo>
                    <a:lnTo>
                      <a:pt x="1230" y="3147"/>
                    </a:lnTo>
                    <a:lnTo>
                      <a:pt x="1253" y="3129"/>
                    </a:lnTo>
                    <a:lnTo>
                      <a:pt x="1282" y="3114"/>
                    </a:lnTo>
                    <a:lnTo>
                      <a:pt x="1317" y="3102"/>
                    </a:lnTo>
                    <a:lnTo>
                      <a:pt x="1378" y="3093"/>
                    </a:lnTo>
                    <a:lnTo>
                      <a:pt x="1440" y="3087"/>
                    </a:lnTo>
                    <a:lnTo>
                      <a:pt x="1502" y="3087"/>
                    </a:lnTo>
                    <a:lnTo>
                      <a:pt x="1565" y="3089"/>
                    </a:lnTo>
                    <a:lnTo>
                      <a:pt x="1627" y="3093"/>
                    </a:lnTo>
                    <a:lnTo>
                      <a:pt x="1690" y="3094"/>
                    </a:lnTo>
                    <a:lnTo>
                      <a:pt x="1753" y="3096"/>
                    </a:lnTo>
                    <a:lnTo>
                      <a:pt x="1814" y="3091"/>
                    </a:lnTo>
                    <a:lnTo>
                      <a:pt x="1875" y="3083"/>
                    </a:lnTo>
                    <a:lnTo>
                      <a:pt x="1935" y="3067"/>
                    </a:lnTo>
                    <a:lnTo>
                      <a:pt x="1992" y="3049"/>
                    </a:lnTo>
                    <a:lnTo>
                      <a:pt x="2050" y="3031"/>
                    </a:lnTo>
                    <a:lnTo>
                      <a:pt x="2108" y="3018"/>
                    </a:lnTo>
                    <a:lnTo>
                      <a:pt x="2158" y="3013"/>
                    </a:lnTo>
                    <a:lnTo>
                      <a:pt x="2184" y="3013"/>
                    </a:lnTo>
                    <a:lnTo>
                      <a:pt x="2207" y="3017"/>
                    </a:lnTo>
                    <a:lnTo>
                      <a:pt x="2231" y="3025"/>
                    </a:lnTo>
                    <a:lnTo>
                      <a:pt x="2253" y="3039"/>
                    </a:lnTo>
                    <a:lnTo>
                      <a:pt x="2272" y="3057"/>
                    </a:lnTo>
                    <a:lnTo>
                      <a:pt x="2289" y="3078"/>
                    </a:lnTo>
                    <a:lnTo>
                      <a:pt x="2334" y="3144"/>
                    </a:lnTo>
                    <a:lnTo>
                      <a:pt x="2351" y="3163"/>
                    </a:lnTo>
                    <a:lnTo>
                      <a:pt x="2369" y="3181"/>
                    </a:lnTo>
                    <a:lnTo>
                      <a:pt x="2385" y="3192"/>
                    </a:lnTo>
                    <a:lnTo>
                      <a:pt x="2388" y="3162"/>
                    </a:lnTo>
                    <a:lnTo>
                      <a:pt x="2388" y="3129"/>
                    </a:lnTo>
                    <a:lnTo>
                      <a:pt x="2384" y="3096"/>
                    </a:lnTo>
                    <a:lnTo>
                      <a:pt x="2376" y="3064"/>
                    </a:lnTo>
                    <a:lnTo>
                      <a:pt x="2373" y="3054"/>
                    </a:lnTo>
                    <a:lnTo>
                      <a:pt x="2374" y="3044"/>
                    </a:lnTo>
                    <a:lnTo>
                      <a:pt x="2378" y="3038"/>
                    </a:lnTo>
                    <a:lnTo>
                      <a:pt x="2385" y="3032"/>
                    </a:lnTo>
                    <a:lnTo>
                      <a:pt x="2396" y="3029"/>
                    </a:lnTo>
                    <a:lnTo>
                      <a:pt x="2479" y="3027"/>
                    </a:lnTo>
                    <a:lnTo>
                      <a:pt x="2561" y="3020"/>
                    </a:lnTo>
                    <a:lnTo>
                      <a:pt x="2643" y="3007"/>
                    </a:lnTo>
                    <a:lnTo>
                      <a:pt x="2696" y="2998"/>
                    </a:lnTo>
                    <a:lnTo>
                      <a:pt x="2747" y="2987"/>
                    </a:lnTo>
                    <a:lnTo>
                      <a:pt x="2799" y="2973"/>
                    </a:lnTo>
                    <a:lnTo>
                      <a:pt x="2849" y="2955"/>
                    </a:lnTo>
                    <a:lnTo>
                      <a:pt x="2897" y="2931"/>
                    </a:lnTo>
                    <a:lnTo>
                      <a:pt x="2929" y="2911"/>
                    </a:lnTo>
                    <a:lnTo>
                      <a:pt x="2955" y="2886"/>
                    </a:lnTo>
                    <a:lnTo>
                      <a:pt x="2976" y="2859"/>
                    </a:lnTo>
                    <a:lnTo>
                      <a:pt x="2993" y="2829"/>
                    </a:lnTo>
                    <a:lnTo>
                      <a:pt x="3004" y="2797"/>
                    </a:lnTo>
                    <a:lnTo>
                      <a:pt x="3012" y="2763"/>
                    </a:lnTo>
                    <a:lnTo>
                      <a:pt x="3016" y="2728"/>
                    </a:lnTo>
                    <a:lnTo>
                      <a:pt x="3017" y="2692"/>
                    </a:lnTo>
                    <a:lnTo>
                      <a:pt x="3017" y="2655"/>
                    </a:lnTo>
                    <a:lnTo>
                      <a:pt x="3015" y="2618"/>
                    </a:lnTo>
                    <a:lnTo>
                      <a:pt x="3009" y="2581"/>
                    </a:lnTo>
                    <a:lnTo>
                      <a:pt x="3004" y="2545"/>
                    </a:lnTo>
                    <a:lnTo>
                      <a:pt x="2997" y="2509"/>
                    </a:lnTo>
                    <a:lnTo>
                      <a:pt x="2988" y="2476"/>
                    </a:lnTo>
                    <a:lnTo>
                      <a:pt x="2982" y="2443"/>
                    </a:lnTo>
                    <a:lnTo>
                      <a:pt x="2943" y="2274"/>
                    </a:lnTo>
                    <a:lnTo>
                      <a:pt x="2904" y="2107"/>
                    </a:lnTo>
                    <a:lnTo>
                      <a:pt x="2863" y="1940"/>
                    </a:lnTo>
                    <a:lnTo>
                      <a:pt x="2816" y="1774"/>
                    </a:lnTo>
                    <a:lnTo>
                      <a:pt x="2745" y="1542"/>
                    </a:lnTo>
                    <a:lnTo>
                      <a:pt x="2674" y="1310"/>
                    </a:lnTo>
                    <a:lnTo>
                      <a:pt x="2606" y="1078"/>
                    </a:lnTo>
                    <a:lnTo>
                      <a:pt x="2606" y="1067"/>
                    </a:lnTo>
                    <a:lnTo>
                      <a:pt x="2612" y="1056"/>
                    </a:lnTo>
                    <a:lnTo>
                      <a:pt x="2623" y="1049"/>
                    </a:lnTo>
                    <a:lnTo>
                      <a:pt x="2656" y="1038"/>
                    </a:lnTo>
                    <a:lnTo>
                      <a:pt x="2685" y="1022"/>
                    </a:lnTo>
                    <a:lnTo>
                      <a:pt x="2710" y="1000"/>
                    </a:lnTo>
                    <a:lnTo>
                      <a:pt x="2732" y="975"/>
                    </a:lnTo>
                    <a:lnTo>
                      <a:pt x="2750" y="947"/>
                    </a:lnTo>
                    <a:lnTo>
                      <a:pt x="2765" y="916"/>
                    </a:lnTo>
                    <a:lnTo>
                      <a:pt x="2777" y="884"/>
                    </a:lnTo>
                    <a:lnTo>
                      <a:pt x="2786" y="849"/>
                    </a:lnTo>
                    <a:lnTo>
                      <a:pt x="2787" y="845"/>
                    </a:lnTo>
                    <a:lnTo>
                      <a:pt x="2765" y="849"/>
                    </a:lnTo>
                    <a:lnTo>
                      <a:pt x="2717" y="866"/>
                    </a:lnTo>
                    <a:lnTo>
                      <a:pt x="2671" y="885"/>
                    </a:lnTo>
                    <a:lnTo>
                      <a:pt x="2577" y="927"/>
                    </a:lnTo>
                    <a:lnTo>
                      <a:pt x="2530" y="945"/>
                    </a:lnTo>
                    <a:lnTo>
                      <a:pt x="2521" y="945"/>
                    </a:lnTo>
                    <a:lnTo>
                      <a:pt x="2511" y="940"/>
                    </a:lnTo>
                    <a:lnTo>
                      <a:pt x="2504" y="933"/>
                    </a:lnTo>
                    <a:lnTo>
                      <a:pt x="2443" y="831"/>
                    </a:lnTo>
                    <a:lnTo>
                      <a:pt x="2385" y="728"/>
                    </a:lnTo>
                    <a:lnTo>
                      <a:pt x="2326" y="624"/>
                    </a:lnTo>
                    <a:lnTo>
                      <a:pt x="2265" y="521"/>
                    </a:lnTo>
                    <a:lnTo>
                      <a:pt x="2202" y="421"/>
                    </a:lnTo>
                    <a:lnTo>
                      <a:pt x="2166" y="370"/>
                    </a:lnTo>
                    <a:lnTo>
                      <a:pt x="2127" y="319"/>
                    </a:lnTo>
                    <a:lnTo>
                      <a:pt x="2086" y="271"/>
                    </a:lnTo>
                    <a:lnTo>
                      <a:pt x="2043" y="224"/>
                    </a:lnTo>
                    <a:lnTo>
                      <a:pt x="1997" y="181"/>
                    </a:lnTo>
                    <a:lnTo>
                      <a:pt x="1949" y="141"/>
                    </a:lnTo>
                    <a:lnTo>
                      <a:pt x="1897" y="104"/>
                    </a:lnTo>
                    <a:lnTo>
                      <a:pt x="1841" y="73"/>
                    </a:lnTo>
                    <a:lnTo>
                      <a:pt x="1783" y="47"/>
                    </a:lnTo>
                    <a:lnTo>
                      <a:pt x="1774" y="42"/>
                    </a:lnTo>
                    <a:lnTo>
                      <a:pt x="1770" y="32"/>
                    </a:lnTo>
                    <a:lnTo>
                      <a:pt x="1768" y="22"/>
                    </a:lnTo>
                    <a:lnTo>
                      <a:pt x="1771" y="11"/>
                    </a:lnTo>
                    <a:lnTo>
                      <a:pt x="1777" y="4"/>
                    </a:lnTo>
                    <a:lnTo>
                      <a:pt x="17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 name="Freeform 84"/>
              <p:cNvSpPr>
                <a:spLocks noEditPoints="1"/>
              </p:cNvSpPr>
              <p:nvPr/>
            </p:nvSpPr>
            <p:spPr bwMode="auto">
              <a:xfrm>
                <a:off x="2756" y="2936"/>
                <a:ext cx="804" cy="430"/>
              </a:xfrm>
              <a:custGeom>
                <a:avLst/>
                <a:gdLst/>
                <a:ahLst/>
                <a:cxnLst>
                  <a:cxn ang="0">
                    <a:pos x="593" y="49"/>
                  </a:cxn>
                  <a:cxn ang="0">
                    <a:pos x="484" y="65"/>
                  </a:cxn>
                  <a:cxn ang="0">
                    <a:pos x="376" y="93"/>
                  </a:cxn>
                  <a:cxn ang="0">
                    <a:pos x="232" y="129"/>
                  </a:cxn>
                  <a:cxn ang="0">
                    <a:pos x="110" y="153"/>
                  </a:cxn>
                  <a:cxn ang="0">
                    <a:pos x="63" y="158"/>
                  </a:cxn>
                  <a:cxn ang="0">
                    <a:pos x="96" y="221"/>
                  </a:cxn>
                  <a:cxn ang="0">
                    <a:pos x="151" y="283"/>
                  </a:cxn>
                  <a:cxn ang="0">
                    <a:pos x="230" y="336"/>
                  </a:cxn>
                  <a:cxn ang="0">
                    <a:pos x="319" y="370"/>
                  </a:cxn>
                  <a:cxn ang="0">
                    <a:pos x="413" y="384"/>
                  </a:cxn>
                  <a:cxn ang="0">
                    <a:pos x="508" y="379"/>
                  </a:cxn>
                  <a:cxn ang="0">
                    <a:pos x="598" y="347"/>
                  </a:cxn>
                  <a:cxn ang="0">
                    <a:pos x="651" y="312"/>
                  </a:cxn>
                  <a:cxn ang="0">
                    <a:pos x="678" y="283"/>
                  </a:cxn>
                  <a:cxn ang="0">
                    <a:pos x="707" y="246"/>
                  </a:cxn>
                  <a:cxn ang="0">
                    <a:pos x="733" y="203"/>
                  </a:cxn>
                  <a:cxn ang="0">
                    <a:pos x="753" y="159"/>
                  </a:cxn>
                  <a:cxn ang="0">
                    <a:pos x="761" y="118"/>
                  </a:cxn>
                  <a:cxn ang="0">
                    <a:pos x="753" y="83"/>
                  </a:cxn>
                  <a:cxn ang="0">
                    <a:pos x="722" y="60"/>
                  </a:cxn>
                  <a:cxn ang="0">
                    <a:pos x="646" y="47"/>
                  </a:cxn>
                  <a:cxn ang="0">
                    <a:pos x="702" y="4"/>
                  </a:cxn>
                  <a:cxn ang="0">
                    <a:pos x="753" y="22"/>
                  </a:cxn>
                  <a:cxn ang="0">
                    <a:pos x="786" y="51"/>
                  </a:cxn>
                  <a:cxn ang="0">
                    <a:pos x="801" y="91"/>
                  </a:cxn>
                  <a:cxn ang="0">
                    <a:pos x="802" y="138"/>
                  </a:cxn>
                  <a:cxn ang="0">
                    <a:pos x="791" y="188"/>
                  </a:cxn>
                  <a:cxn ang="0">
                    <a:pos x="758" y="257"/>
                  </a:cxn>
                  <a:cxn ang="0">
                    <a:pos x="700" y="329"/>
                  </a:cxn>
                  <a:cxn ang="0">
                    <a:pos x="627" y="381"/>
                  </a:cxn>
                  <a:cxn ang="0">
                    <a:pos x="543" y="414"/>
                  </a:cxn>
                  <a:cxn ang="0">
                    <a:pos x="455" y="428"/>
                  </a:cxn>
                  <a:cxn ang="0">
                    <a:pos x="362" y="425"/>
                  </a:cxn>
                  <a:cxn ang="0">
                    <a:pos x="272" y="405"/>
                  </a:cxn>
                  <a:cxn ang="0">
                    <a:pos x="190" y="366"/>
                  </a:cxn>
                  <a:cxn ang="0">
                    <a:pos x="115" y="312"/>
                  </a:cxn>
                  <a:cxn ang="0">
                    <a:pos x="56" y="243"/>
                  </a:cxn>
                  <a:cxn ang="0">
                    <a:pos x="13" y="159"/>
                  </a:cxn>
                  <a:cxn ang="0">
                    <a:pos x="7" y="147"/>
                  </a:cxn>
                  <a:cxn ang="0">
                    <a:pos x="0" y="129"/>
                  </a:cxn>
                  <a:cxn ang="0">
                    <a:pos x="9" y="111"/>
                  </a:cxn>
                  <a:cxn ang="0">
                    <a:pos x="29" y="108"/>
                  </a:cxn>
                  <a:cxn ang="0">
                    <a:pos x="76" y="111"/>
                  </a:cxn>
                  <a:cxn ang="0">
                    <a:pos x="125" y="104"/>
                  </a:cxn>
                  <a:cxn ang="0">
                    <a:pos x="238" y="79"/>
                  </a:cxn>
                  <a:cxn ang="0">
                    <a:pos x="380" y="43"/>
                  </a:cxn>
                  <a:cxn ang="0">
                    <a:pos x="486" y="18"/>
                  </a:cxn>
                  <a:cxn ang="0">
                    <a:pos x="595" y="2"/>
                  </a:cxn>
                </a:cxnLst>
                <a:rect l="0" t="0" r="r" b="b"/>
                <a:pathLst>
                  <a:path w="804" h="430">
                    <a:moveTo>
                      <a:pt x="646" y="47"/>
                    </a:moveTo>
                    <a:lnTo>
                      <a:pt x="593" y="49"/>
                    </a:lnTo>
                    <a:lnTo>
                      <a:pt x="537" y="55"/>
                    </a:lnTo>
                    <a:lnTo>
                      <a:pt x="484" y="65"/>
                    </a:lnTo>
                    <a:lnTo>
                      <a:pt x="428" y="79"/>
                    </a:lnTo>
                    <a:lnTo>
                      <a:pt x="376" y="93"/>
                    </a:lnTo>
                    <a:lnTo>
                      <a:pt x="325" y="105"/>
                    </a:lnTo>
                    <a:lnTo>
                      <a:pt x="232" y="129"/>
                    </a:lnTo>
                    <a:lnTo>
                      <a:pt x="140" y="148"/>
                    </a:lnTo>
                    <a:lnTo>
                      <a:pt x="110" y="153"/>
                    </a:lnTo>
                    <a:lnTo>
                      <a:pt x="78" y="158"/>
                    </a:lnTo>
                    <a:lnTo>
                      <a:pt x="63" y="158"/>
                    </a:lnTo>
                    <a:lnTo>
                      <a:pt x="75" y="185"/>
                    </a:lnTo>
                    <a:lnTo>
                      <a:pt x="96" y="221"/>
                    </a:lnTo>
                    <a:lnTo>
                      <a:pt x="121" y="254"/>
                    </a:lnTo>
                    <a:lnTo>
                      <a:pt x="151" y="283"/>
                    </a:lnTo>
                    <a:lnTo>
                      <a:pt x="188" y="311"/>
                    </a:lnTo>
                    <a:lnTo>
                      <a:pt x="230" y="336"/>
                    </a:lnTo>
                    <a:lnTo>
                      <a:pt x="272" y="355"/>
                    </a:lnTo>
                    <a:lnTo>
                      <a:pt x="319" y="370"/>
                    </a:lnTo>
                    <a:lnTo>
                      <a:pt x="366" y="380"/>
                    </a:lnTo>
                    <a:lnTo>
                      <a:pt x="413" y="384"/>
                    </a:lnTo>
                    <a:lnTo>
                      <a:pt x="462" y="384"/>
                    </a:lnTo>
                    <a:lnTo>
                      <a:pt x="508" y="379"/>
                    </a:lnTo>
                    <a:lnTo>
                      <a:pt x="554" y="366"/>
                    </a:lnTo>
                    <a:lnTo>
                      <a:pt x="598" y="347"/>
                    </a:lnTo>
                    <a:lnTo>
                      <a:pt x="638" y="322"/>
                    </a:lnTo>
                    <a:lnTo>
                      <a:pt x="651" y="312"/>
                    </a:lnTo>
                    <a:lnTo>
                      <a:pt x="663" y="298"/>
                    </a:lnTo>
                    <a:lnTo>
                      <a:pt x="678" y="283"/>
                    </a:lnTo>
                    <a:lnTo>
                      <a:pt x="692" y="265"/>
                    </a:lnTo>
                    <a:lnTo>
                      <a:pt x="707" y="246"/>
                    </a:lnTo>
                    <a:lnTo>
                      <a:pt x="721" y="225"/>
                    </a:lnTo>
                    <a:lnTo>
                      <a:pt x="733" y="203"/>
                    </a:lnTo>
                    <a:lnTo>
                      <a:pt x="744" y="181"/>
                    </a:lnTo>
                    <a:lnTo>
                      <a:pt x="753" y="159"/>
                    </a:lnTo>
                    <a:lnTo>
                      <a:pt x="758" y="138"/>
                    </a:lnTo>
                    <a:lnTo>
                      <a:pt x="761" y="118"/>
                    </a:lnTo>
                    <a:lnTo>
                      <a:pt x="758" y="100"/>
                    </a:lnTo>
                    <a:lnTo>
                      <a:pt x="753" y="83"/>
                    </a:lnTo>
                    <a:lnTo>
                      <a:pt x="740" y="71"/>
                    </a:lnTo>
                    <a:lnTo>
                      <a:pt x="722" y="60"/>
                    </a:lnTo>
                    <a:lnTo>
                      <a:pt x="699" y="53"/>
                    </a:lnTo>
                    <a:lnTo>
                      <a:pt x="646" y="47"/>
                    </a:lnTo>
                    <a:close/>
                    <a:moveTo>
                      <a:pt x="649" y="0"/>
                    </a:moveTo>
                    <a:lnTo>
                      <a:pt x="702" y="4"/>
                    </a:lnTo>
                    <a:lnTo>
                      <a:pt x="729" y="11"/>
                    </a:lnTo>
                    <a:lnTo>
                      <a:pt x="753" y="22"/>
                    </a:lnTo>
                    <a:lnTo>
                      <a:pt x="772" y="35"/>
                    </a:lnTo>
                    <a:lnTo>
                      <a:pt x="786" y="51"/>
                    </a:lnTo>
                    <a:lnTo>
                      <a:pt x="796" y="71"/>
                    </a:lnTo>
                    <a:lnTo>
                      <a:pt x="801" y="91"/>
                    </a:lnTo>
                    <a:lnTo>
                      <a:pt x="804" y="115"/>
                    </a:lnTo>
                    <a:lnTo>
                      <a:pt x="802" y="138"/>
                    </a:lnTo>
                    <a:lnTo>
                      <a:pt x="798" y="163"/>
                    </a:lnTo>
                    <a:lnTo>
                      <a:pt x="791" y="188"/>
                    </a:lnTo>
                    <a:lnTo>
                      <a:pt x="782" y="213"/>
                    </a:lnTo>
                    <a:lnTo>
                      <a:pt x="758" y="257"/>
                    </a:lnTo>
                    <a:lnTo>
                      <a:pt x="731" y="296"/>
                    </a:lnTo>
                    <a:lnTo>
                      <a:pt x="700" y="329"/>
                    </a:lnTo>
                    <a:lnTo>
                      <a:pt x="664" y="358"/>
                    </a:lnTo>
                    <a:lnTo>
                      <a:pt x="627" y="381"/>
                    </a:lnTo>
                    <a:lnTo>
                      <a:pt x="586" y="401"/>
                    </a:lnTo>
                    <a:lnTo>
                      <a:pt x="543" y="414"/>
                    </a:lnTo>
                    <a:lnTo>
                      <a:pt x="499" y="424"/>
                    </a:lnTo>
                    <a:lnTo>
                      <a:pt x="455" y="428"/>
                    </a:lnTo>
                    <a:lnTo>
                      <a:pt x="408" y="430"/>
                    </a:lnTo>
                    <a:lnTo>
                      <a:pt x="362" y="425"/>
                    </a:lnTo>
                    <a:lnTo>
                      <a:pt x="317" y="417"/>
                    </a:lnTo>
                    <a:lnTo>
                      <a:pt x="272" y="405"/>
                    </a:lnTo>
                    <a:lnTo>
                      <a:pt x="230" y="387"/>
                    </a:lnTo>
                    <a:lnTo>
                      <a:pt x="190" y="366"/>
                    </a:lnTo>
                    <a:lnTo>
                      <a:pt x="151" y="341"/>
                    </a:lnTo>
                    <a:lnTo>
                      <a:pt x="115" y="312"/>
                    </a:lnTo>
                    <a:lnTo>
                      <a:pt x="83" y="281"/>
                    </a:lnTo>
                    <a:lnTo>
                      <a:pt x="56" y="243"/>
                    </a:lnTo>
                    <a:lnTo>
                      <a:pt x="31" y="203"/>
                    </a:lnTo>
                    <a:lnTo>
                      <a:pt x="13" y="159"/>
                    </a:lnTo>
                    <a:lnTo>
                      <a:pt x="12" y="149"/>
                    </a:lnTo>
                    <a:lnTo>
                      <a:pt x="7" y="147"/>
                    </a:lnTo>
                    <a:lnTo>
                      <a:pt x="2" y="138"/>
                    </a:lnTo>
                    <a:lnTo>
                      <a:pt x="0" y="129"/>
                    </a:lnTo>
                    <a:lnTo>
                      <a:pt x="3" y="119"/>
                    </a:lnTo>
                    <a:lnTo>
                      <a:pt x="9" y="111"/>
                    </a:lnTo>
                    <a:lnTo>
                      <a:pt x="18" y="107"/>
                    </a:lnTo>
                    <a:lnTo>
                      <a:pt x="29" y="108"/>
                    </a:lnTo>
                    <a:lnTo>
                      <a:pt x="52" y="112"/>
                    </a:lnTo>
                    <a:lnTo>
                      <a:pt x="76" y="111"/>
                    </a:lnTo>
                    <a:lnTo>
                      <a:pt x="100" y="108"/>
                    </a:lnTo>
                    <a:lnTo>
                      <a:pt x="125" y="104"/>
                    </a:lnTo>
                    <a:lnTo>
                      <a:pt x="147" y="100"/>
                    </a:lnTo>
                    <a:lnTo>
                      <a:pt x="238" y="79"/>
                    </a:lnTo>
                    <a:lnTo>
                      <a:pt x="329" y="55"/>
                    </a:lnTo>
                    <a:lnTo>
                      <a:pt x="380" y="43"/>
                    </a:lnTo>
                    <a:lnTo>
                      <a:pt x="433" y="29"/>
                    </a:lnTo>
                    <a:lnTo>
                      <a:pt x="486" y="18"/>
                    </a:lnTo>
                    <a:lnTo>
                      <a:pt x="542" y="7"/>
                    </a:lnTo>
                    <a:lnTo>
                      <a:pt x="595" y="2"/>
                    </a:lnTo>
                    <a:lnTo>
                      <a:pt x="6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 name="Freeform 85"/>
              <p:cNvSpPr>
                <a:spLocks/>
              </p:cNvSpPr>
              <p:nvPr/>
            </p:nvSpPr>
            <p:spPr bwMode="auto">
              <a:xfrm>
                <a:off x="2872" y="2555"/>
                <a:ext cx="71" cy="160"/>
              </a:xfrm>
              <a:custGeom>
                <a:avLst/>
                <a:gdLst/>
                <a:ahLst/>
                <a:cxnLst>
                  <a:cxn ang="0">
                    <a:pos x="18" y="0"/>
                  </a:cxn>
                  <a:cxn ang="0">
                    <a:pos x="29" y="0"/>
                  </a:cxn>
                  <a:cxn ang="0">
                    <a:pos x="38" y="4"/>
                  </a:cxn>
                  <a:cxn ang="0">
                    <a:pos x="45" y="11"/>
                  </a:cxn>
                  <a:cxn ang="0">
                    <a:pos x="47" y="22"/>
                  </a:cxn>
                  <a:cxn ang="0">
                    <a:pos x="51" y="60"/>
                  </a:cxn>
                  <a:cxn ang="0">
                    <a:pos x="60" y="97"/>
                  </a:cxn>
                  <a:cxn ang="0">
                    <a:pos x="69" y="133"/>
                  </a:cxn>
                  <a:cxn ang="0">
                    <a:pos x="71" y="144"/>
                  </a:cxn>
                  <a:cxn ang="0">
                    <a:pos x="67" y="152"/>
                  </a:cxn>
                  <a:cxn ang="0">
                    <a:pos x="58" y="159"/>
                  </a:cxn>
                  <a:cxn ang="0">
                    <a:pos x="49" y="160"/>
                  </a:cxn>
                  <a:cxn ang="0">
                    <a:pos x="39" y="160"/>
                  </a:cxn>
                  <a:cxn ang="0">
                    <a:pos x="29" y="155"/>
                  </a:cxn>
                  <a:cxn ang="0">
                    <a:pos x="24" y="145"/>
                  </a:cxn>
                  <a:cxn ang="0">
                    <a:pos x="13" y="105"/>
                  </a:cxn>
                  <a:cxn ang="0">
                    <a:pos x="5" y="64"/>
                  </a:cxn>
                  <a:cxn ang="0">
                    <a:pos x="0" y="22"/>
                  </a:cxn>
                  <a:cxn ang="0">
                    <a:pos x="3" y="11"/>
                  </a:cxn>
                  <a:cxn ang="0">
                    <a:pos x="10" y="4"/>
                  </a:cxn>
                  <a:cxn ang="0">
                    <a:pos x="18" y="0"/>
                  </a:cxn>
                </a:cxnLst>
                <a:rect l="0" t="0" r="r" b="b"/>
                <a:pathLst>
                  <a:path w="71" h="160">
                    <a:moveTo>
                      <a:pt x="18" y="0"/>
                    </a:moveTo>
                    <a:lnTo>
                      <a:pt x="29" y="0"/>
                    </a:lnTo>
                    <a:lnTo>
                      <a:pt x="38" y="4"/>
                    </a:lnTo>
                    <a:lnTo>
                      <a:pt x="45" y="11"/>
                    </a:lnTo>
                    <a:lnTo>
                      <a:pt x="47" y="22"/>
                    </a:lnTo>
                    <a:lnTo>
                      <a:pt x="51" y="60"/>
                    </a:lnTo>
                    <a:lnTo>
                      <a:pt x="60" y="97"/>
                    </a:lnTo>
                    <a:lnTo>
                      <a:pt x="69" y="133"/>
                    </a:lnTo>
                    <a:lnTo>
                      <a:pt x="71" y="144"/>
                    </a:lnTo>
                    <a:lnTo>
                      <a:pt x="67" y="152"/>
                    </a:lnTo>
                    <a:lnTo>
                      <a:pt x="58" y="159"/>
                    </a:lnTo>
                    <a:lnTo>
                      <a:pt x="49" y="160"/>
                    </a:lnTo>
                    <a:lnTo>
                      <a:pt x="39" y="160"/>
                    </a:lnTo>
                    <a:lnTo>
                      <a:pt x="29" y="155"/>
                    </a:lnTo>
                    <a:lnTo>
                      <a:pt x="24" y="145"/>
                    </a:lnTo>
                    <a:lnTo>
                      <a:pt x="13" y="105"/>
                    </a:lnTo>
                    <a:lnTo>
                      <a:pt x="5" y="64"/>
                    </a:lnTo>
                    <a:lnTo>
                      <a:pt x="0" y="22"/>
                    </a:lnTo>
                    <a:lnTo>
                      <a:pt x="3" y="11"/>
                    </a:lnTo>
                    <a:lnTo>
                      <a:pt x="10"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7" name="Freeform 86"/>
              <p:cNvSpPr>
                <a:spLocks/>
              </p:cNvSpPr>
              <p:nvPr/>
            </p:nvSpPr>
            <p:spPr bwMode="auto">
              <a:xfrm>
                <a:off x="3175" y="2497"/>
                <a:ext cx="81" cy="185"/>
              </a:xfrm>
              <a:custGeom>
                <a:avLst/>
                <a:gdLst/>
                <a:ahLst/>
                <a:cxnLst>
                  <a:cxn ang="0">
                    <a:pos x="18" y="0"/>
                  </a:cxn>
                  <a:cxn ang="0">
                    <a:pos x="29" y="0"/>
                  </a:cxn>
                  <a:cxn ang="0">
                    <a:pos x="37" y="4"/>
                  </a:cxn>
                  <a:cxn ang="0">
                    <a:pos x="44" y="11"/>
                  </a:cxn>
                  <a:cxn ang="0">
                    <a:pos x="47" y="22"/>
                  </a:cxn>
                  <a:cxn ang="0">
                    <a:pos x="51" y="66"/>
                  </a:cxn>
                  <a:cxn ang="0">
                    <a:pos x="62" y="108"/>
                  </a:cxn>
                  <a:cxn ang="0">
                    <a:pos x="78" y="149"/>
                  </a:cxn>
                  <a:cxn ang="0">
                    <a:pos x="81" y="160"/>
                  </a:cxn>
                  <a:cxn ang="0">
                    <a:pos x="78" y="171"/>
                  </a:cxn>
                  <a:cxn ang="0">
                    <a:pos x="73" y="178"/>
                  </a:cxn>
                  <a:cxn ang="0">
                    <a:pos x="63" y="184"/>
                  </a:cxn>
                  <a:cxn ang="0">
                    <a:pos x="54" y="185"/>
                  </a:cxn>
                  <a:cxn ang="0">
                    <a:pos x="45" y="181"/>
                  </a:cxn>
                  <a:cxn ang="0">
                    <a:pos x="38" y="173"/>
                  </a:cxn>
                  <a:cxn ang="0">
                    <a:pos x="18" y="124"/>
                  </a:cxn>
                  <a:cxn ang="0">
                    <a:pos x="5" y="75"/>
                  </a:cxn>
                  <a:cxn ang="0">
                    <a:pos x="0" y="22"/>
                  </a:cxn>
                  <a:cxn ang="0">
                    <a:pos x="2" y="11"/>
                  </a:cxn>
                  <a:cxn ang="0">
                    <a:pos x="9" y="4"/>
                  </a:cxn>
                  <a:cxn ang="0">
                    <a:pos x="18" y="0"/>
                  </a:cxn>
                </a:cxnLst>
                <a:rect l="0" t="0" r="r" b="b"/>
                <a:pathLst>
                  <a:path w="81" h="185">
                    <a:moveTo>
                      <a:pt x="18" y="0"/>
                    </a:moveTo>
                    <a:lnTo>
                      <a:pt x="29" y="0"/>
                    </a:lnTo>
                    <a:lnTo>
                      <a:pt x="37" y="4"/>
                    </a:lnTo>
                    <a:lnTo>
                      <a:pt x="44" y="11"/>
                    </a:lnTo>
                    <a:lnTo>
                      <a:pt x="47" y="22"/>
                    </a:lnTo>
                    <a:lnTo>
                      <a:pt x="51" y="66"/>
                    </a:lnTo>
                    <a:lnTo>
                      <a:pt x="62" y="108"/>
                    </a:lnTo>
                    <a:lnTo>
                      <a:pt x="78" y="149"/>
                    </a:lnTo>
                    <a:lnTo>
                      <a:pt x="81" y="160"/>
                    </a:lnTo>
                    <a:lnTo>
                      <a:pt x="78" y="171"/>
                    </a:lnTo>
                    <a:lnTo>
                      <a:pt x="73" y="178"/>
                    </a:lnTo>
                    <a:lnTo>
                      <a:pt x="63" y="184"/>
                    </a:lnTo>
                    <a:lnTo>
                      <a:pt x="54" y="185"/>
                    </a:lnTo>
                    <a:lnTo>
                      <a:pt x="45" y="181"/>
                    </a:lnTo>
                    <a:lnTo>
                      <a:pt x="38" y="173"/>
                    </a:lnTo>
                    <a:lnTo>
                      <a:pt x="18" y="124"/>
                    </a:lnTo>
                    <a:lnTo>
                      <a:pt x="5" y="75"/>
                    </a:lnTo>
                    <a:lnTo>
                      <a:pt x="0" y="22"/>
                    </a:lnTo>
                    <a:lnTo>
                      <a:pt x="2" y="11"/>
                    </a:lnTo>
                    <a:lnTo>
                      <a:pt x="9"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 name="Freeform 87"/>
              <p:cNvSpPr>
                <a:spLocks/>
              </p:cNvSpPr>
              <p:nvPr/>
            </p:nvSpPr>
            <p:spPr bwMode="auto">
              <a:xfrm>
                <a:off x="4340" y="2820"/>
                <a:ext cx="419" cy="120"/>
              </a:xfrm>
              <a:custGeom>
                <a:avLst/>
                <a:gdLst/>
                <a:ahLst/>
                <a:cxnLst>
                  <a:cxn ang="0">
                    <a:pos x="30" y="0"/>
                  </a:cxn>
                  <a:cxn ang="0">
                    <a:pos x="40" y="2"/>
                  </a:cxn>
                  <a:cxn ang="0">
                    <a:pos x="48" y="7"/>
                  </a:cxn>
                  <a:cxn ang="0">
                    <a:pos x="55" y="14"/>
                  </a:cxn>
                  <a:cxn ang="0">
                    <a:pos x="58" y="25"/>
                  </a:cxn>
                  <a:cxn ang="0">
                    <a:pos x="55" y="36"/>
                  </a:cxn>
                  <a:cxn ang="0">
                    <a:pos x="49" y="55"/>
                  </a:cxn>
                  <a:cxn ang="0">
                    <a:pos x="47" y="71"/>
                  </a:cxn>
                  <a:cxn ang="0">
                    <a:pos x="96" y="72"/>
                  </a:cxn>
                  <a:cxn ang="0">
                    <a:pos x="169" y="75"/>
                  </a:cxn>
                  <a:cxn ang="0">
                    <a:pos x="243" y="73"/>
                  </a:cxn>
                  <a:cxn ang="0">
                    <a:pos x="316" y="69"/>
                  </a:cxn>
                  <a:cxn ang="0">
                    <a:pos x="389" y="60"/>
                  </a:cxn>
                  <a:cxn ang="0">
                    <a:pos x="401" y="60"/>
                  </a:cxn>
                  <a:cxn ang="0">
                    <a:pos x="410" y="65"/>
                  </a:cxn>
                  <a:cxn ang="0">
                    <a:pos x="417" y="73"/>
                  </a:cxn>
                  <a:cxn ang="0">
                    <a:pos x="419" y="83"/>
                  </a:cxn>
                  <a:cxn ang="0">
                    <a:pos x="418" y="93"/>
                  </a:cxn>
                  <a:cxn ang="0">
                    <a:pos x="412" y="101"/>
                  </a:cxn>
                  <a:cxn ang="0">
                    <a:pos x="401" y="105"/>
                  </a:cxn>
                  <a:cxn ang="0">
                    <a:pos x="327" y="116"/>
                  </a:cxn>
                  <a:cxn ang="0">
                    <a:pos x="251" y="120"/>
                  </a:cxn>
                  <a:cxn ang="0">
                    <a:pos x="175" y="120"/>
                  </a:cxn>
                  <a:cxn ang="0">
                    <a:pos x="23" y="118"/>
                  </a:cxn>
                  <a:cxn ang="0">
                    <a:pos x="12" y="115"/>
                  </a:cxn>
                  <a:cxn ang="0">
                    <a:pos x="2" y="107"/>
                  </a:cxn>
                  <a:cxn ang="0">
                    <a:pos x="0" y="94"/>
                  </a:cxn>
                  <a:cxn ang="0">
                    <a:pos x="1" y="67"/>
                  </a:cxn>
                  <a:cxn ang="0">
                    <a:pos x="5" y="40"/>
                  </a:cxn>
                  <a:cxn ang="0">
                    <a:pos x="15" y="13"/>
                  </a:cxn>
                  <a:cxn ang="0">
                    <a:pos x="22" y="4"/>
                  </a:cxn>
                  <a:cxn ang="0">
                    <a:pos x="30" y="0"/>
                  </a:cxn>
                </a:cxnLst>
                <a:rect l="0" t="0" r="r" b="b"/>
                <a:pathLst>
                  <a:path w="419" h="120">
                    <a:moveTo>
                      <a:pt x="30" y="0"/>
                    </a:moveTo>
                    <a:lnTo>
                      <a:pt x="40" y="2"/>
                    </a:lnTo>
                    <a:lnTo>
                      <a:pt x="48" y="7"/>
                    </a:lnTo>
                    <a:lnTo>
                      <a:pt x="55" y="14"/>
                    </a:lnTo>
                    <a:lnTo>
                      <a:pt x="58" y="25"/>
                    </a:lnTo>
                    <a:lnTo>
                      <a:pt x="55" y="36"/>
                    </a:lnTo>
                    <a:lnTo>
                      <a:pt x="49" y="55"/>
                    </a:lnTo>
                    <a:lnTo>
                      <a:pt x="47" y="71"/>
                    </a:lnTo>
                    <a:lnTo>
                      <a:pt x="96" y="72"/>
                    </a:lnTo>
                    <a:lnTo>
                      <a:pt x="169" y="75"/>
                    </a:lnTo>
                    <a:lnTo>
                      <a:pt x="243" y="73"/>
                    </a:lnTo>
                    <a:lnTo>
                      <a:pt x="316" y="69"/>
                    </a:lnTo>
                    <a:lnTo>
                      <a:pt x="389" y="60"/>
                    </a:lnTo>
                    <a:lnTo>
                      <a:pt x="401" y="60"/>
                    </a:lnTo>
                    <a:lnTo>
                      <a:pt x="410" y="65"/>
                    </a:lnTo>
                    <a:lnTo>
                      <a:pt x="417" y="73"/>
                    </a:lnTo>
                    <a:lnTo>
                      <a:pt x="419" y="83"/>
                    </a:lnTo>
                    <a:lnTo>
                      <a:pt x="418" y="93"/>
                    </a:lnTo>
                    <a:lnTo>
                      <a:pt x="412" y="101"/>
                    </a:lnTo>
                    <a:lnTo>
                      <a:pt x="401" y="105"/>
                    </a:lnTo>
                    <a:lnTo>
                      <a:pt x="327" y="116"/>
                    </a:lnTo>
                    <a:lnTo>
                      <a:pt x="251" y="120"/>
                    </a:lnTo>
                    <a:lnTo>
                      <a:pt x="175" y="120"/>
                    </a:lnTo>
                    <a:lnTo>
                      <a:pt x="23" y="118"/>
                    </a:lnTo>
                    <a:lnTo>
                      <a:pt x="12" y="115"/>
                    </a:lnTo>
                    <a:lnTo>
                      <a:pt x="2" y="107"/>
                    </a:lnTo>
                    <a:lnTo>
                      <a:pt x="0" y="94"/>
                    </a:lnTo>
                    <a:lnTo>
                      <a:pt x="1" y="67"/>
                    </a:lnTo>
                    <a:lnTo>
                      <a:pt x="5" y="40"/>
                    </a:lnTo>
                    <a:lnTo>
                      <a:pt x="15" y="13"/>
                    </a:lnTo>
                    <a:lnTo>
                      <a:pt x="22" y="4"/>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 name="Freeform 88"/>
              <p:cNvSpPr>
                <a:spLocks/>
              </p:cNvSpPr>
              <p:nvPr/>
            </p:nvSpPr>
            <p:spPr bwMode="auto">
              <a:xfrm>
                <a:off x="4329" y="2798"/>
                <a:ext cx="416" cy="47"/>
              </a:xfrm>
              <a:custGeom>
                <a:avLst/>
                <a:gdLst/>
                <a:ahLst/>
                <a:cxnLst>
                  <a:cxn ang="0">
                    <a:pos x="22" y="0"/>
                  </a:cxn>
                  <a:cxn ang="0">
                    <a:pos x="394" y="0"/>
                  </a:cxn>
                  <a:cxn ang="0">
                    <a:pos x="405" y="3"/>
                  </a:cxn>
                  <a:cxn ang="0">
                    <a:pos x="412" y="10"/>
                  </a:cxn>
                  <a:cxn ang="0">
                    <a:pos x="416" y="18"/>
                  </a:cxn>
                  <a:cxn ang="0">
                    <a:pos x="416" y="29"/>
                  </a:cxn>
                  <a:cxn ang="0">
                    <a:pos x="412" y="37"/>
                  </a:cxn>
                  <a:cxn ang="0">
                    <a:pos x="405" y="44"/>
                  </a:cxn>
                  <a:cxn ang="0">
                    <a:pos x="394" y="47"/>
                  </a:cxn>
                  <a:cxn ang="0">
                    <a:pos x="22" y="47"/>
                  </a:cxn>
                  <a:cxn ang="0">
                    <a:pos x="11" y="44"/>
                  </a:cxn>
                  <a:cxn ang="0">
                    <a:pos x="4" y="37"/>
                  </a:cxn>
                  <a:cxn ang="0">
                    <a:pos x="0" y="29"/>
                  </a:cxn>
                  <a:cxn ang="0">
                    <a:pos x="0" y="18"/>
                  </a:cxn>
                  <a:cxn ang="0">
                    <a:pos x="4" y="10"/>
                  </a:cxn>
                  <a:cxn ang="0">
                    <a:pos x="11" y="3"/>
                  </a:cxn>
                  <a:cxn ang="0">
                    <a:pos x="22" y="0"/>
                  </a:cxn>
                </a:cxnLst>
                <a:rect l="0" t="0" r="r" b="b"/>
                <a:pathLst>
                  <a:path w="416" h="47">
                    <a:moveTo>
                      <a:pt x="22" y="0"/>
                    </a:moveTo>
                    <a:lnTo>
                      <a:pt x="394" y="0"/>
                    </a:lnTo>
                    <a:lnTo>
                      <a:pt x="405" y="3"/>
                    </a:lnTo>
                    <a:lnTo>
                      <a:pt x="412" y="10"/>
                    </a:lnTo>
                    <a:lnTo>
                      <a:pt x="416" y="18"/>
                    </a:lnTo>
                    <a:lnTo>
                      <a:pt x="416" y="29"/>
                    </a:lnTo>
                    <a:lnTo>
                      <a:pt x="412" y="37"/>
                    </a:lnTo>
                    <a:lnTo>
                      <a:pt x="405" y="44"/>
                    </a:lnTo>
                    <a:lnTo>
                      <a:pt x="394" y="47"/>
                    </a:lnTo>
                    <a:lnTo>
                      <a:pt x="22" y="47"/>
                    </a:lnTo>
                    <a:lnTo>
                      <a:pt x="11" y="44"/>
                    </a:lnTo>
                    <a:lnTo>
                      <a:pt x="4" y="37"/>
                    </a:lnTo>
                    <a:lnTo>
                      <a:pt x="0" y="29"/>
                    </a:lnTo>
                    <a:lnTo>
                      <a:pt x="0" y="18"/>
                    </a:lnTo>
                    <a:lnTo>
                      <a:pt x="4" y="10"/>
                    </a:lnTo>
                    <a:lnTo>
                      <a:pt x="11" y="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 name="Freeform 89"/>
              <p:cNvSpPr>
                <a:spLocks/>
              </p:cNvSpPr>
              <p:nvPr/>
            </p:nvSpPr>
            <p:spPr bwMode="auto">
              <a:xfrm>
                <a:off x="4632" y="2603"/>
                <a:ext cx="1668" cy="596"/>
              </a:xfrm>
              <a:custGeom>
                <a:avLst/>
                <a:gdLst/>
                <a:ahLst/>
                <a:cxnLst>
                  <a:cxn ang="0">
                    <a:pos x="1221" y="5"/>
                  </a:cxn>
                  <a:cxn ang="0">
                    <a:pos x="1399" y="23"/>
                  </a:cxn>
                  <a:cxn ang="0">
                    <a:pos x="1541" y="64"/>
                  </a:cxn>
                  <a:cxn ang="0">
                    <a:pos x="1615" y="110"/>
                  </a:cxn>
                  <a:cxn ang="0">
                    <a:pos x="1662" y="180"/>
                  </a:cxn>
                  <a:cxn ang="0">
                    <a:pos x="1657" y="288"/>
                  </a:cxn>
                  <a:cxn ang="0">
                    <a:pos x="1593" y="393"/>
                  </a:cxn>
                  <a:cxn ang="0">
                    <a:pos x="1490" y="473"/>
                  </a:cxn>
                  <a:cxn ang="0">
                    <a:pos x="1341" y="532"/>
                  </a:cxn>
                  <a:cxn ang="0">
                    <a:pos x="1185" y="565"/>
                  </a:cxn>
                  <a:cxn ang="0">
                    <a:pos x="823" y="596"/>
                  </a:cxn>
                  <a:cxn ang="0">
                    <a:pos x="557" y="582"/>
                  </a:cxn>
                  <a:cxn ang="0">
                    <a:pos x="340" y="538"/>
                  </a:cxn>
                  <a:cxn ang="0">
                    <a:pos x="209" y="484"/>
                  </a:cxn>
                  <a:cxn ang="0">
                    <a:pos x="125" y="423"/>
                  </a:cxn>
                  <a:cxn ang="0">
                    <a:pos x="67" y="340"/>
                  </a:cxn>
                  <a:cxn ang="0">
                    <a:pos x="62" y="285"/>
                  </a:cxn>
                  <a:cxn ang="0">
                    <a:pos x="90" y="278"/>
                  </a:cxn>
                  <a:cxn ang="0">
                    <a:pos x="112" y="325"/>
                  </a:cxn>
                  <a:cxn ang="0">
                    <a:pos x="171" y="404"/>
                  </a:cxn>
                  <a:cxn ang="0">
                    <a:pos x="260" y="459"/>
                  </a:cxn>
                  <a:cxn ang="0">
                    <a:pos x="362" y="495"/>
                  </a:cxn>
                  <a:cxn ang="0">
                    <a:pos x="457" y="517"/>
                  </a:cxn>
                  <a:cxn ang="0">
                    <a:pos x="746" y="549"/>
                  </a:cxn>
                  <a:cxn ang="0">
                    <a:pos x="1030" y="539"/>
                  </a:cxn>
                  <a:cxn ang="0">
                    <a:pos x="1296" y="493"/>
                  </a:cxn>
                  <a:cxn ang="0">
                    <a:pos x="1454" y="437"/>
                  </a:cxn>
                  <a:cxn ang="0">
                    <a:pos x="1546" y="372"/>
                  </a:cxn>
                  <a:cxn ang="0">
                    <a:pos x="1610" y="274"/>
                  </a:cxn>
                  <a:cxn ang="0">
                    <a:pos x="1614" y="194"/>
                  </a:cxn>
                  <a:cxn ang="0">
                    <a:pos x="1570" y="134"/>
                  </a:cxn>
                  <a:cxn ang="0">
                    <a:pos x="1466" y="87"/>
                  </a:cxn>
                  <a:cxn ang="0">
                    <a:pos x="1294" y="57"/>
                  </a:cxn>
                  <a:cxn ang="0">
                    <a:pos x="1040" y="49"/>
                  </a:cxn>
                  <a:cxn ang="0">
                    <a:pos x="592" y="78"/>
                  </a:cxn>
                  <a:cxn ang="0">
                    <a:pos x="304" y="116"/>
                  </a:cxn>
                  <a:cxn ang="0">
                    <a:pos x="176" y="125"/>
                  </a:cxn>
                  <a:cxn ang="0">
                    <a:pos x="87" y="148"/>
                  </a:cxn>
                  <a:cxn ang="0">
                    <a:pos x="31" y="195"/>
                  </a:cxn>
                  <a:cxn ang="0">
                    <a:pos x="4" y="185"/>
                  </a:cxn>
                  <a:cxn ang="0">
                    <a:pos x="6" y="155"/>
                  </a:cxn>
                  <a:cxn ang="0">
                    <a:pos x="86" y="99"/>
                  </a:cxn>
                  <a:cxn ang="0">
                    <a:pos x="187" y="76"/>
                  </a:cxn>
                  <a:cxn ang="0">
                    <a:pos x="287" y="70"/>
                  </a:cxn>
                  <a:cxn ang="0">
                    <a:pos x="573" y="32"/>
                  </a:cxn>
                  <a:cxn ang="0">
                    <a:pos x="1023" y="0"/>
                  </a:cxn>
                </a:cxnLst>
                <a:rect l="0" t="0" r="r" b="b"/>
                <a:pathLst>
                  <a:path w="1668" h="596">
                    <a:moveTo>
                      <a:pt x="1023" y="0"/>
                    </a:moveTo>
                    <a:lnTo>
                      <a:pt x="1163" y="2"/>
                    </a:lnTo>
                    <a:lnTo>
                      <a:pt x="1221" y="5"/>
                    </a:lnTo>
                    <a:lnTo>
                      <a:pt x="1280" y="7"/>
                    </a:lnTo>
                    <a:lnTo>
                      <a:pt x="1341" y="14"/>
                    </a:lnTo>
                    <a:lnTo>
                      <a:pt x="1399" y="23"/>
                    </a:lnTo>
                    <a:lnTo>
                      <a:pt x="1457" y="35"/>
                    </a:lnTo>
                    <a:lnTo>
                      <a:pt x="1513" y="53"/>
                    </a:lnTo>
                    <a:lnTo>
                      <a:pt x="1541" y="64"/>
                    </a:lnTo>
                    <a:lnTo>
                      <a:pt x="1567" y="76"/>
                    </a:lnTo>
                    <a:lnTo>
                      <a:pt x="1592" y="92"/>
                    </a:lnTo>
                    <a:lnTo>
                      <a:pt x="1615" y="110"/>
                    </a:lnTo>
                    <a:lnTo>
                      <a:pt x="1636" y="130"/>
                    </a:lnTo>
                    <a:lnTo>
                      <a:pt x="1653" y="154"/>
                    </a:lnTo>
                    <a:lnTo>
                      <a:pt x="1662" y="180"/>
                    </a:lnTo>
                    <a:lnTo>
                      <a:pt x="1668" y="210"/>
                    </a:lnTo>
                    <a:lnTo>
                      <a:pt x="1666" y="249"/>
                    </a:lnTo>
                    <a:lnTo>
                      <a:pt x="1657" y="288"/>
                    </a:lnTo>
                    <a:lnTo>
                      <a:pt x="1640" y="325"/>
                    </a:lnTo>
                    <a:lnTo>
                      <a:pt x="1618" y="361"/>
                    </a:lnTo>
                    <a:lnTo>
                      <a:pt x="1593" y="393"/>
                    </a:lnTo>
                    <a:lnTo>
                      <a:pt x="1566" y="422"/>
                    </a:lnTo>
                    <a:lnTo>
                      <a:pt x="1535" y="445"/>
                    </a:lnTo>
                    <a:lnTo>
                      <a:pt x="1490" y="473"/>
                    </a:lnTo>
                    <a:lnTo>
                      <a:pt x="1443" y="496"/>
                    </a:lnTo>
                    <a:lnTo>
                      <a:pt x="1392" y="515"/>
                    </a:lnTo>
                    <a:lnTo>
                      <a:pt x="1341" y="532"/>
                    </a:lnTo>
                    <a:lnTo>
                      <a:pt x="1288" y="546"/>
                    </a:lnTo>
                    <a:lnTo>
                      <a:pt x="1236" y="556"/>
                    </a:lnTo>
                    <a:lnTo>
                      <a:pt x="1185" y="565"/>
                    </a:lnTo>
                    <a:lnTo>
                      <a:pt x="1065" y="582"/>
                    </a:lnTo>
                    <a:lnTo>
                      <a:pt x="944" y="591"/>
                    </a:lnTo>
                    <a:lnTo>
                      <a:pt x="823" y="596"/>
                    </a:lnTo>
                    <a:lnTo>
                      <a:pt x="703" y="593"/>
                    </a:lnTo>
                    <a:lnTo>
                      <a:pt x="630" y="589"/>
                    </a:lnTo>
                    <a:lnTo>
                      <a:pt x="557" y="582"/>
                    </a:lnTo>
                    <a:lnTo>
                      <a:pt x="483" y="571"/>
                    </a:lnTo>
                    <a:lnTo>
                      <a:pt x="410" y="557"/>
                    </a:lnTo>
                    <a:lnTo>
                      <a:pt x="340" y="538"/>
                    </a:lnTo>
                    <a:lnTo>
                      <a:pt x="271" y="513"/>
                    </a:lnTo>
                    <a:lnTo>
                      <a:pt x="239" y="499"/>
                    </a:lnTo>
                    <a:lnTo>
                      <a:pt x="209" y="484"/>
                    </a:lnTo>
                    <a:lnTo>
                      <a:pt x="178" y="466"/>
                    </a:lnTo>
                    <a:lnTo>
                      <a:pt x="151" y="445"/>
                    </a:lnTo>
                    <a:lnTo>
                      <a:pt x="125" y="423"/>
                    </a:lnTo>
                    <a:lnTo>
                      <a:pt x="101" y="398"/>
                    </a:lnTo>
                    <a:lnTo>
                      <a:pt x="82" y="371"/>
                    </a:lnTo>
                    <a:lnTo>
                      <a:pt x="67" y="340"/>
                    </a:lnTo>
                    <a:lnTo>
                      <a:pt x="57" y="306"/>
                    </a:lnTo>
                    <a:lnTo>
                      <a:pt x="57" y="295"/>
                    </a:lnTo>
                    <a:lnTo>
                      <a:pt x="62" y="285"/>
                    </a:lnTo>
                    <a:lnTo>
                      <a:pt x="71" y="279"/>
                    </a:lnTo>
                    <a:lnTo>
                      <a:pt x="80" y="277"/>
                    </a:lnTo>
                    <a:lnTo>
                      <a:pt x="90" y="278"/>
                    </a:lnTo>
                    <a:lnTo>
                      <a:pt x="98" y="284"/>
                    </a:lnTo>
                    <a:lnTo>
                      <a:pt x="102" y="293"/>
                    </a:lnTo>
                    <a:lnTo>
                      <a:pt x="112" y="325"/>
                    </a:lnTo>
                    <a:lnTo>
                      <a:pt x="127" y="355"/>
                    </a:lnTo>
                    <a:lnTo>
                      <a:pt x="148" y="382"/>
                    </a:lnTo>
                    <a:lnTo>
                      <a:pt x="171" y="404"/>
                    </a:lnTo>
                    <a:lnTo>
                      <a:pt x="199" y="424"/>
                    </a:lnTo>
                    <a:lnTo>
                      <a:pt x="228" y="442"/>
                    </a:lnTo>
                    <a:lnTo>
                      <a:pt x="260" y="459"/>
                    </a:lnTo>
                    <a:lnTo>
                      <a:pt x="293" y="473"/>
                    </a:lnTo>
                    <a:lnTo>
                      <a:pt x="327" y="485"/>
                    </a:lnTo>
                    <a:lnTo>
                      <a:pt x="362" y="495"/>
                    </a:lnTo>
                    <a:lnTo>
                      <a:pt x="395" y="503"/>
                    </a:lnTo>
                    <a:lnTo>
                      <a:pt x="427" y="510"/>
                    </a:lnTo>
                    <a:lnTo>
                      <a:pt x="457" y="517"/>
                    </a:lnTo>
                    <a:lnTo>
                      <a:pt x="552" y="533"/>
                    </a:lnTo>
                    <a:lnTo>
                      <a:pt x="649" y="543"/>
                    </a:lnTo>
                    <a:lnTo>
                      <a:pt x="746" y="549"/>
                    </a:lnTo>
                    <a:lnTo>
                      <a:pt x="844" y="549"/>
                    </a:lnTo>
                    <a:lnTo>
                      <a:pt x="940" y="546"/>
                    </a:lnTo>
                    <a:lnTo>
                      <a:pt x="1030" y="539"/>
                    </a:lnTo>
                    <a:lnTo>
                      <a:pt x="1120" y="528"/>
                    </a:lnTo>
                    <a:lnTo>
                      <a:pt x="1208" y="514"/>
                    </a:lnTo>
                    <a:lnTo>
                      <a:pt x="1296" y="493"/>
                    </a:lnTo>
                    <a:lnTo>
                      <a:pt x="1382" y="467"/>
                    </a:lnTo>
                    <a:lnTo>
                      <a:pt x="1419" y="453"/>
                    </a:lnTo>
                    <a:lnTo>
                      <a:pt x="1454" y="437"/>
                    </a:lnTo>
                    <a:lnTo>
                      <a:pt x="1487" y="417"/>
                    </a:lnTo>
                    <a:lnTo>
                      <a:pt x="1519" y="397"/>
                    </a:lnTo>
                    <a:lnTo>
                      <a:pt x="1546" y="372"/>
                    </a:lnTo>
                    <a:lnTo>
                      <a:pt x="1572" y="343"/>
                    </a:lnTo>
                    <a:lnTo>
                      <a:pt x="1593" y="311"/>
                    </a:lnTo>
                    <a:lnTo>
                      <a:pt x="1610" y="274"/>
                    </a:lnTo>
                    <a:lnTo>
                      <a:pt x="1618" y="245"/>
                    </a:lnTo>
                    <a:lnTo>
                      <a:pt x="1619" y="217"/>
                    </a:lnTo>
                    <a:lnTo>
                      <a:pt x="1614" y="194"/>
                    </a:lnTo>
                    <a:lnTo>
                      <a:pt x="1604" y="172"/>
                    </a:lnTo>
                    <a:lnTo>
                      <a:pt x="1589" y="152"/>
                    </a:lnTo>
                    <a:lnTo>
                      <a:pt x="1570" y="134"/>
                    </a:lnTo>
                    <a:lnTo>
                      <a:pt x="1546" y="119"/>
                    </a:lnTo>
                    <a:lnTo>
                      <a:pt x="1520" y="107"/>
                    </a:lnTo>
                    <a:lnTo>
                      <a:pt x="1466" y="87"/>
                    </a:lnTo>
                    <a:lnTo>
                      <a:pt x="1410" y="72"/>
                    </a:lnTo>
                    <a:lnTo>
                      <a:pt x="1353" y="63"/>
                    </a:lnTo>
                    <a:lnTo>
                      <a:pt x="1294" y="57"/>
                    </a:lnTo>
                    <a:lnTo>
                      <a:pt x="1236" y="53"/>
                    </a:lnTo>
                    <a:lnTo>
                      <a:pt x="1178" y="50"/>
                    </a:lnTo>
                    <a:lnTo>
                      <a:pt x="1040" y="49"/>
                    </a:lnTo>
                    <a:lnTo>
                      <a:pt x="900" y="52"/>
                    </a:lnTo>
                    <a:lnTo>
                      <a:pt x="761" y="61"/>
                    </a:lnTo>
                    <a:lnTo>
                      <a:pt x="592" y="78"/>
                    </a:lnTo>
                    <a:lnTo>
                      <a:pt x="424" y="99"/>
                    </a:lnTo>
                    <a:lnTo>
                      <a:pt x="333" y="112"/>
                    </a:lnTo>
                    <a:lnTo>
                      <a:pt x="304" y="116"/>
                    </a:lnTo>
                    <a:lnTo>
                      <a:pt x="272" y="119"/>
                    </a:lnTo>
                    <a:lnTo>
                      <a:pt x="209" y="122"/>
                    </a:lnTo>
                    <a:lnTo>
                      <a:pt x="176" y="125"/>
                    </a:lnTo>
                    <a:lnTo>
                      <a:pt x="145" y="129"/>
                    </a:lnTo>
                    <a:lnTo>
                      <a:pt x="115" y="137"/>
                    </a:lnTo>
                    <a:lnTo>
                      <a:pt x="87" y="148"/>
                    </a:lnTo>
                    <a:lnTo>
                      <a:pt x="61" y="166"/>
                    </a:lnTo>
                    <a:lnTo>
                      <a:pt x="39" y="188"/>
                    </a:lnTo>
                    <a:lnTo>
                      <a:pt x="31" y="195"/>
                    </a:lnTo>
                    <a:lnTo>
                      <a:pt x="21" y="197"/>
                    </a:lnTo>
                    <a:lnTo>
                      <a:pt x="11" y="192"/>
                    </a:lnTo>
                    <a:lnTo>
                      <a:pt x="4" y="185"/>
                    </a:lnTo>
                    <a:lnTo>
                      <a:pt x="0" y="176"/>
                    </a:lnTo>
                    <a:lnTo>
                      <a:pt x="0" y="166"/>
                    </a:lnTo>
                    <a:lnTo>
                      <a:pt x="6" y="155"/>
                    </a:lnTo>
                    <a:lnTo>
                      <a:pt x="29" y="130"/>
                    </a:lnTo>
                    <a:lnTo>
                      <a:pt x="57" y="112"/>
                    </a:lnTo>
                    <a:lnTo>
                      <a:pt x="86" y="99"/>
                    </a:lnTo>
                    <a:lnTo>
                      <a:pt x="119" y="87"/>
                    </a:lnTo>
                    <a:lnTo>
                      <a:pt x="152" y="82"/>
                    </a:lnTo>
                    <a:lnTo>
                      <a:pt x="187" y="76"/>
                    </a:lnTo>
                    <a:lnTo>
                      <a:pt x="221" y="74"/>
                    </a:lnTo>
                    <a:lnTo>
                      <a:pt x="254" y="72"/>
                    </a:lnTo>
                    <a:lnTo>
                      <a:pt x="287" y="70"/>
                    </a:lnTo>
                    <a:lnTo>
                      <a:pt x="345" y="63"/>
                    </a:lnTo>
                    <a:lnTo>
                      <a:pt x="402" y="54"/>
                    </a:lnTo>
                    <a:lnTo>
                      <a:pt x="573" y="32"/>
                    </a:lnTo>
                    <a:lnTo>
                      <a:pt x="746" y="16"/>
                    </a:lnTo>
                    <a:lnTo>
                      <a:pt x="884" y="6"/>
                    </a:lnTo>
                    <a:lnTo>
                      <a:pt x="10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 name="Freeform 90"/>
              <p:cNvSpPr>
                <a:spLocks/>
              </p:cNvSpPr>
              <p:nvPr/>
            </p:nvSpPr>
            <p:spPr bwMode="auto">
              <a:xfrm>
                <a:off x="4794" y="2751"/>
                <a:ext cx="1292" cy="279"/>
              </a:xfrm>
              <a:custGeom>
                <a:avLst/>
                <a:gdLst/>
                <a:ahLst/>
                <a:cxnLst>
                  <a:cxn ang="0">
                    <a:pos x="1274" y="2"/>
                  </a:cxn>
                  <a:cxn ang="0">
                    <a:pos x="1289" y="14"/>
                  </a:cxn>
                  <a:cxn ang="0">
                    <a:pos x="1289" y="36"/>
                  </a:cxn>
                  <a:cxn ang="0">
                    <a:pos x="1245" y="100"/>
                  </a:cxn>
                  <a:cxn ang="0">
                    <a:pos x="1183" y="149"/>
                  </a:cxn>
                  <a:cxn ang="0">
                    <a:pos x="1111" y="187"/>
                  </a:cxn>
                  <a:cxn ang="0">
                    <a:pos x="1038" y="214"/>
                  </a:cxn>
                  <a:cxn ang="0">
                    <a:pos x="874" y="254"/>
                  </a:cxn>
                  <a:cxn ang="0">
                    <a:pos x="704" y="275"/>
                  </a:cxn>
                  <a:cxn ang="0">
                    <a:pos x="551" y="279"/>
                  </a:cxn>
                  <a:cxn ang="0">
                    <a:pos x="411" y="272"/>
                  </a:cxn>
                  <a:cxn ang="0">
                    <a:pos x="273" y="249"/>
                  </a:cxn>
                  <a:cxn ang="0">
                    <a:pos x="178" y="220"/>
                  </a:cxn>
                  <a:cxn ang="0">
                    <a:pos x="121" y="195"/>
                  </a:cxn>
                  <a:cxn ang="0">
                    <a:pos x="69" y="163"/>
                  </a:cxn>
                  <a:cxn ang="0">
                    <a:pos x="26" y="120"/>
                  </a:cxn>
                  <a:cxn ang="0">
                    <a:pos x="0" y="65"/>
                  </a:cxn>
                  <a:cxn ang="0">
                    <a:pos x="4" y="44"/>
                  </a:cxn>
                  <a:cxn ang="0">
                    <a:pos x="22" y="36"/>
                  </a:cxn>
                  <a:cxn ang="0">
                    <a:pos x="40" y="43"/>
                  </a:cxn>
                  <a:cxn ang="0">
                    <a:pos x="56" y="79"/>
                  </a:cxn>
                  <a:cxn ang="0">
                    <a:pos x="92" y="122"/>
                  </a:cxn>
                  <a:cxn ang="0">
                    <a:pos x="141" y="153"/>
                  </a:cxn>
                  <a:cxn ang="0">
                    <a:pos x="196" y="177"/>
                  </a:cxn>
                  <a:cxn ang="0">
                    <a:pos x="248" y="194"/>
                  </a:cxn>
                  <a:cxn ang="0">
                    <a:pos x="400" y="223"/>
                  </a:cxn>
                  <a:cxn ang="0">
                    <a:pos x="553" y="232"/>
                  </a:cxn>
                  <a:cxn ang="0">
                    <a:pos x="708" y="228"/>
                  </a:cxn>
                  <a:cxn ang="0">
                    <a:pos x="865" y="209"/>
                  </a:cxn>
                  <a:cxn ang="0">
                    <a:pos x="1017" y="171"/>
                  </a:cxn>
                  <a:cxn ang="0">
                    <a:pos x="1085" y="147"/>
                  </a:cxn>
                  <a:cxn ang="0">
                    <a:pos x="1150" y="113"/>
                  </a:cxn>
                  <a:cxn ang="0">
                    <a:pos x="1208" y="71"/>
                  </a:cxn>
                  <a:cxn ang="0">
                    <a:pos x="1249" y="13"/>
                  </a:cxn>
                  <a:cxn ang="0">
                    <a:pos x="1264" y="0"/>
                  </a:cxn>
                </a:cxnLst>
                <a:rect l="0" t="0" r="r" b="b"/>
                <a:pathLst>
                  <a:path w="1292" h="279">
                    <a:moveTo>
                      <a:pt x="1264" y="0"/>
                    </a:moveTo>
                    <a:lnTo>
                      <a:pt x="1274" y="2"/>
                    </a:lnTo>
                    <a:lnTo>
                      <a:pt x="1282" y="7"/>
                    </a:lnTo>
                    <a:lnTo>
                      <a:pt x="1289" y="14"/>
                    </a:lnTo>
                    <a:lnTo>
                      <a:pt x="1292" y="25"/>
                    </a:lnTo>
                    <a:lnTo>
                      <a:pt x="1289" y="36"/>
                    </a:lnTo>
                    <a:lnTo>
                      <a:pt x="1270" y="69"/>
                    </a:lnTo>
                    <a:lnTo>
                      <a:pt x="1245" y="100"/>
                    </a:lnTo>
                    <a:lnTo>
                      <a:pt x="1216" y="126"/>
                    </a:lnTo>
                    <a:lnTo>
                      <a:pt x="1183" y="149"/>
                    </a:lnTo>
                    <a:lnTo>
                      <a:pt x="1147" y="169"/>
                    </a:lnTo>
                    <a:lnTo>
                      <a:pt x="1111" y="187"/>
                    </a:lnTo>
                    <a:lnTo>
                      <a:pt x="1074" y="202"/>
                    </a:lnTo>
                    <a:lnTo>
                      <a:pt x="1038" y="214"/>
                    </a:lnTo>
                    <a:lnTo>
                      <a:pt x="956" y="238"/>
                    </a:lnTo>
                    <a:lnTo>
                      <a:pt x="874" y="254"/>
                    </a:lnTo>
                    <a:lnTo>
                      <a:pt x="789" y="268"/>
                    </a:lnTo>
                    <a:lnTo>
                      <a:pt x="704" y="275"/>
                    </a:lnTo>
                    <a:lnTo>
                      <a:pt x="620" y="279"/>
                    </a:lnTo>
                    <a:lnTo>
                      <a:pt x="551" y="279"/>
                    </a:lnTo>
                    <a:lnTo>
                      <a:pt x="480" y="278"/>
                    </a:lnTo>
                    <a:lnTo>
                      <a:pt x="411" y="272"/>
                    </a:lnTo>
                    <a:lnTo>
                      <a:pt x="341" y="263"/>
                    </a:lnTo>
                    <a:lnTo>
                      <a:pt x="273" y="249"/>
                    </a:lnTo>
                    <a:lnTo>
                      <a:pt x="205" y="229"/>
                    </a:lnTo>
                    <a:lnTo>
                      <a:pt x="178" y="220"/>
                    </a:lnTo>
                    <a:lnTo>
                      <a:pt x="149" y="209"/>
                    </a:lnTo>
                    <a:lnTo>
                      <a:pt x="121" y="195"/>
                    </a:lnTo>
                    <a:lnTo>
                      <a:pt x="94" y="180"/>
                    </a:lnTo>
                    <a:lnTo>
                      <a:pt x="69" y="163"/>
                    </a:lnTo>
                    <a:lnTo>
                      <a:pt x="45" y="142"/>
                    </a:lnTo>
                    <a:lnTo>
                      <a:pt x="26" y="120"/>
                    </a:lnTo>
                    <a:lnTo>
                      <a:pt x="11" y="94"/>
                    </a:lnTo>
                    <a:lnTo>
                      <a:pt x="0" y="65"/>
                    </a:lnTo>
                    <a:lnTo>
                      <a:pt x="0" y="54"/>
                    </a:lnTo>
                    <a:lnTo>
                      <a:pt x="4" y="44"/>
                    </a:lnTo>
                    <a:lnTo>
                      <a:pt x="12" y="39"/>
                    </a:lnTo>
                    <a:lnTo>
                      <a:pt x="22" y="36"/>
                    </a:lnTo>
                    <a:lnTo>
                      <a:pt x="32" y="37"/>
                    </a:lnTo>
                    <a:lnTo>
                      <a:pt x="40" y="43"/>
                    </a:lnTo>
                    <a:lnTo>
                      <a:pt x="45" y="53"/>
                    </a:lnTo>
                    <a:lnTo>
                      <a:pt x="56" y="79"/>
                    </a:lnTo>
                    <a:lnTo>
                      <a:pt x="72" y="102"/>
                    </a:lnTo>
                    <a:lnTo>
                      <a:pt x="92" y="122"/>
                    </a:lnTo>
                    <a:lnTo>
                      <a:pt x="116" y="140"/>
                    </a:lnTo>
                    <a:lnTo>
                      <a:pt x="141" y="153"/>
                    </a:lnTo>
                    <a:lnTo>
                      <a:pt x="168" y="166"/>
                    </a:lnTo>
                    <a:lnTo>
                      <a:pt x="196" y="177"/>
                    </a:lnTo>
                    <a:lnTo>
                      <a:pt x="223" y="187"/>
                    </a:lnTo>
                    <a:lnTo>
                      <a:pt x="248" y="194"/>
                    </a:lnTo>
                    <a:lnTo>
                      <a:pt x="323" y="210"/>
                    </a:lnTo>
                    <a:lnTo>
                      <a:pt x="400" y="223"/>
                    </a:lnTo>
                    <a:lnTo>
                      <a:pt x="476" y="229"/>
                    </a:lnTo>
                    <a:lnTo>
                      <a:pt x="553" y="232"/>
                    </a:lnTo>
                    <a:lnTo>
                      <a:pt x="629" y="232"/>
                    </a:lnTo>
                    <a:lnTo>
                      <a:pt x="708" y="228"/>
                    </a:lnTo>
                    <a:lnTo>
                      <a:pt x="787" y="221"/>
                    </a:lnTo>
                    <a:lnTo>
                      <a:pt x="865" y="209"/>
                    </a:lnTo>
                    <a:lnTo>
                      <a:pt x="941" y="192"/>
                    </a:lnTo>
                    <a:lnTo>
                      <a:pt x="1017" y="171"/>
                    </a:lnTo>
                    <a:lnTo>
                      <a:pt x="1050" y="160"/>
                    </a:lnTo>
                    <a:lnTo>
                      <a:pt x="1085" y="147"/>
                    </a:lnTo>
                    <a:lnTo>
                      <a:pt x="1118" y="131"/>
                    </a:lnTo>
                    <a:lnTo>
                      <a:pt x="1150" y="113"/>
                    </a:lnTo>
                    <a:lnTo>
                      <a:pt x="1180" y="94"/>
                    </a:lnTo>
                    <a:lnTo>
                      <a:pt x="1208" y="71"/>
                    </a:lnTo>
                    <a:lnTo>
                      <a:pt x="1231" y="43"/>
                    </a:lnTo>
                    <a:lnTo>
                      <a:pt x="1249" y="13"/>
                    </a:lnTo>
                    <a:lnTo>
                      <a:pt x="1256" y="4"/>
                    </a:lnTo>
                    <a:lnTo>
                      <a:pt x="12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 name="Freeform 91"/>
              <p:cNvSpPr>
                <a:spLocks noEditPoints="1"/>
              </p:cNvSpPr>
              <p:nvPr/>
            </p:nvSpPr>
            <p:spPr bwMode="auto">
              <a:xfrm>
                <a:off x="4739" y="1774"/>
                <a:ext cx="1027" cy="571"/>
              </a:xfrm>
              <a:custGeom>
                <a:avLst/>
                <a:gdLst/>
                <a:ahLst/>
                <a:cxnLst>
                  <a:cxn ang="0">
                    <a:pos x="599" y="59"/>
                  </a:cxn>
                  <a:cxn ang="0">
                    <a:pos x="508" y="87"/>
                  </a:cxn>
                  <a:cxn ang="0">
                    <a:pos x="479" y="96"/>
                  </a:cxn>
                  <a:cxn ang="0">
                    <a:pos x="353" y="127"/>
                  </a:cxn>
                  <a:cxn ang="0">
                    <a:pos x="220" y="165"/>
                  </a:cxn>
                  <a:cxn ang="0">
                    <a:pos x="133" y="203"/>
                  </a:cxn>
                  <a:cxn ang="0">
                    <a:pos x="67" y="263"/>
                  </a:cxn>
                  <a:cxn ang="0">
                    <a:pos x="49" y="355"/>
                  </a:cxn>
                  <a:cxn ang="0">
                    <a:pos x="95" y="435"/>
                  </a:cxn>
                  <a:cxn ang="0">
                    <a:pos x="173" y="490"/>
                  </a:cxn>
                  <a:cxn ang="0">
                    <a:pos x="273" y="524"/>
                  </a:cxn>
                  <a:cxn ang="0">
                    <a:pos x="381" y="509"/>
                  </a:cxn>
                  <a:cxn ang="0">
                    <a:pos x="481" y="442"/>
                  </a:cxn>
                  <a:cxn ang="0">
                    <a:pos x="582" y="368"/>
                  </a:cxn>
                  <a:cxn ang="0">
                    <a:pos x="695" y="328"/>
                  </a:cxn>
                  <a:cxn ang="0">
                    <a:pos x="814" y="332"/>
                  </a:cxn>
                  <a:cxn ang="0">
                    <a:pos x="911" y="330"/>
                  </a:cxn>
                  <a:cxn ang="0">
                    <a:pos x="966" y="291"/>
                  </a:cxn>
                  <a:cxn ang="0">
                    <a:pos x="977" y="228"/>
                  </a:cxn>
                  <a:cxn ang="0">
                    <a:pos x="919" y="141"/>
                  </a:cxn>
                  <a:cxn ang="0">
                    <a:pos x="825" y="81"/>
                  </a:cxn>
                  <a:cxn ang="0">
                    <a:pos x="723" y="51"/>
                  </a:cxn>
                  <a:cxn ang="0">
                    <a:pos x="735" y="5"/>
                  </a:cxn>
                  <a:cxn ang="0">
                    <a:pos x="886" y="60"/>
                  </a:cxn>
                  <a:cxn ang="0">
                    <a:pos x="978" y="136"/>
                  </a:cxn>
                  <a:cxn ang="0">
                    <a:pos x="1024" y="226"/>
                  </a:cxn>
                  <a:cxn ang="0">
                    <a:pos x="1006" y="319"/>
                  </a:cxn>
                  <a:cxn ang="0">
                    <a:pos x="946" y="366"/>
                  </a:cxn>
                  <a:cxn ang="0">
                    <a:pos x="869" y="379"/>
                  </a:cxn>
                  <a:cxn ang="0">
                    <a:pos x="755" y="374"/>
                  </a:cxn>
                  <a:cxn ang="0">
                    <a:pos x="655" y="384"/>
                  </a:cxn>
                  <a:cxn ang="0">
                    <a:pos x="557" y="442"/>
                  </a:cxn>
                  <a:cxn ang="0">
                    <a:pos x="461" y="516"/>
                  </a:cxn>
                  <a:cxn ang="0">
                    <a:pos x="352" y="566"/>
                  </a:cxn>
                  <a:cxn ang="0">
                    <a:pos x="229" y="562"/>
                  </a:cxn>
                  <a:cxn ang="0">
                    <a:pos x="131" y="522"/>
                  </a:cxn>
                  <a:cxn ang="0">
                    <a:pos x="45" y="453"/>
                  </a:cxn>
                  <a:cxn ang="0">
                    <a:pos x="1" y="359"/>
                  </a:cxn>
                  <a:cxn ang="0">
                    <a:pos x="16" y="259"/>
                  </a:cxn>
                  <a:cxn ang="0">
                    <a:pos x="93" y="175"/>
                  </a:cxn>
                  <a:cxn ang="0">
                    <a:pos x="219" y="114"/>
                  </a:cxn>
                  <a:cxn ang="0">
                    <a:pos x="357" y="77"/>
                  </a:cxn>
                  <a:cxn ang="0">
                    <a:pos x="468" y="49"/>
                  </a:cxn>
                  <a:cxn ang="0">
                    <a:pos x="596" y="9"/>
                  </a:cxn>
                </a:cxnLst>
                <a:rect l="0" t="0" r="r" b="b"/>
                <a:pathLst>
                  <a:path w="1027" h="571">
                    <a:moveTo>
                      <a:pt x="680" y="48"/>
                    </a:moveTo>
                    <a:lnTo>
                      <a:pt x="639" y="51"/>
                    </a:lnTo>
                    <a:lnTo>
                      <a:pt x="599" y="59"/>
                    </a:lnTo>
                    <a:lnTo>
                      <a:pt x="559" y="70"/>
                    </a:lnTo>
                    <a:lnTo>
                      <a:pt x="519" y="83"/>
                    </a:lnTo>
                    <a:lnTo>
                      <a:pt x="508" y="87"/>
                    </a:lnTo>
                    <a:lnTo>
                      <a:pt x="505" y="88"/>
                    </a:lnTo>
                    <a:lnTo>
                      <a:pt x="496" y="91"/>
                    </a:lnTo>
                    <a:lnTo>
                      <a:pt x="479" y="96"/>
                    </a:lnTo>
                    <a:lnTo>
                      <a:pt x="439" y="109"/>
                    </a:lnTo>
                    <a:lnTo>
                      <a:pt x="426" y="109"/>
                    </a:lnTo>
                    <a:lnTo>
                      <a:pt x="353" y="127"/>
                    </a:lnTo>
                    <a:lnTo>
                      <a:pt x="277" y="147"/>
                    </a:lnTo>
                    <a:lnTo>
                      <a:pt x="249" y="156"/>
                    </a:lnTo>
                    <a:lnTo>
                      <a:pt x="220" y="165"/>
                    </a:lnTo>
                    <a:lnTo>
                      <a:pt x="191" y="176"/>
                    </a:lnTo>
                    <a:lnTo>
                      <a:pt x="162" y="189"/>
                    </a:lnTo>
                    <a:lnTo>
                      <a:pt x="133" y="203"/>
                    </a:lnTo>
                    <a:lnTo>
                      <a:pt x="109" y="221"/>
                    </a:lnTo>
                    <a:lnTo>
                      <a:pt x="85" y="240"/>
                    </a:lnTo>
                    <a:lnTo>
                      <a:pt x="67" y="263"/>
                    </a:lnTo>
                    <a:lnTo>
                      <a:pt x="52" y="295"/>
                    </a:lnTo>
                    <a:lnTo>
                      <a:pt x="47" y="326"/>
                    </a:lnTo>
                    <a:lnTo>
                      <a:pt x="49" y="355"/>
                    </a:lnTo>
                    <a:lnTo>
                      <a:pt x="59" y="384"/>
                    </a:lnTo>
                    <a:lnTo>
                      <a:pt x="74" y="410"/>
                    </a:lnTo>
                    <a:lnTo>
                      <a:pt x="95" y="435"/>
                    </a:lnTo>
                    <a:lnTo>
                      <a:pt x="118" y="455"/>
                    </a:lnTo>
                    <a:lnTo>
                      <a:pt x="146" y="475"/>
                    </a:lnTo>
                    <a:lnTo>
                      <a:pt x="173" y="490"/>
                    </a:lnTo>
                    <a:lnTo>
                      <a:pt x="204" y="504"/>
                    </a:lnTo>
                    <a:lnTo>
                      <a:pt x="238" y="516"/>
                    </a:lnTo>
                    <a:lnTo>
                      <a:pt x="273" y="524"/>
                    </a:lnTo>
                    <a:lnTo>
                      <a:pt x="307" y="527"/>
                    </a:lnTo>
                    <a:lnTo>
                      <a:pt x="342" y="523"/>
                    </a:lnTo>
                    <a:lnTo>
                      <a:pt x="381" y="509"/>
                    </a:lnTo>
                    <a:lnTo>
                      <a:pt x="416" y="490"/>
                    </a:lnTo>
                    <a:lnTo>
                      <a:pt x="450" y="468"/>
                    </a:lnTo>
                    <a:lnTo>
                      <a:pt x="481" y="442"/>
                    </a:lnTo>
                    <a:lnTo>
                      <a:pt x="514" y="415"/>
                    </a:lnTo>
                    <a:lnTo>
                      <a:pt x="548" y="390"/>
                    </a:lnTo>
                    <a:lnTo>
                      <a:pt x="582" y="368"/>
                    </a:lnTo>
                    <a:lnTo>
                      <a:pt x="618" y="350"/>
                    </a:lnTo>
                    <a:lnTo>
                      <a:pt x="655" y="337"/>
                    </a:lnTo>
                    <a:lnTo>
                      <a:pt x="695" y="328"/>
                    </a:lnTo>
                    <a:lnTo>
                      <a:pt x="738" y="327"/>
                    </a:lnTo>
                    <a:lnTo>
                      <a:pt x="775" y="330"/>
                    </a:lnTo>
                    <a:lnTo>
                      <a:pt x="814" y="332"/>
                    </a:lnTo>
                    <a:lnTo>
                      <a:pt x="851" y="335"/>
                    </a:lnTo>
                    <a:lnTo>
                      <a:pt x="889" y="334"/>
                    </a:lnTo>
                    <a:lnTo>
                      <a:pt x="911" y="330"/>
                    </a:lnTo>
                    <a:lnTo>
                      <a:pt x="931" y="320"/>
                    </a:lnTo>
                    <a:lnTo>
                      <a:pt x="951" y="308"/>
                    </a:lnTo>
                    <a:lnTo>
                      <a:pt x="966" y="291"/>
                    </a:lnTo>
                    <a:lnTo>
                      <a:pt x="975" y="272"/>
                    </a:lnTo>
                    <a:lnTo>
                      <a:pt x="980" y="251"/>
                    </a:lnTo>
                    <a:lnTo>
                      <a:pt x="977" y="228"/>
                    </a:lnTo>
                    <a:lnTo>
                      <a:pt x="963" y="196"/>
                    </a:lnTo>
                    <a:lnTo>
                      <a:pt x="944" y="165"/>
                    </a:lnTo>
                    <a:lnTo>
                      <a:pt x="919" y="141"/>
                    </a:lnTo>
                    <a:lnTo>
                      <a:pt x="890" y="117"/>
                    </a:lnTo>
                    <a:lnTo>
                      <a:pt x="858" y="98"/>
                    </a:lnTo>
                    <a:lnTo>
                      <a:pt x="825" y="81"/>
                    </a:lnTo>
                    <a:lnTo>
                      <a:pt x="791" y="67"/>
                    </a:lnTo>
                    <a:lnTo>
                      <a:pt x="756" y="58"/>
                    </a:lnTo>
                    <a:lnTo>
                      <a:pt x="723" y="51"/>
                    </a:lnTo>
                    <a:lnTo>
                      <a:pt x="680" y="48"/>
                    </a:lnTo>
                    <a:close/>
                    <a:moveTo>
                      <a:pt x="683" y="0"/>
                    </a:moveTo>
                    <a:lnTo>
                      <a:pt x="735" y="5"/>
                    </a:lnTo>
                    <a:lnTo>
                      <a:pt x="786" y="18"/>
                    </a:lnTo>
                    <a:lnTo>
                      <a:pt x="837" y="37"/>
                    </a:lnTo>
                    <a:lnTo>
                      <a:pt x="886" y="60"/>
                    </a:lnTo>
                    <a:lnTo>
                      <a:pt x="930" y="89"/>
                    </a:lnTo>
                    <a:lnTo>
                      <a:pt x="955" y="112"/>
                    </a:lnTo>
                    <a:lnTo>
                      <a:pt x="978" y="136"/>
                    </a:lnTo>
                    <a:lnTo>
                      <a:pt x="999" y="164"/>
                    </a:lnTo>
                    <a:lnTo>
                      <a:pt x="1016" y="194"/>
                    </a:lnTo>
                    <a:lnTo>
                      <a:pt x="1024" y="226"/>
                    </a:lnTo>
                    <a:lnTo>
                      <a:pt x="1027" y="259"/>
                    </a:lnTo>
                    <a:lnTo>
                      <a:pt x="1018" y="292"/>
                    </a:lnTo>
                    <a:lnTo>
                      <a:pt x="1006" y="319"/>
                    </a:lnTo>
                    <a:lnTo>
                      <a:pt x="989" y="339"/>
                    </a:lnTo>
                    <a:lnTo>
                      <a:pt x="969" y="355"/>
                    </a:lnTo>
                    <a:lnTo>
                      <a:pt x="946" y="366"/>
                    </a:lnTo>
                    <a:lnTo>
                      <a:pt x="922" y="374"/>
                    </a:lnTo>
                    <a:lnTo>
                      <a:pt x="895" y="378"/>
                    </a:lnTo>
                    <a:lnTo>
                      <a:pt x="869" y="379"/>
                    </a:lnTo>
                    <a:lnTo>
                      <a:pt x="842" y="379"/>
                    </a:lnTo>
                    <a:lnTo>
                      <a:pt x="789" y="377"/>
                    </a:lnTo>
                    <a:lnTo>
                      <a:pt x="755" y="374"/>
                    </a:lnTo>
                    <a:lnTo>
                      <a:pt x="721" y="374"/>
                    </a:lnTo>
                    <a:lnTo>
                      <a:pt x="688" y="377"/>
                    </a:lnTo>
                    <a:lnTo>
                      <a:pt x="655" y="384"/>
                    </a:lnTo>
                    <a:lnTo>
                      <a:pt x="623" y="397"/>
                    </a:lnTo>
                    <a:lnTo>
                      <a:pt x="589" y="418"/>
                    </a:lnTo>
                    <a:lnTo>
                      <a:pt x="557" y="442"/>
                    </a:lnTo>
                    <a:lnTo>
                      <a:pt x="525" y="466"/>
                    </a:lnTo>
                    <a:lnTo>
                      <a:pt x="495" y="491"/>
                    </a:lnTo>
                    <a:lnTo>
                      <a:pt x="461" y="516"/>
                    </a:lnTo>
                    <a:lnTo>
                      <a:pt x="425" y="537"/>
                    </a:lnTo>
                    <a:lnTo>
                      <a:pt x="389" y="555"/>
                    </a:lnTo>
                    <a:lnTo>
                      <a:pt x="352" y="566"/>
                    </a:lnTo>
                    <a:lnTo>
                      <a:pt x="312" y="571"/>
                    </a:lnTo>
                    <a:lnTo>
                      <a:pt x="272" y="570"/>
                    </a:lnTo>
                    <a:lnTo>
                      <a:pt x="229" y="562"/>
                    </a:lnTo>
                    <a:lnTo>
                      <a:pt x="196" y="551"/>
                    </a:lnTo>
                    <a:lnTo>
                      <a:pt x="162" y="538"/>
                    </a:lnTo>
                    <a:lnTo>
                      <a:pt x="131" y="522"/>
                    </a:lnTo>
                    <a:lnTo>
                      <a:pt x="99" y="501"/>
                    </a:lnTo>
                    <a:lnTo>
                      <a:pt x="71" y="479"/>
                    </a:lnTo>
                    <a:lnTo>
                      <a:pt x="45" y="453"/>
                    </a:lnTo>
                    <a:lnTo>
                      <a:pt x="24" y="424"/>
                    </a:lnTo>
                    <a:lnTo>
                      <a:pt x="9" y="392"/>
                    </a:lnTo>
                    <a:lnTo>
                      <a:pt x="1" y="359"/>
                    </a:lnTo>
                    <a:lnTo>
                      <a:pt x="0" y="324"/>
                    </a:lnTo>
                    <a:lnTo>
                      <a:pt x="5" y="291"/>
                    </a:lnTo>
                    <a:lnTo>
                      <a:pt x="16" y="259"/>
                    </a:lnTo>
                    <a:lnTo>
                      <a:pt x="33" y="230"/>
                    </a:lnTo>
                    <a:lnTo>
                      <a:pt x="56" y="204"/>
                    </a:lnTo>
                    <a:lnTo>
                      <a:pt x="93" y="175"/>
                    </a:lnTo>
                    <a:lnTo>
                      <a:pt x="132" y="150"/>
                    </a:lnTo>
                    <a:lnTo>
                      <a:pt x="175" y="131"/>
                    </a:lnTo>
                    <a:lnTo>
                      <a:pt x="219" y="114"/>
                    </a:lnTo>
                    <a:lnTo>
                      <a:pt x="265" y="100"/>
                    </a:lnTo>
                    <a:lnTo>
                      <a:pt x="310" y="88"/>
                    </a:lnTo>
                    <a:lnTo>
                      <a:pt x="357" y="77"/>
                    </a:lnTo>
                    <a:lnTo>
                      <a:pt x="448" y="55"/>
                    </a:lnTo>
                    <a:lnTo>
                      <a:pt x="466" y="49"/>
                    </a:lnTo>
                    <a:lnTo>
                      <a:pt x="468" y="49"/>
                    </a:lnTo>
                    <a:lnTo>
                      <a:pt x="510" y="34"/>
                    </a:lnTo>
                    <a:lnTo>
                      <a:pt x="553" y="20"/>
                    </a:lnTo>
                    <a:lnTo>
                      <a:pt x="596" y="9"/>
                    </a:lnTo>
                    <a:lnTo>
                      <a:pt x="639" y="1"/>
                    </a:lnTo>
                    <a:lnTo>
                      <a:pt x="6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 name="Freeform 92"/>
              <p:cNvSpPr>
                <a:spLocks/>
              </p:cNvSpPr>
              <p:nvPr/>
            </p:nvSpPr>
            <p:spPr bwMode="auto">
              <a:xfrm>
                <a:off x="5833" y="1920"/>
                <a:ext cx="60" cy="138"/>
              </a:xfrm>
              <a:custGeom>
                <a:avLst/>
                <a:gdLst/>
                <a:ahLst/>
                <a:cxnLst>
                  <a:cxn ang="0">
                    <a:pos x="26" y="0"/>
                  </a:cxn>
                  <a:cxn ang="0">
                    <a:pos x="36" y="4"/>
                  </a:cxn>
                  <a:cxn ang="0">
                    <a:pos x="43" y="12"/>
                  </a:cxn>
                  <a:cxn ang="0">
                    <a:pos x="54" y="39"/>
                  </a:cxn>
                  <a:cxn ang="0">
                    <a:pos x="60" y="65"/>
                  </a:cxn>
                  <a:cxn ang="0">
                    <a:pos x="60" y="94"/>
                  </a:cxn>
                  <a:cxn ang="0">
                    <a:pos x="54" y="122"/>
                  </a:cxn>
                  <a:cxn ang="0">
                    <a:pos x="48" y="131"/>
                  </a:cxn>
                  <a:cxn ang="0">
                    <a:pos x="40" y="137"/>
                  </a:cxn>
                  <a:cxn ang="0">
                    <a:pos x="31" y="138"/>
                  </a:cxn>
                  <a:cxn ang="0">
                    <a:pos x="21" y="135"/>
                  </a:cxn>
                  <a:cxn ang="0">
                    <a:pos x="13" y="130"/>
                  </a:cxn>
                  <a:cxn ang="0">
                    <a:pos x="8" y="120"/>
                  </a:cxn>
                  <a:cxn ang="0">
                    <a:pos x="8" y="109"/>
                  </a:cxn>
                  <a:cxn ang="0">
                    <a:pos x="13" y="90"/>
                  </a:cxn>
                  <a:cxn ang="0">
                    <a:pos x="13" y="72"/>
                  </a:cxn>
                  <a:cxn ang="0">
                    <a:pos x="10" y="53"/>
                  </a:cxn>
                  <a:cxn ang="0">
                    <a:pos x="3" y="36"/>
                  </a:cxn>
                  <a:cxn ang="0">
                    <a:pos x="0" y="25"/>
                  </a:cxn>
                  <a:cxn ang="0">
                    <a:pos x="2" y="14"/>
                  </a:cxn>
                  <a:cxn ang="0">
                    <a:pos x="8" y="7"/>
                  </a:cxn>
                  <a:cxn ang="0">
                    <a:pos x="17" y="1"/>
                  </a:cxn>
                  <a:cxn ang="0">
                    <a:pos x="26" y="0"/>
                  </a:cxn>
                </a:cxnLst>
                <a:rect l="0" t="0" r="r" b="b"/>
                <a:pathLst>
                  <a:path w="60" h="138">
                    <a:moveTo>
                      <a:pt x="26" y="0"/>
                    </a:moveTo>
                    <a:lnTo>
                      <a:pt x="36" y="4"/>
                    </a:lnTo>
                    <a:lnTo>
                      <a:pt x="43" y="12"/>
                    </a:lnTo>
                    <a:lnTo>
                      <a:pt x="54" y="39"/>
                    </a:lnTo>
                    <a:lnTo>
                      <a:pt x="60" y="65"/>
                    </a:lnTo>
                    <a:lnTo>
                      <a:pt x="60" y="94"/>
                    </a:lnTo>
                    <a:lnTo>
                      <a:pt x="54" y="122"/>
                    </a:lnTo>
                    <a:lnTo>
                      <a:pt x="48" y="131"/>
                    </a:lnTo>
                    <a:lnTo>
                      <a:pt x="40" y="137"/>
                    </a:lnTo>
                    <a:lnTo>
                      <a:pt x="31" y="138"/>
                    </a:lnTo>
                    <a:lnTo>
                      <a:pt x="21" y="135"/>
                    </a:lnTo>
                    <a:lnTo>
                      <a:pt x="13" y="130"/>
                    </a:lnTo>
                    <a:lnTo>
                      <a:pt x="8" y="120"/>
                    </a:lnTo>
                    <a:lnTo>
                      <a:pt x="8" y="109"/>
                    </a:lnTo>
                    <a:lnTo>
                      <a:pt x="13" y="90"/>
                    </a:lnTo>
                    <a:lnTo>
                      <a:pt x="13" y="72"/>
                    </a:lnTo>
                    <a:lnTo>
                      <a:pt x="10" y="53"/>
                    </a:lnTo>
                    <a:lnTo>
                      <a:pt x="3" y="36"/>
                    </a:lnTo>
                    <a:lnTo>
                      <a:pt x="0" y="25"/>
                    </a:lnTo>
                    <a:lnTo>
                      <a:pt x="2" y="14"/>
                    </a:lnTo>
                    <a:lnTo>
                      <a:pt x="8" y="7"/>
                    </a:lnTo>
                    <a:lnTo>
                      <a:pt x="17"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 name="Freeform 93"/>
              <p:cNvSpPr>
                <a:spLocks/>
              </p:cNvSpPr>
              <p:nvPr/>
            </p:nvSpPr>
            <p:spPr bwMode="auto">
              <a:xfrm>
                <a:off x="5881" y="1905"/>
                <a:ext cx="86" cy="145"/>
              </a:xfrm>
              <a:custGeom>
                <a:avLst/>
                <a:gdLst/>
                <a:ahLst/>
                <a:cxnLst>
                  <a:cxn ang="0">
                    <a:pos x="25" y="0"/>
                  </a:cxn>
                  <a:cxn ang="0">
                    <a:pos x="36" y="4"/>
                  </a:cxn>
                  <a:cxn ang="0">
                    <a:pos x="58" y="23"/>
                  </a:cxn>
                  <a:cxn ang="0">
                    <a:pos x="75" y="47"/>
                  </a:cxn>
                  <a:cxn ang="0">
                    <a:pos x="83" y="72"/>
                  </a:cxn>
                  <a:cxn ang="0">
                    <a:pos x="86" y="101"/>
                  </a:cxn>
                  <a:cxn ang="0">
                    <a:pos x="79" y="130"/>
                  </a:cxn>
                  <a:cxn ang="0">
                    <a:pos x="74" y="139"/>
                  </a:cxn>
                  <a:cxn ang="0">
                    <a:pos x="64" y="143"/>
                  </a:cxn>
                  <a:cxn ang="0">
                    <a:pos x="54" y="145"/>
                  </a:cxn>
                  <a:cxn ang="0">
                    <a:pos x="45" y="142"/>
                  </a:cxn>
                  <a:cxn ang="0">
                    <a:pos x="36" y="137"/>
                  </a:cxn>
                  <a:cxn ang="0">
                    <a:pos x="32" y="128"/>
                  </a:cxn>
                  <a:cxn ang="0">
                    <a:pos x="34" y="117"/>
                  </a:cxn>
                  <a:cxn ang="0">
                    <a:pos x="38" y="97"/>
                  </a:cxn>
                  <a:cxn ang="0">
                    <a:pos x="36" y="77"/>
                  </a:cxn>
                  <a:cxn ang="0">
                    <a:pos x="28" y="61"/>
                  </a:cxn>
                  <a:cxn ang="0">
                    <a:pos x="12" y="45"/>
                  </a:cxn>
                  <a:cxn ang="0">
                    <a:pos x="3" y="37"/>
                  </a:cxn>
                  <a:cxn ang="0">
                    <a:pos x="0" y="27"/>
                  </a:cxn>
                  <a:cxn ang="0">
                    <a:pos x="3" y="16"/>
                  </a:cxn>
                  <a:cxn ang="0">
                    <a:pos x="7" y="8"/>
                  </a:cxn>
                  <a:cxn ang="0">
                    <a:pos x="16" y="3"/>
                  </a:cxn>
                  <a:cxn ang="0">
                    <a:pos x="25" y="0"/>
                  </a:cxn>
                </a:cxnLst>
                <a:rect l="0" t="0" r="r" b="b"/>
                <a:pathLst>
                  <a:path w="86" h="145">
                    <a:moveTo>
                      <a:pt x="25" y="0"/>
                    </a:moveTo>
                    <a:lnTo>
                      <a:pt x="36" y="4"/>
                    </a:lnTo>
                    <a:lnTo>
                      <a:pt x="58" y="23"/>
                    </a:lnTo>
                    <a:lnTo>
                      <a:pt x="75" y="47"/>
                    </a:lnTo>
                    <a:lnTo>
                      <a:pt x="83" y="72"/>
                    </a:lnTo>
                    <a:lnTo>
                      <a:pt x="86" y="101"/>
                    </a:lnTo>
                    <a:lnTo>
                      <a:pt x="79" y="130"/>
                    </a:lnTo>
                    <a:lnTo>
                      <a:pt x="74" y="139"/>
                    </a:lnTo>
                    <a:lnTo>
                      <a:pt x="64" y="143"/>
                    </a:lnTo>
                    <a:lnTo>
                      <a:pt x="54" y="145"/>
                    </a:lnTo>
                    <a:lnTo>
                      <a:pt x="45" y="142"/>
                    </a:lnTo>
                    <a:lnTo>
                      <a:pt x="36" y="137"/>
                    </a:lnTo>
                    <a:lnTo>
                      <a:pt x="32" y="128"/>
                    </a:lnTo>
                    <a:lnTo>
                      <a:pt x="34" y="117"/>
                    </a:lnTo>
                    <a:lnTo>
                      <a:pt x="38" y="97"/>
                    </a:lnTo>
                    <a:lnTo>
                      <a:pt x="36" y="77"/>
                    </a:lnTo>
                    <a:lnTo>
                      <a:pt x="28" y="61"/>
                    </a:lnTo>
                    <a:lnTo>
                      <a:pt x="12" y="45"/>
                    </a:lnTo>
                    <a:lnTo>
                      <a:pt x="3" y="37"/>
                    </a:lnTo>
                    <a:lnTo>
                      <a:pt x="0" y="27"/>
                    </a:lnTo>
                    <a:lnTo>
                      <a:pt x="3" y="16"/>
                    </a:lnTo>
                    <a:lnTo>
                      <a:pt x="7" y="8"/>
                    </a:lnTo>
                    <a:lnTo>
                      <a:pt x="16"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 name="Freeform 94"/>
              <p:cNvSpPr>
                <a:spLocks/>
              </p:cNvSpPr>
              <p:nvPr/>
            </p:nvSpPr>
            <p:spPr bwMode="auto">
              <a:xfrm>
                <a:off x="4617" y="1961"/>
                <a:ext cx="57" cy="173"/>
              </a:xfrm>
              <a:custGeom>
                <a:avLst/>
                <a:gdLst/>
                <a:ahLst/>
                <a:cxnLst>
                  <a:cxn ang="0">
                    <a:pos x="29" y="0"/>
                  </a:cxn>
                  <a:cxn ang="0">
                    <a:pos x="39" y="2"/>
                  </a:cxn>
                  <a:cxn ang="0">
                    <a:pos x="47" y="7"/>
                  </a:cxn>
                  <a:cxn ang="0">
                    <a:pos x="54" y="14"/>
                  </a:cxn>
                  <a:cxn ang="0">
                    <a:pos x="57" y="25"/>
                  </a:cxn>
                  <a:cxn ang="0">
                    <a:pos x="54" y="36"/>
                  </a:cxn>
                  <a:cxn ang="0">
                    <a:pos x="51" y="49"/>
                  </a:cxn>
                  <a:cxn ang="0">
                    <a:pos x="50" y="61"/>
                  </a:cxn>
                  <a:cxn ang="0">
                    <a:pos x="50" y="87"/>
                  </a:cxn>
                  <a:cxn ang="0">
                    <a:pos x="48" y="119"/>
                  </a:cxn>
                  <a:cxn ang="0">
                    <a:pos x="48" y="151"/>
                  </a:cxn>
                  <a:cxn ang="0">
                    <a:pos x="46" y="162"/>
                  </a:cxn>
                  <a:cxn ang="0">
                    <a:pos x="39" y="169"/>
                  </a:cxn>
                  <a:cxn ang="0">
                    <a:pos x="30" y="173"/>
                  </a:cxn>
                  <a:cxn ang="0">
                    <a:pos x="19" y="173"/>
                  </a:cxn>
                  <a:cxn ang="0">
                    <a:pos x="11" y="169"/>
                  </a:cxn>
                  <a:cxn ang="0">
                    <a:pos x="4" y="162"/>
                  </a:cxn>
                  <a:cxn ang="0">
                    <a:pos x="1" y="151"/>
                  </a:cxn>
                  <a:cxn ang="0">
                    <a:pos x="1" y="123"/>
                  </a:cxn>
                  <a:cxn ang="0">
                    <a:pos x="0" y="96"/>
                  </a:cxn>
                  <a:cxn ang="0">
                    <a:pos x="1" y="67"/>
                  </a:cxn>
                  <a:cxn ang="0">
                    <a:pos x="4" y="39"/>
                  </a:cxn>
                  <a:cxn ang="0">
                    <a:pos x="13" y="13"/>
                  </a:cxn>
                  <a:cxn ang="0">
                    <a:pos x="19" y="5"/>
                  </a:cxn>
                  <a:cxn ang="0">
                    <a:pos x="29" y="0"/>
                  </a:cxn>
                </a:cxnLst>
                <a:rect l="0" t="0" r="r" b="b"/>
                <a:pathLst>
                  <a:path w="57" h="173">
                    <a:moveTo>
                      <a:pt x="29" y="0"/>
                    </a:moveTo>
                    <a:lnTo>
                      <a:pt x="39" y="2"/>
                    </a:lnTo>
                    <a:lnTo>
                      <a:pt x="47" y="7"/>
                    </a:lnTo>
                    <a:lnTo>
                      <a:pt x="54" y="14"/>
                    </a:lnTo>
                    <a:lnTo>
                      <a:pt x="57" y="25"/>
                    </a:lnTo>
                    <a:lnTo>
                      <a:pt x="54" y="36"/>
                    </a:lnTo>
                    <a:lnTo>
                      <a:pt x="51" y="49"/>
                    </a:lnTo>
                    <a:lnTo>
                      <a:pt x="50" y="61"/>
                    </a:lnTo>
                    <a:lnTo>
                      <a:pt x="50" y="87"/>
                    </a:lnTo>
                    <a:lnTo>
                      <a:pt x="48" y="119"/>
                    </a:lnTo>
                    <a:lnTo>
                      <a:pt x="48" y="151"/>
                    </a:lnTo>
                    <a:lnTo>
                      <a:pt x="46" y="162"/>
                    </a:lnTo>
                    <a:lnTo>
                      <a:pt x="39" y="169"/>
                    </a:lnTo>
                    <a:lnTo>
                      <a:pt x="30" y="173"/>
                    </a:lnTo>
                    <a:lnTo>
                      <a:pt x="19" y="173"/>
                    </a:lnTo>
                    <a:lnTo>
                      <a:pt x="11" y="169"/>
                    </a:lnTo>
                    <a:lnTo>
                      <a:pt x="4" y="162"/>
                    </a:lnTo>
                    <a:lnTo>
                      <a:pt x="1" y="151"/>
                    </a:lnTo>
                    <a:lnTo>
                      <a:pt x="1" y="123"/>
                    </a:lnTo>
                    <a:lnTo>
                      <a:pt x="0" y="96"/>
                    </a:lnTo>
                    <a:lnTo>
                      <a:pt x="1" y="67"/>
                    </a:lnTo>
                    <a:lnTo>
                      <a:pt x="4" y="39"/>
                    </a:lnTo>
                    <a:lnTo>
                      <a:pt x="13" y="13"/>
                    </a:lnTo>
                    <a:lnTo>
                      <a:pt x="19" y="5"/>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 name="Freeform 95"/>
              <p:cNvSpPr>
                <a:spLocks/>
              </p:cNvSpPr>
              <p:nvPr/>
            </p:nvSpPr>
            <p:spPr bwMode="auto">
              <a:xfrm>
                <a:off x="4538" y="1950"/>
                <a:ext cx="89" cy="185"/>
              </a:xfrm>
              <a:custGeom>
                <a:avLst/>
                <a:gdLst/>
                <a:ahLst/>
                <a:cxnLst>
                  <a:cxn ang="0">
                    <a:pos x="58" y="0"/>
                  </a:cxn>
                  <a:cxn ang="0">
                    <a:pos x="68" y="0"/>
                  </a:cxn>
                  <a:cxn ang="0">
                    <a:pos x="78" y="5"/>
                  </a:cxn>
                  <a:cxn ang="0">
                    <a:pos x="85" y="11"/>
                  </a:cxn>
                  <a:cxn ang="0">
                    <a:pos x="89" y="21"/>
                  </a:cxn>
                  <a:cxn ang="0">
                    <a:pos x="87" y="31"/>
                  </a:cxn>
                  <a:cxn ang="0">
                    <a:pos x="80" y="39"/>
                  </a:cxn>
                  <a:cxn ang="0">
                    <a:pos x="63" y="58"/>
                  </a:cxn>
                  <a:cxn ang="0">
                    <a:pos x="51" y="79"/>
                  </a:cxn>
                  <a:cxn ang="0">
                    <a:pos x="47" y="101"/>
                  </a:cxn>
                  <a:cxn ang="0">
                    <a:pos x="51" y="125"/>
                  </a:cxn>
                  <a:cxn ang="0">
                    <a:pos x="60" y="150"/>
                  </a:cxn>
                  <a:cxn ang="0">
                    <a:pos x="63" y="161"/>
                  </a:cxn>
                  <a:cxn ang="0">
                    <a:pos x="60" y="172"/>
                  </a:cxn>
                  <a:cxn ang="0">
                    <a:pos x="53" y="179"/>
                  </a:cxn>
                  <a:cxn ang="0">
                    <a:pos x="45" y="184"/>
                  </a:cxn>
                  <a:cxn ang="0">
                    <a:pos x="35" y="185"/>
                  </a:cxn>
                  <a:cxn ang="0">
                    <a:pos x="25" y="181"/>
                  </a:cxn>
                  <a:cxn ang="0">
                    <a:pos x="18" y="173"/>
                  </a:cxn>
                  <a:cxn ang="0">
                    <a:pos x="9" y="148"/>
                  </a:cxn>
                  <a:cxn ang="0">
                    <a:pos x="2" y="122"/>
                  </a:cxn>
                  <a:cxn ang="0">
                    <a:pos x="0" y="96"/>
                  </a:cxn>
                  <a:cxn ang="0">
                    <a:pos x="5" y="71"/>
                  </a:cxn>
                  <a:cxn ang="0">
                    <a:pos x="13" y="46"/>
                  </a:cxn>
                  <a:cxn ang="0">
                    <a:pos x="27" y="24"/>
                  </a:cxn>
                  <a:cxn ang="0">
                    <a:pos x="47" y="5"/>
                  </a:cxn>
                  <a:cxn ang="0">
                    <a:pos x="58" y="0"/>
                  </a:cxn>
                </a:cxnLst>
                <a:rect l="0" t="0" r="r" b="b"/>
                <a:pathLst>
                  <a:path w="89" h="185">
                    <a:moveTo>
                      <a:pt x="58" y="0"/>
                    </a:moveTo>
                    <a:lnTo>
                      <a:pt x="68" y="0"/>
                    </a:lnTo>
                    <a:lnTo>
                      <a:pt x="78" y="5"/>
                    </a:lnTo>
                    <a:lnTo>
                      <a:pt x="85" y="11"/>
                    </a:lnTo>
                    <a:lnTo>
                      <a:pt x="89" y="21"/>
                    </a:lnTo>
                    <a:lnTo>
                      <a:pt x="87" y="31"/>
                    </a:lnTo>
                    <a:lnTo>
                      <a:pt x="80" y="39"/>
                    </a:lnTo>
                    <a:lnTo>
                      <a:pt x="63" y="58"/>
                    </a:lnTo>
                    <a:lnTo>
                      <a:pt x="51" y="79"/>
                    </a:lnTo>
                    <a:lnTo>
                      <a:pt x="47" y="101"/>
                    </a:lnTo>
                    <a:lnTo>
                      <a:pt x="51" y="125"/>
                    </a:lnTo>
                    <a:lnTo>
                      <a:pt x="60" y="150"/>
                    </a:lnTo>
                    <a:lnTo>
                      <a:pt x="63" y="161"/>
                    </a:lnTo>
                    <a:lnTo>
                      <a:pt x="60" y="172"/>
                    </a:lnTo>
                    <a:lnTo>
                      <a:pt x="53" y="179"/>
                    </a:lnTo>
                    <a:lnTo>
                      <a:pt x="45" y="184"/>
                    </a:lnTo>
                    <a:lnTo>
                      <a:pt x="35" y="185"/>
                    </a:lnTo>
                    <a:lnTo>
                      <a:pt x="25" y="181"/>
                    </a:lnTo>
                    <a:lnTo>
                      <a:pt x="18" y="173"/>
                    </a:lnTo>
                    <a:lnTo>
                      <a:pt x="9" y="148"/>
                    </a:lnTo>
                    <a:lnTo>
                      <a:pt x="2" y="122"/>
                    </a:lnTo>
                    <a:lnTo>
                      <a:pt x="0" y="96"/>
                    </a:lnTo>
                    <a:lnTo>
                      <a:pt x="5" y="71"/>
                    </a:lnTo>
                    <a:lnTo>
                      <a:pt x="13" y="46"/>
                    </a:lnTo>
                    <a:lnTo>
                      <a:pt x="27" y="24"/>
                    </a:lnTo>
                    <a:lnTo>
                      <a:pt x="47" y="5"/>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 name="Freeform 96"/>
              <p:cNvSpPr>
                <a:spLocks/>
              </p:cNvSpPr>
              <p:nvPr/>
            </p:nvSpPr>
            <p:spPr bwMode="auto">
              <a:xfrm>
                <a:off x="5655" y="2322"/>
                <a:ext cx="47" cy="183"/>
              </a:xfrm>
              <a:custGeom>
                <a:avLst/>
                <a:gdLst/>
                <a:ahLst/>
                <a:cxnLst>
                  <a:cxn ang="0">
                    <a:pos x="18" y="0"/>
                  </a:cxn>
                  <a:cxn ang="0">
                    <a:pos x="29" y="0"/>
                  </a:cxn>
                  <a:cxn ang="0">
                    <a:pos x="37" y="4"/>
                  </a:cxn>
                  <a:cxn ang="0">
                    <a:pos x="44" y="11"/>
                  </a:cxn>
                  <a:cxn ang="0">
                    <a:pos x="47" y="22"/>
                  </a:cxn>
                  <a:cxn ang="0">
                    <a:pos x="47" y="161"/>
                  </a:cxn>
                  <a:cxn ang="0">
                    <a:pos x="44" y="172"/>
                  </a:cxn>
                  <a:cxn ang="0">
                    <a:pos x="37" y="179"/>
                  </a:cxn>
                  <a:cxn ang="0">
                    <a:pos x="29" y="183"/>
                  </a:cxn>
                  <a:cxn ang="0">
                    <a:pos x="18" y="183"/>
                  </a:cxn>
                  <a:cxn ang="0">
                    <a:pos x="10" y="179"/>
                  </a:cxn>
                  <a:cxn ang="0">
                    <a:pos x="3" y="172"/>
                  </a:cxn>
                  <a:cxn ang="0">
                    <a:pos x="0" y="161"/>
                  </a:cxn>
                  <a:cxn ang="0">
                    <a:pos x="0" y="22"/>
                  </a:cxn>
                  <a:cxn ang="0">
                    <a:pos x="3" y="11"/>
                  </a:cxn>
                  <a:cxn ang="0">
                    <a:pos x="10" y="4"/>
                  </a:cxn>
                  <a:cxn ang="0">
                    <a:pos x="18" y="0"/>
                  </a:cxn>
                </a:cxnLst>
                <a:rect l="0" t="0" r="r" b="b"/>
                <a:pathLst>
                  <a:path w="47" h="183">
                    <a:moveTo>
                      <a:pt x="18" y="0"/>
                    </a:moveTo>
                    <a:lnTo>
                      <a:pt x="29" y="0"/>
                    </a:lnTo>
                    <a:lnTo>
                      <a:pt x="37" y="4"/>
                    </a:lnTo>
                    <a:lnTo>
                      <a:pt x="44" y="11"/>
                    </a:lnTo>
                    <a:lnTo>
                      <a:pt x="47" y="22"/>
                    </a:lnTo>
                    <a:lnTo>
                      <a:pt x="47" y="161"/>
                    </a:lnTo>
                    <a:lnTo>
                      <a:pt x="44" y="172"/>
                    </a:lnTo>
                    <a:lnTo>
                      <a:pt x="37" y="179"/>
                    </a:lnTo>
                    <a:lnTo>
                      <a:pt x="29" y="183"/>
                    </a:lnTo>
                    <a:lnTo>
                      <a:pt x="18" y="183"/>
                    </a:lnTo>
                    <a:lnTo>
                      <a:pt x="10" y="179"/>
                    </a:lnTo>
                    <a:lnTo>
                      <a:pt x="3" y="172"/>
                    </a:lnTo>
                    <a:lnTo>
                      <a:pt x="0" y="161"/>
                    </a:lnTo>
                    <a:lnTo>
                      <a:pt x="0" y="22"/>
                    </a:lnTo>
                    <a:lnTo>
                      <a:pt x="3" y="11"/>
                    </a:lnTo>
                    <a:lnTo>
                      <a:pt x="10"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 name="Freeform 97"/>
              <p:cNvSpPr>
                <a:spLocks/>
              </p:cNvSpPr>
              <p:nvPr/>
            </p:nvSpPr>
            <p:spPr bwMode="auto">
              <a:xfrm>
                <a:off x="5748" y="2240"/>
                <a:ext cx="58" cy="232"/>
              </a:xfrm>
              <a:custGeom>
                <a:avLst/>
                <a:gdLst/>
                <a:ahLst/>
                <a:cxnLst>
                  <a:cxn ang="0">
                    <a:pos x="19" y="0"/>
                  </a:cxn>
                  <a:cxn ang="0">
                    <a:pos x="29" y="0"/>
                  </a:cxn>
                  <a:cxn ang="0">
                    <a:pos x="38" y="5"/>
                  </a:cxn>
                  <a:cxn ang="0">
                    <a:pos x="45" y="11"/>
                  </a:cxn>
                  <a:cxn ang="0">
                    <a:pos x="48" y="22"/>
                  </a:cxn>
                  <a:cxn ang="0">
                    <a:pos x="48" y="83"/>
                  </a:cxn>
                  <a:cxn ang="0">
                    <a:pos x="51" y="143"/>
                  </a:cxn>
                  <a:cxn ang="0">
                    <a:pos x="58" y="202"/>
                  </a:cxn>
                  <a:cxn ang="0">
                    <a:pos x="58" y="214"/>
                  </a:cxn>
                  <a:cxn ang="0">
                    <a:pos x="52" y="223"/>
                  </a:cxn>
                  <a:cxn ang="0">
                    <a:pos x="44" y="230"/>
                  </a:cxn>
                  <a:cxn ang="0">
                    <a:pos x="34" y="232"/>
                  </a:cxn>
                  <a:cxn ang="0">
                    <a:pos x="24" y="231"/>
                  </a:cxn>
                  <a:cxn ang="0">
                    <a:pos x="16" y="225"/>
                  </a:cxn>
                  <a:cxn ang="0">
                    <a:pos x="12" y="216"/>
                  </a:cxn>
                  <a:cxn ang="0">
                    <a:pos x="4" y="151"/>
                  </a:cxn>
                  <a:cxn ang="0">
                    <a:pos x="1" y="87"/>
                  </a:cxn>
                  <a:cxn ang="0">
                    <a:pos x="0" y="22"/>
                  </a:cxn>
                  <a:cxn ang="0">
                    <a:pos x="2" y="11"/>
                  </a:cxn>
                  <a:cxn ang="0">
                    <a:pos x="9" y="5"/>
                  </a:cxn>
                  <a:cxn ang="0">
                    <a:pos x="19" y="0"/>
                  </a:cxn>
                </a:cxnLst>
                <a:rect l="0" t="0" r="r" b="b"/>
                <a:pathLst>
                  <a:path w="58" h="232">
                    <a:moveTo>
                      <a:pt x="19" y="0"/>
                    </a:moveTo>
                    <a:lnTo>
                      <a:pt x="29" y="0"/>
                    </a:lnTo>
                    <a:lnTo>
                      <a:pt x="38" y="5"/>
                    </a:lnTo>
                    <a:lnTo>
                      <a:pt x="45" y="11"/>
                    </a:lnTo>
                    <a:lnTo>
                      <a:pt x="48" y="22"/>
                    </a:lnTo>
                    <a:lnTo>
                      <a:pt x="48" y="83"/>
                    </a:lnTo>
                    <a:lnTo>
                      <a:pt x="51" y="143"/>
                    </a:lnTo>
                    <a:lnTo>
                      <a:pt x="58" y="202"/>
                    </a:lnTo>
                    <a:lnTo>
                      <a:pt x="58" y="214"/>
                    </a:lnTo>
                    <a:lnTo>
                      <a:pt x="52" y="223"/>
                    </a:lnTo>
                    <a:lnTo>
                      <a:pt x="44" y="230"/>
                    </a:lnTo>
                    <a:lnTo>
                      <a:pt x="34" y="232"/>
                    </a:lnTo>
                    <a:lnTo>
                      <a:pt x="24" y="231"/>
                    </a:lnTo>
                    <a:lnTo>
                      <a:pt x="16" y="225"/>
                    </a:lnTo>
                    <a:lnTo>
                      <a:pt x="12" y="216"/>
                    </a:lnTo>
                    <a:lnTo>
                      <a:pt x="4" y="151"/>
                    </a:lnTo>
                    <a:lnTo>
                      <a:pt x="1" y="87"/>
                    </a:lnTo>
                    <a:lnTo>
                      <a:pt x="0" y="22"/>
                    </a:lnTo>
                    <a:lnTo>
                      <a:pt x="2" y="11"/>
                    </a:lnTo>
                    <a:lnTo>
                      <a:pt x="9" y="5"/>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 name="Freeform 98"/>
              <p:cNvSpPr>
                <a:spLocks/>
              </p:cNvSpPr>
              <p:nvPr/>
            </p:nvSpPr>
            <p:spPr bwMode="auto">
              <a:xfrm>
                <a:off x="3281" y="2024"/>
                <a:ext cx="254" cy="117"/>
              </a:xfrm>
              <a:custGeom>
                <a:avLst/>
                <a:gdLst/>
                <a:ahLst/>
                <a:cxnLst>
                  <a:cxn ang="0">
                    <a:pos x="18" y="0"/>
                  </a:cxn>
                  <a:cxn ang="0">
                    <a:pos x="29" y="1"/>
                  </a:cxn>
                  <a:cxn ang="0">
                    <a:pos x="239" y="70"/>
                  </a:cxn>
                  <a:cxn ang="0">
                    <a:pos x="248" y="76"/>
                  </a:cxn>
                  <a:cxn ang="0">
                    <a:pos x="253" y="85"/>
                  </a:cxn>
                  <a:cxn ang="0">
                    <a:pos x="254" y="95"/>
                  </a:cxn>
                  <a:cxn ang="0">
                    <a:pos x="251" y="105"/>
                  </a:cxn>
                  <a:cxn ang="0">
                    <a:pos x="246" y="113"/>
                  </a:cxn>
                  <a:cxn ang="0">
                    <a:pos x="237" y="117"/>
                  </a:cxn>
                  <a:cxn ang="0">
                    <a:pos x="226" y="116"/>
                  </a:cxn>
                  <a:cxn ang="0">
                    <a:pos x="17" y="47"/>
                  </a:cxn>
                  <a:cxn ang="0">
                    <a:pos x="7" y="41"/>
                  </a:cxn>
                  <a:cxn ang="0">
                    <a:pos x="1" y="31"/>
                  </a:cxn>
                  <a:cxn ang="0">
                    <a:pos x="0" y="22"/>
                  </a:cxn>
                  <a:cxn ang="0">
                    <a:pos x="3" y="12"/>
                  </a:cxn>
                  <a:cxn ang="0">
                    <a:pos x="8" y="4"/>
                  </a:cxn>
                  <a:cxn ang="0">
                    <a:pos x="18" y="0"/>
                  </a:cxn>
                </a:cxnLst>
                <a:rect l="0" t="0" r="r" b="b"/>
                <a:pathLst>
                  <a:path w="254" h="117">
                    <a:moveTo>
                      <a:pt x="18" y="0"/>
                    </a:moveTo>
                    <a:lnTo>
                      <a:pt x="29" y="1"/>
                    </a:lnTo>
                    <a:lnTo>
                      <a:pt x="239" y="70"/>
                    </a:lnTo>
                    <a:lnTo>
                      <a:pt x="248" y="76"/>
                    </a:lnTo>
                    <a:lnTo>
                      <a:pt x="253" y="85"/>
                    </a:lnTo>
                    <a:lnTo>
                      <a:pt x="254" y="95"/>
                    </a:lnTo>
                    <a:lnTo>
                      <a:pt x="251" y="105"/>
                    </a:lnTo>
                    <a:lnTo>
                      <a:pt x="246" y="113"/>
                    </a:lnTo>
                    <a:lnTo>
                      <a:pt x="237" y="117"/>
                    </a:lnTo>
                    <a:lnTo>
                      <a:pt x="226" y="116"/>
                    </a:lnTo>
                    <a:lnTo>
                      <a:pt x="17" y="47"/>
                    </a:lnTo>
                    <a:lnTo>
                      <a:pt x="7" y="41"/>
                    </a:lnTo>
                    <a:lnTo>
                      <a:pt x="1" y="31"/>
                    </a:lnTo>
                    <a:lnTo>
                      <a:pt x="0" y="22"/>
                    </a:lnTo>
                    <a:lnTo>
                      <a:pt x="3" y="12"/>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 name="Freeform 99"/>
              <p:cNvSpPr>
                <a:spLocks/>
              </p:cNvSpPr>
              <p:nvPr/>
            </p:nvSpPr>
            <p:spPr bwMode="auto">
              <a:xfrm>
                <a:off x="2409" y="2151"/>
                <a:ext cx="230" cy="118"/>
              </a:xfrm>
              <a:custGeom>
                <a:avLst/>
                <a:gdLst/>
                <a:ahLst/>
                <a:cxnLst>
                  <a:cxn ang="0">
                    <a:pos x="212" y="0"/>
                  </a:cxn>
                  <a:cxn ang="0">
                    <a:pos x="222" y="4"/>
                  </a:cxn>
                  <a:cxn ang="0">
                    <a:pos x="227" y="12"/>
                  </a:cxn>
                  <a:cxn ang="0">
                    <a:pos x="230" y="22"/>
                  </a:cxn>
                  <a:cxn ang="0">
                    <a:pos x="229" y="31"/>
                  </a:cxn>
                  <a:cxn ang="0">
                    <a:pos x="223" y="41"/>
                  </a:cxn>
                  <a:cxn ang="0">
                    <a:pos x="214" y="47"/>
                  </a:cxn>
                  <a:cxn ang="0">
                    <a:pos x="27" y="117"/>
                  </a:cxn>
                  <a:cxn ang="0">
                    <a:pos x="16" y="118"/>
                  </a:cxn>
                  <a:cxn ang="0">
                    <a:pos x="8" y="114"/>
                  </a:cxn>
                  <a:cxn ang="0">
                    <a:pos x="2" y="107"/>
                  </a:cxn>
                  <a:cxn ang="0">
                    <a:pos x="0" y="98"/>
                  </a:cxn>
                  <a:cxn ang="0">
                    <a:pos x="1" y="87"/>
                  </a:cxn>
                  <a:cxn ang="0">
                    <a:pos x="5" y="78"/>
                  </a:cxn>
                  <a:cxn ang="0">
                    <a:pos x="15" y="71"/>
                  </a:cxn>
                  <a:cxn ang="0">
                    <a:pos x="107" y="36"/>
                  </a:cxn>
                  <a:cxn ang="0">
                    <a:pos x="201" y="1"/>
                  </a:cxn>
                  <a:cxn ang="0">
                    <a:pos x="212" y="0"/>
                  </a:cxn>
                </a:cxnLst>
                <a:rect l="0" t="0" r="r" b="b"/>
                <a:pathLst>
                  <a:path w="230" h="118">
                    <a:moveTo>
                      <a:pt x="212" y="0"/>
                    </a:moveTo>
                    <a:lnTo>
                      <a:pt x="222" y="4"/>
                    </a:lnTo>
                    <a:lnTo>
                      <a:pt x="227" y="12"/>
                    </a:lnTo>
                    <a:lnTo>
                      <a:pt x="230" y="22"/>
                    </a:lnTo>
                    <a:lnTo>
                      <a:pt x="229" y="31"/>
                    </a:lnTo>
                    <a:lnTo>
                      <a:pt x="223" y="41"/>
                    </a:lnTo>
                    <a:lnTo>
                      <a:pt x="214" y="47"/>
                    </a:lnTo>
                    <a:lnTo>
                      <a:pt x="27" y="117"/>
                    </a:lnTo>
                    <a:lnTo>
                      <a:pt x="16" y="118"/>
                    </a:lnTo>
                    <a:lnTo>
                      <a:pt x="8" y="114"/>
                    </a:lnTo>
                    <a:lnTo>
                      <a:pt x="2" y="107"/>
                    </a:lnTo>
                    <a:lnTo>
                      <a:pt x="0" y="98"/>
                    </a:lnTo>
                    <a:lnTo>
                      <a:pt x="1" y="87"/>
                    </a:lnTo>
                    <a:lnTo>
                      <a:pt x="5" y="78"/>
                    </a:lnTo>
                    <a:lnTo>
                      <a:pt x="15" y="71"/>
                    </a:lnTo>
                    <a:lnTo>
                      <a:pt x="107" y="36"/>
                    </a:lnTo>
                    <a:lnTo>
                      <a:pt x="201" y="1"/>
                    </a:lnTo>
                    <a:lnTo>
                      <a:pt x="2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3" name="Group 102"/>
            <p:cNvGrpSpPr>
              <a:grpSpLocks noChangeAspect="1"/>
            </p:cNvGrpSpPr>
            <p:nvPr/>
          </p:nvGrpSpPr>
          <p:grpSpPr bwMode="auto">
            <a:xfrm rot="21060218">
              <a:off x="2915816" y="144017"/>
              <a:ext cx="964714" cy="1114025"/>
              <a:chOff x="2059" y="1068"/>
              <a:chExt cx="3741" cy="4320"/>
            </a:xfrm>
            <a:effectLst>
              <a:outerShdw blurRad="50800" dist="38100" dir="2700000" algn="tl" rotWithShape="0">
                <a:prstClr val="black">
                  <a:alpha val="40000"/>
                </a:prstClr>
              </a:outerShdw>
            </a:effectLst>
          </p:grpSpPr>
          <p:sp>
            <p:nvSpPr>
              <p:cNvPr id="64" name="AutoShape 101"/>
              <p:cNvSpPr>
                <a:spLocks noChangeAspect="1" noChangeArrowheads="1" noTextEdit="1"/>
              </p:cNvSpPr>
              <p:nvPr/>
            </p:nvSpPr>
            <p:spPr bwMode="auto">
              <a:xfrm>
                <a:off x="2059" y="1068"/>
                <a:ext cx="3741"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 name="Freeform 104"/>
              <p:cNvSpPr>
                <a:spLocks/>
              </p:cNvSpPr>
              <p:nvPr/>
            </p:nvSpPr>
            <p:spPr bwMode="auto">
              <a:xfrm>
                <a:off x="2087" y="2469"/>
                <a:ext cx="441" cy="556"/>
              </a:xfrm>
              <a:custGeom>
                <a:avLst/>
                <a:gdLst/>
                <a:ahLst/>
                <a:cxnLst>
                  <a:cxn ang="0">
                    <a:pos x="196" y="0"/>
                  </a:cxn>
                  <a:cxn ang="0">
                    <a:pos x="206" y="19"/>
                  </a:cxn>
                  <a:cxn ang="0">
                    <a:pos x="221" y="38"/>
                  </a:cxn>
                  <a:cxn ang="0">
                    <a:pos x="236" y="61"/>
                  </a:cxn>
                  <a:cxn ang="0">
                    <a:pos x="255" y="83"/>
                  </a:cxn>
                  <a:cxn ang="0">
                    <a:pos x="274" y="106"/>
                  </a:cxn>
                  <a:cxn ang="0">
                    <a:pos x="295" y="131"/>
                  </a:cxn>
                  <a:cxn ang="0">
                    <a:pos x="316" y="157"/>
                  </a:cxn>
                  <a:cxn ang="0">
                    <a:pos x="336" y="184"/>
                  </a:cxn>
                  <a:cxn ang="0">
                    <a:pos x="357" y="210"/>
                  </a:cxn>
                  <a:cxn ang="0">
                    <a:pos x="375" y="236"/>
                  </a:cxn>
                  <a:cxn ang="0">
                    <a:pos x="394" y="264"/>
                  </a:cxn>
                  <a:cxn ang="0">
                    <a:pos x="409" y="291"/>
                  </a:cxn>
                  <a:cxn ang="0">
                    <a:pos x="422" y="317"/>
                  </a:cxn>
                  <a:cxn ang="0">
                    <a:pos x="432" y="343"/>
                  </a:cxn>
                  <a:cxn ang="0">
                    <a:pos x="438" y="370"/>
                  </a:cxn>
                  <a:cxn ang="0">
                    <a:pos x="441" y="395"/>
                  </a:cxn>
                  <a:cxn ang="0">
                    <a:pos x="438" y="419"/>
                  </a:cxn>
                  <a:cxn ang="0">
                    <a:pos x="432" y="443"/>
                  </a:cxn>
                  <a:cxn ang="0">
                    <a:pos x="420" y="465"/>
                  </a:cxn>
                  <a:cxn ang="0">
                    <a:pos x="400" y="486"/>
                  </a:cxn>
                  <a:cxn ang="0">
                    <a:pos x="375" y="506"/>
                  </a:cxn>
                  <a:cxn ang="0">
                    <a:pos x="344" y="524"/>
                  </a:cxn>
                  <a:cxn ang="0">
                    <a:pos x="305" y="540"/>
                  </a:cxn>
                  <a:cxn ang="0">
                    <a:pos x="265" y="550"/>
                  </a:cxn>
                  <a:cxn ang="0">
                    <a:pos x="227" y="556"/>
                  </a:cxn>
                  <a:cxn ang="0">
                    <a:pos x="189" y="554"/>
                  </a:cxn>
                  <a:cxn ang="0">
                    <a:pos x="153" y="549"/>
                  </a:cxn>
                  <a:cxn ang="0">
                    <a:pos x="119" y="539"/>
                  </a:cxn>
                  <a:cxn ang="0">
                    <a:pos x="87" y="524"/>
                  </a:cxn>
                  <a:cxn ang="0">
                    <a:pos x="60" y="506"/>
                  </a:cxn>
                  <a:cxn ang="0">
                    <a:pos x="36" y="485"/>
                  </a:cxn>
                  <a:cxn ang="0">
                    <a:pos x="19" y="459"/>
                  </a:cxn>
                  <a:cxn ang="0">
                    <a:pos x="6" y="431"/>
                  </a:cxn>
                  <a:cxn ang="0">
                    <a:pos x="0" y="401"/>
                  </a:cxn>
                  <a:cxn ang="0">
                    <a:pos x="1" y="368"/>
                  </a:cxn>
                  <a:cxn ang="0">
                    <a:pos x="9" y="333"/>
                  </a:cxn>
                  <a:cxn ang="0">
                    <a:pos x="26" y="298"/>
                  </a:cxn>
                  <a:cxn ang="0">
                    <a:pos x="53" y="254"/>
                  </a:cxn>
                  <a:cxn ang="0">
                    <a:pos x="82" y="211"/>
                  </a:cxn>
                  <a:cxn ang="0">
                    <a:pos x="110" y="171"/>
                  </a:cxn>
                  <a:cxn ang="0">
                    <a:pos x="137" y="129"/>
                  </a:cxn>
                  <a:cxn ang="0">
                    <a:pos x="163" y="84"/>
                  </a:cxn>
                  <a:cxn ang="0">
                    <a:pos x="187" y="37"/>
                  </a:cxn>
                  <a:cxn ang="0">
                    <a:pos x="196" y="0"/>
                  </a:cxn>
                </a:cxnLst>
                <a:rect l="0" t="0" r="r" b="b"/>
                <a:pathLst>
                  <a:path w="441" h="556">
                    <a:moveTo>
                      <a:pt x="196" y="0"/>
                    </a:moveTo>
                    <a:lnTo>
                      <a:pt x="206" y="19"/>
                    </a:lnTo>
                    <a:lnTo>
                      <a:pt x="221" y="38"/>
                    </a:lnTo>
                    <a:lnTo>
                      <a:pt x="236" y="61"/>
                    </a:lnTo>
                    <a:lnTo>
                      <a:pt x="255" y="83"/>
                    </a:lnTo>
                    <a:lnTo>
                      <a:pt x="274" y="106"/>
                    </a:lnTo>
                    <a:lnTo>
                      <a:pt x="295" y="131"/>
                    </a:lnTo>
                    <a:lnTo>
                      <a:pt x="316" y="157"/>
                    </a:lnTo>
                    <a:lnTo>
                      <a:pt x="336" y="184"/>
                    </a:lnTo>
                    <a:lnTo>
                      <a:pt x="357" y="210"/>
                    </a:lnTo>
                    <a:lnTo>
                      <a:pt x="375" y="236"/>
                    </a:lnTo>
                    <a:lnTo>
                      <a:pt x="394" y="264"/>
                    </a:lnTo>
                    <a:lnTo>
                      <a:pt x="409" y="291"/>
                    </a:lnTo>
                    <a:lnTo>
                      <a:pt x="422" y="317"/>
                    </a:lnTo>
                    <a:lnTo>
                      <a:pt x="432" y="343"/>
                    </a:lnTo>
                    <a:lnTo>
                      <a:pt x="438" y="370"/>
                    </a:lnTo>
                    <a:lnTo>
                      <a:pt x="441" y="395"/>
                    </a:lnTo>
                    <a:lnTo>
                      <a:pt x="438" y="419"/>
                    </a:lnTo>
                    <a:lnTo>
                      <a:pt x="432" y="443"/>
                    </a:lnTo>
                    <a:lnTo>
                      <a:pt x="420" y="465"/>
                    </a:lnTo>
                    <a:lnTo>
                      <a:pt x="400" y="486"/>
                    </a:lnTo>
                    <a:lnTo>
                      <a:pt x="375" y="506"/>
                    </a:lnTo>
                    <a:lnTo>
                      <a:pt x="344" y="524"/>
                    </a:lnTo>
                    <a:lnTo>
                      <a:pt x="305" y="540"/>
                    </a:lnTo>
                    <a:lnTo>
                      <a:pt x="265" y="550"/>
                    </a:lnTo>
                    <a:lnTo>
                      <a:pt x="227" y="556"/>
                    </a:lnTo>
                    <a:lnTo>
                      <a:pt x="189" y="554"/>
                    </a:lnTo>
                    <a:lnTo>
                      <a:pt x="153" y="549"/>
                    </a:lnTo>
                    <a:lnTo>
                      <a:pt x="119" y="539"/>
                    </a:lnTo>
                    <a:lnTo>
                      <a:pt x="87" y="524"/>
                    </a:lnTo>
                    <a:lnTo>
                      <a:pt x="60" y="506"/>
                    </a:lnTo>
                    <a:lnTo>
                      <a:pt x="36" y="485"/>
                    </a:lnTo>
                    <a:lnTo>
                      <a:pt x="19" y="459"/>
                    </a:lnTo>
                    <a:lnTo>
                      <a:pt x="6" y="431"/>
                    </a:lnTo>
                    <a:lnTo>
                      <a:pt x="0" y="401"/>
                    </a:lnTo>
                    <a:lnTo>
                      <a:pt x="1" y="368"/>
                    </a:lnTo>
                    <a:lnTo>
                      <a:pt x="9" y="333"/>
                    </a:lnTo>
                    <a:lnTo>
                      <a:pt x="26" y="298"/>
                    </a:lnTo>
                    <a:lnTo>
                      <a:pt x="53" y="254"/>
                    </a:lnTo>
                    <a:lnTo>
                      <a:pt x="82" y="211"/>
                    </a:lnTo>
                    <a:lnTo>
                      <a:pt x="110" y="171"/>
                    </a:lnTo>
                    <a:lnTo>
                      <a:pt x="137" y="129"/>
                    </a:lnTo>
                    <a:lnTo>
                      <a:pt x="163" y="84"/>
                    </a:lnTo>
                    <a:lnTo>
                      <a:pt x="187" y="37"/>
                    </a:lnTo>
                    <a:lnTo>
                      <a:pt x="19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 name="Freeform 105"/>
              <p:cNvSpPr>
                <a:spLocks noEditPoints="1"/>
              </p:cNvSpPr>
              <p:nvPr/>
            </p:nvSpPr>
            <p:spPr bwMode="auto">
              <a:xfrm>
                <a:off x="2059" y="2442"/>
                <a:ext cx="499" cy="609"/>
              </a:xfrm>
              <a:custGeom>
                <a:avLst/>
                <a:gdLst/>
                <a:ahLst/>
                <a:cxnLst>
                  <a:cxn ang="0">
                    <a:pos x="211" y="133"/>
                  </a:cxn>
                  <a:cxn ang="0">
                    <a:pos x="144" y="238"/>
                  </a:cxn>
                  <a:cxn ang="0">
                    <a:pos x="96" y="310"/>
                  </a:cxn>
                  <a:cxn ang="0">
                    <a:pos x="71" y="356"/>
                  </a:cxn>
                  <a:cxn ang="0">
                    <a:pos x="56" y="404"/>
                  </a:cxn>
                  <a:cxn ang="0">
                    <a:pos x="62" y="453"/>
                  </a:cxn>
                  <a:cxn ang="0">
                    <a:pos x="94" y="501"/>
                  </a:cxn>
                  <a:cxn ang="0">
                    <a:pos x="147" y="535"/>
                  </a:cxn>
                  <a:cxn ang="0">
                    <a:pos x="208" y="552"/>
                  </a:cxn>
                  <a:cxn ang="0">
                    <a:pos x="275" y="554"/>
                  </a:cxn>
                  <a:cxn ang="0">
                    <a:pos x="338" y="538"/>
                  </a:cxn>
                  <a:cxn ang="0">
                    <a:pos x="393" y="507"/>
                  </a:cxn>
                  <a:cxn ang="0">
                    <a:pos x="431" y="463"/>
                  </a:cxn>
                  <a:cxn ang="0">
                    <a:pos x="440" y="415"/>
                  </a:cxn>
                  <a:cxn ang="0">
                    <a:pos x="428" y="363"/>
                  </a:cxn>
                  <a:cxn ang="0">
                    <a:pos x="403" y="313"/>
                  </a:cxn>
                  <a:cxn ang="0">
                    <a:pos x="373" y="268"/>
                  </a:cxn>
                  <a:cxn ang="0">
                    <a:pos x="326" y="208"/>
                  </a:cxn>
                  <a:cxn ang="0">
                    <a:pos x="259" y="128"/>
                  </a:cxn>
                  <a:cxn ang="0">
                    <a:pos x="220" y="0"/>
                  </a:cxn>
                  <a:cxn ang="0">
                    <a:pos x="241" y="5"/>
                  </a:cxn>
                  <a:cxn ang="0">
                    <a:pos x="261" y="34"/>
                  </a:cxn>
                  <a:cxn ang="0">
                    <a:pos x="293" y="78"/>
                  </a:cxn>
                  <a:cxn ang="0">
                    <a:pos x="333" y="129"/>
                  </a:cxn>
                  <a:cxn ang="0">
                    <a:pos x="376" y="183"/>
                  </a:cxn>
                  <a:cxn ang="0">
                    <a:pos x="418" y="239"/>
                  </a:cxn>
                  <a:cxn ang="0">
                    <a:pos x="469" y="326"/>
                  </a:cxn>
                  <a:cxn ang="0">
                    <a:pos x="491" y="382"/>
                  </a:cxn>
                  <a:cxn ang="0">
                    <a:pos x="499" y="437"/>
                  </a:cxn>
                  <a:cxn ang="0">
                    <a:pos x="487" y="488"/>
                  </a:cxn>
                  <a:cxn ang="0">
                    <a:pos x="452" y="534"/>
                  </a:cxn>
                  <a:cxn ang="0">
                    <a:pos x="390" y="573"/>
                  </a:cxn>
                  <a:cxn ang="0">
                    <a:pos x="333" y="594"/>
                  </a:cxn>
                  <a:cxn ang="0">
                    <a:pos x="268" y="606"/>
                  </a:cxn>
                  <a:cxn ang="0">
                    <a:pos x="203" y="607"/>
                  </a:cxn>
                  <a:cxn ang="0">
                    <a:pos x="139" y="594"/>
                  </a:cxn>
                  <a:cxn ang="0">
                    <a:pos x="83" y="568"/>
                  </a:cxn>
                  <a:cxn ang="0">
                    <a:pos x="37" y="524"/>
                  </a:cxn>
                  <a:cxn ang="0">
                    <a:pos x="7" y="458"/>
                  </a:cxn>
                  <a:cxn ang="0">
                    <a:pos x="3" y="382"/>
                  </a:cxn>
                  <a:cxn ang="0">
                    <a:pos x="29" y="310"/>
                  </a:cxn>
                  <a:cxn ang="0">
                    <a:pos x="97" y="207"/>
                  </a:cxn>
                  <a:cxn ang="0">
                    <a:pos x="191" y="50"/>
                  </a:cxn>
                  <a:cxn ang="0">
                    <a:pos x="200" y="40"/>
                  </a:cxn>
                  <a:cxn ang="0">
                    <a:pos x="198" y="19"/>
                  </a:cxn>
                  <a:cxn ang="0">
                    <a:pos x="211" y="4"/>
                  </a:cxn>
                </a:cxnLst>
                <a:rect l="0" t="0" r="r" b="b"/>
                <a:pathLst>
                  <a:path w="499" h="609">
                    <a:moveTo>
                      <a:pt x="232" y="93"/>
                    </a:moveTo>
                    <a:lnTo>
                      <a:pt x="211" y="133"/>
                    </a:lnTo>
                    <a:lnTo>
                      <a:pt x="178" y="186"/>
                    </a:lnTo>
                    <a:lnTo>
                      <a:pt x="144" y="238"/>
                    </a:lnTo>
                    <a:lnTo>
                      <a:pt x="109" y="289"/>
                    </a:lnTo>
                    <a:lnTo>
                      <a:pt x="96" y="310"/>
                    </a:lnTo>
                    <a:lnTo>
                      <a:pt x="83" y="332"/>
                    </a:lnTo>
                    <a:lnTo>
                      <a:pt x="71" y="356"/>
                    </a:lnTo>
                    <a:lnTo>
                      <a:pt x="62" y="380"/>
                    </a:lnTo>
                    <a:lnTo>
                      <a:pt x="56" y="404"/>
                    </a:lnTo>
                    <a:lnTo>
                      <a:pt x="56" y="429"/>
                    </a:lnTo>
                    <a:lnTo>
                      <a:pt x="62" y="453"/>
                    </a:lnTo>
                    <a:lnTo>
                      <a:pt x="75" y="478"/>
                    </a:lnTo>
                    <a:lnTo>
                      <a:pt x="94" y="501"/>
                    </a:lnTo>
                    <a:lnTo>
                      <a:pt x="119" y="520"/>
                    </a:lnTo>
                    <a:lnTo>
                      <a:pt x="147" y="535"/>
                    </a:lnTo>
                    <a:lnTo>
                      <a:pt x="177" y="546"/>
                    </a:lnTo>
                    <a:lnTo>
                      <a:pt x="208" y="552"/>
                    </a:lnTo>
                    <a:lnTo>
                      <a:pt x="241" y="555"/>
                    </a:lnTo>
                    <a:lnTo>
                      <a:pt x="275" y="554"/>
                    </a:lnTo>
                    <a:lnTo>
                      <a:pt x="306" y="547"/>
                    </a:lnTo>
                    <a:lnTo>
                      <a:pt x="338" y="538"/>
                    </a:lnTo>
                    <a:lnTo>
                      <a:pt x="367" y="525"/>
                    </a:lnTo>
                    <a:lnTo>
                      <a:pt x="393" y="507"/>
                    </a:lnTo>
                    <a:lnTo>
                      <a:pt x="415" y="486"/>
                    </a:lnTo>
                    <a:lnTo>
                      <a:pt x="431" y="463"/>
                    </a:lnTo>
                    <a:lnTo>
                      <a:pt x="439" y="440"/>
                    </a:lnTo>
                    <a:lnTo>
                      <a:pt x="440" y="415"/>
                    </a:lnTo>
                    <a:lnTo>
                      <a:pt x="436" y="389"/>
                    </a:lnTo>
                    <a:lnTo>
                      <a:pt x="428" y="363"/>
                    </a:lnTo>
                    <a:lnTo>
                      <a:pt x="416" y="338"/>
                    </a:lnTo>
                    <a:lnTo>
                      <a:pt x="403" y="313"/>
                    </a:lnTo>
                    <a:lnTo>
                      <a:pt x="389" y="291"/>
                    </a:lnTo>
                    <a:lnTo>
                      <a:pt x="373" y="268"/>
                    </a:lnTo>
                    <a:lnTo>
                      <a:pt x="359" y="249"/>
                    </a:lnTo>
                    <a:lnTo>
                      <a:pt x="326" y="208"/>
                    </a:lnTo>
                    <a:lnTo>
                      <a:pt x="292" y="169"/>
                    </a:lnTo>
                    <a:lnTo>
                      <a:pt x="259" y="128"/>
                    </a:lnTo>
                    <a:lnTo>
                      <a:pt x="232" y="93"/>
                    </a:lnTo>
                    <a:close/>
                    <a:moveTo>
                      <a:pt x="220" y="0"/>
                    </a:moveTo>
                    <a:lnTo>
                      <a:pt x="230" y="0"/>
                    </a:lnTo>
                    <a:lnTo>
                      <a:pt x="241" y="5"/>
                    </a:lnTo>
                    <a:lnTo>
                      <a:pt x="249" y="14"/>
                    </a:lnTo>
                    <a:lnTo>
                      <a:pt x="261" y="34"/>
                    </a:lnTo>
                    <a:lnTo>
                      <a:pt x="276" y="56"/>
                    </a:lnTo>
                    <a:lnTo>
                      <a:pt x="293" y="78"/>
                    </a:lnTo>
                    <a:lnTo>
                      <a:pt x="313" y="103"/>
                    </a:lnTo>
                    <a:lnTo>
                      <a:pt x="333" y="129"/>
                    </a:lnTo>
                    <a:lnTo>
                      <a:pt x="354" y="156"/>
                    </a:lnTo>
                    <a:lnTo>
                      <a:pt x="376" y="183"/>
                    </a:lnTo>
                    <a:lnTo>
                      <a:pt x="397" y="211"/>
                    </a:lnTo>
                    <a:lnTo>
                      <a:pt x="418" y="239"/>
                    </a:lnTo>
                    <a:lnTo>
                      <a:pt x="454" y="297"/>
                    </a:lnTo>
                    <a:lnTo>
                      <a:pt x="469" y="326"/>
                    </a:lnTo>
                    <a:lnTo>
                      <a:pt x="482" y="355"/>
                    </a:lnTo>
                    <a:lnTo>
                      <a:pt x="491" y="382"/>
                    </a:lnTo>
                    <a:lnTo>
                      <a:pt x="498" y="410"/>
                    </a:lnTo>
                    <a:lnTo>
                      <a:pt x="499" y="437"/>
                    </a:lnTo>
                    <a:lnTo>
                      <a:pt x="495" y="463"/>
                    </a:lnTo>
                    <a:lnTo>
                      <a:pt x="487" y="488"/>
                    </a:lnTo>
                    <a:lnTo>
                      <a:pt x="473" y="512"/>
                    </a:lnTo>
                    <a:lnTo>
                      <a:pt x="452" y="534"/>
                    </a:lnTo>
                    <a:lnTo>
                      <a:pt x="424" y="555"/>
                    </a:lnTo>
                    <a:lnTo>
                      <a:pt x="390" y="573"/>
                    </a:lnTo>
                    <a:lnTo>
                      <a:pt x="363" y="585"/>
                    </a:lnTo>
                    <a:lnTo>
                      <a:pt x="333" y="594"/>
                    </a:lnTo>
                    <a:lnTo>
                      <a:pt x="301" y="601"/>
                    </a:lnTo>
                    <a:lnTo>
                      <a:pt x="268" y="606"/>
                    </a:lnTo>
                    <a:lnTo>
                      <a:pt x="236" y="609"/>
                    </a:lnTo>
                    <a:lnTo>
                      <a:pt x="203" y="607"/>
                    </a:lnTo>
                    <a:lnTo>
                      <a:pt x="170" y="602"/>
                    </a:lnTo>
                    <a:lnTo>
                      <a:pt x="139" y="594"/>
                    </a:lnTo>
                    <a:lnTo>
                      <a:pt x="110" y="584"/>
                    </a:lnTo>
                    <a:lnTo>
                      <a:pt x="83" y="568"/>
                    </a:lnTo>
                    <a:lnTo>
                      <a:pt x="58" y="549"/>
                    </a:lnTo>
                    <a:lnTo>
                      <a:pt x="37" y="524"/>
                    </a:lnTo>
                    <a:lnTo>
                      <a:pt x="20" y="495"/>
                    </a:lnTo>
                    <a:lnTo>
                      <a:pt x="7" y="458"/>
                    </a:lnTo>
                    <a:lnTo>
                      <a:pt x="0" y="420"/>
                    </a:lnTo>
                    <a:lnTo>
                      <a:pt x="3" y="382"/>
                    </a:lnTo>
                    <a:lnTo>
                      <a:pt x="12" y="346"/>
                    </a:lnTo>
                    <a:lnTo>
                      <a:pt x="29" y="310"/>
                    </a:lnTo>
                    <a:lnTo>
                      <a:pt x="62" y="258"/>
                    </a:lnTo>
                    <a:lnTo>
                      <a:pt x="97" y="207"/>
                    </a:lnTo>
                    <a:lnTo>
                      <a:pt x="162" y="105"/>
                    </a:lnTo>
                    <a:lnTo>
                      <a:pt x="191" y="50"/>
                    </a:lnTo>
                    <a:lnTo>
                      <a:pt x="199" y="40"/>
                    </a:lnTo>
                    <a:lnTo>
                      <a:pt x="200" y="40"/>
                    </a:lnTo>
                    <a:lnTo>
                      <a:pt x="196" y="30"/>
                    </a:lnTo>
                    <a:lnTo>
                      <a:pt x="198" y="19"/>
                    </a:lnTo>
                    <a:lnTo>
                      <a:pt x="203" y="10"/>
                    </a:lnTo>
                    <a:lnTo>
                      <a:pt x="211" y="4"/>
                    </a:lnTo>
                    <a:lnTo>
                      <a:pt x="2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 name="Freeform 106"/>
              <p:cNvSpPr>
                <a:spLocks/>
              </p:cNvSpPr>
              <p:nvPr/>
            </p:nvSpPr>
            <p:spPr bwMode="auto">
              <a:xfrm>
                <a:off x="2183" y="2675"/>
                <a:ext cx="66" cy="58"/>
              </a:xfrm>
              <a:custGeom>
                <a:avLst/>
                <a:gdLst/>
                <a:ahLst/>
                <a:cxnLst>
                  <a:cxn ang="0">
                    <a:pos x="28" y="0"/>
                  </a:cxn>
                  <a:cxn ang="0">
                    <a:pos x="37" y="0"/>
                  </a:cxn>
                  <a:cxn ang="0">
                    <a:pos x="48" y="3"/>
                  </a:cxn>
                  <a:cxn ang="0">
                    <a:pos x="57" y="8"/>
                  </a:cxn>
                  <a:cxn ang="0">
                    <a:pos x="63" y="17"/>
                  </a:cxn>
                  <a:cxn ang="0">
                    <a:pos x="66" y="29"/>
                  </a:cxn>
                  <a:cxn ang="0">
                    <a:pos x="63" y="39"/>
                  </a:cxn>
                  <a:cxn ang="0">
                    <a:pos x="57" y="48"/>
                  </a:cxn>
                  <a:cxn ang="0">
                    <a:pos x="48" y="55"/>
                  </a:cxn>
                  <a:cxn ang="0">
                    <a:pos x="37" y="58"/>
                  </a:cxn>
                  <a:cxn ang="0">
                    <a:pos x="28" y="58"/>
                  </a:cxn>
                  <a:cxn ang="0">
                    <a:pos x="17" y="55"/>
                  </a:cxn>
                  <a:cxn ang="0">
                    <a:pos x="8" y="48"/>
                  </a:cxn>
                  <a:cxn ang="0">
                    <a:pos x="3" y="39"/>
                  </a:cxn>
                  <a:cxn ang="0">
                    <a:pos x="0" y="29"/>
                  </a:cxn>
                  <a:cxn ang="0">
                    <a:pos x="3" y="17"/>
                  </a:cxn>
                  <a:cxn ang="0">
                    <a:pos x="8" y="8"/>
                  </a:cxn>
                  <a:cxn ang="0">
                    <a:pos x="17" y="3"/>
                  </a:cxn>
                  <a:cxn ang="0">
                    <a:pos x="28" y="0"/>
                  </a:cxn>
                </a:cxnLst>
                <a:rect l="0" t="0" r="r" b="b"/>
                <a:pathLst>
                  <a:path w="66" h="58">
                    <a:moveTo>
                      <a:pt x="28" y="0"/>
                    </a:moveTo>
                    <a:lnTo>
                      <a:pt x="37" y="0"/>
                    </a:lnTo>
                    <a:lnTo>
                      <a:pt x="48" y="3"/>
                    </a:lnTo>
                    <a:lnTo>
                      <a:pt x="57" y="8"/>
                    </a:lnTo>
                    <a:lnTo>
                      <a:pt x="63" y="17"/>
                    </a:lnTo>
                    <a:lnTo>
                      <a:pt x="66" y="29"/>
                    </a:lnTo>
                    <a:lnTo>
                      <a:pt x="63" y="39"/>
                    </a:lnTo>
                    <a:lnTo>
                      <a:pt x="57" y="48"/>
                    </a:lnTo>
                    <a:lnTo>
                      <a:pt x="48" y="55"/>
                    </a:lnTo>
                    <a:lnTo>
                      <a:pt x="37" y="58"/>
                    </a:lnTo>
                    <a:lnTo>
                      <a:pt x="28" y="58"/>
                    </a:lnTo>
                    <a:lnTo>
                      <a:pt x="17" y="55"/>
                    </a:lnTo>
                    <a:lnTo>
                      <a:pt x="8" y="48"/>
                    </a:lnTo>
                    <a:lnTo>
                      <a:pt x="3" y="39"/>
                    </a:lnTo>
                    <a:lnTo>
                      <a:pt x="0" y="29"/>
                    </a:lnTo>
                    <a:lnTo>
                      <a:pt x="3" y="17"/>
                    </a:lnTo>
                    <a:lnTo>
                      <a:pt x="8" y="8"/>
                    </a:lnTo>
                    <a:lnTo>
                      <a:pt x="17"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 name="Freeform 107"/>
              <p:cNvSpPr>
                <a:spLocks/>
              </p:cNvSpPr>
              <p:nvPr/>
            </p:nvSpPr>
            <p:spPr bwMode="auto">
              <a:xfrm>
                <a:off x="2255" y="2702"/>
                <a:ext cx="55" cy="57"/>
              </a:xfrm>
              <a:custGeom>
                <a:avLst/>
                <a:gdLst/>
                <a:ahLst/>
                <a:cxnLst>
                  <a:cxn ang="0">
                    <a:pos x="28" y="0"/>
                  </a:cxn>
                  <a:cxn ang="0">
                    <a:pos x="40" y="3"/>
                  </a:cxn>
                  <a:cxn ang="0">
                    <a:pos x="49" y="10"/>
                  </a:cxn>
                  <a:cxn ang="0">
                    <a:pos x="54" y="19"/>
                  </a:cxn>
                  <a:cxn ang="0">
                    <a:pos x="55" y="28"/>
                  </a:cxn>
                  <a:cxn ang="0">
                    <a:pos x="54" y="38"/>
                  </a:cxn>
                  <a:cxn ang="0">
                    <a:pos x="49" y="48"/>
                  </a:cxn>
                  <a:cxn ang="0">
                    <a:pos x="40" y="54"/>
                  </a:cxn>
                  <a:cxn ang="0">
                    <a:pos x="28" y="57"/>
                  </a:cxn>
                  <a:cxn ang="0">
                    <a:pos x="16" y="54"/>
                  </a:cxn>
                  <a:cxn ang="0">
                    <a:pos x="7" y="48"/>
                  </a:cxn>
                  <a:cxn ang="0">
                    <a:pos x="2" y="38"/>
                  </a:cxn>
                  <a:cxn ang="0">
                    <a:pos x="0" y="28"/>
                  </a:cxn>
                  <a:cxn ang="0">
                    <a:pos x="2" y="19"/>
                  </a:cxn>
                  <a:cxn ang="0">
                    <a:pos x="7" y="10"/>
                  </a:cxn>
                  <a:cxn ang="0">
                    <a:pos x="16" y="3"/>
                  </a:cxn>
                  <a:cxn ang="0">
                    <a:pos x="28" y="0"/>
                  </a:cxn>
                </a:cxnLst>
                <a:rect l="0" t="0" r="r" b="b"/>
                <a:pathLst>
                  <a:path w="55" h="57">
                    <a:moveTo>
                      <a:pt x="28" y="0"/>
                    </a:moveTo>
                    <a:lnTo>
                      <a:pt x="40" y="3"/>
                    </a:lnTo>
                    <a:lnTo>
                      <a:pt x="49" y="10"/>
                    </a:lnTo>
                    <a:lnTo>
                      <a:pt x="54" y="19"/>
                    </a:lnTo>
                    <a:lnTo>
                      <a:pt x="55" y="28"/>
                    </a:lnTo>
                    <a:lnTo>
                      <a:pt x="54" y="38"/>
                    </a:lnTo>
                    <a:lnTo>
                      <a:pt x="49" y="48"/>
                    </a:lnTo>
                    <a:lnTo>
                      <a:pt x="40" y="54"/>
                    </a:lnTo>
                    <a:lnTo>
                      <a:pt x="28" y="57"/>
                    </a:lnTo>
                    <a:lnTo>
                      <a:pt x="16" y="54"/>
                    </a:lnTo>
                    <a:lnTo>
                      <a:pt x="7" y="48"/>
                    </a:lnTo>
                    <a:lnTo>
                      <a:pt x="2" y="38"/>
                    </a:lnTo>
                    <a:lnTo>
                      <a:pt x="0" y="28"/>
                    </a:lnTo>
                    <a:lnTo>
                      <a:pt x="2" y="19"/>
                    </a:lnTo>
                    <a:lnTo>
                      <a:pt x="7" y="10"/>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 name="Freeform 108"/>
              <p:cNvSpPr>
                <a:spLocks/>
              </p:cNvSpPr>
              <p:nvPr/>
            </p:nvSpPr>
            <p:spPr bwMode="auto">
              <a:xfrm>
                <a:off x="2337" y="2666"/>
                <a:ext cx="55" cy="57"/>
              </a:xfrm>
              <a:custGeom>
                <a:avLst/>
                <a:gdLst/>
                <a:ahLst/>
                <a:cxnLst>
                  <a:cxn ang="0">
                    <a:pos x="27" y="0"/>
                  </a:cxn>
                  <a:cxn ang="0">
                    <a:pos x="39" y="2"/>
                  </a:cxn>
                  <a:cxn ang="0">
                    <a:pos x="48" y="9"/>
                  </a:cxn>
                  <a:cxn ang="0">
                    <a:pos x="53" y="18"/>
                  </a:cxn>
                  <a:cxn ang="0">
                    <a:pos x="55" y="29"/>
                  </a:cxn>
                  <a:cxn ang="0">
                    <a:pos x="53" y="39"/>
                  </a:cxn>
                  <a:cxn ang="0">
                    <a:pos x="48" y="48"/>
                  </a:cxn>
                  <a:cxn ang="0">
                    <a:pos x="39" y="55"/>
                  </a:cxn>
                  <a:cxn ang="0">
                    <a:pos x="27" y="57"/>
                  </a:cxn>
                  <a:cxn ang="0">
                    <a:pos x="15" y="55"/>
                  </a:cxn>
                  <a:cxn ang="0">
                    <a:pos x="6" y="48"/>
                  </a:cxn>
                  <a:cxn ang="0">
                    <a:pos x="1" y="39"/>
                  </a:cxn>
                  <a:cxn ang="0">
                    <a:pos x="0" y="29"/>
                  </a:cxn>
                  <a:cxn ang="0">
                    <a:pos x="1" y="18"/>
                  </a:cxn>
                  <a:cxn ang="0">
                    <a:pos x="6" y="9"/>
                  </a:cxn>
                  <a:cxn ang="0">
                    <a:pos x="15" y="2"/>
                  </a:cxn>
                  <a:cxn ang="0">
                    <a:pos x="27" y="0"/>
                  </a:cxn>
                </a:cxnLst>
                <a:rect l="0" t="0" r="r" b="b"/>
                <a:pathLst>
                  <a:path w="55" h="57">
                    <a:moveTo>
                      <a:pt x="27" y="0"/>
                    </a:moveTo>
                    <a:lnTo>
                      <a:pt x="39" y="2"/>
                    </a:lnTo>
                    <a:lnTo>
                      <a:pt x="48" y="9"/>
                    </a:lnTo>
                    <a:lnTo>
                      <a:pt x="53" y="18"/>
                    </a:lnTo>
                    <a:lnTo>
                      <a:pt x="55" y="29"/>
                    </a:lnTo>
                    <a:lnTo>
                      <a:pt x="53" y="39"/>
                    </a:lnTo>
                    <a:lnTo>
                      <a:pt x="48" y="48"/>
                    </a:lnTo>
                    <a:lnTo>
                      <a:pt x="39" y="55"/>
                    </a:lnTo>
                    <a:lnTo>
                      <a:pt x="27" y="57"/>
                    </a:lnTo>
                    <a:lnTo>
                      <a:pt x="15" y="55"/>
                    </a:lnTo>
                    <a:lnTo>
                      <a:pt x="6" y="48"/>
                    </a:lnTo>
                    <a:lnTo>
                      <a:pt x="1" y="39"/>
                    </a:lnTo>
                    <a:lnTo>
                      <a:pt x="0" y="29"/>
                    </a:lnTo>
                    <a:lnTo>
                      <a:pt x="1" y="18"/>
                    </a:lnTo>
                    <a:lnTo>
                      <a:pt x="6" y="9"/>
                    </a:lnTo>
                    <a:lnTo>
                      <a:pt x="15"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 name="Freeform 109"/>
              <p:cNvSpPr>
                <a:spLocks/>
              </p:cNvSpPr>
              <p:nvPr/>
            </p:nvSpPr>
            <p:spPr bwMode="auto">
              <a:xfrm>
                <a:off x="2157" y="2747"/>
                <a:ext cx="55" cy="56"/>
              </a:xfrm>
              <a:custGeom>
                <a:avLst/>
                <a:gdLst/>
                <a:ahLst/>
                <a:cxnLst>
                  <a:cxn ang="0">
                    <a:pos x="28" y="0"/>
                  </a:cxn>
                  <a:cxn ang="0">
                    <a:pos x="40" y="3"/>
                  </a:cxn>
                  <a:cxn ang="0">
                    <a:pos x="49" y="9"/>
                  </a:cxn>
                  <a:cxn ang="0">
                    <a:pos x="54" y="18"/>
                  </a:cxn>
                  <a:cxn ang="0">
                    <a:pos x="55" y="27"/>
                  </a:cxn>
                  <a:cxn ang="0">
                    <a:pos x="54" y="38"/>
                  </a:cxn>
                  <a:cxn ang="0">
                    <a:pos x="49" y="47"/>
                  </a:cxn>
                  <a:cxn ang="0">
                    <a:pos x="40" y="54"/>
                  </a:cxn>
                  <a:cxn ang="0">
                    <a:pos x="28" y="56"/>
                  </a:cxn>
                  <a:cxn ang="0">
                    <a:pos x="16" y="54"/>
                  </a:cxn>
                  <a:cxn ang="0">
                    <a:pos x="7" y="47"/>
                  </a:cxn>
                  <a:cxn ang="0">
                    <a:pos x="2" y="38"/>
                  </a:cxn>
                  <a:cxn ang="0">
                    <a:pos x="0" y="27"/>
                  </a:cxn>
                  <a:cxn ang="0">
                    <a:pos x="2" y="18"/>
                  </a:cxn>
                  <a:cxn ang="0">
                    <a:pos x="7" y="9"/>
                  </a:cxn>
                  <a:cxn ang="0">
                    <a:pos x="16" y="3"/>
                  </a:cxn>
                  <a:cxn ang="0">
                    <a:pos x="28" y="0"/>
                  </a:cxn>
                </a:cxnLst>
                <a:rect l="0" t="0" r="r" b="b"/>
                <a:pathLst>
                  <a:path w="55" h="56">
                    <a:moveTo>
                      <a:pt x="28" y="0"/>
                    </a:moveTo>
                    <a:lnTo>
                      <a:pt x="40" y="3"/>
                    </a:lnTo>
                    <a:lnTo>
                      <a:pt x="49" y="9"/>
                    </a:lnTo>
                    <a:lnTo>
                      <a:pt x="54" y="18"/>
                    </a:lnTo>
                    <a:lnTo>
                      <a:pt x="55" y="27"/>
                    </a:lnTo>
                    <a:lnTo>
                      <a:pt x="54" y="38"/>
                    </a:lnTo>
                    <a:lnTo>
                      <a:pt x="49" y="47"/>
                    </a:lnTo>
                    <a:lnTo>
                      <a:pt x="40" y="54"/>
                    </a:lnTo>
                    <a:lnTo>
                      <a:pt x="28" y="56"/>
                    </a:lnTo>
                    <a:lnTo>
                      <a:pt x="16" y="54"/>
                    </a:lnTo>
                    <a:lnTo>
                      <a:pt x="7" y="47"/>
                    </a:lnTo>
                    <a:lnTo>
                      <a:pt x="2" y="38"/>
                    </a:lnTo>
                    <a:lnTo>
                      <a:pt x="0" y="27"/>
                    </a:lnTo>
                    <a:lnTo>
                      <a:pt x="2" y="18"/>
                    </a:lnTo>
                    <a:lnTo>
                      <a:pt x="7" y="9"/>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 name="Freeform 110"/>
              <p:cNvSpPr>
                <a:spLocks/>
              </p:cNvSpPr>
              <p:nvPr/>
            </p:nvSpPr>
            <p:spPr bwMode="auto">
              <a:xfrm>
                <a:off x="2246" y="2594"/>
                <a:ext cx="66" cy="57"/>
              </a:xfrm>
              <a:custGeom>
                <a:avLst/>
                <a:gdLst/>
                <a:ahLst/>
                <a:cxnLst>
                  <a:cxn ang="0">
                    <a:pos x="28" y="0"/>
                  </a:cxn>
                  <a:cxn ang="0">
                    <a:pos x="37" y="0"/>
                  </a:cxn>
                  <a:cxn ang="0">
                    <a:pos x="47" y="2"/>
                  </a:cxn>
                  <a:cxn ang="0">
                    <a:pos x="57" y="8"/>
                  </a:cxn>
                  <a:cxn ang="0">
                    <a:pos x="63" y="17"/>
                  </a:cxn>
                  <a:cxn ang="0">
                    <a:pos x="66" y="29"/>
                  </a:cxn>
                  <a:cxn ang="0">
                    <a:pos x="63" y="39"/>
                  </a:cxn>
                  <a:cxn ang="0">
                    <a:pos x="57" y="48"/>
                  </a:cxn>
                  <a:cxn ang="0">
                    <a:pos x="47" y="55"/>
                  </a:cxn>
                  <a:cxn ang="0">
                    <a:pos x="37" y="57"/>
                  </a:cxn>
                  <a:cxn ang="0">
                    <a:pos x="28" y="57"/>
                  </a:cxn>
                  <a:cxn ang="0">
                    <a:pos x="17" y="55"/>
                  </a:cxn>
                  <a:cxn ang="0">
                    <a:pos x="8" y="48"/>
                  </a:cxn>
                  <a:cxn ang="0">
                    <a:pos x="3" y="39"/>
                  </a:cxn>
                  <a:cxn ang="0">
                    <a:pos x="0" y="29"/>
                  </a:cxn>
                  <a:cxn ang="0">
                    <a:pos x="3" y="17"/>
                  </a:cxn>
                  <a:cxn ang="0">
                    <a:pos x="8" y="8"/>
                  </a:cxn>
                  <a:cxn ang="0">
                    <a:pos x="17" y="2"/>
                  </a:cxn>
                  <a:cxn ang="0">
                    <a:pos x="28" y="0"/>
                  </a:cxn>
                </a:cxnLst>
                <a:rect l="0" t="0" r="r" b="b"/>
                <a:pathLst>
                  <a:path w="66" h="57">
                    <a:moveTo>
                      <a:pt x="28" y="0"/>
                    </a:moveTo>
                    <a:lnTo>
                      <a:pt x="37" y="0"/>
                    </a:lnTo>
                    <a:lnTo>
                      <a:pt x="47" y="2"/>
                    </a:lnTo>
                    <a:lnTo>
                      <a:pt x="57" y="8"/>
                    </a:lnTo>
                    <a:lnTo>
                      <a:pt x="63" y="17"/>
                    </a:lnTo>
                    <a:lnTo>
                      <a:pt x="66" y="29"/>
                    </a:lnTo>
                    <a:lnTo>
                      <a:pt x="63" y="39"/>
                    </a:lnTo>
                    <a:lnTo>
                      <a:pt x="57" y="48"/>
                    </a:lnTo>
                    <a:lnTo>
                      <a:pt x="47" y="55"/>
                    </a:lnTo>
                    <a:lnTo>
                      <a:pt x="37" y="57"/>
                    </a:lnTo>
                    <a:lnTo>
                      <a:pt x="28" y="57"/>
                    </a:lnTo>
                    <a:lnTo>
                      <a:pt x="17" y="55"/>
                    </a:lnTo>
                    <a:lnTo>
                      <a:pt x="8" y="48"/>
                    </a:lnTo>
                    <a:lnTo>
                      <a:pt x="3" y="39"/>
                    </a:lnTo>
                    <a:lnTo>
                      <a:pt x="0" y="29"/>
                    </a:lnTo>
                    <a:lnTo>
                      <a:pt x="3" y="17"/>
                    </a:lnTo>
                    <a:lnTo>
                      <a:pt x="8" y="8"/>
                    </a:lnTo>
                    <a:lnTo>
                      <a:pt x="17" y="2"/>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 name="Freeform 111"/>
              <p:cNvSpPr>
                <a:spLocks/>
              </p:cNvSpPr>
              <p:nvPr/>
            </p:nvSpPr>
            <p:spPr bwMode="auto">
              <a:xfrm>
                <a:off x="2263" y="2784"/>
                <a:ext cx="67" cy="56"/>
              </a:xfrm>
              <a:custGeom>
                <a:avLst/>
                <a:gdLst/>
                <a:ahLst/>
                <a:cxnLst>
                  <a:cxn ang="0">
                    <a:pos x="29" y="0"/>
                  </a:cxn>
                  <a:cxn ang="0">
                    <a:pos x="38" y="0"/>
                  </a:cxn>
                  <a:cxn ang="0">
                    <a:pos x="49" y="2"/>
                  </a:cxn>
                  <a:cxn ang="0">
                    <a:pos x="58" y="7"/>
                  </a:cxn>
                  <a:cxn ang="0">
                    <a:pos x="64" y="17"/>
                  </a:cxn>
                  <a:cxn ang="0">
                    <a:pos x="67" y="27"/>
                  </a:cxn>
                  <a:cxn ang="0">
                    <a:pos x="64" y="38"/>
                  </a:cxn>
                  <a:cxn ang="0">
                    <a:pos x="58" y="47"/>
                  </a:cxn>
                  <a:cxn ang="0">
                    <a:pos x="49" y="53"/>
                  </a:cxn>
                  <a:cxn ang="0">
                    <a:pos x="38" y="56"/>
                  </a:cxn>
                  <a:cxn ang="0">
                    <a:pos x="29" y="56"/>
                  </a:cxn>
                  <a:cxn ang="0">
                    <a:pos x="17" y="53"/>
                  </a:cxn>
                  <a:cxn ang="0">
                    <a:pos x="8" y="47"/>
                  </a:cxn>
                  <a:cxn ang="0">
                    <a:pos x="3" y="38"/>
                  </a:cxn>
                  <a:cxn ang="0">
                    <a:pos x="0" y="27"/>
                  </a:cxn>
                  <a:cxn ang="0">
                    <a:pos x="3" y="17"/>
                  </a:cxn>
                  <a:cxn ang="0">
                    <a:pos x="8" y="7"/>
                  </a:cxn>
                  <a:cxn ang="0">
                    <a:pos x="17" y="2"/>
                  </a:cxn>
                  <a:cxn ang="0">
                    <a:pos x="29" y="0"/>
                  </a:cxn>
                </a:cxnLst>
                <a:rect l="0" t="0" r="r" b="b"/>
                <a:pathLst>
                  <a:path w="67" h="56">
                    <a:moveTo>
                      <a:pt x="29" y="0"/>
                    </a:moveTo>
                    <a:lnTo>
                      <a:pt x="38" y="0"/>
                    </a:lnTo>
                    <a:lnTo>
                      <a:pt x="49" y="2"/>
                    </a:lnTo>
                    <a:lnTo>
                      <a:pt x="58" y="7"/>
                    </a:lnTo>
                    <a:lnTo>
                      <a:pt x="64" y="17"/>
                    </a:lnTo>
                    <a:lnTo>
                      <a:pt x="67" y="27"/>
                    </a:lnTo>
                    <a:lnTo>
                      <a:pt x="64" y="38"/>
                    </a:lnTo>
                    <a:lnTo>
                      <a:pt x="58" y="47"/>
                    </a:lnTo>
                    <a:lnTo>
                      <a:pt x="49" y="53"/>
                    </a:lnTo>
                    <a:lnTo>
                      <a:pt x="38" y="56"/>
                    </a:lnTo>
                    <a:lnTo>
                      <a:pt x="29" y="56"/>
                    </a:lnTo>
                    <a:lnTo>
                      <a:pt x="17" y="53"/>
                    </a:lnTo>
                    <a:lnTo>
                      <a:pt x="8" y="47"/>
                    </a:lnTo>
                    <a:lnTo>
                      <a:pt x="3" y="38"/>
                    </a:lnTo>
                    <a:lnTo>
                      <a:pt x="0" y="27"/>
                    </a:lnTo>
                    <a:lnTo>
                      <a:pt x="3" y="17"/>
                    </a:lnTo>
                    <a:lnTo>
                      <a:pt x="8" y="7"/>
                    </a:lnTo>
                    <a:lnTo>
                      <a:pt x="17"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 name="Freeform 112"/>
              <p:cNvSpPr>
                <a:spLocks/>
              </p:cNvSpPr>
              <p:nvPr/>
            </p:nvSpPr>
            <p:spPr bwMode="auto">
              <a:xfrm>
                <a:off x="2355" y="2738"/>
                <a:ext cx="55" cy="57"/>
              </a:xfrm>
              <a:custGeom>
                <a:avLst/>
                <a:gdLst/>
                <a:ahLst/>
                <a:cxnLst>
                  <a:cxn ang="0">
                    <a:pos x="27" y="0"/>
                  </a:cxn>
                  <a:cxn ang="0">
                    <a:pos x="39" y="2"/>
                  </a:cxn>
                  <a:cxn ang="0">
                    <a:pos x="48" y="9"/>
                  </a:cxn>
                  <a:cxn ang="0">
                    <a:pos x="54" y="18"/>
                  </a:cxn>
                  <a:cxn ang="0">
                    <a:pos x="55" y="29"/>
                  </a:cxn>
                  <a:cxn ang="0">
                    <a:pos x="54" y="39"/>
                  </a:cxn>
                  <a:cxn ang="0">
                    <a:pos x="48" y="48"/>
                  </a:cxn>
                  <a:cxn ang="0">
                    <a:pos x="39" y="55"/>
                  </a:cxn>
                  <a:cxn ang="0">
                    <a:pos x="27" y="57"/>
                  </a:cxn>
                  <a:cxn ang="0">
                    <a:pos x="16" y="55"/>
                  </a:cxn>
                  <a:cxn ang="0">
                    <a:pos x="6" y="48"/>
                  </a:cxn>
                  <a:cxn ang="0">
                    <a:pos x="1" y="39"/>
                  </a:cxn>
                  <a:cxn ang="0">
                    <a:pos x="0" y="29"/>
                  </a:cxn>
                  <a:cxn ang="0">
                    <a:pos x="1" y="18"/>
                  </a:cxn>
                  <a:cxn ang="0">
                    <a:pos x="6" y="9"/>
                  </a:cxn>
                  <a:cxn ang="0">
                    <a:pos x="16" y="2"/>
                  </a:cxn>
                  <a:cxn ang="0">
                    <a:pos x="27" y="0"/>
                  </a:cxn>
                </a:cxnLst>
                <a:rect l="0" t="0" r="r" b="b"/>
                <a:pathLst>
                  <a:path w="55" h="57">
                    <a:moveTo>
                      <a:pt x="27" y="0"/>
                    </a:moveTo>
                    <a:lnTo>
                      <a:pt x="39" y="2"/>
                    </a:lnTo>
                    <a:lnTo>
                      <a:pt x="48" y="9"/>
                    </a:lnTo>
                    <a:lnTo>
                      <a:pt x="54" y="18"/>
                    </a:lnTo>
                    <a:lnTo>
                      <a:pt x="55" y="29"/>
                    </a:lnTo>
                    <a:lnTo>
                      <a:pt x="54" y="39"/>
                    </a:lnTo>
                    <a:lnTo>
                      <a:pt x="48" y="48"/>
                    </a:lnTo>
                    <a:lnTo>
                      <a:pt x="39" y="55"/>
                    </a:lnTo>
                    <a:lnTo>
                      <a:pt x="27" y="57"/>
                    </a:lnTo>
                    <a:lnTo>
                      <a:pt x="16" y="55"/>
                    </a:lnTo>
                    <a:lnTo>
                      <a:pt x="6" y="48"/>
                    </a:lnTo>
                    <a:lnTo>
                      <a:pt x="1" y="39"/>
                    </a:lnTo>
                    <a:lnTo>
                      <a:pt x="0" y="29"/>
                    </a:lnTo>
                    <a:lnTo>
                      <a:pt x="1" y="18"/>
                    </a:lnTo>
                    <a:lnTo>
                      <a:pt x="6" y="9"/>
                    </a:lnTo>
                    <a:lnTo>
                      <a:pt x="16"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4" name="Freeform 113"/>
              <p:cNvSpPr>
                <a:spLocks noEditPoints="1"/>
              </p:cNvSpPr>
              <p:nvPr/>
            </p:nvSpPr>
            <p:spPr bwMode="auto">
              <a:xfrm>
                <a:off x="2522" y="2065"/>
                <a:ext cx="3278" cy="3323"/>
              </a:xfrm>
              <a:custGeom>
                <a:avLst/>
                <a:gdLst/>
                <a:ahLst/>
                <a:cxnLst>
                  <a:cxn ang="0">
                    <a:pos x="843" y="115"/>
                  </a:cxn>
                  <a:cxn ang="0">
                    <a:pos x="527" y="387"/>
                  </a:cxn>
                  <a:cxn ang="0">
                    <a:pos x="353" y="816"/>
                  </a:cxn>
                  <a:cxn ang="0">
                    <a:pos x="364" y="971"/>
                  </a:cxn>
                  <a:cxn ang="0">
                    <a:pos x="324" y="998"/>
                  </a:cxn>
                  <a:cxn ang="0">
                    <a:pos x="178" y="940"/>
                  </a:cxn>
                  <a:cxn ang="0">
                    <a:pos x="117" y="991"/>
                  </a:cxn>
                  <a:cxn ang="0">
                    <a:pos x="249" y="1071"/>
                  </a:cxn>
                  <a:cxn ang="0">
                    <a:pos x="350" y="1693"/>
                  </a:cxn>
                  <a:cxn ang="0">
                    <a:pos x="697" y="2615"/>
                  </a:cxn>
                  <a:cxn ang="0">
                    <a:pos x="984" y="3065"/>
                  </a:cxn>
                  <a:cxn ang="0">
                    <a:pos x="1286" y="3245"/>
                  </a:cxn>
                  <a:cxn ang="0">
                    <a:pos x="1609" y="3216"/>
                  </a:cxn>
                  <a:cxn ang="0">
                    <a:pos x="1829" y="3119"/>
                  </a:cxn>
                  <a:cxn ang="0">
                    <a:pos x="2011" y="3160"/>
                  </a:cxn>
                  <a:cxn ang="0">
                    <a:pos x="2151" y="3260"/>
                  </a:cxn>
                  <a:cxn ang="0">
                    <a:pos x="2083" y="3048"/>
                  </a:cxn>
                  <a:cxn ang="0">
                    <a:pos x="2502" y="2832"/>
                  </a:cxn>
                  <a:cxn ang="0">
                    <a:pos x="2874" y="2718"/>
                  </a:cxn>
                  <a:cxn ang="0">
                    <a:pos x="3132" y="2733"/>
                  </a:cxn>
                  <a:cxn ang="0">
                    <a:pos x="3119" y="2479"/>
                  </a:cxn>
                  <a:cxn ang="0">
                    <a:pos x="3214" y="2150"/>
                  </a:cxn>
                  <a:cxn ang="0">
                    <a:pos x="3159" y="1781"/>
                  </a:cxn>
                  <a:cxn ang="0">
                    <a:pos x="2909" y="1500"/>
                  </a:cxn>
                  <a:cxn ang="0">
                    <a:pos x="2639" y="1259"/>
                  </a:cxn>
                  <a:cxn ang="0">
                    <a:pos x="2536" y="996"/>
                  </a:cxn>
                  <a:cxn ang="0">
                    <a:pos x="2561" y="708"/>
                  </a:cxn>
                  <a:cxn ang="0">
                    <a:pos x="2452" y="839"/>
                  </a:cxn>
                  <a:cxn ang="0">
                    <a:pos x="2325" y="683"/>
                  </a:cxn>
                  <a:cxn ang="0">
                    <a:pos x="1982" y="314"/>
                  </a:cxn>
                  <a:cxn ang="0">
                    <a:pos x="1489" y="95"/>
                  </a:cxn>
                  <a:cxn ang="0">
                    <a:pos x="1138" y="0"/>
                  </a:cxn>
                  <a:cxn ang="0">
                    <a:pos x="1630" y="74"/>
                  </a:cxn>
                  <a:cxn ang="0">
                    <a:pos x="2116" y="351"/>
                  </a:cxn>
                  <a:cxn ang="0">
                    <a:pos x="2435" y="757"/>
                  </a:cxn>
                  <a:cxn ang="0">
                    <a:pos x="2571" y="633"/>
                  </a:cxn>
                  <a:cxn ang="0">
                    <a:pos x="2626" y="771"/>
                  </a:cxn>
                  <a:cxn ang="0">
                    <a:pos x="2600" y="1051"/>
                  </a:cxn>
                  <a:cxn ang="0">
                    <a:pos x="2789" y="1330"/>
                  </a:cxn>
                  <a:cxn ang="0">
                    <a:pos x="3117" y="1614"/>
                  </a:cxn>
                  <a:cxn ang="0">
                    <a:pos x="3274" y="1986"/>
                  </a:cxn>
                  <a:cxn ang="0">
                    <a:pos x="3217" y="2374"/>
                  </a:cxn>
                  <a:cxn ang="0">
                    <a:pos x="3162" y="2648"/>
                  </a:cxn>
                  <a:cxn ang="0">
                    <a:pos x="3218" y="2799"/>
                  </a:cxn>
                  <a:cxn ang="0">
                    <a:pos x="3040" y="2807"/>
                  </a:cxn>
                  <a:cxn ang="0">
                    <a:pos x="2704" y="2802"/>
                  </a:cxn>
                  <a:cxn ang="0">
                    <a:pos x="2268" y="3025"/>
                  </a:cxn>
                  <a:cxn ang="0">
                    <a:pos x="2226" y="3300"/>
                  </a:cxn>
                  <a:cxn ang="0">
                    <a:pos x="2109" y="3305"/>
                  </a:cxn>
                  <a:cxn ang="0">
                    <a:pos x="1969" y="3195"/>
                  </a:cxn>
                  <a:cxn ang="0">
                    <a:pos x="1789" y="3198"/>
                  </a:cxn>
                  <a:cxn ang="0">
                    <a:pos x="1361" y="3313"/>
                  </a:cxn>
                  <a:cxn ang="0">
                    <a:pos x="1023" y="3177"/>
                  </a:cxn>
                  <a:cxn ang="0">
                    <a:pos x="794" y="2912"/>
                  </a:cxn>
                  <a:cxn ang="0">
                    <a:pos x="436" y="2154"/>
                  </a:cxn>
                  <a:cxn ang="0">
                    <a:pos x="209" y="1240"/>
                  </a:cxn>
                  <a:cxn ang="0">
                    <a:pos x="50" y="1003"/>
                  </a:cxn>
                  <a:cxn ang="0">
                    <a:pos x="15" y="860"/>
                  </a:cxn>
                  <a:cxn ang="0">
                    <a:pos x="291" y="920"/>
                  </a:cxn>
                  <a:cxn ang="0">
                    <a:pos x="371" y="544"/>
                  </a:cxn>
                  <a:cxn ang="0">
                    <a:pos x="638" y="180"/>
                  </a:cxn>
                  <a:cxn ang="0">
                    <a:pos x="950" y="18"/>
                  </a:cxn>
                </a:cxnLst>
                <a:rect l="0" t="0" r="r" b="b"/>
                <a:pathLst>
                  <a:path w="3278" h="3323">
                    <a:moveTo>
                      <a:pt x="1107" y="59"/>
                    </a:moveTo>
                    <a:lnTo>
                      <a:pt x="1053" y="61"/>
                    </a:lnTo>
                    <a:lnTo>
                      <a:pt x="999" y="68"/>
                    </a:lnTo>
                    <a:lnTo>
                      <a:pt x="947" y="78"/>
                    </a:lnTo>
                    <a:lnTo>
                      <a:pt x="895" y="94"/>
                    </a:lnTo>
                    <a:lnTo>
                      <a:pt x="843" y="115"/>
                    </a:lnTo>
                    <a:lnTo>
                      <a:pt x="782" y="148"/>
                    </a:lnTo>
                    <a:lnTo>
                      <a:pt x="724" y="186"/>
                    </a:lnTo>
                    <a:lnTo>
                      <a:pt x="671" y="228"/>
                    </a:lnTo>
                    <a:lnTo>
                      <a:pt x="621" y="275"/>
                    </a:lnTo>
                    <a:lnTo>
                      <a:pt x="574" y="326"/>
                    </a:lnTo>
                    <a:lnTo>
                      <a:pt x="527" y="387"/>
                    </a:lnTo>
                    <a:lnTo>
                      <a:pt x="484" y="451"/>
                    </a:lnTo>
                    <a:lnTo>
                      <a:pt x="446" y="520"/>
                    </a:lnTo>
                    <a:lnTo>
                      <a:pt x="413" y="590"/>
                    </a:lnTo>
                    <a:lnTo>
                      <a:pt x="385" y="664"/>
                    </a:lnTo>
                    <a:lnTo>
                      <a:pt x="366" y="738"/>
                    </a:lnTo>
                    <a:lnTo>
                      <a:pt x="353" y="816"/>
                    </a:lnTo>
                    <a:lnTo>
                      <a:pt x="347" y="893"/>
                    </a:lnTo>
                    <a:lnTo>
                      <a:pt x="349" y="945"/>
                    </a:lnTo>
                    <a:lnTo>
                      <a:pt x="350" y="945"/>
                    </a:lnTo>
                    <a:lnTo>
                      <a:pt x="360" y="952"/>
                    </a:lnTo>
                    <a:lnTo>
                      <a:pt x="364" y="961"/>
                    </a:lnTo>
                    <a:lnTo>
                      <a:pt x="364" y="971"/>
                    </a:lnTo>
                    <a:lnTo>
                      <a:pt x="360" y="981"/>
                    </a:lnTo>
                    <a:lnTo>
                      <a:pt x="354" y="990"/>
                    </a:lnTo>
                    <a:lnTo>
                      <a:pt x="345" y="995"/>
                    </a:lnTo>
                    <a:lnTo>
                      <a:pt x="333" y="998"/>
                    </a:lnTo>
                    <a:lnTo>
                      <a:pt x="329" y="996"/>
                    </a:lnTo>
                    <a:lnTo>
                      <a:pt x="324" y="998"/>
                    </a:lnTo>
                    <a:lnTo>
                      <a:pt x="313" y="996"/>
                    </a:lnTo>
                    <a:lnTo>
                      <a:pt x="304" y="991"/>
                    </a:lnTo>
                    <a:lnTo>
                      <a:pt x="302" y="987"/>
                    </a:lnTo>
                    <a:lnTo>
                      <a:pt x="274" y="975"/>
                    </a:lnTo>
                    <a:lnTo>
                      <a:pt x="227" y="957"/>
                    </a:lnTo>
                    <a:lnTo>
                      <a:pt x="178" y="940"/>
                    </a:lnTo>
                    <a:lnTo>
                      <a:pt x="130" y="927"/>
                    </a:lnTo>
                    <a:lnTo>
                      <a:pt x="79" y="919"/>
                    </a:lnTo>
                    <a:lnTo>
                      <a:pt x="67" y="918"/>
                    </a:lnTo>
                    <a:lnTo>
                      <a:pt x="78" y="941"/>
                    </a:lnTo>
                    <a:lnTo>
                      <a:pt x="96" y="967"/>
                    </a:lnTo>
                    <a:lnTo>
                      <a:pt x="117" y="991"/>
                    </a:lnTo>
                    <a:lnTo>
                      <a:pt x="142" y="1012"/>
                    </a:lnTo>
                    <a:lnTo>
                      <a:pt x="169" y="1029"/>
                    </a:lnTo>
                    <a:lnTo>
                      <a:pt x="199" y="1043"/>
                    </a:lnTo>
                    <a:lnTo>
                      <a:pt x="231" y="1055"/>
                    </a:lnTo>
                    <a:lnTo>
                      <a:pt x="243" y="1062"/>
                    </a:lnTo>
                    <a:lnTo>
                      <a:pt x="249" y="1071"/>
                    </a:lnTo>
                    <a:lnTo>
                      <a:pt x="252" y="1083"/>
                    </a:lnTo>
                    <a:lnTo>
                      <a:pt x="256" y="1146"/>
                    </a:lnTo>
                    <a:lnTo>
                      <a:pt x="262" y="1208"/>
                    </a:lnTo>
                    <a:lnTo>
                      <a:pt x="283" y="1371"/>
                    </a:lnTo>
                    <a:lnTo>
                      <a:pt x="313" y="1532"/>
                    </a:lnTo>
                    <a:lnTo>
                      <a:pt x="350" y="1693"/>
                    </a:lnTo>
                    <a:lnTo>
                      <a:pt x="394" y="1850"/>
                    </a:lnTo>
                    <a:lnTo>
                      <a:pt x="444" y="2007"/>
                    </a:lnTo>
                    <a:lnTo>
                      <a:pt x="501" y="2160"/>
                    </a:lnTo>
                    <a:lnTo>
                      <a:pt x="561" y="2314"/>
                    </a:lnTo>
                    <a:lnTo>
                      <a:pt x="626" y="2466"/>
                    </a:lnTo>
                    <a:lnTo>
                      <a:pt x="697" y="2615"/>
                    </a:lnTo>
                    <a:lnTo>
                      <a:pt x="773" y="2764"/>
                    </a:lnTo>
                    <a:lnTo>
                      <a:pt x="815" y="2836"/>
                    </a:lnTo>
                    <a:lnTo>
                      <a:pt x="858" y="2908"/>
                    </a:lnTo>
                    <a:lnTo>
                      <a:pt x="906" y="2976"/>
                    </a:lnTo>
                    <a:lnTo>
                      <a:pt x="943" y="3022"/>
                    </a:lnTo>
                    <a:lnTo>
                      <a:pt x="984" y="3065"/>
                    </a:lnTo>
                    <a:lnTo>
                      <a:pt x="1028" y="3105"/>
                    </a:lnTo>
                    <a:lnTo>
                      <a:pt x="1075" y="3143"/>
                    </a:lnTo>
                    <a:lnTo>
                      <a:pt x="1124" y="3175"/>
                    </a:lnTo>
                    <a:lnTo>
                      <a:pt x="1176" y="3204"/>
                    </a:lnTo>
                    <a:lnTo>
                      <a:pt x="1230" y="3228"/>
                    </a:lnTo>
                    <a:lnTo>
                      <a:pt x="1286" y="3245"/>
                    </a:lnTo>
                    <a:lnTo>
                      <a:pt x="1342" y="3257"/>
                    </a:lnTo>
                    <a:lnTo>
                      <a:pt x="1401" y="3262"/>
                    </a:lnTo>
                    <a:lnTo>
                      <a:pt x="1460" y="3259"/>
                    </a:lnTo>
                    <a:lnTo>
                      <a:pt x="1519" y="3249"/>
                    </a:lnTo>
                    <a:lnTo>
                      <a:pt x="1578" y="3230"/>
                    </a:lnTo>
                    <a:lnTo>
                      <a:pt x="1609" y="3216"/>
                    </a:lnTo>
                    <a:lnTo>
                      <a:pt x="1643" y="3199"/>
                    </a:lnTo>
                    <a:lnTo>
                      <a:pt x="1679" y="3181"/>
                    </a:lnTo>
                    <a:lnTo>
                      <a:pt x="1715" y="3162"/>
                    </a:lnTo>
                    <a:lnTo>
                      <a:pt x="1753" y="3145"/>
                    </a:lnTo>
                    <a:lnTo>
                      <a:pt x="1791" y="3129"/>
                    </a:lnTo>
                    <a:lnTo>
                      <a:pt x="1829" y="3119"/>
                    </a:lnTo>
                    <a:lnTo>
                      <a:pt x="1866" y="3112"/>
                    </a:lnTo>
                    <a:lnTo>
                      <a:pt x="1904" y="3111"/>
                    </a:lnTo>
                    <a:lnTo>
                      <a:pt x="1939" y="3118"/>
                    </a:lnTo>
                    <a:lnTo>
                      <a:pt x="1965" y="3128"/>
                    </a:lnTo>
                    <a:lnTo>
                      <a:pt x="1989" y="3143"/>
                    </a:lnTo>
                    <a:lnTo>
                      <a:pt x="2011" y="3160"/>
                    </a:lnTo>
                    <a:lnTo>
                      <a:pt x="2033" y="3178"/>
                    </a:lnTo>
                    <a:lnTo>
                      <a:pt x="2075" y="3215"/>
                    </a:lnTo>
                    <a:lnTo>
                      <a:pt x="2096" y="3232"/>
                    </a:lnTo>
                    <a:lnTo>
                      <a:pt x="2118" y="3246"/>
                    </a:lnTo>
                    <a:lnTo>
                      <a:pt x="2143" y="3258"/>
                    </a:lnTo>
                    <a:lnTo>
                      <a:pt x="2151" y="3260"/>
                    </a:lnTo>
                    <a:lnTo>
                      <a:pt x="2138" y="3228"/>
                    </a:lnTo>
                    <a:lnTo>
                      <a:pt x="2104" y="3153"/>
                    </a:lnTo>
                    <a:lnTo>
                      <a:pt x="2073" y="3078"/>
                    </a:lnTo>
                    <a:lnTo>
                      <a:pt x="2071" y="3067"/>
                    </a:lnTo>
                    <a:lnTo>
                      <a:pt x="2075" y="3057"/>
                    </a:lnTo>
                    <a:lnTo>
                      <a:pt x="2083" y="3048"/>
                    </a:lnTo>
                    <a:lnTo>
                      <a:pt x="2092" y="3043"/>
                    </a:lnTo>
                    <a:lnTo>
                      <a:pt x="2177" y="3006"/>
                    </a:lnTo>
                    <a:lnTo>
                      <a:pt x="2260" y="2966"/>
                    </a:lnTo>
                    <a:lnTo>
                      <a:pt x="2341" y="2921"/>
                    </a:lnTo>
                    <a:lnTo>
                      <a:pt x="2421" y="2877"/>
                    </a:lnTo>
                    <a:lnTo>
                      <a:pt x="2502" y="2832"/>
                    </a:lnTo>
                    <a:lnTo>
                      <a:pt x="2584" y="2790"/>
                    </a:lnTo>
                    <a:lnTo>
                      <a:pt x="2670" y="2754"/>
                    </a:lnTo>
                    <a:lnTo>
                      <a:pt x="2721" y="2737"/>
                    </a:lnTo>
                    <a:lnTo>
                      <a:pt x="2772" y="2725"/>
                    </a:lnTo>
                    <a:lnTo>
                      <a:pt x="2823" y="2718"/>
                    </a:lnTo>
                    <a:lnTo>
                      <a:pt x="2874" y="2718"/>
                    </a:lnTo>
                    <a:lnTo>
                      <a:pt x="2927" y="2726"/>
                    </a:lnTo>
                    <a:lnTo>
                      <a:pt x="3032" y="2747"/>
                    </a:lnTo>
                    <a:lnTo>
                      <a:pt x="3085" y="2756"/>
                    </a:lnTo>
                    <a:lnTo>
                      <a:pt x="3137" y="2761"/>
                    </a:lnTo>
                    <a:lnTo>
                      <a:pt x="3145" y="2761"/>
                    </a:lnTo>
                    <a:lnTo>
                      <a:pt x="3132" y="2733"/>
                    </a:lnTo>
                    <a:lnTo>
                      <a:pt x="3115" y="2693"/>
                    </a:lnTo>
                    <a:lnTo>
                      <a:pt x="3103" y="2654"/>
                    </a:lnTo>
                    <a:lnTo>
                      <a:pt x="3095" y="2615"/>
                    </a:lnTo>
                    <a:lnTo>
                      <a:pt x="3096" y="2574"/>
                    </a:lnTo>
                    <a:lnTo>
                      <a:pt x="3105" y="2526"/>
                    </a:lnTo>
                    <a:lnTo>
                      <a:pt x="3119" y="2479"/>
                    </a:lnTo>
                    <a:lnTo>
                      <a:pt x="3136" y="2433"/>
                    </a:lnTo>
                    <a:lnTo>
                      <a:pt x="3154" y="2387"/>
                    </a:lnTo>
                    <a:lnTo>
                      <a:pt x="3171" y="2341"/>
                    </a:lnTo>
                    <a:lnTo>
                      <a:pt x="3191" y="2278"/>
                    </a:lnTo>
                    <a:lnTo>
                      <a:pt x="3205" y="2214"/>
                    </a:lnTo>
                    <a:lnTo>
                      <a:pt x="3214" y="2150"/>
                    </a:lnTo>
                    <a:lnTo>
                      <a:pt x="3219" y="2086"/>
                    </a:lnTo>
                    <a:lnTo>
                      <a:pt x="3219" y="2023"/>
                    </a:lnTo>
                    <a:lnTo>
                      <a:pt x="3213" y="1960"/>
                    </a:lnTo>
                    <a:lnTo>
                      <a:pt x="3201" y="1898"/>
                    </a:lnTo>
                    <a:lnTo>
                      <a:pt x="3183" y="1838"/>
                    </a:lnTo>
                    <a:lnTo>
                      <a:pt x="3159" y="1781"/>
                    </a:lnTo>
                    <a:lnTo>
                      <a:pt x="3129" y="1724"/>
                    </a:lnTo>
                    <a:lnTo>
                      <a:pt x="3091" y="1671"/>
                    </a:lnTo>
                    <a:lnTo>
                      <a:pt x="3047" y="1620"/>
                    </a:lnTo>
                    <a:lnTo>
                      <a:pt x="3003" y="1578"/>
                    </a:lnTo>
                    <a:lnTo>
                      <a:pt x="2958" y="1538"/>
                    </a:lnTo>
                    <a:lnTo>
                      <a:pt x="2909" y="1500"/>
                    </a:lnTo>
                    <a:lnTo>
                      <a:pt x="2862" y="1462"/>
                    </a:lnTo>
                    <a:lnTo>
                      <a:pt x="2814" y="1426"/>
                    </a:lnTo>
                    <a:lnTo>
                      <a:pt x="2766" y="1388"/>
                    </a:lnTo>
                    <a:lnTo>
                      <a:pt x="2721" y="1347"/>
                    </a:lnTo>
                    <a:lnTo>
                      <a:pt x="2679" y="1305"/>
                    </a:lnTo>
                    <a:lnTo>
                      <a:pt x="2639" y="1259"/>
                    </a:lnTo>
                    <a:lnTo>
                      <a:pt x="2604" y="1210"/>
                    </a:lnTo>
                    <a:lnTo>
                      <a:pt x="2581" y="1169"/>
                    </a:lnTo>
                    <a:lnTo>
                      <a:pt x="2561" y="1127"/>
                    </a:lnTo>
                    <a:lnTo>
                      <a:pt x="2546" y="1085"/>
                    </a:lnTo>
                    <a:lnTo>
                      <a:pt x="2539" y="1042"/>
                    </a:lnTo>
                    <a:lnTo>
                      <a:pt x="2536" y="996"/>
                    </a:lnTo>
                    <a:lnTo>
                      <a:pt x="2540" y="949"/>
                    </a:lnTo>
                    <a:lnTo>
                      <a:pt x="2564" y="831"/>
                    </a:lnTo>
                    <a:lnTo>
                      <a:pt x="2569" y="793"/>
                    </a:lnTo>
                    <a:lnTo>
                      <a:pt x="2569" y="754"/>
                    </a:lnTo>
                    <a:lnTo>
                      <a:pt x="2564" y="716"/>
                    </a:lnTo>
                    <a:lnTo>
                      <a:pt x="2561" y="708"/>
                    </a:lnTo>
                    <a:lnTo>
                      <a:pt x="2558" y="711"/>
                    </a:lnTo>
                    <a:lnTo>
                      <a:pt x="2528" y="736"/>
                    </a:lnTo>
                    <a:lnTo>
                      <a:pt x="2502" y="763"/>
                    </a:lnTo>
                    <a:lnTo>
                      <a:pt x="2478" y="795"/>
                    </a:lnTo>
                    <a:lnTo>
                      <a:pt x="2460" y="830"/>
                    </a:lnTo>
                    <a:lnTo>
                      <a:pt x="2452" y="839"/>
                    </a:lnTo>
                    <a:lnTo>
                      <a:pt x="2442" y="844"/>
                    </a:lnTo>
                    <a:lnTo>
                      <a:pt x="2429" y="843"/>
                    </a:lnTo>
                    <a:lnTo>
                      <a:pt x="2418" y="839"/>
                    </a:lnTo>
                    <a:lnTo>
                      <a:pt x="2410" y="830"/>
                    </a:lnTo>
                    <a:lnTo>
                      <a:pt x="2370" y="755"/>
                    </a:lnTo>
                    <a:lnTo>
                      <a:pt x="2325" y="683"/>
                    </a:lnTo>
                    <a:lnTo>
                      <a:pt x="2278" y="614"/>
                    </a:lnTo>
                    <a:lnTo>
                      <a:pt x="2226" y="547"/>
                    </a:lnTo>
                    <a:lnTo>
                      <a:pt x="2171" y="483"/>
                    </a:lnTo>
                    <a:lnTo>
                      <a:pt x="2112" y="423"/>
                    </a:lnTo>
                    <a:lnTo>
                      <a:pt x="2049" y="366"/>
                    </a:lnTo>
                    <a:lnTo>
                      <a:pt x="1982" y="314"/>
                    </a:lnTo>
                    <a:lnTo>
                      <a:pt x="1912" y="267"/>
                    </a:lnTo>
                    <a:lnTo>
                      <a:pt x="1832" y="221"/>
                    </a:lnTo>
                    <a:lnTo>
                      <a:pt x="1749" y="182"/>
                    </a:lnTo>
                    <a:lnTo>
                      <a:pt x="1664" y="146"/>
                    </a:lnTo>
                    <a:lnTo>
                      <a:pt x="1578" y="118"/>
                    </a:lnTo>
                    <a:lnTo>
                      <a:pt x="1489" y="95"/>
                    </a:lnTo>
                    <a:lnTo>
                      <a:pt x="1399" y="78"/>
                    </a:lnTo>
                    <a:lnTo>
                      <a:pt x="1308" y="66"/>
                    </a:lnTo>
                    <a:lnTo>
                      <a:pt x="1217" y="60"/>
                    </a:lnTo>
                    <a:lnTo>
                      <a:pt x="1162" y="59"/>
                    </a:lnTo>
                    <a:lnTo>
                      <a:pt x="1107" y="59"/>
                    </a:lnTo>
                    <a:close/>
                    <a:moveTo>
                      <a:pt x="1138" y="0"/>
                    </a:moveTo>
                    <a:lnTo>
                      <a:pt x="1201" y="2"/>
                    </a:lnTo>
                    <a:lnTo>
                      <a:pt x="1265" y="6"/>
                    </a:lnTo>
                    <a:lnTo>
                      <a:pt x="1358" y="15"/>
                    </a:lnTo>
                    <a:lnTo>
                      <a:pt x="1450" y="30"/>
                    </a:lnTo>
                    <a:lnTo>
                      <a:pt x="1540" y="49"/>
                    </a:lnTo>
                    <a:lnTo>
                      <a:pt x="1630" y="74"/>
                    </a:lnTo>
                    <a:lnTo>
                      <a:pt x="1718" y="106"/>
                    </a:lnTo>
                    <a:lnTo>
                      <a:pt x="1803" y="142"/>
                    </a:lnTo>
                    <a:lnTo>
                      <a:pt x="1885" y="186"/>
                    </a:lnTo>
                    <a:lnTo>
                      <a:pt x="1965" y="234"/>
                    </a:lnTo>
                    <a:lnTo>
                      <a:pt x="2043" y="290"/>
                    </a:lnTo>
                    <a:lnTo>
                      <a:pt x="2116" y="351"/>
                    </a:lnTo>
                    <a:lnTo>
                      <a:pt x="2185" y="416"/>
                    </a:lnTo>
                    <a:lnTo>
                      <a:pt x="2248" y="486"/>
                    </a:lnTo>
                    <a:lnTo>
                      <a:pt x="2308" y="560"/>
                    </a:lnTo>
                    <a:lnTo>
                      <a:pt x="2363" y="637"/>
                    </a:lnTo>
                    <a:lnTo>
                      <a:pt x="2414" y="717"/>
                    </a:lnTo>
                    <a:lnTo>
                      <a:pt x="2435" y="757"/>
                    </a:lnTo>
                    <a:lnTo>
                      <a:pt x="2450" y="737"/>
                    </a:lnTo>
                    <a:lnTo>
                      <a:pt x="2474" y="709"/>
                    </a:lnTo>
                    <a:lnTo>
                      <a:pt x="2502" y="685"/>
                    </a:lnTo>
                    <a:lnTo>
                      <a:pt x="2531" y="661"/>
                    </a:lnTo>
                    <a:lnTo>
                      <a:pt x="2561" y="637"/>
                    </a:lnTo>
                    <a:lnTo>
                      <a:pt x="2571" y="633"/>
                    </a:lnTo>
                    <a:lnTo>
                      <a:pt x="2583" y="635"/>
                    </a:lnTo>
                    <a:lnTo>
                      <a:pt x="2592" y="640"/>
                    </a:lnTo>
                    <a:lnTo>
                      <a:pt x="2600" y="648"/>
                    </a:lnTo>
                    <a:lnTo>
                      <a:pt x="2616" y="690"/>
                    </a:lnTo>
                    <a:lnTo>
                      <a:pt x="2624" y="730"/>
                    </a:lnTo>
                    <a:lnTo>
                      <a:pt x="2626" y="771"/>
                    </a:lnTo>
                    <a:lnTo>
                      <a:pt x="2624" y="813"/>
                    </a:lnTo>
                    <a:lnTo>
                      <a:pt x="2617" y="855"/>
                    </a:lnTo>
                    <a:lnTo>
                      <a:pt x="2608" y="898"/>
                    </a:lnTo>
                    <a:lnTo>
                      <a:pt x="2599" y="952"/>
                    </a:lnTo>
                    <a:lnTo>
                      <a:pt x="2595" y="1003"/>
                    </a:lnTo>
                    <a:lnTo>
                      <a:pt x="2600" y="1051"/>
                    </a:lnTo>
                    <a:lnTo>
                      <a:pt x="2612" y="1100"/>
                    </a:lnTo>
                    <a:lnTo>
                      <a:pt x="2633" y="1147"/>
                    </a:lnTo>
                    <a:lnTo>
                      <a:pt x="2662" y="1194"/>
                    </a:lnTo>
                    <a:lnTo>
                      <a:pt x="2701" y="1244"/>
                    </a:lnTo>
                    <a:lnTo>
                      <a:pt x="2743" y="1288"/>
                    </a:lnTo>
                    <a:lnTo>
                      <a:pt x="2789" y="1330"/>
                    </a:lnTo>
                    <a:lnTo>
                      <a:pt x="2886" y="1409"/>
                    </a:lnTo>
                    <a:lnTo>
                      <a:pt x="2935" y="1445"/>
                    </a:lnTo>
                    <a:lnTo>
                      <a:pt x="2984" y="1485"/>
                    </a:lnTo>
                    <a:lnTo>
                      <a:pt x="3031" y="1525"/>
                    </a:lnTo>
                    <a:lnTo>
                      <a:pt x="3075" y="1567"/>
                    </a:lnTo>
                    <a:lnTo>
                      <a:pt x="3117" y="1614"/>
                    </a:lnTo>
                    <a:lnTo>
                      <a:pt x="3159" y="1672"/>
                    </a:lnTo>
                    <a:lnTo>
                      <a:pt x="3196" y="1731"/>
                    </a:lnTo>
                    <a:lnTo>
                      <a:pt x="3225" y="1792"/>
                    </a:lnTo>
                    <a:lnTo>
                      <a:pt x="3247" y="1855"/>
                    </a:lnTo>
                    <a:lnTo>
                      <a:pt x="3264" y="1919"/>
                    </a:lnTo>
                    <a:lnTo>
                      <a:pt x="3274" y="1986"/>
                    </a:lnTo>
                    <a:lnTo>
                      <a:pt x="3278" y="2053"/>
                    </a:lnTo>
                    <a:lnTo>
                      <a:pt x="3276" y="2121"/>
                    </a:lnTo>
                    <a:lnTo>
                      <a:pt x="3268" y="2189"/>
                    </a:lnTo>
                    <a:lnTo>
                      <a:pt x="3253" y="2259"/>
                    </a:lnTo>
                    <a:lnTo>
                      <a:pt x="3236" y="2316"/>
                    </a:lnTo>
                    <a:lnTo>
                      <a:pt x="3217" y="2374"/>
                    </a:lnTo>
                    <a:lnTo>
                      <a:pt x="3196" y="2430"/>
                    </a:lnTo>
                    <a:lnTo>
                      <a:pt x="3176" y="2488"/>
                    </a:lnTo>
                    <a:lnTo>
                      <a:pt x="3159" y="2545"/>
                    </a:lnTo>
                    <a:lnTo>
                      <a:pt x="3154" y="2581"/>
                    </a:lnTo>
                    <a:lnTo>
                      <a:pt x="3155" y="2615"/>
                    </a:lnTo>
                    <a:lnTo>
                      <a:pt x="3162" y="2648"/>
                    </a:lnTo>
                    <a:lnTo>
                      <a:pt x="3172" y="2680"/>
                    </a:lnTo>
                    <a:lnTo>
                      <a:pt x="3185" y="2713"/>
                    </a:lnTo>
                    <a:lnTo>
                      <a:pt x="3200" y="2744"/>
                    </a:lnTo>
                    <a:lnTo>
                      <a:pt x="3215" y="2776"/>
                    </a:lnTo>
                    <a:lnTo>
                      <a:pt x="3219" y="2788"/>
                    </a:lnTo>
                    <a:lnTo>
                      <a:pt x="3218" y="2799"/>
                    </a:lnTo>
                    <a:lnTo>
                      <a:pt x="3213" y="2809"/>
                    </a:lnTo>
                    <a:lnTo>
                      <a:pt x="3204" y="2816"/>
                    </a:lnTo>
                    <a:lnTo>
                      <a:pt x="3192" y="2819"/>
                    </a:lnTo>
                    <a:lnTo>
                      <a:pt x="3139" y="2819"/>
                    </a:lnTo>
                    <a:lnTo>
                      <a:pt x="3090" y="2815"/>
                    </a:lnTo>
                    <a:lnTo>
                      <a:pt x="3040" y="2807"/>
                    </a:lnTo>
                    <a:lnTo>
                      <a:pt x="2941" y="2786"/>
                    </a:lnTo>
                    <a:lnTo>
                      <a:pt x="2891" y="2779"/>
                    </a:lnTo>
                    <a:lnTo>
                      <a:pt x="2844" y="2776"/>
                    </a:lnTo>
                    <a:lnTo>
                      <a:pt x="2797" y="2780"/>
                    </a:lnTo>
                    <a:lnTo>
                      <a:pt x="2749" y="2788"/>
                    </a:lnTo>
                    <a:lnTo>
                      <a:pt x="2704" y="2802"/>
                    </a:lnTo>
                    <a:lnTo>
                      <a:pt x="2656" y="2820"/>
                    </a:lnTo>
                    <a:lnTo>
                      <a:pt x="2577" y="2858"/>
                    </a:lnTo>
                    <a:lnTo>
                      <a:pt x="2499" y="2899"/>
                    </a:lnTo>
                    <a:lnTo>
                      <a:pt x="2422" y="2941"/>
                    </a:lnTo>
                    <a:lnTo>
                      <a:pt x="2345" y="2984"/>
                    </a:lnTo>
                    <a:lnTo>
                      <a:pt x="2268" y="3025"/>
                    </a:lnTo>
                    <a:lnTo>
                      <a:pt x="2188" y="3064"/>
                    </a:lnTo>
                    <a:lnTo>
                      <a:pt x="2137" y="3085"/>
                    </a:lnTo>
                    <a:lnTo>
                      <a:pt x="2159" y="3137"/>
                    </a:lnTo>
                    <a:lnTo>
                      <a:pt x="2193" y="3212"/>
                    </a:lnTo>
                    <a:lnTo>
                      <a:pt x="2224" y="3287"/>
                    </a:lnTo>
                    <a:lnTo>
                      <a:pt x="2226" y="3300"/>
                    </a:lnTo>
                    <a:lnTo>
                      <a:pt x="2221" y="3312"/>
                    </a:lnTo>
                    <a:lnTo>
                      <a:pt x="2210" y="3319"/>
                    </a:lnTo>
                    <a:lnTo>
                      <a:pt x="2197" y="3323"/>
                    </a:lnTo>
                    <a:lnTo>
                      <a:pt x="2164" y="3322"/>
                    </a:lnTo>
                    <a:lnTo>
                      <a:pt x="2135" y="3315"/>
                    </a:lnTo>
                    <a:lnTo>
                      <a:pt x="2109" y="3305"/>
                    </a:lnTo>
                    <a:lnTo>
                      <a:pt x="2084" y="3291"/>
                    </a:lnTo>
                    <a:lnTo>
                      <a:pt x="2060" y="3274"/>
                    </a:lnTo>
                    <a:lnTo>
                      <a:pt x="2037" y="3254"/>
                    </a:lnTo>
                    <a:lnTo>
                      <a:pt x="2014" y="3232"/>
                    </a:lnTo>
                    <a:lnTo>
                      <a:pt x="1991" y="3212"/>
                    </a:lnTo>
                    <a:lnTo>
                      <a:pt x="1969" y="3195"/>
                    </a:lnTo>
                    <a:lnTo>
                      <a:pt x="1946" y="3183"/>
                    </a:lnTo>
                    <a:lnTo>
                      <a:pt x="1922" y="3175"/>
                    </a:lnTo>
                    <a:lnTo>
                      <a:pt x="1896" y="3171"/>
                    </a:lnTo>
                    <a:lnTo>
                      <a:pt x="1868" y="3173"/>
                    </a:lnTo>
                    <a:lnTo>
                      <a:pt x="1838" y="3179"/>
                    </a:lnTo>
                    <a:lnTo>
                      <a:pt x="1789" y="3198"/>
                    </a:lnTo>
                    <a:lnTo>
                      <a:pt x="1741" y="3219"/>
                    </a:lnTo>
                    <a:lnTo>
                      <a:pt x="1645" y="3263"/>
                    </a:lnTo>
                    <a:lnTo>
                      <a:pt x="1575" y="3289"/>
                    </a:lnTo>
                    <a:lnTo>
                      <a:pt x="1504" y="3305"/>
                    </a:lnTo>
                    <a:lnTo>
                      <a:pt x="1432" y="3314"/>
                    </a:lnTo>
                    <a:lnTo>
                      <a:pt x="1361" y="3313"/>
                    </a:lnTo>
                    <a:lnTo>
                      <a:pt x="1286" y="3302"/>
                    </a:lnTo>
                    <a:lnTo>
                      <a:pt x="1227" y="3287"/>
                    </a:lnTo>
                    <a:lnTo>
                      <a:pt x="1172" y="3267"/>
                    </a:lnTo>
                    <a:lnTo>
                      <a:pt x="1120" y="3241"/>
                    </a:lnTo>
                    <a:lnTo>
                      <a:pt x="1070" y="3211"/>
                    </a:lnTo>
                    <a:lnTo>
                      <a:pt x="1023" y="3177"/>
                    </a:lnTo>
                    <a:lnTo>
                      <a:pt x="980" y="3140"/>
                    </a:lnTo>
                    <a:lnTo>
                      <a:pt x="938" y="3099"/>
                    </a:lnTo>
                    <a:lnTo>
                      <a:pt x="898" y="3055"/>
                    </a:lnTo>
                    <a:lnTo>
                      <a:pt x="862" y="3009"/>
                    </a:lnTo>
                    <a:lnTo>
                      <a:pt x="826" y="2961"/>
                    </a:lnTo>
                    <a:lnTo>
                      <a:pt x="794" y="2912"/>
                    </a:lnTo>
                    <a:lnTo>
                      <a:pt x="764" y="2861"/>
                    </a:lnTo>
                    <a:lnTo>
                      <a:pt x="688" y="2725"/>
                    </a:lnTo>
                    <a:lnTo>
                      <a:pt x="618" y="2586"/>
                    </a:lnTo>
                    <a:lnTo>
                      <a:pt x="553" y="2445"/>
                    </a:lnTo>
                    <a:lnTo>
                      <a:pt x="493" y="2299"/>
                    </a:lnTo>
                    <a:lnTo>
                      <a:pt x="436" y="2154"/>
                    </a:lnTo>
                    <a:lnTo>
                      <a:pt x="385" y="2007"/>
                    </a:lnTo>
                    <a:lnTo>
                      <a:pt x="338" y="1857"/>
                    </a:lnTo>
                    <a:lnTo>
                      <a:pt x="296" y="1705"/>
                    </a:lnTo>
                    <a:lnTo>
                      <a:pt x="260" y="1551"/>
                    </a:lnTo>
                    <a:lnTo>
                      <a:pt x="230" y="1396"/>
                    </a:lnTo>
                    <a:lnTo>
                      <a:pt x="209" y="1240"/>
                    </a:lnTo>
                    <a:lnTo>
                      <a:pt x="197" y="1102"/>
                    </a:lnTo>
                    <a:lnTo>
                      <a:pt x="178" y="1096"/>
                    </a:lnTo>
                    <a:lnTo>
                      <a:pt x="142" y="1077"/>
                    </a:lnTo>
                    <a:lnTo>
                      <a:pt x="108" y="1056"/>
                    </a:lnTo>
                    <a:lnTo>
                      <a:pt x="76" y="1032"/>
                    </a:lnTo>
                    <a:lnTo>
                      <a:pt x="50" y="1003"/>
                    </a:lnTo>
                    <a:lnTo>
                      <a:pt x="28" y="970"/>
                    </a:lnTo>
                    <a:lnTo>
                      <a:pt x="11" y="933"/>
                    </a:lnTo>
                    <a:lnTo>
                      <a:pt x="0" y="894"/>
                    </a:lnTo>
                    <a:lnTo>
                      <a:pt x="0" y="881"/>
                    </a:lnTo>
                    <a:lnTo>
                      <a:pt x="6" y="869"/>
                    </a:lnTo>
                    <a:lnTo>
                      <a:pt x="15" y="860"/>
                    </a:lnTo>
                    <a:lnTo>
                      <a:pt x="28" y="857"/>
                    </a:lnTo>
                    <a:lnTo>
                      <a:pt x="84" y="861"/>
                    </a:lnTo>
                    <a:lnTo>
                      <a:pt x="139" y="872"/>
                    </a:lnTo>
                    <a:lnTo>
                      <a:pt x="193" y="885"/>
                    </a:lnTo>
                    <a:lnTo>
                      <a:pt x="245" y="903"/>
                    </a:lnTo>
                    <a:lnTo>
                      <a:pt x="291" y="920"/>
                    </a:lnTo>
                    <a:lnTo>
                      <a:pt x="290" y="910"/>
                    </a:lnTo>
                    <a:lnTo>
                      <a:pt x="292" y="850"/>
                    </a:lnTo>
                    <a:lnTo>
                      <a:pt x="303" y="771"/>
                    </a:lnTo>
                    <a:lnTo>
                      <a:pt x="319" y="695"/>
                    </a:lnTo>
                    <a:lnTo>
                      <a:pt x="342" y="619"/>
                    </a:lnTo>
                    <a:lnTo>
                      <a:pt x="371" y="544"/>
                    </a:lnTo>
                    <a:lnTo>
                      <a:pt x="405" y="472"/>
                    </a:lnTo>
                    <a:lnTo>
                      <a:pt x="446" y="403"/>
                    </a:lnTo>
                    <a:lnTo>
                      <a:pt x="490" y="338"/>
                    </a:lnTo>
                    <a:lnTo>
                      <a:pt x="540" y="277"/>
                    </a:lnTo>
                    <a:lnTo>
                      <a:pt x="595" y="220"/>
                    </a:lnTo>
                    <a:lnTo>
                      <a:pt x="638" y="180"/>
                    </a:lnTo>
                    <a:lnTo>
                      <a:pt x="684" y="145"/>
                    </a:lnTo>
                    <a:lnTo>
                      <a:pt x="731" y="111"/>
                    </a:lnTo>
                    <a:lnTo>
                      <a:pt x="781" y="81"/>
                    </a:lnTo>
                    <a:lnTo>
                      <a:pt x="833" y="56"/>
                    </a:lnTo>
                    <a:lnTo>
                      <a:pt x="888" y="35"/>
                    </a:lnTo>
                    <a:lnTo>
                      <a:pt x="950" y="18"/>
                    </a:lnTo>
                    <a:lnTo>
                      <a:pt x="1011" y="8"/>
                    </a:lnTo>
                    <a:lnTo>
                      <a:pt x="1074" y="2"/>
                    </a:lnTo>
                    <a:lnTo>
                      <a:pt x="11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5" name="Freeform 114"/>
              <p:cNvSpPr>
                <a:spLocks noEditPoints="1"/>
              </p:cNvSpPr>
              <p:nvPr/>
            </p:nvSpPr>
            <p:spPr bwMode="auto">
              <a:xfrm>
                <a:off x="3134" y="2583"/>
                <a:ext cx="677" cy="401"/>
              </a:xfrm>
              <a:custGeom>
                <a:avLst/>
                <a:gdLst/>
                <a:ahLst/>
                <a:cxnLst>
                  <a:cxn ang="0">
                    <a:pos x="356" y="57"/>
                  </a:cxn>
                  <a:cxn ang="0">
                    <a:pos x="281" y="62"/>
                  </a:cxn>
                  <a:cxn ang="0">
                    <a:pos x="209" y="68"/>
                  </a:cxn>
                  <a:cxn ang="0">
                    <a:pos x="142" y="75"/>
                  </a:cxn>
                  <a:cxn ang="0">
                    <a:pos x="85" y="79"/>
                  </a:cxn>
                  <a:cxn ang="0">
                    <a:pos x="59" y="108"/>
                  </a:cxn>
                  <a:cxn ang="0">
                    <a:pos x="68" y="169"/>
                  </a:cxn>
                  <a:cxn ang="0">
                    <a:pos x="97" y="224"/>
                  </a:cxn>
                  <a:cxn ang="0">
                    <a:pos x="141" y="269"/>
                  </a:cxn>
                  <a:cxn ang="0">
                    <a:pos x="197" y="305"/>
                  </a:cxn>
                  <a:cxn ang="0">
                    <a:pos x="262" y="330"/>
                  </a:cxn>
                  <a:cxn ang="0">
                    <a:pos x="331" y="343"/>
                  </a:cxn>
                  <a:cxn ang="0">
                    <a:pos x="400" y="345"/>
                  </a:cxn>
                  <a:cxn ang="0">
                    <a:pos x="467" y="333"/>
                  </a:cxn>
                  <a:cxn ang="0">
                    <a:pos x="526" y="305"/>
                  </a:cxn>
                  <a:cxn ang="0">
                    <a:pos x="573" y="262"/>
                  </a:cxn>
                  <a:cxn ang="0">
                    <a:pos x="607" y="203"/>
                  </a:cxn>
                  <a:cxn ang="0">
                    <a:pos x="619" y="142"/>
                  </a:cxn>
                  <a:cxn ang="0">
                    <a:pos x="605" y="104"/>
                  </a:cxn>
                  <a:cxn ang="0">
                    <a:pos x="572" y="78"/>
                  </a:cxn>
                  <a:cxn ang="0">
                    <a:pos x="522" y="62"/>
                  </a:cxn>
                  <a:cxn ang="0">
                    <a:pos x="462" y="55"/>
                  </a:cxn>
                  <a:cxn ang="0">
                    <a:pos x="421" y="0"/>
                  </a:cxn>
                  <a:cxn ang="0">
                    <a:pos x="534" y="7"/>
                  </a:cxn>
                  <a:cxn ang="0">
                    <a:pos x="585" y="20"/>
                  </a:cxn>
                  <a:cxn ang="0">
                    <a:pos x="631" y="43"/>
                  </a:cxn>
                  <a:cxn ang="0">
                    <a:pos x="665" y="85"/>
                  </a:cxn>
                  <a:cxn ang="0">
                    <a:pos x="677" y="138"/>
                  </a:cxn>
                  <a:cxn ang="0">
                    <a:pos x="669" y="193"/>
                  </a:cxn>
                  <a:cxn ang="0">
                    <a:pos x="649" y="245"/>
                  </a:cxn>
                  <a:cxn ang="0">
                    <a:pos x="605" y="312"/>
                  </a:cxn>
                  <a:cxn ang="0">
                    <a:pos x="544" y="360"/>
                  </a:cxn>
                  <a:cxn ang="0">
                    <a:pos x="472" y="389"/>
                  </a:cxn>
                  <a:cxn ang="0">
                    <a:pos x="393" y="401"/>
                  </a:cxn>
                  <a:cxn ang="0">
                    <a:pos x="311" y="397"/>
                  </a:cxn>
                  <a:cxn ang="0">
                    <a:pos x="231" y="379"/>
                  </a:cxn>
                  <a:cxn ang="0">
                    <a:pos x="157" y="347"/>
                  </a:cxn>
                  <a:cxn ang="0">
                    <a:pos x="91" y="303"/>
                  </a:cxn>
                  <a:cxn ang="0">
                    <a:pos x="42" y="246"/>
                  </a:cxn>
                  <a:cxn ang="0">
                    <a:pos x="9" y="181"/>
                  </a:cxn>
                  <a:cxn ang="0">
                    <a:pos x="0" y="106"/>
                  </a:cxn>
                  <a:cxn ang="0">
                    <a:pos x="8" y="58"/>
                  </a:cxn>
                  <a:cxn ang="0">
                    <a:pos x="5" y="38"/>
                  </a:cxn>
                  <a:cxn ang="0">
                    <a:pos x="17" y="21"/>
                  </a:cxn>
                  <a:cxn ang="0">
                    <a:pos x="25" y="13"/>
                  </a:cxn>
                  <a:cxn ang="0">
                    <a:pos x="44" y="5"/>
                  </a:cxn>
                  <a:cxn ang="0">
                    <a:pos x="65" y="11"/>
                  </a:cxn>
                  <a:cxn ang="0">
                    <a:pos x="73" y="24"/>
                  </a:cxn>
                  <a:cxn ang="0">
                    <a:pos x="124" y="25"/>
                  </a:cxn>
                  <a:cxn ang="0">
                    <a:pos x="201" y="17"/>
                  </a:cxn>
                  <a:cxn ang="0">
                    <a:pos x="300" y="7"/>
                  </a:cxn>
                  <a:cxn ang="0">
                    <a:pos x="421" y="0"/>
                  </a:cxn>
                </a:cxnLst>
                <a:rect l="0" t="0" r="r" b="b"/>
                <a:pathLst>
                  <a:path w="677" h="401">
                    <a:moveTo>
                      <a:pt x="393" y="55"/>
                    </a:moveTo>
                    <a:lnTo>
                      <a:pt x="356" y="57"/>
                    </a:lnTo>
                    <a:lnTo>
                      <a:pt x="319" y="59"/>
                    </a:lnTo>
                    <a:lnTo>
                      <a:pt x="281" y="62"/>
                    </a:lnTo>
                    <a:lnTo>
                      <a:pt x="245" y="66"/>
                    </a:lnTo>
                    <a:lnTo>
                      <a:pt x="209" y="68"/>
                    </a:lnTo>
                    <a:lnTo>
                      <a:pt x="175" y="72"/>
                    </a:lnTo>
                    <a:lnTo>
                      <a:pt x="142" y="75"/>
                    </a:lnTo>
                    <a:lnTo>
                      <a:pt x="112" y="78"/>
                    </a:lnTo>
                    <a:lnTo>
                      <a:pt x="85" y="79"/>
                    </a:lnTo>
                    <a:lnTo>
                      <a:pt x="63" y="79"/>
                    </a:lnTo>
                    <a:lnTo>
                      <a:pt x="59" y="108"/>
                    </a:lnTo>
                    <a:lnTo>
                      <a:pt x="60" y="139"/>
                    </a:lnTo>
                    <a:lnTo>
                      <a:pt x="68" y="169"/>
                    </a:lnTo>
                    <a:lnTo>
                      <a:pt x="80" y="198"/>
                    </a:lnTo>
                    <a:lnTo>
                      <a:pt x="97" y="224"/>
                    </a:lnTo>
                    <a:lnTo>
                      <a:pt x="116" y="248"/>
                    </a:lnTo>
                    <a:lnTo>
                      <a:pt x="141" y="269"/>
                    </a:lnTo>
                    <a:lnTo>
                      <a:pt x="167" y="288"/>
                    </a:lnTo>
                    <a:lnTo>
                      <a:pt x="197" y="305"/>
                    </a:lnTo>
                    <a:lnTo>
                      <a:pt x="229" y="318"/>
                    </a:lnTo>
                    <a:lnTo>
                      <a:pt x="262" y="330"/>
                    </a:lnTo>
                    <a:lnTo>
                      <a:pt x="296" y="338"/>
                    </a:lnTo>
                    <a:lnTo>
                      <a:pt x="331" y="343"/>
                    </a:lnTo>
                    <a:lnTo>
                      <a:pt x="366" y="346"/>
                    </a:lnTo>
                    <a:lnTo>
                      <a:pt x="400" y="345"/>
                    </a:lnTo>
                    <a:lnTo>
                      <a:pt x="434" y="341"/>
                    </a:lnTo>
                    <a:lnTo>
                      <a:pt x="467" y="333"/>
                    </a:lnTo>
                    <a:lnTo>
                      <a:pt x="497" y="321"/>
                    </a:lnTo>
                    <a:lnTo>
                      <a:pt x="526" y="305"/>
                    </a:lnTo>
                    <a:lnTo>
                      <a:pt x="551" y="286"/>
                    </a:lnTo>
                    <a:lnTo>
                      <a:pt x="573" y="262"/>
                    </a:lnTo>
                    <a:lnTo>
                      <a:pt x="593" y="235"/>
                    </a:lnTo>
                    <a:lnTo>
                      <a:pt x="607" y="203"/>
                    </a:lnTo>
                    <a:lnTo>
                      <a:pt x="616" y="167"/>
                    </a:lnTo>
                    <a:lnTo>
                      <a:pt x="619" y="142"/>
                    </a:lnTo>
                    <a:lnTo>
                      <a:pt x="615" y="121"/>
                    </a:lnTo>
                    <a:lnTo>
                      <a:pt x="605" y="104"/>
                    </a:lnTo>
                    <a:lnTo>
                      <a:pt x="590" y="89"/>
                    </a:lnTo>
                    <a:lnTo>
                      <a:pt x="572" y="78"/>
                    </a:lnTo>
                    <a:lnTo>
                      <a:pt x="550" y="68"/>
                    </a:lnTo>
                    <a:lnTo>
                      <a:pt x="522" y="62"/>
                    </a:lnTo>
                    <a:lnTo>
                      <a:pt x="493" y="58"/>
                    </a:lnTo>
                    <a:lnTo>
                      <a:pt x="462" y="55"/>
                    </a:lnTo>
                    <a:lnTo>
                      <a:pt x="393" y="55"/>
                    </a:lnTo>
                    <a:close/>
                    <a:moveTo>
                      <a:pt x="421" y="0"/>
                    </a:moveTo>
                    <a:lnTo>
                      <a:pt x="482" y="2"/>
                    </a:lnTo>
                    <a:lnTo>
                      <a:pt x="534" y="7"/>
                    </a:lnTo>
                    <a:lnTo>
                      <a:pt x="560" y="12"/>
                    </a:lnTo>
                    <a:lnTo>
                      <a:pt x="585" y="20"/>
                    </a:lnTo>
                    <a:lnTo>
                      <a:pt x="608" y="30"/>
                    </a:lnTo>
                    <a:lnTo>
                      <a:pt x="631" y="43"/>
                    </a:lnTo>
                    <a:lnTo>
                      <a:pt x="649" y="62"/>
                    </a:lnTo>
                    <a:lnTo>
                      <a:pt x="665" y="85"/>
                    </a:lnTo>
                    <a:lnTo>
                      <a:pt x="673" y="112"/>
                    </a:lnTo>
                    <a:lnTo>
                      <a:pt x="677" y="138"/>
                    </a:lnTo>
                    <a:lnTo>
                      <a:pt x="674" y="165"/>
                    </a:lnTo>
                    <a:lnTo>
                      <a:pt x="669" y="193"/>
                    </a:lnTo>
                    <a:lnTo>
                      <a:pt x="660" y="220"/>
                    </a:lnTo>
                    <a:lnTo>
                      <a:pt x="649" y="245"/>
                    </a:lnTo>
                    <a:lnTo>
                      <a:pt x="629" y="282"/>
                    </a:lnTo>
                    <a:lnTo>
                      <a:pt x="605" y="312"/>
                    </a:lnTo>
                    <a:lnTo>
                      <a:pt x="576" y="338"/>
                    </a:lnTo>
                    <a:lnTo>
                      <a:pt x="544" y="360"/>
                    </a:lnTo>
                    <a:lnTo>
                      <a:pt x="509" y="377"/>
                    </a:lnTo>
                    <a:lnTo>
                      <a:pt x="472" y="389"/>
                    </a:lnTo>
                    <a:lnTo>
                      <a:pt x="433" y="397"/>
                    </a:lnTo>
                    <a:lnTo>
                      <a:pt x="393" y="401"/>
                    </a:lnTo>
                    <a:lnTo>
                      <a:pt x="352" y="401"/>
                    </a:lnTo>
                    <a:lnTo>
                      <a:pt x="311" y="397"/>
                    </a:lnTo>
                    <a:lnTo>
                      <a:pt x="271" y="391"/>
                    </a:lnTo>
                    <a:lnTo>
                      <a:pt x="231" y="379"/>
                    </a:lnTo>
                    <a:lnTo>
                      <a:pt x="192" y="364"/>
                    </a:lnTo>
                    <a:lnTo>
                      <a:pt x="157" y="347"/>
                    </a:lnTo>
                    <a:lnTo>
                      <a:pt x="123" y="326"/>
                    </a:lnTo>
                    <a:lnTo>
                      <a:pt x="91" y="303"/>
                    </a:lnTo>
                    <a:lnTo>
                      <a:pt x="64" y="275"/>
                    </a:lnTo>
                    <a:lnTo>
                      <a:pt x="42" y="246"/>
                    </a:lnTo>
                    <a:lnTo>
                      <a:pt x="23" y="215"/>
                    </a:lnTo>
                    <a:lnTo>
                      <a:pt x="9" y="181"/>
                    </a:lnTo>
                    <a:lnTo>
                      <a:pt x="2" y="144"/>
                    </a:lnTo>
                    <a:lnTo>
                      <a:pt x="0" y="106"/>
                    </a:lnTo>
                    <a:lnTo>
                      <a:pt x="5" y="66"/>
                    </a:lnTo>
                    <a:lnTo>
                      <a:pt x="8" y="58"/>
                    </a:lnTo>
                    <a:lnTo>
                      <a:pt x="4" y="49"/>
                    </a:lnTo>
                    <a:lnTo>
                      <a:pt x="5" y="38"/>
                    </a:lnTo>
                    <a:lnTo>
                      <a:pt x="10" y="29"/>
                    </a:lnTo>
                    <a:lnTo>
                      <a:pt x="17" y="21"/>
                    </a:lnTo>
                    <a:lnTo>
                      <a:pt x="21" y="20"/>
                    </a:lnTo>
                    <a:lnTo>
                      <a:pt x="25" y="13"/>
                    </a:lnTo>
                    <a:lnTo>
                      <a:pt x="34" y="8"/>
                    </a:lnTo>
                    <a:lnTo>
                      <a:pt x="44" y="5"/>
                    </a:lnTo>
                    <a:lnTo>
                      <a:pt x="55" y="7"/>
                    </a:lnTo>
                    <a:lnTo>
                      <a:pt x="65" y="11"/>
                    </a:lnTo>
                    <a:lnTo>
                      <a:pt x="72" y="19"/>
                    </a:lnTo>
                    <a:lnTo>
                      <a:pt x="73" y="24"/>
                    </a:lnTo>
                    <a:lnTo>
                      <a:pt x="85" y="25"/>
                    </a:lnTo>
                    <a:lnTo>
                      <a:pt x="124" y="25"/>
                    </a:lnTo>
                    <a:lnTo>
                      <a:pt x="162" y="21"/>
                    </a:lnTo>
                    <a:lnTo>
                      <a:pt x="201" y="17"/>
                    </a:lnTo>
                    <a:lnTo>
                      <a:pt x="238" y="13"/>
                    </a:lnTo>
                    <a:lnTo>
                      <a:pt x="300" y="7"/>
                    </a:lnTo>
                    <a:lnTo>
                      <a:pt x="360" y="3"/>
                    </a:lnTo>
                    <a:lnTo>
                      <a:pt x="4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6" name="Freeform 115"/>
              <p:cNvSpPr>
                <a:spLocks/>
              </p:cNvSpPr>
              <p:nvPr/>
            </p:nvSpPr>
            <p:spPr bwMode="auto">
              <a:xfrm>
                <a:off x="3334" y="2294"/>
                <a:ext cx="84" cy="126"/>
              </a:xfrm>
              <a:custGeom>
                <a:avLst/>
                <a:gdLst/>
                <a:ahLst/>
                <a:cxnLst>
                  <a:cxn ang="0">
                    <a:pos x="56" y="0"/>
                  </a:cxn>
                  <a:cxn ang="0">
                    <a:pos x="67" y="1"/>
                  </a:cxn>
                  <a:cxn ang="0">
                    <a:pos x="76" y="6"/>
                  </a:cxn>
                  <a:cxn ang="0">
                    <a:pos x="81" y="16"/>
                  </a:cxn>
                  <a:cxn ang="0">
                    <a:pos x="84" y="27"/>
                  </a:cxn>
                  <a:cxn ang="0">
                    <a:pos x="81" y="52"/>
                  </a:cxn>
                  <a:cxn ang="0">
                    <a:pos x="73" y="76"/>
                  </a:cxn>
                  <a:cxn ang="0">
                    <a:pos x="63" y="97"/>
                  </a:cxn>
                  <a:cxn ang="0">
                    <a:pos x="47" y="116"/>
                  </a:cxn>
                  <a:cxn ang="0">
                    <a:pos x="35" y="124"/>
                  </a:cxn>
                  <a:cxn ang="0">
                    <a:pos x="24" y="126"/>
                  </a:cxn>
                  <a:cxn ang="0">
                    <a:pos x="13" y="120"/>
                  </a:cxn>
                  <a:cxn ang="0">
                    <a:pos x="5" y="112"/>
                  </a:cxn>
                  <a:cxn ang="0">
                    <a:pos x="0" y="101"/>
                  </a:cxn>
                  <a:cxn ang="0">
                    <a:pos x="1" y="89"/>
                  </a:cxn>
                  <a:cxn ang="0">
                    <a:pos x="8" y="77"/>
                  </a:cxn>
                  <a:cxn ang="0">
                    <a:pos x="18" y="63"/>
                  </a:cxn>
                  <a:cxn ang="0">
                    <a:pos x="25" y="44"/>
                  </a:cxn>
                  <a:cxn ang="0">
                    <a:pos x="28" y="27"/>
                  </a:cxn>
                  <a:cxn ang="0">
                    <a:pos x="30" y="16"/>
                  </a:cxn>
                  <a:cxn ang="0">
                    <a:pos x="37" y="6"/>
                  </a:cxn>
                  <a:cxn ang="0">
                    <a:pos x="46" y="1"/>
                  </a:cxn>
                  <a:cxn ang="0">
                    <a:pos x="56" y="0"/>
                  </a:cxn>
                </a:cxnLst>
                <a:rect l="0" t="0" r="r" b="b"/>
                <a:pathLst>
                  <a:path w="84" h="126">
                    <a:moveTo>
                      <a:pt x="56" y="0"/>
                    </a:moveTo>
                    <a:lnTo>
                      <a:pt x="67" y="1"/>
                    </a:lnTo>
                    <a:lnTo>
                      <a:pt x="76" y="6"/>
                    </a:lnTo>
                    <a:lnTo>
                      <a:pt x="81" y="16"/>
                    </a:lnTo>
                    <a:lnTo>
                      <a:pt x="84" y="27"/>
                    </a:lnTo>
                    <a:lnTo>
                      <a:pt x="81" y="52"/>
                    </a:lnTo>
                    <a:lnTo>
                      <a:pt x="73" y="76"/>
                    </a:lnTo>
                    <a:lnTo>
                      <a:pt x="63" y="97"/>
                    </a:lnTo>
                    <a:lnTo>
                      <a:pt x="47" y="116"/>
                    </a:lnTo>
                    <a:lnTo>
                      <a:pt x="35" y="124"/>
                    </a:lnTo>
                    <a:lnTo>
                      <a:pt x="24" y="126"/>
                    </a:lnTo>
                    <a:lnTo>
                      <a:pt x="13" y="120"/>
                    </a:lnTo>
                    <a:lnTo>
                      <a:pt x="5" y="112"/>
                    </a:lnTo>
                    <a:lnTo>
                      <a:pt x="0" y="101"/>
                    </a:lnTo>
                    <a:lnTo>
                      <a:pt x="1" y="89"/>
                    </a:lnTo>
                    <a:lnTo>
                      <a:pt x="8" y="77"/>
                    </a:lnTo>
                    <a:lnTo>
                      <a:pt x="18" y="63"/>
                    </a:lnTo>
                    <a:lnTo>
                      <a:pt x="25" y="44"/>
                    </a:lnTo>
                    <a:lnTo>
                      <a:pt x="28" y="27"/>
                    </a:lnTo>
                    <a:lnTo>
                      <a:pt x="30" y="16"/>
                    </a:lnTo>
                    <a:lnTo>
                      <a:pt x="37" y="6"/>
                    </a:lnTo>
                    <a:lnTo>
                      <a:pt x="46" y="1"/>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7" name="Freeform 116"/>
              <p:cNvSpPr>
                <a:spLocks/>
              </p:cNvSpPr>
              <p:nvPr/>
            </p:nvSpPr>
            <p:spPr bwMode="auto">
              <a:xfrm>
                <a:off x="3516" y="2265"/>
                <a:ext cx="111" cy="140"/>
              </a:xfrm>
              <a:custGeom>
                <a:avLst/>
                <a:gdLst/>
                <a:ahLst/>
                <a:cxnLst>
                  <a:cxn ang="0">
                    <a:pos x="24" y="0"/>
                  </a:cxn>
                  <a:cxn ang="0">
                    <a:pos x="35" y="0"/>
                  </a:cxn>
                  <a:cxn ang="0">
                    <a:pos x="47" y="8"/>
                  </a:cxn>
                  <a:cxn ang="0">
                    <a:pos x="71" y="35"/>
                  </a:cxn>
                  <a:cxn ang="0">
                    <a:pos x="90" y="66"/>
                  </a:cxn>
                  <a:cxn ang="0">
                    <a:pos x="109" y="98"/>
                  </a:cxn>
                  <a:cxn ang="0">
                    <a:pos x="111" y="110"/>
                  </a:cxn>
                  <a:cxn ang="0">
                    <a:pos x="110" y="121"/>
                  </a:cxn>
                  <a:cxn ang="0">
                    <a:pos x="105" y="130"/>
                  </a:cxn>
                  <a:cxn ang="0">
                    <a:pos x="96" y="136"/>
                  </a:cxn>
                  <a:cxn ang="0">
                    <a:pos x="86" y="140"/>
                  </a:cxn>
                  <a:cxn ang="0">
                    <a:pos x="76" y="140"/>
                  </a:cxn>
                  <a:cxn ang="0">
                    <a:pos x="67" y="135"/>
                  </a:cxn>
                  <a:cxn ang="0">
                    <a:pos x="59" y="126"/>
                  </a:cxn>
                  <a:cxn ang="0">
                    <a:pos x="45" y="100"/>
                  </a:cxn>
                  <a:cxn ang="0">
                    <a:pos x="28" y="72"/>
                  </a:cxn>
                  <a:cxn ang="0">
                    <a:pos x="8" y="48"/>
                  </a:cxn>
                  <a:cxn ang="0">
                    <a:pos x="0" y="37"/>
                  </a:cxn>
                  <a:cxn ang="0">
                    <a:pos x="0" y="24"/>
                  </a:cxn>
                  <a:cxn ang="0">
                    <a:pos x="4" y="13"/>
                  </a:cxn>
                  <a:cxn ang="0">
                    <a:pos x="13" y="4"/>
                  </a:cxn>
                  <a:cxn ang="0">
                    <a:pos x="24" y="0"/>
                  </a:cxn>
                </a:cxnLst>
                <a:rect l="0" t="0" r="r" b="b"/>
                <a:pathLst>
                  <a:path w="111" h="140">
                    <a:moveTo>
                      <a:pt x="24" y="0"/>
                    </a:moveTo>
                    <a:lnTo>
                      <a:pt x="35" y="0"/>
                    </a:lnTo>
                    <a:lnTo>
                      <a:pt x="47" y="8"/>
                    </a:lnTo>
                    <a:lnTo>
                      <a:pt x="71" y="35"/>
                    </a:lnTo>
                    <a:lnTo>
                      <a:pt x="90" y="66"/>
                    </a:lnTo>
                    <a:lnTo>
                      <a:pt x="109" y="98"/>
                    </a:lnTo>
                    <a:lnTo>
                      <a:pt x="111" y="110"/>
                    </a:lnTo>
                    <a:lnTo>
                      <a:pt x="110" y="121"/>
                    </a:lnTo>
                    <a:lnTo>
                      <a:pt x="105" y="130"/>
                    </a:lnTo>
                    <a:lnTo>
                      <a:pt x="96" y="136"/>
                    </a:lnTo>
                    <a:lnTo>
                      <a:pt x="86" y="140"/>
                    </a:lnTo>
                    <a:lnTo>
                      <a:pt x="76" y="140"/>
                    </a:lnTo>
                    <a:lnTo>
                      <a:pt x="67" y="135"/>
                    </a:lnTo>
                    <a:lnTo>
                      <a:pt x="59" y="126"/>
                    </a:lnTo>
                    <a:lnTo>
                      <a:pt x="45" y="100"/>
                    </a:lnTo>
                    <a:lnTo>
                      <a:pt x="28" y="72"/>
                    </a:lnTo>
                    <a:lnTo>
                      <a:pt x="8" y="48"/>
                    </a:lnTo>
                    <a:lnTo>
                      <a:pt x="0" y="37"/>
                    </a:lnTo>
                    <a:lnTo>
                      <a:pt x="0" y="24"/>
                    </a:lnTo>
                    <a:lnTo>
                      <a:pt x="4" y="13"/>
                    </a:lnTo>
                    <a:lnTo>
                      <a:pt x="13" y="4"/>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8" name="Freeform 117"/>
              <p:cNvSpPr>
                <a:spLocks/>
              </p:cNvSpPr>
              <p:nvPr/>
            </p:nvSpPr>
            <p:spPr bwMode="auto">
              <a:xfrm>
                <a:off x="3015" y="1098"/>
                <a:ext cx="1277" cy="1115"/>
              </a:xfrm>
              <a:custGeom>
                <a:avLst/>
                <a:gdLst/>
                <a:ahLst/>
                <a:cxnLst>
                  <a:cxn ang="0">
                    <a:pos x="845" y="5"/>
                  </a:cxn>
                  <a:cxn ang="0">
                    <a:pos x="899" y="41"/>
                  </a:cxn>
                  <a:cxn ang="0">
                    <a:pos x="922" y="112"/>
                  </a:cxn>
                  <a:cxn ang="0">
                    <a:pos x="1002" y="132"/>
                  </a:cxn>
                  <a:cxn ang="0">
                    <a:pos x="1111" y="153"/>
                  </a:cxn>
                  <a:cxn ang="0">
                    <a:pos x="1197" y="208"/>
                  </a:cxn>
                  <a:cxn ang="0">
                    <a:pos x="1255" y="286"/>
                  </a:cxn>
                  <a:cxn ang="0">
                    <a:pos x="1277" y="373"/>
                  </a:cxn>
                  <a:cxn ang="0">
                    <a:pos x="1259" y="460"/>
                  </a:cxn>
                  <a:cxn ang="0">
                    <a:pos x="1191" y="531"/>
                  </a:cxn>
                  <a:cxn ang="0">
                    <a:pos x="1155" y="584"/>
                  </a:cxn>
                  <a:cxn ang="0">
                    <a:pos x="1224" y="647"/>
                  </a:cxn>
                  <a:cxn ang="0">
                    <a:pos x="1229" y="713"/>
                  </a:cxn>
                  <a:cxn ang="0">
                    <a:pos x="1186" y="775"/>
                  </a:cxn>
                  <a:cxn ang="0">
                    <a:pos x="1110" y="829"/>
                  </a:cxn>
                  <a:cxn ang="0">
                    <a:pos x="1013" y="868"/>
                  </a:cxn>
                  <a:cxn ang="0">
                    <a:pos x="913" y="889"/>
                  </a:cxn>
                  <a:cxn ang="0">
                    <a:pos x="823" y="887"/>
                  </a:cxn>
                  <a:cxn ang="0">
                    <a:pos x="813" y="992"/>
                  </a:cxn>
                  <a:cxn ang="0">
                    <a:pos x="758" y="1064"/>
                  </a:cxn>
                  <a:cxn ang="0">
                    <a:pos x="673" y="1104"/>
                  </a:cxn>
                  <a:cxn ang="0">
                    <a:pos x="573" y="1115"/>
                  </a:cxn>
                  <a:cxn ang="0">
                    <a:pos x="471" y="1095"/>
                  </a:cxn>
                  <a:cxn ang="0">
                    <a:pos x="383" y="1045"/>
                  </a:cxn>
                  <a:cxn ang="0">
                    <a:pos x="323" y="968"/>
                  </a:cxn>
                  <a:cxn ang="0">
                    <a:pos x="319" y="914"/>
                  </a:cxn>
                  <a:cxn ang="0">
                    <a:pos x="309" y="870"/>
                  </a:cxn>
                  <a:cxn ang="0">
                    <a:pos x="305" y="705"/>
                  </a:cxn>
                  <a:cxn ang="0">
                    <a:pos x="166" y="686"/>
                  </a:cxn>
                  <a:cxn ang="0">
                    <a:pos x="72" y="635"/>
                  </a:cxn>
                  <a:cxn ang="0">
                    <a:pos x="18" y="562"/>
                  </a:cxn>
                  <a:cxn ang="0">
                    <a:pos x="0" y="477"/>
                  </a:cxn>
                  <a:cxn ang="0">
                    <a:pos x="14" y="387"/>
                  </a:cxn>
                  <a:cxn ang="0">
                    <a:pos x="57" y="303"/>
                  </a:cxn>
                  <a:cxn ang="0">
                    <a:pos x="123" y="233"/>
                  </a:cxn>
                  <a:cxn ang="0">
                    <a:pos x="208" y="187"/>
                  </a:cxn>
                  <a:cxn ang="0">
                    <a:pos x="309" y="176"/>
                  </a:cxn>
                  <a:cxn ang="0">
                    <a:pos x="420" y="207"/>
                  </a:cxn>
                  <a:cxn ang="0">
                    <a:pos x="477" y="182"/>
                  </a:cxn>
                  <a:cxn ang="0">
                    <a:pos x="530" y="118"/>
                  </a:cxn>
                  <a:cxn ang="0">
                    <a:pos x="603" y="63"/>
                  </a:cxn>
                  <a:cxn ang="0">
                    <a:pos x="688" y="22"/>
                  </a:cxn>
                  <a:cxn ang="0">
                    <a:pos x="772" y="2"/>
                  </a:cxn>
                </a:cxnLst>
                <a:rect l="0" t="0" r="r" b="b"/>
                <a:pathLst>
                  <a:path w="1277" h="1115">
                    <a:moveTo>
                      <a:pt x="798" y="0"/>
                    </a:moveTo>
                    <a:lnTo>
                      <a:pt x="823" y="2"/>
                    </a:lnTo>
                    <a:lnTo>
                      <a:pt x="845" y="5"/>
                    </a:lnTo>
                    <a:lnTo>
                      <a:pt x="866" y="13"/>
                    </a:lnTo>
                    <a:lnTo>
                      <a:pt x="885" y="25"/>
                    </a:lnTo>
                    <a:lnTo>
                      <a:pt x="899" y="41"/>
                    </a:lnTo>
                    <a:lnTo>
                      <a:pt x="911" y="60"/>
                    </a:lnTo>
                    <a:lnTo>
                      <a:pt x="919" y="84"/>
                    </a:lnTo>
                    <a:lnTo>
                      <a:pt x="922" y="112"/>
                    </a:lnTo>
                    <a:lnTo>
                      <a:pt x="921" y="144"/>
                    </a:lnTo>
                    <a:lnTo>
                      <a:pt x="963" y="136"/>
                    </a:lnTo>
                    <a:lnTo>
                      <a:pt x="1002" y="132"/>
                    </a:lnTo>
                    <a:lnTo>
                      <a:pt x="1040" y="135"/>
                    </a:lnTo>
                    <a:lnTo>
                      <a:pt x="1077" y="143"/>
                    </a:lnTo>
                    <a:lnTo>
                      <a:pt x="1111" y="153"/>
                    </a:lnTo>
                    <a:lnTo>
                      <a:pt x="1142" y="169"/>
                    </a:lnTo>
                    <a:lnTo>
                      <a:pt x="1171" y="187"/>
                    </a:lnTo>
                    <a:lnTo>
                      <a:pt x="1197" y="208"/>
                    </a:lnTo>
                    <a:lnTo>
                      <a:pt x="1220" y="233"/>
                    </a:lnTo>
                    <a:lnTo>
                      <a:pt x="1239" y="258"/>
                    </a:lnTo>
                    <a:lnTo>
                      <a:pt x="1255" y="286"/>
                    </a:lnTo>
                    <a:lnTo>
                      <a:pt x="1267" y="314"/>
                    </a:lnTo>
                    <a:lnTo>
                      <a:pt x="1275" y="345"/>
                    </a:lnTo>
                    <a:lnTo>
                      <a:pt x="1277" y="373"/>
                    </a:lnTo>
                    <a:lnTo>
                      <a:pt x="1276" y="404"/>
                    </a:lnTo>
                    <a:lnTo>
                      <a:pt x="1269" y="432"/>
                    </a:lnTo>
                    <a:lnTo>
                      <a:pt x="1259" y="460"/>
                    </a:lnTo>
                    <a:lnTo>
                      <a:pt x="1242" y="485"/>
                    </a:lnTo>
                    <a:lnTo>
                      <a:pt x="1220" y="510"/>
                    </a:lnTo>
                    <a:lnTo>
                      <a:pt x="1191" y="531"/>
                    </a:lnTo>
                    <a:lnTo>
                      <a:pt x="1157" y="549"/>
                    </a:lnTo>
                    <a:lnTo>
                      <a:pt x="1116" y="565"/>
                    </a:lnTo>
                    <a:lnTo>
                      <a:pt x="1155" y="584"/>
                    </a:lnTo>
                    <a:lnTo>
                      <a:pt x="1187" y="605"/>
                    </a:lnTo>
                    <a:lnTo>
                      <a:pt x="1209" y="626"/>
                    </a:lnTo>
                    <a:lnTo>
                      <a:pt x="1224" y="647"/>
                    </a:lnTo>
                    <a:lnTo>
                      <a:pt x="1233" y="669"/>
                    </a:lnTo>
                    <a:lnTo>
                      <a:pt x="1234" y="690"/>
                    </a:lnTo>
                    <a:lnTo>
                      <a:pt x="1229" y="713"/>
                    </a:lnTo>
                    <a:lnTo>
                      <a:pt x="1220" y="734"/>
                    </a:lnTo>
                    <a:lnTo>
                      <a:pt x="1205" y="755"/>
                    </a:lnTo>
                    <a:lnTo>
                      <a:pt x="1186" y="775"/>
                    </a:lnTo>
                    <a:lnTo>
                      <a:pt x="1163" y="794"/>
                    </a:lnTo>
                    <a:lnTo>
                      <a:pt x="1137" y="812"/>
                    </a:lnTo>
                    <a:lnTo>
                      <a:pt x="1110" y="829"/>
                    </a:lnTo>
                    <a:lnTo>
                      <a:pt x="1078" y="844"/>
                    </a:lnTo>
                    <a:lnTo>
                      <a:pt x="1047" y="857"/>
                    </a:lnTo>
                    <a:lnTo>
                      <a:pt x="1013" y="868"/>
                    </a:lnTo>
                    <a:lnTo>
                      <a:pt x="980" y="878"/>
                    </a:lnTo>
                    <a:lnTo>
                      <a:pt x="946" y="885"/>
                    </a:lnTo>
                    <a:lnTo>
                      <a:pt x="913" y="889"/>
                    </a:lnTo>
                    <a:lnTo>
                      <a:pt x="881" y="892"/>
                    </a:lnTo>
                    <a:lnTo>
                      <a:pt x="851" y="891"/>
                    </a:lnTo>
                    <a:lnTo>
                      <a:pt x="823" y="887"/>
                    </a:lnTo>
                    <a:lnTo>
                      <a:pt x="826" y="925"/>
                    </a:lnTo>
                    <a:lnTo>
                      <a:pt x="822" y="960"/>
                    </a:lnTo>
                    <a:lnTo>
                      <a:pt x="813" y="992"/>
                    </a:lnTo>
                    <a:lnTo>
                      <a:pt x="798" y="1019"/>
                    </a:lnTo>
                    <a:lnTo>
                      <a:pt x="780" y="1043"/>
                    </a:lnTo>
                    <a:lnTo>
                      <a:pt x="758" y="1064"/>
                    </a:lnTo>
                    <a:lnTo>
                      <a:pt x="731" y="1081"/>
                    </a:lnTo>
                    <a:lnTo>
                      <a:pt x="704" y="1094"/>
                    </a:lnTo>
                    <a:lnTo>
                      <a:pt x="673" y="1104"/>
                    </a:lnTo>
                    <a:lnTo>
                      <a:pt x="641" y="1111"/>
                    </a:lnTo>
                    <a:lnTo>
                      <a:pt x="607" y="1115"/>
                    </a:lnTo>
                    <a:lnTo>
                      <a:pt x="573" y="1115"/>
                    </a:lnTo>
                    <a:lnTo>
                      <a:pt x="538" y="1111"/>
                    </a:lnTo>
                    <a:lnTo>
                      <a:pt x="505" y="1104"/>
                    </a:lnTo>
                    <a:lnTo>
                      <a:pt x="471" y="1095"/>
                    </a:lnTo>
                    <a:lnTo>
                      <a:pt x="440" y="1082"/>
                    </a:lnTo>
                    <a:lnTo>
                      <a:pt x="411" y="1065"/>
                    </a:lnTo>
                    <a:lnTo>
                      <a:pt x="383" y="1045"/>
                    </a:lnTo>
                    <a:lnTo>
                      <a:pt x="360" y="1023"/>
                    </a:lnTo>
                    <a:lnTo>
                      <a:pt x="339" y="997"/>
                    </a:lnTo>
                    <a:lnTo>
                      <a:pt x="323" y="968"/>
                    </a:lnTo>
                    <a:lnTo>
                      <a:pt x="311" y="937"/>
                    </a:lnTo>
                    <a:lnTo>
                      <a:pt x="305" y="901"/>
                    </a:lnTo>
                    <a:lnTo>
                      <a:pt x="319" y="914"/>
                    </a:lnTo>
                    <a:lnTo>
                      <a:pt x="315" y="906"/>
                    </a:lnTo>
                    <a:lnTo>
                      <a:pt x="311" y="891"/>
                    </a:lnTo>
                    <a:lnTo>
                      <a:pt x="309" y="870"/>
                    </a:lnTo>
                    <a:lnTo>
                      <a:pt x="307" y="845"/>
                    </a:lnTo>
                    <a:lnTo>
                      <a:pt x="305" y="787"/>
                    </a:lnTo>
                    <a:lnTo>
                      <a:pt x="305" y="705"/>
                    </a:lnTo>
                    <a:lnTo>
                      <a:pt x="254" y="702"/>
                    </a:lnTo>
                    <a:lnTo>
                      <a:pt x="206" y="696"/>
                    </a:lnTo>
                    <a:lnTo>
                      <a:pt x="166" y="686"/>
                    </a:lnTo>
                    <a:lnTo>
                      <a:pt x="129" y="672"/>
                    </a:lnTo>
                    <a:lnTo>
                      <a:pt x="98" y="655"/>
                    </a:lnTo>
                    <a:lnTo>
                      <a:pt x="72" y="635"/>
                    </a:lnTo>
                    <a:lnTo>
                      <a:pt x="49" y="613"/>
                    </a:lnTo>
                    <a:lnTo>
                      <a:pt x="31" y="588"/>
                    </a:lnTo>
                    <a:lnTo>
                      <a:pt x="18" y="562"/>
                    </a:lnTo>
                    <a:lnTo>
                      <a:pt x="8" y="535"/>
                    </a:lnTo>
                    <a:lnTo>
                      <a:pt x="2" y="506"/>
                    </a:lnTo>
                    <a:lnTo>
                      <a:pt x="0" y="477"/>
                    </a:lnTo>
                    <a:lnTo>
                      <a:pt x="1" y="447"/>
                    </a:lnTo>
                    <a:lnTo>
                      <a:pt x="6" y="417"/>
                    </a:lnTo>
                    <a:lnTo>
                      <a:pt x="14" y="387"/>
                    </a:lnTo>
                    <a:lnTo>
                      <a:pt x="26" y="358"/>
                    </a:lnTo>
                    <a:lnTo>
                      <a:pt x="40" y="329"/>
                    </a:lnTo>
                    <a:lnTo>
                      <a:pt x="57" y="303"/>
                    </a:lnTo>
                    <a:lnTo>
                      <a:pt x="76" y="278"/>
                    </a:lnTo>
                    <a:lnTo>
                      <a:pt x="98" y="254"/>
                    </a:lnTo>
                    <a:lnTo>
                      <a:pt x="123" y="233"/>
                    </a:lnTo>
                    <a:lnTo>
                      <a:pt x="149" y="215"/>
                    </a:lnTo>
                    <a:lnTo>
                      <a:pt x="178" y="199"/>
                    </a:lnTo>
                    <a:lnTo>
                      <a:pt x="208" y="187"/>
                    </a:lnTo>
                    <a:lnTo>
                      <a:pt x="241" y="180"/>
                    </a:lnTo>
                    <a:lnTo>
                      <a:pt x="273" y="176"/>
                    </a:lnTo>
                    <a:lnTo>
                      <a:pt x="309" y="176"/>
                    </a:lnTo>
                    <a:lnTo>
                      <a:pt x="345" y="181"/>
                    </a:lnTo>
                    <a:lnTo>
                      <a:pt x="382" y="191"/>
                    </a:lnTo>
                    <a:lnTo>
                      <a:pt x="420" y="207"/>
                    </a:lnTo>
                    <a:lnTo>
                      <a:pt x="459" y="228"/>
                    </a:lnTo>
                    <a:lnTo>
                      <a:pt x="467" y="206"/>
                    </a:lnTo>
                    <a:lnTo>
                      <a:pt x="477" y="182"/>
                    </a:lnTo>
                    <a:lnTo>
                      <a:pt x="492" y="161"/>
                    </a:lnTo>
                    <a:lnTo>
                      <a:pt x="510" y="139"/>
                    </a:lnTo>
                    <a:lnTo>
                      <a:pt x="530" y="118"/>
                    </a:lnTo>
                    <a:lnTo>
                      <a:pt x="553" y="98"/>
                    </a:lnTo>
                    <a:lnTo>
                      <a:pt x="577" y="80"/>
                    </a:lnTo>
                    <a:lnTo>
                      <a:pt x="603" y="63"/>
                    </a:lnTo>
                    <a:lnTo>
                      <a:pt x="631" y="47"/>
                    </a:lnTo>
                    <a:lnTo>
                      <a:pt x="659" y="34"/>
                    </a:lnTo>
                    <a:lnTo>
                      <a:pt x="688" y="22"/>
                    </a:lnTo>
                    <a:lnTo>
                      <a:pt x="716" y="13"/>
                    </a:lnTo>
                    <a:lnTo>
                      <a:pt x="745" y="5"/>
                    </a:lnTo>
                    <a:lnTo>
                      <a:pt x="772" y="2"/>
                    </a:lnTo>
                    <a:lnTo>
                      <a:pt x="7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9" name="Freeform 118"/>
              <p:cNvSpPr>
                <a:spLocks noEditPoints="1"/>
              </p:cNvSpPr>
              <p:nvPr/>
            </p:nvSpPr>
            <p:spPr bwMode="auto">
              <a:xfrm>
                <a:off x="2987" y="1073"/>
                <a:ext cx="1334" cy="1165"/>
              </a:xfrm>
              <a:custGeom>
                <a:avLst/>
                <a:gdLst/>
                <a:ahLst/>
                <a:cxnLst>
                  <a:cxn ang="0">
                    <a:pos x="711" y="83"/>
                  </a:cxn>
                  <a:cxn ang="0">
                    <a:pos x="564" y="182"/>
                  </a:cxn>
                  <a:cxn ang="0">
                    <a:pos x="508" y="273"/>
                  </a:cxn>
                  <a:cxn ang="0">
                    <a:pos x="397" y="245"/>
                  </a:cxn>
                  <a:cxn ang="0">
                    <a:pos x="206" y="258"/>
                  </a:cxn>
                  <a:cxn ang="0">
                    <a:pos x="75" y="405"/>
                  </a:cxn>
                  <a:cxn ang="0">
                    <a:pos x="70" y="573"/>
                  </a:cxn>
                  <a:cxn ang="0">
                    <a:pos x="195" y="681"/>
                  </a:cxn>
                  <a:cxn ang="0">
                    <a:pos x="343" y="704"/>
                  </a:cxn>
                  <a:cxn ang="0">
                    <a:pos x="363" y="849"/>
                  </a:cxn>
                  <a:cxn ang="0">
                    <a:pos x="375" y="947"/>
                  </a:cxn>
                  <a:cxn ang="0">
                    <a:pos x="415" y="1035"/>
                  </a:cxn>
                  <a:cxn ang="0">
                    <a:pos x="551" y="1104"/>
                  </a:cxn>
                  <a:cxn ang="0">
                    <a:pos x="704" y="1096"/>
                  </a:cxn>
                  <a:cxn ang="0">
                    <a:pos x="810" y="1007"/>
                  </a:cxn>
                  <a:cxn ang="0">
                    <a:pos x="829" y="893"/>
                  </a:cxn>
                  <a:cxn ang="0">
                    <a:pos x="945" y="887"/>
                  </a:cxn>
                  <a:cxn ang="0">
                    <a:pos x="1155" y="811"/>
                  </a:cxn>
                  <a:cxn ang="0">
                    <a:pos x="1229" y="734"/>
                  </a:cxn>
                  <a:cxn ang="0">
                    <a:pos x="1189" y="645"/>
                  </a:cxn>
                  <a:cxn ang="0">
                    <a:pos x="1117" y="597"/>
                  </a:cxn>
                  <a:cxn ang="0">
                    <a:pos x="1169" y="549"/>
                  </a:cxn>
                  <a:cxn ang="0">
                    <a:pos x="1271" y="438"/>
                  </a:cxn>
                  <a:cxn ang="0">
                    <a:pos x="1229" y="279"/>
                  </a:cxn>
                  <a:cxn ang="0">
                    <a:pos x="1070" y="190"/>
                  </a:cxn>
                  <a:cxn ang="0">
                    <a:pos x="936" y="194"/>
                  </a:cxn>
                  <a:cxn ang="0">
                    <a:pos x="917" y="114"/>
                  </a:cxn>
                  <a:cxn ang="0">
                    <a:pos x="839" y="55"/>
                  </a:cxn>
                  <a:cxn ang="0">
                    <a:pos x="897" y="11"/>
                  </a:cxn>
                  <a:cxn ang="0">
                    <a:pos x="973" y="102"/>
                  </a:cxn>
                  <a:cxn ang="0">
                    <a:pos x="1063" y="134"/>
                  </a:cxn>
                  <a:cxn ang="0">
                    <a:pos x="1242" y="211"/>
                  </a:cxn>
                  <a:cxn ang="0">
                    <a:pos x="1334" y="392"/>
                  </a:cxn>
                  <a:cxn ang="0">
                    <a:pos x="1258" y="558"/>
                  </a:cxn>
                  <a:cxn ang="0">
                    <a:pos x="1261" y="634"/>
                  </a:cxn>
                  <a:cxn ang="0">
                    <a:pos x="1279" y="759"/>
                  </a:cxn>
                  <a:cxn ang="0">
                    <a:pos x="1140" y="884"/>
                  </a:cxn>
                  <a:cxn ang="0">
                    <a:pos x="893" y="945"/>
                  </a:cxn>
                  <a:cxn ang="0">
                    <a:pos x="852" y="1055"/>
                  </a:cxn>
                  <a:cxn ang="0">
                    <a:pos x="725" y="1150"/>
                  </a:cxn>
                  <a:cxn ang="0">
                    <a:pos x="549" y="1158"/>
                  </a:cxn>
                  <a:cxn ang="0">
                    <a:pos x="388" y="1082"/>
                  </a:cxn>
                  <a:cxn ang="0">
                    <a:pos x="304" y="926"/>
                  </a:cxn>
                  <a:cxn ang="0">
                    <a:pos x="306" y="863"/>
                  </a:cxn>
                  <a:cxn ang="0">
                    <a:pos x="189" y="739"/>
                  </a:cxn>
                  <a:cxn ang="0">
                    <a:pos x="41" y="637"/>
                  </a:cxn>
                  <a:cxn ang="0">
                    <a:pos x="1" y="461"/>
                  </a:cxn>
                  <a:cxn ang="0">
                    <a:pos x="94" y="271"/>
                  </a:cxn>
                  <a:cxn ang="0">
                    <a:pos x="284" y="178"/>
                  </a:cxn>
                  <a:cxn ang="0">
                    <a:pos x="473" y="214"/>
                  </a:cxn>
                  <a:cxn ang="0">
                    <a:pos x="559" y="110"/>
                  </a:cxn>
                  <a:cxn ang="0">
                    <a:pos x="702" y="28"/>
                  </a:cxn>
                </a:cxnLst>
                <a:rect l="0" t="0" r="r" b="b"/>
                <a:pathLst>
                  <a:path w="1334" h="1165">
                    <a:moveTo>
                      <a:pt x="816" y="55"/>
                    </a:moveTo>
                    <a:lnTo>
                      <a:pt x="791" y="58"/>
                    </a:lnTo>
                    <a:lnTo>
                      <a:pt x="765" y="63"/>
                    </a:lnTo>
                    <a:lnTo>
                      <a:pt x="738" y="72"/>
                    </a:lnTo>
                    <a:lnTo>
                      <a:pt x="711" y="83"/>
                    </a:lnTo>
                    <a:lnTo>
                      <a:pt x="683" y="96"/>
                    </a:lnTo>
                    <a:lnTo>
                      <a:pt x="657" y="110"/>
                    </a:lnTo>
                    <a:lnTo>
                      <a:pt x="608" y="144"/>
                    </a:lnTo>
                    <a:lnTo>
                      <a:pt x="585" y="163"/>
                    </a:lnTo>
                    <a:lnTo>
                      <a:pt x="564" y="182"/>
                    </a:lnTo>
                    <a:lnTo>
                      <a:pt x="547" y="202"/>
                    </a:lnTo>
                    <a:lnTo>
                      <a:pt x="533" y="222"/>
                    </a:lnTo>
                    <a:lnTo>
                      <a:pt x="521" y="241"/>
                    </a:lnTo>
                    <a:lnTo>
                      <a:pt x="515" y="261"/>
                    </a:lnTo>
                    <a:lnTo>
                      <a:pt x="508" y="273"/>
                    </a:lnTo>
                    <a:lnTo>
                      <a:pt x="498" y="279"/>
                    </a:lnTo>
                    <a:lnTo>
                      <a:pt x="485" y="282"/>
                    </a:lnTo>
                    <a:lnTo>
                      <a:pt x="473" y="278"/>
                    </a:lnTo>
                    <a:lnTo>
                      <a:pt x="435" y="258"/>
                    </a:lnTo>
                    <a:lnTo>
                      <a:pt x="397" y="245"/>
                    </a:lnTo>
                    <a:lnTo>
                      <a:pt x="358" y="236"/>
                    </a:lnTo>
                    <a:lnTo>
                      <a:pt x="318" y="233"/>
                    </a:lnTo>
                    <a:lnTo>
                      <a:pt x="279" y="236"/>
                    </a:lnTo>
                    <a:lnTo>
                      <a:pt x="242" y="244"/>
                    </a:lnTo>
                    <a:lnTo>
                      <a:pt x="206" y="258"/>
                    </a:lnTo>
                    <a:lnTo>
                      <a:pt x="173" y="277"/>
                    </a:lnTo>
                    <a:lnTo>
                      <a:pt x="143" y="300"/>
                    </a:lnTo>
                    <a:lnTo>
                      <a:pt x="115" y="330"/>
                    </a:lnTo>
                    <a:lnTo>
                      <a:pt x="93" y="364"/>
                    </a:lnTo>
                    <a:lnTo>
                      <a:pt x="75" y="405"/>
                    </a:lnTo>
                    <a:lnTo>
                      <a:pt x="64" y="438"/>
                    </a:lnTo>
                    <a:lnTo>
                      <a:pt x="58" y="472"/>
                    </a:lnTo>
                    <a:lnTo>
                      <a:pt x="56" y="506"/>
                    </a:lnTo>
                    <a:lnTo>
                      <a:pt x="60" y="540"/>
                    </a:lnTo>
                    <a:lnTo>
                      <a:pt x="70" y="573"/>
                    </a:lnTo>
                    <a:lnTo>
                      <a:pt x="85" y="603"/>
                    </a:lnTo>
                    <a:lnTo>
                      <a:pt x="108" y="630"/>
                    </a:lnTo>
                    <a:lnTo>
                      <a:pt x="135" y="651"/>
                    </a:lnTo>
                    <a:lnTo>
                      <a:pt x="164" y="670"/>
                    </a:lnTo>
                    <a:lnTo>
                      <a:pt x="195" y="681"/>
                    </a:lnTo>
                    <a:lnTo>
                      <a:pt x="229" y="690"/>
                    </a:lnTo>
                    <a:lnTo>
                      <a:pt x="263" y="697"/>
                    </a:lnTo>
                    <a:lnTo>
                      <a:pt x="299" y="700"/>
                    </a:lnTo>
                    <a:lnTo>
                      <a:pt x="333" y="701"/>
                    </a:lnTo>
                    <a:lnTo>
                      <a:pt x="343" y="704"/>
                    </a:lnTo>
                    <a:lnTo>
                      <a:pt x="352" y="709"/>
                    </a:lnTo>
                    <a:lnTo>
                      <a:pt x="359" y="718"/>
                    </a:lnTo>
                    <a:lnTo>
                      <a:pt x="361" y="730"/>
                    </a:lnTo>
                    <a:lnTo>
                      <a:pt x="361" y="789"/>
                    </a:lnTo>
                    <a:lnTo>
                      <a:pt x="363" y="849"/>
                    </a:lnTo>
                    <a:lnTo>
                      <a:pt x="363" y="896"/>
                    </a:lnTo>
                    <a:lnTo>
                      <a:pt x="365" y="912"/>
                    </a:lnTo>
                    <a:lnTo>
                      <a:pt x="371" y="925"/>
                    </a:lnTo>
                    <a:lnTo>
                      <a:pt x="376" y="937"/>
                    </a:lnTo>
                    <a:lnTo>
                      <a:pt x="375" y="947"/>
                    </a:lnTo>
                    <a:lnTo>
                      <a:pt x="369" y="956"/>
                    </a:lnTo>
                    <a:lnTo>
                      <a:pt x="368" y="958"/>
                    </a:lnTo>
                    <a:lnTo>
                      <a:pt x="380" y="986"/>
                    </a:lnTo>
                    <a:lnTo>
                      <a:pt x="396" y="1011"/>
                    </a:lnTo>
                    <a:lnTo>
                      <a:pt x="415" y="1035"/>
                    </a:lnTo>
                    <a:lnTo>
                      <a:pt x="437" y="1055"/>
                    </a:lnTo>
                    <a:lnTo>
                      <a:pt x="464" y="1072"/>
                    </a:lnTo>
                    <a:lnTo>
                      <a:pt x="491" y="1086"/>
                    </a:lnTo>
                    <a:lnTo>
                      <a:pt x="521" y="1096"/>
                    </a:lnTo>
                    <a:lnTo>
                      <a:pt x="551" y="1104"/>
                    </a:lnTo>
                    <a:lnTo>
                      <a:pt x="583" y="1110"/>
                    </a:lnTo>
                    <a:lnTo>
                      <a:pt x="614" y="1111"/>
                    </a:lnTo>
                    <a:lnTo>
                      <a:pt x="646" y="1110"/>
                    </a:lnTo>
                    <a:lnTo>
                      <a:pt x="676" y="1104"/>
                    </a:lnTo>
                    <a:lnTo>
                      <a:pt x="704" y="1096"/>
                    </a:lnTo>
                    <a:lnTo>
                      <a:pt x="732" y="1086"/>
                    </a:lnTo>
                    <a:lnTo>
                      <a:pt x="757" y="1072"/>
                    </a:lnTo>
                    <a:lnTo>
                      <a:pt x="778" y="1053"/>
                    </a:lnTo>
                    <a:lnTo>
                      <a:pt x="796" y="1032"/>
                    </a:lnTo>
                    <a:lnTo>
                      <a:pt x="810" y="1007"/>
                    </a:lnTo>
                    <a:lnTo>
                      <a:pt x="820" y="979"/>
                    </a:lnTo>
                    <a:lnTo>
                      <a:pt x="824" y="947"/>
                    </a:lnTo>
                    <a:lnTo>
                      <a:pt x="822" y="912"/>
                    </a:lnTo>
                    <a:lnTo>
                      <a:pt x="824" y="901"/>
                    </a:lnTo>
                    <a:lnTo>
                      <a:pt x="829" y="893"/>
                    </a:lnTo>
                    <a:lnTo>
                      <a:pt x="838" y="887"/>
                    </a:lnTo>
                    <a:lnTo>
                      <a:pt x="847" y="884"/>
                    </a:lnTo>
                    <a:lnTo>
                      <a:pt x="858" y="884"/>
                    </a:lnTo>
                    <a:lnTo>
                      <a:pt x="901" y="888"/>
                    </a:lnTo>
                    <a:lnTo>
                      <a:pt x="945" y="887"/>
                    </a:lnTo>
                    <a:lnTo>
                      <a:pt x="990" y="880"/>
                    </a:lnTo>
                    <a:lnTo>
                      <a:pt x="1034" y="869"/>
                    </a:lnTo>
                    <a:lnTo>
                      <a:pt x="1077" y="852"/>
                    </a:lnTo>
                    <a:lnTo>
                      <a:pt x="1118" y="833"/>
                    </a:lnTo>
                    <a:lnTo>
                      <a:pt x="1155" y="811"/>
                    </a:lnTo>
                    <a:lnTo>
                      <a:pt x="1170" y="799"/>
                    </a:lnTo>
                    <a:lnTo>
                      <a:pt x="1189" y="786"/>
                    </a:lnTo>
                    <a:lnTo>
                      <a:pt x="1206" y="770"/>
                    </a:lnTo>
                    <a:lnTo>
                      <a:pt x="1220" y="753"/>
                    </a:lnTo>
                    <a:lnTo>
                      <a:pt x="1229" y="734"/>
                    </a:lnTo>
                    <a:lnTo>
                      <a:pt x="1233" y="714"/>
                    </a:lnTo>
                    <a:lnTo>
                      <a:pt x="1229" y="693"/>
                    </a:lnTo>
                    <a:lnTo>
                      <a:pt x="1220" y="675"/>
                    </a:lnTo>
                    <a:lnTo>
                      <a:pt x="1206" y="659"/>
                    </a:lnTo>
                    <a:lnTo>
                      <a:pt x="1189" y="645"/>
                    </a:lnTo>
                    <a:lnTo>
                      <a:pt x="1169" y="633"/>
                    </a:lnTo>
                    <a:lnTo>
                      <a:pt x="1148" y="624"/>
                    </a:lnTo>
                    <a:lnTo>
                      <a:pt x="1130" y="615"/>
                    </a:lnTo>
                    <a:lnTo>
                      <a:pt x="1121" y="607"/>
                    </a:lnTo>
                    <a:lnTo>
                      <a:pt x="1117" y="597"/>
                    </a:lnTo>
                    <a:lnTo>
                      <a:pt x="1117" y="586"/>
                    </a:lnTo>
                    <a:lnTo>
                      <a:pt x="1121" y="577"/>
                    </a:lnTo>
                    <a:lnTo>
                      <a:pt x="1127" y="567"/>
                    </a:lnTo>
                    <a:lnTo>
                      <a:pt x="1136" y="562"/>
                    </a:lnTo>
                    <a:lnTo>
                      <a:pt x="1169" y="549"/>
                    </a:lnTo>
                    <a:lnTo>
                      <a:pt x="1198" y="533"/>
                    </a:lnTo>
                    <a:lnTo>
                      <a:pt x="1223" y="512"/>
                    </a:lnTo>
                    <a:lnTo>
                      <a:pt x="1245" y="490"/>
                    </a:lnTo>
                    <a:lnTo>
                      <a:pt x="1261" y="465"/>
                    </a:lnTo>
                    <a:lnTo>
                      <a:pt x="1271" y="438"/>
                    </a:lnTo>
                    <a:lnTo>
                      <a:pt x="1276" y="408"/>
                    </a:lnTo>
                    <a:lnTo>
                      <a:pt x="1275" y="377"/>
                    </a:lnTo>
                    <a:lnTo>
                      <a:pt x="1267" y="345"/>
                    </a:lnTo>
                    <a:lnTo>
                      <a:pt x="1252" y="312"/>
                    </a:lnTo>
                    <a:lnTo>
                      <a:pt x="1229" y="279"/>
                    </a:lnTo>
                    <a:lnTo>
                      <a:pt x="1203" y="252"/>
                    </a:lnTo>
                    <a:lnTo>
                      <a:pt x="1173" y="229"/>
                    </a:lnTo>
                    <a:lnTo>
                      <a:pt x="1140" y="212"/>
                    </a:lnTo>
                    <a:lnTo>
                      <a:pt x="1106" y="199"/>
                    </a:lnTo>
                    <a:lnTo>
                      <a:pt x="1070" y="190"/>
                    </a:lnTo>
                    <a:lnTo>
                      <a:pt x="1033" y="188"/>
                    </a:lnTo>
                    <a:lnTo>
                      <a:pt x="994" y="190"/>
                    </a:lnTo>
                    <a:lnTo>
                      <a:pt x="956" y="197"/>
                    </a:lnTo>
                    <a:lnTo>
                      <a:pt x="945" y="197"/>
                    </a:lnTo>
                    <a:lnTo>
                      <a:pt x="936" y="194"/>
                    </a:lnTo>
                    <a:lnTo>
                      <a:pt x="927" y="189"/>
                    </a:lnTo>
                    <a:lnTo>
                      <a:pt x="922" y="180"/>
                    </a:lnTo>
                    <a:lnTo>
                      <a:pt x="920" y="169"/>
                    </a:lnTo>
                    <a:lnTo>
                      <a:pt x="920" y="139"/>
                    </a:lnTo>
                    <a:lnTo>
                      <a:pt x="917" y="114"/>
                    </a:lnTo>
                    <a:lnTo>
                      <a:pt x="907" y="93"/>
                    </a:lnTo>
                    <a:lnTo>
                      <a:pt x="894" y="78"/>
                    </a:lnTo>
                    <a:lnTo>
                      <a:pt x="879" y="66"/>
                    </a:lnTo>
                    <a:lnTo>
                      <a:pt x="860" y="59"/>
                    </a:lnTo>
                    <a:lnTo>
                      <a:pt x="839" y="55"/>
                    </a:lnTo>
                    <a:lnTo>
                      <a:pt x="816" y="55"/>
                    </a:lnTo>
                    <a:close/>
                    <a:moveTo>
                      <a:pt x="821" y="0"/>
                    </a:moveTo>
                    <a:lnTo>
                      <a:pt x="848" y="0"/>
                    </a:lnTo>
                    <a:lnTo>
                      <a:pt x="873" y="4"/>
                    </a:lnTo>
                    <a:lnTo>
                      <a:pt x="897" y="11"/>
                    </a:lnTo>
                    <a:lnTo>
                      <a:pt x="919" y="21"/>
                    </a:lnTo>
                    <a:lnTo>
                      <a:pt x="937" y="34"/>
                    </a:lnTo>
                    <a:lnTo>
                      <a:pt x="953" y="53"/>
                    </a:lnTo>
                    <a:lnTo>
                      <a:pt x="965" y="75"/>
                    </a:lnTo>
                    <a:lnTo>
                      <a:pt x="973" y="102"/>
                    </a:lnTo>
                    <a:lnTo>
                      <a:pt x="977" y="133"/>
                    </a:lnTo>
                    <a:lnTo>
                      <a:pt x="977" y="135"/>
                    </a:lnTo>
                    <a:lnTo>
                      <a:pt x="982" y="134"/>
                    </a:lnTo>
                    <a:lnTo>
                      <a:pt x="1022" y="131"/>
                    </a:lnTo>
                    <a:lnTo>
                      <a:pt x="1063" y="134"/>
                    </a:lnTo>
                    <a:lnTo>
                      <a:pt x="1102" y="140"/>
                    </a:lnTo>
                    <a:lnTo>
                      <a:pt x="1140" y="151"/>
                    </a:lnTo>
                    <a:lnTo>
                      <a:pt x="1177" y="167"/>
                    </a:lnTo>
                    <a:lnTo>
                      <a:pt x="1211" y="188"/>
                    </a:lnTo>
                    <a:lnTo>
                      <a:pt x="1242" y="211"/>
                    </a:lnTo>
                    <a:lnTo>
                      <a:pt x="1270" y="240"/>
                    </a:lnTo>
                    <a:lnTo>
                      <a:pt x="1293" y="274"/>
                    </a:lnTo>
                    <a:lnTo>
                      <a:pt x="1313" y="311"/>
                    </a:lnTo>
                    <a:lnTo>
                      <a:pt x="1327" y="353"/>
                    </a:lnTo>
                    <a:lnTo>
                      <a:pt x="1334" y="392"/>
                    </a:lnTo>
                    <a:lnTo>
                      <a:pt x="1331" y="430"/>
                    </a:lnTo>
                    <a:lnTo>
                      <a:pt x="1322" y="467"/>
                    </a:lnTo>
                    <a:lnTo>
                      <a:pt x="1307" y="499"/>
                    </a:lnTo>
                    <a:lnTo>
                      <a:pt x="1286" y="531"/>
                    </a:lnTo>
                    <a:lnTo>
                      <a:pt x="1258" y="558"/>
                    </a:lnTo>
                    <a:lnTo>
                      <a:pt x="1227" y="582"/>
                    </a:lnTo>
                    <a:lnTo>
                      <a:pt x="1208" y="592"/>
                    </a:lnTo>
                    <a:lnTo>
                      <a:pt x="1223" y="601"/>
                    </a:lnTo>
                    <a:lnTo>
                      <a:pt x="1242" y="616"/>
                    </a:lnTo>
                    <a:lnTo>
                      <a:pt x="1261" y="634"/>
                    </a:lnTo>
                    <a:lnTo>
                      <a:pt x="1274" y="654"/>
                    </a:lnTo>
                    <a:lnTo>
                      <a:pt x="1284" y="675"/>
                    </a:lnTo>
                    <a:lnTo>
                      <a:pt x="1290" y="700"/>
                    </a:lnTo>
                    <a:lnTo>
                      <a:pt x="1288" y="730"/>
                    </a:lnTo>
                    <a:lnTo>
                      <a:pt x="1279" y="759"/>
                    </a:lnTo>
                    <a:lnTo>
                      <a:pt x="1265" y="785"/>
                    </a:lnTo>
                    <a:lnTo>
                      <a:pt x="1246" y="808"/>
                    </a:lnTo>
                    <a:lnTo>
                      <a:pt x="1224" y="829"/>
                    </a:lnTo>
                    <a:lnTo>
                      <a:pt x="1183" y="858"/>
                    </a:lnTo>
                    <a:lnTo>
                      <a:pt x="1140" y="884"/>
                    </a:lnTo>
                    <a:lnTo>
                      <a:pt x="1093" y="907"/>
                    </a:lnTo>
                    <a:lnTo>
                      <a:pt x="1045" y="925"/>
                    </a:lnTo>
                    <a:lnTo>
                      <a:pt x="994" y="937"/>
                    </a:lnTo>
                    <a:lnTo>
                      <a:pt x="943" y="945"/>
                    </a:lnTo>
                    <a:lnTo>
                      <a:pt x="893" y="945"/>
                    </a:lnTo>
                    <a:lnTo>
                      <a:pt x="880" y="943"/>
                    </a:lnTo>
                    <a:lnTo>
                      <a:pt x="880" y="952"/>
                    </a:lnTo>
                    <a:lnTo>
                      <a:pt x="876" y="990"/>
                    </a:lnTo>
                    <a:lnTo>
                      <a:pt x="867" y="1024"/>
                    </a:lnTo>
                    <a:lnTo>
                      <a:pt x="852" y="1055"/>
                    </a:lnTo>
                    <a:lnTo>
                      <a:pt x="834" y="1081"/>
                    </a:lnTo>
                    <a:lnTo>
                      <a:pt x="812" y="1103"/>
                    </a:lnTo>
                    <a:lnTo>
                      <a:pt x="786" y="1123"/>
                    </a:lnTo>
                    <a:lnTo>
                      <a:pt x="757" y="1138"/>
                    </a:lnTo>
                    <a:lnTo>
                      <a:pt x="725" y="1150"/>
                    </a:lnTo>
                    <a:lnTo>
                      <a:pt x="691" y="1158"/>
                    </a:lnTo>
                    <a:lnTo>
                      <a:pt x="657" y="1163"/>
                    </a:lnTo>
                    <a:lnTo>
                      <a:pt x="621" y="1165"/>
                    </a:lnTo>
                    <a:lnTo>
                      <a:pt x="585" y="1163"/>
                    </a:lnTo>
                    <a:lnTo>
                      <a:pt x="549" y="1158"/>
                    </a:lnTo>
                    <a:lnTo>
                      <a:pt x="513" y="1149"/>
                    </a:lnTo>
                    <a:lnTo>
                      <a:pt x="479" y="1137"/>
                    </a:lnTo>
                    <a:lnTo>
                      <a:pt x="447" y="1123"/>
                    </a:lnTo>
                    <a:lnTo>
                      <a:pt x="416" y="1104"/>
                    </a:lnTo>
                    <a:lnTo>
                      <a:pt x="388" y="1082"/>
                    </a:lnTo>
                    <a:lnTo>
                      <a:pt x="363" y="1057"/>
                    </a:lnTo>
                    <a:lnTo>
                      <a:pt x="342" y="1030"/>
                    </a:lnTo>
                    <a:lnTo>
                      <a:pt x="325" y="998"/>
                    </a:lnTo>
                    <a:lnTo>
                      <a:pt x="312" y="964"/>
                    </a:lnTo>
                    <a:lnTo>
                      <a:pt x="304" y="926"/>
                    </a:lnTo>
                    <a:lnTo>
                      <a:pt x="305" y="914"/>
                    </a:lnTo>
                    <a:lnTo>
                      <a:pt x="309" y="908"/>
                    </a:lnTo>
                    <a:lnTo>
                      <a:pt x="308" y="900"/>
                    </a:lnTo>
                    <a:lnTo>
                      <a:pt x="306" y="882"/>
                    </a:lnTo>
                    <a:lnTo>
                      <a:pt x="306" y="863"/>
                    </a:lnTo>
                    <a:lnTo>
                      <a:pt x="304" y="757"/>
                    </a:lnTo>
                    <a:lnTo>
                      <a:pt x="297" y="757"/>
                    </a:lnTo>
                    <a:lnTo>
                      <a:pt x="261" y="753"/>
                    </a:lnTo>
                    <a:lnTo>
                      <a:pt x="224" y="747"/>
                    </a:lnTo>
                    <a:lnTo>
                      <a:pt x="189" y="739"/>
                    </a:lnTo>
                    <a:lnTo>
                      <a:pt x="153" y="726"/>
                    </a:lnTo>
                    <a:lnTo>
                      <a:pt x="122" y="710"/>
                    </a:lnTo>
                    <a:lnTo>
                      <a:pt x="92" y="690"/>
                    </a:lnTo>
                    <a:lnTo>
                      <a:pt x="64" y="666"/>
                    </a:lnTo>
                    <a:lnTo>
                      <a:pt x="41" y="637"/>
                    </a:lnTo>
                    <a:lnTo>
                      <a:pt x="22" y="604"/>
                    </a:lnTo>
                    <a:lnTo>
                      <a:pt x="9" y="570"/>
                    </a:lnTo>
                    <a:lnTo>
                      <a:pt x="3" y="535"/>
                    </a:lnTo>
                    <a:lnTo>
                      <a:pt x="0" y="498"/>
                    </a:lnTo>
                    <a:lnTo>
                      <a:pt x="1" y="461"/>
                    </a:lnTo>
                    <a:lnTo>
                      <a:pt x="8" y="425"/>
                    </a:lnTo>
                    <a:lnTo>
                      <a:pt x="20" y="389"/>
                    </a:lnTo>
                    <a:lnTo>
                      <a:pt x="41" y="345"/>
                    </a:lnTo>
                    <a:lnTo>
                      <a:pt x="66" y="307"/>
                    </a:lnTo>
                    <a:lnTo>
                      <a:pt x="94" y="271"/>
                    </a:lnTo>
                    <a:lnTo>
                      <a:pt x="127" y="243"/>
                    </a:lnTo>
                    <a:lnTo>
                      <a:pt x="164" y="219"/>
                    </a:lnTo>
                    <a:lnTo>
                      <a:pt x="202" y="199"/>
                    </a:lnTo>
                    <a:lnTo>
                      <a:pt x="242" y="186"/>
                    </a:lnTo>
                    <a:lnTo>
                      <a:pt x="284" y="178"/>
                    </a:lnTo>
                    <a:lnTo>
                      <a:pt x="327" y="177"/>
                    </a:lnTo>
                    <a:lnTo>
                      <a:pt x="371" y="181"/>
                    </a:lnTo>
                    <a:lnTo>
                      <a:pt x="415" y="190"/>
                    </a:lnTo>
                    <a:lnTo>
                      <a:pt x="458" y="207"/>
                    </a:lnTo>
                    <a:lnTo>
                      <a:pt x="473" y="214"/>
                    </a:lnTo>
                    <a:lnTo>
                      <a:pt x="481" y="199"/>
                    </a:lnTo>
                    <a:lnTo>
                      <a:pt x="496" y="176"/>
                    </a:lnTo>
                    <a:lnTo>
                      <a:pt x="515" y="152"/>
                    </a:lnTo>
                    <a:lnTo>
                      <a:pt x="536" y="131"/>
                    </a:lnTo>
                    <a:lnTo>
                      <a:pt x="559" y="110"/>
                    </a:lnTo>
                    <a:lnTo>
                      <a:pt x="585" y="91"/>
                    </a:lnTo>
                    <a:lnTo>
                      <a:pt x="613" y="72"/>
                    </a:lnTo>
                    <a:lnTo>
                      <a:pt x="642" y="55"/>
                    </a:lnTo>
                    <a:lnTo>
                      <a:pt x="672" y="41"/>
                    </a:lnTo>
                    <a:lnTo>
                      <a:pt x="702" y="28"/>
                    </a:lnTo>
                    <a:lnTo>
                      <a:pt x="732" y="17"/>
                    </a:lnTo>
                    <a:lnTo>
                      <a:pt x="762" y="8"/>
                    </a:lnTo>
                    <a:lnTo>
                      <a:pt x="792" y="3"/>
                    </a:lnTo>
                    <a:lnTo>
                      <a:pt x="8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4" name="Group 121"/>
            <p:cNvGrpSpPr>
              <a:grpSpLocks noChangeAspect="1"/>
            </p:cNvGrpSpPr>
            <p:nvPr/>
          </p:nvGrpSpPr>
          <p:grpSpPr bwMode="auto">
            <a:xfrm rot="21060218">
              <a:off x="2843808" y="1008113"/>
              <a:ext cx="1080120" cy="1272186"/>
              <a:chOff x="2001" y="981"/>
              <a:chExt cx="3661" cy="4312"/>
            </a:xfrm>
            <a:effectLst>
              <a:outerShdw blurRad="50800" dist="38100" dir="2700000" algn="tl" rotWithShape="0">
                <a:prstClr val="black">
                  <a:alpha val="40000"/>
                </a:prstClr>
              </a:outerShdw>
            </a:effectLst>
          </p:grpSpPr>
          <p:sp>
            <p:nvSpPr>
              <p:cNvPr id="49" name="Freeform 123"/>
              <p:cNvSpPr>
                <a:spLocks noEditPoints="1"/>
              </p:cNvSpPr>
              <p:nvPr/>
            </p:nvSpPr>
            <p:spPr bwMode="auto">
              <a:xfrm>
                <a:off x="2001" y="1954"/>
                <a:ext cx="2868" cy="2834"/>
              </a:xfrm>
              <a:custGeom>
                <a:avLst/>
                <a:gdLst/>
                <a:ahLst/>
                <a:cxnLst>
                  <a:cxn ang="0">
                    <a:pos x="1126" y="98"/>
                  </a:cxn>
                  <a:cxn ang="0">
                    <a:pos x="822" y="209"/>
                  </a:cxn>
                  <a:cxn ang="0">
                    <a:pos x="588" y="424"/>
                  </a:cxn>
                  <a:cxn ang="0">
                    <a:pos x="399" y="678"/>
                  </a:cxn>
                  <a:cxn ang="0">
                    <a:pos x="280" y="849"/>
                  </a:cxn>
                  <a:cxn ang="0">
                    <a:pos x="105" y="1313"/>
                  </a:cxn>
                  <a:cxn ang="0">
                    <a:pos x="59" y="1758"/>
                  </a:cxn>
                  <a:cxn ang="0">
                    <a:pos x="98" y="2035"/>
                  </a:cxn>
                  <a:cxn ang="0">
                    <a:pos x="213" y="2277"/>
                  </a:cxn>
                  <a:cxn ang="0">
                    <a:pos x="429" y="2440"/>
                  </a:cxn>
                  <a:cxn ang="0">
                    <a:pos x="515" y="2530"/>
                  </a:cxn>
                  <a:cxn ang="0">
                    <a:pos x="638" y="2546"/>
                  </a:cxn>
                  <a:cxn ang="0">
                    <a:pos x="909" y="2543"/>
                  </a:cxn>
                  <a:cxn ang="0">
                    <a:pos x="1324" y="2551"/>
                  </a:cxn>
                  <a:cxn ang="0">
                    <a:pos x="1582" y="2584"/>
                  </a:cxn>
                  <a:cxn ang="0">
                    <a:pos x="1670" y="2675"/>
                  </a:cxn>
                  <a:cxn ang="0">
                    <a:pos x="1758" y="2763"/>
                  </a:cxn>
                  <a:cxn ang="0">
                    <a:pos x="1782" y="2610"/>
                  </a:cxn>
                  <a:cxn ang="0">
                    <a:pos x="1871" y="2552"/>
                  </a:cxn>
                  <a:cxn ang="0">
                    <a:pos x="2356" y="2390"/>
                  </a:cxn>
                  <a:cxn ang="0">
                    <a:pos x="2613" y="2191"/>
                  </a:cxn>
                  <a:cxn ang="0">
                    <a:pos x="2770" y="1894"/>
                  </a:cxn>
                  <a:cxn ang="0">
                    <a:pos x="2801" y="1463"/>
                  </a:cxn>
                  <a:cxn ang="0">
                    <a:pos x="2699" y="1042"/>
                  </a:cxn>
                  <a:cxn ang="0">
                    <a:pos x="2454" y="580"/>
                  </a:cxn>
                  <a:cxn ang="0">
                    <a:pos x="2135" y="251"/>
                  </a:cxn>
                  <a:cxn ang="0">
                    <a:pos x="1760" y="83"/>
                  </a:cxn>
                  <a:cxn ang="0">
                    <a:pos x="1522" y="0"/>
                  </a:cxn>
                  <a:cxn ang="0">
                    <a:pos x="1970" y="87"/>
                  </a:cxn>
                  <a:cxn ang="0">
                    <a:pos x="2287" y="297"/>
                  </a:cxn>
                  <a:cxn ang="0">
                    <a:pos x="2583" y="666"/>
                  </a:cxn>
                  <a:cxn ang="0">
                    <a:pos x="2807" y="1167"/>
                  </a:cxn>
                  <a:cxn ang="0">
                    <a:pos x="2863" y="1704"/>
                  </a:cxn>
                  <a:cxn ang="0">
                    <a:pos x="2778" y="2043"/>
                  </a:cxn>
                  <a:cxn ang="0">
                    <a:pos x="2562" y="2325"/>
                  </a:cxn>
                  <a:cxn ang="0">
                    <a:pos x="2242" y="2500"/>
                  </a:cxn>
                  <a:cxn ang="0">
                    <a:pos x="1888" y="2609"/>
                  </a:cxn>
                  <a:cxn ang="0">
                    <a:pos x="1836" y="2757"/>
                  </a:cxn>
                  <a:cxn ang="0">
                    <a:pos x="1822" y="2833"/>
                  </a:cxn>
                  <a:cxn ang="0">
                    <a:pos x="1697" y="2797"/>
                  </a:cxn>
                  <a:cxn ang="0">
                    <a:pos x="1583" y="2662"/>
                  </a:cxn>
                  <a:cxn ang="0">
                    <a:pos x="1438" y="2609"/>
                  </a:cxn>
                  <a:cxn ang="0">
                    <a:pos x="1116" y="2616"/>
                  </a:cxn>
                  <a:cxn ang="0">
                    <a:pos x="776" y="2593"/>
                  </a:cxn>
                  <a:cxn ang="0">
                    <a:pos x="613" y="2610"/>
                  </a:cxn>
                  <a:cxn ang="0">
                    <a:pos x="526" y="2683"/>
                  </a:cxn>
                  <a:cxn ang="0">
                    <a:pos x="482" y="2670"/>
                  </a:cxn>
                  <a:cxn ang="0">
                    <a:pos x="412" y="2495"/>
                  </a:cxn>
                  <a:cxn ang="0">
                    <a:pos x="183" y="2331"/>
                  </a:cxn>
                  <a:cxn ang="0">
                    <a:pos x="51" y="2085"/>
                  </a:cxn>
                  <a:cxn ang="0">
                    <a:pos x="1" y="1800"/>
                  </a:cxn>
                  <a:cxn ang="0">
                    <a:pos x="36" y="1361"/>
                  </a:cxn>
                  <a:cxn ang="0">
                    <a:pos x="187" y="903"/>
                  </a:cxn>
                  <a:cxn ang="0">
                    <a:pos x="220" y="785"/>
                  </a:cxn>
                  <a:cxn ang="0">
                    <a:pos x="407" y="566"/>
                  </a:cxn>
                  <a:cxn ang="0">
                    <a:pos x="621" y="294"/>
                  </a:cxn>
                  <a:cxn ang="0">
                    <a:pos x="910" y="104"/>
                  </a:cxn>
                  <a:cxn ang="0">
                    <a:pos x="1247" y="15"/>
                  </a:cxn>
                </a:cxnLst>
                <a:rect l="0" t="0" r="r" b="b"/>
                <a:pathLst>
                  <a:path w="2868" h="2834">
                    <a:moveTo>
                      <a:pt x="1480" y="56"/>
                    </a:moveTo>
                    <a:lnTo>
                      <a:pt x="1383" y="59"/>
                    </a:lnTo>
                    <a:lnTo>
                      <a:pt x="1286" y="69"/>
                    </a:lnTo>
                    <a:lnTo>
                      <a:pt x="1189" y="85"/>
                    </a:lnTo>
                    <a:lnTo>
                      <a:pt x="1126" y="98"/>
                    </a:lnTo>
                    <a:lnTo>
                      <a:pt x="1063" y="113"/>
                    </a:lnTo>
                    <a:lnTo>
                      <a:pt x="1000" y="132"/>
                    </a:lnTo>
                    <a:lnTo>
                      <a:pt x="939" y="154"/>
                    </a:lnTo>
                    <a:lnTo>
                      <a:pt x="880" y="179"/>
                    </a:lnTo>
                    <a:lnTo>
                      <a:pt x="822" y="209"/>
                    </a:lnTo>
                    <a:lnTo>
                      <a:pt x="769" y="244"/>
                    </a:lnTo>
                    <a:lnTo>
                      <a:pt x="718" y="285"/>
                    </a:lnTo>
                    <a:lnTo>
                      <a:pt x="672" y="328"/>
                    </a:lnTo>
                    <a:lnTo>
                      <a:pt x="628" y="375"/>
                    </a:lnTo>
                    <a:lnTo>
                      <a:pt x="588" y="424"/>
                    </a:lnTo>
                    <a:lnTo>
                      <a:pt x="550" y="473"/>
                    </a:lnTo>
                    <a:lnTo>
                      <a:pt x="512" y="525"/>
                    </a:lnTo>
                    <a:lnTo>
                      <a:pt x="475" y="577"/>
                    </a:lnTo>
                    <a:lnTo>
                      <a:pt x="437" y="628"/>
                    </a:lnTo>
                    <a:lnTo>
                      <a:pt x="399" y="678"/>
                    </a:lnTo>
                    <a:lnTo>
                      <a:pt x="359" y="726"/>
                    </a:lnTo>
                    <a:lnTo>
                      <a:pt x="336" y="751"/>
                    </a:lnTo>
                    <a:lnTo>
                      <a:pt x="336" y="755"/>
                    </a:lnTo>
                    <a:lnTo>
                      <a:pt x="331" y="767"/>
                    </a:lnTo>
                    <a:lnTo>
                      <a:pt x="280" y="849"/>
                    </a:lnTo>
                    <a:lnTo>
                      <a:pt x="234" y="936"/>
                    </a:lnTo>
                    <a:lnTo>
                      <a:pt x="194" y="1026"/>
                    </a:lnTo>
                    <a:lnTo>
                      <a:pt x="158" y="1120"/>
                    </a:lnTo>
                    <a:lnTo>
                      <a:pt x="129" y="1216"/>
                    </a:lnTo>
                    <a:lnTo>
                      <a:pt x="105" y="1313"/>
                    </a:lnTo>
                    <a:lnTo>
                      <a:pt x="85" y="1411"/>
                    </a:lnTo>
                    <a:lnTo>
                      <a:pt x="72" y="1509"/>
                    </a:lnTo>
                    <a:lnTo>
                      <a:pt x="63" y="1606"/>
                    </a:lnTo>
                    <a:lnTo>
                      <a:pt x="59" y="1703"/>
                    </a:lnTo>
                    <a:lnTo>
                      <a:pt x="59" y="1758"/>
                    </a:lnTo>
                    <a:lnTo>
                      <a:pt x="61" y="1814"/>
                    </a:lnTo>
                    <a:lnTo>
                      <a:pt x="67" y="1870"/>
                    </a:lnTo>
                    <a:lnTo>
                      <a:pt x="74" y="1927"/>
                    </a:lnTo>
                    <a:lnTo>
                      <a:pt x="85" y="1982"/>
                    </a:lnTo>
                    <a:lnTo>
                      <a:pt x="98" y="2035"/>
                    </a:lnTo>
                    <a:lnTo>
                      <a:pt x="114" y="2088"/>
                    </a:lnTo>
                    <a:lnTo>
                      <a:pt x="133" y="2139"/>
                    </a:lnTo>
                    <a:lnTo>
                      <a:pt x="157" y="2187"/>
                    </a:lnTo>
                    <a:lnTo>
                      <a:pt x="183" y="2234"/>
                    </a:lnTo>
                    <a:lnTo>
                      <a:pt x="213" y="2277"/>
                    </a:lnTo>
                    <a:lnTo>
                      <a:pt x="249" y="2318"/>
                    </a:lnTo>
                    <a:lnTo>
                      <a:pt x="287" y="2355"/>
                    </a:lnTo>
                    <a:lnTo>
                      <a:pt x="330" y="2387"/>
                    </a:lnTo>
                    <a:lnTo>
                      <a:pt x="377" y="2415"/>
                    </a:lnTo>
                    <a:lnTo>
                      <a:pt x="429" y="2440"/>
                    </a:lnTo>
                    <a:lnTo>
                      <a:pt x="487" y="2458"/>
                    </a:lnTo>
                    <a:lnTo>
                      <a:pt x="499" y="2465"/>
                    </a:lnTo>
                    <a:lnTo>
                      <a:pt x="505" y="2475"/>
                    </a:lnTo>
                    <a:lnTo>
                      <a:pt x="509" y="2487"/>
                    </a:lnTo>
                    <a:lnTo>
                      <a:pt x="515" y="2530"/>
                    </a:lnTo>
                    <a:lnTo>
                      <a:pt x="528" y="2592"/>
                    </a:lnTo>
                    <a:lnTo>
                      <a:pt x="547" y="2577"/>
                    </a:lnTo>
                    <a:lnTo>
                      <a:pt x="576" y="2564"/>
                    </a:lnTo>
                    <a:lnTo>
                      <a:pt x="606" y="2552"/>
                    </a:lnTo>
                    <a:lnTo>
                      <a:pt x="638" y="2546"/>
                    </a:lnTo>
                    <a:lnTo>
                      <a:pt x="669" y="2541"/>
                    </a:lnTo>
                    <a:lnTo>
                      <a:pt x="701" y="2537"/>
                    </a:lnTo>
                    <a:lnTo>
                      <a:pt x="732" y="2535"/>
                    </a:lnTo>
                    <a:lnTo>
                      <a:pt x="821" y="2537"/>
                    </a:lnTo>
                    <a:lnTo>
                      <a:pt x="909" y="2543"/>
                    </a:lnTo>
                    <a:lnTo>
                      <a:pt x="998" y="2551"/>
                    </a:lnTo>
                    <a:lnTo>
                      <a:pt x="1087" y="2558"/>
                    </a:lnTo>
                    <a:lnTo>
                      <a:pt x="1146" y="2559"/>
                    </a:lnTo>
                    <a:lnTo>
                      <a:pt x="1264" y="2554"/>
                    </a:lnTo>
                    <a:lnTo>
                      <a:pt x="1324" y="2551"/>
                    </a:lnTo>
                    <a:lnTo>
                      <a:pt x="1383" y="2550"/>
                    </a:lnTo>
                    <a:lnTo>
                      <a:pt x="1441" y="2552"/>
                    </a:lnTo>
                    <a:lnTo>
                      <a:pt x="1499" y="2560"/>
                    </a:lnTo>
                    <a:lnTo>
                      <a:pt x="1557" y="2573"/>
                    </a:lnTo>
                    <a:lnTo>
                      <a:pt x="1582" y="2584"/>
                    </a:lnTo>
                    <a:lnTo>
                      <a:pt x="1603" y="2598"/>
                    </a:lnTo>
                    <a:lnTo>
                      <a:pt x="1623" y="2615"/>
                    </a:lnTo>
                    <a:lnTo>
                      <a:pt x="1640" y="2634"/>
                    </a:lnTo>
                    <a:lnTo>
                      <a:pt x="1655" y="2654"/>
                    </a:lnTo>
                    <a:lnTo>
                      <a:pt x="1670" y="2675"/>
                    </a:lnTo>
                    <a:lnTo>
                      <a:pt x="1685" y="2696"/>
                    </a:lnTo>
                    <a:lnTo>
                      <a:pt x="1701" y="2716"/>
                    </a:lnTo>
                    <a:lnTo>
                      <a:pt x="1718" y="2734"/>
                    </a:lnTo>
                    <a:lnTo>
                      <a:pt x="1737" y="2750"/>
                    </a:lnTo>
                    <a:lnTo>
                      <a:pt x="1758" y="2763"/>
                    </a:lnTo>
                    <a:lnTo>
                      <a:pt x="1780" y="2770"/>
                    </a:lnTo>
                    <a:lnTo>
                      <a:pt x="1781" y="2732"/>
                    </a:lnTo>
                    <a:lnTo>
                      <a:pt x="1785" y="2691"/>
                    </a:lnTo>
                    <a:lnTo>
                      <a:pt x="1786" y="2651"/>
                    </a:lnTo>
                    <a:lnTo>
                      <a:pt x="1782" y="2610"/>
                    </a:lnTo>
                    <a:lnTo>
                      <a:pt x="1781" y="2598"/>
                    </a:lnTo>
                    <a:lnTo>
                      <a:pt x="1785" y="2588"/>
                    </a:lnTo>
                    <a:lnTo>
                      <a:pt x="1792" y="2579"/>
                    </a:lnTo>
                    <a:lnTo>
                      <a:pt x="1802" y="2573"/>
                    </a:lnTo>
                    <a:lnTo>
                      <a:pt x="1871" y="2552"/>
                    </a:lnTo>
                    <a:lnTo>
                      <a:pt x="2084" y="2493"/>
                    </a:lnTo>
                    <a:lnTo>
                      <a:pt x="2154" y="2472"/>
                    </a:lnTo>
                    <a:lnTo>
                      <a:pt x="2222" y="2448"/>
                    </a:lnTo>
                    <a:lnTo>
                      <a:pt x="2291" y="2420"/>
                    </a:lnTo>
                    <a:lnTo>
                      <a:pt x="2356" y="2390"/>
                    </a:lnTo>
                    <a:lnTo>
                      <a:pt x="2420" y="2353"/>
                    </a:lnTo>
                    <a:lnTo>
                      <a:pt x="2473" y="2318"/>
                    </a:lnTo>
                    <a:lnTo>
                      <a:pt x="2522" y="2279"/>
                    </a:lnTo>
                    <a:lnTo>
                      <a:pt x="2570" y="2237"/>
                    </a:lnTo>
                    <a:lnTo>
                      <a:pt x="2613" y="2191"/>
                    </a:lnTo>
                    <a:lnTo>
                      <a:pt x="2652" y="2143"/>
                    </a:lnTo>
                    <a:lnTo>
                      <a:pt x="2686" y="2090"/>
                    </a:lnTo>
                    <a:lnTo>
                      <a:pt x="2716" y="2035"/>
                    </a:lnTo>
                    <a:lnTo>
                      <a:pt x="2742" y="1976"/>
                    </a:lnTo>
                    <a:lnTo>
                      <a:pt x="2770" y="1894"/>
                    </a:lnTo>
                    <a:lnTo>
                      <a:pt x="2790" y="1809"/>
                    </a:lnTo>
                    <a:lnTo>
                      <a:pt x="2803" y="1724"/>
                    </a:lnTo>
                    <a:lnTo>
                      <a:pt x="2808" y="1637"/>
                    </a:lnTo>
                    <a:lnTo>
                      <a:pt x="2808" y="1551"/>
                    </a:lnTo>
                    <a:lnTo>
                      <a:pt x="2801" y="1463"/>
                    </a:lnTo>
                    <a:lnTo>
                      <a:pt x="2790" y="1377"/>
                    </a:lnTo>
                    <a:lnTo>
                      <a:pt x="2774" y="1292"/>
                    </a:lnTo>
                    <a:lnTo>
                      <a:pt x="2753" y="1207"/>
                    </a:lnTo>
                    <a:lnTo>
                      <a:pt x="2728" y="1123"/>
                    </a:lnTo>
                    <a:lnTo>
                      <a:pt x="2699" y="1042"/>
                    </a:lnTo>
                    <a:lnTo>
                      <a:pt x="2660" y="945"/>
                    </a:lnTo>
                    <a:lnTo>
                      <a:pt x="2617" y="849"/>
                    </a:lnTo>
                    <a:lnTo>
                      <a:pt x="2567" y="756"/>
                    </a:lnTo>
                    <a:lnTo>
                      <a:pt x="2513" y="666"/>
                    </a:lnTo>
                    <a:lnTo>
                      <a:pt x="2454" y="580"/>
                    </a:lnTo>
                    <a:lnTo>
                      <a:pt x="2391" y="496"/>
                    </a:lnTo>
                    <a:lnTo>
                      <a:pt x="2322" y="417"/>
                    </a:lnTo>
                    <a:lnTo>
                      <a:pt x="2262" y="357"/>
                    </a:lnTo>
                    <a:lnTo>
                      <a:pt x="2200" y="301"/>
                    </a:lnTo>
                    <a:lnTo>
                      <a:pt x="2135" y="251"/>
                    </a:lnTo>
                    <a:lnTo>
                      <a:pt x="2065" y="205"/>
                    </a:lnTo>
                    <a:lnTo>
                      <a:pt x="1995" y="166"/>
                    </a:lnTo>
                    <a:lnTo>
                      <a:pt x="1920" y="133"/>
                    </a:lnTo>
                    <a:lnTo>
                      <a:pt x="1841" y="106"/>
                    </a:lnTo>
                    <a:lnTo>
                      <a:pt x="1760" y="83"/>
                    </a:lnTo>
                    <a:lnTo>
                      <a:pt x="1675" y="69"/>
                    </a:lnTo>
                    <a:lnTo>
                      <a:pt x="1578" y="60"/>
                    </a:lnTo>
                    <a:lnTo>
                      <a:pt x="1480" y="56"/>
                    </a:lnTo>
                    <a:close/>
                    <a:moveTo>
                      <a:pt x="1430" y="0"/>
                    </a:moveTo>
                    <a:lnTo>
                      <a:pt x="1522" y="0"/>
                    </a:lnTo>
                    <a:lnTo>
                      <a:pt x="1613" y="4"/>
                    </a:lnTo>
                    <a:lnTo>
                      <a:pt x="1704" y="15"/>
                    </a:lnTo>
                    <a:lnTo>
                      <a:pt x="1794" y="32"/>
                    </a:lnTo>
                    <a:lnTo>
                      <a:pt x="1883" y="56"/>
                    </a:lnTo>
                    <a:lnTo>
                      <a:pt x="1970" y="87"/>
                    </a:lnTo>
                    <a:lnTo>
                      <a:pt x="2039" y="119"/>
                    </a:lnTo>
                    <a:lnTo>
                      <a:pt x="2106" y="157"/>
                    </a:lnTo>
                    <a:lnTo>
                      <a:pt x="2169" y="199"/>
                    </a:lnTo>
                    <a:lnTo>
                      <a:pt x="2229" y="246"/>
                    </a:lnTo>
                    <a:lnTo>
                      <a:pt x="2287" y="297"/>
                    </a:lnTo>
                    <a:lnTo>
                      <a:pt x="2340" y="349"/>
                    </a:lnTo>
                    <a:lnTo>
                      <a:pt x="2391" y="405"/>
                    </a:lnTo>
                    <a:lnTo>
                      <a:pt x="2458" y="488"/>
                    </a:lnTo>
                    <a:lnTo>
                      <a:pt x="2522" y="574"/>
                    </a:lnTo>
                    <a:lnTo>
                      <a:pt x="2583" y="666"/>
                    </a:lnTo>
                    <a:lnTo>
                      <a:pt x="2638" y="760"/>
                    </a:lnTo>
                    <a:lnTo>
                      <a:pt x="2689" y="858"/>
                    </a:lnTo>
                    <a:lnTo>
                      <a:pt x="2733" y="959"/>
                    </a:lnTo>
                    <a:lnTo>
                      <a:pt x="2773" y="1063"/>
                    </a:lnTo>
                    <a:lnTo>
                      <a:pt x="2807" y="1167"/>
                    </a:lnTo>
                    <a:lnTo>
                      <a:pt x="2833" y="1273"/>
                    </a:lnTo>
                    <a:lnTo>
                      <a:pt x="2852" y="1381"/>
                    </a:lnTo>
                    <a:lnTo>
                      <a:pt x="2864" y="1489"/>
                    </a:lnTo>
                    <a:lnTo>
                      <a:pt x="2868" y="1597"/>
                    </a:lnTo>
                    <a:lnTo>
                      <a:pt x="2863" y="1704"/>
                    </a:lnTo>
                    <a:lnTo>
                      <a:pt x="2855" y="1775"/>
                    </a:lnTo>
                    <a:lnTo>
                      <a:pt x="2842" y="1844"/>
                    </a:lnTo>
                    <a:lnTo>
                      <a:pt x="2825" y="1912"/>
                    </a:lnTo>
                    <a:lnTo>
                      <a:pt x="2804" y="1979"/>
                    </a:lnTo>
                    <a:lnTo>
                      <a:pt x="2778" y="2043"/>
                    </a:lnTo>
                    <a:lnTo>
                      <a:pt x="2745" y="2106"/>
                    </a:lnTo>
                    <a:lnTo>
                      <a:pt x="2708" y="2165"/>
                    </a:lnTo>
                    <a:lnTo>
                      <a:pt x="2666" y="2221"/>
                    </a:lnTo>
                    <a:lnTo>
                      <a:pt x="2618" y="2274"/>
                    </a:lnTo>
                    <a:lnTo>
                      <a:pt x="2562" y="2325"/>
                    </a:lnTo>
                    <a:lnTo>
                      <a:pt x="2503" y="2369"/>
                    </a:lnTo>
                    <a:lnTo>
                      <a:pt x="2440" y="2408"/>
                    </a:lnTo>
                    <a:lnTo>
                      <a:pt x="2376" y="2442"/>
                    </a:lnTo>
                    <a:lnTo>
                      <a:pt x="2309" y="2472"/>
                    </a:lnTo>
                    <a:lnTo>
                      <a:pt x="2242" y="2500"/>
                    </a:lnTo>
                    <a:lnTo>
                      <a:pt x="2173" y="2525"/>
                    </a:lnTo>
                    <a:lnTo>
                      <a:pt x="2102" y="2547"/>
                    </a:lnTo>
                    <a:lnTo>
                      <a:pt x="2031" y="2568"/>
                    </a:lnTo>
                    <a:lnTo>
                      <a:pt x="1959" y="2589"/>
                    </a:lnTo>
                    <a:lnTo>
                      <a:pt x="1888" y="2609"/>
                    </a:lnTo>
                    <a:lnTo>
                      <a:pt x="1841" y="2623"/>
                    </a:lnTo>
                    <a:lnTo>
                      <a:pt x="1843" y="2635"/>
                    </a:lnTo>
                    <a:lnTo>
                      <a:pt x="1841" y="2675"/>
                    </a:lnTo>
                    <a:lnTo>
                      <a:pt x="1837" y="2716"/>
                    </a:lnTo>
                    <a:lnTo>
                      <a:pt x="1836" y="2757"/>
                    </a:lnTo>
                    <a:lnTo>
                      <a:pt x="1839" y="2797"/>
                    </a:lnTo>
                    <a:lnTo>
                      <a:pt x="1839" y="2808"/>
                    </a:lnTo>
                    <a:lnTo>
                      <a:pt x="1836" y="2818"/>
                    </a:lnTo>
                    <a:lnTo>
                      <a:pt x="1830" y="2826"/>
                    </a:lnTo>
                    <a:lnTo>
                      <a:pt x="1822" y="2833"/>
                    </a:lnTo>
                    <a:lnTo>
                      <a:pt x="1810" y="2834"/>
                    </a:lnTo>
                    <a:lnTo>
                      <a:pt x="1780" y="2831"/>
                    </a:lnTo>
                    <a:lnTo>
                      <a:pt x="1751" y="2823"/>
                    </a:lnTo>
                    <a:lnTo>
                      <a:pt x="1723" y="2813"/>
                    </a:lnTo>
                    <a:lnTo>
                      <a:pt x="1697" y="2797"/>
                    </a:lnTo>
                    <a:lnTo>
                      <a:pt x="1675" y="2778"/>
                    </a:lnTo>
                    <a:lnTo>
                      <a:pt x="1651" y="2749"/>
                    </a:lnTo>
                    <a:lnTo>
                      <a:pt x="1630" y="2719"/>
                    </a:lnTo>
                    <a:lnTo>
                      <a:pt x="1608" y="2690"/>
                    </a:lnTo>
                    <a:lnTo>
                      <a:pt x="1583" y="2662"/>
                    </a:lnTo>
                    <a:lnTo>
                      <a:pt x="1558" y="2643"/>
                    </a:lnTo>
                    <a:lnTo>
                      <a:pt x="1531" y="2628"/>
                    </a:lnTo>
                    <a:lnTo>
                      <a:pt x="1501" y="2619"/>
                    </a:lnTo>
                    <a:lnTo>
                      <a:pt x="1471" y="2613"/>
                    </a:lnTo>
                    <a:lnTo>
                      <a:pt x="1438" y="2609"/>
                    </a:lnTo>
                    <a:lnTo>
                      <a:pt x="1405" y="2607"/>
                    </a:lnTo>
                    <a:lnTo>
                      <a:pt x="1342" y="2607"/>
                    </a:lnTo>
                    <a:lnTo>
                      <a:pt x="1268" y="2611"/>
                    </a:lnTo>
                    <a:lnTo>
                      <a:pt x="1192" y="2615"/>
                    </a:lnTo>
                    <a:lnTo>
                      <a:pt x="1116" y="2616"/>
                    </a:lnTo>
                    <a:lnTo>
                      <a:pt x="1037" y="2614"/>
                    </a:lnTo>
                    <a:lnTo>
                      <a:pt x="959" y="2606"/>
                    </a:lnTo>
                    <a:lnTo>
                      <a:pt x="880" y="2599"/>
                    </a:lnTo>
                    <a:lnTo>
                      <a:pt x="801" y="2594"/>
                    </a:lnTo>
                    <a:lnTo>
                      <a:pt x="776" y="2593"/>
                    </a:lnTo>
                    <a:lnTo>
                      <a:pt x="723" y="2593"/>
                    </a:lnTo>
                    <a:lnTo>
                      <a:pt x="695" y="2594"/>
                    </a:lnTo>
                    <a:lnTo>
                      <a:pt x="666" y="2598"/>
                    </a:lnTo>
                    <a:lnTo>
                      <a:pt x="639" y="2602"/>
                    </a:lnTo>
                    <a:lnTo>
                      <a:pt x="613" y="2610"/>
                    </a:lnTo>
                    <a:lnTo>
                      <a:pt x="588" y="2620"/>
                    </a:lnTo>
                    <a:lnTo>
                      <a:pt x="567" y="2635"/>
                    </a:lnTo>
                    <a:lnTo>
                      <a:pt x="549" y="2652"/>
                    </a:lnTo>
                    <a:lnTo>
                      <a:pt x="534" y="2674"/>
                    </a:lnTo>
                    <a:lnTo>
                      <a:pt x="526" y="2683"/>
                    </a:lnTo>
                    <a:lnTo>
                      <a:pt x="517" y="2689"/>
                    </a:lnTo>
                    <a:lnTo>
                      <a:pt x="507" y="2690"/>
                    </a:lnTo>
                    <a:lnTo>
                      <a:pt x="496" y="2686"/>
                    </a:lnTo>
                    <a:lnTo>
                      <a:pt x="488" y="2679"/>
                    </a:lnTo>
                    <a:lnTo>
                      <a:pt x="482" y="2670"/>
                    </a:lnTo>
                    <a:lnTo>
                      <a:pt x="479" y="2660"/>
                    </a:lnTo>
                    <a:lnTo>
                      <a:pt x="474" y="2616"/>
                    </a:lnTo>
                    <a:lnTo>
                      <a:pt x="456" y="2530"/>
                    </a:lnTo>
                    <a:lnTo>
                      <a:pt x="453" y="2508"/>
                    </a:lnTo>
                    <a:lnTo>
                      <a:pt x="412" y="2495"/>
                    </a:lnTo>
                    <a:lnTo>
                      <a:pt x="357" y="2471"/>
                    </a:lnTo>
                    <a:lnTo>
                      <a:pt x="308" y="2442"/>
                    </a:lnTo>
                    <a:lnTo>
                      <a:pt x="262" y="2408"/>
                    </a:lnTo>
                    <a:lnTo>
                      <a:pt x="221" y="2372"/>
                    </a:lnTo>
                    <a:lnTo>
                      <a:pt x="183" y="2331"/>
                    </a:lnTo>
                    <a:lnTo>
                      <a:pt x="149" y="2287"/>
                    </a:lnTo>
                    <a:lnTo>
                      <a:pt x="119" y="2239"/>
                    </a:lnTo>
                    <a:lnTo>
                      <a:pt x="93" y="2191"/>
                    </a:lnTo>
                    <a:lnTo>
                      <a:pt x="70" y="2139"/>
                    </a:lnTo>
                    <a:lnTo>
                      <a:pt x="51" y="2085"/>
                    </a:lnTo>
                    <a:lnTo>
                      <a:pt x="35" y="2030"/>
                    </a:lnTo>
                    <a:lnTo>
                      <a:pt x="22" y="1974"/>
                    </a:lnTo>
                    <a:lnTo>
                      <a:pt x="13" y="1916"/>
                    </a:lnTo>
                    <a:lnTo>
                      <a:pt x="5" y="1859"/>
                    </a:lnTo>
                    <a:lnTo>
                      <a:pt x="1" y="1800"/>
                    </a:lnTo>
                    <a:lnTo>
                      <a:pt x="0" y="1742"/>
                    </a:lnTo>
                    <a:lnTo>
                      <a:pt x="2" y="1648"/>
                    </a:lnTo>
                    <a:lnTo>
                      <a:pt x="9" y="1552"/>
                    </a:lnTo>
                    <a:lnTo>
                      <a:pt x="19" y="1457"/>
                    </a:lnTo>
                    <a:lnTo>
                      <a:pt x="36" y="1361"/>
                    </a:lnTo>
                    <a:lnTo>
                      <a:pt x="56" y="1265"/>
                    </a:lnTo>
                    <a:lnTo>
                      <a:pt x="81" y="1173"/>
                    </a:lnTo>
                    <a:lnTo>
                      <a:pt x="111" y="1080"/>
                    </a:lnTo>
                    <a:lnTo>
                      <a:pt x="146" y="989"/>
                    </a:lnTo>
                    <a:lnTo>
                      <a:pt x="187" y="903"/>
                    </a:lnTo>
                    <a:lnTo>
                      <a:pt x="232" y="818"/>
                    </a:lnTo>
                    <a:lnTo>
                      <a:pt x="226" y="814"/>
                    </a:lnTo>
                    <a:lnTo>
                      <a:pt x="221" y="805"/>
                    </a:lnTo>
                    <a:lnTo>
                      <a:pt x="218" y="796"/>
                    </a:lnTo>
                    <a:lnTo>
                      <a:pt x="220" y="785"/>
                    </a:lnTo>
                    <a:lnTo>
                      <a:pt x="228" y="775"/>
                    </a:lnTo>
                    <a:lnTo>
                      <a:pt x="277" y="727"/>
                    </a:lnTo>
                    <a:lnTo>
                      <a:pt x="323" y="676"/>
                    </a:lnTo>
                    <a:lnTo>
                      <a:pt x="367" y="621"/>
                    </a:lnTo>
                    <a:lnTo>
                      <a:pt x="407" y="566"/>
                    </a:lnTo>
                    <a:lnTo>
                      <a:pt x="448" y="509"/>
                    </a:lnTo>
                    <a:lnTo>
                      <a:pt x="488" y="453"/>
                    </a:lnTo>
                    <a:lnTo>
                      <a:pt x="529" y="398"/>
                    </a:lnTo>
                    <a:lnTo>
                      <a:pt x="573" y="344"/>
                    </a:lnTo>
                    <a:lnTo>
                      <a:pt x="621" y="294"/>
                    </a:lnTo>
                    <a:lnTo>
                      <a:pt x="673" y="247"/>
                    </a:lnTo>
                    <a:lnTo>
                      <a:pt x="728" y="204"/>
                    </a:lnTo>
                    <a:lnTo>
                      <a:pt x="787" y="167"/>
                    </a:lnTo>
                    <a:lnTo>
                      <a:pt x="847" y="133"/>
                    </a:lnTo>
                    <a:lnTo>
                      <a:pt x="910" y="104"/>
                    </a:lnTo>
                    <a:lnTo>
                      <a:pt x="976" y="79"/>
                    </a:lnTo>
                    <a:lnTo>
                      <a:pt x="1042" y="59"/>
                    </a:lnTo>
                    <a:lnTo>
                      <a:pt x="1109" y="41"/>
                    </a:lnTo>
                    <a:lnTo>
                      <a:pt x="1177" y="27"/>
                    </a:lnTo>
                    <a:lnTo>
                      <a:pt x="1247" y="15"/>
                    </a:lnTo>
                    <a:lnTo>
                      <a:pt x="1338" y="5"/>
                    </a:lnTo>
                    <a:lnTo>
                      <a:pt x="14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 name="Freeform 124"/>
              <p:cNvSpPr>
                <a:spLocks/>
              </p:cNvSpPr>
              <p:nvPr/>
            </p:nvSpPr>
            <p:spPr bwMode="auto">
              <a:xfrm>
                <a:off x="3982" y="2993"/>
                <a:ext cx="408" cy="264"/>
              </a:xfrm>
              <a:custGeom>
                <a:avLst/>
                <a:gdLst/>
                <a:ahLst/>
                <a:cxnLst>
                  <a:cxn ang="0">
                    <a:pos x="92" y="0"/>
                  </a:cxn>
                  <a:cxn ang="0">
                    <a:pos x="152" y="5"/>
                  </a:cxn>
                  <a:cxn ang="0">
                    <a:pos x="211" y="16"/>
                  </a:cxn>
                  <a:cxn ang="0">
                    <a:pos x="269" y="29"/>
                  </a:cxn>
                  <a:cxn ang="0">
                    <a:pos x="387" y="60"/>
                  </a:cxn>
                  <a:cxn ang="0">
                    <a:pos x="399" y="66"/>
                  </a:cxn>
                  <a:cxn ang="0">
                    <a:pos x="405" y="75"/>
                  </a:cxn>
                  <a:cxn ang="0">
                    <a:pos x="408" y="85"/>
                  </a:cxn>
                  <a:cxn ang="0">
                    <a:pos x="406" y="96"/>
                  </a:cxn>
                  <a:cxn ang="0">
                    <a:pos x="401" y="106"/>
                  </a:cxn>
                  <a:cxn ang="0">
                    <a:pos x="395" y="114"/>
                  </a:cxn>
                  <a:cxn ang="0">
                    <a:pos x="384" y="118"/>
                  </a:cxn>
                  <a:cxn ang="0">
                    <a:pos x="371" y="117"/>
                  </a:cxn>
                  <a:cxn ang="0">
                    <a:pos x="315" y="102"/>
                  </a:cxn>
                  <a:cxn ang="0">
                    <a:pos x="258" y="86"/>
                  </a:cxn>
                  <a:cxn ang="0">
                    <a:pos x="203" y="73"/>
                  </a:cxn>
                  <a:cxn ang="0">
                    <a:pos x="147" y="64"/>
                  </a:cxn>
                  <a:cxn ang="0">
                    <a:pos x="90" y="59"/>
                  </a:cxn>
                  <a:cxn ang="0">
                    <a:pos x="59" y="60"/>
                  </a:cxn>
                  <a:cxn ang="0">
                    <a:pos x="65" y="79"/>
                  </a:cxn>
                  <a:cxn ang="0">
                    <a:pos x="74" y="94"/>
                  </a:cxn>
                  <a:cxn ang="0">
                    <a:pos x="86" y="107"/>
                  </a:cxn>
                  <a:cxn ang="0">
                    <a:pos x="103" y="118"/>
                  </a:cxn>
                  <a:cxn ang="0">
                    <a:pos x="120" y="127"/>
                  </a:cxn>
                  <a:cxn ang="0">
                    <a:pos x="139" y="134"/>
                  </a:cxn>
                  <a:cxn ang="0">
                    <a:pos x="159" y="139"/>
                  </a:cxn>
                  <a:cxn ang="0">
                    <a:pos x="177" y="145"/>
                  </a:cxn>
                  <a:cxn ang="0">
                    <a:pos x="196" y="149"/>
                  </a:cxn>
                  <a:cxn ang="0">
                    <a:pos x="231" y="158"/>
                  </a:cxn>
                  <a:cxn ang="0">
                    <a:pos x="265" y="166"/>
                  </a:cxn>
                  <a:cxn ang="0">
                    <a:pos x="300" y="178"/>
                  </a:cxn>
                  <a:cxn ang="0">
                    <a:pos x="333" y="191"/>
                  </a:cxn>
                  <a:cxn ang="0">
                    <a:pos x="365" y="208"/>
                  </a:cxn>
                  <a:cxn ang="0">
                    <a:pos x="374" y="217"/>
                  </a:cxn>
                  <a:cxn ang="0">
                    <a:pos x="378" y="228"/>
                  </a:cxn>
                  <a:cxn ang="0">
                    <a:pos x="378" y="240"/>
                  </a:cxn>
                  <a:cxn ang="0">
                    <a:pos x="374" y="250"/>
                  </a:cxn>
                  <a:cxn ang="0">
                    <a:pos x="366" y="258"/>
                  </a:cxn>
                  <a:cxn ang="0">
                    <a:pos x="357" y="263"/>
                  </a:cxn>
                  <a:cxn ang="0">
                    <a:pos x="346" y="264"/>
                  </a:cxn>
                  <a:cxn ang="0">
                    <a:pos x="334" y="259"/>
                  </a:cxn>
                  <a:cxn ang="0">
                    <a:pos x="313" y="247"/>
                  </a:cxn>
                  <a:cxn ang="0">
                    <a:pos x="290" y="237"/>
                  </a:cxn>
                  <a:cxn ang="0">
                    <a:pos x="265" y="228"/>
                  </a:cxn>
                  <a:cxn ang="0">
                    <a:pos x="239" y="220"/>
                  </a:cxn>
                  <a:cxn ang="0">
                    <a:pos x="211" y="213"/>
                  </a:cxn>
                  <a:cxn ang="0">
                    <a:pos x="184" y="206"/>
                  </a:cxn>
                  <a:cxn ang="0">
                    <a:pos x="156" y="199"/>
                  </a:cxn>
                  <a:cxn ang="0">
                    <a:pos x="130" y="190"/>
                  </a:cxn>
                  <a:cxn ang="0">
                    <a:pos x="104" y="182"/>
                  </a:cxn>
                  <a:cxn ang="0">
                    <a:pos x="80" y="171"/>
                  </a:cxn>
                  <a:cxn ang="0">
                    <a:pos x="59" y="158"/>
                  </a:cxn>
                  <a:cxn ang="0">
                    <a:pos x="40" y="144"/>
                  </a:cxn>
                  <a:cxn ang="0">
                    <a:pos x="24" y="127"/>
                  </a:cxn>
                  <a:cxn ang="0">
                    <a:pos x="12" y="106"/>
                  </a:cxn>
                  <a:cxn ang="0">
                    <a:pos x="4" y="83"/>
                  </a:cxn>
                  <a:cxn ang="0">
                    <a:pos x="0" y="55"/>
                  </a:cxn>
                  <a:cxn ang="0">
                    <a:pos x="3" y="24"/>
                  </a:cxn>
                  <a:cxn ang="0">
                    <a:pos x="7" y="14"/>
                  </a:cxn>
                  <a:cxn ang="0">
                    <a:pos x="14" y="8"/>
                  </a:cxn>
                  <a:cxn ang="0">
                    <a:pos x="23" y="4"/>
                  </a:cxn>
                  <a:cxn ang="0">
                    <a:pos x="32" y="1"/>
                  </a:cxn>
                  <a:cxn ang="0">
                    <a:pos x="92" y="0"/>
                  </a:cxn>
                </a:cxnLst>
                <a:rect l="0" t="0" r="r" b="b"/>
                <a:pathLst>
                  <a:path w="408" h="264">
                    <a:moveTo>
                      <a:pt x="92" y="0"/>
                    </a:moveTo>
                    <a:lnTo>
                      <a:pt x="152" y="5"/>
                    </a:lnTo>
                    <a:lnTo>
                      <a:pt x="211" y="16"/>
                    </a:lnTo>
                    <a:lnTo>
                      <a:pt x="269" y="29"/>
                    </a:lnTo>
                    <a:lnTo>
                      <a:pt x="387" y="60"/>
                    </a:lnTo>
                    <a:lnTo>
                      <a:pt x="399" y="66"/>
                    </a:lnTo>
                    <a:lnTo>
                      <a:pt x="405" y="75"/>
                    </a:lnTo>
                    <a:lnTo>
                      <a:pt x="408" y="85"/>
                    </a:lnTo>
                    <a:lnTo>
                      <a:pt x="406" y="96"/>
                    </a:lnTo>
                    <a:lnTo>
                      <a:pt x="401" y="106"/>
                    </a:lnTo>
                    <a:lnTo>
                      <a:pt x="395" y="114"/>
                    </a:lnTo>
                    <a:lnTo>
                      <a:pt x="384" y="118"/>
                    </a:lnTo>
                    <a:lnTo>
                      <a:pt x="371" y="117"/>
                    </a:lnTo>
                    <a:lnTo>
                      <a:pt x="315" y="102"/>
                    </a:lnTo>
                    <a:lnTo>
                      <a:pt x="258" y="86"/>
                    </a:lnTo>
                    <a:lnTo>
                      <a:pt x="203" y="73"/>
                    </a:lnTo>
                    <a:lnTo>
                      <a:pt x="147" y="64"/>
                    </a:lnTo>
                    <a:lnTo>
                      <a:pt x="90" y="59"/>
                    </a:lnTo>
                    <a:lnTo>
                      <a:pt x="59" y="60"/>
                    </a:lnTo>
                    <a:lnTo>
                      <a:pt x="65" y="79"/>
                    </a:lnTo>
                    <a:lnTo>
                      <a:pt x="74" y="94"/>
                    </a:lnTo>
                    <a:lnTo>
                      <a:pt x="86" y="107"/>
                    </a:lnTo>
                    <a:lnTo>
                      <a:pt x="103" y="118"/>
                    </a:lnTo>
                    <a:lnTo>
                      <a:pt x="120" y="127"/>
                    </a:lnTo>
                    <a:lnTo>
                      <a:pt x="139" y="134"/>
                    </a:lnTo>
                    <a:lnTo>
                      <a:pt x="159" y="139"/>
                    </a:lnTo>
                    <a:lnTo>
                      <a:pt x="177" y="145"/>
                    </a:lnTo>
                    <a:lnTo>
                      <a:pt x="196" y="149"/>
                    </a:lnTo>
                    <a:lnTo>
                      <a:pt x="231" y="158"/>
                    </a:lnTo>
                    <a:lnTo>
                      <a:pt x="265" y="166"/>
                    </a:lnTo>
                    <a:lnTo>
                      <a:pt x="300" y="178"/>
                    </a:lnTo>
                    <a:lnTo>
                      <a:pt x="333" y="191"/>
                    </a:lnTo>
                    <a:lnTo>
                      <a:pt x="365" y="208"/>
                    </a:lnTo>
                    <a:lnTo>
                      <a:pt x="374" y="217"/>
                    </a:lnTo>
                    <a:lnTo>
                      <a:pt x="378" y="228"/>
                    </a:lnTo>
                    <a:lnTo>
                      <a:pt x="378" y="240"/>
                    </a:lnTo>
                    <a:lnTo>
                      <a:pt x="374" y="250"/>
                    </a:lnTo>
                    <a:lnTo>
                      <a:pt x="366" y="258"/>
                    </a:lnTo>
                    <a:lnTo>
                      <a:pt x="357" y="263"/>
                    </a:lnTo>
                    <a:lnTo>
                      <a:pt x="346" y="264"/>
                    </a:lnTo>
                    <a:lnTo>
                      <a:pt x="334" y="259"/>
                    </a:lnTo>
                    <a:lnTo>
                      <a:pt x="313" y="247"/>
                    </a:lnTo>
                    <a:lnTo>
                      <a:pt x="290" y="237"/>
                    </a:lnTo>
                    <a:lnTo>
                      <a:pt x="265" y="228"/>
                    </a:lnTo>
                    <a:lnTo>
                      <a:pt x="239" y="220"/>
                    </a:lnTo>
                    <a:lnTo>
                      <a:pt x="211" y="213"/>
                    </a:lnTo>
                    <a:lnTo>
                      <a:pt x="184" y="206"/>
                    </a:lnTo>
                    <a:lnTo>
                      <a:pt x="156" y="199"/>
                    </a:lnTo>
                    <a:lnTo>
                      <a:pt x="130" y="190"/>
                    </a:lnTo>
                    <a:lnTo>
                      <a:pt x="104" y="182"/>
                    </a:lnTo>
                    <a:lnTo>
                      <a:pt x="80" y="171"/>
                    </a:lnTo>
                    <a:lnTo>
                      <a:pt x="59" y="158"/>
                    </a:lnTo>
                    <a:lnTo>
                      <a:pt x="40" y="144"/>
                    </a:lnTo>
                    <a:lnTo>
                      <a:pt x="24" y="127"/>
                    </a:lnTo>
                    <a:lnTo>
                      <a:pt x="12" y="106"/>
                    </a:lnTo>
                    <a:lnTo>
                      <a:pt x="4" y="83"/>
                    </a:lnTo>
                    <a:lnTo>
                      <a:pt x="0" y="55"/>
                    </a:lnTo>
                    <a:lnTo>
                      <a:pt x="3" y="24"/>
                    </a:lnTo>
                    <a:lnTo>
                      <a:pt x="7" y="14"/>
                    </a:lnTo>
                    <a:lnTo>
                      <a:pt x="14" y="8"/>
                    </a:lnTo>
                    <a:lnTo>
                      <a:pt x="23" y="4"/>
                    </a:lnTo>
                    <a:lnTo>
                      <a:pt x="32" y="1"/>
                    </a:lnTo>
                    <a:lnTo>
                      <a:pt x="9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 name="Freeform 125"/>
              <p:cNvSpPr>
                <a:spLocks/>
              </p:cNvSpPr>
              <p:nvPr/>
            </p:nvSpPr>
            <p:spPr bwMode="auto">
              <a:xfrm>
                <a:off x="3782" y="3384"/>
                <a:ext cx="318" cy="275"/>
              </a:xfrm>
              <a:custGeom>
                <a:avLst/>
                <a:gdLst/>
                <a:ahLst/>
                <a:cxnLst>
                  <a:cxn ang="0">
                    <a:pos x="290" y="0"/>
                  </a:cxn>
                  <a:cxn ang="0">
                    <a:pos x="301" y="3"/>
                  </a:cxn>
                  <a:cxn ang="0">
                    <a:pos x="310" y="10"/>
                  </a:cxn>
                  <a:cxn ang="0">
                    <a:pos x="317" y="19"/>
                  </a:cxn>
                  <a:cxn ang="0">
                    <a:pos x="318" y="31"/>
                  </a:cxn>
                  <a:cxn ang="0">
                    <a:pos x="314" y="71"/>
                  </a:cxn>
                  <a:cxn ang="0">
                    <a:pos x="305" y="109"/>
                  </a:cxn>
                  <a:cxn ang="0">
                    <a:pos x="292" y="146"/>
                  </a:cxn>
                  <a:cxn ang="0">
                    <a:pos x="274" y="178"/>
                  </a:cxn>
                  <a:cxn ang="0">
                    <a:pos x="250" y="211"/>
                  </a:cxn>
                  <a:cxn ang="0">
                    <a:pos x="224" y="240"/>
                  </a:cxn>
                  <a:cxn ang="0">
                    <a:pos x="194" y="267"/>
                  </a:cxn>
                  <a:cxn ang="0">
                    <a:pos x="182" y="274"/>
                  </a:cxn>
                  <a:cxn ang="0">
                    <a:pos x="172" y="275"/>
                  </a:cxn>
                  <a:cxn ang="0">
                    <a:pos x="161" y="271"/>
                  </a:cxn>
                  <a:cxn ang="0">
                    <a:pos x="152" y="265"/>
                  </a:cxn>
                  <a:cxn ang="0">
                    <a:pos x="145" y="257"/>
                  </a:cxn>
                  <a:cxn ang="0">
                    <a:pos x="143" y="247"/>
                  </a:cxn>
                  <a:cxn ang="0">
                    <a:pos x="145" y="236"/>
                  </a:cxn>
                  <a:cxn ang="0">
                    <a:pos x="153" y="227"/>
                  </a:cxn>
                  <a:cxn ang="0">
                    <a:pos x="182" y="199"/>
                  </a:cxn>
                  <a:cxn ang="0">
                    <a:pos x="208" y="171"/>
                  </a:cxn>
                  <a:cxn ang="0">
                    <a:pos x="229" y="140"/>
                  </a:cxn>
                  <a:cxn ang="0">
                    <a:pos x="245" y="106"/>
                  </a:cxn>
                  <a:cxn ang="0">
                    <a:pos x="255" y="70"/>
                  </a:cxn>
                  <a:cxn ang="0">
                    <a:pos x="257" y="62"/>
                  </a:cxn>
                  <a:cxn ang="0">
                    <a:pos x="236" y="70"/>
                  </a:cxn>
                  <a:cxn ang="0">
                    <a:pos x="210" y="83"/>
                  </a:cxn>
                  <a:cxn ang="0">
                    <a:pos x="186" y="100"/>
                  </a:cxn>
                  <a:cxn ang="0">
                    <a:pos x="164" y="120"/>
                  </a:cxn>
                  <a:cxn ang="0">
                    <a:pos x="143" y="139"/>
                  </a:cxn>
                  <a:cxn ang="0">
                    <a:pos x="123" y="158"/>
                  </a:cxn>
                  <a:cxn ang="0">
                    <a:pos x="94" y="186"/>
                  </a:cxn>
                  <a:cxn ang="0">
                    <a:pos x="77" y="201"/>
                  </a:cxn>
                  <a:cxn ang="0">
                    <a:pos x="59" y="212"/>
                  </a:cxn>
                  <a:cxn ang="0">
                    <a:pos x="41" y="219"/>
                  </a:cxn>
                  <a:cxn ang="0">
                    <a:pos x="21" y="218"/>
                  </a:cxn>
                  <a:cxn ang="0">
                    <a:pos x="9" y="212"/>
                  </a:cxn>
                  <a:cxn ang="0">
                    <a:pos x="3" y="203"/>
                  </a:cxn>
                  <a:cxn ang="0">
                    <a:pos x="0" y="193"/>
                  </a:cxn>
                  <a:cxn ang="0">
                    <a:pos x="1" y="182"/>
                  </a:cxn>
                  <a:cxn ang="0">
                    <a:pos x="7" y="172"/>
                  </a:cxn>
                  <a:cxn ang="0">
                    <a:pos x="13" y="164"/>
                  </a:cxn>
                  <a:cxn ang="0">
                    <a:pos x="24" y="160"/>
                  </a:cxn>
                  <a:cxn ang="0">
                    <a:pos x="37" y="161"/>
                  </a:cxn>
                  <a:cxn ang="0">
                    <a:pos x="33" y="160"/>
                  </a:cxn>
                  <a:cxn ang="0">
                    <a:pos x="32" y="159"/>
                  </a:cxn>
                  <a:cxn ang="0">
                    <a:pos x="32" y="158"/>
                  </a:cxn>
                  <a:cxn ang="0">
                    <a:pos x="33" y="158"/>
                  </a:cxn>
                  <a:cxn ang="0">
                    <a:pos x="35" y="156"/>
                  </a:cxn>
                  <a:cxn ang="0">
                    <a:pos x="39" y="155"/>
                  </a:cxn>
                  <a:cxn ang="0">
                    <a:pos x="42" y="152"/>
                  </a:cxn>
                  <a:cxn ang="0">
                    <a:pos x="46" y="150"/>
                  </a:cxn>
                  <a:cxn ang="0">
                    <a:pos x="73" y="123"/>
                  </a:cxn>
                  <a:cxn ang="0">
                    <a:pos x="109" y="92"/>
                  </a:cxn>
                  <a:cxn ang="0">
                    <a:pos x="144" y="62"/>
                  </a:cxn>
                  <a:cxn ang="0">
                    <a:pos x="165" y="46"/>
                  </a:cxn>
                  <a:cxn ang="0">
                    <a:pos x="187" y="31"/>
                  </a:cxn>
                  <a:cxn ang="0">
                    <a:pos x="211" y="17"/>
                  </a:cxn>
                  <a:cxn ang="0">
                    <a:pos x="236" y="7"/>
                  </a:cxn>
                  <a:cxn ang="0">
                    <a:pos x="262" y="2"/>
                  </a:cxn>
                  <a:cxn ang="0">
                    <a:pos x="290" y="0"/>
                  </a:cxn>
                </a:cxnLst>
                <a:rect l="0" t="0" r="r" b="b"/>
                <a:pathLst>
                  <a:path w="318" h="275">
                    <a:moveTo>
                      <a:pt x="290" y="0"/>
                    </a:moveTo>
                    <a:lnTo>
                      <a:pt x="301" y="3"/>
                    </a:lnTo>
                    <a:lnTo>
                      <a:pt x="310" y="10"/>
                    </a:lnTo>
                    <a:lnTo>
                      <a:pt x="317" y="19"/>
                    </a:lnTo>
                    <a:lnTo>
                      <a:pt x="318" y="31"/>
                    </a:lnTo>
                    <a:lnTo>
                      <a:pt x="314" y="71"/>
                    </a:lnTo>
                    <a:lnTo>
                      <a:pt x="305" y="109"/>
                    </a:lnTo>
                    <a:lnTo>
                      <a:pt x="292" y="146"/>
                    </a:lnTo>
                    <a:lnTo>
                      <a:pt x="274" y="178"/>
                    </a:lnTo>
                    <a:lnTo>
                      <a:pt x="250" y="211"/>
                    </a:lnTo>
                    <a:lnTo>
                      <a:pt x="224" y="240"/>
                    </a:lnTo>
                    <a:lnTo>
                      <a:pt x="194" y="267"/>
                    </a:lnTo>
                    <a:lnTo>
                      <a:pt x="182" y="274"/>
                    </a:lnTo>
                    <a:lnTo>
                      <a:pt x="172" y="275"/>
                    </a:lnTo>
                    <a:lnTo>
                      <a:pt x="161" y="271"/>
                    </a:lnTo>
                    <a:lnTo>
                      <a:pt x="152" y="265"/>
                    </a:lnTo>
                    <a:lnTo>
                      <a:pt x="145" y="257"/>
                    </a:lnTo>
                    <a:lnTo>
                      <a:pt x="143" y="247"/>
                    </a:lnTo>
                    <a:lnTo>
                      <a:pt x="145" y="236"/>
                    </a:lnTo>
                    <a:lnTo>
                      <a:pt x="153" y="227"/>
                    </a:lnTo>
                    <a:lnTo>
                      <a:pt x="182" y="199"/>
                    </a:lnTo>
                    <a:lnTo>
                      <a:pt x="208" y="171"/>
                    </a:lnTo>
                    <a:lnTo>
                      <a:pt x="229" y="140"/>
                    </a:lnTo>
                    <a:lnTo>
                      <a:pt x="245" y="106"/>
                    </a:lnTo>
                    <a:lnTo>
                      <a:pt x="255" y="70"/>
                    </a:lnTo>
                    <a:lnTo>
                      <a:pt x="257" y="62"/>
                    </a:lnTo>
                    <a:lnTo>
                      <a:pt x="236" y="70"/>
                    </a:lnTo>
                    <a:lnTo>
                      <a:pt x="210" y="83"/>
                    </a:lnTo>
                    <a:lnTo>
                      <a:pt x="186" y="100"/>
                    </a:lnTo>
                    <a:lnTo>
                      <a:pt x="164" y="120"/>
                    </a:lnTo>
                    <a:lnTo>
                      <a:pt x="143" y="139"/>
                    </a:lnTo>
                    <a:lnTo>
                      <a:pt x="123" y="158"/>
                    </a:lnTo>
                    <a:lnTo>
                      <a:pt x="94" y="186"/>
                    </a:lnTo>
                    <a:lnTo>
                      <a:pt x="77" y="201"/>
                    </a:lnTo>
                    <a:lnTo>
                      <a:pt x="59" y="212"/>
                    </a:lnTo>
                    <a:lnTo>
                      <a:pt x="41" y="219"/>
                    </a:lnTo>
                    <a:lnTo>
                      <a:pt x="21" y="218"/>
                    </a:lnTo>
                    <a:lnTo>
                      <a:pt x="9" y="212"/>
                    </a:lnTo>
                    <a:lnTo>
                      <a:pt x="3" y="203"/>
                    </a:lnTo>
                    <a:lnTo>
                      <a:pt x="0" y="193"/>
                    </a:lnTo>
                    <a:lnTo>
                      <a:pt x="1" y="182"/>
                    </a:lnTo>
                    <a:lnTo>
                      <a:pt x="7" y="172"/>
                    </a:lnTo>
                    <a:lnTo>
                      <a:pt x="13" y="164"/>
                    </a:lnTo>
                    <a:lnTo>
                      <a:pt x="24" y="160"/>
                    </a:lnTo>
                    <a:lnTo>
                      <a:pt x="37" y="161"/>
                    </a:lnTo>
                    <a:lnTo>
                      <a:pt x="33" y="160"/>
                    </a:lnTo>
                    <a:lnTo>
                      <a:pt x="32" y="159"/>
                    </a:lnTo>
                    <a:lnTo>
                      <a:pt x="32" y="158"/>
                    </a:lnTo>
                    <a:lnTo>
                      <a:pt x="33" y="158"/>
                    </a:lnTo>
                    <a:lnTo>
                      <a:pt x="35" y="156"/>
                    </a:lnTo>
                    <a:lnTo>
                      <a:pt x="39" y="155"/>
                    </a:lnTo>
                    <a:lnTo>
                      <a:pt x="42" y="152"/>
                    </a:lnTo>
                    <a:lnTo>
                      <a:pt x="46" y="150"/>
                    </a:lnTo>
                    <a:lnTo>
                      <a:pt x="73" y="123"/>
                    </a:lnTo>
                    <a:lnTo>
                      <a:pt x="109" y="92"/>
                    </a:lnTo>
                    <a:lnTo>
                      <a:pt x="144" y="62"/>
                    </a:lnTo>
                    <a:lnTo>
                      <a:pt x="165" y="46"/>
                    </a:lnTo>
                    <a:lnTo>
                      <a:pt x="187" y="31"/>
                    </a:lnTo>
                    <a:lnTo>
                      <a:pt x="211" y="17"/>
                    </a:lnTo>
                    <a:lnTo>
                      <a:pt x="236" y="7"/>
                    </a:lnTo>
                    <a:lnTo>
                      <a:pt x="262" y="2"/>
                    </a:lnTo>
                    <a:lnTo>
                      <a:pt x="29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 name="Freeform 126"/>
              <p:cNvSpPr>
                <a:spLocks/>
              </p:cNvSpPr>
              <p:nvPr/>
            </p:nvSpPr>
            <p:spPr bwMode="auto">
              <a:xfrm>
                <a:off x="3519" y="2587"/>
                <a:ext cx="640" cy="944"/>
              </a:xfrm>
              <a:custGeom>
                <a:avLst/>
                <a:gdLst/>
                <a:ahLst/>
                <a:cxnLst>
                  <a:cxn ang="0">
                    <a:pos x="363" y="0"/>
                  </a:cxn>
                  <a:cxn ang="0">
                    <a:pos x="448" y="24"/>
                  </a:cxn>
                  <a:cxn ang="0">
                    <a:pos x="508" y="64"/>
                  </a:cxn>
                  <a:cxn ang="0">
                    <a:pos x="550" y="118"/>
                  </a:cxn>
                  <a:cxn ang="0">
                    <a:pos x="579" y="181"/>
                  </a:cxn>
                  <a:cxn ang="0">
                    <a:pos x="600" y="250"/>
                  </a:cxn>
                  <a:cxn ang="0">
                    <a:pos x="618" y="320"/>
                  </a:cxn>
                  <a:cxn ang="0">
                    <a:pos x="639" y="386"/>
                  </a:cxn>
                  <a:cxn ang="0">
                    <a:pos x="638" y="409"/>
                  </a:cxn>
                  <a:cxn ang="0">
                    <a:pos x="621" y="420"/>
                  </a:cxn>
                  <a:cxn ang="0">
                    <a:pos x="598" y="419"/>
                  </a:cxn>
                  <a:cxn ang="0">
                    <a:pos x="583" y="402"/>
                  </a:cxn>
                  <a:cxn ang="0">
                    <a:pos x="566" y="348"/>
                  </a:cxn>
                  <a:cxn ang="0">
                    <a:pos x="537" y="228"/>
                  </a:cxn>
                  <a:cxn ang="0">
                    <a:pos x="515" y="170"/>
                  </a:cxn>
                  <a:cxn ang="0">
                    <a:pos x="484" y="122"/>
                  </a:cxn>
                  <a:cxn ang="0">
                    <a:pos x="441" y="84"/>
                  </a:cxn>
                  <a:cxn ang="0">
                    <a:pos x="378" y="63"/>
                  </a:cxn>
                  <a:cxn ang="0">
                    <a:pos x="306" y="62"/>
                  </a:cxn>
                  <a:cxn ang="0">
                    <a:pos x="234" y="79"/>
                  </a:cxn>
                  <a:cxn ang="0">
                    <a:pos x="170" y="113"/>
                  </a:cxn>
                  <a:cxn ang="0">
                    <a:pos x="118" y="164"/>
                  </a:cxn>
                  <a:cxn ang="0">
                    <a:pos x="78" y="241"/>
                  </a:cxn>
                  <a:cxn ang="0">
                    <a:pos x="63" y="335"/>
                  </a:cxn>
                  <a:cxn ang="0">
                    <a:pos x="72" y="430"/>
                  </a:cxn>
                  <a:cxn ang="0">
                    <a:pos x="103" y="523"/>
                  </a:cxn>
                  <a:cxn ang="0">
                    <a:pos x="149" y="614"/>
                  </a:cxn>
                  <a:cxn ang="0">
                    <a:pos x="205" y="701"/>
                  </a:cxn>
                  <a:cxn ang="0">
                    <a:pos x="267" y="783"/>
                  </a:cxn>
                  <a:cxn ang="0">
                    <a:pos x="327" y="858"/>
                  </a:cxn>
                  <a:cxn ang="0">
                    <a:pos x="363" y="905"/>
                  </a:cxn>
                  <a:cxn ang="0">
                    <a:pos x="360" y="927"/>
                  </a:cxn>
                  <a:cxn ang="0">
                    <a:pos x="344" y="941"/>
                  </a:cxn>
                  <a:cxn ang="0">
                    <a:pos x="325" y="943"/>
                  </a:cxn>
                  <a:cxn ang="0">
                    <a:pos x="289" y="903"/>
                  </a:cxn>
                  <a:cxn ang="0">
                    <a:pos x="234" y="834"/>
                  </a:cxn>
                  <a:cxn ang="0">
                    <a:pos x="177" y="758"/>
                  </a:cxn>
                  <a:cxn ang="0">
                    <a:pos x="122" y="676"/>
                  </a:cxn>
                  <a:cxn ang="0">
                    <a:pos x="72" y="589"/>
                  </a:cxn>
                  <a:cxn ang="0">
                    <a:pos x="33" y="500"/>
                  </a:cxn>
                  <a:cxn ang="0">
                    <a:pos x="6" y="411"/>
                  </a:cxn>
                  <a:cxn ang="0">
                    <a:pos x="0" y="322"/>
                  </a:cxn>
                  <a:cxn ang="0">
                    <a:pos x="14" y="236"/>
                  </a:cxn>
                  <a:cxn ang="0">
                    <a:pos x="54" y="153"/>
                  </a:cxn>
                  <a:cxn ang="0">
                    <a:pos x="116" y="84"/>
                  </a:cxn>
                  <a:cxn ang="0">
                    <a:pos x="190" y="34"/>
                  </a:cxn>
                  <a:cxn ang="0">
                    <a:pos x="275" y="5"/>
                  </a:cxn>
                </a:cxnLst>
                <a:rect l="0" t="0" r="r" b="b"/>
                <a:pathLst>
                  <a:path w="640" h="944">
                    <a:moveTo>
                      <a:pt x="318" y="0"/>
                    </a:moveTo>
                    <a:lnTo>
                      <a:pt x="363" y="0"/>
                    </a:lnTo>
                    <a:lnTo>
                      <a:pt x="406" y="8"/>
                    </a:lnTo>
                    <a:lnTo>
                      <a:pt x="448" y="24"/>
                    </a:lnTo>
                    <a:lnTo>
                      <a:pt x="480" y="42"/>
                    </a:lnTo>
                    <a:lnTo>
                      <a:pt x="508" y="64"/>
                    </a:lnTo>
                    <a:lnTo>
                      <a:pt x="532" y="91"/>
                    </a:lnTo>
                    <a:lnTo>
                      <a:pt x="550" y="118"/>
                    </a:lnTo>
                    <a:lnTo>
                      <a:pt x="566" y="149"/>
                    </a:lnTo>
                    <a:lnTo>
                      <a:pt x="579" y="181"/>
                    </a:lnTo>
                    <a:lnTo>
                      <a:pt x="589" y="215"/>
                    </a:lnTo>
                    <a:lnTo>
                      <a:pt x="600" y="250"/>
                    </a:lnTo>
                    <a:lnTo>
                      <a:pt x="609" y="284"/>
                    </a:lnTo>
                    <a:lnTo>
                      <a:pt x="618" y="320"/>
                    </a:lnTo>
                    <a:lnTo>
                      <a:pt x="627" y="354"/>
                    </a:lnTo>
                    <a:lnTo>
                      <a:pt x="639" y="386"/>
                    </a:lnTo>
                    <a:lnTo>
                      <a:pt x="640" y="398"/>
                    </a:lnTo>
                    <a:lnTo>
                      <a:pt x="638" y="409"/>
                    </a:lnTo>
                    <a:lnTo>
                      <a:pt x="630" y="417"/>
                    </a:lnTo>
                    <a:lnTo>
                      <a:pt x="621" y="420"/>
                    </a:lnTo>
                    <a:lnTo>
                      <a:pt x="609" y="422"/>
                    </a:lnTo>
                    <a:lnTo>
                      <a:pt x="598" y="419"/>
                    </a:lnTo>
                    <a:lnTo>
                      <a:pt x="589" y="413"/>
                    </a:lnTo>
                    <a:lnTo>
                      <a:pt x="583" y="402"/>
                    </a:lnTo>
                    <a:lnTo>
                      <a:pt x="573" y="376"/>
                    </a:lnTo>
                    <a:lnTo>
                      <a:pt x="566" y="348"/>
                    </a:lnTo>
                    <a:lnTo>
                      <a:pt x="553" y="288"/>
                    </a:lnTo>
                    <a:lnTo>
                      <a:pt x="537" y="228"/>
                    </a:lnTo>
                    <a:lnTo>
                      <a:pt x="526" y="199"/>
                    </a:lnTo>
                    <a:lnTo>
                      <a:pt x="515" y="170"/>
                    </a:lnTo>
                    <a:lnTo>
                      <a:pt x="501" y="144"/>
                    </a:lnTo>
                    <a:lnTo>
                      <a:pt x="484" y="122"/>
                    </a:lnTo>
                    <a:lnTo>
                      <a:pt x="465" y="101"/>
                    </a:lnTo>
                    <a:lnTo>
                      <a:pt x="441" y="84"/>
                    </a:lnTo>
                    <a:lnTo>
                      <a:pt x="414" y="72"/>
                    </a:lnTo>
                    <a:lnTo>
                      <a:pt x="378" y="63"/>
                    </a:lnTo>
                    <a:lnTo>
                      <a:pt x="343" y="60"/>
                    </a:lnTo>
                    <a:lnTo>
                      <a:pt x="306" y="62"/>
                    </a:lnTo>
                    <a:lnTo>
                      <a:pt x="270" y="67"/>
                    </a:lnTo>
                    <a:lnTo>
                      <a:pt x="234" y="79"/>
                    </a:lnTo>
                    <a:lnTo>
                      <a:pt x="202" y="93"/>
                    </a:lnTo>
                    <a:lnTo>
                      <a:pt x="170" y="113"/>
                    </a:lnTo>
                    <a:lnTo>
                      <a:pt x="143" y="136"/>
                    </a:lnTo>
                    <a:lnTo>
                      <a:pt x="118" y="164"/>
                    </a:lnTo>
                    <a:lnTo>
                      <a:pt x="98" y="195"/>
                    </a:lnTo>
                    <a:lnTo>
                      <a:pt x="78" y="241"/>
                    </a:lnTo>
                    <a:lnTo>
                      <a:pt x="67" y="288"/>
                    </a:lnTo>
                    <a:lnTo>
                      <a:pt x="63" y="335"/>
                    </a:lnTo>
                    <a:lnTo>
                      <a:pt x="64" y="382"/>
                    </a:lnTo>
                    <a:lnTo>
                      <a:pt x="72" y="430"/>
                    </a:lnTo>
                    <a:lnTo>
                      <a:pt x="85" y="477"/>
                    </a:lnTo>
                    <a:lnTo>
                      <a:pt x="103" y="523"/>
                    </a:lnTo>
                    <a:lnTo>
                      <a:pt x="124" y="568"/>
                    </a:lnTo>
                    <a:lnTo>
                      <a:pt x="149" y="614"/>
                    </a:lnTo>
                    <a:lnTo>
                      <a:pt x="177" y="657"/>
                    </a:lnTo>
                    <a:lnTo>
                      <a:pt x="205" y="701"/>
                    </a:lnTo>
                    <a:lnTo>
                      <a:pt x="236" y="742"/>
                    </a:lnTo>
                    <a:lnTo>
                      <a:pt x="267" y="783"/>
                    </a:lnTo>
                    <a:lnTo>
                      <a:pt x="297" y="821"/>
                    </a:lnTo>
                    <a:lnTo>
                      <a:pt x="327" y="858"/>
                    </a:lnTo>
                    <a:lnTo>
                      <a:pt x="356" y="893"/>
                    </a:lnTo>
                    <a:lnTo>
                      <a:pt x="363" y="905"/>
                    </a:lnTo>
                    <a:lnTo>
                      <a:pt x="363" y="915"/>
                    </a:lnTo>
                    <a:lnTo>
                      <a:pt x="360" y="927"/>
                    </a:lnTo>
                    <a:lnTo>
                      <a:pt x="353" y="936"/>
                    </a:lnTo>
                    <a:lnTo>
                      <a:pt x="344" y="941"/>
                    </a:lnTo>
                    <a:lnTo>
                      <a:pt x="335" y="944"/>
                    </a:lnTo>
                    <a:lnTo>
                      <a:pt x="325" y="943"/>
                    </a:lnTo>
                    <a:lnTo>
                      <a:pt x="314" y="935"/>
                    </a:lnTo>
                    <a:lnTo>
                      <a:pt x="289" y="903"/>
                    </a:lnTo>
                    <a:lnTo>
                      <a:pt x="262" y="871"/>
                    </a:lnTo>
                    <a:lnTo>
                      <a:pt x="234" y="834"/>
                    </a:lnTo>
                    <a:lnTo>
                      <a:pt x="205" y="797"/>
                    </a:lnTo>
                    <a:lnTo>
                      <a:pt x="177" y="758"/>
                    </a:lnTo>
                    <a:lnTo>
                      <a:pt x="148" y="718"/>
                    </a:lnTo>
                    <a:lnTo>
                      <a:pt x="122" y="676"/>
                    </a:lnTo>
                    <a:lnTo>
                      <a:pt x="95" y="632"/>
                    </a:lnTo>
                    <a:lnTo>
                      <a:pt x="72" y="589"/>
                    </a:lnTo>
                    <a:lnTo>
                      <a:pt x="51" y="545"/>
                    </a:lnTo>
                    <a:lnTo>
                      <a:pt x="33" y="500"/>
                    </a:lnTo>
                    <a:lnTo>
                      <a:pt x="18" y="456"/>
                    </a:lnTo>
                    <a:lnTo>
                      <a:pt x="6" y="411"/>
                    </a:lnTo>
                    <a:lnTo>
                      <a:pt x="1" y="367"/>
                    </a:lnTo>
                    <a:lnTo>
                      <a:pt x="0" y="322"/>
                    </a:lnTo>
                    <a:lnTo>
                      <a:pt x="4" y="278"/>
                    </a:lnTo>
                    <a:lnTo>
                      <a:pt x="14" y="236"/>
                    </a:lnTo>
                    <a:lnTo>
                      <a:pt x="30" y="194"/>
                    </a:lnTo>
                    <a:lnTo>
                      <a:pt x="54" y="153"/>
                    </a:lnTo>
                    <a:lnTo>
                      <a:pt x="85" y="114"/>
                    </a:lnTo>
                    <a:lnTo>
                      <a:pt x="116" y="84"/>
                    </a:lnTo>
                    <a:lnTo>
                      <a:pt x="152" y="57"/>
                    </a:lnTo>
                    <a:lnTo>
                      <a:pt x="190" y="34"/>
                    </a:lnTo>
                    <a:lnTo>
                      <a:pt x="232" y="17"/>
                    </a:lnTo>
                    <a:lnTo>
                      <a:pt x="275" y="5"/>
                    </a:lnTo>
                    <a:lnTo>
                      <a:pt x="3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 name="Freeform 127"/>
              <p:cNvSpPr>
                <a:spLocks/>
              </p:cNvSpPr>
              <p:nvPr/>
            </p:nvSpPr>
            <p:spPr bwMode="auto">
              <a:xfrm>
                <a:off x="3972" y="3111"/>
                <a:ext cx="380" cy="736"/>
              </a:xfrm>
              <a:custGeom>
                <a:avLst/>
                <a:gdLst/>
                <a:ahLst/>
                <a:cxnLst>
                  <a:cxn ang="0">
                    <a:pos x="187" y="2"/>
                  </a:cxn>
                  <a:cxn ang="0">
                    <a:pos x="200" y="21"/>
                  </a:cxn>
                  <a:cxn ang="0">
                    <a:pos x="230" y="125"/>
                  </a:cxn>
                  <a:cxn ang="0">
                    <a:pos x="275" y="225"/>
                  </a:cxn>
                  <a:cxn ang="0">
                    <a:pos x="321" y="324"/>
                  </a:cxn>
                  <a:cxn ang="0">
                    <a:pos x="358" y="427"/>
                  </a:cxn>
                  <a:cxn ang="0">
                    <a:pos x="369" y="479"/>
                  </a:cxn>
                  <a:cxn ang="0">
                    <a:pos x="377" y="538"/>
                  </a:cxn>
                  <a:cxn ang="0">
                    <a:pos x="379" y="599"/>
                  </a:cxn>
                  <a:cxn ang="0">
                    <a:pos x="368" y="657"/>
                  </a:cxn>
                  <a:cxn ang="0">
                    <a:pos x="342" y="704"/>
                  </a:cxn>
                  <a:cxn ang="0">
                    <a:pos x="304" y="732"/>
                  </a:cxn>
                  <a:cxn ang="0">
                    <a:pos x="261" y="734"/>
                  </a:cxn>
                  <a:cxn ang="0">
                    <a:pos x="215" y="717"/>
                  </a:cxn>
                  <a:cxn ang="0">
                    <a:pos x="168" y="686"/>
                  </a:cxn>
                  <a:cxn ang="0">
                    <a:pos x="101" y="624"/>
                  </a:cxn>
                  <a:cxn ang="0">
                    <a:pos x="45" y="560"/>
                  </a:cxn>
                  <a:cxn ang="0">
                    <a:pos x="17" y="525"/>
                  </a:cxn>
                  <a:cxn ang="0">
                    <a:pos x="0" y="500"/>
                  </a:cxn>
                  <a:cxn ang="0">
                    <a:pos x="3" y="478"/>
                  </a:cxn>
                  <a:cxn ang="0">
                    <a:pos x="18" y="463"/>
                  </a:cxn>
                  <a:cxn ang="0">
                    <a:pos x="38" y="463"/>
                  </a:cxn>
                  <a:cxn ang="0">
                    <a:pos x="54" y="479"/>
                  </a:cxn>
                  <a:cxn ang="0">
                    <a:pos x="75" y="503"/>
                  </a:cxn>
                  <a:cxn ang="0">
                    <a:pos x="103" y="537"/>
                  </a:cxn>
                  <a:cxn ang="0">
                    <a:pos x="139" y="575"/>
                  </a:cxn>
                  <a:cxn ang="0">
                    <a:pos x="177" y="611"/>
                  </a:cxn>
                  <a:cxn ang="0">
                    <a:pos x="215" y="644"/>
                  </a:cxn>
                  <a:cxn ang="0">
                    <a:pos x="250" y="665"/>
                  </a:cxn>
                  <a:cxn ang="0">
                    <a:pos x="280" y="671"/>
                  </a:cxn>
                  <a:cxn ang="0">
                    <a:pos x="301" y="660"/>
                  </a:cxn>
                  <a:cxn ang="0">
                    <a:pos x="317" y="594"/>
                  </a:cxn>
                  <a:cxn ang="0">
                    <a:pos x="313" y="497"/>
                  </a:cxn>
                  <a:cxn ang="0">
                    <a:pos x="288" y="404"/>
                  </a:cxn>
                  <a:cxn ang="0">
                    <a:pos x="251" y="311"/>
                  </a:cxn>
                  <a:cxn ang="0">
                    <a:pos x="189" y="175"/>
                  </a:cxn>
                  <a:cxn ang="0">
                    <a:pos x="156" y="84"/>
                  </a:cxn>
                  <a:cxn ang="0">
                    <a:pos x="144" y="23"/>
                  </a:cxn>
                  <a:cxn ang="0">
                    <a:pos x="156" y="6"/>
                  </a:cxn>
                  <a:cxn ang="0">
                    <a:pos x="177" y="0"/>
                  </a:cxn>
                </a:cxnLst>
                <a:rect l="0" t="0" r="r" b="b"/>
                <a:pathLst>
                  <a:path w="380" h="736">
                    <a:moveTo>
                      <a:pt x="177" y="0"/>
                    </a:moveTo>
                    <a:lnTo>
                      <a:pt x="187" y="2"/>
                    </a:lnTo>
                    <a:lnTo>
                      <a:pt x="195" y="9"/>
                    </a:lnTo>
                    <a:lnTo>
                      <a:pt x="200" y="21"/>
                    </a:lnTo>
                    <a:lnTo>
                      <a:pt x="213" y="74"/>
                    </a:lnTo>
                    <a:lnTo>
                      <a:pt x="230" y="125"/>
                    </a:lnTo>
                    <a:lnTo>
                      <a:pt x="251" y="175"/>
                    </a:lnTo>
                    <a:lnTo>
                      <a:pt x="275" y="225"/>
                    </a:lnTo>
                    <a:lnTo>
                      <a:pt x="297" y="275"/>
                    </a:lnTo>
                    <a:lnTo>
                      <a:pt x="321" y="324"/>
                    </a:lnTo>
                    <a:lnTo>
                      <a:pt x="341" y="374"/>
                    </a:lnTo>
                    <a:lnTo>
                      <a:pt x="358" y="427"/>
                    </a:lnTo>
                    <a:lnTo>
                      <a:pt x="364" y="451"/>
                    </a:lnTo>
                    <a:lnTo>
                      <a:pt x="369" y="479"/>
                    </a:lnTo>
                    <a:lnTo>
                      <a:pt x="375" y="508"/>
                    </a:lnTo>
                    <a:lnTo>
                      <a:pt x="377" y="538"/>
                    </a:lnTo>
                    <a:lnTo>
                      <a:pt x="380" y="569"/>
                    </a:lnTo>
                    <a:lnTo>
                      <a:pt x="379" y="599"/>
                    </a:lnTo>
                    <a:lnTo>
                      <a:pt x="375" y="628"/>
                    </a:lnTo>
                    <a:lnTo>
                      <a:pt x="368" y="657"/>
                    </a:lnTo>
                    <a:lnTo>
                      <a:pt x="356" y="682"/>
                    </a:lnTo>
                    <a:lnTo>
                      <a:pt x="342" y="704"/>
                    </a:lnTo>
                    <a:lnTo>
                      <a:pt x="323" y="721"/>
                    </a:lnTo>
                    <a:lnTo>
                      <a:pt x="304" y="732"/>
                    </a:lnTo>
                    <a:lnTo>
                      <a:pt x="283" y="736"/>
                    </a:lnTo>
                    <a:lnTo>
                      <a:pt x="261" y="734"/>
                    </a:lnTo>
                    <a:lnTo>
                      <a:pt x="238" y="728"/>
                    </a:lnTo>
                    <a:lnTo>
                      <a:pt x="215" y="717"/>
                    </a:lnTo>
                    <a:lnTo>
                      <a:pt x="191" y="703"/>
                    </a:lnTo>
                    <a:lnTo>
                      <a:pt x="168" y="686"/>
                    </a:lnTo>
                    <a:lnTo>
                      <a:pt x="145" y="666"/>
                    </a:lnTo>
                    <a:lnTo>
                      <a:pt x="101" y="624"/>
                    </a:lnTo>
                    <a:lnTo>
                      <a:pt x="62" y="580"/>
                    </a:lnTo>
                    <a:lnTo>
                      <a:pt x="45" y="560"/>
                    </a:lnTo>
                    <a:lnTo>
                      <a:pt x="30" y="540"/>
                    </a:lnTo>
                    <a:lnTo>
                      <a:pt x="17" y="525"/>
                    </a:lnTo>
                    <a:lnTo>
                      <a:pt x="7" y="512"/>
                    </a:lnTo>
                    <a:lnTo>
                      <a:pt x="0" y="500"/>
                    </a:lnTo>
                    <a:lnTo>
                      <a:pt x="0" y="489"/>
                    </a:lnTo>
                    <a:lnTo>
                      <a:pt x="3" y="478"/>
                    </a:lnTo>
                    <a:lnTo>
                      <a:pt x="9" y="470"/>
                    </a:lnTo>
                    <a:lnTo>
                      <a:pt x="18" y="463"/>
                    </a:lnTo>
                    <a:lnTo>
                      <a:pt x="27" y="461"/>
                    </a:lnTo>
                    <a:lnTo>
                      <a:pt x="38" y="463"/>
                    </a:lnTo>
                    <a:lnTo>
                      <a:pt x="47" y="471"/>
                    </a:lnTo>
                    <a:lnTo>
                      <a:pt x="54" y="479"/>
                    </a:lnTo>
                    <a:lnTo>
                      <a:pt x="63" y="489"/>
                    </a:lnTo>
                    <a:lnTo>
                      <a:pt x="75" y="503"/>
                    </a:lnTo>
                    <a:lnTo>
                      <a:pt x="88" y="520"/>
                    </a:lnTo>
                    <a:lnTo>
                      <a:pt x="103" y="537"/>
                    </a:lnTo>
                    <a:lnTo>
                      <a:pt x="120" y="555"/>
                    </a:lnTo>
                    <a:lnTo>
                      <a:pt x="139" y="575"/>
                    </a:lnTo>
                    <a:lnTo>
                      <a:pt x="157" y="593"/>
                    </a:lnTo>
                    <a:lnTo>
                      <a:pt x="177" y="611"/>
                    </a:lnTo>
                    <a:lnTo>
                      <a:pt x="196" y="628"/>
                    </a:lnTo>
                    <a:lnTo>
                      <a:pt x="215" y="644"/>
                    </a:lnTo>
                    <a:lnTo>
                      <a:pt x="233" y="656"/>
                    </a:lnTo>
                    <a:lnTo>
                      <a:pt x="250" y="665"/>
                    </a:lnTo>
                    <a:lnTo>
                      <a:pt x="266" y="671"/>
                    </a:lnTo>
                    <a:lnTo>
                      <a:pt x="280" y="671"/>
                    </a:lnTo>
                    <a:lnTo>
                      <a:pt x="292" y="669"/>
                    </a:lnTo>
                    <a:lnTo>
                      <a:pt x="301" y="660"/>
                    </a:lnTo>
                    <a:lnTo>
                      <a:pt x="308" y="644"/>
                    </a:lnTo>
                    <a:lnTo>
                      <a:pt x="317" y="594"/>
                    </a:lnTo>
                    <a:lnTo>
                      <a:pt x="318" y="546"/>
                    </a:lnTo>
                    <a:lnTo>
                      <a:pt x="313" y="497"/>
                    </a:lnTo>
                    <a:lnTo>
                      <a:pt x="304" y="450"/>
                    </a:lnTo>
                    <a:lnTo>
                      <a:pt x="288" y="404"/>
                    </a:lnTo>
                    <a:lnTo>
                      <a:pt x="271" y="357"/>
                    </a:lnTo>
                    <a:lnTo>
                      <a:pt x="251" y="311"/>
                    </a:lnTo>
                    <a:lnTo>
                      <a:pt x="230" y="267"/>
                    </a:lnTo>
                    <a:lnTo>
                      <a:pt x="189" y="175"/>
                    </a:lnTo>
                    <a:lnTo>
                      <a:pt x="170" y="129"/>
                    </a:lnTo>
                    <a:lnTo>
                      <a:pt x="156" y="84"/>
                    </a:lnTo>
                    <a:lnTo>
                      <a:pt x="144" y="36"/>
                    </a:lnTo>
                    <a:lnTo>
                      <a:pt x="144" y="23"/>
                    </a:lnTo>
                    <a:lnTo>
                      <a:pt x="148" y="13"/>
                    </a:lnTo>
                    <a:lnTo>
                      <a:pt x="156" y="6"/>
                    </a:lnTo>
                    <a:lnTo>
                      <a:pt x="166" y="1"/>
                    </a:lnTo>
                    <a:lnTo>
                      <a:pt x="17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 name="Freeform 128"/>
              <p:cNvSpPr>
                <a:spLocks noEditPoints="1"/>
              </p:cNvSpPr>
              <p:nvPr/>
            </p:nvSpPr>
            <p:spPr bwMode="auto">
              <a:xfrm>
                <a:off x="4362" y="3641"/>
                <a:ext cx="305" cy="207"/>
              </a:xfrm>
              <a:custGeom>
                <a:avLst/>
                <a:gdLst/>
                <a:ahLst/>
                <a:cxnLst>
                  <a:cxn ang="0">
                    <a:pos x="197" y="58"/>
                  </a:cxn>
                  <a:cxn ang="0">
                    <a:pos x="172" y="60"/>
                  </a:cxn>
                  <a:cxn ang="0">
                    <a:pos x="150" y="67"/>
                  </a:cxn>
                  <a:cxn ang="0">
                    <a:pos x="129" y="80"/>
                  </a:cxn>
                  <a:cxn ang="0">
                    <a:pos x="109" y="94"/>
                  </a:cxn>
                  <a:cxn ang="0">
                    <a:pos x="92" y="113"/>
                  </a:cxn>
                  <a:cxn ang="0">
                    <a:pos x="84" y="118"/>
                  </a:cxn>
                  <a:cxn ang="0">
                    <a:pos x="130" y="122"/>
                  </a:cxn>
                  <a:cxn ang="0">
                    <a:pos x="180" y="130"/>
                  </a:cxn>
                  <a:cxn ang="0">
                    <a:pos x="231" y="140"/>
                  </a:cxn>
                  <a:cxn ang="0">
                    <a:pos x="248" y="143"/>
                  </a:cxn>
                  <a:cxn ang="0">
                    <a:pos x="248" y="141"/>
                  </a:cxn>
                  <a:cxn ang="0">
                    <a:pos x="247" y="124"/>
                  </a:cxn>
                  <a:cxn ang="0">
                    <a:pos x="245" y="109"/>
                  </a:cxn>
                  <a:cxn ang="0">
                    <a:pos x="241" y="93"/>
                  </a:cxn>
                  <a:cxn ang="0">
                    <a:pos x="235" y="79"/>
                  </a:cxn>
                  <a:cxn ang="0">
                    <a:pos x="226" y="68"/>
                  </a:cxn>
                  <a:cxn ang="0">
                    <a:pos x="212" y="60"/>
                  </a:cxn>
                  <a:cxn ang="0">
                    <a:pos x="197" y="58"/>
                  </a:cxn>
                  <a:cxn ang="0">
                    <a:pos x="176" y="0"/>
                  </a:cxn>
                  <a:cxn ang="0">
                    <a:pos x="206" y="0"/>
                  </a:cxn>
                  <a:cxn ang="0">
                    <a:pos x="235" y="8"/>
                  </a:cxn>
                  <a:cxn ang="0">
                    <a:pos x="256" y="20"/>
                  </a:cxn>
                  <a:cxn ang="0">
                    <a:pos x="273" y="34"/>
                  </a:cxn>
                  <a:cxn ang="0">
                    <a:pos x="286" y="52"/>
                  </a:cxn>
                  <a:cxn ang="0">
                    <a:pos x="295" y="72"/>
                  </a:cxn>
                  <a:cxn ang="0">
                    <a:pos x="300" y="94"/>
                  </a:cxn>
                  <a:cxn ang="0">
                    <a:pos x="304" y="117"/>
                  </a:cxn>
                  <a:cxn ang="0">
                    <a:pos x="305" y="140"/>
                  </a:cxn>
                  <a:cxn ang="0">
                    <a:pos x="304" y="164"/>
                  </a:cxn>
                  <a:cxn ang="0">
                    <a:pos x="302" y="186"/>
                  </a:cxn>
                  <a:cxn ang="0">
                    <a:pos x="298" y="195"/>
                  </a:cxn>
                  <a:cxn ang="0">
                    <a:pos x="292" y="202"/>
                  </a:cxn>
                  <a:cxn ang="0">
                    <a:pos x="283" y="206"/>
                  </a:cxn>
                  <a:cxn ang="0">
                    <a:pos x="274" y="207"/>
                  </a:cxn>
                  <a:cxn ang="0">
                    <a:pos x="266" y="207"/>
                  </a:cxn>
                  <a:cxn ang="0">
                    <a:pos x="219" y="198"/>
                  </a:cxn>
                  <a:cxn ang="0">
                    <a:pos x="171" y="187"/>
                  </a:cxn>
                  <a:cxn ang="0">
                    <a:pos x="123" y="179"/>
                  </a:cxn>
                  <a:cxn ang="0">
                    <a:pos x="76" y="175"/>
                  </a:cxn>
                  <a:cxn ang="0">
                    <a:pos x="28" y="178"/>
                  </a:cxn>
                  <a:cxn ang="0">
                    <a:pos x="16" y="177"/>
                  </a:cxn>
                  <a:cxn ang="0">
                    <a:pos x="7" y="172"/>
                  </a:cxn>
                  <a:cxn ang="0">
                    <a:pos x="2" y="164"/>
                  </a:cxn>
                  <a:cxn ang="0">
                    <a:pos x="0" y="153"/>
                  </a:cxn>
                  <a:cxn ang="0">
                    <a:pos x="2" y="141"/>
                  </a:cxn>
                  <a:cxn ang="0">
                    <a:pos x="7" y="132"/>
                  </a:cxn>
                  <a:cxn ang="0">
                    <a:pos x="16" y="124"/>
                  </a:cxn>
                  <a:cxn ang="0">
                    <a:pos x="28" y="120"/>
                  </a:cxn>
                  <a:cxn ang="0">
                    <a:pos x="62" y="119"/>
                  </a:cxn>
                  <a:cxn ang="0">
                    <a:pos x="57" y="117"/>
                  </a:cxn>
                  <a:cxn ang="0">
                    <a:pos x="47" y="107"/>
                  </a:cxn>
                  <a:cxn ang="0">
                    <a:pos x="44" y="96"/>
                  </a:cxn>
                  <a:cxn ang="0">
                    <a:pos x="44" y="82"/>
                  </a:cxn>
                  <a:cxn ang="0">
                    <a:pos x="50" y="71"/>
                  </a:cxn>
                  <a:cxn ang="0">
                    <a:pos x="71" y="50"/>
                  </a:cxn>
                  <a:cxn ang="0">
                    <a:pos x="95" y="31"/>
                  </a:cxn>
                  <a:cxn ang="0">
                    <a:pos x="119" y="17"/>
                  </a:cxn>
                  <a:cxn ang="0">
                    <a:pos x="147" y="5"/>
                  </a:cxn>
                  <a:cxn ang="0">
                    <a:pos x="176" y="0"/>
                  </a:cxn>
                </a:cxnLst>
                <a:rect l="0" t="0" r="r" b="b"/>
                <a:pathLst>
                  <a:path w="305" h="207">
                    <a:moveTo>
                      <a:pt x="197" y="58"/>
                    </a:moveTo>
                    <a:lnTo>
                      <a:pt x="172" y="60"/>
                    </a:lnTo>
                    <a:lnTo>
                      <a:pt x="150" y="67"/>
                    </a:lnTo>
                    <a:lnTo>
                      <a:pt x="129" y="80"/>
                    </a:lnTo>
                    <a:lnTo>
                      <a:pt x="109" y="94"/>
                    </a:lnTo>
                    <a:lnTo>
                      <a:pt x="92" y="113"/>
                    </a:lnTo>
                    <a:lnTo>
                      <a:pt x="84" y="118"/>
                    </a:lnTo>
                    <a:lnTo>
                      <a:pt x="130" y="122"/>
                    </a:lnTo>
                    <a:lnTo>
                      <a:pt x="180" y="130"/>
                    </a:lnTo>
                    <a:lnTo>
                      <a:pt x="231" y="140"/>
                    </a:lnTo>
                    <a:lnTo>
                      <a:pt x="248" y="143"/>
                    </a:lnTo>
                    <a:lnTo>
                      <a:pt x="248" y="141"/>
                    </a:lnTo>
                    <a:lnTo>
                      <a:pt x="247" y="124"/>
                    </a:lnTo>
                    <a:lnTo>
                      <a:pt x="245" y="109"/>
                    </a:lnTo>
                    <a:lnTo>
                      <a:pt x="241" y="93"/>
                    </a:lnTo>
                    <a:lnTo>
                      <a:pt x="235" y="79"/>
                    </a:lnTo>
                    <a:lnTo>
                      <a:pt x="226" y="68"/>
                    </a:lnTo>
                    <a:lnTo>
                      <a:pt x="212" y="60"/>
                    </a:lnTo>
                    <a:lnTo>
                      <a:pt x="197" y="58"/>
                    </a:lnTo>
                    <a:close/>
                    <a:moveTo>
                      <a:pt x="176" y="0"/>
                    </a:moveTo>
                    <a:lnTo>
                      <a:pt x="206" y="0"/>
                    </a:lnTo>
                    <a:lnTo>
                      <a:pt x="235" y="8"/>
                    </a:lnTo>
                    <a:lnTo>
                      <a:pt x="256" y="20"/>
                    </a:lnTo>
                    <a:lnTo>
                      <a:pt x="273" y="34"/>
                    </a:lnTo>
                    <a:lnTo>
                      <a:pt x="286" y="52"/>
                    </a:lnTo>
                    <a:lnTo>
                      <a:pt x="295" y="72"/>
                    </a:lnTo>
                    <a:lnTo>
                      <a:pt x="300" y="94"/>
                    </a:lnTo>
                    <a:lnTo>
                      <a:pt x="304" y="117"/>
                    </a:lnTo>
                    <a:lnTo>
                      <a:pt x="305" y="140"/>
                    </a:lnTo>
                    <a:lnTo>
                      <a:pt x="304" y="164"/>
                    </a:lnTo>
                    <a:lnTo>
                      <a:pt x="302" y="186"/>
                    </a:lnTo>
                    <a:lnTo>
                      <a:pt x="298" y="195"/>
                    </a:lnTo>
                    <a:lnTo>
                      <a:pt x="292" y="202"/>
                    </a:lnTo>
                    <a:lnTo>
                      <a:pt x="283" y="206"/>
                    </a:lnTo>
                    <a:lnTo>
                      <a:pt x="274" y="207"/>
                    </a:lnTo>
                    <a:lnTo>
                      <a:pt x="266" y="207"/>
                    </a:lnTo>
                    <a:lnTo>
                      <a:pt x="219" y="198"/>
                    </a:lnTo>
                    <a:lnTo>
                      <a:pt x="171" y="187"/>
                    </a:lnTo>
                    <a:lnTo>
                      <a:pt x="123" y="179"/>
                    </a:lnTo>
                    <a:lnTo>
                      <a:pt x="76" y="175"/>
                    </a:lnTo>
                    <a:lnTo>
                      <a:pt x="28" y="178"/>
                    </a:lnTo>
                    <a:lnTo>
                      <a:pt x="16" y="177"/>
                    </a:lnTo>
                    <a:lnTo>
                      <a:pt x="7" y="172"/>
                    </a:lnTo>
                    <a:lnTo>
                      <a:pt x="2" y="164"/>
                    </a:lnTo>
                    <a:lnTo>
                      <a:pt x="0" y="153"/>
                    </a:lnTo>
                    <a:lnTo>
                      <a:pt x="2" y="141"/>
                    </a:lnTo>
                    <a:lnTo>
                      <a:pt x="7" y="132"/>
                    </a:lnTo>
                    <a:lnTo>
                      <a:pt x="16" y="124"/>
                    </a:lnTo>
                    <a:lnTo>
                      <a:pt x="28" y="120"/>
                    </a:lnTo>
                    <a:lnTo>
                      <a:pt x="62" y="119"/>
                    </a:lnTo>
                    <a:lnTo>
                      <a:pt x="57" y="117"/>
                    </a:lnTo>
                    <a:lnTo>
                      <a:pt x="47" y="107"/>
                    </a:lnTo>
                    <a:lnTo>
                      <a:pt x="44" y="96"/>
                    </a:lnTo>
                    <a:lnTo>
                      <a:pt x="44" y="82"/>
                    </a:lnTo>
                    <a:lnTo>
                      <a:pt x="50" y="71"/>
                    </a:lnTo>
                    <a:lnTo>
                      <a:pt x="71" y="50"/>
                    </a:lnTo>
                    <a:lnTo>
                      <a:pt x="95" y="31"/>
                    </a:lnTo>
                    <a:lnTo>
                      <a:pt x="119" y="17"/>
                    </a:lnTo>
                    <a:lnTo>
                      <a:pt x="147" y="5"/>
                    </a:lnTo>
                    <a:lnTo>
                      <a:pt x="1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 name="Freeform 129"/>
              <p:cNvSpPr>
                <a:spLocks/>
              </p:cNvSpPr>
              <p:nvPr/>
            </p:nvSpPr>
            <p:spPr bwMode="auto">
              <a:xfrm>
                <a:off x="4086" y="3559"/>
                <a:ext cx="274" cy="188"/>
              </a:xfrm>
              <a:custGeom>
                <a:avLst/>
                <a:gdLst/>
                <a:ahLst/>
                <a:cxnLst>
                  <a:cxn ang="0">
                    <a:pos x="250" y="0"/>
                  </a:cxn>
                  <a:cxn ang="0">
                    <a:pos x="261" y="2"/>
                  </a:cxn>
                  <a:cxn ang="0">
                    <a:pos x="268" y="10"/>
                  </a:cxn>
                  <a:cxn ang="0">
                    <a:pos x="272" y="19"/>
                  </a:cxn>
                  <a:cxn ang="0">
                    <a:pos x="274" y="31"/>
                  </a:cxn>
                  <a:cxn ang="0">
                    <a:pos x="271" y="41"/>
                  </a:cxn>
                  <a:cxn ang="0">
                    <a:pos x="265" y="51"/>
                  </a:cxn>
                  <a:cxn ang="0">
                    <a:pos x="254" y="57"/>
                  </a:cxn>
                  <a:cxn ang="0">
                    <a:pos x="208" y="74"/>
                  </a:cxn>
                  <a:cxn ang="0">
                    <a:pos x="165" y="95"/>
                  </a:cxn>
                  <a:cxn ang="0">
                    <a:pos x="124" y="119"/>
                  </a:cxn>
                  <a:cxn ang="0">
                    <a:pos x="85" y="147"/>
                  </a:cxn>
                  <a:cxn ang="0">
                    <a:pos x="50" y="179"/>
                  </a:cxn>
                  <a:cxn ang="0">
                    <a:pos x="38" y="187"/>
                  </a:cxn>
                  <a:cxn ang="0">
                    <a:pos x="25" y="188"/>
                  </a:cxn>
                  <a:cxn ang="0">
                    <a:pos x="13" y="183"/>
                  </a:cxn>
                  <a:cxn ang="0">
                    <a:pos x="5" y="174"/>
                  </a:cxn>
                  <a:cxn ang="0">
                    <a:pos x="0" y="163"/>
                  </a:cxn>
                  <a:cxn ang="0">
                    <a:pos x="0" y="150"/>
                  </a:cxn>
                  <a:cxn ang="0">
                    <a:pos x="8" y="138"/>
                  </a:cxn>
                  <a:cxn ang="0">
                    <a:pos x="48" y="102"/>
                  </a:cxn>
                  <a:cxn ang="0">
                    <a:pos x="93" y="70"/>
                  </a:cxn>
                  <a:cxn ang="0">
                    <a:pos x="139" y="43"/>
                  </a:cxn>
                  <a:cxn ang="0">
                    <a:pos x="187" y="20"/>
                  </a:cxn>
                  <a:cxn ang="0">
                    <a:pos x="238" y="1"/>
                  </a:cxn>
                  <a:cxn ang="0">
                    <a:pos x="250" y="0"/>
                  </a:cxn>
                </a:cxnLst>
                <a:rect l="0" t="0" r="r" b="b"/>
                <a:pathLst>
                  <a:path w="274" h="188">
                    <a:moveTo>
                      <a:pt x="250" y="0"/>
                    </a:moveTo>
                    <a:lnTo>
                      <a:pt x="261" y="2"/>
                    </a:lnTo>
                    <a:lnTo>
                      <a:pt x="268" y="10"/>
                    </a:lnTo>
                    <a:lnTo>
                      <a:pt x="272" y="19"/>
                    </a:lnTo>
                    <a:lnTo>
                      <a:pt x="274" y="31"/>
                    </a:lnTo>
                    <a:lnTo>
                      <a:pt x="271" y="41"/>
                    </a:lnTo>
                    <a:lnTo>
                      <a:pt x="265" y="51"/>
                    </a:lnTo>
                    <a:lnTo>
                      <a:pt x="254" y="57"/>
                    </a:lnTo>
                    <a:lnTo>
                      <a:pt x="208" y="74"/>
                    </a:lnTo>
                    <a:lnTo>
                      <a:pt x="165" y="95"/>
                    </a:lnTo>
                    <a:lnTo>
                      <a:pt x="124" y="119"/>
                    </a:lnTo>
                    <a:lnTo>
                      <a:pt x="85" y="147"/>
                    </a:lnTo>
                    <a:lnTo>
                      <a:pt x="50" y="179"/>
                    </a:lnTo>
                    <a:lnTo>
                      <a:pt x="38" y="187"/>
                    </a:lnTo>
                    <a:lnTo>
                      <a:pt x="25" y="188"/>
                    </a:lnTo>
                    <a:lnTo>
                      <a:pt x="13" y="183"/>
                    </a:lnTo>
                    <a:lnTo>
                      <a:pt x="5" y="174"/>
                    </a:lnTo>
                    <a:lnTo>
                      <a:pt x="0" y="163"/>
                    </a:lnTo>
                    <a:lnTo>
                      <a:pt x="0" y="150"/>
                    </a:lnTo>
                    <a:lnTo>
                      <a:pt x="8" y="138"/>
                    </a:lnTo>
                    <a:lnTo>
                      <a:pt x="48" y="102"/>
                    </a:lnTo>
                    <a:lnTo>
                      <a:pt x="93" y="70"/>
                    </a:lnTo>
                    <a:lnTo>
                      <a:pt x="139" y="43"/>
                    </a:lnTo>
                    <a:lnTo>
                      <a:pt x="187" y="20"/>
                    </a:lnTo>
                    <a:lnTo>
                      <a:pt x="238"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 name="Freeform 130"/>
              <p:cNvSpPr>
                <a:spLocks noEditPoints="1"/>
              </p:cNvSpPr>
              <p:nvPr/>
            </p:nvSpPr>
            <p:spPr bwMode="auto">
              <a:xfrm>
                <a:off x="3854" y="3675"/>
                <a:ext cx="283" cy="343"/>
              </a:xfrm>
              <a:custGeom>
                <a:avLst/>
                <a:gdLst/>
                <a:ahLst/>
                <a:cxnLst>
                  <a:cxn ang="0">
                    <a:pos x="224" y="84"/>
                  </a:cxn>
                  <a:cxn ang="0">
                    <a:pos x="177" y="115"/>
                  </a:cxn>
                  <a:cxn ang="0">
                    <a:pos x="111" y="166"/>
                  </a:cxn>
                  <a:cxn ang="0">
                    <a:pos x="64" y="210"/>
                  </a:cxn>
                  <a:cxn ang="0">
                    <a:pos x="70" y="219"/>
                  </a:cxn>
                  <a:cxn ang="0">
                    <a:pos x="84" y="241"/>
                  </a:cxn>
                  <a:cxn ang="0">
                    <a:pos x="101" y="262"/>
                  </a:cxn>
                  <a:cxn ang="0">
                    <a:pos x="122" y="279"/>
                  </a:cxn>
                  <a:cxn ang="0">
                    <a:pos x="128" y="283"/>
                  </a:cxn>
                  <a:cxn ang="0">
                    <a:pos x="147" y="268"/>
                  </a:cxn>
                  <a:cxn ang="0">
                    <a:pos x="173" y="242"/>
                  </a:cxn>
                  <a:cxn ang="0">
                    <a:pos x="194" y="213"/>
                  </a:cxn>
                  <a:cxn ang="0">
                    <a:pos x="210" y="182"/>
                  </a:cxn>
                  <a:cxn ang="0">
                    <a:pos x="220" y="148"/>
                  </a:cxn>
                  <a:cxn ang="0">
                    <a:pos x="224" y="111"/>
                  </a:cxn>
                  <a:cxn ang="0">
                    <a:pos x="224" y="84"/>
                  </a:cxn>
                  <a:cxn ang="0">
                    <a:pos x="250" y="0"/>
                  </a:cxn>
                  <a:cxn ang="0">
                    <a:pos x="261" y="3"/>
                  </a:cxn>
                  <a:cxn ang="0">
                    <a:pos x="270" y="9"/>
                  </a:cxn>
                  <a:cxn ang="0">
                    <a:pos x="275" y="21"/>
                  </a:cxn>
                  <a:cxn ang="0">
                    <a:pos x="280" y="55"/>
                  </a:cxn>
                  <a:cxn ang="0">
                    <a:pos x="283" y="90"/>
                  </a:cxn>
                  <a:cxn ang="0">
                    <a:pos x="282" y="124"/>
                  </a:cxn>
                  <a:cxn ang="0">
                    <a:pos x="276" y="160"/>
                  </a:cxn>
                  <a:cxn ang="0">
                    <a:pos x="269" y="194"/>
                  </a:cxn>
                  <a:cxn ang="0">
                    <a:pos x="255" y="227"/>
                  </a:cxn>
                  <a:cxn ang="0">
                    <a:pos x="240" y="257"/>
                  </a:cxn>
                  <a:cxn ang="0">
                    <a:pos x="219" y="284"/>
                  </a:cxn>
                  <a:cxn ang="0">
                    <a:pos x="193" y="309"/>
                  </a:cxn>
                  <a:cxn ang="0">
                    <a:pos x="177" y="322"/>
                  </a:cxn>
                  <a:cxn ang="0">
                    <a:pos x="161" y="333"/>
                  </a:cxn>
                  <a:cxn ang="0">
                    <a:pos x="147" y="339"/>
                  </a:cxn>
                  <a:cxn ang="0">
                    <a:pos x="132" y="343"/>
                  </a:cxn>
                  <a:cxn ang="0">
                    <a:pos x="118" y="343"/>
                  </a:cxn>
                  <a:cxn ang="0">
                    <a:pos x="102" y="336"/>
                  </a:cxn>
                  <a:cxn ang="0">
                    <a:pos x="84" y="325"/>
                  </a:cxn>
                  <a:cxn ang="0">
                    <a:pos x="58" y="300"/>
                  </a:cxn>
                  <a:cxn ang="0">
                    <a:pos x="35" y="274"/>
                  </a:cxn>
                  <a:cxn ang="0">
                    <a:pos x="16" y="242"/>
                  </a:cxn>
                  <a:cxn ang="0">
                    <a:pos x="1" y="210"/>
                  </a:cxn>
                  <a:cxn ang="0">
                    <a:pos x="0" y="199"/>
                  </a:cxn>
                  <a:cxn ang="0">
                    <a:pos x="3" y="189"/>
                  </a:cxn>
                  <a:cxn ang="0">
                    <a:pos x="9" y="181"/>
                  </a:cxn>
                  <a:cxn ang="0">
                    <a:pos x="75" y="122"/>
                  </a:cxn>
                  <a:cxn ang="0">
                    <a:pos x="144" y="67"/>
                  </a:cxn>
                  <a:cxn ang="0">
                    <a:pos x="218" y="17"/>
                  </a:cxn>
                  <a:cxn ang="0">
                    <a:pos x="220" y="16"/>
                  </a:cxn>
                  <a:cxn ang="0">
                    <a:pos x="221" y="13"/>
                  </a:cxn>
                  <a:cxn ang="0">
                    <a:pos x="229" y="5"/>
                  </a:cxn>
                  <a:cxn ang="0">
                    <a:pos x="240" y="1"/>
                  </a:cxn>
                  <a:cxn ang="0">
                    <a:pos x="250" y="0"/>
                  </a:cxn>
                </a:cxnLst>
                <a:rect l="0" t="0" r="r" b="b"/>
                <a:pathLst>
                  <a:path w="283" h="343">
                    <a:moveTo>
                      <a:pt x="224" y="84"/>
                    </a:moveTo>
                    <a:lnTo>
                      <a:pt x="177" y="115"/>
                    </a:lnTo>
                    <a:lnTo>
                      <a:pt x="111" y="166"/>
                    </a:lnTo>
                    <a:lnTo>
                      <a:pt x="64" y="210"/>
                    </a:lnTo>
                    <a:lnTo>
                      <a:pt x="70" y="219"/>
                    </a:lnTo>
                    <a:lnTo>
                      <a:pt x="84" y="241"/>
                    </a:lnTo>
                    <a:lnTo>
                      <a:pt x="101" y="262"/>
                    </a:lnTo>
                    <a:lnTo>
                      <a:pt x="122" y="279"/>
                    </a:lnTo>
                    <a:lnTo>
                      <a:pt x="128" y="283"/>
                    </a:lnTo>
                    <a:lnTo>
                      <a:pt x="147" y="268"/>
                    </a:lnTo>
                    <a:lnTo>
                      <a:pt x="173" y="242"/>
                    </a:lnTo>
                    <a:lnTo>
                      <a:pt x="194" y="213"/>
                    </a:lnTo>
                    <a:lnTo>
                      <a:pt x="210" y="182"/>
                    </a:lnTo>
                    <a:lnTo>
                      <a:pt x="220" y="148"/>
                    </a:lnTo>
                    <a:lnTo>
                      <a:pt x="224" y="111"/>
                    </a:lnTo>
                    <a:lnTo>
                      <a:pt x="224" y="84"/>
                    </a:lnTo>
                    <a:close/>
                    <a:moveTo>
                      <a:pt x="250" y="0"/>
                    </a:moveTo>
                    <a:lnTo>
                      <a:pt x="261" y="3"/>
                    </a:lnTo>
                    <a:lnTo>
                      <a:pt x="270" y="9"/>
                    </a:lnTo>
                    <a:lnTo>
                      <a:pt x="275" y="21"/>
                    </a:lnTo>
                    <a:lnTo>
                      <a:pt x="280" y="55"/>
                    </a:lnTo>
                    <a:lnTo>
                      <a:pt x="283" y="90"/>
                    </a:lnTo>
                    <a:lnTo>
                      <a:pt x="282" y="124"/>
                    </a:lnTo>
                    <a:lnTo>
                      <a:pt x="276" y="160"/>
                    </a:lnTo>
                    <a:lnTo>
                      <a:pt x="269" y="194"/>
                    </a:lnTo>
                    <a:lnTo>
                      <a:pt x="255" y="227"/>
                    </a:lnTo>
                    <a:lnTo>
                      <a:pt x="240" y="257"/>
                    </a:lnTo>
                    <a:lnTo>
                      <a:pt x="219" y="284"/>
                    </a:lnTo>
                    <a:lnTo>
                      <a:pt x="193" y="309"/>
                    </a:lnTo>
                    <a:lnTo>
                      <a:pt x="177" y="322"/>
                    </a:lnTo>
                    <a:lnTo>
                      <a:pt x="161" y="333"/>
                    </a:lnTo>
                    <a:lnTo>
                      <a:pt x="147" y="339"/>
                    </a:lnTo>
                    <a:lnTo>
                      <a:pt x="132" y="343"/>
                    </a:lnTo>
                    <a:lnTo>
                      <a:pt x="118" y="343"/>
                    </a:lnTo>
                    <a:lnTo>
                      <a:pt x="102" y="336"/>
                    </a:lnTo>
                    <a:lnTo>
                      <a:pt x="84" y="325"/>
                    </a:lnTo>
                    <a:lnTo>
                      <a:pt x="58" y="300"/>
                    </a:lnTo>
                    <a:lnTo>
                      <a:pt x="35" y="274"/>
                    </a:lnTo>
                    <a:lnTo>
                      <a:pt x="16" y="242"/>
                    </a:lnTo>
                    <a:lnTo>
                      <a:pt x="1" y="210"/>
                    </a:lnTo>
                    <a:lnTo>
                      <a:pt x="0" y="199"/>
                    </a:lnTo>
                    <a:lnTo>
                      <a:pt x="3" y="189"/>
                    </a:lnTo>
                    <a:lnTo>
                      <a:pt x="9" y="181"/>
                    </a:lnTo>
                    <a:lnTo>
                      <a:pt x="75" y="122"/>
                    </a:lnTo>
                    <a:lnTo>
                      <a:pt x="144" y="67"/>
                    </a:lnTo>
                    <a:lnTo>
                      <a:pt x="218" y="17"/>
                    </a:lnTo>
                    <a:lnTo>
                      <a:pt x="220" y="16"/>
                    </a:lnTo>
                    <a:lnTo>
                      <a:pt x="221" y="13"/>
                    </a:lnTo>
                    <a:lnTo>
                      <a:pt x="229" y="5"/>
                    </a:lnTo>
                    <a:lnTo>
                      <a:pt x="240"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 name="Freeform 131"/>
              <p:cNvSpPr>
                <a:spLocks/>
              </p:cNvSpPr>
              <p:nvPr/>
            </p:nvSpPr>
            <p:spPr bwMode="auto">
              <a:xfrm>
                <a:off x="3406" y="2145"/>
                <a:ext cx="58" cy="127"/>
              </a:xfrm>
              <a:custGeom>
                <a:avLst/>
                <a:gdLst/>
                <a:ahLst/>
                <a:cxnLst>
                  <a:cxn ang="0">
                    <a:pos x="29" y="0"/>
                  </a:cxn>
                  <a:cxn ang="0">
                    <a:pos x="39" y="2"/>
                  </a:cxn>
                  <a:cxn ang="0">
                    <a:pos x="49" y="8"/>
                  </a:cxn>
                  <a:cxn ang="0">
                    <a:pos x="55" y="15"/>
                  </a:cxn>
                  <a:cxn ang="0">
                    <a:pos x="58" y="29"/>
                  </a:cxn>
                  <a:cxn ang="0">
                    <a:pos x="58" y="99"/>
                  </a:cxn>
                  <a:cxn ang="0">
                    <a:pos x="55" y="111"/>
                  </a:cxn>
                  <a:cxn ang="0">
                    <a:pos x="49" y="120"/>
                  </a:cxn>
                  <a:cxn ang="0">
                    <a:pos x="39" y="125"/>
                  </a:cxn>
                  <a:cxn ang="0">
                    <a:pos x="29" y="127"/>
                  </a:cxn>
                  <a:cxn ang="0">
                    <a:pos x="19" y="125"/>
                  </a:cxn>
                  <a:cxn ang="0">
                    <a:pos x="9" y="120"/>
                  </a:cxn>
                  <a:cxn ang="0">
                    <a:pos x="3" y="111"/>
                  </a:cxn>
                  <a:cxn ang="0">
                    <a:pos x="0" y="99"/>
                  </a:cxn>
                  <a:cxn ang="0">
                    <a:pos x="0" y="29"/>
                  </a:cxn>
                  <a:cxn ang="0">
                    <a:pos x="3" y="15"/>
                  </a:cxn>
                  <a:cxn ang="0">
                    <a:pos x="9" y="8"/>
                  </a:cxn>
                  <a:cxn ang="0">
                    <a:pos x="19" y="2"/>
                  </a:cxn>
                  <a:cxn ang="0">
                    <a:pos x="29" y="0"/>
                  </a:cxn>
                </a:cxnLst>
                <a:rect l="0" t="0" r="r" b="b"/>
                <a:pathLst>
                  <a:path w="58" h="127">
                    <a:moveTo>
                      <a:pt x="29" y="0"/>
                    </a:moveTo>
                    <a:lnTo>
                      <a:pt x="39" y="2"/>
                    </a:lnTo>
                    <a:lnTo>
                      <a:pt x="49" y="8"/>
                    </a:lnTo>
                    <a:lnTo>
                      <a:pt x="55" y="15"/>
                    </a:lnTo>
                    <a:lnTo>
                      <a:pt x="58" y="29"/>
                    </a:lnTo>
                    <a:lnTo>
                      <a:pt x="58" y="99"/>
                    </a:lnTo>
                    <a:lnTo>
                      <a:pt x="55" y="111"/>
                    </a:lnTo>
                    <a:lnTo>
                      <a:pt x="49" y="120"/>
                    </a:lnTo>
                    <a:lnTo>
                      <a:pt x="39" y="125"/>
                    </a:lnTo>
                    <a:lnTo>
                      <a:pt x="29" y="127"/>
                    </a:lnTo>
                    <a:lnTo>
                      <a:pt x="19" y="125"/>
                    </a:lnTo>
                    <a:lnTo>
                      <a:pt x="9" y="120"/>
                    </a:lnTo>
                    <a:lnTo>
                      <a:pt x="3" y="111"/>
                    </a:lnTo>
                    <a:lnTo>
                      <a:pt x="0" y="99"/>
                    </a:lnTo>
                    <a:lnTo>
                      <a:pt x="0" y="29"/>
                    </a:lnTo>
                    <a:lnTo>
                      <a:pt x="3" y="15"/>
                    </a:lnTo>
                    <a:lnTo>
                      <a:pt x="9" y="8"/>
                    </a:lnTo>
                    <a:lnTo>
                      <a:pt x="19"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 name="Freeform 132"/>
              <p:cNvSpPr>
                <a:spLocks/>
              </p:cNvSpPr>
              <p:nvPr/>
            </p:nvSpPr>
            <p:spPr bwMode="auto">
              <a:xfrm>
                <a:off x="3523" y="2112"/>
                <a:ext cx="86" cy="145"/>
              </a:xfrm>
              <a:custGeom>
                <a:avLst/>
                <a:gdLst/>
                <a:ahLst/>
                <a:cxnLst>
                  <a:cxn ang="0">
                    <a:pos x="27" y="0"/>
                  </a:cxn>
                  <a:cxn ang="0">
                    <a:pos x="38" y="1"/>
                  </a:cxn>
                  <a:cxn ang="0">
                    <a:pos x="48" y="9"/>
                  </a:cxn>
                  <a:cxn ang="0">
                    <a:pos x="63" y="27"/>
                  </a:cxn>
                  <a:cxn ang="0">
                    <a:pos x="73" y="48"/>
                  </a:cxn>
                  <a:cxn ang="0">
                    <a:pos x="80" y="71"/>
                  </a:cxn>
                  <a:cxn ang="0">
                    <a:pos x="85" y="94"/>
                  </a:cxn>
                  <a:cxn ang="0">
                    <a:pos x="86" y="117"/>
                  </a:cxn>
                  <a:cxn ang="0">
                    <a:pos x="84" y="130"/>
                  </a:cxn>
                  <a:cxn ang="0">
                    <a:pos x="78" y="137"/>
                  </a:cxn>
                  <a:cxn ang="0">
                    <a:pos x="68" y="143"/>
                  </a:cxn>
                  <a:cxn ang="0">
                    <a:pos x="57" y="145"/>
                  </a:cxn>
                  <a:cxn ang="0">
                    <a:pos x="47" y="143"/>
                  </a:cxn>
                  <a:cxn ang="0">
                    <a:pos x="38" y="137"/>
                  </a:cxn>
                  <a:cxn ang="0">
                    <a:pos x="30" y="130"/>
                  </a:cxn>
                  <a:cxn ang="0">
                    <a:pos x="27" y="117"/>
                  </a:cxn>
                  <a:cxn ang="0">
                    <a:pos x="26" y="101"/>
                  </a:cxn>
                  <a:cxn ang="0">
                    <a:pos x="22" y="82"/>
                  </a:cxn>
                  <a:cxn ang="0">
                    <a:pos x="17" y="65"/>
                  </a:cxn>
                  <a:cxn ang="0">
                    <a:pos x="8" y="51"/>
                  </a:cxn>
                  <a:cxn ang="0">
                    <a:pos x="1" y="41"/>
                  </a:cxn>
                  <a:cxn ang="0">
                    <a:pos x="0" y="29"/>
                  </a:cxn>
                  <a:cxn ang="0">
                    <a:pos x="2" y="18"/>
                  </a:cxn>
                  <a:cxn ang="0">
                    <a:pos x="9" y="9"/>
                  </a:cxn>
                  <a:cxn ang="0">
                    <a:pos x="18" y="3"/>
                  </a:cxn>
                  <a:cxn ang="0">
                    <a:pos x="27" y="0"/>
                  </a:cxn>
                </a:cxnLst>
                <a:rect l="0" t="0" r="r" b="b"/>
                <a:pathLst>
                  <a:path w="86" h="145">
                    <a:moveTo>
                      <a:pt x="27" y="0"/>
                    </a:moveTo>
                    <a:lnTo>
                      <a:pt x="38" y="1"/>
                    </a:lnTo>
                    <a:lnTo>
                      <a:pt x="48" y="9"/>
                    </a:lnTo>
                    <a:lnTo>
                      <a:pt x="63" y="27"/>
                    </a:lnTo>
                    <a:lnTo>
                      <a:pt x="73" y="48"/>
                    </a:lnTo>
                    <a:lnTo>
                      <a:pt x="80" y="71"/>
                    </a:lnTo>
                    <a:lnTo>
                      <a:pt x="85" y="94"/>
                    </a:lnTo>
                    <a:lnTo>
                      <a:pt x="86" y="117"/>
                    </a:lnTo>
                    <a:lnTo>
                      <a:pt x="84" y="130"/>
                    </a:lnTo>
                    <a:lnTo>
                      <a:pt x="78" y="137"/>
                    </a:lnTo>
                    <a:lnTo>
                      <a:pt x="68" y="143"/>
                    </a:lnTo>
                    <a:lnTo>
                      <a:pt x="57" y="145"/>
                    </a:lnTo>
                    <a:lnTo>
                      <a:pt x="47" y="143"/>
                    </a:lnTo>
                    <a:lnTo>
                      <a:pt x="38" y="137"/>
                    </a:lnTo>
                    <a:lnTo>
                      <a:pt x="30" y="130"/>
                    </a:lnTo>
                    <a:lnTo>
                      <a:pt x="27" y="117"/>
                    </a:lnTo>
                    <a:lnTo>
                      <a:pt x="26" y="101"/>
                    </a:lnTo>
                    <a:lnTo>
                      <a:pt x="22" y="82"/>
                    </a:lnTo>
                    <a:lnTo>
                      <a:pt x="17" y="65"/>
                    </a:lnTo>
                    <a:lnTo>
                      <a:pt x="8" y="51"/>
                    </a:lnTo>
                    <a:lnTo>
                      <a:pt x="1" y="41"/>
                    </a:lnTo>
                    <a:lnTo>
                      <a:pt x="0" y="29"/>
                    </a:lnTo>
                    <a:lnTo>
                      <a:pt x="2" y="18"/>
                    </a:lnTo>
                    <a:lnTo>
                      <a:pt x="9" y="9"/>
                    </a:lnTo>
                    <a:lnTo>
                      <a:pt x="18" y="3"/>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 name="Freeform 133"/>
              <p:cNvSpPr>
                <a:spLocks/>
              </p:cNvSpPr>
              <p:nvPr/>
            </p:nvSpPr>
            <p:spPr bwMode="auto">
              <a:xfrm>
                <a:off x="3304" y="2244"/>
                <a:ext cx="479" cy="191"/>
              </a:xfrm>
              <a:custGeom>
                <a:avLst/>
                <a:gdLst/>
                <a:ahLst/>
                <a:cxnLst>
                  <a:cxn ang="0">
                    <a:pos x="447" y="0"/>
                  </a:cxn>
                  <a:cxn ang="0">
                    <a:pos x="457" y="2"/>
                  </a:cxn>
                  <a:cxn ang="0">
                    <a:pos x="468" y="7"/>
                  </a:cxn>
                  <a:cxn ang="0">
                    <a:pos x="475" y="13"/>
                  </a:cxn>
                  <a:cxn ang="0">
                    <a:pos x="479" y="24"/>
                  </a:cxn>
                  <a:cxn ang="0">
                    <a:pos x="478" y="37"/>
                  </a:cxn>
                  <a:cxn ang="0">
                    <a:pos x="472" y="57"/>
                  </a:cxn>
                  <a:cxn ang="0">
                    <a:pos x="462" y="76"/>
                  </a:cxn>
                  <a:cxn ang="0">
                    <a:pos x="452" y="96"/>
                  </a:cxn>
                  <a:cxn ang="0">
                    <a:pos x="439" y="114"/>
                  </a:cxn>
                  <a:cxn ang="0">
                    <a:pos x="423" y="130"/>
                  </a:cxn>
                  <a:cxn ang="0">
                    <a:pos x="406" y="142"/>
                  </a:cxn>
                  <a:cxn ang="0">
                    <a:pos x="385" y="149"/>
                  </a:cxn>
                  <a:cxn ang="0">
                    <a:pos x="356" y="152"/>
                  </a:cxn>
                  <a:cxn ang="0">
                    <a:pos x="330" y="148"/>
                  </a:cxn>
                  <a:cxn ang="0">
                    <a:pos x="307" y="139"/>
                  </a:cxn>
                  <a:cxn ang="0">
                    <a:pos x="283" y="127"/>
                  </a:cxn>
                  <a:cxn ang="0">
                    <a:pos x="269" y="117"/>
                  </a:cxn>
                  <a:cxn ang="0">
                    <a:pos x="249" y="140"/>
                  </a:cxn>
                  <a:cxn ang="0">
                    <a:pos x="223" y="160"/>
                  </a:cxn>
                  <a:cxn ang="0">
                    <a:pos x="195" y="176"/>
                  </a:cxn>
                  <a:cxn ang="0">
                    <a:pos x="164" y="186"/>
                  </a:cxn>
                  <a:cxn ang="0">
                    <a:pos x="132" y="191"/>
                  </a:cxn>
                  <a:cxn ang="0">
                    <a:pos x="100" y="190"/>
                  </a:cxn>
                  <a:cxn ang="0">
                    <a:pos x="68" y="183"/>
                  </a:cxn>
                  <a:cxn ang="0">
                    <a:pos x="38" y="170"/>
                  </a:cxn>
                  <a:cxn ang="0">
                    <a:pos x="9" y="151"/>
                  </a:cxn>
                  <a:cxn ang="0">
                    <a:pos x="1" y="140"/>
                  </a:cxn>
                  <a:cxn ang="0">
                    <a:pos x="0" y="130"/>
                  </a:cxn>
                  <a:cxn ang="0">
                    <a:pos x="3" y="121"/>
                  </a:cxn>
                  <a:cxn ang="0">
                    <a:pos x="8" y="111"/>
                  </a:cxn>
                  <a:cxn ang="0">
                    <a:pos x="17" y="105"/>
                  </a:cxn>
                  <a:cxn ang="0">
                    <a:pos x="29" y="102"/>
                  </a:cxn>
                  <a:cxn ang="0">
                    <a:pos x="39" y="102"/>
                  </a:cxn>
                  <a:cxn ang="0">
                    <a:pos x="51" y="109"/>
                  </a:cxn>
                  <a:cxn ang="0">
                    <a:pos x="67" y="118"/>
                  </a:cxn>
                  <a:cxn ang="0">
                    <a:pos x="88" y="125"/>
                  </a:cxn>
                  <a:cxn ang="0">
                    <a:pos x="110" y="130"/>
                  </a:cxn>
                  <a:cxn ang="0">
                    <a:pos x="130" y="131"/>
                  </a:cxn>
                  <a:cxn ang="0">
                    <a:pos x="155" y="129"/>
                  </a:cxn>
                  <a:cxn ang="0">
                    <a:pos x="177" y="122"/>
                  </a:cxn>
                  <a:cxn ang="0">
                    <a:pos x="195" y="111"/>
                  </a:cxn>
                  <a:cxn ang="0">
                    <a:pos x="211" y="97"/>
                  </a:cxn>
                  <a:cxn ang="0">
                    <a:pos x="224" y="79"/>
                  </a:cxn>
                  <a:cxn ang="0">
                    <a:pos x="236" y="57"/>
                  </a:cxn>
                  <a:cxn ang="0">
                    <a:pos x="242" y="49"/>
                  </a:cxn>
                  <a:cxn ang="0">
                    <a:pos x="252" y="43"/>
                  </a:cxn>
                  <a:cxn ang="0">
                    <a:pos x="263" y="43"/>
                  </a:cxn>
                  <a:cxn ang="0">
                    <a:pos x="272" y="46"/>
                  </a:cxn>
                  <a:cxn ang="0">
                    <a:pos x="282" y="51"/>
                  </a:cxn>
                  <a:cxn ang="0">
                    <a:pos x="304" y="70"/>
                  </a:cxn>
                  <a:cxn ang="0">
                    <a:pos x="326" y="83"/>
                  </a:cxn>
                  <a:cxn ang="0">
                    <a:pos x="346" y="89"/>
                  </a:cxn>
                  <a:cxn ang="0">
                    <a:pos x="364" y="89"/>
                  </a:cxn>
                  <a:cxn ang="0">
                    <a:pos x="381" y="83"/>
                  </a:cxn>
                  <a:cxn ang="0">
                    <a:pos x="397" y="68"/>
                  </a:cxn>
                  <a:cxn ang="0">
                    <a:pos x="410" y="49"/>
                  </a:cxn>
                  <a:cxn ang="0">
                    <a:pos x="420" y="21"/>
                  </a:cxn>
                  <a:cxn ang="0">
                    <a:pos x="427" y="9"/>
                  </a:cxn>
                  <a:cxn ang="0">
                    <a:pos x="436" y="3"/>
                  </a:cxn>
                  <a:cxn ang="0">
                    <a:pos x="447" y="0"/>
                  </a:cxn>
                </a:cxnLst>
                <a:rect l="0" t="0" r="r" b="b"/>
                <a:pathLst>
                  <a:path w="479" h="191">
                    <a:moveTo>
                      <a:pt x="447" y="0"/>
                    </a:moveTo>
                    <a:lnTo>
                      <a:pt x="457" y="2"/>
                    </a:lnTo>
                    <a:lnTo>
                      <a:pt x="468" y="7"/>
                    </a:lnTo>
                    <a:lnTo>
                      <a:pt x="475" y="13"/>
                    </a:lnTo>
                    <a:lnTo>
                      <a:pt x="479" y="24"/>
                    </a:lnTo>
                    <a:lnTo>
                      <a:pt x="478" y="37"/>
                    </a:lnTo>
                    <a:lnTo>
                      <a:pt x="472" y="57"/>
                    </a:lnTo>
                    <a:lnTo>
                      <a:pt x="462" y="76"/>
                    </a:lnTo>
                    <a:lnTo>
                      <a:pt x="452" y="96"/>
                    </a:lnTo>
                    <a:lnTo>
                      <a:pt x="439" y="114"/>
                    </a:lnTo>
                    <a:lnTo>
                      <a:pt x="423" y="130"/>
                    </a:lnTo>
                    <a:lnTo>
                      <a:pt x="406" y="142"/>
                    </a:lnTo>
                    <a:lnTo>
                      <a:pt x="385" y="149"/>
                    </a:lnTo>
                    <a:lnTo>
                      <a:pt x="356" y="152"/>
                    </a:lnTo>
                    <a:lnTo>
                      <a:pt x="330" y="148"/>
                    </a:lnTo>
                    <a:lnTo>
                      <a:pt x="307" y="139"/>
                    </a:lnTo>
                    <a:lnTo>
                      <a:pt x="283" y="127"/>
                    </a:lnTo>
                    <a:lnTo>
                      <a:pt x="269" y="117"/>
                    </a:lnTo>
                    <a:lnTo>
                      <a:pt x="249" y="140"/>
                    </a:lnTo>
                    <a:lnTo>
                      <a:pt x="223" y="160"/>
                    </a:lnTo>
                    <a:lnTo>
                      <a:pt x="195" y="176"/>
                    </a:lnTo>
                    <a:lnTo>
                      <a:pt x="164" y="186"/>
                    </a:lnTo>
                    <a:lnTo>
                      <a:pt x="132" y="191"/>
                    </a:lnTo>
                    <a:lnTo>
                      <a:pt x="100" y="190"/>
                    </a:lnTo>
                    <a:lnTo>
                      <a:pt x="68" y="183"/>
                    </a:lnTo>
                    <a:lnTo>
                      <a:pt x="38" y="170"/>
                    </a:lnTo>
                    <a:lnTo>
                      <a:pt x="9" y="151"/>
                    </a:lnTo>
                    <a:lnTo>
                      <a:pt x="1" y="140"/>
                    </a:lnTo>
                    <a:lnTo>
                      <a:pt x="0" y="130"/>
                    </a:lnTo>
                    <a:lnTo>
                      <a:pt x="3" y="121"/>
                    </a:lnTo>
                    <a:lnTo>
                      <a:pt x="8" y="111"/>
                    </a:lnTo>
                    <a:lnTo>
                      <a:pt x="17" y="105"/>
                    </a:lnTo>
                    <a:lnTo>
                      <a:pt x="29" y="102"/>
                    </a:lnTo>
                    <a:lnTo>
                      <a:pt x="39" y="102"/>
                    </a:lnTo>
                    <a:lnTo>
                      <a:pt x="51" y="109"/>
                    </a:lnTo>
                    <a:lnTo>
                      <a:pt x="67" y="118"/>
                    </a:lnTo>
                    <a:lnTo>
                      <a:pt x="88" y="125"/>
                    </a:lnTo>
                    <a:lnTo>
                      <a:pt x="110" y="130"/>
                    </a:lnTo>
                    <a:lnTo>
                      <a:pt x="130" y="131"/>
                    </a:lnTo>
                    <a:lnTo>
                      <a:pt x="155" y="129"/>
                    </a:lnTo>
                    <a:lnTo>
                      <a:pt x="177" y="122"/>
                    </a:lnTo>
                    <a:lnTo>
                      <a:pt x="195" y="111"/>
                    </a:lnTo>
                    <a:lnTo>
                      <a:pt x="211" y="97"/>
                    </a:lnTo>
                    <a:lnTo>
                      <a:pt x="224" y="79"/>
                    </a:lnTo>
                    <a:lnTo>
                      <a:pt x="236" y="57"/>
                    </a:lnTo>
                    <a:lnTo>
                      <a:pt x="242" y="49"/>
                    </a:lnTo>
                    <a:lnTo>
                      <a:pt x="252" y="43"/>
                    </a:lnTo>
                    <a:lnTo>
                      <a:pt x="263" y="43"/>
                    </a:lnTo>
                    <a:lnTo>
                      <a:pt x="272" y="46"/>
                    </a:lnTo>
                    <a:lnTo>
                      <a:pt x="282" y="51"/>
                    </a:lnTo>
                    <a:lnTo>
                      <a:pt x="304" y="70"/>
                    </a:lnTo>
                    <a:lnTo>
                      <a:pt x="326" y="83"/>
                    </a:lnTo>
                    <a:lnTo>
                      <a:pt x="346" y="89"/>
                    </a:lnTo>
                    <a:lnTo>
                      <a:pt x="364" y="89"/>
                    </a:lnTo>
                    <a:lnTo>
                      <a:pt x="381" y="83"/>
                    </a:lnTo>
                    <a:lnTo>
                      <a:pt x="397" y="68"/>
                    </a:lnTo>
                    <a:lnTo>
                      <a:pt x="410" y="49"/>
                    </a:lnTo>
                    <a:lnTo>
                      <a:pt x="420" y="21"/>
                    </a:lnTo>
                    <a:lnTo>
                      <a:pt x="427" y="9"/>
                    </a:lnTo>
                    <a:lnTo>
                      <a:pt x="436" y="3"/>
                    </a:lnTo>
                    <a:lnTo>
                      <a:pt x="4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 name="Freeform 134"/>
              <p:cNvSpPr>
                <a:spLocks/>
              </p:cNvSpPr>
              <p:nvPr/>
            </p:nvSpPr>
            <p:spPr bwMode="auto">
              <a:xfrm>
                <a:off x="2288" y="1008"/>
                <a:ext cx="1299" cy="1188"/>
              </a:xfrm>
              <a:custGeom>
                <a:avLst/>
                <a:gdLst/>
                <a:ahLst/>
                <a:cxnLst>
                  <a:cxn ang="0">
                    <a:pos x="762" y="10"/>
                  </a:cxn>
                  <a:cxn ang="0">
                    <a:pos x="812" y="58"/>
                  </a:cxn>
                  <a:cxn ang="0">
                    <a:pos x="871" y="97"/>
                  </a:cxn>
                  <a:cxn ang="0">
                    <a:pos x="986" y="71"/>
                  </a:cxn>
                  <a:cxn ang="0">
                    <a:pos x="1092" y="89"/>
                  </a:cxn>
                  <a:cxn ang="0">
                    <a:pos x="1181" y="140"/>
                  </a:cxn>
                  <a:cxn ang="0">
                    <a:pos x="1240" y="216"/>
                  </a:cxn>
                  <a:cxn ang="0">
                    <a:pos x="1260" y="304"/>
                  </a:cxn>
                  <a:cxn ang="0">
                    <a:pos x="1232" y="396"/>
                  </a:cxn>
                  <a:cxn ang="0">
                    <a:pos x="1144" y="480"/>
                  </a:cxn>
                  <a:cxn ang="0">
                    <a:pos x="1245" y="508"/>
                  </a:cxn>
                  <a:cxn ang="0">
                    <a:pos x="1292" y="557"/>
                  </a:cxn>
                  <a:cxn ang="0">
                    <a:pos x="1296" y="617"/>
                  </a:cxn>
                  <a:cxn ang="0">
                    <a:pos x="1265" y="682"/>
                  </a:cxn>
                  <a:cxn ang="0">
                    <a:pos x="1207" y="748"/>
                  </a:cxn>
                  <a:cxn ang="0">
                    <a:pos x="1133" y="807"/>
                  </a:cxn>
                  <a:cxn ang="0">
                    <a:pos x="1050" y="853"/>
                  </a:cxn>
                  <a:cxn ang="0">
                    <a:pos x="969" y="879"/>
                  </a:cxn>
                  <a:cxn ang="0">
                    <a:pos x="964" y="957"/>
                  </a:cxn>
                  <a:cxn ang="0">
                    <a:pos x="941" y="1054"/>
                  </a:cxn>
                  <a:cxn ang="0">
                    <a:pos x="875" y="1128"/>
                  </a:cxn>
                  <a:cxn ang="0">
                    <a:pos x="776" y="1173"/>
                  </a:cxn>
                  <a:cxn ang="0">
                    <a:pos x="666" y="1188"/>
                  </a:cxn>
                  <a:cxn ang="0">
                    <a:pos x="559" y="1166"/>
                  </a:cxn>
                  <a:cxn ang="0">
                    <a:pos x="472" y="1105"/>
                  </a:cxn>
                  <a:cxn ang="0">
                    <a:pos x="450" y="1052"/>
                  </a:cxn>
                  <a:cxn ang="0">
                    <a:pos x="428" y="1010"/>
                  </a:cxn>
                  <a:cxn ang="0">
                    <a:pos x="393" y="900"/>
                  </a:cxn>
                  <a:cxn ang="0">
                    <a:pos x="326" y="859"/>
                  </a:cxn>
                  <a:cxn ang="0">
                    <a:pos x="193" y="864"/>
                  </a:cxn>
                  <a:cxn ang="0">
                    <a:pos x="98" y="828"/>
                  </a:cxn>
                  <a:cxn ang="0">
                    <a:pos x="35" y="762"/>
                  </a:cxn>
                  <a:cxn ang="0">
                    <a:pos x="4" y="676"/>
                  </a:cxn>
                  <a:cxn ang="0">
                    <a:pos x="2" y="580"/>
                  </a:cxn>
                  <a:cxn ang="0">
                    <a:pos x="30" y="486"/>
                  </a:cxn>
                  <a:cxn ang="0">
                    <a:pos x="85" y="404"/>
                  </a:cxn>
                  <a:cxn ang="0">
                    <a:pos x="165" y="343"/>
                  </a:cxn>
                  <a:cxn ang="0">
                    <a:pos x="269" y="316"/>
                  </a:cxn>
                  <a:cxn ang="0">
                    <a:pos x="396" y="330"/>
                  </a:cxn>
                  <a:cxn ang="0">
                    <a:pos x="411" y="254"/>
                  </a:cxn>
                  <a:cxn ang="0">
                    <a:pos x="453" y="176"/>
                  </a:cxn>
                  <a:cxn ang="0">
                    <a:pos x="517" y="103"/>
                  </a:cxn>
                  <a:cxn ang="0">
                    <a:pos x="592" y="45"/>
                  </a:cxn>
                  <a:cxn ang="0">
                    <a:pos x="669" y="8"/>
                  </a:cxn>
                </a:cxnLst>
                <a:rect l="0" t="0" r="r" b="b"/>
                <a:pathLst>
                  <a:path w="1299" h="1188">
                    <a:moveTo>
                      <a:pt x="717" y="0"/>
                    </a:moveTo>
                    <a:lnTo>
                      <a:pt x="741" y="3"/>
                    </a:lnTo>
                    <a:lnTo>
                      <a:pt x="762" y="10"/>
                    </a:lnTo>
                    <a:lnTo>
                      <a:pt x="780" y="20"/>
                    </a:lnTo>
                    <a:lnTo>
                      <a:pt x="797" y="36"/>
                    </a:lnTo>
                    <a:lnTo>
                      <a:pt x="812" y="58"/>
                    </a:lnTo>
                    <a:lnTo>
                      <a:pt x="823" y="84"/>
                    </a:lnTo>
                    <a:lnTo>
                      <a:pt x="831" y="117"/>
                    </a:lnTo>
                    <a:lnTo>
                      <a:pt x="871" y="97"/>
                    </a:lnTo>
                    <a:lnTo>
                      <a:pt x="909" y="83"/>
                    </a:lnTo>
                    <a:lnTo>
                      <a:pt x="948" y="74"/>
                    </a:lnTo>
                    <a:lnTo>
                      <a:pt x="986" y="71"/>
                    </a:lnTo>
                    <a:lnTo>
                      <a:pt x="1023" y="72"/>
                    </a:lnTo>
                    <a:lnTo>
                      <a:pt x="1058" y="79"/>
                    </a:lnTo>
                    <a:lnTo>
                      <a:pt x="1092" y="89"/>
                    </a:lnTo>
                    <a:lnTo>
                      <a:pt x="1125" y="103"/>
                    </a:lnTo>
                    <a:lnTo>
                      <a:pt x="1154" y="121"/>
                    </a:lnTo>
                    <a:lnTo>
                      <a:pt x="1181" y="140"/>
                    </a:lnTo>
                    <a:lnTo>
                      <a:pt x="1203" y="164"/>
                    </a:lnTo>
                    <a:lnTo>
                      <a:pt x="1224" y="189"/>
                    </a:lnTo>
                    <a:lnTo>
                      <a:pt x="1240" y="216"/>
                    </a:lnTo>
                    <a:lnTo>
                      <a:pt x="1252" y="244"/>
                    </a:lnTo>
                    <a:lnTo>
                      <a:pt x="1258" y="274"/>
                    </a:lnTo>
                    <a:lnTo>
                      <a:pt x="1260" y="304"/>
                    </a:lnTo>
                    <a:lnTo>
                      <a:pt x="1257" y="334"/>
                    </a:lnTo>
                    <a:lnTo>
                      <a:pt x="1247" y="366"/>
                    </a:lnTo>
                    <a:lnTo>
                      <a:pt x="1232" y="396"/>
                    </a:lnTo>
                    <a:lnTo>
                      <a:pt x="1210" y="425"/>
                    </a:lnTo>
                    <a:lnTo>
                      <a:pt x="1181" y="453"/>
                    </a:lnTo>
                    <a:lnTo>
                      <a:pt x="1144" y="480"/>
                    </a:lnTo>
                    <a:lnTo>
                      <a:pt x="1184" y="486"/>
                    </a:lnTo>
                    <a:lnTo>
                      <a:pt x="1218" y="497"/>
                    </a:lnTo>
                    <a:lnTo>
                      <a:pt x="1245" y="508"/>
                    </a:lnTo>
                    <a:lnTo>
                      <a:pt x="1266" y="523"/>
                    </a:lnTo>
                    <a:lnTo>
                      <a:pt x="1282" y="538"/>
                    </a:lnTo>
                    <a:lnTo>
                      <a:pt x="1292" y="557"/>
                    </a:lnTo>
                    <a:lnTo>
                      <a:pt x="1298" y="575"/>
                    </a:lnTo>
                    <a:lnTo>
                      <a:pt x="1299" y="596"/>
                    </a:lnTo>
                    <a:lnTo>
                      <a:pt x="1296" y="617"/>
                    </a:lnTo>
                    <a:lnTo>
                      <a:pt x="1288" y="638"/>
                    </a:lnTo>
                    <a:lnTo>
                      <a:pt x="1278" y="660"/>
                    </a:lnTo>
                    <a:lnTo>
                      <a:pt x="1265" y="682"/>
                    </a:lnTo>
                    <a:lnTo>
                      <a:pt x="1248" y="705"/>
                    </a:lnTo>
                    <a:lnTo>
                      <a:pt x="1228" y="727"/>
                    </a:lnTo>
                    <a:lnTo>
                      <a:pt x="1207" y="748"/>
                    </a:lnTo>
                    <a:lnTo>
                      <a:pt x="1184" y="769"/>
                    </a:lnTo>
                    <a:lnTo>
                      <a:pt x="1159" y="788"/>
                    </a:lnTo>
                    <a:lnTo>
                      <a:pt x="1133" y="807"/>
                    </a:lnTo>
                    <a:lnTo>
                      <a:pt x="1106" y="824"/>
                    </a:lnTo>
                    <a:lnTo>
                      <a:pt x="1079" y="840"/>
                    </a:lnTo>
                    <a:lnTo>
                      <a:pt x="1050" y="853"/>
                    </a:lnTo>
                    <a:lnTo>
                      <a:pt x="1023" y="863"/>
                    </a:lnTo>
                    <a:lnTo>
                      <a:pt x="996" y="872"/>
                    </a:lnTo>
                    <a:lnTo>
                      <a:pt x="969" y="879"/>
                    </a:lnTo>
                    <a:lnTo>
                      <a:pt x="944" y="881"/>
                    </a:lnTo>
                    <a:lnTo>
                      <a:pt x="957" y="921"/>
                    </a:lnTo>
                    <a:lnTo>
                      <a:pt x="964" y="957"/>
                    </a:lnTo>
                    <a:lnTo>
                      <a:pt x="962" y="993"/>
                    </a:lnTo>
                    <a:lnTo>
                      <a:pt x="954" y="1025"/>
                    </a:lnTo>
                    <a:lnTo>
                      <a:pt x="941" y="1054"/>
                    </a:lnTo>
                    <a:lnTo>
                      <a:pt x="923" y="1082"/>
                    </a:lnTo>
                    <a:lnTo>
                      <a:pt x="901" y="1107"/>
                    </a:lnTo>
                    <a:lnTo>
                      <a:pt x="875" y="1128"/>
                    </a:lnTo>
                    <a:lnTo>
                      <a:pt x="844" y="1146"/>
                    </a:lnTo>
                    <a:lnTo>
                      <a:pt x="812" y="1162"/>
                    </a:lnTo>
                    <a:lnTo>
                      <a:pt x="776" y="1173"/>
                    </a:lnTo>
                    <a:lnTo>
                      <a:pt x="740" y="1181"/>
                    </a:lnTo>
                    <a:lnTo>
                      <a:pt x="703" y="1186"/>
                    </a:lnTo>
                    <a:lnTo>
                      <a:pt x="666" y="1188"/>
                    </a:lnTo>
                    <a:lnTo>
                      <a:pt x="630" y="1184"/>
                    </a:lnTo>
                    <a:lnTo>
                      <a:pt x="593" y="1177"/>
                    </a:lnTo>
                    <a:lnTo>
                      <a:pt x="559" y="1166"/>
                    </a:lnTo>
                    <a:lnTo>
                      <a:pt x="527" y="1150"/>
                    </a:lnTo>
                    <a:lnTo>
                      <a:pt x="497" y="1130"/>
                    </a:lnTo>
                    <a:lnTo>
                      <a:pt x="472" y="1105"/>
                    </a:lnTo>
                    <a:lnTo>
                      <a:pt x="450" y="1075"/>
                    </a:lnTo>
                    <a:lnTo>
                      <a:pt x="433" y="1041"/>
                    </a:lnTo>
                    <a:lnTo>
                      <a:pt x="450" y="1052"/>
                    </a:lnTo>
                    <a:lnTo>
                      <a:pt x="444" y="1044"/>
                    </a:lnTo>
                    <a:lnTo>
                      <a:pt x="437" y="1029"/>
                    </a:lnTo>
                    <a:lnTo>
                      <a:pt x="428" y="1010"/>
                    </a:lnTo>
                    <a:lnTo>
                      <a:pt x="420" y="985"/>
                    </a:lnTo>
                    <a:lnTo>
                      <a:pt x="411" y="957"/>
                    </a:lnTo>
                    <a:lnTo>
                      <a:pt x="393" y="900"/>
                    </a:lnTo>
                    <a:lnTo>
                      <a:pt x="385" y="872"/>
                    </a:lnTo>
                    <a:lnTo>
                      <a:pt x="377" y="847"/>
                    </a:lnTo>
                    <a:lnTo>
                      <a:pt x="326" y="859"/>
                    </a:lnTo>
                    <a:lnTo>
                      <a:pt x="277" y="866"/>
                    </a:lnTo>
                    <a:lnTo>
                      <a:pt x="234" y="867"/>
                    </a:lnTo>
                    <a:lnTo>
                      <a:pt x="193" y="864"/>
                    </a:lnTo>
                    <a:lnTo>
                      <a:pt x="158" y="857"/>
                    </a:lnTo>
                    <a:lnTo>
                      <a:pt x="127" y="843"/>
                    </a:lnTo>
                    <a:lnTo>
                      <a:pt x="98" y="828"/>
                    </a:lnTo>
                    <a:lnTo>
                      <a:pt x="73" y="808"/>
                    </a:lnTo>
                    <a:lnTo>
                      <a:pt x="52" y="786"/>
                    </a:lnTo>
                    <a:lnTo>
                      <a:pt x="35" y="762"/>
                    </a:lnTo>
                    <a:lnTo>
                      <a:pt x="21" y="735"/>
                    </a:lnTo>
                    <a:lnTo>
                      <a:pt x="10" y="706"/>
                    </a:lnTo>
                    <a:lnTo>
                      <a:pt x="4" y="676"/>
                    </a:lnTo>
                    <a:lnTo>
                      <a:pt x="0" y="644"/>
                    </a:lnTo>
                    <a:lnTo>
                      <a:pt x="0" y="613"/>
                    </a:lnTo>
                    <a:lnTo>
                      <a:pt x="2" y="580"/>
                    </a:lnTo>
                    <a:lnTo>
                      <a:pt x="9" y="549"/>
                    </a:lnTo>
                    <a:lnTo>
                      <a:pt x="18" y="517"/>
                    </a:lnTo>
                    <a:lnTo>
                      <a:pt x="30" y="486"/>
                    </a:lnTo>
                    <a:lnTo>
                      <a:pt x="45" y="457"/>
                    </a:lnTo>
                    <a:lnTo>
                      <a:pt x="64" y="430"/>
                    </a:lnTo>
                    <a:lnTo>
                      <a:pt x="85" y="404"/>
                    </a:lnTo>
                    <a:lnTo>
                      <a:pt x="108" y="381"/>
                    </a:lnTo>
                    <a:lnTo>
                      <a:pt x="136" y="360"/>
                    </a:lnTo>
                    <a:lnTo>
                      <a:pt x="165" y="343"/>
                    </a:lnTo>
                    <a:lnTo>
                      <a:pt x="197" y="330"/>
                    </a:lnTo>
                    <a:lnTo>
                      <a:pt x="233" y="321"/>
                    </a:lnTo>
                    <a:lnTo>
                      <a:pt x="269" y="316"/>
                    </a:lnTo>
                    <a:lnTo>
                      <a:pt x="310" y="316"/>
                    </a:lnTo>
                    <a:lnTo>
                      <a:pt x="352" y="320"/>
                    </a:lnTo>
                    <a:lnTo>
                      <a:pt x="396" y="330"/>
                    </a:lnTo>
                    <a:lnTo>
                      <a:pt x="398" y="305"/>
                    </a:lnTo>
                    <a:lnTo>
                      <a:pt x="402" y="281"/>
                    </a:lnTo>
                    <a:lnTo>
                      <a:pt x="411" y="254"/>
                    </a:lnTo>
                    <a:lnTo>
                      <a:pt x="421" y="228"/>
                    </a:lnTo>
                    <a:lnTo>
                      <a:pt x="436" y="202"/>
                    </a:lnTo>
                    <a:lnTo>
                      <a:pt x="453" y="176"/>
                    </a:lnTo>
                    <a:lnTo>
                      <a:pt x="472" y="151"/>
                    </a:lnTo>
                    <a:lnTo>
                      <a:pt x="493" y="126"/>
                    </a:lnTo>
                    <a:lnTo>
                      <a:pt x="517" y="103"/>
                    </a:lnTo>
                    <a:lnTo>
                      <a:pt x="541" y="82"/>
                    </a:lnTo>
                    <a:lnTo>
                      <a:pt x="565" y="62"/>
                    </a:lnTo>
                    <a:lnTo>
                      <a:pt x="592" y="45"/>
                    </a:lnTo>
                    <a:lnTo>
                      <a:pt x="618" y="29"/>
                    </a:lnTo>
                    <a:lnTo>
                      <a:pt x="643" y="17"/>
                    </a:lnTo>
                    <a:lnTo>
                      <a:pt x="669" y="8"/>
                    </a:lnTo>
                    <a:lnTo>
                      <a:pt x="694" y="3"/>
                    </a:lnTo>
                    <a:lnTo>
                      <a:pt x="71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 name="Freeform 135"/>
              <p:cNvSpPr>
                <a:spLocks noEditPoints="1"/>
              </p:cNvSpPr>
              <p:nvPr/>
            </p:nvSpPr>
            <p:spPr bwMode="auto">
              <a:xfrm>
                <a:off x="2257" y="981"/>
                <a:ext cx="1359" cy="1242"/>
              </a:xfrm>
              <a:custGeom>
                <a:avLst/>
                <a:gdLst/>
                <a:ahLst/>
                <a:cxnLst>
                  <a:cxn ang="0">
                    <a:pos x="650" y="90"/>
                  </a:cxn>
                  <a:cxn ang="0">
                    <a:pos x="535" y="191"/>
                  </a:cxn>
                  <a:cxn ang="0">
                    <a:pos x="463" y="313"/>
                  </a:cxn>
                  <a:cxn ang="0">
                    <a:pos x="433" y="386"/>
                  </a:cxn>
                  <a:cxn ang="0">
                    <a:pos x="253" y="386"/>
                  </a:cxn>
                  <a:cxn ang="0">
                    <a:pos x="99" y="503"/>
                  </a:cxn>
                  <a:cxn ang="0">
                    <a:pos x="62" y="685"/>
                  </a:cxn>
                  <a:cxn ang="0">
                    <a:pos x="128" y="818"/>
                  </a:cxn>
                  <a:cxn ang="0">
                    <a:pos x="295" y="864"/>
                  </a:cxn>
                  <a:cxn ang="0">
                    <a:pos x="422" y="848"/>
                  </a:cxn>
                  <a:cxn ang="0">
                    <a:pos x="476" y="997"/>
                  </a:cxn>
                  <a:cxn ang="0">
                    <a:pos x="511" y="1079"/>
                  </a:cxn>
                  <a:cxn ang="0">
                    <a:pos x="610" y="1166"/>
                  </a:cxn>
                  <a:cxn ang="0">
                    <a:pos x="779" y="1177"/>
                  </a:cxn>
                  <a:cxn ang="0">
                    <a:pos x="920" y="1101"/>
                  </a:cxn>
                  <a:cxn ang="0">
                    <a:pos x="958" y="953"/>
                  </a:cxn>
                  <a:cxn ang="0">
                    <a:pos x="965" y="882"/>
                  </a:cxn>
                  <a:cxn ang="0">
                    <a:pos x="1148" y="812"/>
                  </a:cxn>
                  <a:cxn ang="0">
                    <a:pos x="1278" y="685"/>
                  </a:cxn>
                  <a:cxn ang="0">
                    <a:pos x="1291" y="585"/>
                  </a:cxn>
                  <a:cxn ang="0">
                    <a:pos x="1206" y="541"/>
                  </a:cxn>
                  <a:cxn ang="0">
                    <a:pos x="1148" y="510"/>
                  </a:cxn>
                  <a:cxn ang="0">
                    <a:pos x="1213" y="433"/>
                  </a:cxn>
                  <a:cxn ang="0">
                    <a:pos x="1255" y="287"/>
                  </a:cxn>
                  <a:cxn ang="0">
                    <a:pos x="1136" y="154"/>
                  </a:cxn>
                  <a:cxn ang="0">
                    <a:pos x="950" y="139"/>
                  </a:cxn>
                  <a:cxn ang="0">
                    <a:pos x="847" y="169"/>
                  </a:cxn>
                  <a:cxn ang="0">
                    <a:pos x="801" y="80"/>
                  </a:cxn>
                  <a:cxn ang="0">
                    <a:pos x="767" y="0"/>
                  </a:cxn>
                  <a:cxn ang="0">
                    <a:pos x="869" y="71"/>
                  </a:cxn>
                  <a:cxn ang="0">
                    <a:pos x="1009" y="72"/>
                  </a:cxn>
                  <a:cxn ang="0">
                    <a:pos x="1204" y="126"/>
                  </a:cxn>
                  <a:cxn ang="0">
                    <a:pos x="1316" y="287"/>
                  </a:cxn>
                  <a:cxn ang="0">
                    <a:pos x="1272" y="453"/>
                  </a:cxn>
                  <a:cxn ang="0">
                    <a:pos x="1302" y="517"/>
                  </a:cxn>
                  <a:cxn ang="0">
                    <a:pos x="1359" y="626"/>
                  </a:cxn>
                  <a:cxn ang="0">
                    <a:pos x="1283" y="772"/>
                  </a:cxn>
                  <a:cxn ang="0">
                    <a:pos x="1033" y="929"/>
                  </a:cxn>
                  <a:cxn ang="0">
                    <a:pos x="1014" y="1054"/>
                  </a:cxn>
                  <a:cxn ang="0">
                    <a:pos x="904" y="1189"/>
                  </a:cxn>
                  <a:cxn ang="0">
                    <a:pos x="721" y="1242"/>
                  </a:cxn>
                  <a:cxn ang="0">
                    <a:pos x="538" y="1199"/>
                  </a:cxn>
                  <a:cxn ang="0">
                    <a:pos x="435" y="1071"/>
                  </a:cxn>
                  <a:cxn ang="0">
                    <a:pos x="399" y="948"/>
                  </a:cxn>
                  <a:cxn ang="0">
                    <a:pos x="266" y="923"/>
                  </a:cxn>
                  <a:cxn ang="0">
                    <a:pos x="92" y="864"/>
                  </a:cxn>
                  <a:cxn ang="0">
                    <a:pos x="3" y="700"/>
                  </a:cxn>
                  <a:cxn ang="0">
                    <a:pos x="44" y="486"/>
                  </a:cxn>
                  <a:cxn ang="0">
                    <a:pos x="205" y="340"/>
                  </a:cxn>
                  <a:cxn ang="0">
                    <a:pos x="401" y="323"/>
                  </a:cxn>
                  <a:cxn ang="0">
                    <a:pos x="460" y="194"/>
                  </a:cxn>
                  <a:cxn ang="0">
                    <a:pos x="577" y="73"/>
                  </a:cxn>
                  <a:cxn ang="0">
                    <a:pos x="716" y="4"/>
                  </a:cxn>
                </a:cxnLst>
                <a:rect l="0" t="0" r="r" b="b"/>
                <a:pathLst>
                  <a:path w="1359" h="1242">
                    <a:moveTo>
                      <a:pt x="743" y="59"/>
                    </a:moveTo>
                    <a:lnTo>
                      <a:pt x="722" y="61"/>
                    </a:lnTo>
                    <a:lnTo>
                      <a:pt x="699" y="68"/>
                    </a:lnTo>
                    <a:lnTo>
                      <a:pt x="675" y="77"/>
                    </a:lnTo>
                    <a:lnTo>
                      <a:pt x="650" y="90"/>
                    </a:lnTo>
                    <a:lnTo>
                      <a:pt x="625" y="107"/>
                    </a:lnTo>
                    <a:lnTo>
                      <a:pt x="602" y="126"/>
                    </a:lnTo>
                    <a:lnTo>
                      <a:pt x="578" y="145"/>
                    </a:lnTo>
                    <a:lnTo>
                      <a:pt x="556" y="167"/>
                    </a:lnTo>
                    <a:lnTo>
                      <a:pt x="535" y="191"/>
                    </a:lnTo>
                    <a:lnTo>
                      <a:pt x="517" y="216"/>
                    </a:lnTo>
                    <a:lnTo>
                      <a:pt x="500" y="241"/>
                    </a:lnTo>
                    <a:lnTo>
                      <a:pt x="484" y="266"/>
                    </a:lnTo>
                    <a:lnTo>
                      <a:pt x="472" y="289"/>
                    </a:lnTo>
                    <a:lnTo>
                      <a:pt x="463" y="313"/>
                    </a:lnTo>
                    <a:lnTo>
                      <a:pt x="458" y="336"/>
                    </a:lnTo>
                    <a:lnTo>
                      <a:pt x="456" y="357"/>
                    </a:lnTo>
                    <a:lnTo>
                      <a:pt x="454" y="370"/>
                    </a:lnTo>
                    <a:lnTo>
                      <a:pt x="446" y="381"/>
                    </a:lnTo>
                    <a:lnTo>
                      <a:pt x="433" y="386"/>
                    </a:lnTo>
                    <a:lnTo>
                      <a:pt x="420" y="386"/>
                    </a:lnTo>
                    <a:lnTo>
                      <a:pt x="376" y="377"/>
                    </a:lnTo>
                    <a:lnTo>
                      <a:pt x="334" y="374"/>
                    </a:lnTo>
                    <a:lnTo>
                      <a:pt x="293" y="377"/>
                    </a:lnTo>
                    <a:lnTo>
                      <a:pt x="253" y="386"/>
                    </a:lnTo>
                    <a:lnTo>
                      <a:pt x="217" y="399"/>
                    </a:lnTo>
                    <a:lnTo>
                      <a:pt x="181" y="418"/>
                    </a:lnTo>
                    <a:lnTo>
                      <a:pt x="150" y="441"/>
                    </a:lnTo>
                    <a:lnTo>
                      <a:pt x="122" y="470"/>
                    </a:lnTo>
                    <a:lnTo>
                      <a:pt x="99" y="503"/>
                    </a:lnTo>
                    <a:lnTo>
                      <a:pt x="80" y="539"/>
                    </a:lnTo>
                    <a:lnTo>
                      <a:pt x="67" y="580"/>
                    </a:lnTo>
                    <a:lnTo>
                      <a:pt x="61" y="624"/>
                    </a:lnTo>
                    <a:lnTo>
                      <a:pt x="59" y="654"/>
                    </a:lnTo>
                    <a:lnTo>
                      <a:pt x="62" y="685"/>
                    </a:lnTo>
                    <a:lnTo>
                      <a:pt x="67" y="715"/>
                    </a:lnTo>
                    <a:lnTo>
                      <a:pt x="76" y="743"/>
                    </a:lnTo>
                    <a:lnTo>
                      <a:pt x="88" y="771"/>
                    </a:lnTo>
                    <a:lnTo>
                      <a:pt x="105" y="796"/>
                    </a:lnTo>
                    <a:lnTo>
                      <a:pt x="128" y="818"/>
                    </a:lnTo>
                    <a:lnTo>
                      <a:pt x="158" y="838"/>
                    </a:lnTo>
                    <a:lnTo>
                      <a:pt x="189" y="852"/>
                    </a:lnTo>
                    <a:lnTo>
                      <a:pt x="223" y="861"/>
                    </a:lnTo>
                    <a:lnTo>
                      <a:pt x="259" y="865"/>
                    </a:lnTo>
                    <a:lnTo>
                      <a:pt x="295" y="864"/>
                    </a:lnTo>
                    <a:lnTo>
                      <a:pt x="331" y="860"/>
                    </a:lnTo>
                    <a:lnTo>
                      <a:pt x="367" y="855"/>
                    </a:lnTo>
                    <a:lnTo>
                      <a:pt x="401" y="846"/>
                    </a:lnTo>
                    <a:lnTo>
                      <a:pt x="412" y="846"/>
                    </a:lnTo>
                    <a:lnTo>
                      <a:pt x="422" y="848"/>
                    </a:lnTo>
                    <a:lnTo>
                      <a:pt x="431" y="856"/>
                    </a:lnTo>
                    <a:lnTo>
                      <a:pt x="437" y="867"/>
                    </a:lnTo>
                    <a:lnTo>
                      <a:pt x="454" y="925"/>
                    </a:lnTo>
                    <a:lnTo>
                      <a:pt x="472" y="983"/>
                    </a:lnTo>
                    <a:lnTo>
                      <a:pt x="476" y="997"/>
                    </a:lnTo>
                    <a:lnTo>
                      <a:pt x="486" y="1032"/>
                    </a:lnTo>
                    <a:lnTo>
                      <a:pt x="493" y="1046"/>
                    </a:lnTo>
                    <a:lnTo>
                      <a:pt x="502" y="1058"/>
                    </a:lnTo>
                    <a:lnTo>
                      <a:pt x="510" y="1068"/>
                    </a:lnTo>
                    <a:lnTo>
                      <a:pt x="511" y="1079"/>
                    </a:lnTo>
                    <a:lnTo>
                      <a:pt x="509" y="1088"/>
                    </a:lnTo>
                    <a:lnTo>
                      <a:pt x="527" y="1111"/>
                    </a:lnTo>
                    <a:lnTo>
                      <a:pt x="552" y="1134"/>
                    </a:lnTo>
                    <a:lnTo>
                      <a:pt x="579" y="1152"/>
                    </a:lnTo>
                    <a:lnTo>
                      <a:pt x="610" y="1166"/>
                    </a:lnTo>
                    <a:lnTo>
                      <a:pt x="642" y="1176"/>
                    </a:lnTo>
                    <a:lnTo>
                      <a:pt x="676" y="1181"/>
                    </a:lnTo>
                    <a:lnTo>
                      <a:pt x="710" y="1183"/>
                    </a:lnTo>
                    <a:lnTo>
                      <a:pt x="744" y="1182"/>
                    </a:lnTo>
                    <a:lnTo>
                      <a:pt x="779" y="1177"/>
                    </a:lnTo>
                    <a:lnTo>
                      <a:pt x="813" y="1168"/>
                    </a:lnTo>
                    <a:lnTo>
                      <a:pt x="843" y="1156"/>
                    </a:lnTo>
                    <a:lnTo>
                      <a:pt x="872" y="1140"/>
                    </a:lnTo>
                    <a:lnTo>
                      <a:pt x="898" y="1122"/>
                    </a:lnTo>
                    <a:lnTo>
                      <a:pt x="920" y="1101"/>
                    </a:lnTo>
                    <a:lnTo>
                      <a:pt x="938" y="1076"/>
                    </a:lnTo>
                    <a:lnTo>
                      <a:pt x="953" y="1050"/>
                    </a:lnTo>
                    <a:lnTo>
                      <a:pt x="961" y="1020"/>
                    </a:lnTo>
                    <a:lnTo>
                      <a:pt x="962" y="988"/>
                    </a:lnTo>
                    <a:lnTo>
                      <a:pt x="958" y="953"/>
                    </a:lnTo>
                    <a:lnTo>
                      <a:pt x="946" y="916"/>
                    </a:lnTo>
                    <a:lnTo>
                      <a:pt x="945" y="906"/>
                    </a:lnTo>
                    <a:lnTo>
                      <a:pt x="947" y="895"/>
                    </a:lnTo>
                    <a:lnTo>
                      <a:pt x="955" y="887"/>
                    </a:lnTo>
                    <a:lnTo>
                      <a:pt x="965" y="882"/>
                    </a:lnTo>
                    <a:lnTo>
                      <a:pt x="975" y="880"/>
                    </a:lnTo>
                    <a:lnTo>
                      <a:pt x="1020" y="872"/>
                    </a:lnTo>
                    <a:lnTo>
                      <a:pt x="1064" y="857"/>
                    </a:lnTo>
                    <a:lnTo>
                      <a:pt x="1107" y="836"/>
                    </a:lnTo>
                    <a:lnTo>
                      <a:pt x="1148" y="812"/>
                    </a:lnTo>
                    <a:lnTo>
                      <a:pt x="1187" y="783"/>
                    </a:lnTo>
                    <a:lnTo>
                      <a:pt x="1223" y="751"/>
                    </a:lnTo>
                    <a:lnTo>
                      <a:pt x="1253" y="717"/>
                    </a:lnTo>
                    <a:lnTo>
                      <a:pt x="1266" y="702"/>
                    </a:lnTo>
                    <a:lnTo>
                      <a:pt x="1278" y="685"/>
                    </a:lnTo>
                    <a:lnTo>
                      <a:pt x="1289" y="665"/>
                    </a:lnTo>
                    <a:lnTo>
                      <a:pt x="1299" y="644"/>
                    </a:lnTo>
                    <a:lnTo>
                      <a:pt x="1302" y="623"/>
                    </a:lnTo>
                    <a:lnTo>
                      <a:pt x="1300" y="603"/>
                    </a:lnTo>
                    <a:lnTo>
                      <a:pt x="1291" y="585"/>
                    </a:lnTo>
                    <a:lnTo>
                      <a:pt x="1279" y="572"/>
                    </a:lnTo>
                    <a:lnTo>
                      <a:pt x="1263" y="560"/>
                    </a:lnTo>
                    <a:lnTo>
                      <a:pt x="1245" y="552"/>
                    </a:lnTo>
                    <a:lnTo>
                      <a:pt x="1225" y="546"/>
                    </a:lnTo>
                    <a:lnTo>
                      <a:pt x="1206" y="541"/>
                    </a:lnTo>
                    <a:lnTo>
                      <a:pt x="1187" y="537"/>
                    </a:lnTo>
                    <a:lnTo>
                      <a:pt x="1169" y="534"/>
                    </a:lnTo>
                    <a:lnTo>
                      <a:pt x="1157" y="530"/>
                    </a:lnTo>
                    <a:lnTo>
                      <a:pt x="1150" y="521"/>
                    </a:lnTo>
                    <a:lnTo>
                      <a:pt x="1148" y="510"/>
                    </a:lnTo>
                    <a:lnTo>
                      <a:pt x="1149" y="499"/>
                    </a:lnTo>
                    <a:lnTo>
                      <a:pt x="1153" y="488"/>
                    </a:lnTo>
                    <a:lnTo>
                      <a:pt x="1161" y="480"/>
                    </a:lnTo>
                    <a:lnTo>
                      <a:pt x="1190" y="458"/>
                    </a:lnTo>
                    <a:lnTo>
                      <a:pt x="1213" y="433"/>
                    </a:lnTo>
                    <a:lnTo>
                      <a:pt x="1233" y="407"/>
                    </a:lnTo>
                    <a:lnTo>
                      <a:pt x="1247" y="378"/>
                    </a:lnTo>
                    <a:lnTo>
                      <a:pt x="1257" y="348"/>
                    </a:lnTo>
                    <a:lnTo>
                      <a:pt x="1259" y="318"/>
                    </a:lnTo>
                    <a:lnTo>
                      <a:pt x="1255" y="287"/>
                    </a:lnTo>
                    <a:lnTo>
                      <a:pt x="1245" y="256"/>
                    </a:lnTo>
                    <a:lnTo>
                      <a:pt x="1226" y="228"/>
                    </a:lnTo>
                    <a:lnTo>
                      <a:pt x="1202" y="199"/>
                    </a:lnTo>
                    <a:lnTo>
                      <a:pt x="1170" y="174"/>
                    </a:lnTo>
                    <a:lnTo>
                      <a:pt x="1136" y="154"/>
                    </a:lnTo>
                    <a:lnTo>
                      <a:pt x="1101" y="140"/>
                    </a:lnTo>
                    <a:lnTo>
                      <a:pt x="1064" y="132"/>
                    </a:lnTo>
                    <a:lnTo>
                      <a:pt x="1026" y="130"/>
                    </a:lnTo>
                    <a:lnTo>
                      <a:pt x="988" y="132"/>
                    </a:lnTo>
                    <a:lnTo>
                      <a:pt x="950" y="139"/>
                    </a:lnTo>
                    <a:lnTo>
                      <a:pt x="913" y="152"/>
                    </a:lnTo>
                    <a:lnTo>
                      <a:pt x="878" y="170"/>
                    </a:lnTo>
                    <a:lnTo>
                      <a:pt x="868" y="173"/>
                    </a:lnTo>
                    <a:lnTo>
                      <a:pt x="857" y="173"/>
                    </a:lnTo>
                    <a:lnTo>
                      <a:pt x="847" y="169"/>
                    </a:lnTo>
                    <a:lnTo>
                      <a:pt x="839" y="162"/>
                    </a:lnTo>
                    <a:lnTo>
                      <a:pt x="835" y="152"/>
                    </a:lnTo>
                    <a:lnTo>
                      <a:pt x="827" y="122"/>
                    </a:lnTo>
                    <a:lnTo>
                      <a:pt x="815" y="98"/>
                    </a:lnTo>
                    <a:lnTo>
                      <a:pt x="801" y="80"/>
                    </a:lnTo>
                    <a:lnTo>
                      <a:pt x="784" y="68"/>
                    </a:lnTo>
                    <a:lnTo>
                      <a:pt x="764" y="61"/>
                    </a:lnTo>
                    <a:lnTo>
                      <a:pt x="743" y="59"/>
                    </a:lnTo>
                    <a:close/>
                    <a:moveTo>
                      <a:pt x="742" y="0"/>
                    </a:moveTo>
                    <a:lnTo>
                      <a:pt x="767" y="0"/>
                    </a:lnTo>
                    <a:lnTo>
                      <a:pt x="792" y="5"/>
                    </a:lnTo>
                    <a:lnTo>
                      <a:pt x="814" y="13"/>
                    </a:lnTo>
                    <a:lnTo>
                      <a:pt x="835" y="27"/>
                    </a:lnTo>
                    <a:lnTo>
                      <a:pt x="853" y="46"/>
                    </a:lnTo>
                    <a:lnTo>
                      <a:pt x="869" y="71"/>
                    </a:lnTo>
                    <a:lnTo>
                      <a:pt x="882" y="101"/>
                    </a:lnTo>
                    <a:lnTo>
                      <a:pt x="886" y="99"/>
                    </a:lnTo>
                    <a:lnTo>
                      <a:pt x="927" y="86"/>
                    </a:lnTo>
                    <a:lnTo>
                      <a:pt x="967" y="76"/>
                    </a:lnTo>
                    <a:lnTo>
                      <a:pt x="1009" y="72"/>
                    </a:lnTo>
                    <a:lnTo>
                      <a:pt x="1050" y="72"/>
                    </a:lnTo>
                    <a:lnTo>
                      <a:pt x="1090" y="78"/>
                    </a:lnTo>
                    <a:lnTo>
                      <a:pt x="1130" y="89"/>
                    </a:lnTo>
                    <a:lnTo>
                      <a:pt x="1168" y="105"/>
                    </a:lnTo>
                    <a:lnTo>
                      <a:pt x="1204" y="126"/>
                    </a:lnTo>
                    <a:lnTo>
                      <a:pt x="1237" y="152"/>
                    </a:lnTo>
                    <a:lnTo>
                      <a:pt x="1267" y="183"/>
                    </a:lnTo>
                    <a:lnTo>
                      <a:pt x="1291" y="217"/>
                    </a:lnTo>
                    <a:lnTo>
                      <a:pt x="1306" y="251"/>
                    </a:lnTo>
                    <a:lnTo>
                      <a:pt x="1316" y="287"/>
                    </a:lnTo>
                    <a:lnTo>
                      <a:pt x="1318" y="322"/>
                    </a:lnTo>
                    <a:lnTo>
                      <a:pt x="1316" y="356"/>
                    </a:lnTo>
                    <a:lnTo>
                      <a:pt x="1306" y="390"/>
                    </a:lnTo>
                    <a:lnTo>
                      <a:pt x="1292" y="421"/>
                    </a:lnTo>
                    <a:lnTo>
                      <a:pt x="1272" y="453"/>
                    </a:lnTo>
                    <a:lnTo>
                      <a:pt x="1249" y="482"/>
                    </a:lnTo>
                    <a:lnTo>
                      <a:pt x="1240" y="491"/>
                    </a:lnTo>
                    <a:lnTo>
                      <a:pt x="1257" y="495"/>
                    </a:lnTo>
                    <a:lnTo>
                      <a:pt x="1280" y="505"/>
                    </a:lnTo>
                    <a:lnTo>
                      <a:pt x="1302" y="517"/>
                    </a:lnTo>
                    <a:lnTo>
                      <a:pt x="1322" y="533"/>
                    </a:lnTo>
                    <a:lnTo>
                      <a:pt x="1338" y="551"/>
                    </a:lnTo>
                    <a:lnTo>
                      <a:pt x="1351" y="573"/>
                    </a:lnTo>
                    <a:lnTo>
                      <a:pt x="1357" y="599"/>
                    </a:lnTo>
                    <a:lnTo>
                      <a:pt x="1359" y="626"/>
                    </a:lnTo>
                    <a:lnTo>
                      <a:pt x="1355" y="653"/>
                    </a:lnTo>
                    <a:lnTo>
                      <a:pt x="1346" y="679"/>
                    </a:lnTo>
                    <a:lnTo>
                      <a:pt x="1334" y="704"/>
                    </a:lnTo>
                    <a:lnTo>
                      <a:pt x="1319" y="726"/>
                    </a:lnTo>
                    <a:lnTo>
                      <a:pt x="1283" y="772"/>
                    </a:lnTo>
                    <a:lnTo>
                      <a:pt x="1241" y="814"/>
                    </a:lnTo>
                    <a:lnTo>
                      <a:pt x="1194" y="852"/>
                    </a:lnTo>
                    <a:lnTo>
                      <a:pt x="1143" y="885"/>
                    </a:lnTo>
                    <a:lnTo>
                      <a:pt x="1089" y="910"/>
                    </a:lnTo>
                    <a:lnTo>
                      <a:pt x="1033" y="929"/>
                    </a:lnTo>
                    <a:lnTo>
                      <a:pt x="1013" y="932"/>
                    </a:lnTo>
                    <a:lnTo>
                      <a:pt x="1016" y="942"/>
                    </a:lnTo>
                    <a:lnTo>
                      <a:pt x="1022" y="982"/>
                    </a:lnTo>
                    <a:lnTo>
                      <a:pt x="1022" y="1020"/>
                    </a:lnTo>
                    <a:lnTo>
                      <a:pt x="1014" y="1054"/>
                    </a:lnTo>
                    <a:lnTo>
                      <a:pt x="1001" y="1086"/>
                    </a:lnTo>
                    <a:lnTo>
                      <a:pt x="984" y="1117"/>
                    </a:lnTo>
                    <a:lnTo>
                      <a:pt x="961" y="1143"/>
                    </a:lnTo>
                    <a:lnTo>
                      <a:pt x="934" y="1168"/>
                    </a:lnTo>
                    <a:lnTo>
                      <a:pt x="904" y="1189"/>
                    </a:lnTo>
                    <a:lnTo>
                      <a:pt x="872" y="1206"/>
                    </a:lnTo>
                    <a:lnTo>
                      <a:pt x="836" y="1220"/>
                    </a:lnTo>
                    <a:lnTo>
                      <a:pt x="798" y="1230"/>
                    </a:lnTo>
                    <a:lnTo>
                      <a:pt x="760" y="1238"/>
                    </a:lnTo>
                    <a:lnTo>
                      <a:pt x="721" y="1242"/>
                    </a:lnTo>
                    <a:lnTo>
                      <a:pt x="683" y="1241"/>
                    </a:lnTo>
                    <a:lnTo>
                      <a:pt x="644" y="1237"/>
                    </a:lnTo>
                    <a:lnTo>
                      <a:pt x="607" y="1228"/>
                    </a:lnTo>
                    <a:lnTo>
                      <a:pt x="572" y="1216"/>
                    </a:lnTo>
                    <a:lnTo>
                      <a:pt x="538" y="1199"/>
                    </a:lnTo>
                    <a:lnTo>
                      <a:pt x="507" y="1177"/>
                    </a:lnTo>
                    <a:lnTo>
                      <a:pt x="480" y="1151"/>
                    </a:lnTo>
                    <a:lnTo>
                      <a:pt x="456" y="1119"/>
                    </a:lnTo>
                    <a:lnTo>
                      <a:pt x="438" y="1084"/>
                    </a:lnTo>
                    <a:lnTo>
                      <a:pt x="435" y="1071"/>
                    </a:lnTo>
                    <a:lnTo>
                      <a:pt x="437" y="1063"/>
                    </a:lnTo>
                    <a:lnTo>
                      <a:pt x="431" y="1050"/>
                    </a:lnTo>
                    <a:lnTo>
                      <a:pt x="425" y="1030"/>
                    </a:lnTo>
                    <a:lnTo>
                      <a:pt x="420" y="1013"/>
                    </a:lnTo>
                    <a:lnTo>
                      <a:pt x="399" y="948"/>
                    </a:lnTo>
                    <a:lnTo>
                      <a:pt x="388" y="908"/>
                    </a:lnTo>
                    <a:lnTo>
                      <a:pt x="379" y="911"/>
                    </a:lnTo>
                    <a:lnTo>
                      <a:pt x="342" y="918"/>
                    </a:lnTo>
                    <a:lnTo>
                      <a:pt x="304" y="922"/>
                    </a:lnTo>
                    <a:lnTo>
                      <a:pt x="266" y="923"/>
                    </a:lnTo>
                    <a:lnTo>
                      <a:pt x="230" y="920"/>
                    </a:lnTo>
                    <a:lnTo>
                      <a:pt x="193" y="914"/>
                    </a:lnTo>
                    <a:lnTo>
                      <a:pt x="158" y="903"/>
                    </a:lnTo>
                    <a:lnTo>
                      <a:pt x="124" y="886"/>
                    </a:lnTo>
                    <a:lnTo>
                      <a:pt x="92" y="864"/>
                    </a:lnTo>
                    <a:lnTo>
                      <a:pt x="65" y="838"/>
                    </a:lnTo>
                    <a:lnTo>
                      <a:pt x="42" y="806"/>
                    </a:lnTo>
                    <a:lnTo>
                      <a:pt x="24" y="774"/>
                    </a:lnTo>
                    <a:lnTo>
                      <a:pt x="12" y="737"/>
                    </a:lnTo>
                    <a:lnTo>
                      <a:pt x="3" y="700"/>
                    </a:lnTo>
                    <a:lnTo>
                      <a:pt x="0" y="662"/>
                    </a:lnTo>
                    <a:lnTo>
                      <a:pt x="2" y="624"/>
                    </a:lnTo>
                    <a:lnTo>
                      <a:pt x="10" y="575"/>
                    </a:lnTo>
                    <a:lnTo>
                      <a:pt x="24" y="529"/>
                    </a:lnTo>
                    <a:lnTo>
                      <a:pt x="44" y="486"/>
                    </a:lnTo>
                    <a:lnTo>
                      <a:pt x="67" y="448"/>
                    </a:lnTo>
                    <a:lnTo>
                      <a:pt x="96" y="414"/>
                    </a:lnTo>
                    <a:lnTo>
                      <a:pt x="129" y="385"/>
                    </a:lnTo>
                    <a:lnTo>
                      <a:pt x="166" y="360"/>
                    </a:lnTo>
                    <a:lnTo>
                      <a:pt x="205" y="340"/>
                    </a:lnTo>
                    <a:lnTo>
                      <a:pt x="247" y="326"/>
                    </a:lnTo>
                    <a:lnTo>
                      <a:pt x="291" y="318"/>
                    </a:lnTo>
                    <a:lnTo>
                      <a:pt x="338" y="315"/>
                    </a:lnTo>
                    <a:lnTo>
                      <a:pt x="386" y="319"/>
                    </a:lnTo>
                    <a:lnTo>
                      <a:pt x="401" y="323"/>
                    </a:lnTo>
                    <a:lnTo>
                      <a:pt x="405" y="305"/>
                    </a:lnTo>
                    <a:lnTo>
                      <a:pt x="414" y="277"/>
                    </a:lnTo>
                    <a:lnTo>
                      <a:pt x="426" y="249"/>
                    </a:lnTo>
                    <a:lnTo>
                      <a:pt x="442" y="221"/>
                    </a:lnTo>
                    <a:lnTo>
                      <a:pt x="460" y="194"/>
                    </a:lnTo>
                    <a:lnTo>
                      <a:pt x="480" y="167"/>
                    </a:lnTo>
                    <a:lnTo>
                      <a:pt x="502" y="141"/>
                    </a:lnTo>
                    <a:lnTo>
                      <a:pt x="526" y="116"/>
                    </a:lnTo>
                    <a:lnTo>
                      <a:pt x="551" y="94"/>
                    </a:lnTo>
                    <a:lnTo>
                      <a:pt x="577" y="73"/>
                    </a:lnTo>
                    <a:lnTo>
                      <a:pt x="604" y="54"/>
                    </a:lnTo>
                    <a:lnTo>
                      <a:pt x="632" y="37"/>
                    </a:lnTo>
                    <a:lnTo>
                      <a:pt x="661" y="23"/>
                    </a:lnTo>
                    <a:lnTo>
                      <a:pt x="688" y="12"/>
                    </a:lnTo>
                    <a:lnTo>
                      <a:pt x="716" y="4"/>
                    </a:lnTo>
                    <a:lnTo>
                      <a:pt x="7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 name="Freeform 136"/>
              <p:cNvSpPr>
                <a:spLocks/>
              </p:cNvSpPr>
              <p:nvPr/>
            </p:nvSpPr>
            <p:spPr bwMode="auto">
              <a:xfrm>
                <a:off x="4134" y="3937"/>
                <a:ext cx="1499" cy="1327"/>
              </a:xfrm>
              <a:custGeom>
                <a:avLst/>
                <a:gdLst/>
                <a:ahLst/>
                <a:cxnLst>
                  <a:cxn ang="0">
                    <a:pos x="211" y="4"/>
                  </a:cxn>
                  <a:cxn ang="0">
                    <a:pos x="251" y="39"/>
                  </a:cxn>
                  <a:cxn ang="0">
                    <a:pos x="274" y="95"/>
                  </a:cxn>
                  <a:cxn ang="0">
                    <a:pos x="307" y="236"/>
                  </a:cxn>
                  <a:cxn ang="0">
                    <a:pos x="340" y="353"/>
                  </a:cxn>
                  <a:cxn ang="0">
                    <a:pos x="385" y="475"/>
                  </a:cxn>
                  <a:cxn ang="0">
                    <a:pos x="451" y="573"/>
                  </a:cxn>
                  <a:cxn ang="0">
                    <a:pos x="552" y="644"/>
                  </a:cxn>
                  <a:cxn ang="0">
                    <a:pos x="705" y="692"/>
                  </a:cxn>
                  <a:cxn ang="0">
                    <a:pos x="891" y="712"/>
                  </a:cxn>
                  <a:cxn ang="0">
                    <a:pos x="1082" y="723"/>
                  </a:cxn>
                  <a:cxn ang="0">
                    <a:pos x="1225" y="754"/>
                  </a:cxn>
                  <a:cxn ang="0">
                    <a:pos x="1289" y="787"/>
                  </a:cxn>
                  <a:cxn ang="0">
                    <a:pos x="1410" y="874"/>
                  </a:cxn>
                  <a:cxn ang="0">
                    <a:pos x="1467" y="939"/>
                  </a:cxn>
                  <a:cxn ang="0">
                    <a:pos x="1498" y="1000"/>
                  </a:cxn>
                  <a:cxn ang="0">
                    <a:pos x="1484" y="1055"/>
                  </a:cxn>
                  <a:cxn ang="0">
                    <a:pos x="1412" y="1096"/>
                  </a:cxn>
                  <a:cxn ang="0">
                    <a:pos x="1385" y="1182"/>
                  </a:cxn>
                  <a:cxn ang="0">
                    <a:pos x="1335" y="1219"/>
                  </a:cxn>
                  <a:cxn ang="0">
                    <a:pos x="1271" y="1223"/>
                  </a:cxn>
                  <a:cxn ang="0">
                    <a:pos x="1152" y="1200"/>
                  </a:cxn>
                  <a:cxn ang="0">
                    <a:pos x="1085" y="1195"/>
                  </a:cxn>
                  <a:cxn ang="0">
                    <a:pos x="1042" y="1212"/>
                  </a:cxn>
                  <a:cxn ang="0">
                    <a:pos x="1009" y="1268"/>
                  </a:cxn>
                  <a:cxn ang="0">
                    <a:pos x="978" y="1309"/>
                  </a:cxn>
                  <a:cxn ang="0">
                    <a:pos x="921" y="1327"/>
                  </a:cxn>
                  <a:cxn ang="0">
                    <a:pos x="841" y="1304"/>
                  </a:cxn>
                  <a:cxn ang="0">
                    <a:pos x="763" y="1255"/>
                  </a:cxn>
                  <a:cxn ang="0">
                    <a:pos x="704" y="1212"/>
                  </a:cxn>
                  <a:cxn ang="0">
                    <a:pos x="636" y="1272"/>
                  </a:cxn>
                  <a:cxn ang="0">
                    <a:pos x="558" y="1284"/>
                  </a:cxn>
                  <a:cxn ang="0">
                    <a:pos x="443" y="1270"/>
                  </a:cxn>
                  <a:cxn ang="0">
                    <a:pos x="393" y="1262"/>
                  </a:cxn>
                  <a:cxn ang="0">
                    <a:pos x="316" y="1242"/>
                  </a:cxn>
                  <a:cxn ang="0">
                    <a:pos x="249" y="1223"/>
                  </a:cxn>
                  <a:cxn ang="0">
                    <a:pos x="180" y="1195"/>
                  </a:cxn>
                  <a:cxn ang="0">
                    <a:pos x="71" y="1138"/>
                  </a:cxn>
                  <a:cxn ang="0">
                    <a:pos x="12" y="1064"/>
                  </a:cxn>
                  <a:cxn ang="0">
                    <a:pos x="2" y="967"/>
                  </a:cxn>
                  <a:cxn ang="0">
                    <a:pos x="38" y="836"/>
                  </a:cxn>
                  <a:cxn ang="0">
                    <a:pos x="83" y="707"/>
                  </a:cxn>
                  <a:cxn ang="0">
                    <a:pos x="135" y="572"/>
                  </a:cxn>
                  <a:cxn ang="0">
                    <a:pos x="155" y="463"/>
                  </a:cxn>
                  <a:cxn ang="0">
                    <a:pos x="146" y="317"/>
                  </a:cxn>
                  <a:cxn ang="0">
                    <a:pos x="113" y="98"/>
                  </a:cxn>
                  <a:cxn ang="0">
                    <a:pos x="126" y="12"/>
                  </a:cxn>
                </a:cxnLst>
                <a:rect l="0" t="0" r="r" b="b"/>
                <a:pathLst>
                  <a:path w="1499" h="1327">
                    <a:moveTo>
                      <a:pt x="175" y="0"/>
                    </a:moveTo>
                    <a:lnTo>
                      <a:pt x="194" y="0"/>
                    </a:lnTo>
                    <a:lnTo>
                      <a:pt x="211" y="4"/>
                    </a:lnTo>
                    <a:lnTo>
                      <a:pt x="227" y="13"/>
                    </a:lnTo>
                    <a:lnTo>
                      <a:pt x="239" y="23"/>
                    </a:lnTo>
                    <a:lnTo>
                      <a:pt x="251" y="39"/>
                    </a:lnTo>
                    <a:lnTo>
                      <a:pt x="260" y="56"/>
                    </a:lnTo>
                    <a:lnTo>
                      <a:pt x="268" y="74"/>
                    </a:lnTo>
                    <a:lnTo>
                      <a:pt x="274" y="95"/>
                    </a:lnTo>
                    <a:lnTo>
                      <a:pt x="279" y="118"/>
                    </a:lnTo>
                    <a:lnTo>
                      <a:pt x="300" y="212"/>
                    </a:lnTo>
                    <a:lnTo>
                      <a:pt x="307" y="236"/>
                    </a:lnTo>
                    <a:lnTo>
                      <a:pt x="313" y="258"/>
                    </a:lnTo>
                    <a:lnTo>
                      <a:pt x="327" y="306"/>
                    </a:lnTo>
                    <a:lnTo>
                      <a:pt x="340" y="353"/>
                    </a:lnTo>
                    <a:lnTo>
                      <a:pt x="354" y="397"/>
                    </a:lnTo>
                    <a:lnTo>
                      <a:pt x="368" y="437"/>
                    </a:lnTo>
                    <a:lnTo>
                      <a:pt x="385" y="475"/>
                    </a:lnTo>
                    <a:lnTo>
                      <a:pt x="404" y="510"/>
                    </a:lnTo>
                    <a:lnTo>
                      <a:pt x="426" y="543"/>
                    </a:lnTo>
                    <a:lnTo>
                      <a:pt x="451" y="573"/>
                    </a:lnTo>
                    <a:lnTo>
                      <a:pt x="480" y="599"/>
                    </a:lnTo>
                    <a:lnTo>
                      <a:pt x="514" y="623"/>
                    </a:lnTo>
                    <a:lnTo>
                      <a:pt x="552" y="644"/>
                    </a:lnTo>
                    <a:lnTo>
                      <a:pt x="596" y="662"/>
                    </a:lnTo>
                    <a:lnTo>
                      <a:pt x="646" y="677"/>
                    </a:lnTo>
                    <a:lnTo>
                      <a:pt x="705" y="692"/>
                    </a:lnTo>
                    <a:lnTo>
                      <a:pt x="765" y="703"/>
                    </a:lnTo>
                    <a:lnTo>
                      <a:pt x="827" y="708"/>
                    </a:lnTo>
                    <a:lnTo>
                      <a:pt x="891" y="712"/>
                    </a:lnTo>
                    <a:lnTo>
                      <a:pt x="954" y="713"/>
                    </a:lnTo>
                    <a:lnTo>
                      <a:pt x="1018" y="717"/>
                    </a:lnTo>
                    <a:lnTo>
                      <a:pt x="1082" y="723"/>
                    </a:lnTo>
                    <a:lnTo>
                      <a:pt x="1146" y="733"/>
                    </a:lnTo>
                    <a:lnTo>
                      <a:pt x="1209" y="749"/>
                    </a:lnTo>
                    <a:lnTo>
                      <a:pt x="1225" y="754"/>
                    </a:lnTo>
                    <a:lnTo>
                      <a:pt x="1245" y="763"/>
                    </a:lnTo>
                    <a:lnTo>
                      <a:pt x="1266" y="774"/>
                    </a:lnTo>
                    <a:lnTo>
                      <a:pt x="1289" y="787"/>
                    </a:lnTo>
                    <a:lnTo>
                      <a:pt x="1313" y="801"/>
                    </a:lnTo>
                    <a:lnTo>
                      <a:pt x="1363" y="835"/>
                    </a:lnTo>
                    <a:lnTo>
                      <a:pt x="1410" y="874"/>
                    </a:lnTo>
                    <a:lnTo>
                      <a:pt x="1432" y="895"/>
                    </a:lnTo>
                    <a:lnTo>
                      <a:pt x="1452" y="916"/>
                    </a:lnTo>
                    <a:lnTo>
                      <a:pt x="1467" y="939"/>
                    </a:lnTo>
                    <a:lnTo>
                      <a:pt x="1482" y="959"/>
                    </a:lnTo>
                    <a:lnTo>
                      <a:pt x="1492" y="980"/>
                    </a:lnTo>
                    <a:lnTo>
                      <a:pt x="1498" y="1000"/>
                    </a:lnTo>
                    <a:lnTo>
                      <a:pt x="1499" y="1020"/>
                    </a:lnTo>
                    <a:lnTo>
                      <a:pt x="1495" y="1038"/>
                    </a:lnTo>
                    <a:lnTo>
                      <a:pt x="1484" y="1055"/>
                    </a:lnTo>
                    <a:lnTo>
                      <a:pt x="1467" y="1071"/>
                    </a:lnTo>
                    <a:lnTo>
                      <a:pt x="1444" y="1084"/>
                    </a:lnTo>
                    <a:lnTo>
                      <a:pt x="1412" y="1096"/>
                    </a:lnTo>
                    <a:lnTo>
                      <a:pt x="1406" y="1131"/>
                    </a:lnTo>
                    <a:lnTo>
                      <a:pt x="1397" y="1160"/>
                    </a:lnTo>
                    <a:lnTo>
                      <a:pt x="1385" y="1182"/>
                    </a:lnTo>
                    <a:lnTo>
                      <a:pt x="1370" y="1199"/>
                    </a:lnTo>
                    <a:lnTo>
                      <a:pt x="1353" y="1211"/>
                    </a:lnTo>
                    <a:lnTo>
                      <a:pt x="1335" y="1219"/>
                    </a:lnTo>
                    <a:lnTo>
                      <a:pt x="1315" y="1223"/>
                    </a:lnTo>
                    <a:lnTo>
                      <a:pt x="1293" y="1224"/>
                    </a:lnTo>
                    <a:lnTo>
                      <a:pt x="1271" y="1223"/>
                    </a:lnTo>
                    <a:lnTo>
                      <a:pt x="1247" y="1220"/>
                    </a:lnTo>
                    <a:lnTo>
                      <a:pt x="1177" y="1204"/>
                    </a:lnTo>
                    <a:lnTo>
                      <a:pt x="1152" y="1200"/>
                    </a:lnTo>
                    <a:lnTo>
                      <a:pt x="1129" y="1196"/>
                    </a:lnTo>
                    <a:lnTo>
                      <a:pt x="1107" y="1194"/>
                    </a:lnTo>
                    <a:lnTo>
                      <a:pt x="1085" y="1195"/>
                    </a:lnTo>
                    <a:lnTo>
                      <a:pt x="1065" y="1198"/>
                    </a:lnTo>
                    <a:lnTo>
                      <a:pt x="1052" y="1203"/>
                    </a:lnTo>
                    <a:lnTo>
                      <a:pt x="1042" y="1212"/>
                    </a:lnTo>
                    <a:lnTo>
                      <a:pt x="1033" y="1224"/>
                    </a:lnTo>
                    <a:lnTo>
                      <a:pt x="1017" y="1253"/>
                    </a:lnTo>
                    <a:lnTo>
                      <a:pt x="1009" y="1268"/>
                    </a:lnTo>
                    <a:lnTo>
                      <a:pt x="1001" y="1283"/>
                    </a:lnTo>
                    <a:lnTo>
                      <a:pt x="991" y="1297"/>
                    </a:lnTo>
                    <a:lnTo>
                      <a:pt x="978" y="1309"/>
                    </a:lnTo>
                    <a:lnTo>
                      <a:pt x="963" y="1318"/>
                    </a:lnTo>
                    <a:lnTo>
                      <a:pt x="943" y="1325"/>
                    </a:lnTo>
                    <a:lnTo>
                      <a:pt x="921" y="1327"/>
                    </a:lnTo>
                    <a:lnTo>
                      <a:pt x="896" y="1325"/>
                    </a:lnTo>
                    <a:lnTo>
                      <a:pt x="869" y="1316"/>
                    </a:lnTo>
                    <a:lnTo>
                      <a:pt x="841" y="1304"/>
                    </a:lnTo>
                    <a:lnTo>
                      <a:pt x="815" y="1289"/>
                    </a:lnTo>
                    <a:lnTo>
                      <a:pt x="788" y="1272"/>
                    </a:lnTo>
                    <a:lnTo>
                      <a:pt x="763" y="1255"/>
                    </a:lnTo>
                    <a:lnTo>
                      <a:pt x="740" y="1238"/>
                    </a:lnTo>
                    <a:lnTo>
                      <a:pt x="721" y="1224"/>
                    </a:lnTo>
                    <a:lnTo>
                      <a:pt x="704" y="1212"/>
                    </a:lnTo>
                    <a:lnTo>
                      <a:pt x="681" y="1238"/>
                    </a:lnTo>
                    <a:lnTo>
                      <a:pt x="659" y="1258"/>
                    </a:lnTo>
                    <a:lnTo>
                      <a:pt x="636" y="1272"/>
                    </a:lnTo>
                    <a:lnTo>
                      <a:pt x="611" y="1280"/>
                    </a:lnTo>
                    <a:lnTo>
                      <a:pt x="585" y="1284"/>
                    </a:lnTo>
                    <a:lnTo>
                      <a:pt x="558" y="1284"/>
                    </a:lnTo>
                    <a:lnTo>
                      <a:pt x="531" y="1283"/>
                    </a:lnTo>
                    <a:lnTo>
                      <a:pt x="473" y="1275"/>
                    </a:lnTo>
                    <a:lnTo>
                      <a:pt x="443" y="1270"/>
                    </a:lnTo>
                    <a:lnTo>
                      <a:pt x="431" y="1268"/>
                    </a:lnTo>
                    <a:lnTo>
                      <a:pt x="414" y="1266"/>
                    </a:lnTo>
                    <a:lnTo>
                      <a:pt x="393" y="1262"/>
                    </a:lnTo>
                    <a:lnTo>
                      <a:pt x="368" y="1257"/>
                    </a:lnTo>
                    <a:lnTo>
                      <a:pt x="344" y="1250"/>
                    </a:lnTo>
                    <a:lnTo>
                      <a:pt x="316" y="1242"/>
                    </a:lnTo>
                    <a:lnTo>
                      <a:pt x="291" y="1236"/>
                    </a:lnTo>
                    <a:lnTo>
                      <a:pt x="268" y="1229"/>
                    </a:lnTo>
                    <a:lnTo>
                      <a:pt x="249" y="1223"/>
                    </a:lnTo>
                    <a:lnTo>
                      <a:pt x="235" y="1217"/>
                    </a:lnTo>
                    <a:lnTo>
                      <a:pt x="227" y="1212"/>
                    </a:lnTo>
                    <a:lnTo>
                      <a:pt x="180" y="1195"/>
                    </a:lnTo>
                    <a:lnTo>
                      <a:pt x="138" y="1177"/>
                    </a:lnTo>
                    <a:lnTo>
                      <a:pt x="101" y="1158"/>
                    </a:lnTo>
                    <a:lnTo>
                      <a:pt x="71" y="1138"/>
                    </a:lnTo>
                    <a:lnTo>
                      <a:pt x="46" y="1115"/>
                    </a:lnTo>
                    <a:lnTo>
                      <a:pt x="27" y="1092"/>
                    </a:lnTo>
                    <a:lnTo>
                      <a:pt x="12" y="1064"/>
                    </a:lnTo>
                    <a:lnTo>
                      <a:pt x="3" y="1035"/>
                    </a:lnTo>
                    <a:lnTo>
                      <a:pt x="0" y="1003"/>
                    </a:lnTo>
                    <a:lnTo>
                      <a:pt x="2" y="967"/>
                    </a:lnTo>
                    <a:lnTo>
                      <a:pt x="8" y="928"/>
                    </a:lnTo>
                    <a:lnTo>
                      <a:pt x="21" y="884"/>
                    </a:lnTo>
                    <a:lnTo>
                      <a:pt x="38" y="836"/>
                    </a:lnTo>
                    <a:lnTo>
                      <a:pt x="53" y="788"/>
                    </a:lnTo>
                    <a:lnTo>
                      <a:pt x="68" y="746"/>
                    </a:lnTo>
                    <a:lnTo>
                      <a:pt x="83" y="707"/>
                    </a:lnTo>
                    <a:lnTo>
                      <a:pt x="97" y="671"/>
                    </a:lnTo>
                    <a:lnTo>
                      <a:pt x="112" y="637"/>
                    </a:lnTo>
                    <a:lnTo>
                      <a:pt x="135" y="572"/>
                    </a:lnTo>
                    <a:lnTo>
                      <a:pt x="144" y="538"/>
                    </a:lnTo>
                    <a:lnTo>
                      <a:pt x="151" y="503"/>
                    </a:lnTo>
                    <a:lnTo>
                      <a:pt x="155" y="463"/>
                    </a:lnTo>
                    <a:lnTo>
                      <a:pt x="156" y="421"/>
                    </a:lnTo>
                    <a:lnTo>
                      <a:pt x="155" y="373"/>
                    </a:lnTo>
                    <a:lnTo>
                      <a:pt x="146" y="317"/>
                    </a:lnTo>
                    <a:lnTo>
                      <a:pt x="127" y="207"/>
                    </a:lnTo>
                    <a:lnTo>
                      <a:pt x="118" y="153"/>
                    </a:lnTo>
                    <a:lnTo>
                      <a:pt x="113" y="98"/>
                    </a:lnTo>
                    <a:lnTo>
                      <a:pt x="110" y="40"/>
                    </a:lnTo>
                    <a:lnTo>
                      <a:pt x="96" y="26"/>
                    </a:lnTo>
                    <a:lnTo>
                      <a:pt x="126" y="12"/>
                    </a:lnTo>
                    <a:lnTo>
                      <a:pt x="152" y="4"/>
                    </a:lnTo>
                    <a:lnTo>
                      <a:pt x="17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 name="Freeform 137"/>
              <p:cNvSpPr>
                <a:spLocks noEditPoints="1"/>
              </p:cNvSpPr>
              <p:nvPr/>
            </p:nvSpPr>
            <p:spPr bwMode="auto">
              <a:xfrm>
                <a:off x="4106" y="3909"/>
                <a:ext cx="1556" cy="1384"/>
              </a:xfrm>
              <a:custGeom>
                <a:avLst/>
                <a:gdLst/>
                <a:ahLst/>
                <a:cxnLst>
                  <a:cxn ang="0">
                    <a:pos x="169" y="68"/>
                  </a:cxn>
                  <a:cxn ang="0">
                    <a:pos x="208" y="404"/>
                  </a:cxn>
                  <a:cxn ang="0">
                    <a:pos x="141" y="749"/>
                  </a:cxn>
                  <a:cxn ang="0">
                    <a:pos x="57" y="997"/>
                  </a:cxn>
                  <a:cxn ang="0">
                    <a:pos x="108" y="1135"/>
                  </a:cxn>
                  <a:cxn ang="0">
                    <a:pos x="247" y="1211"/>
                  </a:cxn>
                  <a:cxn ang="0">
                    <a:pos x="495" y="1272"/>
                  </a:cxn>
                  <a:cxn ang="0">
                    <a:pos x="640" y="1273"/>
                  </a:cxn>
                  <a:cxn ang="0">
                    <a:pos x="728" y="1210"/>
                  </a:cxn>
                  <a:cxn ang="0">
                    <a:pos x="816" y="1266"/>
                  </a:cxn>
                  <a:cxn ang="0">
                    <a:pos x="924" y="1327"/>
                  </a:cxn>
                  <a:cxn ang="0">
                    <a:pos x="1008" y="1290"/>
                  </a:cxn>
                  <a:cxn ang="0">
                    <a:pos x="1059" y="1213"/>
                  </a:cxn>
                  <a:cxn ang="0">
                    <a:pos x="1205" y="1202"/>
                  </a:cxn>
                  <a:cxn ang="0">
                    <a:pos x="1371" y="1205"/>
                  </a:cxn>
                  <a:cxn ang="0">
                    <a:pos x="1414" y="1111"/>
                  </a:cxn>
                  <a:cxn ang="0">
                    <a:pos x="1474" y="1075"/>
                  </a:cxn>
                  <a:cxn ang="0">
                    <a:pos x="1480" y="995"/>
                  </a:cxn>
                  <a:cxn ang="0">
                    <a:pos x="1333" y="859"/>
                  </a:cxn>
                  <a:cxn ang="0">
                    <a:pos x="1101" y="779"/>
                  </a:cxn>
                  <a:cxn ang="0">
                    <a:pos x="789" y="757"/>
                  </a:cxn>
                  <a:cxn ang="0">
                    <a:pos x="518" y="665"/>
                  </a:cxn>
                  <a:cxn ang="0">
                    <a:pos x="378" y="491"/>
                  </a:cxn>
                  <a:cxn ang="0">
                    <a:pos x="277" y="146"/>
                  </a:cxn>
                  <a:cxn ang="0">
                    <a:pos x="233" y="62"/>
                  </a:cxn>
                  <a:cxn ang="0">
                    <a:pos x="247" y="6"/>
                  </a:cxn>
                  <a:cxn ang="0">
                    <a:pos x="334" y="123"/>
                  </a:cxn>
                  <a:cxn ang="0">
                    <a:pos x="394" y="364"/>
                  </a:cxn>
                  <a:cxn ang="0">
                    <a:pos x="489" y="569"/>
                  </a:cxn>
                  <a:cxn ang="0">
                    <a:pos x="682" y="680"/>
                  </a:cxn>
                  <a:cxn ang="0">
                    <a:pos x="1003" y="713"/>
                  </a:cxn>
                  <a:cxn ang="0">
                    <a:pos x="1298" y="770"/>
                  </a:cxn>
                  <a:cxn ang="0">
                    <a:pos x="1473" y="896"/>
                  </a:cxn>
                  <a:cxn ang="0">
                    <a:pos x="1554" y="1027"/>
                  </a:cxn>
                  <a:cxn ang="0">
                    <a:pos x="1510" y="1122"/>
                  </a:cxn>
                  <a:cxn ang="0">
                    <a:pos x="1457" y="1183"/>
                  </a:cxn>
                  <a:cxn ang="0">
                    <a:pos x="1380" y="1272"/>
                  </a:cxn>
                  <a:cxn ang="0">
                    <a:pos x="1184" y="1256"/>
                  </a:cxn>
                  <a:cxn ang="0">
                    <a:pos x="1076" y="1279"/>
                  </a:cxn>
                  <a:cxn ang="0">
                    <a:pos x="1029" y="1355"/>
                  </a:cxn>
                  <a:cxn ang="0">
                    <a:pos x="895" y="1375"/>
                  </a:cxn>
                  <a:cxn ang="0">
                    <a:pos x="737" y="1279"/>
                  </a:cxn>
                  <a:cxn ang="0">
                    <a:pos x="602" y="1340"/>
                  </a:cxn>
                  <a:cxn ang="0">
                    <a:pos x="424" y="1321"/>
                  </a:cxn>
                  <a:cxn ang="0">
                    <a:pos x="210" y="1260"/>
                  </a:cxn>
                  <a:cxn ang="0">
                    <a:pos x="47" y="1159"/>
                  </a:cxn>
                  <a:cxn ang="0">
                    <a:pos x="1" y="994"/>
                  </a:cxn>
                  <a:cxn ang="0">
                    <a:pos x="102" y="681"/>
                  </a:cxn>
                  <a:cxn ang="0">
                    <a:pos x="155" y="449"/>
                  </a:cxn>
                  <a:cxn ang="0">
                    <a:pos x="110" y="79"/>
                  </a:cxn>
                  <a:cxn ang="0">
                    <a:pos x="99" y="37"/>
                  </a:cxn>
                  <a:cxn ang="0">
                    <a:pos x="203" y="0"/>
                  </a:cxn>
                </a:cxnLst>
                <a:rect l="0" t="0" r="r" b="b"/>
                <a:pathLst>
                  <a:path w="1556" h="1384">
                    <a:moveTo>
                      <a:pt x="203" y="58"/>
                    </a:moveTo>
                    <a:lnTo>
                      <a:pt x="186" y="61"/>
                    </a:lnTo>
                    <a:lnTo>
                      <a:pt x="170" y="66"/>
                    </a:lnTo>
                    <a:lnTo>
                      <a:pt x="169" y="67"/>
                    </a:lnTo>
                    <a:lnTo>
                      <a:pt x="169" y="68"/>
                    </a:lnTo>
                    <a:lnTo>
                      <a:pt x="171" y="125"/>
                    </a:lnTo>
                    <a:lnTo>
                      <a:pt x="178" y="181"/>
                    </a:lnTo>
                    <a:lnTo>
                      <a:pt x="193" y="294"/>
                    </a:lnTo>
                    <a:lnTo>
                      <a:pt x="203" y="349"/>
                    </a:lnTo>
                    <a:lnTo>
                      <a:pt x="208" y="404"/>
                    </a:lnTo>
                    <a:lnTo>
                      <a:pt x="210" y="460"/>
                    </a:lnTo>
                    <a:lnTo>
                      <a:pt x="208" y="515"/>
                    </a:lnTo>
                    <a:lnTo>
                      <a:pt x="200" y="570"/>
                    </a:lnTo>
                    <a:lnTo>
                      <a:pt x="184" y="626"/>
                    </a:lnTo>
                    <a:lnTo>
                      <a:pt x="141" y="749"/>
                    </a:lnTo>
                    <a:lnTo>
                      <a:pt x="95" y="872"/>
                    </a:lnTo>
                    <a:lnTo>
                      <a:pt x="83" y="901"/>
                    </a:lnTo>
                    <a:lnTo>
                      <a:pt x="73" y="932"/>
                    </a:lnTo>
                    <a:lnTo>
                      <a:pt x="64" y="965"/>
                    </a:lnTo>
                    <a:lnTo>
                      <a:pt x="57" y="997"/>
                    </a:lnTo>
                    <a:lnTo>
                      <a:pt x="56" y="1029"/>
                    </a:lnTo>
                    <a:lnTo>
                      <a:pt x="61" y="1061"/>
                    </a:lnTo>
                    <a:lnTo>
                      <a:pt x="72" y="1088"/>
                    </a:lnTo>
                    <a:lnTo>
                      <a:pt x="87" y="1113"/>
                    </a:lnTo>
                    <a:lnTo>
                      <a:pt x="108" y="1135"/>
                    </a:lnTo>
                    <a:lnTo>
                      <a:pt x="132" y="1155"/>
                    </a:lnTo>
                    <a:lnTo>
                      <a:pt x="158" y="1172"/>
                    </a:lnTo>
                    <a:lnTo>
                      <a:pt x="187" y="1188"/>
                    </a:lnTo>
                    <a:lnTo>
                      <a:pt x="217" y="1201"/>
                    </a:lnTo>
                    <a:lnTo>
                      <a:pt x="247" y="1211"/>
                    </a:lnTo>
                    <a:lnTo>
                      <a:pt x="279" y="1222"/>
                    </a:lnTo>
                    <a:lnTo>
                      <a:pt x="307" y="1230"/>
                    </a:lnTo>
                    <a:lnTo>
                      <a:pt x="335" y="1238"/>
                    </a:lnTo>
                    <a:lnTo>
                      <a:pt x="415" y="1257"/>
                    </a:lnTo>
                    <a:lnTo>
                      <a:pt x="495" y="1272"/>
                    </a:lnTo>
                    <a:lnTo>
                      <a:pt x="526" y="1277"/>
                    </a:lnTo>
                    <a:lnTo>
                      <a:pt x="558" y="1281"/>
                    </a:lnTo>
                    <a:lnTo>
                      <a:pt x="586" y="1281"/>
                    </a:lnTo>
                    <a:lnTo>
                      <a:pt x="614" y="1279"/>
                    </a:lnTo>
                    <a:lnTo>
                      <a:pt x="640" y="1273"/>
                    </a:lnTo>
                    <a:lnTo>
                      <a:pt x="665" y="1261"/>
                    </a:lnTo>
                    <a:lnTo>
                      <a:pt x="689" y="1244"/>
                    </a:lnTo>
                    <a:lnTo>
                      <a:pt x="711" y="1219"/>
                    </a:lnTo>
                    <a:lnTo>
                      <a:pt x="719" y="1213"/>
                    </a:lnTo>
                    <a:lnTo>
                      <a:pt x="728" y="1210"/>
                    </a:lnTo>
                    <a:lnTo>
                      <a:pt x="738" y="1210"/>
                    </a:lnTo>
                    <a:lnTo>
                      <a:pt x="746" y="1214"/>
                    </a:lnTo>
                    <a:lnTo>
                      <a:pt x="761" y="1224"/>
                    </a:lnTo>
                    <a:lnTo>
                      <a:pt x="776" y="1238"/>
                    </a:lnTo>
                    <a:lnTo>
                      <a:pt x="816" y="1266"/>
                    </a:lnTo>
                    <a:lnTo>
                      <a:pt x="837" y="1282"/>
                    </a:lnTo>
                    <a:lnTo>
                      <a:pt x="859" y="1296"/>
                    </a:lnTo>
                    <a:lnTo>
                      <a:pt x="881" y="1310"/>
                    </a:lnTo>
                    <a:lnTo>
                      <a:pt x="903" y="1320"/>
                    </a:lnTo>
                    <a:lnTo>
                      <a:pt x="924" y="1327"/>
                    </a:lnTo>
                    <a:lnTo>
                      <a:pt x="945" y="1329"/>
                    </a:lnTo>
                    <a:lnTo>
                      <a:pt x="965" y="1327"/>
                    </a:lnTo>
                    <a:lnTo>
                      <a:pt x="982" y="1317"/>
                    </a:lnTo>
                    <a:lnTo>
                      <a:pt x="996" y="1304"/>
                    </a:lnTo>
                    <a:lnTo>
                      <a:pt x="1008" y="1290"/>
                    </a:lnTo>
                    <a:lnTo>
                      <a:pt x="1019" y="1274"/>
                    </a:lnTo>
                    <a:lnTo>
                      <a:pt x="1026" y="1257"/>
                    </a:lnTo>
                    <a:lnTo>
                      <a:pt x="1036" y="1240"/>
                    </a:lnTo>
                    <a:lnTo>
                      <a:pt x="1046" y="1226"/>
                    </a:lnTo>
                    <a:lnTo>
                      <a:pt x="1059" y="1213"/>
                    </a:lnTo>
                    <a:lnTo>
                      <a:pt x="1075" y="1202"/>
                    </a:lnTo>
                    <a:lnTo>
                      <a:pt x="1095" y="1196"/>
                    </a:lnTo>
                    <a:lnTo>
                      <a:pt x="1131" y="1192"/>
                    </a:lnTo>
                    <a:lnTo>
                      <a:pt x="1168" y="1194"/>
                    </a:lnTo>
                    <a:lnTo>
                      <a:pt x="1205" y="1202"/>
                    </a:lnTo>
                    <a:lnTo>
                      <a:pt x="1275" y="1218"/>
                    </a:lnTo>
                    <a:lnTo>
                      <a:pt x="1305" y="1222"/>
                    </a:lnTo>
                    <a:lnTo>
                      <a:pt x="1330" y="1221"/>
                    </a:lnTo>
                    <a:lnTo>
                      <a:pt x="1353" y="1215"/>
                    </a:lnTo>
                    <a:lnTo>
                      <a:pt x="1371" y="1205"/>
                    </a:lnTo>
                    <a:lnTo>
                      <a:pt x="1387" y="1190"/>
                    </a:lnTo>
                    <a:lnTo>
                      <a:pt x="1398" y="1171"/>
                    </a:lnTo>
                    <a:lnTo>
                      <a:pt x="1406" y="1146"/>
                    </a:lnTo>
                    <a:lnTo>
                      <a:pt x="1413" y="1116"/>
                    </a:lnTo>
                    <a:lnTo>
                      <a:pt x="1414" y="1111"/>
                    </a:lnTo>
                    <a:lnTo>
                      <a:pt x="1418" y="1105"/>
                    </a:lnTo>
                    <a:lnTo>
                      <a:pt x="1422" y="1101"/>
                    </a:lnTo>
                    <a:lnTo>
                      <a:pt x="1433" y="1096"/>
                    </a:lnTo>
                    <a:lnTo>
                      <a:pt x="1456" y="1087"/>
                    </a:lnTo>
                    <a:lnTo>
                      <a:pt x="1474" y="1075"/>
                    </a:lnTo>
                    <a:lnTo>
                      <a:pt x="1486" y="1061"/>
                    </a:lnTo>
                    <a:lnTo>
                      <a:pt x="1491" y="1046"/>
                    </a:lnTo>
                    <a:lnTo>
                      <a:pt x="1493" y="1031"/>
                    </a:lnTo>
                    <a:lnTo>
                      <a:pt x="1489" y="1014"/>
                    </a:lnTo>
                    <a:lnTo>
                      <a:pt x="1480" y="995"/>
                    </a:lnTo>
                    <a:lnTo>
                      <a:pt x="1468" y="977"/>
                    </a:lnTo>
                    <a:lnTo>
                      <a:pt x="1452" y="959"/>
                    </a:lnTo>
                    <a:lnTo>
                      <a:pt x="1415" y="922"/>
                    </a:lnTo>
                    <a:lnTo>
                      <a:pt x="1376" y="889"/>
                    </a:lnTo>
                    <a:lnTo>
                      <a:pt x="1333" y="859"/>
                    </a:lnTo>
                    <a:lnTo>
                      <a:pt x="1288" y="833"/>
                    </a:lnTo>
                    <a:lnTo>
                      <a:pt x="1244" y="812"/>
                    </a:lnTo>
                    <a:lnTo>
                      <a:pt x="1198" y="796"/>
                    </a:lnTo>
                    <a:lnTo>
                      <a:pt x="1151" y="786"/>
                    </a:lnTo>
                    <a:lnTo>
                      <a:pt x="1101" y="779"/>
                    </a:lnTo>
                    <a:lnTo>
                      <a:pt x="1053" y="775"/>
                    </a:lnTo>
                    <a:lnTo>
                      <a:pt x="1004" y="773"/>
                    </a:lnTo>
                    <a:lnTo>
                      <a:pt x="932" y="770"/>
                    </a:lnTo>
                    <a:lnTo>
                      <a:pt x="860" y="765"/>
                    </a:lnTo>
                    <a:lnTo>
                      <a:pt x="789" y="757"/>
                    </a:lnTo>
                    <a:lnTo>
                      <a:pt x="720" y="747"/>
                    </a:lnTo>
                    <a:lnTo>
                      <a:pt x="649" y="728"/>
                    </a:lnTo>
                    <a:lnTo>
                      <a:pt x="601" y="711"/>
                    </a:lnTo>
                    <a:lnTo>
                      <a:pt x="558" y="690"/>
                    </a:lnTo>
                    <a:lnTo>
                      <a:pt x="518" y="665"/>
                    </a:lnTo>
                    <a:lnTo>
                      <a:pt x="483" y="638"/>
                    </a:lnTo>
                    <a:lnTo>
                      <a:pt x="451" y="607"/>
                    </a:lnTo>
                    <a:lnTo>
                      <a:pt x="424" y="571"/>
                    </a:lnTo>
                    <a:lnTo>
                      <a:pt x="399" y="532"/>
                    </a:lnTo>
                    <a:lnTo>
                      <a:pt x="378" y="491"/>
                    </a:lnTo>
                    <a:lnTo>
                      <a:pt x="358" y="445"/>
                    </a:lnTo>
                    <a:lnTo>
                      <a:pt x="343" y="398"/>
                    </a:lnTo>
                    <a:lnTo>
                      <a:pt x="311" y="282"/>
                    </a:lnTo>
                    <a:lnTo>
                      <a:pt x="282" y="165"/>
                    </a:lnTo>
                    <a:lnTo>
                      <a:pt x="277" y="146"/>
                    </a:lnTo>
                    <a:lnTo>
                      <a:pt x="273" y="126"/>
                    </a:lnTo>
                    <a:lnTo>
                      <a:pt x="267" y="106"/>
                    </a:lnTo>
                    <a:lnTo>
                      <a:pt x="258" y="88"/>
                    </a:lnTo>
                    <a:lnTo>
                      <a:pt x="247" y="72"/>
                    </a:lnTo>
                    <a:lnTo>
                      <a:pt x="233" y="62"/>
                    </a:lnTo>
                    <a:lnTo>
                      <a:pt x="218" y="58"/>
                    </a:lnTo>
                    <a:lnTo>
                      <a:pt x="203" y="58"/>
                    </a:lnTo>
                    <a:close/>
                    <a:moveTo>
                      <a:pt x="203" y="0"/>
                    </a:moveTo>
                    <a:lnTo>
                      <a:pt x="225" y="0"/>
                    </a:lnTo>
                    <a:lnTo>
                      <a:pt x="247" y="6"/>
                    </a:lnTo>
                    <a:lnTo>
                      <a:pt x="268" y="15"/>
                    </a:lnTo>
                    <a:lnTo>
                      <a:pt x="288" y="30"/>
                    </a:lnTo>
                    <a:lnTo>
                      <a:pt x="303" y="51"/>
                    </a:lnTo>
                    <a:lnTo>
                      <a:pt x="320" y="87"/>
                    </a:lnTo>
                    <a:lnTo>
                      <a:pt x="334" y="123"/>
                    </a:lnTo>
                    <a:lnTo>
                      <a:pt x="344" y="163"/>
                    </a:lnTo>
                    <a:lnTo>
                      <a:pt x="352" y="201"/>
                    </a:lnTo>
                    <a:lnTo>
                      <a:pt x="361" y="240"/>
                    </a:lnTo>
                    <a:lnTo>
                      <a:pt x="370" y="278"/>
                    </a:lnTo>
                    <a:lnTo>
                      <a:pt x="394" y="364"/>
                    </a:lnTo>
                    <a:lnTo>
                      <a:pt x="407" y="409"/>
                    </a:lnTo>
                    <a:lnTo>
                      <a:pt x="421" y="452"/>
                    </a:lnTo>
                    <a:lnTo>
                      <a:pt x="440" y="494"/>
                    </a:lnTo>
                    <a:lnTo>
                      <a:pt x="462" y="533"/>
                    </a:lnTo>
                    <a:lnTo>
                      <a:pt x="489" y="569"/>
                    </a:lnTo>
                    <a:lnTo>
                      <a:pt x="522" y="600"/>
                    </a:lnTo>
                    <a:lnTo>
                      <a:pt x="558" y="626"/>
                    </a:lnTo>
                    <a:lnTo>
                      <a:pt x="597" y="647"/>
                    </a:lnTo>
                    <a:lnTo>
                      <a:pt x="639" y="665"/>
                    </a:lnTo>
                    <a:lnTo>
                      <a:pt x="682" y="680"/>
                    </a:lnTo>
                    <a:lnTo>
                      <a:pt x="727" y="690"/>
                    </a:lnTo>
                    <a:lnTo>
                      <a:pt x="771" y="698"/>
                    </a:lnTo>
                    <a:lnTo>
                      <a:pt x="814" y="703"/>
                    </a:lnTo>
                    <a:lnTo>
                      <a:pt x="877" y="707"/>
                    </a:lnTo>
                    <a:lnTo>
                      <a:pt x="1003" y="713"/>
                    </a:lnTo>
                    <a:lnTo>
                      <a:pt x="1067" y="715"/>
                    </a:lnTo>
                    <a:lnTo>
                      <a:pt x="1130" y="722"/>
                    </a:lnTo>
                    <a:lnTo>
                      <a:pt x="1192" y="734"/>
                    </a:lnTo>
                    <a:lnTo>
                      <a:pt x="1252" y="751"/>
                    </a:lnTo>
                    <a:lnTo>
                      <a:pt x="1298" y="770"/>
                    </a:lnTo>
                    <a:lnTo>
                      <a:pt x="1343" y="795"/>
                    </a:lnTo>
                    <a:lnTo>
                      <a:pt x="1385" y="824"/>
                    </a:lnTo>
                    <a:lnTo>
                      <a:pt x="1426" y="855"/>
                    </a:lnTo>
                    <a:lnTo>
                      <a:pt x="1450" y="875"/>
                    </a:lnTo>
                    <a:lnTo>
                      <a:pt x="1473" y="896"/>
                    </a:lnTo>
                    <a:lnTo>
                      <a:pt x="1495" y="918"/>
                    </a:lnTo>
                    <a:lnTo>
                      <a:pt x="1516" y="943"/>
                    </a:lnTo>
                    <a:lnTo>
                      <a:pt x="1533" y="969"/>
                    </a:lnTo>
                    <a:lnTo>
                      <a:pt x="1546" y="997"/>
                    </a:lnTo>
                    <a:lnTo>
                      <a:pt x="1554" y="1027"/>
                    </a:lnTo>
                    <a:lnTo>
                      <a:pt x="1556" y="1052"/>
                    </a:lnTo>
                    <a:lnTo>
                      <a:pt x="1550" y="1073"/>
                    </a:lnTo>
                    <a:lnTo>
                      <a:pt x="1540" y="1092"/>
                    </a:lnTo>
                    <a:lnTo>
                      <a:pt x="1527" y="1109"/>
                    </a:lnTo>
                    <a:lnTo>
                      <a:pt x="1510" y="1122"/>
                    </a:lnTo>
                    <a:lnTo>
                      <a:pt x="1490" y="1135"/>
                    </a:lnTo>
                    <a:lnTo>
                      <a:pt x="1469" y="1145"/>
                    </a:lnTo>
                    <a:lnTo>
                      <a:pt x="1467" y="1146"/>
                    </a:lnTo>
                    <a:lnTo>
                      <a:pt x="1464" y="1158"/>
                    </a:lnTo>
                    <a:lnTo>
                      <a:pt x="1457" y="1183"/>
                    </a:lnTo>
                    <a:lnTo>
                      <a:pt x="1447" y="1205"/>
                    </a:lnTo>
                    <a:lnTo>
                      <a:pt x="1435" y="1226"/>
                    </a:lnTo>
                    <a:lnTo>
                      <a:pt x="1419" y="1244"/>
                    </a:lnTo>
                    <a:lnTo>
                      <a:pt x="1402" y="1260"/>
                    </a:lnTo>
                    <a:lnTo>
                      <a:pt x="1380" y="1272"/>
                    </a:lnTo>
                    <a:lnTo>
                      <a:pt x="1357" y="1278"/>
                    </a:lnTo>
                    <a:lnTo>
                      <a:pt x="1329" y="1281"/>
                    </a:lnTo>
                    <a:lnTo>
                      <a:pt x="1292" y="1278"/>
                    </a:lnTo>
                    <a:lnTo>
                      <a:pt x="1257" y="1272"/>
                    </a:lnTo>
                    <a:lnTo>
                      <a:pt x="1184" y="1256"/>
                    </a:lnTo>
                    <a:lnTo>
                      <a:pt x="1148" y="1251"/>
                    </a:lnTo>
                    <a:lnTo>
                      <a:pt x="1112" y="1252"/>
                    </a:lnTo>
                    <a:lnTo>
                      <a:pt x="1097" y="1257"/>
                    </a:lnTo>
                    <a:lnTo>
                      <a:pt x="1087" y="1266"/>
                    </a:lnTo>
                    <a:lnTo>
                      <a:pt x="1076" y="1279"/>
                    </a:lnTo>
                    <a:lnTo>
                      <a:pt x="1068" y="1294"/>
                    </a:lnTo>
                    <a:lnTo>
                      <a:pt x="1061" y="1310"/>
                    </a:lnTo>
                    <a:lnTo>
                      <a:pt x="1054" y="1325"/>
                    </a:lnTo>
                    <a:lnTo>
                      <a:pt x="1046" y="1337"/>
                    </a:lnTo>
                    <a:lnTo>
                      <a:pt x="1029" y="1355"/>
                    </a:lnTo>
                    <a:lnTo>
                      <a:pt x="1009" y="1370"/>
                    </a:lnTo>
                    <a:lnTo>
                      <a:pt x="987" y="1379"/>
                    </a:lnTo>
                    <a:lnTo>
                      <a:pt x="964" y="1384"/>
                    </a:lnTo>
                    <a:lnTo>
                      <a:pt x="928" y="1383"/>
                    </a:lnTo>
                    <a:lnTo>
                      <a:pt x="895" y="1375"/>
                    </a:lnTo>
                    <a:lnTo>
                      <a:pt x="863" y="1362"/>
                    </a:lnTo>
                    <a:lnTo>
                      <a:pt x="833" y="1345"/>
                    </a:lnTo>
                    <a:lnTo>
                      <a:pt x="802" y="1327"/>
                    </a:lnTo>
                    <a:lnTo>
                      <a:pt x="745" y="1285"/>
                    </a:lnTo>
                    <a:lnTo>
                      <a:pt x="737" y="1279"/>
                    </a:lnTo>
                    <a:lnTo>
                      <a:pt x="728" y="1289"/>
                    </a:lnTo>
                    <a:lnTo>
                      <a:pt x="699" y="1310"/>
                    </a:lnTo>
                    <a:lnTo>
                      <a:pt x="669" y="1324"/>
                    </a:lnTo>
                    <a:lnTo>
                      <a:pt x="636" y="1334"/>
                    </a:lnTo>
                    <a:lnTo>
                      <a:pt x="602" y="1340"/>
                    </a:lnTo>
                    <a:lnTo>
                      <a:pt x="568" y="1342"/>
                    </a:lnTo>
                    <a:lnTo>
                      <a:pt x="531" y="1340"/>
                    </a:lnTo>
                    <a:lnTo>
                      <a:pt x="496" y="1336"/>
                    </a:lnTo>
                    <a:lnTo>
                      <a:pt x="459" y="1329"/>
                    </a:lnTo>
                    <a:lnTo>
                      <a:pt x="424" y="1321"/>
                    </a:lnTo>
                    <a:lnTo>
                      <a:pt x="390" y="1313"/>
                    </a:lnTo>
                    <a:lnTo>
                      <a:pt x="322" y="1295"/>
                    </a:lnTo>
                    <a:lnTo>
                      <a:pt x="285" y="1285"/>
                    </a:lnTo>
                    <a:lnTo>
                      <a:pt x="248" y="1273"/>
                    </a:lnTo>
                    <a:lnTo>
                      <a:pt x="210" y="1260"/>
                    </a:lnTo>
                    <a:lnTo>
                      <a:pt x="172" y="1245"/>
                    </a:lnTo>
                    <a:lnTo>
                      <a:pt x="137" y="1227"/>
                    </a:lnTo>
                    <a:lnTo>
                      <a:pt x="103" y="1207"/>
                    </a:lnTo>
                    <a:lnTo>
                      <a:pt x="73" y="1185"/>
                    </a:lnTo>
                    <a:lnTo>
                      <a:pt x="47" y="1159"/>
                    </a:lnTo>
                    <a:lnTo>
                      <a:pt x="26" y="1129"/>
                    </a:lnTo>
                    <a:lnTo>
                      <a:pt x="11" y="1096"/>
                    </a:lnTo>
                    <a:lnTo>
                      <a:pt x="2" y="1063"/>
                    </a:lnTo>
                    <a:lnTo>
                      <a:pt x="0" y="1029"/>
                    </a:lnTo>
                    <a:lnTo>
                      <a:pt x="1" y="994"/>
                    </a:lnTo>
                    <a:lnTo>
                      <a:pt x="6" y="959"/>
                    </a:lnTo>
                    <a:lnTo>
                      <a:pt x="24" y="888"/>
                    </a:lnTo>
                    <a:lnTo>
                      <a:pt x="48" y="819"/>
                    </a:lnTo>
                    <a:lnTo>
                      <a:pt x="74" y="749"/>
                    </a:lnTo>
                    <a:lnTo>
                      <a:pt x="102" y="681"/>
                    </a:lnTo>
                    <a:lnTo>
                      <a:pt x="119" y="637"/>
                    </a:lnTo>
                    <a:lnTo>
                      <a:pt x="133" y="591"/>
                    </a:lnTo>
                    <a:lnTo>
                      <a:pt x="145" y="545"/>
                    </a:lnTo>
                    <a:lnTo>
                      <a:pt x="153" y="498"/>
                    </a:lnTo>
                    <a:lnTo>
                      <a:pt x="155" y="449"/>
                    </a:lnTo>
                    <a:lnTo>
                      <a:pt x="153" y="401"/>
                    </a:lnTo>
                    <a:lnTo>
                      <a:pt x="142" y="336"/>
                    </a:lnTo>
                    <a:lnTo>
                      <a:pt x="121" y="202"/>
                    </a:lnTo>
                    <a:lnTo>
                      <a:pt x="114" y="135"/>
                    </a:lnTo>
                    <a:lnTo>
                      <a:pt x="110" y="79"/>
                    </a:lnTo>
                    <a:lnTo>
                      <a:pt x="106" y="76"/>
                    </a:lnTo>
                    <a:lnTo>
                      <a:pt x="99" y="67"/>
                    </a:lnTo>
                    <a:lnTo>
                      <a:pt x="95" y="57"/>
                    </a:lnTo>
                    <a:lnTo>
                      <a:pt x="95" y="46"/>
                    </a:lnTo>
                    <a:lnTo>
                      <a:pt x="99" y="37"/>
                    </a:lnTo>
                    <a:lnTo>
                      <a:pt x="110" y="29"/>
                    </a:lnTo>
                    <a:lnTo>
                      <a:pt x="132" y="19"/>
                    </a:lnTo>
                    <a:lnTo>
                      <a:pt x="155" y="10"/>
                    </a:lnTo>
                    <a:lnTo>
                      <a:pt x="179" y="4"/>
                    </a:lnTo>
                    <a:lnTo>
                      <a:pt x="20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5" name="Group 52"/>
            <p:cNvGrpSpPr>
              <a:grpSpLocks noChangeAspect="1"/>
            </p:cNvGrpSpPr>
            <p:nvPr/>
          </p:nvGrpSpPr>
          <p:grpSpPr bwMode="auto">
            <a:xfrm rot="21060218">
              <a:off x="1544943" y="109397"/>
              <a:ext cx="1478050" cy="1002468"/>
              <a:chOff x="-524" y="1842"/>
              <a:chExt cx="5762" cy="3908"/>
            </a:xfrm>
            <a:effectLst>
              <a:outerShdw blurRad="50800" dist="38100" dir="2700000" algn="tl" rotWithShape="0">
                <a:prstClr val="black">
                  <a:alpha val="40000"/>
                </a:prstClr>
              </a:outerShdw>
            </a:effectLst>
          </p:grpSpPr>
          <p:sp>
            <p:nvSpPr>
              <p:cNvPr id="26" name="AutoShape 51"/>
              <p:cNvSpPr>
                <a:spLocks noChangeAspect="1" noChangeArrowheads="1" noTextEdit="1"/>
              </p:cNvSpPr>
              <p:nvPr/>
            </p:nvSpPr>
            <p:spPr bwMode="auto">
              <a:xfrm>
                <a:off x="-522" y="1842"/>
                <a:ext cx="5760" cy="39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 name="Freeform 54"/>
              <p:cNvSpPr>
                <a:spLocks noEditPoints="1"/>
              </p:cNvSpPr>
              <p:nvPr/>
            </p:nvSpPr>
            <p:spPr bwMode="auto">
              <a:xfrm>
                <a:off x="-524" y="2722"/>
                <a:ext cx="2391" cy="2012"/>
              </a:xfrm>
              <a:custGeom>
                <a:avLst/>
                <a:gdLst/>
                <a:ahLst/>
                <a:cxnLst>
                  <a:cxn ang="0">
                    <a:pos x="1261" y="77"/>
                  </a:cxn>
                  <a:cxn ang="0">
                    <a:pos x="1044" y="185"/>
                  </a:cxn>
                  <a:cxn ang="0">
                    <a:pos x="845" y="321"/>
                  </a:cxn>
                  <a:cxn ang="0">
                    <a:pos x="206" y="774"/>
                  </a:cxn>
                  <a:cxn ang="0">
                    <a:pos x="84" y="943"/>
                  </a:cxn>
                  <a:cxn ang="0">
                    <a:pos x="131" y="1179"/>
                  </a:cxn>
                  <a:cxn ang="0">
                    <a:pos x="159" y="1352"/>
                  </a:cxn>
                  <a:cxn ang="0">
                    <a:pos x="203" y="1491"/>
                  </a:cxn>
                  <a:cxn ang="0">
                    <a:pos x="290" y="1601"/>
                  </a:cxn>
                  <a:cxn ang="0">
                    <a:pos x="400" y="1678"/>
                  </a:cxn>
                  <a:cxn ang="0">
                    <a:pos x="693" y="1855"/>
                  </a:cxn>
                  <a:cxn ang="0">
                    <a:pos x="905" y="1949"/>
                  </a:cxn>
                  <a:cxn ang="0">
                    <a:pos x="1029" y="1947"/>
                  </a:cxn>
                  <a:cxn ang="0">
                    <a:pos x="1139" y="1890"/>
                  </a:cxn>
                  <a:cxn ang="0">
                    <a:pos x="1245" y="1818"/>
                  </a:cxn>
                  <a:cxn ang="0">
                    <a:pos x="1912" y="1404"/>
                  </a:cxn>
                  <a:cxn ang="0">
                    <a:pos x="2225" y="1165"/>
                  </a:cxn>
                  <a:cxn ang="0">
                    <a:pos x="2316" y="1072"/>
                  </a:cxn>
                  <a:cxn ang="0">
                    <a:pos x="2340" y="957"/>
                  </a:cxn>
                  <a:cxn ang="0">
                    <a:pos x="2326" y="835"/>
                  </a:cxn>
                  <a:cxn ang="0">
                    <a:pos x="2298" y="608"/>
                  </a:cxn>
                  <a:cxn ang="0">
                    <a:pos x="2237" y="374"/>
                  </a:cxn>
                  <a:cxn ang="0">
                    <a:pos x="2146" y="262"/>
                  </a:cxn>
                  <a:cxn ang="0">
                    <a:pos x="2012" y="192"/>
                  </a:cxn>
                  <a:cxn ang="0">
                    <a:pos x="1743" y="117"/>
                  </a:cxn>
                  <a:cxn ang="0">
                    <a:pos x="1523" y="63"/>
                  </a:cxn>
                  <a:cxn ang="0">
                    <a:pos x="1413" y="0"/>
                  </a:cxn>
                  <a:cxn ang="0">
                    <a:pos x="1673" y="44"/>
                  </a:cxn>
                  <a:cxn ang="0">
                    <a:pos x="1912" y="108"/>
                  </a:cxn>
                  <a:cxn ang="0">
                    <a:pos x="2078" y="159"/>
                  </a:cxn>
                  <a:cxn ang="0">
                    <a:pos x="2218" y="252"/>
                  </a:cxn>
                  <a:cxn ang="0">
                    <a:pos x="2296" y="379"/>
                  </a:cxn>
                  <a:cxn ang="0">
                    <a:pos x="2349" y="597"/>
                  </a:cxn>
                  <a:cxn ang="0">
                    <a:pos x="2382" y="872"/>
                  </a:cxn>
                  <a:cxn ang="0">
                    <a:pos x="2387" y="1023"/>
                  </a:cxn>
                  <a:cxn ang="0">
                    <a:pos x="2335" y="1135"/>
                  </a:cxn>
                  <a:cxn ang="0">
                    <a:pos x="2216" y="1247"/>
                  </a:cxn>
                  <a:cxn ang="0">
                    <a:pos x="2006" y="1404"/>
                  </a:cxn>
                  <a:cxn ang="0">
                    <a:pos x="1350" y="1814"/>
                  </a:cxn>
                  <a:cxn ang="0">
                    <a:pos x="1086" y="1982"/>
                  </a:cxn>
                  <a:cxn ang="0">
                    <a:pos x="964" y="2012"/>
                  </a:cxn>
                  <a:cxn ang="0">
                    <a:pos x="809" y="1968"/>
                  </a:cxn>
                  <a:cxn ang="0">
                    <a:pos x="542" y="1827"/>
                  </a:cxn>
                  <a:cxn ang="0">
                    <a:pos x="299" y="1673"/>
                  </a:cxn>
                  <a:cxn ang="0">
                    <a:pos x="203" y="1586"/>
                  </a:cxn>
                  <a:cxn ang="0">
                    <a:pos x="131" y="1446"/>
                  </a:cxn>
                  <a:cxn ang="0">
                    <a:pos x="89" y="1256"/>
                  </a:cxn>
                  <a:cxn ang="0">
                    <a:pos x="58" y="1039"/>
                  </a:cxn>
                  <a:cxn ang="0">
                    <a:pos x="4" y="896"/>
                  </a:cxn>
                  <a:cxn ang="0">
                    <a:pos x="6" y="870"/>
                  </a:cxn>
                  <a:cxn ang="0">
                    <a:pos x="6" y="842"/>
                  </a:cxn>
                  <a:cxn ang="0">
                    <a:pos x="302" y="645"/>
                  </a:cxn>
                  <a:cxn ang="0">
                    <a:pos x="723" y="344"/>
                  </a:cxn>
                  <a:cxn ang="0">
                    <a:pos x="1025" y="136"/>
                  </a:cxn>
                  <a:cxn ang="0">
                    <a:pos x="1268" y="21"/>
                  </a:cxn>
                </a:cxnLst>
                <a:rect l="0" t="0" r="r" b="b"/>
                <a:pathLst>
                  <a:path w="2391" h="2012">
                    <a:moveTo>
                      <a:pt x="1392" y="54"/>
                    </a:moveTo>
                    <a:lnTo>
                      <a:pt x="1326" y="61"/>
                    </a:lnTo>
                    <a:lnTo>
                      <a:pt x="1261" y="77"/>
                    </a:lnTo>
                    <a:lnTo>
                      <a:pt x="1188" y="107"/>
                    </a:lnTo>
                    <a:lnTo>
                      <a:pt x="1116" y="143"/>
                    </a:lnTo>
                    <a:lnTo>
                      <a:pt x="1044" y="185"/>
                    </a:lnTo>
                    <a:lnTo>
                      <a:pt x="976" y="231"/>
                    </a:lnTo>
                    <a:lnTo>
                      <a:pt x="910" y="276"/>
                    </a:lnTo>
                    <a:lnTo>
                      <a:pt x="845" y="321"/>
                    </a:lnTo>
                    <a:lnTo>
                      <a:pt x="685" y="435"/>
                    </a:lnTo>
                    <a:lnTo>
                      <a:pt x="367" y="662"/>
                    </a:lnTo>
                    <a:lnTo>
                      <a:pt x="206" y="774"/>
                    </a:lnTo>
                    <a:lnTo>
                      <a:pt x="51" y="872"/>
                    </a:lnTo>
                    <a:lnTo>
                      <a:pt x="68" y="905"/>
                    </a:lnTo>
                    <a:lnTo>
                      <a:pt x="84" y="943"/>
                    </a:lnTo>
                    <a:lnTo>
                      <a:pt x="105" y="1020"/>
                    </a:lnTo>
                    <a:lnTo>
                      <a:pt x="121" y="1099"/>
                    </a:lnTo>
                    <a:lnTo>
                      <a:pt x="131" y="1179"/>
                    </a:lnTo>
                    <a:lnTo>
                      <a:pt x="144" y="1257"/>
                    </a:lnTo>
                    <a:lnTo>
                      <a:pt x="150" y="1305"/>
                    </a:lnTo>
                    <a:lnTo>
                      <a:pt x="159" y="1352"/>
                    </a:lnTo>
                    <a:lnTo>
                      <a:pt x="171" y="1399"/>
                    </a:lnTo>
                    <a:lnTo>
                      <a:pt x="185" y="1446"/>
                    </a:lnTo>
                    <a:lnTo>
                      <a:pt x="203" y="1491"/>
                    </a:lnTo>
                    <a:lnTo>
                      <a:pt x="227" y="1532"/>
                    </a:lnTo>
                    <a:lnTo>
                      <a:pt x="257" y="1570"/>
                    </a:lnTo>
                    <a:lnTo>
                      <a:pt x="290" y="1601"/>
                    </a:lnTo>
                    <a:lnTo>
                      <a:pt x="325" y="1629"/>
                    </a:lnTo>
                    <a:lnTo>
                      <a:pt x="364" y="1654"/>
                    </a:lnTo>
                    <a:lnTo>
                      <a:pt x="400" y="1678"/>
                    </a:lnTo>
                    <a:lnTo>
                      <a:pt x="563" y="1778"/>
                    </a:lnTo>
                    <a:lnTo>
                      <a:pt x="627" y="1816"/>
                    </a:lnTo>
                    <a:lnTo>
                      <a:pt x="693" y="1855"/>
                    </a:lnTo>
                    <a:lnTo>
                      <a:pt x="763" y="1891"/>
                    </a:lnTo>
                    <a:lnTo>
                      <a:pt x="833" y="1924"/>
                    </a:lnTo>
                    <a:lnTo>
                      <a:pt x="905" y="1949"/>
                    </a:lnTo>
                    <a:lnTo>
                      <a:pt x="948" y="1956"/>
                    </a:lnTo>
                    <a:lnTo>
                      <a:pt x="989" y="1956"/>
                    </a:lnTo>
                    <a:lnTo>
                      <a:pt x="1029" y="1947"/>
                    </a:lnTo>
                    <a:lnTo>
                      <a:pt x="1067" y="1931"/>
                    </a:lnTo>
                    <a:lnTo>
                      <a:pt x="1104" y="1912"/>
                    </a:lnTo>
                    <a:lnTo>
                      <a:pt x="1139" y="1890"/>
                    </a:lnTo>
                    <a:lnTo>
                      <a:pt x="1175" y="1865"/>
                    </a:lnTo>
                    <a:lnTo>
                      <a:pt x="1210" y="1841"/>
                    </a:lnTo>
                    <a:lnTo>
                      <a:pt x="1245" y="1818"/>
                    </a:lnTo>
                    <a:lnTo>
                      <a:pt x="1647" y="1573"/>
                    </a:lnTo>
                    <a:lnTo>
                      <a:pt x="1780" y="1491"/>
                    </a:lnTo>
                    <a:lnTo>
                      <a:pt x="1912" y="1404"/>
                    </a:lnTo>
                    <a:lnTo>
                      <a:pt x="2040" y="1315"/>
                    </a:lnTo>
                    <a:lnTo>
                      <a:pt x="2134" y="1242"/>
                    </a:lnTo>
                    <a:lnTo>
                      <a:pt x="2225" y="1165"/>
                    </a:lnTo>
                    <a:lnTo>
                      <a:pt x="2274" y="1123"/>
                    </a:lnTo>
                    <a:lnTo>
                      <a:pt x="2296" y="1099"/>
                    </a:lnTo>
                    <a:lnTo>
                      <a:pt x="2316" y="1072"/>
                    </a:lnTo>
                    <a:lnTo>
                      <a:pt x="2331" y="1037"/>
                    </a:lnTo>
                    <a:lnTo>
                      <a:pt x="2338" y="999"/>
                    </a:lnTo>
                    <a:lnTo>
                      <a:pt x="2340" y="957"/>
                    </a:lnTo>
                    <a:lnTo>
                      <a:pt x="2338" y="917"/>
                    </a:lnTo>
                    <a:lnTo>
                      <a:pt x="2333" y="875"/>
                    </a:lnTo>
                    <a:lnTo>
                      <a:pt x="2326" y="835"/>
                    </a:lnTo>
                    <a:lnTo>
                      <a:pt x="2321" y="796"/>
                    </a:lnTo>
                    <a:lnTo>
                      <a:pt x="2310" y="702"/>
                    </a:lnTo>
                    <a:lnTo>
                      <a:pt x="2298" y="608"/>
                    </a:lnTo>
                    <a:lnTo>
                      <a:pt x="2281" y="515"/>
                    </a:lnTo>
                    <a:lnTo>
                      <a:pt x="2256" y="425"/>
                    </a:lnTo>
                    <a:lnTo>
                      <a:pt x="2237" y="374"/>
                    </a:lnTo>
                    <a:lnTo>
                      <a:pt x="2213" y="332"/>
                    </a:lnTo>
                    <a:lnTo>
                      <a:pt x="2181" y="294"/>
                    </a:lnTo>
                    <a:lnTo>
                      <a:pt x="2146" y="262"/>
                    </a:lnTo>
                    <a:lnTo>
                      <a:pt x="2106" y="234"/>
                    </a:lnTo>
                    <a:lnTo>
                      <a:pt x="2061" y="211"/>
                    </a:lnTo>
                    <a:lnTo>
                      <a:pt x="2012" y="192"/>
                    </a:lnTo>
                    <a:lnTo>
                      <a:pt x="1923" y="164"/>
                    </a:lnTo>
                    <a:lnTo>
                      <a:pt x="1834" y="140"/>
                    </a:lnTo>
                    <a:lnTo>
                      <a:pt x="1743" y="117"/>
                    </a:lnTo>
                    <a:lnTo>
                      <a:pt x="1654" y="93"/>
                    </a:lnTo>
                    <a:lnTo>
                      <a:pt x="1589" y="75"/>
                    </a:lnTo>
                    <a:lnTo>
                      <a:pt x="1523" y="63"/>
                    </a:lnTo>
                    <a:lnTo>
                      <a:pt x="1457" y="54"/>
                    </a:lnTo>
                    <a:lnTo>
                      <a:pt x="1392" y="54"/>
                    </a:lnTo>
                    <a:close/>
                    <a:moveTo>
                      <a:pt x="1413" y="0"/>
                    </a:moveTo>
                    <a:lnTo>
                      <a:pt x="1488" y="4"/>
                    </a:lnTo>
                    <a:lnTo>
                      <a:pt x="1582" y="21"/>
                    </a:lnTo>
                    <a:lnTo>
                      <a:pt x="1673" y="44"/>
                    </a:lnTo>
                    <a:lnTo>
                      <a:pt x="1766" y="70"/>
                    </a:lnTo>
                    <a:lnTo>
                      <a:pt x="1858" y="94"/>
                    </a:lnTo>
                    <a:lnTo>
                      <a:pt x="1912" y="108"/>
                    </a:lnTo>
                    <a:lnTo>
                      <a:pt x="1968" y="122"/>
                    </a:lnTo>
                    <a:lnTo>
                      <a:pt x="2024" y="140"/>
                    </a:lnTo>
                    <a:lnTo>
                      <a:pt x="2078" y="159"/>
                    </a:lnTo>
                    <a:lnTo>
                      <a:pt x="2130" y="185"/>
                    </a:lnTo>
                    <a:lnTo>
                      <a:pt x="2178" y="217"/>
                    </a:lnTo>
                    <a:lnTo>
                      <a:pt x="2218" y="252"/>
                    </a:lnTo>
                    <a:lnTo>
                      <a:pt x="2249" y="290"/>
                    </a:lnTo>
                    <a:lnTo>
                      <a:pt x="2275" y="334"/>
                    </a:lnTo>
                    <a:lnTo>
                      <a:pt x="2296" y="379"/>
                    </a:lnTo>
                    <a:lnTo>
                      <a:pt x="2312" y="428"/>
                    </a:lnTo>
                    <a:lnTo>
                      <a:pt x="2326" y="479"/>
                    </a:lnTo>
                    <a:lnTo>
                      <a:pt x="2349" y="597"/>
                    </a:lnTo>
                    <a:lnTo>
                      <a:pt x="2364" y="716"/>
                    </a:lnTo>
                    <a:lnTo>
                      <a:pt x="2378" y="835"/>
                    </a:lnTo>
                    <a:lnTo>
                      <a:pt x="2382" y="872"/>
                    </a:lnTo>
                    <a:lnTo>
                      <a:pt x="2387" y="908"/>
                    </a:lnTo>
                    <a:lnTo>
                      <a:pt x="2391" y="985"/>
                    </a:lnTo>
                    <a:lnTo>
                      <a:pt x="2387" y="1023"/>
                    </a:lnTo>
                    <a:lnTo>
                      <a:pt x="2380" y="1058"/>
                    </a:lnTo>
                    <a:lnTo>
                      <a:pt x="2364" y="1093"/>
                    </a:lnTo>
                    <a:lnTo>
                      <a:pt x="2335" y="1135"/>
                    </a:lnTo>
                    <a:lnTo>
                      <a:pt x="2298" y="1175"/>
                    </a:lnTo>
                    <a:lnTo>
                      <a:pt x="2258" y="1212"/>
                    </a:lnTo>
                    <a:lnTo>
                      <a:pt x="2216" y="1247"/>
                    </a:lnTo>
                    <a:lnTo>
                      <a:pt x="2172" y="1280"/>
                    </a:lnTo>
                    <a:lnTo>
                      <a:pt x="2130" y="1312"/>
                    </a:lnTo>
                    <a:lnTo>
                      <a:pt x="2006" y="1404"/>
                    </a:lnTo>
                    <a:lnTo>
                      <a:pt x="1877" y="1490"/>
                    </a:lnTo>
                    <a:lnTo>
                      <a:pt x="1748" y="1573"/>
                    </a:lnTo>
                    <a:lnTo>
                      <a:pt x="1350" y="1814"/>
                    </a:lnTo>
                    <a:lnTo>
                      <a:pt x="1151" y="1942"/>
                    </a:lnTo>
                    <a:lnTo>
                      <a:pt x="1120" y="1963"/>
                    </a:lnTo>
                    <a:lnTo>
                      <a:pt x="1086" y="1982"/>
                    </a:lnTo>
                    <a:lnTo>
                      <a:pt x="1053" y="1998"/>
                    </a:lnTo>
                    <a:lnTo>
                      <a:pt x="1017" y="2008"/>
                    </a:lnTo>
                    <a:lnTo>
                      <a:pt x="964" y="2012"/>
                    </a:lnTo>
                    <a:lnTo>
                      <a:pt x="912" y="2005"/>
                    </a:lnTo>
                    <a:lnTo>
                      <a:pt x="859" y="1989"/>
                    </a:lnTo>
                    <a:lnTo>
                      <a:pt x="809" y="1968"/>
                    </a:lnTo>
                    <a:lnTo>
                      <a:pt x="760" y="1945"/>
                    </a:lnTo>
                    <a:lnTo>
                      <a:pt x="713" y="1921"/>
                    </a:lnTo>
                    <a:lnTo>
                      <a:pt x="542" y="1827"/>
                    </a:lnTo>
                    <a:lnTo>
                      <a:pt x="374" y="1724"/>
                    </a:lnTo>
                    <a:lnTo>
                      <a:pt x="336" y="1699"/>
                    </a:lnTo>
                    <a:lnTo>
                      <a:pt x="299" y="1673"/>
                    </a:lnTo>
                    <a:lnTo>
                      <a:pt x="264" y="1647"/>
                    </a:lnTo>
                    <a:lnTo>
                      <a:pt x="233" y="1617"/>
                    </a:lnTo>
                    <a:lnTo>
                      <a:pt x="203" y="1586"/>
                    </a:lnTo>
                    <a:lnTo>
                      <a:pt x="177" y="1549"/>
                    </a:lnTo>
                    <a:lnTo>
                      <a:pt x="156" y="1507"/>
                    </a:lnTo>
                    <a:lnTo>
                      <a:pt x="131" y="1446"/>
                    </a:lnTo>
                    <a:lnTo>
                      <a:pt x="114" y="1385"/>
                    </a:lnTo>
                    <a:lnTo>
                      <a:pt x="100" y="1320"/>
                    </a:lnTo>
                    <a:lnTo>
                      <a:pt x="89" y="1256"/>
                    </a:lnTo>
                    <a:lnTo>
                      <a:pt x="81" y="1191"/>
                    </a:lnTo>
                    <a:lnTo>
                      <a:pt x="67" y="1090"/>
                    </a:lnTo>
                    <a:lnTo>
                      <a:pt x="58" y="1039"/>
                    </a:lnTo>
                    <a:lnTo>
                      <a:pt x="44" y="989"/>
                    </a:lnTo>
                    <a:lnTo>
                      <a:pt x="27" y="941"/>
                    </a:lnTo>
                    <a:lnTo>
                      <a:pt x="4" y="896"/>
                    </a:lnTo>
                    <a:lnTo>
                      <a:pt x="0" y="884"/>
                    </a:lnTo>
                    <a:lnTo>
                      <a:pt x="2" y="873"/>
                    </a:lnTo>
                    <a:lnTo>
                      <a:pt x="6" y="870"/>
                    </a:lnTo>
                    <a:lnTo>
                      <a:pt x="2" y="865"/>
                    </a:lnTo>
                    <a:lnTo>
                      <a:pt x="2" y="852"/>
                    </a:lnTo>
                    <a:lnTo>
                      <a:pt x="6" y="842"/>
                    </a:lnTo>
                    <a:lnTo>
                      <a:pt x="14" y="833"/>
                    </a:lnTo>
                    <a:lnTo>
                      <a:pt x="159" y="741"/>
                    </a:lnTo>
                    <a:lnTo>
                      <a:pt x="302" y="645"/>
                    </a:lnTo>
                    <a:lnTo>
                      <a:pt x="442" y="545"/>
                    </a:lnTo>
                    <a:lnTo>
                      <a:pt x="582" y="444"/>
                    </a:lnTo>
                    <a:lnTo>
                      <a:pt x="723" y="344"/>
                    </a:lnTo>
                    <a:lnTo>
                      <a:pt x="823" y="273"/>
                    </a:lnTo>
                    <a:lnTo>
                      <a:pt x="922" y="203"/>
                    </a:lnTo>
                    <a:lnTo>
                      <a:pt x="1025" y="136"/>
                    </a:lnTo>
                    <a:lnTo>
                      <a:pt x="1130" y="77"/>
                    </a:lnTo>
                    <a:lnTo>
                      <a:pt x="1198" y="46"/>
                    </a:lnTo>
                    <a:lnTo>
                      <a:pt x="1268" y="21"/>
                    </a:lnTo>
                    <a:lnTo>
                      <a:pt x="1340" y="5"/>
                    </a:lnTo>
                    <a:lnTo>
                      <a:pt x="14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 name="Freeform 55"/>
              <p:cNvSpPr>
                <a:spLocks noEditPoints="1"/>
              </p:cNvSpPr>
              <p:nvPr/>
            </p:nvSpPr>
            <p:spPr bwMode="auto">
              <a:xfrm>
                <a:off x="1308" y="3225"/>
                <a:ext cx="325" cy="320"/>
              </a:xfrm>
              <a:custGeom>
                <a:avLst/>
                <a:gdLst/>
                <a:ahLst/>
                <a:cxnLst>
                  <a:cxn ang="0">
                    <a:pos x="148" y="54"/>
                  </a:cxn>
                  <a:cxn ang="0">
                    <a:pos x="106" y="65"/>
                  </a:cxn>
                  <a:cxn ang="0">
                    <a:pos x="73" y="100"/>
                  </a:cxn>
                  <a:cxn ang="0">
                    <a:pos x="52" y="145"/>
                  </a:cxn>
                  <a:cxn ang="0">
                    <a:pos x="51" y="192"/>
                  </a:cxn>
                  <a:cxn ang="0">
                    <a:pos x="77" y="232"/>
                  </a:cxn>
                  <a:cxn ang="0">
                    <a:pos x="117" y="257"/>
                  </a:cxn>
                  <a:cxn ang="0">
                    <a:pos x="166" y="266"/>
                  </a:cxn>
                  <a:cxn ang="0">
                    <a:pos x="213" y="259"/>
                  </a:cxn>
                  <a:cxn ang="0">
                    <a:pos x="250" y="227"/>
                  </a:cxn>
                  <a:cxn ang="0">
                    <a:pos x="271" y="175"/>
                  </a:cxn>
                  <a:cxn ang="0">
                    <a:pos x="269" y="117"/>
                  </a:cxn>
                  <a:cxn ang="0">
                    <a:pos x="239" y="72"/>
                  </a:cxn>
                  <a:cxn ang="0">
                    <a:pos x="197" y="52"/>
                  </a:cxn>
                  <a:cxn ang="0">
                    <a:pos x="152" y="0"/>
                  </a:cxn>
                  <a:cxn ang="0">
                    <a:pos x="215" y="4"/>
                  </a:cxn>
                  <a:cxn ang="0">
                    <a:pos x="271" y="30"/>
                  </a:cxn>
                  <a:cxn ang="0">
                    <a:pos x="311" y="82"/>
                  </a:cxn>
                  <a:cxn ang="0">
                    <a:pos x="325" y="145"/>
                  </a:cxn>
                  <a:cxn ang="0">
                    <a:pos x="316" y="210"/>
                  </a:cxn>
                  <a:cxn ang="0">
                    <a:pos x="286" y="266"/>
                  </a:cxn>
                  <a:cxn ang="0">
                    <a:pos x="237" y="304"/>
                  </a:cxn>
                  <a:cxn ang="0">
                    <a:pos x="174" y="320"/>
                  </a:cxn>
                  <a:cxn ang="0">
                    <a:pos x="110" y="311"/>
                  </a:cxn>
                  <a:cxn ang="0">
                    <a:pos x="51" y="283"/>
                  </a:cxn>
                  <a:cxn ang="0">
                    <a:pos x="12" y="234"/>
                  </a:cxn>
                  <a:cxn ang="0">
                    <a:pos x="0" y="156"/>
                  </a:cxn>
                  <a:cxn ang="0">
                    <a:pos x="24" y="80"/>
                  </a:cxn>
                  <a:cxn ang="0">
                    <a:pos x="75" y="26"/>
                  </a:cxn>
                  <a:cxn ang="0">
                    <a:pos x="87" y="16"/>
                  </a:cxn>
                  <a:cxn ang="0">
                    <a:pos x="113" y="4"/>
                  </a:cxn>
                  <a:cxn ang="0">
                    <a:pos x="133" y="4"/>
                  </a:cxn>
                </a:cxnLst>
                <a:rect l="0" t="0" r="r" b="b"/>
                <a:pathLst>
                  <a:path w="325" h="320">
                    <a:moveTo>
                      <a:pt x="173" y="51"/>
                    </a:moveTo>
                    <a:lnTo>
                      <a:pt x="148" y="54"/>
                    </a:lnTo>
                    <a:lnTo>
                      <a:pt x="124" y="59"/>
                    </a:lnTo>
                    <a:lnTo>
                      <a:pt x="106" y="65"/>
                    </a:lnTo>
                    <a:lnTo>
                      <a:pt x="89" y="80"/>
                    </a:lnTo>
                    <a:lnTo>
                      <a:pt x="73" y="100"/>
                    </a:lnTo>
                    <a:lnTo>
                      <a:pt x="61" y="122"/>
                    </a:lnTo>
                    <a:lnTo>
                      <a:pt x="52" y="145"/>
                    </a:lnTo>
                    <a:lnTo>
                      <a:pt x="49" y="169"/>
                    </a:lnTo>
                    <a:lnTo>
                      <a:pt x="51" y="192"/>
                    </a:lnTo>
                    <a:lnTo>
                      <a:pt x="61" y="213"/>
                    </a:lnTo>
                    <a:lnTo>
                      <a:pt x="77" y="232"/>
                    </a:lnTo>
                    <a:lnTo>
                      <a:pt x="96" y="246"/>
                    </a:lnTo>
                    <a:lnTo>
                      <a:pt x="117" y="257"/>
                    </a:lnTo>
                    <a:lnTo>
                      <a:pt x="141" y="264"/>
                    </a:lnTo>
                    <a:lnTo>
                      <a:pt x="166" y="266"/>
                    </a:lnTo>
                    <a:lnTo>
                      <a:pt x="190" y="266"/>
                    </a:lnTo>
                    <a:lnTo>
                      <a:pt x="213" y="259"/>
                    </a:lnTo>
                    <a:lnTo>
                      <a:pt x="232" y="246"/>
                    </a:lnTo>
                    <a:lnTo>
                      <a:pt x="250" y="227"/>
                    </a:lnTo>
                    <a:lnTo>
                      <a:pt x="262" y="203"/>
                    </a:lnTo>
                    <a:lnTo>
                      <a:pt x="271" y="175"/>
                    </a:lnTo>
                    <a:lnTo>
                      <a:pt x="272" y="145"/>
                    </a:lnTo>
                    <a:lnTo>
                      <a:pt x="269" y="117"/>
                    </a:lnTo>
                    <a:lnTo>
                      <a:pt x="257" y="91"/>
                    </a:lnTo>
                    <a:lnTo>
                      <a:pt x="239" y="72"/>
                    </a:lnTo>
                    <a:lnTo>
                      <a:pt x="220" y="59"/>
                    </a:lnTo>
                    <a:lnTo>
                      <a:pt x="197" y="52"/>
                    </a:lnTo>
                    <a:lnTo>
                      <a:pt x="173" y="51"/>
                    </a:lnTo>
                    <a:close/>
                    <a:moveTo>
                      <a:pt x="152" y="0"/>
                    </a:moveTo>
                    <a:lnTo>
                      <a:pt x="183" y="0"/>
                    </a:lnTo>
                    <a:lnTo>
                      <a:pt x="215" y="4"/>
                    </a:lnTo>
                    <a:lnTo>
                      <a:pt x="244" y="14"/>
                    </a:lnTo>
                    <a:lnTo>
                      <a:pt x="271" y="30"/>
                    </a:lnTo>
                    <a:lnTo>
                      <a:pt x="293" y="52"/>
                    </a:lnTo>
                    <a:lnTo>
                      <a:pt x="311" y="82"/>
                    </a:lnTo>
                    <a:lnTo>
                      <a:pt x="321" y="114"/>
                    </a:lnTo>
                    <a:lnTo>
                      <a:pt x="325" y="145"/>
                    </a:lnTo>
                    <a:lnTo>
                      <a:pt x="323" y="178"/>
                    </a:lnTo>
                    <a:lnTo>
                      <a:pt x="316" y="210"/>
                    </a:lnTo>
                    <a:lnTo>
                      <a:pt x="304" y="239"/>
                    </a:lnTo>
                    <a:lnTo>
                      <a:pt x="286" y="266"/>
                    </a:lnTo>
                    <a:lnTo>
                      <a:pt x="264" y="288"/>
                    </a:lnTo>
                    <a:lnTo>
                      <a:pt x="237" y="304"/>
                    </a:lnTo>
                    <a:lnTo>
                      <a:pt x="208" y="314"/>
                    </a:lnTo>
                    <a:lnTo>
                      <a:pt x="174" y="320"/>
                    </a:lnTo>
                    <a:lnTo>
                      <a:pt x="141" y="318"/>
                    </a:lnTo>
                    <a:lnTo>
                      <a:pt x="110" y="311"/>
                    </a:lnTo>
                    <a:lnTo>
                      <a:pt x="78" y="300"/>
                    </a:lnTo>
                    <a:lnTo>
                      <a:pt x="51" y="283"/>
                    </a:lnTo>
                    <a:lnTo>
                      <a:pt x="28" y="260"/>
                    </a:lnTo>
                    <a:lnTo>
                      <a:pt x="12" y="234"/>
                    </a:lnTo>
                    <a:lnTo>
                      <a:pt x="0" y="194"/>
                    </a:lnTo>
                    <a:lnTo>
                      <a:pt x="0" y="156"/>
                    </a:lnTo>
                    <a:lnTo>
                      <a:pt x="7" y="117"/>
                    </a:lnTo>
                    <a:lnTo>
                      <a:pt x="24" y="80"/>
                    </a:lnTo>
                    <a:lnTo>
                      <a:pt x="47" y="49"/>
                    </a:lnTo>
                    <a:lnTo>
                      <a:pt x="75" y="26"/>
                    </a:lnTo>
                    <a:lnTo>
                      <a:pt x="77" y="23"/>
                    </a:lnTo>
                    <a:lnTo>
                      <a:pt x="87" y="16"/>
                    </a:lnTo>
                    <a:lnTo>
                      <a:pt x="96" y="14"/>
                    </a:lnTo>
                    <a:lnTo>
                      <a:pt x="113" y="4"/>
                    </a:lnTo>
                    <a:lnTo>
                      <a:pt x="126" y="2"/>
                    </a:lnTo>
                    <a:lnTo>
                      <a:pt x="133" y="4"/>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 name="Freeform 56"/>
              <p:cNvSpPr>
                <a:spLocks/>
              </p:cNvSpPr>
              <p:nvPr/>
            </p:nvSpPr>
            <p:spPr bwMode="auto">
              <a:xfrm>
                <a:off x="1414" y="3255"/>
                <a:ext cx="53" cy="153"/>
              </a:xfrm>
              <a:custGeom>
                <a:avLst/>
                <a:gdLst/>
                <a:ahLst/>
                <a:cxnLst>
                  <a:cxn ang="0">
                    <a:pos x="21" y="0"/>
                  </a:cxn>
                  <a:cxn ang="0">
                    <a:pos x="32" y="0"/>
                  </a:cxn>
                  <a:cxn ang="0">
                    <a:pos x="42" y="3"/>
                  </a:cxn>
                  <a:cxn ang="0">
                    <a:pos x="49" y="12"/>
                  </a:cxn>
                  <a:cxn ang="0">
                    <a:pos x="53" y="24"/>
                  </a:cxn>
                  <a:cxn ang="0">
                    <a:pos x="53" y="129"/>
                  </a:cxn>
                  <a:cxn ang="0">
                    <a:pos x="49" y="141"/>
                  </a:cxn>
                  <a:cxn ang="0">
                    <a:pos x="42" y="150"/>
                  </a:cxn>
                  <a:cxn ang="0">
                    <a:pos x="32" y="153"/>
                  </a:cxn>
                  <a:cxn ang="0">
                    <a:pos x="21" y="153"/>
                  </a:cxn>
                  <a:cxn ang="0">
                    <a:pos x="11" y="150"/>
                  </a:cxn>
                  <a:cxn ang="0">
                    <a:pos x="4" y="141"/>
                  </a:cxn>
                  <a:cxn ang="0">
                    <a:pos x="0" y="129"/>
                  </a:cxn>
                  <a:cxn ang="0">
                    <a:pos x="0" y="24"/>
                  </a:cxn>
                  <a:cxn ang="0">
                    <a:pos x="4" y="12"/>
                  </a:cxn>
                  <a:cxn ang="0">
                    <a:pos x="11" y="3"/>
                  </a:cxn>
                  <a:cxn ang="0">
                    <a:pos x="21" y="0"/>
                  </a:cxn>
                </a:cxnLst>
                <a:rect l="0" t="0" r="r" b="b"/>
                <a:pathLst>
                  <a:path w="53" h="153">
                    <a:moveTo>
                      <a:pt x="21" y="0"/>
                    </a:moveTo>
                    <a:lnTo>
                      <a:pt x="32" y="0"/>
                    </a:lnTo>
                    <a:lnTo>
                      <a:pt x="42" y="3"/>
                    </a:lnTo>
                    <a:lnTo>
                      <a:pt x="49" y="12"/>
                    </a:lnTo>
                    <a:lnTo>
                      <a:pt x="53" y="24"/>
                    </a:lnTo>
                    <a:lnTo>
                      <a:pt x="53" y="129"/>
                    </a:lnTo>
                    <a:lnTo>
                      <a:pt x="49" y="141"/>
                    </a:lnTo>
                    <a:lnTo>
                      <a:pt x="42" y="150"/>
                    </a:lnTo>
                    <a:lnTo>
                      <a:pt x="32" y="153"/>
                    </a:lnTo>
                    <a:lnTo>
                      <a:pt x="21" y="153"/>
                    </a:lnTo>
                    <a:lnTo>
                      <a:pt x="11" y="150"/>
                    </a:lnTo>
                    <a:lnTo>
                      <a:pt x="4" y="141"/>
                    </a:lnTo>
                    <a:lnTo>
                      <a:pt x="0" y="129"/>
                    </a:lnTo>
                    <a:lnTo>
                      <a:pt x="0" y="24"/>
                    </a:lnTo>
                    <a:lnTo>
                      <a:pt x="4" y="12"/>
                    </a:lnTo>
                    <a:lnTo>
                      <a:pt x="11"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 name="Freeform 57"/>
              <p:cNvSpPr>
                <a:spLocks noEditPoints="1"/>
              </p:cNvSpPr>
              <p:nvPr/>
            </p:nvSpPr>
            <p:spPr bwMode="auto">
              <a:xfrm>
                <a:off x="217" y="3412"/>
                <a:ext cx="1135" cy="1128"/>
              </a:xfrm>
              <a:custGeom>
                <a:avLst/>
                <a:gdLst/>
                <a:ahLst/>
                <a:cxnLst>
                  <a:cxn ang="0">
                    <a:pos x="803" y="54"/>
                  </a:cxn>
                  <a:cxn ang="0">
                    <a:pos x="729" y="80"/>
                  </a:cxn>
                  <a:cxn ang="0">
                    <a:pos x="665" y="113"/>
                  </a:cxn>
                  <a:cxn ang="0">
                    <a:pos x="300" y="325"/>
                  </a:cxn>
                  <a:cxn ang="0">
                    <a:pos x="66" y="456"/>
                  </a:cxn>
                  <a:cxn ang="0">
                    <a:pos x="113" y="553"/>
                  </a:cxn>
                  <a:cxn ang="0">
                    <a:pos x="155" y="688"/>
                  </a:cxn>
                  <a:cxn ang="0">
                    <a:pos x="188" y="826"/>
                  </a:cxn>
                  <a:cxn ang="0">
                    <a:pos x="227" y="960"/>
                  </a:cxn>
                  <a:cxn ang="0">
                    <a:pos x="274" y="1070"/>
                  </a:cxn>
                  <a:cxn ang="0">
                    <a:pos x="410" y="1009"/>
                  </a:cxn>
                  <a:cxn ang="0">
                    <a:pos x="553" y="920"/>
                  </a:cxn>
                  <a:cxn ang="0">
                    <a:pos x="773" y="768"/>
                  </a:cxn>
                  <a:cxn ang="0">
                    <a:pos x="953" y="655"/>
                  </a:cxn>
                  <a:cxn ang="0">
                    <a:pos x="1030" y="601"/>
                  </a:cxn>
                  <a:cxn ang="0">
                    <a:pos x="1068" y="553"/>
                  </a:cxn>
                  <a:cxn ang="0">
                    <a:pos x="1082" y="482"/>
                  </a:cxn>
                  <a:cxn ang="0">
                    <a:pos x="1066" y="389"/>
                  </a:cxn>
                  <a:cxn ang="0">
                    <a:pos x="1033" y="300"/>
                  </a:cxn>
                  <a:cxn ang="0">
                    <a:pos x="1007" y="234"/>
                  </a:cxn>
                  <a:cxn ang="0">
                    <a:pos x="981" y="173"/>
                  </a:cxn>
                  <a:cxn ang="0">
                    <a:pos x="946" y="113"/>
                  </a:cxn>
                  <a:cxn ang="0">
                    <a:pos x="901" y="66"/>
                  </a:cxn>
                  <a:cxn ang="0">
                    <a:pos x="839" y="49"/>
                  </a:cxn>
                  <a:cxn ang="0">
                    <a:pos x="878" y="5"/>
                  </a:cxn>
                  <a:cxn ang="0">
                    <a:pos x="941" y="37"/>
                  </a:cxn>
                  <a:cxn ang="0">
                    <a:pos x="991" y="91"/>
                  </a:cxn>
                  <a:cxn ang="0">
                    <a:pos x="1032" y="157"/>
                  </a:cxn>
                  <a:cxn ang="0">
                    <a:pos x="1065" y="230"/>
                  </a:cxn>
                  <a:cxn ang="0">
                    <a:pos x="1091" y="302"/>
                  </a:cxn>
                  <a:cxn ang="0">
                    <a:pos x="1114" y="372"/>
                  </a:cxn>
                  <a:cxn ang="0">
                    <a:pos x="1131" y="450"/>
                  </a:cxn>
                  <a:cxn ang="0">
                    <a:pos x="1131" y="527"/>
                  </a:cxn>
                  <a:cxn ang="0">
                    <a:pos x="1103" y="597"/>
                  </a:cxn>
                  <a:cxn ang="0">
                    <a:pos x="1052" y="648"/>
                  </a:cxn>
                  <a:cxn ang="0">
                    <a:pos x="965" y="709"/>
                  </a:cxn>
                  <a:cxn ang="0">
                    <a:pos x="743" y="850"/>
                  </a:cxn>
                  <a:cxn ang="0">
                    <a:pos x="567" y="974"/>
                  </a:cxn>
                  <a:cxn ang="0">
                    <a:pos x="422" y="1062"/>
                  </a:cxn>
                  <a:cxn ang="0">
                    <a:pos x="269" y="1128"/>
                  </a:cxn>
                  <a:cxn ang="0">
                    <a:pos x="246" y="1124"/>
                  </a:cxn>
                  <a:cxn ang="0">
                    <a:pos x="206" y="1053"/>
                  </a:cxn>
                  <a:cxn ang="0">
                    <a:pos x="160" y="920"/>
                  </a:cxn>
                  <a:cxn ang="0">
                    <a:pos x="125" y="782"/>
                  </a:cxn>
                  <a:cxn ang="0">
                    <a:pos x="68" y="580"/>
                  </a:cxn>
                  <a:cxn ang="0">
                    <a:pos x="5" y="452"/>
                  </a:cxn>
                  <a:cxn ang="0">
                    <a:pos x="3" y="426"/>
                  </a:cxn>
                  <a:cxn ang="0">
                    <a:pos x="26" y="414"/>
                  </a:cxn>
                  <a:cxn ang="0">
                    <a:pos x="111" y="372"/>
                  </a:cxn>
                  <a:cxn ang="0">
                    <a:pos x="365" y="225"/>
                  </a:cxn>
                  <a:cxn ang="0">
                    <a:pos x="585" y="96"/>
                  </a:cxn>
                  <a:cxn ang="0">
                    <a:pos x="691" y="38"/>
                  </a:cxn>
                  <a:cxn ang="0">
                    <a:pos x="803" y="2"/>
                  </a:cxn>
                </a:cxnLst>
                <a:rect l="0" t="0" r="r" b="b"/>
                <a:pathLst>
                  <a:path w="1135" h="1128">
                    <a:moveTo>
                      <a:pt x="839" y="49"/>
                    </a:moveTo>
                    <a:lnTo>
                      <a:pt x="803" y="54"/>
                    </a:lnTo>
                    <a:lnTo>
                      <a:pt x="766" y="65"/>
                    </a:lnTo>
                    <a:lnTo>
                      <a:pt x="729" y="80"/>
                    </a:lnTo>
                    <a:lnTo>
                      <a:pt x="696" y="96"/>
                    </a:lnTo>
                    <a:lnTo>
                      <a:pt x="665" y="113"/>
                    </a:lnTo>
                    <a:lnTo>
                      <a:pt x="541" y="182"/>
                    </a:lnTo>
                    <a:lnTo>
                      <a:pt x="300" y="325"/>
                    </a:lnTo>
                    <a:lnTo>
                      <a:pt x="178" y="396"/>
                    </a:lnTo>
                    <a:lnTo>
                      <a:pt x="66" y="456"/>
                    </a:lnTo>
                    <a:lnTo>
                      <a:pt x="85" y="489"/>
                    </a:lnTo>
                    <a:lnTo>
                      <a:pt x="113" y="553"/>
                    </a:lnTo>
                    <a:lnTo>
                      <a:pt x="136" y="620"/>
                    </a:lnTo>
                    <a:lnTo>
                      <a:pt x="155" y="688"/>
                    </a:lnTo>
                    <a:lnTo>
                      <a:pt x="171" y="756"/>
                    </a:lnTo>
                    <a:lnTo>
                      <a:pt x="188" y="826"/>
                    </a:lnTo>
                    <a:lnTo>
                      <a:pt x="206" y="894"/>
                    </a:lnTo>
                    <a:lnTo>
                      <a:pt x="227" y="960"/>
                    </a:lnTo>
                    <a:lnTo>
                      <a:pt x="253" y="1027"/>
                    </a:lnTo>
                    <a:lnTo>
                      <a:pt x="274" y="1070"/>
                    </a:lnTo>
                    <a:lnTo>
                      <a:pt x="335" y="1048"/>
                    </a:lnTo>
                    <a:lnTo>
                      <a:pt x="410" y="1009"/>
                    </a:lnTo>
                    <a:lnTo>
                      <a:pt x="483" y="967"/>
                    </a:lnTo>
                    <a:lnTo>
                      <a:pt x="553" y="920"/>
                    </a:lnTo>
                    <a:lnTo>
                      <a:pt x="623" y="871"/>
                    </a:lnTo>
                    <a:lnTo>
                      <a:pt x="773" y="768"/>
                    </a:lnTo>
                    <a:lnTo>
                      <a:pt x="929" y="669"/>
                    </a:lnTo>
                    <a:lnTo>
                      <a:pt x="953" y="655"/>
                    </a:lnTo>
                    <a:lnTo>
                      <a:pt x="1005" y="620"/>
                    </a:lnTo>
                    <a:lnTo>
                      <a:pt x="1030" y="601"/>
                    </a:lnTo>
                    <a:lnTo>
                      <a:pt x="1051" y="578"/>
                    </a:lnTo>
                    <a:lnTo>
                      <a:pt x="1068" y="553"/>
                    </a:lnTo>
                    <a:lnTo>
                      <a:pt x="1079" y="526"/>
                    </a:lnTo>
                    <a:lnTo>
                      <a:pt x="1082" y="482"/>
                    </a:lnTo>
                    <a:lnTo>
                      <a:pt x="1077" y="436"/>
                    </a:lnTo>
                    <a:lnTo>
                      <a:pt x="1066" y="389"/>
                    </a:lnTo>
                    <a:lnTo>
                      <a:pt x="1051" y="344"/>
                    </a:lnTo>
                    <a:lnTo>
                      <a:pt x="1033" y="300"/>
                    </a:lnTo>
                    <a:lnTo>
                      <a:pt x="1018" y="260"/>
                    </a:lnTo>
                    <a:lnTo>
                      <a:pt x="1007" y="234"/>
                    </a:lnTo>
                    <a:lnTo>
                      <a:pt x="995" y="204"/>
                    </a:lnTo>
                    <a:lnTo>
                      <a:pt x="981" y="173"/>
                    </a:lnTo>
                    <a:lnTo>
                      <a:pt x="963" y="141"/>
                    </a:lnTo>
                    <a:lnTo>
                      <a:pt x="946" y="113"/>
                    </a:lnTo>
                    <a:lnTo>
                      <a:pt x="925" y="87"/>
                    </a:lnTo>
                    <a:lnTo>
                      <a:pt x="901" y="66"/>
                    </a:lnTo>
                    <a:lnTo>
                      <a:pt x="874" y="54"/>
                    </a:lnTo>
                    <a:lnTo>
                      <a:pt x="839" y="49"/>
                    </a:lnTo>
                    <a:close/>
                    <a:moveTo>
                      <a:pt x="843" y="0"/>
                    </a:moveTo>
                    <a:lnTo>
                      <a:pt x="878" y="5"/>
                    </a:lnTo>
                    <a:lnTo>
                      <a:pt x="911" y="17"/>
                    </a:lnTo>
                    <a:lnTo>
                      <a:pt x="941" y="37"/>
                    </a:lnTo>
                    <a:lnTo>
                      <a:pt x="967" y="61"/>
                    </a:lnTo>
                    <a:lnTo>
                      <a:pt x="991" y="91"/>
                    </a:lnTo>
                    <a:lnTo>
                      <a:pt x="1012" y="122"/>
                    </a:lnTo>
                    <a:lnTo>
                      <a:pt x="1032" y="157"/>
                    </a:lnTo>
                    <a:lnTo>
                      <a:pt x="1049" y="194"/>
                    </a:lnTo>
                    <a:lnTo>
                      <a:pt x="1065" y="230"/>
                    </a:lnTo>
                    <a:lnTo>
                      <a:pt x="1079" y="267"/>
                    </a:lnTo>
                    <a:lnTo>
                      <a:pt x="1091" y="302"/>
                    </a:lnTo>
                    <a:lnTo>
                      <a:pt x="1101" y="335"/>
                    </a:lnTo>
                    <a:lnTo>
                      <a:pt x="1114" y="372"/>
                    </a:lnTo>
                    <a:lnTo>
                      <a:pt x="1122" y="410"/>
                    </a:lnTo>
                    <a:lnTo>
                      <a:pt x="1131" y="450"/>
                    </a:lnTo>
                    <a:lnTo>
                      <a:pt x="1135" y="489"/>
                    </a:lnTo>
                    <a:lnTo>
                      <a:pt x="1131" y="527"/>
                    </a:lnTo>
                    <a:lnTo>
                      <a:pt x="1121" y="566"/>
                    </a:lnTo>
                    <a:lnTo>
                      <a:pt x="1103" y="597"/>
                    </a:lnTo>
                    <a:lnTo>
                      <a:pt x="1080" y="623"/>
                    </a:lnTo>
                    <a:lnTo>
                      <a:pt x="1052" y="648"/>
                    </a:lnTo>
                    <a:lnTo>
                      <a:pt x="1025" y="670"/>
                    </a:lnTo>
                    <a:lnTo>
                      <a:pt x="965" y="709"/>
                    </a:lnTo>
                    <a:lnTo>
                      <a:pt x="853" y="779"/>
                    </a:lnTo>
                    <a:lnTo>
                      <a:pt x="743" y="850"/>
                    </a:lnTo>
                    <a:lnTo>
                      <a:pt x="635" y="925"/>
                    </a:lnTo>
                    <a:lnTo>
                      <a:pt x="567" y="974"/>
                    </a:lnTo>
                    <a:lnTo>
                      <a:pt x="496" y="1020"/>
                    </a:lnTo>
                    <a:lnTo>
                      <a:pt x="422" y="1062"/>
                    </a:lnTo>
                    <a:lnTo>
                      <a:pt x="347" y="1098"/>
                    </a:lnTo>
                    <a:lnTo>
                      <a:pt x="269" y="1128"/>
                    </a:lnTo>
                    <a:lnTo>
                      <a:pt x="258" y="1128"/>
                    </a:lnTo>
                    <a:lnTo>
                      <a:pt x="246" y="1124"/>
                    </a:lnTo>
                    <a:lnTo>
                      <a:pt x="239" y="1116"/>
                    </a:lnTo>
                    <a:lnTo>
                      <a:pt x="206" y="1053"/>
                    </a:lnTo>
                    <a:lnTo>
                      <a:pt x="181" y="987"/>
                    </a:lnTo>
                    <a:lnTo>
                      <a:pt x="160" y="920"/>
                    </a:lnTo>
                    <a:lnTo>
                      <a:pt x="141" y="852"/>
                    </a:lnTo>
                    <a:lnTo>
                      <a:pt x="125" y="782"/>
                    </a:lnTo>
                    <a:lnTo>
                      <a:pt x="90" y="646"/>
                    </a:lnTo>
                    <a:lnTo>
                      <a:pt x="68" y="580"/>
                    </a:lnTo>
                    <a:lnTo>
                      <a:pt x="40" y="515"/>
                    </a:lnTo>
                    <a:lnTo>
                      <a:pt x="5" y="452"/>
                    </a:lnTo>
                    <a:lnTo>
                      <a:pt x="0" y="438"/>
                    </a:lnTo>
                    <a:lnTo>
                      <a:pt x="3" y="426"/>
                    </a:lnTo>
                    <a:lnTo>
                      <a:pt x="14" y="419"/>
                    </a:lnTo>
                    <a:lnTo>
                      <a:pt x="26" y="414"/>
                    </a:lnTo>
                    <a:lnTo>
                      <a:pt x="33" y="415"/>
                    </a:lnTo>
                    <a:lnTo>
                      <a:pt x="111" y="372"/>
                    </a:lnTo>
                    <a:lnTo>
                      <a:pt x="193" y="325"/>
                    </a:lnTo>
                    <a:lnTo>
                      <a:pt x="365" y="225"/>
                    </a:lnTo>
                    <a:lnTo>
                      <a:pt x="536" y="124"/>
                    </a:lnTo>
                    <a:lnTo>
                      <a:pt x="585" y="96"/>
                    </a:lnTo>
                    <a:lnTo>
                      <a:pt x="637" y="66"/>
                    </a:lnTo>
                    <a:lnTo>
                      <a:pt x="691" y="38"/>
                    </a:lnTo>
                    <a:lnTo>
                      <a:pt x="747" y="16"/>
                    </a:lnTo>
                    <a:lnTo>
                      <a:pt x="803" y="2"/>
                    </a:lnTo>
                    <a:lnTo>
                      <a:pt x="8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 name="Freeform 58"/>
              <p:cNvSpPr>
                <a:spLocks/>
              </p:cNvSpPr>
              <p:nvPr/>
            </p:nvSpPr>
            <p:spPr bwMode="auto">
              <a:xfrm>
                <a:off x="-340" y="4268"/>
                <a:ext cx="272" cy="340"/>
              </a:xfrm>
              <a:custGeom>
                <a:avLst/>
                <a:gdLst/>
                <a:ahLst/>
                <a:cxnLst>
                  <a:cxn ang="0">
                    <a:pos x="19" y="0"/>
                  </a:cxn>
                  <a:cxn ang="0">
                    <a:pos x="29" y="0"/>
                  </a:cxn>
                  <a:cxn ang="0">
                    <a:pos x="40" y="3"/>
                  </a:cxn>
                  <a:cxn ang="0">
                    <a:pos x="49" y="12"/>
                  </a:cxn>
                  <a:cxn ang="0">
                    <a:pos x="59" y="34"/>
                  </a:cxn>
                  <a:cxn ang="0">
                    <a:pos x="68" y="61"/>
                  </a:cxn>
                  <a:cxn ang="0">
                    <a:pos x="76" y="90"/>
                  </a:cxn>
                  <a:cxn ang="0">
                    <a:pos x="85" y="118"/>
                  </a:cxn>
                  <a:cxn ang="0">
                    <a:pos x="94" y="148"/>
                  </a:cxn>
                  <a:cxn ang="0">
                    <a:pos x="106" y="178"/>
                  </a:cxn>
                  <a:cxn ang="0">
                    <a:pos x="117" y="204"/>
                  </a:cxn>
                  <a:cxn ang="0">
                    <a:pos x="132" y="228"/>
                  </a:cxn>
                  <a:cxn ang="0">
                    <a:pos x="148" y="251"/>
                  </a:cxn>
                  <a:cxn ang="0">
                    <a:pos x="167" y="268"/>
                  </a:cxn>
                  <a:cxn ang="0">
                    <a:pos x="190" y="281"/>
                  </a:cxn>
                  <a:cxn ang="0">
                    <a:pos x="216" y="286"/>
                  </a:cxn>
                  <a:cxn ang="0">
                    <a:pos x="218" y="286"/>
                  </a:cxn>
                  <a:cxn ang="0">
                    <a:pos x="218" y="270"/>
                  </a:cxn>
                  <a:cxn ang="0">
                    <a:pos x="214" y="232"/>
                  </a:cxn>
                  <a:cxn ang="0">
                    <a:pos x="204" y="193"/>
                  </a:cxn>
                  <a:cxn ang="0">
                    <a:pos x="185" y="157"/>
                  </a:cxn>
                  <a:cxn ang="0">
                    <a:pos x="180" y="143"/>
                  </a:cxn>
                  <a:cxn ang="0">
                    <a:pos x="183" y="131"/>
                  </a:cxn>
                  <a:cxn ang="0">
                    <a:pos x="193" y="122"/>
                  </a:cxn>
                  <a:cxn ang="0">
                    <a:pos x="206" y="117"/>
                  </a:cxn>
                  <a:cxn ang="0">
                    <a:pos x="218" y="118"/>
                  </a:cxn>
                  <a:cxn ang="0">
                    <a:pos x="230" y="129"/>
                  </a:cxn>
                  <a:cxn ang="0">
                    <a:pos x="249" y="164"/>
                  </a:cxn>
                  <a:cxn ang="0">
                    <a:pos x="262" y="199"/>
                  </a:cxn>
                  <a:cxn ang="0">
                    <a:pos x="269" y="235"/>
                  </a:cxn>
                  <a:cxn ang="0">
                    <a:pos x="272" y="274"/>
                  </a:cxn>
                  <a:cxn ang="0">
                    <a:pos x="272" y="312"/>
                  </a:cxn>
                  <a:cxn ang="0">
                    <a:pos x="269" y="326"/>
                  </a:cxn>
                  <a:cxn ang="0">
                    <a:pos x="263" y="331"/>
                  </a:cxn>
                  <a:cxn ang="0">
                    <a:pos x="258" y="335"/>
                  </a:cxn>
                  <a:cxn ang="0">
                    <a:pos x="253" y="337"/>
                  </a:cxn>
                  <a:cxn ang="0">
                    <a:pos x="246" y="338"/>
                  </a:cxn>
                  <a:cxn ang="0">
                    <a:pos x="209" y="340"/>
                  </a:cxn>
                  <a:cxn ang="0">
                    <a:pos x="176" y="333"/>
                  </a:cxn>
                  <a:cxn ang="0">
                    <a:pos x="148" y="321"/>
                  </a:cxn>
                  <a:cxn ang="0">
                    <a:pos x="125" y="303"/>
                  </a:cxn>
                  <a:cxn ang="0">
                    <a:pos x="104" y="281"/>
                  </a:cxn>
                  <a:cxn ang="0">
                    <a:pos x="87" y="255"/>
                  </a:cxn>
                  <a:cxn ang="0">
                    <a:pos x="73" y="225"/>
                  </a:cxn>
                  <a:cxn ang="0">
                    <a:pos x="59" y="193"/>
                  </a:cxn>
                  <a:cxn ang="0">
                    <a:pos x="49" y="160"/>
                  </a:cxn>
                  <a:cxn ang="0">
                    <a:pos x="36" y="129"/>
                  </a:cxn>
                  <a:cxn ang="0">
                    <a:pos x="26" y="97"/>
                  </a:cxn>
                  <a:cxn ang="0">
                    <a:pos x="15" y="68"/>
                  </a:cxn>
                  <a:cxn ang="0">
                    <a:pos x="3" y="40"/>
                  </a:cxn>
                  <a:cxn ang="0">
                    <a:pos x="0" y="27"/>
                  </a:cxn>
                  <a:cxn ang="0">
                    <a:pos x="3" y="15"/>
                  </a:cxn>
                  <a:cxn ang="0">
                    <a:pos x="10" y="7"/>
                  </a:cxn>
                  <a:cxn ang="0">
                    <a:pos x="19" y="0"/>
                  </a:cxn>
                </a:cxnLst>
                <a:rect l="0" t="0" r="r" b="b"/>
                <a:pathLst>
                  <a:path w="272" h="340">
                    <a:moveTo>
                      <a:pt x="19" y="0"/>
                    </a:moveTo>
                    <a:lnTo>
                      <a:pt x="29" y="0"/>
                    </a:lnTo>
                    <a:lnTo>
                      <a:pt x="40" y="3"/>
                    </a:lnTo>
                    <a:lnTo>
                      <a:pt x="49" y="12"/>
                    </a:lnTo>
                    <a:lnTo>
                      <a:pt x="59" y="34"/>
                    </a:lnTo>
                    <a:lnTo>
                      <a:pt x="68" y="61"/>
                    </a:lnTo>
                    <a:lnTo>
                      <a:pt x="76" y="90"/>
                    </a:lnTo>
                    <a:lnTo>
                      <a:pt x="85" y="118"/>
                    </a:lnTo>
                    <a:lnTo>
                      <a:pt x="94" y="148"/>
                    </a:lnTo>
                    <a:lnTo>
                      <a:pt x="106" y="178"/>
                    </a:lnTo>
                    <a:lnTo>
                      <a:pt x="117" y="204"/>
                    </a:lnTo>
                    <a:lnTo>
                      <a:pt x="132" y="228"/>
                    </a:lnTo>
                    <a:lnTo>
                      <a:pt x="148" y="251"/>
                    </a:lnTo>
                    <a:lnTo>
                      <a:pt x="167" y="268"/>
                    </a:lnTo>
                    <a:lnTo>
                      <a:pt x="190" y="281"/>
                    </a:lnTo>
                    <a:lnTo>
                      <a:pt x="216" y="286"/>
                    </a:lnTo>
                    <a:lnTo>
                      <a:pt x="218" y="286"/>
                    </a:lnTo>
                    <a:lnTo>
                      <a:pt x="218" y="270"/>
                    </a:lnTo>
                    <a:lnTo>
                      <a:pt x="214" y="232"/>
                    </a:lnTo>
                    <a:lnTo>
                      <a:pt x="204" y="193"/>
                    </a:lnTo>
                    <a:lnTo>
                      <a:pt x="185" y="157"/>
                    </a:lnTo>
                    <a:lnTo>
                      <a:pt x="180" y="143"/>
                    </a:lnTo>
                    <a:lnTo>
                      <a:pt x="183" y="131"/>
                    </a:lnTo>
                    <a:lnTo>
                      <a:pt x="193" y="122"/>
                    </a:lnTo>
                    <a:lnTo>
                      <a:pt x="206" y="117"/>
                    </a:lnTo>
                    <a:lnTo>
                      <a:pt x="218" y="118"/>
                    </a:lnTo>
                    <a:lnTo>
                      <a:pt x="230" y="129"/>
                    </a:lnTo>
                    <a:lnTo>
                      <a:pt x="249" y="164"/>
                    </a:lnTo>
                    <a:lnTo>
                      <a:pt x="262" y="199"/>
                    </a:lnTo>
                    <a:lnTo>
                      <a:pt x="269" y="235"/>
                    </a:lnTo>
                    <a:lnTo>
                      <a:pt x="272" y="274"/>
                    </a:lnTo>
                    <a:lnTo>
                      <a:pt x="272" y="312"/>
                    </a:lnTo>
                    <a:lnTo>
                      <a:pt x="269" y="326"/>
                    </a:lnTo>
                    <a:lnTo>
                      <a:pt x="263" y="331"/>
                    </a:lnTo>
                    <a:lnTo>
                      <a:pt x="258" y="335"/>
                    </a:lnTo>
                    <a:lnTo>
                      <a:pt x="253" y="337"/>
                    </a:lnTo>
                    <a:lnTo>
                      <a:pt x="246" y="338"/>
                    </a:lnTo>
                    <a:lnTo>
                      <a:pt x="209" y="340"/>
                    </a:lnTo>
                    <a:lnTo>
                      <a:pt x="176" y="333"/>
                    </a:lnTo>
                    <a:lnTo>
                      <a:pt x="148" y="321"/>
                    </a:lnTo>
                    <a:lnTo>
                      <a:pt x="125" y="303"/>
                    </a:lnTo>
                    <a:lnTo>
                      <a:pt x="104" y="281"/>
                    </a:lnTo>
                    <a:lnTo>
                      <a:pt x="87" y="255"/>
                    </a:lnTo>
                    <a:lnTo>
                      <a:pt x="73" y="225"/>
                    </a:lnTo>
                    <a:lnTo>
                      <a:pt x="59" y="193"/>
                    </a:lnTo>
                    <a:lnTo>
                      <a:pt x="49" y="160"/>
                    </a:lnTo>
                    <a:lnTo>
                      <a:pt x="36" y="129"/>
                    </a:lnTo>
                    <a:lnTo>
                      <a:pt x="26" y="97"/>
                    </a:lnTo>
                    <a:lnTo>
                      <a:pt x="15" y="68"/>
                    </a:lnTo>
                    <a:lnTo>
                      <a:pt x="3" y="40"/>
                    </a:lnTo>
                    <a:lnTo>
                      <a:pt x="0" y="27"/>
                    </a:lnTo>
                    <a:lnTo>
                      <a:pt x="3" y="15"/>
                    </a:lnTo>
                    <a:lnTo>
                      <a:pt x="10" y="7"/>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 name="Freeform 59"/>
              <p:cNvSpPr>
                <a:spLocks/>
              </p:cNvSpPr>
              <p:nvPr/>
            </p:nvSpPr>
            <p:spPr bwMode="auto">
              <a:xfrm>
                <a:off x="309" y="4657"/>
                <a:ext cx="234" cy="251"/>
              </a:xfrm>
              <a:custGeom>
                <a:avLst/>
                <a:gdLst/>
                <a:ahLst/>
                <a:cxnLst>
                  <a:cxn ang="0">
                    <a:pos x="187" y="0"/>
                  </a:cxn>
                  <a:cxn ang="0">
                    <a:pos x="197" y="3"/>
                  </a:cxn>
                  <a:cxn ang="0">
                    <a:pos x="204" y="14"/>
                  </a:cxn>
                  <a:cxn ang="0">
                    <a:pos x="218" y="54"/>
                  </a:cxn>
                  <a:cxn ang="0">
                    <a:pos x="227" y="94"/>
                  </a:cxn>
                  <a:cxn ang="0">
                    <a:pos x="232" y="136"/>
                  </a:cxn>
                  <a:cxn ang="0">
                    <a:pos x="234" y="180"/>
                  </a:cxn>
                  <a:cxn ang="0">
                    <a:pos x="234" y="229"/>
                  </a:cxn>
                  <a:cxn ang="0">
                    <a:pos x="231" y="234"/>
                  </a:cxn>
                  <a:cxn ang="0">
                    <a:pos x="227" y="241"/>
                  </a:cxn>
                  <a:cxn ang="0">
                    <a:pos x="222" y="244"/>
                  </a:cxn>
                  <a:cxn ang="0">
                    <a:pos x="215" y="248"/>
                  </a:cxn>
                  <a:cxn ang="0">
                    <a:pos x="175" y="251"/>
                  </a:cxn>
                  <a:cxn ang="0">
                    <a:pos x="140" y="246"/>
                  </a:cxn>
                  <a:cxn ang="0">
                    <a:pos x="108" y="234"/>
                  </a:cxn>
                  <a:cxn ang="0">
                    <a:pos x="80" y="217"/>
                  </a:cxn>
                  <a:cxn ang="0">
                    <a:pos x="56" y="192"/>
                  </a:cxn>
                  <a:cxn ang="0">
                    <a:pos x="37" y="164"/>
                  </a:cxn>
                  <a:cxn ang="0">
                    <a:pos x="21" y="131"/>
                  </a:cxn>
                  <a:cxn ang="0">
                    <a:pos x="9" y="96"/>
                  </a:cxn>
                  <a:cxn ang="0">
                    <a:pos x="0" y="59"/>
                  </a:cxn>
                  <a:cxn ang="0">
                    <a:pos x="2" y="47"/>
                  </a:cxn>
                  <a:cxn ang="0">
                    <a:pos x="9" y="37"/>
                  </a:cxn>
                  <a:cxn ang="0">
                    <a:pos x="18" y="30"/>
                  </a:cxn>
                  <a:cxn ang="0">
                    <a:pos x="28" y="26"/>
                  </a:cxn>
                  <a:cxn ang="0">
                    <a:pos x="39" y="28"/>
                  </a:cxn>
                  <a:cxn ang="0">
                    <a:pos x="47" y="33"/>
                  </a:cxn>
                  <a:cxn ang="0">
                    <a:pos x="53" y="45"/>
                  </a:cxn>
                  <a:cxn ang="0">
                    <a:pos x="58" y="72"/>
                  </a:cxn>
                  <a:cxn ang="0">
                    <a:pos x="65" y="100"/>
                  </a:cxn>
                  <a:cxn ang="0">
                    <a:pos x="75" y="124"/>
                  </a:cxn>
                  <a:cxn ang="0">
                    <a:pos x="87" y="148"/>
                  </a:cxn>
                  <a:cxn ang="0">
                    <a:pos x="103" y="168"/>
                  </a:cxn>
                  <a:cxn ang="0">
                    <a:pos x="122" y="183"/>
                  </a:cxn>
                  <a:cxn ang="0">
                    <a:pos x="145" y="194"/>
                  </a:cxn>
                  <a:cxn ang="0">
                    <a:pos x="171" y="199"/>
                  </a:cxn>
                  <a:cxn ang="0">
                    <a:pos x="182" y="199"/>
                  </a:cxn>
                  <a:cxn ang="0">
                    <a:pos x="182" y="148"/>
                  </a:cxn>
                  <a:cxn ang="0">
                    <a:pos x="178" y="112"/>
                  </a:cxn>
                  <a:cxn ang="0">
                    <a:pos x="171" y="75"/>
                  </a:cxn>
                  <a:cxn ang="0">
                    <a:pos x="159" y="40"/>
                  </a:cxn>
                  <a:cxn ang="0">
                    <a:pos x="157" y="28"/>
                  </a:cxn>
                  <a:cxn ang="0">
                    <a:pos x="159" y="16"/>
                  </a:cxn>
                  <a:cxn ang="0">
                    <a:pos x="166" y="7"/>
                  </a:cxn>
                  <a:cxn ang="0">
                    <a:pos x="177" y="2"/>
                  </a:cxn>
                  <a:cxn ang="0">
                    <a:pos x="187" y="0"/>
                  </a:cxn>
                </a:cxnLst>
                <a:rect l="0" t="0" r="r" b="b"/>
                <a:pathLst>
                  <a:path w="234" h="251">
                    <a:moveTo>
                      <a:pt x="187" y="0"/>
                    </a:moveTo>
                    <a:lnTo>
                      <a:pt x="197" y="3"/>
                    </a:lnTo>
                    <a:lnTo>
                      <a:pt x="204" y="14"/>
                    </a:lnTo>
                    <a:lnTo>
                      <a:pt x="218" y="54"/>
                    </a:lnTo>
                    <a:lnTo>
                      <a:pt x="227" y="94"/>
                    </a:lnTo>
                    <a:lnTo>
                      <a:pt x="232" y="136"/>
                    </a:lnTo>
                    <a:lnTo>
                      <a:pt x="234" y="180"/>
                    </a:lnTo>
                    <a:lnTo>
                      <a:pt x="234" y="229"/>
                    </a:lnTo>
                    <a:lnTo>
                      <a:pt x="231" y="234"/>
                    </a:lnTo>
                    <a:lnTo>
                      <a:pt x="227" y="241"/>
                    </a:lnTo>
                    <a:lnTo>
                      <a:pt x="222" y="244"/>
                    </a:lnTo>
                    <a:lnTo>
                      <a:pt x="215" y="248"/>
                    </a:lnTo>
                    <a:lnTo>
                      <a:pt x="175" y="251"/>
                    </a:lnTo>
                    <a:lnTo>
                      <a:pt x="140" y="246"/>
                    </a:lnTo>
                    <a:lnTo>
                      <a:pt x="108" y="234"/>
                    </a:lnTo>
                    <a:lnTo>
                      <a:pt x="80" y="217"/>
                    </a:lnTo>
                    <a:lnTo>
                      <a:pt x="56" y="192"/>
                    </a:lnTo>
                    <a:lnTo>
                      <a:pt x="37" y="164"/>
                    </a:lnTo>
                    <a:lnTo>
                      <a:pt x="21" y="131"/>
                    </a:lnTo>
                    <a:lnTo>
                      <a:pt x="9" y="96"/>
                    </a:lnTo>
                    <a:lnTo>
                      <a:pt x="0" y="59"/>
                    </a:lnTo>
                    <a:lnTo>
                      <a:pt x="2" y="47"/>
                    </a:lnTo>
                    <a:lnTo>
                      <a:pt x="9" y="37"/>
                    </a:lnTo>
                    <a:lnTo>
                      <a:pt x="18" y="30"/>
                    </a:lnTo>
                    <a:lnTo>
                      <a:pt x="28" y="26"/>
                    </a:lnTo>
                    <a:lnTo>
                      <a:pt x="39" y="28"/>
                    </a:lnTo>
                    <a:lnTo>
                      <a:pt x="47" y="33"/>
                    </a:lnTo>
                    <a:lnTo>
                      <a:pt x="53" y="45"/>
                    </a:lnTo>
                    <a:lnTo>
                      <a:pt x="58" y="72"/>
                    </a:lnTo>
                    <a:lnTo>
                      <a:pt x="65" y="100"/>
                    </a:lnTo>
                    <a:lnTo>
                      <a:pt x="75" y="124"/>
                    </a:lnTo>
                    <a:lnTo>
                      <a:pt x="87" y="148"/>
                    </a:lnTo>
                    <a:lnTo>
                      <a:pt x="103" y="168"/>
                    </a:lnTo>
                    <a:lnTo>
                      <a:pt x="122" y="183"/>
                    </a:lnTo>
                    <a:lnTo>
                      <a:pt x="145" y="194"/>
                    </a:lnTo>
                    <a:lnTo>
                      <a:pt x="171" y="199"/>
                    </a:lnTo>
                    <a:lnTo>
                      <a:pt x="182" y="199"/>
                    </a:lnTo>
                    <a:lnTo>
                      <a:pt x="182" y="148"/>
                    </a:lnTo>
                    <a:lnTo>
                      <a:pt x="178" y="112"/>
                    </a:lnTo>
                    <a:lnTo>
                      <a:pt x="171" y="75"/>
                    </a:lnTo>
                    <a:lnTo>
                      <a:pt x="159" y="40"/>
                    </a:lnTo>
                    <a:lnTo>
                      <a:pt x="157" y="28"/>
                    </a:lnTo>
                    <a:lnTo>
                      <a:pt x="159" y="16"/>
                    </a:lnTo>
                    <a:lnTo>
                      <a:pt x="166" y="7"/>
                    </a:lnTo>
                    <a:lnTo>
                      <a:pt x="177" y="2"/>
                    </a:lnTo>
                    <a:lnTo>
                      <a:pt x="18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 name="Freeform 60"/>
              <p:cNvSpPr>
                <a:spLocks/>
              </p:cNvSpPr>
              <p:nvPr/>
            </p:nvSpPr>
            <p:spPr bwMode="auto">
              <a:xfrm>
                <a:off x="1662" y="3775"/>
                <a:ext cx="199" cy="339"/>
              </a:xfrm>
              <a:custGeom>
                <a:avLst/>
                <a:gdLst/>
                <a:ahLst/>
                <a:cxnLst>
                  <a:cxn ang="0">
                    <a:pos x="152" y="0"/>
                  </a:cxn>
                  <a:cxn ang="0">
                    <a:pos x="164" y="0"/>
                  </a:cxn>
                  <a:cxn ang="0">
                    <a:pos x="173" y="4"/>
                  </a:cxn>
                  <a:cxn ang="0">
                    <a:pos x="180" y="12"/>
                  </a:cxn>
                  <a:cxn ang="0">
                    <a:pos x="182" y="25"/>
                  </a:cxn>
                  <a:cxn ang="0">
                    <a:pos x="182" y="70"/>
                  </a:cxn>
                  <a:cxn ang="0">
                    <a:pos x="187" y="114"/>
                  </a:cxn>
                  <a:cxn ang="0">
                    <a:pos x="194" y="159"/>
                  </a:cxn>
                  <a:cxn ang="0">
                    <a:pos x="199" y="203"/>
                  </a:cxn>
                  <a:cxn ang="0">
                    <a:pos x="198" y="246"/>
                  </a:cxn>
                  <a:cxn ang="0">
                    <a:pos x="191" y="273"/>
                  </a:cxn>
                  <a:cxn ang="0">
                    <a:pos x="180" y="295"/>
                  </a:cxn>
                  <a:cxn ang="0">
                    <a:pos x="164" y="311"/>
                  </a:cxn>
                  <a:cxn ang="0">
                    <a:pos x="147" y="323"/>
                  </a:cxn>
                  <a:cxn ang="0">
                    <a:pos x="126" y="332"/>
                  </a:cxn>
                  <a:cxn ang="0">
                    <a:pos x="103" y="337"/>
                  </a:cxn>
                  <a:cxn ang="0">
                    <a:pos x="79" y="339"/>
                  </a:cxn>
                  <a:cxn ang="0">
                    <a:pos x="53" y="337"/>
                  </a:cxn>
                  <a:cxn ang="0">
                    <a:pos x="39" y="334"/>
                  </a:cxn>
                  <a:cxn ang="0">
                    <a:pos x="34" y="330"/>
                  </a:cxn>
                  <a:cxn ang="0">
                    <a:pos x="30" y="325"/>
                  </a:cxn>
                  <a:cxn ang="0">
                    <a:pos x="27" y="318"/>
                  </a:cxn>
                  <a:cxn ang="0">
                    <a:pos x="14" y="276"/>
                  </a:cxn>
                  <a:cxn ang="0">
                    <a:pos x="6" y="236"/>
                  </a:cxn>
                  <a:cxn ang="0">
                    <a:pos x="0" y="194"/>
                  </a:cxn>
                  <a:cxn ang="0">
                    <a:pos x="2" y="182"/>
                  </a:cxn>
                  <a:cxn ang="0">
                    <a:pos x="9" y="173"/>
                  </a:cxn>
                  <a:cxn ang="0">
                    <a:pos x="20" y="168"/>
                  </a:cxn>
                  <a:cxn ang="0">
                    <a:pos x="30" y="168"/>
                  </a:cxn>
                  <a:cxn ang="0">
                    <a:pos x="40" y="173"/>
                  </a:cxn>
                  <a:cxn ang="0">
                    <a:pos x="49" y="182"/>
                  </a:cxn>
                  <a:cxn ang="0">
                    <a:pos x="53" y="194"/>
                  </a:cxn>
                  <a:cxn ang="0">
                    <a:pos x="58" y="231"/>
                  </a:cxn>
                  <a:cxn ang="0">
                    <a:pos x="65" y="267"/>
                  </a:cxn>
                  <a:cxn ang="0">
                    <a:pos x="72" y="286"/>
                  </a:cxn>
                  <a:cxn ang="0">
                    <a:pos x="100" y="286"/>
                  </a:cxn>
                  <a:cxn ang="0">
                    <a:pos x="116" y="283"/>
                  </a:cxn>
                  <a:cxn ang="0">
                    <a:pos x="130" y="276"/>
                  </a:cxn>
                  <a:cxn ang="0">
                    <a:pos x="138" y="264"/>
                  </a:cxn>
                  <a:cxn ang="0">
                    <a:pos x="145" y="241"/>
                  </a:cxn>
                  <a:cxn ang="0">
                    <a:pos x="147" y="217"/>
                  </a:cxn>
                  <a:cxn ang="0">
                    <a:pos x="145" y="194"/>
                  </a:cxn>
                  <a:cxn ang="0">
                    <a:pos x="137" y="136"/>
                  </a:cxn>
                  <a:cxn ang="0">
                    <a:pos x="130" y="80"/>
                  </a:cxn>
                  <a:cxn ang="0">
                    <a:pos x="130" y="25"/>
                  </a:cxn>
                  <a:cxn ang="0">
                    <a:pos x="133" y="12"/>
                  </a:cxn>
                  <a:cxn ang="0">
                    <a:pos x="142" y="4"/>
                  </a:cxn>
                  <a:cxn ang="0">
                    <a:pos x="152" y="0"/>
                  </a:cxn>
                </a:cxnLst>
                <a:rect l="0" t="0" r="r" b="b"/>
                <a:pathLst>
                  <a:path w="199" h="339">
                    <a:moveTo>
                      <a:pt x="152" y="0"/>
                    </a:moveTo>
                    <a:lnTo>
                      <a:pt x="164" y="0"/>
                    </a:lnTo>
                    <a:lnTo>
                      <a:pt x="173" y="4"/>
                    </a:lnTo>
                    <a:lnTo>
                      <a:pt x="180" y="12"/>
                    </a:lnTo>
                    <a:lnTo>
                      <a:pt x="182" y="25"/>
                    </a:lnTo>
                    <a:lnTo>
                      <a:pt x="182" y="70"/>
                    </a:lnTo>
                    <a:lnTo>
                      <a:pt x="187" y="114"/>
                    </a:lnTo>
                    <a:lnTo>
                      <a:pt x="194" y="159"/>
                    </a:lnTo>
                    <a:lnTo>
                      <a:pt x="199" y="203"/>
                    </a:lnTo>
                    <a:lnTo>
                      <a:pt x="198" y="246"/>
                    </a:lnTo>
                    <a:lnTo>
                      <a:pt x="191" y="273"/>
                    </a:lnTo>
                    <a:lnTo>
                      <a:pt x="180" y="295"/>
                    </a:lnTo>
                    <a:lnTo>
                      <a:pt x="164" y="311"/>
                    </a:lnTo>
                    <a:lnTo>
                      <a:pt x="147" y="323"/>
                    </a:lnTo>
                    <a:lnTo>
                      <a:pt x="126" y="332"/>
                    </a:lnTo>
                    <a:lnTo>
                      <a:pt x="103" y="337"/>
                    </a:lnTo>
                    <a:lnTo>
                      <a:pt x="79" y="339"/>
                    </a:lnTo>
                    <a:lnTo>
                      <a:pt x="53" y="337"/>
                    </a:lnTo>
                    <a:lnTo>
                      <a:pt x="39" y="334"/>
                    </a:lnTo>
                    <a:lnTo>
                      <a:pt x="34" y="330"/>
                    </a:lnTo>
                    <a:lnTo>
                      <a:pt x="30" y="325"/>
                    </a:lnTo>
                    <a:lnTo>
                      <a:pt x="27" y="318"/>
                    </a:lnTo>
                    <a:lnTo>
                      <a:pt x="14" y="276"/>
                    </a:lnTo>
                    <a:lnTo>
                      <a:pt x="6" y="236"/>
                    </a:lnTo>
                    <a:lnTo>
                      <a:pt x="0" y="194"/>
                    </a:lnTo>
                    <a:lnTo>
                      <a:pt x="2" y="182"/>
                    </a:lnTo>
                    <a:lnTo>
                      <a:pt x="9" y="173"/>
                    </a:lnTo>
                    <a:lnTo>
                      <a:pt x="20" y="168"/>
                    </a:lnTo>
                    <a:lnTo>
                      <a:pt x="30" y="168"/>
                    </a:lnTo>
                    <a:lnTo>
                      <a:pt x="40" y="173"/>
                    </a:lnTo>
                    <a:lnTo>
                      <a:pt x="49" y="182"/>
                    </a:lnTo>
                    <a:lnTo>
                      <a:pt x="53" y="194"/>
                    </a:lnTo>
                    <a:lnTo>
                      <a:pt x="58" y="231"/>
                    </a:lnTo>
                    <a:lnTo>
                      <a:pt x="65" y="267"/>
                    </a:lnTo>
                    <a:lnTo>
                      <a:pt x="72" y="286"/>
                    </a:lnTo>
                    <a:lnTo>
                      <a:pt x="100" y="286"/>
                    </a:lnTo>
                    <a:lnTo>
                      <a:pt x="116" y="283"/>
                    </a:lnTo>
                    <a:lnTo>
                      <a:pt x="130" y="276"/>
                    </a:lnTo>
                    <a:lnTo>
                      <a:pt x="138" y="264"/>
                    </a:lnTo>
                    <a:lnTo>
                      <a:pt x="145" y="241"/>
                    </a:lnTo>
                    <a:lnTo>
                      <a:pt x="147" y="217"/>
                    </a:lnTo>
                    <a:lnTo>
                      <a:pt x="145" y="194"/>
                    </a:lnTo>
                    <a:lnTo>
                      <a:pt x="137" y="136"/>
                    </a:lnTo>
                    <a:lnTo>
                      <a:pt x="130" y="80"/>
                    </a:lnTo>
                    <a:lnTo>
                      <a:pt x="130" y="25"/>
                    </a:lnTo>
                    <a:lnTo>
                      <a:pt x="133" y="12"/>
                    </a:lnTo>
                    <a:lnTo>
                      <a:pt x="142" y="4"/>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 name="Freeform 61"/>
              <p:cNvSpPr>
                <a:spLocks/>
              </p:cNvSpPr>
              <p:nvPr/>
            </p:nvSpPr>
            <p:spPr bwMode="auto">
              <a:xfrm>
                <a:off x="868" y="3779"/>
                <a:ext cx="1135" cy="454"/>
              </a:xfrm>
              <a:custGeom>
                <a:avLst/>
                <a:gdLst/>
                <a:ahLst/>
                <a:cxnLst>
                  <a:cxn ang="0">
                    <a:pos x="44" y="0"/>
                  </a:cxn>
                  <a:cxn ang="0">
                    <a:pos x="45" y="31"/>
                  </a:cxn>
                  <a:cxn ang="0">
                    <a:pos x="58" y="62"/>
                  </a:cxn>
                  <a:cxn ang="0">
                    <a:pos x="80" y="92"/>
                  </a:cxn>
                  <a:cxn ang="0">
                    <a:pos x="115" y="124"/>
                  </a:cxn>
                  <a:cxn ang="0">
                    <a:pos x="157" y="153"/>
                  </a:cxn>
                  <a:cxn ang="0">
                    <a:pos x="208" y="183"/>
                  </a:cxn>
                  <a:cxn ang="0">
                    <a:pos x="265" y="209"/>
                  </a:cxn>
                  <a:cxn ang="0">
                    <a:pos x="330" y="234"/>
                  </a:cxn>
                  <a:cxn ang="0">
                    <a:pos x="401" y="256"/>
                  </a:cxn>
                  <a:cxn ang="0">
                    <a:pos x="477" y="274"/>
                  </a:cxn>
                  <a:cxn ang="0">
                    <a:pos x="557" y="289"/>
                  </a:cxn>
                  <a:cxn ang="0">
                    <a:pos x="632" y="300"/>
                  </a:cxn>
                  <a:cxn ang="0">
                    <a:pos x="704" y="305"/>
                  </a:cxn>
                  <a:cxn ang="0">
                    <a:pos x="772" y="309"/>
                  </a:cxn>
                  <a:cxn ang="0">
                    <a:pos x="836" y="307"/>
                  </a:cxn>
                  <a:cxn ang="0">
                    <a:pos x="897" y="302"/>
                  </a:cxn>
                  <a:cxn ang="0">
                    <a:pos x="953" y="293"/>
                  </a:cxn>
                  <a:cxn ang="0">
                    <a:pos x="1002" y="281"/>
                  </a:cxn>
                  <a:cxn ang="0">
                    <a:pos x="1044" y="267"/>
                  </a:cxn>
                  <a:cxn ang="0">
                    <a:pos x="1079" y="248"/>
                  </a:cxn>
                  <a:cxn ang="0">
                    <a:pos x="1107" y="227"/>
                  </a:cxn>
                  <a:cxn ang="0">
                    <a:pos x="1126" y="202"/>
                  </a:cxn>
                  <a:cxn ang="0">
                    <a:pos x="1135" y="176"/>
                  </a:cxn>
                  <a:cxn ang="0">
                    <a:pos x="1091" y="454"/>
                  </a:cxn>
                  <a:cxn ang="0">
                    <a:pos x="0" y="277"/>
                  </a:cxn>
                  <a:cxn ang="0">
                    <a:pos x="44" y="0"/>
                  </a:cxn>
                </a:cxnLst>
                <a:rect l="0" t="0" r="r" b="b"/>
                <a:pathLst>
                  <a:path w="1135" h="454">
                    <a:moveTo>
                      <a:pt x="44" y="0"/>
                    </a:moveTo>
                    <a:lnTo>
                      <a:pt x="45" y="31"/>
                    </a:lnTo>
                    <a:lnTo>
                      <a:pt x="58" y="62"/>
                    </a:lnTo>
                    <a:lnTo>
                      <a:pt x="80" y="92"/>
                    </a:lnTo>
                    <a:lnTo>
                      <a:pt x="115" y="124"/>
                    </a:lnTo>
                    <a:lnTo>
                      <a:pt x="157" y="153"/>
                    </a:lnTo>
                    <a:lnTo>
                      <a:pt x="208" y="183"/>
                    </a:lnTo>
                    <a:lnTo>
                      <a:pt x="265" y="209"/>
                    </a:lnTo>
                    <a:lnTo>
                      <a:pt x="330" y="234"/>
                    </a:lnTo>
                    <a:lnTo>
                      <a:pt x="401" y="256"/>
                    </a:lnTo>
                    <a:lnTo>
                      <a:pt x="477" y="274"/>
                    </a:lnTo>
                    <a:lnTo>
                      <a:pt x="557" y="289"/>
                    </a:lnTo>
                    <a:lnTo>
                      <a:pt x="632" y="300"/>
                    </a:lnTo>
                    <a:lnTo>
                      <a:pt x="704" y="305"/>
                    </a:lnTo>
                    <a:lnTo>
                      <a:pt x="772" y="309"/>
                    </a:lnTo>
                    <a:lnTo>
                      <a:pt x="836" y="307"/>
                    </a:lnTo>
                    <a:lnTo>
                      <a:pt x="897" y="302"/>
                    </a:lnTo>
                    <a:lnTo>
                      <a:pt x="953" y="293"/>
                    </a:lnTo>
                    <a:lnTo>
                      <a:pt x="1002" y="281"/>
                    </a:lnTo>
                    <a:lnTo>
                      <a:pt x="1044" y="267"/>
                    </a:lnTo>
                    <a:lnTo>
                      <a:pt x="1079" y="248"/>
                    </a:lnTo>
                    <a:lnTo>
                      <a:pt x="1107" y="227"/>
                    </a:lnTo>
                    <a:lnTo>
                      <a:pt x="1126" y="202"/>
                    </a:lnTo>
                    <a:lnTo>
                      <a:pt x="1135" y="176"/>
                    </a:lnTo>
                    <a:lnTo>
                      <a:pt x="1091" y="454"/>
                    </a:lnTo>
                    <a:lnTo>
                      <a:pt x="0" y="277"/>
                    </a:lnTo>
                    <a:lnTo>
                      <a:pt x="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 name="Freeform 62"/>
              <p:cNvSpPr>
                <a:spLocks/>
              </p:cNvSpPr>
              <p:nvPr/>
            </p:nvSpPr>
            <p:spPr bwMode="auto">
              <a:xfrm>
                <a:off x="912" y="3646"/>
                <a:ext cx="1091" cy="442"/>
              </a:xfrm>
              <a:custGeom>
                <a:avLst/>
                <a:gdLst/>
                <a:ahLst/>
                <a:cxnLst>
                  <a:cxn ang="0">
                    <a:pos x="364" y="0"/>
                  </a:cxn>
                  <a:cxn ang="0">
                    <a:pos x="433" y="3"/>
                  </a:cxn>
                  <a:cxn ang="0">
                    <a:pos x="504" y="9"/>
                  </a:cxn>
                  <a:cxn ang="0">
                    <a:pos x="579" y="19"/>
                  </a:cxn>
                  <a:cxn ang="0">
                    <a:pos x="660" y="35"/>
                  </a:cxn>
                  <a:cxn ang="0">
                    <a:pos x="735" y="52"/>
                  </a:cxn>
                  <a:cxn ang="0">
                    <a:pos x="806" y="75"/>
                  </a:cxn>
                  <a:cxn ang="0">
                    <a:pos x="871" y="99"/>
                  </a:cxn>
                  <a:cxn ang="0">
                    <a:pos x="928" y="126"/>
                  </a:cxn>
                  <a:cxn ang="0">
                    <a:pos x="979" y="155"/>
                  </a:cxn>
                  <a:cxn ang="0">
                    <a:pos x="1021" y="185"/>
                  </a:cxn>
                  <a:cxn ang="0">
                    <a:pos x="1054" y="216"/>
                  </a:cxn>
                  <a:cxn ang="0">
                    <a:pos x="1077" y="246"/>
                  </a:cxn>
                  <a:cxn ang="0">
                    <a:pos x="1091" y="278"/>
                  </a:cxn>
                  <a:cxn ang="0">
                    <a:pos x="1091" y="309"/>
                  </a:cxn>
                  <a:cxn ang="0">
                    <a:pos x="1082" y="335"/>
                  </a:cxn>
                  <a:cxn ang="0">
                    <a:pos x="1063" y="360"/>
                  </a:cxn>
                  <a:cxn ang="0">
                    <a:pos x="1035" y="381"/>
                  </a:cxn>
                  <a:cxn ang="0">
                    <a:pos x="1000" y="400"/>
                  </a:cxn>
                  <a:cxn ang="0">
                    <a:pos x="958" y="414"/>
                  </a:cxn>
                  <a:cxn ang="0">
                    <a:pos x="909" y="426"/>
                  </a:cxn>
                  <a:cxn ang="0">
                    <a:pos x="853" y="435"/>
                  </a:cxn>
                  <a:cxn ang="0">
                    <a:pos x="792" y="440"/>
                  </a:cxn>
                  <a:cxn ang="0">
                    <a:pos x="728" y="442"/>
                  </a:cxn>
                  <a:cxn ang="0">
                    <a:pos x="660" y="438"/>
                  </a:cxn>
                  <a:cxn ang="0">
                    <a:pos x="588" y="433"/>
                  </a:cxn>
                  <a:cxn ang="0">
                    <a:pos x="513" y="422"/>
                  </a:cxn>
                  <a:cxn ang="0">
                    <a:pos x="433" y="407"/>
                  </a:cxn>
                  <a:cxn ang="0">
                    <a:pos x="357" y="389"/>
                  </a:cxn>
                  <a:cxn ang="0">
                    <a:pos x="286" y="367"/>
                  </a:cxn>
                  <a:cxn ang="0">
                    <a:pos x="221" y="342"/>
                  </a:cxn>
                  <a:cxn ang="0">
                    <a:pos x="164" y="316"/>
                  </a:cxn>
                  <a:cxn ang="0">
                    <a:pos x="113" y="286"/>
                  </a:cxn>
                  <a:cxn ang="0">
                    <a:pos x="71" y="257"/>
                  </a:cxn>
                  <a:cxn ang="0">
                    <a:pos x="36" y="225"/>
                  </a:cxn>
                  <a:cxn ang="0">
                    <a:pos x="14" y="195"/>
                  </a:cxn>
                  <a:cxn ang="0">
                    <a:pos x="1" y="164"/>
                  </a:cxn>
                  <a:cxn ang="0">
                    <a:pos x="0" y="133"/>
                  </a:cxn>
                  <a:cxn ang="0">
                    <a:pos x="10" y="106"/>
                  </a:cxn>
                  <a:cxn ang="0">
                    <a:pos x="27" y="82"/>
                  </a:cxn>
                  <a:cxn ang="0">
                    <a:pos x="55" y="61"/>
                  </a:cxn>
                  <a:cxn ang="0">
                    <a:pos x="92" y="42"/>
                  </a:cxn>
                  <a:cxn ang="0">
                    <a:pos x="134" y="28"/>
                  </a:cxn>
                  <a:cxn ang="0">
                    <a:pos x="183" y="16"/>
                  </a:cxn>
                  <a:cxn ang="0">
                    <a:pos x="239" y="7"/>
                  </a:cxn>
                  <a:cxn ang="0">
                    <a:pos x="298" y="2"/>
                  </a:cxn>
                  <a:cxn ang="0">
                    <a:pos x="364" y="0"/>
                  </a:cxn>
                </a:cxnLst>
                <a:rect l="0" t="0" r="r" b="b"/>
                <a:pathLst>
                  <a:path w="1091" h="442">
                    <a:moveTo>
                      <a:pt x="364" y="0"/>
                    </a:moveTo>
                    <a:lnTo>
                      <a:pt x="433" y="3"/>
                    </a:lnTo>
                    <a:lnTo>
                      <a:pt x="504" y="9"/>
                    </a:lnTo>
                    <a:lnTo>
                      <a:pt x="579" y="19"/>
                    </a:lnTo>
                    <a:lnTo>
                      <a:pt x="660" y="35"/>
                    </a:lnTo>
                    <a:lnTo>
                      <a:pt x="735" y="52"/>
                    </a:lnTo>
                    <a:lnTo>
                      <a:pt x="806" y="75"/>
                    </a:lnTo>
                    <a:lnTo>
                      <a:pt x="871" y="99"/>
                    </a:lnTo>
                    <a:lnTo>
                      <a:pt x="928" y="126"/>
                    </a:lnTo>
                    <a:lnTo>
                      <a:pt x="979" y="155"/>
                    </a:lnTo>
                    <a:lnTo>
                      <a:pt x="1021" y="185"/>
                    </a:lnTo>
                    <a:lnTo>
                      <a:pt x="1054" y="216"/>
                    </a:lnTo>
                    <a:lnTo>
                      <a:pt x="1077" y="246"/>
                    </a:lnTo>
                    <a:lnTo>
                      <a:pt x="1091" y="278"/>
                    </a:lnTo>
                    <a:lnTo>
                      <a:pt x="1091" y="309"/>
                    </a:lnTo>
                    <a:lnTo>
                      <a:pt x="1082" y="335"/>
                    </a:lnTo>
                    <a:lnTo>
                      <a:pt x="1063" y="360"/>
                    </a:lnTo>
                    <a:lnTo>
                      <a:pt x="1035" y="381"/>
                    </a:lnTo>
                    <a:lnTo>
                      <a:pt x="1000" y="400"/>
                    </a:lnTo>
                    <a:lnTo>
                      <a:pt x="958" y="414"/>
                    </a:lnTo>
                    <a:lnTo>
                      <a:pt x="909" y="426"/>
                    </a:lnTo>
                    <a:lnTo>
                      <a:pt x="853" y="435"/>
                    </a:lnTo>
                    <a:lnTo>
                      <a:pt x="792" y="440"/>
                    </a:lnTo>
                    <a:lnTo>
                      <a:pt x="728" y="442"/>
                    </a:lnTo>
                    <a:lnTo>
                      <a:pt x="660" y="438"/>
                    </a:lnTo>
                    <a:lnTo>
                      <a:pt x="588" y="433"/>
                    </a:lnTo>
                    <a:lnTo>
                      <a:pt x="513" y="422"/>
                    </a:lnTo>
                    <a:lnTo>
                      <a:pt x="433" y="407"/>
                    </a:lnTo>
                    <a:lnTo>
                      <a:pt x="357" y="389"/>
                    </a:lnTo>
                    <a:lnTo>
                      <a:pt x="286" y="367"/>
                    </a:lnTo>
                    <a:lnTo>
                      <a:pt x="221" y="342"/>
                    </a:lnTo>
                    <a:lnTo>
                      <a:pt x="164" y="316"/>
                    </a:lnTo>
                    <a:lnTo>
                      <a:pt x="113" y="286"/>
                    </a:lnTo>
                    <a:lnTo>
                      <a:pt x="71" y="257"/>
                    </a:lnTo>
                    <a:lnTo>
                      <a:pt x="36" y="225"/>
                    </a:lnTo>
                    <a:lnTo>
                      <a:pt x="14" y="195"/>
                    </a:lnTo>
                    <a:lnTo>
                      <a:pt x="1" y="164"/>
                    </a:lnTo>
                    <a:lnTo>
                      <a:pt x="0" y="133"/>
                    </a:lnTo>
                    <a:lnTo>
                      <a:pt x="10" y="106"/>
                    </a:lnTo>
                    <a:lnTo>
                      <a:pt x="27" y="82"/>
                    </a:lnTo>
                    <a:lnTo>
                      <a:pt x="55" y="61"/>
                    </a:lnTo>
                    <a:lnTo>
                      <a:pt x="92" y="42"/>
                    </a:lnTo>
                    <a:lnTo>
                      <a:pt x="134" y="28"/>
                    </a:lnTo>
                    <a:lnTo>
                      <a:pt x="183" y="16"/>
                    </a:lnTo>
                    <a:lnTo>
                      <a:pt x="239" y="7"/>
                    </a:lnTo>
                    <a:lnTo>
                      <a:pt x="298" y="2"/>
                    </a:lnTo>
                    <a:lnTo>
                      <a:pt x="3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 name="Freeform 63"/>
              <p:cNvSpPr>
                <a:spLocks/>
              </p:cNvSpPr>
              <p:nvPr/>
            </p:nvSpPr>
            <p:spPr bwMode="auto">
              <a:xfrm>
                <a:off x="868" y="4056"/>
                <a:ext cx="1091" cy="309"/>
              </a:xfrm>
              <a:custGeom>
                <a:avLst/>
                <a:gdLst/>
                <a:ahLst/>
                <a:cxnLst>
                  <a:cxn ang="0">
                    <a:pos x="0" y="0"/>
                  </a:cxn>
                  <a:cxn ang="0">
                    <a:pos x="1091" y="177"/>
                  </a:cxn>
                  <a:cxn ang="0">
                    <a:pos x="1081" y="203"/>
                  </a:cxn>
                  <a:cxn ang="0">
                    <a:pos x="1063" y="227"/>
                  </a:cxn>
                  <a:cxn ang="0">
                    <a:pos x="1035" y="248"/>
                  </a:cxn>
                  <a:cxn ang="0">
                    <a:pos x="999" y="267"/>
                  </a:cxn>
                  <a:cxn ang="0">
                    <a:pos x="957" y="281"/>
                  </a:cxn>
                  <a:cxn ang="0">
                    <a:pos x="908" y="294"/>
                  </a:cxn>
                  <a:cxn ang="0">
                    <a:pos x="852" y="302"/>
                  </a:cxn>
                  <a:cxn ang="0">
                    <a:pos x="793" y="308"/>
                  </a:cxn>
                  <a:cxn ang="0">
                    <a:pos x="726" y="309"/>
                  </a:cxn>
                  <a:cxn ang="0">
                    <a:pos x="658" y="306"/>
                  </a:cxn>
                  <a:cxn ang="0">
                    <a:pos x="587" y="301"/>
                  </a:cxn>
                  <a:cxn ang="0">
                    <a:pos x="511" y="290"/>
                  </a:cxn>
                  <a:cxn ang="0">
                    <a:pos x="431" y="274"/>
                  </a:cxn>
                  <a:cxn ang="0">
                    <a:pos x="356" y="257"/>
                  </a:cxn>
                  <a:cxn ang="0">
                    <a:pos x="285" y="234"/>
                  </a:cxn>
                  <a:cxn ang="0">
                    <a:pos x="220" y="210"/>
                  </a:cxn>
                  <a:cxn ang="0">
                    <a:pos x="162" y="184"/>
                  </a:cxn>
                  <a:cxn ang="0">
                    <a:pos x="112" y="154"/>
                  </a:cxn>
                  <a:cxn ang="0">
                    <a:pos x="70" y="124"/>
                  </a:cxn>
                  <a:cxn ang="0">
                    <a:pos x="37" y="93"/>
                  </a:cxn>
                  <a:cxn ang="0">
                    <a:pos x="14" y="63"/>
                  </a:cxn>
                  <a:cxn ang="0">
                    <a:pos x="0" y="32"/>
                  </a:cxn>
                  <a:cxn ang="0">
                    <a:pos x="0" y="0"/>
                  </a:cxn>
                </a:cxnLst>
                <a:rect l="0" t="0" r="r" b="b"/>
                <a:pathLst>
                  <a:path w="1091" h="309">
                    <a:moveTo>
                      <a:pt x="0" y="0"/>
                    </a:moveTo>
                    <a:lnTo>
                      <a:pt x="1091" y="177"/>
                    </a:lnTo>
                    <a:lnTo>
                      <a:pt x="1081" y="203"/>
                    </a:lnTo>
                    <a:lnTo>
                      <a:pt x="1063" y="227"/>
                    </a:lnTo>
                    <a:lnTo>
                      <a:pt x="1035" y="248"/>
                    </a:lnTo>
                    <a:lnTo>
                      <a:pt x="999" y="267"/>
                    </a:lnTo>
                    <a:lnTo>
                      <a:pt x="957" y="281"/>
                    </a:lnTo>
                    <a:lnTo>
                      <a:pt x="908" y="294"/>
                    </a:lnTo>
                    <a:lnTo>
                      <a:pt x="852" y="302"/>
                    </a:lnTo>
                    <a:lnTo>
                      <a:pt x="793" y="308"/>
                    </a:lnTo>
                    <a:lnTo>
                      <a:pt x="726" y="309"/>
                    </a:lnTo>
                    <a:lnTo>
                      <a:pt x="658" y="306"/>
                    </a:lnTo>
                    <a:lnTo>
                      <a:pt x="587" y="301"/>
                    </a:lnTo>
                    <a:lnTo>
                      <a:pt x="511" y="290"/>
                    </a:lnTo>
                    <a:lnTo>
                      <a:pt x="431" y="274"/>
                    </a:lnTo>
                    <a:lnTo>
                      <a:pt x="356" y="257"/>
                    </a:lnTo>
                    <a:lnTo>
                      <a:pt x="285" y="234"/>
                    </a:lnTo>
                    <a:lnTo>
                      <a:pt x="220" y="210"/>
                    </a:lnTo>
                    <a:lnTo>
                      <a:pt x="162" y="184"/>
                    </a:lnTo>
                    <a:lnTo>
                      <a:pt x="112" y="154"/>
                    </a:lnTo>
                    <a:lnTo>
                      <a:pt x="70" y="124"/>
                    </a:lnTo>
                    <a:lnTo>
                      <a:pt x="37" y="93"/>
                    </a:lnTo>
                    <a:lnTo>
                      <a:pt x="14" y="63"/>
                    </a:lnTo>
                    <a:lnTo>
                      <a:pt x="0" y="32"/>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 name="Freeform 64"/>
              <p:cNvSpPr>
                <a:spLocks noEditPoints="1"/>
              </p:cNvSpPr>
              <p:nvPr/>
            </p:nvSpPr>
            <p:spPr bwMode="auto">
              <a:xfrm>
                <a:off x="885" y="3620"/>
                <a:ext cx="1144" cy="494"/>
              </a:xfrm>
              <a:custGeom>
                <a:avLst/>
                <a:gdLst/>
                <a:ahLst/>
                <a:cxnLst>
                  <a:cxn ang="0">
                    <a:pos x="295" y="56"/>
                  </a:cxn>
                  <a:cxn ang="0">
                    <a:pos x="184" y="75"/>
                  </a:cxn>
                  <a:cxn ang="0">
                    <a:pos x="93" y="112"/>
                  </a:cxn>
                  <a:cxn ang="0">
                    <a:pos x="58" y="148"/>
                  </a:cxn>
                  <a:cxn ang="0">
                    <a:pos x="53" y="174"/>
                  </a:cxn>
                  <a:cxn ang="0">
                    <a:pos x="75" y="227"/>
                  </a:cxn>
                  <a:cxn ang="0">
                    <a:pos x="142" y="284"/>
                  </a:cxn>
                  <a:cxn ang="0">
                    <a:pos x="212" y="323"/>
                  </a:cxn>
                  <a:cxn ang="0">
                    <a:pos x="341" y="373"/>
                  </a:cxn>
                  <a:cxn ang="0">
                    <a:pos x="545" y="424"/>
                  </a:cxn>
                  <a:cxn ang="0">
                    <a:pos x="704" y="440"/>
                  </a:cxn>
                  <a:cxn ang="0">
                    <a:pos x="851" y="438"/>
                  </a:cxn>
                  <a:cxn ang="0">
                    <a:pos x="962" y="419"/>
                  </a:cxn>
                  <a:cxn ang="0">
                    <a:pos x="1051" y="382"/>
                  </a:cxn>
                  <a:cxn ang="0">
                    <a:pos x="1076" y="363"/>
                  </a:cxn>
                  <a:cxn ang="0">
                    <a:pos x="1093" y="331"/>
                  </a:cxn>
                  <a:cxn ang="0">
                    <a:pos x="1081" y="284"/>
                  </a:cxn>
                  <a:cxn ang="0">
                    <a:pos x="1025" y="225"/>
                  </a:cxn>
                  <a:cxn ang="0">
                    <a:pos x="934" y="173"/>
                  </a:cxn>
                  <a:cxn ang="0">
                    <a:pos x="805" y="120"/>
                  </a:cxn>
                  <a:cxn ang="0">
                    <a:pos x="603" y="71"/>
                  </a:cxn>
                  <a:cxn ang="0">
                    <a:pos x="442" y="54"/>
                  </a:cxn>
                  <a:cxn ang="0">
                    <a:pos x="442" y="1"/>
                  </a:cxn>
                  <a:cxn ang="0">
                    <a:pos x="611" y="21"/>
                  </a:cxn>
                  <a:cxn ang="0">
                    <a:pos x="777" y="56"/>
                  </a:cxn>
                  <a:cxn ang="0">
                    <a:pos x="915" y="105"/>
                  </a:cxn>
                  <a:cxn ang="0">
                    <a:pos x="1025" y="162"/>
                  </a:cxn>
                  <a:cxn ang="0">
                    <a:pos x="1086" y="209"/>
                  </a:cxn>
                  <a:cxn ang="0">
                    <a:pos x="1128" y="260"/>
                  </a:cxn>
                  <a:cxn ang="0">
                    <a:pos x="1144" y="340"/>
                  </a:cxn>
                  <a:cxn ang="0">
                    <a:pos x="1125" y="384"/>
                  </a:cxn>
                  <a:cxn ang="0">
                    <a:pos x="1081" y="426"/>
                  </a:cxn>
                  <a:cxn ang="0">
                    <a:pos x="1018" y="457"/>
                  </a:cxn>
                  <a:cxn ang="0">
                    <a:pos x="894" y="485"/>
                  </a:cxn>
                  <a:cxn ang="0">
                    <a:pos x="755" y="494"/>
                  </a:cxn>
                  <a:cxn ang="0">
                    <a:pos x="596" y="483"/>
                  </a:cxn>
                  <a:cxn ang="0">
                    <a:pos x="474" y="462"/>
                  </a:cxn>
                  <a:cxn ang="0">
                    <a:pos x="274" y="407"/>
                  </a:cxn>
                  <a:cxn ang="0">
                    <a:pos x="154" y="352"/>
                  </a:cxn>
                  <a:cxn ang="0">
                    <a:pos x="84" y="305"/>
                  </a:cxn>
                  <a:cxn ang="0">
                    <a:pos x="23" y="241"/>
                  </a:cxn>
                  <a:cxn ang="0">
                    <a:pos x="2" y="190"/>
                  </a:cxn>
                  <a:cxn ang="0">
                    <a:pos x="7" y="138"/>
                  </a:cxn>
                  <a:cxn ang="0">
                    <a:pos x="27" y="101"/>
                  </a:cxn>
                  <a:cxn ang="0">
                    <a:pos x="72" y="63"/>
                  </a:cxn>
                  <a:cxn ang="0">
                    <a:pos x="163" y="26"/>
                  </a:cxn>
                  <a:cxn ang="0">
                    <a:pos x="295" y="3"/>
                  </a:cxn>
                </a:cxnLst>
                <a:rect l="0" t="0" r="r" b="b"/>
                <a:pathLst>
                  <a:path w="1144" h="494">
                    <a:moveTo>
                      <a:pt x="391" y="52"/>
                    </a:moveTo>
                    <a:lnTo>
                      <a:pt x="343" y="54"/>
                    </a:lnTo>
                    <a:lnTo>
                      <a:pt x="295" y="56"/>
                    </a:lnTo>
                    <a:lnTo>
                      <a:pt x="252" y="61"/>
                    </a:lnTo>
                    <a:lnTo>
                      <a:pt x="220" y="66"/>
                    </a:lnTo>
                    <a:lnTo>
                      <a:pt x="184" y="75"/>
                    </a:lnTo>
                    <a:lnTo>
                      <a:pt x="149" y="85"/>
                    </a:lnTo>
                    <a:lnTo>
                      <a:pt x="119" y="98"/>
                    </a:lnTo>
                    <a:lnTo>
                      <a:pt x="93" y="112"/>
                    </a:lnTo>
                    <a:lnTo>
                      <a:pt x="79" y="120"/>
                    </a:lnTo>
                    <a:lnTo>
                      <a:pt x="67" y="134"/>
                    </a:lnTo>
                    <a:lnTo>
                      <a:pt x="58" y="148"/>
                    </a:lnTo>
                    <a:lnTo>
                      <a:pt x="56" y="148"/>
                    </a:lnTo>
                    <a:lnTo>
                      <a:pt x="53" y="164"/>
                    </a:lnTo>
                    <a:lnTo>
                      <a:pt x="53" y="174"/>
                    </a:lnTo>
                    <a:lnTo>
                      <a:pt x="56" y="190"/>
                    </a:lnTo>
                    <a:lnTo>
                      <a:pt x="67" y="213"/>
                    </a:lnTo>
                    <a:lnTo>
                      <a:pt x="75" y="227"/>
                    </a:lnTo>
                    <a:lnTo>
                      <a:pt x="96" y="248"/>
                    </a:lnTo>
                    <a:lnTo>
                      <a:pt x="121" y="269"/>
                    </a:lnTo>
                    <a:lnTo>
                      <a:pt x="142" y="284"/>
                    </a:lnTo>
                    <a:lnTo>
                      <a:pt x="142" y="283"/>
                    </a:lnTo>
                    <a:lnTo>
                      <a:pt x="175" y="304"/>
                    </a:lnTo>
                    <a:lnTo>
                      <a:pt x="212" y="323"/>
                    </a:lnTo>
                    <a:lnTo>
                      <a:pt x="252" y="340"/>
                    </a:lnTo>
                    <a:lnTo>
                      <a:pt x="295" y="358"/>
                    </a:lnTo>
                    <a:lnTo>
                      <a:pt x="341" y="373"/>
                    </a:lnTo>
                    <a:lnTo>
                      <a:pt x="390" y="389"/>
                    </a:lnTo>
                    <a:lnTo>
                      <a:pt x="494" y="414"/>
                    </a:lnTo>
                    <a:lnTo>
                      <a:pt x="545" y="424"/>
                    </a:lnTo>
                    <a:lnTo>
                      <a:pt x="596" y="431"/>
                    </a:lnTo>
                    <a:lnTo>
                      <a:pt x="652" y="436"/>
                    </a:lnTo>
                    <a:lnTo>
                      <a:pt x="704" y="440"/>
                    </a:lnTo>
                    <a:lnTo>
                      <a:pt x="755" y="441"/>
                    </a:lnTo>
                    <a:lnTo>
                      <a:pt x="804" y="440"/>
                    </a:lnTo>
                    <a:lnTo>
                      <a:pt x="851" y="438"/>
                    </a:lnTo>
                    <a:lnTo>
                      <a:pt x="894" y="433"/>
                    </a:lnTo>
                    <a:lnTo>
                      <a:pt x="926" y="428"/>
                    </a:lnTo>
                    <a:lnTo>
                      <a:pt x="962" y="419"/>
                    </a:lnTo>
                    <a:lnTo>
                      <a:pt x="997" y="408"/>
                    </a:lnTo>
                    <a:lnTo>
                      <a:pt x="1027" y="396"/>
                    </a:lnTo>
                    <a:lnTo>
                      <a:pt x="1051" y="382"/>
                    </a:lnTo>
                    <a:lnTo>
                      <a:pt x="1051" y="384"/>
                    </a:lnTo>
                    <a:lnTo>
                      <a:pt x="1065" y="373"/>
                    </a:lnTo>
                    <a:lnTo>
                      <a:pt x="1076" y="363"/>
                    </a:lnTo>
                    <a:lnTo>
                      <a:pt x="1088" y="345"/>
                    </a:lnTo>
                    <a:lnTo>
                      <a:pt x="1090" y="345"/>
                    </a:lnTo>
                    <a:lnTo>
                      <a:pt x="1093" y="331"/>
                    </a:lnTo>
                    <a:lnTo>
                      <a:pt x="1092" y="314"/>
                    </a:lnTo>
                    <a:lnTo>
                      <a:pt x="1090" y="304"/>
                    </a:lnTo>
                    <a:lnTo>
                      <a:pt x="1081" y="284"/>
                    </a:lnTo>
                    <a:lnTo>
                      <a:pt x="1071" y="269"/>
                    </a:lnTo>
                    <a:lnTo>
                      <a:pt x="1050" y="246"/>
                    </a:lnTo>
                    <a:lnTo>
                      <a:pt x="1025" y="225"/>
                    </a:lnTo>
                    <a:lnTo>
                      <a:pt x="1004" y="211"/>
                    </a:lnTo>
                    <a:lnTo>
                      <a:pt x="971" y="192"/>
                    </a:lnTo>
                    <a:lnTo>
                      <a:pt x="934" y="173"/>
                    </a:lnTo>
                    <a:lnTo>
                      <a:pt x="894" y="153"/>
                    </a:lnTo>
                    <a:lnTo>
                      <a:pt x="851" y="136"/>
                    </a:lnTo>
                    <a:lnTo>
                      <a:pt x="805" y="120"/>
                    </a:lnTo>
                    <a:lnTo>
                      <a:pt x="756" y="105"/>
                    </a:lnTo>
                    <a:lnTo>
                      <a:pt x="652" y="80"/>
                    </a:lnTo>
                    <a:lnTo>
                      <a:pt x="603" y="71"/>
                    </a:lnTo>
                    <a:lnTo>
                      <a:pt x="550" y="63"/>
                    </a:lnTo>
                    <a:lnTo>
                      <a:pt x="496" y="57"/>
                    </a:lnTo>
                    <a:lnTo>
                      <a:pt x="442" y="54"/>
                    </a:lnTo>
                    <a:lnTo>
                      <a:pt x="391" y="52"/>
                    </a:lnTo>
                    <a:close/>
                    <a:moveTo>
                      <a:pt x="391" y="0"/>
                    </a:moveTo>
                    <a:lnTo>
                      <a:pt x="442" y="1"/>
                    </a:lnTo>
                    <a:lnTo>
                      <a:pt x="496" y="5"/>
                    </a:lnTo>
                    <a:lnTo>
                      <a:pt x="550" y="10"/>
                    </a:lnTo>
                    <a:lnTo>
                      <a:pt x="611" y="21"/>
                    </a:lnTo>
                    <a:lnTo>
                      <a:pt x="662" y="29"/>
                    </a:lnTo>
                    <a:lnTo>
                      <a:pt x="673" y="31"/>
                    </a:lnTo>
                    <a:lnTo>
                      <a:pt x="777" y="56"/>
                    </a:lnTo>
                    <a:lnTo>
                      <a:pt x="826" y="71"/>
                    </a:lnTo>
                    <a:lnTo>
                      <a:pt x="872" y="87"/>
                    </a:lnTo>
                    <a:lnTo>
                      <a:pt x="915" y="105"/>
                    </a:lnTo>
                    <a:lnTo>
                      <a:pt x="955" y="124"/>
                    </a:lnTo>
                    <a:lnTo>
                      <a:pt x="992" y="143"/>
                    </a:lnTo>
                    <a:lnTo>
                      <a:pt x="1025" y="162"/>
                    </a:lnTo>
                    <a:lnTo>
                      <a:pt x="1032" y="167"/>
                    </a:lnTo>
                    <a:lnTo>
                      <a:pt x="1062" y="188"/>
                    </a:lnTo>
                    <a:lnTo>
                      <a:pt x="1086" y="209"/>
                    </a:lnTo>
                    <a:lnTo>
                      <a:pt x="1107" y="232"/>
                    </a:lnTo>
                    <a:lnTo>
                      <a:pt x="1121" y="253"/>
                    </a:lnTo>
                    <a:lnTo>
                      <a:pt x="1128" y="260"/>
                    </a:lnTo>
                    <a:lnTo>
                      <a:pt x="1139" y="283"/>
                    </a:lnTo>
                    <a:lnTo>
                      <a:pt x="1144" y="314"/>
                    </a:lnTo>
                    <a:lnTo>
                      <a:pt x="1144" y="340"/>
                    </a:lnTo>
                    <a:lnTo>
                      <a:pt x="1139" y="356"/>
                    </a:lnTo>
                    <a:lnTo>
                      <a:pt x="1137" y="366"/>
                    </a:lnTo>
                    <a:lnTo>
                      <a:pt x="1125" y="384"/>
                    </a:lnTo>
                    <a:lnTo>
                      <a:pt x="1120" y="393"/>
                    </a:lnTo>
                    <a:lnTo>
                      <a:pt x="1102" y="410"/>
                    </a:lnTo>
                    <a:lnTo>
                      <a:pt x="1081" y="426"/>
                    </a:lnTo>
                    <a:lnTo>
                      <a:pt x="1072" y="431"/>
                    </a:lnTo>
                    <a:lnTo>
                      <a:pt x="1048" y="445"/>
                    </a:lnTo>
                    <a:lnTo>
                      <a:pt x="1018" y="457"/>
                    </a:lnTo>
                    <a:lnTo>
                      <a:pt x="983" y="468"/>
                    </a:lnTo>
                    <a:lnTo>
                      <a:pt x="947" y="476"/>
                    </a:lnTo>
                    <a:lnTo>
                      <a:pt x="894" y="485"/>
                    </a:lnTo>
                    <a:lnTo>
                      <a:pt x="851" y="490"/>
                    </a:lnTo>
                    <a:lnTo>
                      <a:pt x="804" y="492"/>
                    </a:lnTo>
                    <a:lnTo>
                      <a:pt x="755" y="494"/>
                    </a:lnTo>
                    <a:lnTo>
                      <a:pt x="704" y="492"/>
                    </a:lnTo>
                    <a:lnTo>
                      <a:pt x="652" y="489"/>
                    </a:lnTo>
                    <a:lnTo>
                      <a:pt x="596" y="483"/>
                    </a:lnTo>
                    <a:lnTo>
                      <a:pt x="536" y="475"/>
                    </a:lnTo>
                    <a:lnTo>
                      <a:pt x="484" y="464"/>
                    </a:lnTo>
                    <a:lnTo>
                      <a:pt x="474" y="462"/>
                    </a:lnTo>
                    <a:lnTo>
                      <a:pt x="369" y="438"/>
                    </a:lnTo>
                    <a:lnTo>
                      <a:pt x="320" y="422"/>
                    </a:lnTo>
                    <a:lnTo>
                      <a:pt x="274" y="407"/>
                    </a:lnTo>
                    <a:lnTo>
                      <a:pt x="231" y="389"/>
                    </a:lnTo>
                    <a:lnTo>
                      <a:pt x="191" y="372"/>
                    </a:lnTo>
                    <a:lnTo>
                      <a:pt x="154" y="352"/>
                    </a:lnTo>
                    <a:lnTo>
                      <a:pt x="121" y="331"/>
                    </a:lnTo>
                    <a:lnTo>
                      <a:pt x="112" y="326"/>
                    </a:lnTo>
                    <a:lnTo>
                      <a:pt x="84" y="305"/>
                    </a:lnTo>
                    <a:lnTo>
                      <a:pt x="60" y="284"/>
                    </a:lnTo>
                    <a:lnTo>
                      <a:pt x="39" y="263"/>
                    </a:lnTo>
                    <a:lnTo>
                      <a:pt x="23" y="241"/>
                    </a:lnTo>
                    <a:lnTo>
                      <a:pt x="18" y="234"/>
                    </a:lnTo>
                    <a:lnTo>
                      <a:pt x="7" y="211"/>
                    </a:lnTo>
                    <a:lnTo>
                      <a:pt x="2" y="190"/>
                    </a:lnTo>
                    <a:lnTo>
                      <a:pt x="0" y="180"/>
                    </a:lnTo>
                    <a:lnTo>
                      <a:pt x="2" y="155"/>
                    </a:lnTo>
                    <a:lnTo>
                      <a:pt x="7" y="138"/>
                    </a:lnTo>
                    <a:lnTo>
                      <a:pt x="9" y="127"/>
                    </a:lnTo>
                    <a:lnTo>
                      <a:pt x="20" y="110"/>
                    </a:lnTo>
                    <a:lnTo>
                      <a:pt x="27" y="101"/>
                    </a:lnTo>
                    <a:lnTo>
                      <a:pt x="42" y="84"/>
                    </a:lnTo>
                    <a:lnTo>
                      <a:pt x="65" y="68"/>
                    </a:lnTo>
                    <a:lnTo>
                      <a:pt x="72" y="63"/>
                    </a:lnTo>
                    <a:lnTo>
                      <a:pt x="98" y="49"/>
                    </a:lnTo>
                    <a:lnTo>
                      <a:pt x="128" y="36"/>
                    </a:lnTo>
                    <a:lnTo>
                      <a:pt x="163" y="26"/>
                    </a:lnTo>
                    <a:lnTo>
                      <a:pt x="199" y="17"/>
                    </a:lnTo>
                    <a:lnTo>
                      <a:pt x="252" y="8"/>
                    </a:lnTo>
                    <a:lnTo>
                      <a:pt x="295" y="3"/>
                    </a:lnTo>
                    <a:lnTo>
                      <a:pt x="343" y="1"/>
                    </a:lnTo>
                    <a:lnTo>
                      <a:pt x="3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 name="Freeform 65"/>
              <p:cNvSpPr>
                <a:spLocks/>
              </p:cNvSpPr>
              <p:nvPr/>
            </p:nvSpPr>
            <p:spPr bwMode="auto">
              <a:xfrm>
                <a:off x="842" y="4053"/>
                <a:ext cx="1143" cy="339"/>
              </a:xfrm>
              <a:custGeom>
                <a:avLst/>
                <a:gdLst/>
                <a:ahLst/>
                <a:cxnLst>
                  <a:cxn ang="0">
                    <a:pos x="52" y="8"/>
                  </a:cxn>
                  <a:cxn ang="0">
                    <a:pos x="54" y="35"/>
                  </a:cxn>
                  <a:cxn ang="0">
                    <a:pos x="73" y="71"/>
                  </a:cxn>
                  <a:cxn ang="0">
                    <a:pos x="118" y="113"/>
                  </a:cxn>
                  <a:cxn ang="0">
                    <a:pos x="173" y="148"/>
                  </a:cxn>
                  <a:cxn ang="0">
                    <a:pos x="249" y="185"/>
                  </a:cxn>
                  <a:cxn ang="0">
                    <a:pos x="338" y="218"/>
                  </a:cxn>
                  <a:cxn ang="0">
                    <a:pos x="492" y="258"/>
                  </a:cxn>
                  <a:cxn ang="0">
                    <a:pos x="593" y="276"/>
                  </a:cxn>
                  <a:cxn ang="0">
                    <a:pos x="702" y="284"/>
                  </a:cxn>
                  <a:cxn ang="0">
                    <a:pos x="801" y="284"/>
                  </a:cxn>
                  <a:cxn ang="0">
                    <a:pos x="892" y="277"/>
                  </a:cxn>
                  <a:cxn ang="0">
                    <a:pos x="960" y="263"/>
                  </a:cxn>
                  <a:cxn ang="0">
                    <a:pos x="1025" y="241"/>
                  </a:cxn>
                  <a:cxn ang="0">
                    <a:pos x="1065" y="218"/>
                  </a:cxn>
                  <a:cxn ang="0">
                    <a:pos x="1086" y="190"/>
                  </a:cxn>
                  <a:cxn ang="0">
                    <a:pos x="1093" y="176"/>
                  </a:cxn>
                  <a:cxn ang="0">
                    <a:pos x="1136" y="201"/>
                  </a:cxn>
                  <a:cxn ang="0">
                    <a:pos x="1124" y="229"/>
                  </a:cxn>
                  <a:cxn ang="0">
                    <a:pos x="1101" y="255"/>
                  </a:cxn>
                  <a:cxn ang="0">
                    <a:pos x="1072" y="276"/>
                  </a:cxn>
                  <a:cxn ang="0">
                    <a:pos x="1016" y="302"/>
                  </a:cxn>
                  <a:cxn ang="0">
                    <a:pos x="944" y="321"/>
                  </a:cxn>
                  <a:cxn ang="0">
                    <a:pos x="848" y="335"/>
                  </a:cxn>
                  <a:cxn ang="0">
                    <a:pos x="752" y="339"/>
                  </a:cxn>
                  <a:cxn ang="0">
                    <a:pos x="649" y="333"/>
                  </a:cxn>
                  <a:cxn ang="0">
                    <a:pos x="534" y="319"/>
                  </a:cxn>
                  <a:cxn ang="0">
                    <a:pos x="471" y="307"/>
                  </a:cxn>
                  <a:cxn ang="0">
                    <a:pos x="317" y="267"/>
                  </a:cxn>
                  <a:cxn ang="0">
                    <a:pos x="228" y="234"/>
                  </a:cxn>
                  <a:cxn ang="0">
                    <a:pos x="152" y="197"/>
                  </a:cxn>
                  <a:cxn ang="0">
                    <a:pos x="111" y="171"/>
                  </a:cxn>
                  <a:cxn ang="0">
                    <a:pos x="57" y="129"/>
                  </a:cxn>
                  <a:cxn ang="0">
                    <a:pos x="22" y="85"/>
                  </a:cxn>
                  <a:cxn ang="0">
                    <a:pos x="5" y="56"/>
                  </a:cxn>
                  <a:cxn ang="0">
                    <a:pos x="1" y="0"/>
                  </a:cxn>
                </a:cxnLst>
                <a:rect l="0" t="0" r="r" b="b"/>
                <a:pathLst>
                  <a:path w="1143" h="339">
                    <a:moveTo>
                      <a:pt x="1" y="0"/>
                    </a:moveTo>
                    <a:lnTo>
                      <a:pt x="52" y="8"/>
                    </a:lnTo>
                    <a:lnTo>
                      <a:pt x="52" y="24"/>
                    </a:lnTo>
                    <a:lnTo>
                      <a:pt x="54" y="35"/>
                    </a:lnTo>
                    <a:lnTo>
                      <a:pt x="64" y="56"/>
                    </a:lnTo>
                    <a:lnTo>
                      <a:pt x="73" y="71"/>
                    </a:lnTo>
                    <a:lnTo>
                      <a:pt x="94" y="92"/>
                    </a:lnTo>
                    <a:lnTo>
                      <a:pt x="118" y="113"/>
                    </a:lnTo>
                    <a:lnTo>
                      <a:pt x="139" y="127"/>
                    </a:lnTo>
                    <a:lnTo>
                      <a:pt x="173" y="148"/>
                    </a:lnTo>
                    <a:lnTo>
                      <a:pt x="209" y="167"/>
                    </a:lnTo>
                    <a:lnTo>
                      <a:pt x="249" y="185"/>
                    </a:lnTo>
                    <a:lnTo>
                      <a:pt x="293" y="202"/>
                    </a:lnTo>
                    <a:lnTo>
                      <a:pt x="338" y="218"/>
                    </a:lnTo>
                    <a:lnTo>
                      <a:pt x="387" y="234"/>
                    </a:lnTo>
                    <a:lnTo>
                      <a:pt x="492" y="258"/>
                    </a:lnTo>
                    <a:lnTo>
                      <a:pt x="543" y="269"/>
                    </a:lnTo>
                    <a:lnTo>
                      <a:pt x="593" y="276"/>
                    </a:lnTo>
                    <a:lnTo>
                      <a:pt x="649" y="281"/>
                    </a:lnTo>
                    <a:lnTo>
                      <a:pt x="702" y="284"/>
                    </a:lnTo>
                    <a:lnTo>
                      <a:pt x="752" y="286"/>
                    </a:lnTo>
                    <a:lnTo>
                      <a:pt x="801" y="284"/>
                    </a:lnTo>
                    <a:lnTo>
                      <a:pt x="848" y="283"/>
                    </a:lnTo>
                    <a:lnTo>
                      <a:pt x="892" y="277"/>
                    </a:lnTo>
                    <a:lnTo>
                      <a:pt x="923" y="272"/>
                    </a:lnTo>
                    <a:lnTo>
                      <a:pt x="960" y="263"/>
                    </a:lnTo>
                    <a:lnTo>
                      <a:pt x="995" y="253"/>
                    </a:lnTo>
                    <a:lnTo>
                      <a:pt x="1025" y="241"/>
                    </a:lnTo>
                    <a:lnTo>
                      <a:pt x="1051" y="227"/>
                    </a:lnTo>
                    <a:lnTo>
                      <a:pt x="1065" y="218"/>
                    </a:lnTo>
                    <a:lnTo>
                      <a:pt x="1077" y="204"/>
                    </a:lnTo>
                    <a:lnTo>
                      <a:pt x="1086" y="190"/>
                    </a:lnTo>
                    <a:lnTo>
                      <a:pt x="1087" y="190"/>
                    </a:lnTo>
                    <a:lnTo>
                      <a:pt x="1093" y="176"/>
                    </a:lnTo>
                    <a:lnTo>
                      <a:pt x="1143" y="185"/>
                    </a:lnTo>
                    <a:lnTo>
                      <a:pt x="1136" y="201"/>
                    </a:lnTo>
                    <a:lnTo>
                      <a:pt x="1135" y="211"/>
                    </a:lnTo>
                    <a:lnTo>
                      <a:pt x="1124" y="229"/>
                    </a:lnTo>
                    <a:lnTo>
                      <a:pt x="1117" y="237"/>
                    </a:lnTo>
                    <a:lnTo>
                      <a:pt x="1101" y="255"/>
                    </a:lnTo>
                    <a:lnTo>
                      <a:pt x="1079" y="270"/>
                    </a:lnTo>
                    <a:lnTo>
                      <a:pt x="1072" y="276"/>
                    </a:lnTo>
                    <a:lnTo>
                      <a:pt x="1046" y="290"/>
                    </a:lnTo>
                    <a:lnTo>
                      <a:pt x="1016" y="302"/>
                    </a:lnTo>
                    <a:lnTo>
                      <a:pt x="981" y="312"/>
                    </a:lnTo>
                    <a:lnTo>
                      <a:pt x="944" y="321"/>
                    </a:lnTo>
                    <a:lnTo>
                      <a:pt x="892" y="330"/>
                    </a:lnTo>
                    <a:lnTo>
                      <a:pt x="848" y="335"/>
                    </a:lnTo>
                    <a:lnTo>
                      <a:pt x="801" y="337"/>
                    </a:lnTo>
                    <a:lnTo>
                      <a:pt x="752" y="339"/>
                    </a:lnTo>
                    <a:lnTo>
                      <a:pt x="702" y="337"/>
                    </a:lnTo>
                    <a:lnTo>
                      <a:pt x="649" y="333"/>
                    </a:lnTo>
                    <a:lnTo>
                      <a:pt x="593" y="328"/>
                    </a:lnTo>
                    <a:lnTo>
                      <a:pt x="534" y="319"/>
                    </a:lnTo>
                    <a:lnTo>
                      <a:pt x="482" y="309"/>
                    </a:lnTo>
                    <a:lnTo>
                      <a:pt x="471" y="307"/>
                    </a:lnTo>
                    <a:lnTo>
                      <a:pt x="366" y="283"/>
                    </a:lnTo>
                    <a:lnTo>
                      <a:pt x="317" y="267"/>
                    </a:lnTo>
                    <a:lnTo>
                      <a:pt x="272" y="251"/>
                    </a:lnTo>
                    <a:lnTo>
                      <a:pt x="228" y="234"/>
                    </a:lnTo>
                    <a:lnTo>
                      <a:pt x="188" y="216"/>
                    </a:lnTo>
                    <a:lnTo>
                      <a:pt x="152" y="197"/>
                    </a:lnTo>
                    <a:lnTo>
                      <a:pt x="118" y="176"/>
                    </a:lnTo>
                    <a:lnTo>
                      <a:pt x="111" y="171"/>
                    </a:lnTo>
                    <a:lnTo>
                      <a:pt x="82" y="150"/>
                    </a:lnTo>
                    <a:lnTo>
                      <a:pt x="57" y="129"/>
                    </a:lnTo>
                    <a:lnTo>
                      <a:pt x="36" y="108"/>
                    </a:lnTo>
                    <a:lnTo>
                      <a:pt x="22" y="85"/>
                    </a:lnTo>
                    <a:lnTo>
                      <a:pt x="15" y="78"/>
                    </a:lnTo>
                    <a:lnTo>
                      <a:pt x="5" y="56"/>
                    </a:lnTo>
                    <a:lnTo>
                      <a:pt x="0" y="24"/>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 name="Freeform 66"/>
              <p:cNvSpPr>
                <a:spLocks/>
              </p:cNvSpPr>
              <p:nvPr/>
            </p:nvSpPr>
            <p:spPr bwMode="auto">
              <a:xfrm>
                <a:off x="842" y="3775"/>
                <a:ext cx="96" cy="297"/>
              </a:xfrm>
              <a:custGeom>
                <a:avLst/>
                <a:gdLst/>
                <a:ahLst/>
                <a:cxnLst>
                  <a:cxn ang="0">
                    <a:pos x="45" y="0"/>
                  </a:cxn>
                  <a:cxn ang="0">
                    <a:pos x="96" y="9"/>
                  </a:cxn>
                  <a:cxn ang="0">
                    <a:pos x="52" y="286"/>
                  </a:cxn>
                  <a:cxn ang="0">
                    <a:pos x="50" y="297"/>
                  </a:cxn>
                  <a:cxn ang="0">
                    <a:pos x="0" y="288"/>
                  </a:cxn>
                  <a:cxn ang="0">
                    <a:pos x="1" y="278"/>
                  </a:cxn>
                  <a:cxn ang="0">
                    <a:pos x="45" y="0"/>
                  </a:cxn>
                </a:cxnLst>
                <a:rect l="0" t="0" r="r" b="b"/>
                <a:pathLst>
                  <a:path w="96" h="297">
                    <a:moveTo>
                      <a:pt x="45" y="0"/>
                    </a:moveTo>
                    <a:lnTo>
                      <a:pt x="96" y="9"/>
                    </a:lnTo>
                    <a:lnTo>
                      <a:pt x="52" y="286"/>
                    </a:lnTo>
                    <a:lnTo>
                      <a:pt x="50" y="297"/>
                    </a:lnTo>
                    <a:lnTo>
                      <a:pt x="0" y="288"/>
                    </a:lnTo>
                    <a:lnTo>
                      <a:pt x="1" y="27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 name="Freeform 67"/>
              <p:cNvSpPr>
                <a:spLocks/>
              </p:cNvSpPr>
              <p:nvPr/>
            </p:nvSpPr>
            <p:spPr bwMode="auto">
              <a:xfrm>
                <a:off x="1933" y="3951"/>
                <a:ext cx="96" cy="297"/>
              </a:xfrm>
              <a:custGeom>
                <a:avLst/>
                <a:gdLst/>
                <a:ahLst/>
                <a:cxnLst>
                  <a:cxn ang="0">
                    <a:pos x="45" y="0"/>
                  </a:cxn>
                  <a:cxn ang="0">
                    <a:pos x="96" y="9"/>
                  </a:cxn>
                  <a:cxn ang="0">
                    <a:pos x="52" y="287"/>
                  </a:cxn>
                  <a:cxn ang="0">
                    <a:pos x="51" y="297"/>
                  </a:cxn>
                  <a:cxn ang="0">
                    <a:pos x="0" y="289"/>
                  </a:cxn>
                  <a:cxn ang="0">
                    <a:pos x="2" y="278"/>
                  </a:cxn>
                  <a:cxn ang="0">
                    <a:pos x="45" y="0"/>
                  </a:cxn>
                </a:cxnLst>
                <a:rect l="0" t="0" r="r" b="b"/>
                <a:pathLst>
                  <a:path w="96" h="297">
                    <a:moveTo>
                      <a:pt x="45" y="0"/>
                    </a:moveTo>
                    <a:lnTo>
                      <a:pt x="96" y="9"/>
                    </a:lnTo>
                    <a:lnTo>
                      <a:pt x="52" y="287"/>
                    </a:lnTo>
                    <a:lnTo>
                      <a:pt x="51" y="297"/>
                    </a:lnTo>
                    <a:lnTo>
                      <a:pt x="0" y="289"/>
                    </a:lnTo>
                    <a:lnTo>
                      <a:pt x="2" y="27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 name="Freeform 68"/>
              <p:cNvSpPr>
                <a:spLocks/>
              </p:cNvSpPr>
              <p:nvPr/>
            </p:nvSpPr>
            <p:spPr bwMode="auto">
              <a:xfrm>
                <a:off x="1776" y="3531"/>
                <a:ext cx="1938" cy="1458"/>
              </a:xfrm>
              <a:custGeom>
                <a:avLst/>
                <a:gdLst/>
                <a:ahLst/>
                <a:cxnLst>
                  <a:cxn ang="0">
                    <a:pos x="461" y="3"/>
                  </a:cxn>
                  <a:cxn ang="0">
                    <a:pos x="529" y="36"/>
                  </a:cxn>
                  <a:cxn ang="0">
                    <a:pos x="593" y="90"/>
                  </a:cxn>
                  <a:cxn ang="0">
                    <a:pos x="655" y="162"/>
                  </a:cxn>
                  <a:cxn ang="0">
                    <a:pos x="710" y="239"/>
                  </a:cxn>
                  <a:cxn ang="0">
                    <a:pos x="758" y="314"/>
                  </a:cxn>
                  <a:cxn ang="0">
                    <a:pos x="796" y="380"/>
                  </a:cxn>
                  <a:cxn ang="0">
                    <a:pos x="822" y="429"/>
                  </a:cxn>
                  <a:cxn ang="0">
                    <a:pos x="969" y="401"/>
                  </a:cxn>
                  <a:cxn ang="0">
                    <a:pos x="1128" y="398"/>
                  </a:cxn>
                  <a:cxn ang="0">
                    <a:pos x="1287" y="407"/>
                  </a:cxn>
                  <a:cxn ang="0">
                    <a:pos x="1440" y="415"/>
                  </a:cxn>
                  <a:cxn ang="0">
                    <a:pos x="1634" y="417"/>
                  </a:cxn>
                  <a:cxn ang="0">
                    <a:pos x="1721" y="424"/>
                  </a:cxn>
                  <a:cxn ang="0">
                    <a:pos x="1779" y="445"/>
                  </a:cxn>
                  <a:cxn ang="0">
                    <a:pos x="1817" y="489"/>
                  </a:cxn>
                  <a:cxn ang="0">
                    <a:pos x="1844" y="562"/>
                  </a:cxn>
                  <a:cxn ang="0">
                    <a:pos x="1871" y="716"/>
                  </a:cxn>
                  <a:cxn ang="0">
                    <a:pos x="1892" y="799"/>
                  </a:cxn>
                  <a:cxn ang="0">
                    <a:pos x="1926" y="941"/>
                  </a:cxn>
                  <a:cxn ang="0">
                    <a:pos x="1938" y="1032"/>
                  </a:cxn>
                  <a:cxn ang="0">
                    <a:pos x="1931" y="1115"/>
                  </a:cxn>
                  <a:cxn ang="0">
                    <a:pos x="1901" y="1184"/>
                  </a:cxn>
                  <a:cxn ang="0">
                    <a:pos x="1842" y="1231"/>
                  </a:cxn>
                  <a:cxn ang="0">
                    <a:pos x="1749" y="1271"/>
                  </a:cxn>
                  <a:cxn ang="0">
                    <a:pos x="1636" y="1306"/>
                  </a:cxn>
                  <a:cxn ang="0">
                    <a:pos x="1512" y="1336"/>
                  </a:cxn>
                  <a:cxn ang="0">
                    <a:pos x="1391" y="1360"/>
                  </a:cxn>
                  <a:cxn ang="0">
                    <a:pos x="1283" y="1377"/>
                  </a:cxn>
                  <a:cxn ang="0">
                    <a:pos x="1199" y="1391"/>
                  </a:cxn>
                  <a:cxn ang="0">
                    <a:pos x="1081" y="1414"/>
                  </a:cxn>
                  <a:cxn ang="0">
                    <a:pos x="955" y="1435"/>
                  </a:cxn>
                  <a:cxn ang="0">
                    <a:pos x="822" y="1451"/>
                  </a:cxn>
                  <a:cxn ang="0">
                    <a:pos x="691" y="1458"/>
                  </a:cxn>
                  <a:cxn ang="0">
                    <a:pos x="560" y="1454"/>
                  </a:cxn>
                  <a:cxn ang="0">
                    <a:pos x="436" y="1433"/>
                  </a:cxn>
                  <a:cxn ang="0">
                    <a:pos x="321" y="1397"/>
                  </a:cxn>
                  <a:cxn ang="0">
                    <a:pos x="220" y="1337"/>
                  </a:cxn>
                  <a:cxn ang="0">
                    <a:pos x="134" y="1255"/>
                  </a:cxn>
                  <a:cxn ang="0">
                    <a:pos x="68" y="1145"/>
                  </a:cxn>
                  <a:cxn ang="0">
                    <a:pos x="19" y="1018"/>
                  </a:cxn>
                  <a:cxn ang="0">
                    <a:pos x="0" y="909"/>
                  </a:cxn>
                  <a:cxn ang="0">
                    <a:pos x="5" y="815"/>
                  </a:cxn>
                  <a:cxn ang="0">
                    <a:pos x="35" y="735"/>
                  </a:cxn>
                  <a:cxn ang="0">
                    <a:pos x="87" y="663"/>
                  </a:cxn>
                  <a:cxn ang="0">
                    <a:pos x="160" y="600"/>
                  </a:cxn>
                  <a:cxn ang="0">
                    <a:pos x="250" y="539"/>
                  </a:cxn>
                  <a:cxn ang="0">
                    <a:pos x="354" y="482"/>
                  </a:cxn>
                  <a:cxn ang="0">
                    <a:pos x="375" y="459"/>
                  </a:cxn>
                  <a:cxn ang="0">
                    <a:pos x="340" y="398"/>
                  </a:cxn>
                  <a:cxn ang="0">
                    <a:pos x="307" y="324"/>
                  </a:cxn>
                  <a:cxn ang="0">
                    <a:pos x="281" y="244"/>
                  </a:cxn>
                  <a:cxn ang="0">
                    <a:pos x="269" y="169"/>
                  </a:cxn>
                  <a:cxn ang="0">
                    <a:pos x="276" y="104"/>
                  </a:cxn>
                  <a:cxn ang="0">
                    <a:pos x="323" y="42"/>
                  </a:cxn>
                  <a:cxn ang="0">
                    <a:pos x="391" y="3"/>
                  </a:cxn>
                </a:cxnLst>
                <a:rect l="0" t="0" r="r" b="b"/>
                <a:pathLst>
                  <a:path w="1938" h="1458">
                    <a:moveTo>
                      <a:pt x="426" y="0"/>
                    </a:moveTo>
                    <a:lnTo>
                      <a:pt x="461" y="3"/>
                    </a:lnTo>
                    <a:lnTo>
                      <a:pt x="494" y="17"/>
                    </a:lnTo>
                    <a:lnTo>
                      <a:pt x="529" y="36"/>
                    </a:lnTo>
                    <a:lnTo>
                      <a:pt x="562" y="61"/>
                    </a:lnTo>
                    <a:lnTo>
                      <a:pt x="593" y="90"/>
                    </a:lnTo>
                    <a:lnTo>
                      <a:pt x="625" y="125"/>
                    </a:lnTo>
                    <a:lnTo>
                      <a:pt x="655" y="162"/>
                    </a:lnTo>
                    <a:lnTo>
                      <a:pt x="684" y="201"/>
                    </a:lnTo>
                    <a:lnTo>
                      <a:pt x="710" y="239"/>
                    </a:lnTo>
                    <a:lnTo>
                      <a:pt x="735" y="277"/>
                    </a:lnTo>
                    <a:lnTo>
                      <a:pt x="758" y="314"/>
                    </a:lnTo>
                    <a:lnTo>
                      <a:pt x="778" y="349"/>
                    </a:lnTo>
                    <a:lnTo>
                      <a:pt x="796" y="380"/>
                    </a:lnTo>
                    <a:lnTo>
                      <a:pt x="810" y="408"/>
                    </a:lnTo>
                    <a:lnTo>
                      <a:pt x="822" y="429"/>
                    </a:lnTo>
                    <a:lnTo>
                      <a:pt x="894" y="412"/>
                    </a:lnTo>
                    <a:lnTo>
                      <a:pt x="969" y="401"/>
                    </a:lnTo>
                    <a:lnTo>
                      <a:pt x="1047" y="398"/>
                    </a:lnTo>
                    <a:lnTo>
                      <a:pt x="1128" y="398"/>
                    </a:lnTo>
                    <a:lnTo>
                      <a:pt x="1206" y="401"/>
                    </a:lnTo>
                    <a:lnTo>
                      <a:pt x="1287" y="407"/>
                    </a:lnTo>
                    <a:lnTo>
                      <a:pt x="1365" y="412"/>
                    </a:lnTo>
                    <a:lnTo>
                      <a:pt x="1440" y="415"/>
                    </a:lnTo>
                    <a:lnTo>
                      <a:pt x="1512" y="417"/>
                    </a:lnTo>
                    <a:lnTo>
                      <a:pt x="1634" y="417"/>
                    </a:lnTo>
                    <a:lnTo>
                      <a:pt x="1681" y="419"/>
                    </a:lnTo>
                    <a:lnTo>
                      <a:pt x="1721" y="424"/>
                    </a:lnTo>
                    <a:lnTo>
                      <a:pt x="1753" y="431"/>
                    </a:lnTo>
                    <a:lnTo>
                      <a:pt x="1779" y="445"/>
                    </a:lnTo>
                    <a:lnTo>
                      <a:pt x="1800" y="462"/>
                    </a:lnTo>
                    <a:lnTo>
                      <a:pt x="1817" y="489"/>
                    </a:lnTo>
                    <a:lnTo>
                      <a:pt x="1831" y="520"/>
                    </a:lnTo>
                    <a:lnTo>
                      <a:pt x="1844" y="562"/>
                    </a:lnTo>
                    <a:lnTo>
                      <a:pt x="1863" y="677"/>
                    </a:lnTo>
                    <a:lnTo>
                      <a:pt x="1871" y="716"/>
                    </a:lnTo>
                    <a:lnTo>
                      <a:pt x="1880" y="756"/>
                    </a:lnTo>
                    <a:lnTo>
                      <a:pt x="1892" y="799"/>
                    </a:lnTo>
                    <a:lnTo>
                      <a:pt x="1905" y="847"/>
                    </a:lnTo>
                    <a:lnTo>
                      <a:pt x="1926" y="941"/>
                    </a:lnTo>
                    <a:lnTo>
                      <a:pt x="1933" y="986"/>
                    </a:lnTo>
                    <a:lnTo>
                      <a:pt x="1938" y="1032"/>
                    </a:lnTo>
                    <a:lnTo>
                      <a:pt x="1938" y="1075"/>
                    </a:lnTo>
                    <a:lnTo>
                      <a:pt x="1931" y="1115"/>
                    </a:lnTo>
                    <a:lnTo>
                      <a:pt x="1920" y="1152"/>
                    </a:lnTo>
                    <a:lnTo>
                      <a:pt x="1901" y="1184"/>
                    </a:lnTo>
                    <a:lnTo>
                      <a:pt x="1877" y="1208"/>
                    </a:lnTo>
                    <a:lnTo>
                      <a:pt x="1842" y="1231"/>
                    </a:lnTo>
                    <a:lnTo>
                      <a:pt x="1800" y="1252"/>
                    </a:lnTo>
                    <a:lnTo>
                      <a:pt x="1749" y="1271"/>
                    </a:lnTo>
                    <a:lnTo>
                      <a:pt x="1695" y="1290"/>
                    </a:lnTo>
                    <a:lnTo>
                      <a:pt x="1636" y="1306"/>
                    </a:lnTo>
                    <a:lnTo>
                      <a:pt x="1575" y="1322"/>
                    </a:lnTo>
                    <a:lnTo>
                      <a:pt x="1512" y="1336"/>
                    </a:lnTo>
                    <a:lnTo>
                      <a:pt x="1451" y="1348"/>
                    </a:lnTo>
                    <a:lnTo>
                      <a:pt x="1391" y="1360"/>
                    </a:lnTo>
                    <a:lnTo>
                      <a:pt x="1334" y="1369"/>
                    </a:lnTo>
                    <a:lnTo>
                      <a:pt x="1283" y="1377"/>
                    </a:lnTo>
                    <a:lnTo>
                      <a:pt x="1238" y="1384"/>
                    </a:lnTo>
                    <a:lnTo>
                      <a:pt x="1199" y="1391"/>
                    </a:lnTo>
                    <a:lnTo>
                      <a:pt x="1142" y="1404"/>
                    </a:lnTo>
                    <a:lnTo>
                      <a:pt x="1081" y="1414"/>
                    </a:lnTo>
                    <a:lnTo>
                      <a:pt x="1018" y="1426"/>
                    </a:lnTo>
                    <a:lnTo>
                      <a:pt x="955" y="1435"/>
                    </a:lnTo>
                    <a:lnTo>
                      <a:pt x="888" y="1444"/>
                    </a:lnTo>
                    <a:lnTo>
                      <a:pt x="822" y="1451"/>
                    </a:lnTo>
                    <a:lnTo>
                      <a:pt x="756" y="1456"/>
                    </a:lnTo>
                    <a:lnTo>
                      <a:pt x="691" y="1458"/>
                    </a:lnTo>
                    <a:lnTo>
                      <a:pt x="625" y="1458"/>
                    </a:lnTo>
                    <a:lnTo>
                      <a:pt x="560" y="1454"/>
                    </a:lnTo>
                    <a:lnTo>
                      <a:pt x="497" y="1446"/>
                    </a:lnTo>
                    <a:lnTo>
                      <a:pt x="436" y="1433"/>
                    </a:lnTo>
                    <a:lnTo>
                      <a:pt x="377" y="1418"/>
                    </a:lnTo>
                    <a:lnTo>
                      <a:pt x="321" y="1397"/>
                    </a:lnTo>
                    <a:lnTo>
                      <a:pt x="269" y="1370"/>
                    </a:lnTo>
                    <a:lnTo>
                      <a:pt x="220" y="1337"/>
                    </a:lnTo>
                    <a:lnTo>
                      <a:pt x="174" y="1301"/>
                    </a:lnTo>
                    <a:lnTo>
                      <a:pt x="134" y="1255"/>
                    </a:lnTo>
                    <a:lnTo>
                      <a:pt x="98" y="1205"/>
                    </a:lnTo>
                    <a:lnTo>
                      <a:pt x="68" y="1145"/>
                    </a:lnTo>
                    <a:lnTo>
                      <a:pt x="40" y="1079"/>
                    </a:lnTo>
                    <a:lnTo>
                      <a:pt x="19" y="1018"/>
                    </a:lnTo>
                    <a:lnTo>
                      <a:pt x="5" y="962"/>
                    </a:lnTo>
                    <a:lnTo>
                      <a:pt x="0" y="909"/>
                    </a:lnTo>
                    <a:lnTo>
                      <a:pt x="0" y="861"/>
                    </a:lnTo>
                    <a:lnTo>
                      <a:pt x="5" y="815"/>
                    </a:lnTo>
                    <a:lnTo>
                      <a:pt x="17" y="773"/>
                    </a:lnTo>
                    <a:lnTo>
                      <a:pt x="35" y="735"/>
                    </a:lnTo>
                    <a:lnTo>
                      <a:pt x="59" y="698"/>
                    </a:lnTo>
                    <a:lnTo>
                      <a:pt x="87" y="663"/>
                    </a:lnTo>
                    <a:lnTo>
                      <a:pt x="122" y="630"/>
                    </a:lnTo>
                    <a:lnTo>
                      <a:pt x="160" y="600"/>
                    </a:lnTo>
                    <a:lnTo>
                      <a:pt x="202" y="569"/>
                    </a:lnTo>
                    <a:lnTo>
                      <a:pt x="250" y="539"/>
                    </a:lnTo>
                    <a:lnTo>
                      <a:pt x="300" y="511"/>
                    </a:lnTo>
                    <a:lnTo>
                      <a:pt x="354" y="482"/>
                    </a:lnTo>
                    <a:lnTo>
                      <a:pt x="393" y="482"/>
                    </a:lnTo>
                    <a:lnTo>
                      <a:pt x="375" y="459"/>
                    </a:lnTo>
                    <a:lnTo>
                      <a:pt x="358" y="431"/>
                    </a:lnTo>
                    <a:lnTo>
                      <a:pt x="340" y="398"/>
                    </a:lnTo>
                    <a:lnTo>
                      <a:pt x="323" y="363"/>
                    </a:lnTo>
                    <a:lnTo>
                      <a:pt x="307" y="324"/>
                    </a:lnTo>
                    <a:lnTo>
                      <a:pt x="291" y="284"/>
                    </a:lnTo>
                    <a:lnTo>
                      <a:pt x="281" y="244"/>
                    </a:lnTo>
                    <a:lnTo>
                      <a:pt x="272" y="206"/>
                    </a:lnTo>
                    <a:lnTo>
                      <a:pt x="269" y="169"/>
                    </a:lnTo>
                    <a:lnTo>
                      <a:pt x="270" y="134"/>
                    </a:lnTo>
                    <a:lnTo>
                      <a:pt x="276" y="104"/>
                    </a:lnTo>
                    <a:lnTo>
                      <a:pt x="290" y="78"/>
                    </a:lnTo>
                    <a:lnTo>
                      <a:pt x="323" y="42"/>
                    </a:lnTo>
                    <a:lnTo>
                      <a:pt x="356" y="17"/>
                    </a:lnTo>
                    <a:lnTo>
                      <a:pt x="391" y="3"/>
                    </a:lnTo>
                    <a:lnTo>
                      <a:pt x="42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 name="Freeform 69"/>
              <p:cNvSpPr>
                <a:spLocks noEditPoints="1"/>
              </p:cNvSpPr>
              <p:nvPr/>
            </p:nvSpPr>
            <p:spPr bwMode="auto">
              <a:xfrm>
                <a:off x="1748" y="3505"/>
                <a:ext cx="1992" cy="1512"/>
              </a:xfrm>
              <a:custGeom>
                <a:avLst/>
                <a:gdLst/>
                <a:ahLst/>
                <a:cxnLst>
                  <a:cxn ang="0">
                    <a:pos x="375" y="78"/>
                  </a:cxn>
                  <a:cxn ang="0">
                    <a:pos x="323" y="181"/>
                  </a:cxn>
                  <a:cxn ang="0">
                    <a:pos x="381" y="396"/>
                  </a:cxn>
                  <a:cxn ang="0">
                    <a:pos x="445" y="516"/>
                  </a:cxn>
                  <a:cxn ang="0">
                    <a:pos x="403" y="527"/>
                  </a:cxn>
                  <a:cxn ang="0">
                    <a:pos x="316" y="572"/>
                  </a:cxn>
                  <a:cxn ang="0">
                    <a:pos x="159" y="680"/>
                  </a:cxn>
                  <a:cxn ang="0">
                    <a:pos x="63" y="834"/>
                  </a:cxn>
                  <a:cxn ang="0">
                    <a:pos x="70" y="1026"/>
                  </a:cxn>
                  <a:cxn ang="0">
                    <a:pos x="148" y="1215"/>
                  </a:cxn>
                  <a:cxn ang="0">
                    <a:pos x="318" y="1379"/>
                  </a:cxn>
                  <a:cxn ang="0">
                    <a:pos x="573" y="1456"/>
                  </a:cxn>
                  <a:cxn ang="0">
                    <a:pos x="852" y="1454"/>
                  </a:cxn>
                  <a:cxn ang="0">
                    <a:pos x="1116" y="1414"/>
                  </a:cxn>
                  <a:cxn ang="0">
                    <a:pos x="1576" y="1328"/>
                  </a:cxn>
                  <a:cxn ang="0">
                    <a:pos x="1784" y="1271"/>
                  </a:cxn>
                  <a:cxn ang="0">
                    <a:pos x="1901" y="1204"/>
                  </a:cxn>
                  <a:cxn ang="0">
                    <a:pos x="1941" y="1047"/>
                  </a:cxn>
                  <a:cxn ang="0">
                    <a:pos x="1905" y="864"/>
                  </a:cxn>
                  <a:cxn ang="0">
                    <a:pos x="1847" y="595"/>
                  </a:cxn>
                  <a:cxn ang="0">
                    <a:pos x="1779" y="487"/>
                  </a:cxn>
                  <a:cxn ang="0">
                    <a:pos x="1552" y="466"/>
                  </a:cxn>
                  <a:cxn ang="0">
                    <a:pos x="1154" y="450"/>
                  </a:cxn>
                  <a:cxn ang="0">
                    <a:pos x="857" y="481"/>
                  </a:cxn>
                  <a:cxn ang="0">
                    <a:pos x="789" y="401"/>
                  </a:cxn>
                  <a:cxn ang="0">
                    <a:pos x="655" y="193"/>
                  </a:cxn>
                  <a:cxn ang="0">
                    <a:pos x="517" y="69"/>
                  </a:cxn>
                  <a:cxn ang="0">
                    <a:pos x="473" y="0"/>
                  </a:cxn>
                  <a:cxn ang="0">
                    <a:pos x="628" y="85"/>
                  </a:cxn>
                  <a:cxn ang="0">
                    <a:pos x="772" y="270"/>
                  </a:cxn>
                  <a:cxn ang="0">
                    <a:pos x="1011" y="401"/>
                  </a:cxn>
                  <a:cxn ang="0">
                    <a:pos x="1456" y="412"/>
                  </a:cxn>
                  <a:cxn ang="0">
                    <a:pos x="1744" y="422"/>
                  </a:cxn>
                  <a:cxn ang="0">
                    <a:pos x="1854" y="480"/>
                  </a:cxn>
                  <a:cxn ang="0">
                    <a:pos x="1901" y="600"/>
                  </a:cxn>
                  <a:cxn ang="0">
                    <a:pos x="1962" y="883"/>
                  </a:cxn>
                  <a:cxn ang="0">
                    <a:pos x="1992" y="1070"/>
                  </a:cxn>
                  <a:cxn ang="0">
                    <a:pos x="1964" y="1206"/>
                  </a:cxn>
                  <a:cxn ang="0">
                    <a:pos x="1828" y="1307"/>
                  </a:cxn>
                  <a:cxn ang="0">
                    <a:pos x="1538" y="1389"/>
                  </a:cxn>
                  <a:cxn ang="0">
                    <a:pos x="1011" y="1486"/>
                  </a:cxn>
                  <a:cxn ang="0">
                    <a:pos x="663" y="1512"/>
                  </a:cxn>
                  <a:cxn ang="0">
                    <a:pos x="393" y="1470"/>
                  </a:cxn>
                  <a:cxn ang="0">
                    <a:pos x="180" y="1339"/>
                  </a:cxn>
                  <a:cxn ang="0">
                    <a:pos x="58" y="1147"/>
                  </a:cxn>
                  <a:cxn ang="0">
                    <a:pos x="0" y="934"/>
                  </a:cxn>
                  <a:cxn ang="0">
                    <a:pos x="51" y="733"/>
                  </a:cxn>
                  <a:cxn ang="0">
                    <a:pos x="192" y="590"/>
                  </a:cxn>
                  <a:cxn ang="0">
                    <a:pos x="368" y="485"/>
                  </a:cxn>
                  <a:cxn ang="0">
                    <a:pos x="295" y="331"/>
                  </a:cxn>
                  <a:cxn ang="0">
                    <a:pos x="279" y="129"/>
                  </a:cxn>
                  <a:cxn ang="0">
                    <a:pos x="391" y="10"/>
                  </a:cxn>
                </a:cxnLst>
                <a:rect l="0" t="0" r="r" b="b"/>
                <a:pathLst>
                  <a:path w="1992" h="1512">
                    <a:moveTo>
                      <a:pt x="459" y="55"/>
                    </a:moveTo>
                    <a:lnTo>
                      <a:pt x="429" y="57"/>
                    </a:lnTo>
                    <a:lnTo>
                      <a:pt x="401" y="64"/>
                    </a:lnTo>
                    <a:lnTo>
                      <a:pt x="375" y="78"/>
                    </a:lnTo>
                    <a:lnTo>
                      <a:pt x="354" y="97"/>
                    </a:lnTo>
                    <a:lnTo>
                      <a:pt x="337" y="120"/>
                    </a:lnTo>
                    <a:lnTo>
                      <a:pt x="326" y="148"/>
                    </a:lnTo>
                    <a:lnTo>
                      <a:pt x="323" y="181"/>
                    </a:lnTo>
                    <a:lnTo>
                      <a:pt x="328" y="235"/>
                    </a:lnTo>
                    <a:lnTo>
                      <a:pt x="339" y="289"/>
                    </a:lnTo>
                    <a:lnTo>
                      <a:pt x="358" y="343"/>
                    </a:lnTo>
                    <a:lnTo>
                      <a:pt x="381" y="396"/>
                    </a:lnTo>
                    <a:lnTo>
                      <a:pt x="408" y="445"/>
                    </a:lnTo>
                    <a:lnTo>
                      <a:pt x="440" y="488"/>
                    </a:lnTo>
                    <a:lnTo>
                      <a:pt x="445" y="502"/>
                    </a:lnTo>
                    <a:lnTo>
                      <a:pt x="445" y="516"/>
                    </a:lnTo>
                    <a:lnTo>
                      <a:pt x="436" y="527"/>
                    </a:lnTo>
                    <a:lnTo>
                      <a:pt x="426" y="534"/>
                    </a:lnTo>
                    <a:lnTo>
                      <a:pt x="415" y="536"/>
                    </a:lnTo>
                    <a:lnTo>
                      <a:pt x="403" y="527"/>
                    </a:lnTo>
                    <a:lnTo>
                      <a:pt x="401" y="525"/>
                    </a:lnTo>
                    <a:lnTo>
                      <a:pt x="394" y="530"/>
                    </a:lnTo>
                    <a:lnTo>
                      <a:pt x="356" y="551"/>
                    </a:lnTo>
                    <a:lnTo>
                      <a:pt x="316" y="572"/>
                    </a:lnTo>
                    <a:lnTo>
                      <a:pt x="274" y="597"/>
                    </a:lnTo>
                    <a:lnTo>
                      <a:pt x="234" y="623"/>
                    </a:lnTo>
                    <a:lnTo>
                      <a:pt x="195" y="651"/>
                    </a:lnTo>
                    <a:lnTo>
                      <a:pt x="159" y="680"/>
                    </a:lnTo>
                    <a:lnTo>
                      <a:pt x="127" y="714"/>
                    </a:lnTo>
                    <a:lnTo>
                      <a:pt x="99" y="750"/>
                    </a:lnTo>
                    <a:lnTo>
                      <a:pt x="77" y="790"/>
                    </a:lnTo>
                    <a:lnTo>
                      <a:pt x="63" y="834"/>
                    </a:lnTo>
                    <a:lnTo>
                      <a:pt x="54" y="883"/>
                    </a:lnTo>
                    <a:lnTo>
                      <a:pt x="54" y="930"/>
                    </a:lnTo>
                    <a:lnTo>
                      <a:pt x="59" y="979"/>
                    </a:lnTo>
                    <a:lnTo>
                      <a:pt x="70" y="1026"/>
                    </a:lnTo>
                    <a:lnTo>
                      <a:pt x="84" y="1073"/>
                    </a:lnTo>
                    <a:lnTo>
                      <a:pt x="103" y="1122"/>
                    </a:lnTo>
                    <a:lnTo>
                      <a:pt x="124" y="1169"/>
                    </a:lnTo>
                    <a:lnTo>
                      <a:pt x="148" y="1215"/>
                    </a:lnTo>
                    <a:lnTo>
                      <a:pt x="178" y="1258"/>
                    </a:lnTo>
                    <a:lnTo>
                      <a:pt x="211" y="1297"/>
                    </a:lnTo>
                    <a:lnTo>
                      <a:pt x="262" y="1342"/>
                    </a:lnTo>
                    <a:lnTo>
                      <a:pt x="318" y="1379"/>
                    </a:lnTo>
                    <a:lnTo>
                      <a:pt x="377" y="1407"/>
                    </a:lnTo>
                    <a:lnTo>
                      <a:pt x="440" y="1430"/>
                    </a:lnTo>
                    <a:lnTo>
                      <a:pt x="506" y="1445"/>
                    </a:lnTo>
                    <a:lnTo>
                      <a:pt x="573" y="1456"/>
                    </a:lnTo>
                    <a:lnTo>
                      <a:pt x="642" y="1461"/>
                    </a:lnTo>
                    <a:lnTo>
                      <a:pt x="712" y="1463"/>
                    </a:lnTo>
                    <a:lnTo>
                      <a:pt x="782" y="1459"/>
                    </a:lnTo>
                    <a:lnTo>
                      <a:pt x="852" y="1454"/>
                    </a:lnTo>
                    <a:lnTo>
                      <a:pt x="920" y="1447"/>
                    </a:lnTo>
                    <a:lnTo>
                      <a:pt x="988" y="1437"/>
                    </a:lnTo>
                    <a:lnTo>
                      <a:pt x="1053" y="1426"/>
                    </a:lnTo>
                    <a:lnTo>
                      <a:pt x="1116" y="1414"/>
                    </a:lnTo>
                    <a:lnTo>
                      <a:pt x="1231" y="1393"/>
                    </a:lnTo>
                    <a:lnTo>
                      <a:pt x="1348" y="1374"/>
                    </a:lnTo>
                    <a:lnTo>
                      <a:pt x="1463" y="1353"/>
                    </a:lnTo>
                    <a:lnTo>
                      <a:pt x="1576" y="1328"/>
                    </a:lnTo>
                    <a:lnTo>
                      <a:pt x="1690" y="1299"/>
                    </a:lnTo>
                    <a:lnTo>
                      <a:pt x="1720" y="1290"/>
                    </a:lnTo>
                    <a:lnTo>
                      <a:pt x="1751" y="1281"/>
                    </a:lnTo>
                    <a:lnTo>
                      <a:pt x="1784" y="1271"/>
                    </a:lnTo>
                    <a:lnTo>
                      <a:pt x="1817" y="1258"/>
                    </a:lnTo>
                    <a:lnTo>
                      <a:pt x="1849" y="1243"/>
                    </a:lnTo>
                    <a:lnTo>
                      <a:pt x="1877" y="1225"/>
                    </a:lnTo>
                    <a:lnTo>
                      <a:pt x="1901" y="1204"/>
                    </a:lnTo>
                    <a:lnTo>
                      <a:pt x="1919" y="1178"/>
                    </a:lnTo>
                    <a:lnTo>
                      <a:pt x="1934" y="1136"/>
                    </a:lnTo>
                    <a:lnTo>
                      <a:pt x="1941" y="1093"/>
                    </a:lnTo>
                    <a:lnTo>
                      <a:pt x="1941" y="1047"/>
                    </a:lnTo>
                    <a:lnTo>
                      <a:pt x="1936" y="1000"/>
                    </a:lnTo>
                    <a:lnTo>
                      <a:pt x="1927" y="953"/>
                    </a:lnTo>
                    <a:lnTo>
                      <a:pt x="1915" y="907"/>
                    </a:lnTo>
                    <a:lnTo>
                      <a:pt x="1905" y="864"/>
                    </a:lnTo>
                    <a:lnTo>
                      <a:pt x="1893" y="822"/>
                    </a:lnTo>
                    <a:lnTo>
                      <a:pt x="1880" y="766"/>
                    </a:lnTo>
                    <a:lnTo>
                      <a:pt x="1859" y="651"/>
                    </a:lnTo>
                    <a:lnTo>
                      <a:pt x="1847" y="595"/>
                    </a:lnTo>
                    <a:lnTo>
                      <a:pt x="1830" y="541"/>
                    </a:lnTo>
                    <a:lnTo>
                      <a:pt x="1816" y="516"/>
                    </a:lnTo>
                    <a:lnTo>
                      <a:pt x="1798" y="499"/>
                    </a:lnTo>
                    <a:lnTo>
                      <a:pt x="1779" y="487"/>
                    </a:lnTo>
                    <a:lnTo>
                      <a:pt x="1756" y="478"/>
                    </a:lnTo>
                    <a:lnTo>
                      <a:pt x="1730" y="473"/>
                    </a:lnTo>
                    <a:lnTo>
                      <a:pt x="1678" y="469"/>
                    </a:lnTo>
                    <a:lnTo>
                      <a:pt x="1552" y="466"/>
                    </a:lnTo>
                    <a:lnTo>
                      <a:pt x="1428" y="464"/>
                    </a:lnTo>
                    <a:lnTo>
                      <a:pt x="1302" y="457"/>
                    </a:lnTo>
                    <a:lnTo>
                      <a:pt x="1227" y="453"/>
                    </a:lnTo>
                    <a:lnTo>
                      <a:pt x="1154" y="450"/>
                    </a:lnTo>
                    <a:lnTo>
                      <a:pt x="1079" y="450"/>
                    </a:lnTo>
                    <a:lnTo>
                      <a:pt x="1004" y="453"/>
                    </a:lnTo>
                    <a:lnTo>
                      <a:pt x="930" y="464"/>
                    </a:lnTo>
                    <a:lnTo>
                      <a:pt x="857" y="481"/>
                    </a:lnTo>
                    <a:lnTo>
                      <a:pt x="847" y="481"/>
                    </a:lnTo>
                    <a:lnTo>
                      <a:pt x="834" y="478"/>
                    </a:lnTo>
                    <a:lnTo>
                      <a:pt x="827" y="469"/>
                    </a:lnTo>
                    <a:lnTo>
                      <a:pt x="789" y="401"/>
                    </a:lnTo>
                    <a:lnTo>
                      <a:pt x="751" y="335"/>
                    </a:lnTo>
                    <a:lnTo>
                      <a:pt x="709" y="268"/>
                    </a:lnTo>
                    <a:lnTo>
                      <a:pt x="683" y="232"/>
                    </a:lnTo>
                    <a:lnTo>
                      <a:pt x="655" y="193"/>
                    </a:lnTo>
                    <a:lnTo>
                      <a:pt x="625" y="157"/>
                    </a:lnTo>
                    <a:lnTo>
                      <a:pt x="592" y="123"/>
                    </a:lnTo>
                    <a:lnTo>
                      <a:pt x="555" y="94"/>
                    </a:lnTo>
                    <a:lnTo>
                      <a:pt x="517" y="69"/>
                    </a:lnTo>
                    <a:lnTo>
                      <a:pt x="489" y="59"/>
                    </a:lnTo>
                    <a:lnTo>
                      <a:pt x="459" y="55"/>
                    </a:lnTo>
                    <a:close/>
                    <a:moveTo>
                      <a:pt x="431" y="0"/>
                    </a:moveTo>
                    <a:lnTo>
                      <a:pt x="473" y="0"/>
                    </a:lnTo>
                    <a:lnTo>
                      <a:pt x="517" y="10"/>
                    </a:lnTo>
                    <a:lnTo>
                      <a:pt x="557" y="29"/>
                    </a:lnTo>
                    <a:lnTo>
                      <a:pt x="594" y="55"/>
                    </a:lnTo>
                    <a:lnTo>
                      <a:pt x="628" y="85"/>
                    </a:lnTo>
                    <a:lnTo>
                      <a:pt x="660" y="118"/>
                    </a:lnTo>
                    <a:lnTo>
                      <a:pt x="690" y="153"/>
                    </a:lnTo>
                    <a:lnTo>
                      <a:pt x="716" y="188"/>
                    </a:lnTo>
                    <a:lnTo>
                      <a:pt x="772" y="270"/>
                    </a:lnTo>
                    <a:lnTo>
                      <a:pt x="824" y="356"/>
                    </a:lnTo>
                    <a:lnTo>
                      <a:pt x="864" y="426"/>
                    </a:lnTo>
                    <a:lnTo>
                      <a:pt x="927" y="412"/>
                    </a:lnTo>
                    <a:lnTo>
                      <a:pt x="1011" y="401"/>
                    </a:lnTo>
                    <a:lnTo>
                      <a:pt x="1096" y="398"/>
                    </a:lnTo>
                    <a:lnTo>
                      <a:pt x="1182" y="398"/>
                    </a:lnTo>
                    <a:lnTo>
                      <a:pt x="1267" y="403"/>
                    </a:lnTo>
                    <a:lnTo>
                      <a:pt x="1456" y="412"/>
                    </a:lnTo>
                    <a:lnTo>
                      <a:pt x="1645" y="417"/>
                    </a:lnTo>
                    <a:lnTo>
                      <a:pt x="1676" y="417"/>
                    </a:lnTo>
                    <a:lnTo>
                      <a:pt x="1711" y="419"/>
                    </a:lnTo>
                    <a:lnTo>
                      <a:pt x="1744" y="422"/>
                    </a:lnTo>
                    <a:lnTo>
                      <a:pt x="1776" y="427"/>
                    </a:lnTo>
                    <a:lnTo>
                      <a:pt x="1805" y="439"/>
                    </a:lnTo>
                    <a:lnTo>
                      <a:pt x="1833" y="457"/>
                    </a:lnTo>
                    <a:lnTo>
                      <a:pt x="1854" y="480"/>
                    </a:lnTo>
                    <a:lnTo>
                      <a:pt x="1872" y="508"/>
                    </a:lnTo>
                    <a:lnTo>
                      <a:pt x="1884" y="537"/>
                    </a:lnTo>
                    <a:lnTo>
                      <a:pt x="1894" y="569"/>
                    </a:lnTo>
                    <a:lnTo>
                      <a:pt x="1901" y="600"/>
                    </a:lnTo>
                    <a:lnTo>
                      <a:pt x="1906" y="630"/>
                    </a:lnTo>
                    <a:lnTo>
                      <a:pt x="1922" y="714"/>
                    </a:lnTo>
                    <a:lnTo>
                      <a:pt x="1943" y="799"/>
                    </a:lnTo>
                    <a:lnTo>
                      <a:pt x="1962" y="883"/>
                    </a:lnTo>
                    <a:lnTo>
                      <a:pt x="1980" y="967"/>
                    </a:lnTo>
                    <a:lnTo>
                      <a:pt x="1985" y="1000"/>
                    </a:lnTo>
                    <a:lnTo>
                      <a:pt x="1990" y="1035"/>
                    </a:lnTo>
                    <a:lnTo>
                      <a:pt x="1992" y="1070"/>
                    </a:lnTo>
                    <a:lnTo>
                      <a:pt x="1992" y="1107"/>
                    </a:lnTo>
                    <a:lnTo>
                      <a:pt x="1989" y="1141"/>
                    </a:lnTo>
                    <a:lnTo>
                      <a:pt x="1980" y="1175"/>
                    </a:lnTo>
                    <a:lnTo>
                      <a:pt x="1964" y="1206"/>
                    </a:lnTo>
                    <a:lnTo>
                      <a:pt x="1943" y="1234"/>
                    </a:lnTo>
                    <a:lnTo>
                      <a:pt x="1910" y="1264"/>
                    </a:lnTo>
                    <a:lnTo>
                      <a:pt x="1870" y="1288"/>
                    </a:lnTo>
                    <a:lnTo>
                      <a:pt x="1828" y="1307"/>
                    </a:lnTo>
                    <a:lnTo>
                      <a:pt x="1784" y="1325"/>
                    </a:lnTo>
                    <a:lnTo>
                      <a:pt x="1741" y="1339"/>
                    </a:lnTo>
                    <a:lnTo>
                      <a:pt x="1639" y="1367"/>
                    </a:lnTo>
                    <a:lnTo>
                      <a:pt x="1538" y="1389"/>
                    </a:lnTo>
                    <a:lnTo>
                      <a:pt x="1437" y="1409"/>
                    </a:lnTo>
                    <a:lnTo>
                      <a:pt x="1295" y="1435"/>
                    </a:lnTo>
                    <a:lnTo>
                      <a:pt x="1152" y="1463"/>
                    </a:lnTo>
                    <a:lnTo>
                      <a:pt x="1011" y="1486"/>
                    </a:lnTo>
                    <a:lnTo>
                      <a:pt x="868" y="1503"/>
                    </a:lnTo>
                    <a:lnTo>
                      <a:pt x="801" y="1508"/>
                    </a:lnTo>
                    <a:lnTo>
                      <a:pt x="733" y="1512"/>
                    </a:lnTo>
                    <a:lnTo>
                      <a:pt x="663" y="1512"/>
                    </a:lnTo>
                    <a:lnTo>
                      <a:pt x="595" y="1508"/>
                    </a:lnTo>
                    <a:lnTo>
                      <a:pt x="527" y="1499"/>
                    </a:lnTo>
                    <a:lnTo>
                      <a:pt x="459" y="1487"/>
                    </a:lnTo>
                    <a:lnTo>
                      <a:pt x="393" y="1470"/>
                    </a:lnTo>
                    <a:lnTo>
                      <a:pt x="330" y="1444"/>
                    </a:lnTo>
                    <a:lnTo>
                      <a:pt x="271" y="1412"/>
                    </a:lnTo>
                    <a:lnTo>
                      <a:pt x="223" y="1379"/>
                    </a:lnTo>
                    <a:lnTo>
                      <a:pt x="180" y="1339"/>
                    </a:lnTo>
                    <a:lnTo>
                      <a:pt x="140" y="1295"/>
                    </a:lnTo>
                    <a:lnTo>
                      <a:pt x="106" y="1248"/>
                    </a:lnTo>
                    <a:lnTo>
                      <a:pt x="78" y="1196"/>
                    </a:lnTo>
                    <a:lnTo>
                      <a:pt x="58" y="1147"/>
                    </a:lnTo>
                    <a:lnTo>
                      <a:pt x="37" y="1094"/>
                    </a:lnTo>
                    <a:lnTo>
                      <a:pt x="19" y="1042"/>
                    </a:lnTo>
                    <a:lnTo>
                      <a:pt x="7" y="988"/>
                    </a:lnTo>
                    <a:lnTo>
                      <a:pt x="0" y="934"/>
                    </a:lnTo>
                    <a:lnTo>
                      <a:pt x="2" y="880"/>
                    </a:lnTo>
                    <a:lnTo>
                      <a:pt x="10" y="827"/>
                    </a:lnTo>
                    <a:lnTo>
                      <a:pt x="28" y="778"/>
                    </a:lnTo>
                    <a:lnTo>
                      <a:pt x="51" y="733"/>
                    </a:lnTo>
                    <a:lnTo>
                      <a:pt x="80" y="693"/>
                    </a:lnTo>
                    <a:lnTo>
                      <a:pt x="113" y="656"/>
                    </a:lnTo>
                    <a:lnTo>
                      <a:pt x="152" y="621"/>
                    </a:lnTo>
                    <a:lnTo>
                      <a:pt x="192" y="590"/>
                    </a:lnTo>
                    <a:lnTo>
                      <a:pt x="234" y="562"/>
                    </a:lnTo>
                    <a:lnTo>
                      <a:pt x="279" y="534"/>
                    </a:lnTo>
                    <a:lnTo>
                      <a:pt x="323" y="509"/>
                    </a:lnTo>
                    <a:lnTo>
                      <a:pt x="368" y="485"/>
                    </a:lnTo>
                    <a:lnTo>
                      <a:pt x="372" y="485"/>
                    </a:lnTo>
                    <a:lnTo>
                      <a:pt x="344" y="438"/>
                    </a:lnTo>
                    <a:lnTo>
                      <a:pt x="318" y="385"/>
                    </a:lnTo>
                    <a:lnTo>
                      <a:pt x="295" y="331"/>
                    </a:lnTo>
                    <a:lnTo>
                      <a:pt x="279" y="277"/>
                    </a:lnTo>
                    <a:lnTo>
                      <a:pt x="271" y="221"/>
                    </a:lnTo>
                    <a:lnTo>
                      <a:pt x="271" y="169"/>
                    </a:lnTo>
                    <a:lnTo>
                      <a:pt x="279" y="129"/>
                    </a:lnTo>
                    <a:lnTo>
                      <a:pt x="297" y="90"/>
                    </a:lnTo>
                    <a:lnTo>
                      <a:pt x="323" y="57"/>
                    </a:lnTo>
                    <a:lnTo>
                      <a:pt x="354" y="29"/>
                    </a:lnTo>
                    <a:lnTo>
                      <a:pt x="391" y="10"/>
                    </a:lnTo>
                    <a:lnTo>
                      <a:pt x="4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 name="Freeform 70"/>
              <p:cNvSpPr>
                <a:spLocks/>
              </p:cNvSpPr>
              <p:nvPr/>
            </p:nvSpPr>
            <p:spPr bwMode="auto">
              <a:xfrm>
                <a:off x="2467" y="2715"/>
                <a:ext cx="2769" cy="3035"/>
              </a:xfrm>
              <a:custGeom>
                <a:avLst/>
                <a:gdLst/>
                <a:ahLst/>
                <a:cxnLst>
                  <a:cxn ang="0">
                    <a:pos x="1449" y="49"/>
                  </a:cxn>
                  <a:cxn ang="0">
                    <a:pos x="1886" y="287"/>
                  </a:cxn>
                  <a:cxn ang="0">
                    <a:pos x="2237" y="688"/>
                  </a:cxn>
                  <a:cxn ang="0">
                    <a:pos x="2562" y="1270"/>
                  </a:cxn>
                  <a:cxn ang="0">
                    <a:pos x="2764" y="1961"/>
                  </a:cxn>
                  <a:cxn ang="0">
                    <a:pos x="2740" y="2284"/>
                  </a:cxn>
                  <a:cxn ang="0">
                    <a:pos x="2570" y="2523"/>
                  </a:cxn>
                  <a:cxn ang="0">
                    <a:pos x="2315" y="2640"/>
                  </a:cxn>
                  <a:cxn ang="0">
                    <a:pos x="2184" y="2782"/>
                  </a:cxn>
                  <a:cxn ang="0">
                    <a:pos x="2130" y="2815"/>
                  </a:cxn>
                  <a:cxn ang="0">
                    <a:pos x="2008" y="2742"/>
                  </a:cxn>
                  <a:cxn ang="0">
                    <a:pos x="1868" y="2695"/>
                  </a:cxn>
                  <a:cxn ang="0">
                    <a:pos x="1703" y="2742"/>
                  </a:cxn>
                  <a:cxn ang="0">
                    <a:pos x="1449" y="2798"/>
                  </a:cxn>
                  <a:cxn ang="0">
                    <a:pos x="1257" y="2922"/>
                  </a:cxn>
                  <a:cxn ang="0">
                    <a:pos x="1212" y="3035"/>
                  </a:cxn>
                  <a:cxn ang="0">
                    <a:pos x="1029" y="2943"/>
                  </a:cxn>
                  <a:cxn ang="0">
                    <a:pos x="779" y="2923"/>
                  </a:cxn>
                  <a:cxn ang="0">
                    <a:pos x="500" y="2918"/>
                  </a:cxn>
                  <a:cxn ang="0">
                    <a:pos x="287" y="2749"/>
                  </a:cxn>
                  <a:cxn ang="0">
                    <a:pos x="184" y="2490"/>
                  </a:cxn>
                  <a:cxn ang="0">
                    <a:pos x="131" y="2263"/>
                  </a:cxn>
                  <a:cxn ang="0">
                    <a:pos x="177" y="2249"/>
                  </a:cxn>
                  <a:cxn ang="0">
                    <a:pos x="224" y="2438"/>
                  </a:cxn>
                  <a:cxn ang="0">
                    <a:pos x="301" y="2670"/>
                  </a:cxn>
                  <a:cxn ang="0">
                    <a:pos x="447" y="2840"/>
                  </a:cxn>
                  <a:cxn ang="0">
                    <a:pos x="716" y="2874"/>
                  </a:cxn>
                  <a:cxn ang="0">
                    <a:pos x="1004" y="2873"/>
                  </a:cxn>
                  <a:cxn ang="0">
                    <a:pos x="1189" y="2969"/>
                  </a:cxn>
                  <a:cxn ang="0">
                    <a:pos x="1273" y="2813"/>
                  </a:cxn>
                  <a:cxn ang="0">
                    <a:pos x="1523" y="2731"/>
                  </a:cxn>
                  <a:cxn ang="0">
                    <a:pos x="1840" y="2647"/>
                  </a:cxn>
                  <a:cxn ang="0">
                    <a:pos x="2022" y="2682"/>
                  </a:cxn>
                  <a:cxn ang="0">
                    <a:pos x="2130" y="2761"/>
                  </a:cxn>
                  <a:cxn ang="0">
                    <a:pos x="2127" y="2640"/>
                  </a:cxn>
                  <a:cxn ang="0">
                    <a:pos x="2549" y="2480"/>
                  </a:cxn>
                  <a:cxn ang="0">
                    <a:pos x="2693" y="2263"/>
                  </a:cxn>
                  <a:cxn ang="0">
                    <a:pos x="2712" y="1986"/>
                  </a:cxn>
                  <a:cxn ang="0">
                    <a:pos x="2663" y="1713"/>
                  </a:cxn>
                  <a:cxn ang="0">
                    <a:pos x="2401" y="1064"/>
                  </a:cxn>
                  <a:cxn ang="0">
                    <a:pos x="2020" y="493"/>
                  </a:cxn>
                  <a:cxn ang="0">
                    <a:pos x="1626" y="180"/>
                  </a:cxn>
                  <a:cxn ang="0">
                    <a:pos x="1149" y="49"/>
                  </a:cxn>
                  <a:cxn ang="0">
                    <a:pos x="714" y="143"/>
                  </a:cxn>
                  <a:cxn ang="0">
                    <a:pos x="346" y="445"/>
                  </a:cxn>
                  <a:cxn ang="0">
                    <a:pos x="107" y="790"/>
                  </a:cxn>
                  <a:cxn ang="0">
                    <a:pos x="51" y="1032"/>
                  </a:cxn>
                  <a:cxn ang="0">
                    <a:pos x="4" y="1032"/>
                  </a:cxn>
                  <a:cxn ang="0">
                    <a:pos x="63" y="751"/>
                  </a:cxn>
                  <a:cxn ang="0">
                    <a:pos x="262" y="461"/>
                  </a:cxn>
                  <a:cxn ang="0">
                    <a:pos x="568" y="171"/>
                  </a:cxn>
                  <a:cxn ang="0">
                    <a:pos x="980" y="11"/>
                  </a:cxn>
                </a:cxnLst>
                <a:rect l="0" t="0" r="r" b="b"/>
                <a:pathLst>
                  <a:path w="2769" h="3035">
                    <a:moveTo>
                      <a:pt x="1074" y="0"/>
                    </a:moveTo>
                    <a:lnTo>
                      <a:pt x="1170" y="0"/>
                    </a:lnTo>
                    <a:lnTo>
                      <a:pt x="1264" y="7"/>
                    </a:lnTo>
                    <a:lnTo>
                      <a:pt x="1357" y="25"/>
                    </a:lnTo>
                    <a:lnTo>
                      <a:pt x="1449" y="49"/>
                    </a:lnTo>
                    <a:lnTo>
                      <a:pt x="1540" y="82"/>
                    </a:lnTo>
                    <a:lnTo>
                      <a:pt x="1631" y="124"/>
                    </a:lnTo>
                    <a:lnTo>
                      <a:pt x="1720" y="171"/>
                    </a:lnTo>
                    <a:lnTo>
                      <a:pt x="1806" y="227"/>
                    </a:lnTo>
                    <a:lnTo>
                      <a:pt x="1886" y="287"/>
                    </a:lnTo>
                    <a:lnTo>
                      <a:pt x="1963" y="353"/>
                    </a:lnTo>
                    <a:lnTo>
                      <a:pt x="2033" y="425"/>
                    </a:lnTo>
                    <a:lnTo>
                      <a:pt x="2099" y="500"/>
                    </a:lnTo>
                    <a:lnTo>
                      <a:pt x="2170" y="592"/>
                    </a:lnTo>
                    <a:lnTo>
                      <a:pt x="2237" y="688"/>
                    </a:lnTo>
                    <a:lnTo>
                      <a:pt x="2300" y="788"/>
                    </a:lnTo>
                    <a:lnTo>
                      <a:pt x="2359" y="887"/>
                    </a:lnTo>
                    <a:lnTo>
                      <a:pt x="2429" y="1011"/>
                    </a:lnTo>
                    <a:lnTo>
                      <a:pt x="2497" y="1139"/>
                    </a:lnTo>
                    <a:lnTo>
                      <a:pt x="2562" y="1270"/>
                    </a:lnTo>
                    <a:lnTo>
                      <a:pt x="2619" y="1404"/>
                    </a:lnTo>
                    <a:lnTo>
                      <a:pt x="2670" y="1540"/>
                    </a:lnTo>
                    <a:lnTo>
                      <a:pt x="2712" y="1680"/>
                    </a:lnTo>
                    <a:lnTo>
                      <a:pt x="2743" y="1820"/>
                    </a:lnTo>
                    <a:lnTo>
                      <a:pt x="2764" y="1961"/>
                    </a:lnTo>
                    <a:lnTo>
                      <a:pt x="2769" y="2026"/>
                    </a:lnTo>
                    <a:lnTo>
                      <a:pt x="2769" y="2090"/>
                    </a:lnTo>
                    <a:lnTo>
                      <a:pt x="2766" y="2157"/>
                    </a:lnTo>
                    <a:lnTo>
                      <a:pt x="2755" y="2221"/>
                    </a:lnTo>
                    <a:lnTo>
                      <a:pt x="2740" y="2284"/>
                    </a:lnTo>
                    <a:lnTo>
                      <a:pt x="2717" y="2345"/>
                    </a:lnTo>
                    <a:lnTo>
                      <a:pt x="2686" y="2403"/>
                    </a:lnTo>
                    <a:lnTo>
                      <a:pt x="2652" y="2448"/>
                    </a:lnTo>
                    <a:lnTo>
                      <a:pt x="2612" y="2489"/>
                    </a:lnTo>
                    <a:lnTo>
                      <a:pt x="2570" y="2523"/>
                    </a:lnTo>
                    <a:lnTo>
                      <a:pt x="2523" y="2555"/>
                    </a:lnTo>
                    <a:lnTo>
                      <a:pt x="2474" y="2581"/>
                    </a:lnTo>
                    <a:lnTo>
                      <a:pt x="2424" y="2604"/>
                    </a:lnTo>
                    <a:lnTo>
                      <a:pt x="2370" y="2623"/>
                    </a:lnTo>
                    <a:lnTo>
                      <a:pt x="2315" y="2640"/>
                    </a:lnTo>
                    <a:lnTo>
                      <a:pt x="2261" y="2656"/>
                    </a:lnTo>
                    <a:lnTo>
                      <a:pt x="2176" y="2679"/>
                    </a:lnTo>
                    <a:lnTo>
                      <a:pt x="2177" y="2695"/>
                    </a:lnTo>
                    <a:lnTo>
                      <a:pt x="2179" y="2738"/>
                    </a:lnTo>
                    <a:lnTo>
                      <a:pt x="2184" y="2782"/>
                    </a:lnTo>
                    <a:lnTo>
                      <a:pt x="2184" y="2794"/>
                    </a:lnTo>
                    <a:lnTo>
                      <a:pt x="2181" y="2805"/>
                    </a:lnTo>
                    <a:lnTo>
                      <a:pt x="2172" y="2812"/>
                    </a:lnTo>
                    <a:lnTo>
                      <a:pt x="2160" y="2815"/>
                    </a:lnTo>
                    <a:lnTo>
                      <a:pt x="2130" y="2815"/>
                    </a:lnTo>
                    <a:lnTo>
                      <a:pt x="2102" y="2810"/>
                    </a:lnTo>
                    <a:lnTo>
                      <a:pt x="2074" y="2801"/>
                    </a:lnTo>
                    <a:lnTo>
                      <a:pt x="2050" y="2785"/>
                    </a:lnTo>
                    <a:lnTo>
                      <a:pt x="2027" y="2764"/>
                    </a:lnTo>
                    <a:lnTo>
                      <a:pt x="2008" y="2742"/>
                    </a:lnTo>
                    <a:lnTo>
                      <a:pt x="1985" y="2721"/>
                    </a:lnTo>
                    <a:lnTo>
                      <a:pt x="1959" y="2705"/>
                    </a:lnTo>
                    <a:lnTo>
                      <a:pt x="1931" y="2696"/>
                    </a:lnTo>
                    <a:lnTo>
                      <a:pt x="1902" y="2693"/>
                    </a:lnTo>
                    <a:lnTo>
                      <a:pt x="1868" y="2695"/>
                    </a:lnTo>
                    <a:lnTo>
                      <a:pt x="1835" y="2700"/>
                    </a:lnTo>
                    <a:lnTo>
                      <a:pt x="1800" y="2709"/>
                    </a:lnTo>
                    <a:lnTo>
                      <a:pt x="1767" y="2719"/>
                    </a:lnTo>
                    <a:lnTo>
                      <a:pt x="1734" y="2731"/>
                    </a:lnTo>
                    <a:lnTo>
                      <a:pt x="1703" y="2742"/>
                    </a:lnTo>
                    <a:lnTo>
                      <a:pt x="1673" y="2752"/>
                    </a:lnTo>
                    <a:lnTo>
                      <a:pt x="1645" y="2759"/>
                    </a:lnTo>
                    <a:lnTo>
                      <a:pt x="1580" y="2773"/>
                    </a:lnTo>
                    <a:lnTo>
                      <a:pt x="1514" y="2785"/>
                    </a:lnTo>
                    <a:lnTo>
                      <a:pt x="1449" y="2798"/>
                    </a:lnTo>
                    <a:lnTo>
                      <a:pt x="1385" y="2815"/>
                    </a:lnTo>
                    <a:lnTo>
                      <a:pt x="1341" y="2834"/>
                    </a:lnTo>
                    <a:lnTo>
                      <a:pt x="1306" y="2857"/>
                    </a:lnTo>
                    <a:lnTo>
                      <a:pt x="1278" y="2887"/>
                    </a:lnTo>
                    <a:lnTo>
                      <a:pt x="1257" y="2922"/>
                    </a:lnTo>
                    <a:lnTo>
                      <a:pt x="1243" y="2962"/>
                    </a:lnTo>
                    <a:lnTo>
                      <a:pt x="1236" y="3009"/>
                    </a:lnTo>
                    <a:lnTo>
                      <a:pt x="1233" y="3023"/>
                    </a:lnTo>
                    <a:lnTo>
                      <a:pt x="1222" y="3032"/>
                    </a:lnTo>
                    <a:lnTo>
                      <a:pt x="1212" y="3035"/>
                    </a:lnTo>
                    <a:lnTo>
                      <a:pt x="1198" y="3032"/>
                    </a:lnTo>
                    <a:lnTo>
                      <a:pt x="1154" y="3011"/>
                    </a:lnTo>
                    <a:lnTo>
                      <a:pt x="1112" y="2986"/>
                    </a:lnTo>
                    <a:lnTo>
                      <a:pt x="1070" y="2964"/>
                    </a:lnTo>
                    <a:lnTo>
                      <a:pt x="1029" y="2943"/>
                    </a:lnTo>
                    <a:lnTo>
                      <a:pt x="985" y="2925"/>
                    </a:lnTo>
                    <a:lnTo>
                      <a:pt x="938" y="2915"/>
                    </a:lnTo>
                    <a:lnTo>
                      <a:pt x="889" y="2913"/>
                    </a:lnTo>
                    <a:lnTo>
                      <a:pt x="835" y="2916"/>
                    </a:lnTo>
                    <a:lnTo>
                      <a:pt x="779" y="2923"/>
                    </a:lnTo>
                    <a:lnTo>
                      <a:pt x="721" y="2929"/>
                    </a:lnTo>
                    <a:lnTo>
                      <a:pt x="665" y="2934"/>
                    </a:lnTo>
                    <a:lnTo>
                      <a:pt x="610" y="2936"/>
                    </a:lnTo>
                    <a:lnTo>
                      <a:pt x="554" y="2930"/>
                    </a:lnTo>
                    <a:lnTo>
                      <a:pt x="500" y="2918"/>
                    </a:lnTo>
                    <a:lnTo>
                      <a:pt x="447" y="2897"/>
                    </a:lnTo>
                    <a:lnTo>
                      <a:pt x="398" y="2867"/>
                    </a:lnTo>
                    <a:lnTo>
                      <a:pt x="356" y="2833"/>
                    </a:lnTo>
                    <a:lnTo>
                      <a:pt x="318" y="2792"/>
                    </a:lnTo>
                    <a:lnTo>
                      <a:pt x="287" y="2749"/>
                    </a:lnTo>
                    <a:lnTo>
                      <a:pt x="260" y="2702"/>
                    </a:lnTo>
                    <a:lnTo>
                      <a:pt x="236" y="2651"/>
                    </a:lnTo>
                    <a:lnTo>
                      <a:pt x="217" y="2599"/>
                    </a:lnTo>
                    <a:lnTo>
                      <a:pt x="199" y="2546"/>
                    </a:lnTo>
                    <a:lnTo>
                      <a:pt x="184" y="2490"/>
                    </a:lnTo>
                    <a:lnTo>
                      <a:pt x="170" y="2436"/>
                    </a:lnTo>
                    <a:lnTo>
                      <a:pt x="157" y="2380"/>
                    </a:lnTo>
                    <a:lnTo>
                      <a:pt x="145" y="2328"/>
                    </a:lnTo>
                    <a:lnTo>
                      <a:pt x="131" y="2276"/>
                    </a:lnTo>
                    <a:lnTo>
                      <a:pt x="131" y="2263"/>
                    </a:lnTo>
                    <a:lnTo>
                      <a:pt x="136" y="2253"/>
                    </a:lnTo>
                    <a:lnTo>
                      <a:pt x="145" y="2246"/>
                    </a:lnTo>
                    <a:lnTo>
                      <a:pt x="156" y="2242"/>
                    </a:lnTo>
                    <a:lnTo>
                      <a:pt x="166" y="2244"/>
                    </a:lnTo>
                    <a:lnTo>
                      <a:pt x="177" y="2249"/>
                    </a:lnTo>
                    <a:lnTo>
                      <a:pt x="182" y="2262"/>
                    </a:lnTo>
                    <a:lnTo>
                      <a:pt x="192" y="2302"/>
                    </a:lnTo>
                    <a:lnTo>
                      <a:pt x="203" y="2345"/>
                    </a:lnTo>
                    <a:lnTo>
                      <a:pt x="213" y="2391"/>
                    </a:lnTo>
                    <a:lnTo>
                      <a:pt x="224" y="2438"/>
                    </a:lnTo>
                    <a:lnTo>
                      <a:pt x="236" y="2485"/>
                    </a:lnTo>
                    <a:lnTo>
                      <a:pt x="248" y="2534"/>
                    </a:lnTo>
                    <a:lnTo>
                      <a:pt x="264" y="2581"/>
                    </a:lnTo>
                    <a:lnTo>
                      <a:pt x="281" y="2626"/>
                    </a:lnTo>
                    <a:lnTo>
                      <a:pt x="301" y="2670"/>
                    </a:lnTo>
                    <a:lnTo>
                      <a:pt x="323" y="2712"/>
                    </a:lnTo>
                    <a:lnTo>
                      <a:pt x="348" y="2750"/>
                    </a:lnTo>
                    <a:lnTo>
                      <a:pt x="377" y="2785"/>
                    </a:lnTo>
                    <a:lnTo>
                      <a:pt x="410" y="2815"/>
                    </a:lnTo>
                    <a:lnTo>
                      <a:pt x="447" y="2840"/>
                    </a:lnTo>
                    <a:lnTo>
                      <a:pt x="489" y="2859"/>
                    </a:lnTo>
                    <a:lnTo>
                      <a:pt x="536" y="2873"/>
                    </a:lnTo>
                    <a:lnTo>
                      <a:pt x="596" y="2880"/>
                    </a:lnTo>
                    <a:lnTo>
                      <a:pt x="657" y="2880"/>
                    </a:lnTo>
                    <a:lnTo>
                      <a:pt x="716" y="2874"/>
                    </a:lnTo>
                    <a:lnTo>
                      <a:pt x="775" y="2867"/>
                    </a:lnTo>
                    <a:lnTo>
                      <a:pt x="837" y="2860"/>
                    </a:lnTo>
                    <a:lnTo>
                      <a:pt x="896" y="2859"/>
                    </a:lnTo>
                    <a:lnTo>
                      <a:pt x="957" y="2862"/>
                    </a:lnTo>
                    <a:lnTo>
                      <a:pt x="1004" y="2873"/>
                    </a:lnTo>
                    <a:lnTo>
                      <a:pt x="1050" y="2892"/>
                    </a:lnTo>
                    <a:lnTo>
                      <a:pt x="1095" y="2915"/>
                    </a:lnTo>
                    <a:lnTo>
                      <a:pt x="1139" y="2939"/>
                    </a:lnTo>
                    <a:lnTo>
                      <a:pt x="1180" y="2964"/>
                    </a:lnTo>
                    <a:lnTo>
                      <a:pt x="1189" y="2969"/>
                    </a:lnTo>
                    <a:lnTo>
                      <a:pt x="1196" y="2936"/>
                    </a:lnTo>
                    <a:lnTo>
                      <a:pt x="1208" y="2901"/>
                    </a:lnTo>
                    <a:lnTo>
                      <a:pt x="1224" y="2869"/>
                    </a:lnTo>
                    <a:lnTo>
                      <a:pt x="1245" y="2840"/>
                    </a:lnTo>
                    <a:lnTo>
                      <a:pt x="1273" y="2813"/>
                    </a:lnTo>
                    <a:lnTo>
                      <a:pt x="1304" y="2792"/>
                    </a:lnTo>
                    <a:lnTo>
                      <a:pt x="1357" y="2770"/>
                    </a:lnTo>
                    <a:lnTo>
                      <a:pt x="1411" y="2752"/>
                    </a:lnTo>
                    <a:lnTo>
                      <a:pt x="1467" y="2740"/>
                    </a:lnTo>
                    <a:lnTo>
                      <a:pt x="1523" y="2731"/>
                    </a:lnTo>
                    <a:lnTo>
                      <a:pt x="1579" y="2721"/>
                    </a:lnTo>
                    <a:lnTo>
                      <a:pt x="1629" y="2709"/>
                    </a:lnTo>
                    <a:lnTo>
                      <a:pt x="1734" y="2674"/>
                    </a:lnTo>
                    <a:lnTo>
                      <a:pt x="1786" y="2658"/>
                    </a:lnTo>
                    <a:lnTo>
                      <a:pt x="1840" y="2647"/>
                    </a:lnTo>
                    <a:lnTo>
                      <a:pt x="1893" y="2642"/>
                    </a:lnTo>
                    <a:lnTo>
                      <a:pt x="1945" y="2646"/>
                    </a:lnTo>
                    <a:lnTo>
                      <a:pt x="1973" y="2653"/>
                    </a:lnTo>
                    <a:lnTo>
                      <a:pt x="1999" y="2667"/>
                    </a:lnTo>
                    <a:lnTo>
                      <a:pt x="2022" y="2682"/>
                    </a:lnTo>
                    <a:lnTo>
                      <a:pt x="2043" y="2703"/>
                    </a:lnTo>
                    <a:lnTo>
                      <a:pt x="2064" y="2726"/>
                    </a:lnTo>
                    <a:lnTo>
                      <a:pt x="2083" y="2742"/>
                    </a:lnTo>
                    <a:lnTo>
                      <a:pt x="2104" y="2756"/>
                    </a:lnTo>
                    <a:lnTo>
                      <a:pt x="2130" y="2761"/>
                    </a:lnTo>
                    <a:lnTo>
                      <a:pt x="2129" y="2752"/>
                    </a:lnTo>
                    <a:lnTo>
                      <a:pt x="2127" y="2709"/>
                    </a:lnTo>
                    <a:lnTo>
                      <a:pt x="2122" y="2665"/>
                    </a:lnTo>
                    <a:lnTo>
                      <a:pt x="2122" y="2651"/>
                    </a:lnTo>
                    <a:lnTo>
                      <a:pt x="2127" y="2640"/>
                    </a:lnTo>
                    <a:lnTo>
                      <a:pt x="2139" y="2633"/>
                    </a:lnTo>
                    <a:lnTo>
                      <a:pt x="2294" y="2588"/>
                    </a:lnTo>
                    <a:lnTo>
                      <a:pt x="2448" y="2536"/>
                    </a:lnTo>
                    <a:lnTo>
                      <a:pt x="2502" y="2511"/>
                    </a:lnTo>
                    <a:lnTo>
                      <a:pt x="2549" y="2480"/>
                    </a:lnTo>
                    <a:lnTo>
                      <a:pt x="2591" y="2445"/>
                    </a:lnTo>
                    <a:lnTo>
                      <a:pt x="2624" y="2405"/>
                    </a:lnTo>
                    <a:lnTo>
                      <a:pt x="2652" y="2361"/>
                    </a:lnTo>
                    <a:lnTo>
                      <a:pt x="2675" y="2314"/>
                    </a:lnTo>
                    <a:lnTo>
                      <a:pt x="2693" y="2263"/>
                    </a:lnTo>
                    <a:lnTo>
                      <a:pt x="2703" y="2211"/>
                    </a:lnTo>
                    <a:lnTo>
                      <a:pt x="2712" y="2157"/>
                    </a:lnTo>
                    <a:lnTo>
                      <a:pt x="2715" y="2101"/>
                    </a:lnTo>
                    <a:lnTo>
                      <a:pt x="2715" y="2043"/>
                    </a:lnTo>
                    <a:lnTo>
                      <a:pt x="2712" y="1986"/>
                    </a:lnTo>
                    <a:lnTo>
                      <a:pt x="2707" y="1930"/>
                    </a:lnTo>
                    <a:lnTo>
                      <a:pt x="2698" y="1872"/>
                    </a:lnTo>
                    <a:lnTo>
                      <a:pt x="2687" y="1818"/>
                    </a:lnTo>
                    <a:lnTo>
                      <a:pt x="2675" y="1764"/>
                    </a:lnTo>
                    <a:lnTo>
                      <a:pt x="2663" y="1713"/>
                    </a:lnTo>
                    <a:lnTo>
                      <a:pt x="2649" y="1664"/>
                    </a:lnTo>
                    <a:lnTo>
                      <a:pt x="2598" y="1511"/>
                    </a:lnTo>
                    <a:lnTo>
                      <a:pt x="2541" y="1359"/>
                    </a:lnTo>
                    <a:lnTo>
                      <a:pt x="2474" y="1209"/>
                    </a:lnTo>
                    <a:lnTo>
                      <a:pt x="2401" y="1064"/>
                    </a:lnTo>
                    <a:lnTo>
                      <a:pt x="2322" y="920"/>
                    </a:lnTo>
                    <a:lnTo>
                      <a:pt x="2237" y="783"/>
                    </a:lnTo>
                    <a:lnTo>
                      <a:pt x="2146" y="648"/>
                    </a:lnTo>
                    <a:lnTo>
                      <a:pt x="2087" y="569"/>
                    </a:lnTo>
                    <a:lnTo>
                      <a:pt x="2020" y="493"/>
                    </a:lnTo>
                    <a:lnTo>
                      <a:pt x="1950" y="419"/>
                    </a:lnTo>
                    <a:lnTo>
                      <a:pt x="1875" y="351"/>
                    </a:lnTo>
                    <a:lnTo>
                      <a:pt x="1797" y="288"/>
                    </a:lnTo>
                    <a:lnTo>
                      <a:pt x="1713" y="231"/>
                    </a:lnTo>
                    <a:lnTo>
                      <a:pt x="1626" y="180"/>
                    </a:lnTo>
                    <a:lnTo>
                      <a:pt x="1537" y="136"/>
                    </a:lnTo>
                    <a:lnTo>
                      <a:pt x="1442" y="101"/>
                    </a:lnTo>
                    <a:lnTo>
                      <a:pt x="1346" y="74"/>
                    </a:lnTo>
                    <a:lnTo>
                      <a:pt x="1249" y="56"/>
                    </a:lnTo>
                    <a:lnTo>
                      <a:pt x="1149" y="49"/>
                    </a:lnTo>
                    <a:lnTo>
                      <a:pt x="1048" y="53"/>
                    </a:lnTo>
                    <a:lnTo>
                      <a:pt x="947" y="68"/>
                    </a:lnTo>
                    <a:lnTo>
                      <a:pt x="868" y="88"/>
                    </a:lnTo>
                    <a:lnTo>
                      <a:pt x="791" y="112"/>
                    </a:lnTo>
                    <a:lnTo>
                      <a:pt x="714" y="143"/>
                    </a:lnTo>
                    <a:lnTo>
                      <a:pt x="643" y="182"/>
                    </a:lnTo>
                    <a:lnTo>
                      <a:pt x="576" y="227"/>
                    </a:lnTo>
                    <a:lnTo>
                      <a:pt x="494" y="294"/>
                    </a:lnTo>
                    <a:lnTo>
                      <a:pt x="417" y="367"/>
                    </a:lnTo>
                    <a:lnTo>
                      <a:pt x="346" y="445"/>
                    </a:lnTo>
                    <a:lnTo>
                      <a:pt x="288" y="514"/>
                    </a:lnTo>
                    <a:lnTo>
                      <a:pt x="232" y="585"/>
                    </a:lnTo>
                    <a:lnTo>
                      <a:pt x="182" y="659"/>
                    </a:lnTo>
                    <a:lnTo>
                      <a:pt x="135" y="737"/>
                    </a:lnTo>
                    <a:lnTo>
                      <a:pt x="107" y="790"/>
                    </a:lnTo>
                    <a:lnTo>
                      <a:pt x="84" y="844"/>
                    </a:lnTo>
                    <a:lnTo>
                      <a:pt x="65" y="901"/>
                    </a:lnTo>
                    <a:lnTo>
                      <a:pt x="54" y="961"/>
                    </a:lnTo>
                    <a:lnTo>
                      <a:pt x="53" y="1020"/>
                    </a:lnTo>
                    <a:lnTo>
                      <a:pt x="51" y="1032"/>
                    </a:lnTo>
                    <a:lnTo>
                      <a:pt x="44" y="1041"/>
                    </a:lnTo>
                    <a:lnTo>
                      <a:pt x="35" y="1044"/>
                    </a:lnTo>
                    <a:lnTo>
                      <a:pt x="23" y="1044"/>
                    </a:lnTo>
                    <a:lnTo>
                      <a:pt x="12" y="1041"/>
                    </a:lnTo>
                    <a:lnTo>
                      <a:pt x="4" y="1032"/>
                    </a:lnTo>
                    <a:lnTo>
                      <a:pt x="0" y="1020"/>
                    </a:lnTo>
                    <a:lnTo>
                      <a:pt x="0" y="952"/>
                    </a:lnTo>
                    <a:lnTo>
                      <a:pt x="12" y="884"/>
                    </a:lnTo>
                    <a:lnTo>
                      <a:pt x="33" y="817"/>
                    </a:lnTo>
                    <a:lnTo>
                      <a:pt x="63" y="751"/>
                    </a:lnTo>
                    <a:lnTo>
                      <a:pt x="98" y="688"/>
                    </a:lnTo>
                    <a:lnTo>
                      <a:pt x="136" y="627"/>
                    </a:lnTo>
                    <a:lnTo>
                      <a:pt x="178" y="568"/>
                    </a:lnTo>
                    <a:lnTo>
                      <a:pt x="220" y="514"/>
                    </a:lnTo>
                    <a:lnTo>
                      <a:pt x="262" y="461"/>
                    </a:lnTo>
                    <a:lnTo>
                      <a:pt x="318" y="397"/>
                    </a:lnTo>
                    <a:lnTo>
                      <a:pt x="376" y="335"/>
                    </a:lnTo>
                    <a:lnTo>
                      <a:pt x="437" y="276"/>
                    </a:lnTo>
                    <a:lnTo>
                      <a:pt x="501" y="222"/>
                    </a:lnTo>
                    <a:lnTo>
                      <a:pt x="568" y="171"/>
                    </a:lnTo>
                    <a:lnTo>
                      <a:pt x="639" y="128"/>
                    </a:lnTo>
                    <a:lnTo>
                      <a:pt x="713" y="88"/>
                    </a:lnTo>
                    <a:lnTo>
                      <a:pt x="793" y="56"/>
                    </a:lnTo>
                    <a:lnTo>
                      <a:pt x="885" y="28"/>
                    </a:lnTo>
                    <a:lnTo>
                      <a:pt x="980" y="11"/>
                    </a:lnTo>
                    <a:lnTo>
                      <a:pt x="10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 name="Freeform 71"/>
              <p:cNvSpPr>
                <a:spLocks noEditPoints="1"/>
              </p:cNvSpPr>
              <p:nvPr/>
            </p:nvSpPr>
            <p:spPr bwMode="auto">
              <a:xfrm>
                <a:off x="2871" y="3332"/>
                <a:ext cx="691" cy="473"/>
              </a:xfrm>
              <a:custGeom>
                <a:avLst/>
                <a:gdLst/>
                <a:ahLst/>
                <a:cxnLst>
                  <a:cxn ang="0">
                    <a:pos x="515" y="68"/>
                  </a:cxn>
                  <a:cxn ang="0">
                    <a:pos x="471" y="71"/>
                  </a:cxn>
                  <a:cxn ang="0">
                    <a:pos x="338" y="90"/>
                  </a:cxn>
                  <a:cxn ang="0">
                    <a:pos x="244" y="103"/>
                  </a:cxn>
                  <a:cxn ang="0">
                    <a:pos x="151" y="103"/>
                  </a:cxn>
                  <a:cxn ang="0">
                    <a:pos x="66" y="82"/>
                  </a:cxn>
                  <a:cxn ang="0">
                    <a:pos x="54" y="82"/>
                  </a:cxn>
                  <a:cxn ang="0">
                    <a:pos x="55" y="178"/>
                  </a:cxn>
                  <a:cxn ang="0">
                    <a:pos x="85" y="265"/>
                  </a:cxn>
                  <a:cxn ang="0">
                    <a:pos x="141" y="337"/>
                  </a:cxn>
                  <a:cxn ang="0">
                    <a:pos x="225" y="391"/>
                  </a:cxn>
                  <a:cxn ang="0">
                    <a:pos x="307" y="415"/>
                  </a:cxn>
                  <a:cxn ang="0">
                    <a:pos x="392" y="419"/>
                  </a:cxn>
                  <a:cxn ang="0">
                    <a:pos x="474" y="401"/>
                  </a:cxn>
                  <a:cxn ang="0">
                    <a:pos x="548" y="359"/>
                  </a:cxn>
                  <a:cxn ang="0">
                    <a:pos x="595" y="303"/>
                  </a:cxn>
                  <a:cxn ang="0">
                    <a:pos x="623" y="244"/>
                  </a:cxn>
                  <a:cxn ang="0">
                    <a:pos x="639" y="178"/>
                  </a:cxn>
                  <a:cxn ang="0">
                    <a:pos x="633" y="115"/>
                  </a:cxn>
                  <a:cxn ang="0">
                    <a:pos x="605" y="82"/>
                  </a:cxn>
                  <a:cxn ang="0">
                    <a:pos x="563" y="68"/>
                  </a:cxn>
                  <a:cxn ang="0">
                    <a:pos x="40" y="0"/>
                  </a:cxn>
                  <a:cxn ang="0">
                    <a:pos x="59" y="10"/>
                  </a:cxn>
                  <a:cxn ang="0">
                    <a:pos x="64" y="22"/>
                  </a:cxn>
                  <a:cxn ang="0">
                    <a:pos x="123" y="43"/>
                  </a:cxn>
                  <a:cxn ang="0">
                    <a:pos x="202" y="49"/>
                  </a:cxn>
                  <a:cxn ang="0">
                    <a:pos x="380" y="29"/>
                  </a:cxn>
                  <a:cxn ang="0">
                    <a:pos x="497" y="17"/>
                  </a:cxn>
                  <a:cxn ang="0">
                    <a:pos x="555" y="15"/>
                  </a:cxn>
                  <a:cxn ang="0">
                    <a:pos x="611" y="26"/>
                  </a:cxn>
                  <a:cxn ang="0">
                    <a:pos x="658" y="54"/>
                  </a:cxn>
                  <a:cxn ang="0">
                    <a:pos x="686" y="106"/>
                  </a:cxn>
                  <a:cxn ang="0">
                    <a:pos x="691" y="169"/>
                  </a:cxn>
                  <a:cxn ang="0">
                    <a:pos x="682" y="230"/>
                  </a:cxn>
                  <a:cxn ang="0">
                    <a:pos x="656" y="298"/>
                  </a:cxn>
                  <a:cxn ang="0">
                    <a:pos x="611" y="368"/>
                  </a:cxn>
                  <a:cxn ang="0">
                    <a:pos x="546" y="424"/>
                  </a:cxn>
                  <a:cxn ang="0">
                    <a:pos x="452" y="462"/>
                  </a:cxn>
                  <a:cxn ang="0">
                    <a:pos x="349" y="473"/>
                  </a:cxn>
                  <a:cxn ang="0">
                    <a:pos x="247" y="455"/>
                  </a:cxn>
                  <a:cxn ang="0">
                    <a:pos x="153" y="412"/>
                  </a:cxn>
                  <a:cxn ang="0">
                    <a:pos x="69" y="335"/>
                  </a:cxn>
                  <a:cxn ang="0">
                    <a:pos x="17" y="239"/>
                  </a:cxn>
                  <a:cxn ang="0">
                    <a:pos x="0" y="132"/>
                  </a:cxn>
                  <a:cxn ang="0">
                    <a:pos x="13" y="19"/>
                  </a:cxn>
                  <a:cxn ang="0">
                    <a:pos x="29" y="1"/>
                  </a:cxn>
                </a:cxnLst>
                <a:rect l="0" t="0" r="r" b="b"/>
                <a:pathLst>
                  <a:path w="691" h="473">
                    <a:moveTo>
                      <a:pt x="539" y="66"/>
                    </a:moveTo>
                    <a:lnTo>
                      <a:pt x="515" y="68"/>
                    </a:lnTo>
                    <a:lnTo>
                      <a:pt x="492" y="69"/>
                    </a:lnTo>
                    <a:lnTo>
                      <a:pt x="471" y="71"/>
                    </a:lnTo>
                    <a:lnTo>
                      <a:pt x="429" y="76"/>
                    </a:lnTo>
                    <a:lnTo>
                      <a:pt x="338" y="90"/>
                    </a:lnTo>
                    <a:lnTo>
                      <a:pt x="291" y="97"/>
                    </a:lnTo>
                    <a:lnTo>
                      <a:pt x="244" y="103"/>
                    </a:lnTo>
                    <a:lnTo>
                      <a:pt x="197" y="106"/>
                    </a:lnTo>
                    <a:lnTo>
                      <a:pt x="151" y="103"/>
                    </a:lnTo>
                    <a:lnTo>
                      <a:pt x="108" y="96"/>
                    </a:lnTo>
                    <a:lnTo>
                      <a:pt x="66" y="82"/>
                    </a:lnTo>
                    <a:lnTo>
                      <a:pt x="55" y="76"/>
                    </a:lnTo>
                    <a:lnTo>
                      <a:pt x="54" y="82"/>
                    </a:lnTo>
                    <a:lnTo>
                      <a:pt x="52" y="131"/>
                    </a:lnTo>
                    <a:lnTo>
                      <a:pt x="55" y="178"/>
                    </a:lnTo>
                    <a:lnTo>
                      <a:pt x="68" y="223"/>
                    </a:lnTo>
                    <a:lnTo>
                      <a:pt x="85" y="265"/>
                    </a:lnTo>
                    <a:lnTo>
                      <a:pt x="110" y="303"/>
                    </a:lnTo>
                    <a:lnTo>
                      <a:pt x="141" y="337"/>
                    </a:lnTo>
                    <a:lnTo>
                      <a:pt x="179" y="366"/>
                    </a:lnTo>
                    <a:lnTo>
                      <a:pt x="225" y="391"/>
                    </a:lnTo>
                    <a:lnTo>
                      <a:pt x="265" y="405"/>
                    </a:lnTo>
                    <a:lnTo>
                      <a:pt x="307" y="415"/>
                    </a:lnTo>
                    <a:lnTo>
                      <a:pt x="349" y="420"/>
                    </a:lnTo>
                    <a:lnTo>
                      <a:pt x="392" y="419"/>
                    </a:lnTo>
                    <a:lnTo>
                      <a:pt x="434" y="413"/>
                    </a:lnTo>
                    <a:lnTo>
                      <a:pt x="474" y="401"/>
                    </a:lnTo>
                    <a:lnTo>
                      <a:pt x="513" y="384"/>
                    </a:lnTo>
                    <a:lnTo>
                      <a:pt x="548" y="359"/>
                    </a:lnTo>
                    <a:lnTo>
                      <a:pt x="577" y="328"/>
                    </a:lnTo>
                    <a:lnTo>
                      <a:pt x="595" y="303"/>
                    </a:lnTo>
                    <a:lnTo>
                      <a:pt x="611" y="276"/>
                    </a:lnTo>
                    <a:lnTo>
                      <a:pt x="623" y="244"/>
                    </a:lnTo>
                    <a:lnTo>
                      <a:pt x="633" y="211"/>
                    </a:lnTo>
                    <a:lnTo>
                      <a:pt x="639" y="178"/>
                    </a:lnTo>
                    <a:lnTo>
                      <a:pt x="640" y="145"/>
                    </a:lnTo>
                    <a:lnTo>
                      <a:pt x="633" y="115"/>
                    </a:lnTo>
                    <a:lnTo>
                      <a:pt x="623" y="96"/>
                    </a:lnTo>
                    <a:lnTo>
                      <a:pt x="605" y="82"/>
                    </a:lnTo>
                    <a:lnTo>
                      <a:pt x="586" y="73"/>
                    </a:lnTo>
                    <a:lnTo>
                      <a:pt x="563" y="68"/>
                    </a:lnTo>
                    <a:lnTo>
                      <a:pt x="539" y="66"/>
                    </a:lnTo>
                    <a:close/>
                    <a:moveTo>
                      <a:pt x="40" y="0"/>
                    </a:moveTo>
                    <a:lnTo>
                      <a:pt x="50" y="3"/>
                    </a:lnTo>
                    <a:lnTo>
                      <a:pt x="59" y="10"/>
                    </a:lnTo>
                    <a:lnTo>
                      <a:pt x="64" y="21"/>
                    </a:lnTo>
                    <a:lnTo>
                      <a:pt x="64" y="22"/>
                    </a:lnTo>
                    <a:lnTo>
                      <a:pt x="87" y="33"/>
                    </a:lnTo>
                    <a:lnTo>
                      <a:pt x="123" y="43"/>
                    </a:lnTo>
                    <a:lnTo>
                      <a:pt x="162" y="49"/>
                    </a:lnTo>
                    <a:lnTo>
                      <a:pt x="202" y="49"/>
                    </a:lnTo>
                    <a:lnTo>
                      <a:pt x="291" y="42"/>
                    </a:lnTo>
                    <a:lnTo>
                      <a:pt x="380" y="29"/>
                    </a:lnTo>
                    <a:lnTo>
                      <a:pt x="471" y="19"/>
                    </a:lnTo>
                    <a:lnTo>
                      <a:pt x="497" y="17"/>
                    </a:lnTo>
                    <a:lnTo>
                      <a:pt x="525" y="15"/>
                    </a:lnTo>
                    <a:lnTo>
                      <a:pt x="555" y="15"/>
                    </a:lnTo>
                    <a:lnTo>
                      <a:pt x="583" y="19"/>
                    </a:lnTo>
                    <a:lnTo>
                      <a:pt x="611" y="26"/>
                    </a:lnTo>
                    <a:lnTo>
                      <a:pt x="637" y="36"/>
                    </a:lnTo>
                    <a:lnTo>
                      <a:pt x="658" y="54"/>
                    </a:lnTo>
                    <a:lnTo>
                      <a:pt x="675" y="78"/>
                    </a:lnTo>
                    <a:lnTo>
                      <a:pt x="686" y="106"/>
                    </a:lnTo>
                    <a:lnTo>
                      <a:pt x="691" y="138"/>
                    </a:lnTo>
                    <a:lnTo>
                      <a:pt x="691" y="169"/>
                    </a:lnTo>
                    <a:lnTo>
                      <a:pt x="687" y="199"/>
                    </a:lnTo>
                    <a:lnTo>
                      <a:pt x="682" y="230"/>
                    </a:lnTo>
                    <a:lnTo>
                      <a:pt x="673" y="258"/>
                    </a:lnTo>
                    <a:lnTo>
                      <a:pt x="656" y="298"/>
                    </a:lnTo>
                    <a:lnTo>
                      <a:pt x="637" y="335"/>
                    </a:lnTo>
                    <a:lnTo>
                      <a:pt x="611" y="368"/>
                    </a:lnTo>
                    <a:lnTo>
                      <a:pt x="581" y="398"/>
                    </a:lnTo>
                    <a:lnTo>
                      <a:pt x="546" y="424"/>
                    </a:lnTo>
                    <a:lnTo>
                      <a:pt x="501" y="447"/>
                    </a:lnTo>
                    <a:lnTo>
                      <a:pt x="452" y="462"/>
                    </a:lnTo>
                    <a:lnTo>
                      <a:pt x="401" y="471"/>
                    </a:lnTo>
                    <a:lnTo>
                      <a:pt x="349" y="473"/>
                    </a:lnTo>
                    <a:lnTo>
                      <a:pt x="298" y="468"/>
                    </a:lnTo>
                    <a:lnTo>
                      <a:pt x="247" y="455"/>
                    </a:lnTo>
                    <a:lnTo>
                      <a:pt x="199" y="436"/>
                    </a:lnTo>
                    <a:lnTo>
                      <a:pt x="153" y="412"/>
                    </a:lnTo>
                    <a:lnTo>
                      <a:pt x="106" y="375"/>
                    </a:lnTo>
                    <a:lnTo>
                      <a:pt x="69" y="335"/>
                    </a:lnTo>
                    <a:lnTo>
                      <a:pt x="40" y="289"/>
                    </a:lnTo>
                    <a:lnTo>
                      <a:pt x="17" y="239"/>
                    </a:lnTo>
                    <a:lnTo>
                      <a:pt x="3" y="186"/>
                    </a:lnTo>
                    <a:lnTo>
                      <a:pt x="0" y="132"/>
                    </a:lnTo>
                    <a:lnTo>
                      <a:pt x="1" y="76"/>
                    </a:lnTo>
                    <a:lnTo>
                      <a:pt x="13" y="19"/>
                    </a:lnTo>
                    <a:lnTo>
                      <a:pt x="19" y="7"/>
                    </a:lnTo>
                    <a:lnTo>
                      <a:pt x="29" y="1"/>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 name="Freeform 72"/>
              <p:cNvSpPr>
                <a:spLocks/>
              </p:cNvSpPr>
              <p:nvPr/>
            </p:nvSpPr>
            <p:spPr bwMode="auto">
              <a:xfrm>
                <a:off x="3092" y="3033"/>
                <a:ext cx="67" cy="154"/>
              </a:xfrm>
              <a:custGeom>
                <a:avLst/>
                <a:gdLst/>
                <a:ahLst/>
                <a:cxnLst>
                  <a:cxn ang="0">
                    <a:pos x="42" y="0"/>
                  </a:cxn>
                  <a:cxn ang="0">
                    <a:pos x="53" y="4"/>
                  </a:cxn>
                  <a:cxn ang="0">
                    <a:pos x="61" y="9"/>
                  </a:cxn>
                  <a:cxn ang="0">
                    <a:pos x="67" y="19"/>
                  </a:cxn>
                  <a:cxn ang="0">
                    <a:pos x="65" y="31"/>
                  </a:cxn>
                  <a:cxn ang="0">
                    <a:pos x="58" y="65"/>
                  </a:cxn>
                  <a:cxn ang="0">
                    <a:pos x="53" y="96"/>
                  </a:cxn>
                  <a:cxn ang="0">
                    <a:pos x="53" y="129"/>
                  </a:cxn>
                  <a:cxn ang="0">
                    <a:pos x="49" y="141"/>
                  </a:cxn>
                  <a:cxn ang="0">
                    <a:pos x="42" y="150"/>
                  </a:cxn>
                  <a:cxn ang="0">
                    <a:pos x="32" y="154"/>
                  </a:cxn>
                  <a:cxn ang="0">
                    <a:pos x="21" y="154"/>
                  </a:cxn>
                  <a:cxn ang="0">
                    <a:pos x="11" y="150"/>
                  </a:cxn>
                  <a:cxn ang="0">
                    <a:pos x="4" y="141"/>
                  </a:cxn>
                  <a:cxn ang="0">
                    <a:pos x="0" y="129"/>
                  </a:cxn>
                  <a:cxn ang="0">
                    <a:pos x="2" y="91"/>
                  </a:cxn>
                  <a:cxn ang="0">
                    <a:pos x="5" y="54"/>
                  </a:cxn>
                  <a:cxn ang="0">
                    <a:pos x="14" y="17"/>
                  </a:cxn>
                  <a:cxn ang="0">
                    <a:pos x="21" y="7"/>
                  </a:cxn>
                  <a:cxn ang="0">
                    <a:pos x="30" y="2"/>
                  </a:cxn>
                  <a:cxn ang="0">
                    <a:pos x="42" y="0"/>
                  </a:cxn>
                </a:cxnLst>
                <a:rect l="0" t="0" r="r" b="b"/>
                <a:pathLst>
                  <a:path w="67" h="154">
                    <a:moveTo>
                      <a:pt x="42" y="0"/>
                    </a:moveTo>
                    <a:lnTo>
                      <a:pt x="53" y="4"/>
                    </a:lnTo>
                    <a:lnTo>
                      <a:pt x="61" y="9"/>
                    </a:lnTo>
                    <a:lnTo>
                      <a:pt x="67" y="19"/>
                    </a:lnTo>
                    <a:lnTo>
                      <a:pt x="65" y="31"/>
                    </a:lnTo>
                    <a:lnTo>
                      <a:pt x="58" y="65"/>
                    </a:lnTo>
                    <a:lnTo>
                      <a:pt x="53" y="96"/>
                    </a:lnTo>
                    <a:lnTo>
                      <a:pt x="53" y="129"/>
                    </a:lnTo>
                    <a:lnTo>
                      <a:pt x="49" y="141"/>
                    </a:lnTo>
                    <a:lnTo>
                      <a:pt x="42" y="150"/>
                    </a:lnTo>
                    <a:lnTo>
                      <a:pt x="32" y="154"/>
                    </a:lnTo>
                    <a:lnTo>
                      <a:pt x="21" y="154"/>
                    </a:lnTo>
                    <a:lnTo>
                      <a:pt x="11" y="150"/>
                    </a:lnTo>
                    <a:lnTo>
                      <a:pt x="4" y="141"/>
                    </a:lnTo>
                    <a:lnTo>
                      <a:pt x="0" y="129"/>
                    </a:lnTo>
                    <a:lnTo>
                      <a:pt x="2" y="91"/>
                    </a:lnTo>
                    <a:lnTo>
                      <a:pt x="5" y="54"/>
                    </a:lnTo>
                    <a:lnTo>
                      <a:pt x="14" y="17"/>
                    </a:lnTo>
                    <a:lnTo>
                      <a:pt x="21" y="7"/>
                    </a:lnTo>
                    <a:lnTo>
                      <a:pt x="30" y="2"/>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 name="Freeform 73"/>
              <p:cNvSpPr>
                <a:spLocks/>
              </p:cNvSpPr>
              <p:nvPr/>
            </p:nvSpPr>
            <p:spPr bwMode="auto">
              <a:xfrm>
                <a:off x="3262" y="2968"/>
                <a:ext cx="52" cy="168"/>
              </a:xfrm>
              <a:custGeom>
                <a:avLst/>
                <a:gdLst/>
                <a:ahLst/>
                <a:cxnLst>
                  <a:cxn ang="0">
                    <a:pos x="21" y="0"/>
                  </a:cxn>
                  <a:cxn ang="0">
                    <a:pos x="31" y="0"/>
                  </a:cxn>
                  <a:cxn ang="0">
                    <a:pos x="42" y="4"/>
                  </a:cxn>
                  <a:cxn ang="0">
                    <a:pos x="49" y="13"/>
                  </a:cxn>
                  <a:cxn ang="0">
                    <a:pos x="52" y="25"/>
                  </a:cxn>
                  <a:cxn ang="0">
                    <a:pos x="52" y="142"/>
                  </a:cxn>
                  <a:cxn ang="0">
                    <a:pos x="49" y="154"/>
                  </a:cxn>
                  <a:cxn ang="0">
                    <a:pos x="42" y="163"/>
                  </a:cxn>
                  <a:cxn ang="0">
                    <a:pos x="31" y="168"/>
                  </a:cxn>
                  <a:cxn ang="0">
                    <a:pos x="21" y="168"/>
                  </a:cxn>
                  <a:cxn ang="0">
                    <a:pos x="10" y="163"/>
                  </a:cxn>
                  <a:cxn ang="0">
                    <a:pos x="3" y="154"/>
                  </a:cxn>
                  <a:cxn ang="0">
                    <a:pos x="0" y="142"/>
                  </a:cxn>
                  <a:cxn ang="0">
                    <a:pos x="0" y="25"/>
                  </a:cxn>
                  <a:cxn ang="0">
                    <a:pos x="3" y="13"/>
                  </a:cxn>
                  <a:cxn ang="0">
                    <a:pos x="10" y="4"/>
                  </a:cxn>
                  <a:cxn ang="0">
                    <a:pos x="21" y="0"/>
                  </a:cxn>
                </a:cxnLst>
                <a:rect l="0" t="0" r="r" b="b"/>
                <a:pathLst>
                  <a:path w="52" h="168">
                    <a:moveTo>
                      <a:pt x="21" y="0"/>
                    </a:moveTo>
                    <a:lnTo>
                      <a:pt x="31" y="0"/>
                    </a:lnTo>
                    <a:lnTo>
                      <a:pt x="42" y="4"/>
                    </a:lnTo>
                    <a:lnTo>
                      <a:pt x="49" y="13"/>
                    </a:lnTo>
                    <a:lnTo>
                      <a:pt x="52" y="25"/>
                    </a:lnTo>
                    <a:lnTo>
                      <a:pt x="52" y="142"/>
                    </a:lnTo>
                    <a:lnTo>
                      <a:pt x="49" y="154"/>
                    </a:lnTo>
                    <a:lnTo>
                      <a:pt x="42" y="163"/>
                    </a:lnTo>
                    <a:lnTo>
                      <a:pt x="31" y="168"/>
                    </a:lnTo>
                    <a:lnTo>
                      <a:pt x="21" y="168"/>
                    </a:lnTo>
                    <a:lnTo>
                      <a:pt x="10" y="163"/>
                    </a:lnTo>
                    <a:lnTo>
                      <a:pt x="3" y="154"/>
                    </a:lnTo>
                    <a:lnTo>
                      <a:pt x="0" y="142"/>
                    </a:lnTo>
                    <a:lnTo>
                      <a:pt x="0" y="25"/>
                    </a:lnTo>
                    <a:lnTo>
                      <a:pt x="3" y="13"/>
                    </a:lnTo>
                    <a:lnTo>
                      <a:pt x="10"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 name="Freeform 74"/>
              <p:cNvSpPr>
                <a:spLocks/>
              </p:cNvSpPr>
              <p:nvPr/>
            </p:nvSpPr>
            <p:spPr bwMode="auto">
              <a:xfrm>
                <a:off x="3132" y="1870"/>
                <a:ext cx="1188" cy="1034"/>
              </a:xfrm>
              <a:custGeom>
                <a:avLst/>
                <a:gdLst/>
                <a:ahLst/>
                <a:cxnLst>
                  <a:cxn ang="0">
                    <a:pos x="783" y="5"/>
                  </a:cxn>
                  <a:cxn ang="0">
                    <a:pos x="825" y="26"/>
                  </a:cxn>
                  <a:cxn ang="0">
                    <a:pos x="851" y="68"/>
                  </a:cxn>
                  <a:cxn ang="0">
                    <a:pos x="856" y="134"/>
                  </a:cxn>
                  <a:cxn ang="0">
                    <a:pos x="943" y="124"/>
                  </a:cxn>
                  <a:cxn ang="0">
                    <a:pos x="1022" y="138"/>
                  </a:cxn>
                  <a:cxn ang="0">
                    <a:pos x="1088" y="173"/>
                  </a:cxn>
                  <a:cxn ang="0">
                    <a:pos x="1139" y="222"/>
                  </a:cxn>
                  <a:cxn ang="0">
                    <a:pos x="1174" y="281"/>
                  </a:cxn>
                  <a:cxn ang="0">
                    <a:pos x="1188" y="344"/>
                  </a:cxn>
                  <a:cxn ang="0">
                    <a:pos x="1179" y="407"/>
                  </a:cxn>
                  <a:cxn ang="0">
                    <a:pos x="1144" y="463"/>
                  </a:cxn>
                  <a:cxn ang="0">
                    <a:pos x="1081" y="506"/>
                  </a:cxn>
                  <a:cxn ang="0">
                    <a:pos x="1079" y="545"/>
                  </a:cxn>
                  <a:cxn ang="0">
                    <a:pos x="1132" y="590"/>
                  </a:cxn>
                  <a:cxn ang="0">
                    <a:pos x="1148" y="637"/>
                  </a:cxn>
                  <a:cxn ang="0">
                    <a:pos x="1134" y="685"/>
                  </a:cxn>
                  <a:cxn ang="0">
                    <a:pos x="1095" y="728"/>
                  </a:cxn>
                  <a:cxn ang="0">
                    <a:pos x="1039" y="767"/>
                  </a:cxn>
                  <a:cxn ang="0">
                    <a:pos x="971" y="796"/>
                  </a:cxn>
                  <a:cxn ang="0">
                    <a:pos x="900" y="819"/>
                  </a:cxn>
                  <a:cxn ang="0">
                    <a:pos x="828" y="828"/>
                  </a:cxn>
                  <a:cxn ang="0">
                    <a:pos x="765" y="824"/>
                  </a:cxn>
                  <a:cxn ang="0">
                    <a:pos x="760" y="905"/>
                  </a:cxn>
                  <a:cxn ang="0">
                    <a:pos x="729" y="966"/>
                  </a:cxn>
                  <a:cxn ang="0">
                    <a:pos x="674" y="1006"/>
                  </a:cxn>
                  <a:cxn ang="0">
                    <a:pos x="605" y="1030"/>
                  </a:cxn>
                  <a:cxn ang="0">
                    <a:pos x="529" y="1034"/>
                  </a:cxn>
                  <a:cxn ang="0">
                    <a:pos x="453" y="1020"/>
                  </a:cxn>
                  <a:cxn ang="0">
                    <a:pos x="383" y="990"/>
                  </a:cxn>
                  <a:cxn ang="0">
                    <a:pos x="327" y="941"/>
                  </a:cxn>
                  <a:cxn ang="0">
                    <a:pos x="292" y="875"/>
                  </a:cxn>
                  <a:cxn ang="0">
                    <a:pos x="297" y="850"/>
                  </a:cxn>
                  <a:cxn ang="0">
                    <a:pos x="289" y="822"/>
                  </a:cxn>
                  <a:cxn ang="0">
                    <a:pos x="285" y="772"/>
                  </a:cxn>
                  <a:cxn ang="0">
                    <a:pos x="283" y="655"/>
                  </a:cxn>
                  <a:cxn ang="0">
                    <a:pos x="177" y="644"/>
                  </a:cxn>
                  <a:cxn ang="0">
                    <a:pos x="98" y="613"/>
                  </a:cxn>
                  <a:cxn ang="0">
                    <a:pos x="44" y="566"/>
                  </a:cxn>
                  <a:cxn ang="0">
                    <a:pos x="13" y="508"/>
                  </a:cxn>
                  <a:cxn ang="0">
                    <a:pos x="0" y="445"/>
                  </a:cxn>
                  <a:cxn ang="0">
                    <a:pos x="9" y="379"/>
                  </a:cxn>
                  <a:cxn ang="0">
                    <a:pos x="34" y="314"/>
                  </a:cxn>
                  <a:cxn ang="0">
                    <a:pos x="72" y="255"/>
                  </a:cxn>
                  <a:cxn ang="0">
                    <a:pos x="126" y="208"/>
                  </a:cxn>
                  <a:cxn ang="0">
                    <a:pos x="189" y="176"/>
                  </a:cxn>
                  <a:cxn ang="0">
                    <a:pos x="262" y="164"/>
                  </a:cxn>
                  <a:cxn ang="0">
                    <a:pos x="341" y="175"/>
                  </a:cxn>
                  <a:cxn ang="0">
                    <a:pos x="426" y="213"/>
                  </a:cxn>
                  <a:cxn ang="0">
                    <a:pos x="449" y="162"/>
                  </a:cxn>
                  <a:cxn ang="0">
                    <a:pos x="489" y="115"/>
                  </a:cxn>
                  <a:cxn ang="0">
                    <a:pos x="542" y="72"/>
                  </a:cxn>
                  <a:cxn ang="0">
                    <a:pos x="603" y="37"/>
                  </a:cxn>
                  <a:cxn ang="0">
                    <a:pos x="666" y="12"/>
                  </a:cxn>
                  <a:cxn ang="0">
                    <a:pos x="729" y="2"/>
                  </a:cxn>
                </a:cxnLst>
                <a:rect l="0" t="0" r="r" b="b"/>
                <a:pathLst>
                  <a:path w="1188" h="1034">
                    <a:moveTo>
                      <a:pt x="756" y="0"/>
                    </a:moveTo>
                    <a:lnTo>
                      <a:pt x="783" y="5"/>
                    </a:lnTo>
                    <a:lnTo>
                      <a:pt x="805" y="14"/>
                    </a:lnTo>
                    <a:lnTo>
                      <a:pt x="825" y="26"/>
                    </a:lnTo>
                    <a:lnTo>
                      <a:pt x="840" y="45"/>
                    </a:lnTo>
                    <a:lnTo>
                      <a:pt x="851" y="68"/>
                    </a:lnTo>
                    <a:lnTo>
                      <a:pt x="856" y="98"/>
                    </a:lnTo>
                    <a:lnTo>
                      <a:pt x="856" y="134"/>
                    </a:lnTo>
                    <a:lnTo>
                      <a:pt x="900" y="126"/>
                    </a:lnTo>
                    <a:lnTo>
                      <a:pt x="943" y="124"/>
                    </a:lnTo>
                    <a:lnTo>
                      <a:pt x="983" y="129"/>
                    </a:lnTo>
                    <a:lnTo>
                      <a:pt x="1022" y="138"/>
                    </a:lnTo>
                    <a:lnTo>
                      <a:pt x="1055" y="154"/>
                    </a:lnTo>
                    <a:lnTo>
                      <a:pt x="1088" y="173"/>
                    </a:lnTo>
                    <a:lnTo>
                      <a:pt x="1114" y="196"/>
                    </a:lnTo>
                    <a:lnTo>
                      <a:pt x="1139" y="222"/>
                    </a:lnTo>
                    <a:lnTo>
                      <a:pt x="1158" y="251"/>
                    </a:lnTo>
                    <a:lnTo>
                      <a:pt x="1174" y="281"/>
                    </a:lnTo>
                    <a:lnTo>
                      <a:pt x="1184" y="313"/>
                    </a:lnTo>
                    <a:lnTo>
                      <a:pt x="1188" y="344"/>
                    </a:lnTo>
                    <a:lnTo>
                      <a:pt x="1186" y="375"/>
                    </a:lnTo>
                    <a:lnTo>
                      <a:pt x="1179" y="407"/>
                    </a:lnTo>
                    <a:lnTo>
                      <a:pt x="1165" y="435"/>
                    </a:lnTo>
                    <a:lnTo>
                      <a:pt x="1144" y="463"/>
                    </a:lnTo>
                    <a:lnTo>
                      <a:pt x="1116" y="487"/>
                    </a:lnTo>
                    <a:lnTo>
                      <a:pt x="1081" y="506"/>
                    </a:lnTo>
                    <a:lnTo>
                      <a:pt x="1038" y="524"/>
                    </a:lnTo>
                    <a:lnTo>
                      <a:pt x="1079" y="545"/>
                    </a:lnTo>
                    <a:lnTo>
                      <a:pt x="1111" y="568"/>
                    </a:lnTo>
                    <a:lnTo>
                      <a:pt x="1132" y="590"/>
                    </a:lnTo>
                    <a:lnTo>
                      <a:pt x="1144" y="613"/>
                    </a:lnTo>
                    <a:lnTo>
                      <a:pt x="1148" y="637"/>
                    </a:lnTo>
                    <a:lnTo>
                      <a:pt x="1144" y="660"/>
                    </a:lnTo>
                    <a:lnTo>
                      <a:pt x="1134" y="685"/>
                    </a:lnTo>
                    <a:lnTo>
                      <a:pt x="1116" y="705"/>
                    </a:lnTo>
                    <a:lnTo>
                      <a:pt x="1095" y="728"/>
                    </a:lnTo>
                    <a:lnTo>
                      <a:pt x="1069" y="747"/>
                    </a:lnTo>
                    <a:lnTo>
                      <a:pt x="1039" y="767"/>
                    </a:lnTo>
                    <a:lnTo>
                      <a:pt x="1006" y="782"/>
                    </a:lnTo>
                    <a:lnTo>
                      <a:pt x="971" y="796"/>
                    </a:lnTo>
                    <a:lnTo>
                      <a:pt x="936" y="809"/>
                    </a:lnTo>
                    <a:lnTo>
                      <a:pt x="900" y="819"/>
                    </a:lnTo>
                    <a:lnTo>
                      <a:pt x="863" y="826"/>
                    </a:lnTo>
                    <a:lnTo>
                      <a:pt x="828" y="828"/>
                    </a:lnTo>
                    <a:lnTo>
                      <a:pt x="795" y="828"/>
                    </a:lnTo>
                    <a:lnTo>
                      <a:pt x="765" y="824"/>
                    </a:lnTo>
                    <a:lnTo>
                      <a:pt x="767" y="866"/>
                    </a:lnTo>
                    <a:lnTo>
                      <a:pt x="760" y="905"/>
                    </a:lnTo>
                    <a:lnTo>
                      <a:pt x="748" y="938"/>
                    </a:lnTo>
                    <a:lnTo>
                      <a:pt x="729" y="966"/>
                    </a:lnTo>
                    <a:lnTo>
                      <a:pt x="702" y="988"/>
                    </a:lnTo>
                    <a:lnTo>
                      <a:pt x="674" y="1006"/>
                    </a:lnTo>
                    <a:lnTo>
                      <a:pt x="641" y="1020"/>
                    </a:lnTo>
                    <a:lnTo>
                      <a:pt x="605" y="1030"/>
                    </a:lnTo>
                    <a:lnTo>
                      <a:pt x="568" y="1034"/>
                    </a:lnTo>
                    <a:lnTo>
                      <a:pt x="529" y="1034"/>
                    </a:lnTo>
                    <a:lnTo>
                      <a:pt x="491" y="1030"/>
                    </a:lnTo>
                    <a:lnTo>
                      <a:pt x="453" y="1020"/>
                    </a:lnTo>
                    <a:lnTo>
                      <a:pt x="416" y="1008"/>
                    </a:lnTo>
                    <a:lnTo>
                      <a:pt x="383" y="990"/>
                    </a:lnTo>
                    <a:lnTo>
                      <a:pt x="353" y="967"/>
                    </a:lnTo>
                    <a:lnTo>
                      <a:pt x="327" y="941"/>
                    </a:lnTo>
                    <a:lnTo>
                      <a:pt x="306" y="910"/>
                    </a:lnTo>
                    <a:lnTo>
                      <a:pt x="292" y="875"/>
                    </a:lnTo>
                    <a:lnTo>
                      <a:pt x="283" y="836"/>
                    </a:lnTo>
                    <a:lnTo>
                      <a:pt x="297" y="850"/>
                    </a:lnTo>
                    <a:lnTo>
                      <a:pt x="292" y="840"/>
                    </a:lnTo>
                    <a:lnTo>
                      <a:pt x="289" y="822"/>
                    </a:lnTo>
                    <a:lnTo>
                      <a:pt x="287" y="800"/>
                    </a:lnTo>
                    <a:lnTo>
                      <a:pt x="285" y="772"/>
                    </a:lnTo>
                    <a:lnTo>
                      <a:pt x="283" y="742"/>
                    </a:lnTo>
                    <a:lnTo>
                      <a:pt x="283" y="655"/>
                    </a:lnTo>
                    <a:lnTo>
                      <a:pt x="227" y="651"/>
                    </a:lnTo>
                    <a:lnTo>
                      <a:pt x="177" y="644"/>
                    </a:lnTo>
                    <a:lnTo>
                      <a:pt x="135" y="630"/>
                    </a:lnTo>
                    <a:lnTo>
                      <a:pt x="98" y="613"/>
                    </a:lnTo>
                    <a:lnTo>
                      <a:pt x="69" y="590"/>
                    </a:lnTo>
                    <a:lnTo>
                      <a:pt x="44" y="566"/>
                    </a:lnTo>
                    <a:lnTo>
                      <a:pt x="25" y="538"/>
                    </a:lnTo>
                    <a:lnTo>
                      <a:pt x="13" y="508"/>
                    </a:lnTo>
                    <a:lnTo>
                      <a:pt x="4" y="477"/>
                    </a:lnTo>
                    <a:lnTo>
                      <a:pt x="0" y="445"/>
                    </a:lnTo>
                    <a:lnTo>
                      <a:pt x="2" y="412"/>
                    </a:lnTo>
                    <a:lnTo>
                      <a:pt x="9" y="379"/>
                    </a:lnTo>
                    <a:lnTo>
                      <a:pt x="20" y="346"/>
                    </a:lnTo>
                    <a:lnTo>
                      <a:pt x="34" y="314"/>
                    </a:lnTo>
                    <a:lnTo>
                      <a:pt x="51" y="285"/>
                    </a:lnTo>
                    <a:lnTo>
                      <a:pt x="72" y="255"/>
                    </a:lnTo>
                    <a:lnTo>
                      <a:pt x="98" y="231"/>
                    </a:lnTo>
                    <a:lnTo>
                      <a:pt x="126" y="208"/>
                    </a:lnTo>
                    <a:lnTo>
                      <a:pt x="156" y="190"/>
                    </a:lnTo>
                    <a:lnTo>
                      <a:pt x="189" y="176"/>
                    </a:lnTo>
                    <a:lnTo>
                      <a:pt x="224" y="168"/>
                    </a:lnTo>
                    <a:lnTo>
                      <a:pt x="262" y="164"/>
                    </a:lnTo>
                    <a:lnTo>
                      <a:pt x="301" y="166"/>
                    </a:lnTo>
                    <a:lnTo>
                      <a:pt x="341" y="175"/>
                    </a:lnTo>
                    <a:lnTo>
                      <a:pt x="383" y="190"/>
                    </a:lnTo>
                    <a:lnTo>
                      <a:pt x="426" y="213"/>
                    </a:lnTo>
                    <a:lnTo>
                      <a:pt x="435" y="187"/>
                    </a:lnTo>
                    <a:lnTo>
                      <a:pt x="449" y="162"/>
                    </a:lnTo>
                    <a:lnTo>
                      <a:pt x="467" y="138"/>
                    </a:lnTo>
                    <a:lnTo>
                      <a:pt x="489" y="115"/>
                    </a:lnTo>
                    <a:lnTo>
                      <a:pt x="514" y="93"/>
                    </a:lnTo>
                    <a:lnTo>
                      <a:pt x="542" y="72"/>
                    </a:lnTo>
                    <a:lnTo>
                      <a:pt x="571" y="54"/>
                    </a:lnTo>
                    <a:lnTo>
                      <a:pt x="603" y="37"/>
                    </a:lnTo>
                    <a:lnTo>
                      <a:pt x="634" y="23"/>
                    </a:lnTo>
                    <a:lnTo>
                      <a:pt x="666" y="12"/>
                    </a:lnTo>
                    <a:lnTo>
                      <a:pt x="697" y="5"/>
                    </a:lnTo>
                    <a:lnTo>
                      <a:pt x="729" y="2"/>
                    </a:lnTo>
                    <a:lnTo>
                      <a:pt x="7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 name="Freeform 75"/>
              <p:cNvSpPr>
                <a:spLocks noEditPoints="1"/>
              </p:cNvSpPr>
              <p:nvPr/>
            </p:nvSpPr>
            <p:spPr bwMode="auto">
              <a:xfrm>
                <a:off x="3106" y="1847"/>
                <a:ext cx="1240" cy="1081"/>
              </a:xfrm>
              <a:custGeom>
                <a:avLst/>
                <a:gdLst/>
                <a:ahLst/>
                <a:cxnLst>
                  <a:cxn ang="0">
                    <a:pos x="672" y="72"/>
                  </a:cxn>
                  <a:cxn ang="0">
                    <a:pos x="561" y="138"/>
                  </a:cxn>
                  <a:cxn ang="0">
                    <a:pos x="487" y="222"/>
                  </a:cxn>
                  <a:cxn ang="0">
                    <a:pos x="451" y="262"/>
                  </a:cxn>
                  <a:cxn ang="0">
                    <a:pos x="311" y="217"/>
                  </a:cxn>
                  <a:cxn ang="0">
                    <a:pos x="150" y="266"/>
                  </a:cxn>
                  <a:cxn ang="0">
                    <a:pos x="60" y="412"/>
                  </a:cxn>
                  <a:cxn ang="0">
                    <a:pos x="81" y="559"/>
                  </a:cxn>
                  <a:cxn ang="0">
                    <a:pos x="201" y="638"/>
                  </a:cxn>
                  <a:cxn ang="0">
                    <a:pos x="323" y="655"/>
                  </a:cxn>
                  <a:cxn ang="0">
                    <a:pos x="341" y="844"/>
                  </a:cxn>
                  <a:cxn ang="0">
                    <a:pos x="344" y="887"/>
                  </a:cxn>
                  <a:cxn ang="0">
                    <a:pos x="405" y="976"/>
                  </a:cxn>
                  <a:cxn ang="0">
                    <a:pos x="536" y="1029"/>
                  </a:cxn>
                  <a:cxn ang="0">
                    <a:pos x="672" y="1013"/>
                  </a:cxn>
                  <a:cxn ang="0">
                    <a:pos x="760" y="922"/>
                  </a:cxn>
                  <a:cxn ang="0">
                    <a:pos x="775" y="826"/>
                  </a:cxn>
                  <a:cxn ang="0">
                    <a:pos x="894" y="823"/>
                  </a:cxn>
                  <a:cxn ang="0">
                    <a:pos x="1074" y="753"/>
                  </a:cxn>
                  <a:cxn ang="0">
                    <a:pos x="1142" y="685"/>
                  </a:cxn>
                  <a:cxn ang="0">
                    <a:pos x="1114" y="605"/>
                  </a:cxn>
                  <a:cxn ang="0">
                    <a:pos x="1041" y="563"/>
                  </a:cxn>
                  <a:cxn ang="0">
                    <a:pos x="1057" y="522"/>
                  </a:cxn>
                  <a:cxn ang="0">
                    <a:pos x="1172" y="432"/>
                  </a:cxn>
                  <a:cxn ang="0">
                    <a:pos x="1163" y="290"/>
                  </a:cxn>
                  <a:cxn ang="0">
                    <a:pos x="1023" y="184"/>
                  </a:cxn>
                  <a:cxn ang="0">
                    <a:pos x="877" y="182"/>
                  </a:cxn>
                  <a:cxn ang="0">
                    <a:pos x="856" y="126"/>
                  </a:cxn>
                  <a:cxn ang="0">
                    <a:pos x="803" y="56"/>
                  </a:cxn>
                  <a:cxn ang="0">
                    <a:pos x="805" y="2"/>
                  </a:cxn>
                  <a:cxn ang="0">
                    <a:pos x="892" y="58"/>
                  </a:cxn>
                  <a:cxn ang="0">
                    <a:pos x="920" y="124"/>
                  </a:cxn>
                  <a:cxn ang="0">
                    <a:pos x="1097" y="157"/>
                  </a:cxn>
                  <a:cxn ang="0">
                    <a:pos x="1221" y="288"/>
                  </a:cxn>
                  <a:cxn ang="0">
                    <a:pos x="1222" y="447"/>
                  </a:cxn>
                  <a:cxn ang="0">
                    <a:pos x="1125" y="549"/>
                  </a:cxn>
                  <a:cxn ang="0">
                    <a:pos x="1193" y="624"/>
                  </a:cxn>
                  <a:cxn ang="0">
                    <a:pos x="1163" y="746"/>
                  </a:cxn>
                  <a:cxn ang="0">
                    <a:pos x="997" y="849"/>
                  </a:cxn>
                  <a:cxn ang="0">
                    <a:pos x="819" y="875"/>
                  </a:cxn>
                  <a:cxn ang="0">
                    <a:pos x="779" y="999"/>
                  </a:cxn>
                  <a:cxn ang="0">
                    <a:pos x="655" y="1073"/>
                  </a:cxn>
                  <a:cxn ang="0">
                    <a:pos x="498" y="1073"/>
                  </a:cxn>
                  <a:cxn ang="0">
                    <a:pos x="356" y="1001"/>
                  </a:cxn>
                  <a:cxn ang="0">
                    <a:pos x="283" y="859"/>
                  </a:cxn>
                  <a:cxn ang="0">
                    <a:pos x="283" y="702"/>
                  </a:cxn>
                  <a:cxn ang="0">
                    <a:pos x="159" y="680"/>
                  </a:cxn>
                  <a:cxn ang="0">
                    <a:pos x="39" y="592"/>
                  </a:cxn>
                  <a:cxn ang="0">
                    <a:pos x="2" y="439"/>
                  </a:cxn>
                  <a:cxn ang="0">
                    <a:pos x="72" y="273"/>
                  </a:cxn>
                  <a:cxn ang="0">
                    <a:pos x="229" y="171"/>
                  </a:cxn>
                  <a:cxn ang="0">
                    <a:pos x="419" y="189"/>
                  </a:cxn>
                  <a:cxn ang="0">
                    <a:pos x="494" y="126"/>
                  </a:cxn>
                  <a:cxn ang="0">
                    <a:pos x="611" y="44"/>
                  </a:cxn>
                  <a:cxn ang="0">
                    <a:pos x="744" y="2"/>
                  </a:cxn>
                </a:cxnLst>
                <a:rect l="0" t="0" r="r" b="b"/>
                <a:pathLst>
                  <a:path w="1240" h="1081">
                    <a:moveTo>
                      <a:pt x="756" y="51"/>
                    </a:moveTo>
                    <a:lnTo>
                      <a:pt x="730" y="54"/>
                    </a:lnTo>
                    <a:lnTo>
                      <a:pt x="702" y="61"/>
                    </a:lnTo>
                    <a:lnTo>
                      <a:pt x="672" y="72"/>
                    </a:lnTo>
                    <a:lnTo>
                      <a:pt x="643" y="86"/>
                    </a:lnTo>
                    <a:lnTo>
                      <a:pt x="615" y="102"/>
                    </a:lnTo>
                    <a:lnTo>
                      <a:pt x="587" y="119"/>
                    </a:lnTo>
                    <a:lnTo>
                      <a:pt x="561" y="138"/>
                    </a:lnTo>
                    <a:lnTo>
                      <a:pt x="538" y="157"/>
                    </a:lnTo>
                    <a:lnTo>
                      <a:pt x="517" y="178"/>
                    </a:lnTo>
                    <a:lnTo>
                      <a:pt x="500" y="201"/>
                    </a:lnTo>
                    <a:lnTo>
                      <a:pt x="487" y="222"/>
                    </a:lnTo>
                    <a:lnTo>
                      <a:pt x="479" y="243"/>
                    </a:lnTo>
                    <a:lnTo>
                      <a:pt x="472" y="254"/>
                    </a:lnTo>
                    <a:lnTo>
                      <a:pt x="463" y="260"/>
                    </a:lnTo>
                    <a:lnTo>
                      <a:pt x="451" y="262"/>
                    </a:lnTo>
                    <a:lnTo>
                      <a:pt x="440" y="259"/>
                    </a:lnTo>
                    <a:lnTo>
                      <a:pt x="398" y="238"/>
                    </a:lnTo>
                    <a:lnTo>
                      <a:pt x="355" y="224"/>
                    </a:lnTo>
                    <a:lnTo>
                      <a:pt x="311" y="217"/>
                    </a:lnTo>
                    <a:lnTo>
                      <a:pt x="267" y="219"/>
                    </a:lnTo>
                    <a:lnTo>
                      <a:pt x="225" y="227"/>
                    </a:lnTo>
                    <a:lnTo>
                      <a:pt x="187" y="243"/>
                    </a:lnTo>
                    <a:lnTo>
                      <a:pt x="150" y="266"/>
                    </a:lnTo>
                    <a:lnTo>
                      <a:pt x="119" y="295"/>
                    </a:lnTo>
                    <a:lnTo>
                      <a:pt x="91" y="332"/>
                    </a:lnTo>
                    <a:lnTo>
                      <a:pt x="70" y="376"/>
                    </a:lnTo>
                    <a:lnTo>
                      <a:pt x="60" y="412"/>
                    </a:lnTo>
                    <a:lnTo>
                      <a:pt x="54" y="451"/>
                    </a:lnTo>
                    <a:lnTo>
                      <a:pt x="54" y="488"/>
                    </a:lnTo>
                    <a:lnTo>
                      <a:pt x="63" y="524"/>
                    </a:lnTo>
                    <a:lnTo>
                      <a:pt x="81" y="559"/>
                    </a:lnTo>
                    <a:lnTo>
                      <a:pt x="105" y="587"/>
                    </a:lnTo>
                    <a:lnTo>
                      <a:pt x="133" y="610"/>
                    </a:lnTo>
                    <a:lnTo>
                      <a:pt x="166" y="627"/>
                    </a:lnTo>
                    <a:lnTo>
                      <a:pt x="201" y="638"/>
                    </a:lnTo>
                    <a:lnTo>
                      <a:pt x="238" y="646"/>
                    </a:lnTo>
                    <a:lnTo>
                      <a:pt x="273" y="650"/>
                    </a:lnTo>
                    <a:lnTo>
                      <a:pt x="309" y="652"/>
                    </a:lnTo>
                    <a:lnTo>
                      <a:pt x="323" y="655"/>
                    </a:lnTo>
                    <a:lnTo>
                      <a:pt x="334" y="666"/>
                    </a:lnTo>
                    <a:lnTo>
                      <a:pt x="337" y="678"/>
                    </a:lnTo>
                    <a:lnTo>
                      <a:pt x="337" y="805"/>
                    </a:lnTo>
                    <a:lnTo>
                      <a:pt x="341" y="844"/>
                    </a:lnTo>
                    <a:lnTo>
                      <a:pt x="346" y="859"/>
                    </a:lnTo>
                    <a:lnTo>
                      <a:pt x="351" y="872"/>
                    </a:lnTo>
                    <a:lnTo>
                      <a:pt x="348" y="882"/>
                    </a:lnTo>
                    <a:lnTo>
                      <a:pt x="344" y="887"/>
                    </a:lnTo>
                    <a:lnTo>
                      <a:pt x="346" y="894"/>
                    </a:lnTo>
                    <a:lnTo>
                      <a:pt x="360" y="926"/>
                    </a:lnTo>
                    <a:lnTo>
                      <a:pt x="381" y="954"/>
                    </a:lnTo>
                    <a:lnTo>
                      <a:pt x="405" y="976"/>
                    </a:lnTo>
                    <a:lnTo>
                      <a:pt x="435" y="997"/>
                    </a:lnTo>
                    <a:lnTo>
                      <a:pt x="466" y="1011"/>
                    </a:lnTo>
                    <a:lnTo>
                      <a:pt x="501" y="1024"/>
                    </a:lnTo>
                    <a:lnTo>
                      <a:pt x="536" y="1029"/>
                    </a:lnTo>
                    <a:lnTo>
                      <a:pt x="573" y="1032"/>
                    </a:lnTo>
                    <a:lnTo>
                      <a:pt x="608" y="1031"/>
                    </a:lnTo>
                    <a:lnTo>
                      <a:pt x="641" y="1024"/>
                    </a:lnTo>
                    <a:lnTo>
                      <a:pt x="672" y="1013"/>
                    </a:lnTo>
                    <a:lnTo>
                      <a:pt x="702" y="997"/>
                    </a:lnTo>
                    <a:lnTo>
                      <a:pt x="727" y="976"/>
                    </a:lnTo>
                    <a:lnTo>
                      <a:pt x="746" y="952"/>
                    </a:lnTo>
                    <a:lnTo>
                      <a:pt x="760" y="922"/>
                    </a:lnTo>
                    <a:lnTo>
                      <a:pt x="765" y="887"/>
                    </a:lnTo>
                    <a:lnTo>
                      <a:pt x="765" y="847"/>
                    </a:lnTo>
                    <a:lnTo>
                      <a:pt x="767" y="835"/>
                    </a:lnTo>
                    <a:lnTo>
                      <a:pt x="775" y="826"/>
                    </a:lnTo>
                    <a:lnTo>
                      <a:pt x="786" y="821"/>
                    </a:lnTo>
                    <a:lnTo>
                      <a:pt x="798" y="821"/>
                    </a:lnTo>
                    <a:lnTo>
                      <a:pt x="845" y="826"/>
                    </a:lnTo>
                    <a:lnTo>
                      <a:pt x="894" y="823"/>
                    </a:lnTo>
                    <a:lnTo>
                      <a:pt x="941" y="812"/>
                    </a:lnTo>
                    <a:lnTo>
                      <a:pt x="988" y="797"/>
                    </a:lnTo>
                    <a:lnTo>
                      <a:pt x="1034" y="777"/>
                    </a:lnTo>
                    <a:lnTo>
                      <a:pt x="1074" y="753"/>
                    </a:lnTo>
                    <a:lnTo>
                      <a:pt x="1093" y="739"/>
                    </a:lnTo>
                    <a:lnTo>
                      <a:pt x="1112" y="723"/>
                    </a:lnTo>
                    <a:lnTo>
                      <a:pt x="1130" y="706"/>
                    </a:lnTo>
                    <a:lnTo>
                      <a:pt x="1142" y="685"/>
                    </a:lnTo>
                    <a:lnTo>
                      <a:pt x="1147" y="664"/>
                    </a:lnTo>
                    <a:lnTo>
                      <a:pt x="1142" y="641"/>
                    </a:lnTo>
                    <a:lnTo>
                      <a:pt x="1132" y="620"/>
                    </a:lnTo>
                    <a:lnTo>
                      <a:pt x="1114" y="605"/>
                    </a:lnTo>
                    <a:lnTo>
                      <a:pt x="1093" y="591"/>
                    </a:lnTo>
                    <a:lnTo>
                      <a:pt x="1072" y="578"/>
                    </a:lnTo>
                    <a:lnTo>
                      <a:pt x="1051" y="570"/>
                    </a:lnTo>
                    <a:lnTo>
                      <a:pt x="1041" y="563"/>
                    </a:lnTo>
                    <a:lnTo>
                      <a:pt x="1037" y="550"/>
                    </a:lnTo>
                    <a:lnTo>
                      <a:pt x="1039" y="538"/>
                    </a:lnTo>
                    <a:lnTo>
                      <a:pt x="1046" y="528"/>
                    </a:lnTo>
                    <a:lnTo>
                      <a:pt x="1057" y="522"/>
                    </a:lnTo>
                    <a:lnTo>
                      <a:pt x="1093" y="507"/>
                    </a:lnTo>
                    <a:lnTo>
                      <a:pt x="1126" y="486"/>
                    </a:lnTo>
                    <a:lnTo>
                      <a:pt x="1153" y="461"/>
                    </a:lnTo>
                    <a:lnTo>
                      <a:pt x="1172" y="432"/>
                    </a:lnTo>
                    <a:lnTo>
                      <a:pt x="1184" y="400"/>
                    </a:lnTo>
                    <a:lnTo>
                      <a:pt x="1188" y="365"/>
                    </a:lnTo>
                    <a:lnTo>
                      <a:pt x="1181" y="329"/>
                    </a:lnTo>
                    <a:lnTo>
                      <a:pt x="1163" y="290"/>
                    </a:lnTo>
                    <a:lnTo>
                      <a:pt x="1135" y="252"/>
                    </a:lnTo>
                    <a:lnTo>
                      <a:pt x="1102" y="222"/>
                    </a:lnTo>
                    <a:lnTo>
                      <a:pt x="1065" y="199"/>
                    </a:lnTo>
                    <a:lnTo>
                      <a:pt x="1023" y="184"/>
                    </a:lnTo>
                    <a:lnTo>
                      <a:pt x="980" y="175"/>
                    </a:lnTo>
                    <a:lnTo>
                      <a:pt x="934" y="175"/>
                    </a:lnTo>
                    <a:lnTo>
                      <a:pt x="889" y="182"/>
                    </a:lnTo>
                    <a:lnTo>
                      <a:pt x="877" y="182"/>
                    </a:lnTo>
                    <a:lnTo>
                      <a:pt x="866" y="178"/>
                    </a:lnTo>
                    <a:lnTo>
                      <a:pt x="858" y="170"/>
                    </a:lnTo>
                    <a:lnTo>
                      <a:pt x="856" y="157"/>
                    </a:lnTo>
                    <a:lnTo>
                      <a:pt x="856" y="126"/>
                    </a:lnTo>
                    <a:lnTo>
                      <a:pt x="849" y="100"/>
                    </a:lnTo>
                    <a:lnTo>
                      <a:pt x="838" y="79"/>
                    </a:lnTo>
                    <a:lnTo>
                      <a:pt x="823" y="65"/>
                    </a:lnTo>
                    <a:lnTo>
                      <a:pt x="803" y="56"/>
                    </a:lnTo>
                    <a:lnTo>
                      <a:pt x="782" y="51"/>
                    </a:lnTo>
                    <a:lnTo>
                      <a:pt x="756" y="51"/>
                    </a:lnTo>
                    <a:close/>
                    <a:moveTo>
                      <a:pt x="775" y="0"/>
                    </a:moveTo>
                    <a:lnTo>
                      <a:pt x="805" y="2"/>
                    </a:lnTo>
                    <a:lnTo>
                      <a:pt x="833" y="9"/>
                    </a:lnTo>
                    <a:lnTo>
                      <a:pt x="856" y="20"/>
                    </a:lnTo>
                    <a:lnTo>
                      <a:pt x="877" y="37"/>
                    </a:lnTo>
                    <a:lnTo>
                      <a:pt x="892" y="58"/>
                    </a:lnTo>
                    <a:lnTo>
                      <a:pt x="903" y="84"/>
                    </a:lnTo>
                    <a:lnTo>
                      <a:pt x="908" y="117"/>
                    </a:lnTo>
                    <a:lnTo>
                      <a:pt x="908" y="126"/>
                    </a:lnTo>
                    <a:lnTo>
                      <a:pt x="920" y="124"/>
                    </a:lnTo>
                    <a:lnTo>
                      <a:pt x="968" y="123"/>
                    </a:lnTo>
                    <a:lnTo>
                      <a:pt x="1013" y="128"/>
                    </a:lnTo>
                    <a:lnTo>
                      <a:pt x="1057" y="138"/>
                    </a:lnTo>
                    <a:lnTo>
                      <a:pt x="1097" y="157"/>
                    </a:lnTo>
                    <a:lnTo>
                      <a:pt x="1135" y="180"/>
                    </a:lnTo>
                    <a:lnTo>
                      <a:pt x="1168" y="210"/>
                    </a:lnTo>
                    <a:lnTo>
                      <a:pt x="1198" y="247"/>
                    </a:lnTo>
                    <a:lnTo>
                      <a:pt x="1221" y="288"/>
                    </a:lnTo>
                    <a:lnTo>
                      <a:pt x="1235" y="332"/>
                    </a:lnTo>
                    <a:lnTo>
                      <a:pt x="1240" y="372"/>
                    </a:lnTo>
                    <a:lnTo>
                      <a:pt x="1235" y="411"/>
                    </a:lnTo>
                    <a:lnTo>
                      <a:pt x="1222" y="447"/>
                    </a:lnTo>
                    <a:lnTo>
                      <a:pt x="1203" y="481"/>
                    </a:lnTo>
                    <a:lnTo>
                      <a:pt x="1179" y="510"/>
                    </a:lnTo>
                    <a:lnTo>
                      <a:pt x="1147" y="535"/>
                    </a:lnTo>
                    <a:lnTo>
                      <a:pt x="1125" y="549"/>
                    </a:lnTo>
                    <a:lnTo>
                      <a:pt x="1146" y="564"/>
                    </a:lnTo>
                    <a:lnTo>
                      <a:pt x="1165" y="582"/>
                    </a:lnTo>
                    <a:lnTo>
                      <a:pt x="1182" y="601"/>
                    </a:lnTo>
                    <a:lnTo>
                      <a:pt x="1193" y="624"/>
                    </a:lnTo>
                    <a:lnTo>
                      <a:pt x="1200" y="650"/>
                    </a:lnTo>
                    <a:lnTo>
                      <a:pt x="1196" y="685"/>
                    </a:lnTo>
                    <a:lnTo>
                      <a:pt x="1184" y="716"/>
                    </a:lnTo>
                    <a:lnTo>
                      <a:pt x="1163" y="746"/>
                    </a:lnTo>
                    <a:lnTo>
                      <a:pt x="1139" y="770"/>
                    </a:lnTo>
                    <a:lnTo>
                      <a:pt x="1095" y="802"/>
                    </a:lnTo>
                    <a:lnTo>
                      <a:pt x="1048" y="828"/>
                    </a:lnTo>
                    <a:lnTo>
                      <a:pt x="997" y="849"/>
                    </a:lnTo>
                    <a:lnTo>
                      <a:pt x="945" y="865"/>
                    </a:lnTo>
                    <a:lnTo>
                      <a:pt x="891" y="875"/>
                    </a:lnTo>
                    <a:lnTo>
                      <a:pt x="837" y="877"/>
                    </a:lnTo>
                    <a:lnTo>
                      <a:pt x="819" y="875"/>
                    </a:lnTo>
                    <a:lnTo>
                      <a:pt x="819" y="893"/>
                    </a:lnTo>
                    <a:lnTo>
                      <a:pt x="812" y="933"/>
                    </a:lnTo>
                    <a:lnTo>
                      <a:pt x="798" y="968"/>
                    </a:lnTo>
                    <a:lnTo>
                      <a:pt x="779" y="999"/>
                    </a:lnTo>
                    <a:lnTo>
                      <a:pt x="755" y="1025"/>
                    </a:lnTo>
                    <a:lnTo>
                      <a:pt x="725" y="1046"/>
                    </a:lnTo>
                    <a:lnTo>
                      <a:pt x="692" y="1062"/>
                    </a:lnTo>
                    <a:lnTo>
                      <a:pt x="655" y="1073"/>
                    </a:lnTo>
                    <a:lnTo>
                      <a:pt x="617" y="1079"/>
                    </a:lnTo>
                    <a:lnTo>
                      <a:pt x="578" y="1081"/>
                    </a:lnTo>
                    <a:lnTo>
                      <a:pt x="538" y="1079"/>
                    </a:lnTo>
                    <a:lnTo>
                      <a:pt x="498" y="1073"/>
                    </a:lnTo>
                    <a:lnTo>
                      <a:pt x="459" y="1060"/>
                    </a:lnTo>
                    <a:lnTo>
                      <a:pt x="421" y="1045"/>
                    </a:lnTo>
                    <a:lnTo>
                      <a:pt x="388" y="1025"/>
                    </a:lnTo>
                    <a:lnTo>
                      <a:pt x="356" y="1001"/>
                    </a:lnTo>
                    <a:lnTo>
                      <a:pt x="330" y="971"/>
                    </a:lnTo>
                    <a:lnTo>
                      <a:pt x="308" y="938"/>
                    </a:lnTo>
                    <a:lnTo>
                      <a:pt x="292" y="901"/>
                    </a:lnTo>
                    <a:lnTo>
                      <a:pt x="283" y="859"/>
                    </a:lnTo>
                    <a:lnTo>
                      <a:pt x="285" y="847"/>
                    </a:lnTo>
                    <a:lnTo>
                      <a:pt x="288" y="844"/>
                    </a:lnTo>
                    <a:lnTo>
                      <a:pt x="285" y="802"/>
                    </a:lnTo>
                    <a:lnTo>
                      <a:pt x="283" y="702"/>
                    </a:lnTo>
                    <a:lnTo>
                      <a:pt x="273" y="702"/>
                    </a:lnTo>
                    <a:lnTo>
                      <a:pt x="234" y="699"/>
                    </a:lnTo>
                    <a:lnTo>
                      <a:pt x="196" y="690"/>
                    </a:lnTo>
                    <a:lnTo>
                      <a:pt x="159" y="680"/>
                    </a:lnTo>
                    <a:lnTo>
                      <a:pt x="124" y="666"/>
                    </a:lnTo>
                    <a:lnTo>
                      <a:pt x="93" y="646"/>
                    </a:lnTo>
                    <a:lnTo>
                      <a:pt x="63" y="622"/>
                    </a:lnTo>
                    <a:lnTo>
                      <a:pt x="39" y="592"/>
                    </a:lnTo>
                    <a:lnTo>
                      <a:pt x="19" y="557"/>
                    </a:lnTo>
                    <a:lnTo>
                      <a:pt x="7" y="519"/>
                    </a:lnTo>
                    <a:lnTo>
                      <a:pt x="0" y="479"/>
                    </a:lnTo>
                    <a:lnTo>
                      <a:pt x="2" y="439"/>
                    </a:lnTo>
                    <a:lnTo>
                      <a:pt x="7" y="400"/>
                    </a:lnTo>
                    <a:lnTo>
                      <a:pt x="19" y="362"/>
                    </a:lnTo>
                    <a:lnTo>
                      <a:pt x="42" y="315"/>
                    </a:lnTo>
                    <a:lnTo>
                      <a:pt x="72" y="273"/>
                    </a:lnTo>
                    <a:lnTo>
                      <a:pt x="105" y="236"/>
                    </a:lnTo>
                    <a:lnTo>
                      <a:pt x="143" y="208"/>
                    </a:lnTo>
                    <a:lnTo>
                      <a:pt x="185" y="187"/>
                    </a:lnTo>
                    <a:lnTo>
                      <a:pt x="229" y="171"/>
                    </a:lnTo>
                    <a:lnTo>
                      <a:pt x="276" y="164"/>
                    </a:lnTo>
                    <a:lnTo>
                      <a:pt x="323" y="164"/>
                    </a:lnTo>
                    <a:lnTo>
                      <a:pt x="370" y="173"/>
                    </a:lnTo>
                    <a:lnTo>
                      <a:pt x="419" y="189"/>
                    </a:lnTo>
                    <a:lnTo>
                      <a:pt x="440" y="199"/>
                    </a:lnTo>
                    <a:lnTo>
                      <a:pt x="452" y="177"/>
                    </a:lnTo>
                    <a:lnTo>
                      <a:pt x="472" y="150"/>
                    </a:lnTo>
                    <a:lnTo>
                      <a:pt x="494" y="126"/>
                    </a:lnTo>
                    <a:lnTo>
                      <a:pt x="521" y="103"/>
                    </a:lnTo>
                    <a:lnTo>
                      <a:pt x="548" y="82"/>
                    </a:lnTo>
                    <a:lnTo>
                      <a:pt x="580" y="61"/>
                    </a:lnTo>
                    <a:lnTo>
                      <a:pt x="611" y="44"/>
                    </a:lnTo>
                    <a:lnTo>
                      <a:pt x="645" y="30"/>
                    </a:lnTo>
                    <a:lnTo>
                      <a:pt x="679" y="16"/>
                    </a:lnTo>
                    <a:lnTo>
                      <a:pt x="713" y="7"/>
                    </a:lnTo>
                    <a:lnTo>
                      <a:pt x="744" y="2"/>
                    </a:lnTo>
                    <a:lnTo>
                      <a:pt x="7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Technology Scaling</a:t>
            </a:r>
            <a:endParaRPr lang="zh-TW" altLang="en-US" dirty="0"/>
          </a:p>
        </p:txBody>
      </p:sp>
      <p:sp>
        <p:nvSpPr>
          <p:cNvPr id="236" name="Slide Number Placeholder 235"/>
          <p:cNvSpPr>
            <a:spLocks noGrp="1"/>
          </p:cNvSpPr>
          <p:nvPr>
            <p:ph type="sldNum" sz="quarter" idx="12"/>
          </p:nvPr>
        </p:nvSpPr>
        <p:spPr/>
        <p:txBody>
          <a:bodyPr/>
          <a:lstStyle/>
          <a:p>
            <a:fld id="{BFD5FD6A-C57A-4DE2-B63E-DA52DB40EC98}" type="slidenum">
              <a:rPr lang="zh-TW" altLang="en-US" smtClean="0"/>
              <a:pPr/>
              <a:t>3</a:t>
            </a:fld>
            <a:endParaRPr lang="zh-TW" altLang="en-US"/>
          </a:p>
        </p:txBody>
      </p:sp>
      <p:grpSp>
        <p:nvGrpSpPr>
          <p:cNvPr id="1047" name="Group 23"/>
          <p:cNvGrpSpPr>
            <a:grpSpLocks noChangeAspect="1"/>
          </p:cNvGrpSpPr>
          <p:nvPr/>
        </p:nvGrpSpPr>
        <p:grpSpPr bwMode="auto">
          <a:xfrm>
            <a:off x="2699792" y="4797152"/>
            <a:ext cx="3816424" cy="1379328"/>
            <a:chOff x="2202" y="1920"/>
            <a:chExt cx="1353" cy="489"/>
          </a:xfrm>
          <a:effectLst>
            <a:outerShdw blurRad="50800" dist="38100" dir="2700000" algn="tl" rotWithShape="0">
              <a:prstClr val="black">
                <a:alpha val="40000"/>
              </a:prstClr>
            </a:outerShdw>
          </a:effectLst>
        </p:grpSpPr>
        <p:sp>
          <p:nvSpPr>
            <p:cNvPr id="1049" name="Line 25"/>
            <p:cNvSpPr>
              <a:spLocks noChangeShapeType="1"/>
            </p:cNvSpPr>
            <p:nvPr/>
          </p:nvSpPr>
          <p:spPr bwMode="auto">
            <a:xfrm flipH="1">
              <a:off x="2202" y="1920"/>
              <a:ext cx="733" cy="227"/>
            </a:xfrm>
            <a:prstGeom prst="line">
              <a:avLst/>
            </a:prstGeom>
            <a:ln w="53975" cap="rnd" cmpd="sng">
              <a:solidFill>
                <a:schemeClr val="tx1"/>
              </a:solidFill>
              <a:prstDash val="solid"/>
              <a:round/>
              <a:headEnd/>
              <a:tailEnd/>
            </a:ln>
          </p:spPr>
          <p:style>
            <a:lnRef idx="1">
              <a:schemeClr val="dk1"/>
            </a:lnRef>
            <a:fillRef idx="0">
              <a:schemeClr val="dk1"/>
            </a:fillRef>
            <a:effectRef idx="0">
              <a:schemeClr val="dk1"/>
            </a:effectRef>
            <a:fontRef idx="minor">
              <a:schemeClr val="tx1"/>
            </a:fontRef>
          </p:style>
          <p:txBody>
            <a:bodyPr vert="horz" wrap="square" lIns="91440" tIns="45720" rIns="91440" bIns="45720" numCol="1" anchor="t" anchorCtr="0" compatLnSpc="1">
              <a:prstTxWarp prst="textNoShape">
                <a:avLst/>
              </a:prstTxWarp>
            </a:bodyPr>
            <a:lstStyle/>
            <a:p>
              <a:endParaRPr lang="zh-TW" altLang="en-US"/>
            </a:p>
          </p:txBody>
        </p:sp>
        <p:sp>
          <p:nvSpPr>
            <p:cNvPr id="1050" name="Line 26"/>
            <p:cNvSpPr>
              <a:spLocks noChangeShapeType="1"/>
            </p:cNvSpPr>
            <p:nvPr/>
          </p:nvSpPr>
          <p:spPr bwMode="auto">
            <a:xfrm>
              <a:off x="2202" y="2147"/>
              <a:ext cx="1" cy="47"/>
            </a:xfrm>
            <a:prstGeom prst="line">
              <a:avLst/>
            </a:prstGeom>
            <a:noFill/>
            <a:ln w="53975" cap="rnd" cmpd="sng">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1" name="Line 27"/>
            <p:cNvSpPr>
              <a:spLocks noChangeShapeType="1"/>
            </p:cNvSpPr>
            <p:nvPr/>
          </p:nvSpPr>
          <p:spPr bwMode="auto">
            <a:xfrm>
              <a:off x="2202" y="2194"/>
              <a:ext cx="620" cy="215"/>
            </a:xfrm>
            <a:prstGeom prst="line">
              <a:avLst/>
            </a:prstGeom>
            <a:noFill/>
            <a:ln w="53975" cap="rnd" cmpd="sng">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2" name="Line 28"/>
            <p:cNvSpPr>
              <a:spLocks noChangeShapeType="1"/>
            </p:cNvSpPr>
            <p:nvPr/>
          </p:nvSpPr>
          <p:spPr bwMode="auto">
            <a:xfrm flipV="1">
              <a:off x="2822" y="2407"/>
              <a:ext cx="4" cy="2"/>
            </a:xfrm>
            <a:prstGeom prst="line">
              <a:avLst/>
            </a:prstGeom>
            <a:noFill/>
            <a:ln w="53975" cap="rnd" cmpd="sng">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3" name="Line 29"/>
            <p:cNvSpPr>
              <a:spLocks noChangeShapeType="1"/>
            </p:cNvSpPr>
            <p:nvPr/>
          </p:nvSpPr>
          <p:spPr bwMode="auto">
            <a:xfrm flipV="1">
              <a:off x="2826" y="2182"/>
              <a:ext cx="728" cy="225"/>
            </a:xfrm>
            <a:prstGeom prst="line">
              <a:avLst/>
            </a:prstGeom>
            <a:noFill/>
            <a:ln w="53975" cap="rnd" cmpd="sng">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4" name="Line 30"/>
            <p:cNvSpPr>
              <a:spLocks noChangeShapeType="1"/>
            </p:cNvSpPr>
            <p:nvPr/>
          </p:nvSpPr>
          <p:spPr bwMode="auto">
            <a:xfrm flipV="1">
              <a:off x="3554" y="2135"/>
              <a:ext cx="1" cy="47"/>
            </a:xfrm>
            <a:prstGeom prst="line">
              <a:avLst/>
            </a:prstGeom>
            <a:noFill/>
            <a:ln w="53975" cap="rnd" cmpd="sng">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5" name="Line 31"/>
            <p:cNvSpPr>
              <a:spLocks noChangeShapeType="1"/>
            </p:cNvSpPr>
            <p:nvPr/>
          </p:nvSpPr>
          <p:spPr bwMode="auto">
            <a:xfrm flipH="1" flipV="1">
              <a:off x="2935" y="1920"/>
              <a:ext cx="619" cy="215"/>
            </a:xfrm>
            <a:prstGeom prst="line">
              <a:avLst/>
            </a:prstGeom>
            <a:noFill/>
            <a:ln w="53975" cap="rnd" cmpd="sng">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6" name="Line 32"/>
            <p:cNvSpPr>
              <a:spLocks noChangeShapeType="1"/>
            </p:cNvSpPr>
            <p:nvPr/>
          </p:nvSpPr>
          <p:spPr bwMode="auto">
            <a:xfrm>
              <a:off x="2212" y="2150"/>
              <a:ext cx="609" cy="212"/>
            </a:xfrm>
            <a:prstGeom prst="line">
              <a:avLst/>
            </a:prstGeom>
            <a:ln w="53975" cap="rnd" cmpd="sng">
              <a:solidFill>
                <a:schemeClr val="tx1"/>
              </a:solidFill>
              <a:prstDash val="solid"/>
              <a:round/>
              <a:headEnd/>
              <a:tailEnd/>
            </a:ln>
          </p:spPr>
          <p:style>
            <a:lnRef idx="2">
              <a:schemeClr val="dk1"/>
            </a:lnRef>
            <a:fillRef idx="0">
              <a:schemeClr val="dk1"/>
            </a:fillRef>
            <a:effectRef idx="1">
              <a:schemeClr val="dk1"/>
            </a:effectRef>
            <a:fontRef idx="minor">
              <a:schemeClr val="tx1"/>
            </a:fontRef>
          </p:style>
          <p:txBody>
            <a:bodyPr vert="horz" wrap="square" lIns="91440" tIns="45720" rIns="91440" bIns="45720" numCol="1" anchor="t" anchorCtr="0" compatLnSpc="1">
              <a:prstTxWarp prst="textNoShape">
                <a:avLst/>
              </a:prstTxWarp>
            </a:bodyPr>
            <a:lstStyle/>
            <a:p>
              <a:endParaRPr lang="zh-TW" altLang="en-US"/>
            </a:p>
          </p:txBody>
        </p:sp>
        <p:sp>
          <p:nvSpPr>
            <p:cNvPr id="1057" name="Line 33"/>
            <p:cNvSpPr>
              <a:spLocks noChangeShapeType="1"/>
            </p:cNvSpPr>
            <p:nvPr/>
          </p:nvSpPr>
          <p:spPr bwMode="auto">
            <a:xfrm flipV="1">
              <a:off x="2821" y="2360"/>
              <a:ext cx="5" cy="2"/>
            </a:xfrm>
            <a:prstGeom prst="line">
              <a:avLst/>
            </a:prstGeom>
            <a:noFill/>
            <a:ln w="53975" cap="rnd" cmpd="sng">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8" name="Line 34"/>
            <p:cNvSpPr>
              <a:spLocks noChangeShapeType="1"/>
            </p:cNvSpPr>
            <p:nvPr/>
          </p:nvSpPr>
          <p:spPr bwMode="auto">
            <a:xfrm flipV="1">
              <a:off x="2826" y="2139"/>
              <a:ext cx="715" cy="221"/>
            </a:xfrm>
            <a:prstGeom prst="line">
              <a:avLst/>
            </a:prstGeom>
            <a:noFill/>
            <a:ln w="53975" cap="rnd" cmpd="sng">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063" name="Group 15"/>
          <p:cNvGrpSpPr>
            <a:grpSpLocks noChangeAspect="1"/>
          </p:cNvGrpSpPr>
          <p:nvPr/>
        </p:nvGrpSpPr>
        <p:grpSpPr bwMode="auto">
          <a:xfrm>
            <a:off x="3347864" y="1556792"/>
            <a:ext cx="2376264" cy="4011513"/>
            <a:chOff x="1600" y="0"/>
            <a:chExt cx="2559" cy="4320"/>
          </a:xfrm>
          <a:effectLst>
            <a:outerShdw blurRad="50800" dist="38100" dir="2700000" algn="tl" rotWithShape="0">
              <a:prstClr val="black">
                <a:alpha val="40000"/>
              </a:prstClr>
            </a:outerShdw>
          </a:effectLst>
        </p:grpSpPr>
        <p:sp>
          <p:nvSpPr>
            <p:cNvPr id="2062"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5"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6"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7"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8"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9"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70"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71"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72"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81" name="Group 15"/>
          <p:cNvGrpSpPr>
            <a:grpSpLocks noChangeAspect="1"/>
          </p:cNvGrpSpPr>
          <p:nvPr/>
        </p:nvGrpSpPr>
        <p:grpSpPr bwMode="auto">
          <a:xfrm>
            <a:off x="7740352" y="1700808"/>
            <a:ext cx="594066" cy="1002878"/>
            <a:chOff x="1600" y="0"/>
            <a:chExt cx="2559" cy="4320"/>
          </a:xfrm>
          <a:effectLst>
            <a:outerShdw blurRad="50800" dist="38100" dir="2700000" algn="tl" rotWithShape="0">
              <a:prstClr val="black">
                <a:alpha val="40000"/>
              </a:prstClr>
            </a:outerShdw>
          </a:effectLst>
        </p:grpSpPr>
        <p:sp>
          <p:nvSpPr>
            <p:cNvPr id="282"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3"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4"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5"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6"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7"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8"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9"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0"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34" name="Group 15"/>
          <p:cNvGrpSpPr>
            <a:grpSpLocks noChangeAspect="1"/>
          </p:cNvGrpSpPr>
          <p:nvPr/>
        </p:nvGrpSpPr>
        <p:grpSpPr bwMode="auto">
          <a:xfrm>
            <a:off x="7452320" y="3212976"/>
            <a:ext cx="594066" cy="1002878"/>
            <a:chOff x="1600" y="0"/>
            <a:chExt cx="2559" cy="4320"/>
          </a:xfrm>
          <a:effectLst>
            <a:outerShdw blurRad="50800" dist="38100" dir="2700000" algn="tl" rotWithShape="0">
              <a:prstClr val="black">
                <a:alpha val="40000"/>
              </a:prstClr>
            </a:outerShdw>
          </a:effectLst>
        </p:grpSpPr>
        <p:sp>
          <p:nvSpPr>
            <p:cNvPr id="53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44" name="Group 15"/>
          <p:cNvGrpSpPr>
            <a:grpSpLocks noChangeAspect="1"/>
          </p:cNvGrpSpPr>
          <p:nvPr/>
        </p:nvGrpSpPr>
        <p:grpSpPr bwMode="auto">
          <a:xfrm>
            <a:off x="6804248" y="2276872"/>
            <a:ext cx="594066" cy="1002878"/>
            <a:chOff x="1600" y="0"/>
            <a:chExt cx="2559" cy="4320"/>
          </a:xfrm>
          <a:effectLst>
            <a:outerShdw blurRad="50800" dist="38100" dir="2700000" algn="tl" rotWithShape="0">
              <a:prstClr val="black">
                <a:alpha val="40000"/>
              </a:prstClr>
            </a:outerShdw>
          </a:effectLst>
        </p:grpSpPr>
        <p:sp>
          <p:nvSpPr>
            <p:cNvPr id="54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54" name="Group 15"/>
          <p:cNvGrpSpPr>
            <a:grpSpLocks noChangeAspect="1"/>
          </p:cNvGrpSpPr>
          <p:nvPr/>
        </p:nvGrpSpPr>
        <p:grpSpPr bwMode="auto">
          <a:xfrm>
            <a:off x="6588224" y="3861048"/>
            <a:ext cx="594066" cy="1002878"/>
            <a:chOff x="1600" y="0"/>
            <a:chExt cx="2559" cy="4320"/>
          </a:xfrm>
          <a:effectLst>
            <a:outerShdw blurRad="50800" dist="38100" dir="2700000" algn="tl" rotWithShape="0">
              <a:prstClr val="black">
                <a:alpha val="40000"/>
              </a:prstClr>
            </a:outerShdw>
          </a:effectLst>
        </p:grpSpPr>
        <p:sp>
          <p:nvSpPr>
            <p:cNvPr id="55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64" name="Group 15"/>
          <p:cNvGrpSpPr>
            <a:grpSpLocks noChangeAspect="1"/>
          </p:cNvGrpSpPr>
          <p:nvPr/>
        </p:nvGrpSpPr>
        <p:grpSpPr bwMode="auto">
          <a:xfrm>
            <a:off x="3995936" y="1628800"/>
            <a:ext cx="594066" cy="1002878"/>
            <a:chOff x="1600" y="0"/>
            <a:chExt cx="2559" cy="4320"/>
          </a:xfrm>
          <a:effectLst>
            <a:outerShdw blurRad="50800" dist="38100" dir="2700000" algn="tl" rotWithShape="0">
              <a:prstClr val="black">
                <a:alpha val="40000"/>
              </a:prstClr>
            </a:outerShdw>
          </a:effectLst>
        </p:grpSpPr>
        <p:sp>
          <p:nvSpPr>
            <p:cNvPr id="56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74" name="Group 15"/>
          <p:cNvGrpSpPr>
            <a:grpSpLocks noChangeAspect="1"/>
          </p:cNvGrpSpPr>
          <p:nvPr/>
        </p:nvGrpSpPr>
        <p:grpSpPr bwMode="auto">
          <a:xfrm>
            <a:off x="3059832" y="1772816"/>
            <a:ext cx="594066" cy="1002878"/>
            <a:chOff x="1600" y="0"/>
            <a:chExt cx="2559" cy="4320"/>
          </a:xfrm>
          <a:effectLst>
            <a:outerShdw blurRad="50800" dist="38100" dir="2700000" algn="tl" rotWithShape="0">
              <a:prstClr val="black">
                <a:alpha val="40000"/>
              </a:prstClr>
            </a:outerShdw>
          </a:effectLst>
        </p:grpSpPr>
        <p:sp>
          <p:nvSpPr>
            <p:cNvPr id="57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84" name="Group 15"/>
          <p:cNvGrpSpPr>
            <a:grpSpLocks noChangeAspect="1"/>
          </p:cNvGrpSpPr>
          <p:nvPr/>
        </p:nvGrpSpPr>
        <p:grpSpPr bwMode="auto">
          <a:xfrm>
            <a:off x="6084168" y="2924944"/>
            <a:ext cx="594066" cy="1002878"/>
            <a:chOff x="1600" y="0"/>
            <a:chExt cx="2559" cy="4320"/>
          </a:xfrm>
          <a:effectLst>
            <a:outerShdw blurRad="50800" dist="38100" dir="2700000" algn="tl" rotWithShape="0">
              <a:prstClr val="black">
                <a:alpha val="40000"/>
              </a:prstClr>
            </a:outerShdw>
          </a:effectLst>
        </p:grpSpPr>
        <p:sp>
          <p:nvSpPr>
            <p:cNvPr id="58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94" name="Group 15"/>
          <p:cNvGrpSpPr>
            <a:grpSpLocks noChangeAspect="1"/>
          </p:cNvGrpSpPr>
          <p:nvPr/>
        </p:nvGrpSpPr>
        <p:grpSpPr bwMode="auto">
          <a:xfrm>
            <a:off x="5652120" y="1772816"/>
            <a:ext cx="594066" cy="1002878"/>
            <a:chOff x="1600" y="0"/>
            <a:chExt cx="2559" cy="4320"/>
          </a:xfrm>
          <a:effectLst>
            <a:outerShdw blurRad="50800" dist="38100" dir="2700000" algn="tl" rotWithShape="0">
              <a:prstClr val="black">
                <a:alpha val="40000"/>
              </a:prstClr>
            </a:outerShdw>
          </a:effectLst>
        </p:grpSpPr>
        <p:sp>
          <p:nvSpPr>
            <p:cNvPr id="59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04" name="Group 15"/>
          <p:cNvGrpSpPr>
            <a:grpSpLocks noChangeAspect="1"/>
          </p:cNvGrpSpPr>
          <p:nvPr/>
        </p:nvGrpSpPr>
        <p:grpSpPr bwMode="auto">
          <a:xfrm>
            <a:off x="1619672" y="1196752"/>
            <a:ext cx="594066" cy="1002878"/>
            <a:chOff x="1600" y="0"/>
            <a:chExt cx="2559" cy="4320"/>
          </a:xfrm>
          <a:effectLst>
            <a:outerShdw blurRad="50800" dist="38100" dir="2700000" algn="tl" rotWithShape="0">
              <a:prstClr val="black">
                <a:alpha val="40000"/>
              </a:prstClr>
            </a:outerShdw>
          </a:effectLst>
        </p:grpSpPr>
        <p:sp>
          <p:nvSpPr>
            <p:cNvPr id="60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14" name="Group 15"/>
          <p:cNvGrpSpPr>
            <a:grpSpLocks noChangeAspect="1"/>
          </p:cNvGrpSpPr>
          <p:nvPr/>
        </p:nvGrpSpPr>
        <p:grpSpPr bwMode="auto">
          <a:xfrm>
            <a:off x="1907704" y="2564904"/>
            <a:ext cx="594066" cy="1002878"/>
            <a:chOff x="1600" y="0"/>
            <a:chExt cx="2559" cy="4320"/>
          </a:xfrm>
          <a:effectLst>
            <a:outerShdw blurRad="50800" dist="38100" dir="2700000" algn="tl" rotWithShape="0">
              <a:prstClr val="black">
                <a:alpha val="40000"/>
              </a:prstClr>
            </a:outerShdw>
          </a:effectLst>
        </p:grpSpPr>
        <p:sp>
          <p:nvSpPr>
            <p:cNvPr id="61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24" name="Group 15"/>
          <p:cNvGrpSpPr>
            <a:grpSpLocks noChangeAspect="1"/>
          </p:cNvGrpSpPr>
          <p:nvPr/>
        </p:nvGrpSpPr>
        <p:grpSpPr bwMode="auto">
          <a:xfrm>
            <a:off x="3707904" y="3789040"/>
            <a:ext cx="594066" cy="1002878"/>
            <a:chOff x="1600" y="0"/>
            <a:chExt cx="2559" cy="4320"/>
          </a:xfrm>
          <a:effectLst>
            <a:outerShdw blurRad="50800" dist="38100" dir="2700000" algn="tl" rotWithShape="0">
              <a:prstClr val="black">
                <a:alpha val="40000"/>
              </a:prstClr>
            </a:outerShdw>
          </a:effectLst>
        </p:grpSpPr>
        <p:sp>
          <p:nvSpPr>
            <p:cNvPr id="62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34" name="Group 15"/>
          <p:cNvGrpSpPr>
            <a:grpSpLocks noChangeAspect="1"/>
          </p:cNvGrpSpPr>
          <p:nvPr/>
        </p:nvGrpSpPr>
        <p:grpSpPr bwMode="auto">
          <a:xfrm>
            <a:off x="4499992" y="2924944"/>
            <a:ext cx="594066" cy="1002878"/>
            <a:chOff x="1600" y="0"/>
            <a:chExt cx="2559" cy="4320"/>
          </a:xfrm>
          <a:effectLst>
            <a:outerShdw blurRad="50800" dist="38100" dir="2700000" algn="tl" rotWithShape="0">
              <a:prstClr val="black">
                <a:alpha val="40000"/>
              </a:prstClr>
            </a:outerShdw>
          </a:effectLst>
        </p:grpSpPr>
        <p:sp>
          <p:nvSpPr>
            <p:cNvPr id="63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44" name="Group 15"/>
          <p:cNvGrpSpPr>
            <a:grpSpLocks noChangeAspect="1"/>
          </p:cNvGrpSpPr>
          <p:nvPr/>
        </p:nvGrpSpPr>
        <p:grpSpPr bwMode="auto">
          <a:xfrm>
            <a:off x="5148064" y="2780928"/>
            <a:ext cx="594066" cy="1002878"/>
            <a:chOff x="1600" y="0"/>
            <a:chExt cx="2559" cy="4320"/>
          </a:xfrm>
          <a:effectLst>
            <a:outerShdw blurRad="50800" dist="38100" dir="2700000" algn="tl" rotWithShape="0">
              <a:prstClr val="black">
                <a:alpha val="40000"/>
              </a:prstClr>
            </a:outerShdw>
          </a:effectLst>
        </p:grpSpPr>
        <p:sp>
          <p:nvSpPr>
            <p:cNvPr id="64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54" name="Group 15"/>
          <p:cNvGrpSpPr>
            <a:grpSpLocks noChangeAspect="1"/>
          </p:cNvGrpSpPr>
          <p:nvPr/>
        </p:nvGrpSpPr>
        <p:grpSpPr bwMode="auto">
          <a:xfrm>
            <a:off x="3419872" y="2852936"/>
            <a:ext cx="594066" cy="1002878"/>
            <a:chOff x="1600" y="0"/>
            <a:chExt cx="2559" cy="4320"/>
          </a:xfrm>
          <a:effectLst>
            <a:outerShdw blurRad="50800" dist="38100" dir="2700000" algn="tl" rotWithShape="0">
              <a:prstClr val="black">
                <a:alpha val="40000"/>
              </a:prstClr>
            </a:outerShdw>
          </a:effectLst>
        </p:grpSpPr>
        <p:sp>
          <p:nvSpPr>
            <p:cNvPr id="65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64" name="Group 15"/>
          <p:cNvGrpSpPr>
            <a:grpSpLocks noChangeAspect="1"/>
          </p:cNvGrpSpPr>
          <p:nvPr/>
        </p:nvGrpSpPr>
        <p:grpSpPr bwMode="auto">
          <a:xfrm>
            <a:off x="5796136" y="3573016"/>
            <a:ext cx="594066" cy="1002878"/>
            <a:chOff x="1600" y="0"/>
            <a:chExt cx="2559" cy="4320"/>
          </a:xfrm>
          <a:effectLst>
            <a:outerShdw blurRad="50800" dist="38100" dir="2700000" algn="tl" rotWithShape="0">
              <a:prstClr val="black">
                <a:alpha val="40000"/>
              </a:prstClr>
            </a:outerShdw>
          </a:effectLst>
        </p:grpSpPr>
        <p:sp>
          <p:nvSpPr>
            <p:cNvPr id="66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74" name="Group 15"/>
          <p:cNvGrpSpPr>
            <a:grpSpLocks noChangeAspect="1"/>
          </p:cNvGrpSpPr>
          <p:nvPr/>
        </p:nvGrpSpPr>
        <p:grpSpPr bwMode="auto">
          <a:xfrm>
            <a:off x="7020272" y="4869160"/>
            <a:ext cx="594066" cy="1002878"/>
            <a:chOff x="1600" y="0"/>
            <a:chExt cx="2559" cy="4320"/>
          </a:xfrm>
          <a:effectLst>
            <a:outerShdw blurRad="50800" dist="38100" dir="2700000" algn="tl" rotWithShape="0">
              <a:prstClr val="black">
                <a:alpha val="40000"/>
              </a:prstClr>
            </a:outerShdw>
          </a:effectLst>
        </p:grpSpPr>
        <p:sp>
          <p:nvSpPr>
            <p:cNvPr id="67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84" name="Group 15"/>
          <p:cNvGrpSpPr>
            <a:grpSpLocks noChangeAspect="1"/>
          </p:cNvGrpSpPr>
          <p:nvPr/>
        </p:nvGrpSpPr>
        <p:grpSpPr bwMode="auto">
          <a:xfrm>
            <a:off x="2771800" y="2708920"/>
            <a:ext cx="594066" cy="1002878"/>
            <a:chOff x="1600" y="0"/>
            <a:chExt cx="2559" cy="4320"/>
          </a:xfrm>
          <a:effectLst>
            <a:outerShdw blurRad="50800" dist="38100" dir="2700000" algn="tl" rotWithShape="0">
              <a:prstClr val="black">
                <a:alpha val="40000"/>
              </a:prstClr>
            </a:outerShdw>
          </a:effectLst>
        </p:grpSpPr>
        <p:sp>
          <p:nvSpPr>
            <p:cNvPr id="68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694" name="Group 15"/>
          <p:cNvGrpSpPr>
            <a:grpSpLocks noChangeAspect="1"/>
          </p:cNvGrpSpPr>
          <p:nvPr/>
        </p:nvGrpSpPr>
        <p:grpSpPr bwMode="auto">
          <a:xfrm>
            <a:off x="1187624" y="4077072"/>
            <a:ext cx="594066" cy="1002878"/>
            <a:chOff x="1600" y="0"/>
            <a:chExt cx="2559" cy="4320"/>
          </a:xfrm>
          <a:effectLst>
            <a:outerShdw blurRad="50800" dist="38100" dir="2700000" algn="tl" rotWithShape="0">
              <a:prstClr val="black">
                <a:alpha val="40000"/>
              </a:prstClr>
            </a:outerShdw>
          </a:effectLst>
        </p:grpSpPr>
        <p:sp>
          <p:nvSpPr>
            <p:cNvPr id="69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704" name="Group 15"/>
          <p:cNvGrpSpPr>
            <a:grpSpLocks noChangeAspect="1"/>
          </p:cNvGrpSpPr>
          <p:nvPr/>
        </p:nvGrpSpPr>
        <p:grpSpPr bwMode="auto">
          <a:xfrm>
            <a:off x="1331640" y="2924944"/>
            <a:ext cx="594066" cy="1002878"/>
            <a:chOff x="1600" y="0"/>
            <a:chExt cx="2559" cy="4320"/>
          </a:xfrm>
          <a:effectLst>
            <a:outerShdw blurRad="50800" dist="38100" dir="2700000" algn="tl" rotWithShape="0">
              <a:prstClr val="black">
                <a:alpha val="40000"/>
              </a:prstClr>
            </a:outerShdw>
          </a:effectLst>
        </p:grpSpPr>
        <p:sp>
          <p:nvSpPr>
            <p:cNvPr id="70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714" name="Group 15"/>
          <p:cNvGrpSpPr>
            <a:grpSpLocks noChangeAspect="1"/>
          </p:cNvGrpSpPr>
          <p:nvPr/>
        </p:nvGrpSpPr>
        <p:grpSpPr bwMode="auto">
          <a:xfrm>
            <a:off x="611560" y="2276872"/>
            <a:ext cx="594066" cy="1002878"/>
            <a:chOff x="1600" y="0"/>
            <a:chExt cx="2559" cy="4320"/>
          </a:xfrm>
          <a:effectLst>
            <a:outerShdw blurRad="50800" dist="38100" dir="2700000" algn="tl" rotWithShape="0">
              <a:prstClr val="black">
                <a:alpha val="40000"/>
              </a:prstClr>
            </a:outerShdw>
          </a:effectLst>
        </p:grpSpPr>
        <p:sp>
          <p:nvSpPr>
            <p:cNvPr id="71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724" name="Group 15"/>
          <p:cNvGrpSpPr>
            <a:grpSpLocks noChangeAspect="1"/>
          </p:cNvGrpSpPr>
          <p:nvPr/>
        </p:nvGrpSpPr>
        <p:grpSpPr bwMode="auto">
          <a:xfrm>
            <a:off x="2267744" y="3717032"/>
            <a:ext cx="594066" cy="1002878"/>
            <a:chOff x="1600" y="0"/>
            <a:chExt cx="2559" cy="4320"/>
          </a:xfrm>
          <a:effectLst>
            <a:outerShdw blurRad="50800" dist="38100" dir="2700000" algn="tl" rotWithShape="0">
              <a:prstClr val="black">
                <a:alpha val="40000"/>
              </a:prstClr>
            </a:outerShdw>
          </a:effectLst>
        </p:grpSpPr>
        <p:sp>
          <p:nvSpPr>
            <p:cNvPr id="725"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6"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7"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8"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9"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0"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1"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2"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3"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744" name="橢圓 743"/>
          <p:cNvSpPr/>
          <p:nvPr/>
        </p:nvSpPr>
        <p:spPr>
          <a:xfrm>
            <a:off x="683568" y="1988840"/>
            <a:ext cx="7776864" cy="201622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400" dirty="0" smtClean="0"/>
              <a:t>Okay, but how is a wedding cake made?</a:t>
            </a:r>
            <a:endParaRPr lang="zh-TW" altLang="en-US" sz="4400" dirty="0"/>
          </a:p>
        </p:txBody>
      </p:sp>
      <p:sp>
        <p:nvSpPr>
          <p:cNvPr id="235" name="文字方塊 234"/>
          <p:cNvSpPr txBox="1"/>
          <p:nvPr/>
        </p:nvSpPr>
        <p:spPr>
          <a:xfrm>
            <a:off x="2803850" y="1167135"/>
            <a:ext cx="3482143" cy="461665"/>
          </a:xfrm>
          <a:prstGeom prst="rect">
            <a:avLst/>
          </a:prstGeom>
          <a:noFill/>
        </p:spPr>
        <p:txBody>
          <a:bodyPr wrap="none" rtlCol="0">
            <a:spAutoFit/>
          </a:bodyPr>
          <a:lstStyle/>
          <a:p>
            <a:r>
              <a:rPr lang="en-US" altLang="zh-TW" sz="2400" dirty="0" smtClean="0">
                <a:solidFill>
                  <a:schemeClr val="accent2">
                    <a:lumMod val="75000"/>
                  </a:schemeClr>
                </a:solidFill>
              </a:rPr>
              <a:t>Honey, I shrunk the cooks!</a:t>
            </a:r>
            <a:endParaRPr lang="zh-TW" altLang="en-US" sz="2400" dirty="0">
              <a:solidFill>
                <a:schemeClr val="accent2">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0.01181 0.10292 C -0.00573 0.09112 -0.00035 0.08442 0.00712 0.07447 C 0.0158 0.06291 0.02274 0.04857 0.03125 0.03724 C 0.03507 0.03215 0.0401 0.02891 0.04375 0.02382 C 0.05902 0.00278 0.07274 -0.01965 0.08819 -0.04024 C 0.09166 -0.04486 0.09427 -0.05041 0.09826 -0.05411 C 0.10937 -0.06429 0.11875 -0.07724 0.12986 -0.08742 C 0.13732 -0.09435 0.14583 -0.10152 0.1526 -0.10939 C 0.16909 -0.12927 0.18385 -0.14963 0.20087 -0.16836 C 0.20764 -0.17576 0.21093 -0.18432 0.21857 -0.19033 C 0.22621 -0.20328 0.2375 -0.2123 0.24635 -0.22409 C 0.24809 -0.22641 0.24861 -0.22988 0.25017 -0.23242 C 0.25191 -0.23519 0.25451 -0.23681 0.25642 -0.23936 C 0.25902 -0.24283 0.26041 -0.24768 0.26284 -0.25115 C 0.26788 -0.25855 0.27239 -0.26318 0.27795 -0.26965 C 0.28559 -0.27844 0.28906 -0.29486 0.29705 -0.30157 C 0.29896 -0.30966 0.30729 -0.32724 0.31215 -0.33371 C 0.31337 -0.34458 0.31493 -0.35754 0.321 -0.36563 " pathEditMode="relative" rAng="0" ptsTypes="fffffffffffffffffA">
                                      <p:cBhvr>
                                        <p:cTn id="6" dur="1000" fill="hold"/>
                                        <p:tgtEl>
                                          <p:spTgt spid="2063"/>
                                        </p:tgtEl>
                                        <p:attrNameLst>
                                          <p:attrName>ppt_x</p:attrName>
                                          <p:attrName>ppt_y</p:attrName>
                                        </p:attrNameLst>
                                      </p:cBhvr>
                                      <p:rCtr x="166" y="-234"/>
                                    </p:animMotion>
                                  </p:childTnLst>
                                </p:cTn>
                              </p:par>
                              <p:par>
                                <p:cTn id="7" presetID="53" presetClass="entr" presetSubtype="0" fill="hold" grpId="0" nodeType="withEffect">
                                  <p:stCondLst>
                                    <p:cond delay="0"/>
                                  </p:stCondLst>
                                  <p:childTnLst>
                                    <p:set>
                                      <p:cBhvr>
                                        <p:cTn id="8" dur="1" fill="hold">
                                          <p:stCondLst>
                                            <p:cond delay="0"/>
                                          </p:stCondLst>
                                        </p:cTn>
                                        <p:tgtEl>
                                          <p:spTgt spid="235"/>
                                        </p:tgtEl>
                                        <p:attrNameLst>
                                          <p:attrName>style.visibility</p:attrName>
                                        </p:attrNameLst>
                                      </p:cBhvr>
                                      <p:to>
                                        <p:strVal val="visible"/>
                                      </p:to>
                                    </p:set>
                                    <p:anim calcmode="lin" valueType="num">
                                      <p:cBhvr>
                                        <p:cTn id="9" dur="500" fill="hold"/>
                                        <p:tgtEl>
                                          <p:spTgt spid="235"/>
                                        </p:tgtEl>
                                        <p:attrNameLst>
                                          <p:attrName>ppt_w</p:attrName>
                                        </p:attrNameLst>
                                      </p:cBhvr>
                                      <p:tavLst>
                                        <p:tav tm="0">
                                          <p:val>
                                            <p:fltVal val="0"/>
                                          </p:val>
                                        </p:tav>
                                        <p:tav tm="100000">
                                          <p:val>
                                            <p:strVal val="#ppt_w"/>
                                          </p:val>
                                        </p:tav>
                                      </p:tavLst>
                                    </p:anim>
                                    <p:anim calcmode="lin" valueType="num">
                                      <p:cBhvr>
                                        <p:cTn id="10" dur="500" fill="hold"/>
                                        <p:tgtEl>
                                          <p:spTgt spid="235"/>
                                        </p:tgtEl>
                                        <p:attrNameLst>
                                          <p:attrName>ppt_h</p:attrName>
                                        </p:attrNameLst>
                                      </p:cBhvr>
                                      <p:tavLst>
                                        <p:tav tm="0">
                                          <p:val>
                                            <p:fltVal val="0"/>
                                          </p:val>
                                        </p:tav>
                                        <p:tav tm="100000">
                                          <p:val>
                                            <p:strVal val="#ppt_h"/>
                                          </p:val>
                                        </p:tav>
                                      </p:tavLst>
                                    </p:anim>
                                    <p:animEffect transition="in" filter="fade">
                                      <p:cBhvr>
                                        <p:cTn id="11" dur="500"/>
                                        <p:tgtEl>
                                          <p:spTgt spid="235"/>
                                        </p:tgtEl>
                                      </p:cBhvr>
                                    </p:animEffect>
                                  </p:childTnLst>
                                </p:cTn>
                              </p:par>
                            </p:childTnLst>
                          </p:cTn>
                        </p:par>
                        <p:par>
                          <p:cTn id="12" fill="hold">
                            <p:stCondLst>
                              <p:cond delay="1000"/>
                            </p:stCondLst>
                            <p:childTnLst>
                              <p:par>
                                <p:cTn id="13" presetID="6" presetClass="emph" presetSubtype="0" fill="hold" nodeType="afterEffect">
                                  <p:stCondLst>
                                    <p:cond delay="0"/>
                                  </p:stCondLst>
                                  <p:childTnLst>
                                    <p:animScale>
                                      <p:cBhvr>
                                        <p:cTn id="14" dur="500" fill="hold"/>
                                        <p:tgtEl>
                                          <p:spTgt spid="2063"/>
                                        </p:tgtEl>
                                      </p:cBhvr>
                                      <p:by x="25000" y="25000"/>
                                    </p:animScale>
                                  </p:childTnLst>
                                </p:cTn>
                              </p:par>
                            </p:childTnLst>
                          </p:cTn>
                        </p:par>
                        <p:par>
                          <p:cTn id="15" fill="hold">
                            <p:stCondLst>
                              <p:cond delay="1500"/>
                            </p:stCondLst>
                            <p:childTnLst>
                              <p:par>
                                <p:cTn id="16" presetID="1" presetClass="entr" presetSubtype="0" fill="hold" nodeType="afterEffect">
                                  <p:stCondLst>
                                    <p:cond delay="400"/>
                                  </p:stCondLst>
                                  <p:childTnLst>
                                    <p:set>
                                      <p:cBhvr>
                                        <p:cTn id="17" dur="1" fill="hold">
                                          <p:stCondLst>
                                            <p:cond delay="0"/>
                                          </p:stCondLst>
                                        </p:cTn>
                                        <p:tgtEl>
                                          <p:spTgt spid="281"/>
                                        </p:tgtEl>
                                        <p:attrNameLst>
                                          <p:attrName>style.visibility</p:attrName>
                                        </p:attrNameLst>
                                      </p:cBhvr>
                                      <p:to>
                                        <p:strVal val="visible"/>
                                      </p:to>
                                    </p:set>
                                  </p:childTnLst>
                                </p:cTn>
                              </p:par>
                            </p:childTnLst>
                          </p:cTn>
                        </p:par>
                        <p:par>
                          <p:cTn id="18" fill="hold">
                            <p:stCondLst>
                              <p:cond delay="1900"/>
                            </p:stCondLst>
                            <p:childTnLst>
                              <p:par>
                                <p:cTn id="19" presetID="1" presetClass="entr" presetSubtype="0" fill="hold" nodeType="afterEffect">
                                  <p:stCondLst>
                                    <p:cond delay="400"/>
                                  </p:stCondLst>
                                  <p:childTnLst>
                                    <p:set>
                                      <p:cBhvr>
                                        <p:cTn id="20" dur="1" fill="hold">
                                          <p:stCondLst>
                                            <p:cond delay="0"/>
                                          </p:stCondLst>
                                        </p:cTn>
                                        <p:tgtEl>
                                          <p:spTgt spid="534"/>
                                        </p:tgtEl>
                                        <p:attrNameLst>
                                          <p:attrName>style.visibility</p:attrName>
                                        </p:attrNameLst>
                                      </p:cBhvr>
                                      <p:to>
                                        <p:strVal val="visible"/>
                                      </p:to>
                                    </p:set>
                                  </p:childTnLst>
                                </p:cTn>
                              </p:par>
                            </p:childTnLst>
                          </p:cTn>
                        </p:par>
                        <p:par>
                          <p:cTn id="21" fill="hold">
                            <p:stCondLst>
                              <p:cond delay="2300"/>
                            </p:stCondLst>
                            <p:childTnLst>
                              <p:par>
                                <p:cTn id="22" presetID="1" presetClass="entr" presetSubtype="0" fill="hold" nodeType="afterEffect">
                                  <p:stCondLst>
                                    <p:cond delay="300"/>
                                  </p:stCondLst>
                                  <p:childTnLst>
                                    <p:set>
                                      <p:cBhvr>
                                        <p:cTn id="23" dur="1" fill="hold">
                                          <p:stCondLst>
                                            <p:cond delay="0"/>
                                          </p:stCondLst>
                                        </p:cTn>
                                        <p:tgtEl>
                                          <p:spTgt spid="544"/>
                                        </p:tgtEl>
                                        <p:attrNameLst>
                                          <p:attrName>style.visibility</p:attrName>
                                        </p:attrNameLst>
                                      </p:cBhvr>
                                      <p:to>
                                        <p:strVal val="visible"/>
                                      </p:to>
                                    </p:set>
                                  </p:childTnLst>
                                </p:cTn>
                              </p:par>
                            </p:childTnLst>
                          </p:cTn>
                        </p:par>
                        <p:par>
                          <p:cTn id="24" fill="hold">
                            <p:stCondLst>
                              <p:cond delay="2600"/>
                            </p:stCondLst>
                            <p:childTnLst>
                              <p:par>
                                <p:cTn id="25" presetID="1" presetClass="entr" presetSubtype="0" fill="hold" nodeType="afterEffect">
                                  <p:stCondLst>
                                    <p:cond delay="0"/>
                                  </p:stCondLst>
                                  <p:childTnLst>
                                    <p:set>
                                      <p:cBhvr>
                                        <p:cTn id="26" dur="1" fill="hold">
                                          <p:stCondLst>
                                            <p:cond delay="0"/>
                                          </p:stCondLst>
                                        </p:cTn>
                                        <p:tgtEl>
                                          <p:spTgt spid="594"/>
                                        </p:tgtEl>
                                        <p:attrNameLst>
                                          <p:attrName>style.visibility</p:attrName>
                                        </p:attrNameLst>
                                      </p:cBhvr>
                                      <p:to>
                                        <p:strVal val="visible"/>
                                      </p:to>
                                    </p:set>
                                  </p:childTnLst>
                                </p:cTn>
                              </p:par>
                            </p:childTnLst>
                          </p:cTn>
                        </p:par>
                        <p:par>
                          <p:cTn id="27" fill="hold">
                            <p:stCondLst>
                              <p:cond delay="2600"/>
                            </p:stCondLst>
                            <p:childTnLst>
                              <p:par>
                                <p:cTn id="28" presetID="1" presetClass="entr" presetSubtype="0" fill="hold" nodeType="afterEffect">
                                  <p:stCondLst>
                                    <p:cond delay="200"/>
                                  </p:stCondLst>
                                  <p:childTnLst>
                                    <p:set>
                                      <p:cBhvr>
                                        <p:cTn id="29" dur="1" fill="hold">
                                          <p:stCondLst>
                                            <p:cond delay="0"/>
                                          </p:stCondLst>
                                        </p:cTn>
                                        <p:tgtEl>
                                          <p:spTgt spid="584"/>
                                        </p:tgtEl>
                                        <p:attrNameLst>
                                          <p:attrName>style.visibility</p:attrName>
                                        </p:attrNameLst>
                                      </p:cBhvr>
                                      <p:to>
                                        <p:strVal val="visible"/>
                                      </p:to>
                                    </p:set>
                                  </p:childTnLst>
                                </p:cTn>
                              </p:par>
                            </p:childTnLst>
                          </p:cTn>
                        </p:par>
                        <p:par>
                          <p:cTn id="30" fill="hold">
                            <p:stCondLst>
                              <p:cond delay="2800"/>
                            </p:stCondLst>
                            <p:childTnLst>
                              <p:par>
                                <p:cTn id="31" presetID="1" presetClass="entr" presetSubtype="0" fill="hold" nodeType="afterEffect">
                                  <p:stCondLst>
                                    <p:cond delay="0"/>
                                  </p:stCondLst>
                                  <p:childTnLst>
                                    <p:set>
                                      <p:cBhvr>
                                        <p:cTn id="32" dur="1" fill="hold">
                                          <p:stCondLst>
                                            <p:cond delay="0"/>
                                          </p:stCondLst>
                                        </p:cTn>
                                        <p:tgtEl>
                                          <p:spTgt spid="554"/>
                                        </p:tgtEl>
                                        <p:attrNameLst>
                                          <p:attrName>style.visibility</p:attrName>
                                        </p:attrNameLst>
                                      </p:cBhvr>
                                      <p:to>
                                        <p:strVal val="visible"/>
                                      </p:to>
                                    </p:set>
                                  </p:childTnLst>
                                </p:cTn>
                              </p:par>
                            </p:childTnLst>
                          </p:cTn>
                        </p:par>
                        <p:par>
                          <p:cTn id="33" fill="hold">
                            <p:stCondLst>
                              <p:cond delay="2800"/>
                            </p:stCondLst>
                            <p:childTnLst>
                              <p:par>
                                <p:cTn id="34" presetID="1" presetClass="entr" presetSubtype="0" fill="hold" nodeType="afterEffect">
                                  <p:stCondLst>
                                    <p:cond delay="0"/>
                                  </p:stCondLst>
                                  <p:childTnLst>
                                    <p:set>
                                      <p:cBhvr>
                                        <p:cTn id="35" dur="1" fill="hold">
                                          <p:stCondLst>
                                            <p:cond delay="0"/>
                                          </p:stCondLst>
                                        </p:cTn>
                                        <p:tgtEl>
                                          <p:spTgt spid="674"/>
                                        </p:tgtEl>
                                        <p:attrNameLst>
                                          <p:attrName>style.visibility</p:attrName>
                                        </p:attrNameLst>
                                      </p:cBhvr>
                                      <p:to>
                                        <p:strVal val="visible"/>
                                      </p:to>
                                    </p:set>
                                  </p:childTnLst>
                                </p:cTn>
                              </p:par>
                            </p:childTnLst>
                          </p:cTn>
                        </p:par>
                        <p:par>
                          <p:cTn id="36" fill="hold">
                            <p:stCondLst>
                              <p:cond delay="2800"/>
                            </p:stCondLst>
                            <p:childTnLst>
                              <p:par>
                                <p:cTn id="37" presetID="1" presetClass="entr" presetSubtype="0" fill="hold" nodeType="afterEffect">
                                  <p:stCondLst>
                                    <p:cond delay="100"/>
                                  </p:stCondLst>
                                  <p:childTnLst>
                                    <p:set>
                                      <p:cBhvr>
                                        <p:cTn id="38" dur="1" fill="hold">
                                          <p:stCondLst>
                                            <p:cond delay="0"/>
                                          </p:stCondLst>
                                        </p:cTn>
                                        <p:tgtEl>
                                          <p:spTgt spid="664"/>
                                        </p:tgtEl>
                                        <p:attrNameLst>
                                          <p:attrName>style.visibility</p:attrName>
                                        </p:attrNameLst>
                                      </p:cBhvr>
                                      <p:to>
                                        <p:strVal val="visible"/>
                                      </p:to>
                                    </p:set>
                                  </p:childTnLst>
                                </p:cTn>
                              </p:par>
                            </p:childTnLst>
                          </p:cTn>
                        </p:par>
                        <p:par>
                          <p:cTn id="39" fill="hold">
                            <p:stCondLst>
                              <p:cond delay="2900"/>
                            </p:stCondLst>
                            <p:childTnLst>
                              <p:par>
                                <p:cTn id="40" presetID="1" presetClass="entr" presetSubtype="0" fill="hold" nodeType="afterEffect">
                                  <p:stCondLst>
                                    <p:cond delay="0"/>
                                  </p:stCondLst>
                                  <p:childTnLst>
                                    <p:set>
                                      <p:cBhvr>
                                        <p:cTn id="41" dur="1" fill="hold">
                                          <p:stCondLst>
                                            <p:cond delay="0"/>
                                          </p:stCondLst>
                                        </p:cTn>
                                        <p:tgtEl>
                                          <p:spTgt spid="644"/>
                                        </p:tgtEl>
                                        <p:attrNameLst>
                                          <p:attrName>style.visibility</p:attrName>
                                        </p:attrNameLst>
                                      </p:cBhvr>
                                      <p:to>
                                        <p:strVal val="visible"/>
                                      </p:to>
                                    </p:set>
                                  </p:childTnLst>
                                </p:cTn>
                              </p:par>
                            </p:childTnLst>
                          </p:cTn>
                        </p:par>
                        <p:par>
                          <p:cTn id="42" fill="hold">
                            <p:stCondLst>
                              <p:cond delay="2900"/>
                            </p:stCondLst>
                            <p:childTnLst>
                              <p:par>
                                <p:cTn id="43" presetID="1" presetClass="entr" presetSubtype="0" fill="hold" nodeType="afterEffect">
                                  <p:stCondLst>
                                    <p:cond delay="100"/>
                                  </p:stCondLst>
                                  <p:childTnLst>
                                    <p:set>
                                      <p:cBhvr>
                                        <p:cTn id="44" dur="1" fill="hold">
                                          <p:stCondLst>
                                            <p:cond delay="0"/>
                                          </p:stCondLst>
                                        </p:cTn>
                                        <p:tgtEl>
                                          <p:spTgt spid="564"/>
                                        </p:tgtEl>
                                        <p:attrNameLst>
                                          <p:attrName>style.visibility</p:attrName>
                                        </p:attrNameLst>
                                      </p:cBhvr>
                                      <p:to>
                                        <p:strVal val="visible"/>
                                      </p:to>
                                    </p:set>
                                  </p:childTnLst>
                                </p:cTn>
                              </p:par>
                            </p:childTnLst>
                          </p:cTn>
                        </p:par>
                        <p:par>
                          <p:cTn id="45" fill="hold">
                            <p:stCondLst>
                              <p:cond delay="3000"/>
                            </p:stCondLst>
                            <p:childTnLst>
                              <p:par>
                                <p:cTn id="46" presetID="1" presetClass="entr" presetSubtype="0" fill="hold" nodeType="afterEffect">
                                  <p:stCondLst>
                                    <p:cond delay="0"/>
                                  </p:stCondLst>
                                  <p:childTnLst>
                                    <p:set>
                                      <p:cBhvr>
                                        <p:cTn id="47" dur="1" fill="hold">
                                          <p:stCondLst>
                                            <p:cond delay="0"/>
                                          </p:stCondLst>
                                        </p:cTn>
                                        <p:tgtEl>
                                          <p:spTgt spid="634"/>
                                        </p:tgtEl>
                                        <p:attrNameLst>
                                          <p:attrName>style.visibility</p:attrName>
                                        </p:attrNameLst>
                                      </p:cBhvr>
                                      <p:to>
                                        <p:strVal val="visible"/>
                                      </p:to>
                                    </p:set>
                                  </p:childTnLst>
                                </p:cTn>
                              </p:par>
                            </p:childTnLst>
                          </p:cTn>
                        </p:par>
                        <p:par>
                          <p:cTn id="48" fill="hold">
                            <p:stCondLst>
                              <p:cond delay="3000"/>
                            </p:stCondLst>
                            <p:childTnLst>
                              <p:par>
                                <p:cTn id="49" presetID="1" presetClass="entr" presetSubtype="0" fill="hold" nodeType="afterEffect">
                                  <p:stCondLst>
                                    <p:cond delay="100"/>
                                  </p:stCondLst>
                                  <p:childTnLst>
                                    <p:set>
                                      <p:cBhvr>
                                        <p:cTn id="50" dur="1" fill="hold">
                                          <p:stCondLst>
                                            <p:cond delay="0"/>
                                          </p:stCondLst>
                                        </p:cTn>
                                        <p:tgtEl>
                                          <p:spTgt spid="654"/>
                                        </p:tgtEl>
                                        <p:attrNameLst>
                                          <p:attrName>style.visibility</p:attrName>
                                        </p:attrNameLst>
                                      </p:cBhvr>
                                      <p:to>
                                        <p:strVal val="visible"/>
                                      </p:to>
                                    </p:set>
                                  </p:childTnLst>
                                </p:cTn>
                              </p:par>
                            </p:childTnLst>
                          </p:cTn>
                        </p:par>
                        <p:par>
                          <p:cTn id="51" fill="hold">
                            <p:stCondLst>
                              <p:cond delay="3100"/>
                            </p:stCondLst>
                            <p:childTnLst>
                              <p:par>
                                <p:cTn id="52" presetID="1" presetClass="entr" presetSubtype="0" fill="hold" nodeType="afterEffect">
                                  <p:stCondLst>
                                    <p:cond delay="0"/>
                                  </p:stCondLst>
                                  <p:childTnLst>
                                    <p:set>
                                      <p:cBhvr>
                                        <p:cTn id="53" dur="1" fill="hold">
                                          <p:stCondLst>
                                            <p:cond delay="0"/>
                                          </p:stCondLst>
                                        </p:cTn>
                                        <p:tgtEl>
                                          <p:spTgt spid="624"/>
                                        </p:tgtEl>
                                        <p:attrNameLst>
                                          <p:attrName>style.visibility</p:attrName>
                                        </p:attrNameLst>
                                      </p:cBhvr>
                                      <p:to>
                                        <p:strVal val="visible"/>
                                      </p:to>
                                    </p:set>
                                  </p:childTnLst>
                                </p:cTn>
                              </p:par>
                            </p:childTnLst>
                          </p:cTn>
                        </p:par>
                        <p:par>
                          <p:cTn id="54" fill="hold">
                            <p:stCondLst>
                              <p:cond delay="3100"/>
                            </p:stCondLst>
                            <p:childTnLst>
                              <p:par>
                                <p:cTn id="55" presetID="1" presetClass="entr" presetSubtype="0" fill="hold" nodeType="afterEffect">
                                  <p:stCondLst>
                                    <p:cond delay="100"/>
                                  </p:stCondLst>
                                  <p:childTnLst>
                                    <p:set>
                                      <p:cBhvr>
                                        <p:cTn id="56" dur="1" fill="hold">
                                          <p:stCondLst>
                                            <p:cond delay="0"/>
                                          </p:stCondLst>
                                        </p:cTn>
                                        <p:tgtEl>
                                          <p:spTgt spid="684"/>
                                        </p:tgtEl>
                                        <p:attrNameLst>
                                          <p:attrName>style.visibility</p:attrName>
                                        </p:attrNameLst>
                                      </p:cBhvr>
                                      <p:to>
                                        <p:strVal val="visible"/>
                                      </p:to>
                                    </p:set>
                                  </p:childTnLst>
                                </p:cTn>
                              </p:par>
                            </p:childTnLst>
                          </p:cTn>
                        </p:par>
                        <p:par>
                          <p:cTn id="57" fill="hold">
                            <p:stCondLst>
                              <p:cond delay="3200"/>
                            </p:stCondLst>
                            <p:childTnLst>
                              <p:par>
                                <p:cTn id="58" presetID="1" presetClass="entr" presetSubtype="0" fill="hold" nodeType="afterEffect">
                                  <p:stCondLst>
                                    <p:cond delay="0"/>
                                  </p:stCondLst>
                                  <p:childTnLst>
                                    <p:set>
                                      <p:cBhvr>
                                        <p:cTn id="59" dur="1" fill="hold">
                                          <p:stCondLst>
                                            <p:cond delay="0"/>
                                          </p:stCondLst>
                                        </p:cTn>
                                        <p:tgtEl>
                                          <p:spTgt spid="574"/>
                                        </p:tgtEl>
                                        <p:attrNameLst>
                                          <p:attrName>style.visibility</p:attrName>
                                        </p:attrNameLst>
                                      </p:cBhvr>
                                      <p:to>
                                        <p:strVal val="visible"/>
                                      </p:to>
                                    </p:set>
                                  </p:childTnLst>
                                </p:cTn>
                              </p:par>
                            </p:childTnLst>
                          </p:cTn>
                        </p:par>
                        <p:par>
                          <p:cTn id="60" fill="hold">
                            <p:stCondLst>
                              <p:cond delay="3200"/>
                            </p:stCondLst>
                            <p:childTnLst>
                              <p:par>
                                <p:cTn id="61" presetID="1" presetClass="entr" presetSubtype="0" fill="hold" nodeType="afterEffect">
                                  <p:stCondLst>
                                    <p:cond delay="0"/>
                                  </p:stCondLst>
                                  <p:childTnLst>
                                    <p:set>
                                      <p:cBhvr>
                                        <p:cTn id="62" dur="1" fill="hold">
                                          <p:stCondLst>
                                            <p:cond delay="0"/>
                                          </p:stCondLst>
                                        </p:cTn>
                                        <p:tgtEl>
                                          <p:spTgt spid="604"/>
                                        </p:tgtEl>
                                        <p:attrNameLst>
                                          <p:attrName>style.visibility</p:attrName>
                                        </p:attrNameLst>
                                      </p:cBhvr>
                                      <p:to>
                                        <p:strVal val="visible"/>
                                      </p:to>
                                    </p:set>
                                  </p:childTnLst>
                                </p:cTn>
                              </p:par>
                            </p:childTnLst>
                          </p:cTn>
                        </p:par>
                        <p:par>
                          <p:cTn id="63" fill="hold">
                            <p:stCondLst>
                              <p:cond delay="3200"/>
                            </p:stCondLst>
                            <p:childTnLst>
                              <p:par>
                                <p:cTn id="64" presetID="1" presetClass="entr" presetSubtype="0" fill="hold" nodeType="afterEffect">
                                  <p:stCondLst>
                                    <p:cond delay="100"/>
                                  </p:stCondLst>
                                  <p:childTnLst>
                                    <p:set>
                                      <p:cBhvr>
                                        <p:cTn id="65" dur="1" fill="hold">
                                          <p:stCondLst>
                                            <p:cond delay="0"/>
                                          </p:stCondLst>
                                        </p:cTn>
                                        <p:tgtEl>
                                          <p:spTgt spid="714"/>
                                        </p:tgtEl>
                                        <p:attrNameLst>
                                          <p:attrName>style.visibility</p:attrName>
                                        </p:attrNameLst>
                                      </p:cBhvr>
                                      <p:to>
                                        <p:strVal val="visible"/>
                                      </p:to>
                                    </p:set>
                                  </p:childTnLst>
                                </p:cTn>
                              </p:par>
                            </p:childTnLst>
                          </p:cTn>
                        </p:par>
                        <p:par>
                          <p:cTn id="66" fill="hold">
                            <p:stCondLst>
                              <p:cond delay="3300"/>
                            </p:stCondLst>
                            <p:childTnLst>
                              <p:par>
                                <p:cTn id="67" presetID="1" presetClass="entr" presetSubtype="0" fill="hold" nodeType="afterEffect">
                                  <p:stCondLst>
                                    <p:cond delay="0"/>
                                  </p:stCondLst>
                                  <p:childTnLst>
                                    <p:set>
                                      <p:cBhvr>
                                        <p:cTn id="68" dur="1" fill="hold">
                                          <p:stCondLst>
                                            <p:cond delay="0"/>
                                          </p:stCondLst>
                                        </p:cTn>
                                        <p:tgtEl>
                                          <p:spTgt spid="614"/>
                                        </p:tgtEl>
                                        <p:attrNameLst>
                                          <p:attrName>style.visibility</p:attrName>
                                        </p:attrNameLst>
                                      </p:cBhvr>
                                      <p:to>
                                        <p:strVal val="visible"/>
                                      </p:to>
                                    </p:set>
                                  </p:childTnLst>
                                </p:cTn>
                              </p:par>
                            </p:childTnLst>
                          </p:cTn>
                        </p:par>
                        <p:par>
                          <p:cTn id="69" fill="hold">
                            <p:stCondLst>
                              <p:cond delay="3300"/>
                            </p:stCondLst>
                            <p:childTnLst>
                              <p:par>
                                <p:cTn id="70" presetID="1" presetClass="entr" presetSubtype="0" fill="hold" nodeType="afterEffect">
                                  <p:stCondLst>
                                    <p:cond delay="0"/>
                                  </p:stCondLst>
                                  <p:childTnLst>
                                    <p:set>
                                      <p:cBhvr>
                                        <p:cTn id="71" dur="1" fill="hold">
                                          <p:stCondLst>
                                            <p:cond delay="0"/>
                                          </p:stCondLst>
                                        </p:cTn>
                                        <p:tgtEl>
                                          <p:spTgt spid="704"/>
                                        </p:tgtEl>
                                        <p:attrNameLst>
                                          <p:attrName>style.visibility</p:attrName>
                                        </p:attrNameLst>
                                      </p:cBhvr>
                                      <p:to>
                                        <p:strVal val="visible"/>
                                      </p:to>
                                    </p:set>
                                  </p:childTnLst>
                                </p:cTn>
                              </p:par>
                            </p:childTnLst>
                          </p:cTn>
                        </p:par>
                        <p:par>
                          <p:cTn id="72" fill="hold">
                            <p:stCondLst>
                              <p:cond delay="3300"/>
                            </p:stCondLst>
                            <p:childTnLst>
                              <p:par>
                                <p:cTn id="73" presetID="1" presetClass="entr" presetSubtype="0" fill="hold" nodeType="afterEffect">
                                  <p:stCondLst>
                                    <p:cond delay="0"/>
                                  </p:stCondLst>
                                  <p:childTnLst>
                                    <p:set>
                                      <p:cBhvr>
                                        <p:cTn id="74" dur="1" fill="hold">
                                          <p:stCondLst>
                                            <p:cond delay="0"/>
                                          </p:stCondLst>
                                        </p:cTn>
                                        <p:tgtEl>
                                          <p:spTgt spid="694"/>
                                        </p:tgtEl>
                                        <p:attrNameLst>
                                          <p:attrName>style.visibility</p:attrName>
                                        </p:attrNameLst>
                                      </p:cBhvr>
                                      <p:to>
                                        <p:strVal val="visible"/>
                                      </p:to>
                                    </p:set>
                                  </p:childTnLst>
                                </p:cTn>
                              </p:par>
                            </p:childTnLst>
                          </p:cTn>
                        </p:par>
                        <p:par>
                          <p:cTn id="75" fill="hold">
                            <p:stCondLst>
                              <p:cond delay="3300"/>
                            </p:stCondLst>
                            <p:childTnLst>
                              <p:par>
                                <p:cTn id="76" presetID="1" presetClass="entr" presetSubtype="0" fill="hold" nodeType="afterEffect">
                                  <p:stCondLst>
                                    <p:cond delay="0"/>
                                  </p:stCondLst>
                                  <p:childTnLst>
                                    <p:set>
                                      <p:cBhvr>
                                        <p:cTn id="77" dur="1" fill="hold">
                                          <p:stCondLst>
                                            <p:cond delay="0"/>
                                          </p:stCondLst>
                                        </p:cTn>
                                        <p:tgtEl>
                                          <p:spTgt spid="724"/>
                                        </p:tgtEl>
                                        <p:attrNameLst>
                                          <p:attrName>style.visibility</p:attrName>
                                        </p:attrNameLst>
                                      </p:cBhvr>
                                      <p:to>
                                        <p:strVal val="visible"/>
                                      </p:to>
                                    </p:set>
                                  </p:childTnLst>
                                </p:cTn>
                              </p:par>
                              <p:par>
                                <p:cTn id="78" presetID="0" presetClass="path" presetSubtype="0" accel="50000" decel="50000" fill="hold" nodeType="withEffect">
                                  <p:stCondLst>
                                    <p:cond delay="100"/>
                                  </p:stCondLst>
                                  <p:childTnLst>
                                    <p:animMotion origin="layout" path="M 5.83333E-6 6.66667E-6 C -0.00885 0.01181 -0.00225 0.00417 -0.02239 0.0176 C -0.02829 0.02154 -0.03246 0.02894 -0.03819 0.03334 C -0.05433 0.04584 -0.07031 0.05718 -0.0868 0.06853 C -0.10208 0.07894 -0.11562 0.09075 -0.1302 0.10186 C -0.13958 0.10904 -0.15017 0.1132 -0.15919 0.12107 C -0.16666 0.12755 -0.17343 0.13566 -0.18159 0.14029 C -0.18471 0.14214 -0.18784 0.1433 -0.19079 0.14561 C -0.19461 0.14862 -0.19756 0.15325 -0.20138 0.15603 C -0.20781 0.16066 -0.21822 0.1632 -0.22499 0.16853 C -0.22881 0.17154 -0.23176 0.17617 -0.23558 0.17894 C -0.23923 0.18149 -0.24374 0.18172 -0.24739 0.18427 C -0.25815 0.19191 -0.29409 0.22038 -0.3026 0.22987 C -0.34652 0.27894 -0.30485 0.2345 -0.32638 0.25441 C -0.32864 0.25649 -0.3309 0.2588 -0.33298 0.26135 C -0.3361 0.26529 -0.34218 0.27362 -0.34218 0.27362 C -0.34322 0.27779 -0.34583 0.28149 -0.346 0.28589 C -0.346 0.28705 -0.34513 0.31853 -0.3434 0.3264 C -0.34253 0.3301 -0.34027 0.33311 -0.3394 0.33681 C -0.33732 0.34515 -0.33749 0.34654 -0.33558 0.35788 C -0.33524 0.36019 -0.33419 0.36482 -0.33419 0.36482 " pathEditMode="relative" ptsTypes="ffffffffffffffffffffA">
                                      <p:cBhvr>
                                        <p:cTn id="79" dur="1000" fill="hold"/>
                                        <p:tgtEl>
                                          <p:spTgt spid="281"/>
                                        </p:tgtEl>
                                        <p:attrNameLst>
                                          <p:attrName>ppt_x</p:attrName>
                                          <p:attrName>ppt_y</p:attrName>
                                        </p:attrNameLst>
                                      </p:cBhvr>
                                    </p:animMotion>
                                  </p:childTnLst>
                                </p:cTn>
                              </p:par>
                              <p:par>
                                <p:cTn id="80" presetID="0" presetClass="path" presetSubtype="0" accel="50000" decel="50000" fill="hold" nodeType="withEffect">
                                  <p:stCondLst>
                                    <p:cond delay="100"/>
                                  </p:stCondLst>
                                  <p:childTnLst>
                                    <p:animMotion origin="layout" path="M 0.321 -0.36563 C 0.31961 -0.35592 0.31597 -0.3543 0.31336 -0.34551 C 0.31232 -0.34228 0.31232 -0.33834 0.31093 -0.33534 C 0.30937 -0.33187 0.30642 -0.33025 0.30451 -0.32701 C 0.29635 -0.31314 0.2908 -0.29857 0.28298 -0.28469 C 0.28125 -0.28145 0.27986 -0.27798 0.27795 -0.27475 C 0.2743 -0.2685 0.27031 -0.26249 0.26649 -0.25624 C 0.24531 -0.22225 0.2743 -0.27105 0.25382 -0.24098 C 0.25139 -0.23751 0.24982 -0.23289 0.24757 -0.22919 C 0.23871 -0.21531 0.22691 -0.2049 0.21718 -0.19195 C 0.19982 -0.16883 0.1809 -0.14801 0.16024 -0.12974 C 0.1533 -0.1235 0.15451 -0.12003 0.14878 -0.11286 C 0.13819 -0.09968 0.12847 -0.08742 0.1184 -0.07401 C 0.11545 -0.06614 0.11232 -0.05897 0.10833 -0.05204 C 0.10798 -0.04972 0.10781 -0.04741 0.10711 -0.04533 C 0.10573 -0.04163 0.10208 -0.03515 0.10208 -0.03515 C 0.09878 -0.01896 0.08576 0.00208 0.07795 0.01526 C 0.07482 0.02035 0.07534 0.02475 0.07291 0.03053 C 0.07187 0.03307 0.07031 0.03492 0.06909 0.03723 C 0.06805 0.03932 0.06736 0.04163 0.06649 0.04394 C 0.0651 0.05111 0.06284 0.05597 0.06024 0.06244 C 0.05989 0.06475 0.05972 0.0673 0.05902 0.06938 C 0.0585 0.07123 0.05677 0.07239 0.05642 0.07447 C 0.05468 0.08372 0.05382 0.09644 0.0526 0.10638 C 0.05156 0.12465 0.05156 0.14154 0.04375 0.15703 C 0.04149 0.16651 0.03298 0.1716 0.02864 0.18062 C 0.03281 0.18247 0.03107 0.18224 0.03368 0.18224 " pathEditMode="relative" ptsTypes="ffffffffffffffffffffffffffA">
                                      <p:cBhvr>
                                        <p:cTn id="81" dur="1000" fill="hold"/>
                                        <p:tgtEl>
                                          <p:spTgt spid="2063"/>
                                        </p:tgtEl>
                                        <p:attrNameLst>
                                          <p:attrName>ppt_x</p:attrName>
                                          <p:attrName>ppt_y</p:attrName>
                                        </p:attrNameLst>
                                      </p:cBhvr>
                                    </p:animMotion>
                                  </p:childTnLst>
                                </p:cTn>
                              </p:par>
                              <p:par>
                                <p:cTn id="82" presetID="0" presetClass="path" presetSubtype="0" accel="50000" decel="50000" fill="hold" nodeType="withEffect">
                                  <p:stCondLst>
                                    <p:cond delay="100"/>
                                  </p:stCondLst>
                                  <p:childTnLst>
                                    <p:animMotion origin="layout" path="M -1.94444E-6 2.59259E-6 C -0.00399 0.00347 -0.00781 0.00718 -0.0118 0.01065 C -0.01545 0.01389 -0.01649 0.02083 -0.01979 0.02477 C -0.02691 0.0331 -0.03437 0.04167 -0.04079 0.05093 C -0.04513 0.05694 -0.04791 0.06481 -0.0526 0.07037 C -0.06111 0.08032 -0.07066 0.08819 -0.07899 0.09838 C -0.08836 0.10949 -0.0967 0.12176 -0.10538 0.13333 C -0.1085 0.1375 -0.11145 0.14167 -0.11458 0.14583 C -0.11631 0.14815 -0.11979 0.15278 -0.11979 0.15278 C -0.12343 0.16852 -0.13055 0.17894 -0.14079 0.18773 C -0.14652 0.19259 -0.14982 0.19236 -0.15538 0.2 C -0.16996 0.22014 -0.15329 0.1956 -0.16319 0.21412 C -0.17152 0.22963 -0.18263 0.24375 -0.1934 0.25625 C -0.19791 0.26134 -0.20034 0.26759 -0.20538 0.27199 C -0.21076 0.2831 -0.20746 0.28264 -0.2118 0.28264 " pathEditMode="relative" ptsTypes="ffffffffffffffA">
                                      <p:cBhvr>
                                        <p:cTn id="83" dur="1000" fill="hold"/>
                                        <p:tgtEl>
                                          <p:spTgt spid="544"/>
                                        </p:tgtEl>
                                        <p:attrNameLst>
                                          <p:attrName>ppt_x</p:attrName>
                                          <p:attrName>ppt_y</p:attrName>
                                        </p:attrNameLst>
                                      </p:cBhvr>
                                    </p:animMotion>
                                  </p:childTnLst>
                                </p:cTn>
                              </p:par>
                              <p:par>
                                <p:cTn id="84" presetID="0" presetClass="path" presetSubtype="0" accel="50000" decel="50000" fill="hold" nodeType="withEffect">
                                  <p:stCondLst>
                                    <p:cond delay="100"/>
                                  </p:stCondLst>
                                  <p:childTnLst>
                                    <p:animMotion origin="layout" path="M -0.00886 0.02127 C -0.02344 0.02798 -0.01563 0.02358 -0.03264 0.03469 L -0.03264 0.03492 C -0.0632 0.05064 -0.09341 0.06799 -0.12257 0.08788 C -0.13507 0.0962 -0.14775 0.1036 -0.16042 0.1117 C -0.17101 0.1184 -0.18195 0.13043 -0.19341 0.13413 C -0.2 0.14223 -0.19358 0.13552 -0.20434 0.1413 C -0.20834 0.14361 -0.21146 0.14708 -0.21598 0.14893 C -0.22223 0.15402 -0.22466 0.1524 -0.229 0.16073 C -0.23021 0.16558 -0.23108 0.16998 -0.23368 0.17391 C -0.2349 0.17553 -0.23716 0.17877 -0.23716 0.17877 " pathEditMode="relative" rAng="0" ptsTypes="fFffffffffA">
                                      <p:cBhvr>
                                        <p:cTn id="85" dur="1000" fill="hold"/>
                                        <p:tgtEl>
                                          <p:spTgt spid="534"/>
                                        </p:tgtEl>
                                        <p:attrNameLst>
                                          <p:attrName>ppt_x</p:attrName>
                                          <p:attrName>ppt_y</p:attrName>
                                        </p:attrNameLst>
                                      </p:cBhvr>
                                      <p:rCtr x="-114" y="79"/>
                                    </p:animMotion>
                                  </p:childTnLst>
                                </p:cTn>
                              </p:par>
                              <p:par>
                                <p:cTn id="86" presetID="0" presetClass="path" presetSubtype="0" accel="50000" decel="50000" fill="hold" nodeType="withEffect">
                                  <p:stCondLst>
                                    <p:cond delay="100"/>
                                  </p:stCondLst>
                                  <p:childTnLst>
                                    <p:animMotion origin="layout" path="M 4.44444E-6 -4.02405E-6 C -0.00539 -0.00323 -0.01268 -0.00462 -0.01997 -0.0067 C -0.03594 -0.01133 -0.05243 -0.01433 -0.07066 -0.01734 C -0.07743 -0.0185 -0.08629 -0.02012 -0.09393 -0.02035 C -0.11337 -0.02058 -0.13282 -0.02058 -0.15226 -0.02081 C -0.16112 -0.02012 -0.16997 -0.01942 -0.17848 -0.0185 C -0.18559 -0.0178 -0.18959 -0.01665 -0.19688 -0.01665 " pathEditMode="relative" rAng="0" ptsTypes="ffffffA">
                                      <p:cBhvr>
                                        <p:cTn id="87" dur="1000" fill="hold"/>
                                        <p:tgtEl>
                                          <p:spTgt spid="674"/>
                                        </p:tgtEl>
                                        <p:attrNameLst>
                                          <p:attrName>ppt_x</p:attrName>
                                          <p:attrName>ppt_y</p:attrName>
                                        </p:attrNameLst>
                                      </p:cBhvr>
                                      <p:rCtr x="-98" y="-10"/>
                                    </p:animMotion>
                                  </p:childTnLst>
                                </p:cTn>
                              </p:par>
                              <p:par>
                                <p:cTn id="88" presetID="0" presetClass="path" presetSubtype="0" accel="50000" decel="50000" fill="hold" nodeType="withEffect">
                                  <p:stCondLst>
                                    <p:cond delay="100"/>
                                  </p:stCondLst>
                                  <p:childTnLst>
                                    <p:animMotion origin="layout" path="M 0.10104 -0.04653 C 0.08941 -0.04537 0.07847 -0.04305 0.06684 -0.04143 C 0.04948 -0.03125 0.03125 -0.02592 0.01285 -0.02037 C -0.00937 -0.01366 -0.03021 -0.0037 -0.05295 -0.00092 C -0.07951 0.00695 -0.10607 0.01875 -0.13316 0.02176 C -0.14444 0.03079 -0.16076 0.03125 -0.17396 0.03403 C -0.18507 0.03912 -0.19792 0.04005 -0.20955 0.04283 C -0.21719 0.05301 -0.23003 0.0507 -0.23976 0.05695 C -0.24548 0.06065 -0.24965 0.06644 -0.25555 0.06921 C -0.25642 0.07083 -0.25694 0.07315 -0.25816 0.07431 C -0.26267 0.07894 -0.26215 0.07338 -0.26215 0.07801 " pathEditMode="relative" ptsTypes="ffffffffffA">
                                      <p:cBhvr>
                                        <p:cTn id="89" dur="1000" fill="hold"/>
                                        <p:tgtEl>
                                          <p:spTgt spid="554"/>
                                        </p:tgtEl>
                                        <p:attrNameLst>
                                          <p:attrName>ppt_x</p:attrName>
                                          <p:attrName>ppt_y</p:attrName>
                                        </p:attrNameLst>
                                      </p:cBhvr>
                                    </p:animMotion>
                                  </p:childTnLst>
                                </p:cTn>
                              </p:par>
                              <p:par>
                                <p:cTn id="90" presetID="0" presetClass="path" presetSubtype="0" accel="50000" decel="50000" fill="hold" nodeType="withEffect">
                                  <p:stCondLst>
                                    <p:cond delay="100"/>
                                  </p:stCondLst>
                                  <p:childTnLst>
                                    <p:animMotion origin="layout" path="M -4.72222E-6 -3.7037E-7 C -0.01232 0.00393 -0.02239 0.01389 -0.0342 0.01921 C -0.05989 0.04514 -0.02951 0.0169 -0.0566 0.03495 C -0.06076 0.03773 -0.06423 0.04259 -0.0684 0.0456 C -0.07934 0.05324 -0.09809 0.06643 -0.11059 0.07176 C -0.11232 0.07361 -0.11389 0.07546 -0.1158 0.07708 C -0.11736 0.07847 -0.11944 0.07893 -0.12101 0.08055 C -0.12257 0.08194 -0.12361 0.08426 -0.125 0.08588 C -0.12621 0.08727 -0.1276 0.08819 -0.12899 0.08935 C -0.13455 0.10069 -0.1283 0.08935 -0.13559 0.09815 C -0.14479 0.10926 -0.15417 0.12176 -0.1618 0.13495 C -0.16354 0.14143 -0.16614 0.14444 -0.16979 0.14907 C -0.17118 0.15694 -0.17309 0.15879 -0.17639 0.16481 C -0.17986 0.17129 -0.18125 0.17847 -0.18559 0.18426 C -0.1868 0.19236 -0.18923 0.19907 -0.1908 0.20694 C -0.19114 0.21157 -0.19201 0.22106 -0.19201 0.22106 " pathEditMode="relative" ptsTypes="fffffffffffffffA">
                                      <p:cBhvr>
                                        <p:cTn id="91" dur="1000" fill="hold"/>
                                        <p:tgtEl>
                                          <p:spTgt spid="584"/>
                                        </p:tgtEl>
                                        <p:attrNameLst>
                                          <p:attrName>ppt_x</p:attrName>
                                          <p:attrName>ppt_y</p:attrName>
                                        </p:attrNameLst>
                                      </p:cBhvr>
                                    </p:animMotion>
                                  </p:childTnLst>
                                </p:cTn>
                              </p:par>
                              <p:par>
                                <p:cTn id="92" presetID="0" presetClass="path" presetSubtype="0" accel="50000" decel="50000" fill="hold" nodeType="withEffect">
                                  <p:stCondLst>
                                    <p:cond delay="100"/>
                                  </p:stCondLst>
                                  <p:childTnLst>
                                    <p:animMotion origin="layout" path="M -8.33333E-7 3.7037E-7 C 0.00365 0.03634 -0.00573 0.08519 -0.0158 0.11945 C -0.01962 0.14838 -0.02291 0.17107 -0.03038 0.19838 C -0.03177 0.21783 -0.03489 0.2331 -0.0408 0.25093 C -0.04236 0.26852 -0.0467 0.28935 -0.0526 0.30533 C -0.05399 0.31551 -0.05625 0.32477 -0.06059 0.33333 C -0.06354 0.34861 -0.05955 0.3331 -0.0658 0.3456 C -0.06805 0.35 -0.0691 0.35509 -0.07118 0.35972 C -0.07309 0.37037 -0.07587 0.38773 -0.0842 0.3912 C -0.0901 0.39908 -0.09462 0.39491 -0.1026 0.39491 " pathEditMode="relative" ptsTypes="fffffffffA">
                                      <p:cBhvr>
                                        <p:cTn id="93" dur="1000" fill="hold"/>
                                        <p:tgtEl>
                                          <p:spTgt spid="594"/>
                                        </p:tgtEl>
                                        <p:attrNameLst>
                                          <p:attrName>ppt_x</p:attrName>
                                          <p:attrName>ppt_y</p:attrName>
                                        </p:attrNameLst>
                                      </p:cBhvr>
                                    </p:animMotion>
                                  </p:childTnLst>
                                </p:cTn>
                              </p:par>
                              <p:par>
                                <p:cTn id="94" presetID="0" presetClass="path" presetSubtype="0" accel="50000" decel="50000" fill="hold" nodeType="withEffect">
                                  <p:stCondLst>
                                    <p:cond delay="100"/>
                                  </p:stCondLst>
                                  <p:childTnLst>
                                    <p:animMotion origin="layout" path="M 1.38889E-6 -2.13691E-6 C 0.00642 0.01064 0.00555 0.02128 0.0066 0.03492 C 0.00729 0.09274 0.00781 0.1272 0.01059 0.17738 C 0.0092 0.19034 0.00798 0.20514 0.00399 0.21762 C 0.00139 0.22549 -0.00174 0.23127 -0.00399 0.23936 C -0.00486 0.24237 -0.00764 0.24376 -0.0092 0.24607 C -0.01198 0.25 -0.01354 0.25347 -0.0158 0.25787 C -0.01719 0.26365 -0.01979 0.26781 -0.0224 0.2729 C -0.02274 0.27452 -0.02309 0.27637 -0.02361 0.27799 C -0.02431 0.2796 -0.02622 0.28307 -0.02622 0.2833 " pathEditMode="relative" rAng="0" ptsTypes="fffffffffA">
                                      <p:cBhvr>
                                        <p:cTn id="95" dur="1000" fill="hold"/>
                                        <p:tgtEl>
                                          <p:spTgt spid="644"/>
                                        </p:tgtEl>
                                        <p:attrNameLst>
                                          <p:attrName>ppt_x</p:attrName>
                                          <p:attrName>ppt_y</p:attrName>
                                        </p:attrNameLst>
                                      </p:cBhvr>
                                      <p:rCtr x="-8" y="142"/>
                                    </p:animMotion>
                                  </p:childTnLst>
                                </p:cTn>
                              </p:par>
                              <p:par>
                                <p:cTn id="96" presetID="0" presetClass="path" presetSubtype="0" accel="50000" decel="50000" fill="hold" nodeType="withEffect">
                                  <p:stCondLst>
                                    <p:cond delay="100"/>
                                  </p:stCondLst>
                                  <p:childTnLst>
                                    <p:animMotion origin="layout" path="M 8.61111E-6 3.7037E-7 C 0.00938 0.02592 0.00521 0.04676 0.0066 0.08078 C 0.00799 0.11713 0.00869 0.16319 0.0198 0.19838 C 0.02344 0.25023 0.02518 0.30717 0.01442 0.35787 C 0.01129 0.37268 0.00921 0.39051 0.00261 0.40347 C 0.00157 0.40903 0.0007 0.41435 -0.00138 0.41944 " pathEditMode="relative" ptsTypes="fffffA">
                                      <p:cBhvr>
                                        <p:cTn id="97" dur="1000" fill="hold"/>
                                        <p:tgtEl>
                                          <p:spTgt spid="564"/>
                                        </p:tgtEl>
                                        <p:attrNameLst>
                                          <p:attrName>ppt_x</p:attrName>
                                          <p:attrName>ppt_y</p:attrName>
                                        </p:attrNameLst>
                                      </p:cBhvr>
                                    </p:animMotion>
                                  </p:childTnLst>
                                </p:cTn>
                              </p:par>
                              <p:par>
                                <p:cTn id="98" presetID="0" presetClass="path" presetSubtype="0" accel="50000" decel="50000" fill="hold" nodeType="withEffect">
                                  <p:stCondLst>
                                    <p:cond delay="100"/>
                                  </p:stCondLst>
                                  <p:childTnLst>
                                    <p:animMotion origin="layout" path="M 5.83333E-6 -4.44444E-6 C -0.00694 0.04051 -0.02586 0.07685 -0.04079 0.11227 C -0.04912 0.13195 -0.05364 0.14746 -0.06579 0.1632 C -0.06874 0.1713 -0.07239 0.18148 -0.0776 0.18773 C -0.08037 0.19097 -0.0868 0.19653 -0.0868 0.19653 C -0.08853 0.2 -0.09374 0.20371 -0.09201 0.20718 C -0.09114 0.2088 -0.0894 0.21227 -0.0894 0.21227 " pathEditMode="relative" ptsTypes="ffffffA">
                                      <p:cBhvr>
                                        <p:cTn id="99" dur="1000" fill="hold"/>
                                        <p:tgtEl>
                                          <p:spTgt spid="634"/>
                                        </p:tgtEl>
                                        <p:attrNameLst>
                                          <p:attrName>ppt_x</p:attrName>
                                          <p:attrName>ppt_y</p:attrName>
                                        </p:attrNameLst>
                                      </p:cBhvr>
                                    </p:animMotion>
                                  </p:childTnLst>
                                </p:cTn>
                              </p:par>
                              <p:par>
                                <p:cTn id="100" presetID="0" presetClass="path" presetSubtype="0" accel="50000" decel="50000" fill="hold" nodeType="withEffect">
                                  <p:stCondLst>
                                    <p:cond delay="100"/>
                                  </p:stCondLst>
                                  <p:childTnLst>
                                    <p:animMotion origin="layout" path="M 5.27778E-6 2.22222E-6 C 0.00643 0.00185 0.02014 0.01621 0.02501 0.02269 C 0.02709 0.02547 0.02813 0.02917 0.03039 0.03148 C 0.03264 0.03403 0.03577 0.03472 0.0382 0.03681 C 0.04514 0.04306 0.03959 0.04051 0.0448 0.04722 C 0.04601 0.04861 0.04758 0.04931 0.04879 0.0507 C 0.05018 0.05232 0.05139 0.05417 0.05261 0.05602 C 0.054 0.06158 0.05643 0.06621 0.05799 0.07176 C 0.05869 0.0882 0.05799 0.10996 0.06181 0.12616 C 0.06146 0.13195 0.0606 0.14375 0.0606 0.14375 " pathEditMode="relative" ptsTypes="fffffffffA">
                                      <p:cBhvr>
                                        <p:cTn id="101" dur="1000" fill="hold"/>
                                        <p:tgtEl>
                                          <p:spTgt spid="624"/>
                                        </p:tgtEl>
                                        <p:attrNameLst>
                                          <p:attrName>ppt_x</p:attrName>
                                          <p:attrName>ppt_y</p:attrName>
                                        </p:attrNameLst>
                                      </p:cBhvr>
                                    </p:animMotion>
                                  </p:childTnLst>
                                </p:cTn>
                              </p:par>
                              <p:par>
                                <p:cTn id="102" presetID="0" presetClass="path" presetSubtype="0" accel="50000" decel="50000" fill="hold" nodeType="withEffect">
                                  <p:stCondLst>
                                    <p:cond delay="100"/>
                                  </p:stCondLst>
                                  <p:childTnLst>
                                    <p:animMotion origin="layout" path="M 2.22222E-6 -2.59259E-6 C 0.01111 0.0051 0.01563 0.01852 0.02361 0.02824 C 0.03056 0.03658 0.03768 0.04468 0.04479 0.05278 C 0.04931 0.05787 0.05486 0.06135 0.0592 0.06667 C 0.06337 0.07176 0.06563 0.07917 0.06979 0.08426 C 0.07361 0.08912 0.07882 0.0919 0.08299 0.09653 C 0.09375 0.10834 0.10417 0.12107 0.1132 0.13519 C 0.11823 0.14306 0.12413 0.15047 0.12761 0.15973 C 0.13229 0.17246 0.13768 0.18797 0.14601 0.19653 C 0.14965 0.21042 0.14427 0.19236 0.15139 0.20718 C 0.15347 0.21158 0.15486 0.21644 0.1566 0.22107 C 0.15729 0.22292 0.15833 0.22454 0.1592 0.22639 C 0.15972 0.2382 0.16059 0.24977 0.16059 0.26158 C 0.16059 0.28473 0.16372 0.3088 0.14219 0.3088 " pathEditMode="relative" ptsTypes="fffffffffffffA">
                                      <p:cBhvr>
                                        <p:cTn id="103" dur="1000" fill="hold"/>
                                        <p:tgtEl>
                                          <p:spTgt spid="654"/>
                                        </p:tgtEl>
                                        <p:attrNameLst>
                                          <p:attrName>ppt_x</p:attrName>
                                          <p:attrName>ppt_y</p:attrName>
                                        </p:attrNameLst>
                                      </p:cBhvr>
                                    </p:animMotion>
                                  </p:childTnLst>
                                </p:cTn>
                              </p:par>
                              <p:par>
                                <p:cTn id="104" presetID="0" presetClass="path" presetSubtype="0" accel="50000" decel="50000" fill="hold" nodeType="withEffect">
                                  <p:stCondLst>
                                    <p:cond delay="100"/>
                                  </p:stCondLst>
                                  <p:childTnLst>
                                    <p:animMotion origin="layout" path="M 3.88889E-6 -1.48148E-6 C -0.00156 0.00417 -0.00434 0.00764 -0.00521 0.01227 C -0.00712 0.0213 -0.00729 0.03102 -0.0092 0.04028 C -0.00799 0.09283 -0.00625 0.15023 0.00399 0.20162 C 0.00729 0.24074 0.01372 0.27986 0.01719 0.31922 C 0.0158 0.40232 0.03646 0.40162 0.01441 0.40162 " pathEditMode="relative" ptsTypes="fffffA">
                                      <p:cBhvr>
                                        <p:cTn id="105" dur="1000" fill="hold"/>
                                        <p:tgtEl>
                                          <p:spTgt spid="574"/>
                                        </p:tgtEl>
                                        <p:attrNameLst>
                                          <p:attrName>ppt_x</p:attrName>
                                          <p:attrName>ppt_y</p:attrName>
                                        </p:attrNameLst>
                                      </p:cBhvr>
                                    </p:animMotion>
                                  </p:childTnLst>
                                </p:cTn>
                              </p:par>
                              <p:par>
                                <p:cTn id="106" presetID="0" presetClass="path" presetSubtype="0" accel="50000" decel="50000" fill="hold" nodeType="withEffect">
                                  <p:stCondLst>
                                    <p:cond delay="100"/>
                                  </p:stCondLst>
                                  <p:childTnLst>
                                    <p:animMotion origin="layout" path="M -2.77778E-7 -2.22222E-6 C 0.01649 0.01504 0.02813 0.03958 0.0408 0.05972 C 0.04514 0.06666 0.05087 0.07245 0.05382 0.08055 C 0.05694 0.08889 0.05851 0.09838 0.06302 0.10532 C 0.06979 0.11597 0.07083 0.11597 0.075 0.12986 C 0.08507 0.16319 0.07292 0.12754 0.07882 0.14907 C 0.08281 0.16389 0.08785 0.17847 0.09201 0.19305 C 0.09913 0.21759 0.09097 0.19375 0.09601 0.21574 C 0.09948 0.23055 0.10538 0.24491 0.1092 0.25972 C 0.11007 0.26782 0.11302 0.27754 0.11302 0.28588 " pathEditMode="relative" ptsTypes="fffffffffA">
                                      <p:cBhvr>
                                        <p:cTn id="107" dur="1000" fill="hold"/>
                                        <p:tgtEl>
                                          <p:spTgt spid="684"/>
                                        </p:tgtEl>
                                        <p:attrNameLst>
                                          <p:attrName>ppt_x</p:attrName>
                                          <p:attrName>ppt_y</p:attrName>
                                        </p:attrNameLst>
                                      </p:cBhvr>
                                    </p:animMotion>
                                  </p:childTnLst>
                                </p:cTn>
                              </p:par>
                              <p:par>
                                <p:cTn id="108" presetID="0" presetClass="path" presetSubtype="0" accel="50000" decel="50000" fill="hold" nodeType="withEffect">
                                  <p:stCondLst>
                                    <p:cond delay="100"/>
                                  </p:stCondLst>
                                  <p:childTnLst>
                                    <p:animMotion origin="layout" path="M -2.77778E-6 1.11111E-6 C 0.00729 0.00671 0.0151 0.01134 0.02239 0.01759 C 0.04826 0.03981 0.07118 0.06736 0.09601 0.0912 C 0.11354 0.1081 0.12569 0.13426 0.1408 0.1544 C 0.14375 0.16273 0.14583 0.16991 0.15 0.17731 C 0.15208 0.19653 0.15521 0.2162 0.1618 0.23333 C 0.1625 0.23495 0.16233 0.23727 0.16319 0.23866 C 0.17135 0.25231 0.17778 0.25393 0.18559 0.26505 C 0.19201 0.27384 0.1993 0.28218 0.2066 0.28958 C 0.20694 0.29143 0.20677 0.29352 0.20781 0.29491 C 0.21007 0.29792 0.21319 0.29954 0.2158 0.30185 C 0.21892 0.30463 0.22048 0.30949 0.22361 0.31227 C 0.225 0.31782 0.22604 0.32199 0.23021 0.32454 " pathEditMode="relative" ptsTypes="ffffffffffffA">
                                      <p:cBhvr>
                                        <p:cTn id="109" dur="1000" fill="hold"/>
                                        <p:tgtEl>
                                          <p:spTgt spid="614"/>
                                        </p:tgtEl>
                                        <p:attrNameLst>
                                          <p:attrName>ppt_x</p:attrName>
                                          <p:attrName>ppt_y</p:attrName>
                                        </p:attrNameLst>
                                      </p:cBhvr>
                                    </p:animMotion>
                                  </p:childTnLst>
                                </p:cTn>
                              </p:par>
                              <p:par>
                                <p:cTn id="110" presetID="0" presetClass="path" presetSubtype="0" accel="50000" decel="50000" fill="hold" nodeType="withEffect">
                                  <p:stCondLst>
                                    <p:cond delay="100"/>
                                  </p:stCondLst>
                                  <p:childTnLst>
                                    <p:animMotion origin="layout" path="M -1.66667E-6 -3.7037E-6 C 0.00399 0.00556 0.00833 0.00394 0.01319 0.00718 C 0.02135 0.01273 0.02934 0.01458 0.03819 0.01759 C 0.04635 0.02037 0.05225 0.02477 0.06059 0.02639 C 0.07014 0.03264 0.08107 0.03449 0.0908 0.04051 C 0.10069 0.04653 0.11024 0.05463 0.11979 0.06157 C 0.12604 0.0662 0.13125 0.07315 0.1368 0.07917 C 0.14548 0.08843 0.15712 0.09421 0.1658 0.1037 C 0.17205 0.11042 0.1743 0.11806 0.18159 0.12106 C 0.1835 0.12963 0.19045 0.13565 0.196 0.14051 C 0.19896 0.14676 0.20191 0.15046 0.20659 0.1544 C 0.2092 0.16551 0.20573 0.15394 0.2118 0.16505 C 0.21458 0.17014 0.21684 0.17569 0.21979 0.18079 C 0.2217 0.18426 0.225 0.19144 0.225 0.19144 " pathEditMode="relative" ptsTypes="fffffffffffffA">
                                      <p:cBhvr>
                                        <p:cTn id="111" dur="1000" fill="hold"/>
                                        <p:tgtEl>
                                          <p:spTgt spid="724"/>
                                        </p:tgtEl>
                                        <p:attrNameLst>
                                          <p:attrName>ppt_x</p:attrName>
                                          <p:attrName>ppt_y</p:attrName>
                                        </p:attrNameLst>
                                      </p:cBhvr>
                                    </p:animMotion>
                                  </p:childTnLst>
                                </p:cTn>
                              </p:par>
                              <p:par>
                                <p:cTn id="112" presetID="0" presetClass="path" presetSubtype="0" accel="50000" decel="50000" fill="hold" nodeType="withEffect">
                                  <p:stCondLst>
                                    <p:cond delay="100"/>
                                  </p:stCondLst>
                                  <p:childTnLst>
                                    <p:animMotion origin="layout" path="M -2.77778E-6 -5.55556E-6 C 0.01511 0.01481 0.02813 0.04143 0.03941 0.06133 C 0.04393 0.06944 0.05018 0.07569 0.05399 0.08425 C 0.0566 0.09004 0.05886 0.09606 0.06181 0.10161 C 0.06458 0.1067 0.06858 0.11041 0.07101 0.11573 C 0.07379 0.12175 0.07465 0.12893 0.07761 0.13494 C 0.08715 0.15462 0.1125 0.20069 0.12639 0.2192 C 0.13195 0.23541 0.1382 0.25115 0.14479 0.26666 C 0.15052 0.27985 0.15018 0.27476 0.15521 0.28934 C 0.16285 0.31156 0.17083 0.33332 0.18021 0.35439 C 0.18351 0.3618 0.18559 0.37013 0.18941 0.37707 C 0.19844 0.39374 0.20886 0.40971 0.2184 0.42615 C 0.22274 0.43379 0.23299 0.44721 0.23299 0.44721 C 0.23542 0.45809 0.24149 0.46619 0.24601 0.47545 C 0.24757 0.48286 0.25 0.49073 0.25399 0.49652 C 0.2566 0.5067 0.25868 0.51735 0.2632 0.52615 C 0.26615 0.53911 0.27899 0.55439 0.27899 0.56828 " pathEditMode="relative" ptsTypes="ffffffffffffffffA">
                                      <p:cBhvr>
                                        <p:cTn id="113" dur="1000" fill="hold"/>
                                        <p:tgtEl>
                                          <p:spTgt spid="604"/>
                                        </p:tgtEl>
                                        <p:attrNameLst>
                                          <p:attrName>ppt_x</p:attrName>
                                          <p:attrName>ppt_y</p:attrName>
                                        </p:attrNameLst>
                                      </p:cBhvr>
                                    </p:animMotion>
                                  </p:childTnLst>
                                </p:cTn>
                              </p:par>
                              <p:par>
                                <p:cTn id="114" presetID="0" presetClass="path" presetSubtype="0" accel="50000" decel="50000" fill="hold" nodeType="withEffect">
                                  <p:stCondLst>
                                    <p:cond delay="100"/>
                                  </p:stCondLst>
                                  <p:childTnLst>
                                    <p:animMotion origin="layout" path="M 9.16667E-6 -3.7037E-7 C 0.00261 0.01134 0.00817 0.01713 0.0132 0.02615 C 0.03039 0.05671 0.05383 0.07847 0.07622 0.10162 C 0.08803 0.11389 0.10018 0.13333 0.1132 0.14375 C 0.12188 0.16389 0.13369 0.17893 0.1448 0.19653 C 0.14966 0.20416 0.15417 0.21365 0.16042 0.21921 C 0.16459 0.22963 0.17292 0.23403 0.17761 0.24375 C 0.17848 0.2456 0.17917 0.24768 0.18021 0.24907 C 0.18126 0.25046 0.18421 0.25254 0.18421 0.25254 " pathEditMode="relative" ptsTypes="ffffffffA">
                                      <p:cBhvr>
                                        <p:cTn id="115" dur="1000" fill="hold"/>
                                        <p:tgtEl>
                                          <p:spTgt spid="704"/>
                                        </p:tgtEl>
                                        <p:attrNameLst>
                                          <p:attrName>ppt_x</p:attrName>
                                          <p:attrName>ppt_y</p:attrName>
                                        </p:attrNameLst>
                                      </p:cBhvr>
                                    </p:animMotion>
                                  </p:childTnLst>
                                </p:cTn>
                              </p:par>
                              <p:par>
                                <p:cTn id="116" presetID="0" presetClass="path" presetSubtype="0" accel="50000" decel="50000" fill="hold" nodeType="withEffect">
                                  <p:stCondLst>
                                    <p:cond delay="100"/>
                                  </p:stCondLst>
                                  <p:childTnLst>
                                    <p:animMotion origin="layout" path="M -7.22222E-6 2.59259E-6 C 0.02308 0.01042 0.04201 0.02847 0.06319 0.04398 C 0.08402 0.05926 0.10537 0.07292 0.12638 0.08773 C 0.13958 0.09699 0.15329 0.10509 0.16579 0.11597 C 0.18906 0.13634 0.21145 0.15856 0.23558 0.17731 C 0.24617 0.18542 0.25728 0.19236 0.26718 0.20185 C 0.29947 0.23241 0.32656 0.26875 0.35399 0.30532 C 0.35746 0.3206 0.36544 0.32593 0.37378 0.33704 C 0.3868 0.3544 0.37169 0.33866 0.38419 0.35093 C 0.3861 0.35486 0.38906 0.35764 0.39079 0.36157 C 0.39235 0.36528 0.39253 0.36968 0.3934 0.37384 C 0.38715 0.38218 0.37847 0.38565 0.36978 0.38773 C 0.35537 0.38657 0.34704 0.38542 0.33419 0.38079 C 0.33055 0.37755 0.32586 0.37685 0.32239 0.37384 C 0.32204 0.37361 0.32239 0.37269 0.32239 0.37199 " pathEditMode="relative" ptsTypes="ffffffffffffffA">
                                      <p:cBhvr>
                                        <p:cTn id="117" dur="1000" fill="hold"/>
                                        <p:tgtEl>
                                          <p:spTgt spid="714"/>
                                        </p:tgtEl>
                                        <p:attrNameLst>
                                          <p:attrName>ppt_x</p:attrName>
                                          <p:attrName>ppt_y</p:attrName>
                                        </p:attrNameLst>
                                      </p:cBhvr>
                                    </p:animMotion>
                                  </p:childTnLst>
                                </p:cTn>
                              </p:par>
                              <p:par>
                                <p:cTn id="118" presetID="0" presetClass="path" presetSubtype="0" accel="50000" decel="50000" fill="hold" nodeType="withEffect">
                                  <p:stCondLst>
                                    <p:cond delay="100"/>
                                  </p:stCondLst>
                                  <p:childTnLst>
                                    <p:animMotion origin="layout" path="M -1.11111E-6 -2.22222E-6 C 0.03368 0.00533 0.0651 0.02315 0.09861 0.02987 C 0.10642 0.03519 0.11267 0.03635 0.121 0.03866 C 0.1309 0.04723 0.14739 0.05047 0.1592 0.05255 C 0.16909 0.05602 0.17934 0.05903 0.18941 0.06135 C 0.19427 0.0625 0.20382 0.06482 0.20382 0.06482 C 0.22257 0.075 0.24236 0.07801 0.2618 0.08588 C 0.26597 0.08982 0.27014 0.0926 0.275 0.09468 C 0.27986 0.09908 0.28663 0.10487 0.29201 0.10695 C 0.29844 0.11551 0.30781 0.11459 0.3118 0.12454 " pathEditMode="relative" ptsTypes="fffffffffA">
                                      <p:cBhvr>
                                        <p:cTn id="119" dur="1000" fill="hold"/>
                                        <p:tgtEl>
                                          <p:spTgt spid="694"/>
                                        </p:tgtEl>
                                        <p:attrNameLst>
                                          <p:attrName>ppt_x</p:attrName>
                                          <p:attrName>ppt_y</p:attrName>
                                        </p:attrNameLst>
                                      </p:cBhvr>
                                    </p:animMotion>
                                  </p:childTnLst>
                                </p:cTn>
                              </p:par>
                              <p:par>
                                <p:cTn id="120" presetID="0" presetClass="path" presetSubtype="0" accel="50000" decel="50000" fill="hold" nodeType="withEffect">
                                  <p:stCondLst>
                                    <p:cond delay="0"/>
                                  </p:stCondLst>
                                  <p:childTnLst>
                                    <p:animMotion origin="layout" path="M 2.22222E-6 1.2951E-7 C -0.00018 0.00925 -0.00035 0.01966 -0.00104 0.02798 C -0.00122 0.03006 -0.00139 0.03145 -0.00156 0.0333 C -0.00174 0.03492 -0.00191 0.03677 -0.00209 0.03839 C -0.00226 0.04371 -0.00243 0.04764 -0.00278 0.05273 C -0.00313 0.0629 -0.00347 0.07239 -0.00452 0.08071 C -0.00521 0.09413 -0.0059 0.10754 -0.00677 0.12095 C -0.00729 0.12905 -0.00729 0.1383 -0.00781 0.14685 " pathEditMode="relative" rAng="0" ptsTypes="fffffffA">
                                      <p:cBhvr>
                                        <p:cTn id="121" dur="1000" fill="hold"/>
                                        <p:tgtEl>
                                          <p:spTgt spid="664"/>
                                        </p:tgtEl>
                                        <p:attrNameLst>
                                          <p:attrName>ppt_x</p:attrName>
                                          <p:attrName>ppt_y</p:attrName>
                                        </p:attrNameLst>
                                      </p:cBhvr>
                                      <p:rCtr x="-4" y="73"/>
                                    </p:animMotion>
                                  </p:childTnLst>
                                </p:cTn>
                              </p:par>
                            </p:childTnLst>
                          </p:cTn>
                        </p:par>
                      </p:childTnLst>
                    </p:cTn>
                  </p:par>
                  <p:par>
                    <p:cTn id="122" fill="hold">
                      <p:stCondLst>
                        <p:cond delay="indefinite"/>
                      </p:stCondLst>
                      <p:childTnLst>
                        <p:par>
                          <p:cTn id="123" fill="hold">
                            <p:stCondLst>
                              <p:cond delay="0"/>
                            </p:stCondLst>
                            <p:childTnLst>
                              <p:par>
                                <p:cTn id="124" presetID="40" presetClass="entr" presetSubtype="0" fill="hold" grpId="0" nodeType="clickEffect">
                                  <p:stCondLst>
                                    <p:cond delay="0"/>
                                  </p:stCondLst>
                                  <p:iterate type="lt">
                                    <p:tmPct val="1563"/>
                                  </p:iterate>
                                  <p:childTnLst>
                                    <p:set>
                                      <p:cBhvr>
                                        <p:cTn id="125" dur="1" fill="hold">
                                          <p:stCondLst>
                                            <p:cond delay="0"/>
                                          </p:stCondLst>
                                        </p:cTn>
                                        <p:tgtEl>
                                          <p:spTgt spid="744"/>
                                        </p:tgtEl>
                                        <p:attrNameLst>
                                          <p:attrName>style.visibility</p:attrName>
                                        </p:attrNameLst>
                                      </p:cBhvr>
                                      <p:to>
                                        <p:strVal val="visible"/>
                                      </p:to>
                                    </p:set>
                                    <p:animEffect transition="in" filter="fade">
                                      <p:cBhvr>
                                        <p:cTn id="126" dur="800"/>
                                        <p:tgtEl>
                                          <p:spTgt spid="744"/>
                                        </p:tgtEl>
                                      </p:cBhvr>
                                    </p:animEffect>
                                    <p:anim calcmode="lin" valueType="num">
                                      <p:cBhvr>
                                        <p:cTn id="127" dur="800" fill="hold"/>
                                        <p:tgtEl>
                                          <p:spTgt spid="744"/>
                                        </p:tgtEl>
                                        <p:attrNameLst>
                                          <p:attrName>ppt_x</p:attrName>
                                        </p:attrNameLst>
                                      </p:cBhvr>
                                      <p:tavLst>
                                        <p:tav tm="0">
                                          <p:val>
                                            <p:strVal val="#ppt_x-.1"/>
                                          </p:val>
                                        </p:tav>
                                        <p:tav tm="100000">
                                          <p:val>
                                            <p:strVal val="#ppt_x"/>
                                          </p:val>
                                        </p:tav>
                                      </p:tavLst>
                                    </p:anim>
                                    <p:anim calcmode="lin" valueType="num">
                                      <p:cBhvr>
                                        <p:cTn id="128" dur="800" fill="hold"/>
                                        <p:tgtEl>
                                          <p:spTgt spid="7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4" grpId="0" animBg="1"/>
      <p:bldP spid="23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Backup Slides</a:t>
            </a:r>
            <a:endParaRPr lang="zh-TW" altLang="en-US" dirty="0"/>
          </a:p>
        </p:txBody>
      </p:sp>
      <p:sp>
        <p:nvSpPr>
          <p:cNvPr id="3" name="內容版面配置區 2"/>
          <p:cNvSpPr>
            <a:spLocks noGrp="1"/>
          </p:cNvSpPr>
          <p:nvPr>
            <p:ph idx="1"/>
          </p:nvPr>
        </p:nvSpPr>
        <p:spPr/>
        <p:txBody>
          <a:bodyPr/>
          <a:lstStyle/>
          <a:p>
            <a:endParaRPr lang="zh-TW" altLang="en-US"/>
          </a:p>
        </p:txBody>
      </p:sp>
      <p:sp>
        <p:nvSpPr>
          <p:cNvPr id="4" name="Slide Number Placeholder 3"/>
          <p:cNvSpPr>
            <a:spLocks noGrp="1"/>
          </p:cNvSpPr>
          <p:nvPr>
            <p:ph type="sldNum" sz="quarter" idx="12"/>
          </p:nvPr>
        </p:nvSpPr>
        <p:spPr/>
        <p:txBody>
          <a:bodyPr/>
          <a:lstStyle/>
          <a:p>
            <a:fld id="{BFD5FD6A-C57A-4DE2-B63E-DA52DB40EC98}" type="slidenum">
              <a:rPr lang="zh-TW" altLang="en-US" smtClean="0"/>
              <a:pPr/>
              <a:t>30</a:t>
            </a:fld>
            <a:endParaRPr lang="zh-TW" altLang="en-US"/>
          </a:p>
        </p:txBody>
      </p:sp>
      <p:grpSp>
        <p:nvGrpSpPr>
          <p:cNvPr id="5" name="Group 147"/>
          <p:cNvGrpSpPr>
            <a:grpSpLocks noChangeAspect="1"/>
          </p:cNvGrpSpPr>
          <p:nvPr/>
        </p:nvGrpSpPr>
        <p:grpSpPr bwMode="auto">
          <a:xfrm rot="1229743">
            <a:off x="3890208" y="2477266"/>
            <a:ext cx="2459007" cy="2719834"/>
            <a:chOff x="1249" y="356"/>
            <a:chExt cx="3262" cy="3608"/>
          </a:xfrm>
          <a:effectLst>
            <a:outerShdw blurRad="50800" dist="38100" dir="2700000" algn="tl" rotWithShape="0">
              <a:prstClr val="black">
                <a:alpha val="40000"/>
              </a:prstClr>
            </a:outerShdw>
          </a:effectLst>
        </p:grpSpPr>
        <p:sp>
          <p:nvSpPr>
            <p:cNvPr id="6" name="AutoShape 146"/>
            <p:cNvSpPr>
              <a:spLocks noChangeAspect="1" noChangeArrowheads="1" noTextEdit="1"/>
            </p:cNvSpPr>
            <p:nvPr/>
          </p:nvSpPr>
          <p:spPr bwMode="auto">
            <a:xfrm>
              <a:off x="1249" y="356"/>
              <a:ext cx="3262" cy="3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 name="Freeform 149"/>
            <p:cNvSpPr>
              <a:spLocks noEditPoints="1"/>
            </p:cNvSpPr>
            <p:nvPr/>
          </p:nvSpPr>
          <p:spPr bwMode="auto">
            <a:xfrm>
              <a:off x="1249" y="368"/>
              <a:ext cx="3261" cy="3595"/>
            </a:xfrm>
            <a:custGeom>
              <a:avLst/>
              <a:gdLst/>
              <a:ahLst/>
              <a:cxnLst>
                <a:cxn ang="0">
                  <a:pos x="703" y="118"/>
                </a:cxn>
                <a:cxn ang="0">
                  <a:pos x="430" y="247"/>
                </a:cxn>
                <a:cxn ang="0">
                  <a:pos x="157" y="641"/>
                </a:cxn>
                <a:cxn ang="0">
                  <a:pos x="71" y="1137"/>
                </a:cxn>
                <a:cxn ang="0">
                  <a:pos x="122" y="1645"/>
                </a:cxn>
                <a:cxn ang="0">
                  <a:pos x="328" y="2252"/>
                </a:cxn>
                <a:cxn ang="0">
                  <a:pos x="728" y="2819"/>
                </a:cxn>
                <a:cxn ang="0">
                  <a:pos x="1272" y="3149"/>
                </a:cxn>
                <a:cxn ang="0">
                  <a:pos x="1872" y="3148"/>
                </a:cxn>
                <a:cxn ang="0">
                  <a:pos x="2173" y="3185"/>
                </a:cxn>
                <a:cxn ang="0">
                  <a:pos x="2245" y="3384"/>
                </a:cxn>
                <a:cxn ang="0">
                  <a:pos x="2244" y="3468"/>
                </a:cxn>
                <a:cxn ang="0">
                  <a:pos x="2333" y="3267"/>
                </a:cxn>
                <a:cxn ang="0">
                  <a:pos x="2224" y="3144"/>
                </a:cxn>
                <a:cxn ang="0">
                  <a:pos x="2061" y="3088"/>
                </a:cxn>
                <a:cxn ang="0">
                  <a:pos x="2274" y="2898"/>
                </a:cxn>
                <a:cxn ang="0">
                  <a:pos x="2486" y="2858"/>
                </a:cxn>
                <a:cxn ang="0">
                  <a:pos x="2476" y="3003"/>
                </a:cxn>
                <a:cxn ang="0">
                  <a:pos x="2560" y="3117"/>
                </a:cxn>
                <a:cxn ang="0">
                  <a:pos x="2702" y="3064"/>
                </a:cxn>
                <a:cxn ang="0">
                  <a:pos x="2569" y="2983"/>
                </a:cxn>
                <a:cxn ang="0">
                  <a:pos x="2639" y="2797"/>
                </a:cxn>
                <a:cxn ang="0">
                  <a:pos x="2949" y="2538"/>
                </a:cxn>
                <a:cxn ang="0">
                  <a:pos x="3180" y="1994"/>
                </a:cxn>
                <a:cxn ang="0">
                  <a:pos x="3176" y="1500"/>
                </a:cxn>
                <a:cxn ang="0">
                  <a:pos x="3040" y="1324"/>
                </a:cxn>
                <a:cxn ang="0">
                  <a:pos x="2649" y="1226"/>
                </a:cxn>
                <a:cxn ang="0">
                  <a:pos x="2173" y="759"/>
                </a:cxn>
                <a:cxn ang="0">
                  <a:pos x="1581" y="275"/>
                </a:cxn>
                <a:cxn ang="0">
                  <a:pos x="1004" y="85"/>
                </a:cxn>
                <a:cxn ang="0">
                  <a:pos x="850" y="0"/>
                </a:cxn>
                <a:cxn ang="0">
                  <a:pos x="1362" y="116"/>
                </a:cxn>
                <a:cxn ang="0">
                  <a:pos x="1906" y="401"/>
                </a:cxn>
                <a:cxn ang="0">
                  <a:pos x="2421" y="940"/>
                </a:cxn>
                <a:cxn ang="0">
                  <a:pos x="2740" y="1200"/>
                </a:cxn>
                <a:cxn ang="0">
                  <a:pos x="3023" y="1252"/>
                </a:cxn>
                <a:cxn ang="0">
                  <a:pos x="3216" y="1405"/>
                </a:cxn>
                <a:cxn ang="0">
                  <a:pos x="3260" y="1795"/>
                </a:cxn>
                <a:cxn ang="0">
                  <a:pos x="3123" y="2403"/>
                </a:cxn>
                <a:cxn ang="0">
                  <a:pos x="2735" y="2809"/>
                </a:cxn>
                <a:cxn ang="0">
                  <a:pos x="2626" y="2921"/>
                </a:cxn>
                <a:cxn ang="0">
                  <a:pos x="2720" y="3001"/>
                </a:cxn>
                <a:cxn ang="0">
                  <a:pos x="2864" y="3009"/>
                </a:cxn>
                <a:cxn ang="0">
                  <a:pos x="2719" y="3162"/>
                </a:cxn>
                <a:cxn ang="0">
                  <a:pos x="2452" y="3140"/>
                </a:cxn>
                <a:cxn ang="0">
                  <a:pos x="2416" y="2965"/>
                </a:cxn>
                <a:cxn ang="0">
                  <a:pos x="2216" y="3008"/>
                </a:cxn>
                <a:cxn ang="0">
                  <a:pos x="2308" y="3112"/>
                </a:cxn>
                <a:cxn ang="0">
                  <a:pos x="2400" y="3280"/>
                </a:cxn>
                <a:cxn ang="0">
                  <a:pos x="2293" y="3512"/>
                </a:cxn>
                <a:cxn ang="0">
                  <a:pos x="2111" y="3586"/>
                </a:cxn>
                <a:cxn ang="0">
                  <a:pos x="2162" y="3425"/>
                </a:cxn>
                <a:cxn ang="0">
                  <a:pos x="2157" y="3255"/>
                </a:cxn>
                <a:cxn ang="0">
                  <a:pos x="1861" y="3216"/>
                </a:cxn>
                <a:cxn ang="0">
                  <a:pos x="1370" y="3242"/>
                </a:cxn>
                <a:cxn ang="0">
                  <a:pos x="753" y="2931"/>
                </a:cxn>
                <a:cxn ang="0">
                  <a:pos x="311" y="2362"/>
                </a:cxn>
                <a:cxn ang="0">
                  <a:pos x="22" y="1488"/>
                </a:cxn>
                <a:cxn ang="0">
                  <a:pos x="50" y="740"/>
                </a:cxn>
                <a:cxn ang="0">
                  <a:pos x="334" y="242"/>
                </a:cxn>
                <a:cxn ang="0">
                  <a:pos x="717" y="25"/>
                </a:cxn>
              </a:cxnLst>
              <a:rect l="0" t="0" r="r" b="b"/>
              <a:pathLst>
                <a:path w="3261" h="3595">
                  <a:moveTo>
                    <a:pt x="828" y="64"/>
                  </a:moveTo>
                  <a:lnTo>
                    <a:pt x="803" y="66"/>
                  </a:lnTo>
                  <a:lnTo>
                    <a:pt x="779" y="71"/>
                  </a:lnTo>
                  <a:lnTo>
                    <a:pt x="758" y="80"/>
                  </a:lnTo>
                  <a:lnTo>
                    <a:pt x="739" y="92"/>
                  </a:lnTo>
                  <a:lnTo>
                    <a:pt x="723" y="107"/>
                  </a:lnTo>
                  <a:lnTo>
                    <a:pt x="713" y="115"/>
                  </a:lnTo>
                  <a:lnTo>
                    <a:pt x="703" y="118"/>
                  </a:lnTo>
                  <a:lnTo>
                    <a:pt x="694" y="117"/>
                  </a:lnTo>
                  <a:lnTo>
                    <a:pt x="684" y="112"/>
                  </a:lnTo>
                  <a:lnTo>
                    <a:pt x="682" y="109"/>
                  </a:lnTo>
                  <a:lnTo>
                    <a:pt x="653" y="119"/>
                  </a:lnTo>
                  <a:lnTo>
                    <a:pt x="591" y="147"/>
                  </a:lnTo>
                  <a:lnTo>
                    <a:pt x="534" y="176"/>
                  </a:lnTo>
                  <a:lnTo>
                    <a:pt x="479" y="210"/>
                  </a:lnTo>
                  <a:lnTo>
                    <a:pt x="430" y="247"/>
                  </a:lnTo>
                  <a:lnTo>
                    <a:pt x="384" y="288"/>
                  </a:lnTo>
                  <a:lnTo>
                    <a:pt x="341" y="331"/>
                  </a:lnTo>
                  <a:lnTo>
                    <a:pt x="302" y="377"/>
                  </a:lnTo>
                  <a:lnTo>
                    <a:pt x="267" y="425"/>
                  </a:lnTo>
                  <a:lnTo>
                    <a:pt x="234" y="476"/>
                  </a:lnTo>
                  <a:lnTo>
                    <a:pt x="205" y="529"/>
                  </a:lnTo>
                  <a:lnTo>
                    <a:pt x="179" y="584"/>
                  </a:lnTo>
                  <a:lnTo>
                    <a:pt x="157" y="641"/>
                  </a:lnTo>
                  <a:lnTo>
                    <a:pt x="137" y="699"/>
                  </a:lnTo>
                  <a:lnTo>
                    <a:pt x="119" y="759"/>
                  </a:lnTo>
                  <a:lnTo>
                    <a:pt x="105" y="819"/>
                  </a:lnTo>
                  <a:lnTo>
                    <a:pt x="93" y="881"/>
                  </a:lnTo>
                  <a:lnTo>
                    <a:pt x="84" y="945"/>
                  </a:lnTo>
                  <a:lnTo>
                    <a:pt x="78" y="1008"/>
                  </a:lnTo>
                  <a:lnTo>
                    <a:pt x="73" y="1073"/>
                  </a:lnTo>
                  <a:lnTo>
                    <a:pt x="71" y="1137"/>
                  </a:lnTo>
                  <a:lnTo>
                    <a:pt x="71" y="1202"/>
                  </a:lnTo>
                  <a:lnTo>
                    <a:pt x="72" y="1266"/>
                  </a:lnTo>
                  <a:lnTo>
                    <a:pt x="77" y="1331"/>
                  </a:lnTo>
                  <a:lnTo>
                    <a:pt x="82" y="1395"/>
                  </a:lnTo>
                  <a:lnTo>
                    <a:pt x="90" y="1459"/>
                  </a:lnTo>
                  <a:lnTo>
                    <a:pt x="100" y="1522"/>
                  </a:lnTo>
                  <a:lnTo>
                    <a:pt x="109" y="1584"/>
                  </a:lnTo>
                  <a:lnTo>
                    <a:pt x="122" y="1645"/>
                  </a:lnTo>
                  <a:lnTo>
                    <a:pt x="136" y="1705"/>
                  </a:lnTo>
                  <a:lnTo>
                    <a:pt x="150" y="1763"/>
                  </a:lnTo>
                  <a:lnTo>
                    <a:pt x="173" y="1846"/>
                  </a:lnTo>
                  <a:lnTo>
                    <a:pt x="199" y="1928"/>
                  </a:lnTo>
                  <a:lnTo>
                    <a:pt x="228" y="2011"/>
                  </a:lnTo>
                  <a:lnTo>
                    <a:pt x="258" y="2093"/>
                  </a:lnTo>
                  <a:lnTo>
                    <a:pt x="292" y="2173"/>
                  </a:lnTo>
                  <a:lnTo>
                    <a:pt x="328" y="2252"/>
                  </a:lnTo>
                  <a:lnTo>
                    <a:pt x="368" y="2331"/>
                  </a:lnTo>
                  <a:lnTo>
                    <a:pt x="410" y="2408"/>
                  </a:lnTo>
                  <a:lnTo>
                    <a:pt x="455" y="2482"/>
                  </a:lnTo>
                  <a:lnTo>
                    <a:pt x="504" y="2555"/>
                  </a:lnTo>
                  <a:lnTo>
                    <a:pt x="555" y="2625"/>
                  </a:lnTo>
                  <a:lnTo>
                    <a:pt x="609" y="2693"/>
                  </a:lnTo>
                  <a:lnTo>
                    <a:pt x="667" y="2758"/>
                  </a:lnTo>
                  <a:lnTo>
                    <a:pt x="728" y="2819"/>
                  </a:lnTo>
                  <a:lnTo>
                    <a:pt x="792" y="2878"/>
                  </a:lnTo>
                  <a:lnTo>
                    <a:pt x="859" y="2933"/>
                  </a:lnTo>
                  <a:lnTo>
                    <a:pt x="930" y="2983"/>
                  </a:lnTo>
                  <a:lnTo>
                    <a:pt x="1004" y="3029"/>
                  </a:lnTo>
                  <a:lnTo>
                    <a:pt x="1082" y="3071"/>
                  </a:lnTo>
                  <a:lnTo>
                    <a:pt x="1143" y="3101"/>
                  </a:lnTo>
                  <a:lnTo>
                    <a:pt x="1208" y="3126"/>
                  </a:lnTo>
                  <a:lnTo>
                    <a:pt x="1272" y="3149"/>
                  </a:lnTo>
                  <a:lnTo>
                    <a:pt x="1339" y="3168"/>
                  </a:lnTo>
                  <a:lnTo>
                    <a:pt x="1407" y="3181"/>
                  </a:lnTo>
                  <a:lnTo>
                    <a:pt x="1475" y="3188"/>
                  </a:lnTo>
                  <a:lnTo>
                    <a:pt x="1544" y="3191"/>
                  </a:lnTo>
                  <a:lnTo>
                    <a:pt x="1613" y="3186"/>
                  </a:lnTo>
                  <a:lnTo>
                    <a:pt x="1678" y="3177"/>
                  </a:lnTo>
                  <a:lnTo>
                    <a:pt x="1807" y="3156"/>
                  </a:lnTo>
                  <a:lnTo>
                    <a:pt x="1872" y="3148"/>
                  </a:lnTo>
                  <a:lnTo>
                    <a:pt x="1937" y="3142"/>
                  </a:lnTo>
                  <a:lnTo>
                    <a:pt x="1967" y="3141"/>
                  </a:lnTo>
                  <a:lnTo>
                    <a:pt x="2028" y="3144"/>
                  </a:lnTo>
                  <a:lnTo>
                    <a:pt x="2059" y="3147"/>
                  </a:lnTo>
                  <a:lnTo>
                    <a:pt x="2089" y="3152"/>
                  </a:lnTo>
                  <a:lnTo>
                    <a:pt x="2118" y="3160"/>
                  </a:lnTo>
                  <a:lnTo>
                    <a:pt x="2146" y="3171"/>
                  </a:lnTo>
                  <a:lnTo>
                    <a:pt x="2173" y="3185"/>
                  </a:lnTo>
                  <a:lnTo>
                    <a:pt x="2197" y="3203"/>
                  </a:lnTo>
                  <a:lnTo>
                    <a:pt x="2219" y="3224"/>
                  </a:lnTo>
                  <a:lnTo>
                    <a:pt x="2237" y="3251"/>
                  </a:lnTo>
                  <a:lnTo>
                    <a:pt x="2248" y="3277"/>
                  </a:lnTo>
                  <a:lnTo>
                    <a:pt x="2255" y="3303"/>
                  </a:lnTo>
                  <a:lnTo>
                    <a:pt x="2255" y="3331"/>
                  </a:lnTo>
                  <a:lnTo>
                    <a:pt x="2251" y="3358"/>
                  </a:lnTo>
                  <a:lnTo>
                    <a:pt x="2245" y="3384"/>
                  </a:lnTo>
                  <a:lnTo>
                    <a:pt x="2235" y="3411"/>
                  </a:lnTo>
                  <a:lnTo>
                    <a:pt x="2223" y="3439"/>
                  </a:lnTo>
                  <a:lnTo>
                    <a:pt x="2210" y="3466"/>
                  </a:lnTo>
                  <a:lnTo>
                    <a:pt x="2198" y="3492"/>
                  </a:lnTo>
                  <a:lnTo>
                    <a:pt x="2186" y="3516"/>
                  </a:lnTo>
                  <a:lnTo>
                    <a:pt x="2202" y="3508"/>
                  </a:lnTo>
                  <a:lnTo>
                    <a:pt x="2223" y="3490"/>
                  </a:lnTo>
                  <a:lnTo>
                    <a:pt x="2244" y="3468"/>
                  </a:lnTo>
                  <a:lnTo>
                    <a:pt x="2262" y="3444"/>
                  </a:lnTo>
                  <a:lnTo>
                    <a:pt x="2279" y="3418"/>
                  </a:lnTo>
                  <a:lnTo>
                    <a:pt x="2294" y="3392"/>
                  </a:lnTo>
                  <a:lnTo>
                    <a:pt x="2307" y="3364"/>
                  </a:lnTo>
                  <a:lnTo>
                    <a:pt x="2317" y="3339"/>
                  </a:lnTo>
                  <a:lnTo>
                    <a:pt x="2325" y="3315"/>
                  </a:lnTo>
                  <a:lnTo>
                    <a:pt x="2330" y="3294"/>
                  </a:lnTo>
                  <a:lnTo>
                    <a:pt x="2333" y="3267"/>
                  </a:lnTo>
                  <a:lnTo>
                    <a:pt x="2331" y="3243"/>
                  </a:lnTo>
                  <a:lnTo>
                    <a:pt x="2326" y="3221"/>
                  </a:lnTo>
                  <a:lnTo>
                    <a:pt x="2316" y="3203"/>
                  </a:lnTo>
                  <a:lnTo>
                    <a:pt x="2302" y="3187"/>
                  </a:lnTo>
                  <a:lnTo>
                    <a:pt x="2285" y="3173"/>
                  </a:lnTo>
                  <a:lnTo>
                    <a:pt x="2267" y="3162"/>
                  </a:lnTo>
                  <a:lnTo>
                    <a:pt x="2246" y="3152"/>
                  </a:lnTo>
                  <a:lnTo>
                    <a:pt x="2224" y="3144"/>
                  </a:lnTo>
                  <a:lnTo>
                    <a:pt x="2201" y="3137"/>
                  </a:lnTo>
                  <a:lnTo>
                    <a:pt x="2177" y="3132"/>
                  </a:lnTo>
                  <a:lnTo>
                    <a:pt x="2129" y="3123"/>
                  </a:lnTo>
                  <a:lnTo>
                    <a:pt x="2085" y="3116"/>
                  </a:lnTo>
                  <a:lnTo>
                    <a:pt x="2075" y="3113"/>
                  </a:lnTo>
                  <a:lnTo>
                    <a:pt x="2068" y="3106"/>
                  </a:lnTo>
                  <a:lnTo>
                    <a:pt x="2063" y="3098"/>
                  </a:lnTo>
                  <a:lnTo>
                    <a:pt x="2061" y="3088"/>
                  </a:lnTo>
                  <a:lnTo>
                    <a:pt x="2061" y="3077"/>
                  </a:lnTo>
                  <a:lnTo>
                    <a:pt x="2065" y="3068"/>
                  </a:lnTo>
                  <a:lnTo>
                    <a:pt x="2093" y="3032"/>
                  </a:lnTo>
                  <a:lnTo>
                    <a:pt x="2125" y="2999"/>
                  </a:lnTo>
                  <a:lnTo>
                    <a:pt x="2158" y="2970"/>
                  </a:lnTo>
                  <a:lnTo>
                    <a:pt x="2195" y="2942"/>
                  </a:lnTo>
                  <a:lnTo>
                    <a:pt x="2234" y="2918"/>
                  </a:lnTo>
                  <a:lnTo>
                    <a:pt x="2274" y="2898"/>
                  </a:lnTo>
                  <a:lnTo>
                    <a:pt x="2317" y="2879"/>
                  </a:lnTo>
                  <a:lnTo>
                    <a:pt x="2360" y="2863"/>
                  </a:lnTo>
                  <a:lnTo>
                    <a:pt x="2403" y="2849"/>
                  </a:lnTo>
                  <a:lnTo>
                    <a:pt x="2446" y="2837"/>
                  </a:lnTo>
                  <a:lnTo>
                    <a:pt x="2459" y="2837"/>
                  </a:lnTo>
                  <a:lnTo>
                    <a:pt x="2470" y="2841"/>
                  </a:lnTo>
                  <a:lnTo>
                    <a:pt x="2479" y="2848"/>
                  </a:lnTo>
                  <a:lnTo>
                    <a:pt x="2486" y="2858"/>
                  </a:lnTo>
                  <a:lnTo>
                    <a:pt x="2488" y="2870"/>
                  </a:lnTo>
                  <a:lnTo>
                    <a:pt x="2488" y="2883"/>
                  </a:lnTo>
                  <a:lnTo>
                    <a:pt x="2487" y="2900"/>
                  </a:lnTo>
                  <a:lnTo>
                    <a:pt x="2484" y="2917"/>
                  </a:lnTo>
                  <a:lnTo>
                    <a:pt x="2481" y="2938"/>
                  </a:lnTo>
                  <a:lnTo>
                    <a:pt x="2479" y="2959"/>
                  </a:lnTo>
                  <a:lnTo>
                    <a:pt x="2477" y="2981"/>
                  </a:lnTo>
                  <a:lnTo>
                    <a:pt x="2476" y="3003"/>
                  </a:lnTo>
                  <a:lnTo>
                    <a:pt x="2476" y="3023"/>
                  </a:lnTo>
                  <a:lnTo>
                    <a:pt x="2477" y="3043"/>
                  </a:lnTo>
                  <a:lnTo>
                    <a:pt x="2479" y="3062"/>
                  </a:lnTo>
                  <a:lnTo>
                    <a:pt x="2484" y="3077"/>
                  </a:lnTo>
                  <a:lnTo>
                    <a:pt x="2492" y="3090"/>
                  </a:lnTo>
                  <a:lnTo>
                    <a:pt x="2503" y="3099"/>
                  </a:lnTo>
                  <a:lnTo>
                    <a:pt x="2530" y="3111"/>
                  </a:lnTo>
                  <a:lnTo>
                    <a:pt x="2560" y="3117"/>
                  </a:lnTo>
                  <a:lnTo>
                    <a:pt x="2591" y="3120"/>
                  </a:lnTo>
                  <a:lnTo>
                    <a:pt x="2622" y="3118"/>
                  </a:lnTo>
                  <a:lnTo>
                    <a:pt x="2654" y="3112"/>
                  </a:lnTo>
                  <a:lnTo>
                    <a:pt x="2686" y="3103"/>
                  </a:lnTo>
                  <a:lnTo>
                    <a:pt x="2715" y="3090"/>
                  </a:lnTo>
                  <a:lnTo>
                    <a:pt x="2743" y="3074"/>
                  </a:lnTo>
                  <a:lnTo>
                    <a:pt x="2757" y="3064"/>
                  </a:lnTo>
                  <a:lnTo>
                    <a:pt x="2702" y="3064"/>
                  </a:lnTo>
                  <a:lnTo>
                    <a:pt x="2680" y="3062"/>
                  </a:lnTo>
                  <a:lnTo>
                    <a:pt x="2659" y="3058"/>
                  </a:lnTo>
                  <a:lnTo>
                    <a:pt x="2640" y="3053"/>
                  </a:lnTo>
                  <a:lnTo>
                    <a:pt x="2621" y="3045"/>
                  </a:lnTo>
                  <a:lnTo>
                    <a:pt x="2605" y="3034"/>
                  </a:lnTo>
                  <a:lnTo>
                    <a:pt x="2591" y="3021"/>
                  </a:lnTo>
                  <a:lnTo>
                    <a:pt x="2579" y="3004"/>
                  </a:lnTo>
                  <a:lnTo>
                    <a:pt x="2569" y="2983"/>
                  </a:lnTo>
                  <a:lnTo>
                    <a:pt x="2562" y="2959"/>
                  </a:lnTo>
                  <a:lnTo>
                    <a:pt x="2560" y="2931"/>
                  </a:lnTo>
                  <a:lnTo>
                    <a:pt x="2563" y="2905"/>
                  </a:lnTo>
                  <a:lnTo>
                    <a:pt x="2572" y="2881"/>
                  </a:lnTo>
                  <a:lnTo>
                    <a:pt x="2584" y="2858"/>
                  </a:lnTo>
                  <a:lnTo>
                    <a:pt x="2600" y="2836"/>
                  </a:lnTo>
                  <a:lnTo>
                    <a:pt x="2619" y="2816"/>
                  </a:lnTo>
                  <a:lnTo>
                    <a:pt x="2639" y="2797"/>
                  </a:lnTo>
                  <a:lnTo>
                    <a:pt x="2661" y="2779"/>
                  </a:lnTo>
                  <a:lnTo>
                    <a:pt x="2684" y="2764"/>
                  </a:lnTo>
                  <a:lnTo>
                    <a:pt x="2705" y="2749"/>
                  </a:lnTo>
                  <a:lnTo>
                    <a:pt x="2726" y="2736"/>
                  </a:lnTo>
                  <a:lnTo>
                    <a:pt x="2787" y="2693"/>
                  </a:lnTo>
                  <a:lnTo>
                    <a:pt x="2845" y="2645"/>
                  </a:lnTo>
                  <a:lnTo>
                    <a:pt x="2899" y="2594"/>
                  </a:lnTo>
                  <a:lnTo>
                    <a:pt x="2949" y="2538"/>
                  </a:lnTo>
                  <a:lnTo>
                    <a:pt x="2996" y="2479"/>
                  </a:lnTo>
                  <a:lnTo>
                    <a:pt x="3039" y="2416"/>
                  </a:lnTo>
                  <a:lnTo>
                    <a:pt x="3076" y="2351"/>
                  </a:lnTo>
                  <a:lnTo>
                    <a:pt x="3108" y="2283"/>
                  </a:lnTo>
                  <a:lnTo>
                    <a:pt x="3135" y="2213"/>
                  </a:lnTo>
                  <a:lnTo>
                    <a:pt x="3156" y="2142"/>
                  </a:lnTo>
                  <a:lnTo>
                    <a:pt x="3171" y="2069"/>
                  </a:lnTo>
                  <a:lnTo>
                    <a:pt x="3180" y="1994"/>
                  </a:lnTo>
                  <a:lnTo>
                    <a:pt x="3187" y="1901"/>
                  </a:lnTo>
                  <a:lnTo>
                    <a:pt x="3192" y="1809"/>
                  </a:lnTo>
                  <a:lnTo>
                    <a:pt x="3194" y="1715"/>
                  </a:lnTo>
                  <a:lnTo>
                    <a:pt x="3192" y="1622"/>
                  </a:lnTo>
                  <a:lnTo>
                    <a:pt x="3190" y="1591"/>
                  </a:lnTo>
                  <a:lnTo>
                    <a:pt x="3187" y="1560"/>
                  </a:lnTo>
                  <a:lnTo>
                    <a:pt x="3182" y="1530"/>
                  </a:lnTo>
                  <a:lnTo>
                    <a:pt x="3176" y="1500"/>
                  </a:lnTo>
                  <a:lnTo>
                    <a:pt x="3168" y="1471"/>
                  </a:lnTo>
                  <a:lnTo>
                    <a:pt x="3158" y="1443"/>
                  </a:lnTo>
                  <a:lnTo>
                    <a:pt x="3146" y="1417"/>
                  </a:lnTo>
                  <a:lnTo>
                    <a:pt x="3131" y="1393"/>
                  </a:lnTo>
                  <a:lnTo>
                    <a:pt x="3113" y="1371"/>
                  </a:lnTo>
                  <a:lnTo>
                    <a:pt x="3093" y="1352"/>
                  </a:lnTo>
                  <a:lnTo>
                    <a:pt x="3069" y="1336"/>
                  </a:lnTo>
                  <a:lnTo>
                    <a:pt x="3040" y="1324"/>
                  </a:lnTo>
                  <a:lnTo>
                    <a:pt x="3007" y="1315"/>
                  </a:lnTo>
                  <a:lnTo>
                    <a:pt x="2961" y="1309"/>
                  </a:lnTo>
                  <a:lnTo>
                    <a:pt x="2870" y="1298"/>
                  </a:lnTo>
                  <a:lnTo>
                    <a:pt x="2824" y="1291"/>
                  </a:lnTo>
                  <a:lnTo>
                    <a:pt x="2779" y="1282"/>
                  </a:lnTo>
                  <a:lnTo>
                    <a:pt x="2734" y="1267"/>
                  </a:lnTo>
                  <a:lnTo>
                    <a:pt x="2690" y="1249"/>
                  </a:lnTo>
                  <a:lnTo>
                    <a:pt x="2649" y="1226"/>
                  </a:lnTo>
                  <a:lnTo>
                    <a:pt x="2608" y="1200"/>
                  </a:lnTo>
                  <a:lnTo>
                    <a:pt x="2569" y="1171"/>
                  </a:lnTo>
                  <a:lnTo>
                    <a:pt x="2531" y="1142"/>
                  </a:lnTo>
                  <a:lnTo>
                    <a:pt x="2475" y="1092"/>
                  </a:lnTo>
                  <a:lnTo>
                    <a:pt x="2421" y="1040"/>
                  </a:lnTo>
                  <a:lnTo>
                    <a:pt x="2371" y="985"/>
                  </a:lnTo>
                  <a:lnTo>
                    <a:pt x="2320" y="929"/>
                  </a:lnTo>
                  <a:lnTo>
                    <a:pt x="2173" y="759"/>
                  </a:lnTo>
                  <a:lnTo>
                    <a:pt x="2050" y="626"/>
                  </a:lnTo>
                  <a:lnTo>
                    <a:pt x="1986" y="561"/>
                  </a:lnTo>
                  <a:lnTo>
                    <a:pt x="1919" y="500"/>
                  </a:lnTo>
                  <a:lnTo>
                    <a:pt x="1850" y="442"/>
                  </a:lnTo>
                  <a:lnTo>
                    <a:pt x="1778" y="387"/>
                  </a:lnTo>
                  <a:lnTo>
                    <a:pt x="1713" y="345"/>
                  </a:lnTo>
                  <a:lnTo>
                    <a:pt x="1649" y="307"/>
                  </a:lnTo>
                  <a:lnTo>
                    <a:pt x="1581" y="275"/>
                  </a:lnTo>
                  <a:lnTo>
                    <a:pt x="1513" y="245"/>
                  </a:lnTo>
                  <a:lnTo>
                    <a:pt x="1443" y="218"/>
                  </a:lnTo>
                  <a:lnTo>
                    <a:pt x="1371" y="191"/>
                  </a:lnTo>
                  <a:lnTo>
                    <a:pt x="1285" y="162"/>
                  </a:lnTo>
                  <a:lnTo>
                    <a:pt x="1199" y="135"/>
                  </a:lnTo>
                  <a:lnTo>
                    <a:pt x="1112" y="111"/>
                  </a:lnTo>
                  <a:lnTo>
                    <a:pt x="1024" y="90"/>
                  </a:lnTo>
                  <a:lnTo>
                    <a:pt x="1004" y="85"/>
                  </a:lnTo>
                  <a:lnTo>
                    <a:pt x="982" y="81"/>
                  </a:lnTo>
                  <a:lnTo>
                    <a:pt x="958" y="76"/>
                  </a:lnTo>
                  <a:lnTo>
                    <a:pt x="933" y="71"/>
                  </a:lnTo>
                  <a:lnTo>
                    <a:pt x="881" y="65"/>
                  </a:lnTo>
                  <a:lnTo>
                    <a:pt x="853" y="64"/>
                  </a:lnTo>
                  <a:lnTo>
                    <a:pt x="828" y="64"/>
                  </a:lnTo>
                  <a:close/>
                  <a:moveTo>
                    <a:pt x="822" y="0"/>
                  </a:moveTo>
                  <a:lnTo>
                    <a:pt x="850" y="0"/>
                  </a:lnTo>
                  <a:lnTo>
                    <a:pt x="877" y="1"/>
                  </a:lnTo>
                  <a:lnTo>
                    <a:pt x="904" y="3"/>
                  </a:lnTo>
                  <a:lnTo>
                    <a:pt x="929" y="7"/>
                  </a:lnTo>
                  <a:lnTo>
                    <a:pt x="1021" y="21"/>
                  </a:lnTo>
                  <a:lnTo>
                    <a:pt x="1113" y="42"/>
                  </a:lnTo>
                  <a:lnTo>
                    <a:pt x="1203" y="67"/>
                  </a:lnTo>
                  <a:lnTo>
                    <a:pt x="1293" y="94"/>
                  </a:lnTo>
                  <a:lnTo>
                    <a:pt x="1362" y="116"/>
                  </a:lnTo>
                  <a:lnTo>
                    <a:pt x="1431" y="139"/>
                  </a:lnTo>
                  <a:lnTo>
                    <a:pt x="1500" y="164"/>
                  </a:lnTo>
                  <a:lnTo>
                    <a:pt x="1568" y="190"/>
                  </a:lnTo>
                  <a:lnTo>
                    <a:pt x="1633" y="221"/>
                  </a:lnTo>
                  <a:lnTo>
                    <a:pt x="1706" y="260"/>
                  </a:lnTo>
                  <a:lnTo>
                    <a:pt x="1774" y="304"/>
                  </a:lnTo>
                  <a:lnTo>
                    <a:pt x="1841" y="351"/>
                  </a:lnTo>
                  <a:lnTo>
                    <a:pt x="1906" y="401"/>
                  </a:lnTo>
                  <a:lnTo>
                    <a:pt x="1968" y="455"/>
                  </a:lnTo>
                  <a:lnTo>
                    <a:pt x="2028" y="511"/>
                  </a:lnTo>
                  <a:lnTo>
                    <a:pt x="2104" y="586"/>
                  </a:lnTo>
                  <a:lnTo>
                    <a:pt x="2176" y="664"/>
                  </a:lnTo>
                  <a:lnTo>
                    <a:pt x="2247" y="743"/>
                  </a:lnTo>
                  <a:lnTo>
                    <a:pt x="2318" y="823"/>
                  </a:lnTo>
                  <a:lnTo>
                    <a:pt x="2388" y="903"/>
                  </a:lnTo>
                  <a:lnTo>
                    <a:pt x="2421" y="940"/>
                  </a:lnTo>
                  <a:lnTo>
                    <a:pt x="2455" y="979"/>
                  </a:lnTo>
                  <a:lnTo>
                    <a:pt x="2491" y="1016"/>
                  </a:lnTo>
                  <a:lnTo>
                    <a:pt x="2528" y="1053"/>
                  </a:lnTo>
                  <a:lnTo>
                    <a:pt x="2568" y="1088"/>
                  </a:lnTo>
                  <a:lnTo>
                    <a:pt x="2608" y="1121"/>
                  </a:lnTo>
                  <a:lnTo>
                    <a:pt x="2651" y="1151"/>
                  </a:lnTo>
                  <a:lnTo>
                    <a:pt x="2694" y="1178"/>
                  </a:lnTo>
                  <a:lnTo>
                    <a:pt x="2740" y="1200"/>
                  </a:lnTo>
                  <a:lnTo>
                    <a:pt x="2789" y="1217"/>
                  </a:lnTo>
                  <a:lnTo>
                    <a:pt x="2838" y="1228"/>
                  </a:lnTo>
                  <a:lnTo>
                    <a:pt x="2867" y="1232"/>
                  </a:lnTo>
                  <a:lnTo>
                    <a:pt x="2899" y="1236"/>
                  </a:lnTo>
                  <a:lnTo>
                    <a:pt x="2930" y="1239"/>
                  </a:lnTo>
                  <a:lnTo>
                    <a:pt x="2961" y="1242"/>
                  </a:lnTo>
                  <a:lnTo>
                    <a:pt x="2992" y="1247"/>
                  </a:lnTo>
                  <a:lnTo>
                    <a:pt x="3023" y="1252"/>
                  </a:lnTo>
                  <a:lnTo>
                    <a:pt x="3052" y="1259"/>
                  </a:lnTo>
                  <a:lnTo>
                    <a:pt x="3081" y="1268"/>
                  </a:lnTo>
                  <a:lnTo>
                    <a:pt x="3108" y="1280"/>
                  </a:lnTo>
                  <a:lnTo>
                    <a:pt x="3134" y="1296"/>
                  </a:lnTo>
                  <a:lnTo>
                    <a:pt x="3157" y="1314"/>
                  </a:lnTo>
                  <a:lnTo>
                    <a:pt x="3178" y="1337"/>
                  </a:lnTo>
                  <a:lnTo>
                    <a:pt x="3197" y="1365"/>
                  </a:lnTo>
                  <a:lnTo>
                    <a:pt x="3216" y="1405"/>
                  </a:lnTo>
                  <a:lnTo>
                    <a:pt x="3232" y="1448"/>
                  </a:lnTo>
                  <a:lnTo>
                    <a:pt x="3244" y="1492"/>
                  </a:lnTo>
                  <a:lnTo>
                    <a:pt x="3251" y="1536"/>
                  </a:lnTo>
                  <a:lnTo>
                    <a:pt x="3257" y="1582"/>
                  </a:lnTo>
                  <a:lnTo>
                    <a:pt x="3260" y="1627"/>
                  </a:lnTo>
                  <a:lnTo>
                    <a:pt x="3261" y="1673"/>
                  </a:lnTo>
                  <a:lnTo>
                    <a:pt x="3261" y="1718"/>
                  </a:lnTo>
                  <a:lnTo>
                    <a:pt x="3260" y="1795"/>
                  </a:lnTo>
                  <a:lnTo>
                    <a:pt x="3257" y="1874"/>
                  </a:lnTo>
                  <a:lnTo>
                    <a:pt x="3252" y="1952"/>
                  </a:lnTo>
                  <a:lnTo>
                    <a:pt x="3244" y="2030"/>
                  </a:lnTo>
                  <a:lnTo>
                    <a:pt x="3232" y="2106"/>
                  </a:lnTo>
                  <a:lnTo>
                    <a:pt x="3213" y="2184"/>
                  </a:lnTo>
                  <a:lnTo>
                    <a:pt x="3188" y="2260"/>
                  </a:lnTo>
                  <a:lnTo>
                    <a:pt x="3158" y="2333"/>
                  </a:lnTo>
                  <a:lnTo>
                    <a:pt x="3123" y="2403"/>
                  </a:lnTo>
                  <a:lnTo>
                    <a:pt x="3082" y="2471"/>
                  </a:lnTo>
                  <a:lnTo>
                    <a:pt x="3036" y="2537"/>
                  </a:lnTo>
                  <a:lnTo>
                    <a:pt x="2992" y="2590"/>
                  </a:lnTo>
                  <a:lnTo>
                    <a:pt x="2945" y="2640"/>
                  </a:lnTo>
                  <a:lnTo>
                    <a:pt x="2897" y="2685"/>
                  </a:lnTo>
                  <a:lnTo>
                    <a:pt x="2845" y="2728"/>
                  </a:lnTo>
                  <a:lnTo>
                    <a:pt x="2791" y="2770"/>
                  </a:lnTo>
                  <a:lnTo>
                    <a:pt x="2735" y="2809"/>
                  </a:lnTo>
                  <a:lnTo>
                    <a:pt x="2722" y="2818"/>
                  </a:lnTo>
                  <a:lnTo>
                    <a:pt x="2708" y="2829"/>
                  </a:lnTo>
                  <a:lnTo>
                    <a:pt x="2691" y="2841"/>
                  </a:lnTo>
                  <a:lnTo>
                    <a:pt x="2675" y="2855"/>
                  </a:lnTo>
                  <a:lnTo>
                    <a:pt x="2658" y="2870"/>
                  </a:lnTo>
                  <a:lnTo>
                    <a:pt x="2645" y="2886"/>
                  </a:lnTo>
                  <a:lnTo>
                    <a:pt x="2633" y="2903"/>
                  </a:lnTo>
                  <a:lnTo>
                    <a:pt x="2626" y="2921"/>
                  </a:lnTo>
                  <a:lnTo>
                    <a:pt x="2623" y="2938"/>
                  </a:lnTo>
                  <a:lnTo>
                    <a:pt x="2626" y="2956"/>
                  </a:lnTo>
                  <a:lnTo>
                    <a:pt x="2635" y="2973"/>
                  </a:lnTo>
                  <a:lnTo>
                    <a:pt x="2647" y="2984"/>
                  </a:lnTo>
                  <a:lnTo>
                    <a:pt x="2662" y="2993"/>
                  </a:lnTo>
                  <a:lnTo>
                    <a:pt x="2679" y="2997"/>
                  </a:lnTo>
                  <a:lnTo>
                    <a:pt x="2699" y="3000"/>
                  </a:lnTo>
                  <a:lnTo>
                    <a:pt x="2720" y="3001"/>
                  </a:lnTo>
                  <a:lnTo>
                    <a:pt x="2740" y="3001"/>
                  </a:lnTo>
                  <a:lnTo>
                    <a:pt x="2782" y="2997"/>
                  </a:lnTo>
                  <a:lnTo>
                    <a:pt x="2802" y="2995"/>
                  </a:lnTo>
                  <a:lnTo>
                    <a:pt x="2819" y="2994"/>
                  </a:lnTo>
                  <a:lnTo>
                    <a:pt x="2834" y="2993"/>
                  </a:lnTo>
                  <a:lnTo>
                    <a:pt x="2847" y="2995"/>
                  </a:lnTo>
                  <a:lnTo>
                    <a:pt x="2856" y="3000"/>
                  </a:lnTo>
                  <a:lnTo>
                    <a:pt x="2864" y="3009"/>
                  </a:lnTo>
                  <a:lnTo>
                    <a:pt x="2867" y="3020"/>
                  </a:lnTo>
                  <a:lnTo>
                    <a:pt x="2867" y="3032"/>
                  </a:lnTo>
                  <a:lnTo>
                    <a:pt x="2864" y="3043"/>
                  </a:lnTo>
                  <a:lnTo>
                    <a:pt x="2843" y="3072"/>
                  </a:lnTo>
                  <a:lnTo>
                    <a:pt x="2817" y="3100"/>
                  </a:lnTo>
                  <a:lnTo>
                    <a:pt x="2787" y="3124"/>
                  </a:lnTo>
                  <a:lnTo>
                    <a:pt x="2755" y="3145"/>
                  </a:lnTo>
                  <a:lnTo>
                    <a:pt x="2719" y="3162"/>
                  </a:lnTo>
                  <a:lnTo>
                    <a:pt x="2681" y="3175"/>
                  </a:lnTo>
                  <a:lnTo>
                    <a:pt x="2643" y="3184"/>
                  </a:lnTo>
                  <a:lnTo>
                    <a:pt x="2604" y="3187"/>
                  </a:lnTo>
                  <a:lnTo>
                    <a:pt x="2565" y="3186"/>
                  </a:lnTo>
                  <a:lnTo>
                    <a:pt x="2529" y="3181"/>
                  </a:lnTo>
                  <a:lnTo>
                    <a:pt x="2494" y="3169"/>
                  </a:lnTo>
                  <a:lnTo>
                    <a:pt x="2470" y="3156"/>
                  </a:lnTo>
                  <a:lnTo>
                    <a:pt x="2452" y="3140"/>
                  </a:lnTo>
                  <a:lnTo>
                    <a:pt x="2437" y="3124"/>
                  </a:lnTo>
                  <a:lnTo>
                    <a:pt x="2426" y="3104"/>
                  </a:lnTo>
                  <a:lnTo>
                    <a:pt x="2419" y="3083"/>
                  </a:lnTo>
                  <a:lnTo>
                    <a:pt x="2414" y="3062"/>
                  </a:lnTo>
                  <a:lnTo>
                    <a:pt x="2413" y="3039"/>
                  </a:lnTo>
                  <a:lnTo>
                    <a:pt x="2412" y="3015"/>
                  </a:lnTo>
                  <a:lnTo>
                    <a:pt x="2414" y="2990"/>
                  </a:lnTo>
                  <a:lnTo>
                    <a:pt x="2416" y="2965"/>
                  </a:lnTo>
                  <a:lnTo>
                    <a:pt x="2418" y="2941"/>
                  </a:lnTo>
                  <a:lnTo>
                    <a:pt x="2420" y="2916"/>
                  </a:lnTo>
                  <a:lnTo>
                    <a:pt x="2420" y="2914"/>
                  </a:lnTo>
                  <a:lnTo>
                    <a:pt x="2379" y="2927"/>
                  </a:lnTo>
                  <a:lnTo>
                    <a:pt x="2337" y="2942"/>
                  </a:lnTo>
                  <a:lnTo>
                    <a:pt x="2295" y="2961"/>
                  </a:lnTo>
                  <a:lnTo>
                    <a:pt x="2255" y="2983"/>
                  </a:lnTo>
                  <a:lnTo>
                    <a:pt x="2216" y="3008"/>
                  </a:lnTo>
                  <a:lnTo>
                    <a:pt x="2181" y="3035"/>
                  </a:lnTo>
                  <a:lnTo>
                    <a:pt x="2155" y="3060"/>
                  </a:lnTo>
                  <a:lnTo>
                    <a:pt x="2180" y="3066"/>
                  </a:lnTo>
                  <a:lnTo>
                    <a:pt x="2208" y="3072"/>
                  </a:lnTo>
                  <a:lnTo>
                    <a:pt x="2234" y="3080"/>
                  </a:lnTo>
                  <a:lnTo>
                    <a:pt x="2260" y="3090"/>
                  </a:lnTo>
                  <a:lnTo>
                    <a:pt x="2284" y="3100"/>
                  </a:lnTo>
                  <a:lnTo>
                    <a:pt x="2308" y="3112"/>
                  </a:lnTo>
                  <a:lnTo>
                    <a:pt x="2330" y="3126"/>
                  </a:lnTo>
                  <a:lnTo>
                    <a:pt x="2350" y="3141"/>
                  </a:lnTo>
                  <a:lnTo>
                    <a:pt x="2366" y="3159"/>
                  </a:lnTo>
                  <a:lnTo>
                    <a:pt x="2380" y="3179"/>
                  </a:lnTo>
                  <a:lnTo>
                    <a:pt x="2391" y="3200"/>
                  </a:lnTo>
                  <a:lnTo>
                    <a:pt x="2399" y="3224"/>
                  </a:lnTo>
                  <a:lnTo>
                    <a:pt x="2402" y="3251"/>
                  </a:lnTo>
                  <a:lnTo>
                    <a:pt x="2400" y="3280"/>
                  </a:lnTo>
                  <a:lnTo>
                    <a:pt x="2395" y="3312"/>
                  </a:lnTo>
                  <a:lnTo>
                    <a:pt x="2387" y="3337"/>
                  </a:lnTo>
                  <a:lnTo>
                    <a:pt x="2377" y="3366"/>
                  </a:lnTo>
                  <a:lnTo>
                    <a:pt x="2365" y="3395"/>
                  </a:lnTo>
                  <a:lnTo>
                    <a:pt x="2350" y="3426"/>
                  </a:lnTo>
                  <a:lnTo>
                    <a:pt x="2333" y="3455"/>
                  </a:lnTo>
                  <a:lnTo>
                    <a:pt x="2314" y="3485"/>
                  </a:lnTo>
                  <a:lnTo>
                    <a:pt x="2293" y="3512"/>
                  </a:lnTo>
                  <a:lnTo>
                    <a:pt x="2270" y="3537"/>
                  </a:lnTo>
                  <a:lnTo>
                    <a:pt x="2246" y="3559"/>
                  </a:lnTo>
                  <a:lnTo>
                    <a:pt x="2220" y="3577"/>
                  </a:lnTo>
                  <a:lnTo>
                    <a:pt x="2192" y="3589"/>
                  </a:lnTo>
                  <a:lnTo>
                    <a:pt x="2163" y="3595"/>
                  </a:lnTo>
                  <a:lnTo>
                    <a:pt x="2133" y="3595"/>
                  </a:lnTo>
                  <a:lnTo>
                    <a:pt x="2121" y="3592"/>
                  </a:lnTo>
                  <a:lnTo>
                    <a:pt x="2111" y="3586"/>
                  </a:lnTo>
                  <a:lnTo>
                    <a:pt x="2103" y="3577"/>
                  </a:lnTo>
                  <a:lnTo>
                    <a:pt x="2099" y="3566"/>
                  </a:lnTo>
                  <a:lnTo>
                    <a:pt x="2100" y="3554"/>
                  </a:lnTo>
                  <a:lnTo>
                    <a:pt x="2107" y="3535"/>
                  </a:lnTo>
                  <a:lnTo>
                    <a:pt x="2116" y="3514"/>
                  </a:lnTo>
                  <a:lnTo>
                    <a:pt x="2127" y="3493"/>
                  </a:lnTo>
                  <a:lnTo>
                    <a:pt x="2139" y="3470"/>
                  </a:lnTo>
                  <a:lnTo>
                    <a:pt x="2162" y="3425"/>
                  </a:lnTo>
                  <a:lnTo>
                    <a:pt x="2172" y="3402"/>
                  </a:lnTo>
                  <a:lnTo>
                    <a:pt x="2180" y="3379"/>
                  </a:lnTo>
                  <a:lnTo>
                    <a:pt x="2186" y="3356"/>
                  </a:lnTo>
                  <a:lnTo>
                    <a:pt x="2189" y="3333"/>
                  </a:lnTo>
                  <a:lnTo>
                    <a:pt x="2188" y="3312"/>
                  </a:lnTo>
                  <a:lnTo>
                    <a:pt x="2184" y="3291"/>
                  </a:lnTo>
                  <a:lnTo>
                    <a:pt x="2174" y="3273"/>
                  </a:lnTo>
                  <a:lnTo>
                    <a:pt x="2157" y="3255"/>
                  </a:lnTo>
                  <a:lnTo>
                    <a:pt x="2133" y="3238"/>
                  </a:lnTo>
                  <a:lnTo>
                    <a:pt x="2106" y="3226"/>
                  </a:lnTo>
                  <a:lnTo>
                    <a:pt x="2076" y="3217"/>
                  </a:lnTo>
                  <a:lnTo>
                    <a:pt x="2046" y="3211"/>
                  </a:lnTo>
                  <a:lnTo>
                    <a:pt x="2014" y="3208"/>
                  </a:lnTo>
                  <a:lnTo>
                    <a:pt x="1953" y="3208"/>
                  </a:lnTo>
                  <a:lnTo>
                    <a:pt x="1923" y="3210"/>
                  </a:lnTo>
                  <a:lnTo>
                    <a:pt x="1861" y="3216"/>
                  </a:lnTo>
                  <a:lnTo>
                    <a:pt x="1799" y="3223"/>
                  </a:lnTo>
                  <a:lnTo>
                    <a:pt x="1738" y="3232"/>
                  </a:lnTo>
                  <a:lnTo>
                    <a:pt x="1677" y="3241"/>
                  </a:lnTo>
                  <a:lnTo>
                    <a:pt x="1617" y="3247"/>
                  </a:lnTo>
                  <a:lnTo>
                    <a:pt x="1556" y="3253"/>
                  </a:lnTo>
                  <a:lnTo>
                    <a:pt x="1494" y="3254"/>
                  </a:lnTo>
                  <a:lnTo>
                    <a:pt x="1432" y="3251"/>
                  </a:lnTo>
                  <a:lnTo>
                    <a:pt x="1370" y="3242"/>
                  </a:lnTo>
                  <a:lnTo>
                    <a:pt x="1284" y="3222"/>
                  </a:lnTo>
                  <a:lnTo>
                    <a:pt x="1200" y="3196"/>
                  </a:lnTo>
                  <a:lnTo>
                    <a:pt x="1119" y="3164"/>
                  </a:lnTo>
                  <a:lnTo>
                    <a:pt x="1040" y="3127"/>
                  </a:lnTo>
                  <a:lnTo>
                    <a:pt x="965" y="3085"/>
                  </a:lnTo>
                  <a:lnTo>
                    <a:pt x="892" y="3039"/>
                  </a:lnTo>
                  <a:lnTo>
                    <a:pt x="821" y="2987"/>
                  </a:lnTo>
                  <a:lnTo>
                    <a:pt x="753" y="2931"/>
                  </a:lnTo>
                  <a:lnTo>
                    <a:pt x="688" y="2872"/>
                  </a:lnTo>
                  <a:lnTo>
                    <a:pt x="626" y="2811"/>
                  </a:lnTo>
                  <a:lnTo>
                    <a:pt x="568" y="2746"/>
                  </a:lnTo>
                  <a:lnTo>
                    <a:pt x="512" y="2678"/>
                  </a:lnTo>
                  <a:lnTo>
                    <a:pt x="460" y="2608"/>
                  </a:lnTo>
                  <a:lnTo>
                    <a:pt x="410" y="2536"/>
                  </a:lnTo>
                  <a:lnTo>
                    <a:pt x="365" y="2461"/>
                  </a:lnTo>
                  <a:lnTo>
                    <a:pt x="311" y="2362"/>
                  </a:lnTo>
                  <a:lnTo>
                    <a:pt x="259" y="2260"/>
                  </a:lnTo>
                  <a:lnTo>
                    <a:pt x="211" y="2155"/>
                  </a:lnTo>
                  <a:lnTo>
                    <a:pt x="169" y="2048"/>
                  </a:lnTo>
                  <a:lnTo>
                    <a:pt x="129" y="1939"/>
                  </a:lnTo>
                  <a:lnTo>
                    <a:pt x="95" y="1827"/>
                  </a:lnTo>
                  <a:lnTo>
                    <a:pt x="66" y="1716"/>
                  </a:lnTo>
                  <a:lnTo>
                    <a:pt x="42" y="1602"/>
                  </a:lnTo>
                  <a:lnTo>
                    <a:pt x="22" y="1488"/>
                  </a:lnTo>
                  <a:lnTo>
                    <a:pt x="9" y="1373"/>
                  </a:lnTo>
                  <a:lnTo>
                    <a:pt x="2" y="1259"/>
                  </a:lnTo>
                  <a:lnTo>
                    <a:pt x="0" y="1144"/>
                  </a:lnTo>
                  <a:lnTo>
                    <a:pt x="6" y="1030"/>
                  </a:lnTo>
                  <a:lnTo>
                    <a:pt x="12" y="958"/>
                  </a:lnTo>
                  <a:lnTo>
                    <a:pt x="22" y="885"/>
                  </a:lnTo>
                  <a:lnTo>
                    <a:pt x="34" y="812"/>
                  </a:lnTo>
                  <a:lnTo>
                    <a:pt x="50" y="740"/>
                  </a:lnTo>
                  <a:lnTo>
                    <a:pt x="71" y="670"/>
                  </a:lnTo>
                  <a:lnTo>
                    <a:pt x="95" y="600"/>
                  </a:lnTo>
                  <a:lnTo>
                    <a:pt x="124" y="534"/>
                  </a:lnTo>
                  <a:lnTo>
                    <a:pt x="157" y="468"/>
                  </a:lnTo>
                  <a:lnTo>
                    <a:pt x="195" y="406"/>
                  </a:lnTo>
                  <a:lnTo>
                    <a:pt x="237" y="347"/>
                  </a:lnTo>
                  <a:lnTo>
                    <a:pt x="283" y="292"/>
                  </a:lnTo>
                  <a:lnTo>
                    <a:pt x="334" y="242"/>
                  </a:lnTo>
                  <a:lnTo>
                    <a:pt x="386" y="196"/>
                  </a:lnTo>
                  <a:lnTo>
                    <a:pt x="443" y="154"/>
                  </a:lnTo>
                  <a:lnTo>
                    <a:pt x="503" y="117"/>
                  </a:lnTo>
                  <a:lnTo>
                    <a:pt x="566" y="84"/>
                  </a:lnTo>
                  <a:lnTo>
                    <a:pt x="632" y="56"/>
                  </a:lnTo>
                  <a:lnTo>
                    <a:pt x="700" y="32"/>
                  </a:lnTo>
                  <a:lnTo>
                    <a:pt x="709" y="31"/>
                  </a:lnTo>
                  <a:lnTo>
                    <a:pt x="717" y="25"/>
                  </a:lnTo>
                  <a:lnTo>
                    <a:pt x="741" y="14"/>
                  </a:lnTo>
                  <a:lnTo>
                    <a:pt x="766" y="7"/>
                  </a:lnTo>
                  <a:lnTo>
                    <a:pt x="793" y="2"/>
                  </a:lnTo>
                  <a:lnTo>
                    <a:pt x="8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 name="Freeform 150"/>
            <p:cNvSpPr>
              <a:spLocks/>
            </p:cNvSpPr>
            <p:nvPr/>
          </p:nvSpPr>
          <p:spPr bwMode="auto">
            <a:xfrm>
              <a:off x="1593" y="1126"/>
              <a:ext cx="174" cy="299"/>
            </a:xfrm>
            <a:custGeom>
              <a:avLst/>
              <a:gdLst/>
              <a:ahLst/>
              <a:cxnLst>
                <a:cxn ang="0">
                  <a:pos x="125" y="0"/>
                </a:cxn>
                <a:cxn ang="0">
                  <a:pos x="136" y="1"/>
                </a:cxn>
                <a:cxn ang="0">
                  <a:pos x="146" y="6"/>
                </a:cxn>
                <a:cxn ang="0">
                  <a:pos x="155" y="16"/>
                </a:cxn>
                <a:cxn ang="0">
                  <a:pos x="167" y="44"/>
                </a:cxn>
                <a:cxn ang="0">
                  <a:pos x="174" y="72"/>
                </a:cxn>
                <a:cxn ang="0">
                  <a:pos x="174" y="100"/>
                </a:cxn>
                <a:cxn ang="0">
                  <a:pos x="169" y="129"/>
                </a:cxn>
                <a:cxn ang="0">
                  <a:pos x="159" y="157"/>
                </a:cxn>
                <a:cxn ang="0">
                  <a:pos x="146" y="185"/>
                </a:cxn>
                <a:cxn ang="0">
                  <a:pos x="131" y="211"/>
                </a:cxn>
                <a:cxn ang="0">
                  <a:pos x="112" y="235"/>
                </a:cxn>
                <a:cxn ang="0">
                  <a:pos x="91" y="257"/>
                </a:cxn>
                <a:cxn ang="0">
                  <a:pos x="70" y="276"/>
                </a:cxn>
                <a:cxn ang="0">
                  <a:pos x="48" y="294"/>
                </a:cxn>
                <a:cxn ang="0">
                  <a:pos x="36" y="299"/>
                </a:cxn>
                <a:cxn ang="0">
                  <a:pos x="25" y="299"/>
                </a:cxn>
                <a:cxn ang="0">
                  <a:pos x="16" y="296"/>
                </a:cxn>
                <a:cxn ang="0">
                  <a:pos x="7" y="288"/>
                </a:cxn>
                <a:cxn ang="0">
                  <a:pos x="2" y="279"/>
                </a:cxn>
                <a:cxn ang="0">
                  <a:pos x="0" y="268"/>
                </a:cxn>
                <a:cxn ang="0">
                  <a:pos x="0" y="257"/>
                </a:cxn>
                <a:cxn ang="0">
                  <a:pos x="5" y="246"/>
                </a:cxn>
                <a:cxn ang="0">
                  <a:pos x="14" y="237"/>
                </a:cxn>
                <a:cxn ang="0">
                  <a:pos x="29" y="225"/>
                </a:cxn>
                <a:cxn ang="0">
                  <a:pos x="46" y="210"/>
                </a:cxn>
                <a:cxn ang="0">
                  <a:pos x="61" y="192"/>
                </a:cxn>
                <a:cxn ang="0">
                  <a:pos x="75" y="174"/>
                </a:cxn>
                <a:cxn ang="0">
                  <a:pos x="88" y="154"/>
                </a:cxn>
                <a:cxn ang="0">
                  <a:pos x="98" y="133"/>
                </a:cxn>
                <a:cxn ang="0">
                  <a:pos x="105" y="111"/>
                </a:cxn>
                <a:cxn ang="0">
                  <a:pos x="108" y="91"/>
                </a:cxn>
                <a:cxn ang="0">
                  <a:pos x="105" y="70"/>
                </a:cxn>
                <a:cxn ang="0">
                  <a:pos x="97" y="50"/>
                </a:cxn>
                <a:cxn ang="0">
                  <a:pos x="93" y="38"/>
                </a:cxn>
                <a:cxn ang="0">
                  <a:pos x="94" y="26"/>
                </a:cxn>
                <a:cxn ang="0">
                  <a:pos x="98" y="16"/>
                </a:cxn>
                <a:cxn ang="0">
                  <a:pos x="106" y="7"/>
                </a:cxn>
                <a:cxn ang="0">
                  <a:pos x="114" y="2"/>
                </a:cxn>
                <a:cxn ang="0">
                  <a:pos x="125" y="0"/>
                </a:cxn>
              </a:cxnLst>
              <a:rect l="0" t="0" r="r" b="b"/>
              <a:pathLst>
                <a:path w="174" h="299">
                  <a:moveTo>
                    <a:pt x="125" y="0"/>
                  </a:moveTo>
                  <a:lnTo>
                    <a:pt x="136" y="1"/>
                  </a:lnTo>
                  <a:lnTo>
                    <a:pt x="146" y="6"/>
                  </a:lnTo>
                  <a:lnTo>
                    <a:pt x="155" y="16"/>
                  </a:lnTo>
                  <a:lnTo>
                    <a:pt x="167" y="44"/>
                  </a:lnTo>
                  <a:lnTo>
                    <a:pt x="174" y="72"/>
                  </a:lnTo>
                  <a:lnTo>
                    <a:pt x="174" y="100"/>
                  </a:lnTo>
                  <a:lnTo>
                    <a:pt x="169" y="129"/>
                  </a:lnTo>
                  <a:lnTo>
                    <a:pt x="159" y="157"/>
                  </a:lnTo>
                  <a:lnTo>
                    <a:pt x="146" y="185"/>
                  </a:lnTo>
                  <a:lnTo>
                    <a:pt x="131" y="211"/>
                  </a:lnTo>
                  <a:lnTo>
                    <a:pt x="112" y="235"/>
                  </a:lnTo>
                  <a:lnTo>
                    <a:pt x="91" y="257"/>
                  </a:lnTo>
                  <a:lnTo>
                    <a:pt x="70" y="276"/>
                  </a:lnTo>
                  <a:lnTo>
                    <a:pt x="48" y="294"/>
                  </a:lnTo>
                  <a:lnTo>
                    <a:pt x="36" y="299"/>
                  </a:lnTo>
                  <a:lnTo>
                    <a:pt x="25" y="299"/>
                  </a:lnTo>
                  <a:lnTo>
                    <a:pt x="16" y="296"/>
                  </a:lnTo>
                  <a:lnTo>
                    <a:pt x="7" y="288"/>
                  </a:lnTo>
                  <a:lnTo>
                    <a:pt x="2" y="279"/>
                  </a:lnTo>
                  <a:lnTo>
                    <a:pt x="0" y="268"/>
                  </a:lnTo>
                  <a:lnTo>
                    <a:pt x="0" y="257"/>
                  </a:lnTo>
                  <a:lnTo>
                    <a:pt x="5" y="246"/>
                  </a:lnTo>
                  <a:lnTo>
                    <a:pt x="14" y="237"/>
                  </a:lnTo>
                  <a:lnTo>
                    <a:pt x="29" y="225"/>
                  </a:lnTo>
                  <a:lnTo>
                    <a:pt x="46" y="210"/>
                  </a:lnTo>
                  <a:lnTo>
                    <a:pt x="61" y="192"/>
                  </a:lnTo>
                  <a:lnTo>
                    <a:pt x="75" y="174"/>
                  </a:lnTo>
                  <a:lnTo>
                    <a:pt x="88" y="154"/>
                  </a:lnTo>
                  <a:lnTo>
                    <a:pt x="98" y="133"/>
                  </a:lnTo>
                  <a:lnTo>
                    <a:pt x="105" y="111"/>
                  </a:lnTo>
                  <a:lnTo>
                    <a:pt x="108" y="91"/>
                  </a:lnTo>
                  <a:lnTo>
                    <a:pt x="105" y="70"/>
                  </a:lnTo>
                  <a:lnTo>
                    <a:pt x="97" y="50"/>
                  </a:lnTo>
                  <a:lnTo>
                    <a:pt x="93" y="38"/>
                  </a:lnTo>
                  <a:lnTo>
                    <a:pt x="94" y="26"/>
                  </a:lnTo>
                  <a:lnTo>
                    <a:pt x="98" y="16"/>
                  </a:lnTo>
                  <a:lnTo>
                    <a:pt x="106" y="7"/>
                  </a:lnTo>
                  <a:lnTo>
                    <a:pt x="114" y="2"/>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 name="Freeform 151"/>
            <p:cNvSpPr>
              <a:spLocks/>
            </p:cNvSpPr>
            <p:nvPr/>
          </p:nvSpPr>
          <p:spPr bwMode="auto">
            <a:xfrm>
              <a:off x="1925" y="960"/>
              <a:ext cx="372" cy="134"/>
            </a:xfrm>
            <a:custGeom>
              <a:avLst/>
              <a:gdLst/>
              <a:ahLst/>
              <a:cxnLst>
                <a:cxn ang="0">
                  <a:pos x="36" y="0"/>
                </a:cxn>
                <a:cxn ang="0">
                  <a:pos x="48" y="2"/>
                </a:cxn>
                <a:cxn ang="0">
                  <a:pos x="59" y="8"/>
                </a:cxn>
                <a:cxn ang="0">
                  <a:pos x="89" y="30"/>
                </a:cxn>
                <a:cxn ang="0">
                  <a:pos x="119" y="47"/>
                </a:cxn>
                <a:cxn ang="0">
                  <a:pos x="153" y="58"/>
                </a:cxn>
                <a:cxn ang="0">
                  <a:pos x="188" y="65"/>
                </a:cxn>
                <a:cxn ang="0">
                  <a:pos x="223" y="69"/>
                </a:cxn>
                <a:cxn ang="0">
                  <a:pos x="259" y="67"/>
                </a:cxn>
                <a:cxn ang="0">
                  <a:pos x="296" y="64"/>
                </a:cxn>
                <a:cxn ang="0">
                  <a:pos x="331" y="58"/>
                </a:cxn>
                <a:cxn ang="0">
                  <a:pos x="344" y="58"/>
                </a:cxn>
                <a:cxn ang="0">
                  <a:pos x="355" y="61"/>
                </a:cxn>
                <a:cxn ang="0">
                  <a:pos x="363" y="69"/>
                </a:cxn>
                <a:cxn ang="0">
                  <a:pos x="370" y="78"/>
                </a:cxn>
                <a:cxn ang="0">
                  <a:pos x="372" y="88"/>
                </a:cxn>
                <a:cxn ang="0">
                  <a:pos x="372" y="99"/>
                </a:cxn>
                <a:cxn ang="0">
                  <a:pos x="368" y="109"/>
                </a:cxn>
                <a:cxn ang="0">
                  <a:pos x="360" y="118"/>
                </a:cxn>
                <a:cxn ang="0">
                  <a:pos x="348" y="122"/>
                </a:cxn>
                <a:cxn ang="0">
                  <a:pos x="309" y="129"/>
                </a:cxn>
                <a:cxn ang="0">
                  <a:pos x="269" y="133"/>
                </a:cxn>
                <a:cxn ang="0">
                  <a:pos x="229" y="134"/>
                </a:cxn>
                <a:cxn ang="0">
                  <a:pos x="191" y="131"/>
                </a:cxn>
                <a:cxn ang="0">
                  <a:pos x="152" y="124"/>
                </a:cxn>
                <a:cxn ang="0">
                  <a:pos x="115" y="114"/>
                </a:cxn>
                <a:cxn ang="0">
                  <a:pos x="79" y="99"/>
                </a:cxn>
                <a:cxn ang="0">
                  <a:pos x="44" y="79"/>
                </a:cxn>
                <a:cxn ang="0">
                  <a:pos x="11" y="55"/>
                </a:cxn>
                <a:cxn ang="0">
                  <a:pos x="3" y="46"/>
                </a:cxn>
                <a:cxn ang="0">
                  <a:pos x="0" y="35"/>
                </a:cxn>
                <a:cxn ang="0">
                  <a:pos x="2" y="25"/>
                </a:cxn>
                <a:cxn ang="0">
                  <a:pos x="8" y="15"/>
                </a:cxn>
                <a:cxn ang="0">
                  <a:pos x="15" y="7"/>
                </a:cxn>
                <a:cxn ang="0">
                  <a:pos x="25" y="2"/>
                </a:cxn>
                <a:cxn ang="0">
                  <a:pos x="36" y="0"/>
                </a:cxn>
              </a:cxnLst>
              <a:rect l="0" t="0" r="r" b="b"/>
              <a:pathLst>
                <a:path w="372" h="134">
                  <a:moveTo>
                    <a:pt x="36" y="0"/>
                  </a:moveTo>
                  <a:lnTo>
                    <a:pt x="48" y="2"/>
                  </a:lnTo>
                  <a:lnTo>
                    <a:pt x="59" y="8"/>
                  </a:lnTo>
                  <a:lnTo>
                    <a:pt x="89" y="30"/>
                  </a:lnTo>
                  <a:lnTo>
                    <a:pt x="119" y="47"/>
                  </a:lnTo>
                  <a:lnTo>
                    <a:pt x="153" y="58"/>
                  </a:lnTo>
                  <a:lnTo>
                    <a:pt x="188" y="65"/>
                  </a:lnTo>
                  <a:lnTo>
                    <a:pt x="223" y="69"/>
                  </a:lnTo>
                  <a:lnTo>
                    <a:pt x="259" y="67"/>
                  </a:lnTo>
                  <a:lnTo>
                    <a:pt x="296" y="64"/>
                  </a:lnTo>
                  <a:lnTo>
                    <a:pt x="331" y="58"/>
                  </a:lnTo>
                  <a:lnTo>
                    <a:pt x="344" y="58"/>
                  </a:lnTo>
                  <a:lnTo>
                    <a:pt x="355" y="61"/>
                  </a:lnTo>
                  <a:lnTo>
                    <a:pt x="363" y="69"/>
                  </a:lnTo>
                  <a:lnTo>
                    <a:pt x="370" y="78"/>
                  </a:lnTo>
                  <a:lnTo>
                    <a:pt x="372" y="88"/>
                  </a:lnTo>
                  <a:lnTo>
                    <a:pt x="372" y="99"/>
                  </a:lnTo>
                  <a:lnTo>
                    <a:pt x="368" y="109"/>
                  </a:lnTo>
                  <a:lnTo>
                    <a:pt x="360" y="118"/>
                  </a:lnTo>
                  <a:lnTo>
                    <a:pt x="348" y="122"/>
                  </a:lnTo>
                  <a:lnTo>
                    <a:pt x="309" y="129"/>
                  </a:lnTo>
                  <a:lnTo>
                    <a:pt x="269" y="133"/>
                  </a:lnTo>
                  <a:lnTo>
                    <a:pt x="229" y="134"/>
                  </a:lnTo>
                  <a:lnTo>
                    <a:pt x="191" y="131"/>
                  </a:lnTo>
                  <a:lnTo>
                    <a:pt x="152" y="124"/>
                  </a:lnTo>
                  <a:lnTo>
                    <a:pt x="115" y="114"/>
                  </a:lnTo>
                  <a:lnTo>
                    <a:pt x="79" y="99"/>
                  </a:lnTo>
                  <a:lnTo>
                    <a:pt x="44" y="79"/>
                  </a:lnTo>
                  <a:lnTo>
                    <a:pt x="11" y="55"/>
                  </a:lnTo>
                  <a:lnTo>
                    <a:pt x="3" y="46"/>
                  </a:lnTo>
                  <a:lnTo>
                    <a:pt x="0" y="35"/>
                  </a:lnTo>
                  <a:lnTo>
                    <a:pt x="2" y="25"/>
                  </a:lnTo>
                  <a:lnTo>
                    <a:pt x="8" y="15"/>
                  </a:lnTo>
                  <a:lnTo>
                    <a:pt x="15" y="7"/>
                  </a:lnTo>
                  <a:lnTo>
                    <a:pt x="25" y="2"/>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 name="Freeform 152"/>
            <p:cNvSpPr>
              <a:spLocks/>
            </p:cNvSpPr>
            <p:nvPr/>
          </p:nvSpPr>
          <p:spPr bwMode="auto">
            <a:xfrm>
              <a:off x="1893" y="1366"/>
              <a:ext cx="87" cy="113"/>
            </a:xfrm>
            <a:custGeom>
              <a:avLst/>
              <a:gdLst/>
              <a:ahLst/>
              <a:cxnLst>
                <a:cxn ang="0">
                  <a:pos x="38" y="0"/>
                </a:cxn>
                <a:cxn ang="0">
                  <a:pos x="50" y="5"/>
                </a:cxn>
                <a:cxn ang="0">
                  <a:pos x="61" y="13"/>
                </a:cxn>
                <a:cxn ang="0">
                  <a:pos x="66" y="26"/>
                </a:cxn>
                <a:cxn ang="0">
                  <a:pos x="68" y="35"/>
                </a:cxn>
                <a:cxn ang="0">
                  <a:pos x="72" y="45"/>
                </a:cxn>
                <a:cxn ang="0">
                  <a:pos x="73" y="46"/>
                </a:cxn>
                <a:cxn ang="0">
                  <a:pos x="73" y="48"/>
                </a:cxn>
                <a:cxn ang="0">
                  <a:pos x="75" y="51"/>
                </a:cxn>
                <a:cxn ang="0">
                  <a:pos x="76" y="53"/>
                </a:cxn>
                <a:cxn ang="0">
                  <a:pos x="76" y="54"/>
                </a:cxn>
                <a:cxn ang="0">
                  <a:pos x="78" y="56"/>
                </a:cxn>
                <a:cxn ang="0">
                  <a:pos x="85" y="67"/>
                </a:cxn>
                <a:cxn ang="0">
                  <a:pos x="87" y="79"/>
                </a:cxn>
                <a:cxn ang="0">
                  <a:pos x="85" y="92"/>
                </a:cxn>
                <a:cxn ang="0">
                  <a:pos x="78" y="103"/>
                </a:cxn>
                <a:cxn ang="0">
                  <a:pos x="69" y="109"/>
                </a:cxn>
                <a:cxn ang="0">
                  <a:pos x="59" y="112"/>
                </a:cxn>
                <a:cxn ang="0">
                  <a:pos x="49" y="113"/>
                </a:cxn>
                <a:cxn ang="0">
                  <a:pos x="39" y="110"/>
                </a:cxn>
                <a:cxn ang="0">
                  <a:pos x="31" y="103"/>
                </a:cxn>
                <a:cxn ang="0">
                  <a:pos x="20" y="89"/>
                </a:cxn>
                <a:cxn ang="0">
                  <a:pos x="11" y="75"/>
                </a:cxn>
                <a:cxn ang="0">
                  <a:pos x="6" y="58"/>
                </a:cxn>
                <a:cxn ang="0">
                  <a:pos x="2" y="43"/>
                </a:cxn>
                <a:cxn ang="0">
                  <a:pos x="0" y="30"/>
                </a:cxn>
                <a:cxn ang="0">
                  <a:pos x="5" y="18"/>
                </a:cxn>
                <a:cxn ang="0">
                  <a:pos x="12" y="8"/>
                </a:cxn>
                <a:cxn ang="0">
                  <a:pos x="24" y="1"/>
                </a:cxn>
                <a:cxn ang="0">
                  <a:pos x="38" y="0"/>
                </a:cxn>
              </a:cxnLst>
              <a:rect l="0" t="0" r="r" b="b"/>
              <a:pathLst>
                <a:path w="87" h="113">
                  <a:moveTo>
                    <a:pt x="38" y="0"/>
                  </a:moveTo>
                  <a:lnTo>
                    <a:pt x="50" y="5"/>
                  </a:lnTo>
                  <a:lnTo>
                    <a:pt x="61" y="13"/>
                  </a:lnTo>
                  <a:lnTo>
                    <a:pt x="66" y="26"/>
                  </a:lnTo>
                  <a:lnTo>
                    <a:pt x="68" y="35"/>
                  </a:lnTo>
                  <a:lnTo>
                    <a:pt x="72" y="45"/>
                  </a:lnTo>
                  <a:lnTo>
                    <a:pt x="73" y="46"/>
                  </a:lnTo>
                  <a:lnTo>
                    <a:pt x="73" y="48"/>
                  </a:lnTo>
                  <a:lnTo>
                    <a:pt x="75" y="51"/>
                  </a:lnTo>
                  <a:lnTo>
                    <a:pt x="76" y="53"/>
                  </a:lnTo>
                  <a:lnTo>
                    <a:pt x="76" y="54"/>
                  </a:lnTo>
                  <a:lnTo>
                    <a:pt x="78" y="56"/>
                  </a:lnTo>
                  <a:lnTo>
                    <a:pt x="85" y="67"/>
                  </a:lnTo>
                  <a:lnTo>
                    <a:pt x="87" y="79"/>
                  </a:lnTo>
                  <a:lnTo>
                    <a:pt x="85" y="92"/>
                  </a:lnTo>
                  <a:lnTo>
                    <a:pt x="78" y="103"/>
                  </a:lnTo>
                  <a:lnTo>
                    <a:pt x="69" y="109"/>
                  </a:lnTo>
                  <a:lnTo>
                    <a:pt x="59" y="112"/>
                  </a:lnTo>
                  <a:lnTo>
                    <a:pt x="49" y="113"/>
                  </a:lnTo>
                  <a:lnTo>
                    <a:pt x="39" y="110"/>
                  </a:lnTo>
                  <a:lnTo>
                    <a:pt x="31" y="103"/>
                  </a:lnTo>
                  <a:lnTo>
                    <a:pt x="20" y="89"/>
                  </a:lnTo>
                  <a:lnTo>
                    <a:pt x="11" y="75"/>
                  </a:lnTo>
                  <a:lnTo>
                    <a:pt x="6" y="58"/>
                  </a:lnTo>
                  <a:lnTo>
                    <a:pt x="2" y="43"/>
                  </a:lnTo>
                  <a:lnTo>
                    <a:pt x="0" y="30"/>
                  </a:lnTo>
                  <a:lnTo>
                    <a:pt x="5" y="18"/>
                  </a:lnTo>
                  <a:lnTo>
                    <a:pt x="12" y="8"/>
                  </a:lnTo>
                  <a:lnTo>
                    <a:pt x="24" y="1"/>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 name="Freeform 153"/>
            <p:cNvSpPr>
              <a:spLocks/>
            </p:cNvSpPr>
            <p:nvPr/>
          </p:nvSpPr>
          <p:spPr bwMode="auto">
            <a:xfrm>
              <a:off x="2096" y="1249"/>
              <a:ext cx="91" cy="130"/>
            </a:xfrm>
            <a:custGeom>
              <a:avLst/>
              <a:gdLst/>
              <a:ahLst/>
              <a:cxnLst>
                <a:cxn ang="0">
                  <a:pos x="37" y="0"/>
                </a:cxn>
                <a:cxn ang="0">
                  <a:pos x="49" y="5"/>
                </a:cxn>
                <a:cxn ang="0">
                  <a:pos x="60" y="12"/>
                </a:cxn>
                <a:cxn ang="0">
                  <a:pos x="65" y="24"/>
                </a:cxn>
                <a:cxn ang="0">
                  <a:pos x="69" y="40"/>
                </a:cxn>
                <a:cxn ang="0">
                  <a:pos x="74" y="55"/>
                </a:cxn>
                <a:cxn ang="0">
                  <a:pos x="75" y="58"/>
                </a:cxn>
                <a:cxn ang="0">
                  <a:pos x="75" y="61"/>
                </a:cxn>
                <a:cxn ang="0">
                  <a:pos x="77" y="65"/>
                </a:cxn>
                <a:cxn ang="0">
                  <a:pos x="79" y="66"/>
                </a:cxn>
                <a:cxn ang="0">
                  <a:pos x="79" y="68"/>
                </a:cxn>
                <a:cxn ang="0">
                  <a:pos x="80" y="69"/>
                </a:cxn>
                <a:cxn ang="0">
                  <a:pos x="81" y="71"/>
                </a:cxn>
                <a:cxn ang="0">
                  <a:pos x="82" y="73"/>
                </a:cxn>
                <a:cxn ang="0">
                  <a:pos x="82" y="74"/>
                </a:cxn>
                <a:cxn ang="0">
                  <a:pos x="87" y="82"/>
                </a:cxn>
                <a:cxn ang="0">
                  <a:pos x="91" y="92"/>
                </a:cxn>
                <a:cxn ang="0">
                  <a:pos x="91" y="102"/>
                </a:cxn>
                <a:cxn ang="0">
                  <a:pos x="88" y="112"/>
                </a:cxn>
                <a:cxn ang="0">
                  <a:pos x="82" y="121"/>
                </a:cxn>
                <a:cxn ang="0">
                  <a:pos x="73" y="126"/>
                </a:cxn>
                <a:cxn ang="0">
                  <a:pos x="63" y="129"/>
                </a:cxn>
                <a:cxn ang="0">
                  <a:pos x="52" y="130"/>
                </a:cxn>
                <a:cxn ang="0">
                  <a:pos x="42" y="127"/>
                </a:cxn>
                <a:cxn ang="0">
                  <a:pos x="35" y="121"/>
                </a:cxn>
                <a:cxn ang="0">
                  <a:pos x="23" y="103"/>
                </a:cxn>
                <a:cxn ang="0">
                  <a:pos x="13" y="83"/>
                </a:cxn>
                <a:cxn ang="0">
                  <a:pos x="6" y="63"/>
                </a:cxn>
                <a:cxn ang="0">
                  <a:pos x="1" y="42"/>
                </a:cxn>
                <a:cxn ang="0">
                  <a:pos x="0" y="29"/>
                </a:cxn>
                <a:cxn ang="0">
                  <a:pos x="4" y="17"/>
                </a:cxn>
                <a:cxn ang="0">
                  <a:pos x="12" y="7"/>
                </a:cxn>
                <a:cxn ang="0">
                  <a:pos x="24" y="1"/>
                </a:cxn>
                <a:cxn ang="0">
                  <a:pos x="37" y="0"/>
                </a:cxn>
              </a:cxnLst>
              <a:rect l="0" t="0" r="r" b="b"/>
              <a:pathLst>
                <a:path w="91" h="130">
                  <a:moveTo>
                    <a:pt x="37" y="0"/>
                  </a:moveTo>
                  <a:lnTo>
                    <a:pt x="49" y="5"/>
                  </a:lnTo>
                  <a:lnTo>
                    <a:pt x="60" y="12"/>
                  </a:lnTo>
                  <a:lnTo>
                    <a:pt x="65" y="24"/>
                  </a:lnTo>
                  <a:lnTo>
                    <a:pt x="69" y="40"/>
                  </a:lnTo>
                  <a:lnTo>
                    <a:pt x="74" y="55"/>
                  </a:lnTo>
                  <a:lnTo>
                    <a:pt x="75" y="58"/>
                  </a:lnTo>
                  <a:lnTo>
                    <a:pt x="75" y="61"/>
                  </a:lnTo>
                  <a:lnTo>
                    <a:pt x="77" y="65"/>
                  </a:lnTo>
                  <a:lnTo>
                    <a:pt x="79" y="66"/>
                  </a:lnTo>
                  <a:lnTo>
                    <a:pt x="79" y="68"/>
                  </a:lnTo>
                  <a:lnTo>
                    <a:pt x="80" y="69"/>
                  </a:lnTo>
                  <a:lnTo>
                    <a:pt x="81" y="71"/>
                  </a:lnTo>
                  <a:lnTo>
                    <a:pt x="82" y="73"/>
                  </a:lnTo>
                  <a:lnTo>
                    <a:pt x="82" y="74"/>
                  </a:lnTo>
                  <a:lnTo>
                    <a:pt x="87" y="82"/>
                  </a:lnTo>
                  <a:lnTo>
                    <a:pt x="91" y="92"/>
                  </a:lnTo>
                  <a:lnTo>
                    <a:pt x="91" y="102"/>
                  </a:lnTo>
                  <a:lnTo>
                    <a:pt x="88" y="112"/>
                  </a:lnTo>
                  <a:lnTo>
                    <a:pt x="82" y="121"/>
                  </a:lnTo>
                  <a:lnTo>
                    <a:pt x="73" y="126"/>
                  </a:lnTo>
                  <a:lnTo>
                    <a:pt x="63" y="129"/>
                  </a:lnTo>
                  <a:lnTo>
                    <a:pt x="52" y="130"/>
                  </a:lnTo>
                  <a:lnTo>
                    <a:pt x="42" y="127"/>
                  </a:lnTo>
                  <a:lnTo>
                    <a:pt x="35" y="121"/>
                  </a:lnTo>
                  <a:lnTo>
                    <a:pt x="23" y="103"/>
                  </a:lnTo>
                  <a:lnTo>
                    <a:pt x="13" y="83"/>
                  </a:lnTo>
                  <a:lnTo>
                    <a:pt x="6" y="63"/>
                  </a:lnTo>
                  <a:lnTo>
                    <a:pt x="1" y="42"/>
                  </a:lnTo>
                  <a:lnTo>
                    <a:pt x="0" y="29"/>
                  </a:lnTo>
                  <a:lnTo>
                    <a:pt x="4" y="17"/>
                  </a:lnTo>
                  <a:lnTo>
                    <a:pt x="12" y="7"/>
                  </a:lnTo>
                  <a:lnTo>
                    <a:pt x="24" y="1"/>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 name="Freeform 154"/>
            <p:cNvSpPr>
              <a:spLocks noEditPoints="1"/>
            </p:cNvSpPr>
            <p:nvPr/>
          </p:nvSpPr>
          <p:spPr bwMode="auto">
            <a:xfrm>
              <a:off x="1810" y="1241"/>
              <a:ext cx="1266" cy="1148"/>
            </a:xfrm>
            <a:custGeom>
              <a:avLst/>
              <a:gdLst/>
              <a:ahLst/>
              <a:cxnLst>
                <a:cxn ang="0">
                  <a:pos x="813" y="86"/>
                </a:cxn>
                <a:cxn ang="0">
                  <a:pos x="688" y="153"/>
                </a:cxn>
                <a:cxn ang="0">
                  <a:pos x="540" y="308"/>
                </a:cxn>
                <a:cxn ang="0">
                  <a:pos x="470" y="440"/>
                </a:cxn>
                <a:cxn ang="0">
                  <a:pos x="451" y="476"/>
                </a:cxn>
                <a:cxn ang="0">
                  <a:pos x="391" y="484"/>
                </a:cxn>
                <a:cxn ang="0">
                  <a:pos x="275" y="485"/>
                </a:cxn>
                <a:cxn ang="0">
                  <a:pos x="164" y="521"/>
                </a:cxn>
                <a:cxn ang="0">
                  <a:pos x="88" y="603"/>
                </a:cxn>
                <a:cxn ang="0">
                  <a:pos x="69" y="760"/>
                </a:cxn>
                <a:cxn ang="0">
                  <a:pos x="137" y="918"/>
                </a:cxn>
                <a:cxn ang="0">
                  <a:pos x="263" y="1034"/>
                </a:cxn>
                <a:cxn ang="0">
                  <a:pos x="389" y="1079"/>
                </a:cxn>
                <a:cxn ang="0">
                  <a:pos x="519" y="1058"/>
                </a:cxn>
                <a:cxn ang="0">
                  <a:pos x="599" y="977"/>
                </a:cxn>
                <a:cxn ang="0">
                  <a:pos x="654" y="845"/>
                </a:cxn>
                <a:cxn ang="0">
                  <a:pos x="702" y="741"/>
                </a:cxn>
                <a:cxn ang="0">
                  <a:pos x="775" y="660"/>
                </a:cxn>
                <a:cxn ang="0">
                  <a:pos x="874" y="626"/>
                </a:cxn>
                <a:cxn ang="0">
                  <a:pos x="990" y="631"/>
                </a:cxn>
                <a:cxn ang="0">
                  <a:pos x="1107" y="625"/>
                </a:cxn>
                <a:cxn ang="0">
                  <a:pos x="1175" y="584"/>
                </a:cxn>
                <a:cxn ang="0">
                  <a:pos x="1195" y="479"/>
                </a:cxn>
                <a:cxn ang="0">
                  <a:pos x="1167" y="316"/>
                </a:cxn>
                <a:cxn ang="0">
                  <a:pos x="1094" y="168"/>
                </a:cxn>
                <a:cxn ang="0">
                  <a:pos x="977" y="82"/>
                </a:cxn>
                <a:cxn ang="0">
                  <a:pos x="961" y="5"/>
                </a:cxn>
                <a:cxn ang="0">
                  <a:pos x="1090" y="70"/>
                </a:cxn>
                <a:cxn ang="0">
                  <a:pos x="1178" y="181"/>
                </a:cxn>
                <a:cxn ang="0">
                  <a:pos x="1229" y="301"/>
                </a:cxn>
                <a:cxn ang="0">
                  <a:pos x="1260" y="428"/>
                </a:cxn>
                <a:cxn ang="0">
                  <a:pos x="1260" y="556"/>
                </a:cxn>
                <a:cxn ang="0">
                  <a:pos x="1198" y="656"/>
                </a:cxn>
                <a:cxn ang="0">
                  <a:pos x="1096" y="694"/>
                </a:cxn>
                <a:cxn ang="0">
                  <a:pos x="952" y="693"/>
                </a:cxn>
                <a:cxn ang="0">
                  <a:pos x="817" y="714"/>
                </a:cxn>
                <a:cxn ang="0">
                  <a:pos x="752" y="786"/>
                </a:cxn>
                <a:cxn ang="0">
                  <a:pos x="710" y="884"/>
                </a:cxn>
                <a:cxn ang="0">
                  <a:pos x="672" y="984"/>
                </a:cxn>
                <a:cxn ang="0">
                  <a:pos x="581" y="1096"/>
                </a:cxn>
                <a:cxn ang="0">
                  <a:pos x="453" y="1145"/>
                </a:cxn>
                <a:cxn ang="0">
                  <a:pos x="315" y="1128"/>
                </a:cxn>
                <a:cxn ang="0">
                  <a:pos x="185" y="1057"/>
                </a:cxn>
                <a:cxn ang="0">
                  <a:pos x="80" y="948"/>
                </a:cxn>
                <a:cxn ang="0">
                  <a:pos x="16" y="816"/>
                </a:cxn>
                <a:cxn ang="0">
                  <a:pos x="1" y="680"/>
                </a:cxn>
                <a:cxn ang="0">
                  <a:pos x="41" y="551"/>
                </a:cxn>
                <a:cxn ang="0">
                  <a:pos x="157" y="452"/>
                </a:cxn>
                <a:cxn ang="0">
                  <a:pos x="312" y="415"/>
                </a:cxn>
                <a:cxn ang="0">
                  <a:pos x="421" y="393"/>
                </a:cxn>
                <a:cxn ang="0">
                  <a:pos x="490" y="266"/>
                </a:cxn>
                <a:cxn ang="0">
                  <a:pos x="641" y="105"/>
                </a:cxn>
                <a:cxn ang="0">
                  <a:pos x="791" y="20"/>
                </a:cxn>
              </a:cxnLst>
              <a:rect l="0" t="0" r="r" b="b"/>
              <a:pathLst>
                <a:path w="1266" h="1148">
                  <a:moveTo>
                    <a:pt x="913" y="71"/>
                  </a:moveTo>
                  <a:lnTo>
                    <a:pt x="880" y="72"/>
                  </a:lnTo>
                  <a:lnTo>
                    <a:pt x="846" y="76"/>
                  </a:lnTo>
                  <a:lnTo>
                    <a:pt x="813" y="86"/>
                  </a:lnTo>
                  <a:lnTo>
                    <a:pt x="780" y="98"/>
                  </a:lnTo>
                  <a:lnTo>
                    <a:pt x="749" y="113"/>
                  </a:lnTo>
                  <a:lnTo>
                    <a:pt x="718" y="132"/>
                  </a:lnTo>
                  <a:lnTo>
                    <a:pt x="688" y="153"/>
                  </a:lnTo>
                  <a:lnTo>
                    <a:pt x="647" y="187"/>
                  </a:lnTo>
                  <a:lnTo>
                    <a:pt x="607" y="224"/>
                  </a:lnTo>
                  <a:lnTo>
                    <a:pt x="571" y="264"/>
                  </a:lnTo>
                  <a:lnTo>
                    <a:pt x="540" y="308"/>
                  </a:lnTo>
                  <a:lnTo>
                    <a:pt x="521" y="341"/>
                  </a:lnTo>
                  <a:lnTo>
                    <a:pt x="505" y="375"/>
                  </a:lnTo>
                  <a:lnTo>
                    <a:pt x="488" y="407"/>
                  </a:lnTo>
                  <a:lnTo>
                    <a:pt x="470" y="440"/>
                  </a:lnTo>
                  <a:lnTo>
                    <a:pt x="460" y="454"/>
                  </a:lnTo>
                  <a:lnTo>
                    <a:pt x="460" y="457"/>
                  </a:lnTo>
                  <a:lnTo>
                    <a:pt x="458" y="468"/>
                  </a:lnTo>
                  <a:lnTo>
                    <a:pt x="451" y="476"/>
                  </a:lnTo>
                  <a:lnTo>
                    <a:pt x="442" y="484"/>
                  </a:lnTo>
                  <a:lnTo>
                    <a:pt x="431" y="488"/>
                  </a:lnTo>
                  <a:lnTo>
                    <a:pt x="418" y="488"/>
                  </a:lnTo>
                  <a:lnTo>
                    <a:pt x="391" y="484"/>
                  </a:lnTo>
                  <a:lnTo>
                    <a:pt x="362" y="482"/>
                  </a:lnTo>
                  <a:lnTo>
                    <a:pt x="334" y="481"/>
                  </a:lnTo>
                  <a:lnTo>
                    <a:pt x="304" y="482"/>
                  </a:lnTo>
                  <a:lnTo>
                    <a:pt x="275" y="485"/>
                  </a:lnTo>
                  <a:lnTo>
                    <a:pt x="245" y="491"/>
                  </a:lnTo>
                  <a:lnTo>
                    <a:pt x="217" y="498"/>
                  </a:lnTo>
                  <a:lnTo>
                    <a:pt x="191" y="509"/>
                  </a:lnTo>
                  <a:lnTo>
                    <a:pt x="164" y="521"/>
                  </a:lnTo>
                  <a:lnTo>
                    <a:pt x="141" y="538"/>
                  </a:lnTo>
                  <a:lnTo>
                    <a:pt x="121" y="556"/>
                  </a:lnTo>
                  <a:lnTo>
                    <a:pt x="103" y="578"/>
                  </a:lnTo>
                  <a:lnTo>
                    <a:pt x="88" y="603"/>
                  </a:lnTo>
                  <a:lnTo>
                    <a:pt x="77" y="632"/>
                  </a:lnTo>
                  <a:lnTo>
                    <a:pt x="68" y="674"/>
                  </a:lnTo>
                  <a:lnTo>
                    <a:pt x="66" y="717"/>
                  </a:lnTo>
                  <a:lnTo>
                    <a:pt x="69" y="760"/>
                  </a:lnTo>
                  <a:lnTo>
                    <a:pt x="79" y="801"/>
                  </a:lnTo>
                  <a:lnTo>
                    <a:pt x="93" y="842"/>
                  </a:lnTo>
                  <a:lnTo>
                    <a:pt x="113" y="881"/>
                  </a:lnTo>
                  <a:lnTo>
                    <a:pt x="137" y="918"/>
                  </a:lnTo>
                  <a:lnTo>
                    <a:pt x="164" y="953"/>
                  </a:lnTo>
                  <a:lnTo>
                    <a:pt x="195" y="984"/>
                  </a:lnTo>
                  <a:lnTo>
                    <a:pt x="228" y="1011"/>
                  </a:lnTo>
                  <a:lnTo>
                    <a:pt x="263" y="1034"/>
                  </a:lnTo>
                  <a:lnTo>
                    <a:pt x="292" y="1049"/>
                  </a:lnTo>
                  <a:lnTo>
                    <a:pt x="323" y="1062"/>
                  </a:lnTo>
                  <a:lnTo>
                    <a:pt x="356" y="1072"/>
                  </a:lnTo>
                  <a:lnTo>
                    <a:pt x="389" y="1079"/>
                  </a:lnTo>
                  <a:lnTo>
                    <a:pt x="421" y="1082"/>
                  </a:lnTo>
                  <a:lnTo>
                    <a:pt x="454" y="1079"/>
                  </a:lnTo>
                  <a:lnTo>
                    <a:pt x="487" y="1071"/>
                  </a:lnTo>
                  <a:lnTo>
                    <a:pt x="519" y="1058"/>
                  </a:lnTo>
                  <a:lnTo>
                    <a:pt x="543" y="1042"/>
                  </a:lnTo>
                  <a:lnTo>
                    <a:pt x="565" y="1023"/>
                  </a:lnTo>
                  <a:lnTo>
                    <a:pt x="582" y="1001"/>
                  </a:lnTo>
                  <a:lnTo>
                    <a:pt x="599" y="977"/>
                  </a:lnTo>
                  <a:lnTo>
                    <a:pt x="612" y="952"/>
                  </a:lnTo>
                  <a:lnTo>
                    <a:pt x="624" y="926"/>
                  </a:lnTo>
                  <a:lnTo>
                    <a:pt x="635" y="900"/>
                  </a:lnTo>
                  <a:lnTo>
                    <a:pt x="654" y="845"/>
                  </a:lnTo>
                  <a:lnTo>
                    <a:pt x="664" y="819"/>
                  </a:lnTo>
                  <a:lnTo>
                    <a:pt x="676" y="791"/>
                  </a:lnTo>
                  <a:lnTo>
                    <a:pt x="688" y="766"/>
                  </a:lnTo>
                  <a:lnTo>
                    <a:pt x="702" y="741"/>
                  </a:lnTo>
                  <a:lnTo>
                    <a:pt x="717" y="717"/>
                  </a:lnTo>
                  <a:lnTo>
                    <a:pt x="734" y="696"/>
                  </a:lnTo>
                  <a:lnTo>
                    <a:pt x="753" y="676"/>
                  </a:lnTo>
                  <a:lnTo>
                    <a:pt x="775" y="660"/>
                  </a:lnTo>
                  <a:lnTo>
                    <a:pt x="799" y="646"/>
                  </a:lnTo>
                  <a:lnTo>
                    <a:pt x="826" y="635"/>
                  </a:lnTo>
                  <a:lnTo>
                    <a:pt x="856" y="628"/>
                  </a:lnTo>
                  <a:lnTo>
                    <a:pt x="874" y="626"/>
                  </a:lnTo>
                  <a:lnTo>
                    <a:pt x="918" y="626"/>
                  </a:lnTo>
                  <a:lnTo>
                    <a:pt x="941" y="627"/>
                  </a:lnTo>
                  <a:lnTo>
                    <a:pt x="965" y="629"/>
                  </a:lnTo>
                  <a:lnTo>
                    <a:pt x="990" y="631"/>
                  </a:lnTo>
                  <a:lnTo>
                    <a:pt x="1014" y="632"/>
                  </a:lnTo>
                  <a:lnTo>
                    <a:pt x="1063" y="632"/>
                  </a:lnTo>
                  <a:lnTo>
                    <a:pt x="1087" y="629"/>
                  </a:lnTo>
                  <a:lnTo>
                    <a:pt x="1107" y="625"/>
                  </a:lnTo>
                  <a:lnTo>
                    <a:pt x="1128" y="619"/>
                  </a:lnTo>
                  <a:lnTo>
                    <a:pt x="1146" y="610"/>
                  </a:lnTo>
                  <a:lnTo>
                    <a:pt x="1162" y="599"/>
                  </a:lnTo>
                  <a:lnTo>
                    <a:pt x="1175" y="584"/>
                  </a:lnTo>
                  <a:lnTo>
                    <a:pt x="1185" y="566"/>
                  </a:lnTo>
                  <a:lnTo>
                    <a:pt x="1192" y="543"/>
                  </a:lnTo>
                  <a:lnTo>
                    <a:pt x="1195" y="517"/>
                  </a:lnTo>
                  <a:lnTo>
                    <a:pt x="1195" y="479"/>
                  </a:lnTo>
                  <a:lnTo>
                    <a:pt x="1192" y="439"/>
                  </a:lnTo>
                  <a:lnTo>
                    <a:pt x="1186" y="398"/>
                  </a:lnTo>
                  <a:lnTo>
                    <a:pt x="1178" y="356"/>
                  </a:lnTo>
                  <a:lnTo>
                    <a:pt x="1167" y="316"/>
                  </a:lnTo>
                  <a:lnTo>
                    <a:pt x="1153" y="275"/>
                  </a:lnTo>
                  <a:lnTo>
                    <a:pt x="1136" y="237"/>
                  </a:lnTo>
                  <a:lnTo>
                    <a:pt x="1116" y="201"/>
                  </a:lnTo>
                  <a:lnTo>
                    <a:pt x="1094" y="168"/>
                  </a:lnTo>
                  <a:lnTo>
                    <a:pt x="1068" y="138"/>
                  </a:lnTo>
                  <a:lnTo>
                    <a:pt x="1040" y="114"/>
                  </a:lnTo>
                  <a:lnTo>
                    <a:pt x="1009" y="95"/>
                  </a:lnTo>
                  <a:lnTo>
                    <a:pt x="977" y="82"/>
                  </a:lnTo>
                  <a:lnTo>
                    <a:pt x="945" y="74"/>
                  </a:lnTo>
                  <a:lnTo>
                    <a:pt x="913" y="71"/>
                  </a:lnTo>
                  <a:close/>
                  <a:moveTo>
                    <a:pt x="918" y="0"/>
                  </a:moveTo>
                  <a:lnTo>
                    <a:pt x="961" y="5"/>
                  </a:lnTo>
                  <a:lnTo>
                    <a:pt x="997" y="15"/>
                  </a:lnTo>
                  <a:lnTo>
                    <a:pt x="1031" y="30"/>
                  </a:lnTo>
                  <a:lnTo>
                    <a:pt x="1061" y="48"/>
                  </a:lnTo>
                  <a:lnTo>
                    <a:pt x="1090" y="70"/>
                  </a:lnTo>
                  <a:lnTo>
                    <a:pt x="1115" y="94"/>
                  </a:lnTo>
                  <a:lnTo>
                    <a:pt x="1139" y="121"/>
                  </a:lnTo>
                  <a:lnTo>
                    <a:pt x="1160" y="149"/>
                  </a:lnTo>
                  <a:lnTo>
                    <a:pt x="1178" y="181"/>
                  </a:lnTo>
                  <a:lnTo>
                    <a:pt x="1195" y="214"/>
                  </a:lnTo>
                  <a:lnTo>
                    <a:pt x="1209" y="248"/>
                  </a:lnTo>
                  <a:lnTo>
                    <a:pt x="1219" y="274"/>
                  </a:lnTo>
                  <a:lnTo>
                    <a:pt x="1229" y="301"/>
                  </a:lnTo>
                  <a:lnTo>
                    <a:pt x="1238" y="332"/>
                  </a:lnTo>
                  <a:lnTo>
                    <a:pt x="1247" y="364"/>
                  </a:lnTo>
                  <a:lnTo>
                    <a:pt x="1255" y="395"/>
                  </a:lnTo>
                  <a:lnTo>
                    <a:pt x="1260" y="428"/>
                  </a:lnTo>
                  <a:lnTo>
                    <a:pt x="1265" y="461"/>
                  </a:lnTo>
                  <a:lnTo>
                    <a:pt x="1266" y="494"/>
                  </a:lnTo>
                  <a:lnTo>
                    <a:pt x="1265" y="526"/>
                  </a:lnTo>
                  <a:lnTo>
                    <a:pt x="1260" y="556"/>
                  </a:lnTo>
                  <a:lnTo>
                    <a:pt x="1252" y="585"/>
                  </a:lnTo>
                  <a:lnTo>
                    <a:pt x="1239" y="611"/>
                  </a:lnTo>
                  <a:lnTo>
                    <a:pt x="1220" y="636"/>
                  </a:lnTo>
                  <a:lnTo>
                    <a:pt x="1198" y="656"/>
                  </a:lnTo>
                  <a:lnTo>
                    <a:pt x="1175" y="671"/>
                  </a:lnTo>
                  <a:lnTo>
                    <a:pt x="1151" y="683"/>
                  </a:lnTo>
                  <a:lnTo>
                    <a:pt x="1125" y="690"/>
                  </a:lnTo>
                  <a:lnTo>
                    <a:pt x="1096" y="694"/>
                  </a:lnTo>
                  <a:lnTo>
                    <a:pt x="1069" y="696"/>
                  </a:lnTo>
                  <a:lnTo>
                    <a:pt x="1040" y="697"/>
                  </a:lnTo>
                  <a:lnTo>
                    <a:pt x="980" y="695"/>
                  </a:lnTo>
                  <a:lnTo>
                    <a:pt x="952" y="693"/>
                  </a:lnTo>
                  <a:lnTo>
                    <a:pt x="895" y="693"/>
                  </a:lnTo>
                  <a:lnTo>
                    <a:pt x="866" y="696"/>
                  </a:lnTo>
                  <a:lnTo>
                    <a:pt x="840" y="703"/>
                  </a:lnTo>
                  <a:lnTo>
                    <a:pt x="817" y="714"/>
                  </a:lnTo>
                  <a:lnTo>
                    <a:pt x="798" y="728"/>
                  </a:lnTo>
                  <a:lnTo>
                    <a:pt x="780" y="745"/>
                  </a:lnTo>
                  <a:lnTo>
                    <a:pt x="765" y="764"/>
                  </a:lnTo>
                  <a:lnTo>
                    <a:pt x="752" y="786"/>
                  </a:lnTo>
                  <a:lnTo>
                    <a:pt x="740" y="809"/>
                  </a:lnTo>
                  <a:lnTo>
                    <a:pt x="730" y="833"/>
                  </a:lnTo>
                  <a:lnTo>
                    <a:pt x="720" y="858"/>
                  </a:lnTo>
                  <a:lnTo>
                    <a:pt x="710" y="884"/>
                  </a:lnTo>
                  <a:lnTo>
                    <a:pt x="702" y="909"/>
                  </a:lnTo>
                  <a:lnTo>
                    <a:pt x="692" y="934"/>
                  </a:lnTo>
                  <a:lnTo>
                    <a:pt x="683" y="960"/>
                  </a:lnTo>
                  <a:lnTo>
                    <a:pt x="672" y="984"/>
                  </a:lnTo>
                  <a:lnTo>
                    <a:pt x="660" y="1006"/>
                  </a:lnTo>
                  <a:lnTo>
                    <a:pt x="636" y="1042"/>
                  </a:lnTo>
                  <a:lnTo>
                    <a:pt x="610" y="1071"/>
                  </a:lnTo>
                  <a:lnTo>
                    <a:pt x="581" y="1096"/>
                  </a:lnTo>
                  <a:lnTo>
                    <a:pt x="551" y="1116"/>
                  </a:lnTo>
                  <a:lnTo>
                    <a:pt x="519" y="1130"/>
                  </a:lnTo>
                  <a:lnTo>
                    <a:pt x="486" y="1140"/>
                  </a:lnTo>
                  <a:lnTo>
                    <a:pt x="453" y="1145"/>
                  </a:lnTo>
                  <a:lnTo>
                    <a:pt x="419" y="1148"/>
                  </a:lnTo>
                  <a:lnTo>
                    <a:pt x="384" y="1144"/>
                  </a:lnTo>
                  <a:lnTo>
                    <a:pt x="349" y="1138"/>
                  </a:lnTo>
                  <a:lnTo>
                    <a:pt x="315" y="1128"/>
                  </a:lnTo>
                  <a:lnTo>
                    <a:pt x="281" y="1114"/>
                  </a:lnTo>
                  <a:lnTo>
                    <a:pt x="249" y="1097"/>
                  </a:lnTo>
                  <a:lnTo>
                    <a:pt x="216" y="1079"/>
                  </a:lnTo>
                  <a:lnTo>
                    <a:pt x="185" y="1057"/>
                  </a:lnTo>
                  <a:lnTo>
                    <a:pt x="156" y="1032"/>
                  </a:lnTo>
                  <a:lnTo>
                    <a:pt x="128" y="1006"/>
                  </a:lnTo>
                  <a:lnTo>
                    <a:pt x="103" y="977"/>
                  </a:lnTo>
                  <a:lnTo>
                    <a:pt x="80" y="948"/>
                  </a:lnTo>
                  <a:lnTo>
                    <a:pt x="59" y="916"/>
                  </a:lnTo>
                  <a:lnTo>
                    <a:pt x="42" y="884"/>
                  </a:lnTo>
                  <a:lnTo>
                    <a:pt x="27" y="850"/>
                  </a:lnTo>
                  <a:lnTo>
                    <a:pt x="16" y="816"/>
                  </a:lnTo>
                  <a:lnTo>
                    <a:pt x="8" y="783"/>
                  </a:lnTo>
                  <a:lnTo>
                    <a:pt x="2" y="749"/>
                  </a:lnTo>
                  <a:lnTo>
                    <a:pt x="0" y="714"/>
                  </a:lnTo>
                  <a:lnTo>
                    <a:pt x="1" y="680"/>
                  </a:lnTo>
                  <a:lnTo>
                    <a:pt x="5" y="646"/>
                  </a:lnTo>
                  <a:lnTo>
                    <a:pt x="13" y="612"/>
                  </a:lnTo>
                  <a:lnTo>
                    <a:pt x="25" y="581"/>
                  </a:lnTo>
                  <a:lnTo>
                    <a:pt x="41" y="551"/>
                  </a:lnTo>
                  <a:lnTo>
                    <a:pt x="62" y="523"/>
                  </a:lnTo>
                  <a:lnTo>
                    <a:pt x="87" y="498"/>
                  </a:lnTo>
                  <a:lnTo>
                    <a:pt x="121" y="473"/>
                  </a:lnTo>
                  <a:lnTo>
                    <a:pt x="157" y="452"/>
                  </a:lnTo>
                  <a:lnTo>
                    <a:pt x="194" y="437"/>
                  </a:lnTo>
                  <a:lnTo>
                    <a:pt x="232" y="426"/>
                  </a:lnTo>
                  <a:lnTo>
                    <a:pt x="272" y="418"/>
                  </a:lnTo>
                  <a:lnTo>
                    <a:pt x="312" y="415"/>
                  </a:lnTo>
                  <a:lnTo>
                    <a:pt x="354" y="415"/>
                  </a:lnTo>
                  <a:lnTo>
                    <a:pt x="394" y="418"/>
                  </a:lnTo>
                  <a:lnTo>
                    <a:pt x="403" y="420"/>
                  </a:lnTo>
                  <a:lnTo>
                    <a:pt x="421" y="393"/>
                  </a:lnTo>
                  <a:lnTo>
                    <a:pt x="440" y="363"/>
                  </a:lnTo>
                  <a:lnTo>
                    <a:pt x="456" y="330"/>
                  </a:lnTo>
                  <a:lnTo>
                    <a:pt x="473" y="298"/>
                  </a:lnTo>
                  <a:lnTo>
                    <a:pt x="490" y="266"/>
                  </a:lnTo>
                  <a:lnTo>
                    <a:pt x="510" y="236"/>
                  </a:lnTo>
                  <a:lnTo>
                    <a:pt x="549" y="188"/>
                  </a:lnTo>
                  <a:lnTo>
                    <a:pt x="593" y="144"/>
                  </a:lnTo>
                  <a:lnTo>
                    <a:pt x="641" y="105"/>
                  </a:lnTo>
                  <a:lnTo>
                    <a:pt x="676" y="81"/>
                  </a:lnTo>
                  <a:lnTo>
                    <a:pt x="712" y="58"/>
                  </a:lnTo>
                  <a:lnTo>
                    <a:pt x="752" y="38"/>
                  </a:lnTo>
                  <a:lnTo>
                    <a:pt x="791" y="20"/>
                  </a:lnTo>
                  <a:lnTo>
                    <a:pt x="833" y="8"/>
                  </a:lnTo>
                  <a:lnTo>
                    <a:pt x="875" y="1"/>
                  </a:lnTo>
                  <a:lnTo>
                    <a:pt x="9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 name="Freeform 155"/>
            <p:cNvSpPr>
              <a:spLocks/>
            </p:cNvSpPr>
            <p:nvPr/>
          </p:nvSpPr>
          <p:spPr bwMode="auto">
            <a:xfrm>
              <a:off x="1971" y="2641"/>
              <a:ext cx="364" cy="338"/>
            </a:xfrm>
            <a:custGeom>
              <a:avLst/>
              <a:gdLst/>
              <a:ahLst/>
              <a:cxnLst>
                <a:cxn ang="0">
                  <a:pos x="194" y="1"/>
                </a:cxn>
                <a:cxn ang="0">
                  <a:pos x="246" y="10"/>
                </a:cxn>
                <a:cxn ang="0">
                  <a:pos x="293" y="28"/>
                </a:cxn>
                <a:cxn ang="0">
                  <a:pos x="333" y="58"/>
                </a:cxn>
                <a:cxn ang="0">
                  <a:pos x="359" y="106"/>
                </a:cxn>
                <a:cxn ang="0">
                  <a:pos x="363" y="162"/>
                </a:cxn>
                <a:cxn ang="0">
                  <a:pos x="349" y="217"/>
                </a:cxn>
                <a:cxn ang="0">
                  <a:pos x="312" y="297"/>
                </a:cxn>
                <a:cxn ang="0">
                  <a:pos x="291" y="332"/>
                </a:cxn>
                <a:cxn ang="0">
                  <a:pos x="270" y="338"/>
                </a:cxn>
                <a:cxn ang="0">
                  <a:pos x="251" y="330"/>
                </a:cxn>
                <a:cxn ang="0">
                  <a:pos x="239" y="312"/>
                </a:cxn>
                <a:cxn ang="0">
                  <a:pos x="241" y="288"/>
                </a:cxn>
                <a:cxn ang="0">
                  <a:pos x="259" y="255"/>
                </a:cxn>
                <a:cxn ang="0">
                  <a:pos x="288" y="197"/>
                </a:cxn>
                <a:cxn ang="0">
                  <a:pos x="299" y="158"/>
                </a:cxn>
                <a:cxn ang="0">
                  <a:pos x="294" y="122"/>
                </a:cxn>
                <a:cxn ang="0">
                  <a:pos x="270" y="93"/>
                </a:cxn>
                <a:cxn ang="0">
                  <a:pos x="235" y="76"/>
                </a:cxn>
                <a:cxn ang="0">
                  <a:pos x="194" y="68"/>
                </a:cxn>
                <a:cxn ang="0">
                  <a:pos x="157" y="67"/>
                </a:cxn>
                <a:cxn ang="0">
                  <a:pos x="108" y="72"/>
                </a:cxn>
                <a:cxn ang="0">
                  <a:pos x="79" y="81"/>
                </a:cxn>
                <a:cxn ang="0">
                  <a:pos x="68" y="94"/>
                </a:cxn>
                <a:cxn ang="0">
                  <a:pos x="73" y="102"/>
                </a:cxn>
                <a:cxn ang="0">
                  <a:pos x="120" y="106"/>
                </a:cxn>
                <a:cxn ang="0">
                  <a:pos x="201" y="99"/>
                </a:cxn>
                <a:cxn ang="0">
                  <a:pos x="254" y="99"/>
                </a:cxn>
                <a:cxn ang="0">
                  <a:pos x="271" y="116"/>
                </a:cxn>
                <a:cxn ang="0">
                  <a:pos x="272" y="152"/>
                </a:cxn>
                <a:cxn ang="0">
                  <a:pos x="262" y="197"/>
                </a:cxn>
                <a:cxn ang="0">
                  <a:pos x="240" y="236"/>
                </a:cxn>
                <a:cxn ang="0">
                  <a:pos x="208" y="266"/>
                </a:cxn>
                <a:cxn ang="0">
                  <a:pos x="163" y="280"/>
                </a:cxn>
                <a:cxn ang="0">
                  <a:pos x="141" y="274"/>
                </a:cxn>
                <a:cxn ang="0">
                  <a:pos x="131" y="255"/>
                </a:cxn>
                <a:cxn ang="0">
                  <a:pos x="135" y="233"/>
                </a:cxn>
                <a:cxn ang="0">
                  <a:pos x="150" y="216"/>
                </a:cxn>
                <a:cxn ang="0">
                  <a:pos x="175" y="209"/>
                </a:cxn>
                <a:cxn ang="0">
                  <a:pos x="193" y="192"/>
                </a:cxn>
                <a:cxn ang="0">
                  <a:pos x="202" y="166"/>
                </a:cxn>
                <a:cxn ang="0">
                  <a:pos x="136" y="173"/>
                </a:cxn>
                <a:cxn ang="0">
                  <a:pos x="93" y="173"/>
                </a:cxn>
                <a:cxn ang="0">
                  <a:pos x="54" y="163"/>
                </a:cxn>
                <a:cxn ang="0">
                  <a:pos x="22" y="140"/>
                </a:cxn>
                <a:cxn ang="0">
                  <a:pos x="2" y="103"/>
                </a:cxn>
                <a:cxn ang="0">
                  <a:pos x="3" y="69"/>
                </a:cxn>
                <a:cxn ang="0">
                  <a:pos x="21" y="43"/>
                </a:cxn>
                <a:cxn ang="0">
                  <a:pos x="50" y="23"/>
                </a:cxn>
                <a:cxn ang="0">
                  <a:pos x="85" y="10"/>
                </a:cxn>
                <a:cxn ang="0">
                  <a:pos x="119" y="4"/>
                </a:cxn>
                <a:cxn ang="0">
                  <a:pos x="167" y="0"/>
                </a:cxn>
              </a:cxnLst>
              <a:rect l="0" t="0" r="r" b="b"/>
              <a:pathLst>
                <a:path w="364" h="338">
                  <a:moveTo>
                    <a:pt x="167" y="0"/>
                  </a:moveTo>
                  <a:lnTo>
                    <a:pt x="194" y="1"/>
                  </a:lnTo>
                  <a:lnTo>
                    <a:pt x="220" y="5"/>
                  </a:lnTo>
                  <a:lnTo>
                    <a:pt x="246" y="10"/>
                  </a:lnTo>
                  <a:lnTo>
                    <a:pt x="270" y="18"/>
                  </a:lnTo>
                  <a:lnTo>
                    <a:pt x="293" y="28"/>
                  </a:lnTo>
                  <a:lnTo>
                    <a:pt x="314" y="42"/>
                  </a:lnTo>
                  <a:lnTo>
                    <a:pt x="333" y="58"/>
                  </a:lnTo>
                  <a:lnTo>
                    <a:pt x="347" y="79"/>
                  </a:lnTo>
                  <a:lnTo>
                    <a:pt x="359" y="106"/>
                  </a:lnTo>
                  <a:lnTo>
                    <a:pt x="364" y="134"/>
                  </a:lnTo>
                  <a:lnTo>
                    <a:pt x="363" y="162"/>
                  </a:lnTo>
                  <a:lnTo>
                    <a:pt x="359" y="189"/>
                  </a:lnTo>
                  <a:lnTo>
                    <a:pt x="349" y="217"/>
                  </a:lnTo>
                  <a:lnTo>
                    <a:pt x="338" y="244"/>
                  </a:lnTo>
                  <a:lnTo>
                    <a:pt x="312" y="297"/>
                  </a:lnTo>
                  <a:lnTo>
                    <a:pt x="299" y="322"/>
                  </a:lnTo>
                  <a:lnTo>
                    <a:pt x="291" y="332"/>
                  </a:lnTo>
                  <a:lnTo>
                    <a:pt x="281" y="337"/>
                  </a:lnTo>
                  <a:lnTo>
                    <a:pt x="270" y="338"/>
                  </a:lnTo>
                  <a:lnTo>
                    <a:pt x="260" y="336"/>
                  </a:lnTo>
                  <a:lnTo>
                    <a:pt x="251" y="330"/>
                  </a:lnTo>
                  <a:lnTo>
                    <a:pt x="243" y="322"/>
                  </a:lnTo>
                  <a:lnTo>
                    <a:pt x="239" y="312"/>
                  </a:lnTo>
                  <a:lnTo>
                    <a:pt x="237" y="300"/>
                  </a:lnTo>
                  <a:lnTo>
                    <a:pt x="241" y="288"/>
                  </a:lnTo>
                  <a:lnTo>
                    <a:pt x="250" y="272"/>
                  </a:lnTo>
                  <a:lnTo>
                    <a:pt x="259" y="255"/>
                  </a:lnTo>
                  <a:lnTo>
                    <a:pt x="279" y="218"/>
                  </a:lnTo>
                  <a:lnTo>
                    <a:pt x="288" y="197"/>
                  </a:lnTo>
                  <a:lnTo>
                    <a:pt x="295" y="177"/>
                  </a:lnTo>
                  <a:lnTo>
                    <a:pt x="299" y="158"/>
                  </a:lnTo>
                  <a:lnTo>
                    <a:pt x="299" y="139"/>
                  </a:lnTo>
                  <a:lnTo>
                    <a:pt x="294" y="122"/>
                  </a:lnTo>
                  <a:lnTo>
                    <a:pt x="285" y="105"/>
                  </a:lnTo>
                  <a:lnTo>
                    <a:pt x="270" y="93"/>
                  </a:lnTo>
                  <a:lnTo>
                    <a:pt x="254" y="83"/>
                  </a:lnTo>
                  <a:lnTo>
                    <a:pt x="235" y="76"/>
                  </a:lnTo>
                  <a:lnTo>
                    <a:pt x="215" y="71"/>
                  </a:lnTo>
                  <a:lnTo>
                    <a:pt x="194" y="68"/>
                  </a:lnTo>
                  <a:lnTo>
                    <a:pt x="174" y="67"/>
                  </a:lnTo>
                  <a:lnTo>
                    <a:pt x="157" y="67"/>
                  </a:lnTo>
                  <a:lnTo>
                    <a:pt x="132" y="69"/>
                  </a:lnTo>
                  <a:lnTo>
                    <a:pt x="108" y="72"/>
                  </a:lnTo>
                  <a:lnTo>
                    <a:pt x="84" y="79"/>
                  </a:lnTo>
                  <a:lnTo>
                    <a:pt x="79" y="81"/>
                  </a:lnTo>
                  <a:lnTo>
                    <a:pt x="70" y="90"/>
                  </a:lnTo>
                  <a:lnTo>
                    <a:pt x="68" y="94"/>
                  </a:lnTo>
                  <a:lnTo>
                    <a:pt x="69" y="99"/>
                  </a:lnTo>
                  <a:lnTo>
                    <a:pt x="73" y="102"/>
                  </a:lnTo>
                  <a:lnTo>
                    <a:pt x="81" y="104"/>
                  </a:lnTo>
                  <a:lnTo>
                    <a:pt x="120" y="106"/>
                  </a:lnTo>
                  <a:lnTo>
                    <a:pt x="161" y="103"/>
                  </a:lnTo>
                  <a:lnTo>
                    <a:pt x="201" y="99"/>
                  </a:lnTo>
                  <a:lnTo>
                    <a:pt x="241" y="95"/>
                  </a:lnTo>
                  <a:lnTo>
                    <a:pt x="254" y="99"/>
                  </a:lnTo>
                  <a:lnTo>
                    <a:pt x="264" y="106"/>
                  </a:lnTo>
                  <a:lnTo>
                    <a:pt x="271" y="116"/>
                  </a:lnTo>
                  <a:lnTo>
                    <a:pt x="275" y="129"/>
                  </a:lnTo>
                  <a:lnTo>
                    <a:pt x="272" y="152"/>
                  </a:lnTo>
                  <a:lnTo>
                    <a:pt x="268" y="175"/>
                  </a:lnTo>
                  <a:lnTo>
                    <a:pt x="262" y="197"/>
                  </a:lnTo>
                  <a:lnTo>
                    <a:pt x="252" y="218"/>
                  </a:lnTo>
                  <a:lnTo>
                    <a:pt x="240" y="236"/>
                  </a:lnTo>
                  <a:lnTo>
                    <a:pt x="225" y="253"/>
                  </a:lnTo>
                  <a:lnTo>
                    <a:pt x="208" y="266"/>
                  </a:lnTo>
                  <a:lnTo>
                    <a:pt x="187" y="275"/>
                  </a:lnTo>
                  <a:lnTo>
                    <a:pt x="163" y="280"/>
                  </a:lnTo>
                  <a:lnTo>
                    <a:pt x="150" y="279"/>
                  </a:lnTo>
                  <a:lnTo>
                    <a:pt x="141" y="274"/>
                  </a:lnTo>
                  <a:lnTo>
                    <a:pt x="135" y="266"/>
                  </a:lnTo>
                  <a:lnTo>
                    <a:pt x="131" y="255"/>
                  </a:lnTo>
                  <a:lnTo>
                    <a:pt x="131" y="244"/>
                  </a:lnTo>
                  <a:lnTo>
                    <a:pt x="135" y="233"/>
                  </a:lnTo>
                  <a:lnTo>
                    <a:pt x="141" y="223"/>
                  </a:lnTo>
                  <a:lnTo>
                    <a:pt x="150" y="216"/>
                  </a:lnTo>
                  <a:lnTo>
                    <a:pt x="163" y="212"/>
                  </a:lnTo>
                  <a:lnTo>
                    <a:pt x="175" y="209"/>
                  </a:lnTo>
                  <a:lnTo>
                    <a:pt x="185" y="201"/>
                  </a:lnTo>
                  <a:lnTo>
                    <a:pt x="193" y="192"/>
                  </a:lnTo>
                  <a:lnTo>
                    <a:pt x="198" y="180"/>
                  </a:lnTo>
                  <a:lnTo>
                    <a:pt x="202" y="166"/>
                  </a:lnTo>
                  <a:lnTo>
                    <a:pt x="201" y="166"/>
                  </a:lnTo>
                  <a:lnTo>
                    <a:pt x="136" y="173"/>
                  </a:lnTo>
                  <a:lnTo>
                    <a:pt x="114" y="174"/>
                  </a:lnTo>
                  <a:lnTo>
                    <a:pt x="93" y="173"/>
                  </a:lnTo>
                  <a:lnTo>
                    <a:pt x="72" y="170"/>
                  </a:lnTo>
                  <a:lnTo>
                    <a:pt x="54" y="163"/>
                  </a:lnTo>
                  <a:lnTo>
                    <a:pt x="37" y="154"/>
                  </a:lnTo>
                  <a:lnTo>
                    <a:pt x="22" y="140"/>
                  </a:lnTo>
                  <a:lnTo>
                    <a:pt x="10" y="123"/>
                  </a:lnTo>
                  <a:lnTo>
                    <a:pt x="2" y="103"/>
                  </a:lnTo>
                  <a:lnTo>
                    <a:pt x="0" y="86"/>
                  </a:lnTo>
                  <a:lnTo>
                    <a:pt x="3" y="69"/>
                  </a:lnTo>
                  <a:lnTo>
                    <a:pt x="10" y="55"/>
                  </a:lnTo>
                  <a:lnTo>
                    <a:pt x="21" y="43"/>
                  </a:lnTo>
                  <a:lnTo>
                    <a:pt x="35" y="32"/>
                  </a:lnTo>
                  <a:lnTo>
                    <a:pt x="50" y="23"/>
                  </a:lnTo>
                  <a:lnTo>
                    <a:pt x="68" y="16"/>
                  </a:lnTo>
                  <a:lnTo>
                    <a:pt x="85" y="10"/>
                  </a:lnTo>
                  <a:lnTo>
                    <a:pt x="103" y="6"/>
                  </a:lnTo>
                  <a:lnTo>
                    <a:pt x="119" y="4"/>
                  </a:lnTo>
                  <a:lnTo>
                    <a:pt x="143" y="1"/>
                  </a:lnTo>
                  <a:lnTo>
                    <a:pt x="16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 name="Freeform 156"/>
            <p:cNvSpPr>
              <a:spLocks/>
            </p:cNvSpPr>
            <p:nvPr/>
          </p:nvSpPr>
          <p:spPr bwMode="auto">
            <a:xfrm>
              <a:off x="2401" y="2405"/>
              <a:ext cx="351" cy="343"/>
            </a:xfrm>
            <a:custGeom>
              <a:avLst/>
              <a:gdLst/>
              <a:ahLst/>
              <a:cxnLst>
                <a:cxn ang="0">
                  <a:pos x="175" y="3"/>
                </a:cxn>
                <a:cxn ang="0">
                  <a:pos x="190" y="18"/>
                </a:cxn>
                <a:cxn ang="0">
                  <a:pos x="212" y="82"/>
                </a:cxn>
                <a:cxn ang="0">
                  <a:pos x="208" y="145"/>
                </a:cxn>
                <a:cxn ang="0">
                  <a:pos x="195" y="177"/>
                </a:cxn>
                <a:cxn ang="0">
                  <a:pos x="263" y="179"/>
                </a:cxn>
                <a:cxn ang="0">
                  <a:pos x="338" y="190"/>
                </a:cxn>
                <a:cxn ang="0">
                  <a:pos x="350" y="206"/>
                </a:cxn>
                <a:cxn ang="0">
                  <a:pos x="350" y="224"/>
                </a:cxn>
                <a:cxn ang="0">
                  <a:pos x="339" y="242"/>
                </a:cxn>
                <a:cxn ang="0">
                  <a:pos x="321" y="252"/>
                </a:cxn>
                <a:cxn ang="0">
                  <a:pos x="251" y="245"/>
                </a:cxn>
                <a:cxn ang="0">
                  <a:pos x="132" y="243"/>
                </a:cxn>
                <a:cxn ang="0">
                  <a:pos x="112" y="235"/>
                </a:cxn>
                <a:cxn ang="0">
                  <a:pos x="101" y="217"/>
                </a:cxn>
                <a:cxn ang="0">
                  <a:pos x="103" y="196"/>
                </a:cxn>
                <a:cxn ang="0">
                  <a:pos x="126" y="165"/>
                </a:cxn>
                <a:cxn ang="0">
                  <a:pos x="146" y="121"/>
                </a:cxn>
                <a:cxn ang="0">
                  <a:pos x="144" y="79"/>
                </a:cxn>
                <a:cxn ang="0">
                  <a:pos x="117" y="95"/>
                </a:cxn>
                <a:cxn ang="0">
                  <a:pos x="86" y="124"/>
                </a:cxn>
                <a:cxn ang="0">
                  <a:pos x="68" y="159"/>
                </a:cxn>
                <a:cxn ang="0">
                  <a:pos x="67" y="198"/>
                </a:cxn>
                <a:cxn ang="0">
                  <a:pos x="90" y="240"/>
                </a:cxn>
                <a:cxn ang="0">
                  <a:pos x="126" y="267"/>
                </a:cxn>
                <a:cxn ang="0">
                  <a:pos x="170" y="277"/>
                </a:cxn>
                <a:cxn ang="0">
                  <a:pos x="217" y="271"/>
                </a:cxn>
                <a:cxn ang="0">
                  <a:pos x="254" y="262"/>
                </a:cxn>
                <a:cxn ang="0">
                  <a:pos x="272" y="272"/>
                </a:cxn>
                <a:cxn ang="0">
                  <a:pos x="281" y="292"/>
                </a:cxn>
                <a:cxn ang="0">
                  <a:pos x="277" y="314"/>
                </a:cxn>
                <a:cxn ang="0">
                  <a:pos x="258" y="329"/>
                </a:cxn>
                <a:cxn ang="0">
                  <a:pos x="205" y="341"/>
                </a:cxn>
                <a:cxn ang="0">
                  <a:pos x="150" y="341"/>
                </a:cxn>
                <a:cxn ang="0">
                  <a:pos x="97" y="327"/>
                </a:cxn>
                <a:cxn ang="0">
                  <a:pos x="53" y="299"/>
                </a:cxn>
                <a:cxn ang="0">
                  <a:pos x="19" y="256"/>
                </a:cxn>
                <a:cxn ang="0">
                  <a:pos x="1" y="197"/>
                </a:cxn>
                <a:cxn ang="0">
                  <a:pos x="5" y="138"/>
                </a:cxn>
                <a:cxn ang="0">
                  <a:pos x="31" y="88"/>
                </a:cxn>
                <a:cxn ang="0">
                  <a:pos x="72" y="45"/>
                </a:cxn>
                <a:cxn ang="0">
                  <a:pos x="125" y="14"/>
                </a:cxn>
                <a:cxn ang="0">
                  <a:pos x="164" y="0"/>
                </a:cxn>
              </a:cxnLst>
              <a:rect l="0" t="0" r="r" b="b"/>
              <a:pathLst>
                <a:path w="351" h="343">
                  <a:moveTo>
                    <a:pt x="164" y="0"/>
                  </a:moveTo>
                  <a:lnTo>
                    <a:pt x="175" y="3"/>
                  </a:lnTo>
                  <a:lnTo>
                    <a:pt x="184" y="9"/>
                  </a:lnTo>
                  <a:lnTo>
                    <a:pt x="190" y="18"/>
                  </a:lnTo>
                  <a:lnTo>
                    <a:pt x="206" y="50"/>
                  </a:lnTo>
                  <a:lnTo>
                    <a:pt x="212" y="82"/>
                  </a:lnTo>
                  <a:lnTo>
                    <a:pt x="213" y="115"/>
                  </a:lnTo>
                  <a:lnTo>
                    <a:pt x="208" y="145"/>
                  </a:lnTo>
                  <a:lnTo>
                    <a:pt x="196" y="176"/>
                  </a:lnTo>
                  <a:lnTo>
                    <a:pt x="195" y="177"/>
                  </a:lnTo>
                  <a:lnTo>
                    <a:pt x="198" y="177"/>
                  </a:lnTo>
                  <a:lnTo>
                    <a:pt x="263" y="179"/>
                  </a:lnTo>
                  <a:lnTo>
                    <a:pt x="327" y="187"/>
                  </a:lnTo>
                  <a:lnTo>
                    <a:pt x="338" y="190"/>
                  </a:lnTo>
                  <a:lnTo>
                    <a:pt x="346" y="197"/>
                  </a:lnTo>
                  <a:lnTo>
                    <a:pt x="350" y="206"/>
                  </a:lnTo>
                  <a:lnTo>
                    <a:pt x="351" y="214"/>
                  </a:lnTo>
                  <a:lnTo>
                    <a:pt x="350" y="224"/>
                  </a:lnTo>
                  <a:lnTo>
                    <a:pt x="346" y="234"/>
                  </a:lnTo>
                  <a:lnTo>
                    <a:pt x="339" y="242"/>
                  </a:lnTo>
                  <a:lnTo>
                    <a:pt x="330" y="248"/>
                  </a:lnTo>
                  <a:lnTo>
                    <a:pt x="321" y="252"/>
                  </a:lnTo>
                  <a:lnTo>
                    <a:pt x="309" y="252"/>
                  </a:lnTo>
                  <a:lnTo>
                    <a:pt x="251" y="245"/>
                  </a:lnTo>
                  <a:lnTo>
                    <a:pt x="191" y="243"/>
                  </a:lnTo>
                  <a:lnTo>
                    <a:pt x="132" y="243"/>
                  </a:lnTo>
                  <a:lnTo>
                    <a:pt x="120" y="241"/>
                  </a:lnTo>
                  <a:lnTo>
                    <a:pt x="112" y="235"/>
                  </a:lnTo>
                  <a:lnTo>
                    <a:pt x="105" y="227"/>
                  </a:lnTo>
                  <a:lnTo>
                    <a:pt x="101" y="217"/>
                  </a:lnTo>
                  <a:lnTo>
                    <a:pt x="101" y="207"/>
                  </a:lnTo>
                  <a:lnTo>
                    <a:pt x="103" y="196"/>
                  </a:lnTo>
                  <a:lnTo>
                    <a:pt x="109" y="186"/>
                  </a:lnTo>
                  <a:lnTo>
                    <a:pt x="126" y="165"/>
                  </a:lnTo>
                  <a:lnTo>
                    <a:pt x="138" y="144"/>
                  </a:lnTo>
                  <a:lnTo>
                    <a:pt x="146" y="121"/>
                  </a:lnTo>
                  <a:lnTo>
                    <a:pt x="148" y="98"/>
                  </a:lnTo>
                  <a:lnTo>
                    <a:pt x="144" y="79"/>
                  </a:lnTo>
                  <a:lnTo>
                    <a:pt x="135" y="84"/>
                  </a:lnTo>
                  <a:lnTo>
                    <a:pt x="117" y="95"/>
                  </a:lnTo>
                  <a:lnTo>
                    <a:pt x="101" y="108"/>
                  </a:lnTo>
                  <a:lnTo>
                    <a:pt x="86" y="124"/>
                  </a:lnTo>
                  <a:lnTo>
                    <a:pt x="76" y="140"/>
                  </a:lnTo>
                  <a:lnTo>
                    <a:pt x="68" y="159"/>
                  </a:lnTo>
                  <a:lnTo>
                    <a:pt x="65" y="177"/>
                  </a:lnTo>
                  <a:lnTo>
                    <a:pt x="67" y="198"/>
                  </a:lnTo>
                  <a:lnTo>
                    <a:pt x="76" y="219"/>
                  </a:lnTo>
                  <a:lnTo>
                    <a:pt x="90" y="240"/>
                  </a:lnTo>
                  <a:lnTo>
                    <a:pt x="107" y="255"/>
                  </a:lnTo>
                  <a:lnTo>
                    <a:pt x="126" y="267"/>
                  </a:lnTo>
                  <a:lnTo>
                    <a:pt x="148" y="273"/>
                  </a:lnTo>
                  <a:lnTo>
                    <a:pt x="170" y="277"/>
                  </a:lnTo>
                  <a:lnTo>
                    <a:pt x="194" y="276"/>
                  </a:lnTo>
                  <a:lnTo>
                    <a:pt x="217" y="271"/>
                  </a:lnTo>
                  <a:lnTo>
                    <a:pt x="241" y="265"/>
                  </a:lnTo>
                  <a:lnTo>
                    <a:pt x="254" y="262"/>
                  </a:lnTo>
                  <a:lnTo>
                    <a:pt x="264" y="266"/>
                  </a:lnTo>
                  <a:lnTo>
                    <a:pt x="272" y="272"/>
                  </a:lnTo>
                  <a:lnTo>
                    <a:pt x="278" y="281"/>
                  </a:lnTo>
                  <a:lnTo>
                    <a:pt x="281" y="292"/>
                  </a:lnTo>
                  <a:lnTo>
                    <a:pt x="281" y="303"/>
                  </a:lnTo>
                  <a:lnTo>
                    <a:pt x="277" y="314"/>
                  </a:lnTo>
                  <a:lnTo>
                    <a:pt x="269" y="323"/>
                  </a:lnTo>
                  <a:lnTo>
                    <a:pt x="258" y="329"/>
                  </a:lnTo>
                  <a:lnTo>
                    <a:pt x="232" y="337"/>
                  </a:lnTo>
                  <a:lnTo>
                    <a:pt x="205" y="341"/>
                  </a:lnTo>
                  <a:lnTo>
                    <a:pt x="177" y="343"/>
                  </a:lnTo>
                  <a:lnTo>
                    <a:pt x="150" y="341"/>
                  </a:lnTo>
                  <a:lnTo>
                    <a:pt x="123" y="336"/>
                  </a:lnTo>
                  <a:lnTo>
                    <a:pt x="97" y="327"/>
                  </a:lnTo>
                  <a:lnTo>
                    <a:pt x="74" y="315"/>
                  </a:lnTo>
                  <a:lnTo>
                    <a:pt x="53" y="299"/>
                  </a:lnTo>
                  <a:lnTo>
                    <a:pt x="34" y="279"/>
                  </a:lnTo>
                  <a:lnTo>
                    <a:pt x="19" y="256"/>
                  </a:lnTo>
                  <a:lnTo>
                    <a:pt x="8" y="229"/>
                  </a:lnTo>
                  <a:lnTo>
                    <a:pt x="1" y="197"/>
                  </a:lnTo>
                  <a:lnTo>
                    <a:pt x="0" y="166"/>
                  </a:lnTo>
                  <a:lnTo>
                    <a:pt x="5" y="138"/>
                  </a:lnTo>
                  <a:lnTo>
                    <a:pt x="16" y="112"/>
                  </a:lnTo>
                  <a:lnTo>
                    <a:pt x="31" y="88"/>
                  </a:lnTo>
                  <a:lnTo>
                    <a:pt x="50" y="65"/>
                  </a:lnTo>
                  <a:lnTo>
                    <a:pt x="72" y="45"/>
                  </a:lnTo>
                  <a:lnTo>
                    <a:pt x="97" y="28"/>
                  </a:lnTo>
                  <a:lnTo>
                    <a:pt x="125" y="14"/>
                  </a:lnTo>
                  <a:lnTo>
                    <a:pt x="153" y="2"/>
                  </a:lnTo>
                  <a:lnTo>
                    <a:pt x="1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 name="Freeform 157"/>
            <p:cNvSpPr>
              <a:spLocks/>
            </p:cNvSpPr>
            <p:nvPr/>
          </p:nvSpPr>
          <p:spPr bwMode="auto">
            <a:xfrm>
              <a:off x="4207" y="1486"/>
              <a:ext cx="172" cy="143"/>
            </a:xfrm>
            <a:custGeom>
              <a:avLst/>
              <a:gdLst/>
              <a:ahLst/>
              <a:cxnLst>
                <a:cxn ang="0">
                  <a:pos x="32" y="0"/>
                </a:cxn>
                <a:cxn ang="0">
                  <a:pos x="60" y="3"/>
                </a:cxn>
                <a:cxn ang="0">
                  <a:pos x="87" y="13"/>
                </a:cxn>
                <a:cxn ang="0">
                  <a:pos x="113" y="28"/>
                </a:cxn>
                <a:cxn ang="0">
                  <a:pos x="136" y="47"/>
                </a:cxn>
                <a:cxn ang="0">
                  <a:pos x="154" y="68"/>
                </a:cxn>
                <a:cxn ang="0">
                  <a:pos x="169" y="94"/>
                </a:cxn>
                <a:cxn ang="0">
                  <a:pos x="172" y="103"/>
                </a:cxn>
                <a:cxn ang="0">
                  <a:pos x="172" y="114"/>
                </a:cxn>
                <a:cxn ang="0">
                  <a:pos x="170" y="124"/>
                </a:cxn>
                <a:cxn ang="0">
                  <a:pos x="164" y="133"/>
                </a:cxn>
                <a:cxn ang="0">
                  <a:pos x="157" y="140"/>
                </a:cxn>
                <a:cxn ang="0">
                  <a:pos x="147" y="143"/>
                </a:cxn>
                <a:cxn ang="0">
                  <a:pos x="136" y="143"/>
                </a:cxn>
                <a:cxn ang="0">
                  <a:pos x="125" y="141"/>
                </a:cxn>
                <a:cxn ang="0">
                  <a:pos x="116" y="136"/>
                </a:cxn>
                <a:cxn ang="0">
                  <a:pos x="100" y="110"/>
                </a:cxn>
                <a:cxn ang="0">
                  <a:pos x="85" y="92"/>
                </a:cxn>
                <a:cxn ang="0">
                  <a:pos x="69" y="79"/>
                </a:cxn>
                <a:cxn ang="0">
                  <a:pos x="50" y="71"/>
                </a:cxn>
                <a:cxn ang="0">
                  <a:pos x="32" y="66"/>
                </a:cxn>
                <a:cxn ang="0">
                  <a:pos x="19" y="63"/>
                </a:cxn>
                <a:cxn ang="0">
                  <a:pos x="10" y="56"/>
                </a:cxn>
                <a:cxn ang="0">
                  <a:pos x="3" y="48"/>
                </a:cxn>
                <a:cxn ang="0">
                  <a:pos x="0" y="37"/>
                </a:cxn>
                <a:cxn ang="0">
                  <a:pos x="0" y="26"/>
                </a:cxn>
                <a:cxn ang="0">
                  <a:pos x="3" y="15"/>
                </a:cxn>
                <a:cxn ang="0">
                  <a:pos x="10" y="7"/>
                </a:cxn>
                <a:cxn ang="0">
                  <a:pos x="19" y="1"/>
                </a:cxn>
                <a:cxn ang="0">
                  <a:pos x="32" y="0"/>
                </a:cxn>
              </a:cxnLst>
              <a:rect l="0" t="0" r="r" b="b"/>
              <a:pathLst>
                <a:path w="172" h="143">
                  <a:moveTo>
                    <a:pt x="32" y="0"/>
                  </a:moveTo>
                  <a:lnTo>
                    <a:pt x="60" y="3"/>
                  </a:lnTo>
                  <a:lnTo>
                    <a:pt x="87" y="13"/>
                  </a:lnTo>
                  <a:lnTo>
                    <a:pt x="113" y="28"/>
                  </a:lnTo>
                  <a:lnTo>
                    <a:pt x="136" y="47"/>
                  </a:lnTo>
                  <a:lnTo>
                    <a:pt x="154" y="68"/>
                  </a:lnTo>
                  <a:lnTo>
                    <a:pt x="169" y="94"/>
                  </a:lnTo>
                  <a:lnTo>
                    <a:pt x="172" y="103"/>
                  </a:lnTo>
                  <a:lnTo>
                    <a:pt x="172" y="114"/>
                  </a:lnTo>
                  <a:lnTo>
                    <a:pt x="170" y="124"/>
                  </a:lnTo>
                  <a:lnTo>
                    <a:pt x="164" y="133"/>
                  </a:lnTo>
                  <a:lnTo>
                    <a:pt x="157" y="140"/>
                  </a:lnTo>
                  <a:lnTo>
                    <a:pt x="147" y="143"/>
                  </a:lnTo>
                  <a:lnTo>
                    <a:pt x="136" y="143"/>
                  </a:lnTo>
                  <a:lnTo>
                    <a:pt x="125" y="141"/>
                  </a:lnTo>
                  <a:lnTo>
                    <a:pt x="116" y="136"/>
                  </a:lnTo>
                  <a:lnTo>
                    <a:pt x="100" y="110"/>
                  </a:lnTo>
                  <a:lnTo>
                    <a:pt x="85" y="92"/>
                  </a:lnTo>
                  <a:lnTo>
                    <a:pt x="69" y="79"/>
                  </a:lnTo>
                  <a:lnTo>
                    <a:pt x="50" y="71"/>
                  </a:lnTo>
                  <a:lnTo>
                    <a:pt x="32" y="66"/>
                  </a:lnTo>
                  <a:lnTo>
                    <a:pt x="19" y="63"/>
                  </a:lnTo>
                  <a:lnTo>
                    <a:pt x="10" y="56"/>
                  </a:lnTo>
                  <a:lnTo>
                    <a:pt x="3" y="48"/>
                  </a:lnTo>
                  <a:lnTo>
                    <a:pt x="0" y="37"/>
                  </a:lnTo>
                  <a:lnTo>
                    <a:pt x="0" y="26"/>
                  </a:lnTo>
                  <a:lnTo>
                    <a:pt x="3" y="15"/>
                  </a:lnTo>
                  <a:lnTo>
                    <a:pt x="10" y="7"/>
                  </a:lnTo>
                  <a:lnTo>
                    <a:pt x="19" y="1"/>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 name="Freeform 158"/>
            <p:cNvSpPr>
              <a:spLocks/>
            </p:cNvSpPr>
            <p:nvPr/>
          </p:nvSpPr>
          <p:spPr bwMode="auto">
            <a:xfrm>
              <a:off x="4313" y="1378"/>
              <a:ext cx="163" cy="163"/>
            </a:xfrm>
            <a:custGeom>
              <a:avLst/>
              <a:gdLst/>
              <a:ahLst/>
              <a:cxnLst>
                <a:cxn ang="0">
                  <a:pos x="39" y="0"/>
                </a:cxn>
                <a:cxn ang="0">
                  <a:pos x="51" y="5"/>
                </a:cxn>
                <a:cxn ang="0">
                  <a:pos x="78" y="20"/>
                </a:cxn>
                <a:cxn ang="0">
                  <a:pos x="103" y="39"/>
                </a:cxn>
                <a:cxn ang="0">
                  <a:pos x="126" y="61"/>
                </a:cxn>
                <a:cxn ang="0">
                  <a:pos x="145" y="86"/>
                </a:cxn>
                <a:cxn ang="0">
                  <a:pos x="160" y="114"/>
                </a:cxn>
                <a:cxn ang="0">
                  <a:pos x="163" y="126"/>
                </a:cxn>
                <a:cxn ang="0">
                  <a:pos x="162" y="139"/>
                </a:cxn>
                <a:cxn ang="0">
                  <a:pos x="158" y="150"/>
                </a:cxn>
                <a:cxn ang="0">
                  <a:pos x="148" y="160"/>
                </a:cxn>
                <a:cxn ang="0">
                  <a:pos x="138" y="163"/>
                </a:cxn>
                <a:cxn ang="0">
                  <a:pos x="127" y="163"/>
                </a:cxn>
                <a:cxn ang="0">
                  <a:pos x="117" y="161"/>
                </a:cxn>
                <a:cxn ang="0">
                  <a:pos x="107" y="157"/>
                </a:cxn>
                <a:cxn ang="0">
                  <a:pos x="102" y="148"/>
                </a:cxn>
                <a:cxn ang="0">
                  <a:pos x="90" y="125"/>
                </a:cxn>
                <a:cxn ang="0">
                  <a:pos x="76" y="105"/>
                </a:cxn>
                <a:cxn ang="0">
                  <a:pos x="58" y="89"/>
                </a:cxn>
                <a:cxn ang="0">
                  <a:pos x="39" y="75"/>
                </a:cxn>
                <a:cxn ang="0">
                  <a:pos x="17" y="62"/>
                </a:cxn>
                <a:cxn ang="0">
                  <a:pos x="7" y="54"/>
                </a:cxn>
                <a:cxn ang="0">
                  <a:pos x="1" y="45"/>
                </a:cxn>
                <a:cxn ang="0">
                  <a:pos x="0" y="34"/>
                </a:cxn>
                <a:cxn ang="0">
                  <a:pos x="2" y="23"/>
                </a:cxn>
                <a:cxn ang="0">
                  <a:pos x="8" y="15"/>
                </a:cxn>
                <a:cxn ang="0">
                  <a:pos x="17" y="7"/>
                </a:cxn>
                <a:cxn ang="0">
                  <a:pos x="26" y="1"/>
                </a:cxn>
                <a:cxn ang="0">
                  <a:pos x="39" y="0"/>
                </a:cxn>
              </a:cxnLst>
              <a:rect l="0" t="0" r="r" b="b"/>
              <a:pathLst>
                <a:path w="163" h="163">
                  <a:moveTo>
                    <a:pt x="39" y="0"/>
                  </a:moveTo>
                  <a:lnTo>
                    <a:pt x="51" y="5"/>
                  </a:lnTo>
                  <a:lnTo>
                    <a:pt x="78" y="20"/>
                  </a:lnTo>
                  <a:lnTo>
                    <a:pt x="103" y="39"/>
                  </a:lnTo>
                  <a:lnTo>
                    <a:pt x="126" y="61"/>
                  </a:lnTo>
                  <a:lnTo>
                    <a:pt x="145" y="86"/>
                  </a:lnTo>
                  <a:lnTo>
                    <a:pt x="160" y="114"/>
                  </a:lnTo>
                  <a:lnTo>
                    <a:pt x="163" y="126"/>
                  </a:lnTo>
                  <a:lnTo>
                    <a:pt x="162" y="139"/>
                  </a:lnTo>
                  <a:lnTo>
                    <a:pt x="158" y="150"/>
                  </a:lnTo>
                  <a:lnTo>
                    <a:pt x="148" y="160"/>
                  </a:lnTo>
                  <a:lnTo>
                    <a:pt x="138" y="163"/>
                  </a:lnTo>
                  <a:lnTo>
                    <a:pt x="127" y="163"/>
                  </a:lnTo>
                  <a:lnTo>
                    <a:pt x="117" y="161"/>
                  </a:lnTo>
                  <a:lnTo>
                    <a:pt x="107" y="157"/>
                  </a:lnTo>
                  <a:lnTo>
                    <a:pt x="102" y="148"/>
                  </a:lnTo>
                  <a:lnTo>
                    <a:pt x="90" y="125"/>
                  </a:lnTo>
                  <a:lnTo>
                    <a:pt x="76" y="105"/>
                  </a:lnTo>
                  <a:lnTo>
                    <a:pt x="58" y="89"/>
                  </a:lnTo>
                  <a:lnTo>
                    <a:pt x="39" y="75"/>
                  </a:lnTo>
                  <a:lnTo>
                    <a:pt x="17" y="62"/>
                  </a:lnTo>
                  <a:lnTo>
                    <a:pt x="7" y="54"/>
                  </a:lnTo>
                  <a:lnTo>
                    <a:pt x="1" y="45"/>
                  </a:lnTo>
                  <a:lnTo>
                    <a:pt x="0" y="34"/>
                  </a:lnTo>
                  <a:lnTo>
                    <a:pt x="2" y="23"/>
                  </a:lnTo>
                  <a:lnTo>
                    <a:pt x="8" y="15"/>
                  </a:lnTo>
                  <a:lnTo>
                    <a:pt x="17" y="7"/>
                  </a:lnTo>
                  <a:lnTo>
                    <a:pt x="26" y="1"/>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Can This Work?</a:t>
            </a:r>
            <a:endParaRPr lang="zh-TW" altLang="en-US" dirty="0"/>
          </a:p>
        </p:txBody>
      </p:sp>
      <p:graphicFrame>
        <p:nvGraphicFramePr>
          <p:cNvPr id="6" name="內容版面配置區 5"/>
          <p:cNvGraphicFramePr>
            <a:graphicFrameLocks noGrp="1"/>
          </p:cNvGraphicFramePr>
          <p:nvPr>
            <p:ph idx="1"/>
          </p:nvPr>
        </p:nvGraphicFramePr>
        <p:xfrm>
          <a:off x="467544" y="1340768"/>
          <a:ext cx="8219256" cy="3611428"/>
        </p:xfrm>
        <a:graphic>
          <a:graphicData uri="http://schemas.openxmlformats.org/drawingml/2006/table">
            <a:tbl>
              <a:tblPr firstRow="1" bandRow="1">
                <a:tableStyleId>{5C22544A-7EE6-4342-B048-85BDC9FD1C3A}</a:tableStyleId>
              </a:tblPr>
              <a:tblGrid>
                <a:gridCol w="2739752"/>
                <a:gridCol w="2739752"/>
                <a:gridCol w="2739752"/>
              </a:tblGrid>
              <a:tr h="685348">
                <a:tc>
                  <a:txBody>
                    <a:bodyPr/>
                    <a:lstStyle/>
                    <a:p>
                      <a:pPr algn="ctr"/>
                      <a:r>
                        <a:rPr lang="en-US" altLang="zh-TW" dirty="0" smtClean="0"/>
                        <a:t>Benchmark</a:t>
                      </a:r>
                      <a:endParaRPr lang="zh-TW" altLang="en-US" dirty="0"/>
                    </a:p>
                  </a:txBody>
                  <a:tcPr/>
                </a:tc>
                <a:tc>
                  <a:txBody>
                    <a:bodyPr/>
                    <a:lstStyle/>
                    <a:p>
                      <a:pPr algn="ctr"/>
                      <a:r>
                        <a:rPr lang="en-US" altLang="zh-TW" dirty="0" smtClean="0"/>
                        <a:t>Number of </a:t>
                      </a:r>
                      <a:r>
                        <a:rPr lang="en-US" altLang="zh-TW" dirty="0" err="1" smtClean="0"/>
                        <a:t>pathtrees</a:t>
                      </a:r>
                      <a:endParaRPr lang="zh-TW" altLang="en-US" dirty="0"/>
                    </a:p>
                  </a:txBody>
                  <a:tcPr/>
                </a:tc>
                <a:tc>
                  <a:txBody>
                    <a:bodyPr/>
                    <a:lstStyle/>
                    <a:p>
                      <a:pPr algn="ctr"/>
                      <a:r>
                        <a:rPr lang="en-US" altLang="zh-TW" dirty="0" err="1" smtClean="0"/>
                        <a:t>Pathtrees</a:t>
                      </a:r>
                      <a:r>
                        <a:rPr lang="en-US" altLang="zh-TW" dirty="0" smtClean="0"/>
                        <a:t> contribute</a:t>
                      </a:r>
                      <a:r>
                        <a:rPr lang="en-US" altLang="zh-TW" baseline="0" dirty="0" smtClean="0"/>
                        <a:t>  90% execution time</a:t>
                      </a:r>
                      <a:endParaRPr lang="zh-TW" altLang="en-US" dirty="0"/>
                    </a:p>
                  </a:txBody>
                  <a:tcPr/>
                </a:tc>
              </a:tr>
              <a:tr h="277947">
                <a:tc>
                  <a:txBody>
                    <a:bodyPr/>
                    <a:lstStyle/>
                    <a:p>
                      <a:pPr algn="ctr"/>
                      <a:r>
                        <a:rPr lang="en-US" altLang="zh-TW" dirty="0" err="1" smtClean="0"/>
                        <a:t>blackscholes</a:t>
                      </a:r>
                      <a:endParaRPr lang="zh-TW" altLang="en-US" dirty="0"/>
                    </a:p>
                  </a:txBody>
                  <a:tcPr/>
                </a:tc>
                <a:tc>
                  <a:txBody>
                    <a:bodyPr/>
                    <a:lstStyle/>
                    <a:p>
                      <a:pPr algn="ctr"/>
                      <a:r>
                        <a:rPr lang="en-US" altLang="zh-TW" dirty="0" smtClean="0"/>
                        <a:t>9</a:t>
                      </a:r>
                      <a:endParaRPr lang="zh-TW" altLang="en-US" dirty="0"/>
                    </a:p>
                  </a:txBody>
                  <a:tcPr/>
                </a:tc>
                <a:tc>
                  <a:txBody>
                    <a:bodyPr/>
                    <a:lstStyle/>
                    <a:p>
                      <a:pPr algn="ctr"/>
                      <a:r>
                        <a:rPr lang="en-US" altLang="zh-TW" dirty="0" smtClean="0"/>
                        <a:t>3</a:t>
                      </a:r>
                      <a:endParaRPr lang="zh-TW" altLang="en-US" dirty="0"/>
                    </a:p>
                  </a:txBody>
                  <a:tcPr/>
                </a:tc>
              </a:tr>
              <a:tr h="277947">
                <a:tc>
                  <a:txBody>
                    <a:bodyPr/>
                    <a:lstStyle/>
                    <a:p>
                      <a:pPr algn="ctr"/>
                      <a:r>
                        <a:rPr lang="en-US" altLang="zh-TW" dirty="0" err="1" smtClean="0"/>
                        <a:t>bodytrack</a:t>
                      </a:r>
                      <a:endParaRPr lang="zh-TW" altLang="en-US" dirty="0"/>
                    </a:p>
                  </a:txBody>
                  <a:tcPr/>
                </a:tc>
                <a:tc>
                  <a:txBody>
                    <a:bodyPr/>
                    <a:lstStyle/>
                    <a:p>
                      <a:pPr algn="ctr"/>
                      <a:r>
                        <a:rPr lang="en-US" altLang="zh-TW" dirty="0" smtClean="0"/>
                        <a:t>322</a:t>
                      </a:r>
                      <a:endParaRPr lang="zh-TW" altLang="en-US" dirty="0"/>
                    </a:p>
                  </a:txBody>
                  <a:tcPr/>
                </a:tc>
                <a:tc>
                  <a:txBody>
                    <a:bodyPr/>
                    <a:lstStyle/>
                    <a:p>
                      <a:pPr algn="ctr"/>
                      <a:r>
                        <a:rPr lang="en-US" altLang="zh-TW" dirty="0" smtClean="0"/>
                        <a:t>9</a:t>
                      </a:r>
                      <a:endParaRPr lang="zh-TW" altLang="en-US" dirty="0"/>
                    </a:p>
                  </a:txBody>
                  <a:tcPr/>
                </a:tc>
              </a:tr>
              <a:tr h="277947">
                <a:tc>
                  <a:txBody>
                    <a:bodyPr/>
                    <a:lstStyle/>
                    <a:p>
                      <a:pPr algn="ctr"/>
                      <a:r>
                        <a:rPr lang="en-US" altLang="zh-TW" dirty="0" err="1" smtClean="0"/>
                        <a:t>canneal</a:t>
                      </a:r>
                      <a:r>
                        <a:rPr lang="en-US" altLang="zh-TW" dirty="0" smtClean="0"/>
                        <a:t> </a:t>
                      </a:r>
                      <a:endParaRPr lang="zh-TW" altLang="en-US" dirty="0"/>
                    </a:p>
                  </a:txBody>
                  <a:tcPr/>
                </a:tc>
                <a:tc>
                  <a:txBody>
                    <a:bodyPr/>
                    <a:lstStyle/>
                    <a:p>
                      <a:pPr algn="ctr"/>
                      <a:r>
                        <a:rPr lang="en-US" altLang="zh-TW" dirty="0" smtClean="0"/>
                        <a:t>89</a:t>
                      </a:r>
                      <a:endParaRPr lang="zh-TW" altLang="en-US" dirty="0"/>
                    </a:p>
                  </a:txBody>
                  <a:tcPr/>
                </a:tc>
                <a:tc>
                  <a:txBody>
                    <a:bodyPr/>
                    <a:lstStyle/>
                    <a:p>
                      <a:pPr algn="ctr"/>
                      <a:r>
                        <a:rPr lang="en-US" altLang="zh-TW" dirty="0" smtClean="0"/>
                        <a:t>12</a:t>
                      </a:r>
                      <a:endParaRPr lang="zh-TW" altLang="en-US" dirty="0"/>
                    </a:p>
                  </a:txBody>
                  <a:tcPr/>
                </a:tc>
              </a:tr>
              <a:tr h="277947">
                <a:tc>
                  <a:txBody>
                    <a:bodyPr/>
                    <a:lstStyle/>
                    <a:p>
                      <a:pPr algn="ctr"/>
                      <a:r>
                        <a:rPr lang="pt-BR" altLang="zh-TW" dirty="0" smtClean="0"/>
                        <a:t>facesim </a:t>
                      </a:r>
                      <a:endParaRPr lang="zh-TW" altLang="en-US" dirty="0"/>
                    </a:p>
                  </a:txBody>
                  <a:tcPr/>
                </a:tc>
                <a:tc>
                  <a:txBody>
                    <a:bodyPr/>
                    <a:lstStyle/>
                    <a:p>
                      <a:pPr algn="ctr"/>
                      <a:r>
                        <a:rPr lang="en-US" altLang="zh-TW" dirty="0" smtClean="0"/>
                        <a:t>906</a:t>
                      </a:r>
                      <a:endParaRPr lang="zh-TW" altLang="en-US" dirty="0"/>
                    </a:p>
                  </a:txBody>
                  <a:tcPr/>
                </a:tc>
                <a:tc>
                  <a:txBody>
                    <a:bodyPr/>
                    <a:lstStyle/>
                    <a:p>
                      <a:pPr algn="ctr"/>
                      <a:r>
                        <a:rPr lang="en-US" altLang="zh-TW" dirty="0" smtClean="0"/>
                        <a:t>22</a:t>
                      </a:r>
                      <a:endParaRPr lang="zh-TW" altLang="en-US" dirty="0"/>
                    </a:p>
                  </a:txBody>
                  <a:tcPr/>
                </a:tc>
              </a:tr>
              <a:tr h="277947">
                <a:tc>
                  <a:txBody>
                    <a:bodyPr/>
                    <a:lstStyle/>
                    <a:p>
                      <a:pPr algn="ctr"/>
                      <a:r>
                        <a:rPr lang="en-US" altLang="zh-TW" dirty="0" err="1" smtClean="0"/>
                        <a:t>fluidanimate</a:t>
                      </a:r>
                      <a:r>
                        <a:rPr lang="en-US" altLang="zh-TW" dirty="0" smtClean="0"/>
                        <a:t> </a:t>
                      </a:r>
                      <a:endParaRPr lang="zh-TW" altLang="en-US" dirty="0"/>
                    </a:p>
                  </a:txBody>
                  <a:tcPr/>
                </a:tc>
                <a:tc>
                  <a:txBody>
                    <a:bodyPr/>
                    <a:lstStyle/>
                    <a:p>
                      <a:pPr algn="ctr"/>
                      <a:r>
                        <a:rPr lang="en-US" altLang="zh-TW" dirty="0" smtClean="0"/>
                        <a:t>33</a:t>
                      </a:r>
                      <a:endParaRPr lang="zh-TW" altLang="en-US" dirty="0"/>
                    </a:p>
                  </a:txBody>
                  <a:tcPr/>
                </a:tc>
                <a:tc>
                  <a:txBody>
                    <a:bodyPr/>
                    <a:lstStyle/>
                    <a:p>
                      <a:pPr algn="ctr"/>
                      <a:r>
                        <a:rPr lang="en-US" altLang="zh-TW" dirty="0" smtClean="0"/>
                        <a:t>2</a:t>
                      </a:r>
                      <a:endParaRPr lang="zh-TW" altLang="en-US" dirty="0"/>
                    </a:p>
                  </a:txBody>
                  <a:tcPr/>
                </a:tc>
              </a:tr>
              <a:tr h="277947">
                <a:tc>
                  <a:txBody>
                    <a:bodyPr/>
                    <a:lstStyle/>
                    <a:p>
                      <a:pPr algn="ctr"/>
                      <a:r>
                        <a:rPr lang="it-IT" altLang="zh-TW" dirty="0" smtClean="0"/>
                        <a:t>freqmine </a:t>
                      </a:r>
                      <a:endParaRPr lang="zh-TW" altLang="en-US" dirty="0"/>
                    </a:p>
                  </a:txBody>
                  <a:tcPr/>
                </a:tc>
                <a:tc>
                  <a:txBody>
                    <a:bodyPr/>
                    <a:lstStyle/>
                    <a:p>
                      <a:pPr algn="ctr"/>
                      <a:r>
                        <a:rPr lang="en-US" altLang="zh-TW" dirty="0" smtClean="0"/>
                        <a:t>151</a:t>
                      </a:r>
                      <a:endParaRPr lang="zh-TW" altLang="en-US" dirty="0"/>
                    </a:p>
                  </a:txBody>
                  <a:tcPr/>
                </a:tc>
                <a:tc>
                  <a:txBody>
                    <a:bodyPr/>
                    <a:lstStyle/>
                    <a:p>
                      <a:pPr algn="ctr"/>
                      <a:r>
                        <a:rPr lang="en-US" altLang="zh-TW" dirty="0" smtClean="0"/>
                        <a:t>31</a:t>
                      </a:r>
                      <a:endParaRPr lang="zh-TW" altLang="en-US" dirty="0"/>
                    </a:p>
                  </a:txBody>
                  <a:tcPr/>
                </a:tc>
              </a:tr>
              <a:tr h="277947">
                <a:tc>
                  <a:txBody>
                    <a:bodyPr/>
                    <a:lstStyle/>
                    <a:p>
                      <a:pPr algn="ctr"/>
                      <a:r>
                        <a:rPr lang="en-US" altLang="zh-TW" dirty="0" err="1" smtClean="0"/>
                        <a:t>streamcluster</a:t>
                      </a:r>
                      <a:r>
                        <a:rPr lang="en-US" altLang="zh-TW" dirty="0" smtClean="0"/>
                        <a:t> </a:t>
                      </a:r>
                      <a:endParaRPr lang="zh-TW" altLang="en-US" dirty="0"/>
                    </a:p>
                  </a:txBody>
                  <a:tcPr/>
                </a:tc>
                <a:tc>
                  <a:txBody>
                    <a:bodyPr/>
                    <a:lstStyle/>
                    <a:p>
                      <a:pPr algn="ctr"/>
                      <a:r>
                        <a:rPr lang="en-US" altLang="zh-TW" dirty="0" smtClean="0"/>
                        <a:t>61</a:t>
                      </a:r>
                      <a:endParaRPr lang="zh-TW" altLang="en-US" dirty="0"/>
                    </a:p>
                  </a:txBody>
                  <a:tcPr/>
                </a:tc>
                <a:tc>
                  <a:txBody>
                    <a:bodyPr/>
                    <a:lstStyle/>
                    <a:p>
                      <a:pPr algn="ctr"/>
                      <a:r>
                        <a:rPr lang="en-US" altLang="zh-TW" dirty="0" smtClean="0"/>
                        <a:t>1</a:t>
                      </a:r>
                      <a:endParaRPr lang="zh-TW" altLang="en-US" dirty="0"/>
                    </a:p>
                  </a:txBody>
                  <a:tcPr/>
                </a:tc>
              </a:tr>
              <a:tr h="277947">
                <a:tc>
                  <a:txBody>
                    <a:bodyPr/>
                    <a:lstStyle/>
                    <a:p>
                      <a:pPr algn="ctr"/>
                      <a:r>
                        <a:rPr lang="en-US" altLang="zh-TW" dirty="0" err="1" smtClean="0"/>
                        <a:t>swaptions</a:t>
                      </a:r>
                      <a:r>
                        <a:rPr lang="en-US" altLang="zh-TW" dirty="0" smtClean="0"/>
                        <a:t> </a:t>
                      </a:r>
                      <a:endParaRPr lang="zh-TW" altLang="en-US" dirty="0"/>
                    </a:p>
                  </a:txBody>
                  <a:tcPr/>
                </a:tc>
                <a:tc>
                  <a:txBody>
                    <a:bodyPr/>
                    <a:lstStyle/>
                    <a:p>
                      <a:pPr algn="ctr"/>
                      <a:r>
                        <a:rPr lang="en-US" altLang="zh-TW" dirty="0" smtClean="0"/>
                        <a:t>36</a:t>
                      </a:r>
                      <a:endParaRPr lang="zh-TW" altLang="en-US" dirty="0"/>
                    </a:p>
                  </a:txBody>
                  <a:tcPr/>
                </a:tc>
                <a:tc>
                  <a:txBody>
                    <a:bodyPr/>
                    <a:lstStyle/>
                    <a:p>
                      <a:pPr algn="ctr"/>
                      <a:r>
                        <a:rPr lang="en-US" altLang="zh-TW" dirty="0" smtClean="0"/>
                        <a:t>6</a:t>
                      </a:r>
                      <a:endParaRPr lang="zh-TW" altLang="en-US" dirty="0"/>
                    </a:p>
                  </a:txBody>
                  <a:tcPr/>
                </a:tc>
              </a:tr>
            </a:tbl>
          </a:graphicData>
        </a:graphic>
      </p:graphicFrame>
      <p:sp>
        <p:nvSpPr>
          <p:cNvPr id="4" name="Slide Number Placeholder 3"/>
          <p:cNvSpPr>
            <a:spLocks noGrp="1"/>
          </p:cNvSpPr>
          <p:nvPr>
            <p:ph type="sldNum" sz="quarter" idx="12"/>
          </p:nvPr>
        </p:nvSpPr>
        <p:spPr/>
        <p:txBody>
          <a:bodyPr/>
          <a:lstStyle/>
          <a:p>
            <a:fld id="{BFD5FD6A-C57A-4DE2-B63E-DA52DB40EC98}" type="slidenum">
              <a:rPr lang="zh-TW" altLang="en-US" smtClean="0"/>
              <a:pPr/>
              <a:t>31</a:t>
            </a:fld>
            <a:endParaRPr lang="zh-TW" altLang="en-US"/>
          </a:p>
        </p:txBody>
      </p:sp>
      <p:sp>
        <p:nvSpPr>
          <p:cNvPr id="8" name="內容版面配置區 2"/>
          <p:cNvSpPr txBox="1">
            <a:spLocks/>
          </p:cNvSpPr>
          <p:nvPr/>
        </p:nvSpPr>
        <p:spPr bwMode="auto">
          <a:xfrm>
            <a:off x="457200" y="5085184"/>
            <a:ext cx="8229600" cy="104097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marR="0" lvl="0" indent="-342900" algn="l" defTabSz="914400" rtl="0" eaLnBrk="1" fontAlgn="base" latinLnBrk="0" hangingPunct="1">
              <a:lnSpc>
                <a:spcPct val="100000"/>
              </a:lnSpc>
              <a:spcBef>
                <a:spcPct val="20000"/>
              </a:spcBef>
              <a:spcAft>
                <a:spcPct val="0"/>
              </a:spcAft>
              <a:buClr>
                <a:schemeClr val="tx1"/>
              </a:buClr>
              <a:buSzTx/>
              <a:buFont typeface="Arial" charset="0"/>
              <a:buChar char="•"/>
              <a:tabLst/>
              <a:defRPr/>
            </a:pPr>
            <a:r>
              <a:rPr lang="en-US" altLang="zh-TW" sz="3000" dirty="0" smtClean="0">
                <a:ea typeface="ＭＳ Ｐゴシック" charset="-128"/>
                <a:cs typeface="ＭＳ Ｐゴシック" charset="-128"/>
              </a:rPr>
              <a:t>We also find: applications re-execute Path-tree several times before moves to next</a:t>
            </a:r>
            <a:endParaRPr kumimoji="0" lang="en-US" altLang="zh-TW" sz="3000" b="0" i="0" u="none" strike="noStrike" kern="1200" cap="none" spc="0" normalizeH="0" baseline="0" noProof="0" dirty="0" smtClean="0">
              <a:ln>
                <a:noFill/>
              </a:ln>
              <a:effectLst/>
              <a:uLnTx/>
              <a:uFillTx/>
              <a:latin typeface="+mn-lt"/>
              <a:ea typeface="ＭＳ Ｐゴシック" charset="-128"/>
              <a:cs typeface="ＭＳ Ｐゴシック"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25" name="直線接點 824"/>
          <p:cNvCxnSpPr/>
          <p:nvPr/>
        </p:nvCxnSpPr>
        <p:spPr>
          <a:xfrm>
            <a:off x="3491880" y="4293096"/>
            <a:ext cx="2448272" cy="0"/>
          </a:xfrm>
          <a:prstGeom prst="line">
            <a:avLst/>
          </a:prstGeom>
          <a:ln>
            <a:prstDash val="sysDot"/>
          </a:ln>
        </p:spPr>
        <p:style>
          <a:lnRef idx="3">
            <a:schemeClr val="accent1"/>
          </a:lnRef>
          <a:fillRef idx="0">
            <a:schemeClr val="accent1"/>
          </a:fillRef>
          <a:effectRef idx="2">
            <a:schemeClr val="accent1"/>
          </a:effectRef>
          <a:fontRef idx="minor">
            <a:schemeClr val="tx1"/>
          </a:fontRef>
        </p:style>
      </p:cxnSp>
      <p:cxnSp>
        <p:nvCxnSpPr>
          <p:cNvPr id="823" name="直線接點 822"/>
          <p:cNvCxnSpPr/>
          <p:nvPr/>
        </p:nvCxnSpPr>
        <p:spPr>
          <a:xfrm rot="5400000" flipH="1" flipV="1">
            <a:off x="2483768" y="3284984"/>
            <a:ext cx="2016224" cy="0"/>
          </a:xfrm>
          <a:prstGeom prst="line">
            <a:avLst/>
          </a:prstGeom>
          <a:ln>
            <a:prstDash val="sysDot"/>
          </a:ln>
        </p:spPr>
        <p:style>
          <a:lnRef idx="3">
            <a:schemeClr val="accent1"/>
          </a:lnRef>
          <a:fillRef idx="0">
            <a:schemeClr val="accent1"/>
          </a:fillRef>
          <a:effectRef idx="2">
            <a:schemeClr val="accent1"/>
          </a:effectRef>
          <a:fontRef idx="minor">
            <a:schemeClr val="tx1"/>
          </a:fontRef>
        </p:style>
      </p:cxnSp>
      <p:sp>
        <p:nvSpPr>
          <p:cNvPr id="2" name="標題 1"/>
          <p:cNvSpPr>
            <a:spLocks noGrp="1"/>
          </p:cNvSpPr>
          <p:nvPr>
            <p:ph type="title"/>
          </p:nvPr>
        </p:nvSpPr>
        <p:spPr/>
        <p:txBody>
          <a:bodyPr/>
          <a:lstStyle/>
          <a:p>
            <a:r>
              <a:rPr lang="en-US" altLang="zh-TW" dirty="0" smtClean="0"/>
              <a:t>Related work</a:t>
            </a:r>
            <a:endParaRPr lang="zh-TW" altLang="en-US" dirty="0"/>
          </a:p>
        </p:txBody>
      </p:sp>
      <p:sp>
        <p:nvSpPr>
          <p:cNvPr id="22" name="Slide Number Placeholder 21"/>
          <p:cNvSpPr>
            <a:spLocks noGrp="1"/>
          </p:cNvSpPr>
          <p:nvPr>
            <p:ph type="sldNum" sz="quarter" idx="12"/>
          </p:nvPr>
        </p:nvSpPr>
        <p:spPr/>
        <p:txBody>
          <a:bodyPr/>
          <a:lstStyle/>
          <a:p>
            <a:fld id="{BFD5FD6A-C57A-4DE2-B63E-DA52DB40EC98}" type="slidenum">
              <a:rPr lang="zh-TW" altLang="en-US" smtClean="0"/>
              <a:pPr/>
              <a:t>32</a:t>
            </a:fld>
            <a:endParaRPr lang="zh-TW" altLang="en-US"/>
          </a:p>
        </p:txBody>
      </p:sp>
      <p:sp>
        <p:nvSpPr>
          <p:cNvPr id="1297" name="向右箭號 1296"/>
          <p:cNvSpPr/>
          <p:nvPr/>
        </p:nvSpPr>
        <p:spPr>
          <a:xfrm flipV="1">
            <a:off x="2699792" y="4941168"/>
            <a:ext cx="2611194" cy="151381"/>
          </a:xfrm>
          <a:prstGeom prst="rightArrow">
            <a:avLst>
              <a:gd name="adj1" fmla="val 50000"/>
              <a:gd name="adj2" fmla="val 89933"/>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zh-TW" altLang="en-US"/>
          </a:p>
        </p:txBody>
      </p:sp>
      <p:sp>
        <p:nvSpPr>
          <p:cNvPr id="1298" name="向右箭號 1297"/>
          <p:cNvSpPr/>
          <p:nvPr/>
        </p:nvSpPr>
        <p:spPr>
          <a:xfrm rot="19042774">
            <a:off x="1361742" y="4990894"/>
            <a:ext cx="2559947" cy="188581"/>
          </a:xfrm>
          <a:prstGeom prst="rightArrow">
            <a:avLst>
              <a:gd name="adj1" fmla="val 50000"/>
              <a:gd name="adj2" fmla="val 89933"/>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zh-TW" altLang="en-US"/>
          </a:p>
        </p:txBody>
      </p:sp>
      <p:sp>
        <p:nvSpPr>
          <p:cNvPr id="1299" name="向右箭號 1298"/>
          <p:cNvSpPr/>
          <p:nvPr/>
        </p:nvSpPr>
        <p:spPr>
          <a:xfrm rot="16200000">
            <a:off x="1627290" y="3853431"/>
            <a:ext cx="2149953" cy="148963"/>
          </a:xfrm>
          <a:prstGeom prst="rightArrow">
            <a:avLst>
              <a:gd name="adj1" fmla="val 50000"/>
              <a:gd name="adj2" fmla="val 89933"/>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zh-TW" altLang="en-US"/>
          </a:p>
        </p:txBody>
      </p:sp>
      <p:sp>
        <p:nvSpPr>
          <p:cNvPr id="1300" name="文字方塊 1299"/>
          <p:cNvSpPr txBox="1"/>
          <p:nvPr/>
        </p:nvSpPr>
        <p:spPr>
          <a:xfrm>
            <a:off x="3059832" y="5157192"/>
            <a:ext cx="2376264" cy="523220"/>
          </a:xfrm>
          <a:prstGeom prst="rect">
            <a:avLst/>
          </a:prstGeom>
          <a:ln w="50800"/>
        </p:spPr>
        <p:style>
          <a:lnRef idx="1">
            <a:schemeClr val="accent1"/>
          </a:lnRef>
          <a:fillRef idx="2">
            <a:schemeClr val="accent1"/>
          </a:fillRef>
          <a:effectRef idx="1">
            <a:schemeClr val="accent1"/>
          </a:effectRef>
          <a:fontRef idx="minor">
            <a:schemeClr val="dk1"/>
          </a:fontRef>
        </p:style>
        <p:txBody>
          <a:bodyPr wrap="square" rtlCol="0">
            <a:spAutoFit/>
          </a:bodyPr>
          <a:lstStyle/>
          <a:p>
            <a:pPr>
              <a:buFont typeface="Arial" pitchFamily="34" charset="0"/>
              <a:buChar char="•"/>
            </a:pPr>
            <a:r>
              <a:rPr lang="en-US" altLang="zh-TW" sz="2800" dirty="0" smtClean="0"/>
              <a:t> </a:t>
            </a:r>
            <a:r>
              <a:rPr lang="en-US" altLang="zh-TW" sz="2400" dirty="0" smtClean="0"/>
              <a:t>Industrial effort</a:t>
            </a:r>
          </a:p>
        </p:txBody>
      </p:sp>
      <p:sp>
        <p:nvSpPr>
          <p:cNvPr id="1301" name="文字方塊 1300"/>
          <p:cNvSpPr txBox="1"/>
          <p:nvPr/>
        </p:nvSpPr>
        <p:spPr>
          <a:xfrm>
            <a:off x="1187624" y="2348880"/>
            <a:ext cx="1694760" cy="461665"/>
          </a:xfrm>
          <a:prstGeom prst="rect">
            <a:avLst/>
          </a:prstGeom>
          <a:ln w="50800"/>
        </p:spPr>
        <p:style>
          <a:lnRef idx="1">
            <a:schemeClr val="accent1"/>
          </a:lnRef>
          <a:fillRef idx="2">
            <a:schemeClr val="accent1"/>
          </a:fillRef>
          <a:effectRef idx="1">
            <a:schemeClr val="accent1"/>
          </a:effectRef>
          <a:fontRef idx="minor">
            <a:schemeClr val="dk1"/>
          </a:fontRef>
        </p:style>
        <p:txBody>
          <a:bodyPr wrap="square" rtlCol="0">
            <a:spAutoFit/>
          </a:bodyPr>
          <a:lstStyle/>
          <a:p>
            <a:pPr>
              <a:buFont typeface="Arial" pitchFamily="34" charset="0"/>
              <a:buChar char="•"/>
            </a:pPr>
            <a:r>
              <a:rPr lang="en-US" altLang="zh-TW" sz="2400" dirty="0" smtClean="0"/>
              <a:t> Generality</a:t>
            </a:r>
          </a:p>
        </p:txBody>
      </p:sp>
      <p:sp>
        <p:nvSpPr>
          <p:cNvPr id="1303" name="立方體 1302"/>
          <p:cNvSpPr/>
          <p:nvPr/>
        </p:nvSpPr>
        <p:spPr>
          <a:xfrm>
            <a:off x="2771800" y="2204864"/>
            <a:ext cx="3224930" cy="2736304"/>
          </a:xfrm>
          <a:prstGeom prst="cube">
            <a:avLst/>
          </a:prstGeom>
          <a:solidFill>
            <a:schemeClr val="accent1">
              <a:alpha val="10000"/>
            </a:schemeClr>
          </a:solidFill>
        </p:spPr>
        <p:style>
          <a:lnRef idx="1">
            <a:schemeClr val="accent1"/>
          </a:lnRef>
          <a:fillRef idx="2">
            <a:schemeClr val="accent1"/>
          </a:fillRef>
          <a:effectRef idx="1">
            <a:schemeClr val="accent1"/>
          </a:effectRef>
          <a:fontRef idx="minor">
            <a:schemeClr val="dk1"/>
          </a:fontRef>
        </p:style>
        <p:txBody>
          <a:bodyPr rtlCol="0" anchor="ctr"/>
          <a:lstStyle/>
          <a:p>
            <a:pPr algn="ctr"/>
            <a:endParaRPr lang="zh-TW" altLang="en-US"/>
          </a:p>
        </p:txBody>
      </p:sp>
      <p:sp>
        <p:nvSpPr>
          <p:cNvPr id="1304" name="文字方塊 1303"/>
          <p:cNvSpPr txBox="1"/>
          <p:nvPr/>
        </p:nvSpPr>
        <p:spPr>
          <a:xfrm>
            <a:off x="6156176" y="836712"/>
            <a:ext cx="2808312" cy="1774448"/>
          </a:xfrm>
          <a:prstGeom prst="wedgeEllipseCallout">
            <a:avLst>
              <a:gd name="adj1" fmla="val -61648"/>
              <a:gd name="adj2" fmla="val 53065"/>
            </a:avLst>
          </a:prstGeom>
          <a:ln/>
        </p:spPr>
        <p:style>
          <a:lnRef idx="1">
            <a:schemeClr val="accent2"/>
          </a:lnRef>
          <a:fillRef idx="2">
            <a:schemeClr val="accent2"/>
          </a:fillRef>
          <a:effectRef idx="1">
            <a:schemeClr val="accent2"/>
          </a:effectRef>
          <a:fontRef idx="minor">
            <a:schemeClr val="dk1"/>
          </a:fontRef>
        </p:style>
        <p:txBody>
          <a:bodyPr wrap="square" rtlCol="0">
            <a:spAutoFit/>
          </a:bodyPr>
          <a:lstStyle/>
          <a:p>
            <a:pPr>
              <a:buFont typeface="Arial" pitchFamily="34" charset="0"/>
              <a:buChar char="•"/>
            </a:pPr>
            <a:r>
              <a:rPr lang="en-US" altLang="zh-TW" sz="2800" dirty="0" smtClean="0"/>
              <a:t> </a:t>
            </a:r>
            <a:r>
              <a:rPr lang="en-US" altLang="zh-TW" sz="2400" dirty="0" smtClean="0"/>
              <a:t>RAW</a:t>
            </a:r>
          </a:p>
          <a:p>
            <a:pPr>
              <a:buFont typeface="Arial" pitchFamily="34" charset="0"/>
              <a:buChar char="•"/>
            </a:pPr>
            <a:r>
              <a:rPr lang="en-US" altLang="zh-TW" sz="2400" dirty="0" smtClean="0"/>
              <a:t> TRIPS</a:t>
            </a:r>
          </a:p>
          <a:p>
            <a:pPr>
              <a:buFont typeface="Arial" pitchFamily="34" charset="0"/>
              <a:buChar char="•"/>
            </a:pPr>
            <a:r>
              <a:rPr lang="en-US" altLang="zh-TW" sz="2400" dirty="0" smtClean="0"/>
              <a:t> Wave scalar</a:t>
            </a:r>
          </a:p>
        </p:txBody>
      </p:sp>
      <p:sp>
        <p:nvSpPr>
          <p:cNvPr id="1313" name="文字方塊 1312"/>
          <p:cNvSpPr txBox="1"/>
          <p:nvPr/>
        </p:nvSpPr>
        <p:spPr>
          <a:xfrm>
            <a:off x="539552" y="2924944"/>
            <a:ext cx="1656184" cy="864096"/>
          </a:xfrm>
          <a:prstGeom prst="wedgeEllipseCallout">
            <a:avLst>
              <a:gd name="adj1" fmla="val 109042"/>
              <a:gd name="adj2" fmla="val 57849"/>
            </a:avLst>
          </a:prstGeom>
          <a:ln/>
        </p:spPr>
        <p:style>
          <a:lnRef idx="1">
            <a:schemeClr val="accent2"/>
          </a:lnRef>
          <a:fillRef idx="2">
            <a:schemeClr val="accent2"/>
          </a:fillRef>
          <a:effectRef idx="1">
            <a:schemeClr val="accent2"/>
          </a:effectRef>
          <a:fontRef idx="minor">
            <a:schemeClr val="dk1"/>
          </a:fontRef>
        </p:style>
        <p:txBody>
          <a:bodyPr wrap="square" rtlCol="0">
            <a:normAutofit fontScale="70000" lnSpcReduction="20000"/>
          </a:bodyPr>
          <a:lstStyle/>
          <a:p>
            <a:pPr>
              <a:buFont typeface="Arial" pitchFamily="34" charset="0"/>
              <a:buChar char="•"/>
            </a:pPr>
            <a:r>
              <a:rPr lang="en-US" altLang="zh-TW" sz="2800" dirty="0" smtClean="0"/>
              <a:t> VEAL</a:t>
            </a:r>
          </a:p>
          <a:p>
            <a:r>
              <a:rPr lang="en-US" altLang="zh-TW" sz="2800" dirty="0" smtClean="0"/>
              <a:t>(ISCA 08)</a:t>
            </a:r>
          </a:p>
        </p:txBody>
      </p:sp>
      <p:sp>
        <p:nvSpPr>
          <p:cNvPr id="1315" name="橢圓 1314"/>
          <p:cNvSpPr/>
          <p:nvPr/>
        </p:nvSpPr>
        <p:spPr>
          <a:xfrm>
            <a:off x="3347864" y="2132856"/>
            <a:ext cx="216024" cy="216024"/>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TW" altLang="en-US"/>
          </a:p>
        </p:txBody>
      </p:sp>
      <p:sp>
        <p:nvSpPr>
          <p:cNvPr id="1316" name="橢圓 1315"/>
          <p:cNvSpPr/>
          <p:nvPr/>
        </p:nvSpPr>
        <p:spPr>
          <a:xfrm>
            <a:off x="3059832" y="3717032"/>
            <a:ext cx="216024" cy="216024"/>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TW" altLang="en-US"/>
          </a:p>
        </p:txBody>
      </p:sp>
      <p:sp>
        <p:nvSpPr>
          <p:cNvPr id="1317" name="橢圓 1316"/>
          <p:cNvSpPr/>
          <p:nvPr/>
        </p:nvSpPr>
        <p:spPr>
          <a:xfrm>
            <a:off x="5868144" y="2276872"/>
            <a:ext cx="216024" cy="216024"/>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TW" altLang="en-US"/>
          </a:p>
        </p:txBody>
      </p:sp>
      <p:sp>
        <p:nvSpPr>
          <p:cNvPr id="1318" name="橢圓 1317"/>
          <p:cNvSpPr/>
          <p:nvPr/>
        </p:nvSpPr>
        <p:spPr>
          <a:xfrm>
            <a:off x="5724128" y="2420888"/>
            <a:ext cx="216024" cy="216024"/>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TW" altLang="en-US"/>
          </a:p>
        </p:txBody>
      </p:sp>
      <p:sp>
        <p:nvSpPr>
          <p:cNvPr id="1319" name="橢圓 1318"/>
          <p:cNvSpPr/>
          <p:nvPr/>
        </p:nvSpPr>
        <p:spPr>
          <a:xfrm>
            <a:off x="5796136" y="2564904"/>
            <a:ext cx="216024" cy="216024"/>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TW" altLang="en-US"/>
          </a:p>
        </p:txBody>
      </p:sp>
      <p:sp>
        <p:nvSpPr>
          <p:cNvPr id="1320" name="橢圓 1319"/>
          <p:cNvSpPr/>
          <p:nvPr/>
        </p:nvSpPr>
        <p:spPr>
          <a:xfrm>
            <a:off x="5796136" y="3717032"/>
            <a:ext cx="216024" cy="216024"/>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TW" altLang="en-US"/>
          </a:p>
        </p:txBody>
      </p:sp>
      <p:sp>
        <p:nvSpPr>
          <p:cNvPr id="1321" name="橢圓 1320"/>
          <p:cNvSpPr/>
          <p:nvPr/>
        </p:nvSpPr>
        <p:spPr>
          <a:xfrm>
            <a:off x="5724128" y="3933056"/>
            <a:ext cx="216024" cy="216024"/>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TW" altLang="en-US"/>
          </a:p>
        </p:txBody>
      </p:sp>
      <p:sp>
        <p:nvSpPr>
          <p:cNvPr id="1322" name="橢圓 1321"/>
          <p:cNvSpPr/>
          <p:nvPr/>
        </p:nvSpPr>
        <p:spPr>
          <a:xfrm>
            <a:off x="3707904" y="4149080"/>
            <a:ext cx="216024" cy="216024"/>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TW" altLang="en-US"/>
          </a:p>
        </p:txBody>
      </p:sp>
      <p:pic>
        <p:nvPicPr>
          <p:cNvPr id="49154" name="Picture 2"/>
          <p:cNvPicPr>
            <a:picLocks noChangeAspect="1" noChangeArrowheads="1"/>
          </p:cNvPicPr>
          <p:nvPr/>
        </p:nvPicPr>
        <p:blipFill>
          <a:blip r:embed="rId3" cstate="print"/>
          <a:srcRect/>
          <a:stretch>
            <a:fillRect/>
          </a:stretch>
        </p:blipFill>
        <p:spPr bwMode="auto">
          <a:xfrm>
            <a:off x="6065490" y="2348880"/>
            <a:ext cx="3078510" cy="1298571"/>
          </a:xfrm>
          <a:prstGeom prst="rect">
            <a:avLst/>
          </a:prstGeom>
          <a:noFill/>
          <a:ln w="9525">
            <a:noFill/>
            <a:miter lim="800000"/>
            <a:headEnd/>
            <a:tailEnd/>
          </a:ln>
        </p:spPr>
      </p:pic>
      <p:grpSp>
        <p:nvGrpSpPr>
          <p:cNvPr id="562" name="群組 561"/>
          <p:cNvGrpSpPr/>
          <p:nvPr/>
        </p:nvGrpSpPr>
        <p:grpSpPr>
          <a:xfrm>
            <a:off x="0" y="3645024"/>
            <a:ext cx="2088232" cy="2016224"/>
            <a:chOff x="6876256" y="3717032"/>
            <a:chExt cx="2088232" cy="2016224"/>
          </a:xfrm>
        </p:grpSpPr>
        <p:sp>
          <p:nvSpPr>
            <p:cNvPr id="563" name="矩形 562"/>
            <p:cNvSpPr/>
            <p:nvPr/>
          </p:nvSpPr>
          <p:spPr>
            <a:xfrm>
              <a:off x="6948264" y="3861048"/>
              <a:ext cx="1944216" cy="1872208"/>
            </a:xfrm>
            <a:prstGeom prst="rect">
              <a:avLst/>
            </a:prstGeom>
            <a:ln w="76200">
              <a:solidFill>
                <a:schemeClr val="accent1">
                  <a:lumMod val="60000"/>
                  <a:lumOff val="40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zh-TW" altLang="en-US"/>
            </a:p>
          </p:txBody>
        </p:sp>
        <p:grpSp>
          <p:nvGrpSpPr>
            <p:cNvPr id="564" name="Group 79"/>
            <p:cNvGrpSpPr>
              <a:grpSpLocks noChangeAspect="1"/>
            </p:cNvGrpSpPr>
            <p:nvPr/>
          </p:nvGrpSpPr>
          <p:grpSpPr bwMode="auto">
            <a:xfrm>
              <a:off x="6876256" y="3717032"/>
              <a:ext cx="2088232" cy="1965394"/>
              <a:chOff x="585" y="0"/>
              <a:chExt cx="4590" cy="4320"/>
            </a:xfrm>
            <a:effectLst>
              <a:outerShdw blurRad="50800" dist="38100" dir="2700000" algn="tl" rotWithShape="0">
                <a:prstClr val="black">
                  <a:alpha val="40000"/>
                </a:prstClr>
              </a:outerShdw>
            </a:effectLst>
          </p:grpSpPr>
          <p:sp>
            <p:nvSpPr>
              <p:cNvPr id="565" name="AutoShape 78"/>
              <p:cNvSpPr>
                <a:spLocks noChangeAspect="1" noChangeArrowheads="1" noTextEdit="1"/>
              </p:cNvSpPr>
              <p:nvPr/>
            </p:nvSpPr>
            <p:spPr bwMode="auto">
              <a:xfrm>
                <a:off x="585" y="0"/>
                <a:ext cx="4590"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6" name="Freeform 81"/>
              <p:cNvSpPr>
                <a:spLocks noEditPoints="1"/>
              </p:cNvSpPr>
              <p:nvPr/>
            </p:nvSpPr>
            <p:spPr bwMode="auto">
              <a:xfrm>
                <a:off x="2216" y="2609"/>
                <a:ext cx="1721" cy="1711"/>
              </a:xfrm>
              <a:custGeom>
                <a:avLst/>
                <a:gdLst/>
                <a:ahLst/>
                <a:cxnLst>
                  <a:cxn ang="0">
                    <a:pos x="697" y="40"/>
                  </a:cxn>
                  <a:cxn ang="0">
                    <a:pos x="505" y="148"/>
                  </a:cxn>
                  <a:cxn ang="0">
                    <a:pos x="368" y="308"/>
                  </a:cxn>
                  <a:cxn ang="0">
                    <a:pos x="168" y="620"/>
                  </a:cxn>
                  <a:cxn ang="0">
                    <a:pos x="54" y="906"/>
                  </a:cxn>
                  <a:cxn ang="0">
                    <a:pos x="23" y="1213"/>
                  </a:cxn>
                  <a:cxn ang="0">
                    <a:pos x="72" y="1395"/>
                  </a:cxn>
                  <a:cxn ang="0">
                    <a:pos x="179" y="1501"/>
                  </a:cxn>
                  <a:cxn ang="0">
                    <a:pos x="338" y="1548"/>
                  </a:cxn>
                  <a:cxn ang="0">
                    <a:pos x="414" y="1569"/>
                  </a:cxn>
                  <a:cxn ang="0">
                    <a:pos x="459" y="1632"/>
                  </a:cxn>
                  <a:cxn ang="0">
                    <a:pos x="499" y="1686"/>
                  </a:cxn>
                  <a:cxn ang="0">
                    <a:pos x="540" y="1616"/>
                  </a:cxn>
                  <a:cxn ang="0">
                    <a:pos x="659" y="1575"/>
                  </a:cxn>
                  <a:cxn ang="0">
                    <a:pos x="872" y="1566"/>
                  </a:cxn>
                  <a:cxn ang="0">
                    <a:pos x="1072" y="1552"/>
                  </a:cxn>
                  <a:cxn ang="0">
                    <a:pos x="1159" y="1570"/>
                  </a:cxn>
                  <a:cxn ang="0">
                    <a:pos x="1231" y="1634"/>
                  </a:cxn>
                  <a:cxn ang="0">
                    <a:pos x="1257" y="1612"/>
                  </a:cxn>
                  <a:cxn ang="0">
                    <a:pos x="1269" y="1577"/>
                  </a:cxn>
                  <a:cxn ang="0">
                    <a:pos x="1527" y="1526"/>
                  </a:cxn>
                  <a:cxn ang="0">
                    <a:pos x="1657" y="1451"/>
                  </a:cxn>
                  <a:cxn ang="0">
                    <a:pos x="1699" y="1321"/>
                  </a:cxn>
                  <a:cxn ang="0">
                    <a:pos x="1664" y="1041"/>
                  </a:cxn>
                  <a:cxn ang="0">
                    <a:pos x="1545" y="621"/>
                  </a:cxn>
                  <a:cxn ang="0">
                    <a:pos x="1387" y="330"/>
                  </a:cxn>
                  <a:cxn ang="0">
                    <a:pos x="1235" y="164"/>
                  </a:cxn>
                  <a:cxn ang="0">
                    <a:pos x="1047" y="53"/>
                  </a:cxn>
                  <a:cxn ang="0">
                    <a:pos x="853" y="0"/>
                  </a:cxn>
                  <a:cxn ang="0">
                    <a:pos x="1079" y="42"/>
                  </a:cxn>
                  <a:cxn ang="0">
                    <a:pos x="1276" y="171"/>
                  </a:cxn>
                  <a:cxn ang="0">
                    <a:pos x="1465" y="409"/>
                  </a:cxn>
                  <a:cxn ang="0">
                    <a:pos x="1600" y="707"/>
                  </a:cxn>
                  <a:cxn ang="0">
                    <a:pos x="1699" y="1104"/>
                  </a:cxn>
                  <a:cxn ang="0">
                    <a:pos x="1721" y="1325"/>
                  </a:cxn>
                  <a:cxn ang="0">
                    <a:pos x="1676" y="1462"/>
                  </a:cxn>
                  <a:cxn ang="0">
                    <a:pos x="1543" y="1541"/>
                  </a:cxn>
                  <a:cxn ang="0">
                    <a:pos x="1280" y="1598"/>
                  </a:cxn>
                  <a:cxn ang="0">
                    <a:pos x="1276" y="1662"/>
                  </a:cxn>
                  <a:cxn ang="0">
                    <a:pos x="1228" y="1660"/>
                  </a:cxn>
                  <a:cxn ang="0">
                    <a:pos x="1173" y="1611"/>
                  </a:cxn>
                  <a:cxn ang="0">
                    <a:pos x="1109" y="1577"/>
                  </a:cxn>
                  <a:cxn ang="0">
                    <a:pos x="903" y="1584"/>
                  </a:cxn>
                  <a:cxn ang="0">
                    <a:pos x="645" y="1601"/>
                  </a:cxn>
                  <a:cxn ang="0">
                    <a:pos x="560" y="1629"/>
                  </a:cxn>
                  <a:cxn ang="0">
                    <a:pos x="519" y="1700"/>
                  </a:cxn>
                  <a:cxn ang="0">
                    <a:pos x="512" y="1711"/>
                  </a:cxn>
                  <a:cxn ang="0">
                    <a:pos x="463" y="1685"/>
                  </a:cxn>
                  <a:cxn ang="0">
                    <a:pos x="428" y="1618"/>
                  </a:cxn>
                  <a:cxn ang="0">
                    <a:pos x="370" y="1575"/>
                  </a:cxn>
                  <a:cxn ang="0">
                    <a:pos x="220" y="1541"/>
                  </a:cxn>
                  <a:cxn ang="0">
                    <a:pos x="85" y="1452"/>
                  </a:cxn>
                  <a:cxn ang="0">
                    <a:pos x="12" y="1285"/>
                  </a:cxn>
                  <a:cxn ang="0">
                    <a:pos x="16" y="979"/>
                  </a:cxn>
                  <a:cxn ang="0">
                    <a:pos x="157" y="590"/>
                  </a:cxn>
                  <a:cxn ang="0">
                    <a:pos x="377" y="260"/>
                  </a:cxn>
                  <a:cxn ang="0">
                    <a:pos x="508" y="116"/>
                  </a:cxn>
                  <a:cxn ang="0">
                    <a:pos x="686" y="22"/>
                  </a:cxn>
                </a:cxnLst>
                <a:rect l="0" t="0" r="r" b="b"/>
                <a:pathLst>
                  <a:path w="1721" h="1711">
                    <a:moveTo>
                      <a:pt x="872" y="21"/>
                    </a:moveTo>
                    <a:lnTo>
                      <a:pt x="812" y="22"/>
                    </a:lnTo>
                    <a:lnTo>
                      <a:pt x="754" y="28"/>
                    </a:lnTo>
                    <a:lnTo>
                      <a:pt x="697" y="40"/>
                    </a:lnTo>
                    <a:lnTo>
                      <a:pt x="641" y="60"/>
                    </a:lnTo>
                    <a:lnTo>
                      <a:pt x="590" y="85"/>
                    </a:lnTo>
                    <a:lnTo>
                      <a:pt x="545" y="114"/>
                    </a:lnTo>
                    <a:lnTo>
                      <a:pt x="505" y="148"/>
                    </a:lnTo>
                    <a:lnTo>
                      <a:pt x="469" y="185"/>
                    </a:lnTo>
                    <a:lnTo>
                      <a:pt x="434" y="226"/>
                    </a:lnTo>
                    <a:lnTo>
                      <a:pt x="400" y="267"/>
                    </a:lnTo>
                    <a:lnTo>
                      <a:pt x="368" y="308"/>
                    </a:lnTo>
                    <a:lnTo>
                      <a:pt x="313" y="381"/>
                    </a:lnTo>
                    <a:lnTo>
                      <a:pt x="260" y="459"/>
                    </a:lnTo>
                    <a:lnTo>
                      <a:pt x="213" y="539"/>
                    </a:lnTo>
                    <a:lnTo>
                      <a:pt x="168" y="620"/>
                    </a:lnTo>
                    <a:lnTo>
                      <a:pt x="135" y="688"/>
                    </a:lnTo>
                    <a:lnTo>
                      <a:pt x="104" y="759"/>
                    </a:lnTo>
                    <a:lnTo>
                      <a:pt x="78" y="833"/>
                    </a:lnTo>
                    <a:lnTo>
                      <a:pt x="54" y="906"/>
                    </a:lnTo>
                    <a:lnTo>
                      <a:pt x="37" y="983"/>
                    </a:lnTo>
                    <a:lnTo>
                      <a:pt x="25" y="1059"/>
                    </a:lnTo>
                    <a:lnTo>
                      <a:pt x="21" y="1136"/>
                    </a:lnTo>
                    <a:lnTo>
                      <a:pt x="23" y="1213"/>
                    </a:lnTo>
                    <a:lnTo>
                      <a:pt x="35" y="1289"/>
                    </a:lnTo>
                    <a:lnTo>
                      <a:pt x="44" y="1325"/>
                    </a:lnTo>
                    <a:lnTo>
                      <a:pt x="55" y="1362"/>
                    </a:lnTo>
                    <a:lnTo>
                      <a:pt x="72" y="1395"/>
                    </a:lnTo>
                    <a:lnTo>
                      <a:pt x="92" y="1426"/>
                    </a:lnTo>
                    <a:lnTo>
                      <a:pt x="115" y="1453"/>
                    </a:lnTo>
                    <a:lnTo>
                      <a:pt x="144" y="1479"/>
                    </a:lnTo>
                    <a:lnTo>
                      <a:pt x="179" y="1501"/>
                    </a:lnTo>
                    <a:lnTo>
                      <a:pt x="217" y="1518"/>
                    </a:lnTo>
                    <a:lnTo>
                      <a:pt x="257" y="1531"/>
                    </a:lnTo>
                    <a:lnTo>
                      <a:pt x="297" y="1541"/>
                    </a:lnTo>
                    <a:lnTo>
                      <a:pt x="338" y="1548"/>
                    </a:lnTo>
                    <a:lnTo>
                      <a:pt x="373" y="1552"/>
                    </a:lnTo>
                    <a:lnTo>
                      <a:pt x="375" y="1552"/>
                    </a:lnTo>
                    <a:lnTo>
                      <a:pt x="396" y="1559"/>
                    </a:lnTo>
                    <a:lnTo>
                      <a:pt x="414" y="1569"/>
                    </a:lnTo>
                    <a:lnTo>
                      <a:pt x="430" y="1583"/>
                    </a:lnTo>
                    <a:lnTo>
                      <a:pt x="444" y="1600"/>
                    </a:lnTo>
                    <a:lnTo>
                      <a:pt x="453" y="1619"/>
                    </a:lnTo>
                    <a:lnTo>
                      <a:pt x="459" y="1632"/>
                    </a:lnTo>
                    <a:lnTo>
                      <a:pt x="473" y="1662"/>
                    </a:lnTo>
                    <a:lnTo>
                      <a:pt x="483" y="1675"/>
                    </a:lnTo>
                    <a:lnTo>
                      <a:pt x="494" y="1685"/>
                    </a:lnTo>
                    <a:lnTo>
                      <a:pt x="499" y="1686"/>
                    </a:lnTo>
                    <a:lnTo>
                      <a:pt x="501" y="1673"/>
                    </a:lnTo>
                    <a:lnTo>
                      <a:pt x="509" y="1651"/>
                    </a:lnTo>
                    <a:lnTo>
                      <a:pt x="523" y="1632"/>
                    </a:lnTo>
                    <a:lnTo>
                      <a:pt x="540" y="1616"/>
                    </a:lnTo>
                    <a:lnTo>
                      <a:pt x="560" y="1604"/>
                    </a:lnTo>
                    <a:lnTo>
                      <a:pt x="584" y="1594"/>
                    </a:lnTo>
                    <a:lnTo>
                      <a:pt x="608" y="1586"/>
                    </a:lnTo>
                    <a:lnTo>
                      <a:pt x="659" y="1575"/>
                    </a:lnTo>
                    <a:lnTo>
                      <a:pt x="712" y="1570"/>
                    </a:lnTo>
                    <a:lnTo>
                      <a:pt x="765" y="1568"/>
                    </a:lnTo>
                    <a:lnTo>
                      <a:pt x="818" y="1566"/>
                    </a:lnTo>
                    <a:lnTo>
                      <a:pt x="872" y="1566"/>
                    </a:lnTo>
                    <a:lnTo>
                      <a:pt x="925" y="1562"/>
                    </a:lnTo>
                    <a:lnTo>
                      <a:pt x="974" y="1558"/>
                    </a:lnTo>
                    <a:lnTo>
                      <a:pt x="1024" y="1554"/>
                    </a:lnTo>
                    <a:lnTo>
                      <a:pt x="1072" y="1552"/>
                    </a:lnTo>
                    <a:lnTo>
                      <a:pt x="1095" y="1554"/>
                    </a:lnTo>
                    <a:lnTo>
                      <a:pt x="1117" y="1557"/>
                    </a:lnTo>
                    <a:lnTo>
                      <a:pt x="1138" y="1562"/>
                    </a:lnTo>
                    <a:lnTo>
                      <a:pt x="1159" y="1570"/>
                    </a:lnTo>
                    <a:lnTo>
                      <a:pt x="1177" y="1584"/>
                    </a:lnTo>
                    <a:lnTo>
                      <a:pt x="1203" y="1611"/>
                    </a:lnTo>
                    <a:lnTo>
                      <a:pt x="1216" y="1625"/>
                    </a:lnTo>
                    <a:lnTo>
                      <a:pt x="1231" y="1634"/>
                    </a:lnTo>
                    <a:lnTo>
                      <a:pt x="1248" y="1641"/>
                    </a:lnTo>
                    <a:lnTo>
                      <a:pt x="1255" y="1643"/>
                    </a:lnTo>
                    <a:lnTo>
                      <a:pt x="1255" y="1634"/>
                    </a:lnTo>
                    <a:lnTo>
                      <a:pt x="1257" y="1612"/>
                    </a:lnTo>
                    <a:lnTo>
                      <a:pt x="1257" y="1589"/>
                    </a:lnTo>
                    <a:lnTo>
                      <a:pt x="1259" y="1584"/>
                    </a:lnTo>
                    <a:lnTo>
                      <a:pt x="1264" y="1579"/>
                    </a:lnTo>
                    <a:lnTo>
                      <a:pt x="1269" y="1577"/>
                    </a:lnTo>
                    <a:lnTo>
                      <a:pt x="1333" y="1570"/>
                    </a:lnTo>
                    <a:lnTo>
                      <a:pt x="1398" y="1561"/>
                    </a:lnTo>
                    <a:lnTo>
                      <a:pt x="1463" y="1545"/>
                    </a:lnTo>
                    <a:lnTo>
                      <a:pt x="1527" y="1526"/>
                    </a:lnTo>
                    <a:lnTo>
                      <a:pt x="1587" y="1499"/>
                    </a:lnTo>
                    <a:lnTo>
                      <a:pt x="1612" y="1485"/>
                    </a:lnTo>
                    <a:lnTo>
                      <a:pt x="1636" y="1469"/>
                    </a:lnTo>
                    <a:lnTo>
                      <a:pt x="1657" y="1451"/>
                    </a:lnTo>
                    <a:lnTo>
                      <a:pt x="1672" y="1427"/>
                    </a:lnTo>
                    <a:lnTo>
                      <a:pt x="1685" y="1401"/>
                    </a:lnTo>
                    <a:lnTo>
                      <a:pt x="1694" y="1362"/>
                    </a:lnTo>
                    <a:lnTo>
                      <a:pt x="1699" y="1321"/>
                    </a:lnTo>
                    <a:lnTo>
                      <a:pt x="1699" y="1281"/>
                    </a:lnTo>
                    <a:lnTo>
                      <a:pt x="1696" y="1240"/>
                    </a:lnTo>
                    <a:lnTo>
                      <a:pt x="1683" y="1140"/>
                    </a:lnTo>
                    <a:lnTo>
                      <a:pt x="1664" y="1041"/>
                    </a:lnTo>
                    <a:lnTo>
                      <a:pt x="1643" y="944"/>
                    </a:lnTo>
                    <a:lnTo>
                      <a:pt x="1616" y="834"/>
                    </a:lnTo>
                    <a:lnTo>
                      <a:pt x="1583" y="727"/>
                    </a:lnTo>
                    <a:lnTo>
                      <a:pt x="1545" y="621"/>
                    </a:lnTo>
                    <a:lnTo>
                      <a:pt x="1513" y="544"/>
                    </a:lnTo>
                    <a:lnTo>
                      <a:pt x="1476" y="471"/>
                    </a:lnTo>
                    <a:lnTo>
                      <a:pt x="1434" y="398"/>
                    </a:lnTo>
                    <a:lnTo>
                      <a:pt x="1387" y="330"/>
                    </a:lnTo>
                    <a:lnTo>
                      <a:pt x="1351" y="284"/>
                    </a:lnTo>
                    <a:lnTo>
                      <a:pt x="1313" y="241"/>
                    </a:lnTo>
                    <a:lnTo>
                      <a:pt x="1273" y="200"/>
                    </a:lnTo>
                    <a:lnTo>
                      <a:pt x="1235" y="164"/>
                    </a:lnTo>
                    <a:lnTo>
                      <a:pt x="1195" y="131"/>
                    </a:lnTo>
                    <a:lnTo>
                      <a:pt x="1152" y="102"/>
                    </a:lnTo>
                    <a:lnTo>
                      <a:pt x="1100" y="75"/>
                    </a:lnTo>
                    <a:lnTo>
                      <a:pt x="1047" y="53"/>
                    </a:lnTo>
                    <a:lnTo>
                      <a:pt x="990" y="38"/>
                    </a:lnTo>
                    <a:lnTo>
                      <a:pt x="932" y="26"/>
                    </a:lnTo>
                    <a:lnTo>
                      <a:pt x="872" y="21"/>
                    </a:lnTo>
                    <a:close/>
                    <a:moveTo>
                      <a:pt x="853" y="0"/>
                    </a:moveTo>
                    <a:lnTo>
                      <a:pt x="910" y="3"/>
                    </a:lnTo>
                    <a:lnTo>
                      <a:pt x="968" y="11"/>
                    </a:lnTo>
                    <a:lnTo>
                      <a:pt x="1024" y="24"/>
                    </a:lnTo>
                    <a:lnTo>
                      <a:pt x="1079" y="42"/>
                    </a:lnTo>
                    <a:lnTo>
                      <a:pt x="1134" y="67"/>
                    </a:lnTo>
                    <a:lnTo>
                      <a:pt x="1184" y="97"/>
                    </a:lnTo>
                    <a:lnTo>
                      <a:pt x="1231" y="132"/>
                    </a:lnTo>
                    <a:lnTo>
                      <a:pt x="1276" y="171"/>
                    </a:lnTo>
                    <a:lnTo>
                      <a:pt x="1317" y="214"/>
                    </a:lnTo>
                    <a:lnTo>
                      <a:pt x="1372" y="276"/>
                    </a:lnTo>
                    <a:lnTo>
                      <a:pt x="1420" y="341"/>
                    </a:lnTo>
                    <a:lnTo>
                      <a:pt x="1465" y="409"/>
                    </a:lnTo>
                    <a:lnTo>
                      <a:pt x="1505" y="482"/>
                    </a:lnTo>
                    <a:lnTo>
                      <a:pt x="1540" y="554"/>
                    </a:lnTo>
                    <a:lnTo>
                      <a:pt x="1572" y="629"/>
                    </a:lnTo>
                    <a:lnTo>
                      <a:pt x="1600" y="707"/>
                    </a:lnTo>
                    <a:lnTo>
                      <a:pt x="1625" y="785"/>
                    </a:lnTo>
                    <a:lnTo>
                      <a:pt x="1653" y="891"/>
                    </a:lnTo>
                    <a:lnTo>
                      <a:pt x="1678" y="997"/>
                    </a:lnTo>
                    <a:lnTo>
                      <a:pt x="1699" y="1104"/>
                    </a:lnTo>
                    <a:lnTo>
                      <a:pt x="1708" y="1158"/>
                    </a:lnTo>
                    <a:lnTo>
                      <a:pt x="1717" y="1214"/>
                    </a:lnTo>
                    <a:lnTo>
                      <a:pt x="1721" y="1270"/>
                    </a:lnTo>
                    <a:lnTo>
                      <a:pt x="1721" y="1325"/>
                    </a:lnTo>
                    <a:lnTo>
                      <a:pt x="1714" y="1381"/>
                    </a:lnTo>
                    <a:lnTo>
                      <a:pt x="1705" y="1410"/>
                    </a:lnTo>
                    <a:lnTo>
                      <a:pt x="1693" y="1437"/>
                    </a:lnTo>
                    <a:lnTo>
                      <a:pt x="1676" y="1462"/>
                    </a:lnTo>
                    <a:lnTo>
                      <a:pt x="1655" y="1483"/>
                    </a:lnTo>
                    <a:lnTo>
                      <a:pt x="1621" y="1506"/>
                    </a:lnTo>
                    <a:lnTo>
                      <a:pt x="1583" y="1526"/>
                    </a:lnTo>
                    <a:lnTo>
                      <a:pt x="1543" y="1541"/>
                    </a:lnTo>
                    <a:lnTo>
                      <a:pt x="1476" y="1562"/>
                    </a:lnTo>
                    <a:lnTo>
                      <a:pt x="1408" y="1579"/>
                    </a:lnTo>
                    <a:lnTo>
                      <a:pt x="1338" y="1591"/>
                    </a:lnTo>
                    <a:lnTo>
                      <a:pt x="1280" y="1598"/>
                    </a:lnTo>
                    <a:lnTo>
                      <a:pt x="1278" y="1609"/>
                    </a:lnTo>
                    <a:lnTo>
                      <a:pt x="1277" y="1632"/>
                    </a:lnTo>
                    <a:lnTo>
                      <a:pt x="1277" y="1658"/>
                    </a:lnTo>
                    <a:lnTo>
                      <a:pt x="1276" y="1662"/>
                    </a:lnTo>
                    <a:lnTo>
                      <a:pt x="1271" y="1665"/>
                    </a:lnTo>
                    <a:lnTo>
                      <a:pt x="1267" y="1666"/>
                    </a:lnTo>
                    <a:lnTo>
                      <a:pt x="1246" y="1665"/>
                    </a:lnTo>
                    <a:lnTo>
                      <a:pt x="1228" y="1660"/>
                    </a:lnTo>
                    <a:lnTo>
                      <a:pt x="1213" y="1650"/>
                    </a:lnTo>
                    <a:lnTo>
                      <a:pt x="1198" y="1637"/>
                    </a:lnTo>
                    <a:lnTo>
                      <a:pt x="1184" y="1623"/>
                    </a:lnTo>
                    <a:lnTo>
                      <a:pt x="1173" y="1611"/>
                    </a:lnTo>
                    <a:lnTo>
                      <a:pt x="1159" y="1598"/>
                    </a:lnTo>
                    <a:lnTo>
                      <a:pt x="1145" y="1589"/>
                    </a:lnTo>
                    <a:lnTo>
                      <a:pt x="1127" y="1582"/>
                    </a:lnTo>
                    <a:lnTo>
                      <a:pt x="1109" y="1577"/>
                    </a:lnTo>
                    <a:lnTo>
                      <a:pt x="1091" y="1576"/>
                    </a:lnTo>
                    <a:lnTo>
                      <a:pt x="1028" y="1575"/>
                    </a:lnTo>
                    <a:lnTo>
                      <a:pt x="965" y="1579"/>
                    </a:lnTo>
                    <a:lnTo>
                      <a:pt x="903" y="1584"/>
                    </a:lnTo>
                    <a:lnTo>
                      <a:pt x="840" y="1589"/>
                    </a:lnTo>
                    <a:lnTo>
                      <a:pt x="775" y="1590"/>
                    </a:lnTo>
                    <a:lnTo>
                      <a:pt x="709" y="1593"/>
                    </a:lnTo>
                    <a:lnTo>
                      <a:pt x="645" y="1601"/>
                    </a:lnTo>
                    <a:lnTo>
                      <a:pt x="624" y="1605"/>
                    </a:lnTo>
                    <a:lnTo>
                      <a:pt x="602" y="1611"/>
                    </a:lnTo>
                    <a:lnTo>
                      <a:pt x="581" y="1619"/>
                    </a:lnTo>
                    <a:lnTo>
                      <a:pt x="560" y="1629"/>
                    </a:lnTo>
                    <a:lnTo>
                      <a:pt x="544" y="1641"/>
                    </a:lnTo>
                    <a:lnTo>
                      <a:pt x="531" y="1657"/>
                    </a:lnTo>
                    <a:lnTo>
                      <a:pt x="522" y="1676"/>
                    </a:lnTo>
                    <a:lnTo>
                      <a:pt x="519" y="1700"/>
                    </a:lnTo>
                    <a:lnTo>
                      <a:pt x="519" y="1703"/>
                    </a:lnTo>
                    <a:lnTo>
                      <a:pt x="517" y="1707"/>
                    </a:lnTo>
                    <a:lnTo>
                      <a:pt x="515" y="1708"/>
                    </a:lnTo>
                    <a:lnTo>
                      <a:pt x="512" y="1711"/>
                    </a:lnTo>
                    <a:lnTo>
                      <a:pt x="508" y="1711"/>
                    </a:lnTo>
                    <a:lnTo>
                      <a:pt x="490" y="1707"/>
                    </a:lnTo>
                    <a:lnTo>
                      <a:pt x="474" y="1697"/>
                    </a:lnTo>
                    <a:lnTo>
                      <a:pt x="463" y="1685"/>
                    </a:lnTo>
                    <a:lnTo>
                      <a:pt x="453" y="1669"/>
                    </a:lnTo>
                    <a:lnTo>
                      <a:pt x="445" y="1653"/>
                    </a:lnTo>
                    <a:lnTo>
                      <a:pt x="437" y="1634"/>
                    </a:lnTo>
                    <a:lnTo>
                      <a:pt x="428" y="1618"/>
                    </a:lnTo>
                    <a:lnTo>
                      <a:pt x="417" y="1602"/>
                    </a:lnTo>
                    <a:lnTo>
                      <a:pt x="405" y="1590"/>
                    </a:lnTo>
                    <a:lnTo>
                      <a:pt x="389" y="1580"/>
                    </a:lnTo>
                    <a:lnTo>
                      <a:pt x="370" y="1575"/>
                    </a:lnTo>
                    <a:lnTo>
                      <a:pt x="339" y="1570"/>
                    </a:lnTo>
                    <a:lnTo>
                      <a:pt x="299" y="1563"/>
                    </a:lnTo>
                    <a:lnTo>
                      <a:pt x="259" y="1554"/>
                    </a:lnTo>
                    <a:lnTo>
                      <a:pt x="220" y="1541"/>
                    </a:lnTo>
                    <a:lnTo>
                      <a:pt x="182" y="1524"/>
                    </a:lnTo>
                    <a:lnTo>
                      <a:pt x="146" y="1505"/>
                    </a:lnTo>
                    <a:lnTo>
                      <a:pt x="114" y="1481"/>
                    </a:lnTo>
                    <a:lnTo>
                      <a:pt x="85" y="1452"/>
                    </a:lnTo>
                    <a:lnTo>
                      <a:pt x="60" y="1419"/>
                    </a:lnTo>
                    <a:lnTo>
                      <a:pt x="37" y="1377"/>
                    </a:lnTo>
                    <a:lnTo>
                      <a:pt x="22" y="1332"/>
                    </a:lnTo>
                    <a:lnTo>
                      <a:pt x="12" y="1285"/>
                    </a:lnTo>
                    <a:lnTo>
                      <a:pt x="5" y="1238"/>
                    </a:lnTo>
                    <a:lnTo>
                      <a:pt x="0" y="1151"/>
                    </a:lnTo>
                    <a:lnTo>
                      <a:pt x="4" y="1065"/>
                    </a:lnTo>
                    <a:lnTo>
                      <a:pt x="16" y="979"/>
                    </a:lnTo>
                    <a:lnTo>
                      <a:pt x="40" y="878"/>
                    </a:lnTo>
                    <a:lnTo>
                      <a:pt x="72" y="780"/>
                    </a:lnTo>
                    <a:lnTo>
                      <a:pt x="111" y="684"/>
                    </a:lnTo>
                    <a:lnTo>
                      <a:pt x="157" y="590"/>
                    </a:lnTo>
                    <a:lnTo>
                      <a:pt x="208" y="500"/>
                    </a:lnTo>
                    <a:lnTo>
                      <a:pt x="264" y="412"/>
                    </a:lnTo>
                    <a:lnTo>
                      <a:pt x="324" y="329"/>
                    </a:lnTo>
                    <a:lnTo>
                      <a:pt x="377" y="260"/>
                    </a:lnTo>
                    <a:lnTo>
                      <a:pt x="432" y="195"/>
                    </a:lnTo>
                    <a:lnTo>
                      <a:pt x="456" y="167"/>
                    </a:lnTo>
                    <a:lnTo>
                      <a:pt x="481" y="141"/>
                    </a:lnTo>
                    <a:lnTo>
                      <a:pt x="508" y="116"/>
                    </a:lnTo>
                    <a:lnTo>
                      <a:pt x="537" y="92"/>
                    </a:lnTo>
                    <a:lnTo>
                      <a:pt x="584" y="63"/>
                    </a:lnTo>
                    <a:lnTo>
                      <a:pt x="633" y="40"/>
                    </a:lnTo>
                    <a:lnTo>
                      <a:pt x="686" y="22"/>
                    </a:lnTo>
                    <a:lnTo>
                      <a:pt x="740" y="10"/>
                    </a:lnTo>
                    <a:lnTo>
                      <a:pt x="794" y="3"/>
                    </a:lnTo>
                    <a:lnTo>
                      <a:pt x="8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7" name="Freeform 82"/>
              <p:cNvSpPr>
                <a:spLocks/>
              </p:cNvSpPr>
              <p:nvPr/>
            </p:nvSpPr>
            <p:spPr bwMode="auto">
              <a:xfrm>
                <a:off x="2832" y="3234"/>
                <a:ext cx="405" cy="312"/>
              </a:xfrm>
              <a:custGeom>
                <a:avLst/>
                <a:gdLst/>
                <a:ahLst/>
                <a:cxnLst>
                  <a:cxn ang="0">
                    <a:pos x="321" y="6"/>
                  </a:cxn>
                  <a:cxn ang="0">
                    <a:pos x="367" y="31"/>
                  </a:cxn>
                  <a:cxn ang="0">
                    <a:pos x="401" y="70"/>
                  </a:cxn>
                  <a:cxn ang="0">
                    <a:pos x="405" y="98"/>
                  </a:cxn>
                  <a:cxn ang="0">
                    <a:pos x="388" y="116"/>
                  </a:cxn>
                  <a:cxn ang="0">
                    <a:pos x="360" y="128"/>
                  </a:cxn>
                  <a:cxn ang="0">
                    <a:pos x="328" y="135"/>
                  </a:cxn>
                  <a:cxn ang="0">
                    <a:pos x="301" y="139"/>
                  </a:cxn>
                  <a:cxn ang="0">
                    <a:pos x="270" y="144"/>
                  </a:cxn>
                  <a:cxn ang="0">
                    <a:pos x="228" y="157"/>
                  </a:cxn>
                  <a:cxn ang="0">
                    <a:pos x="191" y="189"/>
                  </a:cxn>
                  <a:cxn ang="0">
                    <a:pos x="139" y="248"/>
                  </a:cxn>
                  <a:cxn ang="0">
                    <a:pos x="90" y="309"/>
                  </a:cxn>
                  <a:cxn ang="0">
                    <a:pos x="79" y="312"/>
                  </a:cxn>
                  <a:cxn ang="0">
                    <a:pos x="74" y="308"/>
                  </a:cxn>
                  <a:cxn ang="0">
                    <a:pos x="72" y="297"/>
                  </a:cxn>
                  <a:cxn ang="0">
                    <a:pos x="97" y="265"/>
                  </a:cxn>
                  <a:cxn ang="0">
                    <a:pos x="143" y="206"/>
                  </a:cxn>
                  <a:cxn ang="0">
                    <a:pos x="193" y="155"/>
                  </a:cxn>
                  <a:cxn ang="0">
                    <a:pos x="245" y="127"/>
                  </a:cxn>
                  <a:cxn ang="0">
                    <a:pos x="310" y="116"/>
                  </a:cxn>
                  <a:cxn ang="0">
                    <a:pos x="331" y="113"/>
                  </a:cxn>
                  <a:cxn ang="0">
                    <a:pos x="358" y="107"/>
                  </a:cxn>
                  <a:cxn ang="0">
                    <a:pos x="379" y="98"/>
                  </a:cxn>
                  <a:cxn ang="0">
                    <a:pos x="381" y="78"/>
                  </a:cxn>
                  <a:cxn ang="0">
                    <a:pos x="363" y="59"/>
                  </a:cxn>
                  <a:cxn ang="0">
                    <a:pos x="334" y="36"/>
                  </a:cxn>
                  <a:cxn ang="0">
                    <a:pos x="282" y="21"/>
                  </a:cxn>
                  <a:cxn ang="0">
                    <a:pos x="234" y="39"/>
                  </a:cxn>
                  <a:cxn ang="0">
                    <a:pos x="182" y="88"/>
                  </a:cxn>
                  <a:cxn ang="0">
                    <a:pos x="139" y="146"/>
                  </a:cxn>
                  <a:cxn ang="0">
                    <a:pos x="104" y="188"/>
                  </a:cxn>
                  <a:cxn ang="0">
                    <a:pos x="75" y="212"/>
                  </a:cxn>
                  <a:cxn ang="0">
                    <a:pos x="42" y="224"/>
                  </a:cxn>
                  <a:cxn ang="0">
                    <a:pos x="6" y="215"/>
                  </a:cxn>
                  <a:cxn ang="0">
                    <a:pos x="0" y="205"/>
                  </a:cxn>
                  <a:cxn ang="0">
                    <a:pos x="3" y="198"/>
                  </a:cxn>
                  <a:cxn ang="0">
                    <a:pos x="13" y="195"/>
                  </a:cxn>
                  <a:cxn ang="0">
                    <a:pos x="47" y="201"/>
                  </a:cxn>
                  <a:cxn ang="0">
                    <a:pos x="78" y="184"/>
                  </a:cxn>
                  <a:cxn ang="0">
                    <a:pos x="114" y="142"/>
                  </a:cxn>
                  <a:cxn ang="0">
                    <a:pos x="141" y="107"/>
                  </a:cxn>
                  <a:cxn ang="0">
                    <a:pos x="177" y="61"/>
                  </a:cxn>
                  <a:cxn ang="0">
                    <a:pos x="220" y="22"/>
                  </a:cxn>
                  <a:cxn ang="0">
                    <a:pos x="270" y="1"/>
                  </a:cxn>
                </a:cxnLst>
                <a:rect l="0" t="0" r="r" b="b"/>
                <a:pathLst>
                  <a:path w="405" h="312">
                    <a:moveTo>
                      <a:pt x="295" y="0"/>
                    </a:moveTo>
                    <a:lnTo>
                      <a:pt x="321" y="6"/>
                    </a:lnTo>
                    <a:lnTo>
                      <a:pt x="347" y="15"/>
                    </a:lnTo>
                    <a:lnTo>
                      <a:pt x="367" y="31"/>
                    </a:lnTo>
                    <a:lnTo>
                      <a:pt x="387" y="49"/>
                    </a:lnTo>
                    <a:lnTo>
                      <a:pt x="401" y="70"/>
                    </a:lnTo>
                    <a:lnTo>
                      <a:pt x="405" y="85"/>
                    </a:lnTo>
                    <a:lnTo>
                      <a:pt x="405" y="98"/>
                    </a:lnTo>
                    <a:lnTo>
                      <a:pt x="398" y="107"/>
                    </a:lnTo>
                    <a:lnTo>
                      <a:pt x="388" y="116"/>
                    </a:lnTo>
                    <a:lnTo>
                      <a:pt x="376" y="123"/>
                    </a:lnTo>
                    <a:lnTo>
                      <a:pt x="360" y="128"/>
                    </a:lnTo>
                    <a:lnTo>
                      <a:pt x="345" y="132"/>
                    </a:lnTo>
                    <a:lnTo>
                      <a:pt x="328" y="135"/>
                    </a:lnTo>
                    <a:lnTo>
                      <a:pt x="314" y="138"/>
                    </a:lnTo>
                    <a:lnTo>
                      <a:pt x="301" y="139"/>
                    </a:lnTo>
                    <a:lnTo>
                      <a:pt x="291" y="141"/>
                    </a:lnTo>
                    <a:lnTo>
                      <a:pt x="270" y="144"/>
                    </a:lnTo>
                    <a:lnTo>
                      <a:pt x="250" y="148"/>
                    </a:lnTo>
                    <a:lnTo>
                      <a:pt x="228" y="157"/>
                    </a:lnTo>
                    <a:lnTo>
                      <a:pt x="207" y="173"/>
                    </a:lnTo>
                    <a:lnTo>
                      <a:pt x="191" y="189"/>
                    </a:lnTo>
                    <a:lnTo>
                      <a:pt x="164" y="217"/>
                    </a:lnTo>
                    <a:lnTo>
                      <a:pt x="139" y="248"/>
                    </a:lnTo>
                    <a:lnTo>
                      <a:pt x="116" y="279"/>
                    </a:lnTo>
                    <a:lnTo>
                      <a:pt x="90" y="309"/>
                    </a:lnTo>
                    <a:lnTo>
                      <a:pt x="88" y="312"/>
                    </a:lnTo>
                    <a:lnTo>
                      <a:pt x="79" y="312"/>
                    </a:lnTo>
                    <a:lnTo>
                      <a:pt x="77" y="311"/>
                    </a:lnTo>
                    <a:lnTo>
                      <a:pt x="74" y="308"/>
                    </a:lnTo>
                    <a:lnTo>
                      <a:pt x="72" y="304"/>
                    </a:lnTo>
                    <a:lnTo>
                      <a:pt x="72" y="297"/>
                    </a:lnTo>
                    <a:lnTo>
                      <a:pt x="75" y="292"/>
                    </a:lnTo>
                    <a:lnTo>
                      <a:pt x="97" y="265"/>
                    </a:lnTo>
                    <a:lnTo>
                      <a:pt x="120" y="235"/>
                    </a:lnTo>
                    <a:lnTo>
                      <a:pt x="143" y="206"/>
                    </a:lnTo>
                    <a:lnTo>
                      <a:pt x="167" y="180"/>
                    </a:lnTo>
                    <a:lnTo>
                      <a:pt x="193" y="155"/>
                    </a:lnTo>
                    <a:lnTo>
                      <a:pt x="224" y="135"/>
                    </a:lnTo>
                    <a:lnTo>
                      <a:pt x="245" y="127"/>
                    </a:lnTo>
                    <a:lnTo>
                      <a:pt x="266" y="121"/>
                    </a:lnTo>
                    <a:lnTo>
                      <a:pt x="310" y="116"/>
                    </a:lnTo>
                    <a:lnTo>
                      <a:pt x="319" y="114"/>
                    </a:lnTo>
                    <a:lnTo>
                      <a:pt x="331" y="113"/>
                    </a:lnTo>
                    <a:lnTo>
                      <a:pt x="344" y="110"/>
                    </a:lnTo>
                    <a:lnTo>
                      <a:pt x="358" y="107"/>
                    </a:lnTo>
                    <a:lnTo>
                      <a:pt x="369" y="103"/>
                    </a:lnTo>
                    <a:lnTo>
                      <a:pt x="379" y="98"/>
                    </a:lnTo>
                    <a:lnTo>
                      <a:pt x="383" y="89"/>
                    </a:lnTo>
                    <a:lnTo>
                      <a:pt x="381" y="78"/>
                    </a:lnTo>
                    <a:lnTo>
                      <a:pt x="373" y="68"/>
                    </a:lnTo>
                    <a:lnTo>
                      <a:pt x="363" y="59"/>
                    </a:lnTo>
                    <a:lnTo>
                      <a:pt x="355" y="52"/>
                    </a:lnTo>
                    <a:lnTo>
                      <a:pt x="334" y="36"/>
                    </a:lnTo>
                    <a:lnTo>
                      <a:pt x="309" y="25"/>
                    </a:lnTo>
                    <a:lnTo>
                      <a:pt x="282" y="21"/>
                    </a:lnTo>
                    <a:lnTo>
                      <a:pt x="257" y="27"/>
                    </a:lnTo>
                    <a:lnTo>
                      <a:pt x="234" y="39"/>
                    </a:lnTo>
                    <a:lnTo>
                      <a:pt x="206" y="63"/>
                    </a:lnTo>
                    <a:lnTo>
                      <a:pt x="182" y="88"/>
                    </a:lnTo>
                    <a:lnTo>
                      <a:pt x="160" y="117"/>
                    </a:lnTo>
                    <a:lnTo>
                      <a:pt x="139" y="146"/>
                    </a:lnTo>
                    <a:lnTo>
                      <a:pt x="117" y="174"/>
                    </a:lnTo>
                    <a:lnTo>
                      <a:pt x="104" y="188"/>
                    </a:lnTo>
                    <a:lnTo>
                      <a:pt x="90" y="201"/>
                    </a:lnTo>
                    <a:lnTo>
                      <a:pt x="75" y="212"/>
                    </a:lnTo>
                    <a:lnTo>
                      <a:pt x="58" y="220"/>
                    </a:lnTo>
                    <a:lnTo>
                      <a:pt x="42" y="224"/>
                    </a:lnTo>
                    <a:lnTo>
                      <a:pt x="24" y="223"/>
                    </a:lnTo>
                    <a:lnTo>
                      <a:pt x="6" y="215"/>
                    </a:lnTo>
                    <a:lnTo>
                      <a:pt x="0" y="209"/>
                    </a:lnTo>
                    <a:lnTo>
                      <a:pt x="0" y="205"/>
                    </a:lnTo>
                    <a:lnTo>
                      <a:pt x="2" y="202"/>
                    </a:lnTo>
                    <a:lnTo>
                      <a:pt x="3" y="198"/>
                    </a:lnTo>
                    <a:lnTo>
                      <a:pt x="8" y="195"/>
                    </a:lnTo>
                    <a:lnTo>
                      <a:pt x="13" y="195"/>
                    </a:lnTo>
                    <a:lnTo>
                      <a:pt x="34" y="202"/>
                    </a:lnTo>
                    <a:lnTo>
                      <a:pt x="47" y="201"/>
                    </a:lnTo>
                    <a:lnTo>
                      <a:pt x="64" y="195"/>
                    </a:lnTo>
                    <a:lnTo>
                      <a:pt x="78" y="184"/>
                    </a:lnTo>
                    <a:lnTo>
                      <a:pt x="92" y="170"/>
                    </a:lnTo>
                    <a:lnTo>
                      <a:pt x="114" y="142"/>
                    </a:lnTo>
                    <a:lnTo>
                      <a:pt x="122" y="130"/>
                    </a:lnTo>
                    <a:lnTo>
                      <a:pt x="141" y="107"/>
                    </a:lnTo>
                    <a:lnTo>
                      <a:pt x="157" y="84"/>
                    </a:lnTo>
                    <a:lnTo>
                      <a:pt x="177" y="61"/>
                    </a:lnTo>
                    <a:lnTo>
                      <a:pt x="198" y="40"/>
                    </a:lnTo>
                    <a:lnTo>
                      <a:pt x="220" y="22"/>
                    </a:lnTo>
                    <a:lnTo>
                      <a:pt x="245" y="8"/>
                    </a:lnTo>
                    <a:lnTo>
                      <a:pt x="270" y="1"/>
                    </a:lnTo>
                    <a:lnTo>
                      <a:pt x="2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8" name="Freeform 83"/>
              <p:cNvSpPr>
                <a:spLocks/>
              </p:cNvSpPr>
              <p:nvPr/>
            </p:nvSpPr>
            <p:spPr bwMode="auto">
              <a:xfrm>
                <a:off x="2694" y="3304"/>
                <a:ext cx="283" cy="163"/>
              </a:xfrm>
              <a:custGeom>
                <a:avLst/>
                <a:gdLst/>
                <a:ahLst/>
                <a:cxnLst>
                  <a:cxn ang="0">
                    <a:pos x="180" y="0"/>
                  </a:cxn>
                  <a:cxn ang="0">
                    <a:pos x="206" y="0"/>
                  </a:cxn>
                  <a:cxn ang="0">
                    <a:pos x="231" y="3"/>
                  </a:cxn>
                  <a:cxn ang="0">
                    <a:pos x="255" y="8"/>
                  </a:cxn>
                  <a:cxn ang="0">
                    <a:pos x="277" y="21"/>
                  </a:cxn>
                  <a:cxn ang="0">
                    <a:pos x="280" y="23"/>
                  </a:cxn>
                  <a:cxn ang="0">
                    <a:pos x="283" y="28"/>
                  </a:cxn>
                  <a:cxn ang="0">
                    <a:pos x="283" y="30"/>
                  </a:cxn>
                  <a:cxn ang="0">
                    <a:pos x="281" y="35"/>
                  </a:cxn>
                  <a:cxn ang="0">
                    <a:pos x="280" y="37"/>
                  </a:cxn>
                  <a:cxn ang="0">
                    <a:pos x="277" y="40"/>
                  </a:cxn>
                  <a:cxn ang="0">
                    <a:pos x="274" y="41"/>
                  </a:cxn>
                  <a:cxn ang="0">
                    <a:pos x="270" y="41"/>
                  </a:cxn>
                  <a:cxn ang="0">
                    <a:pos x="266" y="40"/>
                  </a:cxn>
                  <a:cxn ang="0">
                    <a:pos x="247" y="29"/>
                  </a:cxn>
                  <a:cxn ang="0">
                    <a:pos x="226" y="23"/>
                  </a:cxn>
                  <a:cxn ang="0">
                    <a:pos x="203" y="21"/>
                  </a:cxn>
                  <a:cxn ang="0">
                    <a:pos x="180" y="22"/>
                  </a:cxn>
                  <a:cxn ang="0">
                    <a:pos x="158" y="25"/>
                  </a:cxn>
                  <a:cxn ang="0">
                    <a:pos x="137" y="30"/>
                  </a:cxn>
                  <a:cxn ang="0">
                    <a:pos x="110" y="40"/>
                  </a:cxn>
                  <a:cxn ang="0">
                    <a:pos x="85" y="51"/>
                  </a:cxn>
                  <a:cxn ang="0">
                    <a:pos x="62" y="68"/>
                  </a:cxn>
                  <a:cxn ang="0">
                    <a:pos x="44" y="87"/>
                  </a:cxn>
                  <a:cxn ang="0">
                    <a:pos x="28" y="112"/>
                  </a:cxn>
                  <a:cxn ang="0">
                    <a:pos x="24" y="124"/>
                  </a:cxn>
                  <a:cxn ang="0">
                    <a:pos x="25" y="131"/>
                  </a:cxn>
                  <a:cxn ang="0">
                    <a:pos x="31" y="136"/>
                  </a:cxn>
                  <a:cxn ang="0">
                    <a:pos x="39" y="139"/>
                  </a:cxn>
                  <a:cxn ang="0">
                    <a:pos x="49" y="140"/>
                  </a:cxn>
                  <a:cxn ang="0">
                    <a:pos x="70" y="140"/>
                  </a:cxn>
                  <a:cxn ang="0">
                    <a:pos x="114" y="138"/>
                  </a:cxn>
                  <a:cxn ang="0">
                    <a:pos x="160" y="133"/>
                  </a:cxn>
                  <a:cxn ang="0">
                    <a:pos x="167" y="136"/>
                  </a:cxn>
                  <a:cxn ang="0">
                    <a:pos x="170" y="140"/>
                  </a:cxn>
                  <a:cxn ang="0">
                    <a:pos x="170" y="147"/>
                  </a:cxn>
                  <a:cxn ang="0">
                    <a:pos x="167" y="153"/>
                  </a:cxn>
                  <a:cxn ang="0">
                    <a:pos x="160" y="156"/>
                  </a:cxn>
                  <a:cxn ang="0">
                    <a:pos x="151" y="156"/>
                  </a:cxn>
                  <a:cxn ang="0">
                    <a:pos x="138" y="157"/>
                  </a:cxn>
                  <a:cxn ang="0">
                    <a:pos x="124" y="160"/>
                  </a:cxn>
                  <a:cxn ang="0">
                    <a:pos x="108" y="161"/>
                  </a:cxn>
                  <a:cxn ang="0">
                    <a:pos x="89" y="161"/>
                  </a:cxn>
                  <a:cxn ang="0">
                    <a:pos x="73" y="163"/>
                  </a:cxn>
                  <a:cxn ang="0">
                    <a:pos x="55" y="161"/>
                  </a:cxn>
                  <a:cxn ang="0">
                    <a:pos x="39" y="160"/>
                  </a:cxn>
                  <a:cxn ang="0">
                    <a:pos x="25" y="157"/>
                  </a:cxn>
                  <a:cxn ang="0">
                    <a:pos x="13" y="151"/>
                  </a:cxn>
                  <a:cxn ang="0">
                    <a:pos x="5" y="143"/>
                  </a:cxn>
                  <a:cxn ang="0">
                    <a:pos x="0" y="133"/>
                  </a:cxn>
                  <a:cxn ang="0">
                    <a:pos x="2" y="121"/>
                  </a:cxn>
                  <a:cxn ang="0">
                    <a:pos x="7" y="104"/>
                  </a:cxn>
                  <a:cxn ang="0">
                    <a:pos x="24" y="76"/>
                  </a:cxn>
                  <a:cxn ang="0">
                    <a:pos x="46" y="53"/>
                  </a:cxn>
                  <a:cxn ang="0">
                    <a:pos x="71" y="35"/>
                  </a:cxn>
                  <a:cxn ang="0">
                    <a:pos x="101" y="19"/>
                  </a:cxn>
                  <a:cxn ang="0">
                    <a:pos x="131" y="8"/>
                  </a:cxn>
                  <a:cxn ang="0">
                    <a:pos x="155" y="3"/>
                  </a:cxn>
                  <a:cxn ang="0">
                    <a:pos x="180" y="0"/>
                  </a:cxn>
                </a:cxnLst>
                <a:rect l="0" t="0" r="r" b="b"/>
                <a:pathLst>
                  <a:path w="283" h="163">
                    <a:moveTo>
                      <a:pt x="180" y="0"/>
                    </a:moveTo>
                    <a:lnTo>
                      <a:pt x="206" y="0"/>
                    </a:lnTo>
                    <a:lnTo>
                      <a:pt x="231" y="3"/>
                    </a:lnTo>
                    <a:lnTo>
                      <a:pt x="255" y="8"/>
                    </a:lnTo>
                    <a:lnTo>
                      <a:pt x="277" y="21"/>
                    </a:lnTo>
                    <a:lnTo>
                      <a:pt x="280" y="23"/>
                    </a:lnTo>
                    <a:lnTo>
                      <a:pt x="283" y="28"/>
                    </a:lnTo>
                    <a:lnTo>
                      <a:pt x="283" y="30"/>
                    </a:lnTo>
                    <a:lnTo>
                      <a:pt x="281" y="35"/>
                    </a:lnTo>
                    <a:lnTo>
                      <a:pt x="280" y="37"/>
                    </a:lnTo>
                    <a:lnTo>
                      <a:pt x="277" y="40"/>
                    </a:lnTo>
                    <a:lnTo>
                      <a:pt x="274" y="41"/>
                    </a:lnTo>
                    <a:lnTo>
                      <a:pt x="270" y="41"/>
                    </a:lnTo>
                    <a:lnTo>
                      <a:pt x="266" y="40"/>
                    </a:lnTo>
                    <a:lnTo>
                      <a:pt x="247" y="29"/>
                    </a:lnTo>
                    <a:lnTo>
                      <a:pt x="226" y="23"/>
                    </a:lnTo>
                    <a:lnTo>
                      <a:pt x="203" y="21"/>
                    </a:lnTo>
                    <a:lnTo>
                      <a:pt x="180" y="22"/>
                    </a:lnTo>
                    <a:lnTo>
                      <a:pt x="158" y="25"/>
                    </a:lnTo>
                    <a:lnTo>
                      <a:pt x="137" y="30"/>
                    </a:lnTo>
                    <a:lnTo>
                      <a:pt x="110" y="40"/>
                    </a:lnTo>
                    <a:lnTo>
                      <a:pt x="85" y="51"/>
                    </a:lnTo>
                    <a:lnTo>
                      <a:pt x="62" y="68"/>
                    </a:lnTo>
                    <a:lnTo>
                      <a:pt x="44" y="87"/>
                    </a:lnTo>
                    <a:lnTo>
                      <a:pt x="28" y="112"/>
                    </a:lnTo>
                    <a:lnTo>
                      <a:pt x="24" y="124"/>
                    </a:lnTo>
                    <a:lnTo>
                      <a:pt x="25" y="131"/>
                    </a:lnTo>
                    <a:lnTo>
                      <a:pt x="31" y="136"/>
                    </a:lnTo>
                    <a:lnTo>
                      <a:pt x="39" y="139"/>
                    </a:lnTo>
                    <a:lnTo>
                      <a:pt x="49" y="140"/>
                    </a:lnTo>
                    <a:lnTo>
                      <a:pt x="70" y="140"/>
                    </a:lnTo>
                    <a:lnTo>
                      <a:pt x="114" y="138"/>
                    </a:lnTo>
                    <a:lnTo>
                      <a:pt x="160" y="133"/>
                    </a:lnTo>
                    <a:lnTo>
                      <a:pt x="167" y="136"/>
                    </a:lnTo>
                    <a:lnTo>
                      <a:pt x="170" y="140"/>
                    </a:lnTo>
                    <a:lnTo>
                      <a:pt x="170" y="147"/>
                    </a:lnTo>
                    <a:lnTo>
                      <a:pt x="167" y="153"/>
                    </a:lnTo>
                    <a:lnTo>
                      <a:pt x="160" y="156"/>
                    </a:lnTo>
                    <a:lnTo>
                      <a:pt x="151" y="156"/>
                    </a:lnTo>
                    <a:lnTo>
                      <a:pt x="138" y="157"/>
                    </a:lnTo>
                    <a:lnTo>
                      <a:pt x="124" y="160"/>
                    </a:lnTo>
                    <a:lnTo>
                      <a:pt x="108" y="161"/>
                    </a:lnTo>
                    <a:lnTo>
                      <a:pt x="89" y="161"/>
                    </a:lnTo>
                    <a:lnTo>
                      <a:pt x="73" y="163"/>
                    </a:lnTo>
                    <a:lnTo>
                      <a:pt x="55" y="161"/>
                    </a:lnTo>
                    <a:lnTo>
                      <a:pt x="39" y="160"/>
                    </a:lnTo>
                    <a:lnTo>
                      <a:pt x="25" y="157"/>
                    </a:lnTo>
                    <a:lnTo>
                      <a:pt x="13" y="151"/>
                    </a:lnTo>
                    <a:lnTo>
                      <a:pt x="5" y="143"/>
                    </a:lnTo>
                    <a:lnTo>
                      <a:pt x="0" y="133"/>
                    </a:lnTo>
                    <a:lnTo>
                      <a:pt x="2" y="121"/>
                    </a:lnTo>
                    <a:lnTo>
                      <a:pt x="7" y="104"/>
                    </a:lnTo>
                    <a:lnTo>
                      <a:pt x="24" y="76"/>
                    </a:lnTo>
                    <a:lnTo>
                      <a:pt x="46" y="53"/>
                    </a:lnTo>
                    <a:lnTo>
                      <a:pt x="71" y="35"/>
                    </a:lnTo>
                    <a:lnTo>
                      <a:pt x="101" y="19"/>
                    </a:lnTo>
                    <a:lnTo>
                      <a:pt x="131" y="8"/>
                    </a:lnTo>
                    <a:lnTo>
                      <a:pt x="155" y="3"/>
                    </a:lnTo>
                    <a:lnTo>
                      <a:pt x="18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9" name="Freeform 84"/>
              <p:cNvSpPr>
                <a:spLocks/>
              </p:cNvSpPr>
              <p:nvPr/>
            </p:nvSpPr>
            <p:spPr bwMode="auto">
              <a:xfrm>
                <a:off x="2961" y="3444"/>
                <a:ext cx="241" cy="84"/>
              </a:xfrm>
              <a:custGeom>
                <a:avLst/>
                <a:gdLst/>
                <a:ahLst/>
                <a:cxnLst>
                  <a:cxn ang="0">
                    <a:pos x="10" y="0"/>
                  </a:cxn>
                  <a:cxn ang="0">
                    <a:pos x="14" y="0"/>
                  </a:cxn>
                  <a:cxn ang="0">
                    <a:pos x="52" y="7"/>
                  </a:cxn>
                  <a:cxn ang="0">
                    <a:pos x="91" y="14"/>
                  </a:cxn>
                  <a:cxn ang="0">
                    <a:pos x="128" y="21"/>
                  </a:cxn>
                  <a:cxn ang="0">
                    <a:pos x="165" y="31"/>
                  </a:cxn>
                  <a:cxn ang="0">
                    <a:pos x="201" y="45"/>
                  </a:cxn>
                  <a:cxn ang="0">
                    <a:pos x="236" y="63"/>
                  </a:cxn>
                  <a:cxn ang="0">
                    <a:pos x="241" y="69"/>
                  </a:cxn>
                  <a:cxn ang="0">
                    <a:pos x="241" y="73"/>
                  </a:cxn>
                  <a:cxn ang="0">
                    <a:pos x="240" y="77"/>
                  </a:cxn>
                  <a:cxn ang="0">
                    <a:pos x="238" y="80"/>
                  </a:cxn>
                  <a:cxn ang="0">
                    <a:pos x="236" y="82"/>
                  </a:cxn>
                  <a:cxn ang="0">
                    <a:pos x="233" y="84"/>
                  </a:cxn>
                  <a:cxn ang="0">
                    <a:pos x="229" y="84"/>
                  </a:cxn>
                  <a:cxn ang="0">
                    <a:pos x="224" y="82"/>
                  </a:cxn>
                  <a:cxn ang="0">
                    <a:pos x="191" y="64"/>
                  </a:cxn>
                  <a:cxn ang="0">
                    <a:pos x="155" y="52"/>
                  </a:cxn>
                  <a:cxn ang="0">
                    <a:pos x="119" y="42"/>
                  </a:cxn>
                  <a:cxn ang="0">
                    <a:pos x="83" y="35"/>
                  </a:cxn>
                  <a:cxn ang="0">
                    <a:pos x="45" y="28"/>
                  </a:cxn>
                  <a:cxn ang="0">
                    <a:pos x="9" y="21"/>
                  </a:cxn>
                  <a:cxn ang="0">
                    <a:pos x="5" y="20"/>
                  </a:cxn>
                  <a:cxn ang="0">
                    <a:pos x="0" y="11"/>
                  </a:cxn>
                  <a:cxn ang="0">
                    <a:pos x="2" y="9"/>
                  </a:cxn>
                  <a:cxn ang="0">
                    <a:pos x="2" y="6"/>
                  </a:cxn>
                  <a:cxn ang="0">
                    <a:pos x="5" y="3"/>
                  </a:cxn>
                  <a:cxn ang="0">
                    <a:pos x="10" y="0"/>
                  </a:cxn>
                </a:cxnLst>
                <a:rect l="0" t="0" r="r" b="b"/>
                <a:pathLst>
                  <a:path w="241" h="84">
                    <a:moveTo>
                      <a:pt x="10" y="0"/>
                    </a:moveTo>
                    <a:lnTo>
                      <a:pt x="14" y="0"/>
                    </a:lnTo>
                    <a:lnTo>
                      <a:pt x="52" y="7"/>
                    </a:lnTo>
                    <a:lnTo>
                      <a:pt x="91" y="14"/>
                    </a:lnTo>
                    <a:lnTo>
                      <a:pt x="128" y="21"/>
                    </a:lnTo>
                    <a:lnTo>
                      <a:pt x="165" y="31"/>
                    </a:lnTo>
                    <a:lnTo>
                      <a:pt x="201" y="45"/>
                    </a:lnTo>
                    <a:lnTo>
                      <a:pt x="236" y="63"/>
                    </a:lnTo>
                    <a:lnTo>
                      <a:pt x="241" y="69"/>
                    </a:lnTo>
                    <a:lnTo>
                      <a:pt x="241" y="73"/>
                    </a:lnTo>
                    <a:lnTo>
                      <a:pt x="240" y="77"/>
                    </a:lnTo>
                    <a:lnTo>
                      <a:pt x="238" y="80"/>
                    </a:lnTo>
                    <a:lnTo>
                      <a:pt x="236" y="82"/>
                    </a:lnTo>
                    <a:lnTo>
                      <a:pt x="233" y="84"/>
                    </a:lnTo>
                    <a:lnTo>
                      <a:pt x="229" y="84"/>
                    </a:lnTo>
                    <a:lnTo>
                      <a:pt x="224" y="82"/>
                    </a:lnTo>
                    <a:lnTo>
                      <a:pt x="191" y="64"/>
                    </a:lnTo>
                    <a:lnTo>
                      <a:pt x="155" y="52"/>
                    </a:lnTo>
                    <a:lnTo>
                      <a:pt x="119" y="42"/>
                    </a:lnTo>
                    <a:lnTo>
                      <a:pt x="83" y="35"/>
                    </a:lnTo>
                    <a:lnTo>
                      <a:pt x="45" y="28"/>
                    </a:lnTo>
                    <a:lnTo>
                      <a:pt x="9" y="21"/>
                    </a:lnTo>
                    <a:lnTo>
                      <a:pt x="5" y="20"/>
                    </a:lnTo>
                    <a:lnTo>
                      <a:pt x="0" y="11"/>
                    </a:lnTo>
                    <a:lnTo>
                      <a:pt x="2"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0" name="Freeform 85"/>
              <p:cNvSpPr>
                <a:spLocks/>
              </p:cNvSpPr>
              <p:nvPr/>
            </p:nvSpPr>
            <p:spPr bwMode="auto">
              <a:xfrm>
                <a:off x="3127" y="3355"/>
                <a:ext cx="117" cy="36"/>
              </a:xfrm>
              <a:custGeom>
                <a:avLst/>
                <a:gdLst/>
                <a:ahLst/>
                <a:cxnLst>
                  <a:cxn ang="0">
                    <a:pos x="7" y="0"/>
                  </a:cxn>
                  <a:cxn ang="0">
                    <a:pos x="14" y="0"/>
                  </a:cxn>
                  <a:cxn ang="0">
                    <a:pos x="60" y="10"/>
                  </a:cxn>
                  <a:cxn ang="0">
                    <a:pos x="107" y="14"/>
                  </a:cxn>
                  <a:cxn ang="0">
                    <a:pos x="114" y="17"/>
                  </a:cxn>
                  <a:cxn ang="0">
                    <a:pos x="117" y="23"/>
                  </a:cxn>
                  <a:cxn ang="0">
                    <a:pos x="117" y="28"/>
                  </a:cxn>
                  <a:cxn ang="0">
                    <a:pos x="114" y="34"/>
                  </a:cxn>
                  <a:cxn ang="0">
                    <a:pos x="107" y="36"/>
                  </a:cxn>
                  <a:cxn ang="0">
                    <a:pos x="57" y="31"/>
                  </a:cxn>
                  <a:cxn ang="0">
                    <a:pos x="8" y="21"/>
                  </a:cxn>
                  <a:cxn ang="0">
                    <a:pos x="4" y="20"/>
                  </a:cxn>
                  <a:cxn ang="0">
                    <a:pos x="0" y="11"/>
                  </a:cxn>
                  <a:cxn ang="0">
                    <a:pos x="1" y="9"/>
                  </a:cxn>
                  <a:cxn ang="0">
                    <a:pos x="1" y="4"/>
                  </a:cxn>
                  <a:cxn ang="0">
                    <a:pos x="4" y="3"/>
                  </a:cxn>
                  <a:cxn ang="0">
                    <a:pos x="7" y="0"/>
                  </a:cxn>
                </a:cxnLst>
                <a:rect l="0" t="0" r="r" b="b"/>
                <a:pathLst>
                  <a:path w="117" h="36">
                    <a:moveTo>
                      <a:pt x="7" y="0"/>
                    </a:moveTo>
                    <a:lnTo>
                      <a:pt x="14" y="0"/>
                    </a:lnTo>
                    <a:lnTo>
                      <a:pt x="60" y="10"/>
                    </a:lnTo>
                    <a:lnTo>
                      <a:pt x="107" y="14"/>
                    </a:lnTo>
                    <a:lnTo>
                      <a:pt x="114" y="17"/>
                    </a:lnTo>
                    <a:lnTo>
                      <a:pt x="117" y="23"/>
                    </a:lnTo>
                    <a:lnTo>
                      <a:pt x="117" y="28"/>
                    </a:lnTo>
                    <a:lnTo>
                      <a:pt x="114" y="34"/>
                    </a:lnTo>
                    <a:lnTo>
                      <a:pt x="107" y="36"/>
                    </a:lnTo>
                    <a:lnTo>
                      <a:pt x="57" y="31"/>
                    </a:lnTo>
                    <a:lnTo>
                      <a:pt x="8" y="21"/>
                    </a:lnTo>
                    <a:lnTo>
                      <a:pt x="4" y="20"/>
                    </a:lnTo>
                    <a:lnTo>
                      <a:pt x="0" y="11"/>
                    </a:lnTo>
                    <a:lnTo>
                      <a:pt x="1" y="9"/>
                    </a:lnTo>
                    <a:lnTo>
                      <a:pt x="1" y="4"/>
                    </a:lnTo>
                    <a:lnTo>
                      <a:pt x="4" y="3"/>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1" name="Freeform 86"/>
              <p:cNvSpPr>
                <a:spLocks/>
              </p:cNvSpPr>
              <p:nvPr/>
            </p:nvSpPr>
            <p:spPr bwMode="auto">
              <a:xfrm>
                <a:off x="2743" y="3106"/>
                <a:ext cx="129" cy="102"/>
              </a:xfrm>
              <a:custGeom>
                <a:avLst/>
                <a:gdLst/>
                <a:ahLst/>
                <a:cxnLst>
                  <a:cxn ang="0">
                    <a:pos x="100" y="0"/>
                  </a:cxn>
                  <a:cxn ang="0">
                    <a:pos x="121" y="1"/>
                  </a:cxn>
                  <a:cxn ang="0">
                    <a:pos x="127" y="6"/>
                  </a:cxn>
                  <a:cxn ang="0">
                    <a:pos x="129" y="11"/>
                  </a:cxn>
                  <a:cxn ang="0">
                    <a:pos x="128" y="17"/>
                  </a:cxn>
                  <a:cxn ang="0">
                    <a:pos x="123" y="22"/>
                  </a:cxn>
                  <a:cxn ang="0">
                    <a:pos x="116" y="24"/>
                  </a:cxn>
                  <a:cxn ang="0">
                    <a:pos x="102" y="24"/>
                  </a:cxn>
                  <a:cxn ang="0">
                    <a:pos x="91" y="28"/>
                  </a:cxn>
                  <a:cxn ang="0">
                    <a:pos x="84" y="35"/>
                  </a:cxn>
                  <a:cxn ang="0">
                    <a:pos x="77" y="46"/>
                  </a:cxn>
                  <a:cxn ang="0">
                    <a:pos x="71" y="57"/>
                  </a:cxn>
                  <a:cxn ang="0">
                    <a:pos x="63" y="79"/>
                  </a:cxn>
                  <a:cxn ang="0">
                    <a:pos x="53" y="92"/>
                  </a:cxn>
                  <a:cxn ang="0">
                    <a:pos x="43" y="99"/>
                  </a:cxn>
                  <a:cxn ang="0">
                    <a:pos x="31" y="102"/>
                  </a:cxn>
                  <a:cxn ang="0">
                    <a:pos x="18" y="99"/>
                  </a:cxn>
                  <a:cxn ang="0">
                    <a:pos x="4" y="91"/>
                  </a:cxn>
                  <a:cxn ang="0">
                    <a:pos x="1" y="88"/>
                  </a:cxn>
                  <a:cxn ang="0">
                    <a:pos x="0" y="84"/>
                  </a:cxn>
                  <a:cxn ang="0">
                    <a:pos x="0" y="77"/>
                  </a:cxn>
                  <a:cxn ang="0">
                    <a:pos x="6" y="71"/>
                  </a:cxn>
                  <a:cxn ang="0">
                    <a:pos x="11" y="71"/>
                  </a:cxn>
                  <a:cxn ang="0">
                    <a:pos x="15" y="72"/>
                  </a:cxn>
                  <a:cxn ang="0">
                    <a:pos x="24" y="77"/>
                  </a:cxn>
                  <a:cxn ang="0">
                    <a:pos x="31" y="79"/>
                  </a:cxn>
                  <a:cxn ang="0">
                    <a:pos x="36" y="78"/>
                  </a:cxn>
                  <a:cxn ang="0">
                    <a:pos x="42" y="71"/>
                  </a:cxn>
                  <a:cxn ang="0">
                    <a:pos x="49" y="54"/>
                  </a:cxn>
                  <a:cxn ang="0">
                    <a:pos x="57" y="36"/>
                  </a:cxn>
                  <a:cxn ang="0">
                    <a:pos x="68" y="18"/>
                  </a:cxn>
                  <a:cxn ang="0">
                    <a:pos x="82" y="7"/>
                  </a:cxn>
                  <a:cxn ang="0">
                    <a:pos x="100" y="0"/>
                  </a:cxn>
                </a:cxnLst>
                <a:rect l="0" t="0" r="r" b="b"/>
                <a:pathLst>
                  <a:path w="129" h="102">
                    <a:moveTo>
                      <a:pt x="100" y="0"/>
                    </a:moveTo>
                    <a:lnTo>
                      <a:pt x="121" y="1"/>
                    </a:lnTo>
                    <a:lnTo>
                      <a:pt x="127" y="6"/>
                    </a:lnTo>
                    <a:lnTo>
                      <a:pt x="129" y="11"/>
                    </a:lnTo>
                    <a:lnTo>
                      <a:pt x="128" y="17"/>
                    </a:lnTo>
                    <a:lnTo>
                      <a:pt x="123" y="22"/>
                    </a:lnTo>
                    <a:lnTo>
                      <a:pt x="116" y="24"/>
                    </a:lnTo>
                    <a:lnTo>
                      <a:pt x="102" y="24"/>
                    </a:lnTo>
                    <a:lnTo>
                      <a:pt x="91" y="28"/>
                    </a:lnTo>
                    <a:lnTo>
                      <a:pt x="84" y="35"/>
                    </a:lnTo>
                    <a:lnTo>
                      <a:pt x="77" y="46"/>
                    </a:lnTo>
                    <a:lnTo>
                      <a:pt x="71" y="57"/>
                    </a:lnTo>
                    <a:lnTo>
                      <a:pt x="63" y="79"/>
                    </a:lnTo>
                    <a:lnTo>
                      <a:pt x="53" y="92"/>
                    </a:lnTo>
                    <a:lnTo>
                      <a:pt x="43" y="99"/>
                    </a:lnTo>
                    <a:lnTo>
                      <a:pt x="31" y="102"/>
                    </a:lnTo>
                    <a:lnTo>
                      <a:pt x="18" y="99"/>
                    </a:lnTo>
                    <a:lnTo>
                      <a:pt x="4" y="91"/>
                    </a:lnTo>
                    <a:lnTo>
                      <a:pt x="1" y="88"/>
                    </a:lnTo>
                    <a:lnTo>
                      <a:pt x="0" y="84"/>
                    </a:lnTo>
                    <a:lnTo>
                      <a:pt x="0" y="77"/>
                    </a:lnTo>
                    <a:lnTo>
                      <a:pt x="6" y="71"/>
                    </a:lnTo>
                    <a:lnTo>
                      <a:pt x="11" y="71"/>
                    </a:lnTo>
                    <a:lnTo>
                      <a:pt x="15" y="72"/>
                    </a:lnTo>
                    <a:lnTo>
                      <a:pt x="24" y="77"/>
                    </a:lnTo>
                    <a:lnTo>
                      <a:pt x="31" y="79"/>
                    </a:lnTo>
                    <a:lnTo>
                      <a:pt x="36" y="78"/>
                    </a:lnTo>
                    <a:lnTo>
                      <a:pt x="42" y="71"/>
                    </a:lnTo>
                    <a:lnTo>
                      <a:pt x="49" y="54"/>
                    </a:lnTo>
                    <a:lnTo>
                      <a:pt x="57" y="36"/>
                    </a:lnTo>
                    <a:lnTo>
                      <a:pt x="68" y="18"/>
                    </a:lnTo>
                    <a:lnTo>
                      <a:pt x="82" y="7"/>
                    </a:lnTo>
                    <a:lnTo>
                      <a:pt x="10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2" name="Freeform 87"/>
              <p:cNvSpPr>
                <a:spLocks/>
              </p:cNvSpPr>
              <p:nvPr/>
            </p:nvSpPr>
            <p:spPr bwMode="auto">
              <a:xfrm>
                <a:off x="2917" y="3092"/>
                <a:ext cx="181" cy="61"/>
              </a:xfrm>
              <a:custGeom>
                <a:avLst/>
                <a:gdLst/>
                <a:ahLst/>
                <a:cxnLst>
                  <a:cxn ang="0">
                    <a:pos x="39" y="0"/>
                  </a:cxn>
                  <a:cxn ang="0">
                    <a:pos x="58" y="3"/>
                  </a:cxn>
                  <a:cxn ang="0">
                    <a:pos x="76" y="8"/>
                  </a:cxn>
                  <a:cxn ang="0">
                    <a:pos x="96" y="17"/>
                  </a:cxn>
                  <a:cxn ang="0">
                    <a:pos x="114" y="25"/>
                  </a:cxn>
                  <a:cxn ang="0">
                    <a:pos x="133" y="32"/>
                  </a:cxn>
                  <a:cxn ang="0">
                    <a:pos x="153" y="38"/>
                  </a:cxn>
                  <a:cxn ang="0">
                    <a:pos x="171" y="39"/>
                  </a:cxn>
                  <a:cxn ang="0">
                    <a:pos x="178" y="40"/>
                  </a:cxn>
                  <a:cxn ang="0">
                    <a:pos x="181" y="46"/>
                  </a:cxn>
                  <a:cxn ang="0">
                    <a:pos x="181" y="53"/>
                  </a:cxn>
                  <a:cxn ang="0">
                    <a:pos x="178" y="59"/>
                  </a:cxn>
                  <a:cxn ang="0">
                    <a:pos x="171" y="61"/>
                  </a:cxn>
                  <a:cxn ang="0">
                    <a:pos x="145" y="60"/>
                  </a:cxn>
                  <a:cxn ang="0">
                    <a:pos x="120" y="52"/>
                  </a:cxn>
                  <a:cxn ang="0">
                    <a:pos x="96" y="42"/>
                  </a:cxn>
                  <a:cxn ang="0">
                    <a:pos x="58" y="25"/>
                  </a:cxn>
                  <a:cxn ang="0">
                    <a:pos x="44" y="22"/>
                  </a:cxn>
                  <a:cxn ang="0">
                    <a:pos x="32" y="24"/>
                  </a:cxn>
                  <a:cxn ang="0">
                    <a:pos x="19" y="29"/>
                  </a:cxn>
                  <a:cxn ang="0">
                    <a:pos x="11" y="32"/>
                  </a:cxn>
                  <a:cxn ang="0">
                    <a:pos x="8" y="31"/>
                  </a:cxn>
                  <a:cxn ang="0">
                    <a:pos x="4" y="29"/>
                  </a:cxn>
                  <a:cxn ang="0">
                    <a:pos x="1" y="24"/>
                  </a:cxn>
                  <a:cxn ang="0">
                    <a:pos x="0" y="20"/>
                  </a:cxn>
                  <a:cxn ang="0">
                    <a:pos x="1" y="17"/>
                  </a:cxn>
                  <a:cxn ang="0">
                    <a:pos x="4" y="14"/>
                  </a:cxn>
                  <a:cxn ang="0">
                    <a:pos x="22" y="4"/>
                  </a:cxn>
                  <a:cxn ang="0">
                    <a:pos x="39" y="0"/>
                  </a:cxn>
                </a:cxnLst>
                <a:rect l="0" t="0" r="r" b="b"/>
                <a:pathLst>
                  <a:path w="181" h="61">
                    <a:moveTo>
                      <a:pt x="39" y="0"/>
                    </a:moveTo>
                    <a:lnTo>
                      <a:pt x="58" y="3"/>
                    </a:lnTo>
                    <a:lnTo>
                      <a:pt x="76" y="8"/>
                    </a:lnTo>
                    <a:lnTo>
                      <a:pt x="96" y="17"/>
                    </a:lnTo>
                    <a:lnTo>
                      <a:pt x="114" y="25"/>
                    </a:lnTo>
                    <a:lnTo>
                      <a:pt x="133" y="32"/>
                    </a:lnTo>
                    <a:lnTo>
                      <a:pt x="153" y="38"/>
                    </a:lnTo>
                    <a:lnTo>
                      <a:pt x="171" y="39"/>
                    </a:lnTo>
                    <a:lnTo>
                      <a:pt x="178" y="40"/>
                    </a:lnTo>
                    <a:lnTo>
                      <a:pt x="181" y="46"/>
                    </a:lnTo>
                    <a:lnTo>
                      <a:pt x="181" y="53"/>
                    </a:lnTo>
                    <a:lnTo>
                      <a:pt x="178" y="59"/>
                    </a:lnTo>
                    <a:lnTo>
                      <a:pt x="171" y="61"/>
                    </a:lnTo>
                    <a:lnTo>
                      <a:pt x="145" y="60"/>
                    </a:lnTo>
                    <a:lnTo>
                      <a:pt x="120" y="52"/>
                    </a:lnTo>
                    <a:lnTo>
                      <a:pt x="96" y="42"/>
                    </a:lnTo>
                    <a:lnTo>
                      <a:pt x="58" y="25"/>
                    </a:lnTo>
                    <a:lnTo>
                      <a:pt x="44" y="22"/>
                    </a:lnTo>
                    <a:lnTo>
                      <a:pt x="32" y="24"/>
                    </a:lnTo>
                    <a:lnTo>
                      <a:pt x="19" y="29"/>
                    </a:lnTo>
                    <a:lnTo>
                      <a:pt x="11" y="32"/>
                    </a:lnTo>
                    <a:lnTo>
                      <a:pt x="8" y="31"/>
                    </a:lnTo>
                    <a:lnTo>
                      <a:pt x="4" y="29"/>
                    </a:lnTo>
                    <a:lnTo>
                      <a:pt x="1" y="24"/>
                    </a:lnTo>
                    <a:lnTo>
                      <a:pt x="0" y="20"/>
                    </a:lnTo>
                    <a:lnTo>
                      <a:pt x="1" y="17"/>
                    </a:lnTo>
                    <a:lnTo>
                      <a:pt x="4" y="14"/>
                    </a:lnTo>
                    <a:lnTo>
                      <a:pt x="22" y="4"/>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3" name="Freeform 88"/>
              <p:cNvSpPr>
                <a:spLocks/>
              </p:cNvSpPr>
              <p:nvPr/>
            </p:nvSpPr>
            <p:spPr bwMode="auto">
              <a:xfrm>
                <a:off x="2707" y="2842"/>
                <a:ext cx="445" cy="175"/>
              </a:xfrm>
              <a:custGeom>
                <a:avLst/>
                <a:gdLst/>
                <a:ahLst/>
                <a:cxnLst>
                  <a:cxn ang="0">
                    <a:pos x="389" y="0"/>
                  </a:cxn>
                  <a:cxn ang="0">
                    <a:pos x="444" y="2"/>
                  </a:cxn>
                  <a:cxn ang="0">
                    <a:pos x="445" y="34"/>
                  </a:cxn>
                  <a:cxn ang="0">
                    <a:pos x="445" y="62"/>
                  </a:cxn>
                  <a:cxn ang="0">
                    <a:pos x="442" y="84"/>
                  </a:cxn>
                  <a:cxn ang="0">
                    <a:pos x="434" y="103"/>
                  </a:cxn>
                  <a:cxn ang="0">
                    <a:pos x="421" y="116"/>
                  </a:cxn>
                  <a:cxn ang="0">
                    <a:pos x="405" y="128"/>
                  </a:cxn>
                  <a:cxn ang="0">
                    <a:pos x="380" y="135"/>
                  </a:cxn>
                  <a:cxn ang="0">
                    <a:pos x="348" y="140"/>
                  </a:cxn>
                  <a:cxn ang="0">
                    <a:pos x="318" y="142"/>
                  </a:cxn>
                  <a:cxn ang="0">
                    <a:pos x="295" y="142"/>
                  </a:cxn>
                  <a:cxn ang="0">
                    <a:pos x="277" y="137"/>
                  </a:cxn>
                  <a:cxn ang="0">
                    <a:pos x="261" y="132"/>
                  </a:cxn>
                  <a:cxn ang="0">
                    <a:pos x="250" y="122"/>
                  </a:cxn>
                  <a:cxn ang="0">
                    <a:pos x="241" y="111"/>
                  </a:cxn>
                  <a:cxn ang="0">
                    <a:pos x="231" y="96"/>
                  </a:cxn>
                  <a:cxn ang="0">
                    <a:pos x="222" y="79"/>
                  </a:cxn>
                  <a:cxn ang="0">
                    <a:pos x="211" y="58"/>
                  </a:cxn>
                  <a:cxn ang="0">
                    <a:pos x="199" y="34"/>
                  </a:cxn>
                  <a:cxn ang="0">
                    <a:pos x="189" y="76"/>
                  </a:cxn>
                  <a:cxn ang="0">
                    <a:pos x="170" y="168"/>
                  </a:cxn>
                  <a:cxn ang="0">
                    <a:pos x="121" y="174"/>
                  </a:cxn>
                  <a:cxn ang="0">
                    <a:pos x="71" y="174"/>
                  </a:cxn>
                  <a:cxn ang="0">
                    <a:pos x="22" y="175"/>
                  </a:cxn>
                  <a:cxn ang="0">
                    <a:pos x="17" y="129"/>
                  </a:cxn>
                  <a:cxn ang="0">
                    <a:pos x="8" y="84"/>
                  </a:cxn>
                  <a:cxn ang="0">
                    <a:pos x="0" y="37"/>
                  </a:cxn>
                  <a:cxn ang="0">
                    <a:pos x="15" y="32"/>
                  </a:cxn>
                  <a:cxn ang="0">
                    <a:pos x="35" y="29"/>
                  </a:cxn>
                  <a:cxn ang="0">
                    <a:pos x="54" y="29"/>
                  </a:cxn>
                  <a:cxn ang="0">
                    <a:pos x="47" y="27"/>
                  </a:cxn>
                  <a:cxn ang="0">
                    <a:pos x="103" y="26"/>
                  </a:cxn>
                  <a:cxn ang="0">
                    <a:pos x="159" y="20"/>
                  </a:cxn>
                  <a:cxn ang="0">
                    <a:pos x="275" y="6"/>
                  </a:cxn>
                  <a:cxn ang="0">
                    <a:pos x="334" y="1"/>
                  </a:cxn>
                  <a:cxn ang="0">
                    <a:pos x="389" y="0"/>
                  </a:cxn>
                </a:cxnLst>
                <a:rect l="0" t="0" r="r" b="b"/>
                <a:pathLst>
                  <a:path w="445" h="175">
                    <a:moveTo>
                      <a:pt x="389" y="0"/>
                    </a:moveTo>
                    <a:lnTo>
                      <a:pt x="444" y="2"/>
                    </a:lnTo>
                    <a:lnTo>
                      <a:pt x="445" y="34"/>
                    </a:lnTo>
                    <a:lnTo>
                      <a:pt x="445" y="62"/>
                    </a:lnTo>
                    <a:lnTo>
                      <a:pt x="442" y="84"/>
                    </a:lnTo>
                    <a:lnTo>
                      <a:pt x="434" y="103"/>
                    </a:lnTo>
                    <a:lnTo>
                      <a:pt x="421" y="116"/>
                    </a:lnTo>
                    <a:lnTo>
                      <a:pt x="405" y="128"/>
                    </a:lnTo>
                    <a:lnTo>
                      <a:pt x="380" y="135"/>
                    </a:lnTo>
                    <a:lnTo>
                      <a:pt x="348" y="140"/>
                    </a:lnTo>
                    <a:lnTo>
                      <a:pt x="318" y="142"/>
                    </a:lnTo>
                    <a:lnTo>
                      <a:pt x="295" y="142"/>
                    </a:lnTo>
                    <a:lnTo>
                      <a:pt x="277" y="137"/>
                    </a:lnTo>
                    <a:lnTo>
                      <a:pt x="261" y="132"/>
                    </a:lnTo>
                    <a:lnTo>
                      <a:pt x="250" y="122"/>
                    </a:lnTo>
                    <a:lnTo>
                      <a:pt x="241" y="111"/>
                    </a:lnTo>
                    <a:lnTo>
                      <a:pt x="231" y="96"/>
                    </a:lnTo>
                    <a:lnTo>
                      <a:pt x="222" y="79"/>
                    </a:lnTo>
                    <a:lnTo>
                      <a:pt x="211" y="58"/>
                    </a:lnTo>
                    <a:lnTo>
                      <a:pt x="199" y="34"/>
                    </a:lnTo>
                    <a:lnTo>
                      <a:pt x="189" y="76"/>
                    </a:lnTo>
                    <a:lnTo>
                      <a:pt x="170" y="168"/>
                    </a:lnTo>
                    <a:lnTo>
                      <a:pt x="121" y="174"/>
                    </a:lnTo>
                    <a:lnTo>
                      <a:pt x="71" y="174"/>
                    </a:lnTo>
                    <a:lnTo>
                      <a:pt x="22" y="175"/>
                    </a:lnTo>
                    <a:lnTo>
                      <a:pt x="17" y="129"/>
                    </a:lnTo>
                    <a:lnTo>
                      <a:pt x="8" y="84"/>
                    </a:lnTo>
                    <a:lnTo>
                      <a:pt x="0" y="37"/>
                    </a:lnTo>
                    <a:lnTo>
                      <a:pt x="15" y="32"/>
                    </a:lnTo>
                    <a:lnTo>
                      <a:pt x="35" y="29"/>
                    </a:lnTo>
                    <a:lnTo>
                      <a:pt x="54" y="29"/>
                    </a:lnTo>
                    <a:lnTo>
                      <a:pt x="47" y="27"/>
                    </a:lnTo>
                    <a:lnTo>
                      <a:pt x="103" y="26"/>
                    </a:lnTo>
                    <a:lnTo>
                      <a:pt x="159" y="20"/>
                    </a:lnTo>
                    <a:lnTo>
                      <a:pt x="275" y="6"/>
                    </a:lnTo>
                    <a:lnTo>
                      <a:pt x="334" y="1"/>
                    </a:lnTo>
                    <a:lnTo>
                      <a:pt x="389" y="0"/>
                    </a:lnTo>
                    <a:close/>
                  </a:path>
                </a:pathLst>
              </a:custGeom>
              <a:solidFill>
                <a:srgbClr val="303030"/>
              </a:solidFill>
              <a:ln w="0">
                <a:solidFill>
                  <a:srgbClr val="30303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4" name="Freeform 89"/>
              <p:cNvSpPr>
                <a:spLocks noEditPoints="1"/>
              </p:cNvSpPr>
              <p:nvPr/>
            </p:nvSpPr>
            <p:spPr bwMode="auto">
              <a:xfrm>
                <a:off x="2696" y="2830"/>
                <a:ext cx="469" cy="198"/>
              </a:xfrm>
              <a:custGeom>
                <a:avLst/>
                <a:gdLst/>
                <a:ahLst/>
                <a:cxnLst>
                  <a:cxn ang="0">
                    <a:pos x="190" y="42"/>
                  </a:cxn>
                  <a:cxn ang="0">
                    <a:pos x="69" y="50"/>
                  </a:cxn>
                  <a:cxn ang="0">
                    <a:pos x="46" y="52"/>
                  </a:cxn>
                  <a:cxn ang="0">
                    <a:pos x="35" y="116"/>
                  </a:cxn>
                  <a:cxn ang="0">
                    <a:pos x="82" y="174"/>
                  </a:cxn>
                  <a:cxn ang="0">
                    <a:pos x="171" y="170"/>
                  </a:cxn>
                  <a:cxn ang="0">
                    <a:pos x="200" y="41"/>
                  </a:cxn>
                  <a:cxn ang="0">
                    <a:pos x="322" y="25"/>
                  </a:cxn>
                  <a:cxn ang="0">
                    <a:pos x="218" y="39"/>
                  </a:cxn>
                  <a:cxn ang="0">
                    <a:pos x="229" y="62"/>
                  </a:cxn>
                  <a:cxn ang="0">
                    <a:pos x="252" y="105"/>
                  </a:cxn>
                  <a:cxn ang="0">
                    <a:pos x="281" y="134"/>
                  </a:cxn>
                  <a:cxn ang="0">
                    <a:pos x="316" y="144"/>
                  </a:cxn>
                  <a:cxn ang="0">
                    <a:pos x="352" y="142"/>
                  </a:cxn>
                  <a:cxn ang="0">
                    <a:pos x="382" y="138"/>
                  </a:cxn>
                  <a:cxn ang="0">
                    <a:pos x="414" y="127"/>
                  </a:cxn>
                  <a:cxn ang="0">
                    <a:pos x="437" y="106"/>
                  </a:cxn>
                  <a:cxn ang="0">
                    <a:pos x="446" y="62"/>
                  </a:cxn>
                  <a:cxn ang="0">
                    <a:pos x="445" y="25"/>
                  </a:cxn>
                  <a:cxn ang="0">
                    <a:pos x="389" y="0"/>
                  </a:cxn>
                  <a:cxn ang="0">
                    <a:pos x="459" y="5"/>
                  </a:cxn>
                  <a:cxn ang="0">
                    <a:pos x="464" y="10"/>
                  </a:cxn>
                  <a:cxn ang="0">
                    <a:pos x="467" y="35"/>
                  </a:cxn>
                  <a:cxn ang="0">
                    <a:pos x="467" y="81"/>
                  </a:cxn>
                  <a:cxn ang="0">
                    <a:pos x="453" y="123"/>
                  </a:cxn>
                  <a:cxn ang="0">
                    <a:pos x="420" y="149"/>
                  </a:cxn>
                  <a:cxn ang="0">
                    <a:pos x="380" y="160"/>
                  </a:cxn>
                  <a:cxn ang="0">
                    <a:pos x="338" y="165"/>
                  </a:cxn>
                  <a:cxn ang="0">
                    <a:pos x="293" y="162"/>
                  </a:cxn>
                  <a:cxn ang="0">
                    <a:pos x="254" y="144"/>
                  </a:cxn>
                  <a:cxn ang="0">
                    <a:pos x="224" y="101"/>
                  </a:cxn>
                  <a:cxn ang="0">
                    <a:pos x="190" y="183"/>
                  </a:cxn>
                  <a:cxn ang="0">
                    <a:pos x="186" y="190"/>
                  </a:cxn>
                  <a:cxn ang="0">
                    <a:pos x="133" y="195"/>
                  </a:cxn>
                  <a:cxn ang="0">
                    <a:pos x="29" y="198"/>
                  </a:cxn>
                  <a:cxn ang="0">
                    <a:pos x="23" y="194"/>
                  </a:cxn>
                  <a:cxn ang="0">
                    <a:pos x="22" y="187"/>
                  </a:cxn>
                  <a:cxn ang="0">
                    <a:pos x="0" y="52"/>
                  </a:cxn>
                  <a:cxn ang="0">
                    <a:pos x="1" y="44"/>
                  </a:cxn>
                  <a:cxn ang="0">
                    <a:pos x="8" y="38"/>
                  </a:cxn>
                  <a:cxn ang="0">
                    <a:pos x="47" y="31"/>
                  </a:cxn>
                  <a:cxn ang="0">
                    <a:pos x="58" y="28"/>
                  </a:cxn>
                  <a:cxn ang="0">
                    <a:pos x="190" y="20"/>
                  </a:cxn>
                  <a:cxn ang="0">
                    <a:pos x="322" y="5"/>
                  </a:cxn>
                </a:cxnLst>
                <a:rect l="0" t="0" r="r" b="b"/>
                <a:pathLst>
                  <a:path w="469" h="198">
                    <a:moveTo>
                      <a:pt x="200" y="41"/>
                    </a:moveTo>
                    <a:lnTo>
                      <a:pt x="190" y="42"/>
                    </a:lnTo>
                    <a:lnTo>
                      <a:pt x="125" y="48"/>
                    </a:lnTo>
                    <a:lnTo>
                      <a:pt x="69" y="50"/>
                    </a:lnTo>
                    <a:lnTo>
                      <a:pt x="67" y="52"/>
                    </a:lnTo>
                    <a:lnTo>
                      <a:pt x="46" y="52"/>
                    </a:lnTo>
                    <a:lnTo>
                      <a:pt x="23" y="57"/>
                    </a:lnTo>
                    <a:lnTo>
                      <a:pt x="35" y="116"/>
                    </a:lnTo>
                    <a:lnTo>
                      <a:pt x="43" y="176"/>
                    </a:lnTo>
                    <a:lnTo>
                      <a:pt x="82" y="174"/>
                    </a:lnTo>
                    <a:lnTo>
                      <a:pt x="129" y="174"/>
                    </a:lnTo>
                    <a:lnTo>
                      <a:pt x="171" y="170"/>
                    </a:lnTo>
                    <a:lnTo>
                      <a:pt x="199" y="44"/>
                    </a:lnTo>
                    <a:lnTo>
                      <a:pt x="200" y="41"/>
                    </a:lnTo>
                    <a:close/>
                    <a:moveTo>
                      <a:pt x="389" y="23"/>
                    </a:moveTo>
                    <a:lnTo>
                      <a:pt x="322" y="25"/>
                    </a:lnTo>
                    <a:lnTo>
                      <a:pt x="257" y="34"/>
                    </a:lnTo>
                    <a:lnTo>
                      <a:pt x="218" y="39"/>
                    </a:lnTo>
                    <a:lnTo>
                      <a:pt x="220" y="41"/>
                    </a:lnTo>
                    <a:lnTo>
                      <a:pt x="229" y="62"/>
                    </a:lnTo>
                    <a:lnTo>
                      <a:pt x="240" y="84"/>
                    </a:lnTo>
                    <a:lnTo>
                      <a:pt x="252" y="105"/>
                    </a:lnTo>
                    <a:lnTo>
                      <a:pt x="265" y="123"/>
                    </a:lnTo>
                    <a:lnTo>
                      <a:pt x="281" y="134"/>
                    </a:lnTo>
                    <a:lnTo>
                      <a:pt x="297" y="141"/>
                    </a:lnTo>
                    <a:lnTo>
                      <a:pt x="316" y="144"/>
                    </a:lnTo>
                    <a:lnTo>
                      <a:pt x="334" y="144"/>
                    </a:lnTo>
                    <a:lnTo>
                      <a:pt x="352" y="142"/>
                    </a:lnTo>
                    <a:lnTo>
                      <a:pt x="367" y="141"/>
                    </a:lnTo>
                    <a:lnTo>
                      <a:pt x="382" y="138"/>
                    </a:lnTo>
                    <a:lnTo>
                      <a:pt x="399" y="134"/>
                    </a:lnTo>
                    <a:lnTo>
                      <a:pt x="414" y="127"/>
                    </a:lnTo>
                    <a:lnTo>
                      <a:pt x="427" y="119"/>
                    </a:lnTo>
                    <a:lnTo>
                      <a:pt x="437" y="106"/>
                    </a:lnTo>
                    <a:lnTo>
                      <a:pt x="444" y="85"/>
                    </a:lnTo>
                    <a:lnTo>
                      <a:pt x="446" y="62"/>
                    </a:lnTo>
                    <a:lnTo>
                      <a:pt x="446" y="38"/>
                    </a:lnTo>
                    <a:lnTo>
                      <a:pt x="445" y="25"/>
                    </a:lnTo>
                    <a:lnTo>
                      <a:pt x="389" y="23"/>
                    </a:lnTo>
                    <a:close/>
                    <a:moveTo>
                      <a:pt x="389" y="0"/>
                    </a:moveTo>
                    <a:lnTo>
                      <a:pt x="455" y="3"/>
                    </a:lnTo>
                    <a:lnTo>
                      <a:pt x="459" y="5"/>
                    </a:lnTo>
                    <a:lnTo>
                      <a:pt x="463" y="7"/>
                    </a:lnTo>
                    <a:lnTo>
                      <a:pt x="464" y="10"/>
                    </a:lnTo>
                    <a:lnTo>
                      <a:pt x="466" y="14"/>
                    </a:lnTo>
                    <a:lnTo>
                      <a:pt x="467" y="35"/>
                    </a:lnTo>
                    <a:lnTo>
                      <a:pt x="469" y="59"/>
                    </a:lnTo>
                    <a:lnTo>
                      <a:pt x="467" y="81"/>
                    </a:lnTo>
                    <a:lnTo>
                      <a:pt x="463" y="103"/>
                    </a:lnTo>
                    <a:lnTo>
                      <a:pt x="453" y="123"/>
                    </a:lnTo>
                    <a:lnTo>
                      <a:pt x="438" y="138"/>
                    </a:lnTo>
                    <a:lnTo>
                      <a:pt x="420" y="149"/>
                    </a:lnTo>
                    <a:lnTo>
                      <a:pt x="400" y="156"/>
                    </a:lnTo>
                    <a:lnTo>
                      <a:pt x="380" y="160"/>
                    </a:lnTo>
                    <a:lnTo>
                      <a:pt x="359" y="163"/>
                    </a:lnTo>
                    <a:lnTo>
                      <a:pt x="338" y="165"/>
                    </a:lnTo>
                    <a:lnTo>
                      <a:pt x="316" y="165"/>
                    </a:lnTo>
                    <a:lnTo>
                      <a:pt x="293" y="162"/>
                    </a:lnTo>
                    <a:lnTo>
                      <a:pt x="272" y="156"/>
                    </a:lnTo>
                    <a:lnTo>
                      <a:pt x="254" y="144"/>
                    </a:lnTo>
                    <a:lnTo>
                      <a:pt x="238" y="123"/>
                    </a:lnTo>
                    <a:lnTo>
                      <a:pt x="224" y="101"/>
                    </a:lnTo>
                    <a:lnTo>
                      <a:pt x="214" y="78"/>
                    </a:lnTo>
                    <a:lnTo>
                      <a:pt x="190" y="183"/>
                    </a:lnTo>
                    <a:lnTo>
                      <a:pt x="190" y="186"/>
                    </a:lnTo>
                    <a:lnTo>
                      <a:pt x="186" y="190"/>
                    </a:lnTo>
                    <a:lnTo>
                      <a:pt x="183" y="190"/>
                    </a:lnTo>
                    <a:lnTo>
                      <a:pt x="133" y="195"/>
                    </a:lnTo>
                    <a:lnTo>
                      <a:pt x="33" y="198"/>
                    </a:lnTo>
                    <a:lnTo>
                      <a:pt x="29" y="198"/>
                    </a:lnTo>
                    <a:lnTo>
                      <a:pt x="26" y="195"/>
                    </a:lnTo>
                    <a:lnTo>
                      <a:pt x="23" y="194"/>
                    </a:lnTo>
                    <a:lnTo>
                      <a:pt x="22" y="190"/>
                    </a:lnTo>
                    <a:lnTo>
                      <a:pt x="22" y="187"/>
                    </a:lnTo>
                    <a:lnTo>
                      <a:pt x="16" y="141"/>
                    </a:lnTo>
                    <a:lnTo>
                      <a:pt x="0" y="52"/>
                    </a:lnTo>
                    <a:lnTo>
                      <a:pt x="0" y="48"/>
                    </a:lnTo>
                    <a:lnTo>
                      <a:pt x="1" y="44"/>
                    </a:lnTo>
                    <a:lnTo>
                      <a:pt x="4" y="41"/>
                    </a:lnTo>
                    <a:lnTo>
                      <a:pt x="8" y="38"/>
                    </a:lnTo>
                    <a:lnTo>
                      <a:pt x="28" y="32"/>
                    </a:lnTo>
                    <a:lnTo>
                      <a:pt x="47" y="31"/>
                    </a:lnTo>
                    <a:lnTo>
                      <a:pt x="51" y="31"/>
                    </a:lnTo>
                    <a:lnTo>
                      <a:pt x="58" y="28"/>
                    </a:lnTo>
                    <a:lnTo>
                      <a:pt x="125" y="25"/>
                    </a:lnTo>
                    <a:lnTo>
                      <a:pt x="190" y="20"/>
                    </a:lnTo>
                    <a:lnTo>
                      <a:pt x="257" y="12"/>
                    </a:lnTo>
                    <a:lnTo>
                      <a:pt x="322" y="5"/>
                    </a:lnTo>
                    <a:lnTo>
                      <a:pt x="3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5" name="Freeform 90"/>
              <p:cNvSpPr>
                <a:spLocks noEditPoints="1"/>
              </p:cNvSpPr>
              <p:nvPr/>
            </p:nvSpPr>
            <p:spPr bwMode="auto">
              <a:xfrm>
                <a:off x="2109" y="568"/>
                <a:ext cx="1099" cy="1073"/>
              </a:xfrm>
              <a:custGeom>
                <a:avLst/>
                <a:gdLst/>
                <a:ahLst/>
                <a:cxnLst>
                  <a:cxn ang="0">
                    <a:pos x="473" y="53"/>
                  </a:cxn>
                  <a:cxn ang="0">
                    <a:pos x="336" y="114"/>
                  </a:cxn>
                  <a:cxn ang="0">
                    <a:pos x="229" y="191"/>
                  </a:cxn>
                  <a:cxn ang="0">
                    <a:pos x="75" y="384"/>
                  </a:cxn>
                  <a:cxn ang="0">
                    <a:pos x="26" y="519"/>
                  </a:cxn>
                  <a:cxn ang="0">
                    <a:pos x="40" y="654"/>
                  </a:cxn>
                  <a:cxn ang="0">
                    <a:pos x="86" y="718"/>
                  </a:cxn>
                  <a:cxn ang="0">
                    <a:pos x="73" y="764"/>
                  </a:cxn>
                  <a:cxn ang="0">
                    <a:pos x="153" y="782"/>
                  </a:cxn>
                  <a:cxn ang="0">
                    <a:pos x="297" y="869"/>
                  </a:cxn>
                  <a:cxn ang="0">
                    <a:pos x="425" y="950"/>
                  </a:cxn>
                  <a:cxn ang="0">
                    <a:pos x="445" y="1026"/>
                  </a:cxn>
                  <a:cxn ang="0">
                    <a:pos x="470" y="1025"/>
                  </a:cxn>
                  <a:cxn ang="0">
                    <a:pos x="492" y="986"/>
                  </a:cxn>
                  <a:cxn ang="0">
                    <a:pos x="601" y="1005"/>
                  </a:cxn>
                  <a:cxn ang="0">
                    <a:pos x="804" y="1011"/>
                  </a:cxn>
                  <a:cxn ang="0">
                    <a:pos x="946" y="926"/>
                  </a:cxn>
                  <a:cxn ang="0">
                    <a:pos x="1046" y="744"/>
                  </a:cxn>
                  <a:cxn ang="0">
                    <a:pos x="1076" y="540"/>
                  </a:cxn>
                  <a:cxn ang="0">
                    <a:pos x="1051" y="343"/>
                  </a:cxn>
                  <a:cxn ang="0">
                    <a:pos x="954" y="173"/>
                  </a:cxn>
                  <a:cxn ang="0">
                    <a:pos x="763" y="54"/>
                  </a:cxn>
                  <a:cxn ang="0">
                    <a:pos x="599" y="22"/>
                  </a:cxn>
                  <a:cxn ang="0">
                    <a:pos x="752" y="27"/>
                  </a:cxn>
                  <a:cxn ang="0">
                    <a:pos x="915" y="110"/>
                  </a:cxn>
                  <a:cxn ang="0">
                    <a:pos x="1033" y="240"/>
                  </a:cxn>
                  <a:cxn ang="0">
                    <a:pos x="1092" y="430"/>
                  </a:cxn>
                  <a:cxn ang="0">
                    <a:pos x="1088" y="668"/>
                  </a:cxn>
                  <a:cxn ang="0">
                    <a:pos x="1001" y="890"/>
                  </a:cxn>
                  <a:cxn ang="0">
                    <a:pos x="877" y="1007"/>
                  </a:cxn>
                  <a:cxn ang="0">
                    <a:pos x="691" y="1040"/>
                  </a:cxn>
                  <a:cxn ang="0">
                    <a:pos x="500" y="1015"/>
                  </a:cxn>
                  <a:cxn ang="0">
                    <a:pos x="471" y="1069"/>
                  </a:cxn>
                  <a:cxn ang="0">
                    <a:pos x="457" y="1072"/>
                  </a:cxn>
                  <a:cxn ang="0">
                    <a:pos x="418" y="1012"/>
                  </a:cxn>
                  <a:cxn ang="0">
                    <a:pos x="395" y="947"/>
                  </a:cxn>
                  <a:cxn ang="0">
                    <a:pos x="304" y="895"/>
                  </a:cxn>
                  <a:cxn ang="0">
                    <a:pos x="167" y="815"/>
                  </a:cxn>
                  <a:cxn ang="0">
                    <a:pos x="96" y="785"/>
                  </a:cxn>
                  <a:cxn ang="0">
                    <a:pos x="52" y="795"/>
                  </a:cxn>
                  <a:cxn ang="0">
                    <a:pos x="44" y="781"/>
                  </a:cxn>
                  <a:cxn ang="0">
                    <a:pos x="64" y="723"/>
                  </a:cxn>
                  <a:cxn ang="0">
                    <a:pos x="1" y="600"/>
                  </a:cxn>
                  <a:cxn ang="0">
                    <a:pos x="19" y="457"/>
                  </a:cxn>
                  <a:cxn ang="0">
                    <a:pos x="119" y="277"/>
                  </a:cxn>
                  <a:cxn ang="0">
                    <a:pos x="289" y="121"/>
                  </a:cxn>
                  <a:cxn ang="0">
                    <a:pos x="290" y="107"/>
                  </a:cxn>
                  <a:cxn ang="0">
                    <a:pos x="392" y="67"/>
                  </a:cxn>
                  <a:cxn ang="0">
                    <a:pos x="526" y="11"/>
                  </a:cxn>
                </a:cxnLst>
                <a:rect l="0" t="0" r="r" b="b"/>
                <a:pathLst>
                  <a:path w="1099" h="1073">
                    <a:moveTo>
                      <a:pt x="599" y="22"/>
                    </a:moveTo>
                    <a:lnTo>
                      <a:pt x="555" y="27"/>
                    </a:lnTo>
                    <a:lnTo>
                      <a:pt x="513" y="38"/>
                    </a:lnTo>
                    <a:lnTo>
                      <a:pt x="473" y="53"/>
                    </a:lnTo>
                    <a:lnTo>
                      <a:pt x="434" y="71"/>
                    </a:lnTo>
                    <a:lnTo>
                      <a:pt x="391" y="92"/>
                    </a:lnTo>
                    <a:lnTo>
                      <a:pt x="346" y="111"/>
                    </a:lnTo>
                    <a:lnTo>
                      <a:pt x="336" y="114"/>
                    </a:lnTo>
                    <a:lnTo>
                      <a:pt x="336" y="116"/>
                    </a:lnTo>
                    <a:lnTo>
                      <a:pt x="331" y="121"/>
                    </a:lnTo>
                    <a:lnTo>
                      <a:pt x="279" y="153"/>
                    </a:lnTo>
                    <a:lnTo>
                      <a:pt x="229" y="191"/>
                    </a:lnTo>
                    <a:lnTo>
                      <a:pt x="185" y="234"/>
                    </a:lnTo>
                    <a:lnTo>
                      <a:pt x="143" y="281"/>
                    </a:lnTo>
                    <a:lnTo>
                      <a:pt x="107" y="331"/>
                    </a:lnTo>
                    <a:lnTo>
                      <a:pt x="75" y="384"/>
                    </a:lnTo>
                    <a:lnTo>
                      <a:pt x="58" y="416"/>
                    </a:lnTo>
                    <a:lnTo>
                      <a:pt x="44" y="450"/>
                    </a:lnTo>
                    <a:lnTo>
                      <a:pt x="33" y="485"/>
                    </a:lnTo>
                    <a:lnTo>
                      <a:pt x="26" y="519"/>
                    </a:lnTo>
                    <a:lnTo>
                      <a:pt x="22" y="554"/>
                    </a:lnTo>
                    <a:lnTo>
                      <a:pt x="22" y="588"/>
                    </a:lnTo>
                    <a:lnTo>
                      <a:pt x="29" y="622"/>
                    </a:lnTo>
                    <a:lnTo>
                      <a:pt x="40" y="654"/>
                    </a:lnTo>
                    <a:lnTo>
                      <a:pt x="58" y="685"/>
                    </a:lnTo>
                    <a:lnTo>
                      <a:pt x="83" y="713"/>
                    </a:lnTo>
                    <a:lnTo>
                      <a:pt x="86" y="716"/>
                    </a:lnTo>
                    <a:lnTo>
                      <a:pt x="86" y="718"/>
                    </a:lnTo>
                    <a:lnTo>
                      <a:pt x="87" y="723"/>
                    </a:lnTo>
                    <a:lnTo>
                      <a:pt x="86" y="725"/>
                    </a:lnTo>
                    <a:lnTo>
                      <a:pt x="78" y="746"/>
                    </a:lnTo>
                    <a:lnTo>
                      <a:pt x="73" y="764"/>
                    </a:lnTo>
                    <a:lnTo>
                      <a:pt x="83" y="763"/>
                    </a:lnTo>
                    <a:lnTo>
                      <a:pt x="101" y="764"/>
                    </a:lnTo>
                    <a:lnTo>
                      <a:pt x="119" y="769"/>
                    </a:lnTo>
                    <a:lnTo>
                      <a:pt x="153" y="782"/>
                    </a:lnTo>
                    <a:lnTo>
                      <a:pt x="192" y="805"/>
                    </a:lnTo>
                    <a:lnTo>
                      <a:pt x="229" y="830"/>
                    </a:lnTo>
                    <a:lnTo>
                      <a:pt x="268" y="853"/>
                    </a:lnTo>
                    <a:lnTo>
                      <a:pt x="297" y="869"/>
                    </a:lnTo>
                    <a:lnTo>
                      <a:pt x="327" y="881"/>
                    </a:lnTo>
                    <a:lnTo>
                      <a:pt x="385" y="912"/>
                    </a:lnTo>
                    <a:lnTo>
                      <a:pt x="410" y="931"/>
                    </a:lnTo>
                    <a:lnTo>
                      <a:pt x="425" y="950"/>
                    </a:lnTo>
                    <a:lnTo>
                      <a:pt x="434" y="970"/>
                    </a:lnTo>
                    <a:lnTo>
                      <a:pt x="438" y="993"/>
                    </a:lnTo>
                    <a:lnTo>
                      <a:pt x="441" y="1011"/>
                    </a:lnTo>
                    <a:lnTo>
                      <a:pt x="445" y="1026"/>
                    </a:lnTo>
                    <a:lnTo>
                      <a:pt x="455" y="1041"/>
                    </a:lnTo>
                    <a:lnTo>
                      <a:pt x="459" y="1044"/>
                    </a:lnTo>
                    <a:lnTo>
                      <a:pt x="460" y="1041"/>
                    </a:lnTo>
                    <a:lnTo>
                      <a:pt x="470" y="1025"/>
                    </a:lnTo>
                    <a:lnTo>
                      <a:pt x="480" y="1009"/>
                    </a:lnTo>
                    <a:lnTo>
                      <a:pt x="488" y="991"/>
                    </a:lnTo>
                    <a:lnTo>
                      <a:pt x="489" y="987"/>
                    </a:lnTo>
                    <a:lnTo>
                      <a:pt x="492" y="986"/>
                    </a:lnTo>
                    <a:lnTo>
                      <a:pt x="496" y="984"/>
                    </a:lnTo>
                    <a:lnTo>
                      <a:pt x="500" y="984"/>
                    </a:lnTo>
                    <a:lnTo>
                      <a:pt x="551" y="994"/>
                    </a:lnTo>
                    <a:lnTo>
                      <a:pt x="601" y="1005"/>
                    </a:lnTo>
                    <a:lnTo>
                      <a:pt x="652" y="1014"/>
                    </a:lnTo>
                    <a:lnTo>
                      <a:pt x="702" y="1019"/>
                    </a:lnTo>
                    <a:lnTo>
                      <a:pt x="754" y="1019"/>
                    </a:lnTo>
                    <a:lnTo>
                      <a:pt x="804" y="1011"/>
                    </a:lnTo>
                    <a:lnTo>
                      <a:pt x="843" y="997"/>
                    </a:lnTo>
                    <a:lnTo>
                      <a:pt x="880" y="979"/>
                    </a:lnTo>
                    <a:lnTo>
                      <a:pt x="915" y="955"/>
                    </a:lnTo>
                    <a:lnTo>
                      <a:pt x="946" y="926"/>
                    </a:lnTo>
                    <a:lnTo>
                      <a:pt x="979" y="886"/>
                    </a:lnTo>
                    <a:lnTo>
                      <a:pt x="1005" y="841"/>
                    </a:lnTo>
                    <a:lnTo>
                      <a:pt x="1029" y="794"/>
                    </a:lnTo>
                    <a:lnTo>
                      <a:pt x="1046" y="744"/>
                    </a:lnTo>
                    <a:lnTo>
                      <a:pt x="1060" y="693"/>
                    </a:lnTo>
                    <a:lnTo>
                      <a:pt x="1068" y="642"/>
                    </a:lnTo>
                    <a:lnTo>
                      <a:pt x="1074" y="590"/>
                    </a:lnTo>
                    <a:lnTo>
                      <a:pt x="1076" y="540"/>
                    </a:lnTo>
                    <a:lnTo>
                      <a:pt x="1075" y="490"/>
                    </a:lnTo>
                    <a:lnTo>
                      <a:pt x="1071" y="440"/>
                    </a:lnTo>
                    <a:lnTo>
                      <a:pt x="1063" y="390"/>
                    </a:lnTo>
                    <a:lnTo>
                      <a:pt x="1051" y="343"/>
                    </a:lnTo>
                    <a:lnTo>
                      <a:pt x="1035" y="295"/>
                    </a:lnTo>
                    <a:lnTo>
                      <a:pt x="1012" y="252"/>
                    </a:lnTo>
                    <a:lnTo>
                      <a:pt x="986" y="210"/>
                    </a:lnTo>
                    <a:lnTo>
                      <a:pt x="954" y="173"/>
                    </a:lnTo>
                    <a:lnTo>
                      <a:pt x="916" y="138"/>
                    </a:lnTo>
                    <a:lnTo>
                      <a:pt x="868" y="104"/>
                    </a:lnTo>
                    <a:lnTo>
                      <a:pt x="818" y="77"/>
                    </a:lnTo>
                    <a:lnTo>
                      <a:pt x="763" y="54"/>
                    </a:lnTo>
                    <a:lnTo>
                      <a:pt x="723" y="42"/>
                    </a:lnTo>
                    <a:lnTo>
                      <a:pt x="681" y="31"/>
                    </a:lnTo>
                    <a:lnTo>
                      <a:pt x="641" y="24"/>
                    </a:lnTo>
                    <a:lnTo>
                      <a:pt x="599" y="22"/>
                    </a:lnTo>
                    <a:close/>
                    <a:moveTo>
                      <a:pt x="609" y="0"/>
                    </a:moveTo>
                    <a:lnTo>
                      <a:pt x="656" y="3"/>
                    </a:lnTo>
                    <a:lnTo>
                      <a:pt x="705" y="13"/>
                    </a:lnTo>
                    <a:lnTo>
                      <a:pt x="752" y="27"/>
                    </a:lnTo>
                    <a:lnTo>
                      <a:pt x="797" y="43"/>
                    </a:lnTo>
                    <a:lnTo>
                      <a:pt x="840" y="64"/>
                    </a:lnTo>
                    <a:lnTo>
                      <a:pt x="879" y="85"/>
                    </a:lnTo>
                    <a:lnTo>
                      <a:pt x="915" y="110"/>
                    </a:lnTo>
                    <a:lnTo>
                      <a:pt x="950" y="137"/>
                    </a:lnTo>
                    <a:lnTo>
                      <a:pt x="982" y="169"/>
                    </a:lnTo>
                    <a:lnTo>
                      <a:pt x="1010" y="202"/>
                    </a:lnTo>
                    <a:lnTo>
                      <a:pt x="1033" y="240"/>
                    </a:lnTo>
                    <a:lnTo>
                      <a:pt x="1054" y="284"/>
                    </a:lnTo>
                    <a:lnTo>
                      <a:pt x="1071" y="331"/>
                    </a:lnTo>
                    <a:lnTo>
                      <a:pt x="1083" y="380"/>
                    </a:lnTo>
                    <a:lnTo>
                      <a:pt x="1092" y="430"/>
                    </a:lnTo>
                    <a:lnTo>
                      <a:pt x="1097" y="489"/>
                    </a:lnTo>
                    <a:lnTo>
                      <a:pt x="1099" y="549"/>
                    </a:lnTo>
                    <a:lnTo>
                      <a:pt x="1096" y="608"/>
                    </a:lnTo>
                    <a:lnTo>
                      <a:pt x="1088" y="668"/>
                    </a:lnTo>
                    <a:lnTo>
                      <a:pt x="1075" y="728"/>
                    </a:lnTo>
                    <a:lnTo>
                      <a:pt x="1056" y="785"/>
                    </a:lnTo>
                    <a:lnTo>
                      <a:pt x="1032" y="840"/>
                    </a:lnTo>
                    <a:lnTo>
                      <a:pt x="1001" y="890"/>
                    </a:lnTo>
                    <a:lnTo>
                      <a:pt x="975" y="925"/>
                    </a:lnTo>
                    <a:lnTo>
                      <a:pt x="946" y="955"/>
                    </a:lnTo>
                    <a:lnTo>
                      <a:pt x="914" y="983"/>
                    </a:lnTo>
                    <a:lnTo>
                      <a:pt x="877" y="1007"/>
                    </a:lnTo>
                    <a:lnTo>
                      <a:pt x="839" y="1023"/>
                    </a:lnTo>
                    <a:lnTo>
                      <a:pt x="790" y="1036"/>
                    </a:lnTo>
                    <a:lnTo>
                      <a:pt x="741" y="1041"/>
                    </a:lnTo>
                    <a:lnTo>
                      <a:pt x="691" y="1040"/>
                    </a:lnTo>
                    <a:lnTo>
                      <a:pt x="642" y="1034"/>
                    </a:lnTo>
                    <a:lnTo>
                      <a:pt x="592" y="1025"/>
                    </a:lnTo>
                    <a:lnTo>
                      <a:pt x="505" y="1007"/>
                    </a:lnTo>
                    <a:lnTo>
                      <a:pt x="500" y="1015"/>
                    </a:lnTo>
                    <a:lnTo>
                      <a:pt x="491" y="1030"/>
                    </a:lnTo>
                    <a:lnTo>
                      <a:pt x="481" y="1047"/>
                    </a:lnTo>
                    <a:lnTo>
                      <a:pt x="473" y="1065"/>
                    </a:lnTo>
                    <a:lnTo>
                      <a:pt x="471" y="1069"/>
                    </a:lnTo>
                    <a:lnTo>
                      <a:pt x="468" y="1071"/>
                    </a:lnTo>
                    <a:lnTo>
                      <a:pt x="464" y="1073"/>
                    </a:lnTo>
                    <a:lnTo>
                      <a:pt x="462" y="1073"/>
                    </a:lnTo>
                    <a:lnTo>
                      <a:pt x="457" y="1072"/>
                    </a:lnTo>
                    <a:lnTo>
                      <a:pt x="441" y="1060"/>
                    </a:lnTo>
                    <a:lnTo>
                      <a:pt x="430" y="1046"/>
                    </a:lnTo>
                    <a:lnTo>
                      <a:pt x="421" y="1029"/>
                    </a:lnTo>
                    <a:lnTo>
                      <a:pt x="418" y="1012"/>
                    </a:lnTo>
                    <a:lnTo>
                      <a:pt x="417" y="996"/>
                    </a:lnTo>
                    <a:lnTo>
                      <a:pt x="414" y="979"/>
                    </a:lnTo>
                    <a:lnTo>
                      <a:pt x="407" y="963"/>
                    </a:lnTo>
                    <a:lnTo>
                      <a:pt x="395" y="947"/>
                    </a:lnTo>
                    <a:lnTo>
                      <a:pt x="378" y="934"/>
                    </a:lnTo>
                    <a:lnTo>
                      <a:pt x="359" y="923"/>
                    </a:lnTo>
                    <a:lnTo>
                      <a:pt x="340" y="913"/>
                    </a:lnTo>
                    <a:lnTo>
                      <a:pt x="304" y="895"/>
                    </a:lnTo>
                    <a:lnTo>
                      <a:pt x="270" y="879"/>
                    </a:lnTo>
                    <a:lnTo>
                      <a:pt x="235" y="859"/>
                    </a:lnTo>
                    <a:lnTo>
                      <a:pt x="201" y="837"/>
                    </a:lnTo>
                    <a:lnTo>
                      <a:pt x="167" y="815"/>
                    </a:lnTo>
                    <a:lnTo>
                      <a:pt x="151" y="806"/>
                    </a:lnTo>
                    <a:lnTo>
                      <a:pt x="133" y="796"/>
                    </a:lnTo>
                    <a:lnTo>
                      <a:pt x="115" y="789"/>
                    </a:lnTo>
                    <a:lnTo>
                      <a:pt x="96" y="785"/>
                    </a:lnTo>
                    <a:lnTo>
                      <a:pt x="78" y="785"/>
                    </a:lnTo>
                    <a:lnTo>
                      <a:pt x="61" y="794"/>
                    </a:lnTo>
                    <a:lnTo>
                      <a:pt x="57" y="795"/>
                    </a:lnTo>
                    <a:lnTo>
                      <a:pt x="52" y="795"/>
                    </a:lnTo>
                    <a:lnTo>
                      <a:pt x="47" y="792"/>
                    </a:lnTo>
                    <a:lnTo>
                      <a:pt x="46" y="788"/>
                    </a:lnTo>
                    <a:lnTo>
                      <a:pt x="44" y="785"/>
                    </a:lnTo>
                    <a:lnTo>
                      <a:pt x="44" y="781"/>
                    </a:lnTo>
                    <a:lnTo>
                      <a:pt x="46" y="778"/>
                    </a:lnTo>
                    <a:lnTo>
                      <a:pt x="52" y="757"/>
                    </a:lnTo>
                    <a:lnTo>
                      <a:pt x="58" y="735"/>
                    </a:lnTo>
                    <a:lnTo>
                      <a:pt x="64" y="723"/>
                    </a:lnTo>
                    <a:lnTo>
                      <a:pt x="41" y="699"/>
                    </a:lnTo>
                    <a:lnTo>
                      <a:pt x="22" y="667"/>
                    </a:lnTo>
                    <a:lnTo>
                      <a:pt x="9" y="634"/>
                    </a:lnTo>
                    <a:lnTo>
                      <a:pt x="1" y="600"/>
                    </a:lnTo>
                    <a:lnTo>
                      <a:pt x="0" y="564"/>
                    </a:lnTo>
                    <a:lnTo>
                      <a:pt x="1" y="528"/>
                    </a:lnTo>
                    <a:lnTo>
                      <a:pt x="8" y="492"/>
                    </a:lnTo>
                    <a:lnTo>
                      <a:pt x="19" y="457"/>
                    </a:lnTo>
                    <a:lnTo>
                      <a:pt x="32" y="422"/>
                    </a:lnTo>
                    <a:lnTo>
                      <a:pt x="48" y="388"/>
                    </a:lnTo>
                    <a:lnTo>
                      <a:pt x="82" y="331"/>
                    </a:lnTo>
                    <a:lnTo>
                      <a:pt x="119" y="277"/>
                    </a:lnTo>
                    <a:lnTo>
                      <a:pt x="162" y="226"/>
                    </a:lnTo>
                    <a:lnTo>
                      <a:pt x="211" y="178"/>
                    </a:lnTo>
                    <a:lnTo>
                      <a:pt x="264" y="137"/>
                    </a:lnTo>
                    <a:lnTo>
                      <a:pt x="289" y="121"/>
                    </a:lnTo>
                    <a:lnTo>
                      <a:pt x="288" y="118"/>
                    </a:lnTo>
                    <a:lnTo>
                      <a:pt x="288" y="111"/>
                    </a:lnTo>
                    <a:lnTo>
                      <a:pt x="289" y="110"/>
                    </a:lnTo>
                    <a:lnTo>
                      <a:pt x="290" y="107"/>
                    </a:lnTo>
                    <a:lnTo>
                      <a:pt x="295" y="106"/>
                    </a:lnTo>
                    <a:lnTo>
                      <a:pt x="328" y="96"/>
                    </a:lnTo>
                    <a:lnTo>
                      <a:pt x="360" y="82"/>
                    </a:lnTo>
                    <a:lnTo>
                      <a:pt x="392" y="67"/>
                    </a:lnTo>
                    <a:lnTo>
                      <a:pt x="423" y="52"/>
                    </a:lnTo>
                    <a:lnTo>
                      <a:pt x="456" y="36"/>
                    </a:lnTo>
                    <a:lnTo>
                      <a:pt x="489" y="22"/>
                    </a:lnTo>
                    <a:lnTo>
                      <a:pt x="526" y="11"/>
                    </a:lnTo>
                    <a:lnTo>
                      <a:pt x="562" y="3"/>
                    </a:lnTo>
                    <a:lnTo>
                      <a:pt x="6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6" name="Freeform 91"/>
              <p:cNvSpPr>
                <a:spLocks/>
              </p:cNvSpPr>
              <p:nvPr/>
            </p:nvSpPr>
            <p:spPr bwMode="auto">
              <a:xfrm>
                <a:off x="2925" y="1076"/>
                <a:ext cx="137" cy="146"/>
              </a:xfrm>
              <a:custGeom>
                <a:avLst/>
                <a:gdLst/>
                <a:ahLst/>
                <a:cxnLst>
                  <a:cxn ang="0">
                    <a:pos x="21" y="0"/>
                  </a:cxn>
                  <a:cxn ang="0">
                    <a:pos x="24" y="2"/>
                  </a:cxn>
                  <a:cxn ang="0">
                    <a:pos x="55" y="18"/>
                  </a:cxn>
                  <a:cxn ang="0">
                    <a:pos x="82" y="38"/>
                  </a:cxn>
                  <a:cxn ang="0">
                    <a:pos x="107" y="61"/>
                  </a:cxn>
                  <a:cxn ang="0">
                    <a:pos x="134" y="85"/>
                  </a:cxn>
                  <a:cxn ang="0">
                    <a:pos x="137" y="88"/>
                  </a:cxn>
                  <a:cxn ang="0">
                    <a:pos x="137" y="96"/>
                  </a:cxn>
                  <a:cxn ang="0">
                    <a:pos x="135" y="99"/>
                  </a:cxn>
                  <a:cxn ang="0">
                    <a:pos x="132" y="102"/>
                  </a:cxn>
                  <a:cxn ang="0">
                    <a:pos x="130" y="103"/>
                  </a:cxn>
                  <a:cxn ang="0">
                    <a:pos x="121" y="103"/>
                  </a:cxn>
                  <a:cxn ang="0">
                    <a:pos x="119" y="100"/>
                  </a:cxn>
                  <a:cxn ang="0">
                    <a:pos x="95" y="78"/>
                  </a:cxn>
                  <a:cxn ang="0">
                    <a:pos x="71" y="57"/>
                  </a:cxn>
                  <a:cxn ang="0">
                    <a:pos x="45" y="38"/>
                  </a:cxn>
                  <a:cxn ang="0">
                    <a:pos x="25" y="27"/>
                  </a:cxn>
                  <a:cxn ang="0">
                    <a:pos x="24" y="31"/>
                  </a:cxn>
                  <a:cxn ang="0">
                    <a:pos x="25" y="45"/>
                  </a:cxn>
                  <a:cxn ang="0">
                    <a:pos x="31" y="57"/>
                  </a:cxn>
                  <a:cxn ang="0">
                    <a:pos x="41" y="68"/>
                  </a:cxn>
                  <a:cxn ang="0">
                    <a:pos x="52" y="78"/>
                  </a:cxn>
                  <a:cxn ang="0">
                    <a:pos x="70" y="95"/>
                  </a:cxn>
                  <a:cxn ang="0">
                    <a:pos x="87" y="110"/>
                  </a:cxn>
                  <a:cxn ang="0">
                    <a:pos x="100" y="130"/>
                  </a:cxn>
                  <a:cxn ang="0">
                    <a:pos x="102" y="134"/>
                  </a:cxn>
                  <a:cxn ang="0">
                    <a:pos x="102" y="138"/>
                  </a:cxn>
                  <a:cxn ang="0">
                    <a:pos x="100" y="141"/>
                  </a:cxn>
                  <a:cxn ang="0">
                    <a:pos x="98" y="144"/>
                  </a:cxn>
                  <a:cxn ang="0">
                    <a:pos x="95" y="145"/>
                  </a:cxn>
                  <a:cxn ang="0">
                    <a:pos x="91" y="146"/>
                  </a:cxn>
                  <a:cxn ang="0">
                    <a:pos x="87" y="146"/>
                  </a:cxn>
                  <a:cxn ang="0">
                    <a:pos x="81" y="141"/>
                  </a:cxn>
                  <a:cxn ang="0">
                    <a:pos x="73" y="128"/>
                  </a:cxn>
                  <a:cxn ang="0">
                    <a:pos x="61" y="117"/>
                  </a:cxn>
                  <a:cxn ang="0">
                    <a:pos x="48" y="105"/>
                  </a:cxn>
                  <a:cxn ang="0">
                    <a:pos x="23" y="80"/>
                  </a:cxn>
                  <a:cxn ang="0">
                    <a:pos x="11" y="67"/>
                  </a:cxn>
                  <a:cxn ang="0">
                    <a:pos x="4" y="53"/>
                  </a:cxn>
                  <a:cxn ang="0">
                    <a:pos x="0" y="38"/>
                  </a:cxn>
                  <a:cxn ang="0">
                    <a:pos x="3" y="23"/>
                  </a:cxn>
                  <a:cxn ang="0">
                    <a:pos x="11" y="6"/>
                  </a:cxn>
                  <a:cxn ang="0">
                    <a:pos x="13" y="4"/>
                  </a:cxn>
                  <a:cxn ang="0">
                    <a:pos x="21" y="0"/>
                  </a:cxn>
                </a:cxnLst>
                <a:rect l="0" t="0" r="r" b="b"/>
                <a:pathLst>
                  <a:path w="137" h="146">
                    <a:moveTo>
                      <a:pt x="21" y="0"/>
                    </a:moveTo>
                    <a:lnTo>
                      <a:pt x="24" y="2"/>
                    </a:lnTo>
                    <a:lnTo>
                      <a:pt x="55" y="18"/>
                    </a:lnTo>
                    <a:lnTo>
                      <a:pt x="82" y="38"/>
                    </a:lnTo>
                    <a:lnTo>
                      <a:pt x="107" y="61"/>
                    </a:lnTo>
                    <a:lnTo>
                      <a:pt x="134" y="85"/>
                    </a:lnTo>
                    <a:lnTo>
                      <a:pt x="137" y="88"/>
                    </a:lnTo>
                    <a:lnTo>
                      <a:pt x="137" y="96"/>
                    </a:lnTo>
                    <a:lnTo>
                      <a:pt x="135" y="99"/>
                    </a:lnTo>
                    <a:lnTo>
                      <a:pt x="132" y="102"/>
                    </a:lnTo>
                    <a:lnTo>
                      <a:pt x="130" y="103"/>
                    </a:lnTo>
                    <a:lnTo>
                      <a:pt x="121" y="103"/>
                    </a:lnTo>
                    <a:lnTo>
                      <a:pt x="119" y="100"/>
                    </a:lnTo>
                    <a:lnTo>
                      <a:pt x="95" y="78"/>
                    </a:lnTo>
                    <a:lnTo>
                      <a:pt x="71" y="57"/>
                    </a:lnTo>
                    <a:lnTo>
                      <a:pt x="45" y="38"/>
                    </a:lnTo>
                    <a:lnTo>
                      <a:pt x="25" y="27"/>
                    </a:lnTo>
                    <a:lnTo>
                      <a:pt x="24" y="31"/>
                    </a:lnTo>
                    <a:lnTo>
                      <a:pt x="25" y="45"/>
                    </a:lnTo>
                    <a:lnTo>
                      <a:pt x="31" y="57"/>
                    </a:lnTo>
                    <a:lnTo>
                      <a:pt x="41" y="68"/>
                    </a:lnTo>
                    <a:lnTo>
                      <a:pt x="52" y="78"/>
                    </a:lnTo>
                    <a:lnTo>
                      <a:pt x="70" y="95"/>
                    </a:lnTo>
                    <a:lnTo>
                      <a:pt x="87" y="110"/>
                    </a:lnTo>
                    <a:lnTo>
                      <a:pt x="100" y="130"/>
                    </a:lnTo>
                    <a:lnTo>
                      <a:pt x="102" y="134"/>
                    </a:lnTo>
                    <a:lnTo>
                      <a:pt x="102" y="138"/>
                    </a:lnTo>
                    <a:lnTo>
                      <a:pt x="100" y="141"/>
                    </a:lnTo>
                    <a:lnTo>
                      <a:pt x="98" y="144"/>
                    </a:lnTo>
                    <a:lnTo>
                      <a:pt x="95" y="145"/>
                    </a:lnTo>
                    <a:lnTo>
                      <a:pt x="91" y="146"/>
                    </a:lnTo>
                    <a:lnTo>
                      <a:pt x="87" y="146"/>
                    </a:lnTo>
                    <a:lnTo>
                      <a:pt x="81" y="141"/>
                    </a:lnTo>
                    <a:lnTo>
                      <a:pt x="73" y="128"/>
                    </a:lnTo>
                    <a:lnTo>
                      <a:pt x="61" y="117"/>
                    </a:lnTo>
                    <a:lnTo>
                      <a:pt x="48" y="105"/>
                    </a:lnTo>
                    <a:lnTo>
                      <a:pt x="23" y="80"/>
                    </a:lnTo>
                    <a:lnTo>
                      <a:pt x="11" y="67"/>
                    </a:lnTo>
                    <a:lnTo>
                      <a:pt x="4" y="53"/>
                    </a:lnTo>
                    <a:lnTo>
                      <a:pt x="0" y="38"/>
                    </a:lnTo>
                    <a:lnTo>
                      <a:pt x="3" y="23"/>
                    </a:lnTo>
                    <a:lnTo>
                      <a:pt x="11" y="6"/>
                    </a:lnTo>
                    <a:lnTo>
                      <a:pt x="13"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7" name="Freeform 92"/>
              <p:cNvSpPr>
                <a:spLocks/>
              </p:cNvSpPr>
              <p:nvPr/>
            </p:nvSpPr>
            <p:spPr bwMode="auto">
              <a:xfrm>
                <a:off x="2770" y="1210"/>
                <a:ext cx="137" cy="81"/>
              </a:xfrm>
              <a:custGeom>
                <a:avLst/>
                <a:gdLst/>
                <a:ahLst/>
                <a:cxnLst>
                  <a:cxn ang="0">
                    <a:pos x="102" y="0"/>
                  </a:cxn>
                  <a:cxn ang="0">
                    <a:pos x="118" y="3"/>
                  </a:cxn>
                  <a:cxn ang="0">
                    <a:pos x="132" y="8"/>
                  </a:cxn>
                  <a:cxn ang="0">
                    <a:pos x="134" y="11"/>
                  </a:cxn>
                  <a:cxn ang="0">
                    <a:pos x="137" y="19"/>
                  </a:cxn>
                  <a:cxn ang="0">
                    <a:pos x="136" y="24"/>
                  </a:cxn>
                  <a:cxn ang="0">
                    <a:pos x="120" y="44"/>
                  </a:cxn>
                  <a:cxn ang="0">
                    <a:pos x="100" y="61"/>
                  </a:cxn>
                  <a:cxn ang="0">
                    <a:pos x="77" y="74"/>
                  </a:cxn>
                  <a:cxn ang="0">
                    <a:pos x="52" y="81"/>
                  </a:cxn>
                  <a:cxn ang="0">
                    <a:pos x="48" y="81"/>
                  </a:cxn>
                  <a:cxn ang="0">
                    <a:pos x="43" y="78"/>
                  </a:cxn>
                  <a:cxn ang="0">
                    <a:pos x="40" y="75"/>
                  </a:cxn>
                  <a:cxn ang="0">
                    <a:pos x="38" y="72"/>
                  </a:cxn>
                  <a:cxn ang="0">
                    <a:pos x="38" y="65"/>
                  </a:cxn>
                  <a:cxn ang="0">
                    <a:pos x="40" y="64"/>
                  </a:cxn>
                  <a:cxn ang="0">
                    <a:pos x="41" y="61"/>
                  </a:cxn>
                  <a:cxn ang="0">
                    <a:pos x="45" y="60"/>
                  </a:cxn>
                  <a:cxn ang="0">
                    <a:pos x="68" y="53"/>
                  </a:cxn>
                  <a:cxn ang="0">
                    <a:pos x="87" y="44"/>
                  </a:cxn>
                  <a:cxn ang="0">
                    <a:pos x="102" y="31"/>
                  </a:cxn>
                  <a:cxn ang="0">
                    <a:pos x="108" y="22"/>
                  </a:cxn>
                  <a:cxn ang="0">
                    <a:pos x="90" y="22"/>
                  </a:cxn>
                  <a:cxn ang="0">
                    <a:pos x="75" y="24"/>
                  </a:cxn>
                  <a:cxn ang="0">
                    <a:pos x="58" y="28"/>
                  </a:cxn>
                  <a:cxn ang="0">
                    <a:pos x="44" y="32"/>
                  </a:cxn>
                  <a:cxn ang="0">
                    <a:pos x="34" y="35"/>
                  </a:cxn>
                  <a:cxn ang="0">
                    <a:pos x="23" y="37"/>
                  </a:cxn>
                  <a:cxn ang="0">
                    <a:pos x="13" y="37"/>
                  </a:cxn>
                  <a:cxn ang="0">
                    <a:pos x="4" y="33"/>
                  </a:cxn>
                  <a:cxn ang="0">
                    <a:pos x="1" y="31"/>
                  </a:cxn>
                  <a:cxn ang="0">
                    <a:pos x="0" y="26"/>
                  </a:cxn>
                  <a:cxn ang="0">
                    <a:pos x="1" y="22"/>
                  </a:cxn>
                  <a:cxn ang="0">
                    <a:pos x="4" y="17"/>
                  </a:cxn>
                  <a:cxn ang="0">
                    <a:pos x="8" y="15"/>
                  </a:cxn>
                  <a:cxn ang="0">
                    <a:pos x="11" y="14"/>
                  </a:cxn>
                  <a:cxn ang="0">
                    <a:pos x="19" y="17"/>
                  </a:cxn>
                  <a:cxn ang="0">
                    <a:pos x="18" y="15"/>
                  </a:cxn>
                  <a:cxn ang="0">
                    <a:pos x="23" y="15"/>
                  </a:cxn>
                  <a:cxn ang="0">
                    <a:pos x="30" y="12"/>
                  </a:cxn>
                  <a:cxn ang="0">
                    <a:pos x="38" y="11"/>
                  </a:cxn>
                  <a:cxn ang="0">
                    <a:pos x="70" y="3"/>
                  </a:cxn>
                  <a:cxn ang="0">
                    <a:pos x="86" y="1"/>
                  </a:cxn>
                  <a:cxn ang="0">
                    <a:pos x="102" y="0"/>
                  </a:cxn>
                </a:cxnLst>
                <a:rect l="0" t="0" r="r" b="b"/>
                <a:pathLst>
                  <a:path w="137" h="81">
                    <a:moveTo>
                      <a:pt x="102" y="0"/>
                    </a:moveTo>
                    <a:lnTo>
                      <a:pt x="118" y="3"/>
                    </a:lnTo>
                    <a:lnTo>
                      <a:pt x="132" y="8"/>
                    </a:lnTo>
                    <a:lnTo>
                      <a:pt x="134" y="11"/>
                    </a:lnTo>
                    <a:lnTo>
                      <a:pt x="137" y="19"/>
                    </a:lnTo>
                    <a:lnTo>
                      <a:pt x="136" y="24"/>
                    </a:lnTo>
                    <a:lnTo>
                      <a:pt x="120" y="44"/>
                    </a:lnTo>
                    <a:lnTo>
                      <a:pt x="100" y="61"/>
                    </a:lnTo>
                    <a:lnTo>
                      <a:pt x="77" y="74"/>
                    </a:lnTo>
                    <a:lnTo>
                      <a:pt x="52" y="81"/>
                    </a:lnTo>
                    <a:lnTo>
                      <a:pt x="48" y="81"/>
                    </a:lnTo>
                    <a:lnTo>
                      <a:pt x="43" y="78"/>
                    </a:lnTo>
                    <a:lnTo>
                      <a:pt x="40" y="75"/>
                    </a:lnTo>
                    <a:lnTo>
                      <a:pt x="38" y="72"/>
                    </a:lnTo>
                    <a:lnTo>
                      <a:pt x="38" y="65"/>
                    </a:lnTo>
                    <a:lnTo>
                      <a:pt x="40" y="64"/>
                    </a:lnTo>
                    <a:lnTo>
                      <a:pt x="41" y="61"/>
                    </a:lnTo>
                    <a:lnTo>
                      <a:pt x="45" y="60"/>
                    </a:lnTo>
                    <a:lnTo>
                      <a:pt x="68" y="53"/>
                    </a:lnTo>
                    <a:lnTo>
                      <a:pt x="87" y="44"/>
                    </a:lnTo>
                    <a:lnTo>
                      <a:pt x="102" y="31"/>
                    </a:lnTo>
                    <a:lnTo>
                      <a:pt x="108" y="22"/>
                    </a:lnTo>
                    <a:lnTo>
                      <a:pt x="90" y="22"/>
                    </a:lnTo>
                    <a:lnTo>
                      <a:pt x="75" y="24"/>
                    </a:lnTo>
                    <a:lnTo>
                      <a:pt x="58" y="28"/>
                    </a:lnTo>
                    <a:lnTo>
                      <a:pt x="44" y="32"/>
                    </a:lnTo>
                    <a:lnTo>
                      <a:pt x="34" y="35"/>
                    </a:lnTo>
                    <a:lnTo>
                      <a:pt x="23" y="37"/>
                    </a:lnTo>
                    <a:lnTo>
                      <a:pt x="13" y="37"/>
                    </a:lnTo>
                    <a:lnTo>
                      <a:pt x="4" y="33"/>
                    </a:lnTo>
                    <a:lnTo>
                      <a:pt x="1" y="31"/>
                    </a:lnTo>
                    <a:lnTo>
                      <a:pt x="0" y="26"/>
                    </a:lnTo>
                    <a:lnTo>
                      <a:pt x="1" y="22"/>
                    </a:lnTo>
                    <a:lnTo>
                      <a:pt x="4" y="17"/>
                    </a:lnTo>
                    <a:lnTo>
                      <a:pt x="8" y="15"/>
                    </a:lnTo>
                    <a:lnTo>
                      <a:pt x="11" y="14"/>
                    </a:lnTo>
                    <a:lnTo>
                      <a:pt x="19" y="17"/>
                    </a:lnTo>
                    <a:lnTo>
                      <a:pt x="18" y="15"/>
                    </a:lnTo>
                    <a:lnTo>
                      <a:pt x="23" y="15"/>
                    </a:lnTo>
                    <a:lnTo>
                      <a:pt x="30" y="12"/>
                    </a:lnTo>
                    <a:lnTo>
                      <a:pt x="38" y="11"/>
                    </a:lnTo>
                    <a:lnTo>
                      <a:pt x="70" y="3"/>
                    </a:lnTo>
                    <a:lnTo>
                      <a:pt x="86" y="1"/>
                    </a:lnTo>
                    <a:lnTo>
                      <a:pt x="1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8" name="Freeform 93"/>
              <p:cNvSpPr>
                <a:spLocks/>
              </p:cNvSpPr>
              <p:nvPr/>
            </p:nvSpPr>
            <p:spPr bwMode="auto">
              <a:xfrm>
                <a:off x="2778" y="901"/>
                <a:ext cx="242" cy="328"/>
              </a:xfrm>
              <a:custGeom>
                <a:avLst/>
                <a:gdLst/>
                <a:ahLst/>
                <a:cxnLst>
                  <a:cxn ang="0">
                    <a:pos x="118" y="0"/>
                  </a:cxn>
                  <a:cxn ang="0">
                    <a:pos x="144" y="0"/>
                  </a:cxn>
                  <a:cxn ang="0">
                    <a:pos x="171" y="4"/>
                  </a:cxn>
                  <a:cxn ang="0">
                    <a:pos x="196" y="15"/>
                  </a:cxn>
                  <a:cxn ang="0">
                    <a:pos x="217" y="32"/>
                  </a:cxn>
                  <a:cxn ang="0">
                    <a:pos x="231" y="50"/>
                  </a:cxn>
                  <a:cxn ang="0">
                    <a:pos x="239" y="69"/>
                  </a:cxn>
                  <a:cxn ang="0">
                    <a:pos x="242" y="89"/>
                  </a:cxn>
                  <a:cxn ang="0">
                    <a:pos x="242" y="110"/>
                  </a:cxn>
                  <a:cxn ang="0">
                    <a:pos x="238" y="132"/>
                  </a:cxn>
                  <a:cxn ang="0">
                    <a:pos x="234" y="153"/>
                  </a:cxn>
                  <a:cxn ang="0">
                    <a:pos x="228" y="175"/>
                  </a:cxn>
                  <a:cxn ang="0">
                    <a:pos x="224" y="196"/>
                  </a:cxn>
                  <a:cxn ang="0">
                    <a:pos x="222" y="200"/>
                  </a:cxn>
                  <a:cxn ang="0">
                    <a:pos x="221" y="202"/>
                  </a:cxn>
                  <a:cxn ang="0">
                    <a:pos x="215" y="204"/>
                  </a:cxn>
                  <a:cxn ang="0">
                    <a:pos x="213" y="203"/>
                  </a:cxn>
                  <a:cxn ang="0">
                    <a:pos x="210" y="203"/>
                  </a:cxn>
                  <a:cxn ang="0">
                    <a:pos x="204" y="198"/>
                  </a:cxn>
                  <a:cxn ang="0">
                    <a:pos x="203" y="195"/>
                  </a:cxn>
                  <a:cxn ang="0">
                    <a:pos x="203" y="191"/>
                  </a:cxn>
                  <a:cxn ang="0">
                    <a:pos x="207" y="172"/>
                  </a:cxn>
                  <a:cxn ang="0">
                    <a:pos x="211" y="153"/>
                  </a:cxn>
                  <a:cxn ang="0">
                    <a:pos x="217" y="133"/>
                  </a:cxn>
                  <a:cxn ang="0">
                    <a:pos x="220" y="113"/>
                  </a:cxn>
                  <a:cxn ang="0">
                    <a:pos x="221" y="93"/>
                  </a:cxn>
                  <a:cxn ang="0">
                    <a:pos x="218" y="75"/>
                  </a:cxn>
                  <a:cxn ang="0">
                    <a:pos x="211" y="58"/>
                  </a:cxn>
                  <a:cxn ang="0">
                    <a:pos x="197" y="43"/>
                  </a:cxn>
                  <a:cxn ang="0">
                    <a:pos x="176" y="30"/>
                  </a:cxn>
                  <a:cxn ang="0">
                    <a:pos x="153" y="22"/>
                  </a:cxn>
                  <a:cxn ang="0">
                    <a:pos x="128" y="21"/>
                  </a:cxn>
                  <a:cxn ang="0">
                    <a:pos x="104" y="25"/>
                  </a:cxn>
                  <a:cxn ang="0">
                    <a:pos x="81" y="35"/>
                  </a:cxn>
                  <a:cxn ang="0">
                    <a:pos x="61" y="50"/>
                  </a:cxn>
                  <a:cxn ang="0">
                    <a:pos x="46" y="68"/>
                  </a:cxn>
                  <a:cxn ang="0">
                    <a:pos x="36" y="89"/>
                  </a:cxn>
                  <a:cxn ang="0">
                    <a:pos x="29" y="111"/>
                  </a:cxn>
                  <a:cxn ang="0">
                    <a:pos x="25" y="135"/>
                  </a:cxn>
                  <a:cxn ang="0">
                    <a:pos x="24" y="159"/>
                  </a:cxn>
                  <a:cxn ang="0">
                    <a:pos x="24" y="182"/>
                  </a:cxn>
                  <a:cxn ang="0">
                    <a:pos x="29" y="249"/>
                  </a:cxn>
                  <a:cxn ang="0">
                    <a:pos x="42" y="314"/>
                  </a:cxn>
                  <a:cxn ang="0">
                    <a:pos x="40" y="321"/>
                  </a:cxn>
                  <a:cxn ang="0">
                    <a:pos x="36" y="327"/>
                  </a:cxn>
                  <a:cxn ang="0">
                    <a:pos x="29" y="328"/>
                  </a:cxn>
                  <a:cxn ang="0">
                    <a:pos x="24" y="326"/>
                  </a:cxn>
                  <a:cxn ang="0">
                    <a:pos x="19" y="320"/>
                  </a:cxn>
                  <a:cxn ang="0">
                    <a:pos x="14" y="294"/>
                  </a:cxn>
                  <a:cxn ang="0">
                    <a:pos x="10" y="264"/>
                  </a:cxn>
                  <a:cxn ang="0">
                    <a:pos x="4" y="235"/>
                  </a:cxn>
                  <a:cxn ang="0">
                    <a:pos x="1" y="203"/>
                  </a:cxn>
                  <a:cxn ang="0">
                    <a:pos x="0" y="172"/>
                  </a:cxn>
                  <a:cxn ang="0">
                    <a:pos x="1" y="142"/>
                  </a:cxn>
                  <a:cxn ang="0">
                    <a:pos x="5" y="111"/>
                  </a:cxn>
                  <a:cxn ang="0">
                    <a:pos x="14" y="83"/>
                  </a:cxn>
                  <a:cxn ang="0">
                    <a:pos x="26" y="58"/>
                  </a:cxn>
                  <a:cxn ang="0">
                    <a:pos x="44" y="36"/>
                  </a:cxn>
                  <a:cxn ang="0">
                    <a:pos x="68" y="17"/>
                  </a:cxn>
                  <a:cxn ang="0">
                    <a:pos x="92" y="5"/>
                  </a:cxn>
                  <a:cxn ang="0">
                    <a:pos x="118" y="0"/>
                  </a:cxn>
                </a:cxnLst>
                <a:rect l="0" t="0" r="r" b="b"/>
                <a:pathLst>
                  <a:path w="242" h="328">
                    <a:moveTo>
                      <a:pt x="118" y="0"/>
                    </a:moveTo>
                    <a:lnTo>
                      <a:pt x="144" y="0"/>
                    </a:lnTo>
                    <a:lnTo>
                      <a:pt x="171" y="4"/>
                    </a:lnTo>
                    <a:lnTo>
                      <a:pt x="196" y="15"/>
                    </a:lnTo>
                    <a:lnTo>
                      <a:pt x="217" y="32"/>
                    </a:lnTo>
                    <a:lnTo>
                      <a:pt x="231" y="50"/>
                    </a:lnTo>
                    <a:lnTo>
                      <a:pt x="239" y="69"/>
                    </a:lnTo>
                    <a:lnTo>
                      <a:pt x="242" y="89"/>
                    </a:lnTo>
                    <a:lnTo>
                      <a:pt x="242" y="110"/>
                    </a:lnTo>
                    <a:lnTo>
                      <a:pt x="238" y="132"/>
                    </a:lnTo>
                    <a:lnTo>
                      <a:pt x="234" y="153"/>
                    </a:lnTo>
                    <a:lnTo>
                      <a:pt x="228" y="175"/>
                    </a:lnTo>
                    <a:lnTo>
                      <a:pt x="224" y="196"/>
                    </a:lnTo>
                    <a:lnTo>
                      <a:pt x="222" y="200"/>
                    </a:lnTo>
                    <a:lnTo>
                      <a:pt x="221" y="202"/>
                    </a:lnTo>
                    <a:lnTo>
                      <a:pt x="215" y="204"/>
                    </a:lnTo>
                    <a:lnTo>
                      <a:pt x="213" y="203"/>
                    </a:lnTo>
                    <a:lnTo>
                      <a:pt x="210" y="203"/>
                    </a:lnTo>
                    <a:lnTo>
                      <a:pt x="204" y="198"/>
                    </a:lnTo>
                    <a:lnTo>
                      <a:pt x="203" y="195"/>
                    </a:lnTo>
                    <a:lnTo>
                      <a:pt x="203" y="191"/>
                    </a:lnTo>
                    <a:lnTo>
                      <a:pt x="207" y="172"/>
                    </a:lnTo>
                    <a:lnTo>
                      <a:pt x="211" y="153"/>
                    </a:lnTo>
                    <a:lnTo>
                      <a:pt x="217" y="133"/>
                    </a:lnTo>
                    <a:lnTo>
                      <a:pt x="220" y="113"/>
                    </a:lnTo>
                    <a:lnTo>
                      <a:pt x="221" y="93"/>
                    </a:lnTo>
                    <a:lnTo>
                      <a:pt x="218" y="75"/>
                    </a:lnTo>
                    <a:lnTo>
                      <a:pt x="211" y="58"/>
                    </a:lnTo>
                    <a:lnTo>
                      <a:pt x="197" y="43"/>
                    </a:lnTo>
                    <a:lnTo>
                      <a:pt x="176" y="30"/>
                    </a:lnTo>
                    <a:lnTo>
                      <a:pt x="153" y="22"/>
                    </a:lnTo>
                    <a:lnTo>
                      <a:pt x="128" y="21"/>
                    </a:lnTo>
                    <a:lnTo>
                      <a:pt x="104" y="25"/>
                    </a:lnTo>
                    <a:lnTo>
                      <a:pt x="81" y="35"/>
                    </a:lnTo>
                    <a:lnTo>
                      <a:pt x="61" y="50"/>
                    </a:lnTo>
                    <a:lnTo>
                      <a:pt x="46" y="68"/>
                    </a:lnTo>
                    <a:lnTo>
                      <a:pt x="36" y="89"/>
                    </a:lnTo>
                    <a:lnTo>
                      <a:pt x="29" y="111"/>
                    </a:lnTo>
                    <a:lnTo>
                      <a:pt x="25" y="135"/>
                    </a:lnTo>
                    <a:lnTo>
                      <a:pt x="24" y="159"/>
                    </a:lnTo>
                    <a:lnTo>
                      <a:pt x="24" y="182"/>
                    </a:lnTo>
                    <a:lnTo>
                      <a:pt x="29" y="249"/>
                    </a:lnTo>
                    <a:lnTo>
                      <a:pt x="42" y="314"/>
                    </a:lnTo>
                    <a:lnTo>
                      <a:pt x="40" y="321"/>
                    </a:lnTo>
                    <a:lnTo>
                      <a:pt x="36" y="327"/>
                    </a:lnTo>
                    <a:lnTo>
                      <a:pt x="29" y="328"/>
                    </a:lnTo>
                    <a:lnTo>
                      <a:pt x="24" y="326"/>
                    </a:lnTo>
                    <a:lnTo>
                      <a:pt x="19" y="320"/>
                    </a:lnTo>
                    <a:lnTo>
                      <a:pt x="14" y="294"/>
                    </a:lnTo>
                    <a:lnTo>
                      <a:pt x="10" y="264"/>
                    </a:lnTo>
                    <a:lnTo>
                      <a:pt x="4" y="235"/>
                    </a:lnTo>
                    <a:lnTo>
                      <a:pt x="1" y="203"/>
                    </a:lnTo>
                    <a:lnTo>
                      <a:pt x="0" y="172"/>
                    </a:lnTo>
                    <a:lnTo>
                      <a:pt x="1" y="142"/>
                    </a:lnTo>
                    <a:lnTo>
                      <a:pt x="5" y="111"/>
                    </a:lnTo>
                    <a:lnTo>
                      <a:pt x="14" y="83"/>
                    </a:lnTo>
                    <a:lnTo>
                      <a:pt x="26" y="58"/>
                    </a:lnTo>
                    <a:lnTo>
                      <a:pt x="44" y="36"/>
                    </a:lnTo>
                    <a:lnTo>
                      <a:pt x="68" y="17"/>
                    </a:lnTo>
                    <a:lnTo>
                      <a:pt x="92" y="5"/>
                    </a:lnTo>
                    <a:lnTo>
                      <a:pt x="1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9" name="Freeform 94"/>
              <p:cNvSpPr>
                <a:spLocks/>
              </p:cNvSpPr>
              <p:nvPr/>
            </p:nvSpPr>
            <p:spPr bwMode="auto">
              <a:xfrm>
                <a:off x="2828" y="1139"/>
                <a:ext cx="152" cy="269"/>
              </a:xfrm>
              <a:custGeom>
                <a:avLst/>
                <a:gdLst/>
                <a:ahLst/>
                <a:cxnLst>
                  <a:cxn ang="0">
                    <a:pos x="140" y="0"/>
                  </a:cxn>
                  <a:cxn ang="0">
                    <a:pos x="147" y="1"/>
                  </a:cxn>
                  <a:cxn ang="0">
                    <a:pos x="152" y="7"/>
                  </a:cxn>
                  <a:cxn ang="0">
                    <a:pos x="152" y="14"/>
                  </a:cxn>
                  <a:cxn ang="0">
                    <a:pos x="143" y="50"/>
                  </a:cxn>
                  <a:cxn ang="0">
                    <a:pos x="135" y="159"/>
                  </a:cxn>
                  <a:cxn ang="0">
                    <a:pos x="131" y="177"/>
                  </a:cxn>
                  <a:cxn ang="0">
                    <a:pos x="126" y="196"/>
                  </a:cxn>
                  <a:cxn ang="0">
                    <a:pos x="120" y="216"/>
                  </a:cxn>
                  <a:cxn ang="0">
                    <a:pos x="110" y="234"/>
                  </a:cxn>
                  <a:cxn ang="0">
                    <a:pos x="97" y="250"/>
                  </a:cxn>
                  <a:cxn ang="0">
                    <a:pos x="83" y="263"/>
                  </a:cxn>
                  <a:cxn ang="0">
                    <a:pos x="68" y="269"/>
                  </a:cxn>
                  <a:cxn ang="0">
                    <a:pos x="56" y="267"/>
                  </a:cxn>
                  <a:cxn ang="0">
                    <a:pos x="44" y="262"/>
                  </a:cxn>
                  <a:cxn ang="0">
                    <a:pos x="35" y="250"/>
                  </a:cxn>
                  <a:cxn ang="0">
                    <a:pos x="26" y="235"/>
                  </a:cxn>
                  <a:cxn ang="0">
                    <a:pos x="12" y="202"/>
                  </a:cxn>
                  <a:cxn ang="0">
                    <a:pos x="8" y="184"/>
                  </a:cxn>
                  <a:cxn ang="0">
                    <a:pos x="4" y="167"/>
                  </a:cxn>
                  <a:cxn ang="0">
                    <a:pos x="1" y="153"/>
                  </a:cxn>
                  <a:cxn ang="0">
                    <a:pos x="0" y="142"/>
                  </a:cxn>
                  <a:cxn ang="0">
                    <a:pos x="0" y="138"/>
                  </a:cxn>
                  <a:cxn ang="0">
                    <a:pos x="3" y="132"/>
                  </a:cxn>
                  <a:cxn ang="0">
                    <a:pos x="6" y="129"/>
                  </a:cxn>
                  <a:cxn ang="0">
                    <a:pos x="8" y="128"/>
                  </a:cxn>
                  <a:cxn ang="0">
                    <a:pos x="11" y="128"/>
                  </a:cxn>
                  <a:cxn ang="0">
                    <a:pos x="19" y="132"/>
                  </a:cxn>
                  <a:cxn ang="0">
                    <a:pos x="21" y="136"/>
                  </a:cxn>
                  <a:cxn ang="0">
                    <a:pos x="26" y="163"/>
                  </a:cxn>
                  <a:cxn ang="0">
                    <a:pos x="33" y="189"/>
                  </a:cxn>
                  <a:cxn ang="0">
                    <a:pos x="43" y="216"/>
                  </a:cxn>
                  <a:cxn ang="0">
                    <a:pos x="46" y="224"/>
                  </a:cxn>
                  <a:cxn ang="0">
                    <a:pos x="50" y="232"/>
                  </a:cxn>
                  <a:cxn ang="0">
                    <a:pos x="54" y="239"/>
                  </a:cxn>
                  <a:cxn ang="0">
                    <a:pos x="61" y="245"/>
                  </a:cxn>
                  <a:cxn ang="0">
                    <a:pos x="69" y="245"/>
                  </a:cxn>
                  <a:cxn ang="0">
                    <a:pos x="78" y="239"/>
                  </a:cxn>
                  <a:cxn ang="0">
                    <a:pos x="83" y="231"/>
                  </a:cxn>
                  <a:cxn ang="0">
                    <a:pos x="89" y="224"/>
                  </a:cxn>
                  <a:cxn ang="0">
                    <a:pos x="103" y="195"/>
                  </a:cxn>
                  <a:cxn ang="0">
                    <a:pos x="110" y="164"/>
                  </a:cxn>
                  <a:cxn ang="0">
                    <a:pos x="114" y="134"/>
                  </a:cxn>
                  <a:cxn ang="0">
                    <a:pos x="117" y="102"/>
                  </a:cxn>
                  <a:cxn ang="0">
                    <a:pos x="118" y="71"/>
                  </a:cxn>
                  <a:cxn ang="0">
                    <a:pos x="122" y="39"/>
                  </a:cxn>
                  <a:cxn ang="0">
                    <a:pos x="129" y="8"/>
                  </a:cxn>
                  <a:cxn ang="0">
                    <a:pos x="133" y="3"/>
                  </a:cxn>
                  <a:cxn ang="0">
                    <a:pos x="140" y="0"/>
                  </a:cxn>
                </a:cxnLst>
                <a:rect l="0" t="0" r="r" b="b"/>
                <a:pathLst>
                  <a:path w="152" h="269">
                    <a:moveTo>
                      <a:pt x="140" y="0"/>
                    </a:moveTo>
                    <a:lnTo>
                      <a:pt x="147" y="1"/>
                    </a:lnTo>
                    <a:lnTo>
                      <a:pt x="152" y="7"/>
                    </a:lnTo>
                    <a:lnTo>
                      <a:pt x="152" y="14"/>
                    </a:lnTo>
                    <a:lnTo>
                      <a:pt x="143" y="50"/>
                    </a:lnTo>
                    <a:lnTo>
                      <a:pt x="135" y="159"/>
                    </a:lnTo>
                    <a:lnTo>
                      <a:pt x="131" y="177"/>
                    </a:lnTo>
                    <a:lnTo>
                      <a:pt x="126" y="196"/>
                    </a:lnTo>
                    <a:lnTo>
                      <a:pt x="120" y="216"/>
                    </a:lnTo>
                    <a:lnTo>
                      <a:pt x="110" y="234"/>
                    </a:lnTo>
                    <a:lnTo>
                      <a:pt x="97" y="250"/>
                    </a:lnTo>
                    <a:lnTo>
                      <a:pt x="83" y="263"/>
                    </a:lnTo>
                    <a:lnTo>
                      <a:pt x="68" y="269"/>
                    </a:lnTo>
                    <a:lnTo>
                      <a:pt x="56" y="267"/>
                    </a:lnTo>
                    <a:lnTo>
                      <a:pt x="44" y="262"/>
                    </a:lnTo>
                    <a:lnTo>
                      <a:pt x="35" y="250"/>
                    </a:lnTo>
                    <a:lnTo>
                      <a:pt x="26" y="235"/>
                    </a:lnTo>
                    <a:lnTo>
                      <a:pt x="12" y="202"/>
                    </a:lnTo>
                    <a:lnTo>
                      <a:pt x="8" y="184"/>
                    </a:lnTo>
                    <a:lnTo>
                      <a:pt x="4" y="167"/>
                    </a:lnTo>
                    <a:lnTo>
                      <a:pt x="1" y="153"/>
                    </a:lnTo>
                    <a:lnTo>
                      <a:pt x="0" y="142"/>
                    </a:lnTo>
                    <a:lnTo>
                      <a:pt x="0" y="138"/>
                    </a:lnTo>
                    <a:lnTo>
                      <a:pt x="3" y="132"/>
                    </a:lnTo>
                    <a:lnTo>
                      <a:pt x="6" y="129"/>
                    </a:lnTo>
                    <a:lnTo>
                      <a:pt x="8" y="128"/>
                    </a:lnTo>
                    <a:lnTo>
                      <a:pt x="11" y="128"/>
                    </a:lnTo>
                    <a:lnTo>
                      <a:pt x="19" y="132"/>
                    </a:lnTo>
                    <a:lnTo>
                      <a:pt x="21" y="136"/>
                    </a:lnTo>
                    <a:lnTo>
                      <a:pt x="26" y="163"/>
                    </a:lnTo>
                    <a:lnTo>
                      <a:pt x="33" y="189"/>
                    </a:lnTo>
                    <a:lnTo>
                      <a:pt x="43" y="216"/>
                    </a:lnTo>
                    <a:lnTo>
                      <a:pt x="46" y="224"/>
                    </a:lnTo>
                    <a:lnTo>
                      <a:pt x="50" y="232"/>
                    </a:lnTo>
                    <a:lnTo>
                      <a:pt x="54" y="239"/>
                    </a:lnTo>
                    <a:lnTo>
                      <a:pt x="61" y="245"/>
                    </a:lnTo>
                    <a:lnTo>
                      <a:pt x="69" y="245"/>
                    </a:lnTo>
                    <a:lnTo>
                      <a:pt x="78" y="239"/>
                    </a:lnTo>
                    <a:lnTo>
                      <a:pt x="83" y="231"/>
                    </a:lnTo>
                    <a:lnTo>
                      <a:pt x="89" y="224"/>
                    </a:lnTo>
                    <a:lnTo>
                      <a:pt x="103" y="195"/>
                    </a:lnTo>
                    <a:lnTo>
                      <a:pt x="110" y="164"/>
                    </a:lnTo>
                    <a:lnTo>
                      <a:pt x="114" y="134"/>
                    </a:lnTo>
                    <a:lnTo>
                      <a:pt x="117" y="102"/>
                    </a:lnTo>
                    <a:lnTo>
                      <a:pt x="118" y="71"/>
                    </a:lnTo>
                    <a:lnTo>
                      <a:pt x="122" y="39"/>
                    </a:lnTo>
                    <a:lnTo>
                      <a:pt x="129" y="8"/>
                    </a:lnTo>
                    <a:lnTo>
                      <a:pt x="133" y="3"/>
                    </a:lnTo>
                    <a:lnTo>
                      <a:pt x="1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0" name="Freeform 95"/>
              <p:cNvSpPr>
                <a:spLocks noEditPoints="1"/>
              </p:cNvSpPr>
              <p:nvPr/>
            </p:nvSpPr>
            <p:spPr bwMode="auto">
              <a:xfrm>
                <a:off x="2924" y="1381"/>
                <a:ext cx="114" cy="93"/>
              </a:xfrm>
              <a:custGeom>
                <a:avLst/>
                <a:gdLst/>
                <a:ahLst/>
                <a:cxnLst>
                  <a:cxn ang="0">
                    <a:pos x="62" y="22"/>
                  </a:cxn>
                  <a:cxn ang="0">
                    <a:pos x="50" y="24"/>
                  </a:cxn>
                  <a:cxn ang="0">
                    <a:pos x="39" y="28"/>
                  </a:cxn>
                  <a:cxn ang="0">
                    <a:pos x="33" y="28"/>
                  </a:cxn>
                  <a:cxn ang="0">
                    <a:pos x="36" y="29"/>
                  </a:cxn>
                  <a:cxn ang="0">
                    <a:pos x="57" y="42"/>
                  </a:cxn>
                  <a:cxn ang="0">
                    <a:pos x="76" y="59"/>
                  </a:cxn>
                  <a:cxn ang="0">
                    <a:pos x="85" y="66"/>
                  </a:cxn>
                  <a:cxn ang="0">
                    <a:pos x="89" y="59"/>
                  </a:cxn>
                  <a:cxn ang="0">
                    <a:pos x="93" y="47"/>
                  </a:cxn>
                  <a:cxn ang="0">
                    <a:pos x="92" y="38"/>
                  </a:cxn>
                  <a:cxn ang="0">
                    <a:pos x="86" y="29"/>
                  </a:cxn>
                  <a:cxn ang="0">
                    <a:pos x="75" y="24"/>
                  </a:cxn>
                  <a:cxn ang="0">
                    <a:pos x="62" y="22"/>
                  </a:cxn>
                  <a:cxn ang="0">
                    <a:pos x="62" y="0"/>
                  </a:cxn>
                  <a:cxn ang="0">
                    <a:pos x="78" y="2"/>
                  </a:cxn>
                  <a:cxn ang="0">
                    <a:pos x="92" y="6"/>
                  </a:cxn>
                  <a:cxn ang="0">
                    <a:pos x="103" y="15"/>
                  </a:cxn>
                  <a:cxn ang="0">
                    <a:pos x="111" y="29"/>
                  </a:cxn>
                  <a:cxn ang="0">
                    <a:pos x="114" y="45"/>
                  </a:cxn>
                  <a:cxn ang="0">
                    <a:pos x="111" y="60"/>
                  </a:cxn>
                  <a:cxn ang="0">
                    <a:pos x="106" y="74"/>
                  </a:cxn>
                  <a:cxn ang="0">
                    <a:pos x="97" y="88"/>
                  </a:cxn>
                  <a:cxn ang="0">
                    <a:pos x="94" y="91"/>
                  </a:cxn>
                  <a:cxn ang="0">
                    <a:pos x="92" y="92"/>
                  </a:cxn>
                  <a:cxn ang="0">
                    <a:pos x="88" y="93"/>
                  </a:cxn>
                  <a:cxn ang="0">
                    <a:pos x="83" y="92"/>
                  </a:cxn>
                  <a:cxn ang="0">
                    <a:pos x="81" y="89"/>
                  </a:cxn>
                  <a:cxn ang="0">
                    <a:pos x="64" y="75"/>
                  </a:cxn>
                  <a:cxn ang="0">
                    <a:pos x="46" y="61"/>
                  </a:cxn>
                  <a:cxn ang="0">
                    <a:pos x="28" y="49"/>
                  </a:cxn>
                  <a:cxn ang="0">
                    <a:pos x="8" y="39"/>
                  </a:cxn>
                  <a:cxn ang="0">
                    <a:pos x="4" y="38"/>
                  </a:cxn>
                  <a:cxn ang="0">
                    <a:pos x="1" y="32"/>
                  </a:cxn>
                  <a:cxn ang="0">
                    <a:pos x="0" y="28"/>
                  </a:cxn>
                  <a:cxn ang="0">
                    <a:pos x="4" y="20"/>
                  </a:cxn>
                  <a:cxn ang="0">
                    <a:pos x="10" y="17"/>
                  </a:cxn>
                  <a:cxn ang="0">
                    <a:pos x="14" y="18"/>
                  </a:cxn>
                  <a:cxn ang="0">
                    <a:pos x="28" y="25"/>
                  </a:cxn>
                  <a:cxn ang="0">
                    <a:pos x="26" y="22"/>
                  </a:cxn>
                  <a:cxn ang="0">
                    <a:pos x="25" y="18"/>
                  </a:cxn>
                  <a:cxn ang="0">
                    <a:pos x="25" y="15"/>
                  </a:cxn>
                  <a:cxn ang="0">
                    <a:pos x="26" y="11"/>
                  </a:cxn>
                  <a:cxn ang="0">
                    <a:pos x="29" y="8"/>
                  </a:cxn>
                  <a:cxn ang="0">
                    <a:pos x="33" y="7"/>
                  </a:cxn>
                  <a:cxn ang="0">
                    <a:pos x="47" y="3"/>
                  </a:cxn>
                  <a:cxn ang="0">
                    <a:pos x="62" y="0"/>
                  </a:cxn>
                </a:cxnLst>
                <a:rect l="0" t="0" r="r" b="b"/>
                <a:pathLst>
                  <a:path w="114" h="93">
                    <a:moveTo>
                      <a:pt x="62" y="22"/>
                    </a:moveTo>
                    <a:lnTo>
                      <a:pt x="50" y="24"/>
                    </a:lnTo>
                    <a:lnTo>
                      <a:pt x="39" y="28"/>
                    </a:lnTo>
                    <a:lnTo>
                      <a:pt x="33" y="28"/>
                    </a:lnTo>
                    <a:lnTo>
                      <a:pt x="36" y="29"/>
                    </a:lnTo>
                    <a:lnTo>
                      <a:pt x="57" y="42"/>
                    </a:lnTo>
                    <a:lnTo>
                      <a:pt x="76" y="59"/>
                    </a:lnTo>
                    <a:lnTo>
                      <a:pt x="85" y="66"/>
                    </a:lnTo>
                    <a:lnTo>
                      <a:pt x="89" y="59"/>
                    </a:lnTo>
                    <a:lnTo>
                      <a:pt x="93" y="47"/>
                    </a:lnTo>
                    <a:lnTo>
                      <a:pt x="92" y="38"/>
                    </a:lnTo>
                    <a:lnTo>
                      <a:pt x="86" y="29"/>
                    </a:lnTo>
                    <a:lnTo>
                      <a:pt x="75" y="24"/>
                    </a:lnTo>
                    <a:lnTo>
                      <a:pt x="62" y="22"/>
                    </a:lnTo>
                    <a:close/>
                    <a:moveTo>
                      <a:pt x="62" y="0"/>
                    </a:moveTo>
                    <a:lnTo>
                      <a:pt x="78" y="2"/>
                    </a:lnTo>
                    <a:lnTo>
                      <a:pt x="92" y="6"/>
                    </a:lnTo>
                    <a:lnTo>
                      <a:pt x="103" y="15"/>
                    </a:lnTo>
                    <a:lnTo>
                      <a:pt x="111" y="29"/>
                    </a:lnTo>
                    <a:lnTo>
                      <a:pt x="114" y="45"/>
                    </a:lnTo>
                    <a:lnTo>
                      <a:pt x="111" y="60"/>
                    </a:lnTo>
                    <a:lnTo>
                      <a:pt x="106" y="74"/>
                    </a:lnTo>
                    <a:lnTo>
                      <a:pt x="97" y="88"/>
                    </a:lnTo>
                    <a:lnTo>
                      <a:pt x="94" y="91"/>
                    </a:lnTo>
                    <a:lnTo>
                      <a:pt x="92" y="92"/>
                    </a:lnTo>
                    <a:lnTo>
                      <a:pt x="88" y="93"/>
                    </a:lnTo>
                    <a:lnTo>
                      <a:pt x="83" y="92"/>
                    </a:lnTo>
                    <a:lnTo>
                      <a:pt x="81" y="89"/>
                    </a:lnTo>
                    <a:lnTo>
                      <a:pt x="64" y="75"/>
                    </a:lnTo>
                    <a:lnTo>
                      <a:pt x="46" y="61"/>
                    </a:lnTo>
                    <a:lnTo>
                      <a:pt x="28" y="49"/>
                    </a:lnTo>
                    <a:lnTo>
                      <a:pt x="8" y="39"/>
                    </a:lnTo>
                    <a:lnTo>
                      <a:pt x="4" y="38"/>
                    </a:lnTo>
                    <a:lnTo>
                      <a:pt x="1" y="32"/>
                    </a:lnTo>
                    <a:lnTo>
                      <a:pt x="0" y="28"/>
                    </a:lnTo>
                    <a:lnTo>
                      <a:pt x="4" y="20"/>
                    </a:lnTo>
                    <a:lnTo>
                      <a:pt x="10" y="17"/>
                    </a:lnTo>
                    <a:lnTo>
                      <a:pt x="14" y="18"/>
                    </a:lnTo>
                    <a:lnTo>
                      <a:pt x="28" y="25"/>
                    </a:lnTo>
                    <a:lnTo>
                      <a:pt x="26" y="22"/>
                    </a:lnTo>
                    <a:lnTo>
                      <a:pt x="25" y="18"/>
                    </a:lnTo>
                    <a:lnTo>
                      <a:pt x="25" y="15"/>
                    </a:lnTo>
                    <a:lnTo>
                      <a:pt x="26" y="11"/>
                    </a:lnTo>
                    <a:lnTo>
                      <a:pt x="29" y="8"/>
                    </a:lnTo>
                    <a:lnTo>
                      <a:pt x="33" y="7"/>
                    </a:lnTo>
                    <a:lnTo>
                      <a:pt x="47" y="3"/>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1" name="Freeform 96"/>
              <p:cNvSpPr>
                <a:spLocks/>
              </p:cNvSpPr>
              <p:nvPr/>
            </p:nvSpPr>
            <p:spPr bwMode="auto">
              <a:xfrm>
                <a:off x="2846" y="1318"/>
                <a:ext cx="117" cy="30"/>
              </a:xfrm>
              <a:custGeom>
                <a:avLst/>
                <a:gdLst/>
                <a:ahLst/>
                <a:cxnLst>
                  <a:cxn ang="0">
                    <a:pos x="75" y="0"/>
                  </a:cxn>
                  <a:cxn ang="0">
                    <a:pos x="108" y="3"/>
                  </a:cxn>
                  <a:cxn ang="0">
                    <a:pos x="113" y="5"/>
                  </a:cxn>
                  <a:cxn ang="0">
                    <a:pos x="114" y="7"/>
                  </a:cxn>
                  <a:cxn ang="0">
                    <a:pos x="115" y="9"/>
                  </a:cxn>
                  <a:cxn ang="0">
                    <a:pos x="117" y="13"/>
                  </a:cxn>
                  <a:cxn ang="0">
                    <a:pos x="117" y="16"/>
                  </a:cxn>
                  <a:cxn ang="0">
                    <a:pos x="115" y="19"/>
                  </a:cxn>
                  <a:cxn ang="0">
                    <a:pos x="113" y="21"/>
                  </a:cxn>
                  <a:cxn ang="0">
                    <a:pos x="107" y="24"/>
                  </a:cxn>
                  <a:cxn ang="0">
                    <a:pos x="103" y="24"/>
                  </a:cxn>
                  <a:cxn ang="0">
                    <a:pos x="58" y="23"/>
                  </a:cxn>
                  <a:cxn ang="0">
                    <a:pos x="14" y="30"/>
                  </a:cxn>
                  <a:cxn ang="0">
                    <a:pos x="7" y="30"/>
                  </a:cxn>
                  <a:cxn ang="0">
                    <a:pos x="4" y="27"/>
                  </a:cxn>
                  <a:cxn ang="0">
                    <a:pos x="1" y="26"/>
                  </a:cxn>
                  <a:cxn ang="0">
                    <a:pos x="0" y="21"/>
                  </a:cxn>
                  <a:cxn ang="0">
                    <a:pos x="0" y="16"/>
                  </a:cxn>
                  <a:cxn ang="0">
                    <a:pos x="1" y="13"/>
                  </a:cxn>
                  <a:cxn ang="0">
                    <a:pos x="4" y="10"/>
                  </a:cxn>
                  <a:cxn ang="0">
                    <a:pos x="7" y="9"/>
                  </a:cxn>
                  <a:cxn ang="0">
                    <a:pos x="40" y="2"/>
                  </a:cxn>
                  <a:cxn ang="0">
                    <a:pos x="75" y="0"/>
                  </a:cxn>
                </a:cxnLst>
                <a:rect l="0" t="0" r="r" b="b"/>
                <a:pathLst>
                  <a:path w="117" h="30">
                    <a:moveTo>
                      <a:pt x="75" y="0"/>
                    </a:moveTo>
                    <a:lnTo>
                      <a:pt x="108" y="3"/>
                    </a:lnTo>
                    <a:lnTo>
                      <a:pt x="113" y="5"/>
                    </a:lnTo>
                    <a:lnTo>
                      <a:pt x="114" y="7"/>
                    </a:lnTo>
                    <a:lnTo>
                      <a:pt x="115" y="9"/>
                    </a:lnTo>
                    <a:lnTo>
                      <a:pt x="117" y="13"/>
                    </a:lnTo>
                    <a:lnTo>
                      <a:pt x="117" y="16"/>
                    </a:lnTo>
                    <a:lnTo>
                      <a:pt x="115" y="19"/>
                    </a:lnTo>
                    <a:lnTo>
                      <a:pt x="113" y="21"/>
                    </a:lnTo>
                    <a:lnTo>
                      <a:pt x="107" y="24"/>
                    </a:lnTo>
                    <a:lnTo>
                      <a:pt x="103" y="24"/>
                    </a:lnTo>
                    <a:lnTo>
                      <a:pt x="58" y="23"/>
                    </a:lnTo>
                    <a:lnTo>
                      <a:pt x="14" y="30"/>
                    </a:lnTo>
                    <a:lnTo>
                      <a:pt x="7" y="30"/>
                    </a:lnTo>
                    <a:lnTo>
                      <a:pt x="4" y="27"/>
                    </a:lnTo>
                    <a:lnTo>
                      <a:pt x="1" y="26"/>
                    </a:lnTo>
                    <a:lnTo>
                      <a:pt x="0" y="21"/>
                    </a:lnTo>
                    <a:lnTo>
                      <a:pt x="0" y="16"/>
                    </a:lnTo>
                    <a:lnTo>
                      <a:pt x="1" y="13"/>
                    </a:lnTo>
                    <a:lnTo>
                      <a:pt x="4" y="10"/>
                    </a:lnTo>
                    <a:lnTo>
                      <a:pt x="7" y="9"/>
                    </a:lnTo>
                    <a:lnTo>
                      <a:pt x="40" y="2"/>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2" name="Freeform 97"/>
              <p:cNvSpPr>
                <a:spLocks noEditPoints="1"/>
              </p:cNvSpPr>
              <p:nvPr/>
            </p:nvSpPr>
            <p:spPr bwMode="auto">
              <a:xfrm>
                <a:off x="2740" y="1318"/>
                <a:ext cx="126" cy="98"/>
              </a:xfrm>
              <a:custGeom>
                <a:avLst/>
                <a:gdLst/>
                <a:ahLst/>
                <a:cxnLst>
                  <a:cxn ang="0">
                    <a:pos x="96" y="27"/>
                  </a:cxn>
                  <a:cxn ang="0">
                    <a:pos x="60" y="31"/>
                  </a:cxn>
                  <a:cxn ang="0">
                    <a:pos x="21" y="41"/>
                  </a:cxn>
                  <a:cxn ang="0">
                    <a:pos x="21" y="45"/>
                  </a:cxn>
                  <a:cxn ang="0">
                    <a:pos x="24" y="60"/>
                  </a:cxn>
                  <a:cxn ang="0">
                    <a:pos x="28" y="74"/>
                  </a:cxn>
                  <a:cxn ang="0">
                    <a:pos x="32" y="77"/>
                  </a:cxn>
                  <a:cxn ang="0">
                    <a:pos x="41" y="76"/>
                  </a:cxn>
                  <a:cxn ang="0">
                    <a:pos x="49" y="73"/>
                  </a:cxn>
                  <a:cxn ang="0">
                    <a:pos x="56" y="69"/>
                  </a:cxn>
                  <a:cxn ang="0">
                    <a:pos x="62" y="66"/>
                  </a:cxn>
                  <a:cxn ang="0">
                    <a:pos x="77" y="55"/>
                  </a:cxn>
                  <a:cxn ang="0">
                    <a:pos x="88" y="42"/>
                  </a:cxn>
                  <a:cxn ang="0">
                    <a:pos x="96" y="27"/>
                  </a:cxn>
                  <a:cxn ang="0">
                    <a:pos x="114" y="0"/>
                  </a:cxn>
                  <a:cxn ang="0">
                    <a:pos x="120" y="2"/>
                  </a:cxn>
                  <a:cxn ang="0">
                    <a:pos x="124" y="7"/>
                  </a:cxn>
                  <a:cxn ang="0">
                    <a:pos x="126" y="14"/>
                  </a:cxn>
                  <a:cxn ang="0">
                    <a:pos x="117" y="37"/>
                  </a:cxn>
                  <a:cxn ang="0">
                    <a:pos x="105" y="56"/>
                  </a:cxn>
                  <a:cxn ang="0">
                    <a:pos x="89" y="73"/>
                  </a:cxn>
                  <a:cxn ang="0">
                    <a:pos x="71" y="87"/>
                  </a:cxn>
                  <a:cxn ang="0">
                    <a:pos x="49" y="95"/>
                  </a:cxn>
                  <a:cxn ang="0">
                    <a:pos x="38" y="98"/>
                  </a:cxn>
                  <a:cxn ang="0">
                    <a:pos x="27" y="98"/>
                  </a:cxn>
                  <a:cxn ang="0">
                    <a:pos x="17" y="95"/>
                  </a:cxn>
                  <a:cxn ang="0">
                    <a:pos x="10" y="85"/>
                  </a:cxn>
                  <a:cxn ang="0">
                    <a:pos x="0" y="58"/>
                  </a:cxn>
                  <a:cxn ang="0">
                    <a:pos x="0" y="31"/>
                  </a:cxn>
                  <a:cxn ang="0">
                    <a:pos x="2" y="27"/>
                  </a:cxn>
                  <a:cxn ang="0">
                    <a:pos x="3" y="24"/>
                  </a:cxn>
                  <a:cxn ang="0">
                    <a:pos x="6" y="21"/>
                  </a:cxn>
                  <a:cxn ang="0">
                    <a:pos x="9" y="20"/>
                  </a:cxn>
                  <a:cxn ang="0">
                    <a:pos x="57" y="9"/>
                  </a:cxn>
                  <a:cxn ang="0">
                    <a:pos x="107" y="3"/>
                  </a:cxn>
                  <a:cxn ang="0">
                    <a:pos x="114" y="0"/>
                  </a:cxn>
                </a:cxnLst>
                <a:rect l="0" t="0" r="r" b="b"/>
                <a:pathLst>
                  <a:path w="126" h="98">
                    <a:moveTo>
                      <a:pt x="96" y="27"/>
                    </a:moveTo>
                    <a:lnTo>
                      <a:pt x="60" y="31"/>
                    </a:lnTo>
                    <a:lnTo>
                      <a:pt x="21" y="41"/>
                    </a:lnTo>
                    <a:lnTo>
                      <a:pt x="21" y="45"/>
                    </a:lnTo>
                    <a:lnTo>
                      <a:pt x="24" y="60"/>
                    </a:lnTo>
                    <a:lnTo>
                      <a:pt x="28" y="74"/>
                    </a:lnTo>
                    <a:lnTo>
                      <a:pt x="32" y="77"/>
                    </a:lnTo>
                    <a:lnTo>
                      <a:pt x="41" y="76"/>
                    </a:lnTo>
                    <a:lnTo>
                      <a:pt x="49" y="73"/>
                    </a:lnTo>
                    <a:lnTo>
                      <a:pt x="56" y="69"/>
                    </a:lnTo>
                    <a:lnTo>
                      <a:pt x="62" y="66"/>
                    </a:lnTo>
                    <a:lnTo>
                      <a:pt x="77" y="55"/>
                    </a:lnTo>
                    <a:lnTo>
                      <a:pt x="88" y="42"/>
                    </a:lnTo>
                    <a:lnTo>
                      <a:pt x="96" y="27"/>
                    </a:lnTo>
                    <a:close/>
                    <a:moveTo>
                      <a:pt x="114" y="0"/>
                    </a:moveTo>
                    <a:lnTo>
                      <a:pt x="120" y="2"/>
                    </a:lnTo>
                    <a:lnTo>
                      <a:pt x="124" y="7"/>
                    </a:lnTo>
                    <a:lnTo>
                      <a:pt x="126" y="14"/>
                    </a:lnTo>
                    <a:lnTo>
                      <a:pt x="117" y="37"/>
                    </a:lnTo>
                    <a:lnTo>
                      <a:pt x="105" y="56"/>
                    </a:lnTo>
                    <a:lnTo>
                      <a:pt x="89" y="73"/>
                    </a:lnTo>
                    <a:lnTo>
                      <a:pt x="71" y="87"/>
                    </a:lnTo>
                    <a:lnTo>
                      <a:pt x="49" y="95"/>
                    </a:lnTo>
                    <a:lnTo>
                      <a:pt x="38" y="98"/>
                    </a:lnTo>
                    <a:lnTo>
                      <a:pt x="27" y="98"/>
                    </a:lnTo>
                    <a:lnTo>
                      <a:pt x="17" y="95"/>
                    </a:lnTo>
                    <a:lnTo>
                      <a:pt x="10" y="85"/>
                    </a:lnTo>
                    <a:lnTo>
                      <a:pt x="0" y="58"/>
                    </a:lnTo>
                    <a:lnTo>
                      <a:pt x="0" y="31"/>
                    </a:lnTo>
                    <a:lnTo>
                      <a:pt x="2" y="27"/>
                    </a:lnTo>
                    <a:lnTo>
                      <a:pt x="3" y="24"/>
                    </a:lnTo>
                    <a:lnTo>
                      <a:pt x="6" y="21"/>
                    </a:lnTo>
                    <a:lnTo>
                      <a:pt x="9" y="20"/>
                    </a:lnTo>
                    <a:lnTo>
                      <a:pt x="57" y="9"/>
                    </a:lnTo>
                    <a:lnTo>
                      <a:pt x="107" y="3"/>
                    </a:lnTo>
                    <a:lnTo>
                      <a:pt x="1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3" name="Freeform 98"/>
              <p:cNvSpPr>
                <a:spLocks/>
              </p:cNvSpPr>
              <p:nvPr/>
            </p:nvSpPr>
            <p:spPr bwMode="auto">
              <a:xfrm>
                <a:off x="2879" y="692"/>
                <a:ext cx="35" cy="45"/>
              </a:xfrm>
              <a:custGeom>
                <a:avLst/>
                <a:gdLst/>
                <a:ahLst/>
                <a:cxnLst>
                  <a:cxn ang="0">
                    <a:pos x="21" y="0"/>
                  </a:cxn>
                  <a:cxn ang="0">
                    <a:pos x="27" y="0"/>
                  </a:cxn>
                  <a:cxn ang="0">
                    <a:pos x="30" y="1"/>
                  </a:cxn>
                  <a:cxn ang="0">
                    <a:pos x="32" y="4"/>
                  </a:cxn>
                  <a:cxn ang="0">
                    <a:pos x="35" y="10"/>
                  </a:cxn>
                  <a:cxn ang="0">
                    <a:pos x="35" y="13"/>
                  </a:cxn>
                  <a:cxn ang="0">
                    <a:pos x="34" y="15"/>
                  </a:cxn>
                  <a:cxn ang="0">
                    <a:pos x="34" y="17"/>
                  </a:cxn>
                  <a:cxn ang="0">
                    <a:pos x="32" y="19"/>
                  </a:cxn>
                  <a:cxn ang="0">
                    <a:pos x="31" y="21"/>
                  </a:cxn>
                  <a:cxn ang="0">
                    <a:pos x="21" y="39"/>
                  </a:cxn>
                  <a:cxn ang="0">
                    <a:pos x="18" y="42"/>
                  </a:cxn>
                  <a:cxn ang="0">
                    <a:pos x="13" y="45"/>
                  </a:cxn>
                  <a:cxn ang="0">
                    <a:pos x="10" y="45"/>
                  </a:cxn>
                  <a:cxn ang="0">
                    <a:pos x="7" y="43"/>
                  </a:cxn>
                  <a:cxn ang="0">
                    <a:pos x="2" y="38"/>
                  </a:cxn>
                  <a:cxn ang="0">
                    <a:pos x="0" y="35"/>
                  </a:cxn>
                  <a:cxn ang="0">
                    <a:pos x="2" y="31"/>
                  </a:cxn>
                  <a:cxn ang="0">
                    <a:pos x="3" y="28"/>
                  </a:cxn>
                  <a:cxn ang="0">
                    <a:pos x="11" y="13"/>
                  </a:cxn>
                  <a:cxn ang="0">
                    <a:pos x="11" y="11"/>
                  </a:cxn>
                  <a:cxn ang="0">
                    <a:pos x="14" y="6"/>
                  </a:cxn>
                  <a:cxn ang="0">
                    <a:pos x="18" y="1"/>
                  </a:cxn>
                  <a:cxn ang="0">
                    <a:pos x="21" y="0"/>
                  </a:cxn>
                </a:cxnLst>
                <a:rect l="0" t="0" r="r" b="b"/>
                <a:pathLst>
                  <a:path w="35" h="45">
                    <a:moveTo>
                      <a:pt x="21" y="0"/>
                    </a:moveTo>
                    <a:lnTo>
                      <a:pt x="27" y="0"/>
                    </a:lnTo>
                    <a:lnTo>
                      <a:pt x="30" y="1"/>
                    </a:lnTo>
                    <a:lnTo>
                      <a:pt x="32" y="4"/>
                    </a:lnTo>
                    <a:lnTo>
                      <a:pt x="35" y="10"/>
                    </a:lnTo>
                    <a:lnTo>
                      <a:pt x="35" y="13"/>
                    </a:lnTo>
                    <a:lnTo>
                      <a:pt x="34" y="15"/>
                    </a:lnTo>
                    <a:lnTo>
                      <a:pt x="34" y="17"/>
                    </a:lnTo>
                    <a:lnTo>
                      <a:pt x="32" y="19"/>
                    </a:lnTo>
                    <a:lnTo>
                      <a:pt x="31" y="21"/>
                    </a:lnTo>
                    <a:lnTo>
                      <a:pt x="21" y="39"/>
                    </a:lnTo>
                    <a:lnTo>
                      <a:pt x="18" y="42"/>
                    </a:lnTo>
                    <a:lnTo>
                      <a:pt x="13" y="45"/>
                    </a:lnTo>
                    <a:lnTo>
                      <a:pt x="10" y="45"/>
                    </a:lnTo>
                    <a:lnTo>
                      <a:pt x="7" y="43"/>
                    </a:lnTo>
                    <a:lnTo>
                      <a:pt x="2" y="38"/>
                    </a:lnTo>
                    <a:lnTo>
                      <a:pt x="0" y="35"/>
                    </a:lnTo>
                    <a:lnTo>
                      <a:pt x="2" y="31"/>
                    </a:lnTo>
                    <a:lnTo>
                      <a:pt x="3" y="28"/>
                    </a:lnTo>
                    <a:lnTo>
                      <a:pt x="11" y="13"/>
                    </a:lnTo>
                    <a:lnTo>
                      <a:pt x="11" y="11"/>
                    </a:lnTo>
                    <a:lnTo>
                      <a:pt x="14" y="6"/>
                    </a:lnTo>
                    <a:lnTo>
                      <a:pt x="18"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4" name="Freeform 99"/>
              <p:cNvSpPr>
                <a:spLocks/>
              </p:cNvSpPr>
              <p:nvPr/>
            </p:nvSpPr>
            <p:spPr bwMode="auto">
              <a:xfrm>
                <a:off x="2931" y="702"/>
                <a:ext cx="28" cy="55"/>
              </a:xfrm>
              <a:custGeom>
                <a:avLst/>
                <a:gdLst/>
                <a:ahLst/>
                <a:cxnLst>
                  <a:cxn ang="0">
                    <a:pos x="17" y="0"/>
                  </a:cxn>
                  <a:cxn ang="0">
                    <a:pos x="23" y="1"/>
                  </a:cxn>
                  <a:cxn ang="0">
                    <a:pos x="28" y="7"/>
                  </a:cxn>
                  <a:cxn ang="0">
                    <a:pos x="28" y="21"/>
                  </a:cxn>
                  <a:cxn ang="0">
                    <a:pos x="26" y="36"/>
                  </a:cxn>
                  <a:cxn ang="0">
                    <a:pos x="21" y="50"/>
                  </a:cxn>
                  <a:cxn ang="0">
                    <a:pos x="15" y="55"/>
                  </a:cxn>
                  <a:cxn ang="0">
                    <a:pos x="11" y="55"/>
                  </a:cxn>
                  <a:cxn ang="0">
                    <a:pos x="5" y="53"/>
                  </a:cxn>
                  <a:cxn ang="0">
                    <a:pos x="3" y="50"/>
                  </a:cxn>
                  <a:cxn ang="0">
                    <a:pos x="1" y="47"/>
                  </a:cxn>
                  <a:cxn ang="0">
                    <a:pos x="0" y="43"/>
                  </a:cxn>
                  <a:cxn ang="0">
                    <a:pos x="1" y="39"/>
                  </a:cxn>
                  <a:cxn ang="0">
                    <a:pos x="5" y="30"/>
                  </a:cxn>
                  <a:cxn ang="0">
                    <a:pos x="7" y="22"/>
                  </a:cxn>
                  <a:cxn ang="0">
                    <a:pos x="5" y="14"/>
                  </a:cxn>
                  <a:cxn ang="0">
                    <a:pos x="7" y="7"/>
                  </a:cxn>
                  <a:cxn ang="0">
                    <a:pos x="11" y="1"/>
                  </a:cxn>
                  <a:cxn ang="0">
                    <a:pos x="17" y="0"/>
                  </a:cxn>
                </a:cxnLst>
                <a:rect l="0" t="0" r="r" b="b"/>
                <a:pathLst>
                  <a:path w="28" h="55">
                    <a:moveTo>
                      <a:pt x="17" y="0"/>
                    </a:moveTo>
                    <a:lnTo>
                      <a:pt x="23" y="1"/>
                    </a:lnTo>
                    <a:lnTo>
                      <a:pt x="28" y="7"/>
                    </a:lnTo>
                    <a:lnTo>
                      <a:pt x="28" y="21"/>
                    </a:lnTo>
                    <a:lnTo>
                      <a:pt x="26" y="36"/>
                    </a:lnTo>
                    <a:lnTo>
                      <a:pt x="21" y="50"/>
                    </a:lnTo>
                    <a:lnTo>
                      <a:pt x="15" y="55"/>
                    </a:lnTo>
                    <a:lnTo>
                      <a:pt x="11" y="55"/>
                    </a:lnTo>
                    <a:lnTo>
                      <a:pt x="5" y="53"/>
                    </a:lnTo>
                    <a:lnTo>
                      <a:pt x="3" y="50"/>
                    </a:lnTo>
                    <a:lnTo>
                      <a:pt x="1" y="47"/>
                    </a:lnTo>
                    <a:lnTo>
                      <a:pt x="0" y="43"/>
                    </a:lnTo>
                    <a:lnTo>
                      <a:pt x="1" y="39"/>
                    </a:lnTo>
                    <a:lnTo>
                      <a:pt x="5" y="30"/>
                    </a:lnTo>
                    <a:lnTo>
                      <a:pt x="7" y="22"/>
                    </a:lnTo>
                    <a:lnTo>
                      <a:pt x="5" y="14"/>
                    </a:lnTo>
                    <a:lnTo>
                      <a:pt x="7" y="7"/>
                    </a:lnTo>
                    <a:lnTo>
                      <a:pt x="11" y="1"/>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5" name="Freeform 100"/>
              <p:cNvSpPr>
                <a:spLocks/>
              </p:cNvSpPr>
              <p:nvPr/>
            </p:nvSpPr>
            <p:spPr bwMode="auto">
              <a:xfrm>
                <a:off x="2827" y="763"/>
                <a:ext cx="179" cy="81"/>
              </a:xfrm>
              <a:custGeom>
                <a:avLst/>
                <a:gdLst/>
                <a:ahLst/>
                <a:cxnLst>
                  <a:cxn ang="0">
                    <a:pos x="9" y="0"/>
                  </a:cxn>
                  <a:cxn ang="0">
                    <a:pos x="12" y="0"/>
                  </a:cxn>
                  <a:cxn ang="0">
                    <a:pos x="16" y="1"/>
                  </a:cxn>
                  <a:cxn ang="0">
                    <a:pos x="19" y="3"/>
                  </a:cxn>
                  <a:cxn ang="0">
                    <a:pos x="27" y="15"/>
                  </a:cxn>
                  <a:cxn ang="0">
                    <a:pos x="36" y="22"/>
                  </a:cxn>
                  <a:cxn ang="0">
                    <a:pos x="44" y="28"/>
                  </a:cxn>
                  <a:cxn ang="0">
                    <a:pos x="57" y="32"/>
                  </a:cxn>
                  <a:cxn ang="0">
                    <a:pos x="69" y="33"/>
                  </a:cxn>
                  <a:cxn ang="0">
                    <a:pos x="82" y="29"/>
                  </a:cxn>
                  <a:cxn ang="0">
                    <a:pos x="93" y="22"/>
                  </a:cxn>
                  <a:cxn ang="0">
                    <a:pos x="98" y="19"/>
                  </a:cxn>
                  <a:cxn ang="0">
                    <a:pos x="102" y="21"/>
                  </a:cxn>
                  <a:cxn ang="0">
                    <a:pos x="105" y="22"/>
                  </a:cxn>
                  <a:cxn ang="0">
                    <a:pos x="108" y="25"/>
                  </a:cxn>
                  <a:cxn ang="0">
                    <a:pos x="109" y="28"/>
                  </a:cxn>
                  <a:cxn ang="0">
                    <a:pos x="112" y="38"/>
                  </a:cxn>
                  <a:cxn ang="0">
                    <a:pos x="118" y="47"/>
                  </a:cxn>
                  <a:cxn ang="0">
                    <a:pos x="125" y="54"/>
                  </a:cxn>
                  <a:cxn ang="0">
                    <a:pos x="134" y="57"/>
                  </a:cxn>
                  <a:cxn ang="0">
                    <a:pos x="144" y="54"/>
                  </a:cxn>
                  <a:cxn ang="0">
                    <a:pos x="153" y="50"/>
                  </a:cxn>
                  <a:cxn ang="0">
                    <a:pos x="164" y="39"/>
                  </a:cxn>
                  <a:cxn ang="0">
                    <a:pos x="172" y="39"/>
                  </a:cxn>
                  <a:cxn ang="0">
                    <a:pos x="178" y="45"/>
                  </a:cxn>
                  <a:cxn ang="0">
                    <a:pos x="179" y="47"/>
                  </a:cxn>
                  <a:cxn ang="0">
                    <a:pos x="179" y="56"/>
                  </a:cxn>
                  <a:cxn ang="0">
                    <a:pos x="176" y="58"/>
                  </a:cxn>
                  <a:cxn ang="0">
                    <a:pos x="165" y="68"/>
                  </a:cxn>
                  <a:cxn ang="0">
                    <a:pos x="153" y="77"/>
                  </a:cxn>
                  <a:cxn ang="0">
                    <a:pos x="139" y="81"/>
                  </a:cxn>
                  <a:cxn ang="0">
                    <a:pos x="123" y="78"/>
                  </a:cxn>
                  <a:cxn ang="0">
                    <a:pos x="111" y="71"/>
                  </a:cxn>
                  <a:cxn ang="0">
                    <a:pos x="101" y="61"/>
                  </a:cxn>
                  <a:cxn ang="0">
                    <a:pos x="93" y="49"/>
                  </a:cxn>
                  <a:cxn ang="0">
                    <a:pos x="91" y="47"/>
                  </a:cxn>
                  <a:cxn ang="0">
                    <a:pos x="86" y="50"/>
                  </a:cxn>
                  <a:cxn ang="0">
                    <a:pos x="65" y="54"/>
                  </a:cxn>
                  <a:cxn ang="0">
                    <a:pos x="45" y="51"/>
                  </a:cxn>
                  <a:cxn ang="0">
                    <a:pos x="27" y="45"/>
                  </a:cxn>
                  <a:cxn ang="0">
                    <a:pos x="12" y="31"/>
                  </a:cxn>
                  <a:cxn ang="0">
                    <a:pos x="1" y="13"/>
                  </a:cxn>
                  <a:cxn ang="0">
                    <a:pos x="0" y="8"/>
                  </a:cxn>
                  <a:cxn ang="0">
                    <a:pos x="2" y="3"/>
                  </a:cxn>
                  <a:cxn ang="0">
                    <a:pos x="5" y="1"/>
                  </a:cxn>
                  <a:cxn ang="0">
                    <a:pos x="9" y="0"/>
                  </a:cxn>
                </a:cxnLst>
                <a:rect l="0" t="0" r="r" b="b"/>
                <a:pathLst>
                  <a:path w="179" h="81">
                    <a:moveTo>
                      <a:pt x="9" y="0"/>
                    </a:moveTo>
                    <a:lnTo>
                      <a:pt x="12" y="0"/>
                    </a:lnTo>
                    <a:lnTo>
                      <a:pt x="16" y="1"/>
                    </a:lnTo>
                    <a:lnTo>
                      <a:pt x="19" y="3"/>
                    </a:lnTo>
                    <a:lnTo>
                      <a:pt x="27" y="15"/>
                    </a:lnTo>
                    <a:lnTo>
                      <a:pt x="36" y="22"/>
                    </a:lnTo>
                    <a:lnTo>
                      <a:pt x="44" y="28"/>
                    </a:lnTo>
                    <a:lnTo>
                      <a:pt x="57" y="32"/>
                    </a:lnTo>
                    <a:lnTo>
                      <a:pt x="69" y="33"/>
                    </a:lnTo>
                    <a:lnTo>
                      <a:pt x="82" y="29"/>
                    </a:lnTo>
                    <a:lnTo>
                      <a:pt x="93" y="22"/>
                    </a:lnTo>
                    <a:lnTo>
                      <a:pt x="98" y="19"/>
                    </a:lnTo>
                    <a:lnTo>
                      <a:pt x="102" y="21"/>
                    </a:lnTo>
                    <a:lnTo>
                      <a:pt x="105" y="22"/>
                    </a:lnTo>
                    <a:lnTo>
                      <a:pt x="108" y="25"/>
                    </a:lnTo>
                    <a:lnTo>
                      <a:pt x="109" y="28"/>
                    </a:lnTo>
                    <a:lnTo>
                      <a:pt x="112" y="38"/>
                    </a:lnTo>
                    <a:lnTo>
                      <a:pt x="118" y="47"/>
                    </a:lnTo>
                    <a:lnTo>
                      <a:pt x="125" y="54"/>
                    </a:lnTo>
                    <a:lnTo>
                      <a:pt x="134" y="57"/>
                    </a:lnTo>
                    <a:lnTo>
                      <a:pt x="144" y="54"/>
                    </a:lnTo>
                    <a:lnTo>
                      <a:pt x="153" y="50"/>
                    </a:lnTo>
                    <a:lnTo>
                      <a:pt x="164" y="39"/>
                    </a:lnTo>
                    <a:lnTo>
                      <a:pt x="172" y="39"/>
                    </a:lnTo>
                    <a:lnTo>
                      <a:pt x="178" y="45"/>
                    </a:lnTo>
                    <a:lnTo>
                      <a:pt x="179" y="47"/>
                    </a:lnTo>
                    <a:lnTo>
                      <a:pt x="179" y="56"/>
                    </a:lnTo>
                    <a:lnTo>
                      <a:pt x="176" y="58"/>
                    </a:lnTo>
                    <a:lnTo>
                      <a:pt x="165" y="68"/>
                    </a:lnTo>
                    <a:lnTo>
                      <a:pt x="153" y="77"/>
                    </a:lnTo>
                    <a:lnTo>
                      <a:pt x="139" y="81"/>
                    </a:lnTo>
                    <a:lnTo>
                      <a:pt x="123" y="78"/>
                    </a:lnTo>
                    <a:lnTo>
                      <a:pt x="111" y="71"/>
                    </a:lnTo>
                    <a:lnTo>
                      <a:pt x="101" y="61"/>
                    </a:lnTo>
                    <a:lnTo>
                      <a:pt x="93" y="49"/>
                    </a:lnTo>
                    <a:lnTo>
                      <a:pt x="91" y="47"/>
                    </a:lnTo>
                    <a:lnTo>
                      <a:pt x="86" y="50"/>
                    </a:lnTo>
                    <a:lnTo>
                      <a:pt x="65" y="54"/>
                    </a:lnTo>
                    <a:lnTo>
                      <a:pt x="45" y="51"/>
                    </a:lnTo>
                    <a:lnTo>
                      <a:pt x="27" y="45"/>
                    </a:lnTo>
                    <a:lnTo>
                      <a:pt x="12" y="31"/>
                    </a:lnTo>
                    <a:lnTo>
                      <a:pt x="1" y="13"/>
                    </a:lnTo>
                    <a:lnTo>
                      <a:pt x="0" y="8"/>
                    </a:lnTo>
                    <a:lnTo>
                      <a:pt x="2"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6" name="Freeform 101"/>
              <p:cNvSpPr>
                <a:spLocks noEditPoints="1"/>
              </p:cNvSpPr>
              <p:nvPr/>
            </p:nvSpPr>
            <p:spPr bwMode="auto">
              <a:xfrm>
                <a:off x="1174" y="1628"/>
                <a:ext cx="1438" cy="1360"/>
              </a:xfrm>
              <a:custGeom>
                <a:avLst/>
                <a:gdLst/>
                <a:ahLst/>
                <a:cxnLst>
                  <a:cxn ang="0">
                    <a:pos x="587" y="52"/>
                  </a:cxn>
                  <a:cxn ang="0">
                    <a:pos x="475" y="151"/>
                  </a:cxn>
                  <a:cxn ang="0">
                    <a:pos x="475" y="168"/>
                  </a:cxn>
                  <a:cxn ang="0">
                    <a:pos x="450" y="162"/>
                  </a:cxn>
                  <a:cxn ang="0">
                    <a:pos x="399" y="123"/>
                  </a:cxn>
                  <a:cxn ang="0">
                    <a:pos x="410" y="172"/>
                  </a:cxn>
                  <a:cxn ang="0">
                    <a:pos x="364" y="226"/>
                  </a:cxn>
                  <a:cxn ang="0">
                    <a:pos x="161" y="491"/>
                  </a:cxn>
                  <a:cxn ang="0">
                    <a:pos x="41" y="712"/>
                  </a:cxn>
                  <a:cxn ang="0">
                    <a:pos x="26" y="832"/>
                  </a:cxn>
                  <a:cxn ang="0">
                    <a:pos x="118" y="910"/>
                  </a:cxn>
                  <a:cxn ang="0">
                    <a:pos x="142" y="982"/>
                  </a:cxn>
                  <a:cxn ang="0">
                    <a:pos x="167" y="952"/>
                  </a:cxn>
                  <a:cxn ang="0">
                    <a:pos x="400" y="1070"/>
                  </a:cxn>
                  <a:cxn ang="0">
                    <a:pos x="804" y="1222"/>
                  </a:cxn>
                  <a:cxn ang="0">
                    <a:pos x="876" y="1276"/>
                  </a:cxn>
                  <a:cxn ang="0">
                    <a:pos x="885" y="1332"/>
                  </a:cxn>
                  <a:cxn ang="0">
                    <a:pos x="911" y="1280"/>
                  </a:cxn>
                  <a:cxn ang="0">
                    <a:pos x="954" y="1285"/>
                  </a:cxn>
                  <a:cxn ang="0">
                    <a:pos x="1102" y="1266"/>
                  </a:cxn>
                  <a:cxn ang="0">
                    <a:pos x="1206" y="1115"/>
                  </a:cxn>
                  <a:cxn ang="0">
                    <a:pos x="1264" y="743"/>
                  </a:cxn>
                  <a:cxn ang="0">
                    <a:pos x="1307" y="441"/>
                  </a:cxn>
                  <a:cxn ang="0">
                    <a:pos x="1403" y="334"/>
                  </a:cxn>
                  <a:cxn ang="0">
                    <a:pos x="1394" y="285"/>
                  </a:cxn>
                  <a:cxn ang="0">
                    <a:pos x="1331" y="313"/>
                  </a:cxn>
                  <a:cxn ang="0">
                    <a:pos x="1248" y="472"/>
                  </a:cxn>
                  <a:cxn ang="0">
                    <a:pos x="1211" y="519"/>
                  </a:cxn>
                  <a:cxn ang="0">
                    <a:pos x="1205" y="497"/>
                  </a:cxn>
                  <a:cxn ang="0">
                    <a:pos x="1205" y="288"/>
                  </a:cxn>
                  <a:cxn ang="0">
                    <a:pos x="1078" y="110"/>
                  </a:cxn>
                  <a:cxn ang="0">
                    <a:pos x="876" y="32"/>
                  </a:cxn>
                  <a:cxn ang="0">
                    <a:pos x="772" y="0"/>
                  </a:cxn>
                  <a:cxn ang="0">
                    <a:pos x="1017" y="48"/>
                  </a:cxn>
                  <a:cxn ang="0">
                    <a:pos x="1186" y="190"/>
                  </a:cxn>
                  <a:cxn ang="0">
                    <a:pos x="1238" y="416"/>
                  </a:cxn>
                  <a:cxn ang="0">
                    <a:pos x="1310" y="306"/>
                  </a:cxn>
                  <a:cxn ang="0">
                    <a:pos x="1390" y="258"/>
                  </a:cxn>
                  <a:cxn ang="0">
                    <a:pos x="1438" y="321"/>
                  </a:cxn>
                  <a:cxn ang="0">
                    <a:pos x="1374" y="375"/>
                  </a:cxn>
                  <a:cxn ang="0">
                    <a:pos x="1320" y="484"/>
                  </a:cxn>
                  <a:cxn ang="0">
                    <a:pos x="1289" y="704"/>
                  </a:cxn>
                  <a:cxn ang="0">
                    <a:pos x="1237" y="1090"/>
                  </a:cxn>
                  <a:cxn ang="0">
                    <a:pos x="1142" y="1264"/>
                  </a:cxn>
                  <a:cxn ang="0">
                    <a:pos x="982" y="1312"/>
                  </a:cxn>
                  <a:cxn ang="0">
                    <a:pos x="910" y="1335"/>
                  </a:cxn>
                  <a:cxn ang="0">
                    <a:pos x="889" y="1358"/>
                  </a:cxn>
                  <a:cxn ang="0">
                    <a:pos x="855" y="1290"/>
                  </a:cxn>
                  <a:cxn ang="0">
                    <a:pos x="736" y="1230"/>
                  </a:cxn>
                  <a:cxn ang="0">
                    <a:pos x="276" y="1031"/>
                  </a:cxn>
                  <a:cxn ang="0">
                    <a:pos x="129" y="1058"/>
                  </a:cxn>
                  <a:cxn ang="0">
                    <a:pos x="108" y="1010"/>
                  </a:cxn>
                  <a:cxn ang="0">
                    <a:pos x="108" y="929"/>
                  </a:cxn>
                  <a:cxn ang="0">
                    <a:pos x="34" y="888"/>
                  </a:cxn>
                  <a:cxn ang="0">
                    <a:pos x="2" y="778"/>
                  </a:cxn>
                  <a:cxn ang="0">
                    <a:pos x="39" y="662"/>
                  </a:cxn>
                  <a:cxn ang="0">
                    <a:pos x="264" y="303"/>
                  </a:cxn>
                  <a:cxn ang="0">
                    <a:pos x="372" y="153"/>
                  </a:cxn>
                  <a:cxn ang="0">
                    <a:pos x="381" y="87"/>
                  </a:cxn>
                  <a:cxn ang="0">
                    <a:pos x="430" y="122"/>
                  </a:cxn>
                  <a:cxn ang="0">
                    <a:pos x="524" y="62"/>
                  </a:cxn>
                  <a:cxn ang="0">
                    <a:pos x="729" y="0"/>
                  </a:cxn>
                </a:cxnLst>
                <a:rect l="0" t="0" r="r" b="b"/>
                <a:pathLst>
                  <a:path w="1438" h="1360">
                    <a:moveTo>
                      <a:pt x="750" y="20"/>
                    </a:moveTo>
                    <a:lnTo>
                      <a:pt x="708" y="23"/>
                    </a:lnTo>
                    <a:lnTo>
                      <a:pt x="666" y="29"/>
                    </a:lnTo>
                    <a:lnTo>
                      <a:pt x="626" y="39"/>
                    </a:lnTo>
                    <a:lnTo>
                      <a:pt x="587" y="52"/>
                    </a:lnTo>
                    <a:lnTo>
                      <a:pt x="552" y="71"/>
                    </a:lnTo>
                    <a:lnTo>
                      <a:pt x="519" y="94"/>
                    </a:lnTo>
                    <a:lnTo>
                      <a:pt x="489" y="123"/>
                    </a:lnTo>
                    <a:lnTo>
                      <a:pt x="471" y="149"/>
                    </a:lnTo>
                    <a:lnTo>
                      <a:pt x="475" y="151"/>
                    </a:lnTo>
                    <a:lnTo>
                      <a:pt x="477" y="154"/>
                    </a:lnTo>
                    <a:lnTo>
                      <a:pt x="478" y="158"/>
                    </a:lnTo>
                    <a:lnTo>
                      <a:pt x="478" y="161"/>
                    </a:lnTo>
                    <a:lnTo>
                      <a:pt x="477" y="165"/>
                    </a:lnTo>
                    <a:lnTo>
                      <a:pt x="475" y="168"/>
                    </a:lnTo>
                    <a:lnTo>
                      <a:pt x="473" y="169"/>
                    </a:lnTo>
                    <a:lnTo>
                      <a:pt x="469" y="171"/>
                    </a:lnTo>
                    <a:lnTo>
                      <a:pt x="464" y="169"/>
                    </a:lnTo>
                    <a:lnTo>
                      <a:pt x="452" y="162"/>
                    </a:lnTo>
                    <a:lnTo>
                      <a:pt x="450" y="162"/>
                    </a:lnTo>
                    <a:lnTo>
                      <a:pt x="448" y="161"/>
                    </a:lnTo>
                    <a:lnTo>
                      <a:pt x="446" y="160"/>
                    </a:lnTo>
                    <a:lnTo>
                      <a:pt x="441" y="157"/>
                    </a:lnTo>
                    <a:lnTo>
                      <a:pt x="418" y="142"/>
                    </a:lnTo>
                    <a:lnTo>
                      <a:pt x="399" y="123"/>
                    </a:lnTo>
                    <a:lnTo>
                      <a:pt x="392" y="118"/>
                    </a:lnTo>
                    <a:lnTo>
                      <a:pt x="391" y="122"/>
                    </a:lnTo>
                    <a:lnTo>
                      <a:pt x="391" y="140"/>
                    </a:lnTo>
                    <a:lnTo>
                      <a:pt x="398" y="157"/>
                    </a:lnTo>
                    <a:lnTo>
                      <a:pt x="410" y="172"/>
                    </a:lnTo>
                    <a:lnTo>
                      <a:pt x="411" y="175"/>
                    </a:lnTo>
                    <a:lnTo>
                      <a:pt x="413" y="179"/>
                    </a:lnTo>
                    <a:lnTo>
                      <a:pt x="413" y="182"/>
                    </a:lnTo>
                    <a:lnTo>
                      <a:pt x="410" y="187"/>
                    </a:lnTo>
                    <a:lnTo>
                      <a:pt x="364" y="226"/>
                    </a:lnTo>
                    <a:lnTo>
                      <a:pt x="322" y="271"/>
                    </a:lnTo>
                    <a:lnTo>
                      <a:pt x="282" y="317"/>
                    </a:lnTo>
                    <a:lnTo>
                      <a:pt x="246" y="364"/>
                    </a:lnTo>
                    <a:lnTo>
                      <a:pt x="211" y="414"/>
                    </a:lnTo>
                    <a:lnTo>
                      <a:pt x="161" y="491"/>
                    </a:lnTo>
                    <a:lnTo>
                      <a:pt x="114" y="569"/>
                    </a:lnTo>
                    <a:lnTo>
                      <a:pt x="69" y="650"/>
                    </a:lnTo>
                    <a:lnTo>
                      <a:pt x="59" y="669"/>
                    </a:lnTo>
                    <a:lnTo>
                      <a:pt x="51" y="690"/>
                    </a:lnTo>
                    <a:lnTo>
                      <a:pt x="41" y="712"/>
                    </a:lnTo>
                    <a:lnTo>
                      <a:pt x="33" y="737"/>
                    </a:lnTo>
                    <a:lnTo>
                      <a:pt x="27" y="761"/>
                    </a:lnTo>
                    <a:lnTo>
                      <a:pt x="23" y="786"/>
                    </a:lnTo>
                    <a:lnTo>
                      <a:pt x="23" y="810"/>
                    </a:lnTo>
                    <a:lnTo>
                      <a:pt x="26" y="832"/>
                    </a:lnTo>
                    <a:lnTo>
                      <a:pt x="34" y="852"/>
                    </a:lnTo>
                    <a:lnTo>
                      <a:pt x="50" y="870"/>
                    </a:lnTo>
                    <a:lnTo>
                      <a:pt x="69" y="884"/>
                    </a:lnTo>
                    <a:lnTo>
                      <a:pt x="103" y="900"/>
                    </a:lnTo>
                    <a:lnTo>
                      <a:pt x="118" y="910"/>
                    </a:lnTo>
                    <a:lnTo>
                      <a:pt x="132" y="923"/>
                    </a:lnTo>
                    <a:lnTo>
                      <a:pt x="142" y="938"/>
                    </a:lnTo>
                    <a:lnTo>
                      <a:pt x="146" y="953"/>
                    </a:lnTo>
                    <a:lnTo>
                      <a:pt x="146" y="967"/>
                    </a:lnTo>
                    <a:lnTo>
                      <a:pt x="142" y="982"/>
                    </a:lnTo>
                    <a:lnTo>
                      <a:pt x="135" y="996"/>
                    </a:lnTo>
                    <a:lnTo>
                      <a:pt x="130" y="1012"/>
                    </a:lnTo>
                    <a:lnTo>
                      <a:pt x="129" y="1019"/>
                    </a:lnTo>
                    <a:lnTo>
                      <a:pt x="164" y="955"/>
                    </a:lnTo>
                    <a:lnTo>
                      <a:pt x="167" y="952"/>
                    </a:lnTo>
                    <a:lnTo>
                      <a:pt x="172" y="949"/>
                    </a:lnTo>
                    <a:lnTo>
                      <a:pt x="176" y="949"/>
                    </a:lnTo>
                    <a:lnTo>
                      <a:pt x="179" y="950"/>
                    </a:lnTo>
                    <a:lnTo>
                      <a:pt x="289" y="1012"/>
                    </a:lnTo>
                    <a:lnTo>
                      <a:pt x="400" y="1070"/>
                    </a:lnTo>
                    <a:lnTo>
                      <a:pt x="513" y="1124"/>
                    </a:lnTo>
                    <a:lnTo>
                      <a:pt x="630" y="1172"/>
                    </a:lnTo>
                    <a:lnTo>
                      <a:pt x="750" y="1211"/>
                    </a:lnTo>
                    <a:lnTo>
                      <a:pt x="776" y="1218"/>
                    </a:lnTo>
                    <a:lnTo>
                      <a:pt x="804" y="1222"/>
                    </a:lnTo>
                    <a:lnTo>
                      <a:pt x="830" y="1230"/>
                    </a:lnTo>
                    <a:lnTo>
                      <a:pt x="846" y="1237"/>
                    </a:lnTo>
                    <a:lnTo>
                      <a:pt x="859" y="1248"/>
                    </a:lnTo>
                    <a:lnTo>
                      <a:pt x="871" y="1261"/>
                    </a:lnTo>
                    <a:lnTo>
                      <a:pt x="876" y="1276"/>
                    </a:lnTo>
                    <a:lnTo>
                      <a:pt x="878" y="1287"/>
                    </a:lnTo>
                    <a:lnTo>
                      <a:pt x="876" y="1300"/>
                    </a:lnTo>
                    <a:lnTo>
                      <a:pt x="876" y="1312"/>
                    </a:lnTo>
                    <a:lnTo>
                      <a:pt x="879" y="1322"/>
                    </a:lnTo>
                    <a:lnTo>
                      <a:pt x="885" y="1332"/>
                    </a:lnTo>
                    <a:lnTo>
                      <a:pt x="887" y="1333"/>
                    </a:lnTo>
                    <a:lnTo>
                      <a:pt x="889" y="1329"/>
                    </a:lnTo>
                    <a:lnTo>
                      <a:pt x="897" y="1314"/>
                    </a:lnTo>
                    <a:lnTo>
                      <a:pt x="905" y="1297"/>
                    </a:lnTo>
                    <a:lnTo>
                      <a:pt x="911" y="1280"/>
                    </a:lnTo>
                    <a:lnTo>
                      <a:pt x="914" y="1275"/>
                    </a:lnTo>
                    <a:lnTo>
                      <a:pt x="919" y="1272"/>
                    </a:lnTo>
                    <a:lnTo>
                      <a:pt x="923" y="1272"/>
                    </a:lnTo>
                    <a:lnTo>
                      <a:pt x="926" y="1273"/>
                    </a:lnTo>
                    <a:lnTo>
                      <a:pt x="954" y="1285"/>
                    </a:lnTo>
                    <a:lnTo>
                      <a:pt x="985" y="1291"/>
                    </a:lnTo>
                    <a:lnTo>
                      <a:pt x="1015" y="1293"/>
                    </a:lnTo>
                    <a:lnTo>
                      <a:pt x="1045" y="1289"/>
                    </a:lnTo>
                    <a:lnTo>
                      <a:pt x="1074" y="1280"/>
                    </a:lnTo>
                    <a:lnTo>
                      <a:pt x="1102" y="1266"/>
                    </a:lnTo>
                    <a:lnTo>
                      <a:pt x="1125" y="1248"/>
                    </a:lnTo>
                    <a:lnTo>
                      <a:pt x="1152" y="1219"/>
                    </a:lnTo>
                    <a:lnTo>
                      <a:pt x="1174" y="1186"/>
                    </a:lnTo>
                    <a:lnTo>
                      <a:pt x="1192" y="1151"/>
                    </a:lnTo>
                    <a:lnTo>
                      <a:pt x="1206" y="1115"/>
                    </a:lnTo>
                    <a:lnTo>
                      <a:pt x="1225" y="1042"/>
                    </a:lnTo>
                    <a:lnTo>
                      <a:pt x="1241" y="967"/>
                    </a:lnTo>
                    <a:lnTo>
                      <a:pt x="1250" y="893"/>
                    </a:lnTo>
                    <a:lnTo>
                      <a:pt x="1259" y="818"/>
                    </a:lnTo>
                    <a:lnTo>
                      <a:pt x="1264" y="743"/>
                    </a:lnTo>
                    <a:lnTo>
                      <a:pt x="1275" y="612"/>
                    </a:lnTo>
                    <a:lnTo>
                      <a:pt x="1285" y="548"/>
                    </a:lnTo>
                    <a:lnTo>
                      <a:pt x="1292" y="513"/>
                    </a:lnTo>
                    <a:lnTo>
                      <a:pt x="1299" y="477"/>
                    </a:lnTo>
                    <a:lnTo>
                      <a:pt x="1307" y="441"/>
                    </a:lnTo>
                    <a:lnTo>
                      <a:pt x="1319" y="407"/>
                    </a:lnTo>
                    <a:lnTo>
                      <a:pt x="1331" y="387"/>
                    </a:lnTo>
                    <a:lnTo>
                      <a:pt x="1346" y="371"/>
                    </a:lnTo>
                    <a:lnTo>
                      <a:pt x="1365" y="359"/>
                    </a:lnTo>
                    <a:lnTo>
                      <a:pt x="1403" y="334"/>
                    </a:lnTo>
                    <a:lnTo>
                      <a:pt x="1413" y="323"/>
                    </a:lnTo>
                    <a:lnTo>
                      <a:pt x="1416" y="313"/>
                    </a:lnTo>
                    <a:lnTo>
                      <a:pt x="1412" y="302"/>
                    </a:lnTo>
                    <a:lnTo>
                      <a:pt x="1402" y="291"/>
                    </a:lnTo>
                    <a:lnTo>
                      <a:pt x="1394" y="285"/>
                    </a:lnTo>
                    <a:lnTo>
                      <a:pt x="1384" y="281"/>
                    </a:lnTo>
                    <a:lnTo>
                      <a:pt x="1373" y="281"/>
                    </a:lnTo>
                    <a:lnTo>
                      <a:pt x="1358" y="288"/>
                    </a:lnTo>
                    <a:lnTo>
                      <a:pt x="1344" y="299"/>
                    </a:lnTo>
                    <a:lnTo>
                      <a:pt x="1331" y="313"/>
                    </a:lnTo>
                    <a:lnTo>
                      <a:pt x="1320" y="328"/>
                    </a:lnTo>
                    <a:lnTo>
                      <a:pt x="1312" y="342"/>
                    </a:lnTo>
                    <a:lnTo>
                      <a:pt x="1288" y="384"/>
                    </a:lnTo>
                    <a:lnTo>
                      <a:pt x="1267" y="428"/>
                    </a:lnTo>
                    <a:lnTo>
                      <a:pt x="1248" y="472"/>
                    </a:lnTo>
                    <a:lnTo>
                      <a:pt x="1227" y="515"/>
                    </a:lnTo>
                    <a:lnTo>
                      <a:pt x="1224" y="517"/>
                    </a:lnTo>
                    <a:lnTo>
                      <a:pt x="1218" y="520"/>
                    </a:lnTo>
                    <a:lnTo>
                      <a:pt x="1214" y="519"/>
                    </a:lnTo>
                    <a:lnTo>
                      <a:pt x="1211" y="519"/>
                    </a:lnTo>
                    <a:lnTo>
                      <a:pt x="1209" y="517"/>
                    </a:lnTo>
                    <a:lnTo>
                      <a:pt x="1205" y="513"/>
                    </a:lnTo>
                    <a:lnTo>
                      <a:pt x="1203" y="510"/>
                    </a:lnTo>
                    <a:lnTo>
                      <a:pt x="1203" y="499"/>
                    </a:lnTo>
                    <a:lnTo>
                      <a:pt x="1205" y="497"/>
                    </a:lnTo>
                    <a:lnTo>
                      <a:pt x="1211" y="455"/>
                    </a:lnTo>
                    <a:lnTo>
                      <a:pt x="1216" y="413"/>
                    </a:lnTo>
                    <a:lnTo>
                      <a:pt x="1216" y="370"/>
                    </a:lnTo>
                    <a:lnTo>
                      <a:pt x="1213" y="328"/>
                    </a:lnTo>
                    <a:lnTo>
                      <a:pt x="1205" y="288"/>
                    </a:lnTo>
                    <a:lnTo>
                      <a:pt x="1192" y="247"/>
                    </a:lnTo>
                    <a:lnTo>
                      <a:pt x="1173" y="210"/>
                    </a:lnTo>
                    <a:lnTo>
                      <a:pt x="1146" y="172"/>
                    </a:lnTo>
                    <a:lnTo>
                      <a:pt x="1114" y="139"/>
                    </a:lnTo>
                    <a:lnTo>
                      <a:pt x="1078" y="110"/>
                    </a:lnTo>
                    <a:lnTo>
                      <a:pt x="1039" y="84"/>
                    </a:lnTo>
                    <a:lnTo>
                      <a:pt x="997" y="65"/>
                    </a:lnTo>
                    <a:lnTo>
                      <a:pt x="954" y="50"/>
                    </a:lnTo>
                    <a:lnTo>
                      <a:pt x="917" y="40"/>
                    </a:lnTo>
                    <a:lnTo>
                      <a:pt x="876" y="32"/>
                    </a:lnTo>
                    <a:lnTo>
                      <a:pt x="834" y="26"/>
                    </a:lnTo>
                    <a:lnTo>
                      <a:pt x="793" y="22"/>
                    </a:lnTo>
                    <a:lnTo>
                      <a:pt x="750" y="20"/>
                    </a:lnTo>
                    <a:close/>
                    <a:moveTo>
                      <a:pt x="729" y="0"/>
                    </a:moveTo>
                    <a:lnTo>
                      <a:pt x="772" y="0"/>
                    </a:lnTo>
                    <a:lnTo>
                      <a:pt x="822" y="2"/>
                    </a:lnTo>
                    <a:lnTo>
                      <a:pt x="872" y="8"/>
                    </a:lnTo>
                    <a:lnTo>
                      <a:pt x="922" y="16"/>
                    </a:lnTo>
                    <a:lnTo>
                      <a:pt x="971" y="30"/>
                    </a:lnTo>
                    <a:lnTo>
                      <a:pt x="1017" y="48"/>
                    </a:lnTo>
                    <a:lnTo>
                      <a:pt x="1057" y="69"/>
                    </a:lnTo>
                    <a:lnTo>
                      <a:pt x="1095" y="94"/>
                    </a:lnTo>
                    <a:lnTo>
                      <a:pt x="1129" y="122"/>
                    </a:lnTo>
                    <a:lnTo>
                      <a:pt x="1160" y="155"/>
                    </a:lnTo>
                    <a:lnTo>
                      <a:pt x="1186" y="190"/>
                    </a:lnTo>
                    <a:lnTo>
                      <a:pt x="1207" y="231"/>
                    </a:lnTo>
                    <a:lnTo>
                      <a:pt x="1224" y="275"/>
                    </a:lnTo>
                    <a:lnTo>
                      <a:pt x="1234" y="321"/>
                    </a:lnTo>
                    <a:lnTo>
                      <a:pt x="1238" y="368"/>
                    </a:lnTo>
                    <a:lnTo>
                      <a:pt x="1238" y="416"/>
                    </a:lnTo>
                    <a:lnTo>
                      <a:pt x="1234" y="449"/>
                    </a:lnTo>
                    <a:lnTo>
                      <a:pt x="1267" y="375"/>
                    </a:lnTo>
                    <a:lnTo>
                      <a:pt x="1289" y="335"/>
                    </a:lnTo>
                    <a:lnTo>
                      <a:pt x="1299" y="321"/>
                    </a:lnTo>
                    <a:lnTo>
                      <a:pt x="1310" y="306"/>
                    </a:lnTo>
                    <a:lnTo>
                      <a:pt x="1323" y="289"/>
                    </a:lnTo>
                    <a:lnTo>
                      <a:pt x="1338" y="275"/>
                    </a:lnTo>
                    <a:lnTo>
                      <a:pt x="1355" y="264"/>
                    </a:lnTo>
                    <a:lnTo>
                      <a:pt x="1371" y="257"/>
                    </a:lnTo>
                    <a:lnTo>
                      <a:pt x="1390" y="258"/>
                    </a:lnTo>
                    <a:lnTo>
                      <a:pt x="1408" y="267"/>
                    </a:lnTo>
                    <a:lnTo>
                      <a:pt x="1419" y="278"/>
                    </a:lnTo>
                    <a:lnTo>
                      <a:pt x="1430" y="291"/>
                    </a:lnTo>
                    <a:lnTo>
                      <a:pt x="1437" y="306"/>
                    </a:lnTo>
                    <a:lnTo>
                      <a:pt x="1438" y="321"/>
                    </a:lnTo>
                    <a:lnTo>
                      <a:pt x="1433" y="336"/>
                    </a:lnTo>
                    <a:lnTo>
                      <a:pt x="1420" y="349"/>
                    </a:lnTo>
                    <a:lnTo>
                      <a:pt x="1406" y="359"/>
                    </a:lnTo>
                    <a:lnTo>
                      <a:pt x="1390" y="367"/>
                    </a:lnTo>
                    <a:lnTo>
                      <a:pt x="1374" y="375"/>
                    </a:lnTo>
                    <a:lnTo>
                      <a:pt x="1360" y="385"/>
                    </a:lnTo>
                    <a:lnTo>
                      <a:pt x="1348" y="399"/>
                    </a:lnTo>
                    <a:lnTo>
                      <a:pt x="1335" y="426"/>
                    </a:lnTo>
                    <a:lnTo>
                      <a:pt x="1327" y="455"/>
                    </a:lnTo>
                    <a:lnTo>
                      <a:pt x="1320" y="484"/>
                    </a:lnTo>
                    <a:lnTo>
                      <a:pt x="1316" y="513"/>
                    </a:lnTo>
                    <a:lnTo>
                      <a:pt x="1309" y="542"/>
                    </a:lnTo>
                    <a:lnTo>
                      <a:pt x="1301" y="584"/>
                    </a:lnTo>
                    <a:lnTo>
                      <a:pt x="1296" y="626"/>
                    </a:lnTo>
                    <a:lnTo>
                      <a:pt x="1289" y="704"/>
                    </a:lnTo>
                    <a:lnTo>
                      <a:pt x="1284" y="782"/>
                    </a:lnTo>
                    <a:lnTo>
                      <a:pt x="1277" y="860"/>
                    </a:lnTo>
                    <a:lnTo>
                      <a:pt x="1267" y="936"/>
                    </a:lnTo>
                    <a:lnTo>
                      <a:pt x="1255" y="1014"/>
                    </a:lnTo>
                    <a:lnTo>
                      <a:pt x="1237" y="1090"/>
                    </a:lnTo>
                    <a:lnTo>
                      <a:pt x="1224" y="1127"/>
                    </a:lnTo>
                    <a:lnTo>
                      <a:pt x="1210" y="1165"/>
                    </a:lnTo>
                    <a:lnTo>
                      <a:pt x="1191" y="1201"/>
                    </a:lnTo>
                    <a:lnTo>
                      <a:pt x="1168" y="1234"/>
                    </a:lnTo>
                    <a:lnTo>
                      <a:pt x="1142" y="1264"/>
                    </a:lnTo>
                    <a:lnTo>
                      <a:pt x="1114" y="1285"/>
                    </a:lnTo>
                    <a:lnTo>
                      <a:pt x="1083" y="1300"/>
                    </a:lnTo>
                    <a:lnTo>
                      <a:pt x="1050" y="1310"/>
                    </a:lnTo>
                    <a:lnTo>
                      <a:pt x="1017" y="1314"/>
                    </a:lnTo>
                    <a:lnTo>
                      <a:pt x="982" y="1312"/>
                    </a:lnTo>
                    <a:lnTo>
                      <a:pt x="947" y="1305"/>
                    </a:lnTo>
                    <a:lnTo>
                      <a:pt x="928" y="1298"/>
                    </a:lnTo>
                    <a:lnTo>
                      <a:pt x="926" y="1304"/>
                    </a:lnTo>
                    <a:lnTo>
                      <a:pt x="919" y="1319"/>
                    </a:lnTo>
                    <a:lnTo>
                      <a:pt x="910" y="1335"/>
                    </a:lnTo>
                    <a:lnTo>
                      <a:pt x="903" y="1351"/>
                    </a:lnTo>
                    <a:lnTo>
                      <a:pt x="901" y="1354"/>
                    </a:lnTo>
                    <a:lnTo>
                      <a:pt x="898" y="1357"/>
                    </a:lnTo>
                    <a:lnTo>
                      <a:pt x="893" y="1360"/>
                    </a:lnTo>
                    <a:lnTo>
                      <a:pt x="889" y="1358"/>
                    </a:lnTo>
                    <a:lnTo>
                      <a:pt x="875" y="1353"/>
                    </a:lnTo>
                    <a:lnTo>
                      <a:pt x="864" y="1344"/>
                    </a:lnTo>
                    <a:lnTo>
                      <a:pt x="858" y="1332"/>
                    </a:lnTo>
                    <a:lnTo>
                      <a:pt x="855" y="1317"/>
                    </a:lnTo>
                    <a:lnTo>
                      <a:pt x="855" y="1290"/>
                    </a:lnTo>
                    <a:lnTo>
                      <a:pt x="853" y="1278"/>
                    </a:lnTo>
                    <a:lnTo>
                      <a:pt x="844" y="1265"/>
                    </a:lnTo>
                    <a:lnTo>
                      <a:pt x="833" y="1255"/>
                    </a:lnTo>
                    <a:lnTo>
                      <a:pt x="819" y="1250"/>
                    </a:lnTo>
                    <a:lnTo>
                      <a:pt x="736" y="1230"/>
                    </a:lnTo>
                    <a:lnTo>
                      <a:pt x="676" y="1211"/>
                    </a:lnTo>
                    <a:lnTo>
                      <a:pt x="616" y="1190"/>
                    </a:lnTo>
                    <a:lnTo>
                      <a:pt x="501" y="1142"/>
                    </a:lnTo>
                    <a:lnTo>
                      <a:pt x="388" y="1090"/>
                    </a:lnTo>
                    <a:lnTo>
                      <a:pt x="276" y="1031"/>
                    </a:lnTo>
                    <a:lnTo>
                      <a:pt x="178" y="975"/>
                    </a:lnTo>
                    <a:lnTo>
                      <a:pt x="137" y="1052"/>
                    </a:lnTo>
                    <a:lnTo>
                      <a:pt x="136" y="1055"/>
                    </a:lnTo>
                    <a:lnTo>
                      <a:pt x="133" y="1056"/>
                    </a:lnTo>
                    <a:lnTo>
                      <a:pt x="129" y="1058"/>
                    </a:lnTo>
                    <a:lnTo>
                      <a:pt x="122" y="1058"/>
                    </a:lnTo>
                    <a:lnTo>
                      <a:pt x="119" y="1055"/>
                    </a:lnTo>
                    <a:lnTo>
                      <a:pt x="111" y="1041"/>
                    </a:lnTo>
                    <a:lnTo>
                      <a:pt x="107" y="1026"/>
                    </a:lnTo>
                    <a:lnTo>
                      <a:pt x="108" y="1010"/>
                    </a:lnTo>
                    <a:lnTo>
                      <a:pt x="112" y="996"/>
                    </a:lnTo>
                    <a:lnTo>
                      <a:pt x="123" y="968"/>
                    </a:lnTo>
                    <a:lnTo>
                      <a:pt x="123" y="955"/>
                    </a:lnTo>
                    <a:lnTo>
                      <a:pt x="118" y="941"/>
                    </a:lnTo>
                    <a:lnTo>
                      <a:pt x="108" y="929"/>
                    </a:lnTo>
                    <a:lnTo>
                      <a:pt x="94" y="920"/>
                    </a:lnTo>
                    <a:lnTo>
                      <a:pt x="79" y="911"/>
                    </a:lnTo>
                    <a:lnTo>
                      <a:pt x="62" y="904"/>
                    </a:lnTo>
                    <a:lnTo>
                      <a:pt x="47" y="896"/>
                    </a:lnTo>
                    <a:lnTo>
                      <a:pt x="34" y="888"/>
                    </a:lnTo>
                    <a:lnTo>
                      <a:pt x="18" y="870"/>
                    </a:lnTo>
                    <a:lnTo>
                      <a:pt x="8" y="850"/>
                    </a:lnTo>
                    <a:lnTo>
                      <a:pt x="2" y="828"/>
                    </a:lnTo>
                    <a:lnTo>
                      <a:pt x="0" y="803"/>
                    </a:lnTo>
                    <a:lnTo>
                      <a:pt x="2" y="778"/>
                    </a:lnTo>
                    <a:lnTo>
                      <a:pt x="7" y="753"/>
                    </a:lnTo>
                    <a:lnTo>
                      <a:pt x="14" y="728"/>
                    </a:lnTo>
                    <a:lnTo>
                      <a:pt x="22" y="704"/>
                    </a:lnTo>
                    <a:lnTo>
                      <a:pt x="30" y="682"/>
                    </a:lnTo>
                    <a:lnTo>
                      <a:pt x="39" y="662"/>
                    </a:lnTo>
                    <a:lnTo>
                      <a:pt x="84" y="573"/>
                    </a:lnTo>
                    <a:lnTo>
                      <a:pt x="137" y="487"/>
                    </a:lnTo>
                    <a:lnTo>
                      <a:pt x="192" y="403"/>
                    </a:lnTo>
                    <a:lnTo>
                      <a:pt x="226" y="353"/>
                    </a:lnTo>
                    <a:lnTo>
                      <a:pt x="264" y="303"/>
                    </a:lnTo>
                    <a:lnTo>
                      <a:pt x="304" y="257"/>
                    </a:lnTo>
                    <a:lnTo>
                      <a:pt x="347" y="213"/>
                    </a:lnTo>
                    <a:lnTo>
                      <a:pt x="388" y="179"/>
                    </a:lnTo>
                    <a:lnTo>
                      <a:pt x="381" y="171"/>
                    </a:lnTo>
                    <a:lnTo>
                      <a:pt x="372" y="153"/>
                    </a:lnTo>
                    <a:lnTo>
                      <a:pt x="368" y="132"/>
                    </a:lnTo>
                    <a:lnTo>
                      <a:pt x="370" y="112"/>
                    </a:lnTo>
                    <a:lnTo>
                      <a:pt x="377" y="91"/>
                    </a:lnTo>
                    <a:lnTo>
                      <a:pt x="378" y="89"/>
                    </a:lnTo>
                    <a:lnTo>
                      <a:pt x="381" y="87"/>
                    </a:lnTo>
                    <a:lnTo>
                      <a:pt x="385" y="86"/>
                    </a:lnTo>
                    <a:lnTo>
                      <a:pt x="388" y="87"/>
                    </a:lnTo>
                    <a:lnTo>
                      <a:pt x="391" y="87"/>
                    </a:lnTo>
                    <a:lnTo>
                      <a:pt x="393" y="89"/>
                    </a:lnTo>
                    <a:lnTo>
                      <a:pt x="430" y="122"/>
                    </a:lnTo>
                    <a:lnTo>
                      <a:pt x="449" y="137"/>
                    </a:lnTo>
                    <a:lnTo>
                      <a:pt x="450" y="139"/>
                    </a:lnTo>
                    <a:lnTo>
                      <a:pt x="467" y="115"/>
                    </a:lnTo>
                    <a:lnTo>
                      <a:pt x="494" y="87"/>
                    </a:lnTo>
                    <a:lnTo>
                      <a:pt x="524" y="62"/>
                    </a:lnTo>
                    <a:lnTo>
                      <a:pt x="562" y="40"/>
                    </a:lnTo>
                    <a:lnTo>
                      <a:pt x="602" y="23"/>
                    </a:lnTo>
                    <a:lnTo>
                      <a:pt x="644" y="12"/>
                    </a:lnTo>
                    <a:lnTo>
                      <a:pt x="686" y="4"/>
                    </a:lnTo>
                    <a:lnTo>
                      <a:pt x="7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7" name="Freeform 102"/>
              <p:cNvSpPr>
                <a:spLocks noEditPoints="1"/>
              </p:cNvSpPr>
              <p:nvPr/>
            </p:nvSpPr>
            <p:spPr bwMode="auto">
              <a:xfrm>
                <a:off x="1743" y="1868"/>
                <a:ext cx="400" cy="339"/>
              </a:xfrm>
              <a:custGeom>
                <a:avLst/>
                <a:gdLst/>
                <a:ahLst/>
                <a:cxnLst>
                  <a:cxn ang="0">
                    <a:pos x="111" y="34"/>
                  </a:cxn>
                  <a:cxn ang="0">
                    <a:pos x="110" y="34"/>
                  </a:cxn>
                  <a:cxn ang="0">
                    <a:pos x="115" y="3"/>
                  </a:cxn>
                  <a:cxn ang="0">
                    <a:pos x="118" y="16"/>
                  </a:cxn>
                  <a:cxn ang="0">
                    <a:pos x="108" y="23"/>
                  </a:cxn>
                  <a:cxn ang="0">
                    <a:pos x="66" y="31"/>
                  </a:cxn>
                  <a:cxn ang="0">
                    <a:pos x="36" y="59"/>
                  </a:cxn>
                  <a:cxn ang="0">
                    <a:pos x="21" y="99"/>
                  </a:cxn>
                  <a:cxn ang="0">
                    <a:pos x="28" y="151"/>
                  </a:cxn>
                  <a:cxn ang="0">
                    <a:pos x="57" y="204"/>
                  </a:cxn>
                  <a:cxn ang="0">
                    <a:pos x="100" y="247"/>
                  </a:cxn>
                  <a:cxn ang="0">
                    <a:pos x="160" y="289"/>
                  </a:cxn>
                  <a:cxn ang="0">
                    <a:pos x="228" y="315"/>
                  </a:cxn>
                  <a:cxn ang="0">
                    <a:pos x="275" y="316"/>
                  </a:cxn>
                  <a:cxn ang="0">
                    <a:pos x="322" y="305"/>
                  </a:cxn>
                  <a:cxn ang="0">
                    <a:pos x="360" y="277"/>
                  </a:cxn>
                  <a:cxn ang="0">
                    <a:pos x="374" y="255"/>
                  </a:cxn>
                  <a:cxn ang="0">
                    <a:pos x="380" y="229"/>
                  </a:cxn>
                  <a:cxn ang="0">
                    <a:pos x="370" y="205"/>
                  </a:cxn>
                  <a:cxn ang="0">
                    <a:pos x="335" y="184"/>
                  </a:cxn>
                  <a:cxn ang="0">
                    <a:pos x="277" y="149"/>
                  </a:cxn>
                  <a:cxn ang="0">
                    <a:pos x="182" y="99"/>
                  </a:cxn>
                  <a:cxn ang="0">
                    <a:pos x="121" y="67"/>
                  </a:cxn>
                  <a:cxn ang="0">
                    <a:pos x="98" y="55"/>
                  </a:cxn>
                  <a:cxn ang="0">
                    <a:pos x="90" y="35"/>
                  </a:cxn>
                  <a:cxn ang="0">
                    <a:pos x="94" y="30"/>
                  </a:cxn>
                  <a:cxn ang="0">
                    <a:pos x="100" y="27"/>
                  </a:cxn>
                  <a:cxn ang="0">
                    <a:pos x="105" y="28"/>
                  </a:cxn>
                  <a:cxn ang="0">
                    <a:pos x="111" y="37"/>
                  </a:cxn>
                  <a:cxn ang="0">
                    <a:pos x="112" y="37"/>
                  </a:cxn>
                  <a:cxn ang="0">
                    <a:pos x="135" y="49"/>
                  </a:cxn>
                  <a:cxn ang="0">
                    <a:pos x="183" y="76"/>
                  </a:cxn>
                  <a:cxn ang="0">
                    <a:pos x="267" y="119"/>
                  </a:cxn>
                  <a:cxn ang="0">
                    <a:pos x="331" y="155"/>
                  </a:cxn>
                  <a:cxn ang="0">
                    <a:pos x="368" y="176"/>
                  </a:cxn>
                  <a:cxn ang="0">
                    <a:pos x="395" y="205"/>
                  </a:cxn>
                  <a:cxn ang="0">
                    <a:pos x="400" y="243"/>
                  </a:cxn>
                  <a:cxn ang="0">
                    <a:pos x="385" y="280"/>
                  </a:cxn>
                  <a:cxn ang="0">
                    <a:pos x="359" y="309"/>
                  </a:cxn>
                  <a:cxn ang="0">
                    <a:pos x="299" y="334"/>
                  </a:cxn>
                  <a:cxn ang="0">
                    <a:pos x="235" y="337"/>
                  </a:cxn>
                  <a:cxn ang="0">
                    <a:pos x="172" y="319"/>
                  </a:cxn>
                  <a:cxn ang="0">
                    <a:pos x="115" y="287"/>
                  </a:cxn>
                  <a:cxn ang="0">
                    <a:pos x="60" y="241"/>
                  </a:cxn>
                  <a:cxn ang="0">
                    <a:pos x="16" y="183"/>
                  </a:cxn>
                  <a:cxn ang="0">
                    <a:pos x="0" y="123"/>
                  </a:cxn>
                  <a:cxn ang="0">
                    <a:pos x="9" y="63"/>
                  </a:cxn>
                  <a:cxn ang="0">
                    <a:pos x="39" y="23"/>
                  </a:cxn>
                  <a:cxn ang="0">
                    <a:pos x="83" y="2"/>
                  </a:cxn>
                </a:cxnLst>
                <a:rect l="0" t="0" r="r" b="b"/>
                <a:pathLst>
                  <a:path w="400" h="339">
                    <a:moveTo>
                      <a:pt x="110" y="34"/>
                    </a:moveTo>
                    <a:lnTo>
                      <a:pt x="111" y="34"/>
                    </a:lnTo>
                    <a:lnTo>
                      <a:pt x="111" y="35"/>
                    </a:lnTo>
                    <a:lnTo>
                      <a:pt x="110" y="34"/>
                    </a:lnTo>
                    <a:close/>
                    <a:moveTo>
                      <a:pt x="108" y="0"/>
                    </a:moveTo>
                    <a:lnTo>
                      <a:pt x="115" y="3"/>
                    </a:lnTo>
                    <a:lnTo>
                      <a:pt x="118" y="9"/>
                    </a:lnTo>
                    <a:lnTo>
                      <a:pt x="118" y="16"/>
                    </a:lnTo>
                    <a:lnTo>
                      <a:pt x="115" y="21"/>
                    </a:lnTo>
                    <a:lnTo>
                      <a:pt x="108" y="23"/>
                    </a:lnTo>
                    <a:lnTo>
                      <a:pt x="86" y="24"/>
                    </a:lnTo>
                    <a:lnTo>
                      <a:pt x="66" y="31"/>
                    </a:lnTo>
                    <a:lnTo>
                      <a:pt x="50" y="44"/>
                    </a:lnTo>
                    <a:lnTo>
                      <a:pt x="36" y="59"/>
                    </a:lnTo>
                    <a:lnTo>
                      <a:pt x="26" y="78"/>
                    </a:lnTo>
                    <a:lnTo>
                      <a:pt x="21" y="99"/>
                    </a:lnTo>
                    <a:lnTo>
                      <a:pt x="21" y="122"/>
                    </a:lnTo>
                    <a:lnTo>
                      <a:pt x="28" y="151"/>
                    </a:lnTo>
                    <a:lnTo>
                      <a:pt x="40" y="179"/>
                    </a:lnTo>
                    <a:lnTo>
                      <a:pt x="57" y="204"/>
                    </a:lnTo>
                    <a:lnTo>
                      <a:pt x="76" y="226"/>
                    </a:lnTo>
                    <a:lnTo>
                      <a:pt x="100" y="247"/>
                    </a:lnTo>
                    <a:lnTo>
                      <a:pt x="128" y="269"/>
                    </a:lnTo>
                    <a:lnTo>
                      <a:pt x="160" y="289"/>
                    </a:lnTo>
                    <a:lnTo>
                      <a:pt x="193" y="305"/>
                    </a:lnTo>
                    <a:lnTo>
                      <a:pt x="228" y="315"/>
                    </a:lnTo>
                    <a:lnTo>
                      <a:pt x="252" y="318"/>
                    </a:lnTo>
                    <a:lnTo>
                      <a:pt x="275" y="316"/>
                    </a:lnTo>
                    <a:lnTo>
                      <a:pt x="300" y="314"/>
                    </a:lnTo>
                    <a:lnTo>
                      <a:pt x="322" y="305"/>
                    </a:lnTo>
                    <a:lnTo>
                      <a:pt x="343" y="294"/>
                    </a:lnTo>
                    <a:lnTo>
                      <a:pt x="360" y="277"/>
                    </a:lnTo>
                    <a:lnTo>
                      <a:pt x="367" y="268"/>
                    </a:lnTo>
                    <a:lnTo>
                      <a:pt x="374" y="255"/>
                    </a:lnTo>
                    <a:lnTo>
                      <a:pt x="378" y="243"/>
                    </a:lnTo>
                    <a:lnTo>
                      <a:pt x="380" y="229"/>
                    </a:lnTo>
                    <a:lnTo>
                      <a:pt x="377" y="216"/>
                    </a:lnTo>
                    <a:lnTo>
                      <a:pt x="370" y="205"/>
                    </a:lnTo>
                    <a:lnTo>
                      <a:pt x="353" y="194"/>
                    </a:lnTo>
                    <a:lnTo>
                      <a:pt x="335" y="184"/>
                    </a:lnTo>
                    <a:lnTo>
                      <a:pt x="318" y="173"/>
                    </a:lnTo>
                    <a:lnTo>
                      <a:pt x="277" y="149"/>
                    </a:lnTo>
                    <a:lnTo>
                      <a:pt x="233" y="126"/>
                    </a:lnTo>
                    <a:lnTo>
                      <a:pt x="182" y="99"/>
                    </a:lnTo>
                    <a:lnTo>
                      <a:pt x="130" y="71"/>
                    </a:lnTo>
                    <a:lnTo>
                      <a:pt x="121" y="67"/>
                    </a:lnTo>
                    <a:lnTo>
                      <a:pt x="110" y="62"/>
                    </a:lnTo>
                    <a:lnTo>
                      <a:pt x="98" y="55"/>
                    </a:lnTo>
                    <a:lnTo>
                      <a:pt x="92" y="45"/>
                    </a:lnTo>
                    <a:lnTo>
                      <a:pt x="90" y="35"/>
                    </a:lnTo>
                    <a:lnTo>
                      <a:pt x="92" y="31"/>
                    </a:lnTo>
                    <a:lnTo>
                      <a:pt x="94" y="30"/>
                    </a:lnTo>
                    <a:lnTo>
                      <a:pt x="96" y="28"/>
                    </a:lnTo>
                    <a:lnTo>
                      <a:pt x="100" y="27"/>
                    </a:lnTo>
                    <a:lnTo>
                      <a:pt x="103" y="27"/>
                    </a:lnTo>
                    <a:lnTo>
                      <a:pt x="105" y="28"/>
                    </a:lnTo>
                    <a:lnTo>
                      <a:pt x="108" y="31"/>
                    </a:lnTo>
                    <a:lnTo>
                      <a:pt x="111" y="37"/>
                    </a:lnTo>
                    <a:lnTo>
                      <a:pt x="111" y="35"/>
                    </a:lnTo>
                    <a:lnTo>
                      <a:pt x="112" y="37"/>
                    </a:lnTo>
                    <a:lnTo>
                      <a:pt x="121" y="41"/>
                    </a:lnTo>
                    <a:lnTo>
                      <a:pt x="135" y="49"/>
                    </a:lnTo>
                    <a:lnTo>
                      <a:pt x="149" y="56"/>
                    </a:lnTo>
                    <a:lnTo>
                      <a:pt x="183" y="76"/>
                    </a:lnTo>
                    <a:lnTo>
                      <a:pt x="218" y="94"/>
                    </a:lnTo>
                    <a:lnTo>
                      <a:pt x="267" y="119"/>
                    </a:lnTo>
                    <a:lnTo>
                      <a:pt x="314" y="145"/>
                    </a:lnTo>
                    <a:lnTo>
                      <a:pt x="331" y="155"/>
                    </a:lnTo>
                    <a:lnTo>
                      <a:pt x="350" y="165"/>
                    </a:lnTo>
                    <a:lnTo>
                      <a:pt x="368" y="176"/>
                    </a:lnTo>
                    <a:lnTo>
                      <a:pt x="384" y="190"/>
                    </a:lnTo>
                    <a:lnTo>
                      <a:pt x="395" y="205"/>
                    </a:lnTo>
                    <a:lnTo>
                      <a:pt x="400" y="223"/>
                    </a:lnTo>
                    <a:lnTo>
                      <a:pt x="400" y="243"/>
                    </a:lnTo>
                    <a:lnTo>
                      <a:pt x="395" y="262"/>
                    </a:lnTo>
                    <a:lnTo>
                      <a:pt x="385" y="280"/>
                    </a:lnTo>
                    <a:lnTo>
                      <a:pt x="373" y="297"/>
                    </a:lnTo>
                    <a:lnTo>
                      <a:pt x="359" y="309"/>
                    </a:lnTo>
                    <a:lnTo>
                      <a:pt x="331" y="325"/>
                    </a:lnTo>
                    <a:lnTo>
                      <a:pt x="299" y="334"/>
                    </a:lnTo>
                    <a:lnTo>
                      <a:pt x="267" y="339"/>
                    </a:lnTo>
                    <a:lnTo>
                      <a:pt x="235" y="337"/>
                    </a:lnTo>
                    <a:lnTo>
                      <a:pt x="203" y="330"/>
                    </a:lnTo>
                    <a:lnTo>
                      <a:pt x="172" y="319"/>
                    </a:lnTo>
                    <a:lnTo>
                      <a:pt x="143" y="305"/>
                    </a:lnTo>
                    <a:lnTo>
                      <a:pt x="115" y="287"/>
                    </a:lnTo>
                    <a:lnTo>
                      <a:pt x="86" y="266"/>
                    </a:lnTo>
                    <a:lnTo>
                      <a:pt x="60" y="241"/>
                    </a:lnTo>
                    <a:lnTo>
                      <a:pt x="36" y="213"/>
                    </a:lnTo>
                    <a:lnTo>
                      <a:pt x="16" y="183"/>
                    </a:lnTo>
                    <a:lnTo>
                      <a:pt x="5" y="154"/>
                    </a:lnTo>
                    <a:lnTo>
                      <a:pt x="0" y="123"/>
                    </a:lnTo>
                    <a:lnTo>
                      <a:pt x="0" y="92"/>
                    </a:lnTo>
                    <a:lnTo>
                      <a:pt x="9" y="63"/>
                    </a:lnTo>
                    <a:lnTo>
                      <a:pt x="22" y="41"/>
                    </a:lnTo>
                    <a:lnTo>
                      <a:pt x="39" y="23"/>
                    </a:lnTo>
                    <a:lnTo>
                      <a:pt x="60" y="9"/>
                    </a:lnTo>
                    <a:lnTo>
                      <a:pt x="83"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8" name="Freeform 103"/>
              <p:cNvSpPr>
                <a:spLocks/>
              </p:cNvSpPr>
              <p:nvPr/>
            </p:nvSpPr>
            <p:spPr bwMode="auto">
              <a:xfrm>
                <a:off x="2049" y="1821"/>
                <a:ext cx="36" cy="39"/>
              </a:xfrm>
              <a:custGeom>
                <a:avLst/>
                <a:gdLst/>
                <a:ahLst/>
                <a:cxnLst>
                  <a:cxn ang="0">
                    <a:pos x="25" y="0"/>
                  </a:cxn>
                  <a:cxn ang="0">
                    <a:pos x="29" y="0"/>
                  </a:cxn>
                  <a:cxn ang="0">
                    <a:pos x="32" y="1"/>
                  </a:cxn>
                  <a:cxn ang="0">
                    <a:pos x="35" y="4"/>
                  </a:cxn>
                  <a:cxn ang="0">
                    <a:pos x="36" y="8"/>
                  </a:cxn>
                  <a:cxn ang="0">
                    <a:pos x="36" y="13"/>
                  </a:cxn>
                  <a:cxn ang="0">
                    <a:pos x="33" y="21"/>
                  </a:cxn>
                  <a:cxn ang="0">
                    <a:pos x="30" y="27"/>
                  </a:cxn>
                  <a:cxn ang="0">
                    <a:pos x="26" y="31"/>
                  </a:cxn>
                  <a:cxn ang="0">
                    <a:pos x="18" y="36"/>
                  </a:cxn>
                  <a:cxn ang="0">
                    <a:pos x="14" y="38"/>
                  </a:cxn>
                  <a:cxn ang="0">
                    <a:pos x="11" y="39"/>
                  </a:cxn>
                  <a:cxn ang="0">
                    <a:pos x="7" y="38"/>
                  </a:cxn>
                  <a:cxn ang="0">
                    <a:pos x="4" y="36"/>
                  </a:cxn>
                  <a:cxn ang="0">
                    <a:pos x="1" y="33"/>
                  </a:cxn>
                  <a:cxn ang="0">
                    <a:pos x="0" y="31"/>
                  </a:cxn>
                  <a:cxn ang="0">
                    <a:pos x="0" y="25"/>
                  </a:cxn>
                  <a:cxn ang="0">
                    <a:pos x="1" y="21"/>
                  </a:cxn>
                  <a:cxn ang="0">
                    <a:pos x="4" y="18"/>
                  </a:cxn>
                  <a:cxn ang="0">
                    <a:pos x="8" y="17"/>
                  </a:cxn>
                  <a:cxn ang="0">
                    <a:pos x="11" y="14"/>
                  </a:cxn>
                  <a:cxn ang="0">
                    <a:pos x="11" y="15"/>
                  </a:cxn>
                  <a:cxn ang="0">
                    <a:pos x="14" y="10"/>
                  </a:cxn>
                  <a:cxn ang="0">
                    <a:pos x="16" y="6"/>
                  </a:cxn>
                  <a:cxn ang="0">
                    <a:pos x="19" y="3"/>
                  </a:cxn>
                  <a:cxn ang="0">
                    <a:pos x="25" y="0"/>
                  </a:cxn>
                </a:cxnLst>
                <a:rect l="0" t="0" r="r" b="b"/>
                <a:pathLst>
                  <a:path w="36" h="39">
                    <a:moveTo>
                      <a:pt x="25" y="0"/>
                    </a:moveTo>
                    <a:lnTo>
                      <a:pt x="29" y="0"/>
                    </a:lnTo>
                    <a:lnTo>
                      <a:pt x="32" y="1"/>
                    </a:lnTo>
                    <a:lnTo>
                      <a:pt x="35" y="4"/>
                    </a:lnTo>
                    <a:lnTo>
                      <a:pt x="36" y="8"/>
                    </a:lnTo>
                    <a:lnTo>
                      <a:pt x="36" y="13"/>
                    </a:lnTo>
                    <a:lnTo>
                      <a:pt x="33" y="21"/>
                    </a:lnTo>
                    <a:lnTo>
                      <a:pt x="30" y="27"/>
                    </a:lnTo>
                    <a:lnTo>
                      <a:pt x="26" y="31"/>
                    </a:lnTo>
                    <a:lnTo>
                      <a:pt x="18" y="36"/>
                    </a:lnTo>
                    <a:lnTo>
                      <a:pt x="14" y="38"/>
                    </a:lnTo>
                    <a:lnTo>
                      <a:pt x="11" y="39"/>
                    </a:lnTo>
                    <a:lnTo>
                      <a:pt x="7" y="38"/>
                    </a:lnTo>
                    <a:lnTo>
                      <a:pt x="4" y="36"/>
                    </a:lnTo>
                    <a:lnTo>
                      <a:pt x="1" y="33"/>
                    </a:lnTo>
                    <a:lnTo>
                      <a:pt x="0" y="31"/>
                    </a:lnTo>
                    <a:lnTo>
                      <a:pt x="0" y="25"/>
                    </a:lnTo>
                    <a:lnTo>
                      <a:pt x="1" y="21"/>
                    </a:lnTo>
                    <a:lnTo>
                      <a:pt x="4" y="18"/>
                    </a:lnTo>
                    <a:lnTo>
                      <a:pt x="8" y="17"/>
                    </a:lnTo>
                    <a:lnTo>
                      <a:pt x="11" y="14"/>
                    </a:lnTo>
                    <a:lnTo>
                      <a:pt x="11" y="15"/>
                    </a:lnTo>
                    <a:lnTo>
                      <a:pt x="14" y="10"/>
                    </a:lnTo>
                    <a:lnTo>
                      <a:pt x="16" y="6"/>
                    </a:lnTo>
                    <a:lnTo>
                      <a:pt x="19"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9" name="Freeform 104"/>
              <p:cNvSpPr>
                <a:spLocks/>
              </p:cNvSpPr>
              <p:nvPr/>
            </p:nvSpPr>
            <p:spPr bwMode="auto">
              <a:xfrm>
                <a:off x="2116" y="1849"/>
                <a:ext cx="34" cy="46"/>
              </a:xfrm>
              <a:custGeom>
                <a:avLst/>
                <a:gdLst/>
                <a:ahLst/>
                <a:cxnLst>
                  <a:cxn ang="0">
                    <a:pos x="23" y="0"/>
                  </a:cxn>
                  <a:cxn ang="0">
                    <a:pos x="26" y="0"/>
                  </a:cxn>
                  <a:cxn ang="0">
                    <a:pos x="29" y="1"/>
                  </a:cxn>
                  <a:cxn ang="0">
                    <a:pos x="32" y="4"/>
                  </a:cxn>
                  <a:cxn ang="0">
                    <a:pos x="34" y="10"/>
                  </a:cxn>
                  <a:cxn ang="0">
                    <a:pos x="34" y="12"/>
                  </a:cxn>
                  <a:cxn ang="0">
                    <a:pos x="33" y="17"/>
                  </a:cxn>
                  <a:cxn ang="0">
                    <a:pos x="20" y="40"/>
                  </a:cxn>
                  <a:cxn ang="0">
                    <a:pos x="15" y="46"/>
                  </a:cxn>
                  <a:cxn ang="0">
                    <a:pos x="11" y="46"/>
                  </a:cxn>
                  <a:cxn ang="0">
                    <a:pos x="5" y="43"/>
                  </a:cxn>
                  <a:cxn ang="0">
                    <a:pos x="2" y="40"/>
                  </a:cxn>
                  <a:cxn ang="0">
                    <a:pos x="1" y="37"/>
                  </a:cxn>
                  <a:cxn ang="0">
                    <a:pos x="0" y="33"/>
                  </a:cxn>
                  <a:cxn ang="0">
                    <a:pos x="1" y="29"/>
                  </a:cxn>
                  <a:cxn ang="0">
                    <a:pos x="15" y="5"/>
                  </a:cxn>
                  <a:cxn ang="0">
                    <a:pos x="16" y="3"/>
                  </a:cxn>
                  <a:cxn ang="0">
                    <a:pos x="19" y="1"/>
                  </a:cxn>
                  <a:cxn ang="0">
                    <a:pos x="23" y="0"/>
                  </a:cxn>
                </a:cxnLst>
                <a:rect l="0" t="0" r="r" b="b"/>
                <a:pathLst>
                  <a:path w="34" h="46">
                    <a:moveTo>
                      <a:pt x="23" y="0"/>
                    </a:moveTo>
                    <a:lnTo>
                      <a:pt x="26" y="0"/>
                    </a:lnTo>
                    <a:lnTo>
                      <a:pt x="29" y="1"/>
                    </a:lnTo>
                    <a:lnTo>
                      <a:pt x="32" y="4"/>
                    </a:lnTo>
                    <a:lnTo>
                      <a:pt x="34" y="10"/>
                    </a:lnTo>
                    <a:lnTo>
                      <a:pt x="34" y="12"/>
                    </a:lnTo>
                    <a:lnTo>
                      <a:pt x="33" y="17"/>
                    </a:lnTo>
                    <a:lnTo>
                      <a:pt x="20" y="40"/>
                    </a:lnTo>
                    <a:lnTo>
                      <a:pt x="15" y="46"/>
                    </a:lnTo>
                    <a:lnTo>
                      <a:pt x="11" y="46"/>
                    </a:lnTo>
                    <a:lnTo>
                      <a:pt x="5" y="43"/>
                    </a:lnTo>
                    <a:lnTo>
                      <a:pt x="2" y="40"/>
                    </a:lnTo>
                    <a:lnTo>
                      <a:pt x="1" y="37"/>
                    </a:lnTo>
                    <a:lnTo>
                      <a:pt x="0" y="33"/>
                    </a:lnTo>
                    <a:lnTo>
                      <a:pt x="1" y="29"/>
                    </a:lnTo>
                    <a:lnTo>
                      <a:pt x="15" y="5"/>
                    </a:lnTo>
                    <a:lnTo>
                      <a:pt x="16" y="3"/>
                    </a:lnTo>
                    <a:lnTo>
                      <a:pt x="19" y="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0" name="Freeform 105"/>
              <p:cNvSpPr>
                <a:spLocks/>
              </p:cNvSpPr>
              <p:nvPr/>
            </p:nvSpPr>
            <p:spPr bwMode="auto">
              <a:xfrm>
                <a:off x="2605" y="230"/>
                <a:ext cx="497" cy="412"/>
              </a:xfrm>
              <a:custGeom>
                <a:avLst/>
                <a:gdLst/>
                <a:ahLst/>
                <a:cxnLst>
                  <a:cxn ang="0">
                    <a:pos x="331" y="0"/>
                  </a:cxn>
                  <a:cxn ang="0">
                    <a:pos x="363" y="8"/>
                  </a:cxn>
                  <a:cxn ang="0">
                    <a:pos x="381" y="30"/>
                  </a:cxn>
                  <a:cxn ang="0">
                    <a:pos x="379" y="67"/>
                  </a:cxn>
                  <a:cxn ang="0">
                    <a:pos x="427" y="74"/>
                  </a:cxn>
                  <a:cxn ang="0">
                    <a:pos x="465" y="97"/>
                  </a:cxn>
                  <a:cxn ang="0">
                    <a:pos x="489" y="131"/>
                  </a:cxn>
                  <a:cxn ang="0">
                    <a:pos x="497" y="167"/>
                  </a:cxn>
                  <a:cxn ang="0">
                    <a:pos x="490" y="203"/>
                  </a:cxn>
                  <a:cxn ang="0">
                    <a:pos x="465" y="229"/>
                  </a:cxn>
                  <a:cxn ang="0">
                    <a:pos x="419" y="243"/>
                  </a:cxn>
                  <a:cxn ang="0">
                    <a:pos x="450" y="275"/>
                  </a:cxn>
                  <a:cxn ang="0">
                    <a:pos x="452" y="303"/>
                  </a:cxn>
                  <a:cxn ang="0">
                    <a:pos x="434" y="326"/>
                  </a:cxn>
                  <a:cxn ang="0">
                    <a:pos x="401" y="342"/>
                  </a:cxn>
                  <a:cxn ang="0">
                    <a:pos x="359" y="351"/>
                  </a:cxn>
                  <a:cxn ang="0">
                    <a:pos x="317" y="351"/>
                  </a:cxn>
                  <a:cxn ang="0">
                    <a:pos x="281" y="342"/>
                  </a:cxn>
                  <a:cxn ang="0">
                    <a:pos x="266" y="384"/>
                  </a:cxn>
                  <a:cxn ang="0">
                    <a:pos x="235" y="406"/>
                  </a:cxn>
                  <a:cxn ang="0">
                    <a:pos x="195" y="412"/>
                  </a:cxn>
                  <a:cxn ang="0">
                    <a:pos x="152" y="402"/>
                  </a:cxn>
                  <a:cxn ang="0">
                    <a:pos x="114" y="381"/>
                  </a:cxn>
                  <a:cxn ang="0">
                    <a:pos x="89" y="348"/>
                  </a:cxn>
                  <a:cxn ang="0">
                    <a:pos x="82" y="305"/>
                  </a:cxn>
                  <a:cxn ang="0">
                    <a:pos x="85" y="305"/>
                  </a:cxn>
                  <a:cxn ang="0">
                    <a:pos x="89" y="278"/>
                  </a:cxn>
                  <a:cxn ang="0">
                    <a:pos x="96" y="245"/>
                  </a:cxn>
                  <a:cxn ang="0">
                    <a:pos x="67" y="220"/>
                  </a:cxn>
                  <a:cxn ang="0">
                    <a:pos x="23" y="192"/>
                  </a:cxn>
                  <a:cxn ang="0">
                    <a:pos x="3" y="156"/>
                  </a:cxn>
                  <a:cxn ang="0">
                    <a:pos x="2" y="117"/>
                  </a:cxn>
                  <a:cxn ang="0">
                    <a:pos x="18" y="79"/>
                  </a:cxn>
                  <a:cxn ang="0">
                    <a:pos x="46" y="48"/>
                  </a:cxn>
                  <a:cxn ang="0">
                    <a:pos x="84" y="29"/>
                  </a:cxn>
                  <a:cxn ang="0">
                    <a:pos x="128" y="25"/>
                  </a:cxn>
                  <a:cxn ang="0">
                    <a:pos x="174" y="43"/>
                  </a:cxn>
                  <a:cxn ang="0">
                    <a:pos x="205" y="47"/>
                  </a:cxn>
                  <a:cxn ang="0">
                    <a:pos x="234" y="25"/>
                  </a:cxn>
                  <a:cxn ang="0">
                    <a:pos x="272" y="8"/>
                  </a:cxn>
                  <a:cxn ang="0">
                    <a:pos x="312" y="0"/>
                  </a:cxn>
                </a:cxnLst>
                <a:rect l="0" t="0" r="r" b="b"/>
                <a:pathLst>
                  <a:path w="497" h="412">
                    <a:moveTo>
                      <a:pt x="312" y="0"/>
                    </a:moveTo>
                    <a:lnTo>
                      <a:pt x="331" y="0"/>
                    </a:lnTo>
                    <a:lnTo>
                      <a:pt x="348" y="3"/>
                    </a:lnTo>
                    <a:lnTo>
                      <a:pt x="363" y="8"/>
                    </a:lnTo>
                    <a:lnTo>
                      <a:pt x="375" y="18"/>
                    </a:lnTo>
                    <a:lnTo>
                      <a:pt x="381" y="30"/>
                    </a:lnTo>
                    <a:lnTo>
                      <a:pt x="383" y="46"/>
                    </a:lnTo>
                    <a:lnTo>
                      <a:pt x="379" y="67"/>
                    </a:lnTo>
                    <a:lnTo>
                      <a:pt x="404" y="68"/>
                    </a:lnTo>
                    <a:lnTo>
                      <a:pt x="427" y="74"/>
                    </a:lnTo>
                    <a:lnTo>
                      <a:pt x="447" y="85"/>
                    </a:lnTo>
                    <a:lnTo>
                      <a:pt x="465" y="97"/>
                    </a:lnTo>
                    <a:lnTo>
                      <a:pt x="477" y="113"/>
                    </a:lnTo>
                    <a:lnTo>
                      <a:pt x="489" y="131"/>
                    </a:lnTo>
                    <a:lnTo>
                      <a:pt x="496" y="149"/>
                    </a:lnTo>
                    <a:lnTo>
                      <a:pt x="497" y="167"/>
                    </a:lnTo>
                    <a:lnTo>
                      <a:pt x="496" y="185"/>
                    </a:lnTo>
                    <a:lnTo>
                      <a:pt x="490" y="203"/>
                    </a:lnTo>
                    <a:lnTo>
                      <a:pt x="480" y="217"/>
                    </a:lnTo>
                    <a:lnTo>
                      <a:pt x="465" y="229"/>
                    </a:lnTo>
                    <a:lnTo>
                      <a:pt x="444" y="239"/>
                    </a:lnTo>
                    <a:lnTo>
                      <a:pt x="419" y="243"/>
                    </a:lnTo>
                    <a:lnTo>
                      <a:pt x="439" y="260"/>
                    </a:lnTo>
                    <a:lnTo>
                      <a:pt x="450" y="275"/>
                    </a:lnTo>
                    <a:lnTo>
                      <a:pt x="455" y="289"/>
                    </a:lnTo>
                    <a:lnTo>
                      <a:pt x="452" y="303"/>
                    </a:lnTo>
                    <a:lnTo>
                      <a:pt x="445" y="316"/>
                    </a:lnTo>
                    <a:lnTo>
                      <a:pt x="434" y="326"/>
                    </a:lnTo>
                    <a:lnTo>
                      <a:pt x="419" y="334"/>
                    </a:lnTo>
                    <a:lnTo>
                      <a:pt x="401" y="342"/>
                    </a:lnTo>
                    <a:lnTo>
                      <a:pt x="380" y="348"/>
                    </a:lnTo>
                    <a:lnTo>
                      <a:pt x="359" y="351"/>
                    </a:lnTo>
                    <a:lnTo>
                      <a:pt x="338" y="352"/>
                    </a:lnTo>
                    <a:lnTo>
                      <a:pt x="317" y="351"/>
                    </a:lnTo>
                    <a:lnTo>
                      <a:pt x="298" y="348"/>
                    </a:lnTo>
                    <a:lnTo>
                      <a:pt x="281" y="342"/>
                    </a:lnTo>
                    <a:lnTo>
                      <a:pt x="276" y="366"/>
                    </a:lnTo>
                    <a:lnTo>
                      <a:pt x="266" y="384"/>
                    </a:lnTo>
                    <a:lnTo>
                      <a:pt x="252" y="397"/>
                    </a:lnTo>
                    <a:lnTo>
                      <a:pt x="235" y="406"/>
                    </a:lnTo>
                    <a:lnTo>
                      <a:pt x="216" y="410"/>
                    </a:lnTo>
                    <a:lnTo>
                      <a:pt x="195" y="412"/>
                    </a:lnTo>
                    <a:lnTo>
                      <a:pt x="173" y="409"/>
                    </a:lnTo>
                    <a:lnTo>
                      <a:pt x="152" y="402"/>
                    </a:lnTo>
                    <a:lnTo>
                      <a:pt x="133" y="394"/>
                    </a:lnTo>
                    <a:lnTo>
                      <a:pt x="114" y="381"/>
                    </a:lnTo>
                    <a:lnTo>
                      <a:pt x="101" y="365"/>
                    </a:lnTo>
                    <a:lnTo>
                      <a:pt x="89" y="348"/>
                    </a:lnTo>
                    <a:lnTo>
                      <a:pt x="82" y="327"/>
                    </a:lnTo>
                    <a:lnTo>
                      <a:pt x="82" y="305"/>
                    </a:lnTo>
                    <a:lnTo>
                      <a:pt x="87" y="310"/>
                    </a:lnTo>
                    <a:lnTo>
                      <a:pt x="85" y="305"/>
                    </a:lnTo>
                    <a:lnTo>
                      <a:pt x="87" y="292"/>
                    </a:lnTo>
                    <a:lnTo>
                      <a:pt x="89" y="278"/>
                    </a:lnTo>
                    <a:lnTo>
                      <a:pt x="92" y="261"/>
                    </a:lnTo>
                    <a:lnTo>
                      <a:pt x="96" y="245"/>
                    </a:lnTo>
                    <a:lnTo>
                      <a:pt x="99" y="229"/>
                    </a:lnTo>
                    <a:lnTo>
                      <a:pt x="67" y="220"/>
                    </a:lnTo>
                    <a:lnTo>
                      <a:pt x="42" y="207"/>
                    </a:lnTo>
                    <a:lnTo>
                      <a:pt x="23" y="192"/>
                    </a:lnTo>
                    <a:lnTo>
                      <a:pt x="10" y="175"/>
                    </a:lnTo>
                    <a:lnTo>
                      <a:pt x="3" y="156"/>
                    </a:lnTo>
                    <a:lnTo>
                      <a:pt x="0" y="136"/>
                    </a:lnTo>
                    <a:lnTo>
                      <a:pt x="2" y="117"/>
                    </a:lnTo>
                    <a:lnTo>
                      <a:pt x="9" y="97"/>
                    </a:lnTo>
                    <a:lnTo>
                      <a:pt x="18" y="79"/>
                    </a:lnTo>
                    <a:lnTo>
                      <a:pt x="31" y="62"/>
                    </a:lnTo>
                    <a:lnTo>
                      <a:pt x="46" y="48"/>
                    </a:lnTo>
                    <a:lnTo>
                      <a:pt x="64" y="37"/>
                    </a:lnTo>
                    <a:lnTo>
                      <a:pt x="84" y="29"/>
                    </a:lnTo>
                    <a:lnTo>
                      <a:pt x="106" y="25"/>
                    </a:lnTo>
                    <a:lnTo>
                      <a:pt x="128" y="25"/>
                    </a:lnTo>
                    <a:lnTo>
                      <a:pt x="151" y="32"/>
                    </a:lnTo>
                    <a:lnTo>
                      <a:pt x="174" y="43"/>
                    </a:lnTo>
                    <a:lnTo>
                      <a:pt x="197" y="61"/>
                    </a:lnTo>
                    <a:lnTo>
                      <a:pt x="205" y="47"/>
                    </a:lnTo>
                    <a:lnTo>
                      <a:pt x="217" y="35"/>
                    </a:lnTo>
                    <a:lnTo>
                      <a:pt x="234" y="25"/>
                    </a:lnTo>
                    <a:lnTo>
                      <a:pt x="252" y="15"/>
                    </a:lnTo>
                    <a:lnTo>
                      <a:pt x="272" y="8"/>
                    </a:lnTo>
                    <a:lnTo>
                      <a:pt x="292" y="3"/>
                    </a:lnTo>
                    <a:lnTo>
                      <a:pt x="3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1" name="Freeform 106"/>
              <p:cNvSpPr>
                <a:spLocks noEditPoints="1"/>
              </p:cNvSpPr>
              <p:nvPr/>
            </p:nvSpPr>
            <p:spPr bwMode="auto">
              <a:xfrm>
                <a:off x="2594" y="220"/>
                <a:ext cx="519" cy="432"/>
              </a:xfrm>
              <a:custGeom>
                <a:avLst/>
                <a:gdLst/>
                <a:ahLst/>
                <a:cxnLst>
                  <a:cxn ang="0">
                    <a:pos x="283" y="32"/>
                  </a:cxn>
                  <a:cxn ang="0">
                    <a:pos x="235" y="56"/>
                  </a:cxn>
                  <a:cxn ang="0">
                    <a:pos x="216" y="79"/>
                  </a:cxn>
                  <a:cxn ang="0">
                    <a:pos x="206" y="82"/>
                  </a:cxn>
                  <a:cxn ang="0">
                    <a:pos x="180" y="64"/>
                  </a:cxn>
                  <a:cxn ang="0">
                    <a:pos x="114" y="47"/>
                  </a:cxn>
                  <a:cxn ang="0">
                    <a:pos x="53" y="77"/>
                  </a:cxn>
                  <a:cxn ang="0">
                    <a:pos x="22" y="134"/>
                  </a:cxn>
                  <a:cxn ang="0">
                    <a:pos x="39" y="192"/>
                  </a:cxn>
                  <a:cxn ang="0">
                    <a:pos x="92" y="224"/>
                  </a:cxn>
                  <a:cxn ang="0">
                    <a:pos x="118" y="234"/>
                  </a:cxn>
                  <a:cxn ang="0">
                    <a:pos x="112" y="288"/>
                  </a:cxn>
                  <a:cxn ang="0">
                    <a:pos x="109" y="317"/>
                  </a:cxn>
                  <a:cxn ang="0">
                    <a:pos x="107" y="329"/>
                  </a:cxn>
                  <a:cxn ang="0">
                    <a:pos x="112" y="352"/>
                  </a:cxn>
                  <a:cxn ang="0">
                    <a:pos x="149" y="393"/>
                  </a:cxn>
                  <a:cxn ang="0">
                    <a:pos x="205" y="411"/>
                  </a:cxn>
                  <a:cxn ang="0">
                    <a:pos x="255" y="400"/>
                  </a:cxn>
                  <a:cxn ang="0">
                    <a:pos x="281" y="352"/>
                  </a:cxn>
                  <a:cxn ang="0">
                    <a:pos x="294" y="341"/>
                  </a:cxn>
                  <a:cxn ang="0">
                    <a:pos x="345" y="352"/>
                  </a:cxn>
                  <a:cxn ang="0">
                    <a:pos x="429" y="333"/>
                  </a:cxn>
                  <a:cxn ang="0">
                    <a:pos x="454" y="308"/>
                  </a:cxn>
                  <a:cxn ang="0">
                    <a:pos x="436" y="271"/>
                  </a:cxn>
                  <a:cxn ang="0">
                    <a:pos x="420" y="256"/>
                  </a:cxn>
                  <a:cxn ang="0">
                    <a:pos x="430" y="242"/>
                  </a:cxn>
                  <a:cxn ang="0">
                    <a:pos x="484" y="216"/>
                  </a:cxn>
                  <a:cxn ang="0">
                    <a:pos x="494" y="157"/>
                  </a:cxn>
                  <a:cxn ang="0">
                    <a:pos x="455" y="104"/>
                  </a:cxn>
                  <a:cxn ang="0">
                    <a:pos x="390" y="88"/>
                  </a:cxn>
                  <a:cxn ang="0">
                    <a:pos x="380" y="82"/>
                  </a:cxn>
                  <a:cxn ang="0">
                    <a:pos x="383" y="57"/>
                  </a:cxn>
                  <a:cxn ang="0">
                    <a:pos x="363" y="26"/>
                  </a:cxn>
                  <a:cxn ang="0">
                    <a:pos x="337" y="0"/>
                  </a:cxn>
                  <a:cxn ang="0">
                    <a:pos x="387" y="14"/>
                  </a:cxn>
                  <a:cxn ang="0">
                    <a:pos x="405" y="57"/>
                  </a:cxn>
                  <a:cxn ang="0">
                    <a:pos x="438" y="72"/>
                  </a:cxn>
                  <a:cxn ang="0">
                    <a:pos x="497" y="114"/>
                  </a:cxn>
                  <a:cxn ang="0">
                    <a:pos x="519" y="184"/>
                  </a:cxn>
                  <a:cxn ang="0">
                    <a:pos x="493" y="239"/>
                  </a:cxn>
                  <a:cxn ang="0">
                    <a:pos x="459" y="263"/>
                  </a:cxn>
                  <a:cxn ang="0">
                    <a:pos x="477" y="305"/>
                  </a:cxn>
                  <a:cxn ang="0">
                    <a:pos x="454" y="342"/>
                  </a:cxn>
                  <a:cxn ang="0">
                    <a:pos x="380" y="370"/>
                  </a:cxn>
                  <a:cxn ang="0">
                    <a:pos x="301" y="365"/>
                  </a:cxn>
                  <a:cxn ang="0">
                    <a:pos x="274" y="412"/>
                  </a:cxn>
                  <a:cxn ang="0">
                    <a:pos x="217" y="432"/>
                  </a:cxn>
                  <a:cxn ang="0">
                    <a:pos x="152" y="419"/>
                  </a:cxn>
                  <a:cxn ang="0">
                    <a:pos x="100" y="379"/>
                  </a:cxn>
                  <a:cxn ang="0">
                    <a:pos x="82" y="315"/>
                  </a:cxn>
                  <a:cxn ang="0">
                    <a:pos x="88" y="299"/>
                  </a:cxn>
                  <a:cxn ang="0">
                    <a:pos x="96" y="248"/>
                  </a:cxn>
                  <a:cxn ang="0">
                    <a:pos x="47" y="227"/>
                  </a:cxn>
                  <a:cxn ang="0">
                    <a:pos x="6" y="180"/>
                  </a:cxn>
                  <a:cxn ang="0">
                    <a:pos x="7" y="104"/>
                  </a:cxn>
                  <a:cxn ang="0">
                    <a:pos x="63" y="43"/>
                  </a:cxn>
                  <a:cxn ang="0">
                    <a:pos x="139" y="26"/>
                  </a:cxn>
                  <a:cxn ang="0">
                    <a:pos x="205" y="54"/>
                  </a:cxn>
                  <a:cxn ang="0">
                    <a:pos x="255" y="18"/>
                  </a:cxn>
                  <a:cxn ang="0">
                    <a:pos x="316" y="1"/>
                  </a:cxn>
                </a:cxnLst>
                <a:rect l="0" t="0" r="r" b="b"/>
                <a:pathLst>
                  <a:path w="519" h="432">
                    <a:moveTo>
                      <a:pt x="317" y="22"/>
                    </a:moveTo>
                    <a:lnTo>
                      <a:pt x="301" y="26"/>
                    </a:lnTo>
                    <a:lnTo>
                      <a:pt x="283" y="32"/>
                    </a:lnTo>
                    <a:lnTo>
                      <a:pt x="265" y="39"/>
                    </a:lnTo>
                    <a:lnTo>
                      <a:pt x="249" y="47"/>
                    </a:lnTo>
                    <a:lnTo>
                      <a:pt x="235" y="56"/>
                    </a:lnTo>
                    <a:lnTo>
                      <a:pt x="224" y="65"/>
                    </a:lnTo>
                    <a:lnTo>
                      <a:pt x="217" y="77"/>
                    </a:lnTo>
                    <a:lnTo>
                      <a:pt x="216" y="79"/>
                    </a:lnTo>
                    <a:lnTo>
                      <a:pt x="213" y="81"/>
                    </a:lnTo>
                    <a:lnTo>
                      <a:pt x="209" y="82"/>
                    </a:lnTo>
                    <a:lnTo>
                      <a:pt x="206" y="82"/>
                    </a:lnTo>
                    <a:lnTo>
                      <a:pt x="202" y="81"/>
                    </a:lnTo>
                    <a:lnTo>
                      <a:pt x="199" y="79"/>
                    </a:lnTo>
                    <a:lnTo>
                      <a:pt x="180" y="64"/>
                    </a:lnTo>
                    <a:lnTo>
                      <a:pt x="159" y="53"/>
                    </a:lnTo>
                    <a:lnTo>
                      <a:pt x="137" y="49"/>
                    </a:lnTo>
                    <a:lnTo>
                      <a:pt x="114" y="47"/>
                    </a:lnTo>
                    <a:lnTo>
                      <a:pt x="92" y="52"/>
                    </a:lnTo>
                    <a:lnTo>
                      <a:pt x="71" y="61"/>
                    </a:lnTo>
                    <a:lnTo>
                      <a:pt x="53" y="77"/>
                    </a:lnTo>
                    <a:lnTo>
                      <a:pt x="38" y="96"/>
                    </a:lnTo>
                    <a:lnTo>
                      <a:pt x="28" y="114"/>
                    </a:lnTo>
                    <a:lnTo>
                      <a:pt x="22" y="134"/>
                    </a:lnTo>
                    <a:lnTo>
                      <a:pt x="22" y="155"/>
                    </a:lnTo>
                    <a:lnTo>
                      <a:pt x="28" y="174"/>
                    </a:lnTo>
                    <a:lnTo>
                      <a:pt x="39" y="192"/>
                    </a:lnTo>
                    <a:lnTo>
                      <a:pt x="54" y="206"/>
                    </a:lnTo>
                    <a:lnTo>
                      <a:pt x="73" y="216"/>
                    </a:lnTo>
                    <a:lnTo>
                      <a:pt x="92" y="224"/>
                    </a:lnTo>
                    <a:lnTo>
                      <a:pt x="113" y="230"/>
                    </a:lnTo>
                    <a:lnTo>
                      <a:pt x="117" y="231"/>
                    </a:lnTo>
                    <a:lnTo>
                      <a:pt x="118" y="234"/>
                    </a:lnTo>
                    <a:lnTo>
                      <a:pt x="121" y="238"/>
                    </a:lnTo>
                    <a:lnTo>
                      <a:pt x="121" y="242"/>
                    </a:lnTo>
                    <a:lnTo>
                      <a:pt x="112" y="288"/>
                    </a:lnTo>
                    <a:lnTo>
                      <a:pt x="110" y="298"/>
                    </a:lnTo>
                    <a:lnTo>
                      <a:pt x="107" y="308"/>
                    </a:lnTo>
                    <a:lnTo>
                      <a:pt x="109" y="317"/>
                    </a:lnTo>
                    <a:lnTo>
                      <a:pt x="110" y="322"/>
                    </a:lnTo>
                    <a:lnTo>
                      <a:pt x="109" y="326"/>
                    </a:lnTo>
                    <a:lnTo>
                      <a:pt x="107" y="329"/>
                    </a:lnTo>
                    <a:lnTo>
                      <a:pt x="106" y="329"/>
                    </a:lnTo>
                    <a:lnTo>
                      <a:pt x="106" y="334"/>
                    </a:lnTo>
                    <a:lnTo>
                      <a:pt x="112" y="352"/>
                    </a:lnTo>
                    <a:lnTo>
                      <a:pt x="121" y="368"/>
                    </a:lnTo>
                    <a:lnTo>
                      <a:pt x="134" y="381"/>
                    </a:lnTo>
                    <a:lnTo>
                      <a:pt x="149" y="393"/>
                    </a:lnTo>
                    <a:lnTo>
                      <a:pt x="167" y="401"/>
                    </a:lnTo>
                    <a:lnTo>
                      <a:pt x="185" y="408"/>
                    </a:lnTo>
                    <a:lnTo>
                      <a:pt x="205" y="411"/>
                    </a:lnTo>
                    <a:lnTo>
                      <a:pt x="223" y="411"/>
                    </a:lnTo>
                    <a:lnTo>
                      <a:pt x="240" y="407"/>
                    </a:lnTo>
                    <a:lnTo>
                      <a:pt x="255" y="400"/>
                    </a:lnTo>
                    <a:lnTo>
                      <a:pt x="267" y="388"/>
                    </a:lnTo>
                    <a:lnTo>
                      <a:pt x="277" y="372"/>
                    </a:lnTo>
                    <a:lnTo>
                      <a:pt x="281" y="352"/>
                    </a:lnTo>
                    <a:lnTo>
                      <a:pt x="283" y="347"/>
                    </a:lnTo>
                    <a:lnTo>
                      <a:pt x="288" y="341"/>
                    </a:lnTo>
                    <a:lnTo>
                      <a:pt x="294" y="341"/>
                    </a:lnTo>
                    <a:lnTo>
                      <a:pt x="298" y="342"/>
                    </a:lnTo>
                    <a:lnTo>
                      <a:pt x="322" y="349"/>
                    </a:lnTo>
                    <a:lnTo>
                      <a:pt x="345" y="352"/>
                    </a:lnTo>
                    <a:lnTo>
                      <a:pt x="370" y="349"/>
                    </a:lnTo>
                    <a:lnTo>
                      <a:pt x="395" y="345"/>
                    </a:lnTo>
                    <a:lnTo>
                      <a:pt x="429" y="333"/>
                    </a:lnTo>
                    <a:lnTo>
                      <a:pt x="440" y="326"/>
                    </a:lnTo>
                    <a:lnTo>
                      <a:pt x="448" y="317"/>
                    </a:lnTo>
                    <a:lnTo>
                      <a:pt x="454" y="308"/>
                    </a:lnTo>
                    <a:lnTo>
                      <a:pt x="452" y="294"/>
                    </a:lnTo>
                    <a:lnTo>
                      <a:pt x="445" y="281"/>
                    </a:lnTo>
                    <a:lnTo>
                      <a:pt x="436" y="271"/>
                    </a:lnTo>
                    <a:lnTo>
                      <a:pt x="424" y="263"/>
                    </a:lnTo>
                    <a:lnTo>
                      <a:pt x="422" y="260"/>
                    </a:lnTo>
                    <a:lnTo>
                      <a:pt x="420" y="256"/>
                    </a:lnTo>
                    <a:lnTo>
                      <a:pt x="420" y="249"/>
                    </a:lnTo>
                    <a:lnTo>
                      <a:pt x="426" y="244"/>
                    </a:lnTo>
                    <a:lnTo>
                      <a:pt x="430" y="242"/>
                    </a:lnTo>
                    <a:lnTo>
                      <a:pt x="451" y="238"/>
                    </a:lnTo>
                    <a:lnTo>
                      <a:pt x="470" y="228"/>
                    </a:lnTo>
                    <a:lnTo>
                      <a:pt x="484" y="216"/>
                    </a:lnTo>
                    <a:lnTo>
                      <a:pt x="494" y="199"/>
                    </a:lnTo>
                    <a:lnTo>
                      <a:pt x="498" y="180"/>
                    </a:lnTo>
                    <a:lnTo>
                      <a:pt x="494" y="157"/>
                    </a:lnTo>
                    <a:lnTo>
                      <a:pt x="484" y="136"/>
                    </a:lnTo>
                    <a:lnTo>
                      <a:pt x="472" y="118"/>
                    </a:lnTo>
                    <a:lnTo>
                      <a:pt x="455" y="104"/>
                    </a:lnTo>
                    <a:lnTo>
                      <a:pt x="434" y="95"/>
                    </a:lnTo>
                    <a:lnTo>
                      <a:pt x="413" y="89"/>
                    </a:lnTo>
                    <a:lnTo>
                      <a:pt x="390" y="88"/>
                    </a:lnTo>
                    <a:lnTo>
                      <a:pt x="386" y="86"/>
                    </a:lnTo>
                    <a:lnTo>
                      <a:pt x="383" y="85"/>
                    </a:lnTo>
                    <a:lnTo>
                      <a:pt x="380" y="82"/>
                    </a:lnTo>
                    <a:lnTo>
                      <a:pt x="379" y="78"/>
                    </a:lnTo>
                    <a:lnTo>
                      <a:pt x="380" y="74"/>
                    </a:lnTo>
                    <a:lnTo>
                      <a:pt x="383" y="57"/>
                    </a:lnTo>
                    <a:lnTo>
                      <a:pt x="380" y="43"/>
                    </a:lnTo>
                    <a:lnTo>
                      <a:pt x="374" y="33"/>
                    </a:lnTo>
                    <a:lnTo>
                      <a:pt x="363" y="26"/>
                    </a:lnTo>
                    <a:lnTo>
                      <a:pt x="351" y="22"/>
                    </a:lnTo>
                    <a:lnTo>
                      <a:pt x="317" y="22"/>
                    </a:lnTo>
                    <a:close/>
                    <a:moveTo>
                      <a:pt x="337" y="0"/>
                    </a:moveTo>
                    <a:lnTo>
                      <a:pt x="355" y="1"/>
                    </a:lnTo>
                    <a:lnTo>
                      <a:pt x="372" y="7"/>
                    </a:lnTo>
                    <a:lnTo>
                      <a:pt x="387" y="14"/>
                    </a:lnTo>
                    <a:lnTo>
                      <a:pt x="397" y="25"/>
                    </a:lnTo>
                    <a:lnTo>
                      <a:pt x="404" y="39"/>
                    </a:lnTo>
                    <a:lnTo>
                      <a:pt x="405" y="57"/>
                    </a:lnTo>
                    <a:lnTo>
                      <a:pt x="404" y="67"/>
                    </a:lnTo>
                    <a:lnTo>
                      <a:pt x="415" y="67"/>
                    </a:lnTo>
                    <a:lnTo>
                      <a:pt x="438" y="72"/>
                    </a:lnTo>
                    <a:lnTo>
                      <a:pt x="461" y="84"/>
                    </a:lnTo>
                    <a:lnTo>
                      <a:pt x="480" y="97"/>
                    </a:lnTo>
                    <a:lnTo>
                      <a:pt x="497" y="114"/>
                    </a:lnTo>
                    <a:lnTo>
                      <a:pt x="511" y="135"/>
                    </a:lnTo>
                    <a:lnTo>
                      <a:pt x="518" y="159"/>
                    </a:lnTo>
                    <a:lnTo>
                      <a:pt x="519" y="184"/>
                    </a:lnTo>
                    <a:lnTo>
                      <a:pt x="515" y="205"/>
                    </a:lnTo>
                    <a:lnTo>
                      <a:pt x="505" y="224"/>
                    </a:lnTo>
                    <a:lnTo>
                      <a:pt x="493" y="239"/>
                    </a:lnTo>
                    <a:lnTo>
                      <a:pt x="475" y="252"/>
                    </a:lnTo>
                    <a:lnTo>
                      <a:pt x="455" y="260"/>
                    </a:lnTo>
                    <a:lnTo>
                      <a:pt x="459" y="263"/>
                    </a:lnTo>
                    <a:lnTo>
                      <a:pt x="469" y="276"/>
                    </a:lnTo>
                    <a:lnTo>
                      <a:pt x="476" y="290"/>
                    </a:lnTo>
                    <a:lnTo>
                      <a:pt x="477" y="305"/>
                    </a:lnTo>
                    <a:lnTo>
                      <a:pt x="473" y="319"/>
                    </a:lnTo>
                    <a:lnTo>
                      <a:pt x="465" y="331"/>
                    </a:lnTo>
                    <a:lnTo>
                      <a:pt x="454" y="342"/>
                    </a:lnTo>
                    <a:lnTo>
                      <a:pt x="440" y="351"/>
                    </a:lnTo>
                    <a:lnTo>
                      <a:pt x="412" y="363"/>
                    </a:lnTo>
                    <a:lnTo>
                      <a:pt x="380" y="370"/>
                    </a:lnTo>
                    <a:lnTo>
                      <a:pt x="348" y="373"/>
                    </a:lnTo>
                    <a:lnTo>
                      <a:pt x="316" y="370"/>
                    </a:lnTo>
                    <a:lnTo>
                      <a:pt x="301" y="365"/>
                    </a:lnTo>
                    <a:lnTo>
                      <a:pt x="298" y="377"/>
                    </a:lnTo>
                    <a:lnTo>
                      <a:pt x="288" y="397"/>
                    </a:lnTo>
                    <a:lnTo>
                      <a:pt x="274" y="412"/>
                    </a:lnTo>
                    <a:lnTo>
                      <a:pt x="258" y="423"/>
                    </a:lnTo>
                    <a:lnTo>
                      <a:pt x="238" y="429"/>
                    </a:lnTo>
                    <a:lnTo>
                      <a:pt x="217" y="432"/>
                    </a:lnTo>
                    <a:lnTo>
                      <a:pt x="195" y="432"/>
                    </a:lnTo>
                    <a:lnTo>
                      <a:pt x="173" y="427"/>
                    </a:lnTo>
                    <a:lnTo>
                      <a:pt x="152" y="419"/>
                    </a:lnTo>
                    <a:lnTo>
                      <a:pt x="132" y="408"/>
                    </a:lnTo>
                    <a:lnTo>
                      <a:pt x="114" y="394"/>
                    </a:lnTo>
                    <a:lnTo>
                      <a:pt x="100" y="379"/>
                    </a:lnTo>
                    <a:lnTo>
                      <a:pt x="89" y="359"/>
                    </a:lnTo>
                    <a:lnTo>
                      <a:pt x="84" y="338"/>
                    </a:lnTo>
                    <a:lnTo>
                      <a:pt x="82" y="315"/>
                    </a:lnTo>
                    <a:lnTo>
                      <a:pt x="85" y="308"/>
                    </a:lnTo>
                    <a:lnTo>
                      <a:pt x="86" y="306"/>
                    </a:lnTo>
                    <a:lnTo>
                      <a:pt x="88" y="299"/>
                    </a:lnTo>
                    <a:lnTo>
                      <a:pt x="89" y="288"/>
                    </a:lnTo>
                    <a:lnTo>
                      <a:pt x="93" y="262"/>
                    </a:lnTo>
                    <a:lnTo>
                      <a:pt x="96" y="248"/>
                    </a:lnTo>
                    <a:lnTo>
                      <a:pt x="86" y="245"/>
                    </a:lnTo>
                    <a:lnTo>
                      <a:pt x="66" y="237"/>
                    </a:lnTo>
                    <a:lnTo>
                      <a:pt x="47" y="227"/>
                    </a:lnTo>
                    <a:lnTo>
                      <a:pt x="31" y="214"/>
                    </a:lnTo>
                    <a:lnTo>
                      <a:pt x="15" y="199"/>
                    </a:lnTo>
                    <a:lnTo>
                      <a:pt x="6" y="180"/>
                    </a:lnTo>
                    <a:lnTo>
                      <a:pt x="0" y="155"/>
                    </a:lnTo>
                    <a:lnTo>
                      <a:pt x="0" y="129"/>
                    </a:lnTo>
                    <a:lnTo>
                      <a:pt x="7" y="104"/>
                    </a:lnTo>
                    <a:lnTo>
                      <a:pt x="20" y="82"/>
                    </a:lnTo>
                    <a:lnTo>
                      <a:pt x="39" y="60"/>
                    </a:lnTo>
                    <a:lnTo>
                      <a:pt x="63" y="43"/>
                    </a:lnTo>
                    <a:lnTo>
                      <a:pt x="86" y="31"/>
                    </a:lnTo>
                    <a:lnTo>
                      <a:pt x="113" y="26"/>
                    </a:lnTo>
                    <a:lnTo>
                      <a:pt x="139" y="26"/>
                    </a:lnTo>
                    <a:lnTo>
                      <a:pt x="166" y="32"/>
                    </a:lnTo>
                    <a:lnTo>
                      <a:pt x="192" y="45"/>
                    </a:lnTo>
                    <a:lnTo>
                      <a:pt x="205" y="54"/>
                    </a:lnTo>
                    <a:lnTo>
                      <a:pt x="220" y="39"/>
                    </a:lnTo>
                    <a:lnTo>
                      <a:pt x="237" y="28"/>
                    </a:lnTo>
                    <a:lnTo>
                      <a:pt x="255" y="18"/>
                    </a:lnTo>
                    <a:lnTo>
                      <a:pt x="274" y="10"/>
                    </a:lnTo>
                    <a:lnTo>
                      <a:pt x="295" y="4"/>
                    </a:lnTo>
                    <a:lnTo>
                      <a:pt x="316" y="1"/>
                    </a:lnTo>
                    <a:lnTo>
                      <a:pt x="3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2" name="Freeform 107"/>
              <p:cNvSpPr>
                <a:spLocks noEditPoints="1"/>
              </p:cNvSpPr>
              <p:nvPr/>
            </p:nvSpPr>
            <p:spPr bwMode="auto">
              <a:xfrm>
                <a:off x="1786" y="1277"/>
                <a:ext cx="453" cy="433"/>
              </a:xfrm>
              <a:custGeom>
                <a:avLst/>
                <a:gdLst/>
                <a:ahLst/>
                <a:cxnLst>
                  <a:cxn ang="0">
                    <a:pos x="167" y="426"/>
                  </a:cxn>
                  <a:cxn ang="0">
                    <a:pos x="157" y="422"/>
                  </a:cxn>
                  <a:cxn ang="0">
                    <a:pos x="215" y="1"/>
                  </a:cxn>
                  <a:cxn ang="0">
                    <a:pos x="229" y="22"/>
                  </a:cxn>
                  <a:cxn ang="0">
                    <a:pos x="253" y="33"/>
                  </a:cxn>
                  <a:cxn ang="0">
                    <a:pos x="295" y="26"/>
                  </a:cxn>
                  <a:cxn ang="0">
                    <a:pos x="332" y="32"/>
                  </a:cxn>
                  <a:cxn ang="0">
                    <a:pos x="362" y="48"/>
                  </a:cxn>
                  <a:cxn ang="0">
                    <a:pos x="375" y="75"/>
                  </a:cxn>
                  <a:cxn ang="0">
                    <a:pos x="370" y="111"/>
                  </a:cxn>
                  <a:cxn ang="0">
                    <a:pos x="388" y="136"/>
                  </a:cxn>
                  <a:cxn ang="0">
                    <a:pos x="430" y="149"/>
                  </a:cxn>
                  <a:cxn ang="0">
                    <a:pos x="451" y="171"/>
                  </a:cxn>
                  <a:cxn ang="0">
                    <a:pos x="452" y="199"/>
                  </a:cxn>
                  <a:cxn ang="0">
                    <a:pos x="439" y="227"/>
                  </a:cxn>
                  <a:cxn ang="0">
                    <a:pos x="413" y="253"/>
                  </a:cxn>
                  <a:cxn ang="0">
                    <a:pos x="375" y="274"/>
                  </a:cxn>
                  <a:cxn ang="0">
                    <a:pos x="331" y="287"/>
                  </a:cxn>
                  <a:cxn ang="0">
                    <a:pos x="338" y="342"/>
                  </a:cxn>
                  <a:cxn ang="0">
                    <a:pos x="334" y="383"/>
                  </a:cxn>
                  <a:cxn ang="0">
                    <a:pos x="309" y="412"/>
                  </a:cxn>
                  <a:cxn ang="0">
                    <a:pos x="257" y="430"/>
                  </a:cxn>
                  <a:cxn ang="0">
                    <a:pos x="202" y="433"/>
                  </a:cxn>
                  <a:cxn ang="0">
                    <a:pos x="167" y="426"/>
                  </a:cxn>
                  <a:cxn ang="0">
                    <a:pos x="160" y="398"/>
                  </a:cxn>
                  <a:cxn ang="0">
                    <a:pos x="147" y="341"/>
                  </a:cxn>
                  <a:cxn ang="0">
                    <a:pos x="110" y="330"/>
                  </a:cxn>
                  <a:cxn ang="0">
                    <a:pos x="55" y="321"/>
                  </a:cxn>
                  <a:cxn ang="0">
                    <a:pos x="18" y="296"/>
                  </a:cxn>
                  <a:cxn ang="0">
                    <a:pos x="1" y="260"/>
                  </a:cxn>
                  <a:cxn ang="0">
                    <a:pos x="4" y="220"/>
                  </a:cxn>
                  <a:cxn ang="0">
                    <a:pos x="29" y="182"/>
                  </a:cxn>
                  <a:cxn ang="0">
                    <a:pos x="78" y="151"/>
                  </a:cxn>
                  <a:cxn ang="0">
                    <a:pos x="111" y="128"/>
                  </a:cxn>
                  <a:cxn ang="0">
                    <a:pos x="121" y="96"/>
                  </a:cxn>
                  <a:cxn ang="0">
                    <a:pos x="139" y="61"/>
                  </a:cxn>
                  <a:cxn ang="0">
                    <a:pos x="161" y="30"/>
                  </a:cxn>
                  <a:cxn ang="0">
                    <a:pos x="185" y="8"/>
                  </a:cxn>
                  <a:cxn ang="0">
                    <a:pos x="207" y="0"/>
                  </a:cxn>
                </a:cxnLst>
                <a:rect l="0" t="0" r="r" b="b"/>
                <a:pathLst>
                  <a:path w="453" h="433">
                    <a:moveTo>
                      <a:pt x="157" y="422"/>
                    </a:moveTo>
                    <a:lnTo>
                      <a:pt x="167" y="426"/>
                    </a:lnTo>
                    <a:lnTo>
                      <a:pt x="170" y="431"/>
                    </a:lnTo>
                    <a:lnTo>
                      <a:pt x="157" y="422"/>
                    </a:lnTo>
                    <a:close/>
                    <a:moveTo>
                      <a:pt x="207" y="0"/>
                    </a:moveTo>
                    <a:lnTo>
                      <a:pt x="215" y="1"/>
                    </a:lnTo>
                    <a:lnTo>
                      <a:pt x="224" y="9"/>
                    </a:lnTo>
                    <a:lnTo>
                      <a:pt x="229" y="22"/>
                    </a:lnTo>
                    <a:lnTo>
                      <a:pt x="234" y="41"/>
                    </a:lnTo>
                    <a:lnTo>
                      <a:pt x="253" y="33"/>
                    </a:lnTo>
                    <a:lnTo>
                      <a:pt x="274" y="29"/>
                    </a:lnTo>
                    <a:lnTo>
                      <a:pt x="295" y="26"/>
                    </a:lnTo>
                    <a:lnTo>
                      <a:pt x="314" y="28"/>
                    </a:lnTo>
                    <a:lnTo>
                      <a:pt x="332" y="32"/>
                    </a:lnTo>
                    <a:lnTo>
                      <a:pt x="349" y="39"/>
                    </a:lnTo>
                    <a:lnTo>
                      <a:pt x="362" y="48"/>
                    </a:lnTo>
                    <a:lnTo>
                      <a:pt x="371" y="60"/>
                    </a:lnTo>
                    <a:lnTo>
                      <a:pt x="375" y="75"/>
                    </a:lnTo>
                    <a:lnTo>
                      <a:pt x="375" y="92"/>
                    </a:lnTo>
                    <a:lnTo>
                      <a:pt x="370" y="111"/>
                    </a:lnTo>
                    <a:lnTo>
                      <a:pt x="357" y="133"/>
                    </a:lnTo>
                    <a:lnTo>
                      <a:pt x="388" y="136"/>
                    </a:lnTo>
                    <a:lnTo>
                      <a:pt x="412" y="142"/>
                    </a:lnTo>
                    <a:lnTo>
                      <a:pt x="430" y="149"/>
                    </a:lnTo>
                    <a:lnTo>
                      <a:pt x="442" y="160"/>
                    </a:lnTo>
                    <a:lnTo>
                      <a:pt x="451" y="171"/>
                    </a:lnTo>
                    <a:lnTo>
                      <a:pt x="453" y="185"/>
                    </a:lnTo>
                    <a:lnTo>
                      <a:pt x="452" y="199"/>
                    </a:lnTo>
                    <a:lnTo>
                      <a:pt x="448" y="213"/>
                    </a:lnTo>
                    <a:lnTo>
                      <a:pt x="439" y="227"/>
                    </a:lnTo>
                    <a:lnTo>
                      <a:pt x="427" y="241"/>
                    </a:lnTo>
                    <a:lnTo>
                      <a:pt x="413" y="253"/>
                    </a:lnTo>
                    <a:lnTo>
                      <a:pt x="395" y="264"/>
                    </a:lnTo>
                    <a:lnTo>
                      <a:pt x="375" y="274"/>
                    </a:lnTo>
                    <a:lnTo>
                      <a:pt x="355" y="282"/>
                    </a:lnTo>
                    <a:lnTo>
                      <a:pt x="331" y="287"/>
                    </a:lnTo>
                    <a:lnTo>
                      <a:pt x="335" y="317"/>
                    </a:lnTo>
                    <a:lnTo>
                      <a:pt x="338" y="342"/>
                    </a:lnTo>
                    <a:lnTo>
                      <a:pt x="338" y="364"/>
                    </a:lnTo>
                    <a:lnTo>
                      <a:pt x="334" y="383"/>
                    </a:lnTo>
                    <a:lnTo>
                      <a:pt x="324" y="399"/>
                    </a:lnTo>
                    <a:lnTo>
                      <a:pt x="309" y="412"/>
                    </a:lnTo>
                    <a:lnTo>
                      <a:pt x="288" y="422"/>
                    </a:lnTo>
                    <a:lnTo>
                      <a:pt x="257" y="430"/>
                    </a:lnTo>
                    <a:lnTo>
                      <a:pt x="229" y="433"/>
                    </a:lnTo>
                    <a:lnTo>
                      <a:pt x="202" y="433"/>
                    </a:lnTo>
                    <a:lnTo>
                      <a:pt x="178" y="430"/>
                    </a:lnTo>
                    <a:lnTo>
                      <a:pt x="167" y="426"/>
                    </a:lnTo>
                    <a:lnTo>
                      <a:pt x="164" y="413"/>
                    </a:lnTo>
                    <a:lnTo>
                      <a:pt x="160" y="398"/>
                    </a:lnTo>
                    <a:lnTo>
                      <a:pt x="151" y="359"/>
                    </a:lnTo>
                    <a:lnTo>
                      <a:pt x="147" y="341"/>
                    </a:lnTo>
                    <a:lnTo>
                      <a:pt x="143" y="325"/>
                    </a:lnTo>
                    <a:lnTo>
                      <a:pt x="110" y="330"/>
                    </a:lnTo>
                    <a:lnTo>
                      <a:pt x="81" y="328"/>
                    </a:lnTo>
                    <a:lnTo>
                      <a:pt x="55" y="321"/>
                    </a:lnTo>
                    <a:lnTo>
                      <a:pt x="35" y="310"/>
                    </a:lnTo>
                    <a:lnTo>
                      <a:pt x="18" y="296"/>
                    </a:lnTo>
                    <a:lnTo>
                      <a:pt x="7" y="280"/>
                    </a:lnTo>
                    <a:lnTo>
                      <a:pt x="1" y="260"/>
                    </a:lnTo>
                    <a:lnTo>
                      <a:pt x="0" y="241"/>
                    </a:lnTo>
                    <a:lnTo>
                      <a:pt x="4" y="220"/>
                    </a:lnTo>
                    <a:lnTo>
                      <a:pt x="14" y="200"/>
                    </a:lnTo>
                    <a:lnTo>
                      <a:pt x="29" y="182"/>
                    </a:lnTo>
                    <a:lnTo>
                      <a:pt x="50" y="165"/>
                    </a:lnTo>
                    <a:lnTo>
                      <a:pt x="78" y="151"/>
                    </a:lnTo>
                    <a:lnTo>
                      <a:pt x="111" y="142"/>
                    </a:lnTo>
                    <a:lnTo>
                      <a:pt x="111" y="128"/>
                    </a:lnTo>
                    <a:lnTo>
                      <a:pt x="115" y="112"/>
                    </a:lnTo>
                    <a:lnTo>
                      <a:pt x="121" y="96"/>
                    </a:lnTo>
                    <a:lnTo>
                      <a:pt x="129" y="78"/>
                    </a:lnTo>
                    <a:lnTo>
                      <a:pt x="139" y="61"/>
                    </a:lnTo>
                    <a:lnTo>
                      <a:pt x="149" y="46"/>
                    </a:lnTo>
                    <a:lnTo>
                      <a:pt x="161" y="30"/>
                    </a:lnTo>
                    <a:lnTo>
                      <a:pt x="172" y="18"/>
                    </a:lnTo>
                    <a:lnTo>
                      <a:pt x="185" y="8"/>
                    </a:lnTo>
                    <a:lnTo>
                      <a:pt x="196" y="2"/>
                    </a:lnTo>
                    <a:lnTo>
                      <a:pt x="20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3" name="Freeform 108"/>
              <p:cNvSpPr>
                <a:spLocks noEditPoints="1"/>
              </p:cNvSpPr>
              <p:nvPr/>
            </p:nvSpPr>
            <p:spPr bwMode="auto">
              <a:xfrm>
                <a:off x="1776" y="1266"/>
                <a:ext cx="475" cy="458"/>
              </a:xfrm>
              <a:custGeom>
                <a:avLst/>
                <a:gdLst/>
                <a:ahLst/>
                <a:cxnLst>
                  <a:cxn ang="0">
                    <a:pos x="198" y="32"/>
                  </a:cxn>
                  <a:cxn ang="0">
                    <a:pos x="159" y="76"/>
                  </a:cxn>
                  <a:cxn ang="0">
                    <a:pos x="132" y="153"/>
                  </a:cxn>
                  <a:cxn ang="0">
                    <a:pos x="127" y="162"/>
                  </a:cxn>
                  <a:cxn ang="0">
                    <a:pos x="86" y="176"/>
                  </a:cxn>
                  <a:cxn ang="0">
                    <a:pos x="35" y="213"/>
                  </a:cxn>
                  <a:cxn ang="0">
                    <a:pos x="22" y="270"/>
                  </a:cxn>
                  <a:cxn ang="0">
                    <a:pos x="56" y="316"/>
                  </a:cxn>
                  <a:cxn ang="0">
                    <a:pos x="111" y="328"/>
                  </a:cxn>
                  <a:cxn ang="0">
                    <a:pos x="155" y="325"/>
                  </a:cxn>
                  <a:cxn ang="0">
                    <a:pos x="164" y="332"/>
                  </a:cxn>
                  <a:cxn ang="0">
                    <a:pos x="181" y="416"/>
                  </a:cxn>
                  <a:cxn ang="0">
                    <a:pos x="195" y="431"/>
                  </a:cxn>
                  <a:cxn ang="0">
                    <a:pos x="271" y="428"/>
                  </a:cxn>
                  <a:cxn ang="0">
                    <a:pos x="323" y="405"/>
                  </a:cxn>
                  <a:cxn ang="0">
                    <a:pos x="337" y="355"/>
                  </a:cxn>
                  <a:cxn ang="0">
                    <a:pos x="330" y="300"/>
                  </a:cxn>
                  <a:cxn ang="0">
                    <a:pos x="334" y="288"/>
                  </a:cxn>
                  <a:cxn ang="0">
                    <a:pos x="381" y="275"/>
                  </a:cxn>
                  <a:cxn ang="0">
                    <a:pos x="437" y="236"/>
                  </a:cxn>
                  <a:cxn ang="0">
                    <a:pos x="451" y="189"/>
                  </a:cxn>
                  <a:cxn ang="0">
                    <a:pos x="422" y="165"/>
                  </a:cxn>
                  <a:cxn ang="0">
                    <a:pos x="380" y="157"/>
                  </a:cxn>
                  <a:cxn ang="0">
                    <a:pos x="360" y="153"/>
                  </a:cxn>
                  <a:cxn ang="0">
                    <a:pos x="358" y="139"/>
                  </a:cxn>
                  <a:cxn ang="0">
                    <a:pos x="374" y="100"/>
                  </a:cxn>
                  <a:cxn ang="0">
                    <a:pos x="362" y="65"/>
                  </a:cxn>
                  <a:cxn ang="0">
                    <a:pos x="298" y="48"/>
                  </a:cxn>
                  <a:cxn ang="0">
                    <a:pos x="245" y="64"/>
                  </a:cxn>
                  <a:cxn ang="0">
                    <a:pos x="234" y="57"/>
                  </a:cxn>
                  <a:cxn ang="0">
                    <a:pos x="230" y="34"/>
                  </a:cxn>
                  <a:cxn ang="0">
                    <a:pos x="213" y="0"/>
                  </a:cxn>
                  <a:cxn ang="0">
                    <a:pos x="246" y="16"/>
                  </a:cxn>
                  <a:cxn ang="0">
                    <a:pos x="259" y="34"/>
                  </a:cxn>
                  <a:cxn ang="0">
                    <a:pos x="327" y="27"/>
                  </a:cxn>
                  <a:cxn ang="0">
                    <a:pos x="384" y="58"/>
                  </a:cxn>
                  <a:cxn ang="0">
                    <a:pos x="394" y="114"/>
                  </a:cxn>
                  <a:cxn ang="0">
                    <a:pos x="401" y="137"/>
                  </a:cxn>
                  <a:cxn ang="0">
                    <a:pos x="451" y="155"/>
                  </a:cxn>
                  <a:cxn ang="0">
                    <a:pos x="475" y="196"/>
                  </a:cxn>
                  <a:cxn ang="0">
                    <a:pos x="448" y="256"/>
                  </a:cxn>
                  <a:cxn ang="0">
                    <a:pos x="388" y="296"/>
                  </a:cxn>
                  <a:cxn ang="0">
                    <a:pos x="353" y="313"/>
                  </a:cxn>
                  <a:cxn ang="0">
                    <a:pos x="356" y="391"/>
                  </a:cxn>
                  <a:cxn ang="0">
                    <a:pos x="316" y="437"/>
                  </a:cxn>
                  <a:cxn ang="0">
                    <a:pos x="238" y="458"/>
                  </a:cxn>
                  <a:cxn ang="0">
                    <a:pos x="185" y="452"/>
                  </a:cxn>
                  <a:cxn ang="0">
                    <a:pos x="171" y="451"/>
                  </a:cxn>
                  <a:cxn ang="0">
                    <a:pos x="157" y="438"/>
                  </a:cxn>
                  <a:cxn ang="0">
                    <a:pos x="157" y="428"/>
                  </a:cxn>
                  <a:cxn ang="0">
                    <a:pos x="157" y="405"/>
                  </a:cxn>
                  <a:cxn ang="0">
                    <a:pos x="135" y="349"/>
                  </a:cxn>
                  <a:cxn ang="0">
                    <a:pos x="71" y="345"/>
                  </a:cxn>
                  <a:cxn ang="0">
                    <a:pos x="18" y="313"/>
                  </a:cxn>
                  <a:cxn ang="0">
                    <a:pos x="0" y="246"/>
                  </a:cxn>
                  <a:cxn ang="0">
                    <a:pos x="32" y="186"/>
                  </a:cxn>
                  <a:cxn ang="0">
                    <a:pos x="95" y="150"/>
                  </a:cxn>
                  <a:cxn ang="0">
                    <a:pos x="124" y="94"/>
                  </a:cxn>
                  <a:cxn ang="0">
                    <a:pos x="178" y="19"/>
                  </a:cxn>
                  <a:cxn ang="0">
                    <a:pos x="213" y="0"/>
                  </a:cxn>
                </a:cxnLst>
                <a:rect l="0" t="0" r="r" b="b"/>
                <a:pathLst>
                  <a:path w="475" h="458">
                    <a:moveTo>
                      <a:pt x="220" y="22"/>
                    </a:moveTo>
                    <a:lnTo>
                      <a:pt x="212" y="23"/>
                    </a:lnTo>
                    <a:lnTo>
                      <a:pt x="198" y="32"/>
                    </a:lnTo>
                    <a:lnTo>
                      <a:pt x="185" y="43"/>
                    </a:lnTo>
                    <a:lnTo>
                      <a:pt x="175" y="54"/>
                    </a:lnTo>
                    <a:lnTo>
                      <a:pt x="159" y="76"/>
                    </a:lnTo>
                    <a:lnTo>
                      <a:pt x="145" y="100"/>
                    </a:lnTo>
                    <a:lnTo>
                      <a:pt x="135" y="126"/>
                    </a:lnTo>
                    <a:lnTo>
                      <a:pt x="132" y="153"/>
                    </a:lnTo>
                    <a:lnTo>
                      <a:pt x="131" y="157"/>
                    </a:lnTo>
                    <a:lnTo>
                      <a:pt x="129" y="160"/>
                    </a:lnTo>
                    <a:lnTo>
                      <a:pt x="127" y="162"/>
                    </a:lnTo>
                    <a:lnTo>
                      <a:pt x="124" y="164"/>
                    </a:lnTo>
                    <a:lnTo>
                      <a:pt x="106" y="169"/>
                    </a:lnTo>
                    <a:lnTo>
                      <a:pt x="86" y="176"/>
                    </a:lnTo>
                    <a:lnTo>
                      <a:pt x="67" y="186"/>
                    </a:lnTo>
                    <a:lnTo>
                      <a:pt x="50" y="199"/>
                    </a:lnTo>
                    <a:lnTo>
                      <a:pt x="35" y="213"/>
                    </a:lnTo>
                    <a:lnTo>
                      <a:pt x="25" y="229"/>
                    </a:lnTo>
                    <a:lnTo>
                      <a:pt x="21" y="249"/>
                    </a:lnTo>
                    <a:lnTo>
                      <a:pt x="22" y="270"/>
                    </a:lnTo>
                    <a:lnTo>
                      <a:pt x="29" y="289"/>
                    </a:lnTo>
                    <a:lnTo>
                      <a:pt x="40" y="304"/>
                    </a:lnTo>
                    <a:lnTo>
                      <a:pt x="56" y="316"/>
                    </a:lnTo>
                    <a:lnTo>
                      <a:pt x="72" y="323"/>
                    </a:lnTo>
                    <a:lnTo>
                      <a:pt x="92" y="327"/>
                    </a:lnTo>
                    <a:lnTo>
                      <a:pt x="111" y="328"/>
                    </a:lnTo>
                    <a:lnTo>
                      <a:pt x="131" y="328"/>
                    </a:lnTo>
                    <a:lnTo>
                      <a:pt x="150" y="325"/>
                    </a:lnTo>
                    <a:lnTo>
                      <a:pt x="155" y="325"/>
                    </a:lnTo>
                    <a:lnTo>
                      <a:pt x="159" y="327"/>
                    </a:lnTo>
                    <a:lnTo>
                      <a:pt x="161" y="328"/>
                    </a:lnTo>
                    <a:lnTo>
                      <a:pt x="164" y="332"/>
                    </a:lnTo>
                    <a:lnTo>
                      <a:pt x="178" y="394"/>
                    </a:lnTo>
                    <a:lnTo>
                      <a:pt x="180" y="403"/>
                    </a:lnTo>
                    <a:lnTo>
                      <a:pt x="181" y="416"/>
                    </a:lnTo>
                    <a:lnTo>
                      <a:pt x="184" y="427"/>
                    </a:lnTo>
                    <a:lnTo>
                      <a:pt x="184" y="428"/>
                    </a:lnTo>
                    <a:lnTo>
                      <a:pt x="195" y="431"/>
                    </a:lnTo>
                    <a:lnTo>
                      <a:pt x="221" y="434"/>
                    </a:lnTo>
                    <a:lnTo>
                      <a:pt x="246" y="433"/>
                    </a:lnTo>
                    <a:lnTo>
                      <a:pt x="271" y="428"/>
                    </a:lnTo>
                    <a:lnTo>
                      <a:pt x="299" y="420"/>
                    </a:lnTo>
                    <a:lnTo>
                      <a:pt x="312" y="413"/>
                    </a:lnTo>
                    <a:lnTo>
                      <a:pt x="323" y="405"/>
                    </a:lnTo>
                    <a:lnTo>
                      <a:pt x="333" y="389"/>
                    </a:lnTo>
                    <a:lnTo>
                      <a:pt x="337" y="373"/>
                    </a:lnTo>
                    <a:lnTo>
                      <a:pt x="337" y="355"/>
                    </a:lnTo>
                    <a:lnTo>
                      <a:pt x="335" y="335"/>
                    </a:lnTo>
                    <a:lnTo>
                      <a:pt x="333" y="317"/>
                    </a:lnTo>
                    <a:lnTo>
                      <a:pt x="330" y="300"/>
                    </a:lnTo>
                    <a:lnTo>
                      <a:pt x="330" y="293"/>
                    </a:lnTo>
                    <a:lnTo>
                      <a:pt x="331" y="291"/>
                    </a:lnTo>
                    <a:lnTo>
                      <a:pt x="334" y="288"/>
                    </a:lnTo>
                    <a:lnTo>
                      <a:pt x="337" y="286"/>
                    </a:lnTo>
                    <a:lnTo>
                      <a:pt x="359" y="282"/>
                    </a:lnTo>
                    <a:lnTo>
                      <a:pt x="381" y="275"/>
                    </a:lnTo>
                    <a:lnTo>
                      <a:pt x="402" y="265"/>
                    </a:lnTo>
                    <a:lnTo>
                      <a:pt x="420" y="252"/>
                    </a:lnTo>
                    <a:lnTo>
                      <a:pt x="437" y="236"/>
                    </a:lnTo>
                    <a:lnTo>
                      <a:pt x="448" y="217"/>
                    </a:lnTo>
                    <a:lnTo>
                      <a:pt x="452" y="201"/>
                    </a:lnTo>
                    <a:lnTo>
                      <a:pt x="451" y="189"/>
                    </a:lnTo>
                    <a:lnTo>
                      <a:pt x="444" y="179"/>
                    </a:lnTo>
                    <a:lnTo>
                      <a:pt x="434" y="171"/>
                    </a:lnTo>
                    <a:lnTo>
                      <a:pt x="422" y="165"/>
                    </a:lnTo>
                    <a:lnTo>
                      <a:pt x="408" y="161"/>
                    </a:lnTo>
                    <a:lnTo>
                      <a:pt x="394" y="158"/>
                    </a:lnTo>
                    <a:lnTo>
                      <a:pt x="380" y="157"/>
                    </a:lnTo>
                    <a:lnTo>
                      <a:pt x="367" y="155"/>
                    </a:lnTo>
                    <a:lnTo>
                      <a:pt x="363" y="154"/>
                    </a:lnTo>
                    <a:lnTo>
                      <a:pt x="360" y="153"/>
                    </a:lnTo>
                    <a:lnTo>
                      <a:pt x="358" y="149"/>
                    </a:lnTo>
                    <a:lnTo>
                      <a:pt x="356" y="144"/>
                    </a:lnTo>
                    <a:lnTo>
                      <a:pt x="358" y="139"/>
                    </a:lnTo>
                    <a:lnTo>
                      <a:pt x="365" y="126"/>
                    </a:lnTo>
                    <a:lnTo>
                      <a:pt x="370" y="114"/>
                    </a:lnTo>
                    <a:lnTo>
                      <a:pt x="374" y="100"/>
                    </a:lnTo>
                    <a:lnTo>
                      <a:pt x="373" y="87"/>
                    </a:lnTo>
                    <a:lnTo>
                      <a:pt x="370" y="75"/>
                    </a:lnTo>
                    <a:lnTo>
                      <a:pt x="362" y="65"/>
                    </a:lnTo>
                    <a:lnTo>
                      <a:pt x="348" y="57"/>
                    </a:lnTo>
                    <a:lnTo>
                      <a:pt x="323" y="50"/>
                    </a:lnTo>
                    <a:lnTo>
                      <a:pt x="298" y="48"/>
                    </a:lnTo>
                    <a:lnTo>
                      <a:pt x="273" y="54"/>
                    </a:lnTo>
                    <a:lnTo>
                      <a:pt x="249" y="62"/>
                    </a:lnTo>
                    <a:lnTo>
                      <a:pt x="245" y="64"/>
                    </a:lnTo>
                    <a:lnTo>
                      <a:pt x="241" y="64"/>
                    </a:lnTo>
                    <a:lnTo>
                      <a:pt x="237" y="61"/>
                    </a:lnTo>
                    <a:lnTo>
                      <a:pt x="234" y="57"/>
                    </a:lnTo>
                    <a:lnTo>
                      <a:pt x="232" y="52"/>
                    </a:lnTo>
                    <a:lnTo>
                      <a:pt x="231" y="44"/>
                    </a:lnTo>
                    <a:lnTo>
                      <a:pt x="230" y="34"/>
                    </a:lnTo>
                    <a:lnTo>
                      <a:pt x="225" y="27"/>
                    </a:lnTo>
                    <a:lnTo>
                      <a:pt x="220" y="22"/>
                    </a:lnTo>
                    <a:close/>
                    <a:moveTo>
                      <a:pt x="213" y="0"/>
                    </a:moveTo>
                    <a:lnTo>
                      <a:pt x="227" y="1"/>
                    </a:lnTo>
                    <a:lnTo>
                      <a:pt x="238" y="8"/>
                    </a:lnTo>
                    <a:lnTo>
                      <a:pt x="246" y="16"/>
                    </a:lnTo>
                    <a:lnTo>
                      <a:pt x="251" y="29"/>
                    </a:lnTo>
                    <a:lnTo>
                      <a:pt x="252" y="37"/>
                    </a:lnTo>
                    <a:lnTo>
                      <a:pt x="259" y="34"/>
                    </a:lnTo>
                    <a:lnTo>
                      <a:pt x="281" y="29"/>
                    </a:lnTo>
                    <a:lnTo>
                      <a:pt x="305" y="26"/>
                    </a:lnTo>
                    <a:lnTo>
                      <a:pt x="327" y="27"/>
                    </a:lnTo>
                    <a:lnTo>
                      <a:pt x="349" y="32"/>
                    </a:lnTo>
                    <a:lnTo>
                      <a:pt x="369" y="43"/>
                    </a:lnTo>
                    <a:lnTo>
                      <a:pt x="384" y="58"/>
                    </a:lnTo>
                    <a:lnTo>
                      <a:pt x="394" y="76"/>
                    </a:lnTo>
                    <a:lnTo>
                      <a:pt x="397" y="94"/>
                    </a:lnTo>
                    <a:lnTo>
                      <a:pt x="394" y="114"/>
                    </a:lnTo>
                    <a:lnTo>
                      <a:pt x="387" y="132"/>
                    </a:lnTo>
                    <a:lnTo>
                      <a:pt x="385" y="135"/>
                    </a:lnTo>
                    <a:lnTo>
                      <a:pt x="401" y="137"/>
                    </a:lnTo>
                    <a:lnTo>
                      <a:pt x="419" y="142"/>
                    </a:lnTo>
                    <a:lnTo>
                      <a:pt x="436" y="147"/>
                    </a:lnTo>
                    <a:lnTo>
                      <a:pt x="451" y="155"/>
                    </a:lnTo>
                    <a:lnTo>
                      <a:pt x="463" y="167"/>
                    </a:lnTo>
                    <a:lnTo>
                      <a:pt x="472" y="181"/>
                    </a:lnTo>
                    <a:lnTo>
                      <a:pt x="475" y="196"/>
                    </a:lnTo>
                    <a:lnTo>
                      <a:pt x="472" y="215"/>
                    </a:lnTo>
                    <a:lnTo>
                      <a:pt x="462" y="238"/>
                    </a:lnTo>
                    <a:lnTo>
                      <a:pt x="448" y="256"/>
                    </a:lnTo>
                    <a:lnTo>
                      <a:pt x="430" y="272"/>
                    </a:lnTo>
                    <a:lnTo>
                      <a:pt x="411" y="285"/>
                    </a:lnTo>
                    <a:lnTo>
                      <a:pt x="388" y="296"/>
                    </a:lnTo>
                    <a:lnTo>
                      <a:pt x="366" y="303"/>
                    </a:lnTo>
                    <a:lnTo>
                      <a:pt x="352" y="306"/>
                    </a:lnTo>
                    <a:lnTo>
                      <a:pt x="353" y="313"/>
                    </a:lnTo>
                    <a:lnTo>
                      <a:pt x="359" y="352"/>
                    </a:lnTo>
                    <a:lnTo>
                      <a:pt x="359" y="371"/>
                    </a:lnTo>
                    <a:lnTo>
                      <a:pt x="356" y="391"/>
                    </a:lnTo>
                    <a:lnTo>
                      <a:pt x="349" y="407"/>
                    </a:lnTo>
                    <a:lnTo>
                      <a:pt x="337" y="423"/>
                    </a:lnTo>
                    <a:lnTo>
                      <a:pt x="316" y="437"/>
                    </a:lnTo>
                    <a:lnTo>
                      <a:pt x="292" y="448"/>
                    </a:lnTo>
                    <a:lnTo>
                      <a:pt x="266" y="455"/>
                    </a:lnTo>
                    <a:lnTo>
                      <a:pt x="238" y="458"/>
                    </a:lnTo>
                    <a:lnTo>
                      <a:pt x="210" y="456"/>
                    </a:lnTo>
                    <a:lnTo>
                      <a:pt x="187" y="451"/>
                    </a:lnTo>
                    <a:lnTo>
                      <a:pt x="185" y="452"/>
                    </a:lnTo>
                    <a:lnTo>
                      <a:pt x="182" y="453"/>
                    </a:lnTo>
                    <a:lnTo>
                      <a:pt x="174" y="453"/>
                    </a:lnTo>
                    <a:lnTo>
                      <a:pt x="171" y="451"/>
                    </a:lnTo>
                    <a:lnTo>
                      <a:pt x="167" y="445"/>
                    </a:lnTo>
                    <a:lnTo>
                      <a:pt x="159" y="441"/>
                    </a:lnTo>
                    <a:lnTo>
                      <a:pt x="157" y="438"/>
                    </a:lnTo>
                    <a:lnTo>
                      <a:pt x="156" y="434"/>
                    </a:lnTo>
                    <a:lnTo>
                      <a:pt x="156" y="431"/>
                    </a:lnTo>
                    <a:lnTo>
                      <a:pt x="157" y="428"/>
                    </a:lnTo>
                    <a:lnTo>
                      <a:pt x="160" y="426"/>
                    </a:lnTo>
                    <a:lnTo>
                      <a:pt x="159" y="416"/>
                    </a:lnTo>
                    <a:lnTo>
                      <a:pt x="157" y="405"/>
                    </a:lnTo>
                    <a:lnTo>
                      <a:pt x="150" y="371"/>
                    </a:lnTo>
                    <a:lnTo>
                      <a:pt x="145" y="348"/>
                    </a:lnTo>
                    <a:lnTo>
                      <a:pt x="135" y="349"/>
                    </a:lnTo>
                    <a:lnTo>
                      <a:pt x="114" y="350"/>
                    </a:lnTo>
                    <a:lnTo>
                      <a:pt x="92" y="349"/>
                    </a:lnTo>
                    <a:lnTo>
                      <a:pt x="71" y="345"/>
                    </a:lnTo>
                    <a:lnTo>
                      <a:pt x="50" y="336"/>
                    </a:lnTo>
                    <a:lnTo>
                      <a:pt x="32" y="327"/>
                    </a:lnTo>
                    <a:lnTo>
                      <a:pt x="18" y="313"/>
                    </a:lnTo>
                    <a:lnTo>
                      <a:pt x="7" y="295"/>
                    </a:lnTo>
                    <a:lnTo>
                      <a:pt x="0" y="272"/>
                    </a:lnTo>
                    <a:lnTo>
                      <a:pt x="0" y="246"/>
                    </a:lnTo>
                    <a:lnTo>
                      <a:pt x="6" y="224"/>
                    </a:lnTo>
                    <a:lnTo>
                      <a:pt x="17" y="203"/>
                    </a:lnTo>
                    <a:lnTo>
                      <a:pt x="32" y="186"/>
                    </a:lnTo>
                    <a:lnTo>
                      <a:pt x="50" y="171"/>
                    </a:lnTo>
                    <a:lnTo>
                      <a:pt x="72" y="158"/>
                    </a:lnTo>
                    <a:lnTo>
                      <a:pt x="95" y="150"/>
                    </a:lnTo>
                    <a:lnTo>
                      <a:pt x="111" y="146"/>
                    </a:lnTo>
                    <a:lnTo>
                      <a:pt x="113" y="123"/>
                    </a:lnTo>
                    <a:lnTo>
                      <a:pt x="124" y="94"/>
                    </a:lnTo>
                    <a:lnTo>
                      <a:pt x="139" y="65"/>
                    </a:lnTo>
                    <a:lnTo>
                      <a:pt x="157" y="40"/>
                    </a:lnTo>
                    <a:lnTo>
                      <a:pt x="178" y="19"/>
                    </a:lnTo>
                    <a:lnTo>
                      <a:pt x="189" y="11"/>
                    </a:lnTo>
                    <a:lnTo>
                      <a:pt x="200" y="4"/>
                    </a:lnTo>
                    <a:lnTo>
                      <a:pt x="2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4" name="Freeform 109"/>
              <p:cNvSpPr>
                <a:spLocks/>
              </p:cNvSpPr>
              <p:nvPr/>
            </p:nvSpPr>
            <p:spPr bwMode="auto">
              <a:xfrm>
                <a:off x="2633" y="1871"/>
                <a:ext cx="440" cy="375"/>
              </a:xfrm>
              <a:custGeom>
                <a:avLst/>
                <a:gdLst/>
                <a:ahLst/>
                <a:cxnLst>
                  <a:cxn ang="0">
                    <a:pos x="71" y="0"/>
                  </a:cxn>
                  <a:cxn ang="0">
                    <a:pos x="64" y="14"/>
                  </a:cxn>
                  <a:cxn ang="0">
                    <a:pos x="64" y="32"/>
                  </a:cxn>
                  <a:cxn ang="0">
                    <a:pos x="70" y="53"/>
                  </a:cxn>
                  <a:cxn ang="0">
                    <a:pos x="81" y="77"/>
                  </a:cxn>
                  <a:cxn ang="0">
                    <a:pos x="98" y="102"/>
                  </a:cxn>
                  <a:cxn ang="0">
                    <a:pos x="118" y="128"/>
                  </a:cxn>
                  <a:cxn ang="0">
                    <a:pos x="143" y="156"/>
                  </a:cxn>
                  <a:cxn ang="0">
                    <a:pos x="173" y="183"/>
                  </a:cxn>
                  <a:cxn ang="0">
                    <a:pos x="205" y="209"/>
                  </a:cxn>
                  <a:cxn ang="0">
                    <a:pos x="238" y="233"/>
                  </a:cxn>
                  <a:cxn ang="0">
                    <a:pos x="271" y="254"/>
                  </a:cxn>
                  <a:cxn ang="0">
                    <a:pos x="305" y="270"/>
                  </a:cxn>
                  <a:cxn ang="0">
                    <a:pos x="335" y="283"/>
                  </a:cxn>
                  <a:cxn ang="0">
                    <a:pos x="363" y="291"/>
                  </a:cxn>
                  <a:cxn ang="0">
                    <a:pos x="390" y="295"/>
                  </a:cxn>
                  <a:cxn ang="0">
                    <a:pos x="411" y="295"/>
                  </a:cxn>
                  <a:cxn ang="0">
                    <a:pos x="427" y="290"/>
                  </a:cxn>
                  <a:cxn ang="0">
                    <a:pos x="440" y="280"/>
                  </a:cxn>
                  <a:cxn ang="0">
                    <a:pos x="369" y="375"/>
                  </a:cxn>
                  <a:cxn ang="0">
                    <a:pos x="0" y="95"/>
                  </a:cxn>
                  <a:cxn ang="0">
                    <a:pos x="71" y="0"/>
                  </a:cxn>
                </a:cxnLst>
                <a:rect l="0" t="0" r="r" b="b"/>
                <a:pathLst>
                  <a:path w="440" h="375">
                    <a:moveTo>
                      <a:pt x="71" y="0"/>
                    </a:moveTo>
                    <a:lnTo>
                      <a:pt x="64" y="14"/>
                    </a:lnTo>
                    <a:lnTo>
                      <a:pt x="64" y="32"/>
                    </a:lnTo>
                    <a:lnTo>
                      <a:pt x="70" y="53"/>
                    </a:lnTo>
                    <a:lnTo>
                      <a:pt x="81" y="77"/>
                    </a:lnTo>
                    <a:lnTo>
                      <a:pt x="98" y="102"/>
                    </a:lnTo>
                    <a:lnTo>
                      <a:pt x="118" y="128"/>
                    </a:lnTo>
                    <a:lnTo>
                      <a:pt x="143" y="156"/>
                    </a:lnTo>
                    <a:lnTo>
                      <a:pt x="173" y="183"/>
                    </a:lnTo>
                    <a:lnTo>
                      <a:pt x="205" y="209"/>
                    </a:lnTo>
                    <a:lnTo>
                      <a:pt x="238" y="233"/>
                    </a:lnTo>
                    <a:lnTo>
                      <a:pt x="271" y="254"/>
                    </a:lnTo>
                    <a:lnTo>
                      <a:pt x="305" y="270"/>
                    </a:lnTo>
                    <a:lnTo>
                      <a:pt x="335" y="283"/>
                    </a:lnTo>
                    <a:lnTo>
                      <a:pt x="363" y="291"/>
                    </a:lnTo>
                    <a:lnTo>
                      <a:pt x="390" y="295"/>
                    </a:lnTo>
                    <a:lnTo>
                      <a:pt x="411" y="295"/>
                    </a:lnTo>
                    <a:lnTo>
                      <a:pt x="427" y="290"/>
                    </a:lnTo>
                    <a:lnTo>
                      <a:pt x="440" y="280"/>
                    </a:lnTo>
                    <a:lnTo>
                      <a:pt x="369" y="375"/>
                    </a:lnTo>
                    <a:lnTo>
                      <a:pt x="0" y="95"/>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5" name="Freeform 110"/>
              <p:cNvSpPr>
                <a:spLocks/>
              </p:cNvSpPr>
              <p:nvPr/>
            </p:nvSpPr>
            <p:spPr bwMode="auto">
              <a:xfrm>
                <a:off x="2626" y="1966"/>
                <a:ext cx="376" cy="295"/>
              </a:xfrm>
              <a:custGeom>
                <a:avLst/>
                <a:gdLst/>
                <a:ahLst/>
                <a:cxnLst>
                  <a:cxn ang="0">
                    <a:pos x="7" y="0"/>
                  </a:cxn>
                  <a:cxn ang="0">
                    <a:pos x="376" y="280"/>
                  </a:cxn>
                  <a:cxn ang="0">
                    <a:pos x="363" y="289"/>
                  </a:cxn>
                  <a:cxn ang="0">
                    <a:pos x="347" y="295"/>
                  </a:cxn>
                  <a:cxn ang="0">
                    <a:pos x="324" y="295"/>
                  </a:cxn>
                  <a:cxn ang="0">
                    <a:pos x="299" y="291"/>
                  </a:cxn>
                  <a:cxn ang="0">
                    <a:pos x="270" y="282"/>
                  </a:cxn>
                  <a:cxn ang="0">
                    <a:pos x="240" y="268"/>
                  </a:cxn>
                  <a:cxn ang="0">
                    <a:pos x="208" y="252"/>
                  </a:cxn>
                  <a:cxn ang="0">
                    <a:pos x="173" y="231"/>
                  </a:cxn>
                  <a:cxn ang="0">
                    <a:pos x="139" y="207"/>
                  </a:cxn>
                  <a:cxn ang="0">
                    <a:pos x="107" y="181"/>
                  </a:cxn>
                  <a:cxn ang="0">
                    <a:pos x="78" y="154"/>
                  </a:cxn>
                  <a:cxn ang="0">
                    <a:pos x="53" y="128"/>
                  </a:cxn>
                  <a:cxn ang="0">
                    <a:pos x="32" y="101"/>
                  </a:cxn>
                  <a:cxn ang="0">
                    <a:pos x="17" y="76"/>
                  </a:cxn>
                  <a:cxn ang="0">
                    <a:pos x="6" y="53"/>
                  </a:cxn>
                  <a:cxn ang="0">
                    <a:pos x="0" y="32"/>
                  </a:cxn>
                  <a:cxn ang="0">
                    <a:pos x="0" y="14"/>
                  </a:cxn>
                  <a:cxn ang="0">
                    <a:pos x="7" y="0"/>
                  </a:cxn>
                </a:cxnLst>
                <a:rect l="0" t="0" r="r" b="b"/>
                <a:pathLst>
                  <a:path w="376" h="295">
                    <a:moveTo>
                      <a:pt x="7" y="0"/>
                    </a:moveTo>
                    <a:lnTo>
                      <a:pt x="376" y="280"/>
                    </a:lnTo>
                    <a:lnTo>
                      <a:pt x="363" y="289"/>
                    </a:lnTo>
                    <a:lnTo>
                      <a:pt x="347" y="295"/>
                    </a:lnTo>
                    <a:lnTo>
                      <a:pt x="324" y="295"/>
                    </a:lnTo>
                    <a:lnTo>
                      <a:pt x="299" y="291"/>
                    </a:lnTo>
                    <a:lnTo>
                      <a:pt x="270" y="282"/>
                    </a:lnTo>
                    <a:lnTo>
                      <a:pt x="240" y="268"/>
                    </a:lnTo>
                    <a:lnTo>
                      <a:pt x="208" y="252"/>
                    </a:lnTo>
                    <a:lnTo>
                      <a:pt x="173" y="231"/>
                    </a:lnTo>
                    <a:lnTo>
                      <a:pt x="139" y="207"/>
                    </a:lnTo>
                    <a:lnTo>
                      <a:pt x="107" y="181"/>
                    </a:lnTo>
                    <a:lnTo>
                      <a:pt x="78" y="154"/>
                    </a:lnTo>
                    <a:lnTo>
                      <a:pt x="53" y="128"/>
                    </a:lnTo>
                    <a:lnTo>
                      <a:pt x="32" y="101"/>
                    </a:lnTo>
                    <a:lnTo>
                      <a:pt x="17" y="76"/>
                    </a:lnTo>
                    <a:lnTo>
                      <a:pt x="6"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6" name="Freeform 111"/>
              <p:cNvSpPr>
                <a:spLocks/>
              </p:cNvSpPr>
              <p:nvPr/>
            </p:nvSpPr>
            <p:spPr bwMode="auto">
              <a:xfrm>
                <a:off x="2697" y="1856"/>
                <a:ext cx="383" cy="310"/>
              </a:xfrm>
              <a:custGeom>
                <a:avLst/>
                <a:gdLst/>
                <a:ahLst/>
                <a:cxnLst>
                  <a:cxn ang="0">
                    <a:pos x="36" y="0"/>
                  </a:cxn>
                  <a:cxn ang="0">
                    <a:pos x="59" y="0"/>
                  </a:cxn>
                  <a:cxn ang="0">
                    <a:pos x="84" y="4"/>
                  </a:cxn>
                  <a:cxn ang="0">
                    <a:pos x="113" y="12"/>
                  </a:cxn>
                  <a:cxn ang="0">
                    <a:pos x="143" y="26"/>
                  </a:cxn>
                  <a:cxn ang="0">
                    <a:pos x="175" y="43"/>
                  </a:cxn>
                  <a:cxn ang="0">
                    <a:pos x="209" y="64"/>
                  </a:cxn>
                  <a:cxn ang="0">
                    <a:pos x="244" y="88"/>
                  </a:cxn>
                  <a:cxn ang="0">
                    <a:pos x="276" y="114"/>
                  </a:cxn>
                  <a:cxn ang="0">
                    <a:pos x="305" y="140"/>
                  </a:cxn>
                  <a:cxn ang="0">
                    <a:pos x="330" y="167"/>
                  </a:cxn>
                  <a:cxn ang="0">
                    <a:pos x="351" y="193"/>
                  </a:cxn>
                  <a:cxn ang="0">
                    <a:pos x="366" y="218"/>
                  </a:cxn>
                  <a:cxn ang="0">
                    <a:pos x="377" y="242"/>
                  </a:cxn>
                  <a:cxn ang="0">
                    <a:pos x="383" y="263"/>
                  </a:cxn>
                  <a:cxn ang="0">
                    <a:pos x="383" y="281"/>
                  </a:cxn>
                  <a:cxn ang="0">
                    <a:pos x="376" y="295"/>
                  </a:cxn>
                  <a:cxn ang="0">
                    <a:pos x="363" y="305"/>
                  </a:cxn>
                  <a:cxn ang="0">
                    <a:pos x="347" y="310"/>
                  </a:cxn>
                  <a:cxn ang="0">
                    <a:pos x="326" y="310"/>
                  </a:cxn>
                  <a:cxn ang="0">
                    <a:pos x="299" y="306"/>
                  </a:cxn>
                  <a:cxn ang="0">
                    <a:pos x="271" y="298"/>
                  </a:cxn>
                  <a:cxn ang="0">
                    <a:pos x="241" y="285"/>
                  </a:cxn>
                  <a:cxn ang="0">
                    <a:pos x="207" y="269"/>
                  </a:cxn>
                  <a:cxn ang="0">
                    <a:pos x="174" y="248"/>
                  </a:cxn>
                  <a:cxn ang="0">
                    <a:pos x="141" y="224"/>
                  </a:cxn>
                  <a:cxn ang="0">
                    <a:pos x="109" y="198"/>
                  </a:cxn>
                  <a:cxn ang="0">
                    <a:pos x="79" y="171"/>
                  </a:cxn>
                  <a:cxn ang="0">
                    <a:pos x="54" y="143"/>
                  </a:cxn>
                  <a:cxn ang="0">
                    <a:pos x="34" y="117"/>
                  </a:cxn>
                  <a:cxn ang="0">
                    <a:pos x="17" y="92"/>
                  </a:cxn>
                  <a:cxn ang="0">
                    <a:pos x="6" y="68"/>
                  </a:cxn>
                  <a:cxn ang="0">
                    <a:pos x="0" y="47"/>
                  </a:cxn>
                  <a:cxn ang="0">
                    <a:pos x="0" y="29"/>
                  </a:cxn>
                  <a:cxn ang="0">
                    <a:pos x="7" y="15"/>
                  </a:cxn>
                  <a:cxn ang="0">
                    <a:pos x="20" y="5"/>
                  </a:cxn>
                  <a:cxn ang="0">
                    <a:pos x="36" y="0"/>
                  </a:cxn>
                </a:cxnLst>
                <a:rect l="0" t="0" r="r" b="b"/>
                <a:pathLst>
                  <a:path w="383" h="310">
                    <a:moveTo>
                      <a:pt x="36" y="0"/>
                    </a:moveTo>
                    <a:lnTo>
                      <a:pt x="59" y="0"/>
                    </a:lnTo>
                    <a:lnTo>
                      <a:pt x="84" y="4"/>
                    </a:lnTo>
                    <a:lnTo>
                      <a:pt x="113" y="12"/>
                    </a:lnTo>
                    <a:lnTo>
                      <a:pt x="143" y="26"/>
                    </a:lnTo>
                    <a:lnTo>
                      <a:pt x="175" y="43"/>
                    </a:lnTo>
                    <a:lnTo>
                      <a:pt x="209" y="64"/>
                    </a:lnTo>
                    <a:lnTo>
                      <a:pt x="244" y="88"/>
                    </a:lnTo>
                    <a:lnTo>
                      <a:pt x="276" y="114"/>
                    </a:lnTo>
                    <a:lnTo>
                      <a:pt x="305" y="140"/>
                    </a:lnTo>
                    <a:lnTo>
                      <a:pt x="330" y="167"/>
                    </a:lnTo>
                    <a:lnTo>
                      <a:pt x="351" y="193"/>
                    </a:lnTo>
                    <a:lnTo>
                      <a:pt x="366" y="218"/>
                    </a:lnTo>
                    <a:lnTo>
                      <a:pt x="377" y="242"/>
                    </a:lnTo>
                    <a:lnTo>
                      <a:pt x="383" y="263"/>
                    </a:lnTo>
                    <a:lnTo>
                      <a:pt x="383" y="281"/>
                    </a:lnTo>
                    <a:lnTo>
                      <a:pt x="376" y="295"/>
                    </a:lnTo>
                    <a:lnTo>
                      <a:pt x="363" y="305"/>
                    </a:lnTo>
                    <a:lnTo>
                      <a:pt x="347" y="310"/>
                    </a:lnTo>
                    <a:lnTo>
                      <a:pt x="326" y="310"/>
                    </a:lnTo>
                    <a:lnTo>
                      <a:pt x="299" y="306"/>
                    </a:lnTo>
                    <a:lnTo>
                      <a:pt x="271" y="298"/>
                    </a:lnTo>
                    <a:lnTo>
                      <a:pt x="241" y="285"/>
                    </a:lnTo>
                    <a:lnTo>
                      <a:pt x="207" y="269"/>
                    </a:lnTo>
                    <a:lnTo>
                      <a:pt x="174" y="248"/>
                    </a:lnTo>
                    <a:lnTo>
                      <a:pt x="141" y="224"/>
                    </a:lnTo>
                    <a:lnTo>
                      <a:pt x="109" y="198"/>
                    </a:lnTo>
                    <a:lnTo>
                      <a:pt x="79" y="171"/>
                    </a:lnTo>
                    <a:lnTo>
                      <a:pt x="54" y="143"/>
                    </a:lnTo>
                    <a:lnTo>
                      <a:pt x="34" y="117"/>
                    </a:lnTo>
                    <a:lnTo>
                      <a:pt x="17" y="92"/>
                    </a:lnTo>
                    <a:lnTo>
                      <a:pt x="6" y="68"/>
                    </a:lnTo>
                    <a:lnTo>
                      <a:pt x="0" y="47"/>
                    </a:lnTo>
                    <a:lnTo>
                      <a:pt x="0" y="29"/>
                    </a:lnTo>
                    <a:lnTo>
                      <a:pt x="7" y="15"/>
                    </a:lnTo>
                    <a:lnTo>
                      <a:pt x="20"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7" name="Freeform 112"/>
              <p:cNvSpPr>
                <a:spLocks noEditPoints="1"/>
              </p:cNvSpPr>
              <p:nvPr/>
            </p:nvSpPr>
            <p:spPr bwMode="auto">
              <a:xfrm>
                <a:off x="2686" y="1845"/>
                <a:ext cx="405" cy="332"/>
              </a:xfrm>
              <a:custGeom>
                <a:avLst/>
                <a:gdLst/>
                <a:ahLst/>
                <a:cxnLst>
                  <a:cxn ang="0">
                    <a:pos x="46" y="23"/>
                  </a:cxn>
                  <a:cxn ang="0">
                    <a:pos x="29" y="30"/>
                  </a:cxn>
                  <a:cxn ang="0">
                    <a:pos x="22" y="39"/>
                  </a:cxn>
                  <a:cxn ang="0">
                    <a:pos x="22" y="47"/>
                  </a:cxn>
                  <a:cxn ang="0">
                    <a:pos x="24" y="64"/>
                  </a:cxn>
                  <a:cxn ang="0">
                    <a:pos x="38" y="97"/>
                  </a:cxn>
                  <a:cxn ang="0">
                    <a:pos x="53" y="122"/>
                  </a:cxn>
                  <a:cxn ang="0">
                    <a:pos x="77" y="151"/>
                  </a:cxn>
                  <a:cxn ang="0">
                    <a:pos x="122" y="197"/>
                  </a:cxn>
                  <a:cxn ang="0">
                    <a:pos x="195" y="253"/>
                  </a:cxn>
                  <a:cxn ang="0">
                    <a:pos x="267" y="291"/>
                  </a:cxn>
                  <a:cxn ang="0">
                    <a:pos x="313" y="306"/>
                  </a:cxn>
                  <a:cxn ang="0">
                    <a:pos x="341" y="310"/>
                  </a:cxn>
                  <a:cxn ang="0">
                    <a:pos x="362" y="309"/>
                  </a:cxn>
                  <a:cxn ang="0">
                    <a:pos x="376" y="302"/>
                  </a:cxn>
                  <a:cxn ang="0">
                    <a:pos x="378" y="299"/>
                  </a:cxn>
                  <a:cxn ang="0">
                    <a:pos x="383" y="285"/>
                  </a:cxn>
                  <a:cxn ang="0">
                    <a:pos x="381" y="268"/>
                  </a:cxn>
                  <a:cxn ang="0">
                    <a:pos x="374" y="249"/>
                  </a:cxn>
                  <a:cxn ang="0">
                    <a:pos x="359" y="221"/>
                  </a:cxn>
                  <a:cxn ang="0">
                    <a:pos x="341" y="196"/>
                  </a:cxn>
                  <a:cxn ang="0">
                    <a:pos x="314" y="165"/>
                  </a:cxn>
                  <a:cxn ang="0">
                    <a:pos x="249" y="108"/>
                  </a:cxn>
                  <a:cxn ang="0">
                    <a:pos x="174" y="60"/>
                  </a:cxn>
                  <a:cxn ang="0">
                    <a:pos x="104" y="29"/>
                  </a:cxn>
                  <a:cxn ang="0">
                    <a:pos x="79" y="23"/>
                  </a:cxn>
                  <a:cxn ang="0">
                    <a:pos x="53" y="22"/>
                  </a:cxn>
                  <a:cxn ang="0">
                    <a:pos x="65" y="0"/>
                  </a:cxn>
                  <a:cxn ang="0">
                    <a:pos x="93" y="4"/>
                  </a:cxn>
                  <a:cxn ang="0">
                    <a:pos x="113" y="8"/>
                  </a:cxn>
                  <a:cxn ang="0">
                    <a:pos x="182" y="39"/>
                  </a:cxn>
                  <a:cxn ang="0">
                    <a:pos x="224" y="64"/>
                  </a:cxn>
                  <a:cxn ang="0">
                    <a:pos x="298" y="121"/>
                  </a:cxn>
                  <a:cxn ang="0">
                    <a:pos x="344" y="165"/>
                  </a:cxn>
                  <a:cxn ang="0">
                    <a:pos x="367" y="195"/>
                  </a:cxn>
                  <a:cxn ang="0">
                    <a:pos x="380" y="213"/>
                  </a:cxn>
                  <a:cxn ang="0">
                    <a:pos x="395" y="241"/>
                  </a:cxn>
                  <a:cxn ang="0">
                    <a:pos x="403" y="264"/>
                  </a:cxn>
                  <a:cxn ang="0">
                    <a:pos x="405" y="280"/>
                  </a:cxn>
                  <a:cxn ang="0">
                    <a:pos x="403" y="293"/>
                  </a:cxn>
                  <a:cxn ang="0">
                    <a:pos x="399" y="306"/>
                  </a:cxn>
                  <a:cxn ang="0">
                    <a:pos x="396" y="313"/>
                  </a:cxn>
                  <a:cxn ang="0">
                    <a:pos x="385" y="323"/>
                  </a:cxn>
                  <a:cxn ang="0">
                    <a:pos x="367" y="331"/>
                  </a:cxn>
                  <a:cxn ang="0">
                    <a:pos x="352" y="332"/>
                  </a:cxn>
                  <a:cxn ang="0">
                    <a:pos x="327" y="331"/>
                  </a:cxn>
                  <a:cxn ang="0">
                    <a:pos x="309" y="328"/>
                  </a:cxn>
                  <a:cxn ang="0">
                    <a:pos x="259" y="312"/>
                  </a:cxn>
                  <a:cxn ang="0">
                    <a:pos x="185" y="273"/>
                  </a:cxn>
                  <a:cxn ang="0">
                    <a:pos x="146" y="245"/>
                  </a:cxn>
                  <a:cxn ang="0">
                    <a:pos x="75" y="182"/>
                  </a:cxn>
                  <a:cxn ang="0">
                    <a:pos x="49" y="153"/>
                  </a:cxn>
                  <a:cxn ang="0">
                    <a:pos x="28" y="124"/>
                  </a:cxn>
                  <a:cxn ang="0">
                    <a:pos x="17" y="106"/>
                  </a:cxn>
                  <a:cxn ang="0">
                    <a:pos x="1" y="68"/>
                  </a:cxn>
                  <a:cxn ang="0">
                    <a:pos x="0" y="53"/>
                  </a:cxn>
                  <a:cxn ang="0">
                    <a:pos x="1" y="39"/>
                  </a:cxn>
                  <a:cxn ang="0">
                    <a:pos x="6" y="26"/>
                  </a:cxn>
                  <a:cxn ang="0">
                    <a:pos x="17" y="12"/>
                  </a:cxn>
                  <a:cxn ang="0">
                    <a:pos x="28" y="5"/>
                  </a:cxn>
                  <a:cxn ang="0">
                    <a:pos x="42" y="1"/>
                  </a:cxn>
                </a:cxnLst>
                <a:rect l="0" t="0" r="r" b="b"/>
                <a:pathLst>
                  <a:path w="405" h="332">
                    <a:moveTo>
                      <a:pt x="53" y="22"/>
                    </a:moveTo>
                    <a:lnTo>
                      <a:pt x="46" y="23"/>
                    </a:lnTo>
                    <a:lnTo>
                      <a:pt x="36" y="26"/>
                    </a:lnTo>
                    <a:lnTo>
                      <a:pt x="29" y="30"/>
                    </a:lnTo>
                    <a:lnTo>
                      <a:pt x="26" y="33"/>
                    </a:lnTo>
                    <a:lnTo>
                      <a:pt x="22" y="39"/>
                    </a:lnTo>
                    <a:lnTo>
                      <a:pt x="24" y="39"/>
                    </a:lnTo>
                    <a:lnTo>
                      <a:pt x="22" y="47"/>
                    </a:lnTo>
                    <a:lnTo>
                      <a:pt x="22" y="53"/>
                    </a:lnTo>
                    <a:lnTo>
                      <a:pt x="24" y="64"/>
                    </a:lnTo>
                    <a:lnTo>
                      <a:pt x="31" y="85"/>
                    </a:lnTo>
                    <a:lnTo>
                      <a:pt x="38" y="97"/>
                    </a:lnTo>
                    <a:lnTo>
                      <a:pt x="46" y="111"/>
                    </a:lnTo>
                    <a:lnTo>
                      <a:pt x="53" y="122"/>
                    </a:lnTo>
                    <a:lnTo>
                      <a:pt x="64" y="138"/>
                    </a:lnTo>
                    <a:lnTo>
                      <a:pt x="77" y="151"/>
                    </a:lnTo>
                    <a:lnTo>
                      <a:pt x="90" y="167"/>
                    </a:lnTo>
                    <a:lnTo>
                      <a:pt x="122" y="197"/>
                    </a:lnTo>
                    <a:lnTo>
                      <a:pt x="159" y="227"/>
                    </a:lnTo>
                    <a:lnTo>
                      <a:pt x="195" y="253"/>
                    </a:lnTo>
                    <a:lnTo>
                      <a:pt x="231" y="274"/>
                    </a:lnTo>
                    <a:lnTo>
                      <a:pt x="267" y="291"/>
                    </a:lnTo>
                    <a:lnTo>
                      <a:pt x="300" y="303"/>
                    </a:lnTo>
                    <a:lnTo>
                      <a:pt x="313" y="306"/>
                    </a:lnTo>
                    <a:lnTo>
                      <a:pt x="327" y="309"/>
                    </a:lnTo>
                    <a:lnTo>
                      <a:pt x="341" y="310"/>
                    </a:lnTo>
                    <a:lnTo>
                      <a:pt x="352" y="310"/>
                    </a:lnTo>
                    <a:lnTo>
                      <a:pt x="362" y="309"/>
                    </a:lnTo>
                    <a:lnTo>
                      <a:pt x="369" y="306"/>
                    </a:lnTo>
                    <a:lnTo>
                      <a:pt x="376" y="302"/>
                    </a:lnTo>
                    <a:lnTo>
                      <a:pt x="378" y="300"/>
                    </a:lnTo>
                    <a:lnTo>
                      <a:pt x="378" y="299"/>
                    </a:lnTo>
                    <a:lnTo>
                      <a:pt x="381" y="295"/>
                    </a:lnTo>
                    <a:lnTo>
                      <a:pt x="383" y="285"/>
                    </a:lnTo>
                    <a:lnTo>
                      <a:pt x="383" y="280"/>
                    </a:lnTo>
                    <a:lnTo>
                      <a:pt x="381" y="268"/>
                    </a:lnTo>
                    <a:lnTo>
                      <a:pt x="380" y="261"/>
                    </a:lnTo>
                    <a:lnTo>
                      <a:pt x="374" y="249"/>
                    </a:lnTo>
                    <a:lnTo>
                      <a:pt x="367" y="235"/>
                    </a:lnTo>
                    <a:lnTo>
                      <a:pt x="359" y="221"/>
                    </a:lnTo>
                    <a:lnTo>
                      <a:pt x="352" y="210"/>
                    </a:lnTo>
                    <a:lnTo>
                      <a:pt x="341" y="196"/>
                    </a:lnTo>
                    <a:lnTo>
                      <a:pt x="328" y="181"/>
                    </a:lnTo>
                    <a:lnTo>
                      <a:pt x="314" y="165"/>
                    </a:lnTo>
                    <a:lnTo>
                      <a:pt x="282" y="136"/>
                    </a:lnTo>
                    <a:lnTo>
                      <a:pt x="249" y="108"/>
                    </a:lnTo>
                    <a:lnTo>
                      <a:pt x="211" y="82"/>
                    </a:lnTo>
                    <a:lnTo>
                      <a:pt x="174" y="60"/>
                    </a:lnTo>
                    <a:lnTo>
                      <a:pt x="138" y="41"/>
                    </a:lnTo>
                    <a:lnTo>
                      <a:pt x="104" y="29"/>
                    </a:lnTo>
                    <a:lnTo>
                      <a:pt x="93" y="26"/>
                    </a:lnTo>
                    <a:lnTo>
                      <a:pt x="79" y="23"/>
                    </a:lnTo>
                    <a:lnTo>
                      <a:pt x="65" y="22"/>
                    </a:lnTo>
                    <a:lnTo>
                      <a:pt x="53" y="22"/>
                    </a:lnTo>
                    <a:close/>
                    <a:moveTo>
                      <a:pt x="53" y="0"/>
                    </a:moveTo>
                    <a:lnTo>
                      <a:pt x="65" y="0"/>
                    </a:lnTo>
                    <a:lnTo>
                      <a:pt x="79" y="1"/>
                    </a:lnTo>
                    <a:lnTo>
                      <a:pt x="93" y="4"/>
                    </a:lnTo>
                    <a:lnTo>
                      <a:pt x="97" y="4"/>
                    </a:lnTo>
                    <a:lnTo>
                      <a:pt x="113" y="8"/>
                    </a:lnTo>
                    <a:lnTo>
                      <a:pt x="146" y="21"/>
                    </a:lnTo>
                    <a:lnTo>
                      <a:pt x="182" y="39"/>
                    </a:lnTo>
                    <a:lnTo>
                      <a:pt x="220" y="61"/>
                    </a:lnTo>
                    <a:lnTo>
                      <a:pt x="224" y="64"/>
                    </a:lnTo>
                    <a:lnTo>
                      <a:pt x="262" y="90"/>
                    </a:lnTo>
                    <a:lnTo>
                      <a:pt x="298" y="121"/>
                    </a:lnTo>
                    <a:lnTo>
                      <a:pt x="330" y="150"/>
                    </a:lnTo>
                    <a:lnTo>
                      <a:pt x="344" y="165"/>
                    </a:lnTo>
                    <a:lnTo>
                      <a:pt x="356" y="181"/>
                    </a:lnTo>
                    <a:lnTo>
                      <a:pt x="367" y="195"/>
                    </a:lnTo>
                    <a:lnTo>
                      <a:pt x="377" y="210"/>
                    </a:lnTo>
                    <a:lnTo>
                      <a:pt x="380" y="213"/>
                    </a:lnTo>
                    <a:lnTo>
                      <a:pt x="388" y="227"/>
                    </a:lnTo>
                    <a:lnTo>
                      <a:pt x="395" y="241"/>
                    </a:lnTo>
                    <a:lnTo>
                      <a:pt x="401" y="253"/>
                    </a:lnTo>
                    <a:lnTo>
                      <a:pt x="403" y="264"/>
                    </a:lnTo>
                    <a:lnTo>
                      <a:pt x="403" y="268"/>
                    </a:lnTo>
                    <a:lnTo>
                      <a:pt x="405" y="280"/>
                    </a:lnTo>
                    <a:lnTo>
                      <a:pt x="405" y="289"/>
                    </a:lnTo>
                    <a:lnTo>
                      <a:pt x="403" y="293"/>
                    </a:lnTo>
                    <a:lnTo>
                      <a:pt x="402" y="303"/>
                    </a:lnTo>
                    <a:lnTo>
                      <a:pt x="399" y="306"/>
                    </a:lnTo>
                    <a:lnTo>
                      <a:pt x="395" y="313"/>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2"/>
                    </a:lnTo>
                    <a:lnTo>
                      <a:pt x="223" y="295"/>
                    </a:lnTo>
                    <a:lnTo>
                      <a:pt x="185" y="273"/>
                    </a:lnTo>
                    <a:lnTo>
                      <a:pt x="182" y="270"/>
                    </a:lnTo>
                    <a:lnTo>
                      <a:pt x="146" y="245"/>
                    </a:lnTo>
                    <a:lnTo>
                      <a:pt x="107" y="213"/>
                    </a:lnTo>
                    <a:lnTo>
                      <a:pt x="75" y="182"/>
                    </a:lnTo>
                    <a:lnTo>
                      <a:pt x="61" y="167"/>
                    </a:lnTo>
                    <a:lnTo>
                      <a:pt x="49" y="153"/>
                    </a:lnTo>
                    <a:lnTo>
                      <a:pt x="38" y="138"/>
                    </a:lnTo>
                    <a:lnTo>
                      <a:pt x="28" y="124"/>
                    </a:lnTo>
                    <a:lnTo>
                      <a:pt x="25" y="119"/>
                    </a:lnTo>
                    <a:lnTo>
                      <a:pt x="17" y="106"/>
                    </a:lnTo>
                    <a:lnTo>
                      <a:pt x="10" y="93"/>
                    </a:lnTo>
                    <a:lnTo>
                      <a:pt x="1" y="68"/>
                    </a:lnTo>
                    <a:lnTo>
                      <a:pt x="1" y="64"/>
                    </a:lnTo>
                    <a:lnTo>
                      <a:pt x="0" y="53"/>
                    </a:lnTo>
                    <a:lnTo>
                      <a:pt x="0" y="43"/>
                    </a:lnTo>
                    <a:lnTo>
                      <a:pt x="1" y="39"/>
                    </a:lnTo>
                    <a:lnTo>
                      <a:pt x="3" y="30"/>
                    </a:lnTo>
                    <a:lnTo>
                      <a:pt x="6" y="26"/>
                    </a:lnTo>
                    <a:lnTo>
                      <a:pt x="10" y="19"/>
                    </a:lnTo>
                    <a:lnTo>
                      <a:pt x="17" y="12"/>
                    </a:lnTo>
                    <a:lnTo>
                      <a:pt x="21" y="9"/>
                    </a:lnTo>
                    <a:lnTo>
                      <a:pt x="28" y="5"/>
                    </a:lnTo>
                    <a:lnTo>
                      <a:pt x="38" y="3"/>
                    </a:lnTo>
                    <a:lnTo>
                      <a:pt x="42"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8" name="Freeform 113"/>
              <p:cNvSpPr>
                <a:spLocks/>
              </p:cNvSpPr>
              <p:nvPr/>
            </p:nvSpPr>
            <p:spPr bwMode="auto">
              <a:xfrm>
                <a:off x="2615" y="1959"/>
                <a:ext cx="397" cy="313"/>
              </a:xfrm>
              <a:custGeom>
                <a:avLst/>
                <a:gdLst/>
                <a:ahLst/>
                <a:cxnLst>
                  <a:cxn ang="0">
                    <a:pos x="26" y="14"/>
                  </a:cxn>
                  <a:cxn ang="0">
                    <a:pos x="24" y="19"/>
                  </a:cxn>
                  <a:cxn ang="0">
                    <a:pos x="22" y="33"/>
                  </a:cxn>
                  <a:cxn ang="0">
                    <a:pos x="26" y="51"/>
                  </a:cxn>
                  <a:cxn ang="0">
                    <a:pos x="38" y="78"/>
                  </a:cxn>
                  <a:cxn ang="0">
                    <a:pos x="53" y="103"/>
                  </a:cxn>
                  <a:cxn ang="0">
                    <a:pos x="77" y="132"/>
                  </a:cxn>
                  <a:cxn ang="0">
                    <a:pos x="123" y="177"/>
                  </a:cxn>
                  <a:cxn ang="0">
                    <a:pos x="193" y="232"/>
                  </a:cxn>
                  <a:cxn ang="0">
                    <a:pos x="267" y="271"/>
                  </a:cxn>
                  <a:cxn ang="0">
                    <a:pos x="312" y="287"/>
                  </a:cxn>
                  <a:cxn ang="0">
                    <a:pos x="339" y="291"/>
                  </a:cxn>
                  <a:cxn ang="0">
                    <a:pos x="362" y="289"/>
                  </a:cxn>
                  <a:cxn ang="0">
                    <a:pos x="378" y="281"/>
                  </a:cxn>
                  <a:cxn ang="0">
                    <a:pos x="388" y="301"/>
                  </a:cxn>
                  <a:cxn ang="0">
                    <a:pos x="377" y="308"/>
                  </a:cxn>
                  <a:cxn ang="0">
                    <a:pos x="363" y="312"/>
                  </a:cxn>
                  <a:cxn ang="0">
                    <a:pos x="339" y="313"/>
                  </a:cxn>
                  <a:cxn ang="0">
                    <a:pos x="312" y="309"/>
                  </a:cxn>
                  <a:cxn ang="0">
                    <a:pos x="292" y="305"/>
                  </a:cxn>
                  <a:cxn ang="0">
                    <a:pos x="223" y="274"/>
                  </a:cxn>
                  <a:cxn ang="0">
                    <a:pos x="181" y="249"/>
                  </a:cxn>
                  <a:cxn ang="0">
                    <a:pos x="143" y="223"/>
                  </a:cxn>
                  <a:cxn ang="0">
                    <a:pos x="75" y="163"/>
                  </a:cxn>
                  <a:cxn ang="0">
                    <a:pos x="49" y="132"/>
                  </a:cxn>
                  <a:cxn ang="0">
                    <a:pos x="28" y="104"/>
                  </a:cxn>
                  <a:cxn ang="0">
                    <a:pos x="17" y="86"/>
                  </a:cxn>
                  <a:cxn ang="0">
                    <a:pos x="6" y="60"/>
                  </a:cxn>
                  <a:cxn ang="0">
                    <a:pos x="1" y="44"/>
                  </a:cxn>
                  <a:cxn ang="0">
                    <a:pos x="0" y="24"/>
                  </a:cxn>
                  <a:cxn ang="0">
                    <a:pos x="3" y="11"/>
                  </a:cxn>
                  <a:cxn ang="0">
                    <a:pos x="10" y="0"/>
                  </a:cxn>
                </a:cxnLst>
                <a:rect l="0" t="0" r="r" b="b"/>
                <a:pathLst>
                  <a:path w="397" h="313">
                    <a:moveTo>
                      <a:pt x="10" y="0"/>
                    </a:moveTo>
                    <a:lnTo>
                      <a:pt x="26" y="14"/>
                    </a:lnTo>
                    <a:lnTo>
                      <a:pt x="22" y="19"/>
                    </a:lnTo>
                    <a:lnTo>
                      <a:pt x="24" y="19"/>
                    </a:lnTo>
                    <a:lnTo>
                      <a:pt x="22" y="28"/>
                    </a:lnTo>
                    <a:lnTo>
                      <a:pt x="22" y="33"/>
                    </a:lnTo>
                    <a:lnTo>
                      <a:pt x="24" y="44"/>
                    </a:lnTo>
                    <a:lnTo>
                      <a:pt x="26" y="51"/>
                    </a:lnTo>
                    <a:lnTo>
                      <a:pt x="31" y="65"/>
                    </a:lnTo>
                    <a:lnTo>
                      <a:pt x="38" y="78"/>
                    </a:lnTo>
                    <a:lnTo>
                      <a:pt x="46" y="92"/>
                    </a:lnTo>
                    <a:lnTo>
                      <a:pt x="53" y="103"/>
                    </a:lnTo>
                    <a:lnTo>
                      <a:pt x="64" y="117"/>
                    </a:lnTo>
                    <a:lnTo>
                      <a:pt x="77" y="132"/>
                    </a:lnTo>
                    <a:lnTo>
                      <a:pt x="91" y="147"/>
                    </a:lnTo>
                    <a:lnTo>
                      <a:pt x="123" y="177"/>
                    </a:lnTo>
                    <a:lnTo>
                      <a:pt x="157" y="206"/>
                    </a:lnTo>
                    <a:lnTo>
                      <a:pt x="193" y="232"/>
                    </a:lnTo>
                    <a:lnTo>
                      <a:pt x="231" y="253"/>
                    </a:lnTo>
                    <a:lnTo>
                      <a:pt x="267" y="271"/>
                    </a:lnTo>
                    <a:lnTo>
                      <a:pt x="301" y="284"/>
                    </a:lnTo>
                    <a:lnTo>
                      <a:pt x="312" y="287"/>
                    </a:lnTo>
                    <a:lnTo>
                      <a:pt x="327" y="289"/>
                    </a:lnTo>
                    <a:lnTo>
                      <a:pt x="339" y="291"/>
                    </a:lnTo>
                    <a:lnTo>
                      <a:pt x="352" y="291"/>
                    </a:lnTo>
                    <a:lnTo>
                      <a:pt x="362" y="289"/>
                    </a:lnTo>
                    <a:lnTo>
                      <a:pt x="376" y="284"/>
                    </a:lnTo>
                    <a:lnTo>
                      <a:pt x="378" y="281"/>
                    </a:lnTo>
                    <a:lnTo>
                      <a:pt x="397" y="294"/>
                    </a:lnTo>
                    <a:lnTo>
                      <a:pt x="388" y="301"/>
                    </a:lnTo>
                    <a:lnTo>
                      <a:pt x="385" y="303"/>
                    </a:lnTo>
                    <a:lnTo>
                      <a:pt x="377" y="308"/>
                    </a:lnTo>
                    <a:lnTo>
                      <a:pt x="367" y="312"/>
                    </a:lnTo>
                    <a:lnTo>
                      <a:pt x="363" y="312"/>
                    </a:lnTo>
                    <a:lnTo>
                      <a:pt x="352" y="313"/>
                    </a:lnTo>
                    <a:lnTo>
                      <a:pt x="339" y="313"/>
                    </a:lnTo>
                    <a:lnTo>
                      <a:pt x="327" y="312"/>
                    </a:lnTo>
                    <a:lnTo>
                      <a:pt x="312" y="309"/>
                    </a:lnTo>
                    <a:lnTo>
                      <a:pt x="307" y="309"/>
                    </a:lnTo>
                    <a:lnTo>
                      <a:pt x="292" y="305"/>
                    </a:lnTo>
                    <a:lnTo>
                      <a:pt x="259" y="292"/>
                    </a:lnTo>
                    <a:lnTo>
                      <a:pt x="223" y="274"/>
                    </a:lnTo>
                    <a:lnTo>
                      <a:pt x="184" y="252"/>
                    </a:lnTo>
                    <a:lnTo>
                      <a:pt x="181" y="249"/>
                    </a:lnTo>
                    <a:lnTo>
                      <a:pt x="143" y="224"/>
                    </a:lnTo>
                    <a:lnTo>
                      <a:pt x="143" y="223"/>
                    </a:lnTo>
                    <a:lnTo>
                      <a:pt x="107" y="192"/>
                    </a:lnTo>
                    <a:lnTo>
                      <a:pt x="75" y="163"/>
                    </a:lnTo>
                    <a:lnTo>
                      <a:pt x="61" y="147"/>
                    </a:lnTo>
                    <a:lnTo>
                      <a:pt x="49" y="132"/>
                    </a:lnTo>
                    <a:lnTo>
                      <a:pt x="38" y="118"/>
                    </a:lnTo>
                    <a:lnTo>
                      <a:pt x="28" y="104"/>
                    </a:lnTo>
                    <a:lnTo>
                      <a:pt x="25" y="100"/>
                    </a:lnTo>
                    <a:lnTo>
                      <a:pt x="17" y="86"/>
                    </a:lnTo>
                    <a:lnTo>
                      <a:pt x="10" y="74"/>
                    </a:lnTo>
                    <a:lnTo>
                      <a:pt x="6" y="60"/>
                    </a:lnTo>
                    <a:lnTo>
                      <a:pt x="1" y="49"/>
                    </a:lnTo>
                    <a:lnTo>
                      <a:pt x="1" y="44"/>
                    </a:lnTo>
                    <a:lnTo>
                      <a:pt x="0" y="33"/>
                    </a:lnTo>
                    <a:lnTo>
                      <a:pt x="0" y="24"/>
                    </a:lnTo>
                    <a:lnTo>
                      <a:pt x="1" y="19"/>
                    </a:lnTo>
                    <a:lnTo>
                      <a:pt x="3" y="11"/>
                    </a:lnTo>
                    <a:lnTo>
                      <a:pt x="6"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9" name="Freeform 114"/>
              <p:cNvSpPr>
                <a:spLocks/>
              </p:cNvSpPr>
              <p:nvPr/>
            </p:nvSpPr>
            <p:spPr bwMode="auto">
              <a:xfrm>
                <a:off x="2623" y="1866"/>
                <a:ext cx="89" cy="111"/>
              </a:xfrm>
              <a:custGeom>
                <a:avLst/>
                <a:gdLst/>
                <a:ahLst/>
                <a:cxnLst>
                  <a:cxn ang="0">
                    <a:pos x="73" y="0"/>
                  </a:cxn>
                  <a:cxn ang="0">
                    <a:pos x="89" y="12"/>
                  </a:cxn>
                  <a:cxn ang="0">
                    <a:pos x="18" y="107"/>
                  </a:cxn>
                  <a:cxn ang="0">
                    <a:pos x="17" y="110"/>
                  </a:cxn>
                  <a:cxn ang="0">
                    <a:pos x="18" y="108"/>
                  </a:cxn>
                  <a:cxn ang="0">
                    <a:pos x="16" y="111"/>
                  </a:cxn>
                  <a:cxn ang="0">
                    <a:pos x="0" y="96"/>
                  </a:cxn>
                  <a:cxn ang="0">
                    <a:pos x="2" y="94"/>
                  </a:cxn>
                  <a:cxn ang="0">
                    <a:pos x="73" y="0"/>
                  </a:cxn>
                </a:cxnLst>
                <a:rect l="0" t="0" r="r" b="b"/>
                <a:pathLst>
                  <a:path w="89" h="111">
                    <a:moveTo>
                      <a:pt x="73" y="0"/>
                    </a:moveTo>
                    <a:lnTo>
                      <a:pt x="89" y="12"/>
                    </a:lnTo>
                    <a:lnTo>
                      <a:pt x="18" y="107"/>
                    </a:lnTo>
                    <a:lnTo>
                      <a:pt x="17" y="110"/>
                    </a:lnTo>
                    <a:lnTo>
                      <a:pt x="18" y="108"/>
                    </a:lnTo>
                    <a:lnTo>
                      <a:pt x="16" y="111"/>
                    </a:lnTo>
                    <a:lnTo>
                      <a:pt x="0" y="96"/>
                    </a:lnTo>
                    <a:lnTo>
                      <a:pt x="2" y="94"/>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0" name="Freeform 115"/>
              <p:cNvSpPr>
                <a:spLocks/>
              </p:cNvSpPr>
              <p:nvPr/>
            </p:nvSpPr>
            <p:spPr bwMode="auto">
              <a:xfrm>
                <a:off x="2992" y="2145"/>
                <a:ext cx="89" cy="112"/>
              </a:xfrm>
              <a:custGeom>
                <a:avLst/>
                <a:gdLst/>
                <a:ahLst/>
                <a:cxnLst>
                  <a:cxn ang="0">
                    <a:pos x="72" y="0"/>
                  </a:cxn>
                  <a:cxn ang="0">
                    <a:pos x="89" y="13"/>
                  </a:cxn>
                  <a:cxn ang="0">
                    <a:pos x="18" y="108"/>
                  </a:cxn>
                  <a:cxn ang="0">
                    <a:pos x="17" y="110"/>
                  </a:cxn>
                  <a:cxn ang="0">
                    <a:pos x="15" y="112"/>
                  </a:cxn>
                  <a:cxn ang="0">
                    <a:pos x="0" y="96"/>
                  </a:cxn>
                  <a:cxn ang="0">
                    <a:pos x="1" y="95"/>
                  </a:cxn>
                  <a:cxn ang="0">
                    <a:pos x="72" y="0"/>
                  </a:cxn>
                </a:cxnLst>
                <a:rect l="0" t="0" r="r" b="b"/>
                <a:pathLst>
                  <a:path w="89" h="112">
                    <a:moveTo>
                      <a:pt x="72" y="0"/>
                    </a:moveTo>
                    <a:lnTo>
                      <a:pt x="89" y="13"/>
                    </a:lnTo>
                    <a:lnTo>
                      <a:pt x="18" y="108"/>
                    </a:lnTo>
                    <a:lnTo>
                      <a:pt x="17" y="110"/>
                    </a:lnTo>
                    <a:lnTo>
                      <a:pt x="15" y="112"/>
                    </a:lnTo>
                    <a:lnTo>
                      <a:pt x="0" y="96"/>
                    </a:lnTo>
                    <a:lnTo>
                      <a:pt x="1" y="95"/>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1" name="Freeform 116"/>
              <p:cNvSpPr>
                <a:spLocks/>
              </p:cNvSpPr>
              <p:nvPr/>
            </p:nvSpPr>
            <p:spPr bwMode="auto">
              <a:xfrm>
                <a:off x="637" y="1278"/>
                <a:ext cx="499" cy="884"/>
              </a:xfrm>
              <a:custGeom>
                <a:avLst/>
                <a:gdLst/>
                <a:ahLst/>
                <a:cxnLst>
                  <a:cxn ang="0">
                    <a:pos x="167" y="0"/>
                  </a:cxn>
                  <a:cxn ang="0">
                    <a:pos x="151" y="11"/>
                  </a:cxn>
                  <a:cxn ang="0">
                    <a:pos x="140" y="28"/>
                  </a:cxn>
                  <a:cxn ang="0">
                    <a:pos x="132" y="52"/>
                  </a:cxn>
                  <a:cxn ang="0">
                    <a:pos x="128" y="81"/>
                  </a:cxn>
                  <a:cxn ang="0">
                    <a:pos x="128" y="116"/>
                  </a:cxn>
                  <a:cxn ang="0">
                    <a:pos x="129" y="155"/>
                  </a:cxn>
                  <a:cxn ang="0">
                    <a:pos x="135" y="198"/>
                  </a:cxn>
                  <a:cxn ang="0">
                    <a:pos x="144" y="245"/>
                  </a:cxn>
                  <a:cxn ang="0">
                    <a:pos x="155" y="295"/>
                  </a:cxn>
                  <a:cxn ang="0">
                    <a:pos x="171" y="348"/>
                  </a:cxn>
                  <a:cxn ang="0">
                    <a:pos x="190" y="402"/>
                  </a:cxn>
                  <a:cxn ang="0">
                    <a:pos x="211" y="458"/>
                  </a:cxn>
                  <a:cxn ang="0">
                    <a:pos x="235" y="512"/>
                  </a:cxn>
                  <a:cxn ang="0">
                    <a:pos x="260" y="564"/>
                  </a:cxn>
                  <a:cxn ang="0">
                    <a:pos x="285" y="613"/>
                  </a:cxn>
                  <a:cxn ang="0">
                    <a:pos x="311" y="656"/>
                  </a:cxn>
                  <a:cxn ang="0">
                    <a:pos x="338" y="696"/>
                  </a:cxn>
                  <a:cxn ang="0">
                    <a:pos x="364" y="731"/>
                  </a:cxn>
                  <a:cxn ang="0">
                    <a:pos x="391" y="760"/>
                  </a:cxn>
                  <a:cxn ang="0">
                    <a:pos x="416" y="785"/>
                  </a:cxn>
                  <a:cxn ang="0">
                    <a:pos x="439" y="802"/>
                  </a:cxn>
                  <a:cxn ang="0">
                    <a:pos x="461" y="815"/>
                  </a:cxn>
                  <a:cxn ang="0">
                    <a:pos x="481" y="819"/>
                  </a:cxn>
                  <a:cxn ang="0">
                    <a:pos x="499" y="816"/>
                  </a:cxn>
                  <a:cxn ang="0">
                    <a:pos x="331" y="884"/>
                  </a:cxn>
                  <a:cxn ang="0">
                    <a:pos x="0" y="68"/>
                  </a:cxn>
                  <a:cxn ang="0">
                    <a:pos x="167" y="0"/>
                  </a:cxn>
                </a:cxnLst>
                <a:rect l="0" t="0" r="r" b="b"/>
                <a:pathLst>
                  <a:path w="499" h="884">
                    <a:moveTo>
                      <a:pt x="167" y="0"/>
                    </a:moveTo>
                    <a:lnTo>
                      <a:pt x="151" y="11"/>
                    </a:lnTo>
                    <a:lnTo>
                      <a:pt x="140" y="28"/>
                    </a:lnTo>
                    <a:lnTo>
                      <a:pt x="132" y="52"/>
                    </a:lnTo>
                    <a:lnTo>
                      <a:pt x="128" y="81"/>
                    </a:lnTo>
                    <a:lnTo>
                      <a:pt x="128" y="116"/>
                    </a:lnTo>
                    <a:lnTo>
                      <a:pt x="129" y="155"/>
                    </a:lnTo>
                    <a:lnTo>
                      <a:pt x="135" y="198"/>
                    </a:lnTo>
                    <a:lnTo>
                      <a:pt x="144" y="245"/>
                    </a:lnTo>
                    <a:lnTo>
                      <a:pt x="155" y="295"/>
                    </a:lnTo>
                    <a:lnTo>
                      <a:pt x="171" y="348"/>
                    </a:lnTo>
                    <a:lnTo>
                      <a:pt x="190" y="402"/>
                    </a:lnTo>
                    <a:lnTo>
                      <a:pt x="211" y="458"/>
                    </a:lnTo>
                    <a:lnTo>
                      <a:pt x="235" y="512"/>
                    </a:lnTo>
                    <a:lnTo>
                      <a:pt x="260" y="564"/>
                    </a:lnTo>
                    <a:lnTo>
                      <a:pt x="285" y="613"/>
                    </a:lnTo>
                    <a:lnTo>
                      <a:pt x="311" y="656"/>
                    </a:lnTo>
                    <a:lnTo>
                      <a:pt x="338" y="696"/>
                    </a:lnTo>
                    <a:lnTo>
                      <a:pt x="364" y="731"/>
                    </a:lnTo>
                    <a:lnTo>
                      <a:pt x="391" y="760"/>
                    </a:lnTo>
                    <a:lnTo>
                      <a:pt x="416" y="785"/>
                    </a:lnTo>
                    <a:lnTo>
                      <a:pt x="439" y="802"/>
                    </a:lnTo>
                    <a:lnTo>
                      <a:pt x="461" y="815"/>
                    </a:lnTo>
                    <a:lnTo>
                      <a:pt x="481" y="819"/>
                    </a:lnTo>
                    <a:lnTo>
                      <a:pt x="499" y="816"/>
                    </a:lnTo>
                    <a:lnTo>
                      <a:pt x="331" y="884"/>
                    </a:lnTo>
                    <a:lnTo>
                      <a:pt x="0" y="68"/>
                    </a:lnTo>
                    <a:lnTo>
                      <a:pt x="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2" name="Freeform 117"/>
              <p:cNvSpPr>
                <a:spLocks/>
              </p:cNvSpPr>
              <p:nvPr/>
            </p:nvSpPr>
            <p:spPr bwMode="auto">
              <a:xfrm>
                <a:off x="596" y="1346"/>
                <a:ext cx="372" cy="819"/>
              </a:xfrm>
              <a:custGeom>
                <a:avLst/>
                <a:gdLst/>
                <a:ahLst/>
                <a:cxnLst>
                  <a:cxn ang="0">
                    <a:pos x="41" y="0"/>
                  </a:cxn>
                  <a:cxn ang="0">
                    <a:pos x="372" y="816"/>
                  </a:cxn>
                  <a:cxn ang="0">
                    <a:pos x="354" y="819"/>
                  </a:cxn>
                  <a:cxn ang="0">
                    <a:pos x="334" y="815"/>
                  </a:cxn>
                  <a:cxn ang="0">
                    <a:pos x="312" y="804"/>
                  </a:cxn>
                  <a:cxn ang="0">
                    <a:pos x="288" y="786"/>
                  </a:cxn>
                  <a:cxn ang="0">
                    <a:pos x="263" y="762"/>
                  </a:cxn>
                  <a:cxn ang="0">
                    <a:pos x="237" y="733"/>
                  </a:cxn>
                  <a:cxn ang="0">
                    <a:pos x="210" y="698"/>
                  </a:cxn>
                  <a:cxn ang="0">
                    <a:pos x="184" y="657"/>
                  </a:cxn>
                  <a:cxn ang="0">
                    <a:pos x="157" y="613"/>
                  </a:cxn>
                  <a:cxn ang="0">
                    <a:pos x="132" y="566"/>
                  </a:cxn>
                  <a:cxn ang="0">
                    <a:pos x="107" y="513"/>
                  </a:cxn>
                  <a:cxn ang="0">
                    <a:pos x="84" y="458"/>
                  </a:cxn>
                  <a:cxn ang="0">
                    <a:pos x="63" y="403"/>
                  </a:cxn>
                  <a:cxn ang="0">
                    <a:pos x="45" y="348"/>
                  </a:cxn>
                  <a:cxn ang="0">
                    <a:pos x="29" y="295"/>
                  </a:cxn>
                  <a:cxn ang="0">
                    <a:pos x="17" y="245"/>
                  </a:cxn>
                  <a:cxn ang="0">
                    <a:pos x="9" y="198"/>
                  </a:cxn>
                  <a:cxn ang="0">
                    <a:pos x="3" y="155"/>
                  </a:cxn>
                  <a:cxn ang="0">
                    <a:pos x="0" y="116"/>
                  </a:cxn>
                  <a:cxn ang="0">
                    <a:pos x="2" y="81"/>
                  </a:cxn>
                  <a:cxn ang="0">
                    <a:pos x="6" y="52"/>
                  </a:cxn>
                  <a:cxn ang="0">
                    <a:pos x="14" y="28"/>
                  </a:cxn>
                  <a:cxn ang="0">
                    <a:pos x="25" y="11"/>
                  </a:cxn>
                  <a:cxn ang="0">
                    <a:pos x="41" y="0"/>
                  </a:cxn>
                </a:cxnLst>
                <a:rect l="0" t="0" r="r" b="b"/>
                <a:pathLst>
                  <a:path w="372" h="819">
                    <a:moveTo>
                      <a:pt x="41" y="0"/>
                    </a:moveTo>
                    <a:lnTo>
                      <a:pt x="372" y="816"/>
                    </a:lnTo>
                    <a:lnTo>
                      <a:pt x="354" y="819"/>
                    </a:lnTo>
                    <a:lnTo>
                      <a:pt x="334" y="815"/>
                    </a:lnTo>
                    <a:lnTo>
                      <a:pt x="312" y="804"/>
                    </a:lnTo>
                    <a:lnTo>
                      <a:pt x="288" y="786"/>
                    </a:lnTo>
                    <a:lnTo>
                      <a:pt x="263" y="762"/>
                    </a:lnTo>
                    <a:lnTo>
                      <a:pt x="237" y="733"/>
                    </a:lnTo>
                    <a:lnTo>
                      <a:pt x="210" y="698"/>
                    </a:lnTo>
                    <a:lnTo>
                      <a:pt x="184" y="657"/>
                    </a:lnTo>
                    <a:lnTo>
                      <a:pt x="157" y="613"/>
                    </a:lnTo>
                    <a:lnTo>
                      <a:pt x="132" y="566"/>
                    </a:lnTo>
                    <a:lnTo>
                      <a:pt x="107" y="513"/>
                    </a:lnTo>
                    <a:lnTo>
                      <a:pt x="84" y="458"/>
                    </a:lnTo>
                    <a:lnTo>
                      <a:pt x="63" y="403"/>
                    </a:lnTo>
                    <a:lnTo>
                      <a:pt x="45" y="348"/>
                    </a:lnTo>
                    <a:lnTo>
                      <a:pt x="29" y="295"/>
                    </a:lnTo>
                    <a:lnTo>
                      <a:pt x="17" y="245"/>
                    </a:lnTo>
                    <a:lnTo>
                      <a:pt x="9" y="198"/>
                    </a:lnTo>
                    <a:lnTo>
                      <a:pt x="3" y="155"/>
                    </a:lnTo>
                    <a:lnTo>
                      <a:pt x="0" y="116"/>
                    </a:lnTo>
                    <a:lnTo>
                      <a:pt x="2" y="81"/>
                    </a:lnTo>
                    <a:lnTo>
                      <a:pt x="6" y="52"/>
                    </a:lnTo>
                    <a:lnTo>
                      <a:pt x="14" y="28"/>
                    </a:lnTo>
                    <a:lnTo>
                      <a:pt x="25" y="11"/>
                    </a:lnTo>
                    <a:lnTo>
                      <a:pt x="4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3" name="Freeform 118"/>
              <p:cNvSpPr>
                <a:spLocks/>
              </p:cNvSpPr>
              <p:nvPr/>
            </p:nvSpPr>
            <p:spPr bwMode="auto">
              <a:xfrm>
                <a:off x="765" y="1275"/>
                <a:ext cx="410" cy="822"/>
              </a:xfrm>
              <a:custGeom>
                <a:avLst/>
                <a:gdLst/>
                <a:ahLst/>
                <a:cxnLst>
                  <a:cxn ang="0">
                    <a:pos x="57" y="0"/>
                  </a:cxn>
                  <a:cxn ang="0">
                    <a:pos x="77" y="4"/>
                  </a:cxn>
                  <a:cxn ang="0">
                    <a:pos x="100" y="16"/>
                  </a:cxn>
                  <a:cxn ang="0">
                    <a:pos x="123" y="34"/>
                  </a:cxn>
                  <a:cxn ang="0">
                    <a:pos x="148" y="59"/>
                  </a:cxn>
                  <a:cxn ang="0">
                    <a:pos x="173" y="88"/>
                  </a:cxn>
                  <a:cxn ang="0">
                    <a:pos x="200" y="123"/>
                  </a:cxn>
                  <a:cxn ang="0">
                    <a:pos x="226" y="163"/>
                  </a:cxn>
                  <a:cxn ang="0">
                    <a:pos x="253" y="206"/>
                  </a:cxn>
                  <a:cxn ang="0">
                    <a:pos x="278" y="255"/>
                  </a:cxn>
                  <a:cxn ang="0">
                    <a:pos x="303" y="307"/>
                  </a:cxn>
                  <a:cxn ang="0">
                    <a:pos x="327" y="361"/>
                  </a:cxn>
                  <a:cxn ang="0">
                    <a:pos x="347" y="417"/>
                  </a:cxn>
                  <a:cxn ang="0">
                    <a:pos x="367" y="471"/>
                  </a:cxn>
                  <a:cxn ang="0">
                    <a:pos x="382" y="524"/>
                  </a:cxn>
                  <a:cxn ang="0">
                    <a:pos x="393" y="574"/>
                  </a:cxn>
                  <a:cxn ang="0">
                    <a:pos x="403" y="621"/>
                  </a:cxn>
                  <a:cxn ang="0">
                    <a:pos x="409" y="664"/>
                  </a:cxn>
                  <a:cxn ang="0">
                    <a:pos x="410" y="703"/>
                  </a:cxn>
                  <a:cxn ang="0">
                    <a:pos x="410" y="738"/>
                  </a:cxn>
                  <a:cxn ang="0">
                    <a:pos x="406" y="767"/>
                  </a:cxn>
                  <a:cxn ang="0">
                    <a:pos x="397" y="791"/>
                  </a:cxn>
                  <a:cxn ang="0">
                    <a:pos x="386" y="808"/>
                  </a:cxn>
                  <a:cxn ang="0">
                    <a:pos x="371" y="819"/>
                  </a:cxn>
                  <a:cxn ang="0">
                    <a:pos x="353" y="822"/>
                  </a:cxn>
                  <a:cxn ang="0">
                    <a:pos x="333" y="818"/>
                  </a:cxn>
                  <a:cxn ang="0">
                    <a:pos x="311" y="805"/>
                  </a:cxn>
                  <a:cxn ang="0">
                    <a:pos x="288" y="788"/>
                  </a:cxn>
                  <a:cxn ang="0">
                    <a:pos x="263" y="763"/>
                  </a:cxn>
                  <a:cxn ang="0">
                    <a:pos x="236" y="734"/>
                  </a:cxn>
                  <a:cxn ang="0">
                    <a:pos x="210" y="699"/>
                  </a:cxn>
                  <a:cxn ang="0">
                    <a:pos x="183" y="659"/>
                  </a:cxn>
                  <a:cxn ang="0">
                    <a:pos x="157" y="616"/>
                  </a:cxn>
                  <a:cxn ang="0">
                    <a:pos x="132" y="567"/>
                  </a:cxn>
                  <a:cxn ang="0">
                    <a:pos x="107" y="515"/>
                  </a:cxn>
                  <a:cxn ang="0">
                    <a:pos x="83" y="461"/>
                  </a:cxn>
                  <a:cxn ang="0">
                    <a:pos x="62" y="405"/>
                  </a:cxn>
                  <a:cxn ang="0">
                    <a:pos x="43" y="351"/>
                  </a:cxn>
                  <a:cxn ang="0">
                    <a:pos x="27" y="298"/>
                  </a:cxn>
                  <a:cxn ang="0">
                    <a:pos x="16" y="248"/>
                  </a:cxn>
                  <a:cxn ang="0">
                    <a:pos x="7" y="201"/>
                  </a:cxn>
                  <a:cxn ang="0">
                    <a:pos x="1" y="158"/>
                  </a:cxn>
                  <a:cxn ang="0">
                    <a:pos x="0" y="119"/>
                  </a:cxn>
                  <a:cxn ang="0">
                    <a:pos x="0" y="84"/>
                  </a:cxn>
                  <a:cxn ang="0">
                    <a:pos x="4" y="55"/>
                  </a:cxn>
                  <a:cxn ang="0">
                    <a:pos x="12" y="31"/>
                  </a:cxn>
                  <a:cxn ang="0">
                    <a:pos x="23" y="14"/>
                  </a:cxn>
                  <a:cxn ang="0">
                    <a:pos x="39" y="3"/>
                  </a:cxn>
                  <a:cxn ang="0">
                    <a:pos x="57" y="0"/>
                  </a:cxn>
                </a:cxnLst>
                <a:rect l="0" t="0" r="r" b="b"/>
                <a:pathLst>
                  <a:path w="410" h="822">
                    <a:moveTo>
                      <a:pt x="57" y="0"/>
                    </a:moveTo>
                    <a:lnTo>
                      <a:pt x="77" y="4"/>
                    </a:lnTo>
                    <a:lnTo>
                      <a:pt x="100" y="16"/>
                    </a:lnTo>
                    <a:lnTo>
                      <a:pt x="123" y="34"/>
                    </a:lnTo>
                    <a:lnTo>
                      <a:pt x="148" y="59"/>
                    </a:lnTo>
                    <a:lnTo>
                      <a:pt x="173" y="88"/>
                    </a:lnTo>
                    <a:lnTo>
                      <a:pt x="200" y="123"/>
                    </a:lnTo>
                    <a:lnTo>
                      <a:pt x="226" y="163"/>
                    </a:lnTo>
                    <a:lnTo>
                      <a:pt x="253" y="206"/>
                    </a:lnTo>
                    <a:lnTo>
                      <a:pt x="278" y="255"/>
                    </a:lnTo>
                    <a:lnTo>
                      <a:pt x="303" y="307"/>
                    </a:lnTo>
                    <a:lnTo>
                      <a:pt x="327" y="361"/>
                    </a:lnTo>
                    <a:lnTo>
                      <a:pt x="347" y="417"/>
                    </a:lnTo>
                    <a:lnTo>
                      <a:pt x="367" y="471"/>
                    </a:lnTo>
                    <a:lnTo>
                      <a:pt x="382" y="524"/>
                    </a:lnTo>
                    <a:lnTo>
                      <a:pt x="393" y="574"/>
                    </a:lnTo>
                    <a:lnTo>
                      <a:pt x="403" y="621"/>
                    </a:lnTo>
                    <a:lnTo>
                      <a:pt x="409" y="664"/>
                    </a:lnTo>
                    <a:lnTo>
                      <a:pt x="410" y="703"/>
                    </a:lnTo>
                    <a:lnTo>
                      <a:pt x="410" y="738"/>
                    </a:lnTo>
                    <a:lnTo>
                      <a:pt x="406" y="767"/>
                    </a:lnTo>
                    <a:lnTo>
                      <a:pt x="397" y="791"/>
                    </a:lnTo>
                    <a:lnTo>
                      <a:pt x="386" y="808"/>
                    </a:lnTo>
                    <a:lnTo>
                      <a:pt x="371" y="819"/>
                    </a:lnTo>
                    <a:lnTo>
                      <a:pt x="353" y="822"/>
                    </a:lnTo>
                    <a:lnTo>
                      <a:pt x="333" y="818"/>
                    </a:lnTo>
                    <a:lnTo>
                      <a:pt x="311" y="805"/>
                    </a:lnTo>
                    <a:lnTo>
                      <a:pt x="288" y="788"/>
                    </a:lnTo>
                    <a:lnTo>
                      <a:pt x="263" y="763"/>
                    </a:lnTo>
                    <a:lnTo>
                      <a:pt x="236" y="734"/>
                    </a:lnTo>
                    <a:lnTo>
                      <a:pt x="210" y="699"/>
                    </a:lnTo>
                    <a:lnTo>
                      <a:pt x="183" y="659"/>
                    </a:lnTo>
                    <a:lnTo>
                      <a:pt x="157" y="616"/>
                    </a:lnTo>
                    <a:lnTo>
                      <a:pt x="132" y="567"/>
                    </a:lnTo>
                    <a:lnTo>
                      <a:pt x="107" y="515"/>
                    </a:lnTo>
                    <a:lnTo>
                      <a:pt x="83" y="461"/>
                    </a:lnTo>
                    <a:lnTo>
                      <a:pt x="62" y="405"/>
                    </a:lnTo>
                    <a:lnTo>
                      <a:pt x="43" y="351"/>
                    </a:lnTo>
                    <a:lnTo>
                      <a:pt x="27" y="298"/>
                    </a:lnTo>
                    <a:lnTo>
                      <a:pt x="16" y="248"/>
                    </a:lnTo>
                    <a:lnTo>
                      <a:pt x="7" y="201"/>
                    </a:lnTo>
                    <a:lnTo>
                      <a:pt x="1" y="158"/>
                    </a:lnTo>
                    <a:lnTo>
                      <a:pt x="0" y="119"/>
                    </a:lnTo>
                    <a:lnTo>
                      <a:pt x="0" y="84"/>
                    </a:lnTo>
                    <a:lnTo>
                      <a:pt x="4" y="55"/>
                    </a:lnTo>
                    <a:lnTo>
                      <a:pt x="12" y="31"/>
                    </a:lnTo>
                    <a:lnTo>
                      <a:pt x="23" y="14"/>
                    </a:lnTo>
                    <a:lnTo>
                      <a:pt x="39" y="3"/>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4" name="Freeform 119"/>
              <p:cNvSpPr>
                <a:spLocks noEditPoints="1"/>
              </p:cNvSpPr>
              <p:nvPr/>
            </p:nvSpPr>
            <p:spPr bwMode="auto">
              <a:xfrm>
                <a:off x="753" y="1264"/>
                <a:ext cx="433" cy="844"/>
              </a:xfrm>
              <a:custGeom>
                <a:avLst/>
                <a:gdLst/>
                <a:ahLst/>
                <a:cxnLst>
                  <a:cxn ang="0">
                    <a:pos x="45" y="32"/>
                  </a:cxn>
                  <a:cxn ang="0">
                    <a:pos x="28" y="66"/>
                  </a:cxn>
                  <a:cxn ang="0">
                    <a:pos x="23" y="139"/>
                  </a:cxn>
                  <a:cxn ang="0">
                    <a:pos x="34" y="231"/>
                  </a:cxn>
                  <a:cxn ang="0">
                    <a:pos x="62" y="344"/>
                  </a:cxn>
                  <a:cxn ang="0">
                    <a:pos x="123" y="510"/>
                  </a:cxn>
                  <a:cxn ang="0">
                    <a:pos x="180" y="622"/>
                  </a:cxn>
                  <a:cxn ang="0">
                    <a:pos x="237" y="712"/>
                  </a:cxn>
                  <a:cxn ang="0">
                    <a:pos x="294" y="780"/>
                  </a:cxn>
                  <a:cxn ang="0">
                    <a:pos x="344" y="816"/>
                  </a:cxn>
                  <a:cxn ang="0">
                    <a:pos x="379" y="820"/>
                  </a:cxn>
                  <a:cxn ang="0">
                    <a:pos x="401" y="792"/>
                  </a:cxn>
                  <a:cxn ang="0">
                    <a:pos x="411" y="732"/>
                  </a:cxn>
                  <a:cxn ang="0">
                    <a:pos x="405" y="643"/>
                  </a:cxn>
                  <a:cxn ang="0">
                    <a:pos x="383" y="539"/>
                  </a:cxn>
                  <a:cxn ang="0">
                    <a:pos x="329" y="376"/>
                  </a:cxn>
                  <a:cxn ang="0">
                    <a:pos x="273" y="258"/>
                  </a:cxn>
                  <a:cxn ang="0">
                    <a:pos x="215" y="157"/>
                  </a:cxn>
                  <a:cxn ang="0">
                    <a:pos x="159" y="84"/>
                  </a:cxn>
                  <a:cxn ang="0">
                    <a:pos x="91" y="28"/>
                  </a:cxn>
                  <a:cxn ang="0">
                    <a:pos x="64" y="0"/>
                  </a:cxn>
                  <a:cxn ang="0">
                    <a:pos x="99" y="7"/>
                  </a:cxn>
                  <a:cxn ang="0">
                    <a:pos x="137" y="32"/>
                  </a:cxn>
                  <a:cxn ang="0">
                    <a:pos x="194" y="92"/>
                  </a:cxn>
                  <a:cxn ang="0">
                    <a:pos x="236" y="149"/>
                  </a:cxn>
                  <a:cxn ang="0">
                    <a:pos x="294" y="249"/>
                  </a:cxn>
                  <a:cxn ang="0">
                    <a:pos x="350" y="368"/>
                  </a:cxn>
                  <a:cxn ang="0">
                    <a:pos x="404" y="531"/>
                  </a:cxn>
                  <a:cxn ang="0">
                    <a:pos x="422" y="609"/>
                  </a:cxn>
                  <a:cxn ang="0">
                    <a:pos x="433" y="705"/>
                  </a:cxn>
                  <a:cxn ang="0">
                    <a:pos x="429" y="778"/>
                  </a:cxn>
                  <a:cxn ang="0">
                    <a:pos x="415" y="816"/>
                  </a:cxn>
                  <a:cxn ang="0">
                    <a:pos x="398" y="833"/>
                  </a:cxn>
                  <a:cxn ang="0">
                    <a:pos x="371" y="844"/>
                  </a:cxn>
                  <a:cxn ang="0">
                    <a:pos x="336" y="837"/>
                  </a:cxn>
                  <a:cxn ang="0">
                    <a:pos x="298" y="812"/>
                  </a:cxn>
                  <a:cxn ang="0">
                    <a:pos x="241" y="753"/>
                  </a:cxn>
                  <a:cxn ang="0">
                    <a:pos x="198" y="695"/>
                  </a:cxn>
                  <a:cxn ang="0">
                    <a:pos x="140" y="595"/>
                  </a:cxn>
                  <a:cxn ang="0">
                    <a:pos x="69" y="435"/>
                  </a:cxn>
                  <a:cxn ang="0">
                    <a:pos x="30" y="313"/>
                  </a:cxn>
                  <a:cxn ang="0">
                    <a:pos x="12" y="235"/>
                  </a:cxn>
                  <a:cxn ang="0">
                    <a:pos x="0" y="139"/>
                  </a:cxn>
                  <a:cxn ang="0">
                    <a:pos x="6" y="66"/>
                  </a:cxn>
                  <a:cxn ang="0">
                    <a:pos x="19" y="28"/>
                  </a:cxn>
                  <a:cxn ang="0">
                    <a:pos x="35" y="11"/>
                  </a:cxn>
                  <a:cxn ang="0">
                    <a:pos x="64" y="0"/>
                  </a:cxn>
                </a:cxnLst>
                <a:rect l="0" t="0" r="r" b="b"/>
                <a:pathLst>
                  <a:path w="433" h="844">
                    <a:moveTo>
                      <a:pt x="67" y="22"/>
                    </a:moveTo>
                    <a:lnTo>
                      <a:pt x="55" y="25"/>
                    </a:lnTo>
                    <a:lnTo>
                      <a:pt x="45" y="32"/>
                    </a:lnTo>
                    <a:lnTo>
                      <a:pt x="38" y="38"/>
                    </a:lnTo>
                    <a:lnTo>
                      <a:pt x="32" y="52"/>
                    </a:lnTo>
                    <a:lnTo>
                      <a:pt x="28" y="66"/>
                    </a:lnTo>
                    <a:lnTo>
                      <a:pt x="24" y="88"/>
                    </a:lnTo>
                    <a:lnTo>
                      <a:pt x="23" y="112"/>
                    </a:lnTo>
                    <a:lnTo>
                      <a:pt x="23" y="139"/>
                    </a:lnTo>
                    <a:lnTo>
                      <a:pt x="24" y="169"/>
                    </a:lnTo>
                    <a:lnTo>
                      <a:pt x="28" y="201"/>
                    </a:lnTo>
                    <a:lnTo>
                      <a:pt x="34" y="231"/>
                    </a:lnTo>
                    <a:lnTo>
                      <a:pt x="41" y="267"/>
                    </a:lnTo>
                    <a:lnTo>
                      <a:pt x="51" y="305"/>
                    </a:lnTo>
                    <a:lnTo>
                      <a:pt x="62" y="344"/>
                    </a:lnTo>
                    <a:lnTo>
                      <a:pt x="74" y="384"/>
                    </a:lnTo>
                    <a:lnTo>
                      <a:pt x="89" y="426"/>
                    </a:lnTo>
                    <a:lnTo>
                      <a:pt x="123" y="510"/>
                    </a:lnTo>
                    <a:lnTo>
                      <a:pt x="141" y="549"/>
                    </a:lnTo>
                    <a:lnTo>
                      <a:pt x="160" y="586"/>
                    </a:lnTo>
                    <a:lnTo>
                      <a:pt x="180" y="622"/>
                    </a:lnTo>
                    <a:lnTo>
                      <a:pt x="199" y="656"/>
                    </a:lnTo>
                    <a:lnTo>
                      <a:pt x="219" y="687"/>
                    </a:lnTo>
                    <a:lnTo>
                      <a:pt x="237" y="712"/>
                    </a:lnTo>
                    <a:lnTo>
                      <a:pt x="256" y="738"/>
                    </a:lnTo>
                    <a:lnTo>
                      <a:pt x="276" y="760"/>
                    </a:lnTo>
                    <a:lnTo>
                      <a:pt x="294" y="780"/>
                    </a:lnTo>
                    <a:lnTo>
                      <a:pt x="313" y="797"/>
                    </a:lnTo>
                    <a:lnTo>
                      <a:pt x="327" y="806"/>
                    </a:lnTo>
                    <a:lnTo>
                      <a:pt x="344" y="816"/>
                    </a:lnTo>
                    <a:lnTo>
                      <a:pt x="355" y="820"/>
                    </a:lnTo>
                    <a:lnTo>
                      <a:pt x="371" y="822"/>
                    </a:lnTo>
                    <a:lnTo>
                      <a:pt x="379" y="820"/>
                    </a:lnTo>
                    <a:lnTo>
                      <a:pt x="389" y="813"/>
                    </a:lnTo>
                    <a:lnTo>
                      <a:pt x="396" y="806"/>
                    </a:lnTo>
                    <a:lnTo>
                      <a:pt x="401" y="792"/>
                    </a:lnTo>
                    <a:lnTo>
                      <a:pt x="407" y="774"/>
                    </a:lnTo>
                    <a:lnTo>
                      <a:pt x="409" y="756"/>
                    </a:lnTo>
                    <a:lnTo>
                      <a:pt x="411" y="732"/>
                    </a:lnTo>
                    <a:lnTo>
                      <a:pt x="411" y="705"/>
                    </a:lnTo>
                    <a:lnTo>
                      <a:pt x="409" y="675"/>
                    </a:lnTo>
                    <a:lnTo>
                      <a:pt x="405" y="643"/>
                    </a:lnTo>
                    <a:lnTo>
                      <a:pt x="400" y="613"/>
                    </a:lnTo>
                    <a:lnTo>
                      <a:pt x="393" y="577"/>
                    </a:lnTo>
                    <a:lnTo>
                      <a:pt x="383" y="539"/>
                    </a:lnTo>
                    <a:lnTo>
                      <a:pt x="372" y="500"/>
                    </a:lnTo>
                    <a:lnTo>
                      <a:pt x="359" y="460"/>
                    </a:lnTo>
                    <a:lnTo>
                      <a:pt x="329" y="376"/>
                    </a:lnTo>
                    <a:lnTo>
                      <a:pt x="311" y="334"/>
                    </a:lnTo>
                    <a:lnTo>
                      <a:pt x="293" y="295"/>
                    </a:lnTo>
                    <a:lnTo>
                      <a:pt x="273" y="258"/>
                    </a:lnTo>
                    <a:lnTo>
                      <a:pt x="254" y="222"/>
                    </a:lnTo>
                    <a:lnTo>
                      <a:pt x="234" y="188"/>
                    </a:lnTo>
                    <a:lnTo>
                      <a:pt x="215" y="157"/>
                    </a:lnTo>
                    <a:lnTo>
                      <a:pt x="198" y="132"/>
                    </a:lnTo>
                    <a:lnTo>
                      <a:pt x="179" y="107"/>
                    </a:lnTo>
                    <a:lnTo>
                      <a:pt x="159" y="84"/>
                    </a:lnTo>
                    <a:lnTo>
                      <a:pt x="140" y="64"/>
                    </a:lnTo>
                    <a:lnTo>
                      <a:pt x="121" y="48"/>
                    </a:lnTo>
                    <a:lnTo>
                      <a:pt x="91" y="28"/>
                    </a:lnTo>
                    <a:lnTo>
                      <a:pt x="74" y="24"/>
                    </a:lnTo>
                    <a:lnTo>
                      <a:pt x="67" y="22"/>
                    </a:lnTo>
                    <a:close/>
                    <a:moveTo>
                      <a:pt x="64" y="0"/>
                    </a:moveTo>
                    <a:lnTo>
                      <a:pt x="78" y="2"/>
                    </a:lnTo>
                    <a:lnTo>
                      <a:pt x="83" y="3"/>
                    </a:lnTo>
                    <a:lnTo>
                      <a:pt x="99" y="7"/>
                    </a:lnTo>
                    <a:lnTo>
                      <a:pt x="116" y="17"/>
                    </a:lnTo>
                    <a:lnTo>
                      <a:pt x="119" y="20"/>
                    </a:lnTo>
                    <a:lnTo>
                      <a:pt x="137" y="32"/>
                    </a:lnTo>
                    <a:lnTo>
                      <a:pt x="155" y="49"/>
                    </a:lnTo>
                    <a:lnTo>
                      <a:pt x="174" y="68"/>
                    </a:lnTo>
                    <a:lnTo>
                      <a:pt x="194" y="92"/>
                    </a:lnTo>
                    <a:lnTo>
                      <a:pt x="213" y="117"/>
                    </a:lnTo>
                    <a:lnTo>
                      <a:pt x="233" y="145"/>
                    </a:lnTo>
                    <a:lnTo>
                      <a:pt x="236" y="149"/>
                    </a:lnTo>
                    <a:lnTo>
                      <a:pt x="255" y="180"/>
                    </a:lnTo>
                    <a:lnTo>
                      <a:pt x="275" y="213"/>
                    </a:lnTo>
                    <a:lnTo>
                      <a:pt x="294" y="249"/>
                    </a:lnTo>
                    <a:lnTo>
                      <a:pt x="313" y="287"/>
                    </a:lnTo>
                    <a:lnTo>
                      <a:pt x="332" y="326"/>
                    </a:lnTo>
                    <a:lnTo>
                      <a:pt x="350" y="368"/>
                    </a:lnTo>
                    <a:lnTo>
                      <a:pt x="380" y="451"/>
                    </a:lnTo>
                    <a:lnTo>
                      <a:pt x="393" y="492"/>
                    </a:lnTo>
                    <a:lnTo>
                      <a:pt x="404" y="531"/>
                    </a:lnTo>
                    <a:lnTo>
                      <a:pt x="414" y="568"/>
                    </a:lnTo>
                    <a:lnTo>
                      <a:pt x="421" y="604"/>
                    </a:lnTo>
                    <a:lnTo>
                      <a:pt x="422" y="609"/>
                    </a:lnTo>
                    <a:lnTo>
                      <a:pt x="428" y="643"/>
                    </a:lnTo>
                    <a:lnTo>
                      <a:pt x="432" y="675"/>
                    </a:lnTo>
                    <a:lnTo>
                      <a:pt x="433" y="705"/>
                    </a:lnTo>
                    <a:lnTo>
                      <a:pt x="433" y="732"/>
                    </a:lnTo>
                    <a:lnTo>
                      <a:pt x="432" y="756"/>
                    </a:lnTo>
                    <a:lnTo>
                      <a:pt x="429" y="778"/>
                    </a:lnTo>
                    <a:lnTo>
                      <a:pt x="428" y="783"/>
                    </a:lnTo>
                    <a:lnTo>
                      <a:pt x="422" y="801"/>
                    </a:lnTo>
                    <a:lnTo>
                      <a:pt x="415" y="816"/>
                    </a:lnTo>
                    <a:lnTo>
                      <a:pt x="412" y="819"/>
                    </a:lnTo>
                    <a:lnTo>
                      <a:pt x="403" y="830"/>
                    </a:lnTo>
                    <a:lnTo>
                      <a:pt x="398" y="833"/>
                    </a:lnTo>
                    <a:lnTo>
                      <a:pt x="387" y="841"/>
                    </a:lnTo>
                    <a:lnTo>
                      <a:pt x="375" y="844"/>
                    </a:lnTo>
                    <a:lnTo>
                      <a:pt x="371" y="844"/>
                    </a:lnTo>
                    <a:lnTo>
                      <a:pt x="355" y="842"/>
                    </a:lnTo>
                    <a:lnTo>
                      <a:pt x="351" y="842"/>
                    </a:lnTo>
                    <a:lnTo>
                      <a:pt x="336" y="837"/>
                    </a:lnTo>
                    <a:lnTo>
                      <a:pt x="319" y="827"/>
                    </a:lnTo>
                    <a:lnTo>
                      <a:pt x="315" y="824"/>
                    </a:lnTo>
                    <a:lnTo>
                      <a:pt x="298" y="812"/>
                    </a:lnTo>
                    <a:lnTo>
                      <a:pt x="279" y="795"/>
                    </a:lnTo>
                    <a:lnTo>
                      <a:pt x="261" y="776"/>
                    </a:lnTo>
                    <a:lnTo>
                      <a:pt x="241" y="753"/>
                    </a:lnTo>
                    <a:lnTo>
                      <a:pt x="222" y="727"/>
                    </a:lnTo>
                    <a:lnTo>
                      <a:pt x="201" y="699"/>
                    </a:lnTo>
                    <a:lnTo>
                      <a:pt x="198" y="695"/>
                    </a:lnTo>
                    <a:lnTo>
                      <a:pt x="179" y="664"/>
                    </a:lnTo>
                    <a:lnTo>
                      <a:pt x="159" y="631"/>
                    </a:lnTo>
                    <a:lnTo>
                      <a:pt x="140" y="595"/>
                    </a:lnTo>
                    <a:lnTo>
                      <a:pt x="120" y="557"/>
                    </a:lnTo>
                    <a:lnTo>
                      <a:pt x="102" y="518"/>
                    </a:lnTo>
                    <a:lnTo>
                      <a:pt x="69" y="435"/>
                    </a:lnTo>
                    <a:lnTo>
                      <a:pt x="53" y="393"/>
                    </a:lnTo>
                    <a:lnTo>
                      <a:pt x="41" y="352"/>
                    </a:lnTo>
                    <a:lnTo>
                      <a:pt x="30" y="313"/>
                    </a:lnTo>
                    <a:lnTo>
                      <a:pt x="20" y="276"/>
                    </a:lnTo>
                    <a:lnTo>
                      <a:pt x="13" y="240"/>
                    </a:lnTo>
                    <a:lnTo>
                      <a:pt x="12" y="235"/>
                    </a:lnTo>
                    <a:lnTo>
                      <a:pt x="6" y="201"/>
                    </a:lnTo>
                    <a:lnTo>
                      <a:pt x="2" y="169"/>
                    </a:lnTo>
                    <a:lnTo>
                      <a:pt x="0" y="139"/>
                    </a:lnTo>
                    <a:lnTo>
                      <a:pt x="0" y="112"/>
                    </a:lnTo>
                    <a:lnTo>
                      <a:pt x="2" y="88"/>
                    </a:lnTo>
                    <a:lnTo>
                      <a:pt x="6" y="66"/>
                    </a:lnTo>
                    <a:lnTo>
                      <a:pt x="6" y="61"/>
                    </a:lnTo>
                    <a:lnTo>
                      <a:pt x="12" y="43"/>
                    </a:lnTo>
                    <a:lnTo>
                      <a:pt x="19" y="28"/>
                    </a:lnTo>
                    <a:lnTo>
                      <a:pt x="21" y="25"/>
                    </a:lnTo>
                    <a:lnTo>
                      <a:pt x="31" y="14"/>
                    </a:lnTo>
                    <a:lnTo>
                      <a:pt x="35" y="11"/>
                    </a:lnTo>
                    <a:lnTo>
                      <a:pt x="46" y="4"/>
                    </a:lnTo>
                    <a:lnTo>
                      <a:pt x="60"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5" name="Freeform 120"/>
              <p:cNvSpPr>
                <a:spLocks/>
              </p:cNvSpPr>
              <p:nvPr/>
            </p:nvSpPr>
            <p:spPr bwMode="auto">
              <a:xfrm>
                <a:off x="585" y="1337"/>
                <a:ext cx="387" cy="839"/>
              </a:xfrm>
              <a:custGeom>
                <a:avLst/>
                <a:gdLst/>
                <a:ahLst/>
                <a:cxnLst>
                  <a:cxn ang="0">
                    <a:pos x="56" y="20"/>
                  </a:cxn>
                  <a:cxn ang="0">
                    <a:pos x="39" y="33"/>
                  </a:cxn>
                  <a:cxn ang="0">
                    <a:pos x="28" y="65"/>
                  </a:cxn>
                  <a:cxn ang="0">
                    <a:pos x="24" y="83"/>
                  </a:cxn>
                  <a:cxn ang="0">
                    <a:pos x="22" y="135"/>
                  </a:cxn>
                  <a:cxn ang="0">
                    <a:pos x="29" y="196"/>
                  </a:cxn>
                  <a:cxn ang="0">
                    <a:pos x="42" y="263"/>
                  </a:cxn>
                  <a:cxn ang="0">
                    <a:pos x="61" y="339"/>
                  </a:cxn>
                  <a:cxn ang="0">
                    <a:pos x="89" y="421"/>
                  </a:cxn>
                  <a:cxn ang="0">
                    <a:pos x="141" y="544"/>
                  </a:cxn>
                  <a:cxn ang="0">
                    <a:pos x="180" y="618"/>
                  </a:cxn>
                  <a:cxn ang="0">
                    <a:pos x="217" y="682"/>
                  </a:cxn>
                  <a:cxn ang="0">
                    <a:pos x="256" y="733"/>
                  </a:cxn>
                  <a:cxn ang="0">
                    <a:pos x="294" y="776"/>
                  </a:cxn>
                  <a:cxn ang="0">
                    <a:pos x="327" y="803"/>
                  </a:cxn>
                  <a:cxn ang="0">
                    <a:pos x="355" y="815"/>
                  </a:cxn>
                  <a:cxn ang="0">
                    <a:pos x="379" y="815"/>
                  </a:cxn>
                  <a:cxn ang="0">
                    <a:pos x="374" y="839"/>
                  </a:cxn>
                  <a:cxn ang="0">
                    <a:pos x="355" y="838"/>
                  </a:cxn>
                  <a:cxn ang="0">
                    <a:pos x="335" y="832"/>
                  </a:cxn>
                  <a:cxn ang="0">
                    <a:pos x="315" y="821"/>
                  </a:cxn>
                  <a:cxn ang="0">
                    <a:pos x="278" y="792"/>
                  </a:cxn>
                  <a:cxn ang="0">
                    <a:pos x="241" y="749"/>
                  </a:cxn>
                  <a:cxn ang="0">
                    <a:pos x="200" y="694"/>
                  </a:cxn>
                  <a:cxn ang="0">
                    <a:pos x="178" y="659"/>
                  </a:cxn>
                  <a:cxn ang="0">
                    <a:pos x="139" y="591"/>
                  </a:cxn>
                  <a:cxn ang="0">
                    <a:pos x="102" y="513"/>
                  </a:cxn>
                  <a:cxn ang="0">
                    <a:pos x="54" y="388"/>
                  </a:cxn>
                  <a:cxn ang="0">
                    <a:pos x="29" y="309"/>
                  </a:cxn>
                  <a:cxn ang="0">
                    <a:pos x="13" y="235"/>
                  </a:cxn>
                  <a:cxn ang="0">
                    <a:pos x="7" y="196"/>
                  </a:cxn>
                  <a:cxn ang="0">
                    <a:pos x="0" y="135"/>
                  </a:cxn>
                  <a:cxn ang="0">
                    <a:pos x="1" y="83"/>
                  </a:cxn>
                  <a:cxn ang="0">
                    <a:pos x="7" y="57"/>
                  </a:cxn>
                  <a:cxn ang="0">
                    <a:pos x="20" y="23"/>
                  </a:cxn>
                  <a:cxn ang="0">
                    <a:pos x="32" y="9"/>
                  </a:cxn>
                  <a:cxn ang="0">
                    <a:pos x="47" y="0"/>
                  </a:cxn>
                </a:cxnLst>
                <a:rect l="0" t="0" r="r" b="b"/>
                <a:pathLst>
                  <a:path w="387" h="839">
                    <a:moveTo>
                      <a:pt x="47" y="0"/>
                    </a:moveTo>
                    <a:lnTo>
                      <a:pt x="56" y="20"/>
                    </a:lnTo>
                    <a:lnTo>
                      <a:pt x="46" y="27"/>
                    </a:lnTo>
                    <a:lnTo>
                      <a:pt x="39" y="33"/>
                    </a:lnTo>
                    <a:lnTo>
                      <a:pt x="33" y="47"/>
                    </a:lnTo>
                    <a:lnTo>
                      <a:pt x="28" y="65"/>
                    </a:lnTo>
                    <a:lnTo>
                      <a:pt x="27" y="65"/>
                    </a:lnTo>
                    <a:lnTo>
                      <a:pt x="24" y="83"/>
                    </a:lnTo>
                    <a:lnTo>
                      <a:pt x="22" y="107"/>
                    </a:lnTo>
                    <a:lnTo>
                      <a:pt x="22" y="135"/>
                    </a:lnTo>
                    <a:lnTo>
                      <a:pt x="25" y="164"/>
                    </a:lnTo>
                    <a:lnTo>
                      <a:pt x="29" y="196"/>
                    </a:lnTo>
                    <a:lnTo>
                      <a:pt x="35" y="231"/>
                    </a:lnTo>
                    <a:lnTo>
                      <a:pt x="42" y="263"/>
                    </a:lnTo>
                    <a:lnTo>
                      <a:pt x="50" y="300"/>
                    </a:lnTo>
                    <a:lnTo>
                      <a:pt x="61" y="339"/>
                    </a:lnTo>
                    <a:lnTo>
                      <a:pt x="75" y="380"/>
                    </a:lnTo>
                    <a:lnTo>
                      <a:pt x="89" y="421"/>
                    </a:lnTo>
                    <a:lnTo>
                      <a:pt x="123" y="505"/>
                    </a:lnTo>
                    <a:lnTo>
                      <a:pt x="141" y="544"/>
                    </a:lnTo>
                    <a:lnTo>
                      <a:pt x="160" y="583"/>
                    </a:lnTo>
                    <a:lnTo>
                      <a:pt x="180" y="618"/>
                    </a:lnTo>
                    <a:lnTo>
                      <a:pt x="199" y="651"/>
                    </a:lnTo>
                    <a:lnTo>
                      <a:pt x="217" y="682"/>
                    </a:lnTo>
                    <a:lnTo>
                      <a:pt x="237" y="708"/>
                    </a:lnTo>
                    <a:lnTo>
                      <a:pt x="256" y="733"/>
                    </a:lnTo>
                    <a:lnTo>
                      <a:pt x="276" y="757"/>
                    </a:lnTo>
                    <a:lnTo>
                      <a:pt x="294" y="776"/>
                    </a:lnTo>
                    <a:lnTo>
                      <a:pt x="313" y="792"/>
                    </a:lnTo>
                    <a:lnTo>
                      <a:pt x="327" y="803"/>
                    </a:lnTo>
                    <a:lnTo>
                      <a:pt x="344" y="811"/>
                    </a:lnTo>
                    <a:lnTo>
                      <a:pt x="355" y="815"/>
                    </a:lnTo>
                    <a:lnTo>
                      <a:pt x="370" y="817"/>
                    </a:lnTo>
                    <a:lnTo>
                      <a:pt x="379" y="815"/>
                    </a:lnTo>
                    <a:lnTo>
                      <a:pt x="387" y="836"/>
                    </a:lnTo>
                    <a:lnTo>
                      <a:pt x="374" y="839"/>
                    </a:lnTo>
                    <a:lnTo>
                      <a:pt x="370" y="839"/>
                    </a:lnTo>
                    <a:lnTo>
                      <a:pt x="355" y="838"/>
                    </a:lnTo>
                    <a:lnTo>
                      <a:pt x="351" y="838"/>
                    </a:lnTo>
                    <a:lnTo>
                      <a:pt x="335" y="832"/>
                    </a:lnTo>
                    <a:lnTo>
                      <a:pt x="319" y="824"/>
                    </a:lnTo>
                    <a:lnTo>
                      <a:pt x="315" y="821"/>
                    </a:lnTo>
                    <a:lnTo>
                      <a:pt x="298" y="807"/>
                    </a:lnTo>
                    <a:lnTo>
                      <a:pt x="278" y="792"/>
                    </a:lnTo>
                    <a:lnTo>
                      <a:pt x="260" y="772"/>
                    </a:lnTo>
                    <a:lnTo>
                      <a:pt x="241" y="749"/>
                    </a:lnTo>
                    <a:lnTo>
                      <a:pt x="221" y="724"/>
                    </a:lnTo>
                    <a:lnTo>
                      <a:pt x="200" y="694"/>
                    </a:lnTo>
                    <a:lnTo>
                      <a:pt x="198" y="692"/>
                    </a:lnTo>
                    <a:lnTo>
                      <a:pt x="178" y="659"/>
                    </a:lnTo>
                    <a:lnTo>
                      <a:pt x="159" y="626"/>
                    </a:lnTo>
                    <a:lnTo>
                      <a:pt x="139" y="591"/>
                    </a:lnTo>
                    <a:lnTo>
                      <a:pt x="120" y="552"/>
                    </a:lnTo>
                    <a:lnTo>
                      <a:pt x="102" y="513"/>
                    </a:lnTo>
                    <a:lnTo>
                      <a:pt x="68" y="430"/>
                    </a:lnTo>
                    <a:lnTo>
                      <a:pt x="54" y="388"/>
                    </a:lnTo>
                    <a:lnTo>
                      <a:pt x="40" y="348"/>
                    </a:lnTo>
                    <a:lnTo>
                      <a:pt x="29" y="309"/>
                    </a:lnTo>
                    <a:lnTo>
                      <a:pt x="21" y="271"/>
                    </a:lnTo>
                    <a:lnTo>
                      <a:pt x="13" y="235"/>
                    </a:lnTo>
                    <a:lnTo>
                      <a:pt x="13" y="231"/>
                    </a:lnTo>
                    <a:lnTo>
                      <a:pt x="7" y="196"/>
                    </a:lnTo>
                    <a:lnTo>
                      <a:pt x="3" y="164"/>
                    </a:lnTo>
                    <a:lnTo>
                      <a:pt x="0" y="135"/>
                    </a:lnTo>
                    <a:lnTo>
                      <a:pt x="0" y="107"/>
                    </a:lnTo>
                    <a:lnTo>
                      <a:pt x="1" y="83"/>
                    </a:lnTo>
                    <a:lnTo>
                      <a:pt x="6" y="61"/>
                    </a:lnTo>
                    <a:lnTo>
                      <a:pt x="7" y="57"/>
                    </a:lnTo>
                    <a:lnTo>
                      <a:pt x="13" y="39"/>
                    </a:lnTo>
                    <a:lnTo>
                      <a:pt x="20" y="23"/>
                    </a:lnTo>
                    <a:lnTo>
                      <a:pt x="22" y="20"/>
                    </a:lnTo>
                    <a:lnTo>
                      <a:pt x="32" y="9"/>
                    </a:lnTo>
                    <a:lnTo>
                      <a:pt x="36" y="7"/>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6" name="Freeform 121"/>
              <p:cNvSpPr>
                <a:spLocks/>
              </p:cNvSpPr>
              <p:nvPr/>
            </p:nvSpPr>
            <p:spPr bwMode="auto">
              <a:xfrm>
                <a:off x="625" y="1268"/>
                <a:ext cx="183" cy="92"/>
              </a:xfrm>
              <a:custGeom>
                <a:avLst/>
                <a:gdLst/>
                <a:ahLst/>
                <a:cxnLst>
                  <a:cxn ang="0">
                    <a:pos x="174" y="0"/>
                  </a:cxn>
                  <a:cxn ang="0">
                    <a:pos x="183" y="21"/>
                  </a:cxn>
                  <a:cxn ang="0">
                    <a:pos x="16" y="89"/>
                  </a:cxn>
                  <a:cxn ang="0">
                    <a:pos x="9" y="92"/>
                  </a:cxn>
                  <a:cxn ang="0">
                    <a:pos x="0" y="71"/>
                  </a:cxn>
                  <a:cxn ang="0">
                    <a:pos x="7" y="69"/>
                  </a:cxn>
                  <a:cxn ang="0">
                    <a:pos x="174" y="0"/>
                  </a:cxn>
                </a:cxnLst>
                <a:rect l="0" t="0" r="r" b="b"/>
                <a:pathLst>
                  <a:path w="183" h="92">
                    <a:moveTo>
                      <a:pt x="174" y="0"/>
                    </a:moveTo>
                    <a:lnTo>
                      <a:pt x="183" y="21"/>
                    </a:lnTo>
                    <a:lnTo>
                      <a:pt x="16" y="89"/>
                    </a:lnTo>
                    <a:lnTo>
                      <a:pt x="9" y="92"/>
                    </a:lnTo>
                    <a:lnTo>
                      <a:pt x="0" y="71"/>
                    </a:lnTo>
                    <a:lnTo>
                      <a:pt x="7" y="69"/>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7" name="Freeform 122"/>
              <p:cNvSpPr>
                <a:spLocks/>
              </p:cNvSpPr>
              <p:nvPr/>
            </p:nvSpPr>
            <p:spPr bwMode="auto">
              <a:xfrm>
                <a:off x="958" y="2084"/>
                <a:ext cx="182" cy="91"/>
              </a:xfrm>
              <a:custGeom>
                <a:avLst/>
                <a:gdLst/>
                <a:ahLst/>
                <a:cxnLst>
                  <a:cxn ang="0">
                    <a:pos x="174" y="0"/>
                  </a:cxn>
                  <a:cxn ang="0">
                    <a:pos x="182" y="21"/>
                  </a:cxn>
                  <a:cxn ang="0">
                    <a:pos x="14" y="89"/>
                  </a:cxn>
                  <a:cxn ang="0">
                    <a:pos x="10" y="91"/>
                  </a:cxn>
                  <a:cxn ang="0">
                    <a:pos x="0" y="71"/>
                  </a:cxn>
                  <a:cxn ang="0">
                    <a:pos x="6" y="68"/>
                  </a:cxn>
                  <a:cxn ang="0">
                    <a:pos x="174" y="0"/>
                  </a:cxn>
                </a:cxnLst>
                <a:rect l="0" t="0" r="r" b="b"/>
                <a:pathLst>
                  <a:path w="182" h="91">
                    <a:moveTo>
                      <a:pt x="174" y="0"/>
                    </a:moveTo>
                    <a:lnTo>
                      <a:pt x="182" y="21"/>
                    </a:lnTo>
                    <a:lnTo>
                      <a:pt x="14" y="89"/>
                    </a:lnTo>
                    <a:lnTo>
                      <a:pt x="10" y="91"/>
                    </a:lnTo>
                    <a:lnTo>
                      <a:pt x="0" y="71"/>
                    </a:lnTo>
                    <a:lnTo>
                      <a:pt x="6" y="68"/>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8" name="Freeform 123"/>
              <p:cNvSpPr>
                <a:spLocks/>
              </p:cNvSpPr>
              <p:nvPr/>
            </p:nvSpPr>
            <p:spPr bwMode="auto">
              <a:xfrm>
                <a:off x="2640" y="1440"/>
                <a:ext cx="508" cy="616"/>
              </a:xfrm>
              <a:custGeom>
                <a:avLst/>
                <a:gdLst/>
                <a:ahLst/>
                <a:cxnLst>
                  <a:cxn ang="0">
                    <a:pos x="232" y="1"/>
                  </a:cxn>
                  <a:cxn ang="0">
                    <a:pos x="256" y="15"/>
                  </a:cxn>
                  <a:cxn ang="0">
                    <a:pos x="260" y="39"/>
                  </a:cxn>
                  <a:cxn ang="0">
                    <a:pos x="250" y="83"/>
                  </a:cxn>
                  <a:cxn ang="0">
                    <a:pos x="242" y="115"/>
                  </a:cxn>
                  <a:cxn ang="0">
                    <a:pos x="230" y="179"/>
                  </a:cxn>
                  <a:cxn ang="0">
                    <a:pos x="231" y="236"/>
                  </a:cxn>
                  <a:cxn ang="0">
                    <a:pos x="256" y="288"/>
                  </a:cxn>
                  <a:cxn ang="0">
                    <a:pos x="305" y="337"/>
                  </a:cxn>
                  <a:cxn ang="0">
                    <a:pos x="365" y="374"/>
                  </a:cxn>
                  <a:cxn ang="0">
                    <a:pos x="426" y="413"/>
                  </a:cxn>
                  <a:cxn ang="0">
                    <a:pos x="461" y="444"/>
                  </a:cxn>
                  <a:cxn ang="0">
                    <a:pos x="476" y="467"/>
                  </a:cxn>
                  <a:cxn ang="0">
                    <a:pos x="491" y="498"/>
                  </a:cxn>
                  <a:cxn ang="0">
                    <a:pos x="504" y="530"/>
                  </a:cxn>
                  <a:cxn ang="0">
                    <a:pos x="508" y="559"/>
                  </a:cxn>
                  <a:cxn ang="0">
                    <a:pos x="501" y="582"/>
                  </a:cxn>
                  <a:cxn ang="0">
                    <a:pos x="479" y="590"/>
                  </a:cxn>
                  <a:cxn ang="0">
                    <a:pos x="445" y="605"/>
                  </a:cxn>
                  <a:cxn ang="0">
                    <a:pos x="417" y="616"/>
                  </a:cxn>
                  <a:cxn ang="0">
                    <a:pos x="391" y="605"/>
                  </a:cxn>
                  <a:cxn ang="0">
                    <a:pos x="365" y="586"/>
                  </a:cxn>
                  <a:cxn ang="0">
                    <a:pos x="340" y="566"/>
                  </a:cxn>
                  <a:cxn ang="0">
                    <a:pos x="317" y="561"/>
                  </a:cxn>
                  <a:cxn ang="0">
                    <a:pos x="301" y="572"/>
                  </a:cxn>
                  <a:cxn ang="0">
                    <a:pos x="281" y="582"/>
                  </a:cxn>
                  <a:cxn ang="0">
                    <a:pos x="256" y="579"/>
                  </a:cxn>
                  <a:cxn ang="0">
                    <a:pos x="230" y="551"/>
                  </a:cxn>
                  <a:cxn ang="0">
                    <a:pos x="210" y="515"/>
                  </a:cxn>
                  <a:cxn ang="0">
                    <a:pos x="184" y="509"/>
                  </a:cxn>
                  <a:cxn ang="0">
                    <a:pos x="150" y="505"/>
                  </a:cxn>
                  <a:cxn ang="0">
                    <a:pos x="123" y="485"/>
                  </a:cxn>
                  <a:cxn ang="0">
                    <a:pos x="100" y="470"/>
                  </a:cxn>
                  <a:cxn ang="0">
                    <a:pos x="79" y="452"/>
                  </a:cxn>
                  <a:cxn ang="0">
                    <a:pos x="49" y="423"/>
                  </a:cxn>
                  <a:cxn ang="0">
                    <a:pos x="22" y="392"/>
                  </a:cxn>
                  <a:cxn ang="0">
                    <a:pos x="0" y="346"/>
                  </a:cxn>
                  <a:cxn ang="0">
                    <a:pos x="8" y="304"/>
                  </a:cxn>
                  <a:cxn ang="0">
                    <a:pos x="71" y="236"/>
                  </a:cxn>
                  <a:cxn ang="0">
                    <a:pos x="110" y="204"/>
                  </a:cxn>
                  <a:cxn ang="0">
                    <a:pos x="142" y="172"/>
                  </a:cxn>
                  <a:cxn ang="0">
                    <a:pos x="170" y="125"/>
                  </a:cxn>
                  <a:cxn ang="0">
                    <a:pos x="196" y="46"/>
                  </a:cxn>
                  <a:cxn ang="0">
                    <a:pos x="212" y="0"/>
                  </a:cxn>
                </a:cxnLst>
                <a:rect l="0" t="0" r="r" b="b"/>
                <a:pathLst>
                  <a:path w="508" h="616">
                    <a:moveTo>
                      <a:pt x="212" y="0"/>
                    </a:moveTo>
                    <a:lnTo>
                      <a:pt x="232" y="1"/>
                    </a:lnTo>
                    <a:lnTo>
                      <a:pt x="246" y="7"/>
                    </a:lnTo>
                    <a:lnTo>
                      <a:pt x="256" y="15"/>
                    </a:lnTo>
                    <a:lnTo>
                      <a:pt x="260" y="26"/>
                    </a:lnTo>
                    <a:lnTo>
                      <a:pt x="260" y="39"/>
                    </a:lnTo>
                    <a:lnTo>
                      <a:pt x="259" y="53"/>
                    </a:lnTo>
                    <a:lnTo>
                      <a:pt x="250" y="83"/>
                    </a:lnTo>
                    <a:lnTo>
                      <a:pt x="246" y="100"/>
                    </a:lnTo>
                    <a:lnTo>
                      <a:pt x="242" y="115"/>
                    </a:lnTo>
                    <a:lnTo>
                      <a:pt x="235" y="149"/>
                    </a:lnTo>
                    <a:lnTo>
                      <a:pt x="230" y="179"/>
                    </a:lnTo>
                    <a:lnTo>
                      <a:pt x="228" y="208"/>
                    </a:lnTo>
                    <a:lnTo>
                      <a:pt x="231" y="236"/>
                    </a:lnTo>
                    <a:lnTo>
                      <a:pt x="239" y="261"/>
                    </a:lnTo>
                    <a:lnTo>
                      <a:pt x="256" y="288"/>
                    </a:lnTo>
                    <a:lnTo>
                      <a:pt x="280" y="313"/>
                    </a:lnTo>
                    <a:lnTo>
                      <a:pt x="305" y="337"/>
                    </a:lnTo>
                    <a:lnTo>
                      <a:pt x="334" y="356"/>
                    </a:lnTo>
                    <a:lnTo>
                      <a:pt x="365" y="374"/>
                    </a:lnTo>
                    <a:lnTo>
                      <a:pt x="397" y="392"/>
                    </a:lnTo>
                    <a:lnTo>
                      <a:pt x="426" y="413"/>
                    </a:lnTo>
                    <a:lnTo>
                      <a:pt x="454" y="437"/>
                    </a:lnTo>
                    <a:lnTo>
                      <a:pt x="461" y="444"/>
                    </a:lnTo>
                    <a:lnTo>
                      <a:pt x="468" y="455"/>
                    </a:lnTo>
                    <a:lnTo>
                      <a:pt x="476" y="467"/>
                    </a:lnTo>
                    <a:lnTo>
                      <a:pt x="484" y="483"/>
                    </a:lnTo>
                    <a:lnTo>
                      <a:pt x="491" y="498"/>
                    </a:lnTo>
                    <a:lnTo>
                      <a:pt x="498" y="515"/>
                    </a:lnTo>
                    <a:lnTo>
                      <a:pt x="504" y="530"/>
                    </a:lnTo>
                    <a:lnTo>
                      <a:pt x="506" y="545"/>
                    </a:lnTo>
                    <a:lnTo>
                      <a:pt x="508" y="559"/>
                    </a:lnTo>
                    <a:lnTo>
                      <a:pt x="505" y="572"/>
                    </a:lnTo>
                    <a:lnTo>
                      <a:pt x="501" y="582"/>
                    </a:lnTo>
                    <a:lnTo>
                      <a:pt x="491" y="587"/>
                    </a:lnTo>
                    <a:lnTo>
                      <a:pt x="479" y="590"/>
                    </a:lnTo>
                    <a:lnTo>
                      <a:pt x="461" y="589"/>
                    </a:lnTo>
                    <a:lnTo>
                      <a:pt x="445" y="605"/>
                    </a:lnTo>
                    <a:lnTo>
                      <a:pt x="431" y="615"/>
                    </a:lnTo>
                    <a:lnTo>
                      <a:pt x="417" y="616"/>
                    </a:lnTo>
                    <a:lnTo>
                      <a:pt x="404" y="614"/>
                    </a:lnTo>
                    <a:lnTo>
                      <a:pt x="391" y="605"/>
                    </a:lnTo>
                    <a:lnTo>
                      <a:pt x="378" y="595"/>
                    </a:lnTo>
                    <a:lnTo>
                      <a:pt x="365" y="586"/>
                    </a:lnTo>
                    <a:lnTo>
                      <a:pt x="352" y="575"/>
                    </a:lnTo>
                    <a:lnTo>
                      <a:pt x="340" y="566"/>
                    </a:lnTo>
                    <a:lnTo>
                      <a:pt x="327" y="561"/>
                    </a:lnTo>
                    <a:lnTo>
                      <a:pt x="317" y="561"/>
                    </a:lnTo>
                    <a:lnTo>
                      <a:pt x="309" y="565"/>
                    </a:lnTo>
                    <a:lnTo>
                      <a:pt x="301" y="572"/>
                    </a:lnTo>
                    <a:lnTo>
                      <a:pt x="291" y="577"/>
                    </a:lnTo>
                    <a:lnTo>
                      <a:pt x="281" y="582"/>
                    </a:lnTo>
                    <a:lnTo>
                      <a:pt x="270" y="583"/>
                    </a:lnTo>
                    <a:lnTo>
                      <a:pt x="256" y="579"/>
                    </a:lnTo>
                    <a:lnTo>
                      <a:pt x="242" y="568"/>
                    </a:lnTo>
                    <a:lnTo>
                      <a:pt x="230" y="551"/>
                    </a:lnTo>
                    <a:lnTo>
                      <a:pt x="219" y="533"/>
                    </a:lnTo>
                    <a:lnTo>
                      <a:pt x="210" y="515"/>
                    </a:lnTo>
                    <a:lnTo>
                      <a:pt x="203" y="502"/>
                    </a:lnTo>
                    <a:lnTo>
                      <a:pt x="184" y="509"/>
                    </a:lnTo>
                    <a:lnTo>
                      <a:pt x="167" y="509"/>
                    </a:lnTo>
                    <a:lnTo>
                      <a:pt x="150" y="505"/>
                    </a:lnTo>
                    <a:lnTo>
                      <a:pt x="136" y="497"/>
                    </a:lnTo>
                    <a:lnTo>
                      <a:pt x="123" y="485"/>
                    </a:lnTo>
                    <a:lnTo>
                      <a:pt x="107" y="474"/>
                    </a:lnTo>
                    <a:lnTo>
                      <a:pt x="100" y="470"/>
                    </a:lnTo>
                    <a:lnTo>
                      <a:pt x="91" y="462"/>
                    </a:lnTo>
                    <a:lnTo>
                      <a:pt x="79" y="452"/>
                    </a:lnTo>
                    <a:lnTo>
                      <a:pt x="67" y="441"/>
                    </a:lnTo>
                    <a:lnTo>
                      <a:pt x="49" y="423"/>
                    </a:lnTo>
                    <a:lnTo>
                      <a:pt x="45" y="417"/>
                    </a:lnTo>
                    <a:lnTo>
                      <a:pt x="22" y="392"/>
                    </a:lnTo>
                    <a:lnTo>
                      <a:pt x="8" y="369"/>
                    </a:lnTo>
                    <a:lnTo>
                      <a:pt x="0" y="346"/>
                    </a:lnTo>
                    <a:lnTo>
                      <a:pt x="0" y="325"/>
                    </a:lnTo>
                    <a:lnTo>
                      <a:pt x="8" y="304"/>
                    </a:lnTo>
                    <a:lnTo>
                      <a:pt x="25" y="282"/>
                    </a:lnTo>
                    <a:lnTo>
                      <a:pt x="71" y="236"/>
                    </a:lnTo>
                    <a:lnTo>
                      <a:pt x="92" y="220"/>
                    </a:lnTo>
                    <a:lnTo>
                      <a:pt x="110" y="204"/>
                    </a:lnTo>
                    <a:lnTo>
                      <a:pt x="127" y="189"/>
                    </a:lnTo>
                    <a:lnTo>
                      <a:pt x="142" y="172"/>
                    </a:lnTo>
                    <a:lnTo>
                      <a:pt x="156" y="151"/>
                    </a:lnTo>
                    <a:lnTo>
                      <a:pt x="170" y="125"/>
                    </a:lnTo>
                    <a:lnTo>
                      <a:pt x="184" y="85"/>
                    </a:lnTo>
                    <a:lnTo>
                      <a:pt x="196" y="46"/>
                    </a:lnTo>
                    <a:lnTo>
                      <a:pt x="214" y="7"/>
                    </a:lnTo>
                    <a:lnTo>
                      <a:pt x="2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9" name="Freeform 124"/>
              <p:cNvSpPr>
                <a:spLocks noEditPoints="1"/>
              </p:cNvSpPr>
              <p:nvPr/>
            </p:nvSpPr>
            <p:spPr bwMode="auto">
              <a:xfrm>
                <a:off x="2629" y="1428"/>
                <a:ext cx="529" cy="639"/>
              </a:xfrm>
              <a:custGeom>
                <a:avLst/>
                <a:gdLst/>
                <a:ahLst/>
                <a:cxnLst>
                  <a:cxn ang="0">
                    <a:pos x="221" y="53"/>
                  </a:cxn>
                  <a:cxn ang="0">
                    <a:pos x="188" y="145"/>
                  </a:cxn>
                  <a:cxn ang="0">
                    <a:pos x="127" y="226"/>
                  </a:cxn>
                  <a:cxn ang="0">
                    <a:pos x="51" y="293"/>
                  </a:cxn>
                  <a:cxn ang="0">
                    <a:pos x="24" y="355"/>
                  </a:cxn>
                  <a:cxn ang="0">
                    <a:pos x="51" y="410"/>
                  </a:cxn>
                  <a:cxn ang="0">
                    <a:pos x="124" y="478"/>
                  </a:cxn>
                  <a:cxn ang="0">
                    <a:pos x="163" y="504"/>
                  </a:cxn>
                  <a:cxn ang="0">
                    <a:pos x="209" y="504"/>
                  </a:cxn>
                  <a:cxn ang="0">
                    <a:pos x="221" y="506"/>
                  </a:cxn>
                  <a:cxn ang="0">
                    <a:pos x="248" y="557"/>
                  </a:cxn>
                  <a:cxn ang="0">
                    <a:pos x="284" y="584"/>
                  </a:cxn>
                  <a:cxn ang="0">
                    <a:pos x="334" y="562"/>
                  </a:cxn>
                  <a:cxn ang="0">
                    <a:pos x="378" y="584"/>
                  </a:cxn>
                  <a:cxn ang="0">
                    <a:pos x="410" y="610"/>
                  </a:cxn>
                  <a:cxn ang="0">
                    <a:pos x="445" y="613"/>
                  </a:cxn>
                  <a:cxn ang="0">
                    <a:pos x="465" y="592"/>
                  </a:cxn>
                  <a:cxn ang="0">
                    <a:pos x="490" y="591"/>
                  </a:cxn>
                  <a:cxn ang="0">
                    <a:pos x="508" y="570"/>
                  </a:cxn>
                  <a:cxn ang="0">
                    <a:pos x="499" y="530"/>
                  </a:cxn>
                  <a:cxn ang="0">
                    <a:pos x="481" y="492"/>
                  </a:cxn>
                  <a:cxn ang="0">
                    <a:pos x="435" y="438"/>
                  </a:cxn>
                  <a:cxn ang="0">
                    <a:pos x="357" y="389"/>
                  </a:cxn>
                  <a:cxn ang="0">
                    <a:pos x="285" y="336"/>
                  </a:cxn>
                  <a:cxn ang="0">
                    <a:pos x="237" y="271"/>
                  </a:cxn>
                  <a:cxn ang="0">
                    <a:pos x="232" y="174"/>
                  </a:cxn>
                  <a:cxn ang="0">
                    <a:pos x="261" y="51"/>
                  </a:cxn>
                  <a:cxn ang="0">
                    <a:pos x="245" y="24"/>
                  </a:cxn>
                  <a:cxn ang="0">
                    <a:pos x="238" y="2"/>
                  </a:cxn>
                  <a:cxn ang="0">
                    <a:pos x="274" y="19"/>
                  </a:cxn>
                  <a:cxn ang="0">
                    <a:pos x="278" y="78"/>
                  </a:cxn>
                  <a:cxn ang="0">
                    <a:pos x="250" y="194"/>
                  </a:cxn>
                  <a:cxn ang="0">
                    <a:pos x="261" y="272"/>
                  </a:cxn>
                  <a:cxn ang="0">
                    <a:pos x="320" y="337"/>
                  </a:cxn>
                  <a:cxn ang="0">
                    <a:pos x="392" y="383"/>
                  </a:cxn>
                  <a:cxn ang="0">
                    <a:pos x="459" y="428"/>
                  </a:cxn>
                  <a:cxn ang="0">
                    <a:pos x="516" y="514"/>
                  </a:cxn>
                  <a:cxn ang="0">
                    <a:pos x="529" y="571"/>
                  </a:cxn>
                  <a:cxn ang="0">
                    <a:pos x="509" y="609"/>
                  </a:cxn>
                  <a:cxn ang="0">
                    <a:pos x="470" y="620"/>
                  </a:cxn>
                  <a:cxn ang="0">
                    <a:pos x="427" y="639"/>
                  </a:cxn>
                  <a:cxn ang="0">
                    <a:pos x="374" y="610"/>
                  </a:cxn>
                  <a:cxn ang="0">
                    <a:pos x="335" y="584"/>
                  </a:cxn>
                  <a:cxn ang="0">
                    <a:pos x="309" y="598"/>
                  </a:cxn>
                  <a:cxn ang="0">
                    <a:pos x="274" y="605"/>
                  </a:cxn>
                  <a:cxn ang="0">
                    <a:pos x="234" y="573"/>
                  </a:cxn>
                  <a:cxn ang="0">
                    <a:pos x="210" y="527"/>
                  </a:cxn>
                  <a:cxn ang="0">
                    <a:pos x="154" y="525"/>
                  </a:cxn>
                  <a:cxn ang="0">
                    <a:pos x="78" y="468"/>
                  </a:cxn>
                  <a:cxn ang="0">
                    <a:pos x="25" y="413"/>
                  </a:cxn>
                  <a:cxn ang="0">
                    <a:pos x="0" y="343"/>
                  </a:cxn>
                  <a:cxn ang="0">
                    <a:pos x="25" y="289"/>
                  </a:cxn>
                  <a:cxn ang="0">
                    <a:pos x="139" y="183"/>
                  </a:cxn>
                  <a:cxn ang="0">
                    <a:pos x="185" y="88"/>
                  </a:cxn>
                  <a:cxn ang="0">
                    <a:pos x="213" y="14"/>
                  </a:cxn>
                  <a:cxn ang="0">
                    <a:pos x="223" y="0"/>
                  </a:cxn>
                </a:cxnLst>
                <a:rect l="0" t="0" r="r" b="b"/>
                <a:pathLst>
                  <a:path w="529" h="639">
                    <a:moveTo>
                      <a:pt x="234" y="23"/>
                    </a:moveTo>
                    <a:lnTo>
                      <a:pt x="234" y="24"/>
                    </a:lnTo>
                    <a:lnTo>
                      <a:pt x="221" y="53"/>
                    </a:lnTo>
                    <a:lnTo>
                      <a:pt x="210" y="85"/>
                    </a:lnTo>
                    <a:lnTo>
                      <a:pt x="199" y="116"/>
                    </a:lnTo>
                    <a:lnTo>
                      <a:pt x="188" y="145"/>
                    </a:lnTo>
                    <a:lnTo>
                      <a:pt x="173" y="174"/>
                    </a:lnTo>
                    <a:lnTo>
                      <a:pt x="153" y="201"/>
                    </a:lnTo>
                    <a:lnTo>
                      <a:pt x="127" y="226"/>
                    </a:lnTo>
                    <a:lnTo>
                      <a:pt x="97" y="250"/>
                    </a:lnTo>
                    <a:lnTo>
                      <a:pt x="74" y="271"/>
                    </a:lnTo>
                    <a:lnTo>
                      <a:pt x="51" y="293"/>
                    </a:lnTo>
                    <a:lnTo>
                      <a:pt x="32" y="316"/>
                    </a:lnTo>
                    <a:lnTo>
                      <a:pt x="24" y="336"/>
                    </a:lnTo>
                    <a:lnTo>
                      <a:pt x="24" y="355"/>
                    </a:lnTo>
                    <a:lnTo>
                      <a:pt x="29" y="375"/>
                    </a:lnTo>
                    <a:lnTo>
                      <a:pt x="39" y="393"/>
                    </a:lnTo>
                    <a:lnTo>
                      <a:pt x="51" y="410"/>
                    </a:lnTo>
                    <a:lnTo>
                      <a:pt x="65" y="425"/>
                    </a:lnTo>
                    <a:lnTo>
                      <a:pt x="79" y="439"/>
                    </a:lnTo>
                    <a:lnTo>
                      <a:pt x="124" y="478"/>
                    </a:lnTo>
                    <a:lnTo>
                      <a:pt x="136" y="488"/>
                    </a:lnTo>
                    <a:lnTo>
                      <a:pt x="150" y="497"/>
                    </a:lnTo>
                    <a:lnTo>
                      <a:pt x="163" y="504"/>
                    </a:lnTo>
                    <a:lnTo>
                      <a:pt x="177" y="509"/>
                    </a:lnTo>
                    <a:lnTo>
                      <a:pt x="192" y="509"/>
                    </a:lnTo>
                    <a:lnTo>
                      <a:pt x="209" y="504"/>
                    </a:lnTo>
                    <a:lnTo>
                      <a:pt x="211" y="503"/>
                    </a:lnTo>
                    <a:lnTo>
                      <a:pt x="216" y="503"/>
                    </a:lnTo>
                    <a:lnTo>
                      <a:pt x="221" y="506"/>
                    </a:lnTo>
                    <a:lnTo>
                      <a:pt x="224" y="509"/>
                    </a:lnTo>
                    <a:lnTo>
                      <a:pt x="231" y="524"/>
                    </a:lnTo>
                    <a:lnTo>
                      <a:pt x="248" y="557"/>
                    </a:lnTo>
                    <a:lnTo>
                      <a:pt x="259" y="571"/>
                    </a:lnTo>
                    <a:lnTo>
                      <a:pt x="273" y="581"/>
                    </a:lnTo>
                    <a:lnTo>
                      <a:pt x="284" y="584"/>
                    </a:lnTo>
                    <a:lnTo>
                      <a:pt x="293" y="581"/>
                    </a:lnTo>
                    <a:lnTo>
                      <a:pt x="323" y="564"/>
                    </a:lnTo>
                    <a:lnTo>
                      <a:pt x="334" y="562"/>
                    </a:lnTo>
                    <a:lnTo>
                      <a:pt x="349" y="564"/>
                    </a:lnTo>
                    <a:lnTo>
                      <a:pt x="364" y="573"/>
                    </a:lnTo>
                    <a:lnTo>
                      <a:pt x="378" y="584"/>
                    </a:lnTo>
                    <a:lnTo>
                      <a:pt x="389" y="594"/>
                    </a:lnTo>
                    <a:lnTo>
                      <a:pt x="399" y="602"/>
                    </a:lnTo>
                    <a:lnTo>
                      <a:pt x="410" y="610"/>
                    </a:lnTo>
                    <a:lnTo>
                      <a:pt x="421" y="616"/>
                    </a:lnTo>
                    <a:lnTo>
                      <a:pt x="434" y="617"/>
                    </a:lnTo>
                    <a:lnTo>
                      <a:pt x="445" y="613"/>
                    </a:lnTo>
                    <a:lnTo>
                      <a:pt x="453" y="605"/>
                    </a:lnTo>
                    <a:lnTo>
                      <a:pt x="462" y="595"/>
                    </a:lnTo>
                    <a:lnTo>
                      <a:pt x="465" y="592"/>
                    </a:lnTo>
                    <a:lnTo>
                      <a:pt x="470" y="589"/>
                    </a:lnTo>
                    <a:lnTo>
                      <a:pt x="474" y="589"/>
                    </a:lnTo>
                    <a:lnTo>
                      <a:pt x="490" y="591"/>
                    </a:lnTo>
                    <a:lnTo>
                      <a:pt x="499" y="587"/>
                    </a:lnTo>
                    <a:lnTo>
                      <a:pt x="505" y="580"/>
                    </a:lnTo>
                    <a:lnTo>
                      <a:pt x="508" y="570"/>
                    </a:lnTo>
                    <a:lnTo>
                      <a:pt x="506" y="557"/>
                    </a:lnTo>
                    <a:lnTo>
                      <a:pt x="504" y="543"/>
                    </a:lnTo>
                    <a:lnTo>
                      <a:pt x="499" y="530"/>
                    </a:lnTo>
                    <a:lnTo>
                      <a:pt x="494" y="516"/>
                    </a:lnTo>
                    <a:lnTo>
                      <a:pt x="488" y="503"/>
                    </a:lnTo>
                    <a:lnTo>
                      <a:pt x="481" y="492"/>
                    </a:lnTo>
                    <a:lnTo>
                      <a:pt x="477" y="484"/>
                    </a:lnTo>
                    <a:lnTo>
                      <a:pt x="458" y="458"/>
                    </a:lnTo>
                    <a:lnTo>
                      <a:pt x="435" y="438"/>
                    </a:lnTo>
                    <a:lnTo>
                      <a:pt x="410" y="421"/>
                    </a:lnTo>
                    <a:lnTo>
                      <a:pt x="384" y="404"/>
                    </a:lnTo>
                    <a:lnTo>
                      <a:pt x="357" y="389"/>
                    </a:lnTo>
                    <a:lnTo>
                      <a:pt x="331" y="372"/>
                    </a:lnTo>
                    <a:lnTo>
                      <a:pt x="306" y="354"/>
                    </a:lnTo>
                    <a:lnTo>
                      <a:pt x="285" y="336"/>
                    </a:lnTo>
                    <a:lnTo>
                      <a:pt x="266" y="316"/>
                    </a:lnTo>
                    <a:lnTo>
                      <a:pt x="249" y="294"/>
                    </a:lnTo>
                    <a:lnTo>
                      <a:pt x="237" y="271"/>
                    </a:lnTo>
                    <a:lnTo>
                      <a:pt x="230" y="239"/>
                    </a:lnTo>
                    <a:lnTo>
                      <a:pt x="228" y="207"/>
                    </a:lnTo>
                    <a:lnTo>
                      <a:pt x="232" y="174"/>
                    </a:lnTo>
                    <a:lnTo>
                      <a:pt x="243" y="124"/>
                    </a:lnTo>
                    <a:lnTo>
                      <a:pt x="256" y="76"/>
                    </a:lnTo>
                    <a:lnTo>
                      <a:pt x="261" y="51"/>
                    </a:lnTo>
                    <a:lnTo>
                      <a:pt x="260" y="38"/>
                    </a:lnTo>
                    <a:lnTo>
                      <a:pt x="255" y="30"/>
                    </a:lnTo>
                    <a:lnTo>
                      <a:pt x="245" y="24"/>
                    </a:lnTo>
                    <a:lnTo>
                      <a:pt x="234" y="23"/>
                    </a:lnTo>
                    <a:close/>
                    <a:moveTo>
                      <a:pt x="223" y="0"/>
                    </a:moveTo>
                    <a:lnTo>
                      <a:pt x="238" y="2"/>
                    </a:lnTo>
                    <a:lnTo>
                      <a:pt x="250" y="5"/>
                    </a:lnTo>
                    <a:lnTo>
                      <a:pt x="264" y="10"/>
                    </a:lnTo>
                    <a:lnTo>
                      <a:pt x="274" y="19"/>
                    </a:lnTo>
                    <a:lnTo>
                      <a:pt x="281" y="31"/>
                    </a:lnTo>
                    <a:lnTo>
                      <a:pt x="282" y="46"/>
                    </a:lnTo>
                    <a:lnTo>
                      <a:pt x="278" y="78"/>
                    </a:lnTo>
                    <a:lnTo>
                      <a:pt x="261" y="142"/>
                    </a:lnTo>
                    <a:lnTo>
                      <a:pt x="256" y="168"/>
                    </a:lnTo>
                    <a:lnTo>
                      <a:pt x="250" y="194"/>
                    </a:lnTo>
                    <a:lnTo>
                      <a:pt x="250" y="220"/>
                    </a:lnTo>
                    <a:lnTo>
                      <a:pt x="253" y="247"/>
                    </a:lnTo>
                    <a:lnTo>
                      <a:pt x="261" y="272"/>
                    </a:lnTo>
                    <a:lnTo>
                      <a:pt x="277" y="297"/>
                    </a:lnTo>
                    <a:lnTo>
                      <a:pt x="298" y="318"/>
                    </a:lnTo>
                    <a:lnTo>
                      <a:pt x="320" y="337"/>
                    </a:lnTo>
                    <a:lnTo>
                      <a:pt x="345" y="354"/>
                    </a:lnTo>
                    <a:lnTo>
                      <a:pt x="370" y="369"/>
                    </a:lnTo>
                    <a:lnTo>
                      <a:pt x="392" y="383"/>
                    </a:lnTo>
                    <a:lnTo>
                      <a:pt x="416" y="396"/>
                    </a:lnTo>
                    <a:lnTo>
                      <a:pt x="438" y="411"/>
                    </a:lnTo>
                    <a:lnTo>
                      <a:pt x="459" y="428"/>
                    </a:lnTo>
                    <a:lnTo>
                      <a:pt x="477" y="446"/>
                    </a:lnTo>
                    <a:lnTo>
                      <a:pt x="499" y="479"/>
                    </a:lnTo>
                    <a:lnTo>
                      <a:pt x="516" y="514"/>
                    </a:lnTo>
                    <a:lnTo>
                      <a:pt x="523" y="532"/>
                    </a:lnTo>
                    <a:lnTo>
                      <a:pt x="527" y="552"/>
                    </a:lnTo>
                    <a:lnTo>
                      <a:pt x="529" y="571"/>
                    </a:lnTo>
                    <a:lnTo>
                      <a:pt x="526" y="589"/>
                    </a:lnTo>
                    <a:lnTo>
                      <a:pt x="519" y="602"/>
                    </a:lnTo>
                    <a:lnTo>
                      <a:pt x="509" y="609"/>
                    </a:lnTo>
                    <a:lnTo>
                      <a:pt x="497" y="613"/>
                    </a:lnTo>
                    <a:lnTo>
                      <a:pt x="476" y="613"/>
                    </a:lnTo>
                    <a:lnTo>
                      <a:pt x="470" y="620"/>
                    </a:lnTo>
                    <a:lnTo>
                      <a:pt x="456" y="630"/>
                    </a:lnTo>
                    <a:lnTo>
                      <a:pt x="442" y="637"/>
                    </a:lnTo>
                    <a:lnTo>
                      <a:pt x="427" y="639"/>
                    </a:lnTo>
                    <a:lnTo>
                      <a:pt x="409" y="635"/>
                    </a:lnTo>
                    <a:lnTo>
                      <a:pt x="391" y="623"/>
                    </a:lnTo>
                    <a:lnTo>
                      <a:pt x="374" y="610"/>
                    </a:lnTo>
                    <a:lnTo>
                      <a:pt x="362" y="599"/>
                    </a:lnTo>
                    <a:lnTo>
                      <a:pt x="349" y="589"/>
                    </a:lnTo>
                    <a:lnTo>
                      <a:pt x="335" y="584"/>
                    </a:lnTo>
                    <a:lnTo>
                      <a:pt x="327" y="585"/>
                    </a:lnTo>
                    <a:lnTo>
                      <a:pt x="317" y="591"/>
                    </a:lnTo>
                    <a:lnTo>
                      <a:pt x="309" y="598"/>
                    </a:lnTo>
                    <a:lnTo>
                      <a:pt x="300" y="602"/>
                    </a:lnTo>
                    <a:lnTo>
                      <a:pt x="288" y="606"/>
                    </a:lnTo>
                    <a:lnTo>
                      <a:pt x="274" y="605"/>
                    </a:lnTo>
                    <a:lnTo>
                      <a:pt x="261" y="601"/>
                    </a:lnTo>
                    <a:lnTo>
                      <a:pt x="246" y="588"/>
                    </a:lnTo>
                    <a:lnTo>
                      <a:pt x="234" y="573"/>
                    </a:lnTo>
                    <a:lnTo>
                      <a:pt x="223" y="555"/>
                    </a:lnTo>
                    <a:lnTo>
                      <a:pt x="214" y="536"/>
                    </a:lnTo>
                    <a:lnTo>
                      <a:pt x="210" y="527"/>
                    </a:lnTo>
                    <a:lnTo>
                      <a:pt x="198" y="531"/>
                    </a:lnTo>
                    <a:lnTo>
                      <a:pt x="175" y="531"/>
                    </a:lnTo>
                    <a:lnTo>
                      <a:pt x="154" y="525"/>
                    </a:lnTo>
                    <a:lnTo>
                      <a:pt x="134" y="513"/>
                    </a:lnTo>
                    <a:lnTo>
                      <a:pt x="106" y="492"/>
                    </a:lnTo>
                    <a:lnTo>
                      <a:pt x="78" y="468"/>
                    </a:lnTo>
                    <a:lnTo>
                      <a:pt x="61" y="452"/>
                    </a:lnTo>
                    <a:lnTo>
                      <a:pt x="42" y="433"/>
                    </a:lnTo>
                    <a:lnTo>
                      <a:pt x="25" y="413"/>
                    </a:lnTo>
                    <a:lnTo>
                      <a:pt x="11" y="390"/>
                    </a:lnTo>
                    <a:lnTo>
                      <a:pt x="1" y="367"/>
                    </a:lnTo>
                    <a:lnTo>
                      <a:pt x="0" y="343"/>
                    </a:lnTo>
                    <a:lnTo>
                      <a:pt x="4" y="323"/>
                    </a:lnTo>
                    <a:lnTo>
                      <a:pt x="14" y="305"/>
                    </a:lnTo>
                    <a:lnTo>
                      <a:pt x="25" y="289"/>
                    </a:lnTo>
                    <a:lnTo>
                      <a:pt x="40" y="273"/>
                    </a:lnTo>
                    <a:lnTo>
                      <a:pt x="115" y="207"/>
                    </a:lnTo>
                    <a:lnTo>
                      <a:pt x="139" y="183"/>
                    </a:lnTo>
                    <a:lnTo>
                      <a:pt x="159" y="156"/>
                    </a:lnTo>
                    <a:lnTo>
                      <a:pt x="173" y="127"/>
                    </a:lnTo>
                    <a:lnTo>
                      <a:pt x="185" y="88"/>
                    </a:lnTo>
                    <a:lnTo>
                      <a:pt x="199" y="51"/>
                    </a:lnTo>
                    <a:lnTo>
                      <a:pt x="214" y="17"/>
                    </a:lnTo>
                    <a:lnTo>
                      <a:pt x="213" y="14"/>
                    </a:lnTo>
                    <a:lnTo>
                      <a:pt x="213" y="9"/>
                    </a:lnTo>
                    <a:lnTo>
                      <a:pt x="216" y="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0" name="Freeform 125"/>
              <p:cNvSpPr>
                <a:spLocks/>
              </p:cNvSpPr>
              <p:nvPr/>
            </p:nvSpPr>
            <p:spPr bwMode="auto">
              <a:xfrm>
                <a:off x="2822" y="1653"/>
                <a:ext cx="166" cy="206"/>
              </a:xfrm>
              <a:custGeom>
                <a:avLst/>
                <a:gdLst/>
                <a:ahLst/>
                <a:cxnLst>
                  <a:cxn ang="0">
                    <a:pos x="145" y="0"/>
                  </a:cxn>
                  <a:cxn ang="0">
                    <a:pos x="146" y="14"/>
                  </a:cxn>
                  <a:cxn ang="0">
                    <a:pos x="148" y="29"/>
                  </a:cxn>
                  <a:cxn ang="0">
                    <a:pos x="152" y="46"/>
                  </a:cxn>
                  <a:cxn ang="0">
                    <a:pos x="156" y="65"/>
                  </a:cxn>
                  <a:cxn ang="0">
                    <a:pos x="159" y="85"/>
                  </a:cxn>
                  <a:cxn ang="0">
                    <a:pos x="163" y="104"/>
                  </a:cxn>
                  <a:cxn ang="0">
                    <a:pos x="164" y="124"/>
                  </a:cxn>
                  <a:cxn ang="0">
                    <a:pos x="166" y="142"/>
                  </a:cxn>
                  <a:cxn ang="0">
                    <a:pos x="164" y="158"/>
                  </a:cxn>
                  <a:cxn ang="0">
                    <a:pos x="160" y="174"/>
                  </a:cxn>
                  <a:cxn ang="0">
                    <a:pos x="153" y="186"/>
                  </a:cxn>
                  <a:cxn ang="0">
                    <a:pos x="142" y="197"/>
                  </a:cxn>
                  <a:cxn ang="0">
                    <a:pos x="128" y="203"/>
                  </a:cxn>
                  <a:cxn ang="0">
                    <a:pos x="109" y="206"/>
                  </a:cxn>
                  <a:cxn ang="0">
                    <a:pos x="84" y="204"/>
                  </a:cxn>
                  <a:cxn ang="0">
                    <a:pos x="63" y="199"/>
                  </a:cxn>
                  <a:cxn ang="0">
                    <a:pos x="44" y="190"/>
                  </a:cxn>
                  <a:cxn ang="0">
                    <a:pos x="28" y="178"/>
                  </a:cxn>
                  <a:cxn ang="0">
                    <a:pos x="16" y="164"/>
                  </a:cxn>
                  <a:cxn ang="0">
                    <a:pos x="6" y="149"/>
                  </a:cxn>
                  <a:cxn ang="0">
                    <a:pos x="0" y="132"/>
                  </a:cxn>
                  <a:cxn ang="0">
                    <a:pos x="0" y="115"/>
                  </a:cxn>
                  <a:cxn ang="0">
                    <a:pos x="6" y="98"/>
                  </a:cxn>
                  <a:cxn ang="0">
                    <a:pos x="16" y="85"/>
                  </a:cxn>
                  <a:cxn ang="0">
                    <a:pos x="32" y="71"/>
                  </a:cxn>
                  <a:cxn ang="0">
                    <a:pos x="67" y="51"/>
                  </a:cxn>
                  <a:cxn ang="0">
                    <a:pos x="102" y="33"/>
                  </a:cxn>
                  <a:cxn ang="0">
                    <a:pos x="135" y="11"/>
                  </a:cxn>
                  <a:cxn ang="0">
                    <a:pos x="145" y="0"/>
                  </a:cxn>
                </a:cxnLst>
                <a:rect l="0" t="0" r="r" b="b"/>
                <a:pathLst>
                  <a:path w="166" h="206">
                    <a:moveTo>
                      <a:pt x="145" y="0"/>
                    </a:moveTo>
                    <a:lnTo>
                      <a:pt x="146" y="14"/>
                    </a:lnTo>
                    <a:lnTo>
                      <a:pt x="148" y="29"/>
                    </a:lnTo>
                    <a:lnTo>
                      <a:pt x="152" y="46"/>
                    </a:lnTo>
                    <a:lnTo>
                      <a:pt x="156" y="65"/>
                    </a:lnTo>
                    <a:lnTo>
                      <a:pt x="159" y="85"/>
                    </a:lnTo>
                    <a:lnTo>
                      <a:pt x="163" y="104"/>
                    </a:lnTo>
                    <a:lnTo>
                      <a:pt x="164" y="124"/>
                    </a:lnTo>
                    <a:lnTo>
                      <a:pt x="166" y="142"/>
                    </a:lnTo>
                    <a:lnTo>
                      <a:pt x="164" y="158"/>
                    </a:lnTo>
                    <a:lnTo>
                      <a:pt x="160" y="174"/>
                    </a:lnTo>
                    <a:lnTo>
                      <a:pt x="153" y="186"/>
                    </a:lnTo>
                    <a:lnTo>
                      <a:pt x="142" y="197"/>
                    </a:lnTo>
                    <a:lnTo>
                      <a:pt x="128" y="203"/>
                    </a:lnTo>
                    <a:lnTo>
                      <a:pt x="109" y="206"/>
                    </a:lnTo>
                    <a:lnTo>
                      <a:pt x="84" y="204"/>
                    </a:lnTo>
                    <a:lnTo>
                      <a:pt x="63" y="199"/>
                    </a:lnTo>
                    <a:lnTo>
                      <a:pt x="44" y="190"/>
                    </a:lnTo>
                    <a:lnTo>
                      <a:pt x="28" y="178"/>
                    </a:lnTo>
                    <a:lnTo>
                      <a:pt x="16" y="164"/>
                    </a:lnTo>
                    <a:lnTo>
                      <a:pt x="6" y="149"/>
                    </a:lnTo>
                    <a:lnTo>
                      <a:pt x="0" y="132"/>
                    </a:lnTo>
                    <a:lnTo>
                      <a:pt x="0" y="115"/>
                    </a:lnTo>
                    <a:lnTo>
                      <a:pt x="6" y="98"/>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1" name="Freeform 126"/>
              <p:cNvSpPr>
                <a:spLocks noEditPoints="1"/>
              </p:cNvSpPr>
              <p:nvPr/>
            </p:nvSpPr>
            <p:spPr bwMode="auto">
              <a:xfrm>
                <a:off x="2813" y="1643"/>
                <a:ext cx="186" cy="228"/>
              </a:xfrm>
              <a:custGeom>
                <a:avLst/>
                <a:gdLst/>
                <a:ahLst/>
                <a:cxnLst>
                  <a:cxn ang="0">
                    <a:pos x="146" y="33"/>
                  </a:cxn>
                  <a:cxn ang="0">
                    <a:pos x="119" y="50"/>
                  </a:cxn>
                  <a:cxn ang="0">
                    <a:pos x="86" y="68"/>
                  </a:cxn>
                  <a:cxn ang="0">
                    <a:pos x="54" y="86"/>
                  </a:cxn>
                  <a:cxn ang="0">
                    <a:pos x="40" y="96"/>
                  </a:cxn>
                  <a:cxn ang="0">
                    <a:pos x="30" y="107"/>
                  </a:cxn>
                  <a:cxn ang="0">
                    <a:pos x="23" y="120"/>
                  </a:cxn>
                  <a:cxn ang="0">
                    <a:pos x="21" y="135"/>
                  </a:cxn>
                  <a:cxn ang="0">
                    <a:pos x="25" y="152"/>
                  </a:cxn>
                  <a:cxn ang="0">
                    <a:pos x="34" y="170"/>
                  </a:cxn>
                  <a:cxn ang="0">
                    <a:pos x="48" y="184"/>
                  </a:cxn>
                  <a:cxn ang="0">
                    <a:pos x="65" y="195"/>
                  </a:cxn>
                  <a:cxn ang="0">
                    <a:pos x="84" y="202"/>
                  </a:cxn>
                  <a:cxn ang="0">
                    <a:pos x="100" y="205"/>
                  </a:cxn>
                  <a:cxn ang="0">
                    <a:pos x="115" y="206"/>
                  </a:cxn>
                  <a:cxn ang="0">
                    <a:pos x="130" y="205"/>
                  </a:cxn>
                  <a:cxn ang="0">
                    <a:pos x="144" y="199"/>
                  </a:cxn>
                  <a:cxn ang="0">
                    <a:pos x="155" y="186"/>
                  </a:cxn>
                  <a:cxn ang="0">
                    <a:pos x="161" y="172"/>
                  </a:cxn>
                  <a:cxn ang="0">
                    <a:pos x="164" y="154"/>
                  </a:cxn>
                  <a:cxn ang="0">
                    <a:pos x="164" y="136"/>
                  </a:cxn>
                  <a:cxn ang="0">
                    <a:pos x="162" y="120"/>
                  </a:cxn>
                  <a:cxn ang="0">
                    <a:pos x="160" y="104"/>
                  </a:cxn>
                  <a:cxn ang="0">
                    <a:pos x="153" y="72"/>
                  </a:cxn>
                  <a:cxn ang="0">
                    <a:pos x="147" y="42"/>
                  </a:cxn>
                  <a:cxn ang="0">
                    <a:pos x="146" y="33"/>
                  </a:cxn>
                  <a:cxn ang="0">
                    <a:pos x="151" y="0"/>
                  </a:cxn>
                  <a:cxn ang="0">
                    <a:pos x="157" y="0"/>
                  </a:cxn>
                  <a:cxn ang="0">
                    <a:pos x="162" y="3"/>
                  </a:cxn>
                  <a:cxn ang="0">
                    <a:pos x="165" y="10"/>
                  </a:cxn>
                  <a:cxn ang="0">
                    <a:pos x="167" y="25"/>
                  </a:cxn>
                  <a:cxn ang="0">
                    <a:pos x="169" y="43"/>
                  </a:cxn>
                  <a:cxn ang="0">
                    <a:pos x="173" y="63"/>
                  </a:cxn>
                  <a:cxn ang="0">
                    <a:pos x="182" y="104"/>
                  </a:cxn>
                  <a:cxn ang="0">
                    <a:pos x="185" y="125"/>
                  </a:cxn>
                  <a:cxn ang="0">
                    <a:pos x="186" y="146"/>
                  </a:cxn>
                  <a:cxn ang="0">
                    <a:pos x="185" y="166"/>
                  </a:cxn>
                  <a:cxn ang="0">
                    <a:pos x="182" y="184"/>
                  </a:cxn>
                  <a:cxn ang="0">
                    <a:pos x="175" y="199"/>
                  </a:cxn>
                  <a:cxn ang="0">
                    <a:pos x="165" y="211"/>
                  </a:cxn>
                  <a:cxn ang="0">
                    <a:pos x="150" y="221"/>
                  </a:cxn>
                  <a:cxn ang="0">
                    <a:pos x="129" y="227"/>
                  </a:cxn>
                  <a:cxn ang="0">
                    <a:pos x="105" y="228"/>
                  </a:cxn>
                  <a:cxn ang="0">
                    <a:pos x="82" y="224"/>
                  </a:cxn>
                  <a:cxn ang="0">
                    <a:pos x="59" y="216"/>
                  </a:cxn>
                  <a:cxn ang="0">
                    <a:pos x="39" y="203"/>
                  </a:cxn>
                  <a:cxn ang="0">
                    <a:pos x="21" y="188"/>
                  </a:cxn>
                  <a:cxn ang="0">
                    <a:pos x="8" y="167"/>
                  </a:cxn>
                  <a:cxn ang="0">
                    <a:pos x="0" y="145"/>
                  </a:cxn>
                  <a:cxn ang="0">
                    <a:pos x="0" y="125"/>
                  </a:cxn>
                  <a:cxn ang="0">
                    <a:pos x="4" y="107"/>
                  </a:cxn>
                  <a:cxn ang="0">
                    <a:pos x="14" y="90"/>
                  </a:cxn>
                  <a:cxn ang="0">
                    <a:pos x="26" y="78"/>
                  </a:cxn>
                  <a:cxn ang="0">
                    <a:pos x="54" y="60"/>
                  </a:cxn>
                  <a:cxn ang="0">
                    <a:pos x="83" y="44"/>
                  </a:cxn>
                  <a:cxn ang="0">
                    <a:pos x="111" y="29"/>
                  </a:cxn>
                  <a:cxn ang="0">
                    <a:pos x="139" y="11"/>
                  </a:cxn>
                  <a:cxn ang="0">
                    <a:pos x="143" y="10"/>
                  </a:cxn>
                  <a:cxn ang="0">
                    <a:pos x="146" y="3"/>
                  </a:cxn>
                  <a:cxn ang="0">
                    <a:pos x="151" y="0"/>
                  </a:cxn>
                </a:cxnLst>
                <a:rect l="0" t="0" r="r" b="b"/>
                <a:pathLst>
                  <a:path w="186" h="228">
                    <a:moveTo>
                      <a:pt x="146" y="33"/>
                    </a:moveTo>
                    <a:lnTo>
                      <a:pt x="119" y="50"/>
                    </a:lnTo>
                    <a:lnTo>
                      <a:pt x="86" y="68"/>
                    </a:lnTo>
                    <a:lnTo>
                      <a:pt x="54" y="86"/>
                    </a:lnTo>
                    <a:lnTo>
                      <a:pt x="40" y="96"/>
                    </a:lnTo>
                    <a:lnTo>
                      <a:pt x="30" y="107"/>
                    </a:lnTo>
                    <a:lnTo>
                      <a:pt x="23" y="120"/>
                    </a:lnTo>
                    <a:lnTo>
                      <a:pt x="21" y="135"/>
                    </a:lnTo>
                    <a:lnTo>
                      <a:pt x="25" y="152"/>
                    </a:lnTo>
                    <a:lnTo>
                      <a:pt x="34" y="170"/>
                    </a:lnTo>
                    <a:lnTo>
                      <a:pt x="48" y="184"/>
                    </a:lnTo>
                    <a:lnTo>
                      <a:pt x="65" y="195"/>
                    </a:lnTo>
                    <a:lnTo>
                      <a:pt x="84" y="202"/>
                    </a:lnTo>
                    <a:lnTo>
                      <a:pt x="100" y="205"/>
                    </a:lnTo>
                    <a:lnTo>
                      <a:pt x="115" y="206"/>
                    </a:lnTo>
                    <a:lnTo>
                      <a:pt x="130" y="205"/>
                    </a:lnTo>
                    <a:lnTo>
                      <a:pt x="144" y="199"/>
                    </a:lnTo>
                    <a:lnTo>
                      <a:pt x="155" y="186"/>
                    </a:lnTo>
                    <a:lnTo>
                      <a:pt x="161" y="172"/>
                    </a:lnTo>
                    <a:lnTo>
                      <a:pt x="164" y="154"/>
                    </a:lnTo>
                    <a:lnTo>
                      <a:pt x="164" y="136"/>
                    </a:lnTo>
                    <a:lnTo>
                      <a:pt x="162" y="120"/>
                    </a:lnTo>
                    <a:lnTo>
                      <a:pt x="160" y="104"/>
                    </a:lnTo>
                    <a:lnTo>
                      <a:pt x="153" y="72"/>
                    </a:lnTo>
                    <a:lnTo>
                      <a:pt x="147" y="42"/>
                    </a:lnTo>
                    <a:lnTo>
                      <a:pt x="146" y="33"/>
                    </a:lnTo>
                    <a:close/>
                    <a:moveTo>
                      <a:pt x="151" y="0"/>
                    </a:moveTo>
                    <a:lnTo>
                      <a:pt x="157" y="0"/>
                    </a:lnTo>
                    <a:lnTo>
                      <a:pt x="162" y="3"/>
                    </a:lnTo>
                    <a:lnTo>
                      <a:pt x="165" y="10"/>
                    </a:lnTo>
                    <a:lnTo>
                      <a:pt x="167" y="25"/>
                    </a:lnTo>
                    <a:lnTo>
                      <a:pt x="169" y="43"/>
                    </a:lnTo>
                    <a:lnTo>
                      <a:pt x="173" y="63"/>
                    </a:lnTo>
                    <a:lnTo>
                      <a:pt x="182" y="104"/>
                    </a:lnTo>
                    <a:lnTo>
                      <a:pt x="185" y="125"/>
                    </a:lnTo>
                    <a:lnTo>
                      <a:pt x="186" y="146"/>
                    </a:lnTo>
                    <a:lnTo>
                      <a:pt x="185" y="166"/>
                    </a:lnTo>
                    <a:lnTo>
                      <a:pt x="182" y="184"/>
                    </a:lnTo>
                    <a:lnTo>
                      <a:pt x="175" y="199"/>
                    </a:lnTo>
                    <a:lnTo>
                      <a:pt x="165" y="211"/>
                    </a:lnTo>
                    <a:lnTo>
                      <a:pt x="150" y="221"/>
                    </a:lnTo>
                    <a:lnTo>
                      <a:pt x="129" y="227"/>
                    </a:lnTo>
                    <a:lnTo>
                      <a:pt x="105" y="228"/>
                    </a:lnTo>
                    <a:lnTo>
                      <a:pt x="82" y="224"/>
                    </a:lnTo>
                    <a:lnTo>
                      <a:pt x="59" y="216"/>
                    </a:lnTo>
                    <a:lnTo>
                      <a:pt x="39" y="203"/>
                    </a:lnTo>
                    <a:lnTo>
                      <a:pt x="21" y="188"/>
                    </a:lnTo>
                    <a:lnTo>
                      <a:pt x="8" y="167"/>
                    </a:lnTo>
                    <a:lnTo>
                      <a:pt x="0" y="145"/>
                    </a:lnTo>
                    <a:lnTo>
                      <a:pt x="0" y="125"/>
                    </a:lnTo>
                    <a:lnTo>
                      <a:pt x="4" y="107"/>
                    </a:lnTo>
                    <a:lnTo>
                      <a:pt x="14" y="90"/>
                    </a:lnTo>
                    <a:lnTo>
                      <a:pt x="26" y="78"/>
                    </a:lnTo>
                    <a:lnTo>
                      <a:pt x="54" y="60"/>
                    </a:lnTo>
                    <a:lnTo>
                      <a:pt x="83" y="44"/>
                    </a:lnTo>
                    <a:lnTo>
                      <a:pt x="111" y="29"/>
                    </a:lnTo>
                    <a:lnTo>
                      <a:pt x="139" y="11"/>
                    </a:lnTo>
                    <a:lnTo>
                      <a:pt x="143" y="10"/>
                    </a:lnTo>
                    <a:lnTo>
                      <a:pt x="146" y="3"/>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2" name="Freeform 127"/>
              <p:cNvSpPr>
                <a:spLocks/>
              </p:cNvSpPr>
              <p:nvPr/>
            </p:nvSpPr>
            <p:spPr bwMode="auto">
              <a:xfrm>
                <a:off x="2889" y="1710"/>
                <a:ext cx="25" cy="22"/>
              </a:xfrm>
              <a:custGeom>
                <a:avLst/>
                <a:gdLst/>
                <a:ahLst/>
                <a:cxnLst>
                  <a:cxn ang="0">
                    <a:pos x="8" y="0"/>
                  </a:cxn>
                  <a:cxn ang="0">
                    <a:pos x="13" y="0"/>
                  </a:cxn>
                  <a:cxn ang="0">
                    <a:pos x="17" y="1"/>
                  </a:cxn>
                  <a:cxn ang="0">
                    <a:pos x="18" y="1"/>
                  </a:cxn>
                  <a:cxn ang="0">
                    <a:pos x="22" y="5"/>
                  </a:cxn>
                  <a:cxn ang="0">
                    <a:pos x="25" y="11"/>
                  </a:cxn>
                  <a:cxn ang="0">
                    <a:pos x="25" y="15"/>
                  </a:cxn>
                  <a:cxn ang="0">
                    <a:pos x="24" y="18"/>
                  </a:cxn>
                  <a:cxn ang="0">
                    <a:pos x="21" y="21"/>
                  </a:cxn>
                  <a:cxn ang="0">
                    <a:pos x="18" y="22"/>
                  </a:cxn>
                  <a:cxn ang="0">
                    <a:pos x="11" y="22"/>
                  </a:cxn>
                  <a:cxn ang="0">
                    <a:pos x="8" y="21"/>
                  </a:cxn>
                  <a:cxn ang="0">
                    <a:pos x="7" y="21"/>
                  </a:cxn>
                  <a:cxn ang="0">
                    <a:pos x="3" y="16"/>
                  </a:cxn>
                  <a:cxn ang="0">
                    <a:pos x="0" y="11"/>
                  </a:cxn>
                  <a:cxn ang="0">
                    <a:pos x="0" y="7"/>
                  </a:cxn>
                  <a:cxn ang="0">
                    <a:pos x="1" y="4"/>
                  </a:cxn>
                  <a:cxn ang="0">
                    <a:pos x="4" y="1"/>
                  </a:cxn>
                  <a:cxn ang="0">
                    <a:pos x="8" y="0"/>
                  </a:cxn>
                </a:cxnLst>
                <a:rect l="0" t="0" r="r" b="b"/>
                <a:pathLst>
                  <a:path w="25" h="22">
                    <a:moveTo>
                      <a:pt x="8" y="0"/>
                    </a:moveTo>
                    <a:lnTo>
                      <a:pt x="13" y="0"/>
                    </a:lnTo>
                    <a:lnTo>
                      <a:pt x="17" y="1"/>
                    </a:lnTo>
                    <a:lnTo>
                      <a:pt x="18" y="1"/>
                    </a:lnTo>
                    <a:lnTo>
                      <a:pt x="22" y="5"/>
                    </a:lnTo>
                    <a:lnTo>
                      <a:pt x="25" y="11"/>
                    </a:lnTo>
                    <a:lnTo>
                      <a:pt x="25" y="15"/>
                    </a:lnTo>
                    <a:lnTo>
                      <a:pt x="24" y="18"/>
                    </a:lnTo>
                    <a:lnTo>
                      <a:pt x="21" y="21"/>
                    </a:lnTo>
                    <a:lnTo>
                      <a:pt x="18" y="22"/>
                    </a:lnTo>
                    <a:lnTo>
                      <a:pt x="11" y="22"/>
                    </a:lnTo>
                    <a:lnTo>
                      <a:pt x="8" y="21"/>
                    </a:lnTo>
                    <a:lnTo>
                      <a:pt x="7" y="21"/>
                    </a:lnTo>
                    <a:lnTo>
                      <a:pt x="3" y="16"/>
                    </a:lnTo>
                    <a:lnTo>
                      <a:pt x="0" y="11"/>
                    </a:lnTo>
                    <a:lnTo>
                      <a:pt x="0" y="7"/>
                    </a:lnTo>
                    <a:lnTo>
                      <a:pt x="1" y="4"/>
                    </a:lnTo>
                    <a:lnTo>
                      <a:pt x="4"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3" name="Freeform 128"/>
              <p:cNvSpPr>
                <a:spLocks/>
              </p:cNvSpPr>
              <p:nvPr/>
            </p:nvSpPr>
            <p:spPr bwMode="auto">
              <a:xfrm>
                <a:off x="2910" y="1732"/>
                <a:ext cx="19" cy="21"/>
              </a:xfrm>
              <a:custGeom>
                <a:avLst/>
                <a:gdLst/>
                <a:ahLst/>
                <a:cxnLst>
                  <a:cxn ang="0">
                    <a:pos x="10" y="0"/>
                  </a:cxn>
                  <a:cxn ang="0">
                    <a:pos x="14" y="1"/>
                  </a:cxn>
                  <a:cxn ang="0">
                    <a:pos x="17" y="3"/>
                  </a:cxn>
                  <a:cxn ang="0">
                    <a:pos x="19" y="6"/>
                  </a:cxn>
                  <a:cxn ang="0">
                    <a:pos x="19" y="15"/>
                  </a:cxn>
                  <a:cxn ang="0">
                    <a:pos x="17" y="18"/>
                  </a:cxn>
                  <a:cxn ang="0">
                    <a:pos x="14" y="19"/>
                  </a:cxn>
                  <a:cxn ang="0">
                    <a:pos x="10" y="21"/>
                  </a:cxn>
                  <a:cxn ang="0">
                    <a:pos x="6" y="19"/>
                  </a:cxn>
                  <a:cxn ang="0">
                    <a:pos x="3" y="18"/>
                  </a:cxn>
                  <a:cxn ang="0">
                    <a:pos x="0" y="15"/>
                  </a:cxn>
                  <a:cxn ang="0">
                    <a:pos x="0" y="6"/>
                  </a:cxn>
                  <a:cxn ang="0">
                    <a:pos x="3" y="3"/>
                  </a:cxn>
                  <a:cxn ang="0">
                    <a:pos x="6" y="1"/>
                  </a:cxn>
                  <a:cxn ang="0">
                    <a:pos x="10" y="0"/>
                  </a:cxn>
                </a:cxnLst>
                <a:rect l="0" t="0" r="r" b="b"/>
                <a:pathLst>
                  <a:path w="19" h="21">
                    <a:moveTo>
                      <a:pt x="10" y="0"/>
                    </a:moveTo>
                    <a:lnTo>
                      <a:pt x="14" y="1"/>
                    </a:lnTo>
                    <a:lnTo>
                      <a:pt x="17" y="3"/>
                    </a:lnTo>
                    <a:lnTo>
                      <a:pt x="19" y="6"/>
                    </a:lnTo>
                    <a:lnTo>
                      <a:pt x="19" y="15"/>
                    </a:lnTo>
                    <a:lnTo>
                      <a:pt x="17" y="18"/>
                    </a:lnTo>
                    <a:lnTo>
                      <a:pt x="14" y="19"/>
                    </a:lnTo>
                    <a:lnTo>
                      <a:pt x="10" y="21"/>
                    </a:lnTo>
                    <a:lnTo>
                      <a:pt x="6" y="19"/>
                    </a:lnTo>
                    <a:lnTo>
                      <a:pt x="3" y="18"/>
                    </a:lnTo>
                    <a:lnTo>
                      <a:pt x="0" y="15"/>
                    </a:lnTo>
                    <a:lnTo>
                      <a:pt x="0" y="6"/>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4" name="Freeform 129"/>
              <p:cNvSpPr>
                <a:spLocks/>
              </p:cNvSpPr>
              <p:nvPr/>
            </p:nvSpPr>
            <p:spPr bwMode="auto">
              <a:xfrm>
                <a:off x="2943" y="1733"/>
                <a:ext cx="21" cy="23"/>
              </a:xfrm>
              <a:custGeom>
                <a:avLst/>
                <a:gdLst/>
                <a:ahLst/>
                <a:cxnLst>
                  <a:cxn ang="0">
                    <a:pos x="11" y="0"/>
                  </a:cxn>
                  <a:cxn ang="0">
                    <a:pos x="18" y="3"/>
                  </a:cxn>
                  <a:cxn ang="0">
                    <a:pos x="21" y="9"/>
                  </a:cxn>
                  <a:cxn ang="0">
                    <a:pos x="21" y="14"/>
                  </a:cxn>
                  <a:cxn ang="0">
                    <a:pos x="18" y="20"/>
                  </a:cxn>
                  <a:cxn ang="0">
                    <a:pos x="11" y="23"/>
                  </a:cxn>
                  <a:cxn ang="0">
                    <a:pos x="5" y="20"/>
                  </a:cxn>
                  <a:cxn ang="0">
                    <a:pos x="0" y="14"/>
                  </a:cxn>
                  <a:cxn ang="0">
                    <a:pos x="0" y="9"/>
                  </a:cxn>
                  <a:cxn ang="0">
                    <a:pos x="5" y="3"/>
                  </a:cxn>
                  <a:cxn ang="0">
                    <a:pos x="11" y="0"/>
                  </a:cxn>
                </a:cxnLst>
                <a:rect l="0" t="0" r="r" b="b"/>
                <a:pathLst>
                  <a:path w="21" h="23">
                    <a:moveTo>
                      <a:pt x="11" y="0"/>
                    </a:moveTo>
                    <a:lnTo>
                      <a:pt x="18" y="3"/>
                    </a:lnTo>
                    <a:lnTo>
                      <a:pt x="21" y="9"/>
                    </a:lnTo>
                    <a:lnTo>
                      <a:pt x="21" y="14"/>
                    </a:lnTo>
                    <a:lnTo>
                      <a:pt x="18" y="20"/>
                    </a:lnTo>
                    <a:lnTo>
                      <a:pt x="11" y="23"/>
                    </a:lnTo>
                    <a:lnTo>
                      <a:pt x="5" y="20"/>
                    </a:lnTo>
                    <a:lnTo>
                      <a:pt x="0" y="14"/>
                    </a:lnTo>
                    <a:lnTo>
                      <a:pt x="0" y="9"/>
                    </a:lnTo>
                    <a:lnTo>
                      <a:pt x="5"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5" name="Freeform 130"/>
              <p:cNvSpPr>
                <a:spLocks/>
              </p:cNvSpPr>
              <p:nvPr/>
            </p:nvSpPr>
            <p:spPr bwMode="auto">
              <a:xfrm>
                <a:off x="2867" y="1729"/>
                <a:ext cx="21" cy="22"/>
              </a:xfrm>
              <a:custGeom>
                <a:avLst/>
                <a:gdLst/>
                <a:ahLst/>
                <a:cxnLst>
                  <a:cxn ang="0">
                    <a:pos x="11" y="0"/>
                  </a:cxn>
                  <a:cxn ang="0">
                    <a:pos x="18" y="3"/>
                  </a:cxn>
                  <a:cxn ang="0">
                    <a:pos x="21" y="9"/>
                  </a:cxn>
                  <a:cxn ang="0">
                    <a:pos x="21" y="14"/>
                  </a:cxn>
                  <a:cxn ang="0">
                    <a:pos x="18" y="20"/>
                  </a:cxn>
                  <a:cxn ang="0">
                    <a:pos x="11" y="22"/>
                  </a:cxn>
                  <a:cxn ang="0">
                    <a:pos x="4" y="20"/>
                  </a:cxn>
                  <a:cxn ang="0">
                    <a:pos x="0" y="14"/>
                  </a:cxn>
                  <a:cxn ang="0">
                    <a:pos x="0" y="9"/>
                  </a:cxn>
                  <a:cxn ang="0">
                    <a:pos x="4" y="3"/>
                  </a:cxn>
                  <a:cxn ang="0">
                    <a:pos x="11" y="0"/>
                  </a:cxn>
                </a:cxnLst>
                <a:rect l="0" t="0" r="r" b="b"/>
                <a:pathLst>
                  <a:path w="21" h="22">
                    <a:moveTo>
                      <a:pt x="11" y="0"/>
                    </a:moveTo>
                    <a:lnTo>
                      <a:pt x="18" y="3"/>
                    </a:lnTo>
                    <a:lnTo>
                      <a:pt x="21" y="9"/>
                    </a:lnTo>
                    <a:lnTo>
                      <a:pt x="21" y="14"/>
                    </a:lnTo>
                    <a:lnTo>
                      <a:pt x="18" y="20"/>
                    </a:lnTo>
                    <a:lnTo>
                      <a:pt x="11" y="22"/>
                    </a:lnTo>
                    <a:lnTo>
                      <a:pt x="4" y="20"/>
                    </a:lnTo>
                    <a:lnTo>
                      <a:pt x="0" y="14"/>
                    </a:lnTo>
                    <a:lnTo>
                      <a:pt x="0" y="9"/>
                    </a:lnTo>
                    <a:lnTo>
                      <a:pt x="4"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 name="Freeform 131"/>
              <p:cNvSpPr>
                <a:spLocks/>
              </p:cNvSpPr>
              <p:nvPr/>
            </p:nvSpPr>
            <p:spPr bwMode="auto">
              <a:xfrm>
                <a:off x="2925" y="1693"/>
                <a:ext cx="25" cy="24"/>
              </a:xfrm>
              <a:custGeom>
                <a:avLst/>
                <a:gdLst/>
                <a:ahLst/>
                <a:cxnLst>
                  <a:cxn ang="0">
                    <a:pos x="10" y="0"/>
                  </a:cxn>
                  <a:cxn ang="0">
                    <a:pos x="14" y="0"/>
                  </a:cxn>
                  <a:cxn ang="0">
                    <a:pos x="17" y="1"/>
                  </a:cxn>
                  <a:cxn ang="0">
                    <a:pos x="18" y="1"/>
                  </a:cxn>
                  <a:cxn ang="0">
                    <a:pos x="18" y="3"/>
                  </a:cxn>
                  <a:cxn ang="0">
                    <a:pos x="20" y="3"/>
                  </a:cxn>
                  <a:cxn ang="0">
                    <a:pos x="23" y="6"/>
                  </a:cxn>
                  <a:cxn ang="0">
                    <a:pos x="25" y="11"/>
                  </a:cxn>
                  <a:cxn ang="0">
                    <a:pos x="25" y="15"/>
                  </a:cxn>
                  <a:cxn ang="0">
                    <a:pos x="24" y="18"/>
                  </a:cxn>
                  <a:cxn ang="0">
                    <a:pos x="21" y="21"/>
                  </a:cxn>
                  <a:cxn ang="0">
                    <a:pos x="16" y="24"/>
                  </a:cxn>
                  <a:cxn ang="0">
                    <a:pos x="11" y="24"/>
                  </a:cxn>
                  <a:cxn ang="0">
                    <a:pos x="9" y="22"/>
                  </a:cxn>
                  <a:cxn ang="0">
                    <a:pos x="7" y="21"/>
                  </a:cxn>
                  <a:cxn ang="0">
                    <a:pos x="6" y="21"/>
                  </a:cxn>
                  <a:cxn ang="0">
                    <a:pos x="3" y="18"/>
                  </a:cxn>
                  <a:cxn ang="0">
                    <a:pos x="0" y="13"/>
                  </a:cxn>
                  <a:cxn ang="0">
                    <a:pos x="0" y="8"/>
                  </a:cxn>
                  <a:cxn ang="0">
                    <a:pos x="2" y="6"/>
                  </a:cxn>
                  <a:cxn ang="0">
                    <a:pos x="4" y="3"/>
                  </a:cxn>
                  <a:cxn ang="0">
                    <a:pos x="10" y="0"/>
                  </a:cxn>
                </a:cxnLst>
                <a:rect l="0" t="0" r="r" b="b"/>
                <a:pathLst>
                  <a:path w="25" h="24">
                    <a:moveTo>
                      <a:pt x="10" y="0"/>
                    </a:moveTo>
                    <a:lnTo>
                      <a:pt x="14" y="0"/>
                    </a:lnTo>
                    <a:lnTo>
                      <a:pt x="17" y="1"/>
                    </a:lnTo>
                    <a:lnTo>
                      <a:pt x="18" y="1"/>
                    </a:lnTo>
                    <a:lnTo>
                      <a:pt x="18" y="3"/>
                    </a:lnTo>
                    <a:lnTo>
                      <a:pt x="20" y="3"/>
                    </a:lnTo>
                    <a:lnTo>
                      <a:pt x="23" y="6"/>
                    </a:lnTo>
                    <a:lnTo>
                      <a:pt x="25" y="11"/>
                    </a:lnTo>
                    <a:lnTo>
                      <a:pt x="25" y="15"/>
                    </a:lnTo>
                    <a:lnTo>
                      <a:pt x="24" y="18"/>
                    </a:lnTo>
                    <a:lnTo>
                      <a:pt x="21" y="21"/>
                    </a:lnTo>
                    <a:lnTo>
                      <a:pt x="16" y="24"/>
                    </a:lnTo>
                    <a:lnTo>
                      <a:pt x="11" y="24"/>
                    </a:lnTo>
                    <a:lnTo>
                      <a:pt x="9" y="22"/>
                    </a:lnTo>
                    <a:lnTo>
                      <a:pt x="7" y="21"/>
                    </a:lnTo>
                    <a:lnTo>
                      <a:pt x="6" y="21"/>
                    </a:lnTo>
                    <a:lnTo>
                      <a:pt x="3" y="18"/>
                    </a:lnTo>
                    <a:lnTo>
                      <a:pt x="0" y="13"/>
                    </a:lnTo>
                    <a:lnTo>
                      <a:pt x="0" y="8"/>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 name="Freeform 132"/>
              <p:cNvSpPr>
                <a:spLocks/>
              </p:cNvSpPr>
              <p:nvPr/>
            </p:nvSpPr>
            <p:spPr bwMode="auto">
              <a:xfrm>
                <a:off x="2897" y="1761"/>
                <a:ext cx="25" cy="24"/>
              </a:xfrm>
              <a:custGeom>
                <a:avLst/>
                <a:gdLst/>
                <a:ahLst/>
                <a:cxnLst>
                  <a:cxn ang="0">
                    <a:pos x="10" y="0"/>
                  </a:cxn>
                  <a:cxn ang="0">
                    <a:pos x="14" y="0"/>
                  </a:cxn>
                  <a:cxn ang="0">
                    <a:pos x="17" y="2"/>
                  </a:cxn>
                  <a:cxn ang="0">
                    <a:pos x="19" y="3"/>
                  </a:cxn>
                  <a:cxn ang="0">
                    <a:pos x="20" y="3"/>
                  </a:cxn>
                  <a:cxn ang="0">
                    <a:pos x="23" y="6"/>
                  </a:cxn>
                  <a:cxn ang="0">
                    <a:pos x="25" y="11"/>
                  </a:cxn>
                  <a:cxn ang="0">
                    <a:pos x="25" y="16"/>
                  </a:cxn>
                  <a:cxn ang="0">
                    <a:pos x="24" y="18"/>
                  </a:cxn>
                  <a:cxn ang="0">
                    <a:pos x="21" y="21"/>
                  </a:cxn>
                  <a:cxn ang="0">
                    <a:pos x="17" y="24"/>
                  </a:cxn>
                  <a:cxn ang="0">
                    <a:pos x="13" y="24"/>
                  </a:cxn>
                  <a:cxn ang="0">
                    <a:pos x="9" y="22"/>
                  </a:cxn>
                  <a:cxn ang="0">
                    <a:pos x="7" y="21"/>
                  </a:cxn>
                  <a:cxn ang="0">
                    <a:pos x="6" y="21"/>
                  </a:cxn>
                  <a:cxn ang="0">
                    <a:pos x="3" y="18"/>
                  </a:cxn>
                  <a:cxn ang="0">
                    <a:pos x="0" y="13"/>
                  </a:cxn>
                  <a:cxn ang="0">
                    <a:pos x="0" y="9"/>
                  </a:cxn>
                  <a:cxn ang="0">
                    <a:pos x="2" y="6"/>
                  </a:cxn>
                  <a:cxn ang="0">
                    <a:pos x="5" y="3"/>
                  </a:cxn>
                  <a:cxn ang="0">
                    <a:pos x="10" y="0"/>
                  </a:cxn>
                </a:cxnLst>
                <a:rect l="0" t="0" r="r" b="b"/>
                <a:pathLst>
                  <a:path w="25" h="24">
                    <a:moveTo>
                      <a:pt x="10" y="0"/>
                    </a:moveTo>
                    <a:lnTo>
                      <a:pt x="14" y="0"/>
                    </a:lnTo>
                    <a:lnTo>
                      <a:pt x="17" y="2"/>
                    </a:lnTo>
                    <a:lnTo>
                      <a:pt x="19" y="3"/>
                    </a:lnTo>
                    <a:lnTo>
                      <a:pt x="20" y="3"/>
                    </a:lnTo>
                    <a:lnTo>
                      <a:pt x="23" y="6"/>
                    </a:lnTo>
                    <a:lnTo>
                      <a:pt x="25" y="11"/>
                    </a:lnTo>
                    <a:lnTo>
                      <a:pt x="25" y="16"/>
                    </a:lnTo>
                    <a:lnTo>
                      <a:pt x="24" y="18"/>
                    </a:lnTo>
                    <a:lnTo>
                      <a:pt x="21" y="21"/>
                    </a:lnTo>
                    <a:lnTo>
                      <a:pt x="17" y="24"/>
                    </a:lnTo>
                    <a:lnTo>
                      <a:pt x="13" y="24"/>
                    </a:lnTo>
                    <a:lnTo>
                      <a:pt x="9" y="22"/>
                    </a:lnTo>
                    <a:lnTo>
                      <a:pt x="7" y="21"/>
                    </a:lnTo>
                    <a:lnTo>
                      <a:pt x="6" y="21"/>
                    </a:lnTo>
                    <a:lnTo>
                      <a:pt x="3" y="18"/>
                    </a:lnTo>
                    <a:lnTo>
                      <a:pt x="0" y="13"/>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 name="Freeform 133"/>
              <p:cNvSpPr>
                <a:spLocks/>
              </p:cNvSpPr>
              <p:nvPr/>
            </p:nvSpPr>
            <p:spPr bwMode="auto">
              <a:xfrm>
                <a:off x="2936" y="1761"/>
                <a:ext cx="21" cy="22"/>
              </a:xfrm>
              <a:custGeom>
                <a:avLst/>
                <a:gdLst/>
                <a:ahLst/>
                <a:cxnLst>
                  <a:cxn ang="0">
                    <a:pos x="12" y="0"/>
                  </a:cxn>
                  <a:cxn ang="0">
                    <a:pos x="18" y="3"/>
                  </a:cxn>
                  <a:cxn ang="0">
                    <a:pos x="21" y="9"/>
                  </a:cxn>
                  <a:cxn ang="0">
                    <a:pos x="21" y="14"/>
                  </a:cxn>
                  <a:cxn ang="0">
                    <a:pos x="18" y="20"/>
                  </a:cxn>
                  <a:cxn ang="0">
                    <a:pos x="12" y="22"/>
                  </a:cxn>
                  <a:cxn ang="0">
                    <a:pos x="5" y="20"/>
                  </a:cxn>
                  <a:cxn ang="0">
                    <a:pos x="0" y="14"/>
                  </a:cxn>
                  <a:cxn ang="0">
                    <a:pos x="0" y="9"/>
                  </a:cxn>
                  <a:cxn ang="0">
                    <a:pos x="5" y="3"/>
                  </a:cxn>
                  <a:cxn ang="0">
                    <a:pos x="12" y="0"/>
                  </a:cxn>
                </a:cxnLst>
                <a:rect l="0" t="0" r="r" b="b"/>
                <a:pathLst>
                  <a:path w="21" h="22">
                    <a:moveTo>
                      <a:pt x="12" y="0"/>
                    </a:moveTo>
                    <a:lnTo>
                      <a:pt x="18" y="3"/>
                    </a:lnTo>
                    <a:lnTo>
                      <a:pt x="21" y="9"/>
                    </a:lnTo>
                    <a:lnTo>
                      <a:pt x="21" y="14"/>
                    </a:lnTo>
                    <a:lnTo>
                      <a:pt x="18" y="20"/>
                    </a:lnTo>
                    <a:lnTo>
                      <a:pt x="12" y="22"/>
                    </a:lnTo>
                    <a:lnTo>
                      <a:pt x="5" y="20"/>
                    </a:lnTo>
                    <a:lnTo>
                      <a:pt x="0" y="14"/>
                    </a:lnTo>
                    <a:lnTo>
                      <a:pt x="0" y="9"/>
                    </a:lnTo>
                    <a:lnTo>
                      <a:pt x="5"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 name="Freeform 134"/>
              <p:cNvSpPr>
                <a:spLocks/>
              </p:cNvSpPr>
              <p:nvPr/>
            </p:nvSpPr>
            <p:spPr bwMode="auto">
              <a:xfrm>
                <a:off x="2712" y="1650"/>
                <a:ext cx="165" cy="206"/>
              </a:xfrm>
              <a:custGeom>
                <a:avLst/>
                <a:gdLst/>
                <a:ahLst/>
                <a:cxnLst>
                  <a:cxn ang="0">
                    <a:pos x="145" y="0"/>
                  </a:cxn>
                  <a:cxn ang="0">
                    <a:pos x="147" y="14"/>
                  </a:cxn>
                  <a:cxn ang="0">
                    <a:pos x="148" y="29"/>
                  </a:cxn>
                  <a:cxn ang="0">
                    <a:pos x="152" y="46"/>
                  </a:cxn>
                  <a:cxn ang="0">
                    <a:pos x="155" y="65"/>
                  </a:cxn>
                  <a:cxn ang="0">
                    <a:pos x="159" y="85"/>
                  </a:cxn>
                  <a:cxn ang="0">
                    <a:pos x="165" y="124"/>
                  </a:cxn>
                  <a:cxn ang="0">
                    <a:pos x="165" y="142"/>
                  </a:cxn>
                  <a:cxn ang="0">
                    <a:pos x="163" y="159"/>
                  </a:cxn>
                  <a:cxn ang="0">
                    <a:pos x="160" y="174"/>
                  </a:cxn>
                  <a:cxn ang="0">
                    <a:pos x="152" y="186"/>
                  </a:cxn>
                  <a:cxn ang="0">
                    <a:pos x="142" y="198"/>
                  </a:cxn>
                  <a:cxn ang="0">
                    <a:pos x="127" y="203"/>
                  </a:cxn>
                  <a:cxn ang="0">
                    <a:pos x="108" y="206"/>
                  </a:cxn>
                  <a:cxn ang="0">
                    <a:pos x="84" y="204"/>
                  </a:cxn>
                  <a:cxn ang="0">
                    <a:pos x="63" y="199"/>
                  </a:cxn>
                  <a:cxn ang="0">
                    <a:pos x="44" y="191"/>
                  </a:cxn>
                  <a:cxn ang="0">
                    <a:pos x="28" y="178"/>
                  </a:cxn>
                  <a:cxn ang="0">
                    <a:pos x="16" y="164"/>
                  </a:cxn>
                  <a:cxn ang="0">
                    <a:pos x="6" y="149"/>
                  </a:cxn>
                  <a:cxn ang="0">
                    <a:pos x="0" y="132"/>
                  </a:cxn>
                  <a:cxn ang="0">
                    <a:pos x="0" y="115"/>
                  </a:cxn>
                  <a:cxn ang="0">
                    <a:pos x="6" y="99"/>
                  </a:cxn>
                  <a:cxn ang="0">
                    <a:pos x="16" y="85"/>
                  </a:cxn>
                  <a:cxn ang="0">
                    <a:pos x="32" y="71"/>
                  </a:cxn>
                  <a:cxn ang="0">
                    <a:pos x="67" y="51"/>
                  </a:cxn>
                  <a:cxn ang="0">
                    <a:pos x="102" y="33"/>
                  </a:cxn>
                  <a:cxn ang="0">
                    <a:pos x="135" y="11"/>
                  </a:cxn>
                  <a:cxn ang="0">
                    <a:pos x="145" y="0"/>
                  </a:cxn>
                </a:cxnLst>
                <a:rect l="0" t="0" r="r" b="b"/>
                <a:pathLst>
                  <a:path w="165" h="206">
                    <a:moveTo>
                      <a:pt x="145" y="0"/>
                    </a:moveTo>
                    <a:lnTo>
                      <a:pt x="147" y="14"/>
                    </a:lnTo>
                    <a:lnTo>
                      <a:pt x="148" y="29"/>
                    </a:lnTo>
                    <a:lnTo>
                      <a:pt x="152" y="46"/>
                    </a:lnTo>
                    <a:lnTo>
                      <a:pt x="155" y="65"/>
                    </a:lnTo>
                    <a:lnTo>
                      <a:pt x="159" y="85"/>
                    </a:lnTo>
                    <a:lnTo>
                      <a:pt x="165" y="124"/>
                    </a:lnTo>
                    <a:lnTo>
                      <a:pt x="165" y="142"/>
                    </a:lnTo>
                    <a:lnTo>
                      <a:pt x="163" y="159"/>
                    </a:lnTo>
                    <a:lnTo>
                      <a:pt x="160" y="174"/>
                    </a:lnTo>
                    <a:lnTo>
                      <a:pt x="152" y="186"/>
                    </a:lnTo>
                    <a:lnTo>
                      <a:pt x="142" y="198"/>
                    </a:lnTo>
                    <a:lnTo>
                      <a:pt x="127" y="203"/>
                    </a:lnTo>
                    <a:lnTo>
                      <a:pt x="108" y="206"/>
                    </a:lnTo>
                    <a:lnTo>
                      <a:pt x="84" y="204"/>
                    </a:lnTo>
                    <a:lnTo>
                      <a:pt x="63" y="199"/>
                    </a:lnTo>
                    <a:lnTo>
                      <a:pt x="44" y="191"/>
                    </a:lnTo>
                    <a:lnTo>
                      <a:pt x="28" y="178"/>
                    </a:lnTo>
                    <a:lnTo>
                      <a:pt x="16" y="164"/>
                    </a:lnTo>
                    <a:lnTo>
                      <a:pt x="6" y="149"/>
                    </a:lnTo>
                    <a:lnTo>
                      <a:pt x="0" y="132"/>
                    </a:lnTo>
                    <a:lnTo>
                      <a:pt x="0" y="115"/>
                    </a:lnTo>
                    <a:lnTo>
                      <a:pt x="6" y="99"/>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 name="Freeform 135"/>
              <p:cNvSpPr>
                <a:spLocks noEditPoints="1"/>
              </p:cNvSpPr>
              <p:nvPr/>
            </p:nvSpPr>
            <p:spPr bwMode="auto">
              <a:xfrm>
                <a:off x="2701" y="1640"/>
                <a:ext cx="187" cy="228"/>
              </a:xfrm>
              <a:custGeom>
                <a:avLst/>
                <a:gdLst/>
                <a:ahLst/>
                <a:cxnLst>
                  <a:cxn ang="0">
                    <a:pos x="146" y="33"/>
                  </a:cxn>
                  <a:cxn ang="0">
                    <a:pos x="120" y="50"/>
                  </a:cxn>
                  <a:cxn ang="0">
                    <a:pos x="56" y="86"/>
                  </a:cxn>
                  <a:cxn ang="0">
                    <a:pos x="42" y="96"/>
                  </a:cxn>
                  <a:cxn ang="0">
                    <a:pos x="31" y="107"/>
                  </a:cxn>
                  <a:cxn ang="0">
                    <a:pos x="24" y="120"/>
                  </a:cxn>
                  <a:cxn ang="0">
                    <a:pos x="21" y="135"/>
                  </a:cxn>
                  <a:cxn ang="0">
                    <a:pos x="25" y="152"/>
                  </a:cxn>
                  <a:cxn ang="0">
                    <a:pos x="35" y="170"/>
                  </a:cxn>
                  <a:cxn ang="0">
                    <a:pos x="49" y="184"/>
                  </a:cxn>
                  <a:cxn ang="0">
                    <a:pos x="67" y="195"/>
                  </a:cxn>
                  <a:cxn ang="0">
                    <a:pos x="87" y="202"/>
                  </a:cxn>
                  <a:cxn ang="0">
                    <a:pos x="101" y="205"/>
                  </a:cxn>
                  <a:cxn ang="0">
                    <a:pos x="116" y="206"/>
                  </a:cxn>
                  <a:cxn ang="0">
                    <a:pos x="131" y="205"/>
                  </a:cxn>
                  <a:cxn ang="0">
                    <a:pos x="145" y="199"/>
                  </a:cxn>
                  <a:cxn ang="0">
                    <a:pos x="156" y="187"/>
                  </a:cxn>
                  <a:cxn ang="0">
                    <a:pos x="163" y="173"/>
                  </a:cxn>
                  <a:cxn ang="0">
                    <a:pos x="166" y="155"/>
                  </a:cxn>
                  <a:cxn ang="0">
                    <a:pos x="166" y="137"/>
                  </a:cxn>
                  <a:cxn ang="0">
                    <a:pos x="163" y="118"/>
                  </a:cxn>
                  <a:cxn ang="0">
                    <a:pos x="160" y="103"/>
                  </a:cxn>
                  <a:cxn ang="0">
                    <a:pos x="153" y="72"/>
                  </a:cxn>
                  <a:cxn ang="0">
                    <a:pos x="148" y="42"/>
                  </a:cxn>
                  <a:cxn ang="0">
                    <a:pos x="146" y="33"/>
                  </a:cxn>
                  <a:cxn ang="0">
                    <a:pos x="152" y="0"/>
                  </a:cxn>
                  <a:cxn ang="0">
                    <a:pos x="159" y="0"/>
                  </a:cxn>
                  <a:cxn ang="0">
                    <a:pos x="165" y="3"/>
                  </a:cxn>
                  <a:cxn ang="0">
                    <a:pos x="167" y="10"/>
                  </a:cxn>
                  <a:cxn ang="0">
                    <a:pos x="169" y="25"/>
                  </a:cxn>
                  <a:cxn ang="0">
                    <a:pos x="171" y="43"/>
                  </a:cxn>
                  <a:cxn ang="0">
                    <a:pos x="174" y="63"/>
                  </a:cxn>
                  <a:cxn ang="0">
                    <a:pos x="183" y="104"/>
                  </a:cxn>
                  <a:cxn ang="0">
                    <a:pos x="185" y="125"/>
                  </a:cxn>
                  <a:cxn ang="0">
                    <a:pos x="187" y="146"/>
                  </a:cxn>
                  <a:cxn ang="0">
                    <a:pos x="187" y="166"/>
                  </a:cxn>
                  <a:cxn ang="0">
                    <a:pos x="184" y="184"/>
                  </a:cxn>
                  <a:cxn ang="0">
                    <a:pos x="177" y="199"/>
                  </a:cxn>
                  <a:cxn ang="0">
                    <a:pos x="166" y="212"/>
                  </a:cxn>
                  <a:cxn ang="0">
                    <a:pos x="152" y="221"/>
                  </a:cxn>
                  <a:cxn ang="0">
                    <a:pos x="131" y="227"/>
                  </a:cxn>
                  <a:cxn ang="0">
                    <a:pos x="107" y="228"/>
                  </a:cxn>
                  <a:cxn ang="0">
                    <a:pos x="82" y="224"/>
                  </a:cxn>
                  <a:cxn ang="0">
                    <a:pos x="60" y="216"/>
                  </a:cxn>
                  <a:cxn ang="0">
                    <a:pos x="39" y="203"/>
                  </a:cxn>
                  <a:cxn ang="0">
                    <a:pos x="21" y="188"/>
                  </a:cxn>
                  <a:cxn ang="0">
                    <a:pos x="9" y="167"/>
                  </a:cxn>
                  <a:cxn ang="0">
                    <a:pos x="0" y="145"/>
                  </a:cxn>
                  <a:cxn ang="0">
                    <a:pos x="0" y="125"/>
                  </a:cxn>
                  <a:cxn ang="0">
                    <a:pos x="5" y="107"/>
                  </a:cxn>
                  <a:cxn ang="0">
                    <a:pos x="14" y="91"/>
                  </a:cxn>
                  <a:cxn ang="0">
                    <a:pos x="28" y="78"/>
                  </a:cxn>
                  <a:cxn ang="0">
                    <a:pos x="56" y="60"/>
                  </a:cxn>
                  <a:cxn ang="0">
                    <a:pos x="84" y="45"/>
                  </a:cxn>
                  <a:cxn ang="0">
                    <a:pos x="113" y="29"/>
                  </a:cxn>
                  <a:cxn ang="0">
                    <a:pos x="141" y="11"/>
                  </a:cxn>
                  <a:cxn ang="0">
                    <a:pos x="145" y="10"/>
                  </a:cxn>
                  <a:cxn ang="0">
                    <a:pos x="148" y="3"/>
                  </a:cxn>
                  <a:cxn ang="0">
                    <a:pos x="152" y="0"/>
                  </a:cxn>
                </a:cxnLst>
                <a:rect l="0" t="0" r="r" b="b"/>
                <a:pathLst>
                  <a:path w="187" h="228">
                    <a:moveTo>
                      <a:pt x="146" y="33"/>
                    </a:moveTo>
                    <a:lnTo>
                      <a:pt x="120" y="50"/>
                    </a:lnTo>
                    <a:lnTo>
                      <a:pt x="56" y="86"/>
                    </a:lnTo>
                    <a:lnTo>
                      <a:pt x="42" y="96"/>
                    </a:lnTo>
                    <a:lnTo>
                      <a:pt x="31" y="107"/>
                    </a:lnTo>
                    <a:lnTo>
                      <a:pt x="24" y="120"/>
                    </a:lnTo>
                    <a:lnTo>
                      <a:pt x="21" y="135"/>
                    </a:lnTo>
                    <a:lnTo>
                      <a:pt x="25" y="152"/>
                    </a:lnTo>
                    <a:lnTo>
                      <a:pt x="35" y="170"/>
                    </a:lnTo>
                    <a:lnTo>
                      <a:pt x="49" y="184"/>
                    </a:lnTo>
                    <a:lnTo>
                      <a:pt x="67" y="195"/>
                    </a:lnTo>
                    <a:lnTo>
                      <a:pt x="87" y="202"/>
                    </a:lnTo>
                    <a:lnTo>
                      <a:pt x="101" y="205"/>
                    </a:lnTo>
                    <a:lnTo>
                      <a:pt x="116" y="206"/>
                    </a:lnTo>
                    <a:lnTo>
                      <a:pt x="131" y="205"/>
                    </a:lnTo>
                    <a:lnTo>
                      <a:pt x="145" y="199"/>
                    </a:lnTo>
                    <a:lnTo>
                      <a:pt x="156" y="187"/>
                    </a:lnTo>
                    <a:lnTo>
                      <a:pt x="163" y="173"/>
                    </a:lnTo>
                    <a:lnTo>
                      <a:pt x="166" y="155"/>
                    </a:lnTo>
                    <a:lnTo>
                      <a:pt x="166" y="137"/>
                    </a:lnTo>
                    <a:lnTo>
                      <a:pt x="163" y="118"/>
                    </a:lnTo>
                    <a:lnTo>
                      <a:pt x="160" y="103"/>
                    </a:lnTo>
                    <a:lnTo>
                      <a:pt x="153" y="72"/>
                    </a:lnTo>
                    <a:lnTo>
                      <a:pt x="148" y="42"/>
                    </a:lnTo>
                    <a:lnTo>
                      <a:pt x="146" y="33"/>
                    </a:lnTo>
                    <a:close/>
                    <a:moveTo>
                      <a:pt x="152" y="0"/>
                    </a:moveTo>
                    <a:lnTo>
                      <a:pt x="159" y="0"/>
                    </a:lnTo>
                    <a:lnTo>
                      <a:pt x="165" y="3"/>
                    </a:lnTo>
                    <a:lnTo>
                      <a:pt x="167" y="10"/>
                    </a:lnTo>
                    <a:lnTo>
                      <a:pt x="169" y="25"/>
                    </a:lnTo>
                    <a:lnTo>
                      <a:pt x="171" y="43"/>
                    </a:lnTo>
                    <a:lnTo>
                      <a:pt x="174" y="63"/>
                    </a:lnTo>
                    <a:lnTo>
                      <a:pt x="183" y="104"/>
                    </a:lnTo>
                    <a:lnTo>
                      <a:pt x="185" y="125"/>
                    </a:lnTo>
                    <a:lnTo>
                      <a:pt x="187" y="146"/>
                    </a:lnTo>
                    <a:lnTo>
                      <a:pt x="187" y="166"/>
                    </a:lnTo>
                    <a:lnTo>
                      <a:pt x="184" y="184"/>
                    </a:lnTo>
                    <a:lnTo>
                      <a:pt x="177" y="199"/>
                    </a:lnTo>
                    <a:lnTo>
                      <a:pt x="166" y="212"/>
                    </a:lnTo>
                    <a:lnTo>
                      <a:pt x="152" y="221"/>
                    </a:lnTo>
                    <a:lnTo>
                      <a:pt x="131" y="227"/>
                    </a:lnTo>
                    <a:lnTo>
                      <a:pt x="107" y="228"/>
                    </a:lnTo>
                    <a:lnTo>
                      <a:pt x="82" y="224"/>
                    </a:lnTo>
                    <a:lnTo>
                      <a:pt x="60" y="216"/>
                    </a:lnTo>
                    <a:lnTo>
                      <a:pt x="39" y="203"/>
                    </a:lnTo>
                    <a:lnTo>
                      <a:pt x="21" y="188"/>
                    </a:lnTo>
                    <a:lnTo>
                      <a:pt x="9" y="167"/>
                    </a:lnTo>
                    <a:lnTo>
                      <a:pt x="0" y="145"/>
                    </a:lnTo>
                    <a:lnTo>
                      <a:pt x="0" y="125"/>
                    </a:lnTo>
                    <a:lnTo>
                      <a:pt x="5" y="107"/>
                    </a:lnTo>
                    <a:lnTo>
                      <a:pt x="14" y="91"/>
                    </a:lnTo>
                    <a:lnTo>
                      <a:pt x="28" y="78"/>
                    </a:lnTo>
                    <a:lnTo>
                      <a:pt x="56" y="60"/>
                    </a:lnTo>
                    <a:lnTo>
                      <a:pt x="84" y="45"/>
                    </a:lnTo>
                    <a:lnTo>
                      <a:pt x="113" y="29"/>
                    </a:lnTo>
                    <a:lnTo>
                      <a:pt x="141" y="11"/>
                    </a:lnTo>
                    <a:lnTo>
                      <a:pt x="145" y="10"/>
                    </a:lnTo>
                    <a:lnTo>
                      <a:pt x="148" y="3"/>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 name="Freeform 136"/>
              <p:cNvSpPr>
                <a:spLocks/>
              </p:cNvSpPr>
              <p:nvPr/>
            </p:nvSpPr>
            <p:spPr bwMode="auto">
              <a:xfrm>
                <a:off x="2778" y="1706"/>
                <a:ext cx="25" cy="23"/>
              </a:xfrm>
              <a:custGeom>
                <a:avLst/>
                <a:gdLst/>
                <a:ahLst/>
                <a:cxnLst>
                  <a:cxn ang="0">
                    <a:pos x="8" y="0"/>
                  </a:cxn>
                  <a:cxn ang="0">
                    <a:pos x="12" y="0"/>
                  </a:cxn>
                  <a:cxn ang="0">
                    <a:pos x="17" y="1"/>
                  </a:cxn>
                  <a:cxn ang="0">
                    <a:pos x="18" y="2"/>
                  </a:cxn>
                  <a:cxn ang="0">
                    <a:pos x="19" y="2"/>
                  </a:cxn>
                  <a:cxn ang="0">
                    <a:pos x="19" y="4"/>
                  </a:cxn>
                  <a:cxn ang="0">
                    <a:pos x="22" y="6"/>
                  </a:cxn>
                  <a:cxn ang="0">
                    <a:pos x="25" y="12"/>
                  </a:cxn>
                  <a:cxn ang="0">
                    <a:pos x="25" y="15"/>
                  </a:cxn>
                  <a:cxn ang="0">
                    <a:pos x="24" y="18"/>
                  </a:cxn>
                  <a:cxn ang="0">
                    <a:pos x="21" y="20"/>
                  </a:cxn>
                  <a:cxn ang="0">
                    <a:pos x="15" y="23"/>
                  </a:cxn>
                  <a:cxn ang="0">
                    <a:pos x="11" y="23"/>
                  </a:cxn>
                  <a:cxn ang="0">
                    <a:pos x="8" y="22"/>
                  </a:cxn>
                  <a:cxn ang="0">
                    <a:pos x="7" y="22"/>
                  </a:cxn>
                  <a:cxn ang="0">
                    <a:pos x="3" y="18"/>
                  </a:cxn>
                  <a:cxn ang="0">
                    <a:pos x="0" y="12"/>
                  </a:cxn>
                  <a:cxn ang="0">
                    <a:pos x="0" y="8"/>
                  </a:cxn>
                  <a:cxn ang="0">
                    <a:pos x="1" y="5"/>
                  </a:cxn>
                  <a:cxn ang="0">
                    <a:pos x="4" y="2"/>
                  </a:cxn>
                  <a:cxn ang="0">
                    <a:pos x="8" y="0"/>
                  </a:cxn>
                </a:cxnLst>
                <a:rect l="0" t="0" r="r" b="b"/>
                <a:pathLst>
                  <a:path w="25" h="23">
                    <a:moveTo>
                      <a:pt x="8" y="0"/>
                    </a:moveTo>
                    <a:lnTo>
                      <a:pt x="12" y="0"/>
                    </a:lnTo>
                    <a:lnTo>
                      <a:pt x="17" y="1"/>
                    </a:lnTo>
                    <a:lnTo>
                      <a:pt x="18" y="2"/>
                    </a:lnTo>
                    <a:lnTo>
                      <a:pt x="19" y="2"/>
                    </a:lnTo>
                    <a:lnTo>
                      <a:pt x="19" y="4"/>
                    </a:lnTo>
                    <a:lnTo>
                      <a:pt x="22" y="6"/>
                    </a:lnTo>
                    <a:lnTo>
                      <a:pt x="25" y="12"/>
                    </a:lnTo>
                    <a:lnTo>
                      <a:pt x="25" y="15"/>
                    </a:lnTo>
                    <a:lnTo>
                      <a:pt x="24" y="18"/>
                    </a:lnTo>
                    <a:lnTo>
                      <a:pt x="21" y="20"/>
                    </a:lnTo>
                    <a:lnTo>
                      <a:pt x="15" y="23"/>
                    </a:lnTo>
                    <a:lnTo>
                      <a:pt x="11" y="23"/>
                    </a:lnTo>
                    <a:lnTo>
                      <a:pt x="8" y="22"/>
                    </a:lnTo>
                    <a:lnTo>
                      <a:pt x="7" y="22"/>
                    </a:lnTo>
                    <a:lnTo>
                      <a:pt x="3" y="18"/>
                    </a:lnTo>
                    <a:lnTo>
                      <a:pt x="0" y="12"/>
                    </a:lnTo>
                    <a:lnTo>
                      <a:pt x="0" y="8"/>
                    </a:lnTo>
                    <a:lnTo>
                      <a:pt x="1" y="5"/>
                    </a:lnTo>
                    <a:lnTo>
                      <a:pt x="4"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 name="Freeform 137"/>
              <p:cNvSpPr>
                <a:spLocks/>
              </p:cNvSpPr>
              <p:nvPr/>
            </p:nvSpPr>
            <p:spPr bwMode="auto">
              <a:xfrm>
                <a:off x="2799" y="1728"/>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 name="Freeform 138"/>
              <p:cNvSpPr>
                <a:spLocks/>
              </p:cNvSpPr>
              <p:nvPr/>
            </p:nvSpPr>
            <p:spPr bwMode="auto">
              <a:xfrm>
                <a:off x="2834" y="1731"/>
                <a:ext cx="19" cy="22"/>
              </a:xfrm>
              <a:custGeom>
                <a:avLst/>
                <a:gdLst/>
                <a:ahLst/>
                <a:cxnLst>
                  <a:cxn ang="0">
                    <a:pos x="9" y="0"/>
                  </a:cxn>
                  <a:cxn ang="0">
                    <a:pos x="16" y="2"/>
                  </a:cxn>
                  <a:cxn ang="0">
                    <a:pos x="19" y="8"/>
                  </a:cxn>
                  <a:cxn ang="0">
                    <a:pos x="19" y="13"/>
                  </a:cxn>
                  <a:cxn ang="0">
                    <a:pos x="16" y="19"/>
                  </a:cxn>
                  <a:cxn ang="0">
                    <a:pos x="9" y="22"/>
                  </a:cxn>
                  <a:cxn ang="0">
                    <a:pos x="2" y="19"/>
                  </a:cxn>
                  <a:cxn ang="0">
                    <a:pos x="0" y="13"/>
                  </a:cxn>
                  <a:cxn ang="0">
                    <a:pos x="0" y="8"/>
                  </a:cxn>
                  <a:cxn ang="0">
                    <a:pos x="2" y="2"/>
                  </a:cxn>
                  <a:cxn ang="0">
                    <a:pos x="9" y="0"/>
                  </a:cxn>
                </a:cxnLst>
                <a:rect l="0" t="0" r="r" b="b"/>
                <a:pathLst>
                  <a:path w="19" h="22">
                    <a:moveTo>
                      <a:pt x="9" y="0"/>
                    </a:moveTo>
                    <a:lnTo>
                      <a:pt x="16" y="2"/>
                    </a:lnTo>
                    <a:lnTo>
                      <a:pt x="19" y="8"/>
                    </a:lnTo>
                    <a:lnTo>
                      <a:pt x="19" y="13"/>
                    </a:lnTo>
                    <a:lnTo>
                      <a:pt x="16" y="19"/>
                    </a:lnTo>
                    <a:lnTo>
                      <a:pt x="9" y="22"/>
                    </a:lnTo>
                    <a:lnTo>
                      <a:pt x="2" y="19"/>
                    </a:lnTo>
                    <a:lnTo>
                      <a:pt x="0" y="13"/>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 name="Freeform 139"/>
              <p:cNvSpPr>
                <a:spLocks/>
              </p:cNvSpPr>
              <p:nvPr/>
            </p:nvSpPr>
            <p:spPr bwMode="auto">
              <a:xfrm>
                <a:off x="2757" y="1726"/>
                <a:ext cx="19" cy="21"/>
              </a:xfrm>
              <a:custGeom>
                <a:avLst/>
                <a:gdLst/>
                <a:ahLst/>
                <a:cxnLst>
                  <a:cxn ang="0">
                    <a:pos x="10" y="0"/>
                  </a:cxn>
                  <a:cxn ang="0">
                    <a:pos x="14" y="2"/>
                  </a:cxn>
                  <a:cxn ang="0">
                    <a:pos x="17" y="3"/>
                  </a:cxn>
                  <a:cxn ang="0">
                    <a:pos x="19" y="6"/>
                  </a:cxn>
                  <a:cxn ang="0">
                    <a:pos x="19" y="16"/>
                  </a:cxn>
                  <a:cxn ang="0">
                    <a:pos x="17" y="18"/>
                  </a:cxn>
                  <a:cxn ang="0">
                    <a:pos x="14" y="20"/>
                  </a:cxn>
                  <a:cxn ang="0">
                    <a:pos x="10" y="21"/>
                  </a:cxn>
                  <a:cxn ang="0">
                    <a:pos x="6" y="20"/>
                  </a:cxn>
                  <a:cxn ang="0">
                    <a:pos x="3" y="18"/>
                  </a:cxn>
                  <a:cxn ang="0">
                    <a:pos x="0" y="16"/>
                  </a:cxn>
                  <a:cxn ang="0">
                    <a:pos x="0" y="6"/>
                  </a:cxn>
                  <a:cxn ang="0">
                    <a:pos x="3" y="3"/>
                  </a:cxn>
                  <a:cxn ang="0">
                    <a:pos x="6" y="2"/>
                  </a:cxn>
                  <a:cxn ang="0">
                    <a:pos x="10" y="0"/>
                  </a:cxn>
                </a:cxnLst>
                <a:rect l="0" t="0" r="r" b="b"/>
                <a:pathLst>
                  <a:path w="19" h="21">
                    <a:moveTo>
                      <a:pt x="10" y="0"/>
                    </a:moveTo>
                    <a:lnTo>
                      <a:pt x="14" y="2"/>
                    </a:lnTo>
                    <a:lnTo>
                      <a:pt x="17" y="3"/>
                    </a:lnTo>
                    <a:lnTo>
                      <a:pt x="19" y="6"/>
                    </a:lnTo>
                    <a:lnTo>
                      <a:pt x="19" y="16"/>
                    </a:lnTo>
                    <a:lnTo>
                      <a:pt x="17" y="18"/>
                    </a:lnTo>
                    <a:lnTo>
                      <a:pt x="14" y="20"/>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 name="Freeform 140"/>
              <p:cNvSpPr>
                <a:spLocks/>
              </p:cNvSpPr>
              <p:nvPr/>
            </p:nvSpPr>
            <p:spPr bwMode="auto">
              <a:xfrm>
                <a:off x="2815" y="1690"/>
                <a:ext cx="24" cy="24"/>
              </a:xfrm>
              <a:custGeom>
                <a:avLst/>
                <a:gdLst/>
                <a:ahLst/>
                <a:cxnLst>
                  <a:cxn ang="0">
                    <a:pos x="10" y="0"/>
                  </a:cxn>
                  <a:cxn ang="0">
                    <a:pos x="13" y="0"/>
                  </a:cxn>
                  <a:cxn ang="0">
                    <a:pos x="16" y="2"/>
                  </a:cxn>
                  <a:cxn ang="0">
                    <a:pos x="17" y="2"/>
                  </a:cxn>
                  <a:cxn ang="0">
                    <a:pos x="20" y="3"/>
                  </a:cxn>
                  <a:cxn ang="0">
                    <a:pos x="23" y="6"/>
                  </a:cxn>
                  <a:cxn ang="0">
                    <a:pos x="24" y="9"/>
                  </a:cxn>
                  <a:cxn ang="0">
                    <a:pos x="24" y="16"/>
                  </a:cxn>
                  <a:cxn ang="0">
                    <a:pos x="23" y="18"/>
                  </a:cxn>
                  <a:cxn ang="0">
                    <a:pos x="20" y="21"/>
                  </a:cxn>
                  <a:cxn ang="0">
                    <a:pos x="14" y="24"/>
                  </a:cxn>
                  <a:cxn ang="0">
                    <a:pos x="12" y="24"/>
                  </a:cxn>
                  <a:cxn ang="0">
                    <a:pos x="6" y="21"/>
                  </a:cxn>
                  <a:cxn ang="0">
                    <a:pos x="2" y="17"/>
                  </a:cxn>
                  <a:cxn ang="0">
                    <a:pos x="0" y="14"/>
                  </a:cxn>
                  <a:cxn ang="0">
                    <a:pos x="0" y="9"/>
                  </a:cxn>
                  <a:cxn ang="0">
                    <a:pos x="2" y="6"/>
                  </a:cxn>
                  <a:cxn ang="0">
                    <a:pos x="5" y="3"/>
                  </a:cxn>
                  <a:cxn ang="0">
                    <a:pos x="10" y="0"/>
                  </a:cxn>
                </a:cxnLst>
                <a:rect l="0" t="0" r="r" b="b"/>
                <a:pathLst>
                  <a:path w="24" h="24">
                    <a:moveTo>
                      <a:pt x="10" y="0"/>
                    </a:moveTo>
                    <a:lnTo>
                      <a:pt x="13" y="0"/>
                    </a:lnTo>
                    <a:lnTo>
                      <a:pt x="16" y="2"/>
                    </a:lnTo>
                    <a:lnTo>
                      <a:pt x="17" y="2"/>
                    </a:lnTo>
                    <a:lnTo>
                      <a:pt x="20" y="3"/>
                    </a:lnTo>
                    <a:lnTo>
                      <a:pt x="23" y="6"/>
                    </a:lnTo>
                    <a:lnTo>
                      <a:pt x="24" y="9"/>
                    </a:lnTo>
                    <a:lnTo>
                      <a:pt x="24" y="16"/>
                    </a:lnTo>
                    <a:lnTo>
                      <a:pt x="23" y="18"/>
                    </a:lnTo>
                    <a:lnTo>
                      <a:pt x="20" y="21"/>
                    </a:lnTo>
                    <a:lnTo>
                      <a:pt x="14" y="24"/>
                    </a:lnTo>
                    <a:lnTo>
                      <a:pt x="12" y="24"/>
                    </a:lnTo>
                    <a:lnTo>
                      <a:pt x="6" y="21"/>
                    </a:lnTo>
                    <a:lnTo>
                      <a:pt x="2" y="17"/>
                    </a:lnTo>
                    <a:lnTo>
                      <a:pt x="0" y="14"/>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 name="Freeform 141"/>
              <p:cNvSpPr>
                <a:spLocks/>
              </p:cNvSpPr>
              <p:nvPr/>
            </p:nvSpPr>
            <p:spPr bwMode="auto">
              <a:xfrm>
                <a:off x="2786" y="1758"/>
                <a:ext cx="25" cy="24"/>
              </a:xfrm>
              <a:custGeom>
                <a:avLst/>
                <a:gdLst/>
                <a:ahLst/>
                <a:cxnLst>
                  <a:cxn ang="0">
                    <a:pos x="10" y="0"/>
                  </a:cxn>
                  <a:cxn ang="0">
                    <a:pos x="14" y="0"/>
                  </a:cxn>
                  <a:cxn ang="0">
                    <a:pos x="17" y="2"/>
                  </a:cxn>
                  <a:cxn ang="0">
                    <a:pos x="20" y="2"/>
                  </a:cxn>
                  <a:cxn ang="0">
                    <a:pos x="20" y="3"/>
                  </a:cxn>
                  <a:cxn ang="0">
                    <a:pos x="22" y="6"/>
                  </a:cxn>
                  <a:cxn ang="0">
                    <a:pos x="25" y="12"/>
                  </a:cxn>
                  <a:cxn ang="0">
                    <a:pos x="25" y="16"/>
                  </a:cxn>
                  <a:cxn ang="0">
                    <a:pos x="24" y="19"/>
                  </a:cxn>
                  <a:cxn ang="0">
                    <a:pos x="21" y="21"/>
                  </a:cxn>
                  <a:cxn ang="0">
                    <a:pos x="16" y="24"/>
                  </a:cxn>
                  <a:cxn ang="0">
                    <a:pos x="11" y="24"/>
                  </a:cxn>
                  <a:cxn ang="0">
                    <a:pos x="9" y="23"/>
                  </a:cxn>
                  <a:cxn ang="0">
                    <a:pos x="9" y="21"/>
                  </a:cxn>
                  <a:cxn ang="0">
                    <a:pos x="7" y="21"/>
                  </a:cxn>
                  <a:cxn ang="0">
                    <a:pos x="3" y="17"/>
                  </a:cxn>
                  <a:cxn ang="0">
                    <a:pos x="0" y="12"/>
                  </a:cxn>
                  <a:cxn ang="0">
                    <a:pos x="0" y="9"/>
                  </a:cxn>
                  <a:cxn ang="0">
                    <a:pos x="2" y="6"/>
                  </a:cxn>
                  <a:cxn ang="0">
                    <a:pos x="4" y="3"/>
                  </a:cxn>
                  <a:cxn ang="0">
                    <a:pos x="10" y="0"/>
                  </a:cxn>
                </a:cxnLst>
                <a:rect l="0" t="0" r="r" b="b"/>
                <a:pathLst>
                  <a:path w="25" h="24">
                    <a:moveTo>
                      <a:pt x="10" y="0"/>
                    </a:moveTo>
                    <a:lnTo>
                      <a:pt x="14" y="0"/>
                    </a:lnTo>
                    <a:lnTo>
                      <a:pt x="17" y="2"/>
                    </a:lnTo>
                    <a:lnTo>
                      <a:pt x="20" y="2"/>
                    </a:lnTo>
                    <a:lnTo>
                      <a:pt x="20" y="3"/>
                    </a:lnTo>
                    <a:lnTo>
                      <a:pt x="22" y="6"/>
                    </a:lnTo>
                    <a:lnTo>
                      <a:pt x="25" y="12"/>
                    </a:lnTo>
                    <a:lnTo>
                      <a:pt x="25" y="16"/>
                    </a:lnTo>
                    <a:lnTo>
                      <a:pt x="24" y="19"/>
                    </a:lnTo>
                    <a:lnTo>
                      <a:pt x="21" y="21"/>
                    </a:lnTo>
                    <a:lnTo>
                      <a:pt x="16" y="24"/>
                    </a:lnTo>
                    <a:lnTo>
                      <a:pt x="11" y="24"/>
                    </a:lnTo>
                    <a:lnTo>
                      <a:pt x="9" y="23"/>
                    </a:lnTo>
                    <a:lnTo>
                      <a:pt x="9" y="21"/>
                    </a:lnTo>
                    <a:lnTo>
                      <a:pt x="7" y="21"/>
                    </a:lnTo>
                    <a:lnTo>
                      <a:pt x="3" y="17"/>
                    </a:lnTo>
                    <a:lnTo>
                      <a:pt x="0" y="12"/>
                    </a:lnTo>
                    <a:lnTo>
                      <a:pt x="0" y="9"/>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 name="Freeform 142"/>
              <p:cNvSpPr>
                <a:spLocks/>
              </p:cNvSpPr>
              <p:nvPr/>
            </p:nvSpPr>
            <p:spPr bwMode="auto">
              <a:xfrm>
                <a:off x="2827" y="1758"/>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 name="Freeform 143"/>
              <p:cNvSpPr>
                <a:spLocks/>
              </p:cNvSpPr>
              <p:nvPr/>
            </p:nvSpPr>
            <p:spPr bwMode="auto">
              <a:xfrm>
                <a:off x="2831" y="1733"/>
                <a:ext cx="164" cy="208"/>
              </a:xfrm>
              <a:custGeom>
                <a:avLst/>
                <a:gdLst/>
                <a:ahLst/>
                <a:cxnLst>
                  <a:cxn ang="0">
                    <a:pos x="144" y="0"/>
                  </a:cxn>
                  <a:cxn ang="0">
                    <a:pos x="146" y="14"/>
                  </a:cxn>
                  <a:cxn ang="0">
                    <a:pos x="147" y="30"/>
                  </a:cxn>
                  <a:cxn ang="0">
                    <a:pos x="151" y="46"/>
                  </a:cxn>
                  <a:cxn ang="0">
                    <a:pos x="154" y="66"/>
                  </a:cxn>
                  <a:cxn ang="0">
                    <a:pos x="158" y="85"/>
                  </a:cxn>
                  <a:cxn ang="0">
                    <a:pos x="164" y="124"/>
                  </a:cxn>
                  <a:cxn ang="0">
                    <a:pos x="164" y="142"/>
                  </a:cxn>
                  <a:cxn ang="0">
                    <a:pos x="162" y="159"/>
                  </a:cxn>
                  <a:cxn ang="0">
                    <a:pos x="158" y="174"/>
                  </a:cxn>
                  <a:cxn ang="0">
                    <a:pos x="151" y="188"/>
                  </a:cxn>
                  <a:cxn ang="0">
                    <a:pos x="140" y="198"/>
                  </a:cxn>
                  <a:cxn ang="0">
                    <a:pos x="126" y="205"/>
                  </a:cxn>
                  <a:cxn ang="0">
                    <a:pos x="107" y="208"/>
                  </a:cxn>
                  <a:cxn ang="0">
                    <a:pos x="82" y="206"/>
                  </a:cxn>
                  <a:cxn ang="0">
                    <a:pos x="61" y="201"/>
                  </a:cxn>
                  <a:cxn ang="0">
                    <a:pos x="43" y="192"/>
                  </a:cxn>
                  <a:cxn ang="0">
                    <a:pos x="26" y="180"/>
                  </a:cxn>
                  <a:cxn ang="0">
                    <a:pos x="14" y="166"/>
                  </a:cxn>
                  <a:cxn ang="0">
                    <a:pos x="5" y="149"/>
                  </a:cxn>
                  <a:cxn ang="0">
                    <a:pos x="0" y="133"/>
                  </a:cxn>
                  <a:cxn ang="0">
                    <a:pos x="0" y="116"/>
                  </a:cxn>
                  <a:cxn ang="0">
                    <a:pos x="5" y="99"/>
                  </a:cxn>
                  <a:cxn ang="0">
                    <a:pos x="15" y="85"/>
                  </a:cxn>
                  <a:cxn ang="0">
                    <a:pos x="32" y="71"/>
                  </a:cxn>
                  <a:cxn ang="0">
                    <a:pos x="66" y="52"/>
                  </a:cxn>
                  <a:cxn ang="0">
                    <a:pos x="101" y="34"/>
                  </a:cxn>
                  <a:cxn ang="0">
                    <a:pos x="135" y="11"/>
                  </a:cxn>
                  <a:cxn ang="0">
                    <a:pos x="144" y="0"/>
                  </a:cxn>
                </a:cxnLst>
                <a:rect l="0" t="0" r="r" b="b"/>
                <a:pathLst>
                  <a:path w="164" h="208">
                    <a:moveTo>
                      <a:pt x="144" y="0"/>
                    </a:moveTo>
                    <a:lnTo>
                      <a:pt x="146" y="14"/>
                    </a:lnTo>
                    <a:lnTo>
                      <a:pt x="147" y="30"/>
                    </a:lnTo>
                    <a:lnTo>
                      <a:pt x="151" y="46"/>
                    </a:lnTo>
                    <a:lnTo>
                      <a:pt x="154" y="66"/>
                    </a:lnTo>
                    <a:lnTo>
                      <a:pt x="158" y="85"/>
                    </a:lnTo>
                    <a:lnTo>
                      <a:pt x="164" y="124"/>
                    </a:lnTo>
                    <a:lnTo>
                      <a:pt x="164" y="142"/>
                    </a:lnTo>
                    <a:lnTo>
                      <a:pt x="162" y="159"/>
                    </a:lnTo>
                    <a:lnTo>
                      <a:pt x="158" y="174"/>
                    </a:lnTo>
                    <a:lnTo>
                      <a:pt x="151" y="188"/>
                    </a:lnTo>
                    <a:lnTo>
                      <a:pt x="140" y="198"/>
                    </a:lnTo>
                    <a:lnTo>
                      <a:pt x="126" y="205"/>
                    </a:lnTo>
                    <a:lnTo>
                      <a:pt x="107" y="208"/>
                    </a:lnTo>
                    <a:lnTo>
                      <a:pt x="82" y="206"/>
                    </a:lnTo>
                    <a:lnTo>
                      <a:pt x="61" y="201"/>
                    </a:lnTo>
                    <a:lnTo>
                      <a:pt x="43" y="192"/>
                    </a:lnTo>
                    <a:lnTo>
                      <a:pt x="26" y="180"/>
                    </a:lnTo>
                    <a:lnTo>
                      <a:pt x="14" y="166"/>
                    </a:lnTo>
                    <a:lnTo>
                      <a:pt x="5" y="149"/>
                    </a:lnTo>
                    <a:lnTo>
                      <a:pt x="0" y="133"/>
                    </a:lnTo>
                    <a:lnTo>
                      <a:pt x="0" y="116"/>
                    </a:lnTo>
                    <a:lnTo>
                      <a:pt x="5" y="99"/>
                    </a:lnTo>
                    <a:lnTo>
                      <a:pt x="15" y="85"/>
                    </a:lnTo>
                    <a:lnTo>
                      <a:pt x="32" y="71"/>
                    </a:lnTo>
                    <a:lnTo>
                      <a:pt x="66" y="52"/>
                    </a:lnTo>
                    <a:lnTo>
                      <a:pt x="101" y="34"/>
                    </a:lnTo>
                    <a:lnTo>
                      <a:pt x="135" y="11"/>
                    </a:lnTo>
                    <a:lnTo>
                      <a:pt x="1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 name="Freeform 144"/>
              <p:cNvSpPr>
                <a:spLocks noEditPoints="1"/>
              </p:cNvSpPr>
              <p:nvPr/>
            </p:nvSpPr>
            <p:spPr bwMode="auto">
              <a:xfrm>
                <a:off x="2820" y="1724"/>
                <a:ext cx="186" cy="228"/>
              </a:xfrm>
              <a:custGeom>
                <a:avLst/>
                <a:gdLst/>
                <a:ahLst/>
                <a:cxnLst>
                  <a:cxn ang="0">
                    <a:pos x="147" y="33"/>
                  </a:cxn>
                  <a:cxn ang="0">
                    <a:pos x="119" y="51"/>
                  </a:cxn>
                  <a:cxn ang="0">
                    <a:pos x="87" y="68"/>
                  </a:cxn>
                  <a:cxn ang="0">
                    <a:pos x="55" y="86"/>
                  </a:cxn>
                  <a:cxn ang="0">
                    <a:pos x="41" y="96"/>
                  </a:cxn>
                  <a:cxn ang="0">
                    <a:pos x="30" y="107"/>
                  </a:cxn>
                  <a:cxn ang="0">
                    <a:pos x="23" y="121"/>
                  </a:cxn>
                  <a:cxn ang="0">
                    <a:pos x="20" y="135"/>
                  </a:cxn>
                  <a:cxn ang="0">
                    <a:pos x="25" y="151"/>
                  </a:cxn>
                  <a:cxn ang="0">
                    <a:pos x="34" y="169"/>
                  </a:cxn>
                  <a:cxn ang="0">
                    <a:pos x="48" y="183"/>
                  </a:cxn>
                  <a:cxn ang="0">
                    <a:pos x="66" y="195"/>
                  </a:cxn>
                  <a:cxn ang="0">
                    <a:pos x="84" y="201"/>
                  </a:cxn>
                  <a:cxn ang="0">
                    <a:pos x="100" y="204"/>
                  </a:cxn>
                  <a:cxn ang="0">
                    <a:pos x="115" y="206"/>
                  </a:cxn>
                  <a:cxn ang="0">
                    <a:pos x="130" y="204"/>
                  </a:cxn>
                  <a:cxn ang="0">
                    <a:pos x="144" y="199"/>
                  </a:cxn>
                  <a:cxn ang="0">
                    <a:pos x="155" y="186"/>
                  </a:cxn>
                  <a:cxn ang="0">
                    <a:pos x="162" y="172"/>
                  </a:cxn>
                  <a:cxn ang="0">
                    <a:pos x="165" y="154"/>
                  </a:cxn>
                  <a:cxn ang="0">
                    <a:pos x="165" y="136"/>
                  </a:cxn>
                  <a:cxn ang="0">
                    <a:pos x="162" y="119"/>
                  </a:cxn>
                  <a:cxn ang="0">
                    <a:pos x="160" y="104"/>
                  </a:cxn>
                  <a:cxn ang="0">
                    <a:pos x="153" y="73"/>
                  </a:cxn>
                  <a:cxn ang="0">
                    <a:pos x="147" y="41"/>
                  </a:cxn>
                  <a:cxn ang="0">
                    <a:pos x="147" y="33"/>
                  </a:cxn>
                  <a:cxn ang="0">
                    <a:pos x="151" y="0"/>
                  </a:cxn>
                  <a:cxn ang="0">
                    <a:pos x="158" y="0"/>
                  </a:cxn>
                  <a:cxn ang="0">
                    <a:pos x="164" y="2"/>
                  </a:cxn>
                  <a:cxn ang="0">
                    <a:pos x="166" y="9"/>
                  </a:cxn>
                  <a:cxn ang="0">
                    <a:pos x="168" y="25"/>
                  </a:cxn>
                  <a:cxn ang="0">
                    <a:pos x="171" y="43"/>
                  </a:cxn>
                  <a:cxn ang="0">
                    <a:pos x="173" y="62"/>
                  </a:cxn>
                  <a:cxn ang="0">
                    <a:pos x="182" y="104"/>
                  </a:cxn>
                  <a:cxn ang="0">
                    <a:pos x="185" y="125"/>
                  </a:cxn>
                  <a:cxn ang="0">
                    <a:pos x="186" y="146"/>
                  </a:cxn>
                  <a:cxn ang="0">
                    <a:pos x="186" y="165"/>
                  </a:cxn>
                  <a:cxn ang="0">
                    <a:pos x="183" y="183"/>
                  </a:cxn>
                  <a:cxn ang="0">
                    <a:pos x="176" y="199"/>
                  </a:cxn>
                  <a:cxn ang="0">
                    <a:pos x="165" y="211"/>
                  </a:cxn>
                  <a:cxn ang="0">
                    <a:pos x="151" y="221"/>
                  </a:cxn>
                  <a:cxn ang="0">
                    <a:pos x="130" y="227"/>
                  </a:cxn>
                  <a:cxn ang="0">
                    <a:pos x="107" y="228"/>
                  </a:cxn>
                  <a:cxn ang="0">
                    <a:pos x="82" y="224"/>
                  </a:cxn>
                  <a:cxn ang="0">
                    <a:pos x="59" y="215"/>
                  </a:cxn>
                  <a:cxn ang="0">
                    <a:pos x="39" y="203"/>
                  </a:cxn>
                  <a:cxn ang="0">
                    <a:pos x="20" y="188"/>
                  </a:cxn>
                  <a:cxn ang="0">
                    <a:pos x="8" y="167"/>
                  </a:cxn>
                  <a:cxn ang="0">
                    <a:pos x="0" y="144"/>
                  </a:cxn>
                  <a:cxn ang="0">
                    <a:pos x="0" y="125"/>
                  </a:cxn>
                  <a:cxn ang="0">
                    <a:pos x="4" y="107"/>
                  </a:cxn>
                  <a:cxn ang="0">
                    <a:pos x="14" y="91"/>
                  </a:cxn>
                  <a:cxn ang="0">
                    <a:pos x="27" y="78"/>
                  </a:cxn>
                  <a:cxn ang="0">
                    <a:pos x="55" y="59"/>
                  </a:cxn>
                  <a:cxn ang="0">
                    <a:pos x="83" y="44"/>
                  </a:cxn>
                  <a:cxn ang="0">
                    <a:pos x="112" y="29"/>
                  </a:cxn>
                  <a:cxn ang="0">
                    <a:pos x="140" y="11"/>
                  </a:cxn>
                  <a:cxn ang="0">
                    <a:pos x="144" y="9"/>
                  </a:cxn>
                  <a:cxn ang="0">
                    <a:pos x="147" y="2"/>
                  </a:cxn>
                  <a:cxn ang="0">
                    <a:pos x="151" y="0"/>
                  </a:cxn>
                </a:cxnLst>
                <a:rect l="0" t="0" r="r" b="b"/>
                <a:pathLst>
                  <a:path w="186" h="228">
                    <a:moveTo>
                      <a:pt x="147" y="33"/>
                    </a:moveTo>
                    <a:lnTo>
                      <a:pt x="119" y="51"/>
                    </a:lnTo>
                    <a:lnTo>
                      <a:pt x="87" y="68"/>
                    </a:lnTo>
                    <a:lnTo>
                      <a:pt x="55" y="86"/>
                    </a:lnTo>
                    <a:lnTo>
                      <a:pt x="41" y="96"/>
                    </a:lnTo>
                    <a:lnTo>
                      <a:pt x="30" y="107"/>
                    </a:lnTo>
                    <a:lnTo>
                      <a:pt x="23" y="121"/>
                    </a:lnTo>
                    <a:lnTo>
                      <a:pt x="20" y="135"/>
                    </a:lnTo>
                    <a:lnTo>
                      <a:pt x="25" y="151"/>
                    </a:lnTo>
                    <a:lnTo>
                      <a:pt x="34" y="169"/>
                    </a:lnTo>
                    <a:lnTo>
                      <a:pt x="48" y="183"/>
                    </a:lnTo>
                    <a:lnTo>
                      <a:pt x="66" y="195"/>
                    </a:lnTo>
                    <a:lnTo>
                      <a:pt x="84" y="201"/>
                    </a:lnTo>
                    <a:lnTo>
                      <a:pt x="100" y="204"/>
                    </a:lnTo>
                    <a:lnTo>
                      <a:pt x="115" y="206"/>
                    </a:lnTo>
                    <a:lnTo>
                      <a:pt x="130" y="204"/>
                    </a:lnTo>
                    <a:lnTo>
                      <a:pt x="144" y="199"/>
                    </a:lnTo>
                    <a:lnTo>
                      <a:pt x="155" y="186"/>
                    </a:lnTo>
                    <a:lnTo>
                      <a:pt x="162" y="172"/>
                    </a:lnTo>
                    <a:lnTo>
                      <a:pt x="165" y="154"/>
                    </a:lnTo>
                    <a:lnTo>
                      <a:pt x="165" y="136"/>
                    </a:lnTo>
                    <a:lnTo>
                      <a:pt x="162" y="119"/>
                    </a:lnTo>
                    <a:lnTo>
                      <a:pt x="160" y="104"/>
                    </a:lnTo>
                    <a:lnTo>
                      <a:pt x="153" y="73"/>
                    </a:lnTo>
                    <a:lnTo>
                      <a:pt x="147" y="41"/>
                    </a:lnTo>
                    <a:lnTo>
                      <a:pt x="147" y="33"/>
                    </a:lnTo>
                    <a:close/>
                    <a:moveTo>
                      <a:pt x="151" y="0"/>
                    </a:moveTo>
                    <a:lnTo>
                      <a:pt x="158" y="0"/>
                    </a:lnTo>
                    <a:lnTo>
                      <a:pt x="164" y="2"/>
                    </a:lnTo>
                    <a:lnTo>
                      <a:pt x="166" y="9"/>
                    </a:lnTo>
                    <a:lnTo>
                      <a:pt x="168" y="25"/>
                    </a:lnTo>
                    <a:lnTo>
                      <a:pt x="171" y="43"/>
                    </a:lnTo>
                    <a:lnTo>
                      <a:pt x="173" y="62"/>
                    </a:lnTo>
                    <a:lnTo>
                      <a:pt x="182" y="104"/>
                    </a:lnTo>
                    <a:lnTo>
                      <a:pt x="185" y="125"/>
                    </a:lnTo>
                    <a:lnTo>
                      <a:pt x="186" y="146"/>
                    </a:lnTo>
                    <a:lnTo>
                      <a:pt x="186" y="165"/>
                    </a:lnTo>
                    <a:lnTo>
                      <a:pt x="183" y="183"/>
                    </a:lnTo>
                    <a:lnTo>
                      <a:pt x="176" y="199"/>
                    </a:lnTo>
                    <a:lnTo>
                      <a:pt x="165" y="211"/>
                    </a:lnTo>
                    <a:lnTo>
                      <a:pt x="151" y="221"/>
                    </a:lnTo>
                    <a:lnTo>
                      <a:pt x="130" y="227"/>
                    </a:lnTo>
                    <a:lnTo>
                      <a:pt x="107" y="228"/>
                    </a:lnTo>
                    <a:lnTo>
                      <a:pt x="82" y="224"/>
                    </a:lnTo>
                    <a:lnTo>
                      <a:pt x="59" y="215"/>
                    </a:lnTo>
                    <a:lnTo>
                      <a:pt x="39" y="203"/>
                    </a:lnTo>
                    <a:lnTo>
                      <a:pt x="20" y="188"/>
                    </a:lnTo>
                    <a:lnTo>
                      <a:pt x="8" y="167"/>
                    </a:lnTo>
                    <a:lnTo>
                      <a:pt x="0" y="144"/>
                    </a:lnTo>
                    <a:lnTo>
                      <a:pt x="0" y="125"/>
                    </a:lnTo>
                    <a:lnTo>
                      <a:pt x="4" y="107"/>
                    </a:lnTo>
                    <a:lnTo>
                      <a:pt x="14" y="91"/>
                    </a:lnTo>
                    <a:lnTo>
                      <a:pt x="27" y="78"/>
                    </a:lnTo>
                    <a:lnTo>
                      <a:pt x="55" y="59"/>
                    </a:lnTo>
                    <a:lnTo>
                      <a:pt x="83" y="44"/>
                    </a:lnTo>
                    <a:lnTo>
                      <a:pt x="112" y="29"/>
                    </a:lnTo>
                    <a:lnTo>
                      <a:pt x="140" y="11"/>
                    </a:lnTo>
                    <a:lnTo>
                      <a:pt x="144" y="9"/>
                    </a:lnTo>
                    <a:lnTo>
                      <a:pt x="147" y="2"/>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 name="Freeform 145"/>
              <p:cNvSpPr>
                <a:spLocks/>
              </p:cNvSpPr>
              <p:nvPr/>
            </p:nvSpPr>
            <p:spPr bwMode="auto">
              <a:xfrm>
                <a:off x="2896" y="1790"/>
                <a:ext cx="25" cy="24"/>
              </a:xfrm>
              <a:custGeom>
                <a:avLst/>
                <a:gdLst/>
                <a:ahLst/>
                <a:cxnLst>
                  <a:cxn ang="0">
                    <a:pos x="8" y="0"/>
                  </a:cxn>
                  <a:cxn ang="0">
                    <a:pos x="13" y="0"/>
                  </a:cxn>
                  <a:cxn ang="0">
                    <a:pos x="17" y="2"/>
                  </a:cxn>
                  <a:cxn ang="0">
                    <a:pos x="18" y="2"/>
                  </a:cxn>
                  <a:cxn ang="0">
                    <a:pos x="22" y="6"/>
                  </a:cxn>
                  <a:cxn ang="0">
                    <a:pos x="25" y="12"/>
                  </a:cxn>
                  <a:cxn ang="0">
                    <a:pos x="25" y="16"/>
                  </a:cxn>
                  <a:cxn ang="0">
                    <a:pos x="24" y="19"/>
                  </a:cxn>
                  <a:cxn ang="0">
                    <a:pos x="21" y="21"/>
                  </a:cxn>
                  <a:cxn ang="0">
                    <a:pos x="15" y="24"/>
                  </a:cxn>
                  <a:cxn ang="0">
                    <a:pos x="11" y="24"/>
                  </a:cxn>
                  <a:cxn ang="0">
                    <a:pos x="8" y="23"/>
                  </a:cxn>
                  <a:cxn ang="0">
                    <a:pos x="8" y="21"/>
                  </a:cxn>
                  <a:cxn ang="0">
                    <a:pos x="6" y="21"/>
                  </a:cxn>
                  <a:cxn ang="0">
                    <a:pos x="0" y="13"/>
                  </a:cxn>
                  <a:cxn ang="0">
                    <a:pos x="0" y="10"/>
                  </a:cxn>
                  <a:cxn ang="0">
                    <a:pos x="1" y="6"/>
                  </a:cxn>
                  <a:cxn ang="0">
                    <a:pos x="4" y="3"/>
                  </a:cxn>
                  <a:cxn ang="0">
                    <a:pos x="8" y="0"/>
                  </a:cxn>
                </a:cxnLst>
                <a:rect l="0" t="0" r="r" b="b"/>
                <a:pathLst>
                  <a:path w="25" h="24">
                    <a:moveTo>
                      <a:pt x="8" y="0"/>
                    </a:moveTo>
                    <a:lnTo>
                      <a:pt x="13" y="0"/>
                    </a:lnTo>
                    <a:lnTo>
                      <a:pt x="17" y="2"/>
                    </a:lnTo>
                    <a:lnTo>
                      <a:pt x="18" y="2"/>
                    </a:lnTo>
                    <a:lnTo>
                      <a:pt x="22" y="6"/>
                    </a:lnTo>
                    <a:lnTo>
                      <a:pt x="25" y="12"/>
                    </a:lnTo>
                    <a:lnTo>
                      <a:pt x="25" y="16"/>
                    </a:lnTo>
                    <a:lnTo>
                      <a:pt x="24" y="19"/>
                    </a:lnTo>
                    <a:lnTo>
                      <a:pt x="21" y="21"/>
                    </a:lnTo>
                    <a:lnTo>
                      <a:pt x="15" y="24"/>
                    </a:lnTo>
                    <a:lnTo>
                      <a:pt x="11" y="24"/>
                    </a:lnTo>
                    <a:lnTo>
                      <a:pt x="8" y="23"/>
                    </a:lnTo>
                    <a:lnTo>
                      <a:pt x="8" y="21"/>
                    </a:lnTo>
                    <a:lnTo>
                      <a:pt x="6" y="21"/>
                    </a:lnTo>
                    <a:lnTo>
                      <a:pt x="0" y="13"/>
                    </a:lnTo>
                    <a:lnTo>
                      <a:pt x="0" y="10"/>
                    </a:lnTo>
                    <a:lnTo>
                      <a:pt x="1" y="6"/>
                    </a:lnTo>
                    <a:lnTo>
                      <a:pt x="4" y="3"/>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 name="Freeform 146"/>
              <p:cNvSpPr>
                <a:spLocks/>
              </p:cNvSpPr>
              <p:nvPr/>
            </p:nvSpPr>
            <p:spPr bwMode="auto">
              <a:xfrm>
                <a:off x="2917" y="1813"/>
                <a:ext cx="21" cy="22"/>
              </a:xfrm>
              <a:custGeom>
                <a:avLst/>
                <a:gdLst/>
                <a:ahLst/>
                <a:cxnLst>
                  <a:cxn ang="0">
                    <a:pos x="10" y="0"/>
                  </a:cxn>
                  <a:cxn ang="0">
                    <a:pos x="17" y="2"/>
                  </a:cxn>
                  <a:cxn ang="0">
                    <a:pos x="21" y="8"/>
                  </a:cxn>
                  <a:cxn ang="0">
                    <a:pos x="21" y="14"/>
                  </a:cxn>
                  <a:cxn ang="0">
                    <a:pos x="17" y="19"/>
                  </a:cxn>
                  <a:cxn ang="0">
                    <a:pos x="10" y="22"/>
                  </a:cxn>
                  <a:cxn ang="0">
                    <a:pos x="3" y="19"/>
                  </a:cxn>
                  <a:cxn ang="0">
                    <a:pos x="0" y="14"/>
                  </a:cxn>
                  <a:cxn ang="0">
                    <a:pos x="0" y="8"/>
                  </a:cxn>
                  <a:cxn ang="0">
                    <a:pos x="3" y="2"/>
                  </a:cxn>
                  <a:cxn ang="0">
                    <a:pos x="10" y="0"/>
                  </a:cxn>
                </a:cxnLst>
                <a:rect l="0" t="0" r="r" b="b"/>
                <a:pathLst>
                  <a:path w="21" h="22">
                    <a:moveTo>
                      <a:pt x="10" y="0"/>
                    </a:moveTo>
                    <a:lnTo>
                      <a:pt x="17" y="2"/>
                    </a:lnTo>
                    <a:lnTo>
                      <a:pt x="21" y="8"/>
                    </a:lnTo>
                    <a:lnTo>
                      <a:pt x="21"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2" name="Freeform 147"/>
              <p:cNvSpPr>
                <a:spLocks/>
              </p:cNvSpPr>
              <p:nvPr/>
            </p:nvSpPr>
            <p:spPr bwMode="auto">
              <a:xfrm>
                <a:off x="2952" y="1815"/>
                <a:ext cx="19" cy="21"/>
              </a:xfrm>
              <a:custGeom>
                <a:avLst/>
                <a:gdLst/>
                <a:ahLst/>
                <a:cxnLst>
                  <a:cxn ang="0">
                    <a:pos x="9" y="0"/>
                  </a:cxn>
                  <a:cxn ang="0">
                    <a:pos x="14" y="2"/>
                  </a:cxn>
                  <a:cxn ang="0">
                    <a:pos x="16" y="3"/>
                  </a:cxn>
                  <a:cxn ang="0">
                    <a:pos x="19" y="6"/>
                  </a:cxn>
                  <a:cxn ang="0">
                    <a:pos x="19" y="16"/>
                  </a:cxn>
                  <a:cxn ang="0">
                    <a:pos x="16" y="19"/>
                  </a:cxn>
                  <a:cxn ang="0">
                    <a:pos x="14" y="20"/>
                  </a:cxn>
                  <a:cxn ang="0">
                    <a:pos x="9" y="21"/>
                  </a:cxn>
                  <a:cxn ang="0">
                    <a:pos x="5" y="20"/>
                  </a:cxn>
                  <a:cxn ang="0">
                    <a:pos x="2" y="19"/>
                  </a:cxn>
                  <a:cxn ang="0">
                    <a:pos x="0" y="16"/>
                  </a:cxn>
                  <a:cxn ang="0">
                    <a:pos x="0" y="6"/>
                  </a:cxn>
                  <a:cxn ang="0">
                    <a:pos x="2" y="3"/>
                  </a:cxn>
                  <a:cxn ang="0">
                    <a:pos x="5" y="2"/>
                  </a:cxn>
                  <a:cxn ang="0">
                    <a:pos x="9" y="0"/>
                  </a:cxn>
                </a:cxnLst>
                <a:rect l="0" t="0" r="r" b="b"/>
                <a:pathLst>
                  <a:path w="19" h="21">
                    <a:moveTo>
                      <a:pt x="9" y="0"/>
                    </a:moveTo>
                    <a:lnTo>
                      <a:pt x="14" y="2"/>
                    </a:lnTo>
                    <a:lnTo>
                      <a:pt x="16" y="3"/>
                    </a:lnTo>
                    <a:lnTo>
                      <a:pt x="19" y="6"/>
                    </a:lnTo>
                    <a:lnTo>
                      <a:pt x="19" y="16"/>
                    </a:lnTo>
                    <a:lnTo>
                      <a:pt x="16" y="19"/>
                    </a:lnTo>
                    <a:lnTo>
                      <a:pt x="14" y="20"/>
                    </a:lnTo>
                    <a:lnTo>
                      <a:pt x="9" y="21"/>
                    </a:lnTo>
                    <a:lnTo>
                      <a:pt x="5" y="20"/>
                    </a:lnTo>
                    <a:lnTo>
                      <a:pt x="2" y="19"/>
                    </a:lnTo>
                    <a:lnTo>
                      <a:pt x="0" y="16"/>
                    </a:lnTo>
                    <a:lnTo>
                      <a:pt x="0" y="6"/>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3" name="Freeform 148"/>
              <p:cNvSpPr>
                <a:spLocks/>
              </p:cNvSpPr>
              <p:nvPr/>
            </p:nvSpPr>
            <p:spPr bwMode="auto">
              <a:xfrm>
                <a:off x="287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4" name="Freeform 149"/>
              <p:cNvSpPr>
                <a:spLocks/>
              </p:cNvSpPr>
              <p:nvPr/>
            </p:nvSpPr>
            <p:spPr bwMode="auto">
              <a:xfrm>
                <a:off x="2934" y="1774"/>
                <a:ext cx="23" cy="23"/>
              </a:xfrm>
              <a:custGeom>
                <a:avLst/>
                <a:gdLst/>
                <a:ahLst/>
                <a:cxnLst>
                  <a:cxn ang="0">
                    <a:pos x="9" y="0"/>
                  </a:cxn>
                  <a:cxn ang="0">
                    <a:pos x="12" y="0"/>
                  </a:cxn>
                  <a:cxn ang="0">
                    <a:pos x="15" y="1"/>
                  </a:cxn>
                  <a:cxn ang="0">
                    <a:pos x="18" y="1"/>
                  </a:cxn>
                  <a:cxn ang="0">
                    <a:pos x="22" y="5"/>
                  </a:cxn>
                  <a:cxn ang="0">
                    <a:pos x="23" y="8"/>
                  </a:cxn>
                  <a:cxn ang="0">
                    <a:pos x="23" y="15"/>
                  </a:cxn>
                  <a:cxn ang="0">
                    <a:pos x="22" y="18"/>
                  </a:cxn>
                  <a:cxn ang="0">
                    <a:pos x="19" y="21"/>
                  </a:cxn>
                  <a:cxn ang="0">
                    <a:pos x="14" y="23"/>
                  </a:cxn>
                  <a:cxn ang="0">
                    <a:pos x="11" y="23"/>
                  </a:cxn>
                  <a:cxn ang="0">
                    <a:pos x="8" y="22"/>
                  </a:cxn>
                  <a:cxn ang="0">
                    <a:pos x="7" y="21"/>
                  </a:cxn>
                  <a:cxn ang="0">
                    <a:pos x="4" y="21"/>
                  </a:cxn>
                  <a:cxn ang="0">
                    <a:pos x="1" y="18"/>
                  </a:cxn>
                  <a:cxn ang="0">
                    <a:pos x="0" y="15"/>
                  </a:cxn>
                  <a:cxn ang="0">
                    <a:pos x="0" y="8"/>
                  </a:cxn>
                  <a:cxn ang="0">
                    <a:pos x="1" y="5"/>
                  </a:cxn>
                  <a:cxn ang="0">
                    <a:pos x="4" y="3"/>
                  </a:cxn>
                  <a:cxn ang="0">
                    <a:pos x="9" y="0"/>
                  </a:cxn>
                </a:cxnLst>
                <a:rect l="0" t="0" r="r" b="b"/>
                <a:pathLst>
                  <a:path w="23" h="23">
                    <a:moveTo>
                      <a:pt x="9" y="0"/>
                    </a:moveTo>
                    <a:lnTo>
                      <a:pt x="12" y="0"/>
                    </a:lnTo>
                    <a:lnTo>
                      <a:pt x="15" y="1"/>
                    </a:lnTo>
                    <a:lnTo>
                      <a:pt x="18" y="1"/>
                    </a:lnTo>
                    <a:lnTo>
                      <a:pt x="22" y="5"/>
                    </a:lnTo>
                    <a:lnTo>
                      <a:pt x="23" y="8"/>
                    </a:lnTo>
                    <a:lnTo>
                      <a:pt x="23" y="15"/>
                    </a:lnTo>
                    <a:lnTo>
                      <a:pt x="22" y="18"/>
                    </a:lnTo>
                    <a:lnTo>
                      <a:pt x="19" y="21"/>
                    </a:lnTo>
                    <a:lnTo>
                      <a:pt x="14" y="23"/>
                    </a:lnTo>
                    <a:lnTo>
                      <a:pt x="11" y="23"/>
                    </a:lnTo>
                    <a:lnTo>
                      <a:pt x="8" y="22"/>
                    </a:lnTo>
                    <a:lnTo>
                      <a:pt x="7" y="21"/>
                    </a:lnTo>
                    <a:lnTo>
                      <a:pt x="4" y="21"/>
                    </a:lnTo>
                    <a:lnTo>
                      <a:pt x="1" y="18"/>
                    </a:lnTo>
                    <a:lnTo>
                      <a:pt x="0" y="15"/>
                    </a:lnTo>
                    <a:lnTo>
                      <a:pt x="0" y="8"/>
                    </a:lnTo>
                    <a:lnTo>
                      <a:pt x="1" y="5"/>
                    </a:lnTo>
                    <a:lnTo>
                      <a:pt x="4"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5" name="Freeform 150"/>
              <p:cNvSpPr>
                <a:spLocks/>
              </p:cNvSpPr>
              <p:nvPr/>
            </p:nvSpPr>
            <p:spPr bwMode="auto">
              <a:xfrm>
                <a:off x="2904" y="1842"/>
                <a:ext cx="25" cy="24"/>
              </a:xfrm>
              <a:custGeom>
                <a:avLst/>
                <a:gdLst/>
                <a:ahLst/>
                <a:cxnLst>
                  <a:cxn ang="0">
                    <a:pos x="10" y="0"/>
                  </a:cxn>
                  <a:cxn ang="0">
                    <a:pos x="14" y="0"/>
                  </a:cxn>
                  <a:cxn ang="0">
                    <a:pos x="17" y="1"/>
                  </a:cxn>
                  <a:cxn ang="0">
                    <a:pos x="18" y="1"/>
                  </a:cxn>
                  <a:cxn ang="0">
                    <a:pos x="23" y="6"/>
                  </a:cxn>
                  <a:cxn ang="0">
                    <a:pos x="25" y="11"/>
                  </a:cxn>
                  <a:cxn ang="0">
                    <a:pos x="25" y="15"/>
                  </a:cxn>
                  <a:cxn ang="0">
                    <a:pos x="24" y="18"/>
                  </a:cxn>
                  <a:cxn ang="0">
                    <a:pos x="21" y="21"/>
                  </a:cxn>
                  <a:cxn ang="0">
                    <a:pos x="16" y="24"/>
                  </a:cxn>
                  <a:cxn ang="0">
                    <a:pos x="12" y="24"/>
                  </a:cxn>
                  <a:cxn ang="0">
                    <a:pos x="9" y="22"/>
                  </a:cxn>
                  <a:cxn ang="0">
                    <a:pos x="7" y="21"/>
                  </a:cxn>
                  <a:cxn ang="0">
                    <a:pos x="6" y="21"/>
                  </a:cxn>
                  <a:cxn ang="0">
                    <a:pos x="3" y="18"/>
                  </a:cxn>
                  <a:cxn ang="0">
                    <a:pos x="0" y="12"/>
                  </a:cxn>
                  <a:cxn ang="0">
                    <a:pos x="0" y="8"/>
                  </a:cxn>
                  <a:cxn ang="0">
                    <a:pos x="2" y="6"/>
                  </a:cxn>
                  <a:cxn ang="0">
                    <a:pos x="5" y="3"/>
                  </a:cxn>
                  <a:cxn ang="0">
                    <a:pos x="10" y="0"/>
                  </a:cxn>
                </a:cxnLst>
                <a:rect l="0" t="0" r="r" b="b"/>
                <a:pathLst>
                  <a:path w="25" h="24">
                    <a:moveTo>
                      <a:pt x="10" y="0"/>
                    </a:moveTo>
                    <a:lnTo>
                      <a:pt x="14" y="0"/>
                    </a:lnTo>
                    <a:lnTo>
                      <a:pt x="17" y="1"/>
                    </a:lnTo>
                    <a:lnTo>
                      <a:pt x="18" y="1"/>
                    </a:lnTo>
                    <a:lnTo>
                      <a:pt x="23" y="6"/>
                    </a:lnTo>
                    <a:lnTo>
                      <a:pt x="25" y="11"/>
                    </a:lnTo>
                    <a:lnTo>
                      <a:pt x="25" y="15"/>
                    </a:lnTo>
                    <a:lnTo>
                      <a:pt x="24" y="18"/>
                    </a:lnTo>
                    <a:lnTo>
                      <a:pt x="21" y="21"/>
                    </a:lnTo>
                    <a:lnTo>
                      <a:pt x="16" y="24"/>
                    </a:lnTo>
                    <a:lnTo>
                      <a:pt x="12" y="24"/>
                    </a:lnTo>
                    <a:lnTo>
                      <a:pt x="9" y="22"/>
                    </a:lnTo>
                    <a:lnTo>
                      <a:pt x="7" y="21"/>
                    </a:lnTo>
                    <a:lnTo>
                      <a:pt x="6" y="21"/>
                    </a:lnTo>
                    <a:lnTo>
                      <a:pt x="3" y="18"/>
                    </a:lnTo>
                    <a:lnTo>
                      <a:pt x="0" y="12"/>
                    </a:lnTo>
                    <a:lnTo>
                      <a:pt x="0" y="8"/>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 name="Freeform 151"/>
              <p:cNvSpPr>
                <a:spLocks/>
              </p:cNvSpPr>
              <p:nvPr/>
            </p:nvSpPr>
            <p:spPr bwMode="auto">
              <a:xfrm>
                <a:off x="2945" y="1843"/>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 name="Freeform 152"/>
              <p:cNvSpPr>
                <a:spLocks/>
              </p:cNvSpPr>
              <p:nvPr/>
            </p:nvSpPr>
            <p:spPr bwMode="auto">
              <a:xfrm>
                <a:off x="3044" y="1724"/>
                <a:ext cx="169" cy="207"/>
              </a:xfrm>
              <a:custGeom>
                <a:avLst/>
                <a:gdLst/>
                <a:ahLst/>
                <a:cxnLst>
                  <a:cxn ang="0">
                    <a:pos x="29" y="0"/>
                  </a:cxn>
                  <a:cxn ang="0">
                    <a:pos x="41" y="9"/>
                  </a:cxn>
                  <a:cxn ang="0">
                    <a:pos x="57" y="20"/>
                  </a:cxn>
                  <a:cxn ang="0">
                    <a:pos x="93" y="43"/>
                  </a:cxn>
                  <a:cxn ang="0">
                    <a:pos x="112" y="57"/>
                  </a:cxn>
                  <a:cxn ang="0">
                    <a:pos x="130" y="71"/>
                  </a:cxn>
                  <a:cxn ang="0">
                    <a:pos x="146" y="85"/>
                  </a:cxn>
                  <a:cxn ang="0">
                    <a:pos x="158" y="100"/>
                  </a:cxn>
                  <a:cxn ang="0">
                    <a:pos x="167" y="115"/>
                  </a:cxn>
                  <a:cxn ang="0">
                    <a:pos x="169" y="132"/>
                  </a:cxn>
                  <a:cxn ang="0">
                    <a:pos x="165" y="150"/>
                  </a:cxn>
                  <a:cxn ang="0">
                    <a:pos x="154" y="168"/>
                  </a:cxn>
                  <a:cxn ang="0">
                    <a:pos x="133" y="186"/>
                  </a:cxn>
                  <a:cxn ang="0">
                    <a:pos x="115" y="197"/>
                  </a:cxn>
                  <a:cxn ang="0">
                    <a:pos x="96" y="204"/>
                  </a:cxn>
                  <a:cxn ang="0">
                    <a:pos x="76" y="207"/>
                  </a:cxn>
                  <a:cxn ang="0">
                    <a:pos x="57" y="207"/>
                  </a:cxn>
                  <a:cxn ang="0">
                    <a:pos x="38" y="203"/>
                  </a:cxn>
                  <a:cxn ang="0">
                    <a:pos x="23" y="195"/>
                  </a:cxn>
                  <a:cxn ang="0">
                    <a:pos x="11" y="183"/>
                  </a:cxn>
                  <a:cxn ang="0">
                    <a:pos x="2" y="168"/>
                  </a:cxn>
                  <a:cxn ang="0">
                    <a:pos x="0" y="150"/>
                  </a:cxn>
                  <a:cxn ang="0">
                    <a:pos x="1" y="129"/>
                  </a:cxn>
                  <a:cxn ang="0">
                    <a:pos x="12" y="91"/>
                  </a:cxn>
                  <a:cxn ang="0">
                    <a:pos x="22" y="54"/>
                  </a:cxn>
                  <a:cxn ang="0">
                    <a:pos x="30" y="14"/>
                  </a:cxn>
                  <a:cxn ang="0">
                    <a:pos x="29" y="0"/>
                  </a:cxn>
                </a:cxnLst>
                <a:rect l="0" t="0" r="r" b="b"/>
                <a:pathLst>
                  <a:path w="169" h="207">
                    <a:moveTo>
                      <a:pt x="29" y="0"/>
                    </a:moveTo>
                    <a:lnTo>
                      <a:pt x="41" y="9"/>
                    </a:lnTo>
                    <a:lnTo>
                      <a:pt x="57" y="20"/>
                    </a:lnTo>
                    <a:lnTo>
                      <a:pt x="93" y="43"/>
                    </a:lnTo>
                    <a:lnTo>
                      <a:pt x="112" y="57"/>
                    </a:lnTo>
                    <a:lnTo>
                      <a:pt x="130" y="71"/>
                    </a:lnTo>
                    <a:lnTo>
                      <a:pt x="146" y="85"/>
                    </a:lnTo>
                    <a:lnTo>
                      <a:pt x="158" y="100"/>
                    </a:lnTo>
                    <a:lnTo>
                      <a:pt x="167" y="115"/>
                    </a:lnTo>
                    <a:lnTo>
                      <a:pt x="169" y="132"/>
                    </a:lnTo>
                    <a:lnTo>
                      <a:pt x="165" y="150"/>
                    </a:lnTo>
                    <a:lnTo>
                      <a:pt x="154" y="168"/>
                    </a:lnTo>
                    <a:lnTo>
                      <a:pt x="133" y="186"/>
                    </a:lnTo>
                    <a:lnTo>
                      <a:pt x="115" y="197"/>
                    </a:lnTo>
                    <a:lnTo>
                      <a:pt x="96" y="204"/>
                    </a:lnTo>
                    <a:lnTo>
                      <a:pt x="76" y="207"/>
                    </a:lnTo>
                    <a:lnTo>
                      <a:pt x="57" y="207"/>
                    </a:lnTo>
                    <a:lnTo>
                      <a:pt x="38" y="203"/>
                    </a:lnTo>
                    <a:lnTo>
                      <a:pt x="23" y="195"/>
                    </a:lnTo>
                    <a:lnTo>
                      <a:pt x="11" y="183"/>
                    </a:lnTo>
                    <a:lnTo>
                      <a:pt x="2" y="168"/>
                    </a:lnTo>
                    <a:lnTo>
                      <a:pt x="0" y="150"/>
                    </a:lnTo>
                    <a:lnTo>
                      <a:pt x="1" y="129"/>
                    </a:lnTo>
                    <a:lnTo>
                      <a:pt x="12" y="91"/>
                    </a:lnTo>
                    <a:lnTo>
                      <a:pt x="22" y="54"/>
                    </a:lnTo>
                    <a:lnTo>
                      <a:pt x="30"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 name="Freeform 153"/>
              <p:cNvSpPr>
                <a:spLocks noEditPoints="1"/>
              </p:cNvSpPr>
              <p:nvPr/>
            </p:nvSpPr>
            <p:spPr bwMode="auto">
              <a:xfrm>
                <a:off x="3032" y="1712"/>
                <a:ext cx="192" cy="232"/>
              </a:xfrm>
              <a:custGeom>
                <a:avLst/>
                <a:gdLst/>
                <a:ahLst/>
                <a:cxnLst>
                  <a:cxn ang="0">
                    <a:pos x="52" y="32"/>
                  </a:cxn>
                  <a:cxn ang="0">
                    <a:pos x="48" y="58"/>
                  </a:cxn>
                  <a:cxn ang="0">
                    <a:pos x="38" y="91"/>
                  </a:cxn>
                  <a:cxn ang="0">
                    <a:pos x="30" y="123"/>
                  </a:cxn>
                  <a:cxn ang="0">
                    <a:pos x="25" y="137"/>
                  </a:cxn>
                  <a:cxn ang="0">
                    <a:pos x="23" y="152"/>
                  </a:cxn>
                  <a:cxn ang="0">
                    <a:pos x="23" y="168"/>
                  </a:cxn>
                  <a:cxn ang="0">
                    <a:pos x="27" y="181"/>
                  </a:cxn>
                  <a:cxn ang="0">
                    <a:pos x="37" y="194"/>
                  </a:cxn>
                  <a:cxn ang="0">
                    <a:pos x="53" y="205"/>
                  </a:cxn>
                  <a:cxn ang="0">
                    <a:pos x="73" y="209"/>
                  </a:cxn>
                  <a:cxn ang="0">
                    <a:pos x="94" y="209"/>
                  </a:cxn>
                  <a:cxn ang="0">
                    <a:pos x="113" y="204"/>
                  </a:cxn>
                  <a:cxn ang="0">
                    <a:pos x="133" y="194"/>
                  </a:cxn>
                  <a:cxn ang="0">
                    <a:pos x="149" y="181"/>
                  </a:cxn>
                  <a:cxn ang="0">
                    <a:pos x="162" y="166"/>
                  </a:cxn>
                  <a:cxn ang="0">
                    <a:pos x="169" y="149"/>
                  </a:cxn>
                  <a:cxn ang="0">
                    <a:pos x="169" y="133"/>
                  </a:cxn>
                  <a:cxn ang="0">
                    <a:pos x="162" y="117"/>
                  </a:cxn>
                  <a:cxn ang="0">
                    <a:pos x="149" y="102"/>
                  </a:cxn>
                  <a:cxn ang="0">
                    <a:pos x="134" y="88"/>
                  </a:cxn>
                  <a:cxn ang="0">
                    <a:pos x="117" y="74"/>
                  </a:cxn>
                  <a:cxn ang="0">
                    <a:pos x="78" y="49"/>
                  </a:cxn>
                  <a:cxn ang="0">
                    <a:pos x="60" y="38"/>
                  </a:cxn>
                  <a:cxn ang="0">
                    <a:pos x="52" y="32"/>
                  </a:cxn>
                  <a:cxn ang="0">
                    <a:pos x="38" y="0"/>
                  </a:cxn>
                  <a:cxn ang="0">
                    <a:pos x="46" y="0"/>
                  </a:cxn>
                  <a:cxn ang="0">
                    <a:pos x="49" y="3"/>
                  </a:cxn>
                  <a:cxn ang="0">
                    <a:pos x="62" y="13"/>
                  </a:cxn>
                  <a:cxn ang="0">
                    <a:pos x="77" y="24"/>
                  </a:cxn>
                  <a:cxn ang="0">
                    <a:pos x="113" y="49"/>
                  </a:cxn>
                  <a:cxn ang="0">
                    <a:pos x="133" y="63"/>
                  </a:cxn>
                  <a:cxn ang="0">
                    <a:pos x="151" y="77"/>
                  </a:cxn>
                  <a:cxn ang="0">
                    <a:pos x="166" y="92"/>
                  </a:cxn>
                  <a:cxn ang="0">
                    <a:pos x="180" y="108"/>
                  </a:cxn>
                  <a:cxn ang="0">
                    <a:pos x="188" y="123"/>
                  </a:cxn>
                  <a:cxn ang="0">
                    <a:pos x="192" y="141"/>
                  </a:cxn>
                  <a:cxn ang="0">
                    <a:pos x="191" y="158"/>
                  </a:cxn>
                  <a:cxn ang="0">
                    <a:pos x="183" y="176"/>
                  </a:cxn>
                  <a:cxn ang="0">
                    <a:pos x="166" y="195"/>
                  </a:cxn>
                  <a:cxn ang="0">
                    <a:pos x="149" y="209"/>
                  </a:cxn>
                  <a:cxn ang="0">
                    <a:pos x="130" y="219"/>
                  </a:cxn>
                  <a:cxn ang="0">
                    <a:pos x="109" y="227"/>
                  </a:cxn>
                  <a:cxn ang="0">
                    <a:pos x="87" y="232"/>
                  </a:cxn>
                  <a:cxn ang="0">
                    <a:pos x="64" y="230"/>
                  </a:cxn>
                  <a:cxn ang="0">
                    <a:pos x="44" y="225"/>
                  </a:cxn>
                  <a:cxn ang="0">
                    <a:pos x="24" y="212"/>
                  </a:cxn>
                  <a:cxn ang="0">
                    <a:pos x="12" y="198"/>
                  </a:cxn>
                  <a:cxn ang="0">
                    <a:pos x="5" y="183"/>
                  </a:cxn>
                  <a:cxn ang="0">
                    <a:pos x="0" y="165"/>
                  </a:cxn>
                  <a:cxn ang="0">
                    <a:pos x="0" y="147"/>
                  </a:cxn>
                  <a:cxn ang="0">
                    <a:pos x="7" y="116"/>
                  </a:cxn>
                  <a:cxn ang="0">
                    <a:pos x="16" y="87"/>
                  </a:cxn>
                  <a:cxn ang="0">
                    <a:pos x="24" y="56"/>
                  </a:cxn>
                  <a:cxn ang="0">
                    <a:pos x="31" y="26"/>
                  </a:cxn>
                  <a:cxn ang="0">
                    <a:pos x="34" y="19"/>
                  </a:cxn>
                  <a:cxn ang="0">
                    <a:pos x="31" y="16"/>
                  </a:cxn>
                  <a:cxn ang="0">
                    <a:pos x="30" y="12"/>
                  </a:cxn>
                  <a:cxn ang="0">
                    <a:pos x="31" y="7"/>
                  </a:cxn>
                  <a:cxn ang="0">
                    <a:pos x="32" y="5"/>
                  </a:cxn>
                  <a:cxn ang="0">
                    <a:pos x="35" y="2"/>
                  </a:cxn>
                  <a:cxn ang="0">
                    <a:pos x="38" y="0"/>
                  </a:cxn>
                </a:cxnLst>
                <a:rect l="0" t="0" r="r" b="b"/>
                <a:pathLst>
                  <a:path w="192" h="232">
                    <a:moveTo>
                      <a:pt x="52" y="32"/>
                    </a:moveTo>
                    <a:lnTo>
                      <a:pt x="48" y="58"/>
                    </a:lnTo>
                    <a:lnTo>
                      <a:pt x="38" y="91"/>
                    </a:lnTo>
                    <a:lnTo>
                      <a:pt x="30" y="123"/>
                    </a:lnTo>
                    <a:lnTo>
                      <a:pt x="25" y="137"/>
                    </a:lnTo>
                    <a:lnTo>
                      <a:pt x="23" y="152"/>
                    </a:lnTo>
                    <a:lnTo>
                      <a:pt x="23" y="168"/>
                    </a:lnTo>
                    <a:lnTo>
                      <a:pt x="27" y="181"/>
                    </a:lnTo>
                    <a:lnTo>
                      <a:pt x="37" y="194"/>
                    </a:lnTo>
                    <a:lnTo>
                      <a:pt x="53" y="205"/>
                    </a:lnTo>
                    <a:lnTo>
                      <a:pt x="73" y="209"/>
                    </a:lnTo>
                    <a:lnTo>
                      <a:pt x="94" y="209"/>
                    </a:lnTo>
                    <a:lnTo>
                      <a:pt x="113" y="204"/>
                    </a:lnTo>
                    <a:lnTo>
                      <a:pt x="133" y="194"/>
                    </a:lnTo>
                    <a:lnTo>
                      <a:pt x="149" y="181"/>
                    </a:lnTo>
                    <a:lnTo>
                      <a:pt x="162" y="166"/>
                    </a:lnTo>
                    <a:lnTo>
                      <a:pt x="169" y="149"/>
                    </a:lnTo>
                    <a:lnTo>
                      <a:pt x="169" y="133"/>
                    </a:lnTo>
                    <a:lnTo>
                      <a:pt x="162" y="117"/>
                    </a:lnTo>
                    <a:lnTo>
                      <a:pt x="149" y="102"/>
                    </a:lnTo>
                    <a:lnTo>
                      <a:pt x="134" y="88"/>
                    </a:lnTo>
                    <a:lnTo>
                      <a:pt x="117" y="74"/>
                    </a:lnTo>
                    <a:lnTo>
                      <a:pt x="78" y="49"/>
                    </a:lnTo>
                    <a:lnTo>
                      <a:pt x="60" y="38"/>
                    </a:lnTo>
                    <a:lnTo>
                      <a:pt x="52" y="32"/>
                    </a:lnTo>
                    <a:close/>
                    <a:moveTo>
                      <a:pt x="38" y="0"/>
                    </a:moveTo>
                    <a:lnTo>
                      <a:pt x="46" y="0"/>
                    </a:lnTo>
                    <a:lnTo>
                      <a:pt x="49" y="3"/>
                    </a:lnTo>
                    <a:lnTo>
                      <a:pt x="62" y="13"/>
                    </a:lnTo>
                    <a:lnTo>
                      <a:pt x="77" y="24"/>
                    </a:lnTo>
                    <a:lnTo>
                      <a:pt x="113" y="49"/>
                    </a:lnTo>
                    <a:lnTo>
                      <a:pt x="133" y="63"/>
                    </a:lnTo>
                    <a:lnTo>
                      <a:pt x="151" y="77"/>
                    </a:lnTo>
                    <a:lnTo>
                      <a:pt x="166" y="92"/>
                    </a:lnTo>
                    <a:lnTo>
                      <a:pt x="180" y="108"/>
                    </a:lnTo>
                    <a:lnTo>
                      <a:pt x="188" y="123"/>
                    </a:lnTo>
                    <a:lnTo>
                      <a:pt x="192" y="141"/>
                    </a:lnTo>
                    <a:lnTo>
                      <a:pt x="191" y="158"/>
                    </a:lnTo>
                    <a:lnTo>
                      <a:pt x="183" y="176"/>
                    </a:lnTo>
                    <a:lnTo>
                      <a:pt x="166" y="195"/>
                    </a:lnTo>
                    <a:lnTo>
                      <a:pt x="149" y="209"/>
                    </a:lnTo>
                    <a:lnTo>
                      <a:pt x="130" y="219"/>
                    </a:lnTo>
                    <a:lnTo>
                      <a:pt x="109" y="227"/>
                    </a:lnTo>
                    <a:lnTo>
                      <a:pt x="87" y="232"/>
                    </a:lnTo>
                    <a:lnTo>
                      <a:pt x="64" y="230"/>
                    </a:lnTo>
                    <a:lnTo>
                      <a:pt x="44" y="225"/>
                    </a:lnTo>
                    <a:lnTo>
                      <a:pt x="24" y="212"/>
                    </a:lnTo>
                    <a:lnTo>
                      <a:pt x="12" y="198"/>
                    </a:lnTo>
                    <a:lnTo>
                      <a:pt x="5" y="183"/>
                    </a:lnTo>
                    <a:lnTo>
                      <a:pt x="0" y="165"/>
                    </a:lnTo>
                    <a:lnTo>
                      <a:pt x="0" y="147"/>
                    </a:lnTo>
                    <a:lnTo>
                      <a:pt x="7" y="116"/>
                    </a:lnTo>
                    <a:lnTo>
                      <a:pt x="16" y="87"/>
                    </a:lnTo>
                    <a:lnTo>
                      <a:pt x="24" y="56"/>
                    </a:lnTo>
                    <a:lnTo>
                      <a:pt x="31" y="26"/>
                    </a:lnTo>
                    <a:lnTo>
                      <a:pt x="34" y="19"/>
                    </a:lnTo>
                    <a:lnTo>
                      <a:pt x="31" y="16"/>
                    </a:lnTo>
                    <a:lnTo>
                      <a:pt x="30" y="12"/>
                    </a:lnTo>
                    <a:lnTo>
                      <a:pt x="31" y="7"/>
                    </a:lnTo>
                    <a:lnTo>
                      <a:pt x="32" y="5"/>
                    </a:lnTo>
                    <a:lnTo>
                      <a:pt x="35" y="2"/>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 name="Freeform 154"/>
              <p:cNvSpPr>
                <a:spLocks/>
              </p:cNvSpPr>
              <p:nvPr/>
            </p:nvSpPr>
            <p:spPr bwMode="auto">
              <a:xfrm>
                <a:off x="3063" y="1806"/>
                <a:ext cx="25" cy="23"/>
              </a:xfrm>
              <a:custGeom>
                <a:avLst/>
                <a:gdLst/>
                <a:ahLst/>
                <a:cxnLst>
                  <a:cxn ang="0">
                    <a:pos x="15" y="0"/>
                  </a:cxn>
                  <a:cxn ang="0">
                    <a:pos x="21" y="3"/>
                  </a:cxn>
                  <a:cxn ang="0">
                    <a:pos x="24" y="5"/>
                  </a:cxn>
                  <a:cxn ang="0">
                    <a:pos x="25" y="8"/>
                  </a:cxn>
                  <a:cxn ang="0">
                    <a:pos x="25" y="15"/>
                  </a:cxn>
                  <a:cxn ang="0">
                    <a:pos x="24" y="18"/>
                  </a:cxn>
                  <a:cxn ang="0">
                    <a:pos x="21" y="21"/>
                  </a:cxn>
                  <a:cxn ang="0">
                    <a:pos x="18" y="22"/>
                  </a:cxn>
                  <a:cxn ang="0">
                    <a:pos x="17" y="22"/>
                  </a:cxn>
                  <a:cxn ang="0">
                    <a:pos x="14" y="23"/>
                  </a:cxn>
                  <a:cxn ang="0">
                    <a:pos x="10" y="23"/>
                  </a:cxn>
                  <a:cxn ang="0">
                    <a:pos x="6" y="22"/>
                  </a:cxn>
                  <a:cxn ang="0">
                    <a:pos x="3" y="19"/>
                  </a:cxn>
                  <a:cxn ang="0">
                    <a:pos x="0" y="15"/>
                  </a:cxn>
                  <a:cxn ang="0">
                    <a:pos x="0" y="11"/>
                  </a:cxn>
                  <a:cxn ang="0">
                    <a:pos x="1" y="7"/>
                  </a:cxn>
                  <a:cxn ang="0">
                    <a:pos x="4" y="4"/>
                  </a:cxn>
                  <a:cxn ang="0">
                    <a:pos x="8" y="1"/>
                  </a:cxn>
                  <a:cxn ang="0">
                    <a:pos x="11" y="1"/>
                  </a:cxn>
                  <a:cxn ang="0">
                    <a:pos x="15" y="0"/>
                  </a:cxn>
                </a:cxnLst>
                <a:rect l="0" t="0" r="r" b="b"/>
                <a:pathLst>
                  <a:path w="25" h="23">
                    <a:moveTo>
                      <a:pt x="15" y="0"/>
                    </a:moveTo>
                    <a:lnTo>
                      <a:pt x="21" y="3"/>
                    </a:lnTo>
                    <a:lnTo>
                      <a:pt x="24" y="5"/>
                    </a:lnTo>
                    <a:lnTo>
                      <a:pt x="25" y="8"/>
                    </a:lnTo>
                    <a:lnTo>
                      <a:pt x="25" y="15"/>
                    </a:lnTo>
                    <a:lnTo>
                      <a:pt x="24" y="18"/>
                    </a:lnTo>
                    <a:lnTo>
                      <a:pt x="21" y="21"/>
                    </a:lnTo>
                    <a:lnTo>
                      <a:pt x="18" y="22"/>
                    </a:lnTo>
                    <a:lnTo>
                      <a:pt x="17" y="22"/>
                    </a:lnTo>
                    <a:lnTo>
                      <a:pt x="14" y="23"/>
                    </a:lnTo>
                    <a:lnTo>
                      <a:pt x="10" y="23"/>
                    </a:lnTo>
                    <a:lnTo>
                      <a:pt x="6" y="22"/>
                    </a:lnTo>
                    <a:lnTo>
                      <a:pt x="3" y="19"/>
                    </a:lnTo>
                    <a:lnTo>
                      <a:pt x="0" y="15"/>
                    </a:lnTo>
                    <a:lnTo>
                      <a:pt x="0" y="11"/>
                    </a:lnTo>
                    <a:lnTo>
                      <a:pt x="1" y="7"/>
                    </a:lnTo>
                    <a:lnTo>
                      <a:pt x="4" y="4"/>
                    </a:lnTo>
                    <a:lnTo>
                      <a:pt x="8"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 name="Freeform 155"/>
              <p:cNvSpPr>
                <a:spLocks/>
              </p:cNvSpPr>
              <p:nvPr/>
            </p:nvSpPr>
            <p:spPr bwMode="auto">
              <a:xfrm>
                <a:off x="3094" y="1809"/>
                <a:ext cx="20" cy="22"/>
              </a:xfrm>
              <a:custGeom>
                <a:avLst/>
                <a:gdLst/>
                <a:ahLst/>
                <a:cxnLst>
                  <a:cxn ang="0">
                    <a:pos x="11" y="0"/>
                  </a:cxn>
                  <a:cxn ang="0">
                    <a:pos x="18" y="2"/>
                  </a:cxn>
                  <a:cxn ang="0">
                    <a:pos x="20" y="8"/>
                  </a:cxn>
                  <a:cxn ang="0">
                    <a:pos x="20" y="13"/>
                  </a:cxn>
                  <a:cxn ang="0">
                    <a:pos x="18" y="19"/>
                  </a:cxn>
                  <a:cxn ang="0">
                    <a:pos x="11" y="22"/>
                  </a:cxn>
                  <a:cxn ang="0">
                    <a:pos x="4" y="19"/>
                  </a:cxn>
                  <a:cxn ang="0">
                    <a:pos x="0" y="13"/>
                  </a:cxn>
                  <a:cxn ang="0">
                    <a:pos x="0" y="8"/>
                  </a:cxn>
                  <a:cxn ang="0">
                    <a:pos x="4" y="2"/>
                  </a:cxn>
                  <a:cxn ang="0">
                    <a:pos x="11" y="0"/>
                  </a:cxn>
                </a:cxnLst>
                <a:rect l="0" t="0" r="r" b="b"/>
                <a:pathLst>
                  <a:path w="20" h="22">
                    <a:moveTo>
                      <a:pt x="11" y="0"/>
                    </a:moveTo>
                    <a:lnTo>
                      <a:pt x="18" y="2"/>
                    </a:lnTo>
                    <a:lnTo>
                      <a:pt x="20" y="8"/>
                    </a:lnTo>
                    <a:lnTo>
                      <a:pt x="20" y="13"/>
                    </a:lnTo>
                    <a:lnTo>
                      <a:pt x="18" y="19"/>
                    </a:lnTo>
                    <a:lnTo>
                      <a:pt x="11" y="22"/>
                    </a:lnTo>
                    <a:lnTo>
                      <a:pt x="4" y="19"/>
                    </a:lnTo>
                    <a:lnTo>
                      <a:pt x="0" y="13"/>
                    </a:lnTo>
                    <a:lnTo>
                      <a:pt x="0" y="8"/>
                    </a:lnTo>
                    <a:lnTo>
                      <a:pt x="4"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 name="Freeform 156"/>
              <p:cNvSpPr>
                <a:spLocks/>
              </p:cNvSpPr>
              <p:nvPr/>
            </p:nvSpPr>
            <p:spPr bwMode="auto">
              <a:xfrm>
                <a:off x="3120" y="1786"/>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 name="Freeform 157"/>
              <p:cNvSpPr>
                <a:spLocks/>
              </p:cNvSpPr>
              <p:nvPr/>
            </p:nvSpPr>
            <p:spPr bwMode="auto">
              <a:xfrm>
                <a:off x="3063" y="1838"/>
                <a:ext cx="19" cy="21"/>
              </a:xfrm>
              <a:custGeom>
                <a:avLst/>
                <a:gdLst/>
                <a:ahLst/>
                <a:cxnLst>
                  <a:cxn ang="0">
                    <a:pos x="10" y="0"/>
                  </a:cxn>
                  <a:cxn ang="0">
                    <a:pos x="14" y="1"/>
                  </a:cxn>
                  <a:cxn ang="0">
                    <a:pos x="17" y="3"/>
                  </a:cxn>
                  <a:cxn ang="0">
                    <a:pos x="19" y="5"/>
                  </a:cxn>
                  <a:cxn ang="0">
                    <a:pos x="19" y="15"/>
                  </a:cxn>
                  <a:cxn ang="0">
                    <a:pos x="17" y="18"/>
                  </a:cxn>
                  <a:cxn ang="0">
                    <a:pos x="14" y="19"/>
                  </a:cxn>
                  <a:cxn ang="0">
                    <a:pos x="10" y="21"/>
                  </a:cxn>
                  <a:cxn ang="0">
                    <a:pos x="6" y="19"/>
                  </a:cxn>
                  <a:cxn ang="0">
                    <a:pos x="3" y="18"/>
                  </a:cxn>
                  <a:cxn ang="0">
                    <a:pos x="0" y="15"/>
                  </a:cxn>
                  <a:cxn ang="0">
                    <a:pos x="0" y="5"/>
                  </a:cxn>
                  <a:cxn ang="0">
                    <a:pos x="3" y="3"/>
                  </a:cxn>
                  <a:cxn ang="0">
                    <a:pos x="6" y="1"/>
                  </a:cxn>
                  <a:cxn ang="0">
                    <a:pos x="10" y="0"/>
                  </a:cxn>
                </a:cxnLst>
                <a:rect l="0" t="0" r="r" b="b"/>
                <a:pathLst>
                  <a:path w="19" h="21">
                    <a:moveTo>
                      <a:pt x="10" y="0"/>
                    </a:moveTo>
                    <a:lnTo>
                      <a:pt x="14" y="1"/>
                    </a:lnTo>
                    <a:lnTo>
                      <a:pt x="17" y="3"/>
                    </a:lnTo>
                    <a:lnTo>
                      <a:pt x="19" y="5"/>
                    </a:lnTo>
                    <a:lnTo>
                      <a:pt x="19" y="15"/>
                    </a:lnTo>
                    <a:lnTo>
                      <a:pt x="17" y="18"/>
                    </a:lnTo>
                    <a:lnTo>
                      <a:pt x="14" y="19"/>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 name="Freeform 158"/>
              <p:cNvSpPr>
                <a:spLocks/>
              </p:cNvSpPr>
              <p:nvPr/>
            </p:nvSpPr>
            <p:spPr bwMode="auto">
              <a:xfrm>
                <a:off x="3077" y="1768"/>
                <a:ext cx="25" cy="24"/>
              </a:xfrm>
              <a:custGeom>
                <a:avLst/>
                <a:gdLst/>
                <a:ahLst/>
                <a:cxnLst>
                  <a:cxn ang="0">
                    <a:pos x="14" y="0"/>
                  </a:cxn>
                  <a:cxn ang="0">
                    <a:pos x="18" y="2"/>
                  </a:cxn>
                  <a:cxn ang="0">
                    <a:pos x="21" y="3"/>
                  </a:cxn>
                  <a:cxn ang="0">
                    <a:pos x="24" y="6"/>
                  </a:cxn>
                  <a:cxn ang="0">
                    <a:pos x="25" y="9"/>
                  </a:cxn>
                  <a:cxn ang="0">
                    <a:pos x="25" y="15"/>
                  </a:cxn>
                  <a:cxn ang="0">
                    <a:pos x="24" y="18"/>
                  </a:cxn>
                  <a:cxn ang="0">
                    <a:pos x="21" y="21"/>
                  </a:cxn>
                  <a:cxn ang="0">
                    <a:pos x="17" y="22"/>
                  </a:cxn>
                  <a:cxn ang="0">
                    <a:pos x="15" y="24"/>
                  </a:cxn>
                  <a:cxn ang="0">
                    <a:pos x="10" y="24"/>
                  </a:cxn>
                  <a:cxn ang="0">
                    <a:pos x="5" y="22"/>
                  </a:cxn>
                  <a:cxn ang="0">
                    <a:pos x="1" y="20"/>
                  </a:cxn>
                  <a:cxn ang="0">
                    <a:pos x="0" y="15"/>
                  </a:cxn>
                  <a:cxn ang="0">
                    <a:pos x="0" y="11"/>
                  </a:cxn>
                  <a:cxn ang="0">
                    <a:pos x="1" y="7"/>
                  </a:cxn>
                  <a:cxn ang="0">
                    <a:pos x="4" y="4"/>
                  </a:cxn>
                  <a:cxn ang="0">
                    <a:pos x="8" y="3"/>
                  </a:cxn>
                  <a:cxn ang="0">
                    <a:pos x="10" y="2"/>
                  </a:cxn>
                  <a:cxn ang="0">
                    <a:pos x="11" y="2"/>
                  </a:cxn>
                  <a:cxn ang="0">
                    <a:pos x="14" y="0"/>
                  </a:cxn>
                </a:cxnLst>
                <a:rect l="0" t="0" r="r" b="b"/>
                <a:pathLst>
                  <a:path w="25" h="24">
                    <a:moveTo>
                      <a:pt x="14" y="0"/>
                    </a:moveTo>
                    <a:lnTo>
                      <a:pt x="18" y="2"/>
                    </a:lnTo>
                    <a:lnTo>
                      <a:pt x="21" y="3"/>
                    </a:lnTo>
                    <a:lnTo>
                      <a:pt x="24" y="6"/>
                    </a:lnTo>
                    <a:lnTo>
                      <a:pt x="25" y="9"/>
                    </a:lnTo>
                    <a:lnTo>
                      <a:pt x="25" y="15"/>
                    </a:lnTo>
                    <a:lnTo>
                      <a:pt x="24" y="18"/>
                    </a:lnTo>
                    <a:lnTo>
                      <a:pt x="21" y="21"/>
                    </a:lnTo>
                    <a:lnTo>
                      <a:pt x="17" y="22"/>
                    </a:lnTo>
                    <a:lnTo>
                      <a:pt x="15" y="24"/>
                    </a:lnTo>
                    <a:lnTo>
                      <a:pt x="10" y="24"/>
                    </a:lnTo>
                    <a:lnTo>
                      <a:pt x="5" y="22"/>
                    </a:lnTo>
                    <a:lnTo>
                      <a:pt x="1" y="20"/>
                    </a:lnTo>
                    <a:lnTo>
                      <a:pt x="0" y="15"/>
                    </a:lnTo>
                    <a:lnTo>
                      <a:pt x="0" y="11"/>
                    </a:lnTo>
                    <a:lnTo>
                      <a:pt x="1" y="7"/>
                    </a:lnTo>
                    <a:lnTo>
                      <a:pt x="4" y="4"/>
                    </a:lnTo>
                    <a:lnTo>
                      <a:pt x="8" y="3"/>
                    </a:lnTo>
                    <a:lnTo>
                      <a:pt x="10" y="2"/>
                    </a:lnTo>
                    <a:lnTo>
                      <a:pt x="11"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 name="Freeform 159"/>
              <p:cNvSpPr>
                <a:spLocks/>
              </p:cNvSpPr>
              <p:nvPr/>
            </p:nvSpPr>
            <p:spPr bwMode="auto">
              <a:xfrm>
                <a:off x="3106" y="1836"/>
                <a:ext cx="25" cy="24"/>
              </a:xfrm>
              <a:custGeom>
                <a:avLst/>
                <a:gdLst/>
                <a:ahLst/>
                <a:cxnLst>
                  <a:cxn ang="0">
                    <a:pos x="11" y="0"/>
                  </a:cxn>
                  <a:cxn ang="0">
                    <a:pos x="15" y="0"/>
                  </a:cxn>
                  <a:cxn ang="0">
                    <a:pos x="20" y="2"/>
                  </a:cxn>
                  <a:cxn ang="0">
                    <a:pos x="24" y="5"/>
                  </a:cxn>
                  <a:cxn ang="0">
                    <a:pos x="25" y="9"/>
                  </a:cxn>
                  <a:cxn ang="0">
                    <a:pos x="25" y="13"/>
                  </a:cxn>
                  <a:cxn ang="0">
                    <a:pos x="24" y="17"/>
                  </a:cxn>
                  <a:cxn ang="0">
                    <a:pos x="21" y="20"/>
                  </a:cxn>
                  <a:cxn ang="0">
                    <a:pos x="17" y="23"/>
                  </a:cxn>
                  <a:cxn ang="0">
                    <a:pos x="15" y="23"/>
                  </a:cxn>
                  <a:cxn ang="0">
                    <a:pos x="14" y="24"/>
                  </a:cxn>
                  <a:cxn ang="0">
                    <a:pos x="10" y="24"/>
                  </a:cxn>
                  <a:cxn ang="0">
                    <a:pos x="6" y="23"/>
                  </a:cxn>
                  <a:cxn ang="0">
                    <a:pos x="2" y="20"/>
                  </a:cxn>
                  <a:cxn ang="0">
                    <a:pos x="0" y="16"/>
                  </a:cxn>
                  <a:cxn ang="0">
                    <a:pos x="0" y="12"/>
                  </a:cxn>
                  <a:cxn ang="0">
                    <a:pos x="2" y="7"/>
                  </a:cxn>
                  <a:cxn ang="0">
                    <a:pos x="4" y="5"/>
                  </a:cxn>
                  <a:cxn ang="0">
                    <a:pos x="8" y="2"/>
                  </a:cxn>
                  <a:cxn ang="0">
                    <a:pos x="10" y="2"/>
                  </a:cxn>
                  <a:cxn ang="0">
                    <a:pos x="11" y="0"/>
                  </a:cxn>
                </a:cxnLst>
                <a:rect l="0" t="0" r="r" b="b"/>
                <a:pathLst>
                  <a:path w="25" h="24">
                    <a:moveTo>
                      <a:pt x="11" y="0"/>
                    </a:moveTo>
                    <a:lnTo>
                      <a:pt x="15" y="0"/>
                    </a:lnTo>
                    <a:lnTo>
                      <a:pt x="20" y="2"/>
                    </a:lnTo>
                    <a:lnTo>
                      <a:pt x="24" y="5"/>
                    </a:lnTo>
                    <a:lnTo>
                      <a:pt x="25" y="9"/>
                    </a:lnTo>
                    <a:lnTo>
                      <a:pt x="25" y="13"/>
                    </a:lnTo>
                    <a:lnTo>
                      <a:pt x="24" y="17"/>
                    </a:lnTo>
                    <a:lnTo>
                      <a:pt x="21" y="20"/>
                    </a:lnTo>
                    <a:lnTo>
                      <a:pt x="17" y="23"/>
                    </a:lnTo>
                    <a:lnTo>
                      <a:pt x="15" y="23"/>
                    </a:lnTo>
                    <a:lnTo>
                      <a:pt x="14" y="24"/>
                    </a:lnTo>
                    <a:lnTo>
                      <a:pt x="10" y="24"/>
                    </a:lnTo>
                    <a:lnTo>
                      <a:pt x="6" y="23"/>
                    </a:lnTo>
                    <a:lnTo>
                      <a:pt x="2" y="20"/>
                    </a:lnTo>
                    <a:lnTo>
                      <a:pt x="0" y="16"/>
                    </a:lnTo>
                    <a:lnTo>
                      <a:pt x="0" y="12"/>
                    </a:lnTo>
                    <a:lnTo>
                      <a:pt x="2" y="7"/>
                    </a:lnTo>
                    <a:lnTo>
                      <a:pt x="4" y="5"/>
                    </a:lnTo>
                    <a:lnTo>
                      <a:pt x="8" y="2"/>
                    </a:lnTo>
                    <a:lnTo>
                      <a:pt x="10"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 name="Freeform 160"/>
              <p:cNvSpPr>
                <a:spLocks/>
              </p:cNvSpPr>
              <p:nvPr/>
            </p:nvSpPr>
            <p:spPr bwMode="auto">
              <a:xfrm>
                <a:off x="313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 name="Freeform 161"/>
              <p:cNvSpPr>
                <a:spLocks/>
              </p:cNvSpPr>
              <p:nvPr/>
            </p:nvSpPr>
            <p:spPr bwMode="auto">
              <a:xfrm>
                <a:off x="4084" y="1266"/>
                <a:ext cx="170" cy="207"/>
              </a:xfrm>
              <a:custGeom>
                <a:avLst/>
                <a:gdLst/>
                <a:ahLst/>
                <a:cxnLst>
                  <a:cxn ang="0">
                    <a:pos x="31" y="0"/>
                  </a:cxn>
                  <a:cxn ang="0">
                    <a:pos x="42" y="9"/>
                  </a:cxn>
                  <a:cxn ang="0">
                    <a:pos x="57" y="20"/>
                  </a:cxn>
                  <a:cxn ang="0">
                    <a:pos x="75" y="32"/>
                  </a:cxn>
                  <a:cxn ang="0">
                    <a:pos x="95" y="43"/>
                  </a:cxn>
                  <a:cxn ang="0">
                    <a:pos x="131" y="71"/>
                  </a:cxn>
                  <a:cxn ang="0">
                    <a:pos x="146" y="84"/>
                  </a:cxn>
                  <a:cxn ang="0">
                    <a:pos x="159" y="100"/>
                  </a:cxn>
                  <a:cxn ang="0">
                    <a:pos x="167" y="115"/>
                  </a:cxn>
                  <a:cxn ang="0">
                    <a:pos x="170" y="132"/>
                  </a:cxn>
                  <a:cxn ang="0">
                    <a:pos x="166" y="150"/>
                  </a:cxn>
                  <a:cxn ang="0">
                    <a:pos x="155" y="168"/>
                  </a:cxn>
                  <a:cxn ang="0">
                    <a:pos x="134" y="186"/>
                  </a:cxn>
                  <a:cxn ang="0">
                    <a:pos x="116" y="197"/>
                  </a:cxn>
                  <a:cxn ang="0">
                    <a:pos x="96" y="204"/>
                  </a:cxn>
                  <a:cxn ang="0">
                    <a:pos x="77" y="207"/>
                  </a:cxn>
                  <a:cxn ang="0">
                    <a:pos x="57" y="207"/>
                  </a:cxn>
                  <a:cxn ang="0">
                    <a:pos x="41" y="203"/>
                  </a:cxn>
                  <a:cxn ang="0">
                    <a:pos x="25" y="194"/>
                  </a:cxn>
                  <a:cxn ang="0">
                    <a:pos x="13" y="183"/>
                  </a:cxn>
                  <a:cxn ang="0">
                    <a:pos x="4" y="168"/>
                  </a:cxn>
                  <a:cxn ang="0">
                    <a:pos x="0" y="150"/>
                  </a:cxn>
                  <a:cxn ang="0">
                    <a:pos x="2" y="129"/>
                  </a:cxn>
                  <a:cxn ang="0">
                    <a:pos x="10" y="100"/>
                  </a:cxn>
                  <a:cxn ang="0">
                    <a:pos x="18" y="72"/>
                  </a:cxn>
                  <a:cxn ang="0">
                    <a:pos x="25" y="44"/>
                  </a:cxn>
                  <a:cxn ang="0">
                    <a:pos x="31" y="13"/>
                  </a:cxn>
                  <a:cxn ang="0">
                    <a:pos x="31" y="0"/>
                  </a:cxn>
                </a:cxnLst>
                <a:rect l="0" t="0" r="r" b="b"/>
                <a:pathLst>
                  <a:path w="170" h="207">
                    <a:moveTo>
                      <a:pt x="31" y="0"/>
                    </a:moveTo>
                    <a:lnTo>
                      <a:pt x="42" y="9"/>
                    </a:lnTo>
                    <a:lnTo>
                      <a:pt x="57" y="20"/>
                    </a:lnTo>
                    <a:lnTo>
                      <a:pt x="75" y="32"/>
                    </a:lnTo>
                    <a:lnTo>
                      <a:pt x="95" y="43"/>
                    </a:lnTo>
                    <a:lnTo>
                      <a:pt x="131" y="71"/>
                    </a:lnTo>
                    <a:lnTo>
                      <a:pt x="146" y="84"/>
                    </a:lnTo>
                    <a:lnTo>
                      <a:pt x="159" y="100"/>
                    </a:lnTo>
                    <a:lnTo>
                      <a:pt x="167" y="115"/>
                    </a:lnTo>
                    <a:lnTo>
                      <a:pt x="170" y="132"/>
                    </a:lnTo>
                    <a:lnTo>
                      <a:pt x="166" y="150"/>
                    </a:lnTo>
                    <a:lnTo>
                      <a:pt x="155" y="168"/>
                    </a:lnTo>
                    <a:lnTo>
                      <a:pt x="134" y="186"/>
                    </a:lnTo>
                    <a:lnTo>
                      <a:pt x="116" y="197"/>
                    </a:lnTo>
                    <a:lnTo>
                      <a:pt x="96" y="204"/>
                    </a:lnTo>
                    <a:lnTo>
                      <a:pt x="77" y="207"/>
                    </a:lnTo>
                    <a:lnTo>
                      <a:pt x="57" y="207"/>
                    </a:lnTo>
                    <a:lnTo>
                      <a:pt x="41" y="203"/>
                    </a:lnTo>
                    <a:lnTo>
                      <a:pt x="25" y="194"/>
                    </a:lnTo>
                    <a:lnTo>
                      <a:pt x="13" y="183"/>
                    </a:lnTo>
                    <a:lnTo>
                      <a:pt x="4" y="168"/>
                    </a:lnTo>
                    <a:lnTo>
                      <a:pt x="0" y="150"/>
                    </a:lnTo>
                    <a:lnTo>
                      <a:pt x="2" y="129"/>
                    </a:lnTo>
                    <a:lnTo>
                      <a:pt x="10" y="100"/>
                    </a:lnTo>
                    <a:lnTo>
                      <a:pt x="18" y="72"/>
                    </a:lnTo>
                    <a:lnTo>
                      <a:pt x="25" y="44"/>
                    </a:lnTo>
                    <a:lnTo>
                      <a:pt x="31" y="13"/>
                    </a:lnTo>
                    <a:lnTo>
                      <a:pt x="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 name="Freeform 162"/>
              <p:cNvSpPr>
                <a:spLocks noEditPoints="1"/>
              </p:cNvSpPr>
              <p:nvPr/>
            </p:nvSpPr>
            <p:spPr bwMode="auto">
              <a:xfrm>
                <a:off x="4075" y="1254"/>
                <a:ext cx="192" cy="232"/>
              </a:xfrm>
              <a:custGeom>
                <a:avLst/>
                <a:gdLst/>
                <a:ahLst/>
                <a:cxnLst>
                  <a:cxn ang="0">
                    <a:pos x="50" y="32"/>
                  </a:cxn>
                  <a:cxn ang="0">
                    <a:pos x="45" y="58"/>
                  </a:cxn>
                  <a:cxn ang="0">
                    <a:pos x="37" y="91"/>
                  </a:cxn>
                  <a:cxn ang="0">
                    <a:pos x="27" y="123"/>
                  </a:cxn>
                  <a:cxn ang="0">
                    <a:pos x="23" y="137"/>
                  </a:cxn>
                  <a:cxn ang="0">
                    <a:pos x="20" y="152"/>
                  </a:cxn>
                  <a:cxn ang="0">
                    <a:pos x="20" y="167"/>
                  </a:cxn>
                  <a:cxn ang="0">
                    <a:pos x="25" y="181"/>
                  </a:cxn>
                  <a:cxn ang="0">
                    <a:pos x="34" y="194"/>
                  </a:cxn>
                  <a:cxn ang="0">
                    <a:pos x="52" y="205"/>
                  </a:cxn>
                  <a:cxn ang="0">
                    <a:pos x="72" y="209"/>
                  </a:cxn>
                  <a:cxn ang="0">
                    <a:pos x="91" y="209"/>
                  </a:cxn>
                  <a:cxn ang="0">
                    <a:pos x="112" y="204"/>
                  </a:cxn>
                  <a:cxn ang="0">
                    <a:pos x="130" y="194"/>
                  </a:cxn>
                  <a:cxn ang="0">
                    <a:pos x="147" y="181"/>
                  </a:cxn>
                  <a:cxn ang="0">
                    <a:pos x="160" y="166"/>
                  </a:cxn>
                  <a:cxn ang="0">
                    <a:pos x="167" y="149"/>
                  </a:cxn>
                  <a:cxn ang="0">
                    <a:pos x="167" y="133"/>
                  </a:cxn>
                  <a:cxn ang="0">
                    <a:pos x="160" y="117"/>
                  </a:cxn>
                  <a:cxn ang="0">
                    <a:pos x="148" y="102"/>
                  </a:cxn>
                  <a:cxn ang="0">
                    <a:pos x="133" y="88"/>
                  </a:cxn>
                  <a:cxn ang="0">
                    <a:pos x="115" y="74"/>
                  </a:cxn>
                  <a:cxn ang="0">
                    <a:pos x="76" y="49"/>
                  </a:cxn>
                  <a:cxn ang="0">
                    <a:pos x="59" y="38"/>
                  </a:cxn>
                  <a:cxn ang="0">
                    <a:pos x="50" y="32"/>
                  </a:cxn>
                  <a:cxn ang="0">
                    <a:pos x="36" y="0"/>
                  </a:cxn>
                  <a:cxn ang="0">
                    <a:pos x="44" y="0"/>
                  </a:cxn>
                  <a:cxn ang="0">
                    <a:pos x="47" y="3"/>
                  </a:cxn>
                  <a:cxn ang="0">
                    <a:pos x="59" y="13"/>
                  </a:cxn>
                  <a:cxn ang="0">
                    <a:pos x="75" y="24"/>
                  </a:cxn>
                  <a:cxn ang="0">
                    <a:pos x="93" y="37"/>
                  </a:cxn>
                  <a:cxn ang="0">
                    <a:pos x="112" y="49"/>
                  </a:cxn>
                  <a:cxn ang="0">
                    <a:pos x="148" y="77"/>
                  </a:cxn>
                  <a:cxn ang="0">
                    <a:pos x="165" y="92"/>
                  </a:cxn>
                  <a:cxn ang="0">
                    <a:pos x="178" y="108"/>
                  </a:cxn>
                  <a:cxn ang="0">
                    <a:pos x="187" y="123"/>
                  </a:cxn>
                  <a:cxn ang="0">
                    <a:pos x="192" y="141"/>
                  </a:cxn>
                  <a:cxn ang="0">
                    <a:pos x="190" y="158"/>
                  </a:cxn>
                  <a:cxn ang="0">
                    <a:pos x="182" y="176"/>
                  </a:cxn>
                  <a:cxn ang="0">
                    <a:pos x="165" y="195"/>
                  </a:cxn>
                  <a:cxn ang="0">
                    <a:pos x="147" y="209"/>
                  </a:cxn>
                  <a:cxn ang="0">
                    <a:pos x="128" y="219"/>
                  </a:cxn>
                  <a:cxn ang="0">
                    <a:pos x="107" y="227"/>
                  </a:cxn>
                  <a:cxn ang="0">
                    <a:pos x="84" y="232"/>
                  </a:cxn>
                  <a:cxn ang="0">
                    <a:pos x="62" y="230"/>
                  </a:cxn>
                  <a:cxn ang="0">
                    <a:pos x="41" y="225"/>
                  </a:cxn>
                  <a:cxn ang="0">
                    <a:pos x="22" y="212"/>
                  </a:cxn>
                  <a:cxn ang="0">
                    <a:pos x="11" y="198"/>
                  </a:cxn>
                  <a:cxn ang="0">
                    <a:pos x="2" y="183"/>
                  </a:cxn>
                  <a:cxn ang="0">
                    <a:pos x="0" y="165"/>
                  </a:cxn>
                  <a:cxn ang="0">
                    <a:pos x="0" y="147"/>
                  </a:cxn>
                  <a:cxn ang="0">
                    <a:pos x="5" y="116"/>
                  </a:cxn>
                  <a:cxn ang="0">
                    <a:pos x="13" y="87"/>
                  </a:cxn>
                  <a:cxn ang="0">
                    <a:pos x="22" y="56"/>
                  </a:cxn>
                  <a:cxn ang="0">
                    <a:pos x="29" y="25"/>
                  </a:cxn>
                  <a:cxn ang="0">
                    <a:pos x="33" y="20"/>
                  </a:cxn>
                  <a:cxn ang="0">
                    <a:pos x="29" y="16"/>
                  </a:cxn>
                  <a:cxn ang="0">
                    <a:pos x="27" y="12"/>
                  </a:cxn>
                  <a:cxn ang="0">
                    <a:pos x="29" y="7"/>
                  </a:cxn>
                  <a:cxn ang="0">
                    <a:pos x="30" y="5"/>
                  </a:cxn>
                  <a:cxn ang="0">
                    <a:pos x="33" y="2"/>
                  </a:cxn>
                  <a:cxn ang="0">
                    <a:pos x="36" y="0"/>
                  </a:cxn>
                </a:cxnLst>
                <a:rect l="0" t="0" r="r" b="b"/>
                <a:pathLst>
                  <a:path w="192" h="232">
                    <a:moveTo>
                      <a:pt x="50" y="32"/>
                    </a:moveTo>
                    <a:lnTo>
                      <a:pt x="45" y="58"/>
                    </a:lnTo>
                    <a:lnTo>
                      <a:pt x="37" y="91"/>
                    </a:lnTo>
                    <a:lnTo>
                      <a:pt x="27" y="123"/>
                    </a:lnTo>
                    <a:lnTo>
                      <a:pt x="23" y="137"/>
                    </a:lnTo>
                    <a:lnTo>
                      <a:pt x="20" y="152"/>
                    </a:lnTo>
                    <a:lnTo>
                      <a:pt x="20" y="167"/>
                    </a:lnTo>
                    <a:lnTo>
                      <a:pt x="25" y="181"/>
                    </a:lnTo>
                    <a:lnTo>
                      <a:pt x="34" y="194"/>
                    </a:lnTo>
                    <a:lnTo>
                      <a:pt x="52" y="205"/>
                    </a:lnTo>
                    <a:lnTo>
                      <a:pt x="72" y="209"/>
                    </a:lnTo>
                    <a:lnTo>
                      <a:pt x="91" y="209"/>
                    </a:lnTo>
                    <a:lnTo>
                      <a:pt x="112" y="204"/>
                    </a:lnTo>
                    <a:lnTo>
                      <a:pt x="130" y="194"/>
                    </a:lnTo>
                    <a:lnTo>
                      <a:pt x="147" y="181"/>
                    </a:lnTo>
                    <a:lnTo>
                      <a:pt x="160" y="166"/>
                    </a:lnTo>
                    <a:lnTo>
                      <a:pt x="167" y="149"/>
                    </a:lnTo>
                    <a:lnTo>
                      <a:pt x="167" y="133"/>
                    </a:lnTo>
                    <a:lnTo>
                      <a:pt x="160" y="117"/>
                    </a:lnTo>
                    <a:lnTo>
                      <a:pt x="148" y="102"/>
                    </a:lnTo>
                    <a:lnTo>
                      <a:pt x="133" y="88"/>
                    </a:lnTo>
                    <a:lnTo>
                      <a:pt x="115" y="74"/>
                    </a:lnTo>
                    <a:lnTo>
                      <a:pt x="76" y="49"/>
                    </a:lnTo>
                    <a:lnTo>
                      <a:pt x="59" y="38"/>
                    </a:lnTo>
                    <a:lnTo>
                      <a:pt x="50" y="32"/>
                    </a:lnTo>
                    <a:close/>
                    <a:moveTo>
                      <a:pt x="36" y="0"/>
                    </a:moveTo>
                    <a:lnTo>
                      <a:pt x="44" y="0"/>
                    </a:lnTo>
                    <a:lnTo>
                      <a:pt x="47" y="3"/>
                    </a:lnTo>
                    <a:lnTo>
                      <a:pt x="59" y="13"/>
                    </a:lnTo>
                    <a:lnTo>
                      <a:pt x="75" y="24"/>
                    </a:lnTo>
                    <a:lnTo>
                      <a:pt x="93" y="37"/>
                    </a:lnTo>
                    <a:lnTo>
                      <a:pt x="112" y="49"/>
                    </a:lnTo>
                    <a:lnTo>
                      <a:pt x="148" y="77"/>
                    </a:lnTo>
                    <a:lnTo>
                      <a:pt x="165" y="92"/>
                    </a:lnTo>
                    <a:lnTo>
                      <a:pt x="178" y="108"/>
                    </a:lnTo>
                    <a:lnTo>
                      <a:pt x="187" y="123"/>
                    </a:lnTo>
                    <a:lnTo>
                      <a:pt x="192" y="141"/>
                    </a:lnTo>
                    <a:lnTo>
                      <a:pt x="190" y="158"/>
                    </a:lnTo>
                    <a:lnTo>
                      <a:pt x="182" y="176"/>
                    </a:lnTo>
                    <a:lnTo>
                      <a:pt x="165" y="195"/>
                    </a:lnTo>
                    <a:lnTo>
                      <a:pt x="147" y="209"/>
                    </a:lnTo>
                    <a:lnTo>
                      <a:pt x="128" y="219"/>
                    </a:lnTo>
                    <a:lnTo>
                      <a:pt x="107" y="227"/>
                    </a:lnTo>
                    <a:lnTo>
                      <a:pt x="84" y="232"/>
                    </a:lnTo>
                    <a:lnTo>
                      <a:pt x="62" y="230"/>
                    </a:lnTo>
                    <a:lnTo>
                      <a:pt x="41" y="225"/>
                    </a:lnTo>
                    <a:lnTo>
                      <a:pt x="22" y="212"/>
                    </a:lnTo>
                    <a:lnTo>
                      <a:pt x="11" y="198"/>
                    </a:lnTo>
                    <a:lnTo>
                      <a:pt x="2" y="183"/>
                    </a:lnTo>
                    <a:lnTo>
                      <a:pt x="0" y="165"/>
                    </a:lnTo>
                    <a:lnTo>
                      <a:pt x="0" y="147"/>
                    </a:lnTo>
                    <a:lnTo>
                      <a:pt x="5" y="116"/>
                    </a:lnTo>
                    <a:lnTo>
                      <a:pt x="13" y="87"/>
                    </a:lnTo>
                    <a:lnTo>
                      <a:pt x="22" y="56"/>
                    </a:lnTo>
                    <a:lnTo>
                      <a:pt x="29" y="25"/>
                    </a:lnTo>
                    <a:lnTo>
                      <a:pt x="33" y="20"/>
                    </a:lnTo>
                    <a:lnTo>
                      <a:pt x="29" y="16"/>
                    </a:lnTo>
                    <a:lnTo>
                      <a:pt x="27" y="12"/>
                    </a:lnTo>
                    <a:lnTo>
                      <a:pt x="29" y="7"/>
                    </a:lnTo>
                    <a:lnTo>
                      <a:pt x="30" y="5"/>
                    </a:lnTo>
                    <a:lnTo>
                      <a:pt x="33" y="2"/>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 name="Freeform 163"/>
              <p:cNvSpPr>
                <a:spLocks/>
              </p:cNvSpPr>
              <p:nvPr/>
            </p:nvSpPr>
            <p:spPr bwMode="auto">
              <a:xfrm>
                <a:off x="4105" y="1348"/>
                <a:ext cx="25" cy="23"/>
              </a:xfrm>
              <a:custGeom>
                <a:avLst/>
                <a:gdLst/>
                <a:ahLst/>
                <a:cxnLst>
                  <a:cxn ang="0">
                    <a:pos x="15" y="0"/>
                  </a:cxn>
                  <a:cxn ang="0">
                    <a:pos x="20" y="1"/>
                  </a:cxn>
                  <a:cxn ang="0">
                    <a:pos x="22" y="4"/>
                  </a:cxn>
                  <a:cxn ang="0">
                    <a:pos x="24" y="8"/>
                  </a:cxn>
                  <a:cxn ang="0">
                    <a:pos x="25" y="11"/>
                  </a:cxn>
                  <a:cxn ang="0">
                    <a:pos x="24" y="15"/>
                  </a:cxn>
                  <a:cxn ang="0">
                    <a:pos x="22" y="18"/>
                  </a:cxn>
                  <a:cxn ang="0">
                    <a:pos x="20" y="21"/>
                  </a:cxn>
                  <a:cxn ang="0">
                    <a:pos x="17" y="22"/>
                  </a:cxn>
                  <a:cxn ang="0">
                    <a:pos x="15" y="22"/>
                  </a:cxn>
                  <a:cxn ang="0">
                    <a:pos x="13" y="23"/>
                  </a:cxn>
                  <a:cxn ang="0">
                    <a:pos x="8" y="23"/>
                  </a:cxn>
                  <a:cxn ang="0">
                    <a:pos x="4" y="22"/>
                  </a:cxn>
                  <a:cxn ang="0">
                    <a:pos x="2" y="19"/>
                  </a:cxn>
                  <a:cxn ang="0">
                    <a:pos x="0" y="15"/>
                  </a:cxn>
                  <a:cxn ang="0">
                    <a:pos x="0" y="11"/>
                  </a:cxn>
                  <a:cxn ang="0">
                    <a:pos x="2" y="7"/>
                  </a:cxn>
                  <a:cxn ang="0">
                    <a:pos x="3" y="4"/>
                  </a:cxn>
                  <a:cxn ang="0">
                    <a:pos x="7" y="1"/>
                  </a:cxn>
                  <a:cxn ang="0">
                    <a:pos x="11" y="1"/>
                  </a:cxn>
                  <a:cxn ang="0">
                    <a:pos x="15" y="0"/>
                  </a:cxn>
                </a:cxnLst>
                <a:rect l="0" t="0" r="r" b="b"/>
                <a:pathLst>
                  <a:path w="25" h="23">
                    <a:moveTo>
                      <a:pt x="15" y="0"/>
                    </a:moveTo>
                    <a:lnTo>
                      <a:pt x="20" y="1"/>
                    </a:lnTo>
                    <a:lnTo>
                      <a:pt x="22" y="4"/>
                    </a:lnTo>
                    <a:lnTo>
                      <a:pt x="24" y="8"/>
                    </a:lnTo>
                    <a:lnTo>
                      <a:pt x="25" y="11"/>
                    </a:lnTo>
                    <a:lnTo>
                      <a:pt x="24" y="15"/>
                    </a:lnTo>
                    <a:lnTo>
                      <a:pt x="22" y="18"/>
                    </a:lnTo>
                    <a:lnTo>
                      <a:pt x="20" y="21"/>
                    </a:lnTo>
                    <a:lnTo>
                      <a:pt x="17" y="22"/>
                    </a:lnTo>
                    <a:lnTo>
                      <a:pt x="15" y="22"/>
                    </a:lnTo>
                    <a:lnTo>
                      <a:pt x="13" y="23"/>
                    </a:lnTo>
                    <a:lnTo>
                      <a:pt x="8" y="23"/>
                    </a:lnTo>
                    <a:lnTo>
                      <a:pt x="4" y="22"/>
                    </a:lnTo>
                    <a:lnTo>
                      <a:pt x="2" y="19"/>
                    </a:lnTo>
                    <a:lnTo>
                      <a:pt x="0" y="15"/>
                    </a:lnTo>
                    <a:lnTo>
                      <a:pt x="0" y="11"/>
                    </a:lnTo>
                    <a:lnTo>
                      <a:pt x="2" y="7"/>
                    </a:lnTo>
                    <a:lnTo>
                      <a:pt x="3"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 name="Freeform 164"/>
              <p:cNvSpPr>
                <a:spLocks/>
              </p:cNvSpPr>
              <p:nvPr/>
            </p:nvSpPr>
            <p:spPr bwMode="auto">
              <a:xfrm>
                <a:off x="4136" y="1350"/>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 name="Freeform 165"/>
              <p:cNvSpPr>
                <a:spLocks/>
              </p:cNvSpPr>
              <p:nvPr/>
            </p:nvSpPr>
            <p:spPr bwMode="auto">
              <a:xfrm>
                <a:off x="4161" y="1328"/>
                <a:ext cx="21" cy="22"/>
              </a:xfrm>
              <a:custGeom>
                <a:avLst/>
                <a:gdLst/>
                <a:ahLst/>
                <a:cxnLst>
                  <a:cxn ang="0">
                    <a:pos x="10" y="0"/>
                  </a:cxn>
                  <a:cxn ang="0">
                    <a:pos x="16" y="3"/>
                  </a:cxn>
                  <a:cxn ang="0">
                    <a:pos x="21" y="9"/>
                  </a:cxn>
                  <a:cxn ang="0">
                    <a:pos x="21" y="14"/>
                  </a:cxn>
                  <a:cxn ang="0">
                    <a:pos x="16" y="20"/>
                  </a:cxn>
                  <a:cxn ang="0">
                    <a:pos x="10" y="22"/>
                  </a:cxn>
                  <a:cxn ang="0">
                    <a:pos x="3" y="20"/>
                  </a:cxn>
                  <a:cxn ang="0">
                    <a:pos x="0" y="14"/>
                  </a:cxn>
                  <a:cxn ang="0">
                    <a:pos x="0" y="9"/>
                  </a:cxn>
                  <a:cxn ang="0">
                    <a:pos x="3" y="3"/>
                  </a:cxn>
                  <a:cxn ang="0">
                    <a:pos x="10" y="0"/>
                  </a:cxn>
                </a:cxnLst>
                <a:rect l="0" t="0" r="r" b="b"/>
                <a:pathLst>
                  <a:path w="21" h="22">
                    <a:moveTo>
                      <a:pt x="10" y="0"/>
                    </a:moveTo>
                    <a:lnTo>
                      <a:pt x="16" y="3"/>
                    </a:lnTo>
                    <a:lnTo>
                      <a:pt x="21" y="9"/>
                    </a:lnTo>
                    <a:lnTo>
                      <a:pt x="21" y="14"/>
                    </a:lnTo>
                    <a:lnTo>
                      <a:pt x="16"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 name="Freeform 166"/>
              <p:cNvSpPr>
                <a:spLocks/>
              </p:cNvSpPr>
              <p:nvPr/>
            </p:nvSpPr>
            <p:spPr bwMode="auto">
              <a:xfrm>
                <a:off x="4104" y="1380"/>
                <a:ext cx="21" cy="21"/>
              </a:xfrm>
              <a:custGeom>
                <a:avLst/>
                <a:gdLst/>
                <a:ahLst/>
                <a:cxnLst>
                  <a:cxn ang="0">
                    <a:pos x="9" y="0"/>
                  </a:cxn>
                  <a:cxn ang="0">
                    <a:pos x="18" y="3"/>
                  </a:cxn>
                  <a:cxn ang="0">
                    <a:pos x="21" y="8"/>
                  </a:cxn>
                  <a:cxn ang="0">
                    <a:pos x="21" y="12"/>
                  </a:cxn>
                  <a:cxn ang="0">
                    <a:pos x="18" y="18"/>
                  </a:cxn>
                  <a:cxn ang="0">
                    <a:pos x="9" y="21"/>
                  </a:cxn>
                  <a:cxn ang="0">
                    <a:pos x="5" y="19"/>
                  </a:cxn>
                  <a:cxn ang="0">
                    <a:pos x="3" y="18"/>
                  </a:cxn>
                  <a:cxn ang="0">
                    <a:pos x="0" y="15"/>
                  </a:cxn>
                  <a:cxn ang="0">
                    <a:pos x="0" y="5"/>
                  </a:cxn>
                  <a:cxn ang="0">
                    <a:pos x="3" y="3"/>
                  </a:cxn>
                  <a:cxn ang="0">
                    <a:pos x="5" y="1"/>
                  </a:cxn>
                  <a:cxn ang="0">
                    <a:pos x="9" y="0"/>
                  </a:cxn>
                </a:cxnLst>
                <a:rect l="0" t="0" r="r" b="b"/>
                <a:pathLst>
                  <a:path w="21" h="21">
                    <a:moveTo>
                      <a:pt x="9" y="0"/>
                    </a:moveTo>
                    <a:lnTo>
                      <a:pt x="18" y="3"/>
                    </a:lnTo>
                    <a:lnTo>
                      <a:pt x="21" y="8"/>
                    </a:lnTo>
                    <a:lnTo>
                      <a:pt x="21" y="12"/>
                    </a:lnTo>
                    <a:lnTo>
                      <a:pt x="18" y="18"/>
                    </a:lnTo>
                    <a:lnTo>
                      <a:pt x="9" y="21"/>
                    </a:lnTo>
                    <a:lnTo>
                      <a:pt x="5" y="19"/>
                    </a:lnTo>
                    <a:lnTo>
                      <a:pt x="3" y="18"/>
                    </a:lnTo>
                    <a:lnTo>
                      <a:pt x="0" y="15"/>
                    </a:lnTo>
                    <a:lnTo>
                      <a:pt x="0" y="5"/>
                    </a:lnTo>
                    <a:lnTo>
                      <a:pt x="3"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 name="Freeform 167"/>
              <p:cNvSpPr>
                <a:spLocks/>
              </p:cNvSpPr>
              <p:nvPr/>
            </p:nvSpPr>
            <p:spPr bwMode="auto">
              <a:xfrm>
                <a:off x="4118" y="1310"/>
                <a:ext cx="25" cy="24"/>
              </a:xfrm>
              <a:custGeom>
                <a:avLst/>
                <a:gdLst/>
                <a:ahLst/>
                <a:cxnLst>
                  <a:cxn ang="0">
                    <a:pos x="15" y="0"/>
                  </a:cxn>
                  <a:cxn ang="0">
                    <a:pos x="21" y="3"/>
                  </a:cxn>
                  <a:cxn ang="0">
                    <a:pos x="23" y="6"/>
                  </a:cxn>
                  <a:cxn ang="0">
                    <a:pos x="25" y="8"/>
                  </a:cxn>
                  <a:cxn ang="0">
                    <a:pos x="25" y="14"/>
                  </a:cxn>
                  <a:cxn ang="0">
                    <a:pos x="23" y="17"/>
                  </a:cxn>
                  <a:cxn ang="0">
                    <a:pos x="22" y="21"/>
                  </a:cxn>
                  <a:cxn ang="0">
                    <a:pos x="18" y="22"/>
                  </a:cxn>
                  <a:cxn ang="0">
                    <a:pos x="16" y="22"/>
                  </a:cxn>
                  <a:cxn ang="0">
                    <a:pos x="14" y="24"/>
                  </a:cxn>
                  <a:cxn ang="0">
                    <a:pos x="9" y="24"/>
                  </a:cxn>
                  <a:cxn ang="0">
                    <a:pos x="5" y="22"/>
                  </a:cxn>
                  <a:cxn ang="0">
                    <a:pos x="2" y="20"/>
                  </a:cxn>
                  <a:cxn ang="0">
                    <a:pos x="0" y="11"/>
                  </a:cxn>
                  <a:cxn ang="0">
                    <a:pos x="1" y="7"/>
                  </a:cxn>
                  <a:cxn ang="0">
                    <a:pos x="4" y="4"/>
                  </a:cxn>
                  <a:cxn ang="0">
                    <a:pos x="8" y="2"/>
                  </a:cxn>
                  <a:cxn ang="0">
                    <a:pos x="11" y="2"/>
                  </a:cxn>
                  <a:cxn ang="0">
                    <a:pos x="15" y="0"/>
                  </a:cxn>
                </a:cxnLst>
                <a:rect l="0" t="0" r="r" b="b"/>
                <a:pathLst>
                  <a:path w="25" h="24">
                    <a:moveTo>
                      <a:pt x="15" y="0"/>
                    </a:moveTo>
                    <a:lnTo>
                      <a:pt x="21" y="3"/>
                    </a:lnTo>
                    <a:lnTo>
                      <a:pt x="23" y="6"/>
                    </a:lnTo>
                    <a:lnTo>
                      <a:pt x="25" y="8"/>
                    </a:lnTo>
                    <a:lnTo>
                      <a:pt x="25" y="14"/>
                    </a:lnTo>
                    <a:lnTo>
                      <a:pt x="23" y="17"/>
                    </a:lnTo>
                    <a:lnTo>
                      <a:pt x="22" y="21"/>
                    </a:lnTo>
                    <a:lnTo>
                      <a:pt x="18" y="22"/>
                    </a:lnTo>
                    <a:lnTo>
                      <a:pt x="16" y="22"/>
                    </a:lnTo>
                    <a:lnTo>
                      <a:pt x="14" y="24"/>
                    </a:lnTo>
                    <a:lnTo>
                      <a:pt x="9" y="24"/>
                    </a:lnTo>
                    <a:lnTo>
                      <a:pt x="5" y="22"/>
                    </a:lnTo>
                    <a:lnTo>
                      <a:pt x="2" y="20"/>
                    </a:lnTo>
                    <a:lnTo>
                      <a:pt x="0" y="11"/>
                    </a:lnTo>
                    <a:lnTo>
                      <a:pt x="1" y="7"/>
                    </a:lnTo>
                    <a:lnTo>
                      <a:pt x="4" y="4"/>
                    </a:lnTo>
                    <a:lnTo>
                      <a:pt x="8"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 name="Freeform 168"/>
              <p:cNvSpPr>
                <a:spLocks/>
              </p:cNvSpPr>
              <p:nvPr/>
            </p:nvSpPr>
            <p:spPr bwMode="auto">
              <a:xfrm>
                <a:off x="4147" y="1378"/>
                <a:ext cx="25" cy="24"/>
              </a:xfrm>
              <a:custGeom>
                <a:avLst/>
                <a:gdLst/>
                <a:ahLst/>
                <a:cxnLst>
                  <a:cxn ang="0">
                    <a:pos x="11" y="0"/>
                  </a:cxn>
                  <a:cxn ang="0">
                    <a:pos x="15" y="0"/>
                  </a:cxn>
                  <a:cxn ang="0">
                    <a:pos x="19" y="2"/>
                  </a:cxn>
                  <a:cxn ang="0">
                    <a:pos x="24" y="5"/>
                  </a:cxn>
                  <a:cxn ang="0">
                    <a:pos x="25" y="9"/>
                  </a:cxn>
                  <a:cxn ang="0">
                    <a:pos x="25" y="13"/>
                  </a:cxn>
                  <a:cxn ang="0">
                    <a:pos x="24" y="17"/>
                  </a:cxn>
                  <a:cxn ang="0">
                    <a:pos x="22" y="20"/>
                  </a:cxn>
                  <a:cxn ang="0">
                    <a:pos x="18" y="23"/>
                  </a:cxn>
                  <a:cxn ang="0">
                    <a:pos x="14" y="23"/>
                  </a:cxn>
                  <a:cxn ang="0">
                    <a:pos x="10" y="24"/>
                  </a:cxn>
                  <a:cxn ang="0">
                    <a:pos x="5" y="23"/>
                  </a:cxn>
                  <a:cxn ang="0">
                    <a:pos x="3" y="20"/>
                  </a:cxn>
                  <a:cxn ang="0">
                    <a:pos x="0" y="16"/>
                  </a:cxn>
                  <a:cxn ang="0">
                    <a:pos x="0" y="11"/>
                  </a:cxn>
                  <a:cxn ang="0">
                    <a:pos x="1" y="7"/>
                  </a:cxn>
                  <a:cxn ang="0">
                    <a:pos x="4" y="3"/>
                  </a:cxn>
                  <a:cxn ang="0">
                    <a:pos x="8" y="2"/>
                  </a:cxn>
                  <a:cxn ang="0">
                    <a:pos x="11" y="2"/>
                  </a:cxn>
                  <a:cxn ang="0">
                    <a:pos x="11" y="0"/>
                  </a:cxn>
                </a:cxnLst>
                <a:rect l="0" t="0" r="r" b="b"/>
                <a:pathLst>
                  <a:path w="25" h="24">
                    <a:moveTo>
                      <a:pt x="11" y="0"/>
                    </a:moveTo>
                    <a:lnTo>
                      <a:pt x="15" y="0"/>
                    </a:lnTo>
                    <a:lnTo>
                      <a:pt x="19" y="2"/>
                    </a:lnTo>
                    <a:lnTo>
                      <a:pt x="24" y="5"/>
                    </a:lnTo>
                    <a:lnTo>
                      <a:pt x="25" y="9"/>
                    </a:lnTo>
                    <a:lnTo>
                      <a:pt x="25" y="13"/>
                    </a:lnTo>
                    <a:lnTo>
                      <a:pt x="24" y="17"/>
                    </a:lnTo>
                    <a:lnTo>
                      <a:pt x="22" y="20"/>
                    </a:lnTo>
                    <a:lnTo>
                      <a:pt x="18" y="23"/>
                    </a:lnTo>
                    <a:lnTo>
                      <a:pt x="14" y="23"/>
                    </a:lnTo>
                    <a:lnTo>
                      <a:pt x="10" y="24"/>
                    </a:lnTo>
                    <a:lnTo>
                      <a:pt x="5" y="23"/>
                    </a:lnTo>
                    <a:lnTo>
                      <a:pt x="3" y="20"/>
                    </a:lnTo>
                    <a:lnTo>
                      <a:pt x="0" y="16"/>
                    </a:lnTo>
                    <a:lnTo>
                      <a:pt x="0" y="11"/>
                    </a:lnTo>
                    <a:lnTo>
                      <a:pt x="1" y="7"/>
                    </a:lnTo>
                    <a:lnTo>
                      <a:pt x="4" y="3"/>
                    </a:lnTo>
                    <a:lnTo>
                      <a:pt x="8" y="2"/>
                    </a:lnTo>
                    <a:lnTo>
                      <a:pt x="11"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 name="Freeform 169"/>
              <p:cNvSpPr>
                <a:spLocks/>
              </p:cNvSpPr>
              <p:nvPr/>
            </p:nvSpPr>
            <p:spPr bwMode="auto">
              <a:xfrm>
                <a:off x="4176" y="1352"/>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5" name="Freeform 170"/>
              <p:cNvSpPr>
                <a:spLocks/>
              </p:cNvSpPr>
              <p:nvPr/>
            </p:nvSpPr>
            <p:spPr bwMode="auto">
              <a:xfrm>
                <a:off x="4243" y="1331"/>
                <a:ext cx="170" cy="207"/>
              </a:xfrm>
              <a:custGeom>
                <a:avLst/>
                <a:gdLst/>
                <a:ahLst/>
                <a:cxnLst>
                  <a:cxn ang="0">
                    <a:pos x="29" y="0"/>
                  </a:cxn>
                  <a:cxn ang="0">
                    <a:pos x="42" y="10"/>
                  </a:cxn>
                  <a:cxn ang="0">
                    <a:pos x="57" y="21"/>
                  </a:cxn>
                  <a:cxn ang="0">
                    <a:pos x="74" y="32"/>
                  </a:cxn>
                  <a:cxn ang="0">
                    <a:pos x="93" y="43"/>
                  </a:cxn>
                  <a:cxn ang="0">
                    <a:pos x="113" y="57"/>
                  </a:cxn>
                  <a:cxn ang="0">
                    <a:pos x="146" y="85"/>
                  </a:cxn>
                  <a:cxn ang="0">
                    <a:pos x="159" y="100"/>
                  </a:cxn>
                  <a:cxn ang="0">
                    <a:pos x="167" y="116"/>
                  </a:cxn>
                  <a:cxn ang="0">
                    <a:pos x="170" y="132"/>
                  </a:cxn>
                  <a:cxn ang="0">
                    <a:pos x="165" y="150"/>
                  </a:cxn>
                  <a:cxn ang="0">
                    <a:pos x="154" y="168"/>
                  </a:cxn>
                  <a:cxn ang="0">
                    <a:pos x="133" y="187"/>
                  </a:cxn>
                  <a:cxn ang="0">
                    <a:pos x="115" y="198"/>
                  </a:cxn>
                  <a:cxn ang="0">
                    <a:pos x="95" y="205"/>
                  </a:cxn>
                  <a:cxn ang="0">
                    <a:pos x="75" y="207"/>
                  </a:cxn>
                  <a:cxn ang="0">
                    <a:pos x="57" y="207"/>
                  </a:cxn>
                  <a:cxn ang="0">
                    <a:pos x="39" y="203"/>
                  </a:cxn>
                  <a:cxn ang="0">
                    <a:pos x="24" y="195"/>
                  </a:cxn>
                  <a:cxn ang="0">
                    <a:pos x="11" y="184"/>
                  </a:cxn>
                  <a:cxn ang="0">
                    <a:pos x="3" y="168"/>
                  </a:cxn>
                  <a:cxn ang="0">
                    <a:pos x="0" y="150"/>
                  </a:cxn>
                  <a:cxn ang="0">
                    <a:pos x="1" y="129"/>
                  </a:cxn>
                  <a:cxn ang="0">
                    <a:pos x="12" y="92"/>
                  </a:cxn>
                  <a:cxn ang="0">
                    <a:pos x="22" y="54"/>
                  </a:cxn>
                  <a:cxn ang="0">
                    <a:pos x="31" y="14"/>
                  </a:cxn>
                  <a:cxn ang="0">
                    <a:pos x="29" y="0"/>
                  </a:cxn>
                </a:cxnLst>
                <a:rect l="0" t="0" r="r" b="b"/>
                <a:pathLst>
                  <a:path w="170" h="207">
                    <a:moveTo>
                      <a:pt x="29" y="0"/>
                    </a:moveTo>
                    <a:lnTo>
                      <a:pt x="42" y="10"/>
                    </a:lnTo>
                    <a:lnTo>
                      <a:pt x="57" y="21"/>
                    </a:lnTo>
                    <a:lnTo>
                      <a:pt x="74" y="32"/>
                    </a:lnTo>
                    <a:lnTo>
                      <a:pt x="93" y="43"/>
                    </a:lnTo>
                    <a:lnTo>
                      <a:pt x="113" y="57"/>
                    </a:lnTo>
                    <a:lnTo>
                      <a:pt x="146" y="85"/>
                    </a:lnTo>
                    <a:lnTo>
                      <a:pt x="159" y="100"/>
                    </a:lnTo>
                    <a:lnTo>
                      <a:pt x="167" y="116"/>
                    </a:lnTo>
                    <a:lnTo>
                      <a:pt x="170" y="132"/>
                    </a:lnTo>
                    <a:lnTo>
                      <a:pt x="165" y="150"/>
                    </a:lnTo>
                    <a:lnTo>
                      <a:pt x="154" y="168"/>
                    </a:lnTo>
                    <a:lnTo>
                      <a:pt x="133" y="187"/>
                    </a:lnTo>
                    <a:lnTo>
                      <a:pt x="115" y="198"/>
                    </a:lnTo>
                    <a:lnTo>
                      <a:pt x="95" y="205"/>
                    </a:lnTo>
                    <a:lnTo>
                      <a:pt x="75" y="207"/>
                    </a:lnTo>
                    <a:lnTo>
                      <a:pt x="57" y="207"/>
                    </a:lnTo>
                    <a:lnTo>
                      <a:pt x="39" y="203"/>
                    </a:lnTo>
                    <a:lnTo>
                      <a:pt x="24" y="195"/>
                    </a:lnTo>
                    <a:lnTo>
                      <a:pt x="11" y="184"/>
                    </a:lnTo>
                    <a:lnTo>
                      <a:pt x="3" y="168"/>
                    </a:lnTo>
                    <a:lnTo>
                      <a:pt x="0" y="150"/>
                    </a:lnTo>
                    <a:lnTo>
                      <a:pt x="1" y="129"/>
                    </a:lnTo>
                    <a:lnTo>
                      <a:pt x="12" y="92"/>
                    </a:lnTo>
                    <a:lnTo>
                      <a:pt x="22" y="54"/>
                    </a:lnTo>
                    <a:lnTo>
                      <a:pt x="31"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6" name="Freeform 171"/>
              <p:cNvSpPr>
                <a:spLocks noEditPoints="1"/>
              </p:cNvSpPr>
              <p:nvPr/>
            </p:nvSpPr>
            <p:spPr bwMode="auto">
              <a:xfrm>
                <a:off x="4232" y="1320"/>
                <a:ext cx="192" cy="231"/>
              </a:xfrm>
              <a:custGeom>
                <a:avLst/>
                <a:gdLst/>
                <a:ahLst/>
                <a:cxnLst>
                  <a:cxn ang="0">
                    <a:pos x="51" y="32"/>
                  </a:cxn>
                  <a:cxn ang="0">
                    <a:pos x="47" y="57"/>
                  </a:cxn>
                  <a:cxn ang="0">
                    <a:pos x="37" y="90"/>
                  </a:cxn>
                  <a:cxn ang="0">
                    <a:pos x="29" y="122"/>
                  </a:cxn>
                  <a:cxn ang="0">
                    <a:pos x="25" y="136"/>
                  </a:cxn>
                  <a:cxn ang="0">
                    <a:pos x="22" y="152"/>
                  </a:cxn>
                  <a:cxn ang="0">
                    <a:pos x="22" y="167"/>
                  </a:cxn>
                  <a:cxn ang="0">
                    <a:pos x="26" y="181"/>
                  </a:cxn>
                  <a:cxn ang="0">
                    <a:pos x="36" y="193"/>
                  </a:cxn>
                  <a:cxn ang="0">
                    <a:pos x="53" y="205"/>
                  </a:cxn>
                  <a:cxn ang="0">
                    <a:pos x="72" y="209"/>
                  </a:cxn>
                  <a:cxn ang="0">
                    <a:pos x="93" y="209"/>
                  </a:cxn>
                  <a:cxn ang="0">
                    <a:pos x="112" y="203"/>
                  </a:cxn>
                  <a:cxn ang="0">
                    <a:pos x="132" y="193"/>
                  </a:cxn>
                  <a:cxn ang="0">
                    <a:pos x="149" y="181"/>
                  </a:cxn>
                  <a:cxn ang="0">
                    <a:pos x="161" y="166"/>
                  </a:cxn>
                  <a:cxn ang="0">
                    <a:pos x="168" y="149"/>
                  </a:cxn>
                  <a:cxn ang="0">
                    <a:pos x="168" y="132"/>
                  </a:cxn>
                  <a:cxn ang="0">
                    <a:pos x="161" y="117"/>
                  </a:cxn>
                  <a:cxn ang="0">
                    <a:pos x="149" y="101"/>
                  </a:cxn>
                  <a:cxn ang="0">
                    <a:pos x="133" y="88"/>
                  </a:cxn>
                  <a:cxn ang="0">
                    <a:pos x="117" y="74"/>
                  </a:cxn>
                  <a:cxn ang="0">
                    <a:pos x="78" y="49"/>
                  </a:cxn>
                  <a:cxn ang="0">
                    <a:pos x="60" y="37"/>
                  </a:cxn>
                  <a:cxn ang="0">
                    <a:pos x="51" y="32"/>
                  </a:cxn>
                  <a:cxn ang="0">
                    <a:pos x="37" y="0"/>
                  </a:cxn>
                  <a:cxn ang="0">
                    <a:pos x="44" y="0"/>
                  </a:cxn>
                  <a:cxn ang="0">
                    <a:pos x="48" y="3"/>
                  </a:cxn>
                  <a:cxn ang="0">
                    <a:pos x="61" y="12"/>
                  </a:cxn>
                  <a:cxn ang="0">
                    <a:pos x="76" y="24"/>
                  </a:cxn>
                  <a:cxn ang="0">
                    <a:pos x="112" y="49"/>
                  </a:cxn>
                  <a:cxn ang="0">
                    <a:pos x="132" y="63"/>
                  </a:cxn>
                  <a:cxn ang="0">
                    <a:pos x="150" y="76"/>
                  </a:cxn>
                  <a:cxn ang="0">
                    <a:pos x="165" y="92"/>
                  </a:cxn>
                  <a:cxn ang="0">
                    <a:pos x="179" y="107"/>
                  </a:cxn>
                  <a:cxn ang="0">
                    <a:pos x="188" y="122"/>
                  </a:cxn>
                  <a:cxn ang="0">
                    <a:pos x="192" y="140"/>
                  </a:cxn>
                  <a:cxn ang="0">
                    <a:pos x="190" y="157"/>
                  </a:cxn>
                  <a:cxn ang="0">
                    <a:pos x="182" y="175"/>
                  </a:cxn>
                  <a:cxn ang="0">
                    <a:pos x="165" y="195"/>
                  </a:cxn>
                  <a:cxn ang="0">
                    <a:pos x="149" y="209"/>
                  </a:cxn>
                  <a:cxn ang="0">
                    <a:pos x="129" y="218"/>
                  </a:cxn>
                  <a:cxn ang="0">
                    <a:pos x="107" y="227"/>
                  </a:cxn>
                  <a:cxn ang="0">
                    <a:pos x="86" y="231"/>
                  </a:cxn>
                  <a:cxn ang="0">
                    <a:pos x="64" y="230"/>
                  </a:cxn>
                  <a:cxn ang="0">
                    <a:pos x="43" y="224"/>
                  </a:cxn>
                  <a:cxn ang="0">
                    <a:pos x="23" y="211"/>
                  </a:cxn>
                  <a:cxn ang="0">
                    <a:pos x="11" y="198"/>
                  </a:cxn>
                  <a:cxn ang="0">
                    <a:pos x="4" y="182"/>
                  </a:cxn>
                  <a:cxn ang="0">
                    <a:pos x="0" y="164"/>
                  </a:cxn>
                  <a:cxn ang="0">
                    <a:pos x="0" y="146"/>
                  </a:cxn>
                  <a:cxn ang="0">
                    <a:pos x="7" y="115"/>
                  </a:cxn>
                  <a:cxn ang="0">
                    <a:pos x="15" y="86"/>
                  </a:cxn>
                  <a:cxn ang="0">
                    <a:pos x="23" y="56"/>
                  </a:cxn>
                  <a:cxn ang="0">
                    <a:pos x="30" y="25"/>
                  </a:cxn>
                  <a:cxn ang="0">
                    <a:pos x="33" y="18"/>
                  </a:cxn>
                  <a:cxn ang="0">
                    <a:pos x="30" y="15"/>
                  </a:cxn>
                  <a:cxn ang="0">
                    <a:pos x="29" y="11"/>
                  </a:cxn>
                  <a:cxn ang="0">
                    <a:pos x="30" y="7"/>
                  </a:cxn>
                  <a:cxn ang="0">
                    <a:pos x="33" y="1"/>
                  </a:cxn>
                  <a:cxn ang="0">
                    <a:pos x="37" y="0"/>
                  </a:cxn>
                </a:cxnLst>
                <a:rect l="0" t="0" r="r" b="b"/>
                <a:pathLst>
                  <a:path w="192" h="231">
                    <a:moveTo>
                      <a:pt x="51" y="32"/>
                    </a:moveTo>
                    <a:lnTo>
                      <a:pt x="47" y="57"/>
                    </a:lnTo>
                    <a:lnTo>
                      <a:pt x="37" y="90"/>
                    </a:lnTo>
                    <a:lnTo>
                      <a:pt x="29" y="122"/>
                    </a:lnTo>
                    <a:lnTo>
                      <a:pt x="25" y="136"/>
                    </a:lnTo>
                    <a:lnTo>
                      <a:pt x="22" y="152"/>
                    </a:lnTo>
                    <a:lnTo>
                      <a:pt x="22" y="167"/>
                    </a:lnTo>
                    <a:lnTo>
                      <a:pt x="26" y="181"/>
                    </a:lnTo>
                    <a:lnTo>
                      <a:pt x="36" y="193"/>
                    </a:lnTo>
                    <a:lnTo>
                      <a:pt x="53" y="205"/>
                    </a:lnTo>
                    <a:lnTo>
                      <a:pt x="72" y="209"/>
                    </a:lnTo>
                    <a:lnTo>
                      <a:pt x="93" y="209"/>
                    </a:lnTo>
                    <a:lnTo>
                      <a:pt x="112" y="203"/>
                    </a:lnTo>
                    <a:lnTo>
                      <a:pt x="132" y="193"/>
                    </a:lnTo>
                    <a:lnTo>
                      <a:pt x="149" y="181"/>
                    </a:lnTo>
                    <a:lnTo>
                      <a:pt x="161" y="166"/>
                    </a:lnTo>
                    <a:lnTo>
                      <a:pt x="168" y="149"/>
                    </a:lnTo>
                    <a:lnTo>
                      <a:pt x="168" y="132"/>
                    </a:lnTo>
                    <a:lnTo>
                      <a:pt x="161" y="117"/>
                    </a:lnTo>
                    <a:lnTo>
                      <a:pt x="149" y="101"/>
                    </a:lnTo>
                    <a:lnTo>
                      <a:pt x="133" y="88"/>
                    </a:lnTo>
                    <a:lnTo>
                      <a:pt x="117" y="74"/>
                    </a:lnTo>
                    <a:lnTo>
                      <a:pt x="78" y="49"/>
                    </a:lnTo>
                    <a:lnTo>
                      <a:pt x="60" y="37"/>
                    </a:lnTo>
                    <a:lnTo>
                      <a:pt x="51" y="32"/>
                    </a:lnTo>
                    <a:close/>
                    <a:moveTo>
                      <a:pt x="37" y="0"/>
                    </a:moveTo>
                    <a:lnTo>
                      <a:pt x="44" y="0"/>
                    </a:lnTo>
                    <a:lnTo>
                      <a:pt x="48" y="3"/>
                    </a:lnTo>
                    <a:lnTo>
                      <a:pt x="61" y="12"/>
                    </a:lnTo>
                    <a:lnTo>
                      <a:pt x="76" y="24"/>
                    </a:lnTo>
                    <a:lnTo>
                      <a:pt x="112" y="49"/>
                    </a:lnTo>
                    <a:lnTo>
                      <a:pt x="132" y="63"/>
                    </a:lnTo>
                    <a:lnTo>
                      <a:pt x="150" y="76"/>
                    </a:lnTo>
                    <a:lnTo>
                      <a:pt x="165" y="92"/>
                    </a:lnTo>
                    <a:lnTo>
                      <a:pt x="179" y="107"/>
                    </a:lnTo>
                    <a:lnTo>
                      <a:pt x="188" y="122"/>
                    </a:lnTo>
                    <a:lnTo>
                      <a:pt x="192" y="140"/>
                    </a:lnTo>
                    <a:lnTo>
                      <a:pt x="190" y="157"/>
                    </a:lnTo>
                    <a:lnTo>
                      <a:pt x="182" y="175"/>
                    </a:lnTo>
                    <a:lnTo>
                      <a:pt x="165" y="195"/>
                    </a:lnTo>
                    <a:lnTo>
                      <a:pt x="149" y="209"/>
                    </a:lnTo>
                    <a:lnTo>
                      <a:pt x="129" y="218"/>
                    </a:lnTo>
                    <a:lnTo>
                      <a:pt x="107" y="227"/>
                    </a:lnTo>
                    <a:lnTo>
                      <a:pt x="86" y="231"/>
                    </a:lnTo>
                    <a:lnTo>
                      <a:pt x="64" y="230"/>
                    </a:lnTo>
                    <a:lnTo>
                      <a:pt x="43" y="224"/>
                    </a:lnTo>
                    <a:lnTo>
                      <a:pt x="23" y="211"/>
                    </a:lnTo>
                    <a:lnTo>
                      <a:pt x="11" y="198"/>
                    </a:lnTo>
                    <a:lnTo>
                      <a:pt x="4" y="182"/>
                    </a:lnTo>
                    <a:lnTo>
                      <a:pt x="0" y="164"/>
                    </a:lnTo>
                    <a:lnTo>
                      <a:pt x="0" y="146"/>
                    </a:lnTo>
                    <a:lnTo>
                      <a:pt x="7" y="115"/>
                    </a:lnTo>
                    <a:lnTo>
                      <a:pt x="15" y="86"/>
                    </a:lnTo>
                    <a:lnTo>
                      <a:pt x="23" y="56"/>
                    </a:lnTo>
                    <a:lnTo>
                      <a:pt x="30" y="25"/>
                    </a:lnTo>
                    <a:lnTo>
                      <a:pt x="33" y="18"/>
                    </a:lnTo>
                    <a:lnTo>
                      <a:pt x="30" y="15"/>
                    </a:lnTo>
                    <a:lnTo>
                      <a:pt x="29" y="11"/>
                    </a:lnTo>
                    <a:lnTo>
                      <a:pt x="30" y="7"/>
                    </a:lnTo>
                    <a:lnTo>
                      <a:pt x="33" y="1"/>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7" name="Freeform 172"/>
              <p:cNvSpPr>
                <a:spLocks/>
              </p:cNvSpPr>
              <p:nvPr/>
            </p:nvSpPr>
            <p:spPr bwMode="auto">
              <a:xfrm>
                <a:off x="4262" y="1413"/>
                <a:ext cx="25" cy="24"/>
              </a:xfrm>
              <a:custGeom>
                <a:avLst/>
                <a:gdLst/>
                <a:ahLst/>
                <a:cxnLst>
                  <a:cxn ang="0">
                    <a:pos x="14" y="0"/>
                  </a:cxn>
                  <a:cxn ang="0">
                    <a:pos x="18" y="2"/>
                  </a:cxn>
                  <a:cxn ang="0">
                    <a:pos x="21" y="3"/>
                  </a:cxn>
                  <a:cxn ang="0">
                    <a:pos x="24" y="6"/>
                  </a:cxn>
                  <a:cxn ang="0">
                    <a:pos x="25" y="8"/>
                  </a:cxn>
                  <a:cxn ang="0">
                    <a:pos x="25" y="15"/>
                  </a:cxn>
                  <a:cxn ang="0">
                    <a:pos x="24" y="18"/>
                  </a:cxn>
                  <a:cxn ang="0">
                    <a:pos x="21" y="21"/>
                  </a:cxn>
                  <a:cxn ang="0">
                    <a:pos x="17" y="22"/>
                  </a:cxn>
                  <a:cxn ang="0">
                    <a:pos x="16" y="22"/>
                  </a:cxn>
                  <a:cxn ang="0">
                    <a:pos x="14" y="24"/>
                  </a:cxn>
                  <a:cxn ang="0">
                    <a:pos x="10" y="24"/>
                  </a:cxn>
                  <a:cxn ang="0">
                    <a:pos x="6" y="22"/>
                  </a:cxn>
                  <a:cxn ang="0">
                    <a:pos x="2" y="20"/>
                  </a:cxn>
                  <a:cxn ang="0">
                    <a:pos x="0" y="15"/>
                  </a:cxn>
                  <a:cxn ang="0">
                    <a:pos x="0" y="11"/>
                  </a:cxn>
                  <a:cxn ang="0">
                    <a:pos x="2" y="7"/>
                  </a:cxn>
                  <a:cxn ang="0">
                    <a:pos x="5" y="4"/>
                  </a:cxn>
                  <a:cxn ang="0">
                    <a:pos x="9" y="2"/>
                  </a:cxn>
                  <a:cxn ang="0">
                    <a:pos x="12" y="2"/>
                  </a:cxn>
                  <a:cxn ang="0">
                    <a:pos x="14" y="0"/>
                  </a:cxn>
                </a:cxnLst>
                <a:rect l="0" t="0" r="r" b="b"/>
                <a:pathLst>
                  <a:path w="25" h="24">
                    <a:moveTo>
                      <a:pt x="14" y="0"/>
                    </a:moveTo>
                    <a:lnTo>
                      <a:pt x="18" y="2"/>
                    </a:lnTo>
                    <a:lnTo>
                      <a:pt x="21" y="3"/>
                    </a:lnTo>
                    <a:lnTo>
                      <a:pt x="24" y="6"/>
                    </a:lnTo>
                    <a:lnTo>
                      <a:pt x="25" y="8"/>
                    </a:lnTo>
                    <a:lnTo>
                      <a:pt x="25" y="15"/>
                    </a:lnTo>
                    <a:lnTo>
                      <a:pt x="24" y="18"/>
                    </a:lnTo>
                    <a:lnTo>
                      <a:pt x="21" y="21"/>
                    </a:lnTo>
                    <a:lnTo>
                      <a:pt x="17" y="22"/>
                    </a:lnTo>
                    <a:lnTo>
                      <a:pt x="16" y="22"/>
                    </a:lnTo>
                    <a:lnTo>
                      <a:pt x="14" y="24"/>
                    </a:lnTo>
                    <a:lnTo>
                      <a:pt x="10" y="24"/>
                    </a:lnTo>
                    <a:lnTo>
                      <a:pt x="6" y="22"/>
                    </a:lnTo>
                    <a:lnTo>
                      <a:pt x="2" y="20"/>
                    </a:lnTo>
                    <a:lnTo>
                      <a:pt x="0" y="15"/>
                    </a:lnTo>
                    <a:lnTo>
                      <a:pt x="0" y="11"/>
                    </a:lnTo>
                    <a:lnTo>
                      <a:pt x="2" y="7"/>
                    </a:lnTo>
                    <a:lnTo>
                      <a:pt x="5" y="4"/>
                    </a:lnTo>
                    <a:lnTo>
                      <a:pt x="9" y="2"/>
                    </a:lnTo>
                    <a:lnTo>
                      <a:pt x="12"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8" name="Freeform 173"/>
              <p:cNvSpPr>
                <a:spLocks/>
              </p:cNvSpPr>
              <p:nvPr/>
            </p:nvSpPr>
            <p:spPr bwMode="auto">
              <a:xfrm>
                <a:off x="4293" y="1416"/>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9" name="Freeform 174"/>
              <p:cNvSpPr>
                <a:spLocks/>
              </p:cNvSpPr>
              <p:nvPr/>
            </p:nvSpPr>
            <p:spPr bwMode="auto">
              <a:xfrm>
                <a:off x="4319" y="1394"/>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0" name="Freeform 175"/>
              <p:cNvSpPr>
                <a:spLocks/>
              </p:cNvSpPr>
              <p:nvPr/>
            </p:nvSpPr>
            <p:spPr bwMode="auto">
              <a:xfrm>
                <a:off x="4262" y="1445"/>
                <a:ext cx="20" cy="21"/>
              </a:xfrm>
              <a:custGeom>
                <a:avLst/>
                <a:gdLst/>
                <a:ahLst/>
                <a:cxnLst>
                  <a:cxn ang="0">
                    <a:pos x="10" y="0"/>
                  </a:cxn>
                  <a:cxn ang="0">
                    <a:pos x="14" y="2"/>
                  </a:cxn>
                  <a:cxn ang="0">
                    <a:pos x="17" y="3"/>
                  </a:cxn>
                  <a:cxn ang="0">
                    <a:pos x="20" y="6"/>
                  </a:cxn>
                  <a:cxn ang="0">
                    <a:pos x="20" y="15"/>
                  </a:cxn>
                  <a:cxn ang="0">
                    <a:pos x="17" y="18"/>
                  </a:cxn>
                  <a:cxn ang="0">
                    <a:pos x="14" y="20"/>
                  </a:cxn>
                  <a:cxn ang="0">
                    <a:pos x="10" y="21"/>
                  </a:cxn>
                  <a:cxn ang="0">
                    <a:pos x="6" y="20"/>
                  </a:cxn>
                  <a:cxn ang="0">
                    <a:pos x="3" y="18"/>
                  </a:cxn>
                  <a:cxn ang="0">
                    <a:pos x="0" y="15"/>
                  </a:cxn>
                  <a:cxn ang="0">
                    <a:pos x="0" y="6"/>
                  </a:cxn>
                  <a:cxn ang="0">
                    <a:pos x="3" y="3"/>
                  </a:cxn>
                  <a:cxn ang="0">
                    <a:pos x="6" y="2"/>
                  </a:cxn>
                  <a:cxn ang="0">
                    <a:pos x="10" y="0"/>
                  </a:cxn>
                </a:cxnLst>
                <a:rect l="0" t="0" r="r" b="b"/>
                <a:pathLst>
                  <a:path w="20" h="21">
                    <a:moveTo>
                      <a:pt x="10" y="0"/>
                    </a:moveTo>
                    <a:lnTo>
                      <a:pt x="14" y="2"/>
                    </a:lnTo>
                    <a:lnTo>
                      <a:pt x="17" y="3"/>
                    </a:lnTo>
                    <a:lnTo>
                      <a:pt x="20" y="6"/>
                    </a:lnTo>
                    <a:lnTo>
                      <a:pt x="20" y="15"/>
                    </a:lnTo>
                    <a:lnTo>
                      <a:pt x="17" y="18"/>
                    </a:lnTo>
                    <a:lnTo>
                      <a:pt x="14" y="20"/>
                    </a:lnTo>
                    <a:lnTo>
                      <a:pt x="10" y="21"/>
                    </a:lnTo>
                    <a:lnTo>
                      <a:pt x="6" y="20"/>
                    </a:lnTo>
                    <a:lnTo>
                      <a:pt x="3" y="18"/>
                    </a:lnTo>
                    <a:lnTo>
                      <a:pt x="0" y="15"/>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1" name="Freeform 176"/>
              <p:cNvSpPr>
                <a:spLocks/>
              </p:cNvSpPr>
              <p:nvPr/>
            </p:nvSpPr>
            <p:spPr bwMode="auto">
              <a:xfrm>
                <a:off x="4276" y="1376"/>
                <a:ext cx="25" cy="23"/>
              </a:xfrm>
              <a:custGeom>
                <a:avLst/>
                <a:gdLst/>
                <a:ahLst/>
                <a:cxnLst>
                  <a:cxn ang="0">
                    <a:pos x="14" y="0"/>
                  </a:cxn>
                  <a:cxn ang="0">
                    <a:pos x="18" y="1"/>
                  </a:cxn>
                  <a:cxn ang="0">
                    <a:pos x="21" y="2"/>
                  </a:cxn>
                  <a:cxn ang="0">
                    <a:pos x="24" y="5"/>
                  </a:cxn>
                  <a:cxn ang="0">
                    <a:pos x="25" y="8"/>
                  </a:cxn>
                  <a:cxn ang="0">
                    <a:pos x="25" y="13"/>
                  </a:cxn>
                  <a:cxn ang="0">
                    <a:pos x="24" y="16"/>
                  </a:cxn>
                  <a:cxn ang="0">
                    <a:pos x="21" y="20"/>
                  </a:cxn>
                  <a:cxn ang="0">
                    <a:pos x="17" y="22"/>
                  </a:cxn>
                  <a:cxn ang="0">
                    <a:pos x="16" y="23"/>
                  </a:cxn>
                  <a:cxn ang="0">
                    <a:pos x="10" y="23"/>
                  </a:cxn>
                  <a:cxn ang="0">
                    <a:pos x="6" y="22"/>
                  </a:cxn>
                  <a:cxn ang="0">
                    <a:pos x="2" y="19"/>
                  </a:cxn>
                  <a:cxn ang="0">
                    <a:pos x="0" y="15"/>
                  </a:cxn>
                  <a:cxn ang="0">
                    <a:pos x="0" y="11"/>
                  </a:cxn>
                  <a:cxn ang="0">
                    <a:pos x="2" y="7"/>
                  </a:cxn>
                  <a:cxn ang="0">
                    <a:pos x="4" y="4"/>
                  </a:cxn>
                  <a:cxn ang="0">
                    <a:pos x="9" y="1"/>
                  </a:cxn>
                  <a:cxn ang="0">
                    <a:pos x="11" y="1"/>
                  </a:cxn>
                  <a:cxn ang="0">
                    <a:pos x="14" y="0"/>
                  </a:cxn>
                </a:cxnLst>
                <a:rect l="0" t="0" r="r" b="b"/>
                <a:pathLst>
                  <a:path w="25" h="23">
                    <a:moveTo>
                      <a:pt x="14" y="0"/>
                    </a:moveTo>
                    <a:lnTo>
                      <a:pt x="18" y="1"/>
                    </a:lnTo>
                    <a:lnTo>
                      <a:pt x="21" y="2"/>
                    </a:lnTo>
                    <a:lnTo>
                      <a:pt x="24" y="5"/>
                    </a:lnTo>
                    <a:lnTo>
                      <a:pt x="25" y="8"/>
                    </a:lnTo>
                    <a:lnTo>
                      <a:pt x="25" y="13"/>
                    </a:lnTo>
                    <a:lnTo>
                      <a:pt x="24" y="16"/>
                    </a:lnTo>
                    <a:lnTo>
                      <a:pt x="21" y="20"/>
                    </a:lnTo>
                    <a:lnTo>
                      <a:pt x="17" y="22"/>
                    </a:lnTo>
                    <a:lnTo>
                      <a:pt x="16" y="23"/>
                    </a:lnTo>
                    <a:lnTo>
                      <a:pt x="10" y="23"/>
                    </a:lnTo>
                    <a:lnTo>
                      <a:pt x="6" y="22"/>
                    </a:lnTo>
                    <a:lnTo>
                      <a:pt x="2" y="19"/>
                    </a:lnTo>
                    <a:lnTo>
                      <a:pt x="0" y="15"/>
                    </a:lnTo>
                    <a:lnTo>
                      <a:pt x="0" y="11"/>
                    </a:lnTo>
                    <a:lnTo>
                      <a:pt x="2" y="7"/>
                    </a:lnTo>
                    <a:lnTo>
                      <a:pt x="4" y="4"/>
                    </a:lnTo>
                    <a:lnTo>
                      <a:pt x="9" y="1"/>
                    </a:lnTo>
                    <a:lnTo>
                      <a:pt x="11"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2" name="Freeform 177"/>
              <p:cNvSpPr>
                <a:spLocks/>
              </p:cNvSpPr>
              <p:nvPr/>
            </p:nvSpPr>
            <p:spPr bwMode="auto">
              <a:xfrm>
                <a:off x="4306" y="1444"/>
                <a:ext cx="25" cy="23"/>
              </a:xfrm>
              <a:custGeom>
                <a:avLst/>
                <a:gdLst/>
                <a:ahLst/>
                <a:cxnLst>
                  <a:cxn ang="0">
                    <a:pos x="11" y="0"/>
                  </a:cxn>
                  <a:cxn ang="0">
                    <a:pos x="15" y="0"/>
                  </a:cxn>
                  <a:cxn ang="0">
                    <a:pos x="19" y="1"/>
                  </a:cxn>
                  <a:cxn ang="0">
                    <a:pos x="23" y="4"/>
                  </a:cxn>
                  <a:cxn ang="0">
                    <a:pos x="25" y="8"/>
                  </a:cxn>
                  <a:cxn ang="0">
                    <a:pos x="25" y="12"/>
                  </a:cxn>
                  <a:cxn ang="0">
                    <a:pos x="23" y="16"/>
                  </a:cxn>
                  <a:cxn ang="0">
                    <a:pos x="20" y="19"/>
                  </a:cxn>
                  <a:cxn ang="0">
                    <a:pos x="16" y="22"/>
                  </a:cxn>
                  <a:cxn ang="0">
                    <a:pos x="13" y="22"/>
                  </a:cxn>
                  <a:cxn ang="0">
                    <a:pos x="11" y="23"/>
                  </a:cxn>
                  <a:cxn ang="0">
                    <a:pos x="6" y="22"/>
                  </a:cxn>
                  <a:cxn ang="0">
                    <a:pos x="4" y="21"/>
                  </a:cxn>
                  <a:cxn ang="0">
                    <a:pos x="1" y="18"/>
                  </a:cxn>
                  <a:cxn ang="0">
                    <a:pos x="0" y="15"/>
                  </a:cxn>
                  <a:cxn ang="0">
                    <a:pos x="0" y="11"/>
                  </a:cxn>
                  <a:cxn ang="0">
                    <a:pos x="1" y="7"/>
                  </a:cxn>
                  <a:cxn ang="0">
                    <a:pos x="4" y="4"/>
                  </a:cxn>
                  <a:cxn ang="0">
                    <a:pos x="8" y="1"/>
                  </a:cxn>
                  <a:cxn ang="0">
                    <a:pos x="9" y="1"/>
                  </a:cxn>
                  <a:cxn ang="0">
                    <a:pos x="11" y="0"/>
                  </a:cxn>
                </a:cxnLst>
                <a:rect l="0" t="0" r="r" b="b"/>
                <a:pathLst>
                  <a:path w="25" h="23">
                    <a:moveTo>
                      <a:pt x="11" y="0"/>
                    </a:moveTo>
                    <a:lnTo>
                      <a:pt x="15" y="0"/>
                    </a:lnTo>
                    <a:lnTo>
                      <a:pt x="19" y="1"/>
                    </a:lnTo>
                    <a:lnTo>
                      <a:pt x="23" y="4"/>
                    </a:lnTo>
                    <a:lnTo>
                      <a:pt x="25" y="8"/>
                    </a:lnTo>
                    <a:lnTo>
                      <a:pt x="25" y="12"/>
                    </a:lnTo>
                    <a:lnTo>
                      <a:pt x="23" y="16"/>
                    </a:lnTo>
                    <a:lnTo>
                      <a:pt x="20" y="19"/>
                    </a:lnTo>
                    <a:lnTo>
                      <a:pt x="16" y="22"/>
                    </a:lnTo>
                    <a:lnTo>
                      <a:pt x="13" y="22"/>
                    </a:lnTo>
                    <a:lnTo>
                      <a:pt x="11" y="23"/>
                    </a:lnTo>
                    <a:lnTo>
                      <a:pt x="6" y="22"/>
                    </a:lnTo>
                    <a:lnTo>
                      <a:pt x="4" y="21"/>
                    </a:lnTo>
                    <a:lnTo>
                      <a:pt x="1" y="18"/>
                    </a:lnTo>
                    <a:lnTo>
                      <a:pt x="0" y="15"/>
                    </a:lnTo>
                    <a:lnTo>
                      <a:pt x="0" y="11"/>
                    </a:lnTo>
                    <a:lnTo>
                      <a:pt x="1" y="7"/>
                    </a:lnTo>
                    <a:lnTo>
                      <a:pt x="4" y="4"/>
                    </a:lnTo>
                    <a:lnTo>
                      <a:pt x="8" y="1"/>
                    </a:lnTo>
                    <a:lnTo>
                      <a:pt x="9"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3" name="Freeform 178"/>
              <p:cNvSpPr>
                <a:spLocks/>
              </p:cNvSpPr>
              <p:nvPr/>
            </p:nvSpPr>
            <p:spPr bwMode="auto">
              <a:xfrm>
                <a:off x="4335" y="1417"/>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 name="Freeform 179"/>
              <p:cNvSpPr>
                <a:spLocks/>
              </p:cNvSpPr>
              <p:nvPr/>
            </p:nvSpPr>
            <p:spPr bwMode="auto">
              <a:xfrm>
                <a:off x="4325" y="1208"/>
                <a:ext cx="170" cy="216"/>
              </a:xfrm>
              <a:custGeom>
                <a:avLst/>
                <a:gdLst/>
                <a:ahLst/>
                <a:cxnLst>
                  <a:cxn ang="0">
                    <a:pos x="103" y="0"/>
                  </a:cxn>
                  <a:cxn ang="0">
                    <a:pos x="109" y="13"/>
                  </a:cxn>
                  <a:cxn ang="0">
                    <a:pos x="115" y="27"/>
                  </a:cxn>
                  <a:cxn ang="0">
                    <a:pos x="124" y="42"/>
                  </a:cxn>
                  <a:cxn ang="0">
                    <a:pos x="132" y="59"/>
                  </a:cxn>
                  <a:cxn ang="0">
                    <a:pos x="142" y="76"/>
                  </a:cxn>
                  <a:cxn ang="0">
                    <a:pos x="152" y="94"/>
                  </a:cxn>
                  <a:cxn ang="0">
                    <a:pos x="159" y="112"/>
                  </a:cxn>
                  <a:cxn ang="0">
                    <a:pos x="166" y="129"/>
                  </a:cxn>
                  <a:cxn ang="0">
                    <a:pos x="170" y="145"/>
                  </a:cxn>
                  <a:cxn ang="0">
                    <a:pos x="170" y="162"/>
                  </a:cxn>
                  <a:cxn ang="0">
                    <a:pos x="167" y="176"/>
                  </a:cxn>
                  <a:cxn ang="0">
                    <a:pos x="160" y="190"/>
                  </a:cxn>
                  <a:cxn ang="0">
                    <a:pos x="149" y="201"/>
                  </a:cxn>
                  <a:cxn ang="0">
                    <a:pos x="131" y="209"/>
                  </a:cxn>
                  <a:cxn ang="0">
                    <a:pos x="107" y="215"/>
                  </a:cxn>
                  <a:cxn ang="0">
                    <a:pos x="83" y="216"/>
                  </a:cxn>
                  <a:cxn ang="0">
                    <a:pos x="60" y="212"/>
                  </a:cxn>
                  <a:cxn ang="0">
                    <a:pos x="40" y="204"/>
                  </a:cxn>
                  <a:cxn ang="0">
                    <a:pos x="22" y="191"/>
                  </a:cxn>
                  <a:cxn ang="0">
                    <a:pos x="10" y="177"/>
                  </a:cxn>
                  <a:cxn ang="0">
                    <a:pos x="1" y="159"/>
                  </a:cxn>
                  <a:cxn ang="0">
                    <a:pos x="0" y="141"/>
                  </a:cxn>
                  <a:cxn ang="0">
                    <a:pos x="4" y="122"/>
                  </a:cxn>
                  <a:cxn ang="0">
                    <a:pos x="17" y="102"/>
                  </a:cxn>
                  <a:cxn ang="0">
                    <a:pos x="43" y="73"/>
                  </a:cxn>
                  <a:cxn ang="0">
                    <a:pos x="71" y="45"/>
                  </a:cxn>
                  <a:cxn ang="0">
                    <a:pos x="97" y="13"/>
                  </a:cxn>
                  <a:cxn ang="0">
                    <a:pos x="103" y="0"/>
                  </a:cxn>
                </a:cxnLst>
                <a:rect l="0" t="0" r="r" b="b"/>
                <a:pathLst>
                  <a:path w="170" h="216">
                    <a:moveTo>
                      <a:pt x="103" y="0"/>
                    </a:moveTo>
                    <a:lnTo>
                      <a:pt x="109" y="13"/>
                    </a:lnTo>
                    <a:lnTo>
                      <a:pt x="115" y="27"/>
                    </a:lnTo>
                    <a:lnTo>
                      <a:pt x="124" y="42"/>
                    </a:lnTo>
                    <a:lnTo>
                      <a:pt x="132" y="59"/>
                    </a:lnTo>
                    <a:lnTo>
                      <a:pt x="142" y="76"/>
                    </a:lnTo>
                    <a:lnTo>
                      <a:pt x="152" y="94"/>
                    </a:lnTo>
                    <a:lnTo>
                      <a:pt x="159" y="112"/>
                    </a:lnTo>
                    <a:lnTo>
                      <a:pt x="166" y="129"/>
                    </a:lnTo>
                    <a:lnTo>
                      <a:pt x="170" y="145"/>
                    </a:lnTo>
                    <a:lnTo>
                      <a:pt x="170" y="162"/>
                    </a:lnTo>
                    <a:lnTo>
                      <a:pt x="167" y="176"/>
                    </a:lnTo>
                    <a:lnTo>
                      <a:pt x="160" y="190"/>
                    </a:lnTo>
                    <a:lnTo>
                      <a:pt x="149" y="201"/>
                    </a:lnTo>
                    <a:lnTo>
                      <a:pt x="131" y="209"/>
                    </a:lnTo>
                    <a:lnTo>
                      <a:pt x="107" y="215"/>
                    </a:lnTo>
                    <a:lnTo>
                      <a:pt x="83" y="216"/>
                    </a:lnTo>
                    <a:lnTo>
                      <a:pt x="60" y="212"/>
                    </a:lnTo>
                    <a:lnTo>
                      <a:pt x="40" y="204"/>
                    </a:lnTo>
                    <a:lnTo>
                      <a:pt x="22" y="191"/>
                    </a:lnTo>
                    <a:lnTo>
                      <a:pt x="10" y="177"/>
                    </a:lnTo>
                    <a:lnTo>
                      <a:pt x="1" y="159"/>
                    </a:lnTo>
                    <a:lnTo>
                      <a:pt x="0" y="141"/>
                    </a:lnTo>
                    <a:lnTo>
                      <a:pt x="4" y="122"/>
                    </a:lnTo>
                    <a:lnTo>
                      <a:pt x="17" y="102"/>
                    </a:lnTo>
                    <a:lnTo>
                      <a:pt x="43" y="73"/>
                    </a:lnTo>
                    <a:lnTo>
                      <a:pt x="71" y="45"/>
                    </a:lnTo>
                    <a:lnTo>
                      <a:pt x="97" y="13"/>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 name="Freeform 180"/>
              <p:cNvSpPr>
                <a:spLocks noEditPoints="1"/>
              </p:cNvSpPr>
              <p:nvPr/>
            </p:nvSpPr>
            <p:spPr bwMode="auto">
              <a:xfrm>
                <a:off x="4315" y="1197"/>
                <a:ext cx="192" cy="237"/>
              </a:xfrm>
              <a:custGeom>
                <a:avLst/>
                <a:gdLst/>
                <a:ahLst/>
                <a:cxnLst>
                  <a:cxn ang="0">
                    <a:pos x="112" y="35"/>
                  </a:cxn>
                  <a:cxn ang="0">
                    <a:pos x="88" y="66"/>
                  </a:cxn>
                  <a:cxn ang="0">
                    <a:pos x="45" y="109"/>
                  </a:cxn>
                  <a:cxn ang="0">
                    <a:pos x="35" y="121"/>
                  </a:cxn>
                  <a:cxn ang="0">
                    <a:pos x="27" y="134"/>
                  </a:cxn>
                  <a:cxn ang="0">
                    <a:pos x="21" y="148"/>
                  </a:cxn>
                  <a:cxn ang="0">
                    <a:pos x="21" y="162"/>
                  </a:cxn>
                  <a:cxn ang="0">
                    <a:pos x="27" y="177"/>
                  </a:cxn>
                  <a:cxn ang="0">
                    <a:pos x="39" y="194"/>
                  </a:cxn>
                  <a:cxn ang="0">
                    <a:pos x="57" y="205"/>
                  </a:cxn>
                  <a:cxn ang="0">
                    <a:pos x="77" y="213"/>
                  </a:cxn>
                  <a:cxn ang="0">
                    <a:pos x="98" y="216"/>
                  </a:cxn>
                  <a:cxn ang="0">
                    <a:pos x="113" y="215"/>
                  </a:cxn>
                  <a:cxn ang="0">
                    <a:pos x="131" y="212"/>
                  </a:cxn>
                  <a:cxn ang="0">
                    <a:pos x="146" y="205"/>
                  </a:cxn>
                  <a:cxn ang="0">
                    <a:pos x="159" y="195"/>
                  </a:cxn>
                  <a:cxn ang="0">
                    <a:pos x="167" y="181"/>
                  </a:cxn>
                  <a:cxn ang="0">
                    <a:pos x="169" y="165"/>
                  </a:cxn>
                  <a:cxn ang="0">
                    <a:pos x="167" y="148"/>
                  </a:cxn>
                  <a:cxn ang="0">
                    <a:pos x="162" y="130"/>
                  </a:cxn>
                  <a:cxn ang="0">
                    <a:pos x="153" y="115"/>
                  </a:cxn>
                  <a:cxn ang="0">
                    <a:pos x="146" y="101"/>
                  </a:cxn>
                  <a:cxn ang="0">
                    <a:pos x="131" y="73"/>
                  </a:cxn>
                  <a:cxn ang="0">
                    <a:pos x="116" y="44"/>
                  </a:cxn>
                  <a:cxn ang="0">
                    <a:pos x="112" y="35"/>
                  </a:cxn>
                  <a:cxn ang="0">
                    <a:pos x="113" y="0"/>
                  </a:cxn>
                  <a:cxn ang="0">
                    <a:pos x="120" y="3"/>
                  </a:cxn>
                  <a:cxn ang="0">
                    <a:pos x="124" y="9"/>
                  </a:cxn>
                  <a:cxn ang="0">
                    <a:pos x="130" y="23"/>
                  </a:cxn>
                  <a:cxn ang="0">
                    <a:pos x="138" y="39"/>
                  </a:cxn>
                  <a:cxn ang="0">
                    <a:pos x="148" y="56"/>
                  </a:cxn>
                  <a:cxn ang="0">
                    <a:pos x="157" y="76"/>
                  </a:cxn>
                  <a:cxn ang="0">
                    <a:pos x="169" y="95"/>
                  </a:cxn>
                  <a:cxn ang="0">
                    <a:pos x="185" y="134"/>
                  </a:cxn>
                  <a:cxn ang="0">
                    <a:pos x="191" y="153"/>
                  </a:cxn>
                  <a:cxn ang="0">
                    <a:pos x="192" y="172"/>
                  </a:cxn>
                  <a:cxn ang="0">
                    <a:pos x="189" y="188"/>
                  </a:cxn>
                  <a:cxn ang="0">
                    <a:pos x="183" y="204"/>
                  </a:cxn>
                  <a:cxn ang="0">
                    <a:pos x="170" y="216"/>
                  </a:cxn>
                  <a:cxn ang="0">
                    <a:pos x="151" y="227"/>
                  </a:cxn>
                  <a:cxn ang="0">
                    <a:pos x="131" y="234"/>
                  </a:cxn>
                  <a:cxn ang="0">
                    <a:pos x="110" y="237"/>
                  </a:cxn>
                  <a:cxn ang="0">
                    <a:pos x="88" y="237"/>
                  </a:cxn>
                  <a:cxn ang="0">
                    <a:pos x="67" y="233"/>
                  </a:cxn>
                  <a:cxn ang="0">
                    <a:pos x="48" y="226"/>
                  </a:cxn>
                  <a:cxn ang="0">
                    <a:pos x="29" y="215"/>
                  </a:cxn>
                  <a:cxn ang="0">
                    <a:pos x="16" y="201"/>
                  </a:cxn>
                  <a:cxn ang="0">
                    <a:pos x="4" y="181"/>
                  </a:cxn>
                  <a:cxn ang="0">
                    <a:pos x="0" y="162"/>
                  </a:cxn>
                  <a:cxn ang="0">
                    <a:pos x="0" y="144"/>
                  </a:cxn>
                  <a:cxn ang="0">
                    <a:pos x="6" y="126"/>
                  </a:cxn>
                  <a:cxn ang="0">
                    <a:pos x="16" y="110"/>
                  </a:cxn>
                  <a:cxn ang="0">
                    <a:pos x="35" y="87"/>
                  </a:cxn>
                  <a:cxn ang="0">
                    <a:pos x="57" y="64"/>
                  </a:cxn>
                  <a:cxn ang="0">
                    <a:pos x="78" y="42"/>
                  </a:cxn>
                  <a:cxn ang="0">
                    <a:pos x="98" y="18"/>
                  </a:cxn>
                  <a:cxn ang="0">
                    <a:pos x="100" y="16"/>
                  </a:cxn>
                  <a:cxn ang="0">
                    <a:pos x="102" y="16"/>
                  </a:cxn>
                  <a:cxn ang="0">
                    <a:pos x="102" y="7"/>
                  </a:cxn>
                  <a:cxn ang="0">
                    <a:pos x="106" y="2"/>
                  </a:cxn>
                  <a:cxn ang="0">
                    <a:pos x="113" y="0"/>
                  </a:cxn>
                </a:cxnLst>
                <a:rect l="0" t="0" r="r" b="b"/>
                <a:pathLst>
                  <a:path w="192" h="237">
                    <a:moveTo>
                      <a:pt x="112" y="35"/>
                    </a:moveTo>
                    <a:lnTo>
                      <a:pt x="88" y="66"/>
                    </a:lnTo>
                    <a:lnTo>
                      <a:pt x="45" y="109"/>
                    </a:lnTo>
                    <a:lnTo>
                      <a:pt x="35" y="121"/>
                    </a:lnTo>
                    <a:lnTo>
                      <a:pt x="27" y="134"/>
                    </a:lnTo>
                    <a:lnTo>
                      <a:pt x="21" y="148"/>
                    </a:lnTo>
                    <a:lnTo>
                      <a:pt x="21" y="162"/>
                    </a:lnTo>
                    <a:lnTo>
                      <a:pt x="27" y="177"/>
                    </a:lnTo>
                    <a:lnTo>
                      <a:pt x="39" y="194"/>
                    </a:lnTo>
                    <a:lnTo>
                      <a:pt x="57" y="205"/>
                    </a:lnTo>
                    <a:lnTo>
                      <a:pt x="77" y="213"/>
                    </a:lnTo>
                    <a:lnTo>
                      <a:pt x="98" y="216"/>
                    </a:lnTo>
                    <a:lnTo>
                      <a:pt x="113" y="215"/>
                    </a:lnTo>
                    <a:lnTo>
                      <a:pt x="131" y="212"/>
                    </a:lnTo>
                    <a:lnTo>
                      <a:pt x="146" y="205"/>
                    </a:lnTo>
                    <a:lnTo>
                      <a:pt x="159" y="195"/>
                    </a:lnTo>
                    <a:lnTo>
                      <a:pt x="167" y="181"/>
                    </a:lnTo>
                    <a:lnTo>
                      <a:pt x="169" y="165"/>
                    </a:lnTo>
                    <a:lnTo>
                      <a:pt x="167" y="148"/>
                    </a:lnTo>
                    <a:lnTo>
                      <a:pt x="162" y="130"/>
                    </a:lnTo>
                    <a:lnTo>
                      <a:pt x="153" y="115"/>
                    </a:lnTo>
                    <a:lnTo>
                      <a:pt x="146" y="101"/>
                    </a:lnTo>
                    <a:lnTo>
                      <a:pt x="131" y="73"/>
                    </a:lnTo>
                    <a:lnTo>
                      <a:pt x="116" y="44"/>
                    </a:lnTo>
                    <a:lnTo>
                      <a:pt x="112" y="35"/>
                    </a:lnTo>
                    <a:close/>
                    <a:moveTo>
                      <a:pt x="113" y="0"/>
                    </a:moveTo>
                    <a:lnTo>
                      <a:pt x="120" y="3"/>
                    </a:lnTo>
                    <a:lnTo>
                      <a:pt x="124" y="9"/>
                    </a:lnTo>
                    <a:lnTo>
                      <a:pt x="130" y="23"/>
                    </a:lnTo>
                    <a:lnTo>
                      <a:pt x="138" y="39"/>
                    </a:lnTo>
                    <a:lnTo>
                      <a:pt x="148" y="56"/>
                    </a:lnTo>
                    <a:lnTo>
                      <a:pt x="157" y="76"/>
                    </a:lnTo>
                    <a:lnTo>
                      <a:pt x="169" y="95"/>
                    </a:lnTo>
                    <a:lnTo>
                      <a:pt x="185" y="134"/>
                    </a:lnTo>
                    <a:lnTo>
                      <a:pt x="191" y="153"/>
                    </a:lnTo>
                    <a:lnTo>
                      <a:pt x="192" y="172"/>
                    </a:lnTo>
                    <a:lnTo>
                      <a:pt x="189" y="188"/>
                    </a:lnTo>
                    <a:lnTo>
                      <a:pt x="183" y="204"/>
                    </a:lnTo>
                    <a:lnTo>
                      <a:pt x="170" y="216"/>
                    </a:lnTo>
                    <a:lnTo>
                      <a:pt x="151" y="227"/>
                    </a:lnTo>
                    <a:lnTo>
                      <a:pt x="131" y="234"/>
                    </a:lnTo>
                    <a:lnTo>
                      <a:pt x="110" y="237"/>
                    </a:lnTo>
                    <a:lnTo>
                      <a:pt x="88" y="237"/>
                    </a:lnTo>
                    <a:lnTo>
                      <a:pt x="67" y="233"/>
                    </a:lnTo>
                    <a:lnTo>
                      <a:pt x="48" y="226"/>
                    </a:lnTo>
                    <a:lnTo>
                      <a:pt x="29" y="215"/>
                    </a:lnTo>
                    <a:lnTo>
                      <a:pt x="16" y="201"/>
                    </a:lnTo>
                    <a:lnTo>
                      <a:pt x="4" y="181"/>
                    </a:lnTo>
                    <a:lnTo>
                      <a:pt x="0" y="162"/>
                    </a:lnTo>
                    <a:lnTo>
                      <a:pt x="0" y="144"/>
                    </a:lnTo>
                    <a:lnTo>
                      <a:pt x="6" y="126"/>
                    </a:lnTo>
                    <a:lnTo>
                      <a:pt x="16" y="110"/>
                    </a:lnTo>
                    <a:lnTo>
                      <a:pt x="35" y="87"/>
                    </a:lnTo>
                    <a:lnTo>
                      <a:pt x="57" y="64"/>
                    </a:lnTo>
                    <a:lnTo>
                      <a:pt x="78" y="42"/>
                    </a:lnTo>
                    <a:lnTo>
                      <a:pt x="98" y="18"/>
                    </a:lnTo>
                    <a:lnTo>
                      <a:pt x="100" y="16"/>
                    </a:lnTo>
                    <a:lnTo>
                      <a:pt x="102" y="16"/>
                    </a:lnTo>
                    <a:lnTo>
                      <a:pt x="102" y="7"/>
                    </a:lnTo>
                    <a:lnTo>
                      <a:pt x="106" y="2"/>
                    </a:lnTo>
                    <a:lnTo>
                      <a:pt x="1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 name="Freeform 181"/>
              <p:cNvSpPr>
                <a:spLocks/>
              </p:cNvSpPr>
              <p:nvPr/>
            </p:nvSpPr>
            <p:spPr bwMode="auto">
              <a:xfrm>
                <a:off x="4374" y="1282"/>
                <a:ext cx="25" cy="21"/>
              </a:xfrm>
              <a:custGeom>
                <a:avLst/>
                <a:gdLst/>
                <a:ahLst/>
                <a:cxnLst>
                  <a:cxn ang="0">
                    <a:pos x="8" y="0"/>
                  </a:cxn>
                  <a:cxn ang="0">
                    <a:pos x="16" y="0"/>
                  </a:cxn>
                  <a:cxn ang="0">
                    <a:pos x="21" y="2"/>
                  </a:cxn>
                  <a:cxn ang="0">
                    <a:pos x="23" y="6"/>
                  </a:cxn>
                  <a:cxn ang="0">
                    <a:pos x="25" y="10"/>
                  </a:cxn>
                  <a:cxn ang="0">
                    <a:pos x="25" y="14"/>
                  </a:cxn>
                  <a:cxn ang="0">
                    <a:pos x="22" y="18"/>
                  </a:cxn>
                  <a:cxn ang="0">
                    <a:pos x="19" y="20"/>
                  </a:cxn>
                  <a:cxn ang="0">
                    <a:pos x="15" y="21"/>
                  </a:cxn>
                  <a:cxn ang="0">
                    <a:pos x="7" y="21"/>
                  </a:cxn>
                  <a:cxn ang="0">
                    <a:pos x="4" y="20"/>
                  </a:cxn>
                  <a:cxn ang="0">
                    <a:pos x="1" y="17"/>
                  </a:cxn>
                  <a:cxn ang="0">
                    <a:pos x="0" y="14"/>
                  </a:cxn>
                  <a:cxn ang="0">
                    <a:pos x="0" y="7"/>
                  </a:cxn>
                  <a:cxn ang="0">
                    <a:pos x="1" y="3"/>
                  </a:cxn>
                  <a:cxn ang="0">
                    <a:pos x="5" y="2"/>
                  </a:cxn>
                  <a:cxn ang="0">
                    <a:pos x="8" y="0"/>
                  </a:cxn>
                </a:cxnLst>
                <a:rect l="0" t="0" r="r" b="b"/>
                <a:pathLst>
                  <a:path w="25" h="21">
                    <a:moveTo>
                      <a:pt x="8" y="0"/>
                    </a:moveTo>
                    <a:lnTo>
                      <a:pt x="16" y="0"/>
                    </a:lnTo>
                    <a:lnTo>
                      <a:pt x="21" y="2"/>
                    </a:lnTo>
                    <a:lnTo>
                      <a:pt x="23" y="6"/>
                    </a:lnTo>
                    <a:lnTo>
                      <a:pt x="25" y="10"/>
                    </a:lnTo>
                    <a:lnTo>
                      <a:pt x="25" y="14"/>
                    </a:lnTo>
                    <a:lnTo>
                      <a:pt x="22" y="18"/>
                    </a:lnTo>
                    <a:lnTo>
                      <a:pt x="19" y="20"/>
                    </a:lnTo>
                    <a:lnTo>
                      <a:pt x="15" y="21"/>
                    </a:lnTo>
                    <a:lnTo>
                      <a:pt x="7" y="21"/>
                    </a:lnTo>
                    <a:lnTo>
                      <a:pt x="4" y="20"/>
                    </a:lnTo>
                    <a:lnTo>
                      <a:pt x="1" y="17"/>
                    </a:lnTo>
                    <a:lnTo>
                      <a:pt x="0" y="14"/>
                    </a:lnTo>
                    <a:lnTo>
                      <a:pt x="0" y="7"/>
                    </a:lnTo>
                    <a:lnTo>
                      <a:pt x="1" y="3"/>
                    </a:lnTo>
                    <a:lnTo>
                      <a:pt x="5"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 name="Freeform 182"/>
              <p:cNvSpPr>
                <a:spLocks/>
              </p:cNvSpPr>
              <p:nvPr/>
            </p:nvSpPr>
            <p:spPr bwMode="auto">
              <a:xfrm>
                <a:off x="4400" y="1296"/>
                <a:ext cx="20" cy="22"/>
              </a:xfrm>
              <a:custGeom>
                <a:avLst/>
                <a:gdLst/>
                <a:ahLst/>
                <a:cxnLst>
                  <a:cxn ang="0">
                    <a:pos x="10" y="0"/>
                  </a:cxn>
                  <a:cxn ang="0">
                    <a:pos x="17" y="3"/>
                  </a:cxn>
                  <a:cxn ang="0">
                    <a:pos x="20" y="9"/>
                  </a:cxn>
                  <a:cxn ang="0">
                    <a:pos x="20" y="14"/>
                  </a:cxn>
                  <a:cxn ang="0">
                    <a:pos x="17" y="20"/>
                  </a:cxn>
                  <a:cxn ang="0">
                    <a:pos x="10" y="22"/>
                  </a:cxn>
                  <a:cxn ang="0">
                    <a:pos x="3" y="20"/>
                  </a:cxn>
                  <a:cxn ang="0">
                    <a:pos x="0" y="14"/>
                  </a:cxn>
                  <a:cxn ang="0">
                    <a:pos x="0" y="9"/>
                  </a:cxn>
                  <a:cxn ang="0">
                    <a:pos x="3" y="3"/>
                  </a:cxn>
                  <a:cxn ang="0">
                    <a:pos x="10" y="0"/>
                  </a:cxn>
                </a:cxnLst>
                <a:rect l="0" t="0" r="r" b="b"/>
                <a:pathLst>
                  <a:path w="20" h="22">
                    <a:moveTo>
                      <a:pt x="10" y="0"/>
                    </a:moveTo>
                    <a:lnTo>
                      <a:pt x="17" y="3"/>
                    </a:lnTo>
                    <a:lnTo>
                      <a:pt x="20" y="9"/>
                    </a:lnTo>
                    <a:lnTo>
                      <a:pt x="20" y="14"/>
                    </a:lnTo>
                    <a:lnTo>
                      <a:pt x="17"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 name="Freeform 183"/>
              <p:cNvSpPr>
                <a:spLocks/>
              </p:cNvSpPr>
              <p:nvPr/>
            </p:nvSpPr>
            <p:spPr bwMode="auto">
              <a:xfrm>
                <a:off x="4434" y="1289"/>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 name="Freeform 184"/>
              <p:cNvSpPr>
                <a:spLocks/>
              </p:cNvSpPr>
              <p:nvPr/>
            </p:nvSpPr>
            <p:spPr bwMode="auto">
              <a:xfrm>
                <a:off x="4358" y="1307"/>
                <a:ext cx="21" cy="23"/>
              </a:xfrm>
              <a:custGeom>
                <a:avLst/>
                <a:gdLst/>
                <a:ahLst/>
                <a:cxnLst>
                  <a:cxn ang="0">
                    <a:pos x="10" y="0"/>
                  </a:cxn>
                  <a:cxn ang="0">
                    <a:pos x="17" y="3"/>
                  </a:cxn>
                  <a:cxn ang="0">
                    <a:pos x="21" y="9"/>
                  </a:cxn>
                  <a:cxn ang="0">
                    <a:pos x="21" y="14"/>
                  </a:cxn>
                  <a:cxn ang="0">
                    <a:pos x="17" y="20"/>
                  </a:cxn>
                  <a:cxn ang="0">
                    <a:pos x="10" y="23"/>
                  </a:cxn>
                  <a:cxn ang="0">
                    <a:pos x="3" y="20"/>
                  </a:cxn>
                  <a:cxn ang="0">
                    <a:pos x="0" y="14"/>
                  </a:cxn>
                  <a:cxn ang="0">
                    <a:pos x="0" y="9"/>
                  </a:cxn>
                  <a:cxn ang="0">
                    <a:pos x="3" y="3"/>
                  </a:cxn>
                  <a:cxn ang="0">
                    <a:pos x="10" y="0"/>
                  </a:cxn>
                </a:cxnLst>
                <a:rect l="0" t="0" r="r" b="b"/>
                <a:pathLst>
                  <a:path w="21" h="23">
                    <a:moveTo>
                      <a:pt x="10" y="0"/>
                    </a:moveTo>
                    <a:lnTo>
                      <a:pt x="17" y="3"/>
                    </a:lnTo>
                    <a:lnTo>
                      <a:pt x="21" y="9"/>
                    </a:lnTo>
                    <a:lnTo>
                      <a:pt x="21"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 name="Freeform 185"/>
              <p:cNvSpPr>
                <a:spLocks/>
              </p:cNvSpPr>
              <p:nvPr/>
            </p:nvSpPr>
            <p:spPr bwMode="auto">
              <a:xfrm>
                <a:off x="4403" y="1256"/>
                <a:ext cx="25" cy="21"/>
              </a:xfrm>
              <a:custGeom>
                <a:avLst/>
                <a:gdLst/>
                <a:ahLst/>
                <a:cxnLst>
                  <a:cxn ang="0">
                    <a:pos x="7" y="0"/>
                  </a:cxn>
                  <a:cxn ang="0">
                    <a:pos x="17" y="0"/>
                  </a:cxn>
                  <a:cxn ang="0">
                    <a:pos x="21" y="1"/>
                  </a:cxn>
                  <a:cxn ang="0">
                    <a:pos x="24" y="4"/>
                  </a:cxn>
                  <a:cxn ang="0">
                    <a:pos x="25" y="7"/>
                  </a:cxn>
                  <a:cxn ang="0">
                    <a:pos x="25" y="14"/>
                  </a:cxn>
                  <a:cxn ang="0">
                    <a:pos x="24" y="17"/>
                  </a:cxn>
                  <a:cxn ang="0">
                    <a:pos x="21" y="19"/>
                  </a:cxn>
                  <a:cxn ang="0">
                    <a:pos x="18" y="21"/>
                  </a:cxn>
                  <a:cxn ang="0">
                    <a:pos x="8" y="21"/>
                  </a:cxn>
                  <a:cxn ang="0">
                    <a:pos x="4" y="19"/>
                  </a:cxn>
                  <a:cxn ang="0">
                    <a:pos x="1" y="15"/>
                  </a:cxn>
                  <a:cxn ang="0">
                    <a:pos x="0" y="11"/>
                  </a:cxn>
                  <a:cxn ang="0">
                    <a:pos x="0" y="7"/>
                  </a:cxn>
                  <a:cxn ang="0">
                    <a:pos x="1" y="4"/>
                  </a:cxn>
                  <a:cxn ang="0">
                    <a:pos x="4" y="1"/>
                  </a:cxn>
                  <a:cxn ang="0">
                    <a:pos x="7" y="0"/>
                  </a:cxn>
                </a:cxnLst>
                <a:rect l="0" t="0" r="r" b="b"/>
                <a:pathLst>
                  <a:path w="25" h="21">
                    <a:moveTo>
                      <a:pt x="7" y="0"/>
                    </a:moveTo>
                    <a:lnTo>
                      <a:pt x="17" y="0"/>
                    </a:lnTo>
                    <a:lnTo>
                      <a:pt x="21" y="1"/>
                    </a:lnTo>
                    <a:lnTo>
                      <a:pt x="24" y="4"/>
                    </a:lnTo>
                    <a:lnTo>
                      <a:pt x="25" y="7"/>
                    </a:lnTo>
                    <a:lnTo>
                      <a:pt x="25" y="14"/>
                    </a:lnTo>
                    <a:lnTo>
                      <a:pt x="24" y="17"/>
                    </a:lnTo>
                    <a:lnTo>
                      <a:pt x="21" y="19"/>
                    </a:lnTo>
                    <a:lnTo>
                      <a:pt x="18" y="21"/>
                    </a:lnTo>
                    <a:lnTo>
                      <a:pt x="8" y="21"/>
                    </a:lnTo>
                    <a:lnTo>
                      <a:pt x="4" y="19"/>
                    </a:lnTo>
                    <a:lnTo>
                      <a:pt x="1" y="15"/>
                    </a:lnTo>
                    <a:lnTo>
                      <a:pt x="0" y="11"/>
                    </a:lnTo>
                    <a:lnTo>
                      <a:pt x="0" y="7"/>
                    </a:lnTo>
                    <a:lnTo>
                      <a:pt x="1" y="4"/>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 name="Freeform 186"/>
              <p:cNvSpPr>
                <a:spLocks/>
              </p:cNvSpPr>
              <p:nvPr/>
            </p:nvSpPr>
            <p:spPr bwMode="auto">
              <a:xfrm>
                <a:off x="4397" y="1328"/>
                <a:ext cx="24" cy="22"/>
              </a:xfrm>
              <a:custGeom>
                <a:avLst/>
                <a:gdLst/>
                <a:ahLst/>
                <a:cxnLst>
                  <a:cxn ang="0">
                    <a:pos x="9" y="0"/>
                  </a:cxn>
                  <a:cxn ang="0">
                    <a:pos x="13" y="0"/>
                  </a:cxn>
                  <a:cxn ang="0">
                    <a:pos x="16" y="2"/>
                  </a:cxn>
                  <a:cxn ang="0">
                    <a:pos x="17" y="2"/>
                  </a:cxn>
                  <a:cxn ang="0">
                    <a:pos x="20" y="3"/>
                  </a:cxn>
                  <a:cxn ang="0">
                    <a:pos x="23" y="6"/>
                  </a:cxn>
                  <a:cxn ang="0">
                    <a:pos x="24" y="9"/>
                  </a:cxn>
                  <a:cxn ang="0">
                    <a:pos x="24" y="16"/>
                  </a:cxn>
                  <a:cxn ang="0">
                    <a:pos x="23" y="20"/>
                  </a:cxn>
                  <a:cxn ang="0">
                    <a:pos x="20" y="21"/>
                  </a:cxn>
                  <a:cxn ang="0">
                    <a:pos x="16" y="22"/>
                  </a:cxn>
                  <a:cxn ang="0">
                    <a:pos x="7" y="22"/>
                  </a:cxn>
                  <a:cxn ang="0">
                    <a:pos x="5" y="21"/>
                  </a:cxn>
                  <a:cxn ang="0">
                    <a:pos x="2" y="18"/>
                  </a:cxn>
                  <a:cxn ang="0">
                    <a:pos x="0" y="16"/>
                  </a:cxn>
                  <a:cxn ang="0">
                    <a:pos x="0" y="9"/>
                  </a:cxn>
                  <a:cxn ang="0">
                    <a:pos x="2" y="4"/>
                  </a:cxn>
                  <a:cxn ang="0">
                    <a:pos x="5" y="2"/>
                  </a:cxn>
                  <a:cxn ang="0">
                    <a:pos x="9" y="0"/>
                  </a:cxn>
                </a:cxnLst>
                <a:rect l="0" t="0" r="r" b="b"/>
                <a:pathLst>
                  <a:path w="24" h="22">
                    <a:moveTo>
                      <a:pt x="9" y="0"/>
                    </a:moveTo>
                    <a:lnTo>
                      <a:pt x="13" y="0"/>
                    </a:lnTo>
                    <a:lnTo>
                      <a:pt x="16" y="2"/>
                    </a:lnTo>
                    <a:lnTo>
                      <a:pt x="17" y="2"/>
                    </a:lnTo>
                    <a:lnTo>
                      <a:pt x="20" y="3"/>
                    </a:lnTo>
                    <a:lnTo>
                      <a:pt x="23" y="6"/>
                    </a:lnTo>
                    <a:lnTo>
                      <a:pt x="24" y="9"/>
                    </a:lnTo>
                    <a:lnTo>
                      <a:pt x="24" y="16"/>
                    </a:lnTo>
                    <a:lnTo>
                      <a:pt x="23" y="20"/>
                    </a:lnTo>
                    <a:lnTo>
                      <a:pt x="20" y="21"/>
                    </a:lnTo>
                    <a:lnTo>
                      <a:pt x="16" y="22"/>
                    </a:lnTo>
                    <a:lnTo>
                      <a:pt x="7" y="22"/>
                    </a:lnTo>
                    <a:lnTo>
                      <a:pt x="5" y="21"/>
                    </a:lnTo>
                    <a:lnTo>
                      <a:pt x="2" y="18"/>
                    </a:lnTo>
                    <a:lnTo>
                      <a:pt x="0" y="16"/>
                    </a:lnTo>
                    <a:lnTo>
                      <a:pt x="0" y="9"/>
                    </a:lnTo>
                    <a:lnTo>
                      <a:pt x="2" y="4"/>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 name="Freeform 187"/>
              <p:cNvSpPr>
                <a:spLocks/>
              </p:cNvSpPr>
              <p:nvPr/>
            </p:nvSpPr>
            <p:spPr bwMode="auto">
              <a:xfrm>
                <a:off x="4435" y="1317"/>
                <a:ext cx="21" cy="22"/>
              </a:xfrm>
              <a:custGeom>
                <a:avLst/>
                <a:gdLst/>
                <a:ahLst/>
                <a:cxnLst>
                  <a:cxn ang="0">
                    <a:pos x="10" y="0"/>
                  </a:cxn>
                  <a:cxn ang="0">
                    <a:pos x="17" y="3"/>
                  </a:cxn>
                  <a:cxn ang="0">
                    <a:pos x="21" y="8"/>
                  </a:cxn>
                  <a:cxn ang="0">
                    <a:pos x="21" y="14"/>
                  </a:cxn>
                  <a:cxn ang="0">
                    <a:pos x="17" y="20"/>
                  </a:cxn>
                  <a:cxn ang="0">
                    <a:pos x="10" y="22"/>
                  </a:cxn>
                  <a:cxn ang="0">
                    <a:pos x="3" y="20"/>
                  </a:cxn>
                  <a:cxn ang="0">
                    <a:pos x="0" y="14"/>
                  </a:cxn>
                  <a:cxn ang="0">
                    <a:pos x="0" y="8"/>
                  </a:cxn>
                  <a:cxn ang="0">
                    <a:pos x="3" y="3"/>
                  </a:cxn>
                  <a:cxn ang="0">
                    <a:pos x="10" y="0"/>
                  </a:cxn>
                </a:cxnLst>
                <a:rect l="0" t="0" r="r" b="b"/>
                <a:pathLst>
                  <a:path w="21" h="22">
                    <a:moveTo>
                      <a:pt x="10" y="0"/>
                    </a:moveTo>
                    <a:lnTo>
                      <a:pt x="17" y="3"/>
                    </a:lnTo>
                    <a:lnTo>
                      <a:pt x="21" y="8"/>
                    </a:lnTo>
                    <a:lnTo>
                      <a:pt x="21"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 name="Freeform 188"/>
              <p:cNvSpPr>
                <a:spLocks/>
              </p:cNvSpPr>
              <p:nvPr/>
            </p:nvSpPr>
            <p:spPr bwMode="auto">
              <a:xfrm>
                <a:off x="4472" y="1374"/>
                <a:ext cx="169" cy="208"/>
              </a:xfrm>
              <a:custGeom>
                <a:avLst/>
                <a:gdLst/>
                <a:ahLst/>
                <a:cxnLst>
                  <a:cxn ang="0">
                    <a:pos x="30" y="0"/>
                  </a:cxn>
                  <a:cxn ang="0">
                    <a:pos x="41" y="10"/>
                  </a:cxn>
                  <a:cxn ang="0">
                    <a:pos x="56" y="21"/>
                  </a:cxn>
                  <a:cxn ang="0">
                    <a:pos x="74" y="32"/>
                  </a:cxn>
                  <a:cxn ang="0">
                    <a:pos x="94" y="45"/>
                  </a:cxn>
                  <a:cxn ang="0">
                    <a:pos x="112" y="57"/>
                  </a:cxn>
                  <a:cxn ang="0">
                    <a:pos x="130" y="71"/>
                  </a:cxn>
                  <a:cxn ang="0">
                    <a:pos x="145" y="85"/>
                  </a:cxn>
                  <a:cxn ang="0">
                    <a:pos x="158" y="100"/>
                  </a:cxn>
                  <a:cxn ang="0">
                    <a:pos x="166" y="117"/>
                  </a:cxn>
                  <a:cxn ang="0">
                    <a:pos x="169" y="132"/>
                  </a:cxn>
                  <a:cxn ang="0">
                    <a:pos x="165" y="151"/>
                  </a:cxn>
                  <a:cxn ang="0">
                    <a:pos x="154" y="169"/>
                  </a:cxn>
                  <a:cxn ang="0">
                    <a:pos x="133" y="187"/>
                  </a:cxn>
                  <a:cxn ang="0">
                    <a:pos x="115" y="198"/>
                  </a:cxn>
                  <a:cxn ang="0">
                    <a:pos x="95" y="205"/>
                  </a:cxn>
                  <a:cxn ang="0">
                    <a:pos x="76" y="208"/>
                  </a:cxn>
                  <a:cxn ang="0">
                    <a:pos x="56" y="208"/>
                  </a:cxn>
                  <a:cxn ang="0">
                    <a:pos x="39" y="203"/>
                  </a:cxn>
                  <a:cxn ang="0">
                    <a:pos x="24" y="195"/>
                  </a:cxn>
                  <a:cxn ang="0">
                    <a:pos x="12" y="184"/>
                  </a:cxn>
                  <a:cxn ang="0">
                    <a:pos x="3" y="170"/>
                  </a:cxn>
                  <a:cxn ang="0">
                    <a:pos x="0" y="152"/>
                  </a:cxn>
                  <a:cxn ang="0">
                    <a:pos x="2" y="131"/>
                  </a:cxn>
                  <a:cxn ang="0">
                    <a:pos x="9" y="102"/>
                  </a:cxn>
                  <a:cxn ang="0">
                    <a:pos x="17" y="73"/>
                  </a:cxn>
                  <a:cxn ang="0">
                    <a:pos x="24" y="45"/>
                  </a:cxn>
                  <a:cxn ang="0">
                    <a:pos x="30" y="14"/>
                  </a:cxn>
                  <a:cxn ang="0">
                    <a:pos x="30" y="0"/>
                  </a:cxn>
                </a:cxnLst>
                <a:rect l="0" t="0" r="r" b="b"/>
                <a:pathLst>
                  <a:path w="169" h="208">
                    <a:moveTo>
                      <a:pt x="30" y="0"/>
                    </a:moveTo>
                    <a:lnTo>
                      <a:pt x="41" y="10"/>
                    </a:lnTo>
                    <a:lnTo>
                      <a:pt x="56" y="21"/>
                    </a:lnTo>
                    <a:lnTo>
                      <a:pt x="74" y="32"/>
                    </a:lnTo>
                    <a:lnTo>
                      <a:pt x="94" y="45"/>
                    </a:lnTo>
                    <a:lnTo>
                      <a:pt x="112" y="57"/>
                    </a:lnTo>
                    <a:lnTo>
                      <a:pt x="130" y="71"/>
                    </a:lnTo>
                    <a:lnTo>
                      <a:pt x="145" y="85"/>
                    </a:lnTo>
                    <a:lnTo>
                      <a:pt x="158" y="100"/>
                    </a:lnTo>
                    <a:lnTo>
                      <a:pt x="166" y="117"/>
                    </a:lnTo>
                    <a:lnTo>
                      <a:pt x="169" y="132"/>
                    </a:lnTo>
                    <a:lnTo>
                      <a:pt x="165" y="151"/>
                    </a:lnTo>
                    <a:lnTo>
                      <a:pt x="154" y="169"/>
                    </a:lnTo>
                    <a:lnTo>
                      <a:pt x="133" y="187"/>
                    </a:lnTo>
                    <a:lnTo>
                      <a:pt x="115" y="198"/>
                    </a:lnTo>
                    <a:lnTo>
                      <a:pt x="95" y="205"/>
                    </a:lnTo>
                    <a:lnTo>
                      <a:pt x="76" y="208"/>
                    </a:lnTo>
                    <a:lnTo>
                      <a:pt x="56" y="208"/>
                    </a:lnTo>
                    <a:lnTo>
                      <a:pt x="39" y="203"/>
                    </a:lnTo>
                    <a:lnTo>
                      <a:pt x="24" y="195"/>
                    </a:lnTo>
                    <a:lnTo>
                      <a:pt x="12" y="184"/>
                    </a:lnTo>
                    <a:lnTo>
                      <a:pt x="3" y="170"/>
                    </a:lnTo>
                    <a:lnTo>
                      <a:pt x="0" y="152"/>
                    </a:lnTo>
                    <a:lnTo>
                      <a:pt x="2" y="131"/>
                    </a:lnTo>
                    <a:lnTo>
                      <a:pt x="9" y="102"/>
                    </a:lnTo>
                    <a:lnTo>
                      <a:pt x="17" y="73"/>
                    </a:lnTo>
                    <a:lnTo>
                      <a:pt x="24" y="45"/>
                    </a:lnTo>
                    <a:lnTo>
                      <a:pt x="30" y="14"/>
                    </a:lnTo>
                    <a:lnTo>
                      <a:pt x="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 name="Freeform 189"/>
              <p:cNvSpPr>
                <a:spLocks noEditPoints="1"/>
              </p:cNvSpPr>
              <p:nvPr/>
            </p:nvSpPr>
            <p:spPr bwMode="auto">
              <a:xfrm>
                <a:off x="4461" y="1363"/>
                <a:ext cx="192" cy="231"/>
              </a:xfrm>
              <a:custGeom>
                <a:avLst/>
                <a:gdLst/>
                <a:ahLst/>
                <a:cxnLst>
                  <a:cxn ang="0">
                    <a:pos x="50" y="33"/>
                  </a:cxn>
                  <a:cxn ang="0">
                    <a:pos x="42" y="74"/>
                  </a:cxn>
                  <a:cxn ang="0">
                    <a:pos x="28" y="123"/>
                  </a:cxn>
                  <a:cxn ang="0">
                    <a:pos x="23" y="153"/>
                  </a:cxn>
                  <a:cxn ang="0">
                    <a:pos x="23" y="167"/>
                  </a:cxn>
                  <a:cxn ang="0">
                    <a:pos x="25" y="181"/>
                  </a:cxn>
                  <a:cxn ang="0">
                    <a:pos x="35" y="194"/>
                  </a:cxn>
                  <a:cxn ang="0">
                    <a:pos x="53" y="205"/>
                  </a:cxn>
                  <a:cxn ang="0">
                    <a:pos x="73" y="209"/>
                  </a:cxn>
                  <a:cxn ang="0">
                    <a:pos x="92" y="209"/>
                  </a:cxn>
                  <a:cxn ang="0">
                    <a:pos x="113" y="203"/>
                  </a:cxn>
                  <a:cxn ang="0">
                    <a:pos x="131" y="195"/>
                  </a:cxn>
                  <a:cxn ang="0">
                    <a:pos x="148" y="182"/>
                  </a:cxn>
                  <a:cxn ang="0">
                    <a:pos x="160" y="167"/>
                  </a:cxn>
                  <a:cxn ang="0">
                    <a:pos x="167" y="150"/>
                  </a:cxn>
                  <a:cxn ang="0">
                    <a:pos x="167" y="134"/>
                  </a:cxn>
                  <a:cxn ang="0">
                    <a:pos x="160" y="117"/>
                  </a:cxn>
                  <a:cxn ang="0">
                    <a:pos x="149" y="103"/>
                  </a:cxn>
                  <a:cxn ang="0">
                    <a:pos x="134" y="88"/>
                  </a:cxn>
                  <a:cxn ang="0">
                    <a:pos x="116" y="75"/>
                  </a:cxn>
                  <a:cxn ang="0">
                    <a:pos x="96" y="61"/>
                  </a:cxn>
                  <a:cxn ang="0">
                    <a:pos x="77" y="50"/>
                  </a:cxn>
                  <a:cxn ang="0">
                    <a:pos x="60" y="39"/>
                  </a:cxn>
                  <a:cxn ang="0">
                    <a:pos x="50" y="33"/>
                  </a:cxn>
                  <a:cxn ang="0">
                    <a:pos x="37" y="0"/>
                  </a:cxn>
                  <a:cxn ang="0">
                    <a:pos x="45" y="0"/>
                  </a:cxn>
                  <a:cxn ang="0">
                    <a:pos x="48" y="3"/>
                  </a:cxn>
                  <a:cxn ang="0">
                    <a:pos x="60" y="14"/>
                  </a:cxn>
                  <a:cxn ang="0">
                    <a:pos x="75" y="25"/>
                  </a:cxn>
                  <a:cxn ang="0">
                    <a:pos x="94" y="36"/>
                  </a:cxn>
                  <a:cxn ang="0">
                    <a:pos x="113" y="50"/>
                  </a:cxn>
                  <a:cxn ang="0">
                    <a:pos x="131" y="63"/>
                  </a:cxn>
                  <a:cxn ang="0">
                    <a:pos x="149" y="77"/>
                  </a:cxn>
                  <a:cxn ang="0">
                    <a:pos x="166" y="92"/>
                  </a:cxn>
                  <a:cxn ang="0">
                    <a:pos x="178" y="107"/>
                  </a:cxn>
                  <a:cxn ang="0">
                    <a:pos x="188" y="124"/>
                  </a:cxn>
                  <a:cxn ang="0">
                    <a:pos x="192" y="141"/>
                  </a:cxn>
                  <a:cxn ang="0">
                    <a:pos x="191" y="157"/>
                  </a:cxn>
                  <a:cxn ang="0">
                    <a:pos x="183" y="175"/>
                  </a:cxn>
                  <a:cxn ang="0">
                    <a:pos x="166" y="195"/>
                  </a:cxn>
                  <a:cxn ang="0">
                    <a:pos x="148" y="209"/>
                  </a:cxn>
                  <a:cxn ang="0">
                    <a:pos x="128" y="220"/>
                  </a:cxn>
                  <a:cxn ang="0">
                    <a:pos x="107" y="227"/>
                  </a:cxn>
                  <a:cxn ang="0">
                    <a:pos x="85" y="231"/>
                  </a:cxn>
                  <a:cxn ang="0">
                    <a:pos x="64" y="231"/>
                  </a:cxn>
                  <a:cxn ang="0">
                    <a:pos x="43" y="224"/>
                  </a:cxn>
                  <a:cxn ang="0">
                    <a:pos x="24" y="212"/>
                  </a:cxn>
                  <a:cxn ang="0">
                    <a:pos x="11" y="198"/>
                  </a:cxn>
                  <a:cxn ang="0">
                    <a:pos x="5" y="182"/>
                  </a:cxn>
                  <a:cxn ang="0">
                    <a:pos x="0" y="166"/>
                  </a:cxn>
                  <a:cxn ang="0">
                    <a:pos x="0" y="148"/>
                  </a:cxn>
                  <a:cxn ang="0">
                    <a:pos x="6" y="117"/>
                  </a:cxn>
                  <a:cxn ang="0">
                    <a:pos x="23" y="56"/>
                  </a:cxn>
                  <a:cxn ang="0">
                    <a:pos x="30" y="25"/>
                  </a:cxn>
                  <a:cxn ang="0">
                    <a:pos x="32" y="20"/>
                  </a:cxn>
                  <a:cxn ang="0">
                    <a:pos x="30" y="17"/>
                  </a:cxn>
                  <a:cxn ang="0">
                    <a:pos x="30" y="8"/>
                  </a:cxn>
                  <a:cxn ang="0">
                    <a:pos x="31" y="6"/>
                  </a:cxn>
                  <a:cxn ang="0">
                    <a:pos x="37" y="0"/>
                  </a:cxn>
                </a:cxnLst>
                <a:rect l="0" t="0" r="r" b="b"/>
                <a:pathLst>
                  <a:path w="192" h="231">
                    <a:moveTo>
                      <a:pt x="50" y="33"/>
                    </a:moveTo>
                    <a:lnTo>
                      <a:pt x="42" y="74"/>
                    </a:lnTo>
                    <a:lnTo>
                      <a:pt x="28" y="123"/>
                    </a:lnTo>
                    <a:lnTo>
                      <a:pt x="23" y="153"/>
                    </a:lnTo>
                    <a:lnTo>
                      <a:pt x="23" y="167"/>
                    </a:lnTo>
                    <a:lnTo>
                      <a:pt x="25" y="181"/>
                    </a:lnTo>
                    <a:lnTo>
                      <a:pt x="35" y="194"/>
                    </a:lnTo>
                    <a:lnTo>
                      <a:pt x="53" y="205"/>
                    </a:lnTo>
                    <a:lnTo>
                      <a:pt x="73" y="209"/>
                    </a:lnTo>
                    <a:lnTo>
                      <a:pt x="92" y="209"/>
                    </a:lnTo>
                    <a:lnTo>
                      <a:pt x="113" y="203"/>
                    </a:lnTo>
                    <a:lnTo>
                      <a:pt x="131" y="195"/>
                    </a:lnTo>
                    <a:lnTo>
                      <a:pt x="148" y="182"/>
                    </a:lnTo>
                    <a:lnTo>
                      <a:pt x="160" y="167"/>
                    </a:lnTo>
                    <a:lnTo>
                      <a:pt x="167" y="150"/>
                    </a:lnTo>
                    <a:lnTo>
                      <a:pt x="167" y="134"/>
                    </a:lnTo>
                    <a:lnTo>
                      <a:pt x="160" y="117"/>
                    </a:lnTo>
                    <a:lnTo>
                      <a:pt x="149" y="103"/>
                    </a:lnTo>
                    <a:lnTo>
                      <a:pt x="134" y="88"/>
                    </a:lnTo>
                    <a:lnTo>
                      <a:pt x="116" y="75"/>
                    </a:lnTo>
                    <a:lnTo>
                      <a:pt x="96" y="61"/>
                    </a:lnTo>
                    <a:lnTo>
                      <a:pt x="77" y="50"/>
                    </a:lnTo>
                    <a:lnTo>
                      <a:pt x="60" y="39"/>
                    </a:lnTo>
                    <a:lnTo>
                      <a:pt x="50" y="33"/>
                    </a:lnTo>
                    <a:close/>
                    <a:moveTo>
                      <a:pt x="37" y="0"/>
                    </a:moveTo>
                    <a:lnTo>
                      <a:pt x="45" y="0"/>
                    </a:lnTo>
                    <a:lnTo>
                      <a:pt x="48" y="3"/>
                    </a:lnTo>
                    <a:lnTo>
                      <a:pt x="60" y="14"/>
                    </a:lnTo>
                    <a:lnTo>
                      <a:pt x="75" y="25"/>
                    </a:lnTo>
                    <a:lnTo>
                      <a:pt x="94" y="36"/>
                    </a:lnTo>
                    <a:lnTo>
                      <a:pt x="113" y="50"/>
                    </a:lnTo>
                    <a:lnTo>
                      <a:pt x="131" y="63"/>
                    </a:lnTo>
                    <a:lnTo>
                      <a:pt x="149" y="77"/>
                    </a:lnTo>
                    <a:lnTo>
                      <a:pt x="166" y="92"/>
                    </a:lnTo>
                    <a:lnTo>
                      <a:pt x="178" y="107"/>
                    </a:lnTo>
                    <a:lnTo>
                      <a:pt x="188" y="124"/>
                    </a:lnTo>
                    <a:lnTo>
                      <a:pt x="192" y="141"/>
                    </a:lnTo>
                    <a:lnTo>
                      <a:pt x="191" y="157"/>
                    </a:lnTo>
                    <a:lnTo>
                      <a:pt x="183" y="175"/>
                    </a:lnTo>
                    <a:lnTo>
                      <a:pt x="166" y="195"/>
                    </a:lnTo>
                    <a:lnTo>
                      <a:pt x="148" y="209"/>
                    </a:lnTo>
                    <a:lnTo>
                      <a:pt x="128" y="220"/>
                    </a:lnTo>
                    <a:lnTo>
                      <a:pt x="107" y="227"/>
                    </a:lnTo>
                    <a:lnTo>
                      <a:pt x="85" y="231"/>
                    </a:lnTo>
                    <a:lnTo>
                      <a:pt x="64" y="231"/>
                    </a:lnTo>
                    <a:lnTo>
                      <a:pt x="43" y="224"/>
                    </a:lnTo>
                    <a:lnTo>
                      <a:pt x="24" y="212"/>
                    </a:lnTo>
                    <a:lnTo>
                      <a:pt x="11" y="198"/>
                    </a:lnTo>
                    <a:lnTo>
                      <a:pt x="5" y="182"/>
                    </a:lnTo>
                    <a:lnTo>
                      <a:pt x="0" y="166"/>
                    </a:lnTo>
                    <a:lnTo>
                      <a:pt x="0" y="148"/>
                    </a:lnTo>
                    <a:lnTo>
                      <a:pt x="6" y="117"/>
                    </a:lnTo>
                    <a:lnTo>
                      <a:pt x="23" y="56"/>
                    </a:lnTo>
                    <a:lnTo>
                      <a:pt x="30" y="25"/>
                    </a:lnTo>
                    <a:lnTo>
                      <a:pt x="32" y="20"/>
                    </a:lnTo>
                    <a:lnTo>
                      <a:pt x="30" y="17"/>
                    </a:lnTo>
                    <a:lnTo>
                      <a:pt x="30" y="8"/>
                    </a:lnTo>
                    <a:lnTo>
                      <a:pt x="31" y="6"/>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 name="Freeform 190"/>
              <p:cNvSpPr>
                <a:spLocks/>
              </p:cNvSpPr>
              <p:nvPr/>
            </p:nvSpPr>
            <p:spPr bwMode="auto">
              <a:xfrm>
                <a:off x="4492" y="1458"/>
                <a:ext cx="25" cy="22"/>
              </a:xfrm>
              <a:custGeom>
                <a:avLst/>
                <a:gdLst/>
                <a:ahLst/>
                <a:cxnLst>
                  <a:cxn ang="0">
                    <a:pos x="10" y="0"/>
                  </a:cxn>
                  <a:cxn ang="0">
                    <a:pos x="15" y="0"/>
                  </a:cxn>
                  <a:cxn ang="0">
                    <a:pos x="19" y="1"/>
                  </a:cxn>
                  <a:cxn ang="0">
                    <a:pos x="22" y="2"/>
                  </a:cxn>
                  <a:cxn ang="0">
                    <a:pos x="25" y="7"/>
                  </a:cxn>
                  <a:cxn ang="0">
                    <a:pos x="25" y="12"/>
                  </a:cxn>
                  <a:cxn ang="0">
                    <a:pos x="24" y="15"/>
                  </a:cxn>
                  <a:cxn ang="0">
                    <a:pos x="21" y="19"/>
                  </a:cxn>
                  <a:cxn ang="0">
                    <a:pos x="17" y="21"/>
                  </a:cxn>
                  <a:cxn ang="0">
                    <a:pos x="15" y="21"/>
                  </a:cxn>
                  <a:cxn ang="0">
                    <a:pos x="14" y="22"/>
                  </a:cxn>
                  <a:cxn ang="0">
                    <a:pos x="7" y="22"/>
                  </a:cxn>
                  <a:cxn ang="0">
                    <a:pos x="4" y="21"/>
                  </a:cxn>
                  <a:cxn ang="0">
                    <a:pos x="1" y="18"/>
                  </a:cxn>
                  <a:cxn ang="0">
                    <a:pos x="0" y="14"/>
                  </a:cxn>
                  <a:cxn ang="0">
                    <a:pos x="0" y="9"/>
                  </a:cxn>
                  <a:cxn ang="0">
                    <a:pos x="1" y="5"/>
                  </a:cxn>
                  <a:cxn ang="0">
                    <a:pos x="3" y="2"/>
                  </a:cxn>
                  <a:cxn ang="0">
                    <a:pos x="7" y="1"/>
                  </a:cxn>
                  <a:cxn ang="0">
                    <a:pos x="10" y="0"/>
                  </a:cxn>
                </a:cxnLst>
                <a:rect l="0" t="0" r="r" b="b"/>
                <a:pathLst>
                  <a:path w="25" h="22">
                    <a:moveTo>
                      <a:pt x="10" y="0"/>
                    </a:moveTo>
                    <a:lnTo>
                      <a:pt x="15" y="0"/>
                    </a:lnTo>
                    <a:lnTo>
                      <a:pt x="19" y="1"/>
                    </a:lnTo>
                    <a:lnTo>
                      <a:pt x="22" y="2"/>
                    </a:lnTo>
                    <a:lnTo>
                      <a:pt x="25" y="7"/>
                    </a:lnTo>
                    <a:lnTo>
                      <a:pt x="25" y="12"/>
                    </a:lnTo>
                    <a:lnTo>
                      <a:pt x="24" y="15"/>
                    </a:lnTo>
                    <a:lnTo>
                      <a:pt x="21" y="19"/>
                    </a:lnTo>
                    <a:lnTo>
                      <a:pt x="17" y="21"/>
                    </a:lnTo>
                    <a:lnTo>
                      <a:pt x="15" y="21"/>
                    </a:lnTo>
                    <a:lnTo>
                      <a:pt x="14" y="22"/>
                    </a:lnTo>
                    <a:lnTo>
                      <a:pt x="7" y="22"/>
                    </a:lnTo>
                    <a:lnTo>
                      <a:pt x="4" y="21"/>
                    </a:lnTo>
                    <a:lnTo>
                      <a:pt x="1" y="18"/>
                    </a:lnTo>
                    <a:lnTo>
                      <a:pt x="0" y="14"/>
                    </a:lnTo>
                    <a:lnTo>
                      <a:pt x="0" y="9"/>
                    </a:lnTo>
                    <a:lnTo>
                      <a:pt x="1" y="5"/>
                    </a:lnTo>
                    <a:lnTo>
                      <a:pt x="3" y="2"/>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 name="Freeform 191"/>
              <p:cNvSpPr>
                <a:spLocks/>
              </p:cNvSpPr>
              <p:nvPr/>
            </p:nvSpPr>
            <p:spPr bwMode="auto">
              <a:xfrm>
                <a:off x="4523" y="1459"/>
                <a:ext cx="19" cy="22"/>
              </a:xfrm>
              <a:custGeom>
                <a:avLst/>
                <a:gdLst/>
                <a:ahLst/>
                <a:cxnLst>
                  <a:cxn ang="0">
                    <a:pos x="9" y="0"/>
                  </a:cxn>
                  <a:cxn ang="0">
                    <a:pos x="16" y="3"/>
                  </a:cxn>
                  <a:cxn ang="0">
                    <a:pos x="19" y="8"/>
                  </a:cxn>
                  <a:cxn ang="0">
                    <a:pos x="19" y="14"/>
                  </a:cxn>
                  <a:cxn ang="0">
                    <a:pos x="16" y="20"/>
                  </a:cxn>
                  <a:cxn ang="0">
                    <a:pos x="9" y="22"/>
                  </a:cxn>
                  <a:cxn ang="0">
                    <a:pos x="2" y="20"/>
                  </a:cxn>
                  <a:cxn ang="0">
                    <a:pos x="0" y="14"/>
                  </a:cxn>
                  <a:cxn ang="0">
                    <a:pos x="0" y="8"/>
                  </a:cxn>
                  <a:cxn ang="0">
                    <a:pos x="2" y="3"/>
                  </a:cxn>
                  <a:cxn ang="0">
                    <a:pos x="9" y="0"/>
                  </a:cxn>
                </a:cxnLst>
                <a:rect l="0" t="0" r="r" b="b"/>
                <a:pathLst>
                  <a:path w="19" h="22">
                    <a:moveTo>
                      <a:pt x="9" y="0"/>
                    </a:moveTo>
                    <a:lnTo>
                      <a:pt x="16" y="3"/>
                    </a:lnTo>
                    <a:lnTo>
                      <a:pt x="19" y="8"/>
                    </a:lnTo>
                    <a:lnTo>
                      <a:pt x="19" y="14"/>
                    </a:lnTo>
                    <a:lnTo>
                      <a:pt x="16" y="20"/>
                    </a:lnTo>
                    <a:lnTo>
                      <a:pt x="9" y="22"/>
                    </a:lnTo>
                    <a:lnTo>
                      <a:pt x="2" y="20"/>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 name="Freeform 192"/>
              <p:cNvSpPr>
                <a:spLocks/>
              </p:cNvSpPr>
              <p:nvPr/>
            </p:nvSpPr>
            <p:spPr bwMode="auto">
              <a:xfrm>
                <a:off x="4548" y="1437"/>
                <a:ext cx="20" cy="22"/>
              </a:xfrm>
              <a:custGeom>
                <a:avLst/>
                <a:gdLst/>
                <a:ahLst/>
                <a:cxnLst>
                  <a:cxn ang="0">
                    <a:pos x="9" y="0"/>
                  </a:cxn>
                  <a:cxn ang="0">
                    <a:pos x="16" y="3"/>
                  </a:cxn>
                  <a:cxn ang="0">
                    <a:pos x="20" y="8"/>
                  </a:cxn>
                  <a:cxn ang="0">
                    <a:pos x="20" y="14"/>
                  </a:cxn>
                  <a:cxn ang="0">
                    <a:pos x="16" y="19"/>
                  </a:cxn>
                  <a:cxn ang="0">
                    <a:pos x="9" y="22"/>
                  </a:cxn>
                  <a:cxn ang="0">
                    <a:pos x="2" y="19"/>
                  </a:cxn>
                  <a:cxn ang="0">
                    <a:pos x="0" y="14"/>
                  </a:cxn>
                  <a:cxn ang="0">
                    <a:pos x="0" y="8"/>
                  </a:cxn>
                  <a:cxn ang="0">
                    <a:pos x="2" y="3"/>
                  </a:cxn>
                  <a:cxn ang="0">
                    <a:pos x="9" y="0"/>
                  </a:cxn>
                </a:cxnLst>
                <a:rect l="0" t="0" r="r" b="b"/>
                <a:pathLst>
                  <a:path w="20" h="22">
                    <a:moveTo>
                      <a:pt x="9" y="0"/>
                    </a:moveTo>
                    <a:lnTo>
                      <a:pt x="16" y="3"/>
                    </a:lnTo>
                    <a:lnTo>
                      <a:pt x="20" y="8"/>
                    </a:lnTo>
                    <a:lnTo>
                      <a:pt x="20" y="14"/>
                    </a:lnTo>
                    <a:lnTo>
                      <a:pt x="16" y="19"/>
                    </a:lnTo>
                    <a:lnTo>
                      <a:pt x="9" y="22"/>
                    </a:lnTo>
                    <a:lnTo>
                      <a:pt x="2" y="19"/>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8" name="Freeform 193"/>
              <p:cNvSpPr>
                <a:spLocks/>
              </p:cNvSpPr>
              <p:nvPr/>
            </p:nvSpPr>
            <p:spPr bwMode="auto">
              <a:xfrm>
                <a:off x="4491" y="1488"/>
                <a:ext cx="20" cy="23"/>
              </a:xfrm>
              <a:custGeom>
                <a:avLst/>
                <a:gdLst/>
                <a:ahLst/>
                <a:cxnLst>
                  <a:cxn ang="0">
                    <a:pos x="9" y="0"/>
                  </a:cxn>
                  <a:cxn ang="0">
                    <a:pos x="16" y="3"/>
                  </a:cxn>
                  <a:cxn ang="0">
                    <a:pos x="20" y="9"/>
                  </a:cxn>
                  <a:cxn ang="0">
                    <a:pos x="20" y="14"/>
                  </a:cxn>
                  <a:cxn ang="0">
                    <a:pos x="16" y="20"/>
                  </a:cxn>
                  <a:cxn ang="0">
                    <a:pos x="9" y="23"/>
                  </a:cxn>
                  <a:cxn ang="0">
                    <a:pos x="2" y="20"/>
                  </a:cxn>
                  <a:cxn ang="0">
                    <a:pos x="0" y="14"/>
                  </a:cxn>
                  <a:cxn ang="0">
                    <a:pos x="0" y="9"/>
                  </a:cxn>
                  <a:cxn ang="0">
                    <a:pos x="2" y="3"/>
                  </a:cxn>
                  <a:cxn ang="0">
                    <a:pos x="9" y="0"/>
                  </a:cxn>
                </a:cxnLst>
                <a:rect l="0" t="0" r="r" b="b"/>
                <a:pathLst>
                  <a:path w="20" h="23">
                    <a:moveTo>
                      <a:pt x="9" y="0"/>
                    </a:moveTo>
                    <a:lnTo>
                      <a:pt x="16" y="3"/>
                    </a:lnTo>
                    <a:lnTo>
                      <a:pt x="20" y="9"/>
                    </a:lnTo>
                    <a:lnTo>
                      <a:pt x="20"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9" name="Freeform 194"/>
              <p:cNvSpPr>
                <a:spLocks/>
              </p:cNvSpPr>
              <p:nvPr/>
            </p:nvSpPr>
            <p:spPr bwMode="auto">
              <a:xfrm>
                <a:off x="4506" y="1420"/>
                <a:ext cx="25" cy="22"/>
              </a:xfrm>
              <a:custGeom>
                <a:avLst/>
                <a:gdLst/>
                <a:ahLst/>
                <a:cxnLst>
                  <a:cxn ang="0">
                    <a:pos x="10" y="0"/>
                  </a:cxn>
                  <a:cxn ang="0">
                    <a:pos x="15" y="0"/>
                  </a:cxn>
                  <a:cxn ang="0">
                    <a:pos x="19" y="1"/>
                  </a:cxn>
                  <a:cxn ang="0">
                    <a:pos x="22" y="4"/>
                  </a:cxn>
                  <a:cxn ang="0">
                    <a:pos x="25" y="13"/>
                  </a:cxn>
                  <a:cxn ang="0">
                    <a:pos x="24" y="17"/>
                  </a:cxn>
                  <a:cxn ang="0">
                    <a:pos x="21" y="20"/>
                  </a:cxn>
                  <a:cxn ang="0">
                    <a:pos x="17" y="21"/>
                  </a:cxn>
                  <a:cxn ang="0">
                    <a:pos x="15" y="22"/>
                  </a:cxn>
                  <a:cxn ang="0">
                    <a:pos x="8" y="22"/>
                  </a:cxn>
                  <a:cxn ang="0">
                    <a:pos x="4" y="21"/>
                  </a:cxn>
                  <a:cxn ang="0">
                    <a:pos x="1" y="20"/>
                  </a:cxn>
                  <a:cxn ang="0">
                    <a:pos x="0" y="15"/>
                  </a:cxn>
                  <a:cxn ang="0">
                    <a:pos x="0" y="10"/>
                  </a:cxn>
                  <a:cxn ang="0">
                    <a:pos x="1" y="6"/>
                  </a:cxn>
                  <a:cxn ang="0">
                    <a:pos x="3" y="3"/>
                  </a:cxn>
                  <a:cxn ang="0">
                    <a:pos x="7" y="1"/>
                  </a:cxn>
                  <a:cxn ang="0">
                    <a:pos x="10" y="0"/>
                  </a:cxn>
                </a:cxnLst>
                <a:rect l="0" t="0" r="r" b="b"/>
                <a:pathLst>
                  <a:path w="25" h="22">
                    <a:moveTo>
                      <a:pt x="10" y="0"/>
                    </a:moveTo>
                    <a:lnTo>
                      <a:pt x="15" y="0"/>
                    </a:lnTo>
                    <a:lnTo>
                      <a:pt x="19" y="1"/>
                    </a:lnTo>
                    <a:lnTo>
                      <a:pt x="22" y="4"/>
                    </a:lnTo>
                    <a:lnTo>
                      <a:pt x="25" y="13"/>
                    </a:lnTo>
                    <a:lnTo>
                      <a:pt x="24" y="17"/>
                    </a:lnTo>
                    <a:lnTo>
                      <a:pt x="21" y="20"/>
                    </a:lnTo>
                    <a:lnTo>
                      <a:pt x="17" y="21"/>
                    </a:lnTo>
                    <a:lnTo>
                      <a:pt x="15" y="22"/>
                    </a:lnTo>
                    <a:lnTo>
                      <a:pt x="8" y="22"/>
                    </a:lnTo>
                    <a:lnTo>
                      <a:pt x="4" y="21"/>
                    </a:lnTo>
                    <a:lnTo>
                      <a:pt x="1" y="20"/>
                    </a:lnTo>
                    <a:lnTo>
                      <a:pt x="0" y="15"/>
                    </a:lnTo>
                    <a:lnTo>
                      <a:pt x="0" y="10"/>
                    </a:lnTo>
                    <a:lnTo>
                      <a:pt x="1" y="6"/>
                    </a:lnTo>
                    <a:lnTo>
                      <a:pt x="3" y="3"/>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0" name="Freeform 195"/>
              <p:cNvSpPr>
                <a:spLocks/>
              </p:cNvSpPr>
              <p:nvPr/>
            </p:nvSpPr>
            <p:spPr bwMode="auto">
              <a:xfrm>
                <a:off x="4534" y="1487"/>
                <a:ext cx="25" cy="24"/>
              </a:xfrm>
              <a:custGeom>
                <a:avLst/>
                <a:gdLst/>
                <a:ahLst/>
                <a:cxnLst>
                  <a:cxn ang="0">
                    <a:pos x="16" y="0"/>
                  </a:cxn>
                  <a:cxn ang="0">
                    <a:pos x="21" y="1"/>
                  </a:cxn>
                  <a:cxn ang="0">
                    <a:pos x="23" y="4"/>
                  </a:cxn>
                  <a:cxn ang="0">
                    <a:pos x="25" y="8"/>
                  </a:cxn>
                  <a:cxn ang="0">
                    <a:pos x="25" y="14"/>
                  </a:cxn>
                  <a:cxn ang="0">
                    <a:pos x="23" y="17"/>
                  </a:cxn>
                  <a:cxn ang="0">
                    <a:pos x="22" y="21"/>
                  </a:cxn>
                  <a:cxn ang="0">
                    <a:pos x="18" y="22"/>
                  </a:cxn>
                  <a:cxn ang="0">
                    <a:pos x="16" y="22"/>
                  </a:cxn>
                  <a:cxn ang="0">
                    <a:pos x="14" y="24"/>
                  </a:cxn>
                  <a:cxn ang="0">
                    <a:pos x="9" y="24"/>
                  </a:cxn>
                  <a:cxn ang="0">
                    <a:pos x="5" y="22"/>
                  </a:cxn>
                  <a:cxn ang="0">
                    <a:pos x="2" y="19"/>
                  </a:cxn>
                  <a:cxn ang="0">
                    <a:pos x="0" y="11"/>
                  </a:cxn>
                  <a:cxn ang="0">
                    <a:pos x="1" y="7"/>
                  </a:cxn>
                  <a:cxn ang="0">
                    <a:pos x="4" y="4"/>
                  </a:cxn>
                  <a:cxn ang="0">
                    <a:pos x="8" y="3"/>
                  </a:cxn>
                  <a:cxn ang="0">
                    <a:pos x="11" y="1"/>
                  </a:cxn>
                  <a:cxn ang="0">
                    <a:pos x="12" y="1"/>
                  </a:cxn>
                  <a:cxn ang="0">
                    <a:pos x="16" y="0"/>
                  </a:cxn>
                </a:cxnLst>
                <a:rect l="0" t="0" r="r" b="b"/>
                <a:pathLst>
                  <a:path w="25" h="24">
                    <a:moveTo>
                      <a:pt x="16" y="0"/>
                    </a:moveTo>
                    <a:lnTo>
                      <a:pt x="21" y="1"/>
                    </a:lnTo>
                    <a:lnTo>
                      <a:pt x="23" y="4"/>
                    </a:lnTo>
                    <a:lnTo>
                      <a:pt x="25" y="8"/>
                    </a:lnTo>
                    <a:lnTo>
                      <a:pt x="25" y="14"/>
                    </a:lnTo>
                    <a:lnTo>
                      <a:pt x="23" y="17"/>
                    </a:lnTo>
                    <a:lnTo>
                      <a:pt x="22" y="21"/>
                    </a:lnTo>
                    <a:lnTo>
                      <a:pt x="18" y="22"/>
                    </a:lnTo>
                    <a:lnTo>
                      <a:pt x="16" y="22"/>
                    </a:lnTo>
                    <a:lnTo>
                      <a:pt x="14" y="24"/>
                    </a:lnTo>
                    <a:lnTo>
                      <a:pt x="9" y="24"/>
                    </a:lnTo>
                    <a:lnTo>
                      <a:pt x="5" y="22"/>
                    </a:lnTo>
                    <a:lnTo>
                      <a:pt x="2" y="19"/>
                    </a:lnTo>
                    <a:lnTo>
                      <a:pt x="0" y="11"/>
                    </a:lnTo>
                    <a:lnTo>
                      <a:pt x="1" y="7"/>
                    </a:lnTo>
                    <a:lnTo>
                      <a:pt x="4" y="4"/>
                    </a:lnTo>
                    <a:lnTo>
                      <a:pt x="8" y="3"/>
                    </a:lnTo>
                    <a:lnTo>
                      <a:pt x="11" y="1"/>
                    </a:lnTo>
                    <a:lnTo>
                      <a:pt x="12" y="1"/>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1" name="Freeform 196"/>
              <p:cNvSpPr>
                <a:spLocks/>
              </p:cNvSpPr>
              <p:nvPr/>
            </p:nvSpPr>
            <p:spPr bwMode="auto">
              <a:xfrm>
                <a:off x="4563" y="1462"/>
                <a:ext cx="21" cy="21"/>
              </a:xfrm>
              <a:custGeom>
                <a:avLst/>
                <a:gdLst/>
                <a:ahLst/>
                <a:cxnLst>
                  <a:cxn ang="0">
                    <a:pos x="10" y="0"/>
                  </a:cxn>
                  <a:cxn ang="0">
                    <a:pos x="18" y="3"/>
                  </a:cxn>
                  <a:cxn ang="0">
                    <a:pos x="21" y="8"/>
                  </a:cxn>
                  <a:cxn ang="0">
                    <a:pos x="21" y="12"/>
                  </a:cxn>
                  <a:cxn ang="0">
                    <a:pos x="18" y="18"/>
                  </a:cxn>
                  <a:cxn ang="0">
                    <a:pos x="10" y="21"/>
                  </a:cxn>
                  <a:cxn ang="0">
                    <a:pos x="5" y="19"/>
                  </a:cxn>
                  <a:cxn ang="0">
                    <a:pos x="3" y="18"/>
                  </a:cxn>
                  <a:cxn ang="0">
                    <a:pos x="0" y="15"/>
                  </a:cxn>
                  <a:cxn ang="0">
                    <a:pos x="0" y="5"/>
                  </a:cxn>
                  <a:cxn ang="0">
                    <a:pos x="3" y="3"/>
                  </a:cxn>
                  <a:cxn ang="0">
                    <a:pos x="5" y="1"/>
                  </a:cxn>
                  <a:cxn ang="0">
                    <a:pos x="10" y="0"/>
                  </a:cxn>
                </a:cxnLst>
                <a:rect l="0" t="0" r="r" b="b"/>
                <a:pathLst>
                  <a:path w="21" h="21">
                    <a:moveTo>
                      <a:pt x="10" y="0"/>
                    </a:moveTo>
                    <a:lnTo>
                      <a:pt x="18" y="3"/>
                    </a:lnTo>
                    <a:lnTo>
                      <a:pt x="21" y="8"/>
                    </a:lnTo>
                    <a:lnTo>
                      <a:pt x="21" y="12"/>
                    </a:lnTo>
                    <a:lnTo>
                      <a:pt x="18" y="18"/>
                    </a:lnTo>
                    <a:lnTo>
                      <a:pt x="10" y="21"/>
                    </a:lnTo>
                    <a:lnTo>
                      <a:pt x="5" y="19"/>
                    </a:lnTo>
                    <a:lnTo>
                      <a:pt x="3" y="18"/>
                    </a:lnTo>
                    <a:lnTo>
                      <a:pt x="0" y="15"/>
                    </a:lnTo>
                    <a:lnTo>
                      <a:pt x="0" y="5"/>
                    </a:lnTo>
                    <a:lnTo>
                      <a:pt x="3" y="3"/>
                    </a:lnTo>
                    <a:lnTo>
                      <a:pt x="5"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2" name="Freeform 197"/>
              <p:cNvSpPr>
                <a:spLocks/>
              </p:cNvSpPr>
              <p:nvPr/>
            </p:nvSpPr>
            <p:spPr bwMode="auto">
              <a:xfrm>
                <a:off x="4603" y="1200"/>
                <a:ext cx="169" cy="208"/>
              </a:xfrm>
              <a:custGeom>
                <a:avLst/>
                <a:gdLst/>
                <a:ahLst/>
                <a:cxnLst>
                  <a:cxn ang="0">
                    <a:pos x="29" y="0"/>
                  </a:cxn>
                  <a:cxn ang="0">
                    <a:pos x="41" y="10"/>
                  </a:cxn>
                  <a:cxn ang="0">
                    <a:pos x="56" y="21"/>
                  </a:cxn>
                  <a:cxn ang="0">
                    <a:pos x="74" y="32"/>
                  </a:cxn>
                  <a:cxn ang="0">
                    <a:pos x="93" y="43"/>
                  </a:cxn>
                  <a:cxn ang="0">
                    <a:pos x="130" y="71"/>
                  </a:cxn>
                  <a:cxn ang="0">
                    <a:pos x="145" y="85"/>
                  </a:cxn>
                  <a:cxn ang="0">
                    <a:pos x="157" y="100"/>
                  </a:cxn>
                  <a:cxn ang="0">
                    <a:pos x="166" y="116"/>
                  </a:cxn>
                  <a:cxn ang="0">
                    <a:pos x="169" y="132"/>
                  </a:cxn>
                  <a:cxn ang="0">
                    <a:pos x="164" y="150"/>
                  </a:cxn>
                  <a:cxn ang="0">
                    <a:pos x="153" y="169"/>
                  </a:cxn>
                  <a:cxn ang="0">
                    <a:pos x="132" y="187"/>
                  </a:cxn>
                  <a:cxn ang="0">
                    <a:pos x="114" y="198"/>
                  </a:cxn>
                  <a:cxn ang="0">
                    <a:pos x="95" y="205"/>
                  </a:cxn>
                  <a:cxn ang="0">
                    <a:pos x="75" y="208"/>
                  </a:cxn>
                  <a:cxn ang="0">
                    <a:pos x="56" y="208"/>
                  </a:cxn>
                  <a:cxn ang="0">
                    <a:pos x="39" y="203"/>
                  </a:cxn>
                  <a:cxn ang="0">
                    <a:pos x="24" y="195"/>
                  </a:cxn>
                  <a:cxn ang="0">
                    <a:pos x="11" y="184"/>
                  </a:cxn>
                  <a:cxn ang="0">
                    <a:pos x="3" y="169"/>
                  </a:cxn>
                  <a:cxn ang="0">
                    <a:pos x="0" y="150"/>
                  </a:cxn>
                  <a:cxn ang="0">
                    <a:pos x="2" y="130"/>
                  </a:cxn>
                  <a:cxn ang="0">
                    <a:pos x="9" y="100"/>
                  </a:cxn>
                  <a:cxn ang="0">
                    <a:pos x="17" y="73"/>
                  </a:cxn>
                  <a:cxn ang="0">
                    <a:pos x="24" y="45"/>
                  </a:cxn>
                  <a:cxn ang="0">
                    <a:pos x="29" y="14"/>
                  </a:cxn>
                  <a:cxn ang="0">
                    <a:pos x="29" y="0"/>
                  </a:cxn>
                </a:cxnLst>
                <a:rect l="0" t="0" r="r" b="b"/>
                <a:pathLst>
                  <a:path w="169" h="208">
                    <a:moveTo>
                      <a:pt x="29" y="0"/>
                    </a:moveTo>
                    <a:lnTo>
                      <a:pt x="41" y="10"/>
                    </a:lnTo>
                    <a:lnTo>
                      <a:pt x="56" y="21"/>
                    </a:lnTo>
                    <a:lnTo>
                      <a:pt x="74" y="32"/>
                    </a:lnTo>
                    <a:lnTo>
                      <a:pt x="93" y="43"/>
                    </a:lnTo>
                    <a:lnTo>
                      <a:pt x="130" y="71"/>
                    </a:lnTo>
                    <a:lnTo>
                      <a:pt x="145" y="85"/>
                    </a:lnTo>
                    <a:lnTo>
                      <a:pt x="157" y="100"/>
                    </a:lnTo>
                    <a:lnTo>
                      <a:pt x="166" y="116"/>
                    </a:lnTo>
                    <a:lnTo>
                      <a:pt x="169" y="132"/>
                    </a:lnTo>
                    <a:lnTo>
                      <a:pt x="164" y="150"/>
                    </a:lnTo>
                    <a:lnTo>
                      <a:pt x="153" y="169"/>
                    </a:lnTo>
                    <a:lnTo>
                      <a:pt x="132" y="187"/>
                    </a:lnTo>
                    <a:lnTo>
                      <a:pt x="114" y="198"/>
                    </a:lnTo>
                    <a:lnTo>
                      <a:pt x="95" y="205"/>
                    </a:lnTo>
                    <a:lnTo>
                      <a:pt x="75" y="208"/>
                    </a:lnTo>
                    <a:lnTo>
                      <a:pt x="56" y="208"/>
                    </a:lnTo>
                    <a:lnTo>
                      <a:pt x="39" y="203"/>
                    </a:lnTo>
                    <a:lnTo>
                      <a:pt x="24" y="195"/>
                    </a:lnTo>
                    <a:lnTo>
                      <a:pt x="11" y="184"/>
                    </a:lnTo>
                    <a:lnTo>
                      <a:pt x="3" y="169"/>
                    </a:lnTo>
                    <a:lnTo>
                      <a:pt x="0" y="150"/>
                    </a:lnTo>
                    <a:lnTo>
                      <a:pt x="2" y="130"/>
                    </a:lnTo>
                    <a:lnTo>
                      <a:pt x="9" y="100"/>
                    </a:lnTo>
                    <a:lnTo>
                      <a:pt x="17" y="73"/>
                    </a:lnTo>
                    <a:lnTo>
                      <a:pt x="24" y="45"/>
                    </a:lnTo>
                    <a:lnTo>
                      <a:pt x="29"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3" name="Freeform 198"/>
              <p:cNvSpPr>
                <a:spLocks noEditPoints="1"/>
              </p:cNvSpPr>
              <p:nvPr/>
            </p:nvSpPr>
            <p:spPr bwMode="auto">
              <a:xfrm>
                <a:off x="4592" y="1189"/>
                <a:ext cx="192" cy="231"/>
              </a:xfrm>
              <a:custGeom>
                <a:avLst/>
                <a:gdLst/>
                <a:ahLst/>
                <a:cxnLst>
                  <a:cxn ang="0">
                    <a:pos x="50" y="32"/>
                  </a:cxn>
                  <a:cxn ang="0">
                    <a:pos x="46" y="57"/>
                  </a:cxn>
                  <a:cxn ang="0">
                    <a:pos x="38" y="90"/>
                  </a:cxn>
                  <a:cxn ang="0">
                    <a:pos x="28" y="123"/>
                  </a:cxn>
                  <a:cxn ang="0">
                    <a:pos x="25" y="136"/>
                  </a:cxn>
                  <a:cxn ang="0">
                    <a:pos x="22" y="152"/>
                  </a:cxn>
                  <a:cxn ang="0">
                    <a:pos x="22" y="167"/>
                  </a:cxn>
                  <a:cxn ang="0">
                    <a:pos x="27" y="181"/>
                  </a:cxn>
                  <a:cxn ang="0">
                    <a:pos x="36" y="194"/>
                  </a:cxn>
                  <a:cxn ang="0">
                    <a:pos x="53" y="205"/>
                  </a:cxn>
                  <a:cxn ang="0">
                    <a:pos x="72" y="209"/>
                  </a:cxn>
                  <a:cxn ang="0">
                    <a:pos x="93" y="209"/>
                  </a:cxn>
                  <a:cxn ang="0">
                    <a:pos x="113" y="203"/>
                  </a:cxn>
                  <a:cxn ang="0">
                    <a:pos x="131" y="194"/>
                  </a:cxn>
                  <a:cxn ang="0">
                    <a:pos x="148" y="181"/>
                  </a:cxn>
                  <a:cxn ang="0">
                    <a:pos x="160" y="166"/>
                  </a:cxn>
                  <a:cxn ang="0">
                    <a:pos x="167" y="149"/>
                  </a:cxn>
                  <a:cxn ang="0">
                    <a:pos x="167" y="132"/>
                  </a:cxn>
                  <a:cxn ang="0">
                    <a:pos x="160" y="117"/>
                  </a:cxn>
                  <a:cxn ang="0">
                    <a:pos x="149" y="102"/>
                  </a:cxn>
                  <a:cxn ang="0">
                    <a:pos x="134" y="88"/>
                  </a:cxn>
                  <a:cxn ang="0">
                    <a:pos x="116" y="74"/>
                  </a:cxn>
                  <a:cxn ang="0">
                    <a:pos x="77" y="49"/>
                  </a:cxn>
                  <a:cxn ang="0">
                    <a:pos x="60" y="38"/>
                  </a:cxn>
                  <a:cxn ang="0">
                    <a:pos x="50" y="32"/>
                  </a:cxn>
                  <a:cxn ang="0">
                    <a:pos x="36" y="0"/>
                  </a:cxn>
                  <a:cxn ang="0">
                    <a:pos x="45" y="0"/>
                  </a:cxn>
                  <a:cxn ang="0">
                    <a:pos x="47" y="3"/>
                  </a:cxn>
                  <a:cxn ang="0">
                    <a:pos x="60" y="13"/>
                  </a:cxn>
                  <a:cxn ang="0">
                    <a:pos x="75" y="24"/>
                  </a:cxn>
                  <a:cxn ang="0">
                    <a:pos x="93" y="36"/>
                  </a:cxn>
                  <a:cxn ang="0">
                    <a:pos x="113" y="49"/>
                  </a:cxn>
                  <a:cxn ang="0">
                    <a:pos x="149" y="77"/>
                  </a:cxn>
                  <a:cxn ang="0">
                    <a:pos x="166" y="92"/>
                  </a:cxn>
                  <a:cxn ang="0">
                    <a:pos x="178" y="107"/>
                  </a:cxn>
                  <a:cxn ang="0">
                    <a:pos x="188" y="123"/>
                  </a:cxn>
                  <a:cxn ang="0">
                    <a:pos x="192" y="141"/>
                  </a:cxn>
                  <a:cxn ang="0">
                    <a:pos x="191" y="157"/>
                  </a:cxn>
                  <a:cxn ang="0">
                    <a:pos x="182" y="175"/>
                  </a:cxn>
                  <a:cxn ang="0">
                    <a:pos x="166" y="195"/>
                  </a:cxn>
                  <a:cxn ang="0">
                    <a:pos x="148" y="209"/>
                  </a:cxn>
                  <a:cxn ang="0">
                    <a:pos x="128" y="219"/>
                  </a:cxn>
                  <a:cxn ang="0">
                    <a:pos x="107" y="227"/>
                  </a:cxn>
                  <a:cxn ang="0">
                    <a:pos x="85" y="231"/>
                  </a:cxn>
                  <a:cxn ang="0">
                    <a:pos x="64" y="230"/>
                  </a:cxn>
                  <a:cxn ang="0">
                    <a:pos x="43" y="224"/>
                  </a:cxn>
                  <a:cxn ang="0">
                    <a:pos x="24" y="212"/>
                  </a:cxn>
                  <a:cxn ang="0">
                    <a:pos x="11" y="198"/>
                  </a:cxn>
                  <a:cxn ang="0">
                    <a:pos x="4" y="182"/>
                  </a:cxn>
                  <a:cxn ang="0">
                    <a:pos x="0" y="164"/>
                  </a:cxn>
                  <a:cxn ang="0">
                    <a:pos x="0" y="146"/>
                  </a:cxn>
                  <a:cxn ang="0">
                    <a:pos x="6" y="116"/>
                  </a:cxn>
                  <a:cxn ang="0">
                    <a:pos x="14" y="86"/>
                  </a:cxn>
                  <a:cxn ang="0">
                    <a:pos x="22" y="56"/>
                  </a:cxn>
                  <a:cxn ang="0">
                    <a:pos x="29" y="25"/>
                  </a:cxn>
                  <a:cxn ang="0">
                    <a:pos x="34" y="19"/>
                  </a:cxn>
                  <a:cxn ang="0">
                    <a:pos x="29" y="15"/>
                  </a:cxn>
                  <a:cxn ang="0">
                    <a:pos x="29" y="7"/>
                  </a:cxn>
                  <a:cxn ang="0">
                    <a:pos x="31" y="4"/>
                  </a:cxn>
                  <a:cxn ang="0">
                    <a:pos x="34" y="1"/>
                  </a:cxn>
                  <a:cxn ang="0">
                    <a:pos x="36" y="0"/>
                  </a:cxn>
                </a:cxnLst>
                <a:rect l="0" t="0" r="r" b="b"/>
                <a:pathLst>
                  <a:path w="192" h="231">
                    <a:moveTo>
                      <a:pt x="50" y="32"/>
                    </a:moveTo>
                    <a:lnTo>
                      <a:pt x="46" y="57"/>
                    </a:lnTo>
                    <a:lnTo>
                      <a:pt x="38" y="90"/>
                    </a:lnTo>
                    <a:lnTo>
                      <a:pt x="28" y="123"/>
                    </a:lnTo>
                    <a:lnTo>
                      <a:pt x="25" y="136"/>
                    </a:lnTo>
                    <a:lnTo>
                      <a:pt x="22" y="152"/>
                    </a:lnTo>
                    <a:lnTo>
                      <a:pt x="22" y="167"/>
                    </a:lnTo>
                    <a:lnTo>
                      <a:pt x="27" y="181"/>
                    </a:lnTo>
                    <a:lnTo>
                      <a:pt x="36" y="194"/>
                    </a:lnTo>
                    <a:lnTo>
                      <a:pt x="53" y="205"/>
                    </a:lnTo>
                    <a:lnTo>
                      <a:pt x="72" y="209"/>
                    </a:lnTo>
                    <a:lnTo>
                      <a:pt x="93" y="209"/>
                    </a:lnTo>
                    <a:lnTo>
                      <a:pt x="113" y="203"/>
                    </a:lnTo>
                    <a:lnTo>
                      <a:pt x="131" y="194"/>
                    </a:lnTo>
                    <a:lnTo>
                      <a:pt x="148" y="181"/>
                    </a:lnTo>
                    <a:lnTo>
                      <a:pt x="160" y="166"/>
                    </a:lnTo>
                    <a:lnTo>
                      <a:pt x="167" y="149"/>
                    </a:lnTo>
                    <a:lnTo>
                      <a:pt x="167" y="132"/>
                    </a:lnTo>
                    <a:lnTo>
                      <a:pt x="160" y="117"/>
                    </a:lnTo>
                    <a:lnTo>
                      <a:pt x="149" y="102"/>
                    </a:lnTo>
                    <a:lnTo>
                      <a:pt x="134" y="88"/>
                    </a:lnTo>
                    <a:lnTo>
                      <a:pt x="116" y="74"/>
                    </a:lnTo>
                    <a:lnTo>
                      <a:pt x="77" y="49"/>
                    </a:lnTo>
                    <a:lnTo>
                      <a:pt x="60" y="38"/>
                    </a:lnTo>
                    <a:lnTo>
                      <a:pt x="50" y="32"/>
                    </a:lnTo>
                    <a:close/>
                    <a:moveTo>
                      <a:pt x="36" y="0"/>
                    </a:moveTo>
                    <a:lnTo>
                      <a:pt x="45" y="0"/>
                    </a:lnTo>
                    <a:lnTo>
                      <a:pt x="47" y="3"/>
                    </a:lnTo>
                    <a:lnTo>
                      <a:pt x="60" y="13"/>
                    </a:lnTo>
                    <a:lnTo>
                      <a:pt x="75" y="24"/>
                    </a:lnTo>
                    <a:lnTo>
                      <a:pt x="93" y="36"/>
                    </a:lnTo>
                    <a:lnTo>
                      <a:pt x="113" y="49"/>
                    </a:lnTo>
                    <a:lnTo>
                      <a:pt x="149" y="77"/>
                    </a:lnTo>
                    <a:lnTo>
                      <a:pt x="166" y="92"/>
                    </a:lnTo>
                    <a:lnTo>
                      <a:pt x="178" y="107"/>
                    </a:lnTo>
                    <a:lnTo>
                      <a:pt x="188" y="123"/>
                    </a:lnTo>
                    <a:lnTo>
                      <a:pt x="192" y="141"/>
                    </a:lnTo>
                    <a:lnTo>
                      <a:pt x="191" y="157"/>
                    </a:lnTo>
                    <a:lnTo>
                      <a:pt x="182" y="175"/>
                    </a:lnTo>
                    <a:lnTo>
                      <a:pt x="166" y="195"/>
                    </a:lnTo>
                    <a:lnTo>
                      <a:pt x="148" y="209"/>
                    </a:lnTo>
                    <a:lnTo>
                      <a:pt x="128" y="219"/>
                    </a:lnTo>
                    <a:lnTo>
                      <a:pt x="107" y="227"/>
                    </a:lnTo>
                    <a:lnTo>
                      <a:pt x="85" y="231"/>
                    </a:lnTo>
                    <a:lnTo>
                      <a:pt x="64" y="230"/>
                    </a:lnTo>
                    <a:lnTo>
                      <a:pt x="43" y="224"/>
                    </a:lnTo>
                    <a:lnTo>
                      <a:pt x="24" y="212"/>
                    </a:lnTo>
                    <a:lnTo>
                      <a:pt x="11" y="198"/>
                    </a:lnTo>
                    <a:lnTo>
                      <a:pt x="4" y="182"/>
                    </a:lnTo>
                    <a:lnTo>
                      <a:pt x="0" y="164"/>
                    </a:lnTo>
                    <a:lnTo>
                      <a:pt x="0" y="146"/>
                    </a:lnTo>
                    <a:lnTo>
                      <a:pt x="6" y="116"/>
                    </a:lnTo>
                    <a:lnTo>
                      <a:pt x="14" y="86"/>
                    </a:lnTo>
                    <a:lnTo>
                      <a:pt x="22" y="56"/>
                    </a:lnTo>
                    <a:lnTo>
                      <a:pt x="29" y="25"/>
                    </a:lnTo>
                    <a:lnTo>
                      <a:pt x="34" y="19"/>
                    </a:lnTo>
                    <a:lnTo>
                      <a:pt x="29" y="15"/>
                    </a:lnTo>
                    <a:lnTo>
                      <a:pt x="29" y="7"/>
                    </a:lnTo>
                    <a:lnTo>
                      <a:pt x="31" y="4"/>
                    </a:lnTo>
                    <a:lnTo>
                      <a:pt x="34" y="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4" name="Freeform 199"/>
              <p:cNvSpPr>
                <a:spLocks/>
              </p:cNvSpPr>
              <p:nvPr/>
            </p:nvSpPr>
            <p:spPr bwMode="auto">
              <a:xfrm>
                <a:off x="4623" y="1282"/>
                <a:ext cx="25" cy="24"/>
              </a:xfrm>
              <a:custGeom>
                <a:avLst/>
                <a:gdLst/>
                <a:ahLst/>
                <a:cxnLst>
                  <a:cxn ang="0">
                    <a:pos x="15" y="0"/>
                  </a:cxn>
                  <a:cxn ang="0">
                    <a:pos x="19" y="2"/>
                  </a:cxn>
                  <a:cxn ang="0">
                    <a:pos x="22" y="4"/>
                  </a:cxn>
                  <a:cxn ang="0">
                    <a:pos x="25" y="9"/>
                  </a:cxn>
                  <a:cxn ang="0">
                    <a:pos x="25" y="13"/>
                  </a:cxn>
                  <a:cxn ang="0">
                    <a:pos x="23" y="17"/>
                  </a:cxn>
                  <a:cxn ang="0">
                    <a:pos x="21" y="21"/>
                  </a:cxn>
                  <a:cxn ang="0">
                    <a:pos x="16" y="23"/>
                  </a:cxn>
                  <a:cxn ang="0">
                    <a:pos x="14" y="23"/>
                  </a:cxn>
                  <a:cxn ang="0">
                    <a:pos x="14" y="24"/>
                  </a:cxn>
                  <a:cxn ang="0">
                    <a:pos x="8" y="24"/>
                  </a:cxn>
                  <a:cxn ang="0">
                    <a:pos x="5" y="23"/>
                  </a:cxn>
                  <a:cxn ang="0">
                    <a:pos x="1" y="20"/>
                  </a:cxn>
                  <a:cxn ang="0">
                    <a:pos x="0" y="16"/>
                  </a:cxn>
                  <a:cxn ang="0">
                    <a:pos x="0" y="11"/>
                  </a:cxn>
                  <a:cxn ang="0">
                    <a:pos x="1" y="7"/>
                  </a:cxn>
                  <a:cxn ang="0">
                    <a:pos x="3" y="4"/>
                  </a:cxn>
                  <a:cxn ang="0">
                    <a:pos x="7" y="2"/>
                  </a:cxn>
                  <a:cxn ang="0">
                    <a:pos x="11" y="2"/>
                  </a:cxn>
                  <a:cxn ang="0">
                    <a:pos x="15" y="0"/>
                  </a:cxn>
                </a:cxnLst>
                <a:rect l="0" t="0" r="r" b="b"/>
                <a:pathLst>
                  <a:path w="25" h="24">
                    <a:moveTo>
                      <a:pt x="15" y="0"/>
                    </a:moveTo>
                    <a:lnTo>
                      <a:pt x="19" y="2"/>
                    </a:lnTo>
                    <a:lnTo>
                      <a:pt x="22" y="4"/>
                    </a:lnTo>
                    <a:lnTo>
                      <a:pt x="25" y="9"/>
                    </a:lnTo>
                    <a:lnTo>
                      <a:pt x="25" y="13"/>
                    </a:lnTo>
                    <a:lnTo>
                      <a:pt x="23" y="17"/>
                    </a:lnTo>
                    <a:lnTo>
                      <a:pt x="21" y="21"/>
                    </a:lnTo>
                    <a:lnTo>
                      <a:pt x="16" y="23"/>
                    </a:lnTo>
                    <a:lnTo>
                      <a:pt x="14" y="23"/>
                    </a:lnTo>
                    <a:lnTo>
                      <a:pt x="14" y="24"/>
                    </a:lnTo>
                    <a:lnTo>
                      <a:pt x="8" y="24"/>
                    </a:lnTo>
                    <a:lnTo>
                      <a:pt x="5" y="23"/>
                    </a:lnTo>
                    <a:lnTo>
                      <a:pt x="1" y="20"/>
                    </a:lnTo>
                    <a:lnTo>
                      <a:pt x="0" y="16"/>
                    </a:lnTo>
                    <a:lnTo>
                      <a:pt x="0" y="11"/>
                    </a:lnTo>
                    <a:lnTo>
                      <a:pt x="1" y="7"/>
                    </a:lnTo>
                    <a:lnTo>
                      <a:pt x="3" y="4"/>
                    </a:lnTo>
                    <a:lnTo>
                      <a:pt x="7"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5" name="Freeform 200"/>
              <p:cNvSpPr>
                <a:spLocks/>
              </p:cNvSpPr>
              <p:nvPr/>
            </p:nvSpPr>
            <p:spPr bwMode="auto">
              <a:xfrm>
                <a:off x="4653" y="1285"/>
                <a:ext cx="20" cy="22"/>
              </a:xfrm>
              <a:custGeom>
                <a:avLst/>
                <a:gdLst/>
                <a:ahLst/>
                <a:cxnLst>
                  <a:cxn ang="0">
                    <a:pos x="10" y="0"/>
                  </a:cxn>
                  <a:cxn ang="0">
                    <a:pos x="17" y="3"/>
                  </a:cxn>
                  <a:cxn ang="0">
                    <a:pos x="20" y="8"/>
                  </a:cxn>
                  <a:cxn ang="0">
                    <a:pos x="20" y="14"/>
                  </a:cxn>
                  <a:cxn ang="0">
                    <a:pos x="17" y="20"/>
                  </a:cxn>
                  <a:cxn ang="0">
                    <a:pos x="10" y="22"/>
                  </a:cxn>
                  <a:cxn ang="0">
                    <a:pos x="3" y="20"/>
                  </a:cxn>
                  <a:cxn ang="0">
                    <a:pos x="0" y="14"/>
                  </a:cxn>
                  <a:cxn ang="0">
                    <a:pos x="0" y="8"/>
                  </a:cxn>
                  <a:cxn ang="0">
                    <a:pos x="3" y="3"/>
                  </a:cxn>
                  <a:cxn ang="0">
                    <a:pos x="10" y="0"/>
                  </a:cxn>
                </a:cxnLst>
                <a:rect l="0" t="0" r="r" b="b"/>
                <a:pathLst>
                  <a:path w="20" h="22">
                    <a:moveTo>
                      <a:pt x="10" y="0"/>
                    </a:moveTo>
                    <a:lnTo>
                      <a:pt x="17" y="3"/>
                    </a:lnTo>
                    <a:lnTo>
                      <a:pt x="20" y="8"/>
                    </a:lnTo>
                    <a:lnTo>
                      <a:pt x="20"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6" name="Freeform 201"/>
              <p:cNvSpPr>
                <a:spLocks/>
              </p:cNvSpPr>
              <p:nvPr/>
            </p:nvSpPr>
            <p:spPr bwMode="auto">
              <a:xfrm>
                <a:off x="4678" y="1263"/>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7" name="Freeform 202"/>
              <p:cNvSpPr>
                <a:spLocks/>
              </p:cNvSpPr>
              <p:nvPr/>
            </p:nvSpPr>
            <p:spPr bwMode="auto">
              <a:xfrm>
                <a:off x="4621" y="1314"/>
                <a:ext cx="21" cy="21"/>
              </a:xfrm>
              <a:custGeom>
                <a:avLst/>
                <a:gdLst/>
                <a:ahLst/>
                <a:cxnLst>
                  <a:cxn ang="0">
                    <a:pos x="10" y="0"/>
                  </a:cxn>
                  <a:cxn ang="0">
                    <a:pos x="18" y="3"/>
                  </a:cxn>
                  <a:cxn ang="0">
                    <a:pos x="21" y="9"/>
                  </a:cxn>
                  <a:cxn ang="0">
                    <a:pos x="21" y="13"/>
                  </a:cxn>
                  <a:cxn ang="0">
                    <a:pos x="18" y="18"/>
                  </a:cxn>
                  <a:cxn ang="0">
                    <a:pos x="10" y="21"/>
                  </a:cxn>
                  <a:cxn ang="0">
                    <a:pos x="6" y="20"/>
                  </a:cxn>
                  <a:cxn ang="0">
                    <a:pos x="3" y="18"/>
                  </a:cxn>
                  <a:cxn ang="0">
                    <a:pos x="0" y="16"/>
                  </a:cxn>
                  <a:cxn ang="0">
                    <a:pos x="0" y="6"/>
                  </a:cxn>
                  <a:cxn ang="0">
                    <a:pos x="3" y="3"/>
                  </a:cxn>
                  <a:cxn ang="0">
                    <a:pos x="6" y="2"/>
                  </a:cxn>
                  <a:cxn ang="0">
                    <a:pos x="10" y="0"/>
                  </a:cxn>
                </a:cxnLst>
                <a:rect l="0" t="0" r="r" b="b"/>
                <a:pathLst>
                  <a:path w="21" h="21">
                    <a:moveTo>
                      <a:pt x="10" y="0"/>
                    </a:moveTo>
                    <a:lnTo>
                      <a:pt x="18" y="3"/>
                    </a:lnTo>
                    <a:lnTo>
                      <a:pt x="21" y="9"/>
                    </a:lnTo>
                    <a:lnTo>
                      <a:pt x="21" y="13"/>
                    </a:lnTo>
                    <a:lnTo>
                      <a:pt x="18" y="18"/>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8" name="Freeform 203"/>
              <p:cNvSpPr>
                <a:spLocks/>
              </p:cNvSpPr>
              <p:nvPr/>
            </p:nvSpPr>
            <p:spPr bwMode="auto">
              <a:xfrm>
                <a:off x="4637" y="1245"/>
                <a:ext cx="25" cy="23"/>
              </a:xfrm>
              <a:custGeom>
                <a:avLst/>
                <a:gdLst/>
                <a:ahLst/>
                <a:cxnLst>
                  <a:cxn ang="0">
                    <a:pos x="15" y="0"/>
                  </a:cxn>
                  <a:cxn ang="0">
                    <a:pos x="19" y="1"/>
                  </a:cxn>
                  <a:cxn ang="0">
                    <a:pos x="22" y="4"/>
                  </a:cxn>
                  <a:cxn ang="0">
                    <a:pos x="25" y="12"/>
                  </a:cxn>
                  <a:cxn ang="0">
                    <a:pos x="22" y="18"/>
                  </a:cxn>
                  <a:cxn ang="0">
                    <a:pos x="19" y="21"/>
                  </a:cxn>
                  <a:cxn ang="0">
                    <a:pos x="16" y="22"/>
                  </a:cxn>
                  <a:cxn ang="0">
                    <a:pos x="15" y="22"/>
                  </a:cxn>
                  <a:cxn ang="0">
                    <a:pos x="12" y="23"/>
                  </a:cxn>
                  <a:cxn ang="0">
                    <a:pos x="8" y="23"/>
                  </a:cxn>
                  <a:cxn ang="0">
                    <a:pos x="4" y="22"/>
                  </a:cxn>
                  <a:cxn ang="0">
                    <a:pos x="1" y="19"/>
                  </a:cxn>
                  <a:cxn ang="0">
                    <a:pos x="0" y="15"/>
                  </a:cxn>
                  <a:cxn ang="0">
                    <a:pos x="0" y="11"/>
                  </a:cxn>
                  <a:cxn ang="0">
                    <a:pos x="1" y="7"/>
                  </a:cxn>
                  <a:cxn ang="0">
                    <a:pos x="2" y="4"/>
                  </a:cxn>
                  <a:cxn ang="0">
                    <a:pos x="7" y="1"/>
                  </a:cxn>
                  <a:cxn ang="0">
                    <a:pos x="11" y="1"/>
                  </a:cxn>
                  <a:cxn ang="0">
                    <a:pos x="15" y="0"/>
                  </a:cxn>
                </a:cxnLst>
                <a:rect l="0" t="0" r="r" b="b"/>
                <a:pathLst>
                  <a:path w="25" h="23">
                    <a:moveTo>
                      <a:pt x="15" y="0"/>
                    </a:moveTo>
                    <a:lnTo>
                      <a:pt x="19" y="1"/>
                    </a:lnTo>
                    <a:lnTo>
                      <a:pt x="22" y="4"/>
                    </a:lnTo>
                    <a:lnTo>
                      <a:pt x="25" y="12"/>
                    </a:lnTo>
                    <a:lnTo>
                      <a:pt x="22" y="18"/>
                    </a:lnTo>
                    <a:lnTo>
                      <a:pt x="19" y="21"/>
                    </a:lnTo>
                    <a:lnTo>
                      <a:pt x="16" y="22"/>
                    </a:lnTo>
                    <a:lnTo>
                      <a:pt x="15" y="22"/>
                    </a:lnTo>
                    <a:lnTo>
                      <a:pt x="12" y="23"/>
                    </a:lnTo>
                    <a:lnTo>
                      <a:pt x="8" y="23"/>
                    </a:lnTo>
                    <a:lnTo>
                      <a:pt x="4" y="22"/>
                    </a:lnTo>
                    <a:lnTo>
                      <a:pt x="1" y="19"/>
                    </a:lnTo>
                    <a:lnTo>
                      <a:pt x="0" y="15"/>
                    </a:lnTo>
                    <a:lnTo>
                      <a:pt x="0" y="11"/>
                    </a:lnTo>
                    <a:lnTo>
                      <a:pt x="1" y="7"/>
                    </a:lnTo>
                    <a:lnTo>
                      <a:pt x="2"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9" name="Freeform 204"/>
              <p:cNvSpPr>
                <a:spLocks/>
              </p:cNvSpPr>
              <p:nvPr/>
            </p:nvSpPr>
            <p:spPr bwMode="auto">
              <a:xfrm>
                <a:off x="4664" y="1313"/>
                <a:ext cx="26" cy="24"/>
              </a:xfrm>
              <a:custGeom>
                <a:avLst/>
                <a:gdLst/>
                <a:ahLst/>
                <a:cxnLst>
                  <a:cxn ang="0">
                    <a:pos x="13" y="0"/>
                  </a:cxn>
                  <a:cxn ang="0">
                    <a:pos x="17" y="0"/>
                  </a:cxn>
                  <a:cxn ang="0">
                    <a:pos x="21" y="1"/>
                  </a:cxn>
                  <a:cxn ang="0">
                    <a:pos x="24" y="4"/>
                  </a:cxn>
                  <a:cxn ang="0">
                    <a:pos x="26" y="8"/>
                  </a:cxn>
                  <a:cxn ang="0">
                    <a:pos x="26" y="12"/>
                  </a:cxn>
                  <a:cxn ang="0">
                    <a:pos x="24" y="17"/>
                  </a:cxn>
                  <a:cxn ang="0">
                    <a:pos x="23" y="19"/>
                  </a:cxn>
                  <a:cxn ang="0">
                    <a:pos x="19" y="22"/>
                  </a:cxn>
                  <a:cxn ang="0">
                    <a:pos x="14" y="22"/>
                  </a:cxn>
                  <a:cxn ang="0">
                    <a:pos x="10" y="24"/>
                  </a:cxn>
                  <a:cxn ang="0">
                    <a:pos x="6" y="22"/>
                  </a:cxn>
                  <a:cxn ang="0">
                    <a:pos x="3" y="19"/>
                  </a:cxn>
                  <a:cxn ang="0">
                    <a:pos x="2" y="15"/>
                  </a:cxn>
                  <a:cxn ang="0">
                    <a:pos x="0" y="12"/>
                  </a:cxn>
                  <a:cxn ang="0">
                    <a:pos x="2" y="8"/>
                  </a:cxn>
                  <a:cxn ang="0">
                    <a:pos x="3" y="5"/>
                  </a:cxn>
                  <a:cxn ang="0">
                    <a:pos x="6" y="3"/>
                  </a:cxn>
                  <a:cxn ang="0">
                    <a:pos x="9" y="1"/>
                  </a:cxn>
                  <a:cxn ang="0">
                    <a:pos x="12" y="1"/>
                  </a:cxn>
                  <a:cxn ang="0">
                    <a:pos x="13" y="0"/>
                  </a:cxn>
                </a:cxnLst>
                <a:rect l="0" t="0" r="r" b="b"/>
                <a:pathLst>
                  <a:path w="26" h="24">
                    <a:moveTo>
                      <a:pt x="13" y="0"/>
                    </a:moveTo>
                    <a:lnTo>
                      <a:pt x="17" y="0"/>
                    </a:lnTo>
                    <a:lnTo>
                      <a:pt x="21" y="1"/>
                    </a:lnTo>
                    <a:lnTo>
                      <a:pt x="24" y="4"/>
                    </a:lnTo>
                    <a:lnTo>
                      <a:pt x="26" y="8"/>
                    </a:lnTo>
                    <a:lnTo>
                      <a:pt x="26" y="12"/>
                    </a:lnTo>
                    <a:lnTo>
                      <a:pt x="24" y="17"/>
                    </a:lnTo>
                    <a:lnTo>
                      <a:pt x="23" y="19"/>
                    </a:lnTo>
                    <a:lnTo>
                      <a:pt x="19" y="22"/>
                    </a:lnTo>
                    <a:lnTo>
                      <a:pt x="14" y="22"/>
                    </a:lnTo>
                    <a:lnTo>
                      <a:pt x="10" y="24"/>
                    </a:lnTo>
                    <a:lnTo>
                      <a:pt x="6" y="22"/>
                    </a:lnTo>
                    <a:lnTo>
                      <a:pt x="3" y="19"/>
                    </a:lnTo>
                    <a:lnTo>
                      <a:pt x="2" y="15"/>
                    </a:lnTo>
                    <a:lnTo>
                      <a:pt x="0" y="12"/>
                    </a:lnTo>
                    <a:lnTo>
                      <a:pt x="2" y="8"/>
                    </a:lnTo>
                    <a:lnTo>
                      <a:pt x="3" y="5"/>
                    </a:lnTo>
                    <a:lnTo>
                      <a:pt x="6" y="3"/>
                    </a:lnTo>
                    <a:lnTo>
                      <a:pt x="9" y="1"/>
                    </a:lnTo>
                    <a:lnTo>
                      <a:pt x="12"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0" name="Freeform 205"/>
              <p:cNvSpPr>
                <a:spLocks/>
              </p:cNvSpPr>
              <p:nvPr/>
            </p:nvSpPr>
            <p:spPr bwMode="auto">
              <a:xfrm>
                <a:off x="4694" y="1286"/>
                <a:ext cx="21" cy="23"/>
              </a:xfrm>
              <a:custGeom>
                <a:avLst/>
                <a:gdLst/>
                <a:ahLst/>
                <a:cxnLst>
                  <a:cxn ang="0">
                    <a:pos x="9" y="0"/>
                  </a:cxn>
                  <a:cxn ang="0">
                    <a:pos x="16" y="3"/>
                  </a:cxn>
                  <a:cxn ang="0">
                    <a:pos x="21" y="9"/>
                  </a:cxn>
                  <a:cxn ang="0">
                    <a:pos x="21" y="14"/>
                  </a:cxn>
                  <a:cxn ang="0">
                    <a:pos x="16" y="20"/>
                  </a:cxn>
                  <a:cxn ang="0">
                    <a:pos x="9" y="23"/>
                  </a:cxn>
                  <a:cxn ang="0">
                    <a:pos x="2" y="20"/>
                  </a:cxn>
                  <a:cxn ang="0">
                    <a:pos x="0" y="14"/>
                  </a:cxn>
                  <a:cxn ang="0">
                    <a:pos x="0" y="9"/>
                  </a:cxn>
                  <a:cxn ang="0">
                    <a:pos x="2" y="3"/>
                  </a:cxn>
                  <a:cxn ang="0">
                    <a:pos x="9" y="0"/>
                  </a:cxn>
                </a:cxnLst>
                <a:rect l="0" t="0" r="r" b="b"/>
                <a:pathLst>
                  <a:path w="21" h="23">
                    <a:moveTo>
                      <a:pt x="9" y="0"/>
                    </a:moveTo>
                    <a:lnTo>
                      <a:pt x="16" y="3"/>
                    </a:lnTo>
                    <a:lnTo>
                      <a:pt x="21" y="9"/>
                    </a:lnTo>
                    <a:lnTo>
                      <a:pt x="21"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1" name="Freeform 206"/>
              <p:cNvSpPr>
                <a:spLocks/>
              </p:cNvSpPr>
              <p:nvPr/>
            </p:nvSpPr>
            <p:spPr bwMode="auto">
              <a:xfrm>
                <a:off x="4905" y="1259"/>
                <a:ext cx="167" cy="199"/>
              </a:xfrm>
              <a:custGeom>
                <a:avLst/>
                <a:gdLst/>
                <a:ahLst/>
                <a:cxnLst>
                  <a:cxn ang="0">
                    <a:pos x="3" y="0"/>
                  </a:cxn>
                  <a:cxn ang="0">
                    <a:pos x="15" y="7"/>
                  </a:cxn>
                  <a:cxn ang="0">
                    <a:pos x="31" y="14"/>
                  </a:cxn>
                  <a:cxn ang="0">
                    <a:pos x="49" y="20"/>
                  </a:cxn>
                  <a:cxn ang="0">
                    <a:pos x="68" y="27"/>
                  </a:cxn>
                  <a:cxn ang="0">
                    <a:pos x="107" y="44"/>
                  </a:cxn>
                  <a:cxn ang="0">
                    <a:pos x="125" y="54"/>
                  </a:cxn>
                  <a:cxn ang="0">
                    <a:pos x="141" y="65"/>
                  </a:cxn>
                  <a:cxn ang="0">
                    <a:pos x="153" y="78"/>
                  </a:cxn>
                  <a:cxn ang="0">
                    <a:pos x="163" y="90"/>
                  </a:cxn>
                  <a:cxn ang="0">
                    <a:pos x="167" y="105"/>
                  </a:cxn>
                  <a:cxn ang="0">
                    <a:pos x="166" y="122"/>
                  </a:cxn>
                  <a:cxn ang="0">
                    <a:pos x="157" y="142"/>
                  </a:cxn>
                  <a:cxn ang="0">
                    <a:pos x="142" y="162"/>
                  </a:cxn>
                  <a:cxn ang="0">
                    <a:pos x="125" y="178"/>
                  </a:cxn>
                  <a:cxn ang="0">
                    <a:pos x="109" y="188"/>
                  </a:cxn>
                  <a:cxn ang="0">
                    <a:pos x="89" y="195"/>
                  </a:cxn>
                  <a:cxn ang="0">
                    <a:pos x="71" y="199"/>
                  </a:cxn>
                  <a:cxn ang="0">
                    <a:pos x="53" y="197"/>
                  </a:cxn>
                  <a:cxn ang="0">
                    <a:pos x="36" y="193"/>
                  </a:cxn>
                  <a:cxn ang="0">
                    <a:pos x="21" y="183"/>
                  </a:cxn>
                  <a:cxn ang="0">
                    <a:pos x="10" y="171"/>
                  </a:cxn>
                  <a:cxn ang="0">
                    <a:pos x="3" y="154"/>
                  </a:cxn>
                  <a:cxn ang="0">
                    <a:pos x="0" y="133"/>
                  </a:cxn>
                  <a:cxn ang="0">
                    <a:pos x="2" y="104"/>
                  </a:cxn>
                  <a:cxn ang="0">
                    <a:pos x="6" y="75"/>
                  </a:cxn>
                  <a:cxn ang="0">
                    <a:pos x="7" y="44"/>
                  </a:cxn>
                  <a:cxn ang="0">
                    <a:pos x="6" y="14"/>
                  </a:cxn>
                  <a:cxn ang="0">
                    <a:pos x="3" y="0"/>
                  </a:cxn>
                </a:cxnLst>
                <a:rect l="0" t="0" r="r" b="b"/>
                <a:pathLst>
                  <a:path w="167" h="199">
                    <a:moveTo>
                      <a:pt x="3" y="0"/>
                    </a:moveTo>
                    <a:lnTo>
                      <a:pt x="15" y="7"/>
                    </a:lnTo>
                    <a:lnTo>
                      <a:pt x="31" y="14"/>
                    </a:lnTo>
                    <a:lnTo>
                      <a:pt x="49" y="20"/>
                    </a:lnTo>
                    <a:lnTo>
                      <a:pt x="68" y="27"/>
                    </a:lnTo>
                    <a:lnTo>
                      <a:pt x="107" y="44"/>
                    </a:lnTo>
                    <a:lnTo>
                      <a:pt x="125" y="54"/>
                    </a:lnTo>
                    <a:lnTo>
                      <a:pt x="141" y="65"/>
                    </a:lnTo>
                    <a:lnTo>
                      <a:pt x="153" y="78"/>
                    </a:lnTo>
                    <a:lnTo>
                      <a:pt x="163" y="90"/>
                    </a:lnTo>
                    <a:lnTo>
                      <a:pt x="167" y="105"/>
                    </a:lnTo>
                    <a:lnTo>
                      <a:pt x="166" y="122"/>
                    </a:lnTo>
                    <a:lnTo>
                      <a:pt x="157" y="142"/>
                    </a:lnTo>
                    <a:lnTo>
                      <a:pt x="142" y="162"/>
                    </a:lnTo>
                    <a:lnTo>
                      <a:pt x="125" y="178"/>
                    </a:lnTo>
                    <a:lnTo>
                      <a:pt x="109" y="188"/>
                    </a:lnTo>
                    <a:lnTo>
                      <a:pt x="89" y="195"/>
                    </a:lnTo>
                    <a:lnTo>
                      <a:pt x="71" y="199"/>
                    </a:lnTo>
                    <a:lnTo>
                      <a:pt x="53" y="197"/>
                    </a:lnTo>
                    <a:lnTo>
                      <a:pt x="36" y="193"/>
                    </a:lnTo>
                    <a:lnTo>
                      <a:pt x="21" y="183"/>
                    </a:lnTo>
                    <a:lnTo>
                      <a:pt x="10" y="171"/>
                    </a:lnTo>
                    <a:lnTo>
                      <a:pt x="3" y="154"/>
                    </a:lnTo>
                    <a:lnTo>
                      <a:pt x="0" y="133"/>
                    </a:lnTo>
                    <a:lnTo>
                      <a:pt x="2" y="104"/>
                    </a:lnTo>
                    <a:lnTo>
                      <a:pt x="6" y="75"/>
                    </a:lnTo>
                    <a:lnTo>
                      <a:pt x="7" y="44"/>
                    </a:lnTo>
                    <a:lnTo>
                      <a:pt x="6" y="14"/>
                    </a:lnTo>
                    <a:lnTo>
                      <a:pt x="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2" name="Freeform 207"/>
              <p:cNvSpPr>
                <a:spLocks noEditPoints="1"/>
              </p:cNvSpPr>
              <p:nvPr/>
            </p:nvSpPr>
            <p:spPr bwMode="auto">
              <a:xfrm>
                <a:off x="4895" y="1247"/>
                <a:ext cx="188" cy="222"/>
              </a:xfrm>
              <a:custGeom>
                <a:avLst/>
                <a:gdLst/>
                <a:ahLst/>
                <a:cxnLst>
                  <a:cxn ang="0">
                    <a:pos x="27" y="31"/>
                  </a:cxn>
                  <a:cxn ang="0">
                    <a:pos x="27" y="63"/>
                  </a:cxn>
                  <a:cxn ang="0">
                    <a:pos x="25" y="99"/>
                  </a:cxn>
                  <a:cxn ang="0">
                    <a:pos x="23" y="137"/>
                  </a:cxn>
                  <a:cxn ang="0">
                    <a:pos x="23" y="152"/>
                  </a:cxn>
                  <a:cxn ang="0">
                    <a:pos x="25" y="166"/>
                  </a:cxn>
                  <a:cxn ang="0">
                    <a:pos x="31" y="179"/>
                  </a:cxn>
                  <a:cxn ang="0">
                    <a:pos x="41" y="190"/>
                  </a:cxn>
                  <a:cxn ang="0">
                    <a:pos x="55" y="197"/>
                  </a:cxn>
                  <a:cxn ang="0">
                    <a:pos x="78" y="200"/>
                  </a:cxn>
                  <a:cxn ang="0">
                    <a:pos x="102" y="195"/>
                  </a:cxn>
                  <a:cxn ang="0">
                    <a:pos x="124" y="186"/>
                  </a:cxn>
                  <a:cxn ang="0">
                    <a:pos x="142" y="170"/>
                  </a:cxn>
                  <a:cxn ang="0">
                    <a:pos x="158" y="151"/>
                  </a:cxn>
                  <a:cxn ang="0">
                    <a:pos x="165" y="129"/>
                  </a:cxn>
                  <a:cxn ang="0">
                    <a:pos x="165" y="115"/>
                  </a:cxn>
                  <a:cxn ang="0">
                    <a:pos x="159" y="101"/>
                  </a:cxn>
                  <a:cxn ang="0">
                    <a:pos x="149" y="91"/>
                  </a:cxn>
                  <a:cxn ang="0">
                    <a:pos x="137" y="81"/>
                  </a:cxn>
                  <a:cxn ang="0">
                    <a:pos x="124" y="73"/>
                  </a:cxn>
                  <a:cxn ang="0">
                    <a:pos x="110" y="66"/>
                  </a:cxn>
                  <a:cxn ang="0">
                    <a:pos x="98" y="60"/>
                  </a:cxn>
                  <a:cxn ang="0">
                    <a:pos x="67" y="49"/>
                  </a:cxn>
                  <a:cxn ang="0">
                    <a:pos x="37" y="37"/>
                  </a:cxn>
                  <a:cxn ang="0">
                    <a:pos x="27" y="31"/>
                  </a:cxn>
                  <a:cxn ang="0">
                    <a:pos x="10" y="0"/>
                  </a:cxn>
                  <a:cxn ang="0">
                    <a:pos x="14" y="0"/>
                  </a:cxn>
                  <a:cxn ang="0">
                    <a:pos x="19" y="2"/>
                  </a:cxn>
                  <a:cxn ang="0">
                    <a:pos x="49" y="17"/>
                  </a:cxn>
                  <a:cxn ang="0">
                    <a:pos x="69" y="24"/>
                  </a:cxn>
                  <a:cxn ang="0">
                    <a:pos x="88" y="32"/>
                  </a:cxn>
                  <a:cxn ang="0">
                    <a:pos x="130" y="52"/>
                  </a:cxn>
                  <a:cxn ang="0">
                    <a:pos x="148" y="63"/>
                  </a:cxn>
                  <a:cxn ang="0">
                    <a:pos x="165" y="74"/>
                  </a:cxn>
                  <a:cxn ang="0">
                    <a:pos x="177" y="88"/>
                  </a:cxn>
                  <a:cxn ang="0">
                    <a:pos x="185" y="103"/>
                  </a:cxn>
                  <a:cxn ang="0">
                    <a:pos x="188" y="120"/>
                  </a:cxn>
                  <a:cxn ang="0">
                    <a:pos x="185" y="138"/>
                  </a:cxn>
                  <a:cxn ang="0">
                    <a:pos x="176" y="159"/>
                  </a:cxn>
                  <a:cxn ang="0">
                    <a:pos x="162" y="177"/>
                  </a:cxn>
                  <a:cxn ang="0">
                    <a:pos x="147" y="194"/>
                  </a:cxn>
                  <a:cxn ang="0">
                    <a:pos x="127" y="208"/>
                  </a:cxn>
                  <a:cxn ang="0">
                    <a:pos x="106" y="218"/>
                  </a:cxn>
                  <a:cxn ang="0">
                    <a:pos x="83" y="222"/>
                  </a:cxn>
                  <a:cxn ang="0">
                    <a:pos x="60" y="222"/>
                  </a:cxn>
                  <a:cxn ang="0">
                    <a:pos x="38" y="213"/>
                  </a:cxn>
                  <a:cxn ang="0">
                    <a:pos x="23" y="204"/>
                  </a:cxn>
                  <a:cxn ang="0">
                    <a:pos x="12" y="190"/>
                  </a:cxn>
                  <a:cxn ang="0">
                    <a:pos x="3" y="174"/>
                  </a:cxn>
                  <a:cxn ang="0">
                    <a:pos x="0" y="156"/>
                  </a:cxn>
                  <a:cxn ang="0">
                    <a:pos x="0" y="113"/>
                  </a:cxn>
                  <a:cxn ang="0">
                    <a:pos x="3" y="70"/>
                  </a:cxn>
                  <a:cxn ang="0">
                    <a:pos x="5" y="26"/>
                  </a:cxn>
                  <a:cxn ang="0">
                    <a:pos x="6" y="20"/>
                  </a:cxn>
                  <a:cxn ang="0">
                    <a:pos x="2" y="16"/>
                  </a:cxn>
                  <a:cxn ang="0">
                    <a:pos x="2" y="12"/>
                  </a:cxn>
                  <a:cxn ang="0">
                    <a:pos x="3" y="7"/>
                  </a:cxn>
                  <a:cxn ang="0">
                    <a:pos x="5" y="5"/>
                  </a:cxn>
                  <a:cxn ang="0">
                    <a:pos x="7" y="2"/>
                  </a:cxn>
                  <a:cxn ang="0">
                    <a:pos x="10" y="0"/>
                  </a:cxn>
                </a:cxnLst>
                <a:rect l="0" t="0" r="r" b="b"/>
                <a:pathLst>
                  <a:path w="188" h="222">
                    <a:moveTo>
                      <a:pt x="27" y="31"/>
                    </a:moveTo>
                    <a:lnTo>
                      <a:pt x="27" y="63"/>
                    </a:lnTo>
                    <a:lnTo>
                      <a:pt x="25" y="99"/>
                    </a:lnTo>
                    <a:lnTo>
                      <a:pt x="23" y="137"/>
                    </a:lnTo>
                    <a:lnTo>
                      <a:pt x="23" y="152"/>
                    </a:lnTo>
                    <a:lnTo>
                      <a:pt x="25" y="166"/>
                    </a:lnTo>
                    <a:lnTo>
                      <a:pt x="31" y="179"/>
                    </a:lnTo>
                    <a:lnTo>
                      <a:pt x="41" y="190"/>
                    </a:lnTo>
                    <a:lnTo>
                      <a:pt x="55" y="197"/>
                    </a:lnTo>
                    <a:lnTo>
                      <a:pt x="78" y="200"/>
                    </a:lnTo>
                    <a:lnTo>
                      <a:pt x="102" y="195"/>
                    </a:lnTo>
                    <a:lnTo>
                      <a:pt x="124" y="186"/>
                    </a:lnTo>
                    <a:lnTo>
                      <a:pt x="142" y="170"/>
                    </a:lnTo>
                    <a:lnTo>
                      <a:pt x="158" y="151"/>
                    </a:lnTo>
                    <a:lnTo>
                      <a:pt x="165" y="129"/>
                    </a:lnTo>
                    <a:lnTo>
                      <a:pt x="165" y="115"/>
                    </a:lnTo>
                    <a:lnTo>
                      <a:pt x="159" y="101"/>
                    </a:lnTo>
                    <a:lnTo>
                      <a:pt x="149" y="91"/>
                    </a:lnTo>
                    <a:lnTo>
                      <a:pt x="137" y="81"/>
                    </a:lnTo>
                    <a:lnTo>
                      <a:pt x="124" y="73"/>
                    </a:lnTo>
                    <a:lnTo>
                      <a:pt x="110" y="66"/>
                    </a:lnTo>
                    <a:lnTo>
                      <a:pt x="98" y="60"/>
                    </a:lnTo>
                    <a:lnTo>
                      <a:pt x="67" y="49"/>
                    </a:lnTo>
                    <a:lnTo>
                      <a:pt x="37" y="37"/>
                    </a:lnTo>
                    <a:lnTo>
                      <a:pt x="27" y="31"/>
                    </a:lnTo>
                    <a:close/>
                    <a:moveTo>
                      <a:pt x="10" y="0"/>
                    </a:moveTo>
                    <a:lnTo>
                      <a:pt x="14" y="0"/>
                    </a:lnTo>
                    <a:lnTo>
                      <a:pt x="19" y="2"/>
                    </a:lnTo>
                    <a:lnTo>
                      <a:pt x="49" y="17"/>
                    </a:lnTo>
                    <a:lnTo>
                      <a:pt x="69" y="24"/>
                    </a:lnTo>
                    <a:lnTo>
                      <a:pt x="88" y="32"/>
                    </a:lnTo>
                    <a:lnTo>
                      <a:pt x="130" y="52"/>
                    </a:lnTo>
                    <a:lnTo>
                      <a:pt x="148" y="63"/>
                    </a:lnTo>
                    <a:lnTo>
                      <a:pt x="165" y="74"/>
                    </a:lnTo>
                    <a:lnTo>
                      <a:pt x="177" y="88"/>
                    </a:lnTo>
                    <a:lnTo>
                      <a:pt x="185" y="103"/>
                    </a:lnTo>
                    <a:lnTo>
                      <a:pt x="188" y="120"/>
                    </a:lnTo>
                    <a:lnTo>
                      <a:pt x="185" y="138"/>
                    </a:lnTo>
                    <a:lnTo>
                      <a:pt x="176" y="159"/>
                    </a:lnTo>
                    <a:lnTo>
                      <a:pt x="162" y="177"/>
                    </a:lnTo>
                    <a:lnTo>
                      <a:pt x="147" y="194"/>
                    </a:lnTo>
                    <a:lnTo>
                      <a:pt x="127" y="208"/>
                    </a:lnTo>
                    <a:lnTo>
                      <a:pt x="106" y="218"/>
                    </a:lnTo>
                    <a:lnTo>
                      <a:pt x="83" y="222"/>
                    </a:lnTo>
                    <a:lnTo>
                      <a:pt x="60" y="222"/>
                    </a:lnTo>
                    <a:lnTo>
                      <a:pt x="38" y="213"/>
                    </a:lnTo>
                    <a:lnTo>
                      <a:pt x="23" y="204"/>
                    </a:lnTo>
                    <a:lnTo>
                      <a:pt x="12" y="190"/>
                    </a:lnTo>
                    <a:lnTo>
                      <a:pt x="3" y="174"/>
                    </a:lnTo>
                    <a:lnTo>
                      <a:pt x="0" y="156"/>
                    </a:lnTo>
                    <a:lnTo>
                      <a:pt x="0" y="113"/>
                    </a:lnTo>
                    <a:lnTo>
                      <a:pt x="3" y="70"/>
                    </a:lnTo>
                    <a:lnTo>
                      <a:pt x="5" y="26"/>
                    </a:lnTo>
                    <a:lnTo>
                      <a:pt x="6" y="20"/>
                    </a:lnTo>
                    <a:lnTo>
                      <a:pt x="2" y="16"/>
                    </a:lnTo>
                    <a:lnTo>
                      <a:pt x="2" y="12"/>
                    </a:lnTo>
                    <a:lnTo>
                      <a:pt x="3" y="7"/>
                    </a:lnTo>
                    <a:lnTo>
                      <a:pt x="5" y="5"/>
                    </a:lnTo>
                    <a:lnTo>
                      <a:pt x="7"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3" name="Freeform 208"/>
              <p:cNvSpPr>
                <a:spLocks/>
              </p:cNvSpPr>
              <p:nvPr/>
            </p:nvSpPr>
            <p:spPr bwMode="auto">
              <a:xfrm>
                <a:off x="4916" y="1339"/>
                <a:ext cx="25" cy="24"/>
              </a:xfrm>
              <a:custGeom>
                <a:avLst/>
                <a:gdLst/>
                <a:ahLst/>
                <a:cxnLst>
                  <a:cxn ang="0">
                    <a:pos x="11" y="0"/>
                  </a:cxn>
                  <a:cxn ang="0">
                    <a:pos x="16" y="0"/>
                  </a:cxn>
                  <a:cxn ang="0">
                    <a:pos x="21" y="3"/>
                  </a:cxn>
                  <a:cxn ang="0">
                    <a:pos x="24" y="6"/>
                  </a:cxn>
                  <a:cxn ang="0">
                    <a:pos x="25" y="9"/>
                  </a:cxn>
                  <a:cxn ang="0">
                    <a:pos x="25" y="13"/>
                  </a:cxn>
                  <a:cxn ang="0">
                    <a:pos x="23" y="18"/>
                  </a:cxn>
                  <a:cxn ang="0">
                    <a:pos x="20" y="21"/>
                  </a:cxn>
                  <a:cxn ang="0">
                    <a:pos x="18" y="21"/>
                  </a:cxn>
                  <a:cxn ang="0">
                    <a:pos x="18" y="23"/>
                  </a:cxn>
                  <a:cxn ang="0">
                    <a:pos x="17" y="23"/>
                  </a:cxn>
                  <a:cxn ang="0">
                    <a:pos x="14" y="24"/>
                  </a:cxn>
                  <a:cxn ang="0">
                    <a:pos x="10" y="24"/>
                  </a:cxn>
                  <a:cxn ang="0">
                    <a:pos x="4" y="21"/>
                  </a:cxn>
                  <a:cxn ang="0">
                    <a:pos x="2" y="18"/>
                  </a:cxn>
                  <a:cxn ang="0">
                    <a:pos x="0" y="16"/>
                  </a:cxn>
                  <a:cxn ang="0">
                    <a:pos x="0" y="11"/>
                  </a:cxn>
                  <a:cxn ang="0">
                    <a:pos x="3" y="6"/>
                  </a:cxn>
                  <a:cxn ang="0">
                    <a:pos x="6" y="3"/>
                  </a:cxn>
                  <a:cxn ang="0">
                    <a:pos x="7" y="3"/>
                  </a:cxn>
                  <a:cxn ang="0">
                    <a:pos x="7" y="2"/>
                  </a:cxn>
                  <a:cxn ang="0">
                    <a:pos x="9" y="2"/>
                  </a:cxn>
                  <a:cxn ang="0">
                    <a:pos x="11" y="0"/>
                  </a:cxn>
                </a:cxnLst>
                <a:rect l="0" t="0" r="r" b="b"/>
                <a:pathLst>
                  <a:path w="25" h="24">
                    <a:moveTo>
                      <a:pt x="11" y="0"/>
                    </a:moveTo>
                    <a:lnTo>
                      <a:pt x="16" y="0"/>
                    </a:lnTo>
                    <a:lnTo>
                      <a:pt x="21" y="3"/>
                    </a:lnTo>
                    <a:lnTo>
                      <a:pt x="24" y="6"/>
                    </a:lnTo>
                    <a:lnTo>
                      <a:pt x="25" y="9"/>
                    </a:lnTo>
                    <a:lnTo>
                      <a:pt x="25" y="13"/>
                    </a:lnTo>
                    <a:lnTo>
                      <a:pt x="23" y="18"/>
                    </a:lnTo>
                    <a:lnTo>
                      <a:pt x="20" y="21"/>
                    </a:lnTo>
                    <a:lnTo>
                      <a:pt x="18" y="21"/>
                    </a:lnTo>
                    <a:lnTo>
                      <a:pt x="18" y="23"/>
                    </a:lnTo>
                    <a:lnTo>
                      <a:pt x="17" y="23"/>
                    </a:lnTo>
                    <a:lnTo>
                      <a:pt x="14" y="24"/>
                    </a:lnTo>
                    <a:lnTo>
                      <a:pt x="10" y="24"/>
                    </a:lnTo>
                    <a:lnTo>
                      <a:pt x="4" y="21"/>
                    </a:lnTo>
                    <a:lnTo>
                      <a:pt x="2" y="18"/>
                    </a:lnTo>
                    <a:lnTo>
                      <a:pt x="0" y="16"/>
                    </a:lnTo>
                    <a:lnTo>
                      <a:pt x="0" y="11"/>
                    </a:lnTo>
                    <a:lnTo>
                      <a:pt x="3" y="6"/>
                    </a:lnTo>
                    <a:lnTo>
                      <a:pt x="6" y="3"/>
                    </a:lnTo>
                    <a:lnTo>
                      <a:pt x="7" y="3"/>
                    </a:lnTo>
                    <a:lnTo>
                      <a:pt x="7" y="2"/>
                    </a:lnTo>
                    <a:lnTo>
                      <a:pt x="9"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4" name="Freeform 209"/>
              <p:cNvSpPr>
                <a:spLocks/>
              </p:cNvSpPr>
              <p:nvPr/>
            </p:nvSpPr>
            <p:spPr bwMode="auto">
              <a:xfrm>
                <a:off x="4947" y="1337"/>
                <a:ext cx="19" cy="22"/>
              </a:xfrm>
              <a:custGeom>
                <a:avLst/>
                <a:gdLst/>
                <a:ahLst/>
                <a:cxnLst>
                  <a:cxn ang="0">
                    <a:pos x="10" y="0"/>
                  </a:cxn>
                  <a:cxn ang="0">
                    <a:pos x="17" y="2"/>
                  </a:cxn>
                  <a:cxn ang="0">
                    <a:pos x="19" y="8"/>
                  </a:cxn>
                  <a:cxn ang="0">
                    <a:pos x="19" y="13"/>
                  </a:cxn>
                  <a:cxn ang="0">
                    <a:pos x="17" y="19"/>
                  </a:cxn>
                  <a:cxn ang="0">
                    <a:pos x="10" y="22"/>
                  </a:cxn>
                  <a:cxn ang="0">
                    <a:pos x="3" y="19"/>
                  </a:cxn>
                  <a:cxn ang="0">
                    <a:pos x="0" y="13"/>
                  </a:cxn>
                  <a:cxn ang="0">
                    <a:pos x="0" y="8"/>
                  </a:cxn>
                  <a:cxn ang="0">
                    <a:pos x="3" y="2"/>
                  </a:cxn>
                  <a:cxn ang="0">
                    <a:pos x="10" y="0"/>
                  </a:cxn>
                </a:cxnLst>
                <a:rect l="0" t="0" r="r" b="b"/>
                <a:pathLst>
                  <a:path w="19" h="22">
                    <a:moveTo>
                      <a:pt x="10" y="0"/>
                    </a:moveTo>
                    <a:lnTo>
                      <a:pt x="17" y="2"/>
                    </a:lnTo>
                    <a:lnTo>
                      <a:pt x="19" y="8"/>
                    </a:lnTo>
                    <a:lnTo>
                      <a:pt x="19" y="13"/>
                    </a:lnTo>
                    <a:lnTo>
                      <a:pt x="17" y="19"/>
                    </a:lnTo>
                    <a:lnTo>
                      <a:pt x="10" y="22"/>
                    </a:lnTo>
                    <a:lnTo>
                      <a:pt x="3" y="19"/>
                    </a:lnTo>
                    <a:lnTo>
                      <a:pt x="0" y="13"/>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5" name="Freeform 210"/>
              <p:cNvSpPr>
                <a:spLocks/>
              </p:cNvSpPr>
              <p:nvPr/>
            </p:nvSpPr>
            <p:spPr bwMode="auto">
              <a:xfrm>
                <a:off x="4968" y="1309"/>
                <a:ext cx="19" cy="22"/>
              </a:xfrm>
              <a:custGeom>
                <a:avLst/>
                <a:gdLst/>
                <a:ahLst/>
                <a:cxnLst>
                  <a:cxn ang="0">
                    <a:pos x="10" y="0"/>
                  </a:cxn>
                  <a:cxn ang="0">
                    <a:pos x="16" y="3"/>
                  </a:cxn>
                  <a:cxn ang="0">
                    <a:pos x="19" y="8"/>
                  </a:cxn>
                  <a:cxn ang="0">
                    <a:pos x="19" y="14"/>
                  </a:cxn>
                  <a:cxn ang="0">
                    <a:pos x="16" y="19"/>
                  </a:cxn>
                  <a:cxn ang="0">
                    <a:pos x="10" y="22"/>
                  </a:cxn>
                  <a:cxn ang="0">
                    <a:pos x="3" y="19"/>
                  </a:cxn>
                  <a:cxn ang="0">
                    <a:pos x="0" y="14"/>
                  </a:cxn>
                  <a:cxn ang="0">
                    <a:pos x="0" y="8"/>
                  </a:cxn>
                  <a:cxn ang="0">
                    <a:pos x="3" y="3"/>
                  </a:cxn>
                  <a:cxn ang="0">
                    <a:pos x="10" y="0"/>
                  </a:cxn>
                </a:cxnLst>
                <a:rect l="0" t="0" r="r" b="b"/>
                <a:pathLst>
                  <a:path w="19" h="22">
                    <a:moveTo>
                      <a:pt x="10" y="0"/>
                    </a:moveTo>
                    <a:lnTo>
                      <a:pt x="16" y="3"/>
                    </a:lnTo>
                    <a:lnTo>
                      <a:pt x="19" y="8"/>
                    </a:lnTo>
                    <a:lnTo>
                      <a:pt x="19" y="14"/>
                    </a:lnTo>
                    <a:lnTo>
                      <a:pt x="16"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6" name="Freeform 211"/>
              <p:cNvSpPr>
                <a:spLocks/>
              </p:cNvSpPr>
              <p:nvPr/>
            </p:nvSpPr>
            <p:spPr bwMode="auto">
              <a:xfrm>
                <a:off x="4922" y="1370"/>
                <a:ext cx="19" cy="22"/>
              </a:xfrm>
              <a:custGeom>
                <a:avLst/>
                <a:gdLst/>
                <a:ahLst/>
                <a:cxnLst>
                  <a:cxn ang="0">
                    <a:pos x="10" y="0"/>
                  </a:cxn>
                  <a:cxn ang="0">
                    <a:pos x="17" y="3"/>
                  </a:cxn>
                  <a:cxn ang="0">
                    <a:pos x="19" y="8"/>
                  </a:cxn>
                  <a:cxn ang="0">
                    <a:pos x="19" y="14"/>
                  </a:cxn>
                  <a:cxn ang="0">
                    <a:pos x="17" y="19"/>
                  </a:cxn>
                  <a:cxn ang="0">
                    <a:pos x="10" y="22"/>
                  </a:cxn>
                  <a:cxn ang="0">
                    <a:pos x="3" y="19"/>
                  </a:cxn>
                  <a:cxn ang="0">
                    <a:pos x="0" y="14"/>
                  </a:cxn>
                  <a:cxn ang="0">
                    <a:pos x="0" y="8"/>
                  </a:cxn>
                  <a:cxn ang="0">
                    <a:pos x="3" y="3"/>
                  </a:cxn>
                  <a:cxn ang="0">
                    <a:pos x="10" y="0"/>
                  </a:cxn>
                </a:cxnLst>
                <a:rect l="0" t="0" r="r" b="b"/>
                <a:pathLst>
                  <a:path w="19" h="22">
                    <a:moveTo>
                      <a:pt x="10" y="0"/>
                    </a:moveTo>
                    <a:lnTo>
                      <a:pt x="17" y="3"/>
                    </a:lnTo>
                    <a:lnTo>
                      <a:pt x="19" y="8"/>
                    </a:lnTo>
                    <a:lnTo>
                      <a:pt x="19"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7" name="Freeform 212"/>
              <p:cNvSpPr>
                <a:spLocks/>
              </p:cNvSpPr>
              <p:nvPr/>
            </p:nvSpPr>
            <p:spPr bwMode="auto">
              <a:xfrm>
                <a:off x="4922" y="1300"/>
                <a:ext cx="25" cy="24"/>
              </a:xfrm>
              <a:custGeom>
                <a:avLst/>
                <a:gdLst/>
                <a:ahLst/>
                <a:cxnLst>
                  <a:cxn ang="0">
                    <a:pos x="11" y="0"/>
                  </a:cxn>
                  <a:cxn ang="0">
                    <a:pos x="15" y="0"/>
                  </a:cxn>
                  <a:cxn ang="0">
                    <a:pos x="21" y="3"/>
                  </a:cxn>
                  <a:cxn ang="0">
                    <a:pos x="24" y="6"/>
                  </a:cxn>
                  <a:cxn ang="0">
                    <a:pos x="25" y="9"/>
                  </a:cxn>
                  <a:cxn ang="0">
                    <a:pos x="25" y="12"/>
                  </a:cxn>
                  <a:cxn ang="0">
                    <a:pos x="22" y="17"/>
                  </a:cxn>
                  <a:cxn ang="0">
                    <a:pos x="19" y="20"/>
                  </a:cxn>
                  <a:cxn ang="0">
                    <a:pos x="19" y="21"/>
                  </a:cxn>
                  <a:cxn ang="0">
                    <a:pos x="18" y="21"/>
                  </a:cxn>
                  <a:cxn ang="0">
                    <a:pos x="17" y="23"/>
                  </a:cxn>
                  <a:cxn ang="0">
                    <a:pos x="12" y="24"/>
                  </a:cxn>
                  <a:cxn ang="0">
                    <a:pos x="8" y="24"/>
                  </a:cxn>
                  <a:cxn ang="0">
                    <a:pos x="4" y="21"/>
                  </a:cxn>
                  <a:cxn ang="0">
                    <a:pos x="1" y="18"/>
                  </a:cxn>
                  <a:cxn ang="0">
                    <a:pos x="0" y="16"/>
                  </a:cxn>
                  <a:cxn ang="0">
                    <a:pos x="0" y="12"/>
                  </a:cxn>
                  <a:cxn ang="0">
                    <a:pos x="3" y="6"/>
                  </a:cxn>
                  <a:cxn ang="0">
                    <a:pos x="5" y="3"/>
                  </a:cxn>
                  <a:cxn ang="0">
                    <a:pos x="7" y="3"/>
                  </a:cxn>
                  <a:cxn ang="0">
                    <a:pos x="8" y="2"/>
                  </a:cxn>
                  <a:cxn ang="0">
                    <a:pos x="11" y="0"/>
                  </a:cxn>
                </a:cxnLst>
                <a:rect l="0" t="0" r="r" b="b"/>
                <a:pathLst>
                  <a:path w="25" h="24">
                    <a:moveTo>
                      <a:pt x="11" y="0"/>
                    </a:moveTo>
                    <a:lnTo>
                      <a:pt x="15" y="0"/>
                    </a:lnTo>
                    <a:lnTo>
                      <a:pt x="21" y="3"/>
                    </a:lnTo>
                    <a:lnTo>
                      <a:pt x="24" y="6"/>
                    </a:lnTo>
                    <a:lnTo>
                      <a:pt x="25" y="9"/>
                    </a:lnTo>
                    <a:lnTo>
                      <a:pt x="25" y="12"/>
                    </a:lnTo>
                    <a:lnTo>
                      <a:pt x="22" y="17"/>
                    </a:lnTo>
                    <a:lnTo>
                      <a:pt x="19" y="20"/>
                    </a:lnTo>
                    <a:lnTo>
                      <a:pt x="19" y="21"/>
                    </a:lnTo>
                    <a:lnTo>
                      <a:pt x="18" y="21"/>
                    </a:lnTo>
                    <a:lnTo>
                      <a:pt x="17" y="23"/>
                    </a:lnTo>
                    <a:lnTo>
                      <a:pt x="12" y="24"/>
                    </a:lnTo>
                    <a:lnTo>
                      <a:pt x="8" y="24"/>
                    </a:lnTo>
                    <a:lnTo>
                      <a:pt x="4" y="21"/>
                    </a:lnTo>
                    <a:lnTo>
                      <a:pt x="1" y="18"/>
                    </a:lnTo>
                    <a:lnTo>
                      <a:pt x="0" y="16"/>
                    </a:lnTo>
                    <a:lnTo>
                      <a:pt x="0" y="12"/>
                    </a:lnTo>
                    <a:lnTo>
                      <a:pt x="3" y="6"/>
                    </a:lnTo>
                    <a:lnTo>
                      <a:pt x="5" y="3"/>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8" name="Freeform 213"/>
              <p:cNvSpPr>
                <a:spLocks/>
              </p:cNvSpPr>
              <p:nvPr/>
            </p:nvSpPr>
            <p:spPr bwMode="auto">
              <a:xfrm>
                <a:off x="4965" y="1360"/>
                <a:ext cx="24" cy="24"/>
              </a:xfrm>
              <a:custGeom>
                <a:avLst/>
                <a:gdLst/>
                <a:ahLst/>
                <a:cxnLst>
                  <a:cxn ang="0">
                    <a:pos x="11" y="0"/>
                  </a:cxn>
                  <a:cxn ang="0">
                    <a:pos x="14" y="0"/>
                  </a:cxn>
                  <a:cxn ang="0">
                    <a:pos x="19" y="3"/>
                  </a:cxn>
                  <a:cxn ang="0">
                    <a:pos x="22" y="6"/>
                  </a:cxn>
                  <a:cxn ang="0">
                    <a:pos x="24" y="9"/>
                  </a:cxn>
                  <a:cxn ang="0">
                    <a:pos x="24" y="16"/>
                  </a:cxn>
                  <a:cxn ang="0">
                    <a:pos x="22" y="18"/>
                  </a:cxn>
                  <a:cxn ang="0">
                    <a:pos x="19" y="21"/>
                  </a:cxn>
                  <a:cxn ang="0">
                    <a:pos x="18" y="21"/>
                  </a:cxn>
                  <a:cxn ang="0">
                    <a:pos x="13" y="24"/>
                  </a:cxn>
                  <a:cxn ang="0">
                    <a:pos x="10" y="24"/>
                  </a:cxn>
                  <a:cxn ang="0">
                    <a:pos x="4" y="21"/>
                  </a:cxn>
                  <a:cxn ang="0">
                    <a:pos x="1" y="18"/>
                  </a:cxn>
                  <a:cxn ang="0">
                    <a:pos x="0" y="16"/>
                  </a:cxn>
                  <a:cxn ang="0">
                    <a:pos x="0" y="10"/>
                  </a:cxn>
                  <a:cxn ang="0">
                    <a:pos x="1" y="7"/>
                  </a:cxn>
                  <a:cxn ang="0">
                    <a:pos x="4" y="4"/>
                  </a:cxn>
                  <a:cxn ang="0">
                    <a:pos x="7" y="3"/>
                  </a:cxn>
                  <a:cxn ang="0">
                    <a:pos x="8" y="2"/>
                  </a:cxn>
                  <a:cxn ang="0">
                    <a:pos x="11" y="0"/>
                  </a:cxn>
                </a:cxnLst>
                <a:rect l="0" t="0" r="r" b="b"/>
                <a:pathLst>
                  <a:path w="24" h="24">
                    <a:moveTo>
                      <a:pt x="11" y="0"/>
                    </a:moveTo>
                    <a:lnTo>
                      <a:pt x="14" y="0"/>
                    </a:lnTo>
                    <a:lnTo>
                      <a:pt x="19" y="3"/>
                    </a:lnTo>
                    <a:lnTo>
                      <a:pt x="22" y="6"/>
                    </a:lnTo>
                    <a:lnTo>
                      <a:pt x="24" y="9"/>
                    </a:lnTo>
                    <a:lnTo>
                      <a:pt x="24" y="16"/>
                    </a:lnTo>
                    <a:lnTo>
                      <a:pt x="22" y="18"/>
                    </a:lnTo>
                    <a:lnTo>
                      <a:pt x="19" y="21"/>
                    </a:lnTo>
                    <a:lnTo>
                      <a:pt x="18" y="21"/>
                    </a:lnTo>
                    <a:lnTo>
                      <a:pt x="13" y="24"/>
                    </a:lnTo>
                    <a:lnTo>
                      <a:pt x="10" y="24"/>
                    </a:lnTo>
                    <a:lnTo>
                      <a:pt x="4" y="21"/>
                    </a:lnTo>
                    <a:lnTo>
                      <a:pt x="1" y="18"/>
                    </a:lnTo>
                    <a:lnTo>
                      <a:pt x="0" y="16"/>
                    </a:lnTo>
                    <a:lnTo>
                      <a:pt x="0" y="10"/>
                    </a:lnTo>
                    <a:lnTo>
                      <a:pt x="1" y="7"/>
                    </a:lnTo>
                    <a:lnTo>
                      <a:pt x="4" y="4"/>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9" name="Freeform 214"/>
              <p:cNvSpPr>
                <a:spLocks/>
              </p:cNvSpPr>
              <p:nvPr/>
            </p:nvSpPr>
            <p:spPr bwMode="auto">
              <a:xfrm>
                <a:off x="4987" y="1330"/>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0" name="Freeform 215"/>
              <p:cNvSpPr>
                <a:spLocks/>
              </p:cNvSpPr>
              <p:nvPr/>
            </p:nvSpPr>
            <p:spPr bwMode="auto">
              <a:xfrm>
                <a:off x="4993" y="1002"/>
                <a:ext cx="167" cy="213"/>
              </a:xfrm>
              <a:custGeom>
                <a:avLst/>
                <a:gdLst/>
                <a:ahLst/>
                <a:cxnLst>
                  <a:cxn ang="0">
                    <a:pos x="115" y="0"/>
                  </a:cxn>
                  <a:cxn ang="0">
                    <a:pos x="119" y="13"/>
                  </a:cxn>
                  <a:cxn ang="0">
                    <a:pos x="125" y="28"/>
                  </a:cxn>
                  <a:cxn ang="0">
                    <a:pos x="132" y="44"/>
                  </a:cxn>
                  <a:cxn ang="0">
                    <a:pos x="139" y="62"/>
                  </a:cxn>
                  <a:cxn ang="0">
                    <a:pos x="147" y="80"/>
                  </a:cxn>
                  <a:cxn ang="0">
                    <a:pos x="154" y="98"/>
                  </a:cxn>
                  <a:cxn ang="0">
                    <a:pos x="165" y="134"/>
                  </a:cxn>
                  <a:cxn ang="0">
                    <a:pos x="167" y="152"/>
                  </a:cxn>
                  <a:cxn ang="0">
                    <a:pos x="167" y="168"/>
                  </a:cxn>
                  <a:cxn ang="0">
                    <a:pos x="163" y="181"/>
                  </a:cxn>
                  <a:cxn ang="0">
                    <a:pos x="154" y="194"/>
                  </a:cxn>
                  <a:cxn ang="0">
                    <a:pos x="140" y="204"/>
                  </a:cxn>
                  <a:cxn ang="0">
                    <a:pos x="122" y="211"/>
                  </a:cxn>
                  <a:cxn ang="0">
                    <a:pos x="99" y="213"/>
                  </a:cxn>
                  <a:cxn ang="0">
                    <a:pos x="75" y="212"/>
                  </a:cxn>
                  <a:cxn ang="0">
                    <a:pos x="53" y="206"/>
                  </a:cxn>
                  <a:cxn ang="0">
                    <a:pos x="33" y="195"/>
                  </a:cxn>
                  <a:cxn ang="0">
                    <a:pos x="18" y="183"/>
                  </a:cxn>
                  <a:cxn ang="0">
                    <a:pos x="5" y="166"/>
                  </a:cxn>
                  <a:cxn ang="0">
                    <a:pos x="0" y="149"/>
                  </a:cxn>
                  <a:cxn ang="0">
                    <a:pos x="0" y="131"/>
                  </a:cxn>
                  <a:cxn ang="0">
                    <a:pos x="7" y="112"/>
                  </a:cxn>
                  <a:cxn ang="0">
                    <a:pos x="21" y="94"/>
                  </a:cxn>
                  <a:cxn ang="0">
                    <a:pos x="87" y="35"/>
                  </a:cxn>
                  <a:cxn ang="0">
                    <a:pos x="108" y="13"/>
                  </a:cxn>
                  <a:cxn ang="0">
                    <a:pos x="115" y="0"/>
                  </a:cxn>
                </a:cxnLst>
                <a:rect l="0" t="0" r="r" b="b"/>
                <a:pathLst>
                  <a:path w="167" h="213">
                    <a:moveTo>
                      <a:pt x="115" y="0"/>
                    </a:moveTo>
                    <a:lnTo>
                      <a:pt x="119" y="13"/>
                    </a:lnTo>
                    <a:lnTo>
                      <a:pt x="125" y="28"/>
                    </a:lnTo>
                    <a:lnTo>
                      <a:pt x="132" y="44"/>
                    </a:lnTo>
                    <a:lnTo>
                      <a:pt x="139" y="62"/>
                    </a:lnTo>
                    <a:lnTo>
                      <a:pt x="147" y="80"/>
                    </a:lnTo>
                    <a:lnTo>
                      <a:pt x="154" y="98"/>
                    </a:lnTo>
                    <a:lnTo>
                      <a:pt x="165" y="134"/>
                    </a:lnTo>
                    <a:lnTo>
                      <a:pt x="167" y="152"/>
                    </a:lnTo>
                    <a:lnTo>
                      <a:pt x="167" y="168"/>
                    </a:lnTo>
                    <a:lnTo>
                      <a:pt x="163" y="181"/>
                    </a:lnTo>
                    <a:lnTo>
                      <a:pt x="154" y="194"/>
                    </a:lnTo>
                    <a:lnTo>
                      <a:pt x="140" y="204"/>
                    </a:lnTo>
                    <a:lnTo>
                      <a:pt x="122" y="211"/>
                    </a:lnTo>
                    <a:lnTo>
                      <a:pt x="99" y="213"/>
                    </a:lnTo>
                    <a:lnTo>
                      <a:pt x="75" y="212"/>
                    </a:lnTo>
                    <a:lnTo>
                      <a:pt x="53" y="206"/>
                    </a:lnTo>
                    <a:lnTo>
                      <a:pt x="33" y="195"/>
                    </a:lnTo>
                    <a:lnTo>
                      <a:pt x="18" y="183"/>
                    </a:lnTo>
                    <a:lnTo>
                      <a:pt x="5" y="166"/>
                    </a:lnTo>
                    <a:lnTo>
                      <a:pt x="0" y="149"/>
                    </a:lnTo>
                    <a:lnTo>
                      <a:pt x="0" y="131"/>
                    </a:lnTo>
                    <a:lnTo>
                      <a:pt x="7" y="112"/>
                    </a:lnTo>
                    <a:lnTo>
                      <a:pt x="21" y="94"/>
                    </a:lnTo>
                    <a:lnTo>
                      <a:pt x="87" y="35"/>
                    </a:lnTo>
                    <a:lnTo>
                      <a:pt x="108" y="13"/>
                    </a:lnTo>
                    <a:lnTo>
                      <a:pt x="1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1" name="Freeform 216"/>
              <p:cNvSpPr>
                <a:spLocks noEditPoints="1"/>
              </p:cNvSpPr>
              <p:nvPr/>
            </p:nvSpPr>
            <p:spPr bwMode="auto">
              <a:xfrm>
                <a:off x="4980" y="991"/>
                <a:ext cx="192" cy="236"/>
              </a:xfrm>
              <a:custGeom>
                <a:avLst/>
                <a:gdLst/>
                <a:ahLst/>
                <a:cxnLst>
                  <a:cxn ang="0">
                    <a:pos x="126" y="37"/>
                  </a:cxn>
                  <a:cxn ang="0">
                    <a:pos x="95" y="66"/>
                  </a:cxn>
                  <a:cxn ang="0">
                    <a:pos x="57" y="96"/>
                  </a:cxn>
                  <a:cxn ang="0">
                    <a:pos x="45" y="108"/>
                  </a:cxn>
                  <a:cxn ang="0">
                    <a:pos x="34" y="121"/>
                  </a:cxn>
                  <a:cxn ang="0">
                    <a:pos x="25" y="137"/>
                  </a:cxn>
                  <a:cxn ang="0">
                    <a:pos x="23" y="152"/>
                  </a:cxn>
                  <a:cxn ang="0">
                    <a:pos x="27" y="170"/>
                  </a:cxn>
                  <a:cxn ang="0">
                    <a:pos x="38" y="187"/>
                  </a:cxn>
                  <a:cxn ang="0">
                    <a:pos x="53" y="199"/>
                  </a:cxn>
                  <a:cxn ang="0">
                    <a:pos x="70" y="208"/>
                  </a:cxn>
                  <a:cxn ang="0">
                    <a:pos x="89" y="213"/>
                  </a:cxn>
                  <a:cxn ang="0">
                    <a:pos x="106" y="215"/>
                  </a:cxn>
                  <a:cxn ang="0">
                    <a:pos x="126" y="213"/>
                  </a:cxn>
                  <a:cxn ang="0">
                    <a:pos x="142" y="208"/>
                  </a:cxn>
                  <a:cxn ang="0">
                    <a:pos x="158" y="199"/>
                  </a:cxn>
                  <a:cxn ang="0">
                    <a:pos x="166" y="185"/>
                  </a:cxn>
                  <a:cxn ang="0">
                    <a:pos x="170" y="170"/>
                  </a:cxn>
                  <a:cxn ang="0">
                    <a:pos x="169" y="153"/>
                  </a:cxn>
                  <a:cxn ang="0">
                    <a:pos x="160" y="120"/>
                  </a:cxn>
                  <a:cxn ang="0">
                    <a:pos x="155" y="106"/>
                  </a:cxn>
                  <a:cxn ang="0">
                    <a:pos x="141" y="75"/>
                  </a:cxn>
                  <a:cxn ang="0">
                    <a:pos x="128" y="45"/>
                  </a:cxn>
                  <a:cxn ang="0">
                    <a:pos x="126" y="37"/>
                  </a:cxn>
                  <a:cxn ang="0">
                    <a:pos x="127" y="0"/>
                  </a:cxn>
                  <a:cxn ang="0">
                    <a:pos x="130" y="0"/>
                  </a:cxn>
                  <a:cxn ang="0">
                    <a:pos x="138" y="4"/>
                  </a:cxn>
                  <a:cxn ang="0">
                    <a:pos x="139" y="9"/>
                  </a:cxn>
                  <a:cxn ang="0">
                    <a:pos x="144" y="23"/>
                  </a:cxn>
                  <a:cxn ang="0">
                    <a:pos x="151" y="39"/>
                  </a:cxn>
                  <a:cxn ang="0">
                    <a:pos x="159" y="57"/>
                  </a:cxn>
                  <a:cxn ang="0">
                    <a:pos x="167" y="77"/>
                  </a:cxn>
                  <a:cxn ang="0">
                    <a:pos x="176" y="98"/>
                  </a:cxn>
                  <a:cxn ang="0">
                    <a:pos x="183" y="117"/>
                  </a:cxn>
                  <a:cxn ang="0">
                    <a:pos x="188" y="138"/>
                  </a:cxn>
                  <a:cxn ang="0">
                    <a:pos x="192" y="158"/>
                  </a:cxn>
                  <a:cxn ang="0">
                    <a:pos x="192" y="176"/>
                  </a:cxn>
                  <a:cxn ang="0">
                    <a:pos x="190" y="192"/>
                  </a:cxn>
                  <a:cxn ang="0">
                    <a:pos x="181" y="206"/>
                  </a:cxn>
                  <a:cxn ang="0">
                    <a:pos x="169" y="219"/>
                  </a:cxn>
                  <a:cxn ang="0">
                    <a:pos x="149" y="229"/>
                  </a:cxn>
                  <a:cxn ang="0">
                    <a:pos x="128" y="234"/>
                  </a:cxn>
                  <a:cxn ang="0">
                    <a:pos x="107" y="236"/>
                  </a:cxn>
                  <a:cxn ang="0">
                    <a:pos x="87" y="234"/>
                  </a:cxn>
                  <a:cxn ang="0">
                    <a:pos x="64" y="229"/>
                  </a:cxn>
                  <a:cxn ang="0">
                    <a:pos x="45" y="220"/>
                  </a:cxn>
                  <a:cxn ang="0">
                    <a:pos x="28" y="209"/>
                  </a:cxn>
                  <a:cxn ang="0">
                    <a:pos x="14" y="194"/>
                  </a:cxn>
                  <a:cxn ang="0">
                    <a:pos x="4" y="174"/>
                  </a:cxn>
                  <a:cxn ang="0">
                    <a:pos x="0" y="155"/>
                  </a:cxn>
                  <a:cxn ang="0">
                    <a:pos x="3" y="135"/>
                  </a:cxn>
                  <a:cxn ang="0">
                    <a:pos x="9" y="117"/>
                  </a:cxn>
                  <a:cxn ang="0">
                    <a:pos x="21" y="101"/>
                  </a:cxn>
                  <a:cxn ang="0">
                    <a:pos x="92" y="38"/>
                  </a:cxn>
                  <a:cxn ang="0">
                    <a:pos x="117" y="13"/>
                  </a:cxn>
                  <a:cxn ang="0">
                    <a:pos x="119" y="13"/>
                  </a:cxn>
                  <a:cxn ang="0">
                    <a:pos x="119" y="7"/>
                  </a:cxn>
                  <a:cxn ang="0">
                    <a:pos x="121" y="4"/>
                  </a:cxn>
                  <a:cxn ang="0">
                    <a:pos x="123" y="2"/>
                  </a:cxn>
                  <a:cxn ang="0">
                    <a:pos x="127" y="0"/>
                  </a:cxn>
                </a:cxnLst>
                <a:rect l="0" t="0" r="r" b="b"/>
                <a:pathLst>
                  <a:path w="192" h="236">
                    <a:moveTo>
                      <a:pt x="126" y="37"/>
                    </a:moveTo>
                    <a:lnTo>
                      <a:pt x="95" y="66"/>
                    </a:lnTo>
                    <a:lnTo>
                      <a:pt x="57" y="96"/>
                    </a:lnTo>
                    <a:lnTo>
                      <a:pt x="45" y="108"/>
                    </a:lnTo>
                    <a:lnTo>
                      <a:pt x="34" y="121"/>
                    </a:lnTo>
                    <a:lnTo>
                      <a:pt x="25" y="137"/>
                    </a:lnTo>
                    <a:lnTo>
                      <a:pt x="23" y="152"/>
                    </a:lnTo>
                    <a:lnTo>
                      <a:pt x="27" y="170"/>
                    </a:lnTo>
                    <a:lnTo>
                      <a:pt x="38" y="187"/>
                    </a:lnTo>
                    <a:lnTo>
                      <a:pt x="53" y="199"/>
                    </a:lnTo>
                    <a:lnTo>
                      <a:pt x="70" y="208"/>
                    </a:lnTo>
                    <a:lnTo>
                      <a:pt x="89" y="213"/>
                    </a:lnTo>
                    <a:lnTo>
                      <a:pt x="106" y="215"/>
                    </a:lnTo>
                    <a:lnTo>
                      <a:pt x="126" y="213"/>
                    </a:lnTo>
                    <a:lnTo>
                      <a:pt x="142" y="208"/>
                    </a:lnTo>
                    <a:lnTo>
                      <a:pt x="158" y="199"/>
                    </a:lnTo>
                    <a:lnTo>
                      <a:pt x="166" y="185"/>
                    </a:lnTo>
                    <a:lnTo>
                      <a:pt x="170" y="170"/>
                    </a:lnTo>
                    <a:lnTo>
                      <a:pt x="169" y="153"/>
                    </a:lnTo>
                    <a:lnTo>
                      <a:pt x="160" y="120"/>
                    </a:lnTo>
                    <a:lnTo>
                      <a:pt x="155" y="106"/>
                    </a:lnTo>
                    <a:lnTo>
                      <a:pt x="141" y="75"/>
                    </a:lnTo>
                    <a:lnTo>
                      <a:pt x="128" y="45"/>
                    </a:lnTo>
                    <a:lnTo>
                      <a:pt x="126" y="37"/>
                    </a:lnTo>
                    <a:close/>
                    <a:moveTo>
                      <a:pt x="127" y="0"/>
                    </a:moveTo>
                    <a:lnTo>
                      <a:pt x="130" y="0"/>
                    </a:lnTo>
                    <a:lnTo>
                      <a:pt x="138" y="4"/>
                    </a:lnTo>
                    <a:lnTo>
                      <a:pt x="139" y="9"/>
                    </a:lnTo>
                    <a:lnTo>
                      <a:pt x="144" y="23"/>
                    </a:lnTo>
                    <a:lnTo>
                      <a:pt x="151" y="39"/>
                    </a:lnTo>
                    <a:lnTo>
                      <a:pt x="159" y="57"/>
                    </a:lnTo>
                    <a:lnTo>
                      <a:pt x="167" y="77"/>
                    </a:lnTo>
                    <a:lnTo>
                      <a:pt x="176" y="98"/>
                    </a:lnTo>
                    <a:lnTo>
                      <a:pt x="183" y="117"/>
                    </a:lnTo>
                    <a:lnTo>
                      <a:pt x="188" y="138"/>
                    </a:lnTo>
                    <a:lnTo>
                      <a:pt x="192" y="158"/>
                    </a:lnTo>
                    <a:lnTo>
                      <a:pt x="192" y="176"/>
                    </a:lnTo>
                    <a:lnTo>
                      <a:pt x="190" y="192"/>
                    </a:lnTo>
                    <a:lnTo>
                      <a:pt x="181" y="206"/>
                    </a:lnTo>
                    <a:lnTo>
                      <a:pt x="169" y="219"/>
                    </a:lnTo>
                    <a:lnTo>
                      <a:pt x="149" y="229"/>
                    </a:lnTo>
                    <a:lnTo>
                      <a:pt x="128" y="234"/>
                    </a:lnTo>
                    <a:lnTo>
                      <a:pt x="107" y="236"/>
                    </a:lnTo>
                    <a:lnTo>
                      <a:pt x="87" y="234"/>
                    </a:lnTo>
                    <a:lnTo>
                      <a:pt x="64" y="229"/>
                    </a:lnTo>
                    <a:lnTo>
                      <a:pt x="45" y="220"/>
                    </a:lnTo>
                    <a:lnTo>
                      <a:pt x="28" y="209"/>
                    </a:lnTo>
                    <a:lnTo>
                      <a:pt x="14" y="194"/>
                    </a:lnTo>
                    <a:lnTo>
                      <a:pt x="4" y="174"/>
                    </a:lnTo>
                    <a:lnTo>
                      <a:pt x="0" y="155"/>
                    </a:lnTo>
                    <a:lnTo>
                      <a:pt x="3" y="135"/>
                    </a:lnTo>
                    <a:lnTo>
                      <a:pt x="9" y="117"/>
                    </a:lnTo>
                    <a:lnTo>
                      <a:pt x="21" y="101"/>
                    </a:lnTo>
                    <a:lnTo>
                      <a:pt x="92" y="38"/>
                    </a:lnTo>
                    <a:lnTo>
                      <a:pt x="117" y="13"/>
                    </a:lnTo>
                    <a:lnTo>
                      <a:pt x="119" y="13"/>
                    </a:lnTo>
                    <a:lnTo>
                      <a:pt x="119" y="7"/>
                    </a:lnTo>
                    <a:lnTo>
                      <a:pt x="121" y="4"/>
                    </a:lnTo>
                    <a:lnTo>
                      <a:pt x="123" y="2"/>
                    </a:lnTo>
                    <a:lnTo>
                      <a:pt x="1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2" name="Freeform 217"/>
              <p:cNvSpPr>
                <a:spLocks/>
              </p:cNvSpPr>
              <p:nvPr/>
            </p:nvSpPr>
            <p:spPr bwMode="auto">
              <a:xfrm>
                <a:off x="5046" y="1071"/>
                <a:ext cx="25" cy="23"/>
              </a:xfrm>
              <a:custGeom>
                <a:avLst/>
                <a:gdLst/>
                <a:ahLst/>
                <a:cxnLst>
                  <a:cxn ang="0">
                    <a:pos x="9" y="0"/>
                  </a:cxn>
                  <a:cxn ang="0">
                    <a:pos x="14" y="1"/>
                  </a:cxn>
                  <a:cxn ang="0">
                    <a:pos x="18" y="1"/>
                  </a:cxn>
                  <a:cxn ang="0">
                    <a:pos x="21" y="2"/>
                  </a:cxn>
                  <a:cxn ang="0">
                    <a:pos x="23" y="5"/>
                  </a:cxn>
                  <a:cxn ang="0">
                    <a:pos x="25" y="8"/>
                  </a:cxn>
                  <a:cxn ang="0">
                    <a:pos x="25" y="15"/>
                  </a:cxn>
                  <a:cxn ang="0">
                    <a:pos x="23" y="19"/>
                  </a:cxn>
                  <a:cxn ang="0">
                    <a:pos x="21" y="22"/>
                  </a:cxn>
                  <a:cxn ang="0">
                    <a:pos x="16" y="23"/>
                  </a:cxn>
                  <a:cxn ang="0">
                    <a:pos x="11" y="23"/>
                  </a:cxn>
                  <a:cxn ang="0">
                    <a:pos x="11" y="22"/>
                  </a:cxn>
                  <a:cxn ang="0">
                    <a:pos x="8" y="22"/>
                  </a:cxn>
                  <a:cxn ang="0">
                    <a:pos x="4" y="21"/>
                  </a:cxn>
                  <a:cxn ang="0">
                    <a:pos x="1" y="16"/>
                  </a:cxn>
                  <a:cxn ang="0">
                    <a:pos x="0" y="12"/>
                  </a:cxn>
                  <a:cxn ang="0">
                    <a:pos x="0" y="8"/>
                  </a:cxn>
                  <a:cxn ang="0">
                    <a:pos x="2" y="4"/>
                  </a:cxn>
                  <a:cxn ang="0">
                    <a:pos x="5" y="1"/>
                  </a:cxn>
                  <a:cxn ang="0">
                    <a:pos x="9" y="0"/>
                  </a:cxn>
                </a:cxnLst>
                <a:rect l="0" t="0" r="r" b="b"/>
                <a:pathLst>
                  <a:path w="25" h="23">
                    <a:moveTo>
                      <a:pt x="9" y="0"/>
                    </a:moveTo>
                    <a:lnTo>
                      <a:pt x="14" y="1"/>
                    </a:lnTo>
                    <a:lnTo>
                      <a:pt x="18" y="1"/>
                    </a:lnTo>
                    <a:lnTo>
                      <a:pt x="21" y="2"/>
                    </a:lnTo>
                    <a:lnTo>
                      <a:pt x="23" y="5"/>
                    </a:lnTo>
                    <a:lnTo>
                      <a:pt x="25" y="8"/>
                    </a:lnTo>
                    <a:lnTo>
                      <a:pt x="25" y="15"/>
                    </a:lnTo>
                    <a:lnTo>
                      <a:pt x="23" y="19"/>
                    </a:lnTo>
                    <a:lnTo>
                      <a:pt x="21" y="22"/>
                    </a:lnTo>
                    <a:lnTo>
                      <a:pt x="16" y="23"/>
                    </a:lnTo>
                    <a:lnTo>
                      <a:pt x="11" y="23"/>
                    </a:lnTo>
                    <a:lnTo>
                      <a:pt x="11" y="22"/>
                    </a:lnTo>
                    <a:lnTo>
                      <a:pt x="8" y="22"/>
                    </a:lnTo>
                    <a:lnTo>
                      <a:pt x="4" y="21"/>
                    </a:lnTo>
                    <a:lnTo>
                      <a:pt x="1" y="16"/>
                    </a:lnTo>
                    <a:lnTo>
                      <a:pt x="0" y="12"/>
                    </a:lnTo>
                    <a:lnTo>
                      <a:pt x="0" y="8"/>
                    </a:lnTo>
                    <a:lnTo>
                      <a:pt x="2" y="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3" name="Freeform 218"/>
              <p:cNvSpPr>
                <a:spLocks/>
              </p:cNvSpPr>
              <p:nvPr/>
            </p:nvSpPr>
            <p:spPr bwMode="auto">
              <a:xfrm>
                <a:off x="5071" y="1089"/>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4" name="Freeform 219"/>
              <p:cNvSpPr>
                <a:spLocks/>
              </p:cNvSpPr>
              <p:nvPr/>
            </p:nvSpPr>
            <p:spPr bwMode="auto">
              <a:xfrm>
                <a:off x="5106" y="1085"/>
                <a:ext cx="19" cy="22"/>
              </a:xfrm>
              <a:custGeom>
                <a:avLst/>
                <a:gdLst/>
                <a:ahLst/>
                <a:cxnLst>
                  <a:cxn ang="0">
                    <a:pos x="9" y="0"/>
                  </a:cxn>
                  <a:cxn ang="0">
                    <a:pos x="16" y="2"/>
                  </a:cxn>
                  <a:cxn ang="0">
                    <a:pos x="19" y="8"/>
                  </a:cxn>
                  <a:cxn ang="0">
                    <a:pos x="19" y="14"/>
                  </a:cxn>
                  <a:cxn ang="0">
                    <a:pos x="16" y="19"/>
                  </a:cxn>
                  <a:cxn ang="0">
                    <a:pos x="9" y="22"/>
                  </a:cxn>
                  <a:cxn ang="0">
                    <a:pos x="2" y="19"/>
                  </a:cxn>
                  <a:cxn ang="0">
                    <a:pos x="0" y="14"/>
                  </a:cxn>
                  <a:cxn ang="0">
                    <a:pos x="0" y="8"/>
                  </a:cxn>
                  <a:cxn ang="0">
                    <a:pos x="2" y="2"/>
                  </a:cxn>
                  <a:cxn ang="0">
                    <a:pos x="9" y="0"/>
                  </a:cxn>
                </a:cxnLst>
                <a:rect l="0" t="0" r="r" b="b"/>
                <a:pathLst>
                  <a:path w="19" h="22">
                    <a:moveTo>
                      <a:pt x="9" y="0"/>
                    </a:moveTo>
                    <a:lnTo>
                      <a:pt x="16" y="2"/>
                    </a:lnTo>
                    <a:lnTo>
                      <a:pt x="19" y="8"/>
                    </a:lnTo>
                    <a:lnTo>
                      <a:pt x="19" y="14"/>
                    </a:lnTo>
                    <a:lnTo>
                      <a:pt x="16" y="19"/>
                    </a:lnTo>
                    <a:lnTo>
                      <a:pt x="9" y="22"/>
                    </a:lnTo>
                    <a:lnTo>
                      <a:pt x="2" y="19"/>
                    </a:lnTo>
                    <a:lnTo>
                      <a:pt x="0" y="14"/>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5" name="Freeform 220"/>
              <p:cNvSpPr>
                <a:spLocks/>
              </p:cNvSpPr>
              <p:nvPr/>
            </p:nvSpPr>
            <p:spPr bwMode="auto">
              <a:xfrm>
                <a:off x="5029" y="1096"/>
                <a:ext cx="21" cy="21"/>
              </a:xfrm>
              <a:custGeom>
                <a:avLst/>
                <a:gdLst/>
                <a:ahLst/>
                <a:cxnLst>
                  <a:cxn ang="0">
                    <a:pos x="10" y="0"/>
                  </a:cxn>
                  <a:cxn ang="0">
                    <a:pos x="18" y="3"/>
                  </a:cxn>
                  <a:cxn ang="0">
                    <a:pos x="21" y="8"/>
                  </a:cxn>
                  <a:cxn ang="0">
                    <a:pos x="21" y="12"/>
                  </a:cxn>
                  <a:cxn ang="0">
                    <a:pos x="18" y="18"/>
                  </a:cxn>
                  <a:cxn ang="0">
                    <a:pos x="10" y="21"/>
                  </a:cxn>
                  <a:cxn ang="0">
                    <a:pos x="6" y="19"/>
                  </a:cxn>
                  <a:cxn ang="0">
                    <a:pos x="3" y="18"/>
                  </a:cxn>
                  <a:cxn ang="0">
                    <a:pos x="0" y="15"/>
                  </a:cxn>
                  <a:cxn ang="0">
                    <a:pos x="0" y="5"/>
                  </a:cxn>
                  <a:cxn ang="0">
                    <a:pos x="3" y="3"/>
                  </a:cxn>
                  <a:cxn ang="0">
                    <a:pos x="6" y="1"/>
                  </a:cxn>
                  <a:cxn ang="0">
                    <a:pos x="10" y="0"/>
                  </a:cxn>
                </a:cxnLst>
                <a:rect l="0" t="0" r="r" b="b"/>
                <a:pathLst>
                  <a:path w="21" h="21">
                    <a:moveTo>
                      <a:pt x="10" y="0"/>
                    </a:moveTo>
                    <a:lnTo>
                      <a:pt x="18" y="3"/>
                    </a:lnTo>
                    <a:lnTo>
                      <a:pt x="21" y="8"/>
                    </a:lnTo>
                    <a:lnTo>
                      <a:pt x="21" y="12"/>
                    </a:lnTo>
                    <a:lnTo>
                      <a:pt x="18" y="18"/>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6" name="Freeform 221"/>
              <p:cNvSpPr>
                <a:spLocks/>
              </p:cNvSpPr>
              <p:nvPr/>
            </p:nvSpPr>
            <p:spPr bwMode="auto">
              <a:xfrm>
                <a:off x="5078" y="1048"/>
                <a:ext cx="25" cy="23"/>
              </a:xfrm>
              <a:custGeom>
                <a:avLst/>
                <a:gdLst/>
                <a:ahLst/>
                <a:cxnLst>
                  <a:cxn ang="0">
                    <a:pos x="9" y="0"/>
                  </a:cxn>
                  <a:cxn ang="0">
                    <a:pos x="18" y="0"/>
                  </a:cxn>
                  <a:cxn ang="0">
                    <a:pos x="22" y="3"/>
                  </a:cxn>
                  <a:cxn ang="0">
                    <a:pos x="23" y="6"/>
                  </a:cxn>
                  <a:cxn ang="0">
                    <a:pos x="25" y="10"/>
                  </a:cxn>
                  <a:cxn ang="0">
                    <a:pos x="25" y="14"/>
                  </a:cxn>
                  <a:cxn ang="0">
                    <a:pos x="23" y="18"/>
                  </a:cxn>
                  <a:cxn ang="0">
                    <a:pos x="21" y="21"/>
                  </a:cxn>
                  <a:cxn ang="0">
                    <a:pos x="16" y="23"/>
                  </a:cxn>
                  <a:cxn ang="0">
                    <a:pos x="12" y="23"/>
                  </a:cxn>
                  <a:cxn ang="0">
                    <a:pos x="11" y="21"/>
                  </a:cxn>
                  <a:cxn ang="0">
                    <a:pos x="8" y="21"/>
                  </a:cxn>
                  <a:cxn ang="0">
                    <a:pos x="5" y="20"/>
                  </a:cxn>
                  <a:cxn ang="0">
                    <a:pos x="2" y="17"/>
                  </a:cxn>
                  <a:cxn ang="0">
                    <a:pos x="1" y="14"/>
                  </a:cxn>
                  <a:cxn ang="0">
                    <a:pos x="0" y="10"/>
                  </a:cxn>
                  <a:cxn ang="0">
                    <a:pos x="1" y="7"/>
                  </a:cxn>
                  <a:cxn ang="0">
                    <a:pos x="2" y="3"/>
                  </a:cxn>
                  <a:cxn ang="0">
                    <a:pos x="5" y="2"/>
                  </a:cxn>
                  <a:cxn ang="0">
                    <a:pos x="9" y="0"/>
                  </a:cxn>
                </a:cxnLst>
                <a:rect l="0" t="0" r="r" b="b"/>
                <a:pathLst>
                  <a:path w="25" h="23">
                    <a:moveTo>
                      <a:pt x="9" y="0"/>
                    </a:moveTo>
                    <a:lnTo>
                      <a:pt x="18" y="0"/>
                    </a:lnTo>
                    <a:lnTo>
                      <a:pt x="22" y="3"/>
                    </a:lnTo>
                    <a:lnTo>
                      <a:pt x="23" y="6"/>
                    </a:lnTo>
                    <a:lnTo>
                      <a:pt x="25" y="10"/>
                    </a:lnTo>
                    <a:lnTo>
                      <a:pt x="25" y="14"/>
                    </a:lnTo>
                    <a:lnTo>
                      <a:pt x="23" y="18"/>
                    </a:lnTo>
                    <a:lnTo>
                      <a:pt x="21" y="21"/>
                    </a:lnTo>
                    <a:lnTo>
                      <a:pt x="16" y="23"/>
                    </a:lnTo>
                    <a:lnTo>
                      <a:pt x="12" y="23"/>
                    </a:lnTo>
                    <a:lnTo>
                      <a:pt x="11" y="21"/>
                    </a:lnTo>
                    <a:lnTo>
                      <a:pt x="8" y="21"/>
                    </a:lnTo>
                    <a:lnTo>
                      <a:pt x="5" y="20"/>
                    </a:lnTo>
                    <a:lnTo>
                      <a:pt x="2" y="17"/>
                    </a:lnTo>
                    <a:lnTo>
                      <a:pt x="1" y="14"/>
                    </a:lnTo>
                    <a:lnTo>
                      <a:pt x="0" y="10"/>
                    </a:lnTo>
                    <a:lnTo>
                      <a:pt x="1" y="7"/>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7" name="Freeform 222"/>
              <p:cNvSpPr>
                <a:spLocks/>
              </p:cNvSpPr>
              <p:nvPr/>
            </p:nvSpPr>
            <p:spPr bwMode="auto">
              <a:xfrm>
                <a:off x="5065" y="1121"/>
                <a:ext cx="25" cy="22"/>
              </a:xfrm>
              <a:custGeom>
                <a:avLst/>
                <a:gdLst/>
                <a:ahLst/>
                <a:cxnLst>
                  <a:cxn ang="0">
                    <a:pos x="9" y="0"/>
                  </a:cxn>
                  <a:cxn ang="0">
                    <a:pos x="15" y="0"/>
                  </a:cxn>
                  <a:cxn ang="0">
                    <a:pos x="17" y="1"/>
                  </a:cxn>
                  <a:cxn ang="0">
                    <a:pos x="21" y="3"/>
                  </a:cxn>
                  <a:cxn ang="0">
                    <a:pos x="24" y="5"/>
                  </a:cxn>
                  <a:cxn ang="0">
                    <a:pos x="25" y="10"/>
                  </a:cxn>
                  <a:cxn ang="0">
                    <a:pos x="25" y="14"/>
                  </a:cxn>
                  <a:cxn ang="0">
                    <a:pos x="22" y="18"/>
                  </a:cxn>
                  <a:cxn ang="0">
                    <a:pos x="20" y="21"/>
                  </a:cxn>
                  <a:cxn ang="0">
                    <a:pos x="15" y="22"/>
                  </a:cxn>
                  <a:cxn ang="0">
                    <a:pos x="11" y="22"/>
                  </a:cxn>
                  <a:cxn ang="0">
                    <a:pos x="10" y="21"/>
                  </a:cxn>
                  <a:cxn ang="0">
                    <a:pos x="7" y="21"/>
                  </a:cxn>
                  <a:cxn ang="0">
                    <a:pos x="3" y="19"/>
                  </a:cxn>
                  <a:cxn ang="0">
                    <a:pos x="2" y="15"/>
                  </a:cxn>
                  <a:cxn ang="0">
                    <a:pos x="0" y="12"/>
                  </a:cxn>
                  <a:cxn ang="0">
                    <a:pos x="0" y="7"/>
                  </a:cxn>
                  <a:cxn ang="0">
                    <a:pos x="2" y="3"/>
                  </a:cxn>
                  <a:cxn ang="0">
                    <a:pos x="6" y="1"/>
                  </a:cxn>
                  <a:cxn ang="0">
                    <a:pos x="9" y="0"/>
                  </a:cxn>
                </a:cxnLst>
                <a:rect l="0" t="0" r="r" b="b"/>
                <a:pathLst>
                  <a:path w="25" h="22">
                    <a:moveTo>
                      <a:pt x="9" y="0"/>
                    </a:moveTo>
                    <a:lnTo>
                      <a:pt x="15" y="0"/>
                    </a:lnTo>
                    <a:lnTo>
                      <a:pt x="17" y="1"/>
                    </a:lnTo>
                    <a:lnTo>
                      <a:pt x="21" y="3"/>
                    </a:lnTo>
                    <a:lnTo>
                      <a:pt x="24" y="5"/>
                    </a:lnTo>
                    <a:lnTo>
                      <a:pt x="25" y="10"/>
                    </a:lnTo>
                    <a:lnTo>
                      <a:pt x="25" y="14"/>
                    </a:lnTo>
                    <a:lnTo>
                      <a:pt x="22" y="18"/>
                    </a:lnTo>
                    <a:lnTo>
                      <a:pt x="20" y="21"/>
                    </a:lnTo>
                    <a:lnTo>
                      <a:pt x="15" y="22"/>
                    </a:lnTo>
                    <a:lnTo>
                      <a:pt x="11" y="22"/>
                    </a:lnTo>
                    <a:lnTo>
                      <a:pt x="10" y="21"/>
                    </a:lnTo>
                    <a:lnTo>
                      <a:pt x="7" y="21"/>
                    </a:lnTo>
                    <a:lnTo>
                      <a:pt x="3" y="19"/>
                    </a:lnTo>
                    <a:lnTo>
                      <a:pt x="2" y="15"/>
                    </a:lnTo>
                    <a:lnTo>
                      <a:pt x="0" y="12"/>
                    </a:lnTo>
                    <a:lnTo>
                      <a:pt x="0" y="7"/>
                    </a:lnTo>
                    <a:lnTo>
                      <a:pt x="2" y="3"/>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8" name="Freeform 223"/>
              <p:cNvSpPr>
                <a:spLocks/>
              </p:cNvSpPr>
              <p:nvPr/>
            </p:nvSpPr>
            <p:spPr bwMode="auto">
              <a:xfrm>
                <a:off x="5104" y="1112"/>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9" name="Freeform 224"/>
              <p:cNvSpPr>
                <a:spLocks noEditPoints="1"/>
              </p:cNvSpPr>
              <p:nvPr/>
            </p:nvSpPr>
            <p:spPr bwMode="auto">
              <a:xfrm>
                <a:off x="3219" y="1380"/>
                <a:ext cx="1420" cy="1236"/>
              </a:xfrm>
              <a:custGeom>
                <a:avLst/>
                <a:gdLst/>
                <a:ahLst/>
                <a:cxnLst>
                  <a:cxn ang="0">
                    <a:pos x="261" y="78"/>
                  </a:cxn>
                  <a:cxn ang="0">
                    <a:pos x="138" y="238"/>
                  </a:cxn>
                  <a:cxn ang="0">
                    <a:pos x="126" y="442"/>
                  </a:cxn>
                  <a:cxn ang="0">
                    <a:pos x="142" y="494"/>
                  </a:cxn>
                  <a:cxn ang="0">
                    <a:pos x="121" y="494"/>
                  </a:cxn>
                  <a:cxn ang="0">
                    <a:pos x="32" y="501"/>
                  </a:cxn>
                  <a:cxn ang="0">
                    <a:pos x="110" y="529"/>
                  </a:cxn>
                  <a:cxn ang="0">
                    <a:pos x="200" y="708"/>
                  </a:cxn>
                  <a:cxn ang="0">
                    <a:pos x="449" y="1040"/>
                  </a:cxn>
                  <a:cxn ang="0">
                    <a:pos x="647" y="1197"/>
                  </a:cxn>
                  <a:cxn ang="0">
                    <a:pos x="812" y="1203"/>
                  </a:cxn>
                  <a:cxn ang="0">
                    <a:pos x="942" y="1105"/>
                  </a:cxn>
                  <a:cxn ang="0">
                    <a:pos x="1042" y="1109"/>
                  </a:cxn>
                  <a:cxn ang="0">
                    <a:pos x="1027" y="1056"/>
                  </a:cxn>
                  <a:cxn ang="0">
                    <a:pos x="1138" y="939"/>
                  </a:cxn>
                  <a:cxn ang="0">
                    <a:pos x="1301" y="828"/>
                  </a:cxn>
                  <a:cxn ang="0">
                    <a:pos x="1372" y="796"/>
                  </a:cxn>
                  <a:cxn ang="0">
                    <a:pos x="1348" y="642"/>
                  </a:cxn>
                  <a:cxn ang="0">
                    <a:pos x="1291" y="465"/>
                  </a:cxn>
                  <a:cxn ang="0">
                    <a:pos x="1131" y="369"/>
                  </a:cxn>
                  <a:cxn ang="0">
                    <a:pos x="989" y="291"/>
                  </a:cxn>
                  <a:cxn ang="0">
                    <a:pos x="946" y="188"/>
                  </a:cxn>
                  <a:cxn ang="0">
                    <a:pos x="910" y="158"/>
                  </a:cxn>
                  <a:cxn ang="0">
                    <a:pos x="894" y="189"/>
                  </a:cxn>
                  <a:cxn ang="0">
                    <a:pos x="760" y="87"/>
                  </a:cxn>
                  <a:cxn ang="0">
                    <a:pos x="483" y="21"/>
                  </a:cxn>
                  <a:cxn ang="0">
                    <a:pos x="722" y="44"/>
                  </a:cxn>
                  <a:cxn ang="0">
                    <a:pos x="896" y="136"/>
                  </a:cxn>
                  <a:cxn ang="0">
                    <a:pos x="932" y="93"/>
                  </a:cxn>
                  <a:cxn ang="0">
                    <a:pos x="970" y="202"/>
                  </a:cxn>
                  <a:cxn ang="0">
                    <a:pos x="1057" y="313"/>
                  </a:cxn>
                  <a:cxn ang="0">
                    <a:pos x="1226" y="384"/>
                  </a:cxn>
                  <a:cxn ang="0">
                    <a:pos x="1351" y="527"/>
                  </a:cxn>
                  <a:cxn ang="0">
                    <a:pos x="1366" y="720"/>
                  </a:cxn>
                  <a:cxn ang="0">
                    <a:pos x="1418" y="813"/>
                  </a:cxn>
                  <a:cxn ang="0">
                    <a:pos x="1412" y="831"/>
                  </a:cxn>
                  <a:cxn ang="0">
                    <a:pos x="1262" y="864"/>
                  </a:cxn>
                  <a:cxn ang="0">
                    <a:pos x="1091" y="1022"/>
                  </a:cxn>
                  <a:cxn ang="0">
                    <a:pos x="1112" y="1126"/>
                  </a:cxn>
                  <a:cxn ang="0">
                    <a:pos x="1063" y="1140"/>
                  </a:cxn>
                  <a:cxn ang="0">
                    <a:pos x="970" y="1118"/>
                  </a:cxn>
                  <a:cxn ang="0">
                    <a:pos x="868" y="1197"/>
                  </a:cxn>
                  <a:cxn ang="0">
                    <a:pos x="680" y="1229"/>
                  </a:cxn>
                  <a:cxn ang="0">
                    <a:pos x="458" y="1079"/>
                  </a:cxn>
                  <a:cxn ang="0">
                    <a:pos x="177" y="710"/>
                  </a:cxn>
                  <a:cxn ang="0">
                    <a:pos x="35" y="532"/>
                  </a:cxn>
                  <a:cxn ang="0">
                    <a:pos x="1" y="484"/>
                  </a:cxn>
                  <a:cxn ang="0">
                    <a:pos x="113" y="472"/>
                  </a:cxn>
                  <a:cxn ang="0">
                    <a:pos x="101" y="285"/>
                  </a:cxn>
                  <a:cxn ang="0">
                    <a:pos x="188" y="107"/>
                  </a:cxn>
                  <a:cxn ang="0">
                    <a:pos x="414" y="7"/>
                  </a:cxn>
                </a:cxnLst>
                <a:rect l="0" t="0" r="r" b="b"/>
                <a:pathLst>
                  <a:path w="1420" h="1236">
                    <a:moveTo>
                      <a:pt x="483" y="21"/>
                    </a:moveTo>
                    <a:lnTo>
                      <a:pt x="420" y="28"/>
                    </a:lnTo>
                    <a:lnTo>
                      <a:pt x="359" y="40"/>
                    </a:lnTo>
                    <a:lnTo>
                      <a:pt x="298" y="60"/>
                    </a:lnTo>
                    <a:lnTo>
                      <a:pt x="261" y="78"/>
                    </a:lnTo>
                    <a:lnTo>
                      <a:pt x="228" y="100"/>
                    </a:lnTo>
                    <a:lnTo>
                      <a:pt x="199" y="129"/>
                    </a:lnTo>
                    <a:lnTo>
                      <a:pt x="174" y="163"/>
                    </a:lnTo>
                    <a:lnTo>
                      <a:pt x="153" y="199"/>
                    </a:lnTo>
                    <a:lnTo>
                      <a:pt x="138" y="238"/>
                    </a:lnTo>
                    <a:lnTo>
                      <a:pt x="125" y="278"/>
                    </a:lnTo>
                    <a:lnTo>
                      <a:pt x="118" y="320"/>
                    </a:lnTo>
                    <a:lnTo>
                      <a:pt x="115" y="362"/>
                    </a:lnTo>
                    <a:lnTo>
                      <a:pt x="118" y="403"/>
                    </a:lnTo>
                    <a:lnTo>
                      <a:pt x="126" y="442"/>
                    </a:lnTo>
                    <a:lnTo>
                      <a:pt x="138" y="474"/>
                    </a:lnTo>
                    <a:lnTo>
                      <a:pt x="142" y="476"/>
                    </a:lnTo>
                    <a:lnTo>
                      <a:pt x="145" y="481"/>
                    </a:lnTo>
                    <a:lnTo>
                      <a:pt x="145" y="488"/>
                    </a:lnTo>
                    <a:lnTo>
                      <a:pt x="142" y="494"/>
                    </a:lnTo>
                    <a:lnTo>
                      <a:pt x="135" y="495"/>
                    </a:lnTo>
                    <a:lnTo>
                      <a:pt x="133" y="495"/>
                    </a:lnTo>
                    <a:lnTo>
                      <a:pt x="128" y="498"/>
                    </a:lnTo>
                    <a:lnTo>
                      <a:pt x="124" y="497"/>
                    </a:lnTo>
                    <a:lnTo>
                      <a:pt x="121" y="494"/>
                    </a:lnTo>
                    <a:lnTo>
                      <a:pt x="104" y="493"/>
                    </a:lnTo>
                    <a:lnTo>
                      <a:pt x="74" y="491"/>
                    </a:lnTo>
                    <a:lnTo>
                      <a:pt x="43" y="494"/>
                    </a:lnTo>
                    <a:lnTo>
                      <a:pt x="29" y="497"/>
                    </a:lnTo>
                    <a:lnTo>
                      <a:pt x="32" y="501"/>
                    </a:lnTo>
                    <a:lnTo>
                      <a:pt x="47" y="513"/>
                    </a:lnTo>
                    <a:lnTo>
                      <a:pt x="65" y="522"/>
                    </a:lnTo>
                    <a:lnTo>
                      <a:pt x="85" y="527"/>
                    </a:lnTo>
                    <a:lnTo>
                      <a:pt x="106" y="529"/>
                    </a:lnTo>
                    <a:lnTo>
                      <a:pt x="110" y="529"/>
                    </a:lnTo>
                    <a:lnTo>
                      <a:pt x="113" y="530"/>
                    </a:lnTo>
                    <a:lnTo>
                      <a:pt x="115" y="533"/>
                    </a:lnTo>
                    <a:lnTo>
                      <a:pt x="117" y="537"/>
                    </a:lnTo>
                    <a:lnTo>
                      <a:pt x="154" y="625"/>
                    </a:lnTo>
                    <a:lnTo>
                      <a:pt x="200" y="708"/>
                    </a:lnTo>
                    <a:lnTo>
                      <a:pt x="250" y="790"/>
                    </a:lnTo>
                    <a:lnTo>
                      <a:pt x="306" y="867"/>
                    </a:lnTo>
                    <a:lnTo>
                      <a:pt x="352" y="925"/>
                    </a:lnTo>
                    <a:lnTo>
                      <a:pt x="399" y="983"/>
                    </a:lnTo>
                    <a:lnTo>
                      <a:pt x="449" y="1040"/>
                    </a:lnTo>
                    <a:lnTo>
                      <a:pt x="502" y="1093"/>
                    </a:lnTo>
                    <a:lnTo>
                      <a:pt x="558" y="1141"/>
                    </a:lnTo>
                    <a:lnTo>
                      <a:pt x="586" y="1162"/>
                    </a:lnTo>
                    <a:lnTo>
                      <a:pt x="615" y="1180"/>
                    </a:lnTo>
                    <a:lnTo>
                      <a:pt x="647" y="1197"/>
                    </a:lnTo>
                    <a:lnTo>
                      <a:pt x="679" y="1208"/>
                    </a:lnTo>
                    <a:lnTo>
                      <a:pt x="714" y="1215"/>
                    </a:lnTo>
                    <a:lnTo>
                      <a:pt x="747" y="1216"/>
                    </a:lnTo>
                    <a:lnTo>
                      <a:pt x="780" y="1212"/>
                    </a:lnTo>
                    <a:lnTo>
                      <a:pt x="812" y="1203"/>
                    </a:lnTo>
                    <a:lnTo>
                      <a:pt x="843" y="1189"/>
                    </a:lnTo>
                    <a:lnTo>
                      <a:pt x="869" y="1169"/>
                    </a:lnTo>
                    <a:lnTo>
                      <a:pt x="885" y="1154"/>
                    </a:lnTo>
                    <a:lnTo>
                      <a:pt x="921" y="1120"/>
                    </a:lnTo>
                    <a:lnTo>
                      <a:pt x="942" y="1105"/>
                    </a:lnTo>
                    <a:lnTo>
                      <a:pt x="963" y="1095"/>
                    </a:lnTo>
                    <a:lnTo>
                      <a:pt x="985" y="1091"/>
                    </a:lnTo>
                    <a:lnTo>
                      <a:pt x="1004" y="1094"/>
                    </a:lnTo>
                    <a:lnTo>
                      <a:pt x="1023" y="1101"/>
                    </a:lnTo>
                    <a:lnTo>
                      <a:pt x="1042" y="1109"/>
                    </a:lnTo>
                    <a:lnTo>
                      <a:pt x="1060" y="1115"/>
                    </a:lnTo>
                    <a:lnTo>
                      <a:pt x="1078" y="1119"/>
                    </a:lnTo>
                    <a:lnTo>
                      <a:pt x="1081" y="1119"/>
                    </a:lnTo>
                    <a:lnTo>
                      <a:pt x="1029" y="1062"/>
                    </a:lnTo>
                    <a:lnTo>
                      <a:pt x="1027" y="1056"/>
                    </a:lnTo>
                    <a:lnTo>
                      <a:pt x="1027" y="1052"/>
                    </a:lnTo>
                    <a:lnTo>
                      <a:pt x="1029" y="1047"/>
                    </a:lnTo>
                    <a:lnTo>
                      <a:pt x="1067" y="1013"/>
                    </a:lnTo>
                    <a:lnTo>
                      <a:pt x="1103" y="977"/>
                    </a:lnTo>
                    <a:lnTo>
                      <a:pt x="1138" y="939"/>
                    </a:lnTo>
                    <a:lnTo>
                      <a:pt x="1173" y="903"/>
                    </a:lnTo>
                    <a:lnTo>
                      <a:pt x="1210" y="870"/>
                    </a:lnTo>
                    <a:lnTo>
                      <a:pt x="1238" y="850"/>
                    </a:lnTo>
                    <a:lnTo>
                      <a:pt x="1267" y="836"/>
                    </a:lnTo>
                    <a:lnTo>
                      <a:pt x="1301" y="828"/>
                    </a:lnTo>
                    <a:lnTo>
                      <a:pt x="1337" y="824"/>
                    </a:lnTo>
                    <a:lnTo>
                      <a:pt x="1372" y="820"/>
                    </a:lnTo>
                    <a:lnTo>
                      <a:pt x="1388" y="816"/>
                    </a:lnTo>
                    <a:lnTo>
                      <a:pt x="1386" y="813"/>
                    </a:lnTo>
                    <a:lnTo>
                      <a:pt x="1372" y="796"/>
                    </a:lnTo>
                    <a:lnTo>
                      <a:pt x="1358" y="777"/>
                    </a:lnTo>
                    <a:lnTo>
                      <a:pt x="1349" y="757"/>
                    </a:lnTo>
                    <a:lnTo>
                      <a:pt x="1345" y="732"/>
                    </a:lnTo>
                    <a:lnTo>
                      <a:pt x="1348" y="679"/>
                    </a:lnTo>
                    <a:lnTo>
                      <a:pt x="1348" y="642"/>
                    </a:lnTo>
                    <a:lnTo>
                      <a:pt x="1345" y="604"/>
                    </a:lnTo>
                    <a:lnTo>
                      <a:pt x="1338" y="566"/>
                    </a:lnTo>
                    <a:lnTo>
                      <a:pt x="1329" y="530"/>
                    </a:lnTo>
                    <a:lnTo>
                      <a:pt x="1313" y="497"/>
                    </a:lnTo>
                    <a:lnTo>
                      <a:pt x="1291" y="465"/>
                    </a:lnTo>
                    <a:lnTo>
                      <a:pt x="1265" y="437"/>
                    </a:lnTo>
                    <a:lnTo>
                      <a:pt x="1234" y="415"/>
                    </a:lnTo>
                    <a:lnTo>
                      <a:pt x="1201" y="397"/>
                    </a:lnTo>
                    <a:lnTo>
                      <a:pt x="1167" y="383"/>
                    </a:lnTo>
                    <a:lnTo>
                      <a:pt x="1131" y="369"/>
                    </a:lnTo>
                    <a:lnTo>
                      <a:pt x="1096" y="355"/>
                    </a:lnTo>
                    <a:lnTo>
                      <a:pt x="1061" y="339"/>
                    </a:lnTo>
                    <a:lnTo>
                      <a:pt x="1028" y="321"/>
                    </a:lnTo>
                    <a:lnTo>
                      <a:pt x="1009" y="307"/>
                    </a:lnTo>
                    <a:lnTo>
                      <a:pt x="989" y="291"/>
                    </a:lnTo>
                    <a:lnTo>
                      <a:pt x="972" y="273"/>
                    </a:lnTo>
                    <a:lnTo>
                      <a:pt x="960" y="252"/>
                    </a:lnTo>
                    <a:lnTo>
                      <a:pt x="952" y="228"/>
                    </a:lnTo>
                    <a:lnTo>
                      <a:pt x="949" y="209"/>
                    </a:lnTo>
                    <a:lnTo>
                      <a:pt x="946" y="188"/>
                    </a:lnTo>
                    <a:lnTo>
                      <a:pt x="945" y="168"/>
                    </a:lnTo>
                    <a:lnTo>
                      <a:pt x="940" y="149"/>
                    </a:lnTo>
                    <a:lnTo>
                      <a:pt x="933" y="129"/>
                    </a:lnTo>
                    <a:lnTo>
                      <a:pt x="928" y="122"/>
                    </a:lnTo>
                    <a:lnTo>
                      <a:pt x="910" y="158"/>
                    </a:lnTo>
                    <a:lnTo>
                      <a:pt x="906" y="178"/>
                    </a:lnTo>
                    <a:lnTo>
                      <a:pt x="904" y="182"/>
                    </a:lnTo>
                    <a:lnTo>
                      <a:pt x="901" y="186"/>
                    </a:lnTo>
                    <a:lnTo>
                      <a:pt x="899" y="188"/>
                    </a:lnTo>
                    <a:lnTo>
                      <a:pt x="894" y="189"/>
                    </a:lnTo>
                    <a:lnTo>
                      <a:pt x="892" y="189"/>
                    </a:lnTo>
                    <a:lnTo>
                      <a:pt x="888" y="186"/>
                    </a:lnTo>
                    <a:lnTo>
                      <a:pt x="847" y="150"/>
                    </a:lnTo>
                    <a:lnTo>
                      <a:pt x="805" y="117"/>
                    </a:lnTo>
                    <a:lnTo>
                      <a:pt x="760" y="87"/>
                    </a:lnTo>
                    <a:lnTo>
                      <a:pt x="712" y="62"/>
                    </a:lnTo>
                    <a:lnTo>
                      <a:pt x="662" y="44"/>
                    </a:lnTo>
                    <a:lnTo>
                      <a:pt x="609" y="30"/>
                    </a:lnTo>
                    <a:lnTo>
                      <a:pt x="547" y="22"/>
                    </a:lnTo>
                    <a:lnTo>
                      <a:pt x="483" y="21"/>
                    </a:lnTo>
                    <a:close/>
                    <a:moveTo>
                      <a:pt x="481" y="0"/>
                    </a:moveTo>
                    <a:lnTo>
                      <a:pt x="548" y="0"/>
                    </a:lnTo>
                    <a:lnTo>
                      <a:pt x="615" y="9"/>
                    </a:lnTo>
                    <a:lnTo>
                      <a:pt x="669" y="25"/>
                    </a:lnTo>
                    <a:lnTo>
                      <a:pt x="722" y="44"/>
                    </a:lnTo>
                    <a:lnTo>
                      <a:pt x="771" y="69"/>
                    </a:lnTo>
                    <a:lnTo>
                      <a:pt x="818" y="99"/>
                    </a:lnTo>
                    <a:lnTo>
                      <a:pt x="861" y="132"/>
                    </a:lnTo>
                    <a:lnTo>
                      <a:pt x="888" y="156"/>
                    </a:lnTo>
                    <a:lnTo>
                      <a:pt x="896" y="136"/>
                    </a:lnTo>
                    <a:lnTo>
                      <a:pt x="906" y="117"/>
                    </a:lnTo>
                    <a:lnTo>
                      <a:pt x="918" y="99"/>
                    </a:lnTo>
                    <a:lnTo>
                      <a:pt x="921" y="96"/>
                    </a:lnTo>
                    <a:lnTo>
                      <a:pt x="925" y="93"/>
                    </a:lnTo>
                    <a:lnTo>
                      <a:pt x="932" y="93"/>
                    </a:lnTo>
                    <a:lnTo>
                      <a:pt x="936" y="96"/>
                    </a:lnTo>
                    <a:lnTo>
                      <a:pt x="953" y="121"/>
                    </a:lnTo>
                    <a:lnTo>
                      <a:pt x="961" y="146"/>
                    </a:lnTo>
                    <a:lnTo>
                      <a:pt x="967" y="174"/>
                    </a:lnTo>
                    <a:lnTo>
                      <a:pt x="970" y="202"/>
                    </a:lnTo>
                    <a:lnTo>
                      <a:pt x="977" y="231"/>
                    </a:lnTo>
                    <a:lnTo>
                      <a:pt x="990" y="257"/>
                    </a:lnTo>
                    <a:lnTo>
                      <a:pt x="1009" y="278"/>
                    </a:lnTo>
                    <a:lnTo>
                      <a:pt x="1031" y="298"/>
                    </a:lnTo>
                    <a:lnTo>
                      <a:pt x="1057" y="313"/>
                    </a:lnTo>
                    <a:lnTo>
                      <a:pt x="1091" y="328"/>
                    </a:lnTo>
                    <a:lnTo>
                      <a:pt x="1124" y="342"/>
                    </a:lnTo>
                    <a:lnTo>
                      <a:pt x="1159" y="355"/>
                    </a:lnTo>
                    <a:lnTo>
                      <a:pt x="1192" y="369"/>
                    </a:lnTo>
                    <a:lnTo>
                      <a:pt x="1226" y="384"/>
                    </a:lnTo>
                    <a:lnTo>
                      <a:pt x="1256" y="402"/>
                    </a:lnTo>
                    <a:lnTo>
                      <a:pt x="1285" y="426"/>
                    </a:lnTo>
                    <a:lnTo>
                      <a:pt x="1313" y="456"/>
                    </a:lnTo>
                    <a:lnTo>
                      <a:pt x="1334" y="490"/>
                    </a:lnTo>
                    <a:lnTo>
                      <a:pt x="1351" y="527"/>
                    </a:lnTo>
                    <a:lnTo>
                      <a:pt x="1362" y="566"/>
                    </a:lnTo>
                    <a:lnTo>
                      <a:pt x="1369" y="607"/>
                    </a:lnTo>
                    <a:lnTo>
                      <a:pt x="1370" y="647"/>
                    </a:lnTo>
                    <a:lnTo>
                      <a:pt x="1368" y="694"/>
                    </a:lnTo>
                    <a:lnTo>
                      <a:pt x="1366" y="720"/>
                    </a:lnTo>
                    <a:lnTo>
                      <a:pt x="1369" y="742"/>
                    </a:lnTo>
                    <a:lnTo>
                      <a:pt x="1376" y="763"/>
                    </a:lnTo>
                    <a:lnTo>
                      <a:pt x="1388" y="781"/>
                    </a:lnTo>
                    <a:lnTo>
                      <a:pt x="1402" y="797"/>
                    </a:lnTo>
                    <a:lnTo>
                      <a:pt x="1418" y="813"/>
                    </a:lnTo>
                    <a:lnTo>
                      <a:pt x="1420" y="817"/>
                    </a:lnTo>
                    <a:lnTo>
                      <a:pt x="1420" y="821"/>
                    </a:lnTo>
                    <a:lnTo>
                      <a:pt x="1419" y="825"/>
                    </a:lnTo>
                    <a:lnTo>
                      <a:pt x="1416" y="828"/>
                    </a:lnTo>
                    <a:lnTo>
                      <a:pt x="1412" y="831"/>
                    </a:lnTo>
                    <a:lnTo>
                      <a:pt x="1380" y="841"/>
                    </a:lnTo>
                    <a:lnTo>
                      <a:pt x="1348" y="846"/>
                    </a:lnTo>
                    <a:lnTo>
                      <a:pt x="1316" y="849"/>
                    </a:lnTo>
                    <a:lnTo>
                      <a:pt x="1287" y="854"/>
                    </a:lnTo>
                    <a:lnTo>
                      <a:pt x="1262" y="864"/>
                    </a:lnTo>
                    <a:lnTo>
                      <a:pt x="1238" y="877"/>
                    </a:lnTo>
                    <a:lnTo>
                      <a:pt x="1215" y="895"/>
                    </a:lnTo>
                    <a:lnTo>
                      <a:pt x="1173" y="937"/>
                    </a:lnTo>
                    <a:lnTo>
                      <a:pt x="1131" y="980"/>
                    </a:lnTo>
                    <a:lnTo>
                      <a:pt x="1091" y="1022"/>
                    </a:lnTo>
                    <a:lnTo>
                      <a:pt x="1053" y="1055"/>
                    </a:lnTo>
                    <a:lnTo>
                      <a:pt x="1077" y="1083"/>
                    </a:lnTo>
                    <a:lnTo>
                      <a:pt x="1109" y="1118"/>
                    </a:lnTo>
                    <a:lnTo>
                      <a:pt x="1112" y="1122"/>
                    </a:lnTo>
                    <a:lnTo>
                      <a:pt x="1112" y="1126"/>
                    </a:lnTo>
                    <a:lnTo>
                      <a:pt x="1110" y="1130"/>
                    </a:lnTo>
                    <a:lnTo>
                      <a:pt x="1107" y="1133"/>
                    </a:lnTo>
                    <a:lnTo>
                      <a:pt x="1103" y="1136"/>
                    </a:lnTo>
                    <a:lnTo>
                      <a:pt x="1084" y="1141"/>
                    </a:lnTo>
                    <a:lnTo>
                      <a:pt x="1063" y="1140"/>
                    </a:lnTo>
                    <a:lnTo>
                      <a:pt x="1045" y="1133"/>
                    </a:lnTo>
                    <a:lnTo>
                      <a:pt x="1025" y="1125"/>
                    </a:lnTo>
                    <a:lnTo>
                      <a:pt x="1007" y="1116"/>
                    </a:lnTo>
                    <a:lnTo>
                      <a:pt x="988" y="1113"/>
                    </a:lnTo>
                    <a:lnTo>
                      <a:pt x="970" y="1118"/>
                    </a:lnTo>
                    <a:lnTo>
                      <a:pt x="953" y="1126"/>
                    </a:lnTo>
                    <a:lnTo>
                      <a:pt x="938" y="1139"/>
                    </a:lnTo>
                    <a:lnTo>
                      <a:pt x="914" y="1159"/>
                    </a:lnTo>
                    <a:lnTo>
                      <a:pt x="892" y="1179"/>
                    </a:lnTo>
                    <a:lnTo>
                      <a:pt x="868" y="1197"/>
                    </a:lnTo>
                    <a:lnTo>
                      <a:pt x="843" y="1212"/>
                    </a:lnTo>
                    <a:lnTo>
                      <a:pt x="814" y="1225"/>
                    </a:lnTo>
                    <a:lnTo>
                      <a:pt x="768" y="1235"/>
                    </a:lnTo>
                    <a:lnTo>
                      <a:pt x="723" y="1236"/>
                    </a:lnTo>
                    <a:lnTo>
                      <a:pt x="680" y="1229"/>
                    </a:lnTo>
                    <a:lnTo>
                      <a:pt x="640" y="1216"/>
                    </a:lnTo>
                    <a:lnTo>
                      <a:pt x="600" y="1196"/>
                    </a:lnTo>
                    <a:lnTo>
                      <a:pt x="562" y="1172"/>
                    </a:lnTo>
                    <a:lnTo>
                      <a:pt x="526" y="1143"/>
                    </a:lnTo>
                    <a:lnTo>
                      <a:pt x="458" y="1079"/>
                    </a:lnTo>
                    <a:lnTo>
                      <a:pt x="394" y="1010"/>
                    </a:lnTo>
                    <a:lnTo>
                      <a:pt x="334" y="939"/>
                    </a:lnTo>
                    <a:lnTo>
                      <a:pt x="278" y="866"/>
                    </a:lnTo>
                    <a:lnTo>
                      <a:pt x="225" y="789"/>
                    </a:lnTo>
                    <a:lnTo>
                      <a:pt x="177" y="710"/>
                    </a:lnTo>
                    <a:lnTo>
                      <a:pt x="133" y="628"/>
                    </a:lnTo>
                    <a:lnTo>
                      <a:pt x="100" y="551"/>
                    </a:lnTo>
                    <a:lnTo>
                      <a:pt x="81" y="550"/>
                    </a:lnTo>
                    <a:lnTo>
                      <a:pt x="57" y="543"/>
                    </a:lnTo>
                    <a:lnTo>
                      <a:pt x="35" y="532"/>
                    </a:lnTo>
                    <a:lnTo>
                      <a:pt x="17" y="516"/>
                    </a:lnTo>
                    <a:lnTo>
                      <a:pt x="1" y="495"/>
                    </a:lnTo>
                    <a:lnTo>
                      <a:pt x="0" y="491"/>
                    </a:lnTo>
                    <a:lnTo>
                      <a:pt x="0" y="488"/>
                    </a:lnTo>
                    <a:lnTo>
                      <a:pt x="1" y="484"/>
                    </a:lnTo>
                    <a:lnTo>
                      <a:pt x="3" y="481"/>
                    </a:lnTo>
                    <a:lnTo>
                      <a:pt x="7" y="479"/>
                    </a:lnTo>
                    <a:lnTo>
                      <a:pt x="49" y="472"/>
                    </a:lnTo>
                    <a:lnTo>
                      <a:pt x="92" y="470"/>
                    </a:lnTo>
                    <a:lnTo>
                      <a:pt x="113" y="472"/>
                    </a:lnTo>
                    <a:lnTo>
                      <a:pt x="104" y="444"/>
                    </a:lnTo>
                    <a:lnTo>
                      <a:pt x="97" y="406"/>
                    </a:lnTo>
                    <a:lnTo>
                      <a:pt x="94" y="366"/>
                    </a:lnTo>
                    <a:lnTo>
                      <a:pt x="96" y="326"/>
                    </a:lnTo>
                    <a:lnTo>
                      <a:pt x="101" y="285"/>
                    </a:lnTo>
                    <a:lnTo>
                      <a:pt x="111" y="246"/>
                    </a:lnTo>
                    <a:lnTo>
                      <a:pt x="125" y="207"/>
                    </a:lnTo>
                    <a:lnTo>
                      <a:pt x="142" y="171"/>
                    </a:lnTo>
                    <a:lnTo>
                      <a:pt x="163" y="136"/>
                    </a:lnTo>
                    <a:lnTo>
                      <a:pt x="188" y="107"/>
                    </a:lnTo>
                    <a:lnTo>
                      <a:pt x="217" y="79"/>
                    </a:lnTo>
                    <a:lnTo>
                      <a:pt x="249" y="58"/>
                    </a:lnTo>
                    <a:lnTo>
                      <a:pt x="285" y="41"/>
                    </a:lnTo>
                    <a:lnTo>
                      <a:pt x="349" y="21"/>
                    </a:lnTo>
                    <a:lnTo>
                      <a:pt x="414" y="7"/>
                    </a:lnTo>
                    <a:lnTo>
                      <a:pt x="4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0" name="Freeform 225"/>
              <p:cNvSpPr>
                <a:spLocks noEditPoints="1"/>
              </p:cNvSpPr>
              <p:nvPr/>
            </p:nvSpPr>
            <p:spPr bwMode="auto">
              <a:xfrm>
                <a:off x="3409" y="1602"/>
                <a:ext cx="265" cy="176"/>
              </a:xfrm>
              <a:custGeom>
                <a:avLst/>
                <a:gdLst/>
                <a:ahLst/>
                <a:cxnLst>
                  <a:cxn ang="0">
                    <a:pos x="190" y="24"/>
                  </a:cxn>
                  <a:cxn ang="0">
                    <a:pos x="141" y="38"/>
                  </a:cxn>
                  <a:cxn ang="0">
                    <a:pos x="48" y="77"/>
                  </a:cxn>
                  <a:cxn ang="0">
                    <a:pos x="27" y="84"/>
                  </a:cxn>
                  <a:cxn ang="0">
                    <a:pos x="35" y="110"/>
                  </a:cxn>
                  <a:cxn ang="0">
                    <a:pos x="63" y="138"/>
                  </a:cxn>
                  <a:cxn ang="0">
                    <a:pos x="105" y="152"/>
                  </a:cxn>
                  <a:cxn ang="0">
                    <a:pos x="149" y="152"/>
                  </a:cxn>
                  <a:cxn ang="0">
                    <a:pos x="192" y="138"/>
                  </a:cxn>
                  <a:cxn ang="0">
                    <a:pos x="226" y="112"/>
                  </a:cxn>
                  <a:cxn ang="0">
                    <a:pos x="241" y="73"/>
                  </a:cxn>
                  <a:cxn ang="0">
                    <a:pos x="241" y="51"/>
                  </a:cxn>
                  <a:cxn ang="0">
                    <a:pos x="234" y="31"/>
                  </a:cxn>
                  <a:cxn ang="0">
                    <a:pos x="213" y="23"/>
                  </a:cxn>
                  <a:cxn ang="0">
                    <a:pos x="211" y="0"/>
                  </a:cxn>
                  <a:cxn ang="0">
                    <a:pos x="240" y="6"/>
                  </a:cxn>
                  <a:cxn ang="0">
                    <a:pos x="261" y="34"/>
                  </a:cxn>
                  <a:cxn ang="0">
                    <a:pos x="263" y="76"/>
                  </a:cxn>
                  <a:cxn ang="0">
                    <a:pos x="250" y="116"/>
                  </a:cxn>
                  <a:cxn ang="0">
                    <a:pos x="219" y="149"/>
                  </a:cxn>
                  <a:cxn ang="0">
                    <a:pos x="176" y="169"/>
                  </a:cxn>
                  <a:cxn ang="0">
                    <a:pos x="127" y="176"/>
                  </a:cxn>
                  <a:cxn ang="0">
                    <a:pos x="80" y="169"/>
                  </a:cxn>
                  <a:cxn ang="0">
                    <a:pos x="39" y="148"/>
                  </a:cxn>
                  <a:cxn ang="0">
                    <a:pos x="12" y="116"/>
                  </a:cxn>
                  <a:cxn ang="0">
                    <a:pos x="5" y="84"/>
                  </a:cxn>
                  <a:cxn ang="0">
                    <a:pos x="0" y="78"/>
                  </a:cxn>
                  <a:cxn ang="0">
                    <a:pos x="6" y="62"/>
                  </a:cxn>
                  <a:cxn ang="0">
                    <a:pos x="17" y="59"/>
                  </a:cxn>
                  <a:cxn ang="0">
                    <a:pos x="30" y="60"/>
                  </a:cxn>
                  <a:cxn ang="0">
                    <a:pos x="67" y="45"/>
                  </a:cxn>
                  <a:cxn ang="0">
                    <a:pos x="117" y="24"/>
                  </a:cxn>
                  <a:cxn ang="0">
                    <a:pos x="181" y="3"/>
                  </a:cxn>
                </a:cxnLst>
                <a:rect l="0" t="0" r="r" b="b"/>
                <a:pathLst>
                  <a:path w="265" h="176">
                    <a:moveTo>
                      <a:pt x="213" y="23"/>
                    </a:moveTo>
                    <a:lnTo>
                      <a:pt x="190" y="24"/>
                    </a:lnTo>
                    <a:lnTo>
                      <a:pt x="165" y="30"/>
                    </a:lnTo>
                    <a:lnTo>
                      <a:pt x="141" y="38"/>
                    </a:lnTo>
                    <a:lnTo>
                      <a:pt x="64" y="70"/>
                    </a:lnTo>
                    <a:lnTo>
                      <a:pt x="48" y="77"/>
                    </a:lnTo>
                    <a:lnTo>
                      <a:pt x="30" y="84"/>
                    </a:lnTo>
                    <a:lnTo>
                      <a:pt x="27" y="84"/>
                    </a:lnTo>
                    <a:lnTo>
                      <a:pt x="27" y="91"/>
                    </a:lnTo>
                    <a:lnTo>
                      <a:pt x="35" y="110"/>
                    </a:lnTo>
                    <a:lnTo>
                      <a:pt x="48" y="127"/>
                    </a:lnTo>
                    <a:lnTo>
                      <a:pt x="63" y="138"/>
                    </a:lnTo>
                    <a:lnTo>
                      <a:pt x="83" y="147"/>
                    </a:lnTo>
                    <a:lnTo>
                      <a:pt x="105" y="152"/>
                    </a:lnTo>
                    <a:lnTo>
                      <a:pt x="127" y="154"/>
                    </a:lnTo>
                    <a:lnTo>
                      <a:pt x="149" y="152"/>
                    </a:lnTo>
                    <a:lnTo>
                      <a:pt x="172" y="147"/>
                    </a:lnTo>
                    <a:lnTo>
                      <a:pt x="192" y="138"/>
                    </a:lnTo>
                    <a:lnTo>
                      <a:pt x="211" y="127"/>
                    </a:lnTo>
                    <a:lnTo>
                      <a:pt x="226" y="112"/>
                    </a:lnTo>
                    <a:lnTo>
                      <a:pt x="236" y="94"/>
                    </a:lnTo>
                    <a:lnTo>
                      <a:pt x="241" y="73"/>
                    </a:lnTo>
                    <a:lnTo>
                      <a:pt x="243" y="62"/>
                    </a:lnTo>
                    <a:lnTo>
                      <a:pt x="241" y="51"/>
                    </a:lnTo>
                    <a:lnTo>
                      <a:pt x="238" y="39"/>
                    </a:lnTo>
                    <a:lnTo>
                      <a:pt x="234" y="31"/>
                    </a:lnTo>
                    <a:lnTo>
                      <a:pt x="226" y="26"/>
                    </a:lnTo>
                    <a:lnTo>
                      <a:pt x="213" y="23"/>
                    </a:lnTo>
                    <a:close/>
                    <a:moveTo>
                      <a:pt x="195" y="0"/>
                    </a:moveTo>
                    <a:lnTo>
                      <a:pt x="211" y="0"/>
                    </a:lnTo>
                    <a:lnTo>
                      <a:pt x="226" y="2"/>
                    </a:lnTo>
                    <a:lnTo>
                      <a:pt x="240" y="6"/>
                    </a:lnTo>
                    <a:lnTo>
                      <a:pt x="251" y="16"/>
                    </a:lnTo>
                    <a:lnTo>
                      <a:pt x="261" y="34"/>
                    </a:lnTo>
                    <a:lnTo>
                      <a:pt x="265" y="53"/>
                    </a:lnTo>
                    <a:lnTo>
                      <a:pt x="263" y="76"/>
                    </a:lnTo>
                    <a:lnTo>
                      <a:pt x="259" y="95"/>
                    </a:lnTo>
                    <a:lnTo>
                      <a:pt x="250" y="116"/>
                    </a:lnTo>
                    <a:lnTo>
                      <a:pt x="236" y="134"/>
                    </a:lnTo>
                    <a:lnTo>
                      <a:pt x="219" y="149"/>
                    </a:lnTo>
                    <a:lnTo>
                      <a:pt x="198" y="161"/>
                    </a:lnTo>
                    <a:lnTo>
                      <a:pt x="176" y="169"/>
                    </a:lnTo>
                    <a:lnTo>
                      <a:pt x="152" y="173"/>
                    </a:lnTo>
                    <a:lnTo>
                      <a:pt x="127" y="176"/>
                    </a:lnTo>
                    <a:lnTo>
                      <a:pt x="103" y="173"/>
                    </a:lnTo>
                    <a:lnTo>
                      <a:pt x="80" y="169"/>
                    </a:lnTo>
                    <a:lnTo>
                      <a:pt x="58" y="161"/>
                    </a:lnTo>
                    <a:lnTo>
                      <a:pt x="39" y="148"/>
                    </a:lnTo>
                    <a:lnTo>
                      <a:pt x="23" y="134"/>
                    </a:lnTo>
                    <a:lnTo>
                      <a:pt x="12" y="116"/>
                    </a:lnTo>
                    <a:lnTo>
                      <a:pt x="5" y="94"/>
                    </a:lnTo>
                    <a:lnTo>
                      <a:pt x="5" y="84"/>
                    </a:lnTo>
                    <a:lnTo>
                      <a:pt x="3" y="84"/>
                    </a:lnTo>
                    <a:lnTo>
                      <a:pt x="0" y="78"/>
                    </a:lnTo>
                    <a:lnTo>
                      <a:pt x="0" y="73"/>
                    </a:lnTo>
                    <a:lnTo>
                      <a:pt x="6" y="62"/>
                    </a:lnTo>
                    <a:lnTo>
                      <a:pt x="12" y="59"/>
                    </a:lnTo>
                    <a:lnTo>
                      <a:pt x="17" y="59"/>
                    </a:lnTo>
                    <a:lnTo>
                      <a:pt x="23" y="62"/>
                    </a:lnTo>
                    <a:lnTo>
                      <a:pt x="30" y="60"/>
                    </a:lnTo>
                    <a:lnTo>
                      <a:pt x="49" y="53"/>
                    </a:lnTo>
                    <a:lnTo>
                      <a:pt x="67" y="45"/>
                    </a:lnTo>
                    <a:lnTo>
                      <a:pt x="85" y="38"/>
                    </a:lnTo>
                    <a:lnTo>
                      <a:pt x="117" y="24"/>
                    </a:lnTo>
                    <a:lnTo>
                      <a:pt x="149" y="12"/>
                    </a:lnTo>
                    <a:lnTo>
                      <a:pt x="181" y="3"/>
                    </a:lnTo>
                    <a:lnTo>
                      <a:pt x="1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1" name="Freeform 226"/>
              <p:cNvSpPr>
                <a:spLocks/>
              </p:cNvSpPr>
              <p:nvPr/>
            </p:nvSpPr>
            <p:spPr bwMode="auto">
              <a:xfrm>
                <a:off x="3453" y="1526"/>
                <a:ext cx="26" cy="51"/>
              </a:xfrm>
              <a:custGeom>
                <a:avLst/>
                <a:gdLst/>
                <a:ahLst/>
                <a:cxnLst>
                  <a:cxn ang="0">
                    <a:pos x="12" y="0"/>
                  </a:cxn>
                  <a:cxn ang="0">
                    <a:pos x="15" y="0"/>
                  </a:cxn>
                  <a:cxn ang="0">
                    <a:pos x="19" y="1"/>
                  </a:cxn>
                  <a:cxn ang="0">
                    <a:pos x="22" y="3"/>
                  </a:cxn>
                  <a:cxn ang="0">
                    <a:pos x="23" y="7"/>
                  </a:cxn>
                  <a:cxn ang="0">
                    <a:pos x="26" y="26"/>
                  </a:cxn>
                  <a:cxn ang="0">
                    <a:pos x="20" y="46"/>
                  </a:cxn>
                  <a:cxn ang="0">
                    <a:pos x="18" y="49"/>
                  </a:cxn>
                  <a:cxn ang="0">
                    <a:pos x="12" y="51"/>
                  </a:cxn>
                  <a:cxn ang="0">
                    <a:pos x="8" y="50"/>
                  </a:cxn>
                  <a:cxn ang="0">
                    <a:pos x="5" y="49"/>
                  </a:cxn>
                  <a:cxn ang="0">
                    <a:pos x="0" y="43"/>
                  </a:cxn>
                  <a:cxn ang="0">
                    <a:pos x="0" y="39"/>
                  </a:cxn>
                  <a:cxn ang="0">
                    <a:pos x="1" y="35"/>
                  </a:cxn>
                  <a:cxn ang="0">
                    <a:pos x="4" y="24"/>
                  </a:cxn>
                  <a:cxn ang="0">
                    <a:pos x="4" y="18"/>
                  </a:cxn>
                  <a:cxn ang="0">
                    <a:pos x="2" y="14"/>
                  </a:cxn>
                  <a:cxn ang="0">
                    <a:pos x="2" y="5"/>
                  </a:cxn>
                  <a:cxn ang="0">
                    <a:pos x="5" y="3"/>
                  </a:cxn>
                  <a:cxn ang="0">
                    <a:pos x="8" y="1"/>
                  </a:cxn>
                  <a:cxn ang="0">
                    <a:pos x="12" y="0"/>
                  </a:cxn>
                </a:cxnLst>
                <a:rect l="0" t="0" r="r" b="b"/>
                <a:pathLst>
                  <a:path w="26" h="51">
                    <a:moveTo>
                      <a:pt x="12" y="0"/>
                    </a:moveTo>
                    <a:lnTo>
                      <a:pt x="15" y="0"/>
                    </a:lnTo>
                    <a:lnTo>
                      <a:pt x="19" y="1"/>
                    </a:lnTo>
                    <a:lnTo>
                      <a:pt x="22" y="3"/>
                    </a:lnTo>
                    <a:lnTo>
                      <a:pt x="23" y="7"/>
                    </a:lnTo>
                    <a:lnTo>
                      <a:pt x="26" y="26"/>
                    </a:lnTo>
                    <a:lnTo>
                      <a:pt x="20" y="46"/>
                    </a:lnTo>
                    <a:lnTo>
                      <a:pt x="18" y="49"/>
                    </a:lnTo>
                    <a:lnTo>
                      <a:pt x="12" y="51"/>
                    </a:lnTo>
                    <a:lnTo>
                      <a:pt x="8" y="50"/>
                    </a:lnTo>
                    <a:lnTo>
                      <a:pt x="5" y="49"/>
                    </a:lnTo>
                    <a:lnTo>
                      <a:pt x="0" y="43"/>
                    </a:lnTo>
                    <a:lnTo>
                      <a:pt x="0" y="39"/>
                    </a:lnTo>
                    <a:lnTo>
                      <a:pt x="1" y="35"/>
                    </a:lnTo>
                    <a:lnTo>
                      <a:pt x="4" y="24"/>
                    </a:lnTo>
                    <a:lnTo>
                      <a:pt x="4" y="18"/>
                    </a:lnTo>
                    <a:lnTo>
                      <a:pt x="2" y="14"/>
                    </a:lnTo>
                    <a:lnTo>
                      <a:pt x="2" y="5"/>
                    </a:lnTo>
                    <a:lnTo>
                      <a:pt x="5" y="3"/>
                    </a:lnTo>
                    <a:lnTo>
                      <a:pt x="8"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2" name="Freeform 227"/>
              <p:cNvSpPr>
                <a:spLocks/>
              </p:cNvSpPr>
              <p:nvPr/>
            </p:nvSpPr>
            <p:spPr bwMode="auto">
              <a:xfrm>
                <a:off x="3508" y="1497"/>
                <a:ext cx="53" cy="46"/>
              </a:xfrm>
              <a:custGeom>
                <a:avLst/>
                <a:gdLst/>
                <a:ahLst/>
                <a:cxnLst>
                  <a:cxn ang="0">
                    <a:pos x="9" y="0"/>
                  </a:cxn>
                  <a:cxn ang="0">
                    <a:pos x="13" y="0"/>
                  </a:cxn>
                  <a:cxn ang="0">
                    <a:pos x="17" y="1"/>
                  </a:cxn>
                  <a:cxn ang="0">
                    <a:pos x="35" y="14"/>
                  </a:cxn>
                  <a:cxn ang="0">
                    <a:pos x="50" y="28"/>
                  </a:cxn>
                  <a:cxn ang="0">
                    <a:pos x="53" y="30"/>
                  </a:cxn>
                  <a:cxn ang="0">
                    <a:pos x="53" y="39"/>
                  </a:cxn>
                  <a:cxn ang="0">
                    <a:pos x="52" y="41"/>
                  </a:cxn>
                  <a:cxn ang="0">
                    <a:pos x="49" y="44"/>
                  </a:cxn>
                  <a:cxn ang="0">
                    <a:pos x="46" y="46"/>
                  </a:cxn>
                  <a:cxn ang="0">
                    <a:pos x="38" y="46"/>
                  </a:cxn>
                  <a:cxn ang="0">
                    <a:pos x="35" y="43"/>
                  </a:cxn>
                  <a:cxn ang="0">
                    <a:pos x="21" y="30"/>
                  </a:cxn>
                  <a:cxn ang="0">
                    <a:pos x="6" y="21"/>
                  </a:cxn>
                  <a:cxn ang="0">
                    <a:pos x="0" y="15"/>
                  </a:cxn>
                  <a:cxn ang="0">
                    <a:pos x="0" y="11"/>
                  </a:cxn>
                  <a:cxn ang="0">
                    <a:pos x="2" y="7"/>
                  </a:cxn>
                  <a:cxn ang="0">
                    <a:pos x="3" y="4"/>
                  </a:cxn>
                  <a:cxn ang="0">
                    <a:pos x="6" y="1"/>
                  </a:cxn>
                  <a:cxn ang="0">
                    <a:pos x="9" y="0"/>
                  </a:cxn>
                </a:cxnLst>
                <a:rect l="0" t="0" r="r" b="b"/>
                <a:pathLst>
                  <a:path w="53" h="46">
                    <a:moveTo>
                      <a:pt x="9" y="0"/>
                    </a:moveTo>
                    <a:lnTo>
                      <a:pt x="13" y="0"/>
                    </a:lnTo>
                    <a:lnTo>
                      <a:pt x="17" y="1"/>
                    </a:lnTo>
                    <a:lnTo>
                      <a:pt x="35" y="14"/>
                    </a:lnTo>
                    <a:lnTo>
                      <a:pt x="50" y="28"/>
                    </a:lnTo>
                    <a:lnTo>
                      <a:pt x="53" y="30"/>
                    </a:lnTo>
                    <a:lnTo>
                      <a:pt x="53" y="39"/>
                    </a:lnTo>
                    <a:lnTo>
                      <a:pt x="52" y="41"/>
                    </a:lnTo>
                    <a:lnTo>
                      <a:pt x="49" y="44"/>
                    </a:lnTo>
                    <a:lnTo>
                      <a:pt x="46" y="46"/>
                    </a:lnTo>
                    <a:lnTo>
                      <a:pt x="38" y="46"/>
                    </a:lnTo>
                    <a:lnTo>
                      <a:pt x="35" y="43"/>
                    </a:lnTo>
                    <a:lnTo>
                      <a:pt x="21" y="30"/>
                    </a:lnTo>
                    <a:lnTo>
                      <a:pt x="6" y="21"/>
                    </a:lnTo>
                    <a:lnTo>
                      <a:pt x="0" y="15"/>
                    </a:lnTo>
                    <a:lnTo>
                      <a:pt x="0" y="11"/>
                    </a:lnTo>
                    <a:lnTo>
                      <a:pt x="2" y="7"/>
                    </a:lnTo>
                    <a:lnTo>
                      <a:pt x="3" y="4"/>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3" name="Freeform 228"/>
              <p:cNvSpPr>
                <a:spLocks/>
              </p:cNvSpPr>
              <p:nvPr/>
            </p:nvSpPr>
            <p:spPr bwMode="auto">
              <a:xfrm>
                <a:off x="3233" y="1029"/>
                <a:ext cx="490" cy="448"/>
              </a:xfrm>
              <a:custGeom>
                <a:avLst/>
                <a:gdLst/>
                <a:ahLst/>
                <a:cxnLst>
                  <a:cxn ang="0">
                    <a:pos x="279" y="3"/>
                  </a:cxn>
                  <a:cxn ang="0">
                    <a:pos x="300" y="24"/>
                  </a:cxn>
                  <a:cxn ang="0">
                    <a:pos x="332" y="31"/>
                  </a:cxn>
                  <a:cxn ang="0">
                    <a:pos x="380" y="24"/>
                  </a:cxn>
                  <a:cxn ang="0">
                    <a:pos x="423" y="36"/>
                  </a:cxn>
                  <a:cxn ang="0">
                    <a:pos x="455" y="63"/>
                  </a:cxn>
                  <a:cxn ang="0">
                    <a:pos x="470" y="99"/>
                  </a:cxn>
                  <a:cxn ang="0">
                    <a:pos x="464" y="138"/>
                  </a:cxn>
                  <a:cxn ang="0">
                    <a:pos x="430" y="175"/>
                  </a:cxn>
                  <a:cxn ang="0">
                    <a:pos x="471" y="186"/>
                  </a:cxn>
                  <a:cxn ang="0">
                    <a:pos x="488" y="207"/>
                  </a:cxn>
                  <a:cxn ang="0">
                    <a:pos x="487" y="234"/>
                  </a:cxn>
                  <a:cxn ang="0">
                    <a:pos x="469" y="262"/>
                  </a:cxn>
                  <a:cxn ang="0">
                    <a:pos x="442" y="289"/>
                  </a:cxn>
                  <a:cxn ang="0">
                    <a:pos x="409" y="312"/>
                  </a:cxn>
                  <a:cxn ang="0">
                    <a:pos x="375" y="327"/>
                  </a:cxn>
                  <a:cxn ang="0">
                    <a:pos x="367" y="354"/>
                  </a:cxn>
                  <a:cxn ang="0">
                    <a:pos x="360" y="395"/>
                  </a:cxn>
                  <a:cxn ang="0">
                    <a:pos x="331" y="427"/>
                  </a:cxn>
                  <a:cxn ang="0">
                    <a:pos x="289" y="445"/>
                  </a:cxn>
                  <a:cxn ang="0">
                    <a:pos x="242" y="447"/>
                  </a:cxn>
                  <a:cxn ang="0">
                    <a:pos x="199" y="431"/>
                  </a:cxn>
                  <a:cxn ang="0">
                    <a:pos x="168" y="397"/>
                  </a:cxn>
                  <a:cxn ang="0">
                    <a:pos x="171" y="395"/>
                  </a:cxn>
                  <a:cxn ang="0">
                    <a:pos x="161" y="370"/>
                  </a:cxn>
                  <a:cxn ang="0">
                    <a:pos x="150" y="338"/>
                  </a:cxn>
                  <a:cxn ang="0">
                    <a:pos x="115" y="331"/>
                  </a:cxn>
                  <a:cxn ang="0">
                    <a:pos x="64" y="330"/>
                  </a:cxn>
                  <a:cxn ang="0">
                    <a:pos x="29" y="312"/>
                  </a:cxn>
                  <a:cxn ang="0">
                    <a:pos x="7" y="281"/>
                  </a:cxn>
                  <a:cxn ang="0">
                    <a:pos x="0" y="244"/>
                  </a:cxn>
                  <a:cxn ang="0">
                    <a:pos x="5" y="205"/>
                  </a:cxn>
                  <a:cxn ang="0">
                    <a:pos x="23" y="168"/>
                  </a:cxn>
                  <a:cxn ang="0">
                    <a:pos x="53" y="141"/>
                  </a:cxn>
                  <a:cxn ang="0">
                    <a:pos x="94" y="125"/>
                  </a:cxn>
                  <a:cxn ang="0">
                    <a:pos x="146" y="129"/>
                  </a:cxn>
                  <a:cxn ang="0">
                    <a:pos x="151" y="96"/>
                  </a:cxn>
                  <a:cxn ang="0">
                    <a:pos x="171" y="61"/>
                  </a:cxn>
                  <a:cxn ang="0">
                    <a:pos x="200" y="31"/>
                  </a:cxn>
                  <a:cxn ang="0">
                    <a:pos x="232" y="8"/>
                  </a:cxn>
                  <a:cxn ang="0">
                    <a:pos x="264" y="0"/>
                  </a:cxn>
                </a:cxnLst>
                <a:rect l="0" t="0" r="r" b="b"/>
                <a:pathLst>
                  <a:path w="490" h="448">
                    <a:moveTo>
                      <a:pt x="264" y="0"/>
                    </a:moveTo>
                    <a:lnTo>
                      <a:pt x="279" y="3"/>
                    </a:lnTo>
                    <a:lnTo>
                      <a:pt x="291" y="10"/>
                    </a:lnTo>
                    <a:lnTo>
                      <a:pt x="300" y="24"/>
                    </a:lnTo>
                    <a:lnTo>
                      <a:pt x="307" y="43"/>
                    </a:lnTo>
                    <a:lnTo>
                      <a:pt x="332" y="31"/>
                    </a:lnTo>
                    <a:lnTo>
                      <a:pt x="356" y="25"/>
                    </a:lnTo>
                    <a:lnTo>
                      <a:pt x="380" y="24"/>
                    </a:lnTo>
                    <a:lnTo>
                      <a:pt x="402" y="28"/>
                    </a:lnTo>
                    <a:lnTo>
                      <a:pt x="423" y="36"/>
                    </a:lnTo>
                    <a:lnTo>
                      <a:pt x="441" y="49"/>
                    </a:lnTo>
                    <a:lnTo>
                      <a:pt x="455" y="63"/>
                    </a:lnTo>
                    <a:lnTo>
                      <a:pt x="466" y="81"/>
                    </a:lnTo>
                    <a:lnTo>
                      <a:pt x="470" y="99"/>
                    </a:lnTo>
                    <a:lnTo>
                      <a:pt x="470" y="118"/>
                    </a:lnTo>
                    <a:lnTo>
                      <a:pt x="464" y="138"/>
                    </a:lnTo>
                    <a:lnTo>
                      <a:pt x="451" y="157"/>
                    </a:lnTo>
                    <a:lnTo>
                      <a:pt x="430" y="175"/>
                    </a:lnTo>
                    <a:lnTo>
                      <a:pt x="453" y="179"/>
                    </a:lnTo>
                    <a:lnTo>
                      <a:pt x="471" y="186"/>
                    </a:lnTo>
                    <a:lnTo>
                      <a:pt x="483" y="196"/>
                    </a:lnTo>
                    <a:lnTo>
                      <a:pt x="488" y="207"/>
                    </a:lnTo>
                    <a:lnTo>
                      <a:pt x="490" y="220"/>
                    </a:lnTo>
                    <a:lnTo>
                      <a:pt x="487" y="234"/>
                    </a:lnTo>
                    <a:lnTo>
                      <a:pt x="480" y="248"/>
                    </a:lnTo>
                    <a:lnTo>
                      <a:pt x="469" y="262"/>
                    </a:lnTo>
                    <a:lnTo>
                      <a:pt x="456" y="276"/>
                    </a:lnTo>
                    <a:lnTo>
                      <a:pt x="442" y="289"/>
                    </a:lnTo>
                    <a:lnTo>
                      <a:pt x="426" y="302"/>
                    </a:lnTo>
                    <a:lnTo>
                      <a:pt x="409" y="312"/>
                    </a:lnTo>
                    <a:lnTo>
                      <a:pt x="392" y="320"/>
                    </a:lnTo>
                    <a:lnTo>
                      <a:pt x="375" y="327"/>
                    </a:lnTo>
                    <a:lnTo>
                      <a:pt x="359" y="330"/>
                    </a:lnTo>
                    <a:lnTo>
                      <a:pt x="367" y="354"/>
                    </a:lnTo>
                    <a:lnTo>
                      <a:pt x="367" y="376"/>
                    </a:lnTo>
                    <a:lnTo>
                      <a:pt x="360" y="395"/>
                    </a:lnTo>
                    <a:lnTo>
                      <a:pt x="348" y="413"/>
                    </a:lnTo>
                    <a:lnTo>
                      <a:pt x="331" y="427"/>
                    </a:lnTo>
                    <a:lnTo>
                      <a:pt x="311" y="437"/>
                    </a:lnTo>
                    <a:lnTo>
                      <a:pt x="289" y="445"/>
                    </a:lnTo>
                    <a:lnTo>
                      <a:pt x="266" y="448"/>
                    </a:lnTo>
                    <a:lnTo>
                      <a:pt x="242" y="447"/>
                    </a:lnTo>
                    <a:lnTo>
                      <a:pt x="218" y="443"/>
                    </a:lnTo>
                    <a:lnTo>
                      <a:pt x="199" y="431"/>
                    </a:lnTo>
                    <a:lnTo>
                      <a:pt x="181" y="418"/>
                    </a:lnTo>
                    <a:lnTo>
                      <a:pt x="168" y="397"/>
                    </a:lnTo>
                    <a:lnTo>
                      <a:pt x="175" y="399"/>
                    </a:lnTo>
                    <a:lnTo>
                      <a:pt x="171" y="395"/>
                    </a:lnTo>
                    <a:lnTo>
                      <a:pt x="167" y="384"/>
                    </a:lnTo>
                    <a:lnTo>
                      <a:pt x="161" y="370"/>
                    </a:lnTo>
                    <a:lnTo>
                      <a:pt x="156" y="355"/>
                    </a:lnTo>
                    <a:lnTo>
                      <a:pt x="150" y="338"/>
                    </a:lnTo>
                    <a:lnTo>
                      <a:pt x="146" y="324"/>
                    </a:lnTo>
                    <a:lnTo>
                      <a:pt x="115" y="331"/>
                    </a:lnTo>
                    <a:lnTo>
                      <a:pt x="87" y="334"/>
                    </a:lnTo>
                    <a:lnTo>
                      <a:pt x="64" y="330"/>
                    </a:lnTo>
                    <a:lnTo>
                      <a:pt x="44" y="323"/>
                    </a:lnTo>
                    <a:lnTo>
                      <a:pt x="29" y="312"/>
                    </a:lnTo>
                    <a:lnTo>
                      <a:pt x="16" y="298"/>
                    </a:lnTo>
                    <a:lnTo>
                      <a:pt x="7" y="281"/>
                    </a:lnTo>
                    <a:lnTo>
                      <a:pt x="1" y="263"/>
                    </a:lnTo>
                    <a:lnTo>
                      <a:pt x="0" y="244"/>
                    </a:lnTo>
                    <a:lnTo>
                      <a:pt x="1" y="224"/>
                    </a:lnTo>
                    <a:lnTo>
                      <a:pt x="5" y="205"/>
                    </a:lnTo>
                    <a:lnTo>
                      <a:pt x="12" y="186"/>
                    </a:lnTo>
                    <a:lnTo>
                      <a:pt x="23" y="168"/>
                    </a:lnTo>
                    <a:lnTo>
                      <a:pt x="36" y="153"/>
                    </a:lnTo>
                    <a:lnTo>
                      <a:pt x="53" y="141"/>
                    </a:lnTo>
                    <a:lnTo>
                      <a:pt x="72" y="131"/>
                    </a:lnTo>
                    <a:lnTo>
                      <a:pt x="94" y="125"/>
                    </a:lnTo>
                    <a:lnTo>
                      <a:pt x="118" y="125"/>
                    </a:lnTo>
                    <a:lnTo>
                      <a:pt x="146" y="129"/>
                    </a:lnTo>
                    <a:lnTo>
                      <a:pt x="147" y="113"/>
                    </a:lnTo>
                    <a:lnTo>
                      <a:pt x="151" y="96"/>
                    </a:lnTo>
                    <a:lnTo>
                      <a:pt x="160" y="78"/>
                    </a:lnTo>
                    <a:lnTo>
                      <a:pt x="171" y="61"/>
                    </a:lnTo>
                    <a:lnTo>
                      <a:pt x="185" y="46"/>
                    </a:lnTo>
                    <a:lnTo>
                      <a:pt x="200" y="31"/>
                    </a:lnTo>
                    <a:lnTo>
                      <a:pt x="217" y="18"/>
                    </a:lnTo>
                    <a:lnTo>
                      <a:pt x="232" y="8"/>
                    </a:lnTo>
                    <a:lnTo>
                      <a:pt x="249" y="3"/>
                    </a:lnTo>
                    <a:lnTo>
                      <a:pt x="2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4" name="Freeform 229"/>
              <p:cNvSpPr>
                <a:spLocks noEditPoints="1"/>
              </p:cNvSpPr>
              <p:nvPr/>
            </p:nvSpPr>
            <p:spPr bwMode="auto">
              <a:xfrm>
                <a:off x="3222" y="1019"/>
                <a:ext cx="512" cy="469"/>
              </a:xfrm>
              <a:custGeom>
                <a:avLst/>
                <a:gdLst/>
                <a:ahLst/>
                <a:cxnLst>
                  <a:cxn ang="0">
                    <a:pos x="236" y="36"/>
                  </a:cxn>
                  <a:cxn ang="0">
                    <a:pos x="194" y="77"/>
                  </a:cxn>
                  <a:cxn ang="0">
                    <a:pos x="169" y="125"/>
                  </a:cxn>
                  <a:cxn ang="0">
                    <a:pos x="165" y="146"/>
                  </a:cxn>
                  <a:cxn ang="0">
                    <a:pos x="154" y="149"/>
                  </a:cxn>
                  <a:cxn ang="0">
                    <a:pos x="76" y="157"/>
                  </a:cxn>
                  <a:cxn ang="0">
                    <a:pos x="26" y="216"/>
                  </a:cxn>
                  <a:cxn ang="0">
                    <a:pos x="27" y="284"/>
                  </a:cxn>
                  <a:cxn ang="0">
                    <a:pos x="69" y="327"/>
                  </a:cxn>
                  <a:cxn ang="0">
                    <a:pos x="133" y="329"/>
                  </a:cxn>
                  <a:cxn ang="0">
                    <a:pos x="162" y="325"/>
                  </a:cxn>
                  <a:cxn ang="0">
                    <a:pos x="175" y="352"/>
                  </a:cxn>
                  <a:cxn ang="0">
                    <a:pos x="189" y="394"/>
                  </a:cxn>
                  <a:cxn ang="0">
                    <a:pos x="199" y="408"/>
                  </a:cxn>
                  <a:cxn ang="0">
                    <a:pos x="200" y="418"/>
                  </a:cxn>
                  <a:cxn ang="0">
                    <a:pos x="254" y="446"/>
                  </a:cxn>
                  <a:cxn ang="0">
                    <a:pos x="315" y="437"/>
                  </a:cxn>
                  <a:cxn ang="0">
                    <a:pos x="360" y="402"/>
                  </a:cxn>
                  <a:cxn ang="0">
                    <a:pos x="359" y="341"/>
                  </a:cxn>
                  <a:cxn ang="0">
                    <a:pos x="366" y="330"/>
                  </a:cxn>
                  <a:cxn ang="0">
                    <a:pos x="427" y="306"/>
                  </a:cxn>
                  <a:cxn ang="0">
                    <a:pos x="478" y="256"/>
                  </a:cxn>
                  <a:cxn ang="0">
                    <a:pos x="489" y="222"/>
                  </a:cxn>
                  <a:cxn ang="0">
                    <a:pos x="463" y="201"/>
                  </a:cxn>
                  <a:cxn ang="0">
                    <a:pos x="437" y="195"/>
                  </a:cxn>
                  <a:cxn ang="0">
                    <a:pos x="430" y="183"/>
                  </a:cxn>
                  <a:cxn ang="0">
                    <a:pos x="452" y="160"/>
                  </a:cxn>
                  <a:cxn ang="0">
                    <a:pos x="469" y="105"/>
                  </a:cxn>
                  <a:cxn ang="0">
                    <a:pos x="424" y="53"/>
                  </a:cxn>
                  <a:cxn ang="0">
                    <a:pos x="349" y="50"/>
                  </a:cxn>
                  <a:cxn ang="0">
                    <a:pos x="317" y="64"/>
                  </a:cxn>
                  <a:cxn ang="0">
                    <a:pos x="307" y="56"/>
                  </a:cxn>
                  <a:cxn ang="0">
                    <a:pos x="279" y="22"/>
                  </a:cxn>
                  <a:cxn ang="0">
                    <a:pos x="299" y="4"/>
                  </a:cxn>
                  <a:cxn ang="0">
                    <a:pos x="325" y="38"/>
                  </a:cxn>
                  <a:cxn ang="0">
                    <a:pos x="384" y="22"/>
                  </a:cxn>
                  <a:cxn ang="0">
                    <a:pos x="453" y="45"/>
                  </a:cxn>
                  <a:cxn ang="0">
                    <a:pos x="492" y="110"/>
                  </a:cxn>
                  <a:cxn ang="0">
                    <a:pos x="467" y="177"/>
                  </a:cxn>
                  <a:cxn ang="0">
                    <a:pos x="485" y="185"/>
                  </a:cxn>
                  <a:cxn ang="0">
                    <a:pos x="512" y="222"/>
                  </a:cxn>
                  <a:cxn ang="0">
                    <a:pos x="498" y="265"/>
                  </a:cxn>
                  <a:cxn ang="0">
                    <a:pos x="430" y="330"/>
                  </a:cxn>
                  <a:cxn ang="0">
                    <a:pos x="388" y="359"/>
                  </a:cxn>
                  <a:cxn ang="0">
                    <a:pos x="371" y="423"/>
                  </a:cxn>
                  <a:cxn ang="0">
                    <a:pos x="315" y="461"/>
                  </a:cxn>
                  <a:cxn ang="0">
                    <a:pos x="245" y="467"/>
                  </a:cxn>
                  <a:cxn ang="0">
                    <a:pos x="185" y="433"/>
                  </a:cxn>
                  <a:cxn ang="0">
                    <a:pos x="169" y="405"/>
                  </a:cxn>
                  <a:cxn ang="0">
                    <a:pos x="110" y="354"/>
                  </a:cxn>
                  <a:cxn ang="0">
                    <a:pos x="37" y="333"/>
                  </a:cxn>
                  <a:cxn ang="0">
                    <a:pos x="1" y="269"/>
                  </a:cxn>
                  <a:cxn ang="0">
                    <a:pos x="16" y="188"/>
                  </a:cxn>
                  <a:cxn ang="0">
                    <a:pos x="75" y="134"/>
                  </a:cxn>
                  <a:cxn ang="0">
                    <a:pos x="147" y="127"/>
                  </a:cxn>
                  <a:cxn ang="0">
                    <a:pos x="161" y="88"/>
                  </a:cxn>
                  <a:cxn ang="0">
                    <a:pos x="200" y="38"/>
                  </a:cxn>
                  <a:cxn ang="0">
                    <a:pos x="251" y="6"/>
                  </a:cxn>
                </a:cxnLst>
                <a:rect l="0" t="0" r="r" b="b"/>
                <a:pathLst>
                  <a:path w="512" h="469">
                    <a:moveTo>
                      <a:pt x="265" y="22"/>
                    </a:moveTo>
                    <a:lnTo>
                      <a:pt x="251" y="28"/>
                    </a:lnTo>
                    <a:lnTo>
                      <a:pt x="236" y="36"/>
                    </a:lnTo>
                    <a:lnTo>
                      <a:pt x="221" y="47"/>
                    </a:lnTo>
                    <a:lnTo>
                      <a:pt x="207" y="61"/>
                    </a:lnTo>
                    <a:lnTo>
                      <a:pt x="194" y="77"/>
                    </a:lnTo>
                    <a:lnTo>
                      <a:pt x="183" y="93"/>
                    </a:lnTo>
                    <a:lnTo>
                      <a:pt x="175" y="110"/>
                    </a:lnTo>
                    <a:lnTo>
                      <a:pt x="169" y="125"/>
                    </a:lnTo>
                    <a:lnTo>
                      <a:pt x="168" y="139"/>
                    </a:lnTo>
                    <a:lnTo>
                      <a:pt x="167" y="144"/>
                    </a:lnTo>
                    <a:lnTo>
                      <a:pt x="165" y="146"/>
                    </a:lnTo>
                    <a:lnTo>
                      <a:pt x="162" y="148"/>
                    </a:lnTo>
                    <a:lnTo>
                      <a:pt x="158" y="149"/>
                    </a:lnTo>
                    <a:lnTo>
                      <a:pt x="154" y="149"/>
                    </a:lnTo>
                    <a:lnTo>
                      <a:pt x="126" y="146"/>
                    </a:lnTo>
                    <a:lnTo>
                      <a:pt x="100" y="149"/>
                    </a:lnTo>
                    <a:lnTo>
                      <a:pt x="76" y="157"/>
                    </a:lnTo>
                    <a:lnTo>
                      <a:pt x="54" y="173"/>
                    </a:lnTo>
                    <a:lnTo>
                      <a:pt x="37" y="192"/>
                    </a:lnTo>
                    <a:lnTo>
                      <a:pt x="26" y="216"/>
                    </a:lnTo>
                    <a:lnTo>
                      <a:pt x="22" y="244"/>
                    </a:lnTo>
                    <a:lnTo>
                      <a:pt x="23" y="263"/>
                    </a:lnTo>
                    <a:lnTo>
                      <a:pt x="27" y="284"/>
                    </a:lnTo>
                    <a:lnTo>
                      <a:pt x="36" y="301"/>
                    </a:lnTo>
                    <a:lnTo>
                      <a:pt x="50" y="316"/>
                    </a:lnTo>
                    <a:lnTo>
                      <a:pt x="69" y="327"/>
                    </a:lnTo>
                    <a:lnTo>
                      <a:pt x="90" y="331"/>
                    </a:lnTo>
                    <a:lnTo>
                      <a:pt x="111" y="331"/>
                    </a:lnTo>
                    <a:lnTo>
                      <a:pt x="133" y="329"/>
                    </a:lnTo>
                    <a:lnTo>
                      <a:pt x="154" y="323"/>
                    </a:lnTo>
                    <a:lnTo>
                      <a:pt x="158" y="323"/>
                    </a:lnTo>
                    <a:lnTo>
                      <a:pt x="162" y="325"/>
                    </a:lnTo>
                    <a:lnTo>
                      <a:pt x="165" y="326"/>
                    </a:lnTo>
                    <a:lnTo>
                      <a:pt x="167" y="330"/>
                    </a:lnTo>
                    <a:lnTo>
                      <a:pt x="175" y="352"/>
                    </a:lnTo>
                    <a:lnTo>
                      <a:pt x="182" y="375"/>
                    </a:lnTo>
                    <a:lnTo>
                      <a:pt x="185" y="384"/>
                    </a:lnTo>
                    <a:lnTo>
                      <a:pt x="189" y="394"/>
                    </a:lnTo>
                    <a:lnTo>
                      <a:pt x="194" y="402"/>
                    </a:lnTo>
                    <a:lnTo>
                      <a:pt x="197" y="405"/>
                    </a:lnTo>
                    <a:lnTo>
                      <a:pt x="199" y="408"/>
                    </a:lnTo>
                    <a:lnTo>
                      <a:pt x="197" y="412"/>
                    </a:lnTo>
                    <a:lnTo>
                      <a:pt x="197" y="414"/>
                    </a:lnTo>
                    <a:lnTo>
                      <a:pt x="200" y="418"/>
                    </a:lnTo>
                    <a:lnTo>
                      <a:pt x="215" y="432"/>
                    </a:lnTo>
                    <a:lnTo>
                      <a:pt x="233" y="440"/>
                    </a:lnTo>
                    <a:lnTo>
                      <a:pt x="254" y="446"/>
                    </a:lnTo>
                    <a:lnTo>
                      <a:pt x="275" y="446"/>
                    </a:lnTo>
                    <a:lnTo>
                      <a:pt x="296" y="444"/>
                    </a:lnTo>
                    <a:lnTo>
                      <a:pt x="315" y="437"/>
                    </a:lnTo>
                    <a:lnTo>
                      <a:pt x="334" y="429"/>
                    </a:lnTo>
                    <a:lnTo>
                      <a:pt x="349" y="418"/>
                    </a:lnTo>
                    <a:lnTo>
                      <a:pt x="360" y="402"/>
                    </a:lnTo>
                    <a:lnTo>
                      <a:pt x="366" y="386"/>
                    </a:lnTo>
                    <a:lnTo>
                      <a:pt x="367" y="366"/>
                    </a:lnTo>
                    <a:lnTo>
                      <a:pt x="359" y="341"/>
                    </a:lnTo>
                    <a:lnTo>
                      <a:pt x="360" y="336"/>
                    </a:lnTo>
                    <a:lnTo>
                      <a:pt x="361" y="333"/>
                    </a:lnTo>
                    <a:lnTo>
                      <a:pt x="366" y="330"/>
                    </a:lnTo>
                    <a:lnTo>
                      <a:pt x="370" y="329"/>
                    </a:lnTo>
                    <a:lnTo>
                      <a:pt x="399" y="320"/>
                    </a:lnTo>
                    <a:lnTo>
                      <a:pt x="427" y="306"/>
                    </a:lnTo>
                    <a:lnTo>
                      <a:pt x="450" y="287"/>
                    </a:lnTo>
                    <a:lnTo>
                      <a:pt x="471" y="265"/>
                    </a:lnTo>
                    <a:lnTo>
                      <a:pt x="478" y="256"/>
                    </a:lnTo>
                    <a:lnTo>
                      <a:pt x="485" y="245"/>
                    </a:lnTo>
                    <a:lnTo>
                      <a:pt x="489" y="233"/>
                    </a:lnTo>
                    <a:lnTo>
                      <a:pt x="489" y="222"/>
                    </a:lnTo>
                    <a:lnTo>
                      <a:pt x="484" y="212"/>
                    </a:lnTo>
                    <a:lnTo>
                      <a:pt x="474" y="205"/>
                    </a:lnTo>
                    <a:lnTo>
                      <a:pt x="463" y="201"/>
                    </a:lnTo>
                    <a:lnTo>
                      <a:pt x="452" y="198"/>
                    </a:lnTo>
                    <a:lnTo>
                      <a:pt x="441" y="196"/>
                    </a:lnTo>
                    <a:lnTo>
                      <a:pt x="437" y="195"/>
                    </a:lnTo>
                    <a:lnTo>
                      <a:pt x="432" y="192"/>
                    </a:lnTo>
                    <a:lnTo>
                      <a:pt x="430" y="187"/>
                    </a:lnTo>
                    <a:lnTo>
                      <a:pt x="430" y="183"/>
                    </a:lnTo>
                    <a:lnTo>
                      <a:pt x="432" y="178"/>
                    </a:lnTo>
                    <a:lnTo>
                      <a:pt x="435" y="176"/>
                    </a:lnTo>
                    <a:lnTo>
                      <a:pt x="452" y="160"/>
                    </a:lnTo>
                    <a:lnTo>
                      <a:pt x="463" y="144"/>
                    </a:lnTo>
                    <a:lnTo>
                      <a:pt x="470" y="124"/>
                    </a:lnTo>
                    <a:lnTo>
                      <a:pt x="469" y="105"/>
                    </a:lnTo>
                    <a:lnTo>
                      <a:pt x="462" y="86"/>
                    </a:lnTo>
                    <a:lnTo>
                      <a:pt x="446" y="68"/>
                    </a:lnTo>
                    <a:lnTo>
                      <a:pt x="424" y="53"/>
                    </a:lnTo>
                    <a:lnTo>
                      <a:pt x="399" y="46"/>
                    </a:lnTo>
                    <a:lnTo>
                      <a:pt x="374" y="45"/>
                    </a:lnTo>
                    <a:lnTo>
                      <a:pt x="349" y="50"/>
                    </a:lnTo>
                    <a:lnTo>
                      <a:pt x="324" y="63"/>
                    </a:lnTo>
                    <a:lnTo>
                      <a:pt x="320" y="64"/>
                    </a:lnTo>
                    <a:lnTo>
                      <a:pt x="317" y="64"/>
                    </a:lnTo>
                    <a:lnTo>
                      <a:pt x="313" y="61"/>
                    </a:lnTo>
                    <a:lnTo>
                      <a:pt x="310" y="60"/>
                    </a:lnTo>
                    <a:lnTo>
                      <a:pt x="307" y="56"/>
                    </a:lnTo>
                    <a:lnTo>
                      <a:pt x="300" y="38"/>
                    </a:lnTo>
                    <a:lnTo>
                      <a:pt x="292" y="28"/>
                    </a:lnTo>
                    <a:lnTo>
                      <a:pt x="279" y="22"/>
                    </a:lnTo>
                    <a:lnTo>
                      <a:pt x="265" y="22"/>
                    </a:lnTo>
                    <a:close/>
                    <a:moveTo>
                      <a:pt x="283" y="0"/>
                    </a:moveTo>
                    <a:lnTo>
                      <a:pt x="299" y="4"/>
                    </a:lnTo>
                    <a:lnTo>
                      <a:pt x="311" y="14"/>
                    </a:lnTo>
                    <a:lnTo>
                      <a:pt x="322" y="29"/>
                    </a:lnTo>
                    <a:lnTo>
                      <a:pt x="325" y="38"/>
                    </a:lnTo>
                    <a:lnTo>
                      <a:pt x="335" y="32"/>
                    </a:lnTo>
                    <a:lnTo>
                      <a:pt x="359" y="25"/>
                    </a:lnTo>
                    <a:lnTo>
                      <a:pt x="384" y="22"/>
                    </a:lnTo>
                    <a:lnTo>
                      <a:pt x="409" y="25"/>
                    </a:lnTo>
                    <a:lnTo>
                      <a:pt x="432" y="32"/>
                    </a:lnTo>
                    <a:lnTo>
                      <a:pt x="453" y="45"/>
                    </a:lnTo>
                    <a:lnTo>
                      <a:pt x="471" y="63"/>
                    </a:lnTo>
                    <a:lnTo>
                      <a:pt x="485" y="86"/>
                    </a:lnTo>
                    <a:lnTo>
                      <a:pt x="492" y="110"/>
                    </a:lnTo>
                    <a:lnTo>
                      <a:pt x="491" y="134"/>
                    </a:lnTo>
                    <a:lnTo>
                      <a:pt x="481" y="156"/>
                    </a:lnTo>
                    <a:lnTo>
                      <a:pt x="467" y="177"/>
                    </a:lnTo>
                    <a:lnTo>
                      <a:pt x="466" y="178"/>
                    </a:lnTo>
                    <a:lnTo>
                      <a:pt x="471" y="180"/>
                    </a:lnTo>
                    <a:lnTo>
                      <a:pt x="485" y="185"/>
                    </a:lnTo>
                    <a:lnTo>
                      <a:pt x="498" y="195"/>
                    </a:lnTo>
                    <a:lnTo>
                      <a:pt x="507" y="208"/>
                    </a:lnTo>
                    <a:lnTo>
                      <a:pt x="512" y="222"/>
                    </a:lnTo>
                    <a:lnTo>
                      <a:pt x="510" y="237"/>
                    </a:lnTo>
                    <a:lnTo>
                      <a:pt x="505" y="252"/>
                    </a:lnTo>
                    <a:lnTo>
                      <a:pt x="498" y="265"/>
                    </a:lnTo>
                    <a:lnTo>
                      <a:pt x="480" y="290"/>
                    </a:lnTo>
                    <a:lnTo>
                      <a:pt x="456" y="312"/>
                    </a:lnTo>
                    <a:lnTo>
                      <a:pt x="430" y="330"/>
                    </a:lnTo>
                    <a:lnTo>
                      <a:pt x="400" y="344"/>
                    </a:lnTo>
                    <a:lnTo>
                      <a:pt x="384" y="348"/>
                    </a:lnTo>
                    <a:lnTo>
                      <a:pt x="388" y="359"/>
                    </a:lnTo>
                    <a:lnTo>
                      <a:pt x="388" y="383"/>
                    </a:lnTo>
                    <a:lnTo>
                      <a:pt x="382" y="405"/>
                    </a:lnTo>
                    <a:lnTo>
                      <a:pt x="371" y="423"/>
                    </a:lnTo>
                    <a:lnTo>
                      <a:pt x="356" y="439"/>
                    </a:lnTo>
                    <a:lnTo>
                      <a:pt x="336" y="453"/>
                    </a:lnTo>
                    <a:lnTo>
                      <a:pt x="315" y="461"/>
                    </a:lnTo>
                    <a:lnTo>
                      <a:pt x="292" y="468"/>
                    </a:lnTo>
                    <a:lnTo>
                      <a:pt x="268" y="469"/>
                    </a:lnTo>
                    <a:lnTo>
                      <a:pt x="245" y="467"/>
                    </a:lnTo>
                    <a:lnTo>
                      <a:pt x="222" y="461"/>
                    </a:lnTo>
                    <a:lnTo>
                      <a:pt x="201" y="450"/>
                    </a:lnTo>
                    <a:lnTo>
                      <a:pt x="185" y="433"/>
                    </a:lnTo>
                    <a:lnTo>
                      <a:pt x="171" y="412"/>
                    </a:lnTo>
                    <a:lnTo>
                      <a:pt x="169" y="408"/>
                    </a:lnTo>
                    <a:lnTo>
                      <a:pt x="169" y="405"/>
                    </a:lnTo>
                    <a:lnTo>
                      <a:pt x="149" y="347"/>
                    </a:lnTo>
                    <a:lnTo>
                      <a:pt x="135" y="351"/>
                    </a:lnTo>
                    <a:lnTo>
                      <a:pt x="110" y="354"/>
                    </a:lnTo>
                    <a:lnTo>
                      <a:pt x="83" y="352"/>
                    </a:lnTo>
                    <a:lnTo>
                      <a:pt x="59" y="345"/>
                    </a:lnTo>
                    <a:lnTo>
                      <a:pt x="37" y="333"/>
                    </a:lnTo>
                    <a:lnTo>
                      <a:pt x="21" y="315"/>
                    </a:lnTo>
                    <a:lnTo>
                      <a:pt x="8" y="293"/>
                    </a:lnTo>
                    <a:lnTo>
                      <a:pt x="1" y="269"/>
                    </a:lnTo>
                    <a:lnTo>
                      <a:pt x="0" y="244"/>
                    </a:lnTo>
                    <a:lnTo>
                      <a:pt x="5" y="215"/>
                    </a:lnTo>
                    <a:lnTo>
                      <a:pt x="16" y="188"/>
                    </a:lnTo>
                    <a:lnTo>
                      <a:pt x="32" y="166"/>
                    </a:lnTo>
                    <a:lnTo>
                      <a:pt x="53" y="148"/>
                    </a:lnTo>
                    <a:lnTo>
                      <a:pt x="75" y="134"/>
                    </a:lnTo>
                    <a:lnTo>
                      <a:pt x="101" y="127"/>
                    </a:lnTo>
                    <a:lnTo>
                      <a:pt x="130" y="124"/>
                    </a:lnTo>
                    <a:lnTo>
                      <a:pt x="147" y="127"/>
                    </a:lnTo>
                    <a:lnTo>
                      <a:pt x="147" y="123"/>
                    </a:lnTo>
                    <a:lnTo>
                      <a:pt x="153" y="105"/>
                    </a:lnTo>
                    <a:lnTo>
                      <a:pt x="161" y="88"/>
                    </a:lnTo>
                    <a:lnTo>
                      <a:pt x="172" y="70"/>
                    </a:lnTo>
                    <a:lnTo>
                      <a:pt x="185" y="53"/>
                    </a:lnTo>
                    <a:lnTo>
                      <a:pt x="200" y="38"/>
                    </a:lnTo>
                    <a:lnTo>
                      <a:pt x="217" y="24"/>
                    </a:lnTo>
                    <a:lnTo>
                      <a:pt x="233" y="14"/>
                    </a:lnTo>
                    <a:lnTo>
                      <a:pt x="251" y="6"/>
                    </a:lnTo>
                    <a:lnTo>
                      <a:pt x="268" y="2"/>
                    </a:lnTo>
                    <a:lnTo>
                      <a:pt x="2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5" name="Freeform 230"/>
              <p:cNvSpPr>
                <a:spLocks noEditPoints="1"/>
              </p:cNvSpPr>
              <p:nvPr/>
            </p:nvSpPr>
            <p:spPr bwMode="auto">
              <a:xfrm>
                <a:off x="2668" y="2290"/>
                <a:ext cx="637" cy="485"/>
              </a:xfrm>
              <a:custGeom>
                <a:avLst/>
                <a:gdLst/>
                <a:ahLst/>
                <a:cxnLst>
                  <a:cxn ang="0">
                    <a:pos x="207" y="472"/>
                  </a:cxn>
                  <a:cxn ang="0">
                    <a:pos x="195" y="467"/>
                  </a:cxn>
                  <a:cxn ang="0">
                    <a:pos x="337" y="4"/>
                  </a:cxn>
                  <a:cxn ang="0">
                    <a:pos x="352" y="28"/>
                  </a:cxn>
                  <a:cxn ang="0">
                    <a:pos x="380" y="42"/>
                  </a:cxn>
                  <a:cxn ang="0">
                    <a:pos x="433" y="36"/>
                  </a:cxn>
                  <a:cxn ang="0">
                    <a:pos x="481" y="43"/>
                  </a:cxn>
                  <a:cxn ang="0">
                    <a:pos x="520" y="60"/>
                  </a:cxn>
                  <a:cxn ang="0">
                    <a:pos x="543" y="85"/>
                  </a:cxn>
                  <a:cxn ang="0">
                    <a:pos x="541" y="120"/>
                  </a:cxn>
                  <a:cxn ang="0">
                    <a:pos x="511" y="162"/>
                  </a:cxn>
                  <a:cxn ang="0">
                    <a:pos x="580" y="174"/>
                  </a:cxn>
                  <a:cxn ang="0">
                    <a:pos x="622" y="194"/>
                  </a:cxn>
                  <a:cxn ang="0">
                    <a:pos x="637" y="220"/>
                  </a:cxn>
                  <a:cxn ang="0">
                    <a:pos x="630" y="249"/>
                  </a:cxn>
                  <a:cxn ang="0">
                    <a:pos x="605" y="277"/>
                  </a:cxn>
                  <a:cxn ang="0">
                    <a:pos x="563" y="302"/>
                  </a:cxn>
                  <a:cxn ang="0">
                    <a:pos x="512" y="320"/>
                  </a:cxn>
                  <a:cxn ang="0">
                    <a:pos x="452" y="330"/>
                  </a:cxn>
                  <a:cxn ang="0">
                    <a:pos x="453" y="404"/>
                  </a:cxn>
                  <a:cxn ang="0">
                    <a:pos x="442" y="439"/>
                  </a:cxn>
                  <a:cxn ang="0">
                    <a:pos x="416" y="464"/>
                  </a:cxn>
                  <a:cxn ang="0">
                    <a:pos x="367" y="479"/>
                  </a:cxn>
                  <a:cxn ang="0">
                    <a:pos x="300" y="485"/>
                  </a:cxn>
                  <a:cxn ang="0">
                    <a:pos x="241" y="480"/>
                  </a:cxn>
                  <a:cxn ang="0">
                    <a:pos x="207" y="472"/>
                  </a:cxn>
                  <a:cxn ang="0">
                    <a:pos x="200" y="440"/>
                  </a:cxn>
                  <a:cxn ang="0">
                    <a:pos x="195" y="397"/>
                  </a:cxn>
                  <a:cxn ang="0">
                    <a:pos x="188" y="358"/>
                  </a:cxn>
                  <a:cxn ang="0">
                    <a:pos x="110" y="358"/>
                  </a:cxn>
                  <a:cxn ang="0">
                    <a:pos x="53" y="340"/>
                  </a:cxn>
                  <a:cxn ang="0">
                    <a:pos x="15" y="311"/>
                  </a:cxn>
                  <a:cxn ang="0">
                    <a:pos x="0" y="273"/>
                  </a:cxn>
                  <a:cxn ang="0">
                    <a:pos x="7" y="234"/>
                  </a:cxn>
                  <a:cxn ang="0">
                    <a:pos x="38" y="198"/>
                  </a:cxn>
                  <a:cxn ang="0">
                    <a:pos x="90" y="169"/>
                  </a:cxn>
                  <a:cxn ang="0">
                    <a:pos x="168" y="151"/>
                  </a:cxn>
                  <a:cxn ang="0">
                    <a:pos x="178" y="120"/>
                  </a:cxn>
                  <a:cxn ang="0">
                    <a:pos x="199" y="86"/>
                  </a:cxn>
                  <a:cxn ang="0">
                    <a:pos x="228" y="53"/>
                  </a:cxn>
                  <a:cxn ang="0">
                    <a:pos x="263" y="25"/>
                  </a:cxn>
                  <a:cxn ang="0">
                    <a:pos x="296" y="6"/>
                  </a:cxn>
                  <a:cxn ang="0">
                    <a:pos x="325" y="0"/>
                  </a:cxn>
                </a:cxnLst>
                <a:rect l="0" t="0" r="r" b="b"/>
                <a:pathLst>
                  <a:path w="637" h="485">
                    <a:moveTo>
                      <a:pt x="195" y="467"/>
                    </a:moveTo>
                    <a:lnTo>
                      <a:pt x="207" y="472"/>
                    </a:lnTo>
                    <a:lnTo>
                      <a:pt x="210" y="479"/>
                    </a:lnTo>
                    <a:lnTo>
                      <a:pt x="195" y="467"/>
                    </a:lnTo>
                    <a:close/>
                    <a:moveTo>
                      <a:pt x="325" y="0"/>
                    </a:moveTo>
                    <a:lnTo>
                      <a:pt x="337" y="4"/>
                    </a:lnTo>
                    <a:lnTo>
                      <a:pt x="345" y="14"/>
                    </a:lnTo>
                    <a:lnTo>
                      <a:pt x="352" y="28"/>
                    </a:lnTo>
                    <a:lnTo>
                      <a:pt x="353" y="49"/>
                    </a:lnTo>
                    <a:lnTo>
                      <a:pt x="380" y="42"/>
                    </a:lnTo>
                    <a:lnTo>
                      <a:pt x="406" y="38"/>
                    </a:lnTo>
                    <a:lnTo>
                      <a:pt x="433" y="36"/>
                    </a:lnTo>
                    <a:lnTo>
                      <a:pt x="458" y="39"/>
                    </a:lnTo>
                    <a:lnTo>
                      <a:pt x="481" y="43"/>
                    </a:lnTo>
                    <a:lnTo>
                      <a:pt x="502" y="50"/>
                    </a:lnTo>
                    <a:lnTo>
                      <a:pt x="520" y="60"/>
                    </a:lnTo>
                    <a:lnTo>
                      <a:pt x="533" y="71"/>
                    </a:lnTo>
                    <a:lnTo>
                      <a:pt x="543" y="85"/>
                    </a:lnTo>
                    <a:lnTo>
                      <a:pt x="544" y="102"/>
                    </a:lnTo>
                    <a:lnTo>
                      <a:pt x="541" y="120"/>
                    </a:lnTo>
                    <a:lnTo>
                      <a:pt x="530" y="139"/>
                    </a:lnTo>
                    <a:lnTo>
                      <a:pt x="511" y="162"/>
                    </a:lnTo>
                    <a:lnTo>
                      <a:pt x="549" y="166"/>
                    </a:lnTo>
                    <a:lnTo>
                      <a:pt x="580" y="174"/>
                    </a:lnTo>
                    <a:lnTo>
                      <a:pt x="605" y="183"/>
                    </a:lnTo>
                    <a:lnTo>
                      <a:pt x="622" y="194"/>
                    </a:lnTo>
                    <a:lnTo>
                      <a:pt x="633" y="206"/>
                    </a:lnTo>
                    <a:lnTo>
                      <a:pt x="637" y="220"/>
                    </a:lnTo>
                    <a:lnTo>
                      <a:pt x="636" y="234"/>
                    </a:lnTo>
                    <a:lnTo>
                      <a:pt x="630" y="249"/>
                    </a:lnTo>
                    <a:lnTo>
                      <a:pt x="619" y="263"/>
                    </a:lnTo>
                    <a:lnTo>
                      <a:pt x="605" y="277"/>
                    </a:lnTo>
                    <a:lnTo>
                      <a:pt x="586" y="290"/>
                    </a:lnTo>
                    <a:lnTo>
                      <a:pt x="563" y="302"/>
                    </a:lnTo>
                    <a:lnTo>
                      <a:pt x="540" y="312"/>
                    </a:lnTo>
                    <a:lnTo>
                      <a:pt x="512" y="320"/>
                    </a:lnTo>
                    <a:lnTo>
                      <a:pt x="483" y="327"/>
                    </a:lnTo>
                    <a:lnTo>
                      <a:pt x="452" y="330"/>
                    </a:lnTo>
                    <a:lnTo>
                      <a:pt x="453" y="358"/>
                    </a:lnTo>
                    <a:lnTo>
                      <a:pt x="453" y="404"/>
                    </a:lnTo>
                    <a:lnTo>
                      <a:pt x="449" y="422"/>
                    </a:lnTo>
                    <a:lnTo>
                      <a:pt x="442" y="439"/>
                    </a:lnTo>
                    <a:lnTo>
                      <a:pt x="431" y="453"/>
                    </a:lnTo>
                    <a:lnTo>
                      <a:pt x="416" y="464"/>
                    </a:lnTo>
                    <a:lnTo>
                      <a:pt x="395" y="472"/>
                    </a:lnTo>
                    <a:lnTo>
                      <a:pt x="367" y="479"/>
                    </a:lnTo>
                    <a:lnTo>
                      <a:pt x="332" y="483"/>
                    </a:lnTo>
                    <a:lnTo>
                      <a:pt x="300" y="485"/>
                    </a:lnTo>
                    <a:lnTo>
                      <a:pt x="270" y="485"/>
                    </a:lnTo>
                    <a:lnTo>
                      <a:pt x="241" y="480"/>
                    </a:lnTo>
                    <a:lnTo>
                      <a:pt x="216" y="475"/>
                    </a:lnTo>
                    <a:lnTo>
                      <a:pt x="207" y="472"/>
                    </a:lnTo>
                    <a:lnTo>
                      <a:pt x="203" y="460"/>
                    </a:lnTo>
                    <a:lnTo>
                      <a:pt x="200" y="440"/>
                    </a:lnTo>
                    <a:lnTo>
                      <a:pt x="198" y="419"/>
                    </a:lnTo>
                    <a:lnTo>
                      <a:pt x="195" y="397"/>
                    </a:lnTo>
                    <a:lnTo>
                      <a:pt x="192" y="376"/>
                    </a:lnTo>
                    <a:lnTo>
                      <a:pt x="188" y="358"/>
                    </a:lnTo>
                    <a:lnTo>
                      <a:pt x="146" y="361"/>
                    </a:lnTo>
                    <a:lnTo>
                      <a:pt x="110" y="358"/>
                    </a:lnTo>
                    <a:lnTo>
                      <a:pt x="78" y="351"/>
                    </a:lnTo>
                    <a:lnTo>
                      <a:pt x="53" y="340"/>
                    </a:lnTo>
                    <a:lnTo>
                      <a:pt x="31" y="326"/>
                    </a:lnTo>
                    <a:lnTo>
                      <a:pt x="15" y="311"/>
                    </a:lnTo>
                    <a:lnTo>
                      <a:pt x="5" y="293"/>
                    </a:lnTo>
                    <a:lnTo>
                      <a:pt x="0" y="273"/>
                    </a:lnTo>
                    <a:lnTo>
                      <a:pt x="1" y="254"/>
                    </a:lnTo>
                    <a:lnTo>
                      <a:pt x="7" y="234"/>
                    </a:lnTo>
                    <a:lnTo>
                      <a:pt x="19" y="216"/>
                    </a:lnTo>
                    <a:lnTo>
                      <a:pt x="38" y="198"/>
                    </a:lnTo>
                    <a:lnTo>
                      <a:pt x="61" y="181"/>
                    </a:lnTo>
                    <a:lnTo>
                      <a:pt x="90" y="169"/>
                    </a:lnTo>
                    <a:lnTo>
                      <a:pt x="127" y="158"/>
                    </a:lnTo>
                    <a:lnTo>
                      <a:pt x="168" y="151"/>
                    </a:lnTo>
                    <a:lnTo>
                      <a:pt x="171" y="137"/>
                    </a:lnTo>
                    <a:lnTo>
                      <a:pt x="178" y="120"/>
                    </a:lnTo>
                    <a:lnTo>
                      <a:pt x="186" y="103"/>
                    </a:lnTo>
                    <a:lnTo>
                      <a:pt x="199" y="86"/>
                    </a:lnTo>
                    <a:lnTo>
                      <a:pt x="213" y="68"/>
                    </a:lnTo>
                    <a:lnTo>
                      <a:pt x="228" y="53"/>
                    </a:lnTo>
                    <a:lnTo>
                      <a:pt x="245" y="38"/>
                    </a:lnTo>
                    <a:lnTo>
                      <a:pt x="263" y="25"/>
                    </a:lnTo>
                    <a:lnTo>
                      <a:pt x="280" y="14"/>
                    </a:lnTo>
                    <a:lnTo>
                      <a:pt x="296" y="6"/>
                    </a:lnTo>
                    <a:lnTo>
                      <a:pt x="312" y="2"/>
                    </a:lnTo>
                    <a:lnTo>
                      <a:pt x="32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6" name="Freeform 231"/>
              <p:cNvSpPr>
                <a:spLocks noEditPoints="1"/>
              </p:cNvSpPr>
              <p:nvPr/>
            </p:nvSpPr>
            <p:spPr bwMode="auto">
              <a:xfrm>
                <a:off x="2657" y="2279"/>
                <a:ext cx="659" cy="507"/>
              </a:xfrm>
              <a:custGeom>
                <a:avLst/>
                <a:gdLst/>
                <a:ahLst/>
                <a:cxnLst>
                  <a:cxn ang="0">
                    <a:pos x="271" y="50"/>
                  </a:cxn>
                  <a:cxn ang="0">
                    <a:pos x="197" y="136"/>
                  </a:cxn>
                  <a:cxn ang="0">
                    <a:pos x="161" y="175"/>
                  </a:cxn>
                  <a:cxn ang="0">
                    <a:pos x="76" y="202"/>
                  </a:cxn>
                  <a:cxn ang="0">
                    <a:pos x="22" y="263"/>
                  </a:cxn>
                  <a:cxn ang="0">
                    <a:pos x="54" y="334"/>
                  </a:cxn>
                  <a:cxn ang="0">
                    <a:pos x="139" y="359"/>
                  </a:cxn>
                  <a:cxn ang="0">
                    <a:pos x="206" y="359"/>
                  </a:cxn>
                  <a:cxn ang="0">
                    <a:pos x="221" y="430"/>
                  </a:cxn>
                  <a:cxn ang="0">
                    <a:pos x="227" y="475"/>
                  </a:cxn>
                  <a:cxn ang="0">
                    <a:pos x="317" y="486"/>
                  </a:cxn>
                  <a:cxn ang="0">
                    <a:pos x="425" y="462"/>
                  </a:cxn>
                  <a:cxn ang="0">
                    <a:pos x="455" y="397"/>
                  </a:cxn>
                  <a:cxn ang="0">
                    <a:pos x="459" y="331"/>
                  </a:cxn>
                  <a:cxn ang="0">
                    <a:pos x="541" y="316"/>
                  </a:cxn>
                  <a:cxn ang="0">
                    <a:pos x="629" y="259"/>
                  </a:cxn>
                  <a:cxn ang="0">
                    <a:pos x="623" y="212"/>
                  </a:cxn>
                  <a:cxn ang="0">
                    <a:pos x="547" y="187"/>
                  </a:cxn>
                  <a:cxn ang="0">
                    <a:pos x="515" y="181"/>
                  </a:cxn>
                  <a:cxn ang="0">
                    <a:pos x="533" y="145"/>
                  </a:cxn>
                  <a:cxn ang="0">
                    <a:pos x="535" y="89"/>
                  </a:cxn>
                  <a:cxn ang="0">
                    <a:pos x="437" y="59"/>
                  </a:cxn>
                  <a:cxn ang="0">
                    <a:pos x="359" y="70"/>
                  </a:cxn>
                  <a:cxn ang="0">
                    <a:pos x="352" y="49"/>
                  </a:cxn>
                  <a:cxn ang="0">
                    <a:pos x="327" y="22"/>
                  </a:cxn>
                  <a:cxn ang="0">
                    <a:pos x="366" y="20"/>
                  </a:cxn>
                  <a:cxn ang="0">
                    <a:pos x="419" y="38"/>
                  </a:cxn>
                  <a:cxn ang="0">
                    <a:pos x="535" y="61"/>
                  </a:cxn>
                  <a:cxn ang="0">
                    <a:pos x="563" y="130"/>
                  </a:cxn>
                  <a:cxn ang="0">
                    <a:pos x="572" y="169"/>
                  </a:cxn>
                  <a:cxn ang="0">
                    <a:pos x="652" y="210"/>
                  </a:cxn>
                  <a:cxn ang="0">
                    <a:pos x="638" y="283"/>
                  </a:cxn>
                  <a:cxn ang="0">
                    <a:pos x="544" y="338"/>
                  </a:cxn>
                  <a:cxn ang="0">
                    <a:pos x="476" y="359"/>
                  </a:cxn>
                  <a:cxn ang="0">
                    <a:pos x="470" y="437"/>
                  </a:cxn>
                  <a:cxn ang="0">
                    <a:pos x="413" y="491"/>
                  </a:cxn>
                  <a:cxn ang="0">
                    <a:pos x="300" y="507"/>
                  </a:cxn>
                  <a:cxn ang="0">
                    <a:pos x="221" y="501"/>
                  </a:cxn>
                  <a:cxn ang="0">
                    <a:pos x="200" y="487"/>
                  </a:cxn>
                  <a:cxn ang="0">
                    <a:pos x="195" y="476"/>
                  </a:cxn>
                  <a:cxn ang="0">
                    <a:pos x="203" y="461"/>
                  </a:cxn>
                  <a:cxn ang="0">
                    <a:pos x="179" y="382"/>
                  </a:cxn>
                  <a:cxn ang="0">
                    <a:pos x="87" y="372"/>
                  </a:cxn>
                  <a:cxn ang="0">
                    <a:pos x="15" y="326"/>
                  </a:cxn>
                  <a:cxn ang="0">
                    <a:pos x="8" y="237"/>
                  </a:cxn>
                  <a:cxn ang="0">
                    <a:pos x="85" y="175"/>
                  </a:cxn>
                  <a:cxn ang="0">
                    <a:pos x="170" y="152"/>
                  </a:cxn>
                  <a:cxn ang="0">
                    <a:pos x="228" y="59"/>
                  </a:cxn>
                  <a:cxn ang="0">
                    <a:pos x="307" y="4"/>
                  </a:cxn>
                </a:cxnLst>
                <a:rect l="0" t="0" r="r" b="b"/>
                <a:pathLst>
                  <a:path w="659" h="507">
                    <a:moveTo>
                      <a:pt x="327" y="22"/>
                    </a:moveTo>
                    <a:lnTo>
                      <a:pt x="306" y="28"/>
                    </a:lnTo>
                    <a:lnTo>
                      <a:pt x="288" y="38"/>
                    </a:lnTo>
                    <a:lnTo>
                      <a:pt x="271" y="50"/>
                    </a:lnTo>
                    <a:lnTo>
                      <a:pt x="250" y="68"/>
                    </a:lnTo>
                    <a:lnTo>
                      <a:pt x="231" y="88"/>
                    </a:lnTo>
                    <a:lnTo>
                      <a:pt x="211" y="111"/>
                    </a:lnTo>
                    <a:lnTo>
                      <a:pt x="197" y="136"/>
                    </a:lnTo>
                    <a:lnTo>
                      <a:pt x="190" y="162"/>
                    </a:lnTo>
                    <a:lnTo>
                      <a:pt x="188" y="170"/>
                    </a:lnTo>
                    <a:lnTo>
                      <a:pt x="179" y="173"/>
                    </a:lnTo>
                    <a:lnTo>
                      <a:pt x="161" y="175"/>
                    </a:lnTo>
                    <a:lnTo>
                      <a:pt x="142" y="180"/>
                    </a:lnTo>
                    <a:lnTo>
                      <a:pt x="119" y="185"/>
                    </a:lnTo>
                    <a:lnTo>
                      <a:pt x="97" y="192"/>
                    </a:lnTo>
                    <a:lnTo>
                      <a:pt x="76" y="202"/>
                    </a:lnTo>
                    <a:lnTo>
                      <a:pt x="58" y="214"/>
                    </a:lnTo>
                    <a:lnTo>
                      <a:pt x="42" y="227"/>
                    </a:lnTo>
                    <a:lnTo>
                      <a:pt x="29" y="244"/>
                    </a:lnTo>
                    <a:lnTo>
                      <a:pt x="22" y="263"/>
                    </a:lnTo>
                    <a:lnTo>
                      <a:pt x="22" y="284"/>
                    </a:lnTo>
                    <a:lnTo>
                      <a:pt x="28" y="305"/>
                    </a:lnTo>
                    <a:lnTo>
                      <a:pt x="39" y="322"/>
                    </a:lnTo>
                    <a:lnTo>
                      <a:pt x="54" y="334"/>
                    </a:lnTo>
                    <a:lnTo>
                      <a:pt x="72" y="345"/>
                    </a:lnTo>
                    <a:lnTo>
                      <a:pt x="93" y="352"/>
                    </a:lnTo>
                    <a:lnTo>
                      <a:pt x="115" y="356"/>
                    </a:lnTo>
                    <a:lnTo>
                      <a:pt x="139" y="359"/>
                    </a:lnTo>
                    <a:lnTo>
                      <a:pt x="181" y="359"/>
                    </a:lnTo>
                    <a:lnTo>
                      <a:pt x="199" y="358"/>
                    </a:lnTo>
                    <a:lnTo>
                      <a:pt x="203" y="358"/>
                    </a:lnTo>
                    <a:lnTo>
                      <a:pt x="206" y="359"/>
                    </a:lnTo>
                    <a:lnTo>
                      <a:pt x="209" y="362"/>
                    </a:lnTo>
                    <a:lnTo>
                      <a:pt x="210" y="366"/>
                    </a:lnTo>
                    <a:lnTo>
                      <a:pt x="217" y="398"/>
                    </a:lnTo>
                    <a:lnTo>
                      <a:pt x="221" y="430"/>
                    </a:lnTo>
                    <a:lnTo>
                      <a:pt x="222" y="439"/>
                    </a:lnTo>
                    <a:lnTo>
                      <a:pt x="222" y="451"/>
                    </a:lnTo>
                    <a:lnTo>
                      <a:pt x="224" y="464"/>
                    </a:lnTo>
                    <a:lnTo>
                      <a:pt x="227" y="475"/>
                    </a:lnTo>
                    <a:lnTo>
                      <a:pt x="235" y="478"/>
                    </a:lnTo>
                    <a:lnTo>
                      <a:pt x="261" y="483"/>
                    </a:lnTo>
                    <a:lnTo>
                      <a:pt x="289" y="486"/>
                    </a:lnTo>
                    <a:lnTo>
                      <a:pt x="317" y="486"/>
                    </a:lnTo>
                    <a:lnTo>
                      <a:pt x="343" y="483"/>
                    </a:lnTo>
                    <a:lnTo>
                      <a:pt x="385" y="478"/>
                    </a:lnTo>
                    <a:lnTo>
                      <a:pt x="406" y="472"/>
                    </a:lnTo>
                    <a:lnTo>
                      <a:pt x="425" y="462"/>
                    </a:lnTo>
                    <a:lnTo>
                      <a:pt x="439" y="450"/>
                    </a:lnTo>
                    <a:lnTo>
                      <a:pt x="448" y="433"/>
                    </a:lnTo>
                    <a:lnTo>
                      <a:pt x="453" y="416"/>
                    </a:lnTo>
                    <a:lnTo>
                      <a:pt x="455" y="397"/>
                    </a:lnTo>
                    <a:lnTo>
                      <a:pt x="455" y="377"/>
                    </a:lnTo>
                    <a:lnTo>
                      <a:pt x="452" y="341"/>
                    </a:lnTo>
                    <a:lnTo>
                      <a:pt x="453" y="337"/>
                    </a:lnTo>
                    <a:lnTo>
                      <a:pt x="459" y="331"/>
                    </a:lnTo>
                    <a:lnTo>
                      <a:pt x="463" y="330"/>
                    </a:lnTo>
                    <a:lnTo>
                      <a:pt x="488" y="327"/>
                    </a:lnTo>
                    <a:lnTo>
                      <a:pt x="513" y="323"/>
                    </a:lnTo>
                    <a:lnTo>
                      <a:pt x="541" y="316"/>
                    </a:lnTo>
                    <a:lnTo>
                      <a:pt x="566" y="308"/>
                    </a:lnTo>
                    <a:lnTo>
                      <a:pt x="591" y="295"/>
                    </a:lnTo>
                    <a:lnTo>
                      <a:pt x="612" y="278"/>
                    </a:lnTo>
                    <a:lnTo>
                      <a:pt x="629" y="259"/>
                    </a:lnTo>
                    <a:lnTo>
                      <a:pt x="636" y="244"/>
                    </a:lnTo>
                    <a:lnTo>
                      <a:pt x="637" y="231"/>
                    </a:lnTo>
                    <a:lnTo>
                      <a:pt x="631" y="220"/>
                    </a:lnTo>
                    <a:lnTo>
                      <a:pt x="623" y="212"/>
                    </a:lnTo>
                    <a:lnTo>
                      <a:pt x="611" y="203"/>
                    </a:lnTo>
                    <a:lnTo>
                      <a:pt x="595" y="198"/>
                    </a:lnTo>
                    <a:lnTo>
                      <a:pt x="562" y="189"/>
                    </a:lnTo>
                    <a:lnTo>
                      <a:pt x="547" y="187"/>
                    </a:lnTo>
                    <a:lnTo>
                      <a:pt x="533" y="185"/>
                    </a:lnTo>
                    <a:lnTo>
                      <a:pt x="522" y="184"/>
                    </a:lnTo>
                    <a:lnTo>
                      <a:pt x="519" y="184"/>
                    </a:lnTo>
                    <a:lnTo>
                      <a:pt x="515" y="181"/>
                    </a:lnTo>
                    <a:lnTo>
                      <a:pt x="510" y="173"/>
                    </a:lnTo>
                    <a:lnTo>
                      <a:pt x="512" y="169"/>
                    </a:lnTo>
                    <a:lnTo>
                      <a:pt x="524" y="156"/>
                    </a:lnTo>
                    <a:lnTo>
                      <a:pt x="533" y="145"/>
                    </a:lnTo>
                    <a:lnTo>
                      <a:pt x="541" y="132"/>
                    </a:lnTo>
                    <a:lnTo>
                      <a:pt x="545" y="118"/>
                    </a:lnTo>
                    <a:lnTo>
                      <a:pt x="544" y="104"/>
                    </a:lnTo>
                    <a:lnTo>
                      <a:pt x="535" y="89"/>
                    </a:lnTo>
                    <a:lnTo>
                      <a:pt x="523" y="78"/>
                    </a:lnTo>
                    <a:lnTo>
                      <a:pt x="508" y="71"/>
                    </a:lnTo>
                    <a:lnTo>
                      <a:pt x="473" y="61"/>
                    </a:lnTo>
                    <a:lnTo>
                      <a:pt x="437" y="59"/>
                    </a:lnTo>
                    <a:lnTo>
                      <a:pt x="402" y="63"/>
                    </a:lnTo>
                    <a:lnTo>
                      <a:pt x="367" y="71"/>
                    </a:lnTo>
                    <a:lnTo>
                      <a:pt x="363" y="71"/>
                    </a:lnTo>
                    <a:lnTo>
                      <a:pt x="359" y="70"/>
                    </a:lnTo>
                    <a:lnTo>
                      <a:pt x="356" y="67"/>
                    </a:lnTo>
                    <a:lnTo>
                      <a:pt x="355" y="64"/>
                    </a:lnTo>
                    <a:lnTo>
                      <a:pt x="353" y="60"/>
                    </a:lnTo>
                    <a:lnTo>
                      <a:pt x="352" y="49"/>
                    </a:lnTo>
                    <a:lnTo>
                      <a:pt x="349" y="38"/>
                    </a:lnTo>
                    <a:lnTo>
                      <a:pt x="345" y="29"/>
                    </a:lnTo>
                    <a:lnTo>
                      <a:pt x="338" y="24"/>
                    </a:lnTo>
                    <a:lnTo>
                      <a:pt x="327" y="22"/>
                    </a:lnTo>
                    <a:close/>
                    <a:moveTo>
                      <a:pt x="327" y="0"/>
                    </a:moveTo>
                    <a:lnTo>
                      <a:pt x="345" y="1"/>
                    </a:lnTo>
                    <a:lnTo>
                      <a:pt x="357" y="8"/>
                    </a:lnTo>
                    <a:lnTo>
                      <a:pt x="366" y="20"/>
                    </a:lnTo>
                    <a:lnTo>
                      <a:pt x="371" y="32"/>
                    </a:lnTo>
                    <a:lnTo>
                      <a:pt x="373" y="46"/>
                    </a:lnTo>
                    <a:lnTo>
                      <a:pt x="388" y="42"/>
                    </a:lnTo>
                    <a:lnTo>
                      <a:pt x="419" y="38"/>
                    </a:lnTo>
                    <a:lnTo>
                      <a:pt x="449" y="36"/>
                    </a:lnTo>
                    <a:lnTo>
                      <a:pt x="480" y="39"/>
                    </a:lnTo>
                    <a:lnTo>
                      <a:pt x="509" y="47"/>
                    </a:lnTo>
                    <a:lnTo>
                      <a:pt x="535" y="61"/>
                    </a:lnTo>
                    <a:lnTo>
                      <a:pt x="552" y="77"/>
                    </a:lnTo>
                    <a:lnTo>
                      <a:pt x="562" y="93"/>
                    </a:lnTo>
                    <a:lnTo>
                      <a:pt x="565" y="111"/>
                    </a:lnTo>
                    <a:lnTo>
                      <a:pt x="563" y="130"/>
                    </a:lnTo>
                    <a:lnTo>
                      <a:pt x="555" y="148"/>
                    </a:lnTo>
                    <a:lnTo>
                      <a:pt x="544" y="164"/>
                    </a:lnTo>
                    <a:lnTo>
                      <a:pt x="552" y="166"/>
                    </a:lnTo>
                    <a:lnTo>
                      <a:pt x="572" y="169"/>
                    </a:lnTo>
                    <a:lnTo>
                      <a:pt x="591" y="174"/>
                    </a:lnTo>
                    <a:lnTo>
                      <a:pt x="627" y="188"/>
                    </a:lnTo>
                    <a:lnTo>
                      <a:pt x="641" y="199"/>
                    </a:lnTo>
                    <a:lnTo>
                      <a:pt x="652" y="210"/>
                    </a:lnTo>
                    <a:lnTo>
                      <a:pt x="658" y="224"/>
                    </a:lnTo>
                    <a:lnTo>
                      <a:pt x="659" y="241"/>
                    </a:lnTo>
                    <a:lnTo>
                      <a:pt x="652" y="260"/>
                    </a:lnTo>
                    <a:lnTo>
                      <a:pt x="638" y="283"/>
                    </a:lnTo>
                    <a:lnTo>
                      <a:pt x="619" y="301"/>
                    </a:lnTo>
                    <a:lnTo>
                      <a:pt x="597" y="316"/>
                    </a:lnTo>
                    <a:lnTo>
                      <a:pt x="570" y="329"/>
                    </a:lnTo>
                    <a:lnTo>
                      <a:pt x="544" y="338"/>
                    </a:lnTo>
                    <a:lnTo>
                      <a:pt x="516" y="345"/>
                    </a:lnTo>
                    <a:lnTo>
                      <a:pt x="488" y="349"/>
                    </a:lnTo>
                    <a:lnTo>
                      <a:pt x="476" y="351"/>
                    </a:lnTo>
                    <a:lnTo>
                      <a:pt x="476" y="359"/>
                    </a:lnTo>
                    <a:lnTo>
                      <a:pt x="477" y="379"/>
                    </a:lnTo>
                    <a:lnTo>
                      <a:pt x="477" y="398"/>
                    </a:lnTo>
                    <a:lnTo>
                      <a:pt x="474" y="418"/>
                    </a:lnTo>
                    <a:lnTo>
                      <a:pt x="470" y="437"/>
                    </a:lnTo>
                    <a:lnTo>
                      <a:pt x="463" y="454"/>
                    </a:lnTo>
                    <a:lnTo>
                      <a:pt x="452" y="468"/>
                    </a:lnTo>
                    <a:lnTo>
                      <a:pt x="437" y="480"/>
                    </a:lnTo>
                    <a:lnTo>
                      <a:pt x="413" y="491"/>
                    </a:lnTo>
                    <a:lnTo>
                      <a:pt x="388" y="500"/>
                    </a:lnTo>
                    <a:lnTo>
                      <a:pt x="361" y="504"/>
                    </a:lnTo>
                    <a:lnTo>
                      <a:pt x="335" y="507"/>
                    </a:lnTo>
                    <a:lnTo>
                      <a:pt x="300" y="507"/>
                    </a:lnTo>
                    <a:lnTo>
                      <a:pt x="265" y="505"/>
                    </a:lnTo>
                    <a:lnTo>
                      <a:pt x="232" y="500"/>
                    </a:lnTo>
                    <a:lnTo>
                      <a:pt x="227" y="498"/>
                    </a:lnTo>
                    <a:lnTo>
                      <a:pt x="221" y="501"/>
                    </a:lnTo>
                    <a:lnTo>
                      <a:pt x="217" y="500"/>
                    </a:lnTo>
                    <a:lnTo>
                      <a:pt x="214" y="497"/>
                    </a:lnTo>
                    <a:lnTo>
                      <a:pt x="210" y="491"/>
                    </a:lnTo>
                    <a:lnTo>
                      <a:pt x="200" y="487"/>
                    </a:lnTo>
                    <a:lnTo>
                      <a:pt x="197" y="486"/>
                    </a:lnTo>
                    <a:lnTo>
                      <a:pt x="196" y="483"/>
                    </a:lnTo>
                    <a:lnTo>
                      <a:pt x="195" y="479"/>
                    </a:lnTo>
                    <a:lnTo>
                      <a:pt x="195" y="476"/>
                    </a:lnTo>
                    <a:lnTo>
                      <a:pt x="196" y="473"/>
                    </a:lnTo>
                    <a:lnTo>
                      <a:pt x="199" y="471"/>
                    </a:lnTo>
                    <a:lnTo>
                      <a:pt x="204" y="468"/>
                    </a:lnTo>
                    <a:lnTo>
                      <a:pt x="203" y="461"/>
                    </a:lnTo>
                    <a:lnTo>
                      <a:pt x="202" y="448"/>
                    </a:lnTo>
                    <a:lnTo>
                      <a:pt x="196" y="411"/>
                    </a:lnTo>
                    <a:lnTo>
                      <a:pt x="190" y="380"/>
                    </a:lnTo>
                    <a:lnTo>
                      <a:pt x="179" y="382"/>
                    </a:lnTo>
                    <a:lnTo>
                      <a:pt x="157" y="382"/>
                    </a:lnTo>
                    <a:lnTo>
                      <a:pt x="135" y="380"/>
                    </a:lnTo>
                    <a:lnTo>
                      <a:pt x="111" y="377"/>
                    </a:lnTo>
                    <a:lnTo>
                      <a:pt x="87" y="372"/>
                    </a:lnTo>
                    <a:lnTo>
                      <a:pt x="67" y="365"/>
                    </a:lnTo>
                    <a:lnTo>
                      <a:pt x="46" y="355"/>
                    </a:lnTo>
                    <a:lnTo>
                      <a:pt x="29" y="343"/>
                    </a:lnTo>
                    <a:lnTo>
                      <a:pt x="15" y="326"/>
                    </a:lnTo>
                    <a:lnTo>
                      <a:pt x="5" y="306"/>
                    </a:lnTo>
                    <a:lnTo>
                      <a:pt x="0" y="284"/>
                    </a:lnTo>
                    <a:lnTo>
                      <a:pt x="1" y="259"/>
                    </a:lnTo>
                    <a:lnTo>
                      <a:pt x="8" y="237"/>
                    </a:lnTo>
                    <a:lnTo>
                      <a:pt x="22" y="217"/>
                    </a:lnTo>
                    <a:lnTo>
                      <a:pt x="40" y="201"/>
                    </a:lnTo>
                    <a:lnTo>
                      <a:pt x="61" y="187"/>
                    </a:lnTo>
                    <a:lnTo>
                      <a:pt x="85" y="175"/>
                    </a:lnTo>
                    <a:lnTo>
                      <a:pt x="108" y="166"/>
                    </a:lnTo>
                    <a:lnTo>
                      <a:pt x="133" y="159"/>
                    </a:lnTo>
                    <a:lnTo>
                      <a:pt x="157" y="153"/>
                    </a:lnTo>
                    <a:lnTo>
                      <a:pt x="170" y="152"/>
                    </a:lnTo>
                    <a:lnTo>
                      <a:pt x="174" y="134"/>
                    </a:lnTo>
                    <a:lnTo>
                      <a:pt x="188" y="107"/>
                    </a:lnTo>
                    <a:lnTo>
                      <a:pt x="206" y="81"/>
                    </a:lnTo>
                    <a:lnTo>
                      <a:pt x="228" y="59"/>
                    </a:lnTo>
                    <a:lnTo>
                      <a:pt x="250" y="38"/>
                    </a:lnTo>
                    <a:lnTo>
                      <a:pt x="274" y="21"/>
                    </a:lnTo>
                    <a:lnTo>
                      <a:pt x="289" y="13"/>
                    </a:lnTo>
                    <a:lnTo>
                      <a:pt x="307" y="4"/>
                    </a:lnTo>
                    <a:lnTo>
                      <a:pt x="3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7" name="Freeform 232"/>
              <p:cNvSpPr>
                <a:spLocks/>
              </p:cNvSpPr>
              <p:nvPr/>
            </p:nvSpPr>
            <p:spPr bwMode="auto">
              <a:xfrm>
                <a:off x="965" y="1306"/>
                <a:ext cx="469" cy="562"/>
              </a:xfrm>
              <a:custGeom>
                <a:avLst/>
                <a:gdLst/>
                <a:ahLst/>
                <a:cxnLst>
                  <a:cxn ang="0">
                    <a:pos x="121" y="0"/>
                  </a:cxn>
                  <a:cxn ang="0">
                    <a:pos x="110" y="12"/>
                  </a:cxn>
                  <a:cxn ang="0">
                    <a:pos x="103" y="28"/>
                  </a:cxn>
                  <a:cxn ang="0">
                    <a:pos x="100" y="49"/>
                  </a:cxn>
                  <a:cxn ang="0">
                    <a:pos x="101" y="72"/>
                  </a:cxn>
                  <a:cxn ang="0">
                    <a:pos x="106" y="100"/>
                  </a:cxn>
                  <a:cxn ang="0">
                    <a:pos x="114" y="129"/>
                  </a:cxn>
                  <a:cxn ang="0">
                    <a:pos x="127" y="161"/>
                  </a:cxn>
                  <a:cxn ang="0">
                    <a:pos x="142" y="195"/>
                  </a:cxn>
                  <a:cxn ang="0">
                    <a:pos x="161" y="230"/>
                  </a:cxn>
                  <a:cxn ang="0">
                    <a:pos x="182" y="264"/>
                  </a:cxn>
                  <a:cxn ang="0">
                    <a:pos x="207" y="301"/>
                  </a:cxn>
                  <a:cxn ang="0">
                    <a:pos x="236" y="338"/>
                  </a:cxn>
                  <a:cxn ang="0">
                    <a:pos x="267" y="372"/>
                  </a:cxn>
                  <a:cxn ang="0">
                    <a:pos x="296" y="402"/>
                  </a:cxn>
                  <a:cxn ang="0">
                    <a:pos x="327" y="427"/>
                  </a:cxn>
                  <a:cxn ang="0">
                    <a:pos x="356" y="450"/>
                  </a:cxn>
                  <a:cxn ang="0">
                    <a:pos x="384" y="465"/>
                  </a:cxn>
                  <a:cxn ang="0">
                    <a:pos x="409" y="476"/>
                  </a:cxn>
                  <a:cxn ang="0">
                    <a:pos x="433" y="482"/>
                  </a:cxn>
                  <a:cxn ang="0">
                    <a:pos x="452" y="480"/>
                  </a:cxn>
                  <a:cxn ang="0">
                    <a:pos x="469" y="473"/>
                  </a:cxn>
                  <a:cxn ang="0">
                    <a:pos x="348" y="562"/>
                  </a:cxn>
                  <a:cxn ang="0">
                    <a:pos x="0" y="88"/>
                  </a:cxn>
                  <a:cxn ang="0">
                    <a:pos x="121" y="0"/>
                  </a:cxn>
                </a:cxnLst>
                <a:rect l="0" t="0" r="r" b="b"/>
                <a:pathLst>
                  <a:path w="469" h="562">
                    <a:moveTo>
                      <a:pt x="121" y="0"/>
                    </a:moveTo>
                    <a:lnTo>
                      <a:pt x="110" y="12"/>
                    </a:lnTo>
                    <a:lnTo>
                      <a:pt x="103" y="28"/>
                    </a:lnTo>
                    <a:lnTo>
                      <a:pt x="100" y="49"/>
                    </a:lnTo>
                    <a:lnTo>
                      <a:pt x="101" y="72"/>
                    </a:lnTo>
                    <a:lnTo>
                      <a:pt x="106" y="100"/>
                    </a:lnTo>
                    <a:lnTo>
                      <a:pt x="114" y="129"/>
                    </a:lnTo>
                    <a:lnTo>
                      <a:pt x="127" y="161"/>
                    </a:lnTo>
                    <a:lnTo>
                      <a:pt x="142" y="195"/>
                    </a:lnTo>
                    <a:lnTo>
                      <a:pt x="161" y="230"/>
                    </a:lnTo>
                    <a:lnTo>
                      <a:pt x="182" y="264"/>
                    </a:lnTo>
                    <a:lnTo>
                      <a:pt x="207" y="301"/>
                    </a:lnTo>
                    <a:lnTo>
                      <a:pt x="236" y="338"/>
                    </a:lnTo>
                    <a:lnTo>
                      <a:pt x="267" y="372"/>
                    </a:lnTo>
                    <a:lnTo>
                      <a:pt x="296" y="402"/>
                    </a:lnTo>
                    <a:lnTo>
                      <a:pt x="327" y="427"/>
                    </a:lnTo>
                    <a:lnTo>
                      <a:pt x="356" y="450"/>
                    </a:lnTo>
                    <a:lnTo>
                      <a:pt x="384" y="465"/>
                    </a:lnTo>
                    <a:lnTo>
                      <a:pt x="409" y="476"/>
                    </a:lnTo>
                    <a:lnTo>
                      <a:pt x="433" y="482"/>
                    </a:lnTo>
                    <a:lnTo>
                      <a:pt x="452" y="480"/>
                    </a:lnTo>
                    <a:lnTo>
                      <a:pt x="469" y="473"/>
                    </a:lnTo>
                    <a:lnTo>
                      <a:pt x="348" y="562"/>
                    </a:lnTo>
                    <a:lnTo>
                      <a:pt x="0" y="88"/>
                    </a:lnTo>
                    <a:lnTo>
                      <a:pt x="1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8" name="Freeform 233"/>
              <p:cNvSpPr>
                <a:spLocks/>
              </p:cNvSpPr>
              <p:nvPr/>
            </p:nvSpPr>
            <p:spPr bwMode="auto">
              <a:xfrm>
                <a:off x="944" y="1394"/>
                <a:ext cx="369" cy="483"/>
              </a:xfrm>
              <a:custGeom>
                <a:avLst/>
                <a:gdLst/>
                <a:ahLst/>
                <a:cxnLst>
                  <a:cxn ang="0">
                    <a:pos x="21" y="0"/>
                  </a:cxn>
                  <a:cxn ang="0">
                    <a:pos x="369" y="474"/>
                  </a:cxn>
                  <a:cxn ang="0">
                    <a:pos x="352" y="481"/>
                  </a:cxn>
                  <a:cxn ang="0">
                    <a:pos x="333" y="483"/>
                  </a:cxn>
                  <a:cxn ang="0">
                    <a:pos x="309" y="477"/>
                  </a:cxn>
                  <a:cxn ang="0">
                    <a:pos x="284" y="466"/>
                  </a:cxn>
                  <a:cxn ang="0">
                    <a:pos x="256" y="451"/>
                  </a:cxn>
                  <a:cxn ang="0">
                    <a:pos x="227" y="428"/>
                  </a:cxn>
                  <a:cxn ang="0">
                    <a:pos x="198" y="403"/>
                  </a:cxn>
                  <a:cxn ang="0">
                    <a:pos x="167" y="373"/>
                  </a:cxn>
                  <a:cxn ang="0">
                    <a:pos x="136" y="339"/>
                  </a:cxn>
                  <a:cxn ang="0">
                    <a:pos x="107" y="302"/>
                  </a:cxn>
                  <a:cxn ang="0">
                    <a:pos x="81" y="263"/>
                  </a:cxn>
                  <a:cxn ang="0">
                    <a:pos x="57" y="224"/>
                  </a:cxn>
                  <a:cxn ang="0">
                    <a:pos x="38" y="186"/>
                  </a:cxn>
                  <a:cxn ang="0">
                    <a:pos x="22" y="149"/>
                  </a:cxn>
                  <a:cxn ang="0">
                    <a:pos x="10" y="115"/>
                  </a:cxn>
                  <a:cxn ang="0">
                    <a:pos x="3" y="85"/>
                  </a:cxn>
                  <a:cxn ang="0">
                    <a:pos x="0" y="57"/>
                  </a:cxn>
                  <a:cxn ang="0">
                    <a:pos x="3" y="33"/>
                  </a:cxn>
                  <a:cxn ang="0">
                    <a:pos x="10" y="14"/>
                  </a:cxn>
                  <a:cxn ang="0">
                    <a:pos x="21" y="0"/>
                  </a:cxn>
                </a:cxnLst>
                <a:rect l="0" t="0" r="r" b="b"/>
                <a:pathLst>
                  <a:path w="369" h="483">
                    <a:moveTo>
                      <a:pt x="21" y="0"/>
                    </a:moveTo>
                    <a:lnTo>
                      <a:pt x="369" y="474"/>
                    </a:lnTo>
                    <a:lnTo>
                      <a:pt x="352" y="481"/>
                    </a:lnTo>
                    <a:lnTo>
                      <a:pt x="333" y="483"/>
                    </a:lnTo>
                    <a:lnTo>
                      <a:pt x="309" y="477"/>
                    </a:lnTo>
                    <a:lnTo>
                      <a:pt x="284" y="466"/>
                    </a:lnTo>
                    <a:lnTo>
                      <a:pt x="256" y="451"/>
                    </a:lnTo>
                    <a:lnTo>
                      <a:pt x="227" y="428"/>
                    </a:lnTo>
                    <a:lnTo>
                      <a:pt x="198" y="403"/>
                    </a:lnTo>
                    <a:lnTo>
                      <a:pt x="167" y="373"/>
                    </a:lnTo>
                    <a:lnTo>
                      <a:pt x="136" y="339"/>
                    </a:lnTo>
                    <a:lnTo>
                      <a:pt x="107" y="302"/>
                    </a:lnTo>
                    <a:lnTo>
                      <a:pt x="81" y="263"/>
                    </a:lnTo>
                    <a:lnTo>
                      <a:pt x="57" y="224"/>
                    </a:lnTo>
                    <a:lnTo>
                      <a:pt x="38" y="186"/>
                    </a:lnTo>
                    <a:lnTo>
                      <a:pt x="22" y="149"/>
                    </a:lnTo>
                    <a:lnTo>
                      <a:pt x="10" y="115"/>
                    </a:lnTo>
                    <a:lnTo>
                      <a:pt x="3" y="85"/>
                    </a:lnTo>
                    <a:lnTo>
                      <a:pt x="0" y="57"/>
                    </a:lnTo>
                    <a:lnTo>
                      <a:pt x="3" y="33"/>
                    </a:lnTo>
                    <a:lnTo>
                      <a:pt x="10" y="14"/>
                    </a:lnTo>
                    <a:lnTo>
                      <a:pt x="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9" name="Freeform 234"/>
              <p:cNvSpPr>
                <a:spLocks/>
              </p:cNvSpPr>
              <p:nvPr/>
            </p:nvSpPr>
            <p:spPr bwMode="auto">
              <a:xfrm>
                <a:off x="1065" y="1298"/>
                <a:ext cx="390" cy="490"/>
              </a:xfrm>
              <a:custGeom>
                <a:avLst/>
                <a:gdLst/>
                <a:ahLst/>
                <a:cxnLst>
                  <a:cxn ang="0">
                    <a:pos x="57" y="0"/>
                  </a:cxn>
                  <a:cxn ang="0">
                    <a:pos x="81" y="5"/>
                  </a:cxn>
                  <a:cxn ang="0">
                    <a:pos x="106" y="15"/>
                  </a:cxn>
                  <a:cxn ang="0">
                    <a:pos x="134" y="32"/>
                  </a:cxn>
                  <a:cxn ang="0">
                    <a:pos x="163" y="52"/>
                  </a:cxn>
                  <a:cxn ang="0">
                    <a:pos x="193" y="79"/>
                  </a:cxn>
                  <a:cxn ang="0">
                    <a:pos x="223" y="110"/>
                  </a:cxn>
                  <a:cxn ang="0">
                    <a:pos x="253" y="143"/>
                  </a:cxn>
                  <a:cxn ang="0">
                    <a:pos x="283" y="181"/>
                  </a:cxn>
                  <a:cxn ang="0">
                    <a:pos x="308" y="217"/>
                  </a:cxn>
                  <a:cxn ang="0">
                    <a:pos x="328" y="252"/>
                  </a:cxn>
                  <a:cxn ang="0">
                    <a:pos x="348" y="286"/>
                  </a:cxn>
                  <a:cxn ang="0">
                    <a:pos x="363" y="320"/>
                  </a:cxn>
                  <a:cxn ang="0">
                    <a:pos x="376" y="352"/>
                  </a:cxn>
                  <a:cxn ang="0">
                    <a:pos x="384" y="381"/>
                  </a:cxn>
                  <a:cxn ang="0">
                    <a:pos x="388" y="409"/>
                  </a:cxn>
                  <a:cxn ang="0">
                    <a:pos x="390" y="433"/>
                  </a:cxn>
                  <a:cxn ang="0">
                    <a:pos x="387" y="453"/>
                  </a:cxn>
                  <a:cxn ang="0">
                    <a:pos x="380" y="469"/>
                  </a:cxn>
                  <a:cxn ang="0">
                    <a:pos x="369" y="481"/>
                  </a:cxn>
                  <a:cxn ang="0">
                    <a:pos x="352" y="488"/>
                  </a:cxn>
                  <a:cxn ang="0">
                    <a:pos x="333" y="490"/>
                  </a:cxn>
                  <a:cxn ang="0">
                    <a:pos x="309" y="484"/>
                  </a:cxn>
                  <a:cxn ang="0">
                    <a:pos x="284" y="473"/>
                  </a:cxn>
                  <a:cxn ang="0">
                    <a:pos x="256" y="458"/>
                  </a:cxn>
                  <a:cxn ang="0">
                    <a:pos x="227" y="435"/>
                  </a:cxn>
                  <a:cxn ang="0">
                    <a:pos x="196" y="410"/>
                  </a:cxn>
                  <a:cxn ang="0">
                    <a:pos x="167" y="380"/>
                  </a:cxn>
                  <a:cxn ang="0">
                    <a:pos x="136" y="346"/>
                  </a:cxn>
                  <a:cxn ang="0">
                    <a:pos x="107" y="309"/>
                  </a:cxn>
                  <a:cxn ang="0">
                    <a:pos x="82" y="272"/>
                  </a:cxn>
                  <a:cxn ang="0">
                    <a:pos x="61" y="238"/>
                  </a:cxn>
                  <a:cxn ang="0">
                    <a:pos x="42" y="203"/>
                  </a:cxn>
                  <a:cxn ang="0">
                    <a:pos x="27" y="169"/>
                  </a:cxn>
                  <a:cxn ang="0">
                    <a:pos x="14" y="137"/>
                  </a:cxn>
                  <a:cxn ang="0">
                    <a:pos x="6" y="108"/>
                  </a:cxn>
                  <a:cxn ang="0">
                    <a:pos x="1" y="80"/>
                  </a:cxn>
                  <a:cxn ang="0">
                    <a:pos x="0" y="57"/>
                  </a:cxn>
                  <a:cxn ang="0">
                    <a:pos x="3" y="36"/>
                  </a:cxn>
                  <a:cxn ang="0">
                    <a:pos x="10" y="20"/>
                  </a:cxn>
                  <a:cxn ang="0">
                    <a:pos x="21" y="8"/>
                  </a:cxn>
                  <a:cxn ang="0">
                    <a:pos x="38" y="1"/>
                  </a:cxn>
                  <a:cxn ang="0">
                    <a:pos x="57" y="0"/>
                  </a:cxn>
                </a:cxnLst>
                <a:rect l="0" t="0" r="r" b="b"/>
                <a:pathLst>
                  <a:path w="390" h="490">
                    <a:moveTo>
                      <a:pt x="57" y="0"/>
                    </a:moveTo>
                    <a:lnTo>
                      <a:pt x="81" y="5"/>
                    </a:lnTo>
                    <a:lnTo>
                      <a:pt x="106" y="15"/>
                    </a:lnTo>
                    <a:lnTo>
                      <a:pt x="134" y="32"/>
                    </a:lnTo>
                    <a:lnTo>
                      <a:pt x="163" y="52"/>
                    </a:lnTo>
                    <a:lnTo>
                      <a:pt x="193" y="79"/>
                    </a:lnTo>
                    <a:lnTo>
                      <a:pt x="223" y="110"/>
                    </a:lnTo>
                    <a:lnTo>
                      <a:pt x="253" y="143"/>
                    </a:lnTo>
                    <a:lnTo>
                      <a:pt x="283" y="181"/>
                    </a:lnTo>
                    <a:lnTo>
                      <a:pt x="308" y="217"/>
                    </a:lnTo>
                    <a:lnTo>
                      <a:pt x="328" y="252"/>
                    </a:lnTo>
                    <a:lnTo>
                      <a:pt x="348" y="286"/>
                    </a:lnTo>
                    <a:lnTo>
                      <a:pt x="363" y="320"/>
                    </a:lnTo>
                    <a:lnTo>
                      <a:pt x="376" y="352"/>
                    </a:lnTo>
                    <a:lnTo>
                      <a:pt x="384" y="381"/>
                    </a:lnTo>
                    <a:lnTo>
                      <a:pt x="388" y="409"/>
                    </a:lnTo>
                    <a:lnTo>
                      <a:pt x="390" y="433"/>
                    </a:lnTo>
                    <a:lnTo>
                      <a:pt x="387" y="453"/>
                    </a:lnTo>
                    <a:lnTo>
                      <a:pt x="380" y="469"/>
                    </a:lnTo>
                    <a:lnTo>
                      <a:pt x="369" y="481"/>
                    </a:lnTo>
                    <a:lnTo>
                      <a:pt x="352" y="488"/>
                    </a:lnTo>
                    <a:lnTo>
                      <a:pt x="333" y="490"/>
                    </a:lnTo>
                    <a:lnTo>
                      <a:pt x="309" y="484"/>
                    </a:lnTo>
                    <a:lnTo>
                      <a:pt x="284" y="473"/>
                    </a:lnTo>
                    <a:lnTo>
                      <a:pt x="256" y="458"/>
                    </a:lnTo>
                    <a:lnTo>
                      <a:pt x="227" y="435"/>
                    </a:lnTo>
                    <a:lnTo>
                      <a:pt x="196" y="410"/>
                    </a:lnTo>
                    <a:lnTo>
                      <a:pt x="167" y="380"/>
                    </a:lnTo>
                    <a:lnTo>
                      <a:pt x="136" y="346"/>
                    </a:lnTo>
                    <a:lnTo>
                      <a:pt x="107" y="309"/>
                    </a:lnTo>
                    <a:lnTo>
                      <a:pt x="82" y="272"/>
                    </a:lnTo>
                    <a:lnTo>
                      <a:pt x="61" y="238"/>
                    </a:lnTo>
                    <a:lnTo>
                      <a:pt x="42" y="203"/>
                    </a:lnTo>
                    <a:lnTo>
                      <a:pt x="27" y="169"/>
                    </a:lnTo>
                    <a:lnTo>
                      <a:pt x="14" y="137"/>
                    </a:lnTo>
                    <a:lnTo>
                      <a:pt x="6" y="108"/>
                    </a:lnTo>
                    <a:lnTo>
                      <a:pt x="1" y="80"/>
                    </a:lnTo>
                    <a:lnTo>
                      <a:pt x="0" y="57"/>
                    </a:lnTo>
                    <a:lnTo>
                      <a:pt x="3" y="36"/>
                    </a:lnTo>
                    <a:lnTo>
                      <a:pt x="10" y="20"/>
                    </a:lnTo>
                    <a:lnTo>
                      <a:pt x="21" y="8"/>
                    </a:lnTo>
                    <a:lnTo>
                      <a:pt x="38" y="1"/>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0" name="Freeform 235"/>
              <p:cNvSpPr>
                <a:spLocks noEditPoints="1"/>
              </p:cNvSpPr>
              <p:nvPr/>
            </p:nvSpPr>
            <p:spPr bwMode="auto">
              <a:xfrm>
                <a:off x="1054" y="1286"/>
                <a:ext cx="412" cy="513"/>
              </a:xfrm>
              <a:custGeom>
                <a:avLst/>
                <a:gdLst/>
                <a:ahLst/>
                <a:cxnLst>
                  <a:cxn ang="0">
                    <a:pos x="39" y="30"/>
                  </a:cxn>
                  <a:cxn ang="0">
                    <a:pos x="25" y="51"/>
                  </a:cxn>
                  <a:cxn ang="0">
                    <a:pos x="24" y="97"/>
                  </a:cxn>
                  <a:cxn ang="0">
                    <a:pos x="38" y="151"/>
                  </a:cxn>
                  <a:cxn ang="0">
                    <a:pos x="68" y="219"/>
                  </a:cxn>
                  <a:cxn ang="0">
                    <a:pos x="111" y="291"/>
                  </a:cxn>
                  <a:cxn ang="0">
                    <a:pos x="163" y="360"/>
                  </a:cxn>
                  <a:cxn ang="0">
                    <a:pos x="220" y="418"/>
                  </a:cxn>
                  <a:cxn ang="0">
                    <a:pos x="271" y="458"/>
                  </a:cxn>
                  <a:cxn ang="0">
                    <a:pos x="321" y="485"/>
                  </a:cxn>
                  <a:cxn ang="0">
                    <a:pos x="355" y="491"/>
                  </a:cxn>
                  <a:cxn ang="0">
                    <a:pos x="374" y="485"/>
                  </a:cxn>
                  <a:cxn ang="0">
                    <a:pos x="387" y="463"/>
                  </a:cxn>
                  <a:cxn ang="0">
                    <a:pos x="388" y="417"/>
                  </a:cxn>
                  <a:cxn ang="0">
                    <a:pos x="374" y="362"/>
                  </a:cxn>
                  <a:cxn ang="0">
                    <a:pos x="331" y="271"/>
                  </a:cxn>
                  <a:cxn ang="0">
                    <a:pos x="285" y="200"/>
                  </a:cxn>
                  <a:cxn ang="0">
                    <a:pos x="231" y="133"/>
                  </a:cxn>
                  <a:cxn ang="0">
                    <a:pos x="174" y="78"/>
                  </a:cxn>
                  <a:cxn ang="0">
                    <a:pos x="124" y="44"/>
                  </a:cxn>
                  <a:cxn ang="0">
                    <a:pos x="75" y="24"/>
                  </a:cxn>
                  <a:cxn ang="0">
                    <a:pos x="53" y="0"/>
                  </a:cxn>
                  <a:cxn ang="0">
                    <a:pos x="83" y="3"/>
                  </a:cxn>
                  <a:cxn ang="0">
                    <a:pos x="132" y="23"/>
                  </a:cxn>
                  <a:cxn ang="0">
                    <a:pos x="189" y="63"/>
                  </a:cxn>
                  <a:cxn ang="0">
                    <a:pos x="246" y="117"/>
                  </a:cxn>
                  <a:cxn ang="0">
                    <a:pos x="303" y="187"/>
                  </a:cxn>
                  <a:cxn ang="0">
                    <a:pos x="337" y="237"/>
                  </a:cxn>
                  <a:cxn ang="0">
                    <a:pos x="387" y="332"/>
                  </a:cxn>
                  <a:cxn ang="0">
                    <a:pos x="406" y="394"/>
                  </a:cxn>
                  <a:cxn ang="0">
                    <a:pos x="412" y="435"/>
                  </a:cxn>
                  <a:cxn ang="0">
                    <a:pos x="409" y="468"/>
                  </a:cxn>
                  <a:cxn ang="0">
                    <a:pos x="395" y="493"/>
                  </a:cxn>
                  <a:cxn ang="0">
                    <a:pos x="374" y="509"/>
                  </a:cxn>
                  <a:cxn ang="0">
                    <a:pos x="346" y="513"/>
                  </a:cxn>
                  <a:cxn ang="0">
                    <a:pos x="313" y="506"/>
                  </a:cxn>
                  <a:cxn ang="0">
                    <a:pos x="259" y="477"/>
                  </a:cxn>
                  <a:cxn ang="0">
                    <a:pos x="204" y="433"/>
                  </a:cxn>
                  <a:cxn ang="0">
                    <a:pos x="147" y="375"/>
                  </a:cxn>
                  <a:cxn ang="0">
                    <a:pos x="93" y="304"/>
                  </a:cxn>
                  <a:cxn ang="0">
                    <a:pos x="60" y="251"/>
                  </a:cxn>
                  <a:cxn ang="0">
                    <a:pos x="25" y="181"/>
                  </a:cxn>
                  <a:cxn ang="0">
                    <a:pos x="6" y="119"/>
                  </a:cxn>
                  <a:cxn ang="0">
                    <a:pos x="0" y="78"/>
                  </a:cxn>
                  <a:cxn ang="0">
                    <a:pos x="3" y="45"/>
                  </a:cxn>
                  <a:cxn ang="0">
                    <a:pos x="17" y="20"/>
                  </a:cxn>
                  <a:cxn ang="0">
                    <a:pos x="38" y="5"/>
                  </a:cxn>
                </a:cxnLst>
                <a:rect l="0" t="0" r="r" b="b"/>
                <a:pathLst>
                  <a:path w="412" h="513">
                    <a:moveTo>
                      <a:pt x="57" y="23"/>
                    </a:moveTo>
                    <a:lnTo>
                      <a:pt x="46" y="26"/>
                    </a:lnTo>
                    <a:lnTo>
                      <a:pt x="39" y="30"/>
                    </a:lnTo>
                    <a:lnTo>
                      <a:pt x="33" y="34"/>
                    </a:lnTo>
                    <a:lnTo>
                      <a:pt x="28" y="42"/>
                    </a:lnTo>
                    <a:lnTo>
                      <a:pt x="25" y="51"/>
                    </a:lnTo>
                    <a:lnTo>
                      <a:pt x="22" y="63"/>
                    </a:lnTo>
                    <a:lnTo>
                      <a:pt x="22" y="78"/>
                    </a:lnTo>
                    <a:lnTo>
                      <a:pt x="24" y="97"/>
                    </a:lnTo>
                    <a:lnTo>
                      <a:pt x="26" y="110"/>
                    </a:lnTo>
                    <a:lnTo>
                      <a:pt x="32" y="130"/>
                    </a:lnTo>
                    <a:lnTo>
                      <a:pt x="38" y="151"/>
                    </a:lnTo>
                    <a:lnTo>
                      <a:pt x="46" y="173"/>
                    </a:lnTo>
                    <a:lnTo>
                      <a:pt x="57" y="195"/>
                    </a:lnTo>
                    <a:lnTo>
                      <a:pt x="68" y="219"/>
                    </a:lnTo>
                    <a:lnTo>
                      <a:pt x="81" y="243"/>
                    </a:lnTo>
                    <a:lnTo>
                      <a:pt x="96" y="268"/>
                    </a:lnTo>
                    <a:lnTo>
                      <a:pt x="111" y="291"/>
                    </a:lnTo>
                    <a:lnTo>
                      <a:pt x="128" y="315"/>
                    </a:lnTo>
                    <a:lnTo>
                      <a:pt x="145" y="337"/>
                    </a:lnTo>
                    <a:lnTo>
                      <a:pt x="163" y="360"/>
                    </a:lnTo>
                    <a:lnTo>
                      <a:pt x="182" y="381"/>
                    </a:lnTo>
                    <a:lnTo>
                      <a:pt x="200" y="400"/>
                    </a:lnTo>
                    <a:lnTo>
                      <a:pt x="220" y="418"/>
                    </a:lnTo>
                    <a:lnTo>
                      <a:pt x="238" y="435"/>
                    </a:lnTo>
                    <a:lnTo>
                      <a:pt x="256" y="449"/>
                    </a:lnTo>
                    <a:lnTo>
                      <a:pt x="271" y="458"/>
                    </a:lnTo>
                    <a:lnTo>
                      <a:pt x="288" y="470"/>
                    </a:lnTo>
                    <a:lnTo>
                      <a:pt x="305" y="478"/>
                    </a:lnTo>
                    <a:lnTo>
                      <a:pt x="321" y="485"/>
                    </a:lnTo>
                    <a:lnTo>
                      <a:pt x="332" y="488"/>
                    </a:lnTo>
                    <a:lnTo>
                      <a:pt x="346" y="491"/>
                    </a:lnTo>
                    <a:lnTo>
                      <a:pt x="355" y="491"/>
                    </a:lnTo>
                    <a:lnTo>
                      <a:pt x="366" y="488"/>
                    </a:lnTo>
                    <a:lnTo>
                      <a:pt x="366" y="489"/>
                    </a:lnTo>
                    <a:lnTo>
                      <a:pt x="374" y="485"/>
                    </a:lnTo>
                    <a:lnTo>
                      <a:pt x="378" y="479"/>
                    </a:lnTo>
                    <a:lnTo>
                      <a:pt x="384" y="471"/>
                    </a:lnTo>
                    <a:lnTo>
                      <a:pt x="387" y="463"/>
                    </a:lnTo>
                    <a:lnTo>
                      <a:pt x="390" y="450"/>
                    </a:lnTo>
                    <a:lnTo>
                      <a:pt x="390" y="435"/>
                    </a:lnTo>
                    <a:lnTo>
                      <a:pt x="388" y="417"/>
                    </a:lnTo>
                    <a:lnTo>
                      <a:pt x="385" y="403"/>
                    </a:lnTo>
                    <a:lnTo>
                      <a:pt x="381" y="383"/>
                    </a:lnTo>
                    <a:lnTo>
                      <a:pt x="374" y="362"/>
                    </a:lnTo>
                    <a:lnTo>
                      <a:pt x="366" y="340"/>
                    </a:lnTo>
                    <a:lnTo>
                      <a:pt x="356" y="318"/>
                    </a:lnTo>
                    <a:lnTo>
                      <a:pt x="331" y="271"/>
                    </a:lnTo>
                    <a:lnTo>
                      <a:pt x="316" y="245"/>
                    </a:lnTo>
                    <a:lnTo>
                      <a:pt x="300" y="222"/>
                    </a:lnTo>
                    <a:lnTo>
                      <a:pt x="285" y="200"/>
                    </a:lnTo>
                    <a:lnTo>
                      <a:pt x="267" y="176"/>
                    </a:lnTo>
                    <a:lnTo>
                      <a:pt x="249" y="154"/>
                    </a:lnTo>
                    <a:lnTo>
                      <a:pt x="231" y="133"/>
                    </a:lnTo>
                    <a:lnTo>
                      <a:pt x="211" y="113"/>
                    </a:lnTo>
                    <a:lnTo>
                      <a:pt x="192" y="95"/>
                    </a:lnTo>
                    <a:lnTo>
                      <a:pt x="174" y="78"/>
                    </a:lnTo>
                    <a:lnTo>
                      <a:pt x="156" y="64"/>
                    </a:lnTo>
                    <a:lnTo>
                      <a:pt x="140" y="55"/>
                    </a:lnTo>
                    <a:lnTo>
                      <a:pt x="124" y="44"/>
                    </a:lnTo>
                    <a:lnTo>
                      <a:pt x="107" y="35"/>
                    </a:lnTo>
                    <a:lnTo>
                      <a:pt x="90" y="28"/>
                    </a:lnTo>
                    <a:lnTo>
                      <a:pt x="75" y="24"/>
                    </a:lnTo>
                    <a:lnTo>
                      <a:pt x="65" y="23"/>
                    </a:lnTo>
                    <a:lnTo>
                      <a:pt x="57" y="23"/>
                    </a:lnTo>
                    <a:close/>
                    <a:moveTo>
                      <a:pt x="53" y="0"/>
                    </a:moveTo>
                    <a:lnTo>
                      <a:pt x="65" y="0"/>
                    </a:lnTo>
                    <a:lnTo>
                      <a:pt x="79" y="2"/>
                    </a:lnTo>
                    <a:lnTo>
                      <a:pt x="83" y="3"/>
                    </a:lnTo>
                    <a:lnTo>
                      <a:pt x="99" y="7"/>
                    </a:lnTo>
                    <a:lnTo>
                      <a:pt x="115" y="14"/>
                    </a:lnTo>
                    <a:lnTo>
                      <a:pt x="132" y="23"/>
                    </a:lnTo>
                    <a:lnTo>
                      <a:pt x="153" y="37"/>
                    </a:lnTo>
                    <a:lnTo>
                      <a:pt x="171" y="49"/>
                    </a:lnTo>
                    <a:lnTo>
                      <a:pt x="189" y="63"/>
                    </a:lnTo>
                    <a:lnTo>
                      <a:pt x="207" y="80"/>
                    </a:lnTo>
                    <a:lnTo>
                      <a:pt x="227" y="98"/>
                    </a:lnTo>
                    <a:lnTo>
                      <a:pt x="246" y="117"/>
                    </a:lnTo>
                    <a:lnTo>
                      <a:pt x="264" y="138"/>
                    </a:lnTo>
                    <a:lnTo>
                      <a:pt x="282" y="161"/>
                    </a:lnTo>
                    <a:lnTo>
                      <a:pt x="303" y="187"/>
                    </a:lnTo>
                    <a:lnTo>
                      <a:pt x="319" y="209"/>
                    </a:lnTo>
                    <a:lnTo>
                      <a:pt x="321" y="213"/>
                    </a:lnTo>
                    <a:lnTo>
                      <a:pt x="337" y="237"/>
                    </a:lnTo>
                    <a:lnTo>
                      <a:pt x="352" y="262"/>
                    </a:lnTo>
                    <a:lnTo>
                      <a:pt x="377" y="310"/>
                    </a:lnTo>
                    <a:lnTo>
                      <a:pt x="387" y="332"/>
                    </a:lnTo>
                    <a:lnTo>
                      <a:pt x="395" y="354"/>
                    </a:lnTo>
                    <a:lnTo>
                      <a:pt x="402" y="375"/>
                    </a:lnTo>
                    <a:lnTo>
                      <a:pt x="406" y="394"/>
                    </a:lnTo>
                    <a:lnTo>
                      <a:pt x="408" y="399"/>
                    </a:lnTo>
                    <a:lnTo>
                      <a:pt x="410" y="417"/>
                    </a:lnTo>
                    <a:lnTo>
                      <a:pt x="412" y="435"/>
                    </a:lnTo>
                    <a:lnTo>
                      <a:pt x="412" y="450"/>
                    </a:lnTo>
                    <a:lnTo>
                      <a:pt x="409" y="464"/>
                    </a:lnTo>
                    <a:lnTo>
                      <a:pt x="409" y="468"/>
                    </a:lnTo>
                    <a:lnTo>
                      <a:pt x="405" y="479"/>
                    </a:lnTo>
                    <a:lnTo>
                      <a:pt x="398" y="491"/>
                    </a:lnTo>
                    <a:lnTo>
                      <a:pt x="395" y="493"/>
                    </a:lnTo>
                    <a:lnTo>
                      <a:pt x="387" y="503"/>
                    </a:lnTo>
                    <a:lnTo>
                      <a:pt x="377" y="506"/>
                    </a:lnTo>
                    <a:lnTo>
                      <a:pt x="374" y="509"/>
                    </a:lnTo>
                    <a:lnTo>
                      <a:pt x="363" y="511"/>
                    </a:lnTo>
                    <a:lnTo>
                      <a:pt x="359" y="513"/>
                    </a:lnTo>
                    <a:lnTo>
                      <a:pt x="346" y="513"/>
                    </a:lnTo>
                    <a:lnTo>
                      <a:pt x="332" y="510"/>
                    </a:lnTo>
                    <a:lnTo>
                      <a:pt x="328" y="510"/>
                    </a:lnTo>
                    <a:lnTo>
                      <a:pt x="313" y="506"/>
                    </a:lnTo>
                    <a:lnTo>
                      <a:pt x="296" y="499"/>
                    </a:lnTo>
                    <a:lnTo>
                      <a:pt x="280" y="491"/>
                    </a:lnTo>
                    <a:lnTo>
                      <a:pt x="259" y="477"/>
                    </a:lnTo>
                    <a:lnTo>
                      <a:pt x="241" y="464"/>
                    </a:lnTo>
                    <a:lnTo>
                      <a:pt x="223" y="450"/>
                    </a:lnTo>
                    <a:lnTo>
                      <a:pt x="204" y="433"/>
                    </a:lnTo>
                    <a:lnTo>
                      <a:pt x="185" y="415"/>
                    </a:lnTo>
                    <a:lnTo>
                      <a:pt x="167" y="396"/>
                    </a:lnTo>
                    <a:lnTo>
                      <a:pt x="147" y="375"/>
                    </a:lnTo>
                    <a:lnTo>
                      <a:pt x="129" y="353"/>
                    </a:lnTo>
                    <a:lnTo>
                      <a:pt x="110" y="328"/>
                    </a:lnTo>
                    <a:lnTo>
                      <a:pt x="93" y="304"/>
                    </a:lnTo>
                    <a:lnTo>
                      <a:pt x="90" y="300"/>
                    </a:lnTo>
                    <a:lnTo>
                      <a:pt x="75" y="276"/>
                    </a:lnTo>
                    <a:lnTo>
                      <a:pt x="60" y="251"/>
                    </a:lnTo>
                    <a:lnTo>
                      <a:pt x="47" y="227"/>
                    </a:lnTo>
                    <a:lnTo>
                      <a:pt x="36" y="204"/>
                    </a:lnTo>
                    <a:lnTo>
                      <a:pt x="25" y="181"/>
                    </a:lnTo>
                    <a:lnTo>
                      <a:pt x="17" y="159"/>
                    </a:lnTo>
                    <a:lnTo>
                      <a:pt x="11" y="138"/>
                    </a:lnTo>
                    <a:lnTo>
                      <a:pt x="6" y="119"/>
                    </a:lnTo>
                    <a:lnTo>
                      <a:pt x="4" y="115"/>
                    </a:lnTo>
                    <a:lnTo>
                      <a:pt x="1" y="97"/>
                    </a:lnTo>
                    <a:lnTo>
                      <a:pt x="0" y="78"/>
                    </a:lnTo>
                    <a:lnTo>
                      <a:pt x="0" y="63"/>
                    </a:lnTo>
                    <a:lnTo>
                      <a:pt x="3" y="49"/>
                    </a:lnTo>
                    <a:lnTo>
                      <a:pt x="3" y="45"/>
                    </a:lnTo>
                    <a:lnTo>
                      <a:pt x="7" y="34"/>
                    </a:lnTo>
                    <a:lnTo>
                      <a:pt x="14" y="24"/>
                    </a:lnTo>
                    <a:lnTo>
                      <a:pt x="17" y="20"/>
                    </a:lnTo>
                    <a:lnTo>
                      <a:pt x="26" y="12"/>
                    </a:lnTo>
                    <a:lnTo>
                      <a:pt x="35" y="7"/>
                    </a:lnTo>
                    <a:lnTo>
                      <a:pt x="38" y="5"/>
                    </a:lnTo>
                    <a:lnTo>
                      <a:pt x="49" y="2"/>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1" name="Freeform 236"/>
              <p:cNvSpPr>
                <a:spLocks/>
              </p:cNvSpPr>
              <p:nvPr/>
            </p:nvSpPr>
            <p:spPr bwMode="auto">
              <a:xfrm>
                <a:off x="933" y="1385"/>
                <a:ext cx="387" cy="503"/>
              </a:xfrm>
              <a:custGeom>
                <a:avLst/>
                <a:gdLst/>
                <a:ahLst/>
                <a:cxnLst>
                  <a:cxn ang="0">
                    <a:pos x="39" y="18"/>
                  </a:cxn>
                  <a:cxn ang="0">
                    <a:pos x="29" y="31"/>
                  </a:cxn>
                  <a:cxn ang="0">
                    <a:pos x="24" y="53"/>
                  </a:cxn>
                  <a:cxn ang="0">
                    <a:pos x="25" y="85"/>
                  </a:cxn>
                  <a:cxn ang="0">
                    <a:pos x="32" y="120"/>
                  </a:cxn>
                  <a:cxn ang="0">
                    <a:pos x="47" y="163"/>
                  </a:cxn>
                  <a:cxn ang="0">
                    <a:pos x="68" y="209"/>
                  </a:cxn>
                  <a:cxn ang="0">
                    <a:pos x="96" y="258"/>
                  </a:cxn>
                  <a:cxn ang="0">
                    <a:pos x="128" y="305"/>
                  </a:cxn>
                  <a:cxn ang="0">
                    <a:pos x="163" y="350"/>
                  </a:cxn>
                  <a:cxn ang="0">
                    <a:pos x="200" y="390"/>
                  </a:cxn>
                  <a:cxn ang="0">
                    <a:pos x="238" y="425"/>
                  </a:cxn>
                  <a:cxn ang="0">
                    <a:pos x="273" y="450"/>
                  </a:cxn>
                  <a:cxn ang="0">
                    <a:pos x="306" y="468"/>
                  </a:cxn>
                  <a:cxn ang="0">
                    <a:pos x="332" y="478"/>
                  </a:cxn>
                  <a:cxn ang="0">
                    <a:pos x="355" y="481"/>
                  </a:cxn>
                  <a:cxn ang="0">
                    <a:pos x="366" y="479"/>
                  </a:cxn>
                  <a:cxn ang="0">
                    <a:pos x="387" y="493"/>
                  </a:cxn>
                  <a:cxn ang="0">
                    <a:pos x="374" y="499"/>
                  </a:cxn>
                  <a:cxn ang="0">
                    <a:pos x="359" y="503"/>
                  </a:cxn>
                  <a:cxn ang="0">
                    <a:pos x="332" y="500"/>
                  </a:cxn>
                  <a:cxn ang="0">
                    <a:pos x="313" y="496"/>
                  </a:cxn>
                  <a:cxn ang="0">
                    <a:pos x="281" y="481"/>
                  </a:cxn>
                  <a:cxn ang="0">
                    <a:pos x="260" y="467"/>
                  </a:cxn>
                  <a:cxn ang="0">
                    <a:pos x="223" y="440"/>
                  </a:cxn>
                  <a:cxn ang="0">
                    <a:pos x="185" y="405"/>
                  </a:cxn>
                  <a:cxn ang="0">
                    <a:pos x="147" y="365"/>
                  </a:cxn>
                  <a:cxn ang="0">
                    <a:pos x="110" y="318"/>
                  </a:cxn>
                  <a:cxn ang="0">
                    <a:pos x="90" y="290"/>
                  </a:cxn>
                  <a:cxn ang="0">
                    <a:pos x="60" y="241"/>
                  </a:cxn>
                  <a:cxn ang="0">
                    <a:pos x="36" y="194"/>
                  </a:cxn>
                  <a:cxn ang="0">
                    <a:pos x="18" y="149"/>
                  </a:cxn>
                  <a:cxn ang="0">
                    <a:pos x="5" y="109"/>
                  </a:cxn>
                  <a:cxn ang="0">
                    <a:pos x="3" y="85"/>
                  </a:cxn>
                  <a:cxn ang="0">
                    <a:pos x="1" y="53"/>
                  </a:cxn>
                  <a:cxn ang="0">
                    <a:pos x="8" y="23"/>
                  </a:cxn>
                  <a:cxn ang="0">
                    <a:pos x="17" y="9"/>
                  </a:cxn>
                </a:cxnLst>
                <a:rect l="0" t="0" r="r" b="b"/>
                <a:pathLst>
                  <a:path w="387" h="503">
                    <a:moveTo>
                      <a:pt x="26" y="0"/>
                    </a:moveTo>
                    <a:lnTo>
                      <a:pt x="39" y="18"/>
                    </a:lnTo>
                    <a:lnTo>
                      <a:pt x="35" y="23"/>
                    </a:lnTo>
                    <a:lnTo>
                      <a:pt x="29" y="31"/>
                    </a:lnTo>
                    <a:lnTo>
                      <a:pt x="25" y="43"/>
                    </a:lnTo>
                    <a:lnTo>
                      <a:pt x="24" y="53"/>
                    </a:lnTo>
                    <a:lnTo>
                      <a:pt x="22" y="69"/>
                    </a:lnTo>
                    <a:lnTo>
                      <a:pt x="25" y="85"/>
                    </a:lnTo>
                    <a:lnTo>
                      <a:pt x="28" y="105"/>
                    </a:lnTo>
                    <a:lnTo>
                      <a:pt x="32" y="120"/>
                    </a:lnTo>
                    <a:lnTo>
                      <a:pt x="39" y="141"/>
                    </a:lnTo>
                    <a:lnTo>
                      <a:pt x="47" y="163"/>
                    </a:lnTo>
                    <a:lnTo>
                      <a:pt x="57" y="185"/>
                    </a:lnTo>
                    <a:lnTo>
                      <a:pt x="68" y="209"/>
                    </a:lnTo>
                    <a:lnTo>
                      <a:pt x="81" y="233"/>
                    </a:lnTo>
                    <a:lnTo>
                      <a:pt x="96" y="258"/>
                    </a:lnTo>
                    <a:lnTo>
                      <a:pt x="111" y="282"/>
                    </a:lnTo>
                    <a:lnTo>
                      <a:pt x="128" y="305"/>
                    </a:lnTo>
                    <a:lnTo>
                      <a:pt x="145" y="327"/>
                    </a:lnTo>
                    <a:lnTo>
                      <a:pt x="163" y="350"/>
                    </a:lnTo>
                    <a:lnTo>
                      <a:pt x="182" y="371"/>
                    </a:lnTo>
                    <a:lnTo>
                      <a:pt x="200" y="390"/>
                    </a:lnTo>
                    <a:lnTo>
                      <a:pt x="220" y="408"/>
                    </a:lnTo>
                    <a:lnTo>
                      <a:pt x="238" y="425"/>
                    </a:lnTo>
                    <a:lnTo>
                      <a:pt x="257" y="439"/>
                    </a:lnTo>
                    <a:lnTo>
                      <a:pt x="273" y="450"/>
                    </a:lnTo>
                    <a:lnTo>
                      <a:pt x="289" y="460"/>
                    </a:lnTo>
                    <a:lnTo>
                      <a:pt x="306" y="468"/>
                    </a:lnTo>
                    <a:lnTo>
                      <a:pt x="321" y="475"/>
                    </a:lnTo>
                    <a:lnTo>
                      <a:pt x="332" y="478"/>
                    </a:lnTo>
                    <a:lnTo>
                      <a:pt x="346" y="481"/>
                    </a:lnTo>
                    <a:lnTo>
                      <a:pt x="355" y="481"/>
                    </a:lnTo>
                    <a:lnTo>
                      <a:pt x="366" y="478"/>
                    </a:lnTo>
                    <a:lnTo>
                      <a:pt x="366" y="479"/>
                    </a:lnTo>
                    <a:lnTo>
                      <a:pt x="374" y="475"/>
                    </a:lnTo>
                    <a:lnTo>
                      <a:pt x="387" y="493"/>
                    </a:lnTo>
                    <a:lnTo>
                      <a:pt x="378" y="496"/>
                    </a:lnTo>
                    <a:lnTo>
                      <a:pt x="374" y="499"/>
                    </a:lnTo>
                    <a:lnTo>
                      <a:pt x="363" y="501"/>
                    </a:lnTo>
                    <a:lnTo>
                      <a:pt x="359" y="503"/>
                    </a:lnTo>
                    <a:lnTo>
                      <a:pt x="346" y="503"/>
                    </a:lnTo>
                    <a:lnTo>
                      <a:pt x="332" y="500"/>
                    </a:lnTo>
                    <a:lnTo>
                      <a:pt x="328" y="500"/>
                    </a:lnTo>
                    <a:lnTo>
                      <a:pt x="313" y="496"/>
                    </a:lnTo>
                    <a:lnTo>
                      <a:pt x="298" y="489"/>
                    </a:lnTo>
                    <a:lnTo>
                      <a:pt x="281" y="481"/>
                    </a:lnTo>
                    <a:lnTo>
                      <a:pt x="263" y="469"/>
                    </a:lnTo>
                    <a:lnTo>
                      <a:pt x="260" y="467"/>
                    </a:lnTo>
                    <a:lnTo>
                      <a:pt x="242" y="454"/>
                    </a:lnTo>
                    <a:lnTo>
                      <a:pt x="223" y="440"/>
                    </a:lnTo>
                    <a:lnTo>
                      <a:pt x="204" y="424"/>
                    </a:lnTo>
                    <a:lnTo>
                      <a:pt x="185" y="405"/>
                    </a:lnTo>
                    <a:lnTo>
                      <a:pt x="167" y="386"/>
                    </a:lnTo>
                    <a:lnTo>
                      <a:pt x="147" y="365"/>
                    </a:lnTo>
                    <a:lnTo>
                      <a:pt x="129" y="343"/>
                    </a:lnTo>
                    <a:lnTo>
                      <a:pt x="110" y="318"/>
                    </a:lnTo>
                    <a:lnTo>
                      <a:pt x="93" y="294"/>
                    </a:lnTo>
                    <a:lnTo>
                      <a:pt x="90" y="290"/>
                    </a:lnTo>
                    <a:lnTo>
                      <a:pt x="75" y="266"/>
                    </a:lnTo>
                    <a:lnTo>
                      <a:pt x="60" y="241"/>
                    </a:lnTo>
                    <a:lnTo>
                      <a:pt x="47" y="217"/>
                    </a:lnTo>
                    <a:lnTo>
                      <a:pt x="36" y="194"/>
                    </a:lnTo>
                    <a:lnTo>
                      <a:pt x="26" y="172"/>
                    </a:lnTo>
                    <a:lnTo>
                      <a:pt x="18" y="149"/>
                    </a:lnTo>
                    <a:lnTo>
                      <a:pt x="11" y="128"/>
                    </a:lnTo>
                    <a:lnTo>
                      <a:pt x="5" y="109"/>
                    </a:lnTo>
                    <a:lnTo>
                      <a:pt x="5" y="105"/>
                    </a:lnTo>
                    <a:lnTo>
                      <a:pt x="3" y="85"/>
                    </a:lnTo>
                    <a:lnTo>
                      <a:pt x="0" y="69"/>
                    </a:lnTo>
                    <a:lnTo>
                      <a:pt x="1" y="53"/>
                    </a:lnTo>
                    <a:lnTo>
                      <a:pt x="3" y="39"/>
                    </a:lnTo>
                    <a:lnTo>
                      <a:pt x="8" y="23"/>
                    </a:lnTo>
                    <a:lnTo>
                      <a:pt x="14" y="13"/>
                    </a:lnTo>
                    <a:lnTo>
                      <a:pt x="17" y="9"/>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2" name="Freeform 237"/>
              <p:cNvSpPr>
                <a:spLocks/>
              </p:cNvSpPr>
              <p:nvPr/>
            </p:nvSpPr>
            <p:spPr bwMode="auto">
              <a:xfrm>
                <a:off x="955" y="1298"/>
                <a:ext cx="138" cy="108"/>
              </a:xfrm>
              <a:custGeom>
                <a:avLst/>
                <a:gdLst/>
                <a:ahLst/>
                <a:cxnLst>
                  <a:cxn ang="0">
                    <a:pos x="125" y="0"/>
                  </a:cxn>
                  <a:cxn ang="0">
                    <a:pos x="138" y="18"/>
                  </a:cxn>
                  <a:cxn ang="0">
                    <a:pos x="17" y="105"/>
                  </a:cxn>
                  <a:cxn ang="0">
                    <a:pos x="13" y="108"/>
                  </a:cxn>
                  <a:cxn ang="0">
                    <a:pos x="0" y="90"/>
                  </a:cxn>
                  <a:cxn ang="0">
                    <a:pos x="4" y="87"/>
                  </a:cxn>
                  <a:cxn ang="0">
                    <a:pos x="125" y="0"/>
                  </a:cxn>
                </a:cxnLst>
                <a:rect l="0" t="0" r="r" b="b"/>
                <a:pathLst>
                  <a:path w="138" h="108">
                    <a:moveTo>
                      <a:pt x="125" y="0"/>
                    </a:moveTo>
                    <a:lnTo>
                      <a:pt x="138" y="18"/>
                    </a:lnTo>
                    <a:lnTo>
                      <a:pt x="17" y="105"/>
                    </a:lnTo>
                    <a:lnTo>
                      <a:pt x="13" y="108"/>
                    </a:lnTo>
                    <a:lnTo>
                      <a:pt x="0" y="90"/>
                    </a:lnTo>
                    <a:lnTo>
                      <a:pt x="4" y="87"/>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3" name="Freeform 238"/>
              <p:cNvSpPr>
                <a:spLocks/>
              </p:cNvSpPr>
              <p:nvPr/>
            </p:nvSpPr>
            <p:spPr bwMode="auto">
              <a:xfrm>
                <a:off x="1303" y="1771"/>
                <a:ext cx="138" cy="110"/>
              </a:xfrm>
              <a:custGeom>
                <a:avLst/>
                <a:gdLst/>
                <a:ahLst/>
                <a:cxnLst>
                  <a:cxn ang="0">
                    <a:pos x="125" y="0"/>
                  </a:cxn>
                  <a:cxn ang="0">
                    <a:pos x="138" y="18"/>
                  </a:cxn>
                  <a:cxn ang="0">
                    <a:pos x="17" y="107"/>
                  </a:cxn>
                  <a:cxn ang="0">
                    <a:pos x="13" y="110"/>
                  </a:cxn>
                  <a:cxn ang="0">
                    <a:pos x="0" y="92"/>
                  </a:cxn>
                  <a:cxn ang="0">
                    <a:pos x="4" y="89"/>
                  </a:cxn>
                  <a:cxn ang="0">
                    <a:pos x="125" y="0"/>
                  </a:cxn>
                </a:cxnLst>
                <a:rect l="0" t="0" r="r" b="b"/>
                <a:pathLst>
                  <a:path w="138" h="110">
                    <a:moveTo>
                      <a:pt x="125" y="0"/>
                    </a:moveTo>
                    <a:lnTo>
                      <a:pt x="138" y="18"/>
                    </a:lnTo>
                    <a:lnTo>
                      <a:pt x="17" y="107"/>
                    </a:lnTo>
                    <a:lnTo>
                      <a:pt x="13" y="110"/>
                    </a:lnTo>
                    <a:lnTo>
                      <a:pt x="0" y="92"/>
                    </a:lnTo>
                    <a:lnTo>
                      <a:pt x="4" y="89"/>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4" name="Freeform 239"/>
              <p:cNvSpPr>
                <a:spLocks/>
              </p:cNvSpPr>
              <p:nvPr/>
            </p:nvSpPr>
            <p:spPr bwMode="auto">
              <a:xfrm>
                <a:off x="1228" y="1338"/>
                <a:ext cx="440" cy="373"/>
              </a:xfrm>
              <a:custGeom>
                <a:avLst/>
                <a:gdLst/>
                <a:ahLst/>
                <a:cxnLst>
                  <a:cxn ang="0">
                    <a:pos x="71" y="0"/>
                  </a:cxn>
                  <a:cxn ang="0">
                    <a:pos x="65" y="14"/>
                  </a:cxn>
                  <a:cxn ang="0">
                    <a:pos x="65" y="32"/>
                  </a:cxn>
                  <a:cxn ang="0">
                    <a:pos x="71" y="53"/>
                  </a:cxn>
                  <a:cxn ang="0">
                    <a:pos x="81" y="77"/>
                  </a:cxn>
                  <a:cxn ang="0">
                    <a:pos x="97" y="102"/>
                  </a:cxn>
                  <a:cxn ang="0">
                    <a:pos x="118" y="128"/>
                  </a:cxn>
                  <a:cxn ang="0">
                    <a:pos x="143" y="155"/>
                  </a:cxn>
                  <a:cxn ang="0">
                    <a:pos x="172" y="181"/>
                  </a:cxn>
                  <a:cxn ang="0">
                    <a:pos x="204" y="207"/>
                  </a:cxn>
                  <a:cxn ang="0">
                    <a:pos x="238" y="231"/>
                  </a:cxn>
                  <a:cxn ang="0">
                    <a:pos x="271" y="252"/>
                  </a:cxn>
                  <a:cxn ang="0">
                    <a:pos x="305" y="269"/>
                  </a:cxn>
                  <a:cxn ang="0">
                    <a:pos x="335" y="283"/>
                  </a:cxn>
                  <a:cxn ang="0">
                    <a:pos x="363" y="291"/>
                  </a:cxn>
                  <a:cxn ang="0">
                    <a:pos x="389" y="295"/>
                  </a:cxn>
                  <a:cxn ang="0">
                    <a:pos x="410" y="295"/>
                  </a:cxn>
                  <a:cxn ang="0">
                    <a:pos x="427" y="290"/>
                  </a:cxn>
                  <a:cxn ang="0">
                    <a:pos x="440" y="280"/>
                  </a:cxn>
                  <a:cxn ang="0">
                    <a:pos x="369" y="373"/>
                  </a:cxn>
                  <a:cxn ang="0">
                    <a:pos x="0" y="93"/>
                  </a:cxn>
                  <a:cxn ang="0">
                    <a:pos x="71" y="0"/>
                  </a:cxn>
                </a:cxnLst>
                <a:rect l="0" t="0" r="r" b="b"/>
                <a:pathLst>
                  <a:path w="440" h="373">
                    <a:moveTo>
                      <a:pt x="71" y="0"/>
                    </a:moveTo>
                    <a:lnTo>
                      <a:pt x="65" y="14"/>
                    </a:lnTo>
                    <a:lnTo>
                      <a:pt x="65" y="32"/>
                    </a:lnTo>
                    <a:lnTo>
                      <a:pt x="71" y="53"/>
                    </a:lnTo>
                    <a:lnTo>
                      <a:pt x="81" y="77"/>
                    </a:lnTo>
                    <a:lnTo>
                      <a:pt x="97" y="102"/>
                    </a:lnTo>
                    <a:lnTo>
                      <a:pt x="118" y="128"/>
                    </a:lnTo>
                    <a:lnTo>
                      <a:pt x="143" y="155"/>
                    </a:lnTo>
                    <a:lnTo>
                      <a:pt x="172" y="181"/>
                    </a:lnTo>
                    <a:lnTo>
                      <a:pt x="204" y="207"/>
                    </a:lnTo>
                    <a:lnTo>
                      <a:pt x="238" y="231"/>
                    </a:lnTo>
                    <a:lnTo>
                      <a:pt x="271" y="252"/>
                    </a:lnTo>
                    <a:lnTo>
                      <a:pt x="305" y="269"/>
                    </a:lnTo>
                    <a:lnTo>
                      <a:pt x="335" y="283"/>
                    </a:lnTo>
                    <a:lnTo>
                      <a:pt x="363" y="291"/>
                    </a:lnTo>
                    <a:lnTo>
                      <a:pt x="389" y="295"/>
                    </a:lnTo>
                    <a:lnTo>
                      <a:pt x="410" y="295"/>
                    </a:lnTo>
                    <a:lnTo>
                      <a:pt x="427" y="290"/>
                    </a:lnTo>
                    <a:lnTo>
                      <a:pt x="440" y="280"/>
                    </a:lnTo>
                    <a:lnTo>
                      <a:pt x="369" y="373"/>
                    </a:lnTo>
                    <a:lnTo>
                      <a:pt x="0" y="93"/>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5" name="Freeform 240"/>
              <p:cNvSpPr>
                <a:spLocks/>
              </p:cNvSpPr>
              <p:nvPr/>
            </p:nvSpPr>
            <p:spPr bwMode="auto">
              <a:xfrm>
                <a:off x="1221" y="1431"/>
                <a:ext cx="376" cy="295"/>
              </a:xfrm>
              <a:custGeom>
                <a:avLst/>
                <a:gdLst/>
                <a:ahLst/>
                <a:cxnLst>
                  <a:cxn ang="0">
                    <a:pos x="7" y="0"/>
                  </a:cxn>
                  <a:cxn ang="0">
                    <a:pos x="376" y="280"/>
                  </a:cxn>
                  <a:cxn ang="0">
                    <a:pos x="363" y="290"/>
                  </a:cxn>
                  <a:cxn ang="0">
                    <a:pos x="346" y="295"/>
                  </a:cxn>
                  <a:cxn ang="0">
                    <a:pos x="324" y="295"/>
                  </a:cxn>
                  <a:cxn ang="0">
                    <a:pos x="299" y="291"/>
                  </a:cxn>
                  <a:cxn ang="0">
                    <a:pos x="271" y="283"/>
                  </a:cxn>
                  <a:cxn ang="0">
                    <a:pos x="241" y="270"/>
                  </a:cxn>
                  <a:cxn ang="0">
                    <a:pos x="207" y="254"/>
                  </a:cxn>
                  <a:cxn ang="0">
                    <a:pos x="174" y="233"/>
                  </a:cxn>
                  <a:cxn ang="0">
                    <a:pos x="139" y="209"/>
                  </a:cxn>
                  <a:cxn ang="0">
                    <a:pos x="107" y="183"/>
                  </a:cxn>
                  <a:cxn ang="0">
                    <a:pos x="78" y="156"/>
                  </a:cxn>
                  <a:cxn ang="0">
                    <a:pos x="53" y="128"/>
                  </a:cxn>
                  <a:cxn ang="0">
                    <a:pos x="32" y="102"/>
                  </a:cxn>
                  <a:cxn ang="0">
                    <a:pos x="17" y="77"/>
                  </a:cxn>
                  <a:cxn ang="0">
                    <a:pos x="5" y="53"/>
                  </a:cxn>
                  <a:cxn ang="0">
                    <a:pos x="0" y="32"/>
                  </a:cxn>
                  <a:cxn ang="0">
                    <a:pos x="0" y="14"/>
                  </a:cxn>
                  <a:cxn ang="0">
                    <a:pos x="7" y="0"/>
                  </a:cxn>
                </a:cxnLst>
                <a:rect l="0" t="0" r="r" b="b"/>
                <a:pathLst>
                  <a:path w="376" h="295">
                    <a:moveTo>
                      <a:pt x="7" y="0"/>
                    </a:moveTo>
                    <a:lnTo>
                      <a:pt x="376" y="280"/>
                    </a:lnTo>
                    <a:lnTo>
                      <a:pt x="363" y="290"/>
                    </a:lnTo>
                    <a:lnTo>
                      <a:pt x="346" y="295"/>
                    </a:lnTo>
                    <a:lnTo>
                      <a:pt x="324" y="295"/>
                    </a:lnTo>
                    <a:lnTo>
                      <a:pt x="299" y="291"/>
                    </a:lnTo>
                    <a:lnTo>
                      <a:pt x="271" y="283"/>
                    </a:lnTo>
                    <a:lnTo>
                      <a:pt x="241" y="270"/>
                    </a:lnTo>
                    <a:lnTo>
                      <a:pt x="207" y="254"/>
                    </a:lnTo>
                    <a:lnTo>
                      <a:pt x="174" y="233"/>
                    </a:lnTo>
                    <a:lnTo>
                      <a:pt x="139" y="209"/>
                    </a:lnTo>
                    <a:lnTo>
                      <a:pt x="107" y="183"/>
                    </a:lnTo>
                    <a:lnTo>
                      <a:pt x="78" y="156"/>
                    </a:lnTo>
                    <a:lnTo>
                      <a:pt x="53" y="128"/>
                    </a:lnTo>
                    <a:lnTo>
                      <a:pt x="32" y="102"/>
                    </a:lnTo>
                    <a:lnTo>
                      <a:pt x="17" y="77"/>
                    </a:lnTo>
                    <a:lnTo>
                      <a:pt x="5"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6" name="Freeform 241"/>
              <p:cNvSpPr>
                <a:spLocks/>
              </p:cNvSpPr>
              <p:nvPr/>
            </p:nvSpPr>
            <p:spPr bwMode="auto">
              <a:xfrm>
                <a:off x="1293" y="1323"/>
                <a:ext cx="382" cy="310"/>
              </a:xfrm>
              <a:custGeom>
                <a:avLst/>
                <a:gdLst/>
                <a:ahLst/>
                <a:cxnLst>
                  <a:cxn ang="0">
                    <a:pos x="36" y="0"/>
                  </a:cxn>
                  <a:cxn ang="0">
                    <a:pos x="57" y="0"/>
                  </a:cxn>
                  <a:cxn ang="0">
                    <a:pos x="84" y="4"/>
                  </a:cxn>
                  <a:cxn ang="0">
                    <a:pos x="112" y="12"/>
                  </a:cxn>
                  <a:cxn ang="0">
                    <a:pos x="142" y="25"/>
                  </a:cxn>
                  <a:cxn ang="0">
                    <a:pos x="176" y="41"/>
                  </a:cxn>
                  <a:cxn ang="0">
                    <a:pos x="209" y="62"/>
                  </a:cxn>
                  <a:cxn ang="0">
                    <a:pos x="242" y="86"/>
                  </a:cxn>
                  <a:cxn ang="0">
                    <a:pos x="274" y="112"/>
                  </a:cxn>
                  <a:cxn ang="0">
                    <a:pos x="304" y="139"/>
                  </a:cxn>
                  <a:cxn ang="0">
                    <a:pos x="329" y="167"/>
                  </a:cxn>
                  <a:cxn ang="0">
                    <a:pos x="350" y="193"/>
                  </a:cxn>
                  <a:cxn ang="0">
                    <a:pos x="365" y="218"/>
                  </a:cxn>
                  <a:cxn ang="0">
                    <a:pos x="376" y="242"/>
                  </a:cxn>
                  <a:cxn ang="0">
                    <a:pos x="382" y="263"/>
                  </a:cxn>
                  <a:cxn ang="0">
                    <a:pos x="382" y="281"/>
                  </a:cxn>
                  <a:cxn ang="0">
                    <a:pos x="375" y="295"/>
                  </a:cxn>
                  <a:cxn ang="0">
                    <a:pos x="362" y="305"/>
                  </a:cxn>
                  <a:cxn ang="0">
                    <a:pos x="345" y="310"/>
                  </a:cxn>
                  <a:cxn ang="0">
                    <a:pos x="324" y="310"/>
                  </a:cxn>
                  <a:cxn ang="0">
                    <a:pos x="298" y="306"/>
                  </a:cxn>
                  <a:cxn ang="0">
                    <a:pos x="270" y="298"/>
                  </a:cxn>
                  <a:cxn ang="0">
                    <a:pos x="240" y="284"/>
                  </a:cxn>
                  <a:cxn ang="0">
                    <a:pos x="206" y="267"/>
                  </a:cxn>
                  <a:cxn ang="0">
                    <a:pos x="173" y="246"/>
                  </a:cxn>
                  <a:cxn ang="0">
                    <a:pos x="139" y="222"/>
                  </a:cxn>
                  <a:cxn ang="0">
                    <a:pos x="107" y="196"/>
                  </a:cxn>
                  <a:cxn ang="0">
                    <a:pos x="78" y="170"/>
                  </a:cxn>
                  <a:cxn ang="0">
                    <a:pos x="53" y="143"/>
                  </a:cxn>
                  <a:cxn ang="0">
                    <a:pos x="32" y="117"/>
                  </a:cxn>
                  <a:cxn ang="0">
                    <a:pos x="16" y="92"/>
                  </a:cxn>
                  <a:cxn ang="0">
                    <a:pos x="6" y="68"/>
                  </a:cxn>
                  <a:cxn ang="0">
                    <a:pos x="0" y="47"/>
                  </a:cxn>
                  <a:cxn ang="0">
                    <a:pos x="0" y="29"/>
                  </a:cxn>
                  <a:cxn ang="0">
                    <a:pos x="6" y="15"/>
                  </a:cxn>
                  <a:cxn ang="0">
                    <a:pos x="18" y="5"/>
                  </a:cxn>
                  <a:cxn ang="0">
                    <a:pos x="36" y="0"/>
                  </a:cxn>
                </a:cxnLst>
                <a:rect l="0" t="0" r="r" b="b"/>
                <a:pathLst>
                  <a:path w="382" h="310">
                    <a:moveTo>
                      <a:pt x="36" y="0"/>
                    </a:moveTo>
                    <a:lnTo>
                      <a:pt x="57" y="0"/>
                    </a:lnTo>
                    <a:lnTo>
                      <a:pt x="84" y="4"/>
                    </a:lnTo>
                    <a:lnTo>
                      <a:pt x="112" y="12"/>
                    </a:lnTo>
                    <a:lnTo>
                      <a:pt x="142" y="25"/>
                    </a:lnTo>
                    <a:lnTo>
                      <a:pt x="176" y="41"/>
                    </a:lnTo>
                    <a:lnTo>
                      <a:pt x="209" y="62"/>
                    </a:lnTo>
                    <a:lnTo>
                      <a:pt x="242" y="86"/>
                    </a:lnTo>
                    <a:lnTo>
                      <a:pt x="274" y="112"/>
                    </a:lnTo>
                    <a:lnTo>
                      <a:pt x="304" y="139"/>
                    </a:lnTo>
                    <a:lnTo>
                      <a:pt x="329" y="167"/>
                    </a:lnTo>
                    <a:lnTo>
                      <a:pt x="350" y="193"/>
                    </a:lnTo>
                    <a:lnTo>
                      <a:pt x="365" y="218"/>
                    </a:lnTo>
                    <a:lnTo>
                      <a:pt x="376" y="242"/>
                    </a:lnTo>
                    <a:lnTo>
                      <a:pt x="382" y="263"/>
                    </a:lnTo>
                    <a:lnTo>
                      <a:pt x="382" y="281"/>
                    </a:lnTo>
                    <a:lnTo>
                      <a:pt x="375" y="295"/>
                    </a:lnTo>
                    <a:lnTo>
                      <a:pt x="362" y="305"/>
                    </a:lnTo>
                    <a:lnTo>
                      <a:pt x="345" y="310"/>
                    </a:lnTo>
                    <a:lnTo>
                      <a:pt x="324" y="310"/>
                    </a:lnTo>
                    <a:lnTo>
                      <a:pt x="298" y="306"/>
                    </a:lnTo>
                    <a:lnTo>
                      <a:pt x="270" y="298"/>
                    </a:lnTo>
                    <a:lnTo>
                      <a:pt x="240" y="284"/>
                    </a:lnTo>
                    <a:lnTo>
                      <a:pt x="206" y="267"/>
                    </a:lnTo>
                    <a:lnTo>
                      <a:pt x="173" y="246"/>
                    </a:lnTo>
                    <a:lnTo>
                      <a:pt x="139" y="222"/>
                    </a:lnTo>
                    <a:lnTo>
                      <a:pt x="107" y="196"/>
                    </a:lnTo>
                    <a:lnTo>
                      <a:pt x="78" y="170"/>
                    </a:lnTo>
                    <a:lnTo>
                      <a:pt x="53" y="143"/>
                    </a:lnTo>
                    <a:lnTo>
                      <a:pt x="32" y="117"/>
                    </a:lnTo>
                    <a:lnTo>
                      <a:pt x="16" y="92"/>
                    </a:lnTo>
                    <a:lnTo>
                      <a:pt x="6" y="68"/>
                    </a:lnTo>
                    <a:lnTo>
                      <a:pt x="0" y="47"/>
                    </a:lnTo>
                    <a:lnTo>
                      <a:pt x="0" y="29"/>
                    </a:lnTo>
                    <a:lnTo>
                      <a:pt x="6" y="15"/>
                    </a:lnTo>
                    <a:lnTo>
                      <a:pt x="18"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7" name="Freeform 242"/>
              <p:cNvSpPr>
                <a:spLocks noEditPoints="1"/>
              </p:cNvSpPr>
              <p:nvPr/>
            </p:nvSpPr>
            <p:spPr bwMode="auto">
              <a:xfrm>
                <a:off x="1281" y="1312"/>
                <a:ext cx="405" cy="332"/>
              </a:xfrm>
              <a:custGeom>
                <a:avLst/>
                <a:gdLst/>
                <a:ahLst/>
                <a:cxnLst>
                  <a:cxn ang="0">
                    <a:pos x="43" y="23"/>
                  </a:cxn>
                  <a:cxn ang="0">
                    <a:pos x="29" y="30"/>
                  </a:cxn>
                  <a:cxn ang="0">
                    <a:pos x="28" y="33"/>
                  </a:cxn>
                  <a:cxn ang="0">
                    <a:pos x="25" y="38"/>
                  </a:cxn>
                  <a:cxn ang="0">
                    <a:pos x="22" y="52"/>
                  </a:cxn>
                  <a:cxn ang="0">
                    <a:pos x="26" y="71"/>
                  </a:cxn>
                  <a:cxn ang="0">
                    <a:pos x="37" y="97"/>
                  </a:cxn>
                  <a:cxn ang="0">
                    <a:pos x="53" y="122"/>
                  </a:cxn>
                  <a:cxn ang="0">
                    <a:pos x="76" y="151"/>
                  </a:cxn>
                  <a:cxn ang="0">
                    <a:pos x="122" y="196"/>
                  </a:cxn>
                  <a:cxn ang="0">
                    <a:pos x="195" y="252"/>
                  </a:cxn>
                  <a:cxn ang="0">
                    <a:pos x="267" y="290"/>
                  </a:cxn>
                  <a:cxn ang="0">
                    <a:pos x="313" y="306"/>
                  </a:cxn>
                  <a:cxn ang="0">
                    <a:pos x="341" y="310"/>
                  </a:cxn>
                  <a:cxn ang="0">
                    <a:pos x="362" y="309"/>
                  </a:cxn>
                  <a:cxn ang="0">
                    <a:pos x="378" y="300"/>
                  </a:cxn>
                  <a:cxn ang="0">
                    <a:pos x="381" y="295"/>
                  </a:cxn>
                  <a:cxn ang="0">
                    <a:pos x="382" y="279"/>
                  </a:cxn>
                  <a:cxn ang="0">
                    <a:pos x="380" y="261"/>
                  </a:cxn>
                  <a:cxn ang="0">
                    <a:pos x="367" y="235"/>
                  </a:cxn>
                  <a:cxn ang="0">
                    <a:pos x="352" y="210"/>
                  </a:cxn>
                  <a:cxn ang="0">
                    <a:pos x="328" y="181"/>
                  </a:cxn>
                  <a:cxn ang="0">
                    <a:pos x="282" y="135"/>
                  </a:cxn>
                  <a:cxn ang="0">
                    <a:pos x="211" y="79"/>
                  </a:cxn>
                  <a:cxn ang="0">
                    <a:pos x="139" y="41"/>
                  </a:cxn>
                  <a:cxn ang="0">
                    <a:pos x="93" y="26"/>
                  </a:cxn>
                  <a:cxn ang="0">
                    <a:pos x="65" y="22"/>
                  </a:cxn>
                  <a:cxn ang="0">
                    <a:pos x="53" y="0"/>
                  </a:cxn>
                  <a:cxn ang="0">
                    <a:pos x="79" y="1"/>
                  </a:cxn>
                  <a:cxn ang="0">
                    <a:pos x="97" y="4"/>
                  </a:cxn>
                  <a:cxn ang="0">
                    <a:pos x="147" y="20"/>
                  </a:cxn>
                  <a:cxn ang="0">
                    <a:pos x="221" y="59"/>
                  </a:cxn>
                  <a:cxn ang="0">
                    <a:pos x="261" y="89"/>
                  </a:cxn>
                  <a:cxn ang="0">
                    <a:pos x="330" y="150"/>
                  </a:cxn>
                  <a:cxn ang="0">
                    <a:pos x="356" y="179"/>
                  </a:cxn>
                  <a:cxn ang="0">
                    <a:pos x="377" y="208"/>
                  </a:cxn>
                  <a:cxn ang="0">
                    <a:pos x="388" y="226"/>
                  </a:cxn>
                  <a:cxn ang="0">
                    <a:pos x="400" y="253"/>
                  </a:cxn>
                  <a:cxn ang="0">
                    <a:pos x="403" y="268"/>
                  </a:cxn>
                  <a:cxn ang="0">
                    <a:pos x="405" y="289"/>
                  </a:cxn>
                  <a:cxn ang="0">
                    <a:pos x="402" y="303"/>
                  </a:cxn>
                  <a:cxn ang="0">
                    <a:pos x="395" y="311"/>
                  </a:cxn>
                  <a:cxn ang="0">
                    <a:pos x="388" y="320"/>
                  </a:cxn>
                  <a:cxn ang="0">
                    <a:pos x="377" y="327"/>
                  </a:cxn>
                  <a:cxn ang="0">
                    <a:pos x="363" y="331"/>
                  </a:cxn>
                  <a:cxn ang="0">
                    <a:pos x="341" y="332"/>
                  </a:cxn>
                  <a:cxn ang="0">
                    <a:pos x="313" y="328"/>
                  </a:cxn>
                  <a:cxn ang="0">
                    <a:pos x="292" y="324"/>
                  </a:cxn>
                  <a:cxn ang="0">
                    <a:pos x="222" y="293"/>
                  </a:cxn>
                  <a:cxn ang="0">
                    <a:pos x="182" y="268"/>
                  </a:cxn>
                  <a:cxn ang="0">
                    <a:pos x="144" y="242"/>
                  </a:cxn>
                  <a:cxn ang="0">
                    <a:pos x="76" y="182"/>
                  </a:cxn>
                  <a:cxn ang="0">
                    <a:pos x="48" y="151"/>
                  </a:cxn>
                  <a:cxn ang="0">
                    <a:pos x="28" y="123"/>
                  </a:cxn>
                  <a:cxn ang="0">
                    <a:pos x="16" y="105"/>
                  </a:cxn>
                  <a:cxn ang="0">
                    <a:pos x="5" y="79"/>
                  </a:cxn>
                  <a:cxn ang="0">
                    <a:pos x="1" y="64"/>
                  </a:cxn>
                  <a:cxn ang="0">
                    <a:pos x="0" y="43"/>
                  </a:cxn>
                  <a:cxn ang="0">
                    <a:pos x="7" y="26"/>
                  </a:cxn>
                  <a:cxn ang="0">
                    <a:pos x="9" y="19"/>
                  </a:cxn>
                  <a:cxn ang="0">
                    <a:pos x="21" y="9"/>
                  </a:cxn>
                  <a:cxn ang="0">
                    <a:pos x="37" y="1"/>
                  </a:cxn>
                  <a:cxn ang="0">
                    <a:pos x="53" y="0"/>
                  </a:cxn>
                </a:cxnLst>
                <a:rect l="0" t="0" r="r" b="b"/>
                <a:pathLst>
                  <a:path w="405" h="332">
                    <a:moveTo>
                      <a:pt x="53" y="22"/>
                    </a:moveTo>
                    <a:lnTo>
                      <a:pt x="43" y="23"/>
                    </a:lnTo>
                    <a:lnTo>
                      <a:pt x="36" y="26"/>
                    </a:lnTo>
                    <a:lnTo>
                      <a:pt x="29" y="30"/>
                    </a:lnTo>
                    <a:lnTo>
                      <a:pt x="26" y="33"/>
                    </a:lnTo>
                    <a:lnTo>
                      <a:pt x="28" y="33"/>
                    </a:lnTo>
                    <a:lnTo>
                      <a:pt x="23" y="38"/>
                    </a:lnTo>
                    <a:lnTo>
                      <a:pt x="25" y="38"/>
                    </a:lnTo>
                    <a:lnTo>
                      <a:pt x="22" y="47"/>
                    </a:lnTo>
                    <a:lnTo>
                      <a:pt x="22" y="52"/>
                    </a:lnTo>
                    <a:lnTo>
                      <a:pt x="23" y="59"/>
                    </a:lnTo>
                    <a:lnTo>
                      <a:pt x="26" y="71"/>
                    </a:lnTo>
                    <a:lnTo>
                      <a:pt x="32" y="84"/>
                    </a:lnTo>
                    <a:lnTo>
                      <a:pt x="37" y="97"/>
                    </a:lnTo>
                    <a:lnTo>
                      <a:pt x="46" y="111"/>
                    </a:lnTo>
                    <a:lnTo>
                      <a:pt x="53" y="122"/>
                    </a:lnTo>
                    <a:lnTo>
                      <a:pt x="64" y="136"/>
                    </a:lnTo>
                    <a:lnTo>
                      <a:pt x="76" y="151"/>
                    </a:lnTo>
                    <a:lnTo>
                      <a:pt x="92" y="167"/>
                    </a:lnTo>
                    <a:lnTo>
                      <a:pt x="122" y="196"/>
                    </a:lnTo>
                    <a:lnTo>
                      <a:pt x="158" y="225"/>
                    </a:lnTo>
                    <a:lnTo>
                      <a:pt x="195" y="252"/>
                    </a:lnTo>
                    <a:lnTo>
                      <a:pt x="231" y="272"/>
                    </a:lnTo>
                    <a:lnTo>
                      <a:pt x="267" y="290"/>
                    </a:lnTo>
                    <a:lnTo>
                      <a:pt x="300" y="303"/>
                    </a:lnTo>
                    <a:lnTo>
                      <a:pt x="313" y="306"/>
                    </a:lnTo>
                    <a:lnTo>
                      <a:pt x="327" y="309"/>
                    </a:lnTo>
                    <a:lnTo>
                      <a:pt x="341" y="310"/>
                    </a:lnTo>
                    <a:lnTo>
                      <a:pt x="352" y="310"/>
                    </a:lnTo>
                    <a:lnTo>
                      <a:pt x="362" y="309"/>
                    </a:lnTo>
                    <a:lnTo>
                      <a:pt x="375" y="303"/>
                    </a:lnTo>
                    <a:lnTo>
                      <a:pt x="378" y="300"/>
                    </a:lnTo>
                    <a:lnTo>
                      <a:pt x="378" y="299"/>
                    </a:lnTo>
                    <a:lnTo>
                      <a:pt x="381" y="295"/>
                    </a:lnTo>
                    <a:lnTo>
                      <a:pt x="382" y="285"/>
                    </a:lnTo>
                    <a:lnTo>
                      <a:pt x="382" y="279"/>
                    </a:lnTo>
                    <a:lnTo>
                      <a:pt x="381" y="268"/>
                    </a:lnTo>
                    <a:lnTo>
                      <a:pt x="380" y="261"/>
                    </a:lnTo>
                    <a:lnTo>
                      <a:pt x="374" y="247"/>
                    </a:lnTo>
                    <a:lnTo>
                      <a:pt x="367" y="235"/>
                    </a:lnTo>
                    <a:lnTo>
                      <a:pt x="359" y="221"/>
                    </a:lnTo>
                    <a:lnTo>
                      <a:pt x="352" y="210"/>
                    </a:lnTo>
                    <a:lnTo>
                      <a:pt x="341" y="194"/>
                    </a:lnTo>
                    <a:lnTo>
                      <a:pt x="328" y="181"/>
                    </a:lnTo>
                    <a:lnTo>
                      <a:pt x="314" y="165"/>
                    </a:lnTo>
                    <a:lnTo>
                      <a:pt x="282" y="135"/>
                    </a:lnTo>
                    <a:lnTo>
                      <a:pt x="247" y="107"/>
                    </a:lnTo>
                    <a:lnTo>
                      <a:pt x="211" y="79"/>
                    </a:lnTo>
                    <a:lnTo>
                      <a:pt x="175" y="59"/>
                    </a:lnTo>
                    <a:lnTo>
                      <a:pt x="139" y="41"/>
                    </a:lnTo>
                    <a:lnTo>
                      <a:pt x="105" y="29"/>
                    </a:lnTo>
                    <a:lnTo>
                      <a:pt x="93" y="26"/>
                    </a:lnTo>
                    <a:lnTo>
                      <a:pt x="79" y="23"/>
                    </a:lnTo>
                    <a:lnTo>
                      <a:pt x="65" y="22"/>
                    </a:lnTo>
                    <a:lnTo>
                      <a:pt x="53" y="22"/>
                    </a:lnTo>
                    <a:close/>
                    <a:moveTo>
                      <a:pt x="53" y="0"/>
                    </a:moveTo>
                    <a:lnTo>
                      <a:pt x="65" y="0"/>
                    </a:lnTo>
                    <a:lnTo>
                      <a:pt x="79" y="1"/>
                    </a:lnTo>
                    <a:lnTo>
                      <a:pt x="93" y="4"/>
                    </a:lnTo>
                    <a:lnTo>
                      <a:pt x="97" y="4"/>
                    </a:lnTo>
                    <a:lnTo>
                      <a:pt x="114" y="8"/>
                    </a:lnTo>
                    <a:lnTo>
                      <a:pt x="147" y="20"/>
                    </a:lnTo>
                    <a:lnTo>
                      <a:pt x="183" y="38"/>
                    </a:lnTo>
                    <a:lnTo>
                      <a:pt x="221" y="59"/>
                    </a:lnTo>
                    <a:lnTo>
                      <a:pt x="224" y="62"/>
                    </a:lnTo>
                    <a:lnTo>
                      <a:pt x="261" y="89"/>
                    </a:lnTo>
                    <a:lnTo>
                      <a:pt x="297" y="119"/>
                    </a:lnTo>
                    <a:lnTo>
                      <a:pt x="330" y="150"/>
                    </a:lnTo>
                    <a:lnTo>
                      <a:pt x="343" y="165"/>
                    </a:lnTo>
                    <a:lnTo>
                      <a:pt x="356" y="179"/>
                    </a:lnTo>
                    <a:lnTo>
                      <a:pt x="367" y="194"/>
                    </a:lnTo>
                    <a:lnTo>
                      <a:pt x="377" y="208"/>
                    </a:lnTo>
                    <a:lnTo>
                      <a:pt x="380" y="213"/>
                    </a:lnTo>
                    <a:lnTo>
                      <a:pt x="388" y="226"/>
                    </a:lnTo>
                    <a:lnTo>
                      <a:pt x="395" y="239"/>
                    </a:lnTo>
                    <a:lnTo>
                      <a:pt x="400" y="253"/>
                    </a:lnTo>
                    <a:lnTo>
                      <a:pt x="403" y="264"/>
                    </a:lnTo>
                    <a:lnTo>
                      <a:pt x="403" y="268"/>
                    </a:lnTo>
                    <a:lnTo>
                      <a:pt x="405" y="279"/>
                    </a:lnTo>
                    <a:lnTo>
                      <a:pt x="405" y="289"/>
                    </a:lnTo>
                    <a:lnTo>
                      <a:pt x="403" y="293"/>
                    </a:lnTo>
                    <a:lnTo>
                      <a:pt x="402" y="303"/>
                    </a:lnTo>
                    <a:lnTo>
                      <a:pt x="399" y="306"/>
                    </a:lnTo>
                    <a:lnTo>
                      <a:pt x="395" y="311"/>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1"/>
                    </a:lnTo>
                    <a:lnTo>
                      <a:pt x="222" y="293"/>
                    </a:lnTo>
                    <a:lnTo>
                      <a:pt x="185" y="271"/>
                    </a:lnTo>
                    <a:lnTo>
                      <a:pt x="182" y="268"/>
                    </a:lnTo>
                    <a:lnTo>
                      <a:pt x="144" y="243"/>
                    </a:lnTo>
                    <a:lnTo>
                      <a:pt x="144" y="242"/>
                    </a:lnTo>
                    <a:lnTo>
                      <a:pt x="107" y="211"/>
                    </a:lnTo>
                    <a:lnTo>
                      <a:pt x="76" y="182"/>
                    </a:lnTo>
                    <a:lnTo>
                      <a:pt x="61" y="167"/>
                    </a:lnTo>
                    <a:lnTo>
                      <a:pt x="48" y="151"/>
                    </a:lnTo>
                    <a:lnTo>
                      <a:pt x="37" y="137"/>
                    </a:lnTo>
                    <a:lnTo>
                      <a:pt x="28" y="123"/>
                    </a:lnTo>
                    <a:lnTo>
                      <a:pt x="25" y="119"/>
                    </a:lnTo>
                    <a:lnTo>
                      <a:pt x="16" y="105"/>
                    </a:lnTo>
                    <a:lnTo>
                      <a:pt x="11" y="93"/>
                    </a:lnTo>
                    <a:lnTo>
                      <a:pt x="5" y="79"/>
                    </a:lnTo>
                    <a:lnTo>
                      <a:pt x="3" y="68"/>
                    </a:lnTo>
                    <a:lnTo>
                      <a:pt x="1" y="64"/>
                    </a:lnTo>
                    <a:lnTo>
                      <a:pt x="0" y="52"/>
                    </a:lnTo>
                    <a:lnTo>
                      <a:pt x="0" y="43"/>
                    </a:lnTo>
                    <a:lnTo>
                      <a:pt x="4" y="30"/>
                    </a:lnTo>
                    <a:lnTo>
                      <a:pt x="7" y="26"/>
                    </a:lnTo>
                    <a:lnTo>
                      <a:pt x="9" y="20"/>
                    </a:lnTo>
                    <a:lnTo>
                      <a:pt x="9" y="19"/>
                    </a:lnTo>
                    <a:lnTo>
                      <a:pt x="16" y="12"/>
                    </a:lnTo>
                    <a:lnTo>
                      <a:pt x="21" y="9"/>
                    </a:lnTo>
                    <a:lnTo>
                      <a:pt x="28" y="5"/>
                    </a:lnTo>
                    <a:lnTo>
                      <a:pt x="37" y="1"/>
                    </a:lnTo>
                    <a:lnTo>
                      <a:pt x="41"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8" name="Freeform 243"/>
              <p:cNvSpPr>
                <a:spLocks/>
              </p:cNvSpPr>
              <p:nvPr/>
            </p:nvSpPr>
            <p:spPr bwMode="auto">
              <a:xfrm>
                <a:off x="1210" y="1424"/>
                <a:ext cx="396" cy="314"/>
              </a:xfrm>
              <a:custGeom>
                <a:avLst/>
                <a:gdLst/>
                <a:ahLst/>
                <a:cxnLst>
                  <a:cxn ang="0">
                    <a:pos x="10" y="0"/>
                  </a:cxn>
                  <a:cxn ang="0">
                    <a:pos x="26" y="14"/>
                  </a:cxn>
                  <a:cxn ang="0">
                    <a:pos x="22" y="20"/>
                  </a:cxn>
                  <a:cxn ang="0">
                    <a:pos x="23" y="20"/>
                  </a:cxn>
                  <a:cxn ang="0">
                    <a:pos x="22" y="28"/>
                  </a:cxn>
                  <a:cxn ang="0">
                    <a:pos x="22" y="34"/>
                  </a:cxn>
                  <a:cxn ang="0">
                    <a:pos x="23" y="45"/>
                  </a:cxn>
                  <a:cxn ang="0">
                    <a:pos x="30" y="66"/>
                  </a:cxn>
                  <a:cxn ang="0">
                    <a:pos x="37" y="78"/>
                  </a:cxn>
                  <a:cxn ang="0">
                    <a:pos x="46" y="92"/>
                  </a:cxn>
                  <a:cxn ang="0">
                    <a:pos x="53" y="103"/>
                  </a:cxn>
                  <a:cxn ang="0">
                    <a:pos x="64" y="119"/>
                  </a:cxn>
                  <a:cxn ang="0">
                    <a:pos x="76" y="133"/>
                  </a:cxn>
                  <a:cxn ang="0">
                    <a:pos x="90" y="148"/>
                  </a:cxn>
                  <a:cxn ang="0">
                    <a:pos x="122" y="178"/>
                  </a:cxn>
                  <a:cxn ang="0">
                    <a:pos x="157" y="208"/>
                  </a:cxn>
                  <a:cxn ang="0">
                    <a:pos x="193" y="233"/>
                  </a:cxn>
                  <a:cxn ang="0">
                    <a:pos x="231" y="255"/>
                  </a:cxn>
                  <a:cxn ang="0">
                    <a:pos x="267" y="272"/>
                  </a:cxn>
                  <a:cxn ang="0">
                    <a:pos x="300" y="284"/>
                  </a:cxn>
                  <a:cxn ang="0">
                    <a:pos x="311" y="287"/>
                  </a:cxn>
                  <a:cxn ang="0">
                    <a:pos x="327" y="290"/>
                  </a:cxn>
                  <a:cxn ang="0">
                    <a:pos x="341" y="291"/>
                  </a:cxn>
                  <a:cxn ang="0">
                    <a:pos x="352" y="291"/>
                  </a:cxn>
                  <a:cxn ang="0">
                    <a:pos x="362" y="290"/>
                  </a:cxn>
                  <a:cxn ang="0">
                    <a:pos x="375" y="284"/>
                  </a:cxn>
                  <a:cxn ang="0">
                    <a:pos x="378" y="282"/>
                  </a:cxn>
                  <a:cxn ang="0">
                    <a:pos x="396" y="294"/>
                  </a:cxn>
                  <a:cxn ang="0">
                    <a:pos x="388" y="301"/>
                  </a:cxn>
                  <a:cxn ang="0">
                    <a:pos x="385" y="304"/>
                  </a:cxn>
                  <a:cxn ang="0">
                    <a:pos x="377" y="308"/>
                  </a:cxn>
                  <a:cxn ang="0">
                    <a:pos x="367" y="312"/>
                  </a:cxn>
                  <a:cxn ang="0">
                    <a:pos x="363" y="312"/>
                  </a:cxn>
                  <a:cxn ang="0">
                    <a:pos x="352" y="314"/>
                  </a:cxn>
                  <a:cxn ang="0">
                    <a:pos x="341" y="314"/>
                  </a:cxn>
                  <a:cxn ang="0">
                    <a:pos x="327" y="312"/>
                  </a:cxn>
                  <a:cxn ang="0">
                    <a:pos x="311" y="309"/>
                  </a:cxn>
                  <a:cxn ang="0">
                    <a:pos x="307" y="309"/>
                  </a:cxn>
                  <a:cxn ang="0">
                    <a:pos x="292" y="305"/>
                  </a:cxn>
                  <a:cxn ang="0">
                    <a:pos x="259" y="293"/>
                  </a:cxn>
                  <a:cxn ang="0">
                    <a:pos x="222" y="276"/>
                  </a:cxn>
                  <a:cxn ang="0">
                    <a:pos x="185" y="254"/>
                  </a:cxn>
                  <a:cxn ang="0">
                    <a:pos x="181" y="251"/>
                  </a:cxn>
                  <a:cxn ang="0">
                    <a:pos x="144" y="226"/>
                  </a:cxn>
                  <a:cxn ang="0">
                    <a:pos x="140" y="223"/>
                  </a:cxn>
                  <a:cxn ang="0">
                    <a:pos x="143" y="226"/>
                  </a:cxn>
                  <a:cxn ang="0">
                    <a:pos x="107" y="194"/>
                  </a:cxn>
                  <a:cxn ang="0">
                    <a:pos x="75" y="163"/>
                  </a:cxn>
                  <a:cxn ang="0">
                    <a:pos x="61" y="148"/>
                  </a:cxn>
                  <a:cxn ang="0">
                    <a:pos x="48" y="134"/>
                  </a:cxn>
                  <a:cxn ang="0">
                    <a:pos x="37" y="119"/>
                  </a:cxn>
                  <a:cxn ang="0">
                    <a:pos x="28" y="105"/>
                  </a:cxn>
                  <a:cxn ang="0">
                    <a:pos x="25" y="101"/>
                  </a:cxn>
                  <a:cxn ang="0">
                    <a:pos x="16" y="87"/>
                  </a:cxn>
                  <a:cxn ang="0">
                    <a:pos x="10" y="74"/>
                  </a:cxn>
                  <a:cxn ang="0">
                    <a:pos x="1" y="49"/>
                  </a:cxn>
                  <a:cxn ang="0">
                    <a:pos x="1" y="45"/>
                  </a:cxn>
                  <a:cxn ang="0">
                    <a:pos x="0" y="34"/>
                  </a:cxn>
                  <a:cxn ang="0">
                    <a:pos x="0" y="24"/>
                  </a:cxn>
                  <a:cxn ang="0">
                    <a:pos x="1" y="20"/>
                  </a:cxn>
                  <a:cxn ang="0">
                    <a:pos x="3" y="11"/>
                  </a:cxn>
                  <a:cxn ang="0">
                    <a:pos x="5" y="7"/>
                  </a:cxn>
                  <a:cxn ang="0">
                    <a:pos x="10" y="0"/>
                  </a:cxn>
                </a:cxnLst>
                <a:rect l="0" t="0" r="r" b="b"/>
                <a:pathLst>
                  <a:path w="396" h="314">
                    <a:moveTo>
                      <a:pt x="10" y="0"/>
                    </a:moveTo>
                    <a:lnTo>
                      <a:pt x="26" y="14"/>
                    </a:lnTo>
                    <a:lnTo>
                      <a:pt x="22" y="20"/>
                    </a:lnTo>
                    <a:lnTo>
                      <a:pt x="23" y="20"/>
                    </a:lnTo>
                    <a:lnTo>
                      <a:pt x="22" y="28"/>
                    </a:lnTo>
                    <a:lnTo>
                      <a:pt x="22" y="34"/>
                    </a:lnTo>
                    <a:lnTo>
                      <a:pt x="23" y="45"/>
                    </a:lnTo>
                    <a:lnTo>
                      <a:pt x="30" y="66"/>
                    </a:lnTo>
                    <a:lnTo>
                      <a:pt x="37" y="78"/>
                    </a:lnTo>
                    <a:lnTo>
                      <a:pt x="46" y="92"/>
                    </a:lnTo>
                    <a:lnTo>
                      <a:pt x="53" y="103"/>
                    </a:lnTo>
                    <a:lnTo>
                      <a:pt x="64" y="119"/>
                    </a:lnTo>
                    <a:lnTo>
                      <a:pt x="76" y="133"/>
                    </a:lnTo>
                    <a:lnTo>
                      <a:pt x="90" y="148"/>
                    </a:lnTo>
                    <a:lnTo>
                      <a:pt x="122" y="178"/>
                    </a:lnTo>
                    <a:lnTo>
                      <a:pt x="157" y="208"/>
                    </a:lnTo>
                    <a:lnTo>
                      <a:pt x="193" y="233"/>
                    </a:lnTo>
                    <a:lnTo>
                      <a:pt x="231" y="255"/>
                    </a:lnTo>
                    <a:lnTo>
                      <a:pt x="267" y="272"/>
                    </a:lnTo>
                    <a:lnTo>
                      <a:pt x="300" y="284"/>
                    </a:lnTo>
                    <a:lnTo>
                      <a:pt x="311" y="287"/>
                    </a:lnTo>
                    <a:lnTo>
                      <a:pt x="327" y="290"/>
                    </a:lnTo>
                    <a:lnTo>
                      <a:pt x="341" y="291"/>
                    </a:lnTo>
                    <a:lnTo>
                      <a:pt x="352" y="291"/>
                    </a:lnTo>
                    <a:lnTo>
                      <a:pt x="362" y="290"/>
                    </a:lnTo>
                    <a:lnTo>
                      <a:pt x="375" y="284"/>
                    </a:lnTo>
                    <a:lnTo>
                      <a:pt x="378" y="282"/>
                    </a:lnTo>
                    <a:lnTo>
                      <a:pt x="396" y="294"/>
                    </a:lnTo>
                    <a:lnTo>
                      <a:pt x="388" y="301"/>
                    </a:lnTo>
                    <a:lnTo>
                      <a:pt x="385" y="304"/>
                    </a:lnTo>
                    <a:lnTo>
                      <a:pt x="377" y="308"/>
                    </a:lnTo>
                    <a:lnTo>
                      <a:pt x="367" y="312"/>
                    </a:lnTo>
                    <a:lnTo>
                      <a:pt x="363" y="312"/>
                    </a:lnTo>
                    <a:lnTo>
                      <a:pt x="352" y="314"/>
                    </a:lnTo>
                    <a:lnTo>
                      <a:pt x="341" y="314"/>
                    </a:lnTo>
                    <a:lnTo>
                      <a:pt x="327" y="312"/>
                    </a:lnTo>
                    <a:lnTo>
                      <a:pt x="311" y="309"/>
                    </a:lnTo>
                    <a:lnTo>
                      <a:pt x="307" y="309"/>
                    </a:lnTo>
                    <a:lnTo>
                      <a:pt x="292" y="305"/>
                    </a:lnTo>
                    <a:lnTo>
                      <a:pt x="259" y="293"/>
                    </a:lnTo>
                    <a:lnTo>
                      <a:pt x="222" y="276"/>
                    </a:lnTo>
                    <a:lnTo>
                      <a:pt x="185" y="254"/>
                    </a:lnTo>
                    <a:lnTo>
                      <a:pt x="181" y="251"/>
                    </a:lnTo>
                    <a:lnTo>
                      <a:pt x="144" y="226"/>
                    </a:lnTo>
                    <a:lnTo>
                      <a:pt x="140" y="223"/>
                    </a:lnTo>
                    <a:lnTo>
                      <a:pt x="143" y="226"/>
                    </a:lnTo>
                    <a:lnTo>
                      <a:pt x="107" y="194"/>
                    </a:lnTo>
                    <a:lnTo>
                      <a:pt x="75" y="163"/>
                    </a:lnTo>
                    <a:lnTo>
                      <a:pt x="61" y="148"/>
                    </a:lnTo>
                    <a:lnTo>
                      <a:pt x="48" y="134"/>
                    </a:lnTo>
                    <a:lnTo>
                      <a:pt x="37" y="119"/>
                    </a:lnTo>
                    <a:lnTo>
                      <a:pt x="28" y="105"/>
                    </a:lnTo>
                    <a:lnTo>
                      <a:pt x="25" y="101"/>
                    </a:lnTo>
                    <a:lnTo>
                      <a:pt x="16" y="87"/>
                    </a:lnTo>
                    <a:lnTo>
                      <a:pt x="10" y="74"/>
                    </a:lnTo>
                    <a:lnTo>
                      <a:pt x="1" y="49"/>
                    </a:lnTo>
                    <a:lnTo>
                      <a:pt x="1" y="45"/>
                    </a:lnTo>
                    <a:lnTo>
                      <a:pt x="0" y="34"/>
                    </a:lnTo>
                    <a:lnTo>
                      <a:pt x="0" y="24"/>
                    </a:lnTo>
                    <a:lnTo>
                      <a:pt x="1" y="20"/>
                    </a:lnTo>
                    <a:lnTo>
                      <a:pt x="3" y="11"/>
                    </a:lnTo>
                    <a:lnTo>
                      <a:pt x="5"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9" name="Freeform 244"/>
              <p:cNvSpPr>
                <a:spLocks/>
              </p:cNvSpPr>
              <p:nvPr/>
            </p:nvSpPr>
            <p:spPr bwMode="auto">
              <a:xfrm>
                <a:off x="1217" y="1331"/>
                <a:ext cx="90" cy="111"/>
              </a:xfrm>
              <a:custGeom>
                <a:avLst/>
                <a:gdLst/>
                <a:ahLst/>
                <a:cxnLst>
                  <a:cxn ang="0">
                    <a:pos x="73" y="0"/>
                  </a:cxn>
                  <a:cxn ang="0">
                    <a:pos x="90" y="14"/>
                  </a:cxn>
                  <a:cxn ang="0">
                    <a:pos x="19" y="107"/>
                  </a:cxn>
                  <a:cxn ang="0">
                    <a:pos x="21" y="107"/>
                  </a:cxn>
                  <a:cxn ang="0">
                    <a:pos x="18" y="111"/>
                  </a:cxn>
                  <a:cxn ang="0">
                    <a:pos x="0" y="99"/>
                  </a:cxn>
                  <a:cxn ang="0">
                    <a:pos x="3" y="95"/>
                  </a:cxn>
                  <a:cxn ang="0">
                    <a:pos x="1" y="96"/>
                  </a:cxn>
                  <a:cxn ang="0">
                    <a:pos x="3" y="93"/>
                  </a:cxn>
                  <a:cxn ang="0">
                    <a:pos x="73" y="0"/>
                  </a:cxn>
                </a:cxnLst>
                <a:rect l="0" t="0" r="r" b="b"/>
                <a:pathLst>
                  <a:path w="90" h="111">
                    <a:moveTo>
                      <a:pt x="73" y="0"/>
                    </a:moveTo>
                    <a:lnTo>
                      <a:pt x="90" y="14"/>
                    </a:lnTo>
                    <a:lnTo>
                      <a:pt x="19" y="107"/>
                    </a:lnTo>
                    <a:lnTo>
                      <a:pt x="21" y="107"/>
                    </a:lnTo>
                    <a:lnTo>
                      <a:pt x="18" y="111"/>
                    </a:lnTo>
                    <a:lnTo>
                      <a:pt x="0" y="99"/>
                    </a:lnTo>
                    <a:lnTo>
                      <a:pt x="3" y="95"/>
                    </a:lnTo>
                    <a:lnTo>
                      <a:pt x="1" y="96"/>
                    </a:lnTo>
                    <a:lnTo>
                      <a:pt x="3" y="93"/>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0" name="Freeform 245"/>
              <p:cNvSpPr>
                <a:spLocks/>
              </p:cNvSpPr>
              <p:nvPr/>
            </p:nvSpPr>
            <p:spPr bwMode="auto">
              <a:xfrm>
                <a:off x="1585" y="1611"/>
                <a:ext cx="91" cy="111"/>
              </a:xfrm>
              <a:custGeom>
                <a:avLst/>
                <a:gdLst/>
                <a:ahLst/>
                <a:cxnLst>
                  <a:cxn ang="0">
                    <a:pos x="74" y="0"/>
                  </a:cxn>
                  <a:cxn ang="0">
                    <a:pos x="91" y="14"/>
                  </a:cxn>
                  <a:cxn ang="0">
                    <a:pos x="20" y="107"/>
                  </a:cxn>
                  <a:cxn ang="0">
                    <a:pos x="21" y="107"/>
                  </a:cxn>
                  <a:cxn ang="0">
                    <a:pos x="19" y="111"/>
                  </a:cxn>
                  <a:cxn ang="0">
                    <a:pos x="0" y="99"/>
                  </a:cxn>
                  <a:cxn ang="0">
                    <a:pos x="3" y="95"/>
                  </a:cxn>
                  <a:cxn ang="0">
                    <a:pos x="2" y="96"/>
                  </a:cxn>
                  <a:cxn ang="0">
                    <a:pos x="3" y="93"/>
                  </a:cxn>
                  <a:cxn ang="0">
                    <a:pos x="74" y="0"/>
                  </a:cxn>
                </a:cxnLst>
                <a:rect l="0" t="0" r="r" b="b"/>
                <a:pathLst>
                  <a:path w="91" h="111">
                    <a:moveTo>
                      <a:pt x="74" y="0"/>
                    </a:moveTo>
                    <a:lnTo>
                      <a:pt x="91" y="14"/>
                    </a:lnTo>
                    <a:lnTo>
                      <a:pt x="20" y="107"/>
                    </a:lnTo>
                    <a:lnTo>
                      <a:pt x="21" y="107"/>
                    </a:lnTo>
                    <a:lnTo>
                      <a:pt x="19" y="111"/>
                    </a:lnTo>
                    <a:lnTo>
                      <a:pt x="0" y="99"/>
                    </a:lnTo>
                    <a:lnTo>
                      <a:pt x="3" y="95"/>
                    </a:lnTo>
                    <a:lnTo>
                      <a:pt x="2" y="96"/>
                    </a:lnTo>
                    <a:lnTo>
                      <a:pt x="3" y="93"/>
                    </a:lnTo>
                    <a:lnTo>
                      <a:pt x="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1" name="Freeform 246"/>
              <p:cNvSpPr>
                <a:spLocks noEditPoints="1"/>
              </p:cNvSpPr>
              <p:nvPr/>
            </p:nvSpPr>
            <p:spPr bwMode="auto">
              <a:xfrm>
                <a:off x="1880" y="3"/>
                <a:ext cx="373" cy="433"/>
              </a:xfrm>
              <a:custGeom>
                <a:avLst/>
                <a:gdLst/>
                <a:ahLst/>
                <a:cxnLst>
                  <a:cxn ang="0">
                    <a:pos x="24" y="49"/>
                  </a:cxn>
                  <a:cxn ang="0">
                    <a:pos x="27" y="111"/>
                  </a:cxn>
                  <a:cxn ang="0">
                    <a:pos x="59" y="168"/>
                  </a:cxn>
                  <a:cxn ang="0">
                    <a:pos x="108" y="207"/>
                  </a:cxn>
                  <a:cxn ang="0">
                    <a:pos x="162" y="237"/>
                  </a:cxn>
                  <a:cxn ang="0">
                    <a:pos x="216" y="271"/>
                  </a:cxn>
                  <a:cxn ang="0">
                    <a:pos x="261" y="316"/>
                  </a:cxn>
                  <a:cxn ang="0">
                    <a:pos x="288" y="360"/>
                  </a:cxn>
                  <a:cxn ang="0">
                    <a:pos x="312" y="390"/>
                  </a:cxn>
                  <a:cxn ang="0">
                    <a:pos x="343" y="409"/>
                  </a:cxn>
                  <a:cxn ang="0">
                    <a:pos x="351" y="383"/>
                  </a:cxn>
                  <a:cxn ang="0">
                    <a:pos x="339" y="303"/>
                  </a:cxn>
                  <a:cxn ang="0">
                    <a:pos x="311" y="224"/>
                  </a:cxn>
                  <a:cxn ang="0">
                    <a:pos x="268" y="150"/>
                  </a:cxn>
                  <a:cxn ang="0">
                    <a:pos x="212" y="88"/>
                  </a:cxn>
                  <a:cxn ang="0">
                    <a:pos x="144" y="43"/>
                  </a:cxn>
                  <a:cxn ang="0">
                    <a:pos x="67" y="22"/>
                  </a:cxn>
                  <a:cxn ang="0">
                    <a:pos x="24" y="0"/>
                  </a:cxn>
                  <a:cxn ang="0">
                    <a:pos x="112" y="8"/>
                  </a:cxn>
                  <a:cxn ang="0">
                    <a:pos x="188" y="43"/>
                  </a:cxn>
                  <a:cxn ang="0">
                    <a:pos x="255" y="100"/>
                  </a:cxn>
                  <a:cxn ang="0">
                    <a:pos x="308" y="171"/>
                  </a:cxn>
                  <a:cxn ang="0">
                    <a:pos x="347" y="253"/>
                  </a:cxn>
                  <a:cxn ang="0">
                    <a:pos x="369" y="338"/>
                  </a:cxn>
                  <a:cxn ang="0">
                    <a:pos x="373" y="422"/>
                  </a:cxn>
                  <a:cxn ang="0">
                    <a:pos x="362" y="433"/>
                  </a:cxn>
                  <a:cxn ang="0">
                    <a:pos x="322" y="424"/>
                  </a:cxn>
                  <a:cxn ang="0">
                    <a:pos x="291" y="401"/>
                  </a:cxn>
                  <a:cxn ang="0">
                    <a:pos x="268" y="367"/>
                  </a:cxn>
                  <a:cxn ang="0">
                    <a:pos x="243" y="324"/>
                  </a:cxn>
                  <a:cxn ang="0">
                    <a:pos x="190" y="278"/>
                  </a:cxn>
                  <a:cxn ang="0">
                    <a:pos x="119" y="241"/>
                  </a:cxn>
                  <a:cxn ang="0">
                    <a:pos x="62" y="203"/>
                  </a:cxn>
                  <a:cxn ang="0">
                    <a:pos x="19" y="150"/>
                  </a:cxn>
                  <a:cxn ang="0">
                    <a:pos x="0" y="93"/>
                  </a:cxn>
                  <a:cxn ang="0">
                    <a:pos x="6" y="35"/>
                  </a:cxn>
                  <a:cxn ang="0">
                    <a:pos x="17" y="3"/>
                  </a:cxn>
                  <a:cxn ang="0">
                    <a:pos x="24" y="0"/>
                  </a:cxn>
                </a:cxnLst>
                <a:rect l="0" t="0" r="r" b="b"/>
                <a:pathLst>
                  <a:path w="373" h="433">
                    <a:moveTo>
                      <a:pt x="34" y="22"/>
                    </a:moveTo>
                    <a:lnTo>
                      <a:pt x="24" y="49"/>
                    </a:lnTo>
                    <a:lnTo>
                      <a:pt x="21" y="81"/>
                    </a:lnTo>
                    <a:lnTo>
                      <a:pt x="27" y="111"/>
                    </a:lnTo>
                    <a:lnTo>
                      <a:pt x="38" y="142"/>
                    </a:lnTo>
                    <a:lnTo>
                      <a:pt x="59" y="168"/>
                    </a:lnTo>
                    <a:lnTo>
                      <a:pt x="83" y="191"/>
                    </a:lnTo>
                    <a:lnTo>
                      <a:pt x="108" y="207"/>
                    </a:lnTo>
                    <a:lnTo>
                      <a:pt x="134" y="223"/>
                    </a:lnTo>
                    <a:lnTo>
                      <a:pt x="162" y="237"/>
                    </a:lnTo>
                    <a:lnTo>
                      <a:pt x="188" y="252"/>
                    </a:lnTo>
                    <a:lnTo>
                      <a:pt x="216" y="271"/>
                    </a:lnTo>
                    <a:lnTo>
                      <a:pt x="240" y="292"/>
                    </a:lnTo>
                    <a:lnTo>
                      <a:pt x="261" y="316"/>
                    </a:lnTo>
                    <a:lnTo>
                      <a:pt x="279" y="344"/>
                    </a:lnTo>
                    <a:lnTo>
                      <a:pt x="288" y="360"/>
                    </a:lnTo>
                    <a:lnTo>
                      <a:pt x="300" y="376"/>
                    </a:lnTo>
                    <a:lnTo>
                      <a:pt x="312" y="390"/>
                    </a:lnTo>
                    <a:lnTo>
                      <a:pt x="326" y="402"/>
                    </a:lnTo>
                    <a:lnTo>
                      <a:pt x="343" y="409"/>
                    </a:lnTo>
                    <a:lnTo>
                      <a:pt x="351" y="409"/>
                    </a:lnTo>
                    <a:lnTo>
                      <a:pt x="351" y="383"/>
                    </a:lnTo>
                    <a:lnTo>
                      <a:pt x="347" y="344"/>
                    </a:lnTo>
                    <a:lnTo>
                      <a:pt x="339" y="303"/>
                    </a:lnTo>
                    <a:lnTo>
                      <a:pt x="327" y="263"/>
                    </a:lnTo>
                    <a:lnTo>
                      <a:pt x="311" y="224"/>
                    </a:lnTo>
                    <a:lnTo>
                      <a:pt x="291" y="185"/>
                    </a:lnTo>
                    <a:lnTo>
                      <a:pt x="268" y="150"/>
                    </a:lnTo>
                    <a:lnTo>
                      <a:pt x="241" y="117"/>
                    </a:lnTo>
                    <a:lnTo>
                      <a:pt x="212" y="88"/>
                    </a:lnTo>
                    <a:lnTo>
                      <a:pt x="180" y="64"/>
                    </a:lnTo>
                    <a:lnTo>
                      <a:pt x="144" y="43"/>
                    </a:lnTo>
                    <a:lnTo>
                      <a:pt x="106" y="30"/>
                    </a:lnTo>
                    <a:lnTo>
                      <a:pt x="67" y="22"/>
                    </a:lnTo>
                    <a:lnTo>
                      <a:pt x="34" y="22"/>
                    </a:lnTo>
                    <a:close/>
                    <a:moveTo>
                      <a:pt x="24" y="0"/>
                    </a:moveTo>
                    <a:lnTo>
                      <a:pt x="70" y="0"/>
                    </a:lnTo>
                    <a:lnTo>
                      <a:pt x="112" y="8"/>
                    </a:lnTo>
                    <a:lnTo>
                      <a:pt x="151" y="22"/>
                    </a:lnTo>
                    <a:lnTo>
                      <a:pt x="188" y="43"/>
                    </a:lnTo>
                    <a:lnTo>
                      <a:pt x="223" y="69"/>
                    </a:lnTo>
                    <a:lnTo>
                      <a:pt x="255" y="100"/>
                    </a:lnTo>
                    <a:lnTo>
                      <a:pt x="283" y="133"/>
                    </a:lnTo>
                    <a:lnTo>
                      <a:pt x="308" y="171"/>
                    </a:lnTo>
                    <a:lnTo>
                      <a:pt x="329" y="211"/>
                    </a:lnTo>
                    <a:lnTo>
                      <a:pt x="347" y="253"/>
                    </a:lnTo>
                    <a:lnTo>
                      <a:pt x="359" y="296"/>
                    </a:lnTo>
                    <a:lnTo>
                      <a:pt x="369" y="338"/>
                    </a:lnTo>
                    <a:lnTo>
                      <a:pt x="373" y="381"/>
                    </a:lnTo>
                    <a:lnTo>
                      <a:pt x="373" y="422"/>
                    </a:lnTo>
                    <a:lnTo>
                      <a:pt x="371" y="430"/>
                    </a:lnTo>
                    <a:lnTo>
                      <a:pt x="362" y="433"/>
                    </a:lnTo>
                    <a:lnTo>
                      <a:pt x="341" y="431"/>
                    </a:lnTo>
                    <a:lnTo>
                      <a:pt x="322" y="424"/>
                    </a:lnTo>
                    <a:lnTo>
                      <a:pt x="307" y="415"/>
                    </a:lnTo>
                    <a:lnTo>
                      <a:pt x="291" y="401"/>
                    </a:lnTo>
                    <a:lnTo>
                      <a:pt x="279" y="385"/>
                    </a:lnTo>
                    <a:lnTo>
                      <a:pt x="268" y="367"/>
                    </a:lnTo>
                    <a:lnTo>
                      <a:pt x="255" y="346"/>
                    </a:lnTo>
                    <a:lnTo>
                      <a:pt x="243" y="324"/>
                    </a:lnTo>
                    <a:lnTo>
                      <a:pt x="226" y="306"/>
                    </a:lnTo>
                    <a:lnTo>
                      <a:pt x="190" y="278"/>
                    </a:lnTo>
                    <a:lnTo>
                      <a:pt x="149" y="256"/>
                    </a:lnTo>
                    <a:lnTo>
                      <a:pt x="119" y="241"/>
                    </a:lnTo>
                    <a:lnTo>
                      <a:pt x="89" y="223"/>
                    </a:lnTo>
                    <a:lnTo>
                      <a:pt x="62" y="203"/>
                    </a:lnTo>
                    <a:lnTo>
                      <a:pt x="38" y="178"/>
                    </a:lnTo>
                    <a:lnTo>
                      <a:pt x="19" y="150"/>
                    </a:lnTo>
                    <a:lnTo>
                      <a:pt x="6" y="121"/>
                    </a:lnTo>
                    <a:lnTo>
                      <a:pt x="0" y="93"/>
                    </a:lnTo>
                    <a:lnTo>
                      <a:pt x="0" y="64"/>
                    </a:lnTo>
                    <a:lnTo>
                      <a:pt x="6" y="35"/>
                    </a:lnTo>
                    <a:lnTo>
                      <a:pt x="16" y="5"/>
                    </a:lnTo>
                    <a:lnTo>
                      <a:pt x="17" y="3"/>
                    </a:lnTo>
                    <a:lnTo>
                      <a:pt x="20" y="1"/>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2" name="Freeform 247"/>
              <p:cNvSpPr>
                <a:spLocks/>
              </p:cNvSpPr>
              <p:nvPr/>
            </p:nvSpPr>
            <p:spPr bwMode="auto">
              <a:xfrm>
                <a:off x="2139" y="334"/>
                <a:ext cx="74" cy="36"/>
              </a:xfrm>
              <a:custGeom>
                <a:avLst/>
                <a:gdLst/>
                <a:ahLst/>
                <a:cxnLst>
                  <a:cxn ang="0">
                    <a:pos x="64" y="0"/>
                  </a:cxn>
                  <a:cxn ang="0">
                    <a:pos x="71" y="3"/>
                  </a:cxn>
                  <a:cxn ang="0">
                    <a:pos x="74" y="9"/>
                  </a:cxn>
                  <a:cxn ang="0">
                    <a:pos x="74" y="14"/>
                  </a:cxn>
                  <a:cxn ang="0">
                    <a:pos x="71" y="20"/>
                  </a:cxn>
                  <a:cxn ang="0">
                    <a:pos x="64" y="22"/>
                  </a:cxn>
                  <a:cxn ang="0">
                    <a:pos x="48" y="24"/>
                  </a:cxn>
                  <a:cxn ang="0">
                    <a:pos x="10" y="36"/>
                  </a:cxn>
                  <a:cxn ang="0">
                    <a:pos x="4" y="34"/>
                  </a:cxn>
                  <a:cxn ang="0">
                    <a:pos x="2" y="31"/>
                  </a:cxn>
                  <a:cxn ang="0">
                    <a:pos x="0" y="28"/>
                  </a:cxn>
                  <a:cxn ang="0">
                    <a:pos x="0" y="25"/>
                  </a:cxn>
                  <a:cxn ang="0">
                    <a:pos x="2" y="21"/>
                  </a:cxn>
                  <a:cxn ang="0">
                    <a:pos x="4" y="15"/>
                  </a:cxn>
                  <a:cxn ang="0">
                    <a:pos x="9" y="14"/>
                  </a:cxn>
                  <a:cxn ang="0">
                    <a:pos x="27" y="7"/>
                  </a:cxn>
                  <a:cxn ang="0">
                    <a:pos x="45" y="2"/>
                  </a:cxn>
                  <a:cxn ang="0">
                    <a:pos x="64" y="0"/>
                  </a:cxn>
                </a:cxnLst>
                <a:rect l="0" t="0" r="r" b="b"/>
                <a:pathLst>
                  <a:path w="74" h="36">
                    <a:moveTo>
                      <a:pt x="64" y="0"/>
                    </a:moveTo>
                    <a:lnTo>
                      <a:pt x="71" y="3"/>
                    </a:lnTo>
                    <a:lnTo>
                      <a:pt x="74" y="9"/>
                    </a:lnTo>
                    <a:lnTo>
                      <a:pt x="74" y="14"/>
                    </a:lnTo>
                    <a:lnTo>
                      <a:pt x="71" y="20"/>
                    </a:lnTo>
                    <a:lnTo>
                      <a:pt x="64" y="22"/>
                    </a:lnTo>
                    <a:lnTo>
                      <a:pt x="48" y="24"/>
                    </a:lnTo>
                    <a:lnTo>
                      <a:pt x="10" y="36"/>
                    </a:lnTo>
                    <a:lnTo>
                      <a:pt x="4" y="34"/>
                    </a:lnTo>
                    <a:lnTo>
                      <a:pt x="2" y="31"/>
                    </a:lnTo>
                    <a:lnTo>
                      <a:pt x="0" y="28"/>
                    </a:lnTo>
                    <a:lnTo>
                      <a:pt x="0" y="25"/>
                    </a:lnTo>
                    <a:lnTo>
                      <a:pt x="2" y="21"/>
                    </a:lnTo>
                    <a:lnTo>
                      <a:pt x="4" y="15"/>
                    </a:lnTo>
                    <a:lnTo>
                      <a:pt x="9" y="14"/>
                    </a:lnTo>
                    <a:lnTo>
                      <a:pt x="27" y="7"/>
                    </a:lnTo>
                    <a:lnTo>
                      <a:pt x="45"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3" name="Freeform 248"/>
              <p:cNvSpPr>
                <a:spLocks noEditPoints="1"/>
              </p:cNvSpPr>
              <p:nvPr/>
            </p:nvSpPr>
            <p:spPr bwMode="auto">
              <a:xfrm>
                <a:off x="2100" y="454"/>
                <a:ext cx="74" cy="128"/>
              </a:xfrm>
              <a:custGeom>
                <a:avLst/>
                <a:gdLst/>
                <a:ahLst/>
                <a:cxnLst>
                  <a:cxn ang="0">
                    <a:pos x="48" y="49"/>
                  </a:cxn>
                  <a:cxn ang="0">
                    <a:pos x="42" y="50"/>
                  </a:cxn>
                  <a:cxn ang="0">
                    <a:pos x="34" y="57"/>
                  </a:cxn>
                  <a:cxn ang="0">
                    <a:pos x="31" y="61"/>
                  </a:cxn>
                  <a:cxn ang="0">
                    <a:pos x="29" y="63"/>
                  </a:cxn>
                  <a:cxn ang="0">
                    <a:pos x="27" y="67"/>
                  </a:cxn>
                  <a:cxn ang="0">
                    <a:pos x="25" y="71"/>
                  </a:cxn>
                  <a:cxn ang="0">
                    <a:pos x="24" y="75"/>
                  </a:cxn>
                  <a:cxn ang="0">
                    <a:pos x="23" y="81"/>
                  </a:cxn>
                  <a:cxn ang="0">
                    <a:pos x="24" y="95"/>
                  </a:cxn>
                  <a:cxn ang="0">
                    <a:pos x="25" y="99"/>
                  </a:cxn>
                  <a:cxn ang="0">
                    <a:pos x="27" y="102"/>
                  </a:cxn>
                  <a:cxn ang="0">
                    <a:pos x="29" y="106"/>
                  </a:cxn>
                  <a:cxn ang="0">
                    <a:pos x="32" y="104"/>
                  </a:cxn>
                  <a:cxn ang="0">
                    <a:pos x="34" y="103"/>
                  </a:cxn>
                  <a:cxn ang="0">
                    <a:pos x="36" y="99"/>
                  </a:cxn>
                  <a:cxn ang="0">
                    <a:pos x="39" y="95"/>
                  </a:cxn>
                  <a:cxn ang="0">
                    <a:pos x="41" y="89"/>
                  </a:cxn>
                  <a:cxn ang="0">
                    <a:pos x="45" y="78"/>
                  </a:cxn>
                  <a:cxn ang="0">
                    <a:pos x="48" y="65"/>
                  </a:cxn>
                  <a:cxn ang="0">
                    <a:pos x="49" y="53"/>
                  </a:cxn>
                  <a:cxn ang="0">
                    <a:pos x="50" y="47"/>
                  </a:cxn>
                  <a:cxn ang="0">
                    <a:pos x="60" y="0"/>
                  </a:cxn>
                  <a:cxn ang="0">
                    <a:pos x="70" y="1"/>
                  </a:cxn>
                  <a:cxn ang="0">
                    <a:pos x="74" y="7"/>
                  </a:cxn>
                  <a:cxn ang="0">
                    <a:pos x="73" y="25"/>
                  </a:cxn>
                  <a:cxn ang="0">
                    <a:pos x="74" y="35"/>
                  </a:cxn>
                  <a:cxn ang="0">
                    <a:pos x="71" y="49"/>
                  </a:cxn>
                  <a:cxn ang="0">
                    <a:pos x="60" y="100"/>
                  </a:cxn>
                  <a:cxn ang="0">
                    <a:pos x="41" y="127"/>
                  </a:cxn>
                  <a:cxn ang="0">
                    <a:pos x="24" y="127"/>
                  </a:cxn>
                  <a:cxn ang="0">
                    <a:pos x="7" y="114"/>
                  </a:cxn>
                  <a:cxn ang="0">
                    <a:pos x="0" y="88"/>
                  </a:cxn>
                  <a:cxn ang="0">
                    <a:pos x="9" y="56"/>
                  </a:cxn>
                  <a:cxn ang="0">
                    <a:pos x="29" y="32"/>
                  </a:cxn>
                  <a:cxn ang="0">
                    <a:pos x="52" y="22"/>
                  </a:cxn>
                  <a:cxn ang="0">
                    <a:pos x="55" y="4"/>
                  </a:cxn>
                  <a:cxn ang="0">
                    <a:pos x="60" y="0"/>
                  </a:cxn>
                </a:cxnLst>
                <a:rect l="0" t="0" r="r" b="b"/>
                <a:pathLst>
                  <a:path w="74" h="128">
                    <a:moveTo>
                      <a:pt x="50" y="46"/>
                    </a:moveTo>
                    <a:lnTo>
                      <a:pt x="48" y="49"/>
                    </a:lnTo>
                    <a:lnTo>
                      <a:pt x="45" y="49"/>
                    </a:lnTo>
                    <a:lnTo>
                      <a:pt x="42" y="50"/>
                    </a:lnTo>
                    <a:lnTo>
                      <a:pt x="36" y="56"/>
                    </a:lnTo>
                    <a:lnTo>
                      <a:pt x="34" y="57"/>
                    </a:lnTo>
                    <a:lnTo>
                      <a:pt x="32" y="60"/>
                    </a:lnTo>
                    <a:lnTo>
                      <a:pt x="31" y="61"/>
                    </a:lnTo>
                    <a:lnTo>
                      <a:pt x="31" y="63"/>
                    </a:lnTo>
                    <a:lnTo>
                      <a:pt x="29" y="63"/>
                    </a:lnTo>
                    <a:lnTo>
                      <a:pt x="29" y="64"/>
                    </a:lnTo>
                    <a:lnTo>
                      <a:pt x="27" y="67"/>
                    </a:lnTo>
                    <a:lnTo>
                      <a:pt x="27" y="70"/>
                    </a:lnTo>
                    <a:lnTo>
                      <a:pt x="25" y="71"/>
                    </a:lnTo>
                    <a:lnTo>
                      <a:pt x="25" y="72"/>
                    </a:lnTo>
                    <a:lnTo>
                      <a:pt x="24" y="75"/>
                    </a:lnTo>
                    <a:lnTo>
                      <a:pt x="24" y="79"/>
                    </a:lnTo>
                    <a:lnTo>
                      <a:pt x="23" y="81"/>
                    </a:lnTo>
                    <a:lnTo>
                      <a:pt x="23" y="93"/>
                    </a:lnTo>
                    <a:lnTo>
                      <a:pt x="24" y="95"/>
                    </a:lnTo>
                    <a:lnTo>
                      <a:pt x="24" y="97"/>
                    </a:lnTo>
                    <a:lnTo>
                      <a:pt x="25" y="99"/>
                    </a:lnTo>
                    <a:lnTo>
                      <a:pt x="25" y="102"/>
                    </a:lnTo>
                    <a:lnTo>
                      <a:pt x="27" y="102"/>
                    </a:lnTo>
                    <a:lnTo>
                      <a:pt x="27" y="103"/>
                    </a:lnTo>
                    <a:lnTo>
                      <a:pt x="29" y="106"/>
                    </a:lnTo>
                    <a:lnTo>
                      <a:pt x="32" y="106"/>
                    </a:lnTo>
                    <a:lnTo>
                      <a:pt x="32" y="104"/>
                    </a:lnTo>
                    <a:lnTo>
                      <a:pt x="35" y="102"/>
                    </a:lnTo>
                    <a:lnTo>
                      <a:pt x="34" y="103"/>
                    </a:lnTo>
                    <a:lnTo>
                      <a:pt x="36" y="100"/>
                    </a:lnTo>
                    <a:lnTo>
                      <a:pt x="36" y="99"/>
                    </a:lnTo>
                    <a:lnTo>
                      <a:pt x="38" y="96"/>
                    </a:lnTo>
                    <a:lnTo>
                      <a:pt x="39" y="95"/>
                    </a:lnTo>
                    <a:lnTo>
                      <a:pt x="39" y="92"/>
                    </a:lnTo>
                    <a:lnTo>
                      <a:pt x="41" y="89"/>
                    </a:lnTo>
                    <a:lnTo>
                      <a:pt x="42" y="85"/>
                    </a:lnTo>
                    <a:lnTo>
                      <a:pt x="45" y="78"/>
                    </a:lnTo>
                    <a:lnTo>
                      <a:pt x="46" y="72"/>
                    </a:lnTo>
                    <a:lnTo>
                      <a:pt x="48" y="65"/>
                    </a:lnTo>
                    <a:lnTo>
                      <a:pt x="48" y="58"/>
                    </a:lnTo>
                    <a:lnTo>
                      <a:pt x="49" y="53"/>
                    </a:lnTo>
                    <a:lnTo>
                      <a:pt x="49" y="49"/>
                    </a:lnTo>
                    <a:lnTo>
                      <a:pt x="50" y="47"/>
                    </a:lnTo>
                    <a:lnTo>
                      <a:pt x="50" y="46"/>
                    </a:lnTo>
                    <a:close/>
                    <a:moveTo>
                      <a:pt x="60" y="0"/>
                    </a:moveTo>
                    <a:lnTo>
                      <a:pt x="66" y="0"/>
                    </a:lnTo>
                    <a:lnTo>
                      <a:pt x="70" y="1"/>
                    </a:lnTo>
                    <a:lnTo>
                      <a:pt x="71" y="4"/>
                    </a:lnTo>
                    <a:lnTo>
                      <a:pt x="74" y="7"/>
                    </a:lnTo>
                    <a:lnTo>
                      <a:pt x="74" y="11"/>
                    </a:lnTo>
                    <a:lnTo>
                      <a:pt x="73" y="25"/>
                    </a:lnTo>
                    <a:lnTo>
                      <a:pt x="74" y="28"/>
                    </a:lnTo>
                    <a:lnTo>
                      <a:pt x="74" y="35"/>
                    </a:lnTo>
                    <a:lnTo>
                      <a:pt x="73" y="37"/>
                    </a:lnTo>
                    <a:lnTo>
                      <a:pt x="71" y="49"/>
                    </a:lnTo>
                    <a:lnTo>
                      <a:pt x="66" y="86"/>
                    </a:lnTo>
                    <a:lnTo>
                      <a:pt x="60" y="100"/>
                    </a:lnTo>
                    <a:lnTo>
                      <a:pt x="53" y="114"/>
                    </a:lnTo>
                    <a:lnTo>
                      <a:pt x="41" y="127"/>
                    </a:lnTo>
                    <a:lnTo>
                      <a:pt x="35" y="128"/>
                    </a:lnTo>
                    <a:lnTo>
                      <a:pt x="24" y="127"/>
                    </a:lnTo>
                    <a:lnTo>
                      <a:pt x="14" y="121"/>
                    </a:lnTo>
                    <a:lnTo>
                      <a:pt x="7" y="114"/>
                    </a:lnTo>
                    <a:lnTo>
                      <a:pt x="3" y="103"/>
                    </a:lnTo>
                    <a:lnTo>
                      <a:pt x="0" y="88"/>
                    </a:lnTo>
                    <a:lnTo>
                      <a:pt x="3" y="71"/>
                    </a:lnTo>
                    <a:lnTo>
                      <a:pt x="9" y="56"/>
                    </a:lnTo>
                    <a:lnTo>
                      <a:pt x="18" y="43"/>
                    </a:lnTo>
                    <a:lnTo>
                      <a:pt x="29" y="32"/>
                    </a:lnTo>
                    <a:lnTo>
                      <a:pt x="45" y="25"/>
                    </a:lnTo>
                    <a:lnTo>
                      <a:pt x="52" y="22"/>
                    </a:lnTo>
                    <a:lnTo>
                      <a:pt x="52" y="7"/>
                    </a:lnTo>
                    <a:lnTo>
                      <a:pt x="55" y="4"/>
                    </a:lnTo>
                    <a:lnTo>
                      <a:pt x="56" y="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4" name="Freeform 249"/>
              <p:cNvSpPr>
                <a:spLocks/>
              </p:cNvSpPr>
              <p:nvPr/>
            </p:nvSpPr>
            <p:spPr bwMode="auto">
              <a:xfrm>
                <a:off x="2235" y="494"/>
                <a:ext cx="208" cy="185"/>
              </a:xfrm>
              <a:custGeom>
                <a:avLst/>
                <a:gdLst/>
                <a:ahLst/>
                <a:cxnLst>
                  <a:cxn ang="0">
                    <a:pos x="50" y="0"/>
                  </a:cxn>
                  <a:cxn ang="0">
                    <a:pos x="57" y="3"/>
                  </a:cxn>
                  <a:cxn ang="0">
                    <a:pos x="89" y="21"/>
                  </a:cxn>
                  <a:cxn ang="0">
                    <a:pos x="127" y="32"/>
                  </a:cxn>
                  <a:cxn ang="0">
                    <a:pos x="163" y="45"/>
                  </a:cxn>
                  <a:cxn ang="0">
                    <a:pos x="192" y="66"/>
                  </a:cxn>
                  <a:cxn ang="0">
                    <a:pos x="206" y="98"/>
                  </a:cxn>
                  <a:cxn ang="0">
                    <a:pos x="203" y="131"/>
                  </a:cxn>
                  <a:cxn ang="0">
                    <a:pos x="185" y="158"/>
                  </a:cxn>
                  <a:cxn ang="0">
                    <a:pos x="145" y="180"/>
                  </a:cxn>
                  <a:cxn ang="0">
                    <a:pos x="98" y="185"/>
                  </a:cxn>
                  <a:cxn ang="0">
                    <a:pos x="88" y="178"/>
                  </a:cxn>
                  <a:cxn ang="0">
                    <a:pos x="91" y="166"/>
                  </a:cxn>
                  <a:cxn ang="0">
                    <a:pos x="114" y="163"/>
                  </a:cxn>
                  <a:cxn ang="0">
                    <a:pos x="150" y="155"/>
                  </a:cxn>
                  <a:cxn ang="0">
                    <a:pos x="178" y="134"/>
                  </a:cxn>
                  <a:cxn ang="0">
                    <a:pos x="184" y="96"/>
                  </a:cxn>
                  <a:cxn ang="0">
                    <a:pos x="160" y="68"/>
                  </a:cxn>
                  <a:cxn ang="0">
                    <a:pos x="112" y="50"/>
                  </a:cxn>
                  <a:cxn ang="0">
                    <a:pos x="63" y="32"/>
                  </a:cxn>
                  <a:cxn ang="0">
                    <a:pos x="56" y="31"/>
                  </a:cxn>
                  <a:cxn ang="0">
                    <a:pos x="45" y="32"/>
                  </a:cxn>
                  <a:cxn ang="0">
                    <a:pos x="25" y="28"/>
                  </a:cxn>
                  <a:cxn ang="0">
                    <a:pos x="21" y="43"/>
                  </a:cxn>
                  <a:cxn ang="0">
                    <a:pos x="13" y="55"/>
                  </a:cxn>
                  <a:cxn ang="0">
                    <a:pos x="3" y="52"/>
                  </a:cxn>
                  <a:cxn ang="0">
                    <a:pos x="0" y="17"/>
                  </a:cxn>
                  <a:cxn ang="0">
                    <a:pos x="11" y="6"/>
                  </a:cxn>
                  <a:cxn ang="0">
                    <a:pos x="36" y="9"/>
                  </a:cxn>
                  <a:cxn ang="0">
                    <a:pos x="39" y="4"/>
                  </a:cxn>
                  <a:cxn ang="0">
                    <a:pos x="42" y="2"/>
                  </a:cxn>
                  <a:cxn ang="0">
                    <a:pos x="46" y="0"/>
                  </a:cxn>
                </a:cxnLst>
                <a:rect l="0" t="0" r="r" b="b"/>
                <a:pathLst>
                  <a:path w="208" h="185">
                    <a:moveTo>
                      <a:pt x="46" y="0"/>
                    </a:moveTo>
                    <a:lnTo>
                      <a:pt x="50" y="0"/>
                    </a:lnTo>
                    <a:lnTo>
                      <a:pt x="54" y="2"/>
                    </a:lnTo>
                    <a:lnTo>
                      <a:pt x="57" y="3"/>
                    </a:lnTo>
                    <a:lnTo>
                      <a:pt x="73" y="13"/>
                    </a:lnTo>
                    <a:lnTo>
                      <a:pt x="89" y="21"/>
                    </a:lnTo>
                    <a:lnTo>
                      <a:pt x="107" y="27"/>
                    </a:lnTo>
                    <a:lnTo>
                      <a:pt x="127" y="32"/>
                    </a:lnTo>
                    <a:lnTo>
                      <a:pt x="145" y="38"/>
                    </a:lnTo>
                    <a:lnTo>
                      <a:pt x="163" y="45"/>
                    </a:lnTo>
                    <a:lnTo>
                      <a:pt x="178" y="55"/>
                    </a:lnTo>
                    <a:lnTo>
                      <a:pt x="192" y="66"/>
                    </a:lnTo>
                    <a:lnTo>
                      <a:pt x="202" y="82"/>
                    </a:lnTo>
                    <a:lnTo>
                      <a:pt x="206" y="98"/>
                    </a:lnTo>
                    <a:lnTo>
                      <a:pt x="208" y="114"/>
                    </a:lnTo>
                    <a:lnTo>
                      <a:pt x="203" y="131"/>
                    </a:lnTo>
                    <a:lnTo>
                      <a:pt x="196" y="145"/>
                    </a:lnTo>
                    <a:lnTo>
                      <a:pt x="185" y="158"/>
                    </a:lnTo>
                    <a:lnTo>
                      <a:pt x="166" y="170"/>
                    </a:lnTo>
                    <a:lnTo>
                      <a:pt x="145" y="180"/>
                    </a:lnTo>
                    <a:lnTo>
                      <a:pt x="121" y="184"/>
                    </a:lnTo>
                    <a:lnTo>
                      <a:pt x="98" y="185"/>
                    </a:lnTo>
                    <a:lnTo>
                      <a:pt x="91" y="183"/>
                    </a:lnTo>
                    <a:lnTo>
                      <a:pt x="88" y="178"/>
                    </a:lnTo>
                    <a:lnTo>
                      <a:pt x="88" y="172"/>
                    </a:lnTo>
                    <a:lnTo>
                      <a:pt x="91" y="166"/>
                    </a:lnTo>
                    <a:lnTo>
                      <a:pt x="98" y="163"/>
                    </a:lnTo>
                    <a:lnTo>
                      <a:pt x="114" y="163"/>
                    </a:lnTo>
                    <a:lnTo>
                      <a:pt x="132" y="160"/>
                    </a:lnTo>
                    <a:lnTo>
                      <a:pt x="150" y="155"/>
                    </a:lnTo>
                    <a:lnTo>
                      <a:pt x="167" y="146"/>
                    </a:lnTo>
                    <a:lnTo>
                      <a:pt x="178" y="134"/>
                    </a:lnTo>
                    <a:lnTo>
                      <a:pt x="185" y="114"/>
                    </a:lnTo>
                    <a:lnTo>
                      <a:pt x="184" y="96"/>
                    </a:lnTo>
                    <a:lnTo>
                      <a:pt x="176" y="81"/>
                    </a:lnTo>
                    <a:lnTo>
                      <a:pt x="160" y="68"/>
                    </a:lnTo>
                    <a:lnTo>
                      <a:pt x="137" y="59"/>
                    </a:lnTo>
                    <a:lnTo>
                      <a:pt x="112" y="50"/>
                    </a:lnTo>
                    <a:lnTo>
                      <a:pt x="86" y="43"/>
                    </a:lnTo>
                    <a:lnTo>
                      <a:pt x="63" y="32"/>
                    </a:lnTo>
                    <a:lnTo>
                      <a:pt x="57" y="30"/>
                    </a:lnTo>
                    <a:lnTo>
                      <a:pt x="56" y="31"/>
                    </a:lnTo>
                    <a:lnTo>
                      <a:pt x="52" y="32"/>
                    </a:lnTo>
                    <a:lnTo>
                      <a:pt x="45" y="32"/>
                    </a:lnTo>
                    <a:lnTo>
                      <a:pt x="41" y="31"/>
                    </a:lnTo>
                    <a:lnTo>
                      <a:pt x="25" y="28"/>
                    </a:lnTo>
                    <a:lnTo>
                      <a:pt x="21" y="28"/>
                    </a:lnTo>
                    <a:lnTo>
                      <a:pt x="21" y="43"/>
                    </a:lnTo>
                    <a:lnTo>
                      <a:pt x="18" y="52"/>
                    </a:lnTo>
                    <a:lnTo>
                      <a:pt x="13" y="55"/>
                    </a:lnTo>
                    <a:lnTo>
                      <a:pt x="9" y="55"/>
                    </a:lnTo>
                    <a:lnTo>
                      <a:pt x="3" y="52"/>
                    </a:lnTo>
                    <a:lnTo>
                      <a:pt x="0" y="43"/>
                    </a:lnTo>
                    <a:lnTo>
                      <a:pt x="0" y="17"/>
                    </a:lnTo>
                    <a:lnTo>
                      <a:pt x="3" y="9"/>
                    </a:lnTo>
                    <a:lnTo>
                      <a:pt x="11" y="6"/>
                    </a:lnTo>
                    <a:lnTo>
                      <a:pt x="17" y="6"/>
                    </a:lnTo>
                    <a:lnTo>
                      <a:pt x="36" y="9"/>
                    </a:lnTo>
                    <a:lnTo>
                      <a:pt x="38" y="6"/>
                    </a:lnTo>
                    <a:lnTo>
                      <a:pt x="39" y="4"/>
                    </a:lnTo>
                    <a:lnTo>
                      <a:pt x="42" y="3"/>
                    </a:lnTo>
                    <a:lnTo>
                      <a:pt x="42" y="2"/>
                    </a:lnTo>
                    <a:lnTo>
                      <a:pt x="43"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5" name="Freeform 250"/>
              <p:cNvSpPr>
                <a:spLocks/>
              </p:cNvSpPr>
              <p:nvPr/>
            </p:nvSpPr>
            <p:spPr bwMode="auto">
              <a:xfrm>
                <a:off x="2263" y="537"/>
                <a:ext cx="81" cy="77"/>
              </a:xfrm>
              <a:custGeom>
                <a:avLst/>
                <a:gdLst/>
                <a:ahLst/>
                <a:cxnLst>
                  <a:cxn ang="0">
                    <a:pos x="8" y="0"/>
                  </a:cxn>
                  <a:cxn ang="0">
                    <a:pos x="11" y="0"/>
                  </a:cxn>
                  <a:cxn ang="0">
                    <a:pos x="15" y="2"/>
                  </a:cxn>
                  <a:cxn ang="0">
                    <a:pos x="33" y="14"/>
                  </a:cxn>
                  <a:cxn ang="0">
                    <a:pos x="52" y="28"/>
                  </a:cxn>
                  <a:cxn ang="0">
                    <a:pos x="67" y="44"/>
                  </a:cxn>
                  <a:cxn ang="0">
                    <a:pos x="79" y="60"/>
                  </a:cxn>
                  <a:cxn ang="0">
                    <a:pos x="81" y="64"/>
                  </a:cxn>
                  <a:cxn ang="0">
                    <a:pos x="81" y="69"/>
                  </a:cxn>
                  <a:cxn ang="0">
                    <a:pos x="79" y="71"/>
                  </a:cxn>
                  <a:cxn ang="0">
                    <a:pos x="77" y="74"/>
                  </a:cxn>
                  <a:cxn ang="0">
                    <a:pos x="74" y="76"/>
                  </a:cxn>
                  <a:cxn ang="0">
                    <a:pos x="70" y="77"/>
                  </a:cxn>
                  <a:cxn ang="0">
                    <a:pos x="65" y="77"/>
                  </a:cxn>
                  <a:cxn ang="0">
                    <a:pos x="60" y="71"/>
                  </a:cxn>
                  <a:cxn ang="0">
                    <a:pos x="49" y="56"/>
                  </a:cxn>
                  <a:cxn ang="0">
                    <a:pos x="35" y="44"/>
                  </a:cxn>
                  <a:cxn ang="0">
                    <a:pos x="20" y="31"/>
                  </a:cxn>
                  <a:cxn ang="0">
                    <a:pos x="4" y="21"/>
                  </a:cxn>
                  <a:cxn ang="0">
                    <a:pos x="1" y="19"/>
                  </a:cxn>
                  <a:cxn ang="0">
                    <a:pos x="0" y="14"/>
                  </a:cxn>
                  <a:cxn ang="0">
                    <a:pos x="0" y="7"/>
                  </a:cxn>
                  <a:cxn ang="0">
                    <a:pos x="6" y="2"/>
                  </a:cxn>
                  <a:cxn ang="0">
                    <a:pos x="8" y="0"/>
                  </a:cxn>
                </a:cxnLst>
                <a:rect l="0" t="0" r="r" b="b"/>
                <a:pathLst>
                  <a:path w="81" h="77">
                    <a:moveTo>
                      <a:pt x="8" y="0"/>
                    </a:moveTo>
                    <a:lnTo>
                      <a:pt x="11" y="0"/>
                    </a:lnTo>
                    <a:lnTo>
                      <a:pt x="15" y="2"/>
                    </a:lnTo>
                    <a:lnTo>
                      <a:pt x="33" y="14"/>
                    </a:lnTo>
                    <a:lnTo>
                      <a:pt x="52" y="28"/>
                    </a:lnTo>
                    <a:lnTo>
                      <a:pt x="67" y="44"/>
                    </a:lnTo>
                    <a:lnTo>
                      <a:pt x="79" y="60"/>
                    </a:lnTo>
                    <a:lnTo>
                      <a:pt x="81" y="64"/>
                    </a:lnTo>
                    <a:lnTo>
                      <a:pt x="81" y="69"/>
                    </a:lnTo>
                    <a:lnTo>
                      <a:pt x="79" y="71"/>
                    </a:lnTo>
                    <a:lnTo>
                      <a:pt x="77" y="74"/>
                    </a:lnTo>
                    <a:lnTo>
                      <a:pt x="74" y="76"/>
                    </a:lnTo>
                    <a:lnTo>
                      <a:pt x="70" y="77"/>
                    </a:lnTo>
                    <a:lnTo>
                      <a:pt x="65" y="77"/>
                    </a:lnTo>
                    <a:lnTo>
                      <a:pt x="60" y="71"/>
                    </a:lnTo>
                    <a:lnTo>
                      <a:pt x="49" y="56"/>
                    </a:lnTo>
                    <a:lnTo>
                      <a:pt x="35" y="44"/>
                    </a:lnTo>
                    <a:lnTo>
                      <a:pt x="20" y="31"/>
                    </a:lnTo>
                    <a:lnTo>
                      <a:pt x="4" y="21"/>
                    </a:lnTo>
                    <a:lnTo>
                      <a:pt x="1" y="19"/>
                    </a:lnTo>
                    <a:lnTo>
                      <a:pt x="0" y="14"/>
                    </a:lnTo>
                    <a:lnTo>
                      <a:pt x="0" y="7"/>
                    </a:lnTo>
                    <a:lnTo>
                      <a:pt x="6"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6" name="Freeform 251"/>
              <p:cNvSpPr>
                <a:spLocks/>
              </p:cNvSpPr>
              <p:nvPr/>
            </p:nvSpPr>
            <p:spPr bwMode="auto">
              <a:xfrm>
                <a:off x="2224" y="532"/>
                <a:ext cx="82" cy="149"/>
              </a:xfrm>
              <a:custGeom>
                <a:avLst/>
                <a:gdLst/>
                <a:ahLst/>
                <a:cxnLst>
                  <a:cxn ang="0">
                    <a:pos x="8" y="0"/>
                  </a:cxn>
                  <a:cxn ang="0">
                    <a:pos x="11" y="0"/>
                  </a:cxn>
                  <a:cxn ang="0">
                    <a:pos x="15" y="1"/>
                  </a:cxn>
                  <a:cxn ang="0">
                    <a:pos x="17" y="3"/>
                  </a:cxn>
                  <a:cxn ang="0">
                    <a:pos x="20" y="4"/>
                  </a:cxn>
                  <a:cxn ang="0">
                    <a:pos x="21" y="8"/>
                  </a:cxn>
                  <a:cxn ang="0">
                    <a:pos x="28" y="22"/>
                  </a:cxn>
                  <a:cxn ang="0">
                    <a:pos x="39" y="35"/>
                  </a:cxn>
                  <a:cxn ang="0">
                    <a:pos x="49" y="46"/>
                  </a:cxn>
                  <a:cxn ang="0">
                    <a:pos x="65" y="64"/>
                  </a:cxn>
                  <a:cxn ang="0">
                    <a:pos x="78" y="83"/>
                  </a:cxn>
                  <a:cxn ang="0">
                    <a:pos x="82" y="99"/>
                  </a:cxn>
                  <a:cxn ang="0">
                    <a:pos x="81" y="111"/>
                  </a:cxn>
                  <a:cxn ang="0">
                    <a:pos x="75" y="124"/>
                  </a:cxn>
                  <a:cxn ang="0">
                    <a:pos x="65" y="134"/>
                  </a:cxn>
                  <a:cxn ang="0">
                    <a:pos x="54" y="140"/>
                  </a:cxn>
                  <a:cxn ang="0">
                    <a:pos x="40" y="147"/>
                  </a:cxn>
                  <a:cxn ang="0">
                    <a:pos x="36" y="149"/>
                  </a:cxn>
                  <a:cxn ang="0">
                    <a:pos x="31" y="146"/>
                  </a:cxn>
                  <a:cxn ang="0">
                    <a:pos x="29" y="142"/>
                  </a:cxn>
                  <a:cxn ang="0">
                    <a:pos x="28" y="139"/>
                  </a:cxn>
                  <a:cxn ang="0">
                    <a:pos x="28" y="135"/>
                  </a:cxn>
                  <a:cxn ang="0">
                    <a:pos x="29" y="132"/>
                  </a:cxn>
                  <a:cxn ang="0">
                    <a:pos x="31" y="128"/>
                  </a:cxn>
                  <a:cxn ang="0">
                    <a:pos x="35" y="127"/>
                  </a:cxn>
                  <a:cxn ang="0">
                    <a:pos x="52" y="118"/>
                  </a:cxn>
                  <a:cxn ang="0">
                    <a:pos x="57" y="111"/>
                  </a:cxn>
                  <a:cxn ang="0">
                    <a:pos x="60" y="104"/>
                  </a:cxn>
                  <a:cxn ang="0">
                    <a:pos x="59" y="95"/>
                  </a:cxn>
                  <a:cxn ang="0">
                    <a:pos x="49" y="79"/>
                  </a:cxn>
                  <a:cxn ang="0">
                    <a:pos x="36" y="64"/>
                  </a:cxn>
                  <a:cxn ang="0">
                    <a:pos x="27" y="53"/>
                  </a:cxn>
                  <a:cxn ang="0">
                    <a:pos x="15" y="42"/>
                  </a:cxn>
                  <a:cxn ang="0">
                    <a:pos x="6" y="29"/>
                  </a:cxn>
                  <a:cxn ang="0">
                    <a:pos x="0" y="14"/>
                  </a:cxn>
                  <a:cxn ang="0">
                    <a:pos x="0" y="10"/>
                  </a:cxn>
                  <a:cxn ang="0">
                    <a:pos x="3" y="4"/>
                  </a:cxn>
                  <a:cxn ang="0">
                    <a:pos x="6" y="1"/>
                  </a:cxn>
                  <a:cxn ang="0">
                    <a:pos x="8" y="0"/>
                  </a:cxn>
                </a:cxnLst>
                <a:rect l="0" t="0" r="r" b="b"/>
                <a:pathLst>
                  <a:path w="82" h="149">
                    <a:moveTo>
                      <a:pt x="8" y="0"/>
                    </a:moveTo>
                    <a:lnTo>
                      <a:pt x="11" y="0"/>
                    </a:lnTo>
                    <a:lnTo>
                      <a:pt x="15" y="1"/>
                    </a:lnTo>
                    <a:lnTo>
                      <a:pt x="17" y="3"/>
                    </a:lnTo>
                    <a:lnTo>
                      <a:pt x="20" y="4"/>
                    </a:lnTo>
                    <a:lnTo>
                      <a:pt x="21" y="8"/>
                    </a:lnTo>
                    <a:lnTo>
                      <a:pt x="28" y="22"/>
                    </a:lnTo>
                    <a:lnTo>
                      <a:pt x="39" y="35"/>
                    </a:lnTo>
                    <a:lnTo>
                      <a:pt x="49" y="46"/>
                    </a:lnTo>
                    <a:lnTo>
                      <a:pt x="65" y="64"/>
                    </a:lnTo>
                    <a:lnTo>
                      <a:pt x="78" y="83"/>
                    </a:lnTo>
                    <a:lnTo>
                      <a:pt x="82" y="99"/>
                    </a:lnTo>
                    <a:lnTo>
                      <a:pt x="81" y="111"/>
                    </a:lnTo>
                    <a:lnTo>
                      <a:pt x="75" y="124"/>
                    </a:lnTo>
                    <a:lnTo>
                      <a:pt x="65" y="134"/>
                    </a:lnTo>
                    <a:lnTo>
                      <a:pt x="54" y="140"/>
                    </a:lnTo>
                    <a:lnTo>
                      <a:pt x="40" y="147"/>
                    </a:lnTo>
                    <a:lnTo>
                      <a:pt x="36" y="149"/>
                    </a:lnTo>
                    <a:lnTo>
                      <a:pt x="31" y="146"/>
                    </a:lnTo>
                    <a:lnTo>
                      <a:pt x="29" y="142"/>
                    </a:lnTo>
                    <a:lnTo>
                      <a:pt x="28" y="139"/>
                    </a:lnTo>
                    <a:lnTo>
                      <a:pt x="28" y="135"/>
                    </a:lnTo>
                    <a:lnTo>
                      <a:pt x="29" y="132"/>
                    </a:lnTo>
                    <a:lnTo>
                      <a:pt x="31" y="128"/>
                    </a:lnTo>
                    <a:lnTo>
                      <a:pt x="35" y="127"/>
                    </a:lnTo>
                    <a:lnTo>
                      <a:pt x="52" y="118"/>
                    </a:lnTo>
                    <a:lnTo>
                      <a:pt x="57" y="111"/>
                    </a:lnTo>
                    <a:lnTo>
                      <a:pt x="60" y="104"/>
                    </a:lnTo>
                    <a:lnTo>
                      <a:pt x="59" y="95"/>
                    </a:lnTo>
                    <a:lnTo>
                      <a:pt x="49" y="79"/>
                    </a:lnTo>
                    <a:lnTo>
                      <a:pt x="36" y="64"/>
                    </a:lnTo>
                    <a:lnTo>
                      <a:pt x="27" y="53"/>
                    </a:lnTo>
                    <a:lnTo>
                      <a:pt x="15" y="42"/>
                    </a:lnTo>
                    <a:lnTo>
                      <a:pt x="6" y="29"/>
                    </a:lnTo>
                    <a:lnTo>
                      <a:pt x="0" y="14"/>
                    </a:lnTo>
                    <a:lnTo>
                      <a:pt x="0" y="10"/>
                    </a:lnTo>
                    <a:lnTo>
                      <a:pt x="3" y="4"/>
                    </a:lnTo>
                    <a:lnTo>
                      <a:pt x="6"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7" name="Freeform 252"/>
              <p:cNvSpPr>
                <a:spLocks/>
              </p:cNvSpPr>
              <p:nvPr/>
            </p:nvSpPr>
            <p:spPr bwMode="auto">
              <a:xfrm>
                <a:off x="2217" y="586"/>
                <a:ext cx="138" cy="117"/>
              </a:xfrm>
              <a:custGeom>
                <a:avLst/>
                <a:gdLst/>
                <a:ahLst/>
                <a:cxnLst>
                  <a:cxn ang="0">
                    <a:pos x="46" y="0"/>
                  </a:cxn>
                  <a:cxn ang="0">
                    <a:pos x="50" y="2"/>
                  </a:cxn>
                  <a:cxn ang="0">
                    <a:pos x="53" y="3"/>
                  </a:cxn>
                  <a:cxn ang="0">
                    <a:pos x="54" y="6"/>
                  </a:cxn>
                  <a:cxn ang="0">
                    <a:pos x="56" y="10"/>
                  </a:cxn>
                  <a:cxn ang="0">
                    <a:pos x="56" y="13"/>
                  </a:cxn>
                  <a:cxn ang="0">
                    <a:pos x="54" y="17"/>
                  </a:cxn>
                  <a:cxn ang="0">
                    <a:pos x="52" y="20"/>
                  </a:cxn>
                  <a:cxn ang="0">
                    <a:pos x="47" y="22"/>
                  </a:cxn>
                  <a:cxn ang="0">
                    <a:pos x="39" y="27"/>
                  </a:cxn>
                  <a:cxn ang="0">
                    <a:pos x="31" y="32"/>
                  </a:cxn>
                  <a:cxn ang="0">
                    <a:pos x="24" y="41"/>
                  </a:cxn>
                  <a:cxn ang="0">
                    <a:pos x="22" y="50"/>
                  </a:cxn>
                  <a:cxn ang="0">
                    <a:pos x="27" y="67"/>
                  </a:cxn>
                  <a:cxn ang="0">
                    <a:pos x="39" y="80"/>
                  </a:cxn>
                  <a:cxn ang="0">
                    <a:pos x="59" y="91"/>
                  </a:cxn>
                  <a:cxn ang="0">
                    <a:pos x="79" y="95"/>
                  </a:cxn>
                  <a:cxn ang="0">
                    <a:pos x="100" y="93"/>
                  </a:cxn>
                  <a:cxn ang="0">
                    <a:pos x="121" y="84"/>
                  </a:cxn>
                  <a:cxn ang="0">
                    <a:pos x="125" y="82"/>
                  </a:cxn>
                  <a:cxn ang="0">
                    <a:pos x="130" y="82"/>
                  </a:cxn>
                  <a:cxn ang="0">
                    <a:pos x="132" y="84"/>
                  </a:cxn>
                  <a:cxn ang="0">
                    <a:pos x="135" y="86"/>
                  </a:cxn>
                  <a:cxn ang="0">
                    <a:pos x="136" y="89"/>
                  </a:cxn>
                  <a:cxn ang="0">
                    <a:pos x="138" y="93"/>
                  </a:cxn>
                  <a:cxn ang="0">
                    <a:pos x="138" y="96"/>
                  </a:cxn>
                  <a:cxn ang="0">
                    <a:pos x="135" y="100"/>
                  </a:cxn>
                  <a:cxn ang="0">
                    <a:pos x="132" y="103"/>
                  </a:cxn>
                  <a:cxn ang="0">
                    <a:pos x="113" y="113"/>
                  </a:cxn>
                  <a:cxn ang="0">
                    <a:pos x="92" y="117"/>
                  </a:cxn>
                  <a:cxn ang="0">
                    <a:pos x="71" y="117"/>
                  </a:cxn>
                  <a:cxn ang="0">
                    <a:pos x="50" y="112"/>
                  </a:cxn>
                  <a:cxn ang="0">
                    <a:pos x="31" y="102"/>
                  </a:cxn>
                  <a:cxn ang="0">
                    <a:pos x="15" y="86"/>
                  </a:cxn>
                  <a:cxn ang="0">
                    <a:pos x="6" y="73"/>
                  </a:cxn>
                  <a:cxn ang="0">
                    <a:pos x="0" y="57"/>
                  </a:cxn>
                  <a:cxn ang="0">
                    <a:pos x="2" y="41"/>
                  </a:cxn>
                  <a:cxn ang="0">
                    <a:pos x="7" y="27"/>
                  </a:cxn>
                  <a:cxn ang="0">
                    <a:pos x="17" y="15"/>
                  </a:cxn>
                  <a:cxn ang="0">
                    <a:pos x="29" y="7"/>
                  </a:cxn>
                  <a:cxn ang="0">
                    <a:pos x="42" y="2"/>
                  </a:cxn>
                  <a:cxn ang="0">
                    <a:pos x="46" y="0"/>
                  </a:cxn>
                </a:cxnLst>
                <a:rect l="0" t="0" r="r" b="b"/>
                <a:pathLst>
                  <a:path w="138" h="117">
                    <a:moveTo>
                      <a:pt x="46" y="0"/>
                    </a:moveTo>
                    <a:lnTo>
                      <a:pt x="50" y="2"/>
                    </a:lnTo>
                    <a:lnTo>
                      <a:pt x="53" y="3"/>
                    </a:lnTo>
                    <a:lnTo>
                      <a:pt x="54" y="6"/>
                    </a:lnTo>
                    <a:lnTo>
                      <a:pt x="56" y="10"/>
                    </a:lnTo>
                    <a:lnTo>
                      <a:pt x="56" y="13"/>
                    </a:lnTo>
                    <a:lnTo>
                      <a:pt x="54" y="17"/>
                    </a:lnTo>
                    <a:lnTo>
                      <a:pt x="52" y="20"/>
                    </a:lnTo>
                    <a:lnTo>
                      <a:pt x="47" y="22"/>
                    </a:lnTo>
                    <a:lnTo>
                      <a:pt x="39" y="27"/>
                    </a:lnTo>
                    <a:lnTo>
                      <a:pt x="31" y="32"/>
                    </a:lnTo>
                    <a:lnTo>
                      <a:pt x="24" y="41"/>
                    </a:lnTo>
                    <a:lnTo>
                      <a:pt x="22" y="50"/>
                    </a:lnTo>
                    <a:lnTo>
                      <a:pt x="27" y="67"/>
                    </a:lnTo>
                    <a:lnTo>
                      <a:pt x="39" y="80"/>
                    </a:lnTo>
                    <a:lnTo>
                      <a:pt x="59" y="91"/>
                    </a:lnTo>
                    <a:lnTo>
                      <a:pt x="79" y="95"/>
                    </a:lnTo>
                    <a:lnTo>
                      <a:pt x="100" y="93"/>
                    </a:lnTo>
                    <a:lnTo>
                      <a:pt x="121" y="84"/>
                    </a:lnTo>
                    <a:lnTo>
                      <a:pt x="125" y="82"/>
                    </a:lnTo>
                    <a:lnTo>
                      <a:pt x="130" y="82"/>
                    </a:lnTo>
                    <a:lnTo>
                      <a:pt x="132" y="84"/>
                    </a:lnTo>
                    <a:lnTo>
                      <a:pt x="135" y="86"/>
                    </a:lnTo>
                    <a:lnTo>
                      <a:pt x="136" y="89"/>
                    </a:lnTo>
                    <a:lnTo>
                      <a:pt x="138" y="93"/>
                    </a:lnTo>
                    <a:lnTo>
                      <a:pt x="138" y="96"/>
                    </a:lnTo>
                    <a:lnTo>
                      <a:pt x="135" y="100"/>
                    </a:lnTo>
                    <a:lnTo>
                      <a:pt x="132" y="103"/>
                    </a:lnTo>
                    <a:lnTo>
                      <a:pt x="113" y="113"/>
                    </a:lnTo>
                    <a:lnTo>
                      <a:pt x="92" y="117"/>
                    </a:lnTo>
                    <a:lnTo>
                      <a:pt x="71" y="117"/>
                    </a:lnTo>
                    <a:lnTo>
                      <a:pt x="50" y="112"/>
                    </a:lnTo>
                    <a:lnTo>
                      <a:pt x="31" y="102"/>
                    </a:lnTo>
                    <a:lnTo>
                      <a:pt x="15" y="86"/>
                    </a:lnTo>
                    <a:lnTo>
                      <a:pt x="6" y="73"/>
                    </a:lnTo>
                    <a:lnTo>
                      <a:pt x="0" y="57"/>
                    </a:lnTo>
                    <a:lnTo>
                      <a:pt x="2" y="41"/>
                    </a:lnTo>
                    <a:lnTo>
                      <a:pt x="7" y="27"/>
                    </a:lnTo>
                    <a:lnTo>
                      <a:pt x="17" y="15"/>
                    </a:lnTo>
                    <a:lnTo>
                      <a:pt x="29" y="7"/>
                    </a:lnTo>
                    <a:lnTo>
                      <a:pt x="42"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8" name="Freeform 253"/>
              <p:cNvSpPr>
                <a:spLocks/>
              </p:cNvSpPr>
              <p:nvPr/>
            </p:nvSpPr>
            <p:spPr bwMode="auto">
              <a:xfrm>
                <a:off x="2203" y="642"/>
                <a:ext cx="107" cy="97"/>
              </a:xfrm>
              <a:custGeom>
                <a:avLst/>
                <a:gdLst/>
                <a:ahLst/>
                <a:cxnLst>
                  <a:cxn ang="0">
                    <a:pos x="18" y="0"/>
                  </a:cxn>
                  <a:cxn ang="0">
                    <a:pos x="22" y="0"/>
                  </a:cxn>
                  <a:cxn ang="0">
                    <a:pos x="25" y="1"/>
                  </a:cxn>
                  <a:cxn ang="0">
                    <a:pos x="29" y="3"/>
                  </a:cxn>
                  <a:cxn ang="0">
                    <a:pos x="32" y="8"/>
                  </a:cxn>
                  <a:cxn ang="0">
                    <a:pos x="32" y="12"/>
                  </a:cxn>
                  <a:cxn ang="0">
                    <a:pos x="31" y="17"/>
                  </a:cxn>
                  <a:cxn ang="0">
                    <a:pos x="24" y="30"/>
                  </a:cxn>
                  <a:cxn ang="0">
                    <a:pos x="25" y="43"/>
                  </a:cxn>
                  <a:cxn ang="0">
                    <a:pos x="31" y="53"/>
                  </a:cxn>
                  <a:cxn ang="0">
                    <a:pos x="42" y="61"/>
                  </a:cxn>
                  <a:cxn ang="0">
                    <a:pos x="70" y="72"/>
                  </a:cxn>
                  <a:cxn ang="0">
                    <a:pos x="85" y="74"/>
                  </a:cxn>
                  <a:cxn ang="0">
                    <a:pos x="98" y="75"/>
                  </a:cxn>
                  <a:cxn ang="0">
                    <a:pos x="105" y="78"/>
                  </a:cxn>
                  <a:cxn ang="0">
                    <a:pos x="107" y="83"/>
                  </a:cxn>
                  <a:cxn ang="0">
                    <a:pos x="107" y="90"/>
                  </a:cxn>
                  <a:cxn ang="0">
                    <a:pos x="105" y="96"/>
                  </a:cxn>
                  <a:cxn ang="0">
                    <a:pos x="98" y="97"/>
                  </a:cxn>
                  <a:cxn ang="0">
                    <a:pos x="81" y="96"/>
                  </a:cxn>
                  <a:cxn ang="0">
                    <a:pos x="63" y="92"/>
                  </a:cxn>
                  <a:cxn ang="0">
                    <a:pos x="45" y="86"/>
                  </a:cxn>
                  <a:cxn ang="0">
                    <a:pos x="29" y="78"/>
                  </a:cxn>
                  <a:cxn ang="0">
                    <a:pos x="16" y="67"/>
                  </a:cxn>
                  <a:cxn ang="0">
                    <a:pos x="6" y="54"/>
                  </a:cxn>
                  <a:cxn ang="0">
                    <a:pos x="0" y="40"/>
                  </a:cxn>
                  <a:cxn ang="0">
                    <a:pos x="2" y="24"/>
                  </a:cxn>
                  <a:cxn ang="0">
                    <a:pos x="11" y="5"/>
                  </a:cxn>
                  <a:cxn ang="0">
                    <a:pos x="14" y="3"/>
                  </a:cxn>
                  <a:cxn ang="0">
                    <a:pos x="18" y="0"/>
                  </a:cxn>
                </a:cxnLst>
                <a:rect l="0" t="0" r="r" b="b"/>
                <a:pathLst>
                  <a:path w="107" h="97">
                    <a:moveTo>
                      <a:pt x="18" y="0"/>
                    </a:moveTo>
                    <a:lnTo>
                      <a:pt x="22" y="0"/>
                    </a:lnTo>
                    <a:lnTo>
                      <a:pt x="25" y="1"/>
                    </a:lnTo>
                    <a:lnTo>
                      <a:pt x="29" y="3"/>
                    </a:lnTo>
                    <a:lnTo>
                      <a:pt x="32" y="8"/>
                    </a:lnTo>
                    <a:lnTo>
                      <a:pt x="32" y="12"/>
                    </a:lnTo>
                    <a:lnTo>
                      <a:pt x="31" y="17"/>
                    </a:lnTo>
                    <a:lnTo>
                      <a:pt x="24" y="30"/>
                    </a:lnTo>
                    <a:lnTo>
                      <a:pt x="25" y="43"/>
                    </a:lnTo>
                    <a:lnTo>
                      <a:pt x="31" y="53"/>
                    </a:lnTo>
                    <a:lnTo>
                      <a:pt x="42" y="61"/>
                    </a:lnTo>
                    <a:lnTo>
                      <a:pt x="70" y="72"/>
                    </a:lnTo>
                    <a:lnTo>
                      <a:pt x="85" y="74"/>
                    </a:lnTo>
                    <a:lnTo>
                      <a:pt x="98" y="75"/>
                    </a:lnTo>
                    <a:lnTo>
                      <a:pt x="105" y="78"/>
                    </a:lnTo>
                    <a:lnTo>
                      <a:pt x="107" y="83"/>
                    </a:lnTo>
                    <a:lnTo>
                      <a:pt x="107" y="90"/>
                    </a:lnTo>
                    <a:lnTo>
                      <a:pt x="105" y="96"/>
                    </a:lnTo>
                    <a:lnTo>
                      <a:pt x="98" y="97"/>
                    </a:lnTo>
                    <a:lnTo>
                      <a:pt x="81" y="96"/>
                    </a:lnTo>
                    <a:lnTo>
                      <a:pt x="63" y="92"/>
                    </a:lnTo>
                    <a:lnTo>
                      <a:pt x="45" y="86"/>
                    </a:lnTo>
                    <a:lnTo>
                      <a:pt x="29" y="78"/>
                    </a:lnTo>
                    <a:lnTo>
                      <a:pt x="16" y="67"/>
                    </a:lnTo>
                    <a:lnTo>
                      <a:pt x="6" y="54"/>
                    </a:lnTo>
                    <a:lnTo>
                      <a:pt x="0" y="40"/>
                    </a:lnTo>
                    <a:lnTo>
                      <a:pt x="2" y="24"/>
                    </a:lnTo>
                    <a:lnTo>
                      <a:pt x="11" y="5"/>
                    </a:lnTo>
                    <a:lnTo>
                      <a:pt x="14"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9" name="Freeform 254"/>
              <p:cNvSpPr>
                <a:spLocks/>
              </p:cNvSpPr>
              <p:nvPr/>
            </p:nvSpPr>
            <p:spPr bwMode="auto">
              <a:xfrm>
                <a:off x="2267" y="691"/>
                <a:ext cx="60" cy="54"/>
              </a:xfrm>
              <a:custGeom>
                <a:avLst/>
                <a:gdLst/>
                <a:ahLst/>
                <a:cxnLst>
                  <a:cxn ang="0">
                    <a:pos x="45" y="0"/>
                  </a:cxn>
                  <a:cxn ang="0">
                    <a:pos x="53" y="0"/>
                  </a:cxn>
                  <a:cxn ang="0">
                    <a:pos x="56" y="1"/>
                  </a:cxn>
                  <a:cxn ang="0">
                    <a:pos x="59" y="4"/>
                  </a:cxn>
                  <a:cxn ang="0">
                    <a:pos x="60" y="7"/>
                  </a:cxn>
                  <a:cxn ang="0">
                    <a:pos x="60" y="15"/>
                  </a:cxn>
                  <a:cxn ang="0">
                    <a:pos x="57" y="18"/>
                  </a:cxn>
                  <a:cxn ang="0">
                    <a:pos x="32" y="37"/>
                  </a:cxn>
                  <a:cxn ang="0">
                    <a:pos x="18" y="51"/>
                  </a:cxn>
                  <a:cxn ang="0">
                    <a:pos x="14" y="54"/>
                  </a:cxn>
                  <a:cxn ang="0">
                    <a:pos x="10" y="54"/>
                  </a:cxn>
                  <a:cxn ang="0">
                    <a:pos x="7" y="52"/>
                  </a:cxn>
                  <a:cxn ang="0">
                    <a:pos x="3" y="51"/>
                  </a:cxn>
                  <a:cxn ang="0">
                    <a:pos x="0" y="46"/>
                  </a:cxn>
                  <a:cxn ang="0">
                    <a:pos x="0" y="41"/>
                  </a:cxn>
                  <a:cxn ang="0">
                    <a:pos x="2" y="37"/>
                  </a:cxn>
                  <a:cxn ang="0">
                    <a:pos x="6" y="32"/>
                  </a:cxn>
                  <a:cxn ang="0">
                    <a:pos x="11" y="26"/>
                  </a:cxn>
                  <a:cxn ang="0">
                    <a:pos x="22" y="18"/>
                  </a:cxn>
                  <a:cxn ang="0">
                    <a:pos x="29" y="12"/>
                  </a:cxn>
                  <a:cxn ang="0">
                    <a:pos x="36" y="8"/>
                  </a:cxn>
                  <a:cxn ang="0">
                    <a:pos x="45" y="0"/>
                  </a:cxn>
                </a:cxnLst>
                <a:rect l="0" t="0" r="r" b="b"/>
                <a:pathLst>
                  <a:path w="60" h="54">
                    <a:moveTo>
                      <a:pt x="45" y="0"/>
                    </a:moveTo>
                    <a:lnTo>
                      <a:pt x="53" y="0"/>
                    </a:lnTo>
                    <a:lnTo>
                      <a:pt x="56" y="1"/>
                    </a:lnTo>
                    <a:lnTo>
                      <a:pt x="59" y="4"/>
                    </a:lnTo>
                    <a:lnTo>
                      <a:pt x="60" y="7"/>
                    </a:lnTo>
                    <a:lnTo>
                      <a:pt x="60" y="15"/>
                    </a:lnTo>
                    <a:lnTo>
                      <a:pt x="57" y="18"/>
                    </a:lnTo>
                    <a:lnTo>
                      <a:pt x="32" y="37"/>
                    </a:lnTo>
                    <a:lnTo>
                      <a:pt x="18" y="51"/>
                    </a:lnTo>
                    <a:lnTo>
                      <a:pt x="14" y="54"/>
                    </a:lnTo>
                    <a:lnTo>
                      <a:pt x="10" y="54"/>
                    </a:lnTo>
                    <a:lnTo>
                      <a:pt x="7" y="52"/>
                    </a:lnTo>
                    <a:lnTo>
                      <a:pt x="3" y="51"/>
                    </a:lnTo>
                    <a:lnTo>
                      <a:pt x="0" y="46"/>
                    </a:lnTo>
                    <a:lnTo>
                      <a:pt x="0" y="41"/>
                    </a:lnTo>
                    <a:lnTo>
                      <a:pt x="2" y="37"/>
                    </a:lnTo>
                    <a:lnTo>
                      <a:pt x="6" y="32"/>
                    </a:lnTo>
                    <a:lnTo>
                      <a:pt x="11" y="26"/>
                    </a:lnTo>
                    <a:lnTo>
                      <a:pt x="22" y="18"/>
                    </a:lnTo>
                    <a:lnTo>
                      <a:pt x="29" y="12"/>
                    </a:lnTo>
                    <a:lnTo>
                      <a:pt x="36" y="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40" name="Freeform 255"/>
              <p:cNvSpPr>
                <a:spLocks noEditPoints="1"/>
              </p:cNvSpPr>
              <p:nvPr/>
            </p:nvSpPr>
            <p:spPr bwMode="auto">
              <a:xfrm>
                <a:off x="2333" y="411"/>
                <a:ext cx="162" cy="78"/>
              </a:xfrm>
              <a:custGeom>
                <a:avLst/>
                <a:gdLst/>
                <a:ahLst/>
                <a:cxnLst>
                  <a:cxn ang="0">
                    <a:pos x="105" y="21"/>
                  </a:cxn>
                  <a:cxn ang="0">
                    <a:pos x="91" y="22"/>
                  </a:cxn>
                  <a:cxn ang="0">
                    <a:pos x="61" y="30"/>
                  </a:cxn>
                  <a:cxn ang="0">
                    <a:pos x="48" y="36"/>
                  </a:cxn>
                  <a:cxn ang="0">
                    <a:pos x="46" y="36"/>
                  </a:cxn>
                  <a:cxn ang="0">
                    <a:pos x="68" y="44"/>
                  </a:cxn>
                  <a:cxn ang="0">
                    <a:pos x="96" y="51"/>
                  </a:cxn>
                  <a:cxn ang="0">
                    <a:pos x="123" y="55"/>
                  </a:cxn>
                  <a:cxn ang="0">
                    <a:pos x="137" y="55"/>
                  </a:cxn>
                  <a:cxn ang="0">
                    <a:pos x="140" y="54"/>
                  </a:cxn>
                  <a:cxn ang="0">
                    <a:pos x="142" y="54"/>
                  </a:cxn>
                  <a:cxn ang="0">
                    <a:pos x="142" y="48"/>
                  </a:cxn>
                  <a:cxn ang="0">
                    <a:pos x="133" y="35"/>
                  </a:cxn>
                  <a:cxn ang="0">
                    <a:pos x="129" y="30"/>
                  </a:cxn>
                  <a:cxn ang="0">
                    <a:pos x="118" y="23"/>
                  </a:cxn>
                  <a:cxn ang="0">
                    <a:pos x="105" y="21"/>
                  </a:cxn>
                  <a:cxn ang="0">
                    <a:pos x="105" y="0"/>
                  </a:cxn>
                  <a:cxn ang="0">
                    <a:pos x="119" y="0"/>
                  </a:cxn>
                  <a:cxn ang="0">
                    <a:pos x="133" y="5"/>
                  </a:cxn>
                  <a:cxn ang="0">
                    <a:pos x="144" y="15"/>
                  </a:cxn>
                  <a:cxn ang="0">
                    <a:pos x="150" y="22"/>
                  </a:cxn>
                  <a:cxn ang="0">
                    <a:pos x="155" y="32"/>
                  </a:cxn>
                  <a:cxn ang="0">
                    <a:pos x="160" y="42"/>
                  </a:cxn>
                  <a:cxn ang="0">
                    <a:pos x="162" y="51"/>
                  </a:cxn>
                  <a:cxn ang="0">
                    <a:pos x="162" y="60"/>
                  </a:cxn>
                  <a:cxn ang="0">
                    <a:pos x="158" y="68"/>
                  </a:cxn>
                  <a:cxn ang="0">
                    <a:pos x="150" y="74"/>
                  </a:cxn>
                  <a:cxn ang="0">
                    <a:pos x="135" y="78"/>
                  </a:cxn>
                  <a:cxn ang="0">
                    <a:pos x="118" y="78"/>
                  </a:cxn>
                  <a:cxn ang="0">
                    <a:pos x="101" y="75"/>
                  </a:cxn>
                  <a:cxn ang="0">
                    <a:pos x="84" y="71"/>
                  </a:cxn>
                  <a:cxn ang="0">
                    <a:pos x="71" y="67"/>
                  </a:cxn>
                  <a:cxn ang="0">
                    <a:pos x="37" y="57"/>
                  </a:cxn>
                  <a:cxn ang="0">
                    <a:pos x="5" y="44"/>
                  </a:cxn>
                  <a:cxn ang="0">
                    <a:pos x="0" y="39"/>
                  </a:cxn>
                  <a:cxn ang="0">
                    <a:pos x="0" y="35"/>
                  </a:cxn>
                  <a:cxn ang="0">
                    <a:pos x="1" y="30"/>
                  </a:cxn>
                  <a:cxn ang="0">
                    <a:pos x="2" y="28"/>
                  </a:cxn>
                  <a:cxn ang="0">
                    <a:pos x="5" y="25"/>
                  </a:cxn>
                  <a:cxn ang="0">
                    <a:pos x="8" y="23"/>
                  </a:cxn>
                  <a:cxn ang="0">
                    <a:pos x="12" y="23"/>
                  </a:cxn>
                  <a:cxn ang="0">
                    <a:pos x="16" y="25"/>
                  </a:cxn>
                  <a:cxn ang="0">
                    <a:pos x="22" y="28"/>
                  </a:cxn>
                  <a:cxn ang="0">
                    <a:pos x="22" y="26"/>
                  </a:cxn>
                  <a:cxn ang="0">
                    <a:pos x="23" y="22"/>
                  </a:cxn>
                  <a:cxn ang="0">
                    <a:pos x="26" y="19"/>
                  </a:cxn>
                  <a:cxn ang="0">
                    <a:pos x="43" y="14"/>
                  </a:cxn>
                  <a:cxn ang="0">
                    <a:pos x="57" y="9"/>
                  </a:cxn>
                  <a:cxn ang="0">
                    <a:pos x="73" y="4"/>
                  </a:cxn>
                  <a:cxn ang="0">
                    <a:pos x="89" y="1"/>
                  </a:cxn>
                  <a:cxn ang="0">
                    <a:pos x="105" y="0"/>
                  </a:cxn>
                </a:cxnLst>
                <a:rect l="0" t="0" r="r" b="b"/>
                <a:pathLst>
                  <a:path w="162" h="78">
                    <a:moveTo>
                      <a:pt x="105" y="21"/>
                    </a:moveTo>
                    <a:lnTo>
                      <a:pt x="91" y="22"/>
                    </a:lnTo>
                    <a:lnTo>
                      <a:pt x="61" y="30"/>
                    </a:lnTo>
                    <a:lnTo>
                      <a:pt x="48" y="36"/>
                    </a:lnTo>
                    <a:lnTo>
                      <a:pt x="46" y="36"/>
                    </a:lnTo>
                    <a:lnTo>
                      <a:pt x="68" y="44"/>
                    </a:lnTo>
                    <a:lnTo>
                      <a:pt x="96" y="51"/>
                    </a:lnTo>
                    <a:lnTo>
                      <a:pt x="123" y="55"/>
                    </a:lnTo>
                    <a:lnTo>
                      <a:pt x="137" y="55"/>
                    </a:lnTo>
                    <a:lnTo>
                      <a:pt x="140" y="54"/>
                    </a:lnTo>
                    <a:lnTo>
                      <a:pt x="142" y="54"/>
                    </a:lnTo>
                    <a:lnTo>
                      <a:pt x="142" y="48"/>
                    </a:lnTo>
                    <a:lnTo>
                      <a:pt x="133" y="35"/>
                    </a:lnTo>
                    <a:lnTo>
                      <a:pt x="129" y="30"/>
                    </a:lnTo>
                    <a:lnTo>
                      <a:pt x="118" y="23"/>
                    </a:lnTo>
                    <a:lnTo>
                      <a:pt x="105" y="21"/>
                    </a:lnTo>
                    <a:close/>
                    <a:moveTo>
                      <a:pt x="105" y="0"/>
                    </a:moveTo>
                    <a:lnTo>
                      <a:pt x="119" y="0"/>
                    </a:lnTo>
                    <a:lnTo>
                      <a:pt x="133" y="5"/>
                    </a:lnTo>
                    <a:lnTo>
                      <a:pt x="144" y="15"/>
                    </a:lnTo>
                    <a:lnTo>
                      <a:pt x="150" y="22"/>
                    </a:lnTo>
                    <a:lnTo>
                      <a:pt x="155" y="32"/>
                    </a:lnTo>
                    <a:lnTo>
                      <a:pt x="160" y="42"/>
                    </a:lnTo>
                    <a:lnTo>
                      <a:pt x="162" y="51"/>
                    </a:lnTo>
                    <a:lnTo>
                      <a:pt x="162" y="60"/>
                    </a:lnTo>
                    <a:lnTo>
                      <a:pt x="158" y="68"/>
                    </a:lnTo>
                    <a:lnTo>
                      <a:pt x="150" y="74"/>
                    </a:lnTo>
                    <a:lnTo>
                      <a:pt x="135" y="78"/>
                    </a:lnTo>
                    <a:lnTo>
                      <a:pt x="118" y="78"/>
                    </a:lnTo>
                    <a:lnTo>
                      <a:pt x="101" y="75"/>
                    </a:lnTo>
                    <a:lnTo>
                      <a:pt x="84" y="71"/>
                    </a:lnTo>
                    <a:lnTo>
                      <a:pt x="71" y="67"/>
                    </a:lnTo>
                    <a:lnTo>
                      <a:pt x="37" y="57"/>
                    </a:lnTo>
                    <a:lnTo>
                      <a:pt x="5" y="44"/>
                    </a:lnTo>
                    <a:lnTo>
                      <a:pt x="0" y="39"/>
                    </a:lnTo>
                    <a:lnTo>
                      <a:pt x="0" y="35"/>
                    </a:lnTo>
                    <a:lnTo>
                      <a:pt x="1" y="30"/>
                    </a:lnTo>
                    <a:lnTo>
                      <a:pt x="2" y="28"/>
                    </a:lnTo>
                    <a:lnTo>
                      <a:pt x="5" y="25"/>
                    </a:lnTo>
                    <a:lnTo>
                      <a:pt x="8" y="23"/>
                    </a:lnTo>
                    <a:lnTo>
                      <a:pt x="12" y="23"/>
                    </a:lnTo>
                    <a:lnTo>
                      <a:pt x="16" y="25"/>
                    </a:lnTo>
                    <a:lnTo>
                      <a:pt x="22" y="28"/>
                    </a:lnTo>
                    <a:lnTo>
                      <a:pt x="22" y="26"/>
                    </a:lnTo>
                    <a:lnTo>
                      <a:pt x="23" y="22"/>
                    </a:lnTo>
                    <a:lnTo>
                      <a:pt x="26" y="19"/>
                    </a:lnTo>
                    <a:lnTo>
                      <a:pt x="43" y="14"/>
                    </a:lnTo>
                    <a:lnTo>
                      <a:pt x="57" y="9"/>
                    </a:lnTo>
                    <a:lnTo>
                      <a:pt x="73" y="4"/>
                    </a:lnTo>
                    <a:lnTo>
                      <a:pt x="89" y="1"/>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sp>
        <p:nvSpPr>
          <p:cNvPr id="1302" name="文字方塊 1301"/>
          <p:cNvSpPr txBox="1"/>
          <p:nvPr/>
        </p:nvSpPr>
        <p:spPr>
          <a:xfrm>
            <a:off x="1043608" y="5877272"/>
            <a:ext cx="1656184" cy="461665"/>
          </a:xfrm>
          <a:prstGeom prst="rect">
            <a:avLst/>
          </a:prstGeom>
          <a:ln w="50800"/>
        </p:spPr>
        <p:style>
          <a:lnRef idx="1">
            <a:schemeClr val="accent1"/>
          </a:lnRef>
          <a:fillRef idx="2">
            <a:schemeClr val="accent1"/>
          </a:fillRef>
          <a:effectRef idx="1">
            <a:schemeClr val="accent1"/>
          </a:effectRef>
          <a:fontRef idx="minor">
            <a:schemeClr val="dk1"/>
          </a:fontRef>
        </p:style>
        <p:txBody>
          <a:bodyPr wrap="square" rtlCol="0">
            <a:spAutoFit/>
          </a:bodyPr>
          <a:lstStyle/>
          <a:p>
            <a:pPr>
              <a:buFont typeface="Arial" pitchFamily="34" charset="0"/>
              <a:buChar char="•"/>
            </a:pPr>
            <a:r>
              <a:rPr lang="en-US" altLang="zh-TW" sz="2400" dirty="0" smtClean="0"/>
              <a:t> scalability</a:t>
            </a:r>
          </a:p>
        </p:txBody>
      </p:sp>
      <p:grpSp>
        <p:nvGrpSpPr>
          <p:cNvPr id="967" name="群組 966"/>
          <p:cNvGrpSpPr/>
          <p:nvPr/>
        </p:nvGrpSpPr>
        <p:grpSpPr>
          <a:xfrm>
            <a:off x="1544943" y="72009"/>
            <a:ext cx="2378985" cy="2208290"/>
            <a:chOff x="1544943" y="72009"/>
            <a:chExt cx="2378985" cy="2208290"/>
          </a:xfrm>
        </p:grpSpPr>
        <p:sp>
          <p:nvSpPr>
            <p:cNvPr id="887" name="矩形 886"/>
            <p:cNvSpPr/>
            <p:nvPr/>
          </p:nvSpPr>
          <p:spPr>
            <a:xfrm>
              <a:off x="1547664" y="72009"/>
              <a:ext cx="2376264" cy="2088232"/>
            </a:xfrm>
            <a:prstGeom prst="rect">
              <a:avLst/>
            </a:prstGeom>
            <a:solidFill>
              <a:schemeClr val="bg1"/>
            </a:solidFill>
            <a:ln w="762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nvGrpSpPr>
            <p:cNvPr id="888" name="Group 78"/>
            <p:cNvGrpSpPr>
              <a:grpSpLocks noChangeAspect="1"/>
            </p:cNvGrpSpPr>
            <p:nvPr/>
          </p:nvGrpSpPr>
          <p:grpSpPr bwMode="auto">
            <a:xfrm rot="21060218">
              <a:off x="1839898" y="1017192"/>
              <a:ext cx="1120709" cy="1062890"/>
              <a:chOff x="1746" y="1162"/>
              <a:chExt cx="4555" cy="4320"/>
            </a:xfrm>
            <a:effectLst>
              <a:outerShdw blurRad="50800" dist="38100" dir="2700000" algn="tl" rotWithShape="0">
                <a:prstClr val="black">
                  <a:alpha val="40000"/>
                </a:prstClr>
              </a:outerShdw>
            </a:effectLst>
          </p:grpSpPr>
          <p:sp>
            <p:nvSpPr>
              <p:cNvPr id="889" name="AutoShape 77"/>
              <p:cNvSpPr>
                <a:spLocks noChangeAspect="1" noChangeArrowheads="1" noTextEdit="1"/>
              </p:cNvSpPr>
              <p:nvPr/>
            </p:nvSpPr>
            <p:spPr bwMode="auto">
              <a:xfrm>
                <a:off x="1746" y="1162"/>
                <a:ext cx="4555"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0" name="Freeform 80"/>
              <p:cNvSpPr>
                <a:spLocks/>
              </p:cNvSpPr>
              <p:nvPr/>
            </p:nvSpPr>
            <p:spPr bwMode="auto">
              <a:xfrm>
                <a:off x="2602" y="1841"/>
                <a:ext cx="83" cy="434"/>
              </a:xfrm>
              <a:custGeom>
                <a:avLst/>
                <a:gdLst/>
                <a:ahLst/>
                <a:cxnLst>
                  <a:cxn ang="0">
                    <a:pos x="19" y="0"/>
                  </a:cxn>
                  <a:cxn ang="0">
                    <a:pos x="29" y="0"/>
                  </a:cxn>
                  <a:cxn ang="0">
                    <a:pos x="39" y="4"/>
                  </a:cxn>
                  <a:cxn ang="0">
                    <a:pos x="44" y="11"/>
                  </a:cxn>
                  <a:cxn ang="0">
                    <a:pos x="47" y="22"/>
                  </a:cxn>
                  <a:cxn ang="0">
                    <a:pos x="47" y="119"/>
                  </a:cxn>
                  <a:cxn ang="0">
                    <a:pos x="54" y="214"/>
                  </a:cxn>
                  <a:cxn ang="0">
                    <a:pos x="68" y="310"/>
                  </a:cxn>
                  <a:cxn ang="0">
                    <a:pos x="83" y="405"/>
                  </a:cxn>
                  <a:cxn ang="0">
                    <a:pos x="83" y="416"/>
                  </a:cxn>
                  <a:cxn ang="0">
                    <a:pos x="77" y="426"/>
                  </a:cxn>
                  <a:cxn ang="0">
                    <a:pos x="69" y="431"/>
                  </a:cxn>
                  <a:cxn ang="0">
                    <a:pos x="59" y="434"/>
                  </a:cxn>
                  <a:cxn ang="0">
                    <a:pos x="50" y="434"/>
                  </a:cxn>
                  <a:cxn ang="0">
                    <a:pos x="41" y="428"/>
                  </a:cxn>
                  <a:cxn ang="0">
                    <a:pos x="37" y="417"/>
                  </a:cxn>
                  <a:cxn ang="0">
                    <a:pos x="21" y="319"/>
                  </a:cxn>
                  <a:cxn ang="0">
                    <a:pos x="8" y="220"/>
                  </a:cxn>
                  <a:cxn ang="0">
                    <a:pos x="0" y="122"/>
                  </a:cxn>
                  <a:cxn ang="0">
                    <a:pos x="0" y="22"/>
                  </a:cxn>
                  <a:cxn ang="0">
                    <a:pos x="3" y="11"/>
                  </a:cxn>
                  <a:cxn ang="0">
                    <a:pos x="10" y="4"/>
                  </a:cxn>
                  <a:cxn ang="0">
                    <a:pos x="19" y="0"/>
                  </a:cxn>
                </a:cxnLst>
                <a:rect l="0" t="0" r="r" b="b"/>
                <a:pathLst>
                  <a:path w="83" h="434">
                    <a:moveTo>
                      <a:pt x="19" y="0"/>
                    </a:moveTo>
                    <a:lnTo>
                      <a:pt x="29" y="0"/>
                    </a:lnTo>
                    <a:lnTo>
                      <a:pt x="39" y="4"/>
                    </a:lnTo>
                    <a:lnTo>
                      <a:pt x="44" y="11"/>
                    </a:lnTo>
                    <a:lnTo>
                      <a:pt x="47" y="22"/>
                    </a:lnTo>
                    <a:lnTo>
                      <a:pt x="47" y="119"/>
                    </a:lnTo>
                    <a:lnTo>
                      <a:pt x="54" y="214"/>
                    </a:lnTo>
                    <a:lnTo>
                      <a:pt x="68" y="310"/>
                    </a:lnTo>
                    <a:lnTo>
                      <a:pt x="83" y="405"/>
                    </a:lnTo>
                    <a:lnTo>
                      <a:pt x="83" y="416"/>
                    </a:lnTo>
                    <a:lnTo>
                      <a:pt x="77" y="426"/>
                    </a:lnTo>
                    <a:lnTo>
                      <a:pt x="69" y="431"/>
                    </a:lnTo>
                    <a:lnTo>
                      <a:pt x="59" y="434"/>
                    </a:lnTo>
                    <a:lnTo>
                      <a:pt x="50" y="434"/>
                    </a:lnTo>
                    <a:lnTo>
                      <a:pt x="41" y="428"/>
                    </a:lnTo>
                    <a:lnTo>
                      <a:pt x="37" y="417"/>
                    </a:lnTo>
                    <a:lnTo>
                      <a:pt x="21" y="319"/>
                    </a:lnTo>
                    <a:lnTo>
                      <a:pt x="8" y="220"/>
                    </a:lnTo>
                    <a:lnTo>
                      <a:pt x="0" y="122"/>
                    </a:lnTo>
                    <a:lnTo>
                      <a:pt x="0" y="22"/>
                    </a:lnTo>
                    <a:lnTo>
                      <a:pt x="3" y="11"/>
                    </a:lnTo>
                    <a:lnTo>
                      <a:pt x="1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1" name="Freeform 81"/>
              <p:cNvSpPr>
                <a:spLocks/>
              </p:cNvSpPr>
              <p:nvPr/>
            </p:nvSpPr>
            <p:spPr bwMode="auto">
              <a:xfrm>
                <a:off x="2280" y="1163"/>
                <a:ext cx="1375" cy="1046"/>
              </a:xfrm>
              <a:custGeom>
                <a:avLst/>
                <a:gdLst/>
                <a:ahLst/>
                <a:cxnLst>
                  <a:cxn ang="0">
                    <a:pos x="891" y="11"/>
                  </a:cxn>
                  <a:cxn ang="0">
                    <a:pos x="1002" y="64"/>
                  </a:cxn>
                  <a:cxn ang="0">
                    <a:pos x="1053" y="136"/>
                  </a:cxn>
                  <a:cxn ang="0">
                    <a:pos x="1150" y="108"/>
                  </a:cxn>
                  <a:cxn ang="0">
                    <a:pos x="1256" y="125"/>
                  </a:cxn>
                  <a:cxn ang="0">
                    <a:pos x="1342" y="180"/>
                  </a:cxn>
                  <a:cxn ang="0">
                    <a:pos x="1371" y="281"/>
                  </a:cxn>
                  <a:cxn ang="0">
                    <a:pos x="1325" y="377"/>
                  </a:cxn>
                  <a:cxn ang="0">
                    <a:pos x="1371" y="428"/>
                  </a:cxn>
                  <a:cxn ang="0">
                    <a:pos x="1360" y="535"/>
                  </a:cxn>
                  <a:cxn ang="0">
                    <a:pos x="1263" y="645"/>
                  </a:cxn>
                  <a:cxn ang="0">
                    <a:pos x="1120" y="687"/>
                  </a:cxn>
                  <a:cxn ang="0">
                    <a:pos x="1038" y="778"/>
                  </a:cxn>
                  <a:cxn ang="0">
                    <a:pos x="1034" y="1041"/>
                  </a:cxn>
                  <a:cxn ang="0">
                    <a:pos x="1000" y="1035"/>
                  </a:cxn>
                  <a:cxn ang="0">
                    <a:pos x="990" y="656"/>
                  </a:cxn>
                  <a:cxn ang="0">
                    <a:pos x="1019" y="633"/>
                  </a:cxn>
                  <a:cxn ang="0">
                    <a:pos x="1145" y="637"/>
                  </a:cxn>
                  <a:cxn ang="0">
                    <a:pos x="1263" y="593"/>
                  </a:cxn>
                  <a:cxn ang="0">
                    <a:pos x="1321" y="500"/>
                  </a:cxn>
                  <a:cxn ang="0">
                    <a:pos x="1318" y="428"/>
                  </a:cxn>
                  <a:cxn ang="0">
                    <a:pos x="1280" y="428"/>
                  </a:cxn>
                  <a:cxn ang="0">
                    <a:pos x="1236" y="427"/>
                  </a:cxn>
                  <a:cxn ang="0">
                    <a:pos x="1244" y="393"/>
                  </a:cxn>
                  <a:cxn ang="0">
                    <a:pos x="1306" y="325"/>
                  </a:cxn>
                  <a:cxn ang="0">
                    <a:pos x="1320" y="234"/>
                  </a:cxn>
                  <a:cxn ang="0">
                    <a:pos x="1256" y="174"/>
                  </a:cxn>
                  <a:cxn ang="0">
                    <a:pos x="1175" y="155"/>
                  </a:cxn>
                  <a:cxn ang="0">
                    <a:pos x="1089" y="169"/>
                  </a:cxn>
                  <a:cxn ang="0">
                    <a:pos x="1045" y="224"/>
                  </a:cxn>
                  <a:cxn ang="0">
                    <a:pos x="1008" y="223"/>
                  </a:cxn>
                  <a:cxn ang="0">
                    <a:pos x="1008" y="151"/>
                  </a:cxn>
                  <a:cxn ang="0">
                    <a:pos x="940" y="79"/>
                  </a:cxn>
                  <a:cxn ang="0">
                    <a:pos x="827" y="49"/>
                  </a:cxn>
                  <a:cxn ang="0">
                    <a:pos x="730" y="63"/>
                  </a:cxn>
                  <a:cxn ang="0">
                    <a:pos x="704" y="116"/>
                  </a:cxn>
                  <a:cxn ang="0">
                    <a:pos x="666" y="123"/>
                  </a:cxn>
                  <a:cxn ang="0">
                    <a:pos x="547" y="72"/>
                  </a:cxn>
                  <a:cxn ang="0">
                    <a:pos x="431" y="125"/>
                  </a:cxn>
                  <a:cxn ang="0">
                    <a:pos x="347" y="238"/>
                  </a:cxn>
                  <a:cxn ang="0">
                    <a:pos x="319" y="370"/>
                  </a:cxn>
                  <a:cxn ang="0">
                    <a:pos x="312" y="427"/>
                  </a:cxn>
                  <a:cxn ang="0">
                    <a:pos x="216" y="445"/>
                  </a:cxn>
                  <a:cxn ang="0">
                    <a:pos x="97" y="504"/>
                  </a:cxn>
                  <a:cxn ang="0">
                    <a:pos x="47" y="598"/>
                  </a:cxn>
                  <a:cxn ang="0">
                    <a:pos x="97" y="667"/>
                  </a:cxn>
                  <a:cxn ang="0">
                    <a:pos x="178" y="695"/>
                  </a:cxn>
                  <a:cxn ang="0">
                    <a:pos x="367" y="684"/>
                  </a:cxn>
                  <a:cxn ang="0">
                    <a:pos x="390" y="713"/>
                  </a:cxn>
                  <a:cxn ang="0">
                    <a:pos x="330" y="734"/>
                  </a:cxn>
                  <a:cxn ang="0">
                    <a:pos x="176" y="743"/>
                  </a:cxn>
                  <a:cxn ang="0">
                    <a:pos x="55" y="695"/>
                  </a:cxn>
                  <a:cxn ang="0">
                    <a:pos x="0" y="600"/>
                  </a:cxn>
                  <a:cxn ang="0">
                    <a:pos x="49" y="485"/>
                  </a:cxn>
                  <a:cxn ang="0">
                    <a:pos x="170" y="410"/>
                  </a:cxn>
                  <a:cxn ang="0">
                    <a:pos x="274" y="386"/>
                  </a:cxn>
                  <a:cxn ang="0">
                    <a:pos x="283" y="271"/>
                  </a:cxn>
                  <a:cxn ang="0">
                    <a:pos x="355" y="137"/>
                  </a:cxn>
                  <a:cxn ang="0">
                    <a:pos x="471" y="46"/>
                  </a:cxn>
                  <a:cxn ang="0">
                    <a:pos x="603" y="31"/>
                  </a:cxn>
                  <a:cxn ang="0">
                    <a:pos x="696" y="27"/>
                  </a:cxn>
                  <a:cxn ang="0">
                    <a:pos x="798" y="0"/>
                  </a:cxn>
                </a:cxnLst>
                <a:rect l="0" t="0" r="r" b="b"/>
                <a:pathLst>
                  <a:path w="1375" h="1046">
                    <a:moveTo>
                      <a:pt x="798" y="0"/>
                    </a:moveTo>
                    <a:lnTo>
                      <a:pt x="828" y="2"/>
                    </a:lnTo>
                    <a:lnTo>
                      <a:pt x="860" y="6"/>
                    </a:lnTo>
                    <a:lnTo>
                      <a:pt x="891" y="11"/>
                    </a:lnTo>
                    <a:lnTo>
                      <a:pt x="921" y="21"/>
                    </a:lnTo>
                    <a:lnTo>
                      <a:pt x="951" y="34"/>
                    </a:lnTo>
                    <a:lnTo>
                      <a:pt x="978" y="47"/>
                    </a:lnTo>
                    <a:lnTo>
                      <a:pt x="1002" y="64"/>
                    </a:lnTo>
                    <a:lnTo>
                      <a:pt x="1023" y="83"/>
                    </a:lnTo>
                    <a:lnTo>
                      <a:pt x="1040" y="105"/>
                    </a:lnTo>
                    <a:lnTo>
                      <a:pt x="1052" y="130"/>
                    </a:lnTo>
                    <a:lnTo>
                      <a:pt x="1053" y="136"/>
                    </a:lnTo>
                    <a:lnTo>
                      <a:pt x="1071" y="125"/>
                    </a:lnTo>
                    <a:lnTo>
                      <a:pt x="1096" y="116"/>
                    </a:lnTo>
                    <a:lnTo>
                      <a:pt x="1122" y="110"/>
                    </a:lnTo>
                    <a:lnTo>
                      <a:pt x="1150" y="108"/>
                    </a:lnTo>
                    <a:lnTo>
                      <a:pt x="1178" y="108"/>
                    </a:lnTo>
                    <a:lnTo>
                      <a:pt x="1205" y="111"/>
                    </a:lnTo>
                    <a:lnTo>
                      <a:pt x="1232" y="116"/>
                    </a:lnTo>
                    <a:lnTo>
                      <a:pt x="1256" y="125"/>
                    </a:lnTo>
                    <a:lnTo>
                      <a:pt x="1280" y="134"/>
                    </a:lnTo>
                    <a:lnTo>
                      <a:pt x="1302" y="147"/>
                    </a:lnTo>
                    <a:lnTo>
                      <a:pt x="1323" y="162"/>
                    </a:lnTo>
                    <a:lnTo>
                      <a:pt x="1342" y="180"/>
                    </a:lnTo>
                    <a:lnTo>
                      <a:pt x="1357" y="201"/>
                    </a:lnTo>
                    <a:lnTo>
                      <a:pt x="1367" y="224"/>
                    </a:lnTo>
                    <a:lnTo>
                      <a:pt x="1372" y="250"/>
                    </a:lnTo>
                    <a:lnTo>
                      <a:pt x="1371" y="281"/>
                    </a:lnTo>
                    <a:lnTo>
                      <a:pt x="1364" y="310"/>
                    </a:lnTo>
                    <a:lnTo>
                      <a:pt x="1352" y="337"/>
                    </a:lnTo>
                    <a:lnTo>
                      <a:pt x="1335" y="364"/>
                    </a:lnTo>
                    <a:lnTo>
                      <a:pt x="1325" y="377"/>
                    </a:lnTo>
                    <a:lnTo>
                      <a:pt x="1338" y="382"/>
                    </a:lnTo>
                    <a:lnTo>
                      <a:pt x="1350" y="390"/>
                    </a:lnTo>
                    <a:lnTo>
                      <a:pt x="1361" y="404"/>
                    </a:lnTo>
                    <a:lnTo>
                      <a:pt x="1371" y="428"/>
                    </a:lnTo>
                    <a:lnTo>
                      <a:pt x="1375" y="455"/>
                    </a:lnTo>
                    <a:lnTo>
                      <a:pt x="1374" y="482"/>
                    </a:lnTo>
                    <a:lnTo>
                      <a:pt x="1368" y="510"/>
                    </a:lnTo>
                    <a:lnTo>
                      <a:pt x="1360" y="535"/>
                    </a:lnTo>
                    <a:lnTo>
                      <a:pt x="1342" y="569"/>
                    </a:lnTo>
                    <a:lnTo>
                      <a:pt x="1320" y="600"/>
                    </a:lnTo>
                    <a:lnTo>
                      <a:pt x="1294" y="625"/>
                    </a:lnTo>
                    <a:lnTo>
                      <a:pt x="1263" y="645"/>
                    </a:lnTo>
                    <a:lnTo>
                      <a:pt x="1230" y="662"/>
                    </a:lnTo>
                    <a:lnTo>
                      <a:pt x="1194" y="674"/>
                    </a:lnTo>
                    <a:lnTo>
                      <a:pt x="1157" y="682"/>
                    </a:lnTo>
                    <a:lnTo>
                      <a:pt x="1120" y="687"/>
                    </a:lnTo>
                    <a:lnTo>
                      <a:pt x="1081" y="688"/>
                    </a:lnTo>
                    <a:lnTo>
                      <a:pt x="1042" y="685"/>
                    </a:lnTo>
                    <a:lnTo>
                      <a:pt x="1037" y="684"/>
                    </a:lnTo>
                    <a:lnTo>
                      <a:pt x="1038" y="778"/>
                    </a:lnTo>
                    <a:lnTo>
                      <a:pt x="1042" y="901"/>
                    </a:lnTo>
                    <a:lnTo>
                      <a:pt x="1044" y="1024"/>
                    </a:lnTo>
                    <a:lnTo>
                      <a:pt x="1041" y="1035"/>
                    </a:lnTo>
                    <a:lnTo>
                      <a:pt x="1034" y="1041"/>
                    </a:lnTo>
                    <a:lnTo>
                      <a:pt x="1026" y="1046"/>
                    </a:lnTo>
                    <a:lnTo>
                      <a:pt x="1015" y="1046"/>
                    </a:lnTo>
                    <a:lnTo>
                      <a:pt x="1007" y="1041"/>
                    </a:lnTo>
                    <a:lnTo>
                      <a:pt x="1000" y="1035"/>
                    </a:lnTo>
                    <a:lnTo>
                      <a:pt x="997" y="1024"/>
                    </a:lnTo>
                    <a:lnTo>
                      <a:pt x="995" y="901"/>
                    </a:lnTo>
                    <a:lnTo>
                      <a:pt x="991" y="778"/>
                    </a:lnTo>
                    <a:lnTo>
                      <a:pt x="990" y="656"/>
                    </a:lnTo>
                    <a:lnTo>
                      <a:pt x="991" y="645"/>
                    </a:lnTo>
                    <a:lnTo>
                      <a:pt x="998" y="637"/>
                    </a:lnTo>
                    <a:lnTo>
                      <a:pt x="1008" y="633"/>
                    </a:lnTo>
                    <a:lnTo>
                      <a:pt x="1019" y="633"/>
                    </a:lnTo>
                    <a:lnTo>
                      <a:pt x="1048" y="637"/>
                    </a:lnTo>
                    <a:lnTo>
                      <a:pt x="1078" y="640"/>
                    </a:lnTo>
                    <a:lnTo>
                      <a:pt x="1111" y="640"/>
                    </a:lnTo>
                    <a:lnTo>
                      <a:pt x="1145" y="637"/>
                    </a:lnTo>
                    <a:lnTo>
                      <a:pt x="1176" y="631"/>
                    </a:lnTo>
                    <a:lnTo>
                      <a:pt x="1208" y="623"/>
                    </a:lnTo>
                    <a:lnTo>
                      <a:pt x="1237" y="609"/>
                    </a:lnTo>
                    <a:lnTo>
                      <a:pt x="1263" y="593"/>
                    </a:lnTo>
                    <a:lnTo>
                      <a:pt x="1285" y="572"/>
                    </a:lnTo>
                    <a:lnTo>
                      <a:pt x="1303" y="546"/>
                    </a:lnTo>
                    <a:lnTo>
                      <a:pt x="1314" y="524"/>
                    </a:lnTo>
                    <a:lnTo>
                      <a:pt x="1321" y="500"/>
                    </a:lnTo>
                    <a:lnTo>
                      <a:pt x="1327" y="477"/>
                    </a:lnTo>
                    <a:lnTo>
                      <a:pt x="1327" y="452"/>
                    </a:lnTo>
                    <a:lnTo>
                      <a:pt x="1324" y="438"/>
                    </a:lnTo>
                    <a:lnTo>
                      <a:pt x="1318" y="428"/>
                    </a:lnTo>
                    <a:lnTo>
                      <a:pt x="1312" y="424"/>
                    </a:lnTo>
                    <a:lnTo>
                      <a:pt x="1302" y="423"/>
                    </a:lnTo>
                    <a:lnTo>
                      <a:pt x="1291" y="424"/>
                    </a:lnTo>
                    <a:lnTo>
                      <a:pt x="1280" y="428"/>
                    </a:lnTo>
                    <a:lnTo>
                      <a:pt x="1267" y="434"/>
                    </a:lnTo>
                    <a:lnTo>
                      <a:pt x="1255" y="437"/>
                    </a:lnTo>
                    <a:lnTo>
                      <a:pt x="1244" y="434"/>
                    </a:lnTo>
                    <a:lnTo>
                      <a:pt x="1236" y="427"/>
                    </a:lnTo>
                    <a:lnTo>
                      <a:pt x="1232" y="417"/>
                    </a:lnTo>
                    <a:lnTo>
                      <a:pt x="1232" y="408"/>
                    </a:lnTo>
                    <a:lnTo>
                      <a:pt x="1238" y="398"/>
                    </a:lnTo>
                    <a:lnTo>
                      <a:pt x="1244" y="393"/>
                    </a:lnTo>
                    <a:lnTo>
                      <a:pt x="1256" y="383"/>
                    </a:lnTo>
                    <a:lnTo>
                      <a:pt x="1273" y="365"/>
                    </a:lnTo>
                    <a:lnTo>
                      <a:pt x="1291" y="346"/>
                    </a:lnTo>
                    <a:lnTo>
                      <a:pt x="1306" y="325"/>
                    </a:lnTo>
                    <a:lnTo>
                      <a:pt x="1317" y="303"/>
                    </a:lnTo>
                    <a:lnTo>
                      <a:pt x="1324" y="281"/>
                    </a:lnTo>
                    <a:lnTo>
                      <a:pt x="1325" y="256"/>
                    </a:lnTo>
                    <a:lnTo>
                      <a:pt x="1320" y="234"/>
                    </a:lnTo>
                    <a:lnTo>
                      <a:pt x="1309" y="214"/>
                    </a:lnTo>
                    <a:lnTo>
                      <a:pt x="1294" y="198"/>
                    </a:lnTo>
                    <a:lnTo>
                      <a:pt x="1276" y="185"/>
                    </a:lnTo>
                    <a:lnTo>
                      <a:pt x="1256" y="174"/>
                    </a:lnTo>
                    <a:lnTo>
                      <a:pt x="1238" y="167"/>
                    </a:lnTo>
                    <a:lnTo>
                      <a:pt x="1219" y="162"/>
                    </a:lnTo>
                    <a:lnTo>
                      <a:pt x="1197" y="158"/>
                    </a:lnTo>
                    <a:lnTo>
                      <a:pt x="1175" y="155"/>
                    </a:lnTo>
                    <a:lnTo>
                      <a:pt x="1151" y="154"/>
                    </a:lnTo>
                    <a:lnTo>
                      <a:pt x="1129" y="156"/>
                    </a:lnTo>
                    <a:lnTo>
                      <a:pt x="1107" y="161"/>
                    </a:lnTo>
                    <a:lnTo>
                      <a:pt x="1089" y="169"/>
                    </a:lnTo>
                    <a:lnTo>
                      <a:pt x="1073" y="180"/>
                    </a:lnTo>
                    <a:lnTo>
                      <a:pt x="1059" y="195"/>
                    </a:lnTo>
                    <a:lnTo>
                      <a:pt x="1051" y="214"/>
                    </a:lnTo>
                    <a:lnTo>
                      <a:pt x="1045" y="224"/>
                    </a:lnTo>
                    <a:lnTo>
                      <a:pt x="1036" y="230"/>
                    </a:lnTo>
                    <a:lnTo>
                      <a:pt x="1026" y="231"/>
                    </a:lnTo>
                    <a:lnTo>
                      <a:pt x="1016" y="228"/>
                    </a:lnTo>
                    <a:lnTo>
                      <a:pt x="1008" y="223"/>
                    </a:lnTo>
                    <a:lnTo>
                      <a:pt x="1004" y="214"/>
                    </a:lnTo>
                    <a:lnTo>
                      <a:pt x="1005" y="202"/>
                    </a:lnTo>
                    <a:lnTo>
                      <a:pt x="1011" y="176"/>
                    </a:lnTo>
                    <a:lnTo>
                      <a:pt x="1008" y="151"/>
                    </a:lnTo>
                    <a:lnTo>
                      <a:pt x="998" y="130"/>
                    </a:lnTo>
                    <a:lnTo>
                      <a:pt x="983" y="111"/>
                    </a:lnTo>
                    <a:lnTo>
                      <a:pt x="964" y="94"/>
                    </a:lnTo>
                    <a:lnTo>
                      <a:pt x="940" y="79"/>
                    </a:lnTo>
                    <a:lnTo>
                      <a:pt x="914" y="68"/>
                    </a:lnTo>
                    <a:lnTo>
                      <a:pt x="885" y="58"/>
                    </a:lnTo>
                    <a:lnTo>
                      <a:pt x="856" y="53"/>
                    </a:lnTo>
                    <a:lnTo>
                      <a:pt x="827" y="49"/>
                    </a:lnTo>
                    <a:lnTo>
                      <a:pt x="799" y="49"/>
                    </a:lnTo>
                    <a:lnTo>
                      <a:pt x="773" y="50"/>
                    </a:lnTo>
                    <a:lnTo>
                      <a:pt x="750" y="56"/>
                    </a:lnTo>
                    <a:lnTo>
                      <a:pt x="730" y="63"/>
                    </a:lnTo>
                    <a:lnTo>
                      <a:pt x="717" y="74"/>
                    </a:lnTo>
                    <a:lnTo>
                      <a:pt x="708" y="89"/>
                    </a:lnTo>
                    <a:lnTo>
                      <a:pt x="707" y="105"/>
                    </a:lnTo>
                    <a:lnTo>
                      <a:pt x="704" y="116"/>
                    </a:lnTo>
                    <a:lnTo>
                      <a:pt x="697" y="125"/>
                    </a:lnTo>
                    <a:lnTo>
                      <a:pt x="686" y="129"/>
                    </a:lnTo>
                    <a:lnTo>
                      <a:pt x="675" y="129"/>
                    </a:lnTo>
                    <a:lnTo>
                      <a:pt x="666" y="123"/>
                    </a:lnTo>
                    <a:lnTo>
                      <a:pt x="637" y="98"/>
                    </a:lnTo>
                    <a:lnTo>
                      <a:pt x="608" y="82"/>
                    </a:lnTo>
                    <a:lnTo>
                      <a:pt x="577" y="74"/>
                    </a:lnTo>
                    <a:lnTo>
                      <a:pt x="547" y="72"/>
                    </a:lnTo>
                    <a:lnTo>
                      <a:pt x="517" y="78"/>
                    </a:lnTo>
                    <a:lnTo>
                      <a:pt x="488" y="89"/>
                    </a:lnTo>
                    <a:lnTo>
                      <a:pt x="459" y="105"/>
                    </a:lnTo>
                    <a:lnTo>
                      <a:pt x="431" y="125"/>
                    </a:lnTo>
                    <a:lnTo>
                      <a:pt x="406" y="150"/>
                    </a:lnTo>
                    <a:lnTo>
                      <a:pt x="384" y="177"/>
                    </a:lnTo>
                    <a:lnTo>
                      <a:pt x="363" y="206"/>
                    </a:lnTo>
                    <a:lnTo>
                      <a:pt x="347" y="238"/>
                    </a:lnTo>
                    <a:lnTo>
                      <a:pt x="333" y="271"/>
                    </a:lnTo>
                    <a:lnTo>
                      <a:pt x="323" y="304"/>
                    </a:lnTo>
                    <a:lnTo>
                      <a:pt x="319" y="337"/>
                    </a:lnTo>
                    <a:lnTo>
                      <a:pt x="319" y="370"/>
                    </a:lnTo>
                    <a:lnTo>
                      <a:pt x="325" y="401"/>
                    </a:lnTo>
                    <a:lnTo>
                      <a:pt x="325" y="412"/>
                    </a:lnTo>
                    <a:lnTo>
                      <a:pt x="321" y="422"/>
                    </a:lnTo>
                    <a:lnTo>
                      <a:pt x="312" y="427"/>
                    </a:lnTo>
                    <a:lnTo>
                      <a:pt x="301" y="430"/>
                    </a:lnTo>
                    <a:lnTo>
                      <a:pt x="275" y="433"/>
                    </a:lnTo>
                    <a:lnTo>
                      <a:pt x="246" y="437"/>
                    </a:lnTo>
                    <a:lnTo>
                      <a:pt x="216" y="445"/>
                    </a:lnTo>
                    <a:lnTo>
                      <a:pt x="184" y="456"/>
                    </a:lnTo>
                    <a:lnTo>
                      <a:pt x="152" y="470"/>
                    </a:lnTo>
                    <a:lnTo>
                      <a:pt x="123" y="485"/>
                    </a:lnTo>
                    <a:lnTo>
                      <a:pt x="97" y="504"/>
                    </a:lnTo>
                    <a:lnTo>
                      <a:pt x="75" y="525"/>
                    </a:lnTo>
                    <a:lnTo>
                      <a:pt x="58" y="550"/>
                    </a:lnTo>
                    <a:lnTo>
                      <a:pt x="49" y="576"/>
                    </a:lnTo>
                    <a:lnTo>
                      <a:pt x="47" y="598"/>
                    </a:lnTo>
                    <a:lnTo>
                      <a:pt x="53" y="619"/>
                    </a:lnTo>
                    <a:lnTo>
                      <a:pt x="64" y="637"/>
                    </a:lnTo>
                    <a:lnTo>
                      <a:pt x="79" y="653"/>
                    </a:lnTo>
                    <a:lnTo>
                      <a:pt x="97" y="667"/>
                    </a:lnTo>
                    <a:lnTo>
                      <a:pt x="116" y="678"/>
                    </a:lnTo>
                    <a:lnTo>
                      <a:pt x="137" y="687"/>
                    </a:lnTo>
                    <a:lnTo>
                      <a:pt x="158" y="692"/>
                    </a:lnTo>
                    <a:lnTo>
                      <a:pt x="178" y="695"/>
                    </a:lnTo>
                    <a:lnTo>
                      <a:pt x="225" y="695"/>
                    </a:lnTo>
                    <a:lnTo>
                      <a:pt x="272" y="691"/>
                    </a:lnTo>
                    <a:lnTo>
                      <a:pt x="321" y="687"/>
                    </a:lnTo>
                    <a:lnTo>
                      <a:pt x="367" y="684"/>
                    </a:lnTo>
                    <a:lnTo>
                      <a:pt x="378" y="687"/>
                    </a:lnTo>
                    <a:lnTo>
                      <a:pt x="385" y="694"/>
                    </a:lnTo>
                    <a:lnTo>
                      <a:pt x="390" y="702"/>
                    </a:lnTo>
                    <a:lnTo>
                      <a:pt x="390" y="713"/>
                    </a:lnTo>
                    <a:lnTo>
                      <a:pt x="385" y="721"/>
                    </a:lnTo>
                    <a:lnTo>
                      <a:pt x="378" y="728"/>
                    </a:lnTo>
                    <a:lnTo>
                      <a:pt x="367" y="731"/>
                    </a:lnTo>
                    <a:lnTo>
                      <a:pt x="330" y="734"/>
                    </a:lnTo>
                    <a:lnTo>
                      <a:pt x="292" y="736"/>
                    </a:lnTo>
                    <a:lnTo>
                      <a:pt x="253" y="740"/>
                    </a:lnTo>
                    <a:lnTo>
                      <a:pt x="214" y="743"/>
                    </a:lnTo>
                    <a:lnTo>
                      <a:pt x="176" y="743"/>
                    </a:lnTo>
                    <a:lnTo>
                      <a:pt x="138" y="738"/>
                    </a:lnTo>
                    <a:lnTo>
                      <a:pt x="102" y="725"/>
                    </a:lnTo>
                    <a:lnTo>
                      <a:pt x="79" y="711"/>
                    </a:lnTo>
                    <a:lnTo>
                      <a:pt x="55" y="695"/>
                    </a:lnTo>
                    <a:lnTo>
                      <a:pt x="35" y="674"/>
                    </a:lnTo>
                    <a:lnTo>
                      <a:pt x="18" y="652"/>
                    </a:lnTo>
                    <a:lnTo>
                      <a:pt x="6" y="626"/>
                    </a:lnTo>
                    <a:lnTo>
                      <a:pt x="0" y="600"/>
                    </a:lnTo>
                    <a:lnTo>
                      <a:pt x="2" y="571"/>
                    </a:lnTo>
                    <a:lnTo>
                      <a:pt x="11" y="539"/>
                    </a:lnTo>
                    <a:lnTo>
                      <a:pt x="28" y="511"/>
                    </a:lnTo>
                    <a:lnTo>
                      <a:pt x="49" y="485"/>
                    </a:lnTo>
                    <a:lnTo>
                      <a:pt x="75" y="463"/>
                    </a:lnTo>
                    <a:lnTo>
                      <a:pt x="105" y="442"/>
                    </a:lnTo>
                    <a:lnTo>
                      <a:pt x="137" y="424"/>
                    </a:lnTo>
                    <a:lnTo>
                      <a:pt x="170" y="410"/>
                    </a:lnTo>
                    <a:lnTo>
                      <a:pt x="205" y="399"/>
                    </a:lnTo>
                    <a:lnTo>
                      <a:pt x="238" y="391"/>
                    </a:lnTo>
                    <a:lnTo>
                      <a:pt x="271" y="386"/>
                    </a:lnTo>
                    <a:lnTo>
                      <a:pt x="274" y="386"/>
                    </a:lnTo>
                    <a:lnTo>
                      <a:pt x="272" y="379"/>
                    </a:lnTo>
                    <a:lnTo>
                      <a:pt x="271" y="343"/>
                    </a:lnTo>
                    <a:lnTo>
                      <a:pt x="275" y="307"/>
                    </a:lnTo>
                    <a:lnTo>
                      <a:pt x="283" y="271"/>
                    </a:lnTo>
                    <a:lnTo>
                      <a:pt x="296" y="235"/>
                    </a:lnTo>
                    <a:lnTo>
                      <a:pt x="312" y="201"/>
                    </a:lnTo>
                    <a:lnTo>
                      <a:pt x="333" y="167"/>
                    </a:lnTo>
                    <a:lnTo>
                      <a:pt x="355" y="137"/>
                    </a:lnTo>
                    <a:lnTo>
                      <a:pt x="381" y="110"/>
                    </a:lnTo>
                    <a:lnTo>
                      <a:pt x="409" y="85"/>
                    </a:lnTo>
                    <a:lnTo>
                      <a:pt x="439" y="63"/>
                    </a:lnTo>
                    <a:lnTo>
                      <a:pt x="471" y="46"/>
                    </a:lnTo>
                    <a:lnTo>
                      <a:pt x="503" y="34"/>
                    </a:lnTo>
                    <a:lnTo>
                      <a:pt x="536" y="27"/>
                    </a:lnTo>
                    <a:lnTo>
                      <a:pt x="570" y="25"/>
                    </a:lnTo>
                    <a:lnTo>
                      <a:pt x="603" y="31"/>
                    </a:lnTo>
                    <a:lnTo>
                      <a:pt x="637" y="42"/>
                    </a:lnTo>
                    <a:lnTo>
                      <a:pt x="666" y="60"/>
                    </a:lnTo>
                    <a:lnTo>
                      <a:pt x="678" y="42"/>
                    </a:lnTo>
                    <a:lnTo>
                      <a:pt x="696" y="27"/>
                    </a:lnTo>
                    <a:lnTo>
                      <a:pt x="717" y="16"/>
                    </a:lnTo>
                    <a:lnTo>
                      <a:pt x="742" y="7"/>
                    </a:lnTo>
                    <a:lnTo>
                      <a:pt x="768" y="3"/>
                    </a:lnTo>
                    <a:lnTo>
                      <a:pt x="79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2" name="Freeform 82"/>
              <p:cNvSpPr>
                <a:spLocks/>
              </p:cNvSpPr>
              <p:nvPr/>
            </p:nvSpPr>
            <p:spPr bwMode="auto">
              <a:xfrm>
                <a:off x="2634" y="2156"/>
                <a:ext cx="705" cy="180"/>
              </a:xfrm>
              <a:custGeom>
                <a:avLst/>
                <a:gdLst/>
                <a:ahLst/>
                <a:cxnLst>
                  <a:cxn ang="0">
                    <a:pos x="683" y="0"/>
                  </a:cxn>
                  <a:cxn ang="0">
                    <a:pos x="693" y="3"/>
                  </a:cxn>
                  <a:cxn ang="0">
                    <a:pos x="701" y="8"/>
                  </a:cxn>
                  <a:cxn ang="0">
                    <a:pos x="705" y="18"/>
                  </a:cxn>
                  <a:cxn ang="0">
                    <a:pos x="704" y="29"/>
                  </a:cxn>
                  <a:cxn ang="0">
                    <a:pos x="691" y="58"/>
                  </a:cxn>
                  <a:cxn ang="0">
                    <a:pos x="672" y="82"/>
                  </a:cxn>
                  <a:cxn ang="0">
                    <a:pos x="650" y="102"/>
                  </a:cxn>
                  <a:cxn ang="0">
                    <a:pos x="624" y="120"/>
                  </a:cxn>
                  <a:cxn ang="0">
                    <a:pos x="595" y="135"/>
                  </a:cxn>
                  <a:cxn ang="0">
                    <a:pos x="564" y="146"/>
                  </a:cxn>
                  <a:cxn ang="0">
                    <a:pos x="532" y="156"/>
                  </a:cxn>
                  <a:cxn ang="0">
                    <a:pos x="499" y="164"/>
                  </a:cxn>
                  <a:cxn ang="0">
                    <a:pos x="466" y="170"/>
                  </a:cxn>
                  <a:cxn ang="0">
                    <a:pos x="434" y="174"/>
                  </a:cxn>
                  <a:cxn ang="0">
                    <a:pos x="403" y="177"/>
                  </a:cxn>
                  <a:cxn ang="0">
                    <a:pos x="375" y="178"/>
                  </a:cxn>
                  <a:cxn ang="0">
                    <a:pos x="318" y="180"/>
                  </a:cxn>
                  <a:cxn ang="0">
                    <a:pos x="261" y="178"/>
                  </a:cxn>
                  <a:cxn ang="0">
                    <a:pos x="204" y="173"/>
                  </a:cxn>
                  <a:cxn ang="0">
                    <a:pos x="147" y="162"/>
                  </a:cxn>
                  <a:cxn ang="0">
                    <a:pos x="122" y="156"/>
                  </a:cxn>
                  <a:cxn ang="0">
                    <a:pos x="96" y="148"/>
                  </a:cxn>
                  <a:cxn ang="0">
                    <a:pos x="70" y="138"/>
                  </a:cxn>
                  <a:cxn ang="0">
                    <a:pos x="45" y="124"/>
                  </a:cxn>
                  <a:cxn ang="0">
                    <a:pos x="23" y="109"/>
                  </a:cxn>
                  <a:cxn ang="0">
                    <a:pos x="4" y="90"/>
                  </a:cxn>
                  <a:cxn ang="0">
                    <a:pos x="0" y="79"/>
                  </a:cxn>
                  <a:cxn ang="0">
                    <a:pos x="0" y="69"/>
                  </a:cxn>
                  <a:cxn ang="0">
                    <a:pos x="4" y="60"/>
                  </a:cxn>
                  <a:cxn ang="0">
                    <a:pos x="11" y="53"/>
                  </a:cxn>
                  <a:cxn ang="0">
                    <a:pos x="19" y="48"/>
                  </a:cxn>
                  <a:cxn ang="0">
                    <a:pos x="29" y="50"/>
                  </a:cxn>
                  <a:cxn ang="0">
                    <a:pos x="37" y="57"/>
                  </a:cxn>
                  <a:cxn ang="0">
                    <a:pos x="56" y="76"/>
                  </a:cxn>
                  <a:cxn ang="0">
                    <a:pos x="80" y="90"/>
                  </a:cxn>
                  <a:cxn ang="0">
                    <a:pos x="106" y="101"/>
                  </a:cxn>
                  <a:cxn ang="0">
                    <a:pos x="134" y="109"/>
                  </a:cxn>
                  <a:cxn ang="0">
                    <a:pos x="160" y="116"/>
                  </a:cxn>
                  <a:cxn ang="0">
                    <a:pos x="225" y="127"/>
                  </a:cxn>
                  <a:cxn ang="0">
                    <a:pos x="289" y="133"/>
                  </a:cxn>
                  <a:cxn ang="0">
                    <a:pos x="354" y="133"/>
                  </a:cxn>
                  <a:cxn ang="0">
                    <a:pos x="378" y="131"/>
                  </a:cxn>
                  <a:cxn ang="0">
                    <a:pos x="404" y="130"/>
                  </a:cxn>
                  <a:cxn ang="0">
                    <a:pos x="433" y="127"/>
                  </a:cxn>
                  <a:cxn ang="0">
                    <a:pos x="463" y="123"/>
                  </a:cxn>
                  <a:cxn ang="0">
                    <a:pos x="495" y="119"/>
                  </a:cxn>
                  <a:cxn ang="0">
                    <a:pos x="526" y="112"/>
                  </a:cxn>
                  <a:cxn ang="0">
                    <a:pos x="556" y="102"/>
                  </a:cxn>
                  <a:cxn ang="0">
                    <a:pos x="584" y="91"/>
                  </a:cxn>
                  <a:cxn ang="0">
                    <a:pos x="608" y="77"/>
                  </a:cxn>
                  <a:cxn ang="0">
                    <a:pos x="629" y="61"/>
                  </a:cxn>
                  <a:cxn ang="0">
                    <a:pos x="647" y="40"/>
                  </a:cxn>
                  <a:cxn ang="0">
                    <a:pos x="658" y="17"/>
                  </a:cxn>
                  <a:cxn ang="0">
                    <a:pos x="664" y="7"/>
                  </a:cxn>
                  <a:cxn ang="0">
                    <a:pos x="673" y="2"/>
                  </a:cxn>
                  <a:cxn ang="0">
                    <a:pos x="683" y="0"/>
                  </a:cxn>
                </a:cxnLst>
                <a:rect l="0" t="0" r="r" b="b"/>
                <a:pathLst>
                  <a:path w="705" h="180">
                    <a:moveTo>
                      <a:pt x="683" y="0"/>
                    </a:moveTo>
                    <a:lnTo>
                      <a:pt x="693" y="3"/>
                    </a:lnTo>
                    <a:lnTo>
                      <a:pt x="701" y="8"/>
                    </a:lnTo>
                    <a:lnTo>
                      <a:pt x="705" y="18"/>
                    </a:lnTo>
                    <a:lnTo>
                      <a:pt x="704" y="29"/>
                    </a:lnTo>
                    <a:lnTo>
                      <a:pt x="691" y="58"/>
                    </a:lnTo>
                    <a:lnTo>
                      <a:pt x="672" y="82"/>
                    </a:lnTo>
                    <a:lnTo>
                      <a:pt x="650" y="102"/>
                    </a:lnTo>
                    <a:lnTo>
                      <a:pt x="624" y="120"/>
                    </a:lnTo>
                    <a:lnTo>
                      <a:pt x="595" y="135"/>
                    </a:lnTo>
                    <a:lnTo>
                      <a:pt x="564" y="146"/>
                    </a:lnTo>
                    <a:lnTo>
                      <a:pt x="532" y="156"/>
                    </a:lnTo>
                    <a:lnTo>
                      <a:pt x="499" y="164"/>
                    </a:lnTo>
                    <a:lnTo>
                      <a:pt x="466" y="170"/>
                    </a:lnTo>
                    <a:lnTo>
                      <a:pt x="434" y="174"/>
                    </a:lnTo>
                    <a:lnTo>
                      <a:pt x="403" y="177"/>
                    </a:lnTo>
                    <a:lnTo>
                      <a:pt x="375" y="178"/>
                    </a:lnTo>
                    <a:lnTo>
                      <a:pt x="318" y="180"/>
                    </a:lnTo>
                    <a:lnTo>
                      <a:pt x="261" y="178"/>
                    </a:lnTo>
                    <a:lnTo>
                      <a:pt x="204" y="173"/>
                    </a:lnTo>
                    <a:lnTo>
                      <a:pt x="147" y="162"/>
                    </a:lnTo>
                    <a:lnTo>
                      <a:pt x="122" y="156"/>
                    </a:lnTo>
                    <a:lnTo>
                      <a:pt x="96" y="148"/>
                    </a:lnTo>
                    <a:lnTo>
                      <a:pt x="70" y="138"/>
                    </a:lnTo>
                    <a:lnTo>
                      <a:pt x="45" y="124"/>
                    </a:lnTo>
                    <a:lnTo>
                      <a:pt x="23" y="109"/>
                    </a:lnTo>
                    <a:lnTo>
                      <a:pt x="4" y="90"/>
                    </a:lnTo>
                    <a:lnTo>
                      <a:pt x="0" y="79"/>
                    </a:lnTo>
                    <a:lnTo>
                      <a:pt x="0" y="69"/>
                    </a:lnTo>
                    <a:lnTo>
                      <a:pt x="4" y="60"/>
                    </a:lnTo>
                    <a:lnTo>
                      <a:pt x="11" y="53"/>
                    </a:lnTo>
                    <a:lnTo>
                      <a:pt x="19" y="48"/>
                    </a:lnTo>
                    <a:lnTo>
                      <a:pt x="29" y="50"/>
                    </a:lnTo>
                    <a:lnTo>
                      <a:pt x="37" y="57"/>
                    </a:lnTo>
                    <a:lnTo>
                      <a:pt x="56" y="76"/>
                    </a:lnTo>
                    <a:lnTo>
                      <a:pt x="80" y="90"/>
                    </a:lnTo>
                    <a:lnTo>
                      <a:pt x="106" y="101"/>
                    </a:lnTo>
                    <a:lnTo>
                      <a:pt x="134" y="109"/>
                    </a:lnTo>
                    <a:lnTo>
                      <a:pt x="160" y="116"/>
                    </a:lnTo>
                    <a:lnTo>
                      <a:pt x="225" y="127"/>
                    </a:lnTo>
                    <a:lnTo>
                      <a:pt x="289" y="133"/>
                    </a:lnTo>
                    <a:lnTo>
                      <a:pt x="354" y="133"/>
                    </a:lnTo>
                    <a:lnTo>
                      <a:pt x="378" y="131"/>
                    </a:lnTo>
                    <a:lnTo>
                      <a:pt x="404" y="130"/>
                    </a:lnTo>
                    <a:lnTo>
                      <a:pt x="433" y="127"/>
                    </a:lnTo>
                    <a:lnTo>
                      <a:pt x="463" y="123"/>
                    </a:lnTo>
                    <a:lnTo>
                      <a:pt x="495" y="119"/>
                    </a:lnTo>
                    <a:lnTo>
                      <a:pt x="526" y="112"/>
                    </a:lnTo>
                    <a:lnTo>
                      <a:pt x="556" y="102"/>
                    </a:lnTo>
                    <a:lnTo>
                      <a:pt x="584" y="91"/>
                    </a:lnTo>
                    <a:lnTo>
                      <a:pt x="608" y="77"/>
                    </a:lnTo>
                    <a:lnTo>
                      <a:pt x="629" y="61"/>
                    </a:lnTo>
                    <a:lnTo>
                      <a:pt x="647" y="40"/>
                    </a:lnTo>
                    <a:lnTo>
                      <a:pt x="658" y="17"/>
                    </a:lnTo>
                    <a:lnTo>
                      <a:pt x="664" y="7"/>
                    </a:lnTo>
                    <a:lnTo>
                      <a:pt x="673" y="2"/>
                    </a:lnTo>
                    <a:lnTo>
                      <a:pt x="6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3" name="Freeform 83"/>
              <p:cNvSpPr>
                <a:spLocks/>
              </p:cNvSpPr>
              <p:nvPr/>
            </p:nvSpPr>
            <p:spPr bwMode="auto">
              <a:xfrm>
                <a:off x="1746" y="2098"/>
                <a:ext cx="3063" cy="3383"/>
              </a:xfrm>
              <a:custGeom>
                <a:avLst/>
                <a:gdLst/>
                <a:ahLst/>
                <a:cxnLst>
                  <a:cxn ang="0">
                    <a:pos x="2084" y="195"/>
                  </a:cxn>
                  <a:cxn ang="0">
                    <a:pos x="2371" y="605"/>
                  </a:cxn>
                  <a:cxn ang="0">
                    <a:pos x="2664" y="838"/>
                  </a:cxn>
                  <a:cxn ang="0">
                    <a:pos x="2838" y="816"/>
                  </a:cxn>
                  <a:cxn ang="0">
                    <a:pos x="2732" y="1045"/>
                  </a:cxn>
                  <a:cxn ang="0">
                    <a:pos x="2882" y="1829"/>
                  </a:cxn>
                  <a:cxn ang="0">
                    <a:pos x="3063" y="2679"/>
                  </a:cxn>
                  <a:cxn ang="0">
                    <a:pos x="2979" y="2930"/>
                  </a:cxn>
                  <a:cxn ang="0">
                    <a:pos x="2545" y="3069"/>
                  </a:cxn>
                  <a:cxn ang="0">
                    <a:pos x="2428" y="3238"/>
                  </a:cxn>
                  <a:cxn ang="0">
                    <a:pos x="2318" y="3196"/>
                  </a:cxn>
                  <a:cxn ang="0">
                    <a:pos x="2216" y="3071"/>
                  </a:cxn>
                  <a:cxn ang="0">
                    <a:pos x="1952" y="3115"/>
                  </a:cxn>
                  <a:cxn ang="0">
                    <a:pos x="1434" y="3136"/>
                  </a:cxn>
                  <a:cxn ang="0">
                    <a:pos x="1262" y="3178"/>
                  </a:cxn>
                  <a:cxn ang="0">
                    <a:pos x="1143" y="3366"/>
                  </a:cxn>
                  <a:cxn ang="0">
                    <a:pos x="999" y="3344"/>
                  </a:cxn>
                  <a:cxn ang="0">
                    <a:pos x="897" y="3145"/>
                  </a:cxn>
                  <a:cxn ang="0">
                    <a:pos x="755" y="3107"/>
                  </a:cxn>
                  <a:cxn ang="0">
                    <a:pos x="554" y="3072"/>
                  </a:cxn>
                  <a:cxn ang="0">
                    <a:pos x="435" y="2890"/>
                  </a:cxn>
                  <a:cxn ang="0">
                    <a:pos x="265" y="1842"/>
                  </a:cxn>
                  <a:cxn ang="0">
                    <a:pos x="231" y="1604"/>
                  </a:cxn>
                  <a:cxn ang="0">
                    <a:pos x="64" y="1581"/>
                  </a:cxn>
                  <a:cxn ang="0">
                    <a:pos x="22" y="1421"/>
                  </a:cxn>
                  <a:cxn ang="0">
                    <a:pos x="217" y="1346"/>
                  </a:cxn>
                  <a:cxn ang="0">
                    <a:pos x="266" y="837"/>
                  </a:cxn>
                  <a:cxn ang="0">
                    <a:pos x="454" y="374"/>
                  </a:cxn>
                  <a:cxn ang="0">
                    <a:pos x="730" y="106"/>
                  </a:cxn>
                  <a:cxn ang="0">
                    <a:pos x="692" y="182"/>
                  </a:cxn>
                  <a:cxn ang="0">
                    <a:pos x="429" y="517"/>
                  </a:cxn>
                  <a:cxn ang="0">
                    <a:pos x="280" y="1027"/>
                  </a:cxn>
                  <a:cxn ang="0">
                    <a:pos x="266" y="1411"/>
                  </a:cxn>
                  <a:cxn ang="0">
                    <a:pos x="115" y="1404"/>
                  </a:cxn>
                  <a:cxn ang="0">
                    <a:pos x="62" y="1520"/>
                  </a:cxn>
                  <a:cxn ang="0">
                    <a:pos x="243" y="1557"/>
                  </a:cxn>
                  <a:cxn ang="0">
                    <a:pos x="309" y="1736"/>
                  </a:cxn>
                  <a:cxn ang="0">
                    <a:pos x="432" y="2644"/>
                  </a:cxn>
                  <a:cxn ang="0">
                    <a:pos x="534" y="2998"/>
                  </a:cxn>
                  <a:cxn ang="0">
                    <a:pos x="794" y="3065"/>
                  </a:cxn>
                  <a:cxn ang="0">
                    <a:pos x="935" y="3112"/>
                  </a:cxn>
                  <a:cxn ang="0">
                    <a:pos x="1044" y="3318"/>
                  </a:cxn>
                  <a:cxn ang="0">
                    <a:pos x="1147" y="3286"/>
                  </a:cxn>
                  <a:cxn ang="0">
                    <a:pos x="1317" y="3102"/>
                  </a:cxn>
                  <a:cxn ang="0">
                    <a:pos x="1753" y="3096"/>
                  </a:cxn>
                  <a:cxn ang="0">
                    <a:pos x="2158" y="3013"/>
                  </a:cxn>
                  <a:cxn ang="0">
                    <a:pos x="2334" y="3144"/>
                  </a:cxn>
                  <a:cxn ang="0">
                    <a:pos x="2376" y="3064"/>
                  </a:cxn>
                  <a:cxn ang="0">
                    <a:pos x="2561" y="3020"/>
                  </a:cxn>
                  <a:cxn ang="0">
                    <a:pos x="2929" y="2911"/>
                  </a:cxn>
                  <a:cxn ang="0">
                    <a:pos x="3017" y="2692"/>
                  </a:cxn>
                  <a:cxn ang="0">
                    <a:pos x="2982" y="2443"/>
                  </a:cxn>
                  <a:cxn ang="0">
                    <a:pos x="2606" y="1078"/>
                  </a:cxn>
                  <a:cxn ang="0">
                    <a:pos x="2732" y="975"/>
                  </a:cxn>
                  <a:cxn ang="0">
                    <a:pos x="2717" y="866"/>
                  </a:cxn>
                  <a:cxn ang="0">
                    <a:pos x="2443" y="831"/>
                  </a:cxn>
                  <a:cxn ang="0">
                    <a:pos x="2086" y="271"/>
                  </a:cxn>
                  <a:cxn ang="0">
                    <a:pos x="1774" y="42"/>
                  </a:cxn>
                </a:cxnLst>
                <a:rect l="0" t="0" r="r" b="b"/>
                <a:pathLst>
                  <a:path w="3063" h="3383">
                    <a:moveTo>
                      <a:pt x="1785" y="0"/>
                    </a:moveTo>
                    <a:lnTo>
                      <a:pt x="1796" y="2"/>
                    </a:lnTo>
                    <a:lnTo>
                      <a:pt x="1861" y="31"/>
                    </a:lnTo>
                    <a:lnTo>
                      <a:pt x="1923" y="64"/>
                    </a:lnTo>
                    <a:lnTo>
                      <a:pt x="1981" y="104"/>
                    </a:lnTo>
                    <a:lnTo>
                      <a:pt x="2035" y="148"/>
                    </a:lnTo>
                    <a:lnTo>
                      <a:pt x="2084" y="195"/>
                    </a:lnTo>
                    <a:lnTo>
                      <a:pt x="2133" y="247"/>
                    </a:lnTo>
                    <a:lnTo>
                      <a:pt x="2177" y="301"/>
                    </a:lnTo>
                    <a:lnTo>
                      <a:pt x="2220" y="359"/>
                    </a:lnTo>
                    <a:lnTo>
                      <a:pt x="2260" y="419"/>
                    </a:lnTo>
                    <a:lnTo>
                      <a:pt x="2298" y="479"/>
                    </a:lnTo>
                    <a:lnTo>
                      <a:pt x="2336" y="541"/>
                    </a:lnTo>
                    <a:lnTo>
                      <a:pt x="2371" y="605"/>
                    </a:lnTo>
                    <a:lnTo>
                      <a:pt x="2407" y="667"/>
                    </a:lnTo>
                    <a:lnTo>
                      <a:pt x="2442" y="729"/>
                    </a:lnTo>
                    <a:lnTo>
                      <a:pt x="2475" y="791"/>
                    </a:lnTo>
                    <a:lnTo>
                      <a:pt x="2509" y="852"/>
                    </a:lnTo>
                    <a:lnTo>
                      <a:pt x="2534" y="893"/>
                    </a:lnTo>
                    <a:lnTo>
                      <a:pt x="2567" y="880"/>
                    </a:lnTo>
                    <a:lnTo>
                      <a:pt x="2664" y="838"/>
                    </a:lnTo>
                    <a:lnTo>
                      <a:pt x="2712" y="819"/>
                    </a:lnTo>
                    <a:lnTo>
                      <a:pt x="2762" y="804"/>
                    </a:lnTo>
                    <a:lnTo>
                      <a:pt x="2815" y="793"/>
                    </a:lnTo>
                    <a:lnTo>
                      <a:pt x="2824" y="794"/>
                    </a:lnTo>
                    <a:lnTo>
                      <a:pt x="2831" y="800"/>
                    </a:lnTo>
                    <a:lnTo>
                      <a:pt x="2837" y="808"/>
                    </a:lnTo>
                    <a:lnTo>
                      <a:pt x="2838" y="816"/>
                    </a:lnTo>
                    <a:lnTo>
                      <a:pt x="2832" y="852"/>
                    </a:lnTo>
                    <a:lnTo>
                      <a:pt x="2823" y="888"/>
                    </a:lnTo>
                    <a:lnTo>
                      <a:pt x="2812" y="924"/>
                    </a:lnTo>
                    <a:lnTo>
                      <a:pt x="2797" y="958"/>
                    </a:lnTo>
                    <a:lnTo>
                      <a:pt x="2779" y="990"/>
                    </a:lnTo>
                    <a:lnTo>
                      <a:pt x="2757" y="1019"/>
                    </a:lnTo>
                    <a:lnTo>
                      <a:pt x="2732" y="1045"/>
                    </a:lnTo>
                    <a:lnTo>
                      <a:pt x="2704" y="1066"/>
                    </a:lnTo>
                    <a:lnTo>
                      <a:pt x="2671" y="1084"/>
                    </a:lnTo>
                    <a:lnTo>
                      <a:pt x="2659" y="1088"/>
                    </a:lnTo>
                    <a:lnTo>
                      <a:pt x="2707" y="1258"/>
                    </a:lnTo>
                    <a:lnTo>
                      <a:pt x="2765" y="1448"/>
                    </a:lnTo>
                    <a:lnTo>
                      <a:pt x="2824" y="1639"/>
                    </a:lnTo>
                    <a:lnTo>
                      <a:pt x="2882" y="1829"/>
                    </a:lnTo>
                    <a:lnTo>
                      <a:pt x="2944" y="2057"/>
                    </a:lnTo>
                    <a:lnTo>
                      <a:pt x="2999" y="2288"/>
                    </a:lnTo>
                    <a:lnTo>
                      <a:pt x="3046" y="2520"/>
                    </a:lnTo>
                    <a:lnTo>
                      <a:pt x="3053" y="2558"/>
                    </a:lnTo>
                    <a:lnTo>
                      <a:pt x="3057" y="2597"/>
                    </a:lnTo>
                    <a:lnTo>
                      <a:pt x="3062" y="2639"/>
                    </a:lnTo>
                    <a:lnTo>
                      <a:pt x="3063" y="2679"/>
                    </a:lnTo>
                    <a:lnTo>
                      <a:pt x="3062" y="2719"/>
                    </a:lnTo>
                    <a:lnTo>
                      <a:pt x="3057" y="2759"/>
                    </a:lnTo>
                    <a:lnTo>
                      <a:pt x="3051" y="2797"/>
                    </a:lnTo>
                    <a:lnTo>
                      <a:pt x="3040" y="2833"/>
                    </a:lnTo>
                    <a:lnTo>
                      <a:pt x="3024" y="2868"/>
                    </a:lnTo>
                    <a:lnTo>
                      <a:pt x="3004" y="2901"/>
                    </a:lnTo>
                    <a:lnTo>
                      <a:pt x="2979" y="2930"/>
                    </a:lnTo>
                    <a:lnTo>
                      <a:pt x="2948" y="2955"/>
                    </a:lnTo>
                    <a:lnTo>
                      <a:pt x="2911" y="2977"/>
                    </a:lnTo>
                    <a:lnTo>
                      <a:pt x="2842" y="3006"/>
                    </a:lnTo>
                    <a:lnTo>
                      <a:pt x="2770" y="3029"/>
                    </a:lnTo>
                    <a:lnTo>
                      <a:pt x="2697" y="3047"/>
                    </a:lnTo>
                    <a:lnTo>
                      <a:pt x="2621" y="3061"/>
                    </a:lnTo>
                    <a:lnTo>
                      <a:pt x="2545" y="3069"/>
                    </a:lnTo>
                    <a:lnTo>
                      <a:pt x="2471" y="3075"/>
                    </a:lnTo>
                    <a:lnTo>
                      <a:pt x="2428" y="3076"/>
                    </a:lnTo>
                    <a:lnTo>
                      <a:pt x="2432" y="3114"/>
                    </a:lnTo>
                    <a:lnTo>
                      <a:pt x="2434" y="3151"/>
                    </a:lnTo>
                    <a:lnTo>
                      <a:pt x="2432" y="3189"/>
                    </a:lnTo>
                    <a:lnTo>
                      <a:pt x="2431" y="3227"/>
                    </a:lnTo>
                    <a:lnTo>
                      <a:pt x="2428" y="3238"/>
                    </a:lnTo>
                    <a:lnTo>
                      <a:pt x="2421" y="3246"/>
                    </a:lnTo>
                    <a:lnTo>
                      <a:pt x="2411" y="3250"/>
                    </a:lnTo>
                    <a:lnTo>
                      <a:pt x="2400" y="3250"/>
                    </a:lnTo>
                    <a:lnTo>
                      <a:pt x="2382" y="3245"/>
                    </a:lnTo>
                    <a:lnTo>
                      <a:pt x="2365" y="3236"/>
                    </a:lnTo>
                    <a:lnTo>
                      <a:pt x="2338" y="3218"/>
                    </a:lnTo>
                    <a:lnTo>
                      <a:pt x="2318" y="3196"/>
                    </a:lnTo>
                    <a:lnTo>
                      <a:pt x="2298" y="3172"/>
                    </a:lnTo>
                    <a:lnTo>
                      <a:pt x="2280" y="3147"/>
                    </a:lnTo>
                    <a:lnTo>
                      <a:pt x="2269" y="3129"/>
                    </a:lnTo>
                    <a:lnTo>
                      <a:pt x="2258" y="3112"/>
                    </a:lnTo>
                    <a:lnTo>
                      <a:pt x="2246" y="3096"/>
                    </a:lnTo>
                    <a:lnTo>
                      <a:pt x="2232" y="3082"/>
                    </a:lnTo>
                    <a:lnTo>
                      <a:pt x="2216" y="3071"/>
                    </a:lnTo>
                    <a:lnTo>
                      <a:pt x="2198" y="3062"/>
                    </a:lnTo>
                    <a:lnTo>
                      <a:pt x="2177" y="3060"/>
                    </a:lnTo>
                    <a:lnTo>
                      <a:pt x="2130" y="3062"/>
                    </a:lnTo>
                    <a:lnTo>
                      <a:pt x="2084" y="3072"/>
                    </a:lnTo>
                    <a:lnTo>
                      <a:pt x="2040" y="3086"/>
                    </a:lnTo>
                    <a:lnTo>
                      <a:pt x="1996" y="3101"/>
                    </a:lnTo>
                    <a:lnTo>
                      <a:pt x="1952" y="3115"/>
                    </a:lnTo>
                    <a:lnTo>
                      <a:pt x="1908" y="3127"/>
                    </a:lnTo>
                    <a:lnTo>
                      <a:pt x="1862" y="3136"/>
                    </a:lnTo>
                    <a:lnTo>
                      <a:pt x="1783" y="3140"/>
                    </a:lnTo>
                    <a:lnTo>
                      <a:pt x="1705" y="3140"/>
                    </a:lnTo>
                    <a:lnTo>
                      <a:pt x="1547" y="3134"/>
                    </a:lnTo>
                    <a:lnTo>
                      <a:pt x="1491" y="3133"/>
                    </a:lnTo>
                    <a:lnTo>
                      <a:pt x="1434" y="3136"/>
                    </a:lnTo>
                    <a:lnTo>
                      <a:pt x="1379" y="3140"/>
                    </a:lnTo>
                    <a:lnTo>
                      <a:pt x="1360" y="3143"/>
                    </a:lnTo>
                    <a:lnTo>
                      <a:pt x="1339" y="3145"/>
                    </a:lnTo>
                    <a:lnTo>
                      <a:pt x="1317" y="3151"/>
                    </a:lnTo>
                    <a:lnTo>
                      <a:pt x="1296" y="3158"/>
                    </a:lnTo>
                    <a:lnTo>
                      <a:pt x="1277" y="3166"/>
                    </a:lnTo>
                    <a:lnTo>
                      <a:pt x="1262" y="3178"/>
                    </a:lnTo>
                    <a:lnTo>
                      <a:pt x="1241" y="3203"/>
                    </a:lnTo>
                    <a:lnTo>
                      <a:pt x="1224" y="3232"/>
                    </a:lnTo>
                    <a:lnTo>
                      <a:pt x="1211" y="3261"/>
                    </a:lnTo>
                    <a:lnTo>
                      <a:pt x="1197" y="3292"/>
                    </a:lnTo>
                    <a:lnTo>
                      <a:pt x="1182" y="3321"/>
                    </a:lnTo>
                    <a:lnTo>
                      <a:pt x="1162" y="3348"/>
                    </a:lnTo>
                    <a:lnTo>
                      <a:pt x="1143" y="3366"/>
                    </a:lnTo>
                    <a:lnTo>
                      <a:pt x="1124" y="3377"/>
                    </a:lnTo>
                    <a:lnTo>
                      <a:pt x="1103" y="3383"/>
                    </a:lnTo>
                    <a:lnTo>
                      <a:pt x="1082" y="3383"/>
                    </a:lnTo>
                    <a:lnTo>
                      <a:pt x="1062" y="3379"/>
                    </a:lnTo>
                    <a:lnTo>
                      <a:pt x="1041" y="3370"/>
                    </a:lnTo>
                    <a:lnTo>
                      <a:pt x="1020" y="3358"/>
                    </a:lnTo>
                    <a:lnTo>
                      <a:pt x="999" y="3344"/>
                    </a:lnTo>
                    <a:lnTo>
                      <a:pt x="969" y="3318"/>
                    </a:lnTo>
                    <a:lnTo>
                      <a:pt x="947" y="3287"/>
                    </a:lnTo>
                    <a:lnTo>
                      <a:pt x="930" y="3256"/>
                    </a:lnTo>
                    <a:lnTo>
                      <a:pt x="919" y="3220"/>
                    </a:lnTo>
                    <a:lnTo>
                      <a:pt x="912" y="3181"/>
                    </a:lnTo>
                    <a:lnTo>
                      <a:pt x="907" y="3162"/>
                    </a:lnTo>
                    <a:lnTo>
                      <a:pt x="897" y="3145"/>
                    </a:lnTo>
                    <a:lnTo>
                      <a:pt x="882" y="3133"/>
                    </a:lnTo>
                    <a:lnTo>
                      <a:pt x="864" y="3123"/>
                    </a:lnTo>
                    <a:lnTo>
                      <a:pt x="843" y="3118"/>
                    </a:lnTo>
                    <a:lnTo>
                      <a:pt x="821" y="3112"/>
                    </a:lnTo>
                    <a:lnTo>
                      <a:pt x="799" y="3109"/>
                    </a:lnTo>
                    <a:lnTo>
                      <a:pt x="776" y="3108"/>
                    </a:lnTo>
                    <a:lnTo>
                      <a:pt x="755" y="3107"/>
                    </a:lnTo>
                    <a:lnTo>
                      <a:pt x="734" y="3107"/>
                    </a:lnTo>
                    <a:lnTo>
                      <a:pt x="716" y="3105"/>
                    </a:lnTo>
                    <a:lnTo>
                      <a:pt x="683" y="3102"/>
                    </a:lnTo>
                    <a:lnTo>
                      <a:pt x="650" y="3098"/>
                    </a:lnTo>
                    <a:lnTo>
                      <a:pt x="617" y="3093"/>
                    </a:lnTo>
                    <a:lnTo>
                      <a:pt x="584" y="3085"/>
                    </a:lnTo>
                    <a:lnTo>
                      <a:pt x="554" y="3072"/>
                    </a:lnTo>
                    <a:lnTo>
                      <a:pt x="526" y="3054"/>
                    </a:lnTo>
                    <a:lnTo>
                      <a:pt x="504" y="3033"/>
                    </a:lnTo>
                    <a:lnTo>
                      <a:pt x="485" y="3009"/>
                    </a:lnTo>
                    <a:lnTo>
                      <a:pt x="468" y="2981"/>
                    </a:lnTo>
                    <a:lnTo>
                      <a:pt x="454" y="2951"/>
                    </a:lnTo>
                    <a:lnTo>
                      <a:pt x="443" y="2920"/>
                    </a:lnTo>
                    <a:lnTo>
                      <a:pt x="435" y="2890"/>
                    </a:lnTo>
                    <a:lnTo>
                      <a:pt x="428" y="2861"/>
                    </a:lnTo>
                    <a:lnTo>
                      <a:pt x="385" y="2637"/>
                    </a:lnTo>
                    <a:lnTo>
                      <a:pt x="348" y="2412"/>
                    </a:lnTo>
                    <a:lnTo>
                      <a:pt x="315" y="2186"/>
                    </a:lnTo>
                    <a:lnTo>
                      <a:pt x="283" y="1961"/>
                    </a:lnTo>
                    <a:lnTo>
                      <a:pt x="273" y="1901"/>
                    </a:lnTo>
                    <a:lnTo>
                      <a:pt x="265" y="1842"/>
                    </a:lnTo>
                    <a:lnTo>
                      <a:pt x="261" y="1783"/>
                    </a:lnTo>
                    <a:lnTo>
                      <a:pt x="264" y="1711"/>
                    </a:lnTo>
                    <a:lnTo>
                      <a:pt x="262" y="1673"/>
                    </a:lnTo>
                    <a:lnTo>
                      <a:pt x="258" y="1639"/>
                    </a:lnTo>
                    <a:lnTo>
                      <a:pt x="253" y="1624"/>
                    </a:lnTo>
                    <a:lnTo>
                      <a:pt x="243" y="1611"/>
                    </a:lnTo>
                    <a:lnTo>
                      <a:pt x="231" y="1604"/>
                    </a:lnTo>
                    <a:lnTo>
                      <a:pt x="217" y="1599"/>
                    </a:lnTo>
                    <a:lnTo>
                      <a:pt x="184" y="1596"/>
                    </a:lnTo>
                    <a:lnTo>
                      <a:pt x="166" y="1598"/>
                    </a:lnTo>
                    <a:lnTo>
                      <a:pt x="149" y="1599"/>
                    </a:lnTo>
                    <a:lnTo>
                      <a:pt x="119" y="1599"/>
                    </a:lnTo>
                    <a:lnTo>
                      <a:pt x="90" y="1593"/>
                    </a:lnTo>
                    <a:lnTo>
                      <a:pt x="64" y="1581"/>
                    </a:lnTo>
                    <a:lnTo>
                      <a:pt x="40" y="1563"/>
                    </a:lnTo>
                    <a:lnTo>
                      <a:pt x="21" y="1542"/>
                    </a:lnTo>
                    <a:lnTo>
                      <a:pt x="7" y="1517"/>
                    </a:lnTo>
                    <a:lnTo>
                      <a:pt x="0" y="1493"/>
                    </a:lnTo>
                    <a:lnTo>
                      <a:pt x="1" y="1466"/>
                    </a:lnTo>
                    <a:lnTo>
                      <a:pt x="10" y="1443"/>
                    </a:lnTo>
                    <a:lnTo>
                      <a:pt x="22" y="1421"/>
                    </a:lnTo>
                    <a:lnTo>
                      <a:pt x="40" y="1400"/>
                    </a:lnTo>
                    <a:lnTo>
                      <a:pt x="62" y="1384"/>
                    </a:lnTo>
                    <a:lnTo>
                      <a:pt x="91" y="1368"/>
                    </a:lnTo>
                    <a:lnTo>
                      <a:pt x="120" y="1356"/>
                    </a:lnTo>
                    <a:lnTo>
                      <a:pt x="152" y="1349"/>
                    </a:lnTo>
                    <a:lnTo>
                      <a:pt x="185" y="1345"/>
                    </a:lnTo>
                    <a:lnTo>
                      <a:pt x="217" y="1346"/>
                    </a:lnTo>
                    <a:lnTo>
                      <a:pt x="237" y="1352"/>
                    </a:lnTo>
                    <a:lnTo>
                      <a:pt x="229" y="1301"/>
                    </a:lnTo>
                    <a:lnTo>
                      <a:pt x="224" y="1208"/>
                    </a:lnTo>
                    <a:lnTo>
                      <a:pt x="225" y="1114"/>
                    </a:lnTo>
                    <a:lnTo>
                      <a:pt x="232" y="1022"/>
                    </a:lnTo>
                    <a:lnTo>
                      <a:pt x="247" y="928"/>
                    </a:lnTo>
                    <a:lnTo>
                      <a:pt x="266" y="837"/>
                    </a:lnTo>
                    <a:lnTo>
                      <a:pt x="291" y="747"/>
                    </a:lnTo>
                    <a:lnTo>
                      <a:pt x="320" y="659"/>
                    </a:lnTo>
                    <a:lnTo>
                      <a:pt x="342" y="601"/>
                    </a:lnTo>
                    <a:lnTo>
                      <a:pt x="366" y="543"/>
                    </a:lnTo>
                    <a:lnTo>
                      <a:pt x="393" y="486"/>
                    </a:lnTo>
                    <a:lnTo>
                      <a:pt x="422" y="430"/>
                    </a:lnTo>
                    <a:lnTo>
                      <a:pt x="454" y="374"/>
                    </a:lnTo>
                    <a:lnTo>
                      <a:pt x="490" y="322"/>
                    </a:lnTo>
                    <a:lnTo>
                      <a:pt x="529" y="272"/>
                    </a:lnTo>
                    <a:lnTo>
                      <a:pt x="572" y="225"/>
                    </a:lnTo>
                    <a:lnTo>
                      <a:pt x="617" y="182"/>
                    </a:lnTo>
                    <a:lnTo>
                      <a:pt x="665" y="144"/>
                    </a:lnTo>
                    <a:lnTo>
                      <a:pt x="719" y="109"/>
                    </a:lnTo>
                    <a:lnTo>
                      <a:pt x="730" y="106"/>
                    </a:lnTo>
                    <a:lnTo>
                      <a:pt x="740" y="108"/>
                    </a:lnTo>
                    <a:lnTo>
                      <a:pt x="748" y="115"/>
                    </a:lnTo>
                    <a:lnTo>
                      <a:pt x="752" y="123"/>
                    </a:lnTo>
                    <a:lnTo>
                      <a:pt x="754" y="133"/>
                    </a:lnTo>
                    <a:lnTo>
                      <a:pt x="751" y="142"/>
                    </a:lnTo>
                    <a:lnTo>
                      <a:pt x="743" y="149"/>
                    </a:lnTo>
                    <a:lnTo>
                      <a:pt x="692" y="182"/>
                    </a:lnTo>
                    <a:lnTo>
                      <a:pt x="645" y="220"/>
                    </a:lnTo>
                    <a:lnTo>
                      <a:pt x="601" y="261"/>
                    </a:lnTo>
                    <a:lnTo>
                      <a:pt x="560" y="308"/>
                    </a:lnTo>
                    <a:lnTo>
                      <a:pt x="523" y="356"/>
                    </a:lnTo>
                    <a:lnTo>
                      <a:pt x="489" y="407"/>
                    </a:lnTo>
                    <a:lnTo>
                      <a:pt x="458" y="461"/>
                    </a:lnTo>
                    <a:lnTo>
                      <a:pt x="429" y="517"/>
                    </a:lnTo>
                    <a:lnTo>
                      <a:pt x="405" y="572"/>
                    </a:lnTo>
                    <a:lnTo>
                      <a:pt x="382" y="628"/>
                    </a:lnTo>
                    <a:lnTo>
                      <a:pt x="362" y="684"/>
                    </a:lnTo>
                    <a:lnTo>
                      <a:pt x="335" y="768"/>
                    </a:lnTo>
                    <a:lnTo>
                      <a:pt x="312" y="853"/>
                    </a:lnTo>
                    <a:lnTo>
                      <a:pt x="294" y="940"/>
                    </a:lnTo>
                    <a:lnTo>
                      <a:pt x="280" y="1027"/>
                    </a:lnTo>
                    <a:lnTo>
                      <a:pt x="272" y="1117"/>
                    </a:lnTo>
                    <a:lnTo>
                      <a:pt x="271" y="1205"/>
                    </a:lnTo>
                    <a:lnTo>
                      <a:pt x="275" y="1294"/>
                    </a:lnTo>
                    <a:lnTo>
                      <a:pt x="287" y="1381"/>
                    </a:lnTo>
                    <a:lnTo>
                      <a:pt x="286" y="1395"/>
                    </a:lnTo>
                    <a:lnTo>
                      <a:pt x="279" y="1406"/>
                    </a:lnTo>
                    <a:lnTo>
                      <a:pt x="266" y="1411"/>
                    </a:lnTo>
                    <a:lnTo>
                      <a:pt x="253" y="1407"/>
                    </a:lnTo>
                    <a:lnTo>
                      <a:pt x="235" y="1399"/>
                    </a:lnTo>
                    <a:lnTo>
                      <a:pt x="213" y="1395"/>
                    </a:lnTo>
                    <a:lnTo>
                      <a:pt x="189" y="1393"/>
                    </a:lnTo>
                    <a:lnTo>
                      <a:pt x="164" y="1393"/>
                    </a:lnTo>
                    <a:lnTo>
                      <a:pt x="138" y="1397"/>
                    </a:lnTo>
                    <a:lnTo>
                      <a:pt x="115" y="1404"/>
                    </a:lnTo>
                    <a:lnTo>
                      <a:pt x="93" y="1415"/>
                    </a:lnTo>
                    <a:lnTo>
                      <a:pt x="75" y="1429"/>
                    </a:lnTo>
                    <a:lnTo>
                      <a:pt x="59" y="1446"/>
                    </a:lnTo>
                    <a:lnTo>
                      <a:pt x="50" y="1465"/>
                    </a:lnTo>
                    <a:lnTo>
                      <a:pt x="47" y="1484"/>
                    </a:lnTo>
                    <a:lnTo>
                      <a:pt x="53" y="1504"/>
                    </a:lnTo>
                    <a:lnTo>
                      <a:pt x="62" y="1520"/>
                    </a:lnTo>
                    <a:lnTo>
                      <a:pt x="77" y="1534"/>
                    </a:lnTo>
                    <a:lnTo>
                      <a:pt x="95" y="1545"/>
                    </a:lnTo>
                    <a:lnTo>
                      <a:pt x="113" y="1551"/>
                    </a:lnTo>
                    <a:lnTo>
                      <a:pt x="139" y="1552"/>
                    </a:lnTo>
                    <a:lnTo>
                      <a:pt x="192" y="1549"/>
                    </a:lnTo>
                    <a:lnTo>
                      <a:pt x="218" y="1551"/>
                    </a:lnTo>
                    <a:lnTo>
                      <a:pt x="243" y="1557"/>
                    </a:lnTo>
                    <a:lnTo>
                      <a:pt x="265" y="1569"/>
                    </a:lnTo>
                    <a:lnTo>
                      <a:pt x="282" y="1584"/>
                    </a:lnTo>
                    <a:lnTo>
                      <a:pt x="293" y="1602"/>
                    </a:lnTo>
                    <a:lnTo>
                      <a:pt x="301" y="1621"/>
                    </a:lnTo>
                    <a:lnTo>
                      <a:pt x="307" y="1643"/>
                    </a:lnTo>
                    <a:lnTo>
                      <a:pt x="309" y="1665"/>
                    </a:lnTo>
                    <a:lnTo>
                      <a:pt x="309" y="1736"/>
                    </a:lnTo>
                    <a:lnTo>
                      <a:pt x="312" y="1820"/>
                    </a:lnTo>
                    <a:lnTo>
                      <a:pt x="320" y="1905"/>
                    </a:lnTo>
                    <a:lnTo>
                      <a:pt x="345" y="2074"/>
                    </a:lnTo>
                    <a:lnTo>
                      <a:pt x="376" y="2282"/>
                    </a:lnTo>
                    <a:lnTo>
                      <a:pt x="409" y="2489"/>
                    </a:lnTo>
                    <a:lnTo>
                      <a:pt x="421" y="2567"/>
                    </a:lnTo>
                    <a:lnTo>
                      <a:pt x="432" y="2644"/>
                    </a:lnTo>
                    <a:lnTo>
                      <a:pt x="446" y="2721"/>
                    </a:lnTo>
                    <a:lnTo>
                      <a:pt x="461" y="2799"/>
                    </a:lnTo>
                    <a:lnTo>
                      <a:pt x="480" y="2873"/>
                    </a:lnTo>
                    <a:lnTo>
                      <a:pt x="487" y="2900"/>
                    </a:lnTo>
                    <a:lnTo>
                      <a:pt x="507" y="2952"/>
                    </a:lnTo>
                    <a:lnTo>
                      <a:pt x="519" y="2975"/>
                    </a:lnTo>
                    <a:lnTo>
                      <a:pt x="534" y="2998"/>
                    </a:lnTo>
                    <a:lnTo>
                      <a:pt x="554" y="3017"/>
                    </a:lnTo>
                    <a:lnTo>
                      <a:pt x="577" y="3031"/>
                    </a:lnTo>
                    <a:lnTo>
                      <a:pt x="610" y="3043"/>
                    </a:lnTo>
                    <a:lnTo>
                      <a:pt x="646" y="3051"/>
                    </a:lnTo>
                    <a:lnTo>
                      <a:pt x="683" y="3057"/>
                    </a:lnTo>
                    <a:lnTo>
                      <a:pt x="758" y="3062"/>
                    </a:lnTo>
                    <a:lnTo>
                      <a:pt x="794" y="3065"/>
                    </a:lnTo>
                    <a:lnTo>
                      <a:pt x="813" y="3068"/>
                    </a:lnTo>
                    <a:lnTo>
                      <a:pt x="835" y="3071"/>
                    </a:lnTo>
                    <a:lnTo>
                      <a:pt x="857" y="3075"/>
                    </a:lnTo>
                    <a:lnTo>
                      <a:pt x="879" y="3080"/>
                    </a:lnTo>
                    <a:lnTo>
                      <a:pt x="900" y="3089"/>
                    </a:lnTo>
                    <a:lnTo>
                      <a:pt x="918" y="3098"/>
                    </a:lnTo>
                    <a:lnTo>
                      <a:pt x="935" y="3112"/>
                    </a:lnTo>
                    <a:lnTo>
                      <a:pt x="946" y="3129"/>
                    </a:lnTo>
                    <a:lnTo>
                      <a:pt x="954" y="3149"/>
                    </a:lnTo>
                    <a:lnTo>
                      <a:pt x="966" y="3224"/>
                    </a:lnTo>
                    <a:lnTo>
                      <a:pt x="979" y="3253"/>
                    </a:lnTo>
                    <a:lnTo>
                      <a:pt x="997" y="3278"/>
                    </a:lnTo>
                    <a:lnTo>
                      <a:pt x="1019" y="3300"/>
                    </a:lnTo>
                    <a:lnTo>
                      <a:pt x="1044" y="3318"/>
                    </a:lnTo>
                    <a:lnTo>
                      <a:pt x="1059" y="3328"/>
                    </a:lnTo>
                    <a:lnTo>
                      <a:pt x="1074" y="3333"/>
                    </a:lnTo>
                    <a:lnTo>
                      <a:pt x="1089" y="3337"/>
                    </a:lnTo>
                    <a:lnTo>
                      <a:pt x="1103" y="3334"/>
                    </a:lnTo>
                    <a:lnTo>
                      <a:pt x="1117" y="3328"/>
                    </a:lnTo>
                    <a:lnTo>
                      <a:pt x="1129" y="3314"/>
                    </a:lnTo>
                    <a:lnTo>
                      <a:pt x="1147" y="3286"/>
                    </a:lnTo>
                    <a:lnTo>
                      <a:pt x="1175" y="3228"/>
                    </a:lnTo>
                    <a:lnTo>
                      <a:pt x="1191" y="3196"/>
                    </a:lnTo>
                    <a:lnTo>
                      <a:pt x="1209" y="3170"/>
                    </a:lnTo>
                    <a:lnTo>
                      <a:pt x="1230" y="3147"/>
                    </a:lnTo>
                    <a:lnTo>
                      <a:pt x="1253" y="3129"/>
                    </a:lnTo>
                    <a:lnTo>
                      <a:pt x="1282" y="3114"/>
                    </a:lnTo>
                    <a:lnTo>
                      <a:pt x="1317" y="3102"/>
                    </a:lnTo>
                    <a:lnTo>
                      <a:pt x="1378" y="3093"/>
                    </a:lnTo>
                    <a:lnTo>
                      <a:pt x="1440" y="3087"/>
                    </a:lnTo>
                    <a:lnTo>
                      <a:pt x="1502" y="3087"/>
                    </a:lnTo>
                    <a:lnTo>
                      <a:pt x="1565" y="3089"/>
                    </a:lnTo>
                    <a:lnTo>
                      <a:pt x="1627" y="3093"/>
                    </a:lnTo>
                    <a:lnTo>
                      <a:pt x="1690" y="3094"/>
                    </a:lnTo>
                    <a:lnTo>
                      <a:pt x="1753" y="3096"/>
                    </a:lnTo>
                    <a:lnTo>
                      <a:pt x="1814" y="3091"/>
                    </a:lnTo>
                    <a:lnTo>
                      <a:pt x="1875" y="3083"/>
                    </a:lnTo>
                    <a:lnTo>
                      <a:pt x="1935" y="3067"/>
                    </a:lnTo>
                    <a:lnTo>
                      <a:pt x="1992" y="3049"/>
                    </a:lnTo>
                    <a:lnTo>
                      <a:pt x="2050" y="3031"/>
                    </a:lnTo>
                    <a:lnTo>
                      <a:pt x="2108" y="3018"/>
                    </a:lnTo>
                    <a:lnTo>
                      <a:pt x="2158" y="3013"/>
                    </a:lnTo>
                    <a:lnTo>
                      <a:pt x="2184" y="3013"/>
                    </a:lnTo>
                    <a:lnTo>
                      <a:pt x="2207" y="3017"/>
                    </a:lnTo>
                    <a:lnTo>
                      <a:pt x="2231" y="3025"/>
                    </a:lnTo>
                    <a:lnTo>
                      <a:pt x="2253" y="3039"/>
                    </a:lnTo>
                    <a:lnTo>
                      <a:pt x="2272" y="3057"/>
                    </a:lnTo>
                    <a:lnTo>
                      <a:pt x="2289" y="3078"/>
                    </a:lnTo>
                    <a:lnTo>
                      <a:pt x="2334" y="3144"/>
                    </a:lnTo>
                    <a:lnTo>
                      <a:pt x="2351" y="3163"/>
                    </a:lnTo>
                    <a:lnTo>
                      <a:pt x="2369" y="3181"/>
                    </a:lnTo>
                    <a:lnTo>
                      <a:pt x="2385" y="3192"/>
                    </a:lnTo>
                    <a:lnTo>
                      <a:pt x="2388" y="3162"/>
                    </a:lnTo>
                    <a:lnTo>
                      <a:pt x="2388" y="3129"/>
                    </a:lnTo>
                    <a:lnTo>
                      <a:pt x="2384" y="3096"/>
                    </a:lnTo>
                    <a:lnTo>
                      <a:pt x="2376" y="3064"/>
                    </a:lnTo>
                    <a:lnTo>
                      <a:pt x="2373" y="3054"/>
                    </a:lnTo>
                    <a:lnTo>
                      <a:pt x="2374" y="3044"/>
                    </a:lnTo>
                    <a:lnTo>
                      <a:pt x="2378" y="3038"/>
                    </a:lnTo>
                    <a:lnTo>
                      <a:pt x="2385" y="3032"/>
                    </a:lnTo>
                    <a:lnTo>
                      <a:pt x="2396" y="3029"/>
                    </a:lnTo>
                    <a:lnTo>
                      <a:pt x="2479" y="3027"/>
                    </a:lnTo>
                    <a:lnTo>
                      <a:pt x="2561" y="3020"/>
                    </a:lnTo>
                    <a:lnTo>
                      <a:pt x="2643" y="3007"/>
                    </a:lnTo>
                    <a:lnTo>
                      <a:pt x="2696" y="2998"/>
                    </a:lnTo>
                    <a:lnTo>
                      <a:pt x="2747" y="2987"/>
                    </a:lnTo>
                    <a:lnTo>
                      <a:pt x="2799" y="2973"/>
                    </a:lnTo>
                    <a:lnTo>
                      <a:pt x="2849" y="2955"/>
                    </a:lnTo>
                    <a:lnTo>
                      <a:pt x="2897" y="2931"/>
                    </a:lnTo>
                    <a:lnTo>
                      <a:pt x="2929" y="2911"/>
                    </a:lnTo>
                    <a:lnTo>
                      <a:pt x="2955" y="2886"/>
                    </a:lnTo>
                    <a:lnTo>
                      <a:pt x="2976" y="2859"/>
                    </a:lnTo>
                    <a:lnTo>
                      <a:pt x="2993" y="2829"/>
                    </a:lnTo>
                    <a:lnTo>
                      <a:pt x="3004" y="2797"/>
                    </a:lnTo>
                    <a:lnTo>
                      <a:pt x="3012" y="2763"/>
                    </a:lnTo>
                    <a:lnTo>
                      <a:pt x="3016" y="2728"/>
                    </a:lnTo>
                    <a:lnTo>
                      <a:pt x="3017" y="2692"/>
                    </a:lnTo>
                    <a:lnTo>
                      <a:pt x="3017" y="2655"/>
                    </a:lnTo>
                    <a:lnTo>
                      <a:pt x="3015" y="2618"/>
                    </a:lnTo>
                    <a:lnTo>
                      <a:pt x="3009" y="2581"/>
                    </a:lnTo>
                    <a:lnTo>
                      <a:pt x="3004" y="2545"/>
                    </a:lnTo>
                    <a:lnTo>
                      <a:pt x="2997" y="2509"/>
                    </a:lnTo>
                    <a:lnTo>
                      <a:pt x="2988" y="2476"/>
                    </a:lnTo>
                    <a:lnTo>
                      <a:pt x="2982" y="2443"/>
                    </a:lnTo>
                    <a:lnTo>
                      <a:pt x="2943" y="2274"/>
                    </a:lnTo>
                    <a:lnTo>
                      <a:pt x="2904" y="2107"/>
                    </a:lnTo>
                    <a:lnTo>
                      <a:pt x="2863" y="1940"/>
                    </a:lnTo>
                    <a:lnTo>
                      <a:pt x="2816" y="1774"/>
                    </a:lnTo>
                    <a:lnTo>
                      <a:pt x="2745" y="1542"/>
                    </a:lnTo>
                    <a:lnTo>
                      <a:pt x="2674" y="1310"/>
                    </a:lnTo>
                    <a:lnTo>
                      <a:pt x="2606" y="1078"/>
                    </a:lnTo>
                    <a:lnTo>
                      <a:pt x="2606" y="1067"/>
                    </a:lnTo>
                    <a:lnTo>
                      <a:pt x="2612" y="1056"/>
                    </a:lnTo>
                    <a:lnTo>
                      <a:pt x="2623" y="1049"/>
                    </a:lnTo>
                    <a:lnTo>
                      <a:pt x="2656" y="1038"/>
                    </a:lnTo>
                    <a:lnTo>
                      <a:pt x="2685" y="1022"/>
                    </a:lnTo>
                    <a:lnTo>
                      <a:pt x="2710" y="1000"/>
                    </a:lnTo>
                    <a:lnTo>
                      <a:pt x="2732" y="975"/>
                    </a:lnTo>
                    <a:lnTo>
                      <a:pt x="2750" y="947"/>
                    </a:lnTo>
                    <a:lnTo>
                      <a:pt x="2765" y="916"/>
                    </a:lnTo>
                    <a:lnTo>
                      <a:pt x="2777" y="884"/>
                    </a:lnTo>
                    <a:lnTo>
                      <a:pt x="2786" y="849"/>
                    </a:lnTo>
                    <a:lnTo>
                      <a:pt x="2787" y="845"/>
                    </a:lnTo>
                    <a:lnTo>
                      <a:pt x="2765" y="849"/>
                    </a:lnTo>
                    <a:lnTo>
                      <a:pt x="2717" y="866"/>
                    </a:lnTo>
                    <a:lnTo>
                      <a:pt x="2671" y="885"/>
                    </a:lnTo>
                    <a:lnTo>
                      <a:pt x="2577" y="927"/>
                    </a:lnTo>
                    <a:lnTo>
                      <a:pt x="2530" y="945"/>
                    </a:lnTo>
                    <a:lnTo>
                      <a:pt x="2521" y="945"/>
                    </a:lnTo>
                    <a:lnTo>
                      <a:pt x="2511" y="940"/>
                    </a:lnTo>
                    <a:lnTo>
                      <a:pt x="2504" y="933"/>
                    </a:lnTo>
                    <a:lnTo>
                      <a:pt x="2443" y="831"/>
                    </a:lnTo>
                    <a:lnTo>
                      <a:pt x="2385" y="728"/>
                    </a:lnTo>
                    <a:lnTo>
                      <a:pt x="2326" y="624"/>
                    </a:lnTo>
                    <a:lnTo>
                      <a:pt x="2265" y="521"/>
                    </a:lnTo>
                    <a:lnTo>
                      <a:pt x="2202" y="421"/>
                    </a:lnTo>
                    <a:lnTo>
                      <a:pt x="2166" y="370"/>
                    </a:lnTo>
                    <a:lnTo>
                      <a:pt x="2127" y="319"/>
                    </a:lnTo>
                    <a:lnTo>
                      <a:pt x="2086" y="271"/>
                    </a:lnTo>
                    <a:lnTo>
                      <a:pt x="2043" y="224"/>
                    </a:lnTo>
                    <a:lnTo>
                      <a:pt x="1997" y="181"/>
                    </a:lnTo>
                    <a:lnTo>
                      <a:pt x="1949" y="141"/>
                    </a:lnTo>
                    <a:lnTo>
                      <a:pt x="1897" y="104"/>
                    </a:lnTo>
                    <a:lnTo>
                      <a:pt x="1841" y="73"/>
                    </a:lnTo>
                    <a:lnTo>
                      <a:pt x="1783" y="47"/>
                    </a:lnTo>
                    <a:lnTo>
                      <a:pt x="1774" y="42"/>
                    </a:lnTo>
                    <a:lnTo>
                      <a:pt x="1770" y="32"/>
                    </a:lnTo>
                    <a:lnTo>
                      <a:pt x="1768" y="22"/>
                    </a:lnTo>
                    <a:lnTo>
                      <a:pt x="1771" y="11"/>
                    </a:lnTo>
                    <a:lnTo>
                      <a:pt x="1777" y="4"/>
                    </a:lnTo>
                    <a:lnTo>
                      <a:pt x="17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4" name="Freeform 84"/>
              <p:cNvSpPr>
                <a:spLocks noEditPoints="1"/>
              </p:cNvSpPr>
              <p:nvPr/>
            </p:nvSpPr>
            <p:spPr bwMode="auto">
              <a:xfrm>
                <a:off x="2756" y="2936"/>
                <a:ext cx="804" cy="430"/>
              </a:xfrm>
              <a:custGeom>
                <a:avLst/>
                <a:gdLst/>
                <a:ahLst/>
                <a:cxnLst>
                  <a:cxn ang="0">
                    <a:pos x="593" y="49"/>
                  </a:cxn>
                  <a:cxn ang="0">
                    <a:pos x="484" y="65"/>
                  </a:cxn>
                  <a:cxn ang="0">
                    <a:pos x="376" y="93"/>
                  </a:cxn>
                  <a:cxn ang="0">
                    <a:pos x="232" y="129"/>
                  </a:cxn>
                  <a:cxn ang="0">
                    <a:pos x="110" y="153"/>
                  </a:cxn>
                  <a:cxn ang="0">
                    <a:pos x="63" y="158"/>
                  </a:cxn>
                  <a:cxn ang="0">
                    <a:pos x="96" y="221"/>
                  </a:cxn>
                  <a:cxn ang="0">
                    <a:pos x="151" y="283"/>
                  </a:cxn>
                  <a:cxn ang="0">
                    <a:pos x="230" y="336"/>
                  </a:cxn>
                  <a:cxn ang="0">
                    <a:pos x="319" y="370"/>
                  </a:cxn>
                  <a:cxn ang="0">
                    <a:pos x="413" y="384"/>
                  </a:cxn>
                  <a:cxn ang="0">
                    <a:pos x="508" y="379"/>
                  </a:cxn>
                  <a:cxn ang="0">
                    <a:pos x="598" y="347"/>
                  </a:cxn>
                  <a:cxn ang="0">
                    <a:pos x="651" y="312"/>
                  </a:cxn>
                  <a:cxn ang="0">
                    <a:pos x="678" y="283"/>
                  </a:cxn>
                  <a:cxn ang="0">
                    <a:pos x="707" y="246"/>
                  </a:cxn>
                  <a:cxn ang="0">
                    <a:pos x="733" y="203"/>
                  </a:cxn>
                  <a:cxn ang="0">
                    <a:pos x="753" y="159"/>
                  </a:cxn>
                  <a:cxn ang="0">
                    <a:pos x="761" y="118"/>
                  </a:cxn>
                  <a:cxn ang="0">
                    <a:pos x="753" y="83"/>
                  </a:cxn>
                  <a:cxn ang="0">
                    <a:pos x="722" y="60"/>
                  </a:cxn>
                  <a:cxn ang="0">
                    <a:pos x="646" y="47"/>
                  </a:cxn>
                  <a:cxn ang="0">
                    <a:pos x="702" y="4"/>
                  </a:cxn>
                  <a:cxn ang="0">
                    <a:pos x="753" y="22"/>
                  </a:cxn>
                  <a:cxn ang="0">
                    <a:pos x="786" y="51"/>
                  </a:cxn>
                  <a:cxn ang="0">
                    <a:pos x="801" y="91"/>
                  </a:cxn>
                  <a:cxn ang="0">
                    <a:pos x="802" y="138"/>
                  </a:cxn>
                  <a:cxn ang="0">
                    <a:pos x="791" y="188"/>
                  </a:cxn>
                  <a:cxn ang="0">
                    <a:pos x="758" y="257"/>
                  </a:cxn>
                  <a:cxn ang="0">
                    <a:pos x="700" y="329"/>
                  </a:cxn>
                  <a:cxn ang="0">
                    <a:pos x="627" y="381"/>
                  </a:cxn>
                  <a:cxn ang="0">
                    <a:pos x="543" y="414"/>
                  </a:cxn>
                  <a:cxn ang="0">
                    <a:pos x="455" y="428"/>
                  </a:cxn>
                  <a:cxn ang="0">
                    <a:pos x="362" y="425"/>
                  </a:cxn>
                  <a:cxn ang="0">
                    <a:pos x="272" y="405"/>
                  </a:cxn>
                  <a:cxn ang="0">
                    <a:pos x="190" y="366"/>
                  </a:cxn>
                  <a:cxn ang="0">
                    <a:pos x="115" y="312"/>
                  </a:cxn>
                  <a:cxn ang="0">
                    <a:pos x="56" y="243"/>
                  </a:cxn>
                  <a:cxn ang="0">
                    <a:pos x="13" y="159"/>
                  </a:cxn>
                  <a:cxn ang="0">
                    <a:pos x="7" y="147"/>
                  </a:cxn>
                  <a:cxn ang="0">
                    <a:pos x="0" y="129"/>
                  </a:cxn>
                  <a:cxn ang="0">
                    <a:pos x="9" y="111"/>
                  </a:cxn>
                  <a:cxn ang="0">
                    <a:pos x="29" y="108"/>
                  </a:cxn>
                  <a:cxn ang="0">
                    <a:pos x="76" y="111"/>
                  </a:cxn>
                  <a:cxn ang="0">
                    <a:pos x="125" y="104"/>
                  </a:cxn>
                  <a:cxn ang="0">
                    <a:pos x="238" y="79"/>
                  </a:cxn>
                  <a:cxn ang="0">
                    <a:pos x="380" y="43"/>
                  </a:cxn>
                  <a:cxn ang="0">
                    <a:pos x="486" y="18"/>
                  </a:cxn>
                  <a:cxn ang="0">
                    <a:pos x="595" y="2"/>
                  </a:cxn>
                </a:cxnLst>
                <a:rect l="0" t="0" r="r" b="b"/>
                <a:pathLst>
                  <a:path w="804" h="430">
                    <a:moveTo>
                      <a:pt x="646" y="47"/>
                    </a:moveTo>
                    <a:lnTo>
                      <a:pt x="593" y="49"/>
                    </a:lnTo>
                    <a:lnTo>
                      <a:pt x="537" y="55"/>
                    </a:lnTo>
                    <a:lnTo>
                      <a:pt x="484" y="65"/>
                    </a:lnTo>
                    <a:lnTo>
                      <a:pt x="428" y="79"/>
                    </a:lnTo>
                    <a:lnTo>
                      <a:pt x="376" y="93"/>
                    </a:lnTo>
                    <a:lnTo>
                      <a:pt x="325" y="105"/>
                    </a:lnTo>
                    <a:lnTo>
                      <a:pt x="232" y="129"/>
                    </a:lnTo>
                    <a:lnTo>
                      <a:pt x="140" y="148"/>
                    </a:lnTo>
                    <a:lnTo>
                      <a:pt x="110" y="153"/>
                    </a:lnTo>
                    <a:lnTo>
                      <a:pt x="78" y="158"/>
                    </a:lnTo>
                    <a:lnTo>
                      <a:pt x="63" y="158"/>
                    </a:lnTo>
                    <a:lnTo>
                      <a:pt x="75" y="185"/>
                    </a:lnTo>
                    <a:lnTo>
                      <a:pt x="96" y="221"/>
                    </a:lnTo>
                    <a:lnTo>
                      <a:pt x="121" y="254"/>
                    </a:lnTo>
                    <a:lnTo>
                      <a:pt x="151" y="283"/>
                    </a:lnTo>
                    <a:lnTo>
                      <a:pt x="188" y="311"/>
                    </a:lnTo>
                    <a:lnTo>
                      <a:pt x="230" y="336"/>
                    </a:lnTo>
                    <a:lnTo>
                      <a:pt x="272" y="355"/>
                    </a:lnTo>
                    <a:lnTo>
                      <a:pt x="319" y="370"/>
                    </a:lnTo>
                    <a:lnTo>
                      <a:pt x="366" y="380"/>
                    </a:lnTo>
                    <a:lnTo>
                      <a:pt x="413" y="384"/>
                    </a:lnTo>
                    <a:lnTo>
                      <a:pt x="462" y="384"/>
                    </a:lnTo>
                    <a:lnTo>
                      <a:pt x="508" y="379"/>
                    </a:lnTo>
                    <a:lnTo>
                      <a:pt x="554" y="366"/>
                    </a:lnTo>
                    <a:lnTo>
                      <a:pt x="598" y="347"/>
                    </a:lnTo>
                    <a:lnTo>
                      <a:pt x="638" y="322"/>
                    </a:lnTo>
                    <a:lnTo>
                      <a:pt x="651" y="312"/>
                    </a:lnTo>
                    <a:lnTo>
                      <a:pt x="663" y="298"/>
                    </a:lnTo>
                    <a:lnTo>
                      <a:pt x="678" y="283"/>
                    </a:lnTo>
                    <a:lnTo>
                      <a:pt x="692" y="265"/>
                    </a:lnTo>
                    <a:lnTo>
                      <a:pt x="707" y="246"/>
                    </a:lnTo>
                    <a:lnTo>
                      <a:pt x="721" y="225"/>
                    </a:lnTo>
                    <a:lnTo>
                      <a:pt x="733" y="203"/>
                    </a:lnTo>
                    <a:lnTo>
                      <a:pt x="744" y="181"/>
                    </a:lnTo>
                    <a:lnTo>
                      <a:pt x="753" y="159"/>
                    </a:lnTo>
                    <a:lnTo>
                      <a:pt x="758" y="138"/>
                    </a:lnTo>
                    <a:lnTo>
                      <a:pt x="761" y="118"/>
                    </a:lnTo>
                    <a:lnTo>
                      <a:pt x="758" y="100"/>
                    </a:lnTo>
                    <a:lnTo>
                      <a:pt x="753" y="83"/>
                    </a:lnTo>
                    <a:lnTo>
                      <a:pt x="740" y="71"/>
                    </a:lnTo>
                    <a:lnTo>
                      <a:pt x="722" y="60"/>
                    </a:lnTo>
                    <a:lnTo>
                      <a:pt x="699" y="53"/>
                    </a:lnTo>
                    <a:lnTo>
                      <a:pt x="646" y="47"/>
                    </a:lnTo>
                    <a:close/>
                    <a:moveTo>
                      <a:pt x="649" y="0"/>
                    </a:moveTo>
                    <a:lnTo>
                      <a:pt x="702" y="4"/>
                    </a:lnTo>
                    <a:lnTo>
                      <a:pt x="729" y="11"/>
                    </a:lnTo>
                    <a:lnTo>
                      <a:pt x="753" y="22"/>
                    </a:lnTo>
                    <a:lnTo>
                      <a:pt x="772" y="35"/>
                    </a:lnTo>
                    <a:lnTo>
                      <a:pt x="786" y="51"/>
                    </a:lnTo>
                    <a:lnTo>
                      <a:pt x="796" y="71"/>
                    </a:lnTo>
                    <a:lnTo>
                      <a:pt x="801" y="91"/>
                    </a:lnTo>
                    <a:lnTo>
                      <a:pt x="804" y="115"/>
                    </a:lnTo>
                    <a:lnTo>
                      <a:pt x="802" y="138"/>
                    </a:lnTo>
                    <a:lnTo>
                      <a:pt x="798" y="163"/>
                    </a:lnTo>
                    <a:lnTo>
                      <a:pt x="791" y="188"/>
                    </a:lnTo>
                    <a:lnTo>
                      <a:pt x="782" y="213"/>
                    </a:lnTo>
                    <a:lnTo>
                      <a:pt x="758" y="257"/>
                    </a:lnTo>
                    <a:lnTo>
                      <a:pt x="731" y="296"/>
                    </a:lnTo>
                    <a:lnTo>
                      <a:pt x="700" y="329"/>
                    </a:lnTo>
                    <a:lnTo>
                      <a:pt x="664" y="358"/>
                    </a:lnTo>
                    <a:lnTo>
                      <a:pt x="627" y="381"/>
                    </a:lnTo>
                    <a:lnTo>
                      <a:pt x="586" y="401"/>
                    </a:lnTo>
                    <a:lnTo>
                      <a:pt x="543" y="414"/>
                    </a:lnTo>
                    <a:lnTo>
                      <a:pt x="499" y="424"/>
                    </a:lnTo>
                    <a:lnTo>
                      <a:pt x="455" y="428"/>
                    </a:lnTo>
                    <a:lnTo>
                      <a:pt x="408" y="430"/>
                    </a:lnTo>
                    <a:lnTo>
                      <a:pt x="362" y="425"/>
                    </a:lnTo>
                    <a:lnTo>
                      <a:pt x="317" y="417"/>
                    </a:lnTo>
                    <a:lnTo>
                      <a:pt x="272" y="405"/>
                    </a:lnTo>
                    <a:lnTo>
                      <a:pt x="230" y="387"/>
                    </a:lnTo>
                    <a:lnTo>
                      <a:pt x="190" y="366"/>
                    </a:lnTo>
                    <a:lnTo>
                      <a:pt x="151" y="341"/>
                    </a:lnTo>
                    <a:lnTo>
                      <a:pt x="115" y="312"/>
                    </a:lnTo>
                    <a:lnTo>
                      <a:pt x="83" y="281"/>
                    </a:lnTo>
                    <a:lnTo>
                      <a:pt x="56" y="243"/>
                    </a:lnTo>
                    <a:lnTo>
                      <a:pt x="31" y="203"/>
                    </a:lnTo>
                    <a:lnTo>
                      <a:pt x="13" y="159"/>
                    </a:lnTo>
                    <a:lnTo>
                      <a:pt x="12" y="149"/>
                    </a:lnTo>
                    <a:lnTo>
                      <a:pt x="7" y="147"/>
                    </a:lnTo>
                    <a:lnTo>
                      <a:pt x="2" y="138"/>
                    </a:lnTo>
                    <a:lnTo>
                      <a:pt x="0" y="129"/>
                    </a:lnTo>
                    <a:lnTo>
                      <a:pt x="3" y="119"/>
                    </a:lnTo>
                    <a:lnTo>
                      <a:pt x="9" y="111"/>
                    </a:lnTo>
                    <a:lnTo>
                      <a:pt x="18" y="107"/>
                    </a:lnTo>
                    <a:lnTo>
                      <a:pt x="29" y="108"/>
                    </a:lnTo>
                    <a:lnTo>
                      <a:pt x="52" y="112"/>
                    </a:lnTo>
                    <a:lnTo>
                      <a:pt x="76" y="111"/>
                    </a:lnTo>
                    <a:lnTo>
                      <a:pt x="100" y="108"/>
                    </a:lnTo>
                    <a:lnTo>
                      <a:pt x="125" y="104"/>
                    </a:lnTo>
                    <a:lnTo>
                      <a:pt x="147" y="100"/>
                    </a:lnTo>
                    <a:lnTo>
                      <a:pt x="238" y="79"/>
                    </a:lnTo>
                    <a:lnTo>
                      <a:pt x="329" y="55"/>
                    </a:lnTo>
                    <a:lnTo>
                      <a:pt x="380" y="43"/>
                    </a:lnTo>
                    <a:lnTo>
                      <a:pt x="433" y="29"/>
                    </a:lnTo>
                    <a:lnTo>
                      <a:pt x="486" y="18"/>
                    </a:lnTo>
                    <a:lnTo>
                      <a:pt x="542" y="7"/>
                    </a:lnTo>
                    <a:lnTo>
                      <a:pt x="595" y="2"/>
                    </a:lnTo>
                    <a:lnTo>
                      <a:pt x="6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5" name="Freeform 85"/>
              <p:cNvSpPr>
                <a:spLocks/>
              </p:cNvSpPr>
              <p:nvPr/>
            </p:nvSpPr>
            <p:spPr bwMode="auto">
              <a:xfrm>
                <a:off x="2872" y="2555"/>
                <a:ext cx="71" cy="160"/>
              </a:xfrm>
              <a:custGeom>
                <a:avLst/>
                <a:gdLst/>
                <a:ahLst/>
                <a:cxnLst>
                  <a:cxn ang="0">
                    <a:pos x="18" y="0"/>
                  </a:cxn>
                  <a:cxn ang="0">
                    <a:pos x="29" y="0"/>
                  </a:cxn>
                  <a:cxn ang="0">
                    <a:pos x="38" y="4"/>
                  </a:cxn>
                  <a:cxn ang="0">
                    <a:pos x="45" y="11"/>
                  </a:cxn>
                  <a:cxn ang="0">
                    <a:pos x="47" y="22"/>
                  </a:cxn>
                  <a:cxn ang="0">
                    <a:pos x="51" y="60"/>
                  </a:cxn>
                  <a:cxn ang="0">
                    <a:pos x="60" y="97"/>
                  </a:cxn>
                  <a:cxn ang="0">
                    <a:pos x="69" y="133"/>
                  </a:cxn>
                  <a:cxn ang="0">
                    <a:pos x="71" y="144"/>
                  </a:cxn>
                  <a:cxn ang="0">
                    <a:pos x="67" y="152"/>
                  </a:cxn>
                  <a:cxn ang="0">
                    <a:pos x="58" y="159"/>
                  </a:cxn>
                  <a:cxn ang="0">
                    <a:pos x="49" y="160"/>
                  </a:cxn>
                  <a:cxn ang="0">
                    <a:pos x="39" y="160"/>
                  </a:cxn>
                  <a:cxn ang="0">
                    <a:pos x="29" y="155"/>
                  </a:cxn>
                  <a:cxn ang="0">
                    <a:pos x="24" y="145"/>
                  </a:cxn>
                  <a:cxn ang="0">
                    <a:pos x="13" y="105"/>
                  </a:cxn>
                  <a:cxn ang="0">
                    <a:pos x="5" y="64"/>
                  </a:cxn>
                  <a:cxn ang="0">
                    <a:pos x="0" y="22"/>
                  </a:cxn>
                  <a:cxn ang="0">
                    <a:pos x="3" y="11"/>
                  </a:cxn>
                  <a:cxn ang="0">
                    <a:pos x="10" y="4"/>
                  </a:cxn>
                  <a:cxn ang="0">
                    <a:pos x="18" y="0"/>
                  </a:cxn>
                </a:cxnLst>
                <a:rect l="0" t="0" r="r" b="b"/>
                <a:pathLst>
                  <a:path w="71" h="160">
                    <a:moveTo>
                      <a:pt x="18" y="0"/>
                    </a:moveTo>
                    <a:lnTo>
                      <a:pt x="29" y="0"/>
                    </a:lnTo>
                    <a:lnTo>
                      <a:pt x="38" y="4"/>
                    </a:lnTo>
                    <a:lnTo>
                      <a:pt x="45" y="11"/>
                    </a:lnTo>
                    <a:lnTo>
                      <a:pt x="47" y="22"/>
                    </a:lnTo>
                    <a:lnTo>
                      <a:pt x="51" y="60"/>
                    </a:lnTo>
                    <a:lnTo>
                      <a:pt x="60" y="97"/>
                    </a:lnTo>
                    <a:lnTo>
                      <a:pt x="69" y="133"/>
                    </a:lnTo>
                    <a:lnTo>
                      <a:pt x="71" y="144"/>
                    </a:lnTo>
                    <a:lnTo>
                      <a:pt x="67" y="152"/>
                    </a:lnTo>
                    <a:lnTo>
                      <a:pt x="58" y="159"/>
                    </a:lnTo>
                    <a:lnTo>
                      <a:pt x="49" y="160"/>
                    </a:lnTo>
                    <a:lnTo>
                      <a:pt x="39" y="160"/>
                    </a:lnTo>
                    <a:lnTo>
                      <a:pt x="29" y="155"/>
                    </a:lnTo>
                    <a:lnTo>
                      <a:pt x="24" y="145"/>
                    </a:lnTo>
                    <a:lnTo>
                      <a:pt x="13" y="105"/>
                    </a:lnTo>
                    <a:lnTo>
                      <a:pt x="5" y="64"/>
                    </a:lnTo>
                    <a:lnTo>
                      <a:pt x="0" y="22"/>
                    </a:lnTo>
                    <a:lnTo>
                      <a:pt x="3" y="11"/>
                    </a:lnTo>
                    <a:lnTo>
                      <a:pt x="10"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6" name="Freeform 86"/>
              <p:cNvSpPr>
                <a:spLocks/>
              </p:cNvSpPr>
              <p:nvPr/>
            </p:nvSpPr>
            <p:spPr bwMode="auto">
              <a:xfrm>
                <a:off x="3175" y="2497"/>
                <a:ext cx="81" cy="185"/>
              </a:xfrm>
              <a:custGeom>
                <a:avLst/>
                <a:gdLst/>
                <a:ahLst/>
                <a:cxnLst>
                  <a:cxn ang="0">
                    <a:pos x="18" y="0"/>
                  </a:cxn>
                  <a:cxn ang="0">
                    <a:pos x="29" y="0"/>
                  </a:cxn>
                  <a:cxn ang="0">
                    <a:pos x="37" y="4"/>
                  </a:cxn>
                  <a:cxn ang="0">
                    <a:pos x="44" y="11"/>
                  </a:cxn>
                  <a:cxn ang="0">
                    <a:pos x="47" y="22"/>
                  </a:cxn>
                  <a:cxn ang="0">
                    <a:pos x="51" y="66"/>
                  </a:cxn>
                  <a:cxn ang="0">
                    <a:pos x="62" y="108"/>
                  </a:cxn>
                  <a:cxn ang="0">
                    <a:pos x="78" y="149"/>
                  </a:cxn>
                  <a:cxn ang="0">
                    <a:pos x="81" y="160"/>
                  </a:cxn>
                  <a:cxn ang="0">
                    <a:pos x="78" y="171"/>
                  </a:cxn>
                  <a:cxn ang="0">
                    <a:pos x="73" y="178"/>
                  </a:cxn>
                  <a:cxn ang="0">
                    <a:pos x="63" y="184"/>
                  </a:cxn>
                  <a:cxn ang="0">
                    <a:pos x="54" y="185"/>
                  </a:cxn>
                  <a:cxn ang="0">
                    <a:pos x="45" y="181"/>
                  </a:cxn>
                  <a:cxn ang="0">
                    <a:pos x="38" y="173"/>
                  </a:cxn>
                  <a:cxn ang="0">
                    <a:pos x="18" y="124"/>
                  </a:cxn>
                  <a:cxn ang="0">
                    <a:pos x="5" y="75"/>
                  </a:cxn>
                  <a:cxn ang="0">
                    <a:pos x="0" y="22"/>
                  </a:cxn>
                  <a:cxn ang="0">
                    <a:pos x="2" y="11"/>
                  </a:cxn>
                  <a:cxn ang="0">
                    <a:pos x="9" y="4"/>
                  </a:cxn>
                  <a:cxn ang="0">
                    <a:pos x="18" y="0"/>
                  </a:cxn>
                </a:cxnLst>
                <a:rect l="0" t="0" r="r" b="b"/>
                <a:pathLst>
                  <a:path w="81" h="185">
                    <a:moveTo>
                      <a:pt x="18" y="0"/>
                    </a:moveTo>
                    <a:lnTo>
                      <a:pt x="29" y="0"/>
                    </a:lnTo>
                    <a:lnTo>
                      <a:pt x="37" y="4"/>
                    </a:lnTo>
                    <a:lnTo>
                      <a:pt x="44" y="11"/>
                    </a:lnTo>
                    <a:lnTo>
                      <a:pt x="47" y="22"/>
                    </a:lnTo>
                    <a:lnTo>
                      <a:pt x="51" y="66"/>
                    </a:lnTo>
                    <a:lnTo>
                      <a:pt x="62" y="108"/>
                    </a:lnTo>
                    <a:lnTo>
                      <a:pt x="78" y="149"/>
                    </a:lnTo>
                    <a:lnTo>
                      <a:pt x="81" y="160"/>
                    </a:lnTo>
                    <a:lnTo>
                      <a:pt x="78" y="171"/>
                    </a:lnTo>
                    <a:lnTo>
                      <a:pt x="73" y="178"/>
                    </a:lnTo>
                    <a:lnTo>
                      <a:pt x="63" y="184"/>
                    </a:lnTo>
                    <a:lnTo>
                      <a:pt x="54" y="185"/>
                    </a:lnTo>
                    <a:lnTo>
                      <a:pt x="45" y="181"/>
                    </a:lnTo>
                    <a:lnTo>
                      <a:pt x="38" y="173"/>
                    </a:lnTo>
                    <a:lnTo>
                      <a:pt x="18" y="124"/>
                    </a:lnTo>
                    <a:lnTo>
                      <a:pt x="5" y="75"/>
                    </a:lnTo>
                    <a:lnTo>
                      <a:pt x="0" y="22"/>
                    </a:lnTo>
                    <a:lnTo>
                      <a:pt x="2" y="11"/>
                    </a:lnTo>
                    <a:lnTo>
                      <a:pt x="9"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7" name="Freeform 87"/>
              <p:cNvSpPr>
                <a:spLocks/>
              </p:cNvSpPr>
              <p:nvPr/>
            </p:nvSpPr>
            <p:spPr bwMode="auto">
              <a:xfrm>
                <a:off x="4340" y="2820"/>
                <a:ext cx="419" cy="120"/>
              </a:xfrm>
              <a:custGeom>
                <a:avLst/>
                <a:gdLst/>
                <a:ahLst/>
                <a:cxnLst>
                  <a:cxn ang="0">
                    <a:pos x="30" y="0"/>
                  </a:cxn>
                  <a:cxn ang="0">
                    <a:pos x="40" y="2"/>
                  </a:cxn>
                  <a:cxn ang="0">
                    <a:pos x="48" y="7"/>
                  </a:cxn>
                  <a:cxn ang="0">
                    <a:pos x="55" y="14"/>
                  </a:cxn>
                  <a:cxn ang="0">
                    <a:pos x="58" y="25"/>
                  </a:cxn>
                  <a:cxn ang="0">
                    <a:pos x="55" y="36"/>
                  </a:cxn>
                  <a:cxn ang="0">
                    <a:pos x="49" y="55"/>
                  </a:cxn>
                  <a:cxn ang="0">
                    <a:pos x="47" y="71"/>
                  </a:cxn>
                  <a:cxn ang="0">
                    <a:pos x="96" y="72"/>
                  </a:cxn>
                  <a:cxn ang="0">
                    <a:pos x="169" y="75"/>
                  </a:cxn>
                  <a:cxn ang="0">
                    <a:pos x="243" y="73"/>
                  </a:cxn>
                  <a:cxn ang="0">
                    <a:pos x="316" y="69"/>
                  </a:cxn>
                  <a:cxn ang="0">
                    <a:pos x="389" y="60"/>
                  </a:cxn>
                  <a:cxn ang="0">
                    <a:pos x="401" y="60"/>
                  </a:cxn>
                  <a:cxn ang="0">
                    <a:pos x="410" y="65"/>
                  </a:cxn>
                  <a:cxn ang="0">
                    <a:pos x="417" y="73"/>
                  </a:cxn>
                  <a:cxn ang="0">
                    <a:pos x="419" y="83"/>
                  </a:cxn>
                  <a:cxn ang="0">
                    <a:pos x="418" y="93"/>
                  </a:cxn>
                  <a:cxn ang="0">
                    <a:pos x="412" y="101"/>
                  </a:cxn>
                  <a:cxn ang="0">
                    <a:pos x="401" y="105"/>
                  </a:cxn>
                  <a:cxn ang="0">
                    <a:pos x="327" y="116"/>
                  </a:cxn>
                  <a:cxn ang="0">
                    <a:pos x="251" y="120"/>
                  </a:cxn>
                  <a:cxn ang="0">
                    <a:pos x="175" y="120"/>
                  </a:cxn>
                  <a:cxn ang="0">
                    <a:pos x="23" y="118"/>
                  </a:cxn>
                  <a:cxn ang="0">
                    <a:pos x="12" y="115"/>
                  </a:cxn>
                  <a:cxn ang="0">
                    <a:pos x="2" y="107"/>
                  </a:cxn>
                  <a:cxn ang="0">
                    <a:pos x="0" y="94"/>
                  </a:cxn>
                  <a:cxn ang="0">
                    <a:pos x="1" y="67"/>
                  </a:cxn>
                  <a:cxn ang="0">
                    <a:pos x="5" y="40"/>
                  </a:cxn>
                  <a:cxn ang="0">
                    <a:pos x="15" y="13"/>
                  </a:cxn>
                  <a:cxn ang="0">
                    <a:pos x="22" y="4"/>
                  </a:cxn>
                  <a:cxn ang="0">
                    <a:pos x="30" y="0"/>
                  </a:cxn>
                </a:cxnLst>
                <a:rect l="0" t="0" r="r" b="b"/>
                <a:pathLst>
                  <a:path w="419" h="120">
                    <a:moveTo>
                      <a:pt x="30" y="0"/>
                    </a:moveTo>
                    <a:lnTo>
                      <a:pt x="40" y="2"/>
                    </a:lnTo>
                    <a:lnTo>
                      <a:pt x="48" y="7"/>
                    </a:lnTo>
                    <a:lnTo>
                      <a:pt x="55" y="14"/>
                    </a:lnTo>
                    <a:lnTo>
                      <a:pt x="58" y="25"/>
                    </a:lnTo>
                    <a:lnTo>
                      <a:pt x="55" y="36"/>
                    </a:lnTo>
                    <a:lnTo>
                      <a:pt x="49" y="55"/>
                    </a:lnTo>
                    <a:lnTo>
                      <a:pt x="47" y="71"/>
                    </a:lnTo>
                    <a:lnTo>
                      <a:pt x="96" y="72"/>
                    </a:lnTo>
                    <a:lnTo>
                      <a:pt x="169" y="75"/>
                    </a:lnTo>
                    <a:lnTo>
                      <a:pt x="243" y="73"/>
                    </a:lnTo>
                    <a:lnTo>
                      <a:pt x="316" y="69"/>
                    </a:lnTo>
                    <a:lnTo>
                      <a:pt x="389" y="60"/>
                    </a:lnTo>
                    <a:lnTo>
                      <a:pt x="401" y="60"/>
                    </a:lnTo>
                    <a:lnTo>
                      <a:pt x="410" y="65"/>
                    </a:lnTo>
                    <a:lnTo>
                      <a:pt x="417" y="73"/>
                    </a:lnTo>
                    <a:lnTo>
                      <a:pt x="419" y="83"/>
                    </a:lnTo>
                    <a:lnTo>
                      <a:pt x="418" y="93"/>
                    </a:lnTo>
                    <a:lnTo>
                      <a:pt x="412" y="101"/>
                    </a:lnTo>
                    <a:lnTo>
                      <a:pt x="401" y="105"/>
                    </a:lnTo>
                    <a:lnTo>
                      <a:pt x="327" y="116"/>
                    </a:lnTo>
                    <a:lnTo>
                      <a:pt x="251" y="120"/>
                    </a:lnTo>
                    <a:lnTo>
                      <a:pt x="175" y="120"/>
                    </a:lnTo>
                    <a:lnTo>
                      <a:pt x="23" y="118"/>
                    </a:lnTo>
                    <a:lnTo>
                      <a:pt x="12" y="115"/>
                    </a:lnTo>
                    <a:lnTo>
                      <a:pt x="2" y="107"/>
                    </a:lnTo>
                    <a:lnTo>
                      <a:pt x="0" y="94"/>
                    </a:lnTo>
                    <a:lnTo>
                      <a:pt x="1" y="67"/>
                    </a:lnTo>
                    <a:lnTo>
                      <a:pt x="5" y="40"/>
                    </a:lnTo>
                    <a:lnTo>
                      <a:pt x="15" y="13"/>
                    </a:lnTo>
                    <a:lnTo>
                      <a:pt x="22" y="4"/>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8" name="Freeform 88"/>
              <p:cNvSpPr>
                <a:spLocks/>
              </p:cNvSpPr>
              <p:nvPr/>
            </p:nvSpPr>
            <p:spPr bwMode="auto">
              <a:xfrm>
                <a:off x="4329" y="2798"/>
                <a:ext cx="416" cy="47"/>
              </a:xfrm>
              <a:custGeom>
                <a:avLst/>
                <a:gdLst/>
                <a:ahLst/>
                <a:cxnLst>
                  <a:cxn ang="0">
                    <a:pos x="22" y="0"/>
                  </a:cxn>
                  <a:cxn ang="0">
                    <a:pos x="394" y="0"/>
                  </a:cxn>
                  <a:cxn ang="0">
                    <a:pos x="405" y="3"/>
                  </a:cxn>
                  <a:cxn ang="0">
                    <a:pos x="412" y="10"/>
                  </a:cxn>
                  <a:cxn ang="0">
                    <a:pos x="416" y="18"/>
                  </a:cxn>
                  <a:cxn ang="0">
                    <a:pos x="416" y="29"/>
                  </a:cxn>
                  <a:cxn ang="0">
                    <a:pos x="412" y="37"/>
                  </a:cxn>
                  <a:cxn ang="0">
                    <a:pos x="405" y="44"/>
                  </a:cxn>
                  <a:cxn ang="0">
                    <a:pos x="394" y="47"/>
                  </a:cxn>
                  <a:cxn ang="0">
                    <a:pos x="22" y="47"/>
                  </a:cxn>
                  <a:cxn ang="0">
                    <a:pos x="11" y="44"/>
                  </a:cxn>
                  <a:cxn ang="0">
                    <a:pos x="4" y="37"/>
                  </a:cxn>
                  <a:cxn ang="0">
                    <a:pos x="0" y="29"/>
                  </a:cxn>
                  <a:cxn ang="0">
                    <a:pos x="0" y="18"/>
                  </a:cxn>
                  <a:cxn ang="0">
                    <a:pos x="4" y="10"/>
                  </a:cxn>
                  <a:cxn ang="0">
                    <a:pos x="11" y="3"/>
                  </a:cxn>
                  <a:cxn ang="0">
                    <a:pos x="22" y="0"/>
                  </a:cxn>
                </a:cxnLst>
                <a:rect l="0" t="0" r="r" b="b"/>
                <a:pathLst>
                  <a:path w="416" h="47">
                    <a:moveTo>
                      <a:pt x="22" y="0"/>
                    </a:moveTo>
                    <a:lnTo>
                      <a:pt x="394" y="0"/>
                    </a:lnTo>
                    <a:lnTo>
                      <a:pt x="405" y="3"/>
                    </a:lnTo>
                    <a:lnTo>
                      <a:pt x="412" y="10"/>
                    </a:lnTo>
                    <a:lnTo>
                      <a:pt x="416" y="18"/>
                    </a:lnTo>
                    <a:lnTo>
                      <a:pt x="416" y="29"/>
                    </a:lnTo>
                    <a:lnTo>
                      <a:pt x="412" y="37"/>
                    </a:lnTo>
                    <a:lnTo>
                      <a:pt x="405" y="44"/>
                    </a:lnTo>
                    <a:lnTo>
                      <a:pt x="394" y="47"/>
                    </a:lnTo>
                    <a:lnTo>
                      <a:pt x="22" y="47"/>
                    </a:lnTo>
                    <a:lnTo>
                      <a:pt x="11" y="44"/>
                    </a:lnTo>
                    <a:lnTo>
                      <a:pt x="4" y="37"/>
                    </a:lnTo>
                    <a:lnTo>
                      <a:pt x="0" y="29"/>
                    </a:lnTo>
                    <a:lnTo>
                      <a:pt x="0" y="18"/>
                    </a:lnTo>
                    <a:lnTo>
                      <a:pt x="4" y="10"/>
                    </a:lnTo>
                    <a:lnTo>
                      <a:pt x="11" y="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9" name="Freeform 89"/>
              <p:cNvSpPr>
                <a:spLocks/>
              </p:cNvSpPr>
              <p:nvPr/>
            </p:nvSpPr>
            <p:spPr bwMode="auto">
              <a:xfrm>
                <a:off x="4632" y="2603"/>
                <a:ext cx="1668" cy="596"/>
              </a:xfrm>
              <a:custGeom>
                <a:avLst/>
                <a:gdLst/>
                <a:ahLst/>
                <a:cxnLst>
                  <a:cxn ang="0">
                    <a:pos x="1221" y="5"/>
                  </a:cxn>
                  <a:cxn ang="0">
                    <a:pos x="1399" y="23"/>
                  </a:cxn>
                  <a:cxn ang="0">
                    <a:pos x="1541" y="64"/>
                  </a:cxn>
                  <a:cxn ang="0">
                    <a:pos x="1615" y="110"/>
                  </a:cxn>
                  <a:cxn ang="0">
                    <a:pos x="1662" y="180"/>
                  </a:cxn>
                  <a:cxn ang="0">
                    <a:pos x="1657" y="288"/>
                  </a:cxn>
                  <a:cxn ang="0">
                    <a:pos x="1593" y="393"/>
                  </a:cxn>
                  <a:cxn ang="0">
                    <a:pos x="1490" y="473"/>
                  </a:cxn>
                  <a:cxn ang="0">
                    <a:pos x="1341" y="532"/>
                  </a:cxn>
                  <a:cxn ang="0">
                    <a:pos x="1185" y="565"/>
                  </a:cxn>
                  <a:cxn ang="0">
                    <a:pos x="823" y="596"/>
                  </a:cxn>
                  <a:cxn ang="0">
                    <a:pos x="557" y="582"/>
                  </a:cxn>
                  <a:cxn ang="0">
                    <a:pos x="340" y="538"/>
                  </a:cxn>
                  <a:cxn ang="0">
                    <a:pos x="209" y="484"/>
                  </a:cxn>
                  <a:cxn ang="0">
                    <a:pos x="125" y="423"/>
                  </a:cxn>
                  <a:cxn ang="0">
                    <a:pos x="67" y="340"/>
                  </a:cxn>
                  <a:cxn ang="0">
                    <a:pos x="62" y="285"/>
                  </a:cxn>
                  <a:cxn ang="0">
                    <a:pos x="90" y="278"/>
                  </a:cxn>
                  <a:cxn ang="0">
                    <a:pos x="112" y="325"/>
                  </a:cxn>
                  <a:cxn ang="0">
                    <a:pos x="171" y="404"/>
                  </a:cxn>
                  <a:cxn ang="0">
                    <a:pos x="260" y="459"/>
                  </a:cxn>
                  <a:cxn ang="0">
                    <a:pos x="362" y="495"/>
                  </a:cxn>
                  <a:cxn ang="0">
                    <a:pos x="457" y="517"/>
                  </a:cxn>
                  <a:cxn ang="0">
                    <a:pos x="746" y="549"/>
                  </a:cxn>
                  <a:cxn ang="0">
                    <a:pos x="1030" y="539"/>
                  </a:cxn>
                  <a:cxn ang="0">
                    <a:pos x="1296" y="493"/>
                  </a:cxn>
                  <a:cxn ang="0">
                    <a:pos x="1454" y="437"/>
                  </a:cxn>
                  <a:cxn ang="0">
                    <a:pos x="1546" y="372"/>
                  </a:cxn>
                  <a:cxn ang="0">
                    <a:pos x="1610" y="274"/>
                  </a:cxn>
                  <a:cxn ang="0">
                    <a:pos x="1614" y="194"/>
                  </a:cxn>
                  <a:cxn ang="0">
                    <a:pos x="1570" y="134"/>
                  </a:cxn>
                  <a:cxn ang="0">
                    <a:pos x="1466" y="87"/>
                  </a:cxn>
                  <a:cxn ang="0">
                    <a:pos x="1294" y="57"/>
                  </a:cxn>
                  <a:cxn ang="0">
                    <a:pos x="1040" y="49"/>
                  </a:cxn>
                  <a:cxn ang="0">
                    <a:pos x="592" y="78"/>
                  </a:cxn>
                  <a:cxn ang="0">
                    <a:pos x="304" y="116"/>
                  </a:cxn>
                  <a:cxn ang="0">
                    <a:pos x="176" y="125"/>
                  </a:cxn>
                  <a:cxn ang="0">
                    <a:pos x="87" y="148"/>
                  </a:cxn>
                  <a:cxn ang="0">
                    <a:pos x="31" y="195"/>
                  </a:cxn>
                  <a:cxn ang="0">
                    <a:pos x="4" y="185"/>
                  </a:cxn>
                  <a:cxn ang="0">
                    <a:pos x="6" y="155"/>
                  </a:cxn>
                  <a:cxn ang="0">
                    <a:pos x="86" y="99"/>
                  </a:cxn>
                  <a:cxn ang="0">
                    <a:pos x="187" y="76"/>
                  </a:cxn>
                  <a:cxn ang="0">
                    <a:pos x="287" y="70"/>
                  </a:cxn>
                  <a:cxn ang="0">
                    <a:pos x="573" y="32"/>
                  </a:cxn>
                  <a:cxn ang="0">
                    <a:pos x="1023" y="0"/>
                  </a:cxn>
                </a:cxnLst>
                <a:rect l="0" t="0" r="r" b="b"/>
                <a:pathLst>
                  <a:path w="1668" h="596">
                    <a:moveTo>
                      <a:pt x="1023" y="0"/>
                    </a:moveTo>
                    <a:lnTo>
                      <a:pt x="1163" y="2"/>
                    </a:lnTo>
                    <a:lnTo>
                      <a:pt x="1221" y="5"/>
                    </a:lnTo>
                    <a:lnTo>
                      <a:pt x="1280" y="7"/>
                    </a:lnTo>
                    <a:lnTo>
                      <a:pt x="1341" y="14"/>
                    </a:lnTo>
                    <a:lnTo>
                      <a:pt x="1399" y="23"/>
                    </a:lnTo>
                    <a:lnTo>
                      <a:pt x="1457" y="35"/>
                    </a:lnTo>
                    <a:lnTo>
                      <a:pt x="1513" y="53"/>
                    </a:lnTo>
                    <a:lnTo>
                      <a:pt x="1541" y="64"/>
                    </a:lnTo>
                    <a:lnTo>
                      <a:pt x="1567" y="76"/>
                    </a:lnTo>
                    <a:lnTo>
                      <a:pt x="1592" y="92"/>
                    </a:lnTo>
                    <a:lnTo>
                      <a:pt x="1615" y="110"/>
                    </a:lnTo>
                    <a:lnTo>
                      <a:pt x="1636" y="130"/>
                    </a:lnTo>
                    <a:lnTo>
                      <a:pt x="1653" y="154"/>
                    </a:lnTo>
                    <a:lnTo>
                      <a:pt x="1662" y="180"/>
                    </a:lnTo>
                    <a:lnTo>
                      <a:pt x="1668" y="210"/>
                    </a:lnTo>
                    <a:lnTo>
                      <a:pt x="1666" y="249"/>
                    </a:lnTo>
                    <a:lnTo>
                      <a:pt x="1657" y="288"/>
                    </a:lnTo>
                    <a:lnTo>
                      <a:pt x="1640" y="325"/>
                    </a:lnTo>
                    <a:lnTo>
                      <a:pt x="1618" y="361"/>
                    </a:lnTo>
                    <a:lnTo>
                      <a:pt x="1593" y="393"/>
                    </a:lnTo>
                    <a:lnTo>
                      <a:pt x="1566" y="422"/>
                    </a:lnTo>
                    <a:lnTo>
                      <a:pt x="1535" y="445"/>
                    </a:lnTo>
                    <a:lnTo>
                      <a:pt x="1490" y="473"/>
                    </a:lnTo>
                    <a:lnTo>
                      <a:pt x="1443" y="496"/>
                    </a:lnTo>
                    <a:lnTo>
                      <a:pt x="1392" y="515"/>
                    </a:lnTo>
                    <a:lnTo>
                      <a:pt x="1341" y="532"/>
                    </a:lnTo>
                    <a:lnTo>
                      <a:pt x="1288" y="546"/>
                    </a:lnTo>
                    <a:lnTo>
                      <a:pt x="1236" y="556"/>
                    </a:lnTo>
                    <a:lnTo>
                      <a:pt x="1185" y="565"/>
                    </a:lnTo>
                    <a:lnTo>
                      <a:pt x="1065" y="582"/>
                    </a:lnTo>
                    <a:lnTo>
                      <a:pt x="944" y="591"/>
                    </a:lnTo>
                    <a:lnTo>
                      <a:pt x="823" y="596"/>
                    </a:lnTo>
                    <a:lnTo>
                      <a:pt x="703" y="593"/>
                    </a:lnTo>
                    <a:lnTo>
                      <a:pt x="630" y="589"/>
                    </a:lnTo>
                    <a:lnTo>
                      <a:pt x="557" y="582"/>
                    </a:lnTo>
                    <a:lnTo>
                      <a:pt x="483" y="571"/>
                    </a:lnTo>
                    <a:lnTo>
                      <a:pt x="410" y="557"/>
                    </a:lnTo>
                    <a:lnTo>
                      <a:pt x="340" y="538"/>
                    </a:lnTo>
                    <a:lnTo>
                      <a:pt x="271" y="513"/>
                    </a:lnTo>
                    <a:lnTo>
                      <a:pt x="239" y="499"/>
                    </a:lnTo>
                    <a:lnTo>
                      <a:pt x="209" y="484"/>
                    </a:lnTo>
                    <a:lnTo>
                      <a:pt x="178" y="466"/>
                    </a:lnTo>
                    <a:lnTo>
                      <a:pt x="151" y="445"/>
                    </a:lnTo>
                    <a:lnTo>
                      <a:pt x="125" y="423"/>
                    </a:lnTo>
                    <a:lnTo>
                      <a:pt x="101" y="398"/>
                    </a:lnTo>
                    <a:lnTo>
                      <a:pt x="82" y="371"/>
                    </a:lnTo>
                    <a:lnTo>
                      <a:pt x="67" y="340"/>
                    </a:lnTo>
                    <a:lnTo>
                      <a:pt x="57" y="306"/>
                    </a:lnTo>
                    <a:lnTo>
                      <a:pt x="57" y="295"/>
                    </a:lnTo>
                    <a:lnTo>
                      <a:pt x="62" y="285"/>
                    </a:lnTo>
                    <a:lnTo>
                      <a:pt x="71" y="279"/>
                    </a:lnTo>
                    <a:lnTo>
                      <a:pt x="80" y="277"/>
                    </a:lnTo>
                    <a:lnTo>
                      <a:pt x="90" y="278"/>
                    </a:lnTo>
                    <a:lnTo>
                      <a:pt x="98" y="284"/>
                    </a:lnTo>
                    <a:lnTo>
                      <a:pt x="102" y="293"/>
                    </a:lnTo>
                    <a:lnTo>
                      <a:pt x="112" y="325"/>
                    </a:lnTo>
                    <a:lnTo>
                      <a:pt x="127" y="355"/>
                    </a:lnTo>
                    <a:lnTo>
                      <a:pt x="148" y="382"/>
                    </a:lnTo>
                    <a:lnTo>
                      <a:pt x="171" y="404"/>
                    </a:lnTo>
                    <a:lnTo>
                      <a:pt x="199" y="424"/>
                    </a:lnTo>
                    <a:lnTo>
                      <a:pt x="228" y="442"/>
                    </a:lnTo>
                    <a:lnTo>
                      <a:pt x="260" y="459"/>
                    </a:lnTo>
                    <a:lnTo>
                      <a:pt x="293" y="473"/>
                    </a:lnTo>
                    <a:lnTo>
                      <a:pt x="327" y="485"/>
                    </a:lnTo>
                    <a:lnTo>
                      <a:pt x="362" y="495"/>
                    </a:lnTo>
                    <a:lnTo>
                      <a:pt x="395" y="503"/>
                    </a:lnTo>
                    <a:lnTo>
                      <a:pt x="427" y="510"/>
                    </a:lnTo>
                    <a:lnTo>
                      <a:pt x="457" y="517"/>
                    </a:lnTo>
                    <a:lnTo>
                      <a:pt x="552" y="533"/>
                    </a:lnTo>
                    <a:lnTo>
                      <a:pt x="649" y="543"/>
                    </a:lnTo>
                    <a:lnTo>
                      <a:pt x="746" y="549"/>
                    </a:lnTo>
                    <a:lnTo>
                      <a:pt x="844" y="549"/>
                    </a:lnTo>
                    <a:lnTo>
                      <a:pt x="940" y="546"/>
                    </a:lnTo>
                    <a:lnTo>
                      <a:pt x="1030" y="539"/>
                    </a:lnTo>
                    <a:lnTo>
                      <a:pt x="1120" y="528"/>
                    </a:lnTo>
                    <a:lnTo>
                      <a:pt x="1208" y="514"/>
                    </a:lnTo>
                    <a:lnTo>
                      <a:pt x="1296" y="493"/>
                    </a:lnTo>
                    <a:lnTo>
                      <a:pt x="1382" y="467"/>
                    </a:lnTo>
                    <a:lnTo>
                      <a:pt x="1419" y="453"/>
                    </a:lnTo>
                    <a:lnTo>
                      <a:pt x="1454" y="437"/>
                    </a:lnTo>
                    <a:lnTo>
                      <a:pt x="1487" y="417"/>
                    </a:lnTo>
                    <a:lnTo>
                      <a:pt x="1519" y="397"/>
                    </a:lnTo>
                    <a:lnTo>
                      <a:pt x="1546" y="372"/>
                    </a:lnTo>
                    <a:lnTo>
                      <a:pt x="1572" y="343"/>
                    </a:lnTo>
                    <a:lnTo>
                      <a:pt x="1593" y="311"/>
                    </a:lnTo>
                    <a:lnTo>
                      <a:pt x="1610" y="274"/>
                    </a:lnTo>
                    <a:lnTo>
                      <a:pt x="1618" y="245"/>
                    </a:lnTo>
                    <a:lnTo>
                      <a:pt x="1619" y="217"/>
                    </a:lnTo>
                    <a:lnTo>
                      <a:pt x="1614" y="194"/>
                    </a:lnTo>
                    <a:lnTo>
                      <a:pt x="1604" y="172"/>
                    </a:lnTo>
                    <a:lnTo>
                      <a:pt x="1589" y="152"/>
                    </a:lnTo>
                    <a:lnTo>
                      <a:pt x="1570" y="134"/>
                    </a:lnTo>
                    <a:lnTo>
                      <a:pt x="1546" y="119"/>
                    </a:lnTo>
                    <a:lnTo>
                      <a:pt x="1520" y="107"/>
                    </a:lnTo>
                    <a:lnTo>
                      <a:pt x="1466" y="87"/>
                    </a:lnTo>
                    <a:lnTo>
                      <a:pt x="1410" y="72"/>
                    </a:lnTo>
                    <a:lnTo>
                      <a:pt x="1353" y="63"/>
                    </a:lnTo>
                    <a:lnTo>
                      <a:pt x="1294" y="57"/>
                    </a:lnTo>
                    <a:lnTo>
                      <a:pt x="1236" y="53"/>
                    </a:lnTo>
                    <a:lnTo>
                      <a:pt x="1178" y="50"/>
                    </a:lnTo>
                    <a:lnTo>
                      <a:pt x="1040" y="49"/>
                    </a:lnTo>
                    <a:lnTo>
                      <a:pt x="900" y="52"/>
                    </a:lnTo>
                    <a:lnTo>
                      <a:pt x="761" y="61"/>
                    </a:lnTo>
                    <a:lnTo>
                      <a:pt x="592" y="78"/>
                    </a:lnTo>
                    <a:lnTo>
                      <a:pt x="424" y="99"/>
                    </a:lnTo>
                    <a:lnTo>
                      <a:pt x="333" y="112"/>
                    </a:lnTo>
                    <a:lnTo>
                      <a:pt x="304" y="116"/>
                    </a:lnTo>
                    <a:lnTo>
                      <a:pt x="272" y="119"/>
                    </a:lnTo>
                    <a:lnTo>
                      <a:pt x="209" y="122"/>
                    </a:lnTo>
                    <a:lnTo>
                      <a:pt x="176" y="125"/>
                    </a:lnTo>
                    <a:lnTo>
                      <a:pt x="145" y="129"/>
                    </a:lnTo>
                    <a:lnTo>
                      <a:pt x="115" y="137"/>
                    </a:lnTo>
                    <a:lnTo>
                      <a:pt x="87" y="148"/>
                    </a:lnTo>
                    <a:lnTo>
                      <a:pt x="61" y="166"/>
                    </a:lnTo>
                    <a:lnTo>
                      <a:pt x="39" y="188"/>
                    </a:lnTo>
                    <a:lnTo>
                      <a:pt x="31" y="195"/>
                    </a:lnTo>
                    <a:lnTo>
                      <a:pt x="21" y="197"/>
                    </a:lnTo>
                    <a:lnTo>
                      <a:pt x="11" y="192"/>
                    </a:lnTo>
                    <a:lnTo>
                      <a:pt x="4" y="185"/>
                    </a:lnTo>
                    <a:lnTo>
                      <a:pt x="0" y="176"/>
                    </a:lnTo>
                    <a:lnTo>
                      <a:pt x="0" y="166"/>
                    </a:lnTo>
                    <a:lnTo>
                      <a:pt x="6" y="155"/>
                    </a:lnTo>
                    <a:lnTo>
                      <a:pt x="29" y="130"/>
                    </a:lnTo>
                    <a:lnTo>
                      <a:pt x="57" y="112"/>
                    </a:lnTo>
                    <a:lnTo>
                      <a:pt x="86" y="99"/>
                    </a:lnTo>
                    <a:lnTo>
                      <a:pt x="119" y="87"/>
                    </a:lnTo>
                    <a:lnTo>
                      <a:pt x="152" y="82"/>
                    </a:lnTo>
                    <a:lnTo>
                      <a:pt x="187" y="76"/>
                    </a:lnTo>
                    <a:lnTo>
                      <a:pt x="221" y="74"/>
                    </a:lnTo>
                    <a:lnTo>
                      <a:pt x="254" y="72"/>
                    </a:lnTo>
                    <a:lnTo>
                      <a:pt x="287" y="70"/>
                    </a:lnTo>
                    <a:lnTo>
                      <a:pt x="345" y="63"/>
                    </a:lnTo>
                    <a:lnTo>
                      <a:pt x="402" y="54"/>
                    </a:lnTo>
                    <a:lnTo>
                      <a:pt x="573" y="32"/>
                    </a:lnTo>
                    <a:lnTo>
                      <a:pt x="746" y="16"/>
                    </a:lnTo>
                    <a:lnTo>
                      <a:pt x="884" y="6"/>
                    </a:lnTo>
                    <a:lnTo>
                      <a:pt x="10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0" name="Freeform 90"/>
              <p:cNvSpPr>
                <a:spLocks/>
              </p:cNvSpPr>
              <p:nvPr/>
            </p:nvSpPr>
            <p:spPr bwMode="auto">
              <a:xfrm>
                <a:off x="4794" y="2751"/>
                <a:ext cx="1292" cy="279"/>
              </a:xfrm>
              <a:custGeom>
                <a:avLst/>
                <a:gdLst/>
                <a:ahLst/>
                <a:cxnLst>
                  <a:cxn ang="0">
                    <a:pos x="1274" y="2"/>
                  </a:cxn>
                  <a:cxn ang="0">
                    <a:pos x="1289" y="14"/>
                  </a:cxn>
                  <a:cxn ang="0">
                    <a:pos x="1289" y="36"/>
                  </a:cxn>
                  <a:cxn ang="0">
                    <a:pos x="1245" y="100"/>
                  </a:cxn>
                  <a:cxn ang="0">
                    <a:pos x="1183" y="149"/>
                  </a:cxn>
                  <a:cxn ang="0">
                    <a:pos x="1111" y="187"/>
                  </a:cxn>
                  <a:cxn ang="0">
                    <a:pos x="1038" y="214"/>
                  </a:cxn>
                  <a:cxn ang="0">
                    <a:pos x="874" y="254"/>
                  </a:cxn>
                  <a:cxn ang="0">
                    <a:pos x="704" y="275"/>
                  </a:cxn>
                  <a:cxn ang="0">
                    <a:pos x="551" y="279"/>
                  </a:cxn>
                  <a:cxn ang="0">
                    <a:pos x="411" y="272"/>
                  </a:cxn>
                  <a:cxn ang="0">
                    <a:pos x="273" y="249"/>
                  </a:cxn>
                  <a:cxn ang="0">
                    <a:pos x="178" y="220"/>
                  </a:cxn>
                  <a:cxn ang="0">
                    <a:pos x="121" y="195"/>
                  </a:cxn>
                  <a:cxn ang="0">
                    <a:pos x="69" y="163"/>
                  </a:cxn>
                  <a:cxn ang="0">
                    <a:pos x="26" y="120"/>
                  </a:cxn>
                  <a:cxn ang="0">
                    <a:pos x="0" y="65"/>
                  </a:cxn>
                  <a:cxn ang="0">
                    <a:pos x="4" y="44"/>
                  </a:cxn>
                  <a:cxn ang="0">
                    <a:pos x="22" y="36"/>
                  </a:cxn>
                  <a:cxn ang="0">
                    <a:pos x="40" y="43"/>
                  </a:cxn>
                  <a:cxn ang="0">
                    <a:pos x="56" y="79"/>
                  </a:cxn>
                  <a:cxn ang="0">
                    <a:pos x="92" y="122"/>
                  </a:cxn>
                  <a:cxn ang="0">
                    <a:pos x="141" y="153"/>
                  </a:cxn>
                  <a:cxn ang="0">
                    <a:pos x="196" y="177"/>
                  </a:cxn>
                  <a:cxn ang="0">
                    <a:pos x="248" y="194"/>
                  </a:cxn>
                  <a:cxn ang="0">
                    <a:pos x="400" y="223"/>
                  </a:cxn>
                  <a:cxn ang="0">
                    <a:pos x="553" y="232"/>
                  </a:cxn>
                  <a:cxn ang="0">
                    <a:pos x="708" y="228"/>
                  </a:cxn>
                  <a:cxn ang="0">
                    <a:pos x="865" y="209"/>
                  </a:cxn>
                  <a:cxn ang="0">
                    <a:pos x="1017" y="171"/>
                  </a:cxn>
                  <a:cxn ang="0">
                    <a:pos x="1085" y="147"/>
                  </a:cxn>
                  <a:cxn ang="0">
                    <a:pos x="1150" y="113"/>
                  </a:cxn>
                  <a:cxn ang="0">
                    <a:pos x="1208" y="71"/>
                  </a:cxn>
                  <a:cxn ang="0">
                    <a:pos x="1249" y="13"/>
                  </a:cxn>
                  <a:cxn ang="0">
                    <a:pos x="1264" y="0"/>
                  </a:cxn>
                </a:cxnLst>
                <a:rect l="0" t="0" r="r" b="b"/>
                <a:pathLst>
                  <a:path w="1292" h="279">
                    <a:moveTo>
                      <a:pt x="1264" y="0"/>
                    </a:moveTo>
                    <a:lnTo>
                      <a:pt x="1274" y="2"/>
                    </a:lnTo>
                    <a:lnTo>
                      <a:pt x="1282" y="7"/>
                    </a:lnTo>
                    <a:lnTo>
                      <a:pt x="1289" y="14"/>
                    </a:lnTo>
                    <a:lnTo>
                      <a:pt x="1292" y="25"/>
                    </a:lnTo>
                    <a:lnTo>
                      <a:pt x="1289" y="36"/>
                    </a:lnTo>
                    <a:lnTo>
                      <a:pt x="1270" y="69"/>
                    </a:lnTo>
                    <a:lnTo>
                      <a:pt x="1245" y="100"/>
                    </a:lnTo>
                    <a:lnTo>
                      <a:pt x="1216" y="126"/>
                    </a:lnTo>
                    <a:lnTo>
                      <a:pt x="1183" y="149"/>
                    </a:lnTo>
                    <a:lnTo>
                      <a:pt x="1147" y="169"/>
                    </a:lnTo>
                    <a:lnTo>
                      <a:pt x="1111" y="187"/>
                    </a:lnTo>
                    <a:lnTo>
                      <a:pt x="1074" y="202"/>
                    </a:lnTo>
                    <a:lnTo>
                      <a:pt x="1038" y="214"/>
                    </a:lnTo>
                    <a:lnTo>
                      <a:pt x="956" y="238"/>
                    </a:lnTo>
                    <a:lnTo>
                      <a:pt x="874" y="254"/>
                    </a:lnTo>
                    <a:lnTo>
                      <a:pt x="789" y="268"/>
                    </a:lnTo>
                    <a:lnTo>
                      <a:pt x="704" y="275"/>
                    </a:lnTo>
                    <a:lnTo>
                      <a:pt x="620" y="279"/>
                    </a:lnTo>
                    <a:lnTo>
                      <a:pt x="551" y="279"/>
                    </a:lnTo>
                    <a:lnTo>
                      <a:pt x="480" y="278"/>
                    </a:lnTo>
                    <a:lnTo>
                      <a:pt x="411" y="272"/>
                    </a:lnTo>
                    <a:lnTo>
                      <a:pt x="341" y="263"/>
                    </a:lnTo>
                    <a:lnTo>
                      <a:pt x="273" y="249"/>
                    </a:lnTo>
                    <a:lnTo>
                      <a:pt x="205" y="229"/>
                    </a:lnTo>
                    <a:lnTo>
                      <a:pt x="178" y="220"/>
                    </a:lnTo>
                    <a:lnTo>
                      <a:pt x="149" y="209"/>
                    </a:lnTo>
                    <a:lnTo>
                      <a:pt x="121" y="195"/>
                    </a:lnTo>
                    <a:lnTo>
                      <a:pt x="94" y="180"/>
                    </a:lnTo>
                    <a:lnTo>
                      <a:pt x="69" y="163"/>
                    </a:lnTo>
                    <a:lnTo>
                      <a:pt x="45" y="142"/>
                    </a:lnTo>
                    <a:lnTo>
                      <a:pt x="26" y="120"/>
                    </a:lnTo>
                    <a:lnTo>
                      <a:pt x="11" y="94"/>
                    </a:lnTo>
                    <a:lnTo>
                      <a:pt x="0" y="65"/>
                    </a:lnTo>
                    <a:lnTo>
                      <a:pt x="0" y="54"/>
                    </a:lnTo>
                    <a:lnTo>
                      <a:pt x="4" y="44"/>
                    </a:lnTo>
                    <a:lnTo>
                      <a:pt x="12" y="39"/>
                    </a:lnTo>
                    <a:lnTo>
                      <a:pt x="22" y="36"/>
                    </a:lnTo>
                    <a:lnTo>
                      <a:pt x="32" y="37"/>
                    </a:lnTo>
                    <a:lnTo>
                      <a:pt x="40" y="43"/>
                    </a:lnTo>
                    <a:lnTo>
                      <a:pt x="45" y="53"/>
                    </a:lnTo>
                    <a:lnTo>
                      <a:pt x="56" y="79"/>
                    </a:lnTo>
                    <a:lnTo>
                      <a:pt x="72" y="102"/>
                    </a:lnTo>
                    <a:lnTo>
                      <a:pt x="92" y="122"/>
                    </a:lnTo>
                    <a:lnTo>
                      <a:pt x="116" y="140"/>
                    </a:lnTo>
                    <a:lnTo>
                      <a:pt x="141" y="153"/>
                    </a:lnTo>
                    <a:lnTo>
                      <a:pt x="168" y="166"/>
                    </a:lnTo>
                    <a:lnTo>
                      <a:pt x="196" y="177"/>
                    </a:lnTo>
                    <a:lnTo>
                      <a:pt x="223" y="187"/>
                    </a:lnTo>
                    <a:lnTo>
                      <a:pt x="248" y="194"/>
                    </a:lnTo>
                    <a:lnTo>
                      <a:pt x="323" y="210"/>
                    </a:lnTo>
                    <a:lnTo>
                      <a:pt x="400" y="223"/>
                    </a:lnTo>
                    <a:lnTo>
                      <a:pt x="476" y="229"/>
                    </a:lnTo>
                    <a:lnTo>
                      <a:pt x="553" y="232"/>
                    </a:lnTo>
                    <a:lnTo>
                      <a:pt x="629" y="232"/>
                    </a:lnTo>
                    <a:lnTo>
                      <a:pt x="708" y="228"/>
                    </a:lnTo>
                    <a:lnTo>
                      <a:pt x="787" y="221"/>
                    </a:lnTo>
                    <a:lnTo>
                      <a:pt x="865" y="209"/>
                    </a:lnTo>
                    <a:lnTo>
                      <a:pt x="941" y="192"/>
                    </a:lnTo>
                    <a:lnTo>
                      <a:pt x="1017" y="171"/>
                    </a:lnTo>
                    <a:lnTo>
                      <a:pt x="1050" y="160"/>
                    </a:lnTo>
                    <a:lnTo>
                      <a:pt x="1085" y="147"/>
                    </a:lnTo>
                    <a:lnTo>
                      <a:pt x="1118" y="131"/>
                    </a:lnTo>
                    <a:lnTo>
                      <a:pt x="1150" y="113"/>
                    </a:lnTo>
                    <a:lnTo>
                      <a:pt x="1180" y="94"/>
                    </a:lnTo>
                    <a:lnTo>
                      <a:pt x="1208" y="71"/>
                    </a:lnTo>
                    <a:lnTo>
                      <a:pt x="1231" y="43"/>
                    </a:lnTo>
                    <a:lnTo>
                      <a:pt x="1249" y="13"/>
                    </a:lnTo>
                    <a:lnTo>
                      <a:pt x="1256" y="4"/>
                    </a:lnTo>
                    <a:lnTo>
                      <a:pt x="12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1" name="Freeform 91"/>
              <p:cNvSpPr>
                <a:spLocks noEditPoints="1"/>
              </p:cNvSpPr>
              <p:nvPr/>
            </p:nvSpPr>
            <p:spPr bwMode="auto">
              <a:xfrm>
                <a:off x="4739" y="1774"/>
                <a:ext cx="1027" cy="571"/>
              </a:xfrm>
              <a:custGeom>
                <a:avLst/>
                <a:gdLst/>
                <a:ahLst/>
                <a:cxnLst>
                  <a:cxn ang="0">
                    <a:pos x="599" y="59"/>
                  </a:cxn>
                  <a:cxn ang="0">
                    <a:pos x="508" y="87"/>
                  </a:cxn>
                  <a:cxn ang="0">
                    <a:pos x="479" y="96"/>
                  </a:cxn>
                  <a:cxn ang="0">
                    <a:pos x="353" y="127"/>
                  </a:cxn>
                  <a:cxn ang="0">
                    <a:pos x="220" y="165"/>
                  </a:cxn>
                  <a:cxn ang="0">
                    <a:pos x="133" y="203"/>
                  </a:cxn>
                  <a:cxn ang="0">
                    <a:pos x="67" y="263"/>
                  </a:cxn>
                  <a:cxn ang="0">
                    <a:pos x="49" y="355"/>
                  </a:cxn>
                  <a:cxn ang="0">
                    <a:pos x="95" y="435"/>
                  </a:cxn>
                  <a:cxn ang="0">
                    <a:pos x="173" y="490"/>
                  </a:cxn>
                  <a:cxn ang="0">
                    <a:pos x="273" y="524"/>
                  </a:cxn>
                  <a:cxn ang="0">
                    <a:pos x="381" y="509"/>
                  </a:cxn>
                  <a:cxn ang="0">
                    <a:pos x="481" y="442"/>
                  </a:cxn>
                  <a:cxn ang="0">
                    <a:pos x="582" y="368"/>
                  </a:cxn>
                  <a:cxn ang="0">
                    <a:pos x="695" y="328"/>
                  </a:cxn>
                  <a:cxn ang="0">
                    <a:pos x="814" y="332"/>
                  </a:cxn>
                  <a:cxn ang="0">
                    <a:pos x="911" y="330"/>
                  </a:cxn>
                  <a:cxn ang="0">
                    <a:pos x="966" y="291"/>
                  </a:cxn>
                  <a:cxn ang="0">
                    <a:pos x="977" y="228"/>
                  </a:cxn>
                  <a:cxn ang="0">
                    <a:pos x="919" y="141"/>
                  </a:cxn>
                  <a:cxn ang="0">
                    <a:pos x="825" y="81"/>
                  </a:cxn>
                  <a:cxn ang="0">
                    <a:pos x="723" y="51"/>
                  </a:cxn>
                  <a:cxn ang="0">
                    <a:pos x="735" y="5"/>
                  </a:cxn>
                  <a:cxn ang="0">
                    <a:pos x="886" y="60"/>
                  </a:cxn>
                  <a:cxn ang="0">
                    <a:pos x="978" y="136"/>
                  </a:cxn>
                  <a:cxn ang="0">
                    <a:pos x="1024" y="226"/>
                  </a:cxn>
                  <a:cxn ang="0">
                    <a:pos x="1006" y="319"/>
                  </a:cxn>
                  <a:cxn ang="0">
                    <a:pos x="946" y="366"/>
                  </a:cxn>
                  <a:cxn ang="0">
                    <a:pos x="869" y="379"/>
                  </a:cxn>
                  <a:cxn ang="0">
                    <a:pos x="755" y="374"/>
                  </a:cxn>
                  <a:cxn ang="0">
                    <a:pos x="655" y="384"/>
                  </a:cxn>
                  <a:cxn ang="0">
                    <a:pos x="557" y="442"/>
                  </a:cxn>
                  <a:cxn ang="0">
                    <a:pos x="461" y="516"/>
                  </a:cxn>
                  <a:cxn ang="0">
                    <a:pos x="352" y="566"/>
                  </a:cxn>
                  <a:cxn ang="0">
                    <a:pos x="229" y="562"/>
                  </a:cxn>
                  <a:cxn ang="0">
                    <a:pos x="131" y="522"/>
                  </a:cxn>
                  <a:cxn ang="0">
                    <a:pos x="45" y="453"/>
                  </a:cxn>
                  <a:cxn ang="0">
                    <a:pos x="1" y="359"/>
                  </a:cxn>
                  <a:cxn ang="0">
                    <a:pos x="16" y="259"/>
                  </a:cxn>
                  <a:cxn ang="0">
                    <a:pos x="93" y="175"/>
                  </a:cxn>
                  <a:cxn ang="0">
                    <a:pos x="219" y="114"/>
                  </a:cxn>
                  <a:cxn ang="0">
                    <a:pos x="357" y="77"/>
                  </a:cxn>
                  <a:cxn ang="0">
                    <a:pos x="468" y="49"/>
                  </a:cxn>
                  <a:cxn ang="0">
                    <a:pos x="596" y="9"/>
                  </a:cxn>
                </a:cxnLst>
                <a:rect l="0" t="0" r="r" b="b"/>
                <a:pathLst>
                  <a:path w="1027" h="571">
                    <a:moveTo>
                      <a:pt x="680" y="48"/>
                    </a:moveTo>
                    <a:lnTo>
                      <a:pt x="639" y="51"/>
                    </a:lnTo>
                    <a:lnTo>
                      <a:pt x="599" y="59"/>
                    </a:lnTo>
                    <a:lnTo>
                      <a:pt x="559" y="70"/>
                    </a:lnTo>
                    <a:lnTo>
                      <a:pt x="519" y="83"/>
                    </a:lnTo>
                    <a:lnTo>
                      <a:pt x="508" y="87"/>
                    </a:lnTo>
                    <a:lnTo>
                      <a:pt x="505" y="88"/>
                    </a:lnTo>
                    <a:lnTo>
                      <a:pt x="496" y="91"/>
                    </a:lnTo>
                    <a:lnTo>
                      <a:pt x="479" y="96"/>
                    </a:lnTo>
                    <a:lnTo>
                      <a:pt x="439" y="109"/>
                    </a:lnTo>
                    <a:lnTo>
                      <a:pt x="426" y="109"/>
                    </a:lnTo>
                    <a:lnTo>
                      <a:pt x="353" y="127"/>
                    </a:lnTo>
                    <a:lnTo>
                      <a:pt x="277" y="147"/>
                    </a:lnTo>
                    <a:lnTo>
                      <a:pt x="249" y="156"/>
                    </a:lnTo>
                    <a:lnTo>
                      <a:pt x="220" y="165"/>
                    </a:lnTo>
                    <a:lnTo>
                      <a:pt x="191" y="176"/>
                    </a:lnTo>
                    <a:lnTo>
                      <a:pt x="162" y="189"/>
                    </a:lnTo>
                    <a:lnTo>
                      <a:pt x="133" y="203"/>
                    </a:lnTo>
                    <a:lnTo>
                      <a:pt x="109" y="221"/>
                    </a:lnTo>
                    <a:lnTo>
                      <a:pt x="85" y="240"/>
                    </a:lnTo>
                    <a:lnTo>
                      <a:pt x="67" y="263"/>
                    </a:lnTo>
                    <a:lnTo>
                      <a:pt x="52" y="295"/>
                    </a:lnTo>
                    <a:lnTo>
                      <a:pt x="47" y="326"/>
                    </a:lnTo>
                    <a:lnTo>
                      <a:pt x="49" y="355"/>
                    </a:lnTo>
                    <a:lnTo>
                      <a:pt x="59" y="384"/>
                    </a:lnTo>
                    <a:lnTo>
                      <a:pt x="74" y="410"/>
                    </a:lnTo>
                    <a:lnTo>
                      <a:pt x="95" y="435"/>
                    </a:lnTo>
                    <a:lnTo>
                      <a:pt x="118" y="455"/>
                    </a:lnTo>
                    <a:lnTo>
                      <a:pt x="146" y="475"/>
                    </a:lnTo>
                    <a:lnTo>
                      <a:pt x="173" y="490"/>
                    </a:lnTo>
                    <a:lnTo>
                      <a:pt x="204" y="504"/>
                    </a:lnTo>
                    <a:lnTo>
                      <a:pt x="238" y="516"/>
                    </a:lnTo>
                    <a:lnTo>
                      <a:pt x="273" y="524"/>
                    </a:lnTo>
                    <a:lnTo>
                      <a:pt x="307" y="527"/>
                    </a:lnTo>
                    <a:lnTo>
                      <a:pt x="342" y="523"/>
                    </a:lnTo>
                    <a:lnTo>
                      <a:pt x="381" y="509"/>
                    </a:lnTo>
                    <a:lnTo>
                      <a:pt x="416" y="490"/>
                    </a:lnTo>
                    <a:lnTo>
                      <a:pt x="450" y="468"/>
                    </a:lnTo>
                    <a:lnTo>
                      <a:pt x="481" y="442"/>
                    </a:lnTo>
                    <a:lnTo>
                      <a:pt x="514" y="415"/>
                    </a:lnTo>
                    <a:lnTo>
                      <a:pt x="548" y="390"/>
                    </a:lnTo>
                    <a:lnTo>
                      <a:pt x="582" y="368"/>
                    </a:lnTo>
                    <a:lnTo>
                      <a:pt x="618" y="350"/>
                    </a:lnTo>
                    <a:lnTo>
                      <a:pt x="655" y="337"/>
                    </a:lnTo>
                    <a:lnTo>
                      <a:pt x="695" y="328"/>
                    </a:lnTo>
                    <a:lnTo>
                      <a:pt x="738" y="327"/>
                    </a:lnTo>
                    <a:lnTo>
                      <a:pt x="775" y="330"/>
                    </a:lnTo>
                    <a:lnTo>
                      <a:pt x="814" y="332"/>
                    </a:lnTo>
                    <a:lnTo>
                      <a:pt x="851" y="335"/>
                    </a:lnTo>
                    <a:lnTo>
                      <a:pt x="889" y="334"/>
                    </a:lnTo>
                    <a:lnTo>
                      <a:pt x="911" y="330"/>
                    </a:lnTo>
                    <a:lnTo>
                      <a:pt x="931" y="320"/>
                    </a:lnTo>
                    <a:lnTo>
                      <a:pt x="951" y="308"/>
                    </a:lnTo>
                    <a:lnTo>
                      <a:pt x="966" y="291"/>
                    </a:lnTo>
                    <a:lnTo>
                      <a:pt x="975" y="272"/>
                    </a:lnTo>
                    <a:lnTo>
                      <a:pt x="980" y="251"/>
                    </a:lnTo>
                    <a:lnTo>
                      <a:pt x="977" y="228"/>
                    </a:lnTo>
                    <a:lnTo>
                      <a:pt x="963" y="196"/>
                    </a:lnTo>
                    <a:lnTo>
                      <a:pt x="944" y="165"/>
                    </a:lnTo>
                    <a:lnTo>
                      <a:pt x="919" y="141"/>
                    </a:lnTo>
                    <a:lnTo>
                      <a:pt x="890" y="117"/>
                    </a:lnTo>
                    <a:lnTo>
                      <a:pt x="858" y="98"/>
                    </a:lnTo>
                    <a:lnTo>
                      <a:pt x="825" y="81"/>
                    </a:lnTo>
                    <a:lnTo>
                      <a:pt x="791" y="67"/>
                    </a:lnTo>
                    <a:lnTo>
                      <a:pt x="756" y="58"/>
                    </a:lnTo>
                    <a:lnTo>
                      <a:pt x="723" y="51"/>
                    </a:lnTo>
                    <a:lnTo>
                      <a:pt x="680" y="48"/>
                    </a:lnTo>
                    <a:close/>
                    <a:moveTo>
                      <a:pt x="683" y="0"/>
                    </a:moveTo>
                    <a:lnTo>
                      <a:pt x="735" y="5"/>
                    </a:lnTo>
                    <a:lnTo>
                      <a:pt x="786" y="18"/>
                    </a:lnTo>
                    <a:lnTo>
                      <a:pt x="837" y="37"/>
                    </a:lnTo>
                    <a:lnTo>
                      <a:pt x="886" y="60"/>
                    </a:lnTo>
                    <a:lnTo>
                      <a:pt x="930" y="89"/>
                    </a:lnTo>
                    <a:lnTo>
                      <a:pt x="955" y="112"/>
                    </a:lnTo>
                    <a:lnTo>
                      <a:pt x="978" y="136"/>
                    </a:lnTo>
                    <a:lnTo>
                      <a:pt x="999" y="164"/>
                    </a:lnTo>
                    <a:lnTo>
                      <a:pt x="1016" y="194"/>
                    </a:lnTo>
                    <a:lnTo>
                      <a:pt x="1024" y="226"/>
                    </a:lnTo>
                    <a:lnTo>
                      <a:pt x="1027" y="259"/>
                    </a:lnTo>
                    <a:lnTo>
                      <a:pt x="1018" y="292"/>
                    </a:lnTo>
                    <a:lnTo>
                      <a:pt x="1006" y="319"/>
                    </a:lnTo>
                    <a:lnTo>
                      <a:pt x="989" y="339"/>
                    </a:lnTo>
                    <a:lnTo>
                      <a:pt x="969" y="355"/>
                    </a:lnTo>
                    <a:lnTo>
                      <a:pt x="946" y="366"/>
                    </a:lnTo>
                    <a:lnTo>
                      <a:pt x="922" y="374"/>
                    </a:lnTo>
                    <a:lnTo>
                      <a:pt x="895" y="378"/>
                    </a:lnTo>
                    <a:lnTo>
                      <a:pt x="869" y="379"/>
                    </a:lnTo>
                    <a:lnTo>
                      <a:pt x="842" y="379"/>
                    </a:lnTo>
                    <a:lnTo>
                      <a:pt x="789" y="377"/>
                    </a:lnTo>
                    <a:lnTo>
                      <a:pt x="755" y="374"/>
                    </a:lnTo>
                    <a:lnTo>
                      <a:pt x="721" y="374"/>
                    </a:lnTo>
                    <a:lnTo>
                      <a:pt x="688" y="377"/>
                    </a:lnTo>
                    <a:lnTo>
                      <a:pt x="655" y="384"/>
                    </a:lnTo>
                    <a:lnTo>
                      <a:pt x="623" y="397"/>
                    </a:lnTo>
                    <a:lnTo>
                      <a:pt x="589" y="418"/>
                    </a:lnTo>
                    <a:lnTo>
                      <a:pt x="557" y="442"/>
                    </a:lnTo>
                    <a:lnTo>
                      <a:pt x="525" y="466"/>
                    </a:lnTo>
                    <a:lnTo>
                      <a:pt x="495" y="491"/>
                    </a:lnTo>
                    <a:lnTo>
                      <a:pt x="461" y="516"/>
                    </a:lnTo>
                    <a:lnTo>
                      <a:pt x="425" y="537"/>
                    </a:lnTo>
                    <a:lnTo>
                      <a:pt x="389" y="555"/>
                    </a:lnTo>
                    <a:lnTo>
                      <a:pt x="352" y="566"/>
                    </a:lnTo>
                    <a:lnTo>
                      <a:pt x="312" y="571"/>
                    </a:lnTo>
                    <a:lnTo>
                      <a:pt x="272" y="570"/>
                    </a:lnTo>
                    <a:lnTo>
                      <a:pt x="229" y="562"/>
                    </a:lnTo>
                    <a:lnTo>
                      <a:pt x="196" y="551"/>
                    </a:lnTo>
                    <a:lnTo>
                      <a:pt x="162" y="538"/>
                    </a:lnTo>
                    <a:lnTo>
                      <a:pt x="131" y="522"/>
                    </a:lnTo>
                    <a:lnTo>
                      <a:pt x="99" y="501"/>
                    </a:lnTo>
                    <a:lnTo>
                      <a:pt x="71" y="479"/>
                    </a:lnTo>
                    <a:lnTo>
                      <a:pt x="45" y="453"/>
                    </a:lnTo>
                    <a:lnTo>
                      <a:pt x="24" y="424"/>
                    </a:lnTo>
                    <a:lnTo>
                      <a:pt x="9" y="392"/>
                    </a:lnTo>
                    <a:lnTo>
                      <a:pt x="1" y="359"/>
                    </a:lnTo>
                    <a:lnTo>
                      <a:pt x="0" y="324"/>
                    </a:lnTo>
                    <a:lnTo>
                      <a:pt x="5" y="291"/>
                    </a:lnTo>
                    <a:lnTo>
                      <a:pt x="16" y="259"/>
                    </a:lnTo>
                    <a:lnTo>
                      <a:pt x="33" y="230"/>
                    </a:lnTo>
                    <a:lnTo>
                      <a:pt x="56" y="204"/>
                    </a:lnTo>
                    <a:lnTo>
                      <a:pt x="93" y="175"/>
                    </a:lnTo>
                    <a:lnTo>
                      <a:pt x="132" y="150"/>
                    </a:lnTo>
                    <a:lnTo>
                      <a:pt x="175" y="131"/>
                    </a:lnTo>
                    <a:lnTo>
                      <a:pt x="219" y="114"/>
                    </a:lnTo>
                    <a:lnTo>
                      <a:pt x="265" y="100"/>
                    </a:lnTo>
                    <a:lnTo>
                      <a:pt x="310" y="88"/>
                    </a:lnTo>
                    <a:lnTo>
                      <a:pt x="357" y="77"/>
                    </a:lnTo>
                    <a:lnTo>
                      <a:pt x="448" y="55"/>
                    </a:lnTo>
                    <a:lnTo>
                      <a:pt x="466" y="49"/>
                    </a:lnTo>
                    <a:lnTo>
                      <a:pt x="468" y="49"/>
                    </a:lnTo>
                    <a:lnTo>
                      <a:pt x="510" y="34"/>
                    </a:lnTo>
                    <a:lnTo>
                      <a:pt x="553" y="20"/>
                    </a:lnTo>
                    <a:lnTo>
                      <a:pt x="596" y="9"/>
                    </a:lnTo>
                    <a:lnTo>
                      <a:pt x="639" y="1"/>
                    </a:lnTo>
                    <a:lnTo>
                      <a:pt x="6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2" name="Freeform 92"/>
              <p:cNvSpPr>
                <a:spLocks/>
              </p:cNvSpPr>
              <p:nvPr/>
            </p:nvSpPr>
            <p:spPr bwMode="auto">
              <a:xfrm>
                <a:off x="5833" y="1920"/>
                <a:ext cx="60" cy="138"/>
              </a:xfrm>
              <a:custGeom>
                <a:avLst/>
                <a:gdLst/>
                <a:ahLst/>
                <a:cxnLst>
                  <a:cxn ang="0">
                    <a:pos x="26" y="0"/>
                  </a:cxn>
                  <a:cxn ang="0">
                    <a:pos x="36" y="4"/>
                  </a:cxn>
                  <a:cxn ang="0">
                    <a:pos x="43" y="12"/>
                  </a:cxn>
                  <a:cxn ang="0">
                    <a:pos x="54" y="39"/>
                  </a:cxn>
                  <a:cxn ang="0">
                    <a:pos x="60" y="65"/>
                  </a:cxn>
                  <a:cxn ang="0">
                    <a:pos x="60" y="94"/>
                  </a:cxn>
                  <a:cxn ang="0">
                    <a:pos x="54" y="122"/>
                  </a:cxn>
                  <a:cxn ang="0">
                    <a:pos x="48" y="131"/>
                  </a:cxn>
                  <a:cxn ang="0">
                    <a:pos x="40" y="137"/>
                  </a:cxn>
                  <a:cxn ang="0">
                    <a:pos x="31" y="138"/>
                  </a:cxn>
                  <a:cxn ang="0">
                    <a:pos x="21" y="135"/>
                  </a:cxn>
                  <a:cxn ang="0">
                    <a:pos x="13" y="130"/>
                  </a:cxn>
                  <a:cxn ang="0">
                    <a:pos x="8" y="120"/>
                  </a:cxn>
                  <a:cxn ang="0">
                    <a:pos x="8" y="109"/>
                  </a:cxn>
                  <a:cxn ang="0">
                    <a:pos x="13" y="90"/>
                  </a:cxn>
                  <a:cxn ang="0">
                    <a:pos x="13" y="72"/>
                  </a:cxn>
                  <a:cxn ang="0">
                    <a:pos x="10" y="53"/>
                  </a:cxn>
                  <a:cxn ang="0">
                    <a:pos x="3" y="36"/>
                  </a:cxn>
                  <a:cxn ang="0">
                    <a:pos x="0" y="25"/>
                  </a:cxn>
                  <a:cxn ang="0">
                    <a:pos x="2" y="14"/>
                  </a:cxn>
                  <a:cxn ang="0">
                    <a:pos x="8" y="7"/>
                  </a:cxn>
                  <a:cxn ang="0">
                    <a:pos x="17" y="1"/>
                  </a:cxn>
                  <a:cxn ang="0">
                    <a:pos x="26" y="0"/>
                  </a:cxn>
                </a:cxnLst>
                <a:rect l="0" t="0" r="r" b="b"/>
                <a:pathLst>
                  <a:path w="60" h="138">
                    <a:moveTo>
                      <a:pt x="26" y="0"/>
                    </a:moveTo>
                    <a:lnTo>
                      <a:pt x="36" y="4"/>
                    </a:lnTo>
                    <a:lnTo>
                      <a:pt x="43" y="12"/>
                    </a:lnTo>
                    <a:lnTo>
                      <a:pt x="54" y="39"/>
                    </a:lnTo>
                    <a:lnTo>
                      <a:pt x="60" y="65"/>
                    </a:lnTo>
                    <a:lnTo>
                      <a:pt x="60" y="94"/>
                    </a:lnTo>
                    <a:lnTo>
                      <a:pt x="54" y="122"/>
                    </a:lnTo>
                    <a:lnTo>
                      <a:pt x="48" y="131"/>
                    </a:lnTo>
                    <a:lnTo>
                      <a:pt x="40" y="137"/>
                    </a:lnTo>
                    <a:lnTo>
                      <a:pt x="31" y="138"/>
                    </a:lnTo>
                    <a:lnTo>
                      <a:pt x="21" y="135"/>
                    </a:lnTo>
                    <a:lnTo>
                      <a:pt x="13" y="130"/>
                    </a:lnTo>
                    <a:lnTo>
                      <a:pt x="8" y="120"/>
                    </a:lnTo>
                    <a:lnTo>
                      <a:pt x="8" y="109"/>
                    </a:lnTo>
                    <a:lnTo>
                      <a:pt x="13" y="90"/>
                    </a:lnTo>
                    <a:lnTo>
                      <a:pt x="13" y="72"/>
                    </a:lnTo>
                    <a:lnTo>
                      <a:pt x="10" y="53"/>
                    </a:lnTo>
                    <a:lnTo>
                      <a:pt x="3" y="36"/>
                    </a:lnTo>
                    <a:lnTo>
                      <a:pt x="0" y="25"/>
                    </a:lnTo>
                    <a:lnTo>
                      <a:pt x="2" y="14"/>
                    </a:lnTo>
                    <a:lnTo>
                      <a:pt x="8" y="7"/>
                    </a:lnTo>
                    <a:lnTo>
                      <a:pt x="17"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3" name="Freeform 93"/>
              <p:cNvSpPr>
                <a:spLocks/>
              </p:cNvSpPr>
              <p:nvPr/>
            </p:nvSpPr>
            <p:spPr bwMode="auto">
              <a:xfrm>
                <a:off x="5881" y="1905"/>
                <a:ext cx="86" cy="145"/>
              </a:xfrm>
              <a:custGeom>
                <a:avLst/>
                <a:gdLst/>
                <a:ahLst/>
                <a:cxnLst>
                  <a:cxn ang="0">
                    <a:pos x="25" y="0"/>
                  </a:cxn>
                  <a:cxn ang="0">
                    <a:pos x="36" y="4"/>
                  </a:cxn>
                  <a:cxn ang="0">
                    <a:pos x="58" y="23"/>
                  </a:cxn>
                  <a:cxn ang="0">
                    <a:pos x="75" y="47"/>
                  </a:cxn>
                  <a:cxn ang="0">
                    <a:pos x="83" y="72"/>
                  </a:cxn>
                  <a:cxn ang="0">
                    <a:pos x="86" y="101"/>
                  </a:cxn>
                  <a:cxn ang="0">
                    <a:pos x="79" y="130"/>
                  </a:cxn>
                  <a:cxn ang="0">
                    <a:pos x="74" y="139"/>
                  </a:cxn>
                  <a:cxn ang="0">
                    <a:pos x="64" y="143"/>
                  </a:cxn>
                  <a:cxn ang="0">
                    <a:pos x="54" y="145"/>
                  </a:cxn>
                  <a:cxn ang="0">
                    <a:pos x="45" y="142"/>
                  </a:cxn>
                  <a:cxn ang="0">
                    <a:pos x="36" y="137"/>
                  </a:cxn>
                  <a:cxn ang="0">
                    <a:pos x="32" y="128"/>
                  </a:cxn>
                  <a:cxn ang="0">
                    <a:pos x="34" y="117"/>
                  </a:cxn>
                  <a:cxn ang="0">
                    <a:pos x="38" y="97"/>
                  </a:cxn>
                  <a:cxn ang="0">
                    <a:pos x="36" y="77"/>
                  </a:cxn>
                  <a:cxn ang="0">
                    <a:pos x="28" y="61"/>
                  </a:cxn>
                  <a:cxn ang="0">
                    <a:pos x="12" y="45"/>
                  </a:cxn>
                  <a:cxn ang="0">
                    <a:pos x="3" y="37"/>
                  </a:cxn>
                  <a:cxn ang="0">
                    <a:pos x="0" y="27"/>
                  </a:cxn>
                  <a:cxn ang="0">
                    <a:pos x="3" y="16"/>
                  </a:cxn>
                  <a:cxn ang="0">
                    <a:pos x="7" y="8"/>
                  </a:cxn>
                  <a:cxn ang="0">
                    <a:pos x="16" y="3"/>
                  </a:cxn>
                  <a:cxn ang="0">
                    <a:pos x="25" y="0"/>
                  </a:cxn>
                </a:cxnLst>
                <a:rect l="0" t="0" r="r" b="b"/>
                <a:pathLst>
                  <a:path w="86" h="145">
                    <a:moveTo>
                      <a:pt x="25" y="0"/>
                    </a:moveTo>
                    <a:lnTo>
                      <a:pt x="36" y="4"/>
                    </a:lnTo>
                    <a:lnTo>
                      <a:pt x="58" y="23"/>
                    </a:lnTo>
                    <a:lnTo>
                      <a:pt x="75" y="47"/>
                    </a:lnTo>
                    <a:lnTo>
                      <a:pt x="83" y="72"/>
                    </a:lnTo>
                    <a:lnTo>
                      <a:pt x="86" y="101"/>
                    </a:lnTo>
                    <a:lnTo>
                      <a:pt x="79" y="130"/>
                    </a:lnTo>
                    <a:lnTo>
                      <a:pt x="74" y="139"/>
                    </a:lnTo>
                    <a:lnTo>
                      <a:pt x="64" y="143"/>
                    </a:lnTo>
                    <a:lnTo>
                      <a:pt x="54" y="145"/>
                    </a:lnTo>
                    <a:lnTo>
                      <a:pt x="45" y="142"/>
                    </a:lnTo>
                    <a:lnTo>
                      <a:pt x="36" y="137"/>
                    </a:lnTo>
                    <a:lnTo>
                      <a:pt x="32" y="128"/>
                    </a:lnTo>
                    <a:lnTo>
                      <a:pt x="34" y="117"/>
                    </a:lnTo>
                    <a:lnTo>
                      <a:pt x="38" y="97"/>
                    </a:lnTo>
                    <a:lnTo>
                      <a:pt x="36" y="77"/>
                    </a:lnTo>
                    <a:lnTo>
                      <a:pt x="28" y="61"/>
                    </a:lnTo>
                    <a:lnTo>
                      <a:pt x="12" y="45"/>
                    </a:lnTo>
                    <a:lnTo>
                      <a:pt x="3" y="37"/>
                    </a:lnTo>
                    <a:lnTo>
                      <a:pt x="0" y="27"/>
                    </a:lnTo>
                    <a:lnTo>
                      <a:pt x="3" y="16"/>
                    </a:lnTo>
                    <a:lnTo>
                      <a:pt x="7" y="8"/>
                    </a:lnTo>
                    <a:lnTo>
                      <a:pt x="16"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4" name="Freeform 94"/>
              <p:cNvSpPr>
                <a:spLocks/>
              </p:cNvSpPr>
              <p:nvPr/>
            </p:nvSpPr>
            <p:spPr bwMode="auto">
              <a:xfrm>
                <a:off x="4617" y="1961"/>
                <a:ext cx="57" cy="173"/>
              </a:xfrm>
              <a:custGeom>
                <a:avLst/>
                <a:gdLst/>
                <a:ahLst/>
                <a:cxnLst>
                  <a:cxn ang="0">
                    <a:pos x="29" y="0"/>
                  </a:cxn>
                  <a:cxn ang="0">
                    <a:pos x="39" y="2"/>
                  </a:cxn>
                  <a:cxn ang="0">
                    <a:pos x="47" y="7"/>
                  </a:cxn>
                  <a:cxn ang="0">
                    <a:pos x="54" y="14"/>
                  </a:cxn>
                  <a:cxn ang="0">
                    <a:pos x="57" y="25"/>
                  </a:cxn>
                  <a:cxn ang="0">
                    <a:pos x="54" y="36"/>
                  </a:cxn>
                  <a:cxn ang="0">
                    <a:pos x="51" y="49"/>
                  </a:cxn>
                  <a:cxn ang="0">
                    <a:pos x="50" y="61"/>
                  </a:cxn>
                  <a:cxn ang="0">
                    <a:pos x="50" y="87"/>
                  </a:cxn>
                  <a:cxn ang="0">
                    <a:pos x="48" y="119"/>
                  </a:cxn>
                  <a:cxn ang="0">
                    <a:pos x="48" y="151"/>
                  </a:cxn>
                  <a:cxn ang="0">
                    <a:pos x="46" y="162"/>
                  </a:cxn>
                  <a:cxn ang="0">
                    <a:pos x="39" y="169"/>
                  </a:cxn>
                  <a:cxn ang="0">
                    <a:pos x="30" y="173"/>
                  </a:cxn>
                  <a:cxn ang="0">
                    <a:pos x="19" y="173"/>
                  </a:cxn>
                  <a:cxn ang="0">
                    <a:pos x="11" y="169"/>
                  </a:cxn>
                  <a:cxn ang="0">
                    <a:pos x="4" y="162"/>
                  </a:cxn>
                  <a:cxn ang="0">
                    <a:pos x="1" y="151"/>
                  </a:cxn>
                  <a:cxn ang="0">
                    <a:pos x="1" y="123"/>
                  </a:cxn>
                  <a:cxn ang="0">
                    <a:pos x="0" y="96"/>
                  </a:cxn>
                  <a:cxn ang="0">
                    <a:pos x="1" y="67"/>
                  </a:cxn>
                  <a:cxn ang="0">
                    <a:pos x="4" y="39"/>
                  </a:cxn>
                  <a:cxn ang="0">
                    <a:pos x="13" y="13"/>
                  </a:cxn>
                  <a:cxn ang="0">
                    <a:pos x="19" y="5"/>
                  </a:cxn>
                  <a:cxn ang="0">
                    <a:pos x="29" y="0"/>
                  </a:cxn>
                </a:cxnLst>
                <a:rect l="0" t="0" r="r" b="b"/>
                <a:pathLst>
                  <a:path w="57" h="173">
                    <a:moveTo>
                      <a:pt x="29" y="0"/>
                    </a:moveTo>
                    <a:lnTo>
                      <a:pt x="39" y="2"/>
                    </a:lnTo>
                    <a:lnTo>
                      <a:pt x="47" y="7"/>
                    </a:lnTo>
                    <a:lnTo>
                      <a:pt x="54" y="14"/>
                    </a:lnTo>
                    <a:lnTo>
                      <a:pt x="57" y="25"/>
                    </a:lnTo>
                    <a:lnTo>
                      <a:pt x="54" y="36"/>
                    </a:lnTo>
                    <a:lnTo>
                      <a:pt x="51" y="49"/>
                    </a:lnTo>
                    <a:lnTo>
                      <a:pt x="50" y="61"/>
                    </a:lnTo>
                    <a:lnTo>
                      <a:pt x="50" y="87"/>
                    </a:lnTo>
                    <a:lnTo>
                      <a:pt x="48" y="119"/>
                    </a:lnTo>
                    <a:lnTo>
                      <a:pt x="48" y="151"/>
                    </a:lnTo>
                    <a:lnTo>
                      <a:pt x="46" y="162"/>
                    </a:lnTo>
                    <a:lnTo>
                      <a:pt x="39" y="169"/>
                    </a:lnTo>
                    <a:lnTo>
                      <a:pt x="30" y="173"/>
                    </a:lnTo>
                    <a:lnTo>
                      <a:pt x="19" y="173"/>
                    </a:lnTo>
                    <a:lnTo>
                      <a:pt x="11" y="169"/>
                    </a:lnTo>
                    <a:lnTo>
                      <a:pt x="4" y="162"/>
                    </a:lnTo>
                    <a:lnTo>
                      <a:pt x="1" y="151"/>
                    </a:lnTo>
                    <a:lnTo>
                      <a:pt x="1" y="123"/>
                    </a:lnTo>
                    <a:lnTo>
                      <a:pt x="0" y="96"/>
                    </a:lnTo>
                    <a:lnTo>
                      <a:pt x="1" y="67"/>
                    </a:lnTo>
                    <a:lnTo>
                      <a:pt x="4" y="39"/>
                    </a:lnTo>
                    <a:lnTo>
                      <a:pt x="13" y="13"/>
                    </a:lnTo>
                    <a:lnTo>
                      <a:pt x="19" y="5"/>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5" name="Freeform 95"/>
              <p:cNvSpPr>
                <a:spLocks/>
              </p:cNvSpPr>
              <p:nvPr/>
            </p:nvSpPr>
            <p:spPr bwMode="auto">
              <a:xfrm>
                <a:off x="4538" y="1950"/>
                <a:ext cx="89" cy="185"/>
              </a:xfrm>
              <a:custGeom>
                <a:avLst/>
                <a:gdLst/>
                <a:ahLst/>
                <a:cxnLst>
                  <a:cxn ang="0">
                    <a:pos x="58" y="0"/>
                  </a:cxn>
                  <a:cxn ang="0">
                    <a:pos x="68" y="0"/>
                  </a:cxn>
                  <a:cxn ang="0">
                    <a:pos x="78" y="5"/>
                  </a:cxn>
                  <a:cxn ang="0">
                    <a:pos x="85" y="11"/>
                  </a:cxn>
                  <a:cxn ang="0">
                    <a:pos x="89" y="21"/>
                  </a:cxn>
                  <a:cxn ang="0">
                    <a:pos x="87" y="31"/>
                  </a:cxn>
                  <a:cxn ang="0">
                    <a:pos x="80" y="39"/>
                  </a:cxn>
                  <a:cxn ang="0">
                    <a:pos x="63" y="58"/>
                  </a:cxn>
                  <a:cxn ang="0">
                    <a:pos x="51" y="79"/>
                  </a:cxn>
                  <a:cxn ang="0">
                    <a:pos x="47" y="101"/>
                  </a:cxn>
                  <a:cxn ang="0">
                    <a:pos x="51" y="125"/>
                  </a:cxn>
                  <a:cxn ang="0">
                    <a:pos x="60" y="150"/>
                  </a:cxn>
                  <a:cxn ang="0">
                    <a:pos x="63" y="161"/>
                  </a:cxn>
                  <a:cxn ang="0">
                    <a:pos x="60" y="172"/>
                  </a:cxn>
                  <a:cxn ang="0">
                    <a:pos x="53" y="179"/>
                  </a:cxn>
                  <a:cxn ang="0">
                    <a:pos x="45" y="184"/>
                  </a:cxn>
                  <a:cxn ang="0">
                    <a:pos x="35" y="185"/>
                  </a:cxn>
                  <a:cxn ang="0">
                    <a:pos x="25" y="181"/>
                  </a:cxn>
                  <a:cxn ang="0">
                    <a:pos x="18" y="173"/>
                  </a:cxn>
                  <a:cxn ang="0">
                    <a:pos x="9" y="148"/>
                  </a:cxn>
                  <a:cxn ang="0">
                    <a:pos x="2" y="122"/>
                  </a:cxn>
                  <a:cxn ang="0">
                    <a:pos x="0" y="96"/>
                  </a:cxn>
                  <a:cxn ang="0">
                    <a:pos x="5" y="71"/>
                  </a:cxn>
                  <a:cxn ang="0">
                    <a:pos x="13" y="46"/>
                  </a:cxn>
                  <a:cxn ang="0">
                    <a:pos x="27" y="24"/>
                  </a:cxn>
                  <a:cxn ang="0">
                    <a:pos x="47" y="5"/>
                  </a:cxn>
                  <a:cxn ang="0">
                    <a:pos x="58" y="0"/>
                  </a:cxn>
                </a:cxnLst>
                <a:rect l="0" t="0" r="r" b="b"/>
                <a:pathLst>
                  <a:path w="89" h="185">
                    <a:moveTo>
                      <a:pt x="58" y="0"/>
                    </a:moveTo>
                    <a:lnTo>
                      <a:pt x="68" y="0"/>
                    </a:lnTo>
                    <a:lnTo>
                      <a:pt x="78" y="5"/>
                    </a:lnTo>
                    <a:lnTo>
                      <a:pt x="85" y="11"/>
                    </a:lnTo>
                    <a:lnTo>
                      <a:pt x="89" y="21"/>
                    </a:lnTo>
                    <a:lnTo>
                      <a:pt x="87" y="31"/>
                    </a:lnTo>
                    <a:lnTo>
                      <a:pt x="80" y="39"/>
                    </a:lnTo>
                    <a:lnTo>
                      <a:pt x="63" y="58"/>
                    </a:lnTo>
                    <a:lnTo>
                      <a:pt x="51" y="79"/>
                    </a:lnTo>
                    <a:lnTo>
                      <a:pt x="47" y="101"/>
                    </a:lnTo>
                    <a:lnTo>
                      <a:pt x="51" y="125"/>
                    </a:lnTo>
                    <a:lnTo>
                      <a:pt x="60" y="150"/>
                    </a:lnTo>
                    <a:lnTo>
                      <a:pt x="63" y="161"/>
                    </a:lnTo>
                    <a:lnTo>
                      <a:pt x="60" y="172"/>
                    </a:lnTo>
                    <a:lnTo>
                      <a:pt x="53" y="179"/>
                    </a:lnTo>
                    <a:lnTo>
                      <a:pt x="45" y="184"/>
                    </a:lnTo>
                    <a:lnTo>
                      <a:pt x="35" y="185"/>
                    </a:lnTo>
                    <a:lnTo>
                      <a:pt x="25" y="181"/>
                    </a:lnTo>
                    <a:lnTo>
                      <a:pt x="18" y="173"/>
                    </a:lnTo>
                    <a:lnTo>
                      <a:pt x="9" y="148"/>
                    </a:lnTo>
                    <a:lnTo>
                      <a:pt x="2" y="122"/>
                    </a:lnTo>
                    <a:lnTo>
                      <a:pt x="0" y="96"/>
                    </a:lnTo>
                    <a:lnTo>
                      <a:pt x="5" y="71"/>
                    </a:lnTo>
                    <a:lnTo>
                      <a:pt x="13" y="46"/>
                    </a:lnTo>
                    <a:lnTo>
                      <a:pt x="27" y="24"/>
                    </a:lnTo>
                    <a:lnTo>
                      <a:pt x="47" y="5"/>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6" name="Freeform 96"/>
              <p:cNvSpPr>
                <a:spLocks/>
              </p:cNvSpPr>
              <p:nvPr/>
            </p:nvSpPr>
            <p:spPr bwMode="auto">
              <a:xfrm>
                <a:off x="5655" y="2322"/>
                <a:ext cx="47" cy="183"/>
              </a:xfrm>
              <a:custGeom>
                <a:avLst/>
                <a:gdLst/>
                <a:ahLst/>
                <a:cxnLst>
                  <a:cxn ang="0">
                    <a:pos x="18" y="0"/>
                  </a:cxn>
                  <a:cxn ang="0">
                    <a:pos x="29" y="0"/>
                  </a:cxn>
                  <a:cxn ang="0">
                    <a:pos x="37" y="4"/>
                  </a:cxn>
                  <a:cxn ang="0">
                    <a:pos x="44" y="11"/>
                  </a:cxn>
                  <a:cxn ang="0">
                    <a:pos x="47" y="22"/>
                  </a:cxn>
                  <a:cxn ang="0">
                    <a:pos x="47" y="161"/>
                  </a:cxn>
                  <a:cxn ang="0">
                    <a:pos x="44" y="172"/>
                  </a:cxn>
                  <a:cxn ang="0">
                    <a:pos x="37" y="179"/>
                  </a:cxn>
                  <a:cxn ang="0">
                    <a:pos x="29" y="183"/>
                  </a:cxn>
                  <a:cxn ang="0">
                    <a:pos x="18" y="183"/>
                  </a:cxn>
                  <a:cxn ang="0">
                    <a:pos x="10" y="179"/>
                  </a:cxn>
                  <a:cxn ang="0">
                    <a:pos x="3" y="172"/>
                  </a:cxn>
                  <a:cxn ang="0">
                    <a:pos x="0" y="161"/>
                  </a:cxn>
                  <a:cxn ang="0">
                    <a:pos x="0" y="22"/>
                  </a:cxn>
                  <a:cxn ang="0">
                    <a:pos x="3" y="11"/>
                  </a:cxn>
                  <a:cxn ang="0">
                    <a:pos x="10" y="4"/>
                  </a:cxn>
                  <a:cxn ang="0">
                    <a:pos x="18" y="0"/>
                  </a:cxn>
                </a:cxnLst>
                <a:rect l="0" t="0" r="r" b="b"/>
                <a:pathLst>
                  <a:path w="47" h="183">
                    <a:moveTo>
                      <a:pt x="18" y="0"/>
                    </a:moveTo>
                    <a:lnTo>
                      <a:pt x="29" y="0"/>
                    </a:lnTo>
                    <a:lnTo>
                      <a:pt x="37" y="4"/>
                    </a:lnTo>
                    <a:lnTo>
                      <a:pt x="44" y="11"/>
                    </a:lnTo>
                    <a:lnTo>
                      <a:pt x="47" y="22"/>
                    </a:lnTo>
                    <a:lnTo>
                      <a:pt x="47" y="161"/>
                    </a:lnTo>
                    <a:lnTo>
                      <a:pt x="44" y="172"/>
                    </a:lnTo>
                    <a:lnTo>
                      <a:pt x="37" y="179"/>
                    </a:lnTo>
                    <a:lnTo>
                      <a:pt x="29" y="183"/>
                    </a:lnTo>
                    <a:lnTo>
                      <a:pt x="18" y="183"/>
                    </a:lnTo>
                    <a:lnTo>
                      <a:pt x="10" y="179"/>
                    </a:lnTo>
                    <a:lnTo>
                      <a:pt x="3" y="172"/>
                    </a:lnTo>
                    <a:lnTo>
                      <a:pt x="0" y="161"/>
                    </a:lnTo>
                    <a:lnTo>
                      <a:pt x="0" y="22"/>
                    </a:lnTo>
                    <a:lnTo>
                      <a:pt x="3" y="11"/>
                    </a:lnTo>
                    <a:lnTo>
                      <a:pt x="10"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7" name="Freeform 97"/>
              <p:cNvSpPr>
                <a:spLocks/>
              </p:cNvSpPr>
              <p:nvPr/>
            </p:nvSpPr>
            <p:spPr bwMode="auto">
              <a:xfrm>
                <a:off x="5748" y="2240"/>
                <a:ext cx="58" cy="232"/>
              </a:xfrm>
              <a:custGeom>
                <a:avLst/>
                <a:gdLst/>
                <a:ahLst/>
                <a:cxnLst>
                  <a:cxn ang="0">
                    <a:pos x="19" y="0"/>
                  </a:cxn>
                  <a:cxn ang="0">
                    <a:pos x="29" y="0"/>
                  </a:cxn>
                  <a:cxn ang="0">
                    <a:pos x="38" y="5"/>
                  </a:cxn>
                  <a:cxn ang="0">
                    <a:pos x="45" y="11"/>
                  </a:cxn>
                  <a:cxn ang="0">
                    <a:pos x="48" y="22"/>
                  </a:cxn>
                  <a:cxn ang="0">
                    <a:pos x="48" y="83"/>
                  </a:cxn>
                  <a:cxn ang="0">
                    <a:pos x="51" y="143"/>
                  </a:cxn>
                  <a:cxn ang="0">
                    <a:pos x="58" y="202"/>
                  </a:cxn>
                  <a:cxn ang="0">
                    <a:pos x="58" y="214"/>
                  </a:cxn>
                  <a:cxn ang="0">
                    <a:pos x="52" y="223"/>
                  </a:cxn>
                  <a:cxn ang="0">
                    <a:pos x="44" y="230"/>
                  </a:cxn>
                  <a:cxn ang="0">
                    <a:pos x="34" y="232"/>
                  </a:cxn>
                  <a:cxn ang="0">
                    <a:pos x="24" y="231"/>
                  </a:cxn>
                  <a:cxn ang="0">
                    <a:pos x="16" y="225"/>
                  </a:cxn>
                  <a:cxn ang="0">
                    <a:pos x="12" y="216"/>
                  </a:cxn>
                  <a:cxn ang="0">
                    <a:pos x="4" y="151"/>
                  </a:cxn>
                  <a:cxn ang="0">
                    <a:pos x="1" y="87"/>
                  </a:cxn>
                  <a:cxn ang="0">
                    <a:pos x="0" y="22"/>
                  </a:cxn>
                  <a:cxn ang="0">
                    <a:pos x="2" y="11"/>
                  </a:cxn>
                  <a:cxn ang="0">
                    <a:pos x="9" y="5"/>
                  </a:cxn>
                  <a:cxn ang="0">
                    <a:pos x="19" y="0"/>
                  </a:cxn>
                </a:cxnLst>
                <a:rect l="0" t="0" r="r" b="b"/>
                <a:pathLst>
                  <a:path w="58" h="232">
                    <a:moveTo>
                      <a:pt x="19" y="0"/>
                    </a:moveTo>
                    <a:lnTo>
                      <a:pt x="29" y="0"/>
                    </a:lnTo>
                    <a:lnTo>
                      <a:pt x="38" y="5"/>
                    </a:lnTo>
                    <a:lnTo>
                      <a:pt x="45" y="11"/>
                    </a:lnTo>
                    <a:lnTo>
                      <a:pt x="48" y="22"/>
                    </a:lnTo>
                    <a:lnTo>
                      <a:pt x="48" y="83"/>
                    </a:lnTo>
                    <a:lnTo>
                      <a:pt x="51" y="143"/>
                    </a:lnTo>
                    <a:lnTo>
                      <a:pt x="58" y="202"/>
                    </a:lnTo>
                    <a:lnTo>
                      <a:pt x="58" y="214"/>
                    </a:lnTo>
                    <a:lnTo>
                      <a:pt x="52" y="223"/>
                    </a:lnTo>
                    <a:lnTo>
                      <a:pt x="44" y="230"/>
                    </a:lnTo>
                    <a:lnTo>
                      <a:pt x="34" y="232"/>
                    </a:lnTo>
                    <a:lnTo>
                      <a:pt x="24" y="231"/>
                    </a:lnTo>
                    <a:lnTo>
                      <a:pt x="16" y="225"/>
                    </a:lnTo>
                    <a:lnTo>
                      <a:pt x="12" y="216"/>
                    </a:lnTo>
                    <a:lnTo>
                      <a:pt x="4" y="151"/>
                    </a:lnTo>
                    <a:lnTo>
                      <a:pt x="1" y="87"/>
                    </a:lnTo>
                    <a:lnTo>
                      <a:pt x="0" y="22"/>
                    </a:lnTo>
                    <a:lnTo>
                      <a:pt x="2" y="11"/>
                    </a:lnTo>
                    <a:lnTo>
                      <a:pt x="9" y="5"/>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8" name="Freeform 98"/>
              <p:cNvSpPr>
                <a:spLocks/>
              </p:cNvSpPr>
              <p:nvPr/>
            </p:nvSpPr>
            <p:spPr bwMode="auto">
              <a:xfrm>
                <a:off x="3281" y="2024"/>
                <a:ext cx="254" cy="117"/>
              </a:xfrm>
              <a:custGeom>
                <a:avLst/>
                <a:gdLst/>
                <a:ahLst/>
                <a:cxnLst>
                  <a:cxn ang="0">
                    <a:pos x="18" y="0"/>
                  </a:cxn>
                  <a:cxn ang="0">
                    <a:pos x="29" y="1"/>
                  </a:cxn>
                  <a:cxn ang="0">
                    <a:pos x="239" y="70"/>
                  </a:cxn>
                  <a:cxn ang="0">
                    <a:pos x="248" y="76"/>
                  </a:cxn>
                  <a:cxn ang="0">
                    <a:pos x="253" y="85"/>
                  </a:cxn>
                  <a:cxn ang="0">
                    <a:pos x="254" y="95"/>
                  </a:cxn>
                  <a:cxn ang="0">
                    <a:pos x="251" y="105"/>
                  </a:cxn>
                  <a:cxn ang="0">
                    <a:pos x="246" y="113"/>
                  </a:cxn>
                  <a:cxn ang="0">
                    <a:pos x="237" y="117"/>
                  </a:cxn>
                  <a:cxn ang="0">
                    <a:pos x="226" y="116"/>
                  </a:cxn>
                  <a:cxn ang="0">
                    <a:pos x="17" y="47"/>
                  </a:cxn>
                  <a:cxn ang="0">
                    <a:pos x="7" y="41"/>
                  </a:cxn>
                  <a:cxn ang="0">
                    <a:pos x="1" y="31"/>
                  </a:cxn>
                  <a:cxn ang="0">
                    <a:pos x="0" y="22"/>
                  </a:cxn>
                  <a:cxn ang="0">
                    <a:pos x="3" y="12"/>
                  </a:cxn>
                  <a:cxn ang="0">
                    <a:pos x="8" y="4"/>
                  </a:cxn>
                  <a:cxn ang="0">
                    <a:pos x="18" y="0"/>
                  </a:cxn>
                </a:cxnLst>
                <a:rect l="0" t="0" r="r" b="b"/>
                <a:pathLst>
                  <a:path w="254" h="117">
                    <a:moveTo>
                      <a:pt x="18" y="0"/>
                    </a:moveTo>
                    <a:lnTo>
                      <a:pt x="29" y="1"/>
                    </a:lnTo>
                    <a:lnTo>
                      <a:pt x="239" y="70"/>
                    </a:lnTo>
                    <a:lnTo>
                      <a:pt x="248" y="76"/>
                    </a:lnTo>
                    <a:lnTo>
                      <a:pt x="253" y="85"/>
                    </a:lnTo>
                    <a:lnTo>
                      <a:pt x="254" y="95"/>
                    </a:lnTo>
                    <a:lnTo>
                      <a:pt x="251" y="105"/>
                    </a:lnTo>
                    <a:lnTo>
                      <a:pt x="246" y="113"/>
                    </a:lnTo>
                    <a:lnTo>
                      <a:pt x="237" y="117"/>
                    </a:lnTo>
                    <a:lnTo>
                      <a:pt x="226" y="116"/>
                    </a:lnTo>
                    <a:lnTo>
                      <a:pt x="17" y="47"/>
                    </a:lnTo>
                    <a:lnTo>
                      <a:pt x="7" y="41"/>
                    </a:lnTo>
                    <a:lnTo>
                      <a:pt x="1" y="31"/>
                    </a:lnTo>
                    <a:lnTo>
                      <a:pt x="0" y="22"/>
                    </a:lnTo>
                    <a:lnTo>
                      <a:pt x="3" y="12"/>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9" name="Freeform 99"/>
              <p:cNvSpPr>
                <a:spLocks/>
              </p:cNvSpPr>
              <p:nvPr/>
            </p:nvSpPr>
            <p:spPr bwMode="auto">
              <a:xfrm>
                <a:off x="2409" y="2151"/>
                <a:ext cx="230" cy="118"/>
              </a:xfrm>
              <a:custGeom>
                <a:avLst/>
                <a:gdLst/>
                <a:ahLst/>
                <a:cxnLst>
                  <a:cxn ang="0">
                    <a:pos x="212" y="0"/>
                  </a:cxn>
                  <a:cxn ang="0">
                    <a:pos x="222" y="4"/>
                  </a:cxn>
                  <a:cxn ang="0">
                    <a:pos x="227" y="12"/>
                  </a:cxn>
                  <a:cxn ang="0">
                    <a:pos x="230" y="22"/>
                  </a:cxn>
                  <a:cxn ang="0">
                    <a:pos x="229" y="31"/>
                  </a:cxn>
                  <a:cxn ang="0">
                    <a:pos x="223" y="41"/>
                  </a:cxn>
                  <a:cxn ang="0">
                    <a:pos x="214" y="47"/>
                  </a:cxn>
                  <a:cxn ang="0">
                    <a:pos x="27" y="117"/>
                  </a:cxn>
                  <a:cxn ang="0">
                    <a:pos x="16" y="118"/>
                  </a:cxn>
                  <a:cxn ang="0">
                    <a:pos x="8" y="114"/>
                  </a:cxn>
                  <a:cxn ang="0">
                    <a:pos x="2" y="107"/>
                  </a:cxn>
                  <a:cxn ang="0">
                    <a:pos x="0" y="98"/>
                  </a:cxn>
                  <a:cxn ang="0">
                    <a:pos x="1" y="87"/>
                  </a:cxn>
                  <a:cxn ang="0">
                    <a:pos x="5" y="78"/>
                  </a:cxn>
                  <a:cxn ang="0">
                    <a:pos x="15" y="71"/>
                  </a:cxn>
                  <a:cxn ang="0">
                    <a:pos x="107" y="36"/>
                  </a:cxn>
                  <a:cxn ang="0">
                    <a:pos x="201" y="1"/>
                  </a:cxn>
                  <a:cxn ang="0">
                    <a:pos x="212" y="0"/>
                  </a:cxn>
                </a:cxnLst>
                <a:rect l="0" t="0" r="r" b="b"/>
                <a:pathLst>
                  <a:path w="230" h="118">
                    <a:moveTo>
                      <a:pt x="212" y="0"/>
                    </a:moveTo>
                    <a:lnTo>
                      <a:pt x="222" y="4"/>
                    </a:lnTo>
                    <a:lnTo>
                      <a:pt x="227" y="12"/>
                    </a:lnTo>
                    <a:lnTo>
                      <a:pt x="230" y="22"/>
                    </a:lnTo>
                    <a:lnTo>
                      <a:pt x="229" y="31"/>
                    </a:lnTo>
                    <a:lnTo>
                      <a:pt x="223" y="41"/>
                    </a:lnTo>
                    <a:lnTo>
                      <a:pt x="214" y="47"/>
                    </a:lnTo>
                    <a:lnTo>
                      <a:pt x="27" y="117"/>
                    </a:lnTo>
                    <a:lnTo>
                      <a:pt x="16" y="118"/>
                    </a:lnTo>
                    <a:lnTo>
                      <a:pt x="8" y="114"/>
                    </a:lnTo>
                    <a:lnTo>
                      <a:pt x="2" y="107"/>
                    </a:lnTo>
                    <a:lnTo>
                      <a:pt x="0" y="98"/>
                    </a:lnTo>
                    <a:lnTo>
                      <a:pt x="1" y="87"/>
                    </a:lnTo>
                    <a:lnTo>
                      <a:pt x="5" y="78"/>
                    </a:lnTo>
                    <a:lnTo>
                      <a:pt x="15" y="71"/>
                    </a:lnTo>
                    <a:lnTo>
                      <a:pt x="107" y="36"/>
                    </a:lnTo>
                    <a:lnTo>
                      <a:pt x="201" y="1"/>
                    </a:lnTo>
                    <a:lnTo>
                      <a:pt x="2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910" name="Group 102"/>
            <p:cNvGrpSpPr>
              <a:grpSpLocks noChangeAspect="1"/>
            </p:cNvGrpSpPr>
            <p:nvPr/>
          </p:nvGrpSpPr>
          <p:grpSpPr bwMode="auto">
            <a:xfrm rot="21060218">
              <a:off x="2915816" y="144017"/>
              <a:ext cx="964714" cy="1114025"/>
              <a:chOff x="2059" y="1068"/>
              <a:chExt cx="3741" cy="4320"/>
            </a:xfrm>
            <a:effectLst>
              <a:outerShdw blurRad="50800" dist="38100" dir="2700000" algn="tl" rotWithShape="0">
                <a:prstClr val="black">
                  <a:alpha val="40000"/>
                </a:prstClr>
              </a:outerShdw>
            </a:effectLst>
          </p:grpSpPr>
          <p:sp>
            <p:nvSpPr>
              <p:cNvPr id="911" name="AutoShape 101"/>
              <p:cNvSpPr>
                <a:spLocks noChangeAspect="1" noChangeArrowheads="1" noTextEdit="1"/>
              </p:cNvSpPr>
              <p:nvPr/>
            </p:nvSpPr>
            <p:spPr bwMode="auto">
              <a:xfrm>
                <a:off x="2059" y="1068"/>
                <a:ext cx="3741"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2" name="Freeform 104"/>
              <p:cNvSpPr>
                <a:spLocks/>
              </p:cNvSpPr>
              <p:nvPr/>
            </p:nvSpPr>
            <p:spPr bwMode="auto">
              <a:xfrm>
                <a:off x="2087" y="2469"/>
                <a:ext cx="441" cy="556"/>
              </a:xfrm>
              <a:custGeom>
                <a:avLst/>
                <a:gdLst/>
                <a:ahLst/>
                <a:cxnLst>
                  <a:cxn ang="0">
                    <a:pos x="196" y="0"/>
                  </a:cxn>
                  <a:cxn ang="0">
                    <a:pos x="206" y="19"/>
                  </a:cxn>
                  <a:cxn ang="0">
                    <a:pos x="221" y="38"/>
                  </a:cxn>
                  <a:cxn ang="0">
                    <a:pos x="236" y="61"/>
                  </a:cxn>
                  <a:cxn ang="0">
                    <a:pos x="255" y="83"/>
                  </a:cxn>
                  <a:cxn ang="0">
                    <a:pos x="274" y="106"/>
                  </a:cxn>
                  <a:cxn ang="0">
                    <a:pos x="295" y="131"/>
                  </a:cxn>
                  <a:cxn ang="0">
                    <a:pos x="316" y="157"/>
                  </a:cxn>
                  <a:cxn ang="0">
                    <a:pos x="336" y="184"/>
                  </a:cxn>
                  <a:cxn ang="0">
                    <a:pos x="357" y="210"/>
                  </a:cxn>
                  <a:cxn ang="0">
                    <a:pos x="375" y="236"/>
                  </a:cxn>
                  <a:cxn ang="0">
                    <a:pos x="394" y="264"/>
                  </a:cxn>
                  <a:cxn ang="0">
                    <a:pos x="409" y="291"/>
                  </a:cxn>
                  <a:cxn ang="0">
                    <a:pos x="422" y="317"/>
                  </a:cxn>
                  <a:cxn ang="0">
                    <a:pos x="432" y="343"/>
                  </a:cxn>
                  <a:cxn ang="0">
                    <a:pos x="438" y="370"/>
                  </a:cxn>
                  <a:cxn ang="0">
                    <a:pos x="441" y="395"/>
                  </a:cxn>
                  <a:cxn ang="0">
                    <a:pos x="438" y="419"/>
                  </a:cxn>
                  <a:cxn ang="0">
                    <a:pos x="432" y="443"/>
                  </a:cxn>
                  <a:cxn ang="0">
                    <a:pos x="420" y="465"/>
                  </a:cxn>
                  <a:cxn ang="0">
                    <a:pos x="400" y="486"/>
                  </a:cxn>
                  <a:cxn ang="0">
                    <a:pos x="375" y="506"/>
                  </a:cxn>
                  <a:cxn ang="0">
                    <a:pos x="344" y="524"/>
                  </a:cxn>
                  <a:cxn ang="0">
                    <a:pos x="305" y="540"/>
                  </a:cxn>
                  <a:cxn ang="0">
                    <a:pos x="265" y="550"/>
                  </a:cxn>
                  <a:cxn ang="0">
                    <a:pos x="227" y="556"/>
                  </a:cxn>
                  <a:cxn ang="0">
                    <a:pos x="189" y="554"/>
                  </a:cxn>
                  <a:cxn ang="0">
                    <a:pos x="153" y="549"/>
                  </a:cxn>
                  <a:cxn ang="0">
                    <a:pos x="119" y="539"/>
                  </a:cxn>
                  <a:cxn ang="0">
                    <a:pos x="87" y="524"/>
                  </a:cxn>
                  <a:cxn ang="0">
                    <a:pos x="60" y="506"/>
                  </a:cxn>
                  <a:cxn ang="0">
                    <a:pos x="36" y="485"/>
                  </a:cxn>
                  <a:cxn ang="0">
                    <a:pos x="19" y="459"/>
                  </a:cxn>
                  <a:cxn ang="0">
                    <a:pos x="6" y="431"/>
                  </a:cxn>
                  <a:cxn ang="0">
                    <a:pos x="0" y="401"/>
                  </a:cxn>
                  <a:cxn ang="0">
                    <a:pos x="1" y="368"/>
                  </a:cxn>
                  <a:cxn ang="0">
                    <a:pos x="9" y="333"/>
                  </a:cxn>
                  <a:cxn ang="0">
                    <a:pos x="26" y="298"/>
                  </a:cxn>
                  <a:cxn ang="0">
                    <a:pos x="53" y="254"/>
                  </a:cxn>
                  <a:cxn ang="0">
                    <a:pos x="82" y="211"/>
                  </a:cxn>
                  <a:cxn ang="0">
                    <a:pos x="110" y="171"/>
                  </a:cxn>
                  <a:cxn ang="0">
                    <a:pos x="137" y="129"/>
                  </a:cxn>
                  <a:cxn ang="0">
                    <a:pos x="163" y="84"/>
                  </a:cxn>
                  <a:cxn ang="0">
                    <a:pos x="187" y="37"/>
                  </a:cxn>
                  <a:cxn ang="0">
                    <a:pos x="196" y="0"/>
                  </a:cxn>
                </a:cxnLst>
                <a:rect l="0" t="0" r="r" b="b"/>
                <a:pathLst>
                  <a:path w="441" h="556">
                    <a:moveTo>
                      <a:pt x="196" y="0"/>
                    </a:moveTo>
                    <a:lnTo>
                      <a:pt x="206" y="19"/>
                    </a:lnTo>
                    <a:lnTo>
                      <a:pt x="221" y="38"/>
                    </a:lnTo>
                    <a:lnTo>
                      <a:pt x="236" y="61"/>
                    </a:lnTo>
                    <a:lnTo>
                      <a:pt x="255" y="83"/>
                    </a:lnTo>
                    <a:lnTo>
                      <a:pt x="274" y="106"/>
                    </a:lnTo>
                    <a:lnTo>
                      <a:pt x="295" y="131"/>
                    </a:lnTo>
                    <a:lnTo>
                      <a:pt x="316" y="157"/>
                    </a:lnTo>
                    <a:lnTo>
                      <a:pt x="336" y="184"/>
                    </a:lnTo>
                    <a:lnTo>
                      <a:pt x="357" y="210"/>
                    </a:lnTo>
                    <a:lnTo>
                      <a:pt x="375" y="236"/>
                    </a:lnTo>
                    <a:lnTo>
                      <a:pt x="394" y="264"/>
                    </a:lnTo>
                    <a:lnTo>
                      <a:pt x="409" y="291"/>
                    </a:lnTo>
                    <a:lnTo>
                      <a:pt x="422" y="317"/>
                    </a:lnTo>
                    <a:lnTo>
                      <a:pt x="432" y="343"/>
                    </a:lnTo>
                    <a:lnTo>
                      <a:pt x="438" y="370"/>
                    </a:lnTo>
                    <a:lnTo>
                      <a:pt x="441" y="395"/>
                    </a:lnTo>
                    <a:lnTo>
                      <a:pt x="438" y="419"/>
                    </a:lnTo>
                    <a:lnTo>
                      <a:pt x="432" y="443"/>
                    </a:lnTo>
                    <a:lnTo>
                      <a:pt x="420" y="465"/>
                    </a:lnTo>
                    <a:lnTo>
                      <a:pt x="400" y="486"/>
                    </a:lnTo>
                    <a:lnTo>
                      <a:pt x="375" y="506"/>
                    </a:lnTo>
                    <a:lnTo>
                      <a:pt x="344" y="524"/>
                    </a:lnTo>
                    <a:lnTo>
                      <a:pt x="305" y="540"/>
                    </a:lnTo>
                    <a:lnTo>
                      <a:pt x="265" y="550"/>
                    </a:lnTo>
                    <a:lnTo>
                      <a:pt x="227" y="556"/>
                    </a:lnTo>
                    <a:lnTo>
                      <a:pt x="189" y="554"/>
                    </a:lnTo>
                    <a:lnTo>
                      <a:pt x="153" y="549"/>
                    </a:lnTo>
                    <a:lnTo>
                      <a:pt x="119" y="539"/>
                    </a:lnTo>
                    <a:lnTo>
                      <a:pt x="87" y="524"/>
                    </a:lnTo>
                    <a:lnTo>
                      <a:pt x="60" y="506"/>
                    </a:lnTo>
                    <a:lnTo>
                      <a:pt x="36" y="485"/>
                    </a:lnTo>
                    <a:lnTo>
                      <a:pt x="19" y="459"/>
                    </a:lnTo>
                    <a:lnTo>
                      <a:pt x="6" y="431"/>
                    </a:lnTo>
                    <a:lnTo>
                      <a:pt x="0" y="401"/>
                    </a:lnTo>
                    <a:lnTo>
                      <a:pt x="1" y="368"/>
                    </a:lnTo>
                    <a:lnTo>
                      <a:pt x="9" y="333"/>
                    </a:lnTo>
                    <a:lnTo>
                      <a:pt x="26" y="298"/>
                    </a:lnTo>
                    <a:lnTo>
                      <a:pt x="53" y="254"/>
                    </a:lnTo>
                    <a:lnTo>
                      <a:pt x="82" y="211"/>
                    </a:lnTo>
                    <a:lnTo>
                      <a:pt x="110" y="171"/>
                    </a:lnTo>
                    <a:lnTo>
                      <a:pt x="137" y="129"/>
                    </a:lnTo>
                    <a:lnTo>
                      <a:pt x="163" y="84"/>
                    </a:lnTo>
                    <a:lnTo>
                      <a:pt x="187" y="37"/>
                    </a:lnTo>
                    <a:lnTo>
                      <a:pt x="19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3" name="Freeform 105"/>
              <p:cNvSpPr>
                <a:spLocks noEditPoints="1"/>
              </p:cNvSpPr>
              <p:nvPr/>
            </p:nvSpPr>
            <p:spPr bwMode="auto">
              <a:xfrm>
                <a:off x="2059" y="2442"/>
                <a:ext cx="499" cy="609"/>
              </a:xfrm>
              <a:custGeom>
                <a:avLst/>
                <a:gdLst/>
                <a:ahLst/>
                <a:cxnLst>
                  <a:cxn ang="0">
                    <a:pos x="211" y="133"/>
                  </a:cxn>
                  <a:cxn ang="0">
                    <a:pos x="144" y="238"/>
                  </a:cxn>
                  <a:cxn ang="0">
                    <a:pos x="96" y="310"/>
                  </a:cxn>
                  <a:cxn ang="0">
                    <a:pos x="71" y="356"/>
                  </a:cxn>
                  <a:cxn ang="0">
                    <a:pos x="56" y="404"/>
                  </a:cxn>
                  <a:cxn ang="0">
                    <a:pos x="62" y="453"/>
                  </a:cxn>
                  <a:cxn ang="0">
                    <a:pos x="94" y="501"/>
                  </a:cxn>
                  <a:cxn ang="0">
                    <a:pos x="147" y="535"/>
                  </a:cxn>
                  <a:cxn ang="0">
                    <a:pos x="208" y="552"/>
                  </a:cxn>
                  <a:cxn ang="0">
                    <a:pos x="275" y="554"/>
                  </a:cxn>
                  <a:cxn ang="0">
                    <a:pos x="338" y="538"/>
                  </a:cxn>
                  <a:cxn ang="0">
                    <a:pos x="393" y="507"/>
                  </a:cxn>
                  <a:cxn ang="0">
                    <a:pos x="431" y="463"/>
                  </a:cxn>
                  <a:cxn ang="0">
                    <a:pos x="440" y="415"/>
                  </a:cxn>
                  <a:cxn ang="0">
                    <a:pos x="428" y="363"/>
                  </a:cxn>
                  <a:cxn ang="0">
                    <a:pos x="403" y="313"/>
                  </a:cxn>
                  <a:cxn ang="0">
                    <a:pos x="373" y="268"/>
                  </a:cxn>
                  <a:cxn ang="0">
                    <a:pos x="326" y="208"/>
                  </a:cxn>
                  <a:cxn ang="0">
                    <a:pos x="259" y="128"/>
                  </a:cxn>
                  <a:cxn ang="0">
                    <a:pos x="220" y="0"/>
                  </a:cxn>
                  <a:cxn ang="0">
                    <a:pos x="241" y="5"/>
                  </a:cxn>
                  <a:cxn ang="0">
                    <a:pos x="261" y="34"/>
                  </a:cxn>
                  <a:cxn ang="0">
                    <a:pos x="293" y="78"/>
                  </a:cxn>
                  <a:cxn ang="0">
                    <a:pos x="333" y="129"/>
                  </a:cxn>
                  <a:cxn ang="0">
                    <a:pos x="376" y="183"/>
                  </a:cxn>
                  <a:cxn ang="0">
                    <a:pos x="418" y="239"/>
                  </a:cxn>
                  <a:cxn ang="0">
                    <a:pos x="469" y="326"/>
                  </a:cxn>
                  <a:cxn ang="0">
                    <a:pos x="491" y="382"/>
                  </a:cxn>
                  <a:cxn ang="0">
                    <a:pos x="499" y="437"/>
                  </a:cxn>
                  <a:cxn ang="0">
                    <a:pos x="487" y="488"/>
                  </a:cxn>
                  <a:cxn ang="0">
                    <a:pos x="452" y="534"/>
                  </a:cxn>
                  <a:cxn ang="0">
                    <a:pos x="390" y="573"/>
                  </a:cxn>
                  <a:cxn ang="0">
                    <a:pos x="333" y="594"/>
                  </a:cxn>
                  <a:cxn ang="0">
                    <a:pos x="268" y="606"/>
                  </a:cxn>
                  <a:cxn ang="0">
                    <a:pos x="203" y="607"/>
                  </a:cxn>
                  <a:cxn ang="0">
                    <a:pos x="139" y="594"/>
                  </a:cxn>
                  <a:cxn ang="0">
                    <a:pos x="83" y="568"/>
                  </a:cxn>
                  <a:cxn ang="0">
                    <a:pos x="37" y="524"/>
                  </a:cxn>
                  <a:cxn ang="0">
                    <a:pos x="7" y="458"/>
                  </a:cxn>
                  <a:cxn ang="0">
                    <a:pos x="3" y="382"/>
                  </a:cxn>
                  <a:cxn ang="0">
                    <a:pos x="29" y="310"/>
                  </a:cxn>
                  <a:cxn ang="0">
                    <a:pos x="97" y="207"/>
                  </a:cxn>
                  <a:cxn ang="0">
                    <a:pos x="191" y="50"/>
                  </a:cxn>
                  <a:cxn ang="0">
                    <a:pos x="200" y="40"/>
                  </a:cxn>
                  <a:cxn ang="0">
                    <a:pos x="198" y="19"/>
                  </a:cxn>
                  <a:cxn ang="0">
                    <a:pos x="211" y="4"/>
                  </a:cxn>
                </a:cxnLst>
                <a:rect l="0" t="0" r="r" b="b"/>
                <a:pathLst>
                  <a:path w="499" h="609">
                    <a:moveTo>
                      <a:pt x="232" y="93"/>
                    </a:moveTo>
                    <a:lnTo>
                      <a:pt x="211" y="133"/>
                    </a:lnTo>
                    <a:lnTo>
                      <a:pt x="178" y="186"/>
                    </a:lnTo>
                    <a:lnTo>
                      <a:pt x="144" y="238"/>
                    </a:lnTo>
                    <a:lnTo>
                      <a:pt x="109" y="289"/>
                    </a:lnTo>
                    <a:lnTo>
                      <a:pt x="96" y="310"/>
                    </a:lnTo>
                    <a:lnTo>
                      <a:pt x="83" y="332"/>
                    </a:lnTo>
                    <a:lnTo>
                      <a:pt x="71" y="356"/>
                    </a:lnTo>
                    <a:lnTo>
                      <a:pt x="62" y="380"/>
                    </a:lnTo>
                    <a:lnTo>
                      <a:pt x="56" y="404"/>
                    </a:lnTo>
                    <a:lnTo>
                      <a:pt x="56" y="429"/>
                    </a:lnTo>
                    <a:lnTo>
                      <a:pt x="62" y="453"/>
                    </a:lnTo>
                    <a:lnTo>
                      <a:pt x="75" y="478"/>
                    </a:lnTo>
                    <a:lnTo>
                      <a:pt x="94" y="501"/>
                    </a:lnTo>
                    <a:lnTo>
                      <a:pt x="119" y="520"/>
                    </a:lnTo>
                    <a:lnTo>
                      <a:pt x="147" y="535"/>
                    </a:lnTo>
                    <a:lnTo>
                      <a:pt x="177" y="546"/>
                    </a:lnTo>
                    <a:lnTo>
                      <a:pt x="208" y="552"/>
                    </a:lnTo>
                    <a:lnTo>
                      <a:pt x="241" y="555"/>
                    </a:lnTo>
                    <a:lnTo>
                      <a:pt x="275" y="554"/>
                    </a:lnTo>
                    <a:lnTo>
                      <a:pt x="306" y="547"/>
                    </a:lnTo>
                    <a:lnTo>
                      <a:pt x="338" y="538"/>
                    </a:lnTo>
                    <a:lnTo>
                      <a:pt x="367" y="525"/>
                    </a:lnTo>
                    <a:lnTo>
                      <a:pt x="393" y="507"/>
                    </a:lnTo>
                    <a:lnTo>
                      <a:pt x="415" y="486"/>
                    </a:lnTo>
                    <a:lnTo>
                      <a:pt x="431" y="463"/>
                    </a:lnTo>
                    <a:lnTo>
                      <a:pt x="439" y="440"/>
                    </a:lnTo>
                    <a:lnTo>
                      <a:pt x="440" y="415"/>
                    </a:lnTo>
                    <a:lnTo>
                      <a:pt x="436" y="389"/>
                    </a:lnTo>
                    <a:lnTo>
                      <a:pt x="428" y="363"/>
                    </a:lnTo>
                    <a:lnTo>
                      <a:pt x="416" y="338"/>
                    </a:lnTo>
                    <a:lnTo>
                      <a:pt x="403" y="313"/>
                    </a:lnTo>
                    <a:lnTo>
                      <a:pt x="389" y="291"/>
                    </a:lnTo>
                    <a:lnTo>
                      <a:pt x="373" y="268"/>
                    </a:lnTo>
                    <a:lnTo>
                      <a:pt x="359" y="249"/>
                    </a:lnTo>
                    <a:lnTo>
                      <a:pt x="326" y="208"/>
                    </a:lnTo>
                    <a:lnTo>
                      <a:pt x="292" y="169"/>
                    </a:lnTo>
                    <a:lnTo>
                      <a:pt x="259" y="128"/>
                    </a:lnTo>
                    <a:lnTo>
                      <a:pt x="232" y="93"/>
                    </a:lnTo>
                    <a:close/>
                    <a:moveTo>
                      <a:pt x="220" y="0"/>
                    </a:moveTo>
                    <a:lnTo>
                      <a:pt x="230" y="0"/>
                    </a:lnTo>
                    <a:lnTo>
                      <a:pt x="241" y="5"/>
                    </a:lnTo>
                    <a:lnTo>
                      <a:pt x="249" y="14"/>
                    </a:lnTo>
                    <a:lnTo>
                      <a:pt x="261" y="34"/>
                    </a:lnTo>
                    <a:lnTo>
                      <a:pt x="276" y="56"/>
                    </a:lnTo>
                    <a:lnTo>
                      <a:pt x="293" y="78"/>
                    </a:lnTo>
                    <a:lnTo>
                      <a:pt x="313" y="103"/>
                    </a:lnTo>
                    <a:lnTo>
                      <a:pt x="333" y="129"/>
                    </a:lnTo>
                    <a:lnTo>
                      <a:pt x="354" y="156"/>
                    </a:lnTo>
                    <a:lnTo>
                      <a:pt x="376" y="183"/>
                    </a:lnTo>
                    <a:lnTo>
                      <a:pt x="397" y="211"/>
                    </a:lnTo>
                    <a:lnTo>
                      <a:pt x="418" y="239"/>
                    </a:lnTo>
                    <a:lnTo>
                      <a:pt x="454" y="297"/>
                    </a:lnTo>
                    <a:lnTo>
                      <a:pt x="469" y="326"/>
                    </a:lnTo>
                    <a:lnTo>
                      <a:pt x="482" y="355"/>
                    </a:lnTo>
                    <a:lnTo>
                      <a:pt x="491" y="382"/>
                    </a:lnTo>
                    <a:lnTo>
                      <a:pt x="498" y="410"/>
                    </a:lnTo>
                    <a:lnTo>
                      <a:pt x="499" y="437"/>
                    </a:lnTo>
                    <a:lnTo>
                      <a:pt x="495" y="463"/>
                    </a:lnTo>
                    <a:lnTo>
                      <a:pt x="487" y="488"/>
                    </a:lnTo>
                    <a:lnTo>
                      <a:pt x="473" y="512"/>
                    </a:lnTo>
                    <a:lnTo>
                      <a:pt x="452" y="534"/>
                    </a:lnTo>
                    <a:lnTo>
                      <a:pt x="424" y="555"/>
                    </a:lnTo>
                    <a:lnTo>
                      <a:pt x="390" y="573"/>
                    </a:lnTo>
                    <a:lnTo>
                      <a:pt x="363" y="585"/>
                    </a:lnTo>
                    <a:lnTo>
                      <a:pt x="333" y="594"/>
                    </a:lnTo>
                    <a:lnTo>
                      <a:pt x="301" y="601"/>
                    </a:lnTo>
                    <a:lnTo>
                      <a:pt x="268" y="606"/>
                    </a:lnTo>
                    <a:lnTo>
                      <a:pt x="236" y="609"/>
                    </a:lnTo>
                    <a:lnTo>
                      <a:pt x="203" y="607"/>
                    </a:lnTo>
                    <a:lnTo>
                      <a:pt x="170" y="602"/>
                    </a:lnTo>
                    <a:lnTo>
                      <a:pt x="139" y="594"/>
                    </a:lnTo>
                    <a:lnTo>
                      <a:pt x="110" y="584"/>
                    </a:lnTo>
                    <a:lnTo>
                      <a:pt x="83" y="568"/>
                    </a:lnTo>
                    <a:lnTo>
                      <a:pt x="58" y="549"/>
                    </a:lnTo>
                    <a:lnTo>
                      <a:pt x="37" y="524"/>
                    </a:lnTo>
                    <a:lnTo>
                      <a:pt x="20" y="495"/>
                    </a:lnTo>
                    <a:lnTo>
                      <a:pt x="7" y="458"/>
                    </a:lnTo>
                    <a:lnTo>
                      <a:pt x="0" y="420"/>
                    </a:lnTo>
                    <a:lnTo>
                      <a:pt x="3" y="382"/>
                    </a:lnTo>
                    <a:lnTo>
                      <a:pt x="12" y="346"/>
                    </a:lnTo>
                    <a:lnTo>
                      <a:pt x="29" y="310"/>
                    </a:lnTo>
                    <a:lnTo>
                      <a:pt x="62" y="258"/>
                    </a:lnTo>
                    <a:lnTo>
                      <a:pt x="97" y="207"/>
                    </a:lnTo>
                    <a:lnTo>
                      <a:pt x="162" y="105"/>
                    </a:lnTo>
                    <a:lnTo>
                      <a:pt x="191" y="50"/>
                    </a:lnTo>
                    <a:lnTo>
                      <a:pt x="199" y="40"/>
                    </a:lnTo>
                    <a:lnTo>
                      <a:pt x="200" y="40"/>
                    </a:lnTo>
                    <a:lnTo>
                      <a:pt x="196" y="30"/>
                    </a:lnTo>
                    <a:lnTo>
                      <a:pt x="198" y="19"/>
                    </a:lnTo>
                    <a:lnTo>
                      <a:pt x="203" y="10"/>
                    </a:lnTo>
                    <a:lnTo>
                      <a:pt x="211" y="4"/>
                    </a:lnTo>
                    <a:lnTo>
                      <a:pt x="2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4" name="Freeform 106"/>
              <p:cNvSpPr>
                <a:spLocks/>
              </p:cNvSpPr>
              <p:nvPr/>
            </p:nvSpPr>
            <p:spPr bwMode="auto">
              <a:xfrm>
                <a:off x="2183" y="2675"/>
                <a:ext cx="66" cy="58"/>
              </a:xfrm>
              <a:custGeom>
                <a:avLst/>
                <a:gdLst/>
                <a:ahLst/>
                <a:cxnLst>
                  <a:cxn ang="0">
                    <a:pos x="28" y="0"/>
                  </a:cxn>
                  <a:cxn ang="0">
                    <a:pos x="37" y="0"/>
                  </a:cxn>
                  <a:cxn ang="0">
                    <a:pos x="48" y="3"/>
                  </a:cxn>
                  <a:cxn ang="0">
                    <a:pos x="57" y="8"/>
                  </a:cxn>
                  <a:cxn ang="0">
                    <a:pos x="63" y="17"/>
                  </a:cxn>
                  <a:cxn ang="0">
                    <a:pos x="66" y="29"/>
                  </a:cxn>
                  <a:cxn ang="0">
                    <a:pos x="63" y="39"/>
                  </a:cxn>
                  <a:cxn ang="0">
                    <a:pos x="57" y="48"/>
                  </a:cxn>
                  <a:cxn ang="0">
                    <a:pos x="48" y="55"/>
                  </a:cxn>
                  <a:cxn ang="0">
                    <a:pos x="37" y="58"/>
                  </a:cxn>
                  <a:cxn ang="0">
                    <a:pos x="28" y="58"/>
                  </a:cxn>
                  <a:cxn ang="0">
                    <a:pos x="17" y="55"/>
                  </a:cxn>
                  <a:cxn ang="0">
                    <a:pos x="8" y="48"/>
                  </a:cxn>
                  <a:cxn ang="0">
                    <a:pos x="3" y="39"/>
                  </a:cxn>
                  <a:cxn ang="0">
                    <a:pos x="0" y="29"/>
                  </a:cxn>
                  <a:cxn ang="0">
                    <a:pos x="3" y="17"/>
                  </a:cxn>
                  <a:cxn ang="0">
                    <a:pos x="8" y="8"/>
                  </a:cxn>
                  <a:cxn ang="0">
                    <a:pos x="17" y="3"/>
                  </a:cxn>
                  <a:cxn ang="0">
                    <a:pos x="28" y="0"/>
                  </a:cxn>
                </a:cxnLst>
                <a:rect l="0" t="0" r="r" b="b"/>
                <a:pathLst>
                  <a:path w="66" h="58">
                    <a:moveTo>
                      <a:pt x="28" y="0"/>
                    </a:moveTo>
                    <a:lnTo>
                      <a:pt x="37" y="0"/>
                    </a:lnTo>
                    <a:lnTo>
                      <a:pt x="48" y="3"/>
                    </a:lnTo>
                    <a:lnTo>
                      <a:pt x="57" y="8"/>
                    </a:lnTo>
                    <a:lnTo>
                      <a:pt x="63" y="17"/>
                    </a:lnTo>
                    <a:lnTo>
                      <a:pt x="66" y="29"/>
                    </a:lnTo>
                    <a:lnTo>
                      <a:pt x="63" y="39"/>
                    </a:lnTo>
                    <a:lnTo>
                      <a:pt x="57" y="48"/>
                    </a:lnTo>
                    <a:lnTo>
                      <a:pt x="48" y="55"/>
                    </a:lnTo>
                    <a:lnTo>
                      <a:pt x="37" y="58"/>
                    </a:lnTo>
                    <a:lnTo>
                      <a:pt x="28" y="58"/>
                    </a:lnTo>
                    <a:lnTo>
                      <a:pt x="17" y="55"/>
                    </a:lnTo>
                    <a:lnTo>
                      <a:pt x="8" y="48"/>
                    </a:lnTo>
                    <a:lnTo>
                      <a:pt x="3" y="39"/>
                    </a:lnTo>
                    <a:lnTo>
                      <a:pt x="0" y="29"/>
                    </a:lnTo>
                    <a:lnTo>
                      <a:pt x="3" y="17"/>
                    </a:lnTo>
                    <a:lnTo>
                      <a:pt x="8" y="8"/>
                    </a:lnTo>
                    <a:lnTo>
                      <a:pt x="17"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5" name="Freeform 107"/>
              <p:cNvSpPr>
                <a:spLocks/>
              </p:cNvSpPr>
              <p:nvPr/>
            </p:nvSpPr>
            <p:spPr bwMode="auto">
              <a:xfrm>
                <a:off x="2255" y="2702"/>
                <a:ext cx="55" cy="57"/>
              </a:xfrm>
              <a:custGeom>
                <a:avLst/>
                <a:gdLst/>
                <a:ahLst/>
                <a:cxnLst>
                  <a:cxn ang="0">
                    <a:pos x="28" y="0"/>
                  </a:cxn>
                  <a:cxn ang="0">
                    <a:pos x="40" y="3"/>
                  </a:cxn>
                  <a:cxn ang="0">
                    <a:pos x="49" y="10"/>
                  </a:cxn>
                  <a:cxn ang="0">
                    <a:pos x="54" y="19"/>
                  </a:cxn>
                  <a:cxn ang="0">
                    <a:pos x="55" y="28"/>
                  </a:cxn>
                  <a:cxn ang="0">
                    <a:pos x="54" y="38"/>
                  </a:cxn>
                  <a:cxn ang="0">
                    <a:pos x="49" y="48"/>
                  </a:cxn>
                  <a:cxn ang="0">
                    <a:pos x="40" y="54"/>
                  </a:cxn>
                  <a:cxn ang="0">
                    <a:pos x="28" y="57"/>
                  </a:cxn>
                  <a:cxn ang="0">
                    <a:pos x="16" y="54"/>
                  </a:cxn>
                  <a:cxn ang="0">
                    <a:pos x="7" y="48"/>
                  </a:cxn>
                  <a:cxn ang="0">
                    <a:pos x="2" y="38"/>
                  </a:cxn>
                  <a:cxn ang="0">
                    <a:pos x="0" y="28"/>
                  </a:cxn>
                  <a:cxn ang="0">
                    <a:pos x="2" y="19"/>
                  </a:cxn>
                  <a:cxn ang="0">
                    <a:pos x="7" y="10"/>
                  </a:cxn>
                  <a:cxn ang="0">
                    <a:pos x="16" y="3"/>
                  </a:cxn>
                  <a:cxn ang="0">
                    <a:pos x="28" y="0"/>
                  </a:cxn>
                </a:cxnLst>
                <a:rect l="0" t="0" r="r" b="b"/>
                <a:pathLst>
                  <a:path w="55" h="57">
                    <a:moveTo>
                      <a:pt x="28" y="0"/>
                    </a:moveTo>
                    <a:lnTo>
                      <a:pt x="40" y="3"/>
                    </a:lnTo>
                    <a:lnTo>
                      <a:pt x="49" y="10"/>
                    </a:lnTo>
                    <a:lnTo>
                      <a:pt x="54" y="19"/>
                    </a:lnTo>
                    <a:lnTo>
                      <a:pt x="55" y="28"/>
                    </a:lnTo>
                    <a:lnTo>
                      <a:pt x="54" y="38"/>
                    </a:lnTo>
                    <a:lnTo>
                      <a:pt x="49" y="48"/>
                    </a:lnTo>
                    <a:lnTo>
                      <a:pt x="40" y="54"/>
                    </a:lnTo>
                    <a:lnTo>
                      <a:pt x="28" y="57"/>
                    </a:lnTo>
                    <a:lnTo>
                      <a:pt x="16" y="54"/>
                    </a:lnTo>
                    <a:lnTo>
                      <a:pt x="7" y="48"/>
                    </a:lnTo>
                    <a:lnTo>
                      <a:pt x="2" y="38"/>
                    </a:lnTo>
                    <a:lnTo>
                      <a:pt x="0" y="28"/>
                    </a:lnTo>
                    <a:lnTo>
                      <a:pt x="2" y="19"/>
                    </a:lnTo>
                    <a:lnTo>
                      <a:pt x="7" y="10"/>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6" name="Freeform 108"/>
              <p:cNvSpPr>
                <a:spLocks/>
              </p:cNvSpPr>
              <p:nvPr/>
            </p:nvSpPr>
            <p:spPr bwMode="auto">
              <a:xfrm>
                <a:off x="2337" y="2666"/>
                <a:ext cx="55" cy="57"/>
              </a:xfrm>
              <a:custGeom>
                <a:avLst/>
                <a:gdLst/>
                <a:ahLst/>
                <a:cxnLst>
                  <a:cxn ang="0">
                    <a:pos x="27" y="0"/>
                  </a:cxn>
                  <a:cxn ang="0">
                    <a:pos x="39" y="2"/>
                  </a:cxn>
                  <a:cxn ang="0">
                    <a:pos x="48" y="9"/>
                  </a:cxn>
                  <a:cxn ang="0">
                    <a:pos x="53" y="18"/>
                  </a:cxn>
                  <a:cxn ang="0">
                    <a:pos x="55" y="29"/>
                  </a:cxn>
                  <a:cxn ang="0">
                    <a:pos x="53" y="39"/>
                  </a:cxn>
                  <a:cxn ang="0">
                    <a:pos x="48" y="48"/>
                  </a:cxn>
                  <a:cxn ang="0">
                    <a:pos x="39" y="55"/>
                  </a:cxn>
                  <a:cxn ang="0">
                    <a:pos x="27" y="57"/>
                  </a:cxn>
                  <a:cxn ang="0">
                    <a:pos x="15" y="55"/>
                  </a:cxn>
                  <a:cxn ang="0">
                    <a:pos x="6" y="48"/>
                  </a:cxn>
                  <a:cxn ang="0">
                    <a:pos x="1" y="39"/>
                  </a:cxn>
                  <a:cxn ang="0">
                    <a:pos x="0" y="29"/>
                  </a:cxn>
                  <a:cxn ang="0">
                    <a:pos x="1" y="18"/>
                  </a:cxn>
                  <a:cxn ang="0">
                    <a:pos x="6" y="9"/>
                  </a:cxn>
                  <a:cxn ang="0">
                    <a:pos x="15" y="2"/>
                  </a:cxn>
                  <a:cxn ang="0">
                    <a:pos x="27" y="0"/>
                  </a:cxn>
                </a:cxnLst>
                <a:rect l="0" t="0" r="r" b="b"/>
                <a:pathLst>
                  <a:path w="55" h="57">
                    <a:moveTo>
                      <a:pt x="27" y="0"/>
                    </a:moveTo>
                    <a:lnTo>
                      <a:pt x="39" y="2"/>
                    </a:lnTo>
                    <a:lnTo>
                      <a:pt x="48" y="9"/>
                    </a:lnTo>
                    <a:lnTo>
                      <a:pt x="53" y="18"/>
                    </a:lnTo>
                    <a:lnTo>
                      <a:pt x="55" y="29"/>
                    </a:lnTo>
                    <a:lnTo>
                      <a:pt x="53" y="39"/>
                    </a:lnTo>
                    <a:lnTo>
                      <a:pt x="48" y="48"/>
                    </a:lnTo>
                    <a:lnTo>
                      <a:pt x="39" y="55"/>
                    </a:lnTo>
                    <a:lnTo>
                      <a:pt x="27" y="57"/>
                    </a:lnTo>
                    <a:lnTo>
                      <a:pt x="15" y="55"/>
                    </a:lnTo>
                    <a:lnTo>
                      <a:pt x="6" y="48"/>
                    </a:lnTo>
                    <a:lnTo>
                      <a:pt x="1" y="39"/>
                    </a:lnTo>
                    <a:lnTo>
                      <a:pt x="0" y="29"/>
                    </a:lnTo>
                    <a:lnTo>
                      <a:pt x="1" y="18"/>
                    </a:lnTo>
                    <a:lnTo>
                      <a:pt x="6" y="9"/>
                    </a:lnTo>
                    <a:lnTo>
                      <a:pt x="15"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7" name="Freeform 109"/>
              <p:cNvSpPr>
                <a:spLocks/>
              </p:cNvSpPr>
              <p:nvPr/>
            </p:nvSpPr>
            <p:spPr bwMode="auto">
              <a:xfrm>
                <a:off x="2157" y="2747"/>
                <a:ext cx="55" cy="56"/>
              </a:xfrm>
              <a:custGeom>
                <a:avLst/>
                <a:gdLst/>
                <a:ahLst/>
                <a:cxnLst>
                  <a:cxn ang="0">
                    <a:pos x="28" y="0"/>
                  </a:cxn>
                  <a:cxn ang="0">
                    <a:pos x="40" y="3"/>
                  </a:cxn>
                  <a:cxn ang="0">
                    <a:pos x="49" y="9"/>
                  </a:cxn>
                  <a:cxn ang="0">
                    <a:pos x="54" y="18"/>
                  </a:cxn>
                  <a:cxn ang="0">
                    <a:pos x="55" y="27"/>
                  </a:cxn>
                  <a:cxn ang="0">
                    <a:pos x="54" y="38"/>
                  </a:cxn>
                  <a:cxn ang="0">
                    <a:pos x="49" y="47"/>
                  </a:cxn>
                  <a:cxn ang="0">
                    <a:pos x="40" y="54"/>
                  </a:cxn>
                  <a:cxn ang="0">
                    <a:pos x="28" y="56"/>
                  </a:cxn>
                  <a:cxn ang="0">
                    <a:pos x="16" y="54"/>
                  </a:cxn>
                  <a:cxn ang="0">
                    <a:pos x="7" y="47"/>
                  </a:cxn>
                  <a:cxn ang="0">
                    <a:pos x="2" y="38"/>
                  </a:cxn>
                  <a:cxn ang="0">
                    <a:pos x="0" y="27"/>
                  </a:cxn>
                  <a:cxn ang="0">
                    <a:pos x="2" y="18"/>
                  </a:cxn>
                  <a:cxn ang="0">
                    <a:pos x="7" y="9"/>
                  </a:cxn>
                  <a:cxn ang="0">
                    <a:pos x="16" y="3"/>
                  </a:cxn>
                  <a:cxn ang="0">
                    <a:pos x="28" y="0"/>
                  </a:cxn>
                </a:cxnLst>
                <a:rect l="0" t="0" r="r" b="b"/>
                <a:pathLst>
                  <a:path w="55" h="56">
                    <a:moveTo>
                      <a:pt x="28" y="0"/>
                    </a:moveTo>
                    <a:lnTo>
                      <a:pt x="40" y="3"/>
                    </a:lnTo>
                    <a:lnTo>
                      <a:pt x="49" y="9"/>
                    </a:lnTo>
                    <a:lnTo>
                      <a:pt x="54" y="18"/>
                    </a:lnTo>
                    <a:lnTo>
                      <a:pt x="55" y="27"/>
                    </a:lnTo>
                    <a:lnTo>
                      <a:pt x="54" y="38"/>
                    </a:lnTo>
                    <a:lnTo>
                      <a:pt x="49" y="47"/>
                    </a:lnTo>
                    <a:lnTo>
                      <a:pt x="40" y="54"/>
                    </a:lnTo>
                    <a:lnTo>
                      <a:pt x="28" y="56"/>
                    </a:lnTo>
                    <a:lnTo>
                      <a:pt x="16" y="54"/>
                    </a:lnTo>
                    <a:lnTo>
                      <a:pt x="7" y="47"/>
                    </a:lnTo>
                    <a:lnTo>
                      <a:pt x="2" y="38"/>
                    </a:lnTo>
                    <a:lnTo>
                      <a:pt x="0" y="27"/>
                    </a:lnTo>
                    <a:lnTo>
                      <a:pt x="2" y="18"/>
                    </a:lnTo>
                    <a:lnTo>
                      <a:pt x="7" y="9"/>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8" name="Freeform 110"/>
              <p:cNvSpPr>
                <a:spLocks/>
              </p:cNvSpPr>
              <p:nvPr/>
            </p:nvSpPr>
            <p:spPr bwMode="auto">
              <a:xfrm>
                <a:off x="2246" y="2594"/>
                <a:ext cx="66" cy="57"/>
              </a:xfrm>
              <a:custGeom>
                <a:avLst/>
                <a:gdLst/>
                <a:ahLst/>
                <a:cxnLst>
                  <a:cxn ang="0">
                    <a:pos x="28" y="0"/>
                  </a:cxn>
                  <a:cxn ang="0">
                    <a:pos x="37" y="0"/>
                  </a:cxn>
                  <a:cxn ang="0">
                    <a:pos x="47" y="2"/>
                  </a:cxn>
                  <a:cxn ang="0">
                    <a:pos x="57" y="8"/>
                  </a:cxn>
                  <a:cxn ang="0">
                    <a:pos x="63" y="17"/>
                  </a:cxn>
                  <a:cxn ang="0">
                    <a:pos x="66" y="29"/>
                  </a:cxn>
                  <a:cxn ang="0">
                    <a:pos x="63" y="39"/>
                  </a:cxn>
                  <a:cxn ang="0">
                    <a:pos x="57" y="48"/>
                  </a:cxn>
                  <a:cxn ang="0">
                    <a:pos x="47" y="55"/>
                  </a:cxn>
                  <a:cxn ang="0">
                    <a:pos x="37" y="57"/>
                  </a:cxn>
                  <a:cxn ang="0">
                    <a:pos x="28" y="57"/>
                  </a:cxn>
                  <a:cxn ang="0">
                    <a:pos x="17" y="55"/>
                  </a:cxn>
                  <a:cxn ang="0">
                    <a:pos x="8" y="48"/>
                  </a:cxn>
                  <a:cxn ang="0">
                    <a:pos x="3" y="39"/>
                  </a:cxn>
                  <a:cxn ang="0">
                    <a:pos x="0" y="29"/>
                  </a:cxn>
                  <a:cxn ang="0">
                    <a:pos x="3" y="17"/>
                  </a:cxn>
                  <a:cxn ang="0">
                    <a:pos x="8" y="8"/>
                  </a:cxn>
                  <a:cxn ang="0">
                    <a:pos x="17" y="2"/>
                  </a:cxn>
                  <a:cxn ang="0">
                    <a:pos x="28" y="0"/>
                  </a:cxn>
                </a:cxnLst>
                <a:rect l="0" t="0" r="r" b="b"/>
                <a:pathLst>
                  <a:path w="66" h="57">
                    <a:moveTo>
                      <a:pt x="28" y="0"/>
                    </a:moveTo>
                    <a:lnTo>
                      <a:pt x="37" y="0"/>
                    </a:lnTo>
                    <a:lnTo>
                      <a:pt x="47" y="2"/>
                    </a:lnTo>
                    <a:lnTo>
                      <a:pt x="57" y="8"/>
                    </a:lnTo>
                    <a:lnTo>
                      <a:pt x="63" y="17"/>
                    </a:lnTo>
                    <a:lnTo>
                      <a:pt x="66" y="29"/>
                    </a:lnTo>
                    <a:lnTo>
                      <a:pt x="63" y="39"/>
                    </a:lnTo>
                    <a:lnTo>
                      <a:pt x="57" y="48"/>
                    </a:lnTo>
                    <a:lnTo>
                      <a:pt x="47" y="55"/>
                    </a:lnTo>
                    <a:lnTo>
                      <a:pt x="37" y="57"/>
                    </a:lnTo>
                    <a:lnTo>
                      <a:pt x="28" y="57"/>
                    </a:lnTo>
                    <a:lnTo>
                      <a:pt x="17" y="55"/>
                    </a:lnTo>
                    <a:lnTo>
                      <a:pt x="8" y="48"/>
                    </a:lnTo>
                    <a:lnTo>
                      <a:pt x="3" y="39"/>
                    </a:lnTo>
                    <a:lnTo>
                      <a:pt x="0" y="29"/>
                    </a:lnTo>
                    <a:lnTo>
                      <a:pt x="3" y="17"/>
                    </a:lnTo>
                    <a:lnTo>
                      <a:pt x="8" y="8"/>
                    </a:lnTo>
                    <a:lnTo>
                      <a:pt x="17" y="2"/>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9" name="Freeform 111"/>
              <p:cNvSpPr>
                <a:spLocks/>
              </p:cNvSpPr>
              <p:nvPr/>
            </p:nvSpPr>
            <p:spPr bwMode="auto">
              <a:xfrm>
                <a:off x="2263" y="2784"/>
                <a:ext cx="67" cy="56"/>
              </a:xfrm>
              <a:custGeom>
                <a:avLst/>
                <a:gdLst/>
                <a:ahLst/>
                <a:cxnLst>
                  <a:cxn ang="0">
                    <a:pos x="29" y="0"/>
                  </a:cxn>
                  <a:cxn ang="0">
                    <a:pos x="38" y="0"/>
                  </a:cxn>
                  <a:cxn ang="0">
                    <a:pos x="49" y="2"/>
                  </a:cxn>
                  <a:cxn ang="0">
                    <a:pos x="58" y="7"/>
                  </a:cxn>
                  <a:cxn ang="0">
                    <a:pos x="64" y="17"/>
                  </a:cxn>
                  <a:cxn ang="0">
                    <a:pos x="67" y="27"/>
                  </a:cxn>
                  <a:cxn ang="0">
                    <a:pos x="64" y="38"/>
                  </a:cxn>
                  <a:cxn ang="0">
                    <a:pos x="58" y="47"/>
                  </a:cxn>
                  <a:cxn ang="0">
                    <a:pos x="49" y="53"/>
                  </a:cxn>
                  <a:cxn ang="0">
                    <a:pos x="38" y="56"/>
                  </a:cxn>
                  <a:cxn ang="0">
                    <a:pos x="29" y="56"/>
                  </a:cxn>
                  <a:cxn ang="0">
                    <a:pos x="17" y="53"/>
                  </a:cxn>
                  <a:cxn ang="0">
                    <a:pos x="8" y="47"/>
                  </a:cxn>
                  <a:cxn ang="0">
                    <a:pos x="3" y="38"/>
                  </a:cxn>
                  <a:cxn ang="0">
                    <a:pos x="0" y="27"/>
                  </a:cxn>
                  <a:cxn ang="0">
                    <a:pos x="3" y="17"/>
                  </a:cxn>
                  <a:cxn ang="0">
                    <a:pos x="8" y="7"/>
                  </a:cxn>
                  <a:cxn ang="0">
                    <a:pos x="17" y="2"/>
                  </a:cxn>
                  <a:cxn ang="0">
                    <a:pos x="29" y="0"/>
                  </a:cxn>
                </a:cxnLst>
                <a:rect l="0" t="0" r="r" b="b"/>
                <a:pathLst>
                  <a:path w="67" h="56">
                    <a:moveTo>
                      <a:pt x="29" y="0"/>
                    </a:moveTo>
                    <a:lnTo>
                      <a:pt x="38" y="0"/>
                    </a:lnTo>
                    <a:lnTo>
                      <a:pt x="49" y="2"/>
                    </a:lnTo>
                    <a:lnTo>
                      <a:pt x="58" y="7"/>
                    </a:lnTo>
                    <a:lnTo>
                      <a:pt x="64" y="17"/>
                    </a:lnTo>
                    <a:lnTo>
                      <a:pt x="67" y="27"/>
                    </a:lnTo>
                    <a:lnTo>
                      <a:pt x="64" y="38"/>
                    </a:lnTo>
                    <a:lnTo>
                      <a:pt x="58" y="47"/>
                    </a:lnTo>
                    <a:lnTo>
                      <a:pt x="49" y="53"/>
                    </a:lnTo>
                    <a:lnTo>
                      <a:pt x="38" y="56"/>
                    </a:lnTo>
                    <a:lnTo>
                      <a:pt x="29" y="56"/>
                    </a:lnTo>
                    <a:lnTo>
                      <a:pt x="17" y="53"/>
                    </a:lnTo>
                    <a:lnTo>
                      <a:pt x="8" y="47"/>
                    </a:lnTo>
                    <a:lnTo>
                      <a:pt x="3" y="38"/>
                    </a:lnTo>
                    <a:lnTo>
                      <a:pt x="0" y="27"/>
                    </a:lnTo>
                    <a:lnTo>
                      <a:pt x="3" y="17"/>
                    </a:lnTo>
                    <a:lnTo>
                      <a:pt x="8" y="7"/>
                    </a:lnTo>
                    <a:lnTo>
                      <a:pt x="17"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0" name="Freeform 112"/>
              <p:cNvSpPr>
                <a:spLocks/>
              </p:cNvSpPr>
              <p:nvPr/>
            </p:nvSpPr>
            <p:spPr bwMode="auto">
              <a:xfrm>
                <a:off x="2355" y="2738"/>
                <a:ext cx="55" cy="57"/>
              </a:xfrm>
              <a:custGeom>
                <a:avLst/>
                <a:gdLst/>
                <a:ahLst/>
                <a:cxnLst>
                  <a:cxn ang="0">
                    <a:pos x="27" y="0"/>
                  </a:cxn>
                  <a:cxn ang="0">
                    <a:pos x="39" y="2"/>
                  </a:cxn>
                  <a:cxn ang="0">
                    <a:pos x="48" y="9"/>
                  </a:cxn>
                  <a:cxn ang="0">
                    <a:pos x="54" y="18"/>
                  </a:cxn>
                  <a:cxn ang="0">
                    <a:pos x="55" y="29"/>
                  </a:cxn>
                  <a:cxn ang="0">
                    <a:pos x="54" y="39"/>
                  </a:cxn>
                  <a:cxn ang="0">
                    <a:pos x="48" y="48"/>
                  </a:cxn>
                  <a:cxn ang="0">
                    <a:pos x="39" y="55"/>
                  </a:cxn>
                  <a:cxn ang="0">
                    <a:pos x="27" y="57"/>
                  </a:cxn>
                  <a:cxn ang="0">
                    <a:pos x="16" y="55"/>
                  </a:cxn>
                  <a:cxn ang="0">
                    <a:pos x="6" y="48"/>
                  </a:cxn>
                  <a:cxn ang="0">
                    <a:pos x="1" y="39"/>
                  </a:cxn>
                  <a:cxn ang="0">
                    <a:pos x="0" y="29"/>
                  </a:cxn>
                  <a:cxn ang="0">
                    <a:pos x="1" y="18"/>
                  </a:cxn>
                  <a:cxn ang="0">
                    <a:pos x="6" y="9"/>
                  </a:cxn>
                  <a:cxn ang="0">
                    <a:pos x="16" y="2"/>
                  </a:cxn>
                  <a:cxn ang="0">
                    <a:pos x="27" y="0"/>
                  </a:cxn>
                </a:cxnLst>
                <a:rect l="0" t="0" r="r" b="b"/>
                <a:pathLst>
                  <a:path w="55" h="57">
                    <a:moveTo>
                      <a:pt x="27" y="0"/>
                    </a:moveTo>
                    <a:lnTo>
                      <a:pt x="39" y="2"/>
                    </a:lnTo>
                    <a:lnTo>
                      <a:pt x="48" y="9"/>
                    </a:lnTo>
                    <a:lnTo>
                      <a:pt x="54" y="18"/>
                    </a:lnTo>
                    <a:lnTo>
                      <a:pt x="55" y="29"/>
                    </a:lnTo>
                    <a:lnTo>
                      <a:pt x="54" y="39"/>
                    </a:lnTo>
                    <a:lnTo>
                      <a:pt x="48" y="48"/>
                    </a:lnTo>
                    <a:lnTo>
                      <a:pt x="39" y="55"/>
                    </a:lnTo>
                    <a:lnTo>
                      <a:pt x="27" y="57"/>
                    </a:lnTo>
                    <a:lnTo>
                      <a:pt x="16" y="55"/>
                    </a:lnTo>
                    <a:lnTo>
                      <a:pt x="6" y="48"/>
                    </a:lnTo>
                    <a:lnTo>
                      <a:pt x="1" y="39"/>
                    </a:lnTo>
                    <a:lnTo>
                      <a:pt x="0" y="29"/>
                    </a:lnTo>
                    <a:lnTo>
                      <a:pt x="1" y="18"/>
                    </a:lnTo>
                    <a:lnTo>
                      <a:pt x="6" y="9"/>
                    </a:lnTo>
                    <a:lnTo>
                      <a:pt x="16"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1" name="Freeform 113"/>
              <p:cNvSpPr>
                <a:spLocks noEditPoints="1"/>
              </p:cNvSpPr>
              <p:nvPr/>
            </p:nvSpPr>
            <p:spPr bwMode="auto">
              <a:xfrm>
                <a:off x="2522" y="2065"/>
                <a:ext cx="3278" cy="3323"/>
              </a:xfrm>
              <a:custGeom>
                <a:avLst/>
                <a:gdLst/>
                <a:ahLst/>
                <a:cxnLst>
                  <a:cxn ang="0">
                    <a:pos x="843" y="115"/>
                  </a:cxn>
                  <a:cxn ang="0">
                    <a:pos x="527" y="387"/>
                  </a:cxn>
                  <a:cxn ang="0">
                    <a:pos x="353" y="816"/>
                  </a:cxn>
                  <a:cxn ang="0">
                    <a:pos x="364" y="971"/>
                  </a:cxn>
                  <a:cxn ang="0">
                    <a:pos x="324" y="998"/>
                  </a:cxn>
                  <a:cxn ang="0">
                    <a:pos x="178" y="940"/>
                  </a:cxn>
                  <a:cxn ang="0">
                    <a:pos x="117" y="991"/>
                  </a:cxn>
                  <a:cxn ang="0">
                    <a:pos x="249" y="1071"/>
                  </a:cxn>
                  <a:cxn ang="0">
                    <a:pos x="350" y="1693"/>
                  </a:cxn>
                  <a:cxn ang="0">
                    <a:pos x="697" y="2615"/>
                  </a:cxn>
                  <a:cxn ang="0">
                    <a:pos x="984" y="3065"/>
                  </a:cxn>
                  <a:cxn ang="0">
                    <a:pos x="1286" y="3245"/>
                  </a:cxn>
                  <a:cxn ang="0">
                    <a:pos x="1609" y="3216"/>
                  </a:cxn>
                  <a:cxn ang="0">
                    <a:pos x="1829" y="3119"/>
                  </a:cxn>
                  <a:cxn ang="0">
                    <a:pos x="2011" y="3160"/>
                  </a:cxn>
                  <a:cxn ang="0">
                    <a:pos x="2151" y="3260"/>
                  </a:cxn>
                  <a:cxn ang="0">
                    <a:pos x="2083" y="3048"/>
                  </a:cxn>
                  <a:cxn ang="0">
                    <a:pos x="2502" y="2832"/>
                  </a:cxn>
                  <a:cxn ang="0">
                    <a:pos x="2874" y="2718"/>
                  </a:cxn>
                  <a:cxn ang="0">
                    <a:pos x="3132" y="2733"/>
                  </a:cxn>
                  <a:cxn ang="0">
                    <a:pos x="3119" y="2479"/>
                  </a:cxn>
                  <a:cxn ang="0">
                    <a:pos x="3214" y="2150"/>
                  </a:cxn>
                  <a:cxn ang="0">
                    <a:pos x="3159" y="1781"/>
                  </a:cxn>
                  <a:cxn ang="0">
                    <a:pos x="2909" y="1500"/>
                  </a:cxn>
                  <a:cxn ang="0">
                    <a:pos x="2639" y="1259"/>
                  </a:cxn>
                  <a:cxn ang="0">
                    <a:pos x="2536" y="996"/>
                  </a:cxn>
                  <a:cxn ang="0">
                    <a:pos x="2561" y="708"/>
                  </a:cxn>
                  <a:cxn ang="0">
                    <a:pos x="2452" y="839"/>
                  </a:cxn>
                  <a:cxn ang="0">
                    <a:pos x="2325" y="683"/>
                  </a:cxn>
                  <a:cxn ang="0">
                    <a:pos x="1982" y="314"/>
                  </a:cxn>
                  <a:cxn ang="0">
                    <a:pos x="1489" y="95"/>
                  </a:cxn>
                  <a:cxn ang="0">
                    <a:pos x="1138" y="0"/>
                  </a:cxn>
                  <a:cxn ang="0">
                    <a:pos x="1630" y="74"/>
                  </a:cxn>
                  <a:cxn ang="0">
                    <a:pos x="2116" y="351"/>
                  </a:cxn>
                  <a:cxn ang="0">
                    <a:pos x="2435" y="757"/>
                  </a:cxn>
                  <a:cxn ang="0">
                    <a:pos x="2571" y="633"/>
                  </a:cxn>
                  <a:cxn ang="0">
                    <a:pos x="2626" y="771"/>
                  </a:cxn>
                  <a:cxn ang="0">
                    <a:pos x="2600" y="1051"/>
                  </a:cxn>
                  <a:cxn ang="0">
                    <a:pos x="2789" y="1330"/>
                  </a:cxn>
                  <a:cxn ang="0">
                    <a:pos x="3117" y="1614"/>
                  </a:cxn>
                  <a:cxn ang="0">
                    <a:pos x="3274" y="1986"/>
                  </a:cxn>
                  <a:cxn ang="0">
                    <a:pos x="3217" y="2374"/>
                  </a:cxn>
                  <a:cxn ang="0">
                    <a:pos x="3162" y="2648"/>
                  </a:cxn>
                  <a:cxn ang="0">
                    <a:pos x="3218" y="2799"/>
                  </a:cxn>
                  <a:cxn ang="0">
                    <a:pos x="3040" y="2807"/>
                  </a:cxn>
                  <a:cxn ang="0">
                    <a:pos x="2704" y="2802"/>
                  </a:cxn>
                  <a:cxn ang="0">
                    <a:pos x="2268" y="3025"/>
                  </a:cxn>
                  <a:cxn ang="0">
                    <a:pos x="2226" y="3300"/>
                  </a:cxn>
                  <a:cxn ang="0">
                    <a:pos x="2109" y="3305"/>
                  </a:cxn>
                  <a:cxn ang="0">
                    <a:pos x="1969" y="3195"/>
                  </a:cxn>
                  <a:cxn ang="0">
                    <a:pos x="1789" y="3198"/>
                  </a:cxn>
                  <a:cxn ang="0">
                    <a:pos x="1361" y="3313"/>
                  </a:cxn>
                  <a:cxn ang="0">
                    <a:pos x="1023" y="3177"/>
                  </a:cxn>
                  <a:cxn ang="0">
                    <a:pos x="794" y="2912"/>
                  </a:cxn>
                  <a:cxn ang="0">
                    <a:pos x="436" y="2154"/>
                  </a:cxn>
                  <a:cxn ang="0">
                    <a:pos x="209" y="1240"/>
                  </a:cxn>
                  <a:cxn ang="0">
                    <a:pos x="50" y="1003"/>
                  </a:cxn>
                  <a:cxn ang="0">
                    <a:pos x="15" y="860"/>
                  </a:cxn>
                  <a:cxn ang="0">
                    <a:pos x="291" y="920"/>
                  </a:cxn>
                  <a:cxn ang="0">
                    <a:pos x="371" y="544"/>
                  </a:cxn>
                  <a:cxn ang="0">
                    <a:pos x="638" y="180"/>
                  </a:cxn>
                  <a:cxn ang="0">
                    <a:pos x="950" y="18"/>
                  </a:cxn>
                </a:cxnLst>
                <a:rect l="0" t="0" r="r" b="b"/>
                <a:pathLst>
                  <a:path w="3278" h="3323">
                    <a:moveTo>
                      <a:pt x="1107" y="59"/>
                    </a:moveTo>
                    <a:lnTo>
                      <a:pt x="1053" y="61"/>
                    </a:lnTo>
                    <a:lnTo>
                      <a:pt x="999" y="68"/>
                    </a:lnTo>
                    <a:lnTo>
                      <a:pt x="947" y="78"/>
                    </a:lnTo>
                    <a:lnTo>
                      <a:pt x="895" y="94"/>
                    </a:lnTo>
                    <a:lnTo>
                      <a:pt x="843" y="115"/>
                    </a:lnTo>
                    <a:lnTo>
                      <a:pt x="782" y="148"/>
                    </a:lnTo>
                    <a:lnTo>
                      <a:pt x="724" y="186"/>
                    </a:lnTo>
                    <a:lnTo>
                      <a:pt x="671" y="228"/>
                    </a:lnTo>
                    <a:lnTo>
                      <a:pt x="621" y="275"/>
                    </a:lnTo>
                    <a:lnTo>
                      <a:pt x="574" y="326"/>
                    </a:lnTo>
                    <a:lnTo>
                      <a:pt x="527" y="387"/>
                    </a:lnTo>
                    <a:lnTo>
                      <a:pt x="484" y="451"/>
                    </a:lnTo>
                    <a:lnTo>
                      <a:pt x="446" y="520"/>
                    </a:lnTo>
                    <a:lnTo>
                      <a:pt x="413" y="590"/>
                    </a:lnTo>
                    <a:lnTo>
                      <a:pt x="385" y="664"/>
                    </a:lnTo>
                    <a:lnTo>
                      <a:pt x="366" y="738"/>
                    </a:lnTo>
                    <a:lnTo>
                      <a:pt x="353" y="816"/>
                    </a:lnTo>
                    <a:lnTo>
                      <a:pt x="347" y="893"/>
                    </a:lnTo>
                    <a:lnTo>
                      <a:pt x="349" y="945"/>
                    </a:lnTo>
                    <a:lnTo>
                      <a:pt x="350" y="945"/>
                    </a:lnTo>
                    <a:lnTo>
                      <a:pt x="360" y="952"/>
                    </a:lnTo>
                    <a:lnTo>
                      <a:pt x="364" y="961"/>
                    </a:lnTo>
                    <a:lnTo>
                      <a:pt x="364" y="971"/>
                    </a:lnTo>
                    <a:lnTo>
                      <a:pt x="360" y="981"/>
                    </a:lnTo>
                    <a:lnTo>
                      <a:pt x="354" y="990"/>
                    </a:lnTo>
                    <a:lnTo>
                      <a:pt x="345" y="995"/>
                    </a:lnTo>
                    <a:lnTo>
                      <a:pt x="333" y="998"/>
                    </a:lnTo>
                    <a:lnTo>
                      <a:pt x="329" y="996"/>
                    </a:lnTo>
                    <a:lnTo>
                      <a:pt x="324" y="998"/>
                    </a:lnTo>
                    <a:lnTo>
                      <a:pt x="313" y="996"/>
                    </a:lnTo>
                    <a:lnTo>
                      <a:pt x="304" y="991"/>
                    </a:lnTo>
                    <a:lnTo>
                      <a:pt x="302" y="987"/>
                    </a:lnTo>
                    <a:lnTo>
                      <a:pt x="274" y="975"/>
                    </a:lnTo>
                    <a:lnTo>
                      <a:pt x="227" y="957"/>
                    </a:lnTo>
                    <a:lnTo>
                      <a:pt x="178" y="940"/>
                    </a:lnTo>
                    <a:lnTo>
                      <a:pt x="130" y="927"/>
                    </a:lnTo>
                    <a:lnTo>
                      <a:pt x="79" y="919"/>
                    </a:lnTo>
                    <a:lnTo>
                      <a:pt x="67" y="918"/>
                    </a:lnTo>
                    <a:lnTo>
                      <a:pt x="78" y="941"/>
                    </a:lnTo>
                    <a:lnTo>
                      <a:pt x="96" y="967"/>
                    </a:lnTo>
                    <a:lnTo>
                      <a:pt x="117" y="991"/>
                    </a:lnTo>
                    <a:lnTo>
                      <a:pt x="142" y="1012"/>
                    </a:lnTo>
                    <a:lnTo>
                      <a:pt x="169" y="1029"/>
                    </a:lnTo>
                    <a:lnTo>
                      <a:pt x="199" y="1043"/>
                    </a:lnTo>
                    <a:lnTo>
                      <a:pt x="231" y="1055"/>
                    </a:lnTo>
                    <a:lnTo>
                      <a:pt x="243" y="1062"/>
                    </a:lnTo>
                    <a:lnTo>
                      <a:pt x="249" y="1071"/>
                    </a:lnTo>
                    <a:lnTo>
                      <a:pt x="252" y="1083"/>
                    </a:lnTo>
                    <a:lnTo>
                      <a:pt x="256" y="1146"/>
                    </a:lnTo>
                    <a:lnTo>
                      <a:pt x="262" y="1208"/>
                    </a:lnTo>
                    <a:lnTo>
                      <a:pt x="283" y="1371"/>
                    </a:lnTo>
                    <a:lnTo>
                      <a:pt x="313" y="1532"/>
                    </a:lnTo>
                    <a:lnTo>
                      <a:pt x="350" y="1693"/>
                    </a:lnTo>
                    <a:lnTo>
                      <a:pt x="394" y="1850"/>
                    </a:lnTo>
                    <a:lnTo>
                      <a:pt x="444" y="2007"/>
                    </a:lnTo>
                    <a:lnTo>
                      <a:pt x="501" y="2160"/>
                    </a:lnTo>
                    <a:lnTo>
                      <a:pt x="561" y="2314"/>
                    </a:lnTo>
                    <a:lnTo>
                      <a:pt x="626" y="2466"/>
                    </a:lnTo>
                    <a:lnTo>
                      <a:pt x="697" y="2615"/>
                    </a:lnTo>
                    <a:lnTo>
                      <a:pt x="773" y="2764"/>
                    </a:lnTo>
                    <a:lnTo>
                      <a:pt x="815" y="2836"/>
                    </a:lnTo>
                    <a:lnTo>
                      <a:pt x="858" y="2908"/>
                    </a:lnTo>
                    <a:lnTo>
                      <a:pt x="906" y="2976"/>
                    </a:lnTo>
                    <a:lnTo>
                      <a:pt x="943" y="3022"/>
                    </a:lnTo>
                    <a:lnTo>
                      <a:pt x="984" y="3065"/>
                    </a:lnTo>
                    <a:lnTo>
                      <a:pt x="1028" y="3105"/>
                    </a:lnTo>
                    <a:lnTo>
                      <a:pt x="1075" y="3143"/>
                    </a:lnTo>
                    <a:lnTo>
                      <a:pt x="1124" y="3175"/>
                    </a:lnTo>
                    <a:lnTo>
                      <a:pt x="1176" y="3204"/>
                    </a:lnTo>
                    <a:lnTo>
                      <a:pt x="1230" y="3228"/>
                    </a:lnTo>
                    <a:lnTo>
                      <a:pt x="1286" y="3245"/>
                    </a:lnTo>
                    <a:lnTo>
                      <a:pt x="1342" y="3257"/>
                    </a:lnTo>
                    <a:lnTo>
                      <a:pt x="1401" y="3262"/>
                    </a:lnTo>
                    <a:lnTo>
                      <a:pt x="1460" y="3259"/>
                    </a:lnTo>
                    <a:lnTo>
                      <a:pt x="1519" y="3249"/>
                    </a:lnTo>
                    <a:lnTo>
                      <a:pt x="1578" y="3230"/>
                    </a:lnTo>
                    <a:lnTo>
                      <a:pt x="1609" y="3216"/>
                    </a:lnTo>
                    <a:lnTo>
                      <a:pt x="1643" y="3199"/>
                    </a:lnTo>
                    <a:lnTo>
                      <a:pt x="1679" y="3181"/>
                    </a:lnTo>
                    <a:lnTo>
                      <a:pt x="1715" y="3162"/>
                    </a:lnTo>
                    <a:lnTo>
                      <a:pt x="1753" y="3145"/>
                    </a:lnTo>
                    <a:lnTo>
                      <a:pt x="1791" y="3129"/>
                    </a:lnTo>
                    <a:lnTo>
                      <a:pt x="1829" y="3119"/>
                    </a:lnTo>
                    <a:lnTo>
                      <a:pt x="1866" y="3112"/>
                    </a:lnTo>
                    <a:lnTo>
                      <a:pt x="1904" y="3111"/>
                    </a:lnTo>
                    <a:lnTo>
                      <a:pt x="1939" y="3118"/>
                    </a:lnTo>
                    <a:lnTo>
                      <a:pt x="1965" y="3128"/>
                    </a:lnTo>
                    <a:lnTo>
                      <a:pt x="1989" y="3143"/>
                    </a:lnTo>
                    <a:lnTo>
                      <a:pt x="2011" y="3160"/>
                    </a:lnTo>
                    <a:lnTo>
                      <a:pt x="2033" y="3178"/>
                    </a:lnTo>
                    <a:lnTo>
                      <a:pt x="2075" y="3215"/>
                    </a:lnTo>
                    <a:lnTo>
                      <a:pt x="2096" y="3232"/>
                    </a:lnTo>
                    <a:lnTo>
                      <a:pt x="2118" y="3246"/>
                    </a:lnTo>
                    <a:lnTo>
                      <a:pt x="2143" y="3258"/>
                    </a:lnTo>
                    <a:lnTo>
                      <a:pt x="2151" y="3260"/>
                    </a:lnTo>
                    <a:lnTo>
                      <a:pt x="2138" y="3228"/>
                    </a:lnTo>
                    <a:lnTo>
                      <a:pt x="2104" y="3153"/>
                    </a:lnTo>
                    <a:lnTo>
                      <a:pt x="2073" y="3078"/>
                    </a:lnTo>
                    <a:lnTo>
                      <a:pt x="2071" y="3067"/>
                    </a:lnTo>
                    <a:lnTo>
                      <a:pt x="2075" y="3057"/>
                    </a:lnTo>
                    <a:lnTo>
                      <a:pt x="2083" y="3048"/>
                    </a:lnTo>
                    <a:lnTo>
                      <a:pt x="2092" y="3043"/>
                    </a:lnTo>
                    <a:lnTo>
                      <a:pt x="2177" y="3006"/>
                    </a:lnTo>
                    <a:lnTo>
                      <a:pt x="2260" y="2966"/>
                    </a:lnTo>
                    <a:lnTo>
                      <a:pt x="2341" y="2921"/>
                    </a:lnTo>
                    <a:lnTo>
                      <a:pt x="2421" y="2877"/>
                    </a:lnTo>
                    <a:lnTo>
                      <a:pt x="2502" y="2832"/>
                    </a:lnTo>
                    <a:lnTo>
                      <a:pt x="2584" y="2790"/>
                    </a:lnTo>
                    <a:lnTo>
                      <a:pt x="2670" y="2754"/>
                    </a:lnTo>
                    <a:lnTo>
                      <a:pt x="2721" y="2737"/>
                    </a:lnTo>
                    <a:lnTo>
                      <a:pt x="2772" y="2725"/>
                    </a:lnTo>
                    <a:lnTo>
                      <a:pt x="2823" y="2718"/>
                    </a:lnTo>
                    <a:lnTo>
                      <a:pt x="2874" y="2718"/>
                    </a:lnTo>
                    <a:lnTo>
                      <a:pt x="2927" y="2726"/>
                    </a:lnTo>
                    <a:lnTo>
                      <a:pt x="3032" y="2747"/>
                    </a:lnTo>
                    <a:lnTo>
                      <a:pt x="3085" y="2756"/>
                    </a:lnTo>
                    <a:lnTo>
                      <a:pt x="3137" y="2761"/>
                    </a:lnTo>
                    <a:lnTo>
                      <a:pt x="3145" y="2761"/>
                    </a:lnTo>
                    <a:lnTo>
                      <a:pt x="3132" y="2733"/>
                    </a:lnTo>
                    <a:lnTo>
                      <a:pt x="3115" y="2693"/>
                    </a:lnTo>
                    <a:lnTo>
                      <a:pt x="3103" y="2654"/>
                    </a:lnTo>
                    <a:lnTo>
                      <a:pt x="3095" y="2615"/>
                    </a:lnTo>
                    <a:lnTo>
                      <a:pt x="3096" y="2574"/>
                    </a:lnTo>
                    <a:lnTo>
                      <a:pt x="3105" y="2526"/>
                    </a:lnTo>
                    <a:lnTo>
                      <a:pt x="3119" y="2479"/>
                    </a:lnTo>
                    <a:lnTo>
                      <a:pt x="3136" y="2433"/>
                    </a:lnTo>
                    <a:lnTo>
                      <a:pt x="3154" y="2387"/>
                    </a:lnTo>
                    <a:lnTo>
                      <a:pt x="3171" y="2341"/>
                    </a:lnTo>
                    <a:lnTo>
                      <a:pt x="3191" y="2278"/>
                    </a:lnTo>
                    <a:lnTo>
                      <a:pt x="3205" y="2214"/>
                    </a:lnTo>
                    <a:lnTo>
                      <a:pt x="3214" y="2150"/>
                    </a:lnTo>
                    <a:lnTo>
                      <a:pt x="3219" y="2086"/>
                    </a:lnTo>
                    <a:lnTo>
                      <a:pt x="3219" y="2023"/>
                    </a:lnTo>
                    <a:lnTo>
                      <a:pt x="3213" y="1960"/>
                    </a:lnTo>
                    <a:lnTo>
                      <a:pt x="3201" y="1898"/>
                    </a:lnTo>
                    <a:lnTo>
                      <a:pt x="3183" y="1838"/>
                    </a:lnTo>
                    <a:lnTo>
                      <a:pt x="3159" y="1781"/>
                    </a:lnTo>
                    <a:lnTo>
                      <a:pt x="3129" y="1724"/>
                    </a:lnTo>
                    <a:lnTo>
                      <a:pt x="3091" y="1671"/>
                    </a:lnTo>
                    <a:lnTo>
                      <a:pt x="3047" y="1620"/>
                    </a:lnTo>
                    <a:lnTo>
                      <a:pt x="3003" y="1578"/>
                    </a:lnTo>
                    <a:lnTo>
                      <a:pt x="2958" y="1538"/>
                    </a:lnTo>
                    <a:lnTo>
                      <a:pt x="2909" y="1500"/>
                    </a:lnTo>
                    <a:lnTo>
                      <a:pt x="2862" y="1462"/>
                    </a:lnTo>
                    <a:lnTo>
                      <a:pt x="2814" y="1426"/>
                    </a:lnTo>
                    <a:lnTo>
                      <a:pt x="2766" y="1388"/>
                    </a:lnTo>
                    <a:lnTo>
                      <a:pt x="2721" y="1347"/>
                    </a:lnTo>
                    <a:lnTo>
                      <a:pt x="2679" y="1305"/>
                    </a:lnTo>
                    <a:lnTo>
                      <a:pt x="2639" y="1259"/>
                    </a:lnTo>
                    <a:lnTo>
                      <a:pt x="2604" y="1210"/>
                    </a:lnTo>
                    <a:lnTo>
                      <a:pt x="2581" y="1169"/>
                    </a:lnTo>
                    <a:lnTo>
                      <a:pt x="2561" y="1127"/>
                    </a:lnTo>
                    <a:lnTo>
                      <a:pt x="2546" y="1085"/>
                    </a:lnTo>
                    <a:lnTo>
                      <a:pt x="2539" y="1042"/>
                    </a:lnTo>
                    <a:lnTo>
                      <a:pt x="2536" y="996"/>
                    </a:lnTo>
                    <a:lnTo>
                      <a:pt x="2540" y="949"/>
                    </a:lnTo>
                    <a:lnTo>
                      <a:pt x="2564" y="831"/>
                    </a:lnTo>
                    <a:lnTo>
                      <a:pt x="2569" y="793"/>
                    </a:lnTo>
                    <a:lnTo>
                      <a:pt x="2569" y="754"/>
                    </a:lnTo>
                    <a:lnTo>
                      <a:pt x="2564" y="716"/>
                    </a:lnTo>
                    <a:lnTo>
                      <a:pt x="2561" y="708"/>
                    </a:lnTo>
                    <a:lnTo>
                      <a:pt x="2558" y="711"/>
                    </a:lnTo>
                    <a:lnTo>
                      <a:pt x="2528" y="736"/>
                    </a:lnTo>
                    <a:lnTo>
                      <a:pt x="2502" y="763"/>
                    </a:lnTo>
                    <a:lnTo>
                      <a:pt x="2478" y="795"/>
                    </a:lnTo>
                    <a:lnTo>
                      <a:pt x="2460" y="830"/>
                    </a:lnTo>
                    <a:lnTo>
                      <a:pt x="2452" y="839"/>
                    </a:lnTo>
                    <a:lnTo>
                      <a:pt x="2442" y="844"/>
                    </a:lnTo>
                    <a:lnTo>
                      <a:pt x="2429" y="843"/>
                    </a:lnTo>
                    <a:lnTo>
                      <a:pt x="2418" y="839"/>
                    </a:lnTo>
                    <a:lnTo>
                      <a:pt x="2410" y="830"/>
                    </a:lnTo>
                    <a:lnTo>
                      <a:pt x="2370" y="755"/>
                    </a:lnTo>
                    <a:lnTo>
                      <a:pt x="2325" y="683"/>
                    </a:lnTo>
                    <a:lnTo>
                      <a:pt x="2278" y="614"/>
                    </a:lnTo>
                    <a:lnTo>
                      <a:pt x="2226" y="547"/>
                    </a:lnTo>
                    <a:lnTo>
                      <a:pt x="2171" y="483"/>
                    </a:lnTo>
                    <a:lnTo>
                      <a:pt x="2112" y="423"/>
                    </a:lnTo>
                    <a:lnTo>
                      <a:pt x="2049" y="366"/>
                    </a:lnTo>
                    <a:lnTo>
                      <a:pt x="1982" y="314"/>
                    </a:lnTo>
                    <a:lnTo>
                      <a:pt x="1912" y="267"/>
                    </a:lnTo>
                    <a:lnTo>
                      <a:pt x="1832" y="221"/>
                    </a:lnTo>
                    <a:lnTo>
                      <a:pt x="1749" y="182"/>
                    </a:lnTo>
                    <a:lnTo>
                      <a:pt x="1664" y="146"/>
                    </a:lnTo>
                    <a:lnTo>
                      <a:pt x="1578" y="118"/>
                    </a:lnTo>
                    <a:lnTo>
                      <a:pt x="1489" y="95"/>
                    </a:lnTo>
                    <a:lnTo>
                      <a:pt x="1399" y="78"/>
                    </a:lnTo>
                    <a:lnTo>
                      <a:pt x="1308" y="66"/>
                    </a:lnTo>
                    <a:lnTo>
                      <a:pt x="1217" y="60"/>
                    </a:lnTo>
                    <a:lnTo>
                      <a:pt x="1162" y="59"/>
                    </a:lnTo>
                    <a:lnTo>
                      <a:pt x="1107" y="59"/>
                    </a:lnTo>
                    <a:close/>
                    <a:moveTo>
                      <a:pt x="1138" y="0"/>
                    </a:moveTo>
                    <a:lnTo>
                      <a:pt x="1201" y="2"/>
                    </a:lnTo>
                    <a:lnTo>
                      <a:pt x="1265" y="6"/>
                    </a:lnTo>
                    <a:lnTo>
                      <a:pt x="1358" y="15"/>
                    </a:lnTo>
                    <a:lnTo>
                      <a:pt x="1450" y="30"/>
                    </a:lnTo>
                    <a:lnTo>
                      <a:pt x="1540" y="49"/>
                    </a:lnTo>
                    <a:lnTo>
                      <a:pt x="1630" y="74"/>
                    </a:lnTo>
                    <a:lnTo>
                      <a:pt x="1718" y="106"/>
                    </a:lnTo>
                    <a:lnTo>
                      <a:pt x="1803" y="142"/>
                    </a:lnTo>
                    <a:lnTo>
                      <a:pt x="1885" y="186"/>
                    </a:lnTo>
                    <a:lnTo>
                      <a:pt x="1965" y="234"/>
                    </a:lnTo>
                    <a:lnTo>
                      <a:pt x="2043" y="290"/>
                    </a:lnTo>
                    <a:lnTo>
                      <a:pt x="2116" y="351"/>
                    </a:lnTo>
                    <a:lnTo>
                      <a:pt x="2185" y="416"/>
                    </a:lnTo>
                    <a:lnTo>
                      <a:pt x="2248" y="486"/>
                    </a:lnTo>
                    <a:lnTo>
                      <a:pt x="2308" y="560"/>
                    </a:lnTo>
                    <a:lnTo>
                      <a:pt x="2363" y="637"/>
                    </a:lnTo>
                    <a:lnTo>
                      <a:pt x="2414" y="717"/>
                    </a:lnTo>
                    <a:lnTo>
                      <a:pt x="2435" y="757"/>
                    </a:lnTo>
                    <a:lnTo>
                      <a:pt x="2450" y="737"/>
                    </a:lnTo>
                    <a:lnTo>
                      <a:pt x="2474" y="709"/>
                    </a:lnTo>
                    <a:lnTo>
                      <a:pt x="2502" y="685"/>
                    </a:lnTo>
                    <a:lnTo>
                      <a:pt x="2531" y="661"/>
                    </a:lnTo>
                    <a:lnTo>
                      <a:pt x="2561" y="637"/>
                    </a:lnTo>
                    <a:lnTo>
                      <a:pt x="2571" y="633"/>
                    </a:lnTo>
                    <a:lnTo>
                      <a:pt x="2583" y="635"/>
                    </a:lnTo>
                    <a:lnTo>
                      <a:pt x="2592" y="640"/>
                    </a:lnTo>
                    <a:lnTo>
                      <a:pt x="2600" y="648"/>
                    </a:lnTo>
                    <a:lnTo>
                      <a:pt x="2616" y="690"/>
                    </a:lnTo>
                    <a:lnTo>
                      <a:pt x="2624" y="730"/>
                    </a:lnTo>
                    <a:lnTo>
                      <a:pt x="2626" y="771"/>
                    </a:lnTo>
                    <a:lnTo>
                      <a:pt x="2624" y="813"/>
                    </a:lnTo>
                    <a:lnTo>
                      <a:pt x="2617" y="855"/>
                    </a:lnTo>
                    <a:lnTo>
                      <a:pt x="2608" y="898"/>
                    </a:lnTo>
                    <a:lnTo>
                      <a:pt x="2599" y="952"/>
                    </a:lnTo>
                    <a:lnTo>
                      <a:pt x="2595" y="1003"/>
                    </a:lnTo>
                    <a:lnTo>
                      <a:pt x="2600" y="1051"/>
                    </a:lnTo>
                    <a:lnTo>
                      <a:pt x="2612" y="1100"/>
                    </a:lnTo>
                    <a:lnTo>
                      <a:pt x="2633" y="1147"/>
                    </a:lnTo>
                    <a:lnTo>
                      <a:pt x="2662" y="1194"/>
                    </a:lnTo>
                    <a:lnTo>
                      <a:pt x="2701" y="1244"/>
                    </a:lnTo>
                    <a:lnTo>
                      <a:pt x="2743" y="1288"/>
                    </a:lnTo>
                    <a:lnTo>
                      <a:pt x="2789" y="1330"/>
                    </a:lnTo>
                    <a:lnTo>
                      <a:pt x="2886" y="1409"/>
                    </a:lnTo>
                    <a:lnTo>
                      <a:pt x="2935" y="1445"/>
                    </a:lnTo>
                    <a:lnTo>
                      <a:pt x="2984" y="1485"/>
                    </a:lnTo>
                    <a:lnTo>
                      <a:pt x="3031" y="1525"/>
                    </a:lnTo>
                    <a:lnTo>
                      <a:pt x="3075" y="1567"/>
                    </a:lnTo>
                    <a:lnTo>
                      <a:pt x="3117" y="1614"/>
                    </a:lnTo>
                    <a:lnTo>
                      <a:pt x="3159" y="1672"/>
                    </a:lnTo>
                    <a:lnTo>
                      <a:pt x="3196" y="1731"/>
                    </a:lnTo>
                    <a:lnTo>
                      <a:pt x="3225" y="1792"/>
                    </a:lnTo>
                    <a:lnTo>
                      <a:pt x="3247" y="1855"/>
                    </a:lnTo>
                    <a:lnTo>
                      <a:pt x="3264" y="1919"/>
                    </a:lnTo>
                    <a:lnTo>
                      <a:pt x="3274" y="1986"/>
                    </a:lnTo>
                    <a:lnTo>
                      <a:pt x="3278" y="2053"/>
                    </a:lnTo>
                    <a:lnTo>
                      <a:pt x="3276" y="2121"/>
                    </a:lnTo>
                    <a:lnTo>
                      <a:pt x="3268" y="2189"/>
                    </a:lnTo>
                    <a:lnTo>
                      <a:pt x="3253" y="2259"/>
                    </a:lnTo>
                    <a:lnTo>
                      <a:pt x="3236" y="2316"/>
                    </a:lnTo>
                    <a:lnTo>
                      <a:pt x="3217" y="2374"/>
                    </a:lnTo>
                    <a:lnTo>
                      <a:pt x="3196" y="2430"/>
                    </a:lnTo>
                    <a:lnTo>
                      <a:pt x="3176" y="2488"/>
                    </a:lnTo>
                    <a:lnTo>
                      <a:pt x="3159" y="2545"/>
                    </a:lnTo>
                    <a:lnTo>
                      <a:pt x="3154" y="2581"/>
                    </a:lnTo>
                    <a:lnTo>
                      <a:pt x="3155" y="2615"/>
                    </a:lnTo>
                    <a:lnTo>
                      <a:pt x="3162" y="2648"/>
                    </a:lnTo>
                    <a:lnTo>
                      <a:pt x="3172" y="2680"/>
                    </a:lnTo>
                    <a:lnTo>
                      <a:pt x="3185" y="2713"/>
                    </a:lnTo>
                    <a:lnTo>
                      <a:pt x="3200" y="2744"/>
                    </a:lnTo>
                    <a:lnTo>
                      <a:pt x="3215" y="2776"/>
                    </a:lnTo>
                    <a:lnTo>
                      <a:pt x="3219" y="2788"/>
                    </a:lnTo>
                    <a:lnTo>
                      <a:pt x="3218" y="2799"/>
                    </a:lnTo>
                    <a:lnTo>
                      <a:pt x="3213" y="2809"/>
                    </a:lnTo>
                    <a:lnTo>
                      <a:pt x="3204" y="2816"/>
                    </a:lnTo>
                    <a:lnTo>
                      <a:pt x="3192" y="2819"/>
                    </a:lnTo>
                    <a:lnTo>
                      <a:pt x="3139" y="2819"/>
                    </a:lnTo>
                    <a:lnTo>
                      <a:pt x="3090" y="2815"/>
                    </a:lnTo>
                    <a:lnTo>
                      <a:pt x="3040" y="2807"/>
                    </a:lnTo>
                    <a:lnTo>
                      <a:pt x="2941" y="2786"/>
                    </a:lnTo>
                    <a:lnTo>
                      <a:pt x="2891" y="2779"/>
                    </a:lnTo>
                    <a:lnTo>
                      <a:pt x="2844" y="2776"/>
                    </a:lnTo>
                    <a:lnTo>
                      <a:pt x="2797" y="2780"/>
                    </a:lnTo>
                    <a:lnTo>
                      <a:pt x="2749" y="2788"/>
                    </a:lnTo>
                    <a:lnTo>
                      <a:pt x="2704" y="2802"/>
                    </a:lnTo>
                    <a:lnTo>
                      <a:pt x="2656" y="2820"/>
                    </a:lnTo>
                    <a:lnTo>
                      <a:pt x="2577" y="2858"/>
                    </a:lnTo>
                    <a:lnTo>
                      <a:pt x="2499" y="2899"/>
                    </a:lnTo>
                    <a:lnTo>
                      <a:pt x="2422" y="2941"/>
                    </a:lnTo>
                    <a:lnTo>
                      <a:pt x="2345" y="2984"/>
                    </a:lnTo>
                    <a:lnTo>
                      <a:pt x="2268" y="3025"/>
                    </a:lnTo>
                    <a:lnTo>
                      <a:pt x="2188" y="3064"/>
                    </a:lnTo>
                    <a:lnTo>
                      <a:pt x="2137" y="3085"/>
                    </a:lnTo>
                    <a:lnTo>
                      <a:pt x="2159" y="3137"/>
                    </a:lnTo>
                    <a:lnTo>
                      <a:pt x="2193" y="3212"/>
                    </a:lnTo>
                    <a:lnTo>
                      <a:pt x="2224" y="3287"/>
                    </a:lnTo>
                    <a:lnTo>
                      <a:pt x="2226" y="3300"/>
                    </a:lnTo>
                    <a:lnTo>
                      <a:pt x="2221" y="3312"/>
                    </a:lnTo>
                    <a:lnTo>
                      <a:pt x="2210" y="3319"/>
                    </a:lnTo>
                    <a:lnTo>
                      <a:pt x="2197" y="3323"/>
                    </a:lnTo>
                    <a:lnTo>
                      <a:pt x="2164" y="3322"/>
                    </a:lnTo>
                    <a:lnTo>
                      <a:pt x="2135" y="3315"/>
                    </a:lnTo>
                    <a:lnTo>
                      <a:pt x="2109" y="3305"/>
                    </a:lnTo>
                    <a:lnTo>
                      <a:pt x="2084" y="3291"/>
                    </a:lnTo>
                    <a:lnTo>
                      <a:pt x="2060" y="3274"/>
                    </a:lnTo>
                    <a:lnTo>
                      <a:pt x="2037" y="3254"/>
                    </a:lnTo>
                    <a:lnTo>
                      <a:pt x="2014" y="3232"/>
                    </a:lnTo>
                    <a:lnTo>
                      <a:pt x="1991" y="3212"/>
                    </a:lnTo>
                    <a:lnTo>
                      <a:pt x="1969" y="3195"/>
                    </a:lnTo>
                    <a:lnTo>
                      <a:pt x="1946" y="3183"/>
                    </a:lnTo>
                    <a:lnTo>
                      <a:pt x="1922" y="3175"/>
                    </a:lnTo>
                    <a:lnTo>
                      <a:pt x="1896" y="3171"/>
                    </a:lnTo>
                    <a:lnTo>
                      <a:pt x="1868" y="3173"/>
                    </a:lnTo>
                    <a:lnTo>
                      <a:pt x="1838" y="3179"/>
                    </a:lnTo>
                    <a:lnTo>
                      <a:pt x="1789" y="3198"/>
                    </a:lnTo>
                    <a:lnTo>
                      <a:pt x="1741" y="3219"/>
                    </a:lnTo>
                    <a:lnTo>
                      <a:pt x="1645" y="3263"/>
                    </a:lnTo>
                    <a:lnTo>
                      <a:pt x="1575" y="3289"/>
                    </a:lnTo>
                    <a:lnTo>
                      <a:pt x="1504" y="3305"/>
                    </a:lnTo>
                    <a:lnTo>
                      <a:pt x="1432" y="3314"/>
                    </a:lnTo>
                    <a:lnTo>
                      <a:pt x="1361" y="3313"/>
                    </a:lnTo>
                    <a:lnTo>
                      <a:pt x="1286" y="3302"/>
                    </a:lnTo>
                    <a:lnTo>
                      <a:pt x="1227" y="3287"/>
                    </a:lnTo>
                    <a:lnTo>
                      <a:pt x="1172" y="3267"/>
                    </a:lnTo>
                    <a:lnTo>
                      <a:pt x="1120" y="3241"/>
                    </a:lnTo>
                    <a:lnTo>
                      <a:pt x="1070" y="3211"/>
                    </a:lnTo>
                    <a:lnTo>
                      <a:pt x="1023" y="3177"/>
                    </a:lnTo>
                    <a:lnTo>
                      <a:pt x="980" y="3140"/>
                    </a:lnTo>
                    <a:lnTo>
                      <a:pt x="938" y="3099"/>
                    </a:lnTo>
                    <a:lnTo>
                      <a:pt x="898" y="3055"/>
                    </a:lnTo>
                    <a:lnTo>
                      <a:pt x="862" y="3009"/>
                    </a:lnTo>
                    <a:lnTo>
                      <a:pt x="826" y="2961"/>
                    </a:lnTo>
                    <a:lnTo>
                      <a:pt x="794" y="2912"/>
                    </a:lnTo>
                    <a:lnTo>
                      <a:pt x="764" y="2861"/>
                    </a:lnTo>
                    <a:lnTo>
                      <a:pt x="688" y="2725"/>
                    </a:lnTo>
                    <a:lnTo>
                      <a:pt x="618" y="2586"/>
                    </a:lnTo>
                    <a:lnTo>
                      <a:pt x="553" y="2445"/>
                    </a:lnTo>
                    <a:lnTo>
                      <a:pt x="493" y="2299"/>
                    </a:lnTo>
                    <a:lnTo>
                      <a:pt x="436" y="2154"/>
                    </a:lnTo>
                    <a:lnTo>
                      <a:pt x="385" y="2007"/>
                    </a:lnTo>
                    <a:lnTo>
                      <a:pt x="338" y="1857"/>
                    </a:lnTo>
                    <a:lnTo>
                      <a:pt x="296" y="1705"/>
                    </a:lnTo>
                    <a:lnTo>
                      <a:pt x="260" y="1551"/>
                    </a:lnTo>
                    <a:lnTo>
                      <a:pt x="230" y="1396"/>
                    </a:lnTo>
                    <a:lnTo>
                      <a:pt x="209" y="1240"/>
                    </a:lnTo>
                    <a:lnTo>
                      <a:pt x="197" y="1102"/>
                    </a:lnTo>
                    <a:lnTo>
                      <a:pt x="178" y="1096"/>
                    </a:lnTo>
                    <a:lnTo>
                      <a:pt x="142" y="1077"/>
                    </a:lnTo>
                    <a:lnTo>
                      <a:pt x="108" y="1056"/>
                    </a:lnTo>
                    <a:lnTo>
                      <a:pt x="76" y="1032"/>
                    </a:lnTo>
                    <a:lnTo>
                      <a:pt x="50" y="1003"/>
                    </a:lnTo>
                    <a:lnTo>
                      <a:pt x="28" y="970"/>
                    </a:lnTo>
                    <a:lnTo>
                      <a:pt x="11" y="933"/>
                    </a:lnTo>
                    <a:lnTo>
                      <a:pt x="0" y="894"/>
                    </a:lnTo>
                    <a:lnTo>
                      <a:pt x="0" y="881"/>
                    </a:lnTo>
                    <a:lnTo>
                      <a:pt x="6" y="869"/>
                    </a:lnTo>
                    <a:lnTo>
                      <a:pt x="15" y="860"/>
                    </a:lnTo>
                    <a:lnTo>
                      <a:pt x="28" y="857"/>
                    </a:lnTo>
                    <a:lnTo>
                      <a:pt x="84" y="861"/>
                    </a:lnTo>
                    <a:lnTo>
                      <a:pt x="139" y="872"/>
                    </a:lnTo>
                    <a:lnTo>
                      <a:pt x="193" y="885"/>
                    </a:lnTo>
                    <a:lnTo>
                      <a:pt x="245" y="903"/>
                    </a:lnTo>
                    <a:lnTo>
                      <a:pt x="291" y="920"/>
                    </a:lnTo>
                    <a:lnTo>
                      <a:pt x="290" y="910"/>
                    </a:lnTo>
                    <a:lnTo>
                      <a:pt x="292" y="850"/>
                    </a:lnTo>
                    <a:lnTo>
                      <a:pt x="303" y="771"/>
                    </a:lnTo>
                    <a:lnTo>
                      <a:pt x="319" y="695"/>
                    </a:lnTo>
                    <a:lnTo>
                      <a:pt x="342" y="619"/>
                    </a:lnTo>
                    <a:lnTo>
                      <a:pt x="371" y="544"/>
                    </a:lnTo>
                    <a:lnTo>
                      <a:pt x="405" y="472"/>
                    </a:lnTo>
                    <a:lnTo>
                      <a:pt x="446" y="403"/>
                    </a:lnTo>
                    <a:lnTo>
                      <a:pt x="490" y="338"/>
                    </a:lnTo>
                    <a:lnTo>
                      <a:pt x="540" y="277"/>
                    </a:lnTo>
                    <a:lnTo>
                      <a:pt x="595" y="220"/>
                    </a:lnTo>
                    <a:lnTo>
                      <a:pt x="638" y="180"/>
                    </a:lnTo>
                    <a:lnTo>
                      <a:pt x="684" y="145"/>
                    </a:lnTo>
                    <a:lnTo>
                      <a:pt x="731" y="111"/>
                    </a:lnTo>
                    <a:lnTo>
                      <a:pt x="781" y="81"/>
                    </a:lnTo>
                    <a:lnTo>
                      <a:pt x="833" y="56"/>
                    </a:lnTo>
                    <a:lnTo>
                      <a:pt x="888" y="35"/>
                    </a:lnTo>
                    <a:lnTo>
                      <a:pt x="950" y="18"/>
                    </a:lnTo>
                    <a:lnTo>
                      <a:pt x="1011" y="8"/>
                    </a:lnTo>
                    <a:lnTo>
                      <a:pt x="1074" y="2"/>
                    </a:lnTo>
                    <a:lnTo>
                      <a:pt x="11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2" name="Freeform 114"/>
              <p:cNvSpPr>
                <a:spLocks noEditPoints="1"/>
              </p:cNvSpPr>
              <p:nvPr/>
            </p:nvSpPr>
            <p:spPr bwMode="auto">
              <a:xfrm>
                <a:off x="3134" y="2583"/>
                <a:ext cx="677" cy="401"/>
              </a:xfrm>
              <a:custGeom>
                <a:avLst/>
                <a:gdLst/>
                <a:ahLst/>
                <a:cxnLst>
                  <a:cxn ang="0">
                    <a:pos x="356" y="57"/>
                  </a:cxn>
                  <a:cxn ang="0">
                    <a:pos x="281" y="62"/>
                  </a:cxn>
                  <a:cxn ang="0">
                    <a:pos x="209" y="68"/>
                  </a:cxn>
                  <a:cxn ang="0">
                    <a:pos x="142" y="75"/>
                  </a:cxn>
                  <a:cxn ang="0">
                    <a:pos x="85" y="79"/>
                  </a:cxn>
                  <a:cxn ang="0">
                    <a:pos x="59" y="108"/>
                  </a:cxn>
                  <a:cxn ang="0">
                    <a:pos x="68" y="169"/>
                  </a:cxn>
                  <a:cxn ang="0">
                    <a:pos x="97" y="224"/>
                  </a:cxn>
                  <a:cxn ang="0">
                    <a:pos x="141" y="269"/>
                  </a:cxn>
                  <a:cxn ang="0">
                    <a:pos x="197" y="305"/>
                  </a:cxn>
                  <a:cxn ang="0">
                    <a:pos x="262" y="330"/>
                  </a:cxn>
                  <a:cxn ang="0">
                    <a:pos x="331" y="343"/>
                  </a:cxn>
                  <a:cxn ang="0">
                    <a:pos x="400" y="345"/>
                  </a:cxn>
                  <a:cxn ang="0">
                    <a:pos x="467" y="333"/>
                  </a:cxn>
                  <a:cxn ang="0">
                    <a:pos x="526" y="305"/>
                  </a:cxn>
                  <a:cxn ang="0">
                    <a:pos x="573" y="262"/>
                  </a:cxn>
                  <a:cxn ang="0">
                    <a:pos x="607" y="203"/>
                  </a:cxn>
                  <a:cxn ang="0">
                    <a:pos x="619" y="142"/>
                  </a:cxn>
                  <a:cxn ang="0">
                    <a:pos x="605" y="104"/>
                  </a:cxn>
                  <a:cxn ang="0">
                    <a:pos x="572" y="78"/>
                  </a:cxn>
                  <a:cxn ang="0">
                    <a:pos x="522" y="62"/>
                  </a:cxn>
                  <a:cxn ang="0">
                    <a:pos x="462" y="55"/>
                  </a:cxn>
                  <a:cxn ang="0">
                    <a:pos x="421" y="0"/>
                  </a:cxn>
                  <a:cxn ang="0">
                    <a:pos x="534" y="7"/>
                  </a:cxn>
                  <a:cxn ang="0">
                    <a:pos x="585" y="20"/>
                  </a:cxn>
                  <a:cxn ang="0">
                    <a:pos x="631" y="43"/>
                  </a:cxn>
                  <a:cxn ang="0">
                    <a:pos x="665" y="85"/>
                  </a:cxn>
                  <a:cxn ang="0">
                    <a:pos x="677" y="138"/>
                  </a:cxn>
                  <a:cxn ang="0">
                    <a:pos x="669" y="193"/>
                  </a:cxn>
                  <a:cxn ang="0">
                    <a:pos x="649" y="245"/>
                  </a:cxn>
                  <a:cxn ang="0">
                    <a:pos x="605" y="312"/>
                  </a:cxn>
                  <a:cxn ang="0">
                    <a:pos x="544" y="360"/>
                  </a:cxn>
                  <a:cxn ang="0">
                    <a:pos x="472" y="389"/>
                  </a:cxn>
                  <a:cxn ang="0">
                    <a:pos x="393" y="401"/>
                  </a:cxn>
                  <a:cxn ang="0">
                    <a:pos x="311" y="397"/>
                  </a:cxn>
                  <a:cxn ang="0">
                    <a:pos x="231" y="379"/>
                  </a:cxn>
                  <a:cxn ang="0">
                    <a:pos x="157" y="347"/>
                  </a:cxn>
                  <a:cxn ang="0">
                    <a:pos x="91" y="303"/>
                  </a:cxn>
                  <a:cxn ang="0">
                    <a:pos x="42" y="246"/>
                  </a:cxn>
                  <a:cxn ang="0">
                    <a:pos x="9" y="181"/>
                  </a:cxn>
                  <a:cxn ang="0">
                    <a:pos x="0" y="106"/>
                  </a:cxn>
                  <a:cxn ang="0">
                    <a:pos x="8" y="58"/>
                  </a:cxn>
                  <a:cxn ang="0">
                    <a:pos x="5" y="38"/>
                  </a:cxn>
                  <a:cxn ang="0">
                    <a:pos x="17" y="21"/>
                  </a:cxn>
                  <a:cxn ang="0">
                    <a:pos x="25" y="13"/>
                  </a:cxn>
                  <a:cxn ang="0">
                    <a:pos x="44" y="5"/>
                  </a:cxn>
                  <a:cxn ang="0">
                    <a:pos x="65" y="11"/>
                  </a:cxn>
                  <a:cxn ang="0">
                    <a:pos x="73" y="24"/>
                  </a:cxn>
                  <a:cxn ang="0">
                    <a:pos x="124" y="25"/>
                  </a:cxn>
                  <a:cxn ang="0">
                    <a:pos x="201" y="17"/>
                  </a:cxn>
                  <a:cxn ang="0">
                    <a:pos x="300" y="7"/>
                  </a:cxn>
                  <a:cxn ang="0">
                    <a:pos x="421" y="0"/>
                  </a:cxn>
                </a:cxnLst>
                <a:rect l="0" t="0" r="r" b="b"/>
                <a:pathLst>
                  <a:path w="677" h="401">
                    <a:moveTo>
                      <a:pt x="393" y="55"/>
                    </a:moveTo>
                    <a:lnTo>
                      <a:pt x="356" y="57"/>
                    </a:lnTo>
                    <a:lnTo>
                      <a:pt x="319" y="59"/>
                    </a:lnTo>
                    <a:lnTo>
                      <a:pt x="281" y="62"/>
                    </a:lnTo>
                    <a:lnTo>
                      <a:pt x="245" y="66"/>
                    </a:lnTo>
                    <a:lnTo>
                      <a:pt x="209" y="68"/>
                    </a:lnTo>
                    <a:lnTo>
                      <a:pt x="175" y="72"/>
                    </a:lnTo>
                    <a:lnTo>
                      <a:pt x="142" y="75"/>
                    </a:lnTo>
                    <a:lnTo>
                      <a:pt x="112" y="78"/>
                    </a:lnTo>
                    <a:lnTo>
                      <a:pt x="85" y="79"/>
                    </a:lnTo>
                    <a:lnTo>
                      <a:pt x="63" y="79"/>
                    </a:lnTo>
                    <a:lnTo>
                      <a:pt x="59" y="108"/>
                    </a:lnTo>
                    <a:lnTo>
                      <a:pt x="60" y="139"/>
                    </a:lnTo>
                    <a:lnTo>
                      <a:pt x="68" y="169"/>
                    </a:lnTo>
                    <a:lnTo>
                      <a:pt x="80" y="198"/>
                    </a:lnTo>
                    <a:lnTo>
                      <a:pt x="97" y="224"/>
                    </a:lnTo>
                    <a:lnTo>
                      <a:pt x="116" y="248"/>
                    </a:lnTo>
                    <a:lnTo>
                      <a:pt x="141" y="269"/>
                    </a:lnTo>
                    <a:lnTo>
                      <a:pt x="167" y="288"/>
                    </a:lnTo>
                    <a:lnTo>
                      <a:pt x="197" y="305"/>
                    </a:lnTo>
                    <a:lnTo>
                      <a:pt x="229" y="318"/>
                    </a:lnTo>
                    <a:lnTo>
                      <a:pt x="262" y="330"/>
                    </a:lnTo>
                    <a:lnTo>
                      <a:pt x="296" y="338"/>
                    </a:lnTo>
                    <a:lnTo>
                      <a:pt x="331" y="343"/>
                    </a:lnTo>
                    <a:lnTo>
                      <a:pt x="366" y="346"/>
                    </a:lnTo>
                    <a:lnTo>
                      <a:pt x="400" y="345"/>
                    </a:lnTo>
                    <a:lnTo>
                      <a:pt x="434" y="341"/>
                    </a:lnTo>
                    <a:lnTo>
                      <a:pt x="467" y="333"/>
                    </a:lnTo>
                    <a:lnTo>
                      <a:pt x="497" y="321"/>
                    </a:lnTo>
                    <a:lnTo>
                      <a:pt x="526" y="305"/>
                    </a:lnTo>
                    <a:lnTo>
                      <a:pt x="551" y="286"/>
                    </a:lnTo>
                    <a:lnTo>
                      <a:pt x="573" y="262"/>
                    </a:lnTo>
                    <a:lnTo>
                      <a:pt x="593" y="235"/>
                    </a:lnTo>
                    <a:lnTo>
                      <a:pt x="607" y="203"/>
                    </a:lnTo>
                    <a:lnTo>
                      <a:pt x="616" y="167"/>
                    </a:lnTo>
                    <a:lnTo>
                      <a:pt x="619" y="142"/>
                    </a:lnTo>
                    <a:lnTo>
                      <a:pt x="615" y="121"/>
                    </a:lnTo>
                    <a:lnTo>
                      <a:pt x="605" y="104"/>
                    </a:lnTo>
                    <a:lnTo>
                      <a:pt x="590" y="89"/>
                    </a:lnTo>
                    <a:lnTo>
                      <a:pt x="572" y="78"/>
                    </a:lnTo>
                    <a:lnTo>
                      <a:pt x="550" y="68"/>
                    </a:lnTo>
                    <a:lnTo>
                      <a:pt x="522" y="62"/>
                    </a:lnTo>
                    <a:lnTo>
                      <a:pt x="493" y="58"/>
                    </a:lnTo>
                    <a:lnTo>
                      <a:pt x="462" y="55"/>
                    </a:lnTo>
                    <a:lnTo>
                      <a:pt x="393" y="55"/>
                    </a:lnTo>
                    <a:close/>
                    <a:moveTo>
                      <a:pt x="421" y="0"/>
                    </a:moveTo>
                    <a:lnTo>
                      <a:pt x="482" y="2"/>
                    </a:lnTo>
                    <a:lnTo>
                      <a:pt x="534" y="7"/>
                    </a:lnTo>
                    <a:lnTo>
                      <a:pt x="560" y="12"/>
                    </a:lnTo>
                    <a:lnTo>
                      <a:pt x="585" y="20"/>
                    </a:lnTo>
                    <a:lnTo>
                      <a:pt x="608" y="30"/>
                    </a:lnTo>
                    <a:lnTo>
                      <a:pt x="631" y="43"/>
                    </a:lnTo>
                    <a:lnTo>
                      <a:pt x="649" y="62"/>
                    </a:lnTo>
                    <a:lnTo>
                      <a:pt x="665" y="85"/>
                    </a:lnTo>
                    <a:lnTo>
                      <a:pt x="673" y="112"/>
                    </a:lnTo>
                    <a:lnTo>
                      <a:pt x="677" y="138"/>
                    </a:lnTo>
                    <a:lnTo>
                      <a:pt x="674" y="165"/>
                    </a:lnTo>
                    <a:lnTo>
                      <a:pt x="669" y="193"/>
                    </a:lnTo>
                    <a:lnTo>
                      <a:pt x="660" y="220"/>
                    </a:lnTo>
                    <a:lnTo>
                      <a:pt x="649" y="245"/>
                    </a:lnTo>
                    <a:lnTo>
                      <a:pt x="629" y="282"/>
                    </a:lnTo>
                    <a:lnTo>
                      <a:pt x="605" y="312"/>
                    </a:lnTo>
                    <a:lnTo>
                      <a:pt x="576" y="338"/>
                    </a:lnTo>
                    <a:lnTo>
                      <a:pt x="544" y="360"/>
                    </a:lnTo>
                    <a:lnTo>
                      <a:pt x="509" y="377"/>
                    </a:lnTo>
                    <a:lnTo>
                      <a:pt x="472" y="389"/>
                    </a:lnTo>
                    <a:lnTo>
                      <a:pt x="433" y="397"/>
                    </a:lnTo>
                    <a:lnTo>
                      <a:pt x="393" y="401"/>
                    </a:lnTo>
                    <a:lnTo>
                      <a:pt x="352" y="401"/>
                    </a:lnTo>
                    <a:lnTo>
                      <a:pt x="311" y="397"/>
                    </a:lnTo>
                    <a:lnTo>
                      <a:pt x="271" y="391"/>
                    </a:lnTo>
                    <a:lnTo>
                      <a:pt x="231" y="379"/>
                    </a:lnTo>
                    <a:lnTo>
                      <a:pt x="192" y="364"/>
                    </a:lnTo>
                    <a:lnTo>
                      <a:pt x="157" y="347"/>
                    </a:lnTo>
                    <a:lnTo>
                      <a:pt x="123" y="326"/>
                    </a:lnTo>
                    <a:lnTo>
                      <a:pt x="91" y="303"/>
                    </a:lnTo>
                    <a:lnTo>
                      <a:pt x="64" y="275"/>
                    </a:lnTo>
                    <a:lnTo>
                      <a:pt x="42" y="246"/>
                    </a:lnTo>
                    <a:lnTo>
                      <a:pt x="23" y="215"/>
                    </a:lnTo>
                    <a:lnTo>
                      <a:pt x="9" y="181"/>
                    </a:lnTo>
                    <a:lnTo>
                      <a:pt x="2" y="144"/>
                    </a:lnTo>
                    <a:lnTo>
                      <a:pt x="0" y="106"/>
                    </a:lnTo>
                    <a:lnTo>
                      <a:pt x="5" y="66"/>
                    </a:lnTo>
                    <a:lnTo>
                      <a:pt x="8" y="58"/>
                    </a:lnTo>
                    <a:lnTo>
                      <a:pt x="4" y="49"/>
                    </a:lnTo>
                    <a:lnTo>
                      <a:pt x="5" y="38"/>
                    </a:lnTo>
                    <a:lnTo>
                      <a:pt x="10" y="29"/>
                    </a:lnTo>
                    <a:lnTo>
                      <a:pt x="17" y="21"/>
                    </a:lnTo>
                    <a:lnTo>
                      <a:pt x="21" y="20"/>
                    </a:lnTo>
                    <a:lnTo>
                      <a:pt x="25" y="13"/>
                    </a:lnTo>
                    <a:lnTo>
                      <a:pt x="34" y="8"/>
                    </a:lnTo>
                    <a:lnTo>
                      <a:pt x="44" y="5"/>
                    </a:lnTo>
                    <a:lnTo>
                      <a:pt x="55" y="7"/>
                    </a:lnTo>
                    <a:lnTo>
                      <a:pt x="65" y="11"/>
                    </a:lnTo>
                    <a:lnTo>
                      <a:pt x="72" y="19"/>
                    </a:lnTo>
                    <a:lnTo>
                      <a:pt x="73" y="24"/>
                    </a:lnTo>
                    <a:lnTo>
                      <a:pt x="85" y="25"/>
                    </a:lnTo>
                    <a:lnTo>
                      <a:pt x="124" y="25"/>
                    </a:lnTo>
                    <a:lnTo>
                      <a:pt x="162" y="21"/>
                    </a:lnTo>
                    <a:lnTo>
                      <a:pt x="201" y="17"/>
                    </a:lnTo>
                    <a:lnTo>
                      <a:pt x="238" y="13"/>
                    </a:lnTo>
                    <a:lnTo>
                      <a:pt x="300" y="7"/>
                    </a:lnTo>
                    <a:lnTo>
                      <a:pt x="360" y="3"/>
                    </a:lnTo>
                    <a:lnTo>
                      <a:pt x="4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3" name="Freeform 115"/>
              <p:cNvSpPr>
                <a:spLocks/>
              </p:cNvSpPr>
              <p:nvPr/>
            </p:nvSpPr>
            <p:spPr bwMode="auto">
              <a:xfrm>
                <a:off x="3334" y="2294"/>
                <a:ext cx="84" cy="126"/>
              </a:xfrm>
              <a:custGeom>
                <a:avLst/>
                <a:gdLst/>
                <a:ahLst/>
                <a:cxnLst>
                  <a:cxn ang="0">
                    <a:pos x="56" y="0"/>
                  </a:cxn>
                  <a:cxn ang="0">
                    <a:pos x="67" y="1"/>
                  </a:cxn>
                  <a:cxn ang="0">
                    <a:pos x="76" y="6"/>
                  </a:cxn>
                  <a:cxn ang="0">
                    <a:pos x="81" y="16"/>
                  </a:cxn>
                  <a:cxn ang="0">
                    <a:pos x="84" y="27"/>
                  </a:cxn>
                  <a:cxn ang="0">
                    <a:pos x="81" y="52"/>
                  </a:cxn>
                  <a:cxn ang="0">
                    <a:pos x="73" y="76"/>
                  </a:cxn>
                  <a:cxn ang="0">
                    <a:pos x="63" y="97"/>
                  </a:cxn>
                  <a:cxn ang="0">
                    <a:pos x="47" y="116"/>
                  </a:cxn>
                  <a:cxn ang="0">
                    <a:pos x="35" y="124"/>
                  </a:cxn>
                  <a:cxn ang="0">
                    <a:pos x="24" y="126"/>
                  </a:cxn>
                  <a:cxn ang="0">
                    <a:pos x="13" y="120"/>
                  </a:cxn>
                  <a:cxn ang="0">
                    <a:pos x="5" y="112"/>
                  </a:cxn>
                  <a:cxn ang="0">
                    <a:pos x="0" y="101"/>
                  </a:cxn>
                  <a:cxn ang="0">
                    <a:pos x="1" y="89"/>
                  </a:cxn>
                  <a:cxn ang="0">
                    <a:pos x="8" y="77"/>
                  </a:cxn>
                  <a:cxn ang="0">
                    <a:pos x="18" y="63"/>
                  </a:cxn>
                  <a:cxn ang="0">
                    <a:pos x="25" y="44"/>
                  </a:cxn>
                  <a:cxn ang="0">
                    <a:pos x="28" y="27"/>
                  </a:cxn>
                  <a:cxn ang="0">
                    <a:pos x="30" y="16"/>
                  </a:cxn>
                  <a:cxn ang="0">
                    <a:pos x="37" y="6"/>
                  </a:cxn>
                  <a:cxn ang="0">
                    <a:pos x="46" y="1"/>
                  </a:cxn>
                  <a:cxn ang="0">
                    <a:pos x="56" y="0"/>
                  </a:cxn>
                </a:cxnLst>
                <a:rect l="0" t="0" r="r" b="b"/>
                <a:pathLst>
                  <a:path w="84" h="126">
                    <a:moveTo>
                      <a:pt x="56" y="0"/>
                    </a:moveTo>
                    <a:lnTo>
                      <a:pt x="67" y="1"/>
                    </a:lnTo>
                    <a:lnTo>
                      <a:pt x="76" y="6"/>
                    </a:lnTo>
                    <a:lnTo>
                      <a:pt x="81" y="16"/>
                    </a:lnTo>
                    <a:lnTo>
                      <a:pt x="84" y="27"/>
                    </a:lnTo>
                    <a:lnTo>
                      <a:pt x="81" y="52"/>
                    </a:lnTo>
                    <a:lnTo>
                      <a:pt x="73" y="76"/>
                    </a:lnTo>
                    <a:lnTo>
                      <a:pt x="63" y="97"/>
                    </a:lnTo>
                    <a:lnTo>
                      <a:pt x="47" y="116"/>
                    </a:lnTo>
                    <a:lnTo>
                      <a:pt x="35" y="124"/>
                    </a:lnTo>
                    <a:lnTo>
                      <a:pt x="24" y="126"/>
                    </a:lnTo>
                    <a:lnTo>
                      <a:pt x="13" y="120"/>
                    </a:lnTo>
                    <a:lnTo>
                      <a:pt x="5" y="112"/>
                    </a:lnTo>
                    <a:lnTo>
                      <a:pt x="0" y="101"/>
                    </a:lnTo>
                    <a:lnTo>
                      <a:pt x="1" y="89"/>
                    </a:lnTo>
                    <a:lnTo>
                      <a:pt x="8" y="77"/>
                    </a:lnTo>
                    <a:lnTo>
                      <a:pt x="18" y="63"/>
                    </a:lnTo>
                    <a:lnTo>
                      <a:pt x="25" y="44"/>
                    </a:lnTo>
                    <a:lnTo>
                      <a:pt x="28" y="27"/>
                    </a:lnTo>
                    <a:lnTo>
                      <a:pt x="30" y="16"/>
                    </a:lnTo>
                    <a:lnTo>
                      <a:pt x="37" y="6"/>
                    </a:lnTo>
                    <a:lnTo>
                      <a:pt x="46" y="1"/>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4" name="Freeform 116"/>
              <p:cNvSpPr>
                <a:spLocks/>
              </p:cNvSpPr>
              <p:nvPr/>
            </p:nvSpPr>
            <p:spPr bwMode="auto">
              <a:xfrm>
                <a:off x="3516" y="2265"/>
                <a:ext cx="111" cy="140"/>
              </a:xfrm>
              <a:custGeom>
                <a:avLst/>
                <a:gdLst/>
                <a:ahLst/>
                <a:cxnLst>
                  <a:cxn ang="0">
                    <a:pos x="24" y="0"/>
                  </a:cxn>
                  <a:cxn ang="0">
                    <a:pos x="35" y="0"/>
                  </a:cxn>
                  <a:cxn ang="0">
                    <a:pos x="47" y="8"/>
                  </a:cxn>
                  <a:cxn ang="0">
                    <a:pos x="71" y="35"/>
                  </a:cxn>
                  <a:cxn ang="0">
                    <a:pos x="90" y="66"/>
                  </a:cxn>
                  <a:cxn ang="0">
                    <a:pos x="109" y="98"/>
                  </a:cxn>
                  <a:cxn ang="0">
                    <a:pos x="111" y="110"/>
                  </a:cxn>
                  <a:cxn ang="0">
                    <a:pos x="110" y="121"/>
                  </a:cxn>
                  <a:cxn ang="0">
                    <a:pos x="105" y="130"/>
                  </a:cxn>
                  <a:cxn ang="0">
                    <a:pos x="96" y="136"/>
                  </a:cxn>
                  <a:cxn ang="0">
                    <a:pos x="86" y="140"/>
                  </a:cxn>
                  <a:cxn ang="0">
                    <a:pos x="76" y="140"/>
                  </a:cxn>
                  <a:cxn ang="0">
                    <a:pos x="67" y="135"/>
                  </a:cxn>
                  <a:cxn ang="0">
                    <a:pos x="59" y="126"/>
                  </a:cxn>
                  <a:cxn ang="0">
                    <a:pos x="45" y="100"/>
                  </a:cxn>
                  <a:cxn ang="0">
                    <a:pos x="28" y="72"/>
                  </a:cxn>
                  <a:cxn ang="0">
                    <a:pos x="8" y="48"/>
                  </a:cxn>
                  <a:cxn ang="0">
                    <a:pos x="0" y="37"/>
                  </a:cxn>
                  <a:cxn ang="0">
                    <a:pos x="0" y="24"/>
                  </a:cxn>
                  <a:cxn ang="0">
                    <a:pos x="4" y="13"/>
                  </a:cxn>
                  <a:cxn ang="0">
                    <a:pos x="13" y="4"/>
                  </a:cxn>
                  <a:cxn ang="0">
                    <a:pos x="24" y="0"/>
                  </a:cxn>
                </a:cxnLst>
                <a:rect l="0" t="0" r="r" b="b"/>
                <a:pathLst>
                  <a:path w="111" h="140">
                    <a:moveTo>
                      <a:pt x="24" y="0"/>
                    </a:moveTo>
                    <a:lnTo>
                      <a:pt x="35" y="0"/>
                    </a:lnTo>
                    <a:lnTo>
                      <a:pt x="47" y="8"/>
                    </a:lnTo>
                    <a:lnTo>
                      <a:pt x="71" y="35"/>
                    </a:lnTo>
                    <a:lnTo>
                      <a:pt x="90" y="66"/>
                    </a:lnTo>
                    <a:lnTo>
                      <a:pt x="109" y="98"/>
                    </a:lnTo>
                    <a:lnTo>
                      <a:pt x="111" y="110"/>
                    </a:lnTo>
                    <a:lnTo>
                      <a:pt x="110" y="121"/>
                    </a:lnTo>
                    <a:lnTo>
                      <a:pt x="105" y="130"/>
                    </a:lnTo>
                    <a:lnTo>
                      <a:pt x="96" y="136"/>
                    </a:lnTo>
                    <a:lnTo>
                      <a:pt x="86" y="140"/>
                    </a:lnTo>
                    <a:lnTo>
                      <a:pt x="76" y="140"/>
                    </a:lnTo>
                    <a:lnTo>
                      <a:pt x="67" y="135"/>
                    </a:lnTo>
                    <a:lnTo>
                      <a:pt x="59" y="126"/>
                    </a:lnTo>
                    <a:lnTo>
                      <a:pt x="45" y="100"/>
                    </a:lnTo>
                    <a:lnTo>
                      <a:pt x="28" y="72"/>
                    </a:lnTo>
                    <a:lnTo>
                      <a:pt x="8" y="48"/>
                    </a:lnTo>
                    <a:lnTo>
                      <a:pt x="0" y="37"/>
                    </a:lnTo>
                    <a:lnTo>
                      <a:pt x="0" y="24"/>
                    </a:lnTo>
                    <a:lnTo>
                      <a:pt x="4" y="13"/>
                    </a:lnTo>
                    <a:lnTo>
                      <a:pt x="13" y="4"/>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5" name="Freeform 117"/>
              <p:cNvSpPr>
                <a:spLocks/>
              </p:cNvSpPr>
              <p:nvPr/>
            </p:nvSpPr>
            <p:spPr bwMode="auto">
              <a:xfrm>
                <a:off x="3015" y="1098"/>
                <a:ext cx="1277" cy="1115"/>
              </a:xfrm>
              <a:custGeom>
                <a:avLst/>
                <a:gdLst/>
                <a:ahLst/>
                <a:cxnLst>
                  <a:cxn ang="0">
                    <a:pos x="845" y="5"/>
                  </a:cxn>
                  <a:cxn ang="0">
                    <a:pos x="899" y="41"/>
                  </a:cxn>
                  <a:cxn ang="0">
                    <a:pos x="922" y="112"/>
                  </a:cxn>
                  <a:cxn ang="0">
                    <a:pos x="1002" y="132"/>
                  </a:cxn>
                  <a:cxn ang="0">
                    <a:pos x="1111" y="153"/>
                  </a:cxn>
                  <a:cxn ang="0">
                    <a:pos x="1197" y="208"/>
                  </a:cxn>
                  <a:cxn ang="0">
                    <a:pos x="1255" y="286"/>
                  </a:cxn>
                  <a:cxn ang="0">
                    <a:pos x="1277" y="373"/>
                  </a:cxn>
                  <a:cxn ang="0">
                    <a:pos x="1259" y="460"/>
                  </a:cxn>
                  <a:cxn ang="0">
                    <a:pos x="1191" y="531"/>
                  </a:cxn>
                  <a:cxn ang="0">
                    <a:pos x="1155" y="584"/>
                  </a:cxn>
                  <a:cxn ang="0">
                    <a:pos x="1224" y="647"/>
                  </a:cxn>
                  <a:cxn ang="0">
                    <a:pos x="1229" y="713"/>
                  </a:cxn>
                  <a:cxn ang="0">
                    <a:pos x="1186" y="775"/>
                  </a:cxn>
                  <a:cxn ang="0">
                    <a:pos x="1110" y="829"/>
                  </a:cxn>
                  <a:cxn ang="0">
                    <a:pos x="1013" y="868"/>
                  </a:cxn>
                  <a:cxn ang="0">
                    <a:pos x="913" y="889"/>
                  </a:cxn>
                  <a:cxn ang="0">
                    <a:pos x="823" y="887"/>
                  </a:cxn>
                  <a:cxn ang="0">
                    <a:pos x="813" y="992"/>
                  </a:cxn>
                  <a:cxn ang="0">
                    <a:pos x="758" y="1064"/>
                  </a:cxn>
                  <a:cxn ang="0">
                    <a:pos x="673" y="1104"/>
                  </a:cxn>
                  <a:cxn ang="0">
                    <a:pos x="573" y="1115"/>
                  </a:cxn>
                  <a:cxn ang="0">
                    <a:pos x="471" y="1095"/>
                  </a:cxn>
                  <a:cxn ang="0">
                    <a:pos x="383" y="1045"/>
                  </a:cxn>
                  <a:cxn ang="0">
                    <a:pos x="323" y="968"/>
                  </a:cxn>
                  <a:cxn ang="0">
                    <a:pos x="319" y="914"/>
                  </a:cxn>
                  <a:cxn ang="0">
                    <a:pos x="309" y="870"/>
                  </a:cxn>
                  <a:cxn ang="0">
                    <a:pos x="305" y="705"/>
                  </a:cxn>
                  <a:cxn ang="0">
                    <a:pos x="166" y="686"/>
                  </a:cxn>
                  <a:cxn ang="0">
                    <a:pos x="72" y="635"/>
                  </a:cxn>
                  <a:cxn ang="0">
                    <a:pos x="18" y="562"/>
                  </a:cxn>
                  <a:cxn ang="0">
                    <a:pos x="0" y="477"/>
                  </a:cxn>
                  <a:cxn ang="0">
                    <a:pos x="14" y="387"/>
                  </a:cxn>
                  <a:cxn ang="0">
                    <a:pos x="57" y="303"/>
                  </a:cxn>
                  <a:cxn ang="0">
                    <a:pos x="123" y="233"/>
                  </a:cxn>
                  <a:cxn ang="0">
                    <a:pos x="208" y="187"/>
                  </a:cxn>
                  <a:cxn ang="0">
                    <a:pos x="309" y="176"/>
                  </a:cxn>
                  <a:cxn ang="0">
                    <a:pos x="420" y="207"/>
                  </a:cxn>
                  <a:cxn ang="0">
                    <a:pos x="477" y="182"/>
                  </a:cxn>
                  <a:cxn ang="0">
                    <a:pos x="530" y="118"/>
                  </a:cxn>
                  <a:cxn ang="0">
                    <a:pos x="603" y="63"/>
                  </a:cxn>
                  <a:cxn ang="0">
                    <a:pos x="688" y="22"/>
                  </a:cxn>
                  <a:cxn ang="0">
                    <a:pos x="772" y="2"/>
                  </a:cxn>
                </a:cxnLst>
                <a:rect l="0" t="0" r="r" b="b"/>
                <a:pathLst>
                  <a:path w="1277" h="1115">
                    <a:moveTo>
                      <a:pt x="798" y="0"/>
                    </a:moveTo>
                    <a:lnTo>
                      <a:pt x="823" y="2"/>
                    </a:lnTo>
                    <a:lnTo>
                      <a:pt x="845" y="5"/>
                    </a:lnTo>
                    <a:lnTo>
                      <a:pt x="866" y="13"/>
                    </a:lnTo>
                    <a:lnTo>
                      <a:pt x="885" y="25"/>
                    </a:lnTo>
                    <a:lnTo>
                      <a:pt x="899" y="41"/>
                    </a:lnTo>
                    <a:lnTo>
                      <a:pt x="911" y="60"/>
                    </a:lnTo>
                    <a:lnTo>
                      <a:pt x="919" y="84"/>
                    </a:lnTo>
                    <a:lnTo>
                      <a:pt x="922" y="112"/>
                    </a:lnTo>
                    <a:lnTo>
                      <a:pt x="921" y="144"/>
                    </a:lnTo>
                    <a:lnTo>
                      <a:pt x="963" y="136"/>
                    </a:lnTo>
                    <a:lnTo>
                      <a:pt x="1002" y="132"/>
                    </a:lnTo>
                    <a:lnTo>
                      <a:pt x="1040" y="135"/>
                    </a:lnTo>
                    <a:lnTo>
                      <a:pt x="1077" y="143"/>
                    </a:lnTo>
                    <a:lnTo>
                      <a:pt x="1111" y="153"/>
                    </a:lnTo>
                    <a:lnTo>
                      <a:pt x="1142" y="169"/>
                    </a:lnTo>
                    <a:lnTo>
                      <a:pt x="1171" y="187"/>
                    </a:lnTo>
                    <a:lnTo>
                      <a:pt x="1197" y="208"/>
                    </a:lnTo>
                    <a:lnTo>
                      <a:pt x="1220" y="233"/>
                    </a:lnTo>
                    <a:lnTo>
                      <a:pt x="1239" y="258"/>
                    </a:lnTo>
                    <a:lnTo>
                      <a:pt x="1255" y="286"/>
                    </a:lnTo>
                    <a:lnTo>
                      <a:pt x="1267" y="314"/>
                    </a:lnTo>
                    <a:lnTo>
                      <a:pt x="1275" y="345"/>
                    </a:lnTo>
                    <a:lnTo>
                      <a:pt x="1277" y="373"/>
                    </a:lnTo>
                    <a:lnTo>
                      <a:pt x="1276" y="404"/>
                    </a:lnTo>
                    <a:lnTo>
                      <a:pt x="1269" y="432"/>
                    </a:lnTo>
                    <a:lnTo>
                      <a:pt x="1259" y="460"/>
                    </a:lnTo>
                    <a:lnTo>
                      <a:pt x="1242" y="485"/>
                    </a:lnTo>
                    <a:lnTo>
                      <a:pt x="1220" y="510"/>
                    </a:lnTo>
                    <a:lnTo>
                      <a:pt x="1191" y="531"/>
                    </a:lnTo>
                    <a:lnTo>
                      <a:pt x="1157" y="549"/>
                    </a:lnTo>
                    <a:lnTo>
                      <a:pt x="1116" y="565"/>
                    </a:lnTo>
                    <a:lnTo>
                      <a:pt x="1155" y="584"/>
                    </a:lnTo>
                    <a:lnTo>
                      <a:pt x="1187" y="605"/>
                    </a:lnTo>
                    <a:lnTo>
                      <a:pt x="1209" y="626"/>
                    </a:lnTo>
                    <a:lnTo>
                      <a:pt x="1224" y="647"/>
                    </a:lnTo>
                    <a:lnTo>
                      <a:pt x="1233" y="669"/>
                    </a:lnTo>
                    <a:lnTo>
                      <a:pt x="1234" y="690"/>
                    </a:lnTo>
                    <a:lnTo>
                      <a:pt x="1229" y="713"/>
                    </a:lnTo>
                    <a:lnTo>
                      <a:pt x="1220" y="734"/>
                    </a:lnTo>
                    <a:lnTo>
                      <a:pt x="1205" y="755"/>
                    </a:lnTo>
                    <a:lnTo>
                      <a:pt x="1186" y="775"/>
                    </a:lnTo>
                    <a:lnTo>
                      <a:pt x="1163" y="794"/>
                    </a:lnTo>
                    <a:lnTo>
                      <a:pt x="1137" y="812"/>
                    </a:lnTo>
                    <a:lnTo>
                      <a:pt x="1110" y="829"/>
                    </a:lnTo>
                    <a:lnTo>
                      <a:pt x="1078" y="844"/>
                    </a:lnTo>
                    <a:lnTo>
                      <a:pt x="1047" y="857"/>
                    </a:lnTo>
                    <a:lnTo>
                      <a:pt x="1013" y="868"/>
                    </a:lnTo>
                    <a:lnTo>
                      <a:pt x="980" y="878"/>
                    </a:lnTo>
                    <a:lnTo>
                      <a:pt x="946" y="885"/>
                    </a:lnTo>
                    <a:lnTo>
                      <a:pt x="913" y="889"/>
                    </a:lnTo>
                    <a:lnTo>
                      <a:pt x="881" y="892"/>
                    </a:lnTo>
                    <a:lnTo>
                      <a:pt x="851" y="891"/>
                    </a:lnTo>
                    <a:lnTo>
                      <a:pt x="823" y="887"/>
                    </a:lnTo>
                    <a:lnTo>
                      <a:pt x="826" y="925"/>
                    </a:lnTo>
                    <a:lnTo>
                      <a:pt x="822" y="960"/>
                    </a:lnTo>
                    <a:lnTo>
                      <a:pt x="813" y="992"/>
                    </a:lnTo>
                    <a:lnTo>
                      <a:pt x="798" y="1019"/>
                    </a:lnTo>
                    <a:lnTo>
                      <a:pt x="780" y="1043"/>
                    </a:lnTo>
                    <a:lnTo>
                      <a:pt x="758" y="1064"/>
                    </a:lnTo>
                    <a:lnTo>
                      <a:pt x="731" y="1081"/>
                    </a:lnTo>
                    <a:lnTo>
                      <a:pt x="704" y="1094"/>
                    </a:lnTo>
                    <a:lnTo>
                      <a:pt x="673" y="1104"/>
                    </a:lnTo>
                    <a:lnTo>
                      <a:pt x="641" y="1111"/>
                    </a:lnTo>
                    <a:lnTo>
                      <a:pt x="607" y="1115"/>
                    </a:lnTo>
                    <a:lnTo>
                      <a:pt x="573" y="1115"/>
                    </a:lnTo>
                    <a:lnTo>
                      <a:pt x="538" y="1111"/>
                    </a:lnTo>
                    <a:lnTo>
                      <a:pt x="505" y="1104"/>
                    </a:lnTo>
                    <a:lnTo>
                      <a:pt x="471" y="1095"/>
                    </a:lnTo>
                    <a:lnTo>
                      <a:pt x="440" y="1082"/>
                    </a:lnTo>
                    <a:lnTo>
                      <a:pt x="411" y="1065"/>
                    </a:lnTo>
                    <a:lnTo>
                      <a:pt x="383" y="1045"/>
                    </a:lnTo>
                    <a:lnTo>
                      <a:pt x="360" y="1023"/>
                    </a:lnTo>
                    <a:lnTo>
                      <a:pt x="339" y="997"/>
                    </a:lnTo>
                    <a:lnTo>
                      <a:pt x="323" y="968"/>
                    </a:lnTo>
                    <a:lnTo>
                      <a:pt x="311" y="937"/>
                    </a:lnTo>
                    <a:lnTo>
                      <a:pt x="305" y="901"/>
                    </a:lnTo>
                    <a:lnTo>
                      <a:pt x="319" y="914"/>
                    </a:lnTo>
                    <a:lnTo>
                      <a:pt x="315" y="906"/>
                    </a:lnTo>
                    <a:lnTo>
                      <a:pt x="311" y="891"/>
                    </a:lnTo>
                    <a:lnTo>
                      <a:pt x="309" y="870"/>
                    </a:lnTo>
                    <a:lnTo>
                      <a:pt x="307" y="845"/>
                    </a:lnTo>
                    <a:lnTo>
                      <a:pt x="305" y="787"/>
                    </a:lnTo>
                    <a:lnTo>
                      <a:pt x="305" y="705"/>
                    </a:lnTo>
                    <a:lnTo>
                      <a:pt x="254" y="702"/>
                    </a:lnTo>
                    <a:lnTo>
                      <a:pt x="206" y="696"/>
                    </a:lnTo>
                    <a:lnTo>
                      <a:pt x="166" y="686"/>
                    </a:lnTo>
                    <a:lnTo>
                      <a:pt x="129" y="672"/>
                    </a:lnTo>
                    <a:lnTo>
                      <a:pt x="98" y="655"/>
                    </a:lnTo>
                    <a:lnTo>
                      <a:pt x="72" y="635"/>
                    </a:lnTo>
                    <a:lnTo>
                      <a:pt x="49" y="613"/>
                    </a:lnTo>
                    <a:lnTo>
                      <a:pt x="31" y="588"/>
                    </a:lnTo>
                    <a:lnTo>
                      <a:pt x="18" y="562"/>
                    </a:lnTo>
                    <a:lnTo>
                      <a:pt x="8" y="535"/>
                    </a:lnTo>
                    <a:lnTo>
                      <a:pt x="2" y="506"/>
                    </a:lnTo>
                    <a:lnTo>
                      <a:pt x="0" y="477"/>
                    </a:lnTo>
                    <a:lnTo>
                      <a:pt x="1" y="447"/>
                    </a:lnTo>
                    <a:lnTo>
                      <a:pt x="6" y="417"/>
                    </a:lnTo>
                    <a:lnTo>
                      <a:pt x="14" y="387"/>
                    </a:lnTo>
                    <a:lnTo>
                      <a:pt x="26" y="358"/>
                    </a:lnTo>
                    <a:lnTo>
                      <a:pt x="40" y="329"/>
                    </a:lnTo>
                    <a:lnTo>
                      <a:pt x="57" y="303"/>
                    </a:lnTo>
                    <a:lnTo>
                      <a:pt x="76" y="278"/>
                    </a:lnTo>
                    <a:lnTo>
                      <a:pt x="98" y="254"/>
                    </a:lnTo>
                    <a:lnTo>
                      <a:pt x="123" y="233"/>
                    </a:lnTo>
                    <a:lnTo>
                      <a:pt x="149" y="215"/>
                    </a:lnTo>
                    <a:lnTo>
                      <a:pt x="178" y="199"/>
                    </a:lnTo>
                    <a:lnTo>
                      <a:pt x="208" y="187"/>
                    </a:lnTo>
                    <a:lnTo>
                      <a:pt x="241" y="180"/>
                    </a:lnTo>
                    <a:lnTo>
                      <a:pt x="273" y="176"/>
                    </a:lnTo>
                    <a:lnTo>
                      <a:pt x="309" y="176"/>
                    </a:lnTo>
                    <a:lnTo>
                      <a:pt x="345" y="181"/>
                    </a:lnTo>
                    <a:lnTo>
                      <a:pt x="382" y="191"/>
                    </a:lnTo>
                    <a:lnTo>
                      <a:pt x="420" y="207"/>
                    </a:lnTo>
                    <a:lnTo>
                      <a:pt x="459" y="228"/>
                    </a:lnTo>
                    <a:lnTo>
                      <a:pt x="467" y="206"/>
                    </a:lnTo>
                    <a:lnTo>
                      <a:pt x="477" y="182"/>
                    </a:lnTo>
                    <a:lnTo>
                      <a:pt x="492" y="161"/>
                    </a:lnTo>
                    <a:lnTo>
                      <a:pt x="510" y="139"/>
                    </a:lnTo>
                    <a:lnTo>
                      <a:pt x="530" y="118"/>
                    </a:lnTo>
                    <a:lnTo>
                      <a:pt x="553" y="98"/>
                    </a:lnTo>
                    <a:lnTo>
                      <a:pt x="577" y="80"/>
                    </a:lnTo>
                    <a:lnTo>
                      <a:pt x="603" y="63"/>
                    </a:lnTo>
                    <a:lnTo>
                      <a:pt x="631" y="47"/>
                    </a:lnTo>
                    <a:lnTo>
                      <a:pt x="659" y="34"/>
                    </a:lnTo>
                    <a:lnTo>
                      <a:pt x="688" y="22"/>
                    </a:lnTo>
                    <a:lnTo>
                      <a:pt x="716" y="13"/>
                    </a:lnTo>
                    <a:lnTo>
                      <a:pt x="745" y="5"/>
                    </a:lnTo>
                    <a:lnTo>
                      <a:pt x="772" y="2"/>
                    </a:lnTo>
                    <a:lnTo>
                      <a:pt x="7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6" name="Freeform 118"/>
              <p:cNvSpPr>
                <a:spLocks noEditPoints="1"/>
              </p:cNvSpPr>
              <p:nvPr/>
            </p:nvSpPr>
            <p:spPr bwMode="auto">
              <a:xfrm>
                <a:off x="2987" y="1073"/>
                <a:ext cx="1334" cy="1165"/>
              </a:xfrm>
              <a:custGeom>
                <a:avLst/>
                <a:gdLst/>
                <a:ahLst/>
                <a:cxnLst>
                  <a:cxn ang="0">
                    <a:pos x="711" y="83"/>
                  </a:cxn>
                  <a:cxn ang="0">
                    <a:pos x="564" y="182"/>
                  </a:cxn>
                  <a:cxn ang="0">
                    <a:pos x="508" y="273"/>
                  </a:cxn>
                  <a:cxn ang="0">
                    <a:pos x="397" y="245"/>
                  </a:cxn>
                  <a:cxn ang="0">
                    <a:pos x="206" y="258"/>
                  </a:cxn>
                  <a:cxn ang="0">
                    <a:pos x="75" y="405"/>
                  </a:cxn>
                  <a:cxn ang="0">
                    <a:pos x="70" y="573"/>
                  </a:cxn>
                  <a:cxn ang="0">
                    <a:pos x="195" y="681"/>
                  </a:cxn>
                  <a:cxn ang="0">
                    <a:pos x="343" y="704"/>
                  </a:cxn>
                  <a:cxn ang="0">
                    <a:pos x="363" y="849"/>
                  </a:cxn>
                  <a:cxn ang="0">
                    <a:pos x="375" y="947"/>
                  </a:cxn>
                  <a:cxn ang="0">
                    <a:pos x="415" y="1035"/>
                  </a:cxn>
                  <a:cxn ang="0">
                    <a:pos x="551" y="1104"/>
                  </a:cxn>
                  <a:cxn ang="0">
                    <a:pos x="704" y="1096"/>
                  </a:cxn>
                  <a:cxn ang="0">
                    <a:pos x="810" y="1007"/>
                  </a:cxn>
                  <a:cxn ang="0">
                    <a:pos x="829" y="893"/>
                  </a:cxn>
                  <a:cxn ang="0">
                    <a:pos x="945" y="887"/>
                  </a:cxn>
                  <a:cxn ang="0">
                    <a:pos x="1155" y="811"/>
                  </a:cxn>
                  <a:cxn ang="0">
                    <a:pos x="1229" y="734"/>
                  </a:cxn>
                  <a:cxn ang="0">
                    <a:pos x="1189" y="645"/>
                  </a:cxn>
                  <a:cxn ang="0">
                    <a:pos x="1117" y="597"/>
                  </a:cxn>
                  <a:cxn ang="0">
                    <a:pos x="1169" y="549"/>
                  </a:cxn>
                  <a:cxn ang="0">
                    <a:pos x="1271" y="438"/>
                  </a:cxn>
                  <a:cxn ang="0">
                    <a:pos x="1229" y="279"/>
                  </a:cxn>
                  <a:cxn ang="0">
                    <a:pos x="1070" y="190"/>
                  </a:cxn>
                  <a:cxn ang="0">
                    <a:pos x="936" y="194"/>
                  </a:cxn>
                  <a:cxn ang="0">
                    <a:pos x="917" y="114"/>
                  </a:cxn>
                  <a:cxn ang="0">
                    <a:pos x="839" y="55"/>
                  </a:cxn>
                  <a:cxn ang="0">
                    <a:pos x="897" y="11"/>
                  </a:cxn>
                  <a:cxn ang="0">
                    <a:pos x="973" y="102"/>
                  </a:cxn>
                  <a:cxn ang="0">
                    <a:pos x="1063" y="134"/>
                  </a:cxn>
                  <a:cxn ang="0">
                    <a:pos x="1242" y="211"/>
                  </a:cxn>
                  <a:cxn ang="0">
                    <a:pos x="1334" y="392"/>
                  </a:cxn>
                  <a:cxn ang="0">
                    <a:pos x="1258" y="558"/>
                  </a:cxn>
                  <a:cxn ang="0">
                    <a:pos x="1261" y="634"/>
                  </a:cxn>
                  <a:cxn ang="0">
                    <a:pos x="1279" y="759"/>
                  </a:cxn>
                  <a:cxn ang="0">
                    <a:pos x="1140" y="884"/>
                  </a:cxn>
                  <a:cxn ang="0">
                    <a:pos x="893" y="945"/>
                  </a:cxn>
                  <a:cxn ang="0">
                    <a:pos x="852" y="1055"/>
                  </a:cxn>
                  <a:cxn ang="0">
                    <a:pos x="725" y="1150"/>
                  </a:cxn>
                  <a:cxn ang="0">
                    <a:pos x="549" y="1158"/>
                  </a:cxn>
                  <a:cxn ang="0">
                    <a:pos x="388" y="1082"/>
                  </a:cxn>
                  <a:cxn ang="0">
                    <a:pos x="304" y="926"/>
                  </a:cxn>
                  <a:cxn ang="0">
                    <a:pos x="306" y="863"/>
                  </a:cxn>
                  <a:cxn ang="0">
                    <a:pos x="189" y="739"/>
                  </a:cxn>
                  <a:cxn ang="0">
                    <a:pos x="41" y="637"/>
                  </a:cxn>
                  <a:cxn ang="0">
                    <a:pos x="1" y="461"/>
                  </a:cxn>
                  <a:cxn ang="0">
                    <a:pos x="94" y="271"/>
                  </a:cxn>
                  <a:cxn ang="0">
                    <a:pos x="284" y="178"/>
                  </a:cxn>
                  <a:cxn ang="0">
                    <a:pos x="473" y="214"/>
                  </a:cxn>
                  <a:cxn ang="0">
                    <a:pos x="559" y="110"/>
                  </a:cxn>
                  <a:cxn ang="0">
                    <a:pos x="702" y="28"/>
                  </a:cxn>
                </a:cxnLst>
                <a:rect l="0" t="0" r="r" b="b"/>
                <a:pathLst>
                  <a:path w="1334" h="1165">
                    <a:moveTo>
                      <a:pt x="816" y="55"/>
                    </a:moveTo>
                    <a:lnTo>
                      <a:pt x="791" y="58"/>
                    </a:lnTo>
                    <a:lnTo>
                      <a:pt x="765" y="63"/>
                    </a:lnTo>
                    <a:lnTo>
                      <a:pt x="738" y="72"/>
                    </a:lnTo>
                    <a:lnTo>
                      <a:pt x="711" y="83"/>
                    </a:lnTo>
                    <a:lnTo>
                      <a:pt x="683" y="96"/>
                    </a:lnTo>
                    <a:lnTo>
                      <a:pt x="657" y="110"/>
                    </a:lnTo>
                    <a:lnTo>
                      <a:pt x="608" y="144"/>
                    </a:lnTo>
                    <a:lnTo>
                      <a:pt x="585" y="163"/>
                    </a:lnTo>
                    <a:lnTo>
                      <a:pt x="564" y="182"/>
                    </a:lnTo>
                    <a:lnTo>
                      <a:pt x="547" y="202"/>
                    </a:lnTo>
                    <a:lnTo>
                      <a:pt x="533" y="222"/>
                    </a:lnTo>
                    <a:lnTo>
                      <a:pt x="521" y="241"/>
                    </a:lnTo>
                    <a:lnTo>
                      <a:pt x="515" y="261"/>
                    </a:lnTo>
                    <a:lnTo>
                      <a:pt x="508" y="273"/>
                    </a:lnTo>
                    <a:lnTo>
                      <a:pt x="498" y="279"/>
                    </a:lnTo>
                    <a:lnTo>
                      <a:pt x="485" y="282"/>
                    </a:lnTo>
                    <a:lnTo>
                      <a:pt x="473" y="278"/>
                    </a:lnTo>
                    <a:lnTo>
                      <a:pt x="435" y="258"/>
                    </a:lnTo>
                    <a:lnTo>
                      <a:pt x="397" y="245"/>
                    </a:lnTo>
                    <a:lnTo>
                      <a:pt x="358" y="236"/>
                    </a:lnTo>
                    <a:lnTo>
                      <a:pt x="318" y="233"/>
                    </a:lnTo>
                    <a:lnTo>
                      <a:pt x="279" y="236"/>
                    </a:lnTo>
                    <a:lnTo>
                      <a:pt x="242" y="244"/>
                    </a:lnTo>
                    <a:lnTo>
                      <a:pt x="206" y="258"/>
                    </a:lnTo>
                    <a:lnTo>
                      <a:pt x="173" y="277"/>
                    </a:lnTo>
                    <a:lnTo>
                      <a:pt x="143" y="300"/>
                    </a:lnTo>
                    <a:lnTo>
                      <a:pt x="115" y="330"/>
                    </a:lnTo>
                    <a:lnTo>
                      <a:pt x="93" y="364"/>
                    </a:lnTo>
                    <a:lnTo>
                      <a:pt x="75" y="405"/>
                    </a:lnTo>
                    <a:lnTo>
                      <a:pt x="64" y="438"/>
                    </a:lnTo>
                    <a:lnTo>
                      <a:pt x="58" y="472"/>
                    </a:lnTo>
                    <a:lnTo>
                      <a:pt x="56" y="506"/>
                    </a:lnTo>
                    <a:lnTo>
                      <a:pt x="60" y="540"/>
                    </a:lnTo>
                    <a:lnTo>
                      <a:pt x="70" y="573"/>
                    </a:lnTo>
                    <a:lnTo>
                      <a:pt x="85" y="603"/>
                    </a:lnTo>
                    <a:lnTo>
                      <a:pt x="108" y="630"/>
                    </a:lnTo>
                    <a:lnTo>
                      <a:pt x="135" y="651"/>
                    </a:lnTo>
                    <a:lnTo>
                      <a:pt x="164" y="670"/>
                    </a:lnTo>
                    <a:lnTo>
                      <a:pt x="195" y="681"/>
                    </a:lnTo>
                    <a:lnTo>
                      <a:pt x="229" y="690"/>
                    </a:lnTo>
                    <a:lnTo>
                      <a:pt x="263" y="697"/>
                    </a:lnTo>
                    <a:lnTo>
                      <a:pt x="299" y="700"/>
                    </a:lnTo>
                    <a:lnTo>
                      <a:pt x="333" y="701"/>
                    </a:lnTo>
                    <a:lnTo>
                      <a:pt x="343" y="704"/>
                    </a:lnTo>
                    <a:lnTo>
                      <a:pt x="352" y="709"/>
                    </a:lnTo>
                    <a:lnTo>
                      <a:pt x="359" y="718"/>
                    </a:lnTo>
                    <a:lnTo>
                      <a:pt x="361" y="730"/>
                    </a:lnTo>
                    <a:lnTo>
                      <a:pt x="361" y="789"/>
                    </a:lnTo>
                    <a:lnTo>
                      <a:pt x="363" y="849"/>
                    </a:lnTo>
                    <a:lnTo>
                      <a:pt x="363" y="896"/>
                    </a:lnTo>
                    <a:lnTo>
                      <a:pt x="365" y="912"/>
                    </a:lnTo>
                    <a:lnTo>
                      <a:pt x="371" y="925"/>
                    </a:lnTo>
                    <a:lnTo>
                      <a:pt x="376" y="937"/>
                    </a:lnTo>
                    <a:lnTo>
                      <a:pt x="375" y="947"/>
                    </a:lnTo>
                    <a:lnTo>
                      <a:pt x="369" y="956"/>
                    </a:lnTo>
                    <a:lnTo>
                      <a:pt x="368" y="958"/>
                    </a:lnTo>
                    <a:lnTo>
                      <a:pt x="380" y="986"/>
                    </a:lnTo>
                    <a:lnTo>
                      <a:pt x="396" y="1011"/>
                    </a:lnTo>
                    <a:lnTo>
                      <a:pt x="415" y="1035"/>
                    </a:lnTo>
                    <a:lnTo>
                      <a:pt x="437" y="1055"/>
                    </a:lnTo>
                    <a:lnTo>
                      <a:pt x="464" y="1072"/>
                    </a:lnTo>
                    <a:lnTo>
                      <a:pt x="491" y="1086"/>
                    </a:lnTo>
                    <a:lnTo>
                      <a:pt x="521" y="1096"/>
                    </a:lnTo>
                    <a:lnTo>
                      <a:pt x="551" y="1104"/>
                    </a:lnTo>
                    <a:lnTo>
                      <a:pt x="583" y="1110"/>
                    </a:lnTo>
                    <a:lnTo>
                      <a:pt x="614" y="1111"/>
                    </a:lnTo>
                    <a:lnTo>
                      <a:pt x="646" y="1110"/>
                    </a:lnTo>
                    <a:lnTo>
                      <a:pt x="676" y="1104"/>
                    </a:lnTo>
                    <a:lnTo>
                      <a:pt x="704" y="1096"/>
                    </a:lnTo>
                    <a:lnTo>
                      <a:pt x="732" y="1086"/>
                    </a:lnTo>
                    <a:lnTo>
                      <a:pt x="757" y="1072"/>
                    </a:lnTo>
                    <a:lnTo>
                      <a:pt x="778" y="1053"/>
                    </a:lnTo>
                    <a:lnTo>
                      <a:pt x="796" y="1032"/>
                    </a:lnTo>
                    <a:lnTo>
                      <a:pt x="810" y="1007"/>
                    </a:lnTo>
                    <a:lnTo>
                      <a:pt x="820" y="979"/>
                    </a:lnTo>
                    <a:lnTo>
                      <a:pt x="824" y="947"/>
                    </a:lnTo>
                    <a:lnTo>
                      <a:pt x="822" y="912"/>
                    </a:lnTo>
                    <a:lnTo>
                      <a:pt x="824" y="901"/>
                    </a:lnTo>
                    <a:lnTo>
                      <a:pt x="829" y="893"/>
                    </a:lnTo>
                    <a:lnTo>
                      <a:pt x="838" y="887"/>
                    </a:lnTo>
                    <a:lnTo>
                      <a:pt x="847" y="884"/>
                    </a:lnTo>
                    <a:lnTo>
                      <a:pt x="858" y="884"/>
                    </a:lnTo>
                    <a:lnTo>
                      <a:pt x="901" y="888"/>
                    </a:lnTo>
                    <a:lnTo>
                      <a:pt x="945" y="887"/>
                    </a:lnTo>
                    <a:lnTo>
                      <a:pt x="990" y="880"/>
                    </a:lnTo>
                    <a:lnTo>
                      <a:pt x="1034" y="869"/>
                    </a:lnTo>
                    <a:lnTo>
                      <a:pt x="1077" y="852"/>
                    </a:lnTo>
                    <a:lnTo>
                      <a:pt x="1118" y="833"/>
                    </a:lnTo>
                    <a:lnTo>
                      <a:pt x="1155" y="811"/>
                    </a:lnTo>
                    <a:lnTo>
                      <a:pt x="1170" y="799"/>
                    </a:lnTo>
                    <a:lnTo>
                      <a:pt x="1189" y="786"/>
                    </a:lnTo>
                    <a:lnTo>
                      <a:pt x="1206" y="770"/>
                    </a:lnTo>
                    <a:lnTo>
                      <a:pt x="1220" y="753"/>
                    </a:lnTo>
                    <a:lnTo>
                      <a:pt x="1229" y="734"/>
                    </a:lnTo>
                    <a:lnTo>
                      <a:pt x="1233" y="714"/>
                    </a:lnTo>
                    <a:lnTo>
                      <a:pt x="1229" y="693"/>
                    </a:lnTo>
                    <a:lnTo>
                      <a:pt x="1220" y="675"/>
                    </a:lnTo>
                    <a:lnTo>
                      <a:pt x="1206" y="659"/>
                    </a:lnTo>
                    <a:lnTo>
                      <a:pt x="1189" y="645"/>
                    </a:lnTo>
                    <a:lnTo>
                      <a:pt x="1169" y="633"/>
                    </a:lnTo>
                    <a:lnTo>
                      <a:pt x="1148" y="624"/>
                    </a:lnTo>
                    <a:lnTo>
                      <a:pt x="1130" y="615"/>
                    </a:lnTo>
                    <a:lnTo>
                      <a:pt x="1121" y="607"/>
                    </a:lnTo>
                    <a:lnTo>
                      <a:pt x="1117" y="597"/>
                    </a:lnTo>
                    <a:lnTo>
                      <a:pt x="1117" y="586"/>
                    </a:lnTo>
                    <a:lnTo>
                      <a:pt x="1121" y="577"/>
                    </a:lnTo>
                    <a:lnTo>
                      <a:pt x="1127" y="567"/>
                    </a:lnTo>
                    <a:lnTo>
                      <a:pt x="1136" y="562"/>
                    </a:lnTo>
                    <a:lnTo>
                      <a:pt x="1169" y="549"/>
                    </a:lnTo>
                    <a:lnTo>
                      <a:pt x="1198" y="533"/>
                    </a:lnTo>
                    <a:lnTo>
                      <a:pt x="1223" y="512"/>
                    </a:lnTo>
                    <a:lnTo>
                      <a:pt x="1245" y="490"/>
                    </a:lnTo>
                    <a:lnTo>
                      <a:pt x="1261" y="465"/>
                    </a:lnTo>
                    <a:lnTo>
                      <a:pt x="1271" y="438"/>
                    </a:lnTo>
                    <a:lnTo>
                      <a:pt x="1276" y="408"/>
                    </a:lnTo>
                    <a:lnTo>
                      <a:pt x="1275" y="377"/>
                    </a:lnTo>
                    <a:lnTo>
                      <a:pt x="1267" y="345"/>
                    </a:lnTo>
                    <a:lnTo>
                      <a:pt x="1252" y="312"/>
                    </a:lnTo>
                    <a:lnTo>
                      <a:pt x="1229" y="279"/>
                    </a:lnTo>
                    <a:lnTo>
                      <a:pt x="1203" y="252"/>
                    </a:lnTo>
                    <a:lnTo>
                      <a:pt x="1173" y="229"/>
                    </a:lnTo>
                    <a:lnTo>
                      <a:pt x="1140" y="212"/>
                    </a:lnTo>
                    <a:lnTo>
                      <a:pt x="1106" y="199"/>
                    </a:lnTo>
                    <a:lnTo>
                      <a:pt x="1070" y="190"/>
                    </a:lnTo>
                    <a:lnTo>
                      <a:pt x="1033" y="188"/>
                    </a:lnTo>
                    <a:lnTo>
                      <a:pt x="994" y="190"/>
                    </a:lnTo>
                    <a:lnTo>
                      <a:pt x="956" y="197"/>
                    </a:lnTo>
                    <a:lnTo>
                      <a:pt x="945" y="197"/>
                    </a:lnTo>
                    <a:lnTo>
                      <a:pt x="936" y="194"/>
                    </a:lnTo>
                    <a:lnTo>
                      <a:pt x="927" y="189"/>
                    </a:lnTo>
                    <a:lnTo>
                      <a:pt x="922" y="180"/>
                    </a:lnTo>
                    <a:lnTo>
                      <a:pt x="920" y="169"/>
                    </a:lnTo>
                    <a:lnTo>
                      <a:pt x="920" y="139"/>
                    </a:lnTo>
                    <a:lnTo>
                      <a:pt x="917" y="114"/>
                    </a:lnTo>
                    <a:lnTo>
                      <a:pt x="907" y="93"/>
                    </a:lnTo>
                    <a:lnTo>
                      <a:pt x="894" y="78"/>
                    </a:lnTo>
                    <a:lnTo>
                      <a:pt x="879" y="66"/>
                    </a:lnTo>
                    <a:lnTo>
                      <a:pt x="860" y="59"/>
                    </a:lnTo>
                    <a:lnTo>
                      <a:pt x="839" y="55"/>
                    </a:lnTo>
                    <a:lnTo>
                      <a:pt x="816" y="55"/>
                    </a:lnTo>
                    <a:close/>
                    <a:moveTo>
                      <a:pt x="821" y="0"/>
                    </a:moveTo>
                    <a:lnTo>
                      <a:pt x="848" y="0"/>
                    </a:lnTo>
                    <a:lnTo>
                      <a:pt x="873" y="4"/>
                    </a:lnTo>
                    <a:lnTo>
                      <a:pt x="897" y="11"/>
                    </a:lnTo>
                    <a:lnTo>
                      <a:pt x="919" y="21"/>
                    </a:lnTo>
                    <a:lnTo>
                      <a:pt x="937" y="34"/>
                    </a:lnTo>
                    <a:lnTo>
                      <a:pt x="953" y="53"/>
                    </a:lnTo>
                    <a:lnTo>
                      <a:pt x="965" y="75"/>
                    </a:lnTo>
                    <a:lnTo>
                      <a:pt x="973" y="102"/>
                    </a:lnTo>
                    <a:lnTo>
                      <a:pt x="977" y="133"/>
                    </a:lnTo>
                    <a:lnTo>
                      <a:pt x="977" y="135"/>
                    </a:lnTo>
                    <a:lnTo>
                      <a:pt x="982" y="134"/>
                    </a:lnTo>
                    <a:lnTo>
                      <a:pt x="1022" y="131"/>
                    </a:lnTo>
                    <a:lnTo>
                      <a:pt x="1063" y="134"/>
                    </a:lnTo>
                    <a:lnTo>
                      <a:pt x="1102" y="140"/>
                    </a:lnTo>
                    <a:lnTo>
                      <a:pt x="1140" y="151"/>
                    </a:lnTo>
                    <a:lnTo>
                      <a:pt x="1177" y="167"/>
                    </a:lnTo>
                    <a:lnTo>
                      <a:pt x="1211" y="188"/>
                    </a:lnTo>
                    <a:lnTo>
                      <a:pt x="1242" y="211"/>
                    </a:lnTo>
                    <a:lnTo>
                      <a:pt x="1270" y="240"/>
                    </a:lnTo>
                    <a:lnTo>
                      <a:pt x="1293" y="274"/>
                    </a:lnTo>
                    <a:lnTo>
                      <a:pt x="1313" y="311"/>
                    </a:lnTo>
                    <a:lnTo>
                      <a:pt x="1327" y="353"/>
                    </a:lnTo>
                    <a:lnTo>
                      <a:pt x="1334" y="392"/>
                    </a:lnTo>
                    <a:lnTo>
                      <a:pt x="1331" y="430"/>
                    </a:lnTo>
                    <a:lnTo>
                      <a:pt x="1322" y="467"/>
                    </a:lnTo>
                    <a:lnTo>
                      <a:pt x="1307" y="499"/>
                    </a:lnTo>
                    <a:lnTo>
                      <a:pt x="1286" y="531"/>
                    </a:lnTo>
                    <a:lnTo>
                      <a:pt x="1258" y="558"/>
                    </a:lnTo>
                    <a:lnTo>
                      <a:pt x="1227" y="582"/>
                    </a:lnTo>
                    <a:lnTo>
                      <a:pt x="1208" y="592"/>
                    </a:lnTo>
                    <a:lnTo>
                      <a:pt x="1223" y="601"/>
                    </a:lnTo>
                    <a:lnTo>
                      <a:pt x="1242" y="616"/>
                    </a:lnTo>
                    <a:lnTo>
                      <a:pt x="1261" y="634"/>
                    </a:lnTo>
                    <a:lnTo>
                      <a:pt x="1274" y="654"/>
                    </a:lnTo>
                    <a:lnTo>
                      <a:pt x="1284" y="675"/>
                    </a:lnTo>
                    <a:lnTo>
                      <a:pt x="1290" y="700"/>
                    </a:lnTo>
                    <a:lnTo>
                      <a:pt x="1288" y="730"/>
                    </a:lnTo>
                    <a:lnTo>
                      <a:pt x="1279" y="759"/>
                    </a:lnTo>
                    <a:lnTo>
                      <a:pt x="1265" y="785"/>
                    </a:lnTo>
                    <a:lnTo>
                      <a:pt x="1246" y="808"/>
                    </a:lnTo>
                    <a:lnTo>
                      <a:pt x="1224" y="829"/>
                    </a:lnTo>
                    <a:lnTo>
                      <a:pt x="1183" y="858"/>
                    </a:lnTo>
                    <a:lnTo>
                      <a:pt x="1140" y="884"/>
                    </a:lnTo>
                    <a:lnTo>
                      <a:pt x="1093" y="907"/>
                    </a:lnTo>
                    <a:lnTo>
                      <a:pt x="1045" y="925"/>
                    </a:lnTo>
                    <a:lnTo>
                      <a:pt x="994" y="937"/>
                    </a:lnTo>
                    <a:lnTo>
                      <a:pt x="943" y="945"/>
                    </a:lnTo>
                    <a:lnTo>
                      <a:pt x="893" y="945"/>
                    </a:lnTo>
                    <a:lnTo>
                      <a:pt x="880" y="943"/>
                    </a:lnTo>
                    <a:lnTo>
                      <a:pt x="880" y="952"/>
                    </a:lnTo>
                    <a:lnTo>
                      <a:pt x="876" y="990"/>
                    </a:lnTo>
                    <a:lnTo>
                      <a:pt x="867" y="1024"/>
                    </a:lnTo>
                    <a:lnTo>
                      <a:pt x="852" y="1055"/>
                    </a:lnTo>
                    <a:lnTo>
                      <a:pt x="834" y="1081"/>
                    </a:lnTo>
                    <a:lnTo>
                      <a:pt x="812" y="1103"/>
                    </a:lnTo>
                    <a:lnTo>
                      <a:pt x="786" y="1123"/>
                    </a:lnTo>
                    <a:lnTo>
                      <a:pt x="757" y="1138"/>
                    </a:lnTo>
                    <a:lnTo>
                      <a:pt x="725" y="1150"/>
                    </a:lnTo>
                    <a:lnTo>
                      <a:pt x="691" y="1158"/>
                    </a:lnTo>
                    <a:lnTo>
                      <a:pt x="657" y="1163"/>
                    </a:lnTo>
                    <a:lnTo>
                      <a:pt x="621" y="1165"/>
                    </a:lnTo>
                    <a:lnTo>
                      <a:pt x="585" y="1163"/>
                    </a:lnTo>
                    <a:lnTo>
                      <a:pt x="549" y="1158"/>
                    </a:lnTo>
                    <a:lnTo>
                      <a:pt x="513" y="1149"/>
                    </a:lnTo>
                    <a:lnTo>
                      <a:pt x="479" y="1137"/>
                    </a:lnTo>
                    <a:lnTo>
                      <a:pt x="447" y="1123"/>
                    </a:lnTo>
                    <a:lnTo>
                      <a:pt x="416" y="1104"/>
                    </a:lnTo>
                    <a:lnTo>
                      <a:pt x="388" y="1082"/>
                    </a:lnTo>
                    <a:lnTo>
                      <a:pt x="363" y="1057"/>
                    </a:lnTo>
                    <a:lnTo>
                      <a:pt x="342" y="1030"/>
                    </a:lnTo>
                    <a:lnTo>
                      <a:pt x="325" y="998"/>
                    </a:lnTo>
                    <a:lnTo>
                      <a:pt x="312" y="964"/>
                    </a:lnTo>
                    <a:lnTo>
                      <a:pt x="304" y="926"/>
                    </a:lnTo>
                    <a:lnTo>
                      <a:pt x="305" y="914"/>
                    </a:lnTo>
                    <a:lnTo>
                      <a:pt x="309" y="908"/>
                    </a:lnTo>
                    <a:lnTo>
                      <a:pt x="308" y="900"/>
                    </a:lnTo>
                    <a:lnTo>
                      <a:pt x="306" y="882"/>
                    </a:lnTo>
                    <a:lnTo>
                      <a:pt x="306" y="863"/>
                    </a:lnTo>
                    <a:lnTo>
                      <a:pt x="304" y="757"/>
                    </a:lnTo>
                    <a:lnTo>
                      <a:pt x="297" y="757"/>
                    </a:lnTo>
                    <a:lnTo>
                      <a:pt x="261" y="753"/>
                    </a:lnTo>
                    <a:lnTo>
                      <a:pt x="224" y="747"/>
                    </a:lnTo>
                    <a:lnTo>
                      <a:pt x="189" y="739"/>
                    </a:lnTo>
                    <a:lnTo>
                      <a:pt x="153" y="726"/>
                    </a:lnTo>
                    <a:lnTo>
                      <a:pt x="122" y="710"/>
                    </a:lnTo>
                    <a:lnTo>
                      <a:pt x="92" y="690"/>
                    </a:lnTo>
                    <a:lnTo>
                      <a:pt x="64" y="666"/>
                    </a:lnTo>
                    <a:lnTo>
                      <a:pt x="41" y="637"/>
                    </a:lnTo>
                    <a:lnTo>
                      <a:pt x="22" y="604"/>
                    </a:lnTo>
                    <a:lnTo>
                      <a:pt x="9" y="570"/>
                    </a:lnTo>
                    <a:lnTo>
                      <a:pt x="3" y="535"/>
                    </a:lnTo>
                    <a:lnTo>
                      <a:pt x="0" y="498"/>
                    </a:lnTo>
                    <a:lnTo>
                      <a:pt x="1" y="461"/>
                    </a:lnTo>
                    <a:lnTo>
                      <a:pt x="8" y="425"/>
                    </a:lnTo>
                    <a:lnTo>
                      <a:pt x="20" y="389"/>
                    </a:lnTo>
                    <a:lnTo>
                      <a:pt x="41" y="345"/>
                    </a:lnTo>
                    <a:lnTo>
                      <a:pt x="66" y="307"/>
                    </a:lnTo>
                    <a:lnTo>
                      <a:pt x="94" y="271"/>
                    </a:lnTo>
                    <a:lnTo>
                      <a:pt x="127" y="243"/>
                    </a:lnTo>
                    <a:lnTo>
                      <a:pt x="164" y="219"/>
                    </a:lnTo>
                    <a:lnTo>
                      <a:pt x="202" y="199"/>
                    </a:lnTo>
                    <a:lnTo>
                      <a:pt x="242" y="186"/>
                    </a:lnTo>
                    <a:lnTo>
                      <a:pt x="284" y="178"/>
                    </a:lnTo>
                    <a:lnTo>
                      <a:pt x="327" y="177"/>
                    </a:lnTo>
                    <a:lnTo>
                      <a:pt x="371" y="181"/>
                    </a:lnTo>
                    <a:lnTo>
                      <a:pt x="415" y="190"/>
                    </a:lnTo>
                    <a:lnTo>
                      <a:pt x="458" y="207"/>
                    </a:lnTo>
                    <a:lnTo>
                      <a:pt x="473" y="214"/>
                    </a:lnTo>
                    <a:lnTo>
                      <a:pt x="481" y="199"/>
                    </a:lnTo>
                    <a:lnTo>
                      <a:pt x="496" y="176"/>
                    </a:lnTo>
                    <a:lnTo>
                      <a:pt x="515" y="152"/>
                    </a:lnTo>
                    <a:lnTo>
                      <a:pt x="536" y="131"/>
                    </a:lnTo>
                    <a:lnTo>
                      <a:pt x="559" y="110"/>
                    </a:lnTo>
                    <a:lnTo>
                      <a:pt x="585" y="91"/>
                    </a:lnTo>
                    <a:lnTo>
                      <a:pt x="613" y="72"/>
                    </a:lnTo>
                    <a:lnTo>
                      <a:pt x="642" y="55"/>
                    </a:lnTo>
                    <a:lnTo>
                      <a:pt x="672" y="41"/>
                    </a:lnTo>
                    <a:lnTo>
                      <a:pt x="702" y="28"/>
                    </a:lnTo>
                    <a:lnTo>
                      <a:pt x="732" y="17"/>
                    </a:lnTo>
                    <a:lnTo>
                      <a:pt x="762" y="8"/>
                    </a:lnTo>
                    <a:lnTo>
                      <a:pt x="792" y="3"/>
                    </a:lnTo>
                    <a:lnTo>
                      <a:pt x="8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927" name="Group 121"/>
            <p:cNvGrpSpPr>
              <a:grpSpLocks noChangeAspect="1"/>
            </p:cNvGrpSpPr>
            <p:nvPr/>
          </p:nvGrpSpPr>
          <p:grpSpPr bwMode="auto">
            <a:xfrm rot="21060218">
              <a:off x="2843808" y="1008113"/>
              <a:ext cx="1080120" cy="1272186"/>
              <a:chOff x="2001" y="981"/>
              <a:chExt cx="3661" cy="4312"/>
            </a:xfrm>
            <a:effectLst>
              <a:outerShdw blurRad="50800" dist="38100" dir="2700000" algn="tl" rotWithShape="0">
                <a:prstClr val="black">
                  <a:alpha val="40000"/>
                </a:prstClr>
              </a:outerShdw>
            </a:effectLst>
          </p:grpSpPr>
          <p:sp>
            <p:nvSpPr>
              <p:cNvPr id="928" name="Freeform 123"/>
              <p:cNvSpPr>
                <a:spLocks noEditPoints="1"/>
              </p:cNvSpPr>
              <p:nvPr/>
            </p:nvSpPr>
            <p:spPr bwMode="auto">
              <a:xfrm>
                <a:off x="2001" y="1954"/>
                <a:ext cx="2868" cy="2834"/>
              </a:xfrm>
              <a:custGeom>
                <a:avLst/>
                <a:gdLst/>
                <a:ahLst/>
                <a:cxnLst>
                  <a:cxn ang="0">
                    <a:pos x="1126" y="98"/>
                  </a:cxn>
                  <a:cxn ang="0">
                    <a:pos x="822" y="209"/>
                  </a:cxn>
                  <a:cxn ang="0">
                    <a:pos x="588" y="424"/>
                  </a:cxn>
                  <a:cxn ang="0">
                    <a:pos x="399" y="678"/>
                  </a:cxn>
                  <a:cxn ang="0">
                    <a:pos x="280" y="849"/>
                  </a:cxn>
                  <a:cxn ang="0">
                    <a:pos x="105" y="1313"/>
                  </a:cxn>
                  <a:cxn ang="0">
                    <a:pos x="59" y="1758"/>
                  </a:cxn>
                  <a:cxn ang="0">
                    <a:pos x="98" y="2035"/>
                  </a:cxn>
                  <a:cxn ang="0">
                    <a:pos x="213" y="2277"/>
                  </a:cxn>
                  <a:cxn ang="0">
                    <a:pos x="429" y="2440"/>
                  </a:cxn>
                  <a:cxn ang="0">
                    <a:pos x="515" y="2530"/>
                  </a:cxn>
                  <a:cxn ang="0">
                    <a:pos x="638" y="2546"/>
                  </a:cxn>
                  <a:cxn ang="0">
                    <a:pos x="909" y="2543"/>
                  </a:cxn>
                  <a:cxn ang="0">
                    <a:pos x="1324" y="2551"/>
                  </a:cxn>
                  <a:cxn ang="0">
                    <a:pos x="1582" y="2584"/>
                  </a:cxn>
                  <a:cxn ang="0">
                    <a:pos x="1670" y="2675"/>
                  </a:cxn>
                  <a:cxn ang="0">
                    <a:pos x="1758" y="2763"/>
                  </a:cxn>
                  <a:cxn ang="0">
                    <a:pos x="1782" y="2610"/>
                  </a:cxn>
                  <a:cxn ang="0">
                    <a:pos x="1871" y="2552"/>
                  </a:cxn>
                  <a:cxn ang="0">
                    <a:pos x="2356" y="2390"/>
                  </a:cxn>
                  <a:cxn ang="0">
                    <a:pos x="2613" y="2191"/>
                  </a:cxn>
                  <a:cxn ang="0">
                    <a:pos x="2770" y="1894"/>
                  </a:cxn>
                  <a:cxn ang="0">
                    <a:pos x="2801" y="1463"/>
                  </a:cxn>
                  <a:cxn ang="0">
                    <a:pos x="2699" y="1042"/>
                  </a:cxn>
                  <a:cxn ang="0">
                    <a:pos x="2454" y="580"/>
                  </a:cxn>
                  <a:cxn ang="0">
                    <a:pos x="2135" y="251"/>
                  </a:cxn>
                  <a:cxn ang="0">
                    <a:pos x="1760" y="83"/>
                  </a:cxn>
                  <a:cxn ang="0">
                    <a:pos x="1522" y="0"/>
                  </a:cxn>
                  <a:cxn ang="0">
                    <a:pos x="1970" y="87"/>
                  </a:cxn>
                  <a:cxn ang="0">
                    <a:pos x="2287" y="297"/>
                  </a:cxn>
                  <a:cxn ang="0">
                    <a:pos x="2583" y="666"/>
                  </a:cxn>
                  <a:cxn ang="0">
                    <a:pos x="2807" y="1167"/>
                  </a:cxn>
                  <a:cxn ang="0">
                    <a:pos x="2863" y="1704"/>
                  </a:cxn>
                  <a:cxn ang="0">
                    <a:pos x="2778" y="2043"/>
                  </a:cxn>
                  <a:cxn ang="0">
                    <a:pos x="2562" y="2325"/>
                  </a:cxn>
                  <a:cxn ang="0">
                    <a:pos x="2242" y="2500"/>
                  </a:cxn>
                  <a:cxn ang="0">
                    <a:pos x="1888" y="2609"/>
                  </a:cxn>
                  <a:cxn ang="0">
                    <a:pos x="1836" y="2757"/>
                  </a:cxn>
                  <a:cxn ang="0">
                    <a:pos x="1822" y="2833"/>
                  </a:cxn>
                  <a:cxn ang="0">
                    <a:pos x="1697" y="2797"/>
                  </a:cxn>
                  <a:cxn ang="0">
                    <a:pos x="1583" y="2662"/>
                  </a:cxn>
                  <a:cxn ang="0">
                    <a:pos x="1438" y="2609"/>
                  </a:cxn>
                  <a:cxn ang="0">
                    <a:pos x="1116" y="2616"/>
                  </a:cxn>
                  <a:cxn ang="0">
                    <a:pos x="776" y="2593"/>
                  </a:cxn>
                  <a:cxn ang="0">
                    <a:pos x="613" y="2610"/>
                  </a:cxn>
                  <a:cxn ang="0">
                    <a:pos x="526" y="2683"/>
                  </a:cxn>
                  <a:cxn ang="0">
                    <a:pos x="482" y="2670"/>
                  </a:cxn>
                  <a:cxn ang="0">
                    <a:pos x="412" y="2495"/>
                  </a:cxn>
                  <a:cxn ang="0">
                    <a:pos x="183" y="2331"/>
                  </a:cxn>
                  <a:cxn ang="0">
                    <a:pos x="51" y="2085"/>
                  </a:cxn>
                  <a:cxn ang="0">
                    <a:pos x="1" y="1800"/>
                  </a:cxn>
                  <a:cxn ang="0">
                    <a:pos x="36" y="1361"/>
                  </a:cxn>
                  <a:cxn ang="0">
                    <a:pos x="187" y="903"/>
                  </a:cxn>
                  <a:cxn ang="0">
                    <a:pos x="220" y="785"/>
                  </a:cxn>
                  <a:cxn ang="0">
                    <a:pos x="407" y="566"/>
                  </a:cxn>
                  <a:cxn ang="0">
                    <a:pos x="621" y="294"/>
                  </a:cxn>
                  <a:cxn ang="0">
                    <a:pos x="910" y="104"/>
                  </a:cxn>
                  <a:cxn ang="0">
                    <a:pos x="1247" y="15"/>
                  </a:cxn>
                </a:cxnLst>
                <a:rect l="0" t="0" r="r" b="b"/>
                <a:pathLst>
                  <a:path w="2868" h="2834">
                    <a:moveTo>
                      <a:pt x="1480" y="56"/>
                    </a:moveTo>
                    <a:lnTo>
                      <a:pt x="1383" y="59"/>
                    </a:lnTo>
                    <a:lnTo>
                      <a:pt x="1286" y="69"/>
                    </a:lnTo>
                    <a:lnTo>
                      <a:pt x="1189" y="85"/>
                    </a:lnTo>
                    <a:lnTo>
                      <a:pt x="1126" y="98"/>
                    </a:lnTo>
                    <a:lnTo>
                      <a:pt x="1063" y="113"/>
                    </a:lnTo>
                    <a:lnTo>
                      <a:pt x="1000" y="132"/>
                    </a:lnTo>
                    <a:lnTo>
                      <a:pt x="939" y="154"/>
                    </a:lnTo>
                    <a:lnTo>
                      <a:pt x="880" y="179"/>
                    </a:lnTo>
                    <a:lnTo>
                      <a:pt x="822" y="209"/>
                    </a:lnTo>
                    <a:lnTo>
                      <a:pt x="769" y="244"/>
                    </a:lnTo>
                    <a:lnTo>
                      <a:pt x="718" y="285"/>
                    </a:lnTo>
                    <a:lnTo>
                      <a:pt x="672" y="328"/>
                    </a:lnTo>
                    <a:lnTo>
                      <a:pt x="628" y="375"/>
                    </a:lnTo>
                    <a:lnTo>
                      <a:pt x="588" y="424"/>
                    </a:lnTo>
                    <a:lnTo>
                      <a:pt x="550" y="473"/>
                    </a:lnTo>
                    <a:lnTo>
                      <a:pt x="512" y="525"/>
                    </a:lnTo>
                    <a:lnTo>
                      <a:pt x="475" y="577"/>
                    </a:lnTo>
                    <a:lnTo>
                      <a:pt x="437" y="628"/>
                    </a:lnTo>
                    <a:lnTo>
                      <a:pt x="399" y="678"/>
                    </a:lnTo>
                    <a:lnTo>
                      <a:pt x="359" y="726"/>
                    </a:lnTo>
                    <a:lnTo>
                      <a:pt x="336" y="751"/>
                    </a:lnTo>
                    <a:lnTo>
                      <a:pt x="336" y="755"/>
                    </a:lnTo>
                    <a:lnTo>
                      <a:pt x="331" y="767"/>
                    </a:lnTo>
                    <a:lnTo>
                      <a:pt x="280" y="849"/>
                    </a:lnTo>
                    <a:lnTo>
                      <a:pt x="234" y="936"/>
                    </a:lnTo>
                    <a:lnTo>
                      <a:pt x="194" y="1026"/>
                    </a:lnTo>
                    <a:lnTo>
                      <a:pt x="158" y="1120"/>
                    </a:lnTo>
                    <a:lnTo>
                      <a:pt x="129" y="1216"/>
                    </a:lnTo>
                    <a:lnTo>
                      <a:pt x="105" y="1313"/>
                    </a:lnTo>
                    <a:lnTo>
                      <a:pt x="85" y="1411"/>
                    </a:lnTo>
                    <a:lnTo>
                      <a:pt x="72" y="1509"/>
                    </a:lnTo>
                    <a:lnTo>
                      <a:pt x="63" y="1606"/>
                    </a:lnTo>
                    <a:lnTo>
                      <a:pt x="59" y="1703"/>
                    </a:lnTo>
                    <a:lnTo>
                      <a:pt x="59" y="1758"/>
                    </a:lnTo>
                    <a:lnTo>
                      <a:pt x="61" y="1814"/>
                    </a:lnTo>
                    <a:lnTo>
                      <a:pt x="67" y="1870"/>
                    </a:lnTo>
                    <a:lnTo>
                      <a:pt x="74" y="1927"/>
                    </a:lnTo>
                    <a:lnTo>
                      <a:pt x="85" y="1982"/>
                    </a:lnTo>
                    <a:lnTo>
                      <a:pt x="98" y="2035"/>
                    </a:lnTo>
                    <a:lnTo>
                      <a:pt x="114" y="2088"/>
                    </a:lnTo>
                    <a:lnTo>
                      <a:pt x="133" y="2139"/>
                    </a:lnTo>
                    <a:lnTo>
                      <a:pt x="157" y="2187"/>
                    </a:lnTo>
                    <a:lnTo>
                      <a:pt x="183" y="2234"/>
                    </a:lnTo>
                    <a:lnTo>
                      <a:pt x="213" y="2277"/>
                    </a:lnTo>
                    <a:lnTo>
                      <a:pt x="249" y="2318"/>
                    </a:lnTo>
                    <a:lnTo>
                      <a:pt x="287" y="2355"/>
                    </a:lnTo>
                    <a:lnTo>
                      <a:pt x="330" y="2387"/>
                    </a:lnTo>
                    <a:lnTo>
                      <a:pt x="377" y="2415"/>
                    </a:lnTo>
                    <a:lnTo>
                      <a:pt x="429" y="2440"/>
                    </a:lnTo>
                    <a:lnTo>
                      <a:pt x="487" y="2458"/>
                    </a:lnTo>
                    <a:lnTo>
                      <a:pt x="499" y="2465"/>
                    </a:lnTo>
                    <a:lnTo>
                      <a:pt x="505" y="2475"/>
                    </a:lnTo>
                    <a:lnTo>
                      <a:pt x="509" y="2487"/>
                    </a:lnTo>
                    <a:lnTo>
                      <a:pt x="515" y="2530"/>
                    </a:lnTo>
                    <a:lnTo>
                      <a:pt x="528" y="2592"/>
                    </a:lnTo>
                    <a:lnTo>
                      <a:pt x="547" y="2577"/>
                    </a:lnTo>
                    <a:lnTo>
                      <a:pt x="576" y="2564"/>
                    </a:lnTo>
                    <a:lnTo>
                      <a:pt x="606" y="2552"/>
                    </a:lnTo>
                    <a:lnTo>
                      <a:pt x="638" y="2546"/>
                    </a:lnTo>
                    <a:lnTo>
                      <a:pt x="669" y="2541"/>
                    </a:lnTo>
                    <a:lnTo>
                      <a:pt x="701" y="2537"/>
                    </a:lnTo>
                    <a:lnTo>
                      <a:pt x="732" y="2535"/>
                    </a:lnTo>
                    <a:lnTo>
                      <a:pt x="821" y="2537"/>
                    </a:lnTo>
                    <a:lnTo>
                      <a:pt x="909" y="2543"/>
                    </a:lnTo>
                    <a:lnTo>
                      <a:pt x="998" y="2551"/>
                    </a:lnTo>
                    <a:lnTo>
                      <a:pt x="1087" y="2558"/>
                    </a:lnTo>
                    <a:lnTo>
                      <a:pt x="1146" y="2559"/>
                    </a:lnTo>
                    <a:lnTo>
                      <a:pt x="1264" y="2554"/>
                    </a:lnTo>
                    <a:lnTo>
                      <a:pt x="1324" y="2551"/>
                    </a:lnTo>
                    <a:lnTo>
                      <a:pt x="1383" y="2550"/>
                    </a:lnTo>
                    <a:lnTo>
                      <a:pt x="1441" y="2552"/>
                    </a:lnTo>
                    <a:lnTo>
                      <a:pt x="1499" y="2560"/>
                    </a:lnTo>
                    <a:lnTo>
                      <a:pt x="1557" y="2573"/>
                    </a:lnTo>
                    <a:lnTo>
                      <a:pt x="1582" y="2584"/>
                    </a:lnTo>
                    <a:lnTo>
                      <a:pt x="1603" y="2598"/>
                    </a:lnTo>
                    <a:lnTo>
                      <a:pt x="1623" y="2615"/>
                    </a:lnTo>
                    <a:lnTo>
                      <a:pt x="1640" y="2634"/>
                    </a:lnTo>
                    <a:lnTo>
                      <a:pt x="1655" y="2654"/>
                    </a:lnTo>
                    <a:lnTo>
                      <a:pt x="1670" y="2675"/>
                    </a:lnTo>
                    <a:lnTo>
                      <a:pt x="1685" y="2696"/>
                    </a:lnTo>
                    <a:lnTo>
                      <a:pt x="1701" y="2716"/>
                    </a:lnTo>
                    <a:lnTo>
                      <a:pt x="1718" y="2734"/>
                    </a:lnTo>
                    <a:lnTo>
                      <a:pt x="1737" y="2750"/>
                    </a:lnTo>
                    <a:lnTo>
                      <a:pt x="1758" y="2763"/>
                    </a:lnTo>
                    <a:lnTo>
                      <a:pt x="1780" y="2770"/>
                    </a:lnTo>
                    <a:lnTo>
                      <a:pt x="1781" y="2732"/>
                    </a:lnTo>
                    <a:lnTo>
                      <a:pt x="1785" y="2691"/>
                    </a:lnTo>
                    <a:lnTo>
                      <a:pt x="1786" y="2651"/>
                    </a:lnTo>
                    <a:lnTo>
                      <a:pt x="1782" y="2610"/>
                    </a:lnTo>
                    <a:lnTo>
                      <a:pt x="1781" y="2598"/>
                    </a:lnTo>
                    <a:lnTo>
                      <a:pt x="1785" y="2588"/>
                    </a:lnTo>
                    <a:lnTo>
                      <a:pt x="1792" y="2579"/>
                    </a:lnTo>
                    <a:lnTo>
                      <a:pt x="1802" y="2573"/>
                    </a:lnTo>
                    <a:lnTo>
                      <a:pt x="1871" y="2552"/>
                    </a:lnTo>
                    <a:lnTo>
                      <a:pt x="2084" y="2493"/>
                    </a:lnTo>
                    <a:lnTo>
                      <a:pt x="2154" y="2472"/>
                    </a:lnTo>
                    <a:lnTo>
                      <a:pt x="2222" y="2448"/>
                    </a:lnTo>
                    <a:lnTo>
                      <a:pt x="2291" y="2420"/>
                    </a:lnTo>
                    <a:lnTo>
                      <a:pt x="2356" y="2390"/>
                    </a:lnTo>
                    <a:lnTo>
                      <a:pt x="2420" y="2353"/>
                    </a:lnTo>
                    <a:lnTo>
                      <a:pt x="2473" y="2318"/>
                    </a:lnTo>
                    <a:lnTo>
                      <a:pt x="2522" y="2279"/>
                    </a:lnTo>
                    <a:lnTo>
                      <a:pt x="2570" y="2237"/>
                    </a:lnTo>
                    <a:lnTo>
                      <a:pt x="2613" y="2191"/>
                    </a:lnTo>
                    <a:lnTo>
                      <a:pt x="2652" y="2143"/>
                    </a:lnTo>
                    <a:lnTo>
                      <a:pt x="2686" y="2090"/>
                    </a:lnTo>
                    <a:lnTo>
                      <a:pt x="2716" y="2035"/>
                    </a:lnTo>
                    <a:lnTo>
                      <a:pt x="2742" y="1976"/>
                    </a:lnTo>
                    <a:lnTo>
                      <a:pt x="2770" y="1894"/>
                    </a:lnTo>
                    <a:lnTo>
                      <a:pt x="2790" y="1809"/>
                    </a:lnTo>
                    <a:lnTo>
                      <a:pt x="2803" y="1724"/>
                    </a:lnTo>
                    <a:lnTo>
                      <a:pt x="2808" y="1637"/>
                    </a:lnTo>
                    <a:lnTo>
                      <a:pt x="2808" y="1551"/>
                    </a:lnTo>
                    <a:lnTo>
                      <a:pt x="2801" y="1463"/>
                    </a:lnTo>
                    <a:lnTo>
                      <a:pt x="2790" y="1377"/>
                    </a:lnTo>
                    <a:lnTo>
                      <a:pt x="2774" y="1292"/>
                    </a:lnTo>
                    <a:lnTo>
                      <a:pt x="2753" y="1207"/>
                    </a:lnTo>
                    <a:lnTo>
                      <a:pt x="2728" y="1123"/>
                    </a:lnTo>
                    <a:lnTo>
                      <a:pt x="2699" y="1042"/>
                    </a:lnTo>
                    <a:lnTo>
                      <a:pt x="2660" y="945"/>
                    </a:lnTo>
                    <a:lnTo>
                      <a:pt x="2617" y="849"/>
                    </a:lnTo>
                    <a:lnTo>
                      <a:pt x="2567" y="756"/>
                    </a:lnTo>
                    <a:lnTo>
                      <a:pt x="2513" y="666"/>
                    </a:lnTo>
                    <a:lnTo>
                      <a:pt x="2454" y="580"/>
                    </a:lnTo>
                    <a:lnTo>
                      <a:pt x="2391" y="496"/>
                    </a:lnTo>
                    <a:lnTo>
                      <a:pt x="2322" y="417"/>
                    </a:lnTo>
                    <a:lnTo>
                      <a:pt x="2262" y="357"/>
                    </a:lnTo>
                    <a:lnTo>
                      <a:pt x="2200" y="301"/>
                    </a:lnTo>
                    <a:lnTo>
                      <a:pt x="2135" y="251"/>
                    </a:lnTo>
                    <a:lnTo>
                      <a:pt x="2065" y="205"/>
                    </a:lnTo>
                    <a:lnTo>
                      <a:pt x="1995" y="166"/>
                    </a:lnTo>
                    <a:lnTo>
                      <a:pt x="1920" y="133"/>
                    </a:lnTo>
                    <a:lnTo>
                      <a:pt x="1841" y="106"/>
                    </a:lnTo>
                    <a:lnTo>
                      <a:pt x="1760" y="83"/>
                    </a:lnTo>
                    <a:lnTo>
                      <a:pt x="1675" y="69"/>
                    </a:lnTo>
                    <a:lnTo>
                      <a:pt x="1578" y="60"/>
                    </a:lnTo>
                    <a:lnTo>
                      <a:pt x="1480" y="56"/>
                    </a:lnTo>
                    <a:close/>
                    <a:moveTo>
                      <a:pt x="1430" y="0"/>
                    </a:moveTo>
                    <a:lnTo>
                      <a:pt x="1522" y="0"/>
                    </a:lnTo>
                    <a:lnTo>
                      <a:pt x="1613" y="4"/>
                    </a:lnTo>
                    <a:lnTo>
                      <a:pt x="1704" y="15"/>
                    </a:lnTo>
                    <a:lnTo>
                      <a:pt x="1794" y="32"/>
                    </a:lnTo>
                    <a:lnTo>
                      <a:pt x="1883" y="56"/>
                    </a:lnTo>
                    <a:lnTo>
                      <a:pt x="1970" y="87"/>
                    </a:lnTo>
                    <a:lnTo>
                      <a:pt x="2039" y="119"/>
                    </a:lnTo>
                    <a:lnTo>
                      <a:pt x="2106" y="157"/>
                    </a:lnTo>
                    <a:lnTo>
                      <a:pt x="2169" y="199"/>
                    </a:lnTo>
                    <a:lnTo>
                      <a:pt x="2229" y="246"/>
                    </a:lnTo>
                    <a:lnTo>
                      <a:pt x="2287" y="297"/>
                    </a:lnTo>
                    <a:lnTo>
                      <a:pt x="2340" y="349"/>
                    </a:lnTo>
                    <a:lnTo>
                      <a:pt x="2391" y="405"/>
                    </a:lnTo>
                    <a:lnTo>
                      <a:pt x="2458" y="488"/>
                    </a:lnTo>
                    <a:lnTo>
                      <a:pt x="2522" y="574"/>
                    </a:lnTo>
                    <a:lnTo>
                      <a:pt x="2583" y="666"/>
                    </a:lnTo>
                    <a:lnTo>
                      <a:pt x="2638" y="760"/>
                    </a:lnTo>
                    <a:lnTo>
                      <a:pt x="2689" y="858"/>
                    </a:lnTo>
                    <a:lnTo>
                      <a:pt x="2733" y="959"/>
                    </a:lnTo>
                    <a:lnTo>
                      <a:pt x="2773" y="1063"/>
                    </a:lnTo>
                    <a:lnTo>
                      <a:pt x="2807" y="1167"/>
                    </a:lnTo>
                    <a:lnTo>
                      <a:pt x="2833" y="1273"/>
                    </a:lnTo>
                    <a:lnTo>
                      <a:pt x="2852" y="1381"/>
                    </a:lnTo>
                    <a:lnTo>
                      <a:pt x="2864" y="1489"/>
                    </a:lnTo>
                    <a:lnTo>
                      <a:pt x="2868" y="1597"/>
                    </a:lnTo>
                    <a:lnTo>
                      <a:pt x="2863" y="1704"/>
                    </a:lnTo>
                    <a:lnTo>
                      <a:pt x="2855" y="1775"/>
                    </a:lnTo>
                    <a:lnTo>
                      <a:pt x="2842" y="1844"/>
                    </a:lnTo>
                    <a:lnTo>
                      <a:pt x="2825" y="1912"/>
                    </a:lnTo>
                    <a:lnTo>
                      <a:pt x="2804" y="1979"/>
                    </a:lnTo>
                    <a:lnTo>
                      <a:pt x="2778" y="2043"/>
                    </a:lnTo>
                    <a:lnTo>
                      <a:pt x="2745" y="2106"/>
                    </a:lnTo>
                    <a:lnTo>
                      <a:pt x="2708" y="2165"/>
                    </a:lnTo>
                    <a:lnTo>
                      <a:pt x="2666" y="2221"/>
                    </a:lnTo>
                    <a:lnTo>
                      <a:pt x="2618" y="2274"/>
                    </a:lnTo>
                    <a:lnTo>
                      <a:pt x="2562" y="2325"/>
                    </a:lnTo>
                    <a:lnTo>
                      <a:pt x="2503" y="2369"/>
                    </a:lnTo>
                    <a:lnTo>
                      <a:pt x="2440" y="2408"/>
                    </a:lnTo>
                    <a:lnTo>
                      <a:pt x="2376" y="2442"/>
                    </a:lnTo>
                    <a:lnTo>
                      <a:pt x="2309" y="2472"/>
                    </a:lnTo>
                    <a:lnTo>
                      <a:pt x="2242" y="2500"/>
                    </a:lnTo>
                    <a:lnTo>
                      <a:pt x="2173" y="2525"/>
                    </a:lnTo>
                    <a:lnTo>
                      <a:pt x="2102" y="2547"/>
                    </a:lnTo>
                    <a:lnTo>
                      <a:pt x="2031" y="2568"/>
                    </a:lnTo>
                    <a:lnTo>
                      <a:pt x="1959" y="2589"/>
                    </a:lnTo>
                    <a:lnTo>
                      <a:pt x="1888" y="2609"/>
                    </a:lnTo>
                    <a:lnTo>
                      <a:pt x="1841" y="2623"/>
                    </a:lnTo>
                    <a:lnTo>
                      <a:pt x="1843" y="2635"/>
                    </a:lnTo>
                    <a:lnTo>
                      <a:pt x="1841" y="2675"/>
                    </a:lnTo>
                    <a:lnTo>
                      <a:pt x="1837" y="2716"/>
                    </a:lnTo>
                    <a:lnTo>
                      <a:pt x="1836" y="2757"/>
                    </a:lnTo>
                    <a:lnTo>
                      <a:pt x="1839" y="2797"/>
                    </a:lnTo>
                    <a:lnTo>
                      <a:pt x="1839" y="2808"/>
                    </a:lnTo>
                    <a:lnTo>
                      <a:pt x="1836" y="2818"/>
                    </a:lnTo>
                    <a:lnTo>
                      <a:pt x="1830" y="2826"/>
                    </a:lnTo>
                    <a:lnTo>
                      <a:pt x="1822" y="2833"/>
                    </a:lnTo>
                    <a:lnTo>
                      <a:pt x="1810" y="2834"/>
                    </a:lnTo>
                    <a:lnTo>
                      <a:pt x="1780" y="2831"/>
                    </a:lnTo>
                    <a:lnTo>
                      <a:pt x="1751" y="2823"/>
                    </a:lnTo>
                    <a:lnTo>
                      <a:pt x="1723" y="2813"/>
                    </a:lnTo>
                    <a:lnTo>
                      <a:pt x="1697" y="2797"/>
                    </a:lnTo>
                    <a:lnTo>
                      <a:pt x="1675" y="2778"/>
                    </a:lnTo>
                    <a:lnTo>
                      <a:pt x="1651" y="2749"/>
                    </a:lnTo>
                    <a:lnTo>
                      <a:pt x="1630" y="2719"/>
                    </a:lnTo>
                    <a:lnTo>
                      <a:pt x="1608" y="2690"/>
                    </a:lnTo>
                    <a:lnTo>
                      <a:pt x="1583" y="2662"/>
                    </a:lnTo>
                    <a:lnTo>
                      <a:pt x="1558" y="2643"/>
                    </a:lnTo>
                    <a:lnTo>
                      <a:pt x="1531" y="2628"/>
                    </a:lnTo>
                    <a:lnTo>
                      <a:pt x="1501" y="2619"/>
                    </a:lnTo>
                    <a:lnTo>
                      <a:pt x="1471" y="2613"/>
                    </a:lnTo>
                    <a:lnTo>
                      <a:pt x="1438" y="2609"/>
                    </a:lnTo>
                    <a:lnTo>
                      <a:pt x="1405" y="2607"/>
                    </a:lnTo>
                    <a:lnTo>
                      <a:pt x="1342" y="2607"/>
                    </a:lnTo>
                    <a:lnTo>
                      <a:pt x="1268" y="2611"/>
                    </a:lnTo>
                    <a:lnTo>
                      <a:pt x="1192" y="2615"/>
                    </a:lnTo>
                    <a:lnTo>
                      <a:pt x="1116" y="2616"/>
                    </a:lnTo>
                    <a:lnTo>
                      <a:pt x="1037" y="2614"/>
                    </a:lnTo>
                    <a:lnTo>
                      <a:pt x="959" y="2606"/>
                    </a:lnTo>
                    <a:lnTo>
                      <a:pt x="880" y="2599"/>
                    </a:lnTo>
                    <a:lnTo>
                      <a:pt x="801" y="2594"/>
                    </a:lnTo>
                    <a:lnTo>
                      <a:pt x="776" y="2593"/>
                    </a:lnTo>
                    <a:lnTo>
                      <a:pt x="723" y="2593"/>
                    </a:lnTo>
                    <a:lnTo>
                      <a:pt x="695" y="2594"/>
                    </a:lnTo>
                    <a:lnTo>
                      <a:pt x="666" y="2598"/>
                    </a:lnTo>
                    <a:lnTo>
                      <a:pt x="639" y="2602"/>
                    </a:lnTo>
                    <a:lnTo>
                      <a:pt x="613" y="2610"/>
                    </a:lnTo>
                    <a:lnTo>
                      <a:pt x="588" y="2620"/>
                    </a:lnTo>
                    <a:lnTo>
                      <a:pt x="567" y="2635"/>
                    </a:lnTo>
                    <a:lnTo>
                      <a:pt x="549" y="2652"/>
                    </a:lnTo>
                    <a:lnTo>
                      <a:pt x="534" y="2674"/>
                    </a:lnTo>
                    <a:lnTo>
                      <a:pt x="526" y="2683"/>
                    </a:lnTo>
                    <a:lnTo>
                      <a:pt x="517" y="2689"/>
                    </a:lnTo>
                    <a:lnTo>
                      <a:pt x="507" y="2690"/>
                    </a:lnTo>
                    <a:lnTo>
                      <a:pt x="496" y="2686"/>
                    </a:lnTo>
                    <a:lnTo>
                      <a:pt x="488" y="2679"/>
                    </a:lnTo>
                    <a:lnTo>
                      <a:pt x="482" y="2670"/>
                    </a:lnTo>
                    <a:lnTo>
                      <a:pt x="479" y="2660"/>
                    </a:lnTo>
                    <a:lnTo>
                      <a:pt x="474" y="2616"/>
                    </a:lnTo>
                    <a:lnTo>
                      <a:pt x="456" y="2530"/>
                    </a:lnTo>
                    <a:lnTo>
                      <a:pt x="453" y="2508"/>
                    </a:lnTo>
                    <a:lnTo>
                      <a:pt x="412" y="2495"/>
                    </a:lnTo>
                    <a:lnTo>
                      <a:pt x="357" y="2471"/>
                    </a:lnTo>
                    <a:lnTo>
                      <a:pt x="308" y="2442"/>
                    </a:lnTo>
                    <a:lnTo>
                      <a:pt x="262" y="2408"/>
                    </a:lnTo>
                    <a:lnTo>
                      <a:pt x="221" y="2372"/>
                    </a:lnTo>
                    <a:lnTo>
                      <a:pt x="183" y="2331"/>
                    </a:lnTo>
                    <a:lnTo>
                      <a:pt x="149" y="2287"/>
                    </a:lnTo>
                    <a:lnTo>
                      <a:pt x="119" y="2239"/>
                    </a:lnTo>
                    <a:lnTo>
                      <a:pt x="93" y="2191"/>
                    </a:lnTo>
                    <a:lnTo>
                      <a:pt x="70" y="2139"/>
                    </a:lnTo>
                    <a:lnTo>
                      <a:pt x="51" y="2085"/>
                    </a:lnTo>
                    <a:lnTo>
                      <a:pt x="35" y="2030"/>
                    </a:lnTo>
                    <a:lnTo>
                      <a:pt x="22" y="1974"/>
                    </a:lnTo>
                    <a:lnTo>
                      <a:pt x="13" y="1916"/>
                    </a:lnTo>
                    <a:lnTo>
                      <a:pt x="5" y="1859"/>
                    </a:lnTo>
                    <a:lnTo>
                      <a:pt x="1" y="1800"/>
                    </a:lnTo>
                    <a:lnTo>
                      <a:pt x="0" y="1742"/>
                    </a:lnTo>
                    <a:lnTo>
                      <a:pt x="2" y="1648"/>
                    </a:lnTo>
                    <a:lnTo>
                      <a:pt x="9" y="1552"/>
                    </a:lnTo>
                    <a:lnTo>
                      <a:pt x="19" y="1457"/>
                    </a:lnTo>
                    <a:lnTo>
                      <a:pt x="36" y="1361"/>
                    </a:lnTo>
                    <a:lnTo>
                      <a:pt x="56" y="1265"/>
                    </a:lnTo>
                    <a:lnTo>
                      <a:pt x="81" y="1173"/>
                    </a:lnTo>
                    <a:lnTo>
                      <a:pt x="111" y="1080"/>
                    </a:lnTo>
                    <a:lnTo>
                      <a:pt x="146" y="989"/>
                    </a:lnTo>
                    <a:lnTo>
                      <a:pt x="187" y="903"/>
                    </a:lnTo>
                    <a:lnTo>
                      <a:pt x="232" y="818"/>
                    </a:lnTo>
                    <a:lnTo>
                      <a:pt x="226" y="814"/>
                    </a:lnTo>
                    <a:lnTo>
                      <a:pt x="221" y="805"/>
                    </a:lnTo>
                    <a:lnTo>
                      <a:pt x="218" y="796"/>
                    </a:lnTo>
                    <a:lnTo>
                      <a:pt x="220" y="785"/>
                    </a:lnTo>
                    <a:lnTo>
                      <a:pt x="228" y="775"/>
                    </a:lnTo>
                    <a:lnTo>
                      <a:pt x="277" y="727"/>
                    </a:lnTo>
                    <a:lnTo>
                      <a:pt x="323" y="676"/>
                    </a:lnTo>
                    <a:lnTo>
                      <a:pt x="367" y="621"/>
                    </a:lnTo>
                    <a:lnTo>
                      <a:pt x="407" y="566"/>
                    </a:lnTo>
                    <a:lnTo>
                      <a:pt x="448" y="509"/>
                    </a:lnTo>
                    <a:lnTo>
                      <a:pt x="488" y="453"/>
                    </a:lnTo>
                    <a:lnTo>
                      <a:pt x="529" y="398"/>
                    </a:lnTo>
                    <a:lnTo>
                      <a:pt x="573" y="344"/>
                    </a:lnTo>
                    <a:lnTo>
                      <a:pt x="621" y="294"/>
                    </a:lnTo>
                    <a:lnTo>
                      <a:pt x="673" y="247"/>
                    </a:lnTo>
                    <a:lnTo>
                      <a:pt x="728" y="204"/>
                    </a:lnTo>
                    <a:lnTo>
                      <a:pt x="787" y="167"/>
                    </a:lnTo>
                    <a:lnTo>
                      <a:pt x="847" y="133"/>
                    </a:lnTo>
                    <a:lnTo>
                      <a:pt x="910" y="104"/>
                    </a:lnTo>
                    <a:lnTo>
                      <a:pt x="976" y="79"/>
                    </a:lnTo>
                    <a:lnTo>
                      <a:pt x="1042" y="59"/>
                    </a:lnTo>
                    <a:lnTo>
                      <a:pt x="1109" y="41"/>
                    </a:lnTo>
                    <a:lnTo>
                      <a:pt x="1177" y="27"/>
                    </a:lnTo>
                    <a:lnTo>
                      <a:pt x="1247" y="15"/>
                    </a:lnTo>
                    <a:lnTo>
                      <a:pt x="1338" y="5"/>
                    </a:lnTo>
                    <a:lnTo>
                      <a:pt x="14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9" name="Freeform 124"/>
              <p:cNvSpPr>
                <a:spLocks/>
              </p:cNvSpPr>
              <p:nvPr/>
            </p:nvSpPr>
            <p:spPr bwMode="auto">
              <a:xfrm>
                <a:off x="3982" y="2993"/>
                <a:ext cx="408" cy="264"/>
              </a:xfrm>
              <a:custGeom>
                <a:avLst/>
                <a:gdLst/>
                <a:ahLst/>
                <a:cxnLst>
                  <a:cxn ang="0">
                    <a:pos x="92" y="0"/>
                  </a:cxn>
                  <a:cxn ang="0">
                    <a:pos x="152" y="5"/>
                  </a:cxn>
                  <a:cxn ang="0">
                    <a:pos x="211" y="16"/>
                  </a:cxn>
                  <a:cxn ang="0">
                    <a:pos x="269" y="29"/>
                  </a:cxn>
                  <a:cxn ang="0">
                    <a:pos x="387" y="60"/>
                  </a:cxn>
                  <a:cxn ang="0">
                    <a:pos x="399" y="66"/>
                  </a:cxn>
                  <a:cxn ang="0">
                    <a:pos x="405" y="75"/>
                  </a:cxn>
                  <a:cxn ang="0">
                    <a:pos x="408" y="85"/>
                  </a:cxn>
                  <a:cxn ang="0">
                    <a:pos x="406" y="96"/>
                  </a:cxn>
                  <a:cxn ang="0">
                    <a:pos x="401" y="106"/>
                  </a:cxn>
                  <a:cxn ang="0">
                    <a:pos x="395" y="114"/>
                  </a:cxn>
                  <a:cxn ang="0">
                    <a:pos x="384" y="118"/>
                  </a:cxn>
                  <a:cxn ang="0">
                    <a:pos x="371" y="117"/>
                  </a:cxn>
                  <a:cxn ang="0">
                    <a:pos x="315" y="102"/>
                  </a:cxn>
                  <a:cxn ang="0">
                    <a:pos x="258" y="86"/>
                  </a:cxn>
                  <a:cxn ang="0">
                    <a:pos x="203" y="73"/>
                  </a:cxn>
                  <a:cxn ang="0">
                    <a:pos x="147" y="64"/>
                  </a:cxn>
                  <a:cxn ang="0">
                    <a:pos x="90" y="59"/>
                  </a:cxn>
                  <a:cxn ang="0">
                    <a:pos x="59" y="60"/>
                  </a:cxn>
                  <a:cxn ang="0">
                    <a:pos x="65" y="79"/>
                  </a:cxn>
                  <a:cxn ang="0">
                    <a:pos x="74" y="94"/>
                  </a:cxn>
                  <a:cxn ang="0">
                    <a:pos x="86" y="107"/>
                  </a:cxn>
                  <a:cxn ang="0">
                    <a:pos x="103" y="118"/>
                  </a:cxn>
                  <a:cxn ang="0">
                    <a:pos x="120" y="127"/>
                  </a:cxn>
                  <a:cxn ang="0">
                    <a:pos x="139" y="134"/>
                  </a:cxn>
                  <a:cxn ang="0">
                    <a:pos x="159" y="139"/>
                  </a:cxn>
                  <a:cxn ang="0">
                    <a:pos x="177" y="145"/>
                  </a:cxn>
                  <a:cxn ang="0">
                    <a:pos x="196" y="149"/>
                  </a:cxn>
                  <a:cxn ang="0">
                    <a:pos x="231" y="158"/>
                  </a:cxn>
                  <a:cxn ang="0">
                    <a:pos x="265" y="166"/>
                  </a:cxn>
                  <a:cxn ang="0">
                    <a:pos x="300" y="178"/>
                  </a:cxn>
                  <a:cxn ang="0">
                    <a:pos x="333" y="191"/>
                  </a:cxn>
                  <a:cxn ang="0">
                    <a:pos x="365" y="208"/>
                  </a:cxn>
                  <a:cxn ang="0">
                    <a:pos x="374" y="217"/>
                  </a:cxn>
                  <a:cxn ang="0">
                    <a:pos x="378" y="228"/>
                  </a:cxn>
                  <a:cxn ang="0">
                    <a:pos x="378" y="240"/>
                  </a:cxn>
                  <a:cxn ang="0">
                    <a:pos x="374" y="250"/>
                  </a:cxn>
                  <a:cxn ang="0">
                    <a:pos x="366" y="258"/>
                  </a:cxn>
                  <a:cxn ang="0">
                    <a:pos x="357" y="263"/>
                  </a:cxn>
                  <a:cxn ang="0">
                    <a:pos x="346" y="264"/>
                  </a:cxn>
                  <a:cxn ang="0">
                    <a:pos x="334" y="259"/>
                  </a:cxn>
                  <a:cxn ang="0">
                    <a:pos x="313" y="247"/>
                  </a:cxn>
                  <a:cxn ang="0">
                    <a:pos x="290" y="237"/>
                  </a:cxn>
                  <a:cxn ang="0">
                    <a:pos x="265" y="228"/>
                  </a:cxn>
                  <a:cxn ang="0">
                    <a:pos x="239" y="220"/>
                  </a:cxn>
                  <a:cxn ang="0">
                    <a:pos x="211" y="213"/>
                  </a:cxn>
                  <a:cxn ang="0">
                    <a:pos x="184" y="206"/>
                  </a:cxn>
                  <a:cxn ang="0">
                    <a:pos x="156" y="199"/>
                  </a:cxn>
                  <a:cxn ang="0">
                    <a:pos x="130" y="190"/>
                  </a:cxn>
                  <a:cxn ang="0">
                    <a:pos x="104" y="182"/>
                  </a:cxn>
                  <a:cxn ang="0">
                    <a:pos x="80" y="171"/>
                  </a:cxn>
                  <a:cxn ang="0">
                    <a:pos x="59" y="158"/>
                  </a:cxn>
                  <a:cxn ang="0">
                    <a:pos x="40" y="144"/>
                  </a:cxn>
                  <a:cxn ang="0">
                    <a:pos x="24" y="127"/>
                  </a:cxn>
                  <a:cxn ang="0">
                    <a:pos x="12" y="106"/>
                  </a:cxn>
                  <a:cxn ang="0">
                    <a:pos x="4" y="83"/>
                  </a:cxn>
                  <a:cxn ang="0">
                    <a:pos x="0" y="55"/>
                  </a:cxn>
                  <a:cxn ang="0">
                    <a:pos x="3" y="24"/>
                  </a:cxn>
                  <a:cxn ang="0">
                    <a:pos x="7" y="14"/>
                  </a:cxn>
                  <a:cxn ang="0">
                    <a:pos x="14" y="8"/>
                  </a:cxn>
                  <a:cxn ang="0">
                    <a:pos x="23" y="4"/>
                  </a:cxn>
                  <a:cxn ang="0">
                    <a:pos x="32" y="1"/>
                  </a:cxn>
                  <a:cxn ang="0">
                    <a:pos x="92" y="0"/>
                  </a:cxn>
                </a:cxnLst>
                <a:rect l="0" t="0" r="r" b="b"/>
                <a:pathLst>
                  <a:path w="408" h="264">
                    <a:moveTo>
                      <a:pt x="92" y="0"/>
                    </a:moveTo>
                    <a:lnTo>
                      <a:pt x="152" y="5"/>
                    </a:lnTo>
                    <a:lnTo>
                      <a:pt x="211" y="16"/>
                    </a:lnTo>
                    <a:lnTo>
                      <a:pt x="269" y="29"/>
                    </a:lnTo>
                    <a:lnTo>
                      <a:pt x="387" y="60"/>
                    </a:lnTo>
                    <a:lnTo>
                      <a:pt x="399" y="66"/>
                    </a:lnTo>
                    <a:lnTo>
                      <a:pt x="405" y="75"/>
                    </a:lnTo>
                    <a:lnTo>
                      <a:pt x="408" y="85"/>
                    </a:lnTo>
                    <a:lnTo>
                      <a:pt x="406" y="96"/>
                    </a:lnTo>
                    <a:lnTo>
                      <a:pt x="401" y="106"/>
                    </a:lnTo>
                    <a:lnTo>
                      <a:pt x="395" y="114"/>
                    </a:lnTo>
                    <a:lnTo>
                      <a:pt x="384" y="118"/>
                    </a:lnTo>
                    <a:lnTo>
                      <a:pt x="371" y="117"/>
                    </a:lnTo>
                    <a:lnTo>
                      <a:pt x="315" y="102"/>
                    </a:lnTo>
                    <a:lnTo>
                      <a:pt x="258" y="86"/>
                    </a:lnTo>
                    <a:lnTo>
                      <a:pt x="203" y="73"/>
                    </a:lnTo>
                    <a:lnTo>
                      <a:pt x="147" y="64"/>
                    </a:lnTo>
                    <a:lnTo>
                      <a:pt x="90" y="59"/>
                    </a:lnTo>
                    <a:lnTo>
                      <a:pt x="59" y="60"/>
                    </a:lnTo>
                    <a:lnTo>
                      <a:pt x="65" y="79"/>
                    </a:lnTo>
                    <a:lnTo>
                      <a:pt x="74" y="94"/>
                    </a:lnTo>
                    <a:lnTo>
                      <a:pt x="86" y="107"/>
                    </a:lnTo>
                    <a:lnTo>
                      <a:pt x="103" y="118"/>
                    </a:lnTo>
                    <a:lnTo>
                      <a:pt x="120" y="127"/>
                    </a:lnTo>
                    <a:lnTo>
                      <a:pt x="139" y="134"/>
                    </a:lnTo>
                    <a:lnTo>
                      <a:pt x="159" y="139"/>
                    </a:lnTo>
                    <a:lnTo>
                      <a:pt x="177" y="145"/>
                    </a:lnTo>
                    <a:lnTo>
                      <a:pt x="196" y="149"/>
                    </a:lnTo>
                    <a:lnTo>
                      <a:pt x="231" y="158"/>
                    </a:lnTo>
                    <a:lnTo>
                      <a:pt x="265" y="166"/>
                    </a:lnTo>
                    <a:lnTo>
                      <a:pt x="300" y="178"/>
                    </a:lnTo>
                    <a:lnTo>
                      <a:pt x="333" y="191"/>
                    </a:lnTo>
                    <a:lnTo>
                      <a:pt x="365" y="208"/>
                    </a:lnTo>
                    <a:lnTo>
                      <a:pt x="374" y="217"/>
                    </a:lnTo>
                    <a:lnTo>
                      <a:pt x="378" y="228"/>
                    </a:lnTo>
                    <a:lnTo>
                      <a:pt x="378" y="240"/>
                    </a:lnTo>
                    <a:lnTo>
                      <a:pt x="374" y="250"/>
                    </a:lnTo>
                    <a:lnTo>
                      <a:pt x="366" y="258"/>
                    </a:lnTo>
                    <a:lnTo>
                      <a:pt x="357" y="263"/>
                    </a:lnTo>
                    <a:lnTo>
                      <a:pt x="346" y="264"/>
                    </a:lnTo>
                    <a:lnTo>
                      <a:pt x="334" y="259"/>
                    </a:lnTo>
                    <a:lnTo>
                      <a:pt x="313" y="247"/>
                    </a:lnTo>
                    <a:lnTo>
                      <a:pt x="290" y="237"/>
                    </a:lnTo>
                    <a:lnTo>
                      <a:pt x="265" y="228"/>
                    </a:lnTo>
                    <a:lnTo>
                      <a:pt x="239" y="220"/>
                    </a:lnTo>
                    <a:lnTo>
                      <a:pt x="211" y="213"/>
                    </a:lnTo>
                    <a:lnTo>
                      <a:pt x="184" y="206"/>
                    </a:lnTo>
                    <a:lnTo>
                      <a:pt x="156" y="199"/>
                    </a:lnTo>
                    <a:lnTo>
                      <a:pt x="130" y="190"/>
                    </a:lnTo>
                    <a:lnTo>
                      <a:pt x="104" y="182"/>
                    </a:lnTo>
                    <a:lnTo>
                      <a:pt x="80" y="171"/>
                    </a:lnTo>
                    <a:lnTo>
                      <a:pt x="59" y="158"/>
                    </a:lnTo>
                    <a:lnTo>
                      <a:pt x="40" y="144"/>
                    </a:lnTo>
                    <a:lnTo>
                      <a:pt x="24" y="127"/>
                    </a:lnTo>
                    <a:lnTo>
                      <a:pt x="12" y="106"/>
                    </a:lnTo>
                    <a:lnTo>
                      <a:pt x="4" y="83"/>
                    </a:lnTo>
                    <a:lnTo>
                      <a:pt x="0" y="55"/>
                    </a:lnTo>
                    <a:lnTo>
                      <a:pt x="3" y="24"/>
                    </a:lnTo>
                    <a:lnTo>
                      <a:pt x="7" y="14"/>
                    </a:lnTo>
                    <a:lnTo>
                      <a:pt x="14" y="8"/>
                    </a:lnTo>
                    <a:lnTo>
                      <a:pt x="23" y="4"/>
                    </a:lnTo>
                    <a:lnTo>
                      <a:pt x="32" y="1"/>
                    </a:lnTo>
                    <a:lnTo>
                      <a:pt x="9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0" name="Freeform 125"/>
              <p:cNvSpPr>
                <a:spLocks/>
              </p:cNvSpPr>
              <p:nvPr/>
            </p:nvSpPr>
            <p:spPr bwMode="auto">
              <a:xfrm>
                <a:off x="3782" y="3384"/>
                <a:ext cx="318" cy="275"/>
              </a:xfrm>
              <a:custGeom>
                <a:avLst/>
                <a:gdLst/>
                <a:ahLst/>
                <a:cxnLst>
                  <a:cxn ang="0">
                    <a:pos x="290" y="0"/>
                  </a:cxn>
                  <a:cxn ang="0">
                    <a:pos x="301" y="3"/>
                  </a:cxn>
                  <a:cxn ang="0">
                    <a:pos x="310" y="10"/>
                  </a:cxn>
                  <a:cxn ang="0">
                    <a:pos x="317" y="19"/>
                  </a:cxn>
                  <a:cxn ang="0">
                    <a:pos x="318" y="31"/>
                  </a:cxn>
                  <a:cxn ang="0">
                    <a:pos x="314" y="71"/>
                  </a:cxn>
                  <a:cxn ang="0">
                    <a:pos x="305" y="109"/>
                  </a:cxn>
                  <a:cxn ang="0">
                    <a:pos x="292" y="146"/>
                  </a:cxn>
                  <a:cxn ang="0">
                    <a:pos x="274" y="178"/>
                  </a:cxn>
                  <a:cxn ang="0">
                    <a:pos x="250" y="211"/>
                  </a:cxn>
                  <a:cxn ang="0">
                    <a:pos x="224" y="240"/>
                  </a:cxn>
                  <a:cxn ang="0">
                    <a:pos x="194" y="267"/>
                  </a:cxn>
                  <a:cxn ang="0">
                    <a:pos x="182" y="274"/>
                  </a:cxn>
                  <a:cxn ang="0">
                    <a:pos x="172" y="275"/>
                  </a:cxn>
                  <a:cxn ang="0">
                    <a:pos x="161" y="271"/>
                  </a:cxn>
                  <a:cxn ang="0">
                    <a:pos x="152" y="265"/>
                  </a:cxn>
                  <a:cxn ang="0">
                    <a:pos x="145" y="257"/>
                  </a:cxn>
                  <a:cxn ang="0">
                    <a:pos x="143" y="247"/>
                  </a:cxn>
                  <a:cxn ang="0">
                    <a:pos x="145" y="236"/>
                  </a:cxn>
                  <a:cxn ang="0">
                    <a:pos x="153" y="227"/>
                  </a:cxn>
                  <a:cxn ang="0">
                    <a:pos x="182" y="199"/>
                  </a:cxn>
                  <a:cxn ang="0">
                    <a:pos x="208" y="171"/>
                  </a:cxn>
                  <a:cxn ang="0">
                    <a:pos x="229" y="140"/>
                  </a:cxn>
                  <a:cxn ang="0">
                    <a:pos x="245" y="106"/>
                  </a:cxn>
                  <a:cxn ang="0">
                    <a:pos x="255" y="70"/>
                  </a:cxn>
                  <a:cxn ang="0">
                    <a:pos x="257" y="62"/>
                  </a:cxn>
                  <a:cxn ang="0">
                    <a:pos x="236" y="70"/>
                  </a:cxn>
                  <a:cxn ang="0">
                    <a:pos x="210" y="83"/>
                  </a:cxn>
                  <a:cxn ang="0">
                    <a:pos x="186" y="100"/>
                  </a:cxn>
                  <a:cxn ang="0">
                    <a:pos x="164" y="120"/>
                  </a:cxn>
                  <a:cxn ang="0">
                    <a:pos x="143" y="139"/>
                  </a:cxn>
                  <a:cxn ang="0">
                    <a:pos x="123" y="158"/>
                  </a:cxn>
                  <a:cxn ang="0">
                    <a:pos x="94" y="186"/>
                  </a:cxn>
                  <a:cxn ang="0">
                    <a:pos x="77" y="201"/>
                  </a:cxn>
                  <a:cxn ang="0">
                    <a:pos x="59" y="212"/>
                  </a:cxn>
                  <a:cxn ang="0">
                    <a:pos x="41" y="219"/>
                  </a:cxn>
                  <a:cxn ang="0">
                    <a:pos x="21" y="218"/>
                  </a:cxn>
                  <a:cxn ang="0">
                    <a:pos x="9" y="212"/>
                  </a:cxn>
                  <a:cxn ang="0">
                    <a:pos x="3" y="203"/>
                  </a:cxn>
                  <a:cxn ang="0">
                    <a:pos x="0" y="193"/>
                  </a:cxn>
                  <a:cxn ang="0">
                    <a:pos x="1" y="182"/>
                  </a:cxn>
                  <a:cxn ang="0">
                    <a:pos x="7" y="172"/>
                  </a:cxn>
                  <a:cxn ang="0">
                    <a:pos x="13" y="164"/>
                  </a:cxn>
                  <a:cxn ang="0">
                    <a:pos x="24" y="160"/>
                  </a:cxn>
                  <a:cxn ang="0">
                    <a:pos x="37" y="161"/>
                  </a:cxn>
                  <a:cxn ang="0">
                    <a:pos x="33" y="160"/>
                  </a:cxn>
                  <a:cxn ang="0">
                    <a:pos x="32" y="159"/>
                  </a:cxn>
                  <a:cxn ang="0">
                    <a:pos x="32" y="158"/>
                  </a:cxn>
                  <a:cxn ang="0">
                    <a:pos x="33" y="158"/>
                  </a:cxn>
                  <a:cxn ang="0">
                    <a:pos x="35" y="156"/>
                  </a:cxn>
                  <a:cxn ang="0">
                    <a:pos x="39" y="155"/>
                  </a:cxn>
                  <a:cxn ang="0">
                    <a:pos x="42" y="152"/>
                  </a:cxn>
                  <a:cxn ang="0">
                    <a:pos x="46" y="150"/>
                  </a:cxn>
                  <a:cxn ang="0">
                    <a:pos x="73" y="123"/>
                  </a:cxn>
                  <a:cxn ang="0">
                    <a:pos x="109" y="92"/>
                  </a:cxn>
                  <a:cxn ang="0">
                    <a:pos x="144" y="62"/>
                  </a:cxn>
                  <a:cxn ang="0">
                    <a:pos x="165" y="46"/>
                  </a:cxn>
                  <a:cxn ang="0">
                    <a:pos x="187" y="31"/>
                  </a:cxn>
                  <a:cxn ang="0">
                    <a:pos x="211" y="17"/>
                  </a:cxn>
                  <a:cxn ang="0">
                    <a:pos x="236" y="7"/>
                  </a:cxn>
                  <a:cxn ang="0">
                    <a:pos x="262" y="2"/>
                  </a:cxn>
                  <a:cxn ang="0">
                    <a:pos x="290" y="0"/>
                  </a:cxn>
                </a:cxnLst>
                <a:rect l="0" t="0" r="r" b="b"/>
                <a:pathLst>
                  <a:path w="318" h="275">
                    <a:moveTo>
                      <a:pt x="290" y="0"/>
                    </a:moveTo>
                    <a:lnTo>
                      <a:pt x="301" y="3"/>
                    </a:lnTo>
                    <a:lnTo>
                      <a:pt x="310" y="10"/>
                    </a:lnTo>
                    <a:lnTo>
                      <a:pt x="317" y="19"/>
                    </a:lnTo>
                    <a:lnTo>
                      <a:pt x="318" y="31"/>
                    </a:lnTo>
                    <a:lnTo>
                      <a:pt x="314" y="71"/>
                    </a:lnTo>
                    <a:lnTo>
                      <a:pt x="305" y="109"/>
                    </a:lnTo>
                    <a:lnTo>
                      <a:pt x="292" y="146"/>
                    </a:lnTo>
                    <a:lnTo>
                      <a:pt x="274" y="178"/>
                    </a:lnTo>
                    <a:lnTo>
                      <a:pt x="250" y="211"/>
                    </a:lnTo>
                    <a:lnTo>
                      <a:pt x="224" y="240"/>
                    </a:lnTo>
                    <a:lnTo>
                      <a:pt x="194" y="267"/>
                    </a:lnTo>
                    <a:lnTo>
                      <a:pt x="182" y="274"/>
                    </a:lnTo>
                    <a:lnTo>
                      <a:pt x="172" y="275"/>
                    </a:lnTo>
                    <a:lnTo>
                      <a:pt x="161" y="271"/>
                    </a:lnTo>
                    <a:lnTo>
                      <a:pt x="152" y="265"/>
                    </a:lnTo>
                    <a:lnTo>
                      <a:pt x="145" y="257"/>
                    </a:lnTo>
                    <a:lnTo>
                      <a:pt x="143" y="247"/>
                    </a:lnTo>
                    <a:lnTo>
                      <a:pt x="145" y="236"/>
                    </a:lnTo>
                    <a:lnTo>
                      <a:pt x="153" y="227"/>
                    </a:lnTo>
                    <a:lnTo>
                      <a:pt x="182" y="199"/>
                    </a:lnTo>
                    <a:lnTo>
                      <a:pt x="208" y="171"/>
                    </a:lnTo>
                    <a:lnTo>
                      <a:pt x="229" y="140"/>
                    </a:lnTo>
                    <a:lnTo>
                      <a:pt x="245" y="106"/>
                    </a:lnTo>
                    <a:lnTo>
                      <a:pt x="255" y="70"/>
                    </a:lnTo>
                    <a:lnTo>
                      <a:pt x="257" y="62"/>
                    </a:lnTo>
                    <a:lnTo>
                      <a:pt x="236" y="70"/>
                    </a:lnTo>
                    <a:lnTo>
                      <a:pt x="210" y="83"/>
                    </a:lnTo>
                    <a:lnTo>
                      <a:pt x="186" y="100"/>
                    </a:lnTo>
                    <a:lnTo>
                      <a:pt x="164" y="120"/>
                    </a:lnTo>
                    <a:lnTo>
                      <a:pt x="143" y="139"/>
                    </a:lnTo>
                    <a:lnTo>
                      <a:pt x="123" y="158"/>
                    </a:lnTo>
                    <a:lnTo>
                      <a:pt x="94" y="186"/>
                    </a:lnTo>
                    <a:lnTo>
                      <a:pt x="77" y="201"/>
                    </a:lnTo>
                    <a:lnTo>
                      <a:pt x="59" y="212"/>
                    </a:lnTo>
                    <a:lnTo>
                      <a:pt x="41" y="219"/>
                    </a:lnTo>
                    <a:lnTo>
                      <a:pt x="21" y="218"/>
                    </a:lnTo>
                    <a:lnTo>
                      <a:pt x="9" y="212"/>
                    </a:lnTo>
                    <a:lnTo>
                      <a:pt x="3" y="203"/>
                    </a:lnTo>
                    <a:lnTo>
                      <a:pt x="0" y="193"/>
                    </a:lnTo>
                    <a:lnTo>
                      <a:pt x="1" y="182"/>
                    </a:lnTo>
                    <a:lnTo>
                      <a:pt x="7" y="172"/>
                    </a:lnTo>
                    <a:lnTo>
                      <a:pt x="13" y="164"/>
                    </a:lnTo>
                    <a:lnTo>
                      <a:pt x="24" y="160"/>
                    </a:lnTo>
                    <a:lnTo>
                      <a:pt x="37" y="161"/>
                    </a:lnTo>
                    <a:lnTo>
                      <a:pt x="33" y="160"/>
                    </a:lnTo>
                    <a:lnTo>
                      <a:pt x="32" y="159"/>
                    </a:lnTo>
                    <a:lnTo>
                      <a:pt x="32" y="158"/>
                    </a:lnTo>
                    <a:lnTo>
                      <a:pt x="33" y="158"/>
                    </a:lnTo>
                    <a:lnTo>
                      <a:pt x="35" y="156"/>
                    </a:lnTo>
                    <a:lnTo>
                      <a:pt x="39" y="155"/>
                    </a:lnTo>
                    <a:lnTo>
                      <a:pt x="42" y="152"/>
                    </a:lnTo>
                    <a:lnTo>
                      <a:pt x="46" y="150"/>
                    </a:lnTo>
                    <a:lnTo>
                      <a:pt x="73" y="123"/>
                    </a:lnTo>
                    <a:lnTo>
                      <a:pt x="109" y="92"/>
                    </a:lnTo>
                    <a:lnTo>
                      <a:pt x="144" y="62"/>
                    </a:lnTo>
                    <a:lnTo>
                      <a:pt x="165" y="46"/>
                    </a:lnTo>
                    <a:lnTo>
                      <a:pt x="187" y="31"/>
                    </a:lnTo>
                    <a:lnTo>
                      <a:pt x="211" y="17"/>
                    </a:lnTo>
                    <a:lnTo>
                      <a:pt x="236" y="7"/>
                    </a:lnTo>
                    <a:lnTo>
                      <a:pt x="262" y="2"/>
                    </a:lnTo>
                    <a:lnTo>
                      <a:pt x="29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1" name="Freeform 126"/>
              <p:cNvSpPr>
                <a:spLocks/>
              </p:cNvSpPr>
              <p:nvPr/>
            </p:nvSpPr>
            <p:spPr bwMode="auto">
              <a:xfrm>
                <a:off x="3519" y="2587"/>
                <a:ext cx="640" cy="944"/>
              </a:xfrm>
              <a:custGeom>
                <a:avLst/>
                <a:gdLst/>
                <a:ahLst/>
                <a:cxnLst>
                  <a:cxn ang="0">
                    <a:pos x="363" y="0"/>
                  </a:cxn>
                  <a:cxn ang="0">
                    <a:pos x="448" y="24"/>
                  </a:cxn>
                  <a:cxn ang="0">
                    <a:pos x="508" y="64"/>
                  </a:cxn>
                  <a:cxn ang="0">
                    <a:pos x="550" y="118"/>
                  </a:cxn>
                  <a:cxn ang="0">
                    <a:pos x="579" y="181"/>
                  </a:cxn>
                  <a:cxn ang="0">
                    <a:pos x="600" y="250"/>
                  </a:cxn>
                  <a:cxn ang="0">
                    <a:pos x="618" y="320"/>
                  </a:cxn>
                  <a:cxn ang="0">
                    <a:pos x="639" y="386"/>
                  </a:cxn>
                  <a:cxn ang="0">
                    <a:pos x="638" y="409"/>
                  </a:cxn>
                  <a:cxn ang="0">
                    <a:pos x="621" y="420"/>
                  </a:cxn>
                  <a:cxn ang="0">
                    <a:pos x="598" y="419"/>
                  </a:cxn>
                  <a:cxn ang="0">
                    <a:pos x="583" y="402"/>
                  </a:cxn>
                  <a:cxn ang="0">
                    <a:pos x="566" y="348"/>
                  </a:cxn>
                  <a:cxn ang="0">
                    <a:pos x="537" y="228"/>
                  </a:cxn>
                  <a:cxn ang="0">
                    <a:pos x="515" y="170"/>
                  </a:cxn>
                  <a:cxn ang="0">
                    <a:pos x="484" y="122"/>
                  </a:cxn>
                  <a:cxn ang="0">
                    <a:pos x="441" y="84"/>
                  </a:cxn>
                  <a:cxn ang="0">
                    <a:pos x="378" y="63"/>
                  </a:cxn>
                  <a:cxn ang="0">
                    <a:pos x="306" y="62"/>
                  </a:cxn>
                  <a:cxn ang="0">
                    <a:pos x="234" y="79"/>
                  </a:cxn>
                  <a:cxn ang="0">
                    <a:pos x="170" y="113"/>
                  </a:cxn>
                  <a:cxn ang="0">
                    <a:pos x="118" y="164"/>
                  </a:cxn>
                  <a:cxn ang="0">
                    <a:pos x="78" y="241"/>
                  </a:cxn>
                  <a:cxn ang="0">
                    <a:pos x="63" y="335"/>
                  </a:cxn>
                  <a:cxn ang="0">
                    <a:pos x="72" y="430"/>
                  </a:cxn>
                  <a:cxn ang="0">
                    <a:pos x="103" y="523"/>
                  </a:cxn>
                  <a:cxn ang="0">
                    <a:pos x="149" y="614"/>
                  </a:cxn>
                  <a:cxn ang="0">
                    <a:pos x="205" y="701"/>
                  </a:cxn>
                  <a:cxn ang="0">
                    <a:pos x="267" y="783"/>
                  </a:cxn>
                  <a:cxn ang="0">
                    <a:pos x="327" y="858"/>
                  </a:cxn>
                  <a:cxn ang="0">
                    <a:pos x="363" y="905"/>
                  </a:cxn>
                  <a:cxn ang="0">
                    <a:pos x="360" y="927"/>
                  </a:cxn>
                  <a:cxn ang="0">
                    <a:pos x="344" y="941"/>
                  </a:cxn>
                  <a:cxn ang="0">
                    <a:pos x="325" y="943"/>
                  </a:cxn>
                  <a:cxn ang="0">
                    <a:pos x="289" y="903"/>
                  </a:cxn>
                  <a:cxn ang="0">
                    <a:pos x="234" y="834"/>
                  </a:cxn>
                  <a:cxn ang="0">
                    <a:pos x="177" y="758"/>
                  </a:cxn>
                  <a:cxn ang="0">
                    <a:pos x="122" y="676"/>
                  </a:cxn>
                  <a:cxn ang="0">
                    <a:pos x="72" y="589"/>
                  </a:cxn>
                  <a:cxn ang="0">
                    <a:pos x="33" y="500"/>
                  </a:cxn>
                  <a:cxn ang="0">
                    <a:pos x="6" y="411"/>
                  </a:cxn>
                  <a:cxn ang="0">
                    <a:pos x="0" y="322"/>
                  </a:cxn>
                  <a:cxn ang="0">
                    <a:pos x="14" y="236"/>
                  </a:cxn>
                  <a:cxn ang="0">
                    <a:pos x="54" y="153"/>
                  </a:cxn>
                  <a:cxn ang="0">
                    <a:pos x="116" y="84"/>
                  </a:cxn>
                  <a:cxn ang="0">
                    <a:pos x="190" y="34"/>
                  </a:cxn>
                  <a:cxn ang="0">
                    <a:pos x="275" y="5"/>
                  </a:cxn>
                </a:cxnLst>
                <a:rect l="0" t="0" r="r" b="b"/>
                <a:pathLst>
                  <a:path w="640" h="944">
                    <a:moveTo>
                      <a:pt x="318" y="0"/>
                    </a:moveTo>
                    <a:lnTo>
                      <a:pt x="363" y="0"/>
                    </a:lnTo>
                    <a:lnTo>
                      <a:pt x="406" y="8"/>
                    </a:lnTo>
                    <a:lnTo>
                      <a:pt x="448" y="24"/>
                    </a:lnTo>
                    <a:lnTo>
                      <a:pt x="480" y="42"/>
                    </a:lnTo>
                    <a:lnTo>
                      <a:pt x="508" y="64"/>
                    </a:lnTo>
                    <a:lnTo>
                      <a:pt x="532" y="91"/>
                    </a:lnTo>
                    <a:lnTo>
                      <a:pt x="550" y="118"/>
                    </a:lnTo>
                    <a:lnTo>
                      <a:pt x="566" y="149"/>
                    </a:lnTo>
                    <a:lnTo>
                      <a:pt x="579" y="181"/>
                    </a:lnTo>
                    <a:lnTo>
                      <a:pt x="589" y="215"/>
                    </a:lnTo>
                    <a:lnTo>
                      <a:pt x="600" y="250"/>
                    </a:lnTo>
                    <a:lnTo>
                      <a:pt x="609" y="284"/>
                    </a:lnTo>
                    <a:lnTo>
                      <a:pt x="618" y="320"/>
                    </a:lnTo>
                    <a:lnTo>
                      <a:pt x="627" y="354"/>
                    </a:lnTo>
                    <a:lnTo>
                      <a:pt x="639" y="386"/>
                    </a:lnTo>
                    <a:lnTo>
                      <a:pt x="640" y="398"/>
                    </a:lnTo>
                    <a:lnTo>
                      <a:pt x="638" y="409"/>
                    </a:lnTo>
                    <a:lnTo>
                      <a:pt x="630" y="417"/>
                    </a:lnTo>
                    <a:lnTo>
                      <a:pt x="621" y="420"/>
                    </a:lnTo>
                    <a:lnTo>
                      <a:pt x="609" y="422"/>
                    </a:lnTo>
                    <a:lnTo>
                      <a:pt x="598" y="419"/>
                    </a:lnTo>
                    <a:lnTo>
                      <a:pt x="589" y="413"/>
                    </a:lnTo>
                    <a:lnTo>
                      <a:pt x="583" y="402"/>
                    </a:lnTo>
                    <a:lnTo>
                      <a:pt x="573" y="376"/>
                    </a:lnTo>
                    <a:lnTo>
                      <a:pt x="566" y="348"/>
                    </a:lnTo>
                    <a:lnTo>
                      <a:pt x="553" y="288"/>
                    </a:lnTo>
                    <a:lnTo>
                      <a:pt x="537" y="228"/>
                    </a:lnTo>
                    <a:lnTo>
                      <a:pt x="526" y="199"/>
                    </a:lnTo>
                    <a:lnTo>
                      <a:pt x="515" y="170"/>
                    </a:lnTo>
                    <a:lnTo>
                      <a:pt x="501" y="144"/>
                    </a:lnTo>
                    <a:lnTo>
                      <a:pt x="484" y="122"/>
                    </a:lnTo>
                    <a:lnTo>
                      <a:pt x="465" y="101"/>
                    </a:lnTo>
                    <a:lnTo>
                      <a:pt x="441" y="84"/>
                    </a:lnTo>
                    <a:lnTo>
                      <a:pt x="414" y="72"/>
                    </a:lnTo>
                    <a:lnTo>
                      <a:pt x="378" y="63"/>
                    </a:lnTo>
                    <a:lnTo>
                      <a:pt x="343" y="60"/>
                    </a:lnTo>
                    <a:lnTo>
                      <a:pt x="306" y="62"/>
                    </a:lnTo>
                    <a:lnTo>
                      <a:pt x="270" y="67"/>
                    </a:lnTo>
                    <a:lnTo>
                      <a:pt x="234" y="79"/>
                    </a:lnTo>
                    <a:lnTo>
                      <a:pt x="202" y="93"/>
                    </a:lnTo>
                    <a:lnTo>
                      <a:pt x="170" y="113"/>
                    </a:lnTo>
                    <a:lnTo>
                      <a:pt x="143" y="136"/>
                    </a:lnTo>
                    <a:lnTo>
                      <a:pt x="118" y="164"/>
                    </a:lnTo>
                    <a:lnTo>
                      <a:pt x="98" y="195"/>
                    </a:lnTo>
                    <a:lnTo>
                      <a:pt x="78" y="241"/>
                    </a:lnTo>
                    <a:lnTo>
                      <a:pt x="67" y="288"/>
                    </a:lnTo>
                    <a:lnTo>
                      <a:pt x="63" y="335"/>
                    </a:lnTo>
                    <a:lnTo>
                      <a:pt x="64" y="382"/>
                    </a:lnTo>
                    <a:lnTo>
                      <a:pt x="72" y="430"/>
                    </a:lnTo>
                    <a:lnTo>
                      <a:pt x="85" y="477"/>
                    </a:lnTo>
                    <a:lnTo>
                      <a:pt x="103" y="523"/>
                    </a:lnTo>
                    <a:lnTo>
                      <a:pt x="124" y="568"/>
                    </a:lnTo>
                    <a:lnTo>
                      <a:pt x="149" y="614"/>
                    </a:lnTo>
                    <a:lnTo>
                      <a:pt x="177" y="657"/>
                    </a:lnTo>
                    <a:lnTo>
                      <a:pt x="205" y="701"/>
                    </a:lnTo>
                    <a:lnTo>
                      <a:pt x="236" y="742"/>
                    </a:lnTo>
                    <a:lnTo>
                      <a:pt x="267" y="783"/>
                    </a:lnTo>
                    <a:lnTo>
                      <a:pt x="297" y="821"/>
                    </a:lnTo>
                    <a:lnTo>
                      <a:pt x="327" y="858"/>
                    </a:lnTo>
                    <a:lnTo>
                      <a:pt x="356" y="893"/>
                    </a:lnTo>
                    <a:lnTo>
                      <a:pt x="363" y="905"/>
                    </a:lnTo>
                    <a:lnTo>
                      <a:pt x="363" y="915"/>
                    </a:lnTo>
                    <a:lnTo>
                      <a:pt x="360" y="927"/>
                    </a:lnTo>
                    <a:lnTo>
                      <a:pt x="353" y="936"/>
                    </a:lnTo>
                    <a:lnTo>
                      <a:pt x="344" y="941"/>
                    </a:lnTo>
                    <a:lnTo>
                      <a:pt x="335" y="944"/>
                    </a:lnTo>
                    <a:lnTo>
                      <a:pt x="325" y="943"/>
                    </a:lnTo>
                    <a:lnTo>
                      <a:pt x="314" y="935"/>
                    </a:lnTo>
                    <a:lnTo>
                      <a:pt x="289" y="903"/>
                    </a:lnTo>
                    <a:lnTo>
                      <a:pt x="262" y="871"/>
                    </a:lnTo>
                    <a:lnTo>
                      <a:pt x="234" y="834"/>
                    </a:lnTo>
                    <a:lnTo>
                      <a:pt x="205" y="797"/>
                    </a:lnTo>
                    <a:lnTo>
                      <a:pt x="177" y="758"/>
                    </a:lnTo>
                    <a:lnTo>
                      <a:pt x="148" y="718"/>
                    </a:lnTo>
                    <a:lnTo>
                      <a:pt x="122" y="676"/>
                    </a:lnTo>
                    <a:lnTo>
                      <a:pt x="95" y="632"/>
                    </a:lnTo>
                    <a:lnTo>
                      <a:pt x="72" y="589"/>
                    </a:lnTo>
                    <a:lnTo>
                      <a:pt x="51" y="545"/>
                    </a:lnTo>
                    <a:lnTo>
                      <a:pt x="33" y="500"/>
                    </a:lnTo>
                    <a:lnTo>
                      <a:pt x="18" y="456"/>
                    </a:lnTo>
                    <a:lnTo>
                      <a:pt x="6" y="411"/>
                    </a:lnTo>
                    <a:lnTo>
                      <a:pt x="1" y="367"/>
                    </a:lnTo>
                    <a:lnTo>
                      <a:pt x="0" y="322"/>
                    </a:lnTo>
                    <a:lnTo>
                      <a:pt x="4" y="278"/>
                    </a:lnTo>
                    <a:lnTo>
                      <a:pt x="14" y="236"/>
                    </a:lnTo>
                    <a:lnTo>
                      <a:pt x="30" y="194"/>
                    </a:lnTo>
                    <a:lnTo>
                      <a:pt x="54" y="153"/>
                    </a:lnTo>
                    <a:lnTo>
                      <a:pt x="85" y="114"/>
                    </a:lnTo>
                    <a:lnTo>
                      <a:pt x="116" y="84"/>
                    </a:lnTo>
                    <a:lnTo>
                      <a:pt x="152" y="57"/>
                    </a:lnTo>
                    <a:lnTo>
                      <a:pt x="190" y="34"/>
                    </a:lnTo>
                    <a:lnTo>
                      <a:pt x="232" y="17"/>
                    </a:lnTo>
                    <a:lnTo>
                      <a:pt x="275" y="5"/>
                    </a:lnTo>
                    <a:lnTo>
                      <a:pt x="3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2" name="Freeform 127"/>
              <p:cNvSpPr>
                <a:spLocks/>
              </p:cNvSpPr>
              <p:nvPr/>
            </p:nvSpPr>
            <p:spPr bwMode="auto">
              <a:xfrm>
                <a:off x="3972" y="3111"/>
                <a:ext cx="380" cy="736"/>
              </a:xfrm>
              <a:custGeom>
                <a:avLst/>
                <a:gdLst/>
                <a:ahLst/>
                <a:cxnLst>
                  <a:cxn ang="0">
                    <a:pos x="187" y="2"/>
                  </a:cxn>
                  <a:cxn ang="0">
                    <a:pos x="200" y="21"/>
                  </a:cxn>
                  <a:cxn ang="0">
                    <a:pos x="230" y="125"/>
                  </a:cxn>
                  <a:cxn ang="0">
                    <a:pos x="275" y="225"/>
                  </a:cxn>
                  <a:cxn ang="0">
                    <a:pos x="321" y="324"/>
                  </a:cxn>
                  <a:cxn ang="0">
                    <a:pos x="358" y="427"/>
                  </a:cxn>
                  <a:cxn ang="0">
                    <a:pos x="369" y="479"/>
                  </a:cxn>
                  <a:cxn ang="0">
                    <a:pos x="377" y="538"/>
                  </a:cxn>
                  <a:cxn ang="0">
                    <a:pos x="379" y="599"/>
                  </a:cxn>
                  <a:cxn ang="0">
                    <a:pos x="368" y="657"/>
                  </a:cxn>
                  <a:cxn ang="0">
                    <a:pos x="342" y="704"/>
                  </a:cxn>
                  <a:cxn ang="0">
                    <a:pos x="304" y="732"/>
                  </a:cxn>
                  <a:cxn ang="0">
                    <a:pos x="261" y="734"/>
                  </a:cxn>
                  <a:cxn ang="0">
                    <a:pos x="215" y="717"/>
                  </a:cxn>
                  <a:cxn ang="0">
                    <a:pos x="168" y="686"/>
                  </a:cxn>
                  <a:cxn ang="0">
                    <a:pos x="101" y="624"/>
                  </a:cxn>
                  <a:cxn ang="0">
                    <a:pos x="45" y="560"/>
                  </a:cxn>
                  <a:cxn ang="0">
                    <a:pos x="17" y="525"/>
                  </a:cxn>
                  <a:cxn ang="0">
                    <a:pos x="0" y="500"/>
                  </a:cxn>
                  <a:cxn ang="0">
                    <a:pos x="3" y="478"/>
                  </a:cxn>
                  <a:cxn ang="0">
                    <a:pos x="18" y="463"/>
                  </a:cxn>
                  <a:cxn ang="0">
                    <a:pos x="38" y="463"/>
                  </a:cxn>
                  <a:cxn ang="0">
                    <a:pos x="54" y="479"/>
                  </a:cxn>
                  <a:cxn ang="0">
                    <a:pos x="75" y="503"/>
                  </a:cxn>
                  <a:cxn ang="0">
                    <a:pos x="103" y="537"/>
                  </a:cxn>
                  <a:cxn ang="0">
                    <a:pos x="139" y="575"/>
                  </a:cxn>
                  <a:cxn ang="0">
                    <a:pos x="177" y="611"/>
                  </a:cxn>
                  <a:cxn ang="0">
                    <a:pos x="215" y="644"/>
                  </a:cxn>
                  <a:cxn ang="0">
                    <a:pos x="250" y="665"/>
                  </a:cxn>
                  <a:cxn ang="0">
                    <a:pos x="280" y="671"/>
                  </a:cxn>
                  <a:cxn ang="0">
                    <a:pos x="301" y="660"/>
                  </a:cxn>
                  <a:cxn ang="0">
                    <a:pos x="317" y="594"/>
                  </a:cxn>
                  <a:cxn ang="0">
                    <a:pos x="313" y="497"/>
                  </a:cxn>
                  <a:cxn ang="0">
                    <a:pos x="288" y="404"/>
                  </a:cxn>
                  <a:cxn ang="0">
                    <a:pos x="251" y="311"/>
                  </a:cxn>
                  <a:cxn ang="0">
                    <a:pos x="189" y="175"/>
                  </a:cxn>
                  <a:cxn ang="0">
                    <a:pos x="156" y="84"/>
                  </a:cxn>
                  <a:cxn ang="0">
                    <a:pos x="144" y="23"/>
                  </a:cxn>
                  <a:cxn ang="0">
                    <a:pos x="156" y="6"/>
                  </a:cxn>
                  <a:cxn ang="0">
                    <a:pos x="177" y="0"/>
                  </a:cxn>
                </a:cxnLst>
                <a:rect l="0" t="0" r="r" b="b"/>
                <a:pathLst>
                  <a:path w="380" h="736">
                    <a:moveTo>
                      <a:pt x="177" y="0"/>
                    </a:moveTo>
                    <a:lnTo>
                      <a:pt x="187" y="2"/>
                    </a:lnTo>
                    <a:lnTo>
                      <a:pt x="195" y="9"/>
                    </a:lnTo>
                    <a:lnTo>
                      <a:pt x="200" y="21"/>
                    </a:lnTo>
                    <a:lnTo>
                      <a:pt x="213" y="74"/>
                    </a:lnTo>
                    <a:lnTo>
                      <a:pt x="230" y="125"/>
                    </a:lnTo>
                    <a:lnTo>
                      <a:pt x="251" y="175"/>
                    </a:lnTo>
                    <a:lnTo>
                      <a:pt x="275" y="225"/>
                    </a:lnTo>
                    <a:lnTo>
                      <a:pt x="297" y="275"/>
                    </a:lnTo>
                    <a:lnTo>
                      <a:pt x="321" y="324"/>
                    </a:lnTo>
                    <a:lnTo>
                      <a:pt x="341" y="374"/>
                    </a:lnTo>
                    <a:lnTo>
                      <a:pt x="358" y="427"/>
                    </a:lnTo>
                    <a:lnTo>
                      <a:pt x="364" y="451"/>
                    </a:lnTo>
                    <a:lnTo>
                      <a:pt x="369" y="479"/>
                    </a:lnTo>
                    <a:lnTo>
                      <a:pt x="375" y="508"/>
                    </a:lnTo>
                    <a:lnTo>
                      <a:pt x="377" y="538"/>
                    </a:lnTo>
                    <a:lnTo>
                      <a:pt x="380" y="569"/>
                    </a:lnTo>
                    <a:lnTo>
                      <a:pt x="379" y="599"/>
                    </a:lnTo>
                    <a:lnTo>
                      <a:pt x="375" y="628"/>
                    </a:lnTo>
                    <a:lnTo>
                      <a:pt x="368" y="657"/>
                    </a:lnTo>
                    <a:lnTo>
                      <a:pt x="356" y="682"/>
                    </a:lnTo>
                    <a:lnTo>
                      <a:pt x="342" y="704"/>
                    </a:lnTo>
                    <a:lnTo>
                      <a:pt x="323" y="721"/>
                    </a:lnTo>
                    <a:lnTo>
                      <a:pt x="304" y="732"/>
                    </a:lnTo>
                    <a:lnTo>
                      <a:pt x="283" y="736"/>
                    </a:lnTo>
                    <a:lnTo>
                      <a:pt x="261" y="734"/>
                    </a:lnTo>
                    <a:lnTo>
                      <a:pt x="238" y="728"/>
                    </a:lnTo>
                    <a:lnTo>
                      <a:pt x="215" y="717"/>
                    </a:lnTo>
                    <a:lnTo>
                      <a:pt x="191" y="703"/>
                    </a:lnTo>
                    <a:lnTo>
                      <a:pt x="168" y="686"/>
                    </a:lnTo>
                    <a:lnTo>
                      <a:pt x="145" y="666"/>
                    </a:lnTo>
                    <a:lnTo>
                      <a:pt x="101" y="624"/>
                    </a:lnTo>
                    <a:lnTo>
                      <a:pt x="62" y="580"/>
                    </a:lnTo>
                    <a:lnTo>
                      <a:pt x="45" y="560"/>
                    </a:lnTo>
                    <a:lnTo>
                      <a:pt x="30" y="540"/>
                    </a:lnTo>
                    <a:lnTo>
                      <a:pt x="17" y="525"/>
                    </a:lnTo>
                    <a:lnTo>
                      <a:pt x="7" y="512"/>
                    </a:lnTo>
                    <a:lnTo>
                      <a:pt x="0" y="500"/>
                    </a:lnTo>
                    <a:lnTo>
                      <a:pt x="0" y="489"/>
                    </a:lnTo>
                    <a:lnTo>
                      <a:pt x="3" y="478"/>
                    </a:lnTo>
                    <a:lnTo>
                      <a:pt x="9" y="470"/>
                    </a:lnTo>
                    <a:lnTo>
                      <a:pt x="18" y="463"/>
                    </a:lnTo>
                    <a:lnTo>
                      <a:pt x="27" y="461"/>
                    </a:lnTo>
                    <a:lnTo>
                      <a:pt x="38" y="463"/>
                    </a:lnTo>
                    <a:lnTo>
                      <a:pt x="47" y="471"/>
                    </a:lnTo>
                    <a:lnTo>
                      <a:pt x="54" y="479"/>
                    </a:lnTo>
                    <a:lnTo>
                      <a:pt x="63" y="489"/>
                    </a:lnTo>
                    <a:lnTo>
                      <a:pt x="75" y="503"/>
                    </a:lnTo>
                    <a:lnTo>
                      <a:pt x="88" y="520"/>
                    </a:lnTo>
                    <a:lnTo>
                      <a:pt x="103" y="537"/>
                    </a:lnTo>
                    <a:lnTo>
                      <a:pt x="120" y="555"/>
                    </a:lnTo>
                    <a:lnTo>
                      <a:pt x="139" y="575"/>
                    </a:lnTo>
                    <a:lnTo>
                      <a:pt x="157" y="593"/>
                    </a:lnTo>
                    <a:lnTo>
                      <a:pt x="177" y="611"/>
                    </a:lnTo>
                    <a:lnTo>
                      <a:pt x="196" y="628"/>
                    </a:lnTo>
                    <a:lnTo>
                      <a:pt x="215" y="644"/>
                    </a:lnTo>
                    <a:lnTo>
                      <a:pt x="233" y="656"/>
                    </a:lnTo>
                    <a:lnTo>
                      <a:pt x="250" y="665"/>
                    </a:lnTo>
                    <a:lnTo>
                      <a:pt x="266" y="671"/>
                    </a:lnTo>
                    <a:lnTo>
                      <a:pt x="280" y="671"/>
                    </a:lnTo>
                    <a:lnTo>
                      <a:pt x="292" y="669"/>
                    </a:lnTo>
                    <a:lnTo>
                      <a:pt x="301" y="660"/>
                    </a:lnTo>
                    <a:lnTo>
                      <a:pt x="308" y="644"/>
                    </a:lnTo>
                    <a:lnTo>
                      <a:pt x="317" y="594"/>
                    </a:lnTo>
                    <a:lnTo>
                      <a:pt x="318" y="546"/>
                    </a:lnTo>
                    <a:lnTo>
                      <a:pt x="313" y="497"/>
                    </a:lnTo>
                    <a:lnTo>
                      <a:pt x="304" y="450"/>
                    </a:lnTo>
                    <a:lnTo>
                      <a:pt x="288" y="404"/>
                    </a:lnTo>
                    <a:lnTo>
                      <a:pt x="271" y="357"/>
                    </a:lnTo>
                    <a:lnTo>
                      <a:pt x="251" y="311"/>
                    </a:lnTo>
                    <a:lnTo>
                      <a:pt x="230" y="267"/>
                    </a:lnTo>
                    <a:lnTo>
                      <a:pt x="189" y="175"/>
                    </a:lnTo>
                    <a:lnTo>
                      <a:pt x="170" y="129"/>
                    </a:lnTo>
                    <a:lnTo>
                      <a:pt x="156" y="84"/>
                    </a:lnTo>
                    <a:lnTo>
                      <a:pt x="144" y="36"/>
                    </a:lnTo>
                    <a:lnTo>
                      <a:pt x="144" y="23"/>
                    </a:lnTo>
                    <a:lnTo>
                      <a:pt x="148" y="13"/>
                    </a:lnTo>
                    <a:lnTo>
                      <a:pt x="156" y="6"/>
                    </a:lnTo>
                    <a:lnTo>
                      <a:pt x="166" y="1"/>
                    </a:lnTo>
                    <a:lnTo>
                      <a:pt x="17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3" name="Freeform 128"/>
              <p:cNvSpPr>
                <a:spLocks noEditPoints="1"/>
              </p:cNvSpPr>
              <p:nvPr/>
            </p:nvSpPr>
            <p:spPr bwMode="auto">
              <a:xfrm>
                <a:off x="4362" y="3641"/>
                <a:ext cx="305" cy="207"/>
              </a:xfrm>
              <a:custGeom>
                <a:avLst/>
                <a:gdLst/>
                <a:ahLst/>
                <a:cxnLst>
                  <a:cxn ang="0">
                    <a:pos x="197" y="58"/>
                  </a:cxn>
                  <a:cxn ang="0">
                    <a:pos x="172" y="60"/>
                  </a:cxn>
                  <a:cxn ang="0">
                    <a:pos x="150" y="67"/>
                  </a:cxn>
                  <a:cxn ang="0">
                    <a:pos x="129" y="80"/>
                  </a:cxn>
                  <a:cxn ang="0">
                    <a:pos x="109" y="94"/>
                  </a:cxn>
                  <a:cxn ang="0">
                    <a:pos x="92" y="113"/>
                  </a:cxn>
                  <a:cxn ang="0">
                    <a:pos x="84" y="118"/>
                  </a:cxn>
                  <a:cxn ang="0">
                    <a:pos x="130" y="122"/>
                  </a:cxn>
                  <a:cxn ang="0">
                    <a:pos x="180" y="130"/>
                  </a:cxn>
                  <a:cxn ang="0">
                    <a:pos x="231" y="140"/>
                  </a:cxn>
                  <a:cxn ang="0">
                    <a:pos x="248" y="143"/>
                  </a:cxn>
                  <a:cxn ang="0">
                    <a:pos x="248" y="141"/>
                  </a:cxn>
                  <a:cxn ang="0">
                    <a:pos x="247" y="124"/>
                  </a:cxn>
                  <a:cxn ang="0">
                    <a:pos x="245" y="109"/>
                  </a:cxn>
                  <a:cxn ang="0">
                    <a:pos x="241" y="93"/>
                  </a:cxn>
                  <a:cxn ang="0">
                    <a:pos x="235" y="79"/>
                  </a:cxn>
                  <a:cxn ang="0">
                    <a:pos x="226" y="68"/>
                  </a:cxn>
                  <a:cxn ang="0">
                    <a:pos x="212" y="60"/>
                  </a:cxn>
                  <a:cxn ang="0">
                    <a:pos x="197" y="58"/>
                  </a:cxn>
                  <a:cxn ang="0">
                    <a:pos x="176" y="0"/>
                  </a:cxn>
                  <a:cxn ang="0">
                    <a:pos x="206" y="0"/>
                  </a:cxn>
                  <a:cxn ang="0">
                    <a:pos x="235" y="8"/>
                  </a:cxn>
                  <a:cxn ang="0">
                    <a:pos x="256" y="20"/>
                  </a:cxn>
                  <a:cxn ang="0">
                    <a:pos x="273" y="34"/>
                  </a:cxn>
                  <a:cxn ang="0">
                    <a:pos x="286" y="52"/>
                  </a:cxn>
                  <a:cxn ang="0">
                    <a:pos x="295" y="72"/>
                  </a:cxn>
                  <a:cxn ang="0">
                    <a:pos x="300" y="94"/>
                  </a:cxn>
                  <a:cxn ang="0">
                    <a:pos x="304" y="117"/>
                  </a:cxn>
                  <a:cxn ang="0">
                    <a:pos x="305" y="140"/>
                  </a:cxn>
                  <a:cxn ang="0">
                    <a:pos x="304" y="164"/>
                  </a:cxn>
                  <a:cxn ang="0">
                    <a:pos x="302" y="186"/>
                  </a:cxn>
                  <a:cxn ang="0">
                    <a:pos x="298" y="195"/>
                  </a:cxn>
                  <a:cxn ang="0">
                    <a:pos x="292" y="202"/>
                  </a:cxn>
                  <a:cxn ang="0">
                    <a:pos x="283" y="206"/>
                  </a:cxn>
                  <a:cxn ang="0">
                    <a:pos x="274" y="207"/>
                  </a:cxn>
                  <a:cxn ang="0">
                    <a:pos x="266" y="207"/>
                  </a:cxn>
                  <a:cxn ang="0">
                    <a:pos x="219" y="198"/>
                  </a:cxn>
                  <a:cxn ang="0">
                    <a:pos x="171" y="187"/>
                  </a:cxn>
                  <a:cxn ang="0">
                    <a:pos x="123" y="179"/>
                  </a:cxn>
                  <a:cxn ang="0">
                    <a:pos x="76" y="175"/>
                  </a:cxn>
                  <a:cxn ang="0">
                    <a:pos x="28" y="178"/>
                  </a:cxn>
                  <a:cxn ang="0">
                    <a:pos x="16" y="177"/>
                  </a:cxn>
                  <a:cxn ang="0">
                    <a:pos x="7" y="172"/>
                  </a:cxn>
                  <a:cxn ang="0">
                    <a:pos x="2" y="164"/>
                  </a:cxn>
                  <a:cxn ang="0">
                    <a:pos x="0" y="153"/>
                  </a:cxn>
                  <a:cxn ang="0">
                    <a:pos x="2" y="141"/>
                  </a:cxn>
                  <a:cxn ang="0">
                    <a:pos x="7" y="132"/>
                  </a:cxn>
                  <a:cxn ang="0">
                    <a:pos x="16" y="124"/>
                  </a:cxn>
                  <a:cxn ang="0">
                    <a:pos x="28" y="120"/>
                  </a:cxn>
                  <a:cxn ang="0">
                    <a:pos x="62" y="119"/>
                  </a:cxn>
                  <a:cxn ang="0">
                    <a:pos x="57" y="117"/>
                  </a:cxn>
                  <a:cxn ang="0">
                    <a:pos x="47" y="107"/>
                  </a:cxn>
                  <a:cxn ang="0">
                    <a:pos x="44" y="96"/>
                  </a:cxn>
                  <a:cxn ang="0">
                    <a:pos x="44" y="82"/>
                  </a:cxn>
                  <a:cxn ang="0">
                    <a:pos x="50" y="71"/>
                  </a:cxn>
                  <a:cxn ang="0">
                    <a:pos x="71" y="50"/>
                  </a:cxn>
                  <a:cxn ang="0">
                    <a:pos x="95" y="31"/>
                  </a:cxn>
                  <a:cxn ang="0">
                    <a:pos x="119" y="17"/>
                  </a:cxn>
                  <a:cxn ang="0">
                    <a:pos x="147" y="5"/>
                  </a:cxn>
                  <a:cxn ang="0">
                    <a:pos x="176" y="0"/>
                  </a:cxn>
                </a:cxnLst>
                <a:rect l="0" t="0" r="r" b="b"/>
                <a:pathLst>
                  <a:path w="305" h="207">
                    <a:moveTo>
                      <a:pt x="197" y="58"/>
                    </a:moveTo>
                    <a:lnTo>
                      <a:pt x="172" y="60"/>
                    </a:lnTo>
                    <a:lnTo>
                      <a:pt x="150" y="67"/>
                    </a:lnTo>
                    <a:lnTo>
                      <a:pt x="129" y="80"/>
                    </a:lnTo>
                    <a:lnTo>
                      <a:pt x="109" y="94"/>
                    </a:lnTo>
                    <a:lnTo>
                      <a:pt x="92" y="113"/>
                    </a:lnTo>
                    <a:lnTo>
                      <a:pt x="84" y="118"/>
                    </a:lnTo>
                    <a:lnTo>
                      <a:pt x="130" y="122"/>
                    </a:lnTo>
                    <a:lnTo>
                      <a:pt x="180" y="130"/>
                    </a:lnTo>
                    <a:lnTo>
                      <a:pt x="231" y="140"/>
                    </a:lnTo>
                    <a:lnTo>
                      <a:pt x="248" y="143"/>
                    </a:lnTo>
                    <a:lnTo>
                      <a:pt x="248" y="141"/>
                    </a:lnTo>
                    <a:lnTo>
                      <a:pt x="247" y="124"/>
                    </a:lnTo>
                    <a:lnTo>
                      <a:pt x="245" y="109"/>
                    </a:lnTo>
                    <a:lnTo>
                      <a:pt x="241" y="93"/>
                    </a:lnTo>
                    <a:lnTo>
                      <a:pt x="235" y="79"/>
                    </a:lnTo>
                    <a:lnTo>
                      <a:pt x="226" y="68"/>
                    </a:lnTo>
                    <a:lnTo>
                      <a:pt x="212" y="60"/>
                    </a:lnTo>
                    <a:lnTo>
                      <a:pt x="197" y="58"/>
                    </a:lnTo>
                    <a:close/>
                    <a:moveTo>
                      <a:pt x="176" y="0"/>
                    </a:moveTo>
                    <a:lnTo>
                      <a:pt x="206" y="0"/>
                    </a:lnTo>
                    <a:lnTo>
                      <a:pt x="235" y="8"/>
                    </a:lnTo>
                    <a:lnTo>
                      <a:pt x="256" y="20"/>
                    </a:lnTo>
                    <a:lnTo>
                      <a:pt x="273" y="34"/>
                    </a:lnTo>
                    <a:lnTo>
                      <a:pt x="286" y="52"/>
                    </a:lnTo>
                    <a:lnTo>
                      <a:pt x="295" y="72"/>
                    </a:lnTo>
                    <a:lnTo>
                      <a:pt x="300" y="94"/>
                    </a:lnTo>
                    <a:lnTo>
                      <a:pt x="304" y="117"/>
                    </a:lnTo>
                    <a:lnTo>
                      <a:pt x="305" y="140"/>
                    </a:lnTo>
                    <a:lnTo>
                      <a:pt x="304" y="164"/>
                    </a:lnTo>
                    <a:lnTo>
                      <a:pt x="302" y="186"/>
                    </a:lnTo>
                    <a:lnTo>
                      <a:pt x="298" y="195"/>
                    </a:lnTo>
                    <a:lnTo>
                      <a:pt x="292" y="202"/>
                    </a:lnTo>
                    <a:lnTo>
                      <a:pt x="283" y="206"/>
                    </a:lnTo>
                    <a:lnTo>
                      <a:pt x="274" y="207"/>
                    </a:lnTo>
                    <a:lnTo>
                      <a:pt x="266" y="207"/>
                    </a:lnTo>
                    <a:lnTo>
                      <a:pt x="219" y="198"/>
                    </a:lnTo>
                    <a:lnTo>
                      <a:pt x="171" y="187"/>
                    </a:lnTo>
                    <a:lnTo>
                      <a:pt x="123" y="179"/>
                    </a:lnTo>
                    <a:lnTo>
                      <a:pt x="76" y="175"/>
                    </a:lnTo>
                    <a:lnTo>
                      <a:pt x="28" y="178"/>
                    </a:lnTo>
                    <a:lnTo>
                      <a:pt x="16" y="177"/>
                    </a:lnTo>
                    <a:lnTo>
                      <a:pt x="7" y="172"/>
                    </a:lnTo>
                    <a:lnTo>
                      <a:pt x="2" y="164"/>
                    </a:lnTo>
                    <a:lnTo>
                      <a:pt x="0" y="153"/>
                    </a:lnTo>
                    <a:lnTo>
                      <a:pt x="2" y="141"/>
                    </a:lnTo>
                    <a:lnTo>
                      <a:pt x="7" y="132"/>
                    </a:lnTo>
                    <a:lnTo>
                      <a:pt x="16" y="124"/>
                    </a:lnTo>
                    <a:lnTo>
                      <a:pt x="28" y="120"/>
                    </a:lnTo>
                    <a:lnTo>
                      <a:pt x="62" y="119"/>
                    </a:lnTo>
                    <a:lnTo>
                      <a:pt x="57" y="117"/>
                    </a:lnTo>
                    <a:lnTo>
                      <a:pt x="47" y="107"/>
                    </a:lnTo>
                    <a:lnTo>
                      <a:pt x="44" y="96"/>
                    </a:lnTo>
                    <a:lnTo>
                      <a:pt x="44" y="82"/>
                    </a:lnTo>
                    <a:lnTo>
                      <a:pt x="50" y="71"/>
                    </a:lnTo>
                    <a:lnTo>
                      <a:pt x="71" y="50"/>
                    </a:lnTo>
                    <a:lnTo>
                      <a:pt x="95" y="31"/>
                    </a:lnTo>
                    <a:lnTo>
                      <a:pt x="119" y="17"/>
                    </a:lnTo>
                    <a:lnTo>
                      <a:pt x="147" y="5"/>
                    </a:lnTo>
                    <a:lnTo>
                      <a:pt x="1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4" name="Freeform 129"/>
              <p:cNvSpPr>
                <a:spLocks/>
              </p:cNvSpPr>
              <p:nvPr/>
            </p:nvSpPr>
            <p:spPr bwMode="auto">
              <a:xfrm>
                <a:off x="4086" y="3559"/>
                <a:ext cx="274" cy="188"/>
              </a:xfrm>
              <a:custGeom>
                <a:avLst/>
                <a:gdLst/>
                <a:ahLst/>
                <a:cxnLst>
                  <a:cxn ang="0">
                    <a:pos x="250" y="0"/>
                  </a:cxn>
                  <a:cxn ang="0">
                    <a:pos x="261" y="2"/>
                  </a:cxn>
                  <a:cxn ang="0">
                    <a:pos x="268" y="10"/>
                  </a:cxn>
                  <a:cxn ang="0">
                    <a:pos x="272" y="19"/>
                  </a:cxn>
                  <a:cxn ang="0">
                    <a:pos x="274" y="31"/>
                  </a:cxn>
                  <a:cxn ang="0">
                    <a:pos x="271" y="41"/>
                  </a:cxn>
                  <a:cxn ang="0">
                    <a:pos x="265" y="51"/>
                  </a:cxn>
                  <a:cxn ang="0">
                    <a:pos x="254" y="57"/>
                  </a:cxn>
                  <a:cxn ang="0">
                    <a:pos x="208" y="74"/>
                  </a:cxn>
                  <a:cxn ang="0">
                    <a:pos x="165" y="95"/>
                  </a:cxn>
                  <a:cxn ang="0">
                    <a:pos x="124" y="119"/>
                  </a:cxn>
                  <a:cxn ang="0">
                    <a:pos x="85" y="147"/>
                  </a:cxn>
                  <a:cxn ang="0">
                    <a:pos x="50" y="179"/>
                  </a:cxn>
                  <a:cxn ang="0">
                    <a:pos x="38" y="187"/>
                  </a:cxn>
                  <a:cxn ang="0">
                    <a:pos x="25" y="188"/>
                  </a:cxn>
                  <a:cxn ang="0">
                    <a:pos x="13" y="183"/>
                  </a:cxn>
                  <a:cxn ang="0">
                    <a:pos x="5" y="174"/>
                  </a:cxn>
                  <a:cxn ang="0">
                    <a:pos x="0" y="163"/>
                  </a:cxn>
                  <a:cxn ang="0">
                    <a:pos x="0" y="150"/>
                  </a:cxn>
                  <a:cxn ang="0">
                    <a:pos x="8" y="138"/>
                  </a:cxn>
                  <a:cxn ang="0">
                    <a:pos x="48" y="102"/>
                  </a:cxn>
                  <a:cxn ang="0">
                    <a:pos x="93" y="70"/>
                  </a:cxn>
                  <a:cxn ang="0">
                    <a:pos x="139" y="43"/>
                  </a:cxn>
                  <a:cxn ang="0">
                    <a:pos x="187" y="20"/>
                  </a:cxn>
                  <a:cxn ang="0">
                    <a:pos x="238" y="1"/>
                  </a:cxn>
                  <a:cxn ang="0">
                    <a:pos x="250" y="0"/>
                  </a:cxn>
                </a:cxnLst>
                <a:rect l="0" t="0" r="r" b="b"/>
                <a:pathLst>
                  <a:path w="274" h="188">
                    <a:moveTo>
                      <a:pt x="250" y="0"/>
                    </a:moveTo>
                    <a:lnTo>
                      <a:pt x="261" y="2"/>
                    </a:lnTo>
                    <a:lnTo>
                      <a:pt x="268" y="10"/>
                    </a:lnTo>
                    <a:lnTo>
                      <a:pt x="272" y="19"/>
                    </a:lnTo>
                    <a:lnTo>
                      <a:pt x="274" y="31"/>
                    </a:lnTo>
                    <a:lnTo>
                      <a:pt x="271" y="41"/>
                    </a:lnTo>
                    <a:lnTo>
                      <a:pt x="265" y="51"/>
                    </a:lnTo>
                    <a:lnTo>
                      <a:pt x="254" y="57"/>
                    </a:lnTo>
                    <a:lnTo>
                      <a:pt x="208" y="74"/>
                    </a:lnTo>
                    <a:lnTo>
                      <a:pt x="165" y="95"/>
                    </a:lnTo>
                    <a:lnTo>
                      <a:pt x="124" y="119"/>
                    </a:lnTo>
                    <a:lnTo>
                      <a:pt x="85" y="147"/>
                    </a:lnTo>
                    <a:lnTo>
                      <a:pt x="50" y="179"/>
                    </a:lnTo>
                    <a:lnTo>
                      <a:pt x="38" y="187"/>
                    </a:lnTo>
                    <a:lnTo>
                      <a:pt x="25" y="188"/>
                    </a:lnTo>
                    <a:lnTo>
                      <a:pt x="13" y="183"/>
                    </a:lnTo>
                    <a:lnTo>
                      <a:pt x="5" y="174"/>
                    </a:lnTo>
                    <a:lnTo>
                      <a:pt x="0" y="163"/>
                    </a:lnTo>
                    <a:lnTo>
                      <a:pt x="0" y="150"/>
                    </a:lnTo>
                    <a:lnTo>
                      <a:pt x="8" y="138"/>
                    </a:lnTo>
                    <a:lnTo>
                      <a:pt x="48" y="102"/>
                    </a:lnTo>
                    <a:lnTo>
                      <a:pt x="93" y="70"/>
                    </a:lnTo>
                    <a:lnTo>
                      <a:pt x="139" y="43"/>
                    </a:lnTo>
                    <a:lnTo>
                      <a:pt x="187" y="20"/>
                    </a:lnTo>
                    <a:lnTo>
                      <a:pt x="238"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5" name="Freeform 130"/>
              <p:cNvSpPr>
                <a:spLocks noEditPoints="1"/>
              </p:cNvSpPr>
              <p:nvPr/>
            </p:nvSpPr>
            <p:spPr bwMode="auto">
              <a:xfrm>
                <a:off x="3854" y="3675"/>
                <a:ext cx="283" cy="343"/>
              </a:xfrm>
              <a:custGeom>
                <a:avLst/>
                <a:gdLst/>
                <a:ahLst/>
                <a:cxnLst>
                  <a:cxn ang="0">
                    <a:pos x="224" y="84"/>
                  </a:cxn>
                  <a:cxn ang="0">
                    <a:pos x="177" y="115"/>
                  </a:cxn>
                  <a:cxn ang="0">
                    <a:pos x="111" y="166"/>
                  </a:cxn>
                  <a:cxn ang="0">
                    <a:pos x="64" y="210"/>
                  </a:cxn>
                  <a:cxn ang="0">
                    <a:pos x="70" y="219"/>
                  </a:cxn>
                  <a:cxn ang="0">
                    <a:pos x="84" y="241"/>
                  </a:cxn>
                  <a:cxn ang="0">
                    <a:pos x="101" y="262"/>
                  </a:cxn>
                  <a:cxn ang="0">
                    <a:pos x="122" y="279"/>
                  </a:cxn>
                  <a:cxn ang="0">
                    <a:pos x="128" y="283"/>
                  </a:cxn>
                  <a:cxn ang="0">
                    <a:pos x="147" y="268"/>
                  </a:cxn>
                  <a:cxn ang="0">
                    <a:pos x="173" y="242"/>
                  </a:cxn>
                  <a:cxn ang="0">
                    <a:pos x="194" y="213"/>
                  </a:cxn>
                  <a:cxn ang="0">
                    <a:pos x="210" y="182"/>
                  </a:cxn>
                  <a:cxn ang="0">
                    <a:pos x="220" y="148"/>
                  </a:cxn>
                  <a:cxn ang="0">
                    <a:pos x="224" y="111"/>
                  </a:cxn>
                  <a:cxn ang="0">
                    <a:pos x="224" y="84"/>
                  </a:cxn>
                  <a:cxn ang="0">
                    <a:pos x="250" y="0"/>
                  </a:cxn>
                  <a:cxn ang="0">
                    <a:pos x="261" y="3"/>
                  </a:cxn>
                  <a:cxn ang="0">
                    <a:pos x="270" y="9"/>
                  </a:cxn>
                  <a:cxn ang="0">
                    <a:pos x="275" y="21"/>
                  </a:cxn>
                  <a:cxn ang="0">
                    <a:pos x="280" y="55"/>
                  </a:cxn>
                  <a:cxn ang="0">
                    <a:pos x="283" y="90"/>
                  </a:cxn>
                  <a:cxn ang="0">
                    <a:pos x="282" y="124"/>
                  </a:cxn>
                  <a:cxn ang="0">
                    <a:pos x="276" y="160"/>
                  </a:cxn>
                  <a:cxn ang="0">
                    <a:pos x="269" y="194"/>
                  </a:cxn>
                  <a:cxn ang="0">
                    <a:pos x="255" y="227"/>
                  </a:cxn>
                  <a:cxn ang="0">
                    <a:pos x="240" y="257"/>
                  </a:cxn>
                  <a:cxn ang="0">
                    <a:pos x="219" y="284"/>
                  </a:cxn>
                  <a:cxn ang="0">
                    <a:pos x="193" y="309"/>
                  </a:cxn>
                  <a:cxn ang="0">
                    <a:pos x="177" y="322"/>
                  </a:cxn>
                  <a:cxn ang="0">
                    <a:pos x="161" y="333"/>
                  </a:cxn>
                  <a:cxn ang="0">
                    <a:pos x="147" y="339"/>
                  </a:cxn>
                  <a:cxn ang="0">
                    <a:pos x="132" y="343"/>
                  </a:cxn>
                  <a:cxn ang="0">
                    <a:pos x="118" y="343"/>
                  </a:cxn>
                  <a:cxn ang="0">
                    <a:pos x="102" y="336"/>
                  </a:cxn>
                  <a:cxn ang="0">
                    <a:pos x="84" y="325"/>
                  </a:cxn>
                  <a:cxn ang="0">
                    <a:pos x="58" y="300"/>
                  </a:cxn>
                  <a:cxn ang="0">
                    <a:pos x="35" y="274"/>
                  </a:cxn>
                  <a:cxn ang="0">
                    <a:pos x="16" y="242"/>
                  </a:cxn>
                  <a:cxn ang="0">
                    <a:pos x="1" y="210"/>
                  </a:cxn>
                  <a:cxn ang="0">
                    <a:pos x="0" y="199"/>
                  </a:cxn>
                  <a:cxn ang="0">
                    <a:pos x="3" y="189"/>
                  </a:cxn>
                  <a:cxn ang="0">
                    <a:pos x="9" y="181"/>
                  </a:cxn>
                  <a:cxn ang="0">
                    <a:pos x="75" y="122"/>
                  </a:cxn>
                  <a:cxn ang="0">
                    <a:pos x="144" y="67"/>
                  </a:cxn>
                  <a:cxn ang="0">
                    <a:pos x="218" y="17"/>
                  </a:cxn>
                  <a:cxn ang="0">
                    <a:pos x="220" y="16"/>
                  </a:cxn>
                  <a:cxn ang="0">
                    <a:pos x="221" y="13"/>
                  </a:cxn>
                  <a:cxn ang="0">
                    <a:pos x="229" y="5"/>
                  </a:cxn>
                  <a:cxn ang="0">
                    <a:pos x="240" y="1"/>
                  </a:cxn>
                  <a:cxn ang="0">
                    <a:pos x="250" y="0"/>
                  </a:cxn>
                </a:cxnLst>
                <a:rect l="0" t="0" r="r" b="b"/>
                <a:pathLst>
                  <a:path w="283" h="343">
                    <a:moveTo>
                      <a:pt x="224" y="84"/>
                    </a:moveTo>
                    <a:lnTo>
                      <a:pt x="177" y="115"/>
                    </a:lnTo>
                    <a:lnTo>
                      <a:pt x="111" y="166"/>
                    </a:lnTo>
                    <a:lnTo>
                      <a:pt x="64" y="210"/>
                    </a:lnTo>
                    <a:lnTo>
                      <a:pt x="70" y="219"/>
                    </a:lnTo>
                    <a:lnTo>
                      <a:pt x="84" y="241"/>
                    </a:lnTo>
                    <a:lnTo>
                      <a:pt x="101" y="262"/>
                    </a:lnTo>
                    <a:lnTo>
                      <a:pt x="122" y="279"/>
                    </a:lnTo>
                    <a:lnTo>
                      <a:pt x="128" y="283"/>
                    </a:lnTo>
                    <a:lnTo>
                      <a:pt x="147" y="268"/>
                    </a:lnTo>
                    <a:lnTo>
                      <a:pt x="173" y="242"/>
                    </a:lnTo>
                    <a:lnTo>
                      <a:pt x="194" y="213"/>
                    </a:lnTo>
                    <a:lnTo>
                      <a:pt x="210" y="182"/>
                    </a:lnTo>
                    <a:lnTo>
                      <a:pt x="220" y="148"/>
                    </a:lnTo>
                    <a:lnTo>
                      <a:pt x="224" y="111"/>
                    </a:lnTo>
                    <a:lnTo>
                      <a:pt x="224" y="84"/>
                    </a:lnTo>
                    <a:close/>
                    <a:moveTo>
                      <a:pt x="250" y="0"/>
                    </a:moveTo>
                    <a:lnTo>
                      <a:pt x="261" y="3"/>
                    </a:lnTo>
                    <a:lnTo>
                      <a:pt x="270" y="9"/>
                    </a:lnTo>
                    <a:lnTo>
                      <a:pt x="275" y="21"/>
                    </a:lnTo>
                    <a:lnTo>
                      <a:pt x="280" y="55"/>
                    </a:lnTo>
                    <a:lnTo>
                      <a:pt x="283" y="90"/>
                    </a:lnTo>
                    <a:lnTo>
                      <a:pt x="282" y="124"/>
                    </a:lnTo>
                    <a:lnTo>
                      <a:pt x="276" y="160"/>
                    </a:lnTo>
                    <a:lnTo>
                      <a:pt x="269" y="194"/>
                    </a:lnTo>
                    <a:lnTo>
                      <a:pt x="255" y="227"/>
                    </a:lnTo>
                    <a:lnTo>
                      <a:pt x="240" y="257"/>
                    </a:lnTo>
                    <a:lnTo>
                      <a:pt x="219" y="284"/>
                    </a:lnTo>
                    <a:lnTo>
                      <a:pt x="193" y="309"/>
                    </a:lnTo>
                    <a:lnTo>
                      <a:pt x="177" y="322"/>
                    </a:lnTo>
                    <a:lnTo>
                      <a:pt x="161" y="333"/>
                    </a:lnTo>
                    <a:lnTo>
                      <a:pt x="147" y="339"/>
                    </a:lnTo>
                    <a:lnTo>
                      <a:pt x="132" y="343"/>
                    </a:lnTo>
                    <a:lnTo>
                      <a:pt x="118" y="343"/>
                    </a:lnTo>
                    <a:lnTo>
                      <a:pt x="102" y="336"/>
                    </a:lnTo>
                    <a:lnTo>
                      <a:pt x="84" y="325"/>
                    </a:lnTo>
                    <a:lnTo>
                      <a:pt x="58" y="300"/>
                    </a:lnTo>
                    <a:lnTo>
                      <a:pt x="35" y="274"/>
                    </a:lnTo>
                    <a:lnTo>
                      <a:pt x="16" y="242"/>
                    </a:lnTo>
                    <a:lnTo>
                      <a:pt x="1" y="210"/>
                    </a:lnTo>
                    <a:lnTo>
                      <a:pt x="0" y="199"/>
                    </a:lnTo>
                    <a:lnTo>
                      <a:pt x="3" y="189"/>
                    </a:lnTo>
                    <a:lnTo>
                      <a:pt x="9" y="181"/>
                    </a:lnTo>
                    <a:lnTo>
                      <a:pt x="75" y="122"/>
                    </a:lnTo>
                    <a:lnTo>
                      <a:pt x="144" y="67"/>
                    </a:lnTo>
                    <a:lnTo>
                      <a:pt x="218" y="17"/>
                    </a:lnTo>
                    <a:lnTo>
                      <a:pt x="220" y="16"/>
                    </a:lnTo>
                    <a:lnTo>
                      <a:pt x="221" y="13"/>
                    </a:lnTo>
                    <a:lnTo>
                      <a:pt x="229" y="5"/>
                    </a:lnTo>
                    <a:lnTo>
                      <a:pt x="240"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6" name="Freeform 131"/>
              <p:cNvSpPr>
                <a:spLocks/>
              </p:cNvSpPr>
              <p:nvPr/>
            </p:nvSpPr>
            <p:spPr bwMode="auto">
              <a:xfrm>
                <a:off x="3406" y="2145"/>
                <a:ext cx="58" cy="127"/>
              </a:xfrm>
              <a:custGeom>
                <a:avLst/>
                <a:gdLst/>
                <a:ahLst/>
                <a:cxnLst>
                  <a:cxn ang="0">
                    <a:pos x="29" y="0"/>
                  </a:cxn>
                  <a:cxn ang="0">
                    <a:pos x="39" y="2"/>
                  </a:cxn>
                  <a:cxn ang="0">
                    <a:pos x="49" y="8"/>
                  </a:cxn>
                  <a:cxn ang="0">
                    <a:pos x="55" y="15"/>
                  </a:cxn>
                  <a:cxn ang="0">
                    <a:pos x="58" y="29"/>
                  </a:cxn>
                  <a:cxn ang="0">
                    <a:pos x="58" y="99"/>
                  </a:cxn>
                  <a:cxn ang="0">
                    <a:pos x="55" y="111"/>
                  </a:cxn>
                  <a:cxn ang="0">
                    <a:pos x="49" y="120"/>
                  </a:cxn>
                  <a:cxn ang="0">
                    <a:pos x="39" y="125"/>
                  </a:cxn>
                  <a:cxn ang="0">
                    <a:pos x="29" y="127"/>
                  </a:cxn>
                  <a:cxn ang="0">
                    <a:pos x="19" y="125"/>
                  </a:cxn>
                  <a:cxn ang="0">
                    <a:pos x="9" y="120"/>
                  </a:cxn>
                  <a:cxn ang="0">
                    <a:pos x="3" y="111"/>
                  </a:cxn>
                  <a:cxn ang="0">
                    <a:pos x="0" y="99"/>
                  </a:cxn>
                  <a:cxn ang="0">
                    <a:pos x="0" y="29"/>
                  </a:cxn>
                  <a:cxn ang="0">
                    <a:pos x="3" y="15"/>
                  </a:cxn>
                  <a:cxn ang="0">
                    <a:pos x="9" y="8"/>
                  </a:cxn>
                  <a:cxn ang="0">
                    <a:pos x="19" y="2"/>
                  </a:cxn>
                  <a:cxn ang="0">
                    <a:pos x="29" y="0"/>
                  </a:cxn>
                </a:cxnLst>
                <a:rect l="0" t="0" r="r" b="b"/>
                <a:pathLst>
                  <a:path w="58" h="127">
                    <a:moveTo>
                      <a:pt x="29" y="0"/>
                    </a:moveTo>
                    <a:lnTo>
                      <a:pt x="39" y="2"/>
                    </a:lnTo>
                    <a:lnTo>
                      <a:pt x="49" y="8"/>
                    </a:lnTo>
                    <a:lnTo>
                      <a:pt x="55" y="15"/>
                    </a:lnTo>
                    <a:lnTo>
                      <a:pt x="58" y="29"/>
                    </a:lnTo>
                    <a:lnTo>
                      <a:pt x="58" y="99"/>
                    </a:lnTo>
                    <a:lnTo>
                      <a:pt x="55" y="111"/>
                    </a:lnTo>
                    <a:lnTo>
                      <a:pt x="49" y="120"/>
                    </a:lnTo>
                    <a:lnTo>
                      <a:pt x="39" y="125"/>
                    </a:lnTo>
                    <a:lnTo>
                      <a:pt x="29" y="127"/>
                    </a:lnTo>
                    <a:lnTo>
                      <a:pt x="19" y="125"/>
                    </a:lnTo>
                    <a:lnTo>
                      <a:pt x="9" y="120"/>
                    </a:lnTo>
                    <a:lnTo>
                      <a:pt x="3" y="111"/>
                    </a:lnTo>
                    <a:lnTo>
                      <a:pt x="0" y="99"/>
                    </a:lnTo>
                    <a:lnTo>
                      <a:pt x="0" y="29"/>
                    </a:lnTo>
                    <a:lnTo>
                      <a:pt x="3" y="15"/>
                    </a:lnTo>
                    <a:lnTo>
                      <a:pt x="9" y="8"/>
                    </a:lnTo>
                    <a:lnTo>
                      <a:pt x="19"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7" name="Freeform 132"/>
              <p:cNvSpPr>
                <a:spLocks/>
              </p:cNvSpPr>
              <p:nvPr/>
            </p:nvSpPr>
            <p:spPr bwMode="auto">
              <a:xfrm>
                <a:off x="3523" y="2112"/>
                <a:ext cx="86" cy="145"/>
              </a:xfrm>
              <a:custGeom>
                <a:avLst/>
                <a:gdLst/>
                <a:ahLst/>
                <a:cxnLst>
                  <a:cxn ang="0">
                    <a:pos x="27" y="0"/>
                  </a:cxn>
                  <a:cxn ang="0">
                    <a:pos x="38" y="1"/>
                  </a:cxn>
                  <a:cxn ang="0">
                    <a:pos x="48" y="9"/>
                  </a:cxn>
                  <a:cxn ang="0">
                    <a:pos x="63" y="27"/>
                  </a:cxn>
                  <a:cxn ang="0">
                    <a:pos x="73" y="48"/>
                  </a:cxn>
                  <a:cxn ang="0">
                    <a:pos x="80" y="71"/>
                  </a:cxn>
                  <a:cxn ang="0">
                    <a:pos x="85" y="94"/>
                  </a:cxn>
                  <a:cxn ang="0">
                    <a:pos x="86" y="117"/>
                  </a:cxn>
                  <a:cxn ang="0">
                    <a:pos x="84" y="130"/>
                  </a:cxn>
                  <a:cxn ang="0">
                    <a:pos x="78" y="137"/>
                  </a:cxn>
                  <a:cxn ang="0">
                    <a:pos x="68" y="143"/>
                  </a:cxn>
                  <a:cxn ang="0">
                    <a:pos x="57" y="145"/>
                  </a:cxn>
                  <a:cxn ang="0">
                    <a:pos x="47" y="143"/>
                  </a:cxn>
                  <a:cxn ang="0">
                    <a:pos x="38" y="137"/>
                  </a:cxn>
                  <a:cxn ang="0">
                    <a:pos x="30" y="130"/>
                  </a:cxn>
                  <a:cxn ang="0">
                    <a:pos x="27" y="117"/>
                  </a:cxn>
                  <a:cxn ang="0">
                    <a:pos x="26" y="101"/>
                  </a:cxn>
                  <a:cxn ang="0">
                    <a:pos x="22" y="82"/>
                  </a:cxn>
                  <a:cxn ang="0">
                    <a:pos x="17" y="65"/>
                  </a:cxn>
                  <a:cxn ang="0">
                    <a:pos x="8" y="51"/>
                  </a:cxn>
                  <a:cxn ang="0">
                    <a:pos x="1" y="41"/>
                  </a:cxn>
                  <a:cxn ang="0">
                    <a:pos x="0" y="29"/>
                  </a:cxn>
                  <a:cxn ang="0">
                    <a:pos x="2" y="18"/>
                  </a:cxn>
                  <a:cxn ang="0">
                    <a:pos x="9" y="9"/>
                  </a:cxn>
                  <a:cxn ang="0">
                    <a:pos x="18" y="3"/>
                  </a:cxn>
                  <a:cxn ang="0">
                    <a:pos x="27" y="0"/>
                  </a:cxn>
                </a:cxnLst>
                <a:rect l="0" t="0" r="r" b="b"/>
                <a:pathLst>
                  <a:path w="86" h="145">
                    <a:moveTo>
                      <a:pt x="27" y="0"/>
                    </a:moveTo>
                    <a:lnTo>
                      <a:pt x="38" y="1"/>
                    </a:lnTo>
                    <a:lnTo>
                      <a:pt x="48" y="9"/>
                    </a:lnTo>
                    <a:lnTo>
                      <a:pt x="63" y="27"/>
                    </a:lnTo>
                    <a:lnTo>
                      <a:pt x="73" y="48"/>
                    </a:lnTo>
                    <a:lnTo>
                      <a:pt x="80" y="71"/>
                    </a:lnTo>
                    <a:lnTo>
                      <a:pt x="85" y="94"/>
                    </a:lnTo>
                    <a:lnTo>
                      <a:pt x="86" y="117"/>
                    </a:lnTo>
                    <a:lnTo>
                      <a:pt x="84" y="130"/>
                    </a:lnTo>
                    <a:lnTo>
                      <a:pt x="78" y="137"/>
                    </a:lnTo>
                    <a:lnTo>
                      <a:pt x="68" y="143"/>
                    </a:lnTo>
                    <a:lnTo>
                      <a:pt x="57" y="145"/>
                    </a:lnTo>
                    <a:lnTo>
                      <a:pt x="47" y="143"/>
                    </a:lnTo>
                    <a:lnTo>
                      <a:pt x="38" y="137"/>
                    </a:lnTo>
                    <a:lnTo>
                      <a:pt x="30" y="130"/>
                    </a:lnTo>
                    <a:lnTo>
                      <a:pt x="27" y="117"/>
                    </a:lnTo>
                    <a:lnTo>
                      <a:pt x="26" y="101"/>
                    </a:lnTo>
                    <a:lnTo>
                      <a:pt x="22" y="82"/>
                    </a:lnTo>
                    <a:lnTo>
                      <a:pt x="17" y="65"/>
                    </a:lnTo>
                    <a:lnTo>
                      <a:pt x="8" y="51"/>
                    </a:lnTo>
                    <a:lnTo>
                      <a:pt x="1" y="41"/>
                    </a:lnTo>
                    <a:lnTo>
                      <a:pt x="0" y="29"/>
                    </a:lnTo>
                    <a:lnTo>
                      <a:pt x="2" y="18"/>
                    </a:lnTo>
                    <a:lnTo>
                      <a:pt x="9" y="9"/>
                    </a:lnTo>
                    <a:lnTo>
                      <a:pt x="18" y="3"/>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8" name="Freeform 133"/>
              <p:cNvSpPr>
                <a:spLocks/>
              </p:cNvSpPr>
              <p:nvPr/>
            </p:nvSpPr>
            <p:spPr bwMode="auto">
              <a:xfrm>
                <a:off x="3304" y="2244"/>
                <a:ext cx="479" cy="191"/>
              </a:xfrm>
              <a:custGeom>
                <a:avLst/>
                <a:gdLst/>
                <a:ahLst/>
                <a:cxnLst>
                  <a:cxn ang="0">
                    <a:pos x="447" y="0"/>
                  </a:cxn>
                  <a:cxn ang="0">
                    <a:pos x="457" y="2"/>
                  </a:cxn>
                  <a:cxn ang="0">
                    <a:pos x="468" y="7"/>
                  </a:cxn>
                  <a:cxn ang="0">
                    <a:pos x="475" y="13"/>
                  </a:cxn>
                  <a:cxn ang="0">
                    <a:pos x="479" y="24"/>
                  </a:cxn>
                  <a:cxn ang="0">
                    <a:pos x="478" y="37"/>
                  </a:cxn>
                  <a:cxn ang="0">
                    <a:pos x="472" y="57"/>
                  </a:cxn>
                  <a:cxn ang="0">
                    <a:pos x="462" y="76"/>
                  </a:cxn>
                  <a:cxn ang="0">
                    <a:pos x="452" y="96"/>
                  </a:cxn>
                  <a:cxn ang="0">
                    <a:pos x="439" y="114"/>
                  </a:cxn>
                  <a:cxn ang="0">
                    <a:pos x="423" y="130"/>
                  </a:cxn>
                  <a:cxn ang="0">
                    <a:pos x="406" y="142"/>
                  </a:cxn>
                  <a:cxn ang="0">
                    <a:pos x="385" y="149"/>
                  </a:cxn>
                  <a:cxn ang="0">
                    <a:pos x="356" y="152"/>
                  </a:cxn>
                  <a:cxn ang="0">
                    <a:pos x="330" y="148"/>
                  </a:cxn>
                  <a:cxn ang="0">
                    <a:pos x="307" y="139"/>
                  </a:cxn>
                  <a:cxn ang="0">
                    <a:pos x="283" y="127"/>
                  </a:cxn>
                  <a:cxn ang="0">
                    <a:pos x="269" y="117"/>
                  </a:cxn>
                  <a:cxn ang="0">
                    <a:pos x="249" y="140"/>
                  </a:cxn>
                  <a:cxn ang="0">
                    <a:pos x="223" y="160"/>
                  </a:cxn>
                  <a:cxn ang="0">
                    <a:pos x="195" y="176"/>
                  </a:cxn>
                  <a:cxn ang="0">
                    <a:pos x="164" y="186"/>
                  </a:cxn>
                  <a:cxn ang="0">
                    <a:pos x="132" y="191"/>
                  </a:cxn>
                  <a:cxn ang="0">
                    <a:pos x="100" y="190"/>
                  </a:cxn>
                  <a:cxn ang="0">
                    <a:pos x="68" y="183"/>
                  </a:cxn>
                  <a:cxn ang="0">
                    <a:pos x="38" y="170"/>
                  </a:cxn>
                  <a:cxn ang="0">
                    <a:pos x="9" y="151"/>
                  </a:cxn>
                  <a:cxn ang="0">
                    <a:pos x="1" y="140"/>
                  </a:cxn>
                  <a:cxn ang="0">
                    <a:pos x="0" y="130"/>
                  </a:cxn>
                  <a:cxn ang="0">
                    <a:pos x="3" y="121"/>
                  </a:cxn>
                  <a:cxn ang="0">
                    <a:pos x="8" y="111"/>
                  </a:cxn>
                  <a:cxn ang="0">
                    <a:pos x="17" y="105"/>
                  </a:cxn>
                  <a:cxn ang="0">
                    <a:pos x="29" y="102"/>
                  </a:cxn>
                  <a:cxn ang="0">
                    <a:pos x="39" y="102"/>
                  </a:cxn>
                  <a:cxn ang="0">
                    <a:pos x="51" y="109"/>
                  </a:cxn>
                  <a:cxn ang="0">
                    <a:pos x="67" y="118"/>
                  </a:cxn>
                  <a:cxn ang="0">
                    <a:pos x="88" y="125"/>
                  </a:cxn>
                  <a:cxn ang="0">
                    <a:pos x="110" y="130"/>
                  </a:cxn>
                  <a:cxn ang="0">
                    <a:pos x="130" y="131"/>
                  </a:cxn>
                  <a:cxn ang="0">
                    <a:pos x="155" y="129"/>
                  </a:cxn>
                  <a:cxn ang="0">
                    <a:pos x="177" y="122"/>
                  </a:cxn>
                  <a:cxn ang="0">
                    <a:pos x="195" y="111"/>
                  </a:cxn>
                  <a:cxn ang="0">
                    <a:pos x="211" y="97"/>
                  </a:cxn>
                  <a:cxn ang="0">
                    <a:pos x="224" y="79"/>
                  </a:cxn>
                  <a:cxn ang="0">
                    <a:pos x="236" y="57"/>
                  </a:cxn>
                  <a:cxn ang="0">
                    <a:pos x="242" y="49"/>
                  </a:cxn>
                  <a:cxn ang="0">
                    <a:pos x="252" y="43"/>
                  </a:cxn>
                  <a:cxn ang="0">
                    <a:pos x="263" y="43"/>
                  </a:cxn>
                  <a:cxn ang="0">
                    <a:pos x="272" y="46"/>
                  </a:cxn>
                  <a:cxn ang="0">
                    <a:pos x="282" y="51"/>
                  </a:cxn>
                  <a:cxn ang="0">
                    <a:pos x="304" y="70"/>
                  </a:cxn>
                  <a:cxn ang="0">
                    <a:pos x="326" y="83"/>
                  </a:cxn>
                  <a:cxn ang="0">
                    <a:pos x="346" y="89"/>
                  </a:cxn>
                  <a:cxn ang="0">
                    <a:pos x="364" y="89"/>
                  </a:cxn>
                  <a:cxn ang="0">
                    <a:pos x="381" y="83"/>
                  </a:cxn>
                  <a:cxn ang="0">
                    <a:pos x="397" y="68"/>
                  </a:cxn>
                  <a:cxn ang="0">
                    <a:pos x="410" y="49"/>
                  </a:cxn>
                  <a:cxn ang="0">
                    <a:pos x="420" y="21"/>
                  </a:cxn>
                  <a:cxn ang="0">
                    <a:pos x="427" y="9"/>
                  </a:cxn>
                  <a:cxn ang="0">
                    <a:pos x="436" y="3"/>
                  </a:cxn>
                  <a:cxn ang="0">
                    <a:pos x="447" y="0"/>
                  </a:cxn>
                </a:cxnLst>
                <a:rect l="0" t="0" r="r" b="b"/>
                <a:pathLst>
                  <a:path w="479" h="191">
                    <a:moveTo>
                      <a:pt x="447" y="0"/>
                    </a:moveTo>
                    <a:lnTo>
                      <a:pt x="457" y="2"/>
                    </a:lnTo>
                    <a:lnTo>
                      <a:pt x="468" y="7"/>
                    </a:lnTo>
                    <a:lnTo>
                      <a:pt x="475" y="13"/>
                    </a:lnTo>
                    <a:lnTo>
                      <a:pt x="479" y="24"/>
                    </a:lnTo>
                    <a:lnTo>
                      <a:pt x="478" y="37"/>
                    </a:lnTo>
                    <a:lnTo>
                      <a:pt x="472" y="57"/>
                    </a:lnTo>
                    <a:lnTo>
                      <a:pt x="462" y="76"/>
                    </a:lnTo>
                    <a:lnTo>
                      <a:pt x="452" y="96"/>
                    </a:lnTo>
                    <a:lnTo>
                      <a:pt x="439" y="114"/>
                    </a:lnTo>
                    <a:lnTo>
                      <a:pt x="423" y="130"/>
                    </a:lnTo>
                    <a:lnTo>
                      <a:pt x="406" y="142"/>
                    </a:lnTo>
                    <a:lnTo>
                      <a:pt x="385" y="149"/>
                    </a:lnTo>
                    <a:lnTo>
                      <a:pt x="356" y="152"/>
                    </a:lnTo>
                    <a:lnTo>
                      <a:pt x="330" y="148"/>
                    </a:lnTo>
                    <a:lnTo>
                      <a:pt x="307" y="139"/>
                    </a:lnTo>
                    <a:lnTo>
                      <a:pt x="283" y="127"/>
                    </a:lnTo>
                    <a:lnTo>
                      <a:pt x="269" y="117"/>
                    </a:lnTo>
                    <a:lnTo>
                      <a:pt x="249" y="140"/>
                    </a:lnTo>
                    <a:lnTo>
                      <a:pt x="223" y="160"/>
                    </a:lnTo>
                    <a:lnTo>
                      <a:pt x="195" y="176"/>
                    </a:lnTo>
                    <a:lnTo>
                      <a:pt x="164" y="186"/>
                    </a:lnTo>
                    <a:lnTo>
                      <a:pt x="132" y="191"/>
                    </a:lnTo>
                    <a:lnTo>
                      <a:pt x="100" y="190"/>
                    </a:lnTo>
                    <a:lnTo>
                      <a:pt x="68" y="183"/>
                    </a:lnTo>
                    <a:lnTo>
                      <a:pt x="38" y="170"/>
                    </a:lnTo>
                    <a:lnTo>
                      <a:pt x="9" y="151"/>
                    </a:lnTo>
                    <a:lnTo>
                      <a:pt x="1" y="140"/>
                    </a:lnTo>
                    <a:lnTo>
                      <a:pt x="0" y="130"/>
                    </a:lnTo>
                    <a:lnTo>
                      <a:pt x="3" y="121"/>
                    </a:lnTo>
                    <a:lnTo>
                      <a:pt x="8" y="111"/>
                    </a:lnTo>
                    <a:lnTo>
                      <a:pt x="17" y="105"/>
                    </a:lnTo>
                    <a:lnTo>
                      <a:pt x="29" y="102"/>
                    </a:lnTo>
                    <a:lnTo>
                      <a:pt x="39" y="102"/>
                    </a:lnTo>
                    <a:lnTo>
                      <a:pt x="51" y="109"/>
                    </a:lnTo>
                    <a:lnTo>
                      <a:pt x="67" y="118"/>
                    </a:lnTo>
                    <a:lnTo>
                      <a:pt x="88" y="125"/>
                    </a:lnTo>
                    <a:lnTo>
                      <a:pt x="110" y="130"/>
                    </a:lnTo>
                    <a:lnTo>
                      <a:pt x="130" y="131"/>
                    </a:lnTo>
                    <a:lnTo>
                      <a:pt x="155" y="129"/>
                    </a:lnTo>
                    <a:lnTo>
                      <a:pt x="177" y="122"/>
                    </a:lnTo>
                    <a:lnTo>
                      <a:pt x="195" y="111"/>
                    </a:lnTo>
                    <a:lnTo>
                      <a:pt x="211" y="97"/>
                    </a:lnTo>
                    <a:lnTo>
                      <a:pt x="224" y="79"/>
                    </a:lnTo>
                    <a:lnTo>
                      <a:pt x="236" y="57"/>
                    </a:lnTo>
                    <a:lnTo>
                      <a:pt x="242" y="49"/>
                    </a:lnTo>
                    <a:lnTo>
                      <a:pt x="252" y="43"/>
                    </a:lnTo>
                    <a:lnTo>
                      <a:pt x="263" y="43"/>
                    </a:lnTo>
                    <a:lnTo>
                      <a:pt x="272" y="46"/>
                    </a:lnTo>
                    <a:lnTo>
                      <a:pt x="282" y="51"/>
                    </a:lnTo>
                    <a:lnTo>
                      <a:pt x="304" y="70"/>
                    </a:lnTo>
                    <a:lnTo>
                      <a:pt x="326" y="83"/>
                    </a:lnTo>
                    <a:lnTo>
                      <a:pt x="346" y="89"/>
                    </a:lnTo>
                    <a:lnTo>
                      <a:pt x="364" y="89"/>
                    </a:lnTo>
                    <a:lnTo>
                      <a:pt x="381" y="83"/>
                    </a:lnTo>
                    <a:lnTo>
                      <a:pt x="397" y="68"/>
                    </a:lnTo>
                    <a:lnTo>
                      <a:pt x="410" y="49"/>
                    </a:lnTo>
                    <a:lnTo>
                      <a:pt x="420" y="21"/>
                    </a:lnTo>
                    <a:lnTo>
                      <a:pt x="427" y="9"/>
                    </a:lnTo>
                    <a:lnTo>
                      <a:pt x="436" y="3"/>
                    </a:lnTo>
                    <a:lnTo>
                      <a:pt x="4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9" name="Freeform 134"/>
              <p:cNvSpPr>
                <a:spLocks/>
              </p:cNvSpPr>
              <p:nvPr/>
            </p:nvSpPr>
            <p:spPr bwMode="auto">
              <a:xfrm>
                <a:off x="2288" y="1008"/>
                <a:ext cx="1299" cy="1188"/>
              </a:xfrm>
              <a:custGeom>
                <a:avLst/>
                <a:gdLst/>
                <a:ahLst/>
                <a:cxnLst>
                  <a:cxn ang="0">
                    <a:pos x="762" y="10"/>
                  </a:cxn>
                  <a:cxn ang="0">
                    <a:pos x="812" y="58"/>
                  </a:cxn>
                  <a:cxn ang="0">
                    <a:pos x="871" y="97"/>
                  </a:cxn>
                  <a:cxn ang="0">
                    <a:pos x="986" y="71"/>
                  </a:cxn>
                  <a:cxn ang="0">
                    <a:pos x="1092" y="89"/>
                  </a:cxn>
                  <a:cxn ang="0">
                    <a:pos x="1181" y="140"/>
                  </a:cxn>
                  <a:cxn ang="0">
                    <a:pos x="1240" y="216"/>
                  </a:cxn>
                  <a:cxn ang="0">
                    <a:pos x="1260" y="304"/>
                  </a:cxn>
                  <a:cxn ang="0">
                    <a:pos x="1232" y="396"/>
                  </a:cxn>
                  <a:cxn ang="0">
                    <a:pos x="1144" y="480"/>
                  </a:cxn>
                  <a:cxn ang="0">
                    <a:pos x="1245" y="508"/>
                  </a:cxn>
                  <a:cxn ang="0">
                    <a:pos x="1292" y="557"/>
                  </a:cxn>
                  <a:cxn ang="0">
                    <a:pos x="1296" y="617"/>
                  </a:cxn>
                  <a:cxn ang="0">
                    <a:pos x="1265" y="682"/>
                  </a:cxn>
                  <a:cxn ang="0">
                    <a:pos x="1207" y="748"/>
                  </a:cxn>
                  <a:cxn ang="0">
                    <a:pos x="1133" y="807"/>
                  </a:cxn>
                  <a:cxn ang="0">
                    <a:pos x="1050" y="853"/>
                  </a:cxn>
                  <a:cxn ang="0">
                    <a:pos x="969" y="879"/>
                  </a:cxn>
                  <a:cxn ang="0">
                    <a:pos x="964" y="957"/>
                  </a:cxn>
                  <a:cxn ang="0">
                    <a:pos x="941" y="1054"/>
                  </a:cxn>
                  <a:cxn ang="0">
                    <a:pos x="875" y="1128"/>
                  </a:cxn>
                  <a:cxn ang="0">
                    <a:pos x="776" y="1173"/>
                  </a:cxn>
                  <a:cxn ang="0">
                    <a:pos x="666" y="1188"/>
                  </a:cxn>
                  <a:cxn ang="0">
                    <a:pos x="559" y="1166"/>
                  </a:cxn>
                  <a:cxn ang="0">
                    <a:pos x="472" y="1105"/>
                  </a:cxn>
                  <a:cxn ang="0">
                    <a:pos x="450" y="1052"/>
                  </a:cxn>
                  <a:cxn ang="0">
                    <a:pos x="428" y="1010"/>
                  </a:cxn>
                  <a:cxn ang="0">
                    <a:pos x="393" y="900"/>
                  </a:cxn>
                  <a:cxn ang="0">
                    <a:pos x="326" y="859"/>
                  </a:cxn>
                  <a:cxn ang="0">
                    <a:pos x="193" y="864"/>
                  </a:cxn>
                  <a:cxn ang="0">
                    <a:pos x="98" y="828"/>
                  </a:cxn>
                  <a:cxn ang="0">
                    <a:pos x="35" y="762"/>
                  </a:cxn>
                  <a:cxn ang="0">
                    <a:pos x="4" y="676"/>
                  </a:cxn>
                  <a:cxn ang="0">
                    <a:pos x="2" y="580"/>
                  </a:cxn>
                  <a:cxn ang="0">
                    <a:pos x="30" y="486"/>
                  </a:cxn>
                  <a:cxn ang="0">
                    <a:pos x="85" y="404"/>
                  </a:cxn>
                  <a:cxn ang="0">
                    <a:pos x="165" y="343"/>
                  </a:cxn>
                  <a:cxn ang="0">
                    <a:pos x="269" y="316"/>
                  </a:cxn>
                  <a:cxn ang="0">
                    <a:pos x="396" y="330"/>
                  </a:cxn>
                  <a:cxn ang="0">
                    <a:pos x="411" y="254"/>
                  </a:cxn>
                  <a:cxn ang="0">
                    <a:pos x="453" y="176"/>
                  </a:cxn>
                  <a:cxn ang="0">
                    <a:pos x="517" y="103"/>
                  </a:cxn>
                  <a:cxn ang="0">
                    <a:pos x="592" y="45"/>
                  </a:cxn>
                  <a:cxn ang="0">
                    <a:pos x="669" y="8"/>
                  </a:cxn>
                </a:cxnLst>
                <a:rect l="0" t="0" r="r" b="b"/>
                <a:pathLst>
                  <a:path w="1299" h="1188">
                    <a:moveTo>
                      <a:pt x="717" y="0"/>
                    </a:moveTo>
                    <a:lnTo>
                      <a:pt x="741" y="3"/>
                    </a:lnTo>
                    <a:lnTo>
                      <a:pt x="762" y="10"/>
                    </a:lnTo>
                    <a:lnTo>
                      <a:pt x="780" y="20"/>
                    </a:lnTo>
                    <a:lnTo>
                      <a:pt x="797" y="36"/>
                    </a:lnTo>
                    <a:lnTo>
                      <a:pt x="812" y="58"/>
                    </a:lnTo>
                    <a:lnTo>
                      <a:pt x="823" y="84"/>
                    </a:lnTo>
                    <a:lnTo>
                      <a:pt x="831" y="117"/>
                    </a:lnTo>
                    <a:lnTo>
                      <a:pt x="871" y="97"/>
                    </a:lnTo>
                    <a:lnTo>
                      <a:pt x="909" y="83"/>
                    </a:lnTo>
                    <a:lnTo>
                      <a:pt x="948" y="74"/>
                    </a:lnTo>
                    <a:lnTo>
                      <a:pt x="986" y="71"/>
                    </a:lnTo>
                    <a:lnTo>
                      <a:pt x="1023" y="72"/>
                    </a:lnTo>
                    <a:lnTo>
                      <a:pt x="1058" y="79"/>
                    </a:lnTo>
                    <a:lnTo>
                      <a:pt x="1092" y="89"/>
                    </a:lnTo>
                    <a:lnTo>
                      <a:pt x="1125" y="103"/>
                    </a:lnTo>
                    <a:lnTo>
                      <a:pt x="1154" y="121"/>
                    </a:lnTo>
                    <a:lnTo>
                      <a:pt x="1181" y="140"/>
                    </a:lnTo>
                    <a:lnTo>
                      <a:pt x="1203" y="164"/>
                    </a:lnTo>
                    <a:lnTo>
                      <a:pt x="1224" y="189"/>
                    </a:lnTo>
                    <a:lnTo>
                      <a:pt x="1240" y="216"/>
                    </a:lnTo>
                    <a:lnTo>
                      <a:pt x="1252" y="244"/>
                    </a:lnTo>
                    <a:lnTo>
                      <a:pt x="1258" y="274"/>
                    </a:lnTo>
                    <a:lnTo>
                      <a:pt x="1260" y="304"/>
                    </a:lnTo>
                    <a:lnTo>
                      <a:pt x="1257" y="334"/>
                    </a:lnTo>
                    <a:lnTo>
                      <a:pt x="1247" y="366"/>
                    </a:lnTo>
                    <a:lnTo>
                      <a:pt x="1232" y="396"/>
                    </a:lnTo>
                    <a:lnTo>
                      <a:pt x="1210" y="425"/>
                    </a:lnTo>
                    <a:lnTo>
                      <a:pt x="1181" y="453"/>
                    </a:lnTo>
                    <a:lnTo>
                      <a:pt x="1144" y="480"/>
                    </a:lnTo>
                    <a:lnTo>
                      <a:pt x="1184" y="486"/>
                    </a:lnTo>
                    <a:lnTo>
                      <a:pt x="1218" y="497"/>
                    </a:lnTo>
                    <a:lnTo>
                      <a:pt x="1245" y="508"/>
                    </a:lnTo>
                    <a:lnTo>
                      <a:pt x="1266" y="523"/>
                    </a:lnTo>
                    <a:lnTo>
                      <a:pt x="1282" y="538"/>
                    </a:lnTo>
                    <a:lnTo>
                      <a:pt x="1292" y="557"/>
                    </a:lnTo>
                    <a:lnTo>
                      <a:pt x="1298" y="575"/>
                    </a:lnTo>
                    <a:lnTo>
                      <a:pt x="1299" y="596"/>
                    </a:lnTo>
                    <a:lnTo>
                      <a:pt x="1296" y="617"/>
                    </a:lnTo>
                    <a:lnTo>
                      <a:pt x="1288" y="638"/>
                    </a:lnTo>
                    <a:lnTo>
                      <a:pt x="1278" y="660"/>
                    </a:lnTo>
                    <a:lnTo>
                      <a:pt x="1265" y="682"/>
                    </a:lnTo>
                    <a:lnTo>
                      <a:pt x="1248" y="705"/>
                    </a:lnTo>
                    <a:lnTo>
                      <a:pt x="1228" y="727"/>
                    </a:lnTo>
                    <a:lnTo>
                      <a:pt x="1207" y="748"/>
                    </a:lnTo>
                    <a:lnTo>
                      <a:pt x="1184" y="769"/>
                    </a:lnTo>
                    <a:lnTo>
                      <a:pt x="1159" y="788"/>
                    </a:lnTo>
                    <a:lnTo>
                      <a:pt x="1133" y="807"/>
                    </a:lnTo>
                    <a:lnTo>
                      <a:pt x="1106" y="824"/>
                    </a:lnTo>
                    <a:lnTo>
                      <a:pt x="1079" y="840"/>
                    </a:lnTo>
                    <a:lnTo>
                      <a:pt x="1050" y="853"/>
                    </a:lnTo>
                    <a:lnTo>
                      <a:pt x="1023" y="863"/>
                    </a:lnTo>
                    <a:lnTo>
                      <a:pt x="996" y="872"/>
                    </a:lnTo>
                    <a:lnTo>
                      <a:pt x="969" y="879"/>
                    </a:lnTo>
                    <a:lnTo>
                      <a:pt x="944" y="881"/>
                    </a:lnTo>
                    <a:lnTo>
                      <a:pt x="957" y="921"/>
                    </a:lnTo>
                    <a:lnTo>
                      <a:pt x="964" y="957"/>
                    </a:lnTo>
                    <a:lnTo>
                      <a:pt x="962" y="993"/>
                    </a:lnTo>
                    <a:lnTo>
                      <a:pt x="954" y="1025"/>
                    </a:lnTo>
                    <a:lnTo>
                      <a:pt x="941" y="1054"/>
                    </a:lnTo>
                    <a:lnTo>
                      <a:pt x="923" y="1082"/>
                    </a:lnTo>
                    <a:lnTo>
                      <a:pt x="901" y="1107"/>
                    </a:lnTo>
                    <a:lnTo>
                      <a:pt x="875" y="1128"/>
                    </a:lnTo>
                    <a:lnTo>
                      <a:pt x="844" y="1146"/>
                    </a:lnTo>
                    <a:lnTo>
                      <a:pt x="812" y="1162"/>
                    </a:lnTo>
                    <a:lnTo>
                      <a:pt x="776" y="1173"/>
                    </a:lnTo>
                    <a:lnTo>
                      <a:pt x="740" y="1181"/>
                    </a:lnTo>
                    <a:lnTo>
                      <a:pt x="703" y="1186"/>
                    </a:lnTo>
                    <a:lnTo>
                      <a:pt x="666" y="1188"/>
                    </a:lnTo>
                    <a:lnTo>
                      <a:pt x="630" y="1184"/>
                    </a:lnTo>
                    <a:lnTo>
                      <a:pt x="593" y="1177"/>
                    </a:lnTo>
                    <a:lnTo>
                      <a:pt x="559" y="1166"/>
                    </a:lnTo>
                    <a:lnTo>
                      <a:pt x="527" y="1150"/>
                    </a:lnTo>
                    <a:lnTo>
                      <a:pt x="497" y="1130"/>
                    </a:lnTo>
                    <a:lnTo>
                      <a:pt x="472" y="1105"/>
                    </a:lnTo>
                    <a:lnTo>
                      <a:pt x="450" y="1075"/>
                    </a:lnTo>
                    <a:lnTo>
                      <a:pt x="433" y="1041"/>
                    </a:lnTo>
                    <a:lnTo>
                      <a:pt x="450" y="1052"/>
                    </a:lnTo>
                    <a:lnTo>
                      <a:pt x="444" y="1044"/>
                    </a:lnTo>
                    <a:lnTo>
                      <a:pt x="437" y="1029"/>
                    </a:lnTo>
                    <a:lnTo>
                      <a:pt x="428" y="1010"/>
                    </a:lnTo>
                    <a:lnTo>
                      <a:pt x="420" y="985"/>
                    </a:lnTo>
                    <a:lnTo>
                      <a:pt x="411" y="957"/>
                    </a:lnTo>
                    <a:lnTo>
                      <a:pt x="393" y="900"/>
                    </a:lnTo>
                    <a:lnTo>
                      <a:pt x="385" y="872"/>
                    </a:lnTo>
                    <a:lnTo>
                      <a:pt x="377" y="847"/>
                    </a:lnTo>
                    <a:lnTo>
                      <a:pt x="326" y="859"/>
                    </a:lnTo>
                    <a:lnTo>
                      <a:pt x="277" y="866"/>
                    </a:lnTo>
                    <a:lnTo>
                      <a:pt x="234" y="867"/>
                    </a:lnTo>
                    <a:lnTo>
                      <a:pt x="193" y="864"/>
                    </a:lnTo>
                    <a:lnTo>
                      <a:pt x="158" y="857"/>
                    </a:lnTo>
                    <a:lnTo>
                      <a:pt x="127" y="843"/>
                    </a:lnTo>
                    <a:lnTo>
                      <a:pt x="98" y="828"/>
                    </a:lnTo>
                    <a:lnTo>
                      <a:pt x="73" y="808"/>
                    </a:lnTo>
                    <a:lnTo>
                      <a:pt x="52" y="786"/>
                    </a:lnTo>
                    <a:lnTo>
                      <a:pt x="35" y="762"/>
                    </a:lnTo>
                    <a:lnTo>
                      <a:pt x="21" y="735"/>
                    </a:lnTo>
                    <a:lnTo>
                      <a:pt x="10" y="706"/>
                    </a:lnTo>
                    <a:lnTo>
                      <a:pt x="4" y="676"/>
                    </a:lnTo>
                    <a:lnTo>
                      <a:pt x="0" y="644"/>
                    </a:lnTo>
                    <a:lnTo>
                      <a:pt x="0" y="613"/>
                    </a:lnTo>
                    <a:lnTo>
                      <a:pt x="2" y="580"/>
                    </a:lnTo>
                    <a:lnTo>
                      <a:pt x="9" y="549"/>
                    </a:lnTo>
                    <a:lnTo>
                      <a:pt x="18" y="517"/>
                    </a:lnTo>
                    <a:lnTo>
                      <a:pt x="30" y="486"/>
                    </a:lnTo>
                    <a:lnTo>
                      <a:pt x="45" y="457"/>
                    </a:lnTo>
                    <a:lnTo>
                      <a:pt x="64" y="430"/>
                    </a:lnTo>
                    <a:lnTo>
                      <a:pt x="85" y="404"/>
                    </a:lnTo>
                    <a:lnTo>
                      <a:pt x="108" y="381"/>
                    </a:lnTo>
                    <a:lnTo>
                      <a:pt x="136" y="360"/>
                    </a:lnTo>
                    <a:lnTo>
                      <a:pt x="165" y="343"/>
                    </a:lnTo>
                    <a:lnTo>
                      <a:pt x="197" y="330"/>
                    </a:lnTo>
                    <a:lnTo>
                      <a:pt x="233" y="321"/>
                    </a:lnTo>
                    <a:lnTo>
                      <a:pt x="269" y="316"/>
                    </a:lnTo>
                    <a:lnTo>
                      <a:pt x="310" y="316"/>
                    </a:lnTo>
                    <a:lnTo>
                      <a:pt x="352" y="320"/>
                    </a:lnTo>
                    <a:lnTo>
                      <a:pt x="396" y="330"/>
                    </a:lnTo>
                    <a:lnTo>
                      <a:pt x="398" y="305"/>
                    </a:lnTo>
                    <a:lnTo>
                      <a:pt x="402" y="281"/>
                    </a:lnTo>
                    <a:lnTo>
                      <a:pt x="411" y="254"/>
                    </a:lnTo>
                    <a:lnTo>
                      <a:pt x="421" y="228"/>
                    </a:lnTo>
                    <a:lnTo>
                      <a:pt x="436" y="202"/>
                    </a:lnTo>
                    <a:lnTo>
                      <a:pt x="453" y="176"/>
                    </a:lnTo>
                    <a:lnTo>
                      <a:pt x="472" y="151"/>
                    </a:lnTo>
                    <a:lnTo>
                      <a:pt x="493" y="126"/>
                    </a:lnTo>
                    <a:lnTo>
                      <a:pt x="517" y="103"/>
                    </a:lnTo>
                    <a:lnTo>
                      <a:pt x="541" y="82"/>
                    </a:lnTo>
                    <a:lnTo>
                      <a:pt x="565" y="62"/>
                    </a:lnTo>
                    <a:lnTo>
                      <a:pt x="592" y="45"/>
                    </a:lnTo>
                    <a:lnTo>
                      <a:pt x="618" y="29"/>
                    </a:lnTo>
                    <a:lnTo>
                      <a:pt x="643" y="17"/>
                    </a:lnTo>
                    <a:lnTo>
                      <a:pt x="669" y="8"/>
                    </a:lnTo>
                    <a:lnTo>
                      <a:pt x="694" y="3"/>
                    </a:lnTo>
                    <a:lnTo>
                      <a:pt x="71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0" name="Freeform 135"/>
              <p:cNvSpPr>
                <a:spLocks noEditPoints="1"/>
              </p:cNvSpPr>
              <p:nvPr/>
            </p:nvSpPr>
            <p:spPr bwMode="auto">
              <a:xfrm>
                <a:off x="2257" y="981"/>
                <a:ext cx="1359" cy="1242"/>
              </a:xfrm>
              <a:custGeom>
                <a:avLst/>
                <a:gdLst/>
                <a:ahLst/>
                <a:cxnLst>
                  <a:cxn ang="0">
                    <a:pos x="650" y="90"/>
                  </a:cxn>
                  <a:cxn ang="0">
                    <a:pos x="535" y="191"/>
                  </a:cxn>
                  <a:cxn ang="0">
                    <a:pos x="463" y="313"/>
                  </a:cxn>
                  <a:cxn ang="0">
                    <a:pos x="433" y="386"/>
                  </a:cxn>
                  <a:cxn ang="0">
                    <a:pos x="253" y="386"/>
                  </a:cxn>
                  <a:cxn ang="0">
                    <a:pos x="99" y="503"/>
                  </a:cxn>
                  <a:cxn ang="0">
                    <a:pos x="62" y="685"/>
                  </a:cxn>
                  <a:cxn ang="0">
                    <a:pos x="128" y="818"/>
                  </a:cxn>
                  <a:cxn ang="0">
                    <a:pos x="295" y="864"/>
                  </a:cxn>
                  <a:cxn ang="0">
                    <a:pos x="422" y="848"/>
                  </a:cxn>
                  <a:cxn ang="0">
                    <a:pos x="476" y="997"/>
                  </a:cxn>
                  <a:cxn ang="0">
                    <a:pos x="511" y="1079"/>
                  </a:cxn>
                  <a:cxn ang="0">
                    <a:pos x="610" y="1166"/>
                  </a:cxn>
                  <a:cxn ang="0">
                    <a:pos x="779" y="1177"/>
                  </a:cxn>
                  <a:cxn ang="0">
                    <a:pos x="920" y="1101"/>
                  </a:cxn>
                  <a:cxn ang="0">
                    <a:pos x="958" y="953"/>
                  </a:cxn>
                  <a:cxn ang="0">
                    <a:pos x="965" y="882"/>
                  </a:cxn>
                  <a:cxn ang="0">
                    <a:pos x="1148" y="812"/>
                  </a:cxn>
                  <a:cxn ang="0">
                    <a:pos x="1278" y="685"/>
                  </a:cxn>
                  <a:cxn ang="0">
                    <a:pos x="1291" y="585"/>
                  </a:cxn>
                  <a:cxn ang="0">
                    <a:pos x="1206" y="541"/>
                  </a:cxn>
                  <a:cxn ang="0">
                    <a:pos x="1148" y="510"/>
                  </a:cxn>
                  <a:cxn ang="0">
                    <a:pos x="1213" y="433"/>
                  </a:cxn>
                  <a:cxn ang="0">
                    <a:pos x="1255" y="287"/>
                  </a:cxn>
                  <a:cxn ang="0">
                    <a:pos x="1136" y="154"/>
                  </a:cxn>
                  <a:cxn ang="0">
                    <a:pos x="950" y="139"/>
                  </a:cxn>
                  <a:cxn ang="0">
                    <a:pos x="847" y="169"/>
                  </a:cxn>
                  <a:cxn ang="0">
                    <a:pos x="801" y="80"/>
                  </a:cxn>
                  <a:cxn ang="0">
                    <a:pos x="767" y="0"/>
                  </a:cxn>
                  <a:cxn ang="0">
                    <a:pos x="869" y="71"/>
                  </a:cxn>
                  <a:cxn ang="0">
                    <a:pos x="1009" y="72"/>
                  </a:cxn>
                  <a:cxn ang="0">
                    <a:pos x="1204" y="126"/>
                  </a:cxn>
                  <a:cxn ang="0">
                    <a:pos x="1316" y="287"/>
                  </a:cxn>
                  <a:cxn ang="0">
                    <a:pos x="1272" y="453"/>
                  </a:cxn>
                  <a:cxn ang="0">
                    <a:pos x="1302" y="517"/>
                  </a:cxn>
                  <a:cxn ang="0">
                    <a:pos x="1359" y="626"/>
                  </a:cxn>
                  <a:cxn ang="0">
                    <a:pos x="1283" y="772"/>
                  </a:cxn>
                  <a:cxn ang="0">
                    <a:pos x="1033" y="929"/>
                  </a:cxn>
                  <a:cxn ang="0">
                    <a:pos x="1014" y="1054"/>
                  </a:cxn>
                  <a:cxn ang="0">
                    <a:pos x="904" y="1189"/>
                  </a:cxn>
                  <a:cxn ang="0">
                    <a:pos x="721" y="1242"/>
                  </a:cxn>
                  <a:cxn ang="0">
                    <a:pos x="538" y="1199"/>
                  </a:cxn>
                  <a:cxn ang="0">
                    <a:pos x="435" y="1071"/>
                  </a:cxn>
                  <a:cxn ang="0">
                    <a:pos x="399" y="948"/>
                  </a:cxn>
                  <a:cxn ang="0">
                    <a:pos x="266" y="923"/>
                  </a:cxn>
                  <a:cxn ang="0">
                    <a:pos x="92" y="864"/>
                  </a:cxn>
                  <a:cxn ang="0">
                    <a:pos x="3" y="700"/>
                  </a:cxn>
                  <a:cxn ang="0">
                    <a:pos x="44" y="486"/>
                  </a:cxn>
                  <a:cxn ang="0">
                    <a:pos x="205" y="340"/>
                  </a:cxn>
                  <a:cxn ang="0">
                    <a:pos x="401" y="323"/>
                  </a:cxn>
                  <a:cxn ang="0">
                    <a:pos x="460" y="194"/>
                  </a:cxn>
                  <a:cxn ang="0">
                    <a:pos x="577" y="73"/>
                  </a:cxn>
                  <a:cxn ang="0">
                    <a:pos x="716" y="4"/>
                  </a:cxn>
                </a:cxnLst>
                <a:rect l="0" t="0" r="r" b="b"/>
                <a:pathLst>
                  <a:path w="1359" h="1242">
                    <a:moveTo>
                      <a:pt x="743" y="59"/>
                    </a:moveTo>
                    <a:lnTo>
                      <a:pt x="722" y="61"/>
                    </a:lnTo>
                    <a:lnTo>
                      <a:pt x="699" y="68"/>
                    </a:lnTo>
                    <a:lnTo>
                      <a:pt x="675" y="77"/>
                    </a:lnTo>
                    <a:lnTo>
                      <a:pt x="650" y="90"/>
                    </a:lnTo>
                    <a:lnTo>
                      <a:pt x="625" y="107"/>
                    </a:lnTo>
                    <a:lnTo>
                      <a:pt x="602" y="126"/>
                    </a:lnTo>
                    <a:lnTo>
                      <a:pt x="578" y="145"/>
                    </a:lnTo>
                    <a:lnTo>
                      <a:pt x="556" y="167"/>
                    </a:lnTo>
                    <a:lnTo>
                      <a:pt x="535" y="191"/>
                    </a:lnTo>
                    <a:lnTo>
                      <a:pt x="517" y="216"/>
                    </a:lnTo>
                    <a:lnTo>
                      <a:pt x="500" y="241"/>
                    </a:lnTo>
                    <a:lnTo>
                      <a:pt x="484" y="266"/>
                    </a:lnTo>
                    <a:lnTo>
                      <a:pt x="472" y="289"/>
                    </a:lnTo>
                    <a:lnTo>
                      <a:pt x="463" y="313"/>
                    </a:lnTo>
                    <a:lnTo>
                      <a:pt x="458" y="336"/>
                    </a:lnTo>
                    <a:lnTo>
                      <a:pt x="456" y="357"/>
                    </a:lnTo>
                    <a:lnTo>
                      <a:pt x="454" y="370"/>
                    </a:lnTo>
                    <a:lnTo>
                      <a:pt x="446" y="381"/>
                    </a:lnTo>
                    <a:lnTo>
                      <a:pt x="433" y="386"/>
                    </a:lnTo>
                    <a:lnTo>
                      <a:pt x="420" y="386"/>
                    </a:lnTo>
                    <a:lnTo>
                      <a:pt x="376" y="377"/>
                    </a:lnTo>
                    <a:lnTo>
                      <a:pt x="334" y="374"/>
                    </a:lnTo>
                    <a:lnTo>
                      <a:pt x="293" y="377"/>
                    </a:lnTo>
                    <a:lnTo>
                      <a:pt x="253" y="386"/>
                    </a:lnTo>
                    <a:lnTo>
                      <a:pt x="217" y="399"/>
                    </a:lnTo>
                    <a:lnTo>
                      <a:pt x="181" y="418"/>
                    </a:lnTo>
                    <a:lnTo>
                      <a:pt x="150" y="441"/>
                    </a:lnTo>
                    <a:lnTo>
                      <a:pt x="122" y="470"/>
                    </a:lnTo>
                    <a:lnTo>
                      <a:pt x="99" y="503"/>
                    </a:lnTo>
                    <a:lnTo>
                      <a:pt x="80" y="539"/>
                    </a:lnTo>
                    <a:lnTo>
                      <a:pt x="67" y="580"/>
                    </a:lnTo>
                    <a:lnTo>
                      <a:pt x="61" y="624"/>
                    </a:lnTo>
                    <a:lnTo>
                      <a:pt x="59" y="654"/>
                    </a:lnTo>
                    <a:lnTo>
                      <a:pt x="62" y="685"/>
                    </a:lnTo>
                    <a:lnTo>
                      <a:pt x="67" y="715"/>
                    </a:lnTo>
                    <a:lnTo>
                      <a:pt x="76" y="743"/>
                    </a:lnTo>
                    <a:lnTo>
                      <a:pt x="88" y="771"/>
                    </a:lnTo>
                    <a:lnTo>
                      <a:pt x="105" y="796"/>
                    </a:lnTo>
                    <a:lnTo>
                      <a:pt x="128" y="818"/>
                    </a:lnTo>
                    <a:lnTo>
                      <a:pt x="158" y="838"/>
                    </a:lnTo>
                    <a:lnTo>
                      <a:pt x="189" y="852"/>
                    </a:lnTo>
                    <a:lnTo>
                      <a:pt x="223" y="861"/>
                    </a:lnTo>
                    <a:lnTo>
                      <a:pt x="259" y="865"/>
                    </a:lnTo>
                    <a:lnTo>
                      <a:pt x="295" y="864"/>
                    </a:lnTo>
                    <a:lnTo>
                      <a:pt x="331" y="860"/>
                    </a:lnTo>
                    <a:lnTo>
                      <a:pt x="367" y="855"/>
                    </a:lnTo>
                    <a:lnTo>
                      <a:pt x="401" y="846"/>
                    </a:lnTo>
                    <a:lnTo>
                      <a:pt x="412" y="846"/>
                    </a:lnTo>
                    <a:lnTo>
                      <a:pt x="422" y="848"/>
                    </a:lnTo>
                    <a:lnTo>
                      <a:pt x="431" y="856"/>
                    </a:lnTo>
                    <a:lnTo>
                      <a:pt x="437" y="867"/>
                    </a:lnTo>
                    <a:lnTo>
                      <a:pt x="454" y="925"/>
                    </a:lnTo>
                    <a:lnTo>
                      <a:pt x="472" y="983"/>
                    </a:lnTo>
                    <a:lnTo>
                      <a:pt x="476" y="997"/>
                    </a:lnTo>
                    <a:lnTo>
                      <a:pt x="486" y="1032"/>
                    </a:lnTo>
                    <a:lnTo>
                      <a:pt x="493" y="1046"/>
                    </a:lnTo>
                    <a:lnTo>
                      <a:pt x="502" y="1058"/>
                    </a:lnTo>
                    <a:lnTo>
                      <a:pt x="510" y="1068"/>
                    </a:lnTo>
                    <a:lnTo>
                      <a:pt x="511" y="1079"/>
                    </a:lnTo>
                    <a:lnTo>
                      <a:pt x="509" y="1088"/>
                    </a:lnTo>
                    <a:lnTo>
                      <a:pt x="527" y="1111"/>
                    </a:lnTo>
                    <a:lnTo>
                      <a:pt x="552" y="1134"/>
                    </a:lnTo>
                    <a:lnTo>
                      <a:pt x="579" y="1152"/>
                    </a:lnTo>
                    <a:lnTo>
                      <a:pt x="610" y="1166"/>
                    </a:lnTo>
                    <a:lnTo>
                      <a:pt x="642" y="1176"/>
                    </a:lnTo>
                    <a:lnTo>
                      <a:pt x="676" y="1181"/>
                    </a:lnTo>
                    <a:lnTo>
                      <a:pt x="710" y="1183"/>
                    </a:lnTo>
                    <a:lnTo>
                      <a:pt x="744" y="1182"/>
                    </a:lnTo>
                    <a:lnTo>
                      <a:pt x="779" y="1177"/>
                    </a:lnTo>
                    <a:lnTo>
                      <a:pt x="813" y="1168"/>
                    </a:lnTo>
                    <a:lnTo>
                      <a:pt x="843" y="1156"/>
                    </a:lnTo>
                    <a:lnTo>
                      <a:pt x="872" y="1140"/>
                    </a:lnTo>
                    <a:lnTo>
                      <a:pt x="898" y="1122"/>
                    </a:lnTo>
                    <a:lnTo>
                      <a:pt x="920" y="1101"/>
                    </a:lnTo>
                    <a:lnTo>
                      <a:pt x="938" y="1076"/>
                    </a:lnTo>
                    <a:lnTo>
                      <a:pt x="953" y="1050"/>
                    </a:lnTo>
                    <a:lnTo>
                      <a:pt x="961" y="1020"/>
                    </a:lnTo>
                    <a:lnTo>
                      <a:pt x="962" y="988"/>
                    </a:lnTo>
                    <a:lnTo>
                      <a:pt x="958" y="953"/>
                    </a:lnTo>
                    <a:lnTo>
                      <a:pt x="946" y="916"/>
                    </a:lnTo>
                    <a:lnTo>
                      <a:pt x="945" y="906"/>
                    </a:lnTo>
                    <a:lnTo>
                      <a:pt x="947" y="895"/>
                    </a:lnTo>
                    <a:lnTo>
                      <a:pt x="955" y="887"/>
                    </a:lnTo>
                    <a:lnTo>
                      <a:pt x="965" y="882"/>
                    </a:lnTo>
                    <a:lnTo>
                      <a:pt x="975" y="880"/>
                    </a:lnTo>
                    <a:lnTo>
                      <a:pt x="1020" y="872"/>
                    </a:lnTo>
                    <a:lnTo>
                      <a:pt x="1064" y="857"/>
                    </a:lnTo>
                    <a:lnTo>
                      <a:pt x="1107" y="836"/>
                    </a:lnTo>
                    <a:lnTo>
                      <a:pt x="1148" y="812"/>
                    </a:lnTo>
                    <a:lnTo>
                      <a:pt x="1187" y="783"/>
                    </a:lnTo>
                    <a:lnTo>
                      <a:pt x="1223" y="751"/>
                    </a:lnTo>
                    <a:lnTo>
                      <a:pt x="1253" y="717"/>
                    </a:lnTo>
                    <a:lnTo>
                      <a:pt x="1266" y="702"/>
                    </a:lnTo>
                    <a:lnTo>
                      <a:pt x="1278" y="685"/>
                    </a:lnTo>
                    <a:lnTo>
                      <a:pt x="1289" y="665"/>
                    </a:lnTo>
                    <a:lnTo>
                      <a:pt x="1299" y="644"/>
                    </a:lnTo>
                    <a:lnTo>
                      <a:pt x="1302" y="623"/>
                    </a:lnTo>
                    <a:lnTo>
                      <a:pt x="1300" y="603"/>
                    </a:lnTo>
                    <a:lnTo>
                      <a:pt x="1291" y="585"/>
                    </a:lnTo>
                    <a:lnTo>
                      <a:pt x="1279" y="572"/>
                    </a:lnTo>
                    <a:lnTo>
                      <a:pt x="1263" y="560"/>
                    </a:lnTo>
                    <a:lnTo>
                      <a:pt x="1245" y="552"/>
                    </a:lnTo>
                    <a:lnTo>
                      <a:pt x="1225" y="546"/>
                    </a:lnTo>
                    <a:lnTo>
                      <a:pt x="1206" y="541"/>
                    </a:lnTo>
                    <a:lnTo>
                      <a:pt x="1187" y="537"/>
                    </a:lnTo>
                    <a:lnTo>
                      <a:pt x="1169" y="534"/>
                    </a:lnTo>
                    <a:lnTo>
                      <a:pt x="1157" y="530"/>
                    </a:lnTo>
                    <a:lnTo>
                      <a:pt x="1150" y="521"/>
                    </a:lnTo>
                    <a:lnTo>
                      <a:pt x="1148" y="510"/>
                    </a:lnTo>
                    <a:lnTo>
                      <a:pt x="1149" y="499"/>
                    </a:lnTo>
                    <a:lnTo>
                      <a:pt x="1153" y="488"/>
                    </a:lnTo>
                    <a:lnTo>
                      <a:pt x="1161" y="480"/>
                    </a:lnTo>
                    <a:lnTo>
                      <a:pt x="1190" y="458"/>
                    </a:lnTo>
                    <a:lnTo>
                      <a:pt x="1213" y="433"/>
                    </a:lnTo>
                    <a:lnTo>
                      <a:pt x="1233" y="407"/>
                    </a:lnTo>
                    <a:lnTo>
                      <a:pt x="1247" y="378"/>
                    </a:lnTo>
                    <a:lnTo>
                      <a:pt x="1257" y="348"/>
                    </a:lnTo>
                    <a:lnTo>
                      <a:pt x="1259" y="318"/>
                    </a:lnTo>
                    <a:lnTo>
                      <a:pt x="1255" y="287"/>
                    </a:lnTo>
                    <a:lnTo>
                      <a:pt x="1245" y="256"/>
                    </a:lnTo>
                    <a:lnTo>
                      <a:pt x="1226" y="228"/>
                    </a:lnTo>
                    <a:lnTo>
                      <a:pt x="1202" y="199"/>
                    </a:lnTo>
                    <a:lnTo>
                      <a:pt x="1170" y="174"/>
                    </a:lnTo>
                    <a:lnTo>
                      <a:pt x="1136" y="154"/>
                    </a:lnTo>
                    <a:lnTo>
                      <a:pt x="1101" y="140"/>
                    </a:lnTo>
                    <a:lnTo>
                      <a:pt x="1064" y="132"/>
                    </a:lnTo>
                    <a:lnTo>
                      <a:pt x="1026" y="130"/>
                    </a:lnTo>
                    <a:lnTo>
                      <a:pt x="988" y="132"/>
                    </a:lnTo>
                    <a:lnTo>
                      <a:pt x="950" y="139"/>
                    </a:lnTo>
                    <a:lnTo>
                      <a:pt x="913" y="152"/>
                    </a:lnTo>
                    <a:lnTo>
                      <a:pt x="878" y="170"/>
                    </a:lnTo>
                    <a:lnTo>
                      <a:pt x="868" y="173"/>
                    </a:lnTo>
                    <a:lnTo>
                      <a:pt x="857" y="173"/>
                    </a:lnTo>
                    <a:lnTo>
                      <a:pt x="847" y="169"/>
                    </a:lnTo>
                    <a:lnTo>
                      <a:pt x="839" y="162"/>
                    </a:lnTo>
                    <a:lnTo>
                      <a:pt x="835" y="152"/>
                    </a:lnTo>
                    <a:lnTo>
                      <a:pt x="827" y="122"/>
                    </a:lnTo>
                    <a:lnTo>
                      <a:pt x="815" y="98"/>
                    </a:lnTo>
                    <a:lnTo>
                      <a:pt x="801" y="80"/>
                    </a:lnTo>
                    <a:lnTo>
                      <a:pt x="784" y="68"/>
                    </a:lnTo>
                    <a:lnTo>
                      <a:pt x="764" y="61"/>
                    </a:lnTo>
                    <a:lnTo>
                      <a:pt x="743" y="59"/>
                    </a:lnTo>
                    <a:close/>
                    <a:moveTo>
                      <a:pt x="742" y="0"/>
                    </a:moveTo>
                    <a:lnTo>
                      <a:pt x="767" y="0"/>
                    </a:lnTo>
                    <a:lnTo>
                      <a:pt x="792" y="5"/>
                    </a:lnTo>
                    <a:lnTo>
                      <a:pt x="814" y="13"/>
                    </a:lnTo>
                    <a:lnTo>
                      <a:pt x="835" y="27"/>
                    </a:lnTo>
                    <a:lnTo>
                      <a:pt x="853" y="46"/>
                    </a:lnTo>
                    <a:lnTo>
                      <a:pt x="869" y="71"/>
                    </a:lnTo>
                    <a:lnTo>
                      <a:pt x="882" y="101"/>
                    </a:lnTo>
                    <a:lnTo>
                      <a:pt x="886" y="99"/>
                    </a:lnTo>
                    <a:lnTo>
                      <a:pt x="927" y="86"/>
                    </a:lnTo>
                    <a:lnTo>
                      <a:pt x="967" y="76"/>
                    </a:lnTo>
                    <a:lnTo>
                      <a:pt x="1009" y="72"/>
                    </a:lnTo>
                    <a:lnTo>
                      <a:pt x="1050" y="72"/>
                    </a:lnTo>
                    <a:lnTo>
                      <a:pt x="1090" y="78"/>
                    </a:lnTo>
                    <a:lnTo>
                      <a:pt x="1130" y="89"/>
                    </a:lnTo>
                    <a:lnTo>
                      <a:pt x="1168" y="105"/>
                    </a:lnTo>
                    <a:lnTo>
                      <a:pt x="1204" y="126"/>
                    </a:lnTo>
                    <a:lnTo>
                      <a:pt x="1237" y="152"/>
                    </a:lnTo>
                    <a:lnTo>
                      <a:pt x="1267" y="183"/>
                    </a:lnTo>
                    <a:lnTo>
                      <a:pt x="1291" y="217"/>
                    </a:lnTo>
                    <a:lnTo>
                      <a:pt x="1306" y="251"/>
                    </a:lnTo>
                    <a:lnTo>
                      <a:pt x="1316" y="287"/>
                    </a:lnTo>
                    <a:lnTo>
                      <a:pt x="1318" y="322"/>
                    </a:lnTo>
                    <a:lnTo>
                      <a:pt x="1316" y="356"/>
                    </a:lnTo>
                    <a:lnTo>
                      <a:pt x="1306" y="390"/>
                    </a:lnTo>
                    <a:lnTo>
                      <a:pt x="1292" y="421"/>
                    </a:lnTo>
                    <a:lnTo>
                      <a:pt x="1272" y="453"/>
                    </a:lnTo>
                    <a:lnTo>
                      <a:pt x="1249" y="482"/>
                    </a:lnTo>
                    <a:lnTo>
                      <a:pt x="1240" y="491"/>
                    </a:lnTo>
                    <a:lnTo>
                      <a:pt x="1257" y="495"/>
                    </a:lnTo>
                    <a:lnTo>
                      <a:pt x="1280" y="505"/>
                    </a:lnTo>
                    <a:lnTo>
                      <a:pt x="1302" y="517"/>
                    </a:lnTo>
                    <a:lnTo>
                      <a:pt x="1322" y="533"/>
                    </a:lnTo>
                    <a:lnTo>
                      <a:pt x="1338" y="551"/>
                    </a:lnTo>
                    <a:lnTo>
                      <a:pt x="1351" y="573"/>
                    </a:lnTo>
                    <a:lnTo>
                      <a:pt x="1357" y="599"/>
                    </a:lnTo>
                    <a:lnTo>
                      <a:pt x="1359" y="626"/>
                    </a:lnTo>
                    <a:lnTo>
                      <a:pt x="1355" y="653"/>
                    </a:lnTo>
                    <a:lnTo>
                      <a:pt x="1346" y="679"/>
                    </a:lnTo>
                    <a:lnTo>
                      <a:pt x="1334" y="704"/>
                    </a:lnTo>
                    <a:lnTo>
                      <a:pt x="1319" y="726"/>
                    </a:lnTo>
                    <a:lnTo>
                      <a:pt x="1283" y="772"/>
                    </a:lnTo>
                    <a:lnTo>
                      <a:pt x="1241" y="814"/>
                    </a:lnTo>
                    <a:lnTo>
                      <a:pt x="1194" y="852"/>
                    </a:lnTo>
                    <a:lnTo>
                      <a:pt x="1143" y="885"/>
                    </a:lnTo>
                    <a:lnTo>
                      <a:pt x="1089" y="910"/>
                    </a:lnTo>
                    <a:lnTo>
                      <a:pt x="1033" y="929"/>
                    </a:lnTo>
                    <a:lnTo>
                      <a:pt x="1013" y="932"/>
                    </a:lnTo>
                    <a:lnTo>
                      <a:pt x="1016" y="942"/>
                    </a:lnTo>
                    <a:lnTo>
                      <a:pt x="1022" y="982"/>
                    </a:lnTo>
                    <a:lnTo>
                      <a:pt x="1022" y="1020"/>
                    </a:lnTo>
                    <a:lnTo>
                      <a:pt x="1014" y="1054"/>
                    </a:lnTo>
                    <a:lnTo>
                      <a:pt x="1001" y="1086"/>
                    </a:lnTo>
                    <a:lnTo>
                      <a:pt x="984" y="1117"/>
                    </a:lnTo>
                    <a:lnTo>
                      <a:pt x="961" y="1143"/>
                    </a:lnTo>
                    <a:lnTo>
                      <a:pt x="934" y="1168"/>
                    </a:lnTo>
                    <a:lnTo>
                      <a:pt x="904" y="1189"/>
                    </a:lnTo>
                    <a:lnTo>
                      <a:pt x="872" y="1206"/>
                    </a:lnTo>
                    <a:lnTo>
                      <a:pt x="836" y="1220"/>
                    </a:lnTo>
                    <a:lnTo>
                      <a:pt x="798" y="1230"/>
                    </a:lnTo>
                    <a:lnTo>
                      <a:pt x="760" y="1238"/>
                    </a:lnTo>
                    <a:lnTo>
                      <a:pt x="721" y="1242"/>
                    </a:lnTo>
                    <a:lnTo>
                      <a:pt x="683" y="1241"/>
                    </a:lnTo>
                    <a:lnTo>
                      <a:pt x="644" y="1237"/>
                    </a:lnTo>
                    <a:lnTo>
                      <a:pt x="607" y="1228"/>
                    </a:lnTo>
                    <a:lnTo>
                      <a:pt x="572" y="1216"/>
                    </a:lnTo>
                    <a:lnTo>
                      <a:pt x="538" y="1199"/>
                    </a:lnTo>
                    <a:lnTo>
                      <a:pt x="507" y="1177"/>
                    </a:lnTo>
                    <a:lnTo>
                      <a:pt x="480" y="1151"/>
                    </a:lnTo>
                    <a:lnTo>
                      <a:pt x="456" y="1119"/>
                    </a:lnTo>
                    <a:lnTo>
                      <a:pt x="438" y="1084"/>
                    </a:lnTo>
                    <a:lnTo>
                      <a:pt x="435" y="1071"/>
                    </a:lnTo>
                    <a:lnTo>
                      <a:pt x="437" y="1063"/>
                    </a:lnTo>
                    <a:lnTo>
                      <a:pt x="431" y="1050"/>
                    </a:lnTo>
                    <a:lnTo>
                      <a:pt x="425" y="1030"/>
                    </a:lnTo>
                    <a:lnTo>
                      <a:pt x="420" y="1013"/>
                    </a:lnTo>
                    <a:lnTo>
                      <a:pt x="399" y="948"/>
                    </a:lnTo>
                    <a:lnTo>
                      <a:pt x="388" y="908"/>
                    </a:lnTo>
                    <a:lnTo>
                      <a:pt x="379" y="911"/>
                    </a:lnTo>
                    <a:lnTo>
                      <a:pt x="342" y="918"/>
                    </a:lnTo>
                    <a:lnTo>
                      <a:pt x="304" y="922"/>
                    </a:lnTo>
                    <a:lnTo>
                      <a:pt x="266" y="923"/>
                    </a:lnTo>
                    <a:lnTo>
                      <a:pt x="230" y="920"/>
                    </a:lnTo>
                    <a:lnTo>
                      <a:pt x="193" y="914"/>
                    </a:lnTo>
                    <a:lnTo>
                      <a:pt x="158" y="903"/>
                    </a:lnTo>
                    <a:lnTo>
                      <a:pt x="124" y="886"/>
                    </a:lnTo>
                    <a:lnTo>
                      <a:pt x="92" y="864"/>
                    </a:lnTo>
                    <a:lnTo>
                      <a:pt x="65" y="838"/>
                    </a:lnTo>
                    <a:lnTo>
                      <a:pt x="42" y="806"/>
                    </a:lnTo>
                    <a:lnTo>
                      <a:pt x="24" y="774"/>
                    </a:lnTo>
                    <a:lnTo>
                      <a:pt x="12" y="737"/>
                    </a:lnTo>
                    <a:lnTo>
                      <a:pt x="3" y="700"/>
                    </a:lnTo>
                    <a:lnTo>
                      <a:pt x="0" y="662"/>
                    </a:lnTo>
                    <a:lnTo>
                      <a:pt x="2" y="624"/>
                    </a:lnTo>
                    <a:lnTo>
                      <a:pt x="10" y="575"/>
                    </a:lnTo>
                    <a:lnTo>
                      <a:pt x="24" y="529"/>
                    </a:lnTo>
                    <a:lnTo>
                      <a:pt x="44" y="486"/>
                    </a:lnTo>
                    <a:lnTo>
                      <a:pt x="67" y="448"/>
                    </a:lnTo>
                    <a:lnTo>
                      <a:pt x="96" y="414"/>
                    </a:lnTo>
                    <a:lnTo>
                      <a:pt x="129" y="385"/>
                    </a:lnTo>
                    <a:lnTo>
                      <a:pt x="166" y="360"/>
                    </a:lnTo>
                    <a:lnTo>
                      <a:pt x="205" y="340"/>
                    </a:lnTo>
                    <a:lnTo>
                      <a:pt x="247" y="326"/>
                    </a:lnTo>
                    <a:lnTo>
                      <a:pt x="291" y="318"/>
                    </a:lnTo>
                    <a:lnTo>
                      <a:pt x="338" y="315"/>
                    </a:lnTo>
                    <a:lnTo>
                      <a:pt x="386" y="319"/>
                    </a:lnTo>
                    <a:lnTo>
                      <a:pt x="401" y="323"/>
                    </a:lnTo>
                    <a:lnTo>
                      <a:pt x="405" y="305"/>
                    </a:lnTo>
                    <a:lnTo>
                      <a:pt x="414" y="277"/>
                    </a:lnTo>
                    <a:lnTo>
                      <a:pt x="426" y="249"/>
                    </a:lnTo>
                    <a:lnTo>
                      <a:pt x="442" y="221"/>
                    </a:lnTo>
                    <a:lnTo>
                      <a:pt x="460" y="194"/>
                    </a:lnTo>
                    <a:lnTo>
                      <a:pt x="480" y="167"/>
                    </a:lnTo>
                    <a:lnTo>
                      <a:pt x="502" y="141"/>
                    </a:lnTo>
                    <a:lnTo>
                      <a:pt x="526" y="116"/>
                    </a:lnTo>
                    <a:lnTo>
                      <a:pt x="551" y="94"/>
                    </a:lnTo>
                    <a:lnTo>
                      <a:pt x="577" y="73"/>
                    </a:lnTo>
                    <a:lnTo>
                      <a:pt x="604" y="54"/>
                    </a:lnTo>
                    <a:lnTo>
                      <a:pt x="632" y="37"/>
                    </a:lnTo>
                    <a:lnTo>
                      <a:pt x="661" y="23"/>
                    </a:lnTo>
                    <a:lnTo>
                      <a:pt x="688" y="12"/>
                    </a:lnTo>
                    <a:lnTo>
                      <a:pt x="716" y="4"/>
                    </a:lnTo>
                    <a:lnTo>
                      <a:pt x="7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1" name="Freeform 136"/>
              <p:cNvSpPr>
                <a:spLocks/>
              </p:cNvSpPr>
              <p:nvPr/>
            </p:nvSpPr>
            <p:spPr bwMode="auto">
              <a:xfrm>
                <a:off x="4134" y="3937"/>
                <a:ext cx="1499" cy="1327"/>
              </a:xfrm>
              <a:custGeom>
                <a:avLst/>
                <a:gdLst/>
                <a:ahLst/>
                <a:cxnLst>
                  <a:cxn ang="0">
                    <a:pos x="211" y="4"/>
                  </a:cxn>
                  <a:cxn ang="0">
                    <a:pos x="251" y="39"/>
                  </a:cxn>
                  <a:cxn ang="0">
                    <a:pos x="274" y="95"/>
                  </a:cxn>
                  <a:cxn ang="0">
                    <a:pos x="307" y="236"/>
                  </a:cxn>
                  <a:cxn ang="0">
                    <a:pos x="340" y="353"/>
                  </a:cxn>
                  <a:cxn ang="0">
                    <a:pos x="385" y="475"/>
                  </a:cxn>
                  <a:cxn ang="0">
                    <a:pos x="451" y="573"/>
                  </a:cxn>
                  <a:cxn ang="0">
                    <a:pos x="552" y="644"/>
                  </a:cxn>
                  <a:cxn ang="0">
                    <a:pos x="705" y="692"/>
                  </a:cxn>
                  <a:cxn ang="0">
                    <a:pos x="891" y="712"/>
                  </a:cxn>
                  <a:cxn ang="0">
                    <a:pos x="1082" y="723"/>
                  </a:cxn>
                  <a:cxn ang="0">
                    <a:pos x="1225" y="754"/>
                  </a:cxn>
                  <a:cxn ang="0">
                    <a:pos x="1289" y="787"/>
                  </a:cxn>
                  <a:cxn ang="0">
                    <a:pos x="1410" y="874"/>
                  </a:cxn>
                  <a:cxn ang="0">
                    <a:pos x="1467" y="939"/>
                  </a:cxn>
                  <a:cxn ang="0">
                    <a:pos x="1498" y="1000"/>
                  </a:cxn>
                  <a:cxn ang="0">
                    <a:pos x="1484" y="1055"/>
                  </a:cxn>
                  <a:cxn ang="0">
                    <a:pos x="1412" y="1096"/>
                  </a:cxn>
                  <a:cxn ang="0">
                    <a:pos x="1385" y="1182"/>
                  </a:cxn>
                  <a:cxn ang="0">
                    <a:pos x="1335" y="1219"/>
                  </a:cxn>
                  <a:cxn ang="0">
                    <a:pos x="1271" y="1223"/>
                  </a:cxn>
                  <a:cxn ang="0">
                    <a:pos x="1152" y="1200"/>
                  </a:cxn>
                  <a:cxn ang="0">
                    <a:pos x="1085" y="1195"/>
                  </a:cxn>
                  <a:cxn ang="0">
                    <a:pos x="1042" y="1212"/>
                  </a:cxn>
                  <a:cxn ang="0">
                    <a:pos x="1009" y="1268"/>
                  </a:cxn>
                  <a:cxn ang="0">
                    <a:pos x="978" y="1309"/>
                  </a:cxn>
                  <a:cxn ang="0">
                    <a:pos x="921" y="1327"/>
                  </a:cxn>
                  <a:cxn ang="0">
                    <a:pos x="841" y="1304"/>
                  </a:cxn>
                  <a:cxn ang="0">
                    <a:pos x="763" y="1255"/>
                  </a:cxn>
                  <a:cxn ang="0">
                    <a:pos x="704" y="1212"/>
                  </a:cxn>
                  <a:cxn ang="0">
                    <a:pos x="636" y="1272"/>
                  </a:cxn>
                  <a:cxn ang="0">
                    <a:pos x="558" y="1284"/>
                  </a:cxn>
                  <a:cxn ang="0">
                    <a:pos x="443" y="1270"/>
                  </a:cxn>
                  <a:cxn ang="0">
                    <a:pos x="393" y="1262"/>
                  </a:cxn>
                  <a:cxn ang="0">
                    <a:pos x="316" y="1242"/>
                  </a:cxn>
                  <a:cxn ang="0">
                    <a:pos x="249" y="1223"/>
                  </a:cxn>
                  <a:cxn ang="0">
                    <a:pos x="180" y="1195"/>
                  </a:cxn>
                  <a:cxn ang="0">
                    <a:pos x="71" y="1138"/>
                  </a:cxn>
                  <a:cxn ang="0">
                    <a:pos x="12" y="1064"/>
                  </a:cxn>
                  <a:cxn ang="0">
                    <a:pos x="2" y="967"/>
                  </a:cxn>
                  <a:cxn ang="0">
                    <a:pos x="38" y="836"/>
                  </a:cxn>
                  <a:cxn ang="0">
                    <a:pos x="83" y="707"/>
                  </a:cxn>
                  <a:cxn ang="0">
                    <a:pos x="135" y="572"/>
                  </a:cxn>
                  <a:cxn ang="0">
                    <a:pos x="155" y="463"/>
                  </a:cxn>
                  <a:cxn ang="0">
                    <a:pos x="146" y="317"/>
                  </a:cxn>
                  <a:cxn ang="0">
                    <a:pos x="113" y="98"/>
                  </a:cxn>
                  <a:cxn ang="0">
                    <a:pos x="126" y="12"/>
                  </a:cxn>
                </a:cxnLst>
                <a:rect l="0" t="0" r="r" b="b"/>
                <a:pathLst>
                  <a:path w="1499" h="1327">
                    <a:moveTo>
                      <a:pt x="175" y="0"/>
                    </a:moveTo>
                    <a:lnTo>
                      <a:pt x="194" y="0"/>
                    </a:lnTo>
                    <a:lnTo>
                      <a:pt x="211" y="4"/>
                    </a:lnTo>
                    <a:lnTo>
                      <a:pt x="227" y="13"/>
                    </a:lnTo>
                    <a:lnTo>
                      <a:pt x="239" y="23"/>
                    </a:lnTo>
                    <a:lnTo>
                      <a:pt x="251" y="39"/>
                    </a:lnTo>
                    <a:lnTo>
                      <a:pt x="260" y="56"/>
                    </a:lnTo>
                    <a:lnTo>
                      <a:pt x="268" y="74"/>
                    </a:lnTo>
                    <a:lnTo>
                      <a:pt x="274" y="95"/>
                    </a:lnTo>
                    <a:lnTo>
                      <a:pt x="279" y="118"/>
                    </a:lnTo>
                    <a:lnTo>
                      <a:pt x="300" y="212"/>
                    </a:lnTo>
                    <a:lnTo>
                      <a:pt x="307" y="236"/>
                    </a:lnTo>
                    <a:lnTo>
                      <a:pt x="313" y="258"/>
                    </a:lnTo>
                    <a:lnTo>
                      <a:pt x="327" y="306"/>
                    </a:lnTo>
                    <a:lnTo>
                      <a:pt x="340" y="353"/>
                    </a:lnTo>
                    <a:lnTo>
                      <a:pt x="354" y="397"/>
                    </a:lnTo>
                    <a:lnTo>
                      <a:pt x="368" y="437"/>
                    </a:lnTo>
                    <a:lnTo>
                      <a:pt x="385" y="475"/>
                    </a:lnTo>
                    <a:lnTo>
                      <a:pt x="404" y="510"/>
                    </a:lnTo>
                    <a:lnTo>
                      <a:pt x="426" y="543"/>
                    </a:lnTo>
                    <a:lnTo>
                      <a:pt x="451" y="573"/>
                    </a:lnTo>
                    <a:lnTo>
                      <a:pt x="480" y="599"/>
                    </a:lnTo>
                    <a:lnTo>
                      <a:pt x="514" y="623"/>
                    </a:lnTo>
                    <a:lnTo>
                      <a:pt x="552" y="644"/>
                    </a:lnTo>
                    <a:lnTo>
                      <a:pt x="596" y="662"/>
                    </a:lnTo>
                    <a:lnTo>
                      <a:pt x="646" y="677"/>
                    </a:lnTo>
                    <a:lnTo>
                      <a:pt x="705" y="692"/>
                    </a:lnTo>
                    <a:lnTo>
                      <a:pt x="765" y="703"/>
                    </a:lnTo>
                    <a:lnTo>
                      <a:pt x="827" y="708"/>
                    </a:lnTo>
                    <a:lnTo>
                      <a:pt x="891" y="712"/>
                    </a:lnTo>
                    <a:lnTo>
                      <a:pt x="954" y="713"/>
                    </a:lnTo>
                    <a:lnTo>
                      <a:pt x="1018" y="717"/>
                    </a:lnTo>
                    <a:lnTo>
                      <a:pt x="1082" y="723"/>
                    </a:lnTo>
                    <a:lnTo>
                      <a:pt x="1146" y="733"/>
                    </a:lnTo>
                    <a:lnTo>
                      <a:pt x="1209" y="749"/>
                    </a:lnTo>
                    <a:lnTo>
                      <a:pt x="1225" y="754"/>
                    </a:lnTo>
                    <a:lnTo>
                      <a:pt x="1245" y="763"/>
                    </a:lnTo>
                    <a:lnTo>
                      <a:pt x="1266" y="774"/>
                    </a:lnTo>
                    <a:lnTo>
                      <a:pt x="1289" y="787"/>
                    </a:lnTo>
                    <a:lnTo>
                      <a:pt x="1313" y="801"/>
                    </a:lnTo>
                    <a:lnTo>
                      <a:pt x="1363" y="835"/>
                    </a:lnTo>
                    <a:lnTo>
                      <a:pt x="1410" y="874"/>
                    </a:lnTo>
                    <a:lnTo>
                      <a:pt x="1432" y="895"/>
                    </a:lnTo>
                    <a:lnTo>
                      <a:pt x="1452" y="916"/>
                    </a:lnTo>
                    <a:lnTo>
                      <a:pt x="1467" y="939"/>
                    </a:lnTo>
                    <a:lnTo>
                      <a:pt x="1482" y="959"/>
                    </a:lnTo>
                    <a:lnTo>
                      <a:pt x="1492" y="980"/>
                    </a:lnTo>
                    <a:lnTo>
                      <a:pt x="1498" y="1000"/>
                    </a:lnTo>
                    <a:lnTo>
                      <a:pt x="1499" y="1020"/>
                    </a:lnTo>
                    <a:lnTo>
                      <a:pt x="1495" y="1038"/>
                    </a:lnTo>
                    <a:lnTo>
                      <a:pt x="1484" y="1055"/>
                    </a:lnTo>
                    <a:lnTo>
                      <a:pt x="1467" y="1071"/>
                    </a:lnTo>
                    <a:lnTo>
                      <a:pt x="1444" y="1084"/>
                    </a:lnTo>
                    <a:lnTo>
                      <a:pt x="1412" y="1096"/>
                    </a:lnTo>
                    <a:lnTo>
                      <a:pt x="1406" y="1131"/>
                    </a:lnTo>
                    <a:lnTo>
                      <a:pt x="1397" y="1160"/>
                    </a:lnTo>
                    <a:lnTo>
                      <a:pt x="1385" y="1182"/>
                    </a:lnTo>
                    <a:lnTo>
                      <a:pt x="1370" y="1199"/>
                    </a:lnTo>
                    <a:lnTo>
                      <a:pt x="1353" y="1211"/>
                    </a:lnTo>
                    <a:lnTo>
                      <a:pt x="1335" y="1219"/>
                    </a:lnTo>
                    <a:lnTo>
                      <a:pt x="1315" y="1223"/>
                    </a:lnTo>
                    <a:lnTo>
                      <a:pt x="1293" y="1224"/>
                    </a:lnTo>
                    <a:lnTo>
                      <a:pt x="1271" y="1223"/>
                    </a:lnTo>
                    <a:lnTo>
                      <a:pt x="1247" y="1220"/>
                    </a:lnTo>
                    <a:lnTo>
                      <a:pt x="1177" y="1204"/>
                    </a:lnTo>
                    <a:lnTo>
                      <a:pt x="1152" y="1200"/>
                    </a:lnTo>
                    <a:lnTo>
                      <a:pt x="1129" y="1196"/>
                    </a:lnTo>
                    <a:lnTo>
                      <a:pt x="1107" y="1194"/>
                    </a:lnTo>
                    <a:lnTo>
                      <a:pt x="1085" y="1195"/>
                    </a:lnTo>
                    <a:lnTo>
                      <a:pt x="1065" y="1198"/>
                    </a:lnTo>
                    <a:lnTo>
                      <a:pt x="1052" y="1203"/>
                    </a:lnTo>
                    <a:lnTo>
                      <a:pt x="1042" y="1212"/>
                    </a:lnTo>
                    <a:lnTo>
                      <a:pt x="1033" y="1224"/>
                    </a:lnTo>
                    <a:lnTo>
                      <a:pt x="1017" y="1253"/>
                    </a:lnTo>
                    <a:lnTo>
                      <a:pt x="1009" y="1268"/>
                    </a:lnTo>
                    <a:lnTo>
                      <a:pt x="1001" y="1283"/>
                    </a:lnTo>
                    <a:lnTo>
                      <a:pt x="991" y="1297"/>
                    </a:lnTo>
                    <a:lnTo>
                      <a:pt x="978" y="1309"/>
                    </a:lnTo>
                    <a:lnTo>
                      <a:pt x="963" y="1318"/>
                    </a:lnTo>
                    <a:lnTo>
                      <a:pt x="943" y="1325"/>
                    </a:lnTo>
                    <a:lnTo>
                      <a:pt x="921" y="1327"/>
                    </a:lnTo>
                    <a:lnTo>
                      <a:pt x="896" y="1325"/>
                    </a:lnTo>
                    <a:lnTo>
                      <a:pt x="869" y="1316"/>
                    </a:lnTo>
                    <a:lnTo>
                      <a:pt x="841" y="1304"/>
                    </a:lnTo>
                    <a:lnTo>
                      <a:pt x="815" y="1289"/>
                    </a:lnTo>
                    <a:lnTo>
                      <a:pt x="788" y="1272"/>
                    </a:lnTo>
                    <a:lnTo>
                      <a:pt x="763" y="1255"/>
                    </a:lnTo>
                    <a:lnTo>
                      <a:pt x="740" y="1238"/>
                    </a:lnTo>
                    <a:lnTo>
                      <a:pt x="721" y="1224"/>
                    </a:lnTo>
                    <a:lnTo>
                      <a:pt x="704" y="1212"/>
                    </a:lnTo>
                    <a:lnTo>
                      <a:pt x="681" y="1238"/>
                    </a:lnTo>
                    <a:lnTo>
                      <a:pt x="659" y="1258"/>
                    </a:lnTo>
                    <a:lnTo>
                      <a:pt x="636" y="1272"/>
                    </a:lnTo>
                    <a:lnTo>
                      <a:pt x="611" y="1280"/>
                    </a:lnTo>
                    <a:lnTo>
                      <a:pt x="585" y="1284"/>
                    </a:lnTo>
                    <a:lnTo>
                      <a:pt x="558" y="1284"/>
                    </a:lnTo>
                    <a:lnTo>
                      <a:pt x="531" y="1283"/>
                    </a:lnTo>
                    <a:lnTo>
                      <a:pt x="473" y="1275"/>
                    </a:lnTo>
                    <a:lnTo>
                      <a:pt x="443" y="1270"/>
                    </a:lnTo>
                    <a:lnTo>
                      <a:pt x="431" y="1268"/>
                    </a:lnTo>
                    <a:lnTo>
                      <a:pt x="414" y="1266"/>
                    </a:lnTo>
                    <a:lnTo>
                      <a:pt x="393" y="1262"/>
                    </a:lnTo>
                    <a:lnTo>
                      <a:pt x="368" y="1257"/>
                    </a:lnTo>
                    <a:lnTo>
                      <a:pt x="344" y="1250"/>
                    </a:lnTo>
                    <a:lnTo>
                      <a:pt x="316" y="1242"/>
                    </a:lnTo>
                    <a:lnTo>
                      <a:pt x="291" y="1236"/>
                    </a:lnTo>
                    <a:lnTo>
                      <a:pt x="268" y="1229"/>
                    </a:lnTo>
                    <a:lnTo>
                      <a:pt x="249" y="1223"/>
                    </a:lnTo>
                    <a:lnTo>
                      <a:pt x="235" y="1217"/>
                    </a:lnTo>
                    <a:lnTo>
                      <a:pt x="227" y="1212"/>
                    </a:lnTo>
                    <a:lnTo>
                      <a:pt x="180" y="1195"/>
                    </a:lnTo>
                    <a:lnTo>
                      <a:pt x="138" y="1177"/>
                    </a:lnTo>
                    <a:lnTo>
                      <a:pt x="101" y="1158"/>
                    </a:lnTo>
                    <a:lnTo>
                      <a:pt x="71" y="1138"/>
                    </a:lnTo>
                    <a:lnTo>
                      <a:pt x="46" y="1115"/>
                    </a:lnTo>
                    <a:lnTo>
                      <a:pt x="27" y="1092"/>
                    </a:lnTo>
                    <a:lnTo>
                      <a:pt x="12" y="1064"/>
                    </a:lnTo>
                    <a:lnTo>
                      <a:pt x="3" y="1035"/>
                    </a:lnTo>
                    <a:lnTo>
                      <a:pt x="0" y="1003"/>
                    </a:lnTo>
                    <a:lnTo>
                      <a:pt x="2" y="967"/>
                    </a:lnTo>
                    <a:lnTo>
                      <a:pt x="8" y="928"/>
                    </a:lnTo>
                    <a:lnTo>
                      <a:pt x="21" y="884"/>
                    </a:lnTo>
                    <a:lnTo>
                      <a:pt x="38" y="836"/>
                    </a:lnTo>
                    <a:lnTo>
                      <a:pt x="53" y="788"/>
                    </a:lnTo>
                    <a:lnTo>
                      <a:pt x="68" y="746"/>
                    </a:lnTo>
                    <a:lnTo>
                      <a:pt x="83" y="707"/>
                    </a:lnTo>
                    <a:lnTo>
                      <a:pt x="97" y="671"/>
                    </a:lnTo>
                    <a:lnTo>
                      <a:pt x="112" y="637"/>
                    </a:lnTo>
                    <a:lnTo>
                      <a:pt x="135" y="572"/>
                    </a:lnTo>
                    <a:lnTo>
                      <a:pt x="144" y="538"/>
                    </a:lnTo>
                    <a:lnTo>
                      <a:pt x="151" y="503"/>
                    </a:lnTo>
                    <a:lnTo>
                      <a:pt x="155" y="463"/>
                    </a:lnTo>
                    <a:lnTo>
                      <a:pt x="156" y="421"/>
                    </a:lnTo>
                    <a:lnTo>
                      <a:pt x="155" y="373"/>
                    </a:lnTo>
                    <a:lnTo>
                      <a:pt x="146" y="317"/>
                    </a:lnTo>
                    <a:lnTo>
                      <a:pt x="127" y="207"/>
                    </a:lnTo>
                    <a:lnTo>
                      <a:pt x="118" y="153"/>
                    </a:lnTo>
                    <a:lnTo>
                      <a:pt x="113" y="98"/>
                    </a:lnTo>
                    <a:lnTo>
                      <a:pt x="110" y="40"/>
                    </a:lnTo>
                    <a:lnTo>
                      <a:pt x="96" y="26"/>
                    </a:lnTo>
                    <a:lnTo>
                      <a:pt x="126" y="12"/>
                    </a:lnTo>
                    <a:lnTo>
                      <a:pt x="152" y="4"/>
                    </a:lnTo>
                    <a:lnTo>
                      <a:pt x="17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2" name="Freeform 137"/>
              <p:cNvSpPr>
                <a:spLocks noEditPoints="1"/>
              </p:cNvSpPr>
              <p:nvPr/>
            </p:nvSpPr>
            <p:spPr bwMode="auto">
              <a:xfrm>
                <a:off x="4106" y="3909"/>
                <a:ext cx="1556" cy="1384"/>
              </a:xfrm>
              <a:custGeom>
                <a:avLst/>
                <a:gdLst/>
                <a:ahLst/>
                <a:cxnLst>
                  <a:cxn ang="0">
                    <a:pos x="169" y="68"/>
                  </a:cxn>
                  <a:cxn ang="0">
                    <a:pos x="208" y="404"/>
                  </a:cxn>
                  <a:cxn ang="0">
                    <a:pos x="141" y="749"/>
                  </a:cxn>
                  <a:cxn ang="0">
                    <a:pos x="57" y="997"/>
                  </a:cxn>
                  <a:cxn ang="0">
                    <a:pos x="108" y="1135"/>
                  </a:cxn>
                  <a:cxn ang="0">
                    <a:pos x="247" y="1211"/>
                  </a:cxn>
                  <a:cxn ang="0">
                    <a:pos x="495" y="1272"/>
                  </a:cxn>
                  <a:cxn ang="0">
                    <a:pos x="640" y="1273"/>
                  </a:cxn>
                  <a:cxn ang="0">
                    <a:pos x="728" y="1210"/>
                  </a:cxn>
                  <a:cxn ang="0">
                    <a:pos x="816" y="1266"/>
                  </a:cxn>
                  <a:cxn ang="0">
                    <a:pos x="924" y="1327"/>
                  </a:cxn>
                  <a:cxn ang="0">
                    <a:pos x="1008" y="1290"/>
                  </a:cxn>
                  <a:cxn ang="0">
                    <a:pos x="1059" y="1213"/>
                  </a:cxn>
                  <a:cxn ang="0">
                    <a:pos x="1205" y="1202"/>
                  </a:cxn>
                  <a:cxn ang="0">
                    <a:pos x="1371" y="1205"/>
                  </a:cxn>
                  <a:cxn ang="0">
                    <a:pos x="1414" y="1111"/>
                  </a:cxn>
                  <a:cxn ang="0">
                    <a:pos x="1474" y="1075"/>
                  </a:cxn>
                  <a:cxn ang="0">
                    <a:pos x="1480" y="995"/>
                  </a:cxn>
                  <a:cxn ang="0">
                    <a:pos x="1333" y="859"/>
                  </a:cxn>
                  <a:cxn ang="0">
                    <a:pos x="1101" y="779"/>
                  </a:cxn>
                  <a:cxn ang="0">
                    <a:pos x="789" y="757"/>
                  </a:cxn>
                  <a:cxn ang="0">
                    <a:pos x="518" y="665"/>
                  </a:cxn>
                  <a:cxn ang="0">
                    <a:pos x="378" y="491"/>
                  </a:cxn>
                  <a:cxn ang="0">
                    <a:pos x="277" y="146"/>
                  </a:cxn>
                  <a:cxn ang="0">
                    <a:pos x="233" y="62"/>
                  </a:cxn>
                  <a:cxn ang="0">
                    <a:pos x="247" y="6"/>
                  </a:cxn>
                  <a:cxn ang="0">
                    <a:pos x="334" y="123"/>
                  </a:cxn>
                  <a:cxn ang="0">
                    <a:pos x="394" y="364"/>
                  </a:cxn>
                  <a:cxn ang="0">
                    <a:pos x="489" y="569"/>
                  </a:cxn>
                  <a:cxn ang="0">
                    <a:pos x="682" y="680"/>
                  </a:cxn>
                  <a:cxn ang="0">
                    <a:pos x="1003" y="713"/>
                  </a:cxn>
                  <a:cxn ang="0">
                    <a:pos x="1298" y="770"/>
                  </a:cxn>
                  <a:cxn ang="0">
                    <a:pos x="1473" y="896"/>
                  </a:cxn>
                  <a:cxn ang="0">
                    <a:pos x="1554" y="1027"/>
                  </a:cxn>
                  <a:cxn ang="0">
                    <a:pos x="1510" y="1122"/>
                  </a:cxn>
                  <a:cxn ang="0">
                    <a:pos x="1457" y="1183"/>
                  </a:cxn>
                  <a:cxn ang="0">
                    <a:pos x="1380" y="1272"/>
                  </a:cxn>
                  <a:cxn ang="0">
                    <a:pos x="1184" y="1256"/>
                  </a:cxn>
                  <a:cxn ang="0">
                    <a:pos x="1076" y="1279"/>
                  </a:cxn>
                  <a:cxn ang="0">
                    <a:pos x="1029" y="1355"/>
                  </a:cxn>
                  <a:cxn ang="0">
                    <a:pos x="895" y="1375"/>
                  </a:cxn>
                  <a:cxn ang="0">
                    <a:pos x="737" y="1279"/>
                  </a:cxn>
                  <a:cxn ang="0">
                    <a:pos x="602" y="1340"/>
                  </a:cxn>
                  <a:cxn ang="0">
                    <a:pos x="424" y="1321"/>
                  </a:cxn>
                  <a:cxn ang="0">
                    <a:pos x="210" y="1260"/>
                  </a:cxn>
                  <a:cxn ang="0">
                    <a:pos x="47" y="1159"/>
                  </a:cxn>
                  <a:cxn ang="0">
                    <a:pos x="1" y="994"/>
                  </a:cxn>
                  <a:cxn ang="0">
                    <a:pos x="102" y="681"/>
                  </a:cxn>
                  <a:cxn ang="0">
                    <a:pos x="155" y="449"/>
                  </a:cxn>
                  <a:cxn ang="0">
                    <a:pos x="110" y="79"/>
                  </a:cxn>
                  <a:cxn ang="0">
                    <a:pos x="99" y="37"/>
                  </a:cxn>
                  <a:cxn ang="0">
                    <a:pos x="203" y="0"/>
                  </a:cxn>
                </a:cxnLst>
                <a:rect l="0" t="0" r="r" b="b"/>
                <a:pathLst>
                  <a:path w="1556" h="1384">
                    <a:moveTo>
                      <a:pt x="203" y="58"/>
                    </a:moveTo>
                    <a:lnTo>
                      <a:pt x="186" y="61"/>
                    </a:lnTo>
                    <a:lnTo>
                      <a:pt x="170" y="66"/>
                    </a:lnTo>
                    <a:lnTo>
                      <a:pt x="169" y="67"/>
                    </a:lnTo>
                    <a:lnTo>
                      <a:pt x="169" y="68"/>
                    </a:lnTo>
                    <a:lnTo>
                      <a:pt x="171" y="125"/>
                    </a:lnTo>
                    <a:lnTo>
                      <a:pt x="178" y="181"/>
                    </a:lnTo>
                    <a:lnTo>
                      <a:pt x="193" y="294"/>
                    </a:lnTo>
                    <a:lnTo>
                      <a:pt x="203" y="349"/>
                    </a:lnTo>
                    <a:lnTo>
                      <a:pt x="208" y="404"/>
                    </a:lnTo>
                    <a:lnTo>
                      <a:pt x="210" y="460"/>
                    </a:lnTo>
                    <a:lnTo>
                      <a:pt x="208" y="515"/>
                    </a:lnTo>
                    <a:lnTo>
                      <a:pt x="200" y="570"/>
                    </a:lnTo>
                    <a:lnTo>
                      <a:pt x="184" y="626"/>
                    </a:lnTo>
                    <a:lnTo>
                      <a:pt x="141" y="749"/>
                    </a:lnTo>
                    <a:lnTo>
                      <a:pt x="95" y="872"/>
                    </a:lnTo>
                    <a:lnTo>
                      <a:pt x="83" y="901"/>
                    </a:lnTo>
                    <a:lnTo>
                      <a:pt x="73" y="932"/>
                    </a:lnTo>
                    <a:lnTo>
                      <a:pt x="64" y="965"/>
                    </a:lnTo>
                    <a:lnTo>
                      <a:pt x="57" y="997"/>
                    </a:lnTo>
                    <a:lnTo>
                      <a:pt x="56" y="1029"/>
                    </a:lnTo>
                    <a:lnTo>
                      <a:pt x="61" y="1061"/>
                    </a:lnTo>
                    <a:lnTo>
                      <a:pt x="72" y="1088"/>
                    </a:lnTo>
                    <a:lnTo>
                      <a:pt x="87" y="1113"/>
                    </a:lnTo>
                    <a:lnTo>
                      <a:pt x="108" y="1135"/>
                    </a:lnTo>
                    <a:lnTo>
                      <a:pt x="132" y="1155"/>
                    </a:lnTo>
                    <a:lnTo>
                      <a:pt x="158" y="1172"/>
                    </a:lnTo>
                    <a:lnTo>
                      <a:pt x="187" y="1188"/>
                    </a:lnTo>
                    <a:lnTo>
                      <a:pt x="217" y="1201"/>
                    </a:lnTo>
                    <a:lnTo>
                      <a:pt x="247" y="1211"/>
                    </a:lnTo>
                    <a:lnTo>
                      <a:pt x="279" y="1222"/>
                    </a:lnTo>
                    <a:lnTo>
                      <a:pt x="307" y="1230"/>
                    </a:lnTo>
                    <a:lnTo>
                      <a:pt x="335" y="1238"/>
                    </a:lnTo>
                    <a:lnTo>
                      <a:pt x="415" y="1257"/>
                    </a:lnTo>
                    <a:lnTo>
                      <a:pt x="495" y="1272"/>
                    </a:lnTo>
                    <a:lnTo>
                      <a:pt x="526" y="1277"/>
                    </a:lnTo>
                    <a:lnTo>
                      <a:pt x="558" y="1281"/>
                    </a:lnTo>
                    <a:lnTo>
                      <a:pt x="586" y="1281"/>
                    </a:lnTo>
                    <a:lnTo>
                      <a:pt x="614" y="1279"/>
                    </a:lnTo>
                    <a:lnTo>
                      <a:pt x="640" y="1273"/>
                    </a:lnTo>
                    <a:lnTo>
                      <a:pt x="665" y="1261"/>
                    </a:lnTo>
                    <a:lnTo>
                      <a:pt x="689" y="1244"/>
                    </a:lnTo>
                    <a:lnTo>
                      <a:pt x="711" y="1219"/>
                    </a:lnTo>
                    <a:lnTo>
                      <a:pt x="719" y="1213"/>
                    </a:lnTo>
                    <a:lnTo>
                      <a:pt x="728" y="1210"/>
                    </a:lnTo>
                    <a:lnTo>
                      <a:pt x="738" y="1210"/>
                    </a:lnTo>
                    <a:lnTo>
                      <a:pt x="746" y="1214"/>
                    </a:lnTo>
                    <a:lnTo>
                      <a:pt x="761" y="1224"/>
                    </a:lnTo>
                    <a:lnTo>
                      <a:pt x="776" y="1238"/>
                    </a:lnTo>
                    <a:lnTo>
                      <a:pt x="816" y="1266"/>
                    </a:lnTo>
                    <a:lnTo>
                      <a:pt x="837" y="1282"/>
                    </a:lnTo>
                    <a:lnTo>
                      <a:pt x="859" y="1296"/>
                    </a:lnTo>
                    <a:lnTo>
                      <a:pt x="881" y="1310"/>
                    </a:lnTo>
                    <a:lnTo>
                      <a:pt x="903" y="1320"/>
                    </a:lnTo>
                    <a:lnTo>
                      <a:pt x="924" y="1327"/>
                    </a:lnTo>
                    <a:lnTo>
                      <a:pt x="945" y="1329"/>
                    </a:lnTo>
                    <a:lnTo>
                      <a:pt x="965" y="1327"/>
                    </a:lnTo>
                    <a:lnTo>
                      <a:pt x="982" y="1317"/>
                    </a:lnTo>
                    <a:lnTo>
                      <a:pt x="996" y="1304"/>
                    </a:lnTo>
                    <a:lnTo>
                      <a:pt x="1008" y="1290"/>
                    </a:lnTo>
                    <a:lnTo>
                      <a:pt x="1019" y="1274"/>
                    </a:lnTo>
                    <a:lnTo>
                      <a:pt x="1026" y="1257"/>
                    </a:lnTo>
                    <a:lnTo>
                      <a:pt x="1036" y="1240"/>
                    </a:lnTo>
                    <a:lnTo>
                      <a:pt x="1046" y="1226"/>
                    </a:lnTo>
                    <a:lnTo>
                      <a:pt x="1059" y="1213"/>
                    </a:lnTo>
                    <a:lnTo>
                      <a:pt x="1075" y="1202"/>
                    </a:lnTo>
                    <a:lnTo>
                      <a:pt x="1095" y="1196"/>
                    </a:lnTo>
                    <a:lnTo>
                      <a:pt x="1131" y="1192"/>
                    </a:lnTo>
                    <a:lnTo>
                      <a:pt x="1168" y="1194"/>
                    </a:lnTo>
                    <a:lnTo>
                      <a:pt x="1205" y="1202"/>
                    </a:lnTo>
                    <a:lnTo>
                      <a:pt x="1275" y="1218"/>
                    </a:lnTo>
                    <a:lnTo>
                      <a:pt x="1305" y="1222"/>
                    </a:lnTo>
                    <a:lnTo>
                      <a:pt x="1330" y="1221"/>
                    </a:lnTo>
                    <a:lnTo>
                      <a:pt x="1353" y="1215"/>
                    </a:lnTo>
                    <a:lnTo>
                      <a:pt x="1371" y="1205"/>
                    </a:lnTo>
                    <a:lnTo>
                      <a:pt x="1387" y="1190"/>
                    </a:lnTo>
                    <a:lnTo>
                      <a:pt x="1398" y="1171"/>
                    </a:lnTo>
                    <a:lnTo>
                      <a:pt x="1406" y="1146"/>
                    </a:lnTo>
                    <a:lnTo>
                      <a:pt x="1413" y="1116"/>
                    </a:lnTo>
                    <a:lnTo>
                      <a:pt x="1414" y="1111"/>
                    </a:lnTo>
                    <a:lnTo>
                      <a:pt x="1418" y="1105"/>
                    </a:lnTo>
                    <a:lnTo>
                      <a:pt x="1422" y="1101"/>
                    </a:lnTo>
                    <a:lnTo>
                      <a:pt x="1433" y="1096"/>
                    </a:lnTo>
                    <a:lnTo>
                      <a:pt x="1456" y="1087"/>
                    </a:lnTo>
                    <a:lnTo>
                      <a:pt x="1474" y="1075"/>
                    </a:lnTo>
                    <a:lnTo>
                      <a:pt x="1486" y="1061"/>
                    </a:lnTo>
                    <a:lnTo>
                      <a:pt x="1491" y="1046"/>
                    </a:lnTo>
                    <a:lnTo>
                      <a:pt x="1493" y="1031"/>
                    </a:lnTo>
                    <a:lnTo>
                      <a:pt x="1489" y="1014"/>
                    </a:lnTo>
                    <a:lnTo>
                      <a:pt x="1480" y="995"/>
                    </a:lnTo>
                    <a:lnTo>
                      <a:pt x="1468" y="977"/>
                    </a:lnTo>
                    <a:lnTo>
                      <a:pt x="1452" y="959"/>
                    </a:lnTo>
                    <a:lnTo>
                      <a:pt x="1415" y="922"/>
                    </a:lnTo>
                    <a:lnTo>
                      <a:pt x="1376" y="889"/>
                    </a:lnTo>
                    <a:lnTo>
                      <a:pt x="1333" y="859"/>
                    </a:lnTo>
                    <a:lnTo>
                      <a:pt x="1288" y="833"/>
                    </a:lnTo>
                    <a:lnTo>
                      <a:pt x="1244" y="812"/>
                    </a:lnTo>
                    <a:lnTo>
                      <a:pt x="1198" y="796"/>
                    </a:lnTo>
                    <a:lnTo>
                      <a:pt x="1151" y="786"/>
                    </a:lnTo>
                    <a:lnTo>
                      <a:pt x="1101" y="779"/>
                    </a:lnTo>
                    <a:lnTo>
                      <a:pt x="1053" y="775"/>
                    </a:lnTo>
                    <a:lnTo>
                      <a:pt x="1004" y="773"/>
                    </a:lnTo>
                    <a:lnTo>
                      <a:pt x="932" y="770"/>
                    </a:lnTo>
                    <a:lnTo>
                      <a:pt x="860" y="765"/>
                    </a:lnTo>
                    <a:lnTo>
                      <a:pt x="789" y="757"/>
                    </a:lnTo>
                    <a:lnTo>
                      <a:pt x="720" y="747"/>
                    </a:lnTo>
                    <a:lnTo>
                      <a:pt x="649" y="728"/>
                    </a:lnTo>
                    <a:lnTo>
                      <a:pt x="601" y="711"/>
                    </a:lnTo>
                    <a:lnTo>
                      <a:pt x="558" y="690"/>
                    </a:lnTo>
                    <a:lnTo>
                      <a:pt x="518" y="665"/>
                    </a:lnTo>
                    <a:lnTo>
                      <a:pt x="483" y="638"/>
                    </a:lnTo>
                    <a:lnTo>
                      <a:pt x="451" y="607"/>
                    </a:lnTo>
                    <a:lnTo>
                      <a:pt x="424" y="571"/>
                    </a:lnTo>
                    <a:lnTo>
                      <a:pt x="399" y="532"/>
                    </a:lnTo>
                    <a:lnTo>
                      <a:pt x="378" y="491"/>
                    </a:lnTo>
                    <a:lnTo>
                      <a:pt x="358" y="445"/>
                    </a:lnTo>
                    <a:lnTo>
                      <a:pt x="343" y="398"/>
                    </a:lnTo>
                    <a:lnTo>
                      <a:pt x="311" y="282"/>
                    </a:lnTo>
                    <a:lnTo>
                      <a:pt x="282" y="165"/>
                    </a:lnTo>
                    <a:lnTo>
                      <a:pt x="277" y="146"/>
                    </a:lnTo>
                    <a:lnTo>
                      <a:pt x="273" y="126"/>
                    </a:lnTo>
                    <a:lnTo>
                      <a:pt x="267" y="106"/>
                    </a:lnTo>
                    <a:lnTo>
                      <a:pt x="258" y="88"/>
                    </a:lnTo>
                    <a:lnTo>
                      <a:pt x="247" y="72"/>
                    </a:lnTo>
                    <a:lnTo>
                      <a:pt x="233" y="62"/>
                    </a:lnTo>
                    <a:lnTo>
                      <a:pt x="218" y="58"/>
                    </a:lnTo>
                    <a:lnTo>
                      <a:pt x="203" y="58"/>
                    </a:lnTo>
                    <a:close/>
                    <a:moveTo>
                      <a:pt x="203" y="0"/>
                    </a:moveTo>
                    <a:lnTo>
                      <a:pt x="225" y="0"/>
                    </a:lnTo>
                    <a:lnTo>
                      <a:pt x="247" y="6"/>
                    </a:lnTo>
                    <a:lnTo>
                      <a:pt x="268" y="15"/>
                    </a:lnTo>
                    <a:lnTo>
                      <a:pt x="288" y="30"/>
                    </a:lnTo>
                    <a:lnTo>
                      <a:pt x="303" y="51"/>
                    </a:lnTo>
                    <a:lnTo>
                      <a:pt x="320" y="87"/>
                    </a:lnTo>
                    <a:lnTo>
                      <a:pt x="334" y="123"/>
                    </a:lnTo>
                    <a:lnTo>
                      <a:pt x="344" y="163"/>
                    </a:lnTo>
                    <a:lnTo>
                      <a:pt x="352" y="201"/>
                    </a:lnTo>
                    <a:lnTo>
                      <a:pt x="361" y="240"/>
                    </a:lnTo>
                    <a:lnTo>
                      <a:pt x="370" y="278"/>
                    </a:lnTo>
                    <a:lnTo>
                      <a:pt x="394" y="364"/>
                    </a:lnTo>
                    <a:lnTo>
                      <a:pt x="407" y="409"/>
                    </a:lnTo>
                    <a:lnTo>
                      <a:pt x="421" y="452"/>
                    </a:lnTo>
                    <a:lnTo>
                      <a:pt x="440" y="494"/>
                    </a:lnTo>
                    <a:lnTo>
                      <a:pt x="462" y="533"/>
                    </a:lnTo>
                    <a:lnTo>
                      <a:pt x="489" y="569"/>
                    </a:lnTo>
                    <a:lnTo>
                      <a:pt x="522" y="600"/>
                    </a:lnTo>
                    <a:lnTo>
                      <a:pt x="558" y="626"/>
                    </a:lnTo>
                    <a:lnTo>
                      <a:pt x="597" y="647"/>
                    </a:lnTo>
                    <a:lnTo>
                      <a:pt x="639" y="665"/>
                    </a:lnTo>
                    <a:lnTo>
                      <a:pt x="682" y="680"/>
                    </a:lnTo>
                    <a:lnTo>
                      <a:pt x="727" y="690"/>
                    </a:lnTo>
                    <a:lnTo>
                      <a:pt x="771" y="698"/>
                    </a:lnTo>
                    <a:lnTo>
                      <a:pt x="814" y="703"/>
                    </a:lnTo>
                    <a:lnTo>
                      <a:pt x="877" y="707"/>
                    </a:lnTo>
                    <a:lnTo>
                      <a:pt x="1003" y="713"/>
                    </a:lnTo>
                    <a:lnTo>
                      <a:pt x="1067" y="715"/>
                    </a:lnTo>
                    <a:lnTo>
                      <a:pt x="1130" y="722"/>
                    </a:lnTo>
                    <a:lnTo>
                      <a:pt x="1192" y="734"/>
                    </a:lnTo>
                    <a:lnTo>
                      <a:pt x="1252" y="751"/>
                    </a:lnTo>
                    <a:lnTo>
                      <a:pt x="1298" y="770"/>
                    </a:lnTo>
                    <a:lnTo>
                      <a:pt x="1343" y="795"/>
                    </a:lnTo>
                    <a:lnTo>
                      <a:pt x="1385" y="824"/>
                    </a:lnTo>
                    <a:lnTo>
                      <a:pt x="1426" y="855"/>
                    </a:lnTo>
                    <a:lnTo>
                      <a:pt x="1450" y="875"/>
                    </a:lnTo>
                    <a:lnTo>
                      <a:pt x="1473" y="896"/>
                    </a:lnTo>
                    <a:lnTo>
                      <a:pt x="1495" y="918"/>
                    </a:lnTo>
                    <a:lnTo>
                      <a:pt x="1516" y="943"/>
                    </a:lnTo>
                    <a:lnTo>
                      <a:pt x="1533" y="969"/>
                    </a:lnTo>
                    <a:lnTo>
                      <a:pt x="1546" y="997"/>
                    </a:lnTo>
                    <a:lnTo>
                      <a:pt x="1554" y="1027"/>
                    </a:lnTo>
                    <a:lnTo>
                      <a:pt x="1556" y="1052"/>
                    </a:lnTo>
                    <a:lnTo>
                      <a:pt x="1550" y="1073"/>
                    </a:lnTo>
                    <a:lnTo>
                      <a:pt x="1540" y="1092"/>
                    </a:lnTo>
                    <a:lnTo>
                      <a:pt x="1527" y="1109"/>
                    </a:lnTo>
                    <a:lnTo>
                      <a:pt x="1510" y="1122"/>
                    </a:lnTo>
                    <a:lnTo>
                      <a:pt x="1490" y="1135"/>
                    </a:lnTo>
                    <a:lnTo>
                      <a:pt x="1469" y="1145"/>
                    </a:lnTo>
                    <a:lnTo>
                      <a:pt x="1467" y="1146"/>
                    </a:lnTo>
                    <a:lnTo>
                      <a:pt x="1464" y="1158"/>
                    </a:lnTo>
                    <a:lnTo>
                      <a:pt x="1457" y="1183"/>
                    </a:lnTo>
                    <a:lnTo>
                      <a:pt x="1447" y="1205"/>
                    </a:lnTo>
                    <a:lnTo>
                      <a:pt x="1435" y="1226"/>
                    </a:lnTo>
                    <a:lnTo>
                      <a:pt x="1419" y="1244"/>
                    </a:lnTo>
                    <a:lnTo>
                      <a:pt x="1402" y="1260"/>
                    </a:lnTo>
                    <a:lnTo>
                      <a:pt x="1380" y="1272"/>
                    </a:lnTo>
                    <a:lnTo>
                      <a:pt x="1357" y="1278"/>
                    </a:lnTo>
                    <a:lnTo>
                      <a:pt x="1329" y="1281"/>
                    </a:lnTo>
                    <a:lnTo>
                      <a:pt x="1292" y="1278"/>
                    </a:lnTo>
                    <a:lnTo>
                      <a:pt x="1257" y="1272"/>
                    </a:lnTo>
                    <a:lnTo>
                      <a:pt x="1184" y="1256"/>
                    </a:lnTo>
                    <a:lnTo>
                      <a:pt x="1148" y="1251"/>
                    </a:lnTo>
                    <a:lnTo>
                      <a:pt x="1112" y="1252"/>
                    </a:lnTo>
                    <a:lnTo>
                      <a:pt x="1097" y="1257"/>
                    </a:lnTo>
                    <a:lnTo>
                      <a:pt x="1087" y="1266"/>
                    </a:lnTo>
                    <a:lnTo>
                      <a:pt x="1076" y="1279"/>
                    </a:lnTo>
                    <a:lnTo>
                      <a:pt x="1068" y="1294"/>
                    </a:lnTo>
                    <a:lnTo>
                      <a:pt x="1061" y="1310"/>
                    </a:lnTo>
                    <a:lnTo>
                      <a:pt x="1054" y="1325"/>
                    </a:lnTo>
                    <a:lnTo>
                      <a:pt x="1046" y="1337"/>
                    </a:lnTo>
                    <a:lnTo>
                      <a:pt x="1029" y="1355"/>
                    </a:lnTo>
                    <a:lnTo>
                      <a:pt x="1009" y="1370"/>
                    </a:lnTo>
                    <a:lnTo>
                      <a:pt x="987" y="1379"/>
                    </a:lnTo>
                    <a:lnTo>
                      <a:pt x="964" y="1384"/>
                    </a:lnTo>
                    <a:lnTo>
                      <a:pt x="928" y="1383"/>
                    </a:lnTo>
                    <a:lnTo>
                      <a:pt x="895" y="1375"/>
                    </a:lnTo>
                    <a:lnTo>
                      <a:pt x="863" y="1362"/>
                    </a:lnTo>
                    <a:lnTo>
                      <a:pt x="833" y="1345"/>
                    </a:lnTo>
                    <a:lnTo>
                      <a:pt x="802" y="1327"/>
                    </a:lnTo>
                    <a:lnTo>
                      <a:pt x="745" y="1285"/>
                    </a:lnTo>
                    <a:lnTo>
                      <a:pt x="737" y="1279"/>
                    </a:lnTo>
                    <a:lnTo>
                      <a:pt x="728" y="1289"/>
                    </a:lnTo>
                    <a:lnTo>
                      <a:pt x="699" y="1310"/>
                    </a:lnTo>
                    <a:lnTo>
                      <a:pt x="669" y="1324"/>
                    </a:lnTo>
                    <a:lnTo>
                      <a:pt x="636" y="1334"/>
                    </a:lnTo>
                    <a:lnTo>
                      <a:pt x="602" y="1340"/>
                    </a:lnTo>
                    <a:lnTo>
                      <a:pt x="568" y="1342"/>
                    </a:lnTo>
                    <a:lnTo>
                      <a:pt x="531" y="1340"/>
                    </a:lnTo>
                    <a:lnTo>
                      <a:pt x="496" y="1336"/>
                    </a:lnTo>
                    <a:lnTo>
                      <a:pt x="459" y="1329"/>
                    </a:lnTo>
                    <a:lnTo>
                      <a:pt x="424" y="1321"/>
                    </a:lnTo>
                    <a:lnTo>
                      <a:pt x="390" y="1313"/>
                    </a:lnTo>
                    <a:lnTo>
                      <a:pt x="322" y="1295"/>
                    </a:lnTo>
                    <a:lnTo>
                      <a:pt x="285" y="1285"/>
                    </a:lnTo>
                    <a:lnTo>
                      <a:pt x="248" y="1273"/>
                    </a:lnTo>
                    <a:lnTo>
                      <a:pt x="210" y="1260"/>
                    </a:lnTo>
                    <a:lnTo>
                      <a:pt x="172" y="1245"/>
                    </a:lnTo>
                    <a:lnTo>
                      <a:pt x="137" y="1227"/>
                    </a:lnTo>
                    <a:lnTo>
                      <a:pt x="103" y="1207"/>
                    </a:lnTo>
                    <a:lnTo>
                      <a:pt x="73" y="1185"/>
                    </a:lnTo>
                    <a:lnTo>
                      <a:pt x="47" y="1159"/>
                    </a:lnTo>
                    <a:lnTo>
                      <a:pt x="26" y="1129"/>
                    </a:lnTo>
                    <a:lnTo>
                      <a:pt x="11" y="1096"/>
                    </a:lnTo>
                    <a:lnTo>
                      <a:pt x="2" y="1063"/>
                    </a:lnTo>
                    <a:lnTo>
                      <a:pt x="0" y="1029"/>
                    </a:lnTo>
                    <a:lnTo>
                      <a:pt x="1" y="994"/>
                    </a:lnTo>
                    <a:lnTo>
                      <a:pt x="6" y="959"/>
                    </a:lnTo>
                    <a:lnTo>
                      <a:pt x="24" y="888"/>
                    </a:lnTo>
                    <a:lnTo>
                      <a:pt x="48" y="819"/>
                    </a:lnTo>
                    <a:lnTo>
                      <a:pt x="74" y="749"/>
                    </a:lnTo>
                    <a:lnTo>
                      <a:pt x="102" y="681"/>
                    </a:lnTo>
                    <a:lnTo>
                      <a:pt x="119" y="637"/>
                    </a:lnTo>
                    <a:lnTo>
                      <a:pt x="133" y="591"/>
                    </a:lnTo>
                    <a:lnTo>
                      <a:pt x="145" y="545"/>
                    </a:lnTo>
                    <a:lnTo>
                      <a:pt x="153" y="498"/>
                    </a:lnTo>
                    <a:lnTo>
                      <a:pt x="155" y="449"/>
                    </a:lnTo>
                    <a:lnTo>
                      <a:pt x="153" y="401"/>
                    </a:lnTo>
                    <a:lnTo>
                      <a:pt x="142" y="336"/>
                    </a:lnTo>
                    <a:lnTo>
                      <a:pt x="121" y="202"/>
                    </a:lnTo>
                    <a:lnTo>
                      <a:pt x="114" y="135"/>
                    </a:lnTo>
                    <a:lnTo>
                      <a:pt x="110" y="79"/>
                    </a:lnTo>
                    <a:lnTo>
                      <a:pt x="106" y="76"/>
                    </a:lnTo>
                    <a:lnTo>
                      <a:pt x="99" y="67"/>
                    </a:lnTo>
                    <a:lnTo>
                      <a:pt x="95" y="57"/>
                    </a:lnTo>
                    <a:lnTo>
                      <a:pt x="95" y="46"/>
                    </a:lnTo>
                    <a:lnTo>
                      <a:pt x="99" y="37"/>
                    </a:lnTo>
                    <a:lnTo>
                      <a:pt x="110" y="29"/>
                    </a:lnTo>
                    <a:lnTo>
                      <a:pt x="132" y="19"/>
                    </a:lnTo>
                    <a:lnTo>
                      <a:pt x="155" y="10"/>
                    </a:lnTo>
                    <a:lnTo>
                      <a:pt x="179" y="4"/>
                    </a:lnTo>
                    <a:lnTo>
                      <a:pt x="20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943" name="Group 52"/>
            <p:cNvGrpSpPr>
              <a:grpSpLocks noChangeAspect="1"/>
            </p:cNvGrpSpPr>
            <p:nvPr/>
          </p:nvGrpSpPr>
          <p:grpSpPr bwMode="auto">
            <a:xfrm rot="21060218">
              <a:off x="1544943" y="109397"/>
              <a:ext cx="1478050" cy="1002468"/>
              <a:chOff x="-524" y="1842"/>
              <a:chExt cx="5762" cy="3908"/>
            </a:xfrm>
            <a:effectLst>
              <a:outerShdw blurRad="50800" dist="38100" dir="2700000" algn="tl" rotWithShape="0">
                <a:prstClr val="black">
                  <a:alpha val="40000"/>
                </a:prstClr>
              </a:outerShdw>
            </a:effectLst>
          </p:grpSpPr>
          <p:sp>
            <p:nvSpPr>
              <p:cNvPr id="944" name="AutoShape 51"/>
              <p:cNvSpPr>
                <a:spLocks noChangeAspect="1" noChangeArrowheads="1" noTextEdit="1"/>
              </p:cNvSpPr>
              <p:nvPr/>
            </p:nvSpPr>
            <p:spPr bwMode="auto">
              <a:xfrm>
                <a:off x="-522" y="1842"/>
                <a:ext cx="5760" cy="39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5" name="Freeform 54"/>
              <p:cNvSpPr>
                <a:spLocks noEditPoints="1"/>
              </p:cNvSpPr>
              <p:nvPr/>
            </p:nvSpPr>
            <p:spPr bwMode="auto">
              <a:xfrm>
                <a:off x="-524" y="2722"/>
                <a:ext cx="2391" cy="2012"/>
              </a:xfrm>
              <a:custGeom>
                <a:avLst/>
                <a:gdLst/>
                <a:ahLst/>
                <a:cxnLst>
                  <a:cxn ang="0">
                    <a:pos x="1261" y="77"/>
                  </a:cxn>
                  <a:cxn ang="0">
                    <a:pos x="1044" y="185"/>
                  </a:cxn>
                  <a:cxn ang="0">
                    <a:pos x="845" y="321"/>
                  </a:cxn>
                  <a:cxn ang="0">
                    <a:pos x="206" y="774"/>
                  </a:cxn>
                  <a:cxn ang="0">
                    <a:pos x="84" y="943"/>
                  </a:cxn>
                  <a:cxn ang="0">
                    <a:pos x="131" y="1179"/>
                  </a:cxn>
                  <a:cxn ang="0">
                    <a:pos x="159" y="1352"/>
                  </a:cxn>
                  <a:cxn ang="0">
                    <a:pos x="203" y="1491"/>
                  </a:cxn>
                  <a:cxn ang="0">
                    <a:pos x="290" y="1601"/>
                  </a:cxn>
                  <a:cxn ang="0">
                    <a:pos x="400" y="1678"/>
                  </a:cxn>
                  <a:cxn ang="0">
                    <a:pos x="693" y="1855"/>
                  </a:cxn>
                  <a:cxn ang="0">
                    <a:pos x="905" y="1949"/>
                  </a:cxn>
                  <a:cxn ang="0">
                    <a:pos x="1029" y="1947"/>
                  </a:cxn>
                  <a:cxn ang="0">
                    <a:pos x="1139" y="1890"/>
                  </a:cxn>
                  <a:cxn ang="0">
                    <a:pos x="1245" y="1818"/>
                  </a:cxn>
                  <a:cxn ang="0">
                    <a:pos x="1912" y="1404"/>
                  </a:cxn>
                  <a:cxn ang="0">
                    <a:pos x="2225" y="1165"/>
                  </a:cxn>
                  <a:cxn ang="0">
                    <a:pos x="2316" y="1072"/>
                  </a:cxn>
                  <a:cxn ang="0">
                    <a:pos x="2340" y="957"/>
                  </a:cxn>
                  <a:cxn ang="0">
                    <a:pos x="2326" y="835"/>
                  </a:cxn>
                  <a:cxn ang="0">
                    <a:pos x="2298" y="608"/>
                  </a:cxn>
                  <a:cxn ang="0">
                    <a:pos x="2237" y="374"/>
                  </a:cxn>
                  <a:cxn ang="0">
                    <a:pos x="2146" y="262"/>
                  </a:cxn>
                  <a:cxn ang="0">
                    <a:pos x="2012" y="192"/>
                  </a:cxn>
                  <a:cxn ang="0">
                    <a:pos x="1743" y="117"/>
                  </a:cxn>
                  <a:cxn ang="0">
                    <a:pos x="1523" y="63"/>
                  </a:cxn>
                  <a:cxn ang="0">
                    <a:pos x="1413" y="0"/>
                  </a:cxn>
                  <a:cxn ang="0">
                    <a:pos x="1673" y="44"/>
                  </a:cxn>
                  <a:cxn ang="0">
                    <a:pos x="1912" y="108"/>
                  </a:cxn>
                  <a:cxn ang="0">
                    <a:pos x="2078" y="159"/>
                  </a:cxn>
                  <a:cxn ang="0">
                    <a:pos x="2218" y="252"/>
                  </a:cxn>
                  <a:cxn ang="0">
                    <a:pos x="2296" y="379"/>
                  </a:cxn>
                  <a:cxn ang="0">
                    <a:pos x="2349" y="597"/>
                  </a:cxn>
                  <a:cxn ang="0">
                    <a:pos x="2382" y="872"/>
                  </a:cxn>
                  <a:cxn ang="0">
                    <a:pos x="2387" y="1023"/>
                  </a:cxn>
                  <a:cxn ang="0">
                    <a:pos x="2335" y="1135"/>
                  </a:cxn>
                  <a:cxn ang="0">
                    <a:pos x="2216" y="1247"/>
                  </a:cxn>
                  <a:cxn ang="0">
                    <a:pos x="2006" y="1404"/>
                  </a:cxn>
                  <a:cxn ang="0">
                    <a:pos x="1350" y="1814"/>
                  </a:cxn>
                  <a:cxn ang="0">
                    <a:pos x="1086" y="1982"/>
                  </a:cxn>
                  <a:cxn ang="0">
                    <a:pos x="964" y="2012"/>
                  </a:cxn>
                  <a:cxn ang="0">
                    <a:pos x="809" y="1968"/>
                  </a:cxn>
                  <a:cxn ang="0">
                    <a:pos x="542" y="1827"/>
                  </a:cxn>
                  <a:cxn ang="0">
                    <a:pos x="299" y="1673"/>
                  </a:cxn>
                  <a:cxn ang="0">
                    <a:pos x="203" y="1586"/>
                  </a:cxn>
                  <a:cxn ang="0">
                    <a:pos x="131" y="1446"/>
                  </a:cxn>
                  <a:cxn ang="0">
                    <a:pos x="89" y="1256"/>
                  </a:cxn>
                  <a:cxn ang="0">
                    <a:pos x="58" y="1039"/>
                  </a:cxn>
                  <a:cxn ang="0">
                    <a:pos x="4" y="896"/>
                  </a:cxn>
                  <a:cxn ang="0">
                    <a:pos x="6" y="870"/>
                  </a:cxn>
                  <a:cxn ang="0">
                    <a:pos x="6" y="842"/>
                  </a:cxn>
                  <a:cxn ang="0">
                    <a:pos x="302" y="645"/>
                  </a:cxn>
                  <a:cxn ang="0">
                    <a:pos x="723" y="344"/>
                  </a:cxn>
                  <a:cxn ang="0">
                    <a:pos x="1025" y="136"/>
                  </a:cxn>
                  <a:cxn ang="0">
                    <a:pos x="1268" y="21"/>
                  </a:cxn>
                </a:cxnLst>
                <a:rect l="0" t="0" r="r" b="b"/>
                <a:pathLst>
                  <a:path w="2391" h="2012">
                    <a:moveTo>
                      <a:pt x="1392" y="54"/>
                    </a:moveTo>
                    <a:lnTo>
                      <a:pt x="1326" y="61"/>
                    </a:lnTo>
                    <a:lnTo>
                      <a:pt x="1261" y="77"/>
                    </a:lnTo>
                    <a:lnTo>
                      <a:pt x="1188" y="107"/>
                    </a:lnTo>
                    <a:lnTo>
                      <a:pt x="1116" y="143"/>
                    </a:lnTo>
                    <a:lnTo>
                      <a:pt x="1044" y="185"/>
                    </a:lnTo>
                    <a:lnTo>
                      <a:pt x="976" y="231"/>
                    </a:lnTo>
                    <a:lnTo>
                      <a:pt x="910" y="276"/>
                    </a:lnTo>
                    <a:lnTo>
                      <a:pt x="845" y="321"/>
                    </a:lnTo>
                    <a:lnTo>
                      <a:pt x="685" y="435"/>
                    </a:lnTo>
                    <a:lnTo>
                      <a:pt x="367" y="662"/>
                    </a:lnTo>
                    <a:lnTo>
                      <a:pt x="206" y="774"/>
                    </a:lnTo>
                    <a:lnTo>
                      <a:pt x="51" y="872"/>
                    </a:lnTo>
                    <a:lnTo>
                      <a:pt x="68" y="905"/>
                    </a:lnTo>
                    <a:lnTo>
                      <a:pt x="84" y="943"/>
                    </a:lnTo>
                    <a:lnTo>
                      <a:pt x="105" y="1020"/>
                    </a:lnTo>
                    <a:lnTo>
                      <a:pt x="121" y="1099"/>
                    </a:lnTo>
                    <a:lnTo>
                      <a:pt x="131" y="1179"/>
                    </a:lnTo>
                    <a:lnTo>
                      <a:pt x="144" y="1257"/>
                    </a:lnTo>
                    <a:lnTo>
                      <a:pt x="150" y="1305"/>
                    </a:lnTo>
                    <a:lnTo>
                      <a:pt x="159" y="1352"/>
                    </a:lnTo>
                    <a:lnTo>
                      <a:pt x="171" y="1399"/>
                    </a:lnTo>
                    <a:lnTo>
                      <a:pt x="185" y="1446"/>
                    </a:lnTo>
                    <a:lnTo>
                      <a:pt x="203" y="1491"/>
                    </a:lnTo>
                    <a:lnTo>
                      <a:pt x="227" y="1532"/>
                    </a:lnTo>
                    <a:lnTo>
                      <a:pt x="257" y="1570"/>
                    </a:lnTo>
                    <a:lnTo>
                      <a:pt x="290" y="1601"/>
                    </a:lnTo>
                    <a:lnTo>
                      <a:pt x="325" y="1629"/>
                    </a:lnTo>
                    <a:lnTo>
                      <a:pt x="364" y="1654"/>
                    </a:lnTo>
                    <a:lnTo>
                      <a:pt x="400" y="1678"/>
                    </a:lnTo>
                    <a:lnTo>
                      <a:pt x="563" y="1778"/>
                    </a:lnTo>
                    <a:lnTo>
                      <a:pt x="627" y="1816"/>
                    </a:lnTo>
                    <a:lnTo>
                      <a:pt x="693" y="1855"/>
                    </a:lnTo>
                    <a:lnTo>
                      <a:pt x="763" y="1891"/>
                    </a:lnTo>
                    <a:lnTo>
                      <a:pt x="833" y="1924"/>
                    </a:lnTo>
                    <a:lnTo>
                      <a:pt x="905" y="1949"/>
                    </a:lnTo>
                    <a:lnTo>
                      <a:pt x="948" y="1956"/>
                    </a:lnTo>
                    <a:lnTo>
                      <a:pt x="989" y="1956"/>
                    </a:lnTo>
                    <a:lnTo>
                      <a:pt x="1029" y="1947"/>
                    </a:lnTo>
                    <a:lnTo>
                      <a:pt x="1067" y="1931"/>
                    </a:lnTo>
                    <a:lnTo>
                      <a:pt x="1104" y="1912"/>
                    </a:lnTo>
                    <a:lnTo>
                      <a:pt x="1139" y="1890"/>
                    </a:lnTo>
                    <a:lnTo>
                      <a:pt x="1175" y="1865"/>
                    </a:lnTo>
                    <a:lnTo>
                      <a:pt x="1210" y="1841"/>
                    </a:lnTo>
                    <a:lnTo>
                      <a:pt x="1245" y="1818"/>
                    </a:lnTo>
                    <a:lnTo>
                      <a:pt x="1647" y="1573"/>
                    </a:lnTo>
                    <a:lnTo>
                      <a:pt x="1780" y="1491"/>
                    </a:lnTo>
                    <a:lnTo>
                      <a:pt x="1912" y="1404"/>
                    </a:lnTo>
                    <a:lnTo>
                      <a:pt x="2040" y="1315"/>
                    </a:lnTo>
                    <a:lnTo>
                      <a:pt x="2134" y="1242"/>
                    </a:lnTo>
                    <a:lnTo>
                      <a:pt x="2225" y="1165"/>
                    </a:lnTo>
                    <a:lnTo>
                      <a:pt x="2274" y="1123"/>
                    </a:lnTo>
                    <a:lnTo>
                      <a:pt x="2296" y="1099"/>
                    </a:lnTo>
                    <a:lnTo>
                      <a:pt x="2316" y="1072"/>
                    </a:lnTo>
                    <a:lnTo>
                      <a:pt x="2331" y="1037"/>
                    </a:lnTo>
                    <a:lnTo>
                      <a:pt x="2338" y="999"/>
                    </a:lnTo>
                    <a:lnTo>
                      <a:pt x="2340" y="957"/>
                    </a:lnTo>
                    <a:lnTo>
                      <a:pt x="2338" y="917"/>
                    </a:lnTo>
                    <a:lnTo>
                      <a:pt x="2333" y="875"/>
                    </a:lnTo>
                    <a:lnTo>
                      <a:pt x="2326" y="835"/>
                    </a:lnTo>
                    <a:lnTo>
                      <a:pt x="2321" y="796"/>
                    </a:lnTo>
                    <a:lnTo>
                      <a:pt x="2310" y="702"/>
                    </a:lnTo>
                    <a:lnTo>
                      <a:pt x="2298" y="608"/>
                    </a:lnTo>
                    <a:lnTo>
                      <a:pt x="2281" y="515"/>
                    </a:lnTo>
                    <a:lnTo>
                      <a:pt x="2256" y="425"/>
                    </a:lnTo>
                    <a:lnTo>
                      <a:pt x="2237" y="374"/>
                    </a:lnTo>
                    <a:lnTo>
                      <a:pt x="2213" y="332"/>
                    </a:lnTo>
                    <a:lnTo>
                      <a:pt x="2181" y="294"/>
                    </a:lnTo>
                    <a:lnTo>
                      <a:pt x="2146" y="262"/>
                    </a:lnTo>
                    <a:lnTo>
                      <a:pt x="2106" y="234"/>
                    </a:lnTo>
                    <a:lnTo>
                      <a:pt x="2061" y="211"/>
                    </a:lnTo>
                    <a:lnTo>
                      <a:pt x="2012" y="192"/>
                    </a:lnTo>
                    <a:lnTo>
                      <a:pt x="1923" y="164"/>
                    </a:lnTo>
                    <a:lnTo>
                      <a:pt x="1834" y="140"/>
                    </a:lnTo>
                    <a:lnTo>
                      <a:pt x="1743" y="117"/>
                    </a:lnTo>
                    <a:lnTo>
                      <a:pt x="1654" y="93"/>
                    </a:lnTo>
                    <a:lnTo>
                      <a:pt x="1589" y="75"/>
                    </a:lnTo>
                    <a:lnTo>
                      <a:pt x="1523" y="63"/>
                    </a:lnTo>
                    <a:lnTo>
                      <a:pt x="1457" y="54"/>
                    </a:lnTo>
                    <a:lnTo>
                      <a:pt x="1392" y="54"/>
                    </a:lnTo>
                    <a:close/>
                    <a:moveTo>
                      <a:pt x="1413" y="0"/>
                    </a:moveTo>
                    <a:lnTo>
                      <a:pt x="1488" y="4"/>
                    </a:lnTo>
                    <a:lnTo>
                      <a:pt x="1582" y="21"/>
                    </a:lnTo>
                    <a:lnTo>
                      <a:pt x="1673" y="44"/>
                    </a:lnTo>
                    <a:lnTo>
                      <a:pt x="1766" y="70"/>
                    </a:lnTo>
                    <a:lnTo>
                      <a:pt x="1858" y="94"/>
                    </a:lnTo>
                    <a:lnTo>
                      <a:pt x="1912" y="108"/>
                    </a:lnTo>
                    <a:lnTo>
                      <a:pt x="1968" y="122"/>
                    </a:lnTo>
                    <a:lnTo>
                      <a:pt x="2024" y="140"/>
                    </a:lnTo>
                    <a:lnTo>
                      <a:pt x="2078" y="159"/>
                    </a:lnTo>
                    <a:lnTo>
                      <a:pt x="2130" y="185"/>
                    </a:lnTo>
                    <a:lnTo>
                      <a:pt x="2178" y="217"/>
                    </a:lnTo>
                    <a:lnTo>
                      <a:pt x="2218" y="252"/>
                    </a:lnTo>
                    <a:lnTo>
                      <a:pt x="2249" y="290"/>
                    </a:lnTo>
                    <a:lnTo>
                      <a:pt x="2275" y="334"/>
                    </a:lnTo>
                    <a:lnTo>
                      <a:pt x="2296" y="379"/>
                    </a:lnTo>
                    <a:lnTo>
                      <a:pt x="2312" y="428"/>
                    </a:lnTo>
                    <a:lnTo>
                      <a:pt x="2326" y="479"/>
                    </a:lnTo>
                    <a:lnTo>
                      <a:pt x="2349" y="597"/>
                    </a:lnTo>
                    <a:lnTo>
                      <a:pt x="2364" y="716"/>
                    </a:lnTo>
                    <a:lnTo>
                      <a:pt x="2378" y="835"/>
                    </a:lnTo>
                    <a:lnTo>
                      <a:pt x="2382" y="872"/>
                    </a:lnTo>
                    <a:lnTo>
                      <a:pt x="2387" y="908"/>
                    </a:lnTo>
                    <a:lnTo>
                      <a:pt x="2391" y="985"/>
                    </a:lnTo>
                    <a:lnTo>
                      <a:pt x="2387" y="1023"/>
                    </a:lnTo>
                    <a:lnTo>
                      <a:pt x="2380" y="1058"/>
                    </a:lnTo>
                    <a:lnTo>
                      <a:pt x="2364" y="1093"/>
                    </a:lnTo>
                    <a:lnTo>
                      <a:pt x="2335" y="1135"/>
                    </a:lnTo>
                    <a:lnTo>
                      <a:pt x="2298" y="1175"/>
                    </a:lnTo>
                    <a:lnTo>
                      <a:pt x="2258" y="1212"/>
                    </a:lnTo>
                    <a:lnTo>
                      <a:pt x="2216" y="1247"/>
                    </a:lnTo>
                    <a:lnTo>
                      <a:pt x="2172" y="1280"/>
                    </a:lnTo>
                    <a:lnTo>
                      <a:pt x="2130" y="1312"/>
                    </a:lnTo>
                    <a:lnTo>
                      <a:pt x="2006" y="1404"/>
                    </a:lnTo>
                    <a:lnTo>
                      <a:pt x="1877" y="1490"/>
                    </a:lnTo>
                    <a:lnTo>
                      <a:pt x="1748" y="1573"/>
                    </a:lnTo>
                    <a:lnTo>
                      <a:pt x="1350" y="1814"/>
                    </a:lnTo>
                    <a:lnTo>
                      <a:pt x="1151" y="1942"/>
                    </a:lnTo>
                    <a:lnTo>
                      <a:pt x="1120" y="1963"/>
                    </a:lnTo>
                    <a:lnTo>
                      <a:pt x="1086" y="1982"/>
                    </a:lnTo>
                    <a:lnTo>
                      <a:pt x="1053" y="1998"/>
                    </a:lnTo>
                    <a:lnTo>
                      <a:pt x="1017" y="2008"/>
                    </a:lnTo>
                    <a:lnTo>
                      <a:pt x="964" y="2012"/>
                    </a:lnTo>
                    <a:lnTo>
                      <a:pt x="912" y="2005"/>
                    </a:lnTo>
                    <a:lnTo>
                      <a:pt x="859" y="1989"/>
                    </a:lnTo>
                    <a:lnTo>
                      <a:pt x="809" y="1968"/>
                    </a:lnTo>
                    <a:lnTo>
                      <a:pt x="760" y="1945"/>
                    </a:lnTo>
                    <a:lnTo>
                      <a:pt x="713" y="1921"/>
                    </a:lnTo>
                    <a:lnTo>
                      <a:pt x="542" y="1827"/>
                    </a:lnTo>
                    <a:lnTo>
                      <a:pt x="374" y="1724"/>
                    </a:lnTo>
                    <a:lnTo>
                      <a:pt x="336" y="1699"/>
                    </a:lnTo>
                    <a:lnTo>
                      <a:pt x="299" y="1673"/>
                    </a:lnTo>
                    <a:lnTo>
                      <a:pt x="264" y="1647"/>
                    </a:lnTo>
                    <a:lnTo>
                      <a:pt x="233" y="1617"/>
                    </a:lnTo>
                    <a:lnTo>
                      <a:pt x="203" y="1586"/>
                    </a:lnTo>
                    <a:lnTo>
                      <a:pt x="177" y="1549"/>
                    </a:lnTo>
                    <a:lnTo>
                      <a:pt x="156" y="1507"/>
                    </a:lnTo>
                    <a:lnTo>
                      <a:pt x="131" y="1446"/>
                    </a:lnTo>
                    <a:lnTo>
                      <a:pt x="114" y="1385"/>
                    </a:lnTo>
                    <a:lnTo>
                      <a:pt x="100" y="1320"/>
                    </a:lnTo>
                    <a:lnTo>
                      <a:pt x="89" y="1256"/>
                    </a:lnTo>
                    <a:lnTo>
                      <a:pt x="81" y="1191"/>
                    </a:lnTo>
                    <a:lnTo>
                      <a:pt x="67" y="1090"/>
                    </a:lnTo>
                    <a:lnTo>
                      <a:pt x="58" y="1039"/>
                    </a:lnTo>
                    <a:lnTo>
                      <a:pt x="44" y="989"/>
                    </a:lnTo>
                    <a:lnTo>
                      <a:pt x="27" y="941"/>
                    </a:lnTo>
                    <a:lnTo>
                      <a:pt x="4" y="896"/>
                    </a:lnTo>
                    <a:lnTo>
                      <a:pt x="0" y="884"/>
                    </a:lnTo>
                    <a:lnTo>
                      <a:pt x="2" y="873"/>
                    </a:lnTo>
                    <a:lnTo>
                      <a:pt x="6" y="870"/>
                    </a:lnTo>
                    <a:lnTo>
                      <a:pt x="2" y="865"/>
                    </a:lnTo>
                    <a:lnTo>
                      <a:pt x="2" y="852"/>
                    </a:lnTo>
                    <a:lnTo>
                      <a:pt x="6" y="842"/>
                    </a:lnTo>
                    <a:lnTo>
                      <a:pt x="14" y="833"/>
                    </a:lnTo>
                    <a:lnTo>
                      <a:pt x="159" y="741"/>
                    </a:lnTo>
                    <a:lnTo>
                      <a:pt x="302" y="645"/>
                    </a:lnTo>
                    <a:lnTo>
                      <a:pt x="442" y="545"/>
                    </a:lnTo>
                    <a:lnTo>
                      <a:pt x="582" y="444"/>
                    </a:lnTo>
                    <a:lnTo>
                      <a:pt x="723" y="344"/>
                    </a:lnTo>
                    <a:lnTo>
                      <a:pt x="823" y="273"/>
                    </a:lnTo>
                    <a:lnTo>
                      <a:pt x="922" y="203"/>
                    </a:lnTo>
                    <a:lnTo>
                      <a:pt x="1025" y="136"/>
                    </a:lnTo>
                    <a:lnTo>
                      <a:pt x="1130" y="77"/>
                    </a:lnTo>
                    <a:lnTo>
                      <a:pt x="1198" y="46"/>
                    </a:lnTo>
                    <a:lnTo>
                      <a:pt x="1268" y="21"/>
                    </a:lnTo>
                    <a:lnTo>
                      <a:pt x="1340" y="5"/>
                    </a:lnTo>
                    <a:lnTo>
                      <a:pt x="14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6" name="Freeform 55"/>
              <p:cNvSpPr>
                <a:spLocks noEditPoints="1"/>
              </p:cNvSpPr>
              <p:nvPr/>
            </p:nvSpPr>
            <p:spPr bwMode="auto">
              <a:xfrm>
                <a:off x="1308" y="3225"/>
                <a:ext cx="325" cy="320"/>
              </a:xfrm>
              <a:custGeom>
                <a:avLst/>
                <a:gdLst/>
                <a:ahLst/>
                <a:cxnLst>
                  <a:cxn ang="0">
                    <a:pos x="148" y="54"/>
                  </a:cxn>
                  <a:cxn ang="0">
                    <a:pos x="106" y="65"/>
                  </a:cxn>
                  <a:cxn ang="0">
                    <a:pos x="73" y="100"/>
                  </a:cxn>
                  <a:cxn ang="0">
                    <a:pos x="52" y="145"/>
                  </a:cxn>
                  <a:cxn ang="0">
                    <a:pos x="51" y="192"/>
                  </a:cxn>
                  <a:cxn ang="0">
                    <a:pos x="77" y="232"/>
                  </a:cxn>
                  <a:cxn ang="0">
                    <a:pos x="117" y="257"/>
                  </a:cxn>
                  <a:cxn ang="0">
                    <a:pos x="166" y="266"/>
                  </a:cxn>
                  <a:cxn ang="0">
                    <a:pos x="213" y="259"/>
                  </a:cxn>
                  <a:cxn ang="0">
                    <a:pos x="250" y="227"/>
                  </a:cxn>
                  <a:cxn ang="0">
                    <a:pos x="271" y="175"/>
                  </a:cxn>
                  <a:cxn ang="0">
                    <a:pos x="269" y="117"/>
                  </a:cxn>
                  <a:cxn ang="0">
                    <a:pos x="239" y="72"/>
                  </a:cxn>
                  <a:cxn ang="0">
                    <a:pos x="197" y="52"/>
                  </a:cxn>
                  <a:cxn ang="0">
                    <a:pos x="152" y="0"/>
                  </a:cxn>
                  <a:cxn ang="0">
                    <a:pos x="215" y="4"/>
                  </a:cxn>
                  <a:cxn ang="0">
                    <a:pos x="271" y="30"/>
                  </a:cxn>
                  <a:cxn ang="0">
                    <a:pos x="311" y="82"/>
                  </a:cxn>
                  <a:cxn ang="0">
                    <a:pos x="325" y="145"/>
                  </a:cxn>
                  <a:cxn ang="0">
                    <a:pos x="316" y="210"/>
                  </a:cxn>
                  <a:cxn ang="0">
                    <a:pos x="286" y="266"/>
                  </a:cxn>
                  <a:cxn ang="0">
                    <a:pos x="237" y="304"/>
                  </a:cxn>
                  <a:cxn ang="0">
                    <a:pos x="174" y="320"/>
                  </a:cxn>
                  <a:cxn ang="0">
                    <a:pos x="110" y="311"/>
                  </a:cxn>
                  <a:cxn ang="0">
                    <a:pos x="51" y="283"/>
                  </a:cxn>
                  <a:cxn ang="0">
                    <a:pos x="12" y="234"/>
                  </a:cxn>
                  <a:cxn ang="0">
                    <a:pos x="0" y="156"/>
                  </a:cxn>
                  <a:cxn ang="0">
                    <a:pos x="24" y="80"/>
                  </a:cxn>
                  <a:cxn ang="0">
                    <a:pos x="75" y="26"/>
                  </a:cxn>
                  <a:cxn ang="0">
                    <a:pos x="87" y="16"/>
                  </a:cxn>
                  <a:cxn ang="0">
                    <a:pos x="113" y="4"/>
                  </a:cxn>
                  <a:cxn ang="0">
                    <a:pos x="133" y="4"/>
                  </a:cxn>
                </a:cxnLst>
                <a:rect l="0" t="0" r="r" b="b"/>
                <a:pathLst>
                  <a:path w="325" h="320">
                    <a:moveTo>
                      <a:pt x="173" y="51"/>
                    </a:moveTo>
                    <a:lnTo>
                      <a:pt x="148" y="54"/>
                    </a:lnTo>
                    <a:lnTo>
                      <a:pt x="124" y="59"/>
                    </a:lnTo>
                    <a:lnTo>
                      <a:pt x="106" y="65"/>
                    </a:lnTo>
                    <a:lnTo>
                      <a:pt x="89" y="80"/>
                    </a:lnTo>
                    <a:lnTo>
                      <a:pt x="73" y="100"/>
                    </a:lnTo>
                    <a:lnTo>
                      <a:pt x="61" y="122"/>
                    </a:lnTo>
                    <a:lnTo>
                      <a:pt x="52" y="145"/>
                    </a:lnTo>
                    <a:lnTo>
                      <a:pt x="49" y="169"/>
                    </a:lnTo>
                    <a:lnTo>
                      <a:pt x="51" y="192"/>
                    </a:lnTo>
                    <a:lnTo>
                      <a:pt x="61" y="213"/>
                    </a:lnTo>
                    <a:lnTo>
                      <a:pt x="77" y="232"/>
                    </a:lnTo>
                    <a:lnTo>
                      <a:pt x="96" y="246"/>
                    </a:lnTo>
                    <a:lnTo>
                      <a:pt x="117" y="257"/>
                    </a:lnTo>
                    <a:lnTo>
                      <a:pt x="141" y="264"/>
                    </a:lnTo>
                    <a:lnTo>
                      <a:pt x="166" y="266"/>
                    </a:lnTo>
                    <a:lnTo>
                      <a:pt x="190" y="266"/>
                    </a:lnTo>
                    <a:lnTo>
                      <a:pt x="213" y="259"/>
                    </a:lnTo>
                    <a:lnTo>
                      <a:pt x="232" y="246"/>
                    </a:lnTo>
                    <a:lnTo>
                      <a:pt x="250" y="227"/>
                    </a:lnTo>
                    <a:lnTo>
                      <a:pt x="262" y="203"/>
                    </a:lnTo>
                    <a:lnTo>
                      <a:pt x="271" y="175"/>
                    </a:lnTo>
                    <a:lnTo>
                      <a:pt x="272" y="145"/>
                    </a:lnTo>
                    <a:lnTo>
                      <a:pt x="269" y="117"/>
                    </a:lnTo>
                    <a:lnTo>
                      <a:pt x="257" y="91"/>
                    </a:lnTo>
                    <a:lnTo>
                      <a:pt x="239" y="72"/>
                    </a:lnTo>
                    <a:lnTo>
                      <a:pt x="220" y="59"/>
                    </a:lnTo>
                    <a:lnTo>
                      <a:pt x="197" y="52"/>
                    </a:lnTo>
                    <a:lnTo>
                      <a:pt x="173" y="51"/>
                    </a:lnTo>
                    <a:close/>
                    <a:moveTo>
                      <a:pt x="152" y="0"/>
                    </a:moveTo>
                    <a:lnTo>
                      <a:pt x="183" y="0"/>
                    </a:lnTo>
                    <a:lnTo>
                      <a:pt x="215" y="4"/>
                    </a:lnTo>
                    <a:lnTo>
                      <a:pt x="244" y="14"/>
                    </a:lnTo>
                    <a:lnTo>
                      <a:pt x="271" y="30"/>
                    </a:lnTo>
                    <a:lnTo>
                      <a:pt x="293" y="52"/>
                    </a:lnTo>
                    <a:lnTo>
                      <a:pt x="311" y="82"/>
                    </a:lnTo>
                    <a:lnTo>
                      <a:pt x="321" y="114"/>
                    </a:lnTo>
                    <a:lnTo>
                      <a:pt x="325" y="145"/>
                    </a:lnTo>
                    <a:lnTo>
                      <a:pt x="323" y="178"/>
                    </a:lnTo>
                    <a:lnTo>
                      <a:pt x="316" y="210"/>
                    </a:lnTo>
                    <a:lnTo>
                      <a:pt x="304" y="239"/>
                    </a:lnTo>
                    <a:lnTo>
                      <a:pt x="286" y="266"/>
                    </a:lnTo>
                    <a:lnTo>
                      <a:pt x="264" y="288"/>
                    </a:lnTo>
                    <a:lnTo>
                      <a:pt x="237" y="304"/>
                    </a:lnTo>
                    <a:lnTo>
                      <a:pt x="208" y="314"/>
                    </a:lnTo>
                    <a:lnTo>
                      <a:pt x="174" y="320"/>
                    </a:lnTo>
                    <a:lnTo>
                      <a:pt x="141" y="318"/>
                    </a:lnTo>
                    <a:lnTo>
                      <a:pt x="110" y="311"/>
                    </a:lnTo>
                    <a:lnTo>
                      <a:pt x="78" y="300"/>
                    </a:lnTo>
                    <a:lnTo>
                      <a:pt x="51" y="283"/>
                    </a:lnTo>
                    <a:lnTo>
                      <a:pt x="28" y="260"/>
                    </a:lnTo>
                    <a:lnTo>
                      <a:pt x="12" y="234"/>
                    </a:lnTo>
                    <a:lnTo>
                      <a:pt x="0" y="194"/>
                    </a:lnTo>
                    <a:lnTo>
                      <a:pt x="0" y="156"/>
                    </a:lnTo>
                    <a:lnTo>
                      <a:pt x="7" y="117"/>
                    </a:lnTo>
                    <a:lnTo>
                      <a:pt x="24" y="80"/>
                    </a:lnTo>
                    <a:lnTo>
                      <a:pt x="47" y="49"/>
                    </a:lnTo>
                    <a:lnTo>
                      <a:pt x="75" y="26"/>
                    </a:lnTo>
                    <a:lnTo>
                      <a:pt x="77" y="23"/>
                    </a:lnTo>
                    <a:lnTo>
                      <a:pt x="87" y="16"/>
                    </a:lnTo>
                    <a:lnTo>
                      <a:pt x="96" y="14"/>
                    </a:lnTo>
                    <a:lnTo>
                      <a:pt x="113" y="4"/>
                    </a:lnTo>
                    <a:lnTo>
                      <a:pt x="126" y="2"/>
                    </a:lnTo>
                    <a:lnTo>
                      <a:pt x="133" y="4"/>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7" name="Freeform 56"/>
              <p:cNvSpPr>
                <a:spLocks/>
              </p:cNvSpPr>
              <p:nvPr/>
            </p:nvSpPr>
            <p:spPr bwMode="auto">
              <a:xfrm>
                <a:off x="1414" y="3255"/>
                <a:ext cx="53" cy="153"/>
              </a:xfrm>
              <a:custGeom>
                <a:avLst/>
                <a:gdLst/>
                <a:ahLst/>
                <a:cxnLst>
                  <a:cxn ang="0">
                    <a:pos x="21" y="0"/>
                  </a:cxn>
                  <a:cxn ang="0">
                    <a:pos x="32" y="0"/>
                  </a:cxn>
                  <a:cxn ang="0">
                    <a:pos x="42" y="3"/>
                  </a:cxn>
                  <a:cxn ang="0">
                    <a:pos x="49" y="12"/>
                  </a:cxn>
                  <a:cxn ang="0">
                    <a:pos x="53" y="24"/>
                  </a:cxn>
                  <a:cxn ang="0">
                    <a:pos x="53" y="129"/>
                  </a:cxn>
                  <a:cxn ang="0">
                    <a:pos x="49" y="141"/>
                  </a:cxn>
                  <a:cxn ang="0">
                    <a:pos x="42" y="150"/>
                  </a:cxn>
                  <a:cxn ang="0">
                    <a:pos x="32" y="153"/>
                  </a:cxn>
                  <a:cxn ang="0">
                    <a:pos x="21" y="153"/>
                  </a:cxn>
                  <a:cxn ang="0">
                    <a:pos x="11" y="150"/>
                  </a:cxn>
                  <a:cxn ang="0">
                    <a:pos x="4" y="141"/>
                  </a:cxn>
                  <a:cxn ang="0">
                    <a:pos x="0" y="129"/>
                  </a:cxn>
                  <a:cxn ang="0">
                    <a:pos x="0" y="24"/>
                  </a:cxn>
                  <a:cxn ang="0">
                    <a:pos x="4" y="12"/>
                  </a:cxn>
                  <a:cxn ang="0">
                    <a:pos x="11" y="3"/>
                  </a:cxn>
                  <a:cxn ang="0">
                    <a:pos x="21" y="0"/>
                  </a:cxn>
                </a:cxnLst>
                <a:rect l="0" t="0" r="r" b="b"/>
                <a:pathLst>
                  <a:path w="53" h="153">
                    <a:moveTo>
                      <a:pt x="21" y="0"/>
                    </a:moveTo>
                    <a:lnTo>
                      <a:pt x="32" y="0"/>
                    </a:lnTo>
                    <a:lnTo>
                      <a:pt x="42" y="3"/>
                    </a:lnTo>
                    <a:lnTo>
                      <a:pt x="49" y="12"/>
                    </a:lnTo>
                    <a:lnTo>
                      <a:pt x="53" y="24"/>
                    </a:lnTo>
                    <a:lnTo>
                      <a:pt x="53" y="129"/>
                    </a:lnTo>
                    <a:lnTo>
                      <a:pt x="49" y="141"/>
                    </a:lnTo>
                    <a:lnTo>
                      <a:pt x="42" y="150"/>
                    </a:lnTo>
                    <a:lnTo>
                      <a:pt x="32" y="153"/>
                    </a:lnTo>
                    <a:lnTo>
                      <a:pt x="21" y="153"/>
                    </a:lnTo>
                    <a:lnTo>
                      <a:pt x="11" y="150"/>
                    </a:lnTo>
                    <a:lnTo>
                      <a:pt x="4" y="141"/>
                    </a:lnTo>
                    <a:lnTo>
                      <a:pt x="0" y="129"/>
                    </a:lnTo>
                    <a:lnTo>
                      <a:pt x="0" y="24"/>
                    </a:lnTo>
                    <a:lnTo>
                      <a:pt x="4" y="12"/>
                    </a:lnTo>
                    <a:lnTo>
                      <a:pt x="11"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8" name="Freeform 57"/>
              <p:cNvSpPr>
                <a:spLocks noEditPoints="1"/>
              </p:cNvSpPr>
              <p:nvPr/>
            </p:nvSpPr>
            <p:spPr bwMode="auto">
              <a:xfrm>
                <a:off x="217" y="3412"/>
                <a:ext cx="1135" cy="1128"/>
              </a:xfrm>
              <a:custGeom>
                <a:avLst/>
                <a:gdLst/>
                <a:ahLst/>
                <a:cxnLst>
                  <a:cxn ang="0">
                    <a:pos x="803" y="54"/>
                  </a:cxn>
                  <a:cxn ang="0">
                    <a:pos x="729" y="80"/>
                  </a:cxn>
                  <a:cxn ang="0">
                    <a:pos x="665" y="113"/>
                  </a:cxn>
                  <a:cxn ang="0">
                    <a:pos x="300" y="325"/>
                  </a:cxn>
                  <a:cxn ang="0">
                    <a:pos x="66" y="456"/>
                  </a:cxn>
                  <a:cxn ang="0">
                    <a:pos x="113" y="553"/>
                  </a:cxn>
                  <a:cxn ang="0">
                    <a:pos x="155" y="688"/>
                  </a:cxn>
                  <a:cxn ang="0">
                    <a:pos x="188" y="826"/>
                  </a:cxn>
                  <a:cxn ang="0">
                    <a:pos x="227" y="960"/>
                  </a:cxn>
                  <a:cxn ang="0">
                    <a:pos x="274" y="1070"/>
                  </a:cxn>
                  <a:cxn ang="0">
                    <a:pos x="410" y="1009"/>
                  </a:cxn>
                  <a:cxn ang="0">
                    <a:pos x="553" y="920"/>
                  </a:cxn>
                  <a:cxn ang="0">
                    <a:pos x="773" y="768"/>
                  </a:cxn>
                  <a:cxn ang="0">
                    <a:pos x="953" y="655"/>
                  </a:cxn>
                  <a:cxn ang="0">
                    <a:pos x="1030" y="601"/>
                  </a:cxn>
                  <a:cxn ang="0">
                    <a:pos x="1068" y="553"/>
                  </a:cxn>
                  <a:cxn ang="0">
                    <a:pos x="1082" y="482"/>
                  </a:cxn>
                  <a:cxn ang="0">
                    <a:pos x="1066" y="389"/>
                  </a:cxn>
                  <a:cxn ang="0">
                    <a:pos x="1033" y="300"/>
                  </a:cxn>
                  <a:cxn ang="0">
                    <a:pos x="1007" y="234"/>
                  </a:cxn>
                  <a:cxn ang="0">
                    <a:pos x="981" y="173"/>
                  </a:cxn>
                  <a:cxn ang="0">
                    <a:pos x="946" y="113"/>
                  </a:cxn>
                  <a:cxn ang="0">
                    <a:pos x="901" y="66"/>
                  </a:cxn>
                  <a:cxn ang="0">
                    <a:pos x="839" y="49"/>
                  </a:cxn>
                  <a:cxn ang="0">
                    <a:pos x="878" y="5"/>
                  </a:cxn>
                  <a:cxn ang="0">
                    <a:pos x="941" y="37"/>
                  </a:cxn>
                  <a:cxn ang="0">
                    <a:pos x="991" y="91"/>
                  </a:cxn>
                  <a:cxn ang="0">
                    <a:pos x="1032" y="157"/>
                  </a:cxn>
                  <a:cxn ang="0">
                    <a:pos x="1065" y="230"/>
                  </a:cxn>
                  <a:cxn ang="0">
                    <a:pos x="1091" y="302"/>
                  </a:cxn>
                  <a:cxn ang="0">
                    <a:pos x="1114" y="372"/>
                  </a:cxn>
                  <a:cxn ang="0">
                    <a:pos x="1131" y="450"/>
                  </a:cxn>
                  <a:cxn ang="0">
                    <a:pos x="1131" y="527"/>
                  </a:cxn>
                  <a:cxn ang="0">
                    <a:pos x="1103" y="597"/>
                  </a:cxn>
                  <a:cxn ang="0">
                    <a:pos x="1052" y="648"/>
                  </a:cxn>
                  <a:cxn ang="0">
                    <a:pos x="965" y="709"/>
                  </a:cxn>
                  <a:cxn ang="0">
                    <a:pos x="743" y="850"/>
                  </a:cxn>
                  <a:cxn ang="0">
                    <a:pos x="567" y="974"/>
                  </a:cxn>
                  <a:cxn ang="0">
                    <a:pos x="422" y="1062"/>
                  </a:cxn>
                  <a:cxn ang="0">
                    <a:pos x="269" y="1128"/>
                  </a:cxn>
                  <a:cxn ang="0">
                    <a:pos x="246" y="1124"/>
                  </a:cxn>
                  <a:cxn ang="0">
                    <a:pos x="206" y="1053"/>
                  </a:cxn>
                  <a:cxn ang="0">
                    <a:pos x="160" y="920"/>
                  </a:cxn>
                  <a:cxn ang="0">
                    <a:pos x="125" y="782"/>
                  </a:cxn>
                  <a:cxn ang="0">
                    <a:pos x="68" y="580"/>
                  </a:cxn>
                  <a:cxn ang="0">
                    <a:pos x="5" y="452"/>
                  </a:cxn>
                  <a:cxn ang="0">
                    <a:pos x="3" y="426"/>
                  </a:cxn>
                  <a:cxn ang="0">
                    <a:pos x="26" y="414"/>
                  </a:cxn>
                  <a:cxn ang="0">
                    <a:pos x="111" y="372"/>
                  </a:cxn>
                  <a:cxn ang="0">
                    <a:pos x="365" y="225"/>
                  </a:cxn>
                  <a:cxn ang="0">
                    <a:pos x="585" y="96"/>
                  </a:cxn>
                  <a:cxn ang="0">
                    <a:pos x="691" y="38"/>
                  </a:cxn>
                  <a:cxn ang="0">
                    <a:pos x="803" y="2"/>
                  </a:cxn>
                </a:cxnLst>
                <a:rect l="0" t="0" r="r" b="b"/>
                <a:pathLst>
                  <a:path w="1135" h="1128">
                    <a:moveTo>
                      <a:pt x="839" y="49"/>
                    </a:moveTo>
                    <a:lnTo>
                      <a:pt x="803" y="54"/>
                    </a:lnTo>
                    <a:lnTo>
                      <a:pt x="766" y="65"/>
                    </a:lnTo>
                    <a:lnTo>
                      <a:pt x="729" y="80"/>
                    </a:lnTo>
                    <a:lnTo>
                      <a:pt x="696" y="96"/>
                    </a:lnTo>
                    <a:lnTo>
                      <a:pt x="665" y="113"/>
                    </a:lnTo>
                    <a:lnTo>
                      <a:pt x="541" y="182"/>
                    </a:lnTo>
                    <a:lnTo>
                      <a:pt x="300" y="325"/>
                    </a:lnTo>
                    <a:lnTo>
                      <a:pt x="178" y="396"/>
                    </a:lnTo>
                    <a:lnTo>
                      <a:pt x="66" y="456"/>
                    </a:lnTo>
                    <a:lnTo>
                      <a:pt x="85" y="489"/>
                    </a:lnTo>
                    <a:lnTo>
                      <a:pt x="113" y="553"/>
                    </a:lnTo>
                    <a:lnTo>
                      <a:pt x="136" y="620"/>
                    </a:lnTo>
                    <a:lnTo>
                      <a:pt x="155" y="688"/>
                    </a:lnTo>
                    <a:lnTo>
                      <a:pt x="171" y="756"/>
                    </a:lnTo>
                    <a:lnTo>
                      <a:pt x="188" y="826"/>
                    </a:lnTo>
                    <a:lnTo>
                      <a:pt x="206" y="894"/>
                    </a:lnTo>
                    <a:lnTo>
                      <a:pt x="227" y="960"/>
                    </a:lnTo>
                    <a:lnTo>
                      <a:pt x="253" y="1027"/>
                    </a:lnTo>
                    <a:lnTo>
                      <a:pt x="274" y="1070"/>
                    </a:lnTo>
                    <a:lnTo>
                      <a:pt x="335" y="1048"/>
                    </a:lnTo>
                    <a:lnTo>
                      <a:pt x="410" y="1009"/>
                    </a:lnTo>
                    <a:lnTo>
                      <a:pt x="483" y="967"/>
                    </a:lnTo>
                    <a:lnTo>
                      <a:pt x="553" y="920"/>
                    </a:lnTo>
                    <a:lnTo>
                      <a:pt x="623" y="871"/>
                    </a:lnTo>
                    <a:lnTo>
                      <a:pt x="773" y="768"/>
                    </a:lnTo>
                    <a:lnTo>
                      <a:pt x="929" y="669"/>
                    </a:lnTo>
                    <a:lnTo>
                      <a:pt x="953" y="655"/>
                    </a:lnTo>
                    <a:lnTo>
                      <a:pt x="1005" y="620"/>
                    </a:lnTo>
                    <a:lnTo>
                      <a:pt x="1030" y="601"/>
                    </a:lnTo>
                    <a:lnTo>
                      <a:pt x="1051" y="578"/>
                    </a:lnTo>
                    <a:lnTo>
                      <a:pt x="1068" y="553"/>
                    </a:lnTo>
                    <a:lnTo>
                      <a:pt x="1079" y="526"/>
                    </a:lnTo>
                    <a:lnTo>
                      <a:pt x="1082" y="482"/>
                    </a:lnTo>
                    <a:lnTo>
                      <a:pt x="1077" y="436"/>
                    </a:lnTo>
                    <a:lnTo>
                      <a:pt x="1066" y="389"/>
                    </a:lnTo>
                    <a:lnTo>
                      <a:pt x="1051" y="344"/>
                    </a:lnTo>
                    <a:lnTo>
                      <a:pt x="1033" y="300"/>
                    </a:lnTo>
                    <a:lnTo>
                      <a:pt x="1018" y="260"/>
                    </a:lnTo>
                    <a:lnTo>
                      <a:pt x="1007" y="234"/>
                    </a:lnTo>
                    <a:lnTo>
                      <a:pt x="995" y="204"/>
                    </a:lnTo>
                    <a:lnTo>
                      <a:pt x="981" y="173"/>
                    </a:lnTo>
                    <a:lnTo>
                      <a:pt x="963" y="141"/>
                    </a:lnTo>
                    <a:lnTo>
                      <a:pt x="946" y="113"/>
                    </a:lnTo>
                    <a:lnTo>
                      <a:pt x="925" y="87"/>
                    </a:lnTo>
                    <a:lnTo>
                      <a:pt x="901" y="66"/>
                    </a:lnTo>
                    <a:lnTo>
                      <a:pt x="874" y="54"/>
                    </a:lnTo>
                    <a:lnTo>
                      <a:pt x="839" y="49"/>
                    </a:lnTo>
                    <a:close/>
                    <a:moveTo>
                      <a:pt x="843" y="0"/>
                    </a:moveTo>
                    <a:lnTo>
                      <a:pt x="878" y="5"/>
                    </a:lnTo>
                    <a:lnTo>
                      <a:pt x="911" y="17"/>
                    </a:lnTo>
                    <a:lnTo>
                      <a:pt x="941" y="37"/>
                    </a:lnTo>
                    <a:lnTo>
                      <a:pt x="967" y="61"/>
                    </a:lnTo>
                    <a:lnTo>
                      <a:pt x="991" y="91"/>
                    </a:lnTo>
                    <a:lnTo>
                      <a:pt x="1012" y="122"/>
                    </a:lnTo>
                    <a:lnTo>
                      <a:pt x="1032" y="157"/>
                    </a:lnTo>
                    <a:lnTo>
                      <a:pt x="1049" y="194"/>
                    </a:lnTo>
                    <a:lnTo>
                      <a:pt x="1065" y="230"/>
                    </a:lnTo>
                    <a:lnTo>
                      <a:pt x="1079" y="267"/>
                    </a:lnTo>
                    <a:lnTo>
                      <a:pt x="1091" y="302"/>
                    </a:lnTo>
                    <a:lnTo>
                      <a:pt x="1101" y="335"/>
                    </a:lnTo>
                    <a:lnTo>
                      <a:pt x="1114" y="372"/>
                    </a:lnTo>
                    <a:lnTo>
                      <a:pt x="1122" y="410"/>
                    </a:lnTo>
                    <a:lnTo>
                      <a:pt x="1131" y="450"/>
                    </a:lnTo>
                    <a:lnTo>
                      <a:pt x="1135" y="489"/>
                    </a:lnTo>
                    <a:lnTo>
                      <a:pt x="1131" y="527"/>
                    </a:lnTo>
                    <a:lnTo>
                      <a:pt x="1121" y="566"/>
                    </a:lnTo>
                    <a:lnTo>
                      <a:pt x="1103" y="597"/>
                    </a:lnTo>
                    <a:lnTo>
                      <a:pt x="1080" y="623"/>
                    </a:lnTo>
                    <a:lnTo>
                      <a:pt x="1052" y="648"/>
                    </a:lnTo>
                    <a:lnTo>
                      <a:pt x="1025" y="670"/>
                    </a:lnTo>
                    <a:lnTo>
                      <a:pt x="965" y="709"/>
                    </a:lnTo>
                    <a:lnTo>
                      <a:pt x="853" y="779"/>
                    </a:lnTo>
                    <a:lnTo>
                      <a:pt x="743" y="850"/>
                    </a:lnTo>
                    <a:lnTo>
                      <a:pt x="635" y="925"/>
                    </a:lnTo>
                    <a:lnTo>
                      <a:pt x="567" y="974"/>
                    </a:lnTo>
                    <a:lnTo>
                      <a:pt x="496" y="1020"/>
                    </a:lnTo>
                    <a:lnTo>
                      <a:pt x="422" y="1062"/>
                    </a:lnTo>
                    <a:lnTo>
                      <a:pt x="347" y="1098"/>
                    </a:lnTo>
                    <a:lnTo>
                      <a:pt x="269" y="1128"/>
                    </a:lnTo>
                    <a:lnTo>
                      <a:pt x="258" y="1128"/>
                    </a:lnTo>
                    <a:lnTo>
                      <a:pt x="246" y="1124"/>
                    </a:lnTo>
                    <a:lnTo>
                      <a:pt x="239" y="1116"/>
                    </a:lnTo>
                    <a:lnTo>
                      <a:pt x="206" y="1053"/>
                    </a:lnTo>
                    <a:lnTo>
                      <a:pt x="181" y="987"/>
                    </a:lnTo>
                    <a:lnTo>
                      <a:pt x="160" y="920"/>
                    </a:lnTo>
                    <a:lnTo>
                      <a:pt x="141" y="852"/>
                    </a:lnTo>
                    <a:lnTo>
                      <a:pt x="125" y="782"/>
                    </a:lnTo>
                    <a:lnTo>
                      <a:pt x="90" y="646"/>
                    </a:lnTo>
                    <a:lnTo>
                      <a:pt x="68" y="580"/>
                    </a:lnTo>
                    <a:lnTo>
                      <a:pt x="40" y="515"/>
                    </a:lnTo>
                    <a:lnTo>
                      <a:pt x="5" y="452"/>
                    </a:lnTo>
                    <a:lnTo>
                      <a:pt x="0" y="438"/>
                    </a:lnTo>
                    <a:lnTo>
                      <a:pt x="3" y="426"/>
                    </a:lnTo>
                    <a:lnTo>
                      <a:pt x="14" y="419"/>
                    </a:lnTo>
                    <a:lnTo>
                      <a:pt x="26" y="414"/>
                    </a:lnTo>
                    <a:lnTo>
                      <a:pt x="33" y="415"/>
                    </a:lnTo>
                    <a:lnTo>
                      <a:pt x="111" y="372"/>
                    </a:lnTo>
                    <a:lnTo>
                      <a:pt x="193" y="325"/>
                    </a:lnTo>
                    <a:lnTo>
                      <a:pt x="365" y="225"/>
                    </a:lnTo>
                    <a:lnTo>
                      <a:pt x="536" y="124"/>
                    </a:lnTo>
                    <a:lnTo>
                      <a:pt x="585" y="96"/>
                    </a:lnTo>
                    <a:lnTo>
                      <a:pt x="637" y="66"/>
                    </a:lnTo>
                    <a:lnTo>
                      <a:pt x="691" y="38"/>
                    </a:lnTo>
                    <a:lnTo>
                      <a:pt x="747" y="16"/>
                    </a:lnTo>
                    <a:lnTo>
                      <a:pt x="803" y="2"/>
                    </a:lnTo>
                    <a:lnTo>
                      <a:pt x="8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9" name="Freeform 58"/>
              <p:cNvSpPr>
                <a:spLocks/>
              </p:cNvSpPr>
              <p:nvPr/>
            </p:nvSpPr>
            <p:spPr bwMode="auto">
              <a:xfrm>
                <a:off x="-340" y="4268"/>
                <a:ext cx="272" cy="340"/>
              </a:xfrm>
              <a:custGeom>
                <a:avLst/>
                <a:gdLst/>
                <a:ahLst/>
                <a:cxnLst>
                  <a:cxn ang="0">
                    <a:pos x="19" y="0"/>
                  </a:cxn>
                  <a:cxn ang="0">
                    <a:pos x="29" y="0"/>
                  </a:cxn>
                  <a:cxn ang="0">
                    <a:pos x="40" y="3"/>
                  </a:cxn>
                  <a:cxn ang="0">
                    <a:pos x="49" y="12"/>
                  </a:cxn>
                  <a:cxn ang="0">
                    <a:pos x="59" y="34"/>
                  </a:cxn>
                  <a:cxn ang="0">
                    <a:pos x="68" y="61"/>
                  </a:cxn>
                  <a:cxn ang="0">
                    <a:pos x="76" y="90"/>
                  </a:cxn>
                  <a:cxn ang="0">
                    <a:pos x="85" y="118"/>
                  </a:cxn>
                  <a:cxn ang="0">
                    <a:pos x="94" y="148"/>
                  </a:cxn>
                  <a:cxn ang="0">
                    <a:pos x="106" y="178"/>
                  </a:cxn>
                  <a:cxn ang="0">
                    <a:pos x="117" y="204"/>
                  </a:cxn>
                  <a:cxn ang="0">
                    <a:pos x="132" y="228"/>
                  </a:cxn>
                  <a:cxn ang="0">
                    <a:pos x="148" y="251"/>
                  </a:cxn>
                  <a:cxn ang="0">
                    <a:pos x="167" y="268"/>
                  </a:cxn>
                  <a:cxn ang="0">
                    <a:pos x="190" y="281"/>
                  </a:cxn>
                  <a:cxn ang="0">
                    <a:pos x="216" y="286"/>
                  </a:cxn>
                  <a:cxn ang="0">
                    <a:pos x="218" y="286"/>
                  </a:cxn>
                  <a:cxn ang="0">
                    <a:pos x="218" y="270"/>
                  </a:cxn>
                  <a:cxn ang="0">
                    <a:pos x="214" y="232"/>
                  </a:cxn>
                  <a:cxn ang="0">
                    <a:pos x="204" y="193"/>
                  </a:cxn>
                  <a:cxn ang="0">
                    <a:pos x="185" y="157"/>
                  </a:cxn>
                  <a:cxn ang="0">
                    <a:pos x="180" y="143"/>
                  </a:cxn>
                  <a:cxn ang="0">
                    <a:pos x="183" y="131"/>
                  </a:cxn>
                  <a:cxn ang="0">
                    <a:pos x="193" y="122"/>
                  </a:cxn>
                  <a:cxn ang="0">
                    <a:pos x="206" y="117"/>
                  </a:cxn>
                  <a:cxn ang="0">
                    <a:pos x="218" y="118"/>
                  </a:cxn>
                  <a:cxn ang="0">
                    <a:pos x="230" y="129"/>
                  </a:cxn>
                  <a:cxn ang="0">
                    <a:pos x="249" y="164"/>
                  </a:cxn>
                  <a:cxn ang="0">
                    <a:pos x="262" y="199"/>
                  </a:cxn>
                  <a:cxn ang="0">
                    <a:pos x="269" y="235"/>
                  </a:cxn>
                  <a:cxn ang="0">
                    <a:pos x="272" y="274"/>
                  </a:cxn>
                  <a:cxn ang="0">
                    <a:pos x="272" y="312"/>
                  </a:cxn>
                  <a:cxn ang="0">
                    <a:pos x="269" y="326"/>
                  </a:cxn>
                  <a:cxn ang="0">
                    <a:pos x="263" y="331"/>
                  </a:cxn>
                  <a:cxn ang="0">
                    <a:pos x="258" y="335"/>
                  </a:cxn>
                  <a:cxn ang="0">
                    <a:pos x="253" y="337"/>
                  </a:cxn>
                  <a:cxn ang="0">
                    <a:pos x="246" y="338"/>
                  </a:cxn>
                  <a:cxn ang="0">
                    <a:pos x="209" y="340"/>
                  </a:cxn>
                  <a:cxn ang="0">
                    <a:pos x="176" y="333"/>
                  </a:cxn>
                  <a:cxn ang="0">
                    <a:pos x="148" y="321"/>
                  </a:cxn>
                  <a:cxn ang="0">
                    <a:pos x="125" y="303"/>
                  </a:cxn>
                  <a:cxn ang="0">
                    <a:pos x="104" y="281"/>
                  </a:cxn>
                  <a:cxn ang="0">
                    <a:pos x="87" y="255"/>
                  </a:cxn>
                  <a:cxn ang="0">
                    <a:pos x="73" y="225"/>
                  </a:cxn>
                  <a:cxn ang="0">
                    <a:pos x="59" y="193"/>
                  </a:cxn>
                  <a:cxn ang="0">
                    <a:pos x="49" y="160"/>
                  </a:cxn>
                  <a:cxn ang="0">
                    <a:pos x="36" y="129"/>
                  </a:cxn>
                  <a:cxn ang="0">
                    <a:pos x="26" y="97"/>
                  </a:cxn>
                  <a:cxn ang="0">
                    <a:pos x="15" y="68"/>
                  </a:cxn>
                  <a:cxn ang="0">
                    <a:pos x="3" y="40"/>
                  </a:cxn>
                  <a:cxn ang="0">
                    <a:pos x="0" y="27"/>
                  </a:cxn>
                  <a:cxn ang="0">
                    <a:pos x="3" y="15"/>
                  </a:cxn>
                  <a:cxn ang="0">
                    <a:pos x="10" y="7"/>
                  </a:cxn>
                  <a:cxn ang="0">
                    <a:pos x="19" y="0"/>
                  </a:cxn>
                </a:cxnLst>
                <a:rect l="0" t="0" r="r" b="b"/>
                <a:pathLst>
                  <a:path w="272" h="340">
                    <a:moveTo>
                      <a:pt x="19" y="0"/>
                    </a:moveTo>
                    <a:lnTo>
                      <a:pt x="29" y="0"/>
                    </a:lnTo>
                    <a:lnTo>
                      <a:pt x="40" y="3"/>
                    </a:lnTo>
                    <a:lnTo>
                      <a:pt x="49" y="12"/>
                    </a:lnTo>
                    <a:lnTo>
                      <a:pt x="59" y="34"/>
                    </a:lnTo>
                    <a:lnTo>
                      <a:pt x="68" y="61"/>
                    </a:lnTo>
                    <a:lnTo>
                      <a:pt x="76" y="90"/>
                    </a:lnTo>
                    <a:lnTo>
                      <a:pt x="85" y="118"/>
                    </a:lnTo>
                    <a:lnTo>
                      <a:pt x="94" y="148"/>
                    </a:lnTo>
                    <a:lnTo>
                      <a:pt x="106" y="178"/>
                    </a:lnTo>
                    <a:lnTo>
                      <a:pt x="117" y="204"/>
                    </a:lnTo>
                    <a:lnTo>
                      <a:pt x="132" y="228"/>
                    </a:lnTo>
                    <a:lnTo>
                      <a:pt x="148" y="251"/>
                    </a:lnTo>
                    <a:lnTo>
                      <a:pt x="167" y="268"/>
                    </a:lnTo>
                    <a:lnTo>
                      <a:pt x="190" y="281"/>
                    </a:lnTo>
                    <a:lnTo>
                      <a:pt x="216" y="286"/>
                    </a:lnTo>
                    <a:lnTo>
                      <a:pt x="218" y="286"/>
                    </a:lnTo>
                    <a:lnTo>
                      <a:pt x="218" y="270"/>
                    </a:lnTo>
                    <a:lnTo>
                      <a:pt x="214" y="232"/>
                    </a:lnTo>
                    <a:lnTo>
                      <a:pt x="204" y="193"/>
                    </a:lnTo>
                    <a:lnTo>
                      <a:pt x="185" y="157"/>
                    </a:lnTo>
                    <a:lnTo>
                      <a:pt x="180" y="143"/>
                    </a:lnTo>
                    <a:lnTo>
                      <a:pt x="183" y="131"/>
                    </a:lnTo>
                    <a:lnTo>
                      <a:pt x="193" y="122"/>
                    </a:lnTo>
                    <a:lnTo>
                      <a:pt x="206" y="117"/>
                    </a:lnTo>
                    <a:lnTo>
                      <a:pt x="218" y="118"/>
                    </a:lnTo>
                    <a:lnTo>
                      <a:pt x="230" y="129"/>
                    </a:lnTo>
                    <a:lnTo>
                      <a:pt x="249" y="164"/>
                    </a:lnTo>
                    <a:lnTo>
                      <a:pt x="262" y="199"/>
                    </a:lnTo>
                    <a:lnTo>
                      <a:pt x="269" y="235"/>
                    </a:lnTo>
                    <a:lnTo>
                      <a:pt x="272" y="274"/>
                    </a:lnTo>
                    <a:lnTo>
                      <a:pt x="272" y="312"/>
                    </a:lnTo>
                    <a:lnTo>
                      <a:pt x="269" y="326"/>
                    </a:lnTo>
                    <a:lnTo>
                      <a:pt x="263" y="331"/>
                    </a:lnTo>
                    <a:lnTo>
                      <a:pt x="258" y="335"/>
                    </a:lnTo>
                    <a:lnTo>
                      <a:pt x="253" y="337"/>
                    </a:lnTo>
                    <a:lnTo>
                      <a:pt x="246" y="338"/>
                    </a:lnTo>
                    <a:lnTo>
                      <a:pt x="209" y="340"/>
                    </a:lnTo>
                    <a:lnTo>
                      <a:pt x="176" y="333"/>
                    </a:lnTo>
                    <a:lnTo>
                      <a:pt x="148" y="321"/>
                    </a:lnTo>
                    <a:lnTo>
                      <a:pt x="125" y="303"/>
                    </a:lnTo>
                    <a:lnTo>
                      <a:pt x="104" y="281"/>
                    </a:lnTo>
                    <a:lnTo>
                      <a:pt x="87" y="255"/>
                    </a:lnTo>
                    <a:lnTo>
                      <a:pt x="73" y="225"/>
                    </a:lnTo>
                    <a:lnTo>
                      <a:pt x="59" y="193"/>
                    </a:lnTo>
                    <a:lnTo>
                      <a:pt x="49" y="160"/>
                    </a:lnTo>
                    <a:lnTo>
                      <a:pt x="36" y="129"/>
                    </a:lnTo>
                    <a:lnTo>
                      <a:pt x="26" y="97"/>
                    </a:lnTo>
                    <a:lnTo>
                      <a:pt x="15" y="68"/>
                    </a:lnTo>
                    <a:lnTo>
                      <a:pt x="3" y="40"/>
                    </a:lnTo>
                    <a:lnTo>
                      <a:pt x="0" y="27"/>
                    </a:lnTo>
                    <a:lnTo>
                      <a:pt x="3" y="15"/>
                    </a:lnTo>
                    <a:lnTo>
                      <a:pt x="10" y="7"/>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0" name="Freeform 59"/>
              <p:cNvSpPr>
                <a:spLocks/>
              </p:cNvSpPr>
              <p:nvPr/>
            </p:nvSpPr>
            <p:spPr bwMode="auto">
              <a:xfrm>
                <a:off x="309" y="4657"/>
                <a:ext cx="234" cy="251"/>
              </a:xfrm>
              <a:custGeom>
                <a:avLst/>
                <a:gdLst/>
                <a:ahLst/>
                <a:cxnLst>
                  <a:cxn ang="0">
                    <a:pos x="187" y="0"/>
                  </a:cxn>
                  <a:cxn ang="0">
                    <a:pos x="197" y="3"/>
                  </a:cxn>
                  <a:cxn ang="0">
                    <a:pos x="204" y="14"/>
                  </a:cxn>
                  <a:cxn ang="0">
                    <a:pos x="218" y="54"/>
                  </a:cxn>
                  <a:cxn ang="0">
                    <a:pos x="227" y="94"/>
                  </a:cxn>
                  <a:cxn ang="0">
                    <a:pos x="232" y="136"/>
                  </a:cxn>
                  <a:cxn ang="0">
                    <a:pos x="234" y="180"/>
                  </a:cxn>
                  <a:cxn ang="0">
                    <a:pos x="234" y="229"/>
                  </a:cxn>
                  <a:cxn ang="0">
                    <a:pos x="231" y="234"/>
                  </a:cxn>
                  <a:cxn ang="0">
                    <a:pos x="227" y="241"/>
                  </a:cxn>
                  <a:cxn ang="0">
                    <a:pos x="222" y="244"/>
                  </a:cxn>
                  <a:cxn ang="0">
                    <a:pos x="215" y="248"/>
                  </a:cxn>
                  <a:cxn ang="0">
                    <a:pos x="175" y="251"/>
                  </a:cxn>
                  <a:cxn ang="0">
                    <a:pos x="140" y="246"/>
                  </a:cxn>
                  <a:cxn ang="0">
                    <a:pos x="108" y="234"/>
                  </a:cxn>
                  <a:cxn ang="0">
                    <a:pos x="80" y="217"/>
                  </a:cxn>
                  <a:cxn ang="0">
                    <a:pos x="56" y="192"/>
                  </a:cxn>
                  <a:cxn ang="0">
                    <a:pos x="37" y="164"/>
                  </a:cxn>
                  <a:cxn ang="0">
                    <a:pos x="21" y="131"/>
                  </a:cxn>
                  <a:cxn ang="0">
                    <a:pos x="9" y="96"/>
                  </a:cxn>
                  <a:cxn ang="0">
                    <a:pos x="0" y="59"/>
                  </a:cxn>
                  <a:cxn ang="0">
                    <a:pos x="2" y="47"/>
                  </a:cxn>
                  <a:cxn ang="0">
                    <a:pos x="9" y="37"/>
                  </a:cxn>
                  <a:cxn ang="0">
                    <a:pos x="18" y="30"/>
                  </a:cxn>
                  <a:cxn ang="0">
                    <a:pos x="28" y="26"/>
                  </a:cxn>
                  <a:cxn ang="0">
                    <a:pos x="39" y="28"/>
                  </a:cxn>
                  <a:cxn ang="0">
                    <a:pos x="47" y="33"/>
                  </a:cxn>
                  <a:cxn ang="0">
                    <a:pos x="53" y="45"/>
                  </a:cxn>
                  <a:cxn ang="0">
                    <a:pos x="58" y="72"/>
                  </a:cxn>
                  <a:cxn ang="0">
                    <a:pos x="65" y="100"/>
                  </a:cxn>
                  <a:cxn ang="0">
                    <a:pos x="75" y="124"/>
                  </a:cxn>
                  <a:cxn ang="0">
                    <a:pos x="87" y="148"/>
                  </a:cxn>
                  <a:cxn ang="0">
                    <a:pos x="103" y="168"/>
                  </a:cxn>
                  <a:cxn ang="0">
                    <a:pos x="122" y="183"/>
                  </a:cxn>
                  <a:cxn ang="0">
                    <a:pos x="145" y="194"/>
                  </a:cxn>
                  <a:cxn ang="0">
                    <a:pos x="171" y="199"/>
                  </a:cxn>
                  <a:cxn ang="0">
                    <a:pos x="182" y="199"/>
                  </a:cxn>
                  <a:cxn ang="0">
                    <a:pos x="182" y="148"/>
                  </a:cxn>
                  <a:cxn ang="0">
                    <a:pos x="178" y="112"/>
                  </a:cxn>
                  <a:cxn ang="0">
                    <a:pos x="171" y="75"/>
                  </a:cxn>
                  <a:cxn ang="0">
                    <a:pos x="159" y="40"/>
                  </a:cxn>
                  <a:cxn ang="0">
                    <a:pos x="157" y="28"/>
                  </a:cxn>
                  <a:cxn ang="0">
                    <a:pos x="159" y="16"/>
                  </a:cxn>
                  <a:cxn ang="0">
                    <a:pos x="166" y="7"/>
                  </a:cxn>
                  <a:cxn ang="0">
                    <a:pos x="177" y="2"/>
                  </a:cxn>
                  <a:cxn ang="0">
                    <a:pos x="187" y="0"/>
                  </a:cxn>
                </a:cxnLst>
                <a:rect l="0" t="0" r="r" b="b"/>
                <a:pathLst>
                  <a:path w="234" h="251">
                    <a:moveTo>
                      <a:pt x="187" y="0"/>
                    </a:moveTo>
                    <a:lnTo>
                      <a:pt x="197" y="3"/>
                    </a:lnTo>
                    <a:lnTo>
                      <a:pt x="204" y="14"/>
                    </a:lnTo>
                    <a:lnTo>
                      <a:pt x="218" y="54"/>
                    </a:lnTo>
                    <a:lnTo>
                      <a:pt x="227" y="94"/>
                    </a:lnTo>
                    <a:lnTo>
                      <a:pt x="232" y="136"/>
                    </a:lnTo>
                    <a:lnTo>
                      <a:pt x="234" y="180"/>
                    </a:lnTo>
                    <a:lnTo>
                      <a:pt x="234" y="229"/>
                    </a:lnTo>
                    <a:lnTo>
                      <a:pt x="231" y="234"/>
                    </a:lnTo>
                    <a:lnTo>
                      <a:pt x="227" y="241"/>
                    </a:lnTo>
                    <a:lnTo>
                      <a:pt x="222" y="244"/>
                    </a:lnTo>
                    <a:lnTo>
                      <a:pt x="215" y="248"/>
                    </a:lnTo>
                    <a:lnTo>
                      <a:pt x="175" y="251"/>
                    </a:lnTo>
                    <a:lnTo>
                      <a:pt x="140" y="246"/>
                    </a:lnTo>
                    <a:lnTo>
                      <a:pt x="108" y="234"/>
                    </a:lnTo>
                    <a:lnTo>
                      <a:pt x="80" y="217"/>
                    </a:lnTo>
                    <a:lnTo>
                      <a:pt x="56" y="192"/>
                    </a:lnTo>
                    <a:lnTo>
                      <a:pt x="37" y="164"/>
                    </a:lnTo>
                    <a:lnTo>
                      <a:pt x="21" y="131"/>
                    </a:lnTo>
                    <a:lnTo>
                      <a:pt x="9" y="96"/>
                    </a:lnTo>
                    <a:lnTo>
                      <a:pt x="0" y="59"/>
                    </a:lnTo>
                    <a:lnTo>
                      <a:pt x="2" y="47"/>
                    </a:lnTo>
                    <a:lnTo>
                      <a:pt x="9" y="37"/>
                    </a:lnTo>
                    <a:lnTo>
                      <a:pt x="18" y="30"/>
                    </a:lnTo>
                    <a:lnTo>
                      <a:pt x="28" y="26"/>
                    </a:lnTo>
                    <a:lnTo>
                      <a:pt x="39" y="28"/>
                    </a:lnTo>
                    <a:lnTo>
                      <a:pt x="47" y="33"/>
                    </a:lnTo>
                    <a:lnTo>
                      <a:pt x="53" y="45"/>
                    </a:lnTo>
                    <a:lnTo>
                      <a:pt x="58" y="72"/>
                    </a:lnTo>
                    <a:lnTo>
                      <a:pt x="65" y="100"/>
                    </a:lnTo>
                    <a:lnTo>
                      <a:pt x="75" y="124"/>
                    </a:lnTo>
                    <a:lnTo>
                      <a:pt x="87" y="148"/>
                    </a:lnTo>
                    <a:lnTo>
                      <a:pt x="103" y="168"/>
                    </a:lnTo>
                    <a:lnTo>
                      <a:pt x="122" y="183"/>
                    </a:lnTo>
                    <a:lnTo>
                      <a:pt x="145" y="194"/>
                    </a:lnTo>
                    <a:lnTo>
                      <a:pt x="171" y="199"/>
                    </a:lnTo>
                    <a:lnTo>
                      <a:pt x="182" y="199"/>
                    </a:lnTo>
                    <a:lnTo>
                      <a:pt x="182" y="148"/>
                    </a:lnTo>
                    <a:lnTo>
                      <a:pt x="178" y="112"/>
                    </a:lnTo>
                    <a:lnTo>
                      <a:pt x="171" y="75"/>
                    </a:lnTo>
                    <a:lnTo>
                      <a:pt x="159" y="40"/>
                    </a:lnTo>
                    <a:lnTo>
                      <a:pt x="157" y="28"/>
                    </a:lnTo>
                    <a:lnTo>
                      <a:pt x="159" y="16"/>
                    </a:lnTo>
                    <a:lnTo>
                      <a:pt x="166" y="7"/>
                    </a:lnTo>
                    <a:lnTo>
                      <a:pt x="177" y="2"/>
                    </a:lnTo>
                    <a:lnTo>
                      <a:pt x="18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1" name="Freeform 60"/>
              <p:cNvSpPr>
                <a:spLocks/>
              </p:cNvSpPr>
              <p:nvPr/>
            </p:nvSpPr>
            <p:spPr bwMode="auto">
              <a:xfrm>
                <a:off x="1662" y="3775"/>
                <a:ext cx="199" cy="339"/>
              </a:xfrm>
              <a:custGeom>
                <a:avLst/>
                <a:gdLst/>
                <a:ahLst/>
                <a:cxnLst>
                  <a:cxn ang="0">
                    <a:pos x="152" y="0"/>
                  </a:cxn>
                  <a:cxn ang="0">
                    <a:pos x="164" y="0"/>
                  </a:cxn>
                  <a:cxn ang="0">
                    <a:pos x="173" y="4"/>
                  </a:cxn>
                  <a:cxn ang="0">
                    <a:pos x="180" y="12"/>
                  </a:cxn>
                  <a:cxn ang="0">
                    <a:pos x="182" y="25"/>
                  </a:cxn>
                  <a:cxn ang="0">
                    <a:pos x="182" y="70"/>
                  </a:cxn>
                  <a:cxn ang="0">
                    <a:pos x="187" y="114"/>
                  </a:cxn>
                  <a:cxn ang="0">
                    <a:pos x="194" y="159"/>
                  </a:cxn>
                  <a:cxn ang="0">
                    <a:pos x="199" y="203"/>
                  </a:cxn>
                  <a:cxn ang="0">
                    <a:pos x="198" y="246"/>
                  </a:cxn>
                  <a:cxn ang="0">
                    <a:pos x="191" y="273"/>
                  </a:cxn>
                  <a:cxn ang="0">
                    <a:pos x="180" y="295"/>
                  </a:cxn>
                  <a:cxn ang="0">
                    <a:pos x="164" y="311"/>
                  </a:cxn>
                  <a:cxn ang="0">
                    <a:pos x="147" y="323"/>
                  </a:cxn>
                  <a:cxn ang="0">
                    <a:pos x="126" y="332"/>
                  </a:cxn>
                  <a:cxn ang="0">
                    <a:pos x="103" y="337"/>
                  </a:cxn>
                  <a:cxn ang="0">
                    <a:pos x="79" y="339"/>
                  </a:cxn>
                  <a:cxn ang="0">
                    <a:pos x="53" y="337"/>
                  </a:cxn>
                  <a:cxn ang="0">
                    <a:pos x="39" y="334"/>
                  </a:cxn>
                  <a:cxn ang="0">
                    <a:pos x="34" y="330"/>
                  </a:cxn>
                  <a:cxn ang="0">
                    <a:pos x="30" y="325"/>
                  </a:cxn>
                  <a:cxn ang="0">
                    <a:pos x="27" y="318"/>
                  </a:cxn>
                  <a:cxn ang="0">
                    <a:pos x="14" y="276"/>
                  </a:cxn>
                  <a:cxn ang="0">
                    <a:pos x="6" y="236"/>
                  </a:cxn>
                  <a:cxn ang="0">
                    <a:pos x="0" y="194"/>
                  </a:cxn>
                  <a:cxn ang="0">
                    <a:pos x="2" y="182"/>
                  </a:cxn>
                  <a:cxn ang="0">
                    <a:pos x="9" y="173"/>
                  </a:cxn>
                  <a:cxn ang="0">
                    <a:pos x="20" y="168"/>
                  </a:cxn>
                  <a:cxn ang="0">
                    <a:pos x="30" y="168"/>
                  </a:cxn>
                  <a:cxn ang="0">
                    <a:pos x="40" y="173"/>
                  </a:cxn>
                  <a:cxn ang="0">
                    <a:pos x="49" y="182"/>
                  </a:cxn>
                  <a:cxn ang="0">
                    <a:pos x="53" y="194"/>
                  </a:cxn>
                  <a:cxn ang="0">
                    <a:pos x="58" y="231"/>
                  </a:cxn>
                  <a:cxn ang="0">
                    <a:pos x="65" y="267"/>
                  </a:cxn>
                  <a:cxn ang="0">
                    <a:pos x="72" y="286"/>
                  </a:cxn>
                  <a:cxn ang="0">
                    <a:pos x="100" y="286"/>
                  </a:cxn>
                  <a:cxn ang="0">
                    <a:pos x="116" y="283"/>
                  </a:cxn>
                  <a:cxn ang="0">
                    <a:pos x="130" y="276"/>
                  </a:cxn>
                  <a:cxn ang="0">
                    <a:pos x="138" y="264"/>
                  </a:cxn>
                  <a:cxn ang="0">
                    <a:pos x="145" y="241"/>
                  </a:cxn>
                  <a:cxn ang="0">
                    <a:pos x="147" y="217"/>
                  </a:cxn>
                  <a:cxn ang="0">
                    <a:pos x="145" y="194"/>
                  </a:cxn>
                  <a:cxn ang="0">
                    <a:pos x="137" y="136"/>
                  </a:cxn>
                  <a:cxn ang="0">
                    <a:pos x="130" y="80"/>
                  </a:cxn>
                  <a:cxn ang="0">
                    <a:pos x="130" y="25"/>
                  </a:cxn>
                  <a:cxn ang="0">
                    <a:pos x="133" y="12"/>
                  </a:cxn>
                  <a:cxn ang="0">
                    <a:pos x="142" y="4"/>
                  </a:cxn>
                  <a:cxn ang="0">
                    <a:pos x="152" y="0"/>
                  </a:cxn>
                </a:cxnLst>
                <a:rect l="0" t="0" r="r" b="b"/>
                <a:pathLst>
                  <a:path w="199" h="339">
                    <a:moveTo>
                      <a:pt x="152" y="0"/>
                    </a:moveTo>
                    <a:lnTo>
                      <a:pt x="164" y="0"/>
                    </a:lnTo>
                    <a:lnTo>
                      <a:pt x="173" y="4"/>
                    </a:lnTo>
                    <a:lnTo>
                      <a:pt x="180" y="12"/>
                    </a:lnTo>
                    <a:lnTo>
                      <a:pt x="182" y="25"/>
                    </a:lnTo>
                    <a:lnTo>
                      <a:pt x="182" y="70"/>
                    </a:lnTo>
                    <a:lnTo>
                      <a:pt x="187" y="114"/>
                    </a:lnTo>
                    <a:lnTo>
                      <a:pt x="194" y="159"/>
                    </a:lnTo>
                    <a:lnTo>
                      <a:pt x="199" y="203"/>
                    </a:lnTo>
                    <a:lnTo>
                      <a:pt x="198" y="246"/>
                    </a:lnTo>
                    <a:lnTo>
                      <a:pt x="191" y="273"/>
                    </a:lnTo>
                    <a:lnTo>
                      <a:pt x="180" y="295"/>
                    </a:lnTo>
                    <a:lnTo>
                      <a:pt x="164" y="311"/>
                    </a:lnTo>
                    <a:lnTo>
                      <a:pt x="147" y="323"/>
                    </a:lnTo>
                    <a:lnTo>
                      <a:pt x="126" y="332"/>
                    </a:lnTo>
                    <a:lnTo>
                      <a:pt x="103" y="337"/>
                    </a:lnTo>
                    <a:lnTo>
                      <a:pt x="79" y="339"/>
                    </a:lnTo>
                    <a:lnTo>
                      <a:pt x="53" y="337"/>
                    </a:lnTo>
                    <a:lnTo>
                      <a:pt x="39" y="334"/>
                    </a:lnTo>
                    <a:lnTo>
                      <a:pt x="34" y="330"/>
                    </a:lnTo>
                    <a:lnTo>
                      <a:pt x="30" y="325"/>
                    </a:lnTo>
                    <a:lnTo>
                      <a:pt x="27" y="318"/>
                    </a:lnTo>
                    <a:lnTo>
                      <a:pt x="14" y="276"/>
                    </a:lnTo>
                    <a:lnTo>
                      <a:pt x="6" y="236"/>
                    </a:lnTo>
                    <a:lnTo>
                      <a:pt x="0" y="194"/>
                    </a:lnTo>
                    <a:lnTo>
                      <a:pt x="2" y="182"/>
                    </a:lnTo>
                    <a:lnTo>
                      <a:pt x="9" y="173"/>
                    </a:lnTo>
                    <a:lnTo>
                      <a:pt x="20" y="168"/>
                    </a:lnTo>
                    <a:lnTo>
                      <a:pt x="30" y="168"/>
                    </a:lnTo>
                    <a:lnTo>
                      <a:pt x="40" y="173"/>
                    </a:lnTo>
                    <a:lnTo>
                      <a:pt x="49" y="182"/>
                    </a:lnTo>
                    <a:lnTo>
                      <a:pt x="53" y="194"/>
                    </a:lnTo>
                    <a:lnTo>
                      <a:pt x="58" y="231"/>
                    </a:lnTo>
                    <a:lnTo>
                      <a:pt x="65" y="267"/>
                    </a:lnTo>
                    <a:lnTo>
                      <a:pt x="72" y="286"/>
                    </a:lnTo>
                    <a:lnTo>
                      <a:pt x="100" y="286"/>
                    </a:lnTo>
                    <a:lnTo>
                      <a:pt x="116" y="283"/>
                    </a:lnTo>
                    <a:lnTo>
                      <a:pt x="130" y="276"/>
                    </a:lnTo>
                    <a:lnTo>
                      <a:pt x="138" y="264"/>
                    </a:lnTo>
                    <a:lnTo>
                      <a:pt x="145" y="241"/>
                    </a:lnTo>
                    <a:lnTo>
                      <a:pt x="147" y="217"/>
                    </a:lnTo>
                    <a:lnTo>
                      <a:pt x="145" y="194"/>
                    </a:lnTo>
                    <a:lnTo>
                      <a:pt x="137" y="136"/>
                    </a:lnTo>
                    <a:lnTo>
                      <a:pt x="130" y="80"/>
                    </a:lnTo>
                    <a:lnTo>
                      <a:pt x="130" y="25"/>
                    </a:lnTo>
                    <a:lnTo>
                      <a:pt x="133" y="12"/>
                    </a:lnTo>
                    <a:lnTo>
                      <a:pt x="142" y="4"/>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2" name="Freeform 61"/>
              <p:cNvSpPr>
                <a:spLocks/>
              </p:cNvSpPr>
              <p:nvPr/>
            </p:nvSpPr>
            <p:spPr bwMode="auto">
              <a:xfrm>
                <a:off x="868" y="3779"/>
                <a:ext cx="1135" cy="454"/>
              </a:xfrm>
              <a:custGeom>
                <a:avLst/>
                <a:gdLst/>
                <a:ahLst/>
                <a:cxnLst>
                  <a:cxn ang="0">
                    <a:pos x="44" y="0"/>
                  </a:cxn>
                  <a:cxn ang="0">
                    <a:pos x="45" y="31"/>
                  </a:cxn>
                  <a:cxn ang="0">
                    <a:pos x="58" y="62"/>
                  </a:cxn>
                  <a:cxn ang="0">
                    <a:pos x="80" y="92"/>
                  </a:cxn>
                  <a:cxn ang="0">
                    <a:pos x="115" y="124"/>
                  </a:cxn>
                  <a:cxn ang="0">
                    <a:pos x="157" y="153"/>
                  </a:cxn>
                  <a:cxn ang="0">
                    <a:pos x="208" y="183"/>
                  </a:cxn>
                  <a:cxn ang="0">
                    <a:pos x="265" y="209"/>
                  </a:cxn>
                  <a:cxn ang="0">
                    <a:pos x="330" y="234"/>
                  </a:cxn>
                  <a:cxn ang="0">
                    <a:pos x="401" y="256"/>
                  </a:cxn>
                  <a:cxn ang="0">
                    <a:pos x="477" y="274"/>
                  </a:cxn>
                  <a:cxn ang="0">
                    <a:pos x="557" y="289"/>
                  </a:cxn>
                  <a:cxn ang="0">
                    <a:pos x="632" y="300"/>
                  </a:cxn>
                  <a:cxn ang="0">
                    <a:pos x="704" y="305"/>
                  </a:cxn>
                  <a:cxn ang="0">
                    <a:pos x="772" y="309"/>
                  </a:cxn>
                  <a:cxn ang="0">
                    <a:pos x="836" y="307"/>
                  </a:cxn>
                  <a:cxn ang="0">
                    <a:pos x="897" y="302"/>
                  </a:cxn>
                  <a:cxn ang="0">
                    <a:pos x="953" y="293"/>
                  </a:cxn>
                  <a:cxn ang="0">
                    <a:pos x="1002" y="281"/>
                  </a:cxn>
                  <a:cxn ang="0">
                    <a:pos x="1044" y="267"/>
                  </a:cxn>
                  <a:cxn ang="0">
                    <a:pos x="1079" y="248"/>
                  </a:cxn>
                  <a:cxn ang="0">
                    <a:pos x="1107" y="227"/>
                  </a:cxn>
                  <a:cxn ang="0">
                    <a:pos x="1126" y="202"/>
                  </a:cxn>
                  <a:cxn ang="0">
                    <a:pos x="1135" y="176"/>
                  </a:cxn>
                  <a:cxn ang="0">
                    <a:pos x="1091" y="454"/>
                  </a:cxn>
                  <a:cxn ang="0">
                    <a:pos x="0" y="277"/>
                  </a:cxn>
                  <a:cxn ang="0">
                    <a:pos x="44" y="0"/>
                  </a:cxn>
                </a:cxnLst>
                <a:rect l="0" t="0" r="r" b="b"/>
                <a:pathLst>
                  <a:path w="1135" h="454">
                    <a:moveTo>
                      <a:pt x="44" y="0"/>
                    </a:moveTo>
                    <a:lnTo>
                      <a:pt x="45" y="31"/>
                    </a:lnTo>
                    <a:lnTo>
                      <a:pt x="58" y="62"/>
                    </a:lnTo>
                    <a:lnTo>
                      <a:pt x="80" y="92"/>
                    </a:lnTo>
                    <a:lnTo>
                      <a:pt x="115" y="124"/>
                    </a:lnTo>
                    <a:lnTo>
                      <a:pt x="157" y="153"/>
                    </a:lnTo>
                    <a:lnTo>
                      <a:pt x="208" y="183"/>
                    </a:lnTo>
                    <a:lnTo>
                      <a:pt x="265" y="209"/>
                    </a:lnTo>
                    <a:lnTo>
                      <a:pt x="330" y="234"/>
                    </a:lnTo>
                    <a:lnTo>
                      <a:pt x="401" y="256"/>
                    </a:lnTo>
                    <a:lnTo>
                      <a:pt x="477" y="274"/>
                    </a:lnTo>
                    <a:lnTo>
                      <a:pt x="557" y="289"/>
                    </a:lnTo>
                    <a:lnTo>
                      <a:pt x="632" y="300"/>
                    </a:lnTo>
                    <a:lnTo>
                      <a:pt x="704" y="305"/>
                    </a:lnTo>
                    <a:lnTo>
                      <a:pt x="772" y="309"/>
                    </a:lnTo>
                    <a:lnTo>
                      <a:pt x="836" y="307"/>
                    </a:lnTo>
                    <a:lnTo>
                      <a:pt x="897" y="302"/>
                    </a:lnTo>
                    <a:lnTo>
                      <a:pt x="953" y="293"/>
                    </a:lnTo>
                    <a:lnTo>
                      <a:pt x="1002" y="281"/>
                    </a:lnTo>
                    <a:lnTo>
                      <a:pt x="1044" y="267"/>
                    </a:lnTo>
                    <a:lnTo>
                      <a:pt x="1079" y="248"/>
                    </a:lnTo>
                    <a:lnTo>
                      <a:pt x="1107" y="227"/>
                    </a:lnTo>
                    <a:lnTo>
                      <a:pt x="1126" y="202"/>
                    </a:lnTo>
                    <a:lnTo>
                      <a:pt x="1135" y="176"/>
                    </a:lnTo>
                    <a:lnTo>
                      <a:pt x="1091" y="454"/>
                    </a:lnTo>
                    <a:lnTo>
                      <a:pt x="0" y="277"/>
                    </a:lnTo>
                    <a:lnTo>
                      <a:pt x="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3" name="Freeform 62"/>
              <p:cNvSpPr>
                <a:spLocks/>
              </p:cNvSpPr>
              <p:nvPr/>
            </p:nvSpPr>
            <p:spPr bwMode="auto">
              <a:xfrm>
                <a:off x="912" y="3646"/>
                <a:ext cx="1091" cy="442"/>
              </a:xfrm>
              <a:custGeom>
                <a:avLst/>
                <a:gdLst/>
                <a:ahLst/>
                <a:cxnLst>
                  <a:cxn ang="0">
                    <a:pos x="364" y="0"/>
                  </a:cxn>
                  <a:cxn ang="0">
                    <a:pos x="433" y="3"/>
                  </a:cxn>
                  <a:cxn ang="0">
                    <a:pos x="504" y="9"/>
                  </a:cxn>
                  <a:cxn ang="0">
                    <a:pos x="579" y="19"/>
                  </a:cxn>
                  <a:cxn ang="0">
                    <a:pos x="660" y="35"/>
                  </a:cxn>
                  <a:cxn ang="0">
                    <a:pos x="735" y="52"/>
                  </a:cxn>
                  <a:cxn ang="0">
                    <a:pos x="806" y="75"/>
                  </a:cxn>
                  <a:cxn ang="0">
                    <a:pos x="871" y="99"/>
                  </a:cxn>
                  <a:cxn ang="0">
                    <a:pos x="928" y="126"/>
                  </a:cxn>
                  <a:cxn ang="0">
                    <a:pos x="979" y="155"/>
                  </a:cxn>
                  <a:cxn ang="0">
                    <a:pos x="1021" y="185"/>
                  </a:cxn>
                  <a:cxn ang="0">
                    <a:pos x="1054" y="216"/>
                  </a:cxn>
                  <a:cxn ang="0">
                    <a:pos x="1077" y="246"/>
                  </a:cxn>
                  <a:cxn ang="0">
                    <a:pos x="1091" y="278"/>
                  </a:cxn>
                  <a:cxn ang="0">
                    <a:pos x="1091" y="309"/>
                  </a:cxn>
                  <a:cxn ang="0">
                    <a:pos x="1082" y="335"/>
                  </a:cxn>
                  <a:cxn ang="0">
                    <a:pos x="1063" y="360"/>
                  </a:cxn>
                  <a:cxn ang="0">
                    <a:pos x="1035" y="381"/>
                  </a:cxn>
                  <a:cxn ang="0">
                    <a:pos x="1000" y="400"/>
                  </a:cxn>
                  <a:cxn ang="0">
                    <a:pos x="958" y="414"/>
                  </a:cxn>
                  <a:cxn ang="0">
                    <a:pos x="909" y="426"/>
                  </a:cxn>
                  <a:cxn ang="0">
                    <a:pos x="853" y="435"/>
                  </a:cxn>
                  <a:cxn ang="0">
                    <a:pos x="792" y="440"/>
                  </a:cxn>
                  <a:cxn ang="0">
                    <a:pos x="728" y="442"/>
                  </a:cxn>
                  <a:cxn ang="0">
                    <a:pos x="660" y="438"/>
                  </a:cxn>
                  <a:cxn ang="0">
                    <a:pos x="588" y="433"/>
                  </a:cxn>
                  <a:cxn ang="0">
                    <a:pos x="513" y="422"/>
                  </a:cxn>
                  <a:cxn ang="0">
                    <a:pos x="433" y="407"/>
                  </a:cxn>
                  <a:cxn ang="0">
                    <a:pos x="357" y="389"/>
                  </a:cxn>
                  <a:cxn ang="0">
                    <a:pos x="286" y="367"/>
                  </a:cxn>
                  <a:cxn ang="0">
                    <a:pos x="221" y="342"/>
                  </a:cxn>
                  <a:cxn ang="0">
                    <a:pos x="164" y="316"/>
                  </a:cxn>
                  <a:cxn ang="0">
                    <a:pos x="113" y="286"/>
                  </a:cxn>
                  <a:cxn ang="0">
                    <a:pos x="71" y="257"/>
                  </a:cxn>
                  <a:cxn ang="0">
                    <a:pos x="36" y="225"/>
                  </a:cxn>
                  <a:cxn ang="0">
                    <a:pos x="14" y="195"/>
                  </a:cxn>
                  <a:cxn ang="0">
                    <a:pos x="1" y="164"/>
                  </a:cxn>
                  <a:cxn ang="0">
                    <a:pos x="0" y="133"/>
                  </a:cxn>
                  <a:cxn ang="0">
                    <a:pos x="10" y="106"/>
                  </a:cxn>
                  <a:cxn ang="0">
                    <a:pos x="27" y="82"/>
                  </a:cxn>
                  <a:cxn ang="0">
                    <a:pos x="55" y="61"/>
                  </a:cxn>
                  <a:cxn ang="0">
                    <a:pos x="92" y="42"/>
                  </a:cxn>
                  <a:cxn ang="0">
                    <a:pos x="134" y="28"/>
                  </a:cxn>
                  <a:cxn ang="0">
                    <a:pos x="183" y="16"/>
                  </a:cxn>
                  <a:cxn ang="0">
                    <a:pos x="239" y="7"/>
                  </a:cxn>
                  <a:cxn ang="0">
                    <a:pos x="298" y="2"/>
                  </a:cxn>
                  <a:cxn ang="0">
                    <a:pos x="364" y="0"/>
                  </a:cxn>
                </a:cxnLst>
                <a:rect l="0" t="0" r="r" b="b"/>
                <a:pathLst>
                  <a:path w="1091" h="442">
                    <a:moveTo>
                      <a:pt x="364" y="0"/>
                    </a:moveTo>
                    <a:lnTo>
                      <a:pt x="433" y="3"/>
                    </a:lnTo>
                    <a:lnTo>
                      <a:pt x="504" y="9"/>
                    </a:lnTo>
                    <a:lnTo>
                      <a:pt x="579" y="19"/>
                    </a:lnTo>
                    <a:lnTo>
                      <a:pt x="660" y="35"/>
                    </a:lnTo>
                    <a:lnTo>
                      <a:pt x="735" y="52"/>
                    </a:lnTo>
                    <a:lnTo>
                      <a:pt x="806" y="75"/>
                    </a:lnTo>
                    <a:lnTo>
                      <a:pt x="871" y="99"/>
                    </a:lnTo>
                    <a:lnTo>
                      <a:pt x="928" y="126"/>
                    </a:lnTo>
                    <a:lnTo>
                      <a:pt x="979" y="155"/>
                    </a:lnTo>
                    <a:lnTo>
                      <a:pt x="1021" y="185"/>
                    </a:lnTo>
                    <a:lnTo>
                      <a:pt x="1054" y="216"/>
                    </a:lnTo>
                    <a:lnTo>
                      <a:pt x="1077" y="246"/>
                    </a:lnTo>
                    <a:lnTo>
                      <a:pt x="1091" y="278"/>
                    </a:lnTo>
                    <a:lnTo>
                      <a:pt x="1091" y="309"/>
                    </a:lnTo>
                    <a:lnTo>
                      <a:pt x="1082" y="335"/>
                    </a:lnTo>
                    <a:lnTo>
                      <a:pt x="1063" y="360"/>
                    </a:lnTo>
                    <a:lnTo>
                      <a:pt x="1035" y="381"/>
                    </a:lnTo>
                    <a:lnTo>
                      <a:pt x="1000" y="400"/>
                    </a:lnTo>
                    <a:lnTo>
                      <a:pt x="958" y="414"/>
                    </a:lnTo>
                    <a:lnTo>
                      <a:pt x="909" y="426"/>
                    </a:lnTo>
                    <a:lnTo>
                      <a:pt x="853" y="435"/>
                    </a:lnTo>
                    <a:lnTo>
                      <a:pt x="792" y="440"/>
                    </a:lnTo>
                    <a:lnTo>
                      <a:pt x="728" y="442"/>
                    </a:lnTo>
                    <a:lnTo>
                      <a:pt x="660" y="438"/>
                    </a:lnTo>
                    <a:lnTo>
                      <a:pt x="588" y="433"/>
                    </a:lnTo>
                    <a:lnTo>
                      <a:pt x="513" y="422"/>
                    </a:lnTo>
                    <a:lnTo>
                      <a:pt x="433" y="407"/>
                    </a:lnTo>
                    <a:lnTo>
                      <a:pt x="357" y="389"/>
                    </a:lnTo>
                    <a:lnTo>
                      <a:pt x="286" y="367"/>
                    </a:lnTo>
                    <a:lnTo>
                      <a:pt x="221" y="342"/>
                    </a:lnTo>
                    <a:lnTo>
                      <a:pt x="164" y="316"/>
                    </a:lnTo>
                    <a:lnTo>
                      <a:pt x="113" y="286"/>
                    </a:lnTo>
                    <a:lnTo>
                      <a:pt x="71" y="257"/>
                    </a:lnTo>
                    <a:lnTo>
                      <a:pt x="36" y="225"/>
                    </a:lnTo>
                    <a:lnTo>
                      <a:pt x="14" y="195"/>
                    </a:lnTo>
                    <a:lnTo>
                      <a:pt x="1" y="164"/>
                    </a:lnTo>
                    <a:lnTo>
                      <a:pt x="0" y="133"/>
                    </a:lnTo>
                    <a:lnTo>
                      <a:pt x="10" y="106"/>
                    </a:lnTo>
                    <a:lnTo>
                      <a:pt x="27" y="82"/>
                    </a:lnTo>
                    <a:lnTo>
                      <a:pt x="55" y="61"/>
                    </a:lnTo>
                    <a:lnTo>
                      <a:pt x="92" y="42"/>
                    </a:lnTo>
                    <a:lnTo>
                      <a:pt x="134" y="28"/>
                    </a:lnTo>
                    <a:lnTo>
                      <a:pt x="183" y="16"/>
                    </a:lnTo>
                    <a:lnTo>
                      <a:pt x="239" y="7"/>
                    </a:lnTo>
                    <a:lnTo>
                      <a:pt x="298" y="2"/>
                    </a:lnTo>
                    <a:lnTo>
                      <a:pt x="3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4" name="Freeform 63"/>
              <p:cNvSpPr>
                <a:spLocks/>
              </p:cNvSpPr>
              <p:nvPr/>
            </p:nvSpPr>
            <p:spPr bwMode="auto">
              <a:xfrm>
                <a:off x="868" y="4056"/>
                <a:ext cx="1091" cy="309"/>
              </a:xfrm>
              <a:custGeom>
                <a:avLst/>
                <a:gdLst/>
                <a:ahLst/>
                <a:cxnLst>
                  <a:cxn ang="0">
                    <a:pos x="0" y="0"/>
                  </a:cxn>
                  <a:cxn ang="0">
                    <a:pos x="1091" y="177"/>
                  </a:cxn>
                  <a:cxn ang="0">
                    <a:pos x="1081" y="203"/>
                  </a:cxn>
                  <a:cxn ang="0">
                    <a:pos x="1063" y="227"/>
                  </a:cxn>
                  <a:cxn ang="0">
                    <a:pos x="1035" y="248"/>
                  </a:cxn>
                  <a:cxn ang="0">
                    <a:pos x="999" y="267"/>
                  </a:cxn>
                  <a:cxn ang="0">
                    <a:pos x="957" y="281"/>
                  </a:cxn>
                  <a:cxn ang="0">
                    <a:pos x="908" y="294"/>
                  </a:cxn>
                  <a:cxn ang="0">
                    <a:pos x="852" y="302"/>
                  </a:cxn>
                  <a:cxn ang="0">
                    <a:pos x="793" y="308"/>
                  </a:cxn>
                  <a:cxn ang="0">
                    <a:pos x="726" y="309"/>
                  </a:cxn>
                  <a:cxn ang="0">
                    <a:pos x="658" y="306"/>
                  </a:cxn>
                  <a:cxn ang="0">
                    <a:pos x="587" y="301"/>
                  </a:cxn>
                  <a:cxn ang="0">
                    <a:pos x="511" y="290"/>
                  </a:cxn>
                  <a:cxn ang="0">
                    <a:pos x="431" y="274"/>
                  </a:cxn>
                  <a:cxn ang="0">
                    <a:pos x="356" y="257"/>
                  </a:cxn>
                  <a:cxn ang="0">
                    <a:pos x="285" y="234"/>
                  </a:cxn>
                  <a:cxn ang="0">
                    <a:pos x="220" y="210"/>
                  </a:cxn>
                  <a:cxn ang="0">
                    <a:pos x="162" y="184"/>
                  </a:cxn>
                  <a:cxn ang="0">
                    <a:pos x="112" y="154"/>
                  </a:cxn>
                  <a:cxn ang="0">
                    <a:pos x="70" y="124"/>
                  </a:cxn>
                  <a:cxn ang="0">
                    <a:pos x="37" y="93"/>
                  </a:cxn>
                  <a:cxn ang="0">
                    <a:pos x="14" y="63"/>
                  </a:cxn>
                  <a:cxn ang="0">
                    <a:pos x="0" y="32"/>
                  </a:cxn>
                  <a:cxn ang="0">
                    <a:pos x="0" y="0"/>
                  </a:cxn>
                </a:cxnLst>
                <a:rect l="0" t="0" r="r" b="b"/>
                <a:pathLst>
                  <a:path w="1091" h="309">
                    <a:moveTo>
                      <a:pt x="0" y="0"/>
                    </a:moveTo>
                    <a:lnTo>
                      <a:pt x="1091" y="177"/>
                    </a:lnTo>
                    <a:lnTo>
                      <a:pt x="1081" y="203"/>
                    </a:lnTo>
                    <a:lnTo>
                      <a:pt x="1063" y="227"/>
                    </a:lnTo>
                    <a:lnTo>
                      <a:pt x="1035" y="248"/>
                    </a:lnTo>
                    <a:lnTo>
                      <a:pt x="999" y="267"/>
                    </a:lnTo>
                    <a:lnTo>
                      <a:pt x="957" y="281"/>
                    </a:lnTo>
                    <a:lnTo>
                      <a:pt x="908" y="294"/>
                    </a:lnTo>
                    <a:lnTo>
                      <a:pt x="852" y="302"/>
                    </a:lnTo>
                    <a:lnTo>
                      <a:pt x="793" y="308"/>
                    </a:lnTo>
                    <a:lnTo>
                      <a:pt x="726" y="309"/>
                    </a:lnTo>
                    <a:lnTo>
                      <a:pt x="658" y="306"/>
                    </a:lnTo>
                    <a:lnTo>
                      <a:pt x="587" y="301"/>
                    </a:lnTo>
                    <a:lnTo>
                      <a:pt x="511" y="290"/>
                    </a:lnTo>
                    <a:lnTo>
                      <a:pt x="431" y="274"/>
                    </a:lnTo>
                    <a:lnTo>
                      <a:pt x="356" y="257"/>
                    </a:lnTo>
                    <a:lnTo>
                      <a:pt x="285" y="234"/>
                    </a:lnTo>
                    <a:lnTo>
                      <a:pt x="220" y="210"/>
                    </a:lnTo>
                    <a:lnTo>
                      <a:pt x="162" y="184"/>
                    </a:lnTo>
                    <a:lnTo>
                      <a:pt x="112" y="154"/>
                    </a:lnTo>
                    <a:lnTo>
                      <a:pt x="70" y="124"/>
                    </a:lnTo>
                    <a:lnTo>
                      <a:pt x="37" y="93"/>
                    </a:lnTo>
                    <a:lnTo>
                      <a:pt x="14" y="63"/>
                    </a:lnTo>
                    <a:lnTo>
                      <a:pt x="0" y="32"/>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5" name="Freeform 64"/>
              <p:cNvSpPr>
                <a:spLocks noEditPoints="1"/>
              </p:cNvSpPr>
              <p:nvPr/>
            </p:nvSpPr>
            <p:spPr bwMode="auto">
              <a:xfrm>
                <a:off x="885" y="3620"/>
                <a:ext cx="1144" cy="494"/>
              </a:xfrm>
              <a:custGeom>
                <a:avLst/>
                <a:gdLst/>
                <a:ahLst/>
                <a:cxnLst>
                  <a:cxn ang="0">
                    <a:pos x="295" y="56"/>
                  </a:cxn>
                  <a:cxn ang="0">
                    <a:pos x="184" y="75"/>
                  </a:cxn>
                  <a:cxn ang="0">
                    <a:pos x="93" y="112"/>
                  </a:cxn>
                  <a:cxn ang="0">
                    <a:pos x="58" y="148"/>
                  </a:cxn>
                  <a:cxn ang="0">
                    <a:pos x="53" y="174"/>
                  </a:cxn>
                  <a:cxn ang="0">
                    <a:pos x="75" y="227"/>
                  </a:cxn>
                  <a:cxn ang="0">
                    <a:pos x="142" y="284"/>
                  </a:cxn>
                  <a:cxn ang="0">
                    <a:pos x="212" y="323"/>
                  </a:cxn>
                  <a:cxn ang="0">
                    <a:pos x="341" y="373"/>
                  </a:cxn>
                  <a:cxn ang="0">
                    <a:pos x="545" y="424"/>
                  </a:cxn>
                  <a:cxn ang="0">
                    <a:pos x="704" y="440"/>
                  </a:cxn>
                  <a:cxn ang="0">
                    <a:pos x="851" y="438"/>
                  </a:cxn>
                  <a:cxn ang="0">
                    <a:pos x="962" y="419"/>
                  </a:cxn>
                  <a:cxn ang="0">
                    <a:pos x="1051" y="382"/>
                  </a:cxn>
                  <a:cxn ang="0">
                    <a:pos x="1076" y="363"/>
                  </a:cxn>
                  <a:cxn ang="0">
                    <a:pos x="1093" y="331"/>
                  </a:cxn>
                  <a:cxn ang="0">
                    <a:pos x="1081" y="284"/>
                  </a:cxn>
                  <a:cxn ang="0">
                    <a:pos x="1025" y="225"/>
                  </a:cxn>
                  <a:cxn ang="0">
                    <a:pos x="934" y="173"/>
                  </a:cxn>
                  <a:cxn ang="0">
                    <a:pos x="805" y="120"/>
                  </a:cxn>
                  <a:cxn ang="0">
                    <a:pos x="603" y="71"/>
                  </a:cxn>
                  <a:cxn ang="0">
                    <a:pos x="442" y="54"/>
                  </a:cxn>
                  <a:cxn ang="0">
                    <a:pos x="442" y="1"/>
                  </a:cxn>
                  <a:cxn ang="0">
                    <a:pos x="611" y="21"/>
                  </a:cxn>
                  <a:cxn ang="0">
                    <a:pos x="777" y="56"/>
                  </a:cxn>
                  <a:cxn ang="0">
                    <a:pos x="915" y="105"/>
                  </a:cxn>
                  <a:cxn ang="0">
                    <a:pos x="1025" y="162"/>
                  </a:cxn>
                  <a:cxn ang="0">
                    <a:pos x="1086" y="209"/>
                  </a:cxn>
                  <a:cxn ang="0">
                    <a:pos x="1128" y="260"/>
                  </a:cxn>
                  <a:cxn ang="0">
                    <a:pos x="1144" y="340"/>
                  </a:cxn>
                  <a:cxn ang="0">
                    <a:pos x="1125" y="384"/>
                  </a:cxn>
                  <a:cxn ang="0">
                    <a:pos x="1081" y="426"/>
                  </a:cxn>
                  <a:cxn ang="0">
                    <a:pos x="1018" y="457"/>
                  </a:cxn>
                  <a:cxn ang="0">
                    <a:pos x="894" y="485"/>
                  </a:cxn>
                  <a:cxn ang="0">
                    <a:pos x="755" y="494"/>
                  </a:cxn>
                  <a:cxn ang="0">
                    <a:pos x="596" y="483"/>
                  </a:cxn>
                  <a:cxn ang="0">
                    <a:pos x="474" y="462"/>
                  </a:cxn>
                  <a:cxn ang="0">
                    <a:pos x="274" y="407"/>
                  </a:cxn>
                  <a:cxn ang="0">
                    <a:pos x="154" y="352"/>
                  </a:cxn>
                  <a:cxn ang="0">
                    <a:pos x="84" y="305"/>
                  </a:cxn>
                  <a:cxn ang="0">
                    <a:pos x="23" y="241"/>
                  </a:cxn>
                  <a:cxn ang="0">
                    <a:pos x="2" y="190"/>
                  </a:cxn>
                  <a:cxn ang="0">
                    <a:pos x="7" y="138"/>
                  </a:cxn>
                  <a:cxn ang="0">
                    <a:pos x="27" y="101"/>
                  </a:cxn>
                  <a:cxn ang="0">
                    <a:pos x="72" y="63"/>
                  </a:cxn>
                  <a:cxn ang="0">
                    <a:pos x="163" y="26"/>
                  </a:cxn>
                  <a:cxn ang="0">
                    <a:pos x="295" y="3"/>
                  </a:cxn>
                </a:cxnLst>
                <a:rect l="0" t="0" r="r" b="b"/>
                <a:pathLst>
                  <a:path w="1144" h="494">
                    <a:moveTo>
                      <a:pt x="391" y="52"/>
                    </a:moveTo>
                    <a:lnTo>
                      <a:pt x="343" y="54"/>
                    </a:lnTo>
                    <a:lnTo>
                      <a:pt x="295" y="56"/>
                    </a:lnTo>
                    <a:lnTo>
                      <a:pt x="252" y="61"/>
                    </a:lnTo>
                    <a:lnTo>
                      <a:pt x="220" y="66"/>
                    </a:lnTo>
                    <a:lnTo>
                      <a:pt x="184" y="75"/>
                    </a:lnTo>
                    <a:lnTo>
                      <a:pt x="149" y="85"/>
                    </a:lnTo>
                    <a:lnTo>
                      <a:pt x="119" y="98"/>
                    </a:lnTo>
                    <a:lnTo>
                      <a:pt x="93" y="112"/>
                    </a:lnTo>
                    <a:lnTo>
                      <a:pt x="79" y="120"/>
                    </a:lnTo>
                    <a:lnTo>
                      <a:pt x="67" y="134"/>
                    </a:lnTo>
                    <a:lnTo>
                      <a:pt x="58" y="148"/>
                    </a:lnTo>
                    <a:lnTo>
                      <a:pt x="56" y="148"/>
                    </a:lnTo>
                    <a:lnTo>
                      <a:pt x="53" y="164"/>
                    </a:lnTo>
                    <a:lnTo>
                      <a:pt x="53" y="174"/>
                    </a:lnTo>
                    <a:lnTo>
                      <a:pt x="56" y="190"/>
                    </a:lnTo>
                    <a:lnTo>
                      <a:pt x="67" y="213"/>
                    </a:lnTo>
                    <a:lnTo>
                      <a:pt x="75" y="227"/>
                    </a:lnTo>
                    <a:lnTo>
                      <a:pt x="96" y="248"/>
                    </a:lnTo>
                    <a:lnTo>
                      <a:pt x="121" y="269"/>
                    </a:lnTo>
                    <a:lnTo>
                      <a:pt x="142" y="284"/>
                    </a:lnTo>
                    <a:lnTo>
                      <a:pt x="142" y="283"/>
                    </a:lnTo>
                    <a:lnTo>
                      <a:pt x="175" y="304"/>
                    </a:lnTo>
                    <a:lnTo>
                      <a:pt x="212" y="323"/>
                    </a:lnTo>
                    <a:lnTo>
                      <a:pt x="252" y="340"/>
                    </a:lnTo>
                    <a:lnTo>
                      <a:pt x="295" y="358"/>
                    </a:lnTo>
                    <a:lnTo>
                      <a:pt x="341" y="373"/>
                    </a:lnTo>
                    <a:lnTo>
                      <a:pt x="390" y="389"/>
                    </a:lnTo>
                    <a:lnTo>
                      <a:pt x="494" y="414"/>
                    </a:lnTo>
                    <a:lnTo>
                      <a:pt x="545" y="424"/>
                    </a:lnTo>
                    <a:lnTo>
                      <a:pt x="596" y="431"/>
                    </a:lnTo>
                    <a:lnTo>
                      <a:pt x="652" y="436"/>
                    </a:lnTo>
                    <a:lnTo>
                      <a:pt x="704" y="440"/>
                    </a:lnTo>
                    <a:lnTo>
                      <a:pt x="755" y="441"/>
                    </a:lnTo>
                    <a:lnTo>
                      <a:pt x="804" y="440"/>
                    </a:lnTo>
                    <a:lnTo>
                      <a:pt x="851" y="438"/>
                    </a:lnTo>
                    <a:lnTo>
                      <a:pt x="894" y="433"/>
                    </a:lnTo>
                    <a:lnTo>
                      <a:pt x="926" y="428"/>
                    </a:lnTo>
                    <a:lnTo>
                      <a:pt x="962" y="419"/>
                    </a:lnTo>
                    <a:lnTo>
                      <a:pt x="997" y="408"/>
                    </a:lnTo>
                    <a:lnTo>
                      <a:pt x="1027" y="396"/>
                    </a:lnTo>
                    <a:lnTo>
                      <a:pt x="1051" y="382"/>
                    </a:lnTo>
                    <a:lnTo>
                      <a:pt x="1051" y="384"/>
                    </a:lnTo>
                    <a:lnTo>
                      <a:pt x="1065" y="373"/>
                    </a:lnTo>
                    <a:lnTo>
                      <a:pt x="1076" y="363"/>
                    </a:lnTo>
                    <a:lnTo>
                      <a:pt x="1088" y="345"/>
                    </a:lnTo>
                    <a:lnTo>
                      <a:pt x="1090" y="345"/>
                    </a:lnTo>
                    <a:lnTo>
                      <a:pt x="1093" y="331"/>
                    </a:lnTo>
                    <a:lnTo>
                      <a:pt x="1092" y="314"/>
                    </a:lnTo>
                    <a:lnTo>
                      <a:pt x="1090" y="304"/>
                    </a:lnTo>
                    <a:lnTo>
                      <a:pt x="1081" y="284"/>
                    </a:lnTo>
                    <a:lnTo>
                      <a:pt x="1071" y="269"/>
                    </a:lnTo>
                    <a:lnTo>
                      <a:pt x="1050" y="246"/>
                    </a:lnTo>
                    <a:lnTo>
                      <a:pt x="1025" y="225"/>
                    </a:lnTo>
                    <a:lnTo>
                      <a:pt x="1004" y="211"/>
                    </a:lnTo>
                    <a:lnTo>
                      <a:pt x="971" y="192"/>
                    </a:lnTo>
                    <a:lnTo>
                      <a:pt x="934" y="173"/>
                    </a:lnTo>
                    <a:lnTo>
                      <a:pt x="894" y="153"/>
                    </a:lnTo>
                    <a:lnTo>
                      <a:pt x="851" y="136"/>
                    </a:lnTo>
                    <a:lnTo>
                      <a:pt x="805" y="120"/>
                    </a:lnTo>
                    <a:lnTo>
                      <a:pt x="756" y="105"/>
                    </a:lnTo>
                    <a:lnTo>
                      <a:pt x="652" y="80"/>
                    </a:lnTo>
                    <a:lnTo>
                      <a:pt x="603" y="71"/>
                    </a:lnTo>
                    <a:lnTo>
                      <a:pt x="550" y="63"/>
                    </a:lnTo>
                    <a:lnTo>
                      <a:pt x="496" y="57"/>
                    </a:lnTo>
                    <a:lnTo>
                      <a:pt x="442" y="54"/>
                    </a:lnTo>
                    <a:lnTo>
                      <a:pt x="391" y="52"/>
                    </a:lnTo>
                    <a:close/>
                    <a:moveTo>
                      <a:pt x="391" y="0"/>
                    </a:moveTo>
                    <a:lnTo>
                      <a:pt x="442" y="1"/>
                    </a:lnTo>
                    <a:lnTo>
                      <a:pt x="496" y="5"/>
                    </a:lnTo>
                    <a:lnTo>
                      <a:pt x="550" y="10"/>
                    </a:lnTo>
                    <a:lnTo>
                      <a:pt x="611" y="21"/>
                    </a:lnTo>
                    <a:lnTo>
                      <a:pt x="662" y="29"/>
                    </a:lnTo>
                    <a:lnTo>
                      <a:pt x="673" y="31"/>
                    </a:lnTo>
                    <a:lnTo>
                      <a:pt x="777" y="56"/>
                    </a:lnTo>
                    <a:lnTo>
                      <a:pt x="826" y="71"/>
                    </a:lnTo>
                    <a:lnTo>
                      <a:pt x="872" y="87"/>
                    </a:lnTo>
                    <a:lnTo>
                      <a:pt x="915" y="105"/>
                    </a:lnTo>
                    <a:lnTo>
                      <a:pt x="955" y="124"/>
                    </a:lnTo>
                    <a:lnTo>
                      <a:pt x="992" y="143"/>
                    </a:lnTo>
                    <a:lnTo>
                      <a:pt x="1025" y="162"/>
                    </a:lnTo>
                    <a:lnTo>
                      <a:pt x="1032" y="167"/>
                    </a:lnTo>
                    <a:lnTo>
                      <a:pt x="1062" y="188"/>
                    </a:lnTo>
                    <a:lnTo>
                      <a:pt x="1086" y="209"/>
                    </a:lnTo>
                    <a:lnTo>
                      <a:pt x="1107" y="232"/>
                    </a:lnTo>
                    <a:lnTo>
                      <a:pt x="1121" y="253"/>
                    </a:lnTo>
                    <a:lnTo>
                      <a:pt x="1128" y="260"/>
                    </a:lnTo>
                    <a:lnTo>
                      <a:pt x="1139" y="283"/>
                    </a:lnTo>
                    <a:lnTo>
                      <a:pt x="1144" y="314"/>
                    </a:lnTo>
                    <a:lnTo>
                      <a:pt x="1144" y="340"/>
                    </a:lnTo>
                    <a:lnTo>
                      <a:pt x="1139" y="356"/>
                    </a:lnTo>
                    <a:lnTo>
                      <a:pt x="1137" y="366"/>
                    </a:lnTo>
                    <a:lnTo>
                      <a:pt x="1125" y="384"/>
                    </a:lnTo>
                    <a:lnTo>
                      <a:pt x="1120" y="393"/>
                    </a:lnTo>
                    <a:lnTo>
                      <a:pt x="1102" y="410"/>
                    </a:lnTo>
                    <a:lnTo>
                      <a:pt x="1081" y="426"/>
                    </a:lnTo>
                    <a:lnTo>
                      <a:pt x="1072" y="431"/>
                    </a:lnTo>
                    <a:lnTo>
                      <a:pt x="1048" y="445"/>
                    </a:lnTo>
                    <a:lnTo>
                      <a:pt x="1018" y="457"/>
                    </a:lnTo>
                    <a:lnTo>
                      <a:pt x="983" y="468"/>
                    </a:lnTo>
                    <a:lnTo>
                      <a:pt x="947" y="476"/>
                    </a:lnTo>
                    <a:lnTo>
                      <a:pt x="894" y="485"/>
                    </a:lnTo>
                    <a:lnTo>
                      <a:pt x="851" y="490"/>
                    </a:lnTo>
                    <a:lnTo>
                      <a:pt x="804" y="492"/>
                    </a:lnTo>
                    <a:lnTo>
                      <a:pt x="755" y="494"/>
                    </a:lnTo>
                    <a:lnTo>
                      <a:pt x="704" y="492"/>
                    </a:lnTo>
                    <a:lnTo>
                      <a:pt x="652" y="489"/>
                    </a:lnTo>
                    <a:lnTo>
                      <a:pt x="596" y="483"/>
                    </a:lnTo>
                    <a:lnTo>
                      <a:pt x="536" y="475"/>
                    </a:lnTo>
                    <a:lnTo>
                      <a:pt x="484" y="464"/>
                    </a:lnTo>
                    <a:lnTo>
                      <a:pt x="474" y="462"/>
                    </a:lnTo>
                    <a:lnTo>
                      <a:pt x="369" y="438"/>
                    </a:lnTo>
                    <a:lnTo>
                      <a:pt x="320" y="422"/>
                    </a:lnTo>
                    <a:lnTo>
                      <a:pt x="274" y="407"/>
                    </a:lnTo>
                    <a:lnTo>
                      <a:pt x="231" y="389"/>
                    </a:lnTo>
                    <a:lnTo>
                      <a:pt x="191" y="372"/>
                    </a:lnTo>
                    <a:lnTo>
                      <a:pt x="154" y="352"/>
                    </a:lnTo>
                    <a:lnTo>
                      <a:pt x="121" y="331"/>
                    </a:lnTo>
                    <a:lnTo>
                      <a:pt x="112" y="326"/>
                    </a:lnTo>
                    <a:lnTo>
                      <a:pt x="84" y="305"/>
                    </a:lnTo>
                    <a:lnTo>
                      <a:pt x="60" y="284"/>
                    </a:lnTo>
                    <a:lnTo>
                      <a:pt x="39" y="263"/>
                    </a:lnTo>
                    <a:lnTo>
                      <a:pt x="23" y="241"/>
                    </a:lnTo>
                    <a:lnTo>
                      <a:pt x="18" y="234"/>
                    </a:lnTo>
                    <a:lnTo>
                      <a:pt x="7" y="211"/>
                    </a:lnTo>
                    <a:lnTo>
                      <a:pt x="2" y="190"/>
                    </a:lnTo>
                    <a:lnTo>
                      <a:pt x="0" y="180"/>
                    </a:lnTo>
                    <a:lnTo>
                      <a:pt x="2" y="155"/>
                    </a:lnTo>
                    <a:lnTo>
                      <a:pt x="7" y="138"/>
                    </a:lnTo>
                    <a:lnTo>
                      <a:pt x="9" y="127"/>
                    </a:lnTo>
                    <a:lnTo>
                      <a:pt x="20" y="110"/>
                    </a:lnTo>
                    <a:lnTo>
                      <a:pt x="27" y="101"/>
                    </a:lnTo>
                    <a:lnTo>
                      <a:pt x="42" y="84"/>
                    </a:lnTo>
                    <a:lnTo>
                      <a:pt x="65" y="68"/>
                    </a:lnTo>
                    <a:lnTo>
                      <a:pt x="72" y="63"/>
                    </a:lnTo>
                    <a:lnTo>
                      <a:pt x="98" y="49"/>
                    </a:lnTo>
                    <a:lnTo>
                      <a:pt x="128" y="36"/>
                    </a:lnTo>
                    <a:lnTo>
                      <a:pt x="163" y="26"/>
                    </a:lnTo>
                    <a:lnTo>
                      <a:pt x="199" y="17"/>
                    </a:lnTo>
                    <a:lnTo>
                      <a:pt x="252" y="8"/>
                    </a:lnTo>
                    <a:lnTo>
                      <a:pt x="295" y="3"/>
                    </a:lnTo>
                    <a:lnTo>
                      <a:pt x="343" y="1"/>
                    </a:lnTo>
                    <a:lnTo>
                      <a:pt x="3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6" name="Freeform 65"/>
              <p:cNvSpPr>
                <a:spLocks/>
              </p:cNvSpPr>
              <p:nvPr/>
            </p:nvSpPr>
            <p:spPr bwMode="auto">
              <a:xfrm>
                <a:off x="842" y="4053"/>
                <a:ext cx="1143" cy="339"/>
              </a:xfrm>
              <a:custGeom>
                <a:avLst/>
                <a:gdLst/>
                <a:ahLst/>
                <a:cxnLst>
                  <a:cxn ang="0">
                    <a:pos x="52" y="8"/>
                  </a:cxn>
                  <a:cxn ang="0">
                    <a:pos x="54" y="35"/>
                  </a:cxn>
                  <a:cxn ang="0">
                    <a:pos x="73" y="71"/>
                  </a:cxn>
                  <a:cxn ang="0">
                    <a:pos x="118" y="113"/>
                  </a:cxn>
                  <a:cxn ang="0">
                    <a:pos x="173" y="148"/>
                  </a:cxn>
                  <a:cxn ang="0">
                    <a:pos x="249" y="185"/>
                  </a:cxn>
                  <a:cxn ang="0">
                    <a:pos x="338" y="218"/>
                  </a:cxn>
                  <a:cxn ang="0">
                    <a:pos x="492" y="258"/>
                  </a:cxn>
                  <a:cxn ang="0">
                    <a:pos x="593" y="276"/>
                  </a:cxn>
                  <a:cxn ang="0">
                    <a:pos x="702" y="284"/>
                  </a:cxn>
                  <a:cxn ang="0">
                    <a:pos x="801" y="284"/>
                  </a:cxn>
                  <a:cxn ang="0">
                    <a:pos x="892" y="277"/>
                  </a:cxn>
                  <a:cxn ang="0">
                    <a:pos x="960" y="263"/>
                  </a:cxn>
                  <a:cxn ang="0">
                    <a:pos x="1025" y="241"/>
                  </a:cxn>
                  <a:cxn ang="0">
                    <a:pos x="1065" y="218"/>
                  </a:cxn>
                  <a:cxn ang="0">
                    <a:pos x="1086" y="190"/>
                  </a:cxn>
                  <a:cxn ang="0">
                    <a:pos x="1093" y="176"/>
                  </a:cxn>
                  <a:cxn ang="0">
                    <a:pos x="1136" y="201"/>
                  </a:cxn>
                  <a:cxn ang="0">
                    <a:pos x="1124" y="229"/>
                  </a:cxn>
                  <a:cxn ang="0">
                    <a:pos x="1101" y="255"/>
                  </a:cxn>
                  <a:cxn ang="0">
                    <a:pos x="1072" y="276"/>
                  </a:cxn>
                  <a:cxn ang="0">
                    <a:pos x="1016" y="302"/>
                  </a:cxn>
                  <a:cxn ang="0">
                    <a:pos x="944" y="321"/>
                  </a:cxn>
                  <a:cxn ang="0">
                    <a:pos x="848" y="335"/>
                  </a:cxn>
                  <a:cxn ang="0">
                    <a:pos x="752" y="339"/>
                  </a:cxn>
                  <a:cxn ang="0">
                    <a:pos x="649" y="333"/>
                  </a:cxn>
                  <a:cxn ang="0">
                    <a:pos x="534" y="319"/>
                  </a:cxn>
                  <a:cxn ang="0">
                    <a:pos x="471" y="307"/>
                  </a:cxn>
                  <a:cxn ang="0">
                    <a:pos x="317" y="267"/>
                  </a:cxn>
                  <a:cxn ang="0">
                    <a:pos x="228" y="234"/>
                  </a:cxn>
                  <a:cxn ang="0">
                    <a:pos x="152" y="197"/>
                  </a:cxn>
                  <a:cxn ang="0">
                    <a:pos x="111" y="171"/>
                  </a:cxn>
                  <a:cxn ang="0">
                    <a:pos x="57" y="129"/>
                  </a:cxn>
                  <a:cxn ang="0">
                    <a:pos x="22" y="85"/>
                  </a:cxn>
                  <a:cxn ang="0">
                    <a:pos x="5" y="56"/>
                  </a:cxn>
                  <a:cxn ang="0">
                    <a:pos x="1" y="0"/>
                  </a:cxn>
                </a:cxnLst>
                <a:rect l="0" t="0" r="r" b="b"/>
                <a:pathLst>
                  <a:path w="1143" h="339">
                    <a:moveTo>
                      <a:pt x="1" y="0"/>
                    </a:moveTo>
                    <a:lnTo>
                      <a:pt x="52" y="8"/>
                    </a:lnTo>
                    <a:lnTo>
                      <a:pt x="52" y="24"/>
                    </a:lnTo>
                    <a:lnTo>
                      <a:pt x="54" y="35"/>
                    </a:lnTo>
                    <a:lnTo>
                      <a:pt x="64" y="56"/>
                    </a:lnTo>
                    <a:lnTo>
                      <a:pt x="73" y="71"/>
                    </a:lnTo>
                    <a:lnTo>
                      <a:pt x="94" y="92"/>
                    </a:lnTo>
                    <a:lnTo>
                      <a:pt x="118" y="113"/>
                    </a:lnTo>
                    <a:lnTo>
                      <a:pt x="139" y="127"/>
                    </a:lnTo>
                    <a:lnTo>
                      <a:pt x="173" y="148"/>
                    </a:lnTo>
                    <a:lnTo>
                      <a:pt x="209" y="167"/>
                    </a:lnTo>
                    <a:lnTo>
                      <a:pt x="249" y="185"/>
                    </a:lnTo>
                    <a:lnTo>
                      <a:pt x="293" y="202"/>
                    </a:lnTo>
                    <a:lnTo>
                      <a:pt x="338" y="218"/>
                    </a:lnTo>
                    <a:lnTo>
                      <a:pt x="387" y="234"/>
                    </a:lnTo>
                    <a:lnTo>
                      <a:pt x="492" y="258"/>
                    </a:lnTo>
                    <a:lnTo>
                      <a:pt x="543" y="269"/>
                    </a:lnTo>
                    <a:lnTo>
                      <a:pt x="593" y="276"/>
                    </a:lnTo>
                    <a:lnTo>
                      <a:pt x="649" y="281"/>
                    </a:lnTo>
                    <a:lnTo>
                      <a:pt x="702" y="284"/>
                    </a:lnTo>
                    <a:lnTo>
                      <a:pt x="752" y="286"/>
                    </a:lnTo>
                    <a:lnTo>
                      <a:pt x="801" y="284"/>
                    </a:lnTo>
                    <a:lnTo>
                      <a:pt x="848" y="283"/>
                    </a:lnTo>
                    <a:lnTo>
                      <a:pt x="892" y="277"/>
                    </a:lnTo>
                    <a:lnTo>
                      <a:pt x="923" y="272"/>
                    </a:lnTo>
                    <a:lnTo>
                      <a:pt x="960" y="263"/>
                    </a:lnTo>
                    <a:lnTo>
                      <a:pt x="995" y="253"/>
                    </a:lnTo>
                    <a:lnTo>
                      <a:pt x="1025" y="241"/>
                    </a:lnTo>
                    <a:lnTo>
                      <a:pt x="1051" y="227"/>
                    </a:lnTo>
                    <a:lnTo>
                      <a:pt x="1065" y="218"/>
                    </a:lnTo>
                    <a:lnTo>
                      <a:pt x="1077" y="204"/>
                    </a:lnTo>
                    <a:lnTo>
                      <a:pt x="1086" y="190"/>
                    </a:lnTo>
                    <a:lnTo>
                      <a:pt x="1087" y="190"/>
                    </a:lnTo>
                    <a:lnTo>
                      <a:pt x="1093" y="176"/>
                    </a:lnTo>
                    <a:lnTo>
                      <a:pt x="1143" y="185"/>
                    </a:lnTo>
                    <a:lnTo>
                      <a:pt x="1136" y="201"/>
                    </a:lnTo>
                    <a:lnTo>
                      <a:pt x="1135" y="211"/>
                    </a:lnTo>
                    <a:lnTo>
                      <a:pt x="1124" y="229"/>
                    </a:lnTo>
                    <a:lnTo>
                      <a:pt x="1117" y="237"/>
                    </a:lnTo>
                    <a:lnTo>
                      <a:pt x="1101" y="255"/>
                    </a:lnTo>
                    <a:lnTo>
                      <a:pt x="1079" y="270"/>
                    </a:lnTo>
                    <a:lnTo>
                      <a:pt x="1072" y="276"/>
                    </a:lnTo>
                    <a:lnTo>
                      <a:pt x="1046" y="290"/>
                    </a:lnTo>
                    <a:lnTo>
                      <a:pt x="1016" y="302"/>
                    </a:lnTo>
                    <a:lnTo>
                      <a:pt x="981" y="312"/>
                    </a:lnTo>
                    <a:lnTo>
                      <a:pt x="944" y="321"/>
                    </a:lnTo>
                    <a:lnTo>
                      <a:pt x="892" y="330"/>
                    </a:lnTo>
                    <a:lnTo>
                      <a:pt x="848" y="335"/>
                    </a:lnTo>
                    <a:lnTo>
                      <a:pt x="801" y="337"/>
                    </a:lnTo>
                    <a:lnTo>
                      <a:pt x="752" y="339"/>
                    </a:lnTo>
                    <a:lnTo>
                      <a:pt x="702" y="337"/>
                    </a:lnTo>
                    <a:lnTo>
                      <a:pt x="649" y="333"/>
                    </a:lnTo>
                    <a:lnTo>
                      <a:pt x="593" y="328"/>
                    </a:lnTo>
                    <a:lnTo>
                      <a:pt x="534" y="319"/>
                    </a:lnTo>
                    <a:lnTo>
                      <a:pt x="482" y="309"/>
                    </a:lnTo>
                    <a:lnTo>
                      <a:pt x="471" y="307"/>
                    </a:lnTo>
                    <a:lnTo>
                      <a:pt x="366" y="283"/>
                    </a:lnTo>
                    <a:lnTo>
                      <a:pt x="317" y="267"/>
                    </a:lnTo>
                    <a:lnTo>
                      <a:pt x="272" y="251"/>
                    </a:lnTo>
                    <a:lnTo>
                      <a:pt x="228" y="234"/>
                    </a:lnTo>
                    <a:lnTo>
                      <a:pt x="188" y="216"/>
                    </a:lnTo>
                    <a:lnTo>
                      <a:pt x="152" y="197"/>
                    </a:lnTo>
                    <a:lnTo>
                      <a:pt x="118" y="176"/>
                    </a:lnTo>
                    <a:lnTo>
                      <a:pt x="111" y="171"/>
                    </a:lnTo>
                    <a:lnTo>
                      <a:pt x="82" y="150"/>
                    </a:lnTo>
                    <a:lnTo>
                      <a:pt x="57" y="129"/>
                    </a:lnTo>
                    <a:lnTo>
                      <a:pt x="36" y="108"/>
                    </a:lnTo>
                    <a:lnTo>
                      <a:pt x="22" y="85"/>
                    </a:lnTo>
                    <a:lnTo>
                      <a:pt x="15" y="78"/>
                    </a:lnTo>
                    <a:lnTo>
                      <a:pt x="5" y="56"/>
                    </a:lnTo>
                    <a:lnTo>
                      <a:pt x="0" y="24"/>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7" name="Freeform 66"/>
              <p:cNvSpPr>
                <a:spLocks/>
              </p:cNvSpPr>
              <p:nvPr/>
            </p:nvSpPr>
            <p:spPr bwMode="auto">
              <a:xfrm>
                <a:off x="842" y="3775"/>
                <a:ext cx="96" cy="297"/>
              </a:xfrm>
              <a:custGeom>
                <a:avLst/>
                <a:gdLst/>
                <a:ahLst/>
                <a:cxnLst>
                  <a:cxn ang="0">
                    <a:pos x="45" y="0"/>
                  </a:cxn>
                  <a:cxn ang="0">
                    <a:pos x="96" y="9"/>
                  </a:cxn>
                  <a:cxn ang="0">
                    <a:pos x="52" y="286"/>
                  </a:cxn>
                  <a:cxn ang="0">
                    <a:pos x="50" y="297"/>
                  </a:cxn>
                  <a:cxn ang="0">
                    <a:pos x="0" y="288"/>
                  </a:cxn>
                  <a:cxn ang="0">
                    <a:pos x="1" y="278"/>
                  </a:cxn>
                  <a:cxn ang="0">
                    <a:pos x="45" y="0"/>
                  </a:cxn>
                </a:cxnLst>
                <a:rect l="0" t="0" r="r" b="b"/>
                <a:pathLst>
                  <a:path w="96" h="297">
                    <a:moveTo>
                      <a:pt x="45" y="0"/>
                    </a:moveTo>
                    <a:lnTo>
                      <a:pt x="96" y="9"/>
                    </a:lnTo>
                    <a:lnTo>
                      <a:pt x="52" y="286"/>
                    </a:lnTo>
                    <a:lnTo>
                      <a:pt x="50" y="297"/>
                    </a:lnTo>
                    <a:lnTo>
                      <a:pt x="0" y="288"/>
                    </a:lnTo>
                    <a:lnTo>
                      <a:pt x="1" y="27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8" name="Freeform 67"/>
              <p:cNvSpPr>
                <a:spLocks/>
              </p:cNvSpPr>
              <p:nvPr/>
            </p:nvSpPr>
            <p:spPr bwMode="auto">
              <a:xfrm>
                <a:off x="1933" y="3951"/>
                <a:ext cx="96" cy="297"/>
              </a:xfrm>
              <a:custGeom>
                <a:avLst/>
                <a:gdLst/>
                <a:ahLst/>
                <a:cxnLst>
                  <a:cxn ang="0">
                    <a:pos x="45" y="0"/>
                  </a:cxn>
                  <a:cxn ang="0">
                    <a:pos x="96" y="9"/>
                  </a:cxn>
                  <a:cxn ang="0">
                    <a:pos x="52" y="287"/>
                  </a:cxn>
                  <a:cxn ang="0">
                    <a:pos x="51" y="297"/>
                  </a:cxn>
                  <a:cxn ang="0">
                    <a:pos x="0" y="289"/>
                  </a:cxn>
                  <a:cxn ang="0">
                    <a:pos x="2" y="278"/>
                  </a:cxn>
                  <a:cxn ang="0">
                    <a:pos x="45" y="0"/>
                  </a:cxn>
                </a:cxnLst>
                <a:rect l="0" t="0" r="r" b="b"/>
                <a:pathLst>
                  <a:path w="96" h="297">
                    <a:moveTo>
                      <a:pt x="45" y="0"/>
                    </a:moveTo>
                    <a:lnTo>
                      <a:pt x="96" y="9"/>
                    </a:lnTo>
                    <a:lnTo>
                      <a:pt x="52" y="287"/>
                    </a:lnTo>
                    <a:lnTo>
                      <a:pt x="51" y="297"/>
                    </a:lnTo>
                    <a:lnTo>
                      <a:pt x="0" y="289"/>
                    </a:lnTo>
                    <a:lnTo>
                      <a:pt x="2" y="27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9" name="Freeform 68"/>
              <p:cNvSpPr>
                <a:spLocks/>
              </p:cNvSpPr>
              <p:nvPr/>
            </p:nvSpPr>
            <p:spPr bwMode="auto">
              <a:xfrm>
                <a:off x="1776" y="3531"/>
                <a:ext cx="1938" cy="1458"/>
              </a:xfrm>
              <a:custGeom>
                <a:avLst/>
                <a:gdLst/>
                <a:ahLst/>
                <a:cxnLst>
                  <a:cxn ang="0">
                    <a:pos x="461" y="3"/>
                  </a:cxn>
                  <a:cxn ang="0">
                    <a:pos x="529" y="36"/>
                  </a:cxn>
                  <a:cxn ang="0">
                    <a:pos x="593" y="90"/>
                  </a:cxn>
                  <a:cxn ang="0">
                    <a:pos x="655" y="162"/>
                  </a:cxn>
                  <a:cxn ang="0">
                    <a:pos x="710" y="239"/>
                  </a:cxn>
                  <a:cxn ang="0">
                    <a:pos x="758" y="314"/>
                  </a:cxn>
                  <a:cxn ang="0">
                    <a:pos x="796" y="380"/>
                  </a:cxn>
                  <a:cxn ang="0">
                    <a:pos x="822" y="429"/>
                  </a:cxn>
                  <a:cxn ang="0">
                    <a:pos x="969" y="401"/>
                  </a:cxn>
                  <a:cxn ang="0">
                    <a:pos x="1128" y="398"/>
                  </a:cxn>
                  <a:cxn ang="0">
                    <a:pos x="1287" y="407"/>
                  </a:cxn>
                  <a:cxn ang="0">
                    <a:pos x="1440" y="415"/>
                  </a:cxn>
                  <a:cxn ang="0">
                    <a:pos x="1634" y="417"/>
                  </a:cxn>
                  <a:cxn ang="0">
                    <a:pos x="1721" y="424"/>
                  </a:cxn>
                  <a:cxn ang="0">
                    <a:pos x="1779" y="445"/>
                  </a:cxn>
                  <a:cxn ang="0">
                    <a:pos x="1817" y="489"/>
                  </a:cxn>
                  <a:cxn ang="0">
                    <a:pos x="1844" y="562"/>
                  </a:cxn>
                  <a:cxn ang="0">
                    <a:pos x="1871" y="716"/>
                  </a:cxn>
                  <a:cxn ang="0">
                    <a:pos x="1892" y="799"/>
                  </a:cxn>
                  <a:cxn ang="0">
                    <a:pos x="1926" y="941"/>
                  </a:cxn>
                  <a:cxn ang="0">
                    <a:pos x="1938" y="1032"/>
                  </a:cxn>
                  <a:cxn ang="0">
                    <a:pos x="1931" y="1115"/>
                  </a:cxn>
                  <a:cxn ang="0">
                    <a:pos x="1901" y="1184"/>
                  </a:cxn>
                  <a:cxn ang="0">
                    <a:pos x="1842" y="1231"/>
                  </a:cxn>
                  <a:cxn ang="0">
                    <a:pos x="1749" y="1271"/>
                  </a:cxn>
                  <a:cxn ang="0">
                    <a:pos x="1636" y="1306"/>
                  </a:cxn>
                  <a:cxn ang="0">
                    <a:pos x="1512" y="1336"/>
                  </a:cxn>
                  <a:cxn ang="0">
                    <a:pos x="1391" y="1360"/>
                  </a:cxn>
                  <a:cxn ang="0">
                    <a:pos x="1283" y="1377"/>
                  </a:cxn>
                  <a:cxn ang="0">
                    <a:pos x="1199" y="1391"/>
                  </a:cxn>
                  <a:cxn ang="0">
                    <a:pos x="1081" y="1414"/>
                  </a:cxn>
                  <a:cxn ang="0">
                    <a:pos x="955" y="1435"/>
                  </a:cxn>
                  <a:cxn ang="0">
                    <a:pos x="822" y="1451"/>
                  </a:cxn>
                  <a:cxn ang="0">
                    <a:pos x="691" y="1458"/>
                  </a:cxn>
                  <a:cxn ang="0">
                    <a:pos x="560" y="1454"/>
                  </a:cxn>
                  <a:cxn ang="0">
                    <a:pos x="436" y="1433"/>
                  </a:cxn>
                  <a:cxn ang="0">
                    <a:pos x="321" y="1397"/>
                  </a:cxn>
                  <a:cxn ang="0">
                    <a:pos x="220" y="1337"/>
                  </a:cxn>
                  <a:cxn ang="0">
                    <a:pos x="134" y="1255"/>
                  </a:cxn>
                  <a:cxn ang="0">
                    <a:pos x="68" y="1145"/>
                  </a:cxn>
                  <a:cxn ang="0">
                    <a:pos x="19" y="1018"/>
                  </a:cxn>
                  <a:cxn ang="0">
                    <a:pos x="0" y="909"/>
                  </a:cxn>
                  <a:cxn ang="0">
                    <a:pos x="5" y="815"/>
                  </a:cxn>
                  <a:cxn ang="0">
                    <a:pos x="35" y="735"/>
                  </a:cxn>
                  <a:cxn ang="0">
                    <a:pos x="87" y="663"/>
                  </a:cxn>
                  <a:cxn ang="0">
                    <a:pos x="160" y="600"/>
                  </a:cxn>
                  <a:cxn ang="0">
                    <a:pos x="250" y="539"/>
                  </a:cxn>
                  <a:cxn ang="0">
                    <a:pos x="354" y="482"/>
                  </a:cxn>
                  <a:cxn ang="0">
                    <a:pos x="375" y="459"/>
                  </a:cxn>
                  <a:cxn ang="0">
                    <a:pos x="340" y="398"/>
                  </a:cxn>
                  <a:cxn ang="0">
                    <a:pos x="307" y="324"/>
                  </a:cxn>
                  <a:cxn ang="0">
                    <a:pos x="281" y="244"/>
                  </a:cxn>
                  <a:cxn ang="0">
                    <a:pos x="269" y="169"/>
                  </a:cxn>
                  <a:cxn ang="0">
                    <a:pos x="276" y="104"/>
                  </a:cxn>
                  <a:cxn ang="0">
                    <a:pos x="323" y="42"/>
                  </a:cxn>
                  <a:cxn ang="0">
                    <a:pos x="391" y="3"/>
                  </a:cxn>
                </a:cxnLst>
                <a:rect l="0" t="0" r="r" b="b"/>
                <a:pathLst>
                  <a:path w="1938" h="1458">
                    <a:moveTo>
                      <a:pt x="426" y="0"/>
                    </a:moveTo>
                    <a:lnTo>
                      <a:pt x="461" y="3"/>
                    </a:lnTo>
                    <a:lnTo>
                      <a:pt x="494" y="17"/>
                    </a:lnTo>
                    <a:lnTo>
                      <a:pt x="529" y="36"/>
                    </a:lnTo>
                    <a:lnTo>
                      <a:pt x="562" y="61"/>
                    </a:lnTo>
                    <a:lnTo>
                      <a:pt x="593" y="90"/>
                    </a:lnTo>
                    <a:lnTo>
                      <a:pt x="625" y="125"/>
                    </a:lnTo>
                    <a:lnTo>
                      <a:pt x="655" y="162"/>
                    </a:lnTo>
                    <a:lnTo>
                      <a:pt x="684" y="201"/>
                    </a:lnTo>
                    <a:lnTo>
                      <a:pt x="710" y="239"/>
                    </a:lnTo>
                    <a:lnTo>
                      <a:pt x="735" y="277"/>
                    </a:lnTo>
                    <a:lnTo>
                      <a:pt x="758" y="314"/>
                    </a:lnTo>
                    <a:lnTo>
                      <a:pt x="778" y="349"/>
                    </a:lnTo>
                    <a:lnTo>
                      <a:pt x="796" y="380"/>
                    </a:lnTo>
                    <a:lnTo>
                      <a:pt x="810" y="408"/>
                    </a:lnTo>
                    <a:lnTo>
                      <a:pt x="822" y="429"/>
                    </a:lnTo>
                    <a:lnTo>
                      <a:pt x="894" y="412"/>
                    </a:lnTo>
                    <a:lnTo>
                      <a:pt x="969" y="401"/>
                    </a:lnTo>
                    <a:lnTo>
                      <a:pt x="1047" y="398"/>
                    </a:lnTo>
                    <a:lnTo>
                      <a:pt x="1128" y="398"/>
                    </a:lnTo>
                    <a:lnTo>
                      <a:pt x="1206" y="401"/>
                    </a:lnTo>
                    <a:lnTo>
                      <a:pt x="1287" y="407"/>
                    </a:lnTo>
                    <a:lnTo>
                      <a:pt x="1365" y="412"/>
                    </a:lnTo>
                    <a:lnTo>
                      <a:pt x="1440" y="415"/>
                    </a:lnTo>
                    <a:lnTo>
                      <a:pt x="1512" y="417"/>
                    </a:lnTo>
                    <a:lnTo>
                      <a:pt x="1634" y="417"/>
                    </a:lnTo>
                    <a:lnTo>
                      <a:pt x="1681" y="419"/>
                    </a:lnTo>
                    <a:lnTo>
                      <a:pt x="1721" y="424"/>
                    </a:lnTo>
                    <a:lnTo>
                      <a:pt x="1753" y="431"/>
                    </a:lnTo>
                    <a:lnTo>
                      <a:pt x="1779" y="445"/>
                    </a:lnTo>
                    <a:lnTo>
                      <a:pt x="1800" y="462"/>
                    </a:lnTo>
                    <a:lnTo>
                      <a:pt x="1817" y="489"/>
                    </a:lnTo>
                    <a:lnTo>
                      <a:pt x="1831" y="520"/>
                    </a:lnTo>
                    <a:lnTo>
                      <a:pt x="1844" y="562"/>
                    </a:lnTo>
                    <a:lnTo>
                      <a:pt x="1863" y="677"/>
                    </a:lnTo>
                    <a:lnTo>
                      <a:pt x="1871" y="716"/>
                    </a:lnTo>
                    <a:lnTo>
                      <a:pt x="1880" y="756"/>
                    </a:lnTo>
                    <a:lnTo>
                      <a:pt x="1892" y="799"/>
                    </a:lnTo>
                    <a:lnTo>
                      <a:pt x="1905" y="847"/>
                    </a:lnTo>
                    <a:lnTo>
                      <a:pt x="1926" y="941"/>
                    </a:lnTo>
                    <a:lnTo>
                      <a:pt x="1933" y="986"/>
                    </a:lnTo>
                    <a:lnTo>
                      <a:pt x="1938" y="1032"/>
                    </a:lnTo>
                    <a:lnTo>
                      <a:pt x="1938" y="1075"/>
                    </a:lnTo>
                    <a:lnTo>
                      <a:pt x="1931" y="1115"/>
                    </a:lnTo>
                    <a:lnTo>
                      <a:pt x="1920" y="1152"/>
                    </a:lnTo>
                    <a:lnTo>
                      <a:pt x="1901" y="1184"/>
                    </a:lnTo>
                    <a:lnTo>
                      <a:pt x="1877" y="1208"/>
                    </a:lnTo>
                    <a:lnTo>
                      <a:pt x="1842" y="1231"/>
                    </a:lnTo>
                    <a:lnTo>
                      <a:pt x="1800" y="1252"/>
                    </a:lnTo>
                    <a:lnTo>
                      <a:pt x="1749" y="1271"/>
                    </a:lnTo>
                    <a:lnTo>
                      <a:pt x="1695" y="1290"/>
                    </a:lnTo>
                    <a:lnTo>
                      <a:pt x="1636" y="1306"/>
                    </a:lnTo>
                    <a:lnTo>
                      <a:pt x="1575" y="1322"/>
                    </a:lnTo>
                    <a:lnTo>
                      <a:pt x="1512" y="1336"/>
                    </a:lnTo>
                    <a:lnTo>
                      <a:pt x="1451" y="1348"/>
                    </a:lnTo>
                    <a:lnTo>
                      <a:pt x="1391" y="1360"/>
                    </a:lnTo>
                    <a:lnTo>
                      <a:pt x="1334" y="1369"/>
                    </a:lnTo>
                    <a:lnTo>
                      <a:pt x="1283" y="1377"/>
                    </a:lnTo>
                    <a:lnTo>
                      <a:pt x="1238" y="1384"/>
                    </a:lnTo>
                    <a:lnTo>
                      <a:pt x="1199" y="1391"/>
                    </a:lnTo>
                    <a:lnTo>
                      <a:pt x="1142" y="1404"/>
                    </a:lnTo>
                    <a:lnTo>
                      <a:pt x="1081" y="1414"/>
                    </a:lnTo>
                    <a:lnTo>
                      <a:pt x="1018" y="1426"/>
                    </a:lnTo>
                    <a:lnTo>
                      <a:pt x="955" y="1435"/>
                    </a:lnTo>
                    <a:lnTo>
                      <a:pt x="888" y="1444"/>
                    </a:lnTo>
                    <a:lnTo>
                      <a:pt x="822" y="1451"/>
                    </a:lnTo>
                    <a:lnTo>
                      <a:pt x="756" y="1456"/>
                    </a:lnTo>
                    <a:lnTo>
                      <a:pt x="691" y="1458"/>
                    </a:lnTo>
                    <a:lnTo>
                      <a:pt x="625" y="1458"/>
                    </a:lnTo>
                    <a:lnTo>
                      <a:pt x="560" y="1454"/>
                    </a:lnTo>
                    <a:lnTo>
                      <a:pt x="497" y="1446"/>
                    </a:lnTo>
                    <a:lnTo>
                      <a:pt x="436" y="1433"/>
                    </a:lnTo>
                    <a:lnTo>
                      <a:pt x="377" y="1418"/>
                    </a:lnTo>
                    <a:lnTo>
                      <a:pt x="321" y="1397"/>
                    </a:lnTo>
                    <a:lnTo>
                      <a:pt x="269" y="1370"/>
                    </a:lnTo>
                    <a:lnTo>
                      <a:pt x="220" y="1337"/>
                    </a:lnTo>
                    <a:lnTo>
                      <a:pt x="174" y="1301"/>
                    </a:lnTo>
                    <a:lnTo>
                      <a:pt x="134" y="1255"/>
                    </a:lnTo>
                    <a:lnTo>
                      <a:pt x="98" y="1205"/>
                    </a:lnTo>
                    <a:lnTo>
                      <a:pt x="68" y="1145"/>
                    </a:lnTo>
                    <a:lnTo>
                      <a:pt x="40" y="1079"/>
                    </a:lnTo>
                    <a:lnTo>
                      <a:pt x="19" y="1018"/>
                    </a:lnTo>
                    <a:lnTo>
                      <a:pt x="5" y="962"/>
                    </a:lnTo>
                    <a:lnTo>
                      <a:pt x="0" y="909"/>
                    </a:lnTo>
                    <a:lnTo>
                      <a:pt x="0" y="861"/>
                    </a:lnTo>
                    <a:lnTo>
                      <a:pt x="5" y="815"/>
                    </a:lnTo>
                    <a:lnTo>
                      <a:pt x="17" y="773"/>
                    </a:lnTo>
                    <a:lnTo>
                      <a:pt x="35" y="735"/>
                    </a:lnTo>
                    <a:lnTo>
                      <a:pt x="59" y="698"/>
                    </a:lnTo>
                    <a:lnTo>
                      <a:pt x="87" y="663"/>
                    </a:lnTo>
                    <a:lnTo>
                      <a:pt x="122" y="630"/>
                    </a:lnTo>
                    <a:lnTo>
                      <a:pt x="160" y="600"/>
                    </a:lnTo>
                    <a:lnTo>
                      <a:pt x="202" y="569"/>
                    </a:lnTo>
                    <a:lnTo>
                      <a:pt x="250" y="539"/>
                    </a:lnTo>
                    <a:lnTo>
                      <a:pt x="300" y="511"/>
                    </a:lnTo>
                    <a:lnTo>
                      <a:pt x="354" y="482"/>
                    </a:lnTo>
                    <a:lnTo>
                      <a:pt x="393" y="482"/>
                    </a:lnTo>
                    <a:lnTo>
                      <a:pt x="375" y="459"/>
                    </a:lnTo>
                    <a:lnTo>
                      <a:pt x="358" y="431"/>
                    </a:lnTo>
                    <a:lnTo>
                      <a:pt x="340" y="398"/>
                    </a:lnTo>
                    <a:lnTo>
                      <a:pt x="323" y="363"/>
                    </a:lnTo>
                    <a:lnTo>
                      <a:pt x="307" y="324"/>
                    </a:lnTo>
                    <a:lnTo>
                      <a:pt x="291" y="284"/>
                    </a:lnTo>
                    <a:lnTo>
                      <a:pt x="281" y="244"/>
                    </a:lnTo>
                    <a:lnTo>
                      <a:pt x="272" y="206"/>
                    </a:lnTo>
                    <a:lnTo>
                      <a:pt x="269" y="169"/>
                    </a:lnTo>
                    <a:lnTo>
                      <a:pt x="270" y="134"/>
                    </a:lnTo>
                    <a:lnTo>
                      <a:pt x="276" y="104"/>
                    </a:lnTo>
                    <a:lnTo>
                      <a:pt x="290" y="78"/>
                    </a:lnTo>
                    <a:lnTo>
                      <a:pt x="323" y="42"/>
                    </a:lnTo>
                    <a:lnTo>
                      <a:pt x="356" y="17"/>
                    </a:lnTo>
                    <a:lnTo>
                      <a:pt x="391" y="3"/>
                    </a:lnTo>
                    <a:lnTo>
                      <a:pt x="42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0" name="Freeform 69"/>
              <p:cNvSpPr>
                <a:spLocks noEditPoints="1"/>
              </p:cNvSpPr>
              <p:nvPr/>
            </p:nvSpPr>
            <p:spPr bwMode="auto">
              <a:xfrm>
                <a:off x="1748" y="3505"/>
                <a:ext cx="1992" cy="1512"/>
              </a:xfrm>
              <a:custGeom>
                <a:avLst/>
                <a:gdLst/>
                <a:ahLst/>
                <a:cxnLst>
                  <a:cxn ang="0">
                    <a:pos x="375" y="78"/>
                  </a:cxn>
                  <a:cxn ang="0">
                    <a:pos x="323" y="181"/>
                  </a:cxn>
                  <a:cxn ang="0">
                    <a:pos x="381" y="396"/>
                  </a:cxn>
                  <a:cxn ang="0">
                    <a:pos x="445" y="516"/>
                  </a:cxn>
                  <a:cxn ang="0">
                    <a:pos x="403" y="527"/>
                  </a:cxn>
                  <a:cxn ang="0">
                    <a:pos x="316" y="572"/>
                  </a:cxn>
                  <a:cxn ang="0">
                    <a:pos x="159" y="680"/>
                  </a:cxn>
                  <a:cxn ang="0">
                    <a:pos x="63" y="834"/>
                  </a:cxn>
                  <a:cxn ang="0">
                    <a:pos x="70" y="1026"/>
                  </a:cxn>
                  <a:cxn ang="0">
                    <a:pos x="148" y="1215"/>
                  </a:cxn>
                  <a:cxn ang="0">
                    <a:pos x="318" y="1379"/>
                  </a:cxn>
                  <a:cxn ang="0">
                    <a:pos x="573" y="1456"/>
                  </a:cxn>
                  <a:cxn ang="0">
                    <a:pos x="852" y="1454"/>
                  </a:cxn>
                  <a:cxn ang="0">
                    <a:pos x="1116" y="1414"/>
                  </a:cxn>
                  <a:cxn ang="0">
                    <a:pos x="1576" y="1328"/>
                  </a:cxn>
                  <a:cxn ang="0">
                    <a:pos x="1784" y="1271"/>
                  </a:cxn>
                  <a:cxn ang="0">
                    <a:pos x="1901" y="1204"/>
                  </a:cxn>
                  <a:cxn ang="0">
                    <a:pos x="1941" y="1047"/>
                  </a:cxn>
                  <a:cxn ang="0">
                    <a:pos x="1905" y="864"/>
                  </a:cxn>
                  <a:cxn ang="0">
                    <a:pos x="1847" y="595"/>
                  </a:cxn>
                  <a:cxn ang="0">
                    <a:pos x="1779" y="487"/>
                  </a:cxn>
                  <a:cxn ang="0">
                    <a:pos x="1552" y="466"/>
                  </a:cxn>
                  <a:cxn ang="0">
                    <a:pos x="1154" y="450"/>
                  </a:cxn>
                  <a:cxn ang="0">
                    <a:pos x="857" y="481"/>
                  </a:cxn>
                  <a:cxn ang="0">
                    <a:pos x="789" y="401"/>
                  </a:cxn>
                  <a:cxn ang="0">
                    <a:pos x="655" y="193"/>
                  </a:cxn>
                  <a:cxn ang="0">
                    <a:pos x="517" y="69"/>
                  </a:cxn>
                  <a:cxn ang="0">
                    <a:pos x="473" y="0"/>
                  </a:cxn>
                  <a:cxn ang="0">
                    <a:pos x="628" y="85"/>
                  </a:cxn>
                  <a:cxn ang="0">
                    <a:pos x="772" y="270"/>
                  </a:cxn>
                  <a:cxn ang="0">
                    <a:pos x="1011" y="401"/>
                  </a:cxn>
                  <a:cxn ang="0">
                    <a:pos x="1456" y="412"/>
                  </a:cxn>
                  <a:cxn ang="0">
                    <a:pos x="1744" y="422"/>
                  </a:cxn>
                  <a:cxn ang="0">
                    <a:pos x="1854" y="480"/>
                  </a:cxn>
                  <a:cxn ang="0">
                    <a:pos x="1901" y="600"/>
                  </a:cxn>
                  <a:cxn ang="0">
                    <a:pos x="1962" y="883"/>
                  </a:cxn>
                  <a:cxn ang="0">
                    <a:pos x="1992" y="1070"/>
                  </a:cxn>
                  <a:cxn ang="0">
                    <a:pos x="1964" y="1206"/>
                  </a:cxn>
                  <a:cxn ang="0">
                    <a:pos x="1828" y="1307"/>
                  </a:cxn>
                  <a:cxn ang="0">
                    <a:pos x="1538" y="1389"/>
                  </a:cxn>
                  <a:cxn ang="0">
                    <a:pos x="1011" y="1486"/>
                  </a:cxn>
                  <a:cxn ang="0">
                    <a:pos x="663" y="1512"/>
                  </a:cxn>
                  <a:cxn ang="0">
                    <a:pos x="393" y="1470"/>
                  </a:cxn>
                  <a:cxn ang="0">
                    <a:pos x="180" y="1339"/>
                  </a:cxn>
                  <a:cxn ang="0">
                    <a:pos x="58" y="1147"/>
                  </a:cxn>
                  <a:cxn ang="0">
                    <a:pos x="0" y="934"/>
                  </a:cxn>
                  <a:cxn ang="0">
                    <a:pos x="51" y="733"/>
                  </a:cxn>
                  <a:cxn ang="0">
                    <a:pos x="192" y="590"/>
                  </a:cxn>
                  <a:cxn ang="0">
                    <a:pos x="368" y="485"/>
                  </a:cxn>
                  <a:cxn ang="0">
                    <a:pos x="295" y="331"/>
                  </a:cxn>
                  <a:cxn ang="0">
                    <a:pos x="279" y="129"/>
                  </a:cxn>
                  <a:cxn ang="0">
                    <a:pos x="391" y="10"/>
                  </a:cxn>
                </a:cxnLst>
                <a:rect l="0" t="0" r="r" b="b"/>
                <a:pathLst>
                  <a:path w="1992" h="1512">
                    <a:moveTo>
                      <a:pt x="459" y="55"/>
                    </a:moveTo>
                    <a:lnTo>
                      <a:pt x="429" y="57"/>
                    </a:lnTo>
                    <a:lnTo>
                      <a:pt x="401" y="64"/>
                    </a:lnTo>
                    <a:lnTo>
                      <a:pt x="375" y="78"/>
                    </a:lnTo>
                    <a:lnTo>
                      <a:pt x="354" y="97"/>
                    </a:lnTo>
                    <a:lnTo>
                      <a:pt x="337" y="120"/>
                    </a:lnTo>
                    <a:lnTo>
                      <a:pt x="326" y="148"/>
                    </a:lnTo>
                    <a:lnTo>
                      <a:pt x="323" y="181"/>
                    </a:lnTo>
                    <a:lnTo>
                      <a:pt x="328" y="235"/>
                    </a:lnTo>
                    <a:lnTo>
                      <a:pt x="339" y="289"/>
                    </a:lnTo>
                    <a:lnTo>
                      <a:pt x="358" y="343"/>
                    </a:lnTo>
                    <a:lnTo>
                      <a:pt x="381" y="396"/>
                    </a:lnTo>
                    <a:lnTo>
                      <a:pt x="408" y="445"/>
                    </a:lnTo>
                    <a:lnTo>
                      <a:pt x="440" y="488"/>
                    </a:lnTo>
                    <a:lnTo>
                      <a:pt x="445" y="502"/>
                    </a:lnTo>
                    <a:lnTo>
                      <a:pt x="445" y="516"/>
                    </a:lnTo>
                    <a:lnTo>
                      <a:pt x="436" y="527"/>
                    </a:lnTo>
                    <a:lnTo>
                      <a:pt x="426" y="534"/>
                    </a:lnTo>
                    <a:lnTo>
                      <a:pt x="415" y="536"/>
                    </a:lnTo>
                    <a:lnTo>
                      <a:pt x="403" y="527"/>
                    </a:lnTo>
                    <a:lnTo>
                      <a:pt x="401" y="525"/>
                    </a:lnTo>
                    <a:lnTo>
                      <a:pt x="394" y="530"/>
                    </a:lnTo>
                    <a:lnTo>
                      <a:pt x="356" y="551"/>
                    </a:lnTo>
                    <a:lnTo>
                      <a:pt x="316" y="572"/>
                    </a:lnTo>
                    <a:lnTo>
                      <a:pt x="274" y="597"/>
                    </a:lnTo>
                    <a:lnTo>
                      <a:pt x="234" y="623"/>
                    </a:lnTo>
                    <a:lnTo>
                      <a:pt x="195" y="651"/>
                    </a:lnTo>
                    <a:lnTo>
                      <a:pt x="159" y="680"/>
                    </a:lnTo>
                    <a:lnTo>
                      <a:pt x="127" y="714"/>
                    </a:lnTo>
                    <a:lnTo>
                      <a:pt x="99" y="750"/>
                    </a:lnTo>
                    <a:lnTo>
                      <a:pt x="77" y="790"/>
                    </a:lnTo>
                    <a:lnTo>
                      <a:pt x="63" y="834"/>
                    </a:lnTo>
                    <a:lnTo>
                      <a:pt x="54" y="883"/>
                    </a:lnTo>
                    <a:lnTo>
                      <a:pt x="54" y="930"/>
                    </a:lnTo>
                    <a:lnTo>
                      <a:pt x="59" y="979"/>
                    </a:lnTo>
                    <a:lnTo>
                      <a:pt x="70" y="1026"/>
                    </a:lnTo>
                    <a:lnTo>
                      <a:pt x="84" y="1073"/>
                    </a:lnTo>
                    <a:lnTo>
                      <a:pt x="103" y="1122"/>
                    </a:lnTo>
                    <a:lnTo>
                      <a:pt x="124" y="1169"/>
                    </a:lnTo>
                    <a:lnTo>
                      <a:pt x="148" y="1215"/>
                    </a:lnTo>
                    <a:lnTo>
                      <a:pt x="178" y="1258"/>
                    </a:lnTo>
                    <a:lnTo>
                      <a:pt x="211" y="1297"/>
                    </a:lnTo>
                    <a:lnTo>
                      <a:pt x="262" y="1342"/>
                    </a:lnTo>
                    <a:lnTo>
                      <a:pt x="318" y="1379"/>
                    </a:lnTo>
                    <a:lnTo>
                      <a:pt x="377" y="1407"/>
                    </a:lnTo>
                    <a:lnTo>
                      <a:pt x="440" y="1430"/>
                    </a:lnTo>
                    <a:lnTo>
                      <a:pt x="506" y="1445"/>
                    </a:lnTo>
                    <a:lnTo>
                      <a:pt x="573" y="1456"/>
                    </a:lnTo>
                    <a:lnTo>
                      <a:pt x="642" y="1461"/>
                    </a:lnTo>
                    <a:lnTo>
                      <a:pt x="712" y="1463"/>
                    </a:lnTo>
                    <a:lnTo>
                      <a:pt x="782" y="1459"/>
                    </a:lnTo>
                    <a:lnTo>
                      <a:pt x="852" y="1454"/>
                    </a:lnTo>
                    <a:lnTo>
                      <a:pt x="920" y="1447"/>
                    </a:lnTo>
                    <a:lnTo>
                      <a:pt x="988" y="1437"/>
                    </a:lnTo>
                    <a:lnTo>
                      <a:pt x="1053" y="1426"/>
                    </a:lnTo>
                    <a:lnTo>
                      <a:pt x="1116" y="1414"/>
                    </a:lnTo>
                    <a:lnTo>
                      <a:pt x="1231" y="1393"/>
                    </a:lnTo>
                    <a:lnTo>
                      <a:pt x="1348" y="1374"/>
                    </a:lnTo>
                    <a:lnTo>
                      <a:pt x="1463" y="1353"/>
                    </a:lnTo>
                    <a:lnTo>
                      <a:pt x="1576" y="1328"/>
                    </a:lnTo>
                    <a:lnTo>
                      <a:pt x="1690" y="1299"/>
                    </a:lnTo>
                    <a:lnTo>
                      <a:pt x="1720" y="1290"/>
                    </a:lnTo>
                    <a:lnTo>
                      <a:pt x="1751" y="1281"/>
                    </a:lnTo>
                    <a:lnTo>
                      <a:pt x="1784" y="1271"/>
                    </a:lnTo>
                    <a:lnTo>
                      <a:pt x="1817" y="1258"/>
                    </a:lnTo>
                    <a:lnTo>
                      <a:pt x="1849" y="1243"/>
                    </a:lnTo>
                    <a:lnTo>
                      <a:pt x="1877" y="1225"/>
                    </a:lnTo>
                    <a:lnTo>
                      <a:pt x="1901" y="1204"/>
                    </a:lnTo>
                    <a:lnTo>
                      <a:pt x="1919" y="1178"/>
                    </a:lnTo>
                    <a:lnTo>
                      <a:pt x="1934" y="1136"/>
                    </a:lnTo>
                    <a:lnTo>
                      <a:pt x="1941" y="1093"/>
                    </a:lnTo>
                    <a:lnTo>
                      <a:pt x="1941" y="1047"/>
                    </a:lnTo>
                    <a:lnTo>
                      <a:pt x="1936" y="1000"/>
                    </a:lnTo>
                    <a:lnTo>
                      <a:pt x="1927" y="953"/>
                    </a:lnTo>
                    <a:lnTo>
                      <a:pt x="1915" y="907"/>
                    </a:lnTo>
                    <a:lnTo>
                      <a:pt x="1905" y="864"/>
                    </a:lnTo>
                    <a:lnTo>
                      <a:pt x="1893" y="822"/>
                    </a:lnTo>
                    <a:lnTo>
                      <a:pt x="1880" y="766"/>
                    </a:lnTo>
                    <a:lnTo>
                      <a:pt x="1859" y="651"/>
                    </a:lnTo>
                    <a:lnTo>
                      <a:pt x="1847" y="595"/>
                    </a:lnTo>
                    <a:lnTo>
                      <a:pt x="1830" y="541"/>
                    </a:lnTo>
                    <a:lnTo>
                      <a:pt x="1816" y="516"/>
                    </a:lnTo>
                    <a:lnTo>
                      <a:pt x="1798" y="499"/>
                    </a:lnTo>
                    <a:lnTo>
                      <a:pt x="1779" y="487"/>
                    </a:lnTo>
                    <a:lnTo>
                      <a:pt x="1756" y="478"/>
                    </a:lnTo>
                    <a:lnTo>
                      <a:pt x="1730" y="473"/>
                    </a:lnTo>
                    <a:lnTo>
                      <a:pt x="1678" y="469"/>
                    </a:lnTo>
                    <a:lnTo>
                      <a:pt x="1552" y="466"/>
                    </a:lnTo>
                    <a:lnTo>
                      <a:pt x="1428" y="464"/>
                    </a:lnTo>
                    <a:lnTo>
                      <a:pt x="1302" y="457"/>
                    </a:lnTo>
                    <a:lnTo>
                      <a:pt x="1227" y="453"/>
                    </a:lnTo>
                    <a:lnTo>
                      <a:pt x="1154" y="450"/>
                    </a:lnTo>
                    <a:lnTo>
                      <a:pt x="1079" y="450"/>
                    </a:lnTo>
                    <a:lnTo>
                      <a:pt x="1004" y="453"/>
                    </a:lnTo>
                    <a:lnTo>
                      <a:pt x="930" y="464"/>
                    </a:lnTo>
                    <a:lnTo>
                      <a:pt x="857" y="481"/>
                    </a:lnTo>
                    <a:lnTo>
                      <a:pt x="847" y="481"/>
                    </a:lnTo>
                    <a:lnTo>
                      <a:pt x="834" y="478"/>
                    </a:lnTo>
                    <a:lnTo>
                      <a:pt x="827" y="469"/>
                    </a:lnTo>
                    <a:lnTo>
                      <a:pt x="789" y="401"/>
                    </a:lnTo>
                    <a:lnTo>
                      <a:pt x="751" y="335"/>
                    </a:lnTo>
                    <a:lnTo>
                      <a:pt x="709" y="268"/>
                    </a:lnTo>
                    <a:lnTo>
                      <a:pt x="683" y="232"/>
                    </a:lnTo>
                    <a:lnTo>
                      <a:pt x="655" y="193"/>
                    </a:lnTo>
                    <a:lnTo>
                      <a:pt x="625" y="157"/>
                    </a:lnTo>
                    <a:lnTo>
                      <a:pt x="592" y="123"/>
                    </a:lnTo>
                    <a:lnTo>
                      <a:pt x="555" y="94"/>
                    </a:lnTo>
                    <a:lnTo>
                      <a:pt x="517" y="69"/>
                    </a:lnTo>
                    <a:lnTo>
                      <a:pt x="489" y="59"/>
                    </a:lnTo>
                    <a:lnTo>
                      <a:pt x="459" y="55"/>
                    </a:lnTo>
                    <a:close/>
                    <a:moveTo>
                      <a:pt x="431" y="0"/>
                    </a:moveTo>
                    <a:lnTo>
                      <a:pt x="473" y="0"/>
                    </a:lnTo>
                    <a:lnTo>
                      <a:pt x="517" y="10"/>
                    </a:lnTo>
                    <a:lnTo>
                      <a:pt x="557" y="29"/>
                    </a:lnTo>
                    <a:lnTo>
                      <a:pt x="594" y="55"/>
                    </a:lnTo>
                    <a:lnTo>
                      <a:pt x="628" y="85"/>
                    </a:lnTo>
                    <a:lnTo>
                      <a:pt x="660" y="118"/>
                    </a:lnTo>
                    <a:lnTo>
                      <a:pt x="690" y="153"/>
                    </a:lnTo>
                    <a:lnTo>
                      <a:pt x="716" y="188"/>
                    </a:lnTo>
                    <a:lnTo>
                      <a:pt x="772" y="270"/>
                    </a:lnTo>
                    <a:lnTo>
                      <a:pt x="824" y="356"/>
                    </a:lnTo>
                    <a:lnTo>
                      <a:pt x="864" y="426"/>
                    </a:lnTo>
                    <a:lnTo>
                      <a:pt x="927" y="412"/>
                    </a:lnTo>
                    <a:lnTo>
                      <a:pt x="1011" y="401"/>
                    </a:lnTo>
                    <a:lnTo>
                      <a:pt x="1096" y="398"/>
                    </a:lnTo>
                    <a:lnTo>
                      <a:pt x="1182" y="398"/>
                    </a:lnTo>
                    <a:lnTo>
                      <a:pt x="1267" y="403"/>
                    </a:lnTo>
                    <a:lnTo>
                      <a:pt x="1456" y="412"/>
                    </a:lnTo>
                    <a:lnTo>
                      <a:pt x="1645" y="417"/>
                    </a:lnTo>
                    <a:lnTo>
                      <a:pt x="1676" y="417"/>
                    </a:lnTo>
                    <a:lnTo>
                      <a:pt x="1711" y="419"/>
                    </a:lnTo>
                    <a:lnTo>
                      <a:pt x="1744" y="422"/>
                    </a:lnTo>
                    <a:lnTo>
                      <a:pt x="1776" y="427"/>
                    </a:lnTo>
                    <a:lnTo>
                      <a:pt x="1805" y="439"/>
                    </a:lnTo>
                    <a:lnTo>
                      <a:pt x="1833" y="457"/>
                    </a:lnTo>
                    <a:lnTo>
                      <a:pt x="1854" y="480"/>
                    </a:lnTo>
                    <a:lnTo>
                      <a:pt x="1872" y="508"/>
                    </a:lnTo>
                    <a:lnTo>
                      <a:pt x="1884" y="537"/>
                    </a:lnTo>
                    <a:lnTo>
                      <a:pt x="1894" y="569"/>
                    </a:lnTo>
                    <a:lnTo>
                      <a:pt x="1901" y="600"/>
                    </a:lnTo>
                    <a:lnTo>
                      <a:pt x="1906" y="630"/>
                    </a:lnTo>
                    <a:lnTo>
                      <a:pt x="1922" y="714"/>
                    </a:lnTo>
                    <a:lnTo>
                      <a:pt x="1943" y="799"/>
                    </a:lnTo>
                    <a:lnTo>
                      <a:pt x="1962" y="883"/>
                    </a:lnTo>
                    <a:lnTo>
                      <a:pt x="1980" y="967"/>
                    </a:lnTo>
                    <a:lnTo>
                      <a:pt x="1985" y="1000"/>
                    </a:lnTo>
                    <a:lnTo>
                      <a:pt x="1990" y="1035"/>
                    </a:lnTo>
                    <a:lnTo>
                      <a:pt x="1992" y="1070"/>
                    </a:lnTo>
                    <a:lnTo>
                      <a:pt x="1992" y="1107"/>
                    </a:lnTo>
                    <a:lnTo>
                      <a:pt x="1989" y="1141"/>
                    </a:lnTo>
                    <a:lnTo>
                      <a:pt x="1980" y="1175"/>
                    </a:lnTo>
                    <a:lnTo>
                      <a:pt x="1964" y="1206"/>
                    </a:lnTo>
                    <a:lnTo>
                      <a:pt x="1943" y="1234"/>
                    </a:lnTo>
                    <a:lnTo>
                      <a:pt x="1910" y="1264"/>
                    </a:lnTo>
                    <a:lnTo>
                      <a:pt x="1870" y="1288"/>
                    </a:lnTo>
                    <a:lnTo>
                      <a:pt x="1828" y="1307"/>
                    </a:lnTo>
                    <a:lnTo>
                      <a:pt x="1784" y="1325"/>
                    </a:lnTo>
                    <a:lnTo>
                      <a:pt x="1741" y="1339"/>
                    </a:lnTo>
                    <a:lnTo>
                      <a:pt x="1639" y="1367"/>
                    </a:lnTo>
                    <a:lnTo>
                      <a:pt x="1538" y="1389"/>
                    </a:lnTo>
                    <a:lnTo>
                      <a:pt x="1437" y="1409"/>
                    </a:lnTo>
                    <a:lnTo>
                      <a:pt x="1295" y="1435"/>
                    </a:lnTo>
                    <a:lnTo>
                      <a:pt x="1152" y="1463"/>
                    </a:lnTo>
                    <a:lnTo>
                      <a:pt x="1011" y="1486"/>
                    </a:lnTo>
                    <a:lnTo>
                      <a:pt x="868" y="1503"/>
                    </a:lnTo>
                    <a:lnTo>
                      <a:pt x="801" y="1508"/>
                    </a:lnTo>
                    <a:lnTo>
                      <a:pt x="733" y="1512"/>
                    </a:lnTo>
                    <a:lnTo>
                      <a:pt x="663" y="1512"/>
                    </a:lnTo>
                    <a:lnTo>
                      <a:pt x="595" y="1508"/>
                    </a:lnTo>
                    <a:lnTo>
                      <a:pt x="527" y="1499"/>
                    </a:lnTo>
                    <a:lnTo>
                      <a:pt x="459" y="1487"/>
                    </a:lnTo>
                    <a:lnTo>
                      <a:pt x="393" y="1470"/>
                    </a:lnTo>
                    <a:lnTo>
                      <a:pt x="330" y="1444"/>
                    </a:lnTo>
                    <a:lnTo>
                      <a:pt x="271" y="1412"/>
                    </a:lnTo>
                    <a:lnTo>
                      <a:pt x="223" y="1379"/>
                    </a:lnTo>
                    <a:lnTo>
                      <a:pt x="180" y="1339"/>
                    </a:lnTo>
                    <a:lnTo>
                      <a:pt x="140" y="1295"/>
                    </a:lnTo>
                    <a:lnTo>
                      <a:pt x="106" y="1248"/>
                    </a:lnTo>
                    <a:lnTo>
                      <a:pt x="78" y="1196"/>
                    </a:lnTo>
                    <a:lnTo>
                      <a:pt x="58" y="1147"/>
                    </a:lnTo>
                    <a:lnTo>
                      <a:pt x="37" y="1094"/>
                    </a:lnTo>
                    <a:lnTo>
                      <a:pt x="19" y="1042"/>
                    </a:lnTo>
                    <a:lnTo>
                      <a:pt x="7" y="988"/>
                    </a:lnTo>
                    <a:lnTo>
                      <a:pt x="0" y="934"/>
                    </a:lnTo>
                    <a:lnTo>
                      <a:pt x="2" y="880"/>
                    </a:lnTo>
                    <a:lnTo>
                      <a:pt x="10" y="827"/>
                    </a:lnTo>
                    <a:lnTo>
                      <a:pt x="28" y="778"/>
                    </a:lnTo>
                    <a:lnTo>
                      <a:pt x="51" y="733"/>
                    </a:lnTo>
                    <a:lnTo>
                      <a:pt x="80" y="693"/>
                    </a:lnTo>
                    <a:lnTo>
                      <a:pt x="113" y="656"/>
                    </a:lnTo>
                    <a:lnTo>
                      <a:pt x="152" y="621"/>
                    </a:lnTo>
                    <a:lnTo>
                      <a:pt x="192" y="590"/>
                    </a:lnTo>
                    <a:lnTo>
                      <a:pt x="234" y="562"/>
                    </a:lnTo>
                    <a:lnTo>
                      <a:pt x="279" y="534"/>
                    </a:lnTo>
                    <a:lnTo>
                      <a:pt x="323" y="509"/>
                    </a:lnTo>
                    <a:lnTo>
                      <a:pt x="368" y="485"/>
                    </a:lnTo>
                    <a:lnTo>
                      <a:pt x="372" y="485"/>
                    </a:lnTo>
                    <a:lnTo>
                      <a:pt x="344" y="438"/>
                    </a:lnTo>
                    <a:lnTo>
                      <a:pt x="318" y="385"/>
                    </a:lnTo>
                    <a:lnTo>
                      <a:pt x="295" y="331"/>
                    </a:lnTo>
                    <a:lnTo>
                      <a:pt x="279" y="277"/>
                    </a:lnTo>
                    <a:lnTo>
                      <a:pt x="271" y="221"/>
                    </a:lnTo>
                    <a:lnTo>
                      <a:pt x="271" y="169"/>
                    </a:lnTo>
                    <a:lnTo>
                      <a:pt x="279" y="129"/>
                    </a:lnTo>
                    <a:lnTo>
                      <a:pt x="297" y="90"/>
                    </a:lnTo>
                    <a:lnTo>
                      <a:pt x="323" y="57"/>
                    </a:lnTo>
                    <a:lnTo>
                      <a:pt x="354" y="29"/>
                    </a:lnTo>
                    <a:lnTo>
                      <a:pt x="391" y="10"/>
                    </a:lnTo>
                    <a:lnTo>
                      <a:pt x="4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1" name="Freeform 70"/>
              <p:cNvSpPr>
                <a:spLocks/>
              </p:cNvSpPr>
              <p:nvPr/>
            </p:nvSpPr>
            <p:spPr bwMode="auto">
              <a:xfrm>
                <a:off x="2467" y="2715"/>
                <a:ext cx="2769" cy="3035"/>
              </a:xfrm>
              <a:custGeom>
                <a:avLst/>
                <a:gdLst/>
                <a:ahLst/>
                <a:cxnLst>
                  <a:cxn ang="0">
                    <a:pos x="1449" y="49"/>
                  </a:cxn>
                  <a:cxn ang="0">
                    <a:pos x="1886" y="287"/>
                  </a:cxn>
                  <a:cxn ang="0">
                    <a:pos x="2237" y="688"/>
                  </a:cxn>
                  <a:cxn ang="0">
                    <a:pos x="2562" y="1270"/>
                  </a:cxn>
                  <a:cxn ang="0">
                    <a:pos x="2764" y="1961"/>
                  </a:cxn>
                  <a:cxn ang="0">
                    <a:pos x="2740" y="2284"/>
                  </a:cxn>
                  <a:cxn ang="0">
                    <a:pos x="2570" y="2523"/>
                  </a:cxn>
                  <a:cxn ang="0">
                    <a:pos x="2315" y="2640"/>
                  </a:cxn>
                  <a:cxn ang="0">
                    <a:pos x="2184" y="2782"/>
                  </a:cxn>
                  <a:cxn ang="0">
                    <a:pos x="2130" y="2815"/>
                  </a:cxn>
                  <a:cxn ang="0">
                    <a:pos x="2008" y="2742"/>
                  </a:cxn>
                  <a:cxn ang="0">
                    <a:pos x="1868" y="2695"/>
                  </a:cxn>
                  <a:cxn ang="0">
                    <a:pos x="1703" y="2742"/>
                  </a:cxn>
                  <a:cxn ang="0">
                    <a:pos x="1449" y="2798"/>
                  </a:cxn>
                  <a:cxn ang="0">
                    <a:pos x="1257" y="2922"/>
                  </a:cxn>
                  <a:cxn ang="0">
                    <a:pos x="1212" y="3035"/>
                  </a:cxn>
                  <a:cxn ang="0">
                    <a:pos x="1029" y="2943"/>
                  </a:cxn>
                  <a:cxn ang="0">
                    <a:pos x="779" y="2923"/>
                  </a:cxn>
                  <a:cxn ang="0">
                    <a:pos x="500" y="2918"/>
                  </a:cxn>
                  <a:cxn ang="0">
                    <a:pos x="287" y="2749"/>
                  </a:cxn>
                  <a:cxn ang="0">
                    <a:pos x="184" y="2490"/>
                  </a:cxn>
                  <a:cxn ang="0">
                    <a:pos x="131" y="2263"/>
                  </a:cxn>
                  <a:cxn ang="0">
                    <a:pos x="177" y="2249"/>
                  </a:cxn>
                  <a:cxn ang="0">
                    <a:pos x="224" y="2438"/>
                  </a:cxn>
                  <a:cxn ang="0">
                    <a:pos x="301" y="2670"/>
                  </a:cxn>
                  <a:cxn ang="0">
                    <a:pos x="447" y="2840"/>
                  </a:cxn>
                  <a:cxn ang="0">
                    <a:pos x="716" y="2874"/>
                  </a:cxn>
                  <a:cxn ang="0">
                    <a:pos x="1004" y="2873"/>
                  </a:cxn>
                  <a:cxn ang="0">
                    <a:pos x="1189" y="2969"/>
                  </a:cxn>
                  <a:cxn ang="0">
                    <a:pos x="1273" y="2813"/>
                  </a:cxn>
                  <a:cxn ang="0">
                    <a:pos x="1523" y="2731"/>
                  </a:cxn>
                  <a:cxn ang="0">
                    <a:pos x="1840" y="2647"/>
                  </a:cxn>
                  <a:cxn ang="0">
                    <a:pos x="2022" y="2682"/>
                  </a:cxn>
                  <a:cxn ang="0">
                    <a:pos x="2130" y="2761"/>
                  </a:cxn>
                  <a:cxn ang="0">
                    <a:pos x="2127" y="2640"/>
                  </a:cxn>
                  <a:cxn ang="0">
                    <a:pos x="2549" y="2480"/>
                  </a:cxn>
                  <a:cxn ang="0">
                    <a:pos x="2693" y="2263"/>
                  </a:cxn>
                  <a:cxn ang="0">
                    <a:pos x="2712" y="1986"/>
                  </a:cxn>
                  <a:cxn ang="0">
                    <a:pos x="2663" y="1713"/>
                  </a:cxn>
                  <a:cxn ang="0">
                    <a:pos x="2401" y="1064"/>
                  </a:cxn>
                  <a:cxn ang="0">
                    <a:pos x="2020" y="493"/>
                  </a:cxn>
                  <a:cxn ang="0">
                    <a:pos x="1626" y="180"/>
                  </a:cxn>
                  <a:cxn ang="0">
                    <a:pos x="1149" y="49"/>
                  </a:cxn>
                  <a:cxn ang="0">
                    <a:pos x="714" y="143"/>
                  </a:cxn>
                  <a:cxn ang="0">
                    <a:pos x="346" y="445"/>
                  </a:cxn>
                  <a:cxn ang="0">
                    <a:pos x="107" y="790"/>
                  </a:cxn>
                  <a:cxn ang="0">
                    <a:pos x="51" y="1032"/>
                  </a:cxn>
                  <a:cxn ang="0">
                    <a:pos x="4" y="1032"/>
                  </a:cxn>
                  <a:cxn ang="0">
                    <a:pos x="63" y="751"/>
                  </a:cxn>
                  <a:cxn ang="0">
                    <a:pos x="262" y="461"/>
                  </a:cxn>
                  <a:cxn ang="0">
                    <a:pos x="568" y="171"/>
                  </a:cxn>
                  <a:cxn ang="0">
                    <a:pos x="980" y="11"/>
                  </a:cxn>
                </a:cxnLst>
                <a:rect l="0" t="0" r="r" b="b"/>
                <a:pathLst>
                  <a:path w="2769" h="3035">
                    <a:moveTo>
                      <a:pt x="1074" y="0"/>
                    </a:moveTo>
                    <a:lnTo>
                      <a:pt x="1170" y="0"/>
                    </a:lnTo>
                    <a:lnTo>
                      <a:pt x="1264" y="7"/>
                    </a:lnTo>
                    <a:lnTo>
                      <a:pt x="1357" y="25"/>
                    </a:lnTo>
                    <a:lnTo>
                      <a:pt x="1449" y="49"/>
                    </a:lnTo>
                    <a:lnTo>
                      <a:pt x="1540" y="82"/>
                    </a:lnTo>
                    <a:lnTo>
                      <a:pt x="1631" y="124"/>
                    </a:lnTo>
                    <a:lnTo>
                      <a:pt x="1720" y="171"/>
                    </a:lnTo>
                    <a:lnTo>
                      <a:pt x="1806" y="227"/>
                    </a:lnTo>
                    <a:lnTo>
                      <a:pt x="1886" y="287"/>
                    </a:lnTo>
                    <a:lnTo>
                      <a:pt x="1963" y="353"/>
                    </a:lnTo>
                    <a:lnTo>
                      <a:pt x="2033" y="425"/>
                    </a:lnTo>
                    <a:lnTo>
                      <a:pt x="2099" y="500"/>
                    </a:lnTo>
                    <a:lnTo>
                      <a:pt x="2170" y="592"/>
                    </a:lnTo>
                    <a:lnTo>
                      <a:pt x="2237" y="688"/>
                    </a:lnTo>
                    <a:lnTo>
                      <a:pt x="2300" y="788"/>
                    </a:lnTo>
                    <a:lnTo>
                      <a:pt x="2359" y="887"/>
                    </a:lnTo>
                    <a:lnTo>
                      <a:pt x="2429" y="1011"/>
                    </a:lnTo>
                    <a:lnTo>
                      <a:pt x="2497" y="1139"/>
                    </a:lnTo>
                    <a:lnTo>
                      <a:pt x="2562" y="1270"/>
                    </a:lnTo>
                    <a:lnTo>
                      <a:pt x="2619" y="1404"/>
                    </a:lnTo>
                    <a:lnTo>
                      <a:pt x="2670" y="1540"/>
                    </a:lnTo>
                    <a:lnTo>
                      <a:pt x="2712" y="1680"/>
                    </a:lnTo>
                    <a:lnTo>
                      <a:pt x="2743" y="1820"/>
                    </a:lnTo>
                    <a:lnTo>
                      <a:pt x="2764" y="1961"/>
                    </a:lnTo>
                    <a:lnTo>
                      <a:pt x="2769" y="2026"/>
                    </a:lnTo>
                    <a:lnTo>
                      <a:pt x="2769" y="2090"/>
                    </a:lnTo>
                    <a:lnTo>
                      <a:pt x="2766" y="2157"/>
                    </a:lnTo>
                    <a:lnTo>
                      <a:pt x="2755" y="2221"/>
                    </a:lnTo>
                    <a:lnTo>
                      <a:pt x="2740" y="2284"/>
                    </a:lnTo>
                    <a:lnTo>
                      <a:pt x="2717" y="2345"/>
                    </a:lnTo>
                    <a:lnTo>
                      <a:pt x="2686" y="2403"/>
                    </a:lnTo>
                    <a:lnTo>
                      <a:pt x="2652" y="2448"/>
                    </a:lnTo>
                    <a:lnTo>
                      <a:pt x="2612" y="2489"/>
                    </a:lnTo>
                    <a:lnTo>
                      <a:pt x="2570" y="2523"/>
                    </a:lnTo>
                    <a:lnTo>
                      <a:pt x="2523" y="2555"/>
                    </a:lnTo>
                    <a:lnTo>
                      <a:pt x="2474" y="2581"/>
                    </a:lnTo>
                    <a:lnTo>
                      <a:pt x="2424" y="2604"/>
                    </a:lnTo>
                    <a:lnTo>
                      <a:pt x="2370" y="2623"/>
                    </a:lnTo>
                    <a:lnTo>
                      <a:pt x="2315" y="2640"/>
                    </a:lnTo>
                    <a:lnTo>
                      <a:pt x="2261" y="2656"/>
                    </a:lnTo>
                    <a:lnTo>
                      <a:pt x="2176" y="2679"/>
                    </a:lnTo>
                    <a:lnTo>
                      <a:pt x="2177" y="2695"/>
                    </a:lnTo>
                    <a:lnTo>
                      <a:pt x="2179" y="2738"/>
                    </a:lnTo>
                    <a:lnTo>
                      <a:pt x="2184" y="2782"/>
                    </a:lnTo>
                    <a:lnTo>
                      <a:pt x="2184" y="2794"/>
                    </a:lnTo>
                    <a:lnTo>
                      <a:pt x="2181" y="2805"/>
                    </a:lnTo>
                    <a:lnTo>
                      <a:pt x="2172" y="2812"/>
                    </a:lnTo>
                    <a:lnTo>
                      <a:pt x="2160" y="2815"/>
                    </a:lnTo>
                    <a:lnTo>
                      <a:pt x="2130" y="2815"/>
                    </a:lnTo>
                    <a:lnTo>
                      <a:pt x="2102" y="2810"/>
                    </a:lnTo>
                    <a:lnTo>
                      <a:pt x="2074" y="2801"/>
                    </a:lnTo>
                    <a:lnTo>
                      <a:pt x="2050" y="2785"/>
                    </a:lnTo>
                    <a:lnTo>
                      <a:pt x="2027" y="2764"/>
                    </a:lnTo>
                    <a:lnTo>
                      <a:pt x="2008" y="2742"/>
                    </a:lnTo>
                    <a:lnTo>
                      <a:pt x="1985" y="2721"/>
                    </a:lnTo>
                    <a:lnTo>
                      <a:pt x="1959" y="2705"/>
                    </a:lnTo>
                    <a:lnTo>
                      <a:pt x="1931" y="2696"/>
                    </a:lnTo>
                    <a:lnTo>
                      <a:pt x="1902" y="2693"/>
                    </a:lnTo>
                    <a:lnTo>
                      <a:pt x="1868" y="2695"/>
                    </a:lnTo>
                    <a:lnTo>
                      <a:pt x="1835" y="2700"/>
                    </a:lnTo>
                    <a:lnTo>
                      <a:pt x="1800" y="2709"/>
                    </a:lnTo>
                    <a:lnTo>
                      <a:pt x="1767" y="2719"/>
                    </a:lnTo>
                    <a:lnTo>
                      <a:pt x="1734" y="2731"/>
                    </a:lnTo>
                    <a:lnTo>
                      <a:pt x="1703" y="2742"/>
                    </a:lnTo>
                    <a:lnTo>
                      <a:pt x="1673" y="2752"/>
                    </a:lnTo>
                    <a:lnTo>
                      <a:pt x="1645" y="2759"/>
                    </a:lnTo>
                    <a:lnTo>
                      <a:pt x="1580" y="2773"/>
                    </a:lnTo>
                    <a:lnTo>
                      <a:pt x="1514" y="2785"/>
                    </a:lnTo>
                    <a:lnTo>
                      <a:pt x="1449" y="2798"/>
                    </a:lnTo>
                    <a:lnTo>
                      <a:pt x="1385" y="2815"/>
                    </a:lnTo>
                    <a:lnTo>
                      <a:pt x="1341" y="2834"/>
                    </a:lnTo>
                    <a:lnTo>
                      <a:pt x="1306" y="2857"/>
                    </a:lnTo>
                    <a:lnTo>
                      <a:pt x="1278" y="2887"/>
                    </a:lnTo>
                    <a:lnTo>
                      <a:pt x="1257" y="2922"/>
                    </a:lnTo>
                    <a:lnTo>
                      <a:pt x="1243" y="2962"/>
                    </a:lnTo>
                    <a:lnTo>
                      <a:pt x="1236" y="3009"/>
                    </a:lnTo>
                    <a:lnTo>
                      <a:pt x="1233" y="3023"/>
                    </a:lnTo>
                    <a:lnTo>
                      <a:pt x="1222" y="3032"/>
                    </a:lnTo>
                    <a:lnTo>
                      <a:pt x="1212" y="3035"/>
                    </a:lnTo>
                    <a:lnTo>
                      <a:pt x="1198" y="3032"/>
                    </a:lnTo>
                    <a:lnTo>
                      <a:pt x="1154" y="3011"/>
                    </a:lnTo>
                    <a:lnTo>
                      <a:pt x="1112" y="2986"/>
                    </a:lnTo>
                    <a:lnTo>
                      <a:pt x="1070" y="2964"/>
                    </a:lnTo>
                    <a:lnTo>
                      <a:pt x="1029" y="2943"/>
                    </a:lnTo>
                    <a:lnTo>
                      <a:pt x="985" y="2925"/>
                    </a:lnTo>
                    <a:lnTo>
                      <a:pt x="938" y="2915"/>
                    </a:lnTo>
                    <a:lnTo>
                      <a:pt x="889" y="2913"/>
                    </a:lnTo>
                    <a:lnTo>
                      <a:pt x="835" y="2916"/>
                    </a:lnTo>
                    <a:lnTo>
                      <a:pt x="779" y="2923"/>
                    </a:lnTo>
                    <a:lnTo>
                      <a:pt x="721" y="2929"/>
                    </a:lnTo>
                    <a:lnTo>
                      <a:pt x="665" y="2934"/>
                    </a:lnTo>
                    <a:lnTo>
                      <a:pt x="610" y="2936"/>
                    </a:lnTo>
                    <a:lnTo>
                      <a:pt x="554" y="2930"/>
                    </a:lnTo>
                    <a:lnTo>
                      <a:pt x="500" y="2918"/>
                    </a:lnTo>
                    <a:lnTo>
                      <a:pt x="447" y="2897"/>
                    </a:lnTo>
                    <a:lnTo>
                      <a:pt x="398" y="2867"/>
                    </a:lnTo>
                    <a:lnTo>
                      <a:pt x="356" y="2833"/>
                    </a:lnTo>
                    <a:lnTo>
                      <a:pt x="318" y="2792"/>
                    </a:lnTo>
                    <a:lnTo>
                      <a:pt x="287" y="2749"/>
                    </a:lnTo>
                    <a:lnTo>
                      <a:pt x="260" y="2702"/>
                    </a:lnTo>
                    <a:lnTo>
                      <a:pt x="236" y="2651"/>
                    </a:lnTo>
                    <a:lnTo>
                      <a:pt x="217" y="2599"/>
                    </a:lnTo>
                    <a:lnTo>
                      <a:pt x="199" y="2546"/>
                    </a:lnTo>
                    <a:lnTo>
                      <a:pt x="184" y="2490"/>
                    </a:lnTo>
                    <a:lnTo>
                      <a:pt x="170" y="2436"/>
                    </a:lnTo>
                    <a:lnTo>
                      <a:pt x="157" y="2380"/>
                    </a:lnTo>
                    <a:lnTo>
                      <a:pt x="145" y="2328"/>
                    </a:lnTo>
                    <a:lnTo>
                      <a:pt x="131" y="2276"/>
                    </a:lnTo>
                    <a:lnTo>
                      <a:pt x="131" y="2263"/>
                    </a:lnTo>
                    <a:lnTo>
                      <a:pt x="136" y="2253"/>
                    </a:lnTo>
                    <a:lnTo>
                      <a:pt x="145" y="2246"/>
                    </a:lnTo>
                    <a:lnTo>
                      <a:pt x="156" y="2242"/>
                    </a:lnTo>
                    <a:lnTo>
                      <a:pt x="166" y="2244"/>
                    </a:lnTo>
                    <a:lnTo>
                      <a:pt x="177" y="2249"/>
                    </a:lnTo>
                    <a:lnTo>
                      <a:pt x="182" y="2262"/>
                    </a:lnTo>
                    <a:lnTo>
                      <a:pt x="192" y="2302"/>
                    </a:lnTo>
                    <a:lnTo>
                      <a:pt x="203" y="2345"/>
                    </a:lnTo>
                    <a:lnTo>
                      <a:pt x="213" y="2391"/>
                    </a:lnTo>
                    <a:lnTo>
                      <a:pt x="224" y="2438"/>
                    </a:lnTo>
                    <a:lnTo>
                      <a:pt x="236" y="2485"/>
                    </a:lnTo>
                    <a:lnTo>
                      <a:pt x="248" y="2534"/>
                    </a:lnTo>
                    <a:lnTo>
                      <a:pt x="264" y="2581"/>
                    </a:lnTo>
                    <a:lnTo>
                      <a:pt x="281" y="2626"/>
                    </a:lnTo>
                    <a:lnTo>
                      <a:pt x="301" y="2670"/>
                    </a:lnTo>
                    <a:lnTo>
                      <a:pt x="323" y="2712"/>
                    </a:lnTo>
                    <a:lnTo>
                      <a:pt x="348" y="2750"/>
                    </a:lnTo>
                    <a:lnTo>
                      <a:pt x="377" y="2785"/>
                    </a:lnTo>
                    <a:lnTo>
                      <a:pt x="410" y="2815"/>
                    </a:lnTo>
                    <a:lnTo>
                      <a:pt x="447" y="2840"/>
                    </a:lnTo>
                    <a:lnTo>
                      <a:pt x="489" y="2859"/>
                    </a:lnTo>
                    <a:lnTo>
                      <a:pt x="536" y="2873"/>
                    </a:lnTo>
                    <a:lnTo>
                      <a:pt x="596" y="2880"/>
                    </a:lnTo>
                    <a:lnTo>
                      <a:pt x="657" y="2880"/>
                    </a:lnTo>
                    <a:lnTo>
                      <a:pt x="716" y="2874"/>
                    </a:lnTo>
                    <a:lnTo>
                      <a:pt x="775" y="2867"/>
                    </a:lnTo>
                    <a:lnTo>
                      <a:pt x="837" y="2860"/>
                    </a:lnTo>
                    <a:lnTo>
                      <a:pt x="896" y="2859"/>
                    </a:lnTo>
                    <a:lnTo>
                      <a:pt x="957" y="2862"/>
                    </a:lnTo>
                    <a:lnTo>
                      <a:pt x="1004" y="2873"/>
                    </a:lnTo>
                    <a:lnTo>
                      <a:pt x="1050" y="2892"/>
                    </a:lnTo>
                    <a:lnTo>
                      <a:pt x="1095" y="2915"/>
                    </a:lnTo>
                    <a:lnTo>
                      <a:pt x="1139" y="2939"/>
                    </a:lnTo>
                    <a:lnTo>
                      <a:pt x="1180" y="2964"/>
                    </a:lnTo>
                    <a:lnTo>
                      <a:pt x="1189" y="2969"/>
                    </a:lnTo>
                    <a:lnTo>
                      <a:pt x="1196" y="2936"/>
                    </a:lnTo>
                    <a:lnTo>
                      <a:pt x="1208" y="2901"/>
                    </a:lnTo>
                    <a:lnTo>
                      <a:pt x="1224" y="2869"/>
                    </a:lnTo>
                    <a:lnTo>
                      <a:pt x="1245" y="2840"/>
                    </a:lnTo>
                    <a:lnTo>
                      <a:pt x="1273" y="2813"/>
                    </a:lnTo>
                    <a:lnTo>
                      <a:pt x="1304" y="2792"/>
                    </a:lnTo>
                    <a:lnTo>
                      <a:pt x="1357" y="2770"/>
                    </a:lnTo>
                    <a:lnTo>
                      <a:pt x="1411" y="2752"/>
                    </a:lnTo>
                    <a:lnTo>
                      <a:pt x="1467" y="2740"/>
                    </a:lnTo>
                    <a:lnTo>
                      <a:pt x="1523" y="2731"/>
                    </a:lnTo>
                    <a:lnTo>
                      <a:pt x="1579" y="2721"/>
                    </a:lnTo>
                    <a:lnTo>
                      <a:pt x="1629" y="2709"/>
                    </a:lnTo>
                    <a:lnTo>
                      <a:pt x="1734" y="2674"/>
                    </a:lnTo>
                    <a:lnTo>
                      <a:pt x="1786" y="2658"/>
                    </a:lnTo>
                    <a:lnTo>
                      <a:pt x="1840" y="2647"/>
                    </a:lnTo>
                    <a:lnTo>
                      <a:pt x="1893" y="2642"/>
                    </a:lnTo>
                    <a:lnTo>
                      <a:pt x="1945" y="2646"/>
                    </a:lnTo>
                    <a:lnTo>
                      <a:pt x="1973" y="2653"/>
                    </a:lnTo>
                    <a:lnTo>
                      <a:pt x="1999" y="2667"/>
                    </a:lnTo>
                    <a:lnTo>
                      <a:pt x="2022" y="2682"/>
                    </a:lnTo>
                    <a:lnTo>
                      <a:pt x="2043" y="2703"/>
                    </a:lnTo>
                    <a:lnTo>
                      <a:pt x="2064" y="2726"/>
                    </a:lnTo>
                    <a:lnTo>
                      <a:pt x="2083" y="2742"/>
                    </a:lnTo>
                    <a:lnTo>
                      <a:pt x="2104" y="2756"/>
                    </a:lnTo>
                    <a:lnTo>
                      <a:pt x="2130" y="2761"/>
                    </a:lnTo>
                    <a:lnTo>
                      <a:pt x="2129" y="2752"/>
                    </a:lnTo>
                    <a:lnTo>
                      <a:pt x="2127" y="2709"/>
                    </a:lnTo>
                    <a:lnTo>
                      <a:pt x="2122" y="2665"/>
                    </a:lnTo>
                    <a:lnTo>
                      <a:pt x="2122" y="2651"/>
                    </a:lnTo>
                    <a:lnTo>
                      <a:pt x="2127" y="2640"/>
                    </a:lnTo>
                    <a:lnTo>
                      <a:pt x="2139" y="2633"/>
                    </a:lnTo>
                    <a:lnTo>
                      <a:pt x="2294" y="2588"/>
                    </a:lnTo>
                    <a:lnTo>
                      <a:pt x="2448" y="2536"/>
                    </a:lnTo>
                    <a:lnTo>
                      <a:pt x="2502" y="2511"/>
                    </a:lnTo>
                    <a:lnTo>
                      <a:pt x="2549" y="2480"/>
                    </a:lnTo>
                    <a:lnTo>
                      <a:pt x="2591" y="2445"/>
                    </a:lnTo>
                    <a:lnTo>
                      <a:pt x="2624" y="2405"/>
                    </a:lnTo>
                    <a:lnTo>
                      <a:pt x="2652" y="2361"/>
                    </a:lnTo>
                    <a:lnTo>
                      <a:pt x="2675" y="2314"/>
                    </a:lnTo>
                    <a:lnTo>
                      <a:pt x="2693" y="2263"/>
                    </a:lnTo>
                    <a:lnTo>
                      <a:pt x="2703" y="2211"/>
                    </a:lnTo>
                    <a:lnTo>
                      <a:pt x="2712" y="2157"/>
                    </a:lnTo>
                    <a:lnTo>
                      <a:pt x="2715" y="2101"/>
                    </a:lnTo>
                    <a:lnTo>
                      <a:pt x="2715" y="2043"/>
                    </a:lnTo>
                    <a:lnTo>
                      <a:pt x="2712" y="1986"/>
                    </a:lnTo>
                    <a:lnTo>
                      <a:pt x="2707" y="1930"/>
                    </a:lnTo>
                    <a:lnTo>
                      <a:pt x="2698" y="1872"/>
                    </a:lnTo>
                    <a:lnTo>
                      <a:pt x="2687" y="1818"/>
                    </a:lnTo>
                    <a:lnTo>
                      <a:pt x="2675" y="1764"/>
                    </a:lnTo>
                    <a:lnTo>
                      <a:pt x="2663" y="1713"/>
                    </a:lnTo>
                    <a:lnTo>
                      <a:pt x="2649" y="1664"/>
                    </a:lnTo>
                    <a:lnTo>
                      <a:pt x="2598" y="1511"/>
                    </a:lnTo>
                    <a:lnTo>
                      <a:pt x="2541" y="1359"/>
                    </a:lnTo>
                    <a:lnTo>
                      <a:pt x="2474" y="1209"/>
                    </a:lnTo>
                    <a:lnTo>
                      <a:pt x="2401" y="1064"/>
                    </a:lnTo>
                    <a:lnTo>
                      <a:pt x="2322" y="920"/>
                    </a:lnTo>
                    <a:lnTo>
                      <a:pt x="2237" y="783"/>
                    </a:lnTo>
                    <a:lnTo>
                      <a:pt x="2146" y="648"/>
                    </a:lnTo>
                    <a:lnTo>
                      <a:pt x="2087" y="569"/>
                    </a:lnTo>
                    <a:lnTo>
                      <a:pt x="2020" y="493"/>
                    </a:lnTo>
                    <a:lnTo>
                      <a:pt x="1950" y="419"/>
                    </a:lnTo>
                    <a:lnTo>
                      <a:pt x="1875" y="351"/>
                    </a:lnTo>
                    <a:lnTo>
                      <a:pt x="1797" y="288"/>
                    </a:lnTo>
                    <a:lnTo>
                      <a:pt x="1713" y="231"/>
                    </a:lnTo>
                    <a:lnTo>
                      <a:pt x="1626" y="180"/>
                    </a:lnTo>
                    <a:lnTo>
                      <a:pt x="1537" y="136"/>
                    </a:lnTo>
                    <a:lnTo>
                      <a:pt x="1442" y="101"/>
                    </a:lnTo>
                    <a:lnTo>
                      <a:pt x="1346" y="74"/>
                    </a:lnTo>
                    <a:lnTo>
                      <a:pt x="1249" y="56"/>
                    </a:lnTo>
                    <a:lnTo>
                      <a:pt x="1149" y="49"/>
                    </a:lnTo>
                    <a:lnTo>
                      <a:pt x="1048" y="53"/>
                    </a:lnTo>
                    <a:lnTo>
                      <a:pt x="947" y="68"/>
                    </a:lnTo>
                    <a:lnTo>
                      <a:pt x="868" y="88"/>
                    </a:lnTo>
                    <a:lnTo>
                      <a:pt x="791" y="112"/>
                    </a:lnTo>
                    <a:lnTo>
                      <a:pt x="714" y="143"/>
                    </a:lnTo>
                    <a:lnTo>
                      <a:pt x="643" y="182"/>
                    </a:lnTo>
                    <a:lnTo>
                      <a:pt x="576" y="227"/>
                    </a:lnTo>
                    <a:lnTo>
                      <a:pt x="494" y="294"/>
                    </a:lnTo>
                    <a:lnTo>
                      <a:pt x="417" y="367"/>
                    </a:lnTo>
                    <a:lnTo>
                      <a:pt x="346" y="445"/>
                    </a:lnTo>
                    <a:lnTo>
                      <a:pt x="288" y="514"/>
                    </a:lnTo>
                    <a:lnTo>
                      <a:pt x="232" y="585"/>
                    </a:lnTo>
                    <a:lnTo>
                      <a:pt x="182" y="659"/>
                    </a:lnTo>
                    <a:lnTo>
                      <a:pt x="135" y="737"/>
                    </a:lnTo>
                    <a:lnTo>
                      <a:pt x="107" y="790"/>
                    </a:lnTo>
                    <a:lnTo>
                      <a:pt x="84" y="844"/>
                    </a:lnTo>
                    <a:lnTo>
                      <a:pt x="65" y="901"/>
                    </a:lnTo>
                    <a:lnTo>
                      <a:pt x="54" y="961"/>
                    </a:lnTo>
                    <a:lnTo>
                      <a:pt x="53" y="1020"/>
                    </a:lnTo>
                    <a:lnTo>
                      <a:pt x="51" y="1032"/>
                    </a:lnTo>
                    <a:lnTo>
                      <a:pt x="44" y="1041"/>
                    </a:lnTo>
                    <a:lnTo>
                      <a:pt x="35" y="1044"/>
                    </a:lnTo>
                    <a:lnTo>
                      <a:pt x="23" y="1044"/>
                    </a:lnTo>
                    <a:lnTo>
                      <a:pt x="12" y="1041"/>
                    </a:lnTo>
                    <a:lnTo>
                      <a:pt x="4" y="1032"/>
                    </a:lnTo>
                    <a:lnTo>
                      <a:pt x="0" y="1020"/>
                    </a:lnTo>
                    <a:lnTo>
                      <a:pt x="0" y="952"/>
                    </a:lnTo>
                    <a:lnTo>
                      <a:pt x="12" y="884"/>
                    </a:lnTo>
                    <a:lnTo>
                      <a:pt x="33" y="817"/>
                    </a:lnTo>
                    <a:lnTo>
                      <a:pt x="63" y="751"/>
                    </a:lnTo>
                    <a:lnTo>
                      <a:pt x="98" y="688"/>
                    </a:lnTo>
                    <a:lnTo>
                      <a:pt x="136" y="627"/>
                    </a:lnTo>
                    <a:lnTo>
                      <a:pt x="178" y="568"/>
                    </a:lnTo>
                    <a:lnTo>
                      <a:pt x="220" y="514"/>
                    </a:lnTo>
                    <a:lnTo>
                      <a:pt x="262" y="461"/>
                    </a:lnTo>
                    <a:lnTo>
                      <a:pt x="318" y="397"/>
                    </a:lnTo>
                    <a:lnTo>
                      <a:pt x="376" y="335"/>
                    </a:lnTo>
                    <a:lnTo>
                      <a:pt x="437" y="276"/>
                    </a:lnTo>
                    <a:lnTo>
                      <a:pt x="501" y="222"/>
                    </a:lnTo>
                    <a:lnTo>
                      <a:pt x="568" y="171"/>
                    </a:lnTo>
                    <a:lnTo>
                      <a:pt x="639" y="128"/>
                    </a:lnTo>
                    <a:lnTo>
                      <a:pt x="713" y="88"/>
                    </a:lnTo>
                    <a:lnTo>
                      <a:pt x="793" y="56"/>
                    </a:lnTo>
                    <a:lnTo>
                      <a:pt x="885" y="28"/>
                    </a:lnTo>
                    <a:lnTo>
                      <a:pt x="980" y="11"/>
                    </a:lnTo>
                    <a:lnTo>
                      <a:pt x="10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2" name="Freeform 71"/>
              <p:cNvSpPr>
                <a:spLocks noEditPoints="1"/>
              </p:cNvSpPr>
              <p:nvPr/>
            </p:nvSpPr>
            <p:spPr bwMode="auto">
              <a:xfrm>
                <a:off x="2871" y="3332"/>
                <a:ext cx="691" cy="473"/>
              </a:xfrm>
              <a:custGeom>
                <a:avLst/>
                <a:gdLst/>
                <a:ahLst/>
                <a:cxnLst>
                  <a:cxn ang="0">
                    <a:pos x="515" y="68"/>
                  </a:cxn>
                  <a:cxn ang="0">
                    <a:pos x="471" y="71"/>
                  </a:cxn>
                  <a:cxn ang="0">
                    <a:pos x="338" y="90"/>
                  </a:cxn>
                  <a:cxn ang="0">
                    <a:pos x="244" y="103"/>
                  </a:cxn>
                  <a:cxn ang="0">
                    <a:pos x="151" y="103"/>
                  </a:cxn>
                  <a:cxn ang="0">
                    <a:pos x="66" y="82"/>
                  </a:cxn>
                  <a:cxn ang="0">
                    <a:pos x="54" y="82"/>
                  </a:cxn>
                  <a:cxn ang="0">
                    <a:pos x="55" y="178"/>
                  </a:cxn>
                  <a:cxn ang="0">
                    <a:pos x="85" y="265"/>
                  </a:cxn>
                  <a:cxn ang="0">
                    <a:pos x="141" y="337"/>
                  </a:cxn>
                  <a:cxn ang="0">
                    <a:pos x="225" y="391"/>
                  </a:cxn>
                  <a:cxn ang="0">
                    <a:pos x="307" y="415"/>
                  </a:cxn>
                  <a:cxn ang="0">
                    <a:pos x="392" y="419"/>
                  </a:cxn>
                  <a:cxn ang="0">
                    <a:pos x="474" y="401"/>
                  </a:cxn>
                  <a:cxn ang="0">
                    <a:pos x="548" y="359"/>
                  </a:cxn>
                  <a:cxn ang="0">
                    <a:pos x="595" y="303"/>
                  </a:cxn>
                  <a:cxn ang="0">
                    <a:pos x="623" y="244"/>
                  </a:cxn>
                  <a:cxn ang="0">
                    <a:pos x="639" y="178"/>
                  </a:cxn>
                  <a:cxn ang="0">
                    <a:pos x="633" y="115"/>
                  </a:cxn>
                  <a:cxn ang="0">
                    <a:pos x="605" y="82"/>
                  </a:cxn>
                  <a:cxn ang="0">
                    <a:pos x="563" y="68"/>
                  </a:cxn>
                  <a:cxn ang="0">
                    <a:pos x="40" y="0"/>
                  </a:cxn>
                  <a:cxn ang="0">
                    <a:pos x="59" y="10"/>
                  </a:cxn>
                  <a:cxn ang="0">
                    <a:pos x="64" y="22"/>
                  </a:cxn>
                  <a:cxn ang="0">
                    <a:pos x="123" y="43"/>
                  </a:cxn>
                  <a:cxn ang="0">
                    <a:pos x="202" y="49"/>
                  </a:cxn>
                  <a:cxn ang="0">
                    <a:pos x="380" y="29"/>
                  </a:cxn>
                  <a:cxn ang="0">
                    <a:pos x="497" y="17"/>
                  </a:cxn>
                  <a:cxn ang="0">
                    <a:pos x="555" y="15"/>
                  </a:cxn>
                  <a:cxn ang="0">
                    <a:pos x="611" y="26"/>
                  </a:cxn>
                  <a:cxn ang="0">
                    <a:pos x="658" y="54"/>
                  </a:cxn>
                  <a:cxn ang="0">
                    <a:pos x="686" y="106"/>
                  </a:cxn>
                  <a:cxn ang="0">
                    <a:pos x="691" y="169"/>
                  </a:cxn>
                  <a:cxn ang="0">
                    <a:pos x="682" y="230"/>
                  </a:cxn>
                  <a:cxn ang="0">
                    <a:pos x="656" y="298"/>
                  </a:cxn>
                  <a:cxn ang="0">
                    <a:pos x="611" y="368"/>
                  </a:cxn>
                  <a:cxn ang="0">
                    <a:pos x="546" y="424"/>
                  </a:cxn>
                  <a:cxn ang="0">
                    <a:pos x="452" y="462"/>
                  </a:cxn>
                  <a:cxn ang="0">
                    <a:pos x="349" y="473"/>
                  </a:cxn>
                  <a:cxn ang="0">
                    <a:pos x="247" y="455"/>
                  </a:cxn>
                  <a:cxn ang="0">
                    <a:pos x="153" y="412"/>
                  </a:cxn>
                  <a:cxn ang="0">
                    <a:pos x="69" y="335"/>
                  </a:cxn>
                  <a:cxn ang="0">
                    <a:pos x="17" y="239"/>
                  </a:cxn>
                  <a:cxn ang="0">
                    <a:pos x="0" y="132"/>
                  </a:cxn>
                  <a:cxn ang="0">
                    <a:pos x="13" y="19"/>
                  </a:cxn>
                  <a:cxn ang="0">
                    <a:pos x="29" y="1"/>
                  </a:cxn>
                </a:cxnLst>
                <a:rect l="0" t="0" r="r" b="b"/>
                <a:pathLst>
                  <a:path w="691" h="473">
                    <a:moveTo>
                      <a:pt x="539" y="66"/>
                    </a:moveTo>
                    <a:lnTo>
                      <a:pt x="515" y="68"/>
                    </a:lnTo>
                    <a:lnTo>
                      <a:pt x="492" y="69"/>
                    </a:lnTo>
                    <a:lnTo>
                      <a:pt x="471" y="71"/>
                    </a:lnTo>
                    <a:lnTo>
                      <a:pt x="429" y="76"/>
                    </a:lnTo>
                    <a:lnTo>
                      <a:pt x="338" y="90"/>
                    </a:lnTo>
                    <a:lnTo>
                      <a:pt x="291" y="97"/>
                    </a:lnTo>
                    <a:lnTo>
                      <a:pt x="244" y="103"/>
                    </a:lnTo>
                    <a:lnTo>
                      <a:pt x="197" y="106"/>
                    </a:lnTo>
                    <a:lnTo>
                      <a:pt x="151" y="103"/>
                    </a:lnTo>
                    <a:lnTo>
                      <a:pt x="108" y="96"/>
                    </a:lnTo>
                    <a:lnTo>
                      <a:pt x="66" y="82"/>
                    </a:lnTo>
                    <a:lnTo>
                      <a:pt x="55" y="76"/>
                    </a:lnTo>
                    <a:lnTo>
                      <a:pt x="54" y="82"/>
                    </a:lnTo>
                    <a:lnTo>
                      <a:pt x="52" y="131"/>
                    </a:lnTo>
                    <a:lnTo>
                      <a:pt x="55" y="178"/>
                    </a:lnTo>
                    <a:lnTo>
                      <a:pt x="68" y="223"/>
                    </a:lnTo>
                    <a:lnTo>
                      <a:pt x="85" y="265"/>
                    </a:lnTo>
                    <a:lnTo>
                      <a:pt x="110" y="303"/>
                    </a:lnTo>
                    <a:lnTo>
                      <a:pt x="141" y="337"/>
                    </a:lnTo>
                    <a:lnTo>
                      <a:pt x="179" y="366"/>
                    </a:lnTo>
                    <a:lnTo>
                      <a:pt x="225" y="391"/>
                    </a:lnTo>
                    <a:lnTo>
                      <a:pt x="265" y="405"/>
                    </a:lnTo>
                    <a:lnTo>
                      <a:pt x="307" y="415"/>
                    </a:lnTo>
                    <a:lnTo>
                      <a:pt x="349" y="420"/>
                    </a:lnTo>
                    <a:lnTo>
                      <a:pt x="392" y="419"/>
                    </a:lnTo>
                    <a:lnTo>
                      <a:pt x="434" y="413"/>
                    </a:lnTo>
                    <a:lnTo>
                      <a:pt x="474" y="401"/>
                    </a:lnTo>
                    <a:lnTo>
                      <a:pt x="513" y="384"/>
                    </a:lnTo>
                    <a:lnTo>
                      <a:pt x="548" y="359"/>
                    </a:lnTo>
                    <a:lnTo>
                      <a:pt x="577" y="328"/>
                    </a:lnTo>
                    <a:lnTo>
                      <a:pt x="595" y="303"/>
                    </a:lnTo>
                    <a:lnTo>
                      <a:pt x="611" y="276"/>
                    </a:lnTo>
                    <a:lnTo>
                      <a:pt x="623" y="244"/>
                    </a:lnTo>
                    <a:lnTo>
                      <a:pt x="633" y="211"/>
                    </a:lnTo>
                    <a:lnTo>
                      <a:pt x="639" y="178"/>
                    </a:lnTo>
                    <a:lnTo>
                      <a:pt x="640" y="145"/>
                    </a:lnTo>
                    <a:lnTo>
                      <a:pt x="633" y="115"/>
                    </a:lnTo>
                    <a:lnTo>
                      <a:pt x="623" y="96"/>
                    </a:lnTo>
                    <a:lnTo>
                      <a:pt x="605" y="82"/>
                    </a:lnTo>
                    <a:lnTo>
                      <a:pt x="586" y="73"/>
                    </a:lnTo>
                    <a:lnTo>
                      <a:pt x="563" y="68"/>
                    </a:lnTo>
                    <a:lnTo>
                      <a:pt x="539" y="66"/>
                    </a:lnTo>
                    <a:close/>
                    <a:moveTo>
                      <a:pt x="40" y="0"/>
                    </a:moveTo>
                    <a:lnTo>
                      <a:pt x="50" y="3"/>
                    </a:lnTo>
                    <a:lnTo>
                      <a:pt x="59" y="10"/>
                    </a:lnTo>
                    <a:lnTo>
                      <a:pt x="64" y="21"/>
                    </a:lnTo>
                    <a:lnTo>
                      <a:pt x="64" y="22"/>
                    </a:lnTo>
                    <a:lnTo>
                      <a:pt x="87" y="33"/>
                    </a:lnTo>
                    <a:lnTo>
                      <a:pt x="123" y="43"/>
                    </a:lnTo>
                    <a:lnTo>
                      <a:pt x="162" y="49"/>
                    </a:lnTo>
                    <a:lnTo>
                      <a:pt x="202" y="49"/>
                    </a:lnTo>
                    <a:lnTo>
                      <a:pt x="291" y="42"/>
                    </a:lnTo>
                    <a:lnTo>
                      <a:pt x="380" y="29"/>
                    </a:lnTo>
                    <a:lnTo>
                      <a:pt x="471" y="19"/>
                    </a:lnTo>
                    <a:lnTo>
                      <a:pt x="497" y="17"/>
                    </a:lnTo>
                    <a:lnTo>
                      <a:pt x="525" y="15"/>
                    </a:lnTo>
                    <a:lnTo>
                      <a:pt x="555" y="15"/>
                    </a:lnTo>
                    <a:lnTo>
                      <a:pt x="583" y="19"/>
                    </a:lnTo>
                    <a:lnTo>
                      <a:pt x="611" y="26"/>
                    </a:lnTo>
                    <a:lnTo>
                      <a:pt x="637" y="36"/>
                    </a:lnTo>
                    <a:lnTo>
                      <a:pt x="658" y="54"/>
                    </a:lnTo>
                    <a:lnTo>
                      <a:pt x="675" y="78"/>
                    </a:lnTo>
                    <a:lnTo>
                      <a:pt x="686" y="106"/>
                    </a:lnTo>
                    <a:lnTo>
                      <a:pt x="691" y="138"/>
                    </a:lnTo>
                    <a:lnTo>
                      <a:pt x="691" y="169"/>
                    </a:lnTo>
                    <a:lnTo>
                      <a:pt x="687" y="199"/>
                    </a:lnTo>
                    <a:lnTo>
                      <a:pt x="682" y="230"/>
                    </a:lnTo>
                    <a:lnTo>
                      <a:pt x="673" y="258"/>
                    </a:lnTo>
                    <a:lnTo>
                      <a:pt x="656" y="298"/>
                    </a:lnTo>
                    <a:lnTo>
                      <a:pt x="637" y="335"/>
                    </a:lnTo>
                    <a:lnTo>
                      <a:pt x="611" y="368"/>
                    </a:lnTo>
                    <a:lnTo>
                      <a:pt x="581" y="398"/>
                    </a:lnTo>
                    <a:lnTo>
                      <a:pt x="546" y="424"/>
                    </a:lnTo>
                    <a:lnTo>
                      <a:pt x="501" y="447"/>
                    </a:lnTo>
                    <a:lnTo>
                      <a:pt x="452" y="462"/>
                    </a:lnTo>
                    <a:lnTo>
                      <a:pt x="401" y="471"/>
                    </a:lnTo>
                    <a:lnTo>
                      <a:pt x="349" y="473"/>
                    </a:lnTo>
                    <a:lnTo>
                      <a:pt x="298" y="468"/>
                    </a:lnTo>
                    <a:lnTo>
                      <a:pt x="247" y="455"/>
                    </a:lnTo>
                    <a:lnTo>
                      <a:pt x="199" y="436"/>
                    </a:lnTo>
                    <a:lnTo>
                      <a:pt x="153" y="412"/>
                    </a:lnTo>
                    <a:lnTo>
                      <a:pt x="106" y="375"/>
                    </a:lnTo>
                    <a:lnTo>
                      <a:pt x="69" y="335"/>
                    </a:lnTo>
                    <a:lnTo>
                      <a:pt x="40" y="289"/>
                    </a:lnTo>
                    <a:lnTo>
                      <a:pt x="17" y="239"/>
                    </a:lnTo>
                    <a:lnTo>
                      <a:pt x="3" y="186"/>
                    </a:lnTo>
                    <a:lnTo>
                      <a:pt x="0" y="132"/>
                    </a:lnTo>
                    <a:lnTo>
                      <a:pt x="1" y="76"/>
                    </a:lnTo>
                    <a:lnTo>
                      <a:pt x="13" y="19"/>
                    </a:lnTo>
                    <a:lnTo>
                      <a:pt x="19" y="7"/>
                    </a:lnTo>
                    <a:lnTo>
                      <a:pt x="29" y="1"/>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3" name="Freeform 72"/>
              <p:cNvSpPr>
                <a:spLocks/>
              </p:cNvSpPr>
              <p:nvPr/>
            </p:nvSpPr>
            <p:spPr bwMode="auto">
              <a:xfrm>
                <a:off x="3092" y="3033"/>
                <a:ext cx="67" cy="154"/>
              </a:xfrm>
              <a:custGeom>
                <a:avLst/>
                <a:gdLst/>
                <a:ahLst/>
                <a:cxnLst>
                  <a:cxn ang="0">
                    <a:pos x="42" y="0"/>
                  </a:cxn>
                  <a:cxn ang="0">
                    <a:pos x="53" y="4"/>
                  </a:cxn>
                  <a:cxn ang="0">
                    <a:pos x="61" y="9"/>
                  </a:cxn>
                  <a:cxn ang="0">
                    <a:pos x="67" y="19"/>
                  </a:cxn>
                  <a:cxn ang="0">
                    <a:pos x="65" y="31"/>
                  </a:cxn>
                  <a:cxn ang="0">
                    <a:pos x="58" y="65"/>
                  </a:cxn>
                  <a:cxn ang="0">
                    <a:pos x="53" y="96"/>
                  </a:cxn>
                  <a:cxn ang="0">
                    <a:pos x="53" y="129"/>
                  </a:cxn>
                  <a:cxn ang="0">
                    <a:pos x="49" y="141"/>
                  </a:cxn>
                  <a:cxn ang="0">
                    <a:pos x="42" y="150"/>
                  </a:cxn>
                  <a:cxn ang="0">
                    <a:pos x="32" y="154"/>
                  </a:cxn>
                  <a:cxn ang="0">
                    <a:pos x="21" y="154"/>
                  </a:cxn>
                  <a:cxn ang="0">
                    <a:pos x="11" y="150"/>
                  </a:cxn>
                  <a:cxn ang="0">
                    <a:pos x="4" y="141"/>
                  </a:cxn>
                  <a:cxn ang="0">
                    <a:pos x="0" y="129"/>
                  </a:cxn>
                  <a:cxn ang="0">
                    <a:pos x="2" y="91"/>
                  </a:cxn>
                  <a:cxn ang="0">
                    <a:pos x="5" y="54"/>
                  </a:cxn>
                  <a:cxn ang="0">
                    <a:pos x="14" y="17"/>
                  </a:cxn>
                  <a:cxn ang="0">
                    <a:pos x="21" y="7"/>
                  </a:cxn>
                  <a:cxn ang="0">
                    <a:pos x="30" y="2"/>
                  </a:cxn>
                  <a:cxn ang="0">
                    <a:pos x="42" y="0"/>
                  </a:cxn>
                </a:cxnLst>
                <a:rect l="0" t="0" r="r" b="b"/>
                <a:pathLst>
                  <a:path w="67" h="154">
                    <a:moveTo>
                      <a:pt x="42" y="0"/>
                    </a:moveTo>
                    <a:lnTo>
                      <a:pt x="53" y="4"/>
                    </a:lnTo>
                    <a:lnTo>
                      <a:pt x="61" y="9"/>
                    </a:lnTo>
                    <a:lnTo>
                      <a:pt x="67" y="19"/>
                    </a:lnTo>
                    <a:lnTo>
                      <a:pt x="65" y="31"/>
                    </a:lnTo>
                    <a:lnTo>
                      <a:pt x="58" y="65"/>
                    </a:lnTo>
                    <a:lnTo>
                      <a:pt x="53" y="96"/>
                    </a:lnTo>
                    <a:lnTo>
                      <a:pt x="53" y="129"/>
                    </a:lnTo>
                    <a:lnTo>
                      <a:pt x="49" y="141"/>
                    </a:lnTo>
                    <a:lnTo>
                      <a:pt x="42" y="150"/>
                    </a:lnTo>
                    <a:lnTo>
                      <a:pt x="32" y="154"/>
                    </a:lnTo>
                    <a:lnTo>
                      <a:pt x="21" y="154"/>
                    </a:lnTo>
                    <a:lnTo>
                      <a:pt x="11" y="150"/>
                    </a:lnTo>
                    <a:lnTo>
                      <a:pt x="4" y="141"/>
                    </a:lnTo>
                    <a:lnTo>
                      <a:pt x="0" y="129"/>
                    </a:lnTo>
                    <a:lnTo>
                      <a:pt x="2" y="91"/>
                    </a:lnTo>
                    <a:lnTo>
                      <a:pt x="5" y="54"/>
                    </a:lnTo>
                    <a:lnTo>
                      <a:pt x="14" y="17"/>
                    </a:lnTo>
                    <a:lnTo>
                      <a:pt x="21" y="7"/>
                    </a:lnTo>
                    <a:lnTo>
                      <a:pt x="30" y="2"/>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4" name="Freeform 73"/>
              <p:cNvSpPr>
                <a:spLocks/>
              </p:cNvSpPr>
              <p:nvPr/>
            </p:nvSpPr>
            <p:spPr bwMode="auto">
              <a:xfrm>
                <a:off x="3262" y="2968"/>
                <a:ext cx="52" cy="168"/>
              </a:xfrm>
              <a:custGeom>
                <a:avLst/>
                <a:gdLst/>
                <a:ahLst/>
                <a:cxnLst>
                  <a:cxn ang="0">
                    <a:pos x="21" y="0"/>
                  </a:cxn>
                  <a:cxn ang="0">
                    <a:pos x="31" y="0"/>
                  </a:cxn>
                  <a:cxn ang="0">
                    <a:pos x="42" y="4"/>
                  </a:cxn>
                  <a:cxn ang="0">
                    <a:pos x="49" y="13"/>
                  </a:cxn>
                  <a:cxn ang="0">
                    <a:pos x="52" y="25"/>
                  </a:cxn>
                  <a:cxn ang="0">
                    <a:pos x="52" y="142"/>
                  </a:cxn>
                  <a:cxn ang="0">
                    <a:pos x="49" y="154"/>
                  </a:cxn>
                  <a:cxn ang="0">
                    <a:pos x="42" y="163"/>
                  </a:cxn>
                  <a:cxn ang="0">
                    <a:pos x="31" y="168"/>
                  </a:cxn>
                  <a:cxn ang="0">
                    <a:pos x="21" y="168"/>
                  </a:cxn>
                  <a:cxn ang="0">
                    <a:pos x="10" y="163"/>
                  </a:cxn>
                  <a:cxn ang="0">
                    <a:pos x="3" y="154"/>
                  </a:cxn>
                  <a:cxn ang="0">
                    <a:pos x="0" y="142"/>
                  </a:cxn>
                  <a:cxn ang="0">
                    <a:pos x="0" y="25"/>
                  </a:cxn>
                  <a:cxn ang="0">
                    <a:pos x="3" y="13"/>
                  </a:cxn>
                  <a:cxn ang="0">
                    <a:pos x="10" y="4"/>
                  </a:cxn>
                  <a:cxn ang="0">
                    <a:pos x="21" y="0"/>
                  </a:cxn>
                </a:cxnLst>
                <a:rect l="0" t="0" r="r" b="b"/>
                <a:pathLst>
                  <a:path w="52" h="168">
                    <a:moveTo>
                      <a:pt x="21" y="0"/>
                    </a:moveTo>
                    <a:lnTo>
                      <a:pt x="31" y="0"/>
                    </a:lnTo>
                    <a:lnTo>
                      <a:pt x="42" y="4"/>
                    </a:lnTo>
                    <a:lnTo>
                      <a:pt x="49" y="13"/>
                    </a:lnTo>
                    <a:lnTo>
                      <a:pt x="52" y="25"/>
                    </a:lnTo>
                    <a:lnTo>
                      <a:pt x="52" y="142"/>
                    </a:lnTo>
                    <a:lnTo>
                      <a:pt x="49" y="154"/>
                    </a:lnTo>
                    <a:lnTo>
                      <a:pt x="42" y="163"/>
                    </a:lnTo>
                    <a:lnTo>
                      <a:pt x="31" y="168"/>
                    </a:lnTo>
                    <a:lnTo>
                      <a:pt x="21" y="168"/>
                    </a:lnTo>
                    <a:lnTo>
                      <a:pt x="10" y="163"/>
                    </a:lnTo>
                    <a:lnTo>
                      <a:pt x="3" y="154"/>
                    </a:lnTo>
                    <a:lnTo>
                      <a:pt x="0" y="142"/>
                    </a:lnTo>
                    <a:lnTo>
                      <a:pt x="0" y="25"/>
                    </a:lnTo>
                    <a:lnTo>
                      <a:pt x="3" y="13"/>
                    </a:lnTo>
                    <a:lnTo>
                      <a:pt x="10"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5" name="Freeform 74"/>
              <p:cNvSpPr>
                <a:spLocks/>
              </p:cNvSpPr>
              <p:nvPr/>
            </p:nvSpPr>
            <p:spPr bwMode="auto">
              <a:xfrm>
                <a:off x="3132" y="1870"/>
                <a:ext cx="1188" cy="1034"/>
              </a:xfrm>
              <a:custGeom>
                <a:avLst/>
                <a:gdLst/>
                <a:ahLst/>
                <a:cxnLst>
                  <a:cxn ang="0">
                    <a:pos x="783" y="5"/>
                  </a:cxn>
                  <a:cxn ang="0">
                    <a:pos x="825" y="26"/>
                  </a:cxn>
                  <a:cxn ang="0">
                    <a:pos x="851" y="68"/>
                  </a:cxn>
                  <a:cxn ang="0">
                    <a:pos x="856" y="134"/>
                  </a:cxn>
                  <a:cxn ang="0">
                    <a:pos x="943" y="124"/>
                  </a:cxn>
                  <a:cxn ang="0">
                    <a:pos x="1022" y="138"/>
                  </a:cxn>
                  <a:cxn ang="0">
                    <a:pos x="1088" y="173"/>
                  </a:cxn>
                  <a:cxn ang="0">
                    <a:pos x="1139" y="222"/>
                  </a:cxn>
                  <a:cxn ang="0">
                    <a:pos x="1174" y="281"/>
                  </a:cxn>
                  <a:cxn ang="0">
                    <a:pos x="1188" y="344"/>
                  </a:cxn>
                  <a:cxn ang="0">
                    <a:pos x="1179" y="407"/>
                  </a:cxn>
                  <a:cxn ang="0">
                    <a:pos x="1144" y="463"/>
                  </a:cxn>
                  <a:cxn ang="0">
                    <a:pos x="1081" y="506"/>
                  </a:cxn>
                  <a:cxn ang="0">
                    <a:pos x="1079" y="545"/>
                  </a:cxn>
                  <a:cxn ang="0">
                    <a:pos x="1132" y="590"/>
                  </a:cxn>
                  <a:cxn ang="0">
                    <a:pos x="1148" y="637"/>
                  </a:cxn>
                  <a:cxn ang="0">
                    <a:pos x="1134" y="685"/>
                  </a:cxn>
                  <a:cxn ang="0">
                    <a:pos x="1095" y="728"/>
                  </a:cxn>
                  <a:cxn ang="0">
                    <a:pos x="1039" y="767"/>
                  </a:cxn>
                  <a:cxn ang="0">
                    <a:pos x="971" y="796"/>
                  </a:cxn>
                  <a:cxn ang="0">
                    <a:pos x="900" y="819"/>
                  </a:cxn>
                  <a:cxn ang="0">
                    <a:pos x="828" y="828"/>
                  </a:cxn>
                  <a:cxn ang="0">
                    <a:pos x="765" y="824"/>
                  </a:cxn>
                  <a:cxn ang="0">
                    <a:pos x="760" y="905"/>
                  </a:cxn>
                  <a:cxn ang="0">
                    <a:pos x="729" y="966"/>
                  </a:cxn>
                  <a:cxn ang="0">
                    <a:pos x="674" y="1006"/>
                  </a:cxn>
                  <a:cxn ang="0">
                    <a:pos x="605" y="1030"/>
                  </a:cxn>
                  <a:cxn ang="0">
                    <a:pos x="529" y="1034"/>
                  </a:cxn>
                  <a:cxn ang="0">
                    <a:pos x="453" y="1020"/>
                  </a:cxn>
                  <a:cxn ang="0">
                    <a:pos x="383" y="990"/>
                  </a:cxn>
                  <a:cxn ang="0">
                    <a:pos x="327" y="941"/>
                  </a:cxn>
                  <a:cxn ang="0">
                    <a:pos x="292" y="875"/>
                  </a:cxn>
                  <a:cxn ang="0">
                    <a:pos x="297" y="850"/>
                  </a:cxn>
                  <a:cxn ang="0">
                    <a:pos x="289" y="822"/>
                  </a:cxn>
                  <a:cxn ang="0">
                    <a:pos x="285" y="772"/>
                  </a:cxn>
                  <a:cxn ang="0">
                    <a:pos x="283" y="655"/>
                  </a:cxn>
                  <a:cxn ang="0">
                    <a:pos x="177" y="644"/>
                  </a:cxn>
                  <a:cxn ang="0">
                    <a:pos x="98" y="613"/>
                  </a:cxn>
                  <a:cxn ang="0">
                    <a:pos x="44" y="566"/>
                  </a:cxn>
                  <a:cxn ang="0">
                    <a:pos x="13" y="508"/>
                  </a:cxn>
                  <a:cxn ang="0">
                    <a:pos x="0" y="445"/>
                  </a:cxn>
                  <a:cxn ang="0">
                    <a:pos x="9" y="379"/>
                  </a:cxn>
                  <a:cxn ang="0">
                    <a:pos x="34" y="314"/>
                  </a:cxn>
                  <a:cxn ang="0">
                    <a:pos x="72" y="255"/>
                  </a:cxn>
                  <a:cxn ang="0">
                    <a:pos x="126" y="208"/>
                  </a:cxn>
                  <a:cxn ang="0">
                    <a:pos x="189" y="176"/>
                  </a:cxn>
                  <a:cxn ang="0">
                    <a:pos x="262" y="164"/>
                  </a:cxn>
                  <a:cxn ang="0">
                    <a:pos x="341" y="175"/>
                  </a:cxn>
                  <a:cxn ang="0">
                    <a:pos x="426" y="213"/>
                  </a:cxn>
                  <a:cxn ang="0">
                    <a:pos x="449" y="162"/>
                  </a:cxn>
                  <a:cxn ang="0">
                    <a:pos x="489" y="115"/>
                  </a:cxn>
                  <a:cxn ang="0">
                    <a:pos x="542" y="72"/>
                  </a:cxn>
                  <a:cxn ang="0">
                    <a:pos x="603" y="37"/>
                  </a:cxn>
                  <a:cxn ang="0">
                    <a:pos x="666" y="12"/>
                  </a:cxn>
                  <a:cxn ang="0">
                    <a:pos x="729" y="2"/>
                  </a:cxn>
                </a:cxnLst>
                <a:rect l="0" t="0" r="r" b="b"/>
                <a:pathLst>
                  <a:path w="1188" h="1034">
                    <a:moveTo>
                      <a:pt x="756" y="0"/>
                    </a:moveTo>
                    <a:lnTo>
                      <a:pt x="783" y="5"/>
                    </a:lnTo>
                    <a:lnTo>
                      <a:pt x="805" y="14"/>
                    </a:lnTo>
                    <a:lnTo>
                      <a:pt x="825" y="26"/>
                    </a:lnTo>
                    <a:lnTo>
                      <a:pt x="840" y="45"/>
                    </a:lnTo>
                    <a:lnTo>
                      <a:pt x="851" y="68"/>
                    </a:lnTo>
                    <a:lnTo>
                      <a:pt x="856" y="98"/>
                    </a:lnTo>
                    <a:lnTo>
                      <a:pt x="856" y="134"/>
                    </a:lnTo>
                    <a:lnTo>
                      <a:pt x="900" y="126"/>
                    </a:lnTo>
                    <a:lnTo>
                      <a:pt x="943" y="124"/>
                    </a:lnTo>
                    <a:lnTo>
                      <a:pt x="983" y="129"/>
                    </a:lnTo>
                    <a:lnTo>
                      <a:pt x="1022" y="138"/>
                    </a:lnTo>
                    <a:lnTo>
                      <a:pt x="1055" y="154"/>
                    </a:lnTo>
                    <a:lnTo>
                      <a:pt x="1088" y="173"/>
                    </a:lnTo>
                    <a:lnTo>
                      <a:pt x="1114" y="196"/>
                    </a:lnTo>
                    <a:lnTo>
                      <a:pt x="1139" y="222"/>
                    </a:lnTo>
                    <a:lnTo>
                      <a:pt x="1158" y="251"/>
                    </a:lnTo>
                    <a:lnTo>
                      <a:pt x="1174" y="281"/>
                    </a:lnTo>
                    <a:lnTo>
                      <a:pt x="1184" y="313"/>
                    </a:lnTo>
                    <a:lnTo>
                      <a:pt x="1188" y="344"/>
                    </a:lnTo>
                    <a:lnTo>
                      <a:pt x="1186" y="375"/>
                    </a:lnTo>
                    <a:lnTo>
                      <a:pt x="1179" y="407"/>
                    </a:lnTo>
                    <a:lnTo>
                      <a:pt x="1165" y="435"/>
                    </a:lnTo>
                    <a:lnTo>
                      <a:pt x="1144" y="463"/>
                    </a:lnTo>
                    <a:lnTo>
                      <a:pt x="1116" y="487"/>
                    </a:lnTo>
                    <a:lnTo>
                      <a:pt x="1081" y="506"/>
                    </a:lnTo>
                    <a:lnTo>
                      <a:pt x="1038" y="524"/>
                    </a:lnTo>
                    <a:lnTo>
                      <a:pt x="1079" y="545"/>
                    </a:lnTo>
                    <a:lnTo>
                      <a:pt x="1111" y="568"/>
                    </a:lnTo>
                    <a:lnTo>
                      <a:pt x="1132" y="590"/>
                    </a:lnTo>
                    <a:lnTo>
                      <a:pt x="1144" y="613"/>
                    </a:lnTo>
                    <a:lnTo>
                      <a:pt x="1148" y="637"/>
                    </a:lnTo>
                    <a:lnTo>
                      <a:pt x="1144" y="660"/>
                    </a:lnTo>
                    <a:lnTo>
                      <a:pt x="1134" y="685"/>
                    </a:lnTo>
                    <a:lnTo>
                      <a:pt x="1116" y="705"/>
                    </a:lnTo>
                    <a:lnTo>
                      <a:pt x="1095" y="728"/>
                    </a:lnTo>
                    <a:lnTo>
                      <a:pt x="1069" y="747"/>
                    </a:lnTo>
                    <a:lnTo>
                      <a:pt x="1039" y="767"/>
                    </a:lnTo>
                    <a:lnTo>
                      <a:pt x="1006" y="782"/>
                    </a:lnTo>
                    <a:lnTo>
                      <a:pt x="971" y="796"/>
                    </a:lnTo>
                    <a:lnTo>
                      <a:pt x="936" y="809"/>
                    </a:lnTo>
                    <a:lnTo>
                      <a:pt x="900" y="819"/>
                    </a:lnTo>
                    <a:lnTo>
                      <a:pt x="863" y="826"/>
                    </a:lnTo>
                    <a:lnTo>
                      <a:pt x="828" y="828"/>
                    </a:lnTo>
                    <a:lnTo>
                      <a:pt x="795" y="828"/>
                    </a:lnTo>
                    <a:lnTo>
                      <a:pt x="765" y="824"/>
                    </a:lnTo>
                    <a:lnTo>
                      <a:pt x="767" y="866"/>
                    </a:lnTo>
                    <a:lnTo>
                      <a:pt x="760" y="905"/>
                    </a:lnTo>
                    <a:lnTo>
                      <a:pt x="748" y="938"/>
                    </a:lnTo>
                    <a:lnTo>
                      <a:pt x="729" y="966"/>
                    </a:lnTo>
                    <a:lnTo>
                      <a:pt x="702" y="988"/>
                    </a:lnTo>
                    <a:lnTo>
                      <a:pt x="674" y="1006"/>
                    </a:lnTo>
                    <a:lnTo>
                      <a:pt x="641" y="1020"/>
                    </a:lnTo>
                    <a:lnTo>
                      <a:pt x="605" y="1030"/>
                    </a:lnTo>
                    <a:lnTo>
                      <a:pt x="568" y="1034"/>
                    </a:lnTo>
                    <a:lnTo>
                      <a:pt x="529" y="1034"/>
                    </a:lnTo>
                    <a:lnTo>
                      <a:pt x="491" y="1030"/>
                    </a:lnTo>
                    <a:lnTo>
                      <a:pt x="453" y="1020"/>
                    </a:lnTo>
                    <a:lnTo>
                      <a:pt x="416" y="1008"/>
                    </a:lnTo>
                    <a:lnTo>
                      <a:pt x="383" y="990"/>
                    </a:lnTo>
                    <a:lnTo>
                      <a:pt x="353" y="967"/>
                    </a:lnTo>
                    <a:lnTo>
                      <a:pt x="327" y="941"/>
                    </a:lnTo>
                    <a:lnTo>
                      <a:pt x="306" y="910"/>
                    </a:lnTo>
                    <a:lnTo>
                      <a:pt x="292" y="875"/>
                    </a:lnTo>
                    <a:lnTo>
                      <a:pt x="283" y="836"/>
                    </a:lnTo>
                    <a:lnTo>
                      <a:pt x="297" y="850"/>
                    </a:lnTo>
                    <a:lnTo>
                      <a:pt x="292" y="840"/>
                    </a:lnTo>
                    <a:lnTo>
                      <a:pt x="289" y="822"/>
                    </a:lnTo>
                    <a:lnTo>
                      <a:pt x="287" y="800"/>
                    </a:lnTo>
                    <a:lnTo>
                      <a:pt x="285" y="772"/>
                    </a:lnTo>
                    <a:lnTo>
                      <a:pt x="283" y="742"/>
                    </a:lnTo>
                    <a:lnTo>
                      <a:pt x="283" y="655"/>
                    </a:lnTo>
                    <a:lnTo>
                      <a:pt x="227" y="651"/>
                    </a:lnTo>
                    <a:lnTo>
                      <a:pt x="177" y="644"/>
                    </a:lnTo>
                    <a:lnTo>
                      <a:pt x="135" y="630"/>
                    </a:lnTo>
                    <a:lnTo>
                      <a:pt x="98" y="613"/>
                    </a:lnTo>
                    <a:lnTo>
                      <a:pt x="69" y="590"/>
                    </a:lnTo>
                    <a:lnTo>
                      <a:pt x="44" y="566"/>
                    </a:lnTo>
                    <a:lnTo>
                      <a:pt x="25" y="538"/>
                    </a:lnTo>
                    <a:lnTo>
                      <a:pt x="13" y="508"/>
                    </a:lnTo>
                    <a:lnTo>
                      <a:pt x="4" y="477"/>
                    </a:lnTo>
                    <a:lnTo>
                      <a:pt x="0" y="445"/>
                    </a:lnTo>
                    <a:lnTo>
                      <a:pt x="2" y="412"/>
                    </a:lnTo>
                    <a:lnTo>
                      <a:pt x="9" y="379"/>
                    </a:lnTo>
                    <a:lnTo>
                      <a:pt x="20" y="346"/>
                    </a:lnTo>
                    <a:lnTo>
                      <a:pt x="34" y="314"/>
                    </a:lnTo>
                    <a:lnTo>
                      <a:pt x="51" y="285"/>
                    </a:lnTo>
                    <a:lnTo>
                      <a:pt x="72" y="255"/>
                    </a:lnTo>
                    <a:lnTo>
                      <a:pt x="98" y="231"/>
                    </a:lnTo>
                    <a:lnTo>
                      <a:pt x="126" y="208"/>
                    </a:lnTo>
                    <a:lnTo>
                      <a:pt x="156" y="190"/>
                    </a:lnTo>
                    <a:lnTo>
                      <a:pt x="189" y="176"/>
                    </a:lnTo>
                    <a:lnTo>
                      <a:pt x="224" y="168"/>
                    </a:lnTo>
                    <a:lnTo>
                      <a:pt x="262" y="164"/>
                    </a:lnTo>
                    <a:lnTo>
                      <a:pt x="301" y="166"/>
                    </a:lnTo>
                    <a:lnTo>
                      <a:pt x="341" y="175"/>
                    </a:lnTo>
                    <a:lnTo>
                      <a:pt x="383" y="190"/>
                    </a:lnTo>
                    <a:lnTo>
                      <a:pt x="426" y="213"/>
                    </a:lnTo>
                    <a:lnTo>
                      <a:pt x="435" y="187"/>
                    </a:lnTo>
                    <a:lnTo>
                      <a:pt x="449" y="162"/>
                    </a:lnTo>
                    <a:lnTo>
                      <a:pt x="467" y="138"/>
                    </a:lnTo>
                    <a:lnTo>
                      <a:pt x="489" y="115"/>
                    </a:lnTo>
                    <a:lnTo>
                      <a:pt x="514" y="93"/>
                    </a:lnTo>
                    <a:lnTo>
                      <a:pt x="542" y="72"/>
                    </a:lnTo>
                    <a:lnTo>
                      <a:pt x="571" y="54"/>
                    </a:lnTo>
                    <a:lnTo>
                      <a:pt x="603" y="37"/>
                    </a:lnTo>
                    <a:lnTo>
                      <a:pt x="634" y="23"/>
                    </a:lnTo>
                    <a:lnTo>
                      <a:pt x="666" y="12"/>
                    </a:lnTo>
                    <a:lnTo>
                      <a:pt x="697" y="5"/>
                    </a:lnTo>
                    <a:lnTo>
                      <a:pt x="729" y="2"/>
                    </a:lnTo>
                    <a:lnTo>
                      <a:pt x="7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6" name="Freeform 75"/>
              <p:cNvSpPr>
                <a:spLocks noEditPoints="1"/>
              </p:cNvSpPr>
              <p:nvPr/>
            </p:nvSpPr>
            <p:spPr bwMode="auto">
              <a:xfrm>
                <a:off x="3106" y="1847"/>
                <a:ext cx="1240" cy="1081"/>
              </a:xfrm>
              <a:custGeom>
                <a:avLst/>
                <a:gdLst/>
                <a:ahLst/>
                <a:cxnLst>
                  <a:cxn ang="0">
                    <a:pos x="672" y="72"/>
                  </a:cxn>
                  <a:cxn ang="0">
                    <a:pos x="561" y="138"/>
                  </a:cxn>
                  <a:cxn ang="0">
                    <a:pos x="487" y="222"/>
                  </a:cxn>
                  <a:cxn ang="0">
                    <a:pos x="451" y="262"/>
                  </a:cxn>
                  <a:cxn ang="0">
                    <a:pos x="311" y="217"/>
                  </a:cxn>
                  <a:cxn ang="0">
                    <a:pos x="150" y="266"/>
                  </a:cxn>
                  <a:cxn ang="0">
                    <a:pos x="60" y="412"/>
                  </a:cxn>
                  <a:cxn ang="0">
                    <a:pos x="81" y="559"/>
                  </a:cxn>
                  <a:cxn ang="0">
                    <a:pos x="201" y="638"/>
                  </a:cxn>
                  <a:cxn ang="0">
                    <a:pos x="323" y="655"/>
                  </a:cxn>
                  <a:cxn ang="0">
                    <a:pos x="341" y="844"/>
                  </a:cxn>
                  <a:cxn ang="0">
                    <a:pos x="344" y="887"/>
                  </a:cxn>
                  <a:cxn ang="0">
                    <a:pos x="405" y="976"/>
                  </a:cxn>
                  <a:cxn ang="0">
                    <a:pos x="536" y="1029"/>
                  </a:cxn>
                  <a:cxn ang="0">
                    <a:pos x="672" y="1013"/>
                  </a:cxn>
                  <a:cxn ang="0">
                    <a:pos x="760" y="922"/>
                  </a:cxn>
                  <a:cxn ang="0">
                    <a:pos x="775" y="826"/>
                  </a:cxn>
                  <a:cxn ang="0">
                    <a:pos x="894" y="823"/>
                  </a:cxn>
                  <a:cxn ang="0">
                    <a:pos x="1074" y="753"/>
                  </a:cxn>
                  <a:cxn ang="0">
                    <a:pos x="1142" y="685"/>
                  </a:cxn>
                  <a:cxn ang="0">
                    <a:pos x="1114" y="605"/>
                  </a:cxn>
                  <a:cxn ang="0">
                    <a:pos x="1041" y="563"/>
                  </a:cxn>
                  <a:cxn ang="0">
                    <a:pos x="1057" y="522"/>
                  </a:cxn>
                  <a:cxn ang="0">
                    <a:pos x="1172" y="432"/>
                  </a:cxn>
                  <a:cxn ang="0">
                    <a:pos x="1163" y="290"/>
                  </a:cxn>
                  <a:cxn ang="0">
                    <a:pos x="1023" y="184"/>
                  </a:cxn>
                  <a:cxn ang="0">
                    <a:pos x="877" y="182"/>
                  </a:cxn>
                  <a:cxn ang="0">
                    <a:pos x="856" y="126"/>
                  </a:cxn>
                  <a:cxn ang="0">
                    <a:pos x="803" y="56"/>
                  </a:cxn>
                  <a:cxn ang="0">
                    <a:pos x="805" y="2"/>
                  </a:cxn>
                  <a:cxn ang="0">
                    <a:pos x="892" y="58"/>
                  </a:cxn>
                  <a:cxn ang="0">
                    <a:pos x="920" y="124"/>
                  </a:cxn>
                  <a:cxn ang="0">
                    <a:pos x="1097" y="157"/>
                  </a:cxn>
                  <a:cxn ang="0">
                    <a:pos x="1221" y="288"/>
                  </a:cxn>
                  <a:cxn ang="0">
                    <a:pos x="1222" y="447"/>
                  </a:cxn>
                  <a:cxn ang="0">
                    <a:pos x="1125" y="549"/>
                  </a:cxn>
                  <a:cxn ang="0">
                    <a:pos x="1193" y="624"/>
                  </a:cxn>
                  <a:cxn ang="0">
                    <a:pos x="1163" y="746"/>
                  </a:cxn>
                  <a:cxn ang="0">
                    <a:pos x="997" y="849"/>
                  </a:cxn>
                  <a:cxn ang="0">
                    <a:pos x="819" y="875"/>
                  </a:cxn>
                  <a:cxn ang="0">
                    <a:pos x="779" y="999"/>
                  </a:cxn>
                  <a:cxn ang="0">
                    <a:pos x="655" y="1073"/>
                  </a:cxn>
                  <a:cxn ang="0">
                    <a:pos x="498" y="1073"/>
                  </a:cxn>
                  <a:cxn ang="0">
                    <a:pos x="356" y="1001"/>
                  </a:cxn>
                  <a:cxn ang="0">
                    <a:pos x="283" y="859"/>
                  </a:cxn>
                  <a:cxn ang="0">
                    <a:pos x="283" y="702"/>
                  </a:cxn>
                  <a:cxn ang="0">
                    <a:pos x="159" y="680"/>
                  </a:cxn>
                  <a:cxn ang="0">
                    <a:pos x="39" y="592"/>
                  </a:cxn>
                  <a:cxn ang="0">
                    <a:pos x="2" y="439"/>
                  </a:cxn>
                  <a:cxn ang="0">
                    <a:pos x="72" y="273"/>
                  </a:cxn>
                  <a:cxn ang="0">
                    <a:pos x="229" y="171"/>
                  </a:cxn>
                  <a:cxn ang="0">
                    <a:pos x="419" y="189"/>
                  </a:cxn>
                  <a:cxn ang="0">
                    <a:pos x="494" y="126"/>
                  </a:cxn>
                  <a:cxn ang="0">
                    <a:pos x="611" y="44"/>
                  </a:cxn>
                  <a:cxn ang="0">
                    <a:pos x="744" y="2"/>
                  </a:cxn>
                </a:cxnLst>
                <a:rect l="0" t="0" r="r" b="b"/>
                <a:pathLst>
                  <a:path w="1240" h="1081">
                    <a:moveTo>
                      <a:pt x="756" y="51"/>
                    </a:moveTo>
                    <a:lnTo>
                      <a:pt x="730" y="54"/>
                    </a:lnTo>
                    <a:lnTo>
                      <a:pt x="702" y="61"/>
                    </a:lnTo>
                    <a:lnTo>
                      <a:pt x="672" y="72"/>
                    </a:lnTo>
                    <a:lnTo>
                      <a:pt x="643" y="86"/>
                    </a:lnTo>
                    <a:lnTo>
                      <a:pt x="615" y="102"/>
                    </a:lnTo>
                    <a:lnTo>
                      <a:pt x="587" y="119"/>
                    </a:lnTo>
                    <a:lnTo>
                      <a:pt x="561" y="138"/>
                    </a:lnTo>
                    <a:lnTo>
                      <a:pt x="538" y="157"/>
                    </a:lnTo>
                    <a:lnTo>
                      <a:pt x="517" y="178"/>
                    </a:lnTo>
                    <a:lnTo>
                      <a:pt x="500" y="201"/>
                    </a:lnTo>
                    <a:lnTo>
                      <a:pt x="487" y="222"/>
                    </a:lnTo>
                    <a:lnTo>
                      <a:pt x="479" y="243"/>
                    </a:lnTo>
                    <a:lnTo>
                      <a:pt x="472" y="254"/>
                    </a:lnTo>
                    <a:lnTo>
                      <a:pt x="463" y="260"/>
                    </a:lnTo>
                    <a:lnTo>
                      <a:pt x="451" y="262"/>
                    </a:lnTo>
                    <a:lnTo>
                      <a:pt x="440" y="259"/>
                    </a:lnTo>
                    <a:lnTo>
                      <a:pt x="398" y="238"/>
                    </a:lnTo>
                    <a:lnTo>
                      <a:pt x="355" y="224"/>
                    </a:lnTo>
                    <a:lnTo>
                      <a:pt x="311" y="217"/>
                    </a:lnTo>
                    <a:lnTo>
                      <a:pt x="267" y="219"/>
                    </a:lnTo>
                    <a:lnTo>
                      <a:pt x="225" y="227"/>
                    </a:lnTo>
                    <a:lnTo>
                      <a:pt x="187" y="243"/>
                    </a:lnTo>
                    <a:lnTo>
                      <a:pt x="150" y="266"/>
                    </a:lnTo>
                    <a:lnTo>
                      <a:pt x="119" y="295"/>
                    </a:lnTo>
                    <a:lnTo>
                      <a:pt x="91" y="332"/>
                    </a:lnTo>
                    <a:lnTo>
                      <a:pt x="70" y="376"/>
                    </a:lnTo>
                    <a:lnTo>
                      <a:pt x="60" y="412"/>
                    </a:lnTo>
                    <a:lnTo>
                      <a:pt x="54" y="451"/>
                    </a:lnTo>
                    <a:lnTo>
                      <a:pt x="54" y="488"/>
                    </a:lnTo>
                    <a:lnTo>
                      <a:pt x="63" y="524"/>
                    </a:lnTo>
                    <a:lnTo>
                      <a:pt x="81" y="559"/>
                    </a:lnTo>
                    <a:lnTo>
                      <a:pt x="105" y="587"/>
                    </a:lnTo>
                    <a:lnTo>
                      <a:pt x="133" y="610"/>
                    </a:lnTo>
                    <a:lnTo>
                      <a:pt x="166" y="627"/>
                    </a:lnTo>
                    <a:lnTo>
                      <a:pt x="201" y="638"/>
                    </a:lnTo>
                    <a:lnTo>
                      <a:pt x="238" y="646"/>
                    </a:lnTo>
                    <a:lnTo>
                      <a:pt x="273" y="650"/>
                    </a:lnTo>
                    <a:lnTo>
                      <a:pt x="309" y="652"/>
                    </a:lnTo>
                    <a:lnTo>
                      <a:pt x="323" y="655"/>
                    </a:lnTo>
                    <a:lnTo>
                      <a:pt x="334" y="666"/>
                    </a:lnTo>
                    <a:lnTo>
                      <a:pt x="337" y="678"/>
                    </a:lnTo>
                    <a:lnTo>
                      <a:pt x="337" y="805"/>
                    </a:lnTo>
                    <a:lnTo>
                      <a:pt x="341" y="844"/>
                    </a:lnTo>
                    <a:lnTo>
                      <a:pt x="346" y="859"/>
                    </a:lnTo>
                    <a:lnTo>
                      <a:pt x="351" y="872"/>
                    </a:lnTo>
                    <a:lnTo>
                      <a:pt x="348" y="882"/>
                    </a:lnTo>
                    <a:lnTo>
                      <a:pt x="344" y="887"/>
                    </a:lnTo>
                    <a:lnTo>
                      <a:pt x="346" y="894"/>
                    </a:lnTo>
                    <a:lnTo>
                      <a:pt x="360" y="926"/>
                    </a:lnTo>
                    <a:lnTo>
                      <a:pt x="381" y="954"/>
                    </a:lnTo>
                    <a:lnTo>
                      <a:pt x="405" y="976"/>
                    </a:lnTo>
                    <a:lnTo>
                      <a:pt x="435" y="997"/>
                    </a:lnTo>
                    <a:lnTo>
                      <a:pt x="466" y="1011"/>
                    </a:lnTo>
                    <a:lnTo>
                      <a:pt x="501" y="1024"/>
                    </a:lnTo>
                    <a:lnTo>
                      <a:pt x="536" y="1029"/>
                    </a:lnTo>
                    <a:lnTo>
                      <a:pt x="573" y="1032"/>
                    </a:lnTo>
                    <a:lnTo>
                      <a:pt x="608" y="1031"/>
                    </a:lnTo>
                    <a:lnTo>
                      <a:pt x="641" y="1024"/>
                    </a:lnTo>
                    <a:lnTo>
                      <a:pt x="672" y="1013"/>
                    </a:lnTo>
                    <a:lnTo>
                      <a:pt x="702" y="997"/>
                    </a:lnTo>
                    <a:lnTo>
                      <a:pt x="727" y="976"/>
                    </a:lnTo>
                    <a:lnTo>
                      <a:pt x="746" y="952"/>
                    </a:lnTo>
                    <a:lnTo>
                      <a:pt x="760" y="922"/>
                    </a:lnTo>
                    <a:lnTo>
                      <a:pt x="765" y="887"/>
                    </a:lnTo>
                    <a:lnTo>
                      <a:pt x="765" y="847"/>
                    </a:lnTo>
                    <a:lnTo>
                      <a:pt x="767" y="835"/>
                    </a:lnTo>
                    <a:lnTo>
                      <a:pt x="775" y="826"/>
                    </a:lnTo>
                    <a:lnTo>
                      <a:pt x="786" y="821"/>
                    </a:lnTo>
                    <a:lnTo>
                      <a:pt x="798" y="821"/>
                    </a:lnTo>
                    <a:lnTo>
                      <a:pt x="845" y="826"/>
                    </a:lnTo>
                    <a:lnTo>
                      <a:pt x="894" y="823"/>
                    </a:lnTo>
                    <a:lnTo>
                      <a:pt x="941" y="812"/>
                    </a:lnTo>
                    <a:lnTo>
                      <a:pt x="988" y="797"/>
                    </a:lnTo>
                    <a:lnTo>
                      <a:pt x="1034" y="777"/>
                    </a:lnTo>
                    <a:lnTo>
                      <a:pt x="1074" y="753"/>
                    </a:lnTo>
                    <a:lnTo>
                      <a:pt x="1093" y="739"/>
                    </a:lnTo>
                    <a:lnTo>
                      <a:pt x="1112" y="723"/>
                    </a:lnTo>
                    <a:lnTo>
                      <a:pt x="1130" y="706"/>
                    </a:lnTo>
                    <a:lnTo>
                      <a:pt x="1142" y="685"/>
                    </a:lnTo>
                    <a:lnTo>
                      <a:pt x="1147" y="664"/>
                    </a:lnTo>
                    <a:lnTo>
                      <a:pt x="1142" y="641"/>
                    </a:lnTo>
                    <a:lnTo>
                      <a:pt x="1132" y="620"/>
                    </a:lnTo>
                    <a:lnTo>
                      <a:pt x="1114" y="605"/>
                    </a:lnTo>
                    <a:lnTo>
                      <a:pt x="1093" y="591"/>
                    </a:lnTo>
                    <a:lnTo>
                      <a:pt x="1072" y="578"/>
                    </a:lnTo>
                    <a:lnTo>
                      <a:pt x="1051" y="570"/>
                    </a:lnTo>
                    <a:lnTo>
                      <a:pt x="1041" y="563"/>
                    </a:lnTo>
                    <a:lnTo>
                      <a:pt x="1037" y="550"/>
                    </a:lnTo>
                    <a:lnTo>
                      <a:pt x="1039" y="538"/>
                    </a:lnTo>
                    <a:lnTo>
                      <a:pt x="1046" y="528"/>
                    </a:lnTo>
                    <a:lnTo>
                      <a:pt x="1057" y="522"/>
                    </a:lnTo>
                    <a:lnTo>
                      <a:pt x="1093" y="507"/>
                    </a:lnTo>
                    <a:lnTo>
                      <a:pt x="1126" y="486"/>
                    </a:lnTo>
                    <a:lnTo>
                      <a:pt x="1153" y="461"/>
                    </a:lnTo>
                    <a:lnTo>
                      <a:pt x="1172" y="432"/>
                    </a:lnTo>
                    <a:lnTo>
                      <a:pt x="1184" y="400"/>
                    </a:lnTo>
                    <a:lnTo>
                      <a:pt x="1188" y="365"/>
                    </a:lnTo>
                    <a:lnTo>
                      <a:pt x="1181" y="329"/>
                    </a:lnTo>
                    <a:lnTo>
                      <a:pt x="1163" y="290"/>
                    </a:lnTo>
                    <a:lnTo>
                      <a:pt x="1135" y="252"/>
                    </a:lnTo>
                    <a:lnTo>
                      <a:pt x="1102" y="222"/>
                    </a:lnTo>
                    <a:lnTo>
                      <a:pt x="1065" y="199"/>
                    </a:lnTo>
                    <a:lnTo>
                      <a:pt x="1023" y="184"/>
                    </a:lnTo>
                    <a:lnTo>
                      <a:pt x="980" y="175"/>
                    </a:lnTo>
                    <a:lnTo>
                      <a:pt x="934" y="175"/>
                    </a:lnTo>
                    <a:lnTo>
                      <a:pt x="889" y="182"/>
                    </a:lnTo>
                    <a:lnTo>
                      <a:pt x="877" y="182"/>
                    </a:lnTo>
                    <a:lnTo>
                      <a:pt x="866" y="178"/>
                    </a:lnTo>
                    <a:lnTo>
                      <a:pt x="858" y="170"/>
                    </a:lnTo>
                    <a:lnTo>
                      <a:pt x="856" y="157"/>
                    </a:lnTo>
                    <a:lnTo>
                      <a:pt x="856" y="126"/>
                    </a:lnTo>
                    <a:lnTo>
                      <a:pt x="849" y="100"/>
                    </a:lnTo>
                    <a:lnTo>
                      <a:pt x="838" y="79"/>
                    </a:lnTo>
                    <a:lnTo>
                      <a:pt x="823" y="65"/>
                    </a:lnTo>
                    <a:lnTo>
                      <a:pt x="803" y="56"/>
                    </a:lnTo>
                    <a:lnTo>
                      <a:pt x="782" y="51"/>
                    </a:lnTo>
                    <a:lnTo>
                      <a:pt x="756" y="51"/>
                    </a:lnTo>
                    <a:close/>
                    <a:moveTo>
                      <a:pt x="775" y="0"/>
                    </a:moveTo>
                    <a:lnTo>
                      <a:pt x="805" y="2"/>
                    </a:lnTo>
                    <a:lnTo>
                      <a:pt x="833" y="9"/>
                    </a:lnTo>
                    <a:lnTo>
                      <a:pt x="856" y="20"/>
                    </a:lnTo>
                    <a:lnTo>
                      <a:pt x="877" y="37"/>
                    </a:lnTo>
                    <a:lnTo>
                      <a:pt x="892" y="58"/>
                    </a:lnTo>
                    <a:lnTo>
                      <a:pt x="903" y="84"/>
                    </a:lnTo>
                    <a:lnTo>
                      <a:pt x="908" y="117"/>
                    </a:lnTo>
                    <a:lnTo>
                      <a:pt x="908" y="126"/>
                    </a:lnTo>
                    <a:lnTo>
                      <a:pt x="920" y="124"/>
                    </a:lnTo>
                    <a:lnTo>
                      <a:pt x="968" y="123"/>
                    </a:lnTo>
                    <a:lnTo>
                      <a:pt x="1013" y="128"/>
                    </a:lnTo>
                    <a:lnTo>
                      <a:pt x="1057" y="138"/>
                    </a:lnTo>
                    <a:lnTo>
                      <a:pt x="1097" y="157"/>
                    </a:lnTo>
                    <a:lnTo>
                      <a:pt x="1135" y="180"/>
                    </a:lnTo>
                    <a:lnTo>
                      <a:pt x="1168" y="210"/>
                    </a:lnTo>
                    <a:lnTo>
                      <a:pt x="1198" y="247"/>
                    </a:lnTo>
                    <a:lnTo>
                      <a:pt x="1221" y="288"/>
                    </a:lnTo>
                    <a:lnTo>
                      <a:pt x="1235" y="332"/>
                    </a:lnTo>
                    <a:lnTo>
                      <a:pt x="1240" y="372"/>
                    </a:lnTo>
                    <a:lnTo>
                      <a:pt x="1235" y="411"/>
                    </a:lnTo>
                    <a:lnTo>
                      <a:pt x="1222" y="447"/>
                    </a:lnTo>
                    <a:lnTo>
                      <a:pt x="1203" y="481"/>
                    </a:lnTo>
                    <a:lnTo>
                      <a:pt x="1179" y="510"/>
                    </a:lnTo>
                    <a:lnTo>
                      <a:pt x="1147" y="535"/>
                    </a:lnTo>
                    <a:lnTo>
                      <a:pt x="1125" y="549"/>
                    </a:lnTo>
                    <a:lnTo>
                      <a:pt x="1146" y="564"/>
                    </a:lnTo>
                    <a:lnTo>
                      <a:pt x="1165" y="582"/>
                    </a:lnTo>
                    <a:lnTo>
                      <a:pt x="1182" y="601"/>
                    </a:lnTo>
                    <a:lnTo>
                      <a:pt x="1193" y="624"/>
                    </a:lnTo>
                    <a:lnTo>
                      <a:pt x="1200" y="650"/>
                    </a:lnTo>
                    <a:lnTo>
                      <a:pt x="1196" y="685"/>
                    </a:lnTo>
                    <a:lnTo>
                      <a:pt x="1184" y="716"/>
                    </a:lnTo>
                    <a:lnTo>
                      <a:pt x="1163" y="746"/>
                    </a:lnTo>
                    <a:lnTo>
                      <a:pt x="1139" y="770"/>
                    </a:lnTo>
                    <a:lnTo>
                      <a:pt x="1095" y="802"/>
                    </a:lnTo>
                    <a:lnTo>
                      <a:pt x="1048" y="828"/>
                    </a:lnTo>
                    <a:lnTo>
                      <a:pt x="997" y="849"/>
                    </a:lnTo>
                    <a:lnTo>
                      <a:pt x="945" y="865"/>
                    </a:lnTo>
                    <a:lnTo>
                      <a:pt x="891" y="875"/>
                    </a:lnTo>
                    <a:lnTo>
                      <a:pt x="837" y="877"/>
                    </a:lnTo>
                    <a:lnTo>
                      <a:pt x="819" y="875"/>
                    </a:lnTo>
                    <a:lnTo>
                      <a:pt x="819" y="893"/>
                    </a:lnTo>
                    <a:lnTo>
                      <a:pt x="812" y="933"/>
                    </a:lnTo>
                    <a:lnTo>
                      <a:pt x="798" y="968"/>
                    </a:lnTo>
                    <a:lnTo>
                      <a:pt x="779" y="999"/>
                    </a:lnTo>
                    <a:lnTo>
                      <a:pt x="755" y="1025"/>
                    </a:lnTo>
                    <a:lnTo>
                      <a:pt x="725" y="1046"/>
                    </a:lnTo>
                    <a:lnTo>
                      <a:pt x="692" y="1062"/>
                    </a:lnTo>
                    <a:lnTo>
                      <a:pt x="655" y="1073"/>
                    </a:lnTo>
                    <a:lnTo>
                      <a:pt x="617" y="1079"/>
                    </a:lnTo>
                    <a:lnTo>
                      <a:pt x="578" y="1081"/>
                    </a:lnTo>
                    <a:lnTo>
                      <a:pt x="538" y="1079"/>
                    </a:lnTo>
                    <a:lnTo>
                      <a:pt x="498" y="1073"/>
                    </a:lnTo>
                    <a:lnTo>
                      <a:pt x="459" y="1060"/>
                    </a:lnTo>
                    <a:lnTo>
                      <a:pt x="421" y="1045"/>
                    </a:lnTo>
                    <a:lnTo>
                      <a:pt x="388" y="1025"/>
                    </a:lnTo>
                    <a:lnTo>
                      <a:pt x="356" y="1001"/>
                    </a:lnTo>
                    <a:lnTo>
                      <a:pt x="330" y="971"/>
                    </a:lnTo>
                    <a:lnTo>
                      <a:pt x="308" y="938"/>
                    </a:lnTo>
                    <a:lnTo>
                      <a:pt x="292" y="901"/>
                    </a:lnTo>
                    <a:lnTo>
                      <a:pt x="283" y="859"/>
                    </a:lnTo>
                    <a:lnTo>
                      <a:pt x="285" y="847"/>
                    </a:lnTo>
                    <a:lnTo>
                      <a:pt x="288" y="844"/>
                    </a:lnTo>
                    <a:lnTo>
                      <a:pt x="285" y="802"/>
                    </a:lnTo>
                    <a:lnTo>
                      <a:pt x="283" y="702"/>
                    </a:lnTo>
                    <a:lnTo>
                      <a:pt x="273" y="702"/>
                    </a:lnTo>
                    <a:lnTo>
                      <a:pt x="234" y="699"/>
                    </a:lnTo>
                    <a:lnTo>
                      <a:pt x="196" y="690"/>
                    </a:lnTo>
                    <a:lnTo>
                      <a:pt x="159" y="680"/>
                    </a:lnTo>
                    <a:lnTo>
                      <a:pt x="124" y="666"/>
                    </a:lnTo>
                    <a:lnTo>
                      <a:pt x="93" y="646"/>
                    </a:lnTo>
                    <a:lnTo>
                      <a:pt x="63" y="622"/>
                    </a:lnTo>
                    <a:lnTo>
                      <a:pt x="39" y="592"/>
                    </a:lnTo>
                    <a:lnTo>
                      <a:pt x="19" y="557"/>
                    </a:lnTo>
                    <a:lnTo>
                      <a:pt x="7" y="519"/>
                    </a:lnTo>
                    <a:lnTo>
                      <a:pt x="0" y="479"/>
                    </a:lnTo>
                    <a:lnTo>
                      <a:pt x="2" y="439"/>
                    </a:lnTo>
                    <a:lnTo>
                      <a:pt x="7" y="400"/>
                    </a:lnTo>
                    <a:lnTo>
                      <a:pt x="19" y="362"/>
                    </a:lnTo>
                    <a:lnTo>
                      <a:pt x="42" y="315"/>
                    </a:lnTo>
                    <a:lnTo>
                      <a:pt x="72" y="273"/>
                    </a:lnTo>
                    <a:lnTo>
                      <a:pt x="105" y="236"/>
                    </a:lnTo>
                    <a:lnTo>
                      <a:pt x="143" y="208"/>
                    </a:lnTo>
                    <a:lnTo>
                      <a:pt x="185" y="187"/>
                    </a:lnTo>
                    <a:lnTo>
                      <a:pt x="229" y="171"/>
                    </a:lnTo>
                    <a:lnTo>
                      <a:pt x="276" y="164"/>
                    </a:lnTo>
                    <a:lnTo>
                      <a:pt x="323" y="164"/>
                    </a:lnTo>
                    <a:lnTo>
                      <a:pt x="370" y="173"/>
                    </a:lnTo>
                    <a:lnTo>
                      <a:pt x="419" y="189"/>
                    </a:lnTo>
                    <a:lnTo>
                      <a:pt x="440" y="199"/>
                    </a:lnTo>
                    <a:lnTo>
                      <a:pt x="452" y="177"/>
                    </a:lnTo>
                    <a:lnTo>
                      <a:pt x="472" y="150"/>
                    </a:lnTo>
                    <a:lnTo>
                      <a:pt x="494" y="126"/>
                    </a:lnTo>
                    <a:lnTo>
                      <a:pt x="521" y="103"/>
                    </a:lnTo>
                    <a:lnTo>
                      <a:pt x="548" y="82"/>
                    </a:lnTo>
                    <a:lnTo>
                      <a:pt x="580" y="61"/>
                    </a:lnTo>
                    <a:lnTo>
                      <a:pt x="611" y="44"/>
                    </a:lnTo>
                    <a:lnTo>
                      <a:pt x="645" y="30"/>
                    </a:lnTo>
                    <a:lnTo>
                      <a:pt x="679" y="16"/>
                    </a:lnTo>
                    <a:lnTo>
                      <a:pt x="713" y="7"/>
                    </a:lnTo>
                    <a:lnTo>
                      <a:pt x="744" y="2"/>
                    </a:lnTo>
                    <a:lnTo>
                      <a:pt x="7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sp>
        <p:nvSpPr>
          <p:cNvPr id="1314" name="文字方塊 1313"/>
          <p:cNvSpPr txBox="1"/>
          <p:nvPr/>
        </p:nvSpPr>
        <p:spPr>
          <a:xfrm>
            <a:off x="323528" y="1484784"/>
            <a:ext cx="1656184" cy="735747"/>
          </a:xfrm>
          <a:prstGeom prst="wedgeEllipseCallout">
            <a:avLst>
              <a:gd name="adj1" fmla="val 129707"/>
              <a:gd name="adj2" fmla="val 52066"/>
            </a:avLst>
          </a:prstGeom>
          <a:ln/>
        </p:spPr>
        <p:style>
          <a:lnRef idx="1">
            <a:schemeClr val="accent2"/>
          </a:lnRef>
          <a:fillRef idx="2">
            <a:schemeClr val="accent2"/>
          </a:fillRef>
          <a:effectRef idx="1">
            <a:schemeClr val="accent2"/>
          </a:effectRef>
          <a:fontRef idx="minor">
            <a:schemeClr val="dk1"/>
          </a:fontRef>
        </p:style>
        <p:txBody>
          <a:bodyPr wrap="square" rtlCol="0">
            <a:spAutoFit/>
          </a:bodyPr>
          <a:lstStyle/>
          <a:p>
            <a:pPr>
              <a:buFont typeface="Arial" pitchFamily="34" charset="0"/>
              <a:buChar char="•"/>
            </a:pPr>
            <a:r>
              <a:rPr lang="en-US" altLang="zh-TW" sz="2800" dirty="0" smtClean="0"/>
              <a:t> </a:t>
            </a:r>
            <a:r>
              <a:rPr lang="en-US" altLang="zh-TW" sz="2400" dirty="0" err="1" smtClean="0"/>
              <a:t>DySER</a:t>
            </a:r>
            <a:endParaRPr lang="en-US" altLang="zh-TW" sz="2400" dirty="0" smtClean="0"/>
          </a:p>
        </p:txBody>
      </p:sp>
      <p:grpSp>
        <p:nvGrpSpPr>
          <p:cNvPr id="886" name="群組 885"/>
          <p:cNvGrpSpPr/>
          <p:nvPr/>
        </p:nvGrpSpPr>
        <p:grpSpPr>
          <a:xfrm>
            <a:off x="6623720" y="3501008"/>
            <a:ext cx="2520280" cy="2592288"/>
            <a:chOff x="6623720" y="2924944"/>
            <a:chExt cx="2520280" cy="2592288"/>
          </a:xfrm>
        </p:grpSpPr>
        <p:grpSp>
          <p:nvGrpSpPr>
            <p:cNvPr id="203" name="群組 202"/>
            <p:cNvGrpSpPr/>
            <p:nvPr/>
          </p:nvGrpSpPr>
          <p:grpSpPr>
            <a:xfrm>
              <a:off x="7055768" y="2924944"/>
              <a:ext cx="2088232" cy="2016224"/>
              <a:chOff x="6876256" y="3717032"/>
              <a:chExt cx="2088232" cy="2016224"/>
            </a:xfrm>
          </p:grpSpPr>
          <p:sp>
            <p:nvSpPr>
              <p:cNvPr id="202" name="矩形 201"/>
              <p:cNvSpPr/>
              <p:nvPr/>
            </p:nvSpPr>
            <p:spPr>
              <a:xfrm>
                <a:off x="6948264" y="3861048"/>
                <a:ext cx="1944216" cy="1872208"/>
              </a:xfrm>
              <a:prstGeom prst="rect">
                <a:avLst/>
              </a:prstGeom>
              <a:ln w="76200">
                <a:solidFill>
                  <a:schemeClr val="accent2">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zh-TW" altLang="en-US"/>
              </a:p>
            </p:txBody>
          </p:sp>
          <p:grpSp>
            <p:nvGrpSpPr>
              <p:cNvPr id="25" name="Group 79"/>
              <p:cNvGrpSpPr>
                <a:grpSpLocks noChangeAspect="1"/>
              </p:cNvGrpSpPr>
              <p:nvPr/>
            </p:nvGrpSpPr>
            <p:grpSpPr bwMode="auto">
              <a:xfrm>
                <a:off x="6876256" y="3717032"/>
                <a:ext cx="2088232" cy="1965394"/>
                <a:chOff x="585" y="0"/>
                <a:chExt cx="4590" cy="4320"/>
              </a:xfrm>
              <a:effectLst>
                <a:outerShdw blurRad="50800" dist="38100" dir="2700000" algn="tl" rotWithShape="0">
                  <a:prstClr val="black">
                    <a:alpha val="40000"/>
                  </a:prstClr>
                </a:outerShdw>
              </a:effectLst>
            </p:grpSpPr>
            <p:sp>
              <p:nvSpPr>
                <p:cNvPr id="26" name="AutoShape 78"/>
                <p:cNvSpPr>
                  <a:spLocks noChangeAspect="1" noChangeArrowheads="1" noTextEdit="1"/>
                </p:cNvSpPr>
                <p:nvPr/>
              </p:nvSpPr>
              <p:spPr bwMode="auto">
                <a:xfrm>
                  <a:off x="585" y="0"/>
                  <a:ext cx="4590"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 name="Freeform 81"/>
                <p:cNvSpPr>
                  <a:spLocks noEditPoints="1"/>
                </p:cNvSpPr>
                <p:nvPr/>
              </p:nvSpPr>
              <p:spPr bwMode="auto">
                <a:xfrm>
                  <a:off x="2216" y="2609"/>
                  <a:ext cx="1721" cy="1711"/>
                </a:xfrm>
                <a:custGeom>
                  <a:avLst/>
                  <a:gdLst/>
                  <a:ahLst/>
                  <a:cxnLst>
                    <a:cxn ang="0">
                      <a:pos x="697" y="40"/>
                    </a:cxn>
                    <a:cxn ang="0">
                      <a:pos x="505" y="148"/>
                    </a:cxn>
                    <a:cxn ang="0">
                      <a:pos x="368" y="308"/>
                    </a:cxn>
                    <a:cxn ang="0">
                      <a:pos x="168" y="620"/>
                    </a:cxn>
                    <a:cxn ang="0">
                      <a:pos x="54" y="906"/>
                    </a:cxn>
                    <a:cxn ang="0">
                      <a:pos x="23" y="1213"/>
                    </a:cxn>
                    <a:cxn ang="0">
                      <a:pos x="72" y="1395"/>
                    </a:cxn>
                    <a:cxn ang="0">
                      <a:pos x="179" y="1501"/>
                    </a:cxn>
                    <a:cxn ang="0">
                      <a:pos x="338" y="1548"/>
                    </a:cxn>
                    <a:cxn ang="0">
                      <a:pos x="414" y="1569"/>
                    </a:cxn>
                    <a:cxn ang="0">
                      <a:pos x="459" y="1632"/>
                    </a:cxn>
                    <a:cxn ang="0">
                      <a:pos x="499" y="1686"/>
                    </a:cxn>
                    <a:cxn ang="0">
                      <a:pos x="540" y="1616"/>
                    </a:cxn>
                    <a:cxn ang="0">
                      <a:pos x="659" y="1575"/>
                    </a:cxn>
                    <a:cxn ang="0">
                      <a:pos x="872" y="1566"/>
                    </a:cxn>
                    <a:cxn ang="0">
                      <a:pos x="1072" y="1552"/>
                    </a:cxn>
                    <a:cxn ang="0">
                      <a:pos x="1159" y="1570"/>
                    </a:cxn>
                    <a:cxn ang="0">
                      <a:pos x="1231" y="1634"/>
                    </a:cxn>
                    <a:cxn ang="0">
                      <a:pos x="1257" y="1612"/>
                    </a:cxn>
                    <a:cxn ang="0">
                      <a:pos x="1269" y="1577"/>
                    </a:cxn>
                    <a:cxn ang="0">
                      <a:pos x="1527" y="1526"/>
                    </a:cxn>
                    <a:cxn ang="0">
                      <a:pos x="1657" y="1451"/>
                    </a:cxn>
                    <a:cxn ang="0">
                      <a:pos x="1699" y="1321"/>
                    </a:cxn>
                    <a:cxn ang="0">
                      <a:pos x="1664" y="1041"/>
                    </a:cxn>
                    <a:cxn ang="0">
                      <a:pos x="1545" y="621"/>
                    </a:cxn>
                    <a:cxn ang="0">
                      <a:pos x="1387" y="330"/>
                    </a:cxn>
                    <a:cxn ang="0">
                      <a:pos x="1235" y="164"/>
                    </a:cxn>
                    <a:cxn ang="0">
                      <a:pos x="1047" y="53"/>
                    </a:cxn>
                    <a:cxn ang="0">
                      <a:pos x="853" y="0"/>
                    </a:cxn>
                    <a:cxn ang="0">
                      <a:pos x="1079" y="42"/>
                    </a:cxn>
                    <a:cxn ang="0">
                      <a:pos x="1276" y="171"/>
                    </a:cxn>
                    <a:cxn ang="0">
                      <a:pos x="1465" y="409"/>
                    </a:cxn>
                    <a:cxn ang="0">
                      <a:pos x="1600" y="707"/>
                    </a:cxn>
                    <a:cxn ang="0">
                      <a:pos x="1699" y="1104"/>
                    </a:cxn>
                    <a:cxn ang="0">
                      <a:pos x="1721" y="1325"/>
                    </a:cxn>
                    <a:cxn ang="0">
                      <a:pos x="1676" y="1462"/>
                    </a:cxn>
                    <a:cxn ang="0">
                      <a:pos x="1543" y="1541"/>
                    </a:cxn>
                    <a:cxn ang="0">
                      <a:pos x="1280" y="1598"/>
                    </a:cxn>
                    <a:cxn ang="0">
                      <a:pos x="1276" y="1662"/>
                    </a:cxn>
                    <a:cxn ang="0">
                      <a:pos x="1228" y="1660"/>
                    </a:cxn>
                    <a:cxn ang="0">
                      <a:pos x="1173" y="1611"/>
                    </a:cxn>
                    <a:cxn ang="0">
                      <a:pos x="1109" y="1577"/>
                    </a:cxn>
                    <a:cxn ang="0">
                      <a:pos x="903" y="1584"/>
                    </a:cxn>
                    <a:cxn ang="0">
                      <a:pos x="645" y="1601"/>
                    </a:cxn>
                    <a:cxn ang="0">
                      <a:pos x="560" y="1629"/>
                    </a:cxn>
                    <a:cxn ang="0">
                      <a:pos x="519" y="1700"/>
                    </a:cxn>
                    <a:cxn ang="0">
                      <a:pos x="512" y="1711"/>
                    </a:cxn>
                    <a:cxn ang="0">
                      <a:pos x="463" y="1685"/>
                    </a:cxn>
                    <a:cxn ang="0">
                      <a:pos x="428" y="1618"/>
                    </a:cxn>
                    <a:cxn ang="0">
                      <a:pos x="370" y="1575"/>
                    </a:cxn>
                    <a:cxn ang="0">
                      <a:pos x="220" y="1541"/>
                    </a:cxn>
                    <a:cxn ang="0">
                      <a:pos x="85" y="1452"/>
                    </a:cxn>
                    <a:cxn ang="0">
                      <a:pos x="12" y="1285"/>
                    </a:cxn>
                    <a:cxn ang="0">
                      <a:pos x="16" y="979"/>
                    </a:cxn>
                    <a:cxn ang="0">
                      <a:pos x="157" y="590"/>
                    </a:cxn>
                    <a:cxn ang="0">
                      <a:pos x="377" y="260"/>
                    </a:cxn>
                    <a:cxn ang="0">
                      <a:pos x="508" y="116"/>
                    </a:cxn>
                    <a:cxn ang="0">
                      <a:pos x="686" y="22"/>
                    </a:cxn>
                  </a:cxnLst>
                  <a:rect l="0" t="0" r="r" b="b"/>
                  <a:pathLst>
                    <a:path w="1721" h="1711">
                      <a:moveTo>
                        <a:pt x="872" y="21"/>
                      </a:moveTo>
                      <a:lnTo>
                        <a:pt x="812" y="22"/>
                      </a:lnTo>
                      <a:lnTo>
                        <a:pt x="754" y="28"/>
                      </a:lnTo>
                      <a:lnTo>
                        <a:pt x="697" y="40"/>
                      </a:lnTo>
                      <a:lnTo>
                        <a:pt x="641" y="60"/>
                      </a:lnTo>
                      <a:lnTo>
                        <a:pt x="590" y="85"/>
                      </a:lnTo>
                      <a:lnTo>
                        <a:pt x="545" y="114"/>
                      </a:lnTo>
                      <a:lnTo>
                        <a:pt x="505" y="148"/>
                      </a:lnTo>
                      <a:lnTo>
                        <a:pt x="469" y="185"/>
                      </a:lnTo>
                      <a:lnTo>
                        <a:pt x="434" y="226"/>
                      </a:lnTo>
                      <a:lnTo>
                        <a:pt x="400" y="267"/>
                      </a:lnTo>
                      <a:lnTo>
                        <a:pt x="368" y="308"/>
                      </a:lnTo>
                      <a:lnTo>
                        <a:pt x="313" y="381"/>
                      </a:lnTo>
                      <a:lnTo>
                        <a:pt x="260" y="459"/>
                      </a:lnTo>
                      <a:lnTo>
                        <a:pt x="213" y="539"/>
                      </a:lnTo>
                      <a:lnTo>
                        <a:pt x="168" y="620"/>
                      </a:lnTo>
                      <a:lnTo>
                        <a:pt x="135" y="688"/>
                      </a:lnTo>
                      <a:lnTo>
                        <a:pt x="104" y="759"/>
                      </a:lnTo>
                      <a:lnTo>
                        <a:pt x="78" y="833"/>
                      </a:lnTo>
                      <a:lnTo>
                        <a:pt x="54" y="906"/>
                      </a:lnTo>
                      <a:lnTo>
                        <a:pt x="37" y="983"/>
                      </a:lnTo>
                      <a:lnTo>
                        <a:pt x="25" y="1059"/>
                      </a:lnTo>
                      <a:lnTo>
                        <a:pt x="21" y="1136"/>
                      </a:lnTo>
                      <a:lnTo>
                        <a:pt x="23" y="1213"/>
                      </a:lnTo>
                      <a:lnTo>
                        <a:pt x="35" y="1289"/>
                      </a:lnTo>
                      <a:lnTo>
                        <a:pt x="44" y="1325"/>
                      </a:lnTo>
                      <a:lnTo>
                        <a:pt x="55" y="1362"/>
                      </a:lnTo>
                      <a:lnTo>
                        <a:pt x="72" y="1395"/>
                      </a:lnTo>
                      <a:lnTo>
                        <a:pt x="92" y="1426"/>
                      </a:lnTo>
                      <a:lnTo>
                        <a:pt x="115" y="1453"/>
                      </a:lnTo>
                      <a:lnTo>
                        <a:pt x="144" y="1479"/>
                      </a:lnTo>
                      <a:lnTo>
                        <a:pt x="179" y="1501"/>
                      </a:lnTo>
                      <a:lnTo>
                        <a:pt x="217" y="1518"/>
                      </a:lnTo>
                      <a:lnTo>
                        <a:pt x="257" y="1531"/>
                      </a:lnTo>
                      <a:lnTo>
                        <a:pt x="297" y="1541"/>
                      </a:lnTo>
                      <a:lnTo>
                        <a:pt x="338" y="1548"/>
                      </a:lnTo>
                      <a:lnTo>
                        <a:pt x="373" y="1552"/>
                      </a:lnTo>
                      <a:lnTo>
                        <a:pt x="375" y="1552"/>
                      </a:lnTo>
                      <a:lnTo>
                        <a:pt x="396" y="1559"/>
                      </a:lnTo>
                      <a:lnTo>
                        <a:pt x="414" y="1569"/>
                      </a:lnTo>
                      <a:lnTo>
                        <a:pt x="430" y="1583"/>
                      </a:lnTo>
                      <a:lnTo>
                        <a:pt x="444" y="1600"/>
                      </a:lnTo>
                      <a:lnTo>
                        <a:pt x="453" y="1619"/>
                      </a:lnTo>
                      <a:lnTo>
                        <a:pt x="459" y="1632"/>
                      </a:lnTo>
                      <a:lnTo>
                        <a:pt x="473" y="1662"/>
                      </a:lnTo>
                      <a:lnTo>
                        <a:pt x="483" y="1675"/>
                      </a:lnTo>
                      <a:lnTo>
                        <a:pt x="494" y="1685"/>
                      </a:lnTo>
                      <a:lnTo>
                        <a:pt x="499" y="1686"/>
                      </a:lnTo>
                      <a:lnTo>
                        <a:pt x="501" y="1673"/>
                      </a:lnTo>
                      <a:lnTo>
                        <a:pt x="509" y="1651"/>
                      </a:lnTo>
                      <a:lnTo>
                        <a:pt x="523" y="1632"/>
                      </a:lnTo>
                      <a:lnTo>
                        <a:pt x="540" y="1616"/>
                      </a:lnTo>
                      <a:lnTo>
                        <a:pt x="560" y="1604"/>
                      </a:lnTo>
                      <a:lnTo>
                        <a:pt x="584" y="1594"/>
                      </a:lnTo>
                      <a:lnTo>
                        <a:pt x="608" y="1586"/>
                      </a:lnTo>
                      <a:lnTo>
                        <a:pt x="659" y="1575"/>
                      </a:lnTo>
                      <a:lnTo>
                        <a:pt x="712" y="1570"/>
                      </a:lnTo>
                      <a:lnTo>
                        <a:pt x="765" y="1568"/>
                      </a:lnTo>
                      <a:lnTo>
                        <a:pt x="818" y="1566"/>
                      </a:lnTo>
                      <a:lnTo>
                        <a:pt x="872" y="1566"/>
                      </a:lnTo>
                      <a:lnTo>
                        <a:pt x="925" y="1562"/>
                      </a:lnTo>
                      <a:lnTo>
                        <a:pt x="974" y="1558"/>
                      </a:lnTo>
                      <a:lnTo>
                        <a:pt x="1024" y="1554"/>
                      </a:lnTo>
                      <a:lnTo>
                        <a:pt x="1072" y="1552"/>
                      </a:lnTo>
                      <a:lnTo>
                        <a:pt x="1095" y="1554"/>
                      </a:lnTo>
                      <a:lnTo>
                        <a:pt x="1117" y="1557"/>
                      </a:lnTo>
                      <a:lnTo>
                        <a:pt x="1138" y="1562"/>
                      </a:lnTo>
                      <a:lnTo>
                        <a:pt x="1159" y="1570"/>
                      </a:lnTo>
                      <a:lnTo>
                        <a:pt x="1177" y="1584"/>
                      </a:lnTo>
                      <a:lnTo>
                        <a:pt x="1203" y="1611"/>
                      </a:lnTo>
                      <a:lnTo>
                        <a:pt x="1216" y="1625"/>
                      </a:lnTo>
                      <a:lnTo>
                        <a:pt x="1231" y="1634"/>
                      </a:lnTo>
                      <a:lnTo>
                        <a:pt x="1248" y="1641"/>
                      </a:lnTo>
                      <a:lnTo>
                        <a:pt x="1255" y="1643"/>
                      </a:lnTo>
                      <a:lnTo>
                        <a:pt x="1255" y="1634"/>
                      </a:lnTo>
                      <a:lnTo>
                        <a:pt x="1257" y="1612"/>
                      </a:lnTo>
                      <a:lnTo>
                        <a:pt x="1257" y="1589"/>
                      </a:lnTo>
                      <a:lnTo>
                        <a:pt x="1259" y="1584"/>
                      </a:lnTo>
                      <a:lnTo>
                        <a:pt x="1264" y="1579"/>
                      </a:lnTo>
                      <a:lnTo>
                        <a:pt x="1269" y="1577"/>
                      </a:lnTo>
                      <a:lnTo>
                        <a:pt x="1333" y="1570"/>
                      </a:lnTo>
                      <a:lnTo>
                        <a:pt x="1398" y="1561"/>
                      </a:lnTo>
                      <a:lnTo>
                        <a:pt x="1463" y="1545"/>
                      </a:lnTo>
                      <a:lnTo>
                        <a:pt x="1527" y="1526"/>
                      </a:lnTo>
                      <a:lnTo>
                        <a:pt x="1587" y="1499"/>
                      </a:lnTo>
                      <a:lnTo>
                        <a:pt x="1612" y="1485"/>
                      </a:lnTo>
                      <a:lnTo>
                        <a:pt x="1636" y="1469"/>
                      </a:lnTo>
                      <a:lnTo>
                        <a:pt x="1657" y="1451"/>
                      </a:lnTo>
                      <a:lnTo>
                        <a:pt x="1672" y="1427"/>
                      </a:lnTo>
                      <a:lnTo>
                        <a:pt x="1685" y="1401"/>
                      </a:lnTo>
                      <a:lnTo>
                        <a:pt x="1694" y="1362"/>
                      </a:lnTo>
                      <a:lnTo>
                        <a:pt x="1699" y="1321"/>
                      </a:lnTo>
                      <a:lnTo>
                        <a:pt x="1699" y="1281"/>
                      </a:lnTo>
                      <a:lnTo>
                        <a:pt x="1696" y="1240"/>
                      </a:lnTo>
                      <a:lnTo>
                        <a:pt x="1683" y="1140"/>
                      </a:lnTo>
                      <a:lnTo>
                        <a:pt x="1664" y="1041"/>
                      </a:lnTo>
                      <a:lnTo>
                        <a:pt x="1643" y="944"/>
                      </a:lnTo>
                      <a:lnTo>
                        <a:pt x="1616" y="834"/>
                      </a:lnTo>
                      <a:lnTo>
                        <a:pt x="1583" y="727"/>
                      </a:lnTo>
                      <a:lnTo>
                        <a:pt x="1545" y="621"/>
                      </a:lnTo>
                      <a:lnTo>
                        <a:pt x="1513" y="544"/>
                      </a:lnTo>
                      <a:lnTo>
                        <a:pt x="1476" y="471"/>
                      </a:lnTo>
                      <a:lnTo>
                        <a:pt x="1434" y="398"/>
                      </a:lnTo>
                      <a:lnTo>
                        <a:pt x="1387" y="330"/>
                      </a:lnTo>
                      <a:lnTo>
                        <a:pt x="1351" y="284"/>
                      </a:lnTo>
                      <a:lnTo>
                        <a:pt x="1313" y="241"/>
                      </a:lnTo>
                      <a:lnTo>
                        <a:pt x="1273" y="200"/>
                      </a:lnTo>
                      <a:lnTo>
                        <a:pt x="1235" y="164"/>
                      </a:lnTo>
                      <a:lnTo>
                        <a:pt x="1195" y="131"/>
                      </a:lnTo>
                      <a:lnTo>
                        <a:pt x="1152" y="102"/>
                      </a:lnTo>
                      <a:lnTo>
                        <a:pt x="1100" y="75"/>
                      </a:lnTo>
                      <a:lnTo>
                        <a:pt x="1047" y="53"/>
                      </a:lnTo>
                      <a:lnTo>
                        <a:pt x="990" y="38"/>
                      </a:lnTo>
                      <a:lnTo>
                        <a:pt x="932" y="26"/>
                      </a:lnTo>
                      <a:lnTo>
                        <a:pt x="872" y="21"/>
                      </a:lnTo>
                      <a:close/>
                      <a:moveTo>
                        <a:pt x="853" y="0"/>
                      </a:moveTo>
                      <a:lnTo>
                        <a:pt x="910" y="3"/>
                      </a:lnTo>
                      <a:lnTo>
                        <a:pt x="968" y="11"/>
                      </a:lnTo>
                      <a:lnTo>
                        <a:pt x="1024" y="24"/>
                      </a:lnTo>
                      <a:lnTo>
                        <a:pt x="1079" y="42"/>
                      </a:lnTo>
                      <a:lnTo>
                        <a:pt x="1134" y="67"/>
                      </a:lnTo>
                      <a:lnTo>
                        <a:pt x="1184" y="97"/>
                      </a:lnTo>
                      <a:lnTo>
                        <a:pt x="1231" y="132"/>
                      </a:lnTo>
                      <a:lnTo>
                        <a:pt x="1276" y="171"/>
                      </a:lnTo>
                      <a:lnTo>
                        <a:pt x="1317" y="214"/>
                      </a:lnTo>
                      <a:lnTo>
                        <a:pt x="1372" y="276"/>
                      </a:lnTo>
                      <a:lnTo>
                        <a:pt x="1420" y="341"/>
                      </a:lnTo>
                      <a:lnTo>
                        <a:pt x="1465" y="409"/>
                      </a:lnTo>
                      <a:lnTo>
                        <a:pt x="1505" y="482"/>
                      </a:lnTo>
                      <a:lnTo>
                        <a:pt x="1540" y="554"/>
                      </a:lnTo>
                      <a:lnTo>
                        <a:pt x="1572" y="629"/>
                      </a:lnTo>
                      <a:lnTo>
                        <a:pt x="1600" y="707"/>
                      </a:lnTo>
                      <a:lnTo>
                        <a:pt x="1625" y="785"/>
                      </a:lnTo>
                      <a:lnTo>
                        <a:pt x="1653" y="891"/>
                      </a:lnTo>
                      <a:lnTo>
                        <a:pt x="1678" y="997"/>
                      </a:lnTo>
                      <a:lnTo>
                        <a:pt x="1699" y="1104"/>
                      </a:lnTo>
                      <a:lnTo>
                        <a:pt x="1708" y="1158"/>
                      </a:lnTo>
                      <a:lnTo>
                        <a:pt x="1717" y="1214"/>
                      </a:lnTo>
                      <a:lnTo>
                        <a:pt x="1721" y="1270"/>
                      </a:lnTo>
                      <a:lnTo>
                        <a:pt x="1721" y="1325"/>
                      </a:lnTo>
                      <a:lnTo>
                        <a:pt x="1714" y="1381"/>
                      </a:lnTo>
                      <a:lnTo>
                        <a:pt x="1705" y="1410"/>
                      </a:lnTo>
                      <a:lnTo>
                        <a:pt x="1693" y="1437"/>
                      </a:lnTo>
                      <a:lnTo>
                        <a:pt x="1676" y="1462"/>
                      </a:lnTo>
                      <a:lnTo>
                        <a:pt x="1655" y="1483"/>
                      </a:lnTo>
                      <a:lnTo>
                        <a:pt x="1621" y="1506"/>
                      </a:lnTo>
                      <a:lnTo>
                        <a:pt x="1583" y="1526"/>
                      </a:lnTo>
                      <a:lnTo>
                        <a:pt x="1543" y="1541"/>
                      </a:lnTo>
                      <a:lnTo>
                        <a:pt x="1476" y="1562"/>
                      </a:lnTo>
                      <a:lnTo>
                        <a:pt x="1408" y="1579"/>
                      </a:lnTo>
                      <a:lnTo>
                        <a:pt x="1338" y="1591"/>
                      </a:lnTo>
                      <a:lnTo>
                        <a:pt x="1280" y="1598"/>
                      </a:lnTo>
                      <a:lnTo>
                        <a:pt x="1278" y="1609"/>
                      </a:lnTo>
                      <a:lnTo>
                        <a:pt x="1277" y="1632"/>
                      </a:lnTo>
                      <a:lnTo>
                        <a:pt x="1277" y="1658"/>
                      </a:lnTo>
                      <a:lnTo>
                        <a:pt x="1276" y="1662"/>
                      </a:lnTo>
                      <a:lnTo>
                        <a:pt x="1271" y="1665"/>
                      </a:lnTo>
                      <a:lnTo>
                        <a:pt x="1267" y="1666"/>
                      </a:lnTo>
                      <a:lnTo>
                        <a:pt x="1246" y="1665"/>
                      </a:lnTo>
                      <a:lnTo>
                        <a:pt x="1228" y="1660"/>
                      </a:lnTo>
                      <a:lnTo>
                        <a:pt x="1213" y="1650"/>
                      </a:lnTo>
                      <a:lnTo>
                        <a:pt x="1198" y="1637"/>
                      </a:lnTo>
                      <a:lnTo>
                        <a:pt x="1184" y="1623"/>
                      </a:lnTo>
                      <a:lnTo>
                        <a:pt x="1173" y="1611"/>
                      </a:lnTo>
                      <a:lnTo>
                        <a:pt x="1159" y="1598"/>
                      </a:lnTo>
                      <a:lnTo>
                        <a:pt x="1145" y="1589"/>
                      </a:lnTo>
                      <a:lnTo>
                        <a:pt x="1127" y="1582"/>
                      </a:lnTo>
                      <a:lnTo>
                        <a:pt x="1109" y="1577"/>
                      </a:lnTo>
                      <a:lnTo>
                        <a:pt x="1091" y="1576"/>
                      </a:lnTo>
                      <a:lnTo>
                        <a:pt x="1028" y="1575"/>
                      </a:lnTo>
                      <a:lnTo>
                        <a:pt x="965" y="1579"/>
                      </a:lnTo>
                      <a:lnTo>
                        <a:pt x="903" y="1584"/>
                      </a:lnTo>
                      <a:lnTo>
                        <a:pt x="840" y="1589"/>
                      </a:lnTo>
                      <a:lnTo>
                        <a:pt x="775" y="1590"/>
                      </a:lnTo>
                      <a:lnTo>
                        <a:pt x="709" y="1593"/>
                      </a:lnTo>
                      <a:lnTo>
                        <a:pt x="645" y="1601"/>
                      </a:lnTo>
                      <a:lnTo>
                        <a:pt x="624" y="1605"/>
                      </a:lnTo>
                      <a:lnTo>
                        <a:pt x="602" y="1611"/>
                      </a:lnTo>
                      <a:lnTo>
                        <a:pt x="581" y="1619"/>
                      </a:lnTo>
                      <a:lnTo>
                        <a:pt x="560" y="1629"/>
                      </a:lnTo>
                      <a:lnTo>
                        <a:pt x="544" y="1641"/>
                      </a:lnTo>
                      <a:lnTo>
                        <a:pt x="531" y="1657"/>
                      </a:lnTo>
                      <a:lnTo>
                        <a:pt x="522" y="1676"/>
                      </a:lnTo>
                      <a:lnTo>
                        <a:pt x="519" y="1700"/>
                      </a:lnTo>
                      <a:lnTo>
                        <a:pt x="519" y="1703"/>
                      </a:lnTo>
                      <a:lnTo>
                        <a:pt x="517" y="1707"/>
                      </a:lnTo>
                      <a:lnTo>
                        <a:pt x="515" y="1708"/>
                      </a:lnTo>
                      <a:lnTo>
                        <a:pt x="512" y="1711"/>
                      </a:lnTo>
                      <a:lnTo>
                        <a:pt x="508" y="1711"/>
                      </a:lnTo>
                      <a:lnTo>
                        <a:pt x="490" y="1707"/>
                      </a:lnTo>
                      <a:lnTo>
                        <a:pt x="474" y="1697"/>
                      </a:lnTo>
                      <a:lnTo>
                        <a:pt x="463" y="1685"/>
                      </a:lnTo>
                      <a:lnTo>
                        <a:pt x="453" y="1669"/>
                      </a:lnTo>
                      <a:lnTo>
                        <a:pt x="445" y="1653"/>
                      </a:lnTo>
                      <a:lnTo>
                        <a:pt x="437" y="1634"/>
                      </a:lnTo>
                      <a:lnTo>
                        <a:pt x="428" y="1618"/>
                      </a:lnTo>
                      <a:lnTo>
                        <a:pt x="417" y="1602"/>
                      </a:lnTo>
                      <a:lnTo>
                        <a:pt x="405" y="1590"/>
                      </a:lnTo>
                      <a:lnTo>
                        <a:pt x="389" y="1580"/>
                      </a:lnTo>
                      <a:lnTo>
                        <a:pt x="370" y="1575"/>
                      </a:lnTo>
                      <a:lnTo>
                        <a:pt x="339" y="1570"/>
                      </a:lnTo>
                      <a:lnTo>
                        <a:pt x="299" y="1563"/>
                      </a:lnTo>
                      <a:lnTo>
                        <a:pt x="259" y="1554"/>
                      </a:lnTo>
                      <a:lnTo>
                        <a:pt x="220" y="1541"/>
                      </a:lnTo>
                      <a:lnTo>
                        <a:pt x="182" y="1524"/>
                      </a:lnTo>
                      <a:lnTo>
                        <a:pt x="146" y="1505"/>
                      </a:lnTo>
                      <a:lnTo>
                        <a:pt x="114" y="1481"/>
                      </a:lnTo>
                      <a:lnTo>
                        <a:pt x="85" y="1452"/>
                      </a:lnTo>
                      <a:lnTo>
                        <a:pt x="60" y="1419"/>
                      </a:lnTo>
                      <a:lnTo>
                        <a:pt x="37" y="1377"/>
                      </a:lnTo>
                      <a:lnTo>
                        <a:pt x="22" y="1332"/>
                      </a:lnTo>
                      <a:lnTo>
                        <a:pt x="12" y="1285"/>
                      </a:lnTo>
                      <a:lnTo>
                        <a:pt x="5" y="1238"/>
                      </a:lnTo>
                      <a:lnTo>
                        <a:pt x="0" y="1151"/>
                      </a:lnTo>
                      <a:lnTo>
                        <a:pt x="4" y="1065"/>
                      </a:lnTo>
                      <a:lnTo>
                        <a:pt x="16" y="979"/>
                      </a:lnTo>
                      <a:lnTo>
                        <a:pt x="40" y="878"/>
                      </a:lnTo>
                      <a:lnTo>
                        <a:pt x="72" y="780"/>
                      </a:lnTo>
                      <a:lnTo>
                        <a:pt x="111" y="684"/>
                      </a:lnTo>
                      <a:lnTo>
                        <a:pt x="157" y="590"/>
                      </a:lnTo>
                      <a:lnTo>
                        <a:pt x="208" y="500"/>
                      </a:lnTo>
                      <a:lnTo>
                        <a:pt x="264" y="412"/>
                      </a:lnTo>
                      <a:lnTo>
                        <a:pt x="324" y="329"/>
                      </a:lnTo>
                      <a:lnTo>
                        <a:pt x="377" y="260"/>
                      </a:lnTo>
                      <a:lnTo>
                        <a:pt x="432" y="195"/>
                      </a:lnTo>
                      <a:lnTo>
                        <a:pt x="456" y="167"/>
                      </a:lnTo>
                      <a:lnTo>
                        <a:pt x="481" y="141"/>
                      </a:lnTo>
                      <a:lnTo>
                        <a:pt x="508" y="116"/>
                      </a:lnTo>
                      <a:lnTo>
                        <a:pt x="537" y="92"/>
                      </a:lnTo>
                      <a:lnTo>
                        <a:pt x="584" y="63"/>
                      </a:lnTo>
                      <a:lnTo>
                        <a:pt x="633" y="40"/>
                      </a:lnTo>
                      <a:lnTo>
                        <a:pt x="686" y="22"/>
                      </a:lnTo>
                      <a:lnTo>
                        <a:pt x="740" y="10"/>
                      </a:lnTo>
                      <a:lnTo>
                        <a:pt x="794" y="3"/>
                      </a:lnTo>
                      <a:lnTo>
                        <a:pt x="8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 name="Freeform 82"/>
                <p:cNvSpPr>
                  <a:spLocks/>
                </p:cNvSpPr>
                <p:nvPr/>
              </p:nvSpPr>
              <p:spPr bwMode="auto">
                <a:xfrm>
                  <a:off x="2832" y="3234"/>
                  <a:ext cx="405" cy="312"/>
                </a:xfrm>
                <a:custGeom>
                  <a:avLst/>
                  <a:gdLst/>
                  <a:ahLst/>
                  <a:cxnLst>
                    <a:cxn ang="0">
                      <a:pos x="321" y="6"/>
                    </a:cxn>
                    <a:cxn ang="0">
                      <a:pos x="367" y="31"/>
                    </a:cxn>
                    <a:cxn ang="0">
                      <a:pos x="401" y="70"/>
                    </a:cxn>
                    <a:cxn ang="0">
                      <a:pos x="405" y="98"/>
                    </a:cxn>
                    <a:cxn ang="0">
                      <a:pos x="388" y="116"/>
                    </a:cxn>
                    <a:cxn ang="0">
                      <a:pos x="360" y="128"/>
                    </a:cxn>
                    <a:cxn ang="0">
                      <a:pos x="328" y="135"/>
                    </a:cxn>
                    <a:cxn ang="0">
                      <a:pos x="301" y="139"/>
                    </a:cxn>
                    <a:cxn ang="0">
                      <a:pos x="270" y="144"/>
                    </a:cxn>
                    <a:cxn ang="0">
                      <a:pos x="228" y="157"/>
                    </a:cxn>
                    <a:cxn ang="0">
                      <a:pos x="191" y="189"/>
                    </a:cxn>
                    <a:cxn ang="0">
                      <a:pos x="139" y="248"/>
                    </a:cxn>
                    <a:cxn ang="0">
                      <a:pos x="90" y="309"/>
                    </a:cxn>
                    <a:cxn ang="0">
                      <a:pos x="79" y="312"/>
                    </a:cxn>
                    <a:cxn ang="0">
                      <a:pos x="74" y="308"/>
                    </a:cxn>
                    <a:cxn ang="0">
                      <a:pos x="72" y="297"/>
                    </a:cxn>
                    <a:cxn ang="0">
                      <a:pos x="97" y="265"/>
                    </a:cxn>
                    <a:cxn ang="0">
                      <a:pos x="143" y="206"/>
                    </a:cxn>
                    <a:cxn ang="0">
                      <a:pos x="193" y="155"/>
                    </a:cxn>
                    <a:cxn ang="0">
                      <a:pos x="245" y="127"/>
                    </a:cxn>
                    <a:cxn ang="0">
                      <a:pos x="310" y="116"/>
                    </a:cxn>
                    <a:cxn ang="0">
                      <a:pos x="331" y="113"/>
                    </a:cxn>
                    <a:cxn ang="0">
                      <a:pos x="358" y="107"/>
                    </a:cxn>
                    <a:cxn ang="0">
                      <a:pos x="379" y="98"/>
                    </a:cxn>
                    <a:cxn ang="0">
                      <a:pos x="381" y="78"/>
                    </a:cxn>
                    <a:cxn ang="0">
                      <a:pos x="363" y="59"/>
                    </a:cxn>
                    <a:cxn ang="0">
                      <a:pos x="334" y="36"/>
                    </a:cxn>
                    <a:cxn ang="0">
                      <a:pos x="282" y="21"/>
                    </a:cxn>
                    <a:cxn ang="0">
                      <a:pos x="234" y="39"/>
                    </a:cxn>
                    <a:cxn ang="0">
                      <a:pos x="182" y="88"/>
                    </a:cxn>
                    <a:cxn ang="0">
                      <a:pos x="139" y="146"/>
                    </a:cxn>
                    <a:cxn ang="0">
                      <a:pos x="104" y="188"/>
                    </a:cxn>
                    <a:cxn ang="0">
                      <a:pos x="75" y="212"/>
                    </a:cxn>
                    <a:cxn ang="0">
                      <a:pos x="42" y="224"/>
                    </a:cxn>
                    <a:cxn ang="0">
                      <a:pos x="6" y="215"/>
                    </a:cxn>
                    <a:cxn ang="0">
                      <a:pos x="0" y="205"/>
                    </a:cxn>
                    <a:cxn ang="0">
                      <a:pos x="3" y="198"/>
                    </a:cxn>
                    <a:cxn ang="0">
                      <a:pos x="13" y="195"/>
                    </a:cxn>
                    <a:cxn ang="0">
                      <a:pos x="47" y="201"/>
                    </a:cxn>
                    <a:cxn ang="0">
                      <a:pos x="78" y="184"/>
                    </a:cxn>
                    <a:cxn ang="0">
                      <a:pos x="114" y="142"/>
                    </a:cxn>
                    <a:cxn ang="0">
                      <a:pos x="141" y="107"/>
                    </a:cxn>
                    <a:cxn ang="0">
                      <a:pos x="177" y="61"/>
                    </a:cxn>
                    <a:cxn ang="0">
                      <a:pos x="220" y="22"/>
                    </a:cxn>
                    <a:cxn ang="0">
                      <a:pos x="270" y="1"/>
                    </a:cxn>
                  </a:cxnLst>
                  <a:rect l="0" t="0" r="r" b="b"/>
                  <a:pathLst>
                    <a:path w="405" h="312">
                      <a:moveTo>
                        <a:pt x="295" y="0"/>
                      </a:moveTo>
                      <a:lnTo>
                        <a:pt x="321" y="6"/>
                      </a:lnTo>
                      <a:lnTo>
                        <a:pt x="347" y="15"/>
                      </a:lnTo>
                      <a:lnTo>
                        <a:pt x="367" y="31"/>
                      </a:lnTo>
                      <a:lnTo>
                        <a:pt x="387" y="49"/>
                      </a:lnTo>
                      <a:lnTo>
                        <a:pt x="401" y="70"/>
                      </a:lnTo>
                      <a:lnTo>
                        <a:pt x="405" y="85"/>
                      </a:lnTo>
                      <a:lnTo>
                        <a:pt x="405" y="98"/>
                      </a:lnTo>
                      <a:lnTo>
                        <a:pt x="398" y="107"/>
                      </a:lnTo>
                      <a:lnTo>
                        <a:pt x="388" y="116"/>
                      </a:lnTo>
                      <a:lnTo>
                        <a:pt x="376" y="123"/>
                      </a:lnTo>
                      <a:lnTo>
                        <a:pt x="360" y="128"/>
                      </a:lnTo>
                      <a:lnTo>
                        <a:pt x="345" y="132"/>
                      </a:lnTo>
                      <a:lnTo>
                        <a:pt x="328" y="135"/>
                      </a:lnTo>
                      <a:lnTo>
                        <a:pt x="314" y="138"/>
                      </a:lnTo>
                      <a:lnTo>
                        <a:pt x="301" y="139"/>
                      </a:lnTo>
                      <a:lnTo>
                        <a:pt x="291" y="141"/>
                      </a:lnTo>
                      <a:lnTo>
                        <a:pt x="270" y="144"/>
                      </a:lnTo>
                      <a:lnTo>
                        <a:pt x="250" y="148"/>
                      </a:lnTo>
                      <a:lnTo>
                        <a:pt x="228" y="157"/>
                      </a:lnTo>
                      <a:lnTo>
                        <a:pt x="207" y="173"/>
                      </a:lnTo>
                      <a:lnTo>
                        <a:pt x="191" y="189"/>
                      </a:lnTo>
                      <a:lnTo>
                        <a:pt x="164" y="217"/>
                      </a:lnTo>
                      <a:lnTo>
                        <a:pt x="139" y="248"/>
                      </a:lnTo>
                      <a:lnTo>
                        <a:pt x="116" y="279"/>
                      </a:lnTo>
                      <a:lnTo>
                        <a:pt x="90" y="309"/>
                      </a:lnTo>
                      <a:lnTo>
                        <a:pt x="88" y="312"/>
                      </a:lnTo>
                      <a:lnTo>
                        <a:pt x="79" y="312"/>
                      </a:lnTo>
                      <a:lnTo>
                        <a:pt x="77" y="311"/>
                      </a:lnTo>
                      <a:lnTo>
                        <a:pt x="74" y="308"/>
                      </a:lnTo>
                      <a:lnTo>
                        <a:pt x="72" y="304"/>
                      </a:lnTo>
                      <a:lnTo>
                        <a:pt x="72" y="297"/>
                      </a:lnTo>
                      <a:lnTo>
                        <a:pt x="75" y="292"/>
                      </a:lnTo>
                      <a:lnTo>
                        <a:pt x="97" y="265"/>
                      </a:lnTo>
                      <a:lnTo>
                        <a:pt x="120" y="235"/>
                      </a:lnTo>
                      <a:lnTo>
                        <a:pt x="143" y="206"/>
                      </a:lnTo>
                      <a:lnTo>
                        <a:pt x="167" y="180"/>
                      </a:lnTo>
                      <a:lnTo>
                        <a:pt x="193" y="155"/>
                      </a:lnTo>
                      <a:lnTo>
                        <a:pt x="224" y="135"/>
                      </a:lnTo>
                      <a:lnTo>
                        <a:pt x="245" y="127"/>
                      </a:lnTo>
                      <a:lnTo>
                        <a:pt x="266" y="121"/>
                      </a:lnTo>
                      <a:lnTo>
                        <a:pt x="310" y="116"/>
                      </a:lnTo>
                      <a:lnTo>
                        <a:pt x="319" y="114"/>
                      </a:lnTo>
                      <a:lnTo>
                        <a:pt x="331" y="113"/>
                      </a:lnTo>
                      <a:lnTo>
                        <a:pt x="344" y="110"/>
                      </a:lnTo>
                      <a:lnTo>
                        <a:pt x="358" y="107"/>
                      </a:lnTo>
                      <a:lnTo>
                        <a:pt x="369" y="103"/>
                      </a:lnTo>
                      <a:lnTo>
                        <a:pt x="379" y="98"/>
                      </a:lnTo>
                      <a:lnTo>
                        <a:pt x="383" y="89"/>
                      </a:lnTo>
                      <a:lnTo>
                        <a:pt x="381" y="78"/>
                      </a:lnTo>
                      <a:lnTo>
                        <a:pt x="373" y="68"/>
                      </a:lnTo>
                      <a:lnTo>
                        <a:pt x="363" y="59"/>
                      </a:lnTo>
                      <a:lnTo>
                        <a:pt x="355" y="52"/>
                      </a:lnTo>
                      <a:lnTo>
                        <a:pt x="334" y="36"/>
                      </a:lnTo>
                      <a:lnTo>
                        <a:pt x="309" y="25"/>
                      </a:lnTo>
                      <a:lnTo>
                        <a:pt x="282" y="21"/>
                      </a:lnTo>
                      <a:lnTo>
                        <a:pt x="257" y="27"/>
                      </a:lnTo>
                      <a:lnTo>
                        <a:pt x="234" y="39"/>
                      </a:lnTo>
                      <a:lnTo>
                        <a:pt x="206" y="63"/>
                      </a:lnTo>
                      <a:lnTo>
                        <a:pt x="182" y="88"/>
                      </a:lnTo>
                      <a:lnTo>
                        <a:pt x="160" y="117"/>
                      </a:lnTo>
                      <a:lnTo>
                        <a:pt x="139" y="146"/>
                      </a:lnTo>
                      <a:lnTo>
                        <a:pt x="117" y="174"/>
                      </a:lnTo>
                      <a:lnTo>
                        <a:pt x="104" y="188"/>
                      </a:lnTo>
                      <a:lnTo>
                        <a:pt x="90" y="201"/>
                      </a:lnTo>
                      <a:lnTo>
                        <a:pt x="75" y="212"/>
                      </a:lnTo>
                      <a:lnTo>
                        <a:pt x="58" y="220"/>
                      </a:lnTo>
                      <a:lnTo>
                        <a:pt x="42" y="224"/>
                      </a:lnTo>
                      <a:lnTo>
                        <a:pt x="24" y="223"/>
                      </a:lnTo>
                      <a:lnTo>
                        <a:pt x="6" y="215"/>
                      </a:lnTo>
                      <a:lnTo>
                        <a:pt x="0" y="209"/>
                      </a:lnTo>
                      <a:lnTo>
                        <a:pt x="0" y="205"/>
                      </a:lnTo>
                      <a:lnTo>
                        <a:pt x="2" y="202"/>
                      </a:lnTo>
                      <a:lnTo>
                        <a:pt x="3" y="198"/>
                      </a:lnTo>
                      <a:lnTo>
                        <a:pt x="8" y="195"/>
                      </a:lnTo>
                      <a:lnTo>
                        <a:pt x="13" y="195"/>
                      </a:lnTo>
                      <a:lnTo>
                        <a:pt x="34" y="202"/>
                      </a:lnTo>
                      <a:lnTo>
                        <a:pt x="47" y="201"/>
                      </a:lnTo>
                      <a:lnTo>
                        <a:pt x="64" y="195"/>
                      </a:lnTo>
                      <a:lnTo>
                        <a:pt x="78" y="184"/>
                      </a:lnTo>
                      <a:lnTo>
                        <a:pt x="92" y="170"/>
                      </a:lnTo>
                      <a:lnTo>
                        <a:pt x="114" y="142"/>
                      </a:lnTo>
                      <a:lnTo>
                        <a:pt x="122" y="130"/>
                      </a:lnTo>
                      <a:lnTo>
                        <a:pt x="141" y="107"/>
                      </a:lnTo>
                      <a:lnTo>
                        <a:pt x="157" y="84"/>
                      </a:lnTo>
                      <a:lnTo>
                        <a:pt x="177" y="61"/>
                      </a:lnTo>
                      <a:lnTo>
                        <a:pt x="198" y="40"/>
                      </a:lnTo>
                      <a:lnTo>
                        <a:pt x="220" y="22"/>
                      </a:lnTo>
                      <a:lnTo>
                        <a:pt x="245" y="8"/>
                      </a:lnTo>
                      <a:lnTo>
                        <a:pt x="270" y="1"/>
                      </a:lnTo>
                      <a:lnTo>
                        <a:pt x="2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 name="Freeform 83"/>
                <p:cNvSpPr>
                  <a:spLocks/>
                </p:cNvSpPr>
                <p:nvPr/>
              </p:nvSpPr>
              <p:spPr bwMode="auto">
                <a:xfrm>
                  <a:off x="2694" y="3304"/>
                  <a:ext cx="283" cy="163"/>
                </a:xfrm>
                <a:custGeom>
                  <a:avLst/>
                  <a:gdLst/>
                  <a:ahLst/>
                  <a:cxnLst>
                    <a:cxn ang="0">
                      <a:pos x="180" y="0"/>
                    </a:cxn>
                    <a:cxn ang="0">
                      <a:pos x="206" y="0"/>
                    </a:cxn>
                    <a:cxn ang="0">
                      <a:pos x="231" y="3"/>
                    </a:cxn>
                    <a:cxn ang="0">
                      <a:pos x="255" y="8"/>
                    </a:cxn>
                    <a:cxn ang="0">
                      <a:pos x="277" y="21"/>
                    </a:cxn>
                    <a:cxn ang="0">
                      <a:pos x="280" y="23"/>
                    </a:cxn>
                    <a:cxn ang="0">
                      <a:pos x="283" y="28"/>
                    </a:cxn>
                    <a:cxn ang="0">
                      <a:pos x="283" y="30"/>
                    </a:cxn>
                    <a:cxn ang="0">
                      <a:pos x="281" y="35"/>
                    </a:cxn>
                    <a:cxn ang="0">
                      <a:pos x="280" y="37"/>
                    </a:cxn>
                    <a:cxn ang="0">
                      <a:pos x="277" y="40"/>
                    </a:cxn>
                    <a:cxn ang="0">
                      <a:pos x="274" y="41"/>
                    </a:cxn>
                    <a:cxn ang="0">
                      <a:pos x="270" y="41"/>
                    </a:cxn>
                    <a:cxn ang="0">
                      <a:pos x="266" y="40"/>
                    </a:cxn>
                    <a:cxn ang="0">
                      <a:pos x="247" y="29"/>
                    </a:cxn>
                    <a:cxn ang="0">
                      <a:pos x="226" y="23"/>
                    </a:cxn>
                    <a:cxn ang="0">
                      <a:pos x="203" y="21"/>
                    </a:cxn>
                    <a:cxn ang="0">
                      <a:pos x="180" y="22"/>
                    </a:cxn>
                    <a:cxn ang="0">
                      <a:pos x="158" y="25"/>
                    </a:cxn>
                    <a:cxn ang="0">
                      <a:pos x="137" y="30"/>
                    </a:cxn>
                    <a:cxn ang="0">
                      <a:pos x="110" y="40"/>
                    </a:cxn>
                    <a:cxn ang="0">
                      <a:pos x="85" y="51"/>
                    </a:cxn>
                    <a:cxn ang="0">
                      <a:pos x="62" y="68"/>
                    </a:cxn>
                    <a:cxn ang="0">
                      <a:pos x="44" y="87"/>
                    </a:cxn>
                    <a:cxn ang="0">
                      <a:pos x="28" y="112"/>
                    </a:cxn>
                    <a:cxn ang="0">
                      <a:pos x="24" y="124"/>
                    </a:cxn>
                    <a:cxn ang="0">
                      <a:pos x="25" y="131"/>
                    </a:cxn>
                    <a:cxn ang="0">
                      <a:pos x="31" y="136"/>
                    </a:cxn>
                    <a:cxn ang="0">
                      <a:pos x="39" y="139"/>
                    </a:cxn>
                    <a:cxn ang="0">
                      <a:pos x="49" y="140"/>
                    </a:cxn>
                    <a:cxn ang="0">
                      <a:pos x="70" y="140"/>
                    </a:cxn>
                    <a:cxn ang="0">
                      <a:pos x="114" y="138"/>
                    </a:cxn>
                    <a:cxn ang="0">
                      <a:pos x="160" y="133"/>
                    </a:cxn>
                    <a:cxn ang="0">
                      <a:pos x="167" y="136"/>
                    </a:cxn>
                    <a:cxn ang="0">
                      <a:pos x="170" y="140"/>
                    </a:cxn>
                    <a:cxn ang="0">
                      <a:pos x="170" y="147"/>
                    </a:cxn>
                    <a:cxn ang="0">
                      <a:pos x="167" y="153"/>
                    </a:cxn>
                    <a:cxn ang="0">
                      <a:pos x="160" y="156"/>
                    </a:cxn>
                    <a:cxn ang="0">
                      <a:pos x="151" y="156"/>
                    </a:cxn>
                    <a:cxn ang="0">
                      <a:pos x="138" y="157"/>
                    </a:cxn>
                    <a:cxn ang="0">
                      <a:pos x="124" y="160"/>
                    </a:cxn>
                    <a:cxn ang="0">
                      <a:pos x="108" y="161"/>
                    </a:cxn>
                    <a:cxn ang="0">
                      <a:pos x="89" y="161"/>
                    </a:cxn>
                    <a:cxn ang="0">
                      <a:pos x="73" y="163"/>
                    </a:cxn>
                    <a:cxn ang="0">
                      <a:pos x="55" y="161"/>
                    </a:cxn>
                    <a:cxn ang="0">
                      <a:pos x="39" y="160"/>
                    </a:cxn>
                    <a:cxn ang="0">
                      <a:pos x="25" y="157"/>
                    </a:cxn>
                    <a:cxn ang="0">
                      <a:pos x="13" y="151"/>
                    </a:cxn>
                    <a:cxn ang="0">
                      <a:pos x="5" y="143"/>
                    </a:cxn>
                    <a:cxn ang="0">
                      <a:pos x="0" y="133"/>
                    </a:cxn>
                    <a:cxn ang="0">
                      <a:pos x="2" y="121"/>
                    </a:cxn>
                    <a:cxn ang="0">
                      <a:pos x="7" y="104"/>
                    </a:cxn>
                    <a:cxn ang="0">
                      <a:pos x="24" y="76"/>
                    </a:cxn>
                    <a:cxn ang="0">
                      <a:pos x="46" y="53"/>
                    </a:cxn>
                    <a:cxn ang="0">
                      <a:pos x="71" y="35"/>
                    </a:cxn>
                    <a:cxn ang="0">
                      <a:pos x="101" y="19"/>
                    </a:cxn>
                    <a:cxn ang="0">
                      <a:pos x="131" y="8"/>
                    </a:cxn>
                    <a:cxn ang="0">
                      <a:pos x="155" y="3"/>
                    </a:cxn>
                    <a:cxn ang="0">
                      <a:pos x="180" y="0"/>
                    </a:cxn>
                  </a:cxnLst>
                  <a:rect l="0" t="0" r="r" b="b"/>
                  <a:pathLst>
                    <a:path w="283" h="163">
                      <a:moveTo>
                        <a:pt x="180" y="0"/>
                      </a:moveTo>
                      <a:lnTo>
                        <a:pt x="206" y="0"/>
                      </a:lnTo>
                      <a:lnTo>
                        <a:pt x="231" y="3"/>
                      </a:lnTo>
                      <a:lnTo>
                        <a:pt x="255" y="8"/>
                      </a:lnTo>
                      <a:lnTo>
                        <a:pt x="277" y="21"/>
                      </a:lnTo>
                      <a:lnTo>
                        <a:pt x="280" y="23"/>
                      </a:lnTo>
                      <a:lnTo>
                        <a:pt x="283" y="28"/>
                      </a:lnTo>
                      <a:lnTo>
                        <a:pt x="283" y="30"/>
                      </a:lnTo>
                      <a:lnTo>
                        <a:pt x="281" y="35"/>
                      </a:lnTo>
                      <a:lnTo>
                        <a:pt x="280" y="37"/>
                      </a:lnTo>
                      <a:lnTo>
                        <a:pt x="277" y="40"/>
                      </a:lnTo>
                      <a:lnTo>
                        <a:pt x="274" y="41"/>
                      </a:lnTo>
                      <a:lnTo>
                        <a:pt x="270" y="41"/>
                      </a:lnTo>
                      <a:lnTo>
                        <a:pt x="266" y="40"/>
                      </a:lnTo>
                      <a:lnTo>
                        <a:pt x="247" y="29"/>
                      </a:lnTo>
                      <a:lnTo>
                        <a:pt x="226" y="23"/>
                      </a:lnTo>
                      <a:lnTo>
                        <a:pt x="203" y="21"/>
                      </a:lnTo>
                      <a:lnTo>
                        <a:pt x="180" y="22"/>
                      </a:lnTo>
                      <a:lnTo>
                        <a:pt x="158" y="25"/>
                      </a:lnTo>
                      <a:lnTo>
                        <a:pt x="137" y="30"/>
                      </a:lnTo>
                      <a:lnTo>
                        <a:pt x="110" y="40"/>
                      </a:lnTo>
                      <a:lnTo>
                        <a:pt x="85" y="51"/>
                      </a:lnTo>
                      <a:lnTo>
                        <a:pt x="62" y="68"/>
                      </a:lnTo>
                      <a:lnTo>
                        <a:pt x="44" y="87"/>
                      </a:lnTo>
                      <a:lnTo>
                        <a:pt x="28" y="112"/>
                      </a:lnTo>
                      <a:lnTo>
                        <a:pt x="24" y="124"/>
                      </a:lnTo>
                      <a:lnTo>
                        <a:pt x="25" y="131"/>
                      </a:lnTo>
                      <a:lnTo>
                        <a:pt x="31" y="136"/>
                      </a:lnTo>
                      <a:lnTo>
                        <a:pt x="39" y="139"/>
                      </a:lnTo>
                      <a:lnTo>
                        <a:pt x="49" y="140"/>
                      </a:lnTo>
                      <a:lnTo>
                        <a:pt x="70" y="140"/>
                      </a:lnTo>
                      <a:lnTo>
                        <a:pt x="114" y="138"/>
                      </a:lnTo>
                      <a:lnTo>
                        <a:pt x="160" y="133"/>
                      </a:lnTo>
                      <a:lnTo>
                        <a:pt x="167" y="136"/>
                      </a:lnTo>
                      <a:lnTo>
                        <a:pt x="170" y="140"/>
                      </a:lnTo>
                      <a:lnTo>
                        <a:pt x="170" y="147"/>
                      </a:lnTo>
                      <a:lnTo>
                        <a:pt x="167" y="153"/>
                      </a:lnTo>
                      <a:lnTo>
                        <a:pt x="160" y="156"/>
                      </a:lnTo>
                      <a:lnTo>
                        <a:pt x="151" y="156"/>
                      </a:lnTo>
                      <a:lnTo>
                        <a:pt x="138" y="157"/>
                      </a:lnTo>
                      <a:lnTo>
                        <a:pt x="124" y="160"/>
                      </a:lnTo>
                      <a:lnTo>
                        <a:pt x="108" y="161"/>
                      </a:lnTo>
                      <a:lnTo>
                        <a:pt x="89" y="161"/>
                      </a:lnTo>
                      <a:lnTo>
                        <a:pt x="73" y="163"/>
                      </a:lnTo>
                      <a:lnTo>
                        <a:pt x="55" y="161"/>
                      </a:lnTo>
                      <a:lnTo>
                        <a:pt x="39" y="160"/>
                      </a:lnTo>
                      <a:lnTo>
                        <a:pt x="25" y="157"/>
                      </a:lnTo>
                      <a:lnTo>
                        <a:pt x="13" y="151"/>
                      </a:lnTo>
                      <a:lnTo>
                        <a:pt x="5" y="143"/>
                      </a:lnTo>
                      <a:lnTo>
                        <a:pt x="0" y="133"/>
                      </a:lnTo>
                      <a:lnTo>
                        <a:pt x="2" y="121"/>
                      </a:lnTo>
                      <a:lnTo>
                        <a:pt x="7" y="104"/>
                      </a:lnTo>
                      <a:lnTo>
                        <a:pt x="24" y="76"/>
                      </a:lnTo>
                      <a:lnTo>
                        <a:pt x="46" y="53"/>
                      </a:lnTo>
                      <a:lnTo>
                        <a:pt x="71" y="35"/>
                      </a:lnTo>
                      <a:lnTo>
                        <a:pt x="101" y="19"/>
                      </a:lnTo>
                      <a:lnTo>
                        <a:pt x="131" y="8"/>
                      </a:lnTo>
                      <a:lnTo>
                        <a:pt x="155" y="3"/>
                      </a:lnTo>
                      <a:lnTo>
                        <a:pt x="18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 name="Freeform 84"/>
                <p:cNvSpPr>
                  <a:spLocks/>
                </p:cNvSpPr>
                <p:nvPr/>
              </p:nvSpPr>
              <p:spPr bwMode="auto">
                <a:xfrm>
                  <a:off x="2961" y="3444"/>
                  <a:ext cx="241" cy="84"/>
                </a:xfrm>
                <a:custGeom>
                  <a:avLst/>
                  <a:gdLst/>
                  <a:ahLst/>
                  <a:cxnLst>
                    <a:cxn ang="0">
                      <a:pos x="10" y="0"/>
                    </a:cxn>
                    <a:cxn ang="0">
                      <a:pos x="14" y="0"/>
                    </a:cxn>
                    <a:cxn ang="0">
                      <a:pos x="52" y="7"/>
                    </a:cxn>
                    <a:cxn ang="0">
                      <a:pos x="91" y="14"/>
                    </a:cxn>
                    <a:cxn ang="0">
                      <a:pos x="128" y="21"/>
                    </a:cxn>
                    <a:cxn ang="0">
                      <a:pos x="165" y="31"/>
                    </a:cxn>
                    <a:cxn ang="0">
                      <a:pos x="201" y="45"/>
                    </a:cxn>
                    <a:cxn ang="0">
                      <a:pos x="236" y="63"/>
                    </a:cxn>
                    <a:cxn ang="0">
                      <a:pos x="241" y="69"/>
                    </a:cxn>
                    <a:cxn ang="0">
                      <a:pos x="241" y="73"/>
                    </a:cxn>
                    <a:cxn ang="0">
                      <a:pos x="240" y="77"/>
                    </a:cxn>
                    <a:cxn ang="0">
                      <a:pos x="238" y="80"/>
                    </a:cxn>
                    <a:cxn ang="0">
                      <a:pos x="236" y="82"/>
                    </a:cxn>
                    <a:cxn ang="0">
                      <a:pos x="233" y="84"/>
                    </a:cxn>
                    <a:cxn ang="0">
                      <a:pos x="229" y="84"/>
                    </a:cxn>
                    <a:cxn ang="0">
                      <a:pos x="224" y="82"/>
                    </a:cxn>
                    <a:cxn ang="0">
                      <a:pos x="191" y="64"/>
                    </a:cxn>
                    <a:cxn ang="0">
                      <a:pos x="155" y="52"/>
                    </a:cxn>
                    <a:cxn ang="0">
                      <a:pos x="119" y="42"/>
                    </a:cxn>
                    <a:cxn ang="0">
                      <a:pos x="83" y="35"/>
                    </a:cxn>
                    <a:cxn ang="0">
                      <a:pos x="45" y="28"/>
                    </a:cxn>
                    <a:cxn ang="0">
                      <a:pos x="9" y="21"/>
                    </a:cxn>
                    <a:cxn ang="0">
                      <a:pos x="5" y="20"/>
                    </a:cxn>
                    <a:cxn ang="0">
                      <a:pos x="0" y="11"/>
                    </a:cxn>
                    <a:cxn ang="0">
                      <a:pos x="2" y="9"/>
                    </a:cxn>
                    <a:cxn ang="0">
                      <a:pos x="2" y="6"/>
                    </a:cxn>
                    <a:cxn ang="0">
                      <a:pos x="5" y="3"/>
                    </a:cxn>
                    <a:cxn ang="0">
                      <a:pos x="10" y="0"/>
                    </a:cxn>
                  </a:cxnLst>
                  <a:rect l="0" t="0" r="r" b="b"/>
                  <a:pathLst>
                    <a:path w="241" h="84">
                      <a:moveTo>
                        <a:pt x="10" y="0"/>
                      </a:moveTo>
                      <a:lnTo>
                        <a:pt x="14" y="0"/>
                      </a:lnTo>
                      <a:lnTo>
                        <a:pt x="52" y="7"/>
                      </a:lnTo>
                      <a:lnTo>
                        <a:pt x="91" y="14"/>
                      </a:lnTo>
                      <a:lnTo>
                        <a:pt x="128" y="21"/>
                      </a:lnTo>
                      <a:lnTo>
                        <a:pt x="165" y="31"/>
                      </a:lnTo>
                      <a:lnTo>
                        <a:pt x="201" y="45"/>
                      </a:lnTo>
                      <a:lnTo>
                        <a:pt x="236" y="63"/>
                      </a:lnTo>
                      <a:lnTo>
                        <a:pt x="241" y="69"/>
                      </a:lnTo>
                      <a:lnTo>
                        <a:pt x="241" y="73"/>
                      </a:lnTo>
                      <a:lnTo>
                        <a:pt x="240" y="77"/>
                      </a:lnTo>
                      <a:lnTo>
                        <a:pt x="238" y="80"/>
                      </a:lnTo>
                      <a:lnTo>
                        <a:pt x="236" y="82"/>
                      </a:lnTo>
                      <a:lnTo>
                        <a:pt x="233" y="84"/>
                      </a:lnTo>
                      <a:lnTo>
                        <a:pt x="229" y="84"/>
                      </a:lnTo>
                      <a:lnTo>
                        <a:pt x="224" y="82"/>
                      </a:lnTo>
                      <a:lnTo>
                        <a:pt x="191" y="64"/>
                      </a:lnTo>
                      <a:lnTo>
                        <a:pt x="155" y="52"/>
                      </a:lnTo>
                      <a:lnTo>
                        <a:pt x="119" y="42"/>
                      </a:lnTo>
                      <a:lnTo>
                        <a:pt x="83" y="35"/>
                      </a:lnTo>
                      <a:lnTo>
                        <a:pt x="45" y="28"/>
                      </a:lnTo>
                      <a:lnTo>
                        <a:pt x="9" y="21"/>
                      </a:lnTo>
                      <a:lnTo>
                        <a:pt x="5" y="20"/>
                      </a:lnTo>
                      <a:lnTo>
                        <a:pt x="0" y="11"/>
                      </a:lnTo>
                      <a:lnTo>
                        <a:pt x="2"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 name="Freeform 85"/>
                <p:cNvSpPr>
                  <a:spLocks/>
                </p:cNvSpPr>
                <p:nvPr/>
              </p:nvSpPr>
              <p:spPr bwMode="auto">
                <a:xfrm>
                  <a:off x="3127" y="3355"/>
                  <a:ext cx="117" cy="36"/>
                </a:xfrm>
                <a:custGeom>
                  <a:avLst/>
                  <a:gdLst/>
                  <a:ahLst/>
                  <a:cxnLst>
                    <a:cxn ang="0">
                      <a:pos x="7" y="0"/>
                    </a:cxn>
                    <a:cxn ang="0">
                      <a:pos x="14" y="0"/>
                    </a:cxn>
                    <a:cxn ang="0">
                      <a:pos x="60" y="10"/>
                    </a:cxn>
                    <a:cxn ang="0">
                      <a:pos x="107" y="14"/>
                    </a:cxn>
                    <a:cxn ang="0">
                      <a:pos x="114" y="17"/>
                    </a:cxn>
                    <a:cxn ang="0">
                      <a:pos x="117" y="23"/>
                    </a:cxn>
                    <a:cxn ang="0">
                      <a:pos x="117" y="28"/>
                    </a:cxn>
                    <a:cxn ang="0">
                      <a:pos x="114" y="34"/>
                    </a:cxn>
                    <a:cxn ang="0">
                      <a:pos x="107" y="36"/>
                    </a:cxn>
                    <a:cxn ang="0">
                      <a:pos x="57" y="31"/>
                    </a:cxn>
                    <a:cxn ang="0">
                      <a:pos x="8" y="21"/>
                    </a:cxn>
                    <a:cxn ang="0">
                      <a:pos x="4" y="20"/>
                    </a:cxn>
                    <a:cxn ang="0">
                      <a:pos x="0" y="11"/>
                    </a:cxn>
                    <a:cxn ang="0">
                      <a:pos x="1" y="9"/>
                    </a:cxn>
                    <a:cxn ang="0">
                      <a:pos x="1" y="4"/>
                    </a:cxn>
                    <a:cxn ang="0">
                      <a:pos x="4" y="3"/>
                    </a:cxn>
                    <a:cxn ang="0">
                      <a:pos x="7" y="0"/>
                    </a:cxn>
                  </a:cxnLst>
                  <a:rect l="0" t="0" r="r" b="b"/>
                  <a:pathLst>
                    <a:path w="117" h="36">
                      <a:moveTo>
                        <a:pt x="7" y="0"/>
                      </a:moveTo>
                      <a:lnTo>
                        <a:pt x="14" y="0"/>
                      </a:lnTo>
                      <a:lnTo>
                        <a:pt x="60" y="10"/>
                      </a:lnTo>
                      <a:lnTo>
                        <a:pt x="107" y="14"/>
                      </a:lnTo>
                      <a:lnTo>
                        <a:pt x="114" y="17"/>
                      </a:lnTo>
                      <a:lnTo>
                        <a:pt x="117" y="23"/>
                      </a:lnTo>
                      <a:lnTo>
                        <a:pt x="117" y="28"/>
                      </a:lnTo>
                      <a:lnTo>
                        <a:pt x="114" y="34"/>
                      </a:lnTo>
                      <a:lnTo>
                        <a:pt x="107" y="36"/>
                      </a:lnTo>
                      <a:lnTo>
                        <a:pt x="57" y="31"/>
                      </a:lnTo>
                      <a:lnTo>
                        <a:pt x="8" y="21"/>
                      </a:lnTo>
                      <a:lnTo>
                        <a:pt x="4" y="20"/>
                      </a:lnTo>
                      <a:lnTo>
                        <a:pt x="0" y="11"/>
                      </a:lnTo>
                      <a:lnTo>
                        <a:pt x="1" y="9"/>
                      </a:lnTo>
                      <a:lnTo>
                        <a:pt x="1" y="4"/>
                      </a:lnTo>
                      <a:lnTo>
                        <a:pt x="4" y="3"/>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 name="Freeform 86"/>
                <p:cNvSpPr>
                  <a:spLocks/>
                </p:cNvSpPr>
                <p:nvPr/>
              </p:nvSpPr>
              <p:spPr bwMode="auto">
                <a:xfrm>
                  <a:off x="2743" y="3106"/>
                  <a:ext cx="129" cy="102"/>
                </a:xfrm>
                <a:custGeom>
                  <a:avLst/>
                  <a:gdLst/>
                  <a:ahLst/>
                  <a:cxnLst>
                    <a:cxn ang="0">
                      <a:pos x="100" y="0"/>
                    </a:cxn>
                    <a:cxn ang="0">
                      <a:pos x="121" y="1"/>
                    </a:cxn>
                    <a:cxn ang="0">
                      <a:pos x="127" y="6"/>
                    </a:cxn>
                    <a:cxn ang="0">
                      <a:pos x="129" y="11"/>
                    </a:cxn>
                    <a:cxn ang="0">
                      <a:pos x="128" y="17"/>
                    </a:cxn>
                    <a:cxn ang="0">
                      <a:pos x="123" y="22"/>
                    </a:cxn>
                    <a:cxn ang="0">
                      <a:pos x="116" y="24"/>
                    </a:cxn>
                    <a:cxn ang="0">
                      <a:pos x="102" y="24"/>
                    </a:cxn>
                    <a:cxn ang="0">
                      <a:pos x="91" y="28"/>
                    </a:cxn>
                    <a:cxn ang="0">
                      <a:pos x="84" y="35"/>
                    </a:cxn>
                    <a:cxn ang="0">
                      <a:pos x="77" y="46"/>
                    </a:cxn>
                    <a:cxn ang="0">
                      <a:pos x="71" y="57"/>
                    </a:cxn>
                    <a:cxn ang="0">
                      <a:pos x="63" y="79"/>
                    </a:cxn>
                    <a:cxn ang="0">
                      <a:pos x="53" y="92"/>
                    </a:cxn>
                    <a:cxn ang="0">
                      <a:pos x="43" y="99"/>
                    </a:cxn>
                    <a:cxn ang="0">
                      <a:pos x="31" y="102"/>
                    </a:cxn>
                    <a:cxn ang="0">
                      <a:pos x="18" y="99"/>
                    </a:cxn>
                    <a:cxn ang="0">
                      <a:pos x="4" y="91"/>
                    </a:cxn>
                    <a:cxn ang="0">
                      <a:pos x="1" y="88"/>
                    </a:cxn>
                    <a:cxn ang="0">
                      <a:pos x="0" y="84"/>
                    </a:cxn>
                    <a:cxn ang="0">
                      <a:pos x="0" y="77"/>
                    </a:cxn>
                    <a:cxn ang="0">
                      <a:pos x="6" y="71"/>
                    </a:cxn>
                    <a:cxn ang="0">
                      <a:pos x="11" y="71"/>
                    </a:cxn>
                    <a:cxn ang="0">
                      <a:pos x="15" y="72"/>
                    </a:cxn>
                    <a:cxn ang="0">
                      <a:pos x="24" y="77"/>
                    </a:cxn>
                    <a:cxn ang="0">
                      <a:pos x="31" y="79"/>
                    </a:cxn>
                    <a:cxn ang="0">
                      <a:pos x="36" y="78"/>
                    </a:cxn>
                    <a:cxn ang="0">
                      <a:pos x="42" y="71"/>
                    </a:cxn>
                    <a:cxn ang="0">
                      <a:pos x="49" y="54"/>
                    </a:cxn>
                    <a:cxn ang="0">
                      <a:pos x="57" y="36"/>
                    </a:cxn>
                    <a:cxn ang="0">
                      <a:pos x="68" y="18"/>
                    </a:cxn>
                    <a:cxn ang="0">
                      <a:pos x="82" y="7"/>
                    </a:cxn>
                    <a:cxn ang="0">
                      <a:pos x="100" y="0"/>
                    </a:cxn>
                  </a:cxnLst>
                  <a:rect l="0" t="0" r="r" b="b"/>
                  <a:pathLst>
                    <a:path w="129" h="102">
                      <a:moveTo>
                        <a:pt x="100" y="0"/>
                      </a:moveTo>
                      <a:lnTo>
                        <a:pt x="121" y="1"/>
                      </a:lnTo>
                      <a:lnTo>
                        <a:pt x="127" y="6"/>
                      </a:lnTo>
                      <a:lnTo>
                        <a:pt x="129" y="11"/>
                      </a:lnTo>
                      <a:lnTo>
                        <a:pt x="128" y="17"/>
                      </a:lnTo>
                      <a:lnTo>
                        <a:pt x="123" y="22"/>
                      </a:lnTo>
                      <a:lnTo>
                        <a:pt x="116" y="24"/>
                      </a:lnTo>
                      <a:lnTo>
                        <a:pt x="102" y="24"/>
                      </a:lnTo>
                      <a:lnTo>
                        <a:pt x="91" y="28"/>
                      </a:lnTo>
                      <a:lnTo>
                        <a:pt x="84" y="35"/>
                      </a:lnTo>
                      <a:lnTo>
                        <a:pt x="77" y="46"/>
                      </a:lnTo>
                      <a:lnTo>
                        <a:pt x="71" y="57"/>
                      </a:lnTo>
                      <a:lnTo>
                        <a:pt x="63" y="79"/>
                      </a:lnTo>
                      <a:lnTo>
                        <a:pt x="53" y="92"/>
                      </a:lnTo>
                      <a:lnTo>
                        <a:pt x="43" y="99"/>
                      </a:lnTo>
                      <a:lnTo>
                        <a:pt x="31" y="102"/>
                      </a:lnTo>
                      <a:lnTo>
                        <a:pt x="18" y="99"/>
                      </a:lnTo>
                      <a:lnTo>
                        <a:pt x="4" y="91"/>
                      </a:lnTo>
                      <a:lnTo>
                        <a:pt x="1" y="88"/>
                      </a:lnTo>
                      <a:lnTo>
                        <a:pt x="0" y="84"/>
                      </a:lnTo>
                      <a:lnTo>
                        <a:pt x="0" y="77"/>
                      </a:lnTo>
                      <a:lnTo>
                        <a:pt x="6" y="71"/>
                      </a:lnTo>
                      <a:lnTo>
                        <a:pt x="11" y="71"/>
                      </a:lnTo>
                      <a:lnTo>
                        <a:pt x="15" y="72"/>
                      </a:lnTo>
                      <a:lnTo>
                        <a:pt x="24" y="77"/>
                      </a:lnTo>
                      <a:lnTo>
                        <a:pt x="31" y="79"/>
                      </a:lnTo>
                      <a:lnTo>
                        <a:pt x="36" y="78"/>
                      </a:lnTo>
                      <a:lnTo>
                        <a:pt x="42" y="71"/>
                      </a:lnTo>
                      <a:lnTo>
                        <a:pt x="49" y="54"/>
                      </a:lnTo>
                      <a:lnTo>
                        <a:pt x="57" y="36"/>
                      </a:lnTo>
                      <a:lnTo>
                        <a:pt x="68" y="18"/>
                      </a:lnTo>
                      <a:lnTo>
                        <a:pt x="82" y="7"/>
                      </a:lnTo>
                      <a:lnTo>
                        <a:pt x="10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 name="Freeform 87"/>
                <p:cNvSpPr>
                  <a:spLocks/>
                </p:cNvSpPr>
                <p:nvPr/>
              </p:nvSpPr>
              <p:spPr bwMode="auto">
                <a:xfrm>
                  <a:off x="2917" y="3092"/>
                  <a:ext cx="181" cy="61"/>
                </a:xfrm>
                <a:custGeom>
                  <a:avLst/>
                  <a:gdLst/>
                  <a:ahLst/>
                  <a:cxnLst>
                    <a:cxn ang="0">
                      <a:pos x="39" y="0"/>
                    </a:cxn>
                    <a:cxn ang="0">
                      <a:pos x="58" y="3"/>
                    </a:cxn>
                    <a:cxn ang="0">
                      <a:pos x="76" y="8"/>
                    </a:cxn>
                    <a:cxn ang="0">
                      <a:pos x="96" y="17"/>
                    </a:cxn>
                    <a:cxn ang="0">
                      <a:pos x="114" y="25"/>
                    </a:cxn>
                    <a:cxn ang="0">
                      <a:pos x="133" y="32"/>
                    </a:cxn>
                    <a:cxn ang="0">
                      <a:pos x="153" y="38"/>
                    </a:cxn>
                    <a:cxn ang="0">
                      <a:pos x="171" y="39"/>
                    </a:cxn>
                    <a:cxn ang="0">
                      <a:pos x="178" y="40"/>
                    </a:cxn>
                    <a:cxn ang="0">
                      <a:pos x="181" y="46"/>
                    </a:cxn>
                    <a:cxn ang="0">
                      <a:pos x="181" y="53"/>
                    </a:cxn>
                    <a:cxn ang="0">
                      <a:pos x="178" y="59"/>
                    </a:cxn>
                    <a:cxn ang="0">
                      <a:pos x="171" y="61"/>
                    </a:cxn>
                    <a:cxn ang="0">
                      <a:pos x="145" y="60"/>
                    </a:cxn>
                    <a:cxn ang="0">
                      <a:pos x="120" y="52"/>
                    </a:cxn>
                    <a:cxn ang="0">
                      <a:pos x="96" y="42"/>
                    </a:cxn>
                    <a:cxn ang="0">
                      <a:pos x="58" y="25"/>
                    </a:cxn>
                    <a:cxn ang="0">
                      <a:pos x="44" y="22"/>
                    </a:cxn>
                    <a:cxn ang="0">
                      <a:pos x="32" y="24"/>
                    </a:cxn>
                    <a:cxn ang="0">
                      <a:pos x="19" y="29"/>
                    </a:cxn>
                    <a:cxn ang="0">
                      <a:pos x="11" y="32"/>
                    </a:cxn>
                    <a:cxn ang="0">
                      <a:pos x="8" y="31"/>
                    </a:cxn>
                    <a:cxn ang="0">
                      <a:pos x="4" y="29"/>
                    </a:cxn>
                    <a:cxn ang="0">
                      <a:pos x="1" y="24"/>
                    </a:cxn>
                    <a:cxn ang="0">
                      <a:pos x="0" y="20"/>
                    </a:cxn>
                    <a:cxn ang="0">
                      <a:pos x="1" y="17"/>
                    </a:cxn>
                    <a:cxn ang="0">
                      <a:pos x="4" y="14"/>
                    </a:cxn>
                    <a:cxn ang="0">
                      <a:pos x="22" y="4"/>
                    </a:cxn>
                    <a:cxn ang="0">
                      <a:pos x="39" y="0"/>
                    </a:cxn>
                  </a:cxnLst>
                  <a:rect l="0" t="0" r="r" b="b"/>
                  <a:pathLst>
                    <a:path w="181" h="61">
                      <a:moveTo>
                        <a:pt x="39" y="0"/>
                      </a:moveTo>
                      <a:lnTo>
                        <a:pt x="58" y="3"/>
                      </a:lnTo>
                      <a:lnTo>
                        <a:pt x="76" y="8"/>
                      </a:lnTo>
                      <a:lnTo>
                        <a:pt x="96" y="17"/>
                      </a:lnTo>
                      <a:lnTo>
                        <a:pt x="114" y="25"/>
                      </a:lnTo>
                      <a:lnTo>
                        <a:pt x="133" y="32"/>
                      </a:lnTo>
                      <a:lnTo>
                        <a:pt x="153" y="38"/>
                      </a:lnTo>
                      <a:lnTo>
                        <a:pt x="171" y="39"/>
                      </a:lnTo>
                      <a:lnTo>
                        <a:pt x="178" y="40"/>
                      </a:lnTo>
                      <a:lnTo>
                        <a:pt x="181" y="46"/>
                      </a:lnTo>
                      <a:lnTo>
                        <a:pt x="181" y="53"/>
                      </a:lnTo>
                      <a:lnTo>
                        <a:pt x="178" y="59"/>
                      </a:lnTo>
                      <a:lnTo>
                        <a:pt x="171" y="61"/>
                      </a:lnTo>
                      <a:lnTo>
                        <a:pt x="145" y="60"/>
                      </a:lnTo>
                      <a:lnTo>
                        <a:pt x="120" y="52"/>
                      </a:lnTo>
                      <a:lnTo>
                        <a:pt x="96" y="42"/>
                      </a:lnTo>
                      <a:lnTo>
                        <a:pt x="58" y="25"/>
                      </a:lnTo>
                      <a:lnTo>
                        <a:pt x="44" y="22"/>
                      </a:lnTo>
                      <a:lnTo>
                        <a:pt x="32" y="24"/>
                      </a:lnTo>
                      <a:lnTo>
                        <a:pt x="19" y="29"/>
                      </a:lnTo>
                      <a:lnTo>
                        <a:pt x="11" y="32"/>
                      </a:lnTo>
                      <a:lnTo>
                        <a:pt x="8" y="31"/>
                      </a:lnTo>
                      <a:lnTo>
                        <a:pt x="4" y="29"/>
                      </a:lnTo>
                      <a:lnTo>
                        <a:pt x="1" y="24"/>
                      </a:lnTo>
                      <a:lnTo>
                        <a:pt x="0" y="20"/>
                      </a:lnTo>
                      <a:lnTo>
                        <a:pt x="1" y="17"/>
                      </a:lnTo>
                      <a:lnTo>
                        <a:pt x="4" y="14"/>
                      </a:lnTo>
                      <a:lnTo>
                        <a:pt x="22" y="4"/>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 name="Freeform 88"/>
                <p:cNvSpPr>
                  <a:spLocks/>
                </p:cNvSpPr>
                <p:nvPr/>
              </p:nvSpPr>
              <p:spPr bwMode="auto">
                <a:xfrm>
                  <a:off x="2707" y="2842"/>
                  <a:ext cx="445" cy="175"/>
                </a:xfrm>
                <a:custGeom>
                  <a:avLst/>
                  <a:gdLst/>
                  <a:ahLst/>
                  <a:cxnLst>
                    <a:cxn ang="0">
                      <a:pos x="389" y="0"/>
                    </a:cxn>
                    <a:cxn ang="0">
                      <a:pos x="444" y="2"/>
                    </a:cxn>
                    <a:cxn ang="0">
                      <a:pos x="445" y="34"/>
                    </a:cxn>
                    <a:cxn ang="0">
                      <a:pos x="445" y="62"/>
                    </a:cxn>
                    <a:cxn ang="0">
                      <a:pos x="442" y="84"/>
                    </a:cxn>
                    <a:cxn ang="0">
                      <a:pos x="434" y="103"/>
                    </a:cxn>
                    <a:cxn ang="0">
                      <a:pos x="421" y="116"/>
                    </a:cxn>
                    <a:cxn ang="0">
                      <a:pos x="405" y="128"/>
                    </a:cxn>
                    <a:cxn ang="0">
                      <a:pos x="380" y="135"/>
                    </a:cxn>
                    <a:cxn ang="0">
                      <a:pos x="348" y="140"/>
                    </a:cxn>
                    <a:cxn ang="0">
                      <a:pos x="318" y="142"/>
                    </a:cxn>
                    <a:cxn ang="0">
                      <a:pos x="295" y="142"/>
                    </a:cxn>
                    <a:cxn ang="0">
                      <a:pos x="277" y="137"/>
                    </a:cxn>
                    <a:cxn ang="0">
                      <a:pos x="261" y="132"/>
                    </a:cxn>
                    <a:cxn ang="0">
                      <a:pos x="250" y="122"/>
                    </a:cxn>
                    <a:cxn ang="0">
                      <a:pos x="241" y="111"/>
                    </a:cxn>
                    <a:cxn ang="0">
                      <a:pos x="231" y="96"/>
                    </a:cxn>
                    <a:cxn ang="0">
                      <a:pos x="222" y="79"/>
                    </a:cxn>
                    <a:cxn ang="0">
                      <a:pos x="211" y="58"/>
                    </a:cxn>
                    <a:cxn ang="0">
                      <a:pos x="199" y="34"/>
                    </a:cxn>
                    <a:cxn ang="0">
                      <a:pos x="189" y="76"/>
                    </a:cxn>
                    <a:cxn ang="0">
                      <a:pos x="170" y="168"/>
                    </a:cxn>
                    <a:cxn ang="0">
                      <a:pos x="121" y="174"/>
                    </a:cxn>
                    <a:cxn ang="0">
                      <a:pos x="71" y="174"/>
                    </a:cxn>
                    <a:cxn ang="0">
                      <a:pos x="22" y="175"/>
                    </a:cxn>
                    <a:cxn ang="0">
                      <a:pos x="17" y="129"/>
                    </a:cxn>
                    <a:cxn ang="0">
                      <a:pos x="8" y="84"/>
                    </a:cxn>
                    <a:cxn ang="0">
                      <a:pos x="0" y="37"/>
                    </a:cxn>
                    <a:cxn ang="0">
                      <a:pos x="15" y="32"/>
                    </a:cxn>
                    <a:cxn ang="0">
                      <a:pos x="35" y="29"/>
                    </a:cxn>
                    <a:cxn ang="0">
                      <a:pos x="54" y="29"/>
                    </a:cxn>
                    <a:cxn ang="0">
                      <a:pos x="47" y="27"/>
                    </a:cxn>
                    <a:cxn ang="0">
                      <a:pos x="103" y="26"/>
                    </a:cxn>
                    <a:cxn ang="0">
                      <a:pos x="159" y="20"/>
                    </a:cxn>
                    <a:cxn ang="0">
                      <a:pos x="275" y="6"/>
                    </a:cxn>
                    <a:cxn ang="0">
                      <a:pos x="334" y="1"/>
                    </a:cxn>
                    <a:cxn ang="0">
                      <a:pos x="389" y="0"/>
                    </a:cxn>
                  </a:cxnLst>
                  <a:rect l="0" t="0" r="r" b="b"/>
                  <a:pathLst>
                    <a:path w="445" h="175">
                      <a:moveTo>
                        <a:pt x="389" y="0"/>
                      </a:moveTo>
                      <a:lnTo>
                        <a:pt x="444" y="2"/>
                      </a:lnTo>
                      <a:lnTo>
                        <a:pt x="445" y="34"/>
                      </a:lnTo>
                      <a:lnTo>
                        <a:pt x="445" y="62"/>
                      </a:lnTo>
                      <a:lnTo>
                        <a:pt x="442" y="84"/>
                      </a:lnTo>
                      <a:lnTo>
                        <a:pt x="434" y="103"/>
                      </a:lnTo>
                      <a:lnTo>
                        <a:pt x="421" y="116"/>
                      </a:lnTo>
                      <a:lnTo>
                        <a:pt x="405" y="128"/>
                      </a:lnTo>
                      <a:lnTo>
                        <a:pt x="380" y="135"/>
                      </a:lnTo>
                      <a:lnTo>
                        <a:pt x="348" y="140"/>
                      </a:lnTo>
                      <a:lnTo>
                        <a:pt x="318" y="142"/>
                      </a:lnTo>
                      <a:lnTo>
                        <a:pt x="295" y="142"/>
                      </a:lnTo>
                      <a:lnTo>
                        <a:pt x="277" y="137"/>
                      </a:lnTo>
                      <a:lnTo>
                        <a:pt x="261" y="132"/>
                      </a:lnTo>
                      <a:lnTo>
                        <a:pt x="250" y="122"/>
                      </a:lnTo>
                      <a:lnTo>
                        <a:pt x="241" y="111"/>
                      </a:lnTo>
                      <a:lnTo>
                        <a:pt x="231" y="96"/>
                      </a:lnTo>
                      <a:lnTo>
                        <a:pt x="222" y="79"/>
                      </a:lnTo>
                      <a:lnTo>
                        <a:pt x="211" y="58"/>
                      </a:lnTo>
                      <a:lnTo>
                        <a:pt x="199" y="34"/>
                      </a:lnTo>
                      <a:lnTo>
                        <a:pt x="189" y="76"/>
                      </a:lnTo>
                      <a:lnTo>
                        <a:pt x="170" y="168"/>
                      </a:lnTo>
                      <a:lnTo>
                        <a:pt x="121" y="174"/>
                      </a:lnTo>
                      <a:lnTo>
                        <a:pt x="71" y="174"/>
                      </a:lnTo>
                      <a:lnTo>
                        <a:pt x="22" y="175"/>
                      </a:lnTo>
                      <a:lnTo>
                        <a:pt x="17" y="129"/>
                      </a:lnTo>
                      <a:lnTo>
                        <a:pt x="8" y="84"/>
                      </a:lnTo>
                      <a:lnTo>
                        <a:pt x="0" y="37"/>
                      </a:lnTo>
                      <a:lnTo>
                        <a:pt x="15" y="32"/>
                      </a:lnTo>
                      <a:lnTo>
                        <a:pt x="35" y="29"/>
                      </a:lnTo>
                      <a:lnTo>
                        <a:pt x="54" y="29"/>
                      </a:lnTo>
                      <a:lnTo>
                        <a:pt x="47" y="27"/>
                      </a:lnTo>
                      <a:lnTo>
                        <a:pt x="103" y="26"/>
                      </a:lnTo>
                      <a:lnTo>
                        <a:pt x="159" y="20"/>
                      </a:lnTo>
                      <a:lnTo>
                        <a:pt x="275" y="6"/>
                      </a:lnTo>
                      <a:lnTo>
                        <a:pt x="334" y="1"/>
                      </a:lnTo>
                      <a:lnTo>
                        <a:pt x="389" y="0"/>
                      </a:lnTo>
                      <a:close/>
                    </a:path>
                  </a:pathLst>
                </a:custGeom>
                <a:solidFill>
                  <a:srgbClr val="303030"/>
                </a:solidFill>
                <a:ln w="0">
                  <a:solidFill>
                    <a:srgbClr val="30303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 name="Freeform 89"/>
                <p:cNvSpPr>
                  <a:spLocks noEditPoints="1"/>
                </p:cNvSpPr>
                <p:nvPr/>
              </p:nvSpPr>
              <p:spPr bwMode="auto">
                <a:xfrm>
                  <a:off x="2696" y="2830"/>
                  <a:ext cx="469" cy="198"/>
                </a:xfrm>
                <a:custGeom>
                  <a:avLst/>
                  <a:gdLst/>
                  <a:ahLst/>
                  <a:cxnLst>
                    <a:cxn ang="0">
                      <a:pos x="190" y="42"/>
                    </a:cxn>
                    <a:cxn ang="0">
                      <a:pos x="69" y="50"/>
                    </a:cxn>
                    <a:cxn ang="0">
                      <a:pos x="46" y="52"/>
                    </a:cxn>
                    <a:cxn ang="0">
                      <a:pos x="35" y="116"/>
                    </a:cxn>
                    <a:cxn ang="0">
                      <a:pos x="82" y="174"/>
                    </a:cxn>
                    <a:cxn ang="0">
                      <a:pos x="171" y="170"/>
                    </a:cxn>
                    <a:cxn ang="0">
                      <a:pos x="200" y="41"/>
                    </a:cxn>
                    <a:cxn ang="0">
                      <a:pos x="322" y="25"/>
                    </a:cxn>
                    <a:cxn ang="0">
                      <a:pos x="218" y="39"/>
                    </a:cxn>
                    <a:cxn ang="0">
                      <a:pos x="229" y="62"/>
                    </a:cxn>
                    <a:cxn ang="0">
                      <a:pos x="252" y="105"/>
                    </a:cxn>
                    <a:cxn ang="0">
                      <a:pos x="281" y="134"/>
                    </a:cxn>
                    <a:cxn ang="0">
                      <a:pos x="316" y="144"/>
                    </a:cxn>
                    <a:cxn ang="0">
                      <a:pos x="352" y="142"/>
                    </a:cxn>
                    <a:cxn ang="0">
                      <a:pos x="382" y="138"/>
                    </a:cxn>
                    <a:cxn ang="0">
                      <a:pos x="414" y="127"/>
                    </a:cxn>
                    <a:cxn ang="0">
                      <a:pos x="437" y="106"/>
                    </a:cxn>
                    <a:cxn ang="0">
                      <a:pos x="446" y="62"/>
                    </a:cxn>
                    <a:cxn ang="0">
                      <a:pos x="445" y="25"/>
                    </a:cxn>
                    <a:cxn ang="0">
                      <a:pos x="389" y="0"/>
                    </a:cxn>
                    <a:cxn ang="0">
                      <a:pos x="459" y="5"/>
                    </a:cxn>
                    <a:cxn ang="0">
                      <a:pos x="464" y="10"/>
                    </a:cxn>
                    <a:cxn ang="0">
                      <a:pos x="467" y="35"/>
                    </a:cxn>
                    <a:cxn ang="0">
                      <a:pos x="467" y="81"/>
                    </a:cxn>
                    <a:cxn ang="0">
                      <a:pos x="453" y="123"/>
                    </a:cxn>
                    <a:cxn ang="0">
                      <a:pos x="420" y="149"/>
                    </a:cxn>
                    <a:cxn ang="0">
                      <a:pos x="380" y="160"/>
                    </a:cxn>
                    <a:cxn ang="0">
                      <a:pos x="338" y="165"/>
                    </a:cxn>
                    <a:cxn ang="0">
                      <a:pos x="293" y="162"/>
                    </a:cxn>
                    <a:cxn ang="0">
                      <a:pos x="254" y="144"/>
                    </a:cxn>
                    <a:cxn ang="0">
                      <a:pos x="224" y="101"/>
                    </a:cxn>
                    <a:cxn ang="0">
                      <a:pos x="190" y="183"/>
                    </a:cxn>
                    <a:cxn ang="0">
                      <a:pos x="186" y="190"/>
                    </a:cxn>
                    <a:cxn ang="0">
                      <a:pos x="133" y="195"/>
                    </a:cxn>
                    <a:cxn ang="0">
                      <a:pos x="29" y="198"/>
                    </a:cxn>
                    <a:cxn ang="0">
                      <a:pos x="23" y="194"/>
                    </a:cxn>
                    <a:cxn ang="0">
                      <a:pos x="22" y="187"/>
                    </a:cxn>
                    <a:cxn ang="0">
                      <a:pos x="0" y="52"/>
                    </a:cxn>
                    <a:cxn ang="0">
                      <a:pos x="1" y="44"/>
                    </a:cxn>
                    <a:cxn ang="0">
                      <a:pos x="8" y="38"/>
                    </a:cxn>
                    <a:cxn ang="0">
                      <a:pos x="47" y="31"/>
                    </a:cxn>
                    <a:cxn ang="0">
                      <a:pos x="58" y="28"/>
                    </a:cxn>
                    <a:cxn ang="0">
                      <a:pos x="190" y="20"/>
                    </a:cxn>
                    <a:cxn ang="0">
                      <a:pos x="322" y="5"/>
                    </a:cxn>
                  </a:cxnLst>
                  <a:rect l="0" t="0" r="r" b="b"/>
                  <a:pathLst>
                    <a:path w="469" h="198">
                      <a:moveTo>
                        <a:pt x="200" y="41"/>
                      </a:moveTo>
                      <a:lnTo>
                        <a:pt x="190" y="42"/>
                      </a:lnTo>
                      <a:lnTo>
                        <a:pt x="125" y="48"/>
                      </a:lnTo>
                      <a:lnTo>
                        <a:pt x="69" y="50"/>
                      </a:lnTo>
                      <a:lnTo>
                        <a:pt x="67" y="52"/>
                      </a:lnTo>
                      <a:lnTo>
                        <a:pt x="46" y="52"/>
                      </a:lnTo>
                      <a:lnTo>
                        <a:pt x="23" y="57"/>
                      </a:lnTo>
                      <a:lnTo>
                        <a:pt x="35" y="116"/>
                      </a:lnTo>
                      <a:lnTo>
                        <a:pt x="43" y="176"/>
                      </a:lnTo>
                      <a:lnTo>
                        <a:pt x="82" y="174"/>
                      </a:lnTo>
                      <a:lnTo>
                        <a:pt x="129" y="174"/>
                      </a:lnTo>
                      <a:lnTo>
                        <a:pt x="171" y="170"/>
                      </a:lnTo>
                      <a:lnTo>
                        <a:pt x="199" y="44"/>
                      </a:lnTo>
                      <a:lnTo>
                        <a:pt x="200" y="41"/>
                      </a:lnTo>
                      <a:close/>
                      <a:moveTo>
                        <a:pt x="389" y="23"/>
                      </a:moveTo>
                      <a:lnTo>
                        <a:pt x="322" y="25"/>
                      </a:lnTo>
                      <a:lnTo>
                        <a:pt x="257" y="34"/>
                      </a:lnTo>
                      <a:lnTo>
                        <a:pt x="218" y="39"/>
                      </a:lnTo>
                      <a:lnTo>
                        <a:pt x="220" y="41"/>
                      </a:lnTo>
                      <a:lnTo>
                        <a:pt x="229" y="62"/>
                      </a:lnTo>
                      <a:lnTo>
                        <a:pt x="240" y="84"/>
                      </a:lnTo>
                      <a:lnTo>
                        <a:pt x="252" y="105"/>
                      </a:lnTo>
                      <a:lnTo>
                        <a:pt x="265" y="123"/>
                      </a:lnTo>
                      <a:lnTo>
                        <a:pt x="281" y="134"/>
                      </a:lnTo>
                      <a:lnTo>
                        <a:pt x="297" y="141"/>
                      </a:lnTo>
                      <a:lnTo>
                        <a:pt x="316" y="144"/>
                      </a:lnTo>
                      <a:lnTo>
                        <a:pt x="334" y="144"/>
                      </a:lnTo>
                      <a:lnTo>
                        <a:pt x="352" y="142"/>
                      </a:lnTo>
                      <a:lnTo>
                        <a:pt x="367" y="141"/>
                      </a:lnTo>
                      <a:lnTo>
                        <a:pt x="382" y="138"/>
                      </a:lnTo>
                      <a:lnTo>
                        <a:pt x="399" y="134"/>
                      </a:lnTo>
                      <a:lnTo>
                        <a:pt x="414" y="127"/>
                      </a:lnTo>
                      <a:lnTo>
                        <a:pt x="427" y="119"/>
                      </a:lnTo>
                      <a:lnTo>
                        <a:pt x="437" y="106"/>
                      </a:lnTo>
                      <a:lnTo>
                        <a:pt x="444" y="85"/>
                      </a:lnTo>
                      <a:lnTo>
                        <a:pt x="446" y="62"/>
                      </a:lnTo>
                      <a:lnTo>
                        <a:pt x="446" y="38"/>
                      </a:lnTo>
                      <a:lnTo>
                        <a:pt x="445" y="25"/>
                      </a:lnTo>
                      <a:lnTo>
                        <a:pt x="389" y="23"/>
                      </a:lnTo>
                      <a:close/>
                      <a:moveTo>
                        <a:pt x="389" y="0"/>
                      </a:moveTo>
                      <a:lnTo>
                        <a:pt x="455" y="3"/>
                      </a:lnTo>
                      <a:lnTo>
                        <a:pt x="459" y="5"/>
                      </a:lnTo>
                      <a:lnTo>
                        <a:pt x="463" y="7"/>
                      </a:lnTo>
                      <a:lnTo>
                        <a:pt x="464" y="10"/>
                      </a:lnTo>
                      <a:lnTo>
                        <a:pt x="466" y="14"/>
                      </a:lnTo>
                      <a:lnTo>
                        <a:pt x="467" y="35"/>
                      </a:lnTo>
                      <a:lnTo>
                        <a:pt x="469" y="59"/>
                      </a:lnTo>
                      <a:lnTo>
                        <a:pt x="467" y="81"/>
                      </a:lnTo>
                      <a:lnTo>
                        <a:pt x="463" y="103"/>
                      </a:lnTo>
                      <a:lnTo>
                        <a:pt x="453" y="123"/>
                      </a:lnTo>
                      <a:lnTo>
                        <a:pt x="438" y="138"/>
                      </a:lnTo>
                      <a:lnTo>
                        <a:pt x="420" y="149"/>
                      </a:lnTo>
                      <a:lnTo>
                        <a:pt x="400" y="156"/>
                      </a:lnTo>
                      <a:lnTo>
                        <a:pt x="380" y="160"/>
                      </a:lnTo>
                      <a:lnTo>
                        <a:pt x="359" y="163"/>
                      </a:lnTo>
                      <a:lnTo>
                        <a:pt x="338" y="165"/>
                      </a:lnTo>
                      <a:lnTo>
                        <a:pt x="316" y="165"/>
                      </a:lnTo>
                      <a:lnTo>
                        <a:pt x="293" y="162"/>
                      </a:lnTo>
                      <a:lnTo>
                        <a:pt x="272" y="156"/>
                      </a:lnTo>
                      <a:lnTo>
                        <a:pt x="254" y="144"/>
                      </a:lnTo>
                      <a:lnTo>
                        <a:pt x="238" y="123"/>
                      </a:lnTo>
                      <a:lnTo>
                        <a:pt x="224" y="101"/>
                      </a:lnTo>
                      <a:lnTo>
                        <a:pt x="214" y="78"/>
                      </a:lnTo>
                      <a:lnTo>
                        <a:pt x="190" y="183"/>
                      </a:lnTo>
                      <a:lnTo>
                        <a:pt x="190" y="186"/>
                      </a:lnTo>
                      <a:lnTo>
                        <a:pt x="186" y="190"/>
                      </a:lnTo>
                      <a:lnTo>
                        <a:pt x="183" y="190"/>
                      </a:lnTo>
                      <a:lnTo>
                        <a:pt x="133" y="195"/>
                      </a:lnTo>
                      <a:lnTo>
                        <a:pt x="33" y="198"/>
                      </a:lnTo>
                      <a:lnTo>
                        <a:pt x="29" y="198"/>
                      </a:lnTo>
                      <a:lnTo>
                        <a:pt x="26" y="195"/>
                      </a:lnTo>
                      <a:lnTo>
                        <a:pt x="23" y="194"/>
                      </a:lnTo>
                      <a:lnTo>
                        <a:pt x="22" y="190"/>
                      </a:lnTo>
                      <a:lnTo>
                        <a:pt x="22" y="187"/>
                      </a:lnTo>
                      <a:lnTo>
                        <a:pt x="16" y="141"/>
                      </a:lnTo>
                      <a:lnTo>
                        <a:pt x="0" y="52"/>
                      </a:lnTo>
                      <a:lnTo>
                        <a:pt x="0" y="48"/>
                      </a:lnTo>
                      <a:lnTo>
                        <a:pt x="1" y="44"/>
                      </a:lnTo>
                      <a:lnTo>
                        <a:pt x="4" y="41"/>
                      </a:lnTo>
                      <a:lnTo>
                        <a:pt x="8" y="38"/>
                      </a:lnTo>
                      <a:lnTo>
                        <a:pt x="28" y="32"/>
                      </a:lnTo>
                      <a:lnTo>
                        <a:pt x="47" y="31"/>
                      </a:lnTo>
                      <a:lnTo>
                        <a:pt x="51" y="31"/>
                      </a:lnTo>
                      <a:lnTo>
                        <a:pt x="58" y="28"/>
                      </a:lnTo>
                      <a:lnTo>
                        <a:pt x="125" y="25"/>
                      </a:lnTo>
                      <a:lnTo>
                        <a:pt x="190" y="20"/>
                      </a:lnTo>
                      <a:lnTo>
                        <a:pt x="257" y="12"/>
                      </a:lnTo>
                      <a:lnTo>
                        <a:pt x="322" y="5"/>
                      </a:lnTo>
                      <a:lnTo>
                        <a:pt x="3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 name="Freeform 90"/>
                <p:cNvSpPr>
                  <a:spLocks noEditPoints="1"/>
                </p:cNvSpPr>
                <p:nvPr/>
              </p:nvSpPr>
              <p:spPr bwMode="auto">
                <a:xfrm>
                  <a:off x="2109" y="568"/>
                  <a:ext cx="1099" cy="1073"/>
                </a:xfrm>
                <a:custGeom>
                  <a:avLst/>
                  <a:gdLst/>
                  <a:ahLst/>
                  <a:cxnLst>
                    <a:cxn ang="0">
                      <a:pos x="473" y="53"/>
                    </a:cxn>
                    <a:cxn ang="0">
                      <a:pos x="336" y="114"/>
                    </a:cxn>
                    <a:cxn ang="0">
                      <a:pos x="229" y="191"/>
                    </a:cxn>
                    <a:cxn ang="0">
                      <a:pos x="75" y="384"/>
                    </a:cxn>
                    <a:cxn ang="0">
                      <a:pos x="26" y="519"/>
                    </a:cxn>
                    <a:cxn ang="0">
                      <a:pos x="40" y="654"/>
                    </a:cxn>
                    <a:cxn ang="0">
                      <a:pos x="86" y="718"/>
                    </a:cxn>
                    <a:cxn ang="0">
                      <a:pos x="73" y="764"/>
                    </a:cxn>
                    <a:cxn ang="0">
                      <a:pos x="153" y="782"/>
                    </a:cxn>
                    <a:cxn ang="0">
                      <a:pos x="297" y="869"/>
                    </a:cxn>
                    <a:cxn ang="0">
                      <a:pos x="425" y="950"/>
                    </a:cxn>
                    <a:cxn ang="0">
                      <a:pos x="445" y="1026"/>
                    </a:cxn>
                    <a:cxn ang="0">
                      <a:pos x="470" y="1025"/>
                    </a:cxn>
                    <a:cxn ang="0">
                      <a:pos x="492" y="986"/>
                    </a:cxn>
                    <a:cxn ang="0">
                      <a:pos x="601" y="1005"/>
                    </a:cxn>
                    <a:cxn ang="0">
                      <a:pos x="804" y="1011"/>
                    </a:cxn>
                    <a:cxn ang="0">
                      <a:pos x="946" y="926"/>
                    </a:cxn>
                    <a:cxn ang="0">
                      <a:pos x="1046" y="744"/>
                    </a:cxn>
                    <a:cxn ang="0">
                      <a:pos x="1076" y="540"/>
                    </a:cxn>
                    <a:cxn ang="0">
                      <a:pos x="1051" y="343"/>
                    </a:cxn>
                    <a:cxn ang="0">
                      <a:pos x="954" y="173"/>
                    </a:cxn>
                    <a:cxn ang="0">
                      <a:pos x="763" y="54"/>
                    </a:cxn>
                    <a:cxn ang="0">
                      <a:pos x="599" y="22"/>
                    </a:cxn>
                    <a:cxn ang="0">
                      <a:pos x="752" y="27"/>
                    </a:cxn>
                    <a:cxn ang="0">
                      <a:pos x="915" y="110"/>
                    </a:cxn>
                    <a:cxn ang="0">
                      <a:pos x="1033" y="240"/>
                    </a:cxn>
                    <a:cxn ang="0">
                      <a:pos x="1092" y="430"/>
                    </a:cxn>
                    <a:cxn ang="0">
                      <a:pos x="1088" y="668"/>
                    </a:cxn>
                    <a:cxn ang="0">
                      <a:pos x="1001" y="890"/>
                    </a:cxn>
                    <a:cxn ang="0">
                      <a:pos x="877" y="1007"/>
                    </a:cxn>
                    <a:cxn ang="0">
                      <a:pos x="691" y="1040"/>
                    </a:cxn>
                    <a:cxn ang="0">
                      <a:pos x="500" y="1015"/>
                    </a:cxn>
                    <a:cxn ang="0">
                      <a:pos x="471" y="1069"/>
                    </a:cxn>
                    <a:cxn ang="0">
                      <a:pos x="457" y="1072"/>
                    </a:cxn>
                    <a:cxn ang="0">
                      <a:pos x="418" y="1012"/>
                    </a:cxn>
                    <a:cxn ang="0">
                      <a:pos x="395" y="947"/>
                    </a:cxn>
                    <a:cxn ang="0">
                      <a:pos x="304" y="895"/>
                    </a:cxn>
                    <a:cxn ang="0">
                      <a:pos x="167" y="815"/>
                    </a:cxn>
                    <a:cxn ang="0">
                      <a:pos x="96" y="785"/>
                    </a:cxn>
                    <a:cxn ang="0">
                      <a:pos x="52" y="795"/>
                    </a:cxn>
                    <a:cxn ang="0">
                      <a:pos x="44" y="781"/>
                    </a:cxn>
                    <a:cxn ang="0">
                      <a:pos x="64" y="723"/>
                    </a:cxn>
                    <a:cxn ang="0">
                      <a:pos x="1" y="600"/>
                    </a:cxn>
                    <a:cxn ang="0">
                      <a:pos x="19" y="457"/>
                    </a:cxn>
                    <a:cxn ang="0">
                      <a:pos x="119" y="277"/>
                    </a:cxn>
                    <a:cxn ang="0">
                      <a:pos x="289" y="121"/>
                    </a:cxn>
                    <a:cxn ang="0">
                      <a:pos x="290" y="107"/>
                    </a:cxn>
                    <a:cxn ang="0">
                      <a:pos x="392" y="67"/>
                    </a:cxn>
                    <a:cxn ang="0">
                      <a:pos x="526" y="11"/>
                    </a:cxn>
                  </a:cxnLst>
                  <a:rect l="0" t="0" r="r" b="b"/>
                  <a:pathLst>
                    <a:path w="1099" h="1073">
                      <a:moveTo>
                        <a:pt x="599" y="22"/>
                      </a:moveTo>
                      <a:lnTo>
                        <a:pt x="555" y="27"/>
                      </a:lnTo>
                      <a:lnTo>
                        <a:pt x="513" y="38"/>
                      </a:lnTo>
                      <a:lnTo>
                        <a:pt x="473" y="53"/>
                      </a:lnTo>
                      <a:lnTo>
                        <a:pt x="434" y="71"/>
                      </a:lnTo>
                      <a:lnTo>
                        <a:pt x="391" y="92"/>
                      </a:lnTo>
                      <a:lnTo>
                        <a:pt x="346" y="111"/>
                      </a:lnTo>
                      <a:lnTo>
                        <a:pt x="336" y="114"/>
                      </a:lnTo>
                      <a:lnTo>
                        <a:pt x="336" y="116"/>
                      </a:lnTo>
                      <a:lnTo>
                        <a:pt x="331" y="121"/>
                      </a:lnTo>
                      <a:lnTo>
                        <a:pt x="279" y="153"/>
                      </a:lnTo>
                      <a:lnTo>
                        <a:pt x="229" y="191"/>
                      </a:lnTo>
                      <a:lnTo>
                        <a:pt x="185" y="234"/>
                      </a:lnTo>
                      <a:lnTo>
                        <a:pt x="143" y="281"/>
                      </a:lnTo>
                      <a:lnTo>
                        <a:pt x="107" y="331"/>
                      </a:lnTo>
                      <a:lnTo>
                        <a:pt x="75" y="384"/>
                      </a:lnTo>
                      <a:lnTo>
                        <a:pt x="58" y="416"/>
                      </a:lnTo>
                      <a:lnTo>
                        <a:pt x="44" y="450"/>
                      </a:lnTo>
                      <a:lnTo>
                        <a:pt x="33" y="485"/>
                      </a:lnTo>
                      <a:lnTo>
                        <a:pt x="26" y="519"/>
                      </a:lnTo>
                      <a:lnTo>
                        <a:pt x="22" y="554"/>
                      </a:lnTo>
                      <a:lnTo>
                        <a:pt x="22" y="588"/>
                      </a:lnTo>
                      <a:lnTo>
                        <a:pt x="29" y="622"/>
                      </a:lnTo>
                      <a:lnTo>
                        <a:pt x="40" y="654"/>
                      </a:lnTo>
                      <a:lnTo>
                        <a:pt x="58" y="685"/>
                      </a:lnTo>
                      <a:lnTo>
                        <a:pt x="83" y="713"/>
                      </a:lnTo>
                      <a:lnTo>
                        <a:pt x="86" y="716"/>
                      </a:lnTo>
                      <a:lnTo>
                        <a:pt x="86" y="718"/>
                      </a:lnTo>
                      <a:lnTo>
                        <a:pt x="87" y="723"/>
                      </a:lnTo>
                      <a:lnTo>
                        <a:pt x="86" y="725"/>
                      </a:lnTo>
                      <a:lnTo>
                        <a:pt x="78" y="746"/>
                      </a:lnTo>
                      <a:lnTo>
                        <a:pt x="73" y="764"/>
                      </a:lnTo>
                      <a:lnTo>
                        <a:pt x="83" y="763"/>
                      </a:lnTo>
                      <a:lnTo>
                        <a:pt x="101" y="764"/>
                      </a:lnTo>
                      <a:lnTo>
                        <a:pt x="119" y="769"/>
                      </a:lnTo>
                      <a:lnTo>
                        <a:pt x="153" y="782"/>
                      </a:lnTo>
                      <a:lnTo>
                        <a:pt x="192" y="805"/>
                      </a:lnTo>
                      <a:lnTo>
                        <a:pt x="229" y="830"/>
                      </a:lnTo>
                      <a:lnTo>
                        <a:pt x="268" y="853"/>
                      </a:lnTo>
                      <a:lnTo>
                        <a:pt x="297" y="869"/>
                      </a:lnTo>
                      <a:lnTo>
                        <a:pt x="327" y="881"/>
                      </a:lnTo>
                      <a:lnTo>
                        <a:pt x="385" y="912"/>
                      </a:lnTo>
                      <a:lnTo>
                        <a:pt x="410" y="931"/>
                      </a:lnTo>
                      <a:lnTo>
                        <a:pt x="425" y="950"/>
                      </a:lnTo>
                      <a:lnTo>
                        <a:pt x="434" y="970"/>
                      </a:lnTo>
                      <a:lnTo>
                        <a:pt x="438" y="993"/>
                      </a:lnTo>
                      <a:lnTo>
                        <a:pt x="441" y="1011"/>
                      </a:lnTo>
                      <a:lnTo>
                        <a:pt x="445" y="1026"/>
                      </a:lnTo>
                      <a:lnTo>
                        <a:pt x="455" y="1041"/>
                      </a:lnTo>
                      <a:lnTo>
                        <a:pt x="459" y="1044"/>
                      </a:lnTo>
                      <a:lnTo>
                        <a:pt x="460" y="1041"/>
                      </a:lnTo>
                      <a:lnTo>
                        <a:pt x="470" y="1025"/>
                      </a:lnTo>
                      <a:lnTo>
                        <a:pt x="480" y="1009"/>
                      </a:lnTo>
                      <a:lnTo>
                        <a:pt x="488" y="991"/>
                      </a:lnTo>
                      <a:lnTo>
                        <a:pt x="489" y="987"/>
                      </a:lnTo>
                      <a:lnTo>
                        <a:pt x="492" y="986"/>
                      </a:lnTo>
                      <a:lnTo>
                        <a:pt x="496" y="984"/>
                      </a:lnTo>
                      <a:lnTo>
                        <a:pt x="500" y="984"/>
                      </a:lnTo>
                      <a:lnTo>
                        <a:pt x="551" y="994"/>
                      </a:lnTo>
                      <a:lnTo>
                        <a:pt x="601" y="1005"/>
                      </a:lnTo>
                      <a:lnTo>
                        <a:pt x="652" y="1014"/>
                      </a:lnTo>
                      <a:lnTo>
                        <a:pt x="702" y="1019"/>
                      </a:lnTo>
                      <a:lnTo>
                        <a:pt x="754" y="1019"/>
                      </a:lnTo>
                      <a:lnTo>
                        <a:pt x="804" y="1011"/>
                      </a:lnTo>
                      <a:lnTo>
                        <a:pt x="843" y="997"/>
                      </a:lnTo>
                      <a:lnTo>
                        <a:pt x="880" y="979"/>
                      </a:lnTo>
                      <a:lnTo>
                        <a:pt x="915" y="955"/>
                      </a:lnTo>
                      <a:lnTo>
                        <a:pt x="946" y="926"/>
                      </a:lnTo>
                      <a:lnTo>
                        <a:pt x="979" y="886"/>
                      </a:lnTo>
                      <a:lnTo>
                        <a:pt x="1005" y="841"/>
                      </a:lnTo>
                      <a:lnTo>
                        <a:pt x="1029" y="794"/>
                      </a:lnTo>
                      <a:lnTo>
                        <a:pt x="1046" y="744"/>
                      </a:lnTo>
                      <a:lnTo>
                        <a:pt x="1060" y="693"/>
                      </a:lnTo>
                      <a:lnTo>
                        <a:pt x="1068" y="642"/>
                      </a:lnTo>
                      <a:lnTo>
                        <a:pt x="1074" y="590"/>
                      </a:lnTo>
                      <a:lnTo>
                        <a:pt x="1076" y="540"/>
                      </a:lnTo>
                      <a:lnTo>
                        <a:pt x="1075" y="490"/>
                      </a:lnTo>
                      <a:lnTo>
                        <a:pt x="1071" y="440"/>
                      </a:lnTo>
                      <a:lnTo>
                        <a:pt x="1063" y="390"/>
                      </a:lnTo>
                      <a:lnTo>
                        <a:pt x="1051" y="343"/>
                      </a:lnTo>
                      <a:lnTo>
                        <a:pt x="1035" y="295"/>
                      </a:lnTo>
                      <a:lnTo>
                        <a:pt x="1012" y="252"/>
                      </a:lnTo>
                      <a:lnTo>
                        <a:pt x="986" y="210"/>
                      </a:lnTo>
                      <a:lnTo>
                        <a:pt x="954" y="173"/>
                      </a:lnTo>
                      <a:lnTo>
                        <a:pt x="916" y="138"/>
                      </a:lnTo>
                      <a:lnTo>
                        <a:pt x="868" y="104"/>
                      </a:lnTo>
                      <a:lnTo>
                        <a:pt x="818" y="77"/>
                      </a:lnTo>
                      <a:lnTo>
                        <a:pt x="763" y="54"/>
                      </a:lnTo>
                      <a:lnTo>
                        <a:pt x="723" y="42"/>
                      </a:lnTo>
                      <a:lnTo>
                        <a:pt x="681" y="31"/>
                      </a:lnTo>
                      <a:lnTo>
                        <a:pt x="641" y="24"/>
                      </a:lnTo>
                      <a:lnTo>
                        <a:pt x="599" y="22"/>
                      </a:lnTo>
                      <a:close/>
                      <a:moveTo>
                        <a:pt x="609" y="0"/>
                      </a:moveTo>
                      <a:lnTo>
                        <a:pt x="656" y="3"/>
                      </a:lnTo>
                      <a:lnTo>
                        <a:pt x="705" y="13"/>
                      </a:lnTo>
                      <a:lnTo>
                        <a:pt x="752" y="27"/>
                      </a:lnTo>
                      <a:lnTo>
                        <a:pt x="797" y="43"/>
                      </a:lnTo>
                      <a:lnTo>
                        <a:pt x="840" y="64"/>
                      </a:lnTo>
                      <a:lnTo>
                        <a:pt x="879" y="85"/>
                      </a:lnTo>
                      <a:lnTo>
                        <a:pt x="915" y="110"/>
                      </a:lnTo>
                      <a:lnTo>
                        <a:pt x="950" y="137"/>
                      </a:lnTo>
                      <a:lnTo>
                        <a:pt x="982" y="169"/>
                      </a:lnTo>
                      <a:lnTo>
                        <a:pt x="1010" y="202"/>
                      </a:lnTo>
                      <a:lnTo>
                        <a:pt x="1033" y="240"/>
                      </a:lnTo>
                      <a:lnTo>
                        <a:pt x="1054" y="284"/>
                      </a:lnTo>
                      <a:lnTo>
                        <a:pt x="1071" y="331"/>
                      </a:lnTo>
                      <a:lnTo>
                        <a:pt x="1083" y="380"/>
                      </a:lnTo>
                      <a:lnTo>
                        <a:pt x="1092" y="430"/>
                      </a:lnTo>
                      <a:lnTo>
                        <a:pt x="1097" y="489"/>
                      </a:lnTo>
                      <a:lnTo>
                        <a:pt x="1099" y="549"/>
                      </a:lnTo>
                      <a:lnTo>
                        <a:pt x="1096" y="608"/>
                      </a:lnTo>
                      <a:lnTo>
                        <a:pt x="1088" y="668"/>
                      </a:lnTo>
                      <a:lnTo>
                        <a:pt x="1075" y="728"/>
                      </a:lnTo>
                      <a:lnTo>
                        <a:pt x="1056" y="785"/>
                      </a:lnTo>
                      <a:lnTo>
                        <a:pt x="1032" y="840"/>
                      </a:lnTo>
                      <a:lnTo>
                        <a:pt x="1001" y="890"/>
                      </a:lnTo>
                      <a:lnTo>
                        <a:pt x="975" y="925"/>
                      </a:lnTo>
                      <a:lnTo>
                        <a:pt x="946" y="955"/>
                      </a:lnTo>
                      <a:lnTo>
                        <a:pt x="914" y="983"/>
                      </a:lnTo>
                      <a:lnTo>
                        <a:pt x="877" y="1007"/>
                      </a:lnTo>
                      <a:lnTo>
                        <a:pt x="839" y="1023"/>
                      </a:lnTo>
                      <a:lnTo>
                        <a:pt x="790" y="1036"/>
                      </a:lnTo>
                      <a:lnTo>
                        <a:pt x="741" y="1041"/>
                      </a:lnTo>
                      <a:lnTo>
                        <a:pt x="691" y="1040"/>
                      </a:lnTo>
                      <a:lnTo>
                        <a:pt x="642" y="1034"/>
                      </a:lnTo>
                      <a:lnTo>
                        <a:pt x="592" y="1025"/>
                      </a:lnTo>
                      <a:lnTo>
                        <a:pt x="505" y="1007"/>
                      </a:lnTo>
                      <a:lnTo>
                        <a:pt x="500" y="1015"/>
                      </a:lnTo>
                      <a:lnTo>
                        <a:pt x="491" y="1030"/>
                      </a:lnTo>
                      <a:lnTo>
                        <a:pt x="481" y="1047"/>
                      </a:lnTo>
                      <a:lnTo>
                        <a:pt x="473" y="1065"/>
                      </a:lnTo>
                      <a:lnTo>
                        <a:pt x="471" y="1069"/>
                      </a:lnTo>
                      <a:lnTo>
                        <a:pt x="468" y="1071"/>
                      </a:lnTo>
                      <a:lnTo>
                        <a:pt x="464" y="1073"/>
                      </a:lnTo>
                      <a:lnTo>
                        <a:pt x="462" y="1073"/>
                      </a:lnTo>
                      <a:lnTo>
                        <a:pt x="457" y="1072"/>
                      </a:lnTo>
                      <a:lnTo>
                        <a:pt x="441" y="1060"/>
                      </a:lnTo>
                      <a:lnTo>
                        <a:pt x="430" y="1046"/>
                      </a:lnTo>
                      <a:lnTo>
                        <a:pt x="421" y="1029"/>
                      </a:lnTo>
                      <a:lnTo>
                        <a:pt x="418" y="1012"/>
                      </a:lnTo>
                      <a:lnTo>
                        <a:pt x="417" y="996"/>
                      </a:lnTo>
                      <a:lnTo>
                        <a:pt x="414" y="979"/>
                      </a:lnTo>
                      <a:lnTo>
                        <a:pt x="407" y="963"/>
                      </a:lnTo>
                      <a:lnTo>
                        <a:pt x="395" y="947"/>
                      </a:lnTo>
                      <a:lnTo>
                        <a:pt x="378" y="934"/>
                      </a:lnTo>
                      <a:lnTo>
                        <a:pt x="359" y="923"/>
                      </a:lnTo>
                      <a:lnTo>
                        <a:pt x="340" y="913"/>
                      </a:lnTo>
                      <a:lnTo>
                        <a:pt x="304" y="895"/>
                      </a:lnTo>
                      <a:lnTo>
                        <a:pt x="270" y="879"/>
                      </a:lnTo>
                      <a:lnTo>
                        <a:pt x="235" y="859"/>
                      </a:lnTo>
                      <a:lnTo>
                        <a:pt x="201" y="837"/>
                      </a:lnTo>
                      <a:lnTo>
                        <a:pt x="167" y="815"/>
                      </a:lnTo>
                      <a:lnTo>
                        <a:pt x="151" y="806"/>
                      </a:lnTo>
                      <a:lnTo>
                        <a:pt x="133" y="796"/>
                      </a:lnTo>
                      <a:lnTo>
                        <a:pt x="115" y="789"/>
                      </a:lnTo>
                      <a:lnTo>
                        <a:pt x="96" y="785"/>
                      </a:lnTo>
                      <a:lnTo>
                        <a:pt x="78" y="785"/>
                      </a:lnTo>
                      <a:lnTo>
                        <a:pt x="61" y="794"/>
                      </a:lnTo>
                      <a:lnTo>
                        <a:pt x="57" y="795"/>
                      </a:lnTo>
                      <a:lnTo>
                        <a:pt x="52" y="795"/>
                      </a:lnTo>
                      <a:lnTo>
                        <a:pt x="47" y="792"/>
                      </a:lnTo>
                      <a:lnTo>
                        <a:pt x="46" y="788"/>
                      </a:lnTo>
                      <a:lnTo>
                        <a:pt x="44" y="785"/>
                      </a:lnTo>
                      <a:lnTo>
                        <a:pt x="44" y="781"/>
                      </a:lnTo>
                      <a:lnTo>
                        <a:pt x="46" y="778"/>
                      </a:lnTo>
                      <a:lnTo>
                        <a:pt x="52" y="757"/>
                      </a:lnTo>
                      <a:lnTo>
                        <a:pt x="58" y="735"/>
                      </a:lnTo>
                      <a:lnTo>
                        <a:pt x="64" y="723"/>
                      </a:lnTo>
                      <a:lnTo>
                        <a:pt x="41" y="699"/>
                      </a:lnTo>
                      <a:lnTo>
                        <a:pt x="22" y="667"/>
                      </a:lnTo>
                      <a:lnTo>
                        <a:pt x="9" y="634"/>
                      </a:lnTo>
                      <a:lnTo>
                        <a:pt x="1" y="600"/>
                      </a:lnTo>
                      <a:lnTo>
                        <a:pt x="0" y="564"/>
                      </a:lnTo>
                      <a:lnTo>
                        <a:pt x="1" y="528"/>
                      </a:lnTo>
                      <a:lnTo>
                        <a:pt x="8" y="492"/>
                      </a:lnTo>
                      <a:lnTo>
                        <a:pt x="19" y="457"/>
                      </a:lnTo>
                      <a:lnTo>
                        <a:pt x="32" y="422"/>
                      </a:lnTo>
                      <a:lnTo>
                        <a:pt x="48" y="388"/>
                      </a:lnTo>
                      <a:lnTo>
                        <a:pt x="82" y="331"/>
                      </a:lnTo>
                      <a:lnTo>
                        <a:pt x="119" y="277"/>
                      </a:lnTo>
                      <a:lnTo>
                        <a:pt x="162" y="226"/>
                      </a:lnTo>
                      <a:lnTo>
                        <a:pt x="211" y="178"/>
                      </a:lnTo>
                      <a:lnTo>
                        <a:pt x="264" y="137"/>
                      </a:lnTo>
                      <a:lnTo>
                        <a:pt x="289" y="121"/>
                      </a:lnTo>
                      <a:lnTo>
                        <a:pt x="288" y="118"/>
                      </a:lnTo>
                      <a:lnTo>
                        <a:pt x="288" y="111"/>
                      </a:lnTo>
                      <a:lnTo>
                        <a:pt x="289" y="110"/>
                      </a:lnTo>
                      <a:lnTo>
                        <a:pt x="290" y="107"/>
                      </a:lnTo>
                      <a:lnTo>
                        <a:pt x="295" y="106"/>
                      </a:lnTo>
                      <a:lnTo>
                        <a:pt x="328" y="96"/>
                      </a:lnTo>
                      <a:lnTo>
                        <a:pt x="360" y="82"/>
                      </a:lnTo>
                      <a:lnTo>
                        <a:pt x="392" y="67"/>
                      </a:lnTo>
                      <a:lnTo>
                        <a:pt x="423" y="52"/>
                      </a:lnTo>
                      <a:lnTo>
                        <a:pt x="456" y="36"/>
                      </a:lnTo>
                      <a:lnTo>
                        <a:pt x="489" y="22"/>
                      </a:lnTo>
                      <a:lnTo>
                        <a:pt x="526" y="11"/>
                      </a:lnTo>
                      <a:lnTo>
                        <a:pt x="562" y="3"/>
                      </a:lnTo>
                      <a:lnTo>
                        <a:pt x="6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 name="Freeform 91"/>
                <p:cNvSpPr>
                  <a:spLocks/>
                </p:cNvSpPr>
                <p:nvPr/>
              </p:nvSpPr>
              <p:spPr bwMode="auto">
                <a:xfrm>
                  <a:off x="2925" y="1076"/>
                  <a:ext cx="137" cy="146"/>
                </a:xfrm>
                <a:custGeom>
                  <a:avLst/>
                  <a:gdLst/>
                  <a:ahLst/>
                  <a:cxnLst>
                    <a:cxn ang="0">
                      <a:pos x="21" y="0"/>
                    </a:cxn>
                    <a:cxn ang="0">
                      <a:pos x="24" y="2"/>
                    </a:cxn>
                    <a:cxn ang="0">
                      <a:pos x="55" y="18"/>
                    </a:cxn>
                    <a:cxn ang="0">
                      <a:pos x="82" y="38"/>
                    </a:cxn>
                    <a:cxn ang="0">
                      <a:pos x="107" y="61"/>
                    </a:cxn>
                    <a:cxn ang="0">
                      <a:pos x="134" y="85"/>
                    </a:cxn>
                    <a:cxn ang="0">
                      <a:pos x="137" y="88"/>
                    </a:cxn>
                    <a:cxn ang="0">
                      <a:pos x="137" y="96"/>
                    </a:cxn>
                    <a:cxn ang="0">
                      <a:pos x="135" y="99"/>
                    </a:cxn>
                    <a:cxn ang="0">
                      <a:pos x="132" y="102"/>
                    </a:cxn>
                    <a:cxn ang="0">
                      <a:pos x="130" y="103"/>
                    </a:cxn>
                    <a:cxn ang="0">
                      <a:pos x="121" y="103"/>
                    </a:cxn>
                    <a:cxn ang="0">
                      <a:pos x="119" y="100"/>
                    </a:cxn>
                    <a:cxn ang="0">
                      <a:pos x="95" y="78"/>
                    </a:cxn>
                    <a:cxn ang="0">
                      <a:pos x="71" y="57"/>
                    </a:cxn>
                    <a:cxn ang="0">
                      <a:pos x="45" y="38"/>
                    </a:cxn>
                    <a:cxn ang="0">
                      <a:pos x="25" y="27"/>
                    </a:cxn>
                    <a:cxn ang="0">
                      <a:pos x="24" y="31"/>
                    </a:cxn>
                    <a:cxn ang="0">
                      <a:pos x="25" y="45"/>
                    </a:cxn>
                    <a:cxn ang="0">
                      <a:pos x="31" y="57"/>
                    </a:cxn>
                    <a:cxn ang="0">
                      <a:pos x="41" y="68"/>
                    </a:cxn>
                    <a:cxn ang="0">
                      <a:pos x="52" y="78"/>
                    </a:cxn>
                    <a:cxn ang="0">
                      <a:pos x="70" y="95"/>
                    </a:cxn>
                    <a:cxn ang="0">
                      <a:pos x="87" y="110"/>
                    </a:cxn>
                    <a:cxn ang="0">
                      <a:pos x="100" y="130"/>
                    </a:cxn>
                    <a:cxn ang="0">
                      <a:pos x="102" y="134"/>
                    </a:cxn>
                    <a:cxn ang="0">
                      <a:pos x="102" y="138"/>
                    </a:cxn>
                    <a:cxn ang="0">
                      <a:pos x="100" y="141"/>
                    </a:cxn>
                    <a:cxn ang="0">
                      <a:pos x="98" y="144"/>
                    </a:cxn>
                    <a:cxn ang="0">
                      <a:pos x="95" y="145"/>
                    </a:cxn>
                    <a:cxn ang="0">
                      <a:pos x="91" y="146"/>
                    </a:cxn>
                    <a:cxn ang="0">
                      <a:pos x="87" y="146"/>
                    </a:cxn>
                    <a:cxn ang="0">
                      <a:pos x="81" y="141"/>
                    </a:cxn>
                    <a:cxn ang="0">
                      <a:pos x="73" y="128"/>
                    </a:cxn>
                    <a:cxn ang="0">
                      <a:pos x="61" y="117"/>
                    </a:cxn>
                    <a:cxn ang="0">
                      <a:pos x="48" y="105"/>
                    </a:cxn>
                    <a:cxn ang="0">
                      <a:pos x="23" y="80"/>
                    </a:cxn>
                    <a:cxn ang="0">
                      <a:pos x="11" y="67"/>
                    </a:cxn>
                    <a:cxn ang="0">
                      <a:pos x="4" y="53"/>
                    </a:cxn>
                    <a:cxn ang="0">
                      <a:pos x="0" y="38"/>
                    </a:cxn>
                    <a:cxn ang="0">
                      <a:pos x="3" y="23"/>
                    </a:cxn>
                    <a:cxn ang="0">
                      <a:pos x="11" y="6"/>
                    </a:cxn>
                    <a:cxn ang="0">
                      <a:pos x="13" y="4"/>
                    </a:cxn>
                    <a:cxn ang="0">
                      <a:pos x="21" y="0"/>
                    </a:cxn>
                  </a:cxnLst>
                  <a:rect l="0" t="0" r="r" b="b"/>
                  <a:pathLst>
                    <a:path w="137" h="146">
                      <a:moveTo>
                        <a:pt x="21" y="0"/>
                      </a:moveTo>
                      <a:lnTo>
                        <a:pt x="24" y="2"/>
                      </a:lnTo>
                      <a:lnTo>
                        <a:pt x="55" y="18"/>
                      </a:lnTo>
                      <a:lnTo>
                        <a:pt x="82" y="38"/>
                      </a:lnTo>
                      <a:lnTo>
                        <a:pt x="107" y="61"/>
                      </a:lnTo>
                      <a:lnTo>
                        <a:pt x="134" y="85"/>
                      </a:lnTo>
                      <a:lnTo>
                        <a:pt x="137" y="88"/>
                      </a:lnTo>
                      <a:lnTo>
                        <a:pt x="137" y="96"/>
                      </a:lnTo>
                      <a:lnTo>
                        <a:pt x="135" y="99"/>
                      </a:lnTo>
                      <a:lnTo>
                        <a:pt x="132" y="102"/>
                      </a:lnTo>
                      <a:lnTo>
                        <a:pt x="130" y="103"/>
                      </a:lnTo>
                      <a:lnTo>
                        <a:pt x="121" y="103"/>
                      </a:lnTo>
                      <a:lnTo>
                        <a:pt x="119" y="100"/>
                      </a:lnTo>
                      <a:lnTo>
                        <a:pt x="95" y="78"/>
                      </a:lnTo>
                      <a:lnTo>
                        <a:pt x="71" y="57"/>
                      </a:lnTo>
                      <a:lnTo>
                        <a:pt x="45" y="38"/>
                      </a:lnTo>
                      <a:lnTo>
                        <a:pt x="25" y="27"/>
                      </a:lnTo>
                      <a:lnTo>
                        <a:pt x="24" y="31"/>
                      </a:lnTo>
                      <a:lnTo>
                        <a:pt x="25" y="45"/>
                      </a:lnTo>
                      <a:lnTo>
                        <a:pt x="31" y="57"/>
                      </a:lnTo>
                      <a:lnTo>
                        <a:pt x="41" y="68"/>
                      </a:lnTo>
                      <a:lnTo>
                        <a:pt x="52" y="78"/>
                      </a:lnTo>
                      <a:lnTo>
                        <a:pt x="70" y="95"/>
                      </a:lnTo>
                      <a:lnTo>
                        <a:pt x="87" y="110"/>
                      </a:lnTo>
                      <a:lnTo>
                        <a:pt x="100" y="130"/>
                      </a:lnTo>
                      <a:lnTo>
                        <a:pt x="102" y="134"/>
                      </a:lnTo>
                      <a:lnTo>
                        <a:pt x="102" y="138"/>
                      </a:lnTo>
                      <a:lnTo>
                        <a:pt x="100" y="141"/>
                      </a:lnTo>
                      <a:lnTo>
                        <a:pt x="98" y="144"/>
                      </a:lnTo>
                      <a:lnTo>
                        <a:pt x="95" y="145"/>
                      </a:lnTo>
                      <a:lnTo>
                        <a:pt x="91" y="146"/>
                      </a:lnTo>
                      <a:lnTo>
                        <a:pt x="87" y="146"/>
                      </a:lnTo>
                      <a:lnTo>
                        <a:pt x="81" y="141"/>
                      </a:lnTo>
                      <a:lnTo>
                        <a:pt x="73" y="128"/>
                      </a:lnTo>
                      <a:lnTo>
                        <a:pt x="61" y="117"/>
                      </a:lnTo>
                      <a:lnTo>
                        <a:pt x="48" y="105"/>
                      </a:lnTo>
                      <a:lnTo>
                        <a:pt x="23" y="80"/>
                      </a:lnTo>
                      <a:lnTo>
                        <a:pt x="11" y="67"/>
                      </a:lnTo>
                      <a:lnTo>
                        <a:pt x="4" y="53"/>
                      </a:lnTo>
                      <a:lnTo>
                        <a:pt x="0" y="38"/>
                      </a:lnTo>
                      <a:lnTo>
                        <a:pt x="3" y="23"/>
                      </a:lnTo>
                      <a:lnTo>
                        <a:pt x="11" y="6"/>
                      </a:lnTo>
                      <a:lnTo>
                        <a:pt x="13"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 name="Freeform 92"/>
                <p:cNvSpPr>
                  <a:spLocks/>
                </p:cNvSpPr>
                <p:nvPr/>
              </p:nvSpPr>
              <p:spPr bwMode="auto">
                <a:xfrm>
                  <a:off x="2770" y="1210"/>
                  <a:ext cx="137" cy="81"/>
                </a:xfrm>
                <a:custGeom>
                  <a:avLst/>
                  <a:gdLst/>
                  <a:ahLst/>
                  <a:cxnLst>
                    <a:cxn ang="0">
                      <a:pos x="102" y="0"/>
                    </a:cxn>
                    <a:cxn ang="0">
                      <a:pos x="118" y="3"/>
                    </a:cxn>
                    <a:cxn ang="0">
                      <a:pos x="132" y="8"/>
                    </a:cxn>
                    <a:cxn ang="0">
                      <a:pos x="134" y="11"/>
                    </a:cxn>
                    <a:cxn ang="0">
                      <a:pos x="137" y="19"/>
                    </a:cxn>
                    <a:cxn ang="0">
                      <a:pos x="136" y="24"/>
                    </a:cxn>
                    <a:cxn ang="0">
                      <a:pos x="120" y="44"/>
                    </a:cxn>
                    <a:cxn ang="0">
                      <a:pos x="100" y="61"/>
                    </a:cxn>
                    <a:cxn ang="0">
                      <a:pos x="77" y="74"/>
                    </a:cxn>
                    <a:cxn ang="0">
                      <a:pos x="52" y="81"/>
                    </a:cxn>
                    <a:cxn ang="0">
                      <a:pos x="48" y="81"/>
                    </a:cxn>
                    <a:cxn ang="0">
                      <a:pos x="43" y="78"/>
                    </a:cxn>
                    <a:cxn ang="0">
                      <a:pos x="40" y="75"/>
                    </a:cxn>
                    <a:cxn ang="0">
                      <a:pos x="38" y="72"/>
                    </a:cxn>
                    <a:cxn ang="0">
                      <a:pos x="38" y="65"/>
                    </a:cxn>
                    <a:cxn ang="0">
                      <a:pos x="40" y="64"/>
                    </a:cxn>
                    <a:cxn ang="0">
                      <a:pos x="41" y="61"/>
                    </a:cxn>
                    <a:cxn ang="0">
                      <a:pos x="45" y="60"/>
                    </a:cxn>
                    <a:cxn ang="0">
                      <a:pos x="68" y="53"/>
                    </a:cxn>
                    <a:cxn ang="0">
                      <a:pos x="87" y="44"/>
                    </a:cxn>
                    <a:cxn ang="0">
                      <a:pos x="102" y="31"/>
                    </a:cxn>
                    <a:cxn ang="0">
                      <a:pos x="108" y="22"/>
                    </a:cxn>
                    <a:cxn ang="0">
                      <a:pos x="90" y="22"/>
                    </a:cxn>
                    <a:cxn ang="0">
                      <a:pos x="75" y="24"/>
                    </a:cxn>
                    <a:cxn ang="0">
                      <a:pos x="58" y="28"/>
                    </a:cxn>
                    <a:cxn ang="0">
                      <a:pos x="44" y="32"/>
                    </a:cxn>
                    <a:cxn ang="0">
                      <a:pos x="34" y="35"/>
                    </a:cxn>
                    <a:cxn ang="0">
                      <a:pos x="23" y="37"/>
                    </a:cxn>
                    <a:cxn ang="0">
                      <a:pos x="13" y="37"/>
                    </a:cxn>
                    <a:cxn ang="0">
                      <a:pos x="4" y="33"/>
                    </a:cxn>
                    <a:cxn ang="0">
                      <a:pos x="1" y="31"/>
                    </a:cxn>
                    <a:cxn ang="0">
                      <a:pos x="0" y="26"/>
                    </a:cxn>
                    <a:cxn ang="0">
                      <a:pos x="1" y="22"/>
                    </a:cxn>
                    <a:cxn ang="0">
                      <a:pos x="4" y="17"/>
                    </a:cxn>
                    <a:cxn ang="0">
                      <a:pos x="8" y="15"/>
                    </a:cxn>
                    <a:cxn ang="0">
                      <a:pos x="11" y="14"/>
                    </a:cxn>
                    <a:cxn ang="0">
                      <a:pos x="19" y="17"/>
                    </a:cxn>
                    <a:cxn ang="0">
                      <a:pos x="18" y="15"/>
                    </a:cxn>
                    <a:cxn ang="0">
                      <a:pos x="23" y="15"/>
                    </a:cxn>
                    <a:cxn ang="0">
                      <a:pos x="30" y="12"/>
                    </a:cxn>
                    <a:cxn ang="0">
                      <a:pos x="38" y="11"/>
                    </a:cxn>
                    <a:cxn ang="0">
                      <a:pos x="70" y="3"/>
                    </a:cxn>
                    <a:cxn ang="0">
                      <a:pos x="86" y="1"/>
                    </a:cxn>
                    <a:cxn ang="0">
                      <a:pos x="102" y="0"/>
                    </a:cxn>
                  </a:cxnLst>
                  <a:rect l="0" t="0" r="r" b="b"/>
                  <a:pathLst>
                    <a:path w="137" h="81">
                      <a:moveTo>
                        <a:pt x="102" y="0"/>
                      </a:moveTo>
                      <a:lnTo>
                        <a:pt x="118" y="3"/>
                      </a:lnTo>
                      <a:lnTo>
                        <a:pt x="132" y="8"/>
                      </a:lnTo>
                      <a:lnTo>
                        <a:pt x="134" y="11"/>
                      </a:lnTo>
                      <a:lnTo>
                        <a:pt x="137" y="19"/>
                      </a:lnTo>
                      <a:lnTo>
                        <a:pt x="136" y="24"/>
                      </a:lnTo>
                      <a:lnTo>
                        <a:pt x="120" y="44"/>
                      </a:lnTo>
                      <a:lnTo>
                        <a:pt x="100" y="61"/>
                      </a:lnTo>
                      <a:lnTo>
                        <a:pt x="77" y="74"/>
                      </a:lnTo>
                      <a:lnTo>
                        <a:pt x="52" y="81"/>
                      </a:lnTo>
                      <a:lnTo>
                        <a:pt x="48" y="81"/>
                      </a:lnTo>
                      <a:lnTo>
                        <a:pt x="43" y="78"/>
                      </a:lnTo>
                      <a:lnTo>
                        <a:pt x="40" y="75"/>
                      </a:lnTo>
                      <a:lnTo>
                        <a:pt x="38" y="72"/>
                      </a:lnTo>
                      <a:lnTo>
                        <a:pt x="38" y="65"/>
                      </a:lnTo>
                      <a:lnTo>
                        <a:pt x="40" y="64"/>
                      </a:lnTo>
                      <a:lnTo>
                        <a:pt x="41" y="61"/>
                      </a:lnTo>
                      <a:lnTo>
                        <a:pt x="45" y="60"/>
                      </a:lnTo>
                      <a:lnTo>
                        <a:pt x="68" y="53"/>
                      </a:lnTo>
                      <a:lnTo>
                        <a:pt x="87" y="44"/>
                      </a:lnTo>
                      <a:lnTo>
                        <a:pt x="102" y="31"/>
                      </a:lnTo>
                      <a:lnTo>
                        <a:pt x="108" y="22"/>
                      </a:lnTo>
                      <a:lnTo>
                        <a:pt x="90" y="22"/>
                      </a:lnTo>
                      <a:lnTo>
                        <a:pt x="75" y="24"/>
                      </a:lnTo>
                      <a:lnTo>
                        <a:pt x="58" y="28"/>
                      </a:lnTo>
                      <a:lnTo>
                        <a:pt x="44" y="32"/>
                      </a:lnTo>
                      <a:lnTo>
                        <a:pt x="34" y="35"/>
                      </a:lnTo>
                      <a:lnTo>
                        <a:pt x="23" y="37"/>
                      </a:lnTo>
                      <a:lnTo>
                        <a:pt x="13" y="37"/>
                      </a:lnTo>
                      <a:lnTo>
                        <a:pt x="4" y="33"/>
                      </a:lnTo>
                      <a:lnTo>
                        <a:pt x="1" y="31"/>
                      </a:lnTo>
                      <a:lnTo>
                        <a:pt x="0" y="26"/>
                      </a:lnTo>
                      <a:lnTo>
                        <a:pt x="1" y="22"/>
                      </a:lnTo>
                      <a:lnTo>
                        <a:pt x="4" y="17"/>
                      </a:lnTo>
                      <a:lnTo>
                        <a:pt x="8" y="15"/>
                      </a:lnTo>
                      <a:lnTo>
                        <a:pt x="11" y="14"/>
                      </a:lnTo>
                      <a:lnTo>
                        <a:pt x="19" y="17"/>
                      </a:lnTo>
                      <a:lnTo>
                        <a:pt x="18" y="15"/>
                      </a:lnTo>
                      <a:lnTo>
                        <a:pt x="23" y="15"/>
                      </a:lnTo>
                      <a:lnTo>
                        <a:pt x="30" y="12"/>
                      </a:lnTo>
                      <a:lnTo>
                        <a:pt x="38" y="11"/>
                      </a:lnTo>
                      <a:lnTo>
                        <a:pt x="70" y="3"/>
                      </a:lnTo>
                      <a:lnTo>
                        <a:pt x="86" y="1"/>
                      </a:lnTo>
                      <a:lnTo>
                        <a:pt x="1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 name="Freeform 93"/>
                <p:cNvSpPr>
                  <a:spLocks/>
                </p:cNvSpPr>
                <p:nvPr/>
              </p:nvSpPr>
              <p:spPr bwMode="auto">
                <a:xfrm>
                  <a:off x="2778" y="901"/>
                  <a:ext cx="242" cy="328"/>
                </a:xfrm>
                <a:custGeom>
                  <a:avLst/>
                  <a:gdLst/>
                  <a:ahLst/>
                  <a:cxnLst>
                    <a:cxn ang="0">
                      <a:pos x="118" y="0"/>
                    </a:cxn>
                    <a:cxn ang="0">
                      <a:pos x="144" y="0"/>
                    </a:cxn>
                    <a:cxn ang="0">
                      <a:pos x="171" y="4"/>
                    </a:cxn>
                    <a:cxn ang="0">
                      <a:pos x="196" y="15"/>
                    </a:cxn>
                    <a:cxn ang="0">
                      <a:pos x="217" y="32"/>
                    </a:cxn>
                    <a:cxn ang="0">
                      <a:pos x="231" y="50"/>
                    </a:cxn>
                    <a:cxn ang="0">
                      <a:pos x="239" y="69"/>
                    </a:cxn>
                    <a:cxn ang="0">
                      <a:pos x="242" y="89"/>
                    </a:cxn>
                    <a:cxn ang="0">
                      <a:pos x="242" y="110"/>
                    </a:cxn>
                    <a:cxn ang="0">
                      <a:pos x="238" y="132"/>
                    </a:cxn>
                    <a:cxn ang="0">
                      <a:pos x="234" y="153"/>
                    </a:cxn>
                    <a:cxn ang="0">
                      <a:pos x="228" y="175"/>
                    </a:cxn>
                    <a:cxn ang="0">
                      <a:pos x="224" y="196"/>
                    </a:cxn>
                    <a:cxn ang="0">
                      <a:pos x="222" y="200"/>
                    </a:cxn>
                    <a:cxn ang="0">
                      <a:pos x="221" y="202"/>
                    </a:cxn>
                    <a:cxn ang="0">
                      <a:pos x="215" y="204"/>
                    </a:cxn>
                    <a:cxn ang="0">
                      <a:pos x="213" y="203"/>
                    </a:cxn>
                    <a:cxn ang="0">
                      <a:pos x="210" y="203"/>
                    </a:cxn>
                    <a:cxn ang="0">
                      <a:pos x="204" y="198"/>
                    </a:cxn>
                    <a:cxn ang="0">
                      <a:pos x="203" y="195"/>
                    </a:cxn>
                    <a:cxn ang="0">
                      <a:pos x="203" y="191"/>
                    </a:cxn>
                    <a:cxn ang="0">
                      <a:pos x="207" y="172"/>
                    </a:cxn>
                    <a:cxn ang="0">
                      <a:pos x="211" y="153"/>
                    </a:cxn>
                    <a:cxn ang="0">
                      <a:pos x="217" y="133"/>
                    </a:cxn>
                    <a:cxn ang="0">
                      <a:pos x="220" y="113"/>
                    </a:cxn>
                    <a:cxn ang="0">
                      <a:pos x="221" y="93"/>
                    </a:cxn>
                    <a:cxn ang="0">
                      <a:pos x="218" y="75"/>
                    </a:cxn>
                    <a:cxn ang="0">
                      <a:pos x="211" y="58"/>
                    </a:cxn>
                    <a:cxn ang="0">
                      <a:pos x="197" y="43"/>
                    </a:cxn>
                    <a:cxn ang="0">
                      <a:pos x="176" y="30"/>
                    </a:cxn>
                    <a:cxn ang="0">
                      <a:pos x="153" y="22"/>
                    </a:cxn>
                    <a:cxn ang="0">
                      <a:pos x="128" y="21"/>
                    </a:cxn>
                    <a:cxn ang="0">
                      <a:pos x="104" y="25"/>
                    </a:cxn>
                    <a:cxn ang="0">
                      <a:pos x="81" y="35"/>
                    </a:cxn>
                    <a:cxn ang="0">
                      <a:pos x="61" y="50"/>
                    </a:cxn>
                    <a:cxn ang="0">
                      <a:pos x="46" y="68"/>
                    </a:cxn>
                    <a:cxn ang="0">
                      <a:pos x="36" y="89"/>
                    </a:cxn>
                    <a:cxn ang="0">
                      <a:pos x="29" y="111"/>
                    </a:cxn>
                    <a:cxn ang="0">
                      <a:pos x="25" y="135"/>
                    </a:cxn>
                    <a:cxn ang="0">
                      <a:pos x="24" y="159"/>
                    </a:cxn>
                    <a:cxn ang="0">
                      <a:pos x="24" y="182"/>
                    </a:cxn>
                    <a:cxn ang="0">
                      <a:pos x="29" y="249"/>
                    </a:cxn>
                    <a:cxn ang="0">
                      <a:pos x="42" y="314"/>
                    </a:cxn>
                    <a:cxn ang="0">
                      <a:pos x="40" y="321"/>
                    </a:cxn>
                    <a:cxn ang="0">
                      <a:pos x="36" y="327"/>
                    </a:cxn>
                    <a:cxn ang="0">
                      <a:pos x="29" y="328"/>
                    </a:cxn>
                    <a:cxn ang="0">
                      <a:pos x="24" y="326"/>
                    </a:cxn>
                    <a:cxn ang="0">
                      <a:pos x="19" y="320"/>
                    </a:cxn>
                    <a:cxn ang="0">
                      <a:pos x="14" y="294"/>
                    </a:cxn>
                    <a:cxn ang="0">
                      <a:pos x="10" y="264"/>
                    </a:cxn>
                    <a:cxn ang="0">
                      <a:pos x="4" y="235"/>
                    </a:cxn>
                    <a:cxn ang="0">
                      <a:pos x="1" y="203"/>
                    </a:cxn>
                    <a:cxn ang="0">
                      <a:pos x="0" y="172"/>
                    </a:cxn>
                    <a:cxn ang="0">
                      <a:pos x="1" y="142"/>
                    </a:cxn>
                    <a:cxn ang="0">
                      <a:pos x="5" y="111"/>
                    </a:cxn>
                    <a:cxn ang="0">
                      <a:pos x="14" y="83"/>
                    </a:cxn>
                    <a:cxn ang="0">
                      <a:pos x="26" y="58"/>
                    </a:cxn>
                    <a:cxn ang="0">
                      <a:pos x="44" y="36"/>
                    </a:cxn>
                    <a:cxn ang="0">
                      <a:pos x="68" y="17"/>
                    </a:cxn>
                    <a:cxn ang="0">
                      <a:pos x="92" y="5"/>
                    </a:cxn>
                    <a:cxn ang="0">
                      <a:pos x="118" y="0"/>
                    </a:cxn>
                  </a:cxnLst>
                  <a:rect l="0" t="0" r="r" b="b"/>
                  <a:pathLst>
                    <a:path w="242" h="328">
                      <a:moveTo>
                        <a:pt x="118" y="0"/>
                      </a:moveTo>
                      <a:lnTo>
                        <a:pt x="144" y="0"/>
                      </a:lnTo>
                      <a:lnTo>
                        <a:pt x="171" y="4"/>
                      </a:lnTo>
                      <a:lnTo>
                        <a:pt x="196" y="15"/>
                      </a:lnTo>
                      <a:lnTo>
                        <a:pt x="217" y="32"/>
                      </a:lnTo>
                      <a:lnTo>
                        <a:pt x="231" y="50"/>
                      </a:lnTo>
                      <a:lnTo>
                        <a:pt x="239" y="69"/>
                      </a:lnTo>
                      <a:lnTo>
                        <a:pt x="242" y="89"/>
                      </a:lnTo>
                      <a:lnTo>
                        <a:pt x="242" y="110"/>
                      </a:lnTo>
                      <a:lnTo>
                        <a:pt x="238" y="132"/>
                      </a:lnTo>
                      <a:lnTo>
                        <a:pt x="234" y="153"/>
                      </a:lnTo>
                      <a:lnTo>
                        <a:pt x="228" y="175"/>
                      </a:lnTo>
                      <a:lnTo>
                        <a:pt x="224" y="196"/>
                      </a:lnTo>
                      <a:lnTo>
                        <a:pt x="222" y="200"/>
                      </a:lnTo>
                      <a:lnTo>
                        <a:pt x="221" y="202"/>
                      </a:lnTo>
                      <a:lnTo>
                        <a:pt x="215" y="204"/>
                      </a:lnTo>
                      <a:lnTo>
                        <a:pt x="213" y="203"/>
                      </a:lnTo>
                      <a:lnTo>
                        <a:pt x="210" y="203"/>
                      </a:lnTo>
                      <a:lnTo>
                        <a:pt x="204" y="198"/>
                      </a:lnTo>
                      <a:lnTo>
                        <a:pt x="203" y="195"/>
                      </a:lnTo>
                      <a:lnTo>
                        <a:pt x="203" y="191"/>
                      </a:lnTo>
                      <a:lnTo>
                        <a:pt x="207" y="172"/>
                      </a:lnTo>
                      <a:lnTo>
                        <a:pt x="211" y="153"/>
                      </a:lnTo>
                      <a:lnTo>
                        <a:pt x="217" y="133"/>
                      </a:lnTo>
                      <a:lnTo>
                        <a:pt x="220" y="113"/>
                      </a:lnTo>
                      <a:lnTo>
                        <a:pt x="221" y="93"/>
                      </a:lnTo>
                      <a:lnTo>
                        <a:pt x="218" y="75"/>
                      </a:lnTo>
                      <a:lnTo>
                        <a:pt x="211" y="58"/>
                      </a:lnTo>
                      <a:lnTo>
                        <a:pt x="197" y="43"/>
                      </a:lnTo>
                      <a:lnTo>
                        <a:pt x="176" y="30"/>
                      </a:lnTo>
                      <a:lnTo>
                        <a:pt x="153" y="22"/>
                      </a:lnTo>
                      <a:lnTo>
                        <a:pt x="128" y="21"/>
                      </a:lnTo>
                      <a:lnTo>
                        <a:pt x="104" y="25"/>
                      </a:lnTo>
                      <a:lnTo>
                        <a:pt x="81" y="35"/>
                      </a:lnTo>
                      <a:lnTo>
                        <a:pt x="61" y="50"/>
                      </a:lnTo>
                      <a:lnTo>
                        <a:pt x="46" y="68"/>
                      </a:lnTo>
                      <a:lnTo>
                        <a:pt x="36" y="89"/>
                      </a:lnTo>
                      <a:lnTo>
                        <a:pt x="29" y="111"/>
                      </a:lnTo>
                      <a:lnTo>
                        <a:pt x="25" y="135"/>
                      </a:lnTo>
                      <a:lnTo>
                        <a:pt x="24" y="159"/>
                      </a:lnTo>
                      <a:lnTo>
                        <a:pt x="24" y="182"/>
                      </a:lnTo>
                      <a:lnTo>
                        <a:pt x="29" y="249"/>
                      </a:lnTo>
                      <a:lnTo>
                        <a:pt x="42" y="314"/>
                      </a:lnTo>
                      <a:lnTo>
                        <a:pt x="40" y="321"/>
                      </a:lnTo>
                      <a:lnTo>
                        <a:pt x="36" y="327"/>
                      </a:lnTo>
                      <a:lnTo>
                        <a:pt x="29" y="328"/>
                      </a:lnTo>
                      <a:lnTo>
                        <a:pt x="24" y="326"/>
                      </a:lnTo>
                      <a:lnTo>
                        <a:pt x="19" y="320"/>
                      </a:lnTo>
                      <a:lnTo>
                        <a:pt x="14" y="294"/>
                      </a:lnTo>
                      <a:lnTo>
                        <a:pt x="10" y="264"/>
                      </a:lnTo>
                      <a:lnTo>
                        <a:pt x="4" y="235"/>
                      </a:lnTo>
                      <a:lnTo>
                        <a:pt x="1" y="203"/>
                      </a:lnTo>
                      <a:lnTo>
                        <a:pt x="0" y="172"/>
                      </a:lnTo>
                      <a:lnTo>
                        <a:pt x="1" y="142"/>
                      </a:lnTo>
                      <a:lnTo>
                        <a:pt x="5" y="111"/>
                      </a:lnTo>
                      <a:lnTo>
                        <a:pt x="14" y="83"/>
                      </a:lnTo>
                      <a:lnTo>
                        <a:pt x="26" y="58"/>
                      </a:lnTo>
                      <a:lnTo>
                        <a:pt x="44" y="36"/>
                      </a:lnTo>
                      <a:lnTo>
                        <a:pt x="68" y="17"/>
                      </a:lnTo>
                      <a:lnTo>
                        <a:pt x="92" y="5"/>
                      </a:lnTo>
                      <a:lnTo>
                        <a:pt x="1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 name="Freeform 94"/>
                <p:cNvSpPr>
                  <a:spLocks/>
                </p:cNvSpPr>
                <p:nvPr/>
              </p:nvSpPr>
              <p:spPr bwMode="auto">
                <a:xfrm>
                  <a:off x="2828" y="1139"/>
                  <a:ext cx="152" cy="269"/>
                </a:xfrm>
                <a:custGeom>
                  <a:avLst/>
                  <a:gdLst/>
                  <a:ahLst/>
                  <a:cxnLst>
                    <a:cxn ang="0">
                      <a:pos x="140" y="0"/>
                    </a:cxn>
                    <a:cxn ang="0">
                      <a:pos x="147" y="1"/>
                    </a:cxn>
                    <a:cxn ang="0">
                      <a:pos x="152" y="7"/>
                    </a:cxn>
                    <a:cxn ang="0">
                      <a:pos x="152" y="14"/>
                    </a:cxn>
                    <a:cxn ang="0">
                      <a:pos x="143" y="50"/>
                    </a:cxn>
                    <a:cxn ang="0">
                      <a:pos x="135" y="159"/>
                    </a:cxn>
                    <a:cxn ang="0">
                      <a:pos x="131" y="177"/>
                    </a:cxn>
                    <a:cxn ang="0">
                      <a:pos x="126" y="196"/>
                    </a:cxn>
                    <a:cxn ang="0">
                      <a:pos x="120" y="216"/>
                    </a:cxn>
                    <a:cxn ang="0">
                      <a:pos x="110" y="234"/>
                    </a:cxn>
                    <a:cxn ang="0">
                      <a:pos x="97" y="250"/>
                    </a:cxn>
                    <a:cxn ang="0">
                      <a:pos x="83" y="263"/>
                    </a:cxn>
                    <a:cxn ang="0">
                      <a:pos x="68" y="269"/>
                    </a:cxn>
                    <a:cxn ang="0">
                      <a:pos x="56" y="267"/>
                    </a:cxn>
                    <a:cxn ang="0">
                      <a:pos x="44" y="262"/>
                    </a:cxn>
                    <a:cxn ang="0">
                      <a:pos x="35" y="250"/>
                    </a:cxn>
                    <a:cxn ang="0">
                      <a:pos x="26" y="235"/>
                    </a:cxn>
                    <a:cxn ang="0">
                      <a:pos x="12" y="202"/>
                    </a:cxn>
                    <a:cxn ang="0">
                      <a:pos x="8" y="184"/>
                    </a:cxn>
                    <a:cxn ang="0">
                      <a:pos x="4" y="167"/>
                    </a:cxn>
                    <a:cxn ang="0">
                      <a:pos x="1" y="153"/>
                    </a:cxn>
                    <a:cxn ang="0">
                      <a:pos x="0" y="142"/>
                    </a:cxn>
                    <a:cxn ang="0">
                      <a:pos x="0" y="138"/>
                    </a:cxn>
                    <a:cxn ang="0">
                      <a:pos x="3" y="132"/>
                    </a:cxn>
                    <a:cxn ang="0">
                      <a:pos x="6" y="129"/>
                    </a:cxn>
                    <a:cxn ang="0">
                      <a:pos x="8" y="128"/>
                    </a:cxn>
                    <a:cxn ang="0">
                      <a:pos x="11" y="128"/>
                    </a:cxn>
                    <a:cxn ang="0">
                      <a:pos x="19" y="132"/>
                    </a:cxn>
                    <a:cxn ang="0">
                      <a:pos x="21" y="136"/>
                    </a:cxn>
                    <a:cxn ang="0">
                      <a:pos x="26" y="163"/>
                    </a:cxn>
                    <a:cxn ang="0">
                      <a:pos x="33" y="189"/>
                    </a:cxn>
                    <a:cxn ang="0">
                      <a:pos x="43" y="216"/>
                    </a:cxn>
                    <a:cxn ang="0">
                      <a:pos x="46" y="224"/>
                    </a:cxn>
                    <a:cxn ang="0">
                      <a:pos x="50" y="232"/>
                    </a:cxn>
                    <a:cxn ang="0">
                      <a:pos x="54" y="239"/>
                    </a:cxn>
                    <a:cxn ang="0">
                      <a:pos x="61" y="245"/>
                    </a:cxn>
                    <a:cxn ang="0">
                      <a:pos x="69" y="245"/>
                    </a:cxn>
                    <a:cxn ang="0">
                      <a:pos x="78" y="239"/>
                    </a:cxn>
                    <a:cxn ang="0">
                      <a:pos x="83" y="231"/>
                    </a:cxn>
                    <a:cxn ang="0">
                      <a:pos x="89" y="224"/>
                    </a:cxn>
                    <a:cxn ang="0">
                      <a:pos x="103" y="195"/>
                    </a:cxn>
                    <a:cxn ang="0">
                      <a:pos x="110" y="164"/>
                    </a:cxn>
                    <a:cxn ang="0">
                      <a:pos x="114" y="134"/>
                    </a:cxn>
                    <a:cxn ang="0">
                      <a:pos x="117" y="102"/>
                    </a:cxn>
                    <a:cxn ang="0">
                      <a:pos x="118" y="71"/>
                    </a:cxn>
                    <a:cxn ang="0">
                      <a:pos x="122" y="39"/>
                    </a:cxn>
                    <a:cxn ang="0">
                      <a:pos x="129" y="8"/>
                    </a:cxn>
                    <a:cxn ang="0">
                      <a:pos x="133" y="3"/>
                    </a:cxn>
                    <a:cxn ang="0">
                      <a:pos x="140" y="0"/>
                    </a:cxn>
                  </a:cxnLst>
                  <a:rect l="0" t="0" r="r" b="b"/>
                  <a:pathLst>
                    <a:path w="152" h="269">
                      <a:moveTo>
                        <a:pt x="140" y="0"/>
                      </a:moveTo>
                      <a:lnTo>
                        <a:pt x="147" y="1"/>
                      </a:lnTo>
                      <a:lnTo>
                        <a:pt x="152" y="7"/>
                      </a:lnTo>
                      <a:lnTo>
                        <a:pt x="152" y="14"/>
                      </a:lnTo>
                      <a:lnTo>
                        <a:pt x="143" y="50"/>
                      </a:lnTo>
                      <a:lnTo>
                        <a:pt x="135" y="159"/>
                      </a:lnTo>
                      <a:lnTo>
                        <a:pt x="131" y="177"/>
                      </a:lnTo>
                      <a:lnTo>
                        <a:pt x="126" y="196"/>
                      </a:lnTo>
                      <a:lnTo>
                        <a:pt x="120" y="216"/>
                      </a:lnTo>
                      <a:lnTo>
                        <a:pt x="110" y="234"/>
                      </a:lnTo>
                      <a:lnTo>
                        <a:pt x="97" y="250"/>
                      </a:lnTo>
                      <a:lnTo>
                        <a:pt x="83" y="263"/>
                      </a:lnTo>
                      <a:lnTo>
                        <a:pt x="68" y="269"/>
                      </a:lnTo>
                      <a:lnTo>
                        <a:pt x="56" y="267"/>
                      </a:lnTo>
                      <a:lnTo>
                        <a:pt x="44" y="262"/>
                      </a:lnTo>
                      <a:lnTo>
                        <a:pt x="35" y="250"/>
                      </a:lnTo>
                      <a:lnTo>
                        <a:pt x="26" y="235"/>
                      </a:lnTo>
                      <a:lnTo>
                        <a:pt x="12" y="202"/>
                      </a:lnTo>
                      <a:lnTo>
                        <a:pt x="8" y="184"/>
                      </a:lnTo>
                      <a:lnTo>
                        <a:pt x="4" y="167"/>
                      </a:lnTo>
                      <a:lnTo>
                        <a:pt x="1" y="153"/>
                      </a:lnTo>
                      <a:lnTo>
                        <a:pt x="0" y="142"/>
                      </a:lnTo>
                      <a:lnTo>
                        <a:pt x="0" y="138"/>
                      </a:lnTo>
                      <a:lnTo>
                        <a:pt x="3" y="132"/>
                      </a:lnTo>
                      <a:lnTo>
                        <a:pt x="6" y="129"/>
                      </a:lnTo>
                      <a:lnTo>
                        <a:pt x="8" y="128"/>
                      </a:lnTo>
                      <a:lnTo>
                        <a:pt x="11" y="128"/>
                      </a:lnTo>
                      <a:lnTo>
                        <a:pt x="19" y="132"/>
                      </a:lnTo>
                      <a:lnTo>
                        <a:pt x="21" y="136"/>
                      </a:lnTo>
                      <a:lnTo>
                        <a:pt x="26" y="163"/>
                      </a:lnTo>
                      <a:lnTo>
                        <a:pt x="33" y="189"/>
                      </a:lnTo>
                      <a:lnTo>
                        <a:pt x="43" y="216"/>
                      </a:lnTo>
                      <a:lnTo>
                        <a:pt x="46" y="224"/>
                      </a:lnTo>
                      <a:lnTo>
                        <a:pt x="50" y="232"/>
                      </a:lnTo>
                      <a:lnTo>
                        <a:pt x="54" y="239"/>
                      </a:lnTo>
                      <a:lnTo>
                        <a:pt x="61" y="245"/>
                      </a:lnTo>
                      <a:lnTo>
                        <a:pt x="69" y="245"/>
                      </a:lnTo>
                      <a:lnTo>
                        <a:pt x="78" y="239"/>
                      </a:lnTo>
                      <a:lnTo>
                        <a:pt x="83" y="231"/>
                      </a:lnTo>
                      <a:lnTo>
                        <a:pt x="89" y="224"/>
                      </a:lnTo>
                      <a:lnTo>
                        <a:pt x="103" y="195"/>
                      </a:lnTo>
                      <a:lnTo>
                        <a:pt x="110" y="164"/>
                      </a:lnTo>
                      <a:lnTo>
                        <a:pt x="114" y="134"/>
                      </a:lnTo>
                      <a:lnTo>
                        <a:pt x="117" y="102"/>
                      </a:lnTo>
                      <a:lnTo>
                        <a:pt x="118" y="71"/>
                      </a:lnTo>
                      <a:lnTo>
                        <a:pt x="122" y="39"/>
                      </a:lnTo>
                      <a:lnTo>
                        <a:pt x="129" y="8"/>
                      </a:lnTo>
                      <a:lnTo>
                        <a:pt x="133" y="3"/>
                      </a:lnTo>
                      <a:lnTo>
                        <a:pt x="1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 name="Freeform 95"/>
                <p:cNvSpPr>
                  <a:spLocks noEditPoints="1"/>
                </p:cNvSpPr>
                <p:nvPr/>
              </p:nvSpPr>
              <p:spPr bwMode="auto">
                <a:xfrm>
                  <a:off x="2924" y="1381"/>
                  <a:ext cx="114" cy="93"/>
                </a:xfrm>
                <a:custGeom>
                  <a:avLst/>
                  <a:gdLst/>
                  <a:ahLst/>
                  <a:cxnLst>
                    <a:cxn ang="0">
                      <a:pos x="62" y="22"/>
                    </a:cxn>
                    <a:cxn ang="0">
                      <a:pos x="50" y="24"/>
                    </a:cxn>
                    <a:cxn ang="0">
                      <a:pos x="39" y="28"/>
                    </a:cxn>
                    <a:cxn ang="0">
                      <a:pos x="33" y="28"/>
                    </a:cxn>
                    <a:cxn ang="0">
                      <a:pos x="36" y="29"/>
                    </a:cxn>
                    <a:cxn ang="0">
                      <a:pos x="57" y="42"/>
                    </a:cxn>
                    <a:cxn ang="0">
                      <a:pos x="76" y="59"/>
                    </a:cxn>
                    <a:cxn ang="0">
                      <a:pos x="85" y="66"/>
                    </a:cxn>
                    <a:cxn ang="0">
                      <a:pos x="89" y="59"/>
                    </a:cxn>
                    <a:cxn ang="0">
                      <a:pos x="93" y="47"/>
                    </a:cxn>
                    <a:cxn ang="0">
                      <a:pos x="92" y="38"/>
                    </a:cxn>
                    <a:cxn ang="0">
                      <a:pos x="86" y="29"/>
                    </a:cxn>
                    <a:cxn ang="0">
                      <a:pos x="75" y="24"/>
                    </a:cxn>
                    <a:cxn ang="0">
                      <a:pos x="62" y="22"/>
                    </a:cxn>
                    <a:cxn ang="0">
                      <a:pos x="62" y="0"/>
                    </a:cxn>
                    <a:cxn ang="0">
                      <a:pos x="78" y="2"/>
                    </a:cxn>
                    <a:cxn ang="0">
                      <a:pos x="92" y="6"/>
                    </a:cxn>
                    <a:cxn ang="0">
                      <a:pos x="103" y="15"/>
                    </a:cxn>
                    <a:cxn ang="0">
                      <a:pos x="111" y="29"/>
                    </a:cxn>
                    <a:cxn ang="0">
                      <a:pos x="114" y="45"/>
                    </a:cxn>
                    <a:cxn ang="0">
                      <a:pos x="111" y="60"/>
                    </a:cxn>
                    <a:cxn ang="0">
                      <a:pos x="106" y="74"/>
                    </a:cxn>
                    <a:cxn ang="0">
                      <a:pos x="97" y="88"/>
                    </a:cxn>
                    <a:cxn ang="0">
                      <a:pos x="94" y="91"/>
                    </a:cxn>
                    <a:cxn ang="0">
                      <a:pos x="92" y="92"/>
                    </a:cxn>
                    <a:cxn ang="0">
                      <a:pos x="88" y="93"/>
                    </a:cxn>
                    <a:cxn ang="0">
                      <a:pos x="83" y="92"/>
                    </a:cxn>
                    <a:cxn ang="0">
                      <a:pos x="81" y="89"/>
                    </a:cxn>
                    <a:cxn ang="0">
                      <a:pos x="64" y="75"/>
                    </a:cxn>
                    <a:cxn ang="0">
                      <a:pos x="46" y="61"/>
                    </a:cxn>
                    <a:cxn ang="0">
                      <a:pos x="28" y="49"/>
                    </a:cxn>
                    <a:cxn ang="0">
                      <a:pos x="8" y="39"/>
                    </a:cxn>
                    <a:cxn ang="0">
                      <a:pos x="4" y="38"/>
                    </a:cxn>
                    <a:cxn ang="0">
                      <a:pos x="1" y="32"/>
                    </a:cxn>
                    <a:cxn ang="0">
                      <a:pos x="0" y="28"/>
                    </a:cxn>
                    <a:cxn ang="0">
                      <a:pos x="4" y="20"/>
                    </a:cxn>
                    <a:cxn ang="0">
                      <a:pos x="10" y="17"/>
                    </a:cxn>
                    <a:cxn ang="0">
                      <a:pos x="14" y="18"/>
                    </a:cxn>
                    <a:cxn ang="0">
                      <a:pos x="28" y="25"/>
                    </a:cxn>
                    <a:cxn ang="0">
                      <a:pos x="26" y="22"/>
                    </a:cxn>
                    <a:cxn ang="0">
                      <a:pos x="25" y="18"/>
                    </a:cxn>
                    <a:cxn ang="0">
                      <a:pos x="25" y="15"/>
                    </a:cxn>
                    <a:cxn ang="0">
                      <a:pos x="26" y="11"/>
                    </a:cxn>
                    <a:cxn ang="0">
                      <a:pos x="29" y="8"/>
                    </a:cxn>
                    <a:cxn ang="0">
                      <a:pos x="33" y="7"/>
                    </a:cxn>
                    <a:cxn ang="0">
                      <a:pos x="47" y="3"/>
                    </a:cxn>
                    <a:cxn ang="0">
                      <a:pos x="62" y="0"/>
                    </a:cxn>
                  </a:cxnLst>
                  <a:rect l="0" t="0" r="r" b="b"/>
                  <a:pathLst>
                    <a:path w="114" h="93">
                      <a:moveTo>
                        <a:pt x="62" y="22"/>
                      </a:moveTo>
                      <a:lnTo>
                        <a:pt x="50" y="24"/>
                      </a:lnTo>
                      <a:lnTo>
                        <a:pt x="39" y="28"/>
                      </a:lnTo>
                      <a:lnTo>
                        <a:pt x="33" y="28"/>
                      </a:lnTo>
                      <a:lnTo>
                        <a:pt x="36" y="29"/>
                      </a:lnTo>
                      <a:lnTo>
                        <a:pt x="57" y="42"/>
                      </a:lnTo>
                      <a:lnTo>
                        <a:pt x="76" y="59"/>
                      </a:lnTo>
                      <a:lnTo>
                        <a:pt x="85" y="66"/>
                      </a:lnTo>
                      <a:lnTo>
                        <a:pt x="89" y="59"/>
                      </a:lnTo>
                      <a:lnTo>
                        <a:pt x="93" y="47"/>
                      </a:lnTo>
                      <a:lnTo>
                        <a:pt x="92" y="38"/>
                      </a:lnTo>
                      <a:lnTo>
                        <a:pt x="86" y="29"/>
                      </a:lnTo>
                      <a:lnTo>
                        <a:pt x="75" y="24"/>
                      </a:lnTo>
                      <a:lnTo>
                        <a:pt x="62" y="22"/>
                      </a:lnTo>
                      <a:close/>
                      <a:moveTo>
                        <a:pt x="62" y="0"/>
                      </a:moveTo>
                      <a:lnTo>
                        <a:pt x="78" y="2"/>
                      </a:lnTo>
                      <a:lnTo>
                        <a:pt x="92" y="6"/>
                      </a:lnTo>
                      <a:lnTo>
                        <a:pt x="103" y="15"/>
                      </a:lnTo>
                      <a:lnTo>
                        <a:pt x="111" y="29"/>
                      </a:lnTo>
                      <a:lnTo>
                        <a:pt x="114" y="45"/>
                      </a:lnTo>
                      <a:lnTo>
                        <a:pt x="111" y="60"/>
                      </a:lnTo>
                      <a:lnTo>
                        <a:pt x="106" y="74"/>
                      </a:lnTo>
                      <a:lnTo>
                        <a:pt x="97" y="88"/>
                      </a:lnTo>
                      <a:lnTo>
                        <a:pt x="94" y="91"/>
                      </a:lnTo>
                      <a:lnTo>
                        <a:pt x="92" y="92"/>
                      </a:lnTo>
                      <a:lnTo>
                        <a:pt x="88" y="93"/>
                      </a:lnTo>
                      <a:lnTo>
                        <a:pt x="83" y="92"/>
                      </a:lnTo>
                      <a:lnTo>
                        <a:pt x="81" y="89"/>
                      </a:lnTo>
                      <a:lnTo>
                        <a:pt x="64" y="75"/>
                      </a:lnTo>
                      <a:lnTo>
                        <a:pt x="46" y="61"/>
                      </a:lnTo>
                      <a:lnTo>
                        <a:pt x="28" y="49"/>
                      </a:lnTo>
                      <a:lnTo>
                        <a:pt x="8" y="39"/>
                      </a:lnTo>
                      <a:lnTo>
                        <a:pt x="4" y="38"/>
                      </a:lnTo>
                      <a:lnTo>
                        <a:pt x="1" y="32"/>
                      </a:lnTo>
                      <a:lnTo>
                        <a:pt x="0" y="28"/>
                      </a:lnTo>
                      <a:lnTo>
                        <a:pt x="4" y="20"/>
                      </a:lnTo>
                      <a:lnTo>
                        <a:pt x="10" y="17"/>
                      </a:lnTo>
                      <a:lnTo>
                        <a:pt x="14" y="18"/>
                      </a:lnTo>
                      <a:lnTo>
                        <a:pt x="28" y="25"/>
                      </a:lnTo>
                      <a:lnTo>
                        <a:pt x="26" y="22"/>
                      </a:lnTo>
                      <a:lnTo>
                        <a:pt x="25" y="18"/>
                      </a:lnTo>
                      <a:lnTo>
                        <a:pt x="25" y="15"/>
                      </a:lnTo>
                      <a:lnTo>
                        <a:pt x="26" y="11"/>
                      </a:lnTo>
                      <a:lnTo>
                        <a:pt x="29" y="8"/>
                      </a:lnTo>
                      <a:lnTo>
                        <a:pt x="33" y="7"/>
                      </a:lnTo>
                      <a:lnTo>
                        <a:pt x="47" y="3"/>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 name="Freeform 96"/>
                <p:cNvSpPr>
                  <a:spLocks/>
                </p:cNvSpPr>
                <p:nvPr/>
              </p:nvSpPr>
              <p:spPr bwMode="auto">
                <a:xfrm>
                  <a:off x="2846" y="1318"/>
                  <a:ext cx="117" cy="30"/>
                </a:xfrm>
                <a:custGeom>
                  <a:avLst/>
                  <a:gdLst/>
                  <a:ahLst/>
                  <a:cxnLst>
                    <a:cxn ang="0">
                      <a:pos x="75" y="0"/>
                    </a:cxn>
                    <a:cxn ang="0">
                      <a:pos x="108" y="3"/>
                    </a:cxn>
                    <a:cxn ang="0">
                      <a:pos x="113" y="5"/>
                    </a:cxn>
                    <a:cxn ang="0">
                      <a:pos x="114" y="7"/>
                    </a:cxn>
                    <a:cxn ang="0">
                      <a:pos x="115" y="9"/>
                    </a:cxn>
                    <a:cxn ang="0">
                      <a:pos x="117" y="13"/>
                    </a:cxn>
                    <a:cxn ang="0">
                      <a:pos x="117" y="16"/>
                    </a:cxn>
                    <a:cxn ang="0">
                      <a:pos x="115" y="19"/>
                    </a:cxn>
                    <a:cxn ang="0">
                      <a:pos x="113" y="21"/>
                    </a:cxn>
                    <a:cxn ang="0">
                      <a:pos x="107" y="24"/>
                    </a:cxn>
                    <a:cxn ang="0">
                      <a:pos x="103" y="24"/>
                    </a:cxn>
                    <a:cxn ang="0">
                      <a:pos x="58" y="23"/>
                    </a:cxn>
                    <a:cxn ang="0">
                      <a:pos x="14" y="30"/>
                    </a:cxn>
                    <a:cxn ang="0">
                      <a:pos x="7" y="30"/>
                    </a:cxn>
                    <a:cxn ang="0">
                      <a:pos x="4" y="27"/>
                    </a:cxn>
                    <a:cxn ang="0">
                      <a:pos x="1" y="26"/>
                    </a:cxn>
                    <a:cxn ang="0">
                      <a:pos x="0" y="21"/>
                    </a:cxn>
                    <a:cxn ang="0">
                      <a:pos x="0" y="16"/>
                    </a:cxn>
                    <a:cxn ang="0">
                      <a:pos x="1" y="13"/>
                    </a:cxn>
                    <a:cxn ang="0">
                      <a:pos x="4" y="10"/>
                    </a:cxn>
                    <a:cxn ang="0">
                      <a:pos x="7" y="9"/>
                    </a:cxn>
                    <a:cxn ang="0">
                      <a:pos x="40" y="2"/>
                    </a:cxn>
                    <a:cxn ang="0">
                      <a:pos x="75" y="0"/>
                    </a:cxn>
                  </a:cxnLst>
                  <a:rect l="0" t="0" r="r" b="b"/>
                  <a:pathLst>
                    <a:path w="117" h="30">
                      <a:moveTo>
                        <a:pt x="75" y="0"/>
                      </a:moveTo>
                      <a:lnTo>
                        <a:pt x="108" y="3"/>
                      </a:lnTo>
                      <a:lnTo>
                        <a:pt x="113" y="5"/>
                      </a:lnTo>
                      <a:lnTo>
                        <a:pt x="114" y="7"/>
                      </a:lnTo>
                      <a:lnTo>
                        <a:pt x="115" y="9"/>
                      </a:lnTo>
                      <a:lnTo>
                        <a:pt x="117" y="13"/>
                      </a:lnTo>
                      <a:lnTo>
                        <a:pt x="117" y="16"/>
                      </a:lnTo>
                      <a:lnTo>
                        <a:pt x="115" y="19"/>
                      </a:lnTo>
                      <a:lnTo>
                        <a:pt x="113" y="21"/>
                      </a:lnTo>
                      <a:lnTo>
                        <a:pt x="107" y="24"/>
                      </a:lnTo>
                      <a:lnTo>
                        <a:pt x="103" y="24"/>
                      </a:lnTo>
                      <a:lnTo>
                        <a:pt x="58" y="23"/>
                      </a:lnTo>
                      <a:lnTo>
                        <a:pt x="14" y="30"/>
                      </a:lnTo>
                      <a:lnTo>
                        <a:pt x="7" y="30"/>
                      </a:lnTo>
                      <a:lnTo>
                        <a:pt x="4" y="27"/>
                      </a:lnTo>
                      <a:lnTo>
                        <a:pt x="1" y="26"/>
                      </a:lnTo>
                      <a:lnTo>
                        <a:pt x="0" y="21"/>
                      </a:lnTo>
                      <a:lnTo>
                        <a:pt x="0" y="16"/>
                      </a:lnTo>
                      <a:lnTo>
                        <a:pt x="1" y="13"/>
                      </a:lnTo>
                      <a:lnTo>
                        <a:pt x="4" y="10"/>
                      </a:lnTo>
                      <a:lnTo>
                        <a:pt x="7" y="9"/>
                      </a:lnTo>
                      <a:lnTo>
                        <a:pt x="40" y="2"/>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 name="Freeform 97"/>
                <p:cNvSpPr>
                  <a:spLocks noEditPoints="1"/>
                </p:cNvSpPr>
                <p:nvPr/>
              </p:nvSpPr>
              <p:spPr bwMode="auto">
                <a:xfrm>
                  <a:off x="2740" y="1318"/>
                  <a:ext cx="126" cy="98"/>
                </a:xfrm>
                <a:custGeom>
                  <a:avLst/>
                  <a:gdLst/>
                  <a:ahLst/>
                  <a:cxnLst>
                    <a:cxn ang="0">
                      <a:pos x="96" y="27"/>
                    </a:cxn>
                    <a:cxn ang="0">
                      <a:pos x="60" y="31"/>
                    </a:cxn>
                    <a:cxn ang="0">
                      <a:pos x="21" y="41"/>
                    </a:cxn>
                    <a:cxn ang="0">
                      <a:pos x="21" y="45"/>
                    </a:cxn>
                    <a:cxn ang="0">
                      <a:pos x="24" y="60"/>
                    </a:cxn>
                    <a:cxn ang="0">
                      <a:pos x="28" y="74"/>
                    </a:cxn>
                    <a:cxn ang="0">
                      <a:pos x="32" y="77"/>
                    </a:cxn>
                    <a:cxn ang="0">
                      <a:pos x="41" y="76"/>
                    </a:cxn>
                    <a:cxn ang="0">
                      <a:pos x="49" y="73"/>
                    </a:cxn>
                    <a:cxn ang="0">
                      <a:pos x="56" y="69"/>
                    </a:cxn>
                    <a:cxn ang="0">
                      <a:pos x="62" y="66"/>
                    </a:cxn>
                    <a:cxn ang="0">
                      <a:pos x="77" y="55"/>
                    </a:cxn>
                    <a:cxn ang="0">
                      <a:pos x="88" y="42"/>
                    </a:cxn>
                    <a:cxn ang="0">
                      <a:pos x="96" y="27"/>
                    </a:cxn>
                    <a:cxn ang="0">
                      <a:pos x="114" y="0"/>
                    </a:cxn>
                    <a:cxn ang="0">
                      <a:pos x="120" y="2"/>
                    </a:cxn>
                    <a:cxn ang="0">
                      <a:pos x="124" y="7"/>
                    </a:cxn>
                    <a:cxn ang="0">
                      <a:pos x="126" y="14"/>
                    </a:cxn>
                    <a:cxn ang="0">
                      <a:pos x="117" y="37"/>
                    </a:cxn>
                    <a:cxn ang="0">
                      <a:pos x="105" y="56"/>
                    </a:cxn>
                    <a:cxn ang="0">
                      <a:pos x="89" y="73"/>
                    </a:cxn>
                    <a:cxn ang="0">
                      <a:pos x="71" y="87"/>
                    </a:cxn>
                    <a:cxn ang="0">
                      <a:pos x="49" y="95"/>
                    </a:cxn>
                    <a:cxn ang="0">
                      <a:pos x="38" y="98"/>
                    </a:cxn>
                    <a:cxn ang="0">
                      <a:pos x="27" y="98"/>
                    </a:cxn>
                    <a:cxn ang="0">
                      <a:pos x="17" y="95"/>
                    </a:cxn>
                    <a:cxn ang="0">
                      <a:pos x="10" y="85"/>
                    </a:cxn>
                    <a:cxn ang="0">
                      <a:pos x="0" y="58"/>
                    </a:cxn>
                    <a:cxn ang="0">
                      <a:pos x="0" y="31"/>
                    </a:cxn>
                    <a:cxn ang="0">
                      <a:pos x="2" y="27"/>
                    </a:cxn>
                    <a:cxn ang="0">
                      <a:pos x="3" y="24"/>
                    </a:cxn>
                    <a:cxn ang="0">
                      <a:pos x="6" y="21"/>
                    </a:cxn>
                    <a:cxn ang="0">
                      <a:pos x="9" y="20"/>
                    </a:cxn>
                    <a:cxn ang="0">
                      <a:pos x="57" y="9"/>
                    </a:cxn>
                    <a:cxn ang="0">
                      <a:pos x="107" y="3"/>
                    </a:cxn>
                    <a:cxn ang="0">
                      <a:pos x="114" y="0"/>
                    </a:cxn>
                  </a:cxnLst>
                  <a:rect l="0" t="0" r="r" b="b"/>
                  <a:pathLst>
                    <a:path w="126" h="98">
                      <a:moveTo>
                        <a:pt x="96" y="27"/>
                      </a:moveTo>
                      <a:lnTo>
                        <a:pt x="60" y="31"/>
                      </a:lnTo>
                      <a:lnTo>
                        <a:pt x="21" y="41"/>
                      </a:lnTo>
                      <a:lnTo>
                        <a:pt x="21" y="45"/>
                      </a:lnTo>
                      <a:lnTo>
                        <a:pt x="24" y="60"/>
                      </a:lnTo>
                      <a:lnTo>
                        <a:pt x="28" y="74"/>
                      </a:lnTo>
                      <a:lnTo>
                        <a:pt x="32" y="77"/>
                      </a:lnTo>
                      <a:lnTo>
                        <a:pt x="41" y="76"/>
                      </a:lnTo>
                      <a:lnTo>
                        <a:pt x="49" y="73"/>
                      </a:lnTo>
                      <a:lnTo>
                        <a:pt x="56" y="69"/>
                      </a:lnTo>
                      <a:lnTo>
                        <a:pt x="62" y="66"/>
                      </a:lnTo>
                      <a:lnTo>
                        <a:pt x="77" y="55"/>
                      </a:lnTo>
                      <a:lnTo>
                        <a:pt x="88" y="42"/>
                      </a:lnTo>
                      <a:lnTo>
                        <a:pt x="96" y="27"/>
                      </a:lnTo>
                      <a:close/>
                      <a:moveTo>
                        <a:pt x="114" y="0"/>
                      </a:moveTo>
                      <a:lnTo>
                        <a:pt x="120" y="2"/>
                      </a:lnTo>
                      <a:lnTo>
                        <a:pt x="124" y="7"/>
                      </a:lnTo>
                      <a:lnTo>
                        <a:pt x="126" y="14"/>
                      </a:lnTo>
                      <a:lnTo>
                        <a:pt x="117" y="37"/>
                      </a:lnTo>
                      <a:lnTo>
                        <a:pt x="105" y="56"/>
                      </a:lnTo>
                      <a:lnTo>
                        <a:pt x="89" y="73"/>
                      </a:lnTo>
                      <a:lnTo>
                        <a:pt x="71" y="87"/>
                      </a:lnTo>
                      <a:lnTo>
                        <a:pt x="49" y="95"/>
                      </a:lnTo>
                      <a:lnTo>
                        <a:pt x="38" y="98"/>
                      </a:lnTo>
                      <a:lnTo>
                        <a:pt x="27" y="98"/>
                      </a:lnTo>
                      <a:lnTo>
                        <a:pt x="17" y="95"/>
                      </a:lnTo>
                      <a:lnTo>
                        <a:pt x="10" y="85"/>
                      </a:lnTo>
                      <a:lnTo>
                        <a:pt x="0" y="58"/>
                      </a:lnTo>
                      <a:lnTo>
                        <a:pt x="0" y="31"/>
                      </a:lnTo>
                      <a:lnTo>
                        <a:pt x="2" y="27"/>
                      </a:lnTo>
                      <a:lnTo>
                        <a:pt x="3" y="24"/>
                      </a:lnTo>
                      <a:lnTo>
                        <a:pt x="6" y="21"/>
                      </a:lnTo>
                      <a:lnTo>
                        <a:pt x="9" y="20"/>
                      </a:lnTo>
                      <a:lnTo>
                        <a:pt x="57" y="9"/>
                      </a:lnTo>
                      <a:lnTo>
                        <a:pt x="107" y="3"/>
                      </a:lnTo>
                      <a:lnTo>
                        <a:pt x="1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 name="Freeform 98"/>
                <p:cNvSpPr>
                  <a:spLocks/>
                </p:cNvSpPr>
                <p:nvPr/>
              </p:nvSpPr>
              <p:spPr bwMode="auto">
                <a:xfrm>
                  <a:off x="2879" y="692"/>
                  <a:ext cx="35" cy="45"/>
                </a:xfrm>
                <a:custGeom>
                  <a:avLst/>
                  <a:gdLst/>
                  <a:ahLst/>
                  <a:cxnLst>
                    <a:cxn ang="0">
                      <a:pos x="21" y="0"/>
                    </a:cxn>
                    <a:cxn ang="0">
                      <a:pos x="27" y="0"/>
                    </a:cxn>
                    <a:cxn ang="0">
                      <a:pos x="30" y="1"/>
                    </a:cxn>
                    <a:cxn ang="0">
                      <a:pos x="32" y="4"/>
                    </a:cxn>
                    <a:cxn ang="0">
                      <a:pos x="35" y="10"/>
                    </a:cxn>
                    <a:cxn ang="0">
                      <a:pos x="35" y="13"/>
                    </a:cxn>
                    <a:cxn ang="0">
                      <a:pos x="34" y="15"/>
                    </a:cxn>
                    <a:cxn ang="0">
                      <a:pos x="34" y="17"/>
                    </a:cxn>
                    <a:cxn ang="0">
                      <a:pos x="32" y="19"/>
                    </a:cxn>
                    <a:cxn ang="0">
                      <a:pos x="31" y="21"/>
                    </a:cxn>
                    <a:cxn ang="0">
                      <a:pos x="21" y="39"/>
                    </a:cxn>
                    <a:cxn ang="0">
                      <a:pos x="18" y="42"/>
                    </a:cxn>
                    <a:cxn ang="0">
                      <a:pos x="13" y="45"/>
                    </a:cxn>
                    <a:cxn ang="0">
                      <a:pos x="10" y="45"/>
                    </a:cxn>
                    <a:cxn ang="0">
                      <a:pos x="7" y="43"/>
                    </a:cxn>
                    <a:cxn ang="0">
                      <a:pos x="2" y="38"/>
                    </a:cxn>
                    <a:cxn ang="0">
                      <a:pos x="0" y="35"/>
                    </a:cxn>
                    <a:cxn ang="0">
                      <a:pos x="2" y="31"/>
                    </a:cxn>
                    <a:cxn ang="0">
                      <a:pos x="3" y="28"/>
                    </a:cxn>
                    <a:cxn ang="0">
                      <a:pos x="11" y="13"/>
                    </a:cxn>
                    <a:cxn ang="0">
                      <a:pos x="11" y="11"/>
                    </a:cxn>
                    <a:cxn ang="0">
                      <a:pos x="14" y="6"/>
                    </a:cxn>
                    <a:cxn ang="0">
                      <a:pos x="18" y="1"/>
                    </a:cxn>
                    <a:cxn ang="0">
                      <a:pos x="21" y="0"/>
                    </a:cxn>
                  </a:cxnLst>
                  <a:rect l="0" t="0" r="r" b="b"/>
                  <a:pathLst>
                    <a:path w="35" h="45">
                      <a:moveTo>
                        <a:pt x="21" y="0"/>
                      </a:moveTo>
                      <a:lnTo>
                        <a:pt x="27" y="0"/>
                      </a:lnTo>
                      <a:lnTo>
                        <a:pt x="30" y="1"/>
                      </a:lnTo>
                      <a:lnTo>
                        <a:pt x="32" y="4"/>
                      </a:lnTo>
                      <a:lnTo>
                        <a:pt x="35" y="10"/>
                      </a:lnTo>
                      <a:lnTo>
                        <a:pt x="35" y="13"/>
                      </a:lnTo>
                      <a:lnTo>
                        <a:pt x="34" y="15"/>
                      </a:lnTo>
                      <a:lnTo>
                        <a:pt x="34" y="17"/>
                      </a:lnTo>
                      <a:lnTo>
                        <a:pt x="32" y="19"/>
                      </a:lnTo>
                      <a:lnTo>
                        <a:pt x="31" y="21"/>
                      </a:lnTo>
                      <a:lnTo>
                        <a:pt x="21" y="39"/>
                      </a:lnTo>
                      <a:lnTo>
                        <a:pt x="18" y="42"/>
                      </a:lnTo>
                      <a:lnTo>
                        <a:pt x="13" y="45"/>
                      </a:lnTo>
                      <a:lnTo>
                        <a:pt x="10" y="45"/>
                      </a:lnTo>
                      <a:lnTo>
                        <a:pt x="7" y="43"/>
                      </a:lnTo>
                      <a:lnTo>
                        <a:pt x="2" y="38"/>
                      </a:lnTo>
                      <a:lnTo>
                        <a:pt x="0" y="35"/>
                      </a:lnTo>
                      <a:lnTo>
                        <a:pt x="2" y="31"/>
                      </a:lnTo>
                      <a:lnTo>
                        <a:pt x="3" y="28"/>
                      </a:lnTo>
                      <a:lnTo>
                        <a:pt x="11" y="13"/>
                      </a:lnTo>
                      <a:lnTo>
                        <a:pt x="11" y="11"/>
                      </a:lnTo>
                      <a:lnTo>
                        <a:pt x="14" y="6"/>
                      </a:lnTo>
                      <a:lnTo>
                        <a:pt x="18"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 name="Freeform 99"/>
                <p:cNvSpPr>
                  <a:spLocks/>
                </p:cNvSpPr>
                <p:nvPr/>
              </p:nvSpPr>
              <p:spPr bwMode="auto">
                <a:xfrm>
                  <a:off x="2931" y="702"/>
                  <a:ext cx="28" cy="55"/>
                </a:xfrm>
                <a:custGeom>
                  <a:avLst/>
                  <a:gdLst/>
                  <a:ahLst/>
                  <a:cxnLst>
                    <a:cxn ang="0">
                      <a:pos x="17" y="0"/>
                    </a:cxn>
                    <a:cxn ang="0">
                      <a:pos x="23" y="1"/>
                    </a:cxn>
                    <a:cxn ang="0">
                      <a:pos x="28" y="7"/>
                    </a:cxn>
                    <a:cxn ang="0">
                      <a:pos x="28" y="21"/>
                    </a:cxn>
                    <a:cxn ang="0">
                      <a:pos x="26" y="36"/>
                    </a:cxn>
                    <a:cxn ang="0">
                      <a:pos x="21" y="50"/>
                    </a:cxn>
                    <a:cxn ang="0">
                      <a:pos x="15" y="55"/>
                    </a:cxn>
                    <a:cxn ang="0">
                      <a:pos x="11" y="55"/>
                    </a:cxn>
                    <a:cxn ang="0">
                      <a:pos x="5" y="53"/>
                    </a:cxn>
                    <a:cxn ang="0">
                      <a:pos x="3" y="50"/>
                    </a:cxn>
                    <a:cxn ang="0">
                      <a:pos x="1" y="47"/>
                    </a:cxn>
                    <a:cxn ang="0">
                      <a:pos x="0" y="43"/>
                    </a:cxn>
                    <a:cxn ang="0">
                      <a:pos x="1" y="39"/>
                    </a:cxn>
                    <a:cxn ang="0">
                      <a:pos x="5" y="30"/>
                    </a:cxn>
                    <a:cxn ang="0">
                      <a:pos x="7" y="22"/>
                    </a:cxn>
                    <a:cxn ang="0">
                      <a:pos x="5" y="14"/>
                    </a:cxn>
                    <a:cxn ang="0">
                      <a:pos x="7" y="7"/>
                    </a:cxn>
                    <a:cxn ang="0">
                      <a:pos x="11" y="1"/>
                    </a:cxn>
                    <a:cxn ang="0">
                      <a:pos x="17" y="0"/>
                    </a:cxn>
                  </a:cxnLst>
                  <a:rect l="0" t="0" r="r" b="b"/>
                  <a:pathLst>
                    <a:path w="28" h="55">
                      <a:moveTo>
                        <a:pt x="17" y="0"/>
                      </a:moveTo>
                      <a:lnTo>
                        <a:pt x="23" y="1"/>
                      </a:lnTo>
                      <a:lnTo>
                        <a:pt x="28" y="7"/>
                      </a:lnTo>
                      <a:lnTo>
                        <a:pt x="28" y="21"/>
                      </a:lnTo>
                      <a:lnTo>
                        <a:pt x="26" y="36"/>
                      </a:lnTo>
                      <a:lnTo>
                        <a:pt x="21" y="50"/>
                      </a:lnTo>
                      <a:lnTo>
                        <a:pt x="15" y="55"/>
                      </a:lnTo>
                      <a:lnTo>
                        <a:pt x="11" y="55"/>
                      </a:lnTo>
                      <a:lnTo>
                        <a:pt x="5" y="53"/>
                      </a:lnTo>
                      <a:lnTo>
                        <a:pt x="3" y="50"/>
                      </a:lnTo>
                      <a:lnTo>
                        <a:pt x="1" y="47"/>
                      </a:lnTo>
                      <a:lnTo>
                        <a:pt x="0" y="43"/>
                      </a:lnTo>
                      <a:lnTo>
                        <a:pt x="1" y="39"/>
                      </a:lnTo>
                      <a:lnTo>
                        <a:pt x="5" y="30"/>
                      </a:lnTo>
                      <a:lnTo>
                        <a:pt x="7" y="22"/>
                      </a:lnTo>
                      <a:lnTo>
                        <a:pt x="5" y="14"/>
                      </a:lnTo>
                      <a:lnTo>
                        <a:pt x="7" y="7"/>
                      </a:lnTo>
                      <a:lnTo>
                        <a:pt x="11" y="1"/>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 name="Freeform 100"/>
                <p:cNvSpPr>
                  <a:spLocks/>
                </p:cNvSpPr>
                <p:nvPr/>
              </p:nvSpPr>
              <p:spPr bwMode="auto">
                <a:xfrm>
                  <a:off x="2827" y="763"/>
                  <a:ext cx="179" cy="81"/>
                </a:xfrm>
                <a:custGeom>
                  <a:avLst/>
                  <a:gdLst/>
                  <a:ahLst/>
                  <a:cxnLst>
                    <a:cxn ang="0">
                      <a:pos x="9" y="0"/>
                    </a:cxn>
                    <a:cxn ang="0">
                      <a:pos x="12" y="0"/>
                    </a:cxn>
                    <a:cxn ang="0">
                      <a:pos x="16" y="1"/>
                    </a:cxn>
                    <a:cxn ang="0">
                      <a:pos x="19" y="3"/>
                    </a:cxn>
                    <a:cxn ang="0">
                      <a:pos x="27" y="15"/>
                    </a:cxn>
                    <a:cxn ang="0">
                      <a:pos x="36" y="22"/>
                    </a:cxn>
                    <a:cxn ang="0">
                      <a:pos x="44" y="28"/>
                    </a:cxn>
                    <a:cxn ang="0">
                      <a:pos x="57" y="32"/>
                    </a:cxn>
                    <a:cxn ang="0">
                      <a:pos x="69" y="33"/>
                    </a:cxn>
                    <a:cxn ang="0">
                      <a:pos x="82" y="29"/>
                    </a:cxn>
                    <a:cxn ang="0">
                      <a:pos x="93" y="22"/>
                    </a:cxn>
                    <a:cxn ang="0">
                      <a:pos x="98" y="19"/>
                    </a:cxn>
                    <a:cxn ang="0">
                      <a:pos x="102" y="21"/>
                    </a:cxn>
                    <a:cxn ang="0">
                      <a:pos x="105" y="22"/>
                    </a:cxn>
                    <a:cxn ang="0">
                      <a:pos x="108" y="25"/>
                    </a:cxn>
                    <a:cxn ang="0">
                      <a:pos x="109" y="28"/>
                    </a:cxn>
                    <a:cxn ang="0">
                      <a:pos x="112" y="38"/>
                    </a:cxn>
                    <a:cxn ang="0">
                      <a:pos x="118" y="47"/>
                    </a:cxn>
                    <a:cxn ang="0">
                      <a:pos x="125" y="54"/>
                    </a:cxn>
                    <a:cxn ang="0">
                      <a:pos x="134" y="57"/>
                    </a:cxn>
                    <a:cxn ang="0">
                      <a:pos x="144" y="54"/>
                    </a:cxn>
                    <a:cxn ang="0">
                      <a:pos x="153" y="50"/>
                    </a:cxn>
                    <a:cxn ang="0">
                      <a:pos x="164" y="39"/>
                    </a:cxn>
                    <a:cxn ang="0">
                      <a:pos x="172" y="39"/>
                    </a:cxn>
                    <a:cxn ang="0">
                      <a:pos x="178" y="45"/>
                    </a:cxn>
                    <a:cxn ang="0">
                      <a:pos x="179" y="47"/>
                    </a:cxn>
                    <a:cxn ang="0">
                      <a:pos x="179" y="56"/>
                    </a:cxn>
                    <a:cxn ang="0">
                      <a:pos x="176" y="58"/>
                    </a:cxn>
                    <a:cxn ang="0">
                      <a:pos x="165" y="68"/>
                    </a:cxn>
                    <a:cxn ang="0">
                      <a:pos x="153" y="77"/>
                    </a:cxn>
                    <a:cxn ang="0">
                      <a:pos x="139" y="81"/>
                    </a:cxn>
                    <a:cxn ang="0">
                      <a:pos x="123" y="78"/>
                    </a:cxn>
                    <a:cxn ang="0">
                      <a:pos x="111" y="71"/>
                    </a:cxn>
                    <a:cxn ang="0">
                      <a:pos x="101" y="61"/>
                    </a:cxn>
                    <a:cxn ang="0">
                      <a:pos x="93" y="49"/>
                    </a:cxn>
                    <a:cxn ang="0">
                      <a:pos x="91" y="47"/>
                    </a:cxn>
                    <a:cxn ang="0">
                      <a:pos x="86" y="50"/>
                    </a:cxn>
                    <a:cxn ang="0">
                      <a:pos x="65" y="54"/>
                    </a:cxn>
                    <a:cxn ang="0">
                      <a:pos x="45" y="51"/>
                    </a:cxn>
                    <a:cxn ang="0">
                      <a:pos x="27" y="45"/>
                    </a:cxn>
                    <a:cxn ang="0">
                      <a:pos x="12" y="31"/>
                    </a:cxn>
                    <a:cxn ang="0">
                      <a:pos x="1" y="13"/>
                    </a:cxn>
                    <a:cxn ang="0">
                      <a:pos x="0" y="8"/>
                    </a:cxn>
                    <a:cxn ang="0">
                      <a:pos x="2" y="3"/>
                    </a:cxn>
                    <a:cxn ang="0">
                      <a:pos x="5" y="1"/>
                    </a:cxn>
                    <a:cxn ang="0">
                      <a:pos x="9" y="0"/>
                    </a:cxn>
                  </a:cxnLst>
                  <a:rect l="0" t="0" r="r" b="b"/>
                  <a:pathLst>
                    <a:path w="179" h="81">
                      <a:moveTo>
                        <a:pt x="9" y="0"/>
                      </a:moveTo>
                      <a:lnTo>
                        <a:pt x="12" y="0"/>
                      </a:lnTo>
                      <a:lnTo>
                        <a:pt x="16" y="1"/>
                      </a:lnTo>
                      <a:lnTo>
                        <a:pt x="19" y="3"/>
                      </a:lnTo>
                      <a:lnTo>
                        <a:pt x="27" y="15"/>
                      </a:lnTo>
                      <a:lnTo>
                        <a:pt x="36" y="22"/>
                      </a:lnTo>
                      <a:lnTo>
                        <a:pt x="44" y="28"/>
                      </a:lnTo>
                      <a:lnTo>
                        <a:pt x="57" y="32"/>
                      </a:lnTo>
                      <a:lnTo>
                        <a:pt x="69" y="33"/>
                      </a:lnTo>
                      <a:lnTo>
                        <a:pt x="82" y="29"/>
                      </a:lnTo>
                      <a:lnTo>
                        <a:pt x="93" y="22"/>
                      </a:lnTo>
                      <a:lnTo>
                        <a:pt x="98" y="19"/>
                      </a:lnTo>
                      <a:lnTo>
                        <a:pt x="102" y="21"/>
                      </a:lnTo>
                      <a:lnTo>
                        <a:pt x="105" y="22"/>
                      </a:lnTo>
                      <a:lnTo>
                        <a:pt x="108" y="25"/>
                      </a:lnTo>
                      <a:lnTo>
                        <a:pt x="109" y="28"/>
                      </a:lnTo>
                      <a:lnTo>
                        <a:pt x="112" y="38"/>
                      </a:lnTo>
                      <a:lnTo>
                        <a:pt x="118" y="47"/>
                      </a:lnTo>
                      <a:lnTo>
                        <a:pt x="125" y="54"/>
                      </a:lnTo>
                      <a:lnTo>
                        <a:pt x="134" y="57"/>
                      </a:lnTo>
                      <a:lnTo>
                        <a:pt x="144" y="54"/>
                      </a:lnTo>
                      <a:lnTo>
                        <a:pt x="153" y="50"/>
                      </a:lnTo>
                      <a:lnTo>
                        <a:pt x="164" y="39"/>
                      </a:lnTo>
                      <a:lnTo>
                        <a:pt x="172" y="39"/>
                      </a:lnTo>
                      <a:lnTo>
                        <a:pt x="178" y="45"/>
                      </a:lnTo>
                      <a:lnTo>
                        <a:pt x="179" y="47"/>
                      </a:lnTo>
                      <a:lnTo>
                        <a:pt x="179" y="56"/>
                      </a:lnTo>
                      <a:lnTo>
                        <a:pt x="176" y="58"/>
                      </a:lnTo>
                      <a:lnTo>
                        <a:pt x="165" y="68"/>
                      </a:lnTo>
                      <a:lnTo>
                        <a:pt x="153" y="77"/>
                      </a:lnTo>
                      <a:lnTo>
                        <a:pt x="139" y="81"/>
                      </a:lnTo>
                      <a:lnTo>
                        <a:pt x="123" y="78"/>
                      </a:lnTo>
                      <a:lnTo>
                        <a:pt x="111" y="71"/>
                      </a:lnTo>
                      <a:lnTo>
                        <a:pt x="101" y="61"/>
                      </a:lnTo>
                      <a:lnTo>
                        <a:pt x="93" y="49"/>
                      </a:lnTo>
                      <a:lnTo>
                        <a:pt x="91" y="47"/>
                      </a:lnTo>
                      <a:lnTo>
                        <a:pt x="86" y="50"/>
                      </a:lnTo>
                      <a:lnTo>
                        <a:pt x="65" y="54"/>
                      </a:lnTo>
                      <a:lnTo>
                        <a:pt x="45" y="51"/>
                      </a:lnTo>
                      <a:lnTo>
                        <a:pt x="27" y="45"/>
                      </a:lnTo>
                      <a:lnTo>
                        <a:pt x="12" y="31"/>
                      </a:lnTo>
                      <a:lnTo>
                        <a:pt x="1" y="13"/>
                      </a:lnTo>
                      <a:lnTo>
                        <a:pt x="0" y="8"/>
                      </a:lnTo>
                      <a:lnTo>
                        <a:pt x="2"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 name="Freeform 101"/>
                <p:cNvSpPr>
                  <a:spLocks noEditPoints="1"/>
                </p:cNvSpPr>
                <p:nvPr/>
              </p:nvSpPr>
              <p:spPr bwMode="auto">
                <a:xfrm>
                  <a:off x="1174" y="1628"/>
                  <a:ext cx="1438" cy="1360"/>
                </a:xfrm>
                <a:custGeom>
                  <a:avLst/>
                  <a:gdLst/>
                  <a:ahLst/>
                  <a:cxnLst>
                    <a:cxn ang="0">
                      <a:pos x="587" y="52"/>
                    </a:cxn>
                    <a:cxn ang="0">
                      <a:pos x="475" y="151"/>
                    </a:cxn>
                    <a:cxn ang="0">
                      <a:pos x="475" y="168"/>
                    </a:cxn>
                    <a:cxn ang="0">
                      <a:pos x="450" y="162"/>
                    </a:cxn>
                    <a:cxn ang="0">
                      <a:pos x="399" y="123"/>
                    </a:cxn>
                    <a:cxn ang="0">
                      <a:pos x="410" y="172"/>
                    </a:cxn>
                    <a:cxn ang="0">
                      <a:pos x="364" y="226"/>
                    </a:cxn>
                    <a:cxn ang="0">
                      <a:pos x="161" y="491"/>
                    </a:cxn>
                    <a:cxn ang="0">
                      <a:pos x="41" y="712"/>
                    </a:cxn>
                    <a:cxn ang="0">
                      <a:pos x="26" y="832"/>
                    </a:cxn>
                    <a:cxn ang="0">
                      <a:pos x="118" y="910"/>
                    </a:cxn>
                    <a:cxn ang="0">
                      <a:pos x="142" y="982"/>
                    </a:cxn>
                    <a:cxn ang="0">
                      <a:pos x="167" y="952"/>
                    </a:cxn>
                    <a:cxn ang="0">
                      <a:pos x="400" y="1070"/>
                    </a:cxn>
                    <a:cxn ang="0">
                      <a:pos x="804" y="1222"/>
                    </a:cxn>
                    <a:cxn ang="0">
                      <a:pos x="876" y="1276"/>
                    </a:cxn>
                    <a:cxn ang="0">
                      <a:pos x="885" y="1332"/>
                    </a:cxn>
                    <a:cxn ang="0">
                      <a:pos x="911" y="1280"/>
                    </a:cxn>
                    <a:cxn ang="0">
                      <a:pos x="954" y="1285"/>
                    </a:cxn>
                    <a:cxn ang="0">
                      <a:pos x="1102" y="1266"/>
                    </a:cxn>
                    <a:cxn ang="0">
                      <a:pos x="1206" y="1115"/>
                    </a:cxn>
                    <a:cxn ang="0">
                      <a:pos x="1264" y="743"/>
                    </a:cxn>
                    <a:cxn ang="0">
                      <a:pos x="1307" y="441"/>
                    </a:cxn>
                    <a:cxn ang="0">
                      <a:pos x="1403" y="334"/>
                    </a:cxn>
                    <a:cxn ang="0">
                      <a:pos x="1394" y="285"/>
                    </a:cxn>
                    <a:cxn ang="0">
                      <a:pos x="1331" y="313"/>
                    </a:cxn>
                    <a:cxn ang="0">
                      <a:pos x="1248" y="472"/>
                    </a:cxn>
                    <a:cxn ang="0">
                      <a:pos x="1211" y="519"/>
                    </a:cxn>
                    <a:cxn ang="0">
                      <a:pos x="1205" y="497"/>
                    </a:cxn>
                    <a:cxn ang="0">
                      <a:pos x="1205" y="288"/>
                    </a:cxn>
                    <a:cxn ang="0">
                      <a:pos x="1078" y="110"/>
                    </a:cxn>
                    <a:cxn ang="0">
                      <a:pos x="876" y="32"/>
                    </a:cxn>
                    <a:cxn ang="0">
                      <a:pos x="772" y="0"/>
                    </a:cxn>
                    <a:cxn ang="0">
                      <a:pos x="1017" y="48"/>
                    </a:cxn>
                    <a:cxn ang="0">
                      <a:pos x="1186" y="190"/>
                    </a:cxn>
                    <a:cxn ang="0">
                      <a:pos x="1238" y="416"/>
                    </a:cxn>
                    <a:cxn ang="0">
                      <a:pos x="1310" y="306"/>
                    </a:cxn>
                    <a:cxn ang="0">
                      <a:pos x="1390" y="258"/>
                    </a:cxn>
                    <a:cxn ang="0">
                      <a:pos x="1438" y="321"/>
                    </a:cxn>
                    <a:cxn ang="0">
                      <a:pos x="1374" y="375"/>
                    </a:cxn>
                    <a:cxn ang="0">
                      <a:pos x="1320" y="484"/>
                    </a:cxn>
                    <a:cxn ang="0">
                      <a:pos x="1289" y="704"/>
                    </a:cxn>
                    <a:cxn ang="0">
                      <a:pos x="1237" y="1090"/>
                    </a:cxn>
                    <a:cxn ang="0">
                      <a:pos x="1142" y="1264"/>
                    </a:cxn>
                    <a:cxn ang="0">
                      <a:pos x="982" y="1312"/>
                    </a:cxn>
                    <a:cxn ang="0">
                      <a:pos x="910" y="1335"/>
                    </a:cxn>
                    <a:cxn ang="0">
                      <a:pos x="889" y="1358"/>
                    </a:cxn>
                    <a:cxn ang="0">
                      <a:pos x="855" y="1290"/>
                    </a:cxn>
                    <a:cxn ang="0">
                      <a:pos x="736" y="1230"/>
                    </a:cxn>
                    <a:cxn ang="0">
                      <a:pos x="276" y="1031"/>
                    </a:cxn>
                    <a:cxn ang="0">
                      <a:pos x="129" y="1058"/>
                    </a:cxn>
                    <a:cxn ang="0">
                      <a:pos x="108" y="1010"/>
                    </a:cxn>
                    <a:cxn ang="0">
                      <a:pos x="108" y="929"/>
                    </a:cxn>
                    <a:cxn ang="0">
                      <a:pos x="34" y="888"/>
                    </a:cxn>
                    <a:cxn ang="0">
                      <a:pos x="2" y="778"/>
                    </a:cxn>
                    <a:cxn ang="0">
                      <a:pos x="39" y="662"/>
                    </a:cxn>
                    <a:cxn ang="0">
                      <a:pos x="264" y="303"/>
                    </a:cxn>
                    <a:cxn ang="0">
                      <a:pos x="372" y="153"/>
                    </a:cxn>
                    <a:cxn ang="0">
                      <a:pos x="381" y="87"/>
                    </a:cxn>
                    <a:cxn ang="0">
                      <a:pos x="430" y="122"/>
                    </a:cxn>
                    <a:cxn ang="0">
                      <a:pos x="524" y="62"/>
                    </a:cxn>
                    <a:cxn ang="0">
                      <a:pos x="729" y="0"/>
                    </a:cxn>
                  </a:cxnLst>
                  <a:rect l="0" t="0" r="r" b="b"/>
                  <a:pathLst>
                    <a:path w="1438" h="1360">
                      <a:moveTo>
                        <a:pt x="750" y="20"/>
                      </a:moveTo>
                      <a:lnTo>
                        <a:pt x="708" y="23"/>
                      </a:lnTo>
                      <a:lnTo>
                        <a:pt x="666" y="29"/>
                      </a:lnTo>
                      <a:lnTo>
                        <a:pt x="626" y="39"/>
                      </a:lnTo>
                      <a:lnTo>
                        <a:pt x="587" y="52"/>
                      </a:lnTo>
                      <a:lnTo>
                        <a:pt x="552" y="71"/>
                      </a:lnTo>
                      <a:lnTo>
                        <a:pt x="519" y="94"/>
                      </a:lnTo>
                      <a:lnTo>
                        <a:pt x="489" y="123"/>
                      </a:lnTo>
                      <a:lnTo>
                        <a:pt x="471" y="149"/>
                      </a:lnTo>
                      <a:lnTo>
                        <a:pt x="475" y="151"/>
                      </a:lnTo>
                      <a:lnTo>
                        <a:pt x="477" y="154"/>
                      </a:lnTo>
                      <a:lnTo>
                        <a:pt x="478" y="158"/>
                      </a:lnTo>
                      <a:lnTo>
                        <a:pt x="478" y="161"/>
                      </a:lnTo>
                      <a:lnTo>
                        <a:pt x="477" y="165"/>
                      </a:lnTo>
                      <a:lnTo>
                        <a:pt x="475" y="168"/>
                      </a:lnTo>
                      <a:lnTo>
                        <a:pt x="473" y="169"/>
                      </a:lnTo>
                      <a:lnTo>
                        <a:pt x="469" y="171"/>
                      </a:lnTo>
                      <a:lnTo>
                        <a:pt x="464" y="169"/>
                      </a:lnTo>
                      <a:lnTo>
                        <a:pt x="452" y="162"/>
                      </a:lnTo>
                      <a:lnTo>
                        <a:pt x="450" y="162"/>
                      </a:lnTo>
                      <a:lnTo>
                        <a:pt x="448" y="161"/>
                      </a:lnTo>
                      <a:lnTo>
                        <a:pt x="446" y="160"/>
                      </a:lnTo>
                      <a:lnTo>
                        <a:pt x="441" y="157"/>
                      </a:lnTo>
                      <a:lnTo>
                        <a:pt x="418" y="142"/>
                      </a:lnTo>
                      <a:lnTo>
                        <a:pt x="399" y="123"/>
                      </a:lnTo>
                      <a:lnTo>
                        <a:pt x="392" y="118"/>
                      </a:lnTo>
                      <a:lnTo>
                        <a:pt x="391" y="122"/>
                      </a:lnTo>
                      <a:lnTo>
                        <a:pt x="391" y="140"/>
                      </a:lnTo>
                      <a:lnTo>
                        <a:pt x="398" y="157"/>
                      </a:lnTo>
                      <a:lnTo>
                        <a:pt x="410" y="172"/>
                      </a:lnTo>
                      <a:lnTo>
                        <a:pt x="411" y="175"/>
                      </a:lnTo>
                      <a:lnTo>
                        <a:pt x="413" y="179"/>
                      </a:lnTo>
                      <a:lnTo>
                        <a:pt x="413" y="182"/>
                      </a:lnTo>
                      <a:lnTo>
                        <a:pt x="410" y="187"/>
                      </a:lnTo>
                      <a:lnTo>
                        <a:pt x="364" y="226"/>
                      </a:lnTo>
                      <a:lnTo>
                        <a:pt x="322" y="271"/>
                      </a:lnTo>
                      <a:lnTo>
                        <a:pt x="282" y="317"/>
                      </a:lnTo>
                      <a:lnTo>
                        <a:pt x="246" y="364"/>
                      </a:lnTo>
                      <a:lnTo>
                        <a:pt x="211" y="414"/>
                      </a:lnTo>
                      <a:lnTo>
                        <a:pt x="161" y="491"/>
                      </a:lnTo>
                      <a:lnTo>
                        <a:pt x="114" y="569"/>
                      </a:lnTo>
                      <a:lnTo>
                        <a:pt x="69" y="650"/>
                      </a:lnTo>
                      <a:lnTo>
                        <a:pt x="59" y="669"/>
                      </a:lnTo>
                      <a:lnTo>
                        <a:pt x="51" y="690"/>
                      </a:lnTo>
                      <a:lnTo>
                        <a:pt x="41" y="712"/>
                      </a:lnTo>
                      <a:lnTo>
                        <a:pt x="33" y="737"/>
                      </a:lnTo>
                      <a:lnTo>
                        <a:pt x="27" y="761"/>
                      </a:lnTo>
                      <a:lnTo>
                        <a:pt x="23" y="786"/>
                      </a:lnTo>
                      <a:lnTo>
                        <a:pt x="23" y="810"/>
                      </a:lnTo>
                      <a:lnTo>
                        <a:pt x="26" y="832"/>
                      </a:lnTo>
                      <a:lnTo>
                        <a:pt x="34" y="852"/>
                      </a:lnTo>
                      <a:lnTo>
                        <a:pt x="50" y="870"/>
                      </a:lnTo>
                      <a:lnTo>
                        <a:pt x="69" y="884"/>
                      </a:lnTo>
                      <a:lnTo>
                        <a:pt x="103" y="900"/>
                      </a:lnTo>
                      <a:lnTo>
                        <a:pt x="118" y="910"/>
                      </a:lnTo>
                      <a:lnTo>
                        <a:pt x="132" y="923"/>
                      </a:lnTo>
                      <a:lnTo>
                        <a:pt x="142" y="938"/>
                      </a:lnTo>
                      <a:lnTo>
                        <a:pt x="146" y="953"/>
                      </a:lnTo>
                      <a:lnTo>
                        <a:pt x="146" y="967"/>
                      </a:lnTo>
                      <a:lnTo>
                        <a:pt x="142" y="982"/>
                      </a:lnTo>
                      <a:lnTo>
                        <a:pt x="135" y="996"/>
                      </a:lnTo>
                      <a:lnTo>
                        <a:pt x="130" y="1012"/>
                      </a:lnTo>
                      <a:lnTo>
                        <a:pt x="129" y="1019"/>
                      </a:lnTo>
                      <a:lnTo>
                        <a:pt x="164" y="955"/>
                      </a:lnTo>
                      <a:lnTo>
                        <a:pt x="167" y="952"/>
                      </a:lnTo>
                      <a:lnTo>
                        <a:pt x="172" y="949"/>
                      </a:lnTo>
                      <a:lnTo>
                        <a:pt x="176" y="949"/>
                      </a:lnTo>
                      <a:lnTo>
                        <a:pt x="179" y="950"/>
                      </a:lnTo>
                      <a:lnTo>
                        <a:pt x="289" y="1012"/>
                      </a:lnTo>
                      <a:lnTo>
                        <a:pt x="400" y="1070"/>
                      </a:lnTo>
                      <a:lnTo>
                        <a:pt x="513" y="1124"/>
                      </a:lnTo>
                      <a:lnTo>
                        <a:pt x="630" y="1172"/>
                      </a:lnTo>
                      <a:lnTo>
                        <a:pt x="750" y="1211"/>
                      </a:lnTo>
                      <a:lnTo>
                        <a:pt x="776" y="1218"/>
                      </a:lnTo>
                      <a:lnTo>
                        <a:pt x="804" y="1222"/>
                      </a:lnTo>
                      <a:lnTo>
                        <a:pt x="830" y="1230"/>
                      </a:lnTo>
                      <a:lnTo>
                        <a:pt x="846" y="1237"/>
                      </a:lnTo>
                      <a:lnTo>
                        <a:pt x="859" y="1248"/>
                      </a:lnTo>
                      <a:lnTo>
                        <a:pt x="871" y="1261"/>
                      </a:lnTo>
                      <a:lnTo>
                        <a:pt x="876" y="1276"/>
                      </a:lnTo>
                      <a:lnTo>
                        <a:pt x="878" y="1287"/>
                      </a:lnTo>
                      <a:lnTo>
                        <a:pt x="876" y="1300"/>
                      </a:lnTo>
                      <a:lnTo>
                        <a:pt x="876" y="1312"/>
                      </a:lnTo>
                      <a:lnTo>
                        <a:pt x="879" y="1322"/>
                      </a:lnTo>
                      <a:lnTo>
                        <a:pt x="885" y="1332"/>
                      </a:lnTo>
                      <a:lnTo>
                        <a:pt x="887" y="1333"/>
                      </a:lnTo>
                      <a:lnTo>
                        <a:pt x="889" y="1329"/>
                      </a:lnTo>
                      <a:lnTo>
                        <a:pt x="897" y="1314"/>
                      </a:lnTo>
                      <a:lnTo>
                        <a:pt x="905" y="1297"/>
                      </a:lnTo>
                      <a:lnTo>
                        <a:pt x="911" y="1280"/>
                      </a:lnTo>
                      <a:lnTo>
                        <a:pt x="914" y="1275"/>
                      </a:lnTo>
                      <a:lnTo>
                        <a:pt x="919" y="1272"/>
                      </a:lnTo>
                      <a:lnTo>
                        <a:pt x="923" y="1272"/>
                      </a:lnTo>
                      <a:lnTo>
                        <a:pt x="926" y="1273"/>
                      </a:lnTo>
                      <a:lnTo>
                        <a:pt x="954" y="1285"/>
                      </a:lnTo>
                      <a:lnTo>
                        <a:pt x="985" y="1291"/>
                      </a:lnTo>
                      <a:lnTo>
                        <a:pt x="1015" y="1293"/>
                      </a:lnTo>
                      <a:lnTo>
                        <a:pt x="1045" y="1289"/>
                      </a:lnTo>
                      <a:lnTo>
                        <a:pt x="1074" y="1280"/>
                      </a:lnTo>
                      <a:lnTo>
                        <a:pt x="1102" y="1266"/>
                      </a:lnTo>
                      <a:lnTo>
                        <a:pt x="1125" y="1248"/>
                      </a:lnTo>
                      <a:lnTo>
                        <a:pt x="1152" y="1219"/>
                      </a:lnTo>
                      <a:lnTo>
                        <a:pt x="1174" y="1186"/>
                      </a:lnTo>
                      <a:lnTo>
                        <a:pt x="1192" y="1151"/>
                      </a:lnTo>
                      <a:lnTo>
                        <a:pt x="1206" y="1115"/>
                      </a:lnTo>
                      <a:lnTo>
                        <a:pt x="1225" y="1042"/>
                      </a:lnTo>
                      <a:lnTo>
                        <a:pt x="1241" y="967"/>
                      </a:lnTo>
                      <a:lnTo>
                        <a:pt x="1250" y="893"/>
                      </a:lnTo>
                      <a:lnTo>
                        <a:pt x="1259" y="818"/>
                      </a:lnTo>
                      <a:lnTo>
                        <a:pt x="1264" y="743"/>
                      </a:lnTo>
                      <a:lnTo>
                        <a:pt x="1275" y="612"/>
                      </a:lnTo>
                      <a:lnTo>
                        <a:pt x="1285" y="548"/>
                      </a:lnTo>
                      <a:lnTo>
                        <a:pt x="1292" y="513"/>
                      </a:lnTo>
                      <a:lnTo>
                        <a:pt x="1299" y="477"/>
                      </a:lnTo>
                      <a:lnTo>
                        <a:pt x="1307" y="441"/>
                      </a:lnTo>
                      <a:lnTo>
                        <a:pt x="1319" y="407"/>
                      </a:lnTo>
                      <a:lnTo>
                        <a:pt x="1331" y="387"/>
                      </a:lnTo>
                      <a:lnTo>
                        <a:pt x="1346" y="371"/>
                      </a:lnTo>
                      <a:lnTo>
                        <a:pt x="1365" y="359"/>
                      </a:lnTo>
                      <a:lnTo>
                        <a:pt x="1403" y="334"/>
                      </a:lnTo>
                      <a:lnTo>
                        <a:pt x="1413" y="323"/>
                      </a:lnTo>
                      <a:lnTo>
                        <a:pt x="1416" y="313"/>
                      </a:lnTo>
                      <a:lnTo>
                        <a:pt x="1412" y="302"/>
                      </a:lnTo>
                      <a:lnTo>
                        <a:pt x="1402" y="291"/>
                      </a:lnTo>
                      <a:lnTo>
                        <a:pt x="1394" y="285"/>
                      </a:lnTo>
                      <a:lnTo>
                        <a:pt x="1384" y="281"/>
                      </a:lnTo>
                      <a:lnTo>
                        <a:pt x="1373" y="281"/>
                      </a:lnTo>
                      <a:lnTo>
                        <a:pt x="1358" y="288"/>
                      </a:lnTo>
                      <a:lnTo>
                        <a:pt x="1344" y="299"/>
                      </a:lnTo>
                      <a:lnTo>
                        <a:pt x="1331" y="313"/>
                      </a:lnTo>
                      <a:lnTo>
                        <a:pt x="1320" y="328"/>
                      </a:lnTo>
                      <a:lnTo>
                        <a:pt x="1312" y="342"/>
                      </a:lnTo>
                      <a:lnTo>
                        <a:pt x="1288" y="384"/>
                      </a:lnTo>
                      <a:lnTo>
                        <a:pt x="1267" y="428"/>
                      </a:lnTo>
                      <a:lnTo>
                        <a:pt x="1248" y="472"/>
                      </a:lnTo>
                      <a:lnTo>
                        <a:pt x="1227" y="515"/>
                      </a:lnTo>
                      <a:lnTo>
                        <a:pt x="1224" y="517"/>
                      </a:lnTo>
                      <a:lnTo>
                        <a:pt x="1218" y="520"/>
                      </a:lnTo>
                      <a:lnTo>
                        <a:pt x="1214" y="519"/>
                      </a:lnTo>
                      <a:lnTo>
                        <a:pt x="1211" y="519"/>
                      </a:lnTo>
                      <a:lnTo>
                        <a:pt x="1209" y="517"/>
                      </a:lnTo>
                      <a:lnTo>
                        <a:pt x="1205" y="513"/>
                      </a:lnTo>
                      <a:lnTo>
                        <a:pt x="1203" y="510"/>
                      </a:lnTo>
                      <a:lnTo>
                        <a:pt x="1203" y="499"/>
                      </a:lnTo>
                      <a:lnTo>
                        <a:pt x="1205" y="497"/>
                      </a:lnTo>
                      <a:lnTo>
                        <a:pt x="1211" y="455"/>
                      </a:lnTo>
                      <a:lnTo>
                        <a:pt x="1216" y="413"/>
                      </a:lnTo>
                      <a:lnTo>
                        <a:pt x="1216" y="370"/>
                      </a:lnTo>
                      <a:lnTo>
                        <a:pt x="1213" y="328"/>
                      </a:lnTo>
                      <a:lnTo>
                        <a:pt x="1205" y="288"/>
                      </a:lnTo>
                      <a:lnTo>
                        <a:pt x="1192" y="247"/>
                      </a:lnTo>
                      <a:lnTo>
                        <a:pt x="1173" y="210"/>
                      </a:lnTo>
                      <a:lnTo>
                        <a:pt x="1146" y="172"/>
                      </a:lnTo>
                      <a:lnTo>
                        <a:pt x="1114" y="139"/>
                      </a:lnTo>
                      <a:lnTo>
                        <a:pt x="1078" y="110"/>
                      </a:lnTo>
                      <a:lnTo>
                        <a:pt x="1039" y="84"/>
                      </a:lnTo>
                      <a:lnTo>
                        <a:pt x="997" y="65"/>
                      </a:lnTo>
                      <a:lnTo>
                        <a:pt x="954" y="50"/>
                      </a:lnTo>
                      <a:lnTo>
                        <a:pt x="917" y="40"/>
                      </a:lnTo>
                      <a:lnTo>
                        <a:pt x="876" y="32"/>
                      </a:lnTo>
                      <a:lnTo>
                        <a:pt x="834" y="26"/>
                      </a:lnTo>
                      <a:lnTo>
                        <a:pt x="793" y="22"/>
                      </a:lnTo>
                      <a:lnTo>
                        <a:pt x="750" y="20"/>
                      </a:lnTo>
                      <a:close/>
                      <a:moveTo>
                        <a:pt x="729" y="0"/>
                      </a:moveTo>
                      <a:lnTo>
                        <a:pt x="772" y="0"/>
                      </a:lnTo>
                      <a:lnTo>
                        <a:pt x="822" y="2"/>
                      </a:lnTo>
                      <a:lnTo>
                        <a:pt x="872" y="8"/>
                      </a:lnTo>
                      <a:lnTo>
                        <a:pt x="922" y="16"/>
                      </a:lnTo>
                      <a:lnTo>
                        <a:pt x="971" y="30"/>
                      </a:lnTo>
                      <a:lnTo>
                        <a:pt x="1017" y="48"/>
                      </a:lnTo>
                      <a:lnTo>
                        <a:pt x="1057" y="69"/>
                      </a:lnTo>
                      <a:lnTo>
                        <a:pt x="1095" y="94"/>
                      </a:lnTo>
                      <a:lnTo>
                        <a:pt x="1129" y="122"/>
                      </a:lnTo>
                      <a:lnTo>
                        <a:pt x="1160" y="155"/>
                      </a:lnTo>
                      <a:lnTo>
                        <a:pt x="1186" y="190"/>
                      </a:lnTo>
                      <a:lnTo>
                        <a:pt x="1207" y="231"/>
                      </a:lnTo>
                      <a:lnTo>
                        <a:pt x="1224" y="275"/>
                      </a:lnTo>
                      <a:lnTo>
                        <a:pt x="1234" y="321"/>
                      </a:lnTo>
                      <a:lnTo>
                        <a:pt x="1238" y="368"/>
                      </a:lnTo>
                      <a:lnTo>
                        <a:pt x="1238" y="416"/>
                      </a:lnTo>
                      <a:lnTo>
                        <a:pt x="1234" y="449"/>
                      </a:lnTo>
                      <a:lnTo>
                        <a:pt x="1267" y="375"/>
                      </a:lnTo>
                      <a:lnTo>
                        <a:pt x="1289" y="335"/>
                      </a:lnTo>
                      <a:lnTo>
                        <a:pt x="1299" y="321"/>
                      </a:lnTo>
                      <a:lnTo>
                        <a:pt x="1310" y="306"/>
                      </a:lnTo>
                      <a:lnTo>
                        <a:pt x="1323" y="289"/>
                      </a:lnTo>
                      <a:lnTo>
                        <a:pt x="1338" y="275"/>
                      </a:lnTo>
                      <a:lnTo>
                        <a:pt x="1355" y="264"/>
                      </a:lnTo>
                      <a:lnTo>
                        <a:pt x="1371" y="257"/>
                      </a:lnTo>
                      <a:lnTo>
                        <a:pt x="1390" y="258"/>
                      </a:lnTo>
                      <a:lnTo>
                        <a:pt x="1408" y="267"/>
                      </a:lnTo>
                      <a:lnTo>
                        <a:pt x="1419" y="278"/>
                      </a:lnTo>
                      <a:lnTo>
                        <a:pt x="1430" y="291"/>
                      </a:lnTo>
                      <a:lnTo>
                        <a:pt x="1437" y="306"/>
                      </a:lnTo>
                      <a:lnTo>
                        <a:pt x="1438" y="321"/>
                      </a:lnTo>
                      <a:lnTo>
                        <a:pt x="1433" y="336"/>
                      </a:lnTo>
                      <a:lnTo>
                        <a:pt x="1420" y="349"/>
                      </a:lnTo>
                      <a:lnTo>
                        <a:pt x="1406" y="359"/>
                      </a:lnTo>
                      <a:lnTo>
                        <a:pt x="1390" y="367"/>
                      </a:lnTo>
                      <a:lnTo>
                        <a:pt x="1374" y="375"/>
                      </a:lnTo>
                      <a:lnTo>
                        <a:pt x="1360" y="385"/>
                      </a:lnTo>
                      <a:lnTo>
                        <a:pt x="1348" y="399"/>
                      </a:lnTo>
                      <a:lnTo>
                        <a:pt x="1335" y="426"/>
                      </a:lnTo>
                      <a:lnTo>
                        <a:pt x="1327" y="455"/>
                      </a:lnTo>
                      <a:lnTo>
                        <a:pt x="1320" y="484"/>
                      </a:lnTo>
                      <a:lnTo>
                        <a:pt x="1316" y="513"/>
                      </a:lnTo>
                      <a:lnTo>
                        <a:pt x="1309" y="542"/>
                      </a:lnTo>
                      <a:lnTo>
                        <a:pt x="1301" y="584"/>
                      </a:lnTo>
                      <a:lnTo>
                        <a:pt x="1296" y="626"/>
                      </a:lnTo>
                      <a:lnTo>
                        <a:pt x="1289" y="704"/>
                      </a:lnTo>
                      <a:lnTo>
                        <a:pt x="1284" y="782"/>
                      </a:lnTo>
                      <a:lnTo>
                        <a:pt x="1277" y="860"/>
                      </a:lnTo>
                      <a:lnTo>
                        <a:pt x="1267" y="936"/>
                      </a:lnTo>
                      <a:lnTo>
                        <a:pt x="1255" y="1014"/>
                      </a:lnTo>
                      <a:lnTo>
                        <a:pt x="1237" y="1090"/>
                      </a:lnTo>
                      <a:lnTo>
                        <a:pt x="1224" y="1127"/>
                      </a:lnTo>
                      <a:lnTo>
                        <a:pt x="1210" y="1165"/>
                      </a:lnTo>
                      <a:lnTo>
                        <a:pt x="1191" y="1201"/>
                      </a:lnTo>
                      <a:lnTo>
                        <a:pt x="1168" y="1234"/>
                      </a:lnTo>
                      <a:lnTo>
                        <a:pt x="1142" y="1264"/>
                      </a:lnTo>
                      <a:lnTo>
                        <a:pt x="1114" y="1285"/>
                      </a:lnTo>
                      <a:lnTo>
                        <a:pt x="1083" y="1300"/>
                      </a:lnTo>
                      <a:lnTo>
                        <a:pt x="1050" y="1310"/>
                      </a:lnTo>
                      <a:lnTo>
                        <a:pt x="1017" y="1314"/>
                      </a:lnTo>
                      <a:lnTo>
                        <a:pt x="982" y="1312"/>
                      </a:lnTo>
                      <a:lnTo>
                        <a:pt x="947" y="1305"/>
                      </a:lnTo>
                      <a:lnTo>
                        <a:pt x="928" y="1298"/>
                      </a:lnTo>
                      <a:lnTo>
                        <a:pt x="926" y="1304"/>
                      </a:lnTo>
                      <a:lnTo>
                        <a:pt x="919" y="1319"/>
                      </a:lnTo>
                      <a:lnTo>
                        <a:pt x="910" y="1335"/>
                      </a:lnTo>
                      <a:lnTo>
                        <a:pt x="903" y="1351"/>
                      </a:lnTo>
                      <a:lnTo>
                        <a:pt x="901" y="1354"/>
                      </a:lnTo>
                      <a:lnTo>
                        <a:pt x="898" y="1357"/>
                      </a:lnTo>
                      <a:lnTo>
                        <a:pt x="893" y="1360"/>
                      </a:lnTo>
                      <a:lnTo>
                        <a:pt x="889" y="1358"/>
                      </a:lnTo>
                      <a:lnTo>
                        <a:pt x="875" y="1353"/>
                      </a:lnTo>
                      <a:lnTo>
                        <a:pt x="864" y="1344"/>
                      </a:lnTo>
                      <a:lnTo>
                        <a:pt x="858" y="1332"/>
                      </a:lnTo>
                      <a:lnTo>
                        <a:pt x="855" y="1317"/>
                      </a:lnTo>
                      <a:lnTo>
                        <a:pt x="855" y="1290"/>
                      </a:lnTo>
                      <a:lnTo>
                        <a:pt x="853" y="1278"/>
                      </a:lnTo>
                      <a:lnTo>
                        <a:pt x="844" y="1265"/>
                      </a:lnTo>
                      <a:lnTo>
                        <a:pt x="833" y="1255"/>
                      </a:lnTo>
                      <a:lnTo>
                        <a:pt x="819" y="1250"/>
                      </a:lnTo>
                      <a:lnTo>
                        <a:pt x="736" y="1230"/>
                      </a:lnTo>
                      <a:lnTo>
                        <a:pt x="676" y="1211"/>
                      </a:lnTo>
                      <a:lnTo>
                        <a:pt x="616" y="1190"/>
                      </a:lnTo>
                      <a:lnTo>
                        <a:pt x="501" y="1142"/>
                      </a:lnTo>
                      <a:lnTo>
                        <a:pt x="388" y="1090"/>
                      </a:lnTo>
                      <a:lnTo>
                        <a:pt x="276" y="1031"/>
                      </a:lnTo>
                      <a:lnTo>
                        <a:pt x="178" y="975"/>
                      </a:lnTo>
                      <a:lnTo>
                        <a:pt x="137" y="1052"/>
                      </a:lnTo>
                      <a:lnTo>
                        <a:pt x="136" y="1055"/>
                      </a:lnTo>
                      <a:lnTo>
                        <a:pt x="133" y="1056"/>
                      </a:lnTo>
                      <a:lnTo>
                        <a:pt x="129" y="1058"/>
                      </a:lnTo>
                      <a:lnTo>
                        <a:pt x="122" y="1058"/>
                      </a:lnTo>
                      <a:lnTo>
                        <a:pt x="119" y="1055"/>
                      </a:lnTo>
                      <a:lnTo>
                        <a:pt x="111" y="1041"/>
                      </a:lnTo>
                      <a:lnTo>
                        <a:pt x="107" y="1026"/>
                      </a:lnTo>
                      <a:lnTo>
                        <a:pt x="108" y="1010"/>
                      </a:lnTo>
                      <a:lnTo>
                        <a:pt x="112" y="996"/>
                      </a:lnTo>
                      <a:lnTo>
                        <a:pt x="123" y="968"/>
                      </a:lnTo>
                      <a:lnTo>
                        <a:pt x="123" y="955"/>
                      </a:lnTo>
                      <a:lnTo>
                        <a:pt x="118" y="941"/>
                      </a:lnTo>
                      <a:lnTo>
                        <a:pt x="108" y="929"/>
                      </a:lnTo>
                      <a:lnTo>
                        <a:pt x="94" y="920"/>
                      </a:lnTo>
                      <a:lnTo>
                        <a:pt x="79" y="911"/>
                      </a:lnTo>
                      <a:lnTo>
                        <a:pt x="62" y="904"/>
                      </a:lnTo>
                      <a:lnTo>
                        <a:pt x="47" y="896"/>
                      </a:lnTo>
                      <a:lnTo>
                        <a:pt x="34" y="888"/>
                      </a:lnTo>
                      <a:lnTo>
                        <a:pt x="18" y="870"/>
                      </a:lnTo>
                      <a:lnTo>
                        <a:pt x="8" y="850"/>
                      </a:lnTo>
                      <a:lnTo>
                        <a:pt x="2" y="828"/>
                      </a:lnTo>
                      <a:lnTo>
                        <a:pt x="0" y="803"/>
                      </a:lnTo>
                      <a:lnTo>
                        <a:pt x="2" y="778"/>
                      </a:lnTo>
                      <a:lnTo>
                        <a:pt x="7" y="753"/>
                      </a:lnTo>
                      <a:lnTo>
                        <a:pt x="14" y="728"/>
                      </a:lnTo>
                      <a:lnTo>
                        <a:pt x="22" y="704"/>
                      </a:lnTo>
                      <a:lnTo>
                        <a:pt x="30" y="682"/>
                      </a:lnTo>
                      <a:lnTo>
                        <a:pt x="39" y="662"/>
                      </a:lnTo>
                      <a:lnTo>
                        <a:pt x="84" y="573"/>
                      </a:lnTo>
                      <a:lnTo>
                        <a:pt x="137" y="487"/>
                      </a:lnTo>
                      <a:lnTo>
                        <a:pt x="192" y="403"/>
                      </a:lnTo>
                      <a:lnTo>
                        <a:pt x="226" y="353"/>
                      </a:lnTo>
                      <a:lnTo>
                        <a:pt x="264" y="303"/>
                      </a:lnTo>
                      <a:lnTo>
                        <a:pt x="304" y="257"/>
                      </a:lnTo>
                      <a:lnTo>
                        <a:pt x="347" y="213"/>
                      </a:lnTo>
                      <a:lnTo>
                        <a:pt x="388" y="179"/>
                      </a:lnTo>
                      <a:lnTo>
                        <a:pt x="381" y="171"/>
                      </a:lnTo>
                      <a:lnTo>
                        <a:pt x="372" y="153"/>
                      </a:lnTo>
                      <a:lnTo>
                        <a:pt x="368" y="132"/>
                      </a:lnTo>
                      <a:lnTo>
                        <a:pt x="370" y="112"/>
                      </a:lnTo>
                      <a:lnTo>
                        <a:pt x="377" y="91"/>
                      </a:lnTo>
                      <a:lnTo>
                        <a:pt x="378" y="89"/>
                      </a:lnTo>
                      <a:lnTo>
                        <a:pt x="381" y="87"/>
                      </a:lnTo>
                      <a:lnTo>
                        <a:pt x="385" y="86"/>
                      </a:lnTo>
                      <a:lnTo>
                        <a:pt x="388" y="87"/>
                      </a:lnTo>
                      <a:lnTo>
                        <a:pt x="391" y="87"/>
                      </a:lnTo>
                      <a:lnTo>
                        <a:pt x="393" y="89"/>
                      </a:lnTo>
                      <a:lnTo>
                        <a:pt x="430" y="122"/>
                      </a:lnTo>
                      <a:lnTo>
                        <a:pt x="449" y="137"/>
                      </a:lnTo>
                      <a:lnTo>
                        <a:pt x="450" y="139"/>
                      </a:lnTo>
                      <a:lnTo>
                        <a:pt x="467" y="115"/>
                      </a:lnTo>
                      <a:lnTo>
                        <a:pt x="494" y="87"/>
                      </a:lnTo>
                      <a:lnTo>
                        <a:pt x="524" y="62"/>
                      </a:lnTo>
                      <a:lnTo>
                        <a:pt x="562" y="40"/>
                      </a:lnTo>
                      <a:lnTo>
                        <a:pt x="602" y="23"/>
                      </a:lnTo>
                      <a:lnTo>
                        <a:pt x="644" y="12"/>
                      </a:lnTo>
                      <a:lnTo>
                        <a:pt x="686" y="4"/>
                      </a:lnTo>
                      <a:lnTo>
                        <a:pt x="7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 name="Freeform 102"/>
                <p:cNvSpPr>
                  <a:spLocks noEditPoints="1"/>
                </p:cNvSpPr>
                <p:nvPr/>
              </p:nvSpPr>
              <p:spPr bwMode="auto">
                <a:xfrm>
                  <a:off x="1743" y="1868"/>
                  <a:ext cx="400" cy="339"/>
                </a:xfrm>
                <a:custGeom>
                  <a:avLst/>
                  <a:gdLst/>
                  <a:ahLst/>
                  <a:cxnLst>
                    <a:cxn ang="0">
                      <a:pos x="111" y="34"/>
                    </a:cxn>
                    <a:cxn ang="0">
                      <a:pos x="110" y="34"/>
                    </a:cxn>
                    <a:cxn ang="0">
                      <a:pos x="115" y="3"/>
                    </a:cxn>
                    <a:cxn ang="0">
                      <a:pos x="118" y="16"/>
                    </a:cxn>
                    <a:cxn ang="0">
                      <a:pos x="108" y="23"/>
                    </a:cxn>
                    <a:cxn ang="0">
                      <a:pos x="66" y="31"/>
                    </a:cxn>
                    <a:cxn ang="0">
                      <a:pos x="36" y="59"/>
                    </a:cxn>
                    <a:cxn ang="0">
                      <a:pos x="21" y="99"/>
                    </a:cxn>
                    <a:cxn ang="0">
                      <a:pos x="28" y="151"/>
                    </a:cxn>
                    <a:cxn ang="0">
                      <a:pos x="57" y="204"/>
                    </a:cxn>
                    <a:cxn ang="0">
                      <a:pos x="100" y="247"/>
                    </a:cxn>
                    <a:cxn ang="0">
                      <a:pos x="160" y="289"/>
                    </a:cxn>
                    <a:cxn ang="0">
                      <a:pos x="228" y="315"/>
                    </a:cxn>
                    <a:cxn ang="0">
                      <a:pos x="275" y="316"/>
                    </a:cxn>
                    <a:cxn ang="0">
                      <a:pos x="322" y="305"/>
                    </a:cxn>
                    <a:cxn ang="0">
                      <a:pos x="360" y="277"/>
                    </a:cxn>
                    <a:cxn ang="0">
                      <a:pos x="374" y="255"/>
                    </a:cxn>
                    <a:cxn ang="0">
                      <a:pos x="380" y="229"/>
                    </a:cxn>
                    <a:cxn ang="0">
                      <a:pos x="370" y="205"/>
                    </a:cxn>
                    <a:cxn ang="0">
                      <a:pos x="335" y="184"/>
                    </a:cxn>
                    <a:cxn ang="0">
                      <a:pos x="277" y="149"/>
                    </a:cxn>
                    <a:cxn ang="0">
                      <a:pos x="182" y="99"/>
                    </a:cxn>
                    <a:cxn ang="0">
                      <a:pos x="121" y="67"/>
                    </a:cxn>
                    <a:cxn ang="0">
                      <a:pos x="98" y="55"/>
                    </a:cxn>
                    <a:cxn ang="0">
                      <a:pos x="90" y="35"/>
                    </a:cxn>
                    <a:cxn ang="0">
                      <a:pos x="94" y="30"/>
                    </a:cxn>
                    <a:cxn ang="0">
                      <a:pos x="100" y="27"/>
                    </a:cxn>
                    <a:cxn ang="0">
                      <a:pos x="105" y="28"/>
                    </a:cxn>
                    <a:cxn ang="0">
                      <a:pos x="111" y="37"/>
                    </a:cxn>
                    <a:cxn ang="0">
                      <a:pos x="112" y="37"/>
                    </a:cxn>
                    <a:cxn ang="0">
                      <a:pos x="135" y="49"/>
                    </a:cxn>
                    <a:cxn ang="0">
                      <a:pos x="183" y="76"/>
                    </a:cxn>
                    <a:cxn ang="0">
                      <a:pos x="267" y="119"/>
                    </a:cxn>
                    <a:cxn ang="0">
                      <a:pos x="331" y="155"/>
                    </a:cxn>
                    <a:cxn ang="0">
                      <a:pos x="368" y="176"/>
                    </a:cxn>
                    <a:cxn ang="0">
                      <a:pos x="395" y="205"/>
                    </a:cxn>
                    <a:cxn ang="0">
                      <a:pos x="400" y="243"/>
                    </a:cxn>
                    <a:cxn ang="0">
                      <a:pos x="385" y="280"/>
                    </a:cxn>
                    <a:cxn ang="0">
                      <a:pos x="359" y="309"/>
                    </a:cxn>
                    <a:cxn ang="0">
                      <a:pos x="299" y="334"/>
                    </a:cxn>
                    <a:cxn ang="0">
                      <a:pos x="235" y="337"/>
                    </a:cxn>
                    <a:cxn ang="0">
                      <a:pos x="172" y="319"/>
                    </a:cxn>
                    <a:cxn ang="0">
                      <a:pos x="115" y="287"/>
                    </a:cxn>
                    <a:cxn ang="0">
                      <a:pos x="60" y="241"/>
                    </a:cxn>
                    <a:cxn ang="0">
                      <a:pos x="16" y="183"/>
                    </a:cxn>
                    <a:cxn ang="0">
                      <a:pos x="0" y="123"/>
                    </a:cxn>
                    <a:cxn ang="0">
                      <a:pos x="9" y="63"/>
                    </a:cxn>
                    <a:cxn ang="0">
                      <a:pos x="39" y="23"/>
                    </a:cxn>
                    <a:cxn ang="0">
                      <a:pos x="83" y="2"/>
                    </a:cxn>
                  </a:cxnLst>
                  <a:rect l="0" t="0" r="r" b="b"/>
                  <a:pathLst>
                    <a:path w="400" h="339">
                      <a:moveTo>
                        <a:pt x="110" y="34"/>
                      </a:moveTo>
                      <a:lnTo>
                        <a:pt x="111" y="34"/>
                      </a:lnTo>
                      <a:lnTo>
                        <a:pt x="111" y="35"/>
                      </a:lnTo>
                      <a:lnTo>
                        <a:pt x="110" y="34"/>
                      </a:lnTo>
                      <a:close/>
                      <a:moveTo>
                        <a:pt x="108" y="0"/>
                      </a:moveTo>
                      <a:lnTo>
                        <a:pt x="115" y="3"/>
                      </a:lnTo>
                      <a:lnTo>
                        <a:pt x="118" y="9"/>
                      </a:lnTo>
                      <a:lnTo>
                        <a:pt x="118" y="16"/>
                      </a:lnTo>
                      <a:lnTo>
                        <a:pt x="115" y="21"/>
                      </a:lnTo>
                      <a:lnTo>
                        <a:pt x="108" y="23"/>
                      </a:lnTo>
                      <a:lnTo>
                        <a:pt x="86" y="24"/>
                      </a:lnTo>
                      <a:lnTo>
                        <a:pt x="66" y="31"/>
                      </a:lnTo>
                      <a:lnTo>
                        <a:pt x="50" y="44"/>
                      </a:lnTo>
                      <a:lnTo>
                        <a:pt x="36" y="59"/>
                      </a:lnTo>
                      <a:lnTo>
                        <a:pt x="26" y="78"/>
                      </a:lnTo>
                      <a:lnTo>
                        <a:pt x="21" y="99"/>
                      </a:lnTo>
                      <a:lnTo>
                        <a:pt x="21" y="122"/>
                      </a:lnTo>
                      <a:lnTo>
                        <a:pt x="28" y="151"/>
                      </a:lnTo>
                      <a:lnTo>
                        <a:pt x="40" y="179"/>
                      </a:lnTo>
                      <a:lnTo>
                        <a:pt x="57" y="204"/>
                      </a:lnTo>
                      <a:lnTo>
                        <a:pt x="76" y="226"/>
                      </a:lnTo>
                      <a:lnTo>
                        <a:pt x="100" y="247"/>
                      </a:lnTo>
                      <a:lnTo>
                        <a:pt x="128" y="269"/>
                      </a:lnTo>
                      <a:lnTo>
                        <a:pt x="160" y="289"/>
                      </a:lnTo>
                      <a:lnTo>
                        <a:pt x="193" y="305"/>
                      </a:lnTo>
                      <a:lnTo>
                        <a:pt x="228" y="315"/>
                      </a:lnTo>
                      <a:lnTo>
                        <a:pt x="252" y="318"/>
                      </a:lnTo>
                      <a:lnTo>
                        <a:pt x="275" y="316"/>
                      </a:lnTo>
                      <a:lnTo>
                        <a:pt x="300" y="314"/>
                      </a:lnTo>
                      <a:lnTo>
                        <a:pt x="322" y="305"/>
                      </a:lnTo>
                      <a:lnTo>
                        <a:pt x="343" y="294"/>
                      </a:lnTo>
                      <a:lnTo>
                        <a:pt x="360" y="277"/>
                      </a:lnTo>
                      <a:lnTo>
                        <a:pt x="367" y="268"/>
                      </a:lnTo>
                      <a:lnTo>
                        <a:pt x="374" y="255"/>
                      </a:lnTo>
                      <a:lnTo>
                        <a:pt x="378" y="243"/>
                      </a:lnTo>
                      <a:lnTo>
                        <a:pt x="380" y="229"/>
                      </a:lnTo>
                      <a:lnTo>
                        <a:pt x="377" y="216"/>
                      </a:lnTo>
                      <a:lnTo>
                        <a:pt x="370" y="205"/>
                      </a:lnTo>
                      <a:lnTo>
                        <a:pt x="353" y="194"/>
                      </a:lnTo>
                      <a:lnTo>
                        <a:pt x="335" y="184"/>
                      </a:lnTo>
                      <a:lnTo>
                        <a:pt x="318" y="173"/>
                      </a:lnTo>
                      <a:lnTo>
                        <a:pt x="277" y="149"/>
                      </a:lnTo>
                      <a:lnTo>
                        <a:pt x="233" y="126"/>
                      </a:lnTo>
                      <a:lnTo>
                        <a:pt x="182" y="99"/>
                      </a:lnTo>
                      <a:lnTo>
                        <a:pt x="130" y="71"/>
                      </a:lnTo>
                      <a:lnTo>
                        <a:pt x="121" y="67"/>
                      </a:lnTo>
                      <a:lnTo>
                        <a:pt x="110" y="62"/>
                      </a:lnTo>
                      <a:lnTo>
                        <a:pt x="98" y="55"/>
                      </a:lnTo>
                      <a:lnTo>
                        <a:pt x="92" y="45"/>
                      </a:lnTo>
                      <a:lnTo>
                        <a:pt x="90" y="35"/>
                      </a:lnTo>
                      <a:lnTo>
                        <a:pt x="92" y="31"/>
                      </a:lnTo>
                      <a:lnTo>
                        <a:pt x="94" y="30"/>
                      </a:lnTo>
                      <a:lnTo>
                        <a:pt x="96" y="28"/>
                      </a:lnTo>
                      <a:lnTo>
                        <a:pt x="100" y="27"/>
                      </a:lnTo>
                      <a:lnTo>
                        <a:pt x="103" y="27"/>
                      </a:lnTo>
                      <a:lnTo>
                        <a:pt x="105" y="28"/>
                      </a:lnTo>
                      <a:lnTo>
                        <a:pt x="108" y="31"/>
                      </a:lnTo>
                      <a:lnTo>
                        <a:pt x="111" y="37"/>
                      </a:lnTo>
                      <a:lnTo>
                        <a:pt x="111" y="35"/>
                      </a:lnTo>
                      <a:lnTo>
                        <a:pt x="112" y="37"/>
                      </a:lnTo>
                      <a:lnTo>
                        <a:pt x="121" y="41"/>
                      </a:lnTo>
                      <a:lnTo>
                        <a:pt x="135" y="49"/>
                      </a:lnTo>
                      <a:lnTo>
                        <a:pt x="149" y="56"/>
                      </a:lnTo>
                      <a:lnTo>
                        <a:pt x="183" y="76"/>
                      </a:lnTo>
                      <a:lnTo>
                        <a:pt x="218" y="94"/>
                      </a:lnTo>
                      <a:lnTo>
                        <a:pt x="267" y="119"/>
                      </a:lnTo>
                      <a:lnTo>
                        <a:pt x="314" y="145"/>
                      </a:lnTo>
                      <a:lnTo>
                        <a:pt x="331" y="155"/>
                      </a:lnTo>
                      <a:lnTo>
                        <a:pt x="350" y="165"/>
                      </a:lnTo>
                      <a:lnTo>
                        <a:pt x="368" y="176"/>
                      </a:lnTo>
                      <a:lnTo>
                        <a:pt x="384" y="190"/>
                      </a:lnTo>
                      <a:lnTo>
                        <a:pt x="395" y="205"/>
                      </a:lnTo>
                      <a:lnTo>
                        <a:pt x="400" y="223"/>
                      </a:lnTo>
                      <a:lnTo>
                        <a:pt x="400" y="243"/>
                      </a:lnTo>
                      <a:lnTo>
                        <a:pt x="395" y="262"/>
                      </a:lnTo>
                      <a:lnTo>
                        <a:pt x="385" y="280"/>
                      </a:lnTo>
                      <a:lnTo>
                        <a:pt x="373" y="297"/>
                      </a:lnTo>
                      <a:lnTo>
                        <a:pt x="359" y="309"/>
                      </a:lnTo>
                      <a:lnTo>
                        <a:pt x="331" y="325"/>
                      </a:lnTo>
                      <a:lnTo>
                        <a:pt x="299" y="334"/>
                      </a:lnTo>
                      <a:lnTo>
                        <a:pt x="267" y="339"/>
                      </a:lnTo>
                      <a:lnTo>
                        <a:pt x="235" y="337"/>
                      </a:lnTo>
                      <a:lnTo>
                        <a:pt x="203" y="330"/>
                      </a:lnTo>
                      <a:lnTo>
                        <a:pt x="172" y="319"/>
                      </a:lnTo>
                      <a:lnTo>
                        <a:pt x="143" y="305"/>
                      </a:lnTo>
                      <a:lnTo>
                        <a:pt x="115" y="287"/>
                      </a:lnTo>
                      <a:lnTo>
                        <a:pt x="86" y="266"/>
                      </a:lnTo>
                      <a:lnTo>
                        <a:pt x="60" y="241"/>
                      </a:lnTo>
                      <a:lnTo>
                        <a:pt x="36" y="213"/>
                      </a:lnTo>
                      <a:lnTo>
                        <a:pt x="16" y="183"/>
                      </a:lnTo>
                      <a:lnTo>
                        <a:pt x="5" y="154"/>
                      </a:lnTo>
                      <a:lnTo>
                        <a:pt x="0" y="123"/>
                      </a:lnTo>
                      <a:lnTo>
                        <a:pt x="0" y="92"/>
                      </a:lnTo>
                      <a:lnTo>
                        <a:pt x="9" y="63"/>
                      </a:lnTo>
                      <a:lnTo>
                        <a:pt x="22" y="41"/>
                      </a:lnTo>
                      <a:lnTo>
                        <a:pt x="39" y="23"/>
                      </a:lnTo>
                      <a:lnTo>
                        <a:pt x="60" y="9"/>
                      </a:lnTo>
                      <a:lnTo>
                        <a:pt x="83"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 name="Freeform 103"/>
                <p:cNvSpPr>
                  <a:spLocks/>
                </p:cNvSpPr>
                <p:nvPr/>
              </p:nvSpPr>
              <p:spPr bwMode="auto">
                <a:xfrm>
                  <a:off x="2049" y="1821"/>
                  <a:ext cx="36" cy="39"/>
                </a:xfrm>
                <a:custGeom>
                  <a:avLst/>
                  <a:gdLst/>
                  <a:ahLst/>
                  <a:cxnLst>
                    <a:cxn ang="0">
                      <a:pos x="25" y="0"/>
                    </a:cxn>
                    <a:cxn ang="0">
                      <a:pos x="29" y="0"/>
                    </a:cxn>
                    <a:cxn ang="0">
                      <a:pos x="32" y="1"/>
                    </a:cxn>
                    <a:cxn ang="0">
                      <a:pos x="35" y="4"/>
                    </a:cxn>
                    <a:cxn ang="0">
                      <a:pos x="36" y="8"/>
                    </a:cxn>
                    <a:cxn ang="0">
                      <a:pos x="36" y="13"/>
                    </a:cxn>
                    <a:cxn ang="0">
                      <a:pos x="33" y="21"/>
                    </a:cxn>
                    <a:cxn ang="0">
                      <a:pos x="30" y="27"/>
                    </a:cxn>
                    <a:cxn ang="0">
                      <a:pos x="26" y="31"/>
                    </a:cxn>
                    <a:cxn ang="0">
                      <a:pos x="18" y="36"/>
                    </a:cxn>
                    <a:cxn ang="0">
                      <a:pos x="14" y="38"/>
                    </a:cxn>
                    <a:cxn ang="0">
                      <a:pos x="11" y="39"/>
                    </a:cxn>
                    <a:cxn ang="0">
                      <a:pos x="7" y="38"/>
                    </a:cxn>
                    <a:cxn ang="0">
                      <a:pos x="4" y="36"/>
                    </a:cxn>
                    <a:cxn ang="0">
                      <a:pos x="1" y="33"/>
                    </a:cxn>
                    <a:cxn ang="0">
                      <a:pos x="0" y="31"/>
                    </a:cxn>
                    <a:cxn ang="0">
                      <a:pos x="0" y="25"/>
                    </a:cxn>
                    <a:cxn ang="0">
                      <a:pos x="1" y="21"/>
                    </a:cxn>
                    <a:cxn ang="0">
                      <a:pos x="4" y="18"/>
                    </a:cxn>
                    <a:cxn ang="0">
                      <a:pos x="8" y="17"/>
                    </a:cxn>
                    <a:cxn ang="0">
                      <a:pos x="11" y="14"/>
                    </a:cxn>
                    <a:cxn ang="0">
                      <a:pos x="11" y="15"/>
                    </a:cxn>
                    <a:cxn ang="0">
                      <a:pos x="14" y="10"/>
                    </a:cxn>
                    <a:cxn ang="0">
                      <a:pos x="16" y="6"/>
                    </a:cxn>
                    <a:cxn ang="0">
                      <a:pos x="19" y="3"/>
                    </a:cxn>
                    <a:cxn ang="0">
                      <a:pos x="25" y="0"/>
                    </a:cxn>
                  </a:cxnLst>
                  <a:rect l="0" t="0" r="r" b="b"/>
                  <a:pathLst>
                    <a:path w="36" h="39">
                      <a:moveTo>
                        <a:pt x="25" y="0"/>
                      </a:moveTo>
                      <a:lnTo>
                        <a:pt x="29" y="0"/>
                      </a:lnTo>
                      <a:lnTo>
                        <a:pt x="32" y="1"/>
                      </a:lnTo>
                      <a:lnTo>
                        <a:pt x="35" y="4"/>
                      </a:lnTo>
                      <a:lnTo>
                        <a:pt x="36" y="8"/>
                      </a:lnTo>
                      <a:lnTo>
                        <a:pt x="36" y="13"/>
                      </a:lnTo>
                      <a:lnTo>
                        <a:pt x="33" y="21"/>
                      </a:lnTo>
                      <a:lnTo>
                        <a:pt x="30" y="27"/>
                      </a:lnTo>
                      <a:lnTo>
                        <a:pt x="26" y="31"/>
                      </a:lnTo>
                      <a:lnTo>
                        <a:pt x="18" y="36"/>
                      </a:lnTo>
                      <a:lnTo>
                        <a:pt x="14" y="38"/>
                      </a:lnTo>
                      <a:lnTo>
                        <a:pt x="11" y="39"/>
                      </a:lnTo>
                      <a:lnTo>
                        <a:pt x="7" y="38"/>
                      </a:lnTo>
                      <a:lnTo>
                        <a:pt x="4" y="36"/>
                      </a:lnTo>
                      <a:lnTo>
                        <a:pt x="1" y="33"/>
                      </a:lnTo>
                      <a:lnTo>
                        <a:pt x="0" y="31"/>
                      </a:lnTo>
                      <a:lnTo>
                        <a:pt x="0" y="25"/>
                      </a:lnTo>
                      <a:lnTo>
                        <a:pt x="1" y="21"/>
                      </a:lnTo>
                      <a:lnTo>
                        <a:pt x="4" y="18"/>
                      </a:lnTo>
                      <a:lnTo>
                        <a:pt x="8" y="17"/>
                      </a:lnTo>
                      <a:lnTo>
                        <a:pt x="11" y="14"/>
                      </a:lnTo>
                      <a:lnTo>
                        <a:pt x="11" y="15"/>
                      </a:lnTo>
                      <a:lnTo>
                        <a:pt x="14" y="10"/>
                      </a:lnTo>
                      <a:lnTo>
                        <a:pt x="16" y="6"/>
                      </a:lnTo>
                      <a:lnTo>
                        <a:pt x="19"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 name="Freeform 104"/>
                <p:cNvSpPr>
                  <a:spLocks/>
                </p:cNvSpPr>
                <p:nvPr/>
              </p:nvSpPr>
              <p:spPr bwMode="auto">
                <a:xfrm>
                  <a:off x="2116" y="1849"/>
                  <a:ext cx="34" cy="46"/>
                </a:xfrm>
                <a:custGeom>
                  <a:avLst/>
                  <a:gdLst/>
                  <a:ahLst/>
                  <a:cxnLst>
                    <a:cxn ang="0">
                      <a:pos x="23" y="0"/>
                    </a:cxn>
                    <a:cxn ang="0">
                      <a:pos x="26" y="0"/>
                    </a:cxn>
                    <a:cxn ang="0">
                      <a:pos x="29" y="1"/>
                    </a:cxn>
                    <a:cxn ang="0">
                      <a:pos x="32" y="4"/>
                    </a:cxn>
                    <a:cxn ang="0">
                      <a:pos x="34" y="10"/>
                    </a:cxn>
                    <a:cxn ang="0">
                      <a:pos x="34" y="12"/>
                    </a:cxn>
                    <a:cxn ang="0">
                      <a:pos x="33" y="17"/>
                    </a:cxn>
                    <a:cxn ang="0">
                      <a:pos x="20" y="40"/>
                    </a:cxn>
                    <a:cxn ang="0">
                      <a:pos x="15" y="46"/>
                    </a:cxn>
                    <a:cxn ang="0">
                      <a:pos x="11" y="46"/>
                    </a:cxn>
                    <a:cxn ang="0">
                      <a:pos x="5" y="43"/>
                    </a:cxn>
                    <a:cxn ang="0">
                      <a:pos x="2" y="40"/>
                    </a:cxn>
                    <a:cxn ang="0">
                      <a:pos x="1" y="37"/>
                    </a:cxn>
                    <a:cxn ang="0">
                      <a:pos x="0" y="33"/>
                    </a:cxn>
                    <a:cxn ang="0">
                      <a:pos x="1" y="29"/>
                    </a:cxn>
                    <a:cxn ang="0">
                      <a:pos x="15" y="5"/>
                    </a:cxn>
                    <a:cxn ang="0">
                      <a:pos x="16" y="3"/>
                    </a:cxn>
                    <a:cxn ang="0">
                      <a:pos x="19" y="1"/>
                    </a:cxn>
                    <a:cxn ang="0">
                      <a:pos x="23" y="0"/>
                    </a:cxn>
                  </a:cxnLst>
                  <a:rect l="0" t="0" r="r" b="b"/>
                  <a:pathLst>
                    <a:path w="34" h="46">
                      <a:moveTo>
                        <a:pt x="23" y="0"/>
                      </a:moveTo>
                      <a:lnTo>
                        <a:pt x="26" y="0"/>
                      </a:lnTo>
                      <a:lnTo>
                        <a:pt x="29" y="1"/>
                      </a:lnTo>
                      <a:lnTo>
                        <a:pt x="32" y="4"/>
                      </a:lnTo>
                      <a:lnTo>
                        <a:pt x="34" y="10"/>
                      </a:lnTo>
                      <a:lnTo>
                        <a:pt x="34" y="12"/>
                      </a:lnTo>
                      <a:lnTo>
                        <a:pt x="33" y="17"/>
                      </a:lnTo>
                      <a:lnTo>
                        <a:pt x="20" y="40"/>
                      </a:lnTo>
                      <a:lnTo>
                        <a:pt x="15" y="46"/>
                      </a:lnTo>
                      <a:lnTo>
                        <a:pt x="11" y="46"/>
                      </a:lnTo>
                      <a:lnTo>
                        <a:pt x="5" y="43"/>
                      </a:lnTo>
                      <a:lnTo>
                        <a:pt x="2" y="40"/>
                      </a:lnTo>
                      <a:lnTo>
                        <a:pt x="1" y="37"/>
                      </a:lnTo>
                      <a:lnTo>
                        <a:pt x="0" y="33"/>
                      </a:lnTo>
                      <a:lnTo>
                        <a:pt x="1" y="29"/>
                      </a:lnTo>
                      <a:lnTo>
                        <a:pt x="15" y="5"/>
                      </a:lnTo>
                      <a:lnTo>
                        <a:pt x="16" y="3"/>
                      </a:lnTo>
                      <a:lnTo>
                        <a:pt x="19" y="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 name="Freeform 105"/>
                <p:cNvSpPr>
                  <a:spLocks/>
                </p:cNvSpPr>
                <p:nvPr/>
              </p:nvSpPr>
              <p:spPr bwMode="auto">
                <a:xfrm>
                  <a:off x="2605" y="230"/>
                  <a:ext cx="497" cy="412"/>
                </a:xfrm>
                <a:custGeom>
                  <a:avLst/>
                  <a:gdLst/>
                  <a:ahLst/>
                  <a:cxnLst>
                    <a:cxn ang="0">
                      <a:pos x="331" y="0"/>
                    </a:cxn>
                    <a:cxn ang="0">
                      <a:pos x="363" y="8"/>
                    </a:cxn>
                    <a:cxn ang="0">
                      <a:pos x="381" y="30"/>
                    </a:cxn>
                    <a:cxn ang="0">
                      <a:pos x="379" y="67"/>
                    </a:cxn>
                    <a:cxn ang="0">
                      <a:pos x="427" y="74"/>
                    </a:cxn>
                    <a:cxn ang="0">
                      <a:pos x="465" y="97"/>
                    </a:cxn>
                    <a:cxn ang="0">
                      <a:pos x="489" y="131"/>
                    </a:cxn>
                    <a:cxn ang="0">
                      <a:pos x="497" y="167"/>
                    </a:cxn>
                    <a:cxn ang="0">
                      <a:pos x="490" y="203"/>
                    </a:cxn>
                    <a:cxn ang="0">
                      <a:pos x="465" y="229"/>
                    </a:cxn>
                    <a:cxn ang="0">
                      <a:pos x="419" y="243"/>
                    </a:cxn>
                    <a:cxn ang="0">
                      <a:pos x="450" y="275"/>
                    </a:cxn>
                    <a:cxn ang="0">
                      <a:pos x="452" y="303"/>
                    </a:cxn>
                    <a:cxn ang="0">
                      <a:pos x="434" y="326"/>
                    </a:cxn>
                    <a:cxn ang="0">
                      <a:pos x="401" y="342"/>
                    </a:cxn>
                    <a:cxn ang="0">
                      <a:pos x="359" y="351"/>
                    </a:cxn>
                    <a:cxn ang="0">
                      <a:pos x="317" y="351"/>
                    </a:cxn>
                    <a:cxn ang="0">
                      <a:pos x="281" y="342"/>
                    </a:cxn>
                    <a:cxn ang="0">
                      <a:pos x="266" y="384"/>
                    </a:cxn>
                    <a:cxn ang="0">
                      <a:pos x="235" y="406"/>
                    </a:cxn>
                    <a:cxn ang="0">
                      <a:pos x="195" y="412"/>
                    </a:cxn>
                    <a:cxn ang="0">
                      <a:pos x="152" y="402"/>
                    </a:cxn>
                    <a:cxn ang="0">
                      <a:pos x="114" y="381"/>
                    </a:cxn>
                    <a:cxn ang="0">
                      <a:pos x="89" y="348"/>
                    </a:cxn>
                    <a:cxn ang="0">
                      <a:pos x="82" y="305"/>
                    </a:cxn>
                    <a:cxn ang="0">
                      <a:pos x="85" y="305"/>
                    </a:cxn>
                    <a:cxn ang="0">
                      <a:pos x="89" y="278"/>
                    </a:cxn>
                    <a:cxn ang="0">
                      <a:pos x="96" y="245"/>
                    </a:cxn>
                    <a:cxn ang="0">
                      <a:pos x="67" y="220"/>
                    </a:cxn>
                    <a:cxn ang="0">
                      <a:pos x="23" y="192"/>
                    </a:cxn>
                    <a:cxn ang="0">
                      <a:pos x="3" y="156"/>
                    </a:cxn>
                    <a:cxn ang="0">
                      <a:pos x="2" y="117"/>
                    </a:cxn>
                    <a:cxn ang="0">
                      <a:pos x="18" y="79"/>
                    </a:cxn>
                    <a:cxn ang="0">
                      <a:pos x="46" y="48"/>
                    </a:cxn>
                    <a:cxn ang="0">
                      <a:pos x="84" y="29"/>
                    </a:cxn>
                    <a:cxn ang="0">
                      <a:pos x="128" y="25"/>
                    </a:cxn>
                    <a:cxn ang="0">
                      <a:pos x="174" y="43"/>
                    </a:cxn>
                    <a:cxn ang="0">
                      <a:pos x="205" y="47"/>
                    </a:cxn>
                    <a:cxn ang="0">
                      <a:pos x="234" y="25"/>
                    </a:cxn>
                    <a:cxn ang="0">
                      <a:pos x="272" y="8"/>
                    </a:cxn>
                    <a:cxn ang="0">
                      <a:pos x="312" y="0"/>
                    </a:cxn>
                  </a:cxnLst>
                  <a:rect l="0" t="0" r="r" b="b"/>
                  <a:pathLst>
                    <a:path w="497" h="412">
                      <a:moveTo>
                        <a:pt x="312" y="0"/>
                      </a:moveTo>
                      <a:lnTo>
                        <a:pt x="331" y="0"/>
                      </a:lnTo>
                      <a:lnTo>
                        <a:pt x="348" y="3"/>
                      </a:lnTo>
                      <a:lnTo>
                        <a:pt x="363" y="8"/>
                      </a:lnTo>
                      <a:lnTo>
                        <a:pt x="375" y="18"/>
                      </a:lnTo>
                      <a:lnTo>
                        <a:pt x="381" y="30"/>
                      </a:lnTo>
                      <a:lnTo>
                        <a:pt x="383" y="46"/>
                      </a:lnTo>
                      <a:lnTo>
                        <a:pt x="379" y="67"/>
                      </a:lnTo>
                      <a:lnTo>
                        <a:pt x="404" y="68"/>
                      </a:lnTo>
                      <a:lnTo>
                        <a:pt x="427" y="74"/>
                      </a:lnTo>
                      <a:lnTo>
                        <a:pt x="447" y="85"/>
                      </a:lnTo>
                      <a:lnTo>
                        <a:pt x="465" y="97"/>
                      </a:lnTo>
                      <a:lnTo>
                        <a:pt x="477" y="113"/>
                      </a:lnTo>
                      <a:lnTo>
                        <a:pt x="489" y="131"/>
                      </a:lnTo>
                      <a:lnTo>
                        <a:pt x="496" y="149"/>
                      </a:lnTo>
                      <a:lnTo>
                        <a:pt x="497" y="167"/>
                      </a:lnTo>
                      <a:lnTo>
                        <a:pt x="496" y="185"/>
                      </a:lnTo>
                      <a:lnTo>
                        <a:pt x="490" y="203"/>
                      </a:lnTo>
                      <a:lnTo>
                        <a:pt x="480" y="217"/>
                      </a:lnTo>
                      <a:lnTo>
                        <a:pt x="465" y="229"/>
                      </a:lnTo>
                      <a:lnTo>
                        <a:pt x="444" y="239"/>
                      </a:lnTo>
                      <a:lnTo>
                        <a:pt x="419" y="243"/>
                      </a:lnTo>
                      <a:lnTo>
                        <a:pt x="439" y="260"/>
                      </a:lnTo>
                      <a:lnTo>
                        <a:pt x="450" y="275"/>
                      </a:lnTo>
                      <a:lnTo>
                        <a:pt x="455" y="289"/>
                      </a:lnTo>
                      <a:lnTo>
                        <a:pt x="452" y="303"/>
                      </a:lnTo>
                      <a:lnTo>
                        <a:pt x="445" y="316"/>
                      </a:lnTo>
                      <a:lnTo>
                        <a:pt x="434" y="326"/>
                      </a:lnTo>
                      <a:lnTo>
                        <a:pt x="419" y="334"/>
                      </a:lnTo>
                      <a:lnTo>
                        <a:pt x="401" y="342"/>
                      </a:lnTo>
                      <a:lnTo>
                        <a:pt x="380" y="348"/>
                      </a:lnTo>
                      <a:lnTo>
                        <a:pt x="359" y="351"/>
                      </a:lnTo>
                      <a:lnTo>
                        <a:pt x="338" y="352"/>
                      </a:lnTo>
                      <a:lnTo>
                        <a:pt x="317" y="351"/>
                      </a:lnTo>
                      <a:lnTo>
                        <a:pt x="298" y="348"/>
                      </a:lnTo>
                      <a:lnTo>
                        <a:pt x="281" y="342"/>
                      </a:lnTo>
                      <a:lnTo>
                        <a:pt x="276" y="366"/>
                      </a:lnTo>
                      <a:lnTo>
                        <a:pt x="266" y="384"/>
                      </a:lnTo>
                      <a:lnTo>
                        <a:pt x="252" y="397"/>
                      </a:lnTo>
                      <a:lnTo>
                        <a:pt x="235" y="406"/>
                      </a:lnTo>
                      <a:lnTo>
                        <a:pt x="216" y="410"/>
                      </a:lnTo>
                      <a:lnTo>
                        <a:pt x="195" y="412"/>
                      </a:lnTo>
                      <a:lnTo>
                        <a:pt x="173" y="409"/>
                      </a:lnTo>
                      <a:lnTo>
                        <a:pt x="152" y="402"/>
                      </a:lnTo>
                      <a:lnTo>
                        <a:pt x="133" y="394"/>
                      </a:lnTo>
                      <a:lnTo>
                        <a:pt x="114" y="381"/>
                      </a:lnTo>
                      <a:lnTo>
                        <a:pt x="101" y="365"/>
                      </a:lnTo>
                      <a:lnTo>
                        <a:pt x="89" y="348"/>
                      </a:lnTo>
                      <a:lnTo>
                        <a:pt x="82" y="327"/>
                      </a:lnTo>
                      <a:lnTo>
                        <a:pt x="82" y="305"/>
                      </a:lnTo>
                      <a:lnTo>
                        <a:pt x="87" y="310"/>
                      </a:lnTo>
                      <a:lnTo>
                        <a:pt x="85" y="305"/>
                      </a:lnTo>
                      <a:lnTo>
                        <a:pt x="87" y="292"/>
                      </a:lnTo>
                      <a:lnTo>
                        <a:pt x="89" y="278"/>
                      </a:lnTo>
                      <a:lnTo>
                        <a:pt x="92" y="261"/>
                      </a:lnTo>
                      <a:lnTo>
                        <a:pt x="96" y="245"/>
                      </a:lnTo>
                      <a:lnTo>
                        <a:pt x="99" y="229"/>
                      </a:lnTo>
                      <a:lnTo>
                        <a:pt x="67" y="220"/>
                      </a:lnTo>
                      <a:lnTo>
                        <a:pt x="42" y="207"/>
                      </a:lnTo>
                      <a:lnTo>
                        <a:pt x="23" y="192"/>
                      </a:lnTo>
                      <a:lnTo>
                        <a:pt x="10" y="175"/>
                      </a:lnTo>
                      <a:lnTo>
                        <a:pt x="3" y="156"/>
                      </a:lnTo>
                      <a:lnTo>
                        <a:pt x="0" y="136"/>
                      </a:lnTo>
                      <a:lnTo>
                        <a:pt x="2" y="117"/>
                      </a:lnTo>
                      <a:lnTo>
                        <a:pt x="9" y="97"/>
                      </a:lnTo>
                      <a:lnTo>
                        <a:pt x="18" y="79"/>
                      </a:lnTo>
                      <a:lnTo>
                        <a:pt x="31" y="62"/>
                      </a:lnTo>
                      <a:lnTo>
                        <a:pt x="46" y="48"/>
                      </a:lnTo>
                      <a:lnTo>
                        <a:pt x="64" y="37"/>
                      </a:lnTo>
                      <a:lnTo>
                        <a:pt x="84" y="29"/>
                      </a:lnTo>
                      <a:lnTo>
                        <a:pt x="106" y="25"/>
                      </a:lnTo>
                      <a:lnTo>
                        <a:pt x="128" y="25"/>
                      </a:lnTo>
                      <a:lnTo>
                        <a:pt x="151" y="32"/>
                      </a:lnTo>
                      <a:lnTo>
                        <a:pt x="174" y="43"/>
                      </a:lnTo>
                      <a:lnTo>
                        <a:pt x="197" y="61"/>
                      </a:lnTo>
                      <a:lnTo>
                        <a:pt x="205" y="47"/>
                      </a:lnTo>
                      <a:lnTo>
                        <a:pt x="217" y="35"/>
                      </a:lnTo>
                      <a:lnTo>
                        <a:pt x="234" y="25"/>
                      </a:lnTo>
                      <a:lnTo>
                        <a:pt x="252" y="15"/>
                      </a:lnTo>
                      <a:lnTo>
                        <a:pt x="272" y="8"/>
                      </a:lnTo>
                      <a:lnTo>
                        <a:pt x="292" y="3"/>
                      </a:lnTo>
                      <a:lnTo>
                        <a:pt x="3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 name="Freeform 106"/>
                <p:cNvSpPr>
                  <a:spLocks noEditPoints="1"/>
                </p:cNvSpPr>
                <p:nvPr/>
              </p:nvSpPr>
              <p:spPr bwMode="auto">
                <a:xfrm>
                  <a:off x="2594" y="220"/>
                  <a:ext cx="519" cy="432"/>
                </a:xfrm>
                <a:custGeom>
                  <a:avLst/>
                  <a:gdLst/>
                  <a:ahLst/>
                  <a:cxnLst>
                    <a:cxn ang="0">
                      <a:pos x="283" y="32"/>
                    </a:cxn>
                    <a:cxn ang="0">
                      <a:pos x="235" y="56"/>
                    </a:cxn>
                    <a:cxn ang="0">
                      <a:pos x="216" y="79"/>
                    </a:cxn>
                    <a:cxn ang="0">
                      <a:pos x="206" y="82"/>
                    </a:cxn>
                    <a:cxn ang="0">
                      <a:pos x="180" y="64"/>
                    </a:cxn>
                    <a:cxn ang="0">
                      <a:pos x="114" y="47"/>
                    </a:cxn>
                    <a:cxn ang="0">
                      <a:pos x="53" y="77"/>
                    </a:cxn>
                    <a:cxn ang="0">
                      <a:pos x="22" y="134"/>
                    </a:cxn>
                    <a:cxn ang="0">
                      <a:pos x="39" y="192"/>
                    </a:cxn>
                    <a:cxn ang="0">
                      <a:pos x="92" y="224"/>
                    </a:cxn>
                    <a:cxn ang="0">
                      <a:pos x="118" y="234"/>
                    </a:cxn>
                    <a:cxn ang="0">
                      <a:pos x="112" y="288"/>
                    </a:cxn>
                    <a:cxn ang="0">
                      <a:pos x="109" y="317"/>
                    </a:cxn>
                    <a:cxn ang="0">
                      <a:pos x="107" y="329"/>
                    </a:cxn>
                    <a:cxn ang="0">
                      <a:pos x="112" y="352"/>
                    </a:cxn>
                    <a:cxn ang="0">
                      <a:pos x="149" y="393"/>
                    </a:cxn>
                    <a:cxn ang="0">
                      <a:pos x="205" y="411"/>
                    </a:cxn>
                    <a:cxn ang="0">
                      <a:pos x="255" y="400"/>
                    </a:cxn>
                    <a:cxn ang="0">
                      <a:pos x="281" y="352"/>
                    </a:cxn>
                    <a:cxn ang="0">
                      <a:pos x="294" y="341"/>
                    </a:cxn>
                    <a:cxn ang="0">
                      <a:pos x="345" y="352"/>
                    </a:cxn>
                    <a:cxn ang="0">
                      <a:pos x="429" y="333"/>
                    </a:cxn>
                    <a:cxn ang="0">
                      <a:pos x="454" y="308"/>
                    </a:cxn>
                    <a:cxn ang="0">
                      <a:pos x="436" y="271"/>
                    </a:cxn>
                    <a:cxn ang="0">
                      <a:pos x="420" y="256"/>
                    </a:cxn>
                    <a:cxn ang="0">
                      <a:pos x="430" y="242"/>
                    </a:cxn>
                    <a:cxn ang="0">
                      <a:pos x="484" y="216"/>
                    </a:cxn>
                    <a:cxn ang="0">
                      <a:pos x="494" y="157"/>
                    </a:cxn>
                    <a:cxn ang="0">
                      <a:pos x="455" y="104"/>
                    </a:cxn>
                    <a:cxn ang="0">
                      <a:pos x="390" y="88"/>
                    </a:cxn>
                    <a:cxn ang="0">
                      <a:pos x="380" y="82"/>
                    </a:cxn>
                    <a:cxn ang="0">
                      <a:pos x="383" y="57"/>
                    </a:cxn>
                    <a:cxn ang="0">
                      <a:pos x="363" y="26"/>
                    </a:cxn>
                    <a:cxn ang="0">
                      <a:pos x="337" y="0"/>
                    </a:cxn>
                    <a:cxn ang="0">
                      <a:pos x="387" y="14"/>
                    </a:cxn>
                    <a:cxn ang="0">
                      <a:pos x="405" y="57"/>
                    </a:cxn>
                    <a:cxn ang="0">
                      <a:pos x="438" y="72"/>
                    </a:cxn>
                    <a:cxn ang="0">
                      <a:pos x="497" y="114"/>
                    </a:cxn>
                    <a:cxn ang="0">
                      <a:pos x="519" y="184"/>
                    </a:cxn>
                    <a:cxn ang="0">
                      <a:pos x="493" y="239"/>
                    </a:cxn>
                    <a:cxn ang="0">
                      <a:pos x="459" y="263"/>
                    </a:cxn>
                    <a:cxn ang="0">
                      <a:pos x="477" y="305"/>
                    </a:cxn>
                    <a:cxn ang="0">
                      <a:pos x="454" y="342"/>
                    </a:cxn>
                    <a:cxn ang="0">
                      <a:pos x="380" y="370"/>
                    </a:cxn>
                    <a:cxn ang="0">
                      <a:pos x="301" y="365"/>
                    </a:cxn>
                    <a:cxn ang="0">
                      <a:pos x="274" y="412"/>
                    </a:cxn>
                    <a:cxn ang="0">
                      <a:pos x="217" y="432"/>
                    </a:cxn>
                    <a:cxn ang="0">
                      <a:pos x="152" y="419"/>
                    </a:cxn>
                    <a:cxn ang="0">
                      <a:pos x="100" y="379"/>
                    </a:cxn>
                    <a:cxn ang="0">
                      <a:pos x="82" y="315"/>
                    </a:cxn>
                    <a:cxn ang="0">
                      <a:pos x="88" y="299"/>
                    </a:cxn>
                    <a:cxn ang="0">
                      <a:pos x="96" y="248"/>
                    </a:cxn>
                    <a:cxn ang="0">
                      <a:pos x="47" y="227"/>
                    </a:cxn>
                    <a:cxn ang="0">
                      <a:pos x="6" y="180"/>
                    </a:cxn>
                    <a:cxn ang="0">
                      <a:pos x="7" y="104"/>
                    </a:cxn>
                    <a:cxn ang="0">
                      <a:pos x="63" y="43"/>
                    </a:cxn>
                    <a:cxn ang="0">
                      <a:pos x="139" y="26"/>
                    </a:cxn>
                    <a:cxn ang="0">
                      <a:pos x="205" y="54"/>
                    </a:cxn>
                    <a:cxn ang="0">
                      <a:pos x="255" y="18"/>
                    </a:cxn>
                    <a:cxn ang="0">
                      <a:pos x="316" y="1"/>
                    </a:cxn>
                  </a:cxnLst>
                  <a:rect l="0" t="0" r="r" b="b"/>
                  <a:pathLst>
                    <a:path w="519" h="432">
                      <a:moveTo>
                        <a:pt x="317" y="22"/>
                      </a:moveTo>
                      <a:lnTo>
                        <a:pt x="301" y="26"/>
                      </a:lnTo>
                      <a:lnTo>
                        <a:pt x="283" y="32"/>
                      </a:lnTo>
                      <a:lnTo>
                        <a:pt x="265" y="39"/>
                      </a:lnTo>
                      <a:lnTo>
                        <a:pt x="249" y="47"/>
                      </a:lnTo>
                      <a:lnTo>
                        <a:pt x="235" y="56"/>
                      </a:lnTo>
                      <a:lnTo>
                        <a:pt x="224" y="65"/>
                      </a:lnTo>
                      <a:lnTo>
                        <a:pt x="217" y="77"/>
                      </a:lnTo>
                      <a:lnTo>
                        <a:pt x="216" y="79"/>
                      </a:lnTo>
                      <a:lnTo>
                        <a:pt x="213" y="81"/>
                      </a:lnTo>
                      <a:lnTo>
                        <a:pt x="209" y="82"/>
                      </a:lnTo>
                      <a:lnTo>
                        <a:pt x="206" y="82"/>
                      </a:lnTo>
                      <a:lnTo>
                        <a:pt x="202" y="81"/>
                      </a:lnTo>
                      <a:lnTo>
                        <a:pt x="199" y="79"/>
                      </a:lnTo>
                      <a:lnTo>
                        <a:pt x="180" y="64"/>
                      </a:lnTo>
                      <a:lnTo>
                        <a:pt x="159" y="53"/>
                      </a:lnTo>
                      <a:lnTo>
                        <a:pt x="137" y="49"/>
                      </a:lnTo>
                      <a:lnTo>
                        <a:pt x="114" y="47"/>
                      </a:lnTo>
                      <a:lnTo>
                        <a:pt x="92" y="52"/>
                      </a:lnTo>
                      <a:lnTo>
                        <a:pt x="71" y="61"/>
                      </a:lnTo>
                      <a:lnTo>
                        <a:pt x="53" y="77"/>
                      </a:lnTo>
                      <a:lnTo>
                        <a:pt x="38" y="96"/>
                      </a:lnTo>
                      <a:lnTo>
                        <a:pt x="28" y="114"/>
                      </a:lnTo>
                      <a:lnTo>
                        <a:pt x="22" y="134"/>
                      </a:lnTo>
                      <a:lnTo>
                        <a:pt x="22" y="155"/>
                      </a:lnTo>
                      <a:lnTo>
                        <a:pt x="28" y="174"/>
                      </a:lnTo>
                      <a:lnTo>
                        <a:pt x="39" y="192"/>
                      </a:lnTo>
                      <a:lnTo>
                        <a:pt x="54" y="206"/>
                      </a:lnTo>
                      <a:lnTo>
                        <a:pt x="73" y="216"/>
                      </a:lnTo>
                      <a:lnTo>
                        <a:pt x="92" y="224"/>
                      </a:lnTo>
                      <a:lnTo>
                        <a:pt x="113" y="230"/>
                      </a:lnTo>
                      <a:lnTo>
                        <a:pt x="117" y="231"/>
                      </a:lnTo>
                      <a:lnTo>
                        <a:pt x="118" y="234"/>
                      </a:lnTo>
                      <a:lnTo>
                        <a:pt x="121" y="238"/>
                      </a:lnTo>
                      <a:lnTo>
                        <a:pt x="121" y="242"/>
                      </a:lnTo>
                      <a:lnTo>
                        <a:pt x="112" y="288"/>
                      </a:lnTo>
                      <a:lnTo>
                        <a:pt x="110" y="298"/>
                      </a:lnTo>
                      <a:lnTo>
                        <a:pt x="107" y="308"/>
                      </a:lnTo>
                      <a:lnTo>
                        <a:pt x="109" y="317"/>
                      </a:lnTo>
                      <a:lnTo>
                        <a:pt x="110" y="322"/>
                      </a:lnTo>
                      <a:lnTo>
                        <a:pt x="109" y="326"/>
                      </a:lnTo>
                      <a:lnTo>
                        <a:pt x="107" y="329"/>
                      </a:lnTo>
                      <a:lnTo>
                        <a:pt x="106" y="329"/>
                      </a:lnTo>
                      <a:lnTo>
                        <a:pt x="106" y="334"/>
                      </a:lnTo>
                      <a:lnTo>
                        <a:pt x="112" y="352"/>
                      </a:lnTo>
                      <a:lnTo>
                        <a:pt x="121" y="368"/>
                      </a:lnTo>
                      <a:lnTo>
                        <a:pt x="134" y="381"/>
                      </a:lnTo>
                      <a:lnTo>
                        <a:pt x="149" y="393"/>
                      </a:lnTo>
                      <a:lnTo>
                        <a:pt x="167" y="401"/>
                      </a:lnTo>
                      <a:lnTo>
                        <a:pt x="185" y="408"/>
                      </a:lnTo>
                      <a:lnTo>
                        <a:pt x="205" y="411"/>
                      </a:lnTo>
                      <a:lnTo>
                        <a:pt x="223" y="411"/>
                      </a:lnTo>
                      <a:lnTo>
                        <a:pt x="240" y="407"/>
                      </a:lnTo>
                      <a:lnTo>
                        <a:pt x="255" y="400"/>
                      </a:lnTo>
                      <a:lnTo>
                        <a:pt x="267" y="388"/>
                      </a:lnTo>
                      <a:lnTo>
                        <a:pt x="277" y="372"/>
                      </a:lnTo>
                      <a:lnTo>
                        <a:pt x="281" y="352"/>
                      </a:lnTo>
                      <a:lnTo>
                        <a:pt x="283" y="347"/>
                      </a:lnTo>
                      <a:lnTo>
                        <a:pt x="288" y="341"/>
                      </a:lnTo>
                      <a:lnTo>
                        <a:pt x="294" y="341"/>
                      </a:lnTo>
                      <a:lnTo>
                        <a:pt x="298" y="342"/>
                      </a:lnTo>
                      <a:lnTo>
                        <a:pt x="322" y="349"/>
                      </a:lnTo>
                      <a:lnTo>
                        <a:pt x="345" y="352"/>
                      </a:lnTo>
                      <a:lnTo>
                        <a:pt x="370" y="349"/>
                      </a:lnTo>
                      <a:lnTo>
                        <a:pt x="395" y="345"/>
                      </a:lnTo>
                      <a:lnTo>
                        <a:pt x="429" y="333"/>
                      </a:lnTo>
                      <a:lnTo>
                        <a:pt x="440" y="326"/>
                      </a:lnTo>
                      <a:lnTo>
                        <a:pt x="448" y="317"/>
                      </a:lnTo>
                      <a:lnTo>
                        <a:pt x="454" y="308"/>
                      </a:lnTo>
                      <a:lnTo>
                        <a:pt x="452" y="294"/>
                      </a:lnTo>
                      <a:lnTo>
                        <a:pt x="445" y="281"/>
                      </a:lnTo>
                      <a:lnTo>
                        <a:pt x="436" y="271"/>
                      </a:lnTo>
                      <a:lnTo>
                        <a:pt x="424" y="263"/>
                      </a:lnTo>
                      <a:lnTo>
                        <a:pt x="422" y="260"/>
                      </a:lnTo>
                      <a:lnTo>
                        <a:pt x="420" y="256"/>
                      </a:lnTo>
                      <a:lnTo>
                        <a:pt x="420" y="249"/>
                      </a:lnTo>
                      <a:lnTo>
                        <a:pt x="426" y="244"/>
                      </a:lnTo>
                      <a:lnTo>
                        <a:pt x="430" y="242"/>
                      </a:lnTo>
                      <a:lnTo>
                        <a:pt x="451" y="238"/>
                      </a:lnTo>
                      <a:lnTo>
                        <a:pt x="470" y="228"/>
                      </a:lnTo>
                      <a:lnTo>
                        <a:pt x="484" y="216"/>
                      </a:lnTo>
                      <a:lnTo>
                        <a:pt x="494" y="199"/>
                      </a:lnTo>
                      <a:lnTo>
                        <a:pt x="498" y="180"/>
                      </a:lnTo>
                      <a:lnTo>
                        <a:pt x="494" y="157"/>
                      </a:lnTo>
                      <a:lnTo>
                        <a:pt x="484" y="136"/>
                      </a:lnTo>
                      <a:lnTo>
                        <a:pt x="472" y="118"/>
                      </a:lnTo>
                      <a:lnTo>
                        <a:pt x="455" y="104"/>
                      </a:lnTo>
                      <a:lnTo>
                        <a:pt x="434" y="95"/>
                      </a:lnTo>
                      <a:lnTo>
                        <a:pt x="413" y="89"/>
                      </a:lnTo>
                      <a:lnTo>
                        <a:pt x="390" y="88"/>
                      </a:lnTo>
                      <a:lnTo>
                        <a:pt x="386" y="86"/>
                      </a:lnTo>
                      <a:lnTo>
                        <a:pt x="383" y="85"/>
                      </a:lnTo>
                      <a:lnTo>
                        <a:pt x="380" y="82"/>
                      </a:lnTo>
                      <a:lnTo>
                        <a:pt x="379" y="78"/>
                      </a:lnTo>
                      <a:lnTo>
                        <a:pt x="380" y="74"/>
                      </a:lnTo>
                      <a:lnTo>
                        <a:pt x="383" y="57"/>
                      </a:lnTo>
                      <a:lnTo>
                        <a:pt x="380" y="43"/>
                      </a:lnTo>
                      <a:lnTo>
                        <a:pt x="374" y="33"/>
                      </a:lnTo>
                      <a:lnTo>
                        <a:pt x="363" y="26"/>
                      </a:lnTo>
                      <a:lnTo>
                        <a:pt x="351" y="22"/>
                      </a:lnTo>
                      <a:lnTo>
                        <a:pt x="317" y="22"/>
                      </a:lnTo>
                      <a:close/>
                      <a:moveTo>
                        <a:pt x="337" y="0"/>
                      </a:moveTo>
                      <a:lnTo>
                        <a:pt x="355" y="1"/>
                      </a:lnTo>
                      <a:lnTo>
                        <a:pt x="372" y="7"/>
                      </a:lnTo>
                      <a:lnTo>
                        <a:pt x="387" y="14"/>
                      </a:lnTo>
                      <a:lnTo>
                        <a:pt x="397" y="25"/>
                      </a:lnTo>
                      <a:lnTo>
                        <a:pt x="404" y="39"/>
                      </a:lnTo>
                      <a:lnTo>
                        <a:pt x="405" y="57"/>
                      </a:lnTo>
                      <a:lnTo>
                        <a:pt x="404" y="67"/>
                      </a:lnTo>
                      <a:lnTo>
                        <a:pt x="415" y="67"/>
                      </a:lnTo>
                      <a:lnTo>
                        <a:pt x="438" y="72"/>
                      </a:lnTo>
                      <a:lnTo>
                        <a:pt x="461" y="84"/>
                      </a:lnTo>
                      <a:lnTo>
                        <a:pt x="480" y="97"/>
                      </a:lnTo>
                      <a:lnTo>
                        <a:pt x="497" y="114"/>
                      </a:lnTo>
                      <a:lnTo>
                        <a:pt x="511" y="135"/>
                      </a:lnTo>
                      <a:lnTo>
                        <a:pt x="518" y="159"/>
                      </a:lnTo>
                      <a:lnTo>
                        <a:pt x="519" y="184"/>
                      </a:lnTo>
                      <a:lnTo>
                        <a:pt x="515" y="205"/>
                      </a:lnTo>
                      <a:lnTo>
                        <a:pt x="505" y="224"/>
                      </a:lnTo>
                      <a:lnTo>
                        <a:pt x="493" y="239"/>
                      </a:lnTo>
                      <a:lnTo>
                        <a:pt x="475" y="252"/>
                      </a:lnTo>
                      <a:lnTo>
                        <a:pt x="455" y="260"/>
                      </a:lnTo>
                      <a:lnTo>
                        <a:pt x="459" y="263"/>
                      </a:lnTo>
                      <a:lnTo>
                        <a:pt x="469" y="276"/>
                      </a:lnTo>
                      <a:lnTo>
                        <a:pt x="476" y="290"/>
                      </a:lnTo>
                      <a:lnTo>
                        <a:pt x="477" y="305"/>
                      </a:lnTo>
                      <a:lnTo>
                        <a:pt x="473" y="319"/>
                      </a:lnTo>
                      <a:lnTo>
                        <a:pt x="465" y="331"/>
                      </a:lnTo>
                      <a:lnTo>
                        <a:pt x="454" y="342"/>
                      </a:lnTo>
                      <a:lnTo>
                        <a:pt x="440" y="351"/>
                      </a:lnTo>
                      <a:lnTo>
                        <a:pt x="412" y="363"/>
                      </a:lnTo>
                      <a:lnTo>
                        <a:pt x="380" y="370"/>
                      </a:lnTo>
                      <a:lnTo>
                        <a:pt x="348" y="373"/>
                      </a:lnTo>
                      <a:lnTo>
                        <a:pt x="316" y="370"/>
                      </a:lnTo>
                      <a:lnTo>
                        <a:pt x="301" y="365"/>
                      </a:lnTo>
                      <a:lnTo>
                        <a:pt x="298" y="377"/>
                      </a:lnTo>
                      <a:lnTo>
                        <a:pt x="288" y="397"/>
                      </a:lnTo>
                      <a:lnTo>
                        <a:pt x="274" y="412"/>
                      </a:lnTo>
                      <a:lnTo>
                        <a:pt x="258" y="423"/>
                      </a:lnTo>
                      <a:lnTo>
                        <a:pt x="238" y="429"/>
                      </a:lnTo>
                      <a:lnTo>
                        <a:pt x="217" y="432"/>
                      </a:lnTo>
                      <a:lnTo>
                        <a:pt x="195" y="432"/>
                      </a:lnTo>
                      <a:lnTo>
                        <a:pt x="173" y="427"/>
                      </a:lnTo>
                      <a:lnTo>
                        <a:pt x="152" y="419"/>
                      </a:lnTo>
                      <a:lnTo>
                        <a:pt x="132" y="408"/>
                      </a:lnTo>
                      <a:lnTo>
                        <a:pt x="114" y="394"/>
                      </a:lnTo>
                      <a:lnTo>
                        <a:pt x="100" y="379"/>
                      </a:lnTo>
                      <a:lnTo>
                        <a:pt x="89" y="359"/>
                      </a:lnTo>
                      <a:lnTo>
                        <a:pt x="84" y="338"/>
                      </a:lnTo>
                      <a:lnTo>
                        <a:pt x="82" y="315"/>
                      </a:lnTo>
                      <a:lnTo>
                        <a:pt x="85" y="308"/>
                      </a:lnTo>
                      <a:lnTo>
                        <a:pt x="86" y="306"/>
                      </a:lnTo>
                      <a:lnTo>
                        <a:pt x="88" y="299"/>
                      </a:lnTo>
                      <a:lnTo>
                        <a:pt x="89" y="288"/>
                      </a:lnTo>
                      <a:lnTo>
                        <a:pt x="93" y="262"/>
                      </a:lnTo>
                      <a:lnTo>
                        <a:pt x="96" y="248"/>
                      </a:lnTo>
                      <a:lnTo>
                        <a:pt x="86" y="245"/>
                      </a:lnTo>
                      <a:lnTo>
                        <a:pt x="66" y="237"/>
                      </a:lnTo>
                      <a:lnTo>
                        <a:pt x="47" y="227"/>
                      </a:lnTo>
                      <a:lnTo>
                        <a:pt x="31" y="214"/>
                      </a:lnTo>
                      <a:lnTo>
                        <a:pt x="15" y="199"/>
                      </a:lnTo>
                      <a:lnTo>
                        <a:pt x="6" y="180"/>
                      </a:lnTo>
                      <a:lnTo>
                        <a:pt x="0" y="155"/>
                      </a:lnTo>
                      <a:lnTo>
                        <a:pt x="0" y="129"/>
                      </a:lnTo>
                      <a:lnTo>
                        <a:pt x="7" y="104"/>
                      </a:lnTo>
                      <a:lnTo>
                        <a:pt x="20" y="82"/>
                      </a:lnTo>
                      <a:lnTo>
                        <a:pt x="39" y="60"/>
                      </a:lnTo>
                      <a:lnTo>
                        <a:pt x="63" y="43"/>
                      </a:lnTo>
                      <a:lnTo>
                        <a:pt x="86" y="31"/>
                      </a:lnTo>
                      <a:lnTo>
                        <a:pt x="113" y="26"/>
                      </a:lnTo>
                      <a:lnTo>
                        <a:pt x="139" y="26"/>
                      </a:lnTo>
                      <a:lnTo>
                        <a:pt x="166" y="32"/>
                      </a:lnTo>
                      <a:lnTo>
                        <a:pt x="192" y="45"/>
                      </a:lnTo>
                      <a:lnTo>
                        <a:pt x="205" y="54"/>
                      </a:lnTo>
                      <a:lnTo>
                        <a:pt x="220" y="39"/>
                      </a:lnTo>
                      <a:lnTo>
                        <a:pt x="237" y="28"/>
                      </a:lnTo>
                      <a:lnTo>
                        <a:pt x="255" y="18"/>
                      </a:lnTo>
                      <a:lnTo>
                        <a:pt x="274" y="10"/>
                      </a:lnTo>
                      <a:lnTo>
                        <a:pt x="295" y="4"/>
                      </a:lnTo>
                      <a:lnTo>
                        <a:pt x="316" y="1"/>
                      </a:lnTo>
                      <a:lnTo>
                        <a:pt x="3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 name="Freeform 107"/>
                <p:cNvSpPr>
                  <a:spLocks noEditPoints="1"/>
                </p:cNvSpPr>
                <p:nvPr/>
              </p:nvSpPr>
              <p:spPr bwMode="auto">
                <a:xfrm>
                  <a:off x="1786" y="1277"/>
                  <a:ext cx="453" cy="433"/>
                </a:xfrm>
                <a:custGeom>
                  <a:avLst/>
                  <a:gdLst/>
                  <a:ahLst/>
                  <a:cxnLst>
                    <a:cxn ang="0">
                      <a:pos x="167" y="426"/>
                    </a:cxn>
                    <a:cxn ang="0">
                      <a:pos x="157" y="422"/>
                    </a:cxn>
                    <a:cxn ang="0">
                      <a:pos x="215" y="1"/>
                    </a:cxn>
                    <a:cxn ang="0">
                      <a:pos x="229" y="22"/>
                    </a:cxn>
                    <a:cxn ang="0">
                      <a:pos x="253" y="33"/>
                    </a:cxn>
                    <a:cxn ang="0">
                      <a:pos x="295" y="26"/>
                    </a:cxn>
                    <a:cxn ang="0">
                      <a:pos x="332" y="32"/>
                    </a:cxn>
                    <a:cxn ang="0">
                      <a:pos x="362" y="48"/>
                    </a:cxn>
                    <a:cxn ang="0">
                      <a:pos x="375" y="75"/>
                    </a:cxn>
                    <a:cxn ang="0">
                      <a:pos x="370" y="111"/>
                    </a:cxn>
                    <a:cxn ang="0">
                      <a:pos x="388" y="136"/>
                    </a:cxn>
                    <a:cxn ang="0">
                      <a:pos x="430" y="149"/>
                    </a:cxn>
                    <a:cxn ang="0">
                      <a:pos x="451" y="171"/>
                    </a:cxn>
                    <a:cxn ang="0">
                      <a:pos x="452" y="199"/>
                    </a:cxn>
                    <a:cxn ang="0">
                      <a:pos x="439" y="227"/>
                    </a:cxn>
                    <a:cxn ang="0">
                      <a:pos x="413" y="253"/>
                    </a:cxn>
                    <a:cxn ang="0">
                      <a:pos x="375" y="274"/>
                    </a:cxn>
                    <a:cxn ang="0">
                      <a:pos x="331" y="287"/>
                    </a:cxn>
                    <a:cxn ang="0">
                      <a:pos x="338" y="342"/>
                    </a:cxn>
                    <a:cxn ang="0">
                      <a:pos x="334" y="383"/>
                    </a:cxn>
                    <a:cxn ang="0">
                      <a:pos x="309" y="412"/>
                    </a:cxn>
                    <a:cxn ang="0">
                      <a:pos x="257" y="430"/>
                    </a:cxn>
                    <a:cxn ang="0">
                      <a:pos x="202" y="433"/>
                    </a:cxn>
                    <a:cxn ang="0">
                      <a:pos x="167" y="426"/>
                    </a:cxn>
                    <a:cxn ang="0">
                      <a:pos x="160" y="398"/>
                    </a:cxn>
                    <a:cxn ang="0">
                      <a:pos x="147" y="341"/>
                    </a:cxn>
                    <a:cxn ang="0">
                      <a:pos x="110" y="330"/>
                    </a:cxn>
                    <a:cxn ang="0">
                      <a:pos x="55" y="321"/>
                    </a:cxn>
                    <a:cxn ang="0">
                      <a:pos x="18" y="296"/>
                    </a:cxn>
                    <a:cxn ang="0">
                      <a:pos x="1" y="260"/>
                    </a:cxn>
                    <a:cxn ang="0">
                      <a:pos x="4" y="220"/>
                    </a:cxn>
                    <a:cxn ang="0">
                      <a:pos x="29" y="182"/>
                    </a:cxn>
                    <a:cxn ang="0">
                      <a:pos x="78" y="151"/>
                    </a:cxn>
                    <a:cxn ang="0">
                      <a:pos x="111" y="128"/>
                    </a:cxn>
                    <a:cxn ang="0">
                      <a:pos x="121" y="96"/>
                    </a:cxn>
                    <a:cxn ang="0">
                      <a:pos x="139" y="61"/>
                    </a:cxn>
                    <a:cxn ang="0">
                      <a:pos x="161" y="30"/>
                    </a:cxn>
                    <a:cxn ang="0">
                      <a:pos x="185" y="8"/>
                    </a:cxn>
                    <a:cxn ang="0">
                      <a:pos x="207" y="0"/>
                    </a:cxn>
                  </a:cxnLst>
                  <a:rect l="0" t="0" r="r" b="b"/>
                  <a:pathLst>
                    <a:path w="453" h="433">
                      <a:moveTo>
                        <a:pt x="157" y="422"/>
                      </a:moveTo>
                      <a:lnTo>
                        <a:pt x="167" y="426"/>
                      </a:lnTo>
                      <a:lnTo>
                        <a:pt x="170" y="431"/>
                      </a:lnTo>
                      <a:lnTo>
                        <a:pt x="157" y="422"/>
                      </a:lnTo>
                      <a:close/>
                      <a:moveTo>
                        <a:pt x="207" y="0"/>
                      </a:moveTo>
                      <a:lnTo>
                        <a:pt x="215" y="1"/>
                      </a:lnTo>
                      <a:lnTo>
                        <a:pt x="224" y="9"/>
                      </a:lnTo>
                      <a:lnTo>
                        <a:pt x="229" y="22"/>
                      </a:lnTo>
                      <a:lnTo>
                        <a:pt x="234" y="41"/>
                      </a:lnTo>
                      <a:lnTo>
                        <a:pt x="253" y="33"/>
                      </a:lnTo>
                      <a:lnTo>
                        <a:pt x="274" y="29"/>
                      </a:lnTo>
                      <a:lnTo>
                        <a:pt x="295" y="26"/>
                      </a:lnTo>
                      <a:lnTo>
                        <a:pt x="314" y="28"/>
                      </a:lnTo>
                      <a:lnTo>
                        <a:pt x="332" y="32"/>
                      </a:lnTo>
                      <a:lnTo>
                        <a:pt x="349" y="39"/>
                      </a:lnTo>
                      <a:lnTo>
                        <a:pt x="362" y="48"/>
                      </a:lnTo>
                      <a:lnTo>
                        <a:pt x="371" y="60"/>
                      </a:lnTo>
                      <a:lnTo>
                        <a:pt x="375" y="75"/>
                      </a:lnTo>
                      <a:lnTo>
                        <a:pt x="375" y="92"/>
                      </a:lnTo>
                      <a:lnTo>
                        <a:pt x="370" y="111"/>
                      </a:lnTo>
                      <a:lnTo>
                        <a:pt x="357" y="133"/>
                      </a:lnTo>
                      <a:lnTo>
                        <a:pt x="388" y="136"/>
                      </a:lnTo>
                      <a:lnTo>
                        <a:pt x="412" y="142"/>
                      </a:lnTo>
                      <a:lnTo>
                        <a:pt x="430" y="149"/>
                      </a:lnTo>
                      <a:lnTo>
                        <a:pt x="442" y="160"/>
                      </a:lnTo>
                      <a:lnTo>
                        <a:pt x="451" y="171"/>
                      </a:lnTo>
                      <a:lnTo>
                        <a:pt x="453" y="185"/>
                      </a:lnTo>
                      <a:lnTo>
                        <a:pt x="452" y="199"/>
                      </a:lnTo>
                      <a:lnTo>
                        <a:pt x="448" y="213"/>
                      </a:lnTo>
                      <a:lnTo>
                        <a:pt x="439" y="227"/>
                      </a:lnTo>
                      <a:lnTo>
                        <a:pt x="427" y="241"/>
                      </a:lnTo>
                      <a:lnTo>
                        <a:pt x="413" y="253"/>
                      </a:lnTo>
                      <a:lnTo>
                        <a:pt x="395" y="264"/>
                      </a:lnTo>
                      <a:lnTo>
                        <a:pt x="375" y="274"/>
                      </a:lnTo>
                      <a:lnTo>
                        <a:pt x="355" y="282"/>
                      </a:lnTo>
                      <a:lnTo>
                        <a:pt x="331" y="287"/>
                      </a:lnTo>
                      <a:lnTo>
                        <a:pt x="335" y="317"/>
                      </a:lnTo>
                      <a:lnTo>
                        <a:pt x="338" y="342"/>
                      </a:lnTo>
                      <a:lnTo>
                        <a:pt x="338" y="364"/>
                      </a:lnTo>
                      <a:lnTo>
                        <a:pt x="334" y="383"/>
                      </a:lnTo>
                      <a:lnTo>
                        <a:pt x="324" y="399"/>
                      </a:lnTo>
                      <a:lnTo>
                        <a:pt x="309" y="412"/>
                      </a:lnTo>
                      <a:lnTo>
                        <a:pt x="288" y="422"/>
                      </a:lnTo>
                      <a:lnTo>
                        <a:pt x="257" y="430"/>
                      </a:lnTo>
                      <a:lnTo>
                        <a:pt x="229" y="433"/>
                      </a:lnTo>
                      <a:lnTo>
                        <a:pt x="202" y="433"/>
                      </a:lnTo>
                      <a:lnTo>
                        <a:pt x="178" y="430"/>
                      </a:lnTo>
                      <a:lnTo>
                        <a:pt x="167" y="426"/>
                      </a:lnTo>
                      <a:lnTo>
                        <a:pt x="164" y="413"/>
                      </a:lnTo>
                      <a:lnTo>
                        <a:pt x="160" y="398"/>
                      </a:lnTo>
                      <a:lnTo>
                        <a:pt x="151" y="359"/>
                      </a:lnTo>
                      <a:lnTo>
                        <a:pt x="147" y="341"/>
                      </a:lnTo>
                      <a:lnTo>
                        <a:pt x="143" y="325"/>
                      </a:lnTo>
                      <a:lnTo>
                        <a:pt x="110" y="330"/>
                      </a:lnTo>
                      <a:lnTo>
                        <a:pt x="81" y="328"/>
                      </a:lnTo>
                      <a:lnTo>
                        <a:pt x="55" y="321"/>
                      </a:lnTo>
                      <a:lnTo>
                        <a:pt x="35" y="310"/>
                      </a:lnTo>
                      <a:lnTo>
                        <a:pt x="18" y="296"/>
                      </a:lnTo>
                      <a:lnTo>
                        <a:pt x="7" y="280"/>
                      </a:lnTo>
                      <a:lnTo>
                        <a:pt x="1" y="260"/>
                      </a:lnTo>
                      <a:lnTo>
                        <a:pt x="0" y="241"/>
                      </a:lnTo>
                      <a:lnTo>
                        <a:pt x="4" y="220"/>
                      </a:lnTo>
                      <a:lnTo>
                        <a:pt x="14" y="200"/>
                      </a:lnTo>
                      <a:lnTo>
                        <a:pt x="29" y="182"/>
                      </a:lnTo>
                      <a:lnTo>
                        <a:pt x="50" y="165"/>
                      </a:lnTo>
                      <a:lnTo>
                        <a:pt x="78" y="151"/>
                      </a:lnTo>
                      <a:lnTo>
                        <a:pt x="111" y="142"/>
                      </a:lnTo>
                      <a:lnTo>
                        <a:pt x="111" y="128"/>
                      </a:lnTo>
                      <a:lnTo>
                        <a:pt x="115" y="112"/>
                      </a:lnTo>
                      <a:lnTo>
                        <a:pt x="121" y="96"/>
                      </a:lnTo>
                      <a:lnTo>
                        <a:pt x="129" y="78"/>
                      </a:lnTo>
                      <a:lnTo>
                        <a:pt x="139" y="61"/>
                      </a:lnTo>
                      <a:lnTo>
                        <a:pt x="149" y="46"/>
                      </a:lnTo>
                      <a:lnTo>
                        <a:pt x="161" y="30"/>
                      </a:lnTo>
                      <a:lnTo>
                        <a:pt x="172" y="18"/>
                      </a:lnTo>
                      <a:lnTo>
                        <a:pt x="185" y="8"/>
                      </a:lnTo>
                      <a:lnTo>
                        <a:pt x="196" y="2"/>
                      </a:lnTo>
                      <a:lnTo>
                        <a:pt x="20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 name="Freeform 108"/>
                <p:cNvSpPr>
                  <a:spLocks noEditPoints="1"/>
                </p:cNvSpPr>
                <p:nvPr/>
              </p:nvSpPr>
              <p:spPr bwMode="auto">
                <a:xfrm>
                  <a:off x="1776" y="1266"/>
                  <a:ext cx="475" cy="458"/>
                </a:xfrm>
                <a:custGeom>
                  <a:avLst/>
                  <a:gdLst/>
                  <a:ahLst/>
                  <a:cxnLst>
                    <a:cxn ang="0">
                      <a:pos x="198" y="32"/>
                    </a:cxn>
                    <a:cxn ang="0">
                      <a:pos x="159" y="76"/>
                    </a:cxn>
                    <a:cxn ang="0">
                      <a:pos x="132" y="153"/>
                    </a:cxn>
                    <a:cxn ang="0">
                      <a:pos x="127" y="162"/>
                    </a:cxn>
                    <a:cxn ang="0">
                      <a:pos x="86" y="176"/>
                    </a:cxn>
                    <a:cxn ang="0">
                      <a:pos x="35" y="213"/>
                    </a:cxn>
                    <a:cxn ang="0">
                      <a:pos x="22" y="270"/>
                    </a:cxn>
                    <a:cxn ang="0">
                      <a:pos x="56" y="316"/>
                    </a:cxn>
                    <a:cxn ang="0">
                      <a:pos x="111" y="328"/>
                    </a:cxn>
                    <a:cxn ang="0">
                      <a:pos x="155" y="325"/>
                    </a:cxn>
                    <a:cxn ang="0">
                      <a:pos x="164" y="332"/>
                    </a:cxn>
                    <a:cxn ang="0">
                      <a:pos x="181" y="416"/>
                    </a:cxn>
                    <a:cxn ang="0">
                      <a:pos x="195" y="431"/>
                    </a:cxn>
                    <a:cxn ang="0">
                      <a:pos x="271" y="428"/>
                    </a:cxn>
                    <a:cxn ang="0">
                      <a:pos x="323" y="405"/>
                    </a:cxn>
                    <a:cxn ang="0">
                      <a:pos x="337" y="355"/>
                    </a:cxn>
                    <a:cxn ang="0">
                      <a:pos x="330" y="300"/>
                    </a:cxn>
                    <a:cxn ang="0">
                      <a:pos x="334" y="288"/>
                    </a:cxn>
                    <a:cxn ang="0">
                      <a:pos x="381" y="275"/>
                    </a:cxn>
                    <a:cxn ang="0">
                      <a:pos x="437" y="236"/>
                    </a:cxn>
                    <a:cxn ang="0">
                      <a:pos x="451" y="189"/>
                    </a:cxn>
                    <a:cxn ang="0">
                      <a:pos x="422" y="165"/>
                    </a:cxn>
                    <a:cxn ang="0">
                      <a:pos x="380" y="157"/>
                    </a:cxn>
                    <a:cxn ang="0">
                      <a:pos x="360" y="153"/>
                    </a:cxn>
                    <a:cxn ang="0">
                      <a:pos x="358" y="139"/>
                    </a:cxn>
                    <a:cxn ang="0">
                      <a:pos x="374" y="100"/>
                    </a:cxn>
                    <a:cxn ang="0">
                      <a:pos x="362" y="65"/>
                    </a:cxn>
                    <a:cxn ang="0">
                      <a:pos x="298" y="48"/>
                    </a:cxn>
                    <a:cxn ang="0">
                      <a:pos x="245" y="64"/>
                    </a:cxn>
                    <a:cxn ang="0">
                      <a:pos x="234" y="57"/>
                    </a:cxn>
                    <a:cxn ang="0">
                      <a:pos x="230" y="34"/>
                    </a:cxn>
                    <a:cxn ang="0">
                      <a:pos x="213" y="0"/>
                    </a:cxn>
                    <a:cxn ang="0">
                      <a:pos x="246" y="16"/>
                    </a:cxn>
                    <a:cxn ang="0">
                      <a:pos x="259" y="34"/>
                    </a:cxn>
                    <a:cxn ang="0">
                      <a:pos x="327" y="27"/>
                    </a:cxn>
                    <a:cxn ang="0">
                      <a:pos x="384" y="58"/>
                    </a:cxn>
                    <a:cxn ang="0">
                      <a:pos x="394" y="114"/>
                    </a:cxn>
                    <a:cxn ang="0">
                      <a:pos x="401" y="137"/>
                    </a:cxn>
                    <a:cxn ang="0">
                      <a:pos x="451" y="155"/>
                    </a:cxn>
                    <a:cxn ang="0">
                      <a:pos x="475" y="196"/>
                    </a:cxn>
                    <a:cxn ang="0">
                      <a:pos x="448" y="256"/>
                    </a:cxn>
                    <a:cxn ang="0">
                      <a:pos x="388" y="296"/>
                    </a:cxn>
                    <a:cxn ang="0">
                      <a:pos x="353" y="313"/>
                    </a:cxn>
                    <a:cxn ang="0">
                      <a:pos x="356" y="391"/>
                    </a:cxn>
                    <a:cxn ang="0">
                      <a:pos x="316" y="437"/>
                    </a:cxn>
                    <a:cxn ang="0">
                      <a:pos x="238" y="458"/>
                    </a:cxn>
                    <a:cxn ang="0">
                      <a:pos x="185" y="452"/>
                    </a:cxn>
                    <a:cxn ang="0">
                      <a:pos x="171" y="451"/>
                    </a:cxn>
                    <a:cxn ang="0">
                      <a:pos x="157" y="438"/>
                    </a:cxn>
                    <a:cxn ang="0">
                      <a:pos x="157" y="428"/>
                    </a:cxn>
                    <a:cxn ang="0">
                      <a:pos x="157" y="405"/>
                    </a:cxn>
                    <a:cxn ang="0">
                      <a:pos x="135" y="349"/>
                    </a:cxn>
                    <a:cxn ang="0">
                      <a:pos x="71" y="345"/>
                    </a:cxn>
                    <a:cxn ang="0">
                      <a:pos x="18" y="313"/>
                    </a:cxn>
                    <a:cxn ang="0">
                      <a:pos x="0" y="246"/>
                    </a:cxn>
                    <a:cxn ang="0">
                      <a:pos x="32" y="186"/>
                    </a:cxn>
                    <a:cxn ang="0">
                      <a:pos x="95" y="150"/>
                    </a:cxn>
                    <a:cxn ang="0">
                      <a:pos x="124" y="94"/>
                    </a:cxn>
                    <a:cxn ang="0">
                      <a:pos x="178" y="19"/>
                    </a:cxn>
                    <a:cxn ang="0">
                      <a:pos x="213" y="0"/>
                    </a:cxn>
                  </a:cxnLst>
                  <a:rect l="0" t="0" r="r" b="b"/>
                  <a:pathLst>
                    <a:path w="475" h="458">
                      <a:moveTo>
                        <a:pt x="220" y="22"/>
                      </a:moveTo>
                      <a:lnTo>
                        <a:pt x="212" y="23"/>
                      </a:lnTo>
                      <a:lnTo>
                        <a:pt x="198" y="32"/>
                      </a:lnTo>
                      <a:lnTo>
                        <a:pt x="185" y="43"/>
                      </a:lnTo>
                      <a:lnTo>
                        <a:pt x="175" y="54"/>
                      </a:lnTo>
                      <a:lnTo>
                        <a:pt x="159" y="76"/>
                      </a:lnTo>
                      <a:lnTo>
                        <a:pt x="145" y="100"/>
                      </a:lnTo>
                      <a:lnTo>
                        <a:pt x="135" y="126"/>
                      </a:lnTo>
                      <a:lnTo>
                        <a:pt x="132" y="153"/>
                      </a:lnTo>
                      <a:lnTo>
                        <a:pt x="131" y="157"/>
                      </a:lnTo>
                      <a:lnTo>
                        <a:pt x="129" y="160"/>
                      </a:lnTo>
                      <a:lnTo>
                        <a:pt x="127" y="162"/>
                      </a:lnTo>
                      <a:lnTo>
                        <a:pt x="124" y="164"/>
                      </a:lnTo>
                      <a:lnTo>
                        <a:pt x="106" y="169"/>
                      </a:lnTo>
                      <a:lnTo>
                        <a:pt x="86" y="176"/>
                      </a:lnTo>
                      <a:lnTo>
                        <a:pt x="67" y="186"/>
                      </a:lnTo>
                      <a:lnTo>
                        <a:pt x="50" y="199"/>
                      </a:lnTo>
                      <a:lnTo>
                        <a:pt x="35" y="213"/>
                      </a:lnTo>
                      <a:lnTo>
                        <a:pt x="25" y="229"/>
                      </a:lnTo>
                      <a:lnTo>
                        <a:pt x="21" y="249"/>
                      </a:lnTo>
                      <a:lnTo>
                        <a:pt x="22" y="270"/>
                      </a:lnTo>
                      <a:lnTo>
                        <a:pt x="29" y="289"/>
                      </a:lnTo>
                      <a:lnTo>
                        <a:pt x="40" y="304"/>
                      </a:lnTo>
                      <a:lnTo>
                        <a:pt x="56" y="316"/>
                      </a:lnTo>
                      <a:lnTo>
                        <a:pt x="72" y="323"/>
                      </a:lnTo>
                      <a:lnTo>
                        <a:pt x="92" y="327"/>
                      </a:lnTo>
                      <a:lnTo>
                        <a:pt x="111" y="328"/>
                      </a:lnTo>
                      <a:lnTo>
                        <a:pt x="131" y="328"/>
                      </a:lnTo>
                      <a:lnTo>
                        <a:pt x="150" y="325"/>
                      </a:lnTo>
                      <a:lnTo>
                        <a:pt x="155" y="325"/>
                      </a:lnTo>
                      <a:lnTo>
                        <a:pt x="159" y="327"/>
                      </a:lnTo>
                      <a:lnTo>
                        <a:pt x="161" y="328"/>
                      </a:lnTo>
                      <a:lnTo>
                        <a:pt x="164" y="332"/>
                      </a:lnTo>
                      <a:lnTo>
                        <a:pt x="178" y="394"/>
                      </a:lnTo>
                      <a:lnTo>
                        <a:pt x="180" y="403"/>
                      </a:lnTo>
                      <a:lnTo>
                        <a:pt x="181" y="416"/>
                      </a:lnTo>
                      <a:lnTo>
                        <a:pt x="184" y="427"/>
                      </a:lnTo>
                      <a:lnTo>
                        <a:pt x="184" y="428"/>
                      </a:lnTo>
                      <a:lnTo>
                        <a:pt x="195" y="431"/>
                      </a:lnTo>
                      <a:lnTo>
                        <a:pt x="221" y="434"/>
                      </a:lnTo>
                      <a:lnTo>
                        <a:pt x="246" y="433"/>
                      </a:lnTo>
                      <a:lnTo>
                        <a:pt x="271" y="428"/>
                      </a:lnTo>
                      <a:lnTo>
                        <a:pt x="299" y="420"/>
                      </a:lnTo>
                      <a:lnTo>
                        <a:pt x="312" y="413"/>
                      </a:lnTo>
                      <a:lnTo>
                        <a:pt x="323" y="405"/>
                      </a:lnTo>
                      <a:lnTo>
                        <a:pt x="333" y="389"/>
                      </a:lnTo>
                      <a:lnTo>
                        <a:pt x="337" y="373"/>
                      </a:lnTo>
                      <a:lnTo>
                        <a:pt x="337" y="355"/>
                      </a:lnTo>
                      <a:lnTo>
                        <a:pt x="335" y="335"/>
                      </a:lnTo>
                      <a:lnTo>
                        <a:pt x="333" y="317"/>
                      </a:lnTo>
                      <a:lnTo>
                        <a:pt x="330" y="300"/>
                      </a:lnTo>
                      <a:lnTo>
                        <a:pt x="330" y="293"/>
                      </a:lnTo>
                      <a:lnTo>
                        <a:pt x="331" y="291"/>
                      </a:lnTo>
                      <a:lnTo>
                        <a:pt x="334" y="288"/>
                      </a:lnTo>
                      <a:lnTo>
                        <a:pt x="337" y="286"/>
                      </a:lnTo>
                      <a:lnTo>
                        <a:pt x="359" y="282"/>
                      </a:lnTo>
                      <a:lnTo>
                        <a:pt x="381" y="275"/>
                      </a:lnTo>
                      <a:lnTo>
                        <a:pt x="402" y="265"/>
                      </a:lnTo>
                      <a:lnTo>
                        <a:pt x="420" y="252"/>
                      </a:lnTo>
                      <a:lnTo>
                        <a:pt x="437" y="236"/>
                      </a:lnTo>
                      <a:lnTo>
                        <a:pt x="448" y="217"/>
                      </a:lnTo>
                      <a:lnTo>
                        <a:pt x="452" y="201"/>
                      </a:lnTo>
                      <a:lnTo>
                        <a:pt x="451" y="189"/>
                      </a:lnTo>
                      <a:lnTo>
                        <a:pt x="444" y="179"/>
                      </a:lnTo>
                      <a:lnTo>
                        <a:pt x="434" y="171"/>
                      </a:lnTo>
                      <a:lnTo>
                        <a:pt x="422" y="165"/>
                      </a:lnTo>
                      <a:lnTo>
                        <a:pt x="408" y="161"/>
                      </a:lnTo>
                      <a:lnTo>
                        <a:pt x="394" y="158"/>
                      </a:lnTo>
                      <a:lnTo>
                        <a:pt x="380" y="157"/>
                      </a:lnTo>
                      <a:lnTo>
                        <a:pt x="367" y="155"/>
                      </a:lnTo>
                      <a:lnTo>
                        <a:pt x="363" y="154"/>
                      </a:lnTo>
                      <a:lnTo>
                        <a:pt x="360" y="153"/>
                      </a:lnTo>
                      <a:lnTo>
                        <a:pt x="358" y="149"/>
                      </a:lnTo>
                      <a:lnTo>
                        <a:pt x="356" y="144"/>
                      </a:lnTo>
                      <a:lnTo>
                        <a:pt x="358" y="139"/>
                      </a:lnTo>
                      <a:lnTo>
                        <a:pt x="365" y="126"/>
                      </a:lnTo>
                      <a:lnTo>
                        <a:pt x="370" y="114"/>
                      </a:lnTo>
                      <a:lnTo>
                        <a:pt x="374" y="100"/>
                      </a:lnTo>
                      <a:lnTo>
                        <a:pt x="373" y="87"/>
                      </a:lnTo>
                      <a:lnTo>
                        <a:pt x="370" y="75"/>
                      </a:lnTo>
                      <a:lnTo>
                        <a:pt x="362" y="65"/>
                      </a:lnTo>
                      <a:lnTo>
                        <a:pt x="348" y="57"/>
                      </a:lnTo>
                      <a:lnTo>
                        <a:pt x="323" y="50"/>
                      </a:lnTo>
                      <a:lnTo>
                        <a:pt x="298" y="48"/>
                      </a:lnTo>
                      <a:lnTo>
                        <a:pt x="273" y="54"/>
                      </a:lnTo>
                      <a:lnTo>
                        <a:pt x="249" y="62"/>
                      </a:lnTo>
                      <a:lnTo>
                        <a:pt x="245" y="64"/>
                      </a:lnTo>
                      <a:lnTo>
                        <a:pt x="241" y="64"/>
                      </a:lnTo>
                      <a:lnTo>
                        <a:pt x="237" y="61"/>
                      </a:lnTo>
                      <a:lnTo>
                        <a:pt x="234" y="57"/>
                      </a:lnTo>
                      <a:lnTo>
                        <a:pt x="232" y="52"/>
                      </a:lnTo>
                      <a:lnTo>
                        <a:pt x="231" y="44"/>
                      </a:lnTo>
                      <a:lnTo>
                        <a:pt x="230" y="34"/>
                      </a:lnTo>
                      <a:lnTo>
                        <a:pt x="225" y="27"/>
                      </a:lnTo>
                      <a:lnTo>
                        <a:pt x="220" y="22"/>
                      </a:lnTo>
                      <a:close/>
                      <a:moveTo>
                        <a:pt x="213" y="0"/>
                      </a:moveTo>
                      <a:lnTo>
                        <a:pt x="227" y="1"/>
                      </a:lnTo>
                      <a:lnTo>
                        <a:pt x="238" y="8"/>
                      </a:lnTo>
                      <a:lnTo>
                        <a:pt x="246" y="16"/>
                      </a:lnTo>
                      <a:lnTo>
                        <a:pt x="251" y="29"/>
                      </a:lnTo>
                      <a:lnTo>
                        <a:pt x="252" y="37"/>
                      </a:lnTo>
                      <a:lnTo>
                        <a:pt x="259" y="34"/>
                      </a:lnTo>
                      <a:lnTo>
                        <a:pt x="281" y="29"/>
                      </a:lnTo>
                      <a:lnTo>
                        <a:pt x="305" y="26"/>
                      </a:lnTo>
                      <a:lnTo>
                        <a:pt x="327" y="27"/>
                      </a:lnTo>
                      <a:lnTo>
                        <a:pt x="349" y="32"/>
                      </a:lnTo>
                      <a:lnTo>
                        <a:pt x="369" y="43"/>
                      </a:lnTo>
                      <a:lnTo>
                        <a:pt x="384" y="58"/>
                      </a:lnTo>
                      <a:lnTo>
                        <a:pt x="394" y="76"/>
                      </a:lnTo>
                      <a:lnTo>
                        <a:pt x="397" y="94"/>
                      </a:lnTo>
                      <a:lnTo>
                        <a:pt x="394" y="114"/>
                      </a:lnTo>
                      <a:lnTo>
                        <a:pt x="387" y="132"/>
                      </a:lnTo>
                      <a:lnTo>
                        <a:pt x="385" y="135"/>
                      </a:lnTo>
                      <a:lnTo>
                        <a:pt x="401" y="137"/>
                      </a:lnTo>
                      <a:lnTo>
                        <a:pt x="419" y="142"/>
                      </a:lnTo>
                      <a:lnTo>
                        <a:pt x="436" y="147"/>
                      </a:lnTo>
                      <a:lnTo>
                        <a:pt x="451" y="155"/>
                      </a:lnTo>
                      <a:lnTo>
                        <a:pt x="463" y="167"/>
                      </a:lnTo>
                      <a:lnTo>
                        <a:pt x="472" y="181"/>
                      </a:lnTo>
                      <a:lnTo>
                        <a:pt x="475" y="196"/>
                      </a:lnTo>
                      <a:lnTo>
                        <a:pt x="472" y="215"/>
                      </a:lnTo>
                      <a:lnTo>
                        <a:pt x="462" y="238"/>
                      </a:lnTo>
                      <a:lnTo>
                        <a:pt x="448" y="256"/>
                      </a:lnTo>
                      <a:lnTo>
                        <a:pt x="430" y="272"/>
                      </a:lnTo>
                      <a:lnTo>
                        <a:pt x="411" y="285"/>
                      </a:lnTo>
                      <a:lnTo>
                        <a:pt x="388" y="296"/>
                      </a:lnTo>
                      <a:lnTo>
                        <a:pt x="366" y="303"/>
                      </a:lnTo>
                      <a:lnTo>
                        <a:pt x="352" y="306"/>
                      </a:lnTo>
                      <a:lnTo>
                        <a:pt x="353" y="313"/>
                      </a:lnTo>
                      <a:lnTo>
                        <a:pt x="359" y="352"/>
                      </a:lnTo>
                      <a:lnTo>
                        <a:pt x="359" y="371"/>
                      </a:lnTo>
                      <a:lnTo>
                        <a:pt x="356" y="391"/>
                      </a:lnTo>
                      <a:lnTo>
                        <a:pt x="349" y="407"/>
                      </a:lnTo>
                      <a:lnTo>
                        <a:pt x="337" y="423"/>
                      </a:lnTo>
                      <a:lnTo>
                        <a:pt x="316" y="437"/>
                      </a:lnTo>
                      <a:lnTo>
                        <a:pt x="292" y="448"/>
                      </a:lnTo>
                      <a:lnTo>
                        <a:pt x="266" y="455"/>
                      </a:lnTo>
                      <a:lnTo>
                        <a:pt x="238" y="458"/>
                      </a:lnTo>
                      <a:lnTo>
                        <a:pt x="210" y="456"/>
                      </a:lnTo>
                      <a:lnTo>
                        <a:pt x="187" y="451"/>
                      </a:lnTo>
                      <a:lnTo>
                        <a:pt x="185" y="452"/>
                      </a:lnTo>
                      <a:lnTo>
                        <a:pt x="182" y="453"/>
                      </a:lnTo>
                      <a:lnTo>
                        <a:pt x="174" y="453"/>
                      </a:lnTo>
                      <a:lnTo>
                        <a:pt x="171" y="451"/>
                      </a:lnTo>
                      <a:lnTo>
                        <a:pt x="167" y="445"/>
                      </a:lnTo>
                      <a:lnTo>
                        <a:pt x="159" y="441"/>
                      </a:lnTo>
                      <a:lnTo>
                        <a:pt x="157" y="438"/>
                      </a:lnTo>
                      <a:lnTo>
                        <a:pt x="156" y="434"/>
                      </a:lnTo>
                      <a:lnTo>
                        <a:pt x="156" y="431"/>
                      </a:lnTo>
                      <a:lnTo>
                        <a:pt x="157" y="428"/>
                      </a:lnTo>
                      <a:lnTo>
                        <a:pt x="160" y="426"/>
                      </a:lnTo>
                      <a:lnTo>
                        <a:pt x="159" y="416"/>
                      </a:lnTo>
                      <a:lnTo>
                        <a:pt x="157" y="405"/>
                      </a:lnTo>
                      <a:lnTo>
                        <a:pt x="150" y="371"/>
                      </a:lnTo>
                      <a:lnTo>
                        <a:pt x="145" y="348"/>
                      </a:lnTo>
                      <a:lnTo>
                        <a:pt x="135" y="349"/>
                      </a:lnTo>
                      <a:lnTo>
                        <a:pt x="114" y="350"/>
                      </a:lnTo>
                      <a:lnTo>
                        <a:pt x="92" y="349"/>
                      </a:lnTo>
                      <a:lnTo>
                        <a:pt x="71" y="345"/>
                      </a:lnTo>
                      <a:lnTo>
                        <a:pt x="50" y="336"/>
                      </a:lnTo>
                      <a:lnTo>
                        <a:pt x="32" y="327"/>
                      </a:lnTo>
                      <a:lnTo>
                        <a:pt x="18" y="313"/>
                      </a:lnTo>
                      <a:lnTo>
                        <a:pt x="7" y="295"/>
                      </a:lnTo>
                      <a:lnTo>
                        <a:pt x="0" y="272"/>
                      </a:lnTo>
                      <a:lnTo>
                        <a:pt x="0" y="246"/>
                      </a:lnTo>
                      <a:lnTo>
                        <a:pt x="6" y="224"/>
                      </a:lnTo>
                      <a:lnTo>
                        <a:pt x="17" y="203"/>
                      </a:lnTo>
                      <a:lnTo>
                        <a:pt x="32" y="186"/>
                      </a:lnTo>
                      <a:lnTo>
                        <a:pt x="50" y="171"/>
                      </a:lnTo>
                      <a:lnTo>
                        <a:pt x="72" y="158"/>
                      </a:lnTo>
                      <a:lnTo>
                        <a:pt x="95" y="150"/>
                      </a:lnTo>
                      <a:lnTo>
                        <a:pt x="111" y="146"/>
                      </a:lnTo>
                      <a:lnTo>
                        <a:pt x="113" y="123"/>
                      </a:lnTo>
                      <a:lnTo>
                        <a:pt x="124" y="94"/>
                      </a:lnTo>
                      <a:lnTo>
                        <a:pt x="139" y="65"/>
                      </a:lnTo>
                      <a:lnTo>
                        <a:pt x="157" y="40"/>
                      </a:lnTo>
                      <a:lnTo>
                        <a:pt x="178" y="19"/>
                      </a:lnTo>
                      <a:lnTo>
                        <a:pt x="189" y="11"/>
                      </a:lnTo>
                      <a:lnTo>
                        <a:pt x="200" y="4"/>
                      </a:lnTo>
                      <a:lnTo>
                        <a:pt x="2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 name="Freeform 109"/>
                <p:cNvSpPr>
                  <a:spLocks/>
                </p:cNvSpPr>
                <p:nvPr/>
              </p:nvSpPr>
              <p:spPr bwMode="auto">
                <a:xfrm>
                  <a:off x="2633" y="1871"/>
                  <a:ext cx="440" cy="375"/>
                </a:xfrm>
                <a:custGeom>
                  <a:avLst/>
                  <a:gdLst/>
                  <a:ahLst/>
                  <a:cxnLst>
                    <a:cxn ang="0">
                      <a:pos x="71" y="0"/>
                    </a:cxn>
                    <a:cxn ang="0">
                      <a:pos x="64" y="14"/>
                    </a:cxn>
                    <a:cxn ang="0">
                      <a:pos x="64" y="32"/>
                    </a:cxn>
                    <a:cxn ang="0">
                      <a:pos x="70" y="53"/>
                    </a:cxn>
                    <a:cxn ang="0">
                      <a:pos x="81" y="77"/>
                    </a:cxn>
                    <a:cxn ang="0">
                      <a:pos x="98" y="102"/>
                    </a:cxn>
                    <a:cxn ang="0">
                      <a:pos x="118" y="128"/>
                    </a:cxn>
                    <a:cxn ang="0">
                      <a:pos x="143" y="156"/>
                    </a:cxn>
                    <a:cxn ang="0">
                      <a:pos x="173" y="183"/>
                    </a:cxn>
                    <a:cxn ang="0">
                      <a:pos x="205" y="209"/>
                    </a:cxn>
                    <a:cxn ang="0">
                      <a:pos x="238" y="233"/>
                    </a:cxn>
                    <a:cxn ang="0">
                      <a:pos x="271" y="254"/>
                    </a:cxn>
                    <a:cxn ang="0">
                      <a:pos x="305" y="270"/>
                    </a:cxn>
                    <a:cxn ang="0">
                      <a:pos x="335" y="283"/>
                    </a:cxn>
                    <a:cxn ang="0">
                      <a:pos x="363" y="291"/>
                    </a:cxn>
                    <a:cxn ang="0">
                      <a:pos x="390" y="295"/>
                    </a:cxn>
                    <a:cxn ang="0">
                      <a:pos x="411" y="295"/>
                    </a:cxn>
                    <a:cxn ang="0">
                      <a:pos x="427" y="290"/>
                    </a:cxn>
                    <a:cxn ang="0">
                      <a:pos x="440" y="280"/>
                    </a:cxn>
                    <a:cxn ang="0">
                      <a:pos x="369" y="375"/>
                    </a:cxn>
                    <a:cxn ang="0">
                      <a:pos x="0" y="95"/>
                    </a:cxn>
                    <a:cxn ang="0">
                      <a:pos x="71" y="0"/>
                    </a:cxn>
                  </a:cxnLst>
                  <a:rect l="0" t="0" r="r" b="b"/>
                  <a:pathLst>
                    <a:path w="440" h="375">
                      <a:moveTo>
                        <a:pt x="71" y="0"/>
                      </a:moveTo>
                      <a:lnTo>
                        <a:pt x="64" y="14"/>
                      </a:lnTo>
                      <a:lnTo>
                        <a:pt x="64" y="32"/>
                      </a:lnTo>
                      <a:lnTo>
                        <a:pt x="70" y="53"/>
                      </a:lnTo>
                      <a:lnTo>
                        <a:pt x="81" y="77"/>
                      </a:lnTo>
                      <a:lnTo>
                        <a:pt x="98" y="102"/>
                      </a:lnTo>
                      <a:lnTo>
                        <a:pt x="118" y="128"/>
                      </a:lnTo>
                      <a:lnTo>
                        <a:pt x="143" y="156"/>
                      </a:lnTo>
                      <a:lnTo>
                        <a:pt x="173" y="183"/>
                      </a:lnTo>
                      <a:lnTo>
                        <a:pt x="205" y="209"/>
                      </a:lnTo>
                      <a:lnTo>
                        <a:pt x="238" y="233"/>
                      </a:lnTo>
                      <a:lnTo>
                        <a:pt x="271" y="254"/>
                      </a:lnTo>
                      <a:lnTo>
                        <a:pt x="305" y="270"/>
                      </a:lnTo>
                      <a:lnTo>
                        <a:pt x="335" y="283"/>
                      </a:lnTo>
                      <a:lnTo>
                        <a:pt x="363" y="291"/>
                      </a:lnTo>
                      <a:lnTo>
                        <a:pt x="390" y="295"/>
                      </a:lnTo>
                      <a:lnTo>
                        <a:pt x="411" y="295"/>
                      </a:lnTo>
                      <a:lnTo>
                        <a:pt x="427" y="290"/>
                      </a:lnTo>
                      <a:lnTo>
                        <a:pt x="440" y="280"/>
                      </a:lnTo>
                      <a:lnTo>
                        <a:pt x="369" y="375"/>
                      </a:lnTo>
                      <a:lnTo>
                        <a:pt x="0" y="95"/>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 name="Freeform 110"/>
                <p:cNvSpPr>
                  <a:spLocks/>
                </p:cNvSpPr>
                <p:nvPr/>
              </p:nvSpPr>
              <p:spPr bwMode="auto">
                <a:xfrm>
                  <a:off x="2626" y="1966"/>
                  <a:ext cx="376" cy="295"/>
                </a:xfrm>
                <a:custGeom>
                  <a:avLst/>
                  <a:gdLst/>
                  <a:ahLst/>
                  <a:cxnLst>
                    <a:cxn ang="0">
                      <a:pos x="7" y="0"/>
                    </a:cxn>
                    <a:cxn ang="0">
                      <a:pos x="376" y="280"/>
                    </a:cxn>
                    <a:cxn ang="0">
                      <a:pos x="363" y="289"/>
                    </a:cxn>
                    <a:cxn ang="0">
                      <a:pos x="347" y="295"/>
                    </a:cxn>
                    <a:cxn ang="0">
                      <a:pos x="324" y="295"/>
                    </a:cxn>
                    <a:cxn ang="0">
                      <a:pos x="299" y="291"/>
                    </a:cxn>
                    <a:cxn ang="0">
                      <a:pos x="270" y="282"/>
                    </a:cxn>
                    <a:cxn ang="0">
                      <a:pos x="240" y="268"/>
                    </a:cxn>
                    <a:cxn ang="0">
                      <a:pos x="208" y="252"/>
                    </a:cxn>
                    <a:cxn ang="0">
                      <a:pos x="173" y="231"/>
                    </a:cxn>
                    <a:cxn ang="0">
                      <a:pos x="139" y="207"/>
                    </a:cxn>
                    <a:cxn ang="0">
                      <a:pos x="107" y="181"/>
                    </a:cxn>
                    <a:cxn ang="0">
                      <a:pos x="78" y="154"/>
                    </a:cxn>
                    <a:cxn ang="0">
                      <a:pos x="53" y="128"/>
                    </a:cxn>
                    <a:cxn ang="0">
                      <a:pos x="32" y="101"/>
                    </a:cxn>
                    <a:cxn ang="0">
                      <a:pos x="17" y="76"/>
                    </a:cxn>
                    <a:cxn ang="0">
                      <a:pos x="6" y="53"/>
                    </a:cxn>
                    <a:cxn ang="0">
                      <a:pos x="0" y="32"/>
                    </a:cxn>
                    <a:cxn ang="0">
                      <a:pos x="0" y="14"/>
                    </a:cxn>
                    <a:cxn ang="0">
                      <a:pos x="7" y="0"/>
                    </a:cxn>
                  </a:cxnLst>
                  <a:rect l="0" t="0" r="r" b="b"/>
                  <a:pathLst>
                    <a:path w="376" h="295">
                      <a:moveTo>
                        <a:pt x="7" y="0"/>
                      </a:moveTo>
                      <a:lnTo>
                        <a:pt x="376" y="280"/>
                      </a:lnTo>
                      <a:lnTo>
                        <a:pt x="363" y="289"/>
                      </a:lnTo>
                      <a:lnTo>
                        <a:pt x="347" y="295"/>
                      </a:lnTo>
                      <a:lnTo>
                        <a:pt x="324" y="295"/>
                      </a:lnTo>
                      <a:lnTo>
                        <a:pt x="299" y="291"/>
                      </a:lnTo>
                      <a:lnTo>
                        <a:pt x="270" y="282"/>
                      </a:lnTo>
                      <a:lnTo>
                        <a:pt x="240" y="268"/>
                      </a:lnTo>
                      <a:lnTo>
                        <a:pt x="208" y="252"/>
                      </a:lnTo>
                      <a:lnTo>
                        <a:pt x="173" y="231"/>
                      </a:lnTo>
                      <a:lnTo>
                        <a:pt x="139" y="207"/>
                      </a:lnTo>
                      <a:lnTo>
                        <a:pt x="107" y="181"/>
                      </a:lnTo>
                      <a:lnTo>
                        <a:pt x="78" y="154"/>
                      </a:lnTo>
                      <a:lnTo>
                        <a:pt x="53" y="128"/>
                      </a:lnTo>
                      <a:lnTo>
                        <a:pt x="32" y="101"/>
                      </a:lnTo>
                      <a:lnTo>
                        <a:pt x="17" y="76"/>
                      </a:lnTo>
                      <a:lnTo>
                        <a:pt x="6"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 name="Freeform 111"/>
                <p:cNvSpPr>
                  <a:spLocks/>
                </p:cNvSpPr>
                <p:nvPr/>
              </p:nvSpPr>
              <p:spPr bwMode="auto">
                <a:xfrm>
                  <a:off x="2697" y="1856"/>
                  <a:ext cx="383" cy="310"/>
                </a:xfrm>
                <a:custGeom>
                  <a:avLst/>
                  <a:gdLst/>
                  <a:ahLst/>
                  <a:cxnLst>
                    <a:cxn ang="0">
                      <a:pos x="36" y="0"/>
                    </a:cxn>
                    <a:cxn ang="0">
                      <a:pos x="59" y="0"/>
                    </a:cxn>
                    <a:cxn ang="0">
                      <a:pos x="84" y="4"/>
                    </a:cxn>
                    <a:cxn ang="0">
                      <a:pos x="113" y="12"/>
                    </a:cxn>
                    <a:cxn ang="0">
                      <a:pos x="143" y="26"/>
                    </a:cxn>
                    <a:cxn ang="0">
                      <a:pos x="175" y="43"/>
                    </a:cxn>
                    <a:cxn ang="0">
                      <a:pos x="209" y="64"/>
                    </a:cxn>
                    <a:cxn ang="0">
                      <a:pos x="244" y="88"/>
                    </a:cxn>
                    <a:cxn ang="0">
                      <a:pos x="276" y="114"/>
                    </a:cxn>
                    <a:cxn ang="0">
                      <a:pos x="305" y="140"/>
                    </a:cxn>
                    <a:cxn ang="0">
                      <a:pos x="330" y="167"/>
                    </a:cxn>
                    <a:cxn ang="0">
                      <a:pos x="351" y="193"/>
                    </a:cxn>
                    <a:cxn ang="0">
                      <a:pos x="366" y="218"/>
                    </a:cxn>
                    <a:cxn ang="0">
                      <a:pos x="377" y="242"/>
                    </a:cxn>
                    <a:cxn ang="0">
                      <a:pos x="383" y="263"/>
                    </a:cxn>
                    <a:cxn ang="0">
                      <a:pos x="383" y="281"/>
                    </a:cxn>
                    <a:cxn ang="0">
                      <a:pos x="376" y="295"/>
                    </a:cxn>
                    <a:cxn ang="0">
                      <a:pos x="363" y="305"/>
                    </a:cxn>
                    <a:cxn ang="0">
                      <a:pos x="347" y="310"/>
                    </a:cxn>
                    <a:cxn ang="0">
                      <a:pos x="326" y="310"/>
                    </a:cxn>
                    <a:cxn ang="0">
                      <a:pos x="299" y="306"/>
                    </a:cxn>
                    <a:cxn ang="0">
                      <a:pos x="271" y="298"/>
                    </a:cxn>
                    <a:cxn ang="0">
                      <a:pos x="241" y="285"/>
                    </a:cxn>
                    <a:cxn ang="0">
                      <a:pos x="207" y="269"/>
                    </a:cxn>
                    <a:cxn ang="0">
                      <a:pos x="174" y="248"/>
                    </a:cxn>
                    <a:cxn ang="0">
                      <a:pos x="141" y="224"/>
                    </a:cxn>
                    <a:cxn ang="0">
                      <a:pos x="109" y="198"/>
                    </a:cxn>
                    <a:cxn ang="0">
                      <a:pos x="79" y="171"/>
                    </a:cxn>
                    <a:cxn ang="0">
                      <a:pos x="54" y="143"/>
                    </a:cxn>
                    <a:cxn ang="0">
                      <a:pos x="34" y="117"/>
                    </a:cxn>
                    <a:cxn ang="0">
                      <a:pos x="17" y="92"/>
                    </a:cxn>
                    <a:cxn ang="0">
                      <a:pos x="6" y="68"/>
                    </a:cxn>
                    <a:cxn ang="0">
                      <a:pos x="0" y="47"/>
                    </a:cxn>
                    <a:cxn ang="0">
                      <a:pos x="0" y="29"/>
                    </a:cxn>
                    <a:cxn ang="0">
                      <a:pos x="7" y="15"/>
                    </a:cxn>
                    <a:cxn ang="0">
                      <a:pos x="20" y="5"/>
                    </a:cxn>
                    <a:cxn ang="0">
                      <a:pos x="36" y="0"/>
                    </a:cxn>
                  </a:cxnLst>
                  <a:rect l="0" t="0" r="r" b="b"/>
                  <a:pathLst>
                    <a:path w="383" h="310">
                      <a:moveTo>
                        <a:pt x="36" y="0"/>
                      </a:moveTo>
                      <a:lnTo>
                        <a:pt x="59" y="0"/>
                      </a:lnTo>
                      <a:lnTo>
                        <a:pt x="84" y="4"/>
                      </a:lnTo>
                      <a:lnTo>
                        <a:pt x="113" y="12"/>
                      </a:lnTo>
                      <a:lnTo>
                        <a:pt x="143" y="26"/>
                      </a:lnTo>
                      <a:lnTo>
                        <a:pt x="175" y="43"/>
                      </a:lnTo>
                      <a:lnTo>
                        <a:pt x="209" y="64"/>
                      </a:lnTo>
                      <a:lnTo>
                        <a:pt x="244" y="88"/>
                      </a:lnTo>
                      <a:lnTo>
                        <a:pt x="276" y="114"/>
                      </a:lnTo>
                      <a:lnTo>
                        <a:pt x="305" y="140"/>
                      </a:lnTo>
                      <a:lnTo>
                        <a:pt x="330" y="167"/>
                      </a:lnTo>
                      <a:lnTo>
                        <a:pt x="351" y="193"/>
                      </a:lnTo>
                      <a:lnTo>
                        <a:pt x="366" y="218"/>
                      </a:lnTo>
                      <a:lnTo>
                        <a:pt x="377" y="242"/>
                      </a:lnTo>
                      <a:lnTo>
                        <a:pt x="383" y="263"/>
                      </a:lnTo>
                      <a:lnTo>
                        <a:pt x="383" y="281"/>
                      </a:lnTo>
                      <a:lnTo>
                        <a:pt x="376" y="295"/>
                      </a:lnTo>
                      <a:lnTo>
                        <a:pt x="363" y="305"/>
                      </a:lnTo>
                      <a:lnTo>
                        <a:pt x="347" y="310"/>
                      </a:lnTo>
                      <a:lnTo>
                        <a:pt x="326" y="310"/>
                      </a:lnTo>
                      <a:lnTo>
                        <a:pt x="299" y="306"/>
                      </a:lnTo>
                      <a:lnTo>
                        <a:pt x="271" y="298"/>
                      </a:lnTo>
                      <a:lnTo>
                        <a:pt x="241" y="285"/>
                      </a:lnTo>
                      <a:lnTo>
                        <a:pt x="207" y="269"/>
                      </a:lnTo>
                      <a:lnTo>
                        <a:pt x="174" y="248"/>
                      </a:lnTo>
                      <a:lnTo>
                        <a:pt x="141" y="224"/>
                      </a:lnTo>
                      <a:lnTo>
                        <a:pt x="109" y="198"/>
                      </a:lnTo>
                      <a:lnTo>
                        <a:pt x="79" y="171"/>
                      </a:lnTo>
                      <a:lnTo>
                        <a:pt x="54" y="143"/>
                      </a:lnTo>
                      <a:lnTo>
                        <a:pt x="34" y="117"/>
                      </a:lnTo>
                      <a:lnTo>
                        <a:pt x="17" y="92"/>
                      </a:lnTo>
                      <a:lnTo>
                        <a:pt x="6" y="68"/>
                      </a:lnTo>
                      <a:lnTo>
                        <a:pt x="0" y="47"/>
                      </a:lnTo>
                      <a:lnTo>
                        <a:pt x="0" y="29"/>
                      </a:lnTo>
                      <a:lnTo>
                        <a:pt x="7" y="15"/>
                      </a:lnTo>
                      <a:lnTo>
                        <a:pt x="20"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 name="Freeform 112"/>
                <p:cNvSpPr>
                  <a:spLocks noEditPoints="1"/>
                </p:cNvSpPr>
                <p:nvPr/>
              </p:nvSpPr>
              <p:spPr bwMode="auto">
                <a:xfrm>
                  <a:off x="2686" y="1845"/>
                  <a:ext cx="405" cy="332"/>
                </a:xfrm>
                <a:custGeom>
                  <a:avLst/>
                  <a:gdLst/>
                  <a:ahLst/>
                  <a:cxnLst>
                    <a:cxn ang="0">
                      <a:pos x="46" y="23"/>
                    </a:cxn>
                    <a:cxn ang="0">
                      <a:pos x="29" y="30"/>
                    </a:cxn>
                    <a:cxn ang="0">
                      <a:pos x="22" y="39"/>
                    </a:cxn>
                    <a:cxn ang="0">
                      <a:pos x="22" y="47"/>
                    </a:cxn>
                    <a:cxn ang="0">
                      <a:pos x="24" y="64"/>
                    </a:cxn>
                    <a:cxn ang="0">
                      <a:pos x="38" y="97"/>
                    </a:cxn>
                    <a:cxn ang="0">
                      <a:pos x="53" y="122"/>
                    </a:cxn>
                    <a:cxn ang="0">
                      <a:pos x="77" y="151"/>
                    </a:cxn>
                    <a:cxn ang="0">
                      <a:pos x="122" y="197"/>
                    </a:cxn>
                    <a:cxn ang="0">
                      <a:pos x="195" y="253"/>
                    </a:cxn>
                    <a:cxn ang="0">
                      <a:pos x="267" y="291"/>
                    </a:cxn>
                    <a:cxn ang="0">
                      <a:pos x="313" y="306"/>
                    </a:cxn>
                    <a:cxn ang="0">
                      <a:pos x="341" y="310"/>
                    </a:cxn>
                    <a:cxn ang="0">
                      <a:pos x="362" y="309"/>
                    </a:cxn>
                    <a:cxn ang="0">
                      <a:pos x="376" y="302"/>
                    </a:cxn>
                    <a:cxn ang="0">
                      <a:pos x="378" y="299"/>
                    </a:cxn>
                    <a:cxn ang="0">
                      <a:pos x="383" y="285"/>
                    </a:cxn>
                    <a:cxn ang="0">
                      <a:pos x="381" y="268"/>
                    </a:cxn>
                    <a:cxn ang="0">
                      <a:pos x="374" y="249"/>
                    </a:cxn>
                    <a:cxn ang="0">
                      <a:pos x="359" y="221"/>
                    </a:cxn>
                    <a:cxn ang="0">
                      <a:pos x="341" y="196"/>
                    </a:cxn>
                    <a:cxn ang="0">
                      <a:pos x="314" y="165"/>
                    </a:cxn>
                    <a:cxn ang="0">
                      <a:pos x="249" y="108"/>
                    </a:cxn>
                    <a:cxn ang="0">
                      <a:pos x="174" y="60"/>
                    </a:cxn>
                    <a:cxn ang="0">
                      <a:pos x="104" y="29"/>
                    </a:cxn>
                    <a:cxn ang="0">
                      <a:pos x="79" y="23"/>
                    </a:cxn>
                    <a:cxn ang="0">
                      <a:pos x="53" y="22"/>
                    </a:cxn>
                    <a:cxn ang="0">
                      <a:pos x="65" y="0"/>
                    </a:cxn>
                    <a:cxn ang="0">
                      <a:pos x="93" y="4"/>
                    </a:cxn>
                    <a:cxn ang="0">
                      <a:pos x="113" y="8"/>
                    </a:cxn>
                    <a:cxn ang="0">
                      <a:pos x="182" y="39"/>
                    </a:cxn>
                    <a:cxn ang="0">
                      <a:pos x="224" y="64"/>
                    </a:cxn>
                    <a:cxn ang="0">
                      <a:pos x="298" y="121"/>
                    </a:cxn>
                    <a:cxn ang="0">
                      <a:pos x="344" y="165"/>
                    </a:cxn>
                    <a:cxn ang="0">
                      <a:pos x="367" y="195"/>
                    </a:cxn>
                    <a:cxn ang="0">
                      <a:pos x="380" y="213"/>
                    </a:cxn>
                    <a:cxn ang="0">
                      <a:pos x="395" y="241"/>
                    </a:cxn>
                    <a:cxn ang="0">
                      <a:pos x="403" y="264"/>
                    </a:cxn>
                    <a:cxn ang="0">
                      <a:pos x="405" y="280"/>
                    </a:cxn>
                    <a:cxn ang="0">
                      <a:pos x="403" y="293"/>
                    </a:cxn>
                    <a:cxn ang="0">
                      <a:pos x="399" y="306"/>
                    </a:cxn>
                    <a:cxn ang="0">
                      <a:pos x="396" y="313"/>
                    </a:cxn>
                    <a:cxn ang="0">
                      <a:pos x="385" y="323"/>
                    </a:cxn>
                    <a:cxn ang="0">
                      <a:pos x="367" y="331"/>
                    </a:cxn>
                    <a:cxn ang="0">
                      <a:pos x="352" y="332"/>
                    </a:cxn>
                    <a:cxn ang="0">
                      <a:pos x="327" y="331"/>
                    </a:cxn>
                    <a:cxn ang="0">
                      <a:pos x="309" y="328"/>
                    </a:cxn>
                    <a:cxn ang="0">
                      <a:pos x="259" y="312"/>
                    </a:cxn>
                    <a:cxn ang="0">
                      <a:pos x="185" y="273"/>
                    </a:cxn>
                    <a:cxn ang="0">
                      <a:pos x="146" y="245"/>
                    </a:cxn>
                    <a:cxn ang="0">
                      <a:pos x="75" y="182"/>
                    </a:cxn>
                    <a:cxn ang="0">
                      <a:pos x="49" y="153"/>
                    </a:cxn>
                    <a:cxn ang="0">
                      <a:pos x="28" y="124"/>
                    </a:cxn>
                    <a:cxn ang="0">
                      <a:pos x="17" y="106"/>
                    </a:cxn>
                    <a:cxn ang="0">
                      <a:pos x="1" y="68"/>
                    </a:cxn>
                    <a:cxn ang="0">
                      <a:pos x="0" y="53"/>
                    </a:cxn>
                    <a:cxn ang="0">
                      <a:pos x="1" y="39"/>
                    </a:cxn>
                    <a:cxn ang="0">
                      <a:pos x="6" y="26"/>
                    </a:cxn>
                    <a:cxn ang="0">
                      <a:pos x="17" y="12"/>
                    </a:cxn>
                    <a:cxn ang="0">
                      <a:pos x="28" y="5"/>
                    </a:cxn>
                    <a:cxn ang="0">
                      <a:pos x="42" y="1"/>
                    </a:cxn>
                  </a:cxnLst>
                  <a:rect l="0" t="0" r="r" b="b"/>
                  <a:pathLst>
                    <a:path w="405" h="332">
                      <a:moveTo>
                        <a:pt x="53" y="22"/>
                      </a:moveTo>
                      <a:lnTo>
                        <a:pt x="46" y="23"/>
                      </a:lnTo>
                      <a:lnTo>
                        <a:pt x="36" y="26"/>
                      </a:lnTo>
                      <a:lnTo>
                        <a:pt x="29" y="30"/>
                      </a:lnTo>
                      <a:lnTo>
                        <a:pt x="26" y="33"/>
                      </a:lnTo>
                      <a:lnTo>
                        <a:pt x="22" y="39"/>
                      </a:lnTo>
                      <a:lnTo>
                        <a:pt x="24" y="39"/>
                      </a:lnTo>
                      <a:lnTo>
                        <a:pt x="22" y="47"/>
                      </a:lnTo>
                      <a:lnTo>
                        <a:pt x="22" y="53"/>
                      </a:lnTo>
                      <a:lnTo>
                        <a:pt x="24" y="64"/>
                      </a:lnTo>
                      <a:lnTo>
                        <a:pt x="31" y="85"/>
                      </a:lnTo>
                      <a:lnTo>
                        <a:pt x="38" y="97"/>
                      </a:lnTo>
                      <a:lnTo>
                        <a:pt x="46" y="111"/>
                      </a:lnTo>
                      <a:lnTo>
                        <a:pt x="53" y="122"/>
                      </a:lnTo>
                      <a:lnTo>
                        <a:pt x="64" y="138"/>
                      </a:lnTo>
                      <a:lnTo>
                        <a:pt x="77" y="151"/>
                      </a:lnTo>
                      <a:lnTo>
                        <a:pt x="90" y="167"/>
                      </a:lnTo>
                      <a:lnTo>
                        <a:pt x="122" y="197"/>
                      </a:lnTo>
                      <a:lnTo>
                        <a:pt x="159" y="227"/>
                      </a:lnTo>
                      <a:lnTo>
                        <a:pt x="195" y="253"/>
                      </a:lnTo>
                      <a:lnTo>
                        <a:pt x="231" y="274"/>
                      </a:lnTo>
                      <a:lnTo>
                        <a:pt x="267" y="291"/>
                      </a:lnTo>
                      <a:lnTo>
                        <a:pt x="300" y="303"/>
                      </a:lnTo>
                      <a:lnTo>
                        <a:pt x="313" y="306"/>
                      </a:lnTo>
                      <a:lnTo>
                        <a:pt x="327" y="309"/>
                      </a:lnTo>
                      <a:lnTo>
                        <a:pt x="341" y="310"/>
                      </a:lnTo>
                      <a:lnTo>
                        <a:pt x="352" y="310"/>
                      </a:lnTo>
                      <a:lnTo>
                        <a:pt x="362" y="309"/>
                      </a:lnTo>
                      <a:lnTo>
                        <a:pt x="369" y="306"/>
                      </a:lnTo>
                      <a:lnTo>
                        <a:pt x="376" y="302"/>
                      </a:lnTo>
                      <a:lnTo>
                        <a:pt x="378" y="300"/>
                      </a:lnTo>
                      <a:lnTo>
                        <a:pt x="378" y="299"/>
                      </a:lnTo>
                      <a:lnTo>
                        <a:pt x="381" y="295"/>
                      </a:lnTo>
                      <a:lnTo>
                        <a:pt x="383" y="285"/>
                      </a:lnTo>
                      <a:lnTo>
                        <a:pt x="383" y="280"/>
                      </a:lnTo>
                      <a:lnTo>
                        <a:pt x="381" y="268"/>
                      </a:lnTo>
                      <a:lnTo>
                        <a:pt x="380" y="261"/>
                      </a:lnTo>
                      <a:lnTo>
                        <a:pt x="374" y="249"/>
                      </a:lnTo>
                      <a:lnTo>
                        <a:pt x="367" y="235"/>
                      </a:lnTo>
                      <a:lnTo>
                        <a:pt x="359" y="221"/>
                      </a:lnTo>
                      <a:lnTo>
                        <a:pt x="352" y="210"/>
                      </a:lnTo>
                      <a:lnTo>
                        <a:pt x="341" y="196"/>
                      </a:lnTo>
                      <a:lnTo>
                        <a:pt x="328" y="181"/>
                      </a:lnTo>
                      <a:lnTo>
                        <a:pt x="314" y="165"/>
                      </a:lnTo>
                      <a:lnTo>
                        <a:pt x="282" y="136"/>
                      </a:lnTo>
                      <a:lnTo>
                        <a:pt x="249" y="108"/>
                      </a:lnTo>
                      <a:lnTo>
                        <a:pt x="211" y="82"/>
                      </a:lnTo>
                      <a:lnTo>
                        <a:pt x="174" y="60"/>
                      </a:lnTo>
                      <a:lnTo>
                        <a:pt x="138" y="41"/>
                      </a:lnTo>
                      <a:lnTo>
                        <a:pt x="104" y="29"/>
                      </a:lnTo>
                      <a:lnTo>
                        <a:pt x="93" y="26"/>
                      </a:lnTo>
                      <a:lnTo>
                        <a:pt x="79" y="23"/>
                      </a:lnTo>
                      <a:lnTo>
                        <a:pt x="65" y="22"/>
                      </a:lnTo>
                      <a:lnTo>
                        <a:pt x="53" y="22"/>
                      </a:lnTo>
                      <a:close/>
                      <a:moveTo>
                        <a:pt x="53" y="0"/>
                      </a:moveTo>
                      <a:lnTo>
                        <a:pt x="65" y="0"/>
                      </a:lnTo>
                      <a:lnTo>
                        <a:pt x="79" y="1"/>
                      </a:lnTo>
                      <a:lnTo>
                        <a:pt x="93" y="4"/>
                      </a:lnTo>
                      <a:lnTo>
                        <a:pt x="97" y="4"/>
                      </a:lnTo>
                      <a:lnTo>
                        <a:pt x="113" y="8"/>
                      </a:lnTo>
                      <a:lnTo>
                        <a:pt x="146" y="21"/>
                      </a:lnTo>
                      <a:lnTo>
                        <a:pt x="182" y="39"/>
                      </a:lnTo>
                      <a:lnTo>
                        <a:pt x="220" y="61"/>
                      </a:lnTo>
                      <a:lnTo>
                        <a:pt x="224" y="64"/>
                      </a:lnTo>
                      <a:lnTo>
                        <a:pt x="262" y="90"/>
                      </a:lnTo>
                      <a:lnTo>
                        <a:pt x="298" y="121"/>
                      </a:lnTo>
                      <a:lnTo>
                        <a:pt x="330" y="150"/>
                      </a:lnTo>
                      <a:lnTo>
                        <a:pt x="344" y="165"/>
                      </a:lnTo>
                      <a:lnTo>
                        <a:pt x="356" y="181"/>
                      </a:lnTo>
                      <a:lnTo>
                        <a:pt x="367" y="195"/>
                      </a:lnTo>
                      <a:lnTo>
                        <a:pt x="377" y="210"/>
                      </a:lnTo>
                      <a:lnTo>
                        <a:pt x="380" y="213"/>
                      </a:lnTo>
                      <a:lnTo>
                        <a:pt x="388" y="227"/>
                      </a:lnTo>
                      <a:lnTo>
                        <a:pt x="395" y="241"/>
                      </a:lnTo>
                      <a:lnTo>
                        <a:pt x="401" y="253"/>
                      </a:lnTo>
                      <a:lnTo>
                        <a:pt x="403" y="264"/>
                      </a:lnTo>
                      <a:lnTo>
                        <a:pt x="403" y="268"/>
                      </a:lnTo>
                      <a:lnTo>
                        <a:pt x="405" y="280"/>
                      </a:lnTo>
                      <a:lnTo>
                        <a:pt x="405" y="289"/>
                      </a:lnTo>
                      <a:lnTo>
                        <a:pt x="403" y="293"/>
                      </a:lnTo>
                      <a:lnTo>
                        <a:pt x="402" y="303"/>
                      </a:lnTo>
                      <a:lnTo>
                        <a:pt x="399" y="306"/>
                      </a:lnTo>
                      <a:lnTo>
                        <a:pt x="395" y="313"/>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2"/>
                      </a:lnTo>
                      <a:lnTo>
                        <a:pt x="223" y="295"/>
                      </a:lnTo>
                      <a:lnTo>
                        <a:pt x="185" y="273"/>
                      </a:lnTo>
                      <a:lnTo>
                        <a:pt x="182" y="270"/>
                      </a:lnTo>
                      <a:lnTo>
                        <a:pt x="146" y="245"/>
                      </a:lnTo>
                      <a:lnTo>
                        <a:pt x="107" y="213"/>
                      </a:lnTo>
                      <a:lnTo>
                        <a:pt x="75" y="182"/>
                      </a:lnTo>
                      <a:lnTo>
                        <a:pt x="61" y="167"/>
                      </a:lnTo>
                      <a:lnTo>
                        <a:pt x="49" y="153"/>
                      </a:lnTo>
                      <a:lnTo>
                        <a:pt x="38" y="138"/>
                      </a:lnTo>
                      <a:lnTo>
                        <a:pt x="28" y="124"/>
                      </a:lnTo>
                      <a:lnTo>
                        <a:pt x="25" y="119"/>
                      </a:lnTo>
                      <a:lnTo>
                        <a:pt x="17" y="106"/>
                      </a:lnTo>
                      <a:lnTo>
                        <a:pt x="10" y="93"/>
                      </a:lnTo>
                      <a:lnTo>
                        <a:pt x="1" y="68"/>
                      </a:lnTo>
                      <a:lnTo>
                        <a:pt x="1" y="64"/>
                      </a:lnTo>
                      <a:lnTo>
                        <a:pt x="0" y="53"/>
                      </a:lnTo>
                      <a:lnTo>
                        <a:pt x="0" y="43"/>
                      </a:lnTo>
                      <a:lnTo>
                        <a:pt x="1" y="39"/>
                      </a:lnTo>
                      <a:lnTo>
                        <a:pt x="3" y="30"/>
                      </a:lnTo>
                      <a:lnTo>
                        <a:pt x="6" y="26"/>
                      </a:lnTo>
                      <a:lnTo>
                        <a:pt x="10" y="19"/>
                      </a:lnTo>
                      <a:lnTo>
                        <a:pt x="17" y="12"/>
                      </a:lnTo>
                      <a:lnTo>
                        <a:pt x="21" y="9"/>
                      </a:lnTo>
                      <a:lnTo>
                        <a:pt x="28" y="5"/>
                      </a:lnTo>
                      <a:lnTo>
                        <a:pt x="38" y="3"/>
                      </a:lnTo>
                      <a:lnTo>
                        <a:pt x="42"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 name="Freeform 113"/>
                <p:cNvSpPr>
                  <a:spLocks/>
                </p:cNvSpPr>
                <p:nvPr/>
              </p:nvSpPr>
              <p:spPr bwMode="auto">
                <a:xfrm>
                  <a:off x="2615" y="1959"/>
                  <a:ext cx="397" cy="313"/>
                </a:xfrm>
                <a:custGeom>
                  <a:avLst/>
                  <a:gdLst/>
                  <a:ahLst/>
                  <a:cxnLst>
                    <a:cxn ang="0">
                      <a:pos x="26" y="14"/>
                    </a:cxn>
                    <a:cxn ang="0">
                      <a:pos x="24" y="19"/>
                    </a:cxn>
                    <a:cxn ang="0">
                      <a:pos x="22" y="33"/>
                    </a:cxn>
                    <a:cxn ang="0">
                      <a:pos x="26" y="51"/>
                    </a:cxn>
                    <a:cxn ang="0">
                      <a:pos x="38" y="78"/>
                    </a:cxn>
                    <a:cxn ang="0">
                      <a:pos x="53" y="103"/>
                    </a:cxn>
                    <a:cxn ang="0">
                      <a:pos x="77" y="132"/>
                    </a:cxn>
                    <a:cxn ang="0">
                      <a:pos x="123" y="177"/>
                    </a:cxn>
                    <a:cxn ang="0">
                      <a:pos x="193" y="232"/>
                    </a:cxn>
                    <a:cxn ang="0">
                      <a:pos x="267" y="271"/>
                    </a:cxn>
                    <a:cxn ang="0">
                      <a:pos x="312" y="287"/>
                    </a:cxn>
                    <a:cxn ang="0">
                      <a:pos x="339" y="291"/>
                    </a:cxn>
                    <a:cxn ang="0">
                      <a:pos x="362" y="289"/>
                    </a:cxn>
                    <a:cxn ang="0">
                      <a:pos x="378" y="281"/>
                    </a:cxn>
                    <a:cxn ang="0">
                      <a:pos x="388" y="301"/>
                    </a:cxn>
                    <a:cxn ang="0">
                      <a:pos x="377" y="308"/>
                    </a:cxn>
                    <a:cxn ang="0">
                      <a:pos x="363" y="312"/>
                    </a:cxn>
                    <a:cxn ang="0">
                      <a:pos x="339" y="313"/>
                    </a:cxn>
                    <a:cxn ang="0">
                      <a:pos x="312" y="309"/>
                    </a:cxn>
                    <a:cxn ang="0">
                      <a:pos x="292" y="305"/>
                    </a:cxn>
                    <a:cxn ang="0">
                      <a:pos x="223" y="274"/>
                    </a:cxn>
                    <a:cxn ang="0">
                      <a:pos x="181" y="249"/>
                    </a:cxn>
                    <a:cxn ang="0">
                      <a:pos x="143" y="223"/>
                    </a:cxn>
                    <a:cxn ang="0">
                      <a:pos x="75" y="163"/>
                    </a:cxn>
                    <a:cxn ang="0">
                      <a:pos x="49" y="132"/>
                    </a:cxn>
                    <a:cxn ang="0">
                      <a:pos x="28" y="104"/>
                    </a:cxn>
                    <a:cxn ang="0">
                      <a:pos x="17" y="86"/>
                    </a:cxn>
                    <a:cxn ang="0">
                      <a:pos x="6" y="60"/>
                    </a:cxn>
                    <a:cxn ang="0">
                      <a:pos x="1" y="44"/>
                    </a:cxn>
                    <a:cxn ang="0">
                      <a:pos x="0" y="24"/>
                    </a:cxn>
                    <a:cxn ang="0">
                      <a:pos x="3" y="11"/>
                    </a:cxn>
                    <a:cxn ang="0">
                      <a:pos x="10" y="0"/>
                    </a:cxn>
                  </a:cxnLst>
                  <a:rect l="0" t="0" r="r" b="b"/>
                  <a:pathLst>
                    <a:path w="397" h="313">
                      <a:moveTo>
                        <a:pt x="10" y="0"/>
                      </a:moveTo>
                      <a:lnTo>
                        <a:pt x="26" y="14"/>
                      </a:lnTo>
                      <a:lnTo>
                        <a:pt x="22" y="19"/>
                      </a:lnTo>
                      <a:lnTo>
                        <a:pt x="24" y="19"/>
                      </a:lnTo>
                      <a:lnTo>
                        <a:pt x="22" y="28"/>
                      </a:lnTo>
                      <a:lnTo>
                        <a:pt x="22" y="33"/>
                      </a:lnTo>
                      <a:lnTo>
                        <a:pt x="24" y="44"/>
                      </a:lnTo>
                      <a:lnTo>
                        <a:pt x="26" y="51"/>
                      </a:lnTo>
                      <a:lnTo>
                        <a:pt x="31" y="65"/>
                      </a:lnTo>
                      <a:lnTo>
                        <a:pt x="38" y="78"/>
                      </a:lnTo>
                      <a:lnTo>
                        <a:pt x="46" y="92"/>
                      </a:lnTo>
                      <a:lnTo>
                        <a:pt x="53" y="103"/>
                      </a:lnTo>
                      <a:lnTo>
                        <a:pt x="64" y="117"/>
                      </a:lnTo>
                      <a:lnTo>
                        <a:pt x="77" y="132"/>
                      </a:lnTo>
                      <a:lnTo>
                        <a:pt x="91" y="147"/>
                      </a:lnTo>
                      <a:lnTo>
                        <a:pt x="123" y="177"/>
                      </a:lnTo>
                      <a:lnTo>
                        <a:pt x="157" y="206"/>
                      </a:lnTo>
                      <a:lnTo>
                        <a:pt x="193" y="232"/>
                      </a:lnTo>
                      <a:lnTo>
                        <a:pt x="231" y="253"/>
                      </a:lnTo>
                      <a:lnTo>
                        <a:pt x="267" y="271"/>
                      </a:lnTo>
                      <a:lnTo>
                        <a:pt x="301" y="284"/>
                      </a:lnTo>
                      <a:lnTo>
                        <a:pt x="312" y="287"/>
                      </a:lnTo>
                      <a:lnTo>
                        <a:pt x="327" y="289"/>
                      </a:lnTo>
                      <a:lnTo>
                        <a:pt x="339" y="291"/>
                      </a:lnTo>
                      <a:lnTo>
                        <a:pt x="352" y="291"/>
                      </a:lnTo>
                      <a:lnTo>
                        <a:pt x="362" y="289"/>
                      </a:lnTo>
                      <a:lnTo>
                        <a:pt x="376" y="284"/>
                      </a:lnTo>
                      <a:lnTo>
                        <a:pt x="378" y="281"/>
                      </a:lnTo>
                      <a:lnTo>
                        <a:pt x="397" y="294"/>
                      </a:lnTo>
                      <a:lnTo>
                        <a:pt x="388" y="301"/>
                      </a:lnTo>
                      <a:lnTo>
                        <a:pt x="385" y="303"/>
                      </a:lnTo>
                      <a:lnTo>
                        <a:pt x="377" y="308"/>
                      </a:lnTo>
                      <a:lnTo>
                        <a:pt x="367" y="312"/>
                      </a:lnTo>
                      <a:lnTo>
                        <a:pt x="363" y="312"/>
                      </a:lnTo>
                      <a:lnTo>
                        <a:pt x="352" y="313"/>
                      </a:lnTo>
                      <a:lnTo>
                        <a:pt x="339" y="313"/>
                      </a:lnTo>
                      <a:lnTo>
                        <a:pt x="327" y="312"/>
                      </a:lnTo>
                      <a:lnTo>
                        <a:pt x="312" y="309"/>
                      </a:lnTo>
                      <a:lnTo>
                        <a:pt x="307" y="309"/>
                      </a:lnTo>
                      <a:lnTo>
                        <a:pt x="292" y="305"/>
                      </a:lnTo>
                      <a:lnTo>
                        <a:pt x="259" y="292"/>
                      </a:lnTo>
                      <a:lnTo>
                        <a:pt x="223" y="274"/>
                      </a:lnTo>
                      <a:lnTo>
                        <a:pt x="184" y="252"/>
                      </a:lnTo>
                      <a:lnTo>
                        <a:pt x="181" y="249"/>
                      </a:lnTo>
                      <a:lnTo>
                        <a:pt x="143" y="224"/>
                      </a:lnTo>
                      <a:lnTo>
                        <a:pt x="143" y="223"/>
                      </a:lnTo>
                      <a:lnTo>
                        <a:pt x="107" y="192"/>
                      </a:lnTo>
                      <a:lnTo>
                        <a:pt x="75" y="163"/>
                      </a:lnTo>
                      <a:lnTo>
                        <a:pt x="61" y="147"/>
                      </a:lnTo>
                      <a:lnTo>
                        <a:pt x="49" y="132"/>
                      </a:lnTo>
                      <a:lnTo>
                        <a:pt x="38" y="118"/>
                      </a:lnTo>
                      <a:lnTo>
                        <a:pt x="28" y="104"/>
                      </a:lnTo>
                      <a:lnTo>
                        <a:pt x="25" y="100"/>
                      </a:lnTo>
                      <a:lnTo>
                        <a:pt x="17" y="86"/>
                      </a:lnTo>
                      <a:lnTo>
                        <a:pt x="10" y="74"/>
                      </a:lnTo>
                      <a:lnTo>
                        <a:pt x="6" y="60"/>
                      </a:lnTo>
                      <a:lnTo>
                        <a:pt x="1" y="49"/>
                      </a:lnTo>
                      <a:lnTo>
                        <a:pt x="1" y="44"/>
                      </a:lnTo>
                      <a:lnTo>
                        <a:pt x="0" y="33"/>
                      </a:lnTo>
                      <a:lnTo>
                        <a:pt x="0" y="24"/>
                      </a:lnTo>
                      <a:lnTo>
                        <a:pt x="1" y="19"/>
                      </a:lnTo>
                      <a:lnTo>
                        <a:pt x="3" y="11"/>
                      </a:lnTo>
                      <a:lnTo>
                        <a:pt x="6"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 name="Freeform 114"/>
                <p:cNvSpPr>
                  <a:spLocks/>
                </p:cNvSpPr>
                <p:nvPr/>
              </p:nvSpPr>
              <p:spPr bwMode="auto">
                <a:xfrm>
                  <a:off x="2623" y="1866"/>
                  <a:ext cx="89" cy="111"/>
                </a:xfrm>
                <a:custGeom>
                  <a:avLst/>
                  <a:gdLst/>
                  <a:ahLst/>
                  <a:cxnLst>
                    <a:cxn ang="0">
                      <a:pos x="73" y="0"/>
                    </a:cxn>
                    <a:cxn ang="0">
                      <a:pos x="89" y="12"/>
                    </a:cxn>
                    <a:cxn ang="0">
                      <a:pos x="18" y="107"/>
                    </a:cxn>
                    <a:cxn ang="0">
                      <a:pos x="17" y="110"/>
                    </a:cxn>
                    <a:cxn ang="0">
                      <a:pos x="18" y="108"/>
                    </a:cxn>
                    <a:cxn ang="0">
                      <a:pos x="16" y="111"/>
                    </a:cxn>
                    <a:cxn ang="0">
                      <a:pos x="0" y="96"/>
                    </a:cxn>
                    <a:cxn ang="0">
                      <a:pos x="2" y="94"/>
                    </a:cxn>
                    <a:cxn ang="0">
                      <a:pos x="73" y="0"/>
                    </a:cxn>
                  </a:cxnLst>
                  <a:rect l="0" t="0" r="r" b="b"/>
                  <a:pathLst>
                    <a:path w="89" h="111">
                      <a:moveTo>
                        <a:pt x="73" y="0"/>
                      </a:moveTo>
                      <a:lnTo>
                        <a:pt x="89" y="12"/>
                      </a:lnTo>
                      <a:lnTo>
                        <a:pt x="18" y="107"/>
                      </a:lnTo>
                      <a:lnTo>
                        <a:pt x="17" y="110"/>
                      </a:lnTo>
                      <a:lnTo>
                        <a:pt x="18" y="108"/>
                      </a:lnTo>
                      <a:lnTo>
                        <a:pt x="16" y="111"/>
                      </a:lnTo>
                      <a:lnTo>
                        <a:pt x="0" y="96"/>
                      </a:lnTo>
                      <a:lnTo>
                        <a:pt x="2" y="94"/>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 name="Freeform 115"/>
                <p:cNvSpPr>
                  <a:spLocks/>
                </p:cNvSpPr>
                <p:nvPr/>
              </p:nvSpPr>
              <p:spPr bwMode="auto">
                <a:xfrm>
                  <a:off x="2992" y="2145"/>
                  <a:ext cx="89" cy="112"/>
                </a:xfrm>
                <a:custGeom>
                  <a:avLst/>
                  <a:gdLst/>
                  <a:ahLst/>
                  <a:cxnLst>
                    <a:cxn ang="0">
                      <a:pos x="72" y="0"/>
                    </a:cxn>
                    <a:cxn ang="0">
                      <a:pos x="89" y="13"/>
                    </a:cxn>
                    <a:cxn ang="0">
                      <a:pos x="18" y="108"/>
                    </a:cxn>
                    <a:cxn ang="0">
                      <a:pos x="17" y="110"/>
                    </a:cxn>
                    <a:cxn ang="0">
                      <a:pos x="15" y="112"/>
                    </a:cxn>
                    <a:cxn ang="0">
                      <a:pos x="0" y="96"/>
                    </a:cxn>
                    <a:cxn ang="0">
                      <a:pos x="1" y="95"/>
                    </a:cxn>
                    <a:cxn ang="0">
                      <a:pos x="72" y="0"/>
                    </a:cxn>
                  </a:cxnLst>
                  <a:rect l="0" t="0" r="r" b="b"/>
                  <a:pathLst>
                    <a:path w="89" h="112">
                      <a:moveTo>
                        <a:pt x="72" y="0"/>
                      </a:moveTo>
                      <a:lnTo>
                        <a:pt x="89" y="13"/>
                      </a:lnTo>
                      <a:lnTo>
                        <a:pt x="18" y="108"/>
                      </a:lnTo>
                      <a:lnTo>
                        <a:pt x="17" y="110"/>
                      </a:lnTo>
                      <a:lnTo>
                        <a:pt x="15" y="112"/>
                      </a:lnTo>
                      <a:lnTo>
                        <a:pt x="0" y="96"/>
                      </a:lnTo>
                      <a:lnTo>
                        <a:pt x="1" y="95"/>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 name="Freeform 116"/>
                <p:cNvSpPr>
                  <a:spLocks/>
                </p:cNvSpPr>
                <p:nvPr/>
              </p:nvSpPr>
              <p:spPr bwMode="auto">
                <a:xfrm>
                  <a:off x="637" y="1278"/>
                  <a:ext cx="499" cy="884"/>
                </a:xfrm>
                <a:custGeom>
                  <a:avLst/>
                  <a:gdLst/>
                  <a:ahLst/>
                  <a:cxnLst>
                    <a:cxn ang="0">
                      <a:pos x="167" y="0"/>
                    </a:cxn>
                    <a:cxn ang="0">
                      <a:pos x="151" y="11"/>
                    </a:cxn>
                    <a:cxn ang="0">
                      <a:pos x="140" y="28"/>
                    </a:cxn>
                    <a:cxn ang="0">
                      <a:pos x="132" y="52"/>
                    </a:cxn>
                    <a:cxn ang="0">
                      <a:pos x="128" y="81"/>
                    </a:cxn>
                    <a:cxn ang="0">
                      <a:pos x="128" y="116"/>
                    </a:cxn>
                    <a:cxn ang="0">
                      <a:pos x="129" y="155"/>
                    </a:cxn>
                    <a:cxn ang="0">
                      <a:pos x="135" y="198"/>
                    </a:cxn>
                    <a:cxn ang="0">
                      <a:pos x="144" y="245"/>
                    </a:cxn>
                    <a:cxn ang="0">
                      <a:pos x="155" y="295"/>
                    </a:cxn>
                    <a:cxn ang="0">
                      <a:pos x="171" y="348"/>
                    </a:cxn>
                    <a:cxn ang="0">
                      <a:pos x="190" y="402"/>
                    </a:cxn>
                    <a:cxn ang="0">
                      <a:pos x="211" y="458"/>
                    </a:cxn>
                    <a:cxn ang="0">
                      <a:pos x="235" y="512"/>
                    </a:cxn>
                    <a:cxn ang="0">
                      <a:pos x="260" y="564"/>
                    </a:cxn>
                    <a:cxn ang="0">
                      <a:pos x="285" y="613"/>
                    </a:cxn>
                    <a:cxn ang="0">
                      <a:pos x="311" y="656"/>
                    </a:cxn>
                    <a:cxn ang="0">
                      <a:pos x="338" y="696"/>
                    </a:cxn>
                    <a:cxn ang="0">
                      <a:pos x="364" y="731"/>
                    </a:cxn>
                    <a:cxn ang="0">
                      <a:pos x="391" y="760"/>
                    </a:cxn>
                    <a:cxn ang="0">
                      <a:pos x="416" y="785"/>
                    </a:cxn>
                    <a:cxn ang="0">
                      <a:pos x="439" y="802"/>
                    </a:cxn>
                    <a:cxn ang="0">
                      <a:pos x="461" y="815"/>
                    </a:cxn>
                    <a:cxn ang="0">
                      <a:pos x="481" y="819"/>
                    </a:cxn>
                    <a:cxn ang="0">
                      <a:pos x="499" y="816"/>
                    </a:cxn>
                    <a:cxn ang="0">
                      <a:pos x="331" y="884"/>
                    </a:cxn>
                    <a:cxn ang="0">
                      <a:pos x="0" y="68"/>
                    </a:cxn>
                    <a:cxn ang="0">
                      <a:pos x="167" y="0"/>
                    </a:cxn>
                  </a:cxnLst>
                  <a:rect l="0" t="0" r="r" b="b"/>
                  <a:pathLst>
                    <a:path w="499" h="884">
                      <a:moveTo>
                        <a:pt x="167" y="0"/>
                      </a:moveTo>
                      <a:lnTo>
                        <a:pt x="151" y="11"/>
                      </a:lnTo>
                      <a:lnTo>
                        <a:pt x="140" y="28"/>
                      </a:lnTo>
                      <a:lnTo>
                        <a:pt x="132" y="52"/>
                      </a:lnTo>
                      <a:lnTo>
                        <a:pt x="128" y="81"/>
                      </a:lnTo>
                      <a:lnTo>
                        <a:pt x="128" y="116"/>
                      </a:lnTo>
                      <a:lnTo>
                        <a:pt x="129" y="155"/>
                      </a:lnTo>
                      <a:lnTo>
                        <a:pt x="135" y="198"/>
                      </a:lnTo>
                      <a:lnTo>
                        <a:pt x="144" y="245"/>
                      </a:lnTo>
                      <a:lnTo>
                        <a:pt x="155" y="295"/>
                      </a:lnTo>
                      <a:lnTo>
                        <a:pt x="171" y="348"/>
                      </a:lnTo>
                      <a:lnTo>
                        <a:pt x="190" y="402"/>
                      </a:lnTo>
                      <a:lnTo>
                        <a:pt x="211" y="458"/>
                      </a:lnTo>
                      <a:lnTo>
                        <a:pt x="235" y="512"/>
                      </a:lnTo>
                      <a:lnTo>
                        <a:pt x="260" y="564"/>
                      </a:lnTo>
                      <a:lnTo>
                        <a:pt x="285" y="613"/>
                      </a:lnTo>
                      <a:lnTo>
                        <a:pt x="311" y="656"/>
                      </a:lnTo>
                      <a:lnTo>
                        <a:pt x="338" y="696"/>
                      </a:lnTo>
                      <a:lnTo>
                        <a:pt x="364" y="731"/>
                      </a:lnTo>
                      <a:lnTo>
                        <a:pt x="391" y="760"/>
                      </a:lnTo>
                      <a:lnTo>
                        <a:pt x="416" y="785"/>
                      </a:lnTo>
                      <a:lnTo>
                        <a:pt x="439" y="802"/>
                      </a:lnTo>
                      <a:lnTo>
                        <a:pt x="461" y="815"/>
                      </a:lnTo>
                      <a:lnTo>
                        <a:pt x="481" y="819"/>
                      </a:lnTo>
                      <a:lnTo>
                        <a:pt x="499" y="816"/>
                      </a:lnTo>
                      <a:lnTo>
                        <a:pt x="331" y="884"/>
                      </a:lnTo>
                      <a:lnTo>
                        <a:pt x="0" y="68"/>
                      </a:lnTo>
                      <a:lnTo>
                        <a:pt x="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 name="Freeform 117"/>
                <p:cNvSpPr>
                  <a:spLocks/>
                </p:cNvSpPr>
                <p:nvPr/>
              </p:nvSpPr>
              <p:spPr bwMode="auto">
                <a:xfrm>
                  <a:off x="596" y="1346"/>
                  <a:ext cx="372" cy="819"/>
                </a:xfrm>
                <a:custGeom>
                  <a:avLst/>
                  <a:gdLst/>
                  <a:ahLst/>
                  <a:cxnLst>
                    <a:cxn ang="0">
                      <a:pos x="41" y="0"/>
                    </a:cxn>
                    <a:cxn ang="0">
                      <a:pos x="372" y="816"/>
                    </a:cxn>
                    <a:cxn ang="0">
                      <a:pos x="354" y="819"/>
                    </a:cxn>
                    <a:cxn ang="0">
                      <a:pos x="334" y="815"/>
                    </a:cxn>
                    <a:cxn ang="0">
                      <a:pos x="312" y="804"/>
                    </a:cxn>
                    <a:cxn ang="0">
                      <a:pos x="288" y="786"/>
                    </a:cxn>
                    <a:cxn ang="0">
                      <a:pos x="263" y="762"/>
                    </a:cxn>
                    <a:cxn ang="0">
                      <a:pos x="237" y="733"/>
                    </a:cxn>
                    <a:cxn ang="0">
                      <a:pos x="210" y="698"/>
                    </a:cxn>
                    <a:cxn ang="0">
                      <a:pos x="184" y="657"/>
                    </a:cxn>
                    <a:cxn ang="0">
                      <a:pos x="157" y="613"/>
                    </a:cxn>
                    <a:cxn ang="0">
                      <a:pos x="132" y="566"/>
                    </a:cxn>
                    <a:cxn ang="0">
                      <a:pos x="107" y="513"/>
                    </a:cxn>
                    <a:cxn ang="0">
                      <a:pos x="84" y="458"/>
                    </a:cxn>
                    <a:cxn ang="0">
                      <a:pos x="63" y="403"/>
                    </a:cxn>
                    <a:cxn ang="0">
                      <a:pos x="45" y="348"/>
                    </a:cxn>
                    <a:cxn ang="0">
                      <a:pos x="29" y="295"/>
                    </a:cxn>
                    <a:cxn ang="0">
                      <a:pos x="17" y="245"/>
                    </a:cxn>
                    <a:cxn ang="0">
                      <a:pos x="9" y="198"/>
                    </a:cxn>
                    <a:cxn ang="0">
                      <a:pos x="3" y="155"/>
                    </a:cxn>
                    <a:cxn ang="0">
                      <a:pos x="0" y="116"/>
                    </a:cxn>
                    <a:cxn ang="0">
                      <a:pos x="2" y="81"/>
                    </a:cxn>
                    <a:cxn ang="0">
                      <a:pos x="6" y="52"/>
                    </a:cxn>
                    <a:cxn ang="0">
                      <a:pos x="14" y="28"/>
                    </a:cxn>
                    <a:cxn ang="0">
                      <a:pos x="25" y="11"/>
                    </a:cxn>
                    <a:cxn ang="0">
                      <a:pos x="41" y="0"/>
                    </a:cxn>
                  </a:cxnLst>
                  <a:rect l="0" t="0" r="r" b="b"/>
                  <a:pathLst>
                    <a:path w="372" h="819">
                      <a:moveTo>
                        <a:pt x="41" y="0"/>
                      </a:moveTo>
                      <a:lnTo>
                        <a:pt x="372" y="816"/>
                      </a:lnTo>
                      <a:lnTo>
                        <a:pt x="354" y="819"/>
                      </a:lnTo>
                      <a:lnTo>
                        <a:pt x="334" y="815"/>
                      </a:lnTo>
                      <a:lnTo>
                        <a:pt x="312" y="804"/>
                      </a:lnTo>
                      <a:lnTo>
                        <a:pt x="288" y="786"/>
                      </a:lnTo>
                      <a:lnTo>
                        <a:pt x="263" y="762"/>
                      </a:lnTo>
                      <a:lnTo>
                        <a:pt x="237" y="733"/>
                      </a:lnTo>
                      <a:lnTo>
                        <a:pt x="210" y="698"/>
                      </a:lnTo>
                      <a:lnTo>
                        <a:pt x="184" y="657"/>
                      </a:lnTo>
                      <a:lnTo>
                        <a:pt x="157" y="613"/>
                      </a:lnTo>
                      <a:lnTo>
                        <a:pt x="132" y="566"/>
                      </a:lnTo>
                      <a:lnTo>
                        <a:pt x="107" y="513"/>
                      </a:lnTo>
                      <a:lnTo>
                        <a:pt x="84" y="458"/>
                      </a:lnTo>
                      <a:lnTo>
                        <a:pt x="63" y="403"/>
                      </a:lnTo>
                      <a:lnTo>
                        <a:pt x="45" y="348"/>
                      </a:lnTo>
                      <a:lnTo>
                        <a:pt x="29" y="295"/>
                      </a:lnTo>
                      <a:lnTo>
                        <a:pt x="17" y="245"/>
                      </a:lnTo>
                      <a:lnTo>
                        <a:pt x="9" y="198"/>
                      </a:lnTo>
                      <a:lnTo>
                        <a:pt x="3" y="155"/>
                      </a:lnTo>
                      <a:lnTo>
                        <a:pt x="0" y="116"/>
                      </a:lnTo>
                      <a:lnTo>
                        <a:pt x="2" y="81"/>
                      </a:lnTo>
                      <a:lnTo>
                        <a:pt x="6" y="52"/>
                      </a:lnTo>
                      <a:lnTo>
                        <a:pt x="14" y="28"/>
                      </a:lnTo>
                      <a:lnTo>
                        <a:pt x="25" y="11"/>
                      </a:lnTo>
                      <a:lnTo>
                        <a:pt x="4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 name="Freeform 118"/>
                <p:cNvSpPr>
                  <a:spLocks/>
                </p:cNvSpPr>
                <p:nvPr/>
              </p:nvSpPr>
              <p:spPr bwMode="auto">
                <a:xfrm>
                  <a:off x="765" y="1275"/>
                  <a:ext cx="410" cy="822"/>
                </a:xfrm>
                <a:custGeom>
                  <a:avLst/>
                  <a:gdLst/>
                  <a:ahLst/>
                  <a:cxnLst>
                    <a:cxn ang="0">
                      <a:pos x="57" y="0"/>
                    </a:cxn>
                    <a:cxn ang="0">
                      <a:pos x="77" y="4"/>
                    </a:cxn>
                    <a:cxn ang="0">
                      <a:pos x="100" y="16"/>
                    </a:cxn>
                    <a:cxn ang="0">
                      <a:pos x="123" y="34"/>
                    </a:cxn>
                    <a:cxn ang="0">
                      <a:pos x="148" y="59"/>
                    </a:cxn>
                    <a:cxn ang="0">
                      <a:pos x="173" y="88"/>
                    </a:cxn>
                    <a:cxn ang="0">
                      <a:pos x="200" y="123"/>
                    </a:cxn>
                    <a:cxn ang="0">
                      <a:pos x="226" y="163"/>
                    </a:cxn>
                    <a:cxn ang="0">
                      <a:pos x="253" y="206"/>
                    </a:cxn>
                    <a:cxn ang="0">
                      <a:pos x="278" y="255"/>
                    </a:cxn>
                    <a:cxn ang="0">
                      <a:pos x="303" y="307"/>
                    </a:cxn>
                    <a:cxn ang="0">
                      <a:pos x="327" y="361"/>
                    </a:cxn>
                    <a:cxn ang="0">
                      <a:pos x="347" y="417"/>
                    </a:cxn>
                    <a:cxn ang="0">
                      <a:pos x="367" y="471"/>
                    </a:cxn>
                    <a:cxn ang="0">
                      <a:pos x="382" y="524"/>
                    </a:cxn>
                    <a:cxn ang="0">
                      <a:pos x="393" y="574"/>
                    </a:cxn>
                    <a:cxn ang="0">
                      <a:pos x="403" y="621"/>
                    </a:cxn>
                    <a:cxn ang="0">
                      <a:pos x="409" y="664"/>
                    </a:cxn>
                    <a:cxn ang="0">
                      <a:pos x="410" y="703"/>
                    </a:cxn>
                    <a:cxn ang="0">
                      <a:pos x="410" y="738"/>
                    </a:cxn>
                    <a:cxn ang="0">
                      <a:pos x="406" y="767"/>
                    </a:cxn>
                    <a:cxn ang="0">
                      <a:pos x="397" y="791"/>
                    </a:cxn>
                    <a:cxn ang="0">
                      <a:pos x="386" y="808"/>
                    </a:cxn>
                    <a:cxn ang="0">
                      <a:pos x="371" y="819"/>
                    </a:cxn>
                    <a:cxn ang="0">
                      <a:pos x="353" y="822"/>
                    </a:cxn>
                    <a:cxn ang="0">
                      <a:pos x="333" y="818"/>
                    </a:cxn>
                    <a:cxn ang="0">
                      <a:pos x="311" y="805"/>
                    </a:cxn>
                    <a:cxn ang="0">
                      <a:pos x="288" y="788"/>
                    </a:cxn>
                    <a:cxn ang="0">
                      <a:pos x="263" y="763"/>
                    </a:cxn>
                    <a:cxn ang="0">
                      <a:pos x="236" y="734"/>
                    </a:cxn>
                    <a:cxn ang="0">
                      <a:pos x="210" y="699"/>
                    </a:cxn>
                    <a:cxn ang="0">
                      <a:pos x="183" y="659"/>
                    </a:cxn>
                    <a:cxn ang="0">
                      <a:pos x="157" y="616"/>
                    </a:cxn>
                    <a:cxn ang="0">
                      <a:pos x="132" y="567"/>
                    </a:cxn>
                    <a:cxn ang="0">
                      <a:pos x="107" y="515"/>
                    </a:cxn>
                    <a:cxn ang="0">
                      <a:pos x="83" y="461"/>
                    </a:cxn>
                    <a:cxn ang="0">
                      <a:pos x="62" y="405"/>
                    </a:cxn>
                    <a:cxn ang="0">
                      <a:pos x="43" y="351"/>
                    </a:cxn>
                    <a:cxn ang="0">
                      <a:pos x="27" y="298"/>
                    </a:cxn>
                    <a:cxn ang="0">
                      <a:pos x="16" y="248"/>
                    </a:cxn>
                    <a:cxn ang="0">
                      <a:pos x="7" y="201"/>
                    </a:cxn>
                    <a:cxn ang="0">
                      <a:pos x="1" y="158"/>
                    </a:cxn>
                    <a:cxn ang="0">
                      <a:pos x="0" y="119"/>
                    </a:cxn>
                    <a:cxn ang="0">
                      <a:pos x="0" y="84"/>
                    </a:cxn>
                    <a:cxn ang="0">
                      <a:pos x="4" y="55"/>
                    </a:cxn>
                    <a:cxn ang="0">
                      <a:pos x="12" y="31"/>
                    </a:cxn>
                    <a:cxn ang="0">
                      <a:pos x="23" y="14"/>
                    </a:cxn>
                    <a:cxn ang="0">
                      <a:pos x="39" y="3"/>
                    </a:cxn>
                    <a:cxn ang="0">
                      <a:pos x="57" y="0"/>
                    </a:cxn>
                  </a:cxnLst>
                  <a:rect l="0" t="0" r="r" b="b"/>
                  <a:pathLst>
                    <a:path w="410" h="822">
                      <a:moveTo>
                        <a:pt x="57" y="0"/>
                      </a:moveTo>
                      <a:lnTo>
                        <a:pt x="77" y="4"/>
                      </a:lnTo>
                      <a:lnTo>
                        <a:pt x="100" y="16"/>
                      </a:lnTo>
                      <a:lnTo>
                        <a:pt x="123" y="34"/>
                      </a:lnTo>
                      <a:lnTo>
                        <a:pt x="148" y="59"/>
                      </a:lnTo>
                      <a:lnTo>
                        <a:pt x="173" y="88"/>
                      </a:lnTo>
                      <a:lnTo>
                        <a:pt x="200" y="123"/>
                      </a:lnTo>
                      <a:lnTo>
                        <a:pt x="226" y="163"/>
                      </a:lnTo>
                      <a:lnTo>
                        <a:pt x="253" y="206"/>
                      </a:lnTo>
                      <a:lnTo>
                        <a:pt x="278" y="255"/>
                      </a:lnTo>
                      <a:lnTo>
                        <a:pt x="303" y="307"/>
                      </a:lnTo>
                      <a:lnTo>
                        <a:pt x="327" y="361"/>
                      </a:lnTo>
                      <a:lnTo>
                        <a:pt x="347" y="417"/>
                      </a:lnTo>
                      <a:lnTo>
                        <a:pt x="367" y="471"/>
                      </a:lnTo>
                      <a:lnTo>
                        <a:pt x="382" y="524"/>
                      </a:lnTo>
                      <a:lnTo>
                        <a:pt x="393" y="574"/>
                      </a:lnTo>
                      <a:lnTo>
                        <a:pt x="403" y="621"/>
                      </a:lnTo>
                      <a:lnTo>
                        <a:pt x="409" y="664"/>
                      </a:lnTo>
                      <a:lnTo>
                        <a:pt x="410" y="703"/>
                      </a:lnTo>
                      <a:lnTo>
                        <a:pt x="410" y="738"/>
                      </a:lnTo>
                      <a:lnTo>
                        <a:pt x="406" y="767"/>
                      </a:lnTo>
                      <a:lnTo>
                        <a:pt x="397" y="791"/>
                      </a:lnTo>
                      <a:lnTo>
                        <a:pt x="386" y="808"/>
                      </a:lnTo>
                      <a:lnTo>
                        <a:pt x="371" y="819"/>
                      </a:lnTo>
                      <a:lnTo>
                        <a:pt x="353" y="822"/>
                      </a:lnTo>
                      <a:lnTo>
                        <a:pt x="333" y="818"/>
                      </a:lnTo>
                      <a:lnTo>
                        <a:pt x="311" y="805"/>
                      </a:lnTo>
                      <a:lnTo>
                        <a:pt x="288" y="788"/>
                      </a:lnTo>
                      <a:lnTo>
                        <a:pt x="263" y="763"/>
                      </a:lnTo>
                      <a:lnTo>
                        <a:pt x="236" y="734"/>
                      </a:lnTo>
                      <a:lnTo>
                        <a:pt x="210" y="699"/>
                      </a:lnTo>
                      <a:lnTo>
                        <a:pt x="183" y="659"/>
                      </a:lnTo>
                      <a:lnTo>
                        <a:pt x="157" y="616"/>
                      </a:lnTo>
                      <a:lnTo>
                        <a:pt x="132" y="567"/>
                      </a:lnTo>
                      <a:lnTo>
                        <a:pt x="107" y="515"/>
                      </a:lnTo>
                      <a:lnTo>
                        <a:pt x="83" y="461"/>
                      </a:lnTo>
                      <a:lnTo>
                        <a:pt x="62" y="405"/>
                      </a:lnTo>
                      <a:lnTo>
                        <a:pt x="43" y="351"/>
                      </a:lnTo>
                      <a:lnTo>
                        <a:pt x="27" y="298"/>
                      </a:lnTo>
                      <a:lnTo>
                        <a:pt x="16" y="248"/>
                      </a:lnTo>
                      <a:lnTo>
                        <a:pt x="7" y="201"/>
                      </a:lnTo>
                      <a:lnTo>
                        <a:pt x="1" y="158"/>
                      </a:lnTo>
                      <a:lnTo>
                        <a:pt x="0" y="119"/>
                      </a:lnTo>
                      <a:lnTo>
                        <a:pt x="0" y="84"/>
                      </a:lnTo>
                      <a:lnTo>
                        <a:pt x="4" y="55"/>
                      </a:lnTo>
                      <a:lnTo>
                        <a:pt x="12" y="31"/>
                      </a:lnTo>
                      <a:lnTo>
                        <a:pt x="23" y="14"/>
                      </a:lnTo>
                      <a:lnTo>
                        <a:pt x="39" y="3"/>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 name="Freeform 119"/>
                <p:cNvSpPr>
                  <a:spLocks noEditPoints="1"/>
                </p:cNvSpPr>
                <p:nvPr/>
              </p:nvSpPr>
              <p:spPr bwMode="auto">
                <a:xfrm>
                  <a:off x="753" y="1264"/>
                  <a:ext cx="433" cy="844"/>
                </a:xfrm>
                <a:custGeom>
                  <a:avLst/>
                  <a:gdLst/>
                  <a:ahLst/>
                  <a:cxnLst>
                    <a:cxn ang="0">
                      <a:pos x="45" y="32"/>
                    </a:cxn>
                    <a:cxn ang="0">
                      <a:pos x="28" y="66"/>
                    </a:cxn>
                    <a:cxn ang="0">
                      <a:pos x="23" y="139"/>
                    </a:cxn>
                    <a:cxn ang="0">
                      <a:pos x="34" y="231"/>
                    </a:cxn>
                    <a:cxn ang="0">
                      <a:pos x="62" y="344"/>
                    </a:cxn>
                    <a:cxn ang="0">
                      <a:pos x="123" y="510"/>
                    </a:cxn>
                    <a:cxn ang="0">
                      <a:pos x="180" y="622"/>
                    </a:cxn>
                    <a:cxn ang="0">
                      <a:pos x="237" y="712"/>
                    </a:cxn>
                    <a:cxn ang="0">
                      <a:pos x="294" y="780"/>
                    </a:cxn>
                    <a:cxn ang="0">
                      <a:pos x="344" y="816"/>
                    </a:cxn>
                    <a:cxn ang="0">
                      <a:pos x="379" y="820"/>
                    </a:cxn>
                    <a:cxn ang="0">
                      <a:pos x="401" y="792"/>
                    </a:cxn>
                    <a:cxn ang="0">
                      <a:pos x="411" y="732"/>
                    </a:cxn>
                    <a:cxn ang="0">
                      <a:pos x="405" y="643"/>
                    </a:cxn>
                    <a:cxn ang="0">
                      <a:pos x="383" y="539"/>
                    </a:cxn>
                    <a:cxn ang="0">
                      <a:pos x="329" y="376"/>
                    </a:cxn>
                    <a:cxn ang="0">
                      <a:pos x="273" y="258"/>
                    </a:cxn>
                    <a:cxn ang="0">
                      <a:pos x="215" y="157"/>
                    </a:cxn>
                    <a:cxn ang="0">
                      <a:pos x="159" y="84"/>
                    </a:cxn>
                    <a:cxn ang="0">
                      <a:pos x="91" y="28"/>
                    </a:cxn>
                    <a:cxn ang="0">
                      <a:pos x="64" y="0"/>
                    </a:cxn>
                    <a:cxn ang="0">
                      <a:pos x="99" y="7"/>
                    </a:cxn>
                    <a:cxn ang="0">
                      <a:pos x="137" y="32"/>
                    </a:cxn>
                    <a:cxn ang="0">
                      <a:pos x="194" y="92"/>
                    </a:cxn>
                    <a:cxn ang="0">
                      <a:pos x="236" y="149"/>
                    </a:cxn>
                    <a:cxn ang="0">
                      <a:pos x="294" y="249"/>
                    </a:cxn>
                    <a:cxn ang="0">
                      <a:pos x="350" y="368"/>
                    </a:cxn>
                    <a:cxn ang="0">
                      <a:pos x="404" y="531"/>
                    </a:cxn>
                    <a:cxn ang="0">
                      <a:pos x="422" y="609"/>
                    </a:cxn>
                    <a:cxn ang="0">
                      <a:pos x="433" y="705"/>
                    </a:cxn>
                    <a:cxn ang="0">
                      <a:pos x="429" y="778"/>
                    </a:cxn>
                    <a:cxn ang="0">
                      <a:pos x="415" y="816"/>
                    </a:cxn>
                    <a:cxn ang="0">
                      <a:pos x="398" y="833"/>
                    </a:cxn>
                    <a:cxn ang="0">
                      <a:pos x="371" y="844"/>
                    </a:cxn>
                    <a:cxn ang="0">
                      <a:pos x="336" y="837"/>
                    </a:cxn>
                    <a:cxn ang="0">
                      <a:pos x="298" y="812"/>
                    </a:cxn>
                    <a:cxn ang="0">
                      <a:pos x="241" y="753"/>
                    </a:cxn>
                    <a:cxn ang="0">
                      <a:pos x="198" y="695"/>
                    </a:cxn>
                    <a:cxn ang="0">
                      <a:pos x="140" y="595"/>
                    </a:cxn>
                    <a:cxn ang="0">
                      <a:pos x="69" y="435"/>
                    </a:cxn>
                    <a:cxn ang="0">
                      <a:pos x="30" y="313"/>
                    </a:cxn>
                    <a:cxn ang="0">
                      <a:pos x="12" y="235"/>
                    </a:cxn>
                    <a:cxn ang="0">
                      <a:pos x="0" y="139"/>
                    </a:cxn>
                    <a:cxn ang="0">
                      <a:pos x="6" y="66"/>
                    </a:cxn>
                    <a:cxn ang="0">
                      <a:pos x="19" y="28"/>
                    </a:cxn>
                    <a:cxn ang="0">
                      <a:pos x="35" y="11"/>
                    </a:cxn>
                    <a:cxn ang="0">
                      <a:pos x="64" y="0"/>
                    </a:cxn>
                  </a:cxnLst>
                  <a:rect l="0" t="0" r="r" b="b"/>
                  <a:pathLst>
                    <a:path w="433" h="844">
                      <a:moveTo>
                        <a:pt x="67" y="22"/>
                      </a:moveTo>
                      <a:lnTo>
                        <a:pt x="55" y="25"/>
                      </a:lnTo>
                      <a:lnTo>
                        <a:pt x="45" y="32"/>
                      </a:lnTo>
                      <a:lnTo>
                        <a:pt x="38" y="38"/>
                      </a:lnTo>
                      <a:lnTo>
                        <a:pt x="32" y="52"/>
                      </a:lnTo>
                      <a:lnTo>
                        <a:pt x="28" y="66"/>
                      </a:lnTo>
                      <a:lnTo>
                        <a:pt x="24" y="88"/>
                      </a:lnTo>
                      <a:lnTo>
                        <a:pt x="23" y="112"/>
                      </a:lnTo>
                      <a:lnTo>
                        <a:pt x="23" y="139"/>
                      </a:lnTo>
                      <a:lnTo>
                        <a:pt x="24" y="169"/>
                      </a:lnTo>
                      <a:lnTo>
                        <a:pt x="28" y="201"/>
                      </a:lnTo>
                      <a:lnTo>
                        <a:pt x="34" y="231"/>
                      </a:lnTo>
                      <a:lnTo>
                        <a:pt x="41" y="267"/>
                      </a:lnTo>
                      <a:lnTo>
                        <a:pt x="51" y="305"/>
                      </a:lnTo>
                      <a:lnTo>
                        <a:pt x="62" y="344"/>
                      </a:lnTo>
                      <a:lnTo>
                        <a:pt x="74" y="384"/>
                      </a:lnTo>
                      <a:lnTo>
                        <a:pt x="89" y="426"/>
                      </a:lnTo>
                      <a:lnTo>
                        <a:pt x="123" y="510"/>
                      </a:lnTo>
                      <a:lnTo>
                        <a:pt x="141" y="549"/>
                      </a:lnTo>
                      <a:lnTo>
                        <a:pt x="160" y="586"/>
                      </a:lnTo>
                      <a:lnTo>
                        <a:pt x="180" y="622"/>
                      </a:lnTo>
                      <a:lnTo>
                        <a:pt x="199" y="656"/>
                      </a:lnTo>
                      <a:lnTo>
                        <a:pt x="219" y="687"/>
                      </a:lnTo>
                      <a:lnTo>
                        <a:pt x="237" y="712"/>
                      </a:lnTo>
                      <a:lnTo>
                        <a:pt x="256" y="738"/>
                      </a:lnTo>
                      <a:lnTo>
                        <a:pt x="276" y="760"/>
                      </a:lnTo>
                      <a:lnTo>
                        <a:pt x="294" y="780"/>
                      </a:lnTo>
                      <a:lnTo>
                        <a:pt x="313" y="797"/>
                      </a:lnTo>
                      <a:lnTo>
                        <a:pt x="327" y="806"/>
                      </a:lnTo>
                      <a:lnTo>
                        <a:pt x="344" y="816"/>
                      </a:lnTo>
                      <a:lnTo>
                        <a:pt x="355" y="820"/>
                      </a:lnTo>
                      <a:lnTo>
                        <a:pt x="371" y="822"/>
                      </a:lnTo>
                      <a:lnTo>
                        <a:pt x="379" y="820"/>
                      </a:lnTo>
                      <a:lnTo>
                        <a:pt x="389" y="813"/>
                      </a:lnTo>
                      <a:lnTo>
                        <a:pt x="396" y="806"/>
                      </a:lnTo>
                      <a:lnTo>
                        <a:pt x="401" y="792"/>
                      </a:lnTo>
                      <a:lnTo>
                        <a:pt x="407" y="774"/>
                      </a:lnTo>
                      <a:lnTo>
                        <a:pt x="409" y="756"/>
                      </a:lnTo>
                      <a:lnTo>
                        <a:pt x="411" y="732"/>
                      </a:lnTo>
                      <a:lnTo>
                        <a:pt x="411" y="705"/>
                      </a:lnTo>
                      <a:lnTo>
                        <a:pt x="409" y="675"/>
                      </a:lnTo>
                      <a:lnTo>
                        <a:pt x="405" y="643"/>
                      </a:lnTo>
                      <a:lnTo>
                        <a:pt x="400" y="613"/>
                      </a:lnTo>
                      <a:lnTo>
                        <a:pt x="393" y="577"/>
                      </a:lnTo>
                      <a:lnTo>
                        <a:pt x="383" y="539"/>
                      </a:lnTo>
                      <a:lnTo>
                        <a:pt x="372" y="500"/>
                      </a:lnTo>
                      <a:lnTo>
                        <a:pt x="359" y="460"/>
                      </a:lnTo>
                      <a:lnTo>
                        <a:pt x="329" y="376"/>
                      </a:lnTo>
                      <a:lnTo>
                        <a:pt x="311" y="334"/>
                      </a:lnTo>
                      <a:lnTo>
                        <a:pt x="293" y="295"/>
                      </a:lnTo>
                      <a:lnTo>
                        <a:pt x="273" y="258"/>
                      </a:lnTo>
                      <a:lnTo>
                        <a:pt x="254" y="222"/>
                      </a:lnTo>
                      <a:lnTo>
                        <a:pt x="234" y="188"/>
                      </a:lnTo>
                      <a:lnTo>
                        <a:pt x="215" y="157"/>
                      </a:lnTo>
                      <a:lnTo>
                        <a:pt x="198" y="132"/>
                      </a:lnTo>
                      <a:lnTo>
                        <a:pt x="179" y="107"/>
                      </a:lnTo>
                      <a:lnTo>
                        <a:pt x="159" y="84"/>
                      </a:lnTo>
                      <a:lnTo>
                        <a:pt x="140" y="64"/>
                      </a:lnTo>
                      <a:lnTo>
                        <a:pt x="121" y="48"/>
                      </a:lnTo>
                      <a:lnTo>
                        <a:pt x="91" y="28"/>
                      </a:lnTo>
                      <a:lnTo>
                        <a:pt x="74" y="24"/>
                      </a:lnTo>
                      <a:lnTo>
                        <a:pt x="67" y="22"/>
                      </a:lnTo>
                      <a:close/>
                      <a:moveTo>
                        <a:pt x="64" y="0"/>
                      </a:moveTo>
                      <a:lnTo>
                        <a:pt x="78" y="2"/>
                      </a:lnTo>
                      <a:lnTo>
                        <a:pt x="83" y="3"/>
                      </a:lnTo>
                      <a:lnTo>
                        <a:pt x="99" y="7"/>
                      </a:lnTo>
                      <a:lnTo>
                        <a:pt x="116" y="17"/>
                      </a:lnTo>
                      <a:lnTo>
                        <a:pt x="119" y="20"/>
                      </a:lnTo>
                      <a:lnTo>
                        <a:pt x="137" y="32"/>
                      </a:lnTo>
                      <a:lnTo>
                        <a:pt x="155" y="49"/>
                      </a:lnTo>
                      <a:lnTo>
                        <a:pt x="174" y="68"/>
                      </a:lnTo>
                      <a:lnTo>
                        <a:pt x="194" y="92"/>
                      </a:lnTo>
                      <a:lnTo>
                        <a:pt x="213" y="117"/>
                      </a:lnTo>
                      <a:lnTo>
                        <a:pt x="233" y="145"/>
                      </a:lnTo>
                      <a:lnTo>
                        <a:pt x="236" y="149"/>
                      </a:lnTo>
                      <a:lnTo>
                        <a:pt x="255" y="180"/>
                      </a:lnTo>
                      <a:lnTo>
                        <a:pt x="275" y="213"/>
                      </a:lnTo>
                      <a:lnTo>
                        <a:pt x="294" y="249"/>
                      </a:lnTo>
                      <a:lnTo>
                        <a:pt x="313" y="287"/>
                      </a:lnTo>
                      <a:lnTo>
                        <a:pt x="332" y="326"/>
                      </a:lnTo>
                      <a:lnTo>
                        <a:pt x="350" y="368"/>
                      </a:lnTo>
                      <a:lnTo>
                        <a:pt x="380" y="451"/>
                      </a:lnTo>
                      <a:lnTo>
                        <a:pt x="393" y="492"/>
                      </a:lnTo>
                      <a:lnTo>
                        <a:pt x="404" y="531"/>
                      </a:lnTo>
                      <a:lnTo>
                        <a:pt x="414" y="568"/>
                      </a:lnTo>
                      <a:lnTo>
                        <a:pt x="421" y="604"/>
                      </a:lnTo>
                      <a:lnTo>
                        <a:pt x="422" y="609"/>
                      </a:lnTo>
                      <a:lnTo>
                        <a:pt x="428" y="643"/>
                      </a:lnTo>
                      <a:lnTo>
                        <a:pt x="432" y="675"/>
                      </a:lnTo>
                      <a:lnTo>
                        <a:pt x="433" y="705"/>
                      </a:lnTo>
                      <a:lnTo>
                        <a:pt x="433" y="732"/>
                      </a:lnTo>
                      <a:lnTo>
                        <a:pt x="432" y="756"/>
                      </a:lnTo>
                      <a:lnTo>
                        <a:pt x="429" y="778"/>
                      </a:lnTo>
                      <a:lnTo>
                        <a:pt x="428" y="783"/>
                      </a:lnTo>
                      <a:lnTo>
                        <a:pt x="422" y="801"/>
                      </a:lnTo>
                      <a:lnTo>
                        <a:pt x="415" y="816"/>
                      </a:lnTo>
                      <a:lnTo>
                        <a:pt x="412" y="819"/>
                      </a:lnTo>
                      <a:lnTo>
                        <a:pt x="403" y="830"/>
                      </a:lnTo>
                      <a:lnTo>
                        <a:pt x="398" y="833"/>
                      </a:lnTo>
                      <a:lnTo>
                        <a:pt x="387" y="841"/>
                      </a:lnTo>
                      <a:lnTo>
                        <a:pt x="375" y="844"/>
                      </a:lnTo>
                      <a:lnTo>
                        <a:pt x="371" y="844"/>
                      </a:lnTo>
                      <a:lnTo>
                        <a:pt x="355" y="842"/>
                      </a:lnTo>
                      <a:lnTo>
                        <a:pt x="351" y="842"/>
                      </a:lnTo>
                      <a:lnTo>
                        <a:pt x="336" y="837"/>
                      </a:lnTo>
                      <a:lnTo>
                        <a:pt x="319" y="827"/>
                      </a:lnTo>
                      <a:lnTo>
                        <a:pt x="315" y="824"/>
                      </a:lnTo>
                      <a:lnTo>
                        <a:pt x="298" y="812"/>
                      </a:lnTo>
                      <a:lnTo>
                        <a:pt x="279" y="795"/>
                      </a:lnTo>
                      <a:lnTo>
                        <a:pt x="261" y="776"/>
                      </a:lnTo>
                      <a:lnTo>
                        <a:pt x="241" y="753"/>
                      </a:lnTo>
                      <a:lnTo>
                        <a:pt x="222" y="727"/>
                      </a:lnTo>
                      <a:lnTo>
                        <a:pt x="201" y="699"/>
                      </a:lnTo>
                      <a:lnTo>
                        <a:pt x="198" y="695"/>
                      </a:lnTo>
                      <a:lnTo>
                        <a:pt x="179" y="664"/>
                      </a:lnTo>
                      <a:lnTo>
                        <a:pt x="159" y="631"/>
                      </a:lnTo>
                      <a:lnTo>
                        <a:pt x="140" y="595"/>
                      </a:lnTo>
                      <a:lnTo>
                        <a:pt x="120" y="557"/>
                      </a:lnTo>
                      <a:lnTo>
                        <a:pt x="102" y="518"/>
                      </a:lnTo>
                      <a:lnTo>
                        <a:pt x="69" y="435"/>
                      </a:lnTo>
                      <a:lnTo>
                        <a:pt x="53" y="393"/>
                      </a:lnTo>
                      <a:lnTo>
                        <a:pt x="41" y="352"/>
                      </a:lnTo>
                      <a:lnTo>
                        <a:pt x="30" y="313"/>
                      </a:lnTo>
                      <a:lnTo>
                        <a:pt x="20" y="276"/>
                      </a:lnTo>
                      <a:lnTo>
                        <a:pt x="13" y="240"/>
                      </a:lnTo>
                      <a:lnTo>
                        <a:pt x="12" y="235"/>
                      </a:lnTo>
                      <a:lnTo>
                        <a:pt x="6" y="201"/>
                      </a:lnTo>
                      <a:lnTo>
                        <a:pt x="2" y="169"/>
                      </a:lnTo>
                      <a:lnTo>
                        <a:pt x="0" y="139"/>
                      </a:lnTo>
                      <a:lnTo>
                        <a:pt x="0" y="112"/>
                      </a:lnTo>
                      <a:lnTo>
                        <a:pt x="2" y="88"/>
                      </a:lnTo>
                      <a:lnTo>
                        <a:pt x="6" y="66"/>
                      </a:lnTo>
                      <a:lnTo>
                        <a:pt x="6" y="61"/>
                      </a:lnTo>
                      <a:lnTo>
                        <a:pt x="12" y="43"/>
                      </a:lnTo>
                      <a:lnTo>
                        <a:pt x="19" y="28"/>
                      </a:lnTo>
                      <a:lnTo>
                        <a:pt x="21" y="25"/>
                      </a:lnTo>
                      <a:lnTo>
                        <a:pt x="31" y="14"/>
                      </a:lnTo>
                      <a:lnTo>
                        <a:pt x="35" y="11"/>
                      </a:lnTo>
                      <a:lnTo>
                        <a:pt x="46" y="4"/>
                      </a:lnTo>
                      <a:lnTo>
                        <a:pt x="60"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 name="Freeform 120"/>
                <p:cNvSpPr>
                  <a:spLocks/>
                </p:cNvSpPr>
                <p:nvPr/>
              </p:nvSpPr>
              <p:spPr bwMode="auto">
                <a:xfrm>
                  <a:off x="585" y="1337"/>
                  <a:ext cx="387" cy="839"/>
                </a:xfrm>
                <a:custGeom>
                  <a:avLst/>
                  <a:gdLst/>
                  <a:ahLst/>
                  <a:cxnLst>
                    <a:cxn ang="0">
                      <a:pos x="56" y="20"/>
                    </a:cxn>
                    <a:cxn ang="0">
                      <a:pos x="39" y="33"/>
                    </a:cxn>
                    <a:cxn ang="0">
                      <a:pos x="28" y="65"/>
                    </a:cxn>
                    <a:cxn ang="0">
                      <a:pos x="24" y="83"/>
                    </a:cxn>
                    <a:cxn ang="0">
                      <a:pos x="22" y="135"/>
                    </a:cxn>
                    <a:cxn ang="0">
                      <a:pos x="29" y="196"/>
                    </a:cxn>
                    <a:cxn ang="0">
                      <a:pos x="42" y="263"/>
                    </a:cxn>
                    <a:cxn ang="0">
                      <a:pos x="61" y="339"/>
                    </a:cxn>
                    <a:cxn ang="0">
                      <a:pos x="89" y="421"/>
                    </a:cxn>
                    <a:cxn ang="0">
                      <a:pos x="141" y="544"/>
                    </a:cxn>
                    <a:cxn ang="0">
                      <a:pos x="180" y="618"/>
                    </a:cxn>
                    <a:cxn ang="0">
                      <a:pos x="217" y="682"/>
                    </a:cxn>
                    <a:cxn ang="0">
                      <a:pos x="256" y="733"/>
                    </a:cxn>
                    <a:cxn ang="0">
                      <a:pos x="294" y="776"/>
                    </a:cxn>
                    <a:cxn ang="0">
                      <a:pos x="327" y="803"/>
                    </a:cxn>
                    <a:cxn ang="0">
                      <a:pos x="355" y="815"/>
                    </a:cxn>
                    <a:cxn ang="0">
                      <a:pos x="379" y="815"/>
                    </a:cxn>
                    <a:cxn ang="0">
                      <a:pos x="374" y="839"/>
                    </a:cxn>
                    <a:cxn ang="0">
                      <a:pos x="355" y="838"/>
                    </a:cxn>
                    <a:cxn ang="0">
                      <a:pos x="335" y="832"/>
                    </a:cxn>
                    <a:cxn ang="0">
                      <a:pos x="315" y="821"/>
                    </a:cxn>
                    <a:cxn ang="0">
                      <a:pos x="278" y="792"/>
                    </a:cxn>
                    <a:cxn ang="0">
                      <a:pos x="241" y="749"/>
                    </a:cxn>
                    <a:cxn ang="0">
                      <a:pos x="200" y="694"/>
                    </a:cxn>
                    <a:cxn ang="0">
                      <a:pos x="178" y="659"/>
                    </a:cxn>
                    <a:cxn ang="0">
                      <a:pos x="139" y="591"/>
                    </a:cxn>
                    <a:cxn ang="0">
                      <a:pos x="102" y="513"/>
                    </a:cxn>
                    <a:cxn ang="0">
                      <a:pos x="54" y="388"/>
                    </a:cxn>
                    <a:cxn ang="0">
                      <a:pos x="29" y="309"/>
                    </a:cxn>
                    <a:cxn ang="0">
                      <a:pos x="13" y="235"/>
                    </a:cxn>
                    <a:cxn ang="0">
                      <a:pos x="7" y="196"/>
                    </a:cxn>
                    <a:cxn ang="0">
                      <a:pos x="0" y="135"/>
                    </a:cxn>
                    <a:cxn ang="0">
                      <a:pos x="1" y="83"/>
                    </a:cxn>
                    <a:cxn ang="0">
                      <a:pos x="7" y="57"/>
                    </a:cxn>
                    <a:cxn ang="0">
                      <a:pos x="20" y="23"/>
                    </a:cxn>
                    <a:cxn ang="0">
                      <a:pos x="32" y="9"/>
                    </a:cxn>
                    <a:cxn ang="0">
                      <a:pos x="47" y="0"/>
                    </a:cxn>
                  </a:cxnLst>
                  <a:rect l="0" t="0" r="r" b="b"/>
                  <a:pathLst>
                    <a:path w="387" h="839">
                      <a:moveTo>
                        <a:pt x="47" y="0"/>
                      </a:moveTo>
                      <a:lnTo>
                        <a:pt x="56" y="20"/>
                      </a:lnTo>
                      <a:lnTo>
                        <a:pt x="46" y="27"/>
                      </a:lnTo>
                      <a:lnTo>
                        <a:pt x="39" y="33"/>
                      </a:lnTo>
                      <a:lnTo>
                        <a:pt x="33" y="47"/>
                      </a:lnTo>
                      <a:lnTo>
                        <a:pt x="28" y="65"/>
                      </a:lnTo>
                      <a:lnTo>
                        <a:pt x="27" y="65"/>
                      </a:lnTo>
                      <a:lnTo>
                        <a:pt x="24" y="83"/>
                      </a:lnTo>
                      <a:lnTo>
                        <a:pt x="22" y="107"/>
                      </a:lnTo>
                      <a:lnTo>
                        <a:pt x="22" y="135"/>
                      </a:lnTo>
                      <a:lnTo>
                        <a:pt x="25" y="164"/>
                      </a:lnTo>
                      <a:lnTo>
                        <a:pt x="29" y="196"/>
                      </a:lnTo>
                      <a:lnTo>
                        <a:pt x="35" y="231"/>
                      </a:lnTo>
                      <a:lnTo>
                        <a:pt x="42" y="263"/>
                      </a:lnTo>
                      <a:lnTo>
                        <a:pt x="50" y="300"/>
                      </a:lnTo>
                      <a:lnTo>
                        <a:pt x="61" y="339"/>
                      </a:lnTo>
                      <a:lnTo>
                        <a:pt x="75" y="380"/>
                      </a:lnTo>
                      <a:lnTo>
                        <a:pt x="89" y="421"/>
                      </a:lnTo>
                      <a:lnTo>
                        <a:pt x="123" y="505"/>
                      </a:lnTo>
                      <a:lnTo>
                        <a:pt x="141" y="544"/>
                      </a:lnTo>
                      <a:lnTo>
                        <a:pt x="160" y="583"/>
                      </a:lnTo>
                      <a:lnTo>
                        <a:pt x="180" y="618"/>
                      </a:lnTo>
                      <a:lnTo>
                        <a:pt x="199" y="651"/>
                      </a:lnTo>
                      <a:lnTo>
                        <a:pt x="217" y="682"/>
                      </a:lnTo>
                      <a:lnTo>
                        <a:pt x="237" y="708"/>
                      </a:lnTo>
                      <a:lnTo>
                        <a:pt x="256" y="733"/>
                      </a:lnTo>
                      <a:lnTo>
                        <a:pt x="276" y="757"/>
                      </a:lnTo>
                      <a:lnTo>
                        <a:pt x="294" y="776"/>
                      </a:lnTo>
                      <a:lnTo>
                        <a:pt x="313" y="792"/>
                      </a:lnTo>
                      <a:lnTo>
                        <a:pt x="327" y="803"/>
                      </a:lnTo>
                      <a:lnTo>
                        <a:pt x="344" y="811"/>
                      </a:lnTo>
                      <a:lnTo>
                        <a:pt x="355" y="815"/>
                      </a:lnTo>
                      <a:lnTo>
                        <a:pt x="370" y="817"/>
                      </a:lnTo>
                      <a:lnTo>
                        <a:pt x="379" y="815"/>
                      </a:lnTo>
                      <a:lnTo>
                        <a:pt x="387" y="836"/>
                      </a:lnTo>
                      <a:lnTo>
                        <a:pt x="374" y="839"/>
                      </a:lnTo>
                      <a:lnTo>
                        <a:pt x="370" y="839"/>
                      </a:lnTo>
                      <a:lnTo>
                        <a:pt x="355" y="838"/>
                      </a:lnTo>
                      <a:lnTo>
                        <a:pt x="351" y="838"/>
                      </a:lnTo>
                      <a:lnTo>
                        <a:pt x="335" y="832"/>
                      </a:lnTo>
                      <a:lnTo>
                        <a:pt x="319" y="824"/>
                      </a:lnTo>
                      <a:lnTo>
                        <a:pt x="315" y="821"/>
                      </a:lnTo>
                      <a:lnTo>
                        <a:pt x="298" y="807"/>
                      </a:lnTo>
                      <a:lnTo>
                        <a:pt x="278" y="792"/>
                      </a:lnTo>
                      <a:lnTo>
                        <a:pt x="260" y="772"/>
                      </a:lnTo>
                      <a:lnTo>
                        <a:pt x="241" y="749"/>
                      </a:lnTo>
                      <a:lnTo>
                        <a:pt x="221" y="724"/>
                      </a:lnTo>
                      <a:lnTo>
                        <a:pt x="200" y="694"/>
                      </a:lnTo>
                      <a:lnTo>
                        <a:pt x="198" y="692"/>
                      </a:lnTo>
                      <a:lnTo>
                        <a:pt x="178" y="659"/>
                      </a:lnTo>
                      <a:lnTo>
                        <a:pt x="159" y="626"/>
                      </a:lnTo>
                      <a:lnTo>
                        <a:pt x="139" y="591"/>
                      </a:lnTo>
                      <a:lnTo>
                        <a:pt x="120" y="552"/>
                      </a:lnTo>
                      <a:lnTo>
                        <a:pt x="102" y="513"/>
                      </a:lnTo>
                      <a:lnTo>
                        <a:pt x="68" y="430"/>
                      </a:lnTo>
                      <a:lnTo>
                        <a:pt x="54" y="388"/>
                      </a:lnTo>
                      <a:lnTo>
                        <a:pt x="40" y="348"/>
                      </a:lnTo>
                      <a:lnTo>
                        <a:pt x="29" y="309"/>
                      </a:lnTo>
                      <a:lnTo>
                        <a:pt x="21" y="271"/>
                      </a:lnTo>
                      <a:lnTo>
                        <a:pt x="13" y="235"/>
                      </a:lnTo>
                      <a:lnTo>
                        <a:pt x="13" y="231"/>
                      </a:lnTo>
                      <a:lnTo>
                        <a:pt x="7" y="196"/>
                      </a:lnTo>
                      <a:lnTo>
                        <a:pt x="3" y="164"/>
                      </a:lnTo>
                      <a:lnTo>
                        <a:pt x="0" y="135"/>
                      </a:lnTo>
                      <a:lnTo>
                        <a:pt x="0" y="107"/>
                      </a:lnTo>
                      <a:lnTo>
                        <a:pt x="1" y="83"/>
                      </a:lnTo>
                      <a:lnTo>
                        <a:pt x="6" y="61"/>
                      </a:lnTo>
                      <a:lnTo>
                        <a:pt x="7" y="57"/>
                      </a:lnTo>
                      <a:lnTo>
                        <a:pt x="13" y="39"/>
                      </a:lnTo>
                      <a:lnTo>
                        <a:pt x="20" y="23"/>
                      </a:lnTo>
                      <a:lnTo>
                        <a:pt x="22" y="20"/>
                      </a:lnTo>
                      <a:lnTo>
                        <a:pt x="32" y="9"/>
                      </a:lnTo>
                      <a:lnTo>
                        <a:pt x="36" y="7"/>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 name="Freeform 121"/>
                <p:cNvSpPr>
                  <a:spLocks/>
                </p:cNvSpPr>
                <p:nvPr/>
              </p:nvSpPr>
              <p:spPr bwMode="auto">
                <a:xfrm>
                  <a:off x="625" y="1268"/>
                  <a:ext cx="183" cy="92"/>
                </a:xfrm>
                <a:custGeom>
                  <a:avLst/>
                  <a:gdLst/>
                  <a:ahLst/>
                  <a:cxnLst>
                    <a:cxn ang="0">
                      <a:pos x="174" y="0"/>
                    </a:cxn>
                    <a:cxn ang="0">
                      <a:pos x="183" y="21"/>
                    </a:cxn>
                    <a:cxn ang="0">
                      <a:pos x="16" y="89"/>
                    </a:cxn>
                    <a:cxn ang="0">
                      <a:pos x="9" y="92"/>
                    </a:cxn>
                    <a:cxn ang="0">
                      <a:pos x="0" y="71"/>
                    </a:cxn>
                    <a:cxn ang="0">
                      <a:pos x="7" y="69"/>
                    </a:cxn>
                    <a:cxn ang="0">
                      <a:pos x="174" y="0"/>
                    </a:cxn>
                  </a:cxnLst>
                  <a:rect l="0" t="0" r="r" b="b"/>
                  <a:pathLst>
                    <a:path w="183" h="92">
                      <a:moveTo>
                        <a:pt x="174" y="0"/>
                      </a:moveTo>
                      <a:lnTo>
                        <a:pt x="183" y="21"/>
                      </a:lnTo>
                      <a:lnTo>
                        <a:pt x="16" y="89"/>
                      </a:lnTo>
                      <a:lnTo>
                        <a:pt x="9" y="92"/>
                      </a:lnTo>
                      <a:lnTo>
                        <a:pt x="0" y="71"/>
                      </a:lnTo>
                      <a:lnTo>
                        <a:pt x="7" y="69"/>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 name="Freeform 122"/>
                <p:cNvSpPr>
                  <a:spLocks/>
                </p:cNvSpPr>
                <p:nvPr/>
              </p:nvSpPr>
              <p:spPr bwMode="auto">
                <a:xfrm>
                  <a:off x="958" y="2084"/>
                  <a:ext cx="182" cy="91"/>
                </a:xfrm>
                <a:custGeom>
                  <a:avLst/>
                  <a:gdLst/>
                  <a:ahLst/>
                  <a:cxnLst>
                    <a:cxn ang="0">
                      <a:pos x="174" y="0"/>
                    </a:cxn>
                    <a:cxn ang="0">
                      <a:pos x="182" y="21"/>
                    </a:cxn>
                    <a:cxn ang="0">
                      <a:pos x="14" y="89"/>
                    </a:cxn>
                    <a:cxn ang="0">
                      <a:pos x="10" y="91"/>
                    </a:cxn>
                    <a:cxn ang="0">
                      <a:pos x="0" y="71"/>
                    </a:cxn>
                    <a:cxn ang="0">
                      <a:pos x="6" y="68"/>
                    </a:cxn>
                    <a:cxn ang="0">
                      <a:pos x="174" y="0"/>
                    </a:cxn>
                  </a:cxnLst>
                  <a:rect l="0" t="0" r="r" b="b"/>
                  <a:pathLst>
                    <a:path w="182" h="91">
                      <a:moveTo>
                        <a:pt x="174" y="0"/>
                      </a:moveTo>
                      <a:lnTo>
                        <a:pt x="182" y="21"/>
                      </a:lnTo>
                      <a:lnTo>
                        <a:pt x="14" y="89"/>
                      </a:lnTo>
                      <a:lnTo>
                        <a:pt x="10" y="91"/>
                      </a:lnTo>
                      <a:lnTo>
                        <a:pt x="0" y="71"/>
                      </a:lnTo>
                      <a:lnTo>
                        <a:pt x="6" y="68"/>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 name="Freeform 123"/>
                <p:cNvSpPr>
                  <a:spLocks/>
                </p:cNvSpPr>
                <p:nvPr/>
              </p:nvSpPr>
              <p:spPr bwMode="auto">
                <a:xfrm>
                  <a:off x="2640" y="1440"/>
                  <a:ext cx="508" cy="616"/>
                </a:xfrm>
                <a:custGeom>
                  <a:avLst/>
                  <a:gdLst/>
                  <a:ahLst/>
                  <a:cxnLst>
                    <a:cxn ang="0">
                      <a:pos x="232" y="1"/>
                    </a:cxn>
                    <a:cxn ang="0">
                      <a:pos x="256" y="15"/>
                    </a:cxn>
                    <a:cxn ang="0">
                      <a:pos x="260" y="39"/>
                    </a:cxn>
                    <a:cxn ang="0">
                      <a:pos x="250" y="83"/>
                    </a:cxn>
                    <a:cxn ang="0">
                      <a:pos x="242" y="115"/>
                    </a:cxn>
                    <a:cxn ang="0">
                      <a:pos x="230" y="179"/>
                    </a:cxn>
                    <a:cxn ang="0">
                      <a:pos x="231" y="236"/>
                    </a:cxn>
                    <a:cxn ang="0">
                      <a:pos x="256" y="288"/>
                    </a:cxn>
                    <a:cxn ang="0">
                      <a:pos x="305" y="337"/>
                    </a:cxn>
                    <a:cxn ang="0">
                      <a:pos x="365" y="374"/>
                    </a:cxn>
                    <a:cxn ang="0">
                      <a:pos x="426" y="413"/>
                    </a:cxn>
                    <a:cxn ang="0">
                      <a:pos x="461" y="444"/>
                    </a:cxn>
                    <a:cxn ang="0">
                      <a:pos x="476" y="467"/>
                    </a:cxn>
                    <a:cxn ang="0">
                      <a:pos x="491" y="498"/>
                    </a:cxn>
                    <a:cxn ang="0">
                      <a:pos x="504" y="530"/>
                    </a:cxn>
                    <a:cxn ang="0">
                      <a:pos x="508" y="559"/>
                    </a:cxn>
                    <a:cxn ang="0">
                      <a:pos x="501" y="582"/>
                    </a:cxn>
                    <a:cxn ang="0">
                      <a:pos x="479" y="590"/>
                    </a:cxn>
                    <a:cxn ang="0">
                      <a:pos x="445" y="605"/>
                    </a:cxn>
                    <a:cxn ang="0">
                      <a:pos x="417" y="616"/>
                    </a:cxn>
                    <a:cxn ang="0">
                      <a:pos x="391" y="605"/>
                    </a:cxn>
                    <a:cxn ang="0">
                      <a:pos x="365" y="586"/>
                    </a:cxn>
                    <a:cxn ang="0">
                      <a:pos x="340" y="566"/>
                    </a:cxn>
                    <a:cxn ang="0">
                      <a:pos x="317" y="561"/>
                    </a:cxn>
                    <a:cxn ang="0">
                      <a:pos x="301" y="572"/>
                    </a:cxn>
                    <a:cxn ang="0">
                      <a:pos x="281" y="582"/>
                    </a:cxn>
                    <a:cxn ang="0">
                      <a:pos x="256" y="579"/>
                    </a:cxn>
                    <a:cxn ang="0">
                      <a:pos x="230" y="551"/>
                    </a:cxn>
                    <a:cxn ang="0">
                      <a:pos x="210" y="515"/>
                    </a:cxn>
                    <a:cxn ang="0">
                      <a:pos x="184" y="509"/>
                    </a:cxn>
                    <a:cxn ang="0">
                      <a:pos x="150" y="505"/>
                    </a:cxn>
                    <a:cxn ang="0">
                      <a:pos x="123" y="485"/>
                    </a:cxn>
                    <a:cxn ang="0">
                      <a:pos x="100" y="470"/>
                    </a:cxn>
                    <a:cxn ang="0">
                      <a:pos x="79" y="452"/>
                    </a:cxn>
                    <a:cxn ang="0">
                      <a:pos x="49" y="423"/>
                    </a:cxn>
                    <a:cxn ang="0">
                      <a:pos x="22" y="392"/>
                    </a:cxn>
                    <a:cxn ang="0">
                      <a:pos x="0" y="346"/>
                    </a:cxn>
                    <a:cxn ang="0">
                      <a:pos x="8" y="304"/>
                    </a:cxn>
                    <a:cxn ang="0">
                      <a:pos x="71" y="236"/>
                    </a:cxn>
                    <a:cxn ang="0">
                      <a:pos x="110" y="204"/>
                    </a:cxn>
                    <a:cxn ang="0">
                      <a:pos x="142" y="172"/>
                    </a:cxn>
                    <a:cxn ang="0">
                      <a:pos x="170" y="125"/>
                    </a:cxn>
                    <a:cxn ang="0">
                      <a:pos x="196" y="46"/>
                    </a:cxn>
                    <a:cxn ang="0">
                      <a:pos x="212" y="0"/>
                    </a:cxn>
                  </a:cxnLst>
                  <a:rect l="0" t="0" r="r" b="b"/>
                  <a:pathLst>
                    <a:path w="508" h="616">
                      <a:moveTo>
                        <a:pt x="212" y="0"/>
                      </a:moveTo>
                      <a:lnTo>
                        <a:pt x="232" y="1"/>
                      </a:lnTo>
                      <a:lnTo>
                        <a:pt x="246" y="7"/>
                      </a:lnTo>
                      <a:lnTo>
                        <a:pt x="256" y="15"/>
                      </a:lnTo>
                      <a:lnTo>
                        <a:pt x="260" y="26"/>
                      </a:lnTo>
                      <a:lnTo>
                        <a:pt x="260" y="39"/>
                      </a:lnTo>
                      <a:lnTo>
                        <a:pt x="259" y="53"/>
                      </a:lnTo>
                      <a:lnTo>
                        <a:pt x="250" y="83"/>
                      </a:lnTo>
                      <a:lnTo>
                        <a:pt x="246" y="100"/>
                      </a:lnTo>
                      <a:lnTo>
                        <a:pt x="242" y="115"/>
                      </a:lnTo>
                      <a:lnTo>
                        <a:pt x="235" y="149"/>
                      </a:lnTo>
                      <a:lnTo>
                        <a:pt x="230" y="179"/>
                      </a:lnTo>
                      <a:lnTo>
                        <a:pt x="228" y="208"/>
                      </a:lnTo>
                      <a:lnTo>
                        <a:pt x="231" y="236"/>
                      </a:lnTo>
                      <a:lnTo>
                        <a:pt x="239" y="261"/>
                      </a:lnTo>
                      <a:lnTo>
                        <a:pt x="256" y="288"/>
                      </a:lnTo>
                      <a:lnTo>
                        <a:pt x="280" y="313"/>
                      </a:lnTo>
                      <a:lnTo>
                        <a:pt x="305" y="337"/>
                      </a:lnTo>
                      <a:lnTo>
                        <a:pt x="334" y="356"/>
                      </a:lnTo>
                      <a:lnTo>
                        <a:pt x="365" y="374"/>
                      </a:lnTo>
                      <a:lnTo>
                        <a:pt x="397" y="392"/>
                      </a:lnTo>
                      <a:lnTo>
                        <a:pt x="426" y="413"/>
                      </a:lnTo>
                      <a:lnTo>
                        <a:pt x="454" y="437"/>
                      </a:lnTo>
                      <a:lnTo>
                        <a:pt x="461" y="444"/>
                      </a:lnTo>
                      <a:lnTo>
                        <a:pt x="468" y="455"/>
                      </a:lnTo>
                      <a:lnTo>
                        <a:pt x="476" y="467"/>
                      </a:lnTo>
                      <a:lnTo>
                        <a:pt x="484" y="483"/>
                      </a:lnTo>
                      <a:lnTo>
                        <a:pt x="491" y="498"/>
                      </a:lnTo>
                      <a:lnTo>
                        <a:pt x="498" y="515"/>
                      </a:lnTo>
                      <a:lnTo>
                        <a:pt x="504" y="530"/>
                      </a:lnTo>
                      <a:lnTo>
                        <a:pt x="506" y="545"/>
                      </a:lnTo>
                      <a:lnTo>
                        <a:pt x="508" y="559"/>
                      </a:lnTo>
                      <a:lnTo>
                        <a:pt x="505" y="572"/>
                      </a:lnTo>
                      <a:lnTo>
                        <a:pt x="501" y="582"/>
                      </a:lnTo>
                      <a:lnTo>
                        <a:pt x="491" y="587"/>
                      </a:lnTo>
                      <a:lnTo>
                        <a:pt x="479" y="590"/>
                      </a:lnTo>
                      <a:lnTo>
                        <a:pt x="461" y="589"/>
                      </a:lnTo>
                      <a:lnTo>
                        <a:pt x="445" y="605"/>
                      </a:lnTo>
                      <a:lnTo>
                        <a:pt x="431" y="615"/>
                      </a:lnTo>
                      <a:lnTo>
                        <a:pt x="417" y="616"/>
                      </a:lnTo>
                      <a:lnTo>
                        <a:pt x="404" y="614"/>
                      </a:lnTo>
                      <a:lnTo>
                        <a:pt x="391" y="605"/>
                      </a:lnTo>
                      <a:lnTo>
                        <a:pt x="378" y="595"/>
                      </a:lnTo>
                      <a:lnTo>
                        <a:pt x="365" y="586"/>
                      </a:lnTo>
                      <a:lnTo>
                        <a:pt x="352" y="575"/>
                      </a:lnTo>
                      <a:lnTo>
                        <a:pt x="340" y="566"/>
                      </a:lnTo>
                      <a:lnTo>
                        <a:pt x="327" y="561"/>
                      </a:lnTo>
                      <a:lnTo>
                        <a:pt x="317" y="561"/>
                      </a:lnTo>
                      <a:lnTo>
                        <a:pt x="309" y="565"/>
                      </a:lnTo>
                      <a:lnTo>
                        <a:pt x="301" y="572"/>
                      </a:lnTo>
                      <a:lnTo>
                        <a:pt x="291" y="577"/>
                      </a:lnTo>
                      <a:lnTo>
                        <a:pt x="281" y="582"/>
                      </a:lnTo>
                      <a:lnTo>
                        <a:pt x="270" y="583"/>
                      </a:lnTo>
                      <a:lnTo>
                        <a:pt x="256" y="579"/>
                      </a:lnTo>
                      <a:lnTo>
                        <a:pt x="242" y="568"/>
                      </a:lnTo>
                      <a:lnTo>
                        <a:pt x="230" y="551"/>
                      </a:lnTo>
                      <a:lnTo>
                        <a:pt x="219" y="533"/>
                      </a:lnTo>
                      <a:lnTo>
                        <a:pt x="210" y="515"/>
                      </a:lnTo>
                      <a:lnTo>
                        <a:pt x="203" y="502"/>
                      </a:lnTo>
                      <a:lnTo>
                        <a:pt x="184" y="509"/>
                      </a:lnTo>
                      <a:lnTo>
                        <a:pt x="167" y="509"/>
                      </a:lnTo>
                      <a:lnTo>
                        <a:pt x="150" y="505"/>
                      </a:lnTo>
                      <a:lnTo>
                        <a:pt x="136" y="497"/>
                      </a:lnTo>
                      <a:lnTo>
                        <a:pt x="123" y="485"/>
                      </a:lnTo>
                      <a:lnTo>
                        <a:pt x="107" y="474"/>
                      </a:lnTo>
                      <a:lnTo>
                        <a:pt x="100" y="470"/>
                      </a:lnTo>
                      <a:lnTo>
                        <a:pt x="91" y="462"/>
                      </a:lnTo>
                      <a:lnTo>
                        <a:pt x="79" y="452"/>
                      </a:lnTo>
                      <a:lnTo>
                        <a:pt x="67" y="441"/>
                      </a:lnTo>
                      <a:lnTo>
                        <a:pt x="49" y="423"/>
                      </a:lnTo>
                      <a:lnTo>
                        <a:pt x="45" y="417"/>
                      </a:lnTo>
                      <a:lnTo>
                        <a:pt x="22" y="392"/>
                      </a:lnTo>
                      <a:lnTo>
                        <a:pt x="8" y="369"/>
                      </a:lnTo>
                      <a:lnTo>
                        <a:pt x="0" y="346"/>
                      </a:lnTo>
                      <a:lnTo>
                        <a:pt x="0" y="325"/>
                      </a:lnTo>
                      <a:lnTo>
                        <a:pt x="8" y="304"/>
                      </a:lnTo>
                      <a:lnTo>
                        <a:pt x="25" y="282"/>
                      </a:lnTo>
                      <a:lnTo>
                        <a:pt x="71" y="236"/>
                      </a:lnTo>
                      <a:lnTo>
                        <a:pt x="92" y="220"/>
                      </a:lnTo>
                      <a:lnTo>
                        <a:pt x="110" y="204"/>
                      </a:lnTo>
                      <a:lnTo>
                        <a:pt x="127" y="189"/>
                      </a:lnTo>
                      <a:lnTo>
                        <a:pt x="142" y="172"/>
                      </a:lnTo>
                      <a:lnTo>
                        <a:pt x="156" y="151"/>
                      </a:lnTo>
                      <a:lnTo>
                        <a:pt x="170" y="125"/>
                      </a:lnTo>
                      <a:lnTo>
                        <a:pt x="184" y="85"/>
                      </a:lnTo>
                      <a:lnTo>
                        <a:pt x="196" y="46"/>
                      </a:lnTo>
                      <a:lnTo>
                        <a:pt x="214" y="7"/>
                      </a:lnTo>
                      <a:lnTo>
                        <a:pt x="2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0" name="Freeform 124"/>
                <p:cNvSpPr>
                  <a:spLocks noEditPoints="1"/>
                </p:cNvSpPr>
                <p:nvPr/>
              </p:nvSpPr>
              <p:spPr bwMode="auto">
                <a:xfrm>
                  <a:off x="2629" y="1428"/>
                  <a:ext cx="529" cy="639"/>
                </a:xfrm>
                <a:custGeom>
                  <a:avLst/>
                  <a:gdLst/>
                  <a:ahLst/>
                  <a:cxnLst>
                    <a:cxn ang="0">
                      <a:pos x="221" y="53"/>
                    </a:cxn>
                    <a:cxn ang="0">
                      <a:pos x="188" y="145"/>
                    </a:cxn>
                    <a:cxn ang="0">
                      <a:pos x="127" y="226"/>
                    </a:cxn>
                    <a:cxn ang="0">
                      <a:pos x="51" y="293"/>
                    </a:cxn>
                    <a:cxn ang="0">
                      <a:pos x="24" y="355"/>
                    </a:cxn>
                    <a:cxn ang="0">
                      <a:pos x="51" y="410"/>
                    </a:cxn>
                    <a:cxn ang="0">
                      <a:pos x="124" y="478"/>
                    </a:cxn>
                    <a:cxn ang="0">
                      <a:pos x="163" y="504"/>
                    </a:cxn>
                    <a:cxn ang="0">
                      <a:pos x="209" y="504"/>
                    </a:cxn>
                    <a:cxn ang="0">
                      <a:pos x="221" y="506"/>
                    </a:cxn>
                    <a:cxn ang="0">
                      <a:pos x="248" y="557"/>
                    </a:cxn>
                    <a:cxn ang="0">
                      <a:pos x="284" y="584"/>
                    </a:cxn>
                    <a:cxn ang="0">
                      <a:pos x="334" y="562"/>
                    </a:cxn>
                    <a:cxn ang="0">
                      <a:pos x="378" y="584"/>
                    </a:cxn>
                    <a:cxn ang="0">
                      <a:pos x="410" y="610"/>
                    </a:cxn>
                    <a:cxn ang="0">
                      <a:pos x="445" y="613"/>
                    </a:cxn>
                    <a:cxn ang="0">
                      <a:pos x="465" y="592"/>
                    </a:cxn>
                    <a:cxn ang="0">
                      <a:pos x="490" y="591"/>
                    </a:cxn>
                    <a:cxn ang="0">
                      <a:pos x="508" y="570"/>
                    </a:cxn>
                    <a:cxn ang="0">
                      <a:pos x="499" y="530"/>
                    </a:cxn>
                    <a:cxn ang="0">
                      <a:pos x="481" y="492"/>
                    </a:cxn>
                    <a:cxn ang="0">
                      <a:pos x="435" y="438"/>
                    </a:cxn>
                    <a:cxn ang="0">
                      <a:pos x="357" y="389"/>
                    </a:cxn>
                    <a:cxn ang="0">
                      <a:pos x="285" y="336"/>
                    </a:cxn>
                    <a:cxn ang="0">
                      <a:pos x="237" y="271"/>
                    </a:cxn>
                    <a:cxn ang="0">
                      <a:pos x="232" y="174"/>
                    </a:cxn>
                    <a:cxn ang="0">
                      <a:pos x="261" y="51"/>
                    </a:cxn>
                    <a:cxn ang="0">
                      <a:pos x="245" y="24"/>
                    </a:cxn>
                    <a:cxn ang="0">
                      <a:pos x="238" y="2"/>
                    </a:cxn>
                    <a:cxn ang="0">
                      <a:pos x="274" y="19"/>
                    </a:cxn>
                    <a:cxn ang="0">
                      <a:pos x="278" y="78"/>
                    </a:cxn>
                    <a:cxn ang="0">
                      <a:pos x="250" y="194"/>
                    </a:cxn>
                    <a:cxn ang="0">
                      <a:pos x="261" y="272"/>
                    </a:cxn>
                    <a:cxn ang="0">
                      <a:pos x="320" y="337"/>
                    </a:cxn>
                    <a:cxn ang="0">
                      <a:pos x="392" y="383"/>
                    </a:cxn>
                    <a:cxn ang="0">
                      <a:pos x="459" y="428"/>
                    </a:cxn>
                    <a:cxn ang="0">
                      <a:pos x="516" y="514"/>
                    </a:cxn>
                    <a:cxn ang="0">
                      <a:pos x="529" y="571"/>
                    </a:cxn>
                    <a:cxn ang="0">
                      <a:pos x="509" y="609"/>
                    </a:cxn>
                    <a:cxn ang="0">
                      <a:pos x="470" y="620"/>
                    </a:cxn>
                    <a:cxn ang="0">
                      <a:pos x="427" y="639"/>
                    </a:cxn>
                    <a:cxn ang="0">
                      <a:pos x="374" y="610"/>
                    </a:cxn>
                    <a:cxn ang="0">
                      <a:pos x="335" y="584"/>
                    </a:cxn>
                    <a:cxn ang="0">
                      <a:pos x="309" y="598"/>
                    </a:cxn>
                    <a:cxn ang="0">
                      <a:pos x="274" y="605"/>
                    </a:cxn>
                    <a:cxn ang="0">
                      <a:pos x="234" y="573"/>
                    </a:cxn>
                    <a:cxn ang="0">
                      <a:pos x="210" y="527"/>
                    </a:cxn>
                    <a:cxn ang="0">
                      <a:pos x="154" y="525"/>
                    </a:cxn>
                    <a:cxn ang="0">
                      <a:pos x="78" y="468"/>
                    </a:cxn>
                    <a:cxn ang="0">
                      <a:pos x="25" y="413"/>
                    </a:cxn>
                    <a:cxn ang="0">
                      <a:pos x="0" y="343"/>
                    </a:cxn>
                    <a:cxn ang="0">
                      <a:pos x="25" y="289"/>
                    </a:cxn>
                    <a:cxn ang="0">
                      <a:pos x="139" y="183"/>
                    </a:cxn>
                    <a:cxn ang="0">
                      <a:pos x="185" y="88"/>
                    </a:cxn>
                    <a:cxn ang="0">
                      <a:pos x="213" y="14"/>
                    </a:cxn>
                    <a:cxn ang="0">
                      <a:pos x="223" y="0"/>
                    </a:cxn>
                  </a:cxnLst>
                  <a:rect l="0" t="0" r="r" b="b"/>
                  <a:pathLst>
                    <a:path w="529" h="639">
                      <a:moveTo>
                        <a:pt x="234" y="23"/>
                      </a:moveTo>
                      <a:lnTo>
                        <a:pt x="234" y="24"/>
                      </a:lnTo>
                      <a:lnTo>
                        <a:pt x="221" y="53"/>
                      </a:lnTo>
                      <a:lnTo>
                        <a:pt x="210" y="85"/>
                      </a:lnTo>
                      <a:lnTo>
                        <a:pt x="199" y="116"/>
                      </a:lnTo>
                      <a:lnTo>
                        <a:pt x="188" y="145"/>
                      </a:lnTo>
                      <a:lnTo>
                        <a:pt x="173" y="174"/>
                      </a:lnTo>
                      <a:lnTo>
                        <a:pt x="153" y="201"/>
                      </a:lnTo>
                      <a:lnTo>
                        <a:pt x="127" y="226"/>
                      </a:lnTo>
                      <a:lnTo>
                        <a:pt x="97" y="250"/>
                      </a:lnTo>
                      <a:lnTo>
                        <a:pt x="74" y="271"/>
                      </a:lnTo>
                      <a:lnTo>
                        <a:pt x="51" y="293"/>
                      </a:lnTo>
                      <a:lnTo>
                        <a:pt x="32" y="316"/>
                      </a:lnTo>
                      <a:lnTo>
                        <a:pt x="24" y="336"/>
                      </a:lnTo>
                      <a:lnTo>
                        <a:pt x="24" y="355"/>
                      </a:lnTo>
                      <a:lnTo>
                        <a:pt x="29" y="375"/>
                      </a:lnTo>
                      <a:lnTo>
                        <a:pt x="39" y="393"/>
                      </a:lnTo>
                      <a:lnTo>
                        <a:pt x="51" y="410"/>
                      </a:lnTo>
                      <a:lnTo>
                        <a:pt x="65" y="425"/>
                      </a:lnTo>
                      <a:lnTo>
                        <a:pt x="79" y="439"/>
                      </a:lnTo>
                      <a:lnTo>
                        <a:pt x="124" y="478"/>
                      </a:lnTo>
                      <a:lnTo>
                        <a:pt x="136" y="488"/>
                      </a:lnTo>
                      <a:lnTo>
                        <a:pt x="150" y="497"/>
                      </a:lnTo>
                      <a:lnTo>
                        <a:pt x="163" y="504"/>
                      </a:lnTo>
                      <a:lnTo>
                        <a:pt x="177" y="509"/>
                      </a:lnTo>
                      <a:lnTo>
                        <a:pt x="192" y="509"/>
                      </a:lnTo>
                      <a:lnTo>
                        <a:pt x="209" y="504"/>
                      </a:lnTo>
                      <a:lnTo>
                        <a:pt x="211" y="503"/>
                      </a:lnTo>
                      <a:lnTo>
                        <a:pt x="216" y="503"/>
                      </a:lnTo>
                      <a:lnTo>
                        <a:pt x="221" y="506"/>
                      </a:lnTo>
                      <a:lnTo>
                        <a:pt x="224" y="509"/>
                      </a:lnTo>
                      <a:lnTo>
                        <a:pt x="231" y="524"/>
                      </a:lnTo>
                      <a:lnTo>
                        <a:pt x="248" y="557"/>
                      </a:lnTo>
                      <a:lnTo>
                        <a:pt x="259" y="571"/>
                      </a:lnTo>
                      <a:lnTo>
                        <a:pt x="273" y="581"/>
                      </a:lnTo>
                      <a:lnTo>
                        <a:pt x="284" y="584"/>
                      </a:lnTo>
                      <a:lnTo>
                        <a:pt x="293" y="581"/>
                      </a:lnTo>
                      <a:lnTo>
                        <a:pt x="323" y="564"/>
                      </a:lnTo>
                      <a:lnTo>
                        <a:pt x="334" y="562"/>
                      </a:lnTo>
                      <a:lnTo>
                        <a:pt x="349" y="564"/>
                      </a:lnTo>
                      <a:lnTo>
                        <a:pt x="364" y="573"/>
                      </a:lnTo>
                      <a:lnTo>
                        <a:pt x="378" y="584"/>
                      </a:lnTo>
                      <a:lnTo>
                        <a:pt x="389" y="594"/>
                      </a:lnTo>
                      <a:lnTo>
                        <a:pt x="399" y="602"/>
                      </a:lnTo>
                      <a:lnTo>
                        <a:pt x="410" y="610"/>
                      </a:lnTo>
                      <a:lnTo>
                        <a:pt x="421" y="616"/>
                      </a:lnTo>
                      <a:lnTo>
                        <a:pt x="434" y="617"/>
                      </a:lnTo>
                      <a:lnTo>
                        <a:pt x="445" y="613"/>
                      </a:lnTo>
                      <a:lnTo>
                        <a:pt x="453" y="605"/>
                      </a:lnTo>
                      <a:lnTo>
                        <a:pt x="462" y="595"/>
                      </a:lnTo>
                      <a:lnTo>
                        <a:pt x="465" y="592"/>
                      </a:lnTo>
                      <a:lnTo>
                        <a:pt x="470" y="589"/>
                      </a:lnTo>
                      <a:lnTo>
                        <a:pt x="474" y="589"/>
                      </a:lnTo>
                      <a:lnTo>
                        <a:pt x="490" y="591"/>
                      </a:lnTo>
                      <a:lnTo>
                        <a:pt x="499" y="587"/>
                      </a:lnTo>
                      <a:lnTo>
                        <a:pt x="505" y="580"/>
                      </a:lnTo>
                      <a:lnTo>
                        <a:pt x="508" y="570"/>
                      </a:lnTo>
                      <a:lnTo>
                        <a:pt x="506" y="557"/>
                      </a:lnTo>
                      <a:lnTo>
                        <a:pt x="504" y="543"/>
                      </a:lnTo>
                      <a:lnTo>
                        <a:pt x="499" y="530"/>
                      </a:lnTo>
                      <a:lnTo>
                        <a:pt x="494" y="516"/>
                      </a:lnTo>
                      <a:lnTo>
                        <a:pt x="488" y="503"/>
                      </a:lnTo>
                      <a:lnTo>
                        <a:pt x="481" y="492"/>
                      </a:lnTo>
                      <a:lnTo>
                        <a:pt x="477" y="484"/>
                      </a:lnTo>
                      <a:lnTo>
                        <a:pt x="458" y="458"/>
                      </a:lnTo>
                      <a:lnTo>
                        <a:pt x="435" y="438"/>
                      </a:lnTo>
                      <a:lnTo>
                        <a:pt x="410" y="421"/>
                      </a:lnTo>
                      <a:lnTo>
                        <a:pt x="384" y="404"/>
                      </a:lnTo>
                      <a:lnTo>
                        <a:pt x="357" y="389"/>
                      </a:lnTo>
                      <a:lnTo>
                        <a:pt x="331" y="372"/>
                      </a:lnTo>
                      <a:lnTo>
                        <a:pt x="306" y="354"/>
                      </a:lnTo>
                      <a:lnTo>
                        <a:pt x="285" y="336"/>
                      </a:lnTo>
                      <a:lnTo>
                        <a:pt x="266" y="316"/>
                      </a:lnTo>
                      <a:lnTo>
                        <a:pt x="249" y="294"/>
                      </a:lnTo>
                      <a:lnTo>
                        <a:pt x="237" y="271"/>
                      </a:lnTo>
                      <a:lnTo>
                        <a:pt x="230" y="239"/>
                      </a:lnTo>
                      <a:lnTo>
                        <a:pt x="228" y="207"/>
                      </a:lnTo>
                      <a:lnTo>
                        <a:pt x="232" y="174"/>
                      </a:lnTo>
                      <a:lnTo>
                        <a:pt x="243" y="124"/>
                      </a:lnTo>
                      <a:lnTo>
                        <a:pt x="256" y="76"/>
                      </a:lnTo>
                      <a:lnTo>
                        <a:pt x="261" y="51"/>
                      </a:lnTo>
                      <a:lnTo>
                        <a:pt x="260" y="38"/>
                      </a:lnTo>
                      <a:lnTo>
                        <a:pt x="255" y="30"/>
                      </a:lnTo>
                      <a:lnTo>
                        <a:pt x="245" y="24"/>
                      </a:lnTo>
                      <a:lnTo>
                        <a:pt x="234" y="23"/>
                      </a:lnTo>
                      <a:close/>
                      <a:moveTo>
                        <a:pt x="223" y="0"/>
                      </a:moveTo>
                      <a:lnTo>
                        <a:pt x="238" y="2"/>
                      </a:lnTo>
                      <a:lnTo>
                        <a:pt x="250" y="5"/>
                      </a:lnTo>
                      <a:lnTo>
                        <a:pt x="264" y="10"/>
                      </a:lnTo>
                      <a:lnTo>
                        <a:pt x="274" y="19"/>
                      </a:lnTo>
                      <a:lnTo>
                        <a:pt x="281" y="31"/>
                      </a:lnTo>
                      <a:lnTo>
                        <a:pt x="282" y="46"/>
                      </a:lnTo>
                      <a:lnTo>
                        <a:pt x="278" y="78"/>
                      </a:lnTo>
                      <a:lnTo>
                        <a:pt x="261" y="142"/>
                      </a:lnTo>
                      <a:lnTo>
                        <a:pt x="256" y="168"/>
                      </a:lnTo>
                      <a:lnTo>
                        <a:pt x="250" y="194"/>
                      </a:lnTo>
                      <a:lnTo>
                        <a:pt x="250" y="220"/>
                      </a:lnTo>
                      <a:lnTo>
                        <a:pt x="253" y="247"/>
                      </a:lnTo>
                      <a:lnTo>
                        <a:pt x="261" y="272"/>
                      </a:lnTo>
                      <a:lnTo>
                        <a:pt x="277" y="297"/>
                      </a:lnTo>
                      <a:lnTo>
                        <a:pt x="298" y="318"/>
                      </a:lnTo>
                      <a:lnTo>
                        <a:pt x="320" y="337"/>
                      </a:lnTo>
                      <a:lnTo>
                        <a:pt x="345" y="354"/>
                      </a:lnTo>
                      <a:lnTo>
                        <a:pt x="370" y="369"/>
                      </a:lnTo>
                      <a:lnTo>
                        <a:pt x="392" y="383"/>
                      </a:lnTo>
                      <a:lnTo>
                        <a:pt x="416" y="396"/>
                      </a:lnTo>
                      <a:lnTo>
                        <a:pt x="438" y="411"/>
                      </a:lnTo>
                      <a:lnTo>
                        <a:pt x="459" y="428"/>
                      </a:lnTo>
                      <a:lnTo>
                        <a:pt x="477" y="446"/>
                      </a:lnTo>
                      <a:lnTo>
                        <a:pt x="499" y="479"/>
                      </a:lnTo>
                      <a:lnTo>
                        <a:pt x="516" y="514"/>
                      </a:lnTo>
                      <a:lnTo>
                        <a:pt x="523" y="532"/>
                      </a:lnTo>
                      <a:lnTo>
                        <a:pt x="527" y="552"/>
                      </a:lnTo>
                      <a:lnTo>
                        <a:pt x="529" y="571"/>
                      </a:lnTo>
                      <a:lnTo>
                        <a:pt x="526" y="589"/>
                      </a:lnTo>
                      <a:lnTo>
                        <a:pt x="519" y="602"/>
                      </a:lnTo>
                      <a:lnTo>
                        <a:pt x="509" y="609"/>
                      </a:lnTo>
                      <a:lnTo>
                        <a:pt x="497" y="613"/>
                      </a:lnTo>
                      <a:lnTo>
                        <a:pt x="476" y="613"/>
                      </a:lnTo>
                      <a:lnTo>
                        <a:pt x="470" y="620"/>
                      </a:lnTo>
                      <a:lnTo>
                        <a:pt x="456" y="630"/>
                      </a:lnTo>
                      <a:lnTo>
                        <a:pt x="442" y="637"/>
                      </a:lnTo>
                      <a:lnTo>
                        <a:pt x="427" y="639"/>
                      </a:lnTo>
                      <a:lnTo>
                        <a:pt x="409" y="635"/>
                      </a:lnTo>
                      <a:lnTo>
                        <a:pt x="391" y="623"/>
                      </a:lnTo>
                      <a:lnTo>
                        <a:pt x="374" y="610"/>
                      </a:lnTo>
                      <a:lnTo>
                        <a:pt x="362" y="599"/>
                      </a:lnTo>
                      <a:lnTo>
                        <a:pt x="349" y="589"/>
                      </a:lnTo>
                      <a:lnTo>
                        <a:pt x="335" y="584"/>
                      </a:lnTo>
                      <a:lnTo>
                        <a:pt x="327" y="585"/>
                      </a:lnTo>
                      <a:lnTo>
                        <a:pt x="317" y="591"/>
                      </a:lnTo>
                      <a:lnTo>
                        <a:pt x="309" y="598"/>
                      </a:lnTo>
                      <a:lnTo>
                        <a:pt x="300" y="602"/>
                      </a:lnTo>
                      <a:lnTo>
                        <a:pt x="288" y="606"/>
                      </a:lnTo>
                      <a:lnTo>
                        <a:pt x="274" y="605"/>
                      </a:lnTo>
                      <a:lnTo>
                        <a:pt x="261" y="601"/>
                      </a:lnTo>
                      <a:lnTo>
                        <a:pt x="246" y="588"/>
                      </a:lnTo>
                      <a:lnTo>
                        <a:pt x="234" y="573"/>
                      </a:lnTo>
                      <a:lnTo>
                        <a:pt x="223" y="555"/>
                      </a:lnTo>
                      <a:lnTo>
                        <a:pt x="214" y="536"/>
                      </a:lnTo>
                      <a:lnTo>
                        <a:pt x="210" y="527"/>
                      </a:lnTo>
                      <a:lnTo>
                        <a:pt x="198" y="531"/>
                      </a:lnTo>
                      <a:lnTo>
                        <a:pt x="175" y="531"/>
                      </a:lnTo>
                      <a:lnTo>
                        <a:pt x="154" y="525"/>
                      </a:lnTo>
                      <a:lnTo>
                        <a:pt x="134" y="513"/>
                      </a:lnTo>
                      <a:lnTo>
                        <a:pt x="106" y="492"/>
                      </a:lnTo>
                      <a:lnTo>
                        <a:pt x="78" y="468"/>
                      </a:lnTo>
                      <a:lnTo>
                        <a:pt x="61" y="452"/>
                      </a:lnTo>
                      <a:lnTo>
                        <a:pt x="42" y="433"/>
                      </a:lnTo>
                      <a:lnTo>
                        <a:pt x="25" y="413"/>
                      </a:lnTo>
                      <a:lnTo>
                        <a:pt x="11" y="390"/>
                      </a:lnTo>
                      <a:lnTo>
                        <a:pt x="1" y="367"/>
                      </a:lnTo>
                      <a:lnTo>
                        <a:pt x="0" y="343"/>
                      </a:lnTo>
                      <a:lnTo>
                        <a:pt x="4" y="323"/>
                      </a:lnTo>
                      <a:lnTo>
                        <a:pt x="14" y="305"/>
                      </a:lnTo>
                      <a:lnTo>
                        <a:pt x="25" y="289"/>
                      </a:lnTo>
                      <a:lnTo>
                        <a:pt x="40" y="273"/>
                      </a:lnTo>
                      <a:lnTo>
                        <a:pt x="115" y="207"/>
                      </a:lnTo>
                      <a:lnTo>
                        <a:pt x="139" y="183"/>
                      </a:lnTo>
                      <a:lnTo>
                        <a:pt x="159" y="156"/>
                      </a:lnTo>
                      <a:lnTo>
                        <a:pt x="173" y="127"/>
                      </a:lnTo>
                      <a:lnTo>
                        <a:pt x="185" y="88"/>
                      </a:lnTo>
                      <a:lnTo>
                        <a:pt x="199" y="51"/>
                      </a:lnTo>
                      <a:lnTo>
                        <a:pt x="214" y="17"/>
                      </a:lnTo>
                      <a:lnTo>
                        <a:pt x="213" y="14"/>
                      </a:lnTo>
                      <a:lnTo>
                        <a:pt x="213" y="9"/>
                      </a:lnTo>
                      <a:lnTo>
                        <a:pt x="216" y="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1" name="Freeform 125"/>
                <p:cNvSpPr>
                  <a:spLocks/>
                </p:cNvSpPr>
                <p:nvPr/>
              </p:nvSpPr>
              <p:spPr bwMode="auto">
                <a:xfrm>
                  <a:off x="2822" y="1653"/>
                  <a:ext cx="166" cy="206"/>
                </a:xfrm>
                <a:custGeom>
                  <a:avLst/>
                  <a:gdLst/>
                  <a:ahLst/>
                  <a:cxnLst>
                    <a:cxn ang="0">
                      <a:pos x="145" y="0"/>
                    </a:cxn>
                    <a:cxn ang="0">
                      <a:pos x="146" y="14"/>
                    </a:cxn>
                    <a:cxn ang="0">
                      <a:pos x="148" y="29"/>
                    </a:cxn>
                    <a:cxn ang="0">
                      <a:pos x="152" y="46"/>
                    </a:cxn>
                    <a:cxn ang="0">
                      <a:pos x="156" y="65"/>
                    </a:cxn>
                    <a:cxn ang="0">
                      <a:pos x="159" y="85"/>
                    </a:cxn>
                    <a:cxn ang="0">
                      <a:pos x="163" y="104"/>
                    </a:cxn>
                    <a:cxn ang="0">
                      <a:pos x="164" y="124"/>
                    </a:cxn>
                    <a:cxn ang="0">
                      <a:pos x="166" y="142"/>
                    </a:cxn>
                    <a:cxn ang="0">
                      <a:pos x="164" y="158"/>
                    </a:cxn>
                    <a:cxn ang="0">
                      <a:pos x="160" y="174"/>
                    </a:cxn>
                    <a:cxn ang="0">
                      <a:pos x="153" y="186"/>
                    </a:cxn>
                    <a:cxn ang="0">
                      <a:pos x="142" y="197"/>
                    </a:cxn>
                    <a:cxn ang="0">
                      <a:pos x="128" y="203"/>
                    </a:cxn>
                    <a:cxn ang="0">
                      <a:pos x="109" y="206"/>
                    </a:cxn>
                    <a:cxn ang="0">
                      <a:pos x="84" y="204"/>
                    </a:cxn>
                    <a:cxn ang="0">
                      <a:pos x="63" y="199"/>
                    </a:cxn>
                    <a:cxn ang="0">
                      <a:pos x="44" y="190"/>
                    </a:cxn>
                    <a:cxn ang="0">
                      <a:pos x="28" y="178"/>
                    </a:cxn>
                    <a:cxn ang="0">
                      <a:pos x="16" y="164"/>
                    </a:cxn>
                    <a:cxn ang="0">
                      <a:pos x="6" y="149"/>
                    </a:cxn>
                    <a:cxn ang="0">
                      <a:pos x="0" y="132"/>
                    </a:cxn>
                    <a:cxn ang="0">
                      <a:pos x="0" y="115"/>
                    </a:cxn>
                    <a:cxn ang="0">
                      <a:pos x="6" y="98"/>
                    </a:cxn>
                    <a:cxn ang="0">
                      <a:pos x="16" y="85"/>
                    </a:cxn>
                    <a:cxn ang="0">
                      <a:pos x="32" y="71"/>
                    </a:cxn>
                    <a:cxn ang="0">
                      <a:pos x="67" y="51"/>
                    </a:cxn>
                    <a:cxn ang="0">
                      <a:pos x="102" y="33"/>
                    </a:cxn>
                    <a:cxn ang="0">
                      <a:pos x="135" y="11"/>
                    </a:cxn>
                    <a:cxn ang="0">
                      <a:pos x="145" y="0"/>
                    </a:cxn>
                  </a:cxnLst>
                  <a:rect l="0" t="0" r="r" b="b"/>
                  <a:pathLst>
                    <a:path w="166" h="206">
                      <a:moveTo>
                        <a:pt x="145" y="0"/>
                      </a:moveTo>
                      <a:lnTo>
                        <a:pt x="146" y="14"/>
                      </a:lnTo>
                      <a:lnTo>
                        <a:pt x="148" y="29"/>
                      </a:lnTo>
                      <a:lnTo>
                        <a:pt x="152" y="46"/>
                      </a:lnTo>
                      <a:lnTo>
                        <a:pt x="156" y="65"/>
                      </a:lnTo>
                      <a:lnTo>
                        <a:pt x="159" y="85"/>
                      </a:lnTo>
                      <a:lnTo>
                        <a:pt x="163" y="104"/>
                      </a:lnTo>
                      <a:lnTo>
                        <a:pt x="164" y="124"/>
                      </a:lnTo>
                      <a:lnTo>
                        <a:pt x="166" y="142"/>
                      </a:lnTo>
                      <a:lnTo>
                        <a:pt x="164" y="158"/>
                      </a:lnTo>
                      <a:lnTo>
                        <a:pt x="160" y="174"/>
                      </a:lnTo>
                      <a:lnTo>
                        <a:pt x="153" y="186"/>
                      </a:lnTo>
                      <a:lnTo>
                        <a:pt x="142" y="197"/>
                      </a:lnTo>
                      <a:lnTo>
                        <a:pt x="128" y="203"/>
                      </a:lnTo>
                      <a:lnTo>
                        <a:pt x="109" y="206"/>
                      </a:lnTo>
                      <a:lnTo>
                        <a:pt x="84" y="204"/>
                      </a:lnTo>
                      <a:lnTo>
                        <a:pt x="63" y="199"/>
                      </a:lnTo>
                      <a:lnTo>
                        <a:pt x="44" y="190"/>
                      </a:lnTo>
                      <a:lnTo>
                        <a:pt x="28" y="178"/>
                      </a:lnTo>
                      <a:lnTo>
                        <a:pt x="16" y="164"/>
                      </a:lnTo>
                      <a:lnTo>
                        <a:pt x="6" y="149"/>
                      </a:lnTo>
                      <a:lnTo>
                        <a:pt x="0" y="132"/>
                      </a:lnTo>
                      <a:lnTo>
                        <a:pt x="0" y="115"/>
                      </a:lnTo>
                      <a:lnTo>
                        <a:pt x="6" y="98"/>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2" name="Freeform 126"/>
                <p:cNvSpPr>
                  <a:spLocks noEditPoints="1"/>
                </p:cNvSpPr>
                <p:nvPr/>
              </p:nvSpPr>
              <p:spPr bwMode="auto">
                <a:xfrm>
                  <a:off x="2813" y="1643"/>
                  <a:ext cx="186" cy="228"/>
                </a:xfrm>
                <a:custGeom>
                  <a:avLst/>
                  <a:gdLst/>
                  <a:ahLst/>
                  <a:cxnLst>
                    <a:cxn ang="0">
                      <a:pos x="146" y="33"/>
                    </a:cxn>
                    <a:cxn ang="0">
                      <a:pos x="119" y="50"/>
                    </a:cxn>
                    <a:cxn ang="0">
                      <a:pos x="86" y="68"/>
                    </a:cxn>
                    <a:cxn ang="0">
                      <a:pos x="54" y="86"/>
                    </a:cxn>
                    <a:cxn ang="0">
                      <a:pos x="40" y="96"/>
                    </a:cxn>
                    <a:cxn ang="0">
                      <a:pos x="30" y="107"/>
                    </a:cxn>
                    <a:cxn ang="0">
                      <a:pos x="23" y="120"/>
                    </a:cxn>
                    <a:cxn ang="0">
                      <a:pos x="21" y="135"/>
                    </a:cxn>
                    <a:cxn ang="0">
                      <a:pos x="25" y="152"/>
                    </a:cxn>
                    <a:cxn ang="0">
                      <a:pos x="34" y="170"/>
                    </a:cxn>
                    <a:cxn ang="0">
                      <a:pos x="48" y="184"/>
                    </a:cxn>
                    <a:cxn ang="0">
                      <a:pos x="65" y="195"/>
                    </a:cxn>
                    <a:cxn ang="0">
                      <a:pos x="84" y="202"/>
                    </a:cxn>
                    <a:cxn ang="0">
                      <a:pos x="100" y="205"/>
                    </a:cxn>
                    <a:cxn ang="0">
                      <a:pos x="115" y="206"/>
                    </a:cxn>
                    <a:cxn ang="0">
                      <a:pos x="130" y="205"/>
                    </a:cxn>
                    <a:cxn ang="0">
                      <a:pos x="144" y="199"/>
                    </a:cxn>
                    <a:cxn ang="0">
                      <a:pos x="155" y="186"/>
                    </a:cxn>
                    <a:cxn ang="0">
                      <a:pos x="161" y="172"/>
                    </a:cxn>
                    <a:cxn ang="0">
                      <a:pos x="164" y="154"/>
                    </a:cxn>
                    <a:cxn ang="0">
                      <a:pos x="164" y="136"/>
                    </a:cxn>
                    <a:cxn ang="0">
                      <a:pos x="162" y="120"/>
                    </a:cxn>
                    <a:cxn ang="0">
                      <a:pos x="160" y="104"/>
                    </a:cxn>
                    <a:cxn ang="0">
                      <a:pos x="153" y="72"/>
                    </a:cxn>
                    <a:cxn ang="0">
                      <a:pos x="147" y="42"/>
                    </a:cxn>
                    <a:cxn ang="0">
                      <a:pos x="146" y="33"/>
                    </a:cxn>
                    <a:cxn ang="0">
                      <a:pos x="151" y="0"/>
                    </a:cxn>
                    <a:cxn ang="0">
                      <a:pos x="157" y="0"/>
                    </a:cxn>
                    <a:cxn ang="0">
                      <a:pos x="162" y="3"/>
                    </a:cxn>
                    <a:cxn ang="0">
                      <a:pos x="165" y="10"/>
                    </a:cxn>
                    <a:cxn ang="0">
                      <a:pos x="167" y="25"/>
                    </a:cxn>
                    <a:cxn ang="0">
                      <a:pos x="169" y="43"/>
                    </a:cxn>
                    <a:cxn ang="0">
                      <a:pos x="173" y="63"/>
                    </a:cxn>
                    <a:cxn ang="0">
                      <a:pos x="182" y="104"/>
                    </a:cxn>
                    <a:cxn ang="0">
                      <a:pos x="185" y="125"/>
                    </a:cxn>
                    <a:cxn ang="0">
                      <a:pos x="186" y="146"/>
                    </a:cxn>
                    <a:cxn ang="0">
                      <a:pos x="185" y="166"/>
                    </a:cxn>
                    <a:cxn ang="0">
                      <a:pos x="182" y="184"/>
                    </a:cxn>
                    <a:cxn ang="0">
                      <a:pos x="175" y="199"/>
                    </a:cxn>
                    <a:cxn ang="0">
                      <a:pos x="165" y="211"/>
                    </a:cxn>
                    <a:cxn ang="0">
                      <a:pos x="150" y="221"/>
                    </a:cxn>
                    <a:cxn ang="0">
                      <a:pos x="129" y="227"/>
                    </a:cxn>
                    <a:cxn ang="0">
                      <a:pos x="105" y="228"/>
                    </a:cxn>
                    <a:cxn ang="0">
                      <a:pos x="82" y="224"/>
                    </a:cxn>
                    <a:cxn ang="0">
                      <a:pos x="59" y="216"/>
                    </a:cxn>
                    <a:cxn ang="0">
                      <a:pos x="39" y="203"/>
                    </a:cxn>
                    <a:cxn ang="0">
                      <a:pos x="21" y="188"/>
                    </a:cxn>
                    <a:cxn ang="0">
                      <a:pos x="8" y="167"/>
                    </a:cxn>
                    <a:cxn ang="0">
                      <a:pos x="0" y="145"/>
                    </a:cxn>
                    <a:cxn ang="0">
                      <a:pos x="0" y="125"/>
                    </a:cxn>
                    <a:cxn ang="0">
                      <a:pos x="4" y="107"/>
                    </a:cxn>
                    <a:cxn ang="0">
                      <a:pos x="14" y="90"/>
                    </a:cxn>
                    <a:cxn ang="0">
                      <a:pos x="26" y="78"/>
                    </a:cxn>
                    <a:cxn ang="0">
                      <a:pos x="54" y="60"/>
                    </a:cxn>
                    <a:cxn ang="0">
                      <a:pos x="83" y="44"/>
                    </a:cxn>
                    <a:cxn ang="0">
                      <a:pos x="111" y="29"/>
                    </a:cxn>
                    <a:cxn ang="0">
                      <a:pos x="139" y="11"/>
                    </a:cxn>
                    <a:cxn ang="0">
                      <a:pos x="143" y="10"/>
                    </a:cxn>
                    <a:cxn ang="0">
                      <a:pos x="146" y="3"/>
                    </a:cxn>
                    <a:cxn ang="0">
                      <a:pos x="151" y="0"/>
                    </a:cxn>
                  </a:cxnLst>
                  <a:rect l="0" t="0" r="r" b="b"/>
                  <a:pathLst>
                    <a:path w="186" h="228">
                      <a:moveTo>
                        <a:pt x="146" y="33"/>
                      </a:moveTo>
                      <a:lnTo>
                        <a:pt x="119" y="50"/>
                      </a:lnTo>
                      <a:lnTo>
                        <a:pt x="86" y="68"/>
                      </a:lnTo>
                      <a:lnTo>
                        <a:pt x="54" y="86"/>
                      </a:lnTo>
                      <a:lnTo>
                        <a:pt x="40" y="96"/>
                      </a:lnTo>
                      <a:lnTo>
                        <a:pt x="30" y="107"/>
                      </a:lnTo>
                      <a:lnTo>
                        <a:pt x="23" y="120"/>
                      </a:lnTo>
                      <a:lnTo>
                        <a:pt x="21" y="135"/>
                      </a:lnTo>
                      <a:lnTo>
                        <a:pt x="25" y="152"/>
                      </a:lnTo>
                      <a:lnTo>
                        <a:pt x="34" y="170"/>
                      </a:lnTo>
                      <a:lnTo>
                        <a:pt x="48" y="184"/>
                      </a:lnTo>
                      <a:lnTo>
                        <a:pt x="65" y="195"/>
                      </a:lnTo>
                      <a:lnTo>
                        <a:pt x="84" y="202"/>
                      </a:lnTo>
                      <a:lnTo>
                        <a:pt x="100" y="205"/>
                      </a:lnTo>
                      <a:lnTo>
                        <a:pt x="115" y="206"/>
                      </a:lnTo>
                      <a:lnTo>
                        <a:pt x="130" y="205"/>
                      </a:lnTo>
                      <a:lnTo>
                        <a:pt x="144" y="199"/>
                      </a:lnTo>
                      <a:lnTo>
                        <a:pt x="155" y="186"/>
                      </a:lnTo>
                      <a:lnTo>
                        <a:pt x="161" y="172"/>
                      </a:lnTo>
                      <a:lnTo>
                        <a:pt x="164" y="154"/>
                      </a:lnTo>
                      <a:lnTo>
                        <a:pt x="164" y="136"/>
                      </a:lnTo>
                      <a:lnTo>
                        <a:pt x="162" y="120"/>
                      </a:lnTo>
                      <a:lnTo>
                        <a:pt x="160" y="104"/>
                      </a:lnTo>
                      <a:lnTo>
                        <a:pt x="153" y="72"/>
                      </a:lnTo>
                      <a:lnTo>
                        <a:pt x="147" y="42"/>
                      </a:lnTo>
                      <a:lnTo>
                        <a:pt x="146" y="33"/>
                      </a:lnTo>
                      <a:close/>
                      <a:moveTo>
                        <a:pt x="151" y="0"/>
                      </a:moveTo>
                      <a:lnTo>
                        <a:pt x="157" y="0"/>
                      </a:lnTo>
                      <a:lnTo>
                        <a:pt x="162" y="3"/>
                      </a:lnTo>
                      <a:lnTo>
                        <a:pt x="165" y="10"/>
                      </a:lnTo>
                      <a:lnTo>
                        <a:pt x="167" y="25"/>
                      </a:lnTo>
                      <a:lnTo>
                        <a:pt x="169" y="43"/>
                      </a:lnTo>
                      <a:lnTo>
                        <a:pt x="173" y="63"/>
                      </a:lnTo>
                      <a:lnTo>
                        <a:pt x="182" y="104"/>
                      </a:lnTo>
                      <a:lnTo>
                        <a:pt x="185" y="125"/>
                      </a:lnTo>
                      <a:lnTo>
                        <a:pt x="186" y="146"/>
                      </a:lnTo>
                      <a:lnTo>
                        <a:pt x="185" y="166"/>
                      </a:lnTo>
                      <a:lnTo>
                        <a:pt x="182" y="184"/>
                      </a:lnTo>
                      <a:lnTo>
                        <a:pt x="175" y="199"/>
                      </a:lnTo>
                      <a:lnTo>
                        <a:pt x="165" y="211"/>
                      </a:lnTo>
                      <a:lnTo>
                        <a:pt x="150" y="221"/>
                      </a:lnTo>
                      <a:lnTo>
                        <a:pt x="129" y="227"/>
                      </a:lnTo>
                      <a:lnTo>
                        <a:pt x="105" y="228"/>
                      </a:lnTo>
                      <a:lnTo>
                        <a:pt x="82" y="224"/>
                      </a:lnTo>
                      <a:lnTo>
                        <a:pt x="59" y="216"/>
                      </a:lnTo>
                      <a:lnTo>
                        <a:pt x="39" y="203"/>
                      </a:lnTo>
                      <a:lnTo>
                        <a:pt x="21" y="188"/>
                      </a:lnTo>
                      <a:lnTo>
                        <a:pt x="8" y="167"/>
                      </a:lnTo>
                      <a:lnTo>
                        <a:pt x="0" y="145"/>
                      </a:lnTo>
                      <a:lnTo>
                        <a:pt x="0" y="125"/>
                      </a:lnTo>
                      <a:lnTo>
                        <a:pt x="4" y="107"/>
                      </a:lnTo>
                      <a:lnTo>
                        <a:pt x="14" y="90"/>
                      </a:lnTo>
                      <a:lnTo>
                        <a:pt x="26" y="78"/>
                      </a:lnTo>
                      <a:lnTo>
                        <a:pt x="54" y="60"/>
                      </a:lnTo>
                      <a:lnTo>
                        <a:pt x="83" y="44"/>
                      </a:lnTo>
                      <a:lnTo>
                        <a:pt x="111" y="29"/>
                      </a:lnTo>
                      <a:lnTo>
                        <a:pt x="139" y="11"/>
                      </a:lnTo>
                      <a:lnTo>
                        <a:pt x="143" y="10"/>
                      </a:lnTo>
                      <a:lnTo>
                        <a:pt x="146" y="3"/>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3" name="Freeform 127"/>
                <p:cNvSpPr>
                  <a:spLocks/>
                </p:cNvSpPr>
                <p:nvPr/>
              </p:nvSpPr>
              <p:spPr bwMode="auto">
                <a:xfrm>
                  <a:off x="2889" y="1710"/>
                  <a:ext cx="25" cy="22"/>
                </a:xfrm>
                <a:custGeom>
                  <a:avLst/>
                  <a:gdLst/>
                  <a:ahLst/>
                  <a:cxnLst>
                    <a:cxn ang="0">
                      <a:pos x="8" y="0"/>
                    </a:cxn>
                    <a:cxn ang="0">
                      <a:pos x="13" y="0"/>
                    </a:cxn>
                    <a:cxn ang="0">
                      <a:pos x="17" y="1"/>
                    </a:cxn>
                    <a:cxn ang="0">
                      <a:pos x="18" y="1"/>
                    </a:cxn>
                    <a:cxn ang="0">
                      <a:pos x="22" y="5"/>
                    </a:cxn>
                    <a:cxn ang="0">
                      <a:pos x="25" y="11"/>
                    </a:cxn>
                    <a:cxn ang="0">
                      <a:pos x="25" y="15"/>
                    </a:cxn>
                    <a:cxn ang="0">
                      <a:pos x="24" y="18"/>
                    </a:cxn>
                    <a:cxn ang="0">
                      <a:pos x="21" y="21"/>
                    </a:cxn>
                    <a:cxn ang="0">
                      <a:pos x="18" y="22"/>
                    </a:cxn>
                    <a:cxn ang="0">
                      <a:pos x="11" y="22"/>
                    </a:cxn>
                    <a:cxn ang="0">
                      <a:pos x="8" y="21"/>
                    </a:cxn>
                    <a:cxn ang="0">
                      <a:pos x="7" y="21"/>
                    </a:cxn>
                    <a:cxn ang="0">
                      <a:pos x="3" y="16"/>
                    </a:cxn>
                    <a:cxn ang="0">
                      <a:pos x="0" y="11"/>
                    </a:cxn>
                    <a:cxn ang="0">
                      <a:pos x="0" y="7"/>
                    </a:cxn>
                    <a:cxn ang="0">
                      <a:pos x="1" y="4"/>
                    </a:cxn>
                    <a:cxn ang="0">
                      <a:pos x="4" y="1"/>
                    </a:cxn>
                    <a:cxn ang="0">
                      <a:pos x="8" y="0"/>
                    </a:cxn>
                  </a:cxnLst>
                  <a:rect l="0" t="0" r="r" b="b"/>
                  <a:pathLst>
                    <a:path w="25" h="22">
                      <a:moveTo>
                        <a:pt x="8" y="0"/>
                      </a:moveTo>
                      <a:lnTo>
                        <a:pt x="13" y="0"/>
                      </a:lnTo>
                      <a:lnTo>
                        <a:pt x="17" y="1"/>
                      </a:lnTo>
                      <a:lnTo>
                        <a:pt x="18" y="1"/>
                      </a:lnTo>
                      <a:lnTo>
                        <a:pt x="22" y="5"/>
                      </a:lnTo>
                      <a:lnTo>
                        <a:pt x="25" y="11"/>
                      </a:lnTo>
                      <a:lnTo>
                        <a:pt x="25" y="15"/>
                      </a:lnTo>
                      <a:lnTo>
                        <a:pt x="24" y="18"/>
                      </a:lnTo>
                      <a:lnTo>
                        <a:pt x="21" y="21"/>
                      </a:lnTo>
                      <a:lnTo>
                        <a:pt x="18" y="22"/>
                      </a:lnTo>
                      <a:lnTo>
                        <a:pt x="11" y="22"/>
                      </a:lnTo>
                      <a:lnTo>
                        <a:pt x="8" y="21"/>
                      </a:lnTo>
                      <a:lnTo>
                        <a:pt x="7" y="21"/>
                      </a:lnTo>
                      <a:lnTo>
                        <a:pt x="3" y="16"/>
                      </a:lnTo>
                      <a:lnTo>
                        <a:pt x="0" y="11"/>
                      </a:lnTo>
                      <a:lnTo>
                        <a:pt x="0" y="7"/>
                      </a:lnTo>
                      <a:lnTo>
                        <a:pt x="1" y="4"/>
                      </a:lnTo>
                      <a:lnTo>
                        <a:pt x="4"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4" name="Freeform 128"/>
                <p:cNvSpPr>
                  <a:spLocks/>
                </p:cNvSpPr>
                <p:nvPr/>
              </p:nvSpPr>
              <p:spPr bwMode="auto">
                <a:xfrm>
                  <a:off x="2910" y="1732"/>
                  <a:ext cx="19" cy="21"/>
                </a:xfrm>
                <a:custGeom>
                  <a:avLst/>
                  <a:gdLst/>
                  <a:ahLst/>
                  <a:cxnLst>
                    <a:cxn ang="0">
                      <a:pos x="10" y="0"/>
                    </a:cxn>
                    <a:cxn ang="0">
                      <a:pos x="14" y="1"/>
                    </a:cxn>
                    <a:cxn ang="0">
                      <a:pos x="17" y="3"/>
                    </a:cxn>
                    <a:cxn ang="0">
                      <a:pos x="19" y="6"/>
                    </a:cxn>
                    <a:cxn ang="0">
                      <a:pos x="19" y="15"/>
                    </a:cxn>
                    <a:cxn ang="0">
                      <a:pos x="17" y="18"/>
                    </a:cxn>
                    <a:cxn ang="0">
                      <a:pos x="14" y="19"/>
                    </a:cxn>
                    <a:cxn ang="0">
                      <a:pos x="10" y="21"/>
                    </a:cxn>
                    <a:cxn ang="0">
                      <a:pos x="6" y="19"/>
                    </a:cxn>
                    <a:cxn ang="0">
                      <a:pos x="3" y="18"/>
                    </a:cxn>
                    <a:cxn ang="0">
                      <a:pos x="0" y="15"/>
                    </a:cxn>
                    <a:cxn ang="0">
                      <a:pos x="0" y="6"/>
                    </a:cxn>
                    <a:cxn ang="0">
                      <a:pos x="3" y="3"/>
                    </a:cxn>
                    <a:cxn ang="0">
                      <a:pos x="6" y="1"/>
                    </a:cxn>
                    <a:cxn ang="0">
                      <a:pos x="10" y="0"/>
                    </a:cxn>
                  </a:cxnLst>
                  <a:rect l="0" t="0" r="r" b="b"/>
                  <a:pathLst>
                    <a:path w="19" h="21">
                      <a:moveTo>
                        <a:pt x="10" y="0"/>
                      </a:moveTo>
                      <a:lnTo>
                        <a:pt x="14" y="1"/>
                      </a:lnTo>
                      <a:lnTo>
                        <a:pt x="17" y="3"/>
                      </a:lnTo>
                      <a:lnTo>
                        <a:pt x="19" y="6"/>
                      </a:lnTo>
                      <a:lnTo>
                        <a:pt x="19" y="15"/>
                      </a:lnTo>
                      <a:lnTo>
                        <a:pt x="17" y="18"/>
                      </a:lnTo>
                      <a:lnTo>
                        <a:pt x="14" y="19"/>
                      </a:lnTo>
                      <a:lnTo>
                        <a:pt x="10" y="21"/>
                      </a:lnTo>
                      <a:lnTo>
                        <a:pt x="6" y="19"/>
                      </a:lnTo>
                      <a:lnTo>
                        <a:pt x="3" y="18"/>
                      </a:lnTo>
                      <a:lnTo>
                        <a:pt x="0" y="15"/>
                      </a:lnTo>
                      <a:lnTo>
                        <a:pt x="0" y="6"/>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5" name="Freeform 129"/>
                <p:cNvSpPr>
                  <a:spLocks/>
                </p:cNvSpPr>
                <p:nvPr/>
              </p:nvSpPr>
              <p:spPr bwMode="auto">
                <a:xfrm>
                  <a:off x="2943" y="1733"/>
                  <a:ext cx="21" cy="23"/>
                </a:xfrm>
                <a:custGeom>
                  <a:avLst/>
                  <a:gdLst/>
                  <a:ahLst/>
                  <a:cxnLst>
                    <a:cxn ang="0">
                      <a:pos x="11" y="0"/>
                    </a:cxn>
                    <a:cxn ang="0">
                      <a:pos x="18" y="3"/>
                    </a:cxn>
                    <a:cxn ang="0">
                      <a:pos x="21" y="9"/>
                    </a:cxn>
                    <a:cxn ang="0">
                      <a:pos x="21" y="14"/>
                    </a:cxn>
                    <a:cxn ang="0">
                      <a:pos x="18" y="20"/>
                    </a:cxn>
                    <a:cxn ang="0">
                      <a:pos x="11" y="23"/>
                    </a:cxn>
                    <a:cxn ang="0">
                      <a:pos x="5" y="20"/>
                    </a:cxn>
                    <a:cxn ang="0">
                      <a:pos x="0" y="14"/>
                    </a:cxn>
                    <a:cxn ang="0">
                      <a:pos x="0" y="9"/>
                    </a:cxn>
                    <a:cxn ang="0">
                      <a:pos x="5" y="3"/>
                    </a:cxn>
                    <a:cxn ang="0">
                      <a:pos x="11" y="0"/>
                    </a:cxn>
                  </a:cxnLst>
                  <a:rect l="0" t="0" r="r" b="b"/>
                  <a:pathLst>
                    <a:path w="21" h="23">
                      <a:moveTo>
                        <a:pt x="11" y="0"/>
                      </a:moveTo>
                      <a:lnTo>
                        <a:pt x="18" y="3"/>
                      </a:lnTo>
                      <a:lnTo>
                        <a:pt x="21" y="9"/>
                      </a:lnTo>
                      <a:lnTo>
                        <a:pt x="21" y="14"/>
                      </a:lnTo>
                      <a:lnTo>
                        <a:pt x="18" y="20"/>
                      </a:lnTo>
                      <a:lnTo>
                        <a:pt x="11" y="23"/>
                      </a:lnTo>
                      <a:lnTo>
                        <a:pt x="5" y="20"/>
                      </a:lnTo>
                      <a:lnTo>
                        <a:pt x="0" y="14"/>
                      </a:lnTo>
                      <a:lnTo>
                        <a:pt x="0" y="9"/>
                      </a:lnTo>
                      <a:lnTo>
                        <a:pt x="5"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6" name="Freeform 130"/>
                <p:cNvSpPr>
                  <a:spLocks/>
                </p:cNvSpPr>
                <p:nvPr/>
              </p:nvSpPr>
              <p:spPr bwMode="auto">
                <a:xfrm>
                  <a:off x="2867" y="1729"/>
                  <a:ext cx="21" cy="22"/>
                </a:xfrm>
                <a:custGeom>
                  <a:avLst/>
                  <a:gdLst/>
                  <a:ahLst/>
                  <a:cxnLst>
                    <a:cxn ang="0">
                      <a:pos x="11" y="0"/>
                    </a:cxn>
                    <a:cxn ang="0">
                      <a:pos x="18" y="3"/>
                    </a:cxn>
                    <a:cxn ang="0">
                      <a:pos x="21" y="9"/>
                    </a:cxn>
                    <a:cxn ang="0">
                      <a:pos x="21" y="14"/>
                    </a:cxn>
                    <a:cxn ang="0">
                      <a:pos x="18" y="20"/>
                    </a:cxn>
                    <a:cxn ang="0">
                      <a:pos x="11" y="22"/>
                    </a:cxn>
                    <a:cxn ang="0">
                      <a:pos x="4" y="20"/>
                    </a:cxn>
                    <a:cxn ang="0">
                      <a:pos x="0" y="14"/>
                    </a:cxn>
                    <a:cxn ang="0">
                      <a:pos x="0" y="9"/>
                    </a:cxn>
                    <a:cxn ang="0">
                      <a:pos x="4" y="3"/>
                    </a:cxn>
                    <a:cxn ang="0">
                      <a:pos x="11" y="0"/>
                    </a:cxn>
                  </a:cxnLst>
                  <a:rect l="0" t="0" r="r" b="b"/>
                  <a:pathLst>
                    <a:path w="21" h="22">
                      <a:moveTo>
                        <a:pt x="11" y="0"/>
                      </a:moveTo>
                      <a:lnTo>
                        <a:pt x="18" y="3"/>
                      </a:lnTo>
                      <a:lnTo>
                        <a:pt x="21" y="9"/>
                      </a:lnTo>
                      <a:lnTo>
                        <a:pt x="21" y="14"/>
                      </a:lnTo>
                      <a:lnTo>
                        <a:pt x="18" y="20"/>
                      </a:lnTo>
                      <a:lnTo>
                        <a:pt x="11" y="22"/>
                      </a:lnTo>
                      <a:lnTo>
                        <a:pt x="4" y="20"/>
                      </a:lnTo>
                      <a:lnTo>
                        <a:pt x="0" y="14"/>
                      </a:lnTo>
                      <a:lnTo>
                        <a:pt x="0" y="9"/>
                      </a:lnTo>
                      <a:lnTo>
                        <a:pt x="4"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7" name="Freeform 131"/>
                <p:cNvSpPr>
                  <a:spLocks/>
                </p:cNvSpPr>
                <p:nvPr/>
              </p:nvSpPr>
              <p:spPr bwMode="auto">
                <a:xfrm>
                  <a:off x="2925" y="1693"/>
                  <a:ext cx="25" cy="24"/>
                </a:xfrm>
                <a:custGeom>
                  <a:avLst/>
                  <a:gdLst/>
                  <a:ahLst/>
                  <a:cxnLst>
                    <a:cxn ang="0">
                      <a:pos x="10" y="0"/>
                    </a:cxn>
                    <a:cxn ang="0">
                      <a:pos x="14" y="0"/>
                    </a:cxn>
                    <a:cxn ang="0">
                      <a:pos x="17" y="1"/>
                    </a:cxn>
                    <a:cxn ang="0">
                      <a:pos x="18" y="1"/>
                    </a:cxn>
                    <a:cxn ang="0">
                      <a:pos x="18" y="3"/>
                    </a:cxn>
                    <a:cxn ang="0">
                      <a:pos x="20" y="3"/>
                    </a:cxn>
                    <a:cxn ang="0">
                      <a:pos x="23" y="6"/>
                    </a:cxn>
                    <a:cxn ang="0">
                      <a:pos x="25" y="11"/>
                    </a:cxn>
                    <a:cxn ang="0">
                      <a:pos x="25" y="15"/>
                    </a:cxn>
                    <a:cxn ang="0">
                      <a:pos x="24" y="18"/>
                    </a:cxn>
                    <a:cxn ang="0">
                      <a:pos x="21" y="21"/>
                    </a:cxn>
                    <a:cxn ang="0">
                      <a:pos x="16" y="24"/>
                    </a:cxn>
                    <a:cxn ang="0">
                      <a:pos x="11" y="24"/>
                    </a:cxn>
                    <a:cxn ang="0">
                      <a:pos x="9" y="22"/>
                    </a:cxn>
                    <a:cxn ang="0">
                      <a:pos x="7" y="21"/>
                    </a:cxn>
                    <a:cxn ang="0">
                      <a:pos x="6" y="21"/>
                    </a:cxn>
                    <a:cxn ang="0">
                      <a:pos x="3" y="18"/>
                    </a:cxn>
                    <a:cxn ang="0">
                      <a:pos x="0" y="13"/>
                    </a:cxn>
                    <a:cxn ang="0">
                      <a:pos x="0" y="8"/>
                    </a:cxn>
                    <a:cxn ang="0">
                      <a:pos x="2" y="6"/>
                    </a:cxn>
                    <a:cxn ang="0">
                      <a:pos x="4" y="3"/>
                    </a:cxn>
                    <a:cxn ang="0">
                      <a:pos x="10" y="0"/>
                    </a:cxn>
                  </a:cxnLst>
                  <a:rect l="0" t="0" r="r" b="b"/>
                  <a:pathLst>
                    <a:path w="25" h="24">
                      <a:moveTo>
                        <a:pt x="10" y="0"/>
                      </a:moveTo>
                      <a:lnTo>
                        <a:pt x="14" y="0"/>
                      </a:lnTo>
                      <a:lnTo>
                        <a:pt x="17" y="1"/>
                      </a:lnTo>
                      <a:lnTo>
                        <a:pt x="18" y="1"/>
                      </a:lnTo>
                      <a:lnTo>
                        <a:pt x="18" y="3"/>
                      </a:lnTo>
                      <a:lnTo>
                        <a:pt x="20" y="3"/>
                      </a:lnTo>
                      <a:lnTo>
                        <a:pt x="23" y="6"/>
                      </a:lnTo>
                      <a:lnTo>
                        <a:pt x="25" y="11"/>
                      </a:lnTo>
                      <a:lnTo>
                        <a:pt x="25" y="15"/>
                      </a:lnTo>
                      <a:lnTo>
                        <a:pt x="24" y="18"/>
                      </a:lnTo>
                      <a:lnTo>
                        <a:pt x="21" y="21"/>
                      </a:lnTo>
                      <a:lnTo>
                        <a:pt x="16" y="24"/>
                      </a:lnTo>
                      <a:lnTo>
                        <a:pt x="11" y="24"/>
                      </a:lnTo>
                      <a:lnTo>
                        <a:pt x="9" y="22"/>
                      </a:lnTo>
                      <a:lnTo>
                        <a:pt x="7" y="21"/>
                      </a:lnTo>
                      <a:lnTo>
                        <a:pt x="6" y="21"/>
                      </a:lnTo>
                      <a:lnTo>
                        <a:pt x="3" y="18"/>
                      </a:lnTo>
                      <a:lnTo>
                        <a:pt x="0" y="13"/>
                      </a:lnTo>
                      <a:lnTo>
                        <a:pt x="0" y="8"/>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8" name="Freeform 132"/>
                <p:cNvSpPr>
                  <a:spLocks/>
                </p:cNvSpPr>
                <p:nvPr/>
              </p:nvSpPr>
              <p:spPr bwMode="auto">
                <a:xfrm>
                  <a:off x="2897" y="1761"/>
                  <a:ext cx="25" cy="24"/>
                </a:xfrm>
                <a:custGeom>
                  <a:avLst/>
                  <a:gdLst/>
                  <a:ahLst/>
                  <a:cxnLst>
                    <a:cxn ang="0">
                      <a:pos x="10" y="0"/>
                    </a:cxn>
                    <a:cxn ang="0">
                      <a:pos x="14" y="0"/>
                    </a:cxn>
                    <a:cxn ang="0">
                      <a:pos x="17" y="2"/>
                    </a:cxn>
                    <a:cxn ang="0">
                      <a:pos x="19" y="3"/>
                    </a:cxn>
                    <a:cxn ang="0">
                      <a:pos x="20" y="3"/>
                    </a:cxn>
                    <a:cxn ang="0">
                      <a:pos x="23" y="6"/>
                    </a:cxn>
                    <a:cxn ang="0">
                      <a:pos x="25" y="11"/>
                    </a:cxn>
                    <a:cxn ang="0">
                      <a:pos x="25" y="16"/>
                    </a:cxn>
                    <a:cxn ang="0">
                      <a:pos x="24" y="18"/>
                    </a:cxn>
                    <a:cxn ang="0">
                      <a:pos x="21" y="21"/>
                    </a:cxn>
                    <a:cxn ang="0">
                      <a:pos x="17" y="24"/>
                    </a:cxn>
                    <a:cxn ang="0">
                      <a:pos x="13" y="24"/>
                    </a:cxn>
                    <a:cxn ang="0">
                      <a:pos x="9" y="22"/>
                    </a:cxn>
                    <a:cxn ang="0">
                      <a:pos x="7" y="21"/>
                    </a:cxn>
                    <a:cxn ang="0">
                      <a:pos x="6" y="21"/>
                    </a:cxn>
                    <a:cxn ang="0">
                      <a:pos x="3" y="18"/>
                    </a:cxn>
                    <a:cxn ang="0">
                      <a:pos x="0" y="13"/>
                    </a:cxn>
                    <a:cxn ang="0">
                      <a:pos x="0" y="9"/>
                    </a:cxn>
                    <a:cxn ang="0">
                      <a:pos x="2" y="6"/>
                    </a:cxn>
                    <a:cxn ang="0">
                      <a:pos x="5" y="3"/>
                    </a:cxn>
                    <a:cxn ang="0">
                      <a:pos x="10" y="0"/>
                    </a:cxn>
                  </a:cxnLst>
                  <a:rect l="0" t="0" r="r" b="b"/>
                  <a:pathLst>
                    <a:path w="25" h="24">
                      <a:moveTo>
                        <a:pt x="10" y="0"/>
                      </a:moveTo>
                      <a:lnTo>
                        <a:pt x="14" y="0"/>
                      </a:lnTo>
                      <a:lnTo>
                        <a:pt x="17" y="2"/>
                      </a:lnTo>
                      <a:lnTo>
                        <a:pt x="19" y="3"/>
                      </a:lnTo>
                      <a:lnTo>
                        <a:pt x="20" y="3"/>
                      </a:lnTo>
                      <a:lnTo>
                        <a:pt x="23" y="6"/>
                      </a:lnTo>
                      <a:lnTo>
                        <a:pt x="25" y="11"/>
                      </a:lnTo>
                      <a:lnTo>
                        <a:pt x="25" y="16"/>
                      </a:lnTo>
                      <a:lnTo>
                        <a:pt x="24" y="18"/>
                      </a:lnTo>
                      <a:lnTo>
                        <a:pt x="21" y="21"/>
                      </a:lnTo>
                      <a:lnTo>
                        <a:pt x="17" y="24"/>
                      </a:lnTo>
                      <a:lnTo>
                        <a:pt x="13" y="24"/>
                      </a:lnTo>
                      <a:lnTo>
                        <a:pt x="9" y="22"/>
                      </a:lnTo>
                      <a:lnTo>
                        <a:pt x="7" y="21"/>
                      </a:lnTo>
                      <a:lnTo>
                        <a:pt x="6" y="21"/>
                      </a:lnTo>
                      <a:lnTo>
                        <a:pt x="3" y="18"/>
                      </a:lnTo>
                      <a:lnTo>
                        <a:pt x="0" y="13"/>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9" name="Freeform 133"/>
                <p:cNvSpPr>
                  <a:spLocks/>
                </p:cNvSpPr>
                <p:nvPr/>
              </p:nvSpPr>
              <p:spPr bwMode="auto">
                <a:xfrm>
                  <a:off x="2936" y="1761"/>
                  <a:ext cx="21" cy="22"/>
                </a:xfrm>
                <a:custGeom>
                  <a:avLst/>
                  <a:gdLst/>
                  <a:ahLst/>
                  <a:cxnLst>
                    <a:cxn ang="0">
                      <a:pos x="12" y="0"/>
                    </a:cxn>
                    <a:cxn ang="0">
                      <a:pos x="18" y="3"/>
                    </a:cxn>
                    <a:cxn ang="0">
                      <a:pos x="21" y="9"/>
                    </a:cxn>
                    <a:cxn ang="0">
                      <a:pos x="21" y="14"/>
                    </a:cxn>
                    <a:cxn ang="0">
                      <a:pos x="18" y="20"/>
                    </a:cxn>
                    <a:cxn ang="0">
                      <a:pos x="12" y="22"/>
                    </a:cxn>
                    <a:cxn ang="0">
                      <a:pos x="5" y="20"/>
                    </a:cxn>
                    <a:cxn ang="0">
                      <a:pos x="0" y="14"/>
                    </a:cxn>
                    <a:cxn ang="0">
                      <a:pos x="0" y="9"/>
                    </a:cxn>
                    <a:cxn ang="0">
                      <a:pos x="5" y="3"/>
                    </a:cxn>
                    <a:cxn ang="0">
                      <a:pos x="12" y="0"/>
                    </a:cxn>
                  </a:cxnLst>
                  <a:rect l="0" t="0" r="r" b="b"/>
                  <a:pathLst>
                    <a:path w="21" h="22">
                      <a:moveTo>
                        <a:pt x="12" y="0"/>
                      </a:moveTo>
                      <a:lnTo>
                        <a:pt x="18" y="3"/>
                      </a:lnTo>
                      <a:lnTo>
                        <a:pt x="21" y="9"/>
                      </a:lnTo>
                      <a:lnTo>
                        <a:pt x="21" y="14"/>
                      </a:lnTo>
                      <a:lnTo>
                        <a:pt x="18" y="20"/>
                      </a:lnTo>
                      <a:lnTo>
                        <a:pt x="12" y="22"/>
                      </a:lnTo>
                      <a:lnTo>
                        <a:pt x="5" y="20"/>
                      </a:lnTo>
                      <a:lnTo>
                        <a:pt x="0" y="14"/>
                      </a:lnTo>
                      <a:lnTo>
                        <a:pt x="0" y="9"/>
                      </a:lnTo>
                      <a:lnTo>
                        <a:pt x="5"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0" name="Freeform 134"/>
                <p:cNvSpPr>
                  <a:spLocks/>
                </p:cNvSpPr>
                <p:nvPr/>
              </p:nvSpPr>
              <p:spPr bwMode="auto">
                <a:xfrm>
                  <a:off x="2712" y="1650"/>
                  <a:ext cx="165" cy="206"/>
                </a:xfrm>
                <a:custGeom>
                  <a:avLst/>
                  <a:gdLst/>
                  <a:ahLst/>
                  <a:cxnLst>
                    <a:cxn ang="0">
                      <a:pos x="145" y="0"/>
                    </a:cxn>
                    <a:cxn ang="0">
                      <a:pos x="147" y="14"/>
                    </a:cxn>
                    <a:cxn ang="0">
                      <a:pos x="148" y="29"/>
                    </a:cxn>
                    <a:cxn ang="0">
                      <a:pos x="152" y="46"/>
                    </a:cxn>
                    <a:cxn ang="0">
                      <a:pos x="155" y="65"/>
                    </a:cxn>
                    <a:cxn ang="0">
                      <a:pos x="159" y="85"/>
                    </a:cxn>
                    <a:cxn ang="0">
                      <a:pos x="165" y="124"/>
                    </a:cxn>
                    <a:cxn ang="0">
                      <a:pos x="165" y="142"/>
                    </a:cxn>
                    <a:cxn ang="0">
                      <a:pos x="163" y="159"/>
                    </a:cxn>
                    <a:cxn ang="0">
                      <a:pos x="160" y="174"/>
                    </a:cxn>
                    <a:cxn ang="0">
                      <a:pos x="152" y="186"/>
                    </a:cxn>
                    <a:cxn ang="0">
                      <a:pos x="142" y="198"/>
                    </a:cxn>
                    <a:cxn ang="0">
                      <a:pos x="127" y="203"/>
                    </a:cxn>
                    <a:cxn ang="0">
                      <a:pos x="108" y="206"/>
                    </a:cxn>
                    <a:cxn ang="0">
                      <a:pos x="84" y="204"/>
                    </a:cxn>
                    <a:cxn ang="0">
                      <a:pos x="63" y="199"/>
                    </a:cxn>
                    <a:cxn ang="0">
                      <a:pos x="44" y="191"/>
                    </a:cxn>
                    <a:cxn ang="0">
                      <a:pos x="28" y="178"/>
                    </a:cxn>
                    <a:cxn ang="0">
                      <a:pos x="16" y="164"/>
                    </a:cxn>
                    <a:cxn ang="0">
                      <a:pos x="6" y="149"/>
                    </a:cxn>
                    <a:cxn ang="0">
                      <a:pos x="0" y="132"/>
                    </a:cxn>
                    <a:cxn ang="0">
                      <a:pos x="0" y="115"/>
                    </a:cxn>
                    <a:cxn ang="0">
                      <a:pos x="6" y="99"/>
                    </a:cxn>
                    <a:cxn ang="0">
                      <a:pos x="16" y="85"/>
                    </a:cxn>
                    <a:cxn ang="0">
                      <a:pos x="32" y="71"/>
                    </a:cxn>
                    <a:cxn ang="0">
                      <a:pos x="67" y="51"/>
                    </a:cxn>
                    <a:cxn ang="0">
                      <a:pos x="102" y="33"/>
                    </a:cxn>
                    <a:cxn ang="0">
                      <a:pos x="135" y="11"/>
                    </a:cxn>
                    <a:cxn ang="0">
                      <a:pos x="145" y="0"/>
                    </a:cxn>
                  </a:cxnLst>
                  <a:rect l="0" t="0" r="r" b="b"/>
                  <a:pathLst>
                    <a:path w="165" h="206">
                      <a:moveTo>
                        <a:pt x="145" y="0"/>
                      </a:moveTo>
                      <a:lnTo>
                        <a:pt x="147" y="14"/>
                      </a:lnTo>
                      <a:lnTo>
                        <a:pt x="148" y="29"/>
                      </a:lnTo>
                      <a:lnTo>
                        <a:pt x="152" y="46"/>
                      </a:lnTo>
                      <a:lnTo>
                        <a:pt x="155" y="65"/>
                      </a:lnTo>
                      <a:lnTo>
                        <a:pt x="159" y="85"/>
                      </a:lnTo>
                      <a:lnTo>
                        <a:pt x="165" y="124"/>
                      </a:lnTo>
                      <a:lnTo>
                        <a:pt x="165" y="142"/>
                      </a:lnTo>
                      <a:lnTo>
                        <a:pt x="163" y="159"/>
                      </a:lnTo>
                      <a:lnTo>
                        <a:pt x="160" y="174"/>
                      </a:lnTo>
                      <a:lnTo>
                        <a:pt x="152" y="186"/>
                      </a:lnTo>
                      <a:lnTo>
                        <a:pt x="142" y="198"/>
                      </a:lnTo>
                      <a:lnTo>
                        <a:pt x="127" y="203"/>
                      </a:lnTo>
                      <a:lnTo>
                        <a:pt x="108" y="206"/>
                      </a:lnTo>
                      <a:lnTo>
                        <a:pt x="84" y="204"/>
                      </a:lnTo>
                      <a:lnTo>
                        <a:pt x="63" y="199"/>
                      </a:lnTo>
                      <a:lnTo>
                        <a:pt x="44" y="191"/>
                      </a:lnTo>
                      <a:lnTo>
                        <a:pt x="28" y="178"/>
                      </a:lnTo>
                      <a:lnTo>
                        <a:pt x="16" y="164"/>
                      </a:lnTo>
                      <a:lnTo>
                        <a:pt x="6" y="149"/>
                      </a:lnTo>
                      <a:lnTo>
                        <a:pt x="0" y="132"/>
                      </a:lnTo>
                      <a:lnTo>
                        <a:pt x="0" y="115"/>
                      </a:lnTo>
                      <a:lnTo>
                        <a:pt x="6" y="99"/>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1" name="Freeform 135"/>
                <p:cNvSpPr>
                  <a:spLocks noEditPoints="1"/>
                </p:cNvSpPr>
                <p:nvPr/>
              </p:nvSpPr>
              <p:spPr bwMode="auto">
                <a:xfrm>
                  <a:off x="2701" y="1640"/>
                  <a:ext cx="187" cy="228"/>
                </a:xfrm>
                <a:custGeom>
                  <a:avLst/>
                  <a:gdLst/>
                  <a:ahLst/>
                  <a:cxnLst>
                    <a:cxn ang="0">
                      <a:pos x="146" y="33"/>
                    </a:cxn>
                    <a:cxn ang="0">
                      <a:pos x="120" y="50"/>
                    </a:cxn>
                    <a:cxn ang="0">
                      <a:pos x="56" y="86"/>
                    </a:cxn>
                    <a:cxn ang="0">
                      <a:pos x="42" y="96"/>
                    </a:cxn>
                    <a:cxn ang="0">
                      <a:pos x="31" y="107"/>
                    </a:cxn>
                    <a:cxn ang="0">
                      <a:pos x="24" y="120"/>
                    </a:cxn>
                    <a:cxn ang="0">
                      <a:pos x="21" y="135"/>
                    </a:cxn>
                    <a:cxn ang="0">
                      <a:pos x="25" y="152"/>
                    </a:cxn>
                    <a:cxn ang="0">
                      <a:pos x="35" y="170"/>
                    </a:cxn>
                    <a:cxn ang="0">
                      <a:pos x="49" y="184"/>
                    </a:cxn>
                    <a:cxn ang="0">
                      <a:pos x="67" y="195"/>
                    </a:cxn>
                    <a:cxn ang="0">
                      <a:pos x="87" y="202"/>
                    </a:cxn>
                    <a:cxn ang="0">
                      <a:pos x="101" y="205"/>
                    </a:cxn>
                    <a:cxn ang="0">
                      <a:pos x="116" y="206"/>
                    </a:cxn>
                    <a:cxn ang="0">
                      <a:pos x="131" y="205"/>
                    </a:cxn>
                    <a:cxn ang="0">
                      <a:pos x="145" y="199"/>
                    </a:cxn>
                    <a:cxn ang="0">
                      <a:pos x="156" y="187"/>
                    </a:cxn>
                    <a:cxn ang="0">
                      <a:pos x="163" y="173"/>
                    </a:cxn>
                    <a:cxn ang="0">
                      <a:pos x="166" y="155"/>
                    </a:cxn>
                    <a:cxn ang="0">
                      <a:pos x="166" y="137"/>
                    </a:cxn>
                    <a:cxn ang="0">
                      <a:pos x="163" y="118"/>
                    </a:cxn>
                    <a:cxn ang="0">
                      <a:pos x="160" y="103"/>
                    </a:cxn>
                    <a:cxn ang="0">
                      <a:pos x="153" y="72"/>
                    </a:cxn>
                    <a:cxn ang="0">
                      <a:pos x="148" y="42"/>
                    </a:cxn>
                    <a:cxn ang="0">
                      <a:pos x="146" y="33"/>
                    </a:cxn>
                    <a:cxn ang="0">
                      <a:pos x="152" y="0"/>
                    </a:cxn>
                    <a:cxn ang="0">
                      <a:pos x="159" y="0"/>
                    </a:cxn>
                    <a:cxn ang="0">
                      <a:pos x="165" y="3"/>
                    </a:cxn>
                    <a:cxn ang="0">
                      <a:pos x="167" y="10"/>
                    </a:cxn>
                    <a:cxn ang="0">
                      <a:pos x="169" y="25"/>
                    </a:cxn>
                    <a:cxn ang="0">
                      <a:pos x="171" y="43"/>
                    </a:cxn>
                    <a:cxn ang="0">
                      <a:pos x="174" y="63"/>
                    </a:cxn>
                    <a:cxn ang="0">
                      <a:pos x="183" y="104"/>
                    </a:cxn>
                    <a:cxn ang="0">
                      <a:pos x="185" y="125"/>
                    </a:cxn>
                    <a:cxn ang="0">
                      <a:pos x="187" y="146"/>
                    </a:cxn>
                    <a:cxn ang="0">
                      <a:pos x="187" y="166"/>
                    </a:cxn>
                    <a:cxn ang="0">
                      <a:pos x="184" y="184"/>
                    </a:cxn>
                    <a:cxn ang="0">
                      <a:pos x="177" y="199"/>
                    </a:cxn>
                    <a:cxn ang="0">
                      <a:pos x="166" y="212"/>
                    </a:cxn>
                    <a:cxn ang="0">
                      <a:pos x="152" y="221"/>
                    </a:cxn>
                    <a:cxn ang="0">
                      <a:pos x="131" y="227"/>
                    </a:cxn>
                    <a:cxn ang="0">
                      <a:pos x="107" y="228"/>
                    </a:cxn>
                    <a:cxn ang="0">
                      <a:pos x="82" y="224"/>
                    </a:cxn>
                    <a:cxn ang="0">
                      <a:pos x="60" y="216"/>
                    </a:cxn>
                    <a:cxn ang="0">
                      <a:pos x="39" y="203"/>
                    </a:cxn>
                    <a:cxn ang="0">
                      <a:pos x="21" y="188"/>
                    </a:cxn>
                    <a:cxn ang="0">
                      <a:pos x="9" y="167"/>
                    </a:cxn>
                    <a:cxn ang="0">
                      <a:pos x="0" y="145"/>
                    </a:cxn>
                    <a:cxn ang="0">
                      <a:pos x="0" y="125"/>
                    </a:cxn>
                    <a:cxn ang="0">
                      <a:pos x="5" y="107"/>
                    </a:cxn>
                    <a:cxn ang="0">
                      <a:pos x="14" y="91"/>
                    </a:cxn>
                    <a:cxn ang="0">
                      <a:pos x="28" y="78"/>
                    </a:cxn>
                    <a:cxn ang="0">
                      <a:pos x="56" y="60"/>
                    </a:cxn>
                    <a:cxn ang="0">
                      <a:pos x="84" y="45"/>
                    </a:cxn>
                    <a:cxn ang="0">
                      <a:pos x="113" y="29"/>
                    </a:cxn>
                    <a:cxn ang="0">
                      <a:pos x="141" y="11"/>
                    </a:cxn>
                    <a:cxn ang="0">
                      <a:pos x="145" y="10"/>
                    </a:cxn>
                    <a:cxn ang="0">
                      <a:pos x="148" y="3"/>
                    </a:cxn>
                    <a:cxn ang="0">
                      <a:pos x="152" y="0"/>
                    </a:cxn>
                  </a:cxnLst>
                  <a:rect l="0" t="0" r="r" b="b"/>
                  <a:pathLst>
                    <a:path w="187" h="228">
                      <a:moveTo>
                        <a:pt x="146" y="33"/>
                      </a:moveTo>
                      <a:lnTo>
                        <a:pt x="120" y="50"/>
                      </a:lnTo>
                      <a:lnTo>
                        <a:pt x="56" y="86"/>
                      </a:lnTo>
                      <a:lnTo>
                        <a:pt x="42" y="96"/>
                      </a:lnTo>
                      <a:lnTo>
                        <a:pt x="31" y="107"/>
                      </a:lnTo>
                      <a:lnTo>
                        <a:pt x="24" y="120"/>
                      </a:lnTo>
                      <a:lnTo>
                        <a:pt x="21" y="135"/>
                      </a:lnTo>
                      <a:lnTo>
                        <a:pt x="25" y="152"/>
                      </a:lnTo>
                      <a:lnTo>
                        <a:pt x="35" y="170"/>
                      </a:lnTo>
                      <a:lnTo>
                        <a:pt x="49" y="184"/>
                      </a:lnTo>
                      <a:lnTo>
                        <a:pt x="67" y="195"/>
                      </a:lnTo>
                      <a:lnTo>
                        <a:pt x="87" y="202"/>
                      </a:lnTo>
                      <a:lnTo>
                        <a:pt x="101" y="205"/>
                      </a:lnTo>
                      <a:lnTo>
                        <a:pt x="116" y="206"/>
                      </a:lnTo>
                      <a:lnTo>
                        <a:pt x="131" y="205"/>
                      </a:lnTo>
                      <a:lnTo>
                        <a:pt x="145" y="199"/>
                      </a:lnTo>
                      <a:lnTo>
                        <a:pt x="156" y="187"/>
                      </a:lnTo>
                      <a:lnTo>
                        <a:pt x="163" y="173"/>
                      </a:lnTo>
                      <a:lnTo>
                        <a:pt x="166" y="155"/>
                      </a:lnTo>
                      <a:lnTo>
                        <a:pt x="166" y="137"/>
                      </a:lnTo>
                      <a:lnTo>
                        <a:pt x="163" y="118"/>
                      </a:lnTo>
                      <a:lnTo>
                        <a:pt x="160" y="103"/>
                      </a:lnTo>
                      <a:lnTo>
                        <a:pt x="153" y="72"/>
                      </a:lnTo>
                      <a:lnTo>
                        <a:pt x="148" y="42"/>
                      </a:lnTo>
                      <a:lnTo>
                        <a:pt x="146" y="33"/>
                      </a:lnTo>
                      <a:close/>
                      <a:moveTo>
                        <a:pt x="152" y="0"/>
                      </a:moveTo>
                      <a:lnTo>
                        <a:pt x="159" y="0"/>
                      </a:lnTo>
                      <a:lnTo>
                        <a:pt x="165" y="3"/>
                      </a:lnTo>
                      <a:lnTo>
                        <a:pt x="167" y="10"/>
                      </a:lnTo>
                      <a:lnTo>
                        <a:pt x="169" y="25"/>
                      </a:lnTo>
                      <a:lnTo>
                        <a:pt x="171" y="43"/>
                      </a:lnTo>
                      <a:lnTo>
                        <a:pt x="174" y="63"/>
                      </a:lnTo>
                      <a:lnTo>
                        <a:pt x="183" y="104"/>
                      </a:lnTo>
                      <a:lnTo>
                        <a:pt x="185" y="125"/>
                      </a:lnTo>
                      <a:lnTo>
                        <a:pt x="187" y="146"/>
                      </a:lnTo>
                      <a:lnTo>
                        <a:pt x="187" y="166"/>
                      </a:lnTo>
                      <a:lnTo>
                        <a:pt x="184" y="184"/>
                      </a:lnTo>
                      <a:lnTo>
                        <a:pt x="177" y="199"/>
                      </a:lnTo>
                      <a:lnTo>
                        <a:pt x="166" y="212"/>
                      </a:lnTo>
                      <a:lnTo>
                        <a:pt x="152" y="221"/>
                      </a:lnTo>
                      <a:lnTo>
                        <a:pt x="131" y="227"/>
                      </a:lnTo>
                      <a:lnTo>
                        <a:pt x="107" y="228"/>
                      </a:lnTo>
                      <a:lnTo>
                        <a:pt x="82" y="224"/>
                      </a:lnTo>
                      <a:lnTo>
                        <a:pt x="60" y="216"/>
                      </a:lnTo>
                      <a:lnTo>
                        <a:pt x="39" y="203"/>
                      </a:lnTo>
                      <a:lnTo>
                        <a:pt x="21" y="188"/>
                      </a:lnTo>
                      <a:lnTo>
                        <a:pt x="9" y="167"/>
                      </a:lnTo>
                      <a:lnTo>
                        <a:pt x="0" y="145"/>
                      </a:lnTo>
                      <a:lnTo>
                        <a:pt x="0" y="125"/>
                      </a:lnTo>
                      <a:lnTo>
                        <a:pt x="5" y="107"/>
                      </a:lnTo>
                      <a:lnTo>
                        <a:pt x="14" y="91"/>
                      </a:lnTo>
                      <a:lnTo>
                        <a:pt x="28" y="78"/>
                      </a:lnTo>
                      <a:lnTo>
                        <a:pt x="56" y="60"/>
                      </a:lnTo>
                      <a:lnTo>
                        <a:pt x="84" y="45"/>
                      </a:lnTo>
                      <a:lnTo>
                        <a:pt x="113" y="29"/>
                      </a:lnTo>
                      <a:lnTo>
                        <a:pt x="141" y="11"/>
                      </a:lnTo>
                      <a:lnTo>
                        <a:pt x="145" y="10"/>
                      </a:lnTo>
                      <a:lnTo>
                        <a:pt x="148" y="3"/>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2" name="Freeform 136"/>
                <p:cNvSpPr>
                  <a:spLocks/>
                </p:cNvSpPr>
                <p:nvPr/>
              </p:nvSpPr>
              <p:spPr bwMode="auto">
                <a:xfrm>
                  <a:off x="2778" y="1706"/>
                  <a:ext cx="25" cy="23"/>
                </a:xfrm>
                <a:custGeom>
                  <a:avLst/>
                  <a:gdLst/>
                  <a:ahLst/>
                  <a:cxnLst>
                    <a:cxn ang="0">
                      <a:pos x="8" y="0"/>
                    </a:cxn>
                    <a:cxn ang="0">
                      <a:pos x="12" y="0"/>
                    </a:cxn>
                    <a:cxn ang="0">
                      <a:pos x="17" y="1"/>
                    </a:cxn>
                    <a:cxn ang="0">
                      <a:pos x="18" y="2"/>
                    </a:cxn>
                    <a:cxn ang="0">
                      <a:pos x="19" y="2"/>
                    </a:cxn>
                    <a:cxn ang="0">
                      <a:pos x="19" y="4"/>
                    </a:cxn>
                    <a:cxn ang="0">
                      <a:pos x="22" y="6"/>
                    </a:cxn>
                    <a:cxn ang="0">
                      <a:pos x="25" y="12"/>
                    </a:cxn>
                    <a:cxn ang="0">
                      <a:pos x="25" y="15"/>
                    </a:cxn>
                    <a:cxn ang="0">
                      <a:pos x="24" y="18"/>
                    </a:cxn>
                    <a:cxn ang="0">
                      <a:pos x="21" y="20"/>
                    </a:cxn>
                    <a:cxn ang="0">
                      <a:pos x="15" y="23"/>
                    </a:cxn>
                    <a:cxn ang="0">
                      <a:pos x="11" y="23"/>
                    </a:cxn>
                    <a:cxn ang="0">
                      <a:pos x="8" y="22"/>
                    </a:cxn>
                    <a:cxn ang="0">
                      <a:pos x="7" y="22"/>
                    </a:cxn>
                    <a:cxn ang="0">
                      <a:pos x="3" y="18"/>
                    </a:cxn>
                    <a:cxn ang="0">
                      <a:pos x="0" y="12"/>
                    </a:cxn>
                    <a:cxn ang="0">
                      <a:pos x="0" y="8"/>
                    </a:cxn>
                    <a:cxn ang="0">
                      <a:pos x="1" y="5"/>
                    </a:cxn>
                    <a:cxn ang="0">
                      <a:pos x="4" y="2"/>
                    </a:cxn>
                    <a:cxn ang="0">
                      <a:pos x="8" y="0"/>
                    </a:cxn>
                  </a:cxnLst>
                  <a:rect l="0" t="0" r="r" b="b"/>
                  <a:pathLst>
                    <a:path w="25" h="23">
                      <a:moveTo>
                        <a:pt x="8" y="0"/>
                      </a:moveTo>
                      <a:lnTo>
                        <a:pt x="12" y="0"/>
                      </a:lnTo>
                      <a:lnTo>
                        <a:pt x="17" y="1"/>
                      </a:lnTo>
                      <a:lnTo>
                        <a:pt x="18" y="2"/>
                      </a:lnTo>
                      <a:lnTo>
                        <a:pt x="19" y="2"/>
                      </a:lnTo>
                      <a:lnTo>
                        <a:pt x="19" y="4"/>
                      </a:lnTo>
                      <a:lnTo>
                        <a:pt x="22" y="6"/>
                      </a:lnTo>
                      <a:lnTo>
                        <a:pt x="25" y="12"/>
                      </a:lnTo>
                      <a:lnTo>
                        <a:pt x="25" y="15"/>
                      </a:lnTo>
                      <a:lnTo>
                        <a:pt x="24" y="18"/>
                      </a:lnTo>
                      <a:lnTo>
                        <a:pt x="21" y="20"/>
                      </a:lnTo>
                      <a:lnTo>
                        <a:pt x="15" y="23"/>
                      </a:lnTo>
                      <a:lnTo>
                        <a:pt x="11" y="23"/>
                      </a:lnTo>
                      <a:lnTo>
                        <a:pt x="8" y="22"/>
                      </a:lnTo>
                      <a:lnTo>
                        <a:pt x="7" y="22"/>
                      </a:lnTo>
                      <a:lnTo>
                        <a:pt x="3" y="18"/>
                      </a:lnTo>
                      <a:lnTo>
                        <a:pt x="0" y="12"/>
                      </a:lnTo>
                      <a:lnTo>
                        <a:pt x="0" y="8"/>
                      </a:lnTo>
                      <a:lnTo>
                        <a:pt x="1" y="5"/>
                      </a:lnTo>
                      <a:lnTo>
                        <a:pt x="4"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3" name="Freeform 137"/>
                <p:cNvSpPr>
                  <a:spLocks/>
                </p:cNvSpPr>
                <p:nvPr/>
              </p:nvSpPr>
              <p:spPr bwMode="auto">
                <a:xfrm>
                  <a:off x="2799" y="1728"/>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4" name="Freeform 138"/>
                <p:cNvSpPr>
                  <a:spLocks/>
                </p:cNvSpPr>
                <p:nvPr/>
              </p:nvSpPr>
              <p:spPr bwMode="auto">
                <a:xfrm>
                  <a:off x="2834" y="1731"/>
                  <a:ext cx="19" cy="22"/>
                </a:xfrm>
                <a:custGeom>
                  <a:avLst/>
                  <a:gdLst/>
                  <a:ahLst/>
                  <a:cxnLst>
                    <a:cxn ang="0">
                      <a:pos x="9" y="0"/>
                    </a:cxn>
                    <a:cxn ang="0">
                      <a:pos x="16" y="2"/>
                    </a:cxn>
                    <a:cxn ang="0">
                      <a:pos x="19" y="8"/>
                    </a:cxn>
                    <a:cxn ang="0">
                      <a:pos x="19" y="13"/>
                    </a:cxn>
                    <a:cxn ang="0">
                      <a:pos x="16" y="19"/>
                    </a:cxn>
                    <a:cxn ang="0">
                      <a:pos x="9" y="22"/>
                    </a:cxn>
                    <a:cxn ang="0">
                      <a:pos x="2" y="19"/>
                    </a:cxn>
                    <a:cxn ang="0">
                      <a:pos x="0" y="13"/>
                    </a:cxn>
                    <a:cxn ang="0">
                      <a:pos x="0" y="8"/>
                    </a:cxn>
                    <a:cxn ang="0">
                      <a:pos x="2" y="2"/>
                    </a:cxn>
                    <a:cxn ang="0">
                      <a:pos x="9" y="0"/>
                    </a:cxn>
                  </a:cxnLst>
                  <a:rect l="0" t="0" r="r" b="b"/>
                  <a:pathLst>
                    <a:path w="19" h="22">
                      <a:moveTo>
                        <a:pt x="9" y="0"/>
                      </a:moveTo>
                      <a:lnTo>
                        <a:pt x="16" y="2"/>
                      </a:lnTo>
                      <a:lnTo>
                        <a:pt x="19" y="8"/>
                      </a:lnTo>
                      <a:lnTo>
                        <a:pt x="19" y="13"/>
                      </a:lnTo>
                      <a:lnTo>
                        <a:pt x="16" y="19"/>
                      </a:lnTo>
                      <a:lnTo>
                        <a:pt x="9" y="22"/>
                      </a:lnTo>
                      <a:lnTo>
                        <a:pt x="2" y="19"/>
                      </a:lnTo>
                      <a:lnTo>
                        <a:pt x="0" y="13"/>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5" name="Freeform 139"/>
                <p:cNvSpPr>
                  <a:spLocks/>
                </p:cNvSpPr>
                <p:nvPr/>
              </p:nvSpPr>
              <p:spPr bwMode="auto">
                <a:xfrm>
                  <a:off x="2757" y="1726"/>
                  <a:ext cx="19" cy="21"/>
                </a:xfrm>
                <a:custGeom>
                  <a:avLst/>
                  <a:gdLst/>
                  <a:ahLst/>
                  <a:cxnLst>
                    <a:cxn ang="0">
                      <a:pos x="10" y="0"/>
                    </a:cxn>
                    <a:cxn ang="0">
                      <a:pos x="14" y="2"/>
                    </a:cxn>
                    <a:cxn ang="0">
                      <a:pos x="17" y="3"/>
                    </a:cxn>
                    <a:cxn ang="0">
                      <a:pos x="19" y="6"/>
                    </a:cxn>
                    <a:cxn ang="0">
                      <a:pos x="19" y="16"/>
                    </a:cxn>
                    <a:cxn ang="0">
                      <a:pos x="17" y="18"/>
                    </a:cxn>
                    <a:cxn ang="0">
                      <a:pos x="14" y="20"/>
                    </a:cxn>
                    <a:cxn ang="0">
                      <a:pos x="10" y="21"/>
                    </a:cxn>
                    <a:cxn ang="0">
                      <a:pos x="6" y="20"/>
                    </a:cxn>
                    <a:cxn ang="0">
                      <a:pos x="3" y="18"/>
                    </a:cxn>
                    <a:cxn ang="0">
                      <a:pos x="0" y="16"/>
                    </a:cxn>
                    <a:cxn ang="0">
                      <a:pos x="0" y="6"/>
                    </a:cxn>
                    <a:cxn ang="0">
                      <a:pos x="3" y="3"/>
                    </a:cxn>
                    <a:cxn ang="0">
                      <a:pos x="6" y="2"/>
                    </a:cxn>
                    <a:cxn ang="0">
                      <a:pos x="10" y="0"/>
                    </a:cxn>
                  </a:cxnLst>
                  <a:rect l="0" t="0" r="r" b="b"/>
                  <a:pathLst>
                    <a:path w="19" h="21">
                      <a:moveTo>
                        <a:pt x="10" y="0"/>
                      </a:moveTo>
                      <a:lnTo>
                        <a:pt x="14" y="2"/>
                      </a:lnTo>
                      <a:lnTo>
                        <a:pt x="17" y="3"/>
                      </a:lnTo>
                      <a:lnTo>
                        <a:pt x="19" y="6"/>
                      </a:lnTo>
                      <a:lnTo>
                        <a:pt x="19" y="16"/>
                      </a:lnTo>
                      <a:lnTo>
                        <a:pt x="17" y="18"/>
                      </a:lnTo>
                      <a:lnTo>
                        <a:pt x="14" y="20"/>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6" name="Freeform 140"/>
                <p:cNvSpPr>
                  <a:spLocks/>
                </p:cNvSpPr>
                <p:nvPr/>
              </p:nvSpPr>
              <p:spPr bwMode="auto">
                <a:xfrm>
                  <a:off x="2815" y="1690"/>
                  <a:ext cx="24" cy="24"/>
                </a:xfrm>
                <a:custGeom>
                  <a:avLst/>
                  <a:gdLst/>
                  <a:ahLst/>
                  <a:cxnLst>
                    <a:cxn ang="0">
                      <a:pos x="10" y="0"/>
                    </a:cxn>
                    <a:cxn ang="0">
                      <a:pos x="13" y="0"/>
                    </a:cxn>
                    <a:cxn ang="0">
                      <a:pos x="16" y="2"/>
                    </a:cxn>
                    <a:cxn ang="0">
                      <a:pos x="17" y="2"/>
                    </a:cxn>
                    <a:cxn ang="0">
                      <a:pos x="20" y="3"/>
                    </a:cxn>
                    <a:cxn ang="0">
                      <a:pos x="23" y="6"/>
                    </a:cxn>
                    <a:cxn ang="0">
                      <a:pos x="24" y="9"/>
                    </a:cxn>
                    <a:cxn ang="0">
                      <a:pos x="24" y="16"/>
                    </a:cxn>
                    <a:cxn ang="0">
                      <a:pos x="23" y="18"/>
                    </a:cxn>
                    <a:cxn ang="0">
                      <a:pos x="20" y="21"/>
                    </a:cxn>
                    <a:cxn ang="0">
                      <a:pos x="14" y="24"/>
                    </a:cxn>
                    <a:cxn ang="0">
                      <a:pos x="12" y="24"/>
                    </a:cxn>
                    <a:cxn ang="0">
                      <a:pos x="6" y="21"/>
                    </a:cxn>
                    <a:cxn ang="0">
                      <a:pos x="2" y="17"/>
                    </a:cxn>
                    <a:cxn ang="0">
                      <a:pos x="0" y="14"/>
                    </a:cxn>
                    <a:cxn ang="0">
                      <a:pos x="0" y="9"/>
                    </a:cxn>
                    <a:cxn ang="0">
                      <a:pos x="2" y="6"/>
                    </a:cxn>
                    <a:cxn ang="0">
                      <a:pos x="5" y="3"/>
                    </a:cxn>
                    <a:cxn ang="0">
                      <a:pos x="10" y="0"/>
                    </a:cxn>
                  </a:cxnLst>
                  <a:rect l="0" t="0" r="r" b="b"/>
                  <a:pathLst>
                    <a:path w="24" h="24">
                      <a:moveTo>
                        <a:pt x="10" y="0"/>
                      </a:moveTo>
                      <a:lnTo>
                        <a:pt x="13" y="0"/>
                      </a:lnTo>
                      <a:lnTo>
                        <a:pt x="16" y="2"/>
                      </a:lnTo>
                      <a:lnTo>
                        <a:pt x="17" y="2"/>
                      </a:lnTo>
                      <a:lnTo>
                        <a:pt x="20" y="3"/>
                      </a:lnTo>
                      <a:lnTo>
                        <a:pt x="23" y="6"/>
                      </a:lnTo>
                      <a:lnTo>
                        <a:pt x="24" y="9"/>
                      </a:lnTo>
                      <a:lnTo>
                        <a:pt x="24" y="16"/>
                      </a:lnTo>
                      <a:lnTo>
                        <a:pt x="23" y="18"/>
                      </a:lnTo>
                      <a:lnTo>
                        <a:pt x="20" y="21"/>
                      </a:lnTo>
                      <a:lnTo>
                        <a:pt x="14" y="24"/>
                      </a:lnTo>
                      <a:lnTo>
                        <a:pt x="12" y="24"/>
                      </a:lnTo>
                      <a:lnTo>
                        <a:pt x="6" y="21"/>
                      </a:lnTo>
                      <a:lnTo>
                        <a:pt x="2" y="17"/>
                      </a:lnTo>
                      <a:lnTo>
                        <a:pt x="0" y="14"/>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7" name="Freeform 141"/>
                <p:cNvSpPr>
                  <a:spLocks/>
                </p:cNvSpPr>
                <p:nvPr/>
              </p:nvSpPr>
              <p:spPr bwMode="auto">
                <a:xfrm>
                  <a:off x="2786" y="1758"/>
                  <a:ext cx="25" cy="24"/>
                </a:xfrm>
                <a:custGeom>
                  <a:avLst/>
                  <a:gdLst/>
                  <a:ahLst/>
                  <a:cxnLst>
                    <a:cxn ang="0">
                      <a:pos x="10" y="0"/>
                    </a:cxn>
                    <a:cxn ang="0">
                      <a:pos x="14" y="0"/>
                    </a:cxn>
                    <a:cxn ang="0">
                      <a:pos x="17" y="2"/>
                    </a:cxn>
                    <a:cxn ang="0">
                      <a:pos x="20" y="2"/>
                    </a:cxn>
                    <a:cxn ang="0">
                      <a:pos x="20" y="3"/>
                    </a:cxn>
                    <a:cxn ang="0">
                      <a:pos x="22" y="6"/>
                    </a:cxn>
                    <a:cxn ang="0">
                      <a:pos x="25" y="12"/>
                    </a:cxn>
                    <a:cxn ang="0">
                      <a:pos x="25" y="16"/>
                    </a:cxn>
                    <a:cxn ang="0">
                      <a:pos x="24" y="19"/>
                    </a:cxn>
                    <a:cxn ang="0">
                      <a:pos x="21" y="21"/>
                    </a:cxn>
                    <a:cxn ang="0">
                      <a:pos x="16" y="24"/>
                    </a:cxn>
                    <a:cxn ang="0">
                      <a:pos x="11" y="24"/>
                    </a:cxn>
                    <a:cxn ang="0">
                      <a:pos x="9" y="23"/>
                    </a:cxn>
                    <a:cxn ang="0">
                      <a:pos x="9" y="21"/>
                    </a:cxn>
                    <a:cxn ang="0">
                      <a:pos x="7" y="21"/>
                    </a:cxn>
                    <a:cxn ang="0">
                      <a:pos x="3" y="17"/>
                    </a:cxn>
                    <a:cxn ang="0">
                      <a:pos x="0" y="12"/>
                    </a:cxn>
                    <a:cxn ang="0">
                      <a:pos x="0" y="9"/>
                    </a:cxn>
                    <a:cxn ang="0">
                      <a:pos x="2" y="6"/>
                    </a:cxn>
                    <a:cxn ang="0">
                      <a:pos x="4" y="3"/>
                    </a:cxn>
                    <a:cxn ang="0">
                      <a:pos x="10" y="0"/>
                    </a:cxn>
                  </a:cxnLst>
                  <a:rect l="0" t="0" r="r" b="b"/>
                  <a:pathLst>
                    <a:path w="25" h="24">
                      <a:moveTo>
                        <a:pt x="10" y="0"/>
                      </a:moveTo>
                      <a:lnTo>
                        <a:pt x="14" y="0"/>
                      </a:lnTo>
                      <a:lnTo>
                        <a:pt x="17" y="2"/>
                      </a:lnTo>
                      <a:lnTo>
                        <a:pt x="20" y="2"/>
                      </a:lnTo>
                      <a:lnTo>
                        <a:pt x="20" y="3"/>
                      </a:lnTo>
                      <a:lnTo>
                        <a:pt x="22" y="6"/>
                      </a:lnTo>
                      <a:lnTo>
                        <a:pt x="25" y="12"/>
                      </a:lnTo>
                      <a:lnTo>
                        <a:pt x="25" y="16"/>
                      </a:lnTo>
                      <a:lnTo>
                        <a:pt x="24" y="19"/>
                      </a:lnTo>
                      <a:lnTo>
                        <a:pt x="21" y="21"/>
                      </a:lnTo>
                      <a:lnTo>
                        <a:pt x="16" y="24"/>
                      </a:lnTo>
                      <a:lnTo>
                        <a:pt x="11" y="24"/>
                      </a:lnTo>
                      <a:lnTo>
                        <a:pt x="9" y="23"/>
                      </a:lnTo>
                      <a:lnTo>
                        <a:pt x="9" y="21"/>
                      </a:lnTo>
                      <a:lnTo>
                        <a:pt x="7" y="21"/>
                      </a:lnTo>
                      <a:lnTo>
                        <a:pt x="3" y="17"/>
                      </a:lnTo>
                      <a:lnTo>
                        <a:pt x="0" y="12"/>
                      </a:lnTo>
                      <a:lnTo>
                        <a:pt x="0" y="9"/>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8" name="Freeform 142"/>
                <p:cNvSpPr>
                  <a:spLocks/>
                </p:cNvSpPr>
                <p:nvPr/>
              </p:nvSpPr>
              <p:spPr bwMode="auto">
                <a:xfrm>
                  <a:off x="2827" y="1758"/>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9" name="Freeform 143"/>
                <p:cNvSpPr>
                  <a:spLocks/>
                </p:cNvSpPr>
                <p:nvPr/>
              </p:nvSpPr>
              <p:spPr bwMode="auto">
                <a:xfrm>
                  <a:off x="2831" y="1733"/>
                  <a:ext cx="164" cy="208"/>
                </a:xfrm>
                <a:custGeom>
                  <a:avLst/>
                  <a:gdLst/>
                  <a:ahLst/>
                  <a:cxnLst>
                    <a:cxn ang="0">
                      <a:pos x="144" y="0"/>
                    </a:cxn>
                    <a:cxn ang="0">
                      <a:pos x="146" y="14"/>
                    </a:cxn>
                    <a:cxn ang="0">
                      <a:pos x="147" y="30"/>
                    </a:cxn>
                    <a:cxn ang="0">
                      <a:pos x="151" y="46"/>
                    </a:cxn>
                    <a:cxn ang="0">
                      <a:pos x="154" y="66"/>
                    </a:cxn>
                    <a:cxn ang="0">
                      <a:pos x="158" y="85"/>
                    </a:cxn>
                    <a:cxn ang="0">
                      <a:pos x="164" y="124"/>
                    </a:cxn>
                    <a:cxn ang="0">
                      <a:pos x="164" y="142"/>
                    </a:cxn>
                    <a:cxn ang="0">
                      <a:pos x="162" y="159"/>
                    </a:cxn>
                    <a:cxn ang="0">
                      <a:pos x="158" y="174"/>
                    </a:cxn>
                    <a:cxn ang="0">
                      <a:pos x="151" y="188"/>
                    </a:cxn>
                    <a:cxn ang="0">
                      <a:pos x="140" y="198"/>
                    </a:cxn>
                    <a:cxn ang="0">
                      <a:pos x="126" y="205"/>
                    </a:cxn>
                    <a:cxn ang="0">
                      <a:pos x="107" y="208"/>
                    </a:cxn>
                    <a:cxn ang="0">
                      <a:pos x="82" y="206"/>
                    </a:cxn>
                    <a:cxn ang="0">
                      <a:pos x="61" y="201"/>
                    </a:cxn>
                    <a:cxn ang="0">
                      <a:pos x="43" y="192"/>
                    </a:cxn>
                    <a:cxn ang="0">
                      <a:pos x="26" y="180"/>
                    </a:cxn>
                    <a:cxn ang="0">
                      <a:pos x="14" y="166"/>
                    </a:cxn>
                    <a:cxn ang="0">
                      <a:pos x="5" y="149"/>
                    </a:cxn>
                    <a:cxn ang="0">
                      <a:pos x="0" y="133"/>
                    </a:cxn>
                    <a:cxn ang="0">
                      <a:pos x="0" y="116"/>
                    </a:cxn>
                    <a:cxn ang="0">
                      <a:pos x="5" y="99"/>
                    </a:cxn>
                    <a:cxn ang="0">
                      <a:pos x="15" y="85"/>
                    </a:cxn>
                    <a:cxn ang="0">
                      <a:pos x="32" y="71"/>
                    </a:cxn>
                    <a:cxn ang="0">
                      <a:pos x="66" y="52"/>
                    </a:cxn>
                    <a:cxn ang="0">
                      <a:pos x="101" y="34"/>
                    </a:cxn>
                    <a:cxn ang="0">
                      <a:pos x="135" y="11"/>
                    </a:cxn>
                    <a:cxn ang="0">
                      <a:pos x="144" y="0"/>
                    </a:cxn>
                  </a:cxnLst>
                  <a:rect l="0" t="0" r="r" b="b"/>
                  <a:pathLst>
                    <a:path w="164" h="208">
                      <a:moveTo>
                        <a:pt x="144" y="0"/>
                      </a:moveTo>
                      <a:lnTo>
                        <a:pt x="146" y="14"/>
                      </a:lnTo>
                      <a:lnTo>
                        <a:pt x="147" y="30"/>
                      </a:lnTo>
                      <a:lnTo>
                        <a:pt x="151" y="46"/>
                      </a:lnTo>
                      <a:lnTo>
                        <a:pt x="154" y="66"/>
                      </a:lnTo>
                      <a:lnTo>
                        <a:pt x="158" y="85"/>
                      </a:lnTo>
                      <a:lnTo>
                        <a:pt x="164" y="124"/>
                      </a:lnTo>
                      <a:lnTo>
                        <a:pt x="164" y="142"/>
                      </a:lnTo>
                      <a:lnTo>
                        <a:pt x="162" y="159"/>
                      </a:lnTo>
                      <a:lnTo>
                        <a:pt x="158" y="174"/>
                      </a:lnTo>
                      <a:lnTo>
                        <a:pt x="151" y="188"/>
                      </a:lnTo>
                      <a:lnTo>
                        <a:pt x="140" y="198"/>
                      </a:lnTo>
                      <a:lnTo>
                        <a:pt x="126" y="205"/>
                      </a:lnTo>
                      <a:lnTo>
                        <a:pt x="107" y="208"/>
                      </a:lnTo>
                      <a:lnTo>
                        <a:pt x="82" y="206"/>
                      </a:lnTo>
                      <a:lnTo>
                        <a:pt x="61" y="201"/>
                      </a:lnTo>
                      <a:lnTo>
                        <a:pt x="43" y="192"/>
                      </a:lnTo>
                      <a:lnTo>
                        <a:pt x="26" y="180"/>
                      </a:lnTo>
                      <a:lnTo>
                        <a:pt x="14" y="166"/>
                      </a:lnTo>
                      <a:lnTo>
                        <a:pt x="5" y="149"/>
                      </a:lnTo>
                      <a:lnTo>
                        <a:pt x="0" y="133"/>
                      </a:lnTo>
                      <a:lnTo>
                        <a:pt x="0" y="116"/>
                      </a:lnTo>
                      <a:lnTo>
                        <a:pt x="5" y="99"/>
                      </a:lnTo>
                      <a:lnTo>
                        <a:pt x="15" y="85"/>
                      </a:lnTo>
                      <a:lnTo>
                        <a:pt x="32" y="71"/>
                      </a:lnTo>
                      <a:lnTo>
                        <a:pt x="66" y="52"/>
                      </a:lnTo>
                      <a:lnTo>
                        <a:pt x="101" y="34"/>
                      </a:lnTo>
                      <a:lnTo>
                        <a:pt x="135" y="11"/>
                      </a:lnTo>
                      <a:lnTo>
                        <a:pt x="1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0" name="Freeform 144"/>
                <p:cNvSpPr>
                  <a:spLocks noEditPoints="1"/>
                </p:cNvSpPr>
                <p:nvPr/>
              </p:nvSpPr>
              <p:spPr bwMode="auto">
                <a:xfrm>
                  <a:off x="2820" y="1724"/>
                  <a:ext cx="186" cy="228"/>
                </a:xfrm>
                <a:custGeom>
                  <a:avLst/>
                  <a:gdLst/>
                  <a:ahLst/>
                  <a:cxnLst>
                    <a:cxn ang="0">
                      <a:pos x="147" y="33"/>
                    </a:cxn>
                    <a:cxn ang="0">
                      <a:pos x="119" y="51"/>
                    </a:cxn>
                    <a:cxn ang="0">
                      <a:pos x="87" y="68"/>
                    </a:cxn>
                    <a:cxn ang="0">
                      <a:pos x="55" y="86"/>
                    </a:cxn>
                    <a:cxn ang="0">
                      <a:pos x="41" y="96"/>
                    </a:cxn>
                    <a:cxn ang="0">
                      <a:pos x="30" y="107"/>
                    </a:cxn>
                    <a:cxn ang="0">
                      <a:pos x="23" y="121"/>
                    </a:cxn>
                    <a:cxn ang="0">
                      <a:pos x="20" y="135"/>
                    </a:cxn>
                    <a:cxn ang="0">
                      <a:pos x="25" y="151"/>
                    </a:cxn>
                    <a:cxn ang="0">
                      <a:pos x="34" y="169"/>
                    </a:cxn>
                    <a:cxn ang="0">
                      <a:pos x="48" y="183"/>
                    </a:cxn>
                    <a:cxn ang="0">
                      <a:pos x="66" y="195"/>
                    </a:cxn>
                    <a:cxn ang="0">
                      <a:pos x="84" y="201"/>
                    </a:cxn>
                    <a:cxn ang="0">
                      <a:pos x="100" y="204"/>
                    </a:cxn>
                    <a:cxn ang="0">
                      <a:pos x="115" y="206"/>
                    </a:cxn>
                    <a:cxn ang="0">
                      <a:pos x="130" y="204"/>
                    </a:cxn>
                    <a:cxn ang="0">
                      <a:pos x="144" y="199"/>
                    </a:cxn>
                    <a:cxn ang="0">
                      <a:pos x="155" y="186"/>
                    </a:cxn>
                    <a:cxn ang="0">
                      <a:pos x="162" y="172"/>
                    </a:cxn>
                    <a:cxn ang="0">
                      <a:pos x="165" y="154"/>
                    </a:cxn>
                    <a:cxn ang="0">
                      <a:pos x="165" y="136"/>
                    </a:cxn>
                    <a:cxn ang="0">
                      <a:pos x="162" y="119"/>
                    </a:cxn>
                    <a:cxn ang="0">
                      <a:pos x="160" y="104"/>
                    </a:cxn>
                    <a:cxn ang="0">
                      <a:pos x="153" y="73"/>
                    </a:cxn>
                    <a:cxn ang="0">
                      <a:pos x="147" y="41"/>
                    </a:cxn>
                    <a:cxn ang="0">
                      <a:pos x="147" y="33"/>
                    </a:cxn>
                    <a:cxn ang="0">
                      <a:pos x="151" y="0"/>
                    </a:cxn>
                    <a:cxn ang="0">
                      <a:pos x="158" y="0"/>
                    </a:cxn>
                    <a:cxn ang="0">
                      <a:pos x="164" y="2"/>
                    </a:cxn>
                    <a:cxn ang="0">
                      <a:pos x="166" y="9"/>
                    </a:cxn>
                    <a:cxn ang="0">
                      <a:pos x="168" y="25"/>
                    </a:cxn>
                    <a:cxn ang="0">
                      <a:pos x="171" y="43"/>
                    </a:cxn>
                    <a:cxn ang="0">
                      <a:pos x="173" y="62"/>
                    </a:cxn>
                    <a:cxn ang="0">
                      <a:pos x="182" y="104"/>
                    </a:cxn>
                    <a:cxn ang="0">
                      <a:pos x="185" y="125"/>
                    </a:cxn>
                    <a:cxn ang="0">
                      <a:pos x="186" y="146"/>
                    </a:cxn>
                    <a:cxn ang="0">
                      <a:pos x="186" y="165"/>
                    </a:cxn>
                    <a:cxn ang="0">
                      <a:pos x="183" y="183"/>
                    </a:cxn>
                    <a:cxn ang="0">
                      <a:pos x="176" y="199"/>
                    </a:cxn>
                    <a:cxn ang="0">
                      <a:pos x="165" y="211"/>
                    </a:cxn>
                    <a:cxn ang="0">
                      <a:pos x="151" y="221"/>
                    </a:cxn>
                    <a:cxn ang="0">
                      <a:pos x="130" y="227"/>
                    </a:cxn>
                    <a:cxn ang="0">
                      <a:pos x="107" y="228"/>
                    </a:cxn>
                    <a:cxn ang="0">
                      <a:pos x="82" y="224"/>
                    </a:cxn>
                    <a:cxn ang="0">
                      <a:pos x="59" y="215"/>
                    </a:cxn>
                    <a:cxn ang="0">
                      <a:pos x="39" y="203"/>
                    </a:cxn>
                    <a:cxn ang="0">
                      <a:pos x="20" y="188"/>
                    </a:cxn>
                    <a:cxn ang="0">
                      <a:pos x="8" y="167"/>
                    </a:cxn>
                    <a:cxn ang="0">
                      <a:pos x="0" y="144"/>
                    </a:cxn>
                    <a:cxn ang="0">
                      <a:pos x="0" y="125"/>
                    </a:cxn>
                    <a:cxn ang="0">
                      <a:pos x="4" y="107"/>
                    </a:cxn>
                    <a:cxn ang="0">
                      <a:pos x="14" y="91"/>
                    </a:cxn>
                    <a:cxn ang="0">
                      <a:pos x="27" y="78"/>
                    </a:cxn>
                    <a:cxn ang="0">
                      <a:pos x="55" y="59"/>
                    </a:cxn>
                    <a:cxn ang="0">
                      <a:pos x="83" y="44"/>
                    </a:cxn>
                    <a:cxn ang="0">
                      <a:pos x="112" y="29"/>
                    </a:cxn>
                    <a:cxn ang="0">
                      <a:pos x="140" y="11"/>
                    </a:cxn>
                    <a:cxn ang="0">
                      <a:pos x="144" y="9"/>
                    </a:cxn>
                    <a:cxn ang="0">
                      <a:pos x="147" y="2"/>
                    </a:cxn>
                    <a:cxn ang="0">
                      <a:pos x="151" y="0"/>
                    </a:cxn>
                  </a:cxnLst>
                  <a:rect l="0" t="0" r="r" b="b"/>
                  <a:pathLst>
                    <a:path w="186" h="228">
                      <a:moveTo>
                        <a:pt x="147" y="33"/>
                      </a:moveTo>
                      <a:lnTo>
                        <a:pt x="119" y="51"/>
                      </a:lnTo>
                      <a:lnTo>
                        <a:pt x="87" y="68"/>
                      </a:lnTo>
                      <a:lnTo>
                        <a:pt x="55" y="86"/>
                      </a:lnTo>
                      <a:lnTo>
                        <a:pt x="41" y="96"/>
                      </a:lnTo>
                      <a:lnTo>
                        <a:pt x="30" y="107"/>
                      </a:lnTo>
                      <a:lnTo>
                        <a:pt x="23" y="121"/>
                      </a:lnTo>
                      <a:lnTo>
                        <a:pt x="20" y="135"/>
                      </a:lnTo>
                      <a:lnTo>
                        <a:pt x="25" y="151"/>
                      </a:lnTo>
                      <a:lnTo>
                        <a:pt x="34" y="169"/>
                      </a:lnTo>
                      <a:lnTo>
                        <a:pt x="48" y="183"/>
                      </a:lnTo>
                      <a:lnTo>
                        <a:pt x="66" y="195"/>
                      </a:lnTo>
                      <a:lnTo>
                        <a:pt x="84" y="201"/>
                      </a:lnTo>
                      <a:lnTo>
                        <a:pt x="100" y="204"/>
                      </a:lnTo>
                      <a:lnTo>
                        <a:pt x="115" y="206"/>
                      </a:lnTo>
                      <a:lnTo>
                        <a:pt x="130" y="204"/>
                      </a:lnTo>
                      <a:lnTo>
                        <a:pt x="144" y="199"/>
                      </a:lnTo>
                      <a:lnTo>
                        <a:pt x="155" y="186"/>
                      </a:lnTo>
                      <a:lnTo>
                        <a:pt x="162" y="172"/>
                      </a:lnTo>
                      <a:lnTo>
                        <a:pt x="165" y="154"/>
                      </a:lnTo>
                      <a:lnTo>
                        <a:pt x="165" y="136"/>
                      </a:lnTo>
                      <a:lnTo>
                        <a:pt x="162" y="119"/>
                      </a:lnTo>
                      <a:lnTo>
                        <a:pt x="160" y="104"/>
                      </a:lnTo>
                      <a:lnTo>
                        <a:pt x="153" y="73"/>
                      </a:lnTo>
                      <a:lnTo>
                        <a:pt x="147" y="41"/>
                      </a:lnTo>
                      <a:lnTo>
                        <a:pt x="147" y="33"/>
                      </a:lnTo>
                      <a:close/>
                      <a:moveTo>
                        <a:pt x="151" y="0"/>
                      </a:moveTo>
                      <a:lnTo>
                        <a:pt x="158" y="0"/>
                      </a:lnTo>
                      <a:lnTo>
                        <a:pt x="164" y="2"/>
                      </a:lnTo>
                      <a:lnTo>
                        <a:pt x="166" y="9"/>
                      </a:lnTo>
                      <a:lnTo>
                        <a:pt x="168" y="25"/>
                      </a:lnTo>
                      <a:lnTo>
                        <a:pt x="171" y="43"/>
                      </a:lnTo>
                      <a:lnTo>
                        <a:pt x="173" y="62"/>
                      </a:lnTo>
                      <a:lnTo>
                        <a:pt x="182" y="104"/>
                      </a:lnTo>
                      <a:lnTo>
                        <a:pt x="185" y="125"/>
                      </a:lnTo>
                      <a:lnTo>
                        <a:pt x="186" y="146"/>
                      </a:lnTo>
                      <a:lnTo>
                        <a:pt x="186" y="165"/>
                      </a:lnTo>
                      <a:lnTo>
                        <a:pt x="183" y="183"/>
                      </a:lnTo>
                      <a:lnTo>
                        <a:pt x="176" y="199"/>
                      </a:lnTo>
                      <a:lnTo>
                        <a:pt x="165" y="211"/>
                      </a:lnTo>
                      <a:lnTo>
                        <a:pt x="151" y="221"/>
                      </a:lnTo>
                      <a:lnTo>
                        <a:pt x="130" y="227"/>
                      </a:lnTo>
                      <a:lnTo>
                        <a:pt x="107" y="228"/>
                      </a:lnTo>
                      <a:lnTo>
                        <a:pt x="82" y="224"/>
                      </a:lnTo>
                      <a:lnTo>
                        <a:pt x="59" y="215"/>
                      </a:lnTo>
                      <a:lnTo>
                        <a:pt x="39" y="203"/>
                      </a:lnTo>
                      <a:lnTo>
                        <a:pt x="20" y="188"/>
                      </a:lnTo>
                      <a:lnTo>
                        <a:pt x="8" y="167"/>
                      </a:lnTo>
                      <a:lnTo>
                        <a:pt x="0" y="144"/>
                      </a:lnTo>
                      <a:lnTo>
                        <a:pt x="0" y="125"/>
                      </a:lnTo>
                      <a:lnTo>
                        <a:pt x="4" y="107"/>
                      </a:lnTo>
                      <a:lnTo>
                        <a:pt x="14" y="91"/>
                      </a:lnTo>
                      <a:lnTo>
                        <a:pt x="27" y="78"/>
                      </a:lnTo>
                      <a:lnTo>
                        <a:pt x="55" y="59"/>
                      </a:lnTo>
                      <a:lnTo>
                        <a:pt x="83" y="44"/>
                      </a:lnTo>
                      <a:lnTo>
                        <a:pt x="112" y="29"/>
                      </a:lnTo>
                      <a:lnTo>
                        <a:pt x="140" y="11"/>
                      </a:lnTo>
                      <a:lnTo>
                        <a:pt x="144" y="9"/>
                      </a:lnTo>
                      <a:lnTo>
                        <a:pt x="147" y="2"/>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1" name="Freeform 145"/>
                <p:cNvSpPr>
                  <a:spLocks/>
                </p:cNvSpPr>
                <p:nvPr/>
              </p:nvSpPr>
              <p:spPr bwMode="auto">
                <a:xfrm>
                  <a:off x="2896" y="1790"/>
                  <a:ext cx="25" cy="24"/>
                </a:xfrm>
                <a:custGeom>
                  <a:avLst/>
                  <a:gdLst/>
                  <a:ahLst/>
                  <a:cxnLst>
                    <a:cxn ang="0">
                      <a:pos x="8" y="0"/>
                    </a:cxn>
                    <a:cxn ang="0">
                      <a:pos x="13" y="0"/>
                    </a:cxn>
                    <a:cxn ang="0">
                      <a:pos x="17" y="2"/>
                    </a:cxn>
                    <a:cxn ang="0">
                      <a:pos x="18" y="2"/>
                    </a:cxn>
                    <a:cxn ang="0">
                      <a:pos x="22" y="6"/>
                    </a:cxn>
                    <a:cxn ang="0">
                      <a:pos x="25" y="12"/>
                    </a:cxn>
                    <a:cxn ang="0">
                      <a:pos x="25" y="16"/>
                    </a:cxn>
                    <a:cxn ang="0">
                      <a:pos x="24" y="19"/>
                    </a:cxn>
                    <a:cxn ang="0">
                      <a:pos x="21" y="21"/>
                    </a:cxn>
                    <a:cxn ang="0">
                      <a:pos x="15" y="24"/>
                    </a:cxn>
                    <a:cxn ang="0">
                      <a:pos x="11" y="24"/>
                    </a:cxn>
                    <a:cxn ang="0">
                      <a:pos x="8" y="23"/>
                    </a:cxn>
                    <a:cxn ang="0">
                      <a:pos x="8" y="21"/>
                    </a:cxn>
                    <a:cxn ang="0">
                      <a:pos x="6" y="21"/>
                    </a:cxn>
                    <a:cxn ang="0">
                      <a:pos x="0" y="13"/>
                    </a:cxn>
                    <a:cxn ang="0">
                      <a:pos x="0" y="10"/>
                    </a:cxn>
                    <a:cxn ang="0">
                      <a:pos x="1" y="6"/>
                    </a:cxn>
                    <a:cxn ang="0">
                      <a:pos x="4" y="3"/>
                    </a:cxn>
                    <a:cxn ang="0">
                      <a:pos x="8" y="0"/>
                    </a:cxn>
                  </a:cxnLst>
                  <a:rect l="0" t="0" r="r" b="b"/>
                  <a:pathLst>
                    <a:path w="25" h="24">
                      <a:moveTo>
                        <a:pt x="8" y="0"/>
                      </a:moveTo>
                      <a:lnTo>
                        <a:pt x="13" y="0"/>
                      </a:lnTo>
                      <a:lnTo>
                        <a:pt x="17" y="2"/>
                      </a:lnTo>
                      <a:lnTo>
                        <a:pt x="18" y="2"/>
                      </a:lnTo>
                      <a:lnTo>
                        <a:pt x="22" y="6"/>
                      </a:lnTo>
                      <a:lnTo>
                        <a:pt x="25" y="12"/>
                      </a:lnTo>
                      <a:lnTo>
                        <a:pt x="25" y="16"/>
                      </a:lnTo>
                      <a:lnTo>
                        <a:pt x="24" y="19"/>
                      </a:lnTo>
                      <a:lnTo>
                        <a:pt x="21" y="21"/>
                      </a:lnTo>
                      <a:lnTo>
                        <a:pt x="15" y="24"/>
                      </a:lnTo>
                      <a:lnTo>
                        <a:pt x="11" y="24"/>
                      </a:lnTo>
                      <a:lnTo>
                        <a:pt x="8" y="23"/>
                      </a:lnTo>
                      <a:lnTo>
                        <a:pt x="8" y="21"/>
                      </a:lnTo>
                      <a:lnTo>
                        <a:pt x="6" y="21"/>
                      </a:lnTo>
                      <a:lnTo>
                        <a:pt x="0" y="13"/>
                      </a:lnTo>
                      <a:lnTo>
                        <a:pt x="0" y="10"/>
                      </a:lnTo>
                      <a:lnTo>
                        <a:pt x="1" y="6"/>
                      </a:lnTo>
                      <a:lnTo>
                        <a:pt x="4" y="3"/>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2" name="Freeform 146"/>
                <p:cNvSpPr>
                  <a:spLocks/>
                </p:cNvSpPr>
                <p:nvPr/>
              </p:nvSpPr>
              <p:spPr bwMode="auto">
                <a:xfrm>
                  <a:off x="2917" y="1813"/>
                  <a:ext cx="21" cy="22"/>
                </a:xfrm>
                <a:custGeom>
                  <a:avLst/>
                  <a:gdLst/>
                  <a:ahLst/>
                  <a:cxnLst>
                    <a:cxn ang="0">
                      <a:pos x="10" y="0"/>
                    </a:cxn>
                    <a:cxn ang="0">
                      <a:pos x="17" y="2"/>
                    </a:cxn>
                    <a:cxn ang="0">
                      <a:pos x="21" y="8"/>
                    </a:cxn>
                    <a:cxn ang="0">
                      <a:pos x="21" y="14"/>
                    </a:cxn>
                    <a:cxn ang="0">
                      <a:pos x="17" y="19"/>
                    </a:cxn>
                    <a:cxn ang="0">
                      <a:pos x="10" y="22"/>
                    </a:cxn>
                    <a:cxn ang="0">
                      <a:pos x="3" y="19"/>
                    </a:cxn>
                    <a:cxn ang="0">
                      <a:pos x="0" y="14"/>
                    </a:cxn>
                    <a:cxn ang="0">
                      <a:pos x="0" y="8"/>
                    </a:cxn>
                    <a:cxn ang="0">
                      <a:pos x="3" y="2"/>
                    </a:cxn>
                    <a:cxn ang="0">
                      <a:pos x="10" y="0"/>
                    </a:cxn>
                  </a:cxnLst>
                  <a:rect l="0" t="0" r="r" b="b"/>
                  <a:pathLst>
                    <a:path w="21" h="22">
                      <a:moveTo>
                        <a:pt x="10" y="0"/>
                      </a:moveTo>
                      <a:lnTo>
                        <a:pt x="17" y="2"/>
                      </a:lnTo>
                      <a:lnTo>
                        <a:pt x="21" y="8"/>
                      </a:lnTo>
                      <a:lnTo>
                        <a:pt x="21"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3" name="Freeform 147"/>
                <p:cNvSpPr>
                  <a:spLocks/>
                </p:cNvSpPr>
                <p:nvPr/>
              </p:nvSpPr>
              <p:spPr bwMode="auto">
                <a:xfrm>
                  <a:off x="2952" y="1815"/>
                  <a:ext cx="19" cy="21"/>
                </a:xfrm>
                <a:custGeom>
                  <a:avLst/>
                  <a:gdLst/>
                  <a:ahLst/>
                  <a:cxnLst>
                    <a:cxn ang="0">
                      <a:pos x="9" y="0"/>
                    </a:cxn>
                    <a:cxn ang="0">
                      <a:pos x="14" y="2"/>
                    </a:cxn>
                    <a:cxn ang="0">
                      <a:pos x="16" y="3"/>
                    </a:cxn>
                    <a:cxn ang="0">
                      <a:pos x="19" y="6"/>
                    </a:cxn>
                    <a:cxn ang="0">
                      <a:pos x="19" y="16"/>
                    </a:cxn>
                    <a:cxn ang="0">
                      <a:pos x="16" y="19"/>
                    </a:cxn>
                    <a:cxn ang="0">
                      <a:pos x="14" y="20"/>
                    </a:cxn>
                    <a:cxn ang="0">
                      <a:pos x="9" y="21"/>
                    </a:cxn>
                    <a:cxn ang="0">
                      <a:pos x="5" y="20"/>
                    </a:cxn>
                    <a:cxn ang="0">
                      <a:pos x="2" y="19"/>
                    </a:cxn>
                    <a:cxn ang="0">
                      <a:pos x="0" y="16"/>
                    </a:cxn>
                    <a:cxn ang="0">
                      <a:pos x="0" y="6"/>
                    </a:cxn>
                    <a:cxn ang="0">
                      <a:pos x="2" y="3"/>
                    </a:cxn>
                    <a:cxn ang="0">
                      <a:pos x="5" y="2"/>
                    </a:cxn>
                    <a:cxn ang="0">
                      <a:pos x="9" y="0"/>
                    </a:cxn>
                  </a:cxnLst>
                  <a:rect l="0" t="0" r="r" b="b"/>
                  <a:pathLst>
                    <a:path w="19" h="21">
                      <a:moveTo>
                        <a:pt x="9" y="0"/>
                      </a:moveTo>
                      <a:lnTo>
                        <a:pt x="14" y="2"/>
                      </a:lnTo>
                      <a:lnTo>
                        <a:pt x="16" y="3"/>
                      </a:lnTo>
                      <a:lnTo>
                        <a:pt x="19" y="6"/>
                      </a:lnTo>
                      <a:lnTo>
                        <a:pt x="19" y="16"/>
                      </a:lnTo>
                      <a:lnTo>
                        <a:pt x="16" y="19"/>
                      </a:lnTo>
                      <a:lnTo>
                        <a:pt x="14" y="20"/>
                      </a:lnTo>
                      <a:lnTo>
                        <a:pt x="9" y="21"/>
                      </a:lnTo>
                      <a:lnTo>
                        <a:pt x="5" y="20"/>
                      </a:lnTo>
                      <a:lnTo>
                        <a:pt x="2" y="19"/>
                      </a:lnTo>
                      <a:lnTo>
                        <a:pt x="0" y="16"/>
                      </a:lnTo>
                      <a:lnTo>
                        <a:pt x="0" y="6"/>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4" name="Freeform 148"/>
                <p:cNvSpPr>
                  <a:spLocks/>
                </p:cNvSpPr>
                <p:nvPr/>
              </p:nvSpPr>
              <p:spPr bwMode="auto">
                <a:xfrm>
                  <a:off x="287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5" name="Freeform 149"/>
                <p:cNvSpPr>
                  <a:spLocks/>
                </p:cNvSpPr>
                <p:nvPr/>
              </p:nvSpPr>
              <p:spPr bwMode="auto">
                <a:xfrm>
                  <a:off x="2934" y="1774"/>
                  <a:ext cx="23" cy="23"/>
                </a:xfrm>
                <a:custGeom>
                  <a:avLst/>
                  <a:gdLst/>
                  <a:ahLst/>
                  <a:cxnLst>
                    <a:cxn ang="0">
                      <a:pos x="9" y="0"/>
                    </a:cxn>
                    <a:cxn ang="0">
                      <a:pos x="12" y="0"/>
                    </a:cxn>
                    <a:cxn ang="0">
                      <a:pos x="15" y="1"/>
                    </a:cxn>
                    <a:cxn ang="0">
                      <a:pos x="18" y="1"/>
                    </a:cxn>
                    <a:cxn ang="0">
                      <a:pos x="22" y="5"/>
                    </a:cxn>
                    <a:cxn ang="0">
                      <a:pos x="23" y="8"/>
                    </a:cxn>
                    <a:cxn ang="0">
                      <a:pos x="23" y="15"/>
                    </a:cxn>
                    <a:cxn ang="0">
                      <a:pos x="22" y="18"/>
                    </a:cxn>
                    <a:cxn ang="0">
                      <a:pos x="19" y="21"/>
                    </a:cxn>
                    <a:cxn ang="0">
                      <a:pos x="14" y="23"/>
                    </a:cxn>
                    <a:cxn ang="0">
                      <a:pos x="11" y="23"/>
                    </a:cxn>
                    <a:cxn ang="0">
                      <a:pos x="8" y="22"/>
                    </a:cxn>
                    <a:cxn ang="0">
                      <a:pos x="7" y="21"/>
                    </a:cxn>
                    <a:cxn ang="0">
                      <a:pos x="4" y="21"/>
                    </a:cxn>
                    <a:cxn ang="0">
                      <a:pos x="1" y="18"/>
                    </a:cxn>
                    <a:cxn ang="0">
                      <a:pos x="0" y="15"/>
                    </a:cxn>
                    <a:cxn ang="0">
                      <a:pos x="0" y="8"/>
                    </a:cxn>
                    <a:cxn ang="0">
                      <a:pos x="1" y="5"/>
                    </a:cxn>
                    <a:cxn ang="0">
                      <a:pos x="4" y="3"/>
                    </a:cxn>
                    <a:cxn ang="0">
                      <a:pos x="9" y="0"/>
                    </a:cxn>
                  </a:cxnLst>
                  <a:rect l="0" t="0" r="r" b="b"/>
                  <a:pathLst>
                    <a:path w="23" h="23">
                      <a:moveTo>
                        <a:pt x="9" y="0"/>
                      </a:moveTo>
                      <a:lnTo>
                        <a:pt x="12" y="0"/>
                      </a:lnTo>
                      <a:lnTo>
                        <a:pt x="15" y="1"/>
                      </a:lnTo>
                      <a:lnTo>
                        <a:pt x="18" y="1"/>
                      </a:lnTo>
                      <a:lnTo>
                        <a:pt x="22" y="5"/>
                      </a:lnTo>
                      <a:lnTo>
                        <a:pt x="23" y="8"/>
                      </a:lnTo>
                      <a:lnTo>
                        <a:pt x="23" y="15"/>
                      </a:lnTo>
                      <a:lnTo>
                        <a:pt x="22" y="18"/>
                      </a:lnTo>
                      <a:lnTo>
                        <a:pt x="19" y="21"/>
                      </a:lnTo>
                      <a:lnTo>
                        <a:pt x="14" y="23"/>
                      </a:lnTo>
                      <a:lnTo>
                        <a:pt x="11" y="23"/>
                      </a:lnTo>
                      <a:lnTo>
                        <a:pt x="8" y="22"/>
                      </a:lnTo>
                      <a:lnTo>
                        <a:pt x="7" y="21"/>
                      </a:lnTo>
                      <a:lnTo>
                        <a:pt x="4" y="21"/>
                      </a:lnTo>
                      <a:lnTo>
                        <a:pt x="1" y="18"/>
                      </a:lnTo>
                      <a:lnTo>
                        <a:pt x="0" y="15"/>
                      </a:lnTo>
                      <a:lnTo>
                        <a:pt x="0" y="8"/>
                      </a:lnTo>
                      <a:lnTo>
                        <a:pt x="1" y="5"/>
                      </a:lnTo>
                      <a:lnTo>
                        <a:pt x="4"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6" name="Freeform 150"/>
                <p:cNvSpPr>
                  <a:spLocks/>
                </p:cNvSpPr>
                <p:nvPr/>
              </p:nvSpPr>
              <p:spPr bwMode="auto">
                <a:xfrm>
                  <a:off x="2904" y="1842"/>
                  <a:ext cx="25" cy="24"/>
                </a:xfrm>
                <a:custGeom>
                  <a:avLst/>
                  <a:gdLst/>
                  <a:ahLst/>
                  <a:cxnLst>
                    <a:cxn ang="0">
                      <a:pos x="10" y="0"/>
                    </a:cxn>
                    <a:cxn ang="0">
                      <a:pos x="14" y="0"/>
                    </a:cxn>
                    <a:cxn ang="0">
                      <a:pos x="17" y="1"/>
                    </a:cxn>
                    <a:cxn ang="0">
                      <a:pos x="18" y="1"/>
                    </a:cxn>
                    <a:cxn ang="0">
                      <a:pos x="23" y="6"/>
                    </a:cxn>
                    <a:cxn ang="0">
                      <a:pos x="25" y="11"/>
                    </a:cxn>
                    <a:cxn ang="0">
                      <a:pos x="25" y="15"/>
                    </a:cxn>
                    <a:cxn ang="0">
                      <a:pos x="24" y="18"/>
                    </a:cxn>
                    <a:cxn ang="0">
                      <a:pos x="21" y="21"/>
                    </a:cxn>
                    <a:cxn ang="0">
                      <a:pos x="16" y="24"/>
                    </a:cxn>
                    <a:cxn ang="0">
                      <a:pos x="12" y="24"/>
                    </a:cxn>
                    <a:cxn ang="0">
                      <a:pos x="9" y="22"/>
                    </a:cxn>
                    <a:cxn ang="0">
                      <a:pos x="7" y="21"/>
                    </a:cxn>
                    <a:cxn ang="0">
                      <a:pos x="6" y="21"/>
                    </a:cxn>
                    <a:cxn ang="0">
                      <a:pos x="3" y="18"/>
                    </a:cxn>
                    <a:cxn ang="0">
                      <a:pos x="0" y="12"/>
                    </a:cxn>
                    <a:cxn ang="0">
                      <a:pos x="0" y="8"/>
                    </a:cxn>
                    <a:cxn ang="0">
                      <a:pos x="2" y="6"/>
                    </a:cxn>
                    <a:cxn ang="0">
                      <a:pos x="5" y="3"/>
                    </a:cxn>
                    <a:cxn ang="0">
                      <a:pos x="10" y="0"/>
                    </a:cxn>
                  </a:cxnLst>
                  <a:rect l="0" t="0" r="r" b="b"/>
                  <a:pathLst>
                    <a:path w="25" h="24">
                      <a:moveTo>
                        <a:pt x="10" y="0"/>
                      </a:moveTo>
                      <a:lnTo>
                        <a:pt x="14" y="0"/>
                      </a:lnTo>
                      <a:lnTo>
                        <a:pt x="17" y="1"/>
                      </a:lnTo>
                      <a:lnTo>
                        <a:pt x="18" y="1"/>
                      </a:lnTo>
                      <a:lnTo>
                        <a:pt x="23" y="6"/>
                      </a:lnTo>
                      <a:lnTo>
                        <a:pt x="25" y="11"/>
                      </a:lnTo>
                      <a:lnTo>
                        <a:pt x="25" y="15"/>
                      </a:lnTo>
                      <a:lnTo>
                        <a:pt x="24" y="18"/>
                      </a:lnTo>
                      <a:lnTo>
                        <a:pt x="21" y="21"/>
                      </a:lnTo>
                      <a:lnTo>
                        <a:pt x="16" y="24"/>
                      </a:lnTo>
                      <a:lnTo>
                        <a:pt x="12" y="24"/>
                      </a:lnTo>
                      <a:lnTo>
                        <a:pt x="9" y="22"/>
                      </a:lnTo>
                      <a:lnTo>
                        <a:pt x="7" y="21"/>
                      </a:lnTo>
                      <a:lnTo>
                        <a:pt x="6" y="21"/>
                      </a:lnTo>
                      <a:lnTo>
                        <a:pt x="3" y="18"/>
                      </a:lnTo>
                      <a:lnTo>
                        <a:pt x="0" y="12"/>
                      </a:lnTo>
                      <a:lnTo>
                        <a:pt x="0" y="8"/>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7" name="Freeform 151"/>
                <p:cNvSpPr>
                  <a:spLocks/>
                </p:cNvSpPr>
                <p:nvPr/>
              </p:nvSpPr>
              <p:spPr bwMode="auto">
                <a:xfrm>
                  <a:off x="2945" y="1843"/>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8" name="Freeform 152"/>
                <p:cNvSpPr>
                  <a:spLocks/>
                </p:cNvSpPr>
                <p:nvPr/>
              </p:nvSpPr>
              <p:spPr bwMode="auto">
                <a:xfrm>
                  <a:off x="3044" y="1724"/>
                  <a:ext cx="169" cy="207"/>
                </a:xfrm>
                <a:custGeom>
                  <a:avLst/>
                  <a:gdLst/>
                  <a:ahLst/>
                  <a:cxnLst>
                    <a:cxn ang="0">
                      <a:pos x="29" y="0"/>
                    </a:cxn>
                    <a:cxn ang="0">
                      <a:pos x="41" y="9"/>
                    </a:cxn>
                    <a:cxn ang="0">
                      <a:pos x="57" y="20"/>
                    </a:cxn>
                    <a:cxn ang="0">
                      <a:pos x="93" y="43"/>
                    </a:cxn>
                    <a:cxn ang="0">
                      <a:pos x="112" y="57"/>
                    </a:cxn>
                    <a:cxn ang="0">
                      <a:pos x="130" y="71"/>
                    </a:cxn>
                    <a:cxn ang="0">
                      <a:pos x="146" y="85"/>
                    </a:cxn>
                    <a:cxn ang="0">
                      <a:pos x="158" y="100"/>
                    </a:cxn>
                    <a:cxn ang="0">
                      <a:pos x="167" y="115"/>
                    </a:cxn>
                    <a:cxn ang="0">
                      <a:pos x="169" y="132"/>
                    </a:cxn>
                    <a:cxn ang="0">
                      <a:pos x="165" y="150"/>
                    </a:cxn>
                    <a:cxn ang="0">
                      <a:pos x="154" y="168"/>
                    </a:cxn>
                    <a:cxn ang="0">
                      <a:pos x="133" y="186"/>
                    </a:cxn>
                    <a:cxn ang="0">
                      <a:pos x="115" y="197"/>
                    </a:cxn>
                    <a:cxn ang="0">
                      <a:pos x="96" y="204"/>
                    </a:cxn>
                    <a:cxn ang="0">
                      <a:pos x="76" y="207"/>
                    </a:cxn>
                    <a:cxn ang="0">
                      <a:pos x="57" y="207"/>
                    </a:cxn>
                    <a:cxn ang="0">
                      <a:pos x="38" y="203"/>
                    </a:cxn>
                    <a:cxn ang="0">
                      <a:pos x="23" y="195"/>
                    </a:cxn>
                    <a:cxn ang="0">
                      <a:pos x="11" y="183"/>
                    </a:cxn>
                    <a:cxn ang="0">
                      <a:pos x="2" y="168"/>
                    </a:cxn>
                    <a:cxn ang="0">
                      <a:pos x="0" y="150"/>
                    </a:cxn>
                    <a:cxn ang="0">
                      <a:pos x="1" y="129"/>
                    </a:cxn>
                    <a:cxn ang="0">
                      <a:pos x="12" y="91"/>
                    </a:cxn>
                    <a:cxn ang="0">
                      <a:pos x="22" y="54"/>
                    </a:cxn>
                    <a:cxn ang="0">
                      <a:pos x="30" y="14"/>
                    </a:cxn>
                    <a:cxn ang="0">
                      <a:pos x="29" y="0"/>
                    </a:cxn>
                  </a:cxnLst>
                  <a:rect l="0" t="0" r="r" b="b"/>
                  <a:pathLst>
                    <a:path w="169" h="207">
                      <a:moveTo>
                        <a:pt x="29" y="0"/>
                      </a:moveTo>
                      <a:lnTo>
                        <a:pt x="41" y="9"/>
                      </a:lnTo>
                      <a:lnTo>
                        <a:pt x="57" y="20"/>
                      </a:lnTo>
                      <a:lnTo>
                        <a:pt x="93" y="43"/>
                      </a:lnTo>
                      <a:lnTo>
                        <a:pt x="112" y="57"/>
                      </a:lnTo>
                      <a:lnTo>
                        <a:pt x="130" y="71"/>
                      </a:lnTo>
                      <a:lnTo>
                        <a:pt x="146" y="85"/>
                      </a:lnTo>
                      <a:lnTo>
                        <a:pt x="158" y="100"/>
                      </a:lnTo>
                      <a:lnTo>
                        <a:pt x="167" y="115"/>
                      </a:lnTo>
                      <a:lnTo>
                        <a:pt x="169" y="132"/>
                      </a:lnTo>
                      <a:lnTo>
                        <a:pt x="165" y="150"/>
                      </a:lnTo>
                      <a:lnTo>
                        <a:pt x="154" y="168"/>
                      </a:lnTo>
                      <a:lnTo>
                        <a:pt x="133" y="186"/>
                      </a:lnTo>
                      <a:lnTo>
                        <a:pt x="115" y="197"/>
                      </a:lnTo>
                      <a:lnTo>
                        <a:pt x="96" y="204"/>
                      </a:lnTo>
                      <a:lnTo>
                        <a:pt x="76" y="207"/>
                      </a:lnTo>
                      <a:lnTo>
                        <a:pt x="57" y="207"/>
                      </a:lnTo>
                      <a:lnTo>
                        <a:pt x="38" y="203"/>
                      </a:lnTo>
                      <a:lnTo>
                        <a:pt x="23" y="195"/>
                      </a:lnTo>
                      <a:lnTo>
                        <a:pt x="11" y="183"/>
                      </a:lnTo>
                      <a:lnTo>
                        <a:pt x="2" y="168"/>
                      </a:lnTo>
                      <a:lnTo>
                        <a:pt x="0" y="150"/>
                      </a:lnTo>
                      <a:lnTo>
                        <a:pt x="1" y="129"/>
                      </a:lnTo>
                      <a:lnTo>
                        <a:pt x="12" y="91"/>
                      </a:lnTo>
                      <a:lnTo>
                        <a:pt x="22" y="54"/>
                      </a:lnTo>
                      <a:lnTo>
                        <a:pt x="30"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9" name="Freeform 153"/>
                <p:cNvSpPr>
                  <a:spLocks noEditPoints="1"/>
                </p:cNvSpPr>
                <p:nvPr/>
              </p:nvSpPr>
              <p:spPr bwMode="auto">
                <a:xfrm>
                  <a:off x="3032" y="1712"/>
                  <a:ext cx="192" cy="232"/>
                </a:xfrm>
                <a:custGeom>
                  <a:avLst/>
                  <a:gdLst/>
                  <a:ahLst/>
                  <a:cxnLst>
                    <a:cxn ang="0">
                      <a:pos x="52" y="32"/>
                    </a:cxn>
                    <a:cxn ang="0">
                      <a:pos x="48" y="58"/>
                    </a:cxn>
                    <a:cxn ang="0">
                      <a:pos x="38" y="91"/>
                    </a:cxn>
                    <a:cxn ang="0">
                      <a:pos x="30" y="123"/>
                    </a:cxn>
                    <a:cxn ang="0">
                      <a:pos x="25" y="137"/>
                    </a:cxn>
                    <a:cxn ang="0">
                      <a:pos x="23" y="152"/>
                    </a:cxn>
                    <a:cxn ang="0">
                      <a:pos x="23" y="168"/>
                    </a:cxn>
                    <a:cxn ang="0">
                      <a:pos x="27" y="181"/>
                    </a:cxn>
                    <a:cxn ang="0">
                      <a:pos x="37" y="194"/>
                    </a:cxn>
                    <a:cxn ang="0">
                      <a:pos x="53" y="205"/>
                    </a:cxn>
                    <a:cxn ang="0">
                      <a:pos x="73" y="209"/>
                    </a:cxn>
                    <a:cxn ang="0">
                      <a:pos x="94" y="209"/>
                    </a:cxn>
                    <a:cxn ang="0">
                      <a:pos x="113" y="204"/>
                    </a:cxn>
                    <a:cxn ang="0">
                      <a:pos x="133" y="194"/>
                    </a:cxn>
                    <a:cxn ang="0">
                      <a:pos x="149" y="181"/>
                    </a:cxn>
                    <a:cxn ang="0">
                      <a:pos x="162" y="166"/>
                    </a:cxn>
                    <a:cxn ang="0">
                      <a:pos x="169" y="149"/>
                    </a:cxn>
                    <a:cxn ang="0">
                      <a:pos x="169" y="133"/>
                    </a:cxn>
                    <a:cxn ang="0">
                      <a:pos x="162" y="117"/>
                    </a:cxn>
                    <a:cxn ang="0">
                      <a:pos x="149" y="102"/>
                    </a:cxn>
                    <a:cxn ang="0">
                      <a:pos x="134" y="88"/>
                    </a:cxn>
                    <a:cxn ang="0">
                      <a:pos x="117" y="74"/>
                    </a:cxn>
                    <a:cxn ang="0">
                      <a:pos x="78" y="49"/>
                    </a:cxn>
                    <a:cxn ang="0">
                      <a:pos x="60" y="38"/>
                    </a:cxn>
                    <a:cxn ang="0">
                      <a:pos x="52" y="32"/>
                    </a:cxn>
                    <a:cxn ang="0">
                      <a:pos x="38" y="0"/>
                    </a:cxn>
                    <a:cxn ang="0">
                      <a:pos x="46" y="0"/>
                    </a:cxn>
                    <a:cxn ang="0">
                      <a:pos x="49" y="3"/>
                    </a:cxn>
                    <a:cxn ang="0">
                      <a:pos x="62" y="13"/>
                    </a:cxn>
                    <a:cxn ang="0">
                      <a:pos x="77" y="24"/>
                    </a:cxn>
                    <a:cxn ang="0">
                      <a:pos x="113" y="49"/>
                    </a:cxn>
                    <a:cxn ang="0">
                      <a:pos x="133" y="63"/>
                    </a:cxn>
                    <a:cxn ang="0">
                      <a:pos x="151" y="77"/>
                    </a:cxn>
                    <a:cxn ang="0">
                      <a:pos x="166" y="92"/>
                    </a:cxn>
                    <a:cxn ang="0">
                      <a:pos x="180" y="108"/>
                    </a:cxn>
                    <a:cxn ang="0">
                      <a:pos x="188" y="123"/>
                    </a:cxn>
                    <a:cxn ang="0">
                      <a:pos x="192" y="141"/>
                    </a:cxn>
                    <a:cxn ang="0">
                      <a:pos x="191" y="158"/>
                    </a:cxn>
                    <a:cxn ang="0">
                      <a:pos x="183" y="176"/>
                    </a:cxn>
                    <a:cxn ang="0">
                      <a:pos x="166" y="195"/>
                    </a:cxn>
                    <a:cxn ang="0">
                      <a:pos x="149" y="209"/>
                    </a:cxn>
                    <a:cxn ang="0">
                      <a:pos x="130" y="219"/>
                    </a:cxn>
                    <a:cxn ang="0">
                      <a:pos x="109" y="227"/>
                    </a:cxn>
                    <a:cxn ang="0">
                      <a:pos x="87" y="232"/>
                    </a:cxn>
                    <a:cxn ang="0">
                      <a:pos x="64" y="230"/>
                    </a:cxn>
                    <a:cxn ang="0">
                      <a:pos x="44" y="225"/>
                    </a:cxn>
                    <a:cxn ang="0">
                      <a:pos x="24" y="212"/>
                    </a:cxn>
                    <a:cxn ang="0">
                      <a:pos x="12" y="198"/>
                    </a:cxn>
                    <a:cxn ang="0">
                      <a:pos x="5" y="183"/>
                    </a:cxn>
                    <a:cxn ang="0">
                      <a:pos x="0" y="165"/>
                    </a:cxn>
                    <a:cxn ang="0">
                      <a:pos x="0" y="147"/>
                    </a:cxn>
                    <a:cxn ang="0">
                      <a:pos x="7" y="116"/>
                    </a:cxn>
                    <a:cxn ang="0">
                      <a:pos x="16" y="87"/>
                    </a:cxn>
                    <a:cxn ang="0">
                      <a:pos x="24" y="56"/>
                    </a:cxn>
                    <a:cxn ang="0">
                      <a:pos x="31" y="26"/>
                    </a:cxn>
                    <a:cxn ang="0">
                      <a:pos x="34" y="19"/>
                    </a:cxn>
                    <a:cxn ang="0">
                      <a:pos x="31" y="16"/>
                    </a:cxn>
                    <a:cxn ang="0">
                      <a:pos x="30" y="12"/>
                    </a:cxn>
                    <a:cxn ang="0">
                      <a:pos x="31" y="7"/>
                    </a:cxn>
                    <a:cxn ang="0">
                      <a:pos x="32" y="5"/>
                    </a:cxn>
                    <a:cxn ang="0">
                      <a:pos x="35" y="2"/>
                    </a:cxn>
                    <a:cxn ang="0">
                      <a:pos x="38" y="0"/>
                    </a:cxn>
                  </a:cxnLst>
                  <a:rect l="0" t="0" r="r" b="b"/>
                  <a:pathLst>
                    <a:path w="192" h="232">
                      <a:moveTo>
                        <a:pt x="52" y="32"/>
                      </a:moveTo>
                      <a:lnTo>
                        <a:pt x="48" y="58"/>
                      </a:lnTo>
                      <a:lnTo>
                        <a:pt x="38" y="91"/>
                      </a:lnTo>
                      <a:lnTo>
                        <a:pt x="30" y="123"/>
                      </a:lnTo>
                      <a:lnTo>
                        <a:pt x="25" y="137"/>
                      </a:lnTo>
                      <a:lnTo>
                        <a:pt x="23" y="152"/>
                      </a:lnTo>
                      <a:lnTo>
                        <a:pt x="23" y="168"/>
                      </a:lnTo>
                      <a:lnTo>
                        <a:pt x="27" y="181"/>
                      </a:lnTo>
                      <a:lnTo>
                        <a:pt x="37" y="194"/>
                      </a:lnTo>
                      <a:lnTo>
                        <a:pt x="53" y="205"/>
                      </a:lnTo>
                      <a:lnTo>
                        <a:pt x="73" y="209"/>
                      </a:lnTo>
                      <a:lnTo>
                        <a:pt x="94" y="209"/>
                      </a:lnTo>
                      <a:lnTo>
                        <a:pt x="113" y="204"/>
                      </a:lnTo>
                      <a:lnTo>
                        <a:pt x="133" y="194"/>
                      </a:lnTo>
                      <a:lnTo>
                        <a:pt x="149" y="181"/>
                      </a:lnTo>
                      <a:lnTo>
                        <a:pt x="162" y="166"/>
                      </a:lnTo>
                      <a:lnTo>
                        <a:pt x="169" y="149"/>
                      </a:lnTo>
                      <a:lnTo>
                        <a:pt x="169" y="133"/>
                      </a:lnTo>
                      <a:lnTo>
                        <a:pt x="162" y="117"/>
                      </a:lnTo>
                      <a:lnTo>
                        <a:pt x="149" y="102"/>
                      </a:lnTo>
                      <a:lnTo>
                        <a:pt x="134" y="88"/>
                      </a:lnTo>
                      <a:lnTo>
                        <a:pt x="117" y="74"/>
                      </a:lnTo>
                      <a:lnTo>
                        <a:pt x="78" y="49"/>
                      </a:lnTo>
                      <a:lnTo>
                        <a:pt x="60" y="38"/>
                      </a:lnTo>
                      <a:lnTo>
                        <a:pt x="52" y="32"/>
                      </a:lnTo>
                      <a:close/>
                      <a:moveTo>
                        <a:pt x="38" y="0"/>
                      </a:moveTo>
                      <a:lnTo>
                        <a:pt x="46" y="0"/>
                      </a:lnTo>
                      <a:lnTo>
                        <a:pt x="49" y="3"/>
                      </a:lnTo>
                      <a:lnTo>
                        <a:pt x="62" y="13"/>
                      </a:lnTo>
                      <a:lnTo>
                        <a:pt x="77" y="24"/>
                      </a:lnTo>
                      <a:lnTo>
                        <a:pt x="113" y="49"/>
                      </a:lnTo>
                      <a:lnTo>
                        <a:pt x="133" y="63"/>
                      </a:lnTo>
                      <a:lnTo>
                        <a:pt x="151" y="77"/>
                      </a:lnTo>
                      <a:lnTo>
                        <a:pt x="166" y="92"/>
                      </a:lnTo>
                      <a:lnTo>
                        <a:pt x="180" y="108"/>
                      </a:lnTo>
                      <a:lnTo>
                        <a:pt x="188" y="123"/>
                      </a:lnTo>
                      <a:lnTo>
                        <a:pt x="192" y="141"/>
                      </a:lnTo>
                      <a:lnTo>
                        <a:pt x="191" y="158"/>
                      </a:lnTo>
                      <a:lnTo>
                        <a:pt x="183" y="176"/>
                      </a:lnTo>
                      <a:lnTo>
                        <a:pt x="166" y="195"/>
                      </a:lnTo>
                      <a:lnTo>
                        <a:pt x="149" y="209"/>
                      </a:lnTo>
                      <a:lnTo>
                        <a:pt x="130" y="219"/>
                      </a:lnTo>
                      <a:lnTo>
                        <a:pt x="109" y="227"/>
                      </a:lnTo>
                      <a:lnTo>
                        <a:pt x="87" y="232"/>
                      </a:lnTo>
                      <a:lnTo>
                        <a:pt x="64" y="230"/>
                      </a:lnTo>
                      <a:lnTo>
                        <a:pt x="44" y="225"/>
                      </a:lnTo>
                      <a:lnTo>
                        <a:pt x="24" y="212"/>
                      </a:lnTo>
                      <a:lnTo>
                        <a:pt x="12" y="198"/>
                      </a:lnTo>
                      <a:lnTo>
                        <a:pt x="5" y="183"/>
                      </a:lnTo>
                      <a:lnTo>
                        <a:pt x="0" y="165"/>
                      </a:lnTo>
                      <a:lnTo>
                        <a:pt x="0" y="147"/>
                      </a:lnTo>
                      <a:lnTo>
                        <a:pt x="7" y="116"/>
                      </a:lnTo>
                      <a:lnTo>
                        <a:pt x="16" y="87"/>
                      </a:lnTo>
                      <a:lnTo>
                        <a:pt x="24" y="56"/>
                      </a:lnTo>
                      <a:lnTo>
                        <a:pt x="31" y="26"/>
                      </a:lnTo>
                      <a:lnTo>
                        <a:pt x="34" y="19"/>
                      </a:lnTo>
                      <a:lnTo>
                        <a:pt x="31" y="16"/>
                      </a:lnTo>
                      <a:lnTo>
                        <a:pt x="30" y="12"/>
                      </a:lnTo>
                      <a:lnTo>
                        <a:pt x="31" y="7"/>
                      </a:lnTo>
                      <a:lnTo>
                        <a:pt x="32" y="5"/>
                      </a:lnTo>
                      <a:lnTo>
                        <a:pt x="35" y="2"/>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0" name="Freeform 154"/>
                <p:cNvSpPr>
                  <a:spLocks/>
                </p:cNvSpPr>
                <p:nvPr/>
              </p:nvSpPr>
              <p:spPr bwMode="auto">
                <a:xfrm>
                  <a:off x="3063" y="1806"/>
                  <a:ext cx="25" cy="23"/>
                </a:xfrm>
                <a:custGeom>
                  <a:avLst/>
                  <a:gdLst/>
                  <a:ahLst/>
                  <a:cxnLst>
                    <a:cxn ang="0">
                      <a:pos x="15" y="0"/>
                    </a:cxn>
                    <a:cxn ang="0">
                      <a:pos x="21" y="3"/>
                    </a:cxn>
                    <a:cxn ang="0">
                      <a:pos x="24" y="5"/>
                    </a:cxn>
                    <a:cxn ang="0">
                      <a:pos x="25" y="8"/>
                    </a:cxn>
                    <a:cxn ang="0">
                      <a:pos x="25" y="15"/>
                    </a:cxn>
                    <a:cxn ang="0">
                      <a:pos x="24" y="18"/>
                    </a:cxn>
                    <a:cxn ang="0">
                      <a:pos x="21" y="21"/>
                    </a:cxn>
                    <a:cxn ang="0">
                      <a:pos x="18" y="22"/>
                    </a:cxn>
                    <a:cxn ang="0">
                      <a:pos x="17" y="22"/>
                    </a:cxn>
                    <a:cxn ang="0">
                      <a:pos x="14" y="23"/>
                    </a:cxn>
                    <a:cxn ang="0">
                      <a:pos x="10" y="23"/>
                    </a:cxn>
                    <a:cxn ang="0">
                      <a:pos x="6" y="22"/>
                    </a:cxn>
                    <a:cxn ang="0">
                      <a:pos x="3" y="19"/>
                    </a:cxn>
                    <a:cxn ang="0">
                      <a:pos x="0" y="15"/>
                    </a:cxn>
                    <a:cxn ang="0">
                      <a:pos x="0" y="11"/>
                    </a:cxn>
                    <a:cxn ang="0">
                      <a:pos x="1" y="7"/>
                    </a:cxn>
                    <a:cxn ang="0">
                      <a:pos x="4" y="4"/>
                    </a:cxn>
                    <a:cxn ang="0">
                      <a:pos x="8" y="1"/>
                    </a:cxn>
                    <a:cxn ang="0">
                      <a:pos x="11" y="1"/>
                    </a:cxn>
                    <a:cxn ang="0">
                      <a:pos x="15" y="0"/>
                    </a:cxn>
                  </a:cxnLst>
                  <a:rect l="0" t="0" r="r" b="b"/>
                  <a:pathLst>
                    <a:path w="25" h="23">
                      <a:moveTo>
                        <a:pt x="15" y="0"/>
                      </a:moveTo>
                      <a:lnTo>
                        <a:pt x="21" y="3"/>
                      </a:lnTo>
                      <a:lnTo>
                        <a:pt x="24" y="5"/>
                      </a:lnTo>
                      <a:lnTo>
                        <a:pt x="25" y="8"/>
                      </a:lnTo>
                      <a:lnTo>
                        <a:pt x="25" y="15"/>
                      </a:lnTo>
                      <a:lnTo>
                        <a:pt x="24" y="18"/>
                      </a:lnTo>
                      <a:lnTo>
                        <a:pt x="21" y="21"/>
                      </a:lnTo>
                      <a:lnTo>
                        <a:pt x="18" y="22"/>
                      </a:lnTo>
                      <a:lnTo>
                        <a:pt x="17" y="22"/>
                      </a:lnTo>
                      <a:lnTo>
                        <a:pt x="14" y="23"/>
                      </a:lnTo>
                      <a:lnTo>
                        <a:pt x="10" y="23"/>
                      </a:lnTo>
                      <a:lnTo>
                        <a:pt x="6" y="22"/>
                      </a:lnTo>
                      <a:lnTo>
                        <a:pt x="3" y="19"/>
                      </a:lnTo>
                      <a:lnTo>
                        <a:pt x="0" y="15"/>
                      </a:lnTo>
                      <a:lnTo>
                        <a:pt x="0" y="11"/>
                      </a:lnTo>
                      <a:lnTo>
                        <a:pt x="1" y="7"/>
                      </a:lnTo>
                      <a:lnTo>
                        <a:pt x="4" y="4"/>
                      </a:lnTo>
                      <a:lnTo>
                        <a:pt x="8"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1" name="Freeform 155"/>
                <p:cNvSpPr>
                  <a:spLocks/>
                </p:cNvSpPr>
                <p:nvPr/>
              </p:nvSpPr>
              <p:spPr bwMode="auto">
                <a:xfrm>
                  <a:off x="3094" y="1809"/>
                  <a:ext cx="20" cy="22"/>
                </a:xfrm>
                <a:custGeom>
                  <a:avLst/>
                  <a:gdLst/>
                  <a:ahLst/>
                  <a:cxnLst>
                    <a:cxn ang="0">
                      <a:pos x="11" y="0"/>
                    </a:cxn>
                    <a:cxn ang="0">
                      <a:pos x="18" y="2"/>
                    </a:cxn>
                    <a:cxn ang="0">
                      <a:pos x="20" y="8"/>
                    </a:cxn>
                    <a:cxn ang="0">
                      <a:pos x="20" y="13"/>
                    </a:cxn>
                    <a:cxn ang="0">
                      <a:pos x="18" y="19"/>
                    </a:cxn>
                    <a:cxn ang="0">
                      <a:pos x="11" y="22"/>
                    </a:cxn>
                    <a:cxn ang="0">
                      <a:pos x="4" y="19"/>
                    </a:cxn>
                    <a:cxn ang="0">
                      <a:pos x="0" y="13"/>
                    </a:cxn>
                    <a:cxn ang="0">
                      <a:pos x="0" y="8"/>
                    </a:cxn>
                    <a:cxn ang="0">
                      <a:pos x="4" y="2"/>
                    </a:cxn>
                    <a:cxn ang="0">
                      <a:pos x="11" y="0"/>
                    </a:cxn>
                  </a:cxnLst>
                  <a:rect l="0" t="0" r="r" b="b"/>
                  <a:pathLst>
                    <a:path w="20" h="22">
                      <a:moveTo>
                        <a:pt x="11" y="0"/>
                      </a:moveTo>
                      <a:lnTo>
                        <a:pt x="18" y="2"/>
                      </a:lnTo>
                      <a:lnTo>
                        <a:pt x="20" y="8"/>
                      </a:lnTo>
                      <a:lnTo>
                        <a:pt x="20" y="13"/>
                      </a:lnTo>
                      <a:lnTo>
                        <a:pt x="18" y="19"/>
                      </a:lnTo>
                      <a:lnTo>
                        <a:pt x="11" y="22"/>
                      </a:lnTo>
                      <a:lnTo>
                        <a:pt x="4" y="19"/>
                      </a:lnTo>
                      <a:lnTo>
                        <a:pt x="0" y="13"/>
                      </a:lnTo>
                      <a:lnTo>
                        <a:pt x="0" y="8"/>
                      </a:lnTo>
                      <a:lnTo>
                        <a:pt x="4"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2" name="Freeform 156"/>
                <p:cNvSpPr>
                  <a:spLocks/>
                </p:cNvSpPr>
                <p:nvPr/>
              </p:nvSpPr>
              <p:spPr bwMode="auto">
                <a:xfrm>
                  <a:off x="3120" y="1786"/>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3" name="Freeform 157"/>
                <p:cNvSpPr>
                  <a:spLocks/>
                </p:cNvSpPr>
                <p:nvPr/>
              </p:nvSpPr>
              <p:spPr bwMode="auto">
                <a:xfrm>
                  <a:off x="3063" y="1838"/>
                  <a:ext cx="19" cy="21"/>
                </a:xfrm>
                <a:custGeom>
                  <a:avLst/>
                  <a:gdLst/>
                  <a:ahLst/>
                  <a:cxnLst>
                    <a:cxn ang="0">
                      <a:pos x="10" y="0"/>
                    </a:cxn>
                    <a:cxn ang="0">
                      <a:pos x="14" y="1"/>
                    </a:cxn>
                    <a:cxn ang="0">
                      <a:pos x="17" y="3"/>
                    </a:cxn>
                    <a:cxn ang="0">
                      <a:pos x="19" y="5"/>
                    </a:cxn>
                    <a:cxn ang="0">
                      <a:pos x="19" y="15"/>
                    </a:cxn>
                    <a:cxn ang="0">
                      <a:pos x="17" y="18"/>
                    </a:cxn>
                    <a:cxn ang="0">
                      <a:pos x="14" y="19"/>
                    </a:cxn>
                    <a:cxn ang="0">
                      <a:pos x="10" y="21"/>
                    </a:cxn>
                    <a:cxn ang="0">
                      <a:pos x="6" y="19"/>
                    </a:cxn>
                    <a:cxn ang="0">
                      <a:pos x="3" y="18"/>
                    </a:cxn>
                    <a:cxn ang="0">
                      <a:pos x="0" y="15"/>
                    </a:cxn>
                    <a:cxn ang="0">
                      <a:pos x="0" y="5"/>
                    </a:cxn>
                    <a:cxn ang="0">
                      <a:pos x="3" y="3"/>
                    </a:cxn>
                    <a:cxn ang="0">
                      <a:pos x="6" y="1"/>
                    </a:cxn>
                    <a:cxn ang="0">
                      <a:pos x="10" y="0"/>
                    </a:cxn>
                  </a:cxnLst>
                  <a:rect l="0" t="0" r="r" b="b"/>
                  <a:pathLst>
                    <a:path w="19" h="21">
                      <a:moveTo>
                        <a:pt x="10" y="0"/>
                      </a:moveTo>
                      <a:lnTo>
                        <a:pt x="14" y="1"/>
                      </a:lnTo>
                      <a:lnTo>
                        <a:pt x="17" y="3"/>
                      </a:lnTo>
                      <a:lnTo>
                        <a:pt x="19" y="5"/>
                      </a:lnTo>
                      <a:lnTo>
                        <a:pt x="19" y="15"/>
                      </a:lnTo>
                      <a:lnTo>
                        <a:pt x="17" y="18"/>
                      </a:lnTo>
                      <a:lnTo>
                        <a:pt x="14" y="19"/>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4" name="Freeform 158"/>
                <p:cNvSpPr>
                  <a:spLocks/>
                </p:cNvSpPr>
                <p:nvPr/>
              </p:nvSpPr>
              <p:spPr bwMode="auto">
                <a:xfrm>
                  <a:off x="3077" y="1768"/>
                  <a:ext cx="25" cy="24"/>
                </a:xfrm>
                <a:custGeom>
                  <a:avLst/>
                  <a:gdLst/>
                  <a:ahLst/>
                  <a:cxnLst>
                    <a:cxn ang="0">
                      <a:pos x="14" y="0"/>
                    </a:cxn>
                    <a:cxn ang="0">
                      <a:pos x="18" y="2"/>
                    </a:cxn>
                    <a:cxn ang="0">
                      <a:pos x="21" y="3"/>
                    </a:cxn>
                    <a:cxn ang="0">
                      <a:pos x="24" y="6"/>
                    </a:cxn>
                    <a:cxn ang="0">
                      <a:pos x="25" y="9"/>
                    </a:cxn>
                    <a:cxn ang="0">
                      <a:pos x="25" y="15"/>
                    </a:cxn>
                    <a:cxn ang="0">
                      <a:pos x="24" y="18"/>
                    </a:cxn>
                    <a:cxn ang="0">
                      <a:pos x="21" y="21"/>
                    </a:cxn>
                    <a:cxn ang="0">
                      <a:pos x="17" y="22"/>
                    </a:cxn>
                    <a:cxn ang="0">
                      <a:pos x="15" y="24"/>
                    </a:cxn>
                    <a:cxn ang="0">
                      <a:pos x="10" y="24"/>
                    </a:cxn>
                    <a:cxn ang="0">
                      <a:pos x="5" y="22"/>
                    </a:cxn>
                    <a:cxn ang="0">
                      <a:pos x="1" y="20"/>
                    </a:cxn>
                    <a:cxn ang="0">
                      <a:pos x="0" y="15"/>
                    </a:cxn>
                    <a:cxn ang="0">
                      <a:pos x="0" y="11"/>
                    </a:cxn>
                    <a:cxn ang="0">
                      <a:pos x="1" y="7"/>
                    </a:cxn>
                    <a:cxn ang="0">
                      <a:pos x="4" y="4"/>
                    </a:cxn>
                    <a:cxn ang="0">
                      <a:pos x="8" y="3"/>
                    </a:cxn>
                    <a:cxn ang="0">
                      <a:pos x="10" y="2"/>
                    </a:cxn>
                    <a:cxn ang="0">
                      <a:pos x="11" y="2"/>
                    </a:cxn>
                    <a:cxn ang="0">
                      <a:pos x="14" y="0"/>
                    </a:cxn>
                  </a:cxnLst>
                  <a:rect l="0" t="0" r="r" b="b"/>
                  <a:pathLst>
                    <a:path w="25" h="24">
                      <a:moveTo>
                        <a:pt x="14" y="0"/>
                      </a:moveTo>
                      <a:lnTo>
                        <a:pt x="18" y="2"/>
                      </a:lnTo>
                      <a:lnTo>
                        <a:pt x="21" y="3"/>
                      </a:lnTo>
                      <a:lnTo>
                        <a:pt x="24" y="6"/>
                      </a:lnTo>
                      <a:lnTo>
                        <a:pt x="25" y="9"/>
                      </a:lnTo>
                      <a:lnTo>
                        <a:pt x="25" y="15"/>
                      </a:lnTo>
                      <a:lnTo>
                        <a:pt x="24" y="18"/>
                      </a:lnTo>
                      <a:lnTo>
                        <a:pt x="21" y="21"/>
                      </a:lnTo>
                      <a:lnTo>
                        <a:pt x="17" y="22"/>
                      </a:lnTo>
                      <a:lnTo>
                        <a:pt x="15" y="24"/>
                      </a:lnTo>
                      <a:lnTo>
                        <a:pt x="10" y="24"/>
                      </a:lnTo>
                      <a:lnTo>
                        <a:pt x="5" y="22"/>
                      </a:lnTo>
                      <a:lnTo>
                        <a:pt x="1" y="20"/>
                      </a:lnTo>
                      <a:lnTo>
                        <a:pt x="0" y="15"/>
                      </a:lnTo>
                      <a:lnTo>
                        <a:pt x="0" y="11"/>
                      </a:lnTo>
                      <a:lnTo>
                        <a:pt x="1" y="7"/>
                      </a:lnTo>
                      <a:lnTo>
                        <a:pt x="4" y="4"/>
                      </a:lnTo>
                      <a:lnTo>
                        <a:pt x="8" y="3"/>
                      </a:lnTo>
                      <a:lnTo>
                        <a:pt x="10" y="2"/>
                      </a:lnTo>
                      <a:lnTo>
                        <a:pt x="11"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5" name="Freeform 159"/>
                <p:cNvSpPr>
                  <a:spLocks/>
                </p:cNvSpPr>
                <p:nvPr/>
              </p:nvSpPr>
              <p:spPr bwMode="auto">
                <a:xfrm>
                  <a:off x="3106" y="1836"/>
                  <a:ext cx="25" cy="24"/>
                </a:xfrm>
                <a:custGeom>
                  <a:avLst/>
                  <a:gdLst/>
                  <a:ahLst/>
                  <a:cxnLst>
                    <a:cxn ang="0">
                      <a:pos x="11" y="0"/>
                    </a:cxn>
                    <a:cxn ang="0">
                      <a:pos x="15" y="0"/>
                    </a:cxn>
                    <a:cxn ang="0">
                      <a:pos x="20" y="2"/>
                    </a:cxn>
                    <a:cxn ang="0">
                      <a:pos x="24" y="5"/>
                    </a:cxn>
                    <a:cxn ang="0">
                      <a:pos x="25" y="9"/>
                    </a:cxn>
                    <a:cxn ang="0">
                      <a:pos x="25" y="13"/>
                    </a:cxn>
                    <a:cxn ang="0">
                      <a:pos x="24" y="17"/>
                    </a:cxn>
                    <a:cxn ang="0">
                      <a:pos x="21" y="20"/>
                    </a:cxn>
                    <a:cxn ang="0">
                      <a:pos x="17" y="23"/>
                    </a:cxn>
                    <a:cxn ang="0">
                      <a:pos x="15" y="23"/>
                    </a:cxn>
                    <a:cxn ang="0">
                      <a:pos x="14" y="24"/>
                    </a:cxn>
                    <a:cxn ang="0">
                      <a:pos x="10" y="24"/>
                    </a:cxn>
                    <a:cxn ang="0">
                      <a:pos x="6" y="23"/>
                    </a:cxn>
                    <a:cxn ang="0">
                      <a:pos x="2" y="20"/>
                    </a:cxn>
                    <a:cxn ang="0">
                      <a:pos x="0" y="16"/>
                    </a:cxn>
                    <a:cxn ang="0">
                      <a:pos x="0" y="12"/>
                    </a:cxn>
                    <a:cxn ang="0">
                      <a:pos x="2" y="7"/>
                    </a:cxn>
                    <a:cxn ang="0">
                      <a:pos x="4" y="5"/>
                    </a:cxn>
                    <a:cxn ang="0">
                      <a:pos x="8" y="2"/>
                    </a:cxn>
                    <a:cxn ang="0">
                      <a:pos x="10" y="2"/>
                    </a:cxn>
                    <a:cxn ang="0">
                      <a:pos x="11" y="0"/>
                    </a:cxn>
                  </a:cxnLst>
                  <a:rect l="0" t="0" r="r" b="b"/>
                  <a:pathLst>
                    <a:path w="25" h="24">
                      <a:moveTo>
                        <a:pt x="11" y="0"/>
                      </a:moveTo>
                      <a:lnTo>
                        <a:pt x="15" y="0"/>
                      </a:lnTo>
                      <a:lnTo>
                        <a:pt x="20" y="2"/>
                      </a:lnTo>
                      <a:lnTo>
                        <a:pt x="24" y="5"/>
                      </a:lnTo>
                      <a:lnTo>
                        <a:pt x="25" y="9"/>
                      </a:lnTo>
                      <a:lnTo>
                        <a:pt x="25" y="13"/>
                      </a:lnTo>
                      <a:lnTo>
                        <a:pt x="24" y="17"/>
                      </a:lnTo>
                      <a:lnTo>
                        <a:pt x="21" y="20"/>
                      </a:lnTo>
                      <a:lnTo>
                        <a:pt x="17" y="23"/>
                      </a:lnTo>
                      <a:lnTo>
                        <a:pt x="15" y="23"/>
                      </a:lnTo>
                      <a:lnTo>
                        <a:pt x="14" y="24"/>
                      </a:lnTo>
                      <a:lnTo>
                        <a:pt x="10" y="24"/>
                      </a:lnTo>
                      <a:lnTo>
                        <a:pt x="6" y="23"/>
                      </a:lnTo>
                      <a:lnTo>
                        <a:pt x="2" y="20"/>
                      </a:lnTo>
                      <a:lnTo>
                        <a:pt x="0" y="16"/>
                      </a:lnTo>
                      <a:lnTo>
                        <a:pt x="0" y="12"/>
                      </a:lnTo>
                      <a:lnTo>
                        <a:pt x="2" y="7"/>
                      </a:lnTo>
                      <a:lnTo>
                        <a:pt x="4" y="5"/>
                      </a:lnTo>
                      <a:lnTo>
                        <a:pt x="8" y="2"/>
                      </a:lnTo>
                      <a:lnTo>
                        <a:pt x="10"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6" name="Freeform 160"/>
                <p:cNvSpPr>
                  <a:spLocks/>
                </p:cNvSpPr>
                <p:nvPr/>
              </p:nvSpPr>
              <p:spPr bwMode="auto">
                <a:xfrm>
                  <a:off x="313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7" name="Freeform 161"/>
                <p:cNvSpPr>
                  <a:spLocks/>
                </p:cNvSpPr>
                <p:nvPr/>
              </p:nvSpPr>
              <p:spPr bwMode="auto">
                <a:xfrm>
                  <a:off x="4084" y="1266"/>
                  <a:ext cx="170" cy="207"/>
                </a:xfrm>
                <a:custGeom>
                  <a:avLst/>
                  <a:gdLst/>
                  <a:ahLst/>
                  <a:cxnLst>
                    <a:cxn ang="0">
                      <a:pos x="31" y="0"/>
                    </a:cxn>
                    <a:cxn ang="0">
                      <a:pos x="42" y="9"/>
                    </a:cxn>
                    <a:cxn ang="0">
                      <a:pos x="57" y="20"/>
                    </a:cxn>
                    <a:cxn ang="0">
                      <a:pos x="75" y="32"/>
                    </a:cxn>
                    <a:cxn ang="0">
                      <a:pos x="95" y="43"/>
                    </a:cxn>
                    <a:cxn ang="0">
                      <a:pos x="131" y="71"/>
                    </a:cxn>
                    <a:cxn ang="0">
                      <a:pos x="146" y="84"/>
                    </a:cxn>
                    <a:cxn ang="0">
                      <a:pos x="159" y="100"/>
                    </a:cxn>
                    <a:cxn ang="0">
                      <a:pos x="167" y="115"/>
                    </a:cxn>
                    <a:cxn ang="0">
                      <a:pos x="170" y="132"/>
                    </a:cxn>
                    <a:cxn ang="0">
                      <a:pos x="166" y="150"/>
                    </a:cxn>
                    <a:cxn ang="0">
                      <a:pos x="155" y="168"/>
                    </a:cxn>
                    <a:cxn ang="0">
                      <a:pos x="134" y="186"/>
                    </a:cxn>
                    <a:cxn ang="0">
                      <a:pos x="116" y="197"/>
                    </a:cxn>
                    <a:cxn ang="0">
                      <a:pos x="96" y="204"/>
                    </a:cxn>
                    <a:cxn ang="0">
                      <a:pos x="77" y="207"/>
                    </a:cxn>
                    <a:cxn ang="0">
                      <a:pos x="57" y="207"/>
                    </a:cxn>
                    <a:cxn ang="0">
                      <a:pos x="41" y="203"/>
                    </a:cxn>
                    <a:cxn ang="0">
                      <a:pos x="25" y="194"/>
                    </a:cxn>
                    <a:cxn ang="0">
                      <a:pos x="13" y="183"/>
                    </a:cxn>
                    <a:cxn ang="0">
                      <a:pos x="4" y="168"/>
                    </a:cxn>
                    <a:cxn ang="0">
                      <a:pos x="0" y="150"/>
                    </a:cxn>
                    <a:cxn ang="0">
                      <a:pos x="2" y="129"/>
                    </a:cxn>
                    <a:cxn ang="0">
                      <a:pos x="10" y="100"/>
                    </a:cxn>
                    <a:cxn ang="0">
                      <a:pos x="18" y="72"/>
                    </a:cxn>
                    <a:cxn ang="0">
                      <a:pos x="25" y="44"/>
                    </a:cxn>
                    <a:cxn ang="0">
                      <a:pos x="31" y="13"/>
                    </a:cxn>
                    <a:cxn ang="0">
                      <a:pos x="31" y="0"/>
                    </a:cxn>
                  </a:cxnLst>
                  <a:rect l="0" t="0" r="r" b="b"/>
                  <a:pathLst>
                    <a:path w="170" h="207">
                      <a:moveTo>
                        <a:pt x="31" y="0"/>
                      </a:moveTo>
                      <a:lnTo>
                        <a:pt x="42" y="9"/>
                      </a:lnTo>
                      <a:lnTo>
                        <a:pt x="57" y="20"/>
                      </a:lnTo>
                      <a:lnTo>
                        <a:pt x="75" y="32"/>
                      </a:lnTo>
                      <a:lnTo>
                        <a:pt x="95" y="43"/>
                      </a:lnTo>
                      <a:lnTo>
                        <a:pt x="131" y="71"/>
                      </a:lnTo>
                      <a:lnTo>
                        <a:pt x="146" y="84"/>
                      </a:lnTo>
                      <a:lnTo>
                        <a:pt x="159" y="100"/>
                      </a:lnTo>
                      <a:lnTo>
                        <a:pt x="167" y="115"/>
                      </a:lnTo>
                      <a:lnTo>
                        <a:pt x="170" y="132"/>
                      </a:lnTo>
                      <a:lnTo>
                        <a:pt x="166" y="150"/>
                      </a:lnTo>
                      <a:lnTo>
                        <a:pt x="155" y="168"/>
                      </a:lnTo>
                      <a:lnTo>
                        <a:pt x="134" y="186"/>
                      </a:lnTo>
                      <a:lnTo>
                        <a:pt x="116" y="197"/>
                      </a:lnTo>
                      <a:lnTo>
                        <a:pt x="96" y="204"/>
                      </a:lnTo>
                      <a:lnTo>
                        <a:pt x="77" y="207"/>
                      </a:lnTo>
                      <a:lnTo>
                        <a:pt x="57" y="207"/>
                      </a:lnTo>
                      <a:lnTo>
                        <a:pt x="41" y="203"/>
                      </a:lnTo>
                      <a:lnTo>
                        <a:pt x="25" y="194"/>
                      </a:lnTo>
                      <a:lnTo>
                        <a:pt x="13" y="183"/>
                      </a:lnTo>
                      <a:lnTo>
                        <a:pt x="4" y="168"/>
                      </a:lnTo>
                      <a:lnTo>
                        <a:pt x="0" y="150"/>
                      </a:lnTo>
                      <a:lnTo>
                        <a:pt x="2" y="129"/>
                      </a:lnTo>
                      <a:lnTo>
                        <a:pt x="10" y="100"/>
                      </a:lnTo>
                      <a:lnTo>
                        <a:pt x="18" y="72"/>
                      </a:lnTo>
                      <a:lnTo>
                        <a:pt x="25" y="44"/>
                      </a:lnTo>
                      <a:lnTo>
                        <a:pt x="31" y="13"/>
                      </a:lnTo>
                      <a:lnTo>
                        <a:pt x="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8" name="Freeform 162"/>
                <p:cNvSpPr>
                  <a:spLocks noEditPoints="1"/>
                </p:cNvSpPr>
                <p:nvPr/>
              </p:nvSpPr>
              <p:spPr bwMode="auto">
                <a:xfrm>
                  <a:off x="4075" y="1254"/>
                  <a:ext cx="192" cy="232"/>
                </a:xfrm>
                <a:custGeom>
                  <a:avLst/>
                  <a:gdLst/>
                  <a:ahLst/>
                  <a:cxnLst>
                    <a:cxn ang="0">
                      <a:pos x="50" y="32"/>
                    </a:cxn>
                    <a:cxn ang="0">
                      <a:pos x="45" y="58"/>
                    </a:cxn>
                    <a:cxn ang="0">
                      <a:pos x="37" y="91"/>
                    </a:cxn>
                    <a:cxn ang="0">
                      <a:pos x="27" y="123"/>
                    </a:cxn>
                    <a:cxn ang="0">
                      <a:pos x="23" y="137"/>
                    </a:cxn>
                    <a:cxn ang="0">
                      <a:pos x="20" y="152"/>
                    </a:cxn>
                    <a:cxn ang="0">
                      <a:pos x="20" y="167"/>
                    </a:cxn>
                    <a:cxn ang="0">
                      <a:pos x="25" y="181"/>
                    </a:cxn>
                    <a:cxn ang="0">
                      <a:pos x="34" y="194"/>
                    </a:cxn>
                    <a:cxn ang="0">
                      <a:pos x="52" y="205"/>
                    </a:cxn>
                    <a:cxn ang="0">
                      <a:pos x="72" y="209"/>
                    </a:cxn>
                    <a:cxn ang="0">
                      <a:pos x="91" y="209"/>
                    </a:cxn>
                    <a:cxn ang="0">
                      <a:pos x="112" y="204"/>
                    </a:cxn>
                    <a:cxn ang="0">
                      <a:pos x="130" y="194"/>
                    </a:cxn>
                    <a:cxn ang="0">
                      <a:pos x="147" y="181"/>
                    </a:cxn>
                    <a:cxn ang="0">
                      <a:pos x="160" y="166"/>
                    </a:cxn>
                    <a:cxn ang="0">
                      <a:pos x="167" y="149"/>
                    </a:cxn>
                    <a:cxn ang="0">
                      <a:pos x="167" y="133"/>
                    </a:cxn>
                    <a:cxn ang="0">
                      <a:pos x="160" y="117"/>
                    </a:cxn>
                    <a:cxn ang="0">
                      <a:pos x="148" y="102"/>
                    </a:cxn>
                    <a:cxn ang="0">
                      <a:pos x="133" y="88"/>
                    </a:cxn>
                    <a:cxn ang="0">
                      <a:pos x="115" y="74"/>
                    </a:cxn>
                    <a:cxn ang="0">
                      <a:pos x="76" y="49"/>
                    </a:cxn>
                    <a:cxn ang="0">
                      <a:pos x="59" y="38"/>
                    </a:cxn>
                    <a:cxn ang="0">
                      <a:pos x="50" y="32"/>
                    </a:cxn>
                    <a:cxn ang="0">
                      <a:pos x="36" y="0"/>
                    </a:cxn>
                    <a:cxn ang="0">
                      <a:pos x="44" y="0"/>
                    </a:cxn>
                    <a:cxn ang="0">
                      <a:pos x="47" y="3"/>
                    </a:cxn>
                    <a:cxn ang="0">
                      <a:pos x="59" y="13"/>
                    </a:cxn>
                    <a:cxn ang="0">
                      <a:pos x="75" y="24"/>
                    </a:cxn>
                    <a:cxn ang="0">
                      <a:pos x="93" y="37"/>
                    </a:cxn>
                    <a:cxn ang="0">
                      <a:pos x="112" y="49"/>
                    </a:cxn>
                    <a:cxn ang="0">
                      <a:pos x="148" y="77"/>
                    </a:cxn>
                    <a:cxn ang="0">
                      <a:pos x="165" y="92"/>
                    </a:cxn>
                    <a:cxn ang="0">
                      <a:pos x="178" y="108"/>
                    </a:cxn>
                    <a:cxn ang="0">
                      <a:pos x="187" y="123"/>
                    </a:cxn>
                    <a:cxn ang="0">
                      <a:pos x="192" y="141"/>
                    </a:cxn>
                    <a:cxn ang="0">
                      <a:pos x="190" y="158"/>
                    </a:cxn>
                    <a:cxn ang="0">
                      <a:pos x="182" y="176"/>
                    </a:cxn>
                    <a:cxn ang="0">
                      <a:pos x="165" y="195"/>
                    </a:cxn>
                    <a:cxn ang="0">
                      <a:pos x="147" y="209"/>
                    </a:cxn>
                    <a:cxn ang="0">
                      <a:pos x="128" y="219"/>
                    </a:cxn>
                    <a:cxn ang="0">
                      <a:pos x="107" y="227"/>
                    </a:cxn>
                    <a:cxn ang="0">
                      <a:pos x="84" y="232"/>
                    </a:cxn>
                    <a:cxn ang="0">
                      <a:pos x="62" y="230"/>
                    </a:cxn>
                    <a:cxn ang="0">
                      <a:pos x="41" y="225"/>
                    </a:cxn>
                    <a:cxn ang="0">
                      <a:pos x="22" y="212"/>
                    </a:cxn>
                    <a:cxn ang="0">
                      <a:pos x="11" y="198"/>
                    </a:cxn>
                    <a:cxn ang="0">
                      <a:pos x="2" y="183"/>
                    </a:cxn>
                    <a:cxn ang="0">
                      <a:pos x="0" y="165"/>
                    </a:cxn>
                    <a:cxn ang="0">
                      <a:pos x="0" y="147"/>
                    </a:cxn>
                    <a:cxn ang="0">
                      <a:pos x="5" y="116"/>
                    </a:cxn>
                    <a:cxn ang="0">
                      <a:pos x="13" y="87"/>
                    </a:cxn>
                    <a:cxn ang="0">
                      <a:pos x="22" y="56"/>
                    </a:cxn>
                    <a:cxn ang="0">
                      <a:pos x="29" y="25"/>
                    </a:cxn>
                    <a:cxn ang="0">
                      <a:pos x="33" y="20"/>
                    </a:cxn>
                    <a:cxn ang="0">
                      <a:pos x="29" y="16"/>
                    </a:cxn>
                    <a:cxn ang="0">
                      <a:pos x="27" y="12"/>
                    </a:cxn>
                    <a:cxn ang="0">
                      <a:pos x="29" y="7"/>
                    </a:cxn>
                    <a:cxn ang="0">
                      <a:pos x="30" y="5"/>
                    </a:cxn>
                    <a:cxn ang="0">
                      <a:pos x="33" y="2"/>
                    </a:cxn>
                    <a:cxn ang="0">
                      <a:pos x="36" y="0"/>
                    </a:cxn>
                  </a:cxnLst>
                  <a:rect l="0" t="0" r="r" b="b"/>
                  <a:pathLst>
                    <a:path w="192" h="232">
                      <a:moveTo>
                        <a:pt x="50" y="32"/>
                      </a:moveTo>
                      <a:lnTo>
                        <a:pt x="45" y="58"/>
                      </a:lnTo>
                      <a:lnTo>
                        <a:pt x="37" y="91"/>
                      </a:lnTo>
                      <a:lnTo>
                        <a:pt x="27" y="123"/>
                      </a:lnTo>
                      <a:lnTo>
                        <a:pt x="23" y="137"/>
                      </a:lnTo>
                      <a:lnTo>
                        <a:pt x="20" y="152"/>
                      </a:lnTo>
                      <a:lnTo>
                        <a:pt x="20" y="167"/>
                      </a:lnTo>
                      <a:lnTo>
                        <a:pt x="25" y="181"/>
                      </a:lnTo>
                      <a:lnTo>
                        <a:pt x="34" y="194"/>
                      </a:lnTo>
                      <a:lnTo>
                        <a:pt x="52" y="205"/>
                      </a:lnTo>
                      <a:lnTo>
                        <a:pt x="72" y="209"/>
                      </a:lnTo>
                      <a:lnTo>
                        <a:pt x="91" y="209"/>
                      </a:lnTo>
                      <a:lnTo>
                        <a:pt x="112" y="204"/>
                      </a:lnTo>
                      <a:lnTo>
                        <a:pt x="130" y="194"/>
                      </a:lnTo>
                      <a:lnTo>
                        <a:pt x="147" y="181"/>
                      </a:lnTo>
                      <a:lnTo>
                        <a:pt x="160" y="166"/>
                      </a:lnTo>
                      <a:lnTo>
                        <a:pt x="167" y="149"/>
                      </a:lnTo>
                      <a:lnTo>
                        <a:pt x="167" y="133"/>
                      </a:lnTo>
                      <a:lnTo>
                        <a:pt x="160" y="117"/>
                      </a:lnTo>
                      <a:lnTo>
                        <a:pt x="148" y="102"/>
                      </a:lnTo>
                      <a:lnTo>
                        <a:pt x="133" y="88"/>
                      </a:lnTo>
                      <a:lnTo>
                        <a:pt x="115" y="74"/>
                      </a:lnTo>
                      <a:lnTo>
                        <a:pt x="76" y="49"/>
                      </a:lnTo>
                      <a:lnTo>
                        <a:pt x="59" y="38"/>
                      </a:lnTo>
                      <a:lnTo>
                        <a:pt x="50" y="32"/>
                      </a:lnTo>
                      <a:close/>
                      <a:moveTo>
                        <a:pt x="36" y="0"/>
                      </a:moveTo>
                      <a:lnTo>
                        <a:pt x="44" y="0"/>
                      </a:lnTo>
                      <a:lnTo>
                        <a:pt x="47" y="3"/>
                      </a:lnTo>
                      <a:lnTo>
                        <a:pt x="59" y="13"/>
                      </a:lnTo>
                      <a:lnTo>
                        <a:pt x="75" y="24"/>
                      </a:lnTo>
                      <a:lnTo>
                        <a:pt x="93" y="37"/>
                      </a:lnTo>
                      <a:lnTo>
                        <a:pt x="112" y="49"/>
                      </a:lnTo>
                      <a:lnTo>
                        <a:pt x="148" y="77"/>
                      </a:lnTo>
                      <a:lnTo>
                        <a:pt x="165" y="92"/>
                      </a:lnTo>
                      <a:lnTo>
                        <a:pt x="178" y="108"/>
                      </a:lnTo>
                      <a:lnTo>
                        <a:pt x="187" y="123"/>
                      </a:lnTo>
                      <a:lnTo>
                        <a:pt x="192" y="141"/>
                      </a:lnTo>
                      <a:lnTo>
                        <a:pt x="190" y="158"/>
                      </a:lnTo>
                      <a:lnTo>
                        <a:pt x="182" y="176"/>
                      </a:lnTo>
                      <a:lnTo>
                        <a:pt x="165" y="195"/>
                      </a:lnTo>
                      <a:lnTo>
                        <a:pt x="147" y="209"/>
                      </a:lnTo>
                      <a:lnTo>
                        <a:pt x="128" y="219"/>
                      </a:lnTo>
                      <a:lnTo>
                        <a:pt x="107" y="227"/>
                      </a:lnTo>
                      <a:lnTo>
                        <a:pt x="84" y="232"/>
                      </a:lnTo>
                      <a:lnTo>
                        <a:pt x="62" y="230"/>
                      </a:lnTo>
                      <a:lnTo>
                        <a:pt x="41" y="225"/>
                      </a:lnTo>
                      <a:lnTo>
                        <a:pt x="22" y="212"/>
                      </a:lnTo>
                      <a:lnTo>
                        <a:pt x="11" y="198"/>
                      </a:lnTo>
                      <a:lnTo>
                        <a:pt x="2" y="183"/>
                      </a:lnTo>
                      <a:lnTo>
                        <a:pt x="0" y="165"/>
                      </a:lnTo>
                      <a:lnTo>
                        <a:pt x="0" y="147"/>
                      </a:lnTo>
                      <a:lnTo>
                        <a:pt x="5" y="116"/>
                      </a:lnTo>
                      <a:lnTo>
                        <a:pt x="13" y="87"/>
                      </a:lnTo>
                      <a:lnTo>
                        <a:pt x="22" y="56"/>
                      </a:lnTo>
                      <a:lnTo>
                        <a:pt x="29" y="25"/>
                      </a:lnTo>
                      <a:lnTo>
                        <a:pt x="33" y="20"/>
                      </a:lnTo>
                      <a:lnTo>
                        <a:pt x="29" y="16"/>
                      </a:lnTo>
                      <a:lnTo>
                        <a:pt x="27" y="12"/>
                      </a:lnTo>
                      <a:lnTo>
                        <a:pt x="29" y="7"/>
                      </a:lnTo>
                      <a:lnTo>
                        <a:pt x="30" y="5"/>
                      </a:lnTo>
                      <a:lnTo>
                        <a:pt x="33" y="2"/>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9" name="Freeform 163"/>
                <p:cNvSpPr>
                  <a:spLocks/>
                </p:cNvSpPr>
                <p:nvPr/>
              </p:nvSpPr>
              <p:spPr bwMode="auto">
                <a:xfrm>
                  <a:off x="4105" y="1348"/>
                  <a:ext cx="25" cy="23"/>
                </a:xfrm>
                <a:custGeom>
                  <a:avLst/>
                  <a:gdLst/>
                  <a:ahLst/>
                  <a:cxnLst>
                    <a:cxn ang="0">
                      <a:pos x="15" y="0"/>
                    </a:cxn>
                    <a:cxn ang="0">
                      <a:pos x="20" y="1"/>
                    </a:cxn>
                    <a:cxn ang="0">
                      <a:pos x="22" y="4"/>
                    </a:cxn>
                    <a:cxn ang="0">
                      <a:pos x="24" y="8"/>
                    </a:cxn>
                    <a:cxn ang="0">
                      <a:pos x="25" y="11"/>
                    </a:cxn>
                    <a:cxn ang="0">
                      <a:pos x="24" y="15"/>
                    </a:cxn>
                    <a:cxn ang="0">
                      <a:pos x="22" y="18"/>
                    </a:cxn>
                    <a:cxn ang="0">
                      <a:pos x="20" y="21"/>
                    </a:cxn>
                    <a:cxn ang="0">
                      <a:pos x="17" y="22"/>
                    </a:cxn>
                    <a:cxn ang="0">
                      <a:pos x="15" y="22"/>
                    </a:cxn>
                    <a:cxn ang="0">
                      <a:pos x="13" y="23"/>
                    </a:cxn>
                    <a:cxn ang="0">
                      <a:pos x="8" y="23"/>
                    </a:cxn>
                    <a:cxn ang="0">
                      <a:pos x="4" y="22"/>
                    </a:cxn>
                    <a:cxn ang="0">
                      <a:pos x="2" y="19"/>
                    </a:cxn>
                    <a:cxn ang="0">
                      <a:pos x="0" y="15"/>
                    </a:cxn>
                    <a:cxn ang="0">
                      <a:pos x="0" y="11"/>
                    </a:cxn>
                    <a:cxn ang="0">
                      <a:pos x="2" y="7"/>
                    </a:cxn>
                    <a:cxn ang="0">
                      <a:pos x="3" y="4"/>
                    </a:cxn>
                    <a:cxn ang="0">
                      <a:pos x="7" y="1"/>
                    </a:cxn>
                    <a:cxn ang="0">
                      <a:pos x="11" y="1"/>
                    </a:cxn>
                    <a:cxn ang="0">
                      <a:pos x="15" y="0"/>
                    </a:cxn>
                  </a:cxnLst>
                  <a:rect l="0" t="0" r="r" b="b"/>
                  <a:pathLst>
                    <a:path w="25" h="23">
                      <a:moveTo>
                        <a:pt x="15" y="0"/>
                      </a:moveTo>
                      <a:lnTo>
                        <a:pt x="20" y="1"/>
                      </a:lnTo>
                      <a:lnTo>
                        <a:pt x="22" y="4"/>
                      </a:lnTo>
                      <a:lnTo>
                        <a:pt x="24" y="8"/>
                      </a:lnTo>
                      <a:lnTo>
                        <a:pt x="25" y="11"/>
                      </a:lnTo>
                      <a:lnTo>
                        <a:pt x="24" y="15"/>
                      </a:lnTo>
                      <a:lnTo>
                        <a:pt x="22" y="18"/>
                      </a:lnTo>
                      <a:lnTo>
                        <a:pt x="20" y="21"/>
                      </a:lnTo>
                      <a:lnTo>
                        <a:pt x="17" y="22"/>
                      </a:lnTo>
                      <a:lnTo>
                        <a:pt x="15" y="22"/>
                      </a:lnTo>
                      <a:lnTo>
                        <a:pt x="13" y="23"/>
                      </a:lnTo>
                      <a:lnTo>
                        <a:pt x="8" y="23"/>
                      </a:lnTo>
                      <a:lnTo>
                        <a:pt x="4" y="22"/>
                      </a:lnTo>
                      <a:lnTo>
                        <a:pt x="2" y="19"/>
                      </a:lnTo>
                      <a:lnTo>
                        <a:pt x="0" y="15"/>
                      </a:lnTo>
                      <a:lnTo>
                        <a:pt x="0" y="11"/>
                      </a:lnTo>
                      <a:lnTo>
                        <a:pt x="2" y="7"/>
                      </a:lnTo>
                      <a:lnTo>
                        <a:pt x="3"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0" name="Freeform 164"/>
                <p:cNvSpPr>
                  <a:spLocks/>
                </p:cNvSpPr>
                <p:nvPr/>
              </p:nvSpPr>
              <p:spPr bwMode="auto">
                <a:xfrm>
                  <a:off x="4136" y="1350"/>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 name="Freeform 165"/>
                <p:cNvSpPr>
                  <a:spLocks/>
                </p:cNvSpPr>
                <p:nvPr/>
              </p:nvSpPr>
              <p:spPr bwMode="auto">
                <a:xfrm>
                  <a:off x="4161" y="1328"/>
                  <a:ext cx="21" cy="22"/>
                </a:xfrm>
                <a:custGeom>
                  <a:avLst/>
                  <a:gdLst/>
                  <a:ahLst/>
                  <a:cxnLst>
                    <a:cxn ang="0">
                      <a:pos x="10" y="0"/>
                    </a:cxn>
                    <a:cxn ang="0">
                      <a:pos x="16" y="3"/>
                    </a:cxn>
                    <a:cxn ang="0">
                      <a:pos x="21" y="9"/>
                    </a:cxn>
                    <a:cxn ang="0">
                      <a:pos x="21" y="14"/>
                    </a:cxn>
                    <a:cxn ang="0">
                      <a:pos x="16" y="20"/>
                    </a:cxn>
                    <a:cxn ang="0">
                      <a:pos x="10" y="22"/>
                    </a:cxn>
                    <a:cxn ang="0">
                      <a:pos x="3" y="20"/>
                    </a:cxn>
                    <a:cxn ang="0">
                      <a:pos x="0" y="14"/>
                    </a:cxn>
                    <a:cxn ang="0">
                      <a:pos x="0" y="9"/>
                    </a:cxn>
                    <a:cxn ang="0">
                      <a:pos x="3" y="3"/>
                    </a:cxn>
                    <a:cxn ang="0">
                      <a:pos x="10" y="0"/>
                    </a:cxn>
                  </a:cxnLst>
                  <a:rect l="0" t="0" r="r" b="b"/>
                  <a:pathLst>
                    <a:path w="21" h="22">
                      <a:moveTo>
                        <a:pt x="10" y="0"/>
                      </a:moveTo>
                      <a:lnTo>
                        <a:pt x="16" y="3"/>
                      </a:lnTo>
                      <a:lnTo>
                        <a:pt x="21" y="9"/>
                      </a:lnTo>
                      <a:lnTo>
                        <a:pt x="21" y="14"/>
                      </a:lnTo>
                      <a:lnTo>
                        <a:pt x="16"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 name="Freeform 166"/>
                <p:cNvSpPr>
                  <a:spLocks/>
                </p:cNvSpPr>
                <p:nvPr/>
              </p:nvSpPr>
              <p:spPr bwMode="auto">
                <a:xfrm>
                  <a:off x="4104" y="1380"/>
                  <a:ext cx="21" cy="21"/>
                </a:xfrm>
                <a:custGeom>
                  <a:avLst/>
                  <a:gdLst/>
                  <a:ahLst/>
                  <a:cxnLst>
                    <a:cxn ang="0">
                      <a:pos x="9" y="0"/>
                    </a:cxn>
                    <a:cxn ang="0">
                      <a:pos x="18" y="3"/>
                    </a:cxn>
                    <a:cxn ang="0">
                      <a:pos x="21" y="8"/>
                    </a:cxn>
                    <a:cxn ang="0">
                      <a:pos x="21" y="12"/>
                    </a:cxn>
                    <a:cxn ang="0">
                      <a:pos x="18" y="18"/>
                    </a:cxn>
                    <a:cxn ang="0">
                      <a:pos x="9" y="21"/>
                    </a:cxn>
                    <a:cxn ang="0">
                      <a:pos x="5" y="19"/>
                    </a:cxn>
                    <a:cxn ang="0">
                      <a:pos x="3" y="18"/>
                    </a:cxn>
                    <a:cxn ang="0">
                      <a:pos x="0" y="15"/>
                    </a:cxn>
                    <a:cxn ang="0">
                      <a:pos x="0" y="5"/>
                    </a:cxn>
                    <a:cxn ang="0">
                      <a:pos x="3" y="3"/>
                    </a:cxn>
                    <a:cxn ang="0">
                      <a:pos x="5" y="1"/>
                    </a:cxn>
                    <a:cxn ang="0">
                      <a:pos x="9" y="0"/>
                    </a:cxn>
                  </a:cxnLst>
                  <a:rect l="0" t="0" r="r" b="b"/>
                  <a:pathLst>
                    <a:path w="21" h="21">
                      <a:moveTo>
                        <a:pt x="9" y="0"/>
                      </a:moveTo>
                      <a:lnTo>
                        <a:pt x="18" y="3"/>
                      </a:lnTo>
                      <a:lnTo>
                        <a:pt x="21" y="8"/>
                      </a:lnTo>
                      <a:lnTo>
                        <a:pt x="21" y="12"/>
                      </a:lnTo>
                      <a:lnTo>
                        <a:pt x="18" y="18"/>
                      </a:lnTo>
                      <a:lnTo>
                        <a:pt x="9" y="21"/>
                      </a:lnTo>
                      <a:lnTo>
                        <a:pt x="5" y="19"/>
                      </a:lnTo>
                      <a:lnTo>
                        <a:pt x="3" y="18"/>
                      </a:lnTo>
                      <a:lnTo>
                        <a:pt x="0" y="15"/>
                      </a:lnTo>
                      <a:lnTo>
                        <a:pt x="0" y="5"/>
                      </a:lnTo>
                      <a:lnTo>
                        <a:pt x="3"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 name="Freeform 167"/>
                <p:cNvSpPr>
                  <a:spLocks/>
                </p:cNvSpPr>
                <p:nvPr/>
              </p:nvSpPr>
              <p:spPr bwMode="auto">
                <a:xfrm>
                  <a:off x="4118" y="1310"/>
                  <a:ext cx="25" cy="24"/>
                </a:xfrm>
                <a:custGeom>
                  <a:avLst/>
                  <a:gdLst/>
                  <a:ahLst/>
                  <a:cxnLst>
                    <a:cxn ang="0">
                      <a:pos x="15" y="0"/>
                    </a:cxn>
                    <a:cxn ang="0">
                      <a:pos x="21" y="3"/>
                    </a:cxn>
                    <a:cxn ang="0">
                      <a:pos x="23" y="6"/>
                    </a:cxn>
                    <a:cxn ang="0">
                      <a:pos x="25" y="8"/>
                    </a:cxn>
                    <a:cxn ang="0">
                      <a:pos x="25" y="14"/>
                    </a:cxn>
                    <a:cxn ang="0">
                      <a:pos x="23" y="17"/>
                    </a:cxn>
                    <a:cxn ang="0">
                      <a:pos x="22" y="21"/>
                    </a:cxn>
                    <a:cxn ang="0">
                      <a:pos x="18" y="22"/>
                    </a:cxn>
                    <a:cxn ang="0">
                      <a:pos x="16" y="22"/>
                    </a:cxn>
                    <a:cxn ang="0">
                      <a:pos x="14" y="24"/>
                    </a:cxn>
                    <a:cxn ang="0">
                      <a:pos x="9" y="24"/>
                    </a:cxn>
                    <a:cxn ang="0">
                      <a:pos x="5" y="22"/>
                    </a:cxn>
                    <a:cxn ang="0">
                      <a:pos x="2" y="20"/>
                    </a:cxn>
                    <a:cxn ang="0">
                      <a:pos x="0" y="11"/>
                    </a:cxn>
                    <a:cxn ang="0">
                      <a:pos x="1" y="7"/>
                    </a:cxn>
                    <a:cxn ang="0">
                      <a:pos x="4" y="4"/>
                    </a:cxn>
                    <a:cxn ang="0">
                      <a:pos x="8" y="2"/>
                    </a:cxn>
                    <a:cxn ang="0">
                      <a:pos x="11" y="2"/>
                    </a:cxn>
                    <a:cxn ang="0">
                      <a:pos x="15" y="0"/>
                    </a:cxn>
                  </a:cxnLst>
                  <a:rect l="0" t="0" r="r" b="b"/>
                  <a:pathLst>
                    <a:path w="25" h="24">
                      <a:moveTo>
                        <a:pt x="15" y="0"/>
                      </a:moveTo>
                      <a:lnTo>
                        <a:pt x="21" y="3"/>
                      </a:lnTo>
                      <a:lnTo>
                        <a:pt x="23" y="6"/>
                      </a:lnTo>
                      <a:lnTo>
                        <a:pt x="25" y="8"/>
                      </a:lnTo>
                      <a:lnTo>
                        <a:pt x="25" y="14"/>
                      </a:lnTo>
                      <a:lnTo>
                        <a:pt x="23" y="17"/>
                      </a:lnTo>
                      <a:lnTo>
                        <a:pt x="22" y="21"/>
                      </a:lnTo>
                      <a:lnTo>
                        <a:pt x="18" y="22"/>
                      </a:lnTo>
                      <a:lnTo>
                        <a:pt x="16" y="22"/>
                      </a:lnTo>
                      <a:lnTo>
                        <a:pt x="14" y="24"/>
                      </a:lnTo>
                      <a:lnTo>
                        <a:pt x="9" y="24"/>
                      </a:lnTo>
                      <a:lnTo>
                        <a:pt x="5" y="22"/>
                      </a:lnTo>
                      <a:lnTo>
                        <a:pt x="2" y="20"/>
                      </a:lnTo>
                      <a:lnTo>
                        <a:pt x="0" y="11"/>
                      </a:lnTo>
                      <a:lnTo>
                        <a:pt x="1" y="7"/>
                      </a:lnTo>
                      <a:lnTo>
                        <a:pt x="4" y="4"/>
                      </a:lnTo>
                      <a:lnTo>
                        <a:pt x="8"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 name="Freeform 168"/>
                <p:cNvSpPr>
                  <a:spLocks/>
                </p:cNvSpPr>
                <p:nvPr/>
              </p:nvSpPr>
              <p:spPr bwMode="auto">
                <a:xfrm>
                  <a:off x="4147" y="1378"/>
                  <a:ext cx="25" cy="24"/>
                </a:xfrm>
                <a:custGeom>
                  <a:avLst/>
                  <a:gdLst/>
                  <a:ahLst/>
                  <a:cxnLst>
                    <a:cxn ang="0">
                      <a:pos x="11" y="0"/>
                    </a:cxn>
                    <a:cxn ang="0">
                      <a:pos x="15" y="0"/>
                    </a:cxn>
                    <a:cxn ang="0">
                      <a:pos x="19" y="2"/>
                    </a:cxn>
                    <a:cxn ang="0">
                      <a:pos x="24" y="5"/>
                    </a:cxn>
                    <a:cxn ang="0">
                      <a:pos x="25" y="9"/>
                    </a:cxn>
                    <a:cxn ang="0">
                      <a:pos x="25" y="13"/>
                    </a:cxn>
                    <a:cxn ang="0">
                      <a:pos x="24" y="17"/>
                    </a:cxn>
                    <a:cxn ang="0">
                      <a:pos x="22" y="20"/>
                    </a:cxn>
                    <a:cxn ang="0">
                      <a:pos x="18" y="23"/>
                    </a:cxn>
                    <a:cxn ang="0">
                      <a:pos x="14" y="23"/>
                    </a:cxn>
                    <a:cxn ang="0">
                      <a:pos x="10" y="24"/>
                    </a:cxn>
                    <a:cxn ang="0">
                      <a:pos x="5" y="23"/>
                    </a:cxn>
                    <a:cxn ang="0">
                      <a:pos x="3" y="20"/>
                    </a:cxn>
                    <a:cxn ang="0">
                      <a:pos x="0" y="16"/>
                    </a:cxn>
                    <a:cxn ang="0">
                      <a:pos x="0" y="11"/>
                    </a:cxn>
                    <a:cxn ang="0">
                      <a:pos x="1" y="7"/>
                    </a:cxn>
                    <a:cxn ang="0">
                      <a:pos x="4" y="3"/>
                    </a:cxn>
                    <a:cxn ang="0">
                      <a:pos x="8" y="2"/>
                    </a:cxn>
                    <a:cxn ang="0">
                      <a:pos x="11" y="2"/>
                    </a:cxn>
                    <a:cxn ang="0">
                      <a:pos x="11" y="0"/>
                    </a:cxn>
                  </a:cxnLst>
                  <a:rect l="0" t="0" r="r" b="b"/>
                  <a:pathLst>
                    <a:path w="25" h="24">
                      <a:moveTo>
                        <a:pt x="11" y="0"/>
                      </a:moveTo>
                      <a:lnTo>
                        <a:pt x="15" y="0"/>
                      </a:lnTo>
                      <a:lnTo>
                        <a:pt x="19" y="2"/>
                      </a:lnTo>
                      <a:lnTo>
                        <a:pt x="24" y="5"/>
                      </a:lnTo>
                      <a:lnTo>
                        <a:pt x="25" y="9"/>
                      </a:lnTo>
                      <a:lnTo>
                        <a:pt x="25" y="13"/>
                      </a:lnTo>
                      <a:lnTo>
                        <a:pt x="24" y="17"/>
                      </a:lnTo>
                      <a:lnTo>
                        <a:pt x="22" y="20"/>
                      </a:lnTo>
                      <a:lnTo>
                        <a:pt x="18" y="23"/>
                      </a:lnTo>
                      <a:lnTo>
                        <a:pt x="14" y="23"/>
                      </a:lnTo>
                      <a:lnTo>
                        <a:pt x="10" y="24"/>
                      </a:lnTo>
                      <a:lnTo>
                        <a:pt x="5" y="23"/>
                      </a:lnTo>
                      <a:lnTo>
                        <a:pt x="3" y="20"/>
                      </a:lnTo>
                      <a:lnTo>
                        <a:pt x="0" y="16"/>
                      </a:lnTo>
                      <a:lnTo>
                        <a:pt x="0" y="11"/>
                      </a:lnTo>
                      <a:lnTo>
                        <a:pt x="1" y="7"/>
                      </a:lnTo>
                      <a:lnTo>
                        <a:pt x="4" y="3"/>
                      </a:lnTo>
                      <a:lnTo>
                        <a:pt x="8" y="2"/>
                      </a:lnTo>
                      <a:lnTo>
                        <a:pt x="11"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 name="Freeform 169"/>
                <p:cNvSpPr>
                  <a:spLocks/>
                </p:cNvSpPr>
                <p:nvPr/>
              </p:nvSpPr>
              <p:spPr bwMode="auto">
                <a:xfrm>
                  <a:off x="4176" y="1352"/>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 name="Freeform 170"/>
                <p:cNvSpPr>
                  <a:spLocks/>
                </p:cNvSpPr>
                <p:nvPr/>
              </p:nvSpPr>
              <p:spPr bwMode="auto">
                <a:xfrm>
                  <a:off x="4243" y="1331"/>
                  <a:ext cx="170" cy="207"/>
                </a:xfrm>
                <a:custGeom>
                  <a:avLst/>
                  <a:gdLst/>
                  <a:ahLst/>
                  <a:cxnLst>
                    <a:cxn ang="0">
                      <a:pos x="29" y="0"/>
                    </a:cxn>
                    <a:cxn ang="0">
                      <a:pos x="42" y="10"/>
                    </a:cxn>
                    <a:cxn ang="0">
                      <a:pos x="57" y="21"/>
                    </a:cxn>
                    <a:cxn ang="0">
                      <a:pos x="74" y="32"/>
                    </a:cxn>
                    <a:cxn ang="0">
                      <a:pos x="93" y="43"/>
                    </a:cxn>
                    <a:cxn ang="0">
                      <a:pos x="113" y="57"/>
                    </a:cxn>
                    <a:cxn ang="0">
                      <a:pos x="146" y="85"/>
                    </a:cxn>
                    <a:cxn ang="0">
                      <a:pos x="159" y="100"/>
                    </a:cxn>
                    <a:cxn ang="0">
                      <a:pos x="167" y="116"/>
                    </a:cxn>
                    <a:cxn ang="0">
                      <a:pos x="170" y="132"/>
                    </a:cxn>
                    <a:cxn ang="0">
                      <a:pos x="165" y="150"/>
                    </a:cxn>
                    <a:cxn ang="0">
                      <a:pos x="154" y="168"/>
                    </a:cxn>
                    <a:cxn ang="0">
                      <a:pos x="133" y="187"/>
                    </a:cxn>
                    <a:cxn ang="0">
                      <a:pos x="115" y="198"/>
                    </a:cxn>
                    <a:cxn ang="0">
                      <a:pos x="95" y="205"/>
                    </a:cxn>
                    <a:cxn ang="0">
                      <a:pos x="75" y="207"/>
                    </a:cxn>
                    <a:cxn ang="0">
                      <a:pos x="57" y="207"/>
                    </a:cxn>
                    <a:cxn ang="0">
                      <a:pos x="39" y="203"/>
                    </a:cxn>
                    <a:cxn ang="0">
                      <a:pos x="24" y="195"/>
                    </a:cxn>
                    <a:cxn ang="0">
                      <a:pos x="11" y="184"/>
                    </a:cxn>
                    <a:cxn ang="0">
                      <a:pos x="3" y="168"/>
                    </a:cxn>
                    <a:cxn ang="0">
                      <a:pos x="0" y="150"/>
                    </a:cxn>
                    <a:cxn ang="0">
                      <a:pos x="1" y="129"/>
                    </a:cxn>
                    <a:cxn ang="0">
                      <a:pos x="12" y="92"/>
                    </a:cxn>
                    <a:cxn ang="0">
                      <a:pos x="22" y="54"/>
                    </a:cxn>
                    <a:cxn ang="0">
                      <a:pos x="31" y="14"/>
                    </a:cxn>
                    <a:cxn ang="0">
                      <a:pos x="29" y="0"/>
                    </a:cxn>
                  </a:cxnLst>
                  <a:rect l="0" t="0" r="r" b="b"/>
                  <a:pathLst>
                    <a:path w="170" h="207">
                      <a:moveTo>
                        <a:pt x="29" y="0"/>
                      </a:moveTo>
                      <a:lnTo>
                        <a:pt x="42" y="10"/>
                      </a:lnTo>
                      <a:lnTo>
                        <a:pt x="57" y="21"/>
                      </a:lnTo>
                      <a:lnTo>
                        <a:pt x="74" y="32"/>
                      </a:lnTo>
                      <a:lnTo>
                        <a:pt x="93" y="43"/>
                      </a:lnTo>
                      <a:lnTo>
                        <a:pt x="113" y="57"/>
                      </a:lnTo>
                      <a:lnTo>
                        <a:pt x="146" y="85"/>
                      </a:lnTo>
                      <a:lnTo>
                        <a:pt x="159" y="100"/>
                      </a:lnTo>
                      <a:lnTo>
                        <a:pt x="167" y="116"/>
                      </a:lnTo>
                      <a:lnTo>
                        <a:pt x="170" y="132"/>
                      </a:lnTo>
                      <a:lnTo>
                        <a:pt x="165" y="150"/>
                      </a:lnTo>
                      <a:lnTo>
                        <a:pt x="154" y="168"/>
                      </a:lnTo>
                      <a:lnTo>
                        <a:pt x="133" y="187"/>
                      </a:lnTo>
                      <a:lnTo>
                        <a:pt x="115" y="198"/>
                      </a:lnTo>
                      <a:lnTo>
                        <a:pt x="95" y="205"/>
                      </a:lnTo>
                      <a:lnTo>
                        <a:pt x="75" y="207"/>
                      </a:lnTo>
                      <a:lnTo>
                        <a:pt x="57" y="207"/>
                      </a:lnTo>
                      <a:lnTo>
                        <a:pt x="39" y="203"/>
                      </a:lnTo>
                      <a:lnTo>
                        <a:pt x="24" y="195"/>
                      </a:lnTo>
                      <a:lnTo>
                        <a:pt x="11" y="184"/>
                      </a:lnTo>
                      <a:lnTo>
                        <a:pt x="3" y="168"/>
                      </a:lnTo>
                      <a:lnTo>
                        <a:pt x="0" y="150"/>
                      </a:lnTo>
                      <a:lnTo>
                        <a:pt x="1" y="129"/>
                      </a:lnTo>
                      <a:lnTo>
                        <a:pt x="12" y="92"/>
                      </a:lnTo>
                      <a:lnTo>
                        <a:pt x="22" y="54"/>
                      </a:lnTo>
                      <a:lnTo>
                        <a:pt x="31"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 name="Freeform 171"/>
                <p:cNvSpPr>
                  <a:spLocks noEditPoints="1"/>
                </p:cNvSpPr>
                <p:nvPr/>
              </p:nvSpPr>
              <p:spPr bwMode="auto">
                <a:xfrm>
                  <a:off x="4232" y="1320"/>
                  <a:ext cx="192" cy="231"/>
                </a:xfrm>
                <a:custGeom>
                  <a:avLst/>
                  <a:gdLst/>
                  <a:ahLst/>
                  <a:cxnLst>
                    <a:cxn ang="0">
                      <a:pos x="51" y="32"/>
                    </a:cxn>
                    <a:cxn ang="0">
                      <a:pos x="47" y="57"/>
                    </a:cxn>
                    <a:cxn ang="0">
                      <a:pos x="37" y="90"/>
                    </a:cxn>
                    <a:cxn ang="0">
                      <a:pos x="29" y="122"/>
                    </a:cxn>
                    <a:cxn ang="0">
                      <a:pos x="25" y="136"/>
                    </a:cxn>
                    <a:cxn ang="0">
                      <a:pos x="22" y="152"/>
                    </a:cxn>
                    <a:cxn ang="0">
                      <a:pos x="22" y="167"/>
                    </a:cxn>
                    <a:cxn ang="0">
                      <a:pos x="26" y="181"/>
                    </a:cxn>
                    <a:cxn ang="0">
                      <a:pos x="36" y="193"/>
                    </a:cxn>
                    <a:cxn ang="0">
                      <a:pos x="53" y="205"/>
                    </a:cxn>
                    <a:cxn ang="0">
                      <a:pos x="72" y="209"/>
                    </a:cxn>
                    <a:cxn ang="0">
                      <a:pos x="93" y="209"/>
                    </a:cxn>
                    <a:cxn ang="0">
                      <a:pos x="112" y="203"/>
                    </a:cxn>
                    <a:cxn ang="0">
                      <a:pos x="132" y="193"/>
                    </a:cxn>
                    <a:cxn ang="0">
                      <a:pos x="149" y="181"/>
                    </a:cxn>
                    <a:cxn ang="0">
                      <a:pos x="161" y="166"/>
                    </a:cxn>
                    <a:cxn ang="0">
                      <a:pos x="168" y="149"/>
                    </a:cxn>
                    <a:cxn ang="0">
                      <a:pos x="168" y="132"/>
                    </a:cxn>
                    <a:cxn ang="0">
                      <a:pos x="161" y="117"/>
                    </a:cxn>
                    <a:cxn ang="0">
                      <a:pos x="149" y="101"/>
                    </a:cxn>
                    <a:cxn ang="0">
                      <a:pos x="133" y="88"/>
                    </a:cxn>
                    <a:cxn ang="0">
                      <a:pos x="117" y="74"/>
                    </a:cxn>
                    <a:cxn ang="0">
                      <a:pos x="78" y="49"/>
                    </a:cxn>
                    <a:cxn ang="0">
                      <a:pos x="60" y="37"/>
                    </a:cxn>
                    <a:cxn ang="0">
                      <a:pos x="51" y="32"/>
                    </a:cxn>
                    <a:cxn ang="0">
                      <a:pos x="37" y="0"/>
                    </a:cxn>
                    <a:cxn ang="0">
                      <a:pos x="44" y="0"/>
                    </a:cxn>
                    <a:cxn ang="0">
                      <a:pos x="48" y="3"/>
                    </a:cxn>
                    <a:cxn ang="0">
                      <a:pos x="61" y="12"/>
                    </a:cxn>
                    <a:cxn ang="0">
                      <a:pos x="76" y="24"/>
                    </a:cxn>
                    <a:cxn ang="0">
                      <a:pos x="112" y="49"/>
                    </a:cxn>
                    <a:cxn ang="0">
                      <a:pos x="132" y="63"/>
                    </a:cxn>
                    <a:cxn ang="0">
                      <a:pos x="150" y="76"/>
                    </a:cxn>
                    <a:cxn ang="0">
                      <a:pos x="165" y="92"/>
                    </a:cxn>
                    <a:cxn ang="0">
                      <a:pos x="179" y="107"/>
                    </a:cxn>
                    <a:cxn ang="0">
                      <a:pos x="188" y="122"/>
                    </a:cxn>
                    <a:cxn ang="0">
                      <a:pos x="192" y="140"/>
                    </a:cxn>
                    <a:cxn ang="0">
                      <a:pos x="190" y="157"/>
                    </a:cxn>
                    <a:cxn ang="0">
                      <a:pos x="182" y="175"/>
                    </a:cxn>
                    <a:cxn ang="0">
                      <a:pos x="165" y="195"/>
                    </a:cxn>
                    <a:cxn ang="0">
                      <a:pos x="149" y="209"/>
                    </a:cxn>
                    <a:cxn ang="0">
                      <a:pos x="129" y="218"/>
                    </a:cxn>
                    <a:cxn ang="0">
                      <a:pos x="107" y="227"/>
                    </a:cxn>
                    <a:cxn ang="0">
                      <a:pos x="86" y="231"/>
                    </a:cxn>
                    <a:cxn ang="0">
                      <a:pos x="64" y="230"/>
                    </a:cxn>
                    <a:cxn ang="0">
                      <a:pos x="43" y="224"/>
                    </a:cxn>
                    <a:cxn ang="0">
                      <a:pos x="23" y="211"/>
                    </a:cxn>
                    <a:cxn ang="0">
                      <a:pos x="11" y="198"/>
                    </a:cxn>
                    <a:cxn ang="0">
                      <a:pos x="4" y="182"/>
                    </a:cxn>
                    <a:cxn ang="0">
                      <a:pos x="0" y="164"/>
                    </a:cxn>
                    <a:cxn ang="0">
                      <a:pos x="0" y="146"/>
                    </a:cxn>
                    <a:cxn ang="0">
                      <a:pos x="7" y="115"/>
                    </a:cxn>
                    <a:cxn ang="0">
                      <a:pos x="15" y="86"/>
                    </a:cxn>
                    <a:cxn ang="0">
                      <a:pos x="23" y="56"/>
                    </a:cxn>
                    <a:cxn ang="0">
                      <a:pos x="30" y="25"/>
                    </a:cxn>
                    <a:cxn ang="0">
                      <a:pos x="33" y="18"/>
                    </a:cxn>
                    <a:cxn ang="0">
                      <a:pos x="30" y="15"/>
                    </a:cxn>
                    <a:cxn ang="0">
                      <a:pos x="29" y="11"/>
                    </a:cxn>
                    <a:cxn ang="0">
                      <a:pos x="30" y="7"/>
                    </a:cxn>
                    <a:cxn ang="0">
                      <a:pos x="33" y="1"/>
                    </a:cxn>
                    <a:cxn ang="0">
                      <a:pos x="37" y="0"/>
                    </a:cxn>
                  </a:cxnLst>
                  <a:rect l="0" t="0" r="r" b="b"/>
                  <a:pathLst>
                    <a:path w="192" h="231">
                      <a:moveTo>
                        <a:pt x="51" y="32"/>
                      </a:moveTo>
                      <a:lnTo>
                        <a:pt x="47" y="57"/>
                      </a:lnTo>
                      <a:lnTo>
                        <a:pt x="37" y="90"/>
                      </a:lnTo>
                      <a:lnTo>
                        <a:pt x="29" y="122"/>
                      </a:lnTo>
                      <a:lnTo>
                        <a:pt x="25" y="136"/>
                      </a:lnTo>
                      <a:lnTo>
                        <a:pt x="22" y="152"/>
                      </a:lnTo>
                      <a:lnTo>
                        <a:pt x="22" y="167"/>
                      </a:lnTo>
                      <a:lnTo>
                        <a:pt x="26" y="181"/>
                      </a:lnTo>
                      <a:lnTo>
                        <a:pt x="36" y="193"/>
                      </a:lnTo>
                      <a:lnTo>
                        <a:pt x="53" y="205"/>
                      </a:lnTo>
                      <a:lnTo>
                        <a:pt x="72" y="209"/>
                      </a:lnTo>
                      <a:lnTo>
                        <a:pt x="93" y="209"/>
                      </a:lnTo>
                      <a:lnTo>
                        <a:pt x="112" y="203"/>
                      </a:lnTo>
                      <a:lnTo>
                        <a:pt x="132" y="193"/>
                      </a:lnTo>
                      <a:lnTo>
                        <a:pt x="149" y="181"/>
                      </a:lnTo>
                      <a:lnTo>
                        <a:pt x="161" y="166"/>
                      </a:lnTo>
                      <a:lnTo>
                        <a:pt x="168" y="149"/>
                      </a:lnTo>
                      <a:lnTo>
                        <a:pt x="168" y="132"/>
                      </a:lnTo>
                      <a:lnTo>
                        <a:pt x="161" y="117"/>
                      </a:lnTo>
                      <a:lnTo>
                        <a:pt x="149" y="101"/>
                      </a:lnTo>
                      <a:lnTo>
                        <a:pt x="133" y="88"/>
                      </a:lnTo>
                      <a:lnTo>
                        <a:pt x="117" y="74"/>
                      </a:lnTo>
                      <a:lnTo>
                        <a:pt x="78" y="49"/>
                      </a:lnTo>
                      <a:lnTo>
                        <a:pt x="60" y="37"/>
                      </a:lnTo>
                      <a:lnTo>
                        <a:pt x="51" y="32"/>
                      </a:lnTo>
                      <a:close/>
                      <a:moveTo>
                        <a:pt x="37" y="0"/>
                      </a:moveTo>
                      <a:lnTo>
                        <a:pt x="44" y="0"/>
                      </a:lnTo>
                      <a:lnTo>
                        <a:pt x="48" y="3"/>
                      </a:lnTo>
                      <a:lnTo>
                        <a:pt x="61" y="12"/>
                      </a:lnTo>
                      <a:lnTo>
                        <a:pt x="76" y="24"/>
                      </a:lnTo>
                      <a:lnTo>
                        <a:pt x="112" y="49"/>
                      </a:lnTo>
                      <a:lnTo>
                        <a:pt x="132" y="63"/>
                      </a:lnTo>
                      <a:lnTo>
                        <a:pt x="150" y="76"/>
                      </a:lnTo>
                      <a:lnTo>
                        <a:pt x="165" y="92"/>
                      </a:lnTo>
                      <a:lnTo>
                        <a:pt x="179" y="107"/>
                      </a:lnTo>
                      <a:lnTo>
                        <a:pt x="188" y="122"/>
                      </a:lnTo>
                      <a:lnTo>
                        <a:pt x="192" y="140"/>
                      </a:lnTo>
                      <a:lnTo>
                        <a:pt x="190" y="157"/>
                      </a:lnTo>
                      <a:lnTo>
                        <a:pt x="182" y="175"/>
                      </a:lnTo>
                      <a:lnTo>
                        <a:pt x="165" y="195"/>
                      </a:lnTo>
                      <a:lnTo>
                        <a:pt x="149" y="209"/>
                      </a:lnTo>
                      <a:lnTo>
                        <a:pt x="129" y="218"/>
                      </a:lnTo>
                      <a:lnTo>
                        <a:pt x="107" y="227"/>
                      </a:lnTo>
                      <a:lnTo>
                        <a:pt x="86" y="231"/>
                      </a:lnTo>
                      <a:lnTo>
                        <a:pt x="64" y="230"/>
                      </a:lnTo>
                      <a:lnTo>
                        <a:pt x="43" y="224"/>
                      </a:lnTo>
                      <a:lnTo>
                        <a:pt x="23" y="211"/>
                      </a:lnTo>
                      <a:lnTo>
                        <a:pt x="11" y="198"/>
                      </a:lnTo>
                      <a:lnTo>
                        <a:pt x="4" y="182"/>
                      </a:lnTo>
                      <a:lnTo>
                        <a:pt x="0" y="164"/>
                      </a:lnTo>
                      <a:lnTo>
                        <a:pt x="0" y="146"/>
                      </a:lnTo>
                      <a:lnTo>
                        <a:pt x="7" y="115"/>
                      </a:lnTo>
                      <a:lnTo>
                        <a:pt x="15" y="86"/>
                      </a:lnTo>
                      <a:lnTo>
                        <a:pt x="23" y="56"/>
                      </a:lnTo>
                      <a:lnTo>
                        <a:pt x="30" y="25"/>
                      </a:lnTo>
                      <a:lnTo>
                        <a:pt x="33" y="18"/>
                      </a:lnTo>
                      <a:lnTo>
                        <a:pt x="30" y="15"/>
                      </a:lnTo>
                      <a:lnTo>
                        <a:pt x="29" y="11"/>
                      </a:lnTo>
                      <a:lnTo>
                        <a:pt x="30" y="7"/>
                      </a:lnTo>
                      <a:lnTo>
                        <a:pt x="33" y="1"/>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 name="Freeform 172"/>
                <p:cNvSpPr>
                  <a:spLocks/>
                </p:cNvSpPr>
                <p:nvPr/>
              </p:nvSpPr>
              <p:spPr bwMode="auto">
                <a:xfrm>
                  <a:off x="4262" y="1413"/>
                  <a:ext cx="25" cy="24"/>
                </a:xfrm>
                <a:custGeom>
                  <a:avLst/>
                  <a:gdLst/>
                  <a:ahLst/>
                  <a:cxnLst>
                    <a:cxn ang="0">
                      <a:pos x="14" y="0"/>
                    </a:cxn>
                    <a:cxn ang="0">
                      <a:pos x="18" y="2"/>
                    </a:cxn>
                    <a:cxn ang="0">
                      <a:pos x="21" y="3"/>
                    </a:cxn>
                    <a:cxn ang="0">
                      <a:pos x="24" y="6"/>
                    </a:cxn>
                    <a:cxn ang="0">
                      <a:pos x="25" y="8"/>
                    </a:cxn>
                    <a:cxn ang="0">
                      <a:pos x="25" y="15"/>
                    </a:cxn>
                    <a:cxn ang="0">
                      <a:pos x="24" y="18"/>
                    </a:cxn>
                    <a:cxn ang="0">
                      <a:pos x="21" y="21"/>
                    </a:cxn>
                    <a:cxn ang="0">
                      <a:pos x="17" y="22"/>
                    </a:cxn>
                    <a:cxn ang="0">
                      <a:pos x="16" y="22"/>
                    </a:cxn>
                    <a:cxn ang="0">
                      <a:pos x="14" y="24"/>
                    </a:cxn>
                    <a:cxn ang="0">
                      <a:pos x="10" y="24"/>
                    </a:cxn>
                    <a:cxn ang="0">
                      <a:pos x="6" y="22"/>
                    </a:cxn>
                    <a:cxn ang="0">
                      <a:pos x="2" y="20"/>
                    </a:cxn>
                    <a:cxn ang="0">
                      <a:pos x="0" y="15"/>
                    </a:cxn>
                    <a:cxn ang="0">
                      <a:pos x="0" y="11"/>
                    </a:cxn>
                    <a:cxn ang="0">
                      <a:pos x="2" y="7"/>
                    </a:cxn>
                    <a:cxn ang="0">
                      <a:pos x="5" y="4"/>
                    </a:cxn>
                    <a:cxn ang="0">
                      <a:pos x="9" y="2"/>
                    </a:cxn>
                    <a:cxn ang="0">
                      <a:pos x="12" y="2"/>
                    </a:cxn>
                    <a:cxn ang="0">
                      <a:pos x="14" y="0"/>
                    </a:cxn>
                  </a:cxnLst>
                  <a:rect l="0" t="0" r="r" b="b"/>
                  <a:pathLst>
                    <a:path w="25" h="24">
                      <a:moveTo>
                        <a:pt x="14" y="0"/>
                      </a:moveTo>
                      <a:lnTo>
                        <a:pt x="18" y="2"/>
                      </a:lnTo>
                      <a:lnTo>
                        <a:pt x="21" y="3"/>
                      </a:lnTo>
                      <a:lnTo>
                        <a:pt x="24" y="6"/>
                      </a:lnTo>
                      <a:lnTo>
                        <a:pt x="25" y="8"/>
                      </a:lnTo>
                      <a:lnTo>
                        <a:pt x="25" y="15"/>
                      </a:lnTo>
                      <a:lnTo>
                        <a:pt x="24" y="18"/>
                      </a:lnTo>
                      <a:lnTo>
                        <a:pt x="21" y="21"/>
                      </a:lnTo>
                      <a:lnTo>
                        <a:pt x="17" y="22"/>
                      </a:lnTo>
                      <a:lnTo>
                        <a:pt x="16" y="22"/>
                      </a:lnTo>
                      <a:lnTo>
                        <a:pt x="14" y="24"/>
                      </a:lnTo>
                      <a:lnTo>
                        <a:pt x="10" y="24"/>
                      </a:lnTo>
                      <a:lnTo>
                        <a:pt x="6" y="22"/>
                      </a:lnTo>
                      <a:lnTo>
                        <a:pt x="2" y="20"/>
                      </a:lnTo>
                      <a:lnTo>
                        <a:pt x="0" y="15"/>
                      </a:lnTo>
                      <a:lnTo>
                        <a:pt x="0" y="11"/>
                      </a:lnTo>
                      <a:lnTo>
                        <a:pt x="2" y="7"/>
                      </a:lnTo>
                      <a:lnTo>
                        <a:pt x="5" y="4"/>
                      </a:lnTo>
                      <a:lnTo>
                        <a:pt x="9" y="2"/>
                      </a:lnTo>
                      <a:lnTo>
                        <a:pt x="12"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 name="Freeform 173"/>
                <p:cNvSpPr>
                  <a:spLocks/>
                </p:cNvSpPr>
                <p:nvPr/>
              </p:nvSpPr>
              <p:spPr bwMode="auto">
                <a:xfrm>
                  <a:off x="4293" y="1416"/>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 name="Freeform 174"/>
                <p:cNvSpPr>
                  <a:spLocks/>
                </p:cNvSpPr>
                <p:nvPr/>
              </p:nvSpPr>
              <p:spPr bwMode="auto">
                <a:xfrm>
                  <a:off x="4319" y="1394"/>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 name="Freeform 175"/>
                <p:cNvSpPr>
                  <a:spLocks/>
                </p:cNvSpPr>
                <p:nvPr/>
              </p:nvSpPr>
              <p:spPr bwMode="auto">
                <a:xfrm>
                  <a:off x="4262" y="1445"/>
                  <a:ext cx="20" cy="21"/>
                </a:xfrm>
                <a:custGeom>
                  <a:avLst/>
                  <a:gdLst/>
                  <a:ahLst/>
                  <a:cxnLst>
                    <a:cxn ang="0">
                      <a:pos x="10" y="0"/>
                    </a:cxn>
                    <a:cxn ang="0">
                      <a:pos x="14" y="2"/>
                    </a:cxn>
                    <a:cxn ang="0">
                      <a:pos x="17" y="3"/>
                    </a:cxn>
                    <a:cxn ang="0">
                      <a:pos x="20" y="6"/>
                    </a:cxn>
                    <a:cxn ang="0">
                      <a:pos x="20" y="15"/>
                    </a:cxn>
                    <a:cxn ang="0">
                      <a:pos x="17" y="18"/>
                    </a:cxn>
                    <a:cxn ang="0">
                      <a:pos x="14" y="20"/>
                    </a:cxn>
                    <a:cxn ang="0">
                      <a:pos x="10" y="21"/>
                    </a:cxn>
                    <a:cxn ang="0">
                      <a:pos x="6" y="20"/>
                    </a:cxn>
                    <a:cxn ang="0">
                      <a:pos x="3" y="18"/>
                    </a:cxn>
                    <a:cxn ang="0">
                      <a:pos x="0" y="15"/>
                    </a:cxn>
                    <a:cxn ang="0">
                      <a:pos x="0" y="6"/>
                    </a:cxn>
                    <a:cxn ang="0">
                      <a:pos x="3" y="3"/>
                    </a:cxn>
                    <a:cxn ang="0">
                      <a:pos x="6" y="2"/>
                    </a:cxn>
                    <a:cxn ang="0">
                      <a:pos x="10" y="0"/>
                    </a:cxn>
                  </a:cxnLst>
                  <a:rect l="0" t="0" r="r" b="b"/>
                  <a:pathLst>
                    <a:path w="20" h="21">
                      <a:moveTo>
                        <a:pt x="10" y="0"/>
                      </a:moveTo>
                      <a:lnTo>
                        <a:pt x="14" y="2"/>
                      </a:lnTo>
                      <a:lnTo>
                        <a:pt x="17" y="3"/>
                      </a:lnTo>
                      <a:lnTo>
                        <a:pt x="20" y="6"/>
                      </a:lnTo>
                      <a:lnTo>
                        <a:pt x="20" y="15"/>
                      </a:lnTo>
                      <a:lnTo>
                        <a:pt x="17" y="18"/>
                      </a:lnTo>
                      <a:lnTo>
                        <a:pt x="14" y="20"/>
                      </a:lnTo>
                      <a:lnTo>
                        <a:pt x="10" y="21"/>
                      </a:lnTo>
                      <a:lnTo>
                        <a:pt x="6" y="20"/>
                      </a:lnTo>
                      <a:lnTo>
                        <a:pt x="3" y="18"/>
                      </a:lnTo>
                      <a:lnTo>
                        <a:pt x="0" y="15"/>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 name="Freeform 176"/>
                <p:cNvSpPr>
                  <a:spLocks/>
                </p:cNvSpPr>
                <p:nvPr/>
              </p:nvSpPr>
              <p:spPr bwMode="auto">
                <a:xfrm>
                  <a:off x="4276" y="1376"/>
                  <a:ext cx="25" cy="23"/>
                </a:xfrm>
                <a:custGeom>
                  <a:avLst/>
                  <a:gdLst/>
                  <a:ahLst/>
                  <a:cxnLst>
                    <a:cxn ang="0">
                      <a:pos x="14" y="0"/>
                    </a:cxn>
                    <a:cxn ang="0">
                      <a:pos x="18" y="1"/>
                    </a:cxn>
                    <a:cxn ang="0">
                      <a:pos x="21" y="2"/>
                    </a:cxn>
                    <a:cxn ang="0">
                      <a:pos x="24" y="5"/>
                    </a:cxn>
                    <a:cxn ang="0">
                      <a:pos x="25" y="8"/>
                    </a:cxn>
                    <a:cxn ang="0">
                      <a:pos x="25" y="13"/>
                    </a:cxn>
                    <a:cxn ang="0">
                      <a:pos x="24" y="16"/>
                    </a:cxn>
                    <a:cxn ang="0">
                      <a:pos x="21" y="20"/>
                    </a:cxn>
                    <a:cxn ang="0">
                      <a:pos x="17" y="22"/>
                    </a:cxn>
                    <a:cxn ang="0">
                      <a:pos x="16" y="23"/>
                    </a:cxn>
                    <a:cxn ang="0">
                      <a:pos x="10" y="23"/>
                    </a:cxn>
                    <a:cxn ang="0">
                      <a:pos x="6" y="22"/>
                    </a:cxn>
                    <a:cxn ang="0">
                      <a:pos x="2" y="19"/>
                    </a:cxn>
                    <a:cxn ang="0">
                      <a:pos x="0" y="15"/>
                    </a:cxn>
                    <a:cxn ang="0">
                      <a:pos x="0" y="11"/>
                    </a:cxn>
                    <a:cxn ang="0">
                      <a:pos x="2" y="7"/>
                    </a:cxn>
                    <a:cxn ang="0">
                      <a:pos x="4" y="4"/>
                    </a:cxn>
                    <a:cxn ang="0">
                      <a:pos x="9" y="1"/>
                    </a:cxn>
                    <a:cxn ang="0">
                      <a:pos x="11" y="1"/>
                    </a:cxn>
                    <a:cxn ang="0">
                      <a:pos x="14" y="0"/>
                    </a:cxn>
                  </a:cxnLst>
                  <a:rect l="0" t="0" r="r" b="b"/>
                  <a:pathLst>
                    <a:path w="25" h="23">
                      <a:moveTo>
                        <a:pt x="14" y="0"/>
                      </a:moveTo>
                      <a:lnTo>
                        <a:pt x="18" y="1"/>
                      </a:lnTo>
                      <a:lnTo>
                        <a:pt x="21" y="2"/>
                      </a:lnTo>
                      <a:lnTo>
                        <a:pt x="24" y="5"/>
                      </a:lnTo>
                      <a:lnTo>
                        <a:pt x="25" y="8"/>
                      </a:lnTo>
                      <a:lnTo>
                        <a:pt x="25" y="13"/>
                      </a:lnTo>
                      <a:lnTo>
                        <a:pt x="24" y="16"/>
                      </a:lnTo>
                      <a:lnTo>
                        <a:pt x="21" y="20"/>
                      </a:lnTo>
                      <a:lnTo>
                        <a:pt x="17" y="22"/>
                      </a:lnTo>
                      <a:lnTo>
                        <a:pt x="16" y="23"/>
                      </a:lnTo>
                      <a:lnTo>
                        <a:pt x="10" y="23"/>
                      </a:lnTo>
                      <a:lnTo>
                        <a:pt x="6" y="22"/>
                      </a:lnTo>
                      <a:lnTo>
                        <a:pt x="2" y="19"/>
                      </a:lnTo>
                      <a:lnTo>
                        <a:pt x="0" y="15"/>
                      </a:lnTo>
                      <a:lnTo>
                        <a:pt x="0" y="11"/>
                      </a:lnTo>
                      <a:lnTo>
                        <a:pt x="2" y="7"/>
                      </a:lnTo>
                      <a:lnTo>
                        <a:pt x="4" y="4"/>
                      </a:lnTo>
                      <a:lnTo>
                        <a:pt x="9" y="1"/>
                      </a:lnTo>
                      <a:lnTo>
                        <a:pt x="11"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 name="Freeform 177"/>
                <p:cNvSpPr>
                  <a:spLocks/>
                </p:cNvSpPr>
                <p:nvPr/>
              </p:nvSpPr>
              <p:spPr bwMode="auto">
                <a:xfrm>
                  <a:off x="4306" y="1444"/>
                  <a:ext cx="25" cy="23"/>
                </a:xfrm>
                <a:custGeom>
                  <a:avLst/>
                  <a:gdLst/>
                  <a:ahLst/>
                  <a:cxnLst>
                    <a:cxn ang="0">
                      <a:pos x="11" y="0"/>
                    </a:cxn>
                    <a:cxn ang="0">
                      <a:pos x="15" y="0"/>
                    </a:cxn>
                    <a:cxn ang="0">
                      <a:pos x="19" y="1"/>
                    </a:cxn>
                    <a:cxn ang="0">
                      <a:pos x="23" y="4"/>
                    </a:cxn>
                    <a:cxn ang="0">
                      <a:pos x="25" y="8"/>
                    </a:cxn>
                    <a:cxn ang="0">
                      <a:pos x="25" y="12"/>
                    </a:cxn>
                    <a:cxn ang="0">
                      <a:pos x="23" y="16"/>
                    </a:cxn>
                    <a:cxn ang="0">
                      <a:pos x="20" y="19"/>
                    </a:cxn>
                    <a:cxn ang="0">
                      <a:pos x="16" y="22"/>
                    </a:cxn>
                    <a:cxn ang="0">
                      <a:pos x="13" y="22"/>
                    </a:cxn>
                    <a:cxn ang="0">
                      <a:pos x="11" y="23"/>
                    </a:cxn>
                    <a:cxn ang="0">
                      <a:pos x="6" y="22"/>
                    </a:cxn>
                    <a:cxn ang="0">
                      <a:pos x="4" y="21"/>
                    </a:cxn>
                    <a:cxn ang="0">
                      <a:pos x="1" y="18"/>
                    </a:cxn>
                    <a:cxn ang="0">
                      <a:pos x="0" y="15"/>
                    </a:cxn>
                    <a:cxn ang="0">
                      <a:pos x="0" y="11"/>
                    </a:cxn>
                    <a:cxn ang="0">
                      <a:pos x="1" y="7"/>
                    </a:cxn>
                    <a:cxn ang="0">
                      <a:pos x="4" y="4"/>
                    </a:cxn>
                    <a:cxn ang="0">
                      <a:pos x="8" y="1"/>
                    </a:cxn>
                    <a:cxn ang="0">
                      <a:pos x="9" y="1"/>
                    </a:cxn>
                    <a:cxn ang="0">
                      <a:pos x="11" y="0"/>
                    </a:cxn>
                  </a:cxnLst>
                  <a:rect l="0" t="0" r="r" b="b"/>
                  <a:pathLst>
                    <a:path w="25" h="23">
                      <a:moveTo>
                        <a:pt x="11" y="0"/>
                      </a:moveTo>
                      <a:lnTo>
                        <a:pt x="15" y="0"/>
                      </a:lnTo>
                      <a:lnTo>
                        <a:pt x="19" y="1"/>
                      </a:lnTo>
                      <a:lnTo>
                        <a:pt x="23" y="4"/>
                      </a:lnTo>
                      <a:lnTo>
                        <a:pt x="25" y="8"/>
                      </a:lnTo>
                      <a:lnTo>
                        <a:pt x="25" y="12"/>
                      </a:lnTo>
                      <a:lnTo>
                        <a:pt x="23" y="16"/>
                      </a:lnTo>
                      <a:lnTo>
                        <a:pt x="20" y="19"/>
                      </a:lnTo>
                      <a:lnTo>
                        <a:pt x="16" y="22"/>
                      </a:lnTo>
                      <a:lnTo>
                        <a:pt x="13" y="22"/>
                      </a:lnTo>
                      <a:lnTo>
                        <a:pt x="11" y="23"/>
                      </a:lnTo>
                      <a:lnTo>
                        <a:pt x="6" y="22"/>
                      </a:lnTo>
                      <a:lnTo>
                        <a:pt x="4" y="21"/>
                      </a:lnTo>
                      <a:lnTo>
                        <a:pt x="1" y="18"/>
                      </a:lnTo>
                      <a:lnTo>
                        <a:pt x="0" y="15"/>
                      </a:lnTo>
                      <a:lnTo>
                        <a:pt x="0" y="11"/>
                      </a:lnTo>
                      <a:lnTo>
                        <a:pt x="1" y="7"/>
                      </a:lnTo>
                      <a:lnTo>
                        <a:pt x="4" y="4"/>
                      </a:lnTo>
                      <a:lnTo>
                        <a:pt x="8" y="1"/>
                      </a:lnTo>
                      <a:lnTo>
                        <a:pt x="9"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 name="Freeform 178"/>
                <p:cNvSpPr>
                  <a:spLocks/>
                </p:cNvSpPr>
                <p:nvPr/>
              </p:nvSpPr>
              <p:spPr bwMode="auto">
                <a:xfrm>
                  <a:off x="4335" y="1417"/>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 name="Freeform 179"/>
                <p:cNvSpPr>
                  <a:spLocks/>
                </p:cNvSpPr>
                <p:nvPr/>
              </p:nvSpPr>
              <p:spPr bwMode="auto">
                <a:xfrm>
                  <a:off x="4325" y="1208"/>
                  <a:ext cx="170" cy="216"/>
                </a:xfrm>
                <a:custGeom>
                  <a:avLst/>
                  <a:gdLst/>
                  <a:ahLst/>
                  <a:cxnLst>
                    <a:cxn ang="0">
                      <a:pos x="103" y="0"/>
                    </a:cxn>
                    <a:cxn ang="0">
                      <a:pos x="109" y="13"/>
                    </a:cxn>
                    <a:cxn ang="0">
                      <a:pos x="115" y="27"/>
                    </a:cxn>
                    <a:cxn ang="0">
                      <a:pos x="124" y="42"/>
                    </a:cxn>
                    <a:cxn ang="0">
                      <a:pos x="132" y="59"/>
                    </a:cxn>
                    <a:cxn ang="0">
                      <a:pos x="142" y="76"/>
                    </a:cxn>
                    <a:cxn ang="0">
                      <a:pos x="152" y="94"/>
                    </a:cxn>
                    <a:cxn ang="0">
                      <a:pos x="159" y="112"/>
                    </a:cxn>
                    <a:cxn ang="0">
                      <a:pos x="166" y="129"/>
                    </a:cxn>
                    <a:cxn ang="0">
                      <a:pos x="170" y="145"/>
                    </a:cxn>
                    <a:cxn ang="0">
                      <a:pos x="170" y="162"/>
                    </a:cxn>
                    <a:cxn ang="0">
                      <a:pos x="167" y="176"/>
                    </a:cxn>
                    <a:cxn ang="0">
                      <a:pos x="160" y="190"/>
                    </a:cxn>
                    <a:cxn ang="0">
                      <a:pos x="149" y="201"/>
                    </a:cxn>
                    <a:cxn ang="0">
                      <a:pos x="131" y="209"/>
                    </a:cxn>
                    <a:cxn ang="0">
                      <a:pos x="107" y="215"/>
                    </a:cxn>
                    <a:cxn ang="0">
                      <a:pos x="83" y="216"/>
                    </a:cxn>
                    <a:cxn ang="0">
                      <a:pos x="60" y="212"/>
                    </a:cxn>
                    <a:cxn ang="0">
                      <a:pos x="40" y="204"/>
                    </a:cxn>
                    <a:cxn ang="0">
                      <a:pos x="22" y="191"/>
                    </a:cxn>
                    <a:cxn ang="0">
                      <a:pos x="10" y="177"/>
                    </a:cxn>
                    <a:cxn ang="0">
                      <a:pos x="1" y="159"/>
                    </a:cxn>
                    <a:cxn ang="0">
                      <a:pos x="0" y="141"/>
                    </a:cxn>
                    <a:cxn ang="0">
                      <a:pos x="4" y="122"/>
                    </a:cxn>
                    <a:cxn ang="0">
                      <a:pos x="17" y="102"/>
                    </a:cxn>
                    <a:cxn ang="0">
                      <a:pos x="43" y="73"/>
                    </a:cxn>
                    <a:cxn ang="0">
                      <a:pos x="71" y="45"/>
                    </a:cxn>
                    <a:cxn ang="0">
                      <a:pos x="97" y="13"/>
                    </a:cxn>
                    <a:cxn ang="0">
                      <a:pos x="103" y="0"/>
                    </a:cxn>
                  </a:cxnLst>
                  <a:rect l="0" t="0" r="r" b="b"/>
                  <a:pathLst>
                    <a:path w="170" h="216">
                      <a:moveTo>
                        <a:pt x="103" y="0"/>
                      </a:moveTo>
                      <a:lnTo>
                        <a:pt x="109" y="13"/>
                      </a:lnTo>
                      <a:lnTo>
                        <a:pt x="115" y="27"/>
                      </a:lnTo>
                      <a:lnTo>
                        <a:pt x="124" y="42"/>
                      </a:lnTo>
                      <a:lnTo>
                        <a:pt x="132" y="59"/>
                      </a:lnTo>
                      <a:lnTo>
                        <a:pt x="142" y="76"/>
                      </a:lnTo>
                      <a:lnTo>
                        <a:pt x="152" y="94"/>
                      </a:lnTo>
                      <a:lnTo>
                        <a:pt x="159" y="112"/>
                      </a:lnTo>
                      <a:lnTo>
                        <a:pt x="166" y="129"/>
                      </a:lnTo>
                      <a:lnTo>
                        <a:pt x="170" y="145"/>
                      </a:lnTo>
                      <a:lnTo>
                        <a:pt x="170" y="162"/>
                      </a:lnTo>
                      <a:lnTo>
                        <a:pt x="167" y="176"/>
                      </a:lnTo>
                      <a:lnTo>
                        <a:pt x="160" y="190"/>
                      </a:lnTo>
                      <a:lnTo>
                        <a:pt x="149" y="201"/>
                      </a:lnTo>
                      <a:lnTo>
                        <a:pt x="131" y="209"/>
                      </a:lnTo>
                      <a:lnTo>
                        <a:pt x="107" y="215"/>
                      </a:lnTo>
                      <a:lnTo>
                        <a:pt x="83" y="216"/>
                      </a:lnTo>
                      <a:lnTo>
                        <a:pt x="60" y="212"/>
                      </a:lnTo>
                      <a:lnTo>
                        <a:pt x="40" y="204"/>
                      </a:lnTo>
                      <a:lnTo>
                        <a:pt x="22" y="191"/>
                      </a:lnTo>
                      <a:lnTo>
                        <a:pt x="10" y="177"/>
                      </a:lnTo>
                      <a:lnTo>
                        <a:pt x="1" y="159"/>
                      </a:lnTo>
                      <a:lnTo>
                        <a:pt x="0" y="141"/>
                      </a:lnTo>
                      <a:lnTo>
                        <a:pt x="4" y="122"/>
                      </a:lnTo>
                      <a:lnTo>
                        <a:pt x="17" y="102"/>
                      </a:lnTo>
                      <a:lnTo>
                        <a:pt x="43" y="73"/>
                      </a:lnTo>
                      <a:lnTo>
                        <a:pt x="71" y="45"/>
                      </a:lnTo>
                      <a:lnTo>
                        <a:pt x="97" y="13"/>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 name="Freeform 180"/>
                <p:cNvSpPr>
                  <a:spLocks noEditPoints="1"/>
                </p:cNvSpPr>
                <p:nvPr/>
              </p:nvSpPr>
              <p:spPr bwMode="auto">
                <a:xfrm>
                  <a:off x="4315" y="1197"/>
                  <a:ext cx="192" cy="237"/>
                </a:xfrm>
                <a:custGeom>
                  <a:avLst/>
                  <a:gdLst/>
                  <a:ahLst/>
                  <a:cxnLst>
                    <a:cxn ang="0">
                      <a:pos x="112" y="35"/>
                    </a:cxn>
                    <a:cxn ang="0">
                      <a:pos x="88" y="66"/>
                    </a:cxn>
                    <a:cxn ang="0">
                      <a:pos x="45" y="109"/>
                    </a:cxn>
                    <a:cxn ang="0">
                      <a:pos x="35" y="121"/>
                    </a:cxn>
                    <a:cxn ang="0">
                      <a:pos x="27" y="134"/>
                    </a:cxn>
                    <a:cxn ang="0">
                      <a:pos x="21" y="148"/>
                    </a:cxn>
                    <a:cxn ang="0">
                      <a:pos x="21" y="162"/>
                    </a:cxn>
                    <a:cxn ang="0">
                      <a:pos x="27" y="177"/>
                    </a:cxn>
                    <a:cxn ang="0">
                      <a:pos x="39" y="194"/>
                    </a:cxn>
                    <a:cxn ang="0">
                      <a:pos x="57" y="205"/>
                    </a:cxn>
                    <a:cxn ang="0">
                      <a:pos x="77" y="213"/>
                    </a:cxn>
                    <a:cxn ang="0">
                      <a:pos x="98" y="216"/>
                    </a:cxn>
                    <a:cxn ang="0">
                      <a:pos x="113" y="215"/>
                    </a:cxn>
                    <a:cxn ang="0">
                      <a:pos x="131" y="212"/>
                    </a:cxn>
                    <a:cxn ang="0">
                      <a:pos x="146" y="205"/>
                    </a:cxn>
                    <a:cxn ang="0">
                      <a:pos x="159" y="195"/>
                    </a:cxn>
                    <a:cxn ang="0">
                      <a:pos x="167" y="181"/>
                    </a:cxn>
                    <a:cxn ang="0">
                      <a:pos x="169" y="165"/>
                    </a:cxn>
                    <a:cxn ang="0">
                      <a:pos x="167" y="148"/>
                    </a:cxn>
                    <a:cxn ang="0">
                      <a:pos x="162" y="130"/>
                    </a:cxn>
                    <a:cxn ang="0">
                      <a:pos x="153" y="115"/>
                    </a:cxn>
                    <a:cxn ang="0">
                      <a:pos x="146" y="101"/>
                    </a:cxn>
                    <a:cxn ang="0">
                      <a:pos x="131" y="73"/>
                    </a:cxn>
                    <a:cxn ang="0">
                      <a:pos x="116" y="44"/>
                    </a:cxn>
                    <a:cxn ang="0">
                      <a:pos x="112" y="35"/>
                    </a:cxn>
                    <a:cxn ang="0">
                      <a:pos x="113" y="0"/>
                    </a:cxn>
                    <a:cxn ang="0">
                      <a:pos x="120" y="3"/>
                    </a:cxn>
                    <a:cxn ang="0">
                      <a:pos x="124" y="9"/>
                    </a:cxn>
                    <a:cxn ang="0">
                      <a:pos x="130" y="23"/>
                    </a:cxn>
                    <a:cxn ang="0">
                      <a:pos x="138" y="39"/>
                    </a:cxn>
                    <a:cxn ang="0">
                      <a:pos x="148" y="56"/>
                    </a:cxn>
                    <a:cxn ang="0">
                      <a:pos x="157" y="76"/>
                    </a:cxn>
                    <a:cxn ang="0">
                      <a:pos x="169" y="95"/>
                    </a:cxn>
                    <a:cxn ang="0">
                      <a:pos x="185" y="134"/>
                    </a:cxn>
                    <a:cxn ang="0">
                      <a:pos x="191" y="153"/>
                    </a:cxn>
                    <a:cxn ang="0">
                      <a:pos x="192" y="172"/>
                    </a:cxn>
                    <a:cxn ang="0">
                      <a:pos x="189" y="188"/>
                    </a:cxn>
                    <a:cxn ang="0">
                      <a:pos x="183" y="204"/>
                    </a:cxn>
                    <a:cxn ang="0">
                      <a:pos x="170" y="216"/>
                    </a:cxn>
                    <a:cxn ang="0">
                      <a:pos x="151" y="227"/>
                    </a:cxn>
                    <a:cxn ang="0">
                      <a:pos x="131" y="234"/>
                    </a:cxn>
                    <a:cxn ang="0">
                      <a:pos x="110" y="237"/>
                    </a:cxn>
                    <a:cxn ang="0">
                      <a:pos x="88" y="237"/>
                    </a:cxn>
                    <a:cxn ang="0">
                      <a:pos x="67" y="233"/>
                    </a:cxn>
                    <a:cxn ang="0">
                      <a:pos x="48" y="226"/>
                    </a:cxn>
                    <a:cxn ang="0">
                      <a:pos x="29" y="215"/>
                    </a:cxn>
                    <a:cxn ang="0">
                      <a:pos x="16" y="201"/>
                    </a:cxn>
                    <a:cxn ang="0">
                      <a:pos x="4" y="181"/>
                    </a:cxn>
                    <a:cxn ang="0">
                      <a:pos x="0" y="162"/>
                    </a:cxn>
                    <a:cxn ang="0">
                      <a:pos x="0" y="144"/>
                    </a:cxn>
                    <a:cxn ang="0">
                      <a:pos x="6" y="126"/>
                    </a:cxn>
                    <a:cxn ang="0">
                      <a:pos x="16" y="110"/>
                    </a:cxn>
                    <a:cxn ang="0">
                      <a:pos x="35" y="87"/>
                    </a:cxn>
                    <a:cxn ang="0">
                      <a:pos x="57" y="64"/>
                    </a:cxn>
                    <a:cxn ang="0">
                      <a:pos x="78" y="42"/>
                    </a:cxn>
                    <a:cxn ang="0">
                      <a:pos x="98" y="18"/>
                    </a:cxn>
                    <a:cxn ang="0">
                      <a:pos x="100" y="16"/>
                    </a:cxn>
                    <a:cxn ang="0">
                      <a:pos x="102" y="16"/>
                    </a:cxn>
                    <a:cxn ang="0">
                      <a:pos x="102" y="7"/>
                    </a:cxn>
                    <a:cxn ang="0">
                      <a:pos x="106" y="2"/>
                    </a:cxn>
                    <a:cxn ang="0">
                      <a:pos x="113" y="0"/>
                    </a:cxn>
                  </a:cxnLst>
                  <a:rect l="0" t="0" r="r" b="b"/>
                  <a:pathLst>
                    <a:path w="192" h="237">
                      <a:moveTo>
                        <a:pt x="112" y="35"/>
                      </a:moveTo>
                      <a:lnTo>
                        <a:pt x="88" y="66"/>
                      </a:lnTo>
                      <a:lnTo>
                        <a:pt x="45" y="109"/>
                      </a:lnTo>
                      <a:lnTo>
                        <a:pt x="35" y="121"/>
                      </a:lnTo>
                      <a:lnTo>
                        <a:pt x="27" y="134"/>
                      </a:lnTo>
                      <a:lnTo>
                        <a:pt x="21" y="148"/>
                      </a:lnTo>
                      <a:lnTo>
                        <a:pt x="21" y="162"/>
                      </a:lnTo>
                      <a:lnTo>
                        <a:pt x="27" y="177"/>
                      </a:lnTo>
                      <a:lnTo>
                        <a:pt x="39" y="194"/>
                      </a:lnTo>
                      <a:lnTo>
                        <a:pt x="57" y="205"/>
                      </a:lnTo>
                      <a:lnTo>
                        <a:pt x="77" y="213"/>
                      </a:lnTo>
                      <a:lnTo>
                        <a:pt x="98" y="216"/>
                      </a:lnTo>
                      <a:lnTo>
                        <a:pt x="113" y="215"/>
                      </a:lnTo>
                      <a:lnTo>
                        <a:pt x="131" y="212"/>
                      </a:lnTo>
                      <a:lnTo>
                        <a:pt x="146" y="205"/>
                      </a:lnTo>
                      <a:lnTo>
                        <a:pt x="159" y="195"/>
                      </a:lnTo>
                      <a:lnTo>
                        <a:pt x="167" y="181"/>
                      </a:lnTo>
                      <a:lnTo>
                        <a:pt x="169" y="165"/>
                      </a:lnTo>
                      <a:lnTo>
                        <a:pt x="167" y="148"/>
                      </a:lnTo>
                      <a:lnTo>
                        <a:pt x="162" y="130"/>
                      </a:lnTo>
                      <a:lnTo>
                        <a:pt x="153" y="115"/>
                      </a:lnTo>
                      <a:lnTo>
                        <a:pt x="146" y="101"/>
                      </a:lnTo>
                      <a:lnTo>
                        <a:pt x="131" y="73"/>
                      </a:lnTo>
                      <a:lnTo>
                        <a:pt x="116" y="44"/>
                      </a:lnTo>
                      <a:lnTo>
                        <a:pt x="112" y="35"/>
                      </a:lnTo>
                      <a:close/>
                      <a:moveTo>
                        <a:pt x="113" y="0"/>
                      </a:moveTo>
                      <a:lnTo>
                        <a:pt x="120" y="3"/>
                      </a:lnTo>
                      <a:lnTo>
                        <a:pt x="124" y="9"/>
                      </a:lnTo>
                      <a:lnTo>
                        <a:pt x="130" y="23"/>
                      </a:lnTo>
                      <a:lnTo>
                        <a:pt x="138" y="39"/>
                      </a:lnTo>
                      <a:lnTo>
                        <a:pt x="148" y="56"/>
                      </a:lnTo>
                      <a:lnTo>
                        <a:pt x="157" y="76"/>
                      </a:lnTo>
                      <a:lnTo>
                        <a:pt x="169" y="95"/>
                      </a:lnTo>
                      <a:lnTo>
                        <a:pt x="185" y="134"/>
                      </a:lnTo>
                      <a:lnTo>
                        <a:pt x="191" y="153"/>
                      </a:lnTo>
                      <a:lnTo>
                        <a:pt x="192" y="172"/>
                      </a:lnTo>
                      <a:lnTo>
                        <a:pt x="189" y="188"/>
                      </a:lnTo>
                      <a:lnTo>
                        <a:pt x="183" y="204"/>
                      </a:lnTo>
                      <a:lnTo>
                        <a:pt x="170" y="216"/>
                      </a:lnTo>
                      <a:lnTo>
                        <a:pt x="151" y="227"/>
                      </a:lnTo>
                      <a:lnTo>
                        <a:pt x="131" y="234"/>
                      </a:lnTo>
                      <a:lnTo>
                        <a:pt x="110" y="237"/>
                      </a:lnTo>
                      <a:lnTo>
                        <a:pt x="88" y="237"/>
                      </a:lnTo>
                      <a:lnTo>
                        <a:pt x="67" y="233"/>
                      </a:lnTo>
                      <a:lnTo>
                        <a:pt x="48" y="226"/>
                      </a:lnTo>
                      <a:lnTo>
                        <a:pt x="29" y="215"/>
                      </a:lnTo>
                      <a:lnTo>
                        <a:pt x="16" y="201"/>
                      </a:lnTo>
                      <a:lnTo>
                        <a:pt x="4" y="181"/>
                      </a:lnTo>
                      <a:lnTo>
                        <a:pt x="0" y="162"/>
                      </a:lnTo>
                      <a:lnTo>
                        <a:pt x="0" y="144"/>
                      </a:lnTo>
                      <a:lnTo>
                        <a:pt x="6" y="126"/>
                      </a:lnTo>
                      <a:lnTo>
                        <a:pt x="16" y="110"/>
                      </a:lnTo>
                      <a:lnTo>
                        <a:pt x="35" y="87"/>
                      </a:lnTo>
                      <a:lnTo>
                        <a:pt x="57" y="64"/>
                      </a:lnTo>
                      <a:lnTo>
                        <a:pt x="78" y="42"/>
                      </a:lnTo>
                      <a:lnTo>
                        <a:pt x="98" y="18"/>
                      </a:lnTo>
                      <a:lnTo>
                        <a:pt x="100" y="16"/>
                      </a:lnTo>
                      <a:lnTo>
                        <a:pt x="102" y="16"/>
                      </a:lnTo>
                      <a:lnTo>
                        <a:pt x="102" y="7"/>
                      </a:lnTo>
                      <a:lnTo>
                        <a:pt x="106" y="2"/>
                      </a:lnTo>
                      <a:lnTo>
                        <a:pt x="1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 name="Freeform 181"/>
                <p:cNvSpPr>
                  <a:spLocks/>
                </p:cNvSpPr>
                <p:nvPr/>
              </p:nvSpPr>
              <p:spPr bwMode="auto">
                <a:xfrm>
                  <a:off x="4374" y="1282"/>
                  <a:ext cx="25" cy="21"/>
                </a:xfrm>
                <a:custGeom>
                  <a:avLst/>
                  <a:gdLst/>
                  <a:ahLst/>
                  <a:cxnLst>
                    <a:cxn ang="0">
                      <a:pos x="8" y="0"/>
                    </a:cxn>
                    <a:cxn ang="0">
                      <a:pos x="16" y="0"/>
                    </a:cxn>
                    <a:cxn ang="0">
                      <a:pos x="21" y="2"/>
                    </a:cxn>
                    <a:cxn ang="0">
                      <a:pos x="23" y="6"/>
                    </a:cxn>
                    <a:cxn ang="0">
                      <a:pos x="25" y="10"/>
                    </a:cxn>
                    <a:cxn ang="0">
                      <a:pos x="25" y="14"/>
                    </a:cxn>
                    <a:cxn ang="0">
                      <a:pos x="22" y="18"/>
                    </a:cxn>
                    <a:cxn ang="0">
                      <a:pos x="19" y="20"/>
                    </a:cxn>
                    <a:cxn ang="0">
                      <a:pos x="15" y="21"/>
                    </a:cxn>
                    <a:cxn ang="0">
                      <a:pos x="7" y="21"/>
                    </a:cxn>
                    <a:cxn ang="0">
                      <a:pos x="4" y="20"/>
                    </a:cxn>
                    <a:cxn ang="0">
                      <a:pos x="1" y="17"/>
                    </a:cxn>
                    <a:cxn ang="0">
                      <a:pos x="0" y="14"/>
                    </a:cxn>
                    <a:cxn ang="0">
                      <a:pos x="0" y="7"/>
                    </a:cxn>
                    <a:cxn ang="0">
                      <a:pos x="1" y="3"/>
                    </a:cxn>
                    <a:cxn ang="0">
                      <a:pos x="5" y="2"/>
                    </a:cxn>
                    <a:cxn ang="0">
                      <a:pos x="8" y="0"/>
                    </a:cxn>
                  </a:cxnLst>
                  <a:rect l="0" t="0" r="r" b="b"/>
                  <a:pathLst>
                    <a:path w="25" h="21">
                      <a:moveTo>
                        <a:pt x="8" y="0"/>
                      </a:moveTo>
                      <a:lnTo>
                        <a:pt x="16" y="0"/>
                      </a:lnTo>
                      <a:lnTo>
                        <a:pt x="21" y="2"/>
                      </a:lnTo>
                      <a:lnTo>
                        <a:pt x="23" y="6"/>
                      </a:lnTo>
                      <a:lnTo>
                        <a:pt x="25" y="10"/>
                      </a:lnTo>
                      <a:lnTo>
                        <a:pt x="25" y="14"/>
                      </a:lnTo>
                      <a:lnTo>
                        <a:pt x="22" y="18"/>
                      </a:lnTo>
                      <a:lnTo>
                        <a:pt x="19" y="20"/>
                      </a:lnTo>
                      <a:lnTo>
                        <a:pt x="15" y="21"/>
                      </a:lnTo>
                      <a:lnTo>
                        <a:pt x="7" y="21"/>
                      </a:lnTo>
                      <a:lnTo>
                        <a:pt x="4" y="20"/>
                      </a:lnTo>
                      <a:lnTo>
                        <a:pt x="1" y="17"/>
                      </a:lnTo>
                      <a:lnTo>
                        <a:pt x="0" y="14"/>
                      </a:lnTo>
                      <a:lnTo>
                        <a:pt x="0" y="7"/>
                      </a:lnTo>
                      <a:lnTo>
                        <a:pt x="1" y="3"/>
                      </a:lnTo>
                      <a:lnTo>
                        <a:pt x="5"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8" name="Freeform 182"/>
                <p:cNvSpPr>
                  <a:spLocks/>
                </p:cNvSpPr>
                <p:nvPr/>
              </p:nvSpPr>
              <p:spPr bwMode="auto">
                <a:xfrm>
                  <a:off x="4400" y="1296"/>
                  <a:ext cx="20" cy="22"/>
                </a:xfrm>
                <a:custGeom>
                  <a:avLst/>
                  <a:gdLst/>
                  <a:ahLst/>
                  <a:cxnLst>
                    <a:cxn ang="0">
                      <a:pos x="10" y="0"/>
                    </a:cxn>
                    <a:cxn ang="0">
                      <a:pos x="17" y="3"/>
                    </a:cxn>
                    <a:cxn ang="0">
                      <a:pos x="20" y="9"/>
                    </a:cxn>
                    <a:cxn ang="0">
                      <a:pos x="20" y="14"/>
                    </a:cxn>
                    <a:cxn ang="0">
                      <a:pos x="17" y="20"/>
                    </a:cxn>
                    <a:cxn ang="0">
                      <a:pos x="10" y="22"/>
                    </a:cxn>
                    <a:cxn ang="0">
                      <a:pos x="3" y="20"/>
                    </a:cxn>
                    <a:cxn ang="0">
                      <a:pos x="0" y="14"/>
                    </a:cxn>
                    <a:cxn ang="0">
                      <a:pos x="0" y="9"/>
                    </a:cxn>
                    <a:cxn ang="0">
                      <a:pos x="3" y="3"/>
                    </a:cxn>
                    <a:cxn ang="0">
                      <a:pos x="10" y="0"/>
                    </a:cxn>
                  </a:cxnLst>
                  <a:rect l="0" t="0" r="r" b="b"/>
                  <a:pathLst>
                    <a:path w="20" h="22">
                      <a:moveTo>
                        <a:pt x="10" y="0"/>
                      </a:moveTo>
                      <a:lnTo>
                        <a:pt x="17" y="3"/>
                      </a:lnTo>
                      <a:lnTo>
                        <a:pt x="20" y="9"/>
                      </a:lnTo>
                      <a:lnTo>
                        <a:pt x="20" y="14"/>
                      </a:lnTo>
                      <a:lnTo>
                        <a:pt x="17"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9" name="Freeform 183"/>
                <p:cNvSpPr>
                  <a:spLocks/>
                </p:cNvSpPr>
                <p:nvPr/>
              </p:nvSpPr>
              <p:spPr bwMode="auto">
                <a:xfrm>
                  <a:off x="4434" y="1289"/>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0" name="Freeform 184"/>
                <p:cNvSpPr>
                  <a:spLocks/>
                </p:cNvSpPr>
                <p:nvPr/>
              </p:nvSpPr>
              <p:spPr bwMode="auto">
                <a:xfrm>
                  <a:off x="4358" y="1307"/>
                  <a:ext cx="21" cy="23"/>
                </a:xfrm>
                <a:custGeom>
                  <a:avLst/>
                  <a:gdLst/>
                  <a:ahLst/>
                  <a:cxnLst>
                    <a:cxn ang="0">
                      <a:pos x="10" y="0"/>
                    </a:cxn>
                    <a:cxn ang="0">
                      <a:pos x="17" y="3"/>
                    </a:cxn>
                    <a:cxn ang="0">
                      <a:pos x="21" y="9"/>
                    </a:cxn>
                    <a:cxn ang="0">
                      <a:pos x="21" y="14"/>
                    </a:cxn>
                    <a:cxn ang="0">
                      <a:pos x="17" y="20"/>
                    </a:cxn>
                    <a:cxn ang="0">
                      <a:pos x="10" y="23"/>
                    </a:cxn>
                    <a:cxn ang="0">
                      <a:pos x="3" y="20"/>
                    </a:cxn>
                    <a:cxn ang="0">
                      <a:pos x="0" y="14"/>
                    </a:cxn>
                    <a:cxn ang="0">
                      <a:pos x="0" y="9"/>
                    </a:cxn>
                    <a:cxn ang="0">
                      <a:pos x="3" y="3"/>
                    </a:cxn>
                    <a:cxn ang="0">
                      <a:pos x="10" y="0"/>
                    </a:cxn>
                  </a:cxnLst>
                  <a:rect l="0" t="0" r="r" b="b"/>
                  <a:pathLst>
                    <a:path w="21" h="23">
                      <a:moveTo>
                        <a:pt x="10" y="0"/>
                      </a:moveTo>
                      <a:lnTo>
                        <a:pt x="17" y="3"/>
                      </a:lnTo>
                      <a:lnTo>
                        <a:pt x="21" y="9"/>
                      </a:lnTo>
                      <a:lnTo>
                        <a:pt x="21"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1" name="Freeform 185"/>
                <p:cNvSpPr>
                  <a:spLocks/>
                </p:cNvSpPr>
                <p:nvPr/>
              </p:nvSpPr>
              <p:spPr bwMode="auto">
                <a:xfrm>
                  <a:off x="4403" y="1256"/>
                  <a:ext cx="25" cy="21"/>
                </a:xfrm>
                <a:custGeom>
                  <a:avLst/>
                  <a:gdLst/>
                  <a:ahLst/>
                  <a:cxnLst>
                    <a:cxn ang="0">
                      <a:pos x="7" y="0"/>
                    </a:cxn>
                    <a:cxn ang="0">
                      <a:pos x="17" y="0"/>
                    </a:cxn>
                    <a:cxn ang="0">
                      <a:pos x="21" y="1"/>
                    </a:cxn>
                    <a:cxn ang="0">
                      <a:pos x="24" y="4"/>
                    </a:cxn>
                    <a:cxn ang="0">
                      <a:pos x="25" y="7"/>
                    </a:cxn>
                    <a:cxn ang="0">
                      <a:pos x="25" y="14"/>
                    </a:cxn>
                    <a:cxn ang="0">
                      <a:pos x="24" y="17"/>
                    </a:cxn>
                    <a:cxn ang="0">
                      <a:pos x="21" y="19"/>
                    </a:cxn>
                    <a:cxn ang="0">
                      <a:pos x="18" y="21"/>
                    </a:cxn>
                    <a:cxn ang="0">
                      <a:pos x="8" y="21"/>
                    </a:cxn>
                    <a:cxn ang="0">
                      <a:pos x="4" y="19"/>
                    </a:cxn>
                    <a:cxn ang="0">
                      <a:pos x="1" y="15"/>
                    </a:cxn>
                    <a:cxn ang="0">
                      <a:pos x="0" y="11"/>
                    </a:cxn>
                    <a:cxn ang="0">
                      <a:pos x="0" y="7"/>
                    </a:cxn>
                    <a:cxn ang="0">
                      <a:pos x="1" y="4"/>
                    </a:cxn>
                    <a:cxn ang="0">
                      <a:pos x="4" y="1"/>
                    </a:cxn>
                    <a:cxn ang="0">
                      <a:pos x="7" y="0"/>
                    </a:cxn>
                  </a:cxnLst>
                  <a:rect l="0" t="0" r="r" b="b"/>
                  <a:pathLst>
                    <a:path w="25" h="21">
                      <a:moveTo>
                        <a:pt x="7" y="0"/>
                      </a:moveTo>
                      <a:lnTo>
                        <a:pt x="17" y="0"/>
                      </a:lnTo>
                      <a:lnTo>
                        <a:pt x="21" y="1"/>
                      </a:lnTo>
                      <a:lnTo>
                        <a:pt x="24" y="4"/>
                      </a:lnTo>
                      <a:lnTo>
                        <a:pt x="25" y="7"/>
                      </a:lnTo>
                      <a:lnTo>
                        <a:pt x="25" y="14"/>
                      </a:lnTo>
                      <a:lnTo>
                        <a:pt x="24" y="17"/>
                      </a:lnTo>
                      <a:lnTo>
                        <a:pt x="21" y="19"/>
                      </a:lnTo>
                      <a:lnTo>
                        <a:pt x="18" y="21"/>
                      </a:lnTo>
                      <a:lnTo>
                        <a:pt x="8" y="21"/>
                      </a:lnTo>
                      <a:lnTo>
                        <a:pt x="4" y="19"/>
                      </a:lnTo>
                      <a:lnTo>
                        <a:pt x="1" y="15"/>
                      </a:lnTo>
                      <a:lnTo>
                        <a:pt x="0" y="11"/>
                      </a:lnTo>
                      <a:lnTo>
                        <a:pt x="0" y="7"/>
                      </a:lnTo>
                      <a:lnTo>
                        <a:pt x="1" y="4"/>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2" name="Freeform 186"/>
                <p:cNvSpPr>
                  <a:spLocks/>
                </p:cNvSpPr>
                <p:nvPr/>
              </p:nvSpPr>
              <p:spPr bwMode="auto">
                <a:xfrm>
                  <a:off x="4397" y="1328"/>
                  <a:ext cx="24" cy="22"/>
                </a:xfrm>
                <a:custGeom>
                  <a:avLst/>
                  <a:gdLst/>
                  <a:ahLst/>
                  <a:cxnLst>
                    <a:cxn ang="0">
                      <a:pos x="9" y="0"/>
                    </a:cxn>
                    <a:cxn ang="0">
                      <a:pos x="13" y="0"/>
                    </a:cxn>
                    <a:cxn ang="0">
                      <a:pos x="16" y="2"/>
                    </a:cxn>
                    <a:cxn ang="0">
                      <a:pos x="17" y="2"/>
                    </a:cxn>
                    <a:cxn ang="0">
                      <a:pos x="20" y="3"/>
                    </a:cxn>
                    <a:cxn ang="0">
                      <a:pos x="23" y="6"/>
                    </a:cxn>
                    <a:cxn ang="0">
                      <a:pos x="24" y="9"/>
                    </a:cxn>
                    <a:cxn ang="0">
                      <a:pos x="24" y="16"/>
                    </a:cxn>
                    <a:cxn ang="0">
                      <a:pos x="23" y="20"/>
                    </a:cxn>
                    <a:cxn ang="0">
                      <a:pos x="20" y="21"/>
                    </a:cxn>
                    <a:cxn ang="0">
                      <a:pos x="16" y="22"/>
                    </a:cxn>
                    <a:cxn ang="0">
                      <a:pos x="7" y="22"/>
                    </a:cxn>
                    <a:cxn ang="0">
                      <a:pos x="5" y="21"/>
                    </a:cxn>
                    <a:cxn ang="0">
                      <a:pos x="2" y="18"/>
                    </a:cxn>
                    <a:cxn ang="0">
                      <a:pos x="0" y="16"/>
                    </a:cxn>
                    <a:cxn ang="0">
                      <a:pos x="0" y="9"/>
                    </a:cxn>
                    <a:cxn ang="0">
                      <a:pos x="2" y="4"/>
                    </a:cxn>
                    <a:cxn ang="0">
                      <a:pos x="5" y="2"/>
                    </a:cxn>
                    <a:cxn ang="0">
                      <a:pos x="9" y="0"/>
                    </a:cxn>
                  </a:cxnLst>
                  <a:rect l="0" t="0" r="r" b="b"/>
                  <a:pathLst>
                    <a:path w="24" h="22">
                      <a:moveTo>
                        <a:pt x="9" y="0"/>
                      </a:moveTo>
                      <a:lnTo>
                        <a:pt x="13" y="0"/>
                      </a:lnTo>
                      <a:lnTo>
                        <a:pt x="16" y="2"/>
                      </a:lnTo>
                      <a:lnTo>
                        <a:pt x="17" y="2"/>
                      </a:lnTo>
                      <a:lnTo>
                        <a:pt x="20" y="3"/>
                      </a:lnTo>
                      <a:lnTo>
                        <a:pt x="23" y="6"/>
                      </a:lnTo>
                      <a:lnTo>
                        <a:pt x="24" y="9"/>
                      </a:lnTo>
                      <a:lnTo>
                        <a:pt x="24" y="16"/>
                      </a:lnTo>
                      <a:lnTo>
                        <a:pt x="23" y="20"/>
                      </a:lnTo>
                      <a:lnTo>
                        <a:pt x="20" y="21"/>
                      </a:lnTo>
                      <a:lnTo>
                        <a:pt x="16" y="22"/>
                      </a:lnTo>
                      <a:lnTo>
                        <a:pt x="7" y="22"/>
                      </a:lnTo>
                      <a:lnTo>
                        <a:pt x="5" y="21"/>
                      </a:lnTo>
                      <a:lnTo>
                        <a:pt x="2" y="18"/>
                      </a:lnTo>
                      <a:lnTo>
                        <a:pt x="0" y="16"/>
                      </a:lnTo>
                      <a:lnTo>
                        <a:pt x="0" y="9"/>
                      </a:lnTo>
                      <a:lnTo>
                        <a:pt x="2" y="4"/>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3" name="Freeform 187"/>
                <p:cNvSpPr>
                  <a:spLocks/>
                </p:cNvSpPr>
                <p:nvPr/>
              </p:nvSpPr>
              <p:spPr bwMode="auto">
                <a:xfrm>
                  <a:off x="4435" y="1317"/>
                  <a:ext cx="21" cy="22"/>
                </a:xfrm>
                <a:custGeom>
                  <a:avLst/>
                  <a:gdLst/>
                  <a:ahLst/>
                  <a:cxnLst>
                    <a:cxn ang="0">
                      <a:pos x="10" y="0"/>
                    </a:cxn>
                    <a:cxn ang="0">
                      <a:pos x="17" y="3"/>
                    </a:cxn>
                    <a:cxn ang="0">
                      <a:pos x="21" y="8"/>
                    </a:cxn>
                    <a:cxn ang="0">
                      <a:pos x="21" y="14"/>
                    </a:cxn>
                    <a:cxn ang="0">
                      <a:pos x="17" y="20"/>
                    </a:cxn>
                    <a:cxn ang="0">
                      <a:pos x="10" y="22"/>
                    </a:cxn>
                    <a:cxn ang="0">
                      <a:pos x="3" y="20"/>
                    </a:cxn>
                    <a:cxn ang="0">
                      <a:pos x="0" y="14"/>
                    </a:cxn>
                    <a:cxn ang="0">
                      <a:pos x="0" y="8"/>
                    </a:cxn>
                    <a:cxn ang="0">
                      <a:pos x="3" y="3"/>
                    </a:cxn>
                    <a:cxn ang="0">
                      <a:pos x="10" y="0"/>
                    </a:cxn>
                  </a:cxnLst>
                  <a:rect l="0" t="0" r="r" b="b"/>
                  <a:pathLst>
                    <a:path w="21" h="22">
                      <a:moveTo>
                        <a:pt x="10" y="0"/>
                      </a:moveTo>
                      <a:lnTo>
                        <a:pt x="17" y="3"/>
                      </a:lnTo>
                      <a:lnTo>
                        <a:pt x="21" y="8"/>
                      </a:lnTo>
                      <a:lnTo>
                        <a:pt x="21"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4" name="Freeform 188"/>
                <p:cNvSpPr>
                  <a:spLocks/>
                </p:cNvSpPr>
                <p:nvPr/>
              </p:nvSpPr>
              <p:spPr bwMode="auto">
                <a:xfrm>
                  <a:off x="4472" y="1374"/>
                  <a:ext cx="169" cy="208"/>
                </a:xfrm>
                <a:custGeom>
                  <a:avLst/>
                  <a:gdLst/>
                  <a:ahLst/>
                  <a:cxnLst>
                    <a:cxn ang="0">
                      <a:pos x="30" y="0"/>
                    </a:cxn>
                    <a:cxn ang="0">
                      <a:pos x="41" y="10"/>
                    </a:cxn>
                    <a:cxn ang="0">
                      <a:pos x="56" y="21"/>
                    </a:cxn>
                    <a:cxn ang="0">
                      <a:pos x="74" y="32"/>
                    </a:cxn>
                    <a:cxn ang="0">
                      <a:pos x="94" y="45"/>
                    </a:cxn>
                    <a:cxn ang="0">
                      <a:pos x="112" y="57"/>
                    </a:cxn>
                    <a:cxn ang="0">
                      <a:pos x="130" y="71"/>
                    </a:cxn>
                    <a:cxn ang="0">
                      <a:pos x="145" y="85"/>
                    </a:cxn>
                    <a:cxn ang="0">
                      <a:pos x="158" y="100"/>
                    </a:cxn>
                    <a:cxn ang="0">
                      <a:pos x="166" y="117"/>
                    </a:cxn>
                    <a:cxn ang="0">
                      <a:pos x="169" y="132"/>
                    </a:cxn>
                    <a:cxn ang="0">
                      <a:pos x="165" y="151"/>
                    </a:cxn>
                    <a:cxn ang="0">
                      <a:pos x="154" y="169"/>
                    </a:cxn>
                    <a:cxn ang="0">
                      <a:pos x="133" y="187"/>
                    </a:cxn>
                    <a:cxn ang="0">
                      <a:pos x="115" y="198"/>
                    </a:cxn>
                    <a:cxn ang="0">
                      <a:pos x="95" y="205"/>
                    </a:cxn>
                    <a:cxn ang="0">
                      <a:pos x="76" y="208"/>
                    </a:cxn>
                    <a:cxn ang="0">
                      <a:pos x="56" y="208"/>
                    </a:cxn>
                    <a:cxn ang="0">
                      <a:pos x="39" y="203"/>
                    </a:cxn>
                    <a:cxn ang="0">
                      <a:pos x="24" y="195"/>
                    </a:cxn>
                    <a:cxn ang="0">
                      <a:pos x="12" y="184"/>
                    </a:cxn>
                    <a:cxn ang="0">
                      <a:pos x="3" y="170"/>
                    </a:cxn>
                    <a:cxn ang="0">
                      <a:pos x="0" y="152"/>
                    </a:cxn>
                    <a:cxn ang="0">
                      <a:pos x="2" y="131"/>
                    </a:cxn>
                    <a:cxn ang="0">
                      <a:pos x="9" y="102"/>
                    </a:cxn>
                    <a:cxn ang="0">
                      <a:pos x="17" y="73"/>
                    </a:cxn>
                    <a:cxn ang="0">
                      <a:pos x="24" y="45"/>
                    </a:cxn>
                    <a:cxn ang="0">
                      <a:pos x="30" y="14"/>
                    </a:cxn>
                    <a:cxn ang="0">
                      <a:pos x="30" y="0"/>
                    </a:cxn>
                  </a:cxnLst>
                  <a:rect l="0" t="0" r="r" b="b"/>
                  <a:pathLst>
                    <a:path w="169" h="208">
                      <a:moveTo>
                        <a:pt x="30" y="0"/>
                      </a:moveTo>
                      <a:lnTo>
                        <a:pt x="41" y="10"/>
                      </a:lnTo>
                      <a:lnTo>
                        <a:pt x="56" y="21"/>
                      </a:lnTo>
                      <a:lnTo>
                        <a:pt x="74" y="32"/>
                      </a:lnTo>
                      <a:lnTo>
                        <a:pt x="94" y="45"/>
                      </a:lnTo>
                      <a:lnTo>
                        <a:pt x="112" y="57"/>
                      </a:lnTo>
                      <a:lnTo>
                        <a:pt x="130" y="71"/>
                      </a:lnTo>
                      <a:lnTo>
                        <a:pt x="145" y="85"/>
                      </a:lnTo>
                      <a:lnTo>
                        <a:pt x="158" y="100"/>
                      </a:lnTo>
                      <a:lnTo>
                        <a:pt x="166" y="117"/>
                      </a:lnTo>
                      <a:lnTo>
                        <a:pt x="169" y="132"/>
                      </a:lnTo>
                      <a:lnTo>
                        <a:pt x="165" y="151"/>
                      </a:lnTo>
                      <a:lnTo>
                        <a:pt x="154" y="169"/>
                      </a:lnTo>
                      <a:lnTo>
                        <a:pt x="133" y="187"/>
                      </a:lnTo>
                      <a:lnTo>
                        <a:pt x="115" y="198"/>
                      </a:lnTo>
                      <a:lnTo>
                        <a:pt x="95" y="205"/>
                      </a:lnTo>
                      <a:lnTo>
                        <a:pt x="76" y="208"/>
                      </a:lnTo>
                      <a:lnTo>
                        <a:pt x="56" y="208"/>
                      </a:lnTo>
                      <a:lnTo>
                        <a:pt x="39" y="203"/>
                      </a:lnTo>
                      <a:lnTo>
                        <a:pt x="24" y="195"/>
                      </a:lnTo>
                      <a:lnTo>
                        <a:pt x="12" y="184"/>
                      </a:lnTo>
                      <a:lnTo>
                        <a:pt x="3" y="170"/>
                      </a:lnTo>
                      <a:lnTo>
                        <a:pt x="0" y="152"/>
                      </a:lnTo>
                      <a:lnTo>
                        <a:pt x="2" y="131"/>
                      </a:lnTo>
                      <a:lnTo>
                        <a:pt x="9" y="102"/>
                      </a:lnTo>
                      <a:lnTo>
                        <a:pt x="17" y="73"/>
                      </a:lnTo>
                      <a:lnTo>
                        <a:pt x="24" y="45"/>
                      </a:lnTo>
                      <a:lnTo>
                        <a:pt x="30" y="14"/>
                      </a:lnTo>
                      <a:lnTo>
                        <a:pt x="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5" name="Freeform 189"/>
                <p:cNvSpPr>
                  <a:spLocks noEditPoints="1"/>
                </p:cNvSpPr>
                <p:nvPr/>
              </p:nvSpPr>
              <p:spPr bwMode="auto">
                <a:xfrm>
                  <a:off x="4461" y="1363"/>
                  <a:ext cx="192" cy="231"/>
                </a:xfrm>
                <a:custGeom>
                  <a:avLst/>
                  <a:gdLst/>
                  <a:ahLst/>
                  <a:cxnLst>
                    <a:cxn ang="0">
                      <a:pos x="50" y="33"/>
                    </a:cxn>
                    <a:cxn ang="0">
                      <a:pos x="42" y="74"/>
                    </a:cxn>
                    <a:cxn ang="0">
                      <a:pos x="28" y="123"/>
                    </a:cxn>
                    <a:cxn ang="0">
                      <a:pos x="23" y="153"/>
                    </a:cxn>
                    <a:cxn ang="0">
                      <a:pos x="23" y="167"/>
                    </a:cxn>
                    <a:cxn ang="0">
                      <a:pos x="25" y="181"/>
                    </a:cxn>
                    <a:cxn ang="0">
                      <a:pos x="35" y="194"/>
                    </a:cxn>
                    <a:cxn ang="0">
                      <a:pos x="53" y="205"/>
                    </a:cxn>
                    <a:cxn ang="0">
                      <a:pos x="73" y="209"/>
                    </a:cxn>
                    <a:cxn ang="0">
                      <a:pos x="92" y="209"/>
                    </a:cxn>
                    <a:cxn ang="0">
                      <a:pos x="113" y="203"/>
                    </a:cxn>
                    <a:cxn ang="0">
                      <a:pos x="131" y="195"/>
                    </a:cxn>
                    <a:cxn ang="0">
                      <a:pos x="148" y="182"/>
                    </a:cxn>
                    <a:cxn ang="0">
                      <a:pos x="160" y="167"/>
                    </a:cxn>
                    <a:cxn ang="0">
                      <a:pos x="167" y="150"/>
                    </a:cxn>
                    <a:cxn ang="0">
                      <a:pos x="167" y="134"/>
                    </a:cxn>
                    <a:cxn ang="0">
                      <a:pos x="160" y="117"/>
                    </a:cxn>
                    <a:cxn ang="0">
                      <a:pos x="149" y="103"/>
                    </a:cxn>
                    <a:cxn ang="0">
                      <a:pos x="134" y="88"/>
                    </a:cxn>
                    <a:cxn ang="0">
                      <a:pos x="116" y="75"/>
                    </a:cxn>
                    <a:cxn ang="0">
                      <a:pos x="96" y="61"/>
                    </a:cxn>
                    <a:cxn ang="0">
                      <a:pos x="77" y="50"/>
                    </a:cxn>
                    <a:cxn ang="0">
                      <a:pos x="60" y="39"/>
                    </a:cxn>
                    <a:cxn ang="0">
                      <a:pos x="50" y="33"/>
                    </a:cxn>
                    <a:cxn ang="0">
                      <a:pos x="37" y="0"/>
                    </a:cxn>
                    <a:cxn ang="0">
                      <a:pos x="45" y="0"/>
                    </a:cxn>
                    <a:cxn ang="0">
                      <a:pos x="48" y="3"/>
                    </a:cxn>
                    <a:cxn ang="0">
                      <a:pos x="60" y="14"/>
                    </a:cxn>
                    <a:cxn ang="0">
                      <a:pos x="75" y="25"/>
                    </a:cxn>
                    <a:cxn ang="0">
                      <a:pos x="94" y="36"/>
                    </a:cxn>
                    <a:cxn ang="0">
                      <a:pos x="113" y="50"/>
                    </a:cxn>
                    <a:cxn ang="0">
                      <a:pos x="131" y="63"/>
                    </a:cxn>
                    <a:cxn ang="0">
                      <a:pos x="149" y="77"/>
                    </a:cxn>
                    <a:cxn ang="0">
                      <a:pos x="166" y="92"/>
                    </a:cxn>
                    <a:cxn ang="0">
                      <a:pos x="178" y="107"/>
                    </a:cxn>
                    <a:cxn ang="0">
                      <a:pos x="188" y="124"/>
                    </a:cxn>
                    <a:cxn ang="0">
                      <a:pos x="192" y="141"/>
                    </a:cxn>
                    <a:cxn ang="0">
                      <a:pos x="191" y="157"/>
                    </a:cxn>
                    <a:cxn ang="0">
                      <a:pos x="183" y="175"/>
                    </a:cxn>
                    <a:cxn ang="0">
                      <a:pos x="166" y="195"/>
                    </a:cxn>
                    <a:cxn ang="0">
                      <a:pos x="148" y="209"/>
                    </a:cxn>
                    <a:cxn ang="0">
                      <a:pos x="128" y="220"/>
                    </a:cxn>
                    <a:cxn ang="0">
                      <a:pos x="107" y="227"/>
                    </a:cxn>
                    <a:cxn ang="0">
                      <a:pos x="85" y="231"/>
                    </a:cxn>
                    <a:cxn ang="0">
                      <a:pos x="64" y="231"/>
                    </a:cxn>
                    <a:cxn ang="0">
                      <a:pos x="43" y="224"/>
                    </a:cxn>
                    <a:cxn ang="0">
                      <a:pos x="24" y="212"/>
                    </a:cxn>
                    <a:cxn ang="0">
                      <a:pos x="11" y="198"/>
                    </a:cxn>
                    <a:cxn ang="0">
                      <a:pos x="5" y="182"/>
                    </a:cxn>
                    <a:cxn ang="0">
                      <a:pos x="0" y="166"/>
                    </a:cxn>
                    <a:cxn ang="0">
                      <a:pos x="0" y="148"/>
                    </a:cxn>
                    <a:cxn ang="0">
                      <a:pos x="6" y="117"/>
                    </a:cxn>
                    <a:cxn ang="0">
                      <a:pos x="23" y="56"/>
                    </a:cxn>
                    <a:cxn ang="0">
                      <a:pos x="30" y="25"/>
                    </a:cxn>
                    <a:cxn ang="0">
                      <a:pos x="32" y="20"/>
                    </a:cxn>
                    <a:cxn ang="0">
                      <a:pos x="30" y="17"/>
                    </a:cxn>
                    <a:cxn ang="0">
                      <a:pos x="30" y="8"/>
                    </a:cxn>
                    <a:cxn ang="0">
                      <a:pos x="31" y="6"/>
                    </a:cxn>
                    <a:cxn ang="0">
                      <a:pos x="37" y="0"/>
                    </a:cxn>
                  </a:cxnLst>
                  <a:rect l="0" t="0" r="r" b="b"/>
                  <a:pathLst>
                    <a:path w="192" h="231">
                      <a:moveTo>
                        <a:pt x="50" y="33"/>
                      </a:moveTo>
                      <a:lnTo>
                        <a:pt x="42" y="74"/>
                      </a:lnTo>
                      <a:lnTo>
                        <a:pt x="28" y="123"/>
                      </a:lnTo>
                      <a:lnTo>
                        <a:pt x="23" y="153"/>
                      </a:lnTo>
                      <a:lnTo>
                        <a:pt x="23" y="167"/>
                      </a:lnTo>
                      <a:lnTo>
                        <a:pt x="25" y="181"/>
                      </a:lnTo>
                      <a:lnTo>
                        <a:pt x="35" y="194"/>
                      </a:lnTo>
                      <a:lnTo>
                        <a:pt x="53" y="205"/>
                      </a:lnTo>
                      <a:lnTo>
                        <a:pt x="73" y="209"/>
                      </a:lnTo>
                      <a:lnTo>
                        <a:pt x="92" y="209"/>
                      </a:lnTo>
                      <a:lnTo>
                        <a:pt x="113" y="203"/>
                      </a:lnTo>
                      <a:lnTo>
                        <a:pt x="131" y="195"/>
                      </a:lnTo>
                      <a:lnTo>
                        <a:pt x="148" y="182"/>
                      </a:lnTo>
                      <a:lnTo>
                        <a:pt x="160" y="167"/>
                      </a:lnTo>
                      <a:lnTo>
                        <a:pt x="167" y="150"/>
                      </a:lnTo>
                      <a:lnTo>
                        <a:pt x="167" y="134"/>
                      </a:lnTo>
                      <a:lnTo>
                        <a:pt x="160" y="117"/>
                      </a:lnTo>
                      <a:lnTo>
                        <a:pt x="149" y="103"/>
                      </a:lnTo>
                      <a:lnTo>
                        <a:pt x="134" y="88"/>
                      </a:lnTo>
                      <a:lnTo>
                        <a:pt x="116" y="75"/>
                      </a:lnTo>
                      <a:lnTo>
                        <a:pt x="96" y="61"/>
                      </a:lnTo>
                      <a:lnTo>
                        <a:pt x="77" y="50"/>
                      </a:lnTo>
                      <a:lnTo>
                        <a:pt x="60" y="39"/>
                      </a:lnTo>
                      <a:lnTo>
                        <a:pt x="50" y="33"/>
                      </a:lnTo>
                      <a:close/>
                      <a:moveTo>
                        <a:pt x="37" y="0"/>
                      </a:moveTo>
                      <a:lnTo>
                        <a:pt x="45" y="0"/>
                      </a:lnTo>
                      <a:lnTo>
                        <a:pt x="48" y="3"/>
                      </a:lnTo>
                      <a:lnTo>
                        <a:pt x="60" y="14"/>
                      </a:lnTo>
                      <a:lnTo>
                        <a:pt x="75" y="25"/>
                      </a:lnTo>
                      <a:lnTo>
                        <a:pt x="94" y="36"/>
                      </a:lnTo>
                      <a:lnTo>
                        <a:pt x="113" y="50"/>
                      </a:lnTo>
                      <a:lnTo>
                        <a:pt x="131" y="63"/>
                      </a:lnTo>
                      <a:lnTo>
                        <a:pt x="149" y="77"/>
                      </a:lnTo>
                      <a:lnTo>
                        <a:pt x="166" y="92"/>
                      </a:lnTo>
                      <a:lnTo>
                        <a:pt x="178" y="107"/>
                      </a:lnTo>
                      <a:lnTo>
                        <a:pt x="188" y="124"/>
                      </a:lnTo>
                      <a:lnTo>
                        <a:pt x="192" y="141"/>
                      </a:lnTo>
                      <a:lnTo>
                        <a:pt x="191" y="157"/>
                      </a:lnTo>
                      <a:lnTo>
                        <a:pt x="183" y="175"/>
                      </a:lnTo>
                      <a:lnTo>
                        <a:pt x="166" y="195"/>
                      </a:lnTo>
                      <a:lnTo>
                        <a:pt x="148" y="209"/>
                      </a:lnTo>
                      <a:lnTo>
                        <a:pt x="128" y="220"/>
                      </a:lnTo>
                      <a:lnTo>
                        <a:pt x="107" y="227"/>
                      </a:lnTo>
                      <a:lnTo>
                        <a:pt x="85" y="231"/>
                      </a:lnTo>
                      <a:lnTo>
                        <a:pt x="64" y="231"/>
                      </a:lnTo>
                      <a:lnTo>
                        <a:pt x="43" y="224"/>
                      </a:lnTo>
                      <a:lnTo>
                        <a:pt x="24" y="212"/>
                      </a:lnTo>
                      <a:lnTo>
                        <a:pt x="11" y="198"/>
                      </a:lnTo>
                      <a:lnTo>
                        <a:pt x="5" y="182"/>
                      </a:lnTo>
                      <a:lnTo>
                        <a:pt x="0" y="166"/>
                      </a:lnTo>
                      <a:lnTo>
                        <a:pt x="0" y="148"/>
                      </a:lnTo>
                      <a:lnTo>
                        <a:pt x="6" y="117"/>
                      </a:lnTo>
                      <a:lnTo>
                        <a:pt x="23" y="56"/>
                      </a:lnTo>
                      <a:lnTo>
                        <a:pt x="30" y="25"/>
                      </a:lnTo>
                      <a:lnTo>
                        <a:pt x="32" y="20"/>
                      </a:lnTo>
                      <a:lnTo>
                        <a:pt x="30" y="17"/>
                      </a:lnTo>
                      <a:lnTo>
                        <a:pt x="30" y="8"/>
                      </a:lnTo>
                      <a:lnTo>
                        <a:pt x="31" y="6"/>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6" name="Freeform 190"/>
                <p:cNvSpPr>
                  <a:spLocks/>
                </p:cNvSpPr>
                <p:nvPr/>
              </p:nvSpPr>
              <p:spPr bwMode="auto">
                <a:xfrm>
                  <a:off x="4492" y="1458"/>
                  <a:ext cx="25" cy="22"/>
                </a:xfrm>
                <a:custGeom>
                  <a:avLst/>
                  <a:gdLst/>
                  <a:ahLst/>
                  <a:cxnLst>
                    <a:cxn ang="0">
                      <a:pos x="10" y="0"/>
                    </a:cxn>
                    <a:cxn ang="0">
                      <a:pos x="15" y="0"/>
                    </a:cxn>
                    <a:cxn ang="0">
                      <a:pos x="19" y="1"/>
                    </a:cxn>
                    <a:cxn ang="0">
                      <a:pos x="22" y="2"/>
                    </a:cxn>
                    <a:cxn ang="0">
                      <a:pos x="25" y="7"/>
                    </a:cxn>
                    <a:cxn ang="0">
                      <a:pos x="25" y="12"/>
                    </a:cxn>
                    <a:cxn ang="0">
                      <a:pos x="24" y="15"/>
                    </a:cxn>
                    <a:cxn ang="0">
                      <a:pos x="21" y="19"/>
                    </a:cxn>
                    <a:cxn ang="0">
                      <a:pos x="17" y="21"/>
                    </a:cxn>
                    <a:cxn ang="0">
                      <a:pos x="15" y="21"/>
                    </a:cxn>
                    <a:cxn ang="0">
                      <a:pos x="14" y="22"/>
                    </a:cxn>
                    <a:cxn ang="0">
                      <a:pos x="7" y="22"/>
                    </a:cxn>
                    <a:cxn ang="0">
                      <a:pos x="4" y="21"/>
                    </a:cxn>
                    <a:cxn ang="0">
                      <a:pos x="1" y="18"/>
                    </a:cxn>
                    <a:cxn ang="0">
                      <a:pos x="0" y="14"/>
                    </a:cxn>
                    <a:cxn ang="0">
                      <a:pos x="0" y="9"/>
                    </a:cxn>
                    <a:cxn ang="0">
                      <a:pos x="1" y="5"/>
                    </a:cxn>
                    <a:cxn ang="0">
                      <a:pos x="3" y="2"/>
                    </a:cxn>
                    <a:cxn ang="0">
                      <a:pos x="7" y="1"/>
                    </a:cxn>
                    <a:cxn ang="0">
                      <a:pos x="10" y="0"/>
                    </a:cxn>
                  </a:cxnLst>
                  <a:rect l="0" t="0" r="r" b="b"/>
                  <a:pathLst>
                    <a:path w="25" h="22">
                      <a:moveTo>
                        <a:pt x="10" y="0"/>
                      </a:moveTo>
                      <a:lnTo>
                        <a:pt x="15" y="0"/>
                      </a:lnTo>
                      <a:lnTo>
                        <a:pt x="19" y="1"/>
                      </a:lnTo>
                      <a:lnTo>
                        <a:pt x="22" y="2"/>
                      </a:lnTo>
                      <a:lnTo>
                        <a:pt x="25" y="7"/>
                      </a:lnTo>
                      <a:lnTo>
                        <a:pt x="25" y="12"/>
                      </a:lnTo>
                      <a:lnTo>
                        <a:pt x="24" y="15"/>
                      </a:lnTo>
                      <a:lnTo>
                        <a:pt x="21" y="19"/>
                      </a:lnTo>
                      <a:lnTo>
                        <a:pt x="17" y="21"/>
                      </a:lnTo>
                      <a:lnTo>
                        <a:pt x="15" y="21"/>
                      </a:lnTo>
                      <a:lnTo>
                        <a:pt x="14" y="22"/>
                      </a:lnTo>
                      <a:lnTo>
                        <a:pt x="7" y="22"/>
                      </a:lnTo>
                      <a:lnTo>
                        <a:pt x="4" y="21"/>
                      </a:lnTo>
                      <a:lnTo>
                        <a:pt x="1" y="18"/>
                      </a:lnTo>
                      <a:lnTo>
                        <a:pt x="0" y="14"/>
                      </a:lnTo>
                      <a:lnTo>
                        <a:pt x="0" y="9"/>
                      </a:lnTo>
                      <a:lnTo>
                        <a:pt x="1" y="5"/>
                      </a:lnTo>
                      <a:lnTo>
                        <a:pt x="3" y="2"/>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7" name="Freeform 191"/>
                <p:cNvSpPr>
                  <a:spLocks/>
                </p:cNvSpPr>
                <p:nvPr/>
              </p:nvSpPr>
              <p:spPr bwMode="auto">
                <a:xfrm>
                  <a:off x="4523" y="1459"/>
                  <a:ext cx="19" cy="22"/>
                </a:xfrm>
                <a:custGeom>
                  <a:avLst/>
                  <a:gdLst/>
                  <a:ahLst/>
                  <a:cxnLst>
                    <a:cxn ang="0">
                      <a:pos x="9" y="0"/>
                    </a:cxn>
                    <a:cxn ang="0">
                      <a:pos x="16" y="3"/>
                    </a:cxn>
                    <a:cxn ang="0">
                      <a:pos x="19" y="8"/>
                    </a:cxn>
                    <a:cxn ang="0">
                      <a:pos x="19" y="14"/>
                    </a:cxn>
                    <a:cxn ang="0">
                      <a:pos x="16" y="20"/>
                    </a:cxn>
                    <a:cxn ang="0">
                      <a:pos x="9" y="22"/>
                    </a:cxn>
                    <a:cxn ang="0">
                      <a:pos x="2" y="20"/>
                    </a:cxn>
                    <a:cxn ang="0">
                      <a:pos x="0" y="14"/>
                    </a:cxn>
                    <a:cxn ang="0">
                      <a:pos x="0" y="8"/>
                    </a:cxn>
                    <a:cxn ang="0">
                      <a:pos x="2" y="3"/>
                    </a:cxn>
                    <a:cxn ang="0">
                      <a:pos x="9" y="0"/>
                    </a:cxn>
                  </a:cxnLst>
                  <a:rect l="0" t="0" r="r" b="b"/>
                  <a:pathLst>
                    <a:path w="19" h="22">
                      <a:moveTo>
                        <a:pt x="9" y="0"/>
                      </a:moveTo>
                      <a:lnTo>
                        <a:pt x="16" y="3"/>
                      </a:lnTo>
                      <a:lnTo>
                        <a:pt x="19" y="8"/>
                      </a:lnTo>
                      <a:lnTo>
                        <a:pt x="19" y="14"/>
                      </a:lnTo>
                      <a:lnTo>
                        <a:pt x="16" y="20"/>
                      </a:lnTo>
                      <a:lnTo>
                        <a:pt x="9" y="22"/>
                      </a:lnTo>
                      <a:lnTo>
                        <a:pt x="2" y="20"/>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8" name="Freeform 192"/>
                <p:cNvSpPr>
                  <a:spLocks/>
                </p:cNvSpPr>
                <p:nvPr/>
              </p:nvSpPr>
              <p:spPr bwMode="auto">
                <a:xfrm>
                  <a:off x="4548" y="1437"/>
                  <a:ext cx="20" cy="22"/>
                </a:xfrm>
                <a:custGeom>
                  <a:avLst/>
                  <a:gdLst/>
                  <a:ahLst/>
                  <a:cxnLst>
                    <a:cxn ang="0">
                      <a:pos x="9" y="0"/>
                    </a:cxn>
                    <a:cxn ang="0">
                      <a:pos x="16" y="3"/>
                    </a:cxn>
                    <a:cxn ang="0">
                      <a:pos x="20" y="8"/>
                    </a:cxn>
                    <a:cxn ang="0">
                      <a:pos x="20" y="14"/>
                    </a:cxn>
                    <a:cxn ang="0">
                      <a:pos x="16" y="19"/>
                    </a:cxn>
                    <a:cxn ang="0">
                      <a:pos x="9" y="22"/>
                    </a:cxn>
                    <a:cxn ang="0">
                      <a:pos x="2" y="19"/>
                    </a:cxn>
                    <a:cxn ang="0">
                      <a:pos x="0" y="14"/>
                    </a:cxn>
                    <a:cxn ang="0">
                      <a:pos x="0" y="8"/>
                    </a:cxn>
                    <a:cxn ang="0">
                      <a:pos x="2" y="3"/>
                    </a:cxn>
                    <a:cxn ang="0">
                      <a:pos x="9" y="0"/>
                    </a:cxn>
                  </a:cxnLst>
                  <a:rect l="0" t="0" r="r" b="b"/>
                  <a:pathLst>
                    <a:path w="20" h="22">
                      <a:moveTo>
                        <a:pt x="9" y="0"/>
                      </a:moveTo>
                      <a:lnTo>
                        <a:pt x="16" y="3"/>
                      </a:lnTo>
                      <a:lnTo>
                        <a:pt x="20" y="8"/>
                      </a:lnTo>
                      <a:lnTo>
                        <a:pt x="20" y="14"/>
                      </a:lnTo>
                      <a:lnTo>
                        <a:pt x="16" y="19"/>
                      </a:lnTo>
                      <a:lnTo>
                        <a:pt x="9" y="22"/>
                      </a:lnTo>
                      <a:lnTo>
                        <a:pt x="2" y="19"/>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9" name="Freeform 193"/>
                <p:cNvSpPr>
                  <a:spLocks/>
                </p:cNvSpPr>
                <p:nvPr/>
              </p:nvSpPr>
              <p:spPr bwMode="auto">
                <a:xfrm>
                  <a:off x="4491" y="1488"/>
                  <a:ext cx="20" cy="23"/>
                </a:xfrm>
                <a:custGeom>
                  <a:avLst/>
                  <a:gdLst/>
                  <a:ahLst/>
                  <a:cxnLst>
                    <a:cxn ang="0">
                      <a:pos x="9" y="0"/>
                    </a:cxn>
                    <a:cxn ang="0">
                      <a:pos x="16" y="3"/>
                    </a:cxn>
                    <a:cxn ang="0">
                      <a:pos x="20" y="9"/>
                    </a:cxn>
                    <a:cxn ang="0">
                      <a:pos x="20" y="14"/>
                    </a:cxn>
                    <a:cxn ang="0">
                      <a:pos x="16" y="20"/>
                    </a:cxn>
                    <a:cxn ang="0">
                      <a:pos x="9" y="23"/>
                    </a:cxn>
                    <a:cxn ang="0">
                      <a:pos x="2" y="20"/>
                    </a:cxn>
                    <a:cxn ang="0">
                      <a:pos x="0" y="14"/>
                    </a:cxn>
                    <a:cxn ang="0">
                      <a:pos x="0" y="9"/>
                    </a:cxn>
                    <a:cxn ang="0">
                      <a:pos x="2" y="3"/>
                    </a:cxn>
                    <a:cxn ang="0">
                      <a:pos x="9" y="0"/>
                    </a:cxn>
                  </a:cxnLst>
                  <a:rect l="0" t="0" r="r" b="b"/>
                  <a:pathLst>
                    <a:path w="20" h="23">
                      <a:moveTo>
                        <a:pt x="9" y="0"/>
                      </a:moveTo>
                      <a:lnTo>
                        <a:pt x="16" y="3"/>
                      </a:lnTo>
                      <a:lnTo>
                        <a:pt x="20" y="9"/>
                      </a:lnTo>
                      <a:lnTo>
                        <a:pt x="20"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0" name="Freeform 194"/>
                <p:cNvSpPr>
                  <a:spLocks/>
                </p:cNvSpPr>
                <p:nvPr/>
              </p:nvSpPr>
              <p:spPr bwMode="auto">
                <a:xfrm>
                  <a:off x="4506" y="1420"/>
                  <a:ext cx="25" cy="22"/>
                </a:xfrm>
                <a:custGeom>
                  <a:avLst/>
                  <a:gdLst/>
                  <a:ahLst/>
                  <a:cxnLst>
                    <a:cxn ang="0">
                      <a:pos x="10" y="0"/>
                    </a:cxn>
                    <a:cxn ang="0">
                      <a:pos x="15" y="0"/>
                    </a:cxn>
                    <a:cxn ang="0">
                      <a:pos x="19" y="1"/>
                    </a:cxn>
                    <a:cxn ang="0">
                      <a:pos x="22" y="4"/>
                    </a:cxn>
                    <a:cxn ang="0">
                      <a:pos x="25" y="13"/>
                    </a:cxn>
                    <a:cxn ang="0">
                      <a:pos x="24" y="17"/>
                    </a:cxn>
                    <a:cxn ang="0">
                      <a:pos x="21" y="20"/>
                    </a:cxn>
                    <a:cxn ang="0">
                      <a:pos x="17" y="21"/>
                    </a:cxn>
                    <a:cxn ang="0">
                      <a:pos x="15" y="22"/>
                    </a:cxn>
                    <a:cxn ang="0">
                      <a:pos x="8" y="22"/>
                    </a:cxn>
                    <a:cxn ang="0">
                      <a:pos x="4" y="21"/>
                    </a:cxn>
                    <a:cxn ang="0">
                      <a:pos x="1" y="20"/>
                    </a:cxn>
                    <a:cxn ang="0">
                      <a:pos x="0" y="15"/>
                    </a:cxn>
                    <a:cxn ang="0">
                      <a:pos x="0" y="10"/>
                    </a:cxn>
                    <a:cxn ang="0">
                      <a:pos x="1" y="6"/>
                    </a:cxn>
                    <a:cxn ang="0">
                      <a:pos x="3" y="3"/>
                    </a:cxn>
                    <a:cxn ang="0">
                      <a:pos x="7" y="1"/>
                    </a:cxn>
                    <a:cxn ang="0">
                      <a:pos x="10" y="0"/>
                    </a:cxn>
                  </a:cxnLst>
                  <a:rect l="0" t="0" r="r" b="b"/>
                  <a:pathLst>
                    <a:path w="25" h="22">
                      <a:moveTo>
                        <a:pt x="10" y="0"/>
                      </a:moveTo>
                      <a:lnTo>
                        <a:pt x="15" y="0"/>
                      </a:lnTo>
                      <a:lnTo>
                        <a:pt x="19" y="1"/>
                      </a:lnTo>
                      <a:lnTo>
                        <a:pt x="22" y="4"/>
                      </a:lnTo>
                      <a:lnTo>
                        <a:pt x="25" y="13"/>
                      </a:lnTo>
                      <a:lnTo>
                        <a:pt x="24" y="17"/>
                      </a:lnTo>
                      <a:lnTo>
                        <a:pt x="21" y="20"/>
                      </a:lnTo>
                      <a:lnTo>
                        <a:pt x="17" y="21"/>
                      </a:lnTo>
                      <a:lnTo>
                        <a:pt x="15" y="22"/>
                      </a:lnTo>
                      <a:lnTo>
                        <a:pt x="8" y="22"/>
                      </a:lnTo>
                      <a:lnTo>
                        <a:pt x="4" y="21"/>
                      </a:lnTo>
                      <a:lnTo>
                        <a:pt x="1" y="20"/>
                      </a:lnTo>
                      <a:lnTo>
                        <a:pt x="0" y="15"/>
                      </a:lnTo>
                      <a:lnTo>
                        <a:pt x="0" y="10"/>
                      </a:lnTo>
                      <a:lnTo>
                        <a:pt x="1" y="6"/>
                      </a:lnTo>
                      <a:lnTo>
                        <a:pt x="3" y="3"/>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1" name="Freeform 195"/>
                <p:cNvSpPr>
                  <a:spLocks/>
                </p:cNvSpPr>
                <p:nvPr/>
              </p:nvSpPr>
              <p:spPr bwMode="auto">
                <a:xfrm>
                  <a:off x="4534" y="1487"/>
                  <a:ext cx="25" cy="24"/>
                </a:xfrm>
                <a:custGeom>
                  <a:avLst/>
                  <a:gdLst/>
                  <a:ahLst/>
                  <a:cxnLst>
                    <a:cxn ang="0">
                      <a:pos x="16" y="0"/>
                    </a:cxn>
                    <a:cxn ang="0">
                      <a:pos x="21" y="1"/>
                    </a:cxn>
                    <a:cxn ang="0">
                      <a:pos x="23" y="4"/>
                    </a:cxn>
                    <a:cxn ang="0">
                      <a:pos x="25" y="8"/>
                    </a:cxn>
                    <a:cxn ang="0">
                      <a:pos x="25" y="14"/>
                    </a:cxn>
                    <a:cxn ang="0">
                      <a:pos x="23" y="17"/>
                    </a:cxn>
                    <a:cxn ang="0">
                      <a:pos x="22" y="21"/>
                    </a:cxn>
                    <a:cxn ang="0">
                      <a:pos x="18" y="22"/>
                    </a:cxn>
                    <a:cxn ang="0">
                      <a:pos x="16" y="22"/>
                    </a:cxn>
                    <a:cxn ang="0">
                      <a:pos x="14" y="24"/>
                    </a:cxn>
                    <a:cxn ang="0">
                      <a:pos x="9" y="24"/>
                    </a:cxn>
                    <a:cxn ang="0">
                      <a:pos x="5" y="22"/>
                    </a:cxn>
                    <a:cxn ang="0">
                      <a:pos x="2" y="19"/>
                    </a:cxn>
                    <a:cxn ang="0">
                      <a:pos x="0" y="11"/>
                    </a:cxn>
                    <a:cxn ang="0">
                      <a:pos x="1" y="7"/>
                    </a:cxn>
                    <a:cxn ang="0">
                      <a:pos x="4" y="4"/>
                    </a:cxn>
                    <a:cxn ang="0">
                      <a:pos x="8" y="3"/>
                    </a:cxn>
                    <a:cxn ang="0">
                      <a:pos x="11" y="1"/>
                    </a:cxn>
                    <a:cxn ang="0">
                      <a:pos x="12" y="1"/>
                    </a:cxn>
                    <a:cxn ang="0">
                      <a:pos x="16" y="0"/>
                    </a:cxn>
                  </a:cxnLst>
                  <a:rect l="0" t="0" r="r" b="b"/>
                  <a:pathLst>
                    <a:path w="25" h="24">
                      <a:moveTo>
                        <a:pt x="16" y="0"/>
                      </a:moveTo>
                      <a:lnTo>
                        <a:pt x="21" y="1"/>
                      </a:lnTo>
                      <a:lnTo>
                        <a:pt x="23" y="4"/>
                      </a:lnTo>
                      <a:lnTo>
                        <a:pt x="25" y="8"/>
                      </a:lnTo>
                      <a:lnTo>
                        <a:pt x="25" y="14"/>
                      </a:lnTo>
                      <a:lnTo>
                        <a:pt x="23" y="17"/>
                      </a:lnTo>
                      <a:lnTo>
                        <a:pt x="22" y="21"/>
                      </a:lnTo>
                      <a:lnTo>
                        <a:pt x="18" y="22"/>
                      </a:lnTo>
                      <a:lnTo>
                        <a:pt x="16" y="22"/>
                      </a:lnTo>
                      <a:lnTo>
                        <a:pt x="14" y="24"/>
                      </a:lnTo>
                      <a:lnTo>
                        <a:pt x="9" y="24"/>
                      </a:lnTo>
                      <a:lnTo>
                        <a:pt x="5" y="22"/>
                      </a:lnTo>
                      <a:lnTo>
                        <a:pt x="2" y="19"/>
                      </a:lnTo>
                      <a:lnTo>
                        <a:pt x="0" y="11"/>
                      </a:lnTo>
                      <a:lnTo>
                        <a:pt x="1" y="7"/>
                      </a:lnTo>
                      <a:lnTo>
                        <a:pt x="4" y="4"/>
                      </a:lnTo>
                      <a:lnTo>
                        <a:pt x="8" y="3"/>
                      </a:lnTo>
                      <a:lnTo>
                        <a:pt x="11" y="1"/>
                      </a:lnTo>
                      <a:lnTo>
                        <a:pt x="12" y="1"/>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2" name="Freeform 196"/>
                <p:cNvSpPr>
                  <a:spLocks/>
                </p:cNvSpPr>
                <p:nvPr/>
              </p:nvSpPr>
              <p:spPr bwMode="auto">
                <a:xfrm>
                  <a:off x="4563" y="1462"/>
                  <a:ext cx="21" cy="21"/>
                </a:xfrm>
                <a:custGeom>
                  <a:avLst/>
                  <a:gdLst/>
                  <a:ahLst/>
                  <a:cxnLst>
                    <a:cxn ang="0">
                      <a:pos x="10" y="0"/>
                    </a:cxn>
                    <a:cxn ang="0">
                      <a:pos x="18" y="3"/>
                    </a:cxn>
                    <a:cxn ang="0">
                      <a:pos x="21" y="8"/>
                    </a:cxn>
                    <a:cxn ang="0">
                      <a:pos x="21" y="12"/>
                    </a:cxn>
                    <a:cxn ang="0">
                      <a:pos x="18" y="18"/>
                    </a:cxn>
                    <a:cxn ang="0">
                      <a:pos x="10" y="21"/>
                    </a:cxn>
                    <a:cxn ang="0">
                      <a:pos x="5" y="19"/>
                    </a:cxn>
                    <a:cxn ang="0">
                      <a:pos x="3" y="18"/>
                    </a:cxn>
                    <a:cxn ang="0">
                      <a:pos x="0" y="15"/>
                    </a:cxn>
                    <a:cxn ang="0">
                      <a:pos x="0" y="5"/>
                    </a:cxn>
                    <a:cxn ang="0">
                      <a:pos x="3" y="3"/>
                    </a:cxn>
                    <a:cxn ang="0">
                      <a:pos x="5" y="1"/>
                    </a:cxn>
                    <a:cxn ang="0">
                      <a:pos x="10" y="0"/>
                    </a:cxn>
                  </a:cxnLst>
                  <a:rect l="0" t="0" r="r" b="b"/>
                  <a:pathLst>
                    <a:path w="21" h="21">
                      <a:moveTo>
                        <a:pt x="10" y="0"/>
                      </a:moveTo>
                      <a:lnTo>
                        <a:pt x="18" y="3"/>
                      </a:lnTo>
                      <a:lnTo>
                        <a:pt x="21" y="8"/>
                      </a:lnTo>
                      <a:lnTo>
                        <a:pt x="21" y="12"/>
                      </a:lnTo>
                      <a:lnTo>
                        <a:pt x="18" y="18"/>
                      </a:lnTo>
                      <a:lnTo>
                        <a:pt x="10" y="21"/>
                      </a:lnTo>
                      <a:lnTo>
                        <a:pt x="5" y="19"/>
                      </a:lnTo>
                      <a:lnTo>
                        <a:pt x="3" y="18"/>
                      </a:lnTo>
                      <a:lnTo>
                        <a:pt x="0" y="15"/>
                      </a:lnTo>
                      <a:lnTo>
                        <a:pt x="0" y="5"/>
                      </a:lnTo>
                      <a:lnTo>
                        <a:pt x="3" y="3"/>
                      </a:lnTo>
                      <a:lnTo>
                        <a:pt x="5"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3" name="Freeform 197"/>
                <p:cNvSpPr>
                  <a:spLocks/>
                </p:cNvSpPr>
                <p:nvPr/>
              </p:nvSpPr>
              <p:spPr bwMode="auto">
                <a:xfrm>
                  <a:off x="4603" y="1200"/>
                  <a:ext cx="169" cy="208"/>
                </a:xfrm>
                <a:custGeom>
                  <a:avLst/>
                  <a:gdLst/>
                  <a:ahLst/>
                  <a:cxnLst>
                    <a:cxn ang="0">
                      <a:pos x="29" y="0"/>
                    </a:cxn>
                    <a:cxn ang="0">
                      <a:pos x="41" y="10"/>
                    </a:cxn>
                    <a:cxn ang="0">
                      <a:pos x="56" y="21"/>
                    </a:cxn>
                    <a:cxn ang="0">
                      <a:pos x="74" y="32"/>
                    </a:cxn>
                    <a:cxn ang="0">
                      <a:pos x="93" y="43"/>
                    </a:cxn>
                    <a:cxn ang="0">
                      <a:pos x="130" y="71"/>
                    </a:cxn>
                    <a:cxn ang="0">
                      <a:pos x="145" y="85"/>
                    </a:cxn>
                    <a:cxn ang="0">
                      <a:pos x="157" y="100"/>
                    </a:cxn>
                    <a:cxn ang="0">
                      <a:pos x="166" y="116"/>
                    </a:cxn>
                    <a:cxn ang="0">
                      <a:pos x="169" y="132"/>
                    </a:cxn>
                    <a:cxn ang="0">
                      <a:pos x="164" y="150"/>
                    </a:cxn>
                    <a:cxn ang="0">
                      <a:pos x="153" y="169"/>
                    </a:cxn>
                    <a:cxn ang="0">
                      <a:pos x="132" y="187"/>
                    </a:cxn>
                    <a:cxn ang="0">
                      <a:pos x="114" y="198"/>
                    </a:cxn>
                    <a:cxn ang="0">
                      <a:pos x="95" y="205"/>
                    </a:cxn>
                    <a:cxn ang="0">
                      <a:pos x="75" y="208"/>
                    </a:cxn>
                    <a:cxn ang="0">
                      <a:pos x="56" y="208"/>
                    </a:cxn>
                    <a:cxn ang="0">
                      <a:pos x="39" y="203"/>
                    </a:cxn>
                    <a:cxn ang="0">
                      <a:pos x="24" y="195"/>
                    </a:cxn>
                    <a:cxn ang="0">
                      <a:pos x="11" y="184"/>
                    </a:cxn>
                    <a:cxn ang="0">
                      <a:pos x="3" y="169"/>
                    </a:cxn>
                    <a:cxn ang="0">
                      <a:pos x="0" y="150"/>
                    </a:cxn>
                    <a:cxn ang="0">
                      <a:pos x="2" y="130"/>
                    </a:cxn>
                    <a:cxn ang="0">
                      <a:pos x="9" y="100"/>
                    </a:cxn>
                    <a:cxn ang="0">
                      <a:pos x="17" y="73"/>
                    </a:cxn>
                    <a:cxn ang="0">
                      <a:pos x="24" y="45"/>
                    </a:cxn>
                    <a:cxn ang="0">
                      <a:pos x="29" y="14"/>
                    </a:cxn>
                    <a:cxn ang="0">
                      <a:pos x="29" y="0"/>
                    </a:cxn>
                  </a:cxnLst>
                  <a:rect l="0" t="0" r="r" b="b"/>
                  <a:pathLst>
                    <a:path w="169" h="208">
                      <a:moveTo>
                        <a:pt x="29" y="0"/>
                      </a:moveTo>
                      <a:lnTo>
                        <a:pt x="41" y="10"/>
                      </a:lnTo>
                      <a:lnTo>
                        <a:pt x="56" y="21"/>
                      </a:lnTo>
                      <a:lnTo>
                        <a:pt x="74" y="32"/>
                      </a:lnTo>
                      <a:lnTo>
                        <a:pt x="93" y="43"/>
                      </a:lnTo>
                      <a:lnTo>
                        <a:pt x="130" y="71"/>
                      </a:lnTo>
                      <a:lnTo>
                        <a:pt x="145" y="85"/>
                      </a:lnTo>
                      <a:lnTo>
                        <a:pt x="157" y="100"/>
                      </a:lnTo>
                      <a:lnTo>
                        <a:pt x="166" y="116"/>
                      </a:lnTo>
                      <a:lnTo>
                        <a:pt x="169" y="132"/>
                      </a:lnTo>
                      <a:lnTo>
                        <a:pt x="164" y="150"/>
                      </a:lnTo>
                      <a:lnTo>
                        <a:pt x="153" y="169"/>
                      </a:lnTo>
                      <a:lnTo>
                        <a:pt x="132" y="187"/>
                      </a:lnTo>
                      <a:lnTo>
                        <a:pt x="114" y="198"/>
                      </a:lnTo>
                      <a:lnTo>
                        <a:pt x="95" y="205"/>
                      </a:lnTo>
                      <a:lnTo>
                        <a:pt x="75" y="208"/>
                      </a:lnTo>
                      <a:lnTo>
                        <a:pt x="56" y="208"/>
                      </a:lnTo>
                      <a:lnTo>
                        <a:pt x="39" y="203"/>
                      </a:lnTo>
                      <a:lnTo>
                        <a:pt x="24" y="195"/>
                      </a:lnTo>
                      <a:lnTo>
                        <a:pt x="11" y="184"/>
                      </a:lnTo>
                      <a:lnTo>
                        <a:pt x="3" y="169"/>
                      </a:lnTo>
                      <a:lnTo>
                        <a:pt x="0" y="150"/>
                      </a:lnTo>
                      <a:lnTo>
                        <a:pt x="2" y="130"/>
                      </a:lnTo>
                      <a:lnTo>
                        <a:pt x="9" y="100"/>
                      </a:lnTo>
                      <a:lnTo>
                        <a:pt x="17" y="73"/>
                      </a:lnTo>
                      <a:lnTo>
                        <a:pt x="24" y="45"/>
                      </a:lnTo>
                      <a:lnTo>
                        <a:pt x="29"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4" name="Freeform 198"/>
                <p:cNvSpPr>
                  <a:spLocks noEditPoints="1"/>
                </p:cNvSpPr>
                <p:nvPr/>
              </p:nvSpPr>
              <p:spPr bwMode="auto">
                <a:xfrm>
                  <a:off x="4592" y="1189"/>
                  <a:ext cx="192" cy="231"/>
                </a:xfrm>
                <a:custGeom>
                  <a:avLst/>
                  <a:gdLst/>
                  <a:ahLst/>
                  <a:cxnLst>
                    <a:cxn ang="0">
                      <a:pos x="50" y="32"/>
                    </a:cxn>
                    <a:cxn ang="0">
                      <a:pos x="46" y="57"/>
                    </a:cxn>
                    <a:cxn ang="0">
                      <a:pos x="38" y="90"/>
                    </a:cxn>
                    <a:cxn ang="0">
                      <a:pos x="28" y="123"/>
                    </a:cxn>
                    <a:cxn ang="0">
                      <a:pos x="25" y="136"/>
                    </a:cxn>
                    <a:cxn ang="0">
                      <a:pos x="22" y="152"/>
                    </a:cxn>
                    <a:cxn ang="0">
                      <a:pos x="22" y="167"/>
                    </a:cxn>
                    <a:cxn ang="0">
                      <a:pos x="27" y="181"/>
                    </a:cxn>
                    <a:cxn ang="0">
                      <a:pos x="36" y="194"/>
                    </a:cxn>
                    <a:cxn ang="0">
                      <a:pos x="53" y="205"/>
                    </a:cxn>
                    <a:cxn ang="0">
                      <a:pos x="72" y="209"/>
                    </a:cxn>
                    <a:cxn ang="0">
                      <a:pos x="93" y="209"/>
                    </a:cxn>
                    <a:cxn ang="0">
                      <a:pos x="113" y="203"/>
                    </a:cxn>
                    <a:cxn ang="0">
                      <a:pos x="131" y="194"/>
                    </a:cxn>
                    <a:cxn ang="0">
                      <a:pos x="148" y="181"/>
                    </a:cxn>
                    <a:cxn ang="0">
                      <a:pos x="160" y="166"/>
                    </a:cxn>
                    <a:cxn ang="0">
                      <a:pos x="167" y="149"/>
                    </a:cxn>
                    <a:cxn ang="0">
                      <a:pos x="167" y="132"/>
                    </a:cxn>
                    <a:cxn ang="0">
                      <a:pos x="160" y="117"/>
                    </a:cxn>
                    <a:cxn ang="0">
                      <a:pos x="149" y="102"/>
                    </a:cxn>
                    <a:cxn ang="0">
                      <a:pos x="134" y="88"/>
                    </a:cxn>
                    <a:cxn ang="0">
                      <a:pos x="116" y="74"/>
                    </a:cxn>
                    <a:cxn ang="0">
                      <a:pos x="77" y="49"/>
                    </a:cxn>
                    <a:cxn ang="0">
                      <a:pos x="60" y="38"/>
                    </a:cxn>
                    <a:cxn ang="0">
                      <a:pos x="50" y="32"/>
                    </a:cxn>
                    <a:cxn ang="0">
                      <a:pos x="36" y="0"/>
                    </a:cxn>
                    <a:cxn ang="0">
                      <a:pos x="45" y="0"/>
                    </a:cxn>
                    <a:cxn ang="0">
                      <a:pos x="47" y="3"/>
                    </a:cxn>
                    <a:cxn ang="0">
                      <a:pos x="60" y="13"/>
                    </a:cxn>
                    <a:cxn ang="0">
                      <a:pos x="75" y="24"/>
                    </a:cxn>
                    <a:cxn ang="0">
                      <a:pos x="93" y="36"/>
                    </a:cxn>
                    <a:cxn ang="0">
                      <a:pos x="113" y="49"/>
                    </a:cxn>
                    <a:cxn ang="0">
                      <a:pos x="149" y="77"/>
                    </a:cxn>
                    <a:cxn ang="0">
                      <a:pos x="166" y="92"/>
                    </a:cxn>
                    <a:cxn ang="0">
                      <a:pos x="178" y="107"/>
                    </a:cxn>
                    <a:cxn ang="0">
                      <a:pos x="188" y="123"/>
                    </a:cxn>
                    <a:cxn ang="0">
                      <a:pos x="192" y="141"/>
                    </a:cxn>
                    <a:cxn ang="0">
                      <a:pos x="191" y="157"/>
                    </a:cxn>
                    <a:cxn ang="0">
                      <a:pos x="182" y="175"/>
                    </a:cxn>
                    <a:cxn ang="0">
                      <a:pos x="166" y="195"/>
                    </a:cxn>
                    <a:cxn ang="0">
                      <a:pos x="148" y="209"/>
                    </a:cxn>
                    <a:cxn ang="0">
                      <a:pos x="128" y="219"/>
                    </a:cxn>
                    <a:cxn ang="0">
                      <a:pos x="107" y="227"/>
                    </a:cxn>
                    <a:cxn ang="0">
                      <a:pos x="85" y="231"/>
                    </a:cxn>
                    <a:cxn ang="0">
                      <a:pos x="64" y="230"/>
                    </a:cxn>
                    <a:cxn ang="0">
                      <a:pos x="43" y="224"/>
                    </a:cxn>
                    <a:cxn ang="0">
                      <a:pos x="24" y="212"/>
                    </a:cxn>
                    <a:cxn ang="0">
                      <a:pos x="11" y="198"/>
                    </a:cxn>
                    <a:cxn ang="0">
                      <a:pos x="4" y="182"/>
                    </a:cxn>
                    <a:cxn ang="0">
                      <a:pos x="0" y="164"/>
                    </a:cxn>
                    <a:cxn ang="0">
                      <a:pos x="0" y="146"/>
                    </a:cxn>
                    <a:cxn ang="0">
                      <a:pos x="6" y="116"/>
                    </a:cxn>
                    <a:cxn ang="0">
                      <a:pos x="14" y="86"/>
                    </a:cxn>
                    <a:cxn ang="0">
                      <a:pos x="22" y="56"/>
                    </a:cxn>
                    <a:cxn ang="0">
                      <a:pos x="29" y="25"/>
                    </a:cxn>
                    <a:cxn ang="0">
                      <a:pos x="34" y="19"/>
                    </a:cxn>
                    <a:cxn ang="0">
                      <a:pos x="29" y="15"/>
                    </a:cxn>
                    <a:cxn ang="0">
                      <a:pos x="29" y="7"/>
                    </a:cxn>
                    <a:cxn ang="0">
                      <a:pos x="31" y="4"/>
                    </a:cxn>
                    <a:cxn ang="0">
                      <a:pos x="34" y="1"/>
                    </a:cxn>
                    <a:cxn ang="0">
                      <a:pos x="36" y="0"/>
                    </a:cxn>
                  </a:cxnLst>
                  <a:rect l="0" t="0" r="r" b="b"/>
                  <a:pathLst>
                    <a:path w="192" h="231">
                      <a:moveTo>
                        <a:pt x="50" y="32"/>
                      </a:moveTo>
                      <a:lnTo>
                        <a:pt x="46" y="57"/>
                      </a:lnTo>
                      <a:lnTo>
                        <a:pt x="38" y="90"/>
                      </a:lnTo>
                      <a:lnTo>
                        <a:pt x="28" y="123"/>
                      </a:lnTo>
                      <a:lnTo>
                        <a:pt x="25" y="136"/>
                      </a:lnTo>
                      <a:lnTo>
                        <a:pt x="22" y="152"/>
                      </a:lnTo>
                      <a:lnTo>
                        <a:pt x="22" y="167"/>
                      </a:lnTo>
                      <a:lnTo>
                        <a:pt x="27" y="181"/>
                      </a:lnTo>
                      <a:lnTo>
                        <a:pt x="36" y="194"/>
                      </a:lnTo>
                      <a:lnTo>
                        <a:pt x="53" y="205"/>
                      </a:lnTo>
                      <a:lnTo>
                        <a:pt x="72" y="209"/>
                      </a:lnTo>
                      <a:lnTo>
                        <a:pt x="93" y="209"/>
                      </a:lnTo>
                      <a:lnTo>
                        <a:pt x="113" y="203"/>
                      </a:lnTo>
                      <a:lnTo>
                        <a:pt x="131" y="194"/>
                      </a:lnTo>
                      <a:lnTo>
                        <a:pt x="148" y="181"/>
                      </a:lnTo>
                      <a:lnTo>
                        <a:pt x="160" y="166"/>
                      </a:lnTo>
                      <a:lnTo>
                        <a:pt x="167" y="149"/>
                      </a:lnTo>
                      <a:lnTo>
                        <a:pt x="167" y="132"/>
                      </a:lnTo>
                      <a:lnTo>
                        <a:pt x="160" y="117"/>
                      </a:lnTo>
                      <a:lnTo>
                        <a:pt x="149" y="102"/>
                      </a:lnTo>
                      <a:lnTo>
                        <a:pt x="134" y="88"/>
                      </a:lnTo>
                      <a:lnTo>
                        <a:pt x="116" y="74"/>
                      </a:lnTo>
                      <a:lnTo>
                        <a:pt x="77" y="49"/>
                      </a:lnTo>
                      <a:lnTo>
                        <a:pt x="60" y="38"/>
                      </a:lnTo>
                      <a:lnTo>
                        <a:pt x="50" y="32"/>
                      </a:lnTo>
                      <a:close/>
                      <a:moveTo>
                        <a:pt x="36" y="0"/>
                      </a:moveTo>
                      <a:lnTo>
                        <a:pt x="45" y="0"/>
                      </a:lnTo>
                      <a:lnTo>
                        <a:pt x="47" y="3"/>
                      </a:lnTo>
                      <a:lnTo>
                        <a:pt x="60" y="13"/>
                      </a:lnTo>
                      <a:lnTo>
                        <a:pt x="75" y="24"/>
                      </a:lnTo>
                      <a:lnTo>
                        <a:pt x="93" y="36"/>
                      </a:lnTo>
                      <a:lnTo>
                        <a:pt x="113" y="49"/>
                      </a:lnTo>
                      <a:lnTo>
                        <a:pt x="149" y="77"/>
                      </a:lnTo>
                      <a:lnTo>
                        <a:pt x="166" y="92"/>
                      </a:lnTo>
                      <a:lnTo>
                        <a:pt x="178" y="107"/>
                      </a:lnTo>
                      <a:lnTo>
                        <a:pt x="188" y="123"/>
                      </a:lnTo>
                      <a:lnTo>
                        <a:pt x="192" y="141"/>
                      </a:lnTo>
                      <a:lnTo>
                        <a:pt x="191" y="157"/>
                      </a:lnTo>
                      <a:lnTo>
                        <a:pt x="182" y="175"/>
                      </a:lnTo>
                      <a:lnTo>
                        <a:pt x="166" y="195"/>
                      </a:lnTo>
                      <a:lnTo>
                        <a:pt x="148" y="209"/>
                      </a:lnTo>
                      <a:lnTo>
                        <a:pt x="128" y="219"/>
                      </a:lnTo>
                      <a:lnTo>
                        <a:pt x="107" y="227"/>
                      </a:lnTo>
                      <a:lnTo>
                        <a:pt x="85" y="231"/>
                      </a:lnTo>
                      <a:lnTo>
                        <a:pt x="64" y="230"/>
                      </a:lnTo>
                      <a:lnTo>
                        <a:pt x="43" y="224"/>
                      </a:lnTo>
                      <a:lnTo>
                        <a:pt x="24" y="212"/>
                      </a:lnTo>
                      <a:lnTo>
                        <a:pt x="11" y="198"/>
                      </a:lnTo>
                      <a:lnTo>
                        <a:pt x="4" y="182"/>
                      </a:lnTo>
                      <a:lnTo>
                        <a:pt x="0" y="164"/>
                      </a:lnTo>
                      <a:lnTo>
                        <a:pt x="0" y="146"/>
                      </a:lnTo>
                      <a:lnTo>
                        <a:pt x="6" y="116"/>
                      </a:lnTo>
                      <a:lnTo>
                        <a:pt x="14" y="86"/>
                      </a:lnTo>
                      <a:lnTo>
                        <a:pt x="22" y="56"/>
                      </a:lnTo>
                      <a:lnTo>
                        <a:pt x="29" y="25"/>
                      </a:lnTo>
                      <a:lnTo>
                        <a:pt x="34" y="19"/>
                      </a:lnTo>
                      <a:lnTo>
                        <a:pt x="29" y="15"/>
                      </a:lnTo>
                      <a:lnTo>
                        <a:pt x="29" y="7"/>
                      </a:lnTo>
                      <a:lnTo>
                        <a:pt x="31" y="4"/>
                      </a:lnTo>
                      <a:lnTo>
                        <a:pt x="34" y="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5" name="Freeform 199"/>
                <p:cNvSpPr>
                  <a:spLocks/>
                </p:cNvSpPr>
                <p:nvPr/>
              </p:nvSpPr>
              <p:spPr bwMode="auto">
                <a:xfrm>
                  <a:off x="4623" y="1282"/>
                  <a:ext cx="25" cy="24"/>
                </a:xfrm>
                <a:custGeom>
                  <a:avLst/>
                  <a:gdLst/>
                  <a:ahLst/>
                  <a:cxnLst>
                    <a:cxn ang="0">
                      <a:pos x="15" y="0"/>
                    </a:cxn>
                    <a:cxn ang="0">
                      <a:pos x="19" y="2"/>
                    </a:cxn>
                    <a:cxn ang="0">
                      <a:pos x="22" y="4"/>
                    </a:cxn>
                    <a:cxn ang="0">
                      <a:pos x="25" y="9"/>
                    </a:cxn>
                    <a:cxn ang="0">
                      <a:pos x="25" y="13"/>
                    </a:cxn>
                    <a:cxn ang="0">
                      <a:pos x="23" y="17"/>
                    </a:cxn>
                    <a:cxn ang="0">
                      <a:pos x="21" y="21"/>
                    </a:cxn>
                    <a:cxn ang="0">
                      <a:pos x="16" y="23"/>
                    </a:cxn>
                    <a:cxn ang="0">
                      <a:pos x="14" y="23"/>
                    </a:cxn>
                    <a:cxn ang="0">
                      <a:pos x="14" y="24"/>
                    </a:cxn>
                    <a:cxn ang="0">
                      <a:pos x="8" y="24"/>
                    </a:cxn>
                    <a:cxn ang="0">
                      <a:pos x="5" y="23"/>
                    </a:cxn>
                    <a:cxn ang="0">
                      <a:pos x="1" y="20"/>
                    </a:cxn>
                    <a:cxn ang="0">
                      <a:pos x="0" y="16"/>
                    </a:cxn>
                    <a:cxn ang="0">
                      <a:pos x="0" y="11"/>
                    </a:cxn>
                    <a:cxn ang="0">
                      <a:pos x="1" y="7"/>
                    </a:cxn>
                    <a:cxn ang="0">
                      <a:pos x="3" y="4"/>
                    </a:cxn>
                    <a:cxn ang="0">
                      <a:pos x="7" y="2"/>
                    </a:cxn>
                    <a:cxn ang="0">
                      <a:pos x="11" y="2"/>
                    </a:cxn>
                    <a:cxn ang="0">
                      <a:pos x="15" y="0"/>
                    </a:cxn>
                  </a:cxnLst>
                  <a:rect l="0" t="0" r="r" b="b"/>
                  <a:pathLst>
                    <a:path w="25" h="24">
                      <a:moveTo>
                        <a:pt x="15" y="0"/>
                      </a:moveTo>
                      <a:lnTo>
                        <a:pt x="19" y="2"/>
                      </a:lnTo>
                      <a:lnTo>
                        <a:pt x="22" y="4"/>
                      </a:lnTo>
                      <a:lnTo>
                        <a:pt x="25" y="9"/>
                      </a:lnTo>
                      <a:lnTo>
                        <a:pt x="25" y="13"/>
                      </a:lnTo>
                      <a:lnTo>
                        <a:pt x="23" y="17"/>
                      </a:lnTo>
                      <a:lnTo>
                        <a:pt x="21" y="21"/>
                      </a:lnTo>
                      <a:lnTo>
                        <a:pt x="16" y="23"/>
                      </a:lnTo>
                      <a:lnTo>
                        <a:pt x="14" y="23"/>
                      </a:lnTo>
                      <a:lnTo>
                        <a:pt x="14" y="24"/>
                      </a:lnTo>
                      <a:lnTo>
                        <a:pt x="8" y="24"/>
                      </a:lnTo>
                      <a:lnTo>
                        <a:pt x="5" y="23"/>
                      </a:lnTo>
                      <a:lnTo>
                        <a:pt x="1" y="20"/>
                      </a:lnTo>
                      <a:lnTo>
                        <a:pt x="0" y="16"/>
                      </a:lnTo>
                      <a:lnTo>
                        <a:pt x="0" y="11"/>
                      </a:lnTo>
                      <a:lnTo>
                        <a:pt x="1" y="7"/>
                      </a:lnTo>
                      <a:lnTo>
                        <a:pt x="3" y="4"/>
                      </a:lnTo>
                      <a:lnTo>
                        <a:pt x="7"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6" name="Freeform 200"/>
                <p:cNvSpPr>
                  <a:spLocks/>
                </p:cNvSpPr>
                <p:nvPr/>
              </p:nvSpPr>
              <p:spPr bwMode="auto">
                <a:xfrm>
                  <a:off x="4653" y="1285"/>
                  <a:ext cx="20" cy="22"/>
                </a:xfrm>
                <a:custGeom>
                  <a:avLst/>
                  <a:gdLst/>
                  <a:ahLst/>
                  <a:cxnLst>
                    <a:cxn ang="0">
                      <a:pos x="10" y="0"/>
                    </a:cxn>
                    <a:cxn ang="0">
                      <a:pos x="17" y="3"/>
                    </a:cxn>
                    <a:cxn ang="0">
                      <a:pos x="20" y="8"/>
                    </a:cxn>
                    <a:cxn ang="0">
                      <a:pos x="20" y="14"/>
                    </a:cxn>
                    <a:cxn ang="0">
                      <a:pos x="17" y="20"/>
                    </a:cxn>
                    <a:cxn ang="0">
                      <a:pos x="10" y="22"/>
                    </a:cxn>
                    <a:cxn ang="0">
                      <a:pos x="3" y="20"/>
                    </a:cxn>
                    <a:cxn ang="0">
                      <a:pos x="0" y="14"/>
                    </a:cxn>
                    <a:cxn ang="0">
                      <a:pos x="0" y="8"/>
                    </a:cxn>
                    <a:cxn ang="0">
                      <a:pos x="3" y="3"/>
                    </a:cxn>
                    <a:cxn ang="0">
                      <a:pos x="10" y="0"/>
                    </a:cxn>
                  </a:cxnLst>
                  <a:rect l="0" t="0" r="r" b="b"/>
                  <a:pathLst>
                    <a:path w="20" h="22">
                      <a:moveTo>
                        <a:pt x="10" y="0"/>
                      </a:moveTo>
                      <a:lnTo>
                        <a:pt x="17" y="3"/>
                      </a:lnTo>
                      <a:lnTo>
                        <a:pt x="20" y="8"/>
                      </a:lnTo>
                      <a:lnTo>
                        <a:pt x="20"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7" name="Freeform 201"/>
                <p:cNvSpPr>
                  <a:spLocks/>
                </p:cNvSpPr>
                <p:nvPr/>
              </p:nvSpPr>
              <p:spPr bwMode="auto">
                <a:xfrm>
                  <a:off x="4678" y="1263"/>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8" name="Freeform 202"/>
                <p:cNvSpPr>
                  <a:spLocks/>
                </p:cNvSpPr>
                <p:nvPr/>
              </p:nvSpPr>
              <p:spPr bwMode="auto">
                <a:xfrm>
                  <a:off x="4621" y="1314"/>
                  <a:ext cx="21" cy="21"/>
                </a:xfrm>
                <a:custGeom>
                  <a:avLst/>
                  <a:gdLst/>
                  <a:ahLst/>
                  <a:cxnLst>
                    <a:cxn ang="0">
                      <a:pos x="10" y="0"/>
                    </a:cxn>
                    <a:cxn ang="0">
                      <a:pos x="18" y="3"/>
                    </a:cxn>
                    <a:cxn ang="0">
                      <a:pos x="21" y="9"/>
                    </a:cxn>
                    <a:cxn ang="0">
                      <a:pos x="21" y="13"/>
                    </a:cxn>
                    <a:cxn ang="0">
                      <a:pos x="18" y="18"/>
                    </a:cxn>
                    <a:cxn ang="0">
                      <a:pos x="10" y="21"/>
                    </a:cxn>
                    <a:cxn ang="0">
                      <a:pos x="6" y="20"/>
                    </a:cxn>
                    <a:cxn ang="0">
                      <a:pos x="3" y="18"/>
                    </a:cxn>
                    <a:cxn ang="0">
                      <a:pos x="0" y="16"/>
                    </a:cxn>
                    <a:cxn ang="0">
                      <a:pos x="0" y="6"/>
                    </a:cxn>
                    <a:cxn ang="0">
                      <a:pos x="3" y="3"/>
                    </a:cxn>
                    <a:cxn ang="0">
                      <a:pos x="6" y="2"/>
                    </a:cxn>
                    <a:cxn ang="0">
                      <a:pos x="10" y="0"/>
                    </a:cxn>
                  </a:cxnLst>
                  <a:rect l="0" t="0" r="r" b="b"/>
                  <a:pathLst>
                    <a:path w="21" h="21">
                      <a:moveTo>
                        <a:pt x="10" y="0"/>
                      </a:moveTo>
                      <a:lnTo>
                        <a:pt x="18" y="3"/>
                      </a:lnTo>
                      <a:lnTo>
                        <a:pt x="21" y="9"/>
                      </a:lnTo>
                      <a:lnTo>
                        <a:pt x="21" y="13"/>
                      </a:lnTo>
                      <a:lnTo>
                        <a:pt x="18" y="18"/>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9" name="Freeform 203"/>
                <p:cNvSpPr>
                  <a:spLocks/>
                </p:cNvSpPr>
                <p:nvPr/>
              </p:nvSpPr>
              <p:spPr bwMode="auto">
                <a:xfrm>
                  <a:off x="4637" y="1245"/>
                  <a:ext cx="25" cy="23"/>
                </a:xfrm>
                <a:custGeom>
                  <a:avLst/>
                  <a:gdLst/>
                  <a:ahLst/>
                  <a:cxnLst>
                    <a:cxn ang="0">
                      <a:pos x="15" y="0"/>
                    </a:cxn>
                    <a:cxn ang="0">
                      <a:pos x="19" y="1"/>
                    </a:cxn>
                    <a:cxn ang="0">
                      <a:pos x="22" y="4"/>
                    </a:cxn>
                    <a:cxn ang="0">
                      <a:pos x="25" y="12"/>
                    </a:cxn>
                    <a:cxn ang="0">
                      <a:pos x="22" y="18"/>
                    </a:cxn>
                    <a:cxn ang="0">
                      <a:pos x="19" y="21"/>
                    </a:cxn>
                    <a:cxn ang="0">
                      <a:pos x="16" y="22"/>
                    </a:cxn>
                    <a:cxn ang="0">
                      <a:pos x="15" y="22"/>
                    </a:cxn>
                    <a:cxn ang="0">
                      <a:pos x="12" y="23"/>
                    </a:cxn>
                    <a:cxn ang="0">
                      <a:pos x="8" y="23"/>
                    </a:cxn>
                    <a:cxn ang="0">
                      <a:pos x="4" y="22"/>
                    </a:cxn>
                    <a:cxn ang="0">
                      <a:pos x="1" y="19"/>
                    </a:cxn>
                    <a:cxn ang="0">
                      <a:pos x="0" y="15"/>
                    </a:cxn>
                    <a:cxn ang="0">
                      <a:pos x="0" y="11"/>
                    </a:cxn>
                    <a:cxn ang="0">
                      <a:pos x="1" y="7"/>
                    </a:cxn>
                    <a:cxn ang="0">
                      <a:pos x="2" y="4"/>
                    </a:cxn>
                    <a:cxn ang="0">
                      <a:pos x="7" y="1"/>
                    </a:cxn>
                    <a:cxn ang="0">
                      <a:pos x="11" y="1"/>
                    </a:cxn>
                    <a:cxn ang="0">
                      <a:pos x="15" y="0"/>
                    </a:cxn>
                  </a:cxnLst>
                  <a:rect l="0" t="0" r="r" b="b"/>
                  <a:pathLst>
                    <a:path w="25" h="23">
                      <a:moveTo>
                        <a:pt x="15" y="0"/>
                      </a:moveTo>
                      <a:lnTo>
                        <a:pt x="19" y="1"/>
                      </a:lnTo>
                      <a:lnTo>
                        <a:pt x="22" y="4"/>
                      </a:lnTo>
                      <a:lnTo>
                        <a:pt x="25" y="12"/>
                      </a:lnTo>
                      <a:lnTo>
                        <a:pt x="22" y="18"/>
                      </a:lnTo>
                      <a:lnTo>
                        <a:pt x="19" y="21"/>
                      </a:lnTo>
                      <a:lnTo>
                        <a:pt x="16" y="22"/>
                      </a:lnTo>
                      <a:lnTo>
                        <a:pt x="15" y="22"/>
                      </a:lnTo>
                      <a:lnTo>
                        <a:pt x="12" y="23"/>
                      </a:lnTo>
                      <a:lnTo>
                        <a:pt x="8" y="23"/>
                      </a:lnTo>
                      <a:lnTo>
                        <a:pt x="4" y="22"/>
                      </a:lnTo>
                      <a:lnTo>
                        <a:pt x="1" y="19"/>
                      </a:lnTo>
                      <a:lnTo>
                        <a:pt x="0" y="15"/>
                      </a:lnTo>
                      <a:lnTo>
                        <a:pt x="0" y="11"/>
                      </a:lnTo>
                      <a:lnTo>
                        <a:pt x="1" y="7"/>
                      </a:lnTo>
                      <a:lnTo>
                        <a:pt x="2"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0" name="Freeform 204"/>
                <p:cNvSpPr>
                  <a:spLocks/>
                </p:cNvSpPr>
                <p:nvPr/>
              </p:nvSpPr>
              <p:spPr bwMode="auto">
                <a:xfrm>
                  <a:off x="4664" y="1313"/>
                  <a:ext cx="26" cy="24"/>
                </a:xfrm>
                <a:custGeom>
                  <a:avLst/>
                  <a:gdLst/>
                  <a:ahLst/>
                  <a:cxnLst>
                    <a:cxn ang="0">
                      <a:pos x="13" y="0"/>
                    </a:cxn>
                    <a:cxn ang="0">
                      <a:pos x="17" y="0"/>
                    </a:cxn>
                    <a:cxn ang="0">
                      <a:pos x="21" y="1"/>
                    </a:cxn>
                    <a:cxn ang="0">
                      <a:pos x="24" y="4"/>
                    </a:cxn>
                    <a:cxn ang="0">
                      <a:pos x="26" y="8"/>
                    </a:cxn>
                    <a:cxn ang="0">
                      <a:pos x="26" y="12"/>
                    </a:cxn>
                    <a:cxn ang="0">
                      <a:pos x="24" y="17"/>
                    </a:cxn>
                    <a:cxn ang="0">
                      <a:pos x="23" y="19"/>
                    </a:cxn>
                    <a:cxn ang="0">
                      <a:pos x="19" y="22"/>
                    </a:cxn>
                    <a:cxn ang="0">
                      <a:pos x="14" y="22"/>
                    </a:cxn>
                    <a:cxn ang="0">
                      <a:pos x="10" y="24"/>
                    </a:cxn>
                    <a:cxn ang="0">
                      <a:pos x="6" y="22"/>
                    </a:cxn>
                    <a:cxn ang="0">
                      <a:pos x="3" y="19"/>
                    </a:cxn>
                    <a:cxn ang="0">
                      <a:pos x="2" y="15"/>
                    </a:cxn>
                    <a:cxn ang="0">
                      <a:pos x="0" y="12"/>
                    </a:cxn>
                    <a:cxn ang="0">
                      <a:pos x="2" y="8"/>
                    </a:cxn>
                    <a:cxn ang="0">
                      <a:pos x="3" y="5"/>
                    </a:cxn>
                    <a:cxn ang="0">
                      <a:pos x="6" y="3"/>
                    </a:cxn>
                    <a:cxn ang="0">
                      <a:pos x="9" y="1"/>
                    </a:cxn>
                    <a:cxn ang="0">
                      <a:pos x="12" y="1"/>
                    </a:cxn>
                    <a:cxn ang="0">
                      <a:pos x="13" y="0"/>
                    </a:cxn>
                  </a:cxnLst>
                  <a:rect l="0" t="0" r="r" b="b"/>
                  <a:pathLst>
                    <a:path w="26" h="24">
                      <a:moveTo>
                        <a:pt x="13" y="0"/>
                      </a:moveTo>
                      <a:lnTo>
                        <a:pt x="17" y="0"/>
                      </a:lnTo>
                      <a:lnTo>
                        <a:pt x="21" y="1"/>
                      </a:lnTo>
                      <a:lnTo>
                        <a:pt x="24" y="4"/>
                      </a:lnTo>
                      <a:lnTo>
                        <a:pt x="26" y="8"/>
                      </a:lnTo>
                      <a:lnTo>
                        <a:pt x="26" y="12"/>
                      </a:lnTo>
                      <a:lnTo>
                        <a:pt x="24" y="17"/>
                      </a:lnTo>
                      <a:lnTo>
                        <a:pt x="23" y="19"/>
                      </a:lnTo>
                      <a:lnTo>
                        <a:pt x="19" y="22"/>
                      </a:lnTo>
                      <a:lnTo>
                        <a:pt x="14" y="22"/>
                      </a:lnTo>
                      <a:lnTo>
                        <a:pt x="10" y="24"/>
                      </a:lnTo>
                      <a:lnTo>
                        <a:pt x="6" y="22"/>
                      </a:lnTo>
                      <a:lnTo>
                        <a:pt x="3" y="19"/>
                      </a:lnTo>
                      <a:lnTo>
                        <a:pt x="2" y="15"/>
                      </a:lnTo>
                      <a:lnTo>
                        <a:pt x="0" y="12"/>
                      </a:lnTo>
                      <a:lnTo>
                        <a:pt x="2" y="8"/>
                      </a:lnTo>
                      <a:lnTo>
                        <a:pt x="3" y="5"/>
                      </a:lnTo>
                      <a:lnTo>
                        <a:pt x="6" y="3"/>
                      </a:lnTo>
                      <a:lnTo>
                        <a:pt x="9" y="1"/>
                      </a:lnTo>
                      <a:lnTo>
                        <a:pt x="12"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1" name="Freeform 205"/>
                <p:cNvSpPr>
                  <a:spLocks/>
                </p:cNvSpPr>
                <p:nvPr/>
              </p:nvSpPr>
              <p:spPr bwMode="auto">
                <a:xfrm>
                  <a:off x="4694" y="1286"/>
                  <a:ext cx="21" cy="23"/>
                </a:xfrm>
                <a:custGeom>
                  <a:avLst/>
                  <a:gdLst/>
                  <a:ahLst/>
                  <a:cxnLst>
                    <a:cxn ang="0">
                      <a:pos x="9" y="0"/>
                    </a:cxn>
                    <a:cxn ang="0">
                      <a:pos x="16" y="3"/>
                    </a:cxn>
                    <a:cxn ang="0">
                      <a:pos x="21" y="9"/>
                    </a:cxn>
                    <a:cxn ang="0">
                      <a:pos x="21" y="14"/>
                    </a:cxn>
                    <a:cxn ang="0">
                      <a:pos x="16" y="20"/>
                    </a:cxn>
                    <a:cxn ang="0">
                      <a:pos x="9" y="23"/>
                    </a:cxn>
                    <a:cxn ang="0">
                      <a:pos x="2" y="20"/>
                    </a:cxn>
                    <a:cxn ang="0">
                      <a:pos x="0" y="14"/>
                    </a:cxn>
                    <a:cxn ang="0">
                      <a:pos x="0" y="9"/>
                    </a:cxn>
                    <a:cxn ang="0">
                      <a:pos x="2" y="3"/>
                    </a:cxn>
                    <a:cxn ang="0">
                      <a:pos x="9" y="0"/>
                    </a:cxn>
                  </a:cxnLst>
                  <a:rect l="0" t="0" r="r" b="b"/>
                  <a:pathLst>
                    <a:path w="21" h="23">
                      <a:moveTo>
                        <a:pt x="9" y="0"/>
                      </a:moveTo>
                      <a:lnTo>
                        <a:pt x="16" y="3"/>
                      </a:lnTo>
                      <a:lnTo>
                        <a:pt x="21" y="9"/>
                      </a:lnTo>
                      <a:lnTo>
                        <a:pt x="21"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2" name="Freeform 206"/>
                <p:cNvSpPr>
                  <a:spLocks/>
                </p:cNvSpPr>
                <p:nvPr/>
              </p:nvSpPr>
              <p:spPr bwMode="auto">
                <a:xfrm>
                  <a:off x="4905" y="1259"/>
                  <a:ext cx="167" cy="199"/>
                </a:xfrm>
                <a:custGeom>
                  <a:avLst/>
                  <a:gdLst/>
                  <a:ahLst/>
                  <a:cxnLst>
                    <a:cxn ang="0">
                      <a:pos x="3" y="0"/>
                    </a:cxn>
                    <a:cxn ang="0">
                      <a:pos x="15" y="7"/>
                    </a:cxn>
                    <a:cxn ang="0">
                      <a:pos x="31" y="14"/>
                    </a:cxn>
                    <a:cxn ang="0">
                      <a:pos x="49" y="20"/>
                    </a:cxn>
                    <a:cxn ang="0">
                      <a:pos x="68" y="27"/>
                    </a:cxn>
                    <a:cxn ang="0">
                      <a:pos x="107" y="44"/>
                    </a:cxn>
                    <a:cxn ang="0">
                      <a:pos x="125" y="54"/>
                    </a:cxn>
                    <a:cxn ang="0">
                      <a:pos x="141" y="65"/>
                    </a:cxn>
                    <a:cxn ang="0">
                      <a:pos x="153" y="78"/>
                    </a:cxn>
                    <a:cxn ang="0">
                      <a:pos x="163" y="90"/>
                    </a:cxn>
                    <a:cxn ang="0">
                      <a:pos x="167" y="105"/>
                    </a:cxn>
                    <a:cxn ang="0">
                      <a:pos x="166" y="122"/>
                    </a:cxn>
                    <a:cxn ang="0">
                      <a:pos x="157" y="142"/>
                    </a:cxn>
                    <a:cxn ang="0">
                      <a:pos x="142" y="162"/>
                    </a:cxn>
                    <a:cxn ang="0">
                      <a:pos x="125" y="178"/>
                    </a:cxn>
                    <a:cxn ang="0">
                      <a:pos x="109" y="188"/>
                    </a:cxn>
                    <a:cxn ang="0">
                      <a:pos x="89" y="195"/>
                    </a:cxn>
                    <a:cxn ang="0">
                      <a:pos x="71" y="199"/>
                    </a:cxn>
                    <a:cxn ang="0">
                      <a:pos x="53" y="197"/>
                    </a:cxn>
                    <a:cxn ang="0">
                      <a:pos x="36" y="193"/>
                    </a:cxn>
                    <a:cxn ang="0">
                      <a:pos x="21" y="183"/>
                    </a:cxn>
                    <a:cxn ang="0">
                      <a:pos x="10" y="171"/>
                    </a:cxn>
                    <a:cxn ang="0">
                      <a:pos x="3" y="154"/>
                    </a:cxn>
                    <a:cxn ang="0">
                      <a:pos x="0" y="133"/>
                    </a:cxn>
                    <a:cxn ang="0">
                      <a:pos x="2" y="104"/>
                    </a:cxn>
                    <a:cxn ang="0">
                      <a:pos x="6" y="75"/>
                    </a:cxn>
                    <a:cxn ang="0">
                      <a:pos x="7" y="44"/>
                    </a:cxn>
                    <a:cxn ang="0">
                      <a:pos x="6" y="14"/>
                    </a:cxn>
                    <a:cxn ang="0">
                      <a:pos x="3" y="0"/>
                    </a:cxn>
                  </a:cxnLst>
                  <a:rect l="0" t="0" r="r" b="b"/>
                  <a:pathLst>
                    <a:path w="167" h="199">
                      <a:moveTo>
                        <a:pt x="3" y="0"/>
                      </a:moveTo>
                      <a:lnTo>
                        <a:pt x="15" y="7"/>
                      </a:lnTo>
                      <a:lnTo>
                        <a:pt x="31" y="14"/>
                      </a:lnTo>
                      <a:lnTo>
                        <a:pt x="49" y="20"/>
                      </a:lnTo>
                      <a:lnTo>
                        <a:pt x="68" y="27"/>
                      </a:lnTo>
                      <a:lnTo>
                        <a:pt x="107" y="44"/>
                      </a:lnTo>
                      <a:lnTo>
                        <a:pt x="125" y="54"/>
                      </a:lnTo>
                      <a:lnTo>
                        <a:pt x="141" y="65"/>
                      </a:lnTo>
                      <a:lnTo>
                        <a:pt x="153" y="78"/>
                      </a:lnTo>
                      <a:lnTo>
                        <a:pt x="163" y="90"/>
                      </a:lnTo>
                      <a:lnTo>
                        <a:pt x="167" y="105"/>
                      </a:lnTo>
                      <a:lnTo>
                        <a:pt x="166" y="122"/>
                      </a:lnTo>
                      <a:lnTo>
                        <a:pt x="157" y="142"/>
                      </a:lnTo>
                      <a:lnTo>
                        <a:pt x="142" y="162"/>
                      </a:lnTo>
                      <a:lnTo>
                        <a:pt x="125" y="178"/>
                      </a:lnTo>
                      <a:lnTo>
                        <a:pt x="109" y="188"/>
                      </a:lnTo>
                      <a:lnTo>
                        <a:pt x="89" y="195"/>
                      </a:lnTo>
                      <a:lnTo>
                        <a:pt x="71" y="199"/>
                      </a:lnTo>
                      <a:lnTo>
                        <a:pt x="53" y="197"/>
                      </a:lnTo>
                      <a:lnTo>
                        <a:pt x="36" y="193"/>
                      </a:lnTo>
                      <a:lnTo>
                        <a:pt x="21" y="183"/>
                      </a:lnTo>
                      <a:lnTo>
                        <a:pt x="10" y="171"/>
                      </a:lnTo>
                      <a:lnTo>
                        <a:pt x="3" y="154"/>
                      </a:lnTo>
                      <a:lnTo>
                        <a:pt x="0" y="133"/>
                      </a:lnTo>
                      <a:lnTo>
                        <a:pt x="2" y="104"/>
                      </a:lnTo>
                      <a:lnTo>
                        <a:pt x="6" y="75"/>
                      </a:lnTo>
                      <a:lnTo>
                        <a:pt x="7" y="44"/>
                      </a:lnTo>
                      <a:lnTo>
                        <a:pt x="6" y="14"/>
                      </a:lnTo>
                      <a:lnTo>
                        <a:pt x="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3" name="Freeform 207"/>
                <p:cNvSpPr>
                  <a:spLocks noEditPoints="1"/>
                </p:cNvSpPr>
                <p:nvPr/>
              </p:nvSpPr>
              <p:spPr bwMode="auto">
                <a:xfrm>
                  <a:off x="4895" y="1247"/>
                  <a:ext cx="188" cy="222"/>
                </a:xfrm>
                <a:custGeom>
                  <a:avLst/>
                  <a:gdLst/>
                  <a:ahLst/>
                  <a:cxnLst>
                    <a:cxn ang="0">
                      <a:pos x="27" y="31"/>
                    </a:cxn>
                    <a:cxn ang="0">
                      <a:pos x="27" y="63"/>
                    </a:cxn>
                    <a:cxn ang="0">
                      <a:pos x="25" y="99"/>
                    </a:cxn>
                    <a:cxn ang="0">
                      <a:pos x="23" y="137"/>
                    </a:cxn>
                    <a:cxn ang="0">
                      <a:pos x="23" y="152"/>
                    </a:cxn>
                    <a:cxn ang="0">
                      <a:pos x="25" y="166"/>
                    </a:cxn>
                    <a:cxn ang="0">
                      <a:pos x="31" y="179"/>
                    </a:cxn>
                    <a:cxn ang="0">
                      <a:pos x="41" y="190"/>
                    </a:cxn>
                    <a:cxn ang="0">
                      <a:pos x="55" y="197"/>
                    </a:cxn>
                    <a:cxn ang="0">
                      <a:pos x="78" y="200"/>
                    </a:cxn>
                    <a:cxn ang="0">
                      <a:pos x="102" y="195"/>
                    </a:cxn>
                    <a:cxn ang="0">
                      <a:pos x="124" y="186"/>
                    </a:cxn>
                    <a:cxn ang="0">
                      <a:pos x="142" y="170"/>
                    </a:cxn>
                    <a:cxn ang="0">
                      <a:pos x="158" y="151"/>
                    </a:cxn>
                    <a:cxn ang="0">
                      <a:pos x="165" y="129"/>
                    </a:cxn>
                    <a:cxn ang="0">
                      <a:pos x="165" y="115"/>
                    </a:cxn>
                    <a:cxn ang="0">
                      <a:pos x="159" y="101"/>
                    </a:cxn>
                    <a:cxn ang="0">
                      <a:pos x="149" y="91"/>
                    </a:cxn>
                    <a:cxn ang="0">
                      <a:pos x="137" y="81"/>
                    </a:cxn>
                    <a:cxn ang="0">
                      <a:pos x="124" y="73"/>
                    </a:cxn>
                    <a:cxn ang="0">
                      <a:pos x="110" y="66"/>
                    </a:cxn>
                    <a:cxn ang="0">
                      <a:pos x="98" y="60"/>
                    </a:cxn>
                    <a:cxn ang="0">
                      <a:pos x="67" y="49"/>
                    </a:cxn>
                    <a:cxn ang="0">
                      <a:pos x="37" y="37"/>
                    </a:cxn>
                    <a:cxn ang="0">
                      <a:pos x="27" y="31"/>
                    </a:cxn>
                    <a:cxn ang="0">
                      <a:pos x="10" y="0"/>
                    </a:cxn>
                    <a:cxn ang="0">
                      <a:pos x="14" y="0"/>
                    </a:cxn>
                    <a:cxn ang="0">
                      <a:pos x="19" y="2"/>
                    </a:cxn>
                    <a:cxn ang="0">
                      <a:pos x="49" y="17"/>
                    </a:cxn>
                    <a:cxn ang="0">
                      <a:pos x="69" y="24"/>
                    </a:cxn>
                    <a:cxn ang="0">
                      <a:pos x="88" y="32"/>
                    </a:cxn>
                    <a:cxn ang="0">
                      <a:pos x="130" y="52"/>
                    </a:cxn>
                    <a:cxn ang="0">
                      <a:pos x="148" y="63"/>
                    </a:cxn>
                    <a:cxn ang="0">
                      <a:pos x="165" y="74"/>
                    </a:cxn>
                    <a:cxn ang="0">
                      <a:pos x="177" y="88"/>
                    </a:cxn>
                    <a:cxn ang="0">
                      <a:pos x="185" y="103"/>
                    </a:cxn>
                    <a:cxn ang="0">
                      <a:pos x="188" y="120"/>
                    </a:cxn>
                    <a:cxn ang="0">
                      <a:pos x="185" y="138"/>
                    </a:cxn>
                    <a:cxn ang="0">
                      <a:pos x="176" y="159"/>
                    </a:cxn>
                    <a:cxn ang="0">
                      <a:pos x="162" y="177"/>
                    </a:cxn>
                    <a:cxn ang="0">
                      <a:pos x="147" y="194"/>
                    </a:cxn>
                    <a:cxn ang="0">
                      <a:pos x="127" y="208"/>
                    </a:cxn>
                    <a:cxn ang="0">
                      <a:pos x="106" y="218"/>
                    </a:cxn>
                    <a:cxn ang="0">
                      <a:pos x="83" y="222"/>
                    </a:cxn>
                    <a:cxn ang="0">
                      <a:pos x="60" y="222"/>
                    </a:cxn>
                    <a:cxn ang="0">
                      <a:pos x="38" y="213"/>
                    </a:cxn>
                    <a:cxn ang="0">
                      <a:pos x="23" y="204"/>
                    </a:cxn>
                    <a:cxn ang="0">
                      <a:pos x="12" y="190"/>
                    </a:cxn>
                    <a:cxn ang="0">
                      <a:pos x="3" y="174"/>
                    </a:cxn>
                    <a:cxn ang="0">
                      <a:pos x="0" y="156"/>
                    </a:cxn>
                    <a:cxn ang="0">
                      <a:pos x="0" y="113"/>
                    </a:cxn>
                    <a:cxn ang="0">
                      <a:pos x="3" y="70"/>
                    </a:cxn>
                    <a:cxn ang="0">
                      <a:pos x="5" y="26"/>
                    </a:cxn>
                    <a:cxn ang="0">
                      <a:pos x="6" y="20"/>
                    </a:cxn>
                    <a:cxn ang="0">
                      <a:pos x="2" y="16"/>
                    </a:cxn>
                    <a:cxn ang="0">
                      <a:pos x="2" y="12"/>
                    </a:cxn>
                    <a:cxn ang="0">
                      <a:pos x="3" y="7"/>
                    </a:cxn>
                    <a:cxn ang="0">
                      <a:pos x="5" y="5"/>
                    </a:cxn>
                    <a:cxn ang="0">
                      <a:pos x="7" y="2"/>
                    </a:cxn>
                    <a:cxn ang="0">
                      <a:pos x="10" y="0"/>
                    </a:cxn>
                  </a:cxnLst>
                  <a:rect l="0" t="0" r="r" b="b"/>
                  <a:pathLst>
                    <a:path w="188" h="222">
                      <a:moveTo>
                        <a:pt x="27" y="31"/>
                      </a:moveTo>
                      <a:lnTo>
                        <a:pt x="27" y="63"/>
                      </a:lnTo>
                      <a:lnTo>
                        <a:pt x="25" y="99"/>
                      </a:lnTo>
                      <a:lnTo>
                        <a:pt x="23" y="137"/>
                      </a:lnTo>
                      <a:lnTo>
                        <a:pt x="23" y="152"/>
                      </a:lnTo>
                      <a:lnTo>
                        <a:pt x="25" y="166"/>
                      </a:lnTo>
                      <a:lnTo>
                        <a:pt x="31" y="179"/>
                      </a:lnTo>
                      <a:lnTo>
                        <a:pt x="41" y="190"/>
                      </a:lnTo>
                      <a:lnTo>
                        <a:pt x="55" y="197"/>
                      </a:lnTo>
                      <a:lnTo>
                        <a:pt x="78" y="200"/>
                      </a:lnTo>
                      <a:lnTo>
                        <a:pt x="102" y="195"/>
                      </a:lnTo>
                      <a:lnTo>
                        <a:pt x="124" y="186"/>
                      </a:lnTo>
                      <a:lnTo>
                        <a:pt x="142" y="170"/>
                      </a:lnTo>
                      <a:lnTo>
                        <a:pt x="158" y="151"/>
                      </a:lnTo>
                      <a:lnTo>
                        <a:pt x="165" y="129"/>
                      </a:lnTo>
                      <a:lnTo>
                        <a:pt x="165" y="115"/>
                      </a:lnTo>
                      <a:lnTo>
                        <a:pt x="159" y="101"/>
                      </a:lnTo>
                      <a:lnTo>
                        <a:pt x="149" y="91"/>
                      </a:lnTo>
                      <a:lnTo>
                        <a:pt x="137" y="81"/>
                      </a:lnTo>
                      <a:lnTo>
                        <a:pt x="124" y="73"/>
                      </a:lnTo>
                      <a:lnTo>
                        <a:pt x="110" y="66"/>
                      </a:lnTo>
                      <a:lnTo>
                        <a:pt x="98" y="60"/>
                      </a:lnTo>
                      <a:lnTo>
                        <a:pt x="67" y="49"/>
                      </a:lnTo>
                      <a:lnTo>
                        <a:pt x="37" y="37"/>
                      </a:lnTo>
                      <a:lnTo>
                        <a:pt x="27" y="31"/>
                      </a:lnTo>
                      <a:close/>
                      <a:moveTo>
                        <a:pt x="10" y="0"/>
                      </a:moveTo>
                      <a:lnTo>
                        <a:pt x="14" y="0"/>
                      </a:lnTo>
                      <a:lnTo>
                        <a:pt x="19" y="2"/>
                      </a:lnTo>
                      <a:lnTo>
                        <a:pt x="49" y="17"/>
                      </a:lnTo>
                      <a:lnTo>
                        <a:pt x="69" y="24"/>
                      </a:lnTo>
                      <a:lnTo>
                        <a:pt x="88" y="32"/>
                      </a:lnTo>
                      <a:lnTo>
                        <a:pt x="130" y="52"/>
                      </a:lnTo>
                      <a:lnTo>
                        <a:pt x="148" y="63"/>
                      </a:lnTo>
                      <a:lnTo>
                        <a:pt x="165" y="74"/>
                      </a:lnTo>
                      <a:lnTo>
                        <a:pt x="177" y="88"/>
                      </a:lnTo>
                      <a:lnTo>
                        <a:pt x="185" y="103"/>
                      </a:lnTo>
                      <a:lnTo>
                        <a:pt x="188" y="120"/>
                      </a:lnTo>
                      <a:lnTo>
                        <a:pt x="185" y="138"/>
                      </a:lnTo>
                      <a:lnTo>
                        <a:pt x="176" y="159"/>
                      </a:lnTo>
                      <a:lnTo>
                        <a:pt x="162" y="177"/>
                      </a:lnTo>
                      <a:lnTo>
                        <a:pt x="147" y="194"/>
                      </a:lnTo>
                      <a:lnTo>
                        <a:pt x="127" y="208"/>
                      </a:lnTo>
                      <a:lnTo>
                        <a:pt x="106" y="218"/>
                      </a:lnTo>
                      <a:lnTo>
                        <a:pt x="83" y="222"/>
                      </a:lnTo>
                      <a:lnTo>
                        <a:pt x="60" y="222"/>
                      </a:lnTo>
                      <a:lnTo>
                        <a:pt x="38" y="213"/>
                      </a:lnTo>
                      <a:lnTo>
                        <a:pt x="23" y="204"/>
                      </a:lnTo>
                      <a:lnTo>
                        <a:pt x="12" y="190"/>
                      </a:lnTo>
                      <a:lnTo>
                        <a:pt x="3" y="174"/>
                      </a:lnTo>
                      <a:lnTo>
                        <a:pt x="0" y="156"/>
                      </a:lnTo>
                      <a:lnTo>
                        <a:pt x="0" y="113"/>
                      </a:lnTo>
                      <a:lnTo>
                        <a:pt x="3" y="70"/>
                      </a:lnTo>
                      <a:lnTo>
                        <a:pt x="5" y="26"/>
                      </a:lnTo>
                      <a:lnTo>
                        <a:pt x="6" y="20"/>
                      </a:lnTo>
                      <a:lnTo>
                        <a:pt x="2" y="16"/>
                      </a:lnTo>
                      <a:lnTo>
                        <a:pt x="2" y="12"/>
                      </a:lnTo>
                      <a:lnTo>
                        <a:pt x="3" y="7"/>
                      </a:lnTo>
                      <a:lnTo>
                        <a:pt x="5" y="5"/>
                      </a:lnTo>
                      <a:lnTo>
                        <a:pt x="7"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4" name="Freeform 208"/>
                <p:cNvSpPr>
                  <a:spLocks/>
                </p:cNvSpPr>
                <p:nvPr/>
              </p:nvSpPr>
              <p:spPr bwMode="auto">
                <a:xfrm>
                  <a:off x="4916" y="1339"/>
                  <a:ext cx="25" cy="24"/>
                </a:xfrm>
                <a:custGeom>
                  <a:avLst/>
                  <a:gdLst/>
                  <a:ahLst/>
                  <a:cxnLst>
                    <a:cxn ang="0">
                      <a:pos x="11" y="0"/>
                    </a:cxn>
                    <a:cxn ang="0">
                      <a:pos x="16" y="0"/>
                    </a:cxn>
                    <a:cxn ang="0">
                      <a:pos x="21" y="3"/>
                    </a:cxn>
                    <a:cxn ang="0">
                      <a:pos x="24" y="6"/>
                    </a:cxn>
                    <a:cxn ang="0">
                      <a:pos x="25" y="9"/>
                    </a:cxn>
                    <a:cxn ang="0">
                      <a:pos x="25" y="13"/>
                    </a:cxn>
                    <a:cxn ang="0">
                      <a:pos x="23" y="18"/>
                    </a:cxn>
                    <a:cxn ang="0">
                      <a:pos x="20" y="21"/>
                    </a:cxn>
                    <a:cxn ang="0">
                      <a:pos x="18" y="21"/>
                    </a:cxn>
                    <a:cxn ang="0">
                      <a:pos x="18" y="23"/>
                    </a:cxn>
                    <a:cxn ang="0">
                      <a:pos x="17" y="23"/>
                    </a:cxn>
                    <a:cxn ang="0">
                      <a:pos x="14" y="24"/>
                    </a:cxn>
                    <a:cxn ang="0">
                      <a:pos x="10" y="24"/>
                    </a:cxn>
                    <a:cxn ang="0">
                      <a:pos x="4" y="21"/>
                    </a:cxn>
                    <a:cxn ang="0">
                      <a:pos x="2" y="18"/>
                    </a:cxn>
                    <a:cxn ang="0">
                      <a:pos x="0" y="16"/>
                    </a:cxn>
                    <a:cxn ang="0">
                      <a:pos x="0" y="11"/>
                    </a:cxn>
                    <a:cxn ang="0">
                      <a:pos x="3" y="6"/>
                    </a:cxn>
                    <a:cxn ang="0">
                      <a:pos x="6" y="3"/>
                    </a:cxn>
                    <a:cxn ang="0">
                      <a:pos x="7" y="3"/>
                    </a:cxn>
                    <a:cxn ang="0">
                      <a:pos x="7" y="2"/>
                    </a:cxn>
                    <a:cxn ang="0">
                      <a:pos x="9" y="2"/>
                    </a:cxn>
                    <a:cxn ang="0">
                      <a:pos x="11" y="0"/>
                    </a:cxn>
                  </a:cxnLst>
                  <a:rect l="0" t="0" r="r" b="b"/>
                  <a:pathLst>
                    <a:path w="25" h="24">
                      <a:moveTo>
                        <a:pt x="11" y="0"/>
                      </a:moveTo>
                      <a:lnTo>
                        <a:pt x="16" y="0"/>
                      </a:lnTo>
                      <a:lnTo>
                        <a:pt x="21" y="3"/>
                      </a:lnTo>
                      <a:lnTo>
                        <a:pt x="24" y="6"/>
                      </a:lnTo>
                      <a:lnTo>
                        <a:pt x="25" y="9"/>
                      </a:lnTo>
                      <a:lnTo>
                        <a:pt x="25" y="13"/>
                      </a:lnTo>
                      <a:lnTo>
                        <a:pt x="23" y="18"/>
                      </a:lnTo>
                      <a:lnTo>
                        <a:pt x="20" y="21"/>
                      </a:lnTo>
                      <a:lnTo>
                        <a:pt x="18" y="21"/>
                      </a:lnTo>
                      <a:lnTo>
                        <a:pt x="18" y="23"/>
                      </a:lnTo>
                      <a:lnTo>
                        <a:pt x="17" y="23"/>
                      </a:lnTo>
                      <a:lnTo>
                        <a:pt x="14" y="24"/>
                      </a:lnTo>
                      <a:lnTo>
                        <a:pt x="10" y="24"/>
                      </a:lnTo>
                      <a:lnTo>
                        <a:pt x="4" y="21"/>
                      </a:lnTo>
                      <a:lnTo>
                        <a:pt x="2" y="18"/>
                      </a:lnTo>
                      <a:lnTo>
                        <a:pt x="0" y="16"/>
                      </a:lnTo>
                      <a:lnTo>
                        <a:pt x="0" y="11"/>
                      </a:lnTo>
                      <a:lnTo>
                        <a:pt x="3" y="6"/>
                      </a:lnTo>
                      <a:lnTo>
                        <a:pt x="6" y="3"/>
                      </a:lnTo>
                      <a:lnTo>
                        <a:pt x="7" y="3"/>
                      </a:lnTo>
                      <a:lnTo>
                        <a:pt x="7" y="2"/>
                      </a:lnTo>
                      <a:lnTo>
                        <a:pt x="9"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5" name="Freeform 209"/>
                <p:cNvSpPr>
                  <a:spLocks/>
                </p:cNvSpPr>
                <p:nvPr/>
              </p:nvSpPr>
              <p:spPr bwMode="auto">
                <a:xfrm>
                  <a:off x="4947" y="1337"/>
                  <a:ext cx="19" cy="22"/>
                </a:xfrm>
                <a:custGeom>
                  <a:avLst/>
                  <a:gdLst/>
                  <a:ahLst/>
                  <a:cxnLst>
                    <a:cxn ang="0">
                      <a:pos x="10" y="0"/>
                    </a:cxn>
                    <a:cxn ang="0">
                      <a:pos x="17" y="2"/>
                    </a:cxn>
                    <a:cxn ang="0">
                      <a:pos x="19" y="8"/>
                    </a:cxn>
                    <a:cxn ang="0">
                      <a:pos x="19" y="13"/>
                    </a:cxn>
                    <a:cxn ang="0">
                      <a:pos x="17" y="19"/>
                    </a:cxn>
                    <a:cxn ang="0">
                      <a:pos x="10" y="22"/>
                    </a:cxn>
                    <a:cxn ang="0">
                      <a:pos x="3" y="19"/>
                    </a:cxn>
                    <a:cxn ang="0">
                      <a:pos x="0" y="13"/>
                    </a:cxn>
                    <a:cxn ang="0">
                      <a:pos x="0" y="8"/>
                    </a:cxn>
                    <a:cxn ang="0">
                      <a:pos x="3" y="2"/>
                    </a:cxn>
                    <a:cxn ang="0">
                      <a:pos x="10" y="0"/>
                    </a:cxn>
                  </a:cxnLst>
                  <a:rect l="0" t="0" r="r" b="b"/>
                  <a:pathLst>
                    <a:path w="19" h="22">
                      <a:moveTo>
                        <a:pt x="10" y="0"/>
                      </a:moveTo>
                      <a:lnTo>
                        <a:pt x="17" y="2"/>
                      </a:lnTo>
                      <a:lnTo>
                        <a:pt x="19" y="8"/>
                      </a:lnTo>
                      <a:lnTo>
                        <a:pt x="19" y="13"/>
                      </a:lnTo>
                      <a:lnTo>
                        <a:pt x="17" y="19"/>
                      </a:lnTo>
                      <a:lnTo>
                        <a:pt x="10" y="22"/>
                      </a:lnTo>
                      <a:lnTo>
                        <a:pt x="3" y="19"/>
                      </a:lnTo>
                      <a:lnTo>
                        <a:pt x="0" y="13"/>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6" name="Freeform 210"/>
                <p:cNvSpPr>
                  <a:spLocks/>
                </p:cNvSpPr>
                <p:nvPr/>
              </p:nvSpPr>
              <p:spPr bwMode="auto">
                <a:xfrm>
                  <a:off x="4968" y="1309"/>
                  <a:ext cx="19" cy="22"/>
                </a:xfrm>
                <a:custGeom>
                  <a:avLst/>
                  <a:gdLst/>
                  <a:ahLst/>
                  <a:cxnLst>
                    <a:cxn ang="0">
                      <a:pos x="10" y="0"/>
                    </a:cxn>
                    <a:cxn ang="0">
                      <a:pos x="16" y="3"/>
                    </a:cxn>
                    <a:cxn ang="0">
                      <a:pos x="19" y="8"/>
                    </a:cxn>
                    <a:cxn ang="0">
                      <a:pos x="19" y="14"/>
                    </a:cxn>
                    <a:cxn ang="0">
                      <a:pos x="16" y="19"/>
                    </a:cxn>
                    <a:cxn ang="0">
                      <a:pos x="10" y="22"/>
                    </a:cxn>
                    <a:cxn ang="0">
                      <a:pos x="3" y="19"/>
                    </a:cxn>
                    <a:cxn ang="0">
                      <a:pos x="0" y="14"/>
                    </a:cxn>
                    <a:cxn ang="0">
                      <a:pos x="0" y="8"/>
                    </a:cxn>
                    <a:cxn ang="0">
                      <a:pos x="3" y="3"/>
                    </a:cxn>
                    <a:cxn ang="0">
                      <a:pos x="10" y="0"/>
                    </a:cxn>
                  </a:cxnLst>
                  <a:rect l="0" t="0" r="r" b="b"/>
                  <a:pathLst>
                    <a:path w="19" h="22">
                      <a:moveTo>
                        <a:pt x="10" y="0"/>
                      </a:moveTo>
                      <a:lnTo>
                        <a:pt x="16" y="3"/>
                      </a:lnTo>
                      <a:lnTo>
                        <a:pt x="19" y="8"/>
                      </a:lnTo>
                      <a:lnTo>
                        <a:pt x="19" y="14"/>
                      </a:lnTo>
                      <a:lnTo>
                        <a:pt x="16"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 name="Freeform 211"/>
                <p:cNvSpPr>
                  <a:spLocks/>
                </p:cNvSpPr>
                <p:nvPr/>
              </p:nvSpPr>
              <p:spPr bwMode="auto">
                <a:xfrm>
                  <a:off x="4922" y="1370"/>
                  <a:ext cx="19" cy="22"/>
                </a:xfrm>
                <a:custGeom>
                  <a:avLst/>
                  <a:gdLst/>
                  <a:ahLst/>
                  <a:cxnLst>
                    <a:cxn ang="0">
                      <a:pos x="10" y="0"/>
                    </a:cxn>
                    <a:cxn ang="0">
                      <a:pos x="17" y="3"/>
                    </a:cxn>
                    <a:cxn ang="0">
                      <a:pos x="19" y="8"/>
                    </a:cxn>
                    <a:cxn ang="0">
                      <a:pos x="19" y="14"/>
                    </a:cxn>
                    <a:cxn ang="0">
                      <a:pos x="17" y="19"/>
                    </a:cxn>
                    <a:cxn ang="0">
                      <a:pos x="10" y="22"/>
                    </a:cxn>
                    <a:cxn ang="0">
                      <a:pos x="3" y="19"/>
                    </a:cxn>
                    <a:cxn ang="0">
                      <a:pos x="0" y="14"/>
                    </a:cxn>
                    <a:cxn ang="0">
                      <a:pos x="0" y="8"/>
                    </a:cxn>
                    <a:cxn ang="0">
                      <a:pos x="3" y="3"/>
                    </a:cxn>
                    <a:cxn ang="0">
                      <a:pos x="10" y="0"/>
                    </a:cxn>
                  </a:cxnLst>
                  <a:rect l="0" t="0" r="r" b="b"/>
                  <a:pathLst>
                    <a:path w="19" h="22">
                      <a:moveTo>
                        <a:pt x="10" y="0"/>
                      </a:moveTo>
                      <a:lnTo>
                        <a:pt x="17" y="3"/>
                      </a:lnTo>
                      <a:lnTo>
                        <a:pt x="19" y="8"/>
                      </a:lnTo>
                      <a:lnTo>
                        <a:pt x="19"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 name="Freeform 212"/>
                <p:cNvSpPr>
                  <a:spLocks/>
                </p:cNvSpPr>
                <p:nvPr/>
              </p:nvSpPr>
              <p:spPr bwMode="auto">
                <a:xfrm>
                  <a:off x="4922" y="1300"/>
                  <a:ext cx="25" cy="24"/>
                </a:xfrm>
                <a:custGeom>
                  <a:avLst/>
                  <a:gdLst/>
                  <a:ahLst/>
                  <a:cxnLst>
                    <a:cxn ang="0">
                      <a:pos x="11" y="0"/>
                    </a:cxn>
                    <a:cxn ang="0">
                      <a:pos x="15" y="0"/>
                    </a:cxn>
                    <a:cxn ang="0">
                      <a:pos x="21" y="3"/>
                    </a:cxn>
                    <a:cxn ang="0">
                      <a:pos x="24" y="6"/>
                    </a:cxn>
                    <a:cxn ang="0">
                      <a:pos x="25" y="9"/>
                    </a:cxn>
                    <a:cxn ang="0">
                      <a:pos x="25" y="12"/>
                    </a:cxn>
                    <a:cxn ang="0">
                      <a:pos x="22" y="17"/>
                    </a:cxn>
                    <a:cxn ang="0">
                      <a:pos x="19" y="20"/>
                    </a:cxn>
                    <a:cxn ang="0">
                      <a:pos x="19" y="21"/>
                    </a:cxn>
                    <a:cxn ang="0">
                      <a:pos x="18" y="21"/>
                    </a:cxn>
                    <a:cxn ang="0">
                      <a:pos x="17" y="23"/>
                    </a:cxn>
                    <a:cxn ang="0">
                      <a:pos x="12" y="24"/>
                    </a:cxn>
                    <a:cxn ang="0">
                      <a:pos x="8" y="24"/>
                    </a:cxn>
                    <a:cxn ang="0">
                      <a:pos x="4" y="21"/>
                    </a:cxn>
                    <a:cxn ang="0">
                      <a:pos x="1" y="18"/>
                    </a:cxn>
                    <a:cxn ang="0">
                      <a:pos x="0" y="16"/>
                    </a:cxn>
                    <a:cxn ang="0">
                      <a:pos x="0" y="12"/>
                    </a:cxn>
                    <a:cxn ang="0">
                      <a:pos x="3" y="6"/>
                    </a:cxn>
                    <a:cxn ang="0">
                      <a:pos x="5" y="3"/>
                    </a:cxn>
                    <a:cxn ang="0">
                      <a:pos x="7" y="3"/>
                    </a:cxn>
                    <a:cxn ang="0">
                      <a:pos x="8" y="2"/>
                    </a:cxn>
                    <a:cxn ang="0">
                      <a:pos x="11" y="0"/>
                    </a:cxn>
                  </a:cxnLst>
                  <a:rect l="0" t="0" r="r" b="b"/>
                  <a:pathLst>
                    <a:path w="25" h="24">
                      <a:moveTo>
                        <a:pt x="11" y="0"/>
                      </a:moveTo>
                      <a:lnTo>
                        <a:pt x="15" y="0"/>
                      </a:lnTo>
                      <a:lnTo>
                        <a:pt x="21" y="3"/>
                      </a:lnTo>
                      <a:lnTo>
                        <a:pt x="24" y="6"/>
                      </a:lnTo>
                      <a:lnTo>
                        <a:pt x="25" y="9"/>
                      </a:lnTo>
                      <a:lnTo>
                        <a:pt x="25" y="12"/>
                      </a:lnTo>
                      <a:lnTo>
                        <a:pt x="22" y="17"/>
                      </a:lnTo>
                      <a:lnTo>
                        <a:pt x="19" y="20"/>
                      </a:lnTo>
                      <a:lnTo>
                        <a:pt x="19" y="21"/>
                      </a:lnTo>
                      <a:lnTo>
                        <a:pt x="18" y="21"/>
                      </a:lnTo>
                      <a:lnTo>
                        <a:pt x="17" y="23"/>
                      </a:lnTo>
                      <a:lnTo>
                        <a:pt x="12" y="24"/>
                      </a:lnTo>
                      <a:lnTo>
                        <a:pt x="8" y="24"/>
                      </a:lnTo>
                      <a:lnTo>
                        <a:pt x="4" y="21"/>
                      </a:lnTo>
                      <a:lnTo>
                        <a:pt x="1" y="18"/>
                      </a:lnTo>
                      <a:lnTo>
                        <a:pt x="0" y="16"/>
                      </a:lnTo>
                      <a:lnTo>
                        <a:pt x="0" y="12"/>
                      </a:lnTo>
                      <a:lnTo>
                        <a:pt x="3" y="6"/>
                      </a:lnTo>
                      <a:lnTo>
                        <a:pt x="5" y="3"/>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 name="Freeform 213"/>
                <p:cNvSpPr>
                  <a:spLocks/>
                </p:cNvSpPr>
                <p:nvPr/>
              </p:nvSpPr>
              <p:spPr bwMode="auto">
                <a:xfrm>
                  <a:off x="4965" y="1360"/>
                  <a:ext cx="24" cy="24"/>
                </a:xfrm>
                <a:custGeom>
                  <a:avLst/>
                  <a:gdLst/>
                  <a:ahLst/>
                  <a:cxnLst>
                    <a:cxn ang="0">
                      <a:pos x="11" y="0"/>
                    </a:cxn>
                    <a:cxn ang="0">
                      <a:pos x="14" y="0"/>
                    </a:cxn>
                    <a:cxn ang="0">
                      <a:pos x="19" y="3"/>
                    </a:cxn>
                    <a:cxn ang="0">
                      <a:pos x="22" y="6"/>
                    </a:cxn>
                    <a:cxn ang="0">
                      <a:pos x="24" y="9"/>
                    </a:cxn>
                    <a:cxn ang="0">
                      <a:pos x="24" y="16"/>
                    </a:cxn>
                    <a:cxn ang="0">
                      <a:pos x="22" y="18"/>
                    </a:cxn>
                    <a:cxn ang="0">
                      <a:pos x="19" y="21"/>
                    </a:cxn>
                    <a:cxn ang="0">
                      <a:pos x="18" y="21"/>
                    </a:cxn>
                    <a:cxn ang="0">
                      <a:pos x="13" y="24"/>
                    </a:cxn>
                    <a:cxn ang="0">
                      <a:pos x="10" y="24"/>
                    </a:cxn>
                    <a:cxn ang="0">
                      <a:pos x="4" y="21"/>
                    </a:cxn>
                    <a:cxn ang="0">
                      <a:pos x="1" y="18"/>
                    </a:cxn>
                    <a:cxn ang="0">
                      <a:pos x="0" y="16"/>
                    </a:cxn>
                    <a:cxn ang="0">
                      <a:pos x="0" y="10"/>
                    </a:cxn>
                    <a:cxn ang="0">
                      <a:pos x="1" y="7"/>
                    </a:cxn>
                    <a:cxn ang="0">
                      <a:pos x="4" y="4"/>
                    </a:cxn>
                    <a:cxn ang="0">
                      <a:pos x="7" y="3"/>
                    </a:cxn>
                    <a:cxn ang="0">
                      <a:pos x="8" y="2"/>
                    </a:cxn>
                    <a:cxn ang="0">
                      <a:pos x="11" y="0"/>
                    </a:cxn>
                  </a:cxnLst>
                  <a:rect l="0" t="0" r="r" b="b"/>
                  <a:pathLst>
                    <a:path w="24" h="24">
                      <a:moveTo>
                        <a:pt x="11" y="0"/>
                      </a:moveTo>
                      <a:lnTo>
                        <a:pt x="14" y="0"/>
                      </a:lnTo>
                      <a:lnTo>
                        <a:pt x="19" y="3"/>
                      </a:lnTo>
                      <a:lnTo>
                        <a:pt x="22" y="6"/>
                      </a:lnTo>
                      <a:lnTo>
                        <a:pt x="24" y="9"/>
                      </a:lnTo>
                      <a:lnTo>
                        <a:pt x="24" y="16"/>
                      </a:lnTo>
                      <a:lnTo>
                        <a:pt x="22" y="18"/>
                      </a:lnTo>
                      <a:lnTo>
                        <a:pt x="19" y="21"/>
                      </a:lnTo>
                      <a:lnTo>
                        <a:pt x="18" y="21"/>
                      </a:lnTo>
                      <a:lnTo>
                        <a:pt x="13" y="24"/>
                      </a:lnTo>
                      <a:lnTo>
                        <a:pt x="10" y="24"/>
                      </a:lnTo>
                      <a:lnTo>
                        <a:pt x="4" y="21"/>
                      </a:lnTo>
                      <a:lnTo>
                        <a:pt x="1" y="18"/>
                      </a:lnTo>
                      <a:lnTo>
                        <a:pt x="0" y="16"/>
                      </a:lnTo>
                      <a:lnTo>
                        <a:pt x="0" y="10"/>
                      </a:lnTo>
                      <a:lnTo>
                        <a:pt x="1" y="7"/>
                      </a:lnTo>
                      <a:lnTo>
                        <a:pt x="4" y="4"/>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 name="Freeform 214"/>
                <p:cNvSpPr>
                  <a:spLocks/>
                </p:cNvSpPr>
                <p:nvPr/>
              </p:nvSpPr>
              <p:spPr bwMode="auto">
                <a:xfrm>
                  <a:off x="4987" y="1330"/>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 name="Freeform 215"/>
                <p:cNvSpPr>
                  <a:spLocks/>
                </p:cNvSpPr>
                <p:nvPr/>
              </p:nvSpPr>
              <p:spPr bwMode="auto">
                <a:xfrm>
                  <a:off x="4993" y="1002"/>
                  <a:ext cx="167" cy="213"/>
                </a:xfrm>
                <a:custGeom>
                  <a:avLst/>
                  <a:gdLst/>
                  <a:ahLst/>
                  <a:cxnLst>
                    <a:cxn ang="0">
                      <a:pos x="115" y="0"/>
                    </a:cxn>
                    <a:cxn ang="0">
                      <a:pos x="119" y="13"/>
                    </a:cxn>
                    <a:cxn ang="0">
                      <a:pos x="125" y="28"/>
                    </a:cxn>
                    <a:cxn ang="0">
                      <a:pos x="132" y="44"/>
                    </a:cxn>
                    <a:cxn ang="0">
                      <a:pos x="139" y="62"/>
                    </a:cxn>
                    <a:cxn ang="0">
                      <a:pos x="147" y="80"/>
                    </a:cxn>
                    <a:cxn ang="0">
                      <a:pos x="154" y="98"/>
                    </a:cxn>
                    <a:cxn ang="0">
                      <a:pos x="165" y="134"/>
                    </a:cxn>
                    <a:cxn ang="0">
                      <a:pos x="167" y="152"/>
                    </a:cxn>
                    <a:cxn ang="0">
                      <a:pos x="167" y="168"/>
                    </a:cxn>
                    <a:cxn ang="0">
                      <a:pos x="163" y="181"/>
                    </a:cxn>
                    <a:cxn ang="0">
                      <a:pos x="154" y="194"/>
                    </a:cxn>
                    <a:cxn ang="0">
                      <a:pos x="140" y="204"/>
                    </a:cxn>
                    <a:cxn ang="0">
                      <a:pos x="122" y="211"/>
                    </a:cxn>
                    <a:cxn ang="0">
                      <a:pos x="99" y="213"/>
                    </a:cxn>
                    <a:cxn ang="0">
                      <a:pos x="75" y="212"/>
                    </a:cxn>
                    <a:cxn ang="0">
                      <a:pos x="53" y="206"/>
                    </a:cxn>
                    <a:cxn ang="0">
                      <a:pos x="33" y="195"/>
                    </a:cxn>
                    <a:cxn ang="0">
                      <a:pos x="18" y="183"/>
                    </a:cxn>
                    <a:cxn ang="0">
                      <a:pos x="5" y="166"/>
                    </a:cxn>
                    <a:cxn ang="0">
                      <a:pos x="0" y="149"/>
                    </a:cxn>
                    <a:cxn ang="0">
                      <a:pos x="0" y="131"/>
                    </a:cxn>
                    <a:cxn ang="0">
                      <a:pos x="7" y="112"/>
                    </a:cxn>
                    <a:cxn ang="0">
                      <a:pos x="21" y="94"/>
                    </a:cxn>
                    <a:cxn ang="0">
                      <a:pos x="87" y="35"/>
                    </a:cxn>
                    <a:cxn ang="0">
                      <a:pos x="108" y="13"/>
                    </a:cxn>
                    <a:cxn ang="0">
                      <a:pos x="115" y="0"/>
                    </a:cxn>
                  </a:cxnLst>
                  <a:rect l="0" t="0" r="r" b="b"/>
                  <a:pathLst>
                    <a:path w="167" h="213">
                      <a:moveTo>
                        <a:pt x="115" y="0"/>
                      </a:moveTo>
                      <a:lnTo>
                        <a:pt x="119" y="13"/>
                      </a:lnTo>
                      <a:lnTo>
                        <a:pt x="125" y="28"/>
                      </a:lnTo>
                      <a:lnTo>
                        <a:pt x="132" y="44"/>
                      </a:lnTo>
                      <a:lnTo>
                        <a:pt x="139" y="62"/>
                      </a:lnTo>
                      <a:lnTo>
                        <a:pt x="147" y="80"/>
                      </a:lnTo>
                      <a:lnTo>
                        <a:pt x="154" y="98"/>
                      </a:lnTo>
                      <a:lnTo>
                        <a:pt x="165" y="134"/>
                      </a:lnTo>
                      <a:lnTo>
                        <a:pt x="167" y="152"/>
                      </a:lnTo>
                      <a:lnTo>
                        <a:pt x="167" y="168"/>
                      </a:lnTo>
                      <a:lnTo>
                        <a:pt x="163" y="181"/>
                      </a:lnTo>
                      <a:lnTo>
                        <a:pt x="154" y="194"/>
                      </a:lnTo>
                      <a:lnTo>
                        <a:pt x="140" y="204"/>
                      </a:lnTo>
                      <a:lnTo>
                        <a:pt x="122" y="211"/>
                      </a:lnTo>
                      <a:lnTo>
                        <a:pt x="99" y="213"/>
                      </a:lnTo>
                      <a:lnTo>
                        <a:pt x="75" y="212"/>
                      </a:lnTo>
                      <a:lnTo>
                        <a:pt x="53" y="206"/>
                      </a:lnTo>
                      <a:lnTo>
                        <a:pt x="33" y="195"/>
                      </a:lnTo>
                      <a:lnTo>
                        <a:pt x="18" y="183"/>
                      </a:lnTo>
                      <a:lnTo>
                        <a:pt x="5" y="166"/>
                      </a:lnTo>
                      <a:lnTo>
                        <a:pt x="0" y="149"/>
                      </a:lnTo>
                      <a:lnTo>
                        <a:pt x="0" y="131"/>
                      </a:lnTo>
                      <a:lnTo>
                        <a:pt x="7" y="112"/>
                      </a:lnTo>
                      <a:lnTo>
                        <a:pt x="21" y="94"/>
                      </a:lnTo>
                      <a:lnTo>
                        <a:pt x="87" y="35"/>
                      </a:lnTo>
                      <a:lnTo>
                        <a:pt x="108" y="13"/>
                      </a:lnTo>
                      <a:lnTo>
                        <a:pt x="1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 name="Freeform 216"/>
                <p:cNvSpPr>
                  <a:spLocks noEditPoints="1"/>
                </p:cNvSpPr>
                <p:nvPr/>
              </p:nvSpPr>
              <p:spPr bwMode="auto">
                <a:xfrm>
                  <a:off x="4980" y="991"/>
                  <a:ext cx="192" cy="236"/>
                </a:xfrm>
                <a:custGeom>
                  <a:avLst/>
                  <a:gdLst/>
                  <a:ahLst/>
                  <a:cxnLst>
                    <a:cxn ang="0">
                      <a:pos x="126" y="37"/>
                    </a:cxn>
                    <a:cxn ang="0">
                      <a:pos x="95" y="66"/>
                    </a:cxn>
                    <a:cxn ang="0">
                      <a:pos x="57" y="96"/>
                    </a:cxn>
                    <a:cxn ang="0">
                      <a:pos x="45" y="108"/>
                    </a:cxn>
                    <a:cxn ang="0">
                      <a:pos x="34" y="121"/>
                    </a:cxn>
                    <a:cxn ang="0">
                      <a:pos x="25" y="137"/>
                    </a:cxn>
                    <a:cxn ang="0">
                      <a:pos x="23" y="152"/>
                    </a:cxn>
                    <a:cxn ang="0">
                      <a:pos x="27" y="170"/>
                    </a:cxn>
                    <a:cxn ang="0">
                      <a:pos x="38" y="187"/>
                    </a:cxn>
                    <a:cxn ang="0">
                      <a:pos x="53" y="199"/>
                    </a:cxn>
                    <a:cxn ang="0">
                      <a:pos x="70" y="208"/>
                    </a:cxn>
                    <a:cxn ang="0">
                      <a:pos x="89" y="213"/>
                    </a:cxn>
                    <a:cxn ang="0">
                      <a:pos x="106" y="215"/>
                    </a:cxn>
                    <a:cxn ang="0">
                      <a:pos x="126" y="213"/>
                    </a:cxn>
                    <a:cxn ang="0">
                      <a:pos x="142" y="208"/>
                    </a:cxn>
                    <a:cxn ang="0">
                      <a:pos x="158" y="199"/>
                    </a:cxn>
                    <a:cxn ang="0">
                      <a:pos x="166" y="185"/>
                    </a:cxn>
                    <a:cxn ang="0">
                      <a:pos x="170" y="170"/>
                    </a:cxn>
                    <a:cxn ang="0">
                      <a:pos x="169" y="153"/>
                    </a:cxn>
                    <a:cxn ang="0">
                      <a:pos x="160" y="120"/>
                    </a:cxn>
                    <a:cxn ang="0">
                      <a:pos x="155" y="106"/>
                    </a:cxn>
                    <a:cxn ang="0">
                      <a:pos x="141" y="75"/>
                    </a:cxn>
                    <a:cxn ang="0">
                      <a:pos x="128" y="45"/>
                    </a:cxn>
                    <a:cxn ang="0">
                      <a:pos x="126" y="37"/>
                    </a:cxn>
                    <a:cxn ang="0">
                      <a:pos x="127" y="0"/>
                    </a:cxn>
                    <a:cxn ang="0">
                      <a:pos x="130" y="0"/>
                    </a:cxn>
                    <a:cxn ang="0">
                      <a:pos x="138" y="4"/>
                    </a:cxn>
                    <a:cxn ang="0">
                      <a:pos x="139" y="9"/>
                    </a:cxn>
                    <a:cxn ang="0">
                      <a:pos x="144" y="23"/>
                    </a:cxn>
                    <a:cxn ang="0">
                      <a:pos x="151" y="39"/>
                    </a:cxn>
                    <a:cxn ang="0">
                      <a:pos x="159" y="57"/>
                    </a:cxn>
                    <a:cxn ang="0">
                      <a:pos x="167" y="77"/>
                    </a:cxn>
                    <a:cxn ang="0">
                      <a:pos x="176" y="98"/>
                    </a:cxn>
                    <a:cxn ang="0">
                      <a:pos x="183" y="117"/>
                    </a:cxn>
                    <a:cxn ang="0">
                      <a:pos x="188" y="138"/>
                    </a:cxn>
                    <a:cxn ang="0">
                      <a:pos x="192" y="158"/>
                    </a:cxn>
                    <a:cxn ang="0">
                      <a:pos x="192" y="176"/>
                    </a:cxn>
                    <a:cxn ang="0">
                      <a:pos x="190" y="192"/>
                    </a:cxn>
                    <a:cxn ang="0">
                      <a:pos x="181" y="206"/>
                    </a:cxn>
                    <a:cxn ang="0">
                      <a:pos x="169" y="219"/>
                    </a:cxn>
                    <a:cxn ang="0">
                      <a:pos x="149" y="229"/>
                    </a:cxn>
                    <a:cxn ang="0">
                      <a:pos x="128" y="234"/>
                    </a:cxn>
                    <a:cxn ang="0">
                      <a:pos x="107" y="236"/>
                    </a:cxn>
                    <a:cxn ang="0">
                      <a:pos x="87" y="234"/>
                    </a:cxn>
                    <a:cxn ang="0">
                      <a:pos x="64" y="229"/>
                    </a:cxn>
                    <a:cxn ang="0">
                      <a:pos x="45" y="220"/>
                    </a:cxn>
                    <a:cxn ang="0">
                      <a:pos x="28" y="209"/>
                    </a:cxn>
                    <a:cxn ang="0">
                      <a:pos x="14" y="194"/>
                    </a:cxn>
                    <a:cxn ang="0">
                      <a:pos x="4" y="174"/>
                    </a:cxn>
                    <a:cxn ang="0">
                      <a:pos x="0" y="155"/>
                    </a:cxn>
                    <a:cxn ang="0">
                      <a:pos x="3" y="135"/>
                    </a:cxn>
                    <a:cxn ang="0">
                      <a:pos x="9" y="117"/>
                    </a:cxn>
                    <a:cxn ang="0">
                      <a:pos x="21" y="101"/>
                    </a:cxn>
                    <a:cxn ang="0">
                      <a:pos x="92" y="38"/>
                    </a:cxn>
                    <a:cxn ang="0">
                      <a:pos x="117" y="13"/>
                    </a:cxn>
                    <a:cxn ang="0">
                      <a:pos x="119" y="13"/>
                    </a:cxn>
                    <a:cxn ang="0">
                      <a:pos x="119" y="7"/>
                    </a:cxn>
                    <a:cxn ang="0">
                      <a:pos x="121" y="4"/>
                    </a:cxn>
                    <a:cxn ang="0">
                      <a:pos x="123" y="2"/>
                    </a:cxn>
                    <a:cxn ang="0">
                      <a:pos x="127" y="0"/>
                    </a:cxn>
                  </a:cxnLst>
                  <a:rect l="0" t="0" r="r" b="b"/>
                  <a:pathLst>
                    <a:path w="192" h="236">
                      <a:moveTo>
                        <a:pt x="126" y="37"/>
                      </a:moveTo>
                      <a:lnTo>
                        <a:pt x="95" y="66"/>
                      </a:lnTo>
                      <a:lnTo>
                        <a:pt x="57" y="96"/>
                      </a:lnTo>
                      <a:lnTo>
                        <a:pt x="45" y="108"/>
                      </a:lnTo>
                      <a:lnTo>
                        <a:pt x="34" y="121"/>
                      </a:lnTo>
                      <a:lnTo>
                        <a:pt x="25" y="137"/>
                      </a:lnTo>
                      <a:lnTo>
                        <a:pt x="23" y="152"/>
                      </a:lnTo>
                      <a:lnTo>
                        <a:pt x="27" y="170"/>
                      </a:lnTo>
                      <a:lnTo>
                        <a:pt x="38" y="187"/>
                      </a:lnTo>
                      <a:lnTo>
                        <a:pt x="53" y="199"/>
                      </a:lnTo>
                      <a:lnTo>
                        <a:pt x="70" y="208"/>
                      </a:lnTo>
                      <a:lnTo>
                        <a:pt x="89" y="213"/>
                      </a:lnTo>
                      <a:lnTo>
                        <a:pt x="106" y="215"/>
                      </a:lnTo>
                      <a:lnTo>
                        <a:pt x="126" y="213"/>
                      </a:lnTo>
                      <a:lnTo>
                        <a:pt x="142" y="208"/>
                      </a:lnTo>
                      <a:lnTo>
                        <a:pt x="158" y="199"/>
                      </a:lnTo>
                      <a:lnTo>
                        <a:pt x="166" y="185"/>
                      </a:lnTo>
                      <a:lnTo>
                        <a:pt x="170" y="170"/>
                      </a:lnTo>
                      <a:lnTo>
                        <a:pt x="169" y="153"/>
                      </a:lnTo>
                      <a:lnTo>
                        <a:pt x="160" y="120"/>
                      </a:lnTo>
                      <a:lnTo>
                        <a:pt x="155" y="106"/>
                      </a:lnTo>
                      <a:lnTo>
                        <a:pt x="141" y="75"/>
                      </a:lnTo>
                      <a:lnTo>
                        <a:pt x="128" y="45"/>
                      </a:lnTo>
                      <a:lnTo>
                        <a:pt x="126" y="37"/>
                      </a:lnTo>
                      <a:close/>
                      <a:moveTo>
                        <a:pt x="127" y="0"/>
                      </a:moveTo>
                      <a:lnTo>
                        <a:pt x="130" y="0"/>
                      </a:lnTo>
                      <a:lnTo>
                        <a:pt x="138" y="4"/>
                      </a:lnTo>
                      <a:lnTo>
                        <a:pt x="139" y="9"/>
                      </a:lnTo>
                      <a:lnTo>
                        <a:pt x="144" y="23"/>
                      </a:lnTo>
                      <a:lnTo>
                        <a:pt x="151" y="39"/>
                      </a:lnTo>
                      <a:lnTo>
                        <a:pt x="159" y="57"/>
                      </a:lnTo>
                      <a:lnTo>
                        <a:pt x="167" y="77"/>
                      </a:lnTo>
                      <a:lnTo>
                        <a:pt x="176" y="98"/>
                      </a:lnTo>
                      <a:lnTo>
                        <a:pt x="183" y="117"/>
                      </a:lnTo>
                      <a:lnTo>
                        <a:pt x="188" y="138"/>
                      </a:lnTo>
                      <a:lnTo>
                        <a:pt x="192" y="158"/>
                      </a:lnTo>
                      <a:lnTo>
                        <a:pt x="192" y="176"/>
                      </a:lnTo>
                      <a:lnTo>
                        <a:pt x="190" y="192"/>
                      </a:lnTo>
                      <a:lnTo>
                        <a:pt x="181" y="206"/>
                      </a:lnTo>
                      <a:lnTo>
                        <a:pt x="169" y="219"/>
                      </a:lnTo>
                      <a:lnTo>
                        <a:pt x="149" y="229"/>
                      </a:lnTo>
                      <a:lnTo>
                        <a:pt x="128" y="234"/>
                      </a:lnTo>
                      <a:lnTo>
                        <a:pt x="107" y="236"/>
                      </a:lnTo>
                      <a:lnTo>
                        <a:pt x="87" y="234"/>
                      </a:lnTo>
                      <a:lnTo>
                        <a:pt x="64" y="229"/>
                      </a:lnTo>
                      <a:lnTo>
                        <a:pt x="45" y="220"/>
                      </a:lnTo>
                      <a:lnTo>
                        <a:pt x="28" y="209"/>
                      </a:lnTo>
                      <a:lnTo>
                        <a:pt x="14" y="194"/>
                      </a:lnTo>
                      <a:lnTo>
                        <a:pt x="4" y="174"/>
                      </a:lnTo>
                      <a:lnTo>
                        <a:pt x="0" y="155"/>
                      </a:lnTo>
                      <a:lnTo>
                        <a:pt x="3" y="135"/>
                      </a:lnTo>
                      <a:lnTo>
                        <a:pt x="9" y="117"/>
                      </a:lnTo>
                      <a:lnTo>
                        <a:pt x="21" y="101"/>
                      </a:lnTo>
                      <a:lnTo>
                        <a:pt x="92" y="38"/>
                      </a:lnTo>
                      <a:lnTo>
                        <a:pt x="117" y="13"/>
                      </a:lnTo>
                      <a:lnTo>
                        <a:pt x="119" y="13"/>
                      </a:lnTo>
                      <a:lnTo>
                        <a:pt x="119" y="7"/>
                      </a:lnTo>
                      <a:lnTo>
                        <a:pt x="121" y="4"/>
                      </a:lnTo>
                      <a:lnTo>
                        <a:pt x="123" y="2"/>
                      </a:lnTo>
                      <a:lnTo>
                        <a:pt x="1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 name="Freeform 217"/>
                <p:cNvSpPr>
                  <a:spLocks/>
                </p:cNvSpPr>
                <p:nvPr/>
              </p:nvSpPr>
              <p:spPr bwMode="auto">
                <a:xfrm>
                  <a:off x="5046" y="1071"/>
                  <a:ext cx="25" cy="23"/>
                </a:xfrm>
                <a:custGeom>
                  <a:avLst/>
                  <a:gdLst/>
                  <a:ahLst/>
                  <a:cxnLst>
                    <a:cxn ang="0">
                      <a:pos x="9" y="0"/>
                    </a:cxn>
                    <a:cxn ang="0">
                      <a:pos x="14" y="1"/>
                    </a:cxn>
                    <a:cxn ang="0">
                      <a:pos x="18" y="1"/>
                    </a:cxn>
                    <a:cxn ang="0">
                      <a:pos x="21" y="2"/>
                    </a:cxn>
                    <a:cxn ang="0">
                      <a:pos x="23" y="5"/>
                    </a:cxn>
                    <a:cxn ang="0">
                      <a:pos x="25" y="8"/>
                    </a:cxn>
                    <a:cxn ang="0">
                      <a:pos x="25" y="15"/>
                    </a:cxn>
                    <a:cxn ang="0">
                      <a:pos x="23" y="19"/>
                    </a:cxn>
                    <a:cxn ang="0">
                      <a:pos x="21" y="22"/>
                    </a:cxn>
                    <a:cxn ang="0">
                      <a:pos x="16" y="23"/>
                    </a:cxn>
                    <a:cxn ang="0">
                      <a:pos x="11" y="23"/>
                    </a:cxn>
                    <a:cxn ang="0">
                      <a:pos x="11" y="22"/>
                    </a:cxn>
                    <a:cxn ang="0">
                      <a:pos x="8" y="22"/>
                    </a:cxn>
                    <a:cxn ang="0">
                      <a:pos x="4" y="21"/>
                    </a:cxn>
                    <a:cxn ang="0">
                      <a:pos x="1" y="16"/>
                    </a:cxn>
                    <a:cxn ang="0">
                      <a:pos x="0" y="12"/>
                    </a:cxn>
                    <a:cxn ang="0">
                      <a:pos x="0" y="8"/>
                    </a:cxn>
                    <a:cxn ang="0">
                      <a:pos x="2" y="4"/>
                    </a:cxn>
                    <a:cxn ang="0">
                      <a:pos x="5" y="1"/>
                    </a:cxn>
                    <a:cxn ang="0">
                      <a:pos x="9" y="0"/>
                    </a:cxn>
                  </a:cxnLst>
                  <a:rect l="0" t="0" r="r" b="b"/>
                  <a:pathLst>
                    <a:path w="25" h="23">
                      <a:moveTo>
                        <a:pt x="9" y="0"/>
                      </a:moveTo>
                      <a:lnTo>
                        <a:pt x="14" y="1"/>
                      </a:lnTo>
                      <a:lnTo>
                        <a:pt x="18" y="1"/>
                      </a:lnTo>
                      <a:lnTo>
                        <a:pt x="21" y="2"/>
                      </a:lnTo>
                      <a:lnTo>
                        <a:pt x="23" y="5"/>
                      </a:lnTo>
                      <a:lnTo>
                        <a:pt x="25" y="8"/>
                      </a:lnTo>
                      <a:lnTo>
                        <a:pt x="25" y="15"/>
                      </a:lnTo>
                      <a:lnTo>
                        <a:pt x="23" y="19"/>
                      </a:lnTo>
                      <a:lnTo>
                        <a:pt x="21" y="22"/>
                      </a:lnTo>
                      <a:lnTo>
                        <a:pt x="16" y="23"/>
                      </a:lnTo>
                      <a:lnTo>
                        <a:pt x="11" y="23"/>
                      </a:lnTo>
                      <a:lnTo>
                        <a:pt x="11" y="22"/>
                      </a:lnTo>
                      <a:lnTo>
                        <a:pt x="8" y="22"/>
                      </a:lnTo>
                      <a:lnTo>
                        <a:pt x="4" y="21"/>
                      </a:lnTo>
                      <a:lnTo>
                        <a:pt x="1" y="16"/>
                      </a:lnTo>
                      <a:lnTo>
                        <a:pt x="0" y="12"/>
                      </a:lnTo>
                      <a:lnTo>
                        <a:pt x="0" y="8"/>
                      </a:lnTo>
                      <a:lnTo>
                        <a:pt x="2" y="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 name="Freeform 218"/>
                <p:cNvSpPr>
                  <a:spLocks/>
                </p:cNvSpPr>
                <p:nvPr/>
              </p:nvSpPr>
              <p:spPr bwMode="auto">
                <a:xfrm>
                  <a:off x="5071" y="1089"/>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 name="Freeform 219"/>
                <p:cNvSpPr>
                  <a:spLocks/>
                </p:cNvSpPr>
                <p:nvPr/>
              </p:nvSpPr>
              <p:spPr bwMode="auto">
                <a:xfrm>
                  <a:off x="5106" y="1085"/>
                  <a:ext cx="19" cy="22"/>
                </a:xfrm>
                <a:custGeom>
                  <a:avLst/>
                  <a:gdLst/>
                  <a:ahLst/>
                  <a:cxnLst>
                    <a:cxn ang="0">
                      <a:pos x="9" y="0"/>
                    </a:cxn>
                    <a:cxn ang="0">
                      <a:pos x="16" y="2"/>
                    </a:cxn>
                    <a:cxn ang="0">
                      <a:pos x="19" y="8"/>
                    </a:cxn>
                    <a:cxn ang="0">
                      <a:pos x="19" y="14"/>
                    </a:cxn>
                    <a:cxn ang="0">
                      <a:pos x="16" y="19"/>
                    </a:cxn>
                    <a:cxn ang="0">
                      <a:pos x="9" y="22"/>
                    </a:cxn>
                    <a:cxn ang="0">
                      <a:pos x="2" y="19"/>
                    </a:cxn>
                    <a:cxn ang="0">
                      <a:pos x="0" y="14"/>
                    </a:cxn>
                    <a:cxn ang="0">
                      <a:pos x="0" y="8"/>
                    </a:cxn>
                    <a:cxn ang="0">
                      <a:pos x="2" y="2"/>
                    </a:cxn>
                    <a:cxn ang="0">
                      <a:pos x="9" y="0"/>
                    </a:cxn>
                  </a:cxnLst>
                  <a:rect l="0" t="0" r="r" b="b"/>
                  <a:pathLst>
                    <a:path w="19" h="22">
                      <a:moveTo>
                        <a:pt x="9" y="0"/>
                      </a:moveTo>
                      <a:lnTo>
                        <a:pt x="16" y="2"/>
                      </a:lnTo>
                      <a:lnTo>
                        <a:pt x="19" y="8"/>
                      </a:lnTo>
                      <a:lnTo>
                        <a:pt x="19" y="14"/>
                      </a:lnTo>
                      <a:lnTo>
                        <a:pt x="16" y="19"/>
                      </a:lnTo>
                      <a:lnTo>
                        <a:pt x="9" y="22"/>
                      </a:lnTo>
                      <a:lnTo>
                        <a:pt x="2" y="19"/>
                      </a:lnTo>
                      <a:lnTo>
                        <a:pt x="0" y="14"/>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 name="Freeform 220"/>
                <p:cNvSpPr>
                  <a:spLocks/>
                </p:cNvSpPr>
                <p:nvPr/>
              </p:nvSpPr>
              <p:spPr bwMode="auto">
                <a:xfrm>
                  <a:off x="5029" y="1096"/>
                  <a:ext cx="21" cy="21"/>
                </a:xfrm>
                <a:custGeom>
                  <a:avLst/>
                  <a:gdLst/>
                  <a:ahLst/>
                  <a:cxnLst>
                    <a:cxn ang="0">
                      <a:pos x="10" y="0"/>
                    </a:cxn>
                    <a:cxn ang="0">
                      <a:pos x="18" y="3"/>
                    </a:cxn>
                    <a:cxn ang="0">
                      <a:pos x="21" y="8"/>
                    </a:cxn>
                    <a:cxn ang="0">
                      <a:pos x="21" y="12"/>
                    </a:cxn>
                    <a:cxn ang="0">
                      <a:pos x="18" y="18"/>
                    </a:cxn>
                    <a:cxn ang="0">
                      <a:pos x="10" y="21"/>
                    </a:cxn>
                    <a:cxn ang="0">
                      <a:pos x="6" y="19"/>
                    </a:cxn>
                    <a:cxn ang="0">
                      <a:pos x="3" y="18"/>
                    </a:cxn>
                    <a:cxn ang="0">
                      <a:pos x="0" y="15"/>
                    </a:cxn>
                    <a:cxn ang="0">
                      <a:pos x="0" y="5"/>
                    </a:cxn>
                    <a:cxn ang="0">
                      <a:pos x="3" y="3"/>
                    </a:cxn>
                    <a:cxn ang="0">
                      <a:pos x="6" y="1"/>
                    </a:cxn>
                    <a:cxn ang="0">
                      <a:pos x="10" y="0"/>
                    </a:cxn>
                  </a:cxnLst>
                  <a:rect l="0" t="0" r="r" b="b"/>
                  <a:pathLst>
                    <a:path w="21" h="21">
                      <a:moveTo>
                        <a:pt x="10" y="0"/>
                      </a:moveTo>
                      <a:lnTo>
                        <a:pt x="18" y="3"/>
                      </a:lnTo>
                      <a:lnTo>
                        <a:pt x="21" y="8"/>
                      </a:lnTo>
                      <a:lnTo>
                        <a:pt x="21" y="12"/>
                      </a:lnTo>
                      <a:lnTo>
                        <a:pt x="18" y="18"/>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 name="Freeform 221"/>
                <p:cNvSpPr>
                  <a:spLocks/>
                </p:cNvSpPr>
                <p:nvPr/>
              </p:nvSpPr>
              <p:spPr bwMode="auto">
                <a:xfrm>
                  <a:off x="5078" y="1048"/>
                  <a:ext cx="25" cy="23"/>
                </a:xfrm>
                <a:custGeom>
                  <a:avLst/>
                  <a:gdLst/>
                  <a:ahLst/>
                  <a:cxnLst>
                    <a:cxn ang="0">
                      <a:pos x="9" y="0"/>
                    </a:cxn>
                    <a:cxn ang="0">
                      <a:pos x="18" y="0"/>
                    </a:cxn>
                    <a:cxn ang="0">
                      <a:pos x="22" y="3"/>
                    </a:cxn>
                    <a:cxn ang="0">
                      <a:pos x="23" y="6"/>
                    </a:cxn>
                    <a:cxn ang="0">
                      <a:pos x="25" y="10"/>
                    </a:cxn>
                    <a:cxn ang="0">
                      <a:pos x="25" y="14"/>
                    </a:cxn>
                    <a:cxn ang="0">
                      <a:pos x="23" y="18"/>
                    </a:cxn>
                    <a:cxn ang="0">
                      <a:pos x="21" y="21"/>
                    </a:cxn>
                    <a:cxn ang="0">
                      <a:pos x="16" y="23"/>
                    </a:cxn>
                    <a:cxn ang="0">
                      <a:pos x="12" y="23"/>
                    </a:cxn>
                    <a:cxn ang="0">
                      <a:pos x="11" y="21"/>
                    </a:cxn>
                    <a:cxn ang="0">
                      <a:pos x="8" y="21"/>
                    </a:cxn>
                    <a:cxn ang="0">
                      <a:pos x="5" y="20"/>
                    </a:cxn>
                    <a:cxn ang="0">
                      <a:pos x="2" y="17"/>
                    </a:cxn>
                    <a:cxn ang="0">
                      <a:pos x="1" y="14"/>
                    </a:cxn>
                    <a:cxn ang="0">
                      <a:pos x="0" y="10"/>
                    </a:cxn>
                    <a:cxn ang="0">
                      <a:pos x="1" y="7"/>
                    </a:cxn>
                    <a:cxn ang="0">
                      <a:pos x="2" y="3"/>
                    </a:cxn>
                    <a:cxn ang="0">
                      <a:pos x="5" y="2"/>
                    </a:cxn>
                    <a:cxn ang="0">
                      <a:pos x="9" y="0"/>
                    </a:cxn>
                  </a:cxnLst>
                  <a:rect l="0" t="0" r="r" b="b"/>
                  <a:pathLst>
                    <a:path w="25" h="23">
                      <a:moveTo>
                        <a:pt x="9" y="0"/>
                      </a:moveTo>
                      <a:lnTo>
                        <a:pt x="18" y="0"/>
                      </a:lnTo>
                      <a:lnTo>
                        <a:pt x="22" y="3"/>
                      </a:lnTo>
                      <a:lnTo>
                        <a:pt x="23" y="6"/>
                      </a:lnTo>
                      <a:lnTo>
                        <a:pt x="25" y="10"/>
                      </a:lnTo>
                      <a:lnTo>
                        <a:pt x="25" y="14"/>
                      </a:lnTo>
                      <a:lnTo>
                        <a:pt x="23" y="18"/>
                      </a:lnTo>
                      <a:lnTo>
                        <a:pt x="21" y="21"/>
                      </a:lnTo>
                      <a:lnTo>
                        <a:pt x="16" y="23"/>
                      </a:lnTo>
                      <a:lnTo>
                        <a:pt x="12" y="23"/>
                      </a:lnTo>
                      <a:lnTo>
                        <a:pt x="11" y="21"/>
                      </a:lnTo>
                      <a:lnTo>
                        <a:pt x="8" y="21"/>
                      </a:lnTo>
                      <a:lnTo>
                        <a:pt x="5" y="20"/>
                      </a:lnTo>
                      <a:lnTo>
                        <a:pt x="2" y="17"/>
                      </a:lnTo>
                      <a:lnTo>
                        <a:pt x="1" y="14"/>
                      </a:lnTo>
                      <a:lnTo>
                        <a:pt x="0" y="10"/>
                      </a:lnTo>
                      <a:lnTo>
                        <a:pt x="1" y="7"/>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 name="Freeform 222"/>
                <p:cNvSpPr>
                  <a:spLocks/>
                </p:cNvSpPr>
                <p:nvPr/>
              </p:nvSpPr>
              <p:spPr bwMode="auto">
                <a:xfrm>
                  <a:off x="5065" y="1121"/>
                  <a:ext cx="25" cy="22"/>
                </a:xfrm>
                <a:custGeom>
                  <a:avLst/>
                  <a:gdLst/>
                  <a:ahLst/>
                  <a:cxnLst>
                    <a:cxn ang="0">
                      <a:pos x="9" y="0"/>
                    </a:cxn>
                    <a:cxn ang="0">
                      <a:pos x="15" y="0"/>
                    </a:cxn>
                    <a:cxn ang="0">
                      <a:pos x="17" y="1"/>
                    </a:cxn>
                    <a:cxn ang="0">
                      <a:pos x="21" y="3"/>
                    </a:cxn>
                    <a:cxn ang="0">
                      <a:pos x="24" y="5"/>
                    </a:cxn>
                    <a:cxn ang="0">
                      <a:pos x="25" y="10"/>
                    </a:cxn>
                    <a:cxn ang="0">
                      <a:pos x="25" y="14"/>
                    </a:cxn>
                    <a:cxn ang="0">
                      <a:pos x="22" y="18"/>
                    </a:cxn>
                    <a:cxn ang="0">
                      <a:pos x="20" y="21"/>
                    </a:cxn>
                    <a:cxn ang="0">
                      <a:pos x="15" y="22"/>
                    </a:cxn>
                    <a:cxn ang="0">
                      <a:pos x="11" y="22"/>
                    </a:cxn>
                    <a:cxn ang="0">
                      <a:pos x="10" y="21"/>
                    </a:cxn>
                    <a:cxn ang="0">
                      <a:pos x="7" y="21"/>
                    </a:cxn>
                    <a:cxn ang="0">
                      <a:pos x="3" y="19"/>
                    </a:cxn>
                    <a:cxn ang="0">
                      <a:pos x="2" y="15"/>
                    </a:cxn>
                    <a:cxn ang="0">
                      <a:pos x="0" y="12"/>
                    </a:cxn>
                    <a:cxn ang="0">
                      <a:pos x="0" y="7"/>
                    </a:cxn>
                    <a:cxn ang="0">
                      <a:pos x="2" y="3"/>
                    </a:cxn>
                    <a:cxn ang="0">
                      <a:pos x="6" y="1"/>
                    </a:cxn>
                    <a:cxn ang="0">
                      <a:pos x="9" y="0"/>
                    </a:cxn>
                  </a:cxnLst>
                  <a:rect l="0" t="0" r="r" b="b"/>
                  <a:pathLst>
                    <a:path w="25" h="22">
                      <a:moveTo>
                        <a:pt x="9" y="0"/>
                      </a:moveTo>
                      <a:lnTo>
                        <a:pt x="15" y="0"/>
                      </a:lnTo>
                      <a:lnTo>
                        <a:pt x="17" y="1"/>
                      </a:lnTo>
                      <a:lnTo>
                        <a:pt x="21" y="3"/>
                      </a:lnTo>
                      <a:lnTo>
                        <a:pt x="24" y="5"/>
                      </a:lnTo>
                      <a:lnTo>
                        <a:pt x="25" y="10"/>
                      </a:lnTo>
                      <a:lnTo>
                        <a:pt x="25" y="14"/>
                      </a:lnTo>
                      <a:lnTo>
                        <a:pt x="22" y="18"/>
                      </a:lnTo>
                      <a:lnTo>
                        <a:pt x="20" y="21"/>
                      </a:lnTo>
                      <a:lnTo>
                        <a:pt x="15" y="22"/>
                      </a:lnTo>
                      <a:lnTo>
                        <a:pt x="11" y="22"/>
                      </a:lnTo>
                      <a:lnTo>
                        <a:pt x="10" y="21"/>
                      </a:lnTo>
                      <a:lnTo>
                        <a:pt x="7" y="21"/>
                      </a:lnTo>
                      <a:lnTo>
                        <a:pt x="3" y="19"/>
                      </a:lnTo>
                      <a:lnTo>
                        <a:pt x="2" y="15"/>
                      </a:lnTo>
                      <a:lnTo>
                        <a:pt x="0" y="12"/>
                      </a:lnTo>
                      <a:lnTo>
                        <a:pt x="0" y="7"/>
                      </a:lnTo>
                      <a:lnTo>
                        <a:pt x="2" y="3"/>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9" name="Freeform 223"/>
                <p:cNvSpPr>
                  <a:spLocks/>
                </p:cNvSpPr>
                <p:nvPr/>
              </p:nvSpPr>
              <p:spPr bwMode="auto">
                <a:xfrm>
                  <a:off x="5104" y="1112"/>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0" name="Freeform 224"/>
                <p:cNvSpPr>
                  <a:spLocks noEditPoints="1"/>
                </p:cNvSpPr>
                <p:nvPr/>
              </p:nvSpPr>
              <p:spPr bwMode="auto">
                <a:xfrm>
                  <a:off x="3219" y="1380"/>
                  <a:ext cx="1420" cy="1236"/>
                </a:xfrm>
                <a:custGeom>
                  <a:avLst/>
                  <a:gdLst/>
                  <a:ahLst/>
                  <a:cxnLst>
                    <a:cxn ang="0">
                      <a:pos x="261" y="78"/>
                    </a:cxn>
                    <a:cxn ang="0">
                      <a:pos x="138" y="238"/>
                    </a:cxn>
                    <a:cxn ang="0">
                      <a:pos x="126" y="442"/>
                    </a:cxn>
                    <a:cxn ang="0">
                      <a:pos x="142" y="494"/>
                    </a:cxn>
                    <a:cxn ang="0">
                      <a:pos x="121" y="494"/>
                    </a:cxn>
                    <a:cxn ang="0">
                      <a:pos x="32" y="501"/>
                    </a:cxn>
                    <a:cxn ang="0">
                      <a:pos x="110" y="529"/>
                    </a:cxn>
                    <a:cxn ang="0">
                      <a:pos x="200" y="708"/>
                    </a:cxn>
                    <a:cxn ang="0">
                      <a:pos x="449" y="1040"/>
                    </a:cxn>
                    <a:cxn ang="0">
                      <a:pos x="647" y="1197"/>
                    </a:cxn>
                    <a:cxn ang="0">
                      <a:pos x="812" y="1203"/>
                    </a:cxn>
                    <a:cxn ang="0">
                      <a:pos x="942" y="1105"/>
                    </a:cxn>
                    <a:cxn ang="0">
                      <a:pos x="1042" y="1109"/>
                    </a:cxn>
                    <a:cxn ang="0">
                      <a:pos x="1027" y="1056"/>
                    </a:cxn>
                    <a:cxn ang="0">
                      <a:pos x="1138" y="939"/>
                    </a:cxn>
                    <a:cxn ang="0">
                      <a:pos x="1301" y="828"/>
                    </a:cxn>
                    <a:cxn ang="0">
                      <a:pos x="1372" y="796"/>
                    </a:cxn>
                    <a:cxn ang="0">
                      <a:pos x="1348" y="642"/>
                    </a:cxn>
                    <a:cxn ang="0">
                      <a:pos x="1291" y="465"/>
                    </a:cxn>
                    <a:cxn ang="0">
                      <a:pos x="1131" y="369"/>
                    </a:cxn>
                    <a:cxn ang="0">
                      <a:pos x="989" y="291"/>
                    </a:cxn>
                    <a:cxn ang="0">
                      <a:pos x="946" y="188"/>
                    </a:cxn>
                    <a:cxn ang="0">
                      <a:pos x="910" y="158"/>
                    </a:cxn>
                    <a:cxn ang="0">
                      <a:pos x="894" y="189"/>
                    </a:cxn>
                    <a:cxn ang="0">
                      <a:pos x="760" y="87"/>
                    </a:cxn>
                    <a:cxn ang="0">
                      <a:pos x="483" y="21"/>
                    </a:cxn>
                    <a:cxn ang="0">
                      <a:pos x="722" y="44"/>
                    </a:cxn>
                    <a:cxn ang="0">
                      <a:pos x="896" y="136"/>
                    </a:cxn>
                    <a:cxn ang="0">
                      <a:pos x="932" y="93"/>
                    </a:cxn>
                    <a:cxn ang="0">
                      <a:pos x="970" y="202"/>
                    </a:cxn>
                    <a:cxn ang="0">
                      <a:pos x="1057" y="313"/>
                    </a:cxn>
                    <a:cxn ang="0">
                      <a:pos x="1226" y="384"/>
                    </a:cxn>
                    <a:cxn ang="0">
                      <a:pos x="1351" y="527"/>
                    </a:cxn>
                    <a:cxn ang="0">
                      <a:pos x="1366" y="720"/>
                    </a:cxn>
                    <a:cxn ang="0">
                      <a:pos x="1418" y="813"/>
                    </a:cxn>
                    <a:cxn ang="0">
                      <a:pos x="1412" y="831"/>
                    </a:cxn>
                    <a:cxn ang="0">
                      <a:pos x="1262" y="864"/>
                    </a:cxn>
                    <a:cxn ang="0">
                      <a:pos x="1091" y="1022"/>
                    </a:cxn>
                    <a:cxn ang="0">
                      <a:pos x="1112" y="1126"/>
                    </a:cxn>
                    <a:cxn ang="0">
                      <a:pos x="1063" y="1140"/>
                    </a:cxn>
                    <a:cxn ang="0">
                      <a:pos x="970" y="1118"/>
                    </a:cxn>
                    <a:cxn ang="0">
                      <a:pos x="868" y="1197"/>
                    </a:cxn>
                    <a:cxn ang="0">
                      <a:pos x="680" y="1229"/>
                    </a:cxn>
                    <a:cxn ang="0">
                      <a:pos x="458" y="1079"/>
                    </a:cxn>
                    <a:cxn ang="0">
                      <a:pos x="177" y="710"/>
                    </a:cxn>
                    <a:cxn ang="0">
                      <a:pos x="35" y="532"/>
                    </a:cxn>
                    <a:cxn ang="0">
                      <a:pos x="1" y="484"/>
                    </a:cxn>
                    <a:cxn ang="0">
                      <a:pos x="113" y="472"/>
                    </a:cxn>
                    <a:cxn ang="0">
                      <a:pos x="101" y="285"/>
                    </a:cxn>
                    <a:cxn ang="0">
                      <a:pos x="188" y="107"/>
                    </a:cxn>
                    <a:cxn ang="0">
                      <a:pos x="414" y="7"/>
                    </a:cxn>
                  </a:cxnLst>
                  <a:rect l="0" t="0" r="r" b="b"/>
                  <a:pathLst>
                    <a:path w="1420" h="1236">
                      <a:moveTo>
                        <a:pt x="483" y="21"/>
                      </a:moveTo>
                      <a:lnTo>
                        <a:pt x="420" y="28"/>
                      </a:lnTo>
                      <a:lnTo>
                        <a:pt x="359" y="40"/>
                      </a:lnTo>
                      <a:lnTo>
                        <a:pt x="298" y="60"/>
                      </a:lnTo>
                      <a:lnTo>
                        <a:pt x="261" y="78"/>
                      </a:lnTo>
                      <a:lnTo>
                        <a:pt x="228" y="100"/>
                      </a:lnTo>
                      <a:lnTo>
                        <a:pt x="199" y="129"/>
                      </a:lnTo>
                      <a:lnTo>
                        <a:pt x="174" y="163"/>
                      </a:lnTo>
                      <a:lnTo>
                        <a:pt x="153" y="199"/>
                      </a:lnTo>
                      <a:lnTo>
                        <a:pt x="138" y="238"/>
                      </a:lnTo>
                      <a:lnTo>
                        <a:pt x="125" y="278"/>
                      </a:lnTo>
                      <a:lnTo>
                        <a:pt x="118" y="320"/>
                      </a:lnTo>
                      <a:lnTo>
                        <a:pt x="115" y="362"/>
                      </a:lnTo>
                      <a:lnTo>
                        <a:pt x="118" y="403"/>
                      </a:lnTo>
                      <a:lnTo>
                        <a:pt x="126" y="442"/>
                      </a:lnTo>
                      <a:lnTo>
                        <a:pt x="138" y="474"/>
                      </a:lnTo>
                      <a:lnTo>
                        <a:pt x="142" y="476"/>
                      </a:lnTo>
                      <a:lnTo>
                        <a:pt x="145" y="481"/>
                      </a:lnTo>
                      <a:lnTo>
                        <a:pt x="145" y="488"/>
                      </a:lnTo>
                      <a:lnTo>
                        <a:pt x="142" y="494"/>
                      </a:lnTo>
                      <a:lnTo>
                        <a:pt x="135" y="495"/>
                      </a:lnTo>
                      <a:lnTo>
                        <a:pt x="133" y="495"/>
                      </a:lnTo>
                      <a:lnTo>
                        <a:pt x="128" y="498"/>
                      </a:lnTo>
                      <a:lnTo>
                        <a:pt x="124" y="497"/>
                      </a:lnTo>
                      <a:lnTo>
                        <a:pt x="121" y="494"/>
                      </a:lnTo>
                      <a:lnTo>
                        <a:pt x="104" y="493"/>
                      </a:lnTo>
                      <a:lnTo>
                        <a:pt x="74" y="491"/>
                      </a:lnTo>
                      <a:lnTo>
                        <a:pt x="43" y="494"/>
                      </a:lnTo>
                      <a:lnTo>
                        <a:pt x="29" y="497"/>
                      </a:lnTo>
                      <a:lnTo>
                        <a:pt x="32" y="501"/>
                      </a:lnTo>
                      <a:lnTo>
                        <a:pt x="47" y="513"/>
                      </a:lnTo>
                      <a:lnTo>
                        <a:pt x="65" y="522"/>
                      </a:lnTo>
                      <a:lnTo>
                        <a:pt x="85" y="527"/>
                      </a:lnTo>
                      <a:lnTo>
                        <a:pt x="106" y="529"/>
                      </a:lnTo>
                      <a:lnTo>
                        <a:pt x="110" y="529"/>
                      </a:lnTo>
                      <a:lnTo>
                        <a:pt x="113" y="530"/>
                      </a:lnTo>
                      <a:lnTo>
                        <a:pt x="115" y="533"/>
                      </a:lnTo>
                      <a:lnTo>
                        <a:pt x="117" y="537"/>
                      </a:lnTo>
                      <a:lnTo>
                        <a:pt x="154" y="625"/>
                      </a:lnTo>
                      <a:lnTo>
                        <a:pt x="200" y="708"/>
                      </a:lnTo>
                      <a:lnTo>
                        <a:pt x="250" y="790"/>
                      </a:lnTo>
                      <a:lnTo>
                        <a:pt x="306" y="867"/>
                      </a:lnTo>
                      <a:lnTo>
                        <a:pt x="352" y="925"/>
                      </a:lnTo>
                      <a:lnTo>
                        <a:pt x="399" y="983"/>
                      </a:lnTo>
                      <a:lnTo>
                        <a:pt x="449" y="1040"/>
                      </a:lnTo>
                      <a:lnTo>
                        <a:pt x="502" y="1093"/>
                      </a:lnTo>
                      <a:lnTo>
                        <a:pt x="558" y="1141"/>
                      </a:lnTo>
                      <a:lnTo>
                        <a:pt x="586" y="1162"/>
                      </a:lnTo>
                      <a:lnTo>
                        <a:pt x="615" y="1180"/>
                      </a:lnTo>
                      <a:lnTo>
                        <a:pt x="647" y="1197"/>
                      </a:lnTo>
                      <a:lnTo>
                        <a:pt x="679" y="1208"/>
                      </a:lnTo>
                      <a:lnTo>
                        <a:pt x="714" y="1215"/>
                      </a:lnTo>
                      <a:lnTo>
                        <a:pt x="747" y="1216"/>
                      </a:lnTo>
                      <a:lnTo>
                        <a:pt x="780" y="1212"/>
                      </a:lnTo>
                      <a:lnTo>
                        <a:pt x="812" y="1203"/>
                      </a:lnTo>
                      <a:lnTo>
                        <a:pt x="843" y="1189"/>
                      </a:lnTo>
                      <a:lnTo>
                        <a:pt x="869" y="1169"/>
                      </a:lnTo>
                      <a:lnTo>
                        <a:pt x="885" y="1154"/>
                      </a:lnTo>
                      <a:lnTo>
                        <a:pt x="921" y="1120"/>
                      </a:lnTo>
                      <a:lnTo>
                        <a:pt x="942" y="1105"/>
                      </a:lnTo>
                      <a:lnTo>
                        <a:pt x="963" y="1095"/>
                      </a:lnTo>
                      <a:lnTo>
                        <a:pt x="985" y="1091"/>
                      </a:lnTo>
                      <a:lnTo>
                        <a:pt x="1004" y="1094"/>
                      </a:lnTo>
                      <a:lnTo>
                        <a:pt x="1023" y="1101"/>
                      </a:lnTo>
                      <a:lnTo>
                        <a:pt x="1042" y="1109"/>
                      </a:lnTo>
                      <a:lnTo>
                        <a:pt x="1060" y="1115"/>
                      </a:lnTo>
                      <a:lnTo>
                        <a:pt x="1078" y="1119"/>
                      </a:lnTo>
                      <a:lnTo>
                        <a:pt x="1081" y="1119"/>
                      </a:lnTo>
                      <a:lnTo>
                        <a:pt x="1029" y="1062"/>
                      </a:lnTo>
                      <a:lnTo>
                        <a:pt x="1027" y="1056"/>
                      </a:lnTo>
                      <a:lnTo>
                        <a:pt x="1027" y="1052"/>
                      </a:lnTo>
                      <a:lnTo>
                        <a:pt x="1029" y="1047"/>
                      </a:lnTo>
                      <a:lnTo>
                        <a:pt x="1067" y="1013"/>
                      </a:lnTo>
                      <a:lnTo>
                        <a:pt x="1103" y="977"/>
                      </a:lnTo>
                      <a:lnTo>
                        <a:pt x="1138" y="939"/>
                      </a:lnTo>
                      <a:lnTo>
                        <a:pt x="1173" y="903"/>
                      </a:lnTo>
                      <a:lnTo>
                        <a:pt x="1210" y="870"/>
                      </a:lnTo>
                      <a:lnTo>
                        <a:pt x="1238" y="850"/>
                      </a:lnTo>
                      <a:lnTo>
                        <a:pt x="1267" y="836"/>
                      </a:lnTo>
                      <a:lnTo>
                        <a:pt x="1301" y="828"/>
                      </a:lnTo>
                      <a:lnTo>
                        <a:pt x="1337" y="824"/>
                      </a:lnTo>
                      <a:lnTo>
                        <a:pt x="1372" y="820"/>
                      </a:lnTo>
                      <a:lnTo>
                        <a:pt x="1388" y="816"/>
                      </a:lnTo>
                      <a:lnTo>
                        <a:pt x="1386" y="813"/>
                      </a:lnTo>
                      <a:lnTo>
                        <a:pt x="1372" y="796"/>
                      </a:lnTo>
                      <a:lnTo>
                        <a:pt x="1358" y="777"/>
                      </a:lnTo>
                      <a:lnTo>
                        <a:pt x="1349" y="757"/>
                      </a:lnTo>
                      <a:lnTo>
                        <a:pt x="1345" y="732"/>
                      </a:lnTo>
                      <a:lnTo>
                        <a:pt x="1348" y="679"/>
                      </a:lnTo>
                      <a:lnTo>
                        <a:pt x="1348" y="642"/>
                      </a:lnTo>
                      <a:lnTo>
                        <a:pt x="1345" y="604"/>
                      </a:lnTo>
                      <a:lnTo>
                        <a:pt x="1338" y="566"/>
                      </a:lnTo>
                      <a:lnTo>
                        <a:pt x="1329" y="530"/>
                      </a:lnTo>
                      <a:lnTo>
                        <a:pt x="1313" y="497"/>
                      </a:lnTo>
                      <a:lnTo>
                        <a:pt x="1291" y="465"/>
                      </a:lnTo>
                      <a:lnTo>
                        <a:pt x="1265" y="437"/>
                      </a:lnTo>
                      <a:lnTo>
                        <a:pt x="1234" y="415"/>
                      </a:lnTo>
                      <a:lnTo>
                        <a:pt x="1201" y="397"/>
                      </a:lnTo>
                      <a:lnTo>
                        <a:pt x="1167" y="383"/>
                      </a:lnTo>
                      <a:lnTo>
                        <a:pt x="1131" y="369"/>
                      </a:lnTo>
                      <a:lnTo>
                        <a:pt x="1096" y="355"/>
                      </a:lnTo>
                      <a:lnTo>
                        <a:pt x="1061" y="339"/>
                      </a:lnTo>
                      <a:lnTo>
                        <a:pt x="1028" y="321"/>
                      </a:lnTo>
                      <a:lnTo>
                        <a:pt x="1009" y="307"/>
                      </a:lnTo>
                      <a:lnTo>
                        <a:pt x="989" y="291"/>
                      </a:lnTo>
                      <a:lnTo>
                        <a:pt x="972" y="273"/>
                      </a:lnTo>
                      <a:lnTo>
                        <a:pt x="960" y="252"/>
                      </a:lnTo>
                      <a:lnTo>
                        <a:pt x="952" y="228"/>
                      </a:lnTo>
                      <a:lnTo>
                        <a:pt x="949" y="209"/>
                      </a:lnTo>
                      <a:lnTo>
                        <a:pt x="946" y="188"/>
                      </a:lnTo>
                      <a:lnTo>
                        <a:pt x="945" y="168"/>
                      </a:lnTo>
                      <a:lnTo>
                        <a:pt x="940" y="149"/>
                      </a:lnTo>
                      <a:lnTo>
                        <a:pt x="933" y="129"/>
                      </a:lnTo>
                      <a:lnTo>
                        <a:pt x="928" y="122"/>
                      </a:lnTo>
                      <a:lnTo>
                        <a:pt x="910" y="158"/>
                      </a:lnTo>
                      <a:lnTo>
                        <a:pt x="906" y="178"/>
                      </a:lnTo>
                      <a:lnTo>
                        <a:pt x="904" y="182"/>
                      </a:lnTo>
                      <a:lnTo>
                        <a:pt x="901" y="186"/>
                      </a:lnTo>
                      <a:lnTo>
                        <a:pt x="899" y="188"/>
                      </a:lnTo>
                      <a:lnTo>
                        <a:pt x="894" y="189"/>
                      </a:lnTo>
                      <a:lnTo>
                        <a:pt x="892" y="189"/>
                      </a:lnTo>
                      <a:lnTo>
                        <a:pt x="888" y="186"/>
                      </a:lnTo>
                      <a:lnTo>
                        <a:pt x="847" y="150"/>
                      </a:lnTo>
                      <a:lnTo>
                        <a:pt x="805" y="117"/>
                      </a:lnTo>
                      <a:lnTo>
                        <a:pt x="760" y="87"/>
                      </a:lnTo>
                      <a:lnTo>
                        <a:pt x="712" y="62"/>
                      </a:lnTo>
                      <a:lnTo>
                        <a:pt x="662" y="44"/>
                      </a:lnTo>
                      <a:lnTo>
                        <a:pt x="609" y="30"/>
                      </a:lnTo>
                      <a:lnTo>
                        <a:pt x="547" y="22"/>
                      </a:lnTo>
                      <a:lnTo>
                        <a:pt x="483" y="21"/>
                      </a:lnTo>
                      <a:close/>
                      <a:moveTo>
                        <a:pt x="481" y="0"/>
                      </a:moveTo>
                      <a:lnTo>
                        <a:pt x="548" y="0"/>
                      </a:lnTo>
                      <a:lnTo>
                        <a:pt x="615" y="9"/>
                      </a:lnTo>
                      <a:lnTo>
                        <a:pt x="669" y="25"/>
                      </a:lnTo>
                      <a:lnTo>
                        <a:pt x="722" y="44"/>
                      </a:lnTo>
                      <a:lnTo>
                        <a:pt x="771" y="69"/>
                      </a:lnTo>
                      <a:lnTo>
                        <a:pt x="818" y="99"/>
                      </a:lnTo>
                      <a:lnTo>
                        <a:pt x="861" y="132"/>
                      </a:lnTo>
                      <a:lnTo>
                        <a:pt x="888" y="156"/>
                      </a:lnTo>
                      <a:lnTo>
                        <a:pt x="896" y="136"/>
                      </a:lnTo>
                      <a:lnTo>
                        <a:pt x="906" y="117"/>
                      </a:lnTo>
                      <a:lnTo>
                        <a:pt x="918" y="99"/>
                      </a:lnTo>
                      <a:lnTo>
                        <a:pt x="921" y="96"/>
                      </a:lnTo>
                      <a:lnTo>
                        <a:pt x="925" y="93"/>
                      </a:lnTo>
                      <a:lnTo>
                        <a:pt x="932" y="93"/>
                      </a:lnTo>
                      <a:lnTo>
                        <a:pt x="936" y="96"/>
                      </a:lnTo>
                      <a:lnTo>
                        <a:pt x="953" y="121"/>
                      </a:lnTo>
                      <a:lnTo>
                        <a:pt x="961" y="146"/>
                      </a:lnTo>
                      <a:lnTo>
                        <a:pt x="967" y="174"/>
                      </a:lnTo>
                      <a:lnTo>
                        <a:pt x="970" y="202"/>
                      </a:lnTo>
                      <a:lnTo>
                        <a:pt x="977" y="231"/>
                      </a:lnTo>
                      <a:lnTo>
                        <a:pt x="990" y="257"/>
                      </a:lnTo>
                      <a:lnTo>
                        <a:pt x="1009" y="278"/>
                      </a:lnTo>
                      <a:lnTo>
                        <a:pt x="1031" y="298"/>
                      </a:lnTo>
                      <a:lnTo>
                        <a:pt x="1057" y="313"/>
                      </a:lnTo>
                      <a:lnTo>
                        <a:pt x="1091" y="328"/>
                      </a:lnTo>
                      <a:lnTo>
                        <a:pt x="1124" y="342"/>
                      </a:lnTo>
                      <a:lnTo>
                        <a:pt x="1159" y="355"/>
                      </a:lnTo>
                      <a:lnTo>
                        <a:pt x="1192" y="369"/>
                      </a:lnTo>
                      <a:lnTo>
                        <a:pt x="1226" y="384"/>
                      </a:lnTo>
                      <a:lnTo>
                        <a:pt x="1256" y="402"/>
                      </a:lnTo>
                      <a:lnTo>
                        <a:pt x="1285" y="426"/>
                      </a:lnTo>
                      <a:lnTo>
                        <a:pt x="1313" y="456"/>
                      </a:lnTo>
                      <a:lnTo>
                        <a:pt x="1334" y="490"/>
                      </a:lnTo>
                      <a:lnTo>
                        <a:pt x="1351" y="527"/>
                      </a:lnTo>
                      <a:lnTo>
                        <a:pt x="1362" y="566"/>
                      </a:lnTo>
                      <a:lnTo>
                        <a:pt x="1369" y="607"/>
                      </a:lnTo>
                      <a:lnTo>
                        <a:pt x="1370" y="647"/>
                      </a:lnTo>
                      <a:lnTo>
                        <a:pt x="1368" y="694"/>
                      </a:lnTo>
                      <a:lnTo>
                        <a:pt x="1366" y="720"/>
                      </a:lnTo>
                      <a:lnTo>
                        <a:pt x="1369" y="742"/>
                      </a:lnTo>
                      <a:lnTo>
                        <a:pt x="1376" y="763"/>
                      </a:lnTo>
                      <a:lnTo>
                        <a:pt x="1388" y="781"/>
                      </a:lnTo>
                      <a:lnTo>
                        <a:pt x="1402" y="797"/>
                      </a:lnTo>
                      <a:lnTo>
                        <a:pt x="1418" y="813"/>
                      </a:lnTo>
                      <a:lnTo>
                        <a:pt x="1420" y="817"/>
                      </a:lnTo>
                      <a:lnTo>
                        <a:pt x="1420" y="821"/>
                      </a:lnTo>
                      <a:lnTo>
                        <a:pt x="1419" y="825"/>
                      </a:lnTo>
                      <a:lnTo>
                        <a:pt x="1416" y="828"/>
                      </a:lnTo>
                      <a:lnTo>
                        <a:pt x="1412" y="831"/>
                      </a:lnTo>
                      <a:lnTo>
                        <a:pt x="1380" y="841"/>
                      </a:lnTo>
                      <a:lnTo>
                        <a:pt x="1348" y="846"/>
                      </a:lnTo>
                      <a:lnTo>
                        <a:pt x="1316" y="849"/>
                      </a:lnTo>
                      <a:lnTo>
                        <a:pt x="1287" y="854"/>
                      </a:lnTo>
                      <a:lnTo>
                        <a:pt x="1262" y="864"/>
                      </a:lnTo>
                      <a:lnTo>
                        <a:pt x="1238" y="877"/>
                      </a:lnTo>
                      <a:lnTo>
                        <a:pt x="1215" y="895"/>
                      </a:lnTo>
                      <a:lnTo>
                        <a:pt x="1173" y="937"/>
                      </a:lnTo>
                      <a:lnTo>
                        <a:pt x="1131" y="980"/>
                      </a:lnTo>
                      <a:lnTo>
                        <a:pt x="1091" y="1022"/>
                      </a:lnTo>
                      <a:lnTo>
                        <a:pt x="1053" y="1055"/>
                      </a:lnTo>
                      <a:lnTo>
                        <a:pt x="1077" y="1083"/>
                      </a:lnTo>
                      <a:lnTo>
                        <a:pt x="1109" y="1118"/>
                      </a:lnTo>
                      <a:lnTo>
                        <a:pt x="1112" y="1122"/>
                      </a:lnTo>
                      <a:lnTo>
                        <a:pt x="1112" y="1126"/>
                      </a:lnTo>
                      <a:lnTo>
                        <a:pt x="1110" y="1130"/>
                      </a:lnTo>
                      <a:lnTo>
                        <a:pt x="1107" y="1133"/>
                      </a:lnTo>
                      <a:lnTo>
                        <a:pt x="1103" y="1136"/>
                      </a:lnTo>
                      <a:lnTo>
                        <a:pt x="1084" y="1141"/>
                      </a:lnTo>
                      <a:lnTo>
                        <a:pt x="1063" y="1140"/>
                      </a:lnTo>
                      <a:lnTo>
                        <a:pt x="1045" y="1133"/>
                      </a:lnTo>
                      <a:lnTo>
                        <a:pt x="1025" y="1125"/>
                      </a:lnTo>
                      <a:lnTo>
                        <a:pt x="1007" y="1116"/>
                      </a:lnTo>
                      <a:lnTo>
                        <a:pt x="988" y="1113"/>
                      </a:lnTo>
                      <a:lnTo>
                        <a:pt x="970" y="1118"/>
                      </a:lnTo>
                      <a:lnTo>
                        <a:pt x="953" y="1126"/>
                      </a:lnTo>
                      <a:lnTo>
                        <a:pt x="938" y="1139"/>
                      </a:lnTo>
                      <a:lnTo>
                        <a:pt x="914" y="1159"/>
                      </a:lnTo>
                      <a:lnTo>
                        <a:pt x="892" y="1179"/>
                      </a:lnTo>
                      <a:lnTo>
                        <a:pt x="868" y="1197"/>
                      </a:lnTo>
                      <a:lnTo>
                        <a:pt x="843" y="1212"/>
                      </a:lnTo>
                      <a:lnTo>
                        <a:pt x="814" y="1225"/>
                      </a:lnTo>
                      <a:lnTo>
                        <a:pt x="768" y="1235"/>
                      </a:lnTo>
                      <a:lnTo>
                        <a:pt x="723" y="1236"/>
                      </a:lnTo>
                      <a:lnTo>
                        <a:pt x="680" y="1229"/>
                      </a:lnTo>
                      <a:lnTo>
                        <a:pt x="640" y="1216"/>
                      </a:lnTo>
                      <a:lnTo>
                        <a:pt x="600" y="1196"/>
                      </a:lnTo>
                      <a:lnTo>
                        <a:pt x="562" y="1172"/>
                      </a:lnTo>
                      <a:lnTo>
                        <a:pt x="526" y="1143"/>
                      </a:lnTo>
                      <a:lnTo>
                        <a:pt x="458" y="1079"/>
                      </a:lnTo>
                      <a:lnTo>
                        <a:pt x="394" y="1010"/>
                      </a:lnTo>
                      <a:lnTo>
                        <a:pt x="334" y="939"/>
                      </a:lnTo>
                      <a:lnTo>
                        <a:pt x="278" y="866"/>
                      </a:lnTo>
                      <a:lnTo>
                        <a:pt x="225" y="789"/>
                      </a:lnTo>
                      <a:lnTo>
                        <a:pt x="177" y="710"/>
                      </a:lnTo>
                      <a:lnTo>
                        <a:pt x="133" y="628"/>
                      </a:lnTo>
                      <a:lnTo>
                        <a:pt x="100" y="551"/>
                      </a:lnTo>
                      <a:lnTo>
                        <a:pt x="81" y="550"/>
                      </a:lnTo>
                      <a:lnTo>
                        <a:pt x="57" y="543"/>
                      </a:lnTo>
                      <a:lnTo>
                        <a:pt x="35" y="532"/>
                      </a:lnTo>
                      <a:lnTo>
                        <a:pt x="17" y="516"/>
                      </a:lnTo>
                      <a:lnTo>
                        <a:pt x="1" y="495"/>
                      </a:lnTo>
                      <a:lnTo>
                        <a:pt x="0" y="491"/>
                      </a:lnTo>
                      <a:lnTo>
                        <a:pt x="0" y="488"/>
                      </a:lnTo>
                      <a:lnTo>
                        <a:pt x="1" y="484"/>
                      </a:lnTo>
                      <a:lnTo>
                        <a:pt x="3" y="481"/>
                      </a:lnTo>
                      <a:lnTo>
                        <a:pt x="7" y="479"/>
                      </a:lnTo>
                      <a:lnTo>
                        <a:pt x="49" y="472"/>
                      </a:lnTo>
                      <a:lnTo>
                        <a:pt x="92" y="470"/>
                      </a:lnTo>
                      <a:lnTo>
                        <a:pt x="113" y="472"/>
                      </a:lnTo>
                      <a:lnTo>
                        <a:pt x="104" y="444"/>
                      </a:lnTo>
                      <a:lnTo>
                        <a:pt x="97" y="406"/>
                      </a:lnTo>
                      <a:lnTo>
                        <a:pt x="94" y="366"/>
                      </a:lnTo>
                      <a:lnTo>
                        <a:pt x="96" y="326"/>
                      </a:lnTo>
                      <a:lnTo>
                        <a:pt x="101" y="285"/>
                      </a:lnTo>
                      <a:lnTo>
                        <a:pt x="111" y="246"/>
                      </a:lnTo>
                      <a:lnTo>
                        <a:pt x="125" y="207"/>
                      </a:lnTo>
                      <a:lnTo>
                        <a:pt x="142" y="171"/>
                      </a:lnTo>
                      <a:lnTo>
                        <a:pt x="163" y="136"/>
                      </a:lnTo>
                      <a:lnTo>
                        <a:pt x="188" y="107"/>
                      </a:lnTo>
                      <a:lnTo>
                        <a:pt x="217" y="79"/>
                      </a:lnTo>
                      <a:lnTo>
                        <a:pt x="249" y="58"/>
                      </a:lnTo>
                      <a:lnTo>
                        <a:pt x="285" y="41"/>
                      </a:lnTo>
                      <a:lnTo>
                        <a:pt x="349" y="21"/>
                      </a:lnTo>
                      <a:lnTo>
                        <a:pt x="414" y="7"/>
                      </a:lnTo>
                      <a:lnTo>
                        <a:pt x="4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1" name="Freeform 225"/>
                <p:cNvSpPr>
                  <a:spLocks noEditPoints="1"/>
                </p:cNvSpPr>
                <p:nvPr/>
              </p:nvSpPr>
              <p:spPr bwMode="auto">
                <a:xfrm>
                  <a:off x="3409" y="1602"/>
                  <a:ext cx="265" cy="176"/>
                </a:xfrm>
                <a:custGeom>
                  <a:avLst/>
                  <a:gdLst/>
                  <a:ahLst/>
                  <a:cxnLst>
                    <a:cxn ang="0">
                      <a:pos x="190" y="24"/>
                    </a:cxn>
                    <a:cxn ang="0">
                      <a:pos x="141" y="38"/>
                    </a:cxn>
                    <a:cxn ang="0">
                      <a:pos x="48" y="77"/>
                    </a:cxn>
                    <a:cxn ang="0">
                      <a:pos x="27" y="84"/>
                    </a:cxn>
                    <a:cxn ang="0">
                      <a:pos x="35" y="110"/>
                    </a:cxn>
                    <a:cxn ang="0">
                      <a:pos x="63" y="138"/>
                    </a:cxn>
                    <a:cxn ang="0">
                      <a:pos x="105" y="152"/>
                    </a:cxn>
                    <a:cxn ang="0">
                      <a:pos x="149" y="152"/>
                    </a:cxn>
                    <a:cxn ang="0">
                      <a:pos x="192" y="138"/>
                    </a:cxn>
                    <a:cxn ang="0">
                      <a:pos x="226" y="112"/>
                    </a:cxn>
                    <a:cxn ang="0">
                      <a:pos x="241" y="73"/>
                    </a:cxn>
                    <a:cxn ang="0">
                      <a:pos x="241" y="51"/>
                    </a:cxn>
                    <a:cxn ang="0">
                      <a:pos x="234" y="31"/>
                    </a:cxn>
                    <a:cxn ang="0">
                      <a:pos x="213" y="23"/>
                    </a:cxn>
                    <a:cxn ang="0">
                      <a:pos x="211" y="0"/>
                    </a:cxn>
                    <a:cxn ang="0">
                      <a:pos x="240" y="6"/>
                    </a:cxn>
                    <a:cxn ang="0">
                      <a:pos x="261" y="34"/>
                    </a:cxn>
                    <a:cxn ang="0">
                      <a:pos x="263" y="76"/>
                    </a:cxn>
                    <a:cxn ang="0">
                      <a:pos x="250" y="116"/>
                    </a:cxn>
                    <a:cxn ang="0">
                      <a:pos x="219" y="149"/>
                    </a:cxn>
                    <a:cxn ang="0">
                      <a:pos x="176" y="169"/>
                    </a:cxn>
                    <a:cxn ang="0">
                      <a:pos x="127" y="176"/>
                    </a:cxn>
                    <a:cxn ang="0">
                      <a:pos x="80" y="169"/>
                    </a:cxn>
                    <a:cxn ang="0">
                      <a:pos x="39" y="148"/>
                    </a:cxn>
                    <a:cxn ang="0">
                      <a:pos x="12" y="116"/>
                    </a:cxn>
                    <a:cxn ang="0">
                      <a:pos x="5" y="84"/>
                    </a:cxn>
                    <a:cxn ang="0">
                      <a:pos x="0" y="78"/>
                    </a:cxn>
                    <a:cxn ang="0">
                      <a:pos x="6" y="62"/>
                    </a:cxn>
                    <a:cxn ang="0">
                      <a:pos x="17" y="59"/>
                    </a:cxn>
                    <a:cxn ang="0">
                      <a:pos x="30" y="60"/>
                    </a:cxn>
                    <a:cxn ang="0">
                      <a:pos x="67" y="45"/>
                    </a:cxn>
                    <a:cxn ang="0">
                      <a:pos x="117" y="24"/>
                    </a:cxn>
                    <a:cxn ang="0">
                      <a:pos x="181" y="3"/>
                    </a:cxn>
                  </a:cxnLst>
                  <a:rect l="0" t="0" r="r" b="b"/>
                  <a:pathLst>
                    <a:path w="265" h="176">
                      <a:moveTo>
                        <a:pt x="213" y="23"/>
                      </a:moveTo>
                      <a:lnTo>
                        <a:pt x="190" y="24"/>
                      </a:lnTo>
                      <a:lnTo>
                        <a:pt x="165" y="30"/>
                      </a:lnTo>
                      <a:lnTo>
                        <a:pt x="141" y="38"/>
                      </a:lnTo>
                      <a:lnTo>
                        <a:pt x="64" y="70"/>
                      </a:lnTo>
                      <a:lnTo>
                        <a:pt x="48" y="77"/>
                      </a:lnTo>
                      <a:lnTo>
                        <a:pt x="30" y="84"/>
                      </a:lnTo>
                      <a:lnTo>
                        <a:pt x="27" y="84"/>
                      </a:lnTo>
                      <a:lnTo>
                        <a:pt x="27" y="91"/>
                      </a:lnTo>
                      <a:lnTo>
                        <a:pt x="35" y="110"/>
                      </a:lnTo>
                      <a:lnTo>
                        <a:pt x="48" y="127"/>
                      </a:lnTo>
                      <a:lnTo>
                        <a:pt x="63" y="138"/>
                      </a:lnTo>
                      <a:lnTo>
                        <a:pt x="83" y="147"/>
                      </a:lnTo>
                      <a:lnTo>
                        <a:pt x="105" y="152"/>
                      </a:lnTo>
                      <a:lnTo>
                        <a:pt x="127" y="154"/>
                      </a:lnTo>
                      <a:lnTo>
                        <a:pt x="149" y="152"/>
                      </a:lnTo>
                      <a:lnTo>
                        <a:pt x="172" y="147"/>
                      </a:lnTo>
                      <a:lnTo>
                        <a:pt x="192" y="138"/>
                      </a:lnTo>
                      <a:lnTo>
                        <a:pt x="211" y="127"/>
                      </a:lnTo>
                      <a:lnTo>
                        <a:pt x="226" y="112"/>
                      </a:lnTo>
                      <a:lnTo>
                        <a:pt x="236" y="94"/>
                      </a:lnTo>
                      <a:lnTo>
                        <a:pt x="241" y="73"/>
                      </a:lnTo>
                      <a:lnTo>
                        <a:pt x="243" y="62"/>
                      </a:lnTo>
                      <a:lnTo>
                        <a:pt x="241" y="51"/>
                      </a:lnTo>
                      <a:lnTo>
                        <a:pt x="238" y="39"/>
                      </a:lnTo>
                      <a:lnTo>
                        <a:pt x="234" y="31"/>
                      </a:lnTo>
                      <a:lnTo>
                        <a:pt x="226" y="26"/>
                      </a:lnTo>
                      <a:lnTo>
                        <a:pt x="213" y="23"/>
                      </a:lnTo>
                      <a:close/>
                      <a:moveTo>
                        <a:pt x="195" y="0"/>
                      </a:moveTo>
                      <a:lnTo>
                        <a:pt x="211" y="0"/>
                      </a:lnTo>
                      <a:lnTo>
                        <a:pt x="226" y="2"/>
                      </a:lnTo>
                      <a:lnTo>
                        <a:pt x="240" y="6"/>
                      </a:lnTo>
                      <a:lnTo>
                        <a:pt x="251" y="16"/>
                      </a:lnTo>
                      <a:lnTo>
                        <a:pt x="261" y="34"/>
                      </a:lnTo>
                      <a:lnTo>
                        <a:pt x="265" y="53"/>
                      </a:lnTo>
                      <a:lnTo>
                        <a:pt x="263" y="76"/>
                      </a:lnTo>
                      <a:lnTo>
                        <a:pt x="259" y="95"/>
                      </a:lnTo>
                      <a:lnTo>
                        <a:pt x="250" y="116"/>
                      </a:lnTo>
                      <a:lnTo>
                        <a:pt x="236" y="134"/>
                      </a:lnTo>
                      <a:lnTo>
                        <a:pt x="219" y="149"/>
                      </a:lnTo>
                      <a:lnTo>
                        <a:pt x="198" y="161"/>
                      </a:lnTo>
                      <a:lnTo>
                        <a:pt x="176" y="169"/>
                      </a:lnTo>
                      <a:lnTo>
                        <a:pt x="152" y="173"/>
                      </a:lnTo>
                      <a:lnTo>
                        <a:pt x="127" y="176"/>
                      </a:lnTo>
                      <a:lnTo>
                        <a:pt x="103" y="173"/>
                      </a:lnTo>
                      <a:lnTo>
                        <a:pt x="80" y="169"/>
                      </a:lnTo>
                      <a:lnTo>
                        <a:pt x="58" y="161"/>
                      </a:lnTo>
                      <a:lnTo>
                        <a:pt x="39" y="148"/>
                      </a:lnTo>
                      <a:lnTo>
                        <a:pt x="23" y="134"/>
                      </a:lnTo>
                      <a:lnTo>
                        <a:pt x="12" y="116"/>
                      </a:lnTo>
                      <a:lnTo>
                        <a:pt x="5" y="94"/>
                      </a:lnTo>
                      <a:lnTo>
                        <a:pt x="5" y="84"/>
                      </a:lnTo>
                      <a:lnTo>
                        <a:pt x="3" y="84"/>
                      </a:lnTo>
                      <a:lnTo>
                        <a:pt x="0" y="78"/>
                      </a:lnTo>
                      <a:lnTo>
                        <a:pt x="0" y="73"/>
                      </a:lnTo>
                      <a:lnTo>
                        <a:pt x="6" y="62"/>
                      </a:lnTo>
                      <a:lnTo>
                        <a:pt x="12" y="59"/>
                      </a:lnTo>
                      <a:lnTo>
                        <a:pt x="17" y="59"/>
                      </a:lnTo>
                      <a:lnTo>
                        <a:pt x="23" y="62"/>
                      </a:lnTo>
                      <a:lnTo>
                        <a:pt x="30" y="60"/>
                      </a:lnTo>
                      <a:lnTo>
                        <a:pt x="49" y="53"/>
                      </a:lnTo>
                      <a:lnTo>
                        <a:pt x="67" y="45"/>
                      </a:lnTo>
                      <a:lnTo>
                        <a:pt x="85" y="38"/>
                      </a:lnTo>
                      <a:lnTo>
                        <a:pt x="117" y="24"/>
                      </a:lnTo>
                      <a:lnTo>
                        <a:pt x="149" y="12"/>
                      </a:lnTo>
                      <a:lnTo>
                        <a:pt x="181" y="3"/>
                      </a:lnTo>
                      <a:lnTo>
                        <a:pt x="1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2" name="Freeform 226"/>
                <p:cNvSpPr>
                  <a:spLocks/>
                </p:cNvSpPr>
                <p:nvPr/>
              </p:nvSpPr>
              <p:spPr bwMode="auto">
                <a:xfrm>
                  <a:off x="3453" y="1526"/>
                  <a:ext cx="26" cy="51"/>
                </a:xfrm>
                <a:custGeom>
                  <a:avLst/>
                  <a:gdLst/>
                  <a:ahLst/>
                  <a:cxnLst>
                    <a:cxn ang="0">
                      <a:pos x="12" y="0"/>
                    </a:cxn>
                    <a:cxn ang="0">
                      <a:pos x="15" y="0"/>
                    </a:cxn>
                    <a:cxn ang="0">
                      <a:pos x="19" y="1"/>
                    </a:cxn>
                    <a:cxn ang="0">
                      <a:pos x="22" y="3"/>
                    </a:cxn>
                    <a:cxn ang="0">
                      <a:pos x="23" y="7"/>
                    </a:cxn>
                    <a:cxn ang="0">
                      <a:pos x="26" y="26"/>
                    </a:cxn>
                    <a:cxn ang="0">
                      <a:pos x="20" y="46"/>
                    </a:cxn>
                    <a:cxn ang="0">
                      <a:pos x="18" y="49"/>
                    </a:cxn>
                    <a:cxn ang="0">
                      <a:pos x="12" y="51"/>
                    </a:cxn>
                    <a:cxn ang="0">
                      <a:pos x="8" y="50"/>
                    </a:cxn>
                    <a:cxn ang="0">
                      <a:pos x="5" y="49"/>
                    </a:cxn>
                    <a:cxn ang="0">
                      <a:pos x="0" y="43"/>
                    </a:cxn>
                    <a:cxn ang="0">
                      <a:pos x="0" y="39"/>
                    </a:cxn>
                    <a:cxn ang="0">
                      <a:pos x="1" y="35"/>
                    </a:cxn>
                    <a:cxn ang="0">
                      <a:pos x="4" y="24"/>
                    </a:cxn>
                    <a:cxn ang="0">
                      <a:pos x="4" y="18"/>
                    </a:cxn>
                    <a:cxn ang="0">
                      <a:pos x="2" y="14"/>
                    </a:cxn>
                    <a:cxn ang="0">
                      <a:pos x="2" y="5"/>
                    </a:cxn>
                    <a:cxn ang="0">
                      <a:pos x="5" y="3"/>
                    </a:cxn>
                    <a:cxn ang="0">
                      <a:pos x="8" y="1"/>
                    </a:cxn>
                    <a:cxn ang="0">
                      <a:pos x="12" y="0"/>
                    </a:cxn>
                  </a:cxnLst>
                  <a:rect l="0" t="0" r="r" b="b"/>
                  <a:pathLst>
                    <a:path w="26" h="51">
                      <a:moveTo>
                        <a:pt x="12" y="0"/>
                      </a:moveTo>
                      <a:lnTo>
                        <a:pt x="15" y="0"/>
                      </a:lnTo>
                      <a:lnTo>
                        <a:pt x="19" y="1"/>
                      </a:lnTo>
                      <a:lnTo>
                        <a:pt x="22" y="3"/>
                      </a:lnTo>
                      <a:lnTo>
                        <a:pt x="23" y="7"/>
                      </a:lnTo>
                      <a:lnTo>
                        <a:pt x="26" y="26"/>
                      </a:lnTo>
                      <a:lnTo>
                        <a:pt x="20" y="46"/>
                      </a:lnTo>
                      <a:lnTo>
                        <a:pt x="18" y="49"/>
                      </a:lnTo>
                      <a:lnTo>
                        <a:pt x="12" y="51"/>
                      </a:lnTo>
                      <a:lnTo>
                        <a:pt x="8" y="50"/>
                      </a:lnTo>
                      <a:lnTo>
                        <a:pt x="5" y="49"/>
                      </a:lnTo>
                      <a:lnTo>
                        <a:pt x="0" y="43"/>
                      </a:lnTo>
                      <a:lnTo>
                        <a:pt x="0" y="39"/>
                      </a:lnTo>
                      <a:lnTo>
                        <a:pt x="1" y="35"/>
                      </a:lnTo>
                      <a:lnTo>
                        <a:pt x="4" y="24"/>
                      </a:lnTo>
                      <a:lnTo>
                        <a:pt x="4" y="18"/>
                      </a:lnTo>
                      <a:lnTo>
                        <a:pt x="2" y="14"/>
                      </a:lnTo>
                      <a:lnTo>
                        <a:pt x="2" y="5"/>
                      </a:lnTo>
                      <a:lnTo>
                        <a:pt x="5" y="3"/>
                      </a:lnTo>
                      <a:lnTo>
                        <a:pt x="8"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3" name="Freeform 227"/>
                <p:cNvSpPr>
                  <a:spLocks/>
                </p:cNvSpPr>
                <p:nvPr/>
              </p:nvSpPr>
              <p:spPr bwMode="auto">
                <a:xfrm>
                  <a:off x="3508" y="1497"/>
                  <a:ext cx="53" cy="46"/>
                </a:xfrm>
                <a:custGeom>
                  <a:avLst/>
                  <a:gdLst/>
                  <a:ahLst/>
                  <a:cxnLst>
                    <a:cxn ang="0">
                      <a:pos x="9" y="0"/>
                    </a:cxn>
                    <a:cxn ang="0">
                      <a:pos x="13" y="0"/>
                    </a:cxn>
                    <a:cxn ang="0">
                      <a:pos x="17" y="1"/>
                    </a:cxn>
                    <a:cxn ang="0">
                      <a:pos x="35" y="14"/>
                    </a:cxn>
                    <a:cxn ang="0">
                      <a:pos x="50" y="28"/>
                    </a:cxn>
                    <a:cxn ang="0">
                      <a:pos x="53" y="30"/>
                    </a:cxn>
                    <a:cxn ang="0">
                      <a:pos x="53" y="39"/>
                    </a:cxn>
                    <a:cxn ang="0">
                      <a:pos x="52" y="41"/>
                    </a:cxn>
                    <a:cxn ang="0">
                      <a:pos x="49" y="44"/>
                    </a:cxn>
                    <a:cxn ang="0">
                      <a:pos x="46" y="46"/>
                    </a:cxn>
                    <a:cxn ang="0">
                      <a:pos x="38" y="46"/>
                    </a:cxn>
                    <a:cxn ang="0">
                      <a:pos x="35" y="43"/>
                    </a:cxn>
                    <a:cxn ang="0">
                      <a:pos x="21" y="30"/>
                    </a:cxn>
                    <a:cxn ang="0">
                      <a:pos x="6" y="21"/>
                    </a:cxn>
                    <a:cxn ang="0">
                      <a:pos x="0" y="15"/>
                    </a:cxn>
                    <a:cxn ang="0">
                      <a:pos x="0" y="11"/>
                    </a:cxn>
                    <a:cxn ang="0">
                      <a:pos x="2" y="7"/>
                    </a:cxn>
                    <a:cxn ang="0">
                      <a:pos x="3" y="4"/>
                    </a:cxn>
                    <a:cxn ang="0">
                      <a:pos x="6" y="1"/>
                    </a:cxn>
                    <a:cxn ang="0">
                      <a:pos x="9" y="0"/>
                    </a:cxn>
                  </a:cxnLst>
                  <a:rect l="0" t="0" r="r" b="b"/>
                  <a:pathLst>
                    <a:path w="53" h="46">
                      <a:moveTo>
                        <a:pt x="9" y="0"/>
                      </a:moveTo>
                      <a:lnTo>
                        <a:pt x="13" y="0"/>
                      </a:lnTo>
                      <a:lnTo>
                        <a:pt x="17" y="1"/>
                      </a:lnTo>
                      <a:lnTo>
                        <a:pt x="35" y="14"/>
                      </a:lnTo>
                      <a:lnTo>
                        <a:pt x="50" y="28"/>
                      </a:lnTo>
                      <a:lnTo>
                        <a:pt x="53" y="30"/>
                      </a:lnTo>
                      <a:lnTo>
                        <a:pt x="53" y="39"/>
                      </a:lnTo>
                      <a:lnTo>
                        <a:pt x="52" y="41"/>
                      </a:lnTo>
                      <a:lnTo>
                        <a:pt x="49" y="44"/>
                      </a:lnTo>
                      <a:lnTo>
                        <a:pt x="46" y="46"/>
                      </a:lnTo>
                      <a:lnTo>
                        <a:pt x="38" y="46"/>
                      </a:lnTo>
                      <a:lnTo>
                        <a:pt x="35" y="43"/>
                      </a:lnTo>
                      <a:lnTo>
                        <a:pt x="21" y="30"/>
                      </a:lnTo>
                      <a:lnTo>
                        <a:pt x="6" y="21"/>
                      </a:lnTo>
                      <a:lnTo>
                        <a:pt x="0" y="15"/>
                      </a:lnTo>
                      <a:lnTo>
                        <a:pt x="0" y="11"/>
                      </a:lnTo>
                      <a:lnTo>
                        <a:pt x="2" y="7"/>
                      </a:lnTo>
                      <a:lnTo>
                        <a:pt x="3" y="4"/>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4" name="Freeform 228"/>
                <p:cNvSpPr>
                  <a:spLocks/>
                </p:cNvSpPr>
                <p:nvPr/>
              </p:nvSpPr>
              <p:spPr bwMode="auto">
                <a:xfrm>
                  <a:off x="3233" y="1029"/>
                  <a:ext cx="490" cy="448"/>
                </a:xfrm>
                <a:custGeom>
                  <a:avLst/>
                  <a:gdLst/>
                  <a:ahLst/>
                  <a:cxnLst>
                    <a:cxn ang="0">
                      <a:pos x="279" y="3"/>
                    </a:cxn>
                    <a:cxn ang="0">
                      <a:pos x="300" y="24"/>
                    </a:cxn>
                    <a:cxn ang="0">
                      <a:pos x="332" y="31"/>
                    </a:cxn>
                    <a:cxn ang="0">
                      <a:pos x="380" y="24"/>
                    </a:cxn>
                    <a:cxn ang="0">
                      <a:pos x="423" y="36"/>
                    </a:cxn>
                    <a:cxn ang="0">
                      <a:pos x="455" y="63"/>
                    </a:cxn>
                    <a:cxn ang="0">
                      <a:pos x="470" y="99"/>
                    </a:cxn>
                    <a:cxn ang="0">
                      <a:pos x="464" y="138"/>
                    </a:cxn>
                    <a:cxn ang="0">
                      <a:pos x="430" y="175"/>
                    </a:cxn>
                    <a:cxn ang="0">
                      <a:pos x="471" y="186"/>
                    </a:cxn>
                    <a:cxn ang="0">
                      <a:pos x="488" y="207"/>
                    </a:cxn>
                    <a:cxn ang="0">
                      <a:pos x="487" y="234"/>
                    </a:cxn>
                    <a:cxn ang="0">
                      <a:pos x="469" y="262"/>
                    </a:cxn>
                    <a:cxn ang="0">
                      <a:pos x="442" y="289"/>
                    </a:cxn>
                    <a:cxn ang="0">
                      <a:pos x="409" y="312"/>
                    </a:cxn>
                    <a:cxn ang="0">
                      <a:pos x="375" y="327"/>
                    </a:cxn>
                    <a:cxn ang="0">
                      <a:pos x="367" y="354"/>
                    </a:cxn>
                    <a:cxn ang="0">
                      <a:pos x="360" y="395"/>
                    </a:cxn>
                    <a:cxn ang="0">
                      <a:pos x="331" y="427"/>
                    </a:cxn>
                    <a:cxn ang="0">
                      <a:pos x="289" y="445"/>
                    </a:cxn>
                    <a:cxn ang="0">
                      <a:pos x="242" y="447"/>
                    </a:cxn>
                    <a:cxn ang="0">
                      <a:pos x="199" y="431"/>
                    </a:cxn>
                    <a:cxn ang="0">
                      <a:pos x="168" y="397"/>
                    </a:cxn>
                    <a:cxn ang="0">
                      <a:pos x="171" y="395"/>
                    </a:cxn>
                    <a:cxn ang="0">
                      <a:pos x="161" y="370"/>
                    </a:cxn>
                    <a:cxn ang="0">
                      <a:pos x="150" y="338"/>
                    </a:cxn>
                    <a:cxn ang="0">
                      <a:pos x="115" y="331"/>
                    </a:cxn>
                    <a:cxn ang="0">
                      <a:pos x="64" y="330"/>
                    </a:cxn>
                    <a:cxn ang="0">
                      <a:pos x="29" y="312"/>
                    </a:cxn>
                    <a:cxn ang="0">
                      <a:pos x="7" y="281"/>
                    </a:cxn>
                    <a:cxn ang="0">
                      <a:pos x="0" y="244"/>
                    </a:cxn>
                    <a:cxn ang="0">
                      <a:pos x="5" y="205"/>
                    </a:cxn>
                    <a:cxn ang="0">
                      <a:pos x="23" y="168"/>
                    </a:cxn>
                    <a:cxn ang="0">
                      <a:pos x="53" y="141"/>
                    </a:cxn>
                    <a:cxn ang="0">
                      <a:pos x="94" y="125"/>
                    </a:cxn>
                    <a:cxn ang="0">
                      <a:pos x="146" y="129"/>
                    </a:cxn>
                    <a:cxn ang="0">
                      <a:pos x="151" y="96"/>
                    </a:cxn>
                    <a:cxn ang="0">
                      <a:pos x="171" y="61"/>
                    </a:cxn>
                    <a:cxn ang="0">
                      <a:pos x="200" y="31"/>
                    </a:cxn>
                    <a:cxn ang="0">
                      <a:pos x="232" y="8"/>
                    </a:cxn>
                    <a:cxn ang="0">
                      <a:pos x="264" y="0"/>
                    </a:cxn>
                  </a:cxnLst>
                  <a:rect l="0" t="0" r="r" b="b"/>
                  <a:pathLst>
                    <a:path w="490" h="448">
                      <a:moveTo>
                        <a:pt x="264" y="0"/>
                      </a:moveTo>
                      <a:lnTo>
                        <a:pt x="279" y="3"/>
                      </a:lnTo>
                      <a:lnTo>
                        <a:pt x="291" y="10"/>
                      </a:lnTo>
                      <a:lnTo>
                        <a:pt x="300" y="24"/>
                      </a:lnTo>
                      <a:lnTo>
                        <a:pt x="307" y="43"/>
                      </a:lnTo>
                      <a:lnTo>
                        <a:pt x="332" y="31"/>
                      </a:lnTo>
                      <a:lnTo>
                        <a:pt x="356" y="25"/>
                      </a:lnTo>
                      <a:lnTo>
                        <a:pt x="380" y="24"/>
                      </a:lnTo>
                      <a:lnTo>
                        <a:pt x="402" y="28"/>
                      </a:lnTo>
                      <a:lnTo>
                        <a:pt x="423" y="36"/>
                      </a:lnTo>
                      <a:lnTo>
                        <a:pt x="441" y="49"/>
                      </a:lnTo>
                      <a:lnTo>
                        <a:pt x="455" y="63"/>
                      </a:lnTo>
                      <a:lnTo>
                        <a:pt x="466" y="81"/>
                      </a:lnTo>
                      <a:lnTo>
                        <a:pt x="470" y="99"/>
                      </a:lnTo>
                      <a:lnTo>
                        <a:pt x="470" y="118"/>
                      </a:lnTo>
                      <a:lnTo>
                        <a:pt x="464" y="138"/>
                      </a:lnTo>
                      <a:lnTo>
                        <a:pt x="451" y="157"/>
                      </a:lnTo>
                      <a:lnTo>
                        <a:pt x="430" y="175"/>
                      </a:lnTo>
                      <a:lnTo>
                        <a:pt x="453" y="179"/>
                      </a:lnTo>
                      <a:lnTo>
                        <a:pt x="471" y="186"/>
                      </a:lnTo>
                      <a:lnTo>
                        <a:pt x="483" y="196"/>
                      </a:lnTo>
                      <a:lnTo>
                        <a:pt x="488" y="207"/>
                      </a:lnTo>
                      <a:lnTo>
                        <a:pt x="490" y="220"/>
                      </a:lnTo>
                      <a:lnTo>
                        <a:pt x="487" y="234"/>
                      </a:lnTo>
                      <a:lnTo>
                        <a:pt x="480" y="248"/>
                      </a:lnTo>
                      <a:lnTo>
                        <a:pt x="469" y="262"/>
                      </a:lnTo>
                      <a:lnTo>
                        <a:pt x="456" y="276"/>
                      </a:lnTo>
                      <a:lnTo>
                        <a:pt x="442" y="289"/>
                      </a:lnTo>
                      <a:lnTo>
                        <a:pt x="426" y="302"/>
                      </a:lnTo>
                      <a:lnTo>
                        <a:pt x="409" y="312"/>
                      </a:lnTo>
                      <a:lnTo>
                        <a:pt x="392" y="320"/>
                      </a:lnTo>
                      <a:lnTo>
                        <a:pt x="375" y="327"/>
                      </a:lnTo>
                      <a:lnTo>
                        <a:pt x="359" y="330"/>
                      </a:lnTo>
                      <a:lnTo>
                        <a:pt x="367" y="354"/>
                      </a:lnTo>
                      <a:lnTo>
                        <a:pt x="367" y="376"/>
                      </a:lnTo>
                      <a:lnTo>
                        <a:pt x="360" y="395"/>
                      </a:lnTo>
                      <a:lnTo>
                        <a:pt x="348" y="413"/>
                      </a:lnTo>
                      <a:lnTo>
                        <a:pt x="331" y="427"/>
                      </a:lnTo>
                      <a:lnTo>
                        <a:pt x="311" y="437"/>
                      </a:lnTo>
                      <a:lnTo>
                        <a:pt x="289" y="445"/>
                      </a:lnTo>
                      <a:lnTo>
                        <a:pt x="266" y="448"/>
                      </a:lnTo>
                      <a:lnTo>
                        <a:pt x="242" y="447"/>
                      </a:lnTo>
                      <a:lnTo>
                        <a:pt x="218" y="443"/>
                      </a:lnTo>
                      <a:lnTo>
                        <a:pt x="199" y="431"/>
                      </a:lnTo>
                      <a:lnTo>
                        <a:pt x="181" y="418"/>
                      </a:lnTo>
                      <a:lnTo>
                        <a:pt x="168" y="397"/>
                      </a:lnTo>
                      <a:lnTo>
                        <a:pt x="175" y="399"/>
                      </a:lnTo>
                      <a:lnTo>
                        <a:pt x="171" y="395"/>
                      </a:lnTo>
                      <a:lnTo>
                        <a:pt x="167" y="384"/>
                      </a:lnTo>
                      <a:lnTo>
                        <a:pt x="161" y="370"/>
                      </a:lnTo>
                      <a:lnTo>
                        <a:pt x="156" y="355"/>
                      </a:lnTo>
                      <a:lnTo>
                        <a:pt x="150" y="338"/>
                      </a:lnTo>
                      <a:lnTo>
                        <a:pt x="146" y="324"/>
                      </a:lnTo>
                      <a:lnTo>
                        <a:pt x="115" y="331"/>
                      </a:lnTo>
                      <a:lnTo>
                        <a:pt x="87" y="334"/>
                      </a:lnTo>
                      <a:lnTo>
                        <a:pt x="64" y="330"/>
                      </a:lnTo>
                      <a:lnTo>
                        <a:pt x="44" y="323"/>
                      </a:lnTo>
                      <a:lnTo>
                        <a:pt x="29" y="312"/>
                      </a:lnTo>
                      <a:lnTo>
                        <a:pt x="16" y="298"/>
                      </a:lnTo>
                      <a:lnTo>
                        <a:pt x="7" y="281"/>
                      </a:lnTo>
                      <a:lnTo>
                        <a:pt x="1" y="263"/>
                      </a:lnTo>
                      <a:lnTo>
                        <a:pt x="0" y="244"/>
                      </a:lnTo>
                      <a:lnTo>
                        <a:pt x="1" y="224"/>
                      </a:lnTo>
                      <a:lnTo>
                        <a:pt x="5" y="205"/>
                      </a:lnTo>
                      <a:lnTo>
                        <a:pt x="12" y="186"/>
                      </a:lnTo>
                      <a:lnTo>
                        <a:pt x="23" y="168"/>
                      </a:lnTo>
                      <a:lnTo>
                        <a:pt x="36" y="153"/>
                      </a:lnTo>
                      <a:lnTo>
                        <a:pt x="53" y="141"/>
                      </a:lnTo>
                      <a:lnTo>
                        <a:pt x="72" y="131"/>
                      </a:lnTo>
                      <a:lnTo>
                        <a:pt x="94" y="125"/>
                      </a:lnTo>
                      <a:lnTo>
                        <a:pt x="118" y="125"/>
                      </a:lnTo>
                      <a:lnTo>
                        <a:pt x="146" y="129"/>
                      </a:lnTo>
                      <a:lnTo>
                        <a:pt x="147" y="113"/>
                      </a:lnTo>
                      <a:lnTo>
                        <a:pt x="151" y="96"/>
                      </a:lnTo>
                      <a:lnTo>
                        <a:pt x="160" y="78"/>
                      </a:lnTo>
                      <a:lnTo>
                        <a:pt x="171" y="61"/>
                      </a:lnTo>
                      <a:lnTo>
                        <a:pt x="185" y="46"/>
                      </a:lnTo>
                      <a:lnTo>
                        <a:pt x="200" y="31"/>
                      </a:lnTo>
                      <a:lnTo>
                        <a:pt x="217" y="18"/>
                      </a:lnTo>
                      <a:lnTo>
                        <a:pt x="232" y="8"/>
                      </a:lnTo>
                      <a:lnTo>
                        <a:pt x="249" y="3"/>
                      </a:lnTo>
                      <a:lnTo>
                        <a:pt x="2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5" name="Freeform 229"/>
                <p:cNvSpPr>
                  <a:spLocks noEditPoints="1"/>
                </p:cNvSpPr>
                <p:nvPr/>
              </p:nvSpPr>
              <p:spPr bwMode="auto">
                <a:xfrm>
                  <a:off x="3222" y="1019"/>
                  <a:ext cx="512" cy="469"/>
                </a:xfrm>
                <a:custGeom>
                  <a:avLst/>
                  <a:gdLst/>
                  <a:ahLst/>
                  <a:cxnLst>
                    <a:cxn ang="0">
                      <a:pos x="236" y="36"/>
                    </a:cxn>
                    <a:cxn ang="0">
                      <a:pos x="194" y="77"/>
                    </a:cxn>
                    <a:cxn ang="0">
                      <a:pos x="169" y="125"/>
                    </a:cxn>
                    <a:cxn ang="0">
                      <a:pos x="165" y="146"/>
                    </a:cxn>
                    <a:cxn ang="0">
                      <a:pos x="154" y="149"/>
                    </a:cxn>
                    <a:cxn ang="0">
                      <a:pos x="76" y="157"/>
                    </a:cxn>
                    <a:cxn ang="0">
                      <a:pos x="26" y="216"/>
                    </a:cxn>
                    <a:cxn ang="0">
                      <a:pos x="27" y="284"/>
                    </a:cxn>
                    <a:cxn ang="0">
                      <a:pos x="69" y="327"/>
                    </a:cxn>
                    <a:cxn ang="0">
                      <a:pos x="133" y="329"/>
                    </a:cxn>
                    <a:cxn ang="0">
                      <a:pos x="162" y="325"/>
                    </a:cxn>
                    <a:cxn ang="0">
                      <a:pos x="175" y="352"/>
                    </a:cxn>
                    <a:cxn ang="0">
                      <a:pos x="189" y="394"/>
                    </a:cxn>
                    <a:cxn ang="0">
                      <a:pos x="199" y="408"/>
                    </a:cxn>
                    <a:cxn ang="0">
                      <a:pos x="200" y="418"/>
                    </a:cxn>
                    <a:cxn ang="0">
                      <a:pos x="254" y="446"/>
                    </a:cxn>
                    <a:cxn ang="0">
                      <a:pos x="315" y="437"/>
                    </a:cxn>
                    <a:cxn ang="0">
                      <a:pos x="360" y="402"/>
                    </a:cxn>
                    <a:cxn ang="0">
                      <a:pos x="359" y="341"/>
                    </a:cxn>
                    <a:cxn ang="0">
                      <a:pos x="366" y="330"/>
                    </a:cxn>
                    <a:cxn ang="0">
                      <a:pos x="427" y="306"/>
                    </a:cxn>
                    <a:cxn ang="0">
                      <a:pos x="478" y="256"/>
                    </a:cxn>
                    <a:cxn ang="0">
                      <a:pos x="489" y="222"/>
                    </a:cxn>
                    <a:cxn ang="0">
                      <a:pos x="463" y="201"/>
                    </a:cxn>
                    <a:cxn ang="0">
                      <a:pos x="437" y="195"/>
                    </a:cxn>
                    <a:cxn ang="0">
                      <a:pos x="430" y="183"/>
                    </a:cxn>
                    <a:cxn ang="0">
                      <a:pos x="452" y="160"/>
                    </a:cxn>
                    <a:cxn ang="0">
                      <a:pos x="469" y="105"/>
                    </a:cxn>
                    <a:cxn ang="0">
                      <a:pos x="424" y="53"/>
                    </a:cxn>
                    <a:cxn ang="0">
                      <a:pos x="349" y="50"/>
                    </a:cxn>
                    <a:cxn ang="0">
                      <a:pos x="317" y="64"/>
                    </a:cxn>
                    <a:cxn ang="0">
                      <a:pos x="307" y="56"/>
                    </a:cxn>
                    <a:cxn ang="0">
                      <a:pos x="279" y="22"/>
                    </a:cxn>
                    <a:cxn ang="0">
                      <a:pos x="299" y="4"/>
                    </a:cxn>
                    <a:cxn ang="0">
                      <a:pos x="325" y="38"/>
                    </a:cxn>
                    <a:cxn ang="0">
                      <a:pos x="384" y="22"/>
                    </a:cxn>
                    <a:cxn ang="0">
                      <a:pos x="453" y="45"/>
                    </a:cxn>
                    <a:cxn ang="0">
                      <a:pos x="492" y="110"/>
                    </a:cxn>
                    <a:cxn ang="0">
                      <a:pos x="467" y="177"/>
                    </a:cxn>
                    <a:cxn ang="0">
                      <a:pos x="485" y="185"/>
                    </a:cxn>
                    <a:cxn ang="0">
                      <a:pos x="512" y="222"/>
                    </a:cxn>
                    <a:cxn ang="0">
                      <a:pos x="498" y="265"/>
                    </a:cxn>
                    <a:cxn ang="0">
                      <a:pos x="430" y="330"/>
                    </a:cxn>
                    <a:cxn ang="0">
                      <a:pos x="388" y="359"/>
                    </a:cxn>
                    <a:cxn ang="0">
                      <a:pos x="371" y="423"/>
                    </a:cxn>
                    <a:cxn ang="0">
                      <a:pos x="315" y="461"/>
                    </a:cxn>
                    <a:cxn ang="0">
                      <a:pos x="245" y="467"/>
                    </a:cxn>
                    <a:cxn ang="0">
                      <a:pos x="185" y="433"/>
                    </a:cxn>
                    <a:cxn ang="0">
                      <a:pos x="169" y="405"/>
                    </a:cxn>
                    <a:cxn ang="0">
                      <a:pos x="110" y="354"/>
                    </a:cxn>
                    <a:cxn ang="0">
                      <a:pos x="37" y="333"/>
                    </a:cxn>
                    <a:cxn ang="0">
                      <a:pos x="1" y="269"/>
                    </a:cxn>
                    <a:cxn ang="0">
                      <a:pos x="16" y="188"/>
                    </a:cxn>
                    <a:cxn ang="0">
                      <a:pos x="75" y="134"/>
                    </a:cxn>
                    <a:cxn ang="0">
                      <a:pos x="147" y="127"/>
                    </a:cxn>
                    <a:cxn ang="0">
                      <a:pos x="161" y="88"/>
                    </a:cxn>
                    <a:cxn ang="0">
                      <a:pos x="200" y="38"/>
                    </a:cxn>
                    <a:cxn ang="0">
                      <a:pos x="251" y="6"/>
                    </a:cxn>
                  </a:cxnLst>
                  <a:rect l="0" t="0" r="r" b="b"/>
                  <a:pathLst>
                    <a:path w="512" h="469">
                      <a:moveTo>
                        <a:pt x="265" y="22"/>
                      </a:moveTo>
                      <a:lnTo>
                        <a:pt x="251" y="28"/>
                      </a:lnTo>
                      <a:lnTo>
                        <a:pt x="236" y="36"/>
                      </a:lnTo>
                      <a:lnTo>
                        <a:pt x="221" y="47"/>
                      </a:lnTo>
                      <a:lnTo>
                        <a:pt x="207" y="61"/>
                      </a:lnTo>
                      <a:lnTo>
                        <a:pt x="194" y="77"/>
                      </a:lnTo>
                      <a:lnTo>
                        <a:pt x="183" y="93"/>
                      </a:lnTo>
                      <a:lnTo>
                        <a:pt x="175" y="110"/>
                      </a:lnTo>
                      <a:lnTo>
                        <a:pt x="169" y="125"/>
                      </a:lnTo>
                      <a:lnTo>
                        <a:pt x="168" y="139"/>
                      </a:lnTo>
                      <a:lnTo>
                        <a:pt x="167" y="144"/>
                      </a:lnTo>
                      <a:lnTo>
                        <a:pt x="165" y="146"/>
                      </a:lnTo>
                      <a:lnTo>
                        <a:pt x="162" y="148"/>
                      </a:lnTo>
                      <a:lnTo>
                        <a:pt x="158" y="149"/>
                      </a:lnTo>
                      <a:lnTo>
                        <a:pt x="154" y="149"/>
                      </a:lnTo>
                      <a:lnTo>
                        <a:pt x="126" y="146"/>
                      </a:lnTo>
                      <a:lnTo>
                        <a:pt x="100" y="149"/>
                      </a:lnTo>
                      <a:lnTo>
                        <a:pt x="76" y="157"/>
                      </a:lnTo>
                      <a:lnTo>
                        <a:pt x="54" y="173"/>
                      </a:lnTo>
                      <a:lnTo>
                        <a:pt x="37" y="192"/>
                      </a:lnTo>
                      <a:lnTo>
                        <a:pt x="26" y="216"/>
                      </a:lnTo>
                      <a:lnTo>
                        <a:pt x="22" y="244"/>
                      </a:lnTo>
                      <a:lnTo>
                        <a:pt x="23" y="263"/>
                      </a:lnTo>
                      <a:lnTo>
                        <a:pt x="27" y="284"/>
                      </a:lnTo>
                      <a:lnTo>
                        <a:pt x="36" y="301"/>
                      </a:lnTo>
                      <a:lnTo>
                        <a:pt x="50" y="316"/>
                      </a:lnTo>
                      <a:lnTo>
                        <a:pt x="69" y="327"/>
                      </a:lnTo>
                      <a:lnTo>
                        <a:pt x="90" y="331"/>
                      </a:lnTo>
                      <a:lnTo>
                        <a:pt x="111" y="331"/>
                      </a:lnTo>
                      <a:lnTo>
                        <a:pt x="133" y="329"/>
                      </a:lnTo>
                      <a:lnTo>
                        <a:pt x="154" y="323"/>
                      </a:lnTo>
                      <a:lnTo>
                        <a:pt x="158" y="323"/>
                      </a:lnTo>
                      <a:lnTo>
                        <a:pt x="162" y="325"/>
                      </a:lnTo>
                      <a:lnTo>
                        <a:pt x="165" y="326"/>
                      </a:lnTo>
                      <a:lnTo>
                        <a:pt x="167" y="330"/>
                      </a:lnTo>
                      <a:lnTo>
                        <a:pt x="175" y="352"/>
                      </a:lnTo>
                      <a:lnTo>
                        <a:pt x="182" y="375"/>
                      </a:lnTo>
                      <a:lnTo>
                        <a:pt x="185" y="384"/>
                      </a:lnTo>
                      <a:lnTo>
                        <a:pt x="189" y="394"/>
                      </a:lnTo>
                      <a:lnTo>
                        <a:pt x="194" y="402"/>
                      </a:lnTo>
                      <a:lnTo>
                        <a:pt x="197" y="405"/>
                      </a:lnTo>
                      <a:lnTo>
                        <a:pt x="199" y="408"/>
                      </a:lnTo>
                      <a:lnTo>
                        <a:pt x="197" y="412"/>
                      </a:lnTo>
                      <a:lnTo>
                        <a:pt x="197" y="414"/>
                      </a:lnTo>
                      <a:lnTo>
                        <a:pt x="200" y="418"/>
                      </a:lnTo>
                      <a:lnTo>
                        <a:pt x="215" y="432"/>
                      </a:lnTo>
                      <a:lnTo>
                        <a:pt x="233" y="440"/>
                      </a:lnTo>
                      <a:lnTo>
                        <a:pt x="254" y="446"/>
                      </a:lnTo>
                      <a:lnTo>
                        <a:pt x="275" y="446"/>
                      </a:lnTo>
                      <a:lnTo>
                        <a:pt x="296" y="444"/>
                      </a:lnTo>
                      <a:lnTo>
                        <a:pt x="315" y="437"/>
                      </a:lnTo>
                      <a:lnTo>
                        <a:pt x="334" y="429"/>
                      </a:lnTo>
                      <a:lnTo>
                        <a:pt x="349" y="418"/>
                      </a:lnTo>
                      <a:lnTo>
                        <a:pt x="360" y="402"/>
                      </a:lnTo>
                      <a:lnTo>
                        <a:pt x="366" y="386"/>
                      </a:lnTo>
                      <a:lnTo>
                        <a:pt x="367" y="366"/>
                      </a:lnTo>
                      <a:lnTo>
                        <a:pt x="359" y="341"/>
                      </a:lnTo>
                      <a:lnTo>
                        <a:pt x="360" y="336"/>
                      </a:lnTo>
                      <a:lnTo>
                        <a:pt x="361" y="333"/>
                      </a:lnTo>
                      <a:lnTo>
                        <a:pt x="366" y="330"/>
                      </a:lnTo>
                      <a:lnTo>
                        <a:pt x="370" y="329"/>
                      </a:lnTo>
                      <a:lnTo>
                        <a:pt x="399" y="320"/>
                      </a:lnTo>
                      <a:lnTo>
                        <a:pt x="427" y="306"/>
                      </a:lnTo>
                      <a:lnTo>
                        <a:pt x="450" y="287"/>
                      </a:lnTo>
                      <a:lnTo>
                        <a:pt x="471" y="265"/>
                      </a:lnTo>
                      <a:lnTo>
                        <a:pt x="478" y="256"/>
                      </a:lnTo>
                      <a:lnTo>
                        <a:pt x="485" y="245"/>
                      </a:lnTo>
                      <a:lnTo>
                        <a:pt x="489" y="233"/>
                      </a:lnTo>
                      <a:lnTo>
                        <a:pt x="489" y="222"/>
                      </a:lnTo>
                      <a:lnTo>
                        <a:pt x="484" y="212"/>
                      </a:lnTo>
                      <a:lnTo>
                        <a:pt x="474" y="205"/>
                      </a:lnTo>
                      <a:lnTo>
                        <a:pt x="463" y="201"/>
                      </a:lnTo>
                      <a:lnTo>
                        <a:pt x="452" y="198"/>
                      </a:lnTo>
                      <a:lnTo>
                        <a:pt x="441" y="196"/>
                      </a:lnTo>
                      <a:lnTo>
                        <a:pt x="437" y="195"/>
                      </a:lnTo>
                      <a:lnTo>
                        <a:pt x="432" y="192"/>
                      </a:lnTo>
                      <a:lnTo>
                        <a:pt x="430" y="187"/>
                      </a:lnTo>
                      <a:lnTo>
                        <a:pt x="430" y="183"/>
                      </a:lnTo>
                      <a:lnTo>
                        <a:pt x="432" y="178"/>
                      </a:lnTo>
                      <a:lnTo>
                        <a:pt x="435" y="176"/>
                      </a:lnTo>
                      <a:lnTo>
                        <a:pt x="452" y="160"/>
                      </a:lnTo>
                      <a:lnTo>
                        <a:pt x="463" y="144"/>
                      </a:lnTo>
                      <a:lnTo>
                        <a:pt x="470" y="124"/>
                      </a:lnTo>
                      <a:lnTo>
                        <a:pt x="469" y="105"/>
                      </a:lnTo>
                      <a:lnTo>
                        <a:pt x="462" y="86"/>
                      </a:lnTo>
                      <a:lnTo>
                        <a:pt x="446" y="68"/>
                      </a:lnTo>
                      <a:lnTo>
                        <a:pt x="424" y="53"/>
                      </a:lnTo>
                      <a:lnTo>
                        <a:pt x="399" y="46"/>
                      </a:lnTo>
                      <a:lnTo>
                        <a:pt x="374" y="45"/>
                      </a:lnTo>
                      <a:lnTo>
                        <a:pt x="349" y="50"/>
                      </a:lnTo>
                      <a:lnTo>
                        <a:pt x="324" y="63"/>
                      </a:lnTo>
                      <a:lnTo>
                        <a:pt x="320" y="64"/>
                      </a:lnTo>
                      <a:lnTo>
                        <a:pt x="317" y="64"/>
                      </a:lnTo>
                      <a:lnTo>
                        <a:pt x="313" y="61"/>
                      </a:lnTo>
                      <a:lnTo>
                        <a:pt x="310" y="60"/>
                      </a:lnTo>
                      <a:lnTo>
                        <a:pt x="307" y="56"/>
                      </a:lnTo>
                      <a:lnTo>
                        <a:pt x="300" y="38"/>
                      </a:lnTo>
                      <a:lnTo>
                        <a:pt x="292" y="28"/>
                      </a:lnTo>
                      <a:lnTo>
                        <a:pt x="279" y="22"/>
                      </a:lnTo>
                      <a:lnTo>
                        <a:pt x="265" y="22"/>
                      </a:lnTo>
                      <a:close/>
                      <a:moveTo>
                        <a:pt x="283" y="0"/>
                      </a:moveTo>
                      <a:lnTo>
                        <a:pt x="299" y="4"/>
                      </a:lnTo>
                      <a:lnTo>
                        <a:pt x="311" y="14"/>
                      </a:lnTo>
                      <a:lnTo>
                        <a:pt x="322" y="29"/>
                      </a:lnTo>
                      <a:lnTo>
                        <a:pt x="325" y="38"/>
                      </a:lnTo>
                      <a:lnTo>
                        <a:pt x="335" y="32"/>
                      </a:lnTo>
                      <a:lnTo>
                        <a:pt x="359" y="25"/>
                      </a:lnTo>
                      <a:lnTo>
                        <a:pt x="384" y="22"/>
                      </a:lnTo>
                      <a:lnTo>
                        <a:pt x="409" y="25"/>
                      </a:lnTo>
                      <a:lnTo>
                        <a:pt x="432" y="32"/>
                      </a:lnTo>
                      <a:lnTo>
                        <a:pt x="453" y="45"/>
                      </a:lnTo>
                      <a:lnTo>
                        <a:pt x="471" y="63"/>
                      </a:lnTo>
                      <a:lnTo>
                        <a:pt x="485" y="86"/>
                      </a:lnTo>
                      <a:lnTo>
                        <a:pt x="492" y="110"/>
                      </a:lnTo>
                      <a:lnTo>
                        <a:pt x="491" y="134"/>
                      </a:lnTo>
                      <a:lnTo>
                        <a:pt x="481" y="156"/>
                      </a:lnTo>
                      <a:lnTo>
                        <a:pt x="467" y="177"/>
                      </a:lnTo>
                      <a:lnTo>
                        <a:pt x="466" y="178"/>
                      </a:lnTo>
                      <a:lnTo>
                        <a:pt x="471" y="180"/>
                      </a:lnTo>
                      <a:lnTo>
                        <a:pt x="485" y="185"/>
                      </a:lnTo>
                      <a:lnTo>
                        <a:pt x="498" y="195"/>
                      </a:lnTo>
                      <a:lnTo>
                        <a:pt x="507" y="208"/>
                      </a:lnTo>
                      <a:lnTo>
                        <a:pt x="512" y="222"/>
                      </a:lnTo>
                      <a:lnTo>
                        <a:pt x="510" y="237"/>
                      </a:lnTo>
                      <a:lnTo>
                        <a:pt x="505" y="252"/>
                      </a:lnTo>
                      <a:lnTo>
                        <a:pt x="498" y="265"/>
                      </a:lnTo>
                      <a:lnTo>
                        <a:pt x="480" y="290"/>
                      </a:lnTo>
                      <a:lnTo>
                        <a:pt x="456" y="312"/>
                      </a:lnTo>
                      <a:lnTo>
                        <a:pt x="430" y="330"/>
                      </a:lnTo>
                      <a:lnTo>
                        <a:pt x="400" y="344"/>
                      </a:lnTo>
                      <a:lnTo>
                        <a:pt x="384" y="348"/>
                      </a:lnTo>
                      <a:lnTo>
                        <a:pt x="388" y="359"/>
                      </a:lnTo>
                      <a:lnTo>
                        <a:pt x="388" y="383"/>
                      </a:lnTo>
                      <a:lnTo>
                        <a:pt x="382" y="405"/>
                      </a:lnTo>
                      <a:lnTo>
                        <a:pt x="371" y="423"/>
                      </a:lnTo>
                      <a:lnTo>
                        <a:pt x="356" y="439"/>
                      </a:lnTo>
                      <a:lnTo>
                        <a:pt x="336" y="453"/>
                      </a:lnTo>
                      <a:lnTo>
                        <a:pt x="315" y="461"/>
                      </a:lnTo>
                      <a:lnTo>
                        <a:pt x="292" y="468"/>
                      </a:lnTo>
                      <a:lnTo>
                        <a:pt x="268" y="469"/>
                      </a:lnTo>
                      <a:lnTo>
                        <a:pt x="245" y="467"/>
                      </a:lnTo>
                      <a:lnTo>
                        <a:pt x="222" y="461"/>
                      </a:lnTo>
                      <a:lnTo>
                        <a:pt x="201" y="450"/>
                      </a:lnTo>
                      <a:lnTo>
                        <a:pt x="185" y="433"/>
                      </a:lnTo>
                      <a:lnTo>
                        <a:pt x="171" y="412"/>
                      </a:lnTo>
                      <a:lnTo>
                        <a:pt x="169" y="408"/>
                      </a:lnTo>
                      <a:lnTo>
                        <a:pt x="169" y="405"/>
                      </a:lnTo>
                      <a:lnTo>
                        <a:pt x="149" y="347"/>
                      </a:lnTo>
                      <a:lnTo>
                        <a:pt x="135" y="351"/>
                      </a:lnTo>
                      <a:lnTo>
                        <a:pt x="110" y="354"/>
                      </a:lnTo>
                      <a:lnTo>
                        <a:pt x="83" y="352"/>
                      </a:lnTo>
                      <a:lnTo>
                        <a:pt x="59" y="345"/>
                      </a:lnTo>
                      <a:lnTo>
                        <a:pt x="37" y="333"/>
                      </a:lnTo>
                      <a:lnTo>
                        <a:pt x="21" y="315"/>
                      </a:lnTo>
                      <a:lnTo>
                        <a:pt x="8" y="293"/>
                      </a:lnTo>
                      <a:lnTo>
                        <a:pt x="1" y="269"/>
                      </a:lnTo>
                      <a:lnTo>
                        <a:pt x="0" y="244"/>
                      </a:lnTo>
                      <a:lnTo>
                        <a:pt x="5" y="215"/>
                      </a:lnTo>
                      <a:lnTo>
                        <a:pt x="16" y="188"/>
                      </a:lnTo>
                      <a:lnTo>
                        <a:pt x="32" y="166"/>
                      </a:lnTo>
                      <a:lnTo>
                        <a:pt x="53" y="148"/>
                      </a:lnTo>
                      <a:lnTo>
                        <a:pt x="75" y="134"/>
                      </a:lnTo>
                      <a:lnTo>
                        <a:pt x="101" y="127"/>
                      </a:lnTo>
                      <a:lnTo>
                        <a:pt x="130" y="124"/>
                      </a:lnTo>
                      <a:lnTo>
                        <a:pt x="147" y="127"/>
                      </a:lnTo>
                      <a:lnTo>
                        <a:pt x="147" y="123"/>
                      </a:lnTo>
                      <a:lnTo>
                        <a:pt x="153" y="105"/>
                      </a:lnTo>
                      <a:lnTo>
                        <a:pt x="161" y="88"/>
                      </a:lnTo>
                      <a:lnTo>
                        <a:pt x="172" y="70"/>
                      </a:lnTo>
                      <a:lnTo>
                        <a:pt x="185" y="53"/>
                      </a:lnTo>
                      <a:lnTo>
                        <a:pt x="200" y="38"/>
                      </a:lnTo>
                      <a:lnTo>
                        <a:pt x="217" y="24"/>
                      </a:lnTo>
                      <a:lnTo>
                        <a:pt x="233" y="14"/>
                      </a:lnTo>
                      <a:lnTo>
                        <a:pt x="251" y="6"/>
                      </a:lnTo>
                      <a:lnTo>
                        <a:pt x="268" y="2"/>
                      </a:lnTo>
                      <a:lnTo>
                        <a:pt x="2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6" name="Freeform 230"/>
                <p:cNvSpPr>
                  <a:spLocks noEditPoints="1"/>
                </p:cNvSpPr>
                <p:nvPr/>
              </p:nvSpPr>
              <p:spPr bwMode="auto">
                <a:xfrm>
                  <a:off x="2668" y="2290"/>
                  <a:ext cx="637" cy="485"/>
                </a:xfrm>
                <a:custGeom>
                  <a:avLst/>
                  <a:gdLst/>
                  <a:ahLst/>
                  <a:cxnLst>
                    <a:cxn ang="0">
                      <a:pos x="207" y="472"/>
                    </a:cxn>
                    <a:cxn ang="0">
                      <a:pos x="195" y="467"/>
                    </a:cxn>
                    <a:cxn ang="0">
                      <a:pos x="337" y="4"/>
                    </a:cxn>
                    <a:cxn ang="0">
                      <a:pos x="352" y="28"/>
                    </a:cxn>
                    <a:cxn ang="0">
                      <a:pos x="380" y="42"/>
                    </a:cxn>
                    <a:cxn ang="0">
                      <a:pos x="433" y="36"/>
                    </a:cxn>
                    <a:cxn ang="0">
                      <a:pos x="481" y="43"/>
                    </a:cxn>
                    <a:cxn ang="0">
                      <a:pos x="520" y="60"/>
                    </a:cxn>
                    <a:cxn ang="0">
                      <a:pos x="543" y="85"/>
                    </a:cxn>
                    <a:cxn ang="0">
                      <a:pos x="541" y="120"/>
                    </a:cxn>
                    <a:cxn ang="0">
                      <a:pos x="511" y="162"/>
                    </a:cxn>
                    <a:cxn ang="0">
                      <a:pos x="580" y="174"/>
                    </a:cxn>
                    <a:cxn ang="0">
                      <a:pos x="622" y="194"/>
                    </a:cxn>
                    <a:cxn ang="0">
                      <a:pos x="637" y="220"/>
                    </a:cxn>
                    <a:cxn ang="0">
                      <a:pos x="630" y="249"/>
                    </a:cxn>
                    <a:cxn ang="0">
                      <a:pos x="605" y="277"/>
                    </a:cxn>
                    <a:cxn ang="0">
                      <a:pos x="563" y="302"/>
                    </a:cxn>
                    <a:cxn ang="0">
                      <a:pos x="512" y="320"/>
                    </a:cxn>
                    <a:cxn ang="0">
                      <a:pos x="452" y="330"/>
                    </a:cxn>
                    <a:cxn ang="0">
                      <a:pos x="453" y="404"/>
                    </a:cxn>
                    <a:cxn ang="0">
                      <a:pos x="442" y="439"/>
                    </a:cxn>
                    <a:cxn ang="0">
                      <a:pos x="416" y="464"/>
                    </a:cxn>
                    <a:cxn ang="0">
                      <a:pos x="367" y="479"/>
                    </a:cxn>
                    <a:cxn ang="0">
                      <a:pos x="300" y="485"/>
                    </a:cxn>
                    <a:cxn ang="0">
                      <a:pos x="241" y="480"/>
                    </a:cxn>
                    <a:cxn ang="0">
                      <a:pos x="207" y="472"/>
                    </a:cxn>
                    <a:cxn ang="0">
                      <a:pos x="200" y="440"/>
                    </a:cxn>
                    <a:cxn ang="0">
                      <a:pos x="195" y="397"/>
                    </a:cxn>
                    <a:cxn ang="0">
                      <a:pos x="188" y="358"/>
                    </a:cxn>
                    <a:cxn ang="0">
                      <a:pos x="110" y="358"/>
                    </a:cxn>
                    <a:cxn ang="0">
                      <a:pos x="53" y="340"/>
                    </a:cxn>
                    <a:cxn ang="0">
                      <a:pos x="15" y="311"/>
                    </a:cxn>
                    <a:cxn ang="0">
                      <a:pos x="0" y="273"/>
                    </a:cxn>
                    <a:cxn ang="0">
                      <a:pos x="7" y="234"/>
                    </a:cxn>
                    <a:cxn ang="0">
                      <a:pos x="38" y="198"/>
                    </a:cxn>
                    <a:cxn ang="0">
                      <a:pos x="90" y="169"/>
                    </a:cxn>
                    <a:cxn ang="0">
                      <a:pos x="168" y="151"/>
                    </a:cxn>
                    <a:cxn ang="0">
                      <a:pos x="178" y="120"/>
                    </a:cxn>
                    <a:cxn ang="0">
                      <a:pos x="199" y="86"/>
                    </a:cxn>
                    <a:cxn ang="0">
                      <a:pos x="228" y="53"/>
                    </a:cxn>
                    <a:cxn ang="0">
                      <a:pos x="263" y="25"/>
                    </a:cxn>
                    <a:cxn ang="0">
                      <a:pos x="296" y="6"/>
                    </a:cxn>
                    <a:cxn ang="0">
                      <a:pos x="325" y="0"/>
                    </a:cxn>
                  </a:cxnLst>
                  <a:rect l="0" t="0" r="r" b="b"/>
                  <a:pathLst>
                    <a:path w="637" h="485">
                      <a:moveTo>
                        <a:pt x="195" y="467"/>
                      </a:moveTo>
                      <a:lnTo>
                        <a:pt x="207" y="472"/>
                      </a:lnTo>
                      <a:lnTo>
                        <a:pt x="210" y="479"/>
                      </a:lnTo>
                      <a:lnTo>
                        <a:pt x="195" y="467"/>
                      </a:lnTo>
                      <a:close/>
                      <a:moveTo>
                        <a:pt x="325" y="0"/>
                      </a:moveTo>
                      <a:lnTo>
                        <a:pt x="337" y="4"/>
                      </a:lnTo>
                      <a:lnTo>
                        <a:pt x="345" y="14"/>
                      </a:lnTo>
                      <a:lnTo>
                        <a:pt x="352" y="28"/>
                      </a:lnTo>
                      <a:lnTo>
                        <a:pt x="353" y="49"/>
                      </a:lnTo>
                      <a:lnTo>
                        <a:pt x="380" y="42"/>
                      </a:lnTo>
                      <a:lnTo>
                        <a:pt x="406" y="38"/>
                      </a:lnTo>
                      <a:lnTo>
                        <a:pt x="433" y="36"/>
                      </a:lnTo>
                      <a:lnTo>
                        <a:pt x="458" y="39"/>
                      </a:lnTo>
                      <a:lnTo>
                        <a:pt x="481" y="43"/>
                      </a:lnTo>
                      <a:lnTo>
                        <a:pt x="502" y="50"/>
                      </a:lnTo>
                      <a:lnTo>
                        <a:pt x="520" y="60"/>
                      </a:lnTo>
                      <a:lnTo>
                        <a:pt x="533" y="71"/>
                      </a:lnTo>
                      <a:lnTo>
                        <a:pt x="543" y="85"/>
                      </a:lnTo>
                      <a:lnTo>
                        <a:pt x="544" y="102"/>
                      </a:lnTo>
                      <a:lnTo>
                        <a:pt x="541" y="120"/>
                      </a:lnTo>
                      <a:lnTo>
                        <a:pt x="530" y="139"/>
                      </a:lnTo>
                      <a:lnTo>
                        <a:pt x="511" y="162"/>
                      </a:lnTo>
                      <a:lnTo>
                        <a:pt x="549" y="166"/>
                      </a:lnTo>
                      <a:lnTo>
                        <a:pt x="580" y="174"/>
                      </a:lnTo>
                      <a:lnTo>
                        <a:pt x="605" y="183"/>
                      </a:lnTo>
                      <a:lnTo>
                        <a:pt x="622" y="194"/>
                      </a:lnTo>
                      <a:lnTo>
                        <a:pt x="633" y="206"/>
                      </a:lnTo>
                      <a:lnTo>
                        <a:pt x="637" y="220"/>
                      </a:lnTo>
                      <a:lnTo>
                        <a:pt x="636" y="234"/>
                      </a:lnTo>
                      <a:lnTo>
                        <a:pt x="630" y="249"/>
                      </a:lnTo>
                      <a:lnTo>
                        <a:pt x="619" y="263"/>
                      </a:lnTo>
                      <a:lnTo>
                        <a:pt x="605" y="277"/>
                      </a:lnTo>
                      <a:lnTo>
                        <a:pt x="586" y="290"/>
                      </a:lnTo>
                      <a:lnTo>
                        <a:pt x="563" y="302"/>
                      </a:lnTo>
                      <a:lnTo>
                        <a:pt x="540" y="312"/>
                      </a:lnTo>
                      <a:lnTo>
                        <a:pt x="512" y="320"/>
                      </a:lnTo>
                      <a:lnTo>
                        <a:pt x="483" y="327"/>
                      </a:lnTo>
                      <a:lnTo>
                        <a:pt x="452" y="330"/>
                      </a:lnTo>
                      <a:lnTo>
                        <a:pt x="453" y="358"/>
                      </a:lnTo>
                      <a:lnTo>
                        <a:pt x="453" y="404"/>
                      </a:lnTo>
                      <a:lnTo>
                        <a:pt x="449" y="422"/>
                      </a:lnTo>
                      <a:lnTo>
                        <a:pt x="442" y="439"/>
                      </a:lnTo>
                      <a:lnTo>
                        <a:pt x="431" y="453"/>
                      </a:lnTo>
                      <a:lnTo>
                        <a:pt x="416" y="464"/>
                      </a:lnTo>
                      <a:lnTo>
                        <a:pt x="395" y="472"/>
                      </a:lnTo>
                      <a:lnTo>
                        <a:pt x="367" y="479"/>
                      </a:lnTo>
                      <a:lnTo>
                        <a:pt x="332" y="483"/>
                      </a:lnTo>
                      <a:lnTo>
                        <a:pt x="300" y="485"/>
                      </a:lnTo>
                      <a:lnTo>
                        <a:pt x="270" y="485"/>
                      </a:lnTo>
                      <a:lnTo>
                        <a:pt x="241" y="480"/>
                      </a:lnTo>
                      <a:lnTo>
                        <a:pt x="216" y="475"/>
                      </a:lnTo>
                      <a:lnTo>
                        <a:pt x="207" y="472"/>
                      </a:lnTo>
                      <a:lnTo>
                        <a:pt x="203" y="460"/>
                      </a:lnTo>
                      <a:lnTo>
                        <a:pt x="200" y="440"/>
                      </a:lnTo>
                      <a:lnTo>
                        <a:pt x="198" y="419"/>
                      </a:lnTo>
                      <a:lnTo>
                        <a:pt x="195" y="397"/>
                      </a:lnTo>
                      <a:lnTo>
                        <a:pt x="192" y="376"/>
                      </a:lnTo>
                      <a:lnTo>
                        <a:pt x="188" y="358"/>
                      </a:lnTo>
                      <a:lnTo>
                        <a:pt x="146" y="361"/>
                      </a:lnTo>
                      <a:lnTo>
                        <a:pt x="110" y="358"/>
                      </a:lnTo>
                      <a:lnTo>
                        <a:pt x="78" y="351"/>
                      </a:lnTo>
                      <a:lnTo>
                        <a:pt x="53" y="340"/>
                      </a:lnTo>
                      <a:lnTo>
                        <a:pt x="31" y="326"/>
                      </a:lnTo>
                      <a:lnTo>
                        <a:pt x="15" y="311"/>
                      </a:lnTo>
                      <a:lnTo>
                        <a:pt x="5" y="293"/>
                      </a:lnTo>
                      <a:lnTo>
                        <a:pt x="0" y="273"/>
                      </a:lnTo>
                      <a:lnTo>
                        <a:pt x="1" y="254"/>
                      </a:lnTo>
                      <a:lnTo>
                        <a:pt x="7" y="234"/>
                      </a:lnTo>
                      <a:lnTo>
                        <a:pt x="19" y="216"/>
                      </a:lnTo>
                      <a:lnTo>
                        <a:pt x="38" y="198"/>
                      </a:lnTo>
                      <a:lnTo>
                        <a:pt x="61" y="181"/>
                      </a:lnTo>
                      <a:lnTo>
                        <a:pt x="90" y="169"/>
                      </a:lnTo>
                      <a:lnTo>
                        <a:pt x="127" y="158"/>
                      </a:lnTo>
                      <a:lnTo>
                        <a:pt x="168" y="151"/>
                      </a:lnTo>
                      <a:lnTo>
                        <a:pt x="171" y="137"/>
                      </a:lnTo>
                      <a:lnTo>
                        <a:pt x="178" y="120"/>
                      </a:lnTo>
                      <a:lnTo>
                        <a:pt x="186" y="103"/>
                      </a:lnTo>
                      <a:lnTo>
                        <a:pt x="199" y="86"/>
                      </a:lnTo>
                      <a:lnTo>
                        <a:pt x="213" y="68"/>
                      </a:lnTo>
                      <a:lnTo>
                        <a:pt x="228" y="53"/>
                      </a:lnTo>
                      <a:lnTo>
                        <a:pt x="245" y="38"/>
                      </a:lnTo>
                      <a:lnTo>
                        <a:pt x="263" y="25"/>
                      </a:lnTo>
                      <a:lnTo>
                        <a:pt x="280" y="14"/>
                      </a:lnTo>
                      <a:lnTo>
                        <a:pt x="296" y="6"/>
                      </a:lnTo>
                      <a:lnTo>
                        <a:pt x="312" y="2"/>
                      </a:lnTo>
                      <a:lnTo>
                        <a:pt x="32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7" name="Freeform 231"/>
                <p:cNvSpPr>
                  <a:spLocks noEditPoints="1"/>
                </p:cNvSpPr>
                <p:nvPr/>
              </p:nvSpPr>
              <p:spPr bwMode="auto">
                <a:xfrm>
                  <a:off x="2657" y="2279"/>
                  <a:ext cx="659" cy="507"/>
                </a:xfrm>
                <a:custGeom>
                  <a:avLst/>
                  <a:gdLst/>
                  <a:ahLst/>
                  <a:cxnLst>
                    <a:cxn ang="0">
                      <a:pos x="271" y="50"/>
                    </a:cxn>
                    <a:cxn ang="0">
                      <a:pos x="197" y="136"/>
                    </a:cxn>
                    <a:cxn ang="0">
                      <a:pos x="161" y="175"/>
                    </a:cxn>
                    <a:cxn ang="0">
                      <a:pos x="76" y="202"/>
                    </a:cxn>
                    <a:cxn ang="0">
                      <a:pos x="22" y="263"/>
                    </a:cxn>
                    <a:cxn ang="0">
                      <a:pos x="54" y="334"/>
                    </a:cxn>
                    <a:cxn ang="0">
                      <a:pos x="139" y="359"/>
                    </a:cxn>
                    <a:cxn ang="0">
                      <a:pos x="206" y="359"/>
                    </a:cxn>
                    <a:cxn ang="0">
                      <a:pos x="221" y="430"/>
                    </a:cxn>
                    <a:cxn ang="0">
                      <a:pos x="227" y="475"/>
                    </a:cxn>
                    <a:cxn ang="0">
                      <a:pos x="317" y="486"/>
                    </a:cxn>
                    <a:cxn ang="0">
                      <a:pos x="425" y="462"/>
                    </a:cxn>
                    <a:cxn ang="0">
                      <a:pos x="455" y="397"/>
                    </a:cxn>
                    <a:cxn ang="0">
                      <a:pos x="459" y="331"/>
                    </a:cxn>
                    <a:cxn ang="0">
                      <a:pos x="541" y="316"/>
                    </a:cxn>
                    <a:cxn ang="0">
                      <a:pos x="629" y="259"/>
                    </a:cxn>
                    <a:cxn ang="0">
                      <a:pos x="623" y="212"/>
                    </a:cxn>
                    <a:cxn ang="0">
                      <a:pos x="547" y="187"/>
                    </a:cxn>
                    <a:cxn ang="0">
                      <a:pos x="515" y="181"/>
                    </a:cxn>
                    <a:cxn ang="0">
                      <a:pos x="533" y="145"/>
                    </a:cxn>
                    <a:cxn ang="0">
                      <a:pos x="535" y="89"/>
                    </a:cxn>
                    <a:cxn ang="0">
                      <a:pos x="437" y="59"/>
                    </a:cxn>
                    <a:cxn ang="0">
                      <a:pos x="359" y="70"/>
                    </a:cxn>
                    <a:cxn ang="0">
                      <a:pos x="352" y="49"/>
                    </a:cxn>
                    <a:cxn ang="0">
                      <a:pos x="327" y="22"/>
                    </a:cxn>
                    <a:cxn ang="0">
                      <a:pos x="366" y="20"/>
                    </a:cxn>
                    <a:cxn ang="0">
                      <a:pos x="419" y="38"/>
                    </a:cxn>
                    <a:cxn ang="0">
                      <a:pos x="535" y="61"/>
                    </a:cxn>
                    <a:cxn ang="0">
                      <a:pos x="563" y="130"/>
                    </a:cxn>
                    <a:cxn ang="0">
                      <a:pos x="572" y="169"/>
                    </a:cxn>
                    <a:cxn ang="0">
                      <a:pos x="652" y="210"/>
                    </a:cxn>
                    <a:cxn ang="0">
                      <a:pos x="638" y="283"/>
                    </a:cxn>
                    <a:cxn ang="0">
                      <a:pos x="544" y="338"/>
                    </a:cxn>
                    <a:cxn ang="0">
                      <a:pos x="476" y="359"/>
                    </a:cxn>
                    <a:cxn ang="0">
                      <a:pos x="470" y="437"/>
                    </a:cxn>
                    <a:cxn ang="0">
                      <a:pos x="413" y="491"/>
                    </a:cxn>
                    <a:cxn ang="0">
                      <a:pos x="300" y="507"/>
                    </a:cxn>
                    <a:cxn ang="0">
                      <a:pos x="221" y="501"/>
                    </a:cxn>
                    <a:cxn ang="0">
                      <a:pos x="200" y="487"/>
                    </a:cxn>
                    <a:cxn ang="0">
                      <a:pos x="195" y="476"/>
                    </a:cxn>
                    <a:cxn ang="0">
                      <a:pos x="203" y="461"/>
                    </a:cxn>
                    <a:cxn ang="0">
                      <a:pos x="179" y="382"/>
                    </a:cxn>
                    <a:cxn ang="0">
                      <a:pos x="87" y="372"/>
                    </a:cxn>
                    <a:cxn ang="0">
                      <a:pos x="15" y="326"/>
                    </a:cxn>
                    <a:cxn ang="0">
                      <a:pos x="8" y="237"/>
                    </a:cxn>
                    <a:cxn ang="0">
                      <a:pos x="85" y="175"/>
                    </a:cxn>
                    <a:cxn ang="0">
                      <a:pos x="170" y="152"/>
                    </a:cxn>
                    <a:cxn ang="0">
                      <a:pos x="228" y="59"/>
                    </a:cxn>
                    <a:cxn ang="0">
                      <a:pos x="307" y="4"/>
                    </a:cxn>
                  </a:cxnLst>
                  <a:rect l="0" t="0" r="r" b="b"/>
                  <a:pathLst>
                    <a:path w="659" h="507">
                      <a:moveTo>
                        <a:pt x="327" y="22"/>
                      </a:moveTo>
                      <a:lnTo>
                        <a:pt x="306" y="28"/>
                      </a:lnTo>
                      <a:lnTo>
                        <a:pt x="288" y="38"/>
                      </a:lnTo>
                      <a:lnTo>
                        <a:pt x="271" y="50"/>
                      </a:lnTo>
                      <a:lnTo>
                        <a:pt x="250" y="68"/>
                      </a:lnTo>
                      <a:lnTo>
                        <a:pt x="231" y="88"/>
                      </a:lnTo>
                      <a:lnTo>
                        <a:pt x="211" y="111"/>
                      </a:lnTo>
                      <a:lnTo>
                        <a:pt x="197" y="136"/>
                      </a:lnTo>
                      <a:lnTo>
                        <a:pt x="190" y="162"/>
                      </a:lnTo>
                      <a:lnTo>
                        <a:pt x="188" y="170"/>
                      </a:lnTo>
                      <a:lnTo>
                        <a:pt x="179" y="173"/>
                      </a:lnTo>
                      <a:lnTo>
                        <a:pt x="161" y="175"/>
                      </a:lnTo>
                      <a:lnTo>
                        <a:pt x="142" y="180"/>
                      </a:lnTo>
                      <a:lnTo>
                        <a:pt x="119" y="185"/>
                      </a:lnTo>
                      <a:lnTo>
                        <a:pt x="97" y="192"/>
                      </a:lnTo>
                      <a:lnTo>
                        <a:pt x="76" y="202"/>
                      </a:lnTo>
                      <a:lnTo>
                        <a:pt x="58" y="214"/>
                      </a:lnTo>
                      <a:lnTo>
                        <a:pt x="42" y="227"/>
                      </a:lnTo>
                      <a:lnTo>
                        <a:pt x="29" y="244"/>
                      </a:lnTo>
                      <a:lnTo>
                        <a:pt x="22" y="263"/>
                      </a:lnTo>
                      <a:lnTo>
                        <a:pt x="22" y="284"/>
                      </a:lnTo>
                      <a:lnTo>
                        <a:pt x="28" y="305"/>
                      </a:lnTo>
                      <a:lnTo>
                        <a:pt x="39" y="322"/>
                      </a:lnTo>
                      <a:lnTo>
                        <a:pt x="54" y="334"/>
                      </a:lnTo>
                      <a:lnTo>
                        <a:pt x="72" y="345"/>
                      </a:lnTo>
                      <a:lnTo>
                        <a:pt x="93" y="352"/>
                      </a:lnTo>
                      <a:lnTo>
                        <a:pt x="115" y="356"/>
                      </a:lnTo>
                      <a:lnTo>
                        <a:pt x="139" y="359"/>
                      </a:lnTo>
                      <a:lnTo>
                        <a:pt x="181" y="359"/>
                      </a:lnTo>
                      <a:lnTo>
                        <a:pt x="199" y="358"/>
                      </a:lnTo>
                      <a:lnTo>
                        <a:pt x="203" y="358"/>
                      </a:lnTo>
                      <a:lnTo>
                        <a:pt x="206" y="359"/>
                      </a:lnTo>
                      <a:lnTo>
                        <a:pt x="209" y="362"/>
                      </a:lnTo>
                      <a:lnTo>
                        <a:pt x="210" y="366"/>
                      </a:lnTo>
                      <a:lnTo>
                        <a:pt x="217" y="398"/>
                      </a:lnTo>
                      <a:lnTo>
                        <a:pt x="221" y="430"/>
                      </a:lnTo>
                      <a:lnTo>
                        <a:pt x="222" y="439"/>
                      </a:lnTo>
                      <a:lnTo>
                        <a:pt x="222" y="451"/>
                      </a:lnTo>
                      <a:lnTo>
                        <a:pt x="224" y="464"/>
                      </a:lnTo>
                      <a:lnTo>
                        <a:pt x="227" y="475"/>
                      </a:lnTo>
                      <a:lnTo>
                        <a:pt x="235" y="478"/>
                      </a:lnTo>
                      <a:lnTo>
                        <a:pt x="261" y="483"/>
                      </a:lnTo>
                      <a:lnTo>
                        <a:pt x="289" y="486"/>
                      </a:lnTo>
                      <a:lnTo>
                        <a:pt x="317" y="486"/>
                      </a:lnTo>
                      <a:lnTo>
                        <a:pt x="343" y="483"/>
                      </a:lnTo>
                      <a:lnTo>
                        <a:pt x="385" y="478"/>
                      </a:lnTo>
                      <a:lnTo>
                        <a:pt x="406" y="472"/>
                      </a:lnTo>
                      <a:lnTo>
                        <a:pt x="425" y="462"/>
                      </a:lnTo>
                      <a:lnTo>
                        <a:pt x="439" y="450"/>
                      </a:lnTo>
                      <a:lnTo>
                        <a:pt x="448" y="433"/>
                      </a:lnTo>
                      <a:lnTo>
                        <a:pt x="453" y="416"/>
                      </a:lnTo>
                      <a:lnTo>
                        <a:pt x="455" y="397"/>
                      </a:lnTo>
                      <a:lnTo>
                        <a:pt x="455" y="377"/>
                      </a:lnTo>
                      <a:lnTo>
                        <a:pt x="452" y="341"/>
                      </a:lnTo>
                      <a:lnTo>
                        <a:pt x="453" y="337"/>
                      </a:lnTo>
                      <a:lnTo>
                        <a:pt x="459" y="331"/>
                      </a:lnTo>
                      <a:lnTo>
                        <a:pt x="463" y="330"/>
                      </a:lnTo>
                      <a:lnTo>
                        <a:pt x="488" y="327"/>
                      </a:lnTo>
                      <a:lnTo>
                        <a:pt x="513" y="323"/>
                      </a:lnTo>
                      <a:lnTo>
                        <a:pt x="541" y="316"/>
                      </a:lnTo>
                      <a:lnTo>
                        <a:pt x="566" y="308"/>
                      </a:lnTo>
                      <a:lnTo>
                        <a:pt x="591" y="295"/>
                      </a:lnTo>
                      <a:lnTo>
                        <a:pt x="612" y="278"/>
                      </a:lnTo>
                      <a:lnTo>
                        <a:pt x="629" y="259"/>
                      </a:lnTo>
                      <a:lnTo>
                        <a:pt x="636" y="244"/>
                      </a:lnTo>
                      <a:lnTo>
                        <a:pt x="637" y="231"/>
                      </a:lnTo>
                      <a:lnTo>
                        <a:pt x="631" y="220"/>
                      </a:lnTo>
                      <a:lnTo>
                        <a:pt x="623" y="212"/>
                      </a:lnTo>
                      <a:lnTo>
                        <a:pt x="611" y="203"/>
                      </a:lnTo>
                      <a:lnTo>
                        <a:pt x="595" y="198"/>
                      </a:lnTo>
                      <a:lnTo>
                        <a:pt x="562" y="189"/>
                      </a:lnTo>
                      <a:lnTo>
                        <a:pt x="547" y="187"/>
                      </a:lnTo>
                      <a:lnTo>
                        <a:pt x="533" y="185"/>
                      </a:lnTo>
                      <a:lnTo>
                        <a:pt x="522" y="184"/>
                      </a:lnTo>
                      <a:lnTo>
                        <a:pt x="519" y="184"/>
                      </a:lnTo>
                      <a:lnTo>
                        <a:pt x="515" y="181"/>
                      </a:lnTo>
                      <a:lnTo>
                        <a:pt x="510" y="173"/>
                      </a:lnTo>
                      <a:lnTo>
                        <a:pt x="512" y="169"/>
                      </a:lnTo>
                      <a:lnTo>
                        <a:pt x="524" y="156"/>
                      </a:lnTo>
                      <a:lnTo>
                        <a:pt x="533" y="145"/>
                      </a:lnTo>
                      <a:lnTo>
                        <a:pt x="541" y="132"/>
                      </a:lnTo>
                      <a:lnTo>
                        <a:pt x="545" y="118"/>
                      </a:lnTo>
                      <a:lnTo>
                        <a:pt x="544" y="104"/>
                      </a:lnTo>
                      <a:lnTo>
                        <a:pt x="535" y="89"/>
                      </a:lnTo>
                      <a:lnTo>
                        <a:pt x="523" y="78"/>
                      </a:lnTo>
                      <a:lnTo>
                        <a:pt x="508" y="71"/>
                      </a:lnTo>
                      <a:lnTo>
                        <a:pt x="473" y="61"/>
                      </a:lnTo>
                      <a:lnTo>
                        <a:pt x="437" y="59"/>
                      </a:lnTo>
                      <a:lnTo>
                        <a:pt x="402" y="63"/>
                      </a:lnTo>
                      <a:lnTo>
                        <a:pt x="367" y="71"/>
                      </a:lnTo>
                      <a:lnTo>
                        <a:pt x="363" y="71"/>
                      </a:lnTo>
                      <a:lnTo>
                        <a:pt x="359" y="70"/>
                      </a:lnTo>
                      <a:lnTo>
                        <a:pt x="356" y="67"/>
                      </a:lnTo>
                      <a:lnTo>
                        <a:pt x="355" y="64"/>
                      </a:lnTo>
                      <a:lnTo>
                        <a:pt x="353" y="60"/>
                      </a:lnTo>
                      <a:lnTo>
                        <a:pt x="352" y="49"/>
                      </a:lnTo>
                      <a:lnTo>
                        <a:pt x="349" y="38"/>
                      </a:lnTo>
                      <a:lnTo>
                        <a:pt x="345" y="29"/>
                      </a:lnTo>
                      <a:lnTo>
                        <a:pt x="338" y="24"/>
                      </a:lnTo>
                      <a:lnTo>
                        <a:pt x="327" y="22"/>
                      </a:lnTo>
                      <a:close/>
                      <a:moveTo>
                        <a:pt x="327" y="0"/>
                      </a:moveTo>
                      <a:lnTo>
                        <a:pt x="345" y="1"/>
                      </a:lnTo>
                      <a:lnTo>
                        <a:pt x="357" y="8"/>
                      </a:lnTo>
                      <a:lnTo>
                        <a:pt x="366" y="20"/>
                      </a:lnTo>
                      <a:lnTo>
                        <a:pt x="371" y="32"/>
                      </a:lnTo>
                      <a:lnTo>
                        <a:pt x="373" y="46"/>
                      </a:lnTo>
                      <a:lnTo>
                        <a:pt x="388" y="42"/>
                      </a:lnTo>
                      <a:lnTo>
                        <a:pt x="419" y="38"/>
                      </a:lnTo>
                      <a:lnTo>
                        <a:pt x="449" y="36"/>
                      </a:lnTo>
                      <a:lnTo>
                        <a:pt x="480" y="39"/>
                      </a:lnTo>
                      <a:lnTo>
                        <a:pt x="509" y="47"/>
                      </a:lnTo>
                      <a:lnTo>
                        <a:pt x="535" y="61"/>
                      </a:lnTo>
                      <a:lnTo>
                        <a:pt x="552" y="77"/>
                      </a:lnTo>
                      <a:lnTo>
                        <a:pt x="562" y="93"/>
                      </a:lnTo>
                      <a:lnTo>
                        <a:pt x="565" y="111"/>
                      </a:lnTo>
                      <a:lnTo>
                        <a:pt x="563" y="130"/>
                      </a:lnTo>
                      <a:lnTo>
                        <a:pt x="555" y="148"/>
                      </a:lnTo>
                      <a:lnTo>
                        <a:pt x="544" y="164"/>
                      </a:lnTo>
                      <a:lnTo>
                        <a:pt x="552" y="166"/>
                      </a:lnTo>
                      <a:lnTo>
                        <a:pt x="572" y="169"/>
                      </a:lnTo>
                      <a:lnTo>
                        <a:pt x="591" y="174"/>
                      </a:lnTo>
                      <a:lnTo>
                        <a:pt x="627" y="188"/>
                      </a:lnTo>
                      <a:lnTo>
                        <a:pt x="641" y="199"/>
                      </a:lnTo>
                      <a:lnTo>
                        <a:pt x="652" y="210"/>
                      </a:lnTo>
                      <a:lnTo>
                        <a:pt x="658" y="224"/>
                      </a:lnTo>
                      <a:lnTo>
                        <a:pt x="659" y="241"/>
                      </a:lnTo>
                      <a:lnTo>
                        <a:pt x="652" y="260"/>
                      </a:lnTo>
                      <a:lnTo>
                        <a:pt x="638" y="283"/>
                      </a:lnTo>
                      <a:lnTo>
                        <a:pt x="619" y="301"/>
                      </a:lnTo>
                      <a:lnTo>
                        <a:pt x="597" y="316"/>
                      </a:lnTo>
                      <a:lnTo>
                        <a:pt x="570" y="329"/>
                      </a:lnTo>
                      <a:lnTo>
                        <a:pt x="544" y="338"/>
                      </a:lnTo>
                      <a:lnTo>
                        <a:pt x="516" y="345"/>
                      </a:lnTo>
                      <a:lnTo>
                        <a:pt x="488" y="349"/>
                      </a:lnTo>
                      <a:lnTo>
                        <a:pt x="476" y="351"/>
                      </a:lnTo>
                      <a:lnTo>
                        <a:pt x="476" y="359"/>
                      </a:lnTo>
                      <a:lnTo>
                        <a:pt x="477" y="379"/>
                      </a:lnTo>
                      <a:lnTo>
                        <a:pt x="477" y="398"/>
                      </a:lnTo>
                      <a:lnTo>
                        <a:pt x="474" y="418"/>
                      </a:lnTo>
                      <a:lnTo>
                        <a:pt x="470" y="437"/>
                      </a:lnTo>
                      <a:lnTo>
                        <a:pt x="463" y="454"/>
                      </a:lnTo>
                      <a:lnTo>
                        <a:pt x="452" y="468"/>
                      </a:lnTo>
                      <a:lnTo>
                        <a:pt x="437" y="480"/>
                      </a:lnTo>
                      <a:lnTo>
                        <a:pt x="413" y="491"/>
                      </a:lnTo>
                      <a:lnTo>
                        <a:pt x="388" y="500"/>
                      </a:lnTo>
                      <a:lnTo>
                        <a:pt x="361" y="504"/>
                      </a:lnTo>
                      <a:lnTo>
                        <a:pt x="335" y="507"/>
                      </a:lnTo>
                      <a:lnTo>
                        <a:pt x="300" y="507"/>
                      </a:lnTo>
                      <a:lnTo>
                        <a:pt x="265" y="505"/>
                      </a:lnTo>
                      <a:lnTo>
                        <a:pt x="232" y="500"/>
                      </a:lnTo>
                      <a:lnTo>
                        <a:pt x="227" y="498"/>
                      </a:lnTo>
                      <a:lnTo>
                        <a:pt x="221" y="501"/>
                      </a:lnTo>
                      <a:lnTo>
                        <a:pt x="217" y="500"/>
                      </a:lnTo>
                      <a:lnTo>
                        <a:pt x="214" y="497"/>
                      </a:lnTo>
                      <a:lnTo>
                        <a:pt x="210" y="491"/>
                      </a:lnTo>
                      <a:lnTo>
                        <a:pt x="200" y="487"/>
                      </a:lnTo>
                      <a:lnTo>
                        <a:pt x="197" y="486"/>
                      </a:lnTo>
                      <a:lnTo>
                        <a:pt x="196" y="483"/>
                      </a:lnTo>
                      <a:lnTo>
                        <a:pt x="195" y="479"/>
                      </a:lnTo>
                      <a:lnTo>
                        <a:pt x="195" y="476"/>
                      </a:lnTo>
                      <a:lnTo>
                        <a:pt x="196" y="473"/>
                      </a:lnTo>
                      <a:lnTo>
                        <a:pt x="199" y="471"/>
                      </a:lnTo>
                      <a:lnTo>
                        <a:pt x="204" y="468"/>
                      </a:lnTo>
                      <a:lnTo>
                        <a:pt x="203" y="461"/>
                      </a:lnTo>
                      <a:lnTo>
                        <a:pt x="202" y="448"/>
                      </a:lnTo>
                      <a:lnTo>
                        <a:pt x="196" y="411"/>
                      </a:lnTo>
                      <a:lnTo>
                        <a:pt x="190" y="380"/>
                      </a:lnTo>
                      <a:lnTo>
                        <a:pt x="179" y="382"/>
                      </a:lnTo>
                      <a:lnTo>
                        <a:pt x="157" y="382"/>
                      </a:lnTo>
                      <a:lnTo>
                        <a:pt x="135" y="380"/>
                      </a:lnTo>
                      <a:lnTo>
                        <a:pt x="111" y="377"/>
                      </a:lnTo>
                      <a:lnTo>
                        <a:pt x="87" y="372"/>
                      </a:lnTo>
                      <a:lnTo>
                        <a:pt x="67" y="365"/>
                      </a:lnTo>
                      <a:lnTo>
                        <a:pt x="46" y="355"/>
                      </a:lnTo>
                      <a:lnTo>
                        <a:pt x="29" y="343"/>
                      </a:lnTo>
                      <a:lnTo>
                        <a:pt x="15" y="326"/>
                      </a:lnTo>
                      <a:lnTo>
                        <a:pt x="5" y="306"/>
                      </a:lnTo>
                      <a:lnTo>
                        <a:pt x="0" y="284"/>
                      </a:lnTo>
                      <a:lnTo>
                        <a:pt x="1" y="259"/>
                      </a:lnTo>
                      <a:lnTo>
                        <a:pt x="8" y="237"/>
                      </a:lnTo>
                      <a:lnTo>
                        <a:pt x="22" y="217"/>
                      </a:lnTo>
                      <a:lnTo>
                        <a:pt x="40" y="201"/>
                      </a:lnTo>
                      <a:lnTo>
                        <a:pt x="61" y="187"/>
                      </a:lnTo>
                      <a:lnTo>
                        <a:pt x="85" y="175"/>
                      </a:lnTo>
                      <a:lnTo>
                        <a:pt x="108" y="166"/>
                      </a:lnTo>
                      <a:lnTo>
                        <a:pt x="133" y="159"/>
                      </a:lnTo>
                      <a:lnTo>
                        <a:pt x="157" y="153"/>
                      </a:lnTo>
                      <a:lnTo>
                        <a:pt x="170" y="152"/>
                      </a:lnTo>
                      <a:lnTo>
                        <a:pt x="174" y="134"/>
                      </a:lnTo>
                      <a:lnTo>
                        <a:pt x="188" y="107"/>
                      </a:lnTo>
                      <a:lnTo>
                        <a:pt x="206" y="81"/>
                      </a:lnTo>
                      <a:lnTo>
                        <a:pt x="228" y="59"/>
                      </a:lnTo>
                      <a:lnTo>
                        <a:pt x="250" y="38"/>
                      </a:lnTo>
                      <a:lnTo>
                        <a:pt x="274" y="21"/>
                      </a:lnTo>
                      <a:lnTo>
                        <a:pt x="289" y="13"/>
                      </a:lnTo>
                      <a:lnTo>
                        <a:pt x="307" y="4"/>
                      </a:lnTo>
                      <a:lnTo>
                        <a:pt x="3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8" name="Freeform 232"/>
                <p:cNvSpPr>
                  <a:spLocks/>
                </p:cNvSpPr>
                <p:nvPr/>
              </p:nvSpPr>
              <p:spPr bwMode="auto">
                <a:xfrm>
                  <a:off x="965" y="1306"/>
                  <a:ext cx="469" cy="562"/>
                </a:xfrm>
                <a:custGeom>
                  <a:avLst/>
                  <a:gdLst/>
                  <a:ahLst/>
                  <a:cxnLst>
                    <a:cxn ang="0">
                      <a:pos x="121" y="0"/>
                    </a:cxn>
                    <a:cxn ang="0">
                      <a:pos x="110" y="12"/>
                    </a:cxn>
                    <a:cxn ang="0">
                      <a:pos x="103" y="28"/>
                    </a:cxn>
                    <a:cxn ang="0">
                      <a:pos x="100" y="49"/>
                    </a:cxn>
                    <a:cxn ang="0">
                      <a:pos x="101" y="72"/>
                    </a:cxn>
                    <a:cxn ang="0">
                      <a:pos x="106" y="100"/>
                    </a:cxn>
                    <a:cxn ang="0">
                      <a:pos x="114" y="129"/>
                    </a:cxn>
                    <a:cxn ang="0">
                      <a:pos x="127" y="161"/>
                    </a:cxn>
                    <a:cxn ang="0">
                      <a:pos x="142" y="195"/>
                    </a:cxn>
                    <a:cxn ang="0">
                      <a:pos x="161" y="230"/>
                    </a:cxn>
                    <a:cxn ang="0">
                      <a:pos x="182" y="264"/>
                    </a:cxn>
                    <a:cxn ang="0">
                      <a:pos x="207" y="301"/>
                    </a:cxn>
                    <a:cxn ang="0">
                      <a:pos x="236" y="338"/>
                    </a:cxn>
                    <a:cxn ang="0">
                      <a:pos x="267" y="372"/>
                    </a:cxn>
                    <a:cxn ang="0">
                      <a:pos x="296" y="402"/>
                    </a:cxn>
                    <a:cxn ang="0">
                      <a:pos x="327" y="427"/>
                    </a:cxn>
                    <a:cxn ang="0">
                      <a:pos x="356" y="450"/>
                    </a:cxn>
                    <a:cxn ang="0">
                      <a:pos x="384" y="465"/>
                    </a:cxn>
                    <a:cxn ang="0">
                      <a:pos x="409" y="476"/>
                    </a:cxn>
                    <a:cxn ang="0">
                      <a:pos x="433" y="482"/>
                    </a:cxn>
                    <a:cxn ang="0">
                      <a:pos x="452" y="480"/>
                    </a:cxn>
                    <a:cxn ang="0">
                      <a:pos x="469" y="473"/>
                    </a:cxn>
                    <a:cxn ang="0">
                      <a:pos x="348" y="562"/>
                    </a:cxn>
                    <a:cxn ang="0">
                      <a:pos x="0" y="88"/>
                    </a:cxn>
                    <a:cxn ang="0">
                      <a:pos x="121" y="0"/>
                    </a:cxn>
                  </a:cxnLst>
                  <a:rect l="0" t="0" r="r" b="b"/>
                  <a:pathLst>
                    <a:path w="469" h="562">
                      <a:moveTo>
                        <a:pt x="121" y="0"/>
                      </a:moveTo>
                      <a:lnTo>
                        <a:pt x="110" y="12"/>
                      </a:lnTo>
                      <a:lnTo>
                        <a:pt x="103" y="28"/>
                      </a:lnTo>
                      <a:lnTo>
                        <a:pt x="100" y="49"/>
                      </a:lnTo>
                      <a:lnTo>
                        <a:pt x="101" y="72"/>
                      </a:lnTo>
                      <a:lnTo>
                        <a:pt x="106" y="100"/>
                      </a:lnTo>
                      <a:lnTo>
                        <a:pt x="114" y="129"/>
                      </a:lnTo>
                      <a:lnTo>
                        <a:pt x="127" y="161"/>
                      </a:lnTo>
                      <a:lnTo>
                        <a:pt x="142" y="195"/>
                      </a:lnTo>
                      <a:lnTo>
                        <a:pt x="161" y="230"/>
                      </a:lnTo>
                      <a:lnTo>
                        <a:pt x="182" y="264"/>
                      </a:lnTo>
                      <a:lnTo>
                        <a:pt x="207" y="301"/>
                      </a:lnTo>
                      <a:lnTo>
                        <a:pt x="236" y="338"/>
                      </a:lnTo>
                      <a:lnTo>
                        <a:pt x="267" y="372"/>
                      </a:lnTo>
                      <a:lnTo>
                        <a:pt x="296" y="402"/>
                      </a:lnTo>
                      <a:lnTo>
                        <a:pt x="327" y="427"/>
                      </a:lnTo>
                      <a:lnTo>
                        <a:pt x="356" y="450"/>
                      </a:lnTo>
                      <a:lnTo>
                        <a:pt x="384" y="465"/>
                      </a:lnTo>
                      <a:lnTo>
                        <a:pt x="409" y="476"/>
                      </a:lnTo>
                      <a:lnTo>
                        <a:pt x="433" y="482"/>
                      </a:lnTo>
                      <a:lnTo>
                        <a:pt x="452" y="480"/>
                      </a:lnTo>
                      <a:lnTo>
                        <a:pt x="469" y="473"/>
                      </a:lnTo>
                      <a:lnTo>
                        <a:pt x="348" y="562"/>
                      </a:lnTo>
                      <a:lnTo>
                        <a:pt x="0" y="88"/>
                      </a:lnTo>
                      <a:lnTo>
                        <a:pt x="1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9" name="Freeform 233"/>
                <p:cNvSpPr>
                  <a:spLocks/>
                </p:cNvSpPr>
                <p:nvPr/>
              </p:nvSpPr>
              <p:spPr bwMode="auto">
                <a:xfrm>
                  <a:off x="944" y="1394"/>
                  <a:ext cx="369" cy="483"/>
                </a:xfrm>
                <a:custGeom>
                  <a:avLst/>
                  <a:gdLst/>
                  <a:ahLst/>
                  <a:cxnLst>
                    <a:cxn ang="0">
                      <a:pos x="21" y="0"/>
                    </a:cxn>
                    <a:cxn ang="0">
                      <a:pos x="369" y="474"/>
                    </a:cxn>
                    <a:cxn ang="0">
                      <a:pos x="352" y="481"/>
                    </a:cxn>
                    <a:cxn ang="0">
                      <a:pos x="333" y="483"/>
                    </a:cxn>
                    <a:cxn ang="0">
                      <a:pos x="309" y="477"/>
                    </a:cxn>
                    <a:cxn ang="0">
                      <a:pos x="284" y="466"/>
                    </a:cxn>
                    <a:cxn ang="0">
                      <a:pos x="256" y="451"/>
                    </a:cxn>
                    <a:cxn ang="0">
                      <a:pos x="227" y="428"/>
                    </a:cxn>
                    <a:cxn ang="0">
                      <a:pos x="198" y="403"/>
                    </a:cxn>
                    <a:cxn ang="0">
                      <a:pos x="167" y="373"/>
                    </a:cxn>
                    <a:cxn ang="0">
                      <a:pos x="136" y="339"/>
                    </a:cxn>
                    <a:cxn ang="0">
                      <a:pos x="107" y="302"/>
                    </a:cxn>
                    <a:cxn ang="0">
                      <a:pos x="81" y="263"/>
                    </a:cxn>
                    <a:cxn ang="0">
                      <a:pos x="57" y="224"/>
                    </a:cxn>
                    <a:cxn ang="0">
                      <a:pos x="38" y="186"/>
                    </a:cxn>
                    <a:cxn ang="0">
                      <a:pos x="22" y="149"/>
                    </a:cxn>
                    <a:cxn ang="0">
                      <a:pos x="10" y="115"/>
                    </a:cxn>
                    <a:cxn ang="0">
                      <a:pos x="3" y="85"/>
                    </a:cxn>
                    <a:cxn ang="0">
                      <a:pos x="0" y="57"/>
                    </a:cxn>
                    <a:cxn ang="0">
                      <a:pos x="3" y="33"/>
                    </a:cxn>
                    <a:cxn ang="0">
                      <a:pos x="10" y="14"/>
                    </a:cxn>
                    <a:cxn ang="0">
                      <a:pos x="21" y="0"/>
                    </a:cxn>
                  </a:cxnLst>
                  <a:rect l="0" t="0" r="r" b="b"/>
                  <a:pathLst>
                    <a:path w="369" h="483">
                      <a:moveTo>
                        <a:pt x="21" y="0"/>
                      </a:moveTo>
                      <a:lnTo>
                        <a:pt x="369" y="474"/>
                      </a:lnTo>
                      <a:lnTo>
                        <a:pt x="352" y="481"/>
                      </a:lnTo>
                      <a:lnTo>
                        <a:pt x="333" y="483"/>
                      </a:lnTo>
                      <a:lnTo>
                        <a:pt x="309" y="477"/>
                      </a:lnTo>
                      <a:lnTo>
                        <a:pt x="284" y="466"/>
                      </a:lnTo>
                      <a:lnTo>
                        <a:pt x="256" y="451"/>
                      </a:lnTo>
                      <a:lnTo>
                        <a:pt x="227" y="428"/>
                      </a:lnTo>
                      <a:lnTo>
                        <a:pt x="198" y="403"/>
                      </a:lnTo>
                      <a:lnTo>
                        <a:pt x="167" y="373"/>
                      </a:lnTo>
                      <a:lnTo>
                        <a:pt x="136" y="339"/>
                      </a:lnTo>
                      <a:lnTo>
                        <a:pt x="107" y="302"/>
                      </a:lnTo>
                      <a:lnTo>
                        <a:pt x="81" y="263"/>
                      </a:lnTo>
                      <a:lnTo>
                        <a:pt x="57" y="224"/>
                      </a:lnTo>
                      <a:lnTo>
                        <a:pt x="38" y="186"/>
                      </a:lnTo>
                      <a:lnTo>
                        <a:pt x="22" y="149"/>
                      </a:lnTo>
                      <a:lnTo>
                        <a:pt x="10" y="115"/>
                      </a:lnTo>
                      <a:lnTo>
                        <a:pt x="3" y="85"/>
                      </a:lnTo>
                      <a:lnTo>
                        <a:pt x="0" y="57"/>
                      </a:lnTo>
                      <a:lnTo>
                        <a:pt x="3" y="33"/>
                      </a:lnTo>
                      <a:lnTo>
                        <a:pt x="10" y="14"/>
                      </a:lnTo>
                      <a:lnTo>
                        <a:pt x="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0" name="Freeform 234"/>
                <p:cNvSpPr>
                  <a:spLocks/>
                </p:cNvSpPr>
                <p:nvPr/>
              </p:nvSpPr>
              <p:spPr bwMode="auto">
                <a:xfrm>
                  <a:off x="1065" y="1298"/>
                  <a:ext cx="390" cy="490"/>
                </a:xfrm>
                <a:custGeom>
                  <a:avLst/>
                  <a:gdLst/>
                  <a:ahLst/>
                  <a:cxnLst>
                    <a:cxn ang="0">
                      <a:pos x="57" y="0"/>
                    </a:cxn>
                    <a:cxn ang="0">
                      <a:pos x="81" y="5"/>
                    </a:cxn>
                    <a:cxn ang="0">
                      <a:pos x="106" y="15"/>
                    </a:cxn>
                    <a:cxn ang="0">
                      <a:pos x="134" y="32"/>
                    </a:cxn>
                    <a:cxn ang="0">
                      <a:pos x="163" y="52"/>
                    </a:cxn>
                    <a:cxn ang="0">
                      <a:pos x="193" y="79"/>
                    </a:cxn>
                    <a:cxn ang="0">
                      <a:pos x="223" y="110"/>
                    </a:cxn>
                    <a:cxn ang="0">
                      <a:pos x="253" y="143"/>
                    </a:cxn>
                    <a:cxn ang="0">
                      <a:pos x="283" y="181"/>
                    </a:cxn>
                    <a:cxn ang="0">
                      <a:pos x="308" y="217"/>
                    </a:cxn>
                    <a:cxn ang="0">
                      <a:pos x="328" y="252"/>
                    </a:cxn>
                    <a:cxn ang="0">
                      <a:pos x="348" y="286"/>
                    </a:cxn>
                    <a:cxn ang="0">
                      <a:pos x="363" y="320"/>
                    </a:cxn>
                    <a:cxn ang="0">
                      <a:pos x="376" y="352"/>
                    </a:cxn>
                    <a:cxn ang="0">
                      <a:pos x="384" y="381"/>
                    </a:cxn>
                    <a:cxn ang="0">
                      <a:pos x="388" y="409"/>
                    </a:cxn>
                    <a:cxn ang="0">
                      <a:pos x="390" y="433"/>
                    </a:cxn>
                    <a:cxn ang="0">
                      <a:pos x="387" y="453"/>
                    </a:cxn>
                    <a:cxn ang="0">
                      <a:pos x="380" y="469"/>
                    </a:cxn>
                    <a:cxn ang="0">
                      <a:pos x="369" y="481"/>
                    </a:cxn>
                    <a:cxn ang="0">
                      <a:pos x="352" y="488"/>
                    </a:cxn>
                    <a:cxn ang="0">
                      <a:pos x="333" y="490"/>
                    </a:cxn>
                    <a:cxn ang="0">
                      <a:pos x="309" y="484"/>
                    </a:cxn>
                    <a:cxn ang="0">
                      <a:pos x="284" y="473"/>
                    </a:cxn>
                    <a:cxn ang="0">
                      <a:pos x="256" y="458"/>
                    </a:cxn>
                    <a:cxn ang="0">
                      <a:pos x="227" y="435"/>
                    </a:cxn>
                    <a:cxn ang="0">
                      <a:pos x="196" y="410"/>
                    </a:cxn>
                    <a:cxn ang="0">
                      <a:pos x="167" y="380"/>
                    </a:cxn>
                    <a:cxn ang="0">
                      <a:pos x="136" y="346"/>
                    </a:cxn>
                    <a:cxn ang="0">
                      <a:pos x="107" y="309"/>
                    </a:cxn>
                    <a:cxn ang="0">
                      <a:pos x="82" y="272"/>
                    </a:cxn>
                    <a:cxn ang="0">
                      <a:pos x="61" y="238"/>
                    </a:cxn>
                    <a:cxn ang="0">
                      <a:pos x="42" y="203"/>
                    </a:cxn>
                    <a:cxn ang="0">
                      <a:pos x="27" y="169"/>
                    </a:cxn>
                    <a:cxn ang="0">
                      <a:pos x="14" y="137"/>
                    </a:cxn>
                    <a:cxn ang="0">
                      <a:pos x="6" y="108"/>
                    </a:cxn>
                    <a:cxn ang="0">
                      <a:pos x="1" y="80"/>
                    </a:cxn>
                    <a:cxn ang="0">
                      <a:pos x="0" y="57"/>
                    </a:cxn>
                    <a:cxn ang="0">
                      <a:pos x="3" y="36"/>
                    </a:cxn>
                    <a:cxn ang="0">
                      <a:pos x="10" y="20"/>
                    </a:cxn>
                    <a:cxn ang="0">
                      <a:pos x="21" y="8"/>
                    </a:cxn>
                    <a:cxn ang="0">
                      <a:pos x="38" y="1"/>
                    </a:cxn>
                    <a:cxn ang="0">
                      <a:pos x="57" y="0"/>
                    </a:cxn>
                  </a:cxnLst>
                  <a:rect l="0" t="0" r="r" b="b"/>
                  <a:pathLst>
                    <a:path w="390" h="490">
                      <a:moveTo>
                        <a:pt x="57" y="0"/>
                      </a:moveTo>
                      <a:lnTo>
                        <a:pt x="81" y="5"/>
                      </a:lnTo>
                      <a:lnTo>
                        <a:pt x="106" y="15"/>
                      </a:lnTo>
                      <a:lnTo>
                        <a:pt x="134" y="32"/>
                      </a:lnTo>
                      <a:lnTo>
                        <a:pt x="163" y="52"/>
                      </a:lnTo>
                      <a:lnTo>
                        <a:pt x="193" y="79"/>
                      </a:lnTo>
                      <a:lnTo>
                        <a:pt x="223" y="110"/>
                      </a:lnTo>
                      <a:lnTo>
                        <a:pt x="253" y="143"/>
                      </a:lnTo>
                      <a:lnTo>
                        <a:pt x="283" y="181"/>
                      </a:lnTo>
                      <a:lnTo>
                        <a:pt x="308" y="217"/>
                      </a:lnTo>
                      <a:lnTo>
                        <a:pt x="328" y="252"/>
                      </a:lnTo>
                      <a:lnTo>
                        <a:pt x="348" y="286"/>
                      </a:lnTo>
                      <a:lnTo>
                        <a:pt x="363" y="320"/>
                      </a:lnTo>
                      <a:lnTo>
                        <a:pt x="376" y="352"/>
                      </a:lnTo>
                      <a:lnTo>
                        <a:pt x="384" y="381"/>
                      </a:lnTo>
                      <a:lnTo>
                        <a:pt x="388" y="409"/>
                      </a:lnTo>
                      <a:lnTo>
                        <a:pt x="390" y="433"/>
                      </a:lnTo>
                      <a:lnTo>
                        <a:pt x="387" y="453"/>
                      </a:lnTo>
                      <a:lnTo>
                        <a:pt x="380" y="469"/>
                      </a:lnTo>
                      <a:lnTo>
                        <a:pt x="369" y="481"/>
                      </a:lnTo>
                      <a:lnTo>
                        <a:pt x="352" y="488"/>
                      </a:lnTo>
                      <a:lnTo>
                        <a:pt x="333" y="490"/>
                      </a:lnTo>
                      <a:lnTo>
                        <a:pt x="309" y="484"/>
                      </a:lnTo>
                      <a:lnTo>
                        <a:pt x="284" y="473"/>
                      </a:lnTo>
                      <a:lnTo>
                        <a:pt x="256" y="458"/>
                      </a:lnTo>
                      <a:lnTo>
                        <a:pt x="227" y="435"/>
                      </a:lnTo>
                      <a:lnTo>
                        <a:pt x="196" y="410"/>
                      </a:lnTo>
                      <a:lnTo>
                        <a:pt x="167" y="380"/>
                      </a:lnTo>
                      <a:lnTo>
                        <a:pt x="136" y="346"/>
                      </a:lnTo>
                      <a:lnTo>
                        <a:pt x="107" y="309"/>
                      </a:lnTo>
                      <a:lnTo>
                        <a:pt x="82" y="272"/>
                      </a:lnTo>
                      <a:lnTo>
                        <a:pt x="61" y="238"/>
                      </a:lnTo>
                      <a:lnTo>
                        <a:pt x="42" y="203"/>
                      </a:lnTo>
                      <a:lnTo>
                        <a:pt x="27" y="169"/>
                      </a:lnTo>
                      <a:lnTo>
                        <a:pt x="14" y="137"/>
                      </a:lnTo>
                      <a:lnTo>
                        <a:pt x="6" y="108"/>
                      </a:lnTo>
                      <a:lnTo>
                        <a:pt x="1" y="80"/>
                      </a:lnTo>
                      <a:lnTo>
                        <a:pt x="0" y="57"/>
                      </a:lnTo>
                      <a:lnTo>
                        <a:pt x="3" y="36"/>
                      </a:lnTo>
                      <a:lnTo>
                        <a:pt x="10" y="20"/>
                      </a:lnTo>
                      <a:lnTo>
                        <a:pt x="21" y="8"/>
                      </a:lnTo>
                      <a:lnTo>
                        <a:pt x="38" y="1"/>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1" name="Freeform 235"/>
                <p:cNvSpPr>
                  <a:spLocks noEditPoints="1"/>
                </p:cNvSpPr>
                <p:nvPr/>
              </p:nvSpPr>
              <p:spPr bwMode="auto">
                <a:xfrm>
                  <a:off x="1054" y="1286"/>
                  <a:ext cx="412" cy="513"/>
                </a:xfrm>
                <a:custGeom>
                  <a:avLst/>
                  <a:gdLst/>
                  <a:ahLst/>
                  <a:cxnLst>
                    <a:cxn ang="0">
                      <a:pos x="39" y="30"/>
                    </a:cxn>
                    <a:cxn ang="0">
                      <a:pos x="25" y="51"/>
                    </a:cxn>
                    <a:cxn ang="0">
                      <a:pos x="24" y="97"/>
                    </a:cxn>
                    <a:cxn ang="0">
                      <a:pos x="38" y="151"/>
                    </a:cxn>
                    <a:cxn ang="0">
                      <a:pos x="68" y="219"/>
                    </a:cxn>
                    <a:cxn ang="0">
                      <a:pos x="111" y="291"/>
                    </a:cxn>
                    <a:cxn ang="0">
                      <a:pos x="163" y="360"/>
                    </a:cxn>
                    <a:cxn ang="0">
                      <a:pos x="220" y="418"/>
                    </a:cxn>
                    <a:cxn ang="0">
                      <a:pos x="271" y="458"/>
                    </a:cxn>
                    <a:cxn ang="0">
                      <a:pos x="321" y="485"/>
                    </a:cxn>
                    <a:cxn ang="0">
                      <a:pos x="355" y="491"/>
                    </a:cxn>
                    <a:cxn ang="0">
                      <a:pos x="374" y="485"/>
                    </a:cxn>
                    <a:cxn ang="0">
                      <a:pos x="387" y="463"/>
                    </a:cxn>
                    <a:cxn ang="0">
                      <a:pos x="388" y="417"/>
                    </a:cxn>
                    <a:cxn ang="0">
                      <a:pos x="374" y="362"/>
                    </a:cxn>
                    <a:cxn ang="0">
                      <a:pos x="331" y="271"/>
                    </a:cxn>
                    <a:cxn ang="0">
                      <a:pos x="285" y="200"/>
                    </a:cxn>
                    <a:cxn ang="0">
                      <a:pos x="231" y="133"/>
                    </a:cxn>
                    <a:cxn ang="0">
                      <a:pos x="174" y="78"/>
                    </a:cxn>
                    <a:cxn ang="0">
                      <a:pos x="124" y="44"/>
                    </a:cxn>
                    <a:cxn ang="0">
                      <a:pos x="75" y="24"/>
                    </a:cxn>
                    <a:cxn ang="0">
                      <a:pos x="53" y="0"/>
                    </a:cxn>
                    <a:cxn ang="0">
                      <a:pos x="83" y="3"/>
                    </a:cxn>
                    <a:cxn ang="0">
                      <a:pos x="132" y="23"/>
                    </a:cxn>
                    <a:cxn ang="0">
                      <a:pos x="189" y="63"/>
                    </a:cxn>
                    <a:cxn ang="0">
                      <a:pos x="246" y="117"/>
                    </a:cxn>
                    <a:cxn ang="0">
                      <a:pos x="303" y="187"/>
                    </a:cxn>
                    <a:cxn ang="0">
                      <a:pos x="337" y="237"/>
                    </a:cxn>
                    <a:cxn ang="0">
                      <a:pos x="387" y="332"/>
                    </a:cxn>
                    <a:cxn ang="0">
                      <a:pos x="406" y="394"/>
                    </a:cxn>
                    <a:cxn ang="0">
                      <a:pos x="412" y="435"/>
                    </a:cxn>
                    <a:cxn ang="0">
                      <a:pos x="409" y="468"/>
                    </a:cxn>
                    <a:cxn ang="0">
                      <a:pos x="395" y="493"/>
                    </a:cxn>
                    <a:cxn ang="0">
                      <a:pos x="374" y="509"/>
                    </a:cxn>
                    <a:cxn ang="0">
                      <a:pos x="346" y="513"/>
                    </a:cxn>
                    <a:cxn ang="0">
                      <a:pos x="313" y="506"/>
                    </a:cxn>
                    <a:cxn ang="0">
                      <a:pos x="259" y="477"/>
                    </a:cxn>
                    <a:cxn ang="0">
                      <a:pos x="204" y="433"/>
                    </a:cxn>
                    <a:cxn ang="0">
                      <a:pos x="147" y="375"/>
                    </a:cxn>
                    <a:cxn ang="0">
                      <a:pos x="93" y="304"/>
                    </a:cxn>
                    <a:cxn ang="0">
                      <a:pos x="60" y="251"/>
                    </a:cxn>
                    <a:cxn ang="0">
                      <a:pos x="25" y="181"/>
                    </a:cxn>
                    <a:cxn ang="0">
                      <a:pos x="6" y="119"/>
                    </a:cxn>
                    <a:cxn ang="0">
                      <a:pos x="0" y="78"/>
                    </a:cxn>
                    <a:cxn ang="0">
                      <a:pos x="3" y="45"/>
                    </a:cxn>
                    <a:cxn ang="0">
                      <a:pos x="17" y="20"/>
                    </a:cxn>
                    <a:cxn ang="0">
                      <a:pos x="38" y="5"/>
                    </a:cxn>
                  </a:cxnLst>
                  <a:rect l="0" t="0" r="r" b="b"/>
                  <a:pathLst>
                    <a:path w="412" h="513">
                      <a:moveTo>
                        <a:pt x="57" y="23"/>
                      </a:moveTo>
                      <a:lnTo>
                        <a:pt x="46" y="26"/>
                      </a:lnTo>
                      <a:lnTo>
                        <a:pt x="39" y="30"/>
                      </a:lnTo>
                      <a:lnTo>
                        <a:pt x="33" y="34"/>
                      </a:lnTo>
                      <a:lnTo>
                        <a:pt x="28" y="42"/>
                      </a:lnTo>
                      <a:lnTo>
                        <a:pt x="25" y="51"/>
                      </a:lnTo>
                      <a:lnTo>
                        <a:pt x="22" y="63"/>
                      </a:lnTo>
                      <a:lnTo>
                        <a:pt x="22" y="78"/>
                      </a:lnTo>
                      <a:lnTo>
                        <a:pt x="24" y="97"/>
                      </a:lnTo>
                      <a:lnTo>
                        <a:pt x="26" y="110"/>
                      </a:lnTo>
                      <a:lnTo>
                        <a:pt x="32" y="130"/>
                      </a:lnTo>
                      <a:lnTo>
                        <a:pt x="38" y="151"/>
                      </a:lnTo>
                      <a:lnTo>
                        <a:pt x="46" y="173"/>
                      </a:lnTo>
                      <a:lnTo>
                        <a:pt x="57" y="195"/>
                      </a:lnTo>
                      <a:lnTo>
                        <a:pt x="68" y="219"/>
                      </a:lnTo>
                      <a:lnTo>
                        <a:pt x="81" y="243"/>
                      </a:lnTo>
                      <a:lnTo>
                        <a:pt x="96" y="268"/>
                      </a:lnTo>
                      <a:lnTo>
                        <a:pt x="111" y="291"/>
                      </a:lnTo>
                      <a:lnTo>
                        <a:pt x="128" y="315"/>
                      </a:lnTo>
                      <a:lnTo>
                        <a:pt x="145" y="337"/>
                      </a:lnTo>
                      <a:lnTo>
                        <a:pt x="163" y="360"/>
                      </a:lnTo>
                      <a:lnTo>
                        <a:pt x="182" y="381"/>
                      </a:lnTo>
                      <a:lnTo>
                        <a:pt x="200" y="400"/>
                      </a:lnTo>
                      <a:lnTo>
                        <a:pt x="220" y="418"/>
                      </a:lnTo>
                      <a:lnTo>
                        <a:pt x="238" y="435"/>
                      </a:lnTo>
                      <a:lnTo>
                        <a:pt x="256" y="449"/>
                      </a:lnTo>
                      <a:lnTo>
                        <a:pt x="271" y="458"/>
                      </a:lnTo>
                      <a:lnTo>
                        <a:pt x="288" y="470"/>
                      </a:lnTo>
                      <a:lnTo>
                        <a:pt x="305" y="478"/>
                      </a:lnTo>
                      <a:lnTo>
                        <a:pt x="321" y="485"/>
                      </a:lnTo>
                      <a:lnTo>
                        <a:pt x="332" y="488"/>
                      </a:lnTo>
                      <a:lnTo>
                        <a:pt x="346" y="491"/>
                      </a:lnTo>
                      <a:lnTo>
                        <a:pt x="355" y="491"/>
                      </a:lnTo>
                      <a:lnTo>
                        <a:pt x="366" y="488"/>
                      </a:lnTo>
                      <a:lnTo>
                        <a:pt x="366" y="489"/>
                      </a:lnTo>
                      <a:lnTo>
                        <a:pt x="374" y="485"/>
                      </a:lnTo>
                      <a:lnTo>
                        <a:pt x="378" y="479"/>
                      </a:lnTo>
                      <a:lnTo>
                        <a:pt x="384" y="471"/>
                      </a:lnTo>
                      <a:lnTo>
                        <a:pt x="387" y="463"/>
                      </a:lnTo>
                      <a:lnTo>
                        <a:pt x="390" y="450"/>
                      </a:lnTo>
                      <a:lnTo>
                        <a:pt x="390" y="435"/>
                      </a:lnTo>
                      <a:lnTo>
                        <a:pt x="388" y="417"/>
                      </a:lnTo>
                      <a:lnTo>
                        <a:pt x="385" y="403"/>
                      </a:lnTo>
                      <a:lnTo>
                        <a:pt x="381" y="383"/>
                      </a:lnTo>
                      <a:lnTo>
                        <a:pt x="374" y="362"/>
                      </a:lnTo>
                      <a:lnTo>
                        <a:pt x="366" y="340"/>
                      </a:lnTo>
                      <a:lnTo>
                        <a:pt x="356" y="318"/>
                      </a:lnTo>
                      <a:lnTo>
                        <a:pt x="331" y="271"/>
                      </a:lnTo>
                      <a:lnTo>
                        <a:pt x="316" y="245"/>
                      </a:lnTo>
                      <a:lnTo>
                        <a:pt x="300" y="222"/>
                      </a:lnTo>
                      <a:lnTo>
                        <a:pt x="285" y="200"/>
                      </a:lnTo>
                      <a:lnTo>
                        <a:pt x="267" y="176"/>
                      </a:lnTo>
                      <a:lnTo>
                        <a:pt x="249" y="154"/>
                      </a:lnTo>
                      <a:lnTo>
                        <a:pt x="231" y="133"/>
                      </a:lnTo>
                      <a:lnTo>
                        <a:pt x="211" y="113"/>
                      </a:lnTo>
                      <a:lnTo>
                        <a:pt x="192" y="95"/>
                      </a:lnTo>
                      <a:lnTo>
                        <a:pt x="174" y="78"/>
                      </a:lnTo>
                      <a:lnTo>
                        <a:pt x="156" y="64"/>
                      </a:lnTo>
                      <a:lnTo>
                        <a:pt x="140" y="55"/>
                      </a:lnTo>
                      <a:lnTo>
                        <a:pt x="124" y="44"/>
                      </a:lnTo>
                      <a:lnTo>
                        <a:pt x="107" y="35"/>
                      </a:lnTo>
                      <a:lnTo>
                        <a:pt x="90" y="28"/>
                      </a:lnTo>
                      <a:lnTo>
                        <a:pt x="75" y="24"/>
                      </a:lnTo>
                      <a:lnTo>
                        <a:pt x="65" y="23"/>
                      </a:lnTo>
                      <a:lnTo>
                        <a:pt x="57" y="23"/>
                      </a:lnTo>
                      <a:close/>
                      <a:moveTo>
                        <a:pt x="53" y="0"/>
                      </a:moveTo>
                      <a:lnTo>
                        <a:pt x="65" y="0"/>
                      </a:lnTo>
                      <a:lnTo>
                        <a:pt x="79" y="2"/>
                      </a:lnTo>
                      <a:lnTo>
                        <a:pt x="83" y="3"/>
                      </a:lnTo>
                      <a:lnTo>
                        <a:pt x="99" y="7"/>
                      </a:lnTo>
                      <a:lnTo>
                        <a:pt x="115" y="14"/>
                      </a:lnTo>
                      <a:lnTo>
                        <a:pt x="132" y="23"/>
                      </a:lnTo>
                      <a:lnTo>
                        <a:pt x="153" y="37"/>
                      </a:lnTo>
                      <a:lnTo>
                        <a:pt x="171" y="49"/>
                      </a:lnTo>
                      <a:lnTo>
                        <a:pt x="189" y="63"/>
                      </a:lnTo>
                      <a:lnTo>
                        <a:pt x="207" y="80"/>
                      </a:lnTo>
                      <a:lnTo>
                        <a:pt x="227" y="98"/>
                      </a:lnTo>
                      <a:lnTo>
                        <a:pt x="246" y="117"/>
                      </a:lnTo>
                      <a:lnTo>
                        <a:pt x="264" y="138"/>
                      </a:lnTo>
                      <a:lnTo>
                        <a:pt x="282" y="161"/>
                      </a:lnTo>
                      <a:lnTo>
                        <a:pt x="303" y="187"/>
                      </a:lnTo>
                      <a:lnTo>
                        <a:pt x="319" y="209"/>
                      </a:lnTo>
                      <a:lnTo>
                        <a:pt x="321" y="213"/>
                      </a:lnTo>
                      <a:lnTo>
                        <a:pt x="337" y="237"/>
                      </a:lnTo>
                      <a:lnTo>
                        <a:pt x="352" y="262"/>
                      </a:lnTo>
                      <a:lnTo>
                        <a:pt x="377" y="310"/>
                      </a:lnTo>
                      <a:lnTo>
                        <a:pt x="387" y="332"/>
                      </a:lnTo>
                      <a:lnTo>
                        <a:pt x="395" y="354"/>
                      </a:lnTo>
                      <a:lnTo>
                        <a:pt x="402" y="375"/>
                      </a:lnTo>
                      <a:lnTo>
                        <a:pt x="406" y="394"/>
                      </a:lnTo>
                      <a:lnTo>
                        <a:pt x="408" y="399"/>
                      </a:lnTo>
                      <a:lnTo>
                        <a:pt x="410" y="417"/>
                      </a:lnTo>
                      <a:lnTo>
                        <a:pt x="412" y="435"/>
                      </a:lnTo>
                      <a:lnTo>
                        <a:pt x="412" y="450"/>
                      </a:lnTo>
                      <a:lnTo>
                        <a:pt x="409" y="464"/>
                      </a:lnTo>
                      <a:lnTo>
                        <a:pt x="409" y="468"/>
                      </a:lnTo>
                      <a:lnTo>
                        <a:pt x="405" y="479"/>
                      </a:lnTo>
                      <a:lnTo>
                        <a:pt x="398" y="491"/>
                      </a:lnTo>
                      <a:lnTo>
                        <a:pt x="395" y="493"/>
                      </a:lnTo>
                      <a:lnTo>
                        <a:pt x="387" y="503"/>
                      </a:lnTo>
                      <a:lnTo>
                        <a:pt x="377" y="506"/>
                      </a:lnTo>
                      <a:lnTo>
                        <a:pt x="374" y="509"/>
                      </a:lnTo>
                      <a:lnTo>
                        <a:pt x="363" y="511"/>
                      </a:lnTo>
                      <a:lnTo>
                        <a:pt x="359" y="513"/>
                      </a:lnTo>
                      <a:lnTo>
                        <a:pt x="346" y="513"/>
                      </a:lnTo>
                      <a:lnTo>
                        <a:pt x="332" y="510"/>
                      </a:lnTo>
                      <a:lnTo>
                        <a:pt x="328" y="510"/>
                      </a:lnTo>
                      <a:lnTo>
                        <a:pt x="313" y="506"/>
                      </a:lnTo>
                      <a:lnTo>
                        <a:pt x="296" y="499"/>
                      </a:lnTo>
                      <a:lnTo>
                        <a:pt x="280" y="491"/>
                      </a:lnTo>
                      <a:lnTo>
                        <a:pt x="259" y="477"/>
                      </a:lnTo>
                      <a:lnTo>
                        <a:pt x="241" y="464"/>
                      </a:lnTo>
                      <a:lnTo>
                        <a:pt x="223" y="450"/>
                      </a:lnTo>
                      <a:lnTo>
                        <a:pt x="204" y="433"/>
                      </a:lnTo>
                      <a:lnTo>
                        <a:pt x="185" y="415"/>
                      </a:lnTo>
                      <a:lnTo>
                        <a:pt x="167" y="396"/>
                      </a:lnTo>
                      <a:lnTo>
                        <a:pt x="147" y="375"/>
                      </a:lnTo>
                      <a:lnTo>
                        <a:pt x="129" y="353"/>
                      </a:lnTo>
                      <a:lnTo>
                        <a:pt x="110" y="328"/>
                      </a:lnTo>
                      <a:lnTo>
                        <a:pt x="93" y="304"/>
                      </a:lnTo>
                      <a:lnTo>
                        <a:pt x="90" y="300"/>
                      </a:lnTo>
                      <a:lnTo>
                        <a:pt x="75" y="276"/>
                      </a:lnTo>
                      <a:lnTo>
                        <a:pt x="60" y="251"/>
                      </a:lnTo>
                      <a:lnTo>
                        <a:pt x="47" y="227"/>
                      </a:lnTo>
                      <a:lnTo>
                        <a:pt x="36" y="204"/>
                      </a:lnTo>
                      <a:lnTo>
                        <a:pt x="25" y="181"/>
                      </a:lnTo>
                      <a:lnTo>
                        <a:pt x="17" y="159"/>
                      </a:lnTo>
                      <a:lnTo>
                        <a:pt x="11" y="138"/>
                      </a:lnTo>
                      <a:lnTo>
                        <a:pt x="6" y="119"/>
                      </a:lnTo>
                      <a:lnTo>
                        <a:pt x="4" y="115"/>
                      </a:lnTo>
                      <a:lnTo>
                        <a:pt x="1" y="97"/>
                      </a:lnTo>
                      <a:lnTo>
                        <a:pt x="0" y="78"/>
                      </a:lnTo>
                      <a:lnTo>
                        <a:pt x="0" y="63"/>
                      </a:lnTo>
                      <a:lnTo>
                        <a:pt x="3" y="49"/>
                      </a:lnTo>
                      <a:lnTo>
                        <a:pt x="3" y="45"/>
                      </a:lnTo>
                      <a:lnTo>
                        <a:pt x="7" y="34"/>
                      </a:lnTo>
                      <a:lnTo>
                        <a:pt x="14" y="24"/>
                      </a:lnTo>
                      <a:lnTo>
                        <a:pt x="17" y="20"/>
                      </a:lnTo>
                      <a:lnTo>
                        <a:pt x="26" y="12"/>
                      </a:lnTo>
                      <a:lnTo>
                        <a:pt x="35" y="7"/>
                      </a:lnTo>
                      <a:lnTo>
                        <a:pt x="38" y="5"/>
                      </a:lnTo>
                      <a:lnTo>
                        <a:pt x="49" y="2"/>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2" name="Freeform 236"/>
                <p:cNvSpPr>
                  <a:spLocks/>
                </p:cNvSpPr>
                <p:nvPr/>
              </p:nvSpPr>
              <p:spPr bwMode="auto">
                <a:xfrm>
                  <a:off x="933" y="1385"/>
                  <a:ext cx="387" cy="503"/>
                </a:xfrm>
                <a:custGeom>
                  <a:avLst/>
                  <a:gdLst/>
                  <a:ahLst/>
                  <a:cxnLst>
                    <a:cxn ang="0">
                      <a:pos x="39" y="18"/>
                    </a:cxn>
                    <a:cxn ang="0">
                      <a:pos x="29" y="31"/>
                    </a:cxn>
                    <a:cxn ang="0">
                      <a:pos x="24" y="53"/>
                    </a:cxn>
                    <a:cxn ang="0">
                      <a:pos x="25" y="85"/>
                    </a:cxn>
                    <a:cxn ang="0">
                      <a:pos x="32" y="120"/>
                    </a:cxn>
                    <a:cxn ang="0">
                      <a:pos x="47" y="163"/>
                    </a:cxn>
                    <a:cxn ang="0">
                      <a:pos x="68" y="209"/>
                    </a:cxn>
                    <a:cxn ang="0">
                      <a:pos x="96" y="258"/>
                    </a:cxn>
                    <a:cxn ang="0">
                      <a:pos x="128" y="305"/>
                    </a:cxn>
                    <a:cxn ang="0">
                      <a:pos x="163" y="350"/>
                    </a:cxn>
                    <a:cxn ang="0">
                      <a:pos x="200" y="390"/>
                    </a:cxn>
                    <a:cxn ang="0">
                      <a:pos x="238" y="425"/>
                    </a:cxn>
                    <a:cxn ang="0">
                      <a:pos x="273" y="450"/>
                    </a:cxn>
                    <a:cxn ang="0">
                      <a:pos x="306" y="468"/>
                    </a:cxn>
                    <a:cxn ang="0">
                      <a:pos x="332" y="478"/>
                    </a:cxn>
                    <a:cxn ang="0">
                      <a:pos x="355" y="481"/>
                    </a:cxn>
                    <a:cxn ang="0">
                      <a:pos x="366" y="479"/>
                    </a:cxn>
                    <a:cxn ang="0">
                      <a:pos x="387" y="493"/>
                    </a:cxn>
                    <a:cxn ang="0">
                      <a:pos x="374" y="499"/>
                    </a:cxn>
                    <a:cxn ang="0">
                      <a:pos x="359" y="503"/>
                    </a:cxn>
                    <a:cxn ang="0">
                      <a:pos x="332" y="500"/>
                    </a:cxn>
                    <a:cxn ang="0">
                      <a:pos x="313" y="496"/>
                    </a:cxn>
                    <a:cxn ang="0">
                      <a:pos x="281" y="481"/>
                    </a:cxn>
                    <a:cxn ang="0">
                      <a:pos x="260" y="467"/>
                    </a:cxn>
                    <a:cxn ang="0">
                      <a:pos x="223" y="440"/>
                    </a:cxn>
                    <a:cxn ang="0">
                      <a:pos x="185" y="405"/>
                    </a:cxn>
                    <a:cxn ang="0">
                      <a:pos x="147" y="365"/>
                    </a:cxn>
                    <a:cxn ang="0">
                      <a:pos x="110" y="318"/>
                    </a:cxn>
                    <a:cxn ang="0">
                      <a:pos x="90" y="290"/>
                    </a:cxn>
                    <a:cxn ang="0">
                      <a:pos x="60" y="241"/>
                    </a:cxn>
                    <a:cxn ang="0">
                      <a:pos x="36" y="194"/>
                    </a:cxn>
                    <a:cxn ang="0">
                      <a:pos x="18" y="149"/>
                    </a:cxn>
                    <a:cxn ang="0">
                      <a:pos x="5" y="109"/>
                    </a:cxn>
                    <a:cxn ang="0">
                      <a:pos x="3" y="85"/>
                    </a:cxn>
                    <a:cxn ang="0">
                      <a:pos x="1" y="53"/>
                    </a:cxn>
                    <a:cxn ang="0">
                      <a:pos x="8" y="23"/>
                    </a:cxn>
                    <a:cxn ang="0">
                      <a:pos x="17" y="9"/>
                    </a:cxn>
                  </a:cxnLst>
                  <a:rect l="0" t="0" r="r" b="b"/>
                  <a:pathLst>
                    <a:path w="387" h="503">
                      <a:moveTo>
                        <a:pt x="26" y="0"/>
                      </a:moveTo>
                      <a:lnTo>
                        <a:pt x="39" y="18"/>
                      </a:lnTo>
                      <a:lnTo>
                        <a:pt x="35" y="23"/>
                      </a:lnTo>
                      <a:lnTo>
                        <a:pt x="29" y="31"/>
                      </a:lnTo>
                      <a:lnTo>
                        <a:pt x="25" y="43"/>
                      </a:lnTo>
                      <a:lnTo>
                        <a:pt x="24" y="53"/>
                      </a:lnTo>
                      <a:lnTo>
                        <a:pt x="22" y="69"/>
                      </a:lnTo>
                      <a:lnTo>
                        <a:pt x="25" y="85"/>
                      </a:lnTo>
                      <a:lnTo>
                        <a:pt x="28" y="105"/>
                      </a:lnTo>
                      <a:lnTo>
                        <a:pt x="32" y="120"/>
                      </a:lnTo>
                      <a:lnTo>
                        <a:pt x="39" y="141"/>
                      </a:lnTo>
                      <a:lnTo>
                        <a:pt x="47" y="163"/>
                      </a:lnTo>
                      <a:lnTo>
                        <a:pt x="57" y="185"/>
                      </a:lnTo>
                      <a:lnTo>
                        <a:pt x="68" y="209"/>
                      </a:lnTo>
                      <a:lnTo>
                        <a:pt x="81" y="233"/>
                      </a:lnTo>
                      <a:lnTo>
                        <a:pt x="96" y="258"/>
                      </a:lnTo>
                      <a:lnTo>
                        <a:pt x="111" y="282"/>
                      </a:lnTo>
                      <a:lnTo>
                        <a:pt x="128" y="305"/>
                      </a:lnTo>
                      <a:lnTo>
                        <a:pt x="145" y="327"/>
                      </a:lnTo>
                      <a:lnTo>
                        <a:pt x="163" y="350"/>
                      </a:lnTo>
                      <a:lnTo>
                        <a:pt x="182" y="371"/>
                      </a:lnTo>
                      <a:lnTo>
                        <a:pt x="200" y="390"/>
                      </a:lnTo>
                      <a:lnTo>
                        <a:pt x="220" y="408"/>
                      </a:lnTo>
                      <a:lnTo>
                        <a:pt x="238" y="425"/>
                      </a:lnTo>
                      <a:lnTo>
                        <a:pt x="257" y="439"/>
                      </a:lnTo>
                      <a:lnTo>
                        <a:pt x="273" y="450"/>
                      </a:lnTo>
                      <a:lnTo>
                        <a:pt x="289" y="460"/>
                      </a:lnTo>
                      <a:lnTo>
                        <a:pt x="306" y="468"/>
                      </a:lnTo>
                      <a:lnTo>
                        <a:pt x="321" y="475"/>
                      </a:lnTo>
                      <a:lnTo>
                        <a:pt x="332" y="478"/>
                      </a:lnTo>
                      <a:lnTo>
                        <a:pt x="346" y="481"/>
                      </a:lnTo>
                      <a:lnTo>
                        <a:pt x="355" y="481"/>
                      </a:lnTo>
                      <a:lnTo>
                        <a:pt x="366" y="478"/>
                      </a:lnTo>
                      <a:lnTo>
                        <a:pt x="366" y="479"/>
                      </a:lnTo>
                      <a:lnTo>
                        <a:pt x="374" y="475"/>
                      </a:lnTo>
                      <a:lnTo>
                        <a:pt x="387" y="493"/>
                      </a:lnTo>
                      <a:lnTo>
                        <a:pt x="378" y="496"/>
                      </a:lnTo>
                      <a:lnTo>
                        <a:pt x="374" y="499"/>
                      </a:lnTo>
                      <a:lnTo>
                        <a:pt x="363" y="501"/>
                      </a:lnTo>
                      <a:lnTo>
                        <a:pt x="359" y="503"/>
                      </a:lnTo>
                      <a:lnTo>
                        <a:pt x="346" y="503"/>
                      </a:lnTo>
                      <a:lnTo>
                        <a:pt x="332" y="500"/>
                      </a:lnTo>
                      <a:lnTo>
                        <a:pt x="328" y="500"/>
                      </a:lnTo>
                      <a:lnTo>
                        <a:pt x="313" y="496"/>
                      </a:lnTo>
                      <a:lnTo>
                        <a:pt x="298" y="489"/>
                      </a:lnTo>
                      <a:lnTo>
                        <a:pt x="281" y="481"/>
                      </a:lnTo>
                      <a:lnTo>
                        <a:pt x="263" y="469"/>
                      </a:lnTo>
                      <a:lnTo>
                        <a:pt x="260" y="467"/>
                      </a:lnTo>
                      <a:lnTo>
                        <a:pt x="242" y="454"/>
                      </a:lnTo>
                      <a:lnTo>
                        <a:pt x="223" y="440"/>
                      </a:lnTo>
                      <a:lnTo>
                        <a:pt x="204" y="424"/>
                      </a:lnTo>
                      <a:lnTo>
                        <a:pt x="185" y="405"/>
                      </a:lnTo>
                      <a:lnTo>
                        <a:pt x="167" y="386"/>
                      </a:lnTo>
                      <a:lnTo>
                        <a:pt x="147" y="365"/>
                      </a:lnTo>
                      <a:lnTo>
                        <a:pt x="129" y="343"/>
                      </a:lnTo>
                      <a:lnTo>
                        <a:pt x="110" y="318"/>
                      </a:lnTo>
                      <a:lnTo>
                        <a:pt x="93" y="294"/>
                      </a:lnTo>
                      <a:lnTo>
                        <a:pt x="90" y="290"/>
                      </a:lnTo>
                      <a:lnTo>
                        <a:pt x="75" y="266"/>
                      </a:lnTo>
                      <a:lnTo>
                        <a:pt x="60" y="241"/>
                      </a:lnTo>
                      <a:lnTo>
                        <a:pt x="47" y="217"/>
                      </a:lnTo>
                      <a:lnTo>
                        <a:pt x="36" y="194"/>
                      </a:lnTo>
                      <a:lnTo>
                        <a:pt x="26" y="172"/>
                      </a:lnTo>
                      <a:lnTo>
                        <a:pt x="18" y="149"/>
                      </a:lnTo>
                      <a:lnTo>
                        <a:pt x="11" y="128"/>
                      </a:lnTo>
                      <a:lnTo>
                        <a:pt x="5" y="109"/>
                      </a:lnTo>
                      <a:lnTo>
                        <a:pt x="5" y="105"/>
                      </a:lnTo>
                      <a:lnTo>
                        <a:pt x="3" y="85"/>
                      </a:lnTo>
                      <a:lnTo>
                        <a:pt x="0" y="69"/>
                      </a:lnTo>
                      <a:lnTo>
                        <a:pt x="1" y="53"/>
                      </a:lnTo>
                      <a:lnTo>
                        <a:pt x="3" y="39"/>
                      </a:lnTo>
                      <a:lnTo>
                        <a:pt x="8" y="23"/>
                      </a:lnTo>
                      <a:lnTo>
                        <a:pt x="14" y="13"/>
                      </a:lnTo>
                      <a:lnTo>
                        <a:pt x="17" y="9"/>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3" name="Freeform 237"/>
                <p:cNvSpPr>
                  <a:spLocks/>
                </p:cNvSpPr>
                <p:nvPr/>
              </p:nvSpPr>
              <p:spPr bwMode="auto">
                <a:xfrm>
                  <a:off x="955" y="1298"/>
                  <a:ext cx="138" cy="108"/>
                </a:xfrm>
                <a:custGeom>
                  <a:avLst/>
                  <a:gdLst/>
                  <a:ahLst/>
                  <a:cxnLst>
                    <a:cxn ang="0">
                      <a:pos x="125" y="0"/>
                    </a:cxn>
                    <a:cxn ang="0">
                      <a:pos x="138" y="18"/>
                    </a:cxn>
                    <a:cxn ang="0">
                      <a:pos x="17" y="105"/>
                    </a:cxn>
                    <a:cxn ang="0">
                      <a:pos x="13" y="108"/>
                    </a:cxn>
                    <a:cxn ang="0">
                      <a:pos x="0" y="90"/>
                    </a:cxn>
                    <a:cxn ang="0">
                      <a:pos x="4" y="87"/>
                    </a:cxn>
                    <a:cxn ang="0">
                      <a:pos x="125" y="0"/>
                    </a:cxn>
                  </a:cxnLst>
                  <a:rect l="0" t="0" r="r" b="b"/>
                  <a:pathLst>
                    <a:path w="138" h="108">
                      <a:moveTo>
                        <a:pt x="125" y="0"/>
                      </a:moveTo>
                      <a:lnTo>
                        <a:pt x="138" y="18"/>
                      </a:lnTo>
                      <a:lnTo>
                        <a:pt x="17" y="105"/>
                      </a:lnTo>
                      <a:lnTo>
                        <a:pt x="13" y="108"/>
                      </a:lnTo>
                      <a:lnTo>
                        <a:pt x="0" y="90"/>
                      </a:lnTo>
                      <a:lnTo>
                        <a:pt x="4" y="87"/>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4" name="Freeform 238"/>
                <p:cNvSpPr>
                  <a:spLocks/>
                </p:cNvSpPr>
                <p:nvPr/>
              </p:nvSpPr>
              <p:spPr bwMode="auto">
                <a:xfrm>
                  <a:off x="1303" y="1771"/>
                  <a:ext cx="138" cy="110"/>
                </a:xfrm>
                <a:custGeom>
                  <a:avLst/>
                  <a:gdLst/>
                  <a:ahLst/>
                  <a:cxnLst>
                    <a:cxn ang="0">
                      <a:pos x="125" y="0"/>
                    </a:cxn>
                    <a:cxn ang="0">
                      <a:pos x="138" y="18"/>
                    </a:cxn>
                    <a:cxn ang="0">
                      <a:pos x="17" y="107"/>
                    </a:cxn>
                    <a:cxn ang="0">
                      <a:pos x="13" y="110"/>
                    </a:cxn>
                    <a:cxn ang="0">
                      <a:pos x="0" y="92"/>
                    </a:cxn>
                    <a:cxn ang="0">
                      <a:pos x="4" y="89"/>
                    </a:cxn>
                    <a:cxn ang="0">
                      <a:pos x="125" y="0"/>
                    </a:cxn>
                  </a:cxnLst>
                  <a:rect l="0" t="0" r="r" b="b"/>
                  <a:pathLst>
                    <a:path w="138" h="110">
                      <a:moveTo>
                        <a:pt x="125" y="0"/>
                      </a:moveTo>
                      <a:lnTo>
                        <a:pt x="138" y="18"/>
                      </a:lnTo>
                      <a:lnTo>
                        <a:pt x="17" y="107"/>
                      </a:lnTo>
                      <a:lnTo>
                        <a:pt x="13" y="110"/>
                      </a:lnTo>
                      <a:lnTo>
                        <a:pt x="0" y="92"/>
                      </a:lnTo>
                      <a:lnTo>
                        <a:pt x="4" y="89"/>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5" name="Freeform 239"/>
                <p:cNvSpPr>
                  <a:spLocks/>
                </p:cNvSpPr>
                <p:nvPr/>
              </p:nvSpPr>
              <p:spPr bwMode="auto">
                <a:xfrm>
                  <a:off x="1228" y="1338"/>
                  <a:ext cx="440" cy="373"/>
                </a:xfrm>
                <a:custGeom>
                  <a:avLst/>
                  <a:gdLst/>
                  <a:ahLst/>
                  <a:cxnLst>
                    <a:cxn ang="0">
                      <a:pos x="71" y="0"/>
                    </a:cxn>
                    <a:cxn ang="0">
                      <a:pos x="65" y="14"/>
                    </a:cxn>
                    <a:cxn ang="0">
                      <a:pos x="65" y="32"/>
                    </a:cxn>
                    <a:cxn ang="0">
                      <a:pos x="71" y="53"/>
                    </a:cxn>
                    <a:cxn ang="0">
                      <a:pos x="81" y="77"/>
                    </a:cxn>
                    <a:cxn ang="0">
                      <a:pos x="97" y="102"/>
                    </a:cxn>
                    <a:cxn ang="0">
                      <a:pos x="118" y="128"/>
                    </a:cxn>
                    <a:cxn ang="0">
                      <a:pos x="143" y="155"/>
                    </a:cxn>
                    <a:cxn ang="0">
                      <a:pos x="172" y="181"/>
                    </a:cxn>
                    <a:cxn ang="0">
                      <a:pos x="204" y="207"/>
                    </a:cxn>
                    <a:cxn ang="0">
                      <a:pos x="238" y="231"/>
                    </a:cxn>
                    <a:cxn ang="0">
                      <a:pos x="271" y="252"/>
                    </a:cxn>
                    <a:cxn ang="0">
                      <a:pos x="305" y="269"/>
                    </a:cxn>
                    <a:cxn ang="0">
                      <a:pos x="335" y="283"/>
                    </a:cxn>
                    <a:cxn ang="0">
                      <a:pos x="363" y="291"/>
                    </a:cxn>
                    <a:cxn ang="0">
                      <a:pos x="389" y="295"/>
                    </a:cxn>
                    <a:cxn ang="0">
                      <a:pos x="410" y="295"/>
                    </a:cxn>
                    <a:cxn ang="0">
                      <a:pos x="427" y="290"/>
                    </a:cxn>
                    <a:cxn ang="0">
                      <a:pos x="440" y="280"/>
                    </a:cxn>
                    <a:cxn ang="0">
                      <a:pos x="369" y="373"/>
                    </a:cxn>
                    <a:cxn ang="0">
                      <a:pos x="0" y="93"/>
                    </a:cxn>
                    <a:cxn ang="0">
                      <a:pos x="71" y="0"/>
                    </a:cxn>
                  </a:cxnLst>
                  <a:rect l="0" t="0" r="r" b="b"/>
                  <a:pathLst>
                    <a:path w="440" h="373">
                      <a:moveTo>
                        <a:pt x="71" y="0"/>
                      </a:moveTo>
                      <a:lnTo>
                        <a:pt x="65" y="14"/>
                      </a:lnTo>
                      <a:lnTo>
                        <a:pt x="65" y="32"/>
                      </a:lnTo>
                      <a:lnTo>
                        <a:pt x="71" y="53"/>
                      </a:lnTo>
                      <a:lnTo>
                        <a:pt x="81" y="77"/>
                      </a:lnTo>
                      <a:lnTo>
                        <a:pt x="97" y="102"/>
                      </a:lnTo>
                      <a:lnTo>
                        <a:pt x="118" y="128"/>
                      </a:lnTo>
                      <a:lnTo>
                        <a:pt x="143" y="155"/>
                      </a:lnTo>
                      <a:lnTo>
                        <a:pt x="172" y="181"/>
                      </a:lnTo>
                      <a:lnTo>
                        <a:pt x="204" y="207"/>
                      </a:lnTo>
                      <a:lnTo>
                        <a:pt x="238" y="231"/>
                      </a:lnTo>
                      <a:lnTo>
                        <a:pt x="271" y="252"/>
                      </a:lnTo>
                      <a:lnTo>
                        <a:pt x="305" y="269"/>
                      </a:lnTo>
                      <a:lnTo>
                        <a:pt x="335" y="283"/>
                      </a:lnTo>
                      <a:lnTo>
                        <a:pt x="363" y="291"/>
                      </a:lnTo>
                      <a:lnTo>
                        <a:pt x="389" y="295"/>
                      </a:lnTo>
                      <a:lnTo>
                        <a:pt x="410" y="295"/>
                      </a:lnTo>
                      <a:lnTo>
                        <a:pt x="427" y="290"/>
                      </a:lnTo>
                      <a:lnTo>
                        <a:pt x="440" y="280"/>
                      </a:lnTo>
                      <a:lnTo>
                        <a:pt x="369" y="373"/>
                      </a:lnTo>
                      <a:lnTo>
                        <a:pt x="0" y="93"/>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6" name="Freeform 240"/>
                <p:cNvSpPr>
                  <a:spLocks/>
                </p:cNvSpPr>
                <p:nvPr/>
              </p:nvSpPr>
              <p:spPr bwMode="auto">
                <a:xfrm>
                  <a:off x="1221" y="1431"/>
                  <a:ext cx="376" cy="295"/>
                </a:xfrm>
                <a:custGeom>
                  <a:avLst/>
                  <a:gdLst/>
                  <a:ahLst/>
                  <a:cxnLst>
                    <a:cxn ang="0">
                      <a:pos x="7" y="0"/>
                    </a:cxn>
                    <a:cxn ang="0">
                      <a:pos x="376" y="280"/>
                    </a:cxn>
                    <a:cxn ang="0">
                      <a:pos x="363" y="290"/>
                    </a:cxn>
                    <a:cxn ang="0">
                      <a:pos x="346" y="295"/>
                    </a:cxn>
                    <a:cxn ang="0">
                      <a:pos x="324" y="295"/>
                    </a:cxn>
                    <a:cxn ang="0">
                      <a:pos x="299" y="291"/>
                    </a:cxn>
                    <a:cxn ang="0">
                      <a:pos x="271" y="283"/>
                    </a:cxn>
                    <a:cxn ang="0">
                      <a:pos x="241" y="270"/>
                    </a:cxn>
                    <a:cxn ang="0">
                      <a:pos x="207" y="254"/>
                    </a:cxn>
                    <a:cxn ang="0">
                      <a:pos x="174" y="233"/>
                    </a:cxn>
                    <a:cxn ang="0">
                      <a:pos x="139" y="209"/>
                    </a:cxn>
                    <a:cxn ang="0">
                      <a:pos x="107" y="183"/>
                    </a:cxn>
                    <a:cxn ang="0">
                      <a:pos x="78" y="156"/>
                    </a:cxn>
                    <a:cxn ang="0">
                      <a:pos x="53" y="128"/>
                    </a:cxn>
                    <a:cxn ang="0">
                      <a:pos x="32" y="102"/>
                    </a:cxn>
                    <a:cxn ang="0">
                      <a:pos x="17" y="77"/>
                    </a:cxn>
                    <a:cxn ang="0">
                      <a:pos x="5" y="53"/>
                    </a:cxn>
                    <a:cxn ang="0">
                      <a:pos x="0" y="32"/>
                    </a:cxn>
                    <a:cxn ang="0">
                      <a:pos x="0" y="14"/>
                    </a:cxn>
                    <a:cxn ang="0">
                      <a:pos x="7" y="0"/>
                    </a:cxn>
                  </a:cxnLst>
                  <a:rect l="0" t="0" r="r" b="b"/>
                  <a:pathLst>
                    <a:path w="376" h="295">
                      <a:moveTo>
                        <a:pt x="7" y="0"/>
                      </a:moveTo>
                      <a:lnTo>
                        <a:pt x="376" y="280"/>
                      </a:lnTo>
                      <a:lnTo>
                        <a:pt x="363" y="290"/>
                      </a:lnTo>
                      <a:lnTo>
                        <a:pt x="346" y="295"/>
                      </a:lnTo>
                      <a:lnTo>
                        <a:pt x="324" y="295"/>
                      </a:lnTo>
                      <a:lnTo>
                        <a:pt x="299" y="291"/>
                      </a:lnTo>
                      <a:lnTo>
                        <a:pt x="271" y="283"/>
                      </a:lnTo>
                      <a:lnTo>
                        <a:pt x="241" y="270"/>
                      </a:lnTo>
                      <a:lnTo>
                        <a:pt x="207" y="254"/>
                      </a:lnTo>
                      <a:lnTo>
                        <a:pt x="174" y="233"/>
                      </a:lnTo>
                      <a:lnTo>
                        <a:pt x="139" y="209"/>
                      </a:lnTo>
                      <a:lnTo>
                        <a:pt x="107" y="183"/>
                      </a:lnTo>
                      <a:lnTo>
                        <a:pt x="78" y="156"/>
                      </a:lnTo>
                      <a:lnTo>
                        <a:pt x="53" y="128"/>
                      </a:lnTo>
                      <a:lnTo>
                        <a:pt x="32" y="102"/>
                      </a:lnTo>
                      <a:lnTo>
                        <a:pt x="17" y="77"/>
                      </a:lnTo>
                      <a:lnTo>
                        <a:pt x="5"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7" name="Freeform 241"/>
                <p:cNvSpPr>
                  <a:spLocks/>
                </p:cNvSpPr>
                <p:nvPr/>
              </p:nvSpPr>
              <p:spPr bwMode="auto">
                <a:xfrm>
                  <a:off x="1293" y="1323"/>
                  <a:ext cx="382" cy="310"/>
                </a:xfrm>
                <a:custGeom>
                  <a:avLst/>
                  <a:gdLst/>
                  <a:ahLst/>
                  <a:cxnLst>
                    <a:cxn ang="0">
                      <a:pos x="36" y="0"/>
                    </a:cxn>
                    <a:cxn ang="0">
                      <a:pos x="57" y="0"/>
                    </a:cxn>
                    <a:cxn ang="0">
                      <a:pos x="84" y="4"/>
                    </a:cxn>
                    <a:cxn ang="0">
                      <a:pos x="112" y="12"/>
                    </a:cxn>
                    <a:cxn ang="0">
                      <a:pos x="142" y="25"/>
                    </a:cxn>
                    <a:cxn ang="0">
                      <a:pos x="176" y="41"/>
                    </a:cxn>
                    <a:cxn ang="0">
                      <a:pos x="209" y="62"/>
                    </a:cxn>
                    <a:cxn ang="0">
                      <a:pos x="242" y="86"/>
                    </a:cxn>
                    <a:cxn ang="0">
                      <a:pos x="274" y="112"/>
                    </a:cxn>
                    <a:cxn ang="0">
                      <a:pos x="304" y="139"/>
                    </a:cxn>
                    <a:cxn ang="0">
                      <a:pos x="329" y="167"/>
                    </a:cxn>
                    <a:cxn ang="0">
                      <a:pos x="350" y="193"/>
                    </a:cxn>
                    <a:cxn ang="0">
                      <a:pos x="365" y="218"/>
                    </a:cxn>
                    <a:cxn ang="0">
                      <a:pos x="376" y="242"/>
                    </a:cxn>
                    <a:cxn ang="0">
                      <a:pos x="382" y="263"/>
                    </a:cxn>
                    <a:cxn ang="0">
                      <a:pos x="382" y="281"/>
                    </a:cxn>
                    <a:cxn ang="0">
                      <a:pos x="375" y="295"/>
                    </a:cxn>
                    <a:cxn ang="0">
                      <a:pos x="362" y="305"/>
                    </a:cxn>
                    <a:cxn ang="0">
                      <a:pos x="345" y="310"/>
                    </a:cxn>
                    <a:cxn ang="0">
                      <a:pos x="324" y="310"/>
                    </a:cxn>
                    <a:cxn ang="0">
                      <a:pos x="298" y="306"/>
                    </a:cxn>
                    <a:cxn ang="0">
                      <a:pos x="270" y="298"/>
                    </a:cxn>
                    <a:cxn ang="0">
                      <a:pos x="240" y="284"/>
                    </a:cxn>
                    <a:cxn ang="0">
                      <a:pos x="206" y="267"/>
                    </a:cxn>
                    <a:cxn ang="0">
                      <a:pos x="173" y="246"/>
                    </a:cxn>
                    <a:cxn ang="0">
                      <a:pos x="139" y="222"/>
                    </a:cxn>
                    <a:cxn ang="0">
                      <a:pos x="107" y="196"/>
                    </a:cxn>
                    <a:cxn ang="0">
                      <a:pos x="78" y="170"/>
                    </a:cxn>
                    <a:cxn ang="0">
                      <a:pos x="53" y="143"/>
                    </a:cxn>
                    <a:cxn ang="0">
                      <a:pos x="32" y="117"/>
                    </a:cxn>
                    <a:cxn ang="0">
                      <a:pos x="16" y="92"/>
                    </a:cxn>
                    <a:cxn ang="0">
                      <a:pos x="6" y="68"/>
                    </a:cxn>
                    <a:cxn ang="0">
                      <a:pos x="0" y="47"/>
                    </a:cxn>
                    <a:cxn ang="0">
                      <a:pos x="0" y="29"/>
                    </a:cxn>
                    <a:cxn ang="0">
                      <a:pos x="6" y="15"/>
                    </a:cxn>
                    <a:cxn ang="0">
                      <a:pos x="18" y="5"/>
                    </a:cxn>
                    <a:cxn ang="0">
                      <a:pos x="36" y="0"/>
                    </a:cxn>
                  </a:cxnLst>
                  <a:rect l="0" t="0" r="r" b="b"/>
                  <a:pathLst>
                    <a:path w="382" h="310">
                      <a:moveTo>
                        <a:pt x="36" y="0"/>
                      </a:moveTo>
                      <a:lnTo>
                        <a:pt x="57" y="0"/>
                      </a:lnTo>
                      <a:lnTo>
                        <a:pt x="84" y="4"/>
                      </a:lnTo>
                      <a:lnTo>
                        <a:pt x="112" y="12"/>
                      </a:lnTo>
                      <a:lnTo>
                        <a:pt x="142" y="25"/>
                      </a:lnTo>
                      <a:lnTo>
                        <a:pt x="176" y="41"/>
                      </a:lnTo>
                      <a:lnTo>
                        <a:pt x="209" y="62"/>
                      </a:lnTo>
                      <a:lnTo>
                        <a:pt x="242" y="86"/>
                      </a:lnTo>
                      <a:lnTo>
                        <a:pt x="274" y="112"/>
                      </a:lnTo>
                      <a:lnTo>
                        <a:pt x="304" y="139"/>
                      </a:lnTo>
                      <a:lnTo>
                        <a:pt x="329" y="167"/>
                      </a:lnTo>
                      <a:lnTo>
                        <a:pt x="350" y="193"/>
                      </a:lnTo>
                      <a:lnTo>
                        <a:pt x="365" y="218"/>
                      </a:lnTo>
                      <a:lnTo>
                        <a:pt x="376" y="242"/>
                      </a:lnTo>
                      <a:lnTo>
                        <a:pt x="382" y="263"/>
                      </a:lnTo>
                      <a:lnTo>
                        <a:pt x="382" y="281"/>
                      </a:lnTo>
                      <a:lnTo>
                        <a:pt x="375" y="295"/>
                      </a:lnTo>
                      <a:lnTo>
                        <a:pt x="362" y="305"/>
                      </a:lnTo>
                      <a:lnTo>
                        <a:pt x="345" y="310"/>
                      </a:lnTo>
                      <a:lnTo>
                        <a:pt x="324" y="310"/>
                      </a:lnTo>
                      <a:lnTo>
                        <a:pt x="298" y="306"/>
                      </a:lnTo>
                      <a:lnTo>
                        <a:pt x="270" y="298"/>
                      </a:lnTo>
                      <a:lnTo>
                        <a:pt x="240" y="284"/>
                      </a:lnTo>
                      <a:lnTo>
                        <a:pt x="206" y="267"/>
                      </a:lnTo>
                      <a:lnTo>
                        <a:pt x="173" y="246"/>
                      </a:lnTo>
                      <a:lnTo>
                        <a:pt x="139" y="222"/>
                      </a:lnTo>
                      <a:lnTo>
                        <a:pt x="107" y="196"/>
                      </a:lnTo>
                      <a:lnTo>
                        <a:pt x="78" y="170"/>
                      </a:lnTo>
                      <a:lnTo>
                        <a:pt x="53" y="143"/>
                      </a:lnTo>
                      <a:lnTo>
                        <a:pt x="32" y="117"/>
                      </a:lnTo>
                      <a:lnTo>
                        <a:pt x="16" y="92"/>
                      </a:lnTo>
                      <a:lnTo>
                        <a:pt x="6" y="68"/>
                      </a:lnTo>
                      <a:lnTo>
                        <a:pt x="0" y="47"/>
                      </a:lnTo>
                      <a:lnTo>
                        <a:pt x="0" y="29"/>
                      </a:lnTo>
                      <a:lnTo>
                        <a:pt x="6" y="15"/>
                      </a:lnTo>
                      <a:lnTo>
                        <a:pt x="18"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8" name="Freeform 242"/>
                <p:cNvSpPr>
                  <a:spLocks noEditPoints="1"/>
                </p:cNvSpPr>
                <p:nvPr/>
              </p:nvSpPr>
              <p:spPr bwMode="auto">
                <a:xfrm>
                  <a:off x="1281" y="1312"/>
                  <a:ext cx="405" cy="332"/>
                </a:xfrm>
                <a:custGeom>
                  <a:avLst/>
                  <a:gdLst/>
                  <a:ahLst/>
                  <a:cxnLst>
                    <a:cxn ang="0">
                      <a:pos x="43" y="23"/>
                    </a:cxn>
                    <a:cxn ang="0">
                      <a:pos x="29" y="30"/>
                    </a:cxn>
                    <a:cxn ang="0">
                      <a:pos x="28" y="33"/>
                    </a:cxn>
                    <a:cxn ang="0">
                      <a:pos x="25" y="38"/>
                    </a:cxn>
                    <a:cxn ang="0">
                      <a:pos x="22" y="52"/>
                    </a:cxn>
                    <a:cxn ang="0">
                      <a:pos x="26" y="71"/>
                    </a:cxn>
                    <a:cxn ang="0">
                      <a:pos x="37" y="97"/>
                    </a:cxn>
                    <a:cxn ang="0">
                      <a:pos x="53" y="122"/>
                    </a:cxn>
                    <a:cxn ang="0">
                      <a:pos x="76" y="151"/>
                    </a:cxn>
                    <a:cxn ang="0">
                      <a:pos x="122" y="196"/>
                    </a:cxn>
                    <a:cxn ang="0">
                      <a:pos x="195" y="252"/>
                    </a:cxn>
                    <a:cxn ang="0">
                      <a:pos x="267" y="290"/>
                    </a:cxn>
                    <a:cxn ang="0">
                      <a:pos x="313" y="306"/>
                    </a:cxn>
                    <a:cxn ang="0">
                      <a:pos x="341" y="310"/>
                    </a:cxn>
                    <a:cxn ang="0">
                      <a:pos x="362" y="309"/>
                    </a:cxn>
                    <a:cxn ang="0">
                      <a:pos x="378" y="300"/>
                    </a:cxn>
                    <a:cxn ang="0">
                      <a:pos x="381" y="295"/>
                    </a:cxn>
                    <a:cxn ang="0">
                      <a:pos x="382" y="279"/>
                    </a:cxn>
                    <a:cxn ang="0">
                      <a:pos x="380" y="261"/>
                    </a:cxn>
                    <a:cxn ang="0">
                      <a:pos x="367" y="235"/>
                    </a:cxn>
                    <a:cxn ang="0">
                      <a:pos x="352" y="210"/>
                    </a:cxn>
                    <a:cxn ang="0">
                      <a:pos x="328" y="181"/>
                    </a:cxn>
                    <a:cxn ang="0">
                      <a:pos x="282" y="135"/>
                    </a:cxn>
                    <a:cxn ang="0">
                      <a:pos x="211" y="79"/>
                    </a:cxn>
                    <a:cxn ang="0">
                      <a:pos x="139" y="41"/>
                    </a:cxn>
                    <a:cxn ang="0">
                      <a:pos x="93" y="26"/>
                    </a:cxn>
                    <a:cxn ang="0">
                      <a:pos x="65" y="22"/>
                    </a:cxn>
                    <a:cxn ang="0">
                      <a:pos x="53" y="0"/>
                    </a:cxn>
                    <a:cxn ang="0">
                      <a:pos x="79" y="1"/>
                    </a:cxn>
                    <a:cxn ang="0">
                      <a:pos x="97" y="4"/>
                    </a:cxn>
                    <a:cxn ang="0">
                      <a:pos x="147" y="20"/>
                    </a:cxn>
                    <a:cxn ang="0">
                      <a:pos x="221" y="59"/>
                    </a:cxn>
                    <a:cxn ang="0">
                      <a:pos x="261" y="89"/>
                    </a:cxn>
                    <a:cxn ang="0">
                      <a:pos x="330" y="150"/>
                    </a:cxn>
                    <a:cxn ang="0">
                      <a:pos x="356" y="179"/>
                    </a:cxn>
                    <a:cxn ang="0">
                      <a:pos x="377" y="208"/>
                    </a:cxn>
                    <a:cxn ang="0">
                      <a:pos x="388" y="226"/>
                    </a:cxn>
                    <a:cxn ang="0">
                      <a:pos x="400" y="253"/>
                    </a:cxn>
                    <a:cxn ang="0">
                      <a:pos x="403" y="268"/>
                    </a:cxn>
                    <a:cxn ang="0">
                      <a:pos x="405" y="289"/>
                    </a:cxn>
                    <a:cxn ang="0">
                      <a:pos x="402" y="303"/>
                    </a:cxn>
                    <a:cxn ang="0">
                      <a:pos x="395" y="311"/>
                    </a:cxn>
                    <a:cxn ang="0">
                      <a:pos x="388" y="320"/>
                    </a:cxn>
                    <a:cxn ang="0">
                      <a:pos x="377" y="327"/>
                    </a:cxn>
                    <a:cxn ang="0">
                      <a:pos x="363" y="331"/>
                    </a:cxn>
                    <a:cxn ang="0">
                      <a:pos x="341" y="332"/>
                    </a:cxn>
                    <a:cxn ang="0">
                      <a:pos x="313" y="328"/>
                    </a:cxn>
                    <a:cxn ang="0">
                      <a:pos x="292" y="324"/>
                    </a:cxn>
                    <a:cxn ang="0">
                      <a:pos x="222" y="293"/>
                    </a:cxn>
                    <a:cxn ang="0">
                      <a:pos x="182" y="268"/>
                    </a:cxn>
                    <a:cxn ang="0">
                      <a:pos x="144" y="242"/>
                    </a:cxn>
                    <a:cxn ang="0">
                      <a:pos x="76" y="182"/>
                    </a:cxn>
                    <a:cxn ang="0">
                      <a:pos x="48" y="151"/>
                    </a:cxn>
                    <a:cxn ang="0">
                      <a:pos x="28" y="123"/>
                    </a:cxn>
                    <a:cxn ang="0">
                      <a:pos x="16" y="105"/>
                    </a:cxn>
                    <a:cxn ang="0">
                      <a:pos x="5" y="79"/>
                    </a:cxn>
                    <a:cxn ang="0">
                      <a:pos x="1" y="64"/>
                    </a:cxn>
                    <a:cxn ang="0">
                      <a:pos x="0" y="43"/>
                    </a:cxn>
                    <a:cxn ang="0">
                      <a:pos x="7" y="26"/>
                    </a:cxn>
                    <a:cxn ang="0">
                      <a:pos x="9" y="19"/>
                    </a:cxn>
                    <a:cxn ang="0">
                      <a:pos x="21" y="9"/>
                    </a:cxn>
                    <a:cxn ang="0">
                      <a:pos x="37" y="1"/>
                    </a:cxn>
                    <a:cxn ang="0">
                      <a:pos x="53" y="0"/>
                    </a:cxn>
                  </a:cxnLst>
                  <a:rect l="0" t="0" r="r" b="b"/>
                  <a:pathLst>
                    <a:path w="405" h="332">
                      <a:moveTo>
                        <a:pt x="53" y="22"/>
                      </a:moveTo>
                      <a:lnTo>
                        <a:pt x="43" y="23"/>
                      </a:lnTo>
                      <a:lnTo>
                        <a:pt x="36" y="26"/>
                      </a:lnTo>
                      <a:lnTo>
                        <a:pt x="29" y="30"/>
                      </a:lnTo>
                      <a:lnTo>
                        <a:pt x="26" y="33"/>
                      </a:lnTo>
                      <a:lnTo>
                        <a:pt x="28" y="33"/>
                      </a:lnTo>
                      <a:lnTo>
                        <a:pt x="23" y="38"/>
                      </a:lnTo>
                      <a:lnTo>
                        <a:pt x="25" y="38"/>
                      </a:lnTo>
                      <a:lnTo>
                        <a:pt x="22" y="47"/>
                      </a:lnTo>
                      <a:lnTo>
                        <a:pt x="22" y="52"/>
                      </a:lnTo>
                      <a:lnTo>
                        <a:pt x="23" y="59"/>
                      </a:lnTo>
                      <a:lnTo>
                        <a:pt x="26" y="71"/>
                      </a:lnTo>
                      <a:lnTo>
                        <a:pt x="32" y="84"/>
                      </a:lnTo>
                      <a:lnTo>
                        <a:pt x="37" y="97"/>
                      </a:lnTo>
                      <a:lnTo>
                        <a:pt x="46" y="111"/>
                      </a:lnTo>
                      <a:lnTo>
                        <a:pt x="53" y="122"/>
                      </a:lnTo>
                      <a:lnTo>
                        <a:pt x="64" y="136"/>
                      </a:lnTo>
                      <a:lnTo>
                        <a:pt x="76" y="151"/>
                      </a:lnTo>
                      <a:lnTo>
                        <a:pt x="92" y="167"/>
                      </a:lnTo>
                      <a:lnTo>
                        <a:pt x="122" y="196"/>
                      </a:lnTo>
                      <a:lnTo>
                        <a:pt x="158" y="225"/>
                      </a:lnTo>
                      <a:lnTo>
                        <a:pt x="195" y="252"/>
                      </a:lnTo>
                      <a:lnTo>
                        <a:pt x="231" y="272"/>
                      </a:lnTo>
                      <a:lnTo>
                        <a:pt x="267" y="290"/>
                      </a:lnTo>
                      <a:lnTo>
                        <a:pt x="300" y="303"/>
                      </a:lnTo>
                      <a:lnTo>
                        <a:pt x="313" y="306"/>
                      </a:lnTo>
                      <a:lnTo>
                        <a:pt x="327" y="309"/>
                      </a:lnTo>
                      <a:lnTo>
                        <a:pt x="341" y="310"/>
                      </a:lnTo>
                      <a:lnTo>
                        <a:pt x="352" y="310"/>
                      </a:lnTo>
                      <a:lnTo>
                        <a:pt x="362" y="309"/>
                      </a:lnTo>
                      <a:lnTo>
                        <a:pt x="375" y="303"/>
                      </a:lnTo>
                      <a:lnTo>
                        <a:pt x="378" y="300"/>
                      </a:lnTo>
                      <a:lnTo>
                        <a:pt x="378" y="299"/>
                      </a:lnTo>
                      <a:lnTo>
                        <a:pt x="381" y="295"/>
                      </a:lnTo>
                      <a:lnTo>
                        <a:pt x="382" y="285"/>
                      </a:lnTo>
                      <a:lnTo>
                        <a:pt x="382" y="279"/>
                      </a:lnTo>
                      <a:lnTo>
                        <a:pt x="381" y="268"/>
                      </a:lnTo>
                      <a:lnTo>
                        <a:pt x="380" y="261"/>
                      </a:lnTo>
                      <a:lnTo>
                        <a:pt x="374" y="247"/>
                      </a:lnTo>
                      <a:lnTo>
                        <a:pt x="367" y="235"/>
                      </a:lnTo>
                      <a:lnTo>
                        <a:pt x="359" y="221"/>
                      </a:lnTo>
                      <a:lnTo>
                        <a:pt x="352" y="210"/>
                      </a:lnTo>
                      <a:lnTo>
                        <a:pt x="341" y="194"/>
                      </a:lnTo>
                      <a:lnTo>
                        <a:pt x="328" y="181"/>
                      </a:lnTo>
                      <a:lnTo>
                        <a:pt x="314" y="165"/>
                      </a:lnTo>
                      <a:lnTo>
                        <a:pt x="282" y="135"/>
                      </a:lnTo>
                      <a:lnTo>
                        <a:pt x="247" y="107"/>
                      </a:lnTo>
                      <a:lnTo>
                        <a:pt x="211" y="79"/>
                      </a:lnTo>
                      <a:lnTo>
                        <a:pt x="175" y="59"/>
                      </a:lnTo>
                      <a:lnTo>
                        <a:pt x="139" y="41"/>
                      </a:lnTo>
                      <a:lnTo>
                        <a:pt x="105" y="29"/>
                      </a:lnTo>
                      <a:lnTo>
                        <a:pt x="93" y="26"/>
                      </a:lnTo>
                      <a:lnTo>
                        <a:pt x="79" y="23"/>
                      </a:lnTo>
                      <a:lnTo>
                        <a:pt x="65" y="22"/>
                      </a:lnTo>
                      <a:lnTo>
                        <a:pt x="53" y="22"/>
                      </a:lnTo>
                      <a:close/>
                      <a:moveTo>
                        <a:pt x="53" y="0"/>
                      </a:moveTo>
                      <a:lnTo>
                        <a:pt x="65" y="0"/>
                      </a:lnTo>
                      <a:lnTo>
                        <a:pt x="79" y="1"/>
                      </a:lnTo>
                      <a:lnTo>
                        <a:pt x="93" y="4"/>
                      </a:lnTo>
                      <a:lnTo>
                        <a:pt x="97" y="4"/>
                      </a:lnTo>
                      <a:lnTo>
                        <a:pt x="114" y="8"/>
                      </a:lnTo>
                      <a:lnTo>
                        <a:pt x="147" y="20"/>
                      </a:lnTo>
                      <a:lnTo>
                        <a:pt x="183" y="38"/>
                      </a:lnTo>
                      <a:lnTo>
                        <a:pt x="221" y="59"/>
                      </a:lnTo>
                      <a:lnTo>
                        <a:pt x="224" y="62"/>
                      </a:lnTo>
                      <a:lnTo>
                        <a:pt x="261" y="89"/>
                      </a:lnTo>
                      <a:lnTo>
                        <a:pt x="297" y="119"/>
                      </a:lnTo>
                      <a:lnTo>
                        <a:pt x="330" y="150"/>
                      </a:lnTo>
                      <a:lnTo>
                        <a:pt x="343" y="165"/>
                      </a:lnTo>
                      <a:lnTo>
                        <a:pt x="356" y="179"/>
                      </a:lnTo>
                      <a:lnTo>
                        <a:pt x="367" y="194"/>
                      </a:lnTo>
                      <a:lnTo>
                        <a:pt x="377" y="208"/>
                      </a:lnTo>
                      <a:lnTo>
                        <a:pt x="380" y="213"/>
                      </a:lnTo>
                      <a:lnTo>
                        <a:pt x="388" y="226"/>
                      </a:lnTo>
                      <a:lnTo>
                        <a:pt x="395" y="239"/>
                      </a:lnTo>
                      <a:lnTo>
                        <a:pt x="400" y="253"/>
                      </a:lnTo>
                      <a:lnTo>
                        <a:pt x="403" y="264"/>
                      </a:lnTo>
                      <a:lnTo>
                        <a:pt x="403" y="268"/>
                      </a:lnTo>
                      <a:lnTo>
                        <a:pt x="405" y="279"/>
                      </a:lnTo>
                      <a:lnTo>
                        <a:pt x="405" y="289"/>
                      </a:lnTo>
                      <a:lnTo>
                        <a:pt x="403" y="293"/>
                      </a:lnTo>
                      <a:lnTo>
                        <a:pt x="402" y="303"/>
                      </a:lnTo>
                      <a:lnTo>
                        <a:pt x="399" y="306"/>
                      </a:lnTo>
                      <a:lnTo>
                        <a:pt x="395" y="311"/>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1"/>
                      </a:lnTo>
                      <a:lnTo>
                        <a:pt x="222" y="293"/>
                      </a:lnTo>
                      <a:lnTo>
                        <a:pt x="185" y="271"/>
                      </a:lnTo>
                      <a:lnTo>
                        <a:pt x="182" y="268"/>
                      </a:lnTo>
                      <a:lnTo>
                        <a:pt x="144" y="243"/>
                      </a:lnTo>
                      <a:lnTo>
                        <a:pt x="144" y="242"/>
                      </a:lnTo>
                      <a:lnTo>
                        <a:pt x="107" y="211"/>
                      </a:lnTo>
                      <a:lnTo>
                        <a:pt x="76" y="182"/>
                      </a:lnTo>
                      <a:lnTo>
                        <a:pt x="61" y="167"/>
                      </a:lnTo>
                      <a:lnTo>
                        <a:pt x="48" y="151"/>
                      </a:lnTo>
                      <a:lnTo>
                        <a:pt x="37" y="137"/>
                      </a:lnTo>
                      <a:lnTo>
                        <a:pt x="28" y="123"/>
                      </a:lnTo>
                      <a:lnTo>
                        <a:pt x="25" y="119"/>
                      </a:lnTo>
                      <a:lnTo>
                        <a:pt x="16" y="105"/>
                      </a:lnTo>
                      <a:lnTo>
                        <a:pt x="11" y="93"/>
                      </a:lnTo>
                      <a:lnTo>
                        <a:pt x="5" y="79"/>
                      </a:lnTo>
                      <a:lnTo>
                        <a:pt x="3" y="68"/>
                      </a:lnTo>
                      <a:lnTo>
                        <a:pt x="1" y="64"/>
                      </a:lnTo>
                      <a:lnTo>
                        <a:pt x="0" y="52"/>
                      </a:lnTo>
                      <a:lnTo>
                        <a:pt x="0" y="43"/>
                      </a:lnTo>
                      <a:lnTo>
                        <a:pt x="4" y="30"/>
                      </a:lnTo>
                      <a:lnTo>
                        <a:pt x="7" y="26"/>
                      </a:lnTo>
                      <a:lnTo>
                        <a:pt x="9" y="20"/>
                      </a:lnTo>
                      <a:lnTo>
                        <a:pt x="9" y="19"/>
                      </a:lnTo>
                      <a:lnTo>
                        <a:pt x="16" y="12"/>
                      </a:lnTo>
                      <a:lnTo>
                        <a:pt x="21" y="9"/>
                      </a:lnTo>
                      <a:lnTo>
                        <a:pt x="28" y="5"/>
                      </a:lnTo>
                      <a:lnTo>
                        <a:pt x="37" y="1"/>
                      </a:lnTo>
                      <a:lnTo>
                        <a:pt x="41"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9" name="Freeform 243"/>
                <p:cNvSpPr>
                  <a:spLocks/>
                </p:cNvSpPr>
                <p:nvPr/>
              </p:nvSpPr>
              <p:spPr bwMode="auto">
                <a:xfrm>
                  <a:off x="1210" y="1424"/>
                  <a:ext cx="396" cy="314"/>
                </a:xfrm>
                <a:custGeom>
                  <a:avLst/>
                  <a:gdLst/>
                  <a:ahLst/>
                  <a:cxnLst>
                    <a:cxn ang="0">
                      <a:pos x="10" y="0"/>
                    </a:cxn>
                    <a:cxn ang="0">
                      <a:pos x="26" y="14"/>
                    </a:cxn>
                    <a:cxn ang="0">
                      <a:pos x="22" y="20"/>
                    </a:cxn>
                    <a:cxn ang="0">
                      <a:pos x="23" y="20"/>
                    </a:cxn>
                    <a:cxn ang="0">
                      <a:pos x="22" y="28"/>
                    </a:cxn>
                    <a:cxn ang="0">
                      <a:pos x="22" y="34"/>
                    </a:cxn>
                    <a:cxn ang="0">
                      <a:pos x="23" y="45"/>
                    </a:cxn>
                    <a:cxn ang="0">
                      <a:pos x="30" y="66"/>
                    </a:cxn>
                    <a:cxn ang="0">
                      <a:pos x="37" y="78"/>
                    </a:cxn>
                    <a:cxn ang="0">
                      <a:pos x="46" y="92"/>
                    </a:cxn>
                    <a:cxn ang="0">
                      <a:pos x="53" y="103"/>
                    </a:cxn>
                    <a:cxn ang="0">
                      <a:pos x="64" y="119"/>
                    </a:cxn>
                    <a:cxn ang="0">
                      <a:pos x="76" y="133"/>
                    </a:cxn>
                    <a:cxn ang="0">
                      <a:pos x="90" y="148"/>
                    </a:cxn>
                    <a:cxn ang="0">
                      <a:pos x="122" y="178"/>
                    </a:cxn>
                    <a:cxn ang="0">
                      <a:pos x="157" y="208"/>
                    </a:cxn>
                    <a:cxn ang="0">
                      <a:pos x="193" y="233"/>
                    </a:cxn>
                    <a:cxn ang="0">
                      <a:pos x="231" y="255"/>
                    </a:cxn>
                    <a:cxn ang="0">
                      <a:pos x="267" y="272"/>
                    </a:cxn>
                    <a:cxn ang="0">
                      <a:pos x="300" y="284"/>
                    </a:cxn>
                    <a:cxn ang="0">
                      <a:pos x="311" y="287"/>
                    </a:cxn>
                    <a:cxn ang="0">
                      <a:pos x="327" y="290"/>
                    </a:cxn>
                    <a:cxn ang="0">
                      <a:pos x="341" y="291"/>
                    </a:cxn>
                    <a:cxn ang="0">
                      <a:pos x="352" y="291"/>
                    </a:cxn>
                    <a:cxn ang="0">
                      <a:pos x="362" y="290"/>
                    </a:cxn>
                    <a:cxn ang="0">
                      <a:pos x="375" y="284"/>
                    </a:cxn>
                    <a:cxn ang="0">
                      <a:pos x="378" y="282"/>
                    </a:cxn>
                    <a:cxn ang="0">
                      <a:pos x="396" y="294"/>
                    </a:cxn>
                    <a:cxn ang="0">
                      <a:pos x="388" y="301"/>
                    </a:cxn>
                    <a:cxn ang="0">
                      <a:pos x="385" y="304"/>
                    </a:cxn>
                    <a:cxn ang="0">
                      <a:pos x="377" y="308"/>
                    </a:cxn>
                    <a:cxn ang="0">
                      <a:pos x="367" y="312"/>
                    </a:cxn>
                    <a:cxn ang="0">
                      <a:pos x="363" y="312"/>
                    </a:cxn>
                    <a:cxn ang="0">
                      <a:pos x="352" y="314"/>
                    </a:cxn>
                    <a:cxn ang="0">
                      <a:pos x="341" y="314"/>
                    </a:cxn>
                    <a:cxn ang="0">
                      <a:pos x="327" y="312"/>
                    </a:cxn>
                    <a:cxn ang="0">
                      <a:pos x="311" y="309"/>
                    </a:cxn>
                    <a:cxn ang="0">
                      <a:pos x="307" y="309"/>
                    </a:cxn>
                    <a:cxn ang="0">
                      <a:pos x="292" y="305"/>
                    </a:cxn>
                    <a:cxn ang="0">
                      <a:pos x="259" y="293"/>
                    </a:cxn>
                    <a:cxn ang="0">
                      <a:pos x="222" y="276"/>
                    </a:cxn>
                    <a:cxn ang="0">
                      <a:pos x="185" y="254"/>
                    </a:cxn>
                    <a:cxn ang="0">
                      <a:pos x="181" y="251"/>
                    </a:cxn>
                    <a:cxn ang="0">
                      <a:pos x="144" y="226"/>
                    </a:cxn>
                    <a:cxn ang="0">
                      <a:pos x="140" y="223"/>
                    </a:cxn>
                    <a:cxn ang="0">
                      <a:pos x="143" y="226"/>
                    </a:cxn>
                    <a:cxn ang="0">
                      <a:pos x="107" y="194"/>
                    </a:cxn>
                    <a:cxn ang="0">
                      <a:pos x="75" y="163"/>
                    </a:cxn>
                    <a:cxn ang="0">
                      <a:pos x="61" y="148"/>
                    </a:cxn>
                    <a:cxn ang="0">
                      <a:pos x="48" y="134"/>
                    </a:cxn>
                    <a:cxn ang="0">
                      <a:pos x="37" y="119"/>
                    </a:cxn>
                    <a:cxn ang="0">
                      <a:pos x="28" y="105"/>
                    </a:cxn>
                    <a:cxn ang="0">
                      <a:pos x="25" y="101"/>
                    </a:cxn>
                    <a:cxn ang="0">
                      <a:pos x="16" y="87"/>
                    </a:cxn>
                    <a:cxn ang="0">
                      <a:pos x="10" y="74"/>
                    </a:cxn>
                    <a:cxn ang="0">
                      <a:pos x="1" y="49"/>
                    </a:cxn>
                    <a:cxn ang="0">
                      <a:pos x="1" y="45"/>
                    </a:cxn>
                    <a:cxn ang="0">
                      <a:pos x="0" y="34"/>
                    </a:cxn>
                    <a:cxn ang="0">
                      <a:pos x="0" y="24"/>
                    </a:cxn>
                    <a:cxn ang="0">
                      <a:pos x="1" y="20"/>
                    </a:cxn>
                    <a:cxn ang="0">
                      <a:pos x="3" y="11"/>
                    </a:cxn>
                    <a:cxn ang="0">
                      <a:pos x="5" y="7"/>
                    </a:cxn>
                    <a:cxn ang="0">
                      <a:pos x="10" y="0"/>
                    </a:cxn>
                  </a:cxnLst>
                  <a:rect l="0" t="0" r="r" b="b"/>
                  <a:pathLst>
                    <a:path w="396" h="314">
                      <a:moveTo>
                        <a:pt x="10" y="0"/>
                      </a:moveTo>
                      <a:lnTo>
                        <a:pt x="26" y="14"/>
                      </a:lnTo>
                      <a:lnTo>
                        <a:pt x="22" y="20"/>
                      </a:lnTo>
                      <a:lnTo>
                        <a:pt x="23" y="20"/>
                      </a:lnTo>
                      <a:lnTo>
                        <a:pt x="22" y="28"/>
                      </a:lnTo>
                      <a:lnTo>
                        <a:pt x="22" y="34"/>
                      </a:lnTo>
                      <a:lnTo>
                        <a:pt x="23" y="45"/>
                      </a:lnTo>
                      <a:lnTo>
                        <a:pt x="30" y="66"/>
                      </a:lnTo>
                      <a:lnTo>
                        <a:pt x="37" y="78"/>
                      </a:lnTo>
                      <a:lnTo>
                        <a:pt x="46" y="92"/>
                      </a:lnTo>
                      <a:lnTo>
                        <a:pt x="53" y="103"/>
                      </a:lnTo>
                      <a:lnTo>
                        <a:pt x="64" y="119"/>
                      </a:lnTo>
                      <a:lnTo>
                        <a:pt x="76" y="133"/>
                      </a:lnTo>
                      <a:lnTo>
                        <a:pt x="90" y="148"/>
                      </a:lnTo>
                      <a:lnTo>
                        <a:pt x="122" y="178"/>
                      </a:lnTo>
                      <a:lnTo>
                        <a:pt x="157" y="208"/>
                      </a:lnTo>
                      <a:lnTo>
                        <a:pt x="193" y="233"/>
                      </a:lnTo>
                      <a:lnTo>
                        <a:pt x="231" y="255"/>
                      </a:lnTo>
                      <a:lnTo>
                        <a:pt x="267" y="272"/>
                      </a:lnTo>
                      <a:lnTo>
                        <a:pt x="300" y="284"/>
                      </a:lnTo>
                      <a:lnTo>
                        <a:pt x="311" y="287"/>
                      </a:lnTo>
                      <a:lnTo>
                        <a:pt x="327" y="290"/>
                      </a:lnTo>
                      <a:lnTo>
                        <a:pt x="341" y="291"/>
                      </a:lnTo>
                      <a:lnTo>
                        <a:pt x="352" y="291"/>
                      </a:lnTo>
                      <a:lnTo>
                        <a:pt x="362" y="290"/>
                      </a:lnTo>
                      <a:lnTo>
                        <a:pt x="375" y="284"/>
                      </a:lnTo>
                      <a:lnTo>
                        <a:pt x="378" y="282"/>
                      </a:lnTo>
                      <a:lnTo>
                        <a:pt x="396" y="294"/>
                      </a:lnTo>
                      <a:lnTo>
                        <a:pt x="388" y="301"/>
                      </a:lnTo>
                      <a:lnTo>
                        <a:pt x="385" y="304"/>
                      </a:lnTo>
                      <a:lnTo>
                        <a:pt x="377" y="308"/>
                      </a:lnTo>
                      <a:lnTo>
                        <a:pt x="367" y="312"/>
                      </a:lnTo>
                      <a:lnTo>
                        <a:pt x="363" y="312"/>
                      </a:lnTo>
                      <a:lnTo>
                        <a:pt x="352" y="314"/>
                      </a:lnTo>
                      <a:lnTo>
                        <a:pt x="341" y="314"/>
                      </a:lnTo>
                      <a:lnTo>
                        <a:pt x="327" y="312"/>
                      </a:lnTo>
                      <a:lnTo>
                        <a:pt x="311" y="309"/>
                      </a:lnTo>
                      <a:lnTo>
                        <a:pt x="307" y="309"/>
                      </a:lnTo>
                      <a:lnTo>
                        <a:pt x="292" y="305"/>
                      </a:lnTo>
                      <a:lnTo>
                        <a:pt x="259" y="293"/>
                      </a:lnTo>
                      <a:lnTo>
                        <a:pt x="222" y="276"/>
                      </a:lnTo>
                      <a:lnTo>
                        <a:pt x="185" y="254"/>
                      </a:lnTo>
                      <a:lnTo>
                        <a:pt x="181" y="251"/>
                      </a:lnTo>
                      <a:lnTo>
                        <a:pt x="144" y="226"/>
                      </a:lnTo>
                      <a:lnTo>
                        <a:pt x="140" y="223"/>
                      </a:lnTo>
                      <a:lnTo>
                        <a:pt x="143" y="226"/>
                      </a:lnTo>
                      <a:lnTo>
                        <a:pt x="107" y="194"/>
                      </a:lnTo>
                      <a:lnTo>
                        <a:pt x="75" y="163"/>
                      </a:lnTo>
                      <a:lnTo>
                        <a:pt x="61" y="148"/>
                      </a:lnTo>
                      <a:lnTo>
                        <a:pt x="48" y="134"/>
                      </a:lnTo>
                      <a:lnTo>
                        <a:pt x="37" y="119"/>
                      </a:lnTo>
                      <a:lnTo>
                        <a:pt x="28" y="105"/>
                      </a:lnTo>
                      <a:lnTo>
                        <a:pt x="25" y="101"/>
                      </a:lnTo>
                      <a:lnTo>
                        <a:pt x="16" y="87"/>
                      </a:lnTo>
                      <a:lnTo>
                        <a:pt x="10" y="74"/>
                      </a:lnTo>
                      <a:lnTo>
                        <a:pt x="1" y="49"/>
                      </a:lnTo>
                      <a:lnTo>
                        <a:pt x="1" y="45"/>
                      </a:lnTo>
                      <a:lnTo>
                        <a:pt x="0" y="34"/>
                      </a:lnTo>
                      <a:lnTo>
                        <a:pt x="0" y="24"/>
                      </a:lnTo>
                      <a:lnTo>
                        <a:pt x="1" y="20"/>
                      </a:lnTo>
                      <a:lnTo>
                        <a:pt x="3" y="11"/>
                      </a:lnTo>
                      <a:lnTo>
                        <a:pt x="5"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0" name="Freeform 244"/>
                <p:cNvSpPr>
                  <a:spLocks/>
                </p:cNvSpPr>
                <p:nvPr/>
              </p:nvSpPr>
              <p:spPr bwMode="auto">
                <a:xfrm>
                  <a:off x="1217" y="1331"/>
                  <a:ext cx="90" cy="111"/>
                </a:xfrm>
                <a:custGeom>
                  <a:avLst/>
                  <a:gdLst/>
                  <a:ahLst/>
                  <a:cxnLst>
                    <a:cxn ang="0">
                      <a:pos x="73" y="0"/>
                    </a:cxn>
                    <a:cxn ang="0">
                      <a:pos x="90" y="14"/>
                    </a:cxn>
                    <a:cxn ang="0">
                      <a:pos x="19" y="107"/>
                    </a:cxn>
                    <a:cxn ang="0">
                      <a:pos x="21" y="107"/>
                    </a:cxn>
                    <a:cxn ang="0">
                      <a:pos x="18" y="111"/>
                    </a:cxn>
                    <a:cxn ang="0">
                      <a:pos x="0" y="99"/>
                    </a:cxn>
                    <a:cxn ang="0">
                      <a:pos x="3" y="95"/>
                    </a:cxn>
                    <a:cxn ang="0">
                      <a:pos x="1" y="96"/>
                    </a:cxn>
                    <a:cxn ang="0">
                      <a:pos x="3" y="93"/>
                    </a:cxn>
                    <a:cxn ang="0">
                      <a:pos x="73" y="0"/>
                    </a:cxn>
                  </a:cxnLst>
                  <a:rect l="0" t="0" r="r" b="b"/>
                  <a:pathLst>
                    <a:path w="90" h="111">
                      <a:moveTo>
                        <a:pt x="73" y="0"/>
                      </a:moveTo>
                      <a:lnTo>
                        <a:pt x="90" y="14"/>
                      </a:lnTo>
                      <a:lnTo>
                        <a:pt x="19" y="107"/>
                      </a:lnTo>
                      <a:lnTo>
                        <a:pt x="21" y="107"/>
                      </a:lnTo>
                      <a:lnTo>
                        <a:pt x="18" y="111"/>
                      </a:lnTo>
                      <a:lnTo>
                        <a:pt x="0" y="99"/>
                      </a:lnTo>
                      <a:lnTo>
                        <a:pt x="3" y="95"/>
                      </a:lnTo>
                      <a:lnTo>
                        <a:pt x="1" y="96"/>
                      </a:lnTo>
                      <a:lnTo>
                        <a:pt x="3" y="93"/>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1" name="Freeform 245"/>
                <p:cNvSpPr>
                  <a:spLocks/>
                </p:cNvSpPr>
                <p:nvPr/>
              </p:nvSpPr>
              <p:spPr bwMode="auto">
                <a:xfrm>
                  <a:off x="1585" y="1611"/>
                  <a:ext cx="91" cy="111"/>
                </a:xfrm>
                <a:custGeom>
                  <a:avLst/>
                  <a:gdLst/>
                  <a:ahLst/>
                  <a:cxnLst>
                    <a:cxn ang="0">
                      <a:pos x="74" y="0"/>
                    </a:cxn>
                    <a:cxn ang="0">
                      <a:pos x="91" y="14"/>
                    </a:cxn>
                    <a:cxn ang="0">
                      <a:pos x="20" y="107"/>
                    </a:cxn>
                    <a:cxn ang="0">
                      <a:pos x="21" y="107"/>
                    </a:cxn>
                    <a:cxn ang="0">
                      <a:pos x="19" y="111"/>
                    </a:cxn>
                    <a:cxn ang="0">
                      <a:pos x="0" y="99"/>
                    </a:cxn>
                    <a:cxn ang="0">
                      <a:pos x="3" y="95"/>
                    </a:cxn>
                    <a:cxn ang="0">
                      <a:pos x="2" y="96"/>
                    </a:cxn>
                    <a:cxn ang="0">
                      <a:pos x="3" y="93"/>
                    </a:cxn>
                    <a:cxn ang="0">
                      <a:pos x="74" y="0"/>
                    </a:cxn>
                  </a:cxnLst>
                  <a:rect l="0" t="0" r="r" b="b"/>
                  <a:pathLst>
                    <a:path w="91" h="111">
                      <a:moveTo>
                        <a:pt x="74" y="0"/>
                      </a:moveTo>
                      <a:lnTo>
                        <a:pt x="91" y="14"/>
                      </a:lnTo>
                      <a:lnTo>
                        <a:pt x="20" y="107"/>
                      </a:lnTo>
                      <a:lnTo>
                        <a:pt x="21" y="107"/>
                      </a:lnTo>
                      <a:lnTo>
                        <a:pt x="19" y="111"/>
                      </a:lnTo>
                      <a:lnTo>
                        <a:pt x="0" y="99"/>
                      </a:lnTo>
                      <a:lnTo>
                        <a:pt x="3" y="95"/>
                      </a:lnTo>
                      <a:lnTo>
                        <a:pt x="2" y="96"/>
                      </a:lnTo>
                      <a:lnTo>
                        <a:pt x="3" y="93"/>
                      </a:lnTo>
                      <a:lnTo>
                        <a:pt x="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2" name="Freeform 246"/>
                <p:cNvSpPr>
                  <a:spLocks noEditPoints="1"/>
                </p:cNvSpPr>
                <p:nvPr/>
              </p:nvSpPr>
              <p:spPr bwMode="auto">
                <a:xfrm>
                  <a:off x="1880" y="3"/>
                  <a:ext cx="373" cy="433"/>
                </a:xfrm>
                <a:custGeom>
                  <a:avLst/>
                  <a:gdLst/>
                  <a:ahLst/>
                  <a:cxnLst>
                    <a:cxn ang="0">
                      <a:pos x="24" y="49"/>
                    </a:cxn>
                    <a:cxn ang="0">
                      <a:pos x="27" y="111"/>
                    </a:cxn>
                    <a:cxn ang="0">
                      <a:pos x="59" y="168"/>
                    </a:cxn>
                    <a:cxn ang="0">
                      <a:pos x="108" y="207"/>
                    </a:cxn>
                    <a:cxn ang="0">
                      <a:pos x="162" y="237"/>
                    </a:cxn>
                    <a:cxn ang="0">
                      <a:pos x="216" y="271"/>
                    </a:cxn>
                    <a:cxn ang="0">
                      <a:pos x="261" y="316"/>
                    </a:cxn>
                    <a:cxn ang="0">
                      <a:pos x="288" y="360"/>
                    </a:cxn>
                    <a:cxn ang="0">
                      <a:pos x="312" y="390"/>
                    </a:cxn>
                    <a:cxn ang="0">
                      <a:pos x="343" y="409"/>
                    </a:cxn>
                    <a:cxn ang="0">
                      <a:pos x="351" y="383"/>
                    </a:cxn>
                    <a:cxn ang="0">
                      <a:pos x="339" y="303"/>
                    </a:cxn>
                    <a:cxn ang="0">
                      <a:pos x="311" y="224"/>
                    </a:cxn>
                    <a:cxn ang="0">
                      <a:pos x="268" y="150"/>
                    </a:cxn>
                    <a:cxn ang="0">
                      <a:pos x="212" y="88"/>
                    </a:cxn>
                    <a:cxn ang="0">
                      <a:pos x="144" y="43"/>
                    </a:cxn>
                    <a:cxn ang="0">
                      <a:pos x="67" y="22"/>
                    </a:cxn>
                    <a:cxn ang="0">
                      <a:pos x="24" y="0"/>
                    </a:cxn>
                    <a:cxn ang="0">
                      <a:pos x="112" y="8"/>
                    </a:cxn>
                    <a:cxn ang="0">
                      <a:pos x="188" y="43"/>
                    </a:cxn>
                    <a:cxn ang="0">
                      <a:pos x="255" y="100"/>
                    </a:cxn>
                    <a:cxn ang="0">
                      <a:pos x="308" y="171"/>
                    </a:cxn>
                    <a:cxn ang="0">
                      <a:pos x="347" y="253"/>
                    </a:cxn>
                    <a:cxn ang="0">
                      <a:pos x="369" y="338"/>
                    </a:cxn>
                    <a:cxn ang="0">
                      <a:pos x="373" y="422"/>
                    </a:cxn>
                    <a:cxn ang="0">
                      <a:pos x="362" y="433"/>
                    </a:cxn>
                    <a:cxn ang="0">
                      <a:pos x="322" y="424"/>
                    </a:cxn>
                    <a:cxn ang="0">
                      <a:pos x="291" y="401"/>
                    </a:cxn>
                    <a:cxn ang="0">
                      <a:pos x="268" y="367"/>
                    </a:cxn>
                    <a:cxn ang="0">
                      <a:pos x="243" y="324"/>
                    </a:cxn>
                    <a:cxn ang="0">
                      <a:pos x="190" y="278"/>
                    </a:cxn>
                    <a:cxn ang="0">
                      <a:pos x="119" y="241"/>
                    </a:cxn>
                    <a:cxn ang="0">
                      <a:pos x="62" y="203"/>
                    </a:cxn>
                    <a:cxn ang="0">
                      <a:pos x="19" y="150"/>
                    </a:cxn>
                    <a:cxn ang="0">
                      <a:pos x="0" y="93"/>
                    </a:cxn>
                    <a:cxn ang="0">
                      <a:pos x="6" y="35"/>
                    </a:cxn>
                    <a:cxn ang="0">
                      <a:pos x="17" y="3"/>
                    </a:cxn>
                    <a:cxn ang="0">
                      <a:pos x="24" y="0"/>
                    </a:cxn>
                  </a:cxnLst>
                  <a:rect l="0" t="0" r="r" b="b"/>
                  <a:pathLst>
                    <a:path w="373" h="433">
                      <a:moveTo>
                        <a:pt x="34" y="22"/>
                      </a:moveTo>
                      <a:lnTo>
                        <a:pt x="24" y="49"/>
                      </a:lnTo>
                      <a:lnTo>
                        <a:pt x="21" y="81"/>
                      </a:lnTo>
                      <a:lnTo>
                        <a:pt x="27" y="111"/>
                      </a:lnTo>
                      <a:lnTo>
                        <a:pt x="38" y="142"/>
                      </a:lnTo>
                      <a:lnTo>
                        <a:pt x="59" y="168"/>
                      </a:lnTo>
                      <a:lnTo>
                        <a:pt x="83" y="191"/>
                      </a:lnTo>
                      <a:lnTo>
                        <a:pt x="108" y="207"/>
                      </a:lnTo>
                      <a:lnTo>
                        <a:pt x="134" y="223"/>
                      </a:lnTo>
                      <a:lnTo>
                        <a:pt x="162" y="237"/>
                      </a:lnTo>
                      <a:lnTo>
                        <a:pt x="188" y="252"/>
                      </a:lnTo>
                      <a:lnTo>
                        <a:pt x="216" y="271"/>
                      </a:lnTo>
                      <a:lnTo>
                        <a:pt x="240" y="292"/>
                      </a:lnTo>
                      <a:lnTo>
                        <a:pt x="261" y="316"/>
                      </a:lnTo>
                      <a:lnTo>
                        <a:pt x="279" y="344"/>
                      </a:lnTo>
                      <a:lnTo>
                        <a:pt x="288" y="360"/>
                      </a:lnTo>
                      <a:lnTo>
                        <a:pt x="300" y="376"/>
                      </a:lnTo>
                      <a:lnTo>
                        <a:pt x="312" y="390"/>
                      </a:lnTo>
                      <a:lnTo>
                        <a:pt x="326" y="402"/>
                      </a:lnTo>
                      <a:lnTo>
                        <a:pt x="343" y="409"/>
                      </a:lnTo>
                      <a:lnTo>
                        <a:pt x="351" y="409"/>
                      </a:lnTo>
                      <a:lnTo>
                        <a:pt x="351" y="383"/>
                      </a:lnTo>
                      <a:lnTo>
                        <a:pt x="347" y="344"/>
                      </a:lnTo>
                      <a:lnTo>
                        <a:pt x="339" y="303"/>
                      </a:lnTo>
                      <a:lnTo>
                        <a:pt x="327" y="263"/>
                      </a:lnTo>
                      <a:lnTo>
                        <a:pt x="311" y="224"/>
                      </a:lnTo>
                      <a:lnTo>
                        <a:pt x="291" y="185"/>
                      </a:lnTo>
                      <a:lnTo>
                        <a:pt x="268" y="150"/>
                      </a:lnTo>
                      <a:lnTo>
                        <a:pt x="241" y="117"/>
                      </a:lnTo>
                      <a:lnTo>
                        <a:pt x="212" y="88"/>
                      </a:lnTo>
                      <a:lnTo>
                        <a:pt x="180" y="64"/>
                      </a:lnTo>
                      <a:lnTo>
                        <a:pt x="144" y="43"/>
                      </a:lnTo>
                      <a:lnTo>
                        <a:pt x="106" y="30"/>
                      </a:lnTo>
                      <a:lnTo>
                        <a:pt x="67" y="22"/>
                      </a:lnTo>
                      <a:lnTo>
                        <a:pt x="34" y="22"/>
                      </a:lnTo>
                      <a:close/>
                      <a:moveTo>
                        <a:pt x="24" y="0"/>
                      </a:moveTo>
                      <a:lnTo>
                        <a:pt x="70" y="0"/>
                      </a:lnTo>
                      <a:lnTo>
                        <a:pt x="112" y="8"/>
                      </a:lnTo>
                      <a:lnTo>
                        <a:pt x="151" y="22"/>
                      </a:lnTo>
                      <a:lnTo>
                        <a:pt x="188" y="43"/>
                      </a:lnTo>
                      <a:lnTo>
                        <a:pt x="223" y="69"/>
                      </a:lnTo>
                      <a:lnTo>
                        <a:pt x="255" y="100"/>
                      </a:lnTo>
                      <a:lnTo>
                        <a:pt x="283" y="133"/>
                      </a:lnTo>
                      <a:lnTo>
                        <a:pt x="308" y="171"/>
                      </a:lnTo>
                      <a:lnTo>
                        <a:pt x="329" y="211"/>
                      </a:lnTo>
                      <a:lnTo>
                        <a:pt x="347" y="253"/>
                      </a:lnTo>
                      <a:lnTo>
                        <a:pt x="359" y="296"/>
                      </a:lnTo>
                      <a:lnTo>
                        <a:pt x="369" y="338"/>
                      </a:lnTo>
                      <a:lnTo>
                        <a:pt x="373" y="381"/>
                      </a:lnTo>
                      <a:lnTo>
                        <a:pt x="373" y="422"/>
                      </a:lnTo>
                      <a:lnTo>
                        <a:pt x="371" y="430"/>
                      </a:lnTo>
                      <a:lnTo>
                        <a:pt x="362" y="433"/>
                      </a:lnTo>
                      <a:lnTo>
                        <a:pt x="341" y="431"/>
                      </a:lnTo>
                      <a:lnTo>
                        <a:pt x="322" y="424"/>
                      </a:lnTo>
                      <a:lnTo>
                        <a:pt x="307" y="415"/>
                      </a:lnTo>
                      <a:lnTo>
                        <a:pt x="291" y="401"/>
                      </a:lnTo>
                      <a:lnTo>
                        <a:pt x="279" y="385"/>
                      </a:lnTo>
                      <a:lnTo>
                        <a:pt x="268" y="367"/>
                      </a:lnTo>
                      <a:lnTo>
                        <a:pt x="255" y="346"/>
                      </a:lnTo>
                      <a:lnTo>
                        <a:pt x="243" y="324"/>
                      </a:lnTo>
                      <a:lnTo>
                        <a:pt x="226" y="306"/>
                      </a:lnTo>
                      <a:lnTo>
                        <a:pt x="190" y="278"/>
                      </a:lnTo>
                      <a:lnTo>
                        <a:pt x="149" y="256"/>
                      </a:lnTo>
                      <a:lnTo>
                        <a:pt x="119" y="241"/>
                      </a:lnTo>
                      <a:lnTo>
                        <a:pt x="89" y="223"/>
                      </a:lnTo>
                      <a:lnTo>
                        <a:pt x="62" y="203"/>
                      </a:lnTo>
                      <a:lnTo>
                        <a:pt x="38" y="178"/>
                      </a:lnTo>
                      <a:lnTo>
                        <a:pt x="19" y="150"/>
                      </a:lnTo>
                      <a:lnTo>
                        <a:pt x="6" y="121"/>
                      </a:lnTo>
                      <a:lnTo>
                        <a:pt x="0" y="93"/>
                      </a:lnTo>
                      <a:lnTo>
                        <a:pt x="0" y="64"/>
                      </a:lnTo>
                      <a:lnTo>
                        <a:pt x="6" y="35"/>
                      </a:lnTo>
                      <a:lnTo>
                        <a:pt x="16" y="5"/>
                      </a:lnTo>
                      <a:lnTo>
                        <a:pt x="17" y="3"/>
                      </a:lnTo>
                      <a:lnTo>
                        <a:pt x="20" y="1"/>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3" name="Freeform 247"/>
                <p:cNvSpPr>
                  <a:spLocks/>
                </p:cNvSpPr>
                <p:nvPr/>
              </p:nvSpPr>
              <p:spPr bwMode="auto">
                <a:xfrm>
                  <a:off x="2139" y="334"/>
                  <a:ext cx="74" cy="36"/>
                </a:xfrm>
                <a:custGeom>
                  <a:avLst/>
                  <a:gdLst/>
                  <a:ahLst/>
                  <a:cxnLst>
                    <a:cxn ang="0">
                      <a:pos x="64" y="0"/>
                    </a:cxn>
                    <a:cxn ang="0">
                      <a:pos x="71" y="3"/>
                    </a:cxn>
                    <a:cxn ang="0">
                      <a:pos x="74" y="9"/>
                    </a:cxn>
                    <a:cxn ang="0">
                      <a:pos x="74" y="14"/>
                    </a:cxn>
                    <a:cxn ang="0">
                      <a:pos x="71" y="20"/>
                    </a:cxn>
                    <a:cxn ang="0">
                      <a:pos x="64" y="22"/>
                    </a:cxn>
                    <a:cxn ang="0">
                      <a:pos x="48" y="24"/>
                    </a:cxn>
                    <a:cxn ang="0">
                      <a:pos x="10" y="36"/>
                    </a:cxn>
                    <a:cxn ang="0">
                      <a:pos x="4" y="34"/>
                    </a:cxn>
                    <a:cxn ang="0">
                      <a:pos x="2" y="31"/>
                    </a:cxn>
                    <a:cxn ang="0">
                      <a:pos x="0" y="28"/>
                    </a:cxn>
                    <a:cxn ang="0">
                      <a:pos x="0" y="25"/>
                    </a:cxn>
                    <a:cxn ang="0">
                      <a:pos x="2" y="21"/>
                    </a:cxn>
                    <a:cxn ang="0">
                      <a:pos x="4" y="15"/>
                    </a:cxn>
                    <a:cxn ang="0">
                      <a:pos x="9" y="14"/>
                    </a:cxn>
                    <a:cxn ang="0">
                      <a:pos x="27" y="7"/>
                    </a:cxn>
                    <a:cxn ang="0">
                      <a:pos x="45" y="2"/>
                    </a:cxn>
                    <a:cxn ang="0">
                      <a:pos x="64" y="0"/>
                    </a:cxn>
                  </a:cxnLst>
                  <a:rect l="0" t="0" r="r" b="b"/>
                  <a:pathLst>
                    <a:path w="74" h="36">
                      <a:moveTo>
                        <a:pt x="64" y="0"/>
                      </a:moveTo>
                      <a:lnTo>
                        <a:pt x="71" y="3"/>
                      </a:lnTo>
                      <a:lnTo>
                        <a:pt x="74" y="9"/>
                      </a:lnTo>
                      <a:lnTo>
                        <a:pt x="74" y="14"/>
                      </a:lnTo>
                      <a:lnTo>
                        <a:pt x="71" y="20"/>
                      </a:lnTo>
                      <a:lnTo>
                        <a:pt x="64" y="22"/>
                      </a:lnTo>
                      <a:lnTo>
                        <a:pt x="48" y="24"/>
                      </a:lnTo>
                      <a:lnTo>
                        <a:pt x="10" y="36"/>
                      </a:lnTo>
                      <a:lnTo>
                        <a:pt x="4" y="34"/>
                      </a:lnTo>
                      <a:lnTo>
                        <a:pt x="2" y="31"/>
                      </a:lnTo>
                      <a:lnTo>
                        <a:pt x="0" y="28"/>
                      </a:lnTo>
                      <a:lnTo>
                        <a:pt x="0" y="25"/>
                      </a:lnTo>
                      <a:lnTo>
                        <a:pt x="2" y="21"/>
                      </a:lnTo>
                      <a:lnTo>
                        <a:pt x="4" y="15"/>
                      </a:lnTo>
                      <a:lnTo>
                        <a:pt x="9" y="14"/>
                      </a:lnTo>
                      <a:lnTo>
                        <a:pt x="27" y="7"/>
                      </a:lnTo>
                      <a:lnTo>
                        <a:pt x="45"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4" name="Freeform 248"/>
                <p:cNvSpPr>
                  <a:spLocks noEditPoints="1"/>
                </p:cNvSpPr>
                <p:nvPr/>
              </p:nvSpPr>
              <p:spPr bwMode="auto">
                <a:xfrm>
                  <a:off x="2100" y="454"/>
                  <a:ext cx="74" cy="128"/>
                </a:xfrm>
                <a:custGeom>
                  <a:avLst/>
                  <a:gdLst/>
                  <a:ahLst/>
                  <a:cxnLst>
                    <a:cxn ang="0">
                      <a:pos x="48" y="49"/>
                    </a:cxn>
                    <a:cxn ang="0">
                      <a:pos x="42" y="50"/>
                    </a:cxn>
                    <a:cxn ang="0">
                      <a:pos x="34" y="57"/>
                    </a:cxn>
                    <a:cxn ang="0">
                      <a:pos x="31" y="61"/>
                    </a:cxn>
                    <a:cxn ang="0">
                      <a:pos x="29" y="63"/>
                    </a:cxn>
                    <a:cxn ang="0">
                      <a:pos x="27" y="67"/>
                    </a:cxn>
                    <a:cxn ang="0">
                      <a:pos x="25" y="71"/>
                    </a:cxn>
                    <a:cxn ang="0">
                      <a:pos x="24" y="75"/>
                    </a:cxn>
                    <a:cxn ang="0">
                      <a:pos x="23" y="81"/>
                    </a:cxn>
                    <a:cxn ang="0">
                      <a:pos x="24" y="95"/>
                    </a:cxn>
                    <a:cxn ang="0">
                      <a:pos x="25" y="99"/>
                    </a:cxn>
                    <a:cxn ang="0">
                      <a:pos x="27" y="102"/>
                    </a:cxn>
                    <a:cxn ang="0">
                      <a:pos x="29" y="106"/>
                    </a:cxn>
                    <a:cxn ang="0">
                      <a:pos x="32" y="104"/>
                    </a:cxn>
                    <a:cxn ang="0">
                      <a:pos x="34" y="103"/>
                    </a:cxn>
                    <a:cxn ang="0">
                      <a:pos x="36" y="99"/>
                    </a:cxn>
                    <a:cxn ang="0">
                      <a:pos x="39" y="95"/>
                    </a:cxn>
                    <a:cxn ang="0">
                      <a:pos x="41" y="89"/>
                    </a:cxn>
                    <a:cxn ang="0">
                      <a:pos x="45" y="78"/>
                    </a:cxn>
                    <a:cxn ang="0">
                      <a:pos x="48" y="65"/>
                    </a:cxn>
                    <a:cxn ang="0">
                      <a:pos x="49" y="53"/>
                    </a:cxn>
                    <a:cxn ang="0">
                      <a:pos x="50" y="47"/>
                    </a:cxn>
                    <a:cxn ang="0">
                      <a:pos x="60" y="0"/>
                    </a:cxn>
                    <a:cxn ang="0">
                      <a:pos x="70" y="1"/>
                    </a:cxn>
                    <a:cxn ang="0">
                      <a:pos x="74" y="7"/>
                    </a:cxn>
                    <a:cxn ang="0">
                      <a:pos x="73" y="25"/>
                    </a:cxn>
                    <a:cxn ang="0">
                      <a:pos x="74" y="35"/>
                    </a:cxn>
                    <a:cxn ang="0">
                      <a:pos x="71" y="49"/>
                    </a:cxn>
                    <a:cxn ang="0">
                      <a:pos x="60" y="100"/>
                    </a:cxn>
                    <a:cxn ang="0">
                      <a:pos x="41" y="127"/>
                    </a:cxn>
                    <a:cxn ang="0">
                      <a:pos x="24" y="127"/>
                    </a:cxn>
                    <a:cxn ang="0">
                      <a:pos x="7" y="114"/>
                    </a:cxn>
                    <a:cxn ang="0">
                      <a:pos x="0" y="88"/>
                    </a:cxn>
                    <a:cxn ang="0">
                      <a:pos x="9" y="56"/>
                    </a:cxn>
                    <a:cxn ang="0">
                      <a:pos x="29" y="32"/>
                    </a:cxn>
                    <a:cxn ang="0">
                      <a:pos x="52" y="22"/>
                    </a:cxn>
                    <a:cxn ang="0">
                      <a:pos x="55" y="4"/>
                    </a:cxn>
                    <a:cxn ang="0">
                      <a:pos x="60" y="0"/>
                    </a:cxn>
                  </a:cxnLst>
                  <a:rect l="0" t="0" r="r" b="b"/>
                  <a:pathLst>
                    <a:path w="74" h="128">
                      <a:moveTo>
                        <a:pt x="50" y="46"/>
                      </a:moveTo>
                      <a:lnTo>
                        <a:pt x="48" y="49"/>
                      </a:lnTo>
                      <a:lnTo>
                        <a:pt x="45" y="49"/>
                      </a:lnTo>
                      <a:lnTo>
                        <a:pt x="42" y="50"/>
                      </a:lnTo>
                      <a:lnTo>
                        <a:pt x="36" y="56"/>
                      </a:lnTo>
                      <a:lnTo>
                        <a:pt x="34" y="57"/>
                      </a:lnTo>
                      <a:lnTo>
                        <a:pt x="32" y="60"/>
                      </a:lnTo>
                      <a:lnTo>
                        <a:pt x="31" y="61"/>
                      </a:lnTo>
                      <a:lnTo>
                        <a:pt x="31" y="63"/>
                      </a:lnTo>
                      <a:lnTo>
                        <a:pt x="29" y="63"/>
                      </a:lnTo>
                      <a:lnTo>
                        <a:pt x="29" y="64"/>
                      </a:lnTo>
                      <a:lnTo>
                        <a:pt x="27" y="67"/>
                      </a:lnTo>
                      <a:lnTo>
                        <a:pt x="27" y="70"/>
                      </a:lnTo>
                      <a:lnTo>
                        <a:pt x="25" y="71"/>
                      </a:lnTo>
                      <a:lnTo>
                        <a:pt x="25" y="72"/>
                      </a:lnTo>
                      <a:lnTo>
                        <a:pt x="24" y="75"/>
                      </a:lnTo>
                      <a:lnTo>
                        <a:pt x="24" y="79"/>
                      </a:lnTo>
                      <a:lnTo>
                        <a:pt x="23" y="81"/>
                      </a:lnTo>
                      <a:lnTo>
                        <a:pt x="23" y="93"/>
                      </a:lnTo>
                      <a:lnTo>
                        <a:pt x="24" y="95"/>
                      </a:lnTo>
                      <a:lnTo>
                        <a:pt x="24" y="97"/>
                      </a:lnTo>
                      <a:lnTo>
                        <a:pt x="25" y="99"/>
                      </a:lnTo>
                      <a:lnTo>
                        <a:pt x="25" y="102"/>
                      </a:lnTo>
                      <a:lnTo>
                        <a:pt x="27" y="102"/>
                      </a:lnTo>
                      <a:lnTo>
                        <a:pt x="27" y="103"/>
                      </a:lnTo>
                      <a:lnTo>
                        <a:pt x="29" y="106"/>
                      </a:lnTo>
                      <a:lnTo>
                        <a:pt x="32" y="106"/>
                      </a:lnTo>
                      <a:lnTo>
                        <a:pt x="32" y="104"/>
                      </a:lnTo>
                      <a:lnTo>
                        <a:pt x="35" y="102"/>
                      </a:lnTo>
                      <a:lnTo>
                        <a:pt x="34" y="103"/>
                      </a:lnTo>
                      <a:lnTo>
                        <a:pt x="36" y="100"/>
                      </a:lnTo>
                      <a:lnTo>
                        <a:pt x="36" y="99"/>
                      </a:lnTo>
                      <a:lnTo>
                        <a:pt x="38" y="96"/>
                      </a:lnTo>
                      <a:lnTo>
                        <a:pt x="39" y="95"/>
                      </a:lnTo>
                      <a:lnTo>
                        <a:pt x="39" y="92"/>
                      </a:lnTo>
                      <a:lnTo>
                        <a:pt x="41" y="89"/>
                      </a:lnTo>
                      <a:lnTo>
                        <a:pt x="42" y="85"/>
                      </a:lnTo>
                      <a:lnTo>
                        <a:pt x="45" y="78"/>
                      </a:lnTo>
                      <a:lnTo>
                        <a:pt x="46" y="72"/>
                      </a:lnTo>
                      <a:lnTo>
                        <a:pt x="48" y="65"/>
                      </a:lnTo>
                      <a:lnTo>
                        <a:pt x="48" y="58"/>
                      </a:lnTo>
                      <a:lnTo>
                        <a:pt x="49" y="53"/>
                      </a:lnTo>
                      <a:lnTo>
                        <a:pt x="49" y="49"/>
                      </a:lnTo>
                      <a:lnTo>
                        <a:pt x="50" y="47"/>
                      </a:lnTo>
                      <a:lnTo>
                        <a:pt x="50" y="46"/>
                      </a:lnTo>
                      <a:close/>
                      <a:moveTo>
                        <a:pt x="60" y="0"/>
                      </a:moveTo>
                      <a:lnTo>
                        <a:pt x="66" y="0"/>
                      </a:lnTo>
                      <a:lnTo>
                        <a:pt x="70" y="1"/>
                      </a:lnTo>
                      <a:lnTo>
                        <a:pt x="71" y="4"/>
                      </a:lnTo>
                      <a:lnTo>
                        <a:pt x="74" y="7"/>
                      </a:lnTo>
                      <a:lnTo>
                        <a:pt x="74" y="11"/>
                      </a:lnTo>
                      <a:lnTo>
                        <a:pt x="73" y="25"/>
                      </a:lnTo>
                      <a:lnTo>
                        <a:pt x="74" y="28"/>
                      </a:lnTo>
                      <a:lnTo>
                        <a:pt x="74" y="35"/>
                      </a:lnTo>
                      <a:lnTo>
                        <a:pt x="73" y="37"/>
                      </a:lnTo>
                      <a:lnTo>
                        <a:pt x="71" y="49"/>
                      </a:lnTo>
                      <a:lnTo>
                        <a:pt x="66" y="86"/>
                      </a:lnTo>
                      <a:lnTo>
                        <a:pt x="60" y="100"/>
                      </a:lnTo>
                      <a:lnTo>
                        <a:pt x="53" y="114"/>
                      </a:lnTo>
                      <a:lnTo>
                        <a:pt x="41" y="127"/>
                      </a:lnTo>
                      <a:lnTo>
                        <a:pt x="35" y="128"/>
                      </a:lnTo>
                      <a:lnTo>
                        <a:pt x="24" y="127"/>
                      </a:lnTo>
                      <a:lnTo>
                        <a:pt x="14" y="121"/>
                      </a:lnTo>
                      <a:lnTo>
                        <a:pt x="7" y="114"/>
                      </a:lnTo>
                      <a:lnTo>
                        <a:pt x="3" y="103"/>
                      </a:lnTo>
                      <a:lnTo>
                        <a:pt x="0" y="88"/>
                      </a:lnTo>
                      <a:lnTo>
                        <a:pt x="3" y="71"/>
                      </a:lnTo>
                      <a:lnTo>
                        <a:pt x="9" y="56"/>
                      </a:lnTo>
                      <a:lnTo>
                        <a:pt x="18" y="43"/>
                      </a:lnTo>
                      <a:lnTo>
                        <a:pt x="29" y="32"/>
                      </a:lnTo>
                      <a:lnTo>
                        <a:pt x="45" y="25"/>
                      </a:lnTo>
                      <a:lnTo>
                        <a:pt x="52" y="22"/>
                      </a:lnTo>
                      <a:lnTo>
                        <a:pt x="52" y="7"/>
                      </a:lnTo>
                      <a:lnTo>
                        <a:pt x="55" y="4"/>
                      </a:lnTo>
                      <a:lnTo>
                        <a:pt x="56" y="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5" name="Freeform 249"/>
                <p:cNvSpPr>
                  <a:spLocks/>
                </p:cNvSpPr>
                <p:nvPr/>
              </p:nvSpPr>
              <p:spPr bwMode="auto">
                <a:xfrm>
                  <a:off x="2235" y="494"/>
                  <a:ext cx="208" cy="185"/>
                </a:xfrm>
                <a:custGeom>
                  <a:avLst/>
                  <a:gdLst/>
                  <a:ahLst/>
                  <a:cxnLst>
                    <a:cxn ang="0">
                      <a:pos x="50" y="0"/>
                    </a:cxn>
                    <a:cxn ang="0">
                      <a:pos x="57" y="3"/>
                    </a:cxn>
                    <a:cxn ang="0">
                      <a:pos x="89" y="21"/>
                    </a:cxn>
                    <a:cxn ang="0">
                      <a:pos x="127" y="32"/>
                    </a:cxn>
                    <a:cxn ang="0">
                      <a:pos x="163" y="45"/>
                    </a:cxn>
                    <a:cxn ang="0">
                      <a:pos x="192" y="66"/>
                    </a:cxn>
                    <a:cxn ang="0">
                      <a:pos x="206" y="98"/>
                    </a:cxn>
                    <a:cxn ang="0">
                      <a:pos x="203" y="131"/>
                    </a:cxn>
                    <a:cxn ang="0">
                      <a:pos x="185" y="158"/>
                    </a:cxn>
                    <a:cxn ang="0">
                      <a:pos x="145" y="180"/>
                    </a:cxn>
                    <a:cxn ang="0">
                      <a:pos x="98" y="185"/>
                    </a:cxn>
                    <a:cxn ang="0">
                      <a:pos x="88" y="178"/>
                    </a:cxn>
                    <a:cxn ang="0">
                      <a:pos x="91" y="166"/>
                    </a:cxn>
                    <a:cxn ang="0">
                      <a:pos x="114" y="163"/>
                    </a:cxn>
                    <a:cxn ang="0">
                      <a:pos x="150" y="155"/>
                    </a:cxn>
                    <a:cxn ang="0">
                      <a:pos x="178" y="134"/>
                    </a:cxn>
                    <a:cxn ang="0">
                      <a:pos x="184" y="96"/>
                    </a:cxn>
                    <a:cxn ang="0">
                      <a:pos x="160" y="68"/>
                    </a:cxn>
                    <a:cxn ang="0">
                      <a:pos x="112" y="50"/>
                    </a:cxn>
                    <a:cxn ang="0">
                      <a:pos x="63" y="32"/>
                    </a:cxn>
                    <a:cxn ang="0">
                      <a:pos x="56" y="31"/>
                    </a:cxn>
                    <a:cxn ang="0">
                      <a:pos x="45" y="32"/>
                    </a:cxn>
                    <a:cxn ang="0">
                      <a:pos x="25" y="28"/>
                    </a:cxn>
                    <a:cxn ang="0">
                      <a:pos x="21" y="43"/>
                    </a:cxn>
                    <a:cxn ang="0">
                      <a:pos x="13" y="55"/>
                    </a:cxn>
                    <a:cxn ang="0">
                      <a:pos x="3" y="52"/>
                    </a:cxn>
                    <a:cxn ang="0">
                      <a:pos x="0" y="17"/>
                    </a:cxn>
                    <a:cxn ang="0">
                      <a:pos x="11" y="6"/>
                    </a:cxn>
                    <a:cxn ang="0">
                      <a:pos x="36" y="9"/>
                    </a:cxn>
                    <a:cxn ang="0">
                      <a:pos x="39" y="4"/>
                    </a:cxn>
                    <a:cxn ang="0">
                      <a:pos x="42" y="2"/>
                    </a:cxn>
                    <a:cxn ang="0">
                      <a:pos x="46" y="0"/>
                    </a:cxn>
                  </a:cxnLst>
                  <a:rect l="0" t="0" r="r" b="b"/>
                  <a:pathLst>
                    <a:path w="208" h="185">
                      <a:moveTo>
                        <a:pt x="46" y="0"/>
                      </a:moveTo>
                      <a:lnTo>
                        <a:pt x="50" y="0"/>
                      </a:lnTo>
                      <a:lnTo>
                        <a:pt x="54" y="2"/>
                      </a:lnTo>
                      <a:lnTo>
                        <a:pt x="57" y="3"/>
                      </a:lnTo>
                      <a:lnTo>
                        <a:pt x="73" y="13"/>
                      </a:lnTo>
                      <a:lnTo>
                        <a:pt x="89" y="21"/>
                      </a:lnTo>
                      <a:lnTo>
                        <a:pt x="107" y="27"/>
                      </a:lnTo>
                      <a:lnTo>
                        <a:pt x="127" y="32"/>
                      </a:lnTo>
                      <a:lnTo>
                        <a:pt x="145" y="38"/>
                      </a:lnTo>
                      <a:lnTo>
                        <a:pt x="163" y="45"/>
                      </a:lnTo>
                      <a:lnTo>
                        <a:pt x="178" y="55"/>
                      </a:lnTo>
                      <a:lnTo>
                        <a:pt x="192" y="66"/>
                      </a:lnTo>
                      <a:lnTo>
                        <a:pt x="202" y="82"/>
                      </a:lnTo>
                      <a:lnTo>
                        <a:pt x="206" y="98"/>
                      </a:lnTo>
                      <a:lnTo>
                        <a:pt x="208" y="114"/>
                      </a:lnTo>
                      <a:lnTo>
                        <a:pt x="203" y="131"/>
                      </a:lnTo>
                      <a:lnTo>
                        <a:pt x="196" y="145"/>
                      </a:lnTo>
                      <a:lnTo>
                        <a:pt x="185" y="158"/>
                      </a:lnTo>
                      <a:lnTo>
                        <a:pt x="166" y="170"/>
                      </a:lnTo>
                      <a:lnTo>
                        <a:pt x="145" y="180"/>
                      </a:lnTo>
                      <a:lnTo>
                        <a:pt x="121" y="184"/>
                      </a:lnTo>
                      <a:lnTo>
                        <a:pt x="98" y="185"/>
                      </a:lnTo>
                      <a:lnTo>
                        <a:pt x="91" y="183"/>
                      </a:lnTo>
                      <a:lnTo>
                        <a:pt x="88" y="178"/>
                      </a:lnTo>
                      <a:lnTo>
                        <a:pt x="88" y="172"/>
                      </a:lnTo>
                      <a:lnTo>
                        <a:pt x="91" y="166"/>
                      </a:lnTo>
                      <a:lnTo>
                        <a:pt x="98" y="163"/>
                      </a:lnTo>
                      <a:lnTo>
                        <a:pt x="114" y="163"/>
                      </a:lnTo>
                      <a:lnTo>
                        <a:pt x="132" y="160"/>
                      </a:lnTo>
                      <a:lnTo>
                        <a:pt x="150" y="155"/>
                      </a:lnTo>
                      <a:lnTo>
                        <a:pt x="167" y="146"/>
                      </a:lnTo>
                      <a:lnTo>
                        <a:pt x="178" y="134"/>
                      </a:lnTo>
                      <a:lnTo>
                        <a:pt x="185" y="114"/>
                      </a:lnTo>
                      <a:lnTo>
                        <a:pt x="184" y="96"/>
                      </a:lnTo>
                      <a:lnTo>
                        <a:pt x="176" y="81"/>
                      </a:lnTo>
                      <a:lnTo>
                        <a:pt x="160" y="68"/>
                      </a:lnTo>
                      <a:lnTo>
                        <a:pt x="137" y="59"/>
                      </a:lnTo>
                      <a:lnTo>
                        <a:pt x="112" y="50"/>
                      </a:lnTo>
                      <a:lnTo>
                        <a:pt x="86" y="43"/>
                      </a:lnTo>
                      <a:lnTo>
                        <a:pt x="63" y="32"/>
                      </a:lnTo>
                      <a:lnTo>
                        <a:pt x="57" y="30"/>
                      </a:lnTo>
                      <a:lnTo>
                        <a:pt x="56" y="31"/>
                      </a:lnTo>
                      <a:lnTo>
                        <a:pt x="52" y="32"/>
                      </a:lnTo>
                      <a:lnTo>
                        <a:pt x="45" y="32"/>
                      </a:lnTo>
                      <a:lnTo>
                        <a:pt x="41" y="31"/>
                      </a:lnTo>
                      <a:lnTo>
                        <a:pt x="25" y="28"/>
                      </a:lnTo>
                      <a:lnTo>
                        <a:pt x="21" y="28"/>
                      </a:lnTo>
                      <a:lnTo>
                        <a:pt x="21" y="43"/>
                      </a:lnTo>
                      <a:lnTo>
                        <a:pt x="18" y="52"/>
                      </a:lnTo>
                      <a:lnTo>
                        <a:pt x="13" y="55"/>
                      </a:lnTo>
                      <a:lnTo>
                        <a:pt x="9" y="55"/>
                      </a:lnTo>
                      <a:lnTo>
                        <a:pt x="3" y="52"/>
                      </a:lnTo>
                      <a:lnTo>
                        <a:pt x="0" y="43"/>
                      </a:lnTo>
                      <a:lnTo>
                        <a:pt x="0" y="17"/>
                      </a:lnTo>
                      <a:lnTo>
                        <a:pt x="3" y="9"/>
                      </a:lnTo>
                      <a:lnTo>
                        <a:pt x="11" y="6"/>
                      </a:lnTo>
                      <a:lnTo>
                        <a:pt x="17" y="6"/>
                      </a:lnTo>
                      <a:lnTo>
                        <a:pt x="36" y="9"/>
                      </a:lnTo>
                      <a:lnTo>
                        <a:pt x="38" y="6"/>
                      </a:lnTo>
                      <a:lnTo>
                        <a:pt x="39" y="4"/>
                      </a:lnTo>
                      <a:lnTo>
                        <a:pt x="42" y="3"/>
                      </a:lnTo>
                      <a:lnTo>
                        <a:pt x="42" y="2"/>
                      </a:lnTo>
                      <a:lnTo>
                        <a:pt x="43"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6" name="Freeform 250"/>
                <p:cNvSpPr>
                  <a:spLocks/>
                </p:cNvSpPr>
                <p:nvPr/>
              </p:nvSpPr>
              <p:spPr bwMode="auto">
                <a:xfrm>
                  <a:off x="2263" y="537"/>
                  <a:ext cx="81" cy="77"/>
                </a:xfrm>
                <a:custGeom>
                  <a:avLst/>
                  <a:gdLst/>
                  <a:ahLst/>
                  <a:cxnLst>
                    <a:cxn ang="0">
                      <a:pos x="8" y="0"/>
                    </a:cxn>
                    <a:cxn ang="0">
                      <a:pos x="11" y="0"/>
                    </a:cxn>
                    <a:cxn ang="0">
                      <a:pos x="15" y="2"/>
                    </a:cxn>
                    <a:cxn ang="0">
                      <a:pos x="33" y="14"/>
                    </a:cxn>
                    <a:cxn ang="0">
                      <a:pos x="52" y="28"/>
                    </a:cxn>
                    <a:cxn ang="0">
                      <a:pos x="67" y="44"/>
                    </a:cxn>
                    <a:cxn ang="0">
                      <a:pos x="79" y="60"/>
                    </a:cxn>
                    <a:cxn ang="0">
                      <a:pos x="81" y="64"/>
                    </a:cxn>
                    <a:cxn ang="0">
                      <a:pos x="81" y="69"/>
                    </a:cxn>
                    <a:cxn ang="0">
                      <a:pos x="79" y="71"/>
                    </a:cxn>
                    <a:cxn ang="0">
                      <a:pos x="77" y="74"/>
                    </a:cxn>
                    <a:cxn ang="0">
                      <a:pos x="74" y="76"/>
                    </a:cxn>
                    <a:cxn ang="0">
                      <a:pos x="70" y="77"/>
                    </a:cxn>
                    <a:cxn ang="0">
                      <a:pos x="65" y="77"/>
                    </a:cxn>
                    <a:cxn ang="0">
                      <a:pos x="60" y="71"/>
                    </a:cxn>
                    <a:cxn ang="0">
                      <a:pos x="49" y="56"/>
                    </a:cxn>
                    <a:cxn ang="0">
                      <a:pos x="35" y="44"/>
                    </a:cxn>
                    <a:cxn ang="0">
                      <a:pos x="20" y="31"/>
                    </a:cxn>
                    <a:cxn ang="0">
                      <a:pos x="4" y="21"/>
                    </a:cxn>
                    <a:cxn ang="0">
                      <a:pos x="1" y="19"/>
                    </a:cxn>
                    <a:cxn ang="0">
                      <a:pos x="0" y="14"/>
                    </a:cxn>
                    <a:cxn ang="0">
                      <a:pos x="0" y="7"/>
                    </a:cxn>
                    <a:cxn ang="0">
                      <a:pos x="6" y="2"/>
                    </a:cxn>
                    <a:cxn ang="0">
                      <a:pos x="8" y="0"/>
                    </a:cxn>
                  </a:cxnLst>
                  <a:rect l="0" t="0" r="r" b="b"/>
                  <a:pathLst>
                    <a:path w="81" h="77">
                      <a:moveTo>
                        <a:pt x="8" y="0"/>
                      </a:moveTo>
                      <a:lnTo>
                        <a:pt x="11" y="0"/>
                      </a:lnTo>
                      <a:lnTo>
                        <a:pt x="15" y="2"/>
                      </a:lnTo>
                      <a:lnTo>
                        <a:pt x="33" y="14"/>
                      </a:lnTo>
                      <a:lnTo>
                        <a:pt x="52" y="28"/>
                      </a:lnTo>
                      <a:lnTo>
                        <a:pt x="67" y="44"/>
                      </a:lnTo>
                      <a:lnTo>
                        <a:pt x="79" y="60"/>
                      </a:lnTo>
                      <a:lnTo>
                        <a:pt x="81" y="64"/>
                      </a:lnTo>
                      <a:lnTo>
                        <a:pt x="81" y="69"/>
                      </a:lnTo>
                      <a:lnTo>
                        <a:pt x="79" y="71"/>
                      </a:lnTo>
                      <a:lnTo>
                        <a:pt x="77" y="74"/>
                      </a:lnTo>
                      <a:lnTo>
                        <a:pt x="74" y="76"/>
                      </a:lnTo>
                      <a:lnTo>
                        <a:pt x="70" y="77"/>
                      </a:lnTo>
                      <a:lnTo>
                        <a:pt x="65" y="77"/>
                      </a:lnTo>
                      <a:lnTo>
                        <a:pt x="60" y="71"/>
                      </a:lnTo>
                      <a:lnTo>
                        <a:pt x="49" y="56"/>
                      </a:lnTo>
                      <a:lnTo>
                        <a:pt x="35" y="44"/>
                      </a:lnTo>
                      <a:lnTo>
                        <a:pt x="20" y="31"/>
                      </a:lnTo>
                      <a:lnTo>
                        <a:pt x="4" y="21"/>
                      </a:lnTo>
                      <a:lnTo>
                        <a:pt x="1" y="19"/>
                      </a:lnTo>
                      <a:lnTo>
                        <a:pt x="0" y="14"/>
                      </a:lnTo>
                      <a:lnTo>
                        <a:pt x="0" y="7"/>
                      </a:lnTo>
                      <a:lnTo>
                        <a:pt x="6"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7" name="Freeform 251"/>
                <p:cNvSpPr>
                  <a:spLocks/>
                </p:cNvSpPr>
                <p:nvPr/>
              </p:nvSpPr>
              <p:spPr bwMode="auto">
                <a:xfrm>
                  <a:off x="2224" y="532"/>
                  <a:ext cx="82" cy="149"/>
                </a:xfrm>
                <a:custGeom>
                  <a:avLst/>
                  <a:gdLst/>
                  <a:ahLst/>
                  <a:cxnLst>
                    <a:cxn ang="0">
                      <a:pos x="8" y="0"/>
                    </a:cxn>
                    <a:cxn ang="0">
                      <a:pos x="11" y="0"/>
                    </a:cxn>
                    <a:cxn ang="0">
                      <a:pos x="15" y="1"/>
                    </a:cxn>
                    <a:cxn ang="0">
                      <a:pos x="17" y="3"/>
                    </a:cxn>
                    <a:cxn ang="0">
                      <a:pos x="20" y="4"/>
                    </a:cxn>
                    <a:cxn ang="0">
                      <a:pos x="21" y="8"/>
                    </a:cxn>
                    <a:cxn ang="0">
                      <a:pos x="28" y="22"/>
                    </a:cxn>
                    <a:cxn ang="0">
                      <a:pos x="39" y="35"/>
                    </a:cxn>
                    <a:cxn ang="0">
                      <a:pos x="49" y="46"/>
                    </a:cxn>
                    <a:cxn ang="0">
                      <a:pos x="65" y="64"/>
                    </a:cxn>
                    <a:cxn ang="0">
                      <a:pos x="78" y="83"/>
                    </a:cxn>
                    <a:cxn ang="0">
                      <a:pos x="82" y="99"/>
                    </a:cxn>
                    <a:cxn ang="0">
                      <a:pos x="81" y="111"/>
                    </a:cxn>
                    <a:cxn ang="0">
                      <a:pos x="75" y="124"/>
                    </a:cxn>
                    <a:cxn ang="0">
                      <a:pos x="65" y="134"/>
                    </a:cxn>
                    <a:cxn ang="0">
                      <a:pos x="54" y="140"/>
                    </a:cxn>
                    <a:cxn ang="0">
                      <a:pos x="40" y="147"/>
                    </a:cxn>
                    <a:cxn ang="0">
                      <a:pos x="36" y="149"/>
                    </a:cxn>
                    <a:cxn ang="0">
                      <a:pos x="31" y="146"/>
                    </a:cxn>
                    <a:cxn ang="0">
                      <a:pos x="29" y="142"/>
                    </a:cxn>
                    <a:cxn ang="0">
                      <a:pos x="28" y="139"/>
                    </a:cxn>
                    <a:cxn ang="0">
                      <a:pos x="28" y="135"/>
                    </a:cxn>
                    <a:cxn ang="0">
                      <a:pos x="29" y="132"/>
                    </a:cxn>
                    <a:cxn ang="0">
                      <a:pos x="31" y="128"/>
                    </a:cxn>
                    <a:cxn ang="0">
                      <a:pos x="35" y="127"/>
                    </a:cxn>
                    <a:cxn ang="0">
                      <a:pos x="52" y="118"/>
                    </a:cxn>
                    <a:cxn ang="0">
                      <a:pos x="57" y="111"/>
                    </a:cxn>
                    <a:cxn ang="0">
                      <a:pos x="60" y="104"/>
                    </a:cxn>
                    <a:cxn ang="0">
                      <a:pos x="59" y="95"/>
                    </a:cxn>
                    <a:cxn ang="0">
                      <a:pos x="49" y="79"/>
                    </a:cxn>
                    <a:cxn ang="0">
                      <a:pos x="36" y="64"/>
                    </a:cxn>
                    <a:cxn ang="0">
                      <a:pos x="27" y="53"/>
                    </a:cxn>
                    <a:cxn ang="0">
                      <a:pos x="15" y="42"/>
                    </a:cxn>
                    <a:cxn ang="0">
                      <a:pos x="6" y="29"/>
                    </a:cxn>
                    <a:cxn ang="0">
                      <a:pos x="0" y="14"/>
                    </a:cxn>
                    <a:cxn ang="0">
                      <a:pos x="0" y="10"/>
                    </a:cxn>
                    <a:cxn ang="0">
                      <a:pos x="3" y="4"/>
                    </a:cxn>
                    <a:cxn ang="0">
                      <a:pos x="6" y="1"/>
                    </a:cxn>
                    <a:cxn ang="0">
                      <a:pos x="8" y="0"/>
                    </a:cxn>
                  </a:cxnLst>
                  <a:rect l="0" t="0" r="r" b="b"/>
                  <a:pathLst>
                    <a:path w="82" h="149">
                      <a:moveTo>
                        <a:pt x="8" y="0"/>
                      </a:moveTo>
                      <a:lnTo>
                        <a:pt x="11" y="0"/>
                      </a:lnTo>
                      <a:lnTo>
                        <a:pt x="15" y="1"/>
                      </a:lnTo>
                      <a:lnTo>
                        <a:pt x="17" y="3"/>
                      </a:lnTo>
                      <a:lnTo>
                        <a:pt x="20" y="4"/>
                      </a:lnTo>
                      <a:lnTo>
                        <a:pt x="21" y="8"/>
                      </a:lnTo>
                      <a:lnTo>
                        <a:pt x="28" y="22"/>
                      </a:lnTo>
                      <a:lnTo>
                        <a:pt x="39" y="35"/>
                      </a:lnTo>
                      <a:lnTo>
                        <a:pt x="49" y="46"/>
                      </a:lnTo>
                      <a:lnTo>
                        <a:pt x="65" y="64"/>
                      </a:lnTo>
                      <a:lnTo>
                        <a:pt x="78" y="83"/>
                      </a:lnTo>
                      <a:lnTo>
                        <a:pt x="82" y="99"/>
                      </a:lnTo>
                      <a:lnTo>
                        <a:pt x="81" y="111"/>
                      </a:lnTo>
                      <a:lnTo>
                        <a:pt x="75" y="124"/>
                      </a:lnTo>
                      <a:lnTo>
                        <a:pt x="65" y="134"/>
                      </a:lnTo>
                      <a:lnTo>
                        <a:pt x="54" y="140"/>
                      </a:lnTo>
                      <a:lnTo>
                        <a:pt x="40" y="147"/>
                      </a:lnTo>
                      <a:lnTo>
                        <a:pt x="36" y="149"/>
                      </a:lnTo>
                      <a:lnTo>
                        <a:pt x="31" y="146"/>
                      </a:lnTo>
                      <a:lnTo>
                        <a:pt x="29" y="142"/>
                      </a:lnTo>
                      <a:lnTo>
                        <a:pt x="28" y="139"/>
                      </a:lnTo>
                      <a:lnTo>
                        <a:pt x="28" y="135"/>
                      </a:lnTo>
                      <a:lnTo>
                        <a:pt x="29" y="132"/>
                      </a:lnTo>
                      <a:lnTo>
                        <a:pt x="31" y="128"/>
                      </a:lnTo>
                      <a:lnTo>
                        <a:pt x="35" y="127"/>
                      </a:lnTo>
                      <a:lnTo>
                        <a:pt x="52" y="118"/>
                      </a:lnTo>
                      <a:lnTo>
                        <a:pt x="57" y="111"/>
                      </a:lnTo>
                      <a:lnTo>
                        <a:pt x="60" y="104"/>
                      </a:lnTo>
                      <a:lnTo>
                        <a:pt x="59" y="95"/>
                      </a:lnTo>
                      <a:lnTo>
                        <a:pt x="49" y="79"/>
                      </a:lnTo>
                      <a:lnTo>
                        <a:pt x="36" y="64"/>
                      </a:lnTo>
                      <a:lnTo>
                        <a:pt x="27" y="53"/>
                      </a:lnTo>
                      <a:lnTo>
                        <a:pt x="15" y="42"/>
                      </a:lnTo>
                      <a:lnTo>
                        <a:pt x="6" y="29"/>
                      </a:lnTo>
                      <a:lnTo>
                        <a:pt x="0" y="14"/>
                      </a:lnTo>
                      <a:lnTo>
                        <a:pt x="0" y="10"/>
                      </a:lnTo>
                      <a:lnTo>
                        <a:pt x="3" y="4"/>
                      </a:lnTo>
                      <a:lnTo>
                        <a:pt x="6"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8" name="Freeform 252"/>
                <p:cNvSpPr>
                  <a:spLocks/>
                </p:cNvSpPr>
                <p:nvPr/>
              </p:nvSpPr>
              <p:spPr bwMode="auto">
                <a:xfrm>
                  <a:off x="2217" y="586"/>
                  <a:ext cx="138" cy="117"/>
                </a:xfrm>
                <a:custGeom>
                  <a:avLst/>
                  <a:gdLst/>
                  <a:ahLst/>
                  <a:cxnLst>
                    <a:cxn ang="0">
                      <a:pos x="46" y="0"/>
                    </a:cxn>
                    <a:cxn ang="0">
                      <a:pos x="50" y="2"/>
                    </a:cxn>
                    <a:cxn ang="0">
                      <a:pos x="53" y="3"/>
                    </a:cxn>
                    <a:cxn ang="0">
                      <a:pos x="54" y="6"/>
                    </a:cxn>
                    <a:cxn ang="0">
                      <a:pos x="56" y="10"/>
                    </a:cxn>
                    <a:cxn ang="0">
                      <a:pos x="56" y="13"/>
                    </a:cxn>
                    <a:cxn ang="0">
                      <a:pos x="54" y="17"/>
                    </a:cxn>
                    <a:cxn ang="0">
                      <a:pos x="52" y="20"/>
                    </a:cxn>
                    <a:cxn ang="0">
                      <a:pos x="47" y="22"/>
                    </a:cxn>
                    <a:cxn ang="0">
                      <a:pos x="39" y="27"/>
                    </a:cxn>
                    <a:cxn ang="0">
                      <a:pos x="31" y="32"/>
                    </a:cxn>
                    <a:cxn ang="0">
                      <a:pos x="24" y="41"/>
                    </a:cxn>
                    <a:cxn ang="0">
                      <a:pos x="22" y="50"/>
                    </a:cxn>
                    <a:cxn ang="0">
                      <a:pos x="27" y="67"/>
                    </a:cxn>
                    <a:cxn ang="0">
                      <a:pos x="39" y="80"/>
                    </a:cxn>
                    <a:cxn ang="0">
                      <a:pos x="59" y="91"/>
                    </a:cxn>
                    <a:cxn ang="0">
                      <a:pos x="79" y="95"/>
                    </a:cxn>
                    <a:cxn ang="0">
                      <a:pos x="100" y="93"/>
                    </a:cxn>
                    <a:cxn ang="0">
                      <a:pos x="121" y="84"/>
                    </a:cxn>
                    <a:cxn ang="0">
                      <a:pos x="125" y="82"/>
                    </a:cxn>
                    <a:cxn ang="0">
                      <a:pos x="130" y="82"/>
                    </a:cxn>
                    <a:cxn ang="0">
                      <a:pos x="132" y="84"/>
                    </a:cxn>
                    <a:cxn ang="0">
                      <a:pos x="135" y="86"/>
                    </a:cxn>
                    <a:cxn ang="0">
                      <a:pos x="136" y="89"/>
                    </a:cxn>
                    <a:cxn ang="0">
                      <a:pos x="138" y="93"/>
                    </a:cxn>
                    <a:cxn ang="0">
                      <a:pos x="138" y="96"/>
                    </a:cxn>
                    <a:cxn ang="0">
                      <a:pos x="135" y="100"/>
                    </a:cxn>
                    <a:cxn ang="0">
                      <a:pos x="132" y="103"/>
                    </a:cxn>
                    <a:cxn ang="0">
                      <a:pos x="113" y="113"/>
                    </a:cxn>
                    <a:cxn ang="0">
                      <a:pos x="92" y="117"/>
                    </a:cxn>
                    <a:cxn ang="0">
                      <a:pos x="71" y="117"/>
                    </a:cxn>
                    <a:cxn ang="0">
                      <a:pos x="50" y="112"/>
                    </a:cxn>
                    <a:cxn ang="0">
                      <a:pos x="31" y="102"/>
                    </a:cxn>
                    <a:cxn ang="0">
                      <a:pos x="15" y="86"/>
                    </a:cxn>
                    <a:cxn ang="0">
                      <a:pos x="6" y="73"/>
                    </a:cxn>
                    <a:cxn ang="0">
                      <a:pos x="0" y="57"/>
                    </a:cxn>
                    <a:cxn ang="0">
                      <a:pos x="2" y="41"/>
                    </a:cxn>
                    <a:cxn ang="0">
                      <a:pos x="7" y="27"/>
                    </a:cxn>
                    <a:cxn ang="0">
                      <a:pos x="17" y="15"/>
                    </a:cxn>
                    <a:cxn ang="0">
                      <a:pos x="29" y="7"/>
                    </a:cxn>
                    <a:cxn ang="0">
                      <a:pos x="42" y="2"/>
                    </a:cxn>
                    <a:cxn ang="0">
                      <a:pos x="46" y="0"/>
                    </a:cxn>
                  </a:cxnLst>
                  <a:rect l="0" t="0" r="r" b="b"/>
                  <a:pathLst>
                    <a:path w="138" h="117">
                      <a:moveTo>
                        <a:pt x="46" y="0"/>
                      </a:moveTo>
                      <a:lnTo>
                        <a:pt x="50" y="2"/>
                      </a:lnTo>
                      <a:lnTo>
                        <a:pt x="53" y="3"/>
                      </a:lnTo>
                      <a:lnTo>
                        <a:pt x="54" y="6"/>
                      </a:lnTo>
                      <a:lnTo>
                        <a:pt x="56" y="10"/>
                      </a:lnTo>
                      <a:lnTo>
                        <a:pt x="56" y="13"/>
                      </a:lnTo>
                      <a:lnTo>
                        <a:pt x="54" y="17"/>
                      </a:lnTo>
                      <a:lnTo>
                        <a:pt x="52" y="20"/>
                      </a:lnTo>
                      <a:lnTo>
                        <a:pt x="47" y="22"/>
                      </a:lnTo>
                      <a:lnTo>
                        <a:pt x="39" y="27"/>
                      </a:lnTo>
                      <a:lnTo>
                        <a:pt x="31" y="32"/>
                      </a:lnTo>
                      <a:lnTo>
                        <a:pt x="24" y="41"/>
                      </a:lnTo>
                      <a:lnTo>
                        <a:pt x="22" y="50"/>
                      </a:lnTo>
                      <a:lnTo>
                        <a:pt x="27" y="67"/>
                      </a:lnTo>
                      <a:lnTo>
                        <a:pt x="39" y="80"/>
                      </a:lnTo>
                      <a:lnTo>
                        <a:pt x="59" y="91"/>
                      </a:lnTo>
                      <a:lnTo>
                        <a:pt x="79" y="95"/>
                      </a:lnTo>
                      <a:lnTo>
                        <a:pt x="100" y="93"/>
                      </a:lnTo>
                      <a:lnTo>
                        <a:pt x="121" y="84"/>
                      </a:lnTo>
                      <a:lnTo>
                        <a:pt x="125" y="82"/>
                      </a:lnTo>
                      <a:lnTo>
                        <a:pt x="130" y="82"/>
                      </a:lnTo>
                      <a:lnTo>
                        <a:pt x="132" y="84"/>
                      </a:lnTo>
                      <a:lnTo>
                        <a:pt x="135" y="86"/>
                      </a:lnTo>
                      <a:lnTo>
                        <a:pt x="136" y="89"/>
                      </a:lnTo>
                      <a:lnTo>
                        <a:pt x="138" y="93"/>
                      </a:lnTo>
                      <a:lnTo>
                        <a:pt x="138" y="96"/>
                      </a:lnTo>
                      <a:lnTo>
                        <a:pt x="135" y="100"/>
                      </a:lnTo>
                      <a:lnTo>
                        <a:pt x="132" y="103"/>
                      </a:lnTo>
                      <a:lnTo>
                        <a:pt x="113" y="113"/>
                      </a:lnTo>
                      <a:lnTo>
                        <a:pt x="92" y="117"/>
                      </a:lnTo>
                      <a:lnTo>
                        <a:pt x="71" y="117"/>
                      </a:lnTo>
                      <a:lnTo>
                        <a:pt x="50" y="112"/>
                      </a:lnTo>
                      <a:lnTo>
                        <a:pt x="31" y="102"/>
                      </a:lnTo>
                      <a:lnTo>
                        <a:pt x="15" y="86"/>
                      </a:lnTo>
                      <a:lnTo>
                        <a:pt x="6" y="73"/>
                      </a:lnTo>
                      <a:lnTo>
                        <a:pt x="0" y="57"/>
                      </a:lnTo>
                      <a:lnTo>
                        <a:pt x="2" y="41"/>
                      </a:lnTo>
                      <a:lnTo>
                        <a:pt x="7" y="27"/>
                      </a:lnTo>
                      <a:lnTo>
                        <a:pt x="17" y="15"/>
                      </a:lnTo>
                      <a:lnTo>
                        <a:pt x="29" y="7"/>
                      </a:lnTo>
                      <a:lnTo>
                        <a:pt x="42"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9" name="Freeform 253"/>
                <p:cNvSpPr>
                  <a:spLocks/>
                </p:cNvSpPr>
                <p:nvPr/>
              </p:nvSpPr>
              <p:spPr bwMode="auto">
                <a:xfrm>
                  <a:off x="2203" y="642"/>
                  <a:ext cx="107" cy="97"/>
                </a:xfrm>
                <a:custGeom>
                  <a:avLst/>
                  <a:gdLst/>
                  <a:ahLst/>
                  <a:cxnLst>
                    <a:cxn ang="0">
                      <a:pos x="18" y="0"/>
                    </a:cxn>
                    <a:cxn ang="0">
                      <a:pos x="22" y="0"/>
                    </a:cxn>
                    <a:cxn ang="0">
                      <a:pos x="25" y="1"/>
                    </a:cxn>
                    <a:cxn ang="0">
                      <a:pos x="29" y="3"/>
                    </a:cxn>
                    <a:cxn ang="0">
                      <a:pos x="32" y="8"/>
                    </a:cxn>
                    <a:cxn ang="0">
                      <a:pos x="32" y="12"/>
                    </a:cxn>
                    <a:cxn ang="0">
                      <a:pos x="31" y="17"/>
                    </a:cxn>
                    <a:cxn ang="0">
                      <a:pos x="24" y="30"/>
                    </a:cxn>
                    <a:cxn ang="0">
                      <a:pos x="25" y="43"/>
                    </a:cxn>
                    <a:cxn ang="0">
                      <a:pos x="31" y="53"/>
                    </a:cxn>
                    <a:cxn ang="0">
                      <a:pos x="42" y="61"/>
                    </a:cxn>
                    <a:cxn ang="0">
                      <a:pos x="70" y="72"/>
                    </a:cxn>
                    <a:cxn ang="0">
                      <a:pos x="85" y="74"/>
                    </a:cxn>
                    <a:cxn ang="0">
                      <a:pos x="98" y="75"/>
                    </a:cxn>
                    <a:cxn ang="0">
                      <a:pos x="105" y="78"/>
                    </a:cxn>
                    <a:cxn ang="0">
                      <a:pos x="107" y="83"/>
                    </a:cxn>
                    <a:cxn ang="0">
                      <a:pos x="107" y="90"/>
                    </a:cxn>
                    <a:cxn ang="0">
                      <a:pos x="105" y="96"/>
                    </a:cxn>
                    <a:cxn ang="0">
                      <a:pos x="98" y="97"/>
                    </a:cxn>
                    <a:cxn ang="0">
                      <a:pos x="81" y="96"/>
                    </a:cxn>
                    <a:cxn ang="0">
                      <a:pos x="63" y="92"/>
                    </a:cxn>
                    <a:cxn ang="0">
                      <a:pos x="45" y="86"/>
                    </a:cxn>
                    <a:cxn ang="0">
                      <a:pos x="29" y="78"/>
                    </a:cxn>
                    <a:cxn ang="0">
                      <a:pos x="16" y="67"/>
                    </a:cxn>
                    <a:cxn ang="0">
                      <a:pos x="6" y="54"/>
                    </a:cxn>
                    <a:cxn ang="0">
                      <a:pos x="0" y="40"/>
                    </a:cxn>
                    <a:cxn ang="0">
                      <a:pos x="2" y="24"/>
                    </a:cxn>
                    <a:cxn ang="0">
                      <a:pos x="11" y="5"/>
                    </a:cxn>
                    <a:cxn ang="0">
                      <a:pos x="14" y="3"/>
                    </a:cxn>
                    <a:cxn ang="0">
                      <a:pos x="18" y="0"/>
                    </a:cxn>
                  </a:cxnLst>
                  <a:rect l="0" t="0" r="r" b="b"/>
                  <a:pathLst>
                    <a:path w="107" h="97">
                      <a:moveTo>
                        <a:pt x="18" y="0"/>
                      </a:moveTo>
                      <a:lnTo>
                        <a:pt x="22" y="0"/>
                      </a:lnTo>
                      <a:lnTo>
                        <a:pt x="25" y="1"/>
                      </a:lnTo>
                      <a:lnTo>
                        <a:pt x="29" y="3"/>
                      </a:lnTo>
                      <a:lnTo>
                        <a:pt x="32" y="8"/>
                      </a:lnTo>
                      <a:lnTo>
                        <a:pt x="32" y="12"/>
                      </a:lnTo>
                      <a:lnTo>
                        <a:pt x="31" y="17"/>
                      </a:lnTo>
                      <a:lnTo>
                        <a:pt x="24" y="30"/>
                      </a:lnTo>
                      <a:lnTo>
                        <a:pt x="25" y="43"/>
                      </a:lnTo>
                      <a:lnTo>
                        <a:pt x="31" y="53"/>
                      </a:lnTo>
                      <a:lnTo>
                        <a:pt x="42" y="61"/>
                      </a:lnTo>
                      <a:lnTo>
                        <a:pt x="70" y="72"/>
                      </a:lnTo>
                      <a:lnTo>
                        <a:pt x="85" y="74"/>
                      </a:lnTo>
                      <a:lnTo>
                        <a:pt x="98" y="75"/>
                      </a:lnTo>
                      <a:lnTo>
                        <a:pt x="105" y="78"/>
                      </a:lnTo>
                      <a:lnTo>
                        <a:pt x="107" y="83"/>
                      </a:lnTo>
                      <a:lnTo>
                        <a:pt x="107" y="90"/>
                      </a:lnTo>
                      <a:lnTo>
                        <a:pt x="105" y="96"/>
                      </a:lnTo>
                      <a:lnTo>
                        <a:pt x="98" y="97"/>
                      </a:lnTo>
                      <a:lnTo>
                        <a:pt x="81" y="96"/>
                      </a:lnTo>
                      <a:lnTo>
                        <a:pt x="63" y="92"/>
                      </a:lnTo>
                      <a:lnTo>
                        <a:pt x="45" y="86"/>
                      </a:lnTo>
                      <a:lnTo>
                        <a:pt x="29" y="78"/>
                      </a:lnTo>
                      <a:lnTo>
                        <a:pt x="16" y="67"/>
                      </a:lnTo>
                      <a:lnTo>
                        <a:pt x="6" y="54"/>
                      </a:lnTo>
                      <a:lnTo>
                        <a:pt x="0" y="40"/>
                      </a:lnTo>
                      <a:lnTo>
                        <a:pt x="2" y="24"/>
                      </a:lnTo>
                      <a:lnTo>
                        <a:pt x="11" y="5"/>
                      </a:lnTo>
                      <a:lnTo>
                        <a:pt x="14"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0" name="Freeform 254"/>
                <p:cNvSpPr>
                  <a:spLocks/>
                </p:cNvSpPr>
                <p:nvPr/>
              </p:nvSpPr>
              <p:spPr bwMode="auto">
                <a:xfrm>
                  <a:off x="2267" y="691"/>
                  <a:ext cx="60" cy="54"/>
                </a:xfrm>
                <a:custGeom>
                  <a:avLst/>
                  <a:gdLst/>
                  <a:ahLst/>
                  <a:cxnLst>
                    <a:cxn ang="0">
                      <a:pos x="45" y="0"/>
                    </a:cxn>
                    <a:cxn ang="0">
                      <a:pos x="53" y="0"/>
                    </a:cxn>
                    <a:cxn ang="0">
                      <a:pos x="56" y="1"/>
                    </a:cxn>
                    <a:cxn ang="0">
                      <a:pos x="59" y="4"/>
                    </a:cxn>
                    <a:cxn ang="0">
                      <a:pos x="60" y="7"/>
                    </a:cxn>
                    <a:cxn ang="0">
                      <a:pos x="60" y="15"/>
                    </a:cxn>
                    <a:cxn ang="0">
                      <a:pos x="57" y="18"/>
                    </a:cxn>
                    <a:cxn ang="0">
                      <a:pos x="32" y="37"/>
                    </a:cxn>
                    <a:cxn ang="0">
                      <a:pos x="18" y="51"/>
                    </a:cxn>
                    <a:cxn ang="0">
                      <a:pos x="14" y="54"/>
                    </a:cxn>
                    <a:cxn ang="0">
                      <a:pos x="10" y="54"/>
                    </a:cxn>
                    <a:cxn ang="0">
                      <a:pos x="7" y="52"/>
                    </a:cxn>
                    <a:cxn ang="0">
                      <a:pos x="3" y="51"/>
                    </a:cxn>
                    <a:cxn ang="0">
                      <a:pos x="0" y="46"/>
                    </a:cxn>
                    <a:cxn ang="0">
                      <a:pos x="0" y="41"/>
                    </a:cxn>
                    <a:cxn ang="0">
                      <a:pos x="2" y="37"/>
                    </a:cxn>
                    <a:cxn ang="0">
                      <a:pos x="6" y="32"/>
                    </a:cxn>
                    <a:cxn ang="0">
                      <a:pos x="11" y="26"/>
                    </a:cxn>
                    <a:cxn ang="0">
                      <a:pos x="22" y="18"/>
                    </a:cxn>
                    <a:cxn ang="0">
                      <a:pos x="29" y="12"/>
                    </a:cxn>
                    <a:cxn ang="0">
                      <a:pos x="36" y="8"/>
                    </a:cxn>
                    <a:cxn ang="0">
                      <a:pos x="45" y="0"/>
                    </a:cxn>
                  </a:cxnLst>
                  <a:rect l="0" t="0" r="r" b="b"/>
                  <a:pathLst>
                    <a:path w="60" h="54">
                      <a:moveTo>
                        <a:pt x="45" y="0"/>
                      </a:moveTo>
                      <a:lnTo>
                        <a:pt x="53" y="0"/>
                      </a:lnTo>
                      <a:lnTo>
                        <a:pt x="56" y="1"/>
                      </a:lnTo>
                      <a:lnTo>
                        <a:pt x="59" y="4"/>
                      </a:lnTo>
                      <a:lnTo>
                        <a:pt x="60" y="7"/>
                      </a:lnTo>
                      <a:lnTo>
                        <a:pt x="60" y="15"/>
                      </a:lnTo>
                      <a:lnTo>
                        <a:pt x="57" y="18"/>
                      </a:lnTo>
                      <a:lnTo>
                        <a:pt x="32" y="37"/>
                      </a:lnTo>
                      <a:lnTo>
                        <a:pt x="18" y="51"/>
                      </a:lnTo>
                      <a:lnTo>
                        <a:pt x="14" y="54"/>
                      </a:lnTo>
                      <a:lnTo>
                        <a:pt x="10" y="54"/>
                      </a:lnTo>
                      <a:lnTo>
                        <a:pt x="7" y="52"/>
                      </a:lnTo>
                      <a:lnTo>
                        <a:pt x="3" y="51"/>
                      </a:lnTo>
                      <a:lnTo>
                        <a:pt x="0" y="46"/>
                      </a:lnTo>
                      <a:lnTo>
                        <a:pt x="0" y="41"/>
                      </a:lnTo>
                      <a:lnTo>
                        <a:pt x="2" y="37"/>
                      </a:lnTo>
                      <a:lnTo>
                        <a:pt x="6" y="32"/>
                      </a:lnTo>
                      <a:lnTo>
                        <a:pt x="11" y="26"/>
                      </a:lnTo>
                      <a:lnTo>
                        <a:pt x="22" y="18"/>
                      </a:lnTo>
                      <a:lnTo>
                        <a:pt x="29" y="12"/>
                      </a:lnTo>
                      <a:lnTo>
                        <a:pt x="36" y="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1" name="Freeform 255"/>
                <p:cNvSpPr>
                  <a:spLocks noEditPoints="1"/>
                </p:cNvSpPr>
                <p:nvPr/>
              </p:nvSpPr>
              <p:spPr bwMode="auto">
                <a:xfrm>
                  <a:off x="2333" y="411"/>
                  <a:ext cx="162" cy="78"/>
                </a:xfrm>
                <a:custGeom>
                  <a:avLst/>
                  <a:gdLst/>
                  <a:ahLst/>
                  <a:cxnLst>
                    <a:cxn ang="0">
                      <a:pos x="105" y="21"/>
                    </a:cxn>
                    <a:cxn ang="0">
                      <a:pos x="91" y="22"/>
                    </a:cxn>
                    <a:cxn ang="0">
                      <a:pos x="61" y="30"/>
                    </a:cxn>
                    <a:cxn ang="0">
                      <a:pos x="48" y="36"/>
                    </a:cxn>
                    <a:cxn ang="0">
                      <a:pos x="46" y="36"/>
                    </a:cxn>
                    <a:cxn ang="0">
                      <a:pos x="68" y="44"/>
                    </a:cxn>
                    <a:cxn ang="0">
                      <a:pos x="96" y="51"/>
                    </a:cxn>
                    <a:cxn ang="0">
                      <a:pos x="123" y="55"/>
                    </a:cxn>
                    <a:cxn ang="0">
                      <a:pos x="137" y="55"/>
                    </a:cxn>
                    <a:cxn ang="0">
                      <a:pos x="140" y="54"/>
                    </a:cxn>
                    <a:cxn ang="0">
                      <a:pos x="142" y="54"/>
                    </a:cxn>
                    <a:cxn ang="0">
                      <a:pos x="142" y="48"/>
                    </a:cxn>
                    <a:cxn ang="0">
                      <a:pos x="133" y="35"/>
                    </a:cxn>
                    <a:cxn ang="0">
                      <a:pos x="129" y="30"/>
                    </a:cxn>
                    <a:cxn ang="0">
                      <a:pos x="118" y="23"/>
                    </a:cxn>
                    <a:cxn ang="0">
                      <a:pos x="105" y="21"/>
                    </a:cxn>
                    <a:cxn ang="0">
                      <a:pos x="105" y="0"/>
                    </a:cxn>
                    <a:cxn ang="0">
                      <a:pos x="119" y="0"/>
                    </a:cxn>
                    <a:cxn ang="0">
                      <a:pos x="133" y="5"/>
                    </a:cxn>
                    <a:cxn ang="0">
                      <a:pos x="144" y="15"/>
                    </a:cxn>
                    <a:cxn ang="0">
                      <a:pos x="150" y="22"/>
                    </a:cxn>
                    <a:cxn ang="0">
                      <a:pos x="155" y="32"/>
                    </a:cxn>
                    <a:cxn ang="0">
                      <a:pos x="160" y="42"/>
                    </a:cxn>
                    <a:cxn ang="0">
                      <a:pos x="162" y="51"/>
                    </a:cxn>
                    <a:cxn ang="0">
                      <a:pos x="162" y="60"/>
                    </a:cxn>
                    <a:cxn ang="0">
                      <a:pos x="158" y="68"/>
                    </a:cxn>
                    <a:cxn ang="0">
                      <a:pos x="150" y="74"/>
                    </a:cxn>
                    <a:cxn ang="0">
                      <a:pos x="135" y="78"/>
                    </a:cxn>
                    <a:cxn ang="0">
                      <a:pos x="118" y="78"/>
                    </a:cxn>
                    <a:cxn ang="0">
                      <a:pos x="101" y="75"/>
                    </a:cxn>
                    <a:cxn ang="0">
                      <a:pos x="84" y="71"/>
                    </a:cxn>
                    <a:cxn ang="0">
                      <a:pos x="71" y="67"/>
                    </a:cxn>
                    <a:cxn ang="0">
                      <a:pos x="37" y="57"/>
                    </a:cxn>
                    <a:cxn ang="0">
                      <a:pos x="5" y="44"/>
                    </a:cxn>
                    <a:cxn ang="0">
                      <a:pos x="0" y="39"/>
                    </a:cxn>
                    <a:cxn ang="0">
                      <a:pos x="0" y="35"/>
                    </a:cxn>
                    <a:cxn ang="0">
                      <a:pos x="1" y="30"/>
                    </a:cxn>
                    <a:cxn ang="0">
                      <a:pos x="2" y="28"/>
                    </a:cxn>
                    <a:cxn ang="0">
                      <a:pos x="5" y="25"/>
                    </a:cxn>
                    <a:cxn ang="0">
                      <a:pos x="8" y="23"/>
                    </a:cxn>
                    <a:cxn ang="0">
                      <a:pos x="12" y="23"/>
                    </a:cxn>
                    <a:cxn ang="0">
                      <a:pos x="16" y="25"/>
                    </a:cxn>
                    <a:cxn ang="0">
                      <a:pos x="22" y="28"/>
                    </a:cxn>
                    <a:cxn ang="0">
                      <a:pos x="22" y="26"/>
                    </a:cxn>
                    <a:cxn ang="0">
                      <a:pos x="23" y="22"/>
                    </a:cxn>
                    <a:cxn ang="0">
                      <a:pos x="26" y="19"/>
                    </a:cxn>
                    <a:cxn ang="0">
                      <a:pos x="43" y="14"/>
                    </a:cxn>
                    <a:cxn ang="0">
                      <a:pos x="57" y="9"/>
                    </a:cxn>
                    <a:cxn ang="0">
                      <a:pos x="73" y="4"/>
                    </a:cxn>
                    <a:cxn ang="0">
                      <a:pos x="89" y="1"/>
                    </a:cxn>
                    <a:cxn ang="0">
                      <a:pos x="105" y="0"/>
                    </a:cxn>
                  </a:cxnLst>
                  <a:rect l="0" t="0" r="r" b="b"/>
                  <a:pathLst>
                    <a:path w="162" h="78">
                      <a:moveTo>
                        <a:pt x="105" y="21"/>
                      </a:moveTo>
                      <a:lnTo>
                        <a:pt x="91" y="22"/>
                      </a:lnTo>
                      <a:lnTo>
                        <a:pt x="61" y="30"/>
                      </a:lnTo>
                      <a:lnTo>
                        <a:pt x="48" y="36"/>
                      </a:lnTo>
                      <a:lnTo>
                        <a:pt x="46" y="36"/>
                      </a:lnTo>
                      <a:lnTo>
                        <a:pt x="68" y="44"/>
                      </a:lnTo>
                      <a:lnTo>
                        <a:pt x="96" y="51"/>
                      </a:lnTo>
                      <a:lnTo>
                        <a:pt x="123" y="55"/>
                      </a:lnTo>
                      <a:lnTo>
                        <a:pt x="137" y="55"/>
                      </a:lnTo>
                      <a:lnTo>
                        <a:pt x="140" y="54"/>
                      </a:lnTo>
                      <a:lnTo>
                        <a:pt x="142" y="54"/>
                      </a:lnTo>
                      <a:lnTo>
                        <a:pt x="142" y="48"/>
                      </a:lnTo>
                      <a:lnTo>
                        <a:pt x="133" y="35"/>
                      </a:lnTo>
                      <a:lnTo>
                        <a:pt x="129" y="30"/>
                      </a:lnTo>
                      <a:lnTo>
                        <a:pt x="118" y="23"/>
                      </a:lnTo>
                      <a:lnTo>
                        <a:pt x="105" y="21"/>
                      </a:lnTo>
                      <a:close/>
                      <a:moveTo>
                        <a:pt x="105" y="0"/>
                      </a:moveTo>
                      <a:lnTo>
                        <a:pt x="119" y="0"/>
                      </a:lnTo>
                      <a:lnTo>
                        <a:pt x="133" y="5"/>
                      </a:lnTo>
                      <a:lnTo>
                        <a:pt x="144" y="15"/>
                      </a:lnTo>
                      <a:lnTo>
                        <a:pt x="150" y="22"/>
                      </a:lnTo>
                      <a:lnTo>
                        <a:pt x="155" y="32"/>
                      </a:lnTo>
                      <a:lnTo>
                        <a:pt x="160" y="42"/>
                      </a:lnTo>
                      <a:lnTo>
                        <a:pt x="162" y="51"/>
                      </a:lnTo>
                      <a:lnTo>
                        <a:pt x="162" y="60"/>
                      </a:lnTo>
                      <a:lnTo>
                        <a:pt x="158" y="68"/>
                      </a:lnTo>
                      <a:lnTo>
                        <a:pt x="150" y="74"/>
                      </a:lnTo>
                      <a:lnTo>
                        <a:pt x="135" y="78"/>
                      </a:lnTo>
                      <a:lnTo>
                        <a:pt x="118" y="78"/>
                      </a:lnTo>
                      <a:lnTo>
                        <a:pt x="101" y="75"/>
                      </a:lnTo>
                      <a:lnTo>
                        <a:pt x="84" y="71"/>
                      </a:lnTo>
                      <a:lnTo>
                        <a:pt x="71" y="67"/>
                      </a:lnTo>
                      <a:lnTo>
                        <a:pt x="37" y="57"/>
                      </a:lnTo>
                      <a:lnTo>
                        <a:pt x="5" y="44"/>
                      </a:lnTo>
                      <a:lnTo>
                        <a:pt x="0" y="39"/>
                      </a:lnTo>
                      <a:lnTo>
                        <a:pt x="0" y="35"/>
                      </a:lnTo>
                      <a:lnTo>
                        <a:pt x="1" y="30"/>
                      </a:lnTo>
                      <a:lnTo>
                        <a:pt x="2" y="28"/>
                      </a:lnTo>
                      <a:lnTo>
                        <a:pt x="5" y="25"/>
                      </a:lnTo>
                      <a:lnTo>
                        <a:pt x="8" y="23"/>
                      </a:lnTo>
                      <a:lnTo>
                        <a:pt x="12" y="23"/>
                      </a:lnTo>
                      <a:lnTo>
                        <a:pt x="16" y="25"/>
                      </a:lnTo>
                      <a:lnTo>
                        <a:pt x="22" y="28"/>
                      </a:lnTo>
                      <a:lnTo>
                        <a:pt x="22" y="26"/>
                      </a:lnTo>
                      <a:lnTo>
                        <a:pt x="23" y="22"/>
                      </a:lnTo>
                      <a:lnTo>
                        <a:pt x="26" y="19"/>
                      </a:lnTo>
                      <a:lnTo>
                        <a:pt x="43" y="14"/>
                      </a:lnTo>
                      <a:lnTo>
                        <a:pt x="57" y="9"/>
                      </a:lnTo>
                      <a:lnTo>
                        <a:pt x="73" y="4"/>
                      </a:lnTo>
                      <a:lnTo>
                        <a:pt x="89" y="1"/>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grpSp>
          <p:nvGrpSpPr>
            <p:cNvPr id="204" name="群組 203"/>
            <p:cNvGrpSpPr/>
            <p:nvPr/>
          </p:nvGrpSpPr>
          <p:grpSpPr>
            <a:xfrm>
              <a:off x="6839744" y="3212976"/>
              <a:ext cx="2088232" cy="2016224"/>
              <a:chOff x="6876256" y="3717032"/>
              <a:chExt cx="2088232" cy="2016224"/>
            </a:xfrm>
          </p:grpSpPr>
          <p:sp>
            <p:nvSpPr>
              <p:cNvPr id="205" name="矩形 204"/>
              <p:cNvSpPr/>
              <p:nvPr/>
            </p:nvSpPr>
            <p:spPr>
              <a:xfrm>
                <a:off x="6948264" y="3861048"/>
                <a:ext cx="1944216" cy="1872208"/>
              </a:xfrm>
              <a:prstGeom prst="rect">
                <a:avLst/>
              </a:prstGeom>
              <a:ln w="76200">
                <a:solidFill>
                  <a:schemeClr val="accent2">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zh-TW" altLang="en-US"/>
              </a:p>
            </p:txBody>
          </p:sp>
          <p:grpSp>
            <p:nvGrpSpPr>
              <p:cNvPr id="206" name="Group 79"/>
              <p:cNvGrpSpPr>
                <a:grpSpLocks noChangeAspect="1"/>
              </p:cNvGrpSpPr>
              <p:nvPr/>
            </p:nvGrpSpPr>
            <p:grpSpPr bwMode="auto">
              <a:xfrm>
                <a:off x="6876256" y="3717032"/>
                <a:ext cx="2088232" cy="1965394"/>
                <a:chOff x="585" y="0"/>
                <a:chExt cx="4590" cy="4320"/>
              </a:xfrm>
              <a:effectLst>
                <a:outerShdw blurRad="50800" dist="38100" dir="2700000" algn="tl" rotWithShape="0">
                  <a:prstClr val="black">
                    <a:alpha val="40000"/>
                  </a:prstClr>
                </a:outerShdw>
              </a:effectLst>
            </p:grpSpPr>
            <p:sp>
              <p:nvSpPr>
                <p:cNvPr id="207" name="AutoShape 78"/>
                <p:cNvSpPr>
                  <a:spLocks noChangeAspect="1" noChangeArrowheads="1" noTextEdit="1"/>
                </p:cNvSpPr>
                <p:nvPr/>
              </p:nvSpPr>
              <p:spPr bwMode="auto">
                <a:xfrm>
                  <a:off x="585" y="0"/>
                  <a:ext cx="4590"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8" name="Freeform 81"/>
                <p:cNvSpPr>
                  <a:spLocks noEditPoints="1"/>
                </p:cNvSpPr>
                <p:nvPr/>
              </p:nvSpPr>
              <p:spPr bwMode="auto">
                <a:xfrm>
                  <a:off x="2216" y="2609"/>
                  <a:ext cx="1721" cy="1711"/>
                </a:xfrm>
                <a:custGeom>
                  <a:avLst/>
                  <a:gdLst/>
                  <a:ahLst/>
                  <a:cxnLst>
                    <a:cxn ang="0">
                      <a:pos x="697" y="40"/>
                    </a:cxn>
                    <a:cxn ang="0">
                      <a:pos x="505" y="148"/>
                    </a:cxn>
                    <a:cxn ang="0">
                      <a:pos x="368" y="308"/>
                    </a:cxn>
                    <a:cxn ang="0">
                      <a:pos x="168" y="620"/>
                    </a:cxn>
                    <a:cxn ang="0">
                      <a:pos x="54" y="906"/>
                    </a:cxn>
                    <a:cxn ang="0">
                      <a:pos x="23" y="1213"/>
                    </a:cxn>
                    <a:cxn ang="0">
                      <a:pos x="72" y="1395"/>
                    </a:cxn>
                    <a:cxn ang="0">
                      <a:pos x="179" y="1501"/>
                    </a:cxn>
                    <a:cxn ang="0">
                      <a:pos x="338" y="1548"/>
                    </a:cxn>
                    <a:cxn ang="0">
                      <a:pos x="414" y="1569"/>
                    </a:cxn>
                    <a:cxn ang="0">
                      <a:pos x="459" y="1632"/>
                    </a:cxn>
                    <a:cxn ang="0">
                      <a:pos x="499" y="1686"/>
                    </a:cxn>
                    <a:cxn ang="0">
                      <a:pos x="540" y="1616"/>
                    </a:cxn>
                    <a:cxn ang="0">
                      <a:pos x="659" y="1575"/>
                    </a:cxn>
                    <a:cxn ang="0">
                      <a:pos x="872" y="1566"/>
                    </a:cxn>
                    <a:cxn ang="0">
                      <a:pos x="1072" y="1552"/>
                    </a:cxn>
                    <a:cxn ang="0">
                      <a:pos x="1159" y="1570"/>
                    </a:cxn>
                    <a:cxn ang="0">
                      <a:pos x="1231" y="1634"/>
                    </a:cxn>
                    <a:cxn ang="0">
                      <a:pos x="1257" y="1612"/>
                    </a:cxn>
                    <a:cxn ang="0">
                      <a:pos x="1269" y="1577"/>
                    </a:cxn>
                    <a:cxn ang="0">
                      <a:pos x="1527" y="1526"/>
                    </a:cxn>
                    <a:cxn ang="0">
                      <a:pos x="1657" y="1451"/>
                    </a:cxn>
                    <a:cxn ang="0">
                      <a:pos x="1699" y="1321"/>
                    </a:cxn>
                    <a:cxn ang="0">
                      <a:pos x="1664" y="1041"/>
                    </a:cxn>
                    <a:cxn ang="0">
                      <a:pos x="1545" y="621"/>
                    </a:cxn>
                    <a:cxn ang="0">
                      <a:pos x="1387" y="330"/>
                    </a:cxn>
                    <a:cxn ang="0">
                      <a:pos x="1235" y="164"/>
                    </a:cxn>
                    <a:cxn ang="0">
                      <a:pos x="1047" y="53"/>
                    </a:cxn>
                    <a:cxn ang="0">
                      <a:pos x="853" y="0"/>
                    </a:cxn>
                    <a:cxn ang="0">
                      <a:pos x="1079" y="42"/>
                    </a:cxn>
                    <a:cxn ang="0">
                      <a:pos x="1276" y="171"/>
                    </a:cxn>
                    <a:cxn ang="0">
                      <a:pos x="1465" y="409"/>
                    </a:cxn>
                    <a:cxn ang="0">
                      <a:pos x="1600" y="707"/>
                    </a:cxn>
                    <a:cxn ang="0">
                      <a:pos x="1699" y="1104"/>
                    </a:cxn>
                    <a:cxn ang="0">
                      <a:pos x="1721" y="1325"/>
                    </a:cxn>
                    <a:cxn ang="0">
                      <a:pos x="1676" y="1462"/>
                    </a:cxn>
                    <a:cxn ang="0">
                      <a:pos x="1543" y="1541"/>
                    </a:cxn>
                    <a:cxn ang="0">
                      <a:pos x="1280" y="1598"/>
                    </a:cxn>
                    <a:cxn ang="0">
                      <a:pos x="1276" y="1662"/>
                    </a:cxn>
                    <a:cxn ang="0">
                      <a:pos x="1228" y="1660"/>
                    </a:cxn>
                    <a:cxn ang="0">
                      <a:pos x="1173" y="1611"/>
                    </a:cxn>
                    <a:cxn ang="0">
                      <a:pos x="1109" y="1577"/>
                    </a:cxn>
                    <a:cxn ang="0">
                      <a:pos x="903" y="1584"/>
                    </a:cxn>
                    <a:cxn ang="0">
                      <a:pos x="645" y="1601"/>
                    </a:cxn>
                    <a:cxn ang="0">
                      <a:pos x="560" y="1629"/>
                    </a:cxn>
                    <a:cxn ang="0">
                      <a:pos x="519" y="1700"/>
                    </a:cxn>
                    <a:cxn ang="0">
                      <a:pos x="512" y="1711"/>
                    </a:cxn>
                    <a:cxn ang="0">
                      <a:pos x="463" y="1685"/>
                    </a:cxn>
                    <a:cxn ang="0">
                      <a:pos x="428" y="1618"/>
                    </a:cxn>
                    <a:cxn ang="0">
                      <a:pos x="370" y="1575"/>
                    </a:cxn>
                    <a:cxn ang="0">
                      <a:pos x="220" y="1541"/>
                    </a:cxn>
                    <a:cxn ang="0">
                      <a:pos x="85" y="1452"/>
                    </a:cxn>
                    <a:cxn ang="0">
                      <a:pos x="12" y="1285"/>
                    </a:cxn>
                    <a:cxn ang="0">
                      <a:pos x="16" y="979"/>
                    </a:cxn>
                    <a:cxn ang="0">
                      <a:pos x="157" y="590"/>
                    </a:cxn>
                    <a:cxn ang="0">
                      <a:pos x="377" y="260"/>
                    </a:cxn>
                    <a:cxn ang="0">
                      <a:pos x="508" y="116"/>
                    </a:cxn>
                    <a:cxn ang="0">
                      <a:pos x="686" y="22"/>
                    </a:cxn>
                  </a:cxnLst>
                  <a:rect l="0" t="0" r="r" b="b"/>
                  <a:pathLst>
                    <a:path w="1721" h="1711">
                      <a:moveTo>
                        <a:pt x="872" y="21"/>
                      </a:moveTo>
                      <a:lnTo>
                        <a:pt x="812" y="22"/>
                      </a:lnTo>
                      <a:lnTo>
                        <a:pt x="754" y="28"/>
                      </a:lnTo>
                      <a:lnTo>
                        <a:pt x="697" y="40"/>
                      </a:lnTo>
                      <a:lnTo>
                        <a:pt x="641" y="60"/>
                      </a:lnTo>
                      <a:lnTo>
                        <a:pt x="590" y="85"/>
                      </a:lnTo>
                      <a:lnTo>
                        <a:pt x="545" y="114"/>
                      </a:lnTo>
                      <a:lnTo>
                        <a:pt x="505" y="148"/>
                      </a:lnTo>
                      <a:lnTo>
                        <a:pt x="469" y="185"/>
                      </a:lnTo>
                      <a:lnTo>
                        <a:pt x="434" y="226"/>
                      </a:lnTo>
                      <a:lnTo>
                        <a:pt x="400" y="267"/>
                      </a:lnTo>
                      <a:lnTo>
                        <a:pt x="368" y="308"/>
                      </a:lnTo>
                      <a:lnTo>
                        <a:pt x="313" y="381"/>
                      </a:lnTo>
                      <a:lnTo>
                        <a:pt x="260" y="459"/>
                      </a:lnTo>
                      <a:lnTo>
                        <a:pt x="213" y="539"/>
                      </a:lnTo>
                      <a:lnTo>
                        <a:pt x="168" y="620"/>
                      </a:lnTo>
                      <a:lnTo>
                        <a:pt x="135" y="688"/>
                      </a:lnTo>
                      <a:lnTo>
                        <a:pt x="104" y="759"/>
                      </a:lnTo>
                      <a:lnTo>
                        <a:pt x="78" y="833"/>
                      </a:lnTo>
                      <a:lnTo>
                        <a:pt x="54" y="906"/>
                      </a:lnTo>
                      <a:lnTo>
                        <a:pt x="37" y="983"/>
                      </a:lnTo>
                      <a:lnTo>
                        <a:pt x="25" y="1059"/>
                      </a:lnTo>
                      <a:lnTo>
                        <a:pt x="21" y="1136"/>
                      </a:lnTo>
                      <a:lnTo>
                        <a:pt x="23" y="1213"/>
                      </a:lnTo>
                      <a:lnTo>
                        <a:pt x="35" y="1289"/>
                      </a:lnTo>
                      <a:lnTo>
                        <a:pt x="44" y="1325"/>
                      </a:lnTo>
                      <a:lnTo>
                        <a:pt x="55" y="1362"/>
                      </a:lnTo>
                      <a:lnTo>
                        <a:pt x="72" y="1395"/>
                      </a:lnTo>
                      <a:lnTo>
                        <a:pt x="92" y="1426"/>
                      </a:lnTo>
                      <a:lnTo>
                        <a:pt x="115" y="1453"/>
                      </a:lnTo>
                      <a:lnTo>
                        <a:pt x="144" y="1479"/>
                      </a:lnTo>
                      <a:lnTo>
                        <a:pt x="179" y="1501"/>
                      </a:lnTo>
                      <a:lnTo>
                        <a:pt x="217" y="1518"/>
                      </a:lnTo>
                      <a:lnTo>
                        <a:pt x="257" y="1531"/>
                      </a:lnTo>
                      <a:lnTo>
                        <a:pt x="297" y="1541"/>
                      </a:lnTo>
                      <a:lnTo>
                        <a:pt x="338" y="1548"/>
                      </a:lnTo>
                      <a:lnTo>
                        <a:pt x="373" y="1552"/>
                      </a:lnTo>
                      <a:lnTo>
                        <a:pt x="375" y="1552"/>
                      </a:lnTo>
                      <a:lnTo>
                        <a:pt x="396" y="1559"/>
                      </a:lnTo>
                      <a:lnTo>
                        <a:pt x="414" y="1569"/>
                      </a:lnTo>
                      <a:lnTo>
                        <a:pt x="430" y="1583"/>
                      </a:lnTo>
                      <a:lnTo>
                        <a:pt x="444" y="1600"/>
                      </a:lnTo>
                      <a:lnTo>
                        <a:pt x="453" y="1619"/>
                      </a:lnTo>
                      <a:lnTo>
                        <a:pt x="459" y="1632"/>
                      </a:lnTo>
                      <a:lnTo>
                        <a:pt x="473" y="1662"/>
                      </a:lnTo>
                      <a:lnTo>
                        <a:pt x="483" y="1675"/>
                      </a:lnTo>
                      <a:lnTo>
                        <a:pt x="494" y="1685"/>
                      </a:lnTo>
                      <a:lnTo>
                        <a:pt x="499" y="1686"/>
                      </a:lnTo>
                      <a:lnTo>
                        <a:pt x="501" y="1673"/>
                      </a:lnTo>
                      <a:lnTo>
                        <a:pt x="509" y="1651"/>
                      </a:lnTo>
                      <a:lnTo>
                        <a:pt x="523" y="1632"/>
                      </a:lnTo>
                      <a:lnTo>
                        <a:pt x="540" y="1616"/>
                      </a:lnTo>
                      <a:lnTo>
                        <a:pt x="560" y="1604"/>
                      </a:lnTo>
                      <a:lnTo>
                        <a:pt x="584" y="1594"/>
                      </a:lnTo>
                      <a:lnTo>
                        <a:pt x="608" y="1586"/>
                      </a:lnTo>
                      <a:lnTo>
                        <a:pt x="659" y="1575"/>
                      </a:lnTo>
                      <a:lnTo>
                        <a:pt x="712" y="1570"/>
                      </a:lnTo>
                      <a:lnTo>
                        <a:pt x="765" y="1568"/>
                      </a:lnTo>
                      <a:lnTo>
                        <a:pt x="818" y="1566"/>
                      </a:lnTo>
                      <a:lnTo>
                        <a:pt x="872" y="1566"/>
                      </a:lnTo>
                      <a:lnTo>
                        <a:pt x="925" y="1562"/>
                      </a:lnTo>
                      <a:lnTo>
                        <a:pt x="974" y="1558"/>
                      </a:lnTo>
                      <a:lnTo>
                        <a:pt x="1024" y="1554"/>
                      </a:lnTo>
                      <a:lnTo>
                        <a:pt x="1072" y="1552"/>
                      </a:lnTo>
                      <a:lnTo>
                        <a:pt x="1095" y="1554"/>
                      </a:lnTo>
                      <a:lnTo>
                        <a:pt x="1117" y="1557"/>
                      </a:lnTo>
                      <a:lnTo>
                        <a:pt x="1138" y="1562"/>
                      </a:lnTo>
                      <a:lnTo>
                        <a:pt x="1159" y="1570"/>
                      </a:lnTo>
                      <a:lnTo>
                        <a:pt x="1177" y="1584"/>
                      </a:lnTo>
                      <a:lnTo>
                        <a:pt x="1203" y="1611"/>
                      </a:lnTo>
                      <a:lnTo>
                        <a:pt x="1216" y="1625"/>
                      </a:lnTo>
                      <a:lnTo>
                        <a:pt x="1231" y="1634"/>
                      </a:lnTo>
                      <a:lnTo>
                        <a:pt x="1248" y="1641"/>
                      </a:lnTo>
                      <a:lnTo>
                        <a:pt x="1255" y="1643"/>
                      </a:lnTo>
                      <a:lnTo>
                        <a:pt x="1255" y="1634"/>
                      </a:lnTo>
                      <a:lnTo>
                        <a:pt x="1257" y="1612"/>
                      </a:lnTo>
                      <a:lnTo>
                        <a:pt x="1257" y="1589"/>
                      </a:lnTo>
                      <a:lnTo>
                        <a:pt x="1259" y="1584"/>
                      </a:lnTo>
                      <a:lnTo>
                        <a:pt x="1264" y="1579"/>
                      </a:lnTo>
                      <a:lnTo>
                        <a:pt x="1269" y="1577"/>
                      </a:lnTo>
                      <a:lnTo>
                        <a:pt x="1333" y="1570"/>
                      </a:lnTo>
                      <a:lnTo>
                        <a:pt x="1398" y="1561"/>
                      </a:lnTo>
                      <a:lnTo>
                        <a:pt x="1463" y="1545"/>
                      </a:lnTo>
                      <a:lnTo>
                        <a:pt x="1527" y="1526"/>
                      </a:lnTo>
                      <a:lnTo>
                        <a:pt x="1587" y="1499"/>
                      </a:lnTo>
                      <a:lnTo>
                        <a:pt x="1612" y="1485"/>
                      </a:lnTo>
                      <a:lnTo>
                        <a:pt x="1636" y="1469"/>
                      </a:lnTo>
                      <a:lnTo>
                        <a:pt x="1657" y="1451"/>
                      </a:lnTo>
                      <a:lnTo>
                        <a:pt x="1672" y="1427"/>
                      </a:lnTo>
                      <a:lnTo>
                        <a:pt x="1685" y="1401"/>
                      </a:lnTo>
                      <a:lnTo>
                        <a:pt x="1694" y="1362"/>
                      </a:lnTo>
                      <a:lnTo>
                        <a:pt x="1699" y="1321"/>
                      </a:lnTo>
                      <a:lnTo>
                        <a:pt x="1699" y="1281"/>
                      </a:lnTo>
                      <a:lnTo>
                        <a:pt x="1696" y="1240"/>
                      </a:lnTo>
                      <a:lnTo>
                        <a:pt x="1683" y="1140"/>
                      </a:lnTo>
                      <a:lnTo>
                        <a:pt x="1664" y="1041"/>
                      </a:lnTo>
                      <a:lnTo>
                        <a:pt x="1643" y="944"/>
                      </a:lnTo>
                      <a:lnTo>
                        <a:pt x="1616" y="834"/>
                      </a:lnTo>
                      <a:lnTo>
                        <a:pt x="1583" y="727"/>
                      </a:lnTo>
                      <a:lnTo>
                        <a:pt x="1545" y="621"/>
                      </a:lnTo>
                      <a:lnTo>
                        <a:pt x="1513" y="544"/>
                      </a:lnTo>
                      <a:lnTo>
                        <a:pt x="1476" y="471"/>
                      </a:lnTo>
                      <a:lnTo>
                        <a:pt x="1434" y="398"/>
                      </a:lnTo>
                      <a:lnTo>
                        <a:pt x="1387" y="330"/>
                      </a:lnTo>
                      <a:lnTo>
                        <a:pt x="1351" y="284"/>
                      </a:lnTo>
                      <a:lnTo>
                        <a:pt x="1313" y="241"/>
                      </a:lnTo>
                      <a:lnTo>
                        <a:pt x="1273" y="200"/>
                      </a:lnTo>
                      <a:lnTo>
                        <a:pt x="1235" y="164"/>
                      </a:lnTo>
                      <a:lnTo>
                        <a:pt x="1195" y="131"/>
                      </a:lnTo>
                      <a:lnTo>
                        <a:pt x="1152" y="102"/>
                      </a:lnTo>
                      <a:lnTo>
                        <a:pt x="1100" y="75"/>
                      </a:lnTo>
                      <a:lnTo>
                        <a:pt x="1047" y="53"/>
                      </a:lnTo>
                      <a:lnTo>
                        <a:pt x="990" y="38"/>
                      </a:lnTo>
                      <a:lnTo>
                        <a:pt x="932" y="26"/>
                      </a:lnTo>
                      <a:lnTo>
                        <a:pt x="872" y="21"/>
                      </a:lnTo>
                      <a:close/>
                      <a:moveTo>
                        <a:pt x="853" y="0"/>
                      </a:moveTo>
                      <a:lnTo>
                        <a:pt x="910" y="3"/>
                      </a:lnTo>
                      <a:lnTo>
                        <a:pt x="968" y="11"/>
                      </a:lnTo>
                      <a:lnTo>
                        <a:pt x="1024" y="24"/>
                      </a:lnTo>
                      <a:lnTo>
                        <a:pt x="1079" y="42"/>
                      </a:lnTo>
                      <a:lnTo>
                        <a:pt x="1134" y="67"/>
                      </a:lnTo>
                      <a:lnTo>
                        <a:pt x="1184" y="97"/>
                      </a:lnTo>
                      <a:lnTo>
                        <a:pt x="1231" y="132"/>
                      </a:lnTo>
                      <a:lnTo>
                        <a:pt x="1276" y="171"/>
                      </a:lnTo>
                      <a:lnTo>
                        <a:pt x="1317" y="214"/>
                      </a:lnTo>
                      <a:lnTo>
                        <a:pt x="1372" y="276"/>
                      </a:lnTo>
                      <a:lnTo>
                        <a:pt x="1420" y="341"/>
                      </a:lnTo>
                      <a:lnTo>
                        <a:pt x="1465" y="409"/>
                      </a:lnTo>
                      <a:lnTo>
                        <a:pt x="1505" y="482"/>
                      </a:lnTo>
                      <a:lnTo>
                        <a:pt x="1540" y="554"/>
                      </a:lnTo>
                      <a:lnTo>
                        <a:pt x="1572" y="629"/>
                      </a:lnTo>
                      <a:lnTo>
                        <a:pt x="1600" y="707"/>
                      </a:lnTo>
                      <a:lnTo>
                        <a:pt x="1625" y="785"/>
                      </a:lnTo>
                      <a:lnTo>
                        <a:pt x="1653" y="891"/>
                      </a:lnTo>
                      <a:lnTo>
                        <a:pt x="1678" y="997"/>
                      </a:lnTo>
                      <a:lnTo>
                        <a:pt x="1699" y="1104"/>
                      </a:lnTo>
                      <a:lnTo>
                        <a:pt x="1708" y="1158"/>
                      </a:lnTo>
                      <a:lnTo>
                        <a:pt x="1717" y="1214"/>
                      </a:lnTo>
                      <a:lnTo>
                        <a:pt x="1721" y="1270"/>
                      </a:lnTo>
                      <a:lnTo>
                        <a:pt x="1721" y="1325"/>
                      </a:lnTo>
                      <a:lnTo>
                        <a:pt x="1714" y="1381"/>
                      </a:lnTo>
                      <a:lnTo>
                        <a:pt x="1705" y="1410"/>
                      </a:lnTo>
                      <a:lnTo>
                        <a:pt x="1693" y="1437"/>
                      </a:lnTo>
                      <a:lnTo>
                        <a:pt x="1676" y="1462"/>
                      </a:lnTo>
                      <a:lnTo>
                        <a:pt x="1655" y="1483"/>
                      </a:lnTo>
                      <a:lnTo>
                        <a:pt x="1621" y="1506"/>
                      </a:lnTo>
                      <a:lnTo>
                        <a:pt x="1583" y="1526"/>
                      </a:lnTo>
                      <a:lnTo>
                        <a:pt x="1543" y="1541"/>
                      </a:lnTo>
                      <a:lnTo>
                        <a:pt x="1476" y="1562"/>
                      </a:lnTo>
                      <a:lnTo>
                        <a:pt x="1408" y="1579"/>
                      </a:lnTo>
                      <a:lnTo>
                        <a:pt x="1338" y="1591"/>
                      </a:lnTo>
                      <a:lnTo>
                        <a:pt x="1280" y="1598"/>
                      </a:lnTo>
                      <a:lnTo>
                        <a:pt x="1278" y="1609"/>
                      </a:lnTo>
                      <a:lnTo>
                        <a:pt x="1277" y="1632"/>
                      </a:lnTo>
                      <a:lnTo>
                        <a:pt x="1277" y="1658"/>
                      </a:lnTo>
                      <a:lnTo>
                        <a:pt x="1276" y="1662"/>
                      </a:lnTo>
                      <a:lnTo>
                        <a:pt x="1271" y="1665"/>
                      </a:lnTo>
                      <a:lnTo>
                        <a:pt x="1267" y="1666"/>
                      </a:lnTo>
                      <a:lnTo>
                        <a:pt x="1246" y="1665"/>
                      </a:lnTo>
                      <a:lnTo>
                        <a:pt x="1228" y="1660"/>
                      </a:lnTo>
                      <a:lnTo>
                        <a:pt x="1213" y="1650"/>
                      </a:lnTo>
                      <a:lnTo>
                        <a:pt x="1198" y="1637"/>
                      </a:lnTo>
                      <a:lnTo>
                        <a:pt x="1184" y="1623"/>
                      </a:lnTo>
                      <a:lnTo>
                        <a:pt x="1173" y="1611"/>
                      </a:lnTo>
                      <a:lnTo>
                        <a:pt x="1159" y="1598"/>
                      </a:lnTo>
                      <a:lnTo>
                        <a:pt x="1145" y="1589"/>
                      </a:lnTo>
                      <a:lnTo>
                        <a:pt x="1127" y="1582"/>
                      </a:lnTo>
                      <a:lnTo>
                        <a:pt x="1109" y="1577"/>
                      </a:lnTo>
                      <a:lnTo>
                        <a:pt x="1091" y="1576"/>
                      </a:lnTo>
                      <a:lnTo>
                        <a:pt x="1028" y="1575"/>
                      </a:lnTo>
                      <a:lnTo>
                        <a:pt x="965" y="1579"/>
                      </a:lnTo>
                      <a:lnTo>
                        <a:pt x="903" y="1584"/>
                      </a:lnTo>
                      <a:lnTo>
                        <a:pt x="840" y="1589"/>
                      </a:lnTo>
                      <a:lnTo>
                        <a:pt x="775" y="1590"/>
                      </a:lnTo>
                      <a:lnTo>
                        <a:pt x="709" y="1593"/>
                      </a:lnTo>
                      <a:lnTo>
                        <a:pt x="645" y="1601"/>
                      </a:lnTo>
                      <a:lnTo>
                        <a:pt x="624" y="1605"/>
                      </a:lnTo>
                      <a:lnTo>
                        <a:pt x="602" y="1611"/>
                      </a:lnTo>
                      <a:lnTo>
                        <a:pt x="581" y="1619"/>
                      </a:lnTo>
                      <a:lnTo>
                        <a:pt x="560" y="1629"/>
                      </a:lnTo>
                      <a:lnTo>
                        <a:pt x="544" y="1641"/>
                      </a:lnTo>
                      <a:lnTo>
                        <a:pt x="531" y="1657"/>
                      </a:lnTo>
                      <a:lnTo>
                        <a:pt x="522" y="1676"/>
                      </a:lnTo>
                      <a:lnTo>
                        <a:pt x="519" y="1700"/>
                      </a:lnTo>
                      <a:lnTo>
                        <a:pt x="519" y="1703"/>
                      </a:lnTo>
                      <a:lnTo>
                        <a:pt x="517" y="1707"/>
                      </a:lnTo>
                      <a:lnTo>
                        <a:pt x="515" y="1708"/>
                      </a:lnTo>
                      <a:lnTo>
                        <a:pt x="512" y="1711"/>
                      </a:lnTo>
                      <a:lnTo>
                        <a:pt x="508" y="1711"/>
                      </a:lnTo>
                      <a:lnTo>
                        <a:pt x="490" y="1707"/>
                      </a:lnTo>
                      <a:lnTo>
                        <a:pt x="474" y="1697"/>
                      </a:lnTo>
                      <a:lnTo>
                        <a:pt x="463" y="1685"/>
                      </a:lnTo>
                      <a:lnTo>
                        <a:pt x="453" y="1669"/>
                      </a:lnTo>
                      <a:lnTo>
                        <a:pt x="445" y="1653"/>
                      </a:lnTo>
                      <a:lnTo>
                        <a:pt x="437" y="1634"/>
                      </a:lnTo>
                      <a:lnTo>
                        <a:pt x="428" y="1618"/>
                      </a:lnTo>
                      <a:lnTo>
                        <a:pt x="417" y="1602"/>
                      </a:lnTo>
                      <a:lnTo>
                        <a:pt x="405" y="1590"/>
                      </a:lnTo>
                      <a:lnTo>
                        <a:pt x="389" y="1580"/>
                      </a:lnTo>
                      <a:lnTo>
                        <a:pt x="370" y="1575"/>
                      </a:lnTo>
                      <a:lnTo>
                        <a:pt x="339" y="1570"/>
                      </a:lnTo>
                      <a:lnTo>
                        <a:pt x="299" y="1563"/>
                      </a:lnTo>
                      <a:lnTo>
                        <a:pt x="259" y="1554"/>
                      </a:lnTo>
                      <a:lnTo>
                        <a:pt x="220" y="1541"/>
                      </a:lnTo>
                      <a:lnTo>
                        <a:pt x="182" y="1524"/>
                      </a:lnTo>
                      <a:lnTo>
                        <a:pt x="146" y="1505"/>
                      </a:lnTo>
                      <a:lnTo>
                        <a:pt x="114" y="1481"/>
                      </a:lnTo>
                      <a:lnTo>
                        <a:pt x="85" y="1452"/>
                      </a:lnTo>
                      <a:lnTo>
                        <a:pt x="60" y="1419"/>
                      </a:lnTo>
                      <a:lnTo>
                        <a:pt x="37" y="1377"/>
                      </a:lnTo>
                      <a:lnTo>
                        <a:pt x="22" y="1332"/>
                      </a:lnTo>
                      <a:lnTo>
                        <a:pt x="12" y="1285"/>
                      </a:lnTo>
                      <a:lnTo>
                        <a:pt x="5" y="1238"/>
                      </a:lnTo>
                      <a:lnTo>
                        <a:pt x="0" y="1151"/>
                      </a:lnTo>
                      <a:lnTo>
                        <a:pt x="4" y="1065"/>
                      </a:lnTo>
                      <a:lnTo>
                        <a:pt x="16" y="979"/>
                      </a:lnTo>
                      <a:lnTo>
                        <a:pt x="40" y="878"/>
                      </a:lnTo>
                      <a:lnTo>
                        <a:pt x="72" y="780"/>
                      </a:lnTo>
                      <a:lnTo>
                        <a:pt x="111" y="684"/>
                      </a:lnTo>
                      <a:lnTo>
                        <a:pt x="157" y="590"/>
                      </a:lnTo>
                      <a:lnTo>
                        <a:pt x="208" y="500"/>
                      </a:lnTo>
                      <a:lnTo>
                        <a:pt x="264" y="412"/>
                      </a:lnTo>
                      <a:lnTo>
                        <a:pt x="324" y="329"/>
                      </a:lnTo>
                      <a:lnTo>
                        <a:pt x="377" y="260"/>
                      </a:lnTo>
                      <a:lnTo>
                        <a:pt x="432" y="195"/>
                      </a:lnTo>
                      <a:lnTo>
                        <a:pt x="456" y="167"/>
                      </a:lnTo>
                      <a:lnTo>
                        <a:pt x="481" y="141"/>
                      </a:lnTo>
                      <a:lnTo>
                        <a:pt x="508" y="116"/>
                      </a:lnTo>
                      <a:lnTo>
                        <a:pt x="537" y="92"/>
                      </a:lnTo>
                      <a:lnTo>
                        <a:pt x="584" y="63"/>
                      </a:lnTo>
                      <a:lnTo>
                        <a:pt x="633" y="40"/>
                      </a:lnTo>
                      <a:lnTo>
                        <a:pt x="686" y="22"/>
                      </a:lnTo>
                      <a:lnTo>
                        <a:pt x="740" y="10"/>
                      </a:lnTo>
                      <a:lnTo>
                        <a:pt x="794" y="3"/>
                      </a:lnTo>
                      <a:lnTo>
                        <a:pt x="8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9" name="Freeform 82"/>
                <p:cNvSpPr>
                  <a:spLocks/>
                </p:cNvSpPr>
                <p:nvPr/>
              </p:nvSpPr>
              <p:spPr bwMode="auto">
                <a:xfrm>
                  <a:off x="2832" y="3234"/>
                  <a:ext cx="405" cy="312"/>
                </a:xfrm>
                <a:custGeom>
                  <a:avLst/>
                  <a:gdLst/>
                  <a:ahLst/>
                  <a:cxnLst>
                    <a:cxn ang="0">
                      <a:pos x="321" y="6"/>
                    </a:cxn>
                    <a:cxn ang="0">
                      <a:pos x="367" y="31"/>
                    </a:cxn>
                    <a:cxn ang="0">
                      <a:pos x="401" y="70"/>
                    </a:cxn>
                    <a:cxn ang="0">
                      <a:pos x="405" y="98"/>
                    </a:cxn>
                    <a:cxn ang="0">
                      <a:pos x="388" y="116"/>
                    </a:cxn>
                    <a:cxn ang="0">
                      <a:pos x="360" y="128"/>
                    </a:cxn>
                    <a:cxn ang="0">
                      <a:pos x="328" y="135"/>
                    </a:cxn>
                    <a:cxn ang="0">
                      <a:pos x="301" y="139"/>
                    </a:cxn>
                    <a:cxn ang="0">
                      <a:pos x="270" y="144"/>
                    </a:cxn>
                    <a:cxn ang="0">
                      <a:pos x="228" y="157"/>
                    </a:cxn>
                    <a:cxn ang="0">
                      <a:pos x="191" y="189"/>
                    </a:cxn>
                    <a:cxn ang="0">
                      <a:pos x="139" y="248"/>
                    </a:cxn>
                    <a:cxn ang="0">
                      <a:pos x="90" y="309"/>
                    </a:cxn>
                    <a:cxn ang="0">
                      <a:pos x="79" y="312"/>
                    </a:cxn>
                    <a:cxn ang="0">
                      <a:pos x="74" y="308"/>
                    </a:cxn>
                    <a:cxn ang="0">
                      <a:pos x="72" y="297"/>
                    </a:cxn>
                    <a:cxn ang="0">
                      <a:pos x="97" y="265"/>
                    </a:cxn>
                    <a:cxn ang="0">
                      <a:pos x="143" y="206"/>
                    </a:cxn>
                    <a:cxn ang="0">
                      <a:pos x="193" y="155"/>
                    </a:cxn>
                    <a:cxn ang="0">
                      <a:pos x="245" y="127"/>
                    </a:cxn>
                    <a:cxn ang="0">
                      <a:pos x="310" y="116"/>
                    </a:cxn>
                    <a:cxn ang="0">
                      <a:pos x="331" y="113"/>
                    </a:cxn>
                    <a:cxn ang="0">
                      <a:pos x="358" y="107"/>
                    </a:cxn>
                    <a:cxn ang="0">
                      <a:pos x="379" y="98"/>
                    </a:cxn>
                    <a:cxn ang="0">
                      <a:pos x="381" y="78"/>
                    </a:cxn>
                    <a:cxn ang="0">
                      <a:pos x="363" y="59"/>
                    </a:cxn>
                    <a:cxn ang="0">
                      <a:pos x="334" y="36"/>
                    </a:cxn>
                    <a:cxn ang="0">
                      <a:pos x="282" y="21"/>
                    </a:cxn>
                    <a:cxn ang="0">
                      <a:pos x="234" y="39"/>
                    </a:cxn>
                    <a:cxn ang="0">
                      <a:pos x="182" y="88"/>
                    </a:cxn>
                    <a:cxn ang="0">
                      <a:pos x="139" y="146"/>
                    </a:cxn>
                    <a:cxn ang="0">
                      <a:pos x="104" y="188"/>
                    </a:cxn>
                    <a:cxn ang="0">
                      <a:pos x="75" y="212"/>
                    </a:cxn>
                    <a:cxn ang="0">
                      <a:pos x="42" y="224"/>
                    </a:cxn>
                    <a:cxn ang="0">
                      <a:pos x="6" y="215"/>
                    </a:cxn>
                    <a:cxn ang="0">
                      <a:pos x="0" y="205"/>
                    </a:cxn>
                    <a:cxn ang="0">
                      <a:pos x="3" y="198"/>
                    </a:cxn>
                    <a:cxn ang="0">
                      <a:pos x="13" y="195"/>
                    </a:cxn>
                    <a:cxn ang="0">
                      <a:pos x="47" y="201"/>
                    </a:cxn>
                    <a:cxn ang="0">
                      <a:pos x="78" y="184"/>
                    </a:cxn>
                    <a:cxn ang="0">
                      <a:pos x="114" y="142"/>
                    </a:cxn>
                    <a:cxn ang="0">
                      <a:pos x="141" y="107"/>
                    </a:cxn>
                    <a:cxn ang="0">
                      <a:pos x="177" y="61"/>
                    </a:cxn>
                    <a:cxn ang="0">
                      <a:pos x="220" y="22"/>
                    </a:cxn>
                    <a:cxn ang="0">
                      <a:pos x="270" y="1"/>
                    </a:cxn>
                  </a:cxnLst>
                  <a:rect l="0" t="0" r="r" b="b"/>
                  <a:pathLst>
                    <a:path w="405" h="312">
                      <a:moveTo>
                        <a:pt x="295" y="0"/>
                      </a:moveTo>
                      <a:lnTo>
                        <a:pt x="321" y="6"/>
                      </a:lnTo>
                      <a:lnTo>
                        <a:pt x="347" y="15"/>
                      </a:lnTo>
                      <a:lnTo>
                        <a:pt x="367" y="31"/>
                      </a:lnTo>
                      <a:lnTo>
                        <a:pt x="387" y="49"/>
                      </a:lnTo>
                      <a:lnTo>
                        <a:pt x="401" y="70"/>
                      </a:lnTo>
                      <a:lnTo>
                        <a:pt x="405" y="85"/>
                      </a:lnTo>
                      <a:lnTo>
                        <a:pt x="405" y="98"/>
                      </a:lnTo>
                      <a:lnTo>
                        <a:pt x="398" y="107"/>
                      </a:lnTo>
                      <a:lnTo>
                        <a:pt x="388" y="116"/>
                      </a:lnTo>
                      <a:lnTo>
                        <a:pt x="376" y="123"/>
                      </a:lnTo>
                      <a:lnTo>
                        <a:pt x="360" y="128"/>
                      </a:lnTo>
                      <a:lnTo>
                        <a:pt x="345" y="132"/>
                      </a:lnTo>
                      <a:lnTo>
                        <a:pt x="328" y="135"/>
                      </a:lnTo>
                      <a:lnTo>
                        <a:pt x="314" y="138"/>
                      </a:lnTo>
                      <a:lnTo>
                        <a:pt x="301" y="139"/>
                      </a:lnTo>
                      <a:lnTo>
                        <a:pt x="291" y="141"/>
                      </a:lnTo>
                      <a:lnTo>
                        <a:pt x="270" y="144"/>
                      </a:lnTo>
                      <a:lnTo>
                        <a:pt x="250" y="148"/>
                      </a:lnTo>
                      <a:lnTo>
                        <a:pt x="228" y="157"/>
                      </a:lnTo>
                      <a:lnTo>
                        <a:pt x="207" y="173"/>
                      </a:lnTo>
                      <a:lnTo>
                        <a:pt x="191" y="189"/>
                      </a:lnTo>
                      <a:lnTo>
                        <a:pt x="164" y="217"/>
                      </a:lnTo>
                      <a:lnTo>
                        <a:pt x="139" y="248"/>
                      </a:lnTo>
                      <a:lnTo>
                        <a:pt x="116" y="279"/>
                      </a:lnTo>
                      <a:lnTo>
                        <a:pt x="90" y="309"/>
                      </a:lnTo>
                      <a:lnTo>
                        <a:pt x="88" y="312"/>
                      </a:lnTo>
                      <a:lnTo>
                        <a:pt x="79" y="312"/>
                      </a:lnTo>
                      <a:lnTo>
                        <a:pt x="77" y="311"/>
                      </a:lnTo>
                      <a:lnTo>
                        <a:pt x="74" y="308"/>
                      </a:lnTo>
                      <a:lnTo>
                        <a:pt x="72" y="304"/>
                      </a:lnTo>
                      <a:lnTo>
                        <a:pt x="72" y="297"/>
                      </a:lnTo>
                      <a:lnTo>
                        <a:pt x="75" y="292"/>
                      </a:lnTo>
                      <a:lnTo>
                        <a:pt x="97" y="265"/>
                      </a:lnTo>
                      <a:lnTo>
                        <a:pt x="120" y="235"/>
                      </a:lnTo>
                      <a:lnTo>
                        <a:pt x="143" y="206"/>
                      </a:lnTo>
                      <a:lnTo>
                        <a:pt x="167" y="180"/>
                      </a:lnTo>
                      <a:lnTo>
                        <a:pt x="193" y="155"/>
                      </a:lnTo>
                      <a:lnTo>
                        <a:pt x="224" y="135"/>
                      </a:lnTo>
                      <a:lnTo>
                        <a:pt x="245" y="127"/>
                      </a:lnTo>
                      <a:lnTo>
                        <a:pt x="266" y="121"/>
                      </a:lnTo>
                      <a:lnTo>
                        <a:pt x="310" y="116"/>
                      </a:lnTo>
                      <a:lnTo>
                        <a:pt x="319" y="114"/>
                      </a:lnTo>
                      <a:lnTo>
                        <a:pt x="331" y="113"/>
                      </a:lnTo>
                      <a:lnTo>
                        <a:pt x="344" y="110"/>
                      </a:lnTo>
                      <a:lnTo>
                        <a:pt x="358" y="107"/>
                      </a:lnTo>
                      <a:lnTo>
                        <a:pt x="369" y="103"/>
                      </a:lnTo>
                      <a:lnTo>
                        <a:pt x="379" y="98"/>
                      </a:lnTo>
                      <a:lnTo>
                        <a:pt x="383" y="89"/>
                      </a:lnTo>
                      <a:lnTo>
                        <a:pt x="381" y="78"/>
                      </a:lnTo>
                      <a:lnTo>
                        <a:pt x="373" y="68"/>
                      </a:lnTo>
                      <a:lnTo>
                        <a:pt x="363" y="59"/>
                      </a:lnTo>
                      <a:lnTo>
                        <a:pt x="355" y="52"/>
                      </a:lnTo>
                      <a:lnTo>
                        <a:pt x="334" y="36"/>
                      </a:lnTo>
                      <a:lnTo>
                        <a:pt x="309" y="25"/>
                      </a:lnTo>
                      <a:lnTo>
                        <a:pt x="282" y="21"/>
                      </a:lnTo>
                      <a:lnTo>
                        <a:pt x="257" y="27"/>
                      </a:lnTo>
                      <a:lnTo>
                        <a:pt x="234" y="39"/>
                      </a:lnTo>
                      <a:lnTo>
                        <a:pt x="206" y="63"/>
                      </a:lnTo>
                      <a:lnTo>
                        <a:pt x="182" y="88"/>
                      </a:lnTo>
                      <a:lnTo>
                        <a:pt x="160" y="117"/>
                      </a:lnTo>
                      <a:lnTo>
                        <a:pt x="139" y="146"/>
                      </a:lnTo>
                      <a:lnTo>
                        <a:pt x="117" y="174"/>
                      </a:lnTo>
                      <a:lnTo>
                        <a:pt x="104" y="188"/>
                      </a:lnTo>
                      <a:lnTo>
                        <a:pt x="90" y="201"/>
                      </a:lnTo>
                      <a:lnTo>
                        <a:pt x="75" y="212"/>
                      </a:lnTo>
                      <a:lnTo>
                        <a:pt x="58" y="220"/>
                      </a:lnTo>
                      <a:lnTo>
                        <a:pt x="42" y="224"/>
                      </a:lnTo>
                      <a:lnTo>
                        <a:pt x="24" y="223"/>
                      </a:lnTo>
                      <a:lnTo>
                        <a:pt x="6" y="215"/>
                      </a:lnTo>
                      <a:lnTo>
                        <a:pt x="0" y="209"/>
                      </a:lnTo>
                      <a:lnTo>
                        <a:pt x="0" y="205"/>
                      </a:lnTo>
                      <a:lnTo>
                        <a:pt x="2" y="202"/>
                      </a:lnTo>
                      <a:lnTo>
                        <a:pt x="3" y="198"/>
                      </a:lnTo>
                      <a:lnTo>
                        <a:pt x="8" y="195"/>
                      </a:lnTo>
                      <a:lnTo>
                        <a:pt x="13" y="195"/>
                      </a:lnTo>
                      <a:lnTo>
                        <a:pt x="34" y="202"/>
                      </a:lnTo>
                      <a:lnTo>
                        <a:pt x="47" y="201"/>
                      </a:lnTo>
                      <a:lnTo>
                        <a:pt x="64" y="195"/>
                      </a:lnTo>
                      <a:lnTo>
                        <a:pt x="78" y="184"/>
                      </a:lnTo>
                      <a:lnTo>
                        <a:pt x="92" y="170"/>
                      </a:lnTo>
                      <a:lnTo>
                        <a:pt x="114" y="142"/>
                      </a:lnTo>
                      <a:lnTo>
                        <a:pt x="122" y="130"/>
                      </a:lnTo>
                      <a:lnTo>
                        <a:pt x="141" y="107"/>
                      </a:lnTo>
                      <a:lnTo>
                        <a:pt x="157" y="84"/>
                      </a:lnTo>
                      <a:lnTo>
                        <a:pt x="177" y="61"/>
                      </a:lnTo>
                      <a:lnTo>
                        <a:pt x="198" y="40"/>
                      </a:lnTo>
                      <a:lnTo>
                        <a:pt x="220" y="22"/>
                      </a:lnTo>
                      <a:lnTo>
                        <a:pt x="245" y="8"/>
                      </a:lnTo>
                      <a:lnTo>
                        <a:pt x="270" y="1"/>
                      </a:lnTo>
                      <a:lnTo>
                        <a:pt x="2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0" name="Freeform 83"/>
                <p:cNvSpPr>
                  <a:spLocks/>
                </p:cNvSpPr>
                <p:nvPr/>
              </p:nvSpPr>
              <p:spPr bwMode="auto">
                <a:xfrm>
                  <a:off x="2694" y="3304"/>
                  <a:ext cx="283" cy="163"/>
                </a:xfrm>
                <a:custGeom>
                  <a:avLst/>
                  <a:gdLst/>
                  <a:ahLst/>
                  <a:cxnLst>
                    <a:cxn ang="0">
                      <a:pos x="180" y="0"/>
                    </a:cxn>
                    <a:cxn ang="0">
                      <a:pos x="206" y="0"/>
                    </a:cxn>
                    <a:cxn ang="0">
                      <a:pos x="231" y="3"/>
                    </a:cxn>
                    <a:cxn ang="0">
                      <a:pos x="255" y="8"/>
                    </a:cxn>
                    <a:cxn ang="0">
                      <a:pos x="277" y="21"/>
                    </a:cxn>
                    <a:cxn ang="0">
                      <a:pos x="280" y="23"/>
                    </a:cxn>
                    <a:cxn ang="0">
                      <a:pos x="283" y="28"/>
                    </a:cxn>
                    <a:cxn ang="0">
                      <a:pos x="283" y="30"/>
                    </a:cxn>
                    <a:cxn ang="0">
                      <a:pos x="281" y="35"/>
                    </a:cxn>
                    <a:cxn ang="0">
                      <a:pos x="280" y="37"/>
                    </a:cxn>
                    <a:cxn ang="0">
                      <a:pos x="277" y="40"/>
                    </a:cxn>
                    <a:cxn ang="0">
                      <a:pos x="274" y="41"/>
                    </a:cxn>
                    <a:cxn ang="0">
                      <a:pos x="270" y="41"/>
                    </a:cxn>
                    <a:cxn ang="0">
                      <a:pos x="266" y="40"/>
                    </a:cxn>
                    <a:cxn ang="0">
                      <a:pos x="247" y="29"/>
                    </a:cxn>
                    <a:cxn ang="0">
                      <a:pos x="226" y="23"/>
                    </a:cxn>
                    <a:cxn ang="0">
                      <a:pos x="203" y="21"/>
                    </a:cxn>
                    <a:cxn ang="0">
                      <a:pos x="180" y="22"/>
                    </a:cxn>
                    <a:cxn ang="0">
                      <a:pos x="158" y="25"/>
                    </a:cxn>
                    <a:cxn ang="0">
                      <a:pos x="137" y="30"/>
                    </a:cxn>
                    <a:cxn ang="0">
                      <a:pos x="110" y="40"/>
                    </a:cxn>
                    <a:cxn ang="0">
                      <a:pos x="85" y="51"/>
                    </a:cxn>
                    <a:cxn ang="0">
                      <a:pos x="62" y="68"/>
                    </a:cxn>
                    <a:cxn ang="0">
                      <a:pos x="44" y="87"/>
                    </a:cxn>
                    <a:cxn ang="0">
                      <a:pos x="28" y="112"/>
                    </a:cxn>
                    <a:cxn ang="0">
                      <a:pos x="24" y="124"/>
                    </a:cxn>
                    <a:cxn ang="0">
                      <a:pos x="25" y="131"/>
                    </a:cxn>
                    <a:cxn ang="0">
                      <a:pos x="31" y="136"/>
                    </a:cxn>
                    <a:cxn ang="0">
                      <a:pos x="39" y="139"/>
                    </a:cxn>
                    <a:cxn ang="0">
                      <a:pos x="49" y="140"/>
                    </a:cxn>
                    <a:cxn ang="0">
                      <a:pos x="70" y="140"/>
                    </a:cxn>
                    <a:cxn ang="0">
                      <a:pos x="114" y="138"/>
                    </a:cxn>
                    <a:cxn ang="0">
                      <a:pos x="160" y="133"/>
                    </a:cxn>
                    <a:cxn ang="0">
                      <a:pos x="167" y="136"/>
                    </a:cxn>
                    <a:cxn ang="0">
                      <a:pos x="170" y="140"/>
                    </a:cxn>
                    <a:cxn ang="0">
                      <a:pos x="170" y="147"/>
                    </a:cxn>
                    <a:cxn ang="0">
                      <a:pos x="167" y="153"/>
                    </a:cxn>
                    <a:cxn ang="0">
                      <a:pos x="160" y="156"/>
                    </a:cxn>
                    <a:cxn ang="0">
                      <a:pos x="151" y="156"/>
                    </a:cxn>
                    <a:cxn ang="0">
                      <a:pos x="138" y="157"/>
                    </a:cxn>
                    <a:cxn ang="0">
                      <a:pos x="124" y="160"/>
                    </a:cxn>
                    <a:cxn ang="0">
                      <a:pos x="108" y="161"/>
                    </a:cxn>
                    <a:cxn ang="0">
                      <a:pos x="89" y="161"/>
                    </a:cxn>
                    <a:cxn ang="0">
                      <a:pos x="73" y="163"/>
                    </a:cxn>
                    <a:cxn ang="0">
                      <a:pos x="55" y="161"/>
                    </a:cxn>
                    <a:cxn ang="0">
                      <a:pos x="39" y="160"/>
                    </a:cxn>
                    <a:cxn ang="0">
                      <a:pos x="25" y="157"/>
                    </a:cxn>
                    <a:cxn ang="0">
                      <a:pos x="13" y="151"/>
                    </a:cxn>
                    <a:cxn ang="0">
                      <a:pos x="5" y="143"/>
                    </a:cxn>
                    <a:cxn ang="0">
                      <a:pos x="0" y="133"/>
                    </a:cxn>
                    <a:cxn ang="0">
                      <a:pos x="2" y="121"/>
                    </a:cxn>
                    <a:cxn ang="0">
                      <a:pos x="7" y="104"/>
                    </a:cxn>
                    <a:cxn ang="0">
                      <a:pos x="24" y="76"/>
                    </a:cxn>
                    <a:cxn ang="0">
                      <a:pos x="46" y="53"/>
                    </a:cxn>
                    <a:cxn ang="0">
                      <a:pos x="71" y="35"/>
                    </a:cxn>
                    <a:cxn ang="0">
                      <a:pos x="101" y="19"/>
                    </a:cxn>
                    <a:cxn ang="0">
                      <a:pos x="131" y="8"/>
                    </a:cxn>
                    <a:cxn ang="0">
                      <a:pos x="155" y="3"/>
                    </a:cxn>
                    <a:cxn ang="0">
                      <a:pos x="180" y="0"/>
                    </a:cxn>
                  </a:cxnLst>
                  <a:rect l="0" t="0" r="r" b="b"/>
                  <a:pathLst>
                    <a:path w="283" h="163">
                      <a:moveTo>
                        <a:pt x="180" y="0"/>
                      </a:moveTo>
                      <a:lnTo>
                        <a:pt x="206" y="0"/>
                      </a:lnTo>
                      <a:lnTo>
                        <a:pt x="231" y="3"/>
                      </a:lnTo>
                      <a:lnTo>
                        <a:pt x="255" y="8"/>
                      </a:lnTo>
                      <a:lnTo>
                        <a:pt x="277" y="21"/>
                      </a:lnTo>
                      <a:lnTo>
                        <a:pt x="280" y="23"/>
                      </a:lnTo>
                      <a:lnTo>
                        <a:pt x="283" y="28"/>
                      </a:lnTo>
                      <a:lnTo>
                        <a:pt x="283" y="30"/>
                      </a:lnTo>
                      <a:lnTo>
                        <a:pt x="281" y="35"/>
                      </a:lnTo>
                      <a:lnTo>
                        <a:pt x="280" y="37"/>
                      </a:lnTo>
                      <a:lnTo>
                        <a:pt x="277" y="40"/>
                      </a:lnTo>
                      <a:lnTo>
                        <a:pt x="274" y="41"/>
                      </a:lnTo>
                      <a:lnTo>
                        <a:pt x="270" y="41"/>
                      </a:lnTo>
                      <a:lnTo>
                        <a:pt x="266" y="40"/>
                      </a:lnTo>
                      <a:lnTo>
                        <a:pt x="247" y="29"/>
                      </a:lnTo>
                      <a:lnTo>
                        <a:pt x="226" y="23"/>
                      </a:lnTo>
                      <a:lnTo>
                        <a:pt x="203" y="21"/>
                      </a:lnTo>
                      <a:lnTo>
                        <a:pt x="180" y="22"/>
                      </a:lnTo>
                      <a:lnTo>
                        <a:pt x="158" y="25"/>
                      </a:lnTo>
                      <a:lnTo>
                        <a:pt x="137" y="30"/>
                      </a:lnTo>
                      <a:lnTo>
                        <a:pt x="110" y="40"/>
                      </a:lnTo>
                      <a:lnTo>
                        <a:pt x="85" y="51"/>
                      </a:lnTo>
                      <a:lnTo>
                        <a:pt x="62" y="68"/>
                      </a:lnTo>
                      <a:lnTo>
                        <a:pt x="44" y="87"/>
                      </a:lnTo>
                      <a:lnTo>
                        <a:pt x="28" y="112"/>
                      </a:lnTo>
                      <a:lnTo>
                        <a:pt x="24" y="124"/>
                      </a:lnTo>
                      <a:lnTo>
                        <a:pt x="25" y="131"/>
                      </a:lnTo>
                      <a:lnTo>
                        <a:pt x="31" y="136"/>
                      </a:lnTo>
                      <a:lnTo>
                        <a:pt x="39" y="139"/>
                      </a:lnTo>
                      <a:lnTo>
                        <a:pt x="49" y="140"/>
                      </a:lnTo>
                      <a:lnTo>
                        <a:pt x="70" y="140"/>
                      </a:lnTo>
                      <a:lnTo>
                        <a:pt x="114" y="138"/>
                      </a:lnTo>
                      <a:lnTo>
                        <a:pt x="160" y="133"/>
                      </a:lnTo>
                      <a:lnTo>
                        <a:pt x="167" y="136"/>
                      </a:lnTo>
                      <a:lnTo>
                        <a:pt x="170" y="140"/>
                      </a:lnTo>
                      <a:lnTo>
                        <a:pt x="170" y="147"/>
                      </a:lnTo>
                      <a:lnTo>
                        <a:pt x="167" y="153"/>
                      </a:lnTo>
                      <a:lnTo>
                        <a:pt x="160" y="156"/>
                      </a:lnTo>
                      <a:lnTo>
                        <a:pt x="151" y="156"/>
                      </a:lnTo>
                      <a:lnTo>
                        <a:pt x="138" y="157"/>
                      </a:lnTo>
                      <a:lnTo>
                        <a:pt x="124" y="160"/>
                      </a:lnTo>
                      <a:lnTo>
                        <a:pt x="108" y="161"/>
                      </a:lnTo>
                      <a:lnTo>
                        <a:pt x="89" y="161"/>
                      </a:lnTo>
                      <a:lnTo>
                        <a:pt x="73" y="163"/>
                      </a:lnTo>
                      <a:lnTo>
                        <a:pt x="55" y="161"/>
                      </a:lnTo>
                      <a:lnTo>
                        <a:pt x="39" y="160"/>
                      </a:lnTo>
                      <a:lnTo>
                        <a:pt x="25" y="157"/>
                      </a:lnTo>
                      <a:lnTo>
                        <a:pt x="13" y="151"/>
                      </a:lnTo>
                      <a:lnTo>
                        <a:pt x="5" y="143"/>
                      </a:lnTo>
                      <a:lnTo>
                        <a:pt x="0" y="133"/>
                      </a:lnTo>
                      <a:lnTo>
                        <a:pt x="2" y="121"/>
                      </a:lnTo>
                      <a:lnTo>
                        <a:pt x="7" y="104"/>
                      </a:lnTo>
                      <a:lnTo>
                        <a:pt x="24" y="76"/>
                      </a:lnTo>
                      <a:lnTo>
                        <a:pt x="46" y="53"/>
                      </a:lnTo>
                      <a:lnTo>
                        <a:pt x="71" y="35"/>
                      </a:lnTo>
                      <a:lnTo>
                        <a:pt x="101" y="19"/>
                      </a:lnTo>
                      <a:lnTo>
                        <a:pt x="131" y="8"/>
                      </a:lnTo>
                      <a:lnTo>
                        <a:pt x="155" y="3"/>
                      </a:lnTo>
                      <a:lnTo>
                        <a:pt x="18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1" name="Freeform 84"/>
                <p:cNvSpPr>
                  <a:spLocks/>
                </p:cNvSpPr>
                <p:nvPr/>
              </p:nvSpPr>
              <p:spPr bwMode="auto">
                <a:xfrm>
                  <a:off x="2961" y="3444"/>
                  <a:ext cx="241" cy="84"/>
                </a:xfrm>
                <a:custGeom>
                  <a:avLst/>
                  <a:gdLst/>
                  <a:ahLst/>
                  <a:cxnLst>
                    <a:cxn ang="0">
                      <a:pos x="10" y="0"/>
                    </a:cxn>
                    <a:cxn ang="0">
                      <a:pos x="14" y="0"/>
                    </a:cxn>
                    <a:cxn ang="0">
                      <a:pos x="52" y="7"/>
                    </a:cxn>
                    <a:cxn ang="0">
                      <a:pos x="91" y="14"/>
                    </a:cxn>
                    <a:cxn ang="0">
                      <a:pos x="128" y="21"/>
                    </a:cxn>
                    <a:cxn ang="0">
                      <a:pos x="165" y="31"/>
                    </a:cxn>
                    <a:cxn ang="0">
                      <a:pos x="201" y="45"/>
                    </a:cxn>
                    <a:cxn ang="0">
                      <a:pos x="236" y="63"/>
                    </a:cxn>
                    <a:cxn ang="0">
                      <a:pos x="241" y="69"/>
                    </a:cxn>
                    <a:cxn ang="0">
                      <a:pos x="241" y="73"/>
                    </a:cxn>
                    <a:cxn ang="0">
                      <a:pos x="240" y="77"/>
                    </a:cxn>
                    <a:cxn ang="0">
                      <a:pos x="238" y="80"/>
                    </a:cxn>
                    <a:cxn ang="0">
                      <a:pos x="236" y="82"/>
                    </a:cxn>
                    <a:cxn ang="0">
                      <a:pos x="233" y="84"/>
                    </a:cxn>
                    <a:cxn ang="0">
                      <a:pos x="229" y="84"/>
                    </a:cxn>
                    <a:cxn ang="0">
                      <a:pos x="224" y="82"/>
                    </a:cxn>
                    <a:cxn ang="0">
                      <a:pos x="191" y="64"/>
                    </a:cxn>
                    <a:cxn ang="0">
                      <a:pos x="155" y="52"/>
                    </a:cxn>
                    <a:cxn ang="0">
                      <a:pos x="119" y="42"/>
                    </a:cxn>
                    <a:cxn ang="0">
                      <a:pos x="83" y="35"/>
                    </a:cxn>
                    <a:cxn ang="0">
                      <a:pos x="45" y="28"/>
                    </a:cxn>
                    <a:cxn ang="0">
                      <a:pos x="9" y="21"/>
                    </a:cxn>
                    <a:cxn ang="0">
                      <a:pos x="5" y="20"/>
                    </a:cxn>
                    <a:cxn ang="0">
                      <a:pos x="0" y="11"/>
                    </a:cxn>
                    <a:cxn ang="0">
                      <a:pos x="2" y="9"/>
                    </a:cxn>
                    <a:cxn ang="0">
                      <a:pos x="2" y="6"/>
                    </a:cxn>
                    <a:cxn ang="0">
                      <a:pos x="5" y="3"/>
                    </a:cxn>
                    <a:cxn ang="0">
                      <a:pos x="10" y="0"/>
                    </a:cxn>
                  </a:cxnLst>
                  <a:rect l="0" t="0" r="r" b="b"/>
                  <a:pathLst>
                    <a:path w="241" h="84">
                      <a:moveTo>
                        <a:pt x="10" y="0"/>
                      </a:moveTo>
                      <a:lnTo>
                        <a:pt x="14" y="0"/>
                      </a:lnTo>
                      <a:lnTo>
                        <a:pt x="52" y="7"/>
                      </a:lnTo>
                      <a:lnTo>
                        <a:pt x="91" y="14"/>
                      </a:lnTo>
                      <a:lnTo>
                        <a:pt x="128" y="21"/>
                      </a:lnTo>
                      <a:lnTo>
                        <a:pt x="165" y="31"/>
                      </a:lnTo>
                      <a:lnTo>
                        <a:pt x="201" y="45"/>
                      </a:lnTo>
                      <a:lnTo>
                        <a:pt x="236" y="63"/>
                      </a:lnTo>
                      <a:lnTo>
                        <a:pt x="241" y="69"/>
                      </a:lnTo>
                      <a:lnTo>
                        <a:pt x="241" y="73"/>
                      </a:lnTo>
                      <a:lnTo>
                        <a:pt x="240" y="77"/>
                      </a:lnTo>
                      <a:lnTo>
                        <a:pt x="238" y="80"/>
                      </a:lnTo>
                      <a:lnTo>
                        <a:pt x="236" y="82"/>
                      </a:lnTo>
                      <a:lnTo>
                        <a:pt x="233" y="84"/>
                      </a:lnTo>
                      <a:lnTo>
                        <a:pt x="229" y="84"/>
                      </a:lnTo>
                      <a:lnTo>
                        <a:pt x="224" y="82"/>
                      </a:lnTo>
                      <a:lnTo>
                        <a:pt x="191" y="64"/>
                      </a:lnTo>
                      <a:lnTo>
                        <a:pt x="155" y="52"/>
                      </a:lnTo>
                      <a:lnTo>
                        <a:pt x="119" y="42"/>
                      </a:lnTo>
                      <a:lnTo>
                        <a:pt x="83" y="35"/>
                      </a:lnTo>
                      <a:lnTo>
                        <a:pt x="45" y="28"/>
                      </a:lnTo>
                      <a:lnTo>
                        <a:pt x="9" y="21"/>
                      </a:lnTo>
                      <a:lnTo>
                        <a:pt x="5" y="20"/>
                      </a:lnTo>
                      <a:lnTo>
                        <a:pt x="0" y="11"/>
                      </a:lnTo>
                      <a:lnTo>
                        <a:pt x="2"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2" name="Freeform 85"/>
                <p:cNvSpPr>
                  <a:spLocks/>
                </p:cNvSpPr>
                <p:nvPr/>
              </p:nvSpPr>
              <p:spPr bwMode="auto">
                <a:xfrm>
                  <a:off x="3127" y="3355"/>
                  <a:ext cx="117" cy="36"/>
                </a:xfrm>
                <a:custGeom>
                  <a:avLst/>
                  <a:gdLst/>
                  <a:ahLst/>
                  <a:cxnLst>
                    <a:cxn ang="0">
                      <a:pos x="7" y="0"/>
                    </a:cxn>
                    <a:cxn ang="0">
                      <a:pos x="14" y="0"/>
                    </a:cxn>
                    <a:cxn ang="0">
                      <a:pos x="60" y="10"/>
                    </a:cxn>
                    <a:cxn ang="0">
                      <a:pos x="107" y="14"/>
                    </a:cxn>
                    <a:cxn ang="0">
                      <a:pos x="114" y="17"/>
                    </a:cxn>
                    <a:cxn ang="0">
                      <a:pos x="117" y="23"/>
                    </a:cxn>
                    <a:cxn ang="0">
                      <a:pos x="117" y="28"/>
                    </a:cxn>
                    <a:cxn ang="0">
                      <a:pos x="114" y="34"/>
                    </a:cxn>
                    <a:cxn ang="0">
                      <a:pos x="107" y="36"/>
                    </a:cxn>
                    <a:cxn ang="0">
                      <a:pos x="57" y="31"/>
                    </a:cxn>
                    <a:cxn ang="0">
                      <a:pos x="8" y="21"/>
                    </a:cxn>
                    <a:cxn ang="0">
                      <a:pos x="4" y="20"/>
                    </a:cxn>
                    <a:cxn ang="0">
                      <a:pos x="0" y="11"/>
                    </a:cxn>
                    <a:cxn ang="0">
                      <a:pos x="1" y="9"/>
                    </a:cxn>
                    <a:cxn ang="0">
                      <a:pos x="1" y="4"/>
                    </a:cxn>
                    <a:cxn ang="0">
                      <a:pos x="4" y="3"/>
                    </a:cxn>
                    <a:cxn ang="0">
                      <a:pos x="7" y="0"/>
                    </a:cxn>
                  </a:cxnLst>
                  <a:rect l="0" t="0" r="r" b="b"/>
                  <a:pathLst>
                    <a:path w="117" h="36">
                      <a:moveTo>
                        <a:pt x="7" y="0"/>
                      </a:moveTo>
                      <a:lnTo>
                        <a:pt x="14" y="0"/>
                      </a:lnTo>
                      <a:lnTo>
                        <a:pt x="60" y="10"/>
                      </a:lnTo>
                      <a:lnTo>
                        <a:pt x="107" y="14"/>
                      </a:lnTo>
                      <a:lnTo>
                        <a:pt x="114" y="17"/>
                      </a:lnTo>
                      <a:lnTo>
                        <a:pt x="117" y="23"/>
                      </a:lnTo>
                      <a:lnTo>
                        <a:pt x="117" y="28"/>
                      </a:lnTo>
                      <a:lnTo>
                        <a:pt x="114" y="34"/>
                      </a:lnTo>
                      <a:lnTo>
                        <a:pt x="107" y="36"/>
                      </a:lnTo>
                      <a:lnTo>
                        <a:pt x="57" y="31"/>
                      </a:lnTo>
                      <a:lnTo>
                        <a:pt x="8" y="21"/>
                      </a:lnTo>
                      <a:lnTo>
                        <a:pt x="4" y="20"/>
                      </a:lnTo>
                      <a:lnTo>
                        <a:pt x="0" y="11"/>
                      </a:lnTo>
                      <a:lnTo>
                        <a:pt x="1" y="9"/>
                      </a:lnTo>
                      <a:lnTo>
                        <a:pt x="1" y="4"/>
                      </a:lnTo>
                      <a:lnTo>
                        <a:pt x="4" y="3"/>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3" name="Freeform 86"/>
                <p:cNvSpPr>
                  <a:spLocks/>
                </p:cNvSpPr>
                <p:nvPr/>
              </p:nvSpPr>
              <p:spPr bwMode="auto">
                <a:xfrm>
                  <a:off x="2743" y="3106"/>
                  <a:ext cx="129" cy="102"/>
                </a:xfrm>
                <a:custGeom>
                  <a:avLst/>
                  <a:gdLst/>
                  <a:ahLst/>
                  <a:cxnLst>
                    <a:cxn ang="0">
                      <a:pos x="100" y="0"/>
                    </a:cxn>
                    <a:cxn ang="0">
                      <a:pos x="121" y="1"/>
                    </a:cxn>
                    <a:cxn ang="0">
                      <a:pos x="127" y="6"/>
                    </a:cxn>
                    <a:cxn ang="0">
                      <a:pos x="129" y="11"/>
                    </a:cxn>
                    <a:cxn ang="0">
                      <a:pos x="128" y="17"/>
                    </a:cxn>
                    <a:cxn ang="0">
                      <a:pos x="123" y="22"/>
                    </a:cxn>
                    <a:cxn ang="0">
                      <a:pos x="116" y="24"/>
                    </a:cxn>
                    <a:cxn ang="0">
                      <a:pos x="102" y="24"/>
                    </a:cxn>
                    <a:cxn ang="0">
                      <a:pos x="91" y="28"/>
                    </a:cxn>
                    <a:cxn ang="0">
                      <a:pos x="84" y="35"/>
                    </a:cxn>
                    <a:cxn ang="0">
                      <a:pos x="77" y="46"/>
                    </a:cxn>
                    <a:cxn ang="0">
                      <a:pos x="71" y="57"/>
                    </a:cxn>
                    <a:cxn ang="0">
                      <a:pos x="63" y="79"/>
                    </a:cxn>
                    <a:cxn ang="0">
                      <a:pos x="53" y="92"/>
                    </a:cxn>
                    <a:cxn ang="0">
                      <a:pos x="43" y="99"/>
                    </a:cxn>
                    <a:cxn ang="0">
                      <a:pos x="31" y="102"/>
                    </a:cxn>
                    <a:cxn ang="0">
                      <a:pos x="18" y="99"/>
                    </a:cxn>
                    <a:cxn ang="0">
                      <a:pos x="4" y="91"/>
                    </a:cxn>
                    <a:cxn ang="0">
                      <a:pos x="1" y="88"/>
                    </a:cxn>
                    <a:cxn ang="0">
                      <a:pos x="0" y="84"/>
                    </a:cxn>
                    <a:cxn ang="0">
                      <a:pos x="0" y="77"/>
                    </a:cxn>
                    <a:cxn ang="0">
                      <a:pos x="6" y="71"/>
                    </a:cxn>
                    <a:cxn ang="0">
                      <a:pos x="11" y="71"/>
                    </a:cxn>
                    <a:cxn ang="0">
                      <a:pos x="15" y="72"/>
                    </a:cxn>
                    <a:cxn ang="0">
                      <a:pos x="24" y="77"/>
                    </a:cxn>
                    <a:cxn ang="0">
                      <a:pos x="31" y="79"/>
                    </a:cxn>
                    <a:cxn ang="0">
                      <a:pos x="36" y="78"/>
                    </a:cxn>
                    <a:cxn ang="0">
                      <a:pos x="42" y="71"/>
                    </a:cxn>
                    <a:cxn ang="0">
                      <a:pos x="49" y="54"/>
                    </a:cxn>
                    <a:cxn ang="0">
                      <a:pos x="57" y="36"/>
                    </a:cxn>
                    <a:cxn ang="0">
                      <a:pos x="68" y="18"/>
                    </a:cxn>
                    <a:cxn ang="0">
                      <a:pos x="82" y="7"/>
                    </a:cxn>
                    <a:cxn ang="0">
                      <a:pos x="100" y="0"/>
                    </a:cxn>
                  </a:cxnLst>
                  <a:rect l="0" t="0" r="r" b="b"/>
                  <a:pathLst>
                    <a:path w="129" h="102">
                      <a:moveTo>
                        <a:pt x="100" y="0"/>
                      </a:moveTo>
                      <a:lnTo>
                        <a:pt x="121" y="1"/>
                      </a:lnTo>
                      <a:lnTo>
                        <a:pt x="127" y="6"/>
                      </a:lnTo>
                      <a:lnTo>
                        <a:pt x="129" y="11"/>
                      </a:lnTo>
                      <a:lnTo>
                        <a:pt x="128" y="17"/>
                      </a:lnTo>
                      <a:lnTo>
                        <a:pt x="123" y="22"/>
                      </a:lnTo>
                      <a:lnTo>
                        <a:pt x="116" y="24"/>
                      </a:lnTo>
                      <a:lnTo>
                        <a:pt x="102" y="24"/>
                      </a:lnTo>
                      <a:lnTo>
                        <a:pt x="91" y="28"/>
                      </a:lnTo>
                      <a:lnTo>
                        <a:pt x="84" y="35"/>
                      </a:lnTo>
                      <a:lnTo>
                        <a:pt x="77" y="46"/>
                      </a:lnTo>
                      <a:lnTo>
                        <a:pt x="71" y="57"/>
                      </a:lnTo>
                      <a:lnTo>
                        <a:pt x="63" y="79"/>
                      </a:lnTo>
                      <a:lnTo>
                        <a:pt x="53" y="92"/>
                      </a:lnTo>
                      <a:lnTo>
                        <a:pt x="43" y="99"/>
                      </a:lnTo>
                      <a:lnTo>
                        <a:pt x="31" y="102"/>
                      </a:lnTo>
                      <a:lnTo>
                        <a:pt x="18" y="99"/>
                      </a:lnTo>
                      <a:lnTo>
                        <a:pt x="4" y="91"/>
                      </a:lnTo>
                      <a:lnTo>
                        <a:pt x="1" y="88"/>
                      </a:lnTo>
                      <a:lnTo>
                        <a:pt x="0" y="84"/>
                      </a:lnTo>
                      <a:lnTo>
                        <a:pt x="0" y="77"/>
                      </a:lnTo>
                      <a:lnTo>
                        <a:pt x="6" y="71"/>
                      </a:lnTo>
                      <a:lnTo>
                        <a:pt x="11" y="71"/>
                      </a:lnTo>
                      <a:lnTo>
                        <a:pt x="15" y="72"/>
                      </a:lnTo>
                      <a:lnTo>
                        <a:pt x="24" y="77"/>
                      </a:lnTo>
                      <a:lnTo>
                        <a:pt x="31" y="79"/>
                      </a:lnTo>
                      <a:lnTo>
                        <a:pt x="36" y="78"/>
                      </a:lnTo>
                      <a:lnTo>
                        <a:pt x="42" y="71"/>
                      </a:lnTo>
                      <a:lnTo>
                        <a:pt x="49" y="54"/>
                      </a:lnTo>
                      <a:lnTo>
                        <a:pt x="57" y="36"/>
                      </a:lnTo>
                      <a:lnTo>
                        <a:pt x="68" y="18"/>
                      </a:lnTo>
                      <a:lnTo>
                        <a:pt x="82" y="7"/>
                      </a:lnTo>
                      <a:lnTo>
                        <a:pt x="10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4" name="Freeform 87"/>
                <p:cNvSpPr>
                  <a:spLocks/>
                </p:cNvSpPr>
                <p:nvPr/>
              </p:nvSpPr>
              <p:spPr bwMode="auto">
                <a:xfrm>
                  <a:off x="2917" y="3092"/>
                  <a:ext cx="181" cy="61"/>
                </a:xfrm>
                <a:custGeom>
                  <a:avLst/>
                  <a:gdLst/>
                  <a:ahLst/>
                  <a:cxnLst>
                    <a:cxn ang="0">
                      <a:pos x="39" y="0"/>
                    </a:cxn>
                    <a:cxn ang="0">
                      <a:pos x="58" y="3"/>
                    </a:cxn>
                    <a:cxn ang="0">
                      <a:pos x="76" y="8"/>
                    </a:cxn>
                    <a:cxn ang="0">
                      <a:pos x="96" y="17"/>
                    </a:cxn>
                    <a:cxn ang="0">
                      <a:pos x="114" y="25"/>
                    </a:cxn>
                    <a:cxn ang="0">
                      <a:pos x="133" y="32"/>
                    </a:cxn>
                    <a:cxn ang="0">
                      <a:pos x="153" y="38"/>
                    </a:cxn>
                    <a:cxn ang="0">
                      <a:pos x="171" y="39"/>
                    </a:cxn>
                    <a:cxn ang="0">
                      <a:pos x="178" y="40"/>
                    </a:cxn>
                    <a:cxn ang="0">
                      <a:pos x="181" y="46"/>
                    </a:cxn>
                    <a:cxn ang="0">
                      <a:pos x="181" y="53"/>
                    </a:cxn>
                    <a:cxn ang="0">
                      <a:pos x="178" y="59"/>
                    </a:cxn>
                    <a:cxn ang="0">
                      <a:pos x="171" y="61"/>
                    </a:cxn>
                    <a:cxn ang="0">
                      <a:pos x="145" y="60"/>
                    </a:cxn>
                    <a:cxn ang="0">
                      <a:pos x="120" y="52"/>
                    </a:cxn>
                    <a:cxn ang="0">
                      <a:pos x="96" y="42"/>
                    </a:cxn>
                    <a:cxn ang="0">
                      <a:pos x="58" y="25"/>
                    </a:cxn>
                    <a:cxn ang="0">
                      <a:pos x="44" y="22"/>
                    </a:cxn>
                    <a:cxn ang="0">
                      <a:pos x="32" y="24"/>
                    </a:cxn>
                    <a:cxn ang="0">
                      <a:pos x="19" y="29"/>
                    </a:cxn>
                    <a:cxn ang="0">
                      <a:pos x="11" y="32"/>
                    </a:cxn>
                    <a:cxn ang="0">
                      <a:pos x="8" y="31"/>
                    </a:cxn>
                    <a:cxn ang="0">
                      <a:pos x="4" y="29"/>
                    </a:cxn>
                    <a:cxn ang="0">
                      <a:pos x="1" y="24"/>
                    </a:cxn>
                    <a:cxn ang="0">
                      <a:pos x="0" y="20"/>
                    </a:cxn>
                    <a:cxn ang="0">
                      <a:pos x="1" y="17"/>
                    </a:cxn>
                    <a:cxn ang="0">
                      <a:pos x="4" y="14"/>
                    </a:cxn>
                    <a:cxn ang="0">
                      <a:pos x="22" y="4"/>
                    </a:cxn>
                    <a:cxn ang="0">
                      <a:pos x="39" y="0"/>
                    </a:cxn>
                  </a:cxnLst>
                  <a:rect l="0" t="0" r="r" b="b"/>
                  <a:pathLst>
                    <a:path w="181" h="61">
                      <a:moveTo>
                        <a:pt x="39" y="0"/>
                      </a:moveTo>
                      <a:lnTo>
                        <a:pt x="58" y="3"/>
                      </a:lnTo>
                      <a:lnTo>
                        <a:pt x="76" y="8"/>
                      </a:lnTo>
                      <a:lnTo>
                        <a:pt x="96" y="17"/>
                      </a:lnTo>
                      <a:lnTo>
                        <a:pt x="114" y="25"/>
                      </a:lnTo>
                      <a:lnTo>
                        <a:pt x="133" y="32"/>
                      </a:lnTo>
                      <a:lnTo>
                        <a:pt x="153" y="38"/>
                      </a:lnTo>
                      <a:lnTo>
                        <a:pt x="171" y="39"/>
                      </a:lnTo>
                      <a:lnTo>
                        <a:pt x="178" y="40"/>
                      </a:lnTo>
                      <a:lnTo>
                        <a:pt x="181" y="46"/>
                      </a:lnTo>
                      <a:lnTo>
                        <a:pt x="181" y="53"/>
                      </a:lnTo>
                      <a:lnTo>
                        <a:pt x="178" y="59"/>
                      </a:lnTo>
                      <a:lnTo>
                        <a:pt x="171" y="61"/>
                      </a:lnTo>
                      <a:lnTo>
                        <a:pt x="145" y="60"/>
                      </a:lnTo>
                      <a:lnTo>
                        <a:pt x="120" y="52"/>
                      </a:lnTo>
                      <a:lnTo>
                        <a:pt x="96" y="42"/>
                      </a:lnTo>
                      <a:lnTo>
                        <a:pt x="58" y="25"/>
                      </a:lnTo>
                      <a:lnTo>
                        <a:pt x="44" y="22"/>
                      </a:lnTo>
                      <a:lnTo>
                        <a:pt x="32" y="24"/>
                      </a:lnTo>
                      <a:lnTo>
                        <a:pt x="19" y="29"/>
                      </a:lnTo>
                      <a:lnTo>
                        <a:pt x="11" y="32"/>
                      </a:lnTo>
                      <a:lnTo>
                        <a:pt x="8" y="31"/>
                      </a:lnTo>
                      <a:lnTo>
                        <a:pt x="4" y="29"/>
                      </a:lnTo>
                      <a:lnTo>
                        <a:pt x="1" y="24"/>
                      </a:lnTo>
                      <a:lnTo>
                        <a:pt x="0" y="20"/>
                      </a:lnTo>
                      <a:lnTo>
                        <a:pt x="1" y="17"/>
                      </a:lnTo>
                      <a:lnTo>
                        <a:pt x="4" y="14"/>
                      </a:lnTo>
                      <a:lnTo>
                        <a:pt x="22" y="4"/>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5" name="Freeform 88"/>
                <p:cNvSpPr>
                  <a:spLocks/>
                </p:cNvSpPr>
                <p:nvPr/>
              </p:nvSpPr>
              <p:spPr bwMode="auto">
                <a:xfrm>
                  <a:off x="2707" y="2842"/>
                  <a:ext cx="445" cy="175"/>
                </a:xfrm>
                <a:custGeom>
                  <a:avLst/>
                  <a:gdLst/>
                  <a:ahLst/>
                  <a:cxnLst>
                    <a:cxn ang="0">
                      <a:pos x="389" y="0"/>
                    </a:cxn>
                    <a:cxn ang="0">
                      <a:pos x="444" y="2"/>
                    </a:cxn>
                    <a:cxn ang="0">
                      <a:pos x="445" y="34"/>
                    </a:cxn>
                    <a:cxn ang="0">
                      <a:pos x="445" y="62"/>
                    </a:cxn>
                    <a:cxn ang="0">
                      <a:pos x="442" y="84"/>
                    </a:cxn>
                    <a:cxn ang="0">
                      <a:pos x="434" y="103"/>
                    </a:cxn>
                    <a:cxn ang="0">
                      <a:pos x="421" y="116"/>
                    </a:cxn>
                    <a:cxn ang="0">
                      <a:pos x="405" y="128"/>
                    </a:cxn>
                    <a:cxn ang="0">
                      <a:pos x="380" y="135"/>
                    </a:cxn>
                    <a:cxn ang="0">
                      <a:pos x="348" y="140"/>
                    </a:cxn>
                    <a:cxn ang="0">
                      <a:pos x="318" y="142"/>
                    </a:cxn>
                    <a:cxn ang="0">
                      <a:pos x="295" y="142"/>
                    </a:cxn>
                    <a:cxn ang="0">
                      <a:pos x="277" y="137"/>
                    </a:cxn>
                    <a:cxn ang="0">
                      <a:pos x="261" y="132"/>
                    </a:cxn>
                    <a:cxn ang="0">
                      <a:pos x="250" y="122"/>
                    </a:cxn>
                    <a:cxn ang="0">
                      <a:pos x="241" y="111"/>
                    </a:cxn>
                    <a:cxn ang="0">
                      <a:pos x="231" y="96"/>
                    </a:cxn>
                    <a:cxn ang="0">
                      <a:pos x="222" y="79"/>
                    </a:cxn>
                    <a:cxn ang="0">
                      <a:pos x="211" y="58"/>
                    </a:cxn>
                    <a:cxn ang="0">
                      <a:pos x="199" y="34"/>
                    </a:cxn>
                    <a:cxn ang="0">
                      <a:pos x="189" y="76"/>
                    </a:cxn>
                    <a:cxn ang="0">
                      <a:pos x="170" y="168"/>
                    </a:cxn>
                    <a:cxn ang="0">
                      <a:pos x="121" y="174"/>
                    </a:cxn>
                    <a:cxn ang="0">
                      <a:pos x="71" y="174"/>
                    </a:cxn>
                    <a:cxn ang="0">
                      <a:pos x="22" y="175"/>
                    </a:cxn>
                    <a:cxn ang="0">
                      <a:pos x="17" y="129"/>
                    </a:cxn>
                    <a:cxn ang="0">
                      <a:pos x="8" y="84"/>
                    </a:cxn>
                    <a:cxn ang="0">
                      <a:pos x="0" y="37"/>
                    </a:cxn>
                    <a:cxn ang="0">
                      <a:pos x="15" y="32"/>
                    </a:cxn>
                    <a:cxn ang="0">
                      <a:pos x="35" y="29"/>
                    </a:cxn>
                    <a:cxn ang="0">
                      <a:pos x="54" y="29"/>
                    </a:cxn>
                    <a:cxn ang="0">
                      <a:pos x="47" y="27"/>
                    </a:cxn>
                    <a:cxn ang="0">
                      <a:pos x="103" y="26"/>
                    </a:cxn>
                    <a:cxn ang="0">
                      <a:pos x="159" y="20"/>
                    </a:cxn>
                    <a:cxn ang="0">
                      <a:pos x="275" y="6"/>
                    </a:cxn>
                    <a:cxn ang="0">
                      <a:pos x="334" y="1"/>
                    </a:cxn>
                    <a:cxn ang="0">
                      <a:pos x="389" y="0"/>
                    </a:cxn>
                  </a:cxnLst>
                  <a:rect l="0" t="0" r="r" b="b"/>
                  <a:pathLst>
                    <a:path w="445" h="175">
                      <a:moveTo>
                        <a:pt x="389" y="0"/>
                      </a:moveTo>
                      <a:lnTo>
                        <a:pt x="444" y="2"/>
                      </a:lnTo>
                      <a:lnTo>
                        <a:pt x="445" y="34"/>
                      </a:lnTo>
                      <a:lnTo>
                        <a:pt x="445" y="62"/>
                      </a:lnTo>
                      <a:lnTo>
                        <a:pt x="442" y="84"/>
                      </a:lnTo>
                      <a:lnTo>
                        <a:pt x="434" y="103"/>
                      </a:lnTo>
                      <a:lnTo>
                        <a:pt x="421" y="116"/>
                      </a:lnTo>
                      <a:lnTo>
                        <a:pt x="405" y="128"/>
                      </a:lnTo>
                      <a:lnTo>
                        <a:pt x="380" y="135"/>
                      </a:lnTo>
                      <a:lnTo>
                        <a:pt x="348" y="140"/>
                      </a:lnTo>
                      <a:lnTo>
                        <a:pt x="318" y="142"/>
                      </a:lnTo>
                      <a:lnTo>
                        <a:pt x="295" y="142"/>
                      </a:lnTo>
                      <a:lnTo>
                        <a:pt x="277" y="137"/>
                      </a:lnTo>
                      <a:lnTo>
                        <a:pt x="261" y="132"/>
                      </a:lnTo>
                      <a:lnTo>
                        <a:pt x="250" y="122"/>
                      </a:lnTo>
                      <a:lnTo>
                        <a:pt x="241" y="111"/>
                      </a:lnTo>
                      <a:lnTo>
                        <a:pt x="231" y="96"/>
                      </a:lnTo>
                      <a:lnTo>
                        <a:pt x="222" y="79"/>
                      </a:lnTo>
                      <a:lnTo>
                        <a:pt x="211" y="58"/>
                      </a:lnTo>
                      <a:lnTo>
                        <a:pt x="199" y="34"/>
                      </a:lnTo>
                      <a:lnTo>
                        <a:pt x="189" y="76"/>
                      </a:lnTo>
                      <a:lnTo>
                        <a:pt x="170" y="168"/>
                      </a:lnTo>
                      <a:lnTo>
                        <a:pt x="121" y="174"/>
                      </a:lnTo>
                      <a:lnTo>
                        <a:pt x="71" y="174"/>
                      </a:lnTo>
                      <a:lnTo>
                        <a:pt x="22" y="175"/>
                      </a:lnTo>
                      <a:lnTo>
                        <a:pt x="17" y="129"/>
                      </a:lnTo>
                      <a:lnTo>
                        <a:pt x="8" y="84"/>
                      </a:lnTo>
                      <a:lnTo>
                        <a:pt x="0" y="37"/>
                      </a:lnTo>
                      <a:lnTo>
                        <a:pt x="15" y="32"/>
                      </a:lnTo>
                      <a:lnTo>
                        <a:pt x="35" y="29"/>
                      </a:lnTo>
                      <a:lnTo>
                        <a:pt x="54" y="29"/>
                      </a:lnTo>
                      <a:lnTo>
                        <a:pt x="47" y="27"/>
                      </a:lnTo>
                      <a:lnTo>
                        <a:pt x="103" y="26"/>
                      </a:lnTo>
                      <a:lnTo>
                        <a:pt x="159" y="20"/>
                      </a:lnTo>
                      <a:lnTo>
                        <a:pt x="275" y="6"/>
                      </a:lnTo>
                      <a:lnTo>
                        <a:pt x="334" y="1"/>
                      </a:lnTo>
                      <a:lnTo>
                        <a:pt x="389" y="0"/>
                      </a:lnTo>
                      <a:close/>
                    </a:path>
                  </a:pathLst>
                </a:custGeom>
                <a:solidFill>
                  <a:srgbClr val="303030"/>
                </a:solidFill>
                <a:ln w="0">
                  <a:solidFill>
                    <a:srgbClr val="30303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6" name="Freeform 89"/>
                <p:cNvSpPr>
                  <a:spLocks noEditPoints="1"/>
                </p:cNvSpPr>
                <p:nvPr/>
              </p:nvSpPr>
              <p:spPr bwMode="auto">
                <a:xfrm>
                  <a:off x="2696" y="2830"/>
                  <a:ext cx="469" cy="198"/>
                </a:xfrm>
                <a:custGeom>
                  <a:avLst/>
                  <a:gdLst/>
                  <a:ahLst/>
                  <a:cxnLst>
                    <a:cxn ang="0">
                      <a:pos x="190" y="42"/>
                    </a:cxn>
                    <a:cxn ang="0">
                      <a:pos x="69" y="50"/>
                    </a:cxn>
                    <a:cxn ang="0">
                      <a:pos x="46" y="52"/>
                    </a:cxn>
                    <a:cxn ang="0">
                      <a:pos x="35" y="116"/>
                    </a:cxn>
                    <a:cxn ang="0">
                      <a:pos x="82" y="174"/>
                    </a:cxn>
                    <a:cxn ang="0">
                      <a:pos x="171" y="170"/>
                    </a:cxn>
                    <a:cxn ang="0">
                      <a:pos x="200" y="41"/>
                    </a:cxn>
                    <a:cxn ang="0">
                      <a:pos x="322" y="25"/>
                    </a:cxn>
                    <a:cxn ang="0">
                      <a:pos x="218" y="39"/>
                    </a:cxn>
                    <a:cxn ang="0">
                      <a:pos x="229" y="62"/>
                    </a:cxn>
                    <a:cxn ang="0">
                      <a:pos x="252" y="105"/>
                    </a:cxn>
                    <a:cxn ang="0">
                      <a:pos x="281" y="134"/>
                    </a:cxn>
                    <a:cxn ang="0">
                      <a:pos x="316" y="144"/>
                    </a:cxn>
                    <a:cxn ang="0">
                      <a:pos x="352" y="142"/>
                    </a:cxn>
                    <a:cxn ang="0">
                      <a:pos x="382" y="138"/>
                    </a:cxn>
                    <a:cxn ang="0">
                      <a:pos x="414" y="127"/>
                    </a:cxn>
                    <a:cxn ang="0">
                      <a:pos x="437" y="106"/>
                    </a:cxn>
                    <a:cxn ang="0">
                      <a:pos x="446" y="62"/>
                    </a:cxn>
                    <a:cxn ang="0">
                      <a:pos x="445" y="25"/>
                    </a:cxn>
                    <a:cxn ang="0">
                      <a:pos x="389" y="0"/>
                    </a:cxn>
                    <a:cxn ang="0">
                      <a:pos x="459" y="5"/>
                    </a:cxn>
                    <a:cxn ang="0">
                      <a:pos x="464" y="10"/>
                    </a:cxn>
                    <a:cxn ang="0">
                      <a:pos x="467" y="35"/>
                    </a:cxn>
                    <a:cxn ang="0">
                      <a:pos x="467" y="81"/>
                    </a:cxn>
                    <a:cxn ang="0">
                      <a:pos x="453" y="123"/>
                    </a:cxn>
                    <a:cxn ang="0">
                      <a:pos x="420" y="149"/>
                    </a:cxn>
                    <a:cxn ang="0">
                      <a:pos x="380" y="160"/>
                    </a:cxn>
                    <a:cxn ang="0">
                      <a:pos x="338" y="165"/>
                    </a:cxn>
                    <a:cxn ang="0">
                      <a:pos x="293" y="162"/>
                    </a:cxn>
                    <a:cxn ang="0">
                      <a:pos x="254" y="144"/>
                    </a:cxn>
                    <a:cxn ang="0">
                      <a:pos x="224" y="101"/>
                    </a:cxn>
                    <a:cxn ang="0">
                      <a:pos x="190" y="183"/>
                    </a:cxn>
                    <a:cxn ang="0">
                      <a:pos x="186" y="190"/>
                    </a:cxn>
                    <a:cxn ang="0">
                      <a:pos x="133" y="195"/>
                    </a:cxn>
                    <a:cxn ang="0">
                      <a:pos x="29" y="198"/>
                    </a:cxn>
                    <a:cxn ang="0">
                      <a:pos x="23" y="194"/>
                    </a:cxn>
                    <a:cxn ang="0">
                      <a:pos x="22" y="187"/>
                    </a:cxn>
                    <a:cxn ang="0">
                      <a:pos x="0" y="52"/>
                    </a:cxn>
                    <a:cxn ang="0">
                      <a:pos x="1" y="44"/>
                    </a:cxn>
                    <a:cxn ang="0">
                      <a:pos x="8" y="38"/>
                    </a:cxn>
                    <a:cxn ang="0">
                      <a:pos x="47" y="31"/>
                    </a:cxn>
                    <a:cxn ang="0">
                      <a:pos x="58" y="28"/>
                    </a:cxn>
                    <a:cxn ang="0">
                      <a:pos x="190" y="20"/>
                    </a:cxn>
                    <a:cxn ang="0">
                      <a:pos x="322" y="5"/>
                    </a:cxn>
                  </a:cxnLst>
                  <a:rect l="0" t="0" r="r" b="b"/>
                  <a:pathLst>
                    <a:path w="469" h="198">
                      <a:moveTo>
                        <a:pt x="200" y="41"/>
                      </a:moveTo>
                      <a:lnTo>
                        <a:pt x="190" y="42"/>
                      </a:lnTo>
                      <a:lnTo>
                        <a:pt x="125" y="48"/>
                      </a:lnTo>
                      <a:lnTo>
                        <a:pt x="69" y="50"/>
                      </a:lnTo>
                      <a:lnTo>
                        <a:pt x="67" y="52"/>
                      </a:lnTo>
                      <a:lnTo>
                        <a:pt x="46" y="52"/>
                      </a:lnTo>
                      <a:lnTo>
                        <a:pt x="23" y="57"/>
                      </a:lnTo>
                      <a:lnTo>
                        <a:pt x="35" y="116"/>
                      </a:lnTo>
                      <a:lnTo>
                        <a:pt x="43" y="176"/>
                      </a:lnTo>
                      <a:lnTo>
                        <a:pt x="82" y="174"/>
                      </a:lnTo>
                      <a:lnTo>
                        <a:pt x="129" y="174"/>
                      </a:lnTo>
                      <a:lnTo>
                        <a:pt x="171" y="170"/>
                      </a:lnTo>
                      <a:lnTo>
                        <a:pt x="199" y="44"/>
                      </a:lnTo>
                      <a:lnTo>
                        <a:pt x="200" y="41"/>
                      </a:lnTo>
                      <a:close/>
                      <a:moveTo>
                        <a:pt x="389" y="23"/>
                      </a:moveTo>
                      <a:lnTo>
                        <a:pt x="322" y="25"/>
                      </a:lnTo>
                      <a:lnTo>
                        <a:pt x="257" y="34"/>
                      </a:lnTo>
                      <a:lnTo>
                        <a:pt x="218" y="39"/>
                      </a:lnTo>
                      <a:lnTo>
                        <a:pt x="220" y="41"/>
                      </a:lnTo>
                      <a:lnTo>
                        <a:pt x="229" y="62"/>
                      </a:lnTo>
                      <a:lnTo>
                        <a:pt x="240" y="84"/>
                      </a:lnTo>
                      <a:lnTo>
                        <a:pt x="252" y="105"/>
                      </a:lnTo>
                      <a:lnTo>
                        <a:pt x="265" y="123"/>
                      </a:lnTo>
                      <a:lnTo>
                        <a:pt x="281" y="134"/>
                      </a:lnTo>
                      <a:lnTo>
                        <a:pt x="297" y="141"/>
                      </a:lnTo>
                      <a:lnTo>
                        <a:pt x="316" y="144"/>
                      </a:lnTo>
                      <a:lnTo>
                        <a:pt x="334" y="144"/>
                      </a:lnTo>
                      <a:lnTo>
                        <a:pt x="352" y="142"/>
                      </a:lnTo>
                      <a:lnTo>
                        <a:pt x="367" y="141"/>
                      </a:lnTo>
                      <a:lnTo>
                        <a:pt x="382" y="138"/>
                      </a:lnTo>
                      <a:lnTo>
                        <a:pt x="399" y="134"/>
                      </a:lnTo>
                      <a:lnTo>
                        <a:pt x="414" y="127"/>
                      </a:lnTo>
                      <a:lnTo>
                        <a:pt x="427" y="119"/>
                      </a:lnTo>
                      <a:lnTo>
                        <a:pt x="437" y="106"/>
                      </a:lnTo>
                      <a:lnTo>
                        <a:pt x="444" y="85"/>
                      </a:lnTo>
                      <a:lnTo>
                        <a:pt x="446" y="62"/>
                      </a:lnTo>
                      <a:lnTo>
                        <a:pt x="446" y="38"/>
                      </a:lnTo>
                      <a:lnTo>
                        <a:pt x="445" y="25"/>
                      </a:lnTo>
                      <a:lnTo>
                        <a:pt x="389" y="23"/>
                      </a:lnTo>
                      <a:close/>
                      <a:moveTo>
                        <a:pt x="389" y="0"/>
                      </a:moveTo>
                      <a:lnTo>
                        <a:pt x="455" y="3"/>
                      </a:lnTo>
                      <a:lnTo>
                        <a:pt x="459" y="5"/>
                      </a:lnTo>
                      <a:lnTo>
                        <a:pt x="463" y="7"/>
                      </a:lnTo>
                      <a:lnTo>
                        <a:pt x="464" y="10"/>
                      </a:lnTo>
                      <a:lnTo>
                        <a:pt x="466" y="14"/>
                      </a:lnTo>
                      <a:lnTo>
                        <a:pt x="467" y="35"/>
                      </a:lnTo>
                      <a:lnTo>
                        <a:pt x="469" y="59"/>
                      </a:lnTo>
                      <a:lnTo>
                        <a:pt x="467" y="81"/>
                      </a:lnTo>
                      <a:lnTo>
                        <a:pt x="463" y="103"/>
                      </a:lnTo>
                      <a:lnTo>
                        <a:pt x="453" y="123"/>
                      </a:lnTo>
                      <a:lnTo>
                        <a:pt x="438" y="138"/>
                      </a:lnTo>
                      <a:lnTo>
                        <a:pt x="420" y="149"/>
                      </a:lnTo>
                      <a:lnTo>
                        <a:pt x="400" y="156"/>
                      </a:lnTo>
                      <a:lnTo>
                        <a:pt x="380" y="160"/>
                      </a:lnTo>
                      <a:lnTo>
                        <a:pt x="359" y="163"/>
                      </a:lnTo>
                      <a:lnTo>
                        <a:pt x="338" y="165"/>
                      </a:lnTo>
                      <a:lnTo>
                        <a:pt x="316" y="165"/>
                      </a:lnTo>
                      <a:lnTo>
                        <a:pt x="293" y="162"/>
                      </a:lnTo>
                      <a:lnTo>
                        <a:pt x="272" y="156"/>
                      </a:lnTo>
                      <a:lnTo>
                        <a:pt x="254" y="144"/>
                      </a:lnTo>
                      <a:lnTo>
                        <a:pt x="238" y="123"/>
                      </a:lnTo>
                      <a:lnTo>
                        <a:pt x="224" y="101"/>
                      </a:lnTo>
                      <a:lnTo>
                        <a:pt x="214" y="78"/>
                      </a:lnTo>
                      <a:lnTo>
                        <a:pt x="190" y="183"/>
                      </a:lnTo>
                      <a:lnTo>
                        <a:pt x="190" y="186"/>
                      </a:lnTo>
                      <a:lnTo>
                        <a:pt x="186" y="190"/>
                      </a:lnTo>
                      <a:lnTo>
                        <a:pt x="183" y="190"/>
                      </a:lnTo>
                      <a:lnTo>
                        <a:pt x="133" y="195"/>
                      </a:lnTo>
                      <a:lnTo>
                        <a:pt x="33" y="198"/>
                      </a:lnTo>
                      <a:lnTo>
                        <a:pt x="29" y="198"/>
                      </a:lnTo>
                      <a:lnTo>
                        <a:pt x="26" y="195"/>
                      </a:lnTo>
                      <a:lnTo>
                        <a:pt x="23" y="194"/>
                      </a:lnTo>
                      <a:lnTo>
                        <a:pt x="22" y="190"/>
                      </a:lnTo>
                      <a:lnTo>
                        <a:pt x="22" y="187"/>
                      </a:lnTo>
                      <a:lnTo>
                        <a:pt x="16" y="141"/>
                      </a:lnTo>
                      <a:lnTo>
                        <a:pt x="0" y="52"/>
                      </a:lnTo>
                      <a:lnTo>
                        <a:pt x="0" y="48"/>
                      </a:lnTo>
                      <a:lnTo>
                        <a:pt x="1" y="44"/>
                      </a:lnTo>
                      <a:lnTo>
                        <a:pt x="4" y="41"/>
                      </a:lnTo>
                      <a:lnTo>
                        <a:pt x="8" y="38"/>
                      </a:lnTo>
                      <a:lnTo>
                        <a:pt x="28" y="32"/>
                      </a:lnTo>
                      <a:lnTo>
                        <a:pt x="47" y="31"/>
                      </a:lnTo>
                      <a:lnTo>
                        <a:pt x="51" y="31"/>
                      </a:lnTo>
                      <a:lnTo>
                        <a:pt x="58" y="28"/>
                      </a:lnTo>
                      <a:lnTo>
                        <a:pt x="125" y="25"/>
                      </a:lnTo>
                      <a:lnTo>
                        <a:pt x="190" y="20"/>
                      </a:lnTo>
                      <a:lnTo>
                        <a:pt x="257" y="12"/>
                      </a:lnTo>
                      <a:lnTo>
                        <a:pt x="322" y="5"/>
                      </a:lnTo>
                      <a:lnTo>
                        <a:pt x="3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7" name="Freeform 90"/>
                <p:cNvSpPr>
                  <a:spLocks noEditPoints="1"/>
                </p:cNvSpPr>
                <p:nvPr/>
              </p:nvSpPr>
              <p:spPr bwMode="auto">
                <a:xfrm>
                  <a:off x="2109" y="568"/>
                  <a:ext cx="1099" cy="1073"/>
                </a:xfrm>
                <a:custGeom>
                  <a:avLst/>
                  <a:gdLst/>
                  <a:ahLst/>
                  <a:cxnLst>
                    <a:cxn ang="0">
                      <a:pos x="473" y="53"/>
                    </a:cxn>
                    <a:cxn ang="0">
                      <a:pos x="336" y="114"/>
                    </a:cxn>
                    <a:cxn ang="0">
                      <a:pos x="229" y="191"/>
                    </a:cxn>
                    <a:cxn ang="0">
                      <a:pos x="75" y="384"/>
                    </a:cxn>
                    <a:cxn ang="0">
                      <a:pos x="26" y="519"/>
                    </a:cxn>
                    <a:cxn ang="0">
                      <a:pos x="40" y="654"/>
                    </a:cxn>
                    <a:cxn ang="0">
                      <a:pos x="86" y="718"/>
                    </a:cxn>
                    <a:cxn ang="0">
                      <a:pos x="73" y="764"/>
                    </a:cxn>
                    <a:cxn ang="0">
                      <a:pos x="153" y="782"/>
                    </a:cxn>
                    <a:cxn ang="0">
                      <a:pos x="297" y="869"/>
                    </a:cxn>
                    <a:cxn ang="0">
                      <a:pos x="425" y="950"/>
                    </a:cxn>
                    <a:cxn ang="0">
                      <a:pos x="445" y="1026"/>
                    </a:cxn>
                    <a:cxn ang="0">
                      <a:pos x="470" y="1025"/>
                    </a:cxn>
                    <a:cxn ang="0">
                      <a:pos x="492" y="986"/>
                    </a:cxn>
                    <a:cxn ang="0">
                      <a:pos x="601" y="1005"/>
                    </a:cxn>
                    <a:cxn ang="0">
                      <a:pos x="804" y="1011"/>
                    </a:cxn>
                    <a:cxn ang="0">
                      <a:pos x="946" y="926"/>
                    </a:cxn>
                    <a:cxn ang="0">
                      <a:pos x="1046" y="744"/>
                    </a:cxn>
                    <a:cxn ang="0">
                      <a:pos x="1076" y="540"/>
                    </a:cxn>
                    <a:cxn ang="0">
                      <a:pos x="1051" y="343"/>
                    </a:cxn>
                    <a:cxn ang="0">
                      <a:pos x="954" y="173"/>
                    </a:cxn>
                    <a:cxn ang="0">
                      <a:pos x="763" y="54"/>
                    </a:cxn>
                    <a:cxn ang="0">
                      <a:pos x="599" y="22"/>
                    </a:cxn>
                    <a:cxn ang="0">
                      <a:pos x="752" y="27"/>
                    </a:cxn>
                    <a:cxn ang="0">
                      <a:pos x="915" y="110"/>
                    </a:cxn>
                    <a:cxn ang="0">
                      <a:pos x="1033" y="240"/>
                    </a:cxn>
                    <a:cxn ang="0">
                      <a:pos x="1092" y="430"/>
                    </a:cxn>
                    <a:cxn ang="0">
                      <a:pos x="1088" y="668"/>
                    </a:cxn>
                    <a:cxn ang="0">
                      <a:pos x="1001" y="890"/>
                    </a:cxn>
                    <a:cxn ang="0">
                      <a:pos x="877" y="1007"/>
                    </a:cxn>
                    <a:cxn ang="0">
                      <a:pos x="691" y="1040"/>
                    </a:cxn>
                    <a:cxn ang="0">
                      <a:pos x="500" y="1015"/>
                    </a:cxn>
                    <a:cxn ang="0">
                      <a:pos x="471" y="1069"/>
                    </a:cxn>
                    <a:cxn ang="0">
                      <a:pos x="457" y="1072"/>
                    </a:cxn>
                    <a:cxn ang="0">
                      <a:pos x="418" y="1012"/>
                    </a:cxn>
                    <a:cxn ang="0">
                      <a:pos x="395" y="947"/>
                    </a:cxn>
                    <a:cxn ang="0">
                      <a:pos x="304" y="895"/>
                    </a:cxn>
                    <a:cxn ang="0">
                      <a:pos x="167" y="815"/>
                    </a:cxn>
                    <a:cxn ang="0">
                      <a:pos x="96" y="785"/>
                    </a:cxn>
                    <a:cxn ang="0">
                      <a:pos x="52" y="795"/>
                    </a:cxn>
                    <a:cxn ang="0">
                      <a:pos x="44" y="781"/>
                    </a:cxn>
                    <a:cxn ang="0">
                      <a:pos x="64" y="723"/>
                    </a:cxn>
                    <a:cxn ang="0">
                      <a:pos x="1" y="600"/>
                    </a:cxn>
                    <a:cxn ang="0">
                      <a:pos x="19" y="457"/>
                    </a:cxn>
                    <a:cxn ang="0">
                      <a:pos x="119" y="277"/>
                    </a:cxn>
                    <a:cxn ang="0">
                      <a:pos x="289" y="121"/>
                    </a:cxn>
                    <a:cxn ang="0">
                      <a:pos x="290" y="107"/>
                    </a:cxn>
                    <a:cxn ang="0">
                      <a:pos x="392" y="67"/>
                    </a:cxn>
                    <a:cxn ang="0">
                      <a:pos x="526" y="11"/>
                    </a:cxn>
                  </a:cxnLst>
                  <a:rect l="0" t="0" r="r" b="b"/>
                  <a:pathLst>
                    <a:path w="1099" h="1073">
                      <a:moveTo>
                        <a:pt x="599" y="22"/>
                      </a:moveTo>
                      <a:lnTo>
                        <a:pt x="555" y="27"/>
                      </a:lnTo>
                      <a:lnTo>
                        <a:pt x="513" y="38"/>
                      </a:lnTo>
                      <a:lnTo>
                        <a:pt x="473" y="53"/>
                      </a:lnTo>
                      <a:lnTo>
                        <a:pt x="434" y="71"/>
                      </a:lnTo>
                      <a:lnTo>
                        <a:pt x="391" y="92"/>
                      </a:lnTo>
                      <a:lnTo>
                        <a:pt x="346" y="111"/>
                      </a:lnTo>
                      <a:lnTo>
                        <a:pt x="336" y="114"/>
                      </a:lnTo>
                      <a:lnTo>
                        <a:pt x="336" y="116"/>
                      </a:lnTo>
                      <a:lnTo>
                        <a:pt x="331" y="121"/>
                      </a:lnTo>
                      <a:lnTo>
                        <a:pt x="279" y="153"/>
                      </a:lnTo>
                      <a:lnTo>
                        <a:pt x="229" y="191"/>
                      </a:lnTo>
                      <a:lnTo>
                        <a:pt x="185" y="234"/>
                      </a:lnTo>
                      <a:lnTo>
                        <a:pt x="143" y="281"/>
                      </a:lnTo>
                      <a:lnTo>
                        <a:pt x="107" y="331"/>
                      </a:lnTo>
                      <a:lnTo>
                        <a:pt x="75" y="384"/>
                      </a:lnTo>
                      <a:lnTo>
                        <a:pt x="58" y="416"/>
                      </a:lnTo>
                      <a:lnTo>
                        <a:pt x="44" y="450"/>
                      </a:lnTo>
                      <a:lnTo>
                        <a:pt x="33" y="485"/>
                      </a:lnTo>
                      <a:lnTo>
                        <a:pt x="26" y="519"/>
                      </a:lnTo>
                      <a:lnTo>
                        <a:pt x="22" y="554"/>
                      </a:lnTo>
                      <a:lnTo>
                        <a:pt x="22" y="588"/>
                      </a:lnTo>
                      <a:lnTo>
                        <a:pt x="29" y="622"/>
                      </a:lnTo>
                      <a:lnTo>
                        <a:pt x="40" y="654"/>
                      </a:lnTo>
                      <a:lnTo>
                        <a:pt x="58" y="685"/>
                      </a:lnTo>
                      <a:lnTo>
                        <a:pt x="83" y="713"/>
                      </a:lnTo>
                      <a:lnTo>
                        <a:pt x="86" y="716"/>
                      </a:lnTo>
                      <a:lnTo>
                        <a:pt x="86" y="718"/>
                      </a:lnTo>
                      <a:lnTo>
                        <a:pt x="87" y="723"/>
                      </a:lnTo>
                      <a:lnTo>
                        <a:pt x="86" y="725"/>
                      </a:lnTo>
                      <a:lnTo>
                        <a:pt x="78" y="746"/>
                      </a:lnTo>
                      <a:lnTo>
                        <a:pt x="73" y="764"/>
                      </a:lnTo>
                      <a:lnTo>
                        <a:pt x="83" y="763"/>
                      </a:lnTo>
                      <a:lnTo>
                        <a:pt x="101" y="764"/>
                      </a:lnTo>
                      <a:lnTo>
                        <a:pt x="119" y="769"/>
                      </a:lnTo>
                      <a:lnTo>
                        <a:pt x="153" y="782"/>
                      </a:lnTo>
                      <a:lnTo>
                        <a:pt x="192" y="805"/>
                      </a:lnTo>
                      <a:lnTo>
                        <a:pt x="229" y="830"/>
                      </a:lnTo>
                      <a:lnTo>
                        <a:pt x="268" y="853"/>
                      </a:lnTo>
                      <a:lnTo>
                        <a:pt x="297" y="869"/>
                      </a:lnTo>
                      <a:lnTo>
                        <a:pt x="327" y="881"/>
                      </a:lnTo>
                      <a:lnTo>
                        <a:pt x="385" y="912"/>
                      </a:lnTo>
                      <a:lnTo>
                        <a:pt x="410" y="931"/>
                      </a:lnTo>
                      <a:lnTo>
                        <a:pt x="425" y="950"/>
                      </a:lnTo>
                      <a:lnTo>
                        <a:pt x="434" y="970"/>
                      </a:lnTo>
                      <a:lnTo>
                        <a:pt x="438" y="993"/>
                      </a:lnTo>
                      <a:lnTo>
                        <a:pt x="441" y="1011"/>
                      </a:lnTo>
                      <a:lnTo>
                        <a:pt x="445" y="1026"/>
                      </a:lnTo>
                      <a:lnTo>
                        <a:pt x="455" y="1041"/>
                      </a:lnTo>
                      <a:lnTo>
                        <a:pt x="459" y="1044"/>
                      </a:lnTo>
                      <a:lnTo>
                        <a:pt x="460" y="1041"/>
                      </a:lnTo>
                      <a:lnTo>
                        <a:pt x="470" y="1025"/>
                      </a:lnTo>
                      <a:lnTo>
                        <a:pt x="480" y="1009"/>
                      </a:lnTo>
                      <a:lnTo>
                        <a:pt x="488" y="991"/>
                      </a:lnTo>
                      <a:lnTo>
                        <a:pt x="489" y="987"/>
                      </a:lnTo>
                      <a:lnTo>
                        <a:pt x="492" y="986"/>
                      </a:lnTo>
                      <a:lnTo>
                        <a:pt x="496" y="984"/>
                      </a:lnTo>
                      <a:lnTo>
                        <a:pt x="500" y="984"/>
                      </a:lnTo>
                      <a:lnTo>
                        <a:pt x="551" y="994"/>
                      </a:lnTo>
                      <a:lnTo>
                        <a:pt x="601" y="1005"/>
                      </a:lnTo>
                      <a:lnTo>
                        <a:pt x="652" y="1014"/>
                      </a:lnTo>
                      <a:lnTo>
                        <a:pt x="702" y="1019"/>
                      </a:lnTo>
                      <a:lnTo>
                        <a:pt x="754" y="1019"/>
                      </a:lnTo>
                      <a:lnTo>
                        <a:pt x="804" y="1011"/>
                      </a:lnTo>
                      <a:lnTo>
                        <a:pt x="843" y="997"/>
                      </a:lnTo>
                      <a:lnTo>
                        <a:pt x="880" y="979"/>
                      </a:lnTo>
                      <a:lnTo>
                        <a:pt x="915" y="955"/>
                      </a:lnTo>
                      <a:lnTo>
                        <a:pt x="946" y="926"/>
                      </a:lnTo>
                      <a:lnTo>
                        <a:pt x="979" y="886"/>
                      </a:lnTo>
                      <a:lnTo>
                        <a:pt x="1005" y="841"/>
                      </a:lnTo>
                      <a:lnTo>
                        <a:pt x="1029" y="794"/>
                      </a:lnTo>
                      <a:lnTo>
                        <a:pt x="1046" y="744"/>
                      </a:lnTo>
                      <a:lnTo>
                        <a:pt x="1060" y="693"/>
                      </a:lnTo>
                      <a:lnTo>
                        <a:pt x="1068" y="642"/>
                      </a:lnTo>
                      <a:lnTo>
                        <a:pt x="1074" y="590"/>
                      </a:lnTo>
                      <a:lnTo>
                        <a:pt x="1076" y="540"/>
                      </a:lnTo>
                      <a:lnTo>
                        <a:pt x="1075" y="490"/>
                      </a:lnTo>
                      <a:lnTo>
                        <a:pt x="1071" y="440"/>
                      </a:lnTo>
                      <a:lnTo>
                        <a:pt x="1063" y="390"/>
                      </a:lnTo>
                      <a:lnTo>
                        <a:pt x="1051" y="343"/>
                      </a:lnTo>
                      <a:lnTo>
                        <a:pt x="1035" y="295"/>
                      </a:lnTo>
                      <a:lnTo>
                        <a:pt x="1012" y="252"/>
                      </a:lnTo>
                      <a:lnTo>
                        <a:pt x="986" y="210"/>
                      </a:lnTo>
                      <a:lnTo>
                        <a:pt x="954" y="173"/>
                      </a:lnTo>
                      <a:lnTo>
                        <a:pt x="916" y="138"/>
                      </a:lnTo>
                      <a:lnTo>
                        <a:pt x="868" y="104"/>
                      </a:lnTo>
                      <a:lnTo>
                        <a:pt x="818" y="77"/>
                      </a:lnTo>
                      <a:lnTo>
                        <a:pt x="763" y="54"/>
                      </a:lnTo>
                      <a:lnTo>
                        <a:pt x="723" y="42"/>
                      </a:lnTo>
                      <a:lnTo>
                        <a:pt x="681" y="31"/>
                      </a:lnTo>
                      <a:lnTo>
                        <a:pt x="641" y="24"/>
                      </a:lnTo>
                      <a:lnTo>
                        <a:pt x="599" y="22"/>
                      </a:lnTo>
                      <a:close/>
                      <a:moveTo>
                        <a:pt x="609" y="0"/>
                      </a:moveTo>
                      <a:lnTo>
                        <a:pt x="656" y="3"/>
                      </a:lnTo>
                      <a:lnTo>
                        <a:pt x="705" y="13"/>
                      </a:lnTo>
                      <a:lnTo>
                        <a:pt x="752" y="27"/>
                      </a:lnTo>
                      <a:lnTo>
                        <a:pt x="797" y="43"/>
                      </a:lnTo>
                      <a:lnTo>
                        <a:pt x="840" y="64"/>
                      </a:lnTo>
                      <a:lnTo>
                        <a:pt x="879" y="85"/>
                      </a:lnTo>
                      <a:lnTo>
                        <a:pt x="915" y="110"/>
                      </a:lnTo>
                      <a:lnTo>
                        <a:pt x="950" y="137"/>
                      </a:lnTo>
                      <a:lnTo>
                        <a:pt x="982" y="169"/>
                      </a:lnTo>
                      <a:lnTo>
                        <a:pt x="1010" y="202"/>
                      </a:lnTo>
                      <a:lnTo>
                        <a:pt x="1033" y="240"/>
                      </a:lnTo>
                      <a:lnTo>
                        <a:pt x="1054" y="284"/>
                      </a:lnTo>
                      <a:lnTo>
                        <a:pt x="1071" y="331"/>
                      </a:lnTo>
                      <a:lnTo>
                        <a:pt x="1083" y="380"/>
                      </a:lnTo>
                      <a:lnTo>
                        <a:pt x="1092" y="430"/>
                      </a:lnTo>
                      <a:lnTo>
                        <a:pt x="1097" y="489"/>
                      </a:lnTo>
                      <a:lnTo>
                        <a:pt x="1099" y="549"/>
                      </a:lnTo>
                      <a:lnTo>
                        <a:pt x="1096" y="608"/>
                      </a:lnTo>
                      <a:lnTo>
                        <a:pt x="1088" y="668"/>
                      </a:lnTo>
                      <a:lnTo>
                        <a:pt x="1075" y="728"/>
                      </a:lnTo>
                      <a:lnTo>
                        <a:pt x="1056" y="785"/>
                      </a:lnTo>
                      <a:lnTo>
                        <a:pt x="1032" y="840"/>
                      </a:lnTo>
                      <a:lnTo>
                        <a:pt x="1001" y="890"/>
                      </a:lnTo>
                      <a:lnTo>
                        <a:pt x="975" y="925"/>
                      </a:lnTo>
                      <a:lnTo>
                        <a:pt x="946" y="955"/>
                      </a:lnTo>
                      <a:lnTo>
                        <a:pt x="914" y="983"/>
                      </a:lnTo>
                      <a:lnTo>
                        <a:pt x="877" y="1007"/>
                      </a:lnTo>
                      <a:lnTo>
                        <a:pt x="839" y="1023"/>
                      </a:lnTo>
                      <a:lnTo>
                        <a:pt x="790" y="1036"/>
                      </a:lnTo>
                      <a:lnTo>
                        <a:pt x="741" y="1041"/>
                      </a:lnTo>
                      <a:lnTo>
                        <a:pt x="691" y="1040"/>
                      </a:lnTo>
                      <a:lnTo>
                        <a:pt x="642" y="1034"/>
                      </a:lnTo>
                      <a:lnTo>
                        <a:pt x="592" y="1025"/>
                      </a:lnTo>
                      <a:lnTo>
                        <a:pt x="505" y="1007"/>
                      </a:lnTo>
                      <a:lnTo>
                        <a:pt x="500" y="1015"/>
                      </a:lnTo>
                      <a:lnTo>
                        <a:pt x="491" y="1030"/>
                      </a:lnTo>
                      <a:lnTo>
                        <a:pt x="481" y="1047"/>
                      </a:lnTo>
                      <a:lnTo>
                        <a:pt x="473" y="1065"/>
                      </a:lnTo>
                      <a:lnTo>
                        <a:pt x="471" y="1069"/>
                      </a:lnTo>
                      <a:lnTo>
                        <a:pt x="468" y="1071"/>
                      </a:lnTo>
                      <a:lnTo>
                        <a:pt x="464" y="1073"/>
                      </a:lnTo>
                      <a:lnTo>
                        <a:pt x="462" y="1073"/>
                      </a:lnTo>
                      <a:lnTo>
                        <a:pt x="457" y="1072"/>
                      </a:lnTo>
                      <a:lnTo>
                        <a:pt x="441" y="1060"/>
                      </a:lnTo>
                      <a:lnTo>
                        <a:pt x="430" y="1046"/>
                      </a:lnTo>
                      <a:lnTo>
                        <a:pt x="421" y="1029"/>
                      </a:lnTo>
                      <a:lnTo>
                        <a:pt x="418" y="1012"/>
                      </a:lnTo>
                      <a:lnTo>
                        <a:pt x="417" y="996"/>
                      </a:lnTo>
                      <a:lnTo>
                        <a:pt x="414" y="979"/>
                      </a:lnTo>
                      <a:lnTo>
                        <a:pt x="407" y="963"/>
                      </a:lnTo>
                      <a:lnTo>
                        <a:pt x="395" y="947"/>
                      </a:lnTo>
                      <a:lnTo>
                        <a:pt x="378" y="934"/>
                      </a:lnTo>
                      <a:lnTo>
                        <a:pt x="359" y="923"/>
                      </a:lnTo>
                      <a:lnTo>
                        <a:pt x="340" y="913"/>
                      </a:lnTo>
                      <a:lnTo>
                        <a:pt x="304" y="895"/>
                      </a:lnTo>
                      <a:lnTo>
                        <a:pt x="270" y="879"/>
                      </a:lnTo>
                      <a:lnTo>
                        <a:pt x="235" y="859"/>
                      </a:lnTo>
                      <a:lnTo>
                        <a:pt x="201" y="837"/>
                      </a:lnTo>
                      <a:lnTo>
                        <a:pt x="167" y="815"/>
                      </a:lnTo>
                      <a:lnTo>
                        <a:pt x="151" y="806"/>
                      </a:lnTo>
                      <a:lnTo>
                        <a:pt x="133" y="796"/>
                      </a:lnTo>
                      <a:lnTo>
                        <a:pt x="115" y="789"/>
                      </a:lnTo>
                      <a:lnTo>
                        <a:pt x="96" y="785"/>
                      </a:lnTo>
                      <a:lnTo>
                        <a:pt x="78" y="785"/>
                      </a:lnTo>
                      <a:lnTo>
                        <a:pt x="61" y="794"/>
                      </a:lnTo>
                      <a:lnTo>
                        <a:pt x="57" y="795"/>
                      </a:lnTo>
                      <a:lnTo>
                        <a:pt x="52" y="795"/>
                      </a:lnTo>
                      <a:lnTo>
                        <a:pt x="47" y="792"/>
                      </a:lnTo>
                      <a:lnTo>
                        <a:pt x="46" y="788"/>
                      </a:lnTo>
                      <a:lnTo>
                        <a:pt x="44" y="785"/>
                      </a:lnTo>
                      <a:lnTo>
                        <a:pt x="44" y="781"/>
                      </a:lnTo>
                      <a:lnTo>
                        <a:pt x="46" y="778"/>
                      </a:lnTo>
                      <a:lnTo>
                        <a:pt x="52" y="757"/>
                      </a:lnTo>
                      <a:lnTo>
                        <a:pt x="58" y="735"/>
                      </a:lnTo>
                      <a:lnTo>
                        <a:pt x="64" y="723"/>
                      </a:lnTo>
                      <a:lnTo>
                        <a:pt x="41" y="699"/>
                      </a:lnTo>
                      <a:lnTo>
                        <a:pt x="22" y="667"/>
                      </a:lnTo>
                      <a:lnTo>
                        <a:pt x="9" y="634"/>
                      </a:lnTo>
                      <a:lnTo>
                        <a:pt x="1" y="600"/>
                      </a:lnTo>
                      <a:lnTo>
                        <a:pt x="0" y="564"/>
                      </a:lnTo>
                      <a:lnTo>
                        <a:pt x="1" y="528"/>
                      </a:lnTo>
                      <a:lnTo>
                        <a:pt x="8" y="492"/>
                      </a:lnTo>
                      <a:lnTo>
                        <a:pt x="19" y="457"/>
                      </a:lnTo>
                      <a:lnTo>
                        <a:pt x="32" y="422"/>
                      </a:lnTo>
                      <a:lnTo>
                        <a:pt x="48" y="388"/>
                      </a:lnTo>
                      <a:lnTo>
                        <a:pt x="82" y="331"/>
                      </a:lnTo>
                      <a:lnTo>
                        <a:pt x="119" y="277"/>
                      </a:lnTo>
                      <a:lnTo>
                        <a:pt x="162" y="226"/>
                      </a:lnTo>
                      <a:lnTo>
                        <a:pt x="211" y="178"/>
                      </a:lnTo>
                      <a:lnTo>
                        <a:pt x="264" y="137"/>
                      </a:lnTo>
                      <a:lnTo>
                        <a:pt x="289" y="121"/>
                      </a:lnTo>
                      <a:lnTo>
                        <a:pt x="288" y="118"/>
                      </a:lnTo>
                      <a:lnTo>
                        <a:pt x="288" y="111"/>
                      </a:lnTo>
                      <a:lnTo>
                        <a:pt x="289" y="110"/>
                      </a:lnTo>
                      <a:lnTo>
                        <a:pt x="290" y="107"/>
                      </a:lnTo>
                      <a:lnTo>
                        <a:pt x="295" y="106"/>
                      </a:lnTo>
                      <a:lnTo>
                        <a:pt x="328" y="96"/>
                      </a:lnTo>
                      <a:lnTo>
                        <a:pt x="360" y="82"/>
                      </a:lnTo>
                      <a:lnTo>
                        <a:pt x="392" y="67"/>
                      </a:lnTo>
                      <a:lnTo>
                        <a:pt x="423" y="52"/>
                      </a:lnTo>
                      <a:lnTo>
                        <a:pt x="456" y="36"/>
                      </a:lnTo>
                      <a:lnTo>
                        <a:pt x="489" y="22"/>
                      </a:lnTo>
                      <a:lnTo>
                        <a:pt x="526" y="11"/>
                      </a:lnTo>
                      <a:lnTo>
                        <a:pt x="562" y="3"/>
                      </a:lnTo>
                      <a:lnTo>
                        <a:pt x="6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8" name="Freeform 91"/>
                <p:cNvSpPr>
                  <a:spLocks/>
                </p:cNvSpPr>
                <p:nvPr/>
              </p:nvSpPr>
              <p:spPr bwMode="auto">
                <a:xfrm>
                  <a:off x="2925" y="1076"/>
                  <a:ext cx="137" cy="146"/>
                </a:xfrm>
                <a:custGeom>
                  <a:avLst/>
                  <a:gdLst/>
                  <a:ahLst/>
                  <a:cxnLst>
                    <a:cxn ang="0">
                      <a:pos x="21" y="0"/>
                    </a:cxn>
                    <a:cxn ang="0">
                      <a:pos x="24" y="2"/>
                    </a:cxn>
                    <a:cxn ang="0">
                      <a:pos x="55" y="18"/>
                    </a:cxn>
                    <a:cxn ang="0">
                      <a:pos x="82" y="38"/>
                    </a:cxn>
                    <a:cxn ang="0">
                      <a:pos x="107" y="61"/>
                    </a:cxn>
                    <a:cxn ang="0">
                      <a:pos x="134" y="85"/>
                    </a:cxn>
                    <a:cxn ang="0">
                      <a:pos x="137" y="88"/>
                    </a:cxn>
                    <a:cxn ang="0">
                      <a:pos x="137" y="96"/>
                    </a:cxn>
                    <a:cxn ang="0">
                      <a:pos x="135" y="99"/>
                    </a:cxn>
                    <a:cxn ang="0">
                      <a:pos x="132" y="102"/>
                    </a:cxn>
                    <a:cxn ang="0">
                      <a:pos x="130" y="103"/>
                    </a:cxn>
                    <a:cxn ang="0">
                      <a:pos x="121" y="103"/>
                    </a:cxn>
                    <a:cxn ang="0">
                      <a:pos x="119" y="100"/>
                    </a:cxn>
                    <a:cxn ang="0">
                      <a:pos x="95" y="78"/>
                    </a:cxn>
                    <a:cxn ang="0">
                      <a:pos x="71" y="57"/>
                    </a:cxn>
                    <a:cxn ang="0">
                      <a:pos x="45" y="38"/>
                    </a:cxn>
                    <a:cxn ang="0">
                      <a:pos x="25" y="27"/>
                    </a:cxn>
                    <a:cxn ang="0">
                      <a:pos x="24" y="31"/>
                    </a:cxn>
                    <a:cxn ang="0">
                      <a:pos x="25" y="45"/>
                    </a:cxn>
                    <a:cxn ang="0">
                      <a:pos x="31" y="57"/>
                    </a:cxn>
                    <a:cxn ang="0">
                      <a:pos x="41" y="68"/>
                    </a:cxn>
                    <a:cxn ang="0">
                      <a:pos x="52" y="78"/>
                    </a:cxn>
                    <a:cxn ang="0">
                      <a:pos x="70" y="95"/>
                    </a:cxn>
                    <a:cxn ang="0">
                      <a:pos x="87" y="110"/>
                    </a:cxn>
                    <a:cxn ang="0">
                      <a:pos x="100" y="130"/>
                    </a:cxn>
                    <a:cxn ang="0">
                      <a:pos x="102" y="134"/>
                    </a:cxn>
                    <a:cxn ang="0">
                      <a:pos x="102" y="138"/>
                    </a:cxn>
                    <a:cxn ang="0">
                      <a:pos x="100" y="141"/>
                    </a:cxn>
                    <a:cxn ang="0">
                      <a:pos x="98" y="144"/>
                    </a:cxn>
                    <a:cxn ang="0">
                      <a:pos x="95" y="145"/>
                    </a:cxn>
                    <a:cxn ang="0">
                      <a:pos x="91" y="146"/>
                    </a:cxn>
                    <a:cxn ang="0">
                      <a:pos x="87" y="146"/>
                    </a:cxn>
                    <a:cxn ang="0">
                      <a:pos x="81" y="141"/>
                    </a:cxn>
                    <a:cxn ang="0">
                      <a:pos x="73" y="128"/>
                    </a:cxn>
                    <a:cxn ang="0">
                      <a:pos x="61" y="117"/>
                    </a:cxn>
                    <a:cxn ang="0">
                      <a:pos x="48" y="105"/>
                    </a:cxn>
                    <a:cxn ang="0">
                      <a:pos x="23" y="80"/>
                    </a:cxn>
                    <a:cxn ang="0">
                      <a:pos x="11" y="67"/>
                    </a:cxn>
                    <a:cxn ang="0">
                      <a:pos x="4" y="53"/>
                    </a:cxn>
                    <a:cxn ang="0">
                      <a:pos x="0" y="38"/>
                    </a:cxn>
                    <a:cxn ang="0">
                      <a:pos x="3" y="23"/>
                    </a:cxn>
                    <a:cxn ang="0">
                      <a:pos x="11" y="6"/>
                    </a:cxn>
                    <a:cxn ang="0">
                      <a:pos x="13" y="4"/>
                    </a:cxn>
                    <a:cxn ang="0">
                      <a:pos x="21" y="0"/>
                    </a:cxn>
                  </a:cxnLst>
                  <a:rect l="0" t="0" r="r" b="b"/>
                  <a:pathLst>
                    <a:path w="137" h="146">
                      <a:moveTo>
                        <a:pt x="21" y="0"/>
                      </a:moveTo>
                      <a:lnTo>
                        <a:pt x="24" y="2"/>
                      </a:lnTo>
                      <a:lnTo>
                        <a:pt x="55" y="18"/>
                      </a:lnTo>
                      <a:lnTo>
                        <a:pt x="82" y="38"/>
                      </a:lnTo>
                      <a:lnTo>
                        <a:pt x="107" y="61"/>
                      </a:lnTo>
                      <a:lnTo>
                        <a:pt x="134" y="85"/>
                      </a:lnTo>
                      <a:lnTo>
                        <a:pt x="137" y="88"/>
                      </a:lnTo>
                      <a:lnTo>
                        <a:pt x="137" y="96"/>
                      </a:lnTo>
                      <a:lnTo>
                        <a:pt x="135" y="99"/>
                      </a:lnTo>
                      <a:lnTo>
                        <a:pt x="132" y="102"/>
                      </a:lnTo>
                      <a:lnTo>
                        <a:pt x="130" y="103"/>
                      </a:lnTo>
                      <a:lnTo>
                        <a:pt x="121" y="103"/>
                      </a:lnTo>
                      <a:lnTo>
                        <a:pt x="119" y="100"/>
                      </a:lnTo>
                      <a:lnTo>
                        <a:pt x="95" y="78"/>
                      </a:lnTo>
                      <a:lnTo>
                        <a:pt x="71" y="57"/>
                      </a:lnTo>
                      <a:lnTo>
                        <a:pt x="45" y="38"/>
                      </a:lnTo>
                      <a:lnTo>
                        <a:pt x="25" y="27"/>
                      </a:lnTo>
                      <a:lnTo>
                        <a:pt x="24" y="31"/>
                      </a:lnTo>
                      <a:lnTo>
                        <a:pt x="25" y="45"/>
                      </a:lnTo>
                      <a:lnTo>
                        <a:pt x="31" y="57"/>
                      </a:lnTo>
                      <a:lnTo>
                        <a:pt x="41" y="68"/>
                      </a:lnTo>
                      <a:lnTo>
                        <a:pt x="52" y="78"/>
                      </a:lnTo>
                      <a:lnTo>
                        <a:pt x="70" y="95"/>
                      </a:lnTo>
                      <a:lnTo>
                        <a:pt x="87" y="110"/>
                      </a:lnTo>
                      <a:lnTo>
                        <a:pt x="100" y="130"/>
                      </a:lnTo>
                      <a:lnTo>
                        <a:pt x="102" y="134"/>
                      </a:lnTo>
                      <a:lnTo>
                        <a:pt x="102" y="138"/>
                      </a:lnTo>
                      <a:lnTo>
                        <a:pt x="100" y="141"/>
                      </a:lnTo>
                      <a:lnTo>
                        <a:pt x="98" y="144"/>
                      </a:lnTo>
                      <a:lnTo>
                        <a:pt x="95" y="145"/>
                      </a:lnTo>
                      <a:lnTo>
                        <a:pt x="91" y="146"/>
                      </a:lnTo>
                      <a:lnTo>
                        <a:pt x="87" y="146"/>
                      </a:lnTo>
                      <a:lnTo>
                        <a:pt x="81" y="141"/>
                      </a:lnTo>
                      <a:lnTo>
                        <a:pt x="73" y="128"/>
                      </a:lnTo>
                      <a:lnTo>
                        <a:pt x="61" y="117"/>
                      </a:lnTo>
                      <a:lnTo>
                        <a:pt x="48" y="105"/>
                      </a:lnTo>
                      <a:lnTo>
                        <a:pt x="23" y="80"/>
                      </a:lnTo>
                      <a:lnTo>
                        <a:pt x="11" y="67"/>
                      </a:lnTo>
                      <a:lnTo>
                        <a:pt x="4" y="53"/>
                      </a:lnTo>
                      <a:lnTo>
                        <a:pt x="0" y="38"/>
                      </a:lnTo>
                      <a:lnTo>
                        <a:pt x="3" y="23"/>
                      </a:lnTo>
                      <a:lnTo>
                        <a:pt x="11" y="6"/>
                      </a:lnTo>
                      <a:lnTo>
                        <a:pt x="13"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9" name="Freeform 92"/>
                <p:cNvSpPr>
                  <a:spLocks/>
                </p:cNvSpPr>
                <p:nvPr/>
              </p:nvSpPr>
              <p:spPr bwMode="auto">
                <a:xfrm>
                  <a:off x="2770" y="1210"/>
                  <a:ext cx="137" cy="81"/>
                </a:xfrm>
                <a:custGeom>
                  <a:avLst/>
                  <a:gdLst/>
                  <a:ahLst/>
                  <a:cxnLst>
                    <a:cxn ang="0">
                      <a:pos x="102" y="0"/>
                    </a:cxn>
                    <a:cxn ang="0">
                      <a:pos x="118" y="3"/>
                    </a:cxn>
                    <a:cxn ang="0">
                      <a:pos x="132" y="8"/>
                    </a:cxn>
                    <a:cxn ang="0">
                      <a:pos x="134" y="11"/>
                    </a:cxn>
                    <a:cxn ang="0">
                      <a:pos x="137" y="19"/>
                    </a:cxn>
                    <a:cxn ang="0">
                      <a:pos x="136" y="24"/>
                    </a:cxn>
                    <a:cxn ang="0">
                      <a:pos x="120" y="44"/>
                    </a:cxn>
                    <a:cxn ang="0">
                      <a:pos x="100" y="61"/>
                    </a:cxn>
                    <a:cxn ang="0">
                      <a:pos x="77" y="74"/>
                    </a:cxn>
                    <a:cxn ang="0">
                      <a:pos x="52" y="81"/>
                    </a:cxn>
                    <a:cxn ang="0">
                      <a:pos x="48" y="81"/>
                    </a:cxn>
                    <a:cxn ang="0">
                      <a:pos x="43" y="78"/>
                    </a:cxn>
                    <a:cxn ang="0">
                      <a:pos x="40" y="75"/>
                    </a:cxn>
                    <a:cxn ang="0">
                      <a:pos x="38" y="72"/>
                    </a:cxn>
                    <a:cxn ang="0">
                      <a:pos x="38" y="65"/>
                    </a:cxn>
                    <a:cxn ang="0">
                      <a:pos x="40" y="64"/>
                    </a:cxn>
                    <a:cxn ang="0">
                      <a:pos x="41" y="61"/>
                    </a:cxn>
                    <a:cxn ang="0">
                      <a:pos x="45" y="60"/>
                    </a:cxn>
                    <a:cxn ang="0">
                      <a:pos x="68" y="53"/>
                    </a:cxn>
                    <a:cxn ang="0">
                      <a:pos x="87" y="44"/>
                    </a:cxn>
                    <a:cxn ang="0">
                      <a:pos x="102" y="31"/>
                    </a:cxn>
                    <a:cxn ang="0">
                      <a:pos x="108" y="22"/>
                    </a:cxn>
                    <a:cxn ang="0">
                      <a:pos x="90" y="22"/>
                    </a:cxn>
                    <a:cxn ang="0">
                      <a:pos x="75" y="24"/>
                    </a:cxn>
                    <a:cxn ang="0">
                      <a:pos x="58" y="28"/>
                    </a:cxn>
                    <a:cxn ang="0">
                      <a:pos x="44" y="32"/>
                    </a:cxn>
                    <a:cxn ang="0">
                      <a:pos x="34" y="35"/>
                    </a:cxn>
                    <a:cxn ang="0">
                      <a:pos x="23" y="37"/>
                    </a:cxn>
                    <a:cxn ang="0">
                      <a:pos x="13" y="37"/>
                    </a:cxn>
                    <a:cxn ang="0">
                      <a:pos x="4" y="33"/>
                    </a:cxn>
                    <a:cxn ang="0">
                      <a:pos x="1" y="31"/>
                    </a:cxn>
                    <a:cxn ang="0">
                      <a:pos x="0" y="26"/>
                    </a:cxn>
                    <a:cxn ang="0">
                      <a:pos x="1" y="22"/>
                    </a:cxn>
                    <a:cxn ang="0">
                      <a:pos x="4" y="17"/>
                    </a:cxn>
                    <a:cxn ang="0">
                      <a:pos x="8" y="15"/>
                    </a:cxn>
                    <a:cxn ang="0">
                      <a:pos x="11" y="14"/>
                    </a:cxn>
                    <a:cxn ang="0">
                      <a:pos x="19" y="17"/>
                    </a:cxn>
                    <a:cxn ang="0">
                      <a:pos x="18" y="15"/>
                    </a:cxn>
                    <a:cxn ang="0">
                      <a:pos x="23" y="15"/>
                    </a:cxn>
                    <a:cxn ang="0">
                      <a:pos x="30" y="12"/>
                    </a:cxn>
                    <a:cxn ang="0">
                      <a:pos x="38" y="11"/>
                    </a:cxn>
                    <a:cxn ang="0">
                      <a:pos x="70" y="3"/>
                    </a:cxn>
                    <a:cxn ang="0">
                      <a:pos x="86" y="1"/>
                    </a:cxn>
                    <a:cxn ang="0">
                      <a:pos x="102" y="0"/>
                    </a:cxn>
                  </a:cxnLst>
                  <a:rect l="0" t="0" r="r" b="b"/>
                  <a:pathLst>
                    <a:path w="137" h="81">
                      <a:moveTo>
                        <a:pt x="102" y="0"/>
                      </a:moveTo>
                      <a:lnTo>
                        <a:pt x="118" y="3"/>
                      </a:lnTo>
                      <a:lnTo>
                        <a:pt x="132" y="8"/>
                      </a:lnTo>
                      <a:lnTo>
                        <a:pt x="134" y="11"/>
                      </a:lnTo>
                      <a:lnTo>
                        <a:pt x="137" y="19"/>
                      </a:lnTo>
                      <a:lnTo>
                        <a:pt x="136" y="24"/>
                      </a:lnTo>
                      <a:lnTo>
                        <a:pt x="120" y="44"/>
                      </a:lnTo>
                      <a:lnTo>
                        <a:pt x="100" y="61"/>
                      </a:lnTo>
                      <a:lnTo>
                        <a:pt x="77" y="74"/>
                      </a:lnTo>
                      <a:lnTo>
                        <a:pt x="52" y="81"/>
                      </a:lnTo>
                      <a:lnTo>
                        <a:pt x="48" y="81"/>
                      </a:lnTo>
                      <a:lnTo>
                        <a:pt x="43" y="78"/>
                      </a:lnTo>
                      <a:lnTo>
                        <a:pt x="40" y="75"/>
                      </a:lnTo>
                      <a:lnTo>
                        <a:pt x="38" y="72"/>
                      </a:lnTo>
                      <a:lnTo>
                        <a:pt x="38" y="65"/>
                      </a:lnTo>
                      <a:lnTo>
                        <a:pt x="40" y="64"/>
                      </a:lnTo>
                      <a:lnTo>
                        <a:pt x="41" y="61"/>
                      </a:lnTo>
                      <a:lnTo>
                        <a:pt x="45" y="60"/>
                      </a:lnTo>
                      <a:lnTo>
                        <a:pt x="68" y="53"/>
                      </a:lnTo>
                      <a:lnTo>
                        <a:pt x="87" y="44"/>
                      </a:lnTo>
                      <a:lnTo>
                        <a:pt x="102" y="31"/>
                      </a:lnTo>
                      <a:lnTo>
                        <a:pt x="108" y="22"/>
                      </a:lnTo>
                      <a:lnTo>
                        <a:pt x="90" y="22"/>
                      </a:lnTo>
                      <a:lnTo>
                        <a:pt x="75" y="24"/>
                      </a:lnTo>
                      <a:lnTo>
                        <a:pt x="58" y="28"/>
                      </a:lnTo>
                      <a:lnTo>
                        <a:pt x="44" y="32"/>
                      </a:lnTo>
                      <a:lnTo>
                        <a:pt x="34" y="35"/>
                      </a:lnTo>
                      <a:lnTo>
                        <a:pt x="23" y="37"/>
                      </a:lnTo>
                      <a:lnTo>
                        <a:pt x="13" y="37"/>
                      </a:lnTo>
                      <a:lnTo>
                        <a:pt x="4" y="33"/>
                      </a:lnTo>
                      <a:lnTo>
                        <a:pt x="1" y="31"/>
                      </a:lnTo>
                      <a:lnTo>
                        <a:pt x="0" y="26"/>
                      </a:lnTo>
                      <a:lnTo>
                        <a:pt x="1" y="22"/>
                      </a:lnTo>
                      <a:lnTo>
                        <a:pt x="4" y="17"/>
                      </a:lnTo>
                      <a:lnTo>
                        <a:pt x="8" y="15"/>
                      </a:lnTo>
                      <a:lnTo>
                        <a:pt x="11" y="14"/>
                      </a:lnTo>
                      <a:lnTo>
                        <a:pt x="19" y="17"/>
                      </a:lnTo>
                      <a:lnTo>
                        <a:pt x="18" y="15"/>
                      </a:lnTo>
                      <a:lnTo>
                        <a:pt x="23" y="15"/>
                      </a:lnTo>
                      <a:lnTo>
                        <a:pt x="30" y="12"/>
                      </a:lnTo>
                      <a:lnTo>
                        <a:pt x="38" y="11"/>
                      </a:lnTo>
                      <a:lnTo>
                        <a:pt x="70" y="3"/>
                      </a:lnTo>
                      <a:lnTo>
                        <a:pt x="86" y="1"/>
                      </a:lnTo>
                      <a:lnTo>
                        <a:pt x="1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0" name="Freeform 93"/>
                <p:cNvSpPr>
                  <a:spLocks/>
                </p:cNvSpPr>
                <p:nvPr/>
              </p:nvSpPr>
              <p:spPr bwMode="auto">
                <a:xfrm>
                  <a:off x="2778" y="901"/>
                  <a:ext cx="242" cy="328"/>
                </a:xfrm>
                <a:custGeom>
                  <a:avLst/>
                  <a:gdLst/>
                  <a:ahLst/>
                  <a:cxnLst>
                    <a:cxn ang="0">
                      <a:pos x="118" y="0"/>
                    </a:cxn>
                    <a:cxn ang="0">
                      <a:pos x="144" y="0"/>
                    </a:cxn>
                    <a:cxn ang="0">
                      <a:pos x="171" y="4"/>
                    </a:cxn>
                    <a:cxn ang="0">
                      <a:pos x="196" y="15"/>
                    </a:cxn>
                    <a:cxn ang="0">
                      <a:pos x="217" y="32"/>
                    </a:cxn>
                    <a:cxn ang="0">
                      <a:pos x="231" y="50"/>
                    </a:cxn>
                    <a:cxn ang="0">
                      <a:pos x="239" y="69"/>
                    </a:cxn>
                    <a:cxn ang="0">
                      <a:pos x="242" y="89"/>
                    </a:cxn>
                    <a:cxn ang="0">
                      <a:pos x="242" y="110"/>
                    </a:cxn>
                    <a:cxn ang="0">
                      <a:pos x="238" y="132"/>
                    </a:cxn>
                    <a:cxn ang="0">
                      <a:pos x="234" y="153"/>
                    </a:cxn>
                    <a:cxn ang="0">
                      <a:pos x="228" y="175"/>
                    </a:cxn>
                    <a:cxn ang="0">
                      <a:pos x="224" y="196"/>
                    </a:cxn>
                    <a:cxn ang="0">
                      <a:pos x="222" y="200"/>
                    </a:cxn>
                    <a:cxn ang="0">
                      <a:pos x="221" y="202"/>
                    </a:cxn>
                    <a:cxn ang="0">
                      <a:pos x="215" y="204"/>
                    </a:cxn>
                    <a:cxn ang="0">
                      <a:pos x="213" y="203"/>
                    </a:cxn>
                    <a:cxn ang="0">
                      <a:pos x="210" y="203"/>
                    </a:cxn>
                    <a:cxn ang="0">
                      <a:pos x="204" y="198"/>
                    </a:cxn>
                    <a:cxn ang="0">
                      <a:pos x="203" y="195"/>
                    </a:cxn>
                    <a:cxn ang="0">
                      <a:pos x="203" y="191"/>
                    </a:cxn>
                    <a:cxn ang="0">
                      <a:pos x="207" y="172"/>
                    </a:cxn>
                    <a:cxn ang="0">
                      <a:pos x="211" y="153"/>
                    </a:cxn>
                    <a:cxn ang="0">
                      <a:pos x="217" y="133"/>
                    </a:cxn>
                    <a:cxn ang="0">
                      <a:pos x="220" y="113"/>
                    </a:cxn>
                    <a:cxn ang="0">
                      <a:pos x="221" y="93"/>
                    </a:cxn>
                    <a:cxn ang="0">
                      <a:pos x="218" y="75"/>
                    </a:cxn>
                    <a:cxn ang="0">
                      <a:pos x="211" y="58"/>
                    </a:cxn>
                    <a:cxn ang="0">
                      <a:pos x="197" y="43"/>
                    </a:cxn>
                    <a:cxn ang="0">
                      <a:pos x="176" y="30"/>
                    </a:cxn>
                    <a:cxn ang="0">
                      <a:pos x="153" y="22"/>
                    </a:cxn>
                    <a:cxn ang="0">
                      <a:pos x="128" y="21"/>
                    </a:cxn>
                    <a:cxn ang="0">
                      <a:pos x="104" y="25"/>
                    </a:cxn>
                    <a:cxn ang="0">
                      <a:pos x="81" y="35"/>
                    </a:cxn>
                    <a:cxn ang="0">
                      <a:pos x="61" y="50"/>
                    </a:cxn>
                    <a:cxn ang="0">
                      <a:pos x="46" y="68"/>
                    </a:cxn>
                    <a:cxn ang="0">
                      <a:pos x="36" y="89"/>
                    </a:cxn>
                    <a:cxn ang="0">
                      <a:pos x="29" y="111"/>
                    </a:cxn>
                    <a:cxn ang="0">
                      <a:pos x="25" y="135"/>
                    </a:cxn>
                    <a:cxn ang="0">
                      <a:pos x="24" y="159"/>
                    </a:cxn>
                    <a:cxn ang="0">
                      <a:pos x="24" y="182"/>
                    </a:cxn>
                    <a:cxn ang="0">
                      <a:pos x="29" y="249"/>
                    </a:cxn>
                    <a:cxn ang="0">
                      <a:pos x="42" y="314"/>
                    </a:cxn>
                    <a:cxn ang="0">
                      <a:pos x="40" y="321"/>
                    </a:cxn>
                    <a:cxn ang="0">
                      <a:pos x="36" y="327"/>
                    </a:cxn>
                    <a:cxn ang="0">
                      <a:pos x="29" y="328"/>
                    </a:cxn>
                    <a:cxn ang="0">
                      <a:pos x="24" y="326"/>
                    </a:cxn>
                    <a:cxn ang="0">
                      <a:pos x="19" y="320"/>
                    </a:cxn>
                    <a:cxn ang="0">
                      <a:pos x="14" y="294"/>
                    </a:cxn>
                    <a:cxn ang="0">
                      <a:pos x="10" y="264"/>
                    </a:cxn>
                    <a:cxn ang="0">
                      <a:pos x="4" y="235"/>
                    </a:cxn>
                    <a:cxn ang="0">
                      <a:pos x="1" y="203"/>
                    </a:cxn>
                    <a:cxn ang="0">
                      <a:pos x="0" y="172"/>
                    </a:cxn>
                    <a:cxn ang="0">
                      <a:pos x="1" y="142"/>
                    </a:cxn>
                    <a:cxn ang="0">
                      <a:pos x="5" y="111"/>
                    </a:cxn>
                    <a:cxn ang="0">
                      <a:pos x="14" y="83"/>
                    </a:cxn>
                    <a:cxn ang="0">
                      <a:pos x="26" y="58"/>
                    </a:cxn>
                    <a:cxn ang="0">
                      <a:pos x="44" y="36"/>
                    </a:cxn>
                    <a:cxn ang="0">
                      <a:pos x="68" y="17"/>
                    </a:cxn>
                    <a:cxn ang="0">
                      <a:pos x="92" y="5"/>
                    </a:cxn>
                    <a:cxn ang="0">
                      <a:pos x="118" y="0"/>
                    </a:cxn>
                  </a:cxnLst>
                  <a:rect l="0" t="0" r="r" b="b"/>
                  <a:pathLst>
                    <a:path w="242" h="328">
                      <a:moveTo>
                        <a:pt x="118" y="0"/>
                      </a:moveTo>
                      <a:lnTo>
                        <a:pt x="144" y="0"/>
                      </a:lnTo>
                      <a:lnTo>
                        <a:pt x="171" y="4"/>
                      </a:lnTo>
                      <a:lnTo>
                        <a:pt x="196" y="15"/>
                      </a:lnTo>
                      <a:lnTo>
                        <a:pt x="217" y="32"/>
                      </a:lnTo>
                      <a:lnTo>
                        <a:pt x="231" y="50"/>
                      </a:lnTo>
                      <a:lnTo>
                        <a:pt x="239" y="69"/>
                      </a:lnTo>
                      <a:lnTo>
                        <a:pt x="242" y="89"/>
                      </a:lnTo>
                      <a:lnTo>
                        <a:pt x="242" y="110"/>
                      </a:lnTo>
                      <a:lnTo>
                        <a:pt x="238" y="132"/>
                      </a:lnTo>
                      <a:lnTo>
                        <a:pt x="234" y="153"/>
                      </a:lnTo>
                      <a:lnTo>
                        <a:pt x="228" y="175"/>
                      </a:lnTo>
                      <a:lnTo>
                        <a:pt x="224" y="196"/>
                      </a:lnTo>
                      <a:lnTo>
                        <a:pt x="222" y="200"/>
                      </a:lnTo>
                      <a:lnTo>
                        <a:pt x="221" y="202"/>
                      </a:lnTo>
                      <a:lnTo>
                        <a:pt x="215" y="204"/>
                      </a:lnTo>
                      <a:lnTo>
                        <a:pt x="213" y="203"/>
                      </a:lnTo>
                      <a:lnTo>
                        <a:pt x="210" y="203"/>
                      </a:lnTo>
                      <a:lnTo>
                        <a:pt x="204" y="198"/>
                      </a:lnTo>
                      <a:lnTo>
                        <a:pt x="203" y="195"/>
                      </a:lnTo>
                      <a:lnTo>
                        <a:pt x="203" y="191"/>
                      </a:lnTo>
                      <a:lnTo>
                        <a:pt x="207" y="172"/>
                      </a:lnTo>
                      <a:lnTo>
                        <a:pt x="211" y="153"/>
                      </a:lnTo>
                      <a:lnTo>
                        <a:pt x="217" y="133"/>
                      </a:lnTo>
                      <a:lnTo>
                        <a:pt x="220" y="113"/>
                      </a:lnTo>
                      <a:lnTo>
                        <a:pt x="221" y="93"/>
                      </a:lnTo>
                      <a:lnTo>
                        <a:pt x="218" y="75"/>
                      </a:lnTo>
                      <a:lnTo>
                        <a:pt x="211" y="58"/>
                      </a:lnTo>
                      <a:lnTo>
                        <a:pt x="197" y="43"/>
                      </a:lnTo>
                      <a:lnTo>
                        <a:pt x="176" y="30"/>
                      </a:lnTo>
                      <a:lnTo>
                        <a:pt x="153" y="22"/>
                      </a:lnTo>
                      <a:lnTo>
                        <a:pt x="128" y="21"/>
                      </a:lnTo>
                      <a:lnTo>
                        <a:pt x="104" y="25"/>
                      </a:lnTo>
                      <a:lnTo>
                        <a:pt x="81" y="35"/>
                      </a:lnTo>
                      <a:lnTo>
                        <a:pt x="61" y="50"/>
                      </a:lnTo>
                      <a:lnTo>
                        <a:pt x="46" y="68"/>
                      </a:lnTo>
                      <a:lnTo>
                        <a:pt x="36" y="89"/>
                      </a:lnTo>
                      <a:lnTo>
                        <a:pt x="29" y="111"/>
                      </a:lnTo>
                      <a:lnTo>
                        <a:pt x="25" y="135"/>
                      </a:lnTo>
                      <a:lnTo>
                        <a:pt x="24" y="159"/>
                      </a:lnTo>
                      <a:lnTo>
                        <a:pt x="24" y="182"/>
                      </a:lnTo>
                      <a:lnTo>
                        <a:pt x="29" y="249"/>
                      </a:lnTo>
                      <a:lnTo>
                        <a:pt x="42" y="314"/>
                      </a:lnTo>
                      <a:lnTo>
                        <a:pt x="40" y="321"/>
                      </a:lnTo>
                      <a:lnTo>
                        <a:pt x="36" y="327"/>
                      </a:lnTo>
                      <a:lnTo>
                        <a:pt x="29" y="328"/>
                      </a:lnTo>
                      <a:lnTo>
                        <a:pt x="24" y="326"/>
                      </a:lnTo>
                      <a:lnTo>
                        <a:pt x="19" y="320"/>
                      </a:lnTo>
                      <a:lnTo>
                        <a:pt x="14" y="294"/>
                      </a:lnTo>
                      <a:lnTo>
                        <a:pt x="10" y="264"/>
                      </a:lnTo>
                      <a:lnTo>
                        <a:pt x="4" y="235"/>
                      </a:lnTo>
                      <a:lnTo>
                        <a:pt x="1" y="203"/>
                      </a:lnTo>
                      <a:lnTo>
                        <a:pt x="0" y="172"/>
                      </a:lnTo>
                      <a:lnTo>
                        <a:pt x="1" y="142"/>
                      </a:lnTo>
                      <a:lnTo>
                        <a:pt x="5" y="111"/>
                      </a:lnTo>
                      <a:lnTo>
                        <a:pt x="14" y="83"/>
                      </a:lnTo>
                      <a:lnTo>
                        <a:pt x="26" y="58"/>
                      </a:lnTo>
                      <a:lnTo>
                        <a:pt x="44" y="36"/>
                      </a:lnTo>
                      <a:lnTo>
                        <a:pt x="68" y="17"/>
                      </a:lnTo>
                      <a:lnTo>
                        <a:pt x="92" y="5"/>
                      </a:lnTo>
                      <a:lnTo>
                        <a:pt x="1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1" name="Freeform 94"/>
                <p:cNvSpPr>
                  <a:spLocks/>
                </p:cNvSpPr>
                <p:nvPr/>
              </p:nvSpPr>
              <p:spPr bwMode="auto">
                <a:xfrm>
                  <a:off x="2828" y="1139"/>
                  <a:ext cx="152" cy="269"/>
                </a:xfrm>
                <a:custGeom>
                  <a:avLst/>
                  <a:gdLst/>
                  <a:ahLst/>
                  <a:cxnLst>
                    <a:cxn ang="0">
                      <a:pos x="140" y="0"/>
                    </a:cxn>
                    <a:cxn ang="0">
                      <a:pos x="147" y="1"/>
                    </a:cxn>
                    <a:cxn ang="0">
                      <a:pos x="152" y="7"/>
                    </a:cxn>
                    <a:cxn ang="0">
                      <a:pos x="152" y="14"/>
                    </a:cxn>
                    <a:cxn ang="0">
                      <a:pos x="143" y="50"/>
                    </a:cxn>
                    <a:cxn ang="0">
                      <a:pos x="135" y="159"/>
                    </a:cxn>
                    <a:cxn ang="0">
                      <a:pos x="131" y="177"/>
                    </a:cxn>
                    <a:cxn ang="0">
                      <a:pos x="126" y="196"/>
                    </a:cxn>
                    <a:cxn ang="0">
                      <a:pos x="120" y="216"/>
                    </a:cxn>
                    <a:cxn ang="0">
                      <a:pos x="110" y="234"/>
                    </a:cxn>
                    <a:cxn ang="0">
                      <a:pos x="97" y="250"/>
                    </a:cxn>
                    <a:cxn ang="0">
                      <a:pos x="83" y="263"/>
                    </a:cxn>
                    <a:cxn ang="0">
                      <a:pos x="68" y="269"/>
                    </a:cxn>
                    <a:cxn ang="0">
                      <a:pos x="56" y="267"/>
                    </a:cxn>
                    <a:cxn ang="0">
                      <a:pos x="44" y="262"/>
                    </a:cxn>
                    <a:cxn ang="0">
                      <a:pos x="35" y="250"/>
                    </a:cxn>
                    <a:cxn ang="0">
                      <a:pos x="26" y="235"/>
                    </a:cxn>
                    <a:cxn ang="0">
                      <a:pos x="12" y="202"/>
                    </a:cxn>
                    <a:cxn ang="0">
                      <a:pos x="8" y="184"/>
                    </a:cxn>
                    <a:cxn ang="0">
                      <a:pos x="4" y="167"/>
                    </a:cxn>
                    <a:cxn ang="0">
                      <a:pos x="1" y="153"/>
                    </a:cxn>
                    <a:cxn ang="0">
                      <a:pos x="0" y="142"/>
                    </a:cxn>
                    <a:cxn ang="0">
                      <a:pos x="0" y="138"/>
                    </a:cxn>
                    <a:cxn ang="0">
                      <a:pos x="3" y="132"/>
                    </a:cxn>
                    <a:cxn ang="0">
                      <a:pos x="6" y="129"/>
                    </a:cxn>
                    <a:cxn ang="0">
                      <a:pos x="8" y="128"/>
                    </a:cxn>
                    <a:cxn ang="0">
                      <a:pos x="11" y="128"/>
                    </a:cxn>
                    <a:cxn ang="0">
                      <a:pos x="19" y="132"/>
                    </a:cxn>
                    <a:cxn ang="0">
                      <a:pos x="21" y="136"/>
                    </a:cxn>
                    <a:cxn ang="0">
                      <a:pos x="26" y="163"/>
                    </a:cxn>
                    <a:cxn ang="0">
                      <a:pos x="33" y="189"/>
                    </a:cxn>
                    <a:cxn ang="0">
                      <a:pos x="43" y="216"/>
                    </a:cxn>
                    <a:cxn ang="0">
                      <a:pos x="46" y="224"/>
                    </a:cxn>
                    <a:cxn ang="0">
                      <a:pos x="50" y="232"/>
                    </a:cxn>
                    <a:cxn ang="0">
                      <a:pos x="54" y="239"/>
                    </a:cxn>
                    <a:cxn ang="0">
                      <a:pos x="61" y="245"/>
                    </a:cxn>
                    <a:cxn ang="0">
                      <a:pos x="69" y="245"/>
                    </a:cxn>
                    <a:cxn ang="0">
                      <a:pos x="78" y="239"/>
                    </a:cxn>
                    <a:cxn ang="0">
                      <a:pos x="83" y="231"/>
                    </a:cxn>
                    <a:cxn ang="0">
                      <a:pos x="89" y="224"/>
                    </a:cxn>
                    <a:cxn ang="0">
                      <a:pos x="103" y="195"/>
                    </a:cxn>
                    <a:cxn ang="0">
                      <a:pos x="110" y="164"/>
                    </a:cxn>
                    <a:cxn ang="0">
                      <a:pos x="114" y="134"/>
                    </a:cxn>
                    <a:cxn ang="0">
                      <a:pos x="117" y="102"/>
                    </a:cxn>
                    <a:cxn ang="0">
                      <a:pos x="118" y="71"/>
                    </a:cxn>
                    <a:cxn ang="0">
                      <a:pos x="122" y="39"/>
                    </a:cxn>
                    <a:cxn ang="0">
                      <a:pos x="129" y="8"/>
                    </a:cxn>
                    <a:cxn ang="0">
                      <a:pos x="133" y="3"/>
                    </a:cxn>
                    <a:cxn ang="0">
                      <a:pos x="140" y="0"/>
                    </a:cxn>
                  </a:cxnLst>
                  <a:rect l="0" t="0" r="r" b="b"/>
                  <a:pathLst>
                    <a:path w="152" h="269">
                      <a:moveTo>
                        <a:pt x="140" y="0"/>
                      </a:moveTo>
                      <a:lnTo>
                        <a:pt x="147" y="1"/>
                      </a:lnTo>
                      <a:lnTo>
                        <a:pt x="152" y="7"/>
                      </a:lnTo>
                      <a:lnTo>
                        <a:pt x="152" y="14"/>
                      </a:lnTo>
                      <a:lnTo>
                        <a:pt x="143" y="50"/>
                      </a:lnTo>
                      <a:lnTo>
                        <a:pt x="135" y="159"/>
                      </a:lnTo>
                      <a:lnTo>
                        <a:pt x="131" y="177"/>
                      </a:lnTo>
                      <a:lnTo>
                        <a:pt x="126" y="196"/>
                      </a:lnTo>
                      <a:lnTo>
                        <a:pt x="120" y="216"/>
                      </a:lnTo>
                      <a:lnTo>
                        <a:pt x="110" y="234"/>
                      </a:lnTo>
                      <a:lnTo>
                        <a:pt x="97" y="250"/>
                      </a:lnTo>
                      <a:lnTo>
                        <a:pt x="83" y="263"/>
                      </a:lnTo>
                      <a:lnTo>
                        <a:pt x="68" y="269"/>
                      </a:lnTo>
                      <a:lnTo>
                        <a:pt x="56" y="267"/>
                      </a:lnTo>
                      <a:lnTo>
                        <a:pt x="44" y="262"/>
                      </a:lnTo>
                      <a:lnTo>
                        <a:pt x="35" y="250"/>
                      </a:lnTo>
                      <a:lnTo>
                        <a:pt x="26" y="235"/>
                      </a:lnTo>
                      <a:lnTo>
                        <a:pt x="12" y="202"/>
                      </a:lnTo>
                      <a:lnTo>
                        <a:pt x="8" y="184"/>
                      </a:lnTo>
                      <a:lnTo>
                        <a:pt x="4" y="167"/>
                      </a:lnTo>
                      <a:lnTo>
                        <a:pt x="1" y="153"/>
                      </a:lnTo>
                      <a:lnTo>
                        <a:pt x="0" y="142"/>
                      </a:lnTo>
                      <a:lnTo>
                        <a:pt x="0" y="138"/>
                      </a:lnTo>
                      <a:lnTo>
                        <a:pt x="3" y="132"/>
                      </a:lnTo>
                      <a:lnTo>
                        <a:pt x="6" y="129"/>
                      </a:lnTo>
                      <a:lnTo>
                        <a:pt x="8" y="128"/>
                      </a:lnTo>
                      <a:lnTo>
                        <a:pt x="11" y="128"/>
                      </a:lnTo>
                      <a:lnTo>
                        <a:pt x="19" y="132"/>
                      </a:lnTo>
                      <a:lnTo>
                        <a:pt x="21" y="136"/>
                      </a:lnTo>
                      <a:lnTo>
                        <a:pt x="26" y="163"/>
                      </a:lnTo>
                      <a:lnTo>
                        <a:pt x="33" y="189"/>
                      </a:lnTo>
                      <a:lnTo>
                        <a:pt x="43" y="216"/>
                      </a:lnTo>
                      <a:lnTo>
                        <a:pt x="46" y="224"/>
                      </a:lnTo>
                      <a:lnTo>
                        <a:pt x="50" y="232"/>
                      </a:lnTo>
                      <a:lnTo>
                        <a:pt x="54" y="239"/>
                      </a:lnTo>
                      <a:lnTo>
                        <a:pt x="61" y="245"/>
                      </a:lnTo>
                      <a:lnTo>
                        <a:pt x="69" y="245"/>
                      </a:lnTo>
                      <a:lnTo>
                        <a:pt x="78" y="239"/>
                      </a:lnTo>
                      <a:lnTo>
                        <a:pt x="83" y="231"/>
                      </a:lnTo>
                      <a:lnTo>
                        <a:pt x="89" y="224"/>
                      </a:lnTo>
                      <a:lnTo>
                        <a:pt x="103" y="195"/>
                      </a:lnTo>
                      <a:lnTo>
                        <a:pt x="110" y="164"/>
                      </a:lnTo>
                      <a:lnTo>
                        <a:pt x="114" y="134"/>
                      </a:lnTo>
                      <a:lnTo>
                        <a:pt x="117" y="102"/>
                      </a:lnTo>
                      <a:lnTo>
                        <a:pt x="118" y="71"/>
                      </a:lnTo>
                      <a:lnTo>
                        <a:pt x="122" y="39"/>
                      </a:lnTo>
                      <a:lnTo>
                        <a:pt x="129" y="8"/>
                      </a:lnTo>
                      <a:lnTo>
                        <a:pt x="133" y="3"/>
                      </a:lnTo>
                      <a:lnTo>
                        <a:pt x="1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2" name="Freeform 95"/>
                <p:cNvSpPr>
                  <a:spLocks noEditPoints="1"/>
                </p:cNvSpPr>
                <p:nvPr/>
              </p:nvSpPr>
              <p:spPr bwMode="auto">
                <a:xfrm>
                  <a:off x="2924" y="1381"/>
                  <a:ext cx="114" cy="93"/>
                </a:xfrm>
                <a:custGeom>
                  <a:avLst/>
                  <a:gdLst/>
                  <a:ahLst/>
                  <a:cxnLst>
                    <a:cxn ang="0">
                      <a:pos x="62" y="22"/>
                    </a:cxn>
                    <a:cxn ang="0">
                      <a:pos x="50" y="24"/>
                    </a:cxn>
                    <a:cxn ang="0">
                      <a:pos x="39" y="28"/>
                    </a:cxn>
                    <a:cxn ang="0">
                      <a:pos x="33" y="28"/>
                    </a:cxn>
                    <a:cxn ang="0">
                      <a:pos x="36" y="29"/>
                    </a:cxn>
                    <a:cxn ang="0">
                      <a:pos x="57" y="42"/>
                    </a:cxn>
                    <a:cxn ang="0">
                      <a:pos x="76" y="59"/>
                    </a:cxn>
                    <a:cxn ang="0">
                      <a:pos x="85" y="66"/>
                    </a:cxn>
                    <a:cxn ang="0">
                      <a:pos x="89" y="59"/>
                    </a:cxn>
                    <a:cxn ang="0">
                      <a:pos x="93" y="47"/>
                    </a:cxn>
                    <a:cxn ang="0">
                      <a:pos x="92" y="38"/>
                    </a:cxn>
                    <a:cxn ang="0">
                      <a:pos x="86" y="29"/>
                    </a:cxn>
                    <a:cxn ang="0">
                      <a:pos x="75" y="24"/>
                    </a:cxn>
                    <a:cxn ang="0">
                      <a:pos x="62" y="22"/>
                    </a:cxn>
                    <a:cxn ang="0">
                      <a:pos x="62" y="0"/>
                    </a:cxn>
                    <a:cxn ang="0">
                      <a:pos x="78" y="2"/>
                    </a:cxn>
                    <a:cxn ang="0">
                      <a:pos x="92" y="6"/>
                    </a:cxn>
                    <a:cxn ang="0">
                      <a:pos x="103" y="15"/>
                    </a:cxn>
                    <a:cxn ang="0">
                      <a:pos x="111" y="29"/>
                    </a:cxn>
                    <a:cxn ang="0">
                      <a:pos x="114" y="45"/>
                    </a:cxn>
                    <a:cxn ang="0">
                      <a:pos x="111" y="60"/>
                    </a:cxn>
                    <a:cxn ang="0">
                      <a:pos x="106" y="74"/>
                    </a:cxn>
                    <a:cxn ang="0">
                      <a:pos x="97" y="88"/>
                    </a:cxn>
                    <a:cxn ang="0">
                      <a:pos x="94" y="91"/>
                    </a:cxn>
                    <a:cxn ang="0">
                      <a:pos x="92" y="92"/>
                    </a:cxn>
                    <a:cxn ang="0">
                      <a:pos x="88" y="93"/>
                    </a:cxn>
                    <a:cxn ang="0">
                      <a:pos x="83" y="92"/>
                    </a:cxn>
                    <a:cxn ang="0">
                      <a:pos x="81" y="89"/>
                    </a:cxn>
                    <a:cxn ang="0">
                      <a:pos x="64" y="75"/>
                    </a:cxn>
                    <a:cxn ang="0">
                      <a:pos x="46" y="61"/>
                    </a:cxn>
                    <a:cxn ang="0">
                      <a:pos x="28" y="49"/>
                    </a:cxn>
                    <a:cxn ang="0">
                      <a:pos x="8" y="39"/>
                    </a:cxn>
                    <a:cxn ang="0">
                      <a:pos x="4" y="38"/>
                    </a:cxn>
                    <a:cxn ang="0">
                      <a:pos x="1" y="32"/>
                    </a:cxn>
                    <a:cxn ang="0">
                      <a:pos x="0" y="28"/>
                    </a:cxn>
                    <a:cxn ang="0">
                      <a:pos x="4" y="20"/>
                    </a:cxn>
                    <a:cxn ang="0">
                      <a:pos x="10" y="17"/>
                    </a:cxn>
                    <a:cxn ang="0">
                      <a:pos x="14" y="18"/>
                    </a:cxn>
                    <a:cxn ang="0">
                      <a:pos x="28" y="25"/>
                    </a:cxn>
                    <a:cxn ang="0">
                      <a:pos x="26" y="22"/>
                    </a:cxn>
                    <a:cxn ang="0">
                      <a:pos x="25" y="18"/>
                    </a:cxn>
                    <a:cxn ang="0">
                      <a:pos x="25" y="15"/>
                    </a:cxn>
                    <a:cxn ang="0">
                      <a:pos x="26" y="11"/>
                    </a:cxn>
                    <a:cxn ang="0">
                      <a:pos x="29" y="8"/>
                    </a:cxn>
                    <a:cxn ang="0">
                      <a:pos x="33" y="7"/>
                    </a:cxn>
                    <a:cxn ang="0">
                      <a:pos x="47" y="3"/>
                    </a:cxn>
                    <a:cxn ang="0">
                      <a:pos x="62" y="0"/>
                    </a:cxn>
                  </a:cxnLst>
                  <a:rect l="0" t="0" r="r" b="b"/>
                  <a:pathLst>
                    <a:path w="114" h="93">
                      <a:moveTo>
                        <a:pt x="62" y="22"/>
                      </a:moveTo>
                      <a:lnTo>
                        <a:pt x="50" y="24"/>
                      </a:lnTo>
                      <a:lnTo>
                        <a:pt x="39" y="28"/>
                      </a:lnTo>
                      <a:lnTo>
                        <a:pt x="33" y="28"/>
                      </a:lnTo>
                      <a:lnTo>
                        <a:pt x="36" y="29"/>
                      </a:lnTo>
                      <a:lnTo>
                        <a:pt x="57" y="42"/>
                      </a:lnTo>
                      <a:lnTo>
                        <a:pt x="76" y="59"/>
                      </a:lnTo>
                      <a:lnTo>
                        <a:pt x="85" y="66"/>
                      </a:lnTo>
                      <a:lnTo>
                        <a:pt x="89" y="59"/>
                      </a:lnTo>
                      <a:lnTo>
                        <a:pt x="93" y="47"/>
                      </a:lnTo>
                      <a:lnTo>
                        <a:pt x="92" y="38"/>
                      </a:lnTo>
                      <a:lnTo>
                        <a:pt x="86" y="29"/>
                      </a:lnTo>
                      <a:lnTo>
                        <a:pt x="75" y="24"/>
                      </a:lnTo>
                      <a:lnTo>
                        <a:pt x="62" y="22"/>
                      </a:lnTo>
                      <a:close/>
                      <a:moveTo>
                        <a:pt x="62" y="0"/>
                      </a:moveTo>
                      <a:lnTo>
                        <a:pt x="78" y="2"/>
                      </a:lnTo>
                      <a:lnTo>
                        <a:pt x="92" y="6"/>
                      </a:lnTo>
                      <a:lnTo>
                        <a:pt x="103" y="15"/>
                      </a:lnTo>
                      <a:lnTo>
                        <a:pt x="111" y="29"/>
                      </a:lnTo>
                      <a:lnTo>
                        <a:pt x="114" y="45"/>
                      </a:lnTo>
                      <a:lnTo>
                        <a:pt x="111" y="60"/>
                      </a:lnTo>
                      <a:lnTo>
                        <a:pt x="106" y="74"/>
                      </a:lnTo>
                      <a:lnTo>
                        <a:pt x="97" y="88"/>
                      </a:lnTo>
                      <a:lnTo>
                        <a:pt x="94" y="91"/>
                      </a:lnTo>
                      <a:lnTo>
                        <a:pt x="92" y="92"/>
                      </a:lnTo>
                      <a:lnTo>
                        <a:pt x="88" y="93"/>
                      </a:lnTo>
                      <a:lnTo>
                        <a:pt x="83" y="92"/>
                      </a:lnTo>
                      <a:lnTo>
                        <a:pt x="81" y="89"/>
                      </a:lnTo>
                      <a:lnTo>
                        <a:pt x="64" y="75"/>
                      </a:lnTo>
                      <a:lnTo>
                        <a:pt x="46" y="61"/>
                      </a:lnTo>
                      <a:lnTo>
                        <a:pt x="28" y="49"/>
                      </a:lnTo>
                      <a:lnTo>
                        <a:pt x="8" y="39"/>
                      </a:lnTo>
                      <a:lnTo>
                        <a:pt x="4" y="38"/>
                      </a:lnTo>
                      <a:lnTo>
                        <a:pt x="1" y="32"/>
                      </a:lnTo>
                      <a:lnTo>
                        <a:pt x="0" y="28"/>
                      </a:lnTo>
                      <a:lnTo>
                        <a:pt x="4" y="20"/>
                      </a:lnTo>
                      <a:lnTo>
                        <a:pt x="10" y="17"/>
                      </a:lnTo>
                      <a:lnTo>
                        <a:pt x="14" y="18"/>
                      </a:lnTo>
                      <a:lnTo>
                        <a:pt x="28" y="25"/>
                      </a:lnTo>
                      <a:lnTo>
                        <a:pt x="26" y="22"/>
                      </a:lnTo>
                      <a:lnTo>
                        <a:pt x="25" y="18"/>
                      </a:lnTo>
                      <a:lnTo>
                        <a:pt x="25" y="15"/>
                      </a:lnTo>
                      <a:lnTo>
                        <a:pt x="26" y="11"/>
                      </a:lnTo>
                      <a:lnTo>
                        <a:pt x="29" y="8"/>
                      </a:lnTo>
                      <a:lnTo>
                        <a:pt x="33" y="7"/>
                      </a:lnTo>
                      <a:lnTo>
                        <a:pt x="47" y="3"/>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3" name="Freeform 96"/>
                <p:cNvSpPr>
                  <a:spLocks/>
                </p:cNvSpPr>
                <p:nvPr/>
              </p:nvSpPr>
              <p:spPr bwMode="auto">
                <a:xfrm>
                  <a:off x="2846" y="1318"/>
                  <a:ext cx="117" cy="30"/>
                </a:xfrm>
                <a:custGeom>
                  <a:avLst/>
                  <a:gdLst/>
                  <a:ahLst/>
                  <a:cxnLst>
                    <a:cxn ang="0">
                      <a:pos x="75" y="0"/>
                    </a:cxn>
                    <a:cxn ang="0">
                      <a:pos x="108" y="3"/>
                    </a:cxn>
                    <a:cxn ang="0">
                      <a:pos x="113" y="5"/>
                    </a:cxn>
                    <a:cxn ang="0">
                      <a:pos x="114" y="7"/>
                    </a:cxn>
                    <a:cxn ang="0">
                      <a:pos x="115" y="9"/>
                    </a:cxn>
                    <a:cxn ang="0">
                      <a:pos x="117" y="13"/>
                    </a:cxn>
                    <a:cxn ang="0">
                      <a:pos x="117" y="16"/>
                    </a:cxn>
                    <a:cxn ang="0">
                      <a:pos x="115" y="19"/>
                    </a:cxn>
                    <a:cxn ang="0">
                      <a:pos x="113" y="21"/>
                    </a:cxn>
                    <a:cxn ang="0">
                      <a:pos x="107" y="24"/>
                    </a:cxn>
                    <a:cxn ang="0">
                      <a:pos x="103" y="24"/>
                    </a:cxn>
                    <a:cxn ang="0">
                      <a:pos x="58" y="23"/>
                    </a:cxn>
                    <a:cxn ang="0">
                      <a:pos x="14" y="30"/>
                    </a:cxn>
                    <a:cxn ang="0">
                      <a:pos x="7" y="30"/>
                    </a:cxn>
                    <a:cxn ang="0">
                      <a:pos x="4" y="27"/>
                    </a:cxn>
                    <a:cxn ang="0">
                      <a:pos x="1" y="26"/>
                    </a:cxn>
                    <a:cxn ang="0">
                      <a:pos x="0" y="21"/>
                    </a:cxn>
                    <a:cxn ang="0">
                      <a:pos x="0" y="16"/>
                    </a:cxn>
                    <a:cxn ang="0">
                      <a:pos x="1" y="13"/>
                    </a:cxn>
                    <a:cxn ang="0">
                      <a:pos x="4" y="10"/>
                    </a:cxn>
                    <a:cxn ang="0">
                      <a:pos x="7" y="9"/>
                    </a:cxn>
                    <a:cxn ang="0">
                      <a:pos x="40" y="2"/>
                    </a:cxn>
                    <a:cxn ang="0">
                      <a:pos x="75" y="0"/>
                    </a:cxn>
                  </a:cxnLst>
                  <a:rect l="0" t="0" r="r" b="b"/>
                  <a:pathLst>
                    <a:path w="117" h="30">
                      <a:moveTo>
                        <a:pt x="75" y="0"/>
                      </a:moveTo>
                      <a:lnTo>
                        <a:pt x="108" y="3"/>
                      </a:lnTo>
                      <a:lnTo>
                        <a:pt x="113" y="5"/>
                      </a:lnTo>
                      <a:lnTo>
                        <a:pt x="114" y="7"/>
                      </a:lnTo>
                      <a:lnTo>
                        <a:pt x="115" y="9"/>
                      </a:lnTo>
                      <a:lnTo>
                        <a:pt x="117" y="13"/>
                      </a:lnTo>
                      <a:lnTo>
                        <a:pt x="117" y="16"/>
                      </a:lnTo>
                      <a:lnTo>
                        <a:pt x="115" y="19"/>
                      </a:lnTo>
                      <a:lnTo>
                        <a:pt x="113" y="21"/>
                      </a:lnTo>
                      <a:lnTo>
                        <a:pt x="107" y="24"/>
                      </a:lnTo>
                      <a:lnTo>
                        <a:pt x="103" y="24"/>
                      </a:lnTo>
                      <a:lnTo>
                        <a:pt x="58" y="23"/>
                      </a:lnTo>
                      <a:lnTo>
                        <a:pt x="14" y="30"/>
                      </a:lnTo>
                      <a:lnTo>
                        <a:pt x="7" y="30"/>
                      </a:lnTo>
                      <a:lnTo>
                        <a:pt x="4" y="27"/>
                      </a:lnTo>
                      <a:lnTo>
                        <a:pt x="1" y="26"/>
                      </a:lnTo>
                      <a:lnTo>
                        <a:pt x="0" y="21"/>
                      </a:lnTo>
                      <a:lnTo>
                        <a:pt x="0" y="16"/>
                      </a:lnTo>
                      <a:lnTo>
                        <a:pt x="1" y="13"/>
                      </a:lnTo>
                      <a:lnTo>
                        <a:pt x="4" y="10"/>
                      </a:lnTo>
                      <a:lnTo>
                        <a:pt x="7" y="9"/>
                      </a:lnTo>
                      <a:lnTo>
                        <a:pt x="40" y="2"/>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4" name="Freeform 97"/>
                <p:cNvSpPr>
                  <a:spLocks noEditPoints="1"/>
                </p:cNvSpPr>
                <p:nvPr/>
              </p:nvSpPr>
              <p:spPr bwMode="auto">
                <a:xfrm>
                  <a:off x="2740" y="1318"/>
                  <a:ext cx="126" cy="98"/>
                </a:xfrm>
                <a:custGeom>
                  <a:avLst/>
                  <a:gdLst/>
                  <a:ahLst/>
                  <a:cxnLst>
                    <a:cxn ang="0">
                      <a:pos x="96" y="27"/>
                    </a:cxn>
                    <a:cxn ang="0">
                      <a:pos x="60" y="31"/>
                    </a:cxn>
                    <a:cxn ang="0">
                      <a:pos x="21" y="41"/>
                    </a:cxn>
                    <a:cxn ang="0">
                      <a:pos x="21" y="45"/>
                    </a:cxn>
                    <a:cxn ang="0">
                      <a:pos x="24" y="60"/>
                    </a:cxn>
                    <a:cxn ang="0">
                      <a:pos x="28" y="74"/>
                    </a:cxn>
                    <a:cxn ang="0">
                      <a:pos x="32" y="77"/>
                    </a:cxn>
                    <a:cxn ang="0">
                      <a:pos x="41" y="76"/>
                    </a:cxn>
                    <a:cxn ang="0">
                      <a:pos x="49" y="73"/>
                    </a:cxn>
                    <a:cxn ang="0">
                      <a:pos x="56" y="69"/>
                    </a:cxn>
                    <a:cxn ang="0">
                      <a:pos x="62" y="66"/>
                    </a:cxn>
                    <a:cxn ang="0">
                      <a:pos x="77" y="55"/>
                    </a:cxn>
                    <a:cxn ang="0">
                      <a:pos x="88" y="42"/>
                    </a:cxn>
                    <a:cxn ang="0">
                      <a:pos x="96" y="27"/>
                    </a:cxn>
                    <a:cxn ang="0">
                      <a:pos x="114" y="0"/>
                    </a:cxn>
                    <a:cxn ang="0">
                      <a:pos x="120" y="2"/>
                    </a:cxn>
                    <a:cxn ang="0">
                      <a:pos x="124" y="7"/>
                    </a:cxn>
                    <a:cxn ang="0">
                      <a:pos x="126" y="14"/>
                    </a:cxn>
                    <a:cxn ang="0">
                      <a:pos x="117" y="37"/>
                    </a:cxn>
                    <a:cxn ang="0">
                      <a:pos x="105" y="56"/>
                    </a:cxn>
                    <a:cxn ang="0">
                      <a:pos x="89" y="73"/>
                    </a:cxn>
                    <a:cxn ang="0">
                      <a:pos x="71" y="87"/>
                    </a:cxn>
                    <a:cxn ang="0">
                      <a:pos x="49" y="95"/>
                    </a:cxn>
                    <a:cxn ang="0">
                      <a:pos x="38" y="98"/>
                    </a:cxn>
                    <a:cxn ang="0">
                      <a:pos x="27" y="98"/>
                    </a:cxn>
                    <a:cxn ang="0">
                      <a:pos x="17" y="95"/>
                    </a:cxn>
                    <a:cxn ang="0">
                      <a:pos x="10" y="85"/>
                    </a:cxn>
                    <a:cxn ang="0">
                      <a:pos x="0" y="58"/>
                    </a:cxn>
                    <a:cxn ang="0">
                      <a:pos x="0" y="31"/>
                    </a:cxn>
                    <a:cxn ang="0">
                      <a:pos x="2" y="27"/>
                    </a:cxn>
                    <a:cxn ang="0">
                      <a:pos x="3" y="24"/>
                    </a:cxn>
                    <a:cxn ang="0">
                      <a:pos x="6" y="21"/>
                    </a:cxn>
                    <a:cxn ang="0">
                      <a:pos x="9" y="20"/>
                    </a:cxn>
                    <a:cxn ang="0">
                      <a:pos x="57" y="9"/>
                    </a:cxn>
                    <a:cxn ang="0">
                      <a:pos x="107" y="3"/>
                    </a:cxn>
                    <a:cxn ang="0">
                      <a:pos x="114" y="0"/>
                    </a:cxn>
                  </a:cxnLst>
                  <a:rect l="0" t="0" r="r" b="b"/>
                  <a:pathLst>
                    <a:path w="126" h="98">
                      <a:moveTo>
                        <a:pt x="96" y="27"/>
                      </a:moveTo>
                      <a:lnTo>
                        <a:pt x="60" y="31"/>
                      </a:lnTo>
                      <a:lnTo>
                        <a:pt x="21" y="41"/>
                      </a:lnTo>
                      <a:lnTo>
                        <a:pt x="21" y="45"/>
                      </a:lnTo>
                      <a:lnTo>
                        <a:pt x="24" y="60"/>
                      </a:lnTo>
                      <a:lnTo>
                        <a:pt x="28" y="74"/>
                      </a:lnTo>
                      <a:lnTo>
                        <a:pt x="32" y="77"/>
                      </a:lnTo>
                      <a:lnTo>
                        <a:pt x="41" y="76"/>
                      </a:lnTo>
                      <a:lnTo>
                        <a:pt x="49" y="73"/>
                      </a:lnTo>
                      <a:lnTo>
                        <a:pt x="56" y="69"/>
                      </a:lnTo>
                      <a:lnTo>
                        <a:pt x="62" y="66"/>
                      </a:lnTo>
                      <a:lnTo>
                        <a:pt x="77" y="55"/>
                      </a:lnTo>
                      <a:lnTo>
                        <a:pt x="88" y="42"/>
                      </a:lnTo>
                      <a:lnTo>
                        <a:pt x="96" y="27"/>
                      </a:lnTo>
                      <a:close/>
                      <a:moveTo>
                        <a:pt x="114" y="0"/>
                      </a:moveTo>
                      <a:lnTo>
                        <a:pt x="120" y="2"/>
                      </a:lnTo>
                      <a:lnTo>
                        <a:pt x="124" y="7"/>
                      </a:lnTo>
                      <a:lnTo>
                        <a:pt x="126" y="14"/>
                      </a:lnTo>
                      <a:lnTo>
                        <a:pt x="117" y="37"/>
                      </a:lnTo>
                      <a:lnTo>
                        <a:pt x="105" y="56"/>
                      </a:lnTo>
                      <a:lnTo>
                        <a:pt x="89" y="73"/>
                      </a:lnTo>
                      <a:lnTo>
                        <a:pt x="71" y="87"/>
                      </a:lnTo>
                      <a:lnTo>
                        <a:pt x="49" y="95"/>
                      </a:lnTo>
                      <a:lnTo>
                        <a:pt x="38" y="98"/>
                      </a:lnTo>
                      <a:lnTo>
                        <a:pt x="27" y="98"/>
                      </a:lnTo>
                      <a:lnTo>
                        <a:pt x="17" y="95"/>
                      </a:lnTo>
                      <a:lnTo>
                        <a:pt x="10" y="85"/>
                      </a:lnTo>
                      <a:lnTo>
                        <a:pt x="0" y="58"/>
                      </a:lnTo>
                      <a:lnTo>
                        <a:pt x="0" y="31"/>
                      </a:lnTo>
                      <a:lnTo>
                        <a:pt x="2" y="27"/>
                      </a:lnTo>
                      <a:lnTo>
                        <a:pt x="3" y="24"/>
                      </a:lnTo>
                      <a:lnTo>
                        <a:pt x="6" y="21"/>
                      </a:lnTo>
                      <a:lnTo>
                        <a:pt x="9" y="20"/>
                      </a:lnTo>
                      <a:lnTo>
                        <a:pt x="57" y="9"/>
                      </a:lnTo>
                      <a:lnTo>
                        <a:pt x="107" y="3"/>
                      </a:lnTo>
                      <a:lnTo>
                        <a:pt x="1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5" name="Freeform 98"/>
                <p:cNvSpPr>
                  <a:spLocks/>
                </p:cNvSpPr>
                <p:nvPr/>
              </p:nvSpPr>
              <p:spPr bwMode="auto">
                <a:xfrm>
                  <a:off x="2879" y="692"/>
                  <a:ext cx="35" cy="45"/>
                </a:xfrm>
                <a:custGeom>
                  <a:avLst/>
                  <a:gdLst/>
                  <a:ahLst/>
                  <a:cxnLst>
                    <a:cxn ang="0">
                      <a:pos x="21" y="0"/>
                    </a:cxn>
                    <a:cxn ang="0">
                      <a:pos x="27" y="0"/>
                    </a:cxn>
                    <a:cxn ang="0">
                      <a:pos x="30" y="1"/>
                    </a:cxn>
                    <a:cxn ang="0">
                      <a:pos x="32" y="4"/>
                    </a:cxn>
                    <a:cxn ang="0">
                      <a:pos x="35" y="10"/>
                    </a:cxn>
                    <a:cxn ang="0">
                      <a:pos x="35" y="13"/>
                    </a:cxn>
                    <a:cxn ang="0">
                      <a:pos x="34" y="15"/>
                    </a:cxn>
                    <a:cxn ang="0">
                      <a:pos x="34" y="17"/>
                    </a:cxn>
                    <a:cxn ang="0">
                      <a:pos x="32" y="19"/>
                    </a:cxn>
                    <a:cxn ang="0">
                      <a:pos x="31" y="21"/>
                    </a:cxn>
                    <a:cxn ang="0">
                      <a:pos x="21" y="39"/>
                    </a:cxn>
                    <a:cxn ang="0">
                      <a:pos x="18" y="42"/>
                    </a:cxn>
                    <a:cxn ang="0">
                      <a:pos x="13" y="45"/>
                    </a:cxn>
                    <a:cxn ang="0">
                      <a:pos x="10" y="45"/>
                    </a:cxn>
                    <a:cxn ang="0">
                      <a:pos x="7" y="43"/>
                    </a:cxn>
                    <a:cxn ang="0">
                      <a:pos x="2" y="38"/>
                    </a:cxn>
                    <a:cxn ang="0">
                      <a:pos x="0" y="35"/>
                    </a:cxn>
                    <a:cxn ang="0">
                      <a:pos x="2" y="31"/>
                    </a:cxn>
                    <a:cxn ang="0">
                      <a:pos x="3" y="28"/>
                    </a:cxn>
                    <a:cxn ang="0">
                      <a:pos x="11" y="13"/>
                    </a:cxn>
                    <a:cxn ang="0">
                      <a:pos x="11" y="11"/>
                    </a:cxn>
                    <a:cxn ang="0">
                      <a:pos x="14" y="6"/>
                    </a:cxn>
                    <a:cxn ang="0">
                      <a:pos x="18" y="1"/>
                    </a:cxn>
                    <a:cxn ang="0">
                      <a:pos x="21" y="0"/>
                    </a:cxn>
                  </a:cxnLst>
                  <a:rect l="0" t="0" r="r" b="b"/>
                  <a:pathLst>
                    <a:path w="35" h="45">
                      <a:moveTo>
                        <a:pt x="21" y="0"/>
                      </a:moveTo>
                      <a:lnTo>
                        <a:pt x="27" y="0"/>
                      </a:lnTo>
                      <a:lnTo>
                        <a:pt x="30" y="1"/>
                      </a:lnTo>
                      <a:lnTo>
                        <a:pt x="32" y="4"/>
                      </a:lnTo>
                      <a:lnTo>
                        <a:pt x="35" y="10"/>
                      </a:lnTo>
                      <a:lnTo>
                        <a:pt x="35" y="13"/>
                      </a:lnTo>
                      <a:lnTo>
                        <a:pt x="34" y="15"/>
                      </a:lnTo>
                      <a:lnTo>
                        <a:pt x="34" y="17"/>
                      </a:lnTo>
                      <a:lnTo>
                        <a:pt x="32" y="19"/>
                      </a:lnTo>
                      <a:lnTo>
                        <a:pt x="31" y="21"/>
                      </a:lnTo>
                      <a:lnTo>
                        <a:pt x="21" y="39"/>
                      </a:lnTo>
                      <a:lnTo>
                        <a:pt x="18" y="42"/>
                      </a:lnTo>
                      <a:lnTo>
                        <a:pt x="13" y="45"/>
                      </a:lnTo>
                      <a:lnTo>
                        <a:pt x="10" y="45"/>
                      </a:lnTo>
                      <a:lnTo>
                        <a:pt x="7" y="43"/>
                      </a:lnTo>
                      <a:lnTo>
                        <a:pt x="2" y="38"/>
                      </a:lnTo>
                      <a:lnTo>
                        <a:pt x="0" y="35"/>
                      </a:lnTo>
                      <a:lnTo>
                        <a:pt x="2" y="31"/>
                      </a:lnTo>
                      <a:lnTo>
                        <a:pt x="3" y="28"/>
                      </a:lnTo>
                      <a:lnTo>
                        <a:pt x="11" y="13"/>
                      </a:lnTo>
                      <a:lnTo>
                        <a:pt x="11" y="11"/>
                      </a:lnTo>
                      <a:lnTo>
                        <a:pt x="14" y="6"/>
                      </a:lnTo>
                      <a:lnTo>
                        <a:pt x="18"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6" name="Freeform 99"/>
                <p:cNvSpPr>
                  <a:spLocks/>
                </p:cNvSpPr>
                <p:nvPr/>
              </p:nvSpPr>
              <p:spPr bwMode="auto">
                <a:xfrm>
                  <a:off x="2931" y="702"/>
                  <a:ext cx="28" cy="55"/>
                </a:xfrm>
                <a:custGeom>
                  <a:avLst/>
                  <a:gdLst/>
                  <a:ahLst/>
                  <a:cxnLst>
                    <a:cxn ang="0">
                      <a:pos x="17" y="0"/>
                    </a:cxn>
                    <a:cxn ang="0">
                      <a:pos x="23" y="1"/>
                    </a:cxn>
                    <a:cxn ang="0">
                      <a:pos x="28" y="7"/>
                    </a:cxn>
                    <a:cxn ang="0">
                      <a:pos x="28" y="21"/>
                    </a:cxn>
                    <a:cxn ang="0">
                      <a:pos x="26" y="36"/>
                    </a:cxn>
                    <a:cxn ang="0">
                      <a:pos x="21" y="50"/>
                    </a:cxn>
                    <a:cxn ang="0">
                      <a:pos x="15" y="55"/>
                    </a:cxn>
                    <a:cxn ang="0">
                      <a:pos x="11" y="55"/>
                    </a:cxn>
                    <a:cxn ang="0">
                      <a:pos x="5" y="53"/>
                    </a:cxn>
                    <a:cxn ang="0">
                      <a:pos x="3" y="50"/>
                    </a:cxn>
                    <a:cxn ang="0">
                      <a:pos x="1" y="47"/>
                    </a:cxn>
                    <a:cxn ang="0">
                      <a:pos x="0" y="43"/>
                    </a:cxn>
                    <a:cxn ang="0">
                      <a:pos x="1" y="39"/>
                    </a:cxn>
                    <a:cxn ang="0">
                      <a:pos x="5" y="30"/>
                    </a:cxn>
                    <a:cxn ang="0">
                      <a:pos x="7" y="22"/>
                    </a:cxn>
                    <a:cxn ang="0">
                      <a:pos x="5" y="14"/>
                    </a:cxn>
                    <a:cxn ang="0">
                      <a:pos x="7" y="7"/>
                    </a:cxn>
                    <a:cxn ang="0">
                      <a:pos x="11" y="1"/>
                    </a:cxn>
                    <a:cxn ang="0">
                      <a:pos x="17" y="0"/>
                    </a:cxn>
                  </a:cxnLst>
                  <a:rect l="0" t="0" r="r" b="b"/>
                  <a:pathLst>
                    <a:path w="28" h="55">
                      <a:moveTo>
                        <a:pt x="17" y="0"/>
                      </a:moveTo>
                      <a:lnTo>
                        <a:pt x="23" y="1"/>
                      </a:lnTo>
                      <a:lnTo>
                        <a:pt x="28" y="7"/>
                      </a:lnTo>
                      <a:lnTo>
                        <a:pt x="28" y="21"/>
                      </a:lnTo>
                      <a:lnTo>
                        <a:pt x="26" y="36"/>
                      </a:lnTo>
                      <a:lnTo>
                        <a:pt x="21" y="50"/>
                      </a:lnTo>
                      <a:lnTo>
                        <a:pt x="15" y="55"/>
                      </a:lnTo>
                      <a:lnTo>
                        <a:pt x="11" y="55"/>
                      </a:lnTo>
                      <a:lnTo>
                        <a:pt x="5" y="53"/>
                      </a:lnTo>
                      <a:lnTo>
                        <a:pt x="3" y="50"/>
                      </a:lnTo>
                      <a:lnTo>
                        <a:pt x="1" y="47"/>
                      </a:lnTo>
                      <a:lnTo>
                        <a:pt x="0" y="43"/>
                      </a:lnTo>
                      <a:lnTo>
                        <a:pt x="1" y="39"/>
                      </a:lnTo>
                      <a:lnTo>
                        <a:pt x="5" y="30"/>
                      </a:lnTo>
                      <a:lnTo>
                        <a:pt x="7" y="22"/>
                      </a:lnTo>
                      <a:lnTo>
                        <a:pt x="5" y="14"/>
                      </a:lnTo>
                      <a:lnTo>
                        <a:pt x="7" y="7"/>
                      </a:lnTo>
                      <a:lnTo>
                        <a:pt x="11" y="1"/>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7" name="Freeform 100"/>
                <p:cNvSpPr>
                  <a:spLocks/>
                </p:cNvSpPr>
                <p:nvPr/>
              </p:nvSpPr>
              <p:spPr bwMode="auto">
                <a:xfrm>
                  <a:off x="2827" y="763"/>
                  <a:ext cx="179" cy="81"/>
                </a:xfrm>
                <a:custGeom>
                  <a:avLst/>
                  <a:gdLst/>
                  <a:ahLst/>
                  <a:cxnLst>
                    <a:cxn ang="0">
                      <a:pos x="9" y="0"/>
                    </a:cxn>
                    <a:cxn ang="0">
                      <a:pos x="12" y="0"/>
                    </a:cxn>
                    <a:cxn ang="0">
                      <a:pos x="16" y="1"/>
                    </a:cxn>
                    <a:cxn ang="0">
                      <a:pos x="19" y="3"/>
                    </a:cxn>
                    <a:cxn ang="0">
                      <a:pos x="27" y="15"/>
                    </a:cxn>
                    <a:cxn ang="0">
                      <a:pos x="36" y="22"/>
                    </a:cxn>
                    <a:cxn ang="0">
                      <a:pos x="44" y="28"/>
                    </a:cxn>
                    <a:cxn ang="0">
                      <a:pos x="57" y="32"/>
                    </a:cxn>
                    <a:cxn ang="0">
                      <a:pos x="69" y="33"/>
                    </a:cxn>
                    <a:cxn ang="0">
                      <a:pos x="82" y="29"/>
                    </a:cxn>
                    <a:cxn ang="0">
                      <a:pos x="93" y="22"/>
                    </a:cxn>
                    <a:cxn ang="0">
                      <a:pos x="98" y="19"/>
                    </a:cxn>
                    <a:cxn ang="0">
                      <a:pos x="102" y="21"/>
                    </a:cxn>
                    <a:cxn ang="0">
                      <a:pos x="105" y="22"/>
                    </a:cxn>
                    <a:cxn ang="0">
                      <a:pos x="108" y="25"/>
                    </a:cxn>
                    <a:cxn ang="0">
                      <a:pos x="109" y="28"/>
                    </a:cxn>
                    <a:cxn ang="0">
                      <a:pos x="112" y="38"/>
                    </a:cxn>
                    <a:cxn ang="0">
                      <a:pos x="118" y="47"/>
                    </a:cxn>
                    <a:cxn ang="0">
                      <a:pos x="125" y="54"/>
                    </a:cxn>
                    <a:cxn ang="0">
                      <a:pos x="134" y="57"/>
                    </a:cxn>
                    <a:cxn ang="0">
                      <a:pos x="144" y="54"/>
                    </a:cxn>
                    <a:cxn ang="0">
                      <a:pos x="153" y="50"/>
                    </a:cxn>
                    <a:cxn ang="0">
                      <a:pos x="164" y="39"/>
                    </a:cxn>
                    <a:cxn ang="0">
                      <a:pos x="172" y="39"/>
                    </a:cxn>
                    <a:cxn ang="0">
                      <a:pos x="178" y="45"/>
                    </a:cxn>
                    <a:cxn ang="0">
                      <a:pos x="179" y="47"/>
                    </a:cxn>
                    <a:cxn ang="0">
                      <a:pos x="179" y="56"/>
                    </a:cxn>
                    <a:cxn ang="0">
                      <a:pos x="176" y="58"/>
                    </a:cxn>
                    <a:cxn ang="0">
                      <a:pos x="165" y="68"/>
                    </a:cxn>
                    <a:cxn ang="0">
                      <a:pos x="153" y="77"/>
                    </a:cxn>
                    <a:cxn ang="0">
                      <a:pos x="139" y="81"/>
                    </a:cxn>
                    <a:cxn ang="0">
                      <a:pos x="123" y="78"/>
                    </a:cxn>
                    <a:cxn ang="0">
                      <a:pos x="111" y="71"/>
                    </a:cxn>
                    <a:cxn ang="0">
                      <a:pos x="101" y="61"/>
                    </a:cxn>
                    <a:cxn ang="0">
                      <a:pos x="93" y="49"/>
                    </a:cxn>
                    <a:cxn ang="0">
                      <a:pos x="91" y="47"/>
                    </a:cxn>
                    <a:cxn ang="0">
                      <a:pos x="86" y="50"/>
                    </a:cxn>
                    <a:cxn ang="0">
                      <a:pos x="65" y="54"/>
                    </a:cxn>
                    <a:cxn ang="0">
                      <a:pos x="45" y="51"/>
                    </a:cxn>
                    <a:cxn ang="0">
                      <a:pos x="27" y="45"/>
                    </a:cxn>
                    <a:cxn ang="0">
                      <a:pos x="12" y="31"/>
                    </a:cxn>
                    <a:cxn ang="0">
                      <a:pos x="1" y="13"/>
                    </a:cxn>
                    <a:cxn ang="0">
                      <a:pos x="0" y="8"/>
                    </a:cxn>
                    <a:cxn ang="0">
                      <a:pos x="2" y="3"/>
                    </a:cxn>
                    <a:cxn ang="0">
                      <a:pos x="5" y="1"/>
                    </a:cxn>
                    <a:cxn ang="0">
                      <a:pos x="9" y="0"/>
                    </a:cxn>
                  </a:cxnLst>
                  <a:rect l="0" t="0" r="r" b="b"/>
                  <a:pathLst>
                    <a:path w="179" h="81">
                      <a:moveTo>
                        <a:pt x="9" y="0"/>
                      </a:moveTo>
                      <a:lnTo>
                        <a:pt x="12" y="0"/>
                      </a:lnTo>
                      <a:lnTo>
                        <a:pt x="16" y="1"/>
                      </a:lnTo>
                      <a:lnTo>
                        <a:pt x="19" y="3"/>
                      </a:lnTo>
                      <a:lnTo>
                        <a:pt x="27" y="15"/>
                      </a:lnTo>
                      <a:lnTo>
                        <a:pt x="36" y="22"/>
                      </a:lnTo>
                      <a:lnTo>
                        <a:pt x="44" y="28"/>
                      </a:lnTo>
                      <a:lnTo>
                        <a:pt x="57" y="32"/>
                      </a:lnTo>
                      <a:lnTo>
                        <a:pt x="69" y="33"/>
                      </a:lnTo>
                      <a:lnTo>
                        <a:pt x="82" y="29"/>
                      </a:lnTo>
                      <a:lnTo>
                        <a:pt x="93" y="22"/>
                      </a:lnTo>
                      <a:lnTo>
                        <a:pt x="98" y="19"/>
                      </a:lnTo>
                      <a:lnTo>
                        <a:pt x="102" y="21"/>
                      </a:lnTo>
                      <a:lnTo>
                        <a:pt x="105" y="22"/>
                      </a:lnTo>
                      <a:lnTo>
                        <a:pt x="108" y="25"/>
                      </a:lnTo>
                      <a:lnTo>
                        <a:pt x="109" y="28"/>
                      </a:lnTo>
                      <a:lnTo>
                        <a:pt x="112" y="38"/>
                      </a:lnTo>
                      <a:lnTo>
                        <a:pt x="118" y="47"/>
                      </a:lnTo>
                      <a:lnTo>
                        <a:pt x="125" y="54"/>
                      </a:lnTo>
                      <a:lnTo>
                        <a:pt x="134" y="57"/>
                      </a:lnTo>
                      <a:lnTo>
                        <a:pt x="144" y="54"/>
                      </a:lnTo>
                      <a:lnTo>
                        <a:pt x="153" y="50"/>
                      </a:lnTo>
                      <a:lnTo>
                        <a:pt x="164" y="39"/>
                      </a:lnTo>
                      <a:lnTo>
                        <a:pt x="172" y="39"/>
                      </a:lnTo>
                      <a:lnTo>
                        <a:pt x="178" y="45"/>
                      </a:lnTo>
                      <a:lnTo>
                        <a:pt x="179" y="47"/>
                      </a:lnTo>
                      <a:lnTo>
                        <a:pt x="179" y="56"/>
                      </a:lnTo>
                      <a:lnTo>
                        <a:pt x="176" y="58"/>
                      </a:lnTo>
                      <a:lnTo>
                        <a:pt x="165" y="68"/>
                      </a:lnTo>
                      <a:lnTo>
                        <a:pt x="153" y="77"/>
                      </a:lnTo>
                      <a:lnTo>
                        <a:pt x="139" y="81"/>
                      </a:lnTo>
                      <a:lnTo>
                        <a:pt x="123" y="78"/>
                      </a:lnTo>
                      <a:lnTo>
                        <a:pt x="111" y="71"/>
                      </a:lnTo>
                      <a:lnTo>
                        <a:pt x="101" y="61"/>
                      </a:lnTo>
                      <a:lnTo>
                        <a:pt x="93" y="49"/>
                      </a:lnTo>
                      <a:lnTo>
                        <a:pt x="91" y="47"/>
                      </a:lnTo>
                      <a:lnTo>
                        <a:pt x="86" y="50"/>
                      </a:lnTo>
                      <a:lnTo>
                        <a:pt x="65" y="54"/>
                      </a:lnTo>
                      <a:lnTo>
                        <a:pt x="45" y="51"/>
                      </a:lnTo>
                      <a:lnTo>
                        <a:pt x="27" y="45"/>
                      </a:lnTo>
                      <a:lnTo>
                        <a:pt x="12" y="31"/>
                      </a:lnTo>
                      <a:lnTo>
                        <a:pt x="1" y="13"/>
                      </a:lnTo>
                      <a:lnTo>
                        <a:pt x="0" y="8"/>
                      </a:lnTo>
                      <a:lnTo>
                        <a:pt x="2"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8" name="Freeform 101"/>
                <p:cNvSpPr>
                  <a:spLocks noEditPoints="1"/>
                </p:cNvSpPr>
                <p:nvPr/>
              </p:nvSpPr>
              <p:spPr bwMode="auto">
                <a:xfrm>
                  <a:off x="1174" y="1628"/>
                  <a:ext cx="1438" cy="1360"/>
                </a:xfrm>
                <a:custGeom>
                  <a:avLst/>
                  <a:gdLst/>
                  <a:ahLst/>
                  <a:cxnLst>
                    <a:cxn ang="0">
                      <a:pos x="587" y="52"/>
                    </a:cxn>
                    <a:cxn ang="0">
                      <a:pos x="475" y="151"/>
                    </a:cxn>
                    <a:cxn ang="0">
                      <a:pos x="475" y="168"/>
                    </a:cxn>
                    <a:cxn ang="0">
                      <a:pos x="450" y="162"/>
                    </a:cxn>
                    <a:cxn ang="0">
                      <a:pos x="399" y="123"/>
                    </a:cxn>
                    <a:cxn ang="0">
                      <a:pos x="410" y="172"/>
                    </a:cxn>
                    <a:cxn ang="0">
                      <a:pos x="364" y="226"/>
                    </a:cxn>
                    <a:cxn ang="0">
                      <a:pos x="161" y="491"/>
                    </a:cxn>
                    <a:cxn ang="0">
                      <a:pos x="41" y="712"/>
                    </a:cxn>
                    <a:cxn ang="0">
                      <a:pos x="26" y="832"/>
                    </a:cxn>
                    <a:cxn ang="0">
                      <a:pos x="118" y="910"/>
                    </a:cxn>
                    <a:cxn ang="0">
                      <a:pos x="142" y="982"/>
                    </a:cxn>
                    <a:cxn ang="0">
                      <a:pos x="167" y="952"/>
                    </a:cxn>
                    <a:cxn ang="0">
                      <a:pos x="400" y="1070"/>
                    </a:cxn>
                    <a:cxn ang="0">
                      <a:pos x="804" y="1222"/>
                    </a:cxn>
                    <a:cxn ang="0">
                      <a:pos x="876" y="1276"/>
                    </a:cxn>
                    <a:cxn ang="0">
                      <a:pos x="885" y="1332"/>
                    </a:cxn>
                    <a:cxn ang="0">
                      <a:pos x="911" y="1280"/>
                    </a:cxn>
                    <a:cxn ang="0">
                      <a:pos x="954" y="1285"/>
                    </a:cxn>
                    <a:cxn ang="0">
                      <a:pos x="1102" y="1266"/>
                    </a:cxn>
                    <a:cxn ang="0">
                      <a:pos x="1206" y="1115"/>
                    </a:cxn>
                    <a:cxn ang="0">
                      <a:pos x="1264" y="743"/>
                    </a:cxn>
                    <a:cxn ang="0">
                      <a:pos x="1307" y="441"/>
                    </a:cxn>
                    <a:cxn ang="0">
                      <a:pos x="1403" y="334"/>
                    </a:cxn>
                    <a:cxn ang="0">
                      <a:pos x="1394" y="285"/>
                    </a:cxn>
                    <a:cxn ang="0">
                      <a:pos x="1331" y="313"/>
                    </a:cxn>
                    <a:cxn ang="0">
                      <a:pos x="1248" y="472"/>
                    </a:cxn>
                    <a:cxn ang="0">
                      <a:pos x="1211" y="519"/>
                    </a:cxn>
                    <a:cxn ang="0">
                      <a:pos x="1205" y="497"/>
                    </a:cxn>
                    <a:cxn ang="0">
                      <a:pos x="1205" y="288"/>
                    </a:cxn>
                    <a:cxn ang="0">
                      <a:pos x="1078" y="110"/>
                    </a:cxn>
                    <a:cxn ang="0">
                      <a:pos x="876" y="32"/>
                    </a:cxn>
                    <a:cxn ang="0">
                      <a:pos x="772" y="0"/>
                    </a:cxn>
                    <a:cxn ang="0">
                      <a:pos x="1017" y="48"/>
                    </a:cxn>
                    <a:cxn ang="0">
                      <a:pos x="1186" y="190"/>
                    </a:cxn>
                    <a:cxn ang="0">
                      <a:pos x="1238" y="416"/>
                    </a:cxn>
                    <a:cxn ang="0">
                      <a:pos x="1310" y="306"/>
                    </a:cxn>
                    <a:cxn ang="0">
                      <a:pos x="1390" y="258"/>
                    </a:cxn>
                    <a:cxn ang="0">
                      <a:pos x="1438" y="321"/>
                    </a:cxn>
                    <a:cxn ang="0">
                      <a:pos x="1374" y="375"/>
                    </a:cxn>
                    <a:cxn ang="0">
                      <a:pos x="1320" y="484"/>
                    </a:cxn>
                    <a:cxn ang="0">
                      <a:pos x="1289" y="704"/>
                    </a:cxn>
                    <a:cxn ang="0">
                      <a:pos x="1237" y="1090"/>
                    </a:cxn>
                    <a:cxn ang="0">
                      <a:pos x="1142" y="1264"/>
                    </a:cxn>
                    <a:cxn ang="0">
                      <a:pos x="982" y="1312"/>
                    </a:cxn>
                    <a:cxn ang="0">
                      <a:pos x="910" y="1335"/>
                    </a:cxn>
                    <a:cxn ang="0">
                      <a:pos x="889" y="1358"/>
                    </a:cxn>
                    <a:cxn ang="0">
                      <a:pos x="855" y="1290"/>
                    </a:cxn>
                    <a:cxn ang="0">
                      <a:pos x="736" y="1230"/>
                    </a:cxn>
                    <a:cxn ang="0">
                      <a:pos x="276" y="1031"/>
                    </a:cxn>
                    <a:cxn ang="0">
                      <a:pos x="129" y="1058"/>
                    </a:cxn>
                    <a:cxn ang="0">
                      <a:pos x="108" y="1010"/>
                    </a:cxn>
                    <a:cxn ang="0">
                      <a:pos x="108" y="929"/>
                    </a:cxn>
                    <a:cxn ang="0">
                      <a:pos x="34" y="888"/>
                    </a:cxn>
                    <a:cxn ang="0">
                      <a:pos x="2" y="778"/>
                    </a:cxn>
                    <a:cxn ang="0">
                      <a:pos x="39" y="662"/>
                    </a:cxn>
                    <a:cxn ang="0">
                      <a:pos x="264" y="303"/>
                    </a:cxn>
                    <a:cxn ang="0">
                      <a:pos x="372" y="153"/>
                    </a:cxn>
                    <a:cxn ang="0">
                      <a:pos x="381" y="87"/>
                    </a:cxn>
                    <a:cxn ang="0">
                      <a:pos x="430" y="122"/>
                    </a:cxn>
                    <a:cxn ang="0">
                      <a:pos x="524" y="62"/>
                    </a:cxn>
                    <a:cxn ang="0">
                      <a:pos x="729" y="0"/>
                    </a:cxn>
                  </a:cxnLst>
                  <a:rect l="0" t="0" r="r" b="b"/>
                  <a:pathLst>
                    <a:path w="1438" h="1360">
                      <a:moveTo>
                        <a:pt x="750" y="20"/>
                      </a:moveTo>
                      <a:lnTo>
                        <a:pt x="708" y="23"/>
                      </a:lnTo>
                      <a:lnTo>
                        <a:pt x="666" y="29"/>
                      </a:lnTo>
                      <a:lnTo>
                        <a:pt x="626" y="39"/>
                      </a:lnTo>
                      <a:lnTo>
                        <a:pt x="587" y="52"/>
                      </a:lnTo>
                      <a:lnTo>
                        <a:pt x="552" y="71"/>
                      </a:lnTo>
                      <a:lnTo>
                        <a:pt x="519" y="94"/>
                      </a:lnTo>
                      <a:lnTo>
                        <a:pt x="489" y="123"/>
                      </a:lnTo>
                      <a:lnTo>
                        <a:pt x="471" y="149"/>
                      </a:lnTo>
                      <a:lnTo>
                        <a:pt x="475" y="151"/>
                      </a:lnTo>
                      <a:lnTo>
                        <a:pt x="477" y="154"/>
                      </a:lnTo>
                      <a:lnTo>
                        <a:pt x="478" y="158"/>
                      </a:lnTo>
                      <a:lnTo>
                        <a:pt x="478" y="161"/>
                      </a:lnTo>
                      <a:lnTo>
                        <a:pt x="477" y="165"/>
                      </a:lnTo>
                      <a:lnTo>
                        <a:pt x="475" y="168"/>
                      </a:lnTo>
                      <a:lnTo>
                        <a:pt x="473" y="169"/>
                      </a:lnTo>
                      <a:lnTo>
                        <a:pt x="469" y="171"/>
                      </a:lnTo>
                      <a:lnTo>
                        <a:pt x="464" y="169"/>
                      </a:lnTo>
                      <a:lnTo>
                        <a:pt x="452" y="162"/>
                      </a:lnTo>
                      <a:lnTo>
                        <a:pt x="450" y="162"/>
                      </a:lnTo>
                      <a:lnTo>
                        <a:pt x="448" y="161"/>
                      </a:lnTo>
                      <a:lnTo>
                        <a:pt x="446" y="160"/>
                      </a:lnTo>
                      <a:lnTo>
                        <a:pt x="441" y="157"/>
                      </a:lnTo>
                      <a:lnTo>
                        <a:pt x="418" y="142"/>
                      </a:lnTo>
                      <a:lnTo>
                        <a:pt x="399" y="123"/>
                      </a:lnTo>
                      <a:lnTo>
                        <a:pt x="392" y="118"/>
                      </a:lnTo>
                      <a:lnTo>
                        <a:pt x="391" y="122"/>
                      </a:lnTo>
                      <a:lnTo>
                        <a:pt x="391" y="140"/>
                      </a:lnTo>
                      <a:lnTo>
                        <a:pt x="398" y="157"/>
                      </a:lnTo>
                      <a:lnTo>
                        <a:pt x="410" y="172"/>
                      </a:lnTo>
                      <a:lnTo>
                        <a:pt x="411" y="175"/>
                      </a:lnTo>
                      <a:lnTo>
                        <a:pt x="413" y="179"/>
                      </a:lnTo>
                      <a:lnTo>
                        <a:pt x="413" y="182"/>
                      </a:lnTo>
                      <a:lnTo>
                        <a:pt x="410" y="187"/>
                      </a:lnTo>
                      <a:lnTo>
                        <a:pt x="364" y="226"/>
                      </a:lnTo>
                      <a:lnTo>
                        <a:pt x="322" y="271"/>
                      </a:lnTo>
                      <a:lnTo>
                        <a:pt x="282" y="317"/>
                      </a:lnTo>
                      <a:lnTo>
                        <a:pt x="246" y="364"/>
                      </a:lnTo>
                      <a:lnTo>
                        <a:pt x="211" y="414"/>
                      </a:lnTo>
                      <a:lnTo>
                        <a:pt x="161" y="491"/>
                      </a:lnTo>
                      <a:lnTo>
                        <a:pt x="114" y="569"/>
                      </a:lnTo>
                      <a:lnTo>
                        <a:pt x="69" y="650"/>
                      </a:lnTo>
                      <a:lnTo>
                        <a:pt x="59" y="669"/>
                      </a:lnTo>
                      <a:lnTo>
                        <a:pt x="51" y="690"/>
                      </a:lnTo>
                      <a:lnTo>
                        <a:pt x="41" y="712"/>
                      </a:lnTo>
                      <a:lnTo>
                        <a:pt x="33" y="737"/>
                      </a:lnTo>
                      <a:lnTo>
                        <a:pt x="27" y="761"/>
                      </a:lnTo>
                      <a:lnTo>
                        <a:pt x="23" y="786"/>
                      </a:lnTo>
                      <a:lnTo>
                        <a:pt x="23" y="810"/>
                      </a:lnTo>
                      <a:lnTo>
                        <a:pt x="26" y="832"/>
                      </a:lnTo>
                      <a:lnTo>
                        <a:pt x="34" y="852"/>
                      </a:lnTo>
                      <a:lnTo>
                        <a:pt x="50" y="870"/>
                      </a:lnTo>
                      <a:lnTo>
                        <a:pt x="69" y="884"/>
                      </a:lnTo>
                      <a:lnTo>
                        <a:pt x="103" y="900"/>
                      </a:lnTo>
                      <a:lnTo>
                        <a:pt x="118" y="910"/>
                      </a:lnTo>
                      <a:lnTo>
                        <a:pt x="132" y="923"/>
                      </a:lnTo>
                      <a:lnTo>
                        <a:pt x="142" y="938"/>
                      </a:lnTo>
                      <a:lnTo>
                        <a:pt x="146" y="953"/>
                      </a:lnTo>
                      <a:lnTo>
                        <a:pt x="146" y="967"/>
                      </a:lnTo>
                      <a:lnTo>
                        <a:pt x="142" y="982"/>
                      </a:lnTo>
                      <a:lnTo>
                        <a:pt x="135" y="996"/>
                      </a:lnTo>
                      <a:lnTo>
                        <a:pt x="130" y="1012"/>
                      </a:lnTo>
                      <a:lnTo>
                        <a:pt x="129" y="1019"/>
                      </a:lnTo>
                      <a:lnTo>
                        <a:pt x="164" y="955"/>
                      </a:lnTo>
                      <a:lnTo>
                        <a:pt x="167" y="952"/>
                      </a:lnTo>
                      <a:lnTo>
                        <a:pt x="172" y="949"/>
                      </a:lnTo>
                      <a:lnTo>
                        <a:pt x="176" y="949"/>
                      </a:lnTo>
                      <a:lnTo>
                        <a:pt x="179" y="950"/>
                      </a:lnTo>
                      <a:lnTo>
                        <a:pt x="289" y="1012"/>
                      </a:lnTo>
                      <a:lnTo>
                        <a:pt x="400" y="1070"/>
                      </a:lnTo>
                      <a:lnTo>
                        <a:pt x="513" y="1124"/>
                      </a:lnTo>
                      <a:lnTo>
                        <a:pt x="630" y="1172"/>
                      </a:lnTo>
                      <a:lnTo>
                        <a:pt x="750" y="1211"/>
                      </a:lnTo>
                      <a:lnTo>
                        <a:pt x="776" y="1218"/>
                      </a:lnTo>
                      <a:lnTo>
                        <a:pt x="804" y="1222"/>
                      </a:lnTo>
                      <a:lnTo>
                        <a:pt x="830" y="1230"/>
                      </a:lnTo>
                      <a:lnTo>
                        <a:pt x="846" y="1237"/>
                      </a:lnTo>
                      <a:lnTo>
                        <a:pt x="859" y="1248"/>
                      </a:lnTo>
                      <a:lnTo>
                        <a:pt x="871" y="1261"/>
                      </a:lnTo>
                      <a:lnTo>
                        <a:pt x="876" y="1276"/>
                      </a:lnTo>
                      <a:lnTo>
                        <a:pt x="878" y="1287"/>
                      </a:lnTo>
                      <a:lnTo>
                        <a:pt x="876" y="1300"/>
                      </a:lnTo>
                      <a:lnTo>
                        <a:pt x="876" y="1312"/>
                      </a:lnTo>
                      <a:lnTo>
                        <a:pt x="879" y="1322"/>
                      </a:lnTo>
                      <a:lnTo>
                        <a:pt x="885" y="1332"/>
                      </a:lnTo>
                      <a:lnTo>
                        <a:pt x="887" y="1333"/>
                      </a:lnTo>
                      <a:lnTo>
                        <a:pt x="889" y="1329"/>
                      </a:lnTo>
                      <a:lnTo>
                        <a:pt x="897" y="1314"/>
                      </a:lnTo>
                      <a:lnTo>
                        <a:pt x="905" y="1297"/>
                      </a:lnTo>
                      <a:lnTo>
                        <a:pt x="911" y="1280"/>
                      </a:lnTo>
                      <a:lnTo>
                        <a:pt x="914" y="1275"/>
                      </a:lnTo>
                      <a:lnTo>
                        <a:pt x="919" y="1272"/>
                      </a:lnTo>
                      <a:lnTo>
                        <a:pt x="923" y="1272"/>
                      </a:lnTo>
                      <a:lnTo>
                        <a:pt x="926" y="1273"/>
                      </a:lnTo>
                      <a:lnTo>
                        <a:pt x="954" y="1285"/>
                      </a:lnTo>
                      <a:lnTo>
                        <a:pt x="985" y="1291"/>
                      </a:lnTo>
                      <a:lnTo>
                        <a:pt x="1015" y="1293"/>
                      </a:lnTo>
                      <a:lnTo>
                        <a:pt x="1045" y="1289"/>
                      </a:lnTo>
                      <a:lnTo>
                        <a:pt x="1074" y="1280"/>
                      </a:lnTo>
                      <a:lnTo>
                        <a:pt x="1102" y="1266"/>
                      </a:lnTo>
                      <a:lnTo>
                        <a:pt x="1125" y="1248"/>
                      </a:lnTo>
                      <a:lnTo>
                        <a:pt x="1152" y="1219"/>
                      </a:lnTo>
                      <a:lnTo>
                        <a:pt x="1174" y="1186"/>
                      </a:lnTo>
                      <a:lnTo>
                        <a:pt x="1192" y="1151"/>
                      </a:lnTo>
                      <a:lnTo>
                        <a:pt x="1206" y="1115"/>
                      </a:lnTo>
                      <a:lnTo>
                        <a:pt x="1225" y="1042"/>
                      </a:lnTo>
                      <a:lnTo>
                        <a:pt x="1241" y="967"/>
                      </a:lnTo>
                      <a:lnTo>
                        <a:pt x="1250" y="893"/>
                      </a:lnTo>
                      <a:lnTo>
                        <a:pt x="1259" y="818"/>
                      </a:lnTo>
                      <a:lnTo>
                        <a:pt x="1264" y="743"/>
                      </a:lnTo>
                      <a:lnTo>
                        <a:pt x="1275" y="612"/>
                      </a:lnTo>
                      <a:lnTo>
                        <a:pt x="1285" y="548"/>
                      </a:lnTo>
                      <a:lnTo>
                        <a:pt x="1292" y="513"/>
                      </a:lnTo>
                      <a:lnTo>
                        <a:pt x="1299" y="477"/>
                      </a:lnTo>
                      <a:lnTo>
                        <a:pt x="1307" y="441"/>
                      </a:lnTo>
                      <a:lnTo>
                        <a:pt x="1319" y="407"/>
                      </a:lnTo>
                      <a:lnTo>
                        <a:pt x="1331" y="387"/>
                      </a:lnTo>
                      <a:lnTo>
                        <a:pt x="1346" y="371"/>
                      </a:lnTo>
                      <a:lnTo>
                        <a:pt x="1365" y="359"/>
                      </a:lnTo>
                      <a:lnTo>
                        <a:pt x="1403" y="334"/>
                      </a:lnTo>
                      <a:lnTo>
                        <a:pt x="1413" y="323"/>
                      </a:lnTo>
                      <a:lnTo>
                        <a:pt x="1416" y="313"/>
                      </a:lnTo>
                      <a:lnTo>
                        <a:pt x="1412" y="302"/>
                      </a:lnTo>
                      <a:lnTo>
                        <a:pt x="1402" y="291"/>
                      </a:lnTo>
                      <a:lnTo>
                        <a:pt x="1394" y="285"/>
                      </a:lnTo>
                      <a:lnTo>
                        <a:pt x="1384" y="281"/>
                      </a:lnTo>
                      <a:lnTo>
                        <a:pt x="1373" y="281"/>
                      </a:lnTo>
                      <a:lnTo>
                        <a:pt x="1358" y="288"/>
                      </a:lnTo>
                      <a:lnTo>
                        <a:pt x="1344" y="299"/>
                      </a:lnTo>
                      <a:lnTo>
                        <a:pt x="1331" y="313"/>
                      </a:lnTo>
                      <a:lnTo>
                        <a:pt x="1320" y="328"/>
                      </a:lnTo>
                      <a:lnTo>
                        <a:pt x="1312" y="342"/>
                      </a:lnTo>
                      <a:lnTo>
                        <a:pt x="1288" y="384"/>
                      </a:lnTo>
                      <a:lnTo>
                        <a:pt x="1267" y="428"/>
                      </a:lnTo>
                      <a:lnTo>
                        <a:pt x="1248" y="472"/>
                      </a:lnTo>
                      <a:lnTo>
                        <a:pt x="1227" y="515"/>
                      </a:lnTo>
                      <a:lnTo>
                        <a:pt x="1224" y="517"/>
                      </a:lnTo>
                      <a:lnTo>
                        <a:pt x="1218" y="520"/>
                      </a:lnTo>
                      <a:lnTo>
                        <a:pt x="1214" y="519"/>
                      </a:lnTo>
                      <a:lnTo>
                        <a:pt x="1211" y="519"/>
                      </a:lnTo>
                      <a:lnTo>
                        <a:pt x="1209" y="517"/>
                      </a:lnTo>
                      <a:lnTo>
                        <a:pt x="1205" y="513"/>
                      </a:lnTo>
                      <a:lnTo>
                        <a:pt x="1203" y="510"/>
                      </a:lnTo>
                      <a:lnTo>
                        <a:pt x="1203" y="499"/>
                      </a:lnTo>
                      <a:lnTo>
                        <a:pt x="1205" y="497"/>
                      </a:lnTo>
                      <a:lnTo>
                        <a:pt x="1211" y="455"/>
                      </a:lnTo>
                      <a:lnTo>
                        <a:pt x="1216" y="413"/>
                      </a:lnTo>
                      <a:lnTo>
                        <a:pt x="1216" y="370"/>
                      </a:lnTo>
                      <a:lnTo>
                        <a:pt x="1213" y="328"/>
                      </a:lnTo>
                      <a:lnTo>
                        <a:pt x="1205" y="288"/>
                      </a:lnTo>
                      <a:lnTo>
                        <a:pt x="1192" y="247"/>
                      </a:lnTo>
                      <a:lnTo>
                        <a:pt x="1173" y="210"/>
                      </a:lnTo>
                      <a:lnTo>
                        <a:pt x="1146" y="172"/>
                      </a:lnTo>
                      <a:lnTo>
                        <a:pt x="1114" y="139"/>
                      </a:lnTo>
                      <a:lnTo>
                        <a:pt x="1078" y="110"/>
                      </a:lnTo>
                      <a:lnTo>
                        <a:pt x="1039" y="84"/>
                      </a:lnTo>
                      <a:lnTo>
                        <a:pt x="997" y="65"/>
                      </a:lnTo>
                      <a:lnTo>
                        <a:pt x="954" y="50"/>
                      </a:lnTo>
                      <a:lnTo>
                        <a:pt x="917" y="40"/>
                      </a:lnTo>
                      <a:lnTo>
                        <a:pt x="876" y="32"/>
                      </a:lnTo>
                      <a:lnTo>
                        <a:pt x="834" y="26"/>
                      </a:lnTo>
                      <a:lnTo>
                        <a:pt x="793" y="22"/>
                      </a:lnTo>
                      <a:lnTo>
                        <a:pt x="750" y="20"/>
                      </a:lnTo>
                      <a:close/>
                      <a:moveTo>
                        <a:pt x="729" y="0"/>
                      </a:moveTo>
                      <a:lnTo>
                        <a:pt x="772" y="0"/>
                      </a:lnTo>
                      <a:lnTo>
                        <a:pt x="822" y="2"/>
                      </a:lnTo>
                      <a:lnTo>
                        <a:pt x="872" y="8"/>
                      </a:lnTo>
                      <a:lnTo>
                        <a:pt x="922" y="16"/>
                      </a:lnTo>
                      <a:lnTo>
                        <a:pt x="971" y="30"/>
                      </a:lnTo>
                      <a:lnTo>
                        <a:pt x="1017" y="48"/>
                      </a:lnTo>
                      <a:lnTo>
                        <a:pt x="1057" y="69"/>
                      </a:lnTo>
                      <a:lnTo>
                        <a:pt x="1095" y="94"/>
                      </a:lnTo>
                      <a:lnTo>
                        <a:pt x="1129" y="122"/>
                      </a:lnTo>
                      <a:lnTo>
                        <a:pt x="1160" y="155"/>
                      </a:lnTo>
                      <a:lnTo>
                        <a:pt x="1186" y="190"/>
                      </a:lnTo>
                      <a:lnTo>
                        <a:pt x="1207" y="231"/>
                      </a:lnTo>
                      <a:lnTo>
                        <a:pt x="1224" y="275"/>
                      </a:lnTo>
                      <a:lnTo>
                        <a:pt x="1234" y="321"/>
                      </a:lnTo>
                      <a:lnTo>
                        <a:pt x="1238" y="368"/>
                      </a:lnTo>
                      <a:lnTo>
                        <a:pt x="1238" y="416"/>
                      </a:lnTo>
                      <a:lnTo>
                        <a:pt x="1234" y="449"/>
                      </a:lnTo>
                      <a:lnTo>
                        <a:pt x="1267" y="375"/>
                      </a:lnTo>
                      <a:lnTo>
                        <a:pt x="1289" y="335"/>
                      </a:lnTo>
                      <a:lnTo>
                        <a:pt x="1299" y="321"/>
                      </a:lnTo>
                      <a:lnTo>
                        <a:pt x="1310" y="306"/>
                      </a:lnTo>
                      <a:lnTo>
                        <a:pt x="1323" y="289"/>
                      </a:lnTo>
                      <a:lnTo>
                        <a:pt x="1338" y="275"/>
                      </a:lnTo>
                      <a:lnTo>
                        <a:pt x="1355" y="264"/>
                      </a:lnTo>
                      <a:lnTo>
                        <a:pt x="1371" y="257"/>
                      </a:lnTo>
                      <a:lnTo>
                        <a:pt x="1390" y="258"/>
                      </a:lnTo>
                      <a:lnTo>
                        <a:pt x="1408" y="267"/>
                      </a:lnTo>
                      <a:lnTo>
                        <a:pt x="1419" y="278"/>
                      </a:lnTo>
                      <a:lnTo>
                        <a:pt x="1430" y="291"/>
                      </a:lnTo>
                      <a:lnTo>
                        <a:pt x="1437" y="306"/>
                      </a:lnTo>
                      <a:lnTo>
                        <a:pt x="1438" y="321"/>
                      </a:lnTo>
                      <a:lnTo>
                        <a:pt x="1433" y="336"/>
                      </a:lnTo>
                      <a:lnTo>
                        <a:pt x="1420" y="349"/>
                      </a:lnTo>
                      <a:lnTo>
                        <a:pt x="1406" y="359"/>
                      </a:lnTo>
                      <a:lnTo>
                        <a:pt x="1390" y="367"/>
                      </a:lnTo>
                      <a:lnTo>
                        <a:pt x="1374" y="375"/>
                      </a:lnTo>
                      <a:lnTo>
                        <a:pt x="1360" y="385"/>
                      </a:lnTo>
                      <a:lnTo>
                        <a:pt x="1348" y="399"/>
                      </a:lnTo>
                      <a:lnTo>
                        <a:pt x="1335" y="426"/>
                      </a:lnTo>
                      <a:lnTo>
                        <a:pt x="1327" y="455"/>
                      </a:lnTo>
                      <a:lnTo>
                        <a:pt x="1320" y="484"/>
                      </a:lnTo>
                      <a:lnTo>
                        <a:pt x="1316" y="513"/>
                      </a:lnTo>
                      <a:lnTo>
                        <a:pt x="1309" y="542"/>
                      </a:lnTo>
                      <a:lnTo>
                        <a:pt x="1301" y="584"/>
                      </a:lnTo>
                      <a:lnTo>
                        <a:pt x="1296" y="626"/>
                      </a:lnTo>
                      <a:lnTo>
                        <a:pt x="1289" y="704"/>
                      </a:lnTo>
                      <a:lnTo>
                        <a:pt x="1284" y="782"/>
                      </a:lnTo>
                      <a:lnTo>
                        <a:pt x="1277" y="860"/>
                      </a:lnTo>
                      <a:lnTo>
                        <a:pt x="1267" y="936"/>
                      </a:lnTo>
                      <a:lnTo>
                        <a:pt x="1255" y="1014"/>
                      </a:lnTo>
                      <a:lnTo>
                        <a:pt x="1237" y="1090"/>
                      </a:lnTo>
                      <a:lnTo>
                        <a:pt x="1224" y="1127"/>
                      </a:lnTo>
                      <a:lnTo>
                        <a:pt x="1210" y="1165"/>
                      </a:lnTo>
                      <a:lnTo>
                        <a:pt x="1191" y="1201"/>
                      </a:lnTo>
                      <a:lnTo>
                        <a:pt x="1168" y="1234"/>
                      </a:lnTo>
                      <a:lnTo>
                        <a:pt x="1142" y="1264"/>
                      </a:lnTo>
                      <a:lnTo>
                        <a:pt x="1114" y="1285"/>
                      </a:lnTo>
                      <a:lnTo>
                        <a:pt x="1083" y="1300"/>
                      </a:lnTo>
                      <a:lnTo>
                        <a:pt x="1050" y="1310"/>
                      </a:lnTo>
                      <a:lnTo>
                        <a:pt x="1017" y="1314"/>
                      </a:lnTo>
                      <a:lnTo>
                        <a:pt x="982" y="1312"/>
                      </a:lnTo>
                      <a:lnTo>
                        <a:pt x="947" y="1305"/>
                      </a:lnTo>
                      <a:lnTo>
                        <a:pt x="928" y="1298"/>
                      </a:lnTo>
                      <a:lnTo>
                        <a:pt x="926" y="1304"/>
                      </a:lnTo>
                      <a:lnTo>
                        <a:pt x="919" y="1319"/>
                      </a:lnTo>
                      <a:lnTo>
                        <a:pt x="910" y="1335"/>
                      </a:lnTo>
                      <a:lnTo>
                        <a:pt x="903" y="1351"/>
                      </a:lnTo>
                      <a:lnTo>
                        <a:pt x="901" y="1354"/>
                      </a:lnTo>
                      <a:lnTo>
                        <a:pt x="898" y="1357"/>
                      </a:lnTo>
                      <a:lnTo>
                        <a:pt x="893" y="1360"/>
                      </a:lnTo>
                      <a:lnTo>
                        <a:pt x="889" y="1358"/>
                      </a:lnTo>
                      <a:lnTo>
                        <a:pt x="875" y="1353"/>
                      </a:lnTo>
                      <a:lnTo>
                        <a:pt x="864" y="1344"/>
                      </a:lnTo>
                      <a:lnTo>
                        <a:pt x="858" y="1332"/>
                      </a:lnTo>
                      <a:lnTo>
                        <a:pt x="855" y="1317"/>
                      </a:lnTo>
                      <a:lnTo>
                        <a:pt x="855" y="1290"/>
                      </a:lnTo>
                      <a:lnTo>
                        <a:pt x="853" y="1278"/>
                      </a:lnTo>
                      <a:lnTo>
                        <a:pt x="844" y="1265"/>
                      </a:lnTo>
                      <a:lnTo>
                        <a:pt x="833" y="1255"/>
                      </a:lnTo>
                      <a:lnTo>
                        <a:pt x="819" y="1250"/>
                      </a:lnTo>
                      <a:lnTo>
                        <a:pt x="736" y="1230"/>
                      </a:lnTo>
                      <a:lnTo>
                        <a:pt x="676" y="1211"/>
                      </a:lnTo>
                      <a:lnTo>
                        <a:pt x="616" y="1190"/>
                      </a:lnTo>
                      <a:lnTo>
                        <a:pt x="501" y="1142"/>
                      </a:lnTo>
                      <a:lnTo>
                        <a:pt x="388" y="1090"/>
                      </a:lnTo>
                      <a:lnTo>
                        <a:pt x="276" y="1031"/>
                      </a:lnTo>
                      <a:lnTo>
                        <a:pt x="178" y="975"/>
                      </a:lnTo>
                      <a:lnTo>
                        <a:pt x="137" y="1052"/>
                      </a:lnTo>
                      <a:lnTo>
                        <a:pt x="136" y="1055"/>
                      </a:lnTo>
                      <a:lnTo>
                        <a:pt x="133" y="1056"/>
                      </a:lnTo>
                      <a:lnTo>
                        <a:pt x="129" y="1058"/>
                      </a:lnTo>
                      <a:lnTo>
                        <a:pt x="122" y="1058"/>
                      </a:lnTo>
                      <a:lnTo>
                        <a:pt x="119" y="1055"/>
                      </a:lnTo>
                      <a:lnTo>
                        <a:pt x="111" y="1041"/>
                      </a:lnTo>
                      <a:lnTo>
                        <a:pt x="107" y="1026"/>
                      </a:lnTo>
                      <a:lnTo>
                        <a:pt x="108" y="1010"/>
                      </a:lnTo>
                      <a:lnTo>
                        <a:pt x="112" y="996"/>
                      </a:lnTo>
                      <a:lnTo>
                        <a:pt x="123" y="968"/>
                      </a:lnTo>
                      <a:lnTo>
                        <a:pt x="123" y="955"/>
                      </a:lnTo>
                      <a:lnTo>
                        <a:pt x="118" y="941"/>
                      </a:lnTo>
                      <a:lnTo>
                        <a:pt x="108" y="929"/>
                      </a:lnTo>
                      <a:lnTo>
                        <a:pt x="94" y="920"/>
                      </a:lnTo>
                      <a:lnTo>
                        <a:pt x="79" y="911"/>
                      </a:lnTo>
                      <a:lnTo>
                        <a:pt x="62" y="904"/>
                      </a:lnTo>
                      <a:lnTo>
                        <a:pt x="47" y="896"/>
                      </a:lnTo>
                      <a:lnTo>
                        <a:pt x="34" y="888"/>
                      </a:lnTo>
                      <a:lnTo>
                        <a:pt x="18" y="870"/>
                      </a:lnTo>
                      <a:lnTo>
                        <a:pt x="8" y="850"/>
                      </a:lnTo>
                      <a:lnTo>
                        <a:pt x="2" y="828"/>
                      </a:lnTo>
                      <a:lnTo>
                        <a:pt x="0" y="803"/>
                      </a:lnTo>
                      <a:lnTo>
                        <a:pt x="2" y="778"/>
                      </a:lnTo>
                      <a:lnTo>
                        <a:pt x="7" y="753"/>
                      </a:lnTo>
                      <a:lnTo>
                        <a:pt x="14" y="728"/>
                      </a:lnTo>
                      <a:lnTo>
                        <a:pt x="22" y="704"/>
                      </a:lnTo>
                      <a:lnTo>
                        <a:pt x="30" y="682"/>
                      </a:lnTo>
                      <a:lnTo>
                        <a:pt x="39" y="662"/>
                      </a:lnTo>
                      <a:lnTo>
                        <a:pt x="84" y="573"/>
                      </a:lnTo>
                      <a:lnTo>
                        <a:pt x="137" y="487"/>
                      </a:lnTo>
                      <a:lnTo>
                        <a:pt x="192" y="403"/>
                      </a:lnTo>
                      <a:lnTo>
                        <a:pt x="226" y="353"/>
                      </a:lnTo>
                      <a:lnTo>
                        <a:pt x="264" y="303"/>
                      </a:lnTo>
                      <a:lnTo>
                        <a:pt x="304" y="257"/>
                      </a:lnTo>
                      <a:lnTo>
                        <a:pt x="347" y="213"/>
                      </a:lnTo>
                      <a:lnTo>
                        <a:pt x="388" y="179"/>
                      </a:lnTo>
                      <a:lnTo>
                        <a:pt x="381" y="171"/>
                      </a:lnTo>
                      <a:lnTo>
                        <a:pt x="372" y="153"/>
                      </a:lnTo>
                      <a:lnTo>
                        <a:pt x="368" y="132"/>
                      </a:lnTo>
                      <a:lnTo>
                        <a:pt x="370" y="112"/>
                      </a:lnTo>
                      <a:lnTo>
                        <a:pt x="377" y="91"/>
                      </a:lnTo>
                      <a:lnTo>
                        <a:pt x="378" y="89"/>
                      </a:lnTo>
                      <a:lnTo>
                        <a:pt x="381" y="87"/>
                      </a:lnTo>
                      <a:lnTo>
                        <a:pt x="385" y="86"/>
                      </a:lnTo>
                      <a:lnTo>
                        <a:pt x="388" y="87"/>
                      </a:lnTo>
                      <a:lnTo>
                        <a:pt x="391" y="87"/>
                      </a:lnTo>
                      <a:lnTo>
                        <a:pt x="393" y="89"/>
                      </a:lnTo>
                      <a:lnTo>
                        <a:pt x="430" y="122"/>
                      </a:lnTo>
                      <a:lnTo>
                        <a:pt x="449" y="137"/>
                      </a:lnTo>
                      <a:lnTo>
                        <a:pt x="450" y="139"/>
                      </a:lnTo>
                      <a:lnTo>
                        <a:pt x="467" y="115"/>
                      </a:lnTo>
                      <a:lnTo>
                        <a:pt x="494" y="87"/>
                      </a:lnTo>
                      <a:lnTo>
                        <a:pt x="524" y="62"/>
                      </a:lnTo>
                      <a:lnTo>
                        <a:pt x="562" y="40"/>
                      </a:lnTo>
                      <a:lnTo>
                        <a:pt x="602" y="23"/>
                      </a:lnTo>
                      <a:lnTo>
                        <a:pt x="644" y="12"/>
                      </a:lnTo>
                      <a:lnTo>
                        <a:pt x="686" y="4"/>
                      </a:lnTo>
                      <a:lnTo>
                        <a:pt x="7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9" name="Freeform 102"/>
                <p:cNvSpPr>
                  <a:spLocks noEditPoints="1"/>
                </p:cNvSpPr>
                <p:nvPr/>
              </p:nvSpPr>
              <p:spPr bwMode="auto">
                <a:xfrm>
                  <a:off x="1743" y="1868"/>
                  <a:ext cx="400" cy="339"/>
                </a:xfrm>
                <a:custGeom>
                  <a:avLst/>
                  <a:gdLst/>
                  <a:ahLst/>
                  <a:cxnLst>
                    <a:cxn ang="0">
                      <a:pos x="111" y="34"/>
                    </a:cxn>
                    <a:cxn ang="0">
                      <a:pos x="110" y="34"/>
                    </a:cxn>
                    <a:cxn ang="0">
                      <a:pos x="115" y="3"/>
                    </a:cxn>
                    <a:cxn ang="0">
                      <a:pos x="118" y="16"/>
                    </a:cxn>
                    <a:cxn ang="0">
                      <a:pos x="108" y="23"/>
                    </a:cxn>
                    <a:cxn ang="0">
                      <a:pos x="66" y="31"/>
                    </a:cxn>
                    <a:cxn ang="0">
                      <a:pos x="36" y="59"/>
                    </a:cxn>
                    <a:cxn ang="0">
                      <a:pos x="21" y="99"/>
                    </a:cxn>
                    <a:cxn ang="0">
                      <a:pos x="28" y="151"/>
                    </a:cxn>
                    <a:cxn ang="0">
                      <a:pos x="57" y="204"/>
                    </a:cxn>
                    <a:cxn ang="0">
                      <a:pos x="100" y="247"/>
                    </a:cxn>
                    <a:cxn ang="0">
                      <a:pos x="160" y="289"/>
                    </a:cxn>
                    <a:cxn ang="0">
                      <a:pos x="228" y="315"/>
                    </a:cxn>
                    <a:cxn ang="0">
                      <a:pos x="275" y="316"/>
                    </a:cxn>
                    <a:cxn ang="0">
                      <a:pos x="322" y="305"/>
                    </a:cxn>
                    <a:cxn ang="0">
                      <a:pos x="360" y="277"/>
                    </a:cxn>
                    <a:cxn ang="0">
                      <a:pos x="374" y="255"/>
                    </a:cxn>
                    <a:cxn ang="0">
                      <a:pos x="380" y="229"/>
                    </a:cxn>
                    <a:cxn ang="0">
                      <a:pos x="370" y="205"/>
                    </a:cxn>
                    <a:cxn ang="0">
                      <a:pos x="335" y="184"/>
                    </a:cxn>
                    <a:cxn ang="0">
                      <a:pos x="277" y="149"/>
                    </a:cxn>
                    <a:cxn ang="0">
                      <a:pos x="182" y="99"/>
                    </a:cxn>
                    <a:cxn ang="0">
                      <a:pos x="121" y="67"/>
                    </a:cxn>
                    <a:cxn ang="0">
                      <a:pos x="98" y="55"/>
                    </a:cxn>
                    <a:cxn ang="0">
                      <a:pos x="90" y="35"/>
                    </a:cxn>
                    <a:cxn ang="0">
                      <a:pos x="94" y="30"/>
                    </a:cxn>
                    <a:cxn ang="0">
                      <a:pos x="100" y="27"/>
                    </a:cxn>
                    <a:cxn ang="0">
                      <a:pos x="105" y="28"/>
                    </a:cxn>
                    <a:cxn ang="0">
                      <a:pos x="111" y="37"/>
                    </a:cxn>
                    <a:cxn ang="0">
                      <a:pos x="112" y="37"/>
                    </a:cxn>
                    <a:cxn ang="0">
                      <a:pos x="135" y="49"/>
                    </a:cxn>
                    <a:cxn ang="0">
                      <a:pos x="183" y="76"/>
                    </a:cxn>
                    <a:cxn ang="0">
                      <a:pos x="267" y="119"/>
                    </a:cxn>
                    <a:cxn ang="0">
                      <a:pos x="331" y="155"/>
                    </a:cxn>
                    <a:cxn ang="0">
                      <a:pos x="368" y="176"/>
                    </a:cxn>
                    <a:cxn ang="0">
                      <a:pos x="395" y="205"/>
                    </a:cxn>
                    <a:cxn ang="0">
                      <a:pos x="400" y="243"/>
                    </a:cxn>
                    <a:cxn ang="0">
                      <a:pos x="385" y="280"/>
                    </a:cxn>
                    <a:cxn ang="0">
                      <a:pos x="359" y="309"/>
                    </a:cxn>
                    <a:cxn ang="0">
                      <a:pos x="299" y="334"/>
                    </a:cxn>
                    <a:cxn ang="0">
                      <a:pos x="235" y="337"/>
                    </a:cxn>
                    <a:cxn ang="0">
                      <a:pos x="172" y="319"/>
                    </a:cxn>
                    <a:cxn ang="0">
                      <a:pos x="115" y="287"/>
                    </a:cxn>
                    <a:cxn ang="0">
                      <a:pos x="60" y="241"/>
                    </a:cxn>
                    <a:cxn ang="0">
                      <a:pos x="16" y="183"/>
                    </a:cxn>
                    <a:cxn ang="0">
                      <a:pos x="0" y="123"/>
                    </a:cxn>
                    <a:cxn ang="0">
                      <a:pos x="9" y="63"/>
                    </a:cxn>
                    <a:cxn ang="0">
                      <a:pos x="39" y="23"/>
                    </a:cxn>
                    <a:cxn ang="0">
                      <a:pos x="83" y="2"/>
                    </a:cxn>
                  </a:cxnLst>
                  <a:rect l="0" t="0" r="r" b="b"/>
                  <a:pathLst>
                    <a:path w="400" h="339">
                      <a:moveTo>
                        <a:pt x="110" y="34"/>
                      </a:moveTo>
                      <a:lnTo>
                        <a:pt x="111" y="34"/>
                      </a:lnTo>
                      <a:lnTo>
                        <a:pt x="111" y="35"/>
                      </a:lnTo>
                      <a:lnTo>
                        <a:pt x="110" y="34"/>
                      </a:lnTo>
                      <a:close/>
                      <a:moveTo>
                        <a:pt x="108" y="0"/>
                      </a:moveTo>
                      <a:lnTo>
                        <a:pt x="115" y="3"/>
                      </a:lnTo>
                      <a:lnTo>
                        <a:pt x="118" y="9"/>
                      </a:lnTo>
                      <a:lnTo>
                        <a:pt x="118" y="16"/>
                      </a:lnTo>
                      <a:lnTo>
                        <a:pt x="115" y="21"/>
                      </a:lnTo>
                      <a:lnTo>
                        <a:pt x="108" y="23"/>
                      </a:lnTo>
                      <a:lnTo>
                        <a:pt x="86" y="24"/>
                      </a:lnTo>
                      <a:lnTo>
                        <a:pt x="66" y="31"/>
                      </a:lnTo>
                      <a:lnTo>
                        <a:pt x="50" y="44"/>
                      </a:lnTo>
                      <a:lnTo>
                        <a:pt x="36" y="59"/>
                      </a:lnTo>
                      <a:lnTo>
                        <a:pt x="26" y="78"/>
                      </a:lnTo>
                      <a:lnTo>
                        <a:pt x="21" y="99"/>
                      </a:lnTo>
                      <a:lnTo>
                        <a:pt x="21" y="122"/>
                      </a:lnTo>
                      <a:lnTo>
                        <a:pt x="28" y="151"/>
                      </a:lnTo>
                      <a:lnTo>
                        <a:pt x="40" y="179"/>
                      </a:lnTo>
                      <a:lnTo>
                        <a:pt x="57" y="204"/>
                      </a:lnTo>
                      <a:lnTo>
                        <a:pt x="76" y="226"/>
                      </a:lnTo>
                      <a:lnTo>
                        <a:pt x="100" y="247"/>
                      </a:lnTo>
                      <a:lnTo>
                        <a:pt x="128" y="269"/>
                      </a:lnTo>
                      <a:lnTo>
                        <a:pt x="160" y="289"/>
                      </a:lnTo>
                      <a:lnTo>
                        <a:pt x="193" y="305"/>
                      </a:lnTo>
                      <a:lnTo>
                        <a:pt x="228" y="315"/>
                      </a:lnTo>
                      <a:lnTo>
                        <a:pt x="252" y="318"/>
                      </a:lnTo>
                      <a:lnTo>
                        <a:pt x="275" y="316"/>
                      </a:lnTo>
                      <a:lnTo>
                        <a:pt x="300" y="314"/>
                      </a:lnTo>
                      <a:lnTo>
                        <a:pt x="322" y="305"/>
                      </a:lnTo>
                      <a:lnTo>
                        <a:pt x="343" y="294"/>
                      </a:lnTo>
                      <a:lnTo>
                        <a:pt x="360" y="277"/>
                      </a:lnTo>
                      <a:lnTo>
                        <a:pt x="367" y="268"/>
                      </a:lnTo>
                      <a:lnTo>
                        <a:pt x="374" y="255"/>
                      </a:lnTo>
                      <a:lnTo>
                        <a:pt x="378" y="243"/>
                      </a:lnTo>
                      <a:lnTo>
                        <a:pt x="380" y="229"/>
                      </a:lnTo>
                      <a:lnTo>
                        <a:pt x="377" y="216"/>
                      </a:lnTo>
                      <a:lnTo>
                        <a:pt x="370" y="205"/>
                      </a:lnTo>
                      <a:lnTo>
                        <a:pt x="353" y="194"/>
                      </a:lnTo>
                      <a:lnTo>
                        <a:pt x="335" y="184"/>
                      </a:lnTo>
                      <a:lnTo>
                        <a:pt x="318" y="173"/>
                      </a:lnTo>
                      <a:lnTo>
                        <a:pt x="277" y="149"/>
                      </a:lnTo>
                      <a:lnTo>
                        <a:pt x="233" y="126"/>
                      </a:lnTo>
                      <a:lnTo>
                        <a:pt x="182" y="99"/>
                      </a:lnTo>
                      <a:lnTo>
                        <a:pt x="130" y="71"/>
                      </a:lnTo>
                      <a:lnTo>
                        <a:pt x="121" y="67"/>
                      </a:lnTo>
                      <a:lnTo>
                        <a:pt x="110" y="62"/>
                      </a:lnTo>
                      <a:lnTo>
                        <a:pt x="98" y="55"/>
                      </a:lnTo>
                      <a:lnTo>
                        <a:pt x="92" y="45"/>
                      </a:lnTo>
                      <a:lnTo>
                        <a:pt x="90" y="35"/>
                      </a:lnTo>
                      <a:lnTo>
                        <a:pt x="92" y="31"/>
                      </a:lnTo>
                      <a:lnTo>
                        <a:pt x="94" y="30"/>
                      </a:lnTo>
                      <a:lnTo>
                        <a:pt x="96" y="28"/>
                      </a:lnTo>
                      <a:lnTo>
                        <a:pt x="100" y="27"/>
                      </a:lnTo>
                      <a:lnTo>
                        <a:pt x="103" y="27"/>
                      </a:lnTo>
                      <a:lnTo>
                        <a:pt x="105" y="28"/>
                      </a:lnTo>
                      <a:lnTo>
                        <a:pt x="108" y="31"/>
                      </a:lnTo>
                      <a:lnTo>
                        <a:pt x="111" y="37"/>
                      </a:lnTo>
                      <a:lnTo>
                        <a:pt x="111" y="35"/>
                      </a:lnTo>
                      <a:lnTo>
                        <a:pt x="112" y="37"/>
                      </a:lnTo>
                      <a:lnTo>
                        <a:pt x="121" y="41"/>
                      </a:lnTo>
                      <a:lnTo>
                        <a:pt x="135" y="49"/>
                      </a:lnTo>
                      <a:lnTo>
                        <a:pt x="149" y="56"/>
                      </a:lnTo>
                      <a:lnTo>
                        <a:pt x="183" y="76"/>
                      </a:lnTo>
                      <a:lnTo>
                        <a:pt x="218" y="94"/>
                      </a:lnTo>
                      <a:lnTo>
                        <a:pt x="267" y="119"/>
                      </a:lnTo>
                      <a:lnTo>
                        <a:pt x="314" y="145"/>
                      </a:lnTo>
                      <a:lnTo>
                        <a:pt x="331" y="155"/>
                      </a:lnTo>
                      <a:lnTo>
                        <a:pt x="350" y="165"/>
                      </a:lnTo>
                      <a:lnTo>
                        <a:pt x="368" y="176"/>
                      </a:lnTo>
                      <a:lnTo>
                        <a:pt x="384" y="190"/>
                      </a:lnTo>
                      <a:lnTo>
                        <a:pt x="395" y="205"/>
                      </a:lnTo>
                      <a:lnTo>
                        <a:pt x="400" y="223"/>
                      </a:lnTo>
                      <a:lnTo>
                        <a:pt x="400" y="243"/>
                      </a:lnTo>
                      <a:lnTo>
                        <a:pt x="395" y="262"/>
                      </a:lnTo>
                      <a:lnTo>
                        <a:pt x="385" y="280"/>
                      </a:lnTo>
                      <a:lnTo>
                        <a:pt x="373" y="297"/>
                      </a:lnTo>
                      <a:lnTo>
                        <a:pt x="359" y="309"/>
                      </a:lnTo>
                      <a:lnTo>
                        <a:pt x="331" y="325"/>
                      </a:lnTo>
                      <a:lnTo>
                        <a:pt x="299" y="334"/>
                      </a:lnTo>
                      <a:lnTo>
                        <a:pt x="267" y="339"/>
                      </a:lnTo>
                      <a:lnTo>
                        <a:pt x="235" y="337"/>
                      </a:lnTo>
                      <a:lnTo>
                        <a:pt x="203" y="330"/>
                      </a:lnTo>
                      <a:lnTo>
                        <a:pt x="172" y="319"/>
                      </a:lnTo>
                      <a:lnTo>
                        <a:pt x="143" y="305"/>
                      </a:lnTo>
                      <a:lnTo>
                        <a:pt x="115" y="287"/>
                      </a:lnTo>
                      <a:lnTo>
                        <a:pt x="86" y="266"/>
                      </a:lnTo>
                      <a:lnTo>
                        <a:pt x="60" y="241"/>
                      </a:lnTo>
                      <a:lnTo>
                        <a:pt x="36" y="213"/>
                      </a:lnTo>
                      <a:lnTo>
                        <a:pt x="16" y="183"/>
                      </a:lnTo>
                      <a:lnTo>
                        <a:pt x="5" y="154"/>
                      </a:lnTo>
                      <a:lnTo>
                        <a:pt x="0" y="123"/>
                      </a:lnTo>
                      <a:lnTo>
                        <a:pt x="0" y="92"/>
                      </a:lnTo>
                      <a:lnTo>
                        <a:pt x="9" y="63"/>
                      </a:lnTo>
                      <a:lnTo>
                        <a:pt x="22" y="41"/>
                      </a:lnTo>
                      <a:lnTo>
                        <a:pt x="39" y="23"/>
                      </a:lnTo>
                      <a:lnTo>
                        <a:pt x="60" y="9"/>
                      </a:lnTo>
                      <a:lnTo>
                        <a:pt x="83"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0" name="Freeform 103"/>
                <p:cNvSpPr>
                  <a:spLocks/>
                </p:cNvSpPr>
                <p:nvPr/>
              </p:nvSpPr>
              <p:spPr bwMode="auto">
                <a:xfrm>
                  <a:off x="2049" y="1821"/>
                  <a:ext cx="36" cy="39"/>
                </a:xfrm>
                <a:custGeom>
                  <a:avLst/>
                  <a:gdLst/>
                  <a:ahLst/>
                  <a:cxnLst>
                    <a:cxn ang="0">
                      <a:pos x="25" y="0"/>
                    </a:cxn>
                    <a:cxn ang="0">
                      <a:pos x="29" y="0"/>
                    </a:cxn>
                    <a:cxn ang="0">
                      <a:pos x="32" y="1"/>
                    </a:cxn>
                    <a:cxn ang="0">
                      <a:pos x="35" y="4"/>
                    </a:cxn>
                    <a:cxn ang="0">
                      <a:pos x="36" y="8"/>
                    </a:cxn>
                    <a:cxn ang="0">
                      <a:pos x="36" y="13"/>
                    </a:cxn>
                    <a:cxn ang="0">
                      <a:pos x="33" y="21"/>
                    </a:cxn>
                    <a:cxn ang="0">
                      <a:pos x="30" y="27"/>
                    </a:cxn>
                    <a:cxn ang="0">
                      <a:pos x="26" y="31"/>
                    </a:cxn>
                    <a:cxn ang="0">
                      <a:pos x="18" y="36"/>
                    </a:cxn>
                    <a:cxn ang="0">
                      <a:pos x="14" y="38"/>
                    </a:cxn>
                    <a:cxn ang="0">
                      <a:pos x="11" y="39"/>
                    </a:cxn>
                    <a:cxn ang="0">
                      <a:pos x="7" y="38"/>
                    </a:cxn>
                    <a:cxn ang="0">
                      <a:pos x="4" y="36"/>
                    </a:cxn>
                    <a:cxn ang="0">
                      <a:pos x="1" y="33"/>
                    </a:cxn>
                    <a:cxn ang="0">
                      <a:pos x="0" y="31"/>
                    </a:cxn>
                    <a:cxn ang="0">
                      <a:pos x="0" y="25"/>
                    </a:cxn>
                    <a:cxn ang="0">
                      <a:pos x="1" y="21"/>
                    </a:cxn>
                    <a:cxn ang="0">
                      <a:pos x="4" y="18"/>
                    </a:cxn>
                    <a:cxn ang="0">
                      <a:pos x="8" y="17"/>
                    </a:cxn>
                    <a:cxn ang="0">
                      <a:pos x="11" y="14"/>
                    </a:cxn>
                    <a:cxn ang="0">
                      <a:pos x="11" y="15"/>
                    </a:cxn>
                    <a:cxn ang="0">
                      <a:pos x="14" y="10"/>
                    </a:cxn>
                    <a:cxn ang="0">
                      <a:pos x="16" y="6"/>
                    </a:cxn>
                    <a:cxn ang="0">
                      <a:pos x="19" y="3"/>
                    </a:cxn>
                    <a:cxn ang="0">
                      <a:pos x="25" y="0"/>
                    </a:cxn>
                  </a:cxnLst>
                  <a:rect l="0" t="0" r="r" b="b"/>
                  <a:pathLst>
                    <a:path w="36" h="39">
                      <a:moveTo>
                        <a:pt x="25" y="0"/>
                      </a:moveTo>
                      <a:lnTo>
                        <a:pt x="29" y="0"/>
                      </a:lnTo>
                      <a:lnTo>
                        <a:pt x="32" y="1"/>
                      </a:lnTo>
                      <a:lnTo>
                        <a:pt x="35" y="4"/>
                      </a:lnTo>
                      <a:lnTo>
                        <a:pt x="36" y="8"/>
                      </a:lnTo>
                      <a:lnTo>
                        <a:pt x="36" y="13"/>
                      </a:lnTo>
                      <a:lnTo>
                        <a:pt x="33" y="21"/>
                      </a:lnTo>
                      <a:lnTo>
                        <a:pt x="30" y="27"/>
                      </a:lnTo>
                      <a:lnTo>
                        <a:pt x="26" y="31"/>
                      </a:lnTo>
                      <a:lnTo>
                        <a:pt x="18" y="36"/>
                      </a:lnTo>
                      <a:lnTo>
                        <a:pt x="14" y="38"/>
                      </a:lnTo>
                      <a:lnTo>
                        <a:pt x="11" y="39"/>
                      </a:lnTo>
                      <a:lnTo>
                        <a:pt x="7" y="38"/>
                      </a:lnTo>
                      <a:lnTo>
                        <a:pt x="4" y="36"/>
                      </a:lnTo>
                      <a:lnTo>
                        <a:pt x="1" y="33"/>
                      </a:lnTo>
                      <a:lnTo>
                        <a:pt x="0" y="31"/>
                      </a:lnTo>
                      <a:lnTo>
                        <a:pt x="0" y="25"/>
                      </a:lnTo>
                      <a:lnTo>
                        <a:pt x="1" y="21"/>
                      </a:lnTo>
                      <a:lnTo>
                        <a:pt x="4" y="18"/>
                      </a:lnTo>
                      <a:lnTo>
                        <a:pt x="8" y="17"/>
                      </a:lnTo>
                      <a:lnTo>
                        <a:pt x="11" y="14"/>
                      </a:lnTo>
                      <a:lnTo>
                        <a:pt x="11" y="15"/>
                      </a:lnTo>
                      <a:lnTo>
                        <a:pt x="14" y="10"/>
                      </a:lnTo>
                      <a:lnTo>
                        <a:pt x="16" y="6"/>
                      </a:lnTo>
                      <a:lnTo>
                        <a:pt x="19"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1" name="Freeform 104"/>
                <p:cNvSpPr>
                  <a:spLocks/>
                </p:cNvSpPr>
                <p:nvPr/>
              </p:nvSpPr>
              <p:spPr bwMode="auto">
                <a:xfrm>
                  <a:off x="2116" y="1849"/>
                  <a:ext cx="34" cy="46"/>
                </a:xfrm>
                <a:custGeom>
                  <a:avLst/>
                  <a:gdLst/>
                  <a:ahLst/>
                  <a:cxnLst>
                    <a:cxn ang="0">
                      <a:pos x="23" y="0"/>
                    </a:cxn>
                    <a:cxn ang="0">
                      <a:pos x="26" y="0"/>
                    </a:cxn>
                    <a:cxn ang="0">
                      <a:pos x="29" y="1"/>
                    </a:cxn>
                    <a:cxn ang="0">
                      <a:pos x="32" y="4"/>
                    </a:cxn>
                    <a:cxn ang="0">
                      <a:pos x="34" y="10"/>
                    </a:cxn>
                    <a:cxn ang="0">
                      <a:pos x="34" y="12"/>
                    </a:cxn>
                    <a:cxn ang="0">
                      <a:pos x="33" y="17"/>
                    </a:cxn>
                    <a:cxn ang="0">
                      <a:pos x="20" y="40"/>
                    </a:cxn>
                    <a:cxn ang="0">
                      <a:pos x="15" y="46"/>
                    </a:cxn>
                    <a:cxn ang="0">
                      <a:pos x="11" y="46"/>
                    </a:cxn>
                    <a:cxn ang="0">
                      <a:pos x="5" y="43"/>
                    </a:cxn>
                    <a:cxn ang="0">
                      <a:pos x="2" y="40"/>
                    </a:cxn>
                    <a:cxn ang="0">
                      <a:pos x="1" y="37"/>
                    </a:cxn>
                    <a:cxn ang="0">
                      <a:pos x="0" y="33"/>
                    </a:cxn>
                    <a:cxn ang="0">
                      <a:pos x="1" y="29"/>
                    </a:cxn>
                    <a:cxn ang="0">
                      <a:pos x="15" y="5"/>
                    </a:cxn>
                    <a:cxn ang="0">
                      <a:pos x="16" y="3"/>
                    </a:cxn>
                    <a:cxn ang="0">
                      <a:pos x="19" y="1"/>
                    </a:cxn>
                    <a:cxn ang="0">
                      <a:pos x="23" y="0"/>
                    </a:cxn>
                  </a:cxnLst>
                  <a:rect l="0" t="0" r="r" b="b"/>
                  <a:pathLst>
                    <a:path w="34" h="46">
                      <a:moveTo>
                        <a:pt x="23" y="0"/>
                      </a:moveTo>
                      <a:lnTo>
                        <a:pt x="26" y="0"/>
                      </a:lnTo>
                      <a:lnTo>
                        <a:pt x="29" y="1"/>
                      </a:lnTo>
                      <a:lnTo>
                        <a:pt x="32" y="4"/>
                      </a:lnTo>
                      <a:lnTo>
                        <a:pt x="34" y="10"/>
                      </a:lnTo>
                      <a:lnTo>
                        <a:pt x="34" y="12"/>
                      </a:lnTo>
                      <a:lnTo>
                        <a:pt x="33" y="17"/>
                      </a:lnTo>
                      <a:lnTo>
                        <a:pt x="20" y="40"/>
                      </a:lnTo>
                      <a:lnTo>
                        <a:pt x="15" y="46"/>
                      </a:lnTo>
                      <a:lnTo>
                        <a:pt x="11" y="46"/>
                      </a:lnTo>
                      <a:lnTo>
                        <a:pt x="5" y="43"/>
                      </a:lnTo>
                      <a:lnTo>
                        <a:pt x="2" y="40"/>
                      </a:lnTo>
                      <a:lnTo>
                        <a:pt x="1" y="37"/>
                      </a:lnTo>
                      <a:lnTo>
                        <a:pt x="0" y="33"/>
                      </a:lnTo>
                      <a:lnTo>
                        <a:pt x="1" y="29"/>
                      </a:lnTo>
                      <a:lnTo>
                        <a:pt x="15" y="5"/>
                      </a:lnTo>
                      <a:lnTo>
                        <a:pt x="16" y="3"/>
                      </a:lnTo>
                      <a:lnTo>
                        <a:pt x="19" y="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2" name="Freeform 105"/>
                <p:cNvSpPr>
                  <a:spLocks/>
                </p:cNvSpPr>
                <p:nvPr/>
              </p:nvSpPr>
              <p:spPr bwMode="auto">
                <a:xfrm>
                  <a:off x="2605" y="230"/>
                  <a:ext cx="497" cy="412"/>
                </a:xfrm>
                <a:custGeom>
                  <a:avLst/>
                  <a:gdLst/>
                  <a:ahLst/>
                  <a:cxnLst>
                    <a:cxn ang="0">
                      <a:pos x="331" y="0"/>
                    </a:cxn>
                    <a:cxn ang="0">
                      <a:pos x="363" y="8"/>
                    </a:cxn>
                    <a:cxn ang="0">
                      <a:pos x="381" y="30"/>
                    </a:cxn>
                    <a:cxn ang="0">
                      <a:pos x="379" y="67"/>
                    </a:cxn>
                    <a:cxn ang="0">
                      <a:pos x="427" y="74"/>
                    </a:cxn>
                    <a:cxn ang="0">
                      <a:pos x="465" y="97"/>
                    </a:cxn>
                    <a:cxn ang="0">
                      <a:pos x="489" y="131"/>
                    </a:cxn>
                    <a:cxn ang="0">
                      <a:pos x="497" y="167"/>
                    </a:cxn>
                    <a:cxn ang="0">
                      <a:pos x="490" y="203"/>
                    </a:cxn>
                    <a:cxn ang="0">
                      <a:pos x="465" y="229"/>
                    </a:cxn>
                    <a:cxn ang="0">
                      <a:pos x="419" y="243"/>
                    </a:cxn>
                    <a:cxn ang="0">
                      <a:pos x="450" y="275"/>
                    </a:cxn>
                    <a:cxn ang="0">
                      <a:pos x="452" y="303"/>
                    </a:cxn>
                    <a:cxn ang="0">
                      <a:pos x="434" y="326"/>
                    </a:cxn>
                    <a:cxn ang="0">
                      <a:pos x="401" y="342"/>
                    </a:cxn>
                    <a:cxn ang="0">
                      <a:pos x="359" y="351"/>
                    </a:cxn>
                    <a:cxn ang="0">
                      <a:pos x="317" y="351"/>
                    </a:cxn>
                    <a:cxn ang="0">
                      <a:pos x="281" y="342"/>
                    </a:cxn>
                    <a:cxn ang="0">
                      <a:pos x="266" y="384"/>
                    </a:cxn>
                    <a:cxn ang="0">
                      <a:pos x="235" y="406"/>
                    </a:cxn>
                    <a:cxn ang="0">
                      <a:pos x="195" y="412"/>
                    </a:cxn>
                    <a:cxn ang="0">
                      <a:pos x="152" y="402"/>
                    </a:cxn>
                    <a:cxn ang="0">
                      <a:pos x="114" y="381"/>
                    </a:cxn>
                    <a:cxn ang="0">
                      <a:pos x="89" y="348"/>
                    </a:cxn>
                    <a:cxn ang="0">
                      <a:pos x="82" y="305"/>
                    </a:cxn>
                    <a:cxn ang="0">
                      <a:pos x="85" y="305"/>
                    </a:cxn>
                    <a:cxn ang="0">
                      <a:pos x="89" y="278"/>
                    </a:cxn>
                    <a:cxn ang="0">
                      <a:pos x="96" y="245"/>
                    </a:cxn>
                    <a:cxn ang="0">
                      <a:pos x="67" y="220"/>
                    </a:cxn>
                    <a:cxn ang="0">
                      <a:pos x="23" y="192"/>
                    </a:cxn>
                    <a:cxn ang="0">
                      <a:pos x="3" y="156"/>
                    </a:cxn>
                    <a:cxn ang="0">
                      <a:pos x="2" y="117"/>
                    </a:cxn>
                    <a:cxn ang="0">
                      <a:pos x="18" y="79"/>
                    </a:cxn>
                    <a:cxn ang="0">
                      <a:pos x="46" y="48"/>
                    </a:cxn>
                    <a:cxn ang="0">
                      <a:pos x="84" y="29"/>
                    </a:cxn>
                    <a:cxn ang="0">
                      <a:pos x="128" y="25"/>
                    </a:cxn>
                    <a:cxn ang="0">
                      <a:pos x="174" y="43"/>
                    </a:cxn>
                    <a:cxn ang="0">
                      <a:pos x="205" y="47"/>
                    </a:cxn>
                    <a:cxn ang="0">
                      <a:pos x="234" y="25"/>
                    </a:cxn>
                    <a:cxn ang="0">
                      <a:pos x="272" y="8"/>
                    </a:cxn>
                    <a:cxn ang="0">
                      <a:pos x="312" y="0"/>
                    </a:cxn>
                  </a:cxnLst>
                  <a:rect l="0" t="0" r="r" b="b"/>
                  <a:pathLst>
                    <a:path w="497" h="412">
                      <a:moveTo>
                        <a:pt x="312" y="0"/>
                      </a:moveTo>
                      <a:lnTo>
                        <a:pt x="331" y="0"/>
                      </a:lnTo>
                      <a:lnTo>
                        <a:pt x="348" y="3"/>
                      </a:lnTo>
                      <a:lnTo>
                        <a:pt x="363" y="8"/>
                      </a:lnTo>
                      <a:lnTo>
                        <a:pt x="375" y="18"/>
                      </a:lnTo>
                      <a:lnTo>
                        <a:pt x="381" y="30"/>
                      </a:lnTo>
                      <a:lnTo>
                        <a:pt x="383" y="46"/>
                      </a:lnTo>
                      <a:lnTo>
                        <a:pt x="379" y="67"/>
                      </a:lnTo>
                      <a:lnTo>
                        <a:pt x="404" y="68"/>
                      </a:lnTo>
                      <a:lnTo>
                        <a:pt x="427" y="74"/>
                      </a:lnTo>
                      <a:lnTo>
                        <a:pt x="447" y="85"/>
                      </a:lnTo>
                      <a:lnTo>
                        <a:pt x="465" y="97"/>
                      </a:lnTo>
                      <a:lnTo>
                        <a:pt x="477" y="113"/>
                      </a:lnTo>
                      <a:lnTo>
                        <a:pt x="489" y="131"/>
                      </a:lnTo>
                      <a:lnTo>
                        <a:pt x="496" y="149"/>
                      </a:lnTo>
                      <a:lnTo>
                        <a:pt x="497" y="167"/>
                      </a:lnTo>
                      <a:lnTo>
                        <a:pt x="496" y="185"/>
                      </a:lnTo>
                      <a:lnTo>
                        <a:pt x="490" y="203"/>
                      </a:lnTo>
                      <a:lnTo>
                        <a:pt x="480" y="217"/>
                      </a:lnTo>
                      <a:lnTo>
                        <a:pt x="465" y="229"/>
                      </a:lnTo>
                      <a:lnTo>
                        <a:pt x="444" y="239"/>
                      </a:lnTo>
                      <a:lnTo>
                        <a:pt x="419" y="243"/>
                      </a:lnTo>
                      <a:lnTo>
                        <a:pt x="439" y="260"/>
                      </a:lnTo>
                      <a:lnTo>
                        <a:pt x="450" y="275"/>
                      </a:lnTo>
                      <a:lnTo>
                        <a:pt x="455" y="289"/>
                      </a:lnTo>
                      <a:lnTo>
                        <a:pt x="452" y="303"/>
                      </a:lnTo>
                      <a:lnTo>
                        <a:pt x="445" y="316"/>
                      </a:lnTo>
                      <a:lnTo>
                        <a:pt x="434" y="326"/>
                      </a:lnTo>
                      <a:lnTo>
                        <a:pt x="419" y="334"/>
                      </a:lnTo>
                      <a:lnTo>
                        <a:pt x="401" y="342"/>
                      </a:lnTo>
                      <a:lnTo>
                        <a:pt x="380" y="348"/>
                      </a:lnTo>
                      <a:lnTo>
                        <a:pt x="359" y="351"/>
                      </a:lnTo>
                      <a:lnTo>
                        <a:pt x="338" y="352"/>
                      </a:lnTo>
                      <a:lnTo>
                        <a:pt x="317" y="351"/>
                      </a:lnTo>
                      <a:lnTo>
                        <a:pt x="298" y="348"/>
                      </a:lnTo>
                      <a:lnTo>
                        <a:pt x="281" y="342"/>
                      </a:lnTo>
                      <a:lnTo>
                        <a:pt x="276" y="366"/>
                      </a:lnTo>
                      <a:lnTo>
                        <a:pt x="266" y="384"/>
                      </a:lnTo>
                      <a:lnTo>
                        <a:pt x="252" y="397"/>
                      </a:lnTo>
                      <a:lnTo>
                        <a:pt x="235" y="406"/>
                      </a:lnTo>
                      <a:lnTo>
                        <a:pt x="216" y="410"/>
                      </a:lnTo>
                      <a:lnTo>
                        <a:pt x="195" y="412"/>
                      </a:lnTo>
                      <a:lnTo>
                        <a:pt x="173" y="409"/>
                      </a:lnTo>
                      <a:lnTo>
                        <a:pt x="152" y="402"/>
                      </a:lnTo>
                      <a:lnTo>
                        <a:pt x="133" y="394"/>
                      </a:lnTo>
                      <a:lnTo>
                        <a:pt x="114" y="381"/>
                      </a:lnTo>
                      <a:lnTo>
                        <a:pt x="101" y="365"/>
                      </a:lnTo>
                      <a:lnTo>
                        <a:pt x="89" y="348"/>
                      </a:lnTo>
                      <a:lnTo>
                        <a:pt x="82" y="327"/>
                      </a:lnTo>
                      <a:lnTo>
                        <a:pt x="82" y="305"/>
                      </a:lnTo>
                      <a:lnTo>
                        <a:pt x="87" y="310"/>
                      </a:lnTo>
                      <a:lnTo>
                        <a:pt x="85" y="305"/>
                      </a:lnTo>
                      <a:lnTo>
                        <a:pt x="87" y="292"/>
                      </a:lnTo>
                      <a:lnTo>
                        <a:pt x="89" y="278"/>
                      </a:lnTo>
                      <a:lnTo>
                        <a:pt x="92" y="261"/>
                      </a:lnTo>
                      <a:lnTo>
                        <a:pt x="96" y="245"/>
                      </a:lnTo>
                      <a:lnTo>
                        <a:pt x="99" y="229"/>
                      </a:lnTo>
                      <a:lnTo>
                        <a:pt x="67" y="220"/>
                      </a:lnTo>
                      <a:lnTo>
                        <a:pt x="42" y="207"/>
                      </a:lnTo>
                      <a:lnTo>
                        <a:pt x="23" y="192"/>
                      </a:lnTo>
                      <a:lnTo>
                        <a:pt x="10" y="175"/>
                      </a:lnTo>
                      <a:lnTo>
                        <a:pt x="3" y="156"/>
                      </a:lnTo>
                      <a:lnTo>
                        <a:pt x="0" y="136"/>
                      </a:lnTo>
                      <a:lnTo>
                        <a:pt x="2" y="117"/>
                      </a:lnTo>
                      <a:lnTo>
                        <a:pt x="9" y="97"/>
                      </a:lnTo>
                      <a:lnTo>
                        <a:pt x="18" y="79"/>
                      </a:lnTo>
                      <a:lnTo>
                        <a:pt x="31" y="62"/>
                      </a:lnTo>
                      <a:lnTo>
                        <a:pt x="46" y="48"/>
                      </a:lnTo>
                      <a:lnTo>
                        <a:pt x="64" y="37"/>
                      </a:lnTo>
                      <a:lnTo>
                        <a:pt x="84" y="29"/>
                      </a:lnTo>
                      <a:lnTo>
                        <a:pt x="106" y="25"/>
                      </a:lnTo>
                      <a:lnTo>
                        <a:pt x="128" y="25"/>
                      </a:lnTo>
                      <a:lnTo>
                        <a:pt x="151" y="32"/>
                      </a:lnTo>
                      <a:lnTo>
                        <a:pt x="174" y="43"/>
                      </a:lnTo>
                      <a:lnTo>
                        <a:pt x="197" y="61"/>
                      </a:lnTo>
                      <a:lnTo>
                        <a:pt x="205" y="47"/>
                      </a:lnTo>
                      <a:lnTo>
                        <a:pt x="217" y="35"/>
                      </a:lnTo>
                      <a:lnTo>
                        <a:pt x="234" y="25"/>
                      </a:lnTo>
                      <a:lnTo>
                        <a:pt x="252" y="15"/>
                      </a:lnTo>
                      <a:lnTo>
                        <a:pt x="272" y="8"/>
                      </a:lnTo>
                      <a:lnTo>
                        <a:pt x="292" y="3"/>
                      </a:lnTo>
                      <a:lnTo>
                        <a:pt x="3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3" name="Freeform 106"/>
                <p:cNvSpPr>
                  <a:spLocks noEditPoints="1"/>
                </p:cNvSpPr>
                <p:nvPr/>
              </p:nvSpPr>
              <p:spPr bwMode="auto">
                <a:xfrm>
                  <a:off x="2594" y="220"/>
                  <a:ext cx="519" cy="432"/>
                </a:xfrm>
                <a:custGeom>
                  <a:avLst/>
                  <a:gdLst/>
                  <a:ahLst/>
                  <a:cxnLst>
                    <a:cxn ang="0">
                      <a:pos x="283" y="32"/>
                    </a:cxn>
                    <a:cxn ang="0">
                      <a:pos x="235" y="56"/>
                    </a:cxn>
                    <a:cxn ang="0">
                      <a:pos x="216" y="79"/>
                    </a:cxn>
                    <a:cxn ang="0">
                      <a:pos x="206" y="82"/>
                    </a:cxn>
                    <a:cxn ang="0">
                      <a:pos x="180" y="64"/>
                    </a:cxn>
                    <a:cxn ang="0">
                      <a:pos x="114" y="47"/>
                    </a:cxn>
                    <a:cxn ang="0">
                      <a:pos x="53" y="77"/>
                    </a:cxn>
                    <a:cxn ang="0">
                      <a:pos x="22" y="134"/>
                    </a:cxn>
                    <a:cxn ang="0">
                      <a:pos x="39" y="192"/>
                    </a:cxn>
                    <a:cxn ang="0">
                      <a:pos x="92" y="224"/>
                    </a:cxn>
                    <a:cxn ang="0">
                      <a:pos x="118" y="234"/>
                    </a:cxn>
                    <a:cxn ang="0">
                      <a:pos x="112" y="288"/>
                    </a:cxn>
                    <a:cxn ang="0">
                      <a:pos x="109" y="317"/>
                    </a:cxn>
                    <a:cxn ang="0">
                      <a:pos x="107" y="329"/>
                    </a:cxn>
                    <a:cxn ang="0">
                      <a:pos x="112" y="352"/>
                    </a:cxn>
                    <a:cxn ang="0">
                      <a:pos x="149" y="393"/>
                    </a:cxn>
                    <a:cxn ang="0">
                      <a:pos x="205" y="411"/>
                    </a:cxn>
                    <a:cxn ang="0">
                      <a:pos x="255" y="400"/>
                    </a:cxn>
                    <a:cxn ang="0">
                      <a:pos x="281" y="352"/>
                    </a:cxn>
                    <a:cxn ang="0">
                      <a:pos x="294" y="341"/>
                    </a:cxn>
                    <a:cxn ang="0">
                      <a:pos x="345" y="352"/>
                    </a:cxn>
                    <a:cxn ang="0">
                      <a:pos x="429" y="333"/>
                    </a:cxn>
                    <a:cxn ang="0">
                      <a:pos x="454" y="308"/>
                    </a:cxn>
                    <a:cxn ang="0">
                      <a:pos x="436" y="271"/>
                    </a:cxn>
                    <a:cxn ang="0">
                      <a:pos x="420" y="256"/>
                    </a:cxn>
                    <a:cxn ang="0">
                      <a:pos x="430" y="242"/>
                    </a:cxn>
                    <a:cxn ang="0">
                      <a:pos x="484" y="216"/>
                    </a:cxn>
                    <a:cxn ang="0">
                      <a:pos x="494" y="157"/>
                    </a:cxn>
                    <a:cxn ang="0">
                      <a:pos x="455" y="104"/>
                    </a:cxn>
                    <a:cxn ang="0">
                      <a:pos x="390" y="88"/>
                    </a:cxn>
                    <a:cxn ang="0">
                      <a:pos x="380" y="82"/>
                    </a:cxn>
                    <a:cxn ang="0">
                      <a:pos x="383" y="57"/>
                    </a:cxn>
                    <a:cxn ang="0">
                      <a:pos x="363" y="26"/>
                    </a:cxn>
                    <a:cxn ang="0">
                      <a:pos x="337" y="0"/>
                    </a:cxn>
                    <a:cxn ang="0">
                      <a:pos x="387" y="14"/>
                    </a:cxn>
                    <a:cxn ang="0">
                      <a:pos x="405" y="57"/>
                    </a:cxn>
                    <a:cxn ang="0">
                      <a:pos x="438" y="72"/>
                    </a:cxn>
                    <a:cxn ang="0">
                      <a:pos x="497" y="114"/>
                    </a:cxn>
                    <a:cxn ang="0">
                      <a:pos x="519" y="184"/>
                    </a:cxn>
                    <a:cxn ang="0">
                      <a:pos x="493" y="239"/>
                    </a:cxn>
                    <a:cxn ang="0">
                      <a:pos x="459" y="263"/>
                    </a:cxn>
                    <a:cxn ang="0">
                      <a:pos x="477" y="305"/>
                    </a:cxn>
                    <a:cxn ang="0">
                      <a:pos x="454" y="342"/>
                    </a:cxn>
                    <a:cxn ang="0">
                      <a:pos x="380" y="370"/>
                    </a:cxn>
                    <a:cxn ang="0">
                      <a:pos x="301" y="365"/>
                    </a:cxn>
                    <a:cxn ang="0">
                      <a:pos x="274" y="412"/>
                    </a:cxn>
                    <a:cxn ang="0">
                      <a:pos x="217" y="432"/>
                    </a:cxn>
                    <a:cxn ang="0">
                      <a:pos x="152" y="419"/>
                    </a:cxn>
                    <a:cxn ang="0">
                      <a:pos x="100" y="379"/>
                    </a:cxn>
                    <a:cxn ang="0">
                      <a:pos x="82" y="315"/>
                    </a:cxn>
                    <a:cxn ang="0">
                      <a:pos x="88" y="299"/>
                    </a:cxn>
                    <a:cxn ang="0">
                      <a:pos x="96" y="248"/>
                    </a:cxn>
                    <a:cxn ang="0">
                      <a:pos x="47" y="227"/>
                    </a:cxn>
                    <a:cxn ang="0">
                      <a:pos x="6" y="180"/>
                    </a:cxn>
                    <a:cxn ang="0">
                      <a:pos x="7" y="104"/>
                    </a:cxn>
                    <a:cxn ang="0">
                      <a:pos x="63" y="43"/>
                    </a:cxn>
                    <a:cxn ang="0">
                      <a:pos x="139" y="26"/>
                    </a:cxn>
                    <a:cxn ang="0">
                      <a:pos x="205" y="54"/>
                    </a:cxn>
                    <a:cxn ang="0">
                      <a:pos x="255" y="18"/>
                    </a:cxn>
                    <a:cxn ang="0">
                      <a:pos x="316" y="1"/>
                    </a:cxn>
                  </a:cxnLst>
                  <a:rect l="0" t="0" r="r" b="b"/>
                  <a:pathLst>
                    <a:path w="519" h="432">
                      <a:moveTo>
                        <a:pt x="317" y="22"/>
                      </a:moveTo>
                      <a:lnTo>
                        <a:pt x="301" y="26"/>
                      </a:lnTo>
                      <a:lnTo>
                        <a:pt x="283" y="32"/>
                      </a:lnTo>
                      <a:lnTo>
                        <a:pt x="265" y="39"/>
                      </a:lnTo>
                      <a:lnTo>
                        <a:pt x="249" y="47"/>
                      </a:lnTo>
                      <a:lnTo>
                        <a:pt x="235" y="56"/>
                      </a:lnTo>
                      <a:lnTo>
                        <a:pt x="224" y="65"/>
                      </a:lnTo>
                      <a:lnTo>
                        <a:pt x="217" y="77"/>
                      </a:lnTo>
                      <a:lnTo>
                        <a:pt x="216" y="79"/>
                      </a:lnTo>
                      <a:lnTo>
                        <a:pt x="213" y="81"/>
                      </a:lnTo>
                      <a:lnTo>
                        <a:pt x="209" y="82"/>
                      </a:lnTo>
                      <a:lnTo>
                        <a:pt x="206" y="82"/>
                      </a:lnTo>
                      <a:lnTo>
                        <a:pt x="202" y="81"/>
                      </a:lnTo>
                      <a:lnTo>
                        <a:pt x="199" y="79"/>
                      </a:lnTo>
                      <a:lnTo>
                        <a:pt x="180" y="64"/>
                      </a:lnTo>
                      <a:lnTo>
                        <a:pt x="159" y="53"/>
                      </a:lnTo>
                      <a:lnTo>
                        <a:pt x="137" y="49"/>
                      </a:lnTo>
                      <a:lnTo>
                        <a:pt x="114" y="47"/>
                      </a:lnTo>
                      <a:lnTo>
                        <a:pt x="92" y="52"/>
                      </a:lnTo>
                      <a:lnTo>
                        <a:pt x="71" y="61"/>
                      </a:lnTo>
                      <a:lnTo>
                        <a:pt x="53" y="77"/>
                      </a:lnTo>
                      <a:lnTo>
                        <a:pt x="38" y="96"/>
                      </a:lnTo>
                      <a:lnTo>
                        <a:pt x="28" y="114"/>
                      </a:lnTo>
                      <a:lnTo>
                        <a:pt x="22" y="134"/>
                      </a:lnTo>
                      <a:lnTo>
                        <a:pt x="22" y="155"/>
                      </a:lnTo>
                      <a:lnTo>
                        <a:pt x="28" y="174"/>
                      </a:lnTo>
                      <a:lnTo>
                        <a:pt x="39" y="192"/>
                      </a:lnTo>
                      <a:lnTo>
                        <a:pt x="54" y="206"/>
                      </a:lnTo>
                      <a:lnTo>
                        <a:pt x="73" y="216"/>
                      </a:lnTo>
                      <a:lnTo>
                        <a:pt x="92" y="224"/>
                      </a:lnTo>
                      <a:lnTo>
                        <a:pt x="113" y="230"/>
                      </a:lnTo>
                      <a:lnTo>
                        <a:pt x="117" y="231"/>
                      </a:lnTo>
                      <a:lnTo>
                        <a:pt x="118" y="234"/>
                      </a:lnTo>
                      <a:lnTo>
                        <a:pt x="121" y="238"/>
                      </a:lnTo>
                      <a:lnTo>
                        <a:pt x="121" y="242"/>
                      </a:lnTo>
                      <a:lnTo>
                        <a:pt x="112" y="288"/>
                      </a:lnTo>
                      <a:lnTo>
                        <a:pt x="110" y="298"/>
                      </a:lnTo>
                      <a:lnTo>
                        <a:pt x="107" y="308"/>
                      </a:lnTo>
                      <a:lnTo>
                        <a:pt x="109" y="317"/>
                      </a:lnTo>
                      <a:lnTo>
                        <a:pt x="110" y="322"/>
                      </a:lnTo>
                      <a:lnTo>
                        <a:pt x="109" y="326"/>
                      </a:lnTo>
                      <a:lnTo>
                        <a:pt x="107" y="329"/>
                      </a:lnTo>
                      <a:lnTo>
                        <a:pt x="106" y="329"/>
                      </a:lnTo>
                      <a:lnTo>
                        <a:pt x="106" y="334"/>
                      </a:lnTo>
                      <a:lnTo>
                        <a:pt x="112" y="352"/>
                      </a:lnTo>
                      <a:lnTo>
                        <a:pt x="121" y="368"/>
                      </a:lnTo>
                      <a:lnTo>
                        <a:pt x="134" y="381"/>
                      </a:lnTo>
                      <a:lnTo>
                        <a:pt x="149" y="393"/>
                      </a:lnTo>
                      <a:lnTo>
                        <a:pt x="167" y="401"/>
                      </a:lnTo>
                      <a:lnTo>
                        <a:pt x="185" y="408"/>
                      </a:lnTo>
                      <a:lnTo>
                        <a:pt x="205" y="411"/>
                      </a:lnTo>
                      <a:lnTo>
                        <a:pt x="223" y="411"/>
                      </a:lnTo>
                      <a:lnTo>
                        <a:pt x="240" y="407"/>
                      </a:lnTo>
                      <a:lnTo>
                        <a:pt x="255" y="400"/>
                      </a:lnTo>
                      <a:lnTo>
                        <a:pt x="267" y="388"/>
                      </a:lnTo>
                      <a:lnTo>
                        <a:pt x="277" y="372"/>
                      </a:lnTo>
                      <a:lnTo>
                        <a:pt x="281" y="352"/>
                      </a:lnTo>
                      <a:lnTo>
                        <a:pt x="283" y="347"/>
                      </a:lnTo>
                      <a:lnTo>
                        <a:pt x="288" y="341"/>
                      </a:lnTo>
                      <a:lnTo>
                        <a:pt x="294" y="341"/>
                      </a:lnTo>
                      <a:lnTo>
                        <a:pt x="298" y="342"/>
                      </a:lnTo>
                      <a:lnTo>
                        <a:pt x="322" y="349"/>
                      </a:lnTo>
                      <a:lnTo>
                        <a:pt x="345" y="352"/>
                      </a:lnTo>
                      <a:lnTo>
                        <a:pt x="370" y="349"/>
                      </a:lnTo>
                      <a:lnTo>
                        <a:pt x="395" y="345"/>
                      </a:lnTo>
                      <a:lnTo>
                        <a:pt x="429" y="333"/>
                      </a:lnTo>
                      <a:lnTo>
                        <a:pt x="440" y="326"/>
                      </a:lnTo>
                      <a:lnTo>
                        <a:pt x="448" y="317"/>
                      </a:lnTo>
                      <a:lnTo>
                        <a:pt x="454" y="308"/>
                      </a:lnTo>
                      <a:lnTo>
                        <a:pt x="452" y="294"/>
                      </a:lnTo>
                      <a:lnTo>
                        <a:pt x="445" y="281"/>
                      </a:lnTo>
                      <a:lnTo>
                        <a:pt x="436" y="271"/>
                      </a:lnTo>
                      <a:lnTo>
                        <a:pt x="424" y="263"/>
                      </a:lnTo>
                      <a:lnTo>
                        <a:pt x="422" y="260"/>
                      </a:lnTo>
                      <a:lnTo>
                        <a:pt x="420" y="256"/>
                      </a:lnTo>
                      <a:lnTo>
                        <a:pt x="420" y="249"/>
                      </a:lnTo>
                      <a:lnTo>
                        <a:pt x="426" y="244"/>
                      </a:lnTo>
                      <a:lnTo>
                        <a:pt x="430" y="242"/>
                      </a:lnTo>
                      <a:lnTo>
                        <a:pt x="451" y="238"/>
                      </a:lnTo>
                      <a:lnTo>
                        <a:pt x="470" y="228"/>
                      </a:lnTo>
                      <a:lnTo>
                        <a:pt x="484" y="216"/>
                      </a:lnTo>
                      <a:lnTo>
                        <a:pt x="494" y="199"/>
                      </a:lnTo>
                      <a:lnTo>
                        <a:pt x="498" y="180"/>
                      </a:lnTo>
                      <a:lnTo>
                        <a:pt x="494" y="157"/>
                      </a:lnTo>
                      <a:lnTo>
                        <a:pt x="484" y="136"/>
                      </a:lnTo>
                      <a:lnTo>
                        <a:pt x="472" y="118"/>
                      </a:lnTo>
                      <a:lnTo>
                        <a:pt x="455" y="104"/>
                      </a:lnTo>
                      <a:lnTo>
                        <a:pt x="434" y="95"/>
                      </a:lnTo>
                      <a:lnTo>
                        <a:pt x="413" y="89"/>
                      </a:lnTo>
                      <a:lnTo>
                        <a:pt x="390" y="88"/>
                      </a:lnTo>
                      <a:lnTo>
                        <a:pt x="386" y="86"/>
                      </a:lnTo>
                      <a:lnTo>
                        <a:pt x="383" y="85"/>
                      </a:lnTo>
                      <a:lnTo>
                        <a:pt x="380" y="82"/>
                      </a:lnTo>
                      <a:lnTo>
                        <a:pt x="379" y="78"/>
                      </a:lnTo>
                      <a:lnTo>
                        <a:pt x="380" y="74"/>
                      </a:lnTo>
                      <a:lnTo>
                        <a:pt x="383" y="57"/>
                      </a:lnTo>
                      <a:lnTo>
                        <a:pt x="380" y="43"/>
                      </a:lnTo>
                      <a:lnTo>
                        <a:pt x="374" y="33"/>
                      </a:lnTo>
                      <a:lnTo>
                        <a:pt x="363" y="26"/>
                      </a:lnTo>
                      <a:lnTo>
                        <a:pt x="351" y="22"/>
                      </a:lnTo>
                      <a:lnTo>
                        <a:pt x="317" y="22"/>
                      </a:lnTo>
                      <a:close/>
                      <a:moveTo>
                        <a:pt x="337" y="0"/>
                      </a:moveTo>
                      <a:lnTo>
                        <a:pt x="355" y="1"/>
                      </a:lnTo>
                      <a:lnTo>
                        <a:pt x="372" y="7"/>
                      </a:lnTo>
                      <a:lnTo>
                        <a:pt x="387" y="14"/>
                      </a:lnTo>
                      <a:lnTo>
                        <a:pt x="397" y="25"/>
                      </a:lnTo>
                      <a:lnTo>
                        <a:pt x="404" y="39"/>
                      </a:lnTo>
                      <a:lnTo>
                        <a:pt x="405" y="57"/>
                      </a:lnTo>
                      <a:lnTo>
                        <a:pt x="404" y="67"/>
                      </a:lnTo>
                      <a:lnTo>
                        <a:pt x="415" y="67"/>
                      </a:lnTo>
                      <a:lnTo>
                        <a:pt x="438" y="72"/>
                      </a:lnTo>
                      <a:lnTo>
                        <a:pt x="461" y="84"/>
                      </a:lnTo>
                      <a:lnTo>
                        <a:pt x="480" y="97"/>
                      </a:lnTo>
                      <a:lnTo>
                        <a:pt x="497" y="114"/>
                      </a:lnTo>
                      <a:lnTo>
                        <a:pt x="511" y="135"/>
                      </a:lnTo>
                      <a:lnTo>
                        <a:pt x="518" y="159"/>
                      </a:lnTo>
                      <a:lnTo>
                        <a:pt x="519" y="184"/>
                      </a:lnTo>
                      <a:lnTo>
                        <a:pt x="515" y="205"/>
                      </a:lnTo>
                      <a:lnTo>
                        <a:pt x="505" y="224"/>
                      </a:lnTo>
                      <a:lnTo>
                        <a:pt x="493" y="239"/>
                      </a:lnTo>
                      <a:lnTo>
                        <a:pt x="475" y="252"/>
                      </a:lnTo>
                      <a:lnTo>
                        <a:pt x="455" y="260"/>
                      </a:lnTo>
                      <a:lnTo>
                        <a:pt x="459" y="263"/>
                      </a:lnTo>
                      <a:lnTo>
                        <a:pt x="469" y="276"/>
                      </a:lnTo>
                      <a:lnTo>
                        <a:pt x="476" y="290"/>
                      </a:lnTo>
                      <a:lnTo>
                        <a:pt x="477" y="305"/>
                      </a:lnTo>
                      <a:lnTo>
                        <a:pt x="473" y="319"/>
                      </a:lnTo>
                      <a:lnTo>
                        <a:pt x="465" y="331"/>
                      </a:lnTo>
                      <a:lnTo>
                        <a:pt x="454" y="342"/>
                      </a:lnTo>
                      <a:lnTo>
                        <a:pt x="440" y="351"/>
                      </a:lnTo>
                      <a:lnTo>
                        <a:pt x="412" y="363"/>
                      </a:lnTo>
                      <a:lnTo>
                        <a:pt x="380" y="370"/>
                      </a:lnTo>
                      <a:lnTo>
                        <a:pt x="348" y="373"/>
                      </a:lnTo>
                      <a:lnTo>
                        <a:pt x="316" y="370"/>
                      </a:lnTo>
                      <a:lnTo>
                        <a:pt x="301" y="365"/>
                      </a:lnTo>
                      <a:lnTo>
                        <a:pt x="298" y="377"/>
                      </a:lnTo>
                      <a:lnTo>
                        <a:pt x="288" y="397"/>
                      </a:lnTo>
                      <a:lnTo>
                        <a:pt x="274" y="412"/>
                      </a:lnTo>
                      <a:lnTo>
                        <a:pt x="258" y="423"/>
                      </a:lnTo>
                      <a:lnTo>
                        <a:pt x="238" y="429"/>
                      </a:lnTo>
                      <a:lnTo>
                        <a:pt x="217" y="432"/>
                      </a:lnTo>
                      <a:lnTo>
                        <a:pt x="195" y="432"/>
                      </a:lnTo>
                      <a:lnTo>
                        <a:pt x="173" y="427"/>
                      </a:lnTo>
                      <a:lnTo>
                        <a:pt x="152" y="419"/>
                      </a:lnTo>
                      <a:lnTo>
                        <a:pt x="132" y="408"/>
                      </a:lnTo>
                      <a:lnTo>
                        <a:pt x="114" y="394"/>
                      </a:lnTo>
                      <a:lnTo>
                        <a:pt x="100" y="379"/>
                      </a:lnTo>
                      <a:lnTo>
                        <a:pt x="89" y="359"/>
                      </a:lnTo>
                      <a:lnTo>
                        <a:pt x="84" y="338"/>
                      </a:lnTo>
                      <a:lnTo>
                        <a:pt x="82" y="315"/>
                      </a:lnTo>
                      <a:lnTo>
                        <a:pt x="85" y="308"/>
                      </a:lnTo>
                      <a:lnTo>
                        <a:pt x="86" y="306"/>
                      </a:lnTo>
                      <a:lnTo>
                        <a:pt x="88" y="299"/>
                      </a:lnTo>
                      <a:lnTo>
                        <a:pt x="89" y="288"/>
                      </a:lnTo>
                      <a:lnTo>
                        <a:pt x="93" y="262"/>
                      </a:lnTo>
                      <a:lnTo>
                        <a:pt x="96" y="248"/>
                      </a:lnTo>
                      <a:lnTo>
                        <a:pt x="86" y="245"/>
                      </a:lnTo>
                      <a:lnTo>
                        <a:pt x="66" y="237"/>
                      </a:lnTo>
                      <a:lnTo>
                        <a:pt x="47" y="227"/>
                      </a:lnTo>
                      <a:lnTo>
                        <a:pt x="31" y="214"/>
                      </a:lnTo>
                      <a:lnTo>
                        <a:pt x="15" y="199"/>
                      </a:lnTo>
                      <a:lnTo>
                        <a:pt x="6" y="180"/>
                      </a:lnTo>
                      <a:lnTo>
                        <a:pt x="0" y="155"/>
                      </a:lnTo>
                      <a:lnTo>
                        <a:pt x="0" y="129"/>
                      </a:lnTo>
                      <a:lnTo>
                        <a:pt x="7" y="104"/>
                      </a:lnTo>
                      <a:lnTo>
                        <a:pt x="20" y="82"/>
                      </a:lnTo>
                      <a:lnTo>
                        <a:pt x="39" y="60"/>
                      </a:lnTo>
                      <a:lnTo>
                        <a:pt x="63" y="43"/>
                      </a:lnTo>
                      <a:lnTo>
                        <a:pt x="86" y="31"/>
                      </a:lnTo>
                      <a:lnTo>
                        <a:pt x="113" y="26"/>
                      </a:lnTo>
                      <a:lnTo>
                        <a:pt x="139" y="26"/>
                      </a:lnTo>
                      <a:lnTo>
                        <a:pt x="166" y="32"/>
                      </a:lnTo>
                      <a:lnTo>
                        <a:pt x="192" y="45"/>
                      </a:lnTo>
                      <a:lnTo>
                        <a:pt x="205" y="54"/>
                      </a:lnTo>
                      <a:lnTo>
                        <a:pt x="220" y="39"/>
                      </a:lnTo>
                      <a:lnTo>
                        <a:pt x="237" y="28"/>
                      </a:lnTo>
                      <a:lnTo>
                        <a:pt x="255" y="18"/>
                      </a:lnTo>
                      <a:lnTo>
                        <a:pt x="274" y="10"/>
                      </a:lnTo>
                      <a:lnTo>
                        <a:pt x="295" y="4"/>
                      </a:lnTo>
                      <a:lnTo>
                        <a:pt x="316" y="1"/>
                      </a:lnTo>
                      <a:lnTo>
                        <a:pt x="3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4" name="Freeform 107"/>
                <p:cNvSpPr>
                  <a:spLocks noEditPoints="1"/>
                </p:cNvSpPr>
                <p:nvPr/>
              </p:nvSpPr>
              <p:spPr bwMode="auto">
                <a:xfrm>
                  <a:off x="1786" y="1277"/>
                  <a:ext cx="453" cy="433"/>
                </a:xfrm>
                <a:custGeom>
                  <a:avLst/>
                  <a:gdLst/>
                  <a:ahLst/>
                  <a:cxnLst>
                    <a:cxn ang="0">
                      <a:pos x="167" y="426"/>
                    </a:cxn>
                    <a:cxn ang="0">
                      <a:pos x="157" y="422"/>
                    </a:cxn>
                    <a:cxn ang="0">
                      <a:pos x="215" y="1"/>
                    </a:cxn>
                    <a:cxn ang="0">
                      <a:pos x="229" y="22"/>
                    </a:cxn>
                    <a:cxn ang="0">
                      <a:pos x="253" y="33"/>
                    </a:cxn>
                    <a:cxn ang="0">
                      <a:pos x="295" y="26"/>
                    </a:cxn>
                    <a:cxn ang="0">
                      <a:pos x="332" y="32"/>
                    </a:cxn>
                    <a:cxn ang="0">
                      <a:pos x="362" y="48"/>
                    </a:cxn>
                    <a:cxn ang="0">
                      <a:pos x="375" y="75"/>
                    </a:cxn>
                    <a:cxn ang="0">
                      <a:pos x="370" y="111"/>
                    </a:cxn>
                    <a:cxn ang="0">
                      <a:pos x="388" y="136"/>
                    </a:cxn>
                    <a:cxn ang="0">
                      <a:pos x="430" y="149"/>
                    </a:cxn>
                    <a:cxn ang="0">
                      <a:pos x="451" y="171"/>
                    </a:cxn>
                    <a:cxn ang="0">
                      <a:pos x="452" y="199"/>
                    </a:cxn>
                    <a:cxn ang="0">
                      <a:pos x="439" y="227"/>
                    </a:cxn>
                    <a:cxn ang="0">
                      <a:pos x="413" y="253"/>
                    </a:cxn>
                    <a:cxn ang="0">
                      <a:pos x="375" y="274"/>
                    </a:cxn>
                    <a:cxn ang="0">
                      <a:pos x="331" y="287"/>
                    </a:cxn>
                    <a:cxn ang="0">
                      <a:pos x="338" y="342"/>
                    </a:cxn>
                    <a:cxn ang="0">
                      <a:pos x="334" y="383"/>
                    </a:cxn>
                    <a:cxn ang="0">
                      <a:pos x="309" y="412"/>
                    </a:cxn>
                    <a:cxn ang="0">
                      <a:pos x="257" y="430"/>
                    </a:cxn>
                    <a:cxn ang="0">
                      <a:pos x="202" y="433"/>
                    </a:cxn>
                    <a:cxn ang="0">
                      <a:pos x="167" y="426"/>
                    </a:cxn>
                    <a:cxn ang="0">
                      <a:pos x="160" y="398"/>
                    </a:cxn>
                    <a:cxn ang="0">
                      <a:pos x="147" y="341"/>
                    </a:cxn>
                    <a:cxn ang="0">
                      <a:pos x="110" y="330"/>
                    </a:cxn>
                    <a:cxn ang="0">
                      <a:pos x="55" y="321"/>
                    </a:cxn>
                    <a:cxn ang="0">
                      <a:pos x="18" y="296"/>
                    </a:cxn>
                    <a:cxn ang="0">
                      <a:pos x="1" y="260"/>
                    </a:cxn>
                    <a:cxn ang="0">
                      <a:pos x="4" y="220"/>
                    </a:cxn>
                    <a:cxn ang="0">
                      <a:pos x="29" y="182"/>
                    </a:cxn>
                    <a:cxn ang="0">
                      <a:pos x="78" y="151"/>
                    </a:cxn>
                    <a:cxn ang="0">
                      <a:pos x="111" y="128"/>
                    </a:cxn>
                    <a:cxn ang="0">
                      <a:pos x="121" y="96"/>
                    </a:cxn>
                    <a:cxn ang="0">
                      <a:pos x="139" y="61"/>
                    </a:cxn>
                    <a:cxn ang="0">
                      <a:pos x="161" y="30"/>
                    </a:cxn>
                    <a:cxn ang="0">
                      <a:pos x="185" y="8"/>
                    </a:cxn>
                    <a:cxn ang="0">
                      <a:pos x="207" y="0"/>
                    </a:cxn>
                  </a:cxnLst>
                  <a:rect l="0" t="0" r="r" b="b"/>
                  <a:pathLst>
                    <a:path w="453" h="433">
                      <a:moveTo>
                        <a:pt x="157" y="422"/>
                      </a:moveTo>
                      <a:lnTo>
                        <a:pt x="167" y="426"/>
                      </a:lnTo>
                      <a:lnTo>
                        <a:pt x="170" y="431"/>
                      </a:lnTo>
                      <a:lnTo>
                        <a:pt x="157" y="422"/>
                      </a:lnTo>
                      <a:close/>
                      <a:moveTo>
                        <a:pt x="207" y="0"/>
                      </a:moveTo>
                      <a:lnTo>
                        <a:pt x="215" y="1"/>
                      </a:lnTo>
                      <a:lnTo>
                        <a:pt x="224" y="9"/>
                      </a:lnTo>
                      <a:lnTo>
                        <a:pt x="229" y="22"/>
                      </a:lnTo>
                      <a:lnTo>
                        <a:pt x="234" y="41"/>
                      </a:lnTo>
                      <a:lnTo>
                        <a:pt x="253" y="33"/>
                      </a:lnTo>
                      <a:lnTo>
                        <a:pt x="274" y="29"/>
                      </a:lnTo>
                      <a:lnTo>
                        <a:pt x="295" y="26"/>
                      </a:lnTo>
                      <a:lnTo>
                        <a:pt x="314" y="28"/>
                      </a:lnTo>
                      <a:lnTo>
                        <a:pt x="332" y="32"/>
                      </a:lnTo>
                      <a:lnTo>
                        <a:pt x="349" y="39"/>
                      </a:lnTo>
                      <a:lnTo>
                        <a:pt x="362" y="48"/>
                      </a:lnTo>
                      <a:lnTo>
                        <a:pt x="371" y="60"/>
                      </a:lnTo>
                      <a:lnTo>
                        <a:pt x="375" y="75"/>
                      </a:lnTo>
                      <a:lnTo>
                        <a:pt x="375" y="92"/>
                      </a:lnTo>
                      <a:lnTo>
                        <a:pt x="370" y="111"/>
                      </a:lnTo>
                      <a:lnTo>
                        <a:pt x="357" y="133"/>
                      </a:lnTo>
                      <a:lnTo>
                        <a:pt x="388" y="136"/>
                      </a:lnTo>
                      <a:lnTo>
                        <a:pt x="412" y="142"/>
                      </a:lnTo>
                      <a:lnTo>
                        <a:pt x="430" y="149"/>
                      </a:lnTo>
                      <a:lnTo>
                        <a:pt x="442" y="160"/>
                      </a:lnTo>
                      <a:lnTo>
                        <a:pt x="451" y="171"/>
                      </a:lnTo>
                      <a:lnTo>
                        <a:pt x="453" y="185"/>
                      </a:lnTo>
                      <a:lnTo>
                        <a:pt x="452" y="199"/>
                      </a:lnTo>
                      <a:lnTo>
                        <a:pt x="448" y="213"/>
                      </a:lnTo>
                      <a:lnTo>
                        <a:pt x="439" y="227"/>
                      </a:lnTo>
                      <a:lnTo>
                        <a:pt x="427" y="241"/>
                      </a:lnTo>
                      <a:lnTo>
                        <a:pt x="413" y="253"/>
                      </a:lnTo>
                      <a:lnTo>
                        <a:pt x="395" y="264"/>
                      </a:lnTo>
                      <a:lnTo>
                        <a:pt x="375" y="274"/>
                      </a:lnTo>
                      <a:lnTo>
                        <a:pt x="355" y="282"/>
                      </a:lnTo>
                      <a:lnTo>
                        <a:pt x="331" y="287"/>
                      </a:lnTo>
                      <a:lnTo>
                        <a:pt x="335" y="317"/>
                      </a:lnTo>
                      <a:lnTo>
                        <a:pt x="338" y="342"/>
                      </a:lnTo>
                      <a:lnTo>
                        <a:pt x="338" y="364"/>
                      </a:lnTo>
                      <a:lnTo>
                        <a:pt x="334" y="383"/>
                      </a:lnTo>
                      <a:lnTo>
                        <a:pt x="324" y="399"/>
                      </a:lnTo>
                      <a:lnTo>
                        <a:pt x="309" y="412"/>
                      </a:lnTo>
                      <a:lnTo>
                        <a:pt x="288" y="422"/>
                      </a:lnTo>
                      <a:lnTo>
                        <a:pt x="257" y="430"/>
                      </a:lnTo>
                      <a:lnTo>
                        <a:pt x="229" y="433"/>
                      </a:lnTo>
                      <a:lnTo>
                        <a:pt x="202" y="433"/>
                      </a:lnTo>
                      <a:lnTo>
                        <a:pt x="178" y="430"/>
                      </a:lnTo>
                      <a:lnTo>
                        <a:pt x="167" y="426"/>
                      </a:lnTo>
                      <a:lnTo>
                        <a:pt x="164" y="413"/>
                      </a:lnTo>
                      <a:lnTo>
                        <a:pt x="160" y="398"/>
                      </a:lnTo>
                      <a:lnTo>
                        <a:pt x="151" y="359"/>
                      </a:lnTo>
                      <a:lnTo>
                        <a:pt x="147" y="341"/>
                      </a:lnTo>
                      <a:lnTo>
                        <a:pt x="143" y="325"/>
                      </a:lnTo>
                      <a:lnTo>
                        <a:pt x="110" y="330"/>
                      </a:lnTo>
                      <a:lnTo>
                        <a:pt x="81" y="328"/>
                      </a:lnTo>
                      <a:lnTo>
                        <a:pt x="55" y="321"/>
                      </a:lnTo>
                      <a:lnTo>
                        <a:pt x="35" y="310"/>
                      </a:lnTo>
                      <a:lnTo>
                        <a:pt x="18" y="296"/>
                      </a:lnTo>
                      <a:lnTo>
                        <a:pt x="7" y="280"/>
                      </a:lnTo>
                      <a:lnTo>
                        <a:pt x="1" y="260"/>
                      </a:lnTo>
                      <a:lnTo>
                        <a:pt x="0" y="241"/>
                      </a:lnTo>
                      <a:lnTo>
                        <a:pt x="4" y="220"/>
                      </a:lnTo>
                      <a:lnTo>
                        <a:pt x="14" y="200"/>
                      </a:lnTo>
                      <a:lnTo>
                        <a:pt x="29" y="182"/>
                      </a:lnTo>
                      <a:lnTo>
                        <a:pt x="50" y="165"/>
                      </a:lnTo>
                      <a:lnTo>
                        <a:pt x="78" y="151"/>
                      </a:lnTo>
                      <a:lnTo>
                        <a:pt x="111" y="142"/>
                      </a:lnTo>
                      <a:lnTo>
                        <a:pt x="111" y="128"/>
                      </a:lnTo>
                      <a:lnTo>
                        <a:pt x="115" y="112"/>
                      </a:lnTo>
                      <a:lnTo>
                        <a:pt x="121" y="96"/>
                      </a:lnTo>
                      <a:lnTo>
                        <a:pt x="129" y="78"/>
                      </a:lnTo>
                      <a:lnTo>
                        <a:pt x="139" y="61"/>
                      </a:lnTo>
                      <a:lnTo>
                        <a:pt x="149" y="46"/>
                      </a:lnTo>
                      <a:lnTo>
                        <a:pt x="161" y="30"/>
                      </a:lnTo>
                      <a:lnTo>
                        <a:pt x="172" y="18"/>
                      </a:lnTo>
                      <a:lnTo>
                        <a:pt x="185" y="8"/>
                      </a:lnTo>
                      <a:lnTo>
                        <a:pt x="196" y="2"/>
                      </a:lnTo>
                      <a:lnTo>
                        <a:pt x="20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 name="Freeform 108"/>
                <p:cNvSpPr>
                  <a:spLocks noEditPoints="1"/>
                </p:cNvSpPr>
                <p:nvPr/>
              </p:nvSpPr>
              <p:spPr bwMode="auto">
                <a:xfrm>
                  <a:off x="1776" y="1266"/>
                  <a:ext cx="475" cy="458"/>
                </a:xfrm>
                <a:custGeom>
                  <a:avLst/>
                  <a:gdLst/>
                  <a:ahLst/>
                  <a:cxnLst>
                    <a:cxn ang="0">
                      <a:pos x="198" y="32"/>
                    </a:cxn>
                    <a:cxn ang="0">
                      <a:pos x="159" y="76"/>
                    </a:cxn>
                    <a:cxn ang="0">
                      <a:pos x="132" y="153"/>
                    </a:cxn>
                    <a:cxn ang="0">
                      <a:pos x="127" y="162"/>
                    </a:cxn>
                    <a:cxn ang="0">
                      <a:pos x="86" y="176"/>
                    </a:cxn>
                    <a:cxn ang="0">
                      <a:pos x="35" y="213"/>
                    </a:cxn>
                    <a:cxn ang="0">
                      <a:pos x="22" y="270"/>
                    </a:cxn>
                    <a:cxn ang="0">
                      <a:pos x="56" y="316"/>
                    </a:cxn>
                    <a:cxn ang="0">
                      <a:pos x="111" y="328"/>
                    </a:cxn>
                    <a:cxn ang="0">
                      <a:pos x="155" y="325"/>
                    </a:cxn>
                    <a:cxn ang="0">
                      <a:pos x="164" y="332"/>
                    </a:cxn>
                    <a:cxn ang="0">
                      <a:pos x="181" y="416"/>
                    </a:cxn>
                    <a:cxn ang="0">
                      <a:pos x="195" y="431"/>
                    </a:cxn>
                    <a:cxn ang="0">
                      <a:pos x="271" y="428"/>
                    </a:cxn>
                    <a:cxn ang="0">
                      <a:pos x="323" y="405"/>
                    </a:cxn>
                    <a:cxn ang="0">
                      <a:pos x="337" y="355"/>
                    </a:cxn>
                    <a:cxn ang="0">
                      <a:pos x="330" y="300"/>
                    </a:cxn>
                    <a:cxn ang="0">
                      <a:pos x="334" y="288"/>
                    </a:cxn>
                    <a:cxn ang="0">
                      <a:pos x="381" y="275"/>
                    </a:cxn>
                    <a:cxn ang="0">
                      <a:pos x="437" y="236"/>
                    </a:cxn>
                    <a:cxn ang="0">
                      <a:pos x="451" y="189"/>
                    </a:cxn>
                    <a:cxn ang="0">
                      <a:pos x="422" y="165"/>
                    </a:cxn>
                    <a:cxn ang="0">
                      <a:pos x="380" y="157"/>
                    </a:cxn>
                    <a:cxn ang="0">
                      <a:pos x="360" y="153"/>
                    </a:cxn>
                    <a:cxn ang="0">
                      <a:pos x="358" y="139"/>
                    </a:cxn>
                    <a:cxn ang="0">
                      <a:pos x="374" y="100"/>
                    </a:cxn>
                    <a:cxn ang="0">
                      <a:pos x="362" y="65"/>
                    </a:cxn>
                    <a:cxn ang="0">
                      <a:pos x="298" y="48"/>
                    </a:cxn>
                    <a:cxn ang="0">
                      <a:pos x="245" y="64"/>
                    </a:cxn>
                    <a:cxn ang="0">
                      <a:pos x="234" y="57"/>
                    </a:cxn>
                    <a:cxn ang="0">
                      <a:pos x="230" y="34"/>
                    </a:cxn>
                    <a:cxn ang="0">
                      <a:pos x="213" y="0"/>
                    </a:cxn>
                    <a:cxn ang="0">
                      <a:pos x="246" y="16"/>
                    </a:cxn>
                    <a:cxn ang="0">
                      <a:pos x="259" y="34"/>
                    </a:cxn>
                    <a:cxn ang="0">
                      <a:pos x="327" y="27"/>
                    </a:cxn>
                    <a:cxn ang="0">
                      <a:pos x="384" y="58"/>
                    </a:cxn>
                    <a:cxn ang="0">
                      <a:pos x="394" y="114"/>
                    </a:cxn>
                    <a:cxn ang="0">
                      <a:pos x="401" y="137"/>
                    </a:cxn>
                    <a:cxn ang="0">
                      <a:pos x="451" y="155"/>
                    </a:cxn>
                    <a:cxn ang="0">
                      <a:pos x="475" y="196"/>
                    </a:cxn>
                    <a:cxn ang="0">
                      <a:pos x="448" y="256"/>
                    </a:cxn>
                    <a:cxn ang="0">
                      <a:pos x="388" y="296"/>
                    </a:cxn>
                    <a:cxn ang="0">
                      <a:pos x="353" y="313"/>
                    </a:cxn>
                    <a:cxn ang="0">
                      <a:pos x="356" y="391"/>
                    </a:cxn>
                    <a:cxn ang="0">
                      <a:pos x="316" y="437"/>
                    </a:cxn>
                    <a:cxn ang="0">
                      <a:pos x="238" y="458"/>
                    </a:cxn>
                    <a:cxn ang="0">
                      <a:pos x="185" y="452"/>
                    </a:cxn>
                    <a:cxn ang="0">
                      <a:pos x="171" y="451"/>
                    </a:cxn>
                    <a:cxn ang="0">
                      <a:pos x="157" y="438"/>
                    </a:cxn>
                    <a:cxn ang="0">
                      <a:pos x="157" y="428"/>
                    </a:cxn>
                    <a:cxn ang="0">
                      <a:pos x="157" y="405"/>
                    </a:cxn>
                    <a:cxn ang="0">
                      <a:pos x="135" y="349"/>
                    </a:cxn>
                    <a:cxn ang="0">
                      <a:pos x="71" y="345"/>
                    </a:cxn>
                    <a:cxn ang="0">
                      <a:pos x="18" y="313"/>
                    </a:cxn>
                    <a:cxn ang="0">
                      <a:pos x="0" y="246"/>
                    </a:cxn>
                    <a:cxn ang="0">
                      <a:pos x="32" y="186"/>
                    </a:cxn>
                    <a:cxn ang="0">
                      <a:pos x="95" y="150"/>
                    </a:cxn>
                    <a:cxn ang="0">
                      <a:pos x="124" y="94"/>
                    </a:cxn>
                    <a:cxn ang="0">
                      <a:pos x="178" y="19"/>
                    </a:cxn>
                    <a:cxn ang="0">
                      <a:pos x="213" y="0"/>
                    </a:cxn>
                  </a:cxnLst>
                  <a:rect l="0" t="0" r="r" b="b"/>
                  <a:pathLst>
                    <a:path w="475" h="458">
                      <a:moveTo>
                        <a:pt x="220" y="22"/>
                      </a:moveTo>
                      <a:lnTo>
                        <a:pt x="212" y="23"/>
                      </a:lnTo>
                      <a:lnTo>
                        <a:pt x="198" y="32"/>
                      </a:lnTo>
                      <a:lnTo>
                        <a:pt x="185" y="43"/>
                      </a:lnTo>
                      <a:lnTo>
                        <a:pt x="175" y="54"/>
                      </a:lnTo>
                      <a:lnTo>
                        <a:pt x="159" y="76"/>
                      </a:lnTo>
                      <a:lnTo>
                        <a:pt x="145" y="100"/>
                      </a:lnTo>
                      <a:lnTo>
                        <a:pt x="135" y="126"/>
                      </a:lnTo>
                      <a:lnTo>
                        <a:pt x="132" y="153"/>
                      </a:lnTo>
                      <a:lnTo>
                        <a:pt x="131" y="157"/>
                      </a:lnTo>
                      <a:lnTo>
                        <a:pt x="129" y="160"/>
                      </a:lnTo>
                      <a:lnTo>
                        <a:pt x="127" y="162"/>
                      </a:lnTo>
                      <a:lnTo>
                        <a:pt x="124" y="164"/>
                      </a:lnTo>
                      <a:lnTo>
                        <a:pt x="106" y="169"/>
                      </a:lnTo>
                      <a:lnTo>
                        <a:pt x="86" y="176"/>
                      </a:lnTo>
                      <a:lnTo>
                        <a:pt x="67" y="186"/>
                      </a:lnTo>
                      <a:lnTo>
                        <a:pt x="50" y="199"/>
                      </a:lnTo>
                      <a:lnTo>
                        <a:pt x="35" y="213"/>
                      </a:lnTo>
                      <a:lnTo>
                        <a:pt x="25" y="229"/>
                      </a:lnTo>
                      <a:lnTo>
                        <a:pt x="21" y="249"/>
                      </a:lnTo>
                      <a:lnTo>
                        <a:pt x="22" y="270"/>
                      </a:lnTo>
                      <a:lnTo>
                        <a:pt x="29" y="289"/>
                      </a:lnTo>
                      <a:lnTo>
                        <a:pt x="40" y="304"/>
                      </a:lnTo>
                      <a:lnTo>
                        <a:pt x="56" y="316"/>
                      </a:lnTo>
                      <a:lnTo>
                        <a:pt x="72" y="323"/>
                      </a:lnTo>
                      <a:lnTo>
                        <a:pt x="92" y="327"/>
                      </a:lnTo>
                      <a:lnTo>
                        <a:pt x="111" y="328"/>
                      </a:lnTo>
                      <a:lnTo>
                        <a:pt x="131" y="328"/>
                      </a:lnTo>
                      <a:lnTo>
                        <a:pt x="150" y="325"/>
                      </a:lnTo>
                      <a:lnTo>
                        <a:pt x="155" y="325"/>
                      </a:lnTo>
                      <a:lnTo>
                        <a:pt x="159" y="327"/>
                      </a:lnTo>
                      <a:lnTo>
                        <a:pt x="161" y="328"/>
                      </a:lnTo>
                      <a:lnTo>
                        <a:pt x="164" y="332"/>
                      </a:lnTo>
                      <a:lnTo>
                        <a:pt x="178" y="394"/>
                      </a:lnTo>
                      <a:lnTo>
                        <a:pt x="180" y="403"/>
                      </a:lnTo>
                      <a:lnTo>
                        <a:pt x="181" y="416"/>
                      </a:lnTo>
                      <a:lnTo>
                        <a:pt x="184" y="427"/>
                      </a:lnTo>
                      <a:lnTo>
                        <a:pt x="184" y="428"/>
                      </a:lnTo>
                      <a:lnTo>
                        <a:pt x="195" y="431"/>
                      </a:lnTo>
                      <a:lnTo>
                        <a:pt x="221" y="434"/>
                      </a:lnTo>
                      <a:lnTo>
                        <a:pt x="246" y="433"/>
                      </a:lnTo>
                      <a:lnTo>
                        <a:pt x="271" y="428"/>
                      </a:lnTo>
                      <a:lnTo>
                        <a:pt x="299" y="420"/>
                      </a:lnTo>
                      <a:lnTo>
                        <a:pt x="312" y="413"/>
                      </a:lnTo>
                      <a:lnTo>
                        <a:pt x="323" y="405"/>
                      </a:lnTo>
                      <a:lnTo>
                        <a:pt x="333" y="389"/>
                      </a:lnTo>
                      <a:lnTo>
                        <a:pt x="337" y="373"/>
                      </a:lnTo>
                      <a:lnTo>
                        <a:pt x="337" y="355"/>
                      </a:lnTo>
                      <a:lnTo>
                        <a:pt x="335" y="335"/>
                      </a:lnTo>
                      <a:lnTo>
                        <a:pt x="333" y="317"/>
                      </a:lnTo>
                      <a:lnTo>
                        <a:pt x="330" y="300"/>
                      </a:lnTo>
                      <a:lnTo>
                        <a:pt x="330" y="293"/>
                      </a:lnTo>
                      <a:lnTo>
                        <a:pt x="331" y="291"/>
                      </a:lnTo>
                      <a:lnTo>
                        <a:pt x="334" y="288"/>
                      </a:lnTo>
                      <a:lnTo>
                        <a:pt x="337" y="286"/>
                      </a:lnTo>
                      <a:lnTo>
                        <a:pt x="359" y="282"/>
                      </a:lnTo>
                      <a:lnTo>
                        <a:pt x="381" y="275"/>
                      </a:lnTo>
                      <a:lnTo>
                        <a:pt x="402" y="265"/>
                      </a:lnTo>
                      <a:lnTo>
                        <a:pt x="420" y="252"/>
                      </a:lnTo>
                      <a:lnTo>
                        <a:pt x="437" y="236"/>
                      </a:lnTo>
                      <a:lnTo>
                        <a:pt x="448" y="217"/>
                      </a:lnTo>
                      <a:lnTo>
                        <a:pt x="452" y="201"/>
                      </a:lnTo>
                      <a:lnTo>
                        <a:pt x="451" y="189"/>
                      </a:lnTo>
                      <a:lnTo>
                        <a:pt x="444" y="179"/>
                      </a:lnTo>
                      <a:lnTo>
                        <a:pt x="434" y="171"/>
                      </a:lnTo>
                      <a:lnTo>
                        <a:pt x="422" y="165"/>
                      </a:lnTo>
                      <a:lnTo>
                        <a:pt x="408" y="161"/>
                      </a:lnTo>
                      <a:lnTo>
                        <a:pt x="394" y="158"/>
                      </a:lnTo>
                      <a:lnTo>
                        <a:pt x="380" y="157"/>
                      </a:lnTo>
                      <a:lnTo>
                        <a:pt x="367" y="155"/>
                      </a:lnTo>
                      <a:lnTo>
                        <a:pt x="363" y="154"/>
                      </a:lnTo>
                      <a:lnTo>
                        <a:pt x="360" y="153"/>
                      </a:lnTo>
                      <a:lnTo>
                        <a:pt x="358" y="149"/>
                      </a:lnTo>
                      <a:lnTo>
                        <a:pt x="356" y="144"/>
                      </a:lnTo>
                      <a:lnTo>
                        <a:pt x="358" y="139"/>
                      </a:lnTo>
                      <a:lnTo>
                        <a:pt x="365" y="126"/>
                      </a:lnTo>
                      <a:lnTo>
                        <a:pt x="370" y="114"/>
                      </a:lnTo>
                      <a:lnTo>
                        <a:pt x="374" y="100"/>
                      </a:lnTo>
                      <a:lnTo>
                        <a:pt x="373" y="87"/>
                      </a:lnTo>
                      <a:lnTo>
                        <a:pt x="370" y="75"/>
                      </a:lnTo>
                      <a:lnTo>
                        <a:pt x="362" y="65"/>
                      </a:lnTo>
                      <a:lnTo>
                        <a:pt x="348" y="57"/>
                      </a:lnTo>
                      <a:lnTo>
                        <a:pt x="323" y="50"/>
                      </a:lnTo>
                      <a:lnTo>
                        <a:pt x="298" y="48"/>
                      </a:lnTo>
                      <a:lnTo>
                        <a:pt x="273" y="54"/>
                      </a:lnTo>
                      <a:lnTo>
                        <a:pt x="249" y="62"/>
                      </a:lnTo>
                      <a:lnTo>
                        <a:pt x="245" y="64"/>
                      </a:lnTo>
                      <a:lnTo>
                        <a:pt x="241" y="64"/>
                      </a:lnTo>
                      <a:lnTo>
                        <a:pt x="237" y="61"/>
                      </a:lnTo>
                      <a:lnTo>
                        <a:pt x="234" y="57"/>
                      </a:lnTo>
                      <a:lnTo>
                        <a:pt x="232" y="52"/>
                      </a:lnTo>
                      <a:lnTo>
                        <a:pt x="231" y="44"/>
                      </a:lnTo>
                      <a:lnTo>
                        <a:pt x="230" y="34"/>
                      </a:lnTo>
                      <a:lnTo>
                        <a:pt x="225" y="27"/>
                      </a:lnTo>
                      <a:lnTo>
                        <a:pt x="220" y="22"/>
                      </a:lnTo>
                      <a:close/>
                      <a:moveTo>
                        <a:pt x="213" y="0"/>
                      </a:moveTo>
                      <a:lnTo>
                        <a:pt x="227" y="1"/>
                      </a:lnTo>
                      <a:lnTo>
                        <a:pt x="238" y="8"/>
                      </a:lnTo>
                      <a:lnTo>
                        <a:pt x="246" y="16"/>
                      </a:lnTo>
                      <a:lnTo>
                        <a:pt x="251" y="29"/>
                      </a:lnTo>
                      <a:lnTo>
                        <a:pt x="252" y="37"/>
                      </a:lnTo>
                      <a:lnTo>
                        <a:pt x="259" y="34"/>
                      </a:lnTo>
                      <a:lnTo>
                        <a:pt x="281" y="29"/>
                      </a:lnTo>
                      <a:lnTo>
                        <a:pt x="305" y="26"/>
                      </a:lnTo>
                      <a:lnTo>
                        <a:pt x="327" y="27"/>
                      </a:lnTo>
                      <a:lnTo>
                        <a:pt x="349" y="32"/>
                      </a:lnTo>
                      <a:lnTo>
                        <a:pt x="369" y="43"/>
                      </a:lnTo>
                      <a:lnTo>
                        <a:pt x="384" y="58"/>
                      </a:lnTo>
                      <a:lnTo>
                        <a:pt x="394" y="76"/>
                      </a:lnTo>
                      <a:lnTo>
                        <a:pt x="397" y="94"/>
                      </a:lnTo>
                      <a:lnTo>
                        <a:pt x="394" y="114"/>
                      </a:lnTo>
                      <a:lnTo>
                        <a:pt x="387" y="132"/>
                      </a:lnTo>
                      <a:lnTo>
                        <a:pt x="385" y="135"/>
                      </a:lnTo>
                      <a:lnTo>
                        <a:pt x="401" y="137"/>
                      </a:lnTo>
                      <a:lnTo>
                        <a:pt x="419" y="142"/>
                      </a:lnTo>
                      <a:lnTo>
                        <a:pt x="436" y="147"/>
                      </a:lnTo>
                      <a:lnTo>
                        <a:pt x="451" y="155"/>
                      </a:lnTo>
                      <a:lnTo>
                        <a:pt x="463" y="167"/>
                      </a:lnTo>
                      <a:lnTo>
                        <a:pt x="472" y="181"/>
                      </a:lnTo>
                      <a:lnTo>
                        <a:pt x="475" y="196"/>
                      </a:lnTo>
                      <a:lnTo>
                        <a:pt x="472" y="215"/>
                      </a:lnTo>
                      <a:lnTo>
                        <a:pt x="462" y="238"/>
                      </a:lnTo>
                      <a:lnTo>
                        <a:pt x="448" y="256"/>
                      </a:lnTo>
                      <a:lnTo>
                        <a:pt x="430" y="272"/>
                      </a:lnTo>
                      <a:lnTo>
                        <a:pt x="411" y="285"/>
                      </a:lnTo>
                      <a:lnTo>
                        <a:pt x="388" y="296"/>
                      </a:lnTo>
                      <a:lnTo>
                        <a:pt x="366" y="303"/>
                      </a:lnTo>
                      <a:lnTo>
                        <a:pt x="352" y="306"/>
                      </a:lnTo>
                      <a:lnTo>
                        <a:pt x="353" y="313"/>
                      </a:lnTo>
                      <a:lnTo>
                        <a:pt x="359" y="352"/>
                      </a:lnTo>
                      <a:lnTo>
                        <a:pt x="359" y="371"/>
                      </a:lnTo>
                      <a:lnTo>
                        <a:pt x="356" y="391"/>
                      </a:lnTo>
                      <a:lnTo>
                        <a:pt x="349" y="407"/>
                      </a:lnTo>
                      <a:lnTo>
                        <a:pt x="337" y="423"/>
                      </a:lnTo>
                      <a:lnTo>
                        <a:pt x="316" y="437"/>
                      </a:lnTo>
                      <a:lnTo>
                        <a:pt x="292" y="448"/>
                      </a:lnTo>
                      <a:lnTo>
                        <a:pt x="266" y="455"/>
                      </a:lnTo>
                      <a:lnTo>
                        <a:pt x="238" y="458"/>
                      </a:lnTo>
                      <a:lnTo>
                        <a:pt x="210" y="456"/>
                      </a:lnTo>
                      <a:lnTo>
                        <a:pt x="187" y="451"/>
                      </a:lnTo>
                      <a:lnTo>
                        <a:pt x="185" y="452"/>
                      </a:lnTo>
                      <a:lnTo>
                        <a:pt x="182" y="453"/>
                      </a:lnTo>
                      <a:lnTo>
                        <a:pt x="174" y="453"/>
                      </a:lnTo>
                      <a:lnTo>
                        <a:pt x="171" y="451"/>
                      </a:lnTo>
                      <a:lnTo>
                        <a:pt x="167" y="445"/>
                      </a:lnTo>
                      <a:lnTo>
                        <a:pt x="159" y="441"/>
                      </a:lnTo>
                      <a:lnTo>
                        <a:pt x="157" y="438"/>
                      </a:lnTo>
                      <a:lnTo>
                        <a:pt x="156" y="434"/>
                      </a:lnTo>
                      <a:lnTo>
                        <a:pt x="156" y="431"/>
                      </a:lnTo>
                      <a:lnTo>
                        <a:pt x="157" y="428"/>
                      </a:lnTo>
                      <a:lnTo>
                        <a:pt x="160" y="426"/>
                      </a:lnTo>
                      <a:lnTo>
                        <a:pt x="159" y="416"/>
                      </a:lnTo>
                      <a:lnTo>
                        <a:pt x="157" y="405"/>
                      </a:lnTo>
                      <a:lnTo>
                        <a:pt x="150" y="371"/>
                      </a:lnTo>
                      <a:lnTo>
                        <a:pt x="145" y="348"/>
                      </a:lnTo>
                      <a:lnTo>
                        <a:pt x="135" y="349"/>
                      </a:lnTo>
                      <a:lnTo>
                        <a:pt x="114" y="350"/>
                      </a:lnTo>
                      <a:lnTo>
                        <a:pt x="92" y="349"/>
                      </a:lnTo>
                      <a:lnTo>
                        <a:pt x="71" y="345"/>
                      </a:lnTo>
                      <a:lnTo>
                        <a:pt x="50" y="336"/>
                      </a:lnTo>
                      <a:lnTo>
                        <a:pt x="32" y="327"/>
                      </a:lnTo>
                      <a:lnTo>
                        <a:pt x="18" y="313"/>
                      </a:lnTo>
                      <a:lnTo>
                        <a:pt x="7" y="295"/>
                      </a:lnTo>
                      <a:lnTo>
                        <a:pt x="0" y="272"/>
                      </a:lnTo>
                      <a:lnTo>
                        <a:pt x="0" y="246"/>
                      </a:lnTo>
                      <a:lnTo>
                        <a:pt x="6" y="224"/>
                      </a:lnTo>
                      <a:lnTo>
                        <a:pt x="17" y="203"/>
                      </a:lnTo>
                      <a:lnTo>
                        <a:pt x="32" y="186"/>
                      </a:lnTo>
                      <a:lnTo>
                        <a:pt x="50" y="171"/>
                      </a:lnTo>
                      <a:lnTo>
                        <a:pt x="72" y="158"/>
                      </a:lnTo>
                      <a:lnTo>
                        <a:pt x="95" y="150"/>
                      </a:lnTo>
                      <a:lnTo>
                        <a:pt x="111" y="146"/>
                      </a:lnTo>
                      <a:lnTo>
                        <a:pt x="113" y="123"/>
                      </a:lnTo>
                      <a:lnTo>
                        <a:pt x="124" y="94"/>
                      </a:lnTo>
                      <a:lnTo>
                        <a:pt x="139" y="65"/>
                      </a:lnTo>
                      <a:lnTo>
                        <a:pt x="157" y="40"/>
                      </a:lnTo>
                      <a:lnTo>
                        <a:pt x="178" y="19"/>
                      </a:lnTo>
                      <a:lnTo>
                        <a:pt x="189" y="11"/>
                      </a:lnTo>
                      <a:lnTo>
                        <a:pt x="200" y="4"/>
                      </a:lnTo>
                      <a:lnTo>
                        <a:pt x="2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 name="Freeform 109"/>
                <p:cNvSpPr>
                  <a:spLocks/>
                </p:cNvSpPr>
                <p:nvPr/>
              </p:nvSpPr>
              <p:spPr bwMode="auto">
                <a:xfrm>
                  <a:off x="2633" y="1871"/>
                  <a:ext cx="440" cy="375"/>
                </a:xfrm>
                <a:custGeom>
                  <a:avLst/>
                  <a:gdLst/>
                  <a:ahLst/>
                  <a:cxnLst>
                    <a:cxn ang="0">
                      <a:pos x="71" y="0"/>
                    </a:cxn>
                    <a:cxn ang="0">
                      <a:pos x="64" y="14"/>
                    </a:cxn>
                    <a:cxn ang="0">
                      <a:pos x="64" y="32"/>
                    </a:cxn>
                    <a:cxn ang="0">
                      <a:pos x="70" y="53"/>
                    </a:cxn>
                    <a:cxn ang="0">
                      <a:pos x="81" y="77"/>
                    </a:cxn>
                    <a:cxn ang="0">
                      <a:pos x="98" y="102"/>
                    </a:cxn>
                    <a:cxn ang="0">
                      <a:pos x="118" y="128"/>
                    </a:cxn>
                    <a:cxn ang="0">
                      <a:pos x="143" y="156"/>
                    </a:cxn>
                    <a:cxn ang="0">
                      <a:pos x="173" y="183"/>
                    </a:cxn>
                    <a:cxn ang="0">
                      <a:pos x="205" y="209"/>
                    </a:cxn>
                    <a:cxn ang="0">
                      <a:pos x="238" y="233"/>
                    </a:cxn>
                    <a:cxn ang="0">
                      <a:pos x="271" y="254"/>
                    </a:cxn>
                    <a:cxn ang="0">
                      <a:pos x="305" y="270"/>
                    </a:cxn>
                    <a:cxn ang="0">
                      <a:pos x="335" y="283"/>
                    </a:cxn>
                    <a:cxn ang="0">
                      <a:pos x="363" y="291"/>
                    </a:cxn>
                    <a:cxn ang="0">
                      <a:pos x="390" y="295"/>
                    </a:cxn>
                    <a:cxn ang="0">
                      <a:pos x="411" y="295"/>
                    </a:cxn>
                    <a:cxn ang="0">
                      <a:pos x="427" y="290"/>
                    </a:cxn>
                    <a:cxn ang="0">
                      <a:pos x="440" y="280"/>
                    </a:cxn>
                    <a:cxn ang="0">
                      <a:pos x="369" y="375"/>
                    </a:cxn>
                    <a:cxn ang="0">
                      <a:pos x="0" y="95"/>
                    </a:cxn>
                    <a:cxn ang="0">
                      <a:pos x="71" y="0"/>
                    </a:cxn>
                  </a:cxnLst>
                  <a:rect l="0" t="0" r="r" b="b"/>
                  <a:pathLst>
                    <a:path w="440" h="375">
                      <a:moveTo>
                        <a:pt x="71" y="0"/>
                      </a:moveTo>
                      <a:lnTo>
                        <a:pt x="64" y="14"/>
                      </a:lnTo>
                      <a:lnTo>
                        <a:pt x="64" y="32"/>
                      </a:lnTo>
                      <a:lnTo>
                        <a:pt x="70" y="53"/>
                      </a:lnTo>
                      <a:lnTo>
                        <a:pt x="81" y="77"/>
                      </a:lnTo>
                      <a:lnTo>
                        <a:pt x="98" y="102"/>
                      </a:lnTo>
                      <a:lnTo>
                        <a:pt x="118" y="128"/>
                      </a:lnTo>
                      <a:lnTo>
                        <a:pt x="143" y="156"/>
                      </a:lnTo>
                      <a:lnTo>
                        <a:pt x="173" y="183"/>
                      </a:lnTo>
                      <a:lnTo>
                        <a:pt x="205" y="209"/>
                      </a:lnTo>
                      <a:lnTo>
                        <a:pt x="238" y="233"/>
                      </a:lnTo>
                      <a:lnTo>
                        <a:pt x="271" y="254"/>
                      </a:lnTo>
                      <a:lnTo>
                        <a:pt x="305" y="270"/>
                      </a:lnTo>
                      <a:lnTo>
                        <a:pt x="335" y="283"/>
                      </a:lnTo>
                      <a:lnTo>
                        <a:pt x="363" y="291"/>
                      </a:lnTo>
                      <a:lnTo>
                        <a:pt x="390" y="295"/>
                      </a:lnTo>
                      <a:lnTo>
                        <a:pt x="411" y="295"/>
                      </a:lnTo>
                      <a:lnTo>
                        <a:pt x="427" y="290"/>
                      </a:lnTo>
                      <a:lnTo>
                        <a:pt x="440" y="280"/>
                      </a:lnTo>
                      <a:lnTo>
                        <a:pt x="369" y="375"/>
                      </a:lnTo>
                      <a:lnTo>
                        <a:pt x="0" y="95"/>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 name="Freeform 110"/>
                <p:cNvSpPr>
                  <a:spLocks/>
                </p:cNvSpPr>
                <p:nvPr/>
              </p:nvSpPr>
              <p:spPr bwMode="auto">
                <a:xfrm>
                  <a:off x="2626" y="1966"/>
                  <a:ext cx="376" cy="295"/>
                </a:xfrm>
                <a:custGeom>
                  <a:avLst/>
                  <a:gdLst/>
                  <a:ahLst/>
                  <a:cxnLst>
                    <a:cxn ang="0">
                      <a:pos x="7" y="0"/>
                    </a:cxn>
                    <a:cxn ang="0">
                      <a:pos x="376" y="280"/>
                    </a:cxn>
                    <a:cxn ang="0">
                      <a:pos x="363" y="289"/>
                    </a:cxn>
                    <a:cxn ang="0">
                      <a:pos x="347" y="295"/>
                    </a:cxn>
                    <a:cxn ang="0">
                      <a:pos x="324" y="295"/>
                    </a:cxn>
                    <a:cxn ang="0">
                      <a:pos x="299" y="291"/>
                    </a:cxn>
                    <a:cxn ang="0">
                      <a:pos x="270" y="282"/>
                    </a:cxn>
                    <a:cxn ang="0">
                      <a:pos x="240" y="268"/>
                    </a:cxn>
                    <a:cxn ang="0">
                      <a:pos x="208" y="252"/>
                    </a:cxn>
                    <a:cxn ang="0">
                      <a:pos x="173" y="231"/>
                    </a:cxn>
                    <a:cxn ang="0">
                      <a:pos x="139" y="207"/>
                    </a:cxn>
                    <a:cxn ang="0">
                      <a:pos x="107" y="181"/>
                    </a:cxn>
                    <a:cxn ang="0">
                      <a:pos x="78" y="154"/>
                    </a:cxn>
                    <a:cxn ang="0">
                      <a:pos x="53" y="128"/>
                    </a:cxn>
                    <a:cxn ang="0">
                      <a:pos x="32" y="101"/>
                    </a:cxn>
                    <a:cxn ang="0">
                      <a:pos x="17" y="76"/>
                    </a:cxn>
                    <a:cxn ang="0">
                      <a:pos x="6" y="53"/>
                    </a:cxn>
                    <a:cxn ang="0">
                      <a:pos x="0" y="32"/>
                    </a:cxn>
                    <a:cxn ang="0">
                      <a:pos x="0" y="14"/>
                    </a:cxn>
                    <a:cxn ang="0">
                      <a:pos x="7" y="0"/>
                    </a:cxn>
                  </a:cxnLst>
                  <a:rect l="0" t="0" r="r" b="b"/>
                  <a:pathLst>
                    <a:path w="376" h="295">
                      <a:moveTo>
                        <a:pt x="7" y="0"/>
                      </a:moveTo>
                      <a:lnTo>
                        <a:pt x="376" y="280"/>
                      </a:lnTo>
                      <a:lnTo>
                        <a:pt x="363" y="289"/>
                      </a:lnTo>
                      <a:lnTo>
                        <a:pt x="347" y="295"/>
                      </a:lnTo>
                      <a:lnTo>
                        <a:pt x="324" y="295"/>
                      </a:lnTo>
                      <a:lnTo>
                        <a:pt x="299" y="291"/>
                      </a:lnTo>
                      <a:lnTo>
                        <a:pt x="270" y="282"/>
                      </a:lnTo>
                      <a:lnTo>
                        <a:pt x="240" y="268"/>
                      </a:lnTo>
                      <a:lnTo>
                        <a:pt x="208" y="252"/>
                      </a:lnTo>
                      <a:lnTo>
                        <a:pt x="173" y="231"/>
                      </a:lnTo>
                      <a:lnTo>
                        <a:pt x="139" y="207"/>
                      </a:lnTo>
                      <a:lnTo>
                        <a:pt x="107" y="181"/>
                      </a:lnTo>
                      <a:lnTo>
                        <a:pt x="78" y="154"/>
                      </a:lnTo>
                      <a:lnTo>
                        <a:pt x="53" y="128"/>
                      </a:lnTo>
                      <a:lnTo>
                        <a:pt x="32" y="101"/>
                      </a:lnTo>
                      <a:lnTo>
                        <a:pt x="17" y="76"/>
                      </a:lnTo>
                      <a:lnTo>
                        <a:pt x="6"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8" name="Freeform 111"/>
                <p:cNvSpPr>
                  <a:spLocks/>
                </p:cNvSpPr>
                <p:nvPr/>
              </p:nvSpPr>
              <p:spPr bwMode="auto">
                <a:xfrm>
                  <a:off x="2697" y="1856"/>
                  <a:ext cx="383" cy="310"/>
                </a:xfrm>
                <a:custGeom>
                  <a:avLst/>
                  <a:gdLst/>
                  <a:ahLst/>
                  <a:cxnLst>
                    <a:cxn ang="0">
                      <a:pos x="36" y="0"/>
                    </a:cxn>
                    <a:cxn ang="0">
                      <a:pos x="59" y="0"/>
                    </a:cxn>
                    <a:cxn ang="0">
                      <a:pos x="84" y="4"/>
                    </a:cxn>
                    <a:cxn ang="0">
                      <a:pos x="113" y="12"/>
                    </a:cxn>
                    <a:cxn ang="0">
                      <a:pos x="143" y="26"/>
                    </a:cxn>
                    <a:cxn ang="0">
                      <a:pos x="175" y="43"/>
                    </a:cxn>
                    <a:cxn ang="0">
                      <a:pos x="209" y="64"/>
                    </a:cxn>
                    <a:cxn ang="0">
                      <a:pos x="244" y="88"/>
                    </a:cxn>
                    <a:cxn ang="0">
                      <a:pos x="276" y="114"/>
                    </a:cxn>
                    <a:cxn ang="0">
                      <a:pos x="305" y="140"/>
                    </a:cxn>
                    <a:cxn ang="0">
                      <a:pos x="330" y="167"/>
                    </a:cxn>
                    <a:cxn ang="0">
                      <a:pos x="351" y="193"/>
                    </a:cxn>
                    <a:cxn ang="0">
                      <a:pos x="366" y="218"/>
                    </a:cxn>
                    <a:cxn ang="0">
                      <a:pos x="377" y="242"/>
                    </a:cxn>
                    <a:cxn ang="0">
                      <a:pos x="383" y="263"/>
                    </a:cxn>
                    <a:cxn ang="0">
                      <a:pos x="383" y="281"/>
                    </a:cxn>
                    <a:cxn ang="0">
                      <a:pos x="376" y="295"/>
                    </a:cxn>
                    <a:cxn ang="0">
                      <a:pos x="363" y="305"/>
                    </a:cxn>
                    <a:cxn ang="0">
                      <a:pos x="347" y="310"/>
                    </a:cxn>
                    <a:cxn ang="0">
                      <a:pos x="326" y="310"/>
                    </a:cxn>
                    <a:cxn ang="0">
                      <a:pos x="299" y="306"/>
                    </a:cxn>
                    <a:cxn ang="0">
                      <a:pos x="271" y="298"/>
                    </a:cxn>
                    <a:cxn ang="0">
                      <a:pos x="241" y="285"/>
                    </a:cxn>
                    <a:cxn ang="0">
                      <a:pos x="207" y="269"/>
                    </a:cxn>
                    <a:cxn ang="0">
                      <a:pos x="174" y="248"/>
                    </a:cxn>
                    <a:cxn ang="0">
                      <a:pos x="141" y="224"/>
                    </a:cxn>
                    <a:cxn ang="0">
                      <a:pos x="109" y="198"/>
                    </a:cxn>
                    <a:cxn ang="0">
                      <a:pos x="79" y="171"/>
                    </a:cxn>
                    <a:cxn ang="0">
                      <a:pos x="54" y="143"/>
                    </a:cxn>
                    <a:cxn ang="0">
                      <a:pos x="34" y="117"/>
                    </a:cxn>
                    <a:cxn ang="0">
                      <a:pos x="17" y="92"/>
                    </a:cxn>
                    <a:cxn ang="0">
                      <a:pos x="6" y="68"/>
                    </a:cxn>
                    <a:cxn ang="0">
                      <a:pos x="0" y="47"/>
                    </a:cxn>
                    <a:cxn ang="0">
                      <a:pos x="0" y="29"/>
                    </a:cxn>
                    <a:cxn ang="0">
                      <a:pos x="7" y="15"/>
                    </a:cxn>
                    <a:cxn ang="0">
                      <a:pos x="20" y="5"/>
                    </a:cxn>
                    <a:cxn ang="0">
                      <a:pos x="36" y="0"/>
                    </a:cxn>
                  </a:cxnLst>
                  <a:rect l="0" t="0" r="r" b="b"/>
                  <a:pathLst>
                    <a:path w="383" h="310">
                      <a:moveTo>
                        <a:pt x="36" y="0"/>
                      </a:moveTo>
                      <a:lnTo>
                        <a:pt x="59" y="0"/>
                      </a:lnTo>
                      <a:lnTo>
                        <a:pt x="84" y="4"/>
                      </a:lnTo>
                      <a:lnTo>
                        <a:pt x="113" y="12"/>
                      </a:lnTo>
                      <a:lnTo>
                        <a:pt x="143" y="26"/>
                      </a:lnTo>
                      <a:lnTo>
                        <a:pt x="175" y="43"/>
                      </a:lnTo>
                      <a:lnTo>
                        <a:pt x="209" y="64"/>
                      </a:lnTo>
                      <a:lnTo>
                        <a:pt x="244" y="88"/>
                      </a:lnTo>
                      <a:lnTo>
                        <a:pt x="276" y="114"/>
                      </a:lnTo>
                      <a:lnTo>
                        <a:pt x="305" y="140"/>
                      </a:lnTo>
                      <a:lnTo>
                        <a:pt x="330" y="167"/>
                      </a:lnTo>
                      <a:lnTo>
                        <a:pt x="351" y="193"/>
                      </a:lnTo>
                      <a:lnTo>
                        <a:pt x="366" y="218"/>
                      </a:lnTo>
                      <a:lnTo>
                        <a:pt x="377" y="242"/>
                      </a:lnTo>
                      <a:lnTo>
                        <a:pt x="383" y="263"/>
                      </a:lnTo>
                      <a:lnTo>
                        <a:pt x="383" y="281"/>
                      </a:lnTo>
                      <a:lnTo>
                        <a:pt x="376" y="295"/>
                      </a:lnTo>
                      <a:lnTo>
                        <a:pt x="363" y="305"/>
                      </a:lnTo>
                      <a:lnTo>
                        <a:pt x="347" y="310"/>
                      </a:lnTo>
                      <a:lnTo>
                        <a:pt x="326" y="310"/>
                      </a:lnTo>
                      <a:lnTo>
                        <a:pt x="299" y="306"/>
                      </a:lnTo>
                      <a:lnTo>
                        <a:pt x="271" y="298"/>
                      </a:lnTo>
                      <a:lnTo>
                        <a:pt x="241" y="285"/>
                      </a:lnTo>
                      <a:lnTo>
                        <a:pt x="207" y="269"/>
                      </a:lnTo>
                      <a:lnTo>
                        <a:pt x="174" y="248"/>
                      </a:lnTo>
                      <a:lnTo>
                        <a:pt x="141" y="224"/>
                      </a:lnTo>
                      <a:lnTo>
                        <a:pt x="109" y="198"/>
                      </a:lnTo>
                      <a:lnTo>
                        <a:pt x="79" y="171"/>
                      </a:lnTo>
                      <a:lnTo>
                        <a:pt x="54" y="143"/>
                      </a:lnTo>
                      <a:lnTo>
                        <a:pt x="34" y="117"/>
                      </a:lnTo>
                      <a:lnTo>
                        <a:pt x="17" y="92"/>
                      </a:lnTo>
                      <a:lnTo>
                        <a:pt x="6" y="68"/>
                      </a:lnTo>
                      <a:lnTo>
                        <a:pt x="0" y="47"/>
                      </a:lnTo>
                      <a:lnTo>
                        <a:pt x="0" y="29"/>
                      </a:lnTo>
                      <a:lnTo>
                        <a:pt x="7" y="15"/>
                      </a:lnTo>
                      <a:lnTo>
                        <a:pt x="20"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9" name="Freeform 112"/>
                <p:cNvSpPr>
                  <a:spLocks noEditPoints="1"/>
                </p:cNvSpPr>
                <p:nvPr/>
              </p:nvSpPr>
              <p:spPr bwMode="auto">
                <a:xfrm>
                  <a:off x="2686" y="1845"/>
                  <a:ext cx="405" cy="332"/>
                </a:xfrm>
                <a:custGeom>
                  <a:avLst/>
                  <a:gdLst/>
                  <a:ahLst/>
                  <a:cxnLst>
                    <a:cxn ang="0">
                      <a:pos x="46" y="23"/>
                    </a:cxn>
                    <a:cxn ang="0">
                      <a:pos x="29" y="30"/>
                    </a:cxn>
                    <a:cxn ang="0">
                      <a:pos x="22" y="39"/>
                    </a:cxn>
                    <a:cxn ang="0">
                      <a:pos x="22" y="47"/>
                    </a:cxn>
                    <a:cxn ang="0">
                      <a:pos x="24" y="64"/>
                    </a:cxn>
                    <a:cxn ang="0">
                      <a:pos x="38" y="97"/>
                    </a:cxn>
                    <a:cxn ang="0">
                      <a:pos x="53" y="122"/>
                    </a:cxn>
                    <a:cxn ang="0">
                      <a:pos x="77" y="151"/>
                    </a:cxn>
                    <a:cxn ang="0">
                      <a:pos x="122" y="197"/>
                    </a:cxn>
                    <a:cxn ang="0">
                      <a:pos x="195" y="253"/>
                    </a:cxn>
                    <a:cxn ang="0">
                      <a:pos x="267" y="291"/>
                    </a:cxn>
                    <a:cxn ang="0">
                      <a:pos x="313" y="306"/>
                    </a:cxn>
                    <a:cxn ang="0">
                      <a:pos x="341" y="310"/>
                    </a:cxn>
                    <a:cxn ang="0">
                      <a:pos x="362" y="309"/>
                    </a:cxn>
                    <a:cxn ang="0">
                      <a:pos x="376" y="302"/>
                    </a:cxn>
                    <a:cxn ang="0">
                      <a:pos x="378" y="299"/>
                    </a:cxn>
                    <a:cxn ang="0">
                      <a:pos x="383" y="285"/>
                    </a:cxn>
                    <a:cxn ang="0">
                      <a:pos x="381" y="268"/>
                    </a:cxn>
                    <a:cxn ang="0">
                      <a:pos x="374" y="249"/>
                    </a:cxn>
                    <a:cxn ang="0">
                      <a:pos x="359" y="221"/>
                    </a:cxn>
                    <a:cxn ang="0">
                      <a:pos x="341" y="196"/>
                    </a:cxn>
                    <a:cxn ang="0">
                      <a:pos x="314" y="165"/>
                    </a:cxn>
                    <a:cxn ang="0">
                      <a:pos x="249" y="108"/>
                    </a:cxn>
                    <a:cxn ang="0">
                      <a:pos x="174" y="60"/>
                    </a:cxn>
                    <a:cxn ang="0">
                      <a:pos x="104" y="29"/>
                    </a:cxn>
                    <a:cxn ang="0">
                      <a:pos x="79" y="23"/>
                    </a:cxn>
                    <a:cxn ang="0">
                      <a:pos x="53" y="22"/>
                    </a:cxn>
                    <a:cxn ang="0">
                      <a:pos x="65" y="0"/>
                    </a:cxn>
                    <a:cxn ang="0">
                      <a:pos x="93" y="4"/>
                    </a:cxn>
                    <a:cxn ang="0">
                      <a:pos x="113" y="8"/>
                    </a:cxn>
                    <a:cxn ang="0">
                      <a:pos x="182" y="39"/>
                    </a:cxn>
                    <a:cxn ang="0">
                      <a:pos x="224" y="64"/>
                    </a:cxn>
                    <a:cxn ang="0">
                      <a:pos x="298" y="121"/>
                    </a:cxn>
                    <a:cxn ang="0">
                      <a:pos x="344" y="165"/>
                    </a:cxn>
                    <a:cxn ang="0">
                      <a:pos x="367" y="195"/>
                    </a:cxn>
                    <a:cxn ang="0">
                      <a:pos x="380" y="213"/>
                    </a:cxn>
                    <a:cxn ang="0">
                      <a:pos x="395" y="241"/>
                    </a:cxn>
                    <a:cxn ang="0">
                      <a:pos x="403" y="264"/>
                    </a:cxn>
                    <a:cxn ang="0">
                      <a:pos x="405" y="280"/>
                    </a:cxn>
                    <a:cxn ang="0">
                      <a:pos x="403" y="293"/>
                    </a:cxn>
                    <a:cxn ang="0">
                      <a:pos x="399" y="306"/>
                    </a:cxn>
                    <a:cxn ang="0">
                      <a:pos x="396" y="313"/>
                    </a:cxn>
                    <a:cxn ang="0">
                      <a:pos x="385" y="323"/>
                    </a:cxn>
                    <a:cxn ang="0">
                      <a:pos x="367" y="331"/>
                    </a:cxn>
                    <a:cxn ang="0">
                      <a:pos x="352" y="332"/>
                    </a:cxn>
                    <a:cxn ang="0">
                      <a:pos x="327" y="331"/>
                    </a:cxn>
                    <a:cxn ang="0">
                      <a:pos x="309" y="328"/>
                    </a:cxn>
                    <a:cxn ang="0">
                      <a:pos x="259" y="312"/>
                    </a:cxn>
                    <a:cxn ang="0">
                      <a:pos x="185" y="273"/>
                    </a:cxn>
                    <a:cxn ang="0">
                      <a:pos x="146" y="245"/>
                    </a:cxn>
                    <a:cxn ang="0">
                      <a:pos x="75" y="182"/>
                    </a:cxn>
                    <a:cxn ang="0">
                      <a:pos x="49" y="153"/>
                    </a:cxn>
                    <a:cxn ang="0">
                      <a:pos x="28" y="124"/>
                    </a:cxn>
                    <a:cxn ang="0">
                      <a:pos x="17" y="106"/>
                    </a:cxn>
                    <a:cxn ang="0">
                      <a:pos x="1" y="68"/>
                    </a:cxn>
                    <a:cxn ang="0">
                      <a:pos x="0" y="53"/>
                    </a:cxn>
                    <a:cxn ang="0">
                      <a:pos x="1" y="39"/>
                    </a:cxn>
                    <a:cxn ang="0">
                      <a:pos x="6" y="26"/>
                    </a:cxn>
                    <a:cxn ang="0">
                      <a:pos x="17" y="12"/>
                    </a:cxn>
                    <a:cxn ang="0">
                      <a:pos x="28" y="5"/>
                    </a:cxn>
                    <a:cxn ang="0">
                      <a:pos x="42" y="1"/>
                    </a:cxn>
                  </a:cxnLst>
                  <a:rect l="0" t="0" r="r" b="b"/>
                  <a:pathLst>
                    <a:path w="405" h="332">
                      <a:moveTo>
                        <a:pt x="53" y="22"/>
                      </a:moveTo>
                      <a:lnTo>
                        <a:pt x="46" y="23"/>
                      </a:lnTo>
                      <a:lnTo>
                        <a:pt x="36" y="26"/>
                      </a:lnTo>
                      <a:lnTo>
                        <a:pt x="29" y="30"/>
                      </a:lnTo>
                      <a:lnTo>
                        <a:pt x="26" y="33"/>
                      </a:lnTo>
                      <a:lnTo>
                        <a:pt x="22" y="39"/>
                      </a:lnTo>
                      <a:lnTo>
                        <a:pt x="24" y="39"/>
                      </a:lnTo>
                      <a:lnTo>
                        <a:pt x="22" y="47"/>
                      </a:lnTo>
                      <a:lnTo>
                        <a:pt x="22" y="53"/>
                      </a:lnTo>
                      <a:lnTo>
                        <a:pt x="24" y="64"/>
                      </a:lnTo>
                      <a:lnTo>
                        <a:pt x="31" y="85"/>
                      </a:lnTo>
                      <a:lnTo>
                        <a:pt x="38" y="97"/>
                      </a:lnTo>
                      <a:lnTo>
                        <a:pt x="46" y="111"/>
                      </a:lnTo>
                      <a:lnTo>
                        <a:pt x="53" y="122"/>
                      </a:lnTo>
                      <a:lnTo>
                        <a:pt x="64" y="138"/>
                      </a:lnTo>
                      <a:lnTo>
                        <a:pt x="77" y="151"/>
                      </a:lnTo>
                      <a:lnTo>
                        <a:pt x="90" y="167"/>
                      </a:lnTo>
                      <a:lnTo>
                        <a:pt x="122" y="197"/>
                      </a:lnTo>
                      <a:lnTo>
                        <a:pt x="159" y="227"/>
                      </a:lnTo>
                      <a:lnTo>
                        <a:pt x="195" y="253"/>
                      </a:lnTo>
                      <a:lnTo>
                        <a:pt x="231" y="274"/>
                      </a:lnTo>
                      <a:lnTo>
                        <a:pt x="267" y="291"/>
                      </a:lnTo>
                      <a:lnTo>
                        <a:pt x="300" y="303"/>
                      </a:lnTo>
                      <a:lnTo>
                        <a:pt x="313" y="306"/>
                      </a:lnTo>
                      <a:lnTo>
                        <a:pt x="327" y="309"/>
                      </a:lnTo>
                      <a:lnTo>
                        <a:pt x="341" y="310"/>
                      </a:lnTo>
                      <a:lnTo>
                        <a:pt x="352" y="310"/>
                      </a:lnTo>
                      <a:lnTo>
                        <a:pt x="362" y="309"/>
                      </a:lnTo>
                      <a:lnTo>
                        <a:pt x="369" y="306"/>
                      </a:lnTo>
                      <a:lnTo>
                        <a:pt x="376" y="302"/>
                      </a:lnTo>
                      <a:lnTo>
                        <a:pt x="378" y="300"/>
                      </a:lnTo>
                      <a:lnTo>
                        <a:pt x="378" y="299"/>
                      </a:lnTo>
                      <a:lnTo>
                        <a:pt x="381" y="295"/>
                      </a:lnTo>
                      <a:lnTo>
                        <a:pt x="383" y="285"/>
                      </a:lnTo>
                      <a:lnTo>
                        <a:pt x="383" y="280"/>
                      </a:lnTo>
                      <a:lnTo>
                        <a:pt x="381" y="268"/>
                      </a:lnTo>
                      <a:lnTo>
                        <a:pt x="380" y="261"/>
                      </a:lnTo>
                      <a:lnTo>
                        <a:pt x="374" y="249"/>
                      </a:lnTo>
                      <a:lnTo>
                        <a:pt x="367" y="235"/>
                      </a:lnTo>
                      <a:lnTo>
                        <a:pt x="359" y="221"/>
                      </a:lnTo>
                      <a:lnTo>
                        <a:pt x="352" y="210"/>
                      </a:lnTo>
                      <a:lnTo>
                        <a:pt x="341" y="196"/>
                      </a:lnTo>
                      <a:lnTo>
                        <a:pt x="328" y="181"/>
                      </a:lnTo>
                      <a:lnTo>
                        <a:pt x="314" y="165"/>
                      </a:lnTo>
                      <a:lnTo>
                        <a:pt x="282" y="136"/>
                      </a:lnTo>
                      <a:lnTo>
                        <a:pt x="249" y="108"/>
                      </a:lnTo>
                      <a:lnTo>
                        <a:pt x="211" y="82"/>
                      </a:lnTo>
                      <a:lnTo>
                        <a:pt x="174" y="60"/>
                      </a:lnTo>
                      <a:lnTo>
                        <a:pt x="138" y="41"/>
                      </a:lnTo>
                      <a:lnTo>
                        <a:pt x="104" y="29"/>
                      </a:lnTo>
                      <a:lnTo>
                        <a:pt x="93" y="26"/>
                      </a:lnTo>
                      <a:lnTo>
                        <a:pt x="79" y="23"/>
                      </a:lnTo>
                      <a:lnTo>
                        <a:pt x="65" y="22"/>
                      </a:lnTo>
                      <a:lnTo>
                        <a:pt x="53" y="22"/>
                      </a:lnTo>
                      <a:close/>
                      <a:moveTo>
                        <a:pt x="53" y="0"/>
                      </a:moveTo>
                      <a:lnTo>
                        <a:pt x="65" y="0"/>
                      </a:lnTo>
                      <a:lnTo>
                        <a:pt x="79" y="1"/>
                      </a:lnTo>
                      <a:lnTo>
                        <a:pt x="93" y="4"/>
                      </a:lnTo>
                      <a:lnTo>
                        <a:pt x="97" y="4"/>
                      </a:lnTo>
                      <a:lnTo>
                        <a:pt x="113" y="8"/>
                      </a:lnTo>
                      <a:lnTo>
                        <a:pt x="146" y="21"/>
                      </a:lnTo>
                      <a:lnTo>
                        <a:pt x="182" y="39"/>
                      </a:lnTo>
                      <a:lnTo>
                        <a:pt x="220" y="61"/>
                      </a:lnTo>
                      <a:lnTo>
                        <a:pt x="224" y="64"/>
                      </a:lnTo>
                      <a:lnTo>
                        <a:pt x="262" y="90"/>
                      </a:lnTo>
                      <a:lnTo>
                        <a:pt x="298" y="121"/>
                      </a:lnTo>
                      <a:lnTo>
                        <a:pt x="330" y="150"/>
                      </a:lnTo>
                      <a:lnTo>
                        <a:pt x="344" y="165"/>
                      </a:lnTo>
                      <a:lnTo>
                        <a:pt x="356" y="181"/>
                      </a:lnTo>
                      <a:lnTo>
                        <a:pt x="367" y="195"/>
                      </a:lnTo>
                      <a:lnTo>
                        <a:pt x="377" y="210"/>
                      </a:lnTo>
                      <a:lnTo>
                        <a:pt x="380" y="213"/>
                      </a:lnTo>
                      <a:lnTo>
                        <a:pt x="388" y="227"/>
                      </a:lnTo>
                      <a:lnTo>
                        <a:pt x="395" y="241"/>
                      </a:lnTo>
                      <a:lnTo>
                        <a:pt x="401" y="253"/>
                      </a:lnTo>
                      <a:lnTo>
                        <a:pt x="403" y="264"/>
                      </a:lnTo>
                      <a:lnTo>
                        <a:pt x="403" y="268"/>
                      </a:lnTo>
                      <a:lnTo>
                        <a:pt x="405" y="280"/>
                      </a:lnTo>
                      <a:lnTo>
                        <a:pt x="405" y="289"/>
                      </a:lnTo>
                      <a:lnTo>
                        <a:pt x="403" y="293"/>
                      </a:lnTo>
                      <a:lnTo>
                        <a:pt x="402" y="303"/>
                      </a:lnTo>
                      <a:lnTo>
                        <a:pt x="399" y="306"/>
                      </a:lnTo>
                      <a:lnTo>
                        <a:pt x="395" y="313"/>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2"/>
                      </a:lnTo>
                      <a:lnTo>
                        <a:pt x="223" y="295"/>
                      </a:lnTo>
                      <a:lnTo>
                        <a:pt x="185" y="273"/>
                      </a:lnTo>
                      <a:lnTo>
                        <a:pt x="182" y="270"/>
                      </a:lnTo>
                      <a:lnTo>
                        <a:pt x="146" y="245"/>
                      </a:lnTo>
                      <a:lnTo>
                        <a:pt x="107" y="213"/>
                      </a:lnTo>
                      <a:lnTo>
                        <a:pt x="75" y="182"/>
                      </a:lnTo>
                      <a:lnTo>
                        <a:pt x="61" y="167"/>
                      </a:lnTo>
                      <a:lnTo>
                        <a:pt x="49" y="153"/>
                      </a:lnTo>
                      <a:lnTo>
                        <a:pt x="38" y="138"/>
                      </a:lnTo>
                      <a:lnTo>
                        <a:pt x="28" y="124"/>
                      </a:lnTo>
                      <a:lnTo>
                        <a:pt x="25" y="119"/>
                      </a:lnTo>
                      <a:lnTo>
                        <a:pt x="17" y="106"/>
                      </a:lnTo>
                      <a:lnTo>
                        <a:pt x="10" y="93"/>
                      </a:lnTo>
                      <a:lnTo>
                        <a:pt x="1" y="68"/>
                      </a:lnTo>
                      <a:lnTo>
                        <a:pt x="1" y="64"/>
                      </a:lnTo>
                      <a:lnTo>
                        <a:pt x="0" y="53"/>
                      </a:lnTo>
                      <a:lnTo>
                        <a:pt x="0" y="43"/>
                      </a:lnTo>
                      <a:lnTo>
                        <a:pt x="1" y="39"/>
                      </a:lnTo>
                      <a:lnTo>
                        <a:pt x="3" y="30"/>
                      </a:lnTo>
                      <a:lnTo>
                        <a:pt x="6" y="26"/>
                      </a:lnTo>
                      <a:lnTo>
                        <a:pt x="10" y="19"/>
                      </a:lnTo>
                      <a:lnTo>
                        <a:pt x="17" y="12"/>
                      </a:lnTo>
                      <a:lnTo>
                        <a:pt x="21" y="9"/>
                      </a:lnTo>
                      <a:lnTo>
                        <a:pt x="28" y="5"/>
                      </a:lnTo>
                      <a:lnTo>
                        <a:pt x="38" y="3"/>
                      </a:lnTo>
                      <a:lnTo>
                        <a:pt x="42"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0" name="Freeform 113"/>
                <p:cNvSpPr>
                  <a:spLocks/>
                </p:cNvSpPr>
                <p:nvPr/>
              </p:nvSpPr>
              <p:spPr bwMode="auto">
                <a:xfrm>
                  <a:off x="2615" y="1959"/>
                  <a:ext cx="397" cy="313"/>
                </a:xfrm>
                <a:custGeom>
                  <a:avLst/>
                  <a:gdLst/>
                  <a:ahLst/>
                  <a:cxnLst>
                    <a:cxn ang="0">
                      <a:pos x="26" y="14"/>
                    </a:cxn>
                    <a:cxn ang="0">
                      <a:pos x="24" y="19"/>
                    </a:cxn>
                    <a:cxn ang="0">
                      <a:pos x="22" y="33"/>
                    </a:cxn>
                    <a:cxn ang="0">
                      <a:pos x="26" y="51"/>
                    </a:cxn>
                    <a:cxn ang="0">
                      <a:pos x="38" y="78"/>
                    </a:cxn>
                    <a:cxn ang="0">
                      <a:pos x="53" y="103"/>
                    </a:cxn>
                    <a:cxn ang="0">
                      <a:pos x="77" y="132"/>
                    </a:cxn>
                    <a:cxn ang="0">
                      <a:pos x="123" y="177"/>
                    </a:cxn>
                    <a:cxn ang="0">
                      <a:pos x="193" y="232"/>
                    </a:cxn>
                    <a:cxn ang="0">
                      <a:pos x="267" y="271"/>
                    </a:cxn>
                    <a:cxn ang="0">
                      <a:pos x="312" y="287"/>
                    </a:cxn>
                    <a:cxn ang="0">
                      <a:pos x="339" y="291"/>
                    </a:cxn>
                    <a:cxn ang="0">
                      <a:pos x="362" y="289"/>
                    </a:cxn>
                    <a:cxn ang="0">
                      <a:pos x="378" y="281"/>
                    </a:cxn>
                    <a:cxn ang="0">
                      <a:pos x="388" y="301"/>
                    </a:cxn>
                    <a:cxn ang="0">
                      <a:pos x="377" y="308"/>
                    </a:cxn>
                    <a:cxn ang="0">
                      <a:pos x="363" y="312"/>
                    </a:cxn>
                    <a:cxn ang="0">
                      <a:pos x="339" y="313"/>
                    </a:cxn>
                    <a:cxn ang="0">
                      <a:pos x="312" y="309"/>
                    </a:cxn>
                    <a:cxn ang="0">
                      <a:pos x="292" y="305"/>
                    </a:cxn>
                    <a:cxn ang="0">
                      <a:pos x="223" y="274"/>
                    </a:cxn>
                    <a:cxn ang="0">
                      <a:pos x="181" y="249"/>
                    </a:cxn>
                    <a:cxn ang="0">
                      <a:pos x="143" y="223"/>
                    </a:cxn>
                    <a:cxn ang="0">
                      <a:pos x="75" y="163"/>
                    </a:cxn>
                    <a:cxn ang="0">
                      <a:pos x="49" y="132"/>
                    </a:cxn>
                    <a:cxn ang="0">
                      <a:pos x="28" y="104"/>
                    </a:cxn>
                    <a:cxn ang="0">
                      <a:pos x="17" y="86"/>
                    </a:cxn>
                    <a:cxn ang="0">
                      <a:pos x="6" y="60"/>
                    </a:cxn>
                    <a:cxn ang="0">
                      <a:pos x="1" y="44"/>
                    </a:cxn>
                    <a:cxn ang="0">
                      <a:pos x="0" y="24"/>
                    </a:cxn>
                    <a:cxn ang="0">
                      <a:pos x="3" y="11"/>
                    </a:cxn>
                    <a:cxn ang="0">
                      <a:pos x="10" y="0"/>
                    </a:cxn>
                  </a:cxnLst>
                  <a:rect l="0" t="0" r="r" b="b"/>
                  <a:pathLst>
                    <a:path w="397" h="313">
                      <a:moveTo>
                        <a:pt x="10" y="0"/>
                      </a:moveTo>
                      <a:lnTo>
                        <a:pt x="26" y="14"/>
                      </a:lnTo>
                      <a:lnTo>
                        <a:pt x="22" y="19"/>
                      </a:lnTo>
                      <a:lnTo>
                        <a:pt x="24" y="19"/>
                      </a:lnTo>
                      <a:lnTo>
                        <a:pt x="22" y="28"/>
                      </a:lnTo>
                      <a:lnTo>
                        <a:pt x="22" y="33"/>
                      </a:lnTo>
                      <a:lnTo>
                        <a:pt x="24" y="44"/>
                      </a:lnTo>
                      <a:lnTo>
                        <a:pt x="26" y="51"/>
                      </a:lnTo>
                      <a:lnTo>
                        <a:pt x="31" y="65"/>
                      </a:lnTo>
                      <a:lnTo>
                        <a:pt x="38" y="78"/>
                      </a:lnTo>
                      <a:lnTo>
                        <a:pt x="46" y="92"/>
                      </a:lnTo>
                      <a:lnTo>
                        <a:pt x="53" y="103"/>
                      </a:lnTo>
                      <a:lnTo>
                        <a:pt x="64" y="117"/>
                      </a:lnTo>
                      <a:lnTo>
                        <a:pt x="77" y="132"/>
                      </a:lnTo>
                      <a:lnTo>
                        <a:pt x="91" y="147"/>
                      </a:lnTo>
                      <a:lnTo>
                        <a:pt x="123" y="177"/>
                      </a:lnTo>
                      <a:lnTo>
                        <a:pt x="157" y="206"/>
                      </a:lnTo>
                      <a:lnTo>
                        <a:pt x="193" y="232"/>
                      </a:lnTo>
                      <a:lnTo>
                        <a:pt x="231" y="253"/>
                      </a:lnTo>
                      <a:lnTo>
                        <a:pt x="267" y="271"/>
                      </a:lnTo>
                      <a:lnTo>
                        <a:pt x="301" y="284"/>
                      </a:lnTo>
                      <a:lnTo>
                        <a:pt x="312" y="287"/>
                      </a:lnTo>
                      <a:lnTo>
                        <a:pt x="327" y="289"/>
                      </a:lnTo>
                      <a:lnTo>
                        <a:pt x="339" y="291"/>
                      </a:lnTo>
                      <a:lnTo>
                        <a:pt x="352" y="291"/>
                      </a:lnTo>
                      <a:lnTo>
                        <a:pt x="362" y="289"/>
                      </a:lnTo>
                      <a:lnTo>
                        <a:pt x="376" y="284"/>
                      </a:lnTo>
                      <a:lnTo>
                        <a:pt x="378" y="281"/>
                      </a:lnTo>
                      <a:lnTo>
                        <a:pt x="397" y="294"/>
                      </a:lnTo>
                      <a:lnTo>
                        <a:pt x="388" y="301"/>
                      </a:lnTo>
                      <a:lnTo>
                        <a:pt x="385" y="303"/>
                      </a:lnTo>
                      <a:lnTo>
                        <a:pt x="377" y="308"/>
                      </a:lnTo>
                      <a:lnTo>
                        <a:pt x="367" y="312"/>
                      </a:lnTo>
                      <a:lnTo>
                        <a:pt x="363" y="312"/>
                      </a:lnTo>
                      <a:lnTo>
                        <a:pt x="352" y="313"/>
                      </a:lnTo>
                      <a:lnTo>
                        <a:pt x="339" y="313"/>
                      </a:lnTo>
                      <a:lnTo>
                        <a:pt x="327" y="312"/>
                      </a:lnTo>
                      <a:lnTo>
                        <a:pt x="312" y="309"/>
                      </a:lnTo>
                      <a:lnTo>
                        <a:pt x="307" y="309"/>
                      </a:lnTo>
                      <a:lnTo>
                        <a:pt x="292" y="305"/>
                      </a:lnTo>
                      <a:lnTo>
                        <a:pt x="259" y="292"/>
                      </a:lnTo>
                      <a:lnTo>
                        <a:pt x="223" y="274"/>
                      </a:lnTo>
                      <a:lnTo>
                        <a:pt x="184" y="252"/>
                      </a:lnTo>
                      <a:lnTo>
                        <a:pt x="181" y="249"/>
                      </a:lnTo>
                      <a:lnTo>
                        <a:pt x="143" y="224"/>
                      </a:lnTo>
                      <a:lnTo>
                        <a:pt x="143" y="223"/>
                      </a:lnTo>
                      <a:lnTo>
                        <a:pt x="107" y="192"/>
                      </a:lnTo>
                      <a:lnTo>
                        <a:pt x="75" y="163"/>
                      </a:lnTo>
                      <a:lnTo>
                        <a:pt x="61" y="147"/>
                      </a:lnTo>
                      <a:lnTo>
                        <a:pt x="49" y="132"/>
                      </a:lnTo>
                      <a:lnTo>
                        <a:pt x="38" y="118"/>
                      </a:lnTo>
                      <a:lnTo>
                        <a:pt x="28" y="104"/>
                      </a:lnTo>
                      <a:lnTo>
                        <a:pt x="25" y="100"/>
                      </a:lnTo>
                      <a:lnTo>
                        <a:pt x="17" y="86"/>
                      </a:lnTo>
                      <a:lnTo>
                        <a:pt x="10" y="74"/>
                      </a:lnTo>
                      <a:lnTo>
                        <a:pt x="6" y="60"/>
                      </a:lnTo>
                      <a:lnTo>
                        <a:pt x="1" y="49"/>
                      </a:lnTo>
                      <a:lnTo>
                        <a:pt x="1" y="44"/>
                      </a:lnTo>
                      <a:lnTo>
                        <a:pt x="0" y="33"/>
                      </a:lnTo>
                      <a:lnTo>
                        <a:pt x="0" y="24"/>
                      </a:lnTo>
                      <a:lnTo>
                        <a:pt x="1" y="19"/>
                      </a:lnTo>
                      <a:lnTo>
                        <a:pt x="3" y="11"/>
                      </a:lnTo>
                      <a:lnTo>
                        <a:pt x="6"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1" name="Freeform 114"/>
                <p:cNvSpPr>
                  <a:spLocks/>
                </p:cNvSpPr>
                <p:nvPr/>
              </p:nvSpPr>
              <p:spPr bwMode="auto">
                <a:xfrm>
                  <a:off x="2623" y="1866"/>
                  <a:ext cx="89" cy="111"/>
                </a:xfrm>
                <a:custGeom>
                  <a:avLst/>
                  <a:gdLst/>
                  <a:ahLst/>
                  <a:cxnLst>
                    <a:cxn ang="0">
                      <a:pos x="73" y="0"/>
                    </a:cxn>
                    <a:cxn ang="0">
                      <a:pos x="89" y="12"/>
                    </a:cxn>
                    <a:cxn ang="0">
                      <a:pos x="18" y="107"/>
                    </a:cxn>
                    <a:cxn ang="0">
                      <a:pos x="17" y="110"/>
                    </a:cxn>
                    <a:cxn ang="0">
                      <a:pos x="18" y="108"/>
                    </a:cxn>
                    <a:cxn ang="0">
                      <a:pos x="16" y="111"/>
                    </a:cxn>
                    <a:cxn ang="0">
                      <a:pos x="0" y="96"/>
                    </a:cxn>
                    <a:cxn ang="0">
                      <a:pos x="2" y="94"/>
                    </a:cxn>
                    <a:cxn ang="0">
                      <a:pos x="73" y="0"/>
                    </a:cxn>
                  </a:cxnLst>
                  <a:rect l="0" t="0" r="r" b="b"/>
                  <a:pathLst>
                    <a:path w="89" h="111">
                      <a:moveTo>
                        <a:pt x="73" y="0"/>
                      </a:moveTo>
                      <a:lnTo>
                        <a:pt x="89" y="12"/>
                      </a:lnTo>
                      <a:lnTo>
                        <a:pt x="18" y="107"/>
                      </a:lnTo>
                      <a:lnTo>
                        <a:pt x="17" y="110"/>
                      </a:lnTo>
                      <a:lnTo>
                        <a:pt x="18" y="108"/>
                      </a:lnTo>
                      <a:lnTo>
                        <a:pt x="16" y="111"/>
                      </a:lnTo>
                      <a:lnTo>
                        <a:pt x="0" y="96"/>
                      </a:lnTo>
                      <a:lnTo>
                        <a:pt x="2" y="94"/>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2" name="Freeform 115"/>
                <p:cNvSpPr>
                  <a:spLocks/>
                </p:cNvSpPr>
                <p:nvPr/>
              </p:nvSpPr>
              <p:spPr bwMode="auto">
                <a:xfrm>
                  <a:off x="2992" y="2145"/>
                  <a:ext cx="89" cy="112"/>
                </a:xfrm>
                <a:custGeom>
                  <a:avLst/>
                  <a:gdLst/>
                  <a:ahLst/>
                  <a:cxnLst>
                    <a:cxn ang="0">
                      <a:pos x="72" y="0"/>
                    </a:cxn>
                    <a:cxn ang="0">
                      <a:pos x="89" y="13"/>
                    </a:cxn>
                    <a:cxn ang="0">
                      <a:pos x="18" y="108"/>
                    </a:cxn>
                    <a:cxn ang="0">
                      <a:pos x="17" y="110"/>
                    </a:cxn>
                    <a:cxn ang="0">
                      <a:pos x="15" y="112"/>
                    </a:cxn>
                    <a:cxn ang="0">
                      <a:pos x="0" y="96"/>
                    </a:cxn>
                    <a:cxn ang="0">
                      <a:pos x="1" y="95"/>
                    </a:cxn>
                    <a:cxn ang="0">
                      <a:pos x="72" y="0"/>
                    </a:cxn>
                  </a:cxnLst>
                  <a:rect l="0" t="0" r="r" b="b"/>
                  <a:pathLst>
                    <a:path w="89" h="112">
                      <a:moveTo>
                        <a:pt x="72" y="0"/>
                      </a:moveTo>
                      <a:lnTo>
                        <a:pt x="89" y="13"/>
                      </a:lnTo>
                      <a:lnTo>
                        <a:pt x="18" y="108"/>
                      </a:lnTo>
                      <a:lnTo>
                        <a:pt x="17" y="110"/>
                      </a:lnTo>
                      <a:lnTo>
                        <a:pt x="15" y="112"/>
                      </a:lnTo>
                      <a:lnTo>
                        <a:pt x="0" y="96"/>
                      </a:lnTo>
                      <a:lnTo>
                        <a:pt x="1" y="95"/>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3" name="Freeform 116"/>
                <p:cNvSpPr>
                  <a:spLocks/>
                </p:cNvSpPr>
                <p:nvPr/>
              </p:nvSpPr>
              <p:spPr bwMode="auto">
                <a:xfrm>
                  <a:off x="637" y="1278"/>
                  <a:ext cx="499" cy="884"/>
                </a:xfrm>
                <a:custGeom>
                  <a:avLst/>
                  <a:gdLst/>
                  <a:ahLst/>
                  <a:cxnLst>
                    <a:cxn ang="0">
                      <a:pos x="167" y="0"/>
                    </a:cxn>
                    <a:cxn ang="0">
                      <a:pos x="151" y="11"/>
                    </a:cxn>
                    <a:cxn ang="0">
                      <a:pos x="140" y="28"/>
                    </a:cxn>
                    <a:cxn ang="0">
                      <a:pos x="132" y="52"/>
                    </a:cxn>
                    <a:cxn ang="0">
                      <a:pos x="128" y="81"/>
                    </a:cxn>
                    <a:cxn ang="0">
                      <a:pos x="128" y="116"/>
                    </a:cxn>
                    <a:cxn ang="0">
                      <a:pos x="129" y="155"/>
                    </a:cxn>
                    <a:cxn ang="0">
                      <a:pos x="135" y="198"/>
                    </a:cxn>
                    <a:cxn ang="0">
                      <a:pos x="144" y="245"/>
                    </a:cxn>
                    <a:cxn ang="0">
                      <a:pos x="155" y="295"/>
                    </a:cxn>
                    <a:cxn ang="0">
                      <a:pos x="171" y="348"/>
                    </a:cxn>
                    <a:cxn ang="0">
                      <a:pos x="190" y="402"/>
                    </a:cxn>
                    <a:cxn ang="0">
                      <a:pos x="211" y="458"/>
                    </a:cxn>
                    <a:cxn ang="0">
                      <a:pos x="235" y="512"/>
                    </a:cxn>
                    <a:cxn ang="0">
                      <a:pos x="260" y="564"/>
                    </a:cxn>
                    <a:cxn ang="0">
                      <a:pos x="285" y="613"/>
                    </a:cxn>
                    <a:cxn ang="0">
                      <a:pos x="311" y="656"/>
                    </a:cxn>
                    <a:cxn ang="0">
                      <a:pos x="338" y="696"/>
                    </a:cxn>
                    <a:cxn ang="0">
                      <a:pos x="364" y="731"/>
                    </a:cxn>
                    <a:cxn ang="0">
                      <a:pos x="391" y="760"/>
                    </a:cxn>
                    <a:cxn ang="0">
                      <a:pos x="416" y="785"/>
                    </a:cxn>
                    <a:cxn ang="0">
                      <a:pos x="439" y="802"/>
                    </a:cxn>
                    <a:cxn ang="0">
                      <a:pos x="461" y="815"/>
                    </a:cxn>
                    <a:cxn ang="0">
                      <a:pos x="481" y="819"/>
                    </a:cxn>
                    <a:cxn ang="0">
                      <a:pos x="499" y="816"/>
                    </a:cxn>
                    <a:cxn ang="0">
                      <a:pos x="331" y="884"/>
                    </a:cxn>
                    <a:cxn ang="0">
                      <a:pos x="0" y="68"/>
                    </a:cxn>
                    <a:cxn ang="0">
                      <a:pos x="167" y="0"/>
                    </a:cxn>
                  </a:cxnLst>
                  <a:rect l="0" t="0" r="r" b="b"/>
                  <a:pathLst>
                    <a:path w="499" h="884">
                      <a:moveTo>
                        <a:pt x="167" y="0"/>
                      </a:moveTo>
                      <a:lnTo>
                        <a:pt x="151" y="11"/>
                      </a:lnTo>
                      <a:lnTo>
                        <a:pt x="140" y="28"/>
                      </a:lnTo>
                      <a:lnTo>
                        <a:pt x="132" y="52"/>
                      </a:lnTo>
                      <a:lnTo>
                        <a:pt x="128" y="81"/>
                      </a:lnTo>
                      <a:lnTo>
                        <a:pt x="128" y="116"/>
                      </a:lnTo>
                      <a:lnTo>
                        <a:pt x="129" y="155"/>
                      </a:lnTo>
                      <a:lnTo>
                        <a:pt x="135" y="198"/>
                      </a:lnTo>
                      <a:lnTo>
                        <a:pt x="144" y="245"/>
                      </a:lnTo>
                      <a:lnTo>
                        <a:pt x="155" y="295"/>
                      </a:lnTo>
                      <a:lnTo>
                        <a:pt x="171" y="348"/>
                      </a:lnTo>
                      <a:lnTo>
                        <a:pt x="190" y="402"/>
                      </a:lnTo>
                      <a:lnTo>
                        <a:pt x="211" y="458"/>
                      </a:lnTo>
                      <a:lnTo>
                        <a:pt x="235" y="512"/>
                      </a:lnTo>
                      <a:lnTo>
                        <a:pt x="260" y="564"/>
                      </a:lnTo>
                      <a:lnTo>
                        <a:pt x="285" y="613"/>
                      </a:lnTo>
                      <a:lnTo>
                        <a:pt x="311" y="656"/>
                      </a:lnTo>
                      <a:lnTo>
                        <a:pt x="338" y="696"/>
                      </a:lnTo>
                      <a:lnTo>
                        <a:pt x="364" y="731"/>
                      </a:lnTo>
                      <a:lnTo>
                        <a:pt x="391" y="760"/>
                      </a:lnTo>
                      <a:lnTo>
                        <a:pt x="416" y="785"/>
                      </a:lnTo>
                      <a:lnTo>
                        <a:pt x="439" y="802"/>
                      </a:lnTo>
                      <a:lnTo>
                        <a:pt x="461" y="815"/>
                      </a:lnTo>
                      <a:lnTo>
                        <a:pt x="481" y="819"/>
                      </a:lnTo>
                      <a:lnTo>
                        <a:pt x="499" y="816"/>
                      </a:lnTo>
                      <a:lnTo>
                        <a:pt x="331" y="884"/>
                      </a:lnTo>
                      <a:lnTo>
                        <a:pt x="0" y="68"/>
                      </a:lnTo>
                      <a:lnTo>
                        <a:pt x="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4" name="Freeform 117"/>
                <p:cNvSpPr>
                  <a:spLocks/>
                </p:cNvSpPr>
                <p:nvPr/>
              </p:nvSpPr>
              <p:spPr bwMode="auto">
                <a:xfrm>
                  <a:off x="596" y="1346"/>
                  <a:ext cx="372" cy="819"/>
                </a:xfrm>
                <a:custGeom>
                  <a:avLst/>
                  <a:gdLst/>
                  <a:ahLst/>
                  <a:cxnLst>
                    <a:cxn ang="0">
                      <a:pos x="41" y="0"/>
                    </a:cxn>
                    <a:cxn ang="0">
                      <a:pos x="372" y="816"/>
                    </a:cxn>
                    <a:cxn ang="0">
                      <a:pos x="354" y="819"/>
                    </a:cxn>
                    <a:cxn ang="0">
                      <a:pos x="334" y="815"/>
                    </a:cxn>
                    <a:cxn ang="0">
                      <a:pos x="312" y="804"/>
                    </a:cxn>
                    <a:cxn ang="0">
                      <a:pos x="288" y="786"/>
                    </a:cxn>
                    <a:cxn ang="0">
                      <a:pos x="263" y="762"/>
                    </a:cxn>
                    <a:cxn ang="0">
                      <a:pos x="237" y="733"/>
                    </a:cxn>
                    <a:cxn ang="0">
                      <a:pos x="210" y="698"/>
                    </a:cxn>
                    <a:cxn ang="0">
                      <a:pos x="184" y="657"/>
                    </a:cxn>
                    <a:cxn ang="0">
                      <a:pos x="157" y="613"/>
                    </a:cxn>
                    <a:cxn ang="0">
                      <a:pos x="132" y="566"/>
                    </a:cxn>
                    <a:cxn ang="0">
                      <a:pos x="107" y="513"/>
                    </a:cxn>
                    <a:cxn ang="0">
                      <a:pos x="84" y="458"/>
                    </a:cxn>
                    <a:cxn ang="0">
                      <a:pos x="63" y="403"/>
                    </a:cxn>
                    <a:cxn ang="0">
                      <a:pos x="45" y="348"/>
                    </a:cxn>
                    <a:cxn ang="0">
                      <a:pos x="29" y="295"/>
                    </a:cxn>
                    <a:cxn ang="0">
                      <a:pos x="17" y="245"/>
                    </a:cxn>
                    <a:cxn ang="0">
                      <a:pos x="9" y="198"/>
                    </a:cxn>
                    <a:cxn ang="0">
                      <a:pos x="3" y="155"/>
                    </a:cxn>
                    <a:cxn ang="0">
                      <a:pos x="0" y="116"/>
                    </a:cxn>
                    <a:cxn ang="0">
                      <a:pos x="2" y="81"/>
                    </a:cxn>
                    <a:cxn ang="0">
                      <a:pos x="6" y="52"/>
                    </a:cxn>
                    <a:cxn ang="0">
                      <a:pos x="14" y="28"/>
                    </a:cxn>
                    <a:cxn ang="0">
                      <a:pos x="25" y="11"/>
                    </a:cxn>
                    <a:cxn ang="0">
                      <a:pos x="41" y="0"/>
                    </a:cxn>
                  </a:cxnLst>
                  <a:rect l="0" t="0" r="r" b="b"/>
                  <a:pathLst>
                    <a:path w="372" h="819">
                      <a:moveTo>
                        <a:pt x="41" y="0"/>
                      </a:moveTo>
                      <a:lnTo>
                        <a:pt x="372" y="816"/>
                      </a:lnTo>
                      <a:lnTo>
                        <a:pt x="354" y="819"/>
                      </a:lnTo>
                      <a:lnTo>
                        <a:pt x="334" y="815"/>
                      </a:lnTo>
                      <a:lnTo>
                        <a:pt x="312" y="804"/>
                      </a:lnTo>
                      <a:lnTo>
                        <a:pt x="288" y="786"/>
                      </a:lnTo>
                      <a:lnTo>
                        <a:pt x="263" y="762"/>
                      </a:lnTo>
                      <a:lnTo>
                        <a:pt x="237" y="733"/>
                      </a:lnTo>
                      <a:lnTo>
                        <a:pt x="210" y="698"/>
                      </a:lnTo>
                      <a:lnTo>
                        <a:pt x="184" y="657"/>
                      </a:lnTo>
                      <a:lnTo>
                        <a:pt x="157" y="613"/>
                      </a:lnTo>
                      <a:lnTo>
                        <a:pt x="132" y="566"/>
                      </a:lnTo>
                      <a:lnTo>
                        <a:pt x="107" y="513"/>
                      </a:lnTo>
                      <a:lnTo>
                        <a:pt x="84" y="458"/>
                      </a:lnTo>
                      <a:lnTo>
                        <a:pt x="63" y="403"/>
                      </a:lnTo>
                      <a:lnTo>
                        <a:pt x="45" y="348"/>
                      </a:lnTo>
                      <a:lnTo>
                        <a:pt x="29" y="295"/>
                      </a:lnTo>
                      <a:lnTo>
                        <a:pt x="17" y="245"/>
                      </a:lnTo>
                      <a:lnTo>
                        <a:pt x="9" y="198"/>
                      </a:lnTo>
                      <a:lnTo>
                        <a:pt x="3" y="155"/>
                      </a:lnTo>
                      <a:lnTo>
                        <a:pt x="0" y="116"/>
                      </a:lnTo>
                      <a:lnTo>
                        <a:pt x="2" y="81"/>
                      </a:lnTo>
                      <a:lnTo>
                        <a:pt x="6" y="52"/>
                      </a:lnTo>
                      <a:lnTo>
                        <a:pt x="14" y="28"/>
                      </a:lnTo>
                      <a:lnTo>
                        <a:pt x="25" y="11"/>
                      </a:lnTo>
                      <a:lnTo>
                        <a:pt x="4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5" name="Freeform 118"/>
                <p:cNvSpPr>
                  <a:spLocks/>
                </p:cNvSpPr>
                <p:nvPr/>
              </p:nvSpPr>
              <p:spPr bwMode="auto">
                <a:xfrm>
                  <a:off x="765" y="1275"/>
                  <a:ext cx="410" cy="822"/>
                </a:xfrm>
                <a:custGeom>
                  <a:avLst/>
                  <a:gdLst/>
                  <a:ahLst/>
                  <a:cxnLst>
                    <a:cxn ang="0">
                      <a:pos x="57" y="0"/>
                    </a:cxn>
                    <a:cxn ang="0">
                      <a:pos x="77" y="4"/>
                    </a:cxn>
                    <a:cxn ang="0">
                      <a:pos x="100" y="16"/>
                    </a:cxn>
                    <a:cxn ang="0">
                      <a:pos x="123" y="34"/>
                    </a:cxn>
                    <a:cxn ang="0">
                      <a:pos x="148" y="59"/>
                    </a:cxn>
                    <a:cxn ang="0">
                      <a:pos x="173" y="88"/>
                    </a:cxn>
                    <a:cxn ang="0">
                      <a:pos x="200" y="123"/>
                    </a:cxn>
                    <a:cxn ang="0">
                      <a:pos x="226" y="163"/>
                    </a:cxn>
                    <a:cxn ang="0">
                      <a:pos x="253" y="206"/>
                    </a:cxn>
                    <a:cxn ang="0">
                      <a:pos x="278" y="255"/>
                    </a:cxn>
                    <a:cxn ang="0">
                      <a:pos x="303" y="307"/>
                    </a:cxn>
                    <a:cxn ang="0">
                      <a:pos x="327" y="361"/>
                    </a:cxn>
                    <a:cxn ang="0">
                      <a:pos x="347" y="417"/>
                    </a:cxn>
                    <a:cxn ang="0">
                      <a:pos x="367" y="471"/>
                    </a:cxn>
                    <a:cxn ang="0">
                      <a:pos x="382" y="524"/>
                    </a:cxn>
                    <a:cxn ang="0">
                      <a:pos x="393" y="574"/>
                    </a:cxn>
                    <a:cxn ang="0">
                      <a:pos x="403" y="621"/>
                    </a:cxn>
                    <a:cxn ang="0">
                      <a:pos x="409" y="664"/>
                    </a:cxn>
                    <a:cxn ang="0">
                      <a:pos x="410" y="703"/>
                    </a:cxn>
                    <a:cxn ang="0">
                      <a:pos x="410" y="738"/>
                    </a:cxn>
                    <a:cxn ang="0">
                      <a:pos x="406" y="767"/>
                    </a:cxn>
                    <a:cxn ang="0">
                      <a:pos x="397" y="791"/>
                    </a:cxn>
                    <a:cxn ang="0">
                      <a:pos x="386" y="808"/>
                    </a:cxn>
                    <a:cxn ang="0">
                      <a:pos x="371" y="819"/>
                    </a:cxn>
                    <a:cxn ang="0">
                      <a:pos x="353" y="822"/>
                    </a:cxn>
                    <a:cxn ang="0">
                      <a:pos x="333" y="818"/>
                    </a:cxn>
                    <a:cxn ang="0">
                      <a:pos x="311" y="805"/>
                    </a:cxn>
                    <a:cxn ang="0">
                      <a:pos x="288" y="788"/>
                    </a:cxn>
                    <a:cxn ang="0">
                      <a:pos x="263" y="763"/>
                    </a:cxn>
                    <a:cxn ang="0">
                      <a:pos x="236" y="734"/>
                    </a:cxn>
                    <a:cxn ang="0">
                      <a:pos x="210" y="699"/>
                    </a:cxn>
                    <a:cxn ang="0">
                      <a:pos x="183" y="659"/>
                    </a:cxn>
                    <a:cxn ang="0">
                      <a:pos x="157" y="616"/>
                    </a:cxn>
                    <a:cxn ang="0">
                      <a:pos x="132" y="567"/>
                    </a:cxn>
                    <a:cxn ang="0">
                      <a:pos x="107" y="515"/>
                    </a:cxn>
                    <a:cxn ang="0">
                      <a:pos x="83" y="461"/>
                    </a:cxn>
                    <a:cxn ang="0">
                      <a:pos x="62" y="405"/>
                    </a:cxn>
                    <a:cxn ang="0">
                      <a:pos x="43" y="351"/>
                    </a:cxn>
                    <a:cxn ang="0">
                      <a:pos x="27" y="298"/>
                    </a:cxn>
                    <a:cxn ang="0">
                      <a:pos x="16" y="248"/>
                    </a:cxn>
                    <a:cxn ang="0">
                      <a:pos x="7" y="201"/>
                    </a:cxn>
                    <a:cxn ang="0">
                      <a:pos x="1" y="158"/>
                    </a:cxn>
                    <a:cxn ang="0">
                      <a:pos x="0" y="119"/>
                    </a:cxn>
                    <a:cxn ang="0">
                      <a:pos x="0" y="84"/>
                    </a:cxn>
                    <a:cxn ang="0">
                      <a:pos x="4" y="55"/>
                    </a:cxn>
                    <a:cxn ang="0">
                      <a:pos x="12" y="31"/>
                    </a:cxn>
                    <a:cxn ang="0">
                      <a:pos x="23" y="14"/>
                    </a:cxn>
                    <a:cxn ang="0">
                      <a:pos x="39" y="3"/>
                    </a:cxn>
                    <a:cxn ang="0">
                      <a:pos x="57" y="0"/>
                    </a:cxn>
                  </a:cxnLst>
                  <a:rect l="0" t="0" r="r" b="b"/>
                  <a:pathLst>
                    <a:path w="410" h="822">
                      <a:moveTo>
                        <a:pt x="57" y="0"/>
                      </a:moveTo>
                      <a:lnTo>
                        <a:pt x="77" y="4"/>
                      </a:lnTo>
                      <a:lnTo>
                        <a:pt x="100" y="16"/>
                      </a:lnTo>
                      <a:lnTo>
                        <a:pt x="123" y="34"/>
                      </a:lnTo>
                      <a:lnTo>
                        <a:pt x="148" y="59"/>
                      </a:lnTo>
                      <a:lnTo>
                        <a:pt x="173" y="88"/>
                      </a:lnTo>
                      <a:lnTo>
                        <a:pt x="200" y="123"/>
                      </a:lnTo>
                      <a:lnTo>
                        <a:pt x="226" y="163"/>
                      </a:lnTo>
                      <a:lnTo>
                        <a:pt x="253" y="206"/>
                      </a:lnTo>
                      <a:lnTo>
                        <a:pt x="278" y="255"/>
                      </a:lnTo>
                      <a:lnTo>
                        <a:pt x="303" y="307"/>
                      </a:lnTo>
                      <a:lnTo>
                        <a:pt x="327" y="361"/>
                      </a:lnTo>
                      <a:lnTo>
                        <a:pt x="347" y="417"/>
                      </a:lnTo>
                      <a:lnTo>
                        <a:pt x="367" y="471"/>
                      </a:lnTo>
                      <a:lnTo>
                        <a:pt x="382" y="524"/>
                      </a:lnTo>
                      <a:lnTo>
                        <a:pt x="393" y="574"/>
                      </a:lnTo>
                      <a:lnTo>
                        <a:pt x="403" y="621"/>
                      </a:lnTo>
                      <a:lnTo>
                        <a:pt x="409" y="664"/>
                      </a:lnTo>
                      <a:lnTo>
                        <a:pt x="410" y="703"/>
                      </a:lnTo>
                      <a:lnTo>
                        <a:pt x="410" y="738"/>
                      </a:lnTo>
                      <a:lnTo>
                        <a:pt x="406" y="767"/>
                      </a:lnTo>
                      <a:lnTo>
                        <a:pt x="397" y="791"/>
                      </a:lnTo>
                      <a:lnTo>
                        <a:pt x="386" y="808"/>
                      </a:lnTo>
                      <a:lnTo>
                        <a:pt x="371" y="819"/>
                      </a:lnTo>
                      <a:lnTo>
                        <a:pt x="353" y="822"/>
                      </a:lnTo>
                      <a:lnTo>
                        <a:pt x="333" y="818"/>
                      </a:lnTo>
                      <a:lnTo>
                        <a:pt x="311" y="805"/>
                      </a:lnTo>
                      <a:lnTo>
                        <a:pt x="288" y="788"/>
                      </a:lnTo>
                      <a:lnTo>
                        <a:pt x="263" y="763"/>
                      </a:lnTo>
                      <a:lnTo>
                        <a:pt x="236" y="734"/>
                      </a:lnTo>
                      <a:lnTo>
                        <a:pt x="210" y="699"/>
                      </a:lnTo>
                      <a:lnTo>
                        <a:pt x="183" y="659"/>
                      </a:lnTo>
                      <a:lnTo>
                        <a:pt x="157" y="616"/>
                      </a:lnTo>
                      <a:lnTo>
                        <a:pt x="132" y="567"/>
                      </a:lnTo>
                      <a:lnTo>
                        <a:pt x="107" y="515"/>
                      </a:lnTo>
                      <a:lnTo>
                        <a:pt x="83" y="461"/>
                      </a:lnTo>
                      <a:lnTo>
                        <a:pt x="62" y="405"/>
                      </a:lnTo>
                      <a:lnTo>
                        <a:pt x="43" y="351"/>
                      </a:lnTo>
                      <a:lnTo>
                        <a:pt x="27" y="298"/>
                      </a:lnTo>
                      <a:lnTo>
                        <a:pt x="16" y="248"/>
                      </a:lnTo>
                      <a:lnTo>
                        <a:pt x="7" y="201"/>
                      </a:lnTo>
                      <a:lnTo>
                        <a:pt x="1" y="158"/>
                      </a:lnTo>
                      <a:lnTo>
                        <a:pt x="0" y="119"/>
                      </a:lnTo>
                      <a:lnTo>
                        <a:pt x="0" y="84"/>
                      </a:lnTo>
                      <a:lnTo>
                        <a:pt x="4" y="55"/>
                      </a:lnTo>
                      <a:lnTo>
                        <a:pt x="12" y="31"/>
                      </a:lnTo>
                      <a:lnTo>
                        <a:pt x="23" y="14"/>
                      </a:lnTo>
                      <a:lnTo>
                        <a:pt x="39" y="3"/>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6" name="Freeform 119"/>
                <p:cNvSpPr>
                  <a:spLocks noEditPoints="1"/>
                </p:cNvSpPr>
                <p:nvPr/>
              </p:nvSpPr>
              <p:spPr bwMode="auto">
                <a:xfrm>
                  <a:off x="753" y="1264"/>
                  <a:ext cx="433" cy="844"/>
                </a:xfrm>
                <a:custGeom>
                  <a:avLst/>
                  <a:gdLst/>
                  <a:ahLst/>
                  <a:cxnLst>
                    <a:cxn ang="0">
                      <a:pos x="45" y="32"/>
                    </a:cxn>
                    <a:cxn ang="0">
                      <a:pos x="28" y="66"/>
                    </a:cxn>
                    <a:cxn ang="0">
                      <a:pos x="23" y="139"/>
                    </a:cxn>
                    <a:cxn ang="0">
                      <a:pos x="34" y="231"/>
                    </a:cxn>
                    <a:cxn ang="0">
                      <a:pos x="62" y="344"/>
                    </a:cxn>
                    <a:cxn ang="0">
                      <a:pos x="123" y="510"/>
                    </a:cxn>
                    <a:cxn ang="0">
                      <a:pos x="180" y="622"/>
                    </a:cxn>
                    <a:cxn ang="0">
                      <a:pos x="237" y="712"/>
                    </a:cxn>
                    <a:cxn ang="0">
                      <a:pos x="294" y="780"/>
                    </a:cxn>
                    <a:cxn ang="0">
                      <a:pos x="344" y="816"/>
                    </a:cxn>
                    <a:cxn ang="0">
                      <a:pos x="379" y="820"/>
                    </a:cxn>
                    <a:cxn ang="0">
                      <a:pos x="401" y="792"/>
                    </a:cxn>
                    <a:cxn ang="0">
                      <a:pos x="411" y="732"/>
                    </a:cxn>
                    <a:cxn ang="0">
                      <a:pos x="405" y="643"/>
                    </a:cxn>
                    <a:cxn ang="0">
                      <a:pos x="383" y="539"/>
                    </a:cxn>
                    <a:cxn ang="0">
                      <a:pos x="329" y="376"/>
                    </a:cxn>
                    <a:cxn ang="0">
                      <a:pos x="273" y="258"/>
                    </a:cxn>
                    <a:cxn ang="0">
                      <a:pos x="215" y="157"/>
                    </a:cxn>
                    <a:cxn ang="0">
                      <a:pos x="159" y="84"/>
                    </a:cxn>
                    <a:cxn ang="0">
                      <a:pos x="91" y="28"/>
                    </a:cxn>
                    <a:cxn ang="0">
                      <a:pos x="64" y="0"/>
                    </a:cxn>
                    <a:cxn ang="0">
                      <a:pos x="99" y="7"/>
                    </a:cxn>
                    <a:cxn ang="0">
                      <a:pos x="137" y="32"/>
                    </a:cxn>
                    <a:cxn ang="0">
                      <a:pos x="194" y="92"/>
                    </a:cxn>
                    <a:cxn ang="0">
                      <a:pos x="236" y="149"/>
                    </a:cxn>
                    <a:cxn ang="0">
                      <a:pos x="294" y="249"/>
                    </a:cxn>
                    <a:cxn ang="0">
                      <a:pos x="350" y="368"/>
                    </a:cxn>
                    <a:cxn ang="0">
                      <a:pos x="404" y="531"/>
                    </a:cxn>
                    <a:cxn ang="0">
                      <a:pos x="422" y="609"/>
                    </a:cxn>
                    <a:cxn ang="0">
                      <a:pos x="433" y="705"/>
                    </a:cxn>
                    <a:cxn ang="0">
                      <a:pos x="429" y="778"/>
                    </a:cxn>
                    <a:cxn ang="0">
                      <a:pos x="415" y="816"/>
                    </a:cxn>
                    <a:cxn ang="0">
                      <a:pos x="398" y="833"/>
                    </a:cxn>
                    <a:cxn ang="0">
                      <a:pos x="371" y="844"/>
                    </a:cxn>
                    <a:cxn ang="0">
                      <a:pos x="336" y="837"/>
                    </a:cxn>
                    <a:cxn ang="0">
                      <a:pos x="298" y="812"/>
                    </a:cxn>
                    <a:cxn ang="0">
                      <a:pos x="241" y="753"/>
                    </a:cxn>
                    <a:cxn ang="0">
                      <a:pos x="198" y="695"/>
                    </a:cxn>
                    <a:cxn ang="0">
                      <a:pos x="140" y="595"/>
                    </a:cxn>
                    <a:cxn ang="0">
                      <a:pos x="69" y="435"/>
                    </a:cxn>
                    <a:cxn ang="0">
                      <a:pos x="30" y="313"/>
                    </a:cxn>
                    <a:cxn ang="0">
                      <a:pos x="12" y="235"/>
                    </a:cxn>
                    <a:cxn ang="0">
                      <a:pos x="0" y="139"/>
                    </a:cxn>
                    <a:cxn ang="0">
                      <a:pos x="6" y="66"/>
                    </a:cxn>
                    <a:cxn ang="0">
                      <a:pos x="19" y="28"/>
                    </a:cxn>
                    <a:cxn ang="0">
                      <a:pos x="35" y="11"/>
                    </a:cxn>
                    <a:cxn ang="0">
                      <a:pos x="64" y="0"/>
                    </a:cxn>
                  </a:cxnLst>
                  <a:rect l="0" t="0" r="r" b="b"/>
                  <a:pathLst>
                    <a:path w="433" h="844">
                      <a:moveTo>
                        <a:pt x="67" y="22"/>
                      </a:moveTo>
                      <a:lnTo>
                        <a:pt x="55" y="25"/>
                      </a:lnTo>
                      <a:lnTo>
                        <a:pt x="45" y="32"/>
                      </a:lnTo>
                      <a:lnTo>
                        <a:pt x="38" y="38"/>
                      </a:lnTo>
                      <a:lnTo>
                        <a:pt x="32" y="52"/>
                      </a:lnTo>
                      <a:lnTo>
                        <a:pt x="28" y="66"/>
                      </a:lnTo>
                      <a:lnTo>
                        <a:pt x="24" y="88"/>
                      </a:lnTo>
                      <a:lnTo>
                        <a:pt x="23" y="112"/>
                      </a:lnTo>
                      <a:lnTo>
                        <a:pt x="23" y="139"/>
                      </a:lnTo>
                      <a:lnTo>
                        <a:pt x="24" y="169"/>
                      </a:lnTo>
                      <a:lnTo>
                        <a:pt x="28" y="201"/>
                      </a:lnTo>
                      <a:lnTo>
                        <a:pt x="34" y="231"/>
                      </a:lnTo>
                      <a:lnTo>
                        <a:pt x="41" y="267"/>
                      </a:lnTo>
                      <a:lnTo>
                        <a:pt x="51" y="305"/>
                      </a:lnTo>
                      <a:lnTo>
                        <a:pt x="62" y="344"/>
                      </a:lnTo>
                      <a:lnTo>
                        <a:pt x="74" y="384"/>
                      </a:lnTo>
                      <a:lnTo>
                        <a:pt x="89" y="426"/>
                      </a:lnTo>
                      <a:lnTo>
                        <a:pt x="123" y="510"/>
                      </a:lnTo>
                      <a:lnTo>
                        <a:pt x="141" y="549"/>
                      </a:lnTo>
                      <a:lnTo>
                        <a:pt x="160" y="586"/>
                      </a:lnTo>
                      <a:lnTo>
                        <a:pt x="180" y="622"/>
                      </a:lnTo>
                      <a:lnTo>
                        <a:pt x="199" y="656"/>
                      </a:lnTo>
                      <a:lnTo>
                        <a:pt x="219" y="687"/>
                      </a:lnTo>
                      <a:lnTo>
                        <a:pt x="237" y="712"/>
                      </a:lnTo>
                      <a:lnTo>
                        <a:pt x="256" y="738"/>
                      </a:lnTo>
                      <a:lnTo>
                        <a:pt x="276" y="760"/>
                      </a:lnTo>
                      <a:lnTo>
                        <a:pt x="294" y="780"/>
                      </a:lnTo>
                      <a:lnTo>
                        <a:pt x="313" y="797"/>
                      </a:lnTo>
                      <a:lnTo>
                        <a:pt x="327" y="806"/>
                      </a:lnTo>
                      <a:lnTo>
                        <a:pt x="344" y="816"/>
                      </a:lnTo>
                      <a:lnTo>
                        <a:pt x="355" y="820"/>
                      </a:lnTo>
                      <a:lnTo>
                        <a:pt x="371" y="822"/>
                      </a:lnTo>
                      <a:lnTo>
                        <a:pt x="379" y="820"/>
                      </a:lnTo>
                      <a:lnTo>
                        <a:pt x="389" y="813"/>
                      </a:lnTo>
                      <a:lnTo>
                        <a:pt x="396" y="806"/>
                      </a:lnTo>
                      <a:lnTo>
                        <a:pt x="401" y="792"/>
                      </a:lnTo>
                      <a:lnTo>
                        <a:pt x="407" y="774"/>
                      </a:lnTo>
                      <a:lnTo>
                        <a:pt x="409" y="756"/>
                      </a:lnTo>
                      <a:lnTo>
                        <a:pt x="411" y="732"/>
                      </a:lnTo>
                      <a:lnTo>
                        <a:pt x="411" y="705"/>
                      </a:lnTo>
                      <a:lnTo>
                        <a:pt x="409" y="675"/>
                      </a:lnTo>
                      <a:lnTo>
                        <a:pt x="405" y="643"/>
                      </a:lnTo>
                      <a:lnTo>
                        <a:pt x="400" y="613"/>
                      </a:lnTo>
                      <a:lnTo>
                        <a:pt x="393" y="577"/>
                      </a:lnTo>
                      <a:lnTo>
                        <a:pt x="383" y="539"/>
                      </a:lnTo>
                      <a:lnTo>
                        <a:pt x="372" y="500"/>
                      </a:lnTo>
                      <a:lnTo>
                        <a:pt x="359" y="460"/>
                      </a:lnTo>
                      <a:lnTo>
                        <a:pt x="329" y="376"/>
                      </a:lnTo>
                      <a:lnTo>
                        <a:pt x="311" y="334"/>
                      </a:lnTo>
                      <a:lnTo>
                        <a:pt x="293" y="295"/>
                      </a:lnTo>
                      <a:lnTo>
                        <a:pt x="273" y="258"/>
                      </a:lnTo>
                      <a:lnTo>
                        <a:pt x="254" y="222"/>
                      </a:lnTo>
                      <a:lnTo>
                        <a:pt x="234" y="188"/>
                      </a:lnTo>
                      <a:lnTo>
                        <a:pt x="215" y="157"/>
                      </a:lnTo>
                      <a:lnTo>
                        <a:pt x="198" y="132"/>
                      </a:lnTo>
                      <a:lnTo>
                        <a:pt x="179" y="107"/>
                      </a:lnTo>
                      <a:lnTo>
                        <a:pt x="159" y="84"/>
                      </a:lnTo>
                      <a:lnTo>
                        <a:pt x="140" y="64"/>
                      </a:lnTo>
                      <a:lnTo>
                        <a:pt x="121" y="48"/>
                      </a:lnTo>
                      <a:lnTo>
                        <a:pt x="91" y="28"/>
                      </a:lnTo>
                      <a:lnTo>
                        <a:pt x="74" y="24"/>
                      </a:lnTo>
                      <a:lnTo>
                        <a:pt x="67" y="22"/>
                      </a:lnTo>
                      <a:close/>
                      <a:moveTo>
                        <a:pt x="64" y="0"/>
                      </a:moveTo>
                      <a:lnTo>
                        <a:pt x="78" y="2"/>
                      </a:lnTo>
                      <a:lnTo>
                        <a:pt x="83" y="3"/>
                      </a:lnTo>
                      <a:lnTo>
                        <a:pt x="99" y="7"/>
                      </a:lnTo>
                      <a:lnTo>
                        <a:pt x="116" y="17"/>
                      </a:lnTo>
                      <a:lnTo>
                        <a:pt x="119" y="20"/>
                      </a:lnTo>
                      <a:lnTo>
                        <a:pt x="137" y="32"/>
                      </a:lnTo>
                      <a:lnTo>
                        <a:pt x="155" y="49"/>
                      </a:lnTo>
                      <a:lnTo>
                        <a:pt x="174" y="68"/>
                      </a:lnTo>
                      <a:lnTo>
                        <a:pt x="194" y="92"/>
                      </a:lnTo>
                      <a:lnTo>
                        <a:pt x="213" y="117"/>
                      </a:lnTo>
                      <a:lnTo>
                        <a:pt x="233" y="145"/>
                      </a:lnTo>
                      <a:lnTo>
                        <a:pt x="236" y="149"/>
                      </a:lnTo>
                      <a:lnTo>
                        <a:pt x="255" y="180"/>
                      </a:lnTo>
                      <a:lnTo>
                        <a:pt x="275" y="213"/>
                      </a:lnTo>
                      <a:lnTo>
                        <a:pt x="294" y="249"/>
                      </a:lnTo>
                      <a:lnTo>
                        <a:pt x="313" y="287"/>
                      </a:lnTo>
                      <a:lnTo>
                        <a:pt x="332" y="326"/>
                      </a:lnTo>
                      <a:lnTo>
                        <a:pt x="350" y="368"/>
                      </a:lnTo>
                      <a:lnTo>
                        <a:pt x="380" y="451"/>
                      </a:lnTo>
                      <a:lnTo>
                        <a:pt x="393" y="492"/>
                      </a:lnTo>
                      <a:lnTo>
                        <a:pt x="404" y="531"/>
                      </a:lnTo>
                      <a:lnTo>
                        <a:pt x="414" y="568"/>
                      </a:lnTo>
                      <a:lnTo>
                        <a:pt x="421" y="604"/>
                      </a:lnTo>
                      <a:lnTo>
                        <a:pt x="422" y="609"/>
                      </a:lnTo>
                      <a:lnTo>
                        <a:pt x="428" y="643"/>
                      </a:lnTo>
                      <a:lnTo>
                        <a:pt x="432" y="675"/>
                      </a:lnTo>
                      <a:lnTo>
                        <a:pt x="433" y="705"/>
                      </a:lnTo>
                      <a:lnTo>
                        <a:pt x="433" y="732"/>
                      </a:lnTo>
                      <a:lnTo>
                        <a:pt x="432" y="756"/>
                      </a:lnTo>
                      <a:lnTo>
                        <a:pt x="429" y="778"/>
                      </a:lnTo>
                      <a:lnTo>
                        <a:pt x="428" y="783"/>
                      </a:lnTo>
                      <a:lnTo>
                        <a:pt x="422" y="801"/>
                      </a:lnTo>
                      <a:lnTo>
                        <a:pt x="415" y="816"/>
                      </a:lnTo>
                      <a:lnTo>
                        <a:pt x="412" y="819"/>
                      </a:lnTo>
                      <a:lnTo>
                        <a:pt x="403" y="830"/>
                      </a:lnTo>
                      <a:lnTo>
                        <a:pt x="398" y="833"/>
                      </a:lnTo>
                      <a:lnTo>
                        <a:pt x="387" y="841"/>
                      </a:lnTo>
                      <a:lnTo>
                        <a:pt x="375" y="844"/>
                      </a:lnTo>
                      <a:lnTo>
                        <a:pt x="371" y="844"/>
                      </a:lnTo>
                      <a:lnTo>
                        <a:pt x="355" y="842"/>
                      </a:lnTo>
                      <a:lnTo>
                        <a:pt x="351" y="842"/>
                      </a:lnTo>
                      <a:lnTo>
                        <a:pt x="336" y="837"/>
                      </a:lnTo>
                      <a:lnTo>
                        <a:pt x="319" y="827"/>
                      </a:lnTo>
                      <a:lnTo>
                        <a:pt x="315" y="824"/>
                      </a:lnTo>
                      <a:lnTo>
                        <a:pt x="298" y="812"/>
                      </a:lnTo>
                      <a:lnTo>
                        <a:pt x="279" y="795"/>
                      </a:lnTo>
                      <a:lnTo>
                        <a:pt x="261" y="776"/>
                      </a:lnTo>
                      <a:lnTo>
                        <a:pt x="241" y="753"/>
                      </a:lnTo>
                      <a:lnTo>
                        <a:pt x="222" y="727"/>
                      </a:lnTo>
                      <a:lnTo>
                        <a:pt x="201" y="699"/>
                      </a:lnTo>
                      <a:lnTo>
                        <a:pt x="198" y="695"/>
                      </a:lnTo>
                      <a:lnTo>
                        <a:pt x="179" y="664"/>
                      </a:lnTo>
                      <a:lnTo>
                        <a:pt x="159" y="631"/>
                      </a:lnTo>
                      <a:lnTo>
                        <a:pt x="140" y="595"/>
                      </a:lnTo>
                      <a:lnTo>
                        <a:pt x="120" y="557"/>
                      </a:lnTo>
                      <a:lnTo>
                        <a:pt x="102" y="518"/>
                      </a:lnTo>
                      <a:lnTo>
                        <a:pt x="69" y="435"/>
                      </a:lnTo>
                      <a:lnTo>
                        <a:pt x="53" y="393"/>
                      </a:lnTo>
                      <a:lnTo>
                        <a:pt x="41" y="352"/>
                      </a:lnTo>
                      <a:lnTo>
                        <a:pt x="30" y="313"/>
                      </a:lnTo>
                      <a:lnTo>
                        <a:pt x="20" y="276"/>
                      </a:lnTo>
                      <a:lnTo>
                        <a:pt x="13" y="240"/>
                      </a:lnTo>
                      <a:lnTo>
                        <a:pt x="12" y="235"/>
                      </a:lnTo>
                      <a:lnTo>
                        <a:pt x="6" y="201"/>
                      </a:lnTo>
                      <a:lnTo>
                        <a:pt x="2" y="169"/>
                      </a:lnTo>
                      <a:lnTo>
                        <a:pt x="0" y="139"/>
                      </a:lnTo>
                      <a:lnTo>
                        <a:pt x="0" y="112"/>
                      </a:lnTo>
                      <a:lnTo>
                        <a:pt x="2" y="88"/>
                      </a:lnTo>
                      <a:lnTo>
                        <a:pt x="6" y="66"/>
                      </a:lnTo>
                      <a:lnTo>
                        <a:pt x="6" y="61"/>
                      </a:lnTo>
                      <a:lnTo>
                        <a:pt x="12" y="43"/>
                      </a:lnTo>
                      <a:lnTo>
                        <a:pt x="19" y="28"/>
                      </a:lnTo>
                      <a:lnTo>
                        <a:pt x="21" y="25"/>
                      </a:lnTo>
                      <a:lnTo>
                        <a:pt x="31" y="14"/>
                      </a:lnTo>
                      <a:lnTo>
                        <a:pt x="35" y="11"/>
                      </a:lnTo>
                      <a:lnTo>
                        <a:pt x="46" y="4"/>
                      </a:lnTo>
                      <a:lnTo>
                        <a:pt x="60"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7" name="Freeform 120"/>
                <p:cNvSpPr>
                  <a:spLocks/>
                </p:cNvSpPr>
                <p:nvPr/>
              </p:nvSpPr>
              <p:spPr bwMode="auto">
                <a:xfrm>
                  <a:off x="585" y="1337"/>
                  <a:ext cx="387" cy="839"/>
                </a:xfrm>
                <a:custGeom>
                  <a:avLst/>
                  <a:gdLst/>
                  <a:ahLst/>
                  <a:cxnLst>
                    <a:cxn ang="0">
                      <a:pos x="56" y="20"/>
                    </a:cxn>
                    <a:cxn ang="0">
                      <a:pos x="39" y="33"/>
                    </a:cxn>
                    <a:cxn ang="0">
                      <a:pos x="28" y="65"/>
                    </a:cxn>
                    <a:cxn ang="0">
                      <a:pos x="24" y="83"/>
                    </a:cxn>
                    <a:cxn ang="0">
                      <a:pos x="22" y="135"/>
                    </a:cxn>
                    <a:cxn ang="0">
                      <a:pos x="29" y="196"/>
                    </a:cxn>
                    <a:cxn ang="0">
                      <a:pos x="42" y="263"/>
                    </a:cxn>
                    <a:cxn ang="0">
                      <a:pos x="61" y="339"/>
                    </a:cxn>
                    <a:cxn ang="0">
                      <a:pos x="89" y="421"/>
                    </a:cxn>
                    <a:cxn ang="0">
                      <a:pos x="141" y="544"/>
                    </a:cxn>
                    <a:cxn ang="0">
                      <a:pos x="180" y="618"/>
                    </a:cxn>
                    <a:cxn ang="0">
                      <a:pos x="217" y="682"/>
                    </a:cxn>
                    <a:cxn ang="0">
                      <a:pos x="256" y="733"/>
                    </a:cxn>
                    <a:cxn ang="0">
                      <a:pos x="294" y="776"/>
                    </a:cxn>
                    <a:cxn ang="0">
                      <a:pos x="327" y="803"/>
                    </a:cxn>
                    <a:cxn ang="0">
                      <a:pos x="355" y="815"/>
                    </a:cxn>
                    <a:cxn ang="0">
                      <a:pos x="379" y="815"/>
                    </a:cxn>
                    <a:cxn ang="0">
                      <a:pos x="374" y="839"/>
                    </a:cxn>
                    <a:cxn ang="0">
                      <a:pos x="355" y="838"/>
                    </a:cxn>
                    <a:cxn ang="0">
                      <a:pos x="335" y="832"/>
                    </a:cxn>
                    <a:cxn ang="0">
                      <a:pos x="315" y="821"/>
                    </a:cxn>
                    <a:cxn ang="0">
                      <a:pos x="278" y="792"/>
                    </a:cxn>
                    <a:cxn ang="0">
                      <a:pos x="241" y="749"/>
                    </a:cxn>
                    <a:cxn ang="0">
                      <a:pos x="200" y="694"/>
                    </a:cxn>
                    <a:cxn ang="0">
                      <a:pos x="178" y="659"/>
                    </a:cxn>
                    <a:cxn ang="0">
                      <a:pos x="139" y="591"/>
                    </a:cxn>
                    <a:cxn ang="0">
                      <a:pos x="102" y="513"/>
                    </a:cxn>
                    <a:cxn ang="0">
                      <a:pos x="54" y="388"/>
                    </a:cxn>
                    <a:cxn ang="0">
                      <a:pos x="29" y="309"/>
                    </a:cxn>
                    <a:cxn ang="0">
                      <a:pos x="13" y="235"/>
                    </a:cxn>
                    <a:cxn ang="0">
                      <a:pos x="7" y="196"/>
                    </a:cxn>
                    <a:cxn ang="0">
                      <a:pos x="0" y="135"/>
                    </a:cxn>
                    <a:cxn ang="0">
                      <a:pos x="1" y="83"/>
                    </a:cxn>
                    <a:cxn ang="0">
                      <a:pos x="7" y="57"/>
                    </a:cxn>
                    <a:cxn ang="0">
                      <a:pos x="20" y="23"/>
                    </a:cxn>
                    <a:cxn ang="0">
                      <a:pos x="32" y="9"/>
                    </a:cxn>
                    <a:cxn ang="0">
                      <a:pos x="47" y="0"/>
                    </a:cxn>
                  </a:cxnLst>
                  <a:rect l="0" t="0" r="r" b="b"/>
                  <a:pathLst>
                    <a:path w="387" h="839">
                      <a:moveTo>
                        <a:pt x="47" y="0"/>
                      </a:moveTo>
                      <a:lnTo>
                        <a:pt x="56" y="20"/>
                      </a:lnTo>
                      <a:lnTo>
                        <a:pt x="46" y="27"/>
                      </a:lnTo>
                      <a:lnTo>
                        <a:pt x="39" y="33"/>
                      </a:lnTo>
                      <a:lnTo>
                        <a:pt x="33" y="47"/>
                      </a:lnTo>
                      <a:lnTo>
                        <a:pt x="28" y="65"/>
                      </a:lnTo>
                      <a:lnTo>
                        <a:pt x="27" y="65"/>
                      </a:lnTo>
                      <a:lnTo>
                        <a:pt x="24" y="83"/>
                      </a:lnTo>
                      <a:lnTo>
                        <a:pt x="22" y="107"/>
                      </a:lnTo>
                      <a:lnTo>
                        <a:pt x="22" y="135"/>
                      </a:lnTo>
                      <a:lnTo>
                        <a:pt x="25" y="164"/>
                      </a:lnTo>
                      <a:lnTo>
                        <a:pt x="29" y="196"/>
                      </a:lnTo>
                      <a:lnTo>
                        <a:pt x="35" y="231"/>
                      </a:lnTo>
                      <a:lnTo>
                        <a:pt x="42" y="263"/>
                      </a:lnTo>
                      <a:lnTo>
                        <a:pt x="50" y="300"/>
                      </a:lnTo>
                      <a:lnTo>
                        <a:pt x="61" y="339"/>
                      </a:lnTo>
                      <a:lnTo>
                        <a:pt x="75" y="380"/>
                      </a:lnTo>
                      <a:lnTo>
                        <a:pt x="89" y="421"/>
                      </a:lnTo>
                      <a:lnTo>
                        <a:pt x="123" y="505"/>
                      </a:lnTo>
                      <a:lnTo>
                        <a:pt x="141" y="544"/>
                      </a:lnTo>
                      <a:lnTo>
                        <a:pt x="160" y="583"/>
                      </a:lnTo>
                      <a:lnTo>
                        <a:pt x="180" y="618"/>
                      </a:lnTo>
                      <a:lnTo>
                        <a:pt x="199" y="651"/>
                      </a:lnTo>
                      <a:lnTo>
                        <a:pt x="217" y="682"/>
                      </a:lnTo>
                      <a:lnTo>
                        <a:pt x="237" y="708"/>
                      </a:lnTo>
                      <a:lnTo>
                        <a:pt x="256" y="733"/>
                      </a:lnTo>
                      <a:lnTo>
                        <a:pt x="276" y="757"/>
                      </a:lnTo>
                      <a:lnTo>
                        <a:pt x="294" y="776"/>
                      </a:lnTo>
                      <a:lnTo>
                        <a:pt x="313" y="792"/>
                      </a:lnTo>
                      <a:lnTo>
                        <a:pt x="327" y="803"/>
                      </a:lnTo>
                      <a:lnTo>
                        <a:pt x="344" y="811"/>
                      </a:lnTo>
                      <a:lnTo>
                        <a:pt x="355" y="815"/>
                      </a:lnTo>
                      <a:lnTo>
                        <a:pt x="370" y="817"/>
                      </a:lnTo>
                      <a:lnTo>
                        <a:pt x="379" y="815"/>
                      </a:lnTo>
                      <a:lnTo>
                        <a:pt x="387" y="836"/>
                      </a:lnTo>
                      <a:lnTo>
                        <a:pt x="374" y="839"/>
                      </a:lnTo>
                      <a:lnTo>
                        <a:pt x="370" y="839"/>
                      </a:lnTo>
                      <a:lnTo>
                        <a:pt x="355" y="838"/>
                      </a:lnTo>
                      <a:lnTo>
                        <a:pt x="351" y="838"/>
                      </a:lnTo>
                      <a:lnTo>
                        <a:pt x="335" y="832"/>
                      </a:lnTo>
                      <a:lnTo>
                        <a:pt x="319" y="824"/>
                      </a:lnTo>
                      <a:lnTo>
                        <a:pt x="315" y="821"/>
                      </a:lnTo>
                      <a:lnTo>
                        <a:pt x="298" y="807"/>
                      </a:lnTo>
                      <a:lnTo>
                        <a:pt x="278" y="792"/>
                      </a:lnTo>
                      <a:lnTo>
                        <a:pt x="260" y="772"/>
                      </a:lnTo>
                      <a:lnTo>
                        <a:pt x="241" y="749"/>
                      </a:lnTo>
                      <a:lnTo>
                        <a:pt x="221" y="724"/>
                      </a:lnTo>
                      <a:lnTo>
                        <a:pt x="200" y="694"/>
                      </a:lnTo>
                      <a:lnTo>
                        <a:pt x="198" y="692"/>
                      </a:lnTo>
                      <a:lnTo>
                        <a:pt x="178" y="659"/>
                      </a:lnTo>
                      <a:lnTo>
                        <a:pt x="159" y="626"/>
                      </a:lnTo>
                      <a:lnTo>
                        <a:pt x="139" y="591"/>
                      </a:lnTo>
                      <a:lnTo>
                        <a:pt x="120" y="552"/>
                      </a:lnTo>
                      <a:lnTo>
                        <a:pt x="102" y="513"/>
                      </a:lnTo>
                      <a:lnTo>
                        <a:pt x="68" y="430"/>
                      </a:lnTo>
                      <a:lnTo>
                        <a:pt x="54" y="388"/>
                      </a:lnTo>
                      <a:lnTo>
                        <a:pt x="40" y="348"/>
                      </a:lnTo>
                      <a:lnTo>
                        <a:pt x="29" y="309"/>
                      </a:lnTo>
                      <a:lnTo>
                        <a:pt x="21" y="271"/>
                      </a:lnTo>
                      <a:lnTo>
                        <a:pt x="13" y="235"/>
                      </a:lnTo>
                      <a:lnTo>
                        <a:pt x="13" y="231"/>
                      </a:lnTo>
                      <a:lnTo>
                        <a:pt x="7" y="196"/>
                      </a:lnTo>
                      <a:lnTo>
                        <a:pt x="3" y="164"/>
                      </a:lnTo>
                      <a:lnTo>
                        <a:pt x="0" y="135"/>
                      </a:lnTo>
                      <a:lnTo>
                        <a:pt x="0" y="107"/>
                      </a:lnTo>
                      <a:lnTo>
                        <a:pt x="1" y="83"/>
                      </a:lnTo>
                      <a:lnTo>
                        <a:pt x="6" y="61"/>
                      </a:lnTo>
                      <a:lnTo>
                        <a:pt x="7" y="57"/>
                      </a:lnTo>
                      <a:lnTo>
                        <a:pt x="13" y="39"/>
                      </a:lnTo>
                      <a:lnTo>
                        <a:pt x="20" y="23"/>
                      </a:lnTo>
                      <a:lnTo>
                        <a:pt x="22" y="20"/>
                      </a:lnTo>
                      <a:lnTo>
                        <a:pt x="32" y="9"/>
                      </a:lnTo>
                      <a:lnTo>
                        <a:pt x="36" y="7"/>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8" name="Freeform 121"/>
                <p:cNvSpPr>
                  <a:spLocks/>
                </p:cNvSpPr>
                <p:nvPr/>
              </p:nvSpPr>
              <p:spPr bwMode="auto">
                <a:xfrm>
                  <a:off x="625" y="1268"/>
                  <a:ext cx="183" cy="92"/>
                </a:xfrm>
                <a:custGeom>
                  <a:avLst/>
                  <a:gdLst/>
                  <a:ahLst/>
                  <a:cxnLst>
                    <a:cxn ang="0">
                      <a:pos x="174" y="0"/>
                    </a:cxn>
                    <a:cxn ang="0">
                      <a:pos x="183" y="21"/>
                    </a:cxn>
                    <a:cxn ang="0">
                      <a:pos x="16" y="89"/>
                    </a:cxn>
                    <a:cxn ang="0">
                      <a:pos x="9" y="92"/>
                    </a:cxn>
                    <a:cxn ang="0">
                      <a:pos x="0" y="71"/>
                    </a:cxn>
                    <a:cxn ang="0">
                      <a:pos x="7" y="69"/>
                    </a:cxn>
                    <a:cxn ang="0">
                      <a:pos x="174" y="0"/>
                    </a:cxn>
                  </a:cxnLst>
                  <a:rect l="0" t="0" r="r" b="b"/>
                  <a:pathLst>
                    <a:path w="183" h="92">
                      <a:moveTo>
                        <a:pt x="174" y="0"/>
                      </a:moveTo>
                      <a:lnTo>
                        <a:pt x="183" y="21"/>
                      </a:lnTo>
                      <a:lnTo>
                        <a:pt x="16" y="89"/>
                      </a:lnTo>
                      <a:lnTo>
                        <a:pt x="9" y="92"/>
                      </a:lnTo>
                      <a:lnTo>
                        <a:pt x="0" y="71"/>
                      </a:lnTo>
                      <a:lnTo>
                        <a:pt x="7" y="69"/>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9" name="Freeform 122"/>
                <p:cNvSpPr>
                  <a:spLocks/>
                </p:cNvSpPr>
                <p:nvPr/>
              </p:nvSpPr>
              <p:spPr bwMode="auto">
                <a:xfrm>
                  <a:off x="958" y="2084"/>
                  <a:ext cx="182" cy="91"/>
                </a:xfrm>
                <a:custGeom>
                  <a:avLst/>
                  <a:gdLst/>
                  <a:ahLst/>
                  <a:cxnLst>
                    <a:cxn ang="0">
                      <a:pos x="174" y="0"/>
                    </a:cxn>
                    <a:cxn ang="0">
                      <a:pos x="182" y="21"/>
                    </a:cxn>
                    <a:cxn ang="0">
                      <a:pos x="14" y="89"/>
                    </a:cxn>
                    <a:cxn ang="0">
                      <a:pos x="10" y="91"/>
                    </a:cxn>
                    <a:cxn ang="0">
                      <a:pos x="0" y="71"/>
                    </a:cxn>
                    <a:cxn ang="0">
                      <a:pos x="6" y="68"/>
                    </a:cxn>
                    <a:cxn ang="0">
                      <a:pos x="174" y="0"/>
                    </a:cxn>
                  </a:cxnLst>
                  <a:rect l="0" t="0" r="r" b="b"/>
                  <a:pathLst>
                    <a:path w="182" h="91">
                      <a:moveTo>
                        <a:pt x="174" y="0"/>
                      </a:moveTo>
                      <a:lnTo>
                        <a:pt x="182" y="21"/>
                      </a:lnTo>
                      <a:lnTo>
                        <a:pt x="14" y="89"/>
                      </a:lnTo>
                      <a:lnTo>
                        <a:pt x="10" y="91"/>
                      </a:lnTo>
                      <a:lnTo>
                        <a:pt x="0" y="71"/>
                      </a:lnTo>
                      <a:lnTo>
                        <a:pt x="6" y="68"/>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0" name="Freeform 123"/>
                <p:cNvSpPr>
                  <a:spLocks/>
                </p:cNvSpPr>
                <p:nvPr/>
              </p:nvSpPr>
              <p:spPr bwMode="auto">
                <a:xfrm>
                  <a:off x="2640" y="1440"/>
                  <a:ext cx="508" cy="616"/>
                </a:xfrm>
                <a:custGeom>
                  <a:avLst/>
                  <a:gdLst/>
                  <a:ahLst/>
                  <a:cxnLst>
                    <a:cxn ang="0">
                      <a:pos x="232" y="1"/>
                    </a:cxn>
                    <a:cxn ang="0">
                      <a:pos x="256" y="15"/>
                    </a:cxn>
                    <a:cxn ang="0">
                      <a:pos x="260" y="39"/>
                    </a:cxn>
                    <a:cxn ang="0">
                      <a:pos x="250" y="83"/>
                    </a:cxn>
                    <a:cxn ang="0">
                      <a:pos x="242" y="115"/>
                    </a:cxn>
                    <a:cxn ang="0">
                      <a:pos x="230" y="179"/>
                    </a:cxn>
                    <a:cxn ang="0">
                      <a:pos x="231" y="236"/>
                    </a:cxn>
                    <a:cxn ang="0">
                      <a:pos x="256" y="288"/>
                    </a:cxn>
                    <a:cxn ang="0">
                      <a:pos x="305" y="337"/>
                    </a:cxn>
                    <a:cxn ang="0">
                      <a:pos x="365" y="374"/>
                    </a:cxn>
                    <a:cxn ang="0">
                      <a:pos x="426" y="413"/>
                    </a:cxn>
                    <a:cxn ang="0">
                      <a:pos x="461" y="444"/>
                    </a:cxn>
                    <a:cxn ang="0">
                      <a:pos x="476" y="467"/>
                    </a:cxn>
                    <a:cxn ang="0">
                      <a:pos x="491" y="498"/>
                    </a:cxn>
                    <a:cxn ang="0">
                      <a:pos x="504" y="530"/>
                    </a:cxn>
                    <a:cxn ang="0">
                      <a:pos x="508" y="559"/>
                    </a:cxn>
                    <a:cxn ang="0">
                      <a:pos x="501" y="582"/>
                    </a:cxn>
                    <a:cxn ang="0">
                      <a:pos x="479" y="590"/>
                    </a:cxn>
                    <a:cxn ang="0">
                      <a:pos x="445" y="605"/>
                    </a:cxn>
                    <a:cxn ang="0">
                      <a:pos x="417" y="616"/>
                    </a:cxn>
                    <a:cxn ang="0">
                      <a:pos x="391" y="605"/>
                    </a:cxn>
                    <a:cxn ang="0">
                      <a:pos x="365" y="586"/>
                    </a:cxn>
                    <a:cxn ang="0">
                      <a:pos x="340" y="566"/>
                    </a:cxn>
                    <a:cxn ang="0">
                      <a:pos x="317" y="561"/>
                    </a:cxn>
                    <a:cxn ang="0">
                      <a:pos x="301" y="572"/>
                    </a:cxn>
                    <a:cxn ang="0">
                      <a:pos x="281" y="582"/>
                    </a:cxn>
                    <a:cxn ang="0">
                      <a:pos x="256" y="579"/>
                    </a:cxn>
                    <a:cxn ang="0">
                      <a:pos x="230" y="551"/>
                    </a:cxn>
                    <a:cxn ang="0">
                      <a:pos x="210" y="515"/>
                    </a:cxn>
                    <a:cxn ang="0">
                      <a:pos x="184" y="509"/>
                    </a:cxn>
                    <a:cxn ang="0">
                      <a:pos x="150" y="505"/>
                    </a:cxn>
                    <a:cxn ang="0">
                      <a:pos x="123" y="485"/>
                    </a:cxn>
                    <a:cxn ang="0">
                      <a:pos x="100" y="470"/>
                    </a:cxn>
                    <a:cxn ang="0">
                      <a:pos x="79" y="452"/>
                    </a:cxn>
                    <a:cxn ang="0">
                      <a:pos x="49" y="423"/>
                    </a:cxn>
                    <a:cxn ang="0">
                      <a:pos x="22" y="392"/>
                    </a:cxn>
                    <a:cxn ang="0">
                      <a:pos x="0" y="346"/>
                    </a:cxn>
                    <a:cxn ang="0">
                      <a:pos x="8" y="304"/>
                    </a:cxn>
                    <a:cxn ang="0">
                      <a:pos x="71" y="236"/>
                    </a:cxn>
                    <a:cxn ang="0">
                      <a:pos x="110" y="204"/>
                    </a:cxn>
                    <a:cxn ang="0">
                      <a:pos x="142" y="172"/>
                    </a:cxn>
                    <a:cxn ang="0">
                      <a:pos x="170" y="125"/>
                    </a:cxn>
                    <a:cxn ang="0">
                      <a:pos x="196" y="46"/>
                    </a:cxn>
                    <a:cxn ang="0">
                      <a:pos x="212" y="0"/>
                    </a:cxn>
                  </a:cxnLst>
                  <a:rect l="0" t="0" r="r" b="b"/>
                  <a:pathLst>
                    <a:path w="508" h="616">
                      <a:moveTo>
                        <a:pt x="212" y="0"/>
                      </a:moveTo>
                      <a:lnTo>
                        <a:pt x="232" y="1"/>
                      </a:lnTo>
                      <a:lnTo>
                        <a:pt x="246" y="7"/>
                      </a:lnTo>
                      <a:lnTo>
                        <a:pt x="256" y="15"/>
                      </a:lnTo>
                      <a:lnTo>
                        <a:pt x="260" y="26"/>
                      </a:lnTo>
                      <a:lnTo>
                        <a:pt x="260" y="39"/>
                      </a:lnTo>
                      <a:lnTo>
                        <a:pt x="259" y="53"/>
                      </a:lnTo>
                      <a:lnTo>
                        <a:pt x="250" y="83"/>
                      </a:lnTo>
                      <a:lnTo>
                        <a:pt x="246" y="100"/>
                      </a:lnTo>
                      <a:lnTo>
                        <a:pt x="242" y="115"/>
                      </a:lnTo>
                      <a:lnTo>
                        <a:pt x="235" y="149"/>
                      </a:lnTo>
                      <a:lnTo>
                        <a:pt x="230" y="179"/>
                      </a:lnTo>
                      <a:lnTo>
                        <a:pt x="228" y="208"/>
                      </a:lnTo>
                      <a:lnTo>
                        <a:pt x="231" y="236"/>
                      </a:lnTo>
                      <a:lnTo>
                        <a:pt x="239" y="261"/>
                      </a:lnTo>
                      <a:lnTo>
                        <a:pt x="256" y="288"/>
                      </a:lnTo>
                      <a:lnTo>
                        <a:pt x="280" y="313"/>
                      </a:lnTo>
                      <a:lnTo>
                        <a:pt x="305" y="337"/>
                      </a:lnTo>
                      <a:lnTo>
                        <a:pt x="334" y="356"/>
                      </a:lnTo>
                      <a:lnTo>
                        <a:pt x="365" y="374"/>
                      </a:lnTo>
                      <a:lnTo>
                        <a:pt x="397" y="392"/>
                      </a:lnTo>
                      <a:lnTo>
                        <a:pt x="426" y="413"/>
                      </a:lnTo>
                      <a:lnTo>
                        <a:pt x="454" y="437"/>
                      </a:lnTo>
                      <a:lnTo>
                        <a:pt x="461" y="444"/>
                      </a:lnTo>
                      <a:lnTo>
                        <a:pt x="468" y="455"/>
                      </a:lnTo>
                      <a:lnTo>
                        <a:pt x="476" y="467"/>
                      </a:lnTo>
                      <a:lnTo>
                        <a:pt x="484" y="483"/>
                      </a:lnTo>
                      <a:lnTo>
                        <a:pt x="491" y="498"/>
                      </a:lnTo>
                      <a:lnTo>
                        <a:pt x="498" y="515"/>
                      </a:lnTo>
                      <a:lnTo>
                        <a:pt x="504" y="530"/>
                      </a:lnTo>
                      <a:lnTo>
                        <a:pt x="506" y="545"/>
                      </a:lnTo>
                      <a:lnTo>
                        <a:pt x="508" y="559"/>
                      </a:lnTo>
                      <a:lnTo>
                        <a:pt x="505" y="572"/>
                      </a:lnTo>
                      <a:lnTo>
                        <a:pt x="501" y="582"/>
                      </a:lnTo>
                      <a:lnTo>
                        <a:pt x="491" y="587"/>
                      </a:lnTo>
                      <a:lnTo>
                        <a:pt x="479" y="590"/>
                      </a:lnTo>
                      <a:lnTo>
                        <a:pt x="461" y="589"/>
                      </a:lnTo>
                      <a:lnTo>
                        <a:pt x="445" y="605"/>
                      </a:lnTo>
                      <a:lnTo>
                        <a:pt x="431" y="615"/>
                      </a:lnTo>
                      <a:lnTo>
                        <a:pt x="417" y="616"/>
                      </a:lnTo>
                      <a:lnTo>
                        <a:pt x="404" y="614"/>
                      </a:lnTo>
                      <a:lnTo>
                        <a:pt x="391" y="605"/>
                      </a:lnTo>
                      <a:lnTo>
                        <a:pt x="378" y="595"/>
                      </a:lnTo>
                      <a:lnTo>
                        <a:pt x="365" y="586"/>
                      </a:lnTo>
                      <a:lnTo>
                        <a:pt x="352" y="575"/>
                      </a:lnTo>
                      <a:lnTo>
                        <a:pt x="340" y="566"/>
                      </a:lnTo>
                      <a:lnTo>
                        <a:pt x="327" y="561"/>
                      </a:lnTo>
                      <a:lnTo>
                        <a:pt x="317" y="561"/>
                      </a:lnTo>
                      <a:lnTo>
                        <a:pt x="309" y="565"/>
                      </a:lnTo>
                      <a:lnTo>
                        <a:pt x="301" y="572"/>
                      </a:lnTo>
                      <a:lnTo>
                        <a:pt x="291" y="577"/>
                      </a:lnTo>
                      <a:lnTo>
                        <a:pt x="281" y="582"/>
                      </a:lnTo>
                      <a:lnTo>
                        <a:pt x="270" y="583"/>
                      </a:lnTo>
                      <a:lnTo>
                        <a:pt x="256" y="579"/>
                      </a:lnTo>
                      <a:lnTo>
                        <a:pt x="242" y="568"/>
                      </a:lnTo>
                      <a:lnTo>
                        <a:pt x="230" y="551"/>
                      </a:lnTo>
                      <a:lnTo>
                        <a:pt x="219" y="533"/>
                      </a:lnTo>
                      <a:lnTo>
                        <a:pt x="210" y="515"/>
                      </a:lnTo>
                      <a:lnTo>
                        <a:pt x="203" y="502"/>
                      </a:lnTo>
                      <a:lnTo>
                        <a:pt x="184" y="509"/>
                      </a:lnTo>
                      <a:lnTo>
                        <a:pt x="167" y="509"/>
                      </a:lnTo>
                      <a:lnTo>
                        <a:pt x="150" y="505"/>
                      </a:lnTo>
                      <a:lnTo>
                        <a:pt x="136" y="497"/>
                      </a:lnTo>
                      <a:lnTo>
                        <a:pt x="123" y="485"/>
                      </a:lnTo>
                      <a:lnTo>
                        <a:pt x="107" y="474"/>
                      </a:lnTo>
                      <a:lnTo>
                        <a:pt x="100" y="470"/>
                      </a:lnTo>
                      <a:lnTo>
                        <a:pt x="91" y="462"/>
                      </a:lnTo>
                      <a:lnTo>
                        <a:pt x="79" y="452"/>
                      </a:lnTo>
                      <a:lnTo>
                        <a:pt x="67" y="441"/>
                      </a:lnTo>
                      <a:lnTo>
                        <a:pt x="49" y="423"/>
                      </a:lnTo>
                      <a:lnTo>
                        <a:pt x="45" y="417"/>
                      </a:lnTo>
                      <a:lnTo>
                        <a:pt x="22" y="392"/>
                      </a:lnTo>
                      <a:lnTo>
                        <a:pt x="8" y="369"/>
                      </a:lnTo>
                      <a:lnTo>
                        <a:pt x="0" y="346"/>
                      </a:lnTo>
                      <a:lnTo>
                        <a:pt x="0" y="325"/>
                      </a:lnTo>
                      <a:lnTo>
                        <a:pt x="8" y="304"/>
                      </a:lnTo>
                      <a:lnTo>
                        <a:pt x="25" y="282"/>
                      </a:lnTo>
                      <a:lnTo>
                        <a:pt x="71" y="236"/>
                      </a:lnTo>
                      <a:lnTo>
                        <a:pt x="92" y="220"/>
                      </a:lnTo>
                      <a:lnTo>
                        <a:pt x="110" y="204"/>
                      </a:lnTo>
                      <a:lnTo>
                        <a:pt x="127" y="189"/>
                      </a:lnTo>
                      <a:lnTo>
                        <a:pt x="142" y="172"/>
                      </a:lnTo>
                      <a:lnTo>
                        <a:pt x="156" y="151"/>
                      </a:lnTo>
                      <a:lnTo>
                        <a:pt x="170" y="125"/>
                      </a:lnTo>
                      <a:lnTo>
                        <a:pt x="184" y="85"/>
                      </a:lnTo>
                      <a:lnTo>
                        <a:pt x="196" y="46"/>
                      </a:lnTo>
                      <a:lnTo>
                        <a:pt x="214" y="7"/>
                      </a:lnTo>
                      <a:lnTo>
                        <a:pt x="2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1" name="Freeform 124"/>
                <p:cNvSpPr>
                  <a:spLocks noEditPoints="1"/>
                </p:cNvSpPr>
                <p:nvPr/>
              </p:nvSpPr>
              <p:spPr bwMode="auto">
                <a:xfrm>
                  <a:off x="2629" y="1428"/>
                  <a:ext cx="529" cy="639"/>
                </a:xfrm>
                <a:custGeom>
                  <a:avLst/>
                  <a:gdLst/>
                  <a:ahLst/>
                  <a:cxnLst>
                    <a:cxn ang="0">
                      <a:pos x="221" y="53"/>
                    </a:cxn>
                    <a:cxn ang="0">
                      <a:pos x="188" y="145"/>
                    </a:cxn>
                    <a:cxn ang="0">
                      <a:pos x="127" y="226"/>
                    </a:cxn>
                    <a:cxn ang="0">
                      <a:pos x="51" y="293"/>
                    </a:cxn>
                    <a:cxn ang="0">
                      <a:pos x="24" y="355"/>
                    </a:cxn>
                    <a:cxn ang="0">
                      <a:pos x="51" y="410"/>
                    </a:cxn>
                    <a:cxn ang="0">
                      <a:pos x="124" y="478"/>
                    </a:cxn>
                    <a:cxn ang="0">
                      <a:pos x="163" y="504"/>
                    </a:cxn>
                    <a:cxn ang="0">
                      <a:pos x="209" y="504"/>
                    </a:cxn>
                    <a:cxn ang="0">
                      <a:pos x="221" y="506"/>
                    </a:cxn>
                    <a:cxn ang="0">
                      <a:pos x="248" y="557"/>
                    </a:cxn>
                    <a:cxn ang="0">
                      <a:pos x="284" y="584"/>
                    </a:cxn>
                    <a:cxn ang="0">
                      <a:pos x="334" y="562"/>
                    </a:cxn>
                    <a:cxn ang="0">
                      <a:pos x="378" y="584"/>
                    </a:cxn>
                    <a:cxn ang="0">
                      <a:pos x="410" y="610"/>
                    </a:cxn>
                    <a:cxn ang="0">
                      <a:pos x="445" y="613"/>
                    </a:cxn>
                    <a:cxn ang="0">
                      <a:pos x="465" y="592"/>
                    </a:cxn>
                    <a:cxn ang="0">
                      <a:pos x="490" y="591"/>
                    </a:cxn>
                    <a:cxn ang="0">
                      <a:pos x="508" y="570"/>
                    </a:cxn>
                    <a:cxn ang="0">
                      <a:pos x="499" y="530"/>
                    </a:cxn>
                    <a:cxn ang="0">
                      <a:pos x="481" y="492"/>
                    </a:cxn>
                    <a:cxn ang="0">
                      <a:pos x="435" y="438"/>
                    </a:cxn>
                    <a:cxn ang="0">
                      <a:pos x="357" y="389"/>
                    </a:cxn>
                    <a:cxn ang="0">
                      <a:pos x="285" y="336"/>
                    </a:cxn>
                    <a:cxn ang="0">
                      <a:pos x="237" y="271"/>
                    </a:cxn>
                    <a:cxn ang="0">
                      <a:pos x="232" y="174"/>
                    </a:cxn>
                    <a:cxn ang="0">
                      <a:pos x="261" y="51"/>
                    </a:cxn>
                    <a:cxn ang="0">
                      <a:pos x="245" y="24"/>
                    </a:cxn>
                    <a:cxn ang="0">
                      <a:pos x="238" y="2"/>
                    </a:cxn>
                    <a:cxn ang="0">
                      <a:pos x="274" y="19"/>
                    </a:cxn>
                    <a:cxn ang="0">
                      <a:pos x="278" y="78"/>
                    </a:cxn>
                    <a:cxn ang="0">
                      <a:pos x="250" y="194"/>
                    </a:cxn>
                    <a:cxn ang="0">
                      <a:pos x="261" y="272"/>
                    </a:cxn>
                    <a:cxn ang="0">
                      <a:pos x="320" y="337"/>
                    </a:cxn>
                    <a:cxn ang="0">
                      <a:pos x="392" y="383"/>
                    </a:cxn>
                    <a:cxn ang="0">
                      <a:pos x="459" y="428"/>
                    </a:cxn>
                    <a:cxn ang="0">
                      <a:pos x="516" y="514"/>
                    </a:cxn>
                    <a:cxn ang="0">
                      <a:pos x="529" y="571"/>
                    </a:cxn>
                    <a:cxn ang="0">
                      <a:pos x="509" y="609"/>
                    </a:cxn>
                    <a:cxn ang="0">
                      <a:pos x="470" y="620"/>
                    </a:cxn>
                    <a:cxn ang="0">
                      <a:pos x="427" y="639"/>
                    </a:cxn>
                    <a:cxn ang="0">
                      <a:pos x="374" y="610"/>
                    </a:cxn>
                    <a:cxn ang="0">
                      <a:pos x="335" y="584"/>
                    </a:cxn>
                    <a:cxn ang="0">
                      <a:pos x="309" y="598"/>
                    </a:cxn>
                    <a:cxn ang="0">
                      <a:pos x="274" y="605"/>
                    </a:cxn>
                    <a:cxn ang="0">
                      <a:pos x="234" y="573"/>
                    </a:cxn>
                    <a:cxn ang="0">
                      <a:pos x="210" y="527"/>
                    </a:cxn>
                    <a:cxn ang="0">
                      <a:pos x="154" y="525"/>
                    </a:cxn>
                    <a:cxn ang="0">
                      <a:pos x="78" y="468"/>
                    </a:cxn>
                    <a:cxn ang="0">
                      <a:pos x="25" y="413"/>
                    </a:cxn>
                    <a:cxn ang="0">
                      <a:pos x="0" y="343"/>
                    </a:cxn>
                    <a:cxn ang="0">
                      <a:pos x="25" y="289"/>
                    </a:cxn>
                    <a:cxn ang="0">
                      <a:pos x="139" y="183"/>
                    </a:cxn>
                    <a:cxn ang="0">
                      <a:pos x="185" y="88"/>
                    </a:cxn>
                    <a:cxn ang="0">
                      <a:pos x="213" y="14"/>
                    </a:cxn>
                    <a:cxn ang="0">
                      <a:pos x="223" y="0"/>
                    </a:cxn>
                  </a:cxnLst>
                  <a:rect l="0" t="0" r="r" b="b"/>
                  <a:pathLst>
                    <a:path w="529" h="639">
                      <a:moveTo>
                        <a:pt x="234" y="23"/>
                      </a:moveTo>
                      <a:lnTo>
                        <a:pt x="234" y="24"/>
                      </a:lnTo>
                      <a:lnTo>
                        <a:pt x="221" y="53"/>
                      </a:lnTo>
                      <a:lnTo>
                        <a:pt x="210" y="85"/>
                      </a:lnTo>
                      <a:lnTo>
                        <a:pt x="199" y="116"/>
                      </a:lnTo>
                      <a:lnTo>
                        <a:pt x="188" y="145"/>
                      </a:lnTo>
                      <a:lnTo>
                        <a:pt x="173" y="174"/>
                      </a:lnTo>
                      <a:lnTo>
                        <a:pt x="153" y="201"/>
                      </a:lnTo>
                      <a:lnTo>
                        <a:pt x="127" y="226"/>
                      </a:lnTo>
                      <a:lnTo>
                        <a:pt x="97" y="250"/>
                      </a:lnTo>
                      <a:lnTo>
                        <a:pt x="74" y="271"/>
                      </a:lnTo>
                      <a:lnTo>
                        <a:pt x="51" y="293"/>
                      </a:lnTo>
                      <a:lnTo>
                        <a:pt x="32" y="316"/>
                      </a:lnTo>
                      <a:lnTo>
                        <a:pt x="24" y="336"/>
                      </a:lnTo>
                      <a:lnTo>
                        <a:pt x="24" y="355"/>
                      </a:lnTo>
                      <a:lnTo>
                        <a:pt x="29" y="375"/>
                      </a:lnTo>
                      <a:lnTo>
                        <a:pt x="39" y="393"/>
                      </a:lnTo>
                      <a:lnTo>
                        <a:pt x="51" y="410"/>
                      </a:lnTo>
                      <a:lnTo>
                        <a:pt x="65" y="425"/>
                      </a:lnTo>
                      <a:lnTo>
                        <a:pt x="79" y="439"/>
                      </a:lnTo>
                      <a:lnTo>
                        <a:pt x="124" y="478"/>
                      </a:lnTo>
                      <a:lnTo>
                        <a:pt x="136" y="488"/>
                      </a:lnTo>
                      <a:lnTo>
                        <a:pt x="150" y="497"/>
                      </a:lnTo>
                      <a:lnTo>
                        <a:pt x="163" y="504"/>
                      </a:lnTo>
                      <a:lnTo>
                        <a:pt x="177" y="509"/>
                      </a:lnTo>
                      <a:lnTo>
                        <a:pt x="192" y="509"/>
                      </a:lnTo>
                      <a:lnTo>
                        <a:pt x="209" y="504"/>
                      </a:lnTo>
                      <a:lnTo>
                        <a:pt x="211" y="503"/>
                      </a:lnTo>
                      <a:lnTo>
                        <a:pt x="216" y="503"/>
                      </a:lnTo>
                      <a:lnTo>
                        <a:pt x="221" y="506"/>
                      </a:lnTo>
                      <a:lnTo>
                        <a:pt x="224" y="509"/>
                      </a:lnTo>
                      <a:lnTo>
                        <a:pt x="231" y="524"/>
                      </a:lnTo>
                      <a:lnTo>
                        <a:pt x="248" y="557"/>
                      </a:lnTo>
                      <a:lnTo>
                        <a:pt x="259" y="571"/>
                      </a:lnTo>
                      <a:lnTo>
                        <a:pt x="273" y="581"/>
                      </a:lnTo>
                      <a:lnTo>
                        <a:pt x="284" y="584"/>
                      </a:lnTo>
                      <a:lnTo>
                        <a:pt x="293" y="581"/>
                      </a:lnTo>
                      <a:lnTo>
                        <a:pt x="323" y="564"/>
                      </a:lnTo>
                      <a:lnTo>
                        <a:pt x="334" y="562"/>
                      </a:lnTo>
                      <a:lnTo>
                        <a:pt x="349" y="564"/>
                      </a:lnTo>
                      <a:lnTo>
                        <a:pt x="364" y="573"/>
                      </a:lnTo>
                      <a:lnTo>
                        <a:pt x="378" y="584"/>
                      </a:lnTo>
                      <a:lnTo>
                        <a:pt x="389" y="594"/>
                      </a:lnTo>
                      <a:lnTo>
                        <a:pt x="399" y="602"/>
                      </a:lnTo>
                      <a:lnTo>
                        <a:pt x="410" y="610"/>
                      </a:lnTo>
                      <a:lnTo>
                        <a:pt x="421" y="616"/>
                      </a:lnTo>
                      <a:lnTo>
                        <a:pt x="434" y="617"/>
                      </a:lnTo>
                      <a:lnTo>
                        <a:pt x="445" y="613"/>
                      </a:lnTo>
                      <a:lnTo>
                        <a:pt x="453" y="605"/>
                      </a:lnTo>
                      <a:lnTo>
                        <a:pt x="462" y="595"/>
                      </a:lnTo>
                      <a:lnTo>
                        <a:pt x="465" y="592"/>
                      </a:lnTo>
                      <a:lnTo>
                        <a:pt x="470" y="589"/>
                      </a:lnTo>
                      <a:lnTo>
                        <a:pt x="474" y="589"/>
                      </a:lnTo>
                      <a:lnTo>
                        <a:pt x="490" y="591"/>
                      </a:lnTo>
                      <a:lnTo>
                        <a:pt x="499" y="587"/>
                      </a:lnTo>
                      <a:lnTo>
                        <a:pt x="505" y="580"/>
                      </a:lnTo>
                      <a:lnTo>
                        <a:pt x="508" y="570"/>
                      </a:lnTo>
                      <a:lnTo>
                        <a:pt x="506" y="557"/>
                      </a:lnTo>
                      <a:lnTo>
                        <a:pt x="504" y="543"/>
                      </a:lnTo>
                      <a:lnTo>
                        <a:pt x="499" y="530"/>
                      </a:lnTo>
                      <a:lnTo>
                        <a:pt x="494" y="516"/>
                      </a:lnTo>
                      <a:lnTo>
                        <a:pt x="488" y="503"/>
                      </a:lnTo>
                      <a:lnTo>
                        <a:pt x="481" y="492"/>
                      </a:lnTo>
                      <a:lnTo>
                        <a:pt x="477" y="484"/>
                      </a:lnTo>
                      <a:lnTo>
                        <a:pt x="458" y="458"/>
                      </a:lnTo>
                      <a:lnTo>
                        <a:pt x="435" y="438"/>
                      </a:lnTo>
                      <a:lnTo>
                        <a:pt x="410" y="421"/>
                      </a:lnTo>
                      <a:lnTo>
                        <a:pt x="384" y="404"/>
                      </a:lnTo>
                      <a:lnTo>
                        <a:pt x="357" y="389"/>
                      </a:lnTo>
                      <a:lnTo>
                        <a:pt x="331" y="372"/>
                      </a:lnTo>
                      <a:lnTo>
                        <a:pt x="306" y="354"/>
                      </a:lnTo>
                      <a:lnTo>
                        <a:pt x="285" y="336"/>
                      </a:lnTo>
                      <a:lnTo>
                        <a:pt x="266" y="316"/>
                      </a:lnTo>
                      <a:lnTo>
                        <a:pt x="249" y="294"/>
                      </a:lnTo>
                      <a:lnTo>
                        <a:pt x="237" y="271"/>
                      </a:lnTo>
                      <a:lnTo>
                        <a:pt x="230" y="239"/>
                      </a:lnTo>
                      <a:lnTo>
                        <a:pt x="228" y="207"/>
                      </a:lnTo>
                      <a:lnTo>
                        <a:pt x="232" y="174"/>
                      </a:lnTo>
                      <a:lnTo>
                        <a:pt x="243" y="124"/>
                      </a:lnTo>
                      <a:lnTo>
                        <a:pt x="256" y="76"/>
                      </a:lnTo>
                      <a:lnTo>
                        <a:pt x="261" y="51"/>
                      </a:lnTo>
                      <a:lnTo>
                        <a:pt x="260" y="38"/>
                      </a:lnTo>
                      <a:lnTo>
                        <a:pt x="255" y="30"/>
                      </a:lnTo>
                      <a:lnTo>
                        <a:pt x="245" y="24"/>
                      </a:lnTo>
                      <a:lnTo>
                        <a:pt x="234" y="23"/>
                      </a:lnTo>
                      <a:close/>
                      <a:moveTo>
                        <a:pt x="223" y="0"/>
                      </a:moveTo>
                      <a:lnTo>
                        <a:pt x="238" y="2"/>
                      </a:lnTo>
                      <a:lnTo>
                        <a:pt x="250" y="5"/>
                      </a:lnTo>
                      <a:lnTo>
                        <a:pt x="264" y="10"/>
                      </a:lnTo>
                      <a:lnTo>
                        <a:pt x="274" y="19"/>
                      </a:lnTo>
                      <a:lnTo>
                        <a:pt x="281" y="31"/>
                      </a:lnTo>
                      <a:lnTo>
                        <a:pt x="282" y="46"/>
                      </a:lnTo>
                      <a:lnTo>
                        <a:pt x="278" y="78"/>
                      </a:lnTo>
                      <a:lnTo>
                        <a:pt x="261" y="142"/>
                      </a:lnTo>
                      <a:lnTo>
                        <a:pt x="256" y="168"/>
                      </a:lnTo>
                      <a:lnTo>
                        <a:pt x="250" y="194"/>
                      </a:lnTo>
                      <a:lnTo>
                        <a:pt x="250" y="220"/>
                      </a:lnTo>
                      <a:lnTo>
                        <a:pt x="253" y="247"/>
                      </a:lnTo>
                      <a:lnTo>
                        <a:pt x="261" y="272"/>
                      </a:lnTo>
                      <a:lnTo>
                        <a:pt x="277" y="297"/>
                      </a:lnTo>
                      <a:lnTo>
                        <a:pt x="298" y="318"/>
                      </a:lnTo>
                      <a:lnTo>
                        <a:pt x="320" y="337"/>
                      </a:lnTo>
                      <a:lnTo>
                        <a:pt x="345" y="354"/>
                      </a:lnTo>
                      <a:lnTo>
                        <a:pt x="370" y="369"/>
                      </a:lnTo>
                      <a:lnTo>
                        <a:pt x="392" y="383"/>
                      </a:lnTo>
                      <a:lnTo>
                        <a:pt x="416" y="396"/>
                      </a:lnTo>
                      <a:lnTo>
                        <a:pt x="438" y="411"/>
                      </a:lnTo>
                      <a:lnTo>
                        <a:pt x="459" y="428"/>
                      </a:lnTo>
                      <a:lnTo>
                        <a:pt x="477" y="446"/>
                      </a:lnTo>
                      <a:lnTo>
                        <a:pt x="499" y="479"/>
                      </a:lnTo>
                      <a:lnTo>
                        <a:pt x="516" y="514"/>
                      </a:lnTo>
                      <a:lnTo>
                        <a:pt x="523" y="532"/>
                      </a:lnTo>
                      <a:lnTo>
                        <a:pt x="527" y="552"/>
                      </a:lnTo>
                      <a:lnTo>
                        <a:pt x="529" y="571"/>
                      </a:lnTo>
                      <a:lnTo>
                        <a:pt x="526" y="589"/>
                      </a:lnTo>
                      <a:lnTo>
                        <a:pt x="519" y="602"/>
                      </a:lnTo>
                      <a:lnTo>
                        <a:pt x="509" y="609"/>
                      </a:lnTo>
                      <a:lnTo>
                        <a:pt x="497" y="613"/>
                      </a:lnTo>
                      <a:lnTo>
                        <a:pt x="476" y="613"/>
                      </a:lnTo>
                      <a:lnTo>
                        <a:pt x="470" y="620"/>
                      </a:lnTo>
                      <a:lnTo>
                        <a:pt x="456" y="630"/>
                      </a:lnTo>
                      <a:lnTo>
                        <a:pt x="442" y="637"/>
                      </a:lnTo>
                      <a:lnTo>
                        <a:pt x="427" y="639"/>
                      </a:lnTo>
                      <a:lnTo>
                        <a:pt x="409" y="635"/>
                      </a:lnTo>
                      <a:lnTo>
                        <a:pt x="391" y="623"/>
                      </a:lnTo>
                      <a:lnTo>
                        <a:pt x="374" y="610"/>
                      </a:lnTo>
                      <a:lnTo>
                        <a:pt x="362" y="599"/>
                      </a:lnTo>
                      <a:lnTo>
                        <a:pt x="349" y="589"/>
                      </a:lnTo>
                      <a:lnTo>
                        <a:pt x="335" y="584"/>
                      </a:lnTo>
                      <a:lnTo>
                        <a:pt x="327" y="585"/>
                      </a:lnTo>
                      <a:lnTo>
                        <a:pt x="317" y="591"/>
                      </a:lnTo>
                      <a:lnTo>
                        <a:pt x="309" y="598"/>
                      </a:lnTo>
                      <a:lnTo>
                        <a:pt x="300" y="602"/>
                      </a:lnTo>
                      <a:lnTo>
                        <a:pt x="288" y="606"/>
                      </a:lnTo>
                      <a:lnTo>
                        <a:pt x="274" y="605"/>
                      </a:lnTo>
                      <a:lnTo>
                        <a:pt x="261" y="601"/>
                      </a:lnTo>
                      <a:lnTo>
                        <a:pt x="246" y="588"/>
                      </a:lnTo>
                      <a:lnTo>
                        <a:pt x="234" y="573"/>
                      </a:lnTo>
                      <a:lnTo>
                        <a:pt x="223" y="555"/>
                      </a:lnTo>
                      <a:lnTo>
                        <a:pt x="214" y="536"/>
                      </a:lnTo>
                      <a:lnTo>
                        <a:pt x="210" y="527"/>
                      </a:lnTo>
                      <a:lnTo>
                        <a:pt x="198" y="531"/>
                      </a:lnTo>
                      <a:lnTo>
                        <a:pt x="175" y="531"/>
                      </a:lnTo>
                      <a:lnTo>
                        <a:pt x="154" y="525"/>
                      </a:lnTo>
                      <a:lnTo>
                        <a:pt x="134" y="513"/>
                      </a:lnTo>
                      <a:lnTo>
                        <a:pt x="106" y="492"/>
                      </a:lnTo>
                      <a:lnTo>
                        <a:pt x="78" y="468"/>
                      </a:lnTo>
                      <a:lnTo>
                        <a:pt x="61" y="452"/>
                      </a:lnTo>
                      <a:lnTo>
                        <a:pt x="42" y="433"/>
                      </a:lnTo>
                      <a:lnTo>
                        <a:pt x="25" y="413"/>
                      </a:lnTo>
                      <a:lnTo>
                        <a:pt x="11" y="390"/>
                      </a:lnTo>
                      <a:lnTo>
                        <a:pt x="1" y="367"/>
                      </a:lnTo>
                      <a:lnTo>
                        <a:pt x="0" y="343"/>
                      </a:lnTo>
                      <a:lnTo>
                        <a:pt x="4" y="323"/>
                      </a:lnTo>
                      <a:lnTo>
                        <a:pt x="14" y="305"/>
                      </a:lnTo>
                      <a:lnTo>
                        <a:pt x="25" y="289"/>
                      </a:lnTo>
                      <a:lnTo>
                        <a:pt x="40" y="273"/>
                      </a:lnTo>
                      <a:lnTo>
                        <a:pt x="115" y="207"/>
                      </a:lnTo>
                      <a:lnTo>
                        <a:pt x="139" y="183"/>
                      </a:lnTo>
                      <a:lnTo>
                        <a:pt x="159" y="156"/>
                      </a:lnTo>
                      <a:lnTo>
                        <a:pt x="173" y="127"/>
                      </a:lnTo>
                      <a:lnTo>
                        <a:pt x="185" y="88"/>
                      </a:lnTo>
                      <a:lnTo>
                        <a:pt x="199" y="51"/>
                      </a:lnTo>
                      <a:lnTo>
                        <a:pt x="214" y="17"/>
                      </a:lnTo>
                      <a:lnTo>
                        <a:pt x="213" y="14"/>
                      </a:lnTo>
                      <a:lnTo>
                        <a:pt x="213" y="9"/>
                      </a:lnTo>
                      <a:lnTo>
                        <a:pt x="216" y="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2" name="Freeform 125"/>
                <p:cNvSpPr>
                  <a:spLocks/>
                </p:cNvSpPr>
                <p:nvPr/>
              </p:nvSpPr>
              <p:spPr bwMode="auto">
                <a:xfrm>
                  <a:off x="2822" y="1653"/>
                  <a:ext cx="166" cy="206"/>
                </a:xfrm>
                <a:custGeom>
                  <a:avLst/>
                  <a:gdLst/>
                  <a:ahLst/>
                  <a:cxnLst>
                    <a:cxn ang="0">
                      <a:pos x="145" y="0"/>
                    </a:cxn>
                    <a:cxn ang="0">
                      <a:pos x="146" y="14"/>
                    </a:cxn>
                    <a:cxn ang="0">
                      <a:pos x="148" y="29"/>
                    </a:cxn>
                    <a:cxn ang="0">
                      <a:pos x="152" y="46"/>
                    </a:cxn>
                    <a:cxn ang="0">
                      <a:pos x="156" y="65"/>
                    </a:cxn>
                    <a:cxn ang="0">
                      <a:pos x="159" y="85"/>
                    </a:cxn>
                    <a:cxn ang="0">
                      <a:pos x="163" y="104"/>
                    </a:cxn>
                    <a:cxn ang="0">
                      <a:pos x="164" y="124"/>
                    </a:cxn>
                    <a:cxn ang="0">
                      <a:pos x="166" y="142"/>
                    </a:cxn>
                    <a:cxn ang="0">
                      <a:pos x="164" y="158"/>
                    </a:cxn>
                    <a:cxn ang="0">
                      <a:pos x="160" y="174"/>
                    </a:cxn>
                    <a:cxn ang="0">
                      <a:pos x="153" y="186"/>
                    </a:cxn>
                    <a:cxn ang="0">
                      <a:pos x="142" y="197"/>
                    </a:cxn>
                    <a:cxn ang="0">
                      <a:pos x="128" y="203"/>
                    </a:cxn>
                    <a:cxn ang="0">
                      <a:pos x="109" y="206"/>
                    </a:cxn>
                    <a:cxn ang="0">
                      <a:pos x="84" y="204"/>
                    </a:cxn>
                    <a:cxn ang="0">
                      <a:pos x="63" y="199"/>
                    </a:cxn>
                    <a:cxn ang="0">
                      <a:pos x="44" y="190"/>
                    </a:cxn>
                    <a:cxn ang="0">
                      <a:pos x="28" y="178"/>
                    </a:cxn>
                    <a:cxn ang="0">
                      <a:pos x="16" y="164"/>
                    </a:cxn>
                    <a:cxn ang="0">
                      <a:pos x="6" y="149"/>
                    </a:cxn>
                    <a:cxn ang="0">
                      <a:pos x="0" y="132"/>
                    </a:cxn>
                    <a:cxn ang="0">
                      <a:pos x="0" y="115"/>
                    </a:cxn>
                    <a:cxn ang="0">
                      <a:pos x="6" y="98"/>
                    </a:cxn>
                    <a:cxn ang="0">
                      <a:pos x="16" y="85"/>
                    </a:cxn>
                    <a:cxn ang="0">
                      <a:pos x="32" y="71"/>
                    </a:cxn>
                    <a:cxn ang="0">
                      <a:pos x="67" y="51"/>
                    </a:cxn>
                    <a:cxn ang="0">
                      <a:pos x="102" y="33"/>
                    </a:cxn>
                    <a:cxn ang="0">
                      <a:pos x="135" y="11"/>
                    </a:cxn>
                    <a:cxn ang="0">
                      <a:pos x="145" y="0"/>
                    </a:cxn>
                  </a:cxnLst>
                  <a:rect l="0" t="0" r="r" b="b"/>
                  <a:pathLst>
                    <a:path w="166" h="206">
                      <a:moveTo>
                        <a:pt x="145" y="0"/>
                      </a:moveTo>
                      <a:lnTo>
                        <a:pt x="146" y="14"/>
                      </a:lnTo>
                      <a:lnTo>
                        <a:pt x="148" y="29"/>
                      </a:lnTo>
                      <a:lnTo>
                        <a:pt x="152" y="46"/>
                      </a:lnTo>
                      <a:lnTo>
                        <a:pt x="156" y="65"/>
                      </a:lnTo>
                      <a:lnTo>
                        <a:pt x="159" y="85"/>
                      </a:lnTo>
                      <a:lnTo>
                        <a:pt x="163" y="104"/>
                      </a:lnTo>
                      <a:lnTo>
                        <a:pt x="164" y="124"/>
                      </a:lnTo>
                      <a:lnTo>
                        <a:pt x="166" y="142"/>
                      </a:lnTo>
                      <a:lnTo>
                        <a:pt x="164" y="158"/>
                      </a:lnTo>
                      <a:lnTo>
                        <a:pt x="160" y="174"/>
                      </a:lnTo>
                      <a:lnTo>
                        <a:pt x="153" y="186"/>
                      </a:lnTo>
                      <a:lnTo>
                        <a:pt x="142" y="197"/>
                      </a:lnTo>
                      <a:lnTo>
                        <a:pt x="128" y="203"/>
                      </a:lnTo>
                      <a:lnTo>
                        <a:pt x="109" y="206"/>
                      </a:lnTo>
                      <a:lnTo>
                        <a:pt x="84" y="204"/>
                      </a:lnTo>
                      <a:lnTo>
                        <a:pt x="63" y="199"/>
                      </a:lnTo>
                      <a:lnTo>
                        <a:pt x="44" y="190"/>
                      </a:lnTo>
                      <a:lnTo>
                        <a:pt x="28" y="178"/>
                      </a:lnTo>
                      <a:lnTo>
                        <a:pt x="16" y="164"/>
                      </a:lnTo>
                      <a:lnTo>
                        <a:pt x="6" y="149"/>
                      </a:lnTo>
                      <a:lnTo>
                        <a:pt x="0" y="132"/>
                      </a:lnTo>
                      <a:lnTo>
                        <a:pt x="0" y="115"/>
                      </a:lnTo>
                      <a:lnTo>
                        <a:pt x="6" y="98"/>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3" name="Freeform 126"/>
                <p:cNvSpPr>
                  <a:spLocks noEditPoints="1"/>
                </p:cNvSpPr>
                <p:nvPr/>
              </p:nvSpPr>
              <p:spPr bwMode="auto">
                <a:xfrm>
                  <a:off x="2813" y="1643"/>
                  <a:ext cx="186" cy="228"/>
                </a:xfrm>
                <a:custGeom>
                  <a:avLst/>
                  <a:gdLst/>
                  <a:ahLst/>
                  <a:cxnLst>
                    <a:cxn ang="0">
                      <a:pos x="146" y="33"/>
                    </a:cxn>
                    <a:cxn ang="0">
                      <a:pos x="119" y="50"/>
                    </a:cxn>
                    <a:cxn ang="0">
                      <a:pos x="86" y="68"/>
                    </a:cxn>
                    <a:cxn ang="0">
                      <a:pos x="54" y="86"/>
                    </a:cxn>
                    <a:cxn ang="0">
                      <a:pos x="40" y="96"/>
                    </a:cxn>
                    <a:cxn ang="0">
                      <a:pos x="30" y="107"/>
                    </a:cxn>
                    <a:cxn ang="0">
                      <a:pos x="23" y="120"/>
                    </a:cxn>
                    <a:cxn ang="0">
                      <a:pos x="21" y="135"/>
                    </a:cxn>
                    <a:cxn ang="0">
                      <a:pos x="25" y="152"/>
                    </a:cxn>
                    <a:cxn ang="0">
                      <a:pos x="34" y="170"/>
                    </a:cxn>
                    <a:cxn ang="0">
                      <a:pos x="48" y="184"/>
                    </a:cxn>
                    <a:cxn ang="0">
                      <a:pos x="65" y="195"/>
                    </a:cxn>
                    <a:cxn ang="0">
                      <a:pos x="84" y="202"/>
                    </a:cxn>
                    <a:cxn ang="0">
                      <a:pos x="100" y="205"/>
                    </a:cxn>
                    <a:cxn ang="0">
                      <a:pos x="115" y="206"/>
                    </a:cxn>
                    <a:cxn ang="0">
                      <a:pos x="130" y="205"/>
                    </a:cxn>
                    <a:cxn ang="0">
                      <a:pos x="144" y="199"/>
                    </a:cxn>
                    <a:cxn ang="0">
                      <a:pos x="155" y="186"/>
                    </a:cxn>
                    <a:cxn ang="0">
                      <a:pos x="161" y="172"/>
                    </a:cxn>
                    <a:cxn ang="0">
                      <a:pos x="164" y="154"/>
                    </a:cxn>
                    <a:cxn ang="0">
                      <a:pos x="164" y="136"/>
                    </a:cxn>
                    <a:cxn ang="0">
                      <a:pos x="162" y="120"/>
                    </a:cxn>
                    <a:cxn ang="0">
                      <a:pos x="160" y="104"/>
                    </a:cxn>
                    <a:cxn ang="0">
                      <a:pos x="153" y="72"/>
                    </a:cxn>
                    <a:cxn ang="0">
                      <a:pos x="147" y="42"/>
                    </a:cxn>
                    <a:cxn ang="0">
                      <a:pos x="146" y="33"/>
                    </a:cxn>
                    <a:cxn ang="0">
                      <a:pos x="151" y="0"/>
                    </a:cxn>
                    <a:cxn ang="0">
                      <a:pos x="157" y="0"/>
                    </a:cxn>
                    <a:cxn ang="0">
                      <a:pos x="162" y="3"/>
                    </a:cxn>
                    <a:cxn ang="0">
                      <a:pos x="165" y="10"/>
                    </a:cxn>
                    <a:cxn ang="0">
                      <a:pos x="167" y="25"/>
                    </a:cxn>
                    <a:cxn ang="0">
                      <a:pos x="169" y="43"/>
                    </a:cxn>
                    <a:cxn ang="0">
                      <a:pos x="173" y="63"/>
                    </a:cxn>
                    <a:cxn ang="0">
                      <a:pos x="182" y="104"/>
                    </a:cxn>
                    <a:cxn ang="0">
                      <a:pos x="185" y="125"/>
                    </a:cxn>
                    <a:cxn ang="0">
                      <a:pos x="186" y="146"/>
                    </a:cxn>
                    <a:cxn ang="0">
                      <a:pos x="185" y="166"/>
                    </a:cxn>
                    <a:cxn ang="0">
                      <a:pos x="182" y="184"/>
                    </a:cxn>
                    <a:cxn ang="0">
                      <a:pos x="175" y="199"/>
                    </a:cxn>
                    <a:cxn ang="0">
                      <a:pos x="165" y="211"/>
                    </a:cxn>
                    <a:cxn ang="0">
                      <a:pos x="150" y="221"/>
                    </a:cxn>
                    <a:cxn ang="0">
                      <a:pos x="129" y="227"/>
                    </a:cxn>
                    <a:cxn ang="0">
                      <a:pos x="105" y="228"/>
                    </a:cxn>
                    <a:cxn ang="0">
                      <a:pos x="82" y="224"/>
                    </a:cxn>
                    <a:cxn ang="0">
                      <a:pos x="59" y="216"/>
                    </a:cxn>
                    <a:cxn ang="0">
                      <a:pos x="39" y="203"/>
                    </a:cxn>
                    <a:cxn ang="0">
                      <a:pos x="21" y="188"/>
                    </a:cxn>
                    <a:cxn ang="0">
                      <a:pos x="8" y="167"/>
                    </a:cxn>
                    <a:cxn ang="0">
                      <a:pos x="0" y="145"/>
                    </a:cxn>
                    <a:cxn ang="0">
                      <a:pos x="0" y="125"/>
                    </a:cxn>
                    <a:cxn ang="0">
                      <a:pos x="4" y="107"/>
                    </a:cxn>
                    <a:cxn ang="0">
                      <a:pos x="14" y="90"/>
                    </a:cxn>
                    <a:cxn ang="0">
                      <a:pos x="26" y="78"/>
                    </a:cxn>
                    <a:cxn ang="0">
                      <a:pos x="54" y="60"/>
                    </a:cxn>
                    <a:cxn ang="0">
                      <a:pos x="83" y="44"/>
                    </a:cxn>
                    <a:cxn ang="0">
                      <a:pos x="111" y="29"/>
                    </a:cxn>
                    <a:cxn ang="0">
                      <a:pos x="139" y="11"/>
                    </a:cxn>
                    <a:cxn ang="0">
                      <a:pos x="143" y="10"/>
                    </a:cxn>
                    <a:cxn ang="0">
                      <a:pos x="146" y="3"/>
                    </a:cxn>
                    <a:cxn ang="0">
                      <a:pos x="151" y="0"/>
                    </a:cxn>
                  </a:cxnLst>
                  <a:rect l="0" t="0" r="r" b="b"/>
                  <a:pathLst>
                    <a:path w="186" h="228">
                      <a:moveTo>
                        <a:pt x="146" y="33"/>
                      </a:moveTo>
                      <a:lnTo>
                        <a:pt x="119" y="50"/>
                      </a:lnTo>
                      <a:lnTo>
                        <a:pt x="86" y="68"/>
                      </a:lnTo>
                      <a:lnTo>
                        <a:pt x="54" y="86"/>
                      </a:lnTo>
                      <a:lnTo>
                        <a:pt x="40" y="96"/>
                      </a:lnTo>
                      <a:lnTo>
                        <a:pt x="30" y="107"/>
                      </a:lnTo>
                      <a:lnTo>
                        <a:pt x="23" y="120"/>
                      </a:lnTo>
                      <a:lnTo>
                        <a:pt x="21" y="135"/>
                      </a:lnTo>
                      <a:lnTo>
                        <a:pt x="25" y="152"/>
                      </a:lnTo>
                      <a:lnTo>
                        <a:pt x="34" y="170"/>
                      </a:lnTo>
                      <a:lnTo>
                        <a:pt x="48" y="184"/>
                      </a:lnTo>
                      <a:lnTo>
                        <a:pt x="65" y="195"/>
                      </a:lnTo>
                      <a:lnTo>
                        <a:pt x="84" y="202"/>
                      </a:lnTo>
                      <a:lnTo>
                        <a:pt x="100" y="205"/>
                      </a:lnTo>
                      <a:lnTo>
                        <a:pt x="115" y="206"/>
                      </a:lnTo>
                      <a:lnTo>
                        <a:pt x="130" y="205"/>
                      </a:lnTo>
                      <a:lnTo>
                        <a:pt x="144" y="199"/>
                      </a:lnTo>
                      <a:lnTo>
                        <a:pt x="155" y="186"/>
                      </a:lnTo>
                      <a:lnTo>
                        <a:pt x="161" y="172"/>
                      </a:lnTo>
                      <a:lnTo>
                        <a:pt x="164" y="154"/>
                      </a:lnTo>
                      <a:lnTo>
                        <a:pt x="164" y="136"/>
                      </a:lnTo>
                      <a:lnTo>
                        <a:pt x="162" y="120"/>
                      </a:lnTo>
                      <a:lnTo>
                        <a:pt x="160" y="104"/>
                      </a:lnTo>
                      <a:lnTo>
                        <a:pt x="153" y="72"/>
                      </a:lnTo>
                      <a:lnTo>
                        <a:pt x="147" y="42"/>
                      </a:lnTo>
                      <a:lnTo>
                        <a:pt x="146" y="33"/>
                      </a:lnTo>
                      <a:close/>
                      <a:moveTo>
                        <a:pt x="151" y="0"/>
                      </a:moveTo>
                      <a:lnTo>
                        <a:pt x="157" y="0"/>
                      </a:lnTo>
                      <a:lnTo>
                        <a:pt x="162" y="3"/>
                      </a:lnTo>
                      <a:lnTo>
                        <a:pt x="165" y="10"/>
                      </a:lnTo>
                      <a:lnTo>
                        <a:pt x="167" y="25"/>
                      </a:lnTo>
                      <a:lnTo>
                        <a:pt x="169" y="43"/>
                      </a:lnTo>
                      <a:lnTo>
                        <a:pt x="173" y="63"/>
                      </a:lnTo>
                      <a:lnTo>
                        <a:pt x="182" y="104"/>
                      </a:lnTo>
                      <a:lnTo>
                        <a:pt x="185" y="125"/>
                      </a:lnTo>
                      <a:lnTo>
                        <a:pt x="186" y="146"/>
                      </a:lnTo>
                      <a:lnTo>
                        <a:pt x="185" y="166"/>
                      </a:lnTo>
                      <a:lnTo>
                        <a:pt x="182" y="184"/>
                      </a:lnTo>
                      <a:lnTo>
                        <a:pt x="175" y="199"/>
                      </a:lnTo>
                      <a:lnTo>
                        <a:pt x="165" y="211"/>
                      </a:lnTo>
                      <a:lnTo>
                        <a:pt x="150" y="221"/>
                      </a:lnTo>
                      <a:lnTo>
                        <a:pt x="129" y="227"/>
                      </a:lnTo>
                      <a:lnTo>
                        <a:pt x="105" y="228"/>
                      </a:lnTo>
                      <a:lnTo>
                        <a:pt x="82" y="224"/>
                      </a:lnTo>
                      <a:lnTo>
                        <a:pt x="59" y="216"/>
                      </a:lnTo>
                      <a:lnTo>
                        <a:pt x="39" y="203"/>
                      </a:lnTo>
                      <a:lnTo>
                        <a:pt x="21" y="188"/>
                      </a:lnTo>
                      <a:lnTo>
                        <a:pt x="8" y="167"/>
                      </a:lnTo>
                      <a:lnTo>
                        <a:pt x="0" y="145"/>
                      </a:lnTo>
                      <a:lnTo>
                        <a:pt x="0" y="125"/>
                      </a:lnTo>
                      <a:lnTo>
                        <a:pt x="4" y="107"/>
                      </a:lnTo>
                      <a:lnTo>
                        <a:pt x="14" y="90"/>
                      </a:lnTo>
                      <a:lnTo>
                        <a:pt x="26" y="78"/>
                      </a:lnTo>
                      <a:lnTo>
                        <a:pt x="54" y="60"/>
                      </a:lnTo>
                      <a:lnTo>
                        <a:pt x="83" y="44"/>
                      </a:lnTo>
                      <a:lnTo>
                        <a:pt x="111" y="29"/>
                      </a:lnTo>
                      <a:lnTo>
                        <a:pt x="139" y="11"/>
                      </a:lnTo>
                      <a:lnTo>
                        <a:pt x="143" y="10"/>
                      </a:lnTo>
                      <a:lnTo>
                        <a:pt x="146" y="3"/>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4" name="Freeform 127"/>
                <p:cNvSpPr>
                  <a:spLocks/>
                </p:cNvSpPr>
                <p:nvPr/>
              </p:nvSpPr>
              <p:spPr bwMode="auto">
                <a:xfrm>
                  <a:off x="2889" y="1710"/>
                  <a:ext cx="25" cy="22"/>
                </a:xfrm>
                <a:custGeom>
                  <a:avLst/>
                  <a:gdLst/>
                  <a:ahLst/>
                  <a:cxnLst>
                    <a:cxn ang="0">
                      <a:pos x="8" y="0"/>
                    </a:cxn>
                    <a:cxn ang="0">
                      <a:pos x="13" y="0"/>
                    </a:cxn>
                    <a:cxn ang="0">
                      <a:pos x="17" y="1"/>
                    </a:cxn>
                    <a:cxn ang="0">
                      <a:pos x="18" y="1"/>
                    </a:cxn>
                    <a:cxn ang="0">
                      <a:pos x="22" y="5"/>
                    </a:cxn>
                    <a:cxn ang="0">
                      <a:pos x="25" y="11"/>
                    </a:cxn>
                    <a:cxn ang="0">
                      <a:pos x="25" y="15"/>
                    </a:cxn>
                    <a:cxn ang="0">
                      <a:pos x="24" y="18"/>
                    </a:cxn>
                    <a:cxn ang="0">
                      <a:pos x="21" y="21"/>
                    </a:cxn>
                    <a:cxn ang="0">
                      <a:pos x="18" y="22"/>
                    </a:cxn>
                    <a:cxn ang="0">
                      <a:pos x="11" y="22"/>
                    </a:cxn>
                    <a:cxn ang="0">
                      <a:pos x="8" y="21"/>
                    </a:cxn>
                    <a:cxn ang="0">
                      <a:pos x="7" y="21"/>
                    </a:cxn>
                    <a:cxn ang="0">
                      <a:pos x="3" y="16"/>
                    </a:cxn>
                    <a:cxn ang="0">
                      <a:pos x="0" y="11"/>
                    </a:cxn>
                    <a:cxn ang="0">
                      <a:pos x="0" y="7"/>
                    </a:cxn>
                    <a:cxn ang="0">
                      <a:pos x="1" y="4"/>
                    </a:cxn>
                    <a:cxn ang="0">
                      <a:pos x="4" y="1"/>
                    </a:cxn>
                    <a:cxn ang="0">
                      <a:pos x="8" y="0"/>
                    </a:cxn>
                  </a:cxnLst>
                  <a:rect l="0" t="0" r="r" b="b"/>
                  <a:pathLst>
                    <a:path w="25" h="22">
                      <a:moveTo>
                        <a:pt x="8" y="0"/>
                      </a:moveTo>
                      <a:lnTo>
                        <a:pt x="13" y="0"/>
                      </a:lnTo>
                      <a:lnTo>
                        <a:pt x="17" y="1"/>
                      </a:lnTo>
                      <a:lnTo>
                        <a:pt x="18" y="1"/>
                      </a:lnTo>
                      <a:lnTo>
                        <a:pt x="22" y="5"/>
                      </a:lnTo>
                      <a:lnTo>
                        <a:pt x="25" y="11"/>
                      </a:lnTo>
                      <a:lnTo>
                        <a:pt x="25" y="15"/>
                      </a:lnTo>
                      <a:lnTo>
                        <a:pt x="24" y="18"/>
                      </a:lnTo>
                      <a:lnTo>
                        <a:pt x="21" y="21"/>
                      </a:lnTo>
                      <a:lnTo>
                        <a:pt x="18" y="22"/>
                      </a:lnTo>
                      <a:lnTo>
                        <a:pt x="11" y="22"/>
                      </a:lnTo>
                      <a:lnTo>
                        <a:pt x="8" y="21"/>
                      </a:lnTo>
                      <a:lnTo>
                        <a:pt x="7" y="21"/>
                      </a:lnTo>
                      <a:lnTo>
                        <a:pt x="3" y="16"/>
                      </a:lnTo>
                      <a:lnTo>
                        <a:pt x="0" y="11"/>
                      </a:lnTo>
                      <a:lnTo>
                        <a:pt x="0" y="7"/>
                      </a:lnTo>
                      <a:lnTo>
                        <a:pt x="1" y="4"/>
                      </a:lnTo>
                      <a:lnTo>
                        <a:pt x="4"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5" name="Freeform 128"/>
                <p:cNvSpPr>
                  <a:spLocks/>
                </p:cNvSpPr>
                <p:nvPr/>
              </p:nvSpPr>
              <p:spPr bwMode="auto">
                <a:xfrm>
                  <a:off x="2910" y="1732"/>
                  <a:ext cx="19" cy="21"/>
                </a:xfrm>
                <a:custGeom>
                  <a:avLst/>
                  <a:gdLst/>
                  <a:ahLst/>
                  <a:cxnLst>
                    <a:cxn ang="0">
                      <a:pos x="10" y="0"/>
                    </a:cxn>
                    <a:cxn ang="0">
                      <a:pos x="14" y="1"/>
                    </a:cxn>
                    <a:cxn ang="0">
                      <a:pos x="17" y="3"/>
                    </a:cxn>
                    <a:cxn ang="0">
                      <a:pos x="19" y="6"/>
                    </a:cxn>
                    <a:cxn ang="0">
                      <a:pos x="19" y="15"/>
                    </a:cxn>
                    <a:cxn ang="0">
                      <a:pos x="17" y="18"/>
                    </a:cxn>
                    <a:cxn ang="0">
                      <a:pos x="14" y="19"/>
                    </a:cxn>
                    <a:cxn ang="0">
                      <a:pos x="10" y="21"/>
                    </a:cxn>
                    <a:cxn ang="0">
                      <a:pos x="6" y="19"/>
                    </a:cxn>
                    <a:cxn ang="0">
                      <a:pos x="3" y="18"/>
                    </a:cxn>
                    <a:cxn ang="0">
                      <a:pos x="0" y="15"/>
                    </a:cxn>
                    <a:cxn ang="0">
                      <a:pos x="0" y="6"/>
                    </a:cxn>
                    <a:cxn ang="0">
                      <a:pos x="3" y="3"/>
                    </a:cxn>
                    <a:cxn ang="0">
                      <a:pos x="6" y="1"/>
                    </a:cxn>
                    <a:cxn ang="0">
                      <a:pos x="10" y="0"/>
                    </a:cxn>
                  </a:cxnLst>
                  <a:rect l="0" t="0" r="r" b="b"/>
                  <a:pathLst>
                    <a:path w="19" h="21">
                      <a:moveTo>
                        <a:pt x="10" y="0"/>
                      </a:moveTo>
                      <a:lnTo>
                        <a:pt x="14" y="1"/>
                      </a:lnTo>
                      <a:lnTo>
                        <a:pt x="17" y="3"/>
                      </a:lnTo>
                      <a:lnTo>
                        <a:pt x="19" y="6"/>
                      </a:lnTo>
                      <a:lnTo>
                        <a:pt x="19" y="15"/>
                      </a:lnTo>
                      <a:lnTo>
                        <a:pt x="17" y="18"/>
                      </a:lnTo>
                      <a:lnTo>
                        <a:pt x="14" y="19"/>
                      </a:lnTo>
                      <a:lnTo>
                        <a:pt x="10" y="21"/>
                      </a:lnTo>
                      <a:lnTo>
                        <a:pt x="6" y="19"/>
                      </a:lnTo>
                      <a:lnTo>
                        <a:pt x="3" y="18"/>
                      </a:lnTo>
                      <a:lnTo>
                        <a:pt x="0" y="15"/>
                      </a:lnTo>
                      <a:lnTo>
                        <a:pt x="0" y="6"/>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6" name="Freeform 129"/>
                <p:cNvSpPr>
                  <a:spLocks/>
                </p:cNvSpPr>
                <p:nvPr/>
              </p:nvSpPr>
              <p:spPr bwMode="auto">
                <a:xfrm>
                  <a:off x="2943" y="1733"/>
                  <a:ext cx="21" cy="23"/>
                </a:xfrm>
                <a:custGeom>
                  <a:avLst/>
                  <a:gdLst/>
                  <a:ahLst/>
                  <a:cxnLst>
                    <a:cxn ang="0">
                      <a:pos x="11" y="0"/>
                    </a:cxn>
                    <a:cxn ang="0">
                      <a:pos x="18" y="3"/>
                    </a:cxn>
                    <a:cxn ang="0">
                      <a:pos x="21" y="9"/>
                    </a:cxn>
                    <a:cxn ang="0">
                      <a:pos x="21" y="14"/>
                    </a:cxn>
                    <a:cxn ang="0">
                      <a:pos x="18" y="20"/>
                    </a:cxn>
                    <a:cxn ang="0">
                      <a:pos x="11" y="23"/>
                    </a:cxn>
                    <a:cxn ang="0">
                      <a:pos x="5" y="20"/>
                    </a:cxn>
                    <a:cxn ang="0">
                      <a:pos x="0" y="14"/>
                    </a:cxn>
                    <a:cxn ang="0">
                      <a:pos x="0" y="9"/>
                    </a:cxn>
                    <a:cxn ang="0">
                      <a:pos x="5" y="3"/>
                    </a:cxn>
                    <a:cxn ang="0">
                      <a:pos x="11" y="0"/>
                    </a:cxn>
                  </a:cxnLst>
                  <a:rect l="0" t="0" r="r" b="b"/>
                  <a:pathLst>
                    <a:path w="21" h="23">
                      <a:moveTo>
                        <a:pt x="11" y="0"/>
                      </a:moveTo>
                      <a:lnTo>
                        <a:pt x="18" y="3"/>
                      </a:lnTo>
                      <a:lnTo>
                        <a:pt x="21" y="9"/>
                      </a:lnTo>
                      <a:lnTo>
                        <a:pt x="21" y="14"/>
                      </a:lnTo>
                      <a:lnTo>
                        <a:pt x="18" y="20"/>
                      </a:lnTo>
                      <a:lnTo>
                        <a:pt x="11" y="23"/>
                      </a:lnTo>
                      <a:lnTo>
                        <a:pt x="5" y="20"/>
                      </a:lnTo>
                      <a:lnTo>
                        <a:pt x="0" y="14"/>
                      </a:lnTo>
                      <a:lnTo>
                        <a:pt x="0" y="9"/>
                      </a:lnTo>
                      <a:lnTo>
                        <a:pt x="5"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7" name="Freeform 130"/>
                <p:cNvSpPr>
                  <a:spLocks/>
                </p:cNvSpPr>
                <p:nvPr/>
              </p:nvSpPr>
              <p:spPr bwMode="auto">
                <a:xfrm>
                  <a:off x="2867" y="1729"/>
                  <a:ext cx="21" cy="22"/>
                </a:xfrm>
                <a:custGeom>
                  <a:avLst/>
                  <a:gdLst/>
                  <a:ahLst/>
                  <a:cxnLst>
                    <a:cxn ang="0">
                      <a:pos x="11" y="0"/>
                    </a:cxn>
                    <a:cxn ang="0">
                      <a:pos x="18" y="3"/>
                    </a:cxn>
                    <a:cxn ang="0">
                      <a:pos x="21" y="9"/>
                    </a:cxn>
                    <a:cxn ang="0">
                      <a:pos x="21" y="14"/>
                    </a:cxn>
                    <a:cxn ang="0">
                      <a:pos x="18" y="20"/>
                    </a:cxn>
                    <a:cxn ang="0">
                      <a:pos x="11" y="22"/>
                    </a:cxn>
                    <a:cxn ang="0">
                      <a:pos x="4" y="20"/>
                    </a:cxn>
                    <a:cxn ang="0">
                      <a:pos x="0" y="14"/>
                    </a:cxn>
                    <a:cxn ang="0">
                      <a:pos x="0" y="9"/>
                    </a:cxn>
                    <a:cxn ang="0">
                      <a:pos x="4" y="3"/>
                    </a:cxn>
                    <a:cxn ang="0">
                      <a:pos x="11" y="0"/>
                    </a:cxn>
                  </a:cxnLst>
                  <a:rect l="0" t="0" r="r" b="b"/>
                  <a:pathLst>
                    <a:path w="21" h="22">
                      <a:moveTo>
                        <a:pt x="11" y="0"/>
                      </a:moveTo>
                      <a:lnTo>
                        <a:pt x="18" y="3"/>
                      </a:lnTo>
                      <a:lnTo>
                        <a:pt x="21" y="9"/>
                      </a:lnTo>
                      <a:lnTo>
                        <a:pt x="21" y="14"/>
                      </a:lnTo>
                      <a:lnTo>
                        <a:pt x="18" y="20"/>
                      </a:lnTo>
                      <a:lnTo>
                        <a:pt x="11" y="22"/>
                      </a:lnTo>
                      <a:lnTo>
                        <a:pt x="4" y="20"/>
                      </a:lnTo>
                      <a:lnTo>
                        <a:pt x="0" y="14"/>
                      </a:lnTo>
                      <a:lnTo>
                        <a:pt x="0" y="9"/>
                      </a:lnTo>
                      <a:lnTo>
                        <a:pt x="4"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8" name="Freeform 131"/>
                <p:cNvSpPr>
                  <a:spLocks/>
                </p:cNvSpPr>
                <p:nvPr/>
              </p:nvSpPr>
              <p:spPr bwMode="auto">
                <a:xfrm>
                  <a:off x="2925" y="1693"/>
                  <a:ext cx="25" cy="24"/>
                </a:xfrm>
                <a:custGeom>
                  <a:avLst/>
                  <a:gdLst/>
                  <a:ahLst/>
                  <a:cxnLst>
                    <a:cxn ang="0">
                      <a:pos x="10" y="0"/>
                    </a:cxn>
                    <a:cxn ang="0">
                      <a:pos x="14" y="0"/>
                    </a:cxn>
                    <a:cxn ang="0">
                      <a:pos x="17" y="1"/>
                    </a:cxn>
                    <a:cxn ang="0">
                      <a:pos x="18" y="1"/>
                    </a:cxn>
                    <a:cxn ang="0">
                      <a:pos x="18" y="3"/>
                    </a:cxn>
                    <a:cxn ang="0">
                      <a:pos x="20" y="3"/>
                    </a:cxn>
                    <a:cxn ang="0">
                      <a:pos x="23" y="6"/>
                    </a:cxn>
                    <a:cxn ang="0">
                      <a:pos x="25" y="11"/>
                    </a:cxn>
                    <a:cxn ang="0">
                      <a:pos x="25" y="15"/>
                    </a:cxn>
                    <a:cxn ang="0">
                      <a:pos x="24" y="18"/>
                    </a:cxn>
                    <a:cxn ang="0">
                      <a:pos x="21" y="21"/>
                    </a:cxn>
                    <a:cxn ang="0">
                      <a:pos x="16" y="24"/>
                    </a:cxn>
                    <a:cxn ang="0">
                      <a:pos x="11" y="24"/>
                    </a:cxn>
                    <a:cxn ang="0">
                      <a:pos x="9" y="22"/>
                    </a:cxn>
                    <a:cxn ang="0">
                      <a:pos x="7" y="21"/>
                    </a:cxn>
                    <a:cxn ang="0">
                      <a:pos x="6" y="21"/>
                    </a:cxn>
                    <a:cxn ang="0">
                      <a:pos x="3" y="18"/>
                    </a:cxn>
                    <a:cxn ang="0">
                      <a:pos x="0" y="13"/>
                    </a:cxn>
                    <a:cxn ang="0">
                      <a:pos x="0" y="8"/>
                    </a:cxn>
                    <a:cxn ang="0">
                      <a:pos x="2" y="6"/>
                    </a:cxn>
                    <a:cxn ang="0">
                      <a:pos x="4" y="3"/>
                    </a:cxn>
                    <a:cxn ang="0">
                      <a:pos x="10" y="0"/>
                    </a:cxn>
                  </a:cxnLst>
                  <a:rect l="0" t="0" r="r" b="b"/>
                  <a:pathLst>
                    <a:path w="25" h="24">
                      <a:moveTo>
                        <a:pt x="10" y="0"/>
                      </a:moveTo>
                      <a:lnTo>
                        <a:pt x="14" y="0"/>
                      </a:lnTo>
                      <a:lnTo>
                        <a:pt x="17" y="1"/>
                      </a:lnTo>
                      <a:lnTo>
                        <a:pt x="18" y="1"/>
                      </a:lnTo>
                      <a:lnTo>
                        <a:pt x="18" y="3"/>
                      </a:lnTo>
                      <a:lnTo>
                        <a:pt x="20" y="3"/>
                      </a:lnTo>
                      <a:lnTo>
                        <a:pt x="23" y="6"/>
                      </a:lnTo>
                      <a:lnTo>
                        <a:pt x="25" y="11"/>
                      </a:lnTo>
                      <a:lnTo>
                        <a:pt x="25" y="15"/>
                      </a:lnTo>
                      <a:lnTo>
                        <a:pt x="24" y="18"/>
                      </a:lnTo>
                      <a:lnTo>
                        <a:pt x="21" y="21"/>
                      </a:lnTo>
                      <a:lnTo>
                        <a:pt x="16" y="24"/>
                      </a:lnTo>
                      <a:lnTo>
                        <a:pt x="11" y="24"/>
                      </a:lnTo>
                      <a:lnTo>
                        <a:pt x="9" y="22"/>
                      </a:lnTo>
                      <a:lnTo>
                        <a:pt x="7" y="21"/>
                      </a:lnTo>
                      <a:lnTo>
                        <a:pt x="6" y="21"/>
                      </a:lnTo>
                      <a:lnTo>
                        <a:pt x="3" y="18"/>
                      </a:lnTo>
                      <a:lnTo>
                        <a:pt x="0" y="13"/>
                      </a:lnTo>
                      <a:lnTo>
                        <a:pt x="0" y="8"/>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9" name="Freeform 132"/>
                <p:cNvSpPr>
                  <a:spLocks/>
                </p:cNvSpPr>
                <p:nvPr/>
              </p:nvSpPr>
              <p:spPr bwMode="auto">
                <a:xfrm>
                  <a:off x="2897" y="1761"/>
                  <a:ext cx="25" cy="24"/>
                </a:xfrm>
                <a:custGeom>
                  <a:avLst/>
                  <a:gdLst/>
                  <a:ahLst/>
                  <a:cxnLst>
                    <a:cxn ang="0">
                      <a:pos x="10" y="0"/>
                    </a:cxn>
                    <a:cxn ang="0">
                      <a:pos x="14" y="0"/>
                    </a:cxn>
                    <a:cxn ang="0">
                      <a:pos x="17" y="2"/>
                    </a:cxn>
                    <a:cxn ang="0">
                      <a:pos x="19" y="3"/>
                    </a:cxn>
                    <a:cxn ang="0">
                      <a:pos x="20" y="3"/>
                    </a:cxn>
                    <a:cxn ang="0">
                      <a:pos x="23" y="6"/>
                    </a:cxn>
                    <a:cxn ang="0">
                      <a:pos x="25" y="11"/>
                    </a:cxn>
                    <a:cxn ang="0">
                      <a:pos x="25" y="16"/>
                    </a:cxn>
                    <a:cxn ang="0">
                      <a:pos x="24" y="18"/>
                    </a:cxn>
                    <a:cxn ang="0">
                      <a:pos x="21" y="21"/>
                    </a:cxn>
                    <a:cxn ang="0">
                      <a:pos x="17" y="24"/>
                    </a:cxn>
                    <a:cxn ang="0">
                      <a:pos x="13" y="24"/>
                    </a:cxn>
                    <a:cxn ang="0">
                      <a:pos x="9" y="22"/>
                    </a:cxn>
                    <a:cxn ang="0">
                      <a:pos x="7" y="21"/>
                    </a:cxn>
                    <a:cxn ang="0">
                      <a:pos x="6" y="21"/>
                    </a:cxn>
                    <a:cxn ang="0">
                      <a:pos x="3" y="18"/>
                    </a:cxn>
                    <a:cxn ang="0">
                      <a:pos x="0" y="13"/>
                    </a:cxn>
                    <a:cxn ang="0">
                      <a:pos x="0" y="9"/>
                    </a:cxn>
                    <a:cxn ang="0">
                      <a:pos x="2" y="6"/>
                    </a:cxn>
                    <a:cxn ang="0">
                      <a:pos x="5" y="3"/>
                    </a:cxn>
                    <a:cxn ang="0">
                      <a:pos x="10" y="0"/>
                    </a:cxn>
                  </a:cxnLst>
                  <a:rect l="0" t="0" r="r" b="b"/>
                  <a:pathLst>
                    <a:path w="25" h="24">
                      <a:moveTo>
                        <a:pt x="10" y="0"/>
                      </a:moveTo>
                      <a:lnTo>
                        <a:pt x="14" y="0"/>
                      </a:lnTo>
                      <a:lnTo>
                        <a:pt x="17" y="2"/>
                      </a:lnTo>
                      <a:lnTo>
                        <a:pt x="19" y="3"/>
                      </a:lnTo>
                      <a:lnTo>
                        <a:pt x="20" y="3"/>
                      </a:lnTo>
                      <a:lnTo>
                        <a:pt x="23" y="6"/>
                      </a:lnTo>
                      <a:lnTo>
                        <a:pt x="25" y="11"/>
                      </a:lnTo>
                      <a:lnTo>
                        <a:pt x="25" y="16"/>
                      </a:lnTo>
                      <a:lnTo>
                        <a:pt x="24" y="18"/>
                      </a:lnTo>
                      <a:lnTo>
                        <a:pt x="21" y="21"/>
                      </a:lnTo>
                      <a:lnTo>
                        <a:pt x="17" y="24"/>
                      </a:lnTo>
                      <a:lnTo>
                        <a:pt x="13" y="24"/>
                      </a:lnTo>
                      <a:lnTo>
                        <a:pt x="9" y="22"/>
                      </a:lnTo>
                      <a:lnTo>
                        <a:pt x="7" y="21"/>
                      </a:lnTo>
                      <a:lnTo>
                        <a:pt x="6" y="21"/>
                      </a:lnTo>
                      <a:lnTo>
                        <a:pt x="3" y="18"/>
                      </a:lnTo>
                      <a:lnTo>
                        <a:pt x="0" y="13"/>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0" name="Freeform 133"/>
                <p:cNvSpPr>
                  <a:spLocks/>
                </p:cNvSpPr>
                <p:nvPr/>
              </p:nvSpPr>
              <p:spPr bwMode="auto">
                <a:xfrm>
                  <a:off x="2936" y="1761"/>
                  <a:ext cx="21" cy="22"/>
                </a:xfrm>
                <a:custGeom>
                  <a:avLst/>
                  <a:gdLst/>
                  <a:ahLst/>
                  <a:cxnLst>
                    <a:cxn ang="0">
                      <a:pos x="12" y="0"/>
                    </a:cxn>
                    <a:cxn ang="0">
                      <a:pos x="18" y="3"/>
                    </a:cxn>
                    <a:cxn ang="0">
                      <a:pos x="21" y="9"/>
                    </a:cxn>
                    <a:cxn ang="0">
                      <a:pos x="21" y="14"/>
                    </a:cxn>
                    <a:cxn ang="0">
                      <a:pos x="18" y="20"/>
                    </a:cxn>
                    <a:cxn ang="0">
                      <a:pos x="12" y="22"/>
                    </a:cxn>
                    <a:cxn ang="0">
                      <a:pos x="5" y="20"/>
                    </a:cxn>
                    <a:cxn ang="0">
                      <a:pos x="0" y="14"/>
                    </a:cxn>
                    <a:cxn ang="0">
                      <a:pos x="0" y="9"/>
                    </a:cxn>
                    <a:cxn ang="0">
                      <a:pos x="5" y="3"/>
                    </a:cxn>
                    <a:cxn ang="0">
                      <a:pos x="12" y="0"/>
                    </a:cxn>
                  </a:cxnLst>
                  <a:rect l="0" t="0" r="r" b="b"/>
                  <a:pathLst>
                    <a:path w="21" h="22">
                      <a:moveTo>
                        <a:pt x="12" y="0"/>
                      </a:moveTo>
                      <a:lnTo>
                        <a:pt x="18" y="3"/>
                      </a:lnTo>
                      <a:lnTo>
                        <a:pt x="21" y="9"/>
                      </a:lnTo>
                      <a:lnTo>
                        <a:pt x="21" y="14"/>
                      </a:lnTo>
                      <a:lnTo>
                        <a:pt x="18" y="20"/>
                      </a:lnTo>
                      <a:lnTo>
                        <a:pt x="12" y="22"/>
                      </a:lnTo>
                      <a:lnTo>
                        <a:pt x="5" y="20"/>
                      </a:lnTo>
                      <a:lnTo>
                        <a:pt x="0" y="14"/>
                      </a:lnTo>
                      <a:lnTo>
                        <a:pt x="0" y="9"/>
                      </a:lnTo>
                      <a:lnTo>
                        <a:pt x="5"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1" name="Freeform 134"/>
                <p:cNvSpPr>
                  <a:spLocks/>
                </p:cNvSpPr>
                <p:nvPr/>
              </p:nvSpPr>
              <p:spPr bwMode="auto">
                <a:xfrm>
                  <a:off x="2712" y="1650"/>
                  <a:ext cx="165" cy="206"/>
                </a:xfrm>
                <a:custGeom>
                  <a:avLst/>
                  <a:gdLst/>
                  <a:ahLst/>
                  <a:cxnLst>
                    <a:cxn ang="0">
                      <a:pos x="145" y="0"/>
                    </a:cxn>
                    <a:cxn ang="0">
                      <a:pos x="147" y="14"/>
                    </a:cxn>
                    <a:cxn ang="0">
                      <a:pos x="148" y="29"/>
                    </a:cxn>
                    <a:cxn ang="0">
                      <a:pos x="152" y="46"/>
                    </a:cxn>
                    <a:cxn ang="0">
                      <a:pos x="155" y="65"/>
                    </a:cxn>
                    <a:cxn ang="0">
                      <a:pos x="159" y="85"/>
                    </a:cxn>
                    <a:cxn ang="0">
                      <a:pos x="165" y="124"/>
                    </a:cxn>
                    <a:cxn ang="0">
                      <a:pos x="165" y="142"/>
                    </a:cxn>
                    <a:cxn ang="0">
                      <a:pos x="163" y="159"/>
                    </a:cxn>
                    <a:cxn ang="0">
                      <a:pos x="160" y="174"/>
                    </a:cxn>
                    <a:cxn ang="0">
                      <a:pos x="152" y="186"/>
                    </a:cxn>
                    <a:cxn ang="0">
                      <a:pos x="142" y="198"/>
                    </a:cxn>
                    <a:cxn ang="0">
                      <a:pos x="127" y="203"/>
                    </a:cxn>
                    <a:cxn ang="0">
                      <a:pos x="108" y="206"/>
                    </a:cxn>
                    <a:cxn ang="0">
                      <a:pos x="84" y="204"/>
                    </a:cxn>
                    <a:cxn ang="0">
                      <a:pos x="63" y="199"/>
                    </a:cxn>
                    <a:cxn ang="0">
                      <a:pos x="44" y="191"/>
                    </a:cxn>
                    <a:cxn ang="0">
                      <a:pos x="28" y="178"/>
                    </a:cxn>
                    <a:cxn ang="0">
                      <a:pos x="16" y="164"/>
                    </a:cxn>
                    <a:cxn ang="0">
                      <a:pos x="6" y="149"/>
                    </a:cxn>
                    <a:cxn ang="0">
                      <a:pos x="0" y="132"/>
                    </a:cxn>
                    <a:cxn ang="0">
                      <a:pos x="0" y="115"/>
                    </a:cxn>
                    <a:cxn ang="0">
                      <a:pos x="6" y="99"/>
                    </a:cxn>
                    <a:cxn ang="0">
                      <a:pos x="16" y="85"/>
                    </a:cxn>
                    <a:cxn ang="0">
                      <a:pos x="32" y="71"/>
                    </a:cxn>
                    <a:cxn ang="0">
                      <a:pos x="67" y="51"/>
                    </a:cxn>
                    <a:cxn ang="0">
                      <a:pos x="102" y="33"/>
                    </a:cxn>
                    <a:cxn ang="0">
                      <a:pos x="135" y="11"/>
                    </a:cxn>
                    <a:cxn ang="0">
                      <a:pos x="145" y="0"/>
                    </a:cxn>
                  </a:cxnLst>
                  <a:rect l="0" t="0" r="r" b="b"/>
                  <a:pathLst>
                    <a:path w="165" h="206">
                      <a:moveTo>
                        <a:pt x="145" y="0"/>
                      </a:moveTo>
                      <a:lnTo>
                        <a:pt x="147" y="14"/>
                      </a:lnTo>
                      <a:lnTo>
                        <a:pt x="148" y="29"/>
                      </a:lnTo>
                      <a:lnTo>
                        <a:pt x="152" y="46"/>
                      </a:lnTo>
                      <a:lnTo>
                        <a:pt x="155" y="65"/>
                      </a:lnTo>
                      <a:lnTo>
                        <a:pt x="159" y="85"/>
                      </a:lnTo>
                      <a:lnTo>
                        <a:pt x="165" y="124"/>
                      </a:lnTo>
                      <a:lnTo>
                        <a:pt x="165" y="142"/>
                      </a:lnTo>
                      <a:lnTo>
                        <a:pt x="163" y="159"/>
                      </a:lnTo>
                      <a:lnTo>
                        <a:pt x="160" y="174"/>
                      </a:lnTo>
                      <a:lnTo>
                        <a:pt x="152" y="186"/>
                      </a:lnTo>
                      <a:lnTo>
                        <a:pt x="142" y="198"/>
                      </a:lnTo>
                      <a:lnTo>
                        <a:pt x="127" y="203"/>
                      </a:lnTo>
                      <a:lnTo>
                        <a:pt x="108" y="206"/>
                      </a:lnTo>
                      <a:lnTo>
                        <a:pt x="84" y="204"/>
                      </a:lnTo>
                      <a:lnTo>
                        <a:pt x="63" y="199"/>
                      </a:lnTo>
                      <a:lnTo>
                        <a:pt x="44" y="191"/>
                      </a:lnTo>
                      <a:lnTo>
                        <a:pt x="28" y="178"/>
                      </a:lnTo>
                      <a:lnTo>
                        <a:pt x="16" y="164"/>
                      </a:lnTo>
                      <a:lnTo>
                        <a:pt x="6" y="149"/>
                      </a:lnTo>
                      <a:lnTo>
                        <a:pt x="0" y="132"/>
                      </a:lnTo>
                      <a:lnTo>
                        <a:pt x="0" y="115"/>
                      </a:lnTo>
                      <a:lnTo>
                        <a:pt x="6" y="99"/>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2" name="Freeform 135"/>
                <p:cNvSpPr>
                  <a:spLocks noEditPoints="1"/>
                </p:cNvSpPr>
                <p:nvPr/>
              </p:nvSpPr>
              <p:spPr bwMode="auto">
                <a:xfrm>
                  <a:off x="2701" y="1640"/>
                  <a:ext cx="187" cy="228"/>
                </a:xfrm>
                <a:custGeom>
                  <a:avLst/>
                  <a:gdLst/>
                  <a:ahLst/>
                  <a:cxnLst>
                    <a:cxn ang="0">
                      <a:pos x="146" y="33"/>
                    </a:cxn>
                    <a:cxn ang="0">
                      <a:pos x="120" y="50"/>
                    </a:cxn>
                    <a:cxn ang="0">
                      <a:pos x="56" y="86"/>
                    </a:cxn>
                    <a:cxn ang="0">
                      <a:pos x="42" y="96"/>
                    </a:cxn>
                    <a:cxn ang="0">
                      <a:pos x="31" y="107"/>
                    </a:cxn>
                    <a:cxn ang="0">
                      <a:pos x="24" y="120"/>
                    </a:cxn>
                    <a:cxn ang="0">
                      <a:pos x="21" y="135"/>
                    </a:cxn>
                    <a:cxn ang="0">
                      <a:pos x="25" y="152"/>
                    </a:cxn>
                    <a:cxn ang="0">
                      <a:pos x="35" y="170"/>
                    </a:cxn>
                    <a:cxn ang="0">
                      <a:pos x="49" y="184"/>
                    </a:cxn>
                    <a:cxn ang="0">
                      <a:pos x="67" y="195"/>
                    </a:cxn>
                    <a:cxn ang="0">
                      <a:pos x="87" y="202"/>
                    </a:cxn>
                    <a:cxn ang="0">
                      <a:pos x="101" y="205"/>
                    </a:cxn>
                    <a:cxn ang="0">
                      <a:pos x="116" y="206"/>
                    </a:cxn>
                    <a:cxn ang="0">
                      <a:pos x="131" y="205"/>
                    </a:cxn>
                    <a:cxn ang="0">
                      <a:pos x="145" y="199"/>
                    </a:cxn>
                    <a:cxn ang="0">
                      <a:pos x="156" y="187"/>
                    </a:cxn>
                    <a:cxn ang="0">
                      <a:pos x="163" y="173"/>
                    </a:cxn>
                    <a:cxn ang="0">
                      <a:pos x="166" y="155"/>
                    </a:cxn>
                    <a:cxn ang="0">
                      <a:pos x="166" y="137"/>
                    </a:cxn>
                    <a:cxn ang="0">
                      <a:pos x="163" y="118"/>
                    </a:cxn>
                    <a:cxn ang="0">
                      <a:pos x="160" y="103"/>
                    </a:cxn>
                    <a:cxn ang="0">
                      <a:pos x="153" y="72"/>
                    </a:cxn>
                    <a:cxn ang="0">
                      <a:pos x="148" y="42"/>
                    </a:cxn>
                    <a:cxn ang="0">
                      <a:pos x="146" y="33"/>
                    </a:cxn>
                    <a:cxn ang="0">
                      <a:pos x="152" y="0"/>
                    </a:cxn>
                    <a:cxn ang="0">
                      <a:pos x="159" y="0"/>
                    </a:cxn>
                    <a:cxn ang="0">
                      <a:pos x="165" y="3"/>
                    </a:cxn>
                    <a:cxn ang="0">
                      <a:pos x="167" y="10"/>
                    </a:cxn>
                    <a:cxn ang="0">
                      <a:pos x="169" y="25"/>
                    </a:cxn>
                    <a:cxn ang="0">
                      <a:pos x="171" y="43"/>
                    </a:cxn>
                    <a:cxn ang="0">
                      <a:pos x="174" y="63"/>
                    </a:cxn>
                    <a:cxn ang="0">
                      <a:pos x="183" y="104"/>
                    </a:cxn>
                    <a:cxn ang="0">
                      <a:pos x="185" y="125"/>
                    </a:cxn>
                    <a:cxn ang="0">
                      <a:pos x="187" y="146"/>
                    </a:cxn>
                    <a:cxn ang="0">
                      <a:pos x="187" y="166"/>
                    </a:cxn>
                    <a:cxn ang="0">
                      <a:pos x="184" y="184"/>
                    </a:cxn>
                    <a:cxn ang="0">
                      <a:pos x="177" y="199"/>
                    </a:cxn>
                    <a:cxn ang="0">
                      <a:pos x="166" y="212"/>
                    </a:cxn>
                    <a:cxn ang="0">
                      <a:pos x="152" y="221"/>
                    </a:cxn>
                    <a:cxn ang="0">
                      <a:pos x="131" y="227"/>
                    </a:cxn>
                    <a:cxn ang="0">
                      <a:pos x="107" y="228"/>
                    </a:cxn>
                    <a:cxn ang="0">
                      <a:pos x="82" y="224"/>
                    </a:cxn>
                    <a:cxn ang="0">
                      <a:pos x="60" y="216"/>
                    </a:cxn>
                    <a:cxn ang="0">
                      <a:pos x="39" y="203"/>
                    </a:cxn>
                    <a:cxn ang="0">
                      <a:pos x="21" y="188"/>
                    </a:cxn>
                    <a:cxn ang="0">
                      <a:pos x="9" y="167"/>
                    </a:cxn>
                    <a:cxn ang="0">
                      <a:pos x="0" y="145"/>
                    </a:cxn>
                    <a:cxn ang="0">
                      <a:pos x="0" y="125"/>
                    </a:cxn>
                    <a:cxn ang="0">
                      <a:pos x="5" y="107"/>
                    </a:cxn>
                    <a:cxn ang="0">
                      <a:pos x="14" y="91"/>
                    </a:cxn>
                    <a:cxn ang="0">
                      <a:pos x="28" y="78"/>
                    </a:cxn>
                    <a:cxn ang="0">
                      <a:pos x="56" y="60"/>
                    </a:cxn>
                    <a:cxn ang="0">
                      <a:pos x="84" y="45"/>
                    </a:cxn>
                    <a:cxn ang="0">
                      <a:pos x="113" y="29"/>
                    </a:cxn>
                    <a:cxn ang="0">
                      <a:pos x="141" y="11"/>
                    </a:cxn>
                    <a:cxn ang="0">
                      <a:pos x="145" y="10"/>
                    </a:cxn>
                    <a:cxn ang="0">
                      <a:pos x="148" y="3"/>
                    </a:cxn>
                    <a:cxn ang="0">
                      <a:pos x="152" y="0"/>
                    </a:cxn>
                  </a:cxnLst>
                  <a:rect l="0" t="0" r="r" b="b"/>
                  <a:pathLst>
                    <a:path w="187" h="228">
                      <a:moveTo>
                        <a:pt x="146" y="33"/>
                      </a:moveTo>
                      <a:lnTo>
                        <a:pt x="120" y="50"/>
                      </a:lnTo>
                      <a:lnTo>
                        <a:pt x="56" y="86"/>
                      </a:lnTo>
                      <a:lnTo>
                        <a:pt x="42" y="96"/>
                      </a:lnTo>
                      <a:lnTo>
                        <a:pt x="31" y="107"/>
                      </a:lnTo>
                      <a:lnTo>
                        <a:pt x="24" y="120"/>
                      </a:lnTo>
                      <a:lnTo>
                        <a:pt x="21" y="135"/>
                      </a:lnTo>
                      <a:lnTo>
                        <a:pt x="25" y="152"/>
                      </a:lnTo>
                      <a:lnTo>
                        <a:pt x="35" y="170"/>
                      </a:lnTo>
                      <a:lnTo>
                        <a:pt x="49" y="184"/>
                      </a:lnTo>
                      <a:lnTo>
                        <a:pt x="67" y="195"/>
                      </a:lnTo>
                      <a:lnTo>
                        <a:pt x="87" y="202"/>
                      </a:lnTo>
                      <a:lnTo>
                        <a:pt x="101" y="205"/>
                      </a:lnTo>
                      <a:lnTo>
                        <a:pt x="116" y="206"/>
                      </a:lnTo>
                      <a:lnTo>
                        <a:pt x="131" y="205"/>
                      </a:lnTo>
                      <a:lnTo>
                        <a:pt x="145" y="199"/>
                      </a:lnTo>
                      <a:lnTo>
                        <a:pt x="156" y="187"/>
                      </a:lnTo>
                      <a:lnTo>
                        <a:pt x="163" y="173"/>
                      </a:lnTo>
                      <a:lnTo>
                        <a:pt x="166" y="155"/>
                      </a:lnTo>
                      <a:lnTo>
                        <a:pt x="166" y="137"/>
                      </a:lnTo>
                      <a:lnTo>
                        <a:pt x="163" y="118"/>
                      </a:lnTo>
                      <a:lnTo>
                        <a:pt x="160" y="103"/>
                      </a:lnTo>
                      <a:lnTo>
                        <a:pt x="153" y="72"/>
                      </a:lnTo>
                      <a:lnTo>
                        <a:pt x="148" y="42"/>
                      </a:lnTo>
                      <a:lnTo>
                        <a:pt x="146" y="33"/>
                      </a:lnTo>
                      <a:close/>
                      <a:moveTo>
                        <a:pt x="152" y="0"/>
                      </a:moveTo>
                      <a:lnTo>
                        <a:pt x="159" y="0"/>
                      </a:lnTo>
                      <a:lnTo>
                        <a:pt x="165" y="3"/>
                      </a:lnTo>
                      <a:lnTo>
                        <a:pt x="167" y="10"/>
                      </a:lnTo>
                      <a:lnTo>
                        <a:pt x="169" y="25"/>
                      </a:lnTo>
                      <a:lnTo>
                        <a:pt x="171" y="43"/>
                      </a:lnTo>
                      <a:lnTo>
                        <a:pt x="174" y="63"/>
                      </a:lnTo>
                      <a:lnTo>
                        <a:pt x="183" y="104"/>
                      </a:lnTo>
                      <a:lnTo>
                        <a:pt x="185" y="125"/>
                      </a:lnTo>
                      <a:lnTo>
                        <a:pt x="187" y="146"/>
                      </a:lnTo>
                      <a:lnTo>
                        <a:pt x="187" y="166"/>
                      </a:lnTo>
                      <a:lnTo>
                        <a:pt x="184" y="184"/>
                      </a:lnTo>
                      <a:lnTo>
                        <a:pt x="177" y="199"/>
                      </a:lnTo>
                      <a:lnTo>
                        <a:pt x="166" y="212"/>
                      </a:lnTo>
                      <a:lnTo>
                        <a:pt x="152" y="221"/>
                      </a:lnTo>
                      <a:lnTo>
                        <a:pt x="131" y="227"/>
                      </a:lnTo>
                      <a:lnTo>
                        <a:pt x="107" y="228"/>
                      </a:lnTo>
                      <a:lnTo>
                        <a:pt x="82" y="224"/>
                      </a:lnTo>
                      <a:lnTo>
                        <a:pt x="60" y="216"/>
                      </a:lnTo>
                      <a:lnTo>
                        <a:pt x="39" y="203"/>
                      </a:lnTo>
                      <a:lnTo>
                        <a:pt x="21" y="188"/>
                      </a:lnTo>
                      <a:lnTo>
                        <a:pt x="9" y="167"/>
                      </a:lnTo>
                      <a:lnTo>
                        <a:pt x="0" y="145"/>
                      </a:lnTo>
                      <a:lnTo>
                        <a:pt x="0" y="125"/>
                      </a:lnTo>
                      <a:lnTo>
                        <a:pt x="5" y="107"/>
                      </a:lnTo>
                      <a:lnTo>
                        <a:pt x="14" y="91"/>
                      </a:lnTo>
                      <a:lnTo>
                        <a:pt x="28" y="78"/>
                      </a:lnTo>
                      <a:lnTo>
                        <a:pt x="56" y="60"/>
                      </a:lnTo>
                      <a:lnTo>
                        <a:pt x="84" y="45"/>
                      </a:lnTo>
                      <a:lnTo>
                        <a:pt x="113" y="29"/>
                      </a:lnTo>
                      <a:lnTo>
                        <a:pt x="141" y="11"/>
                      </a:lnTo>
                      <a:lnTo>
                        <a:pt x="145" y="10"/>
                      </a:lnTo>
                      <a:lnTo>
                        <a:pt x="148" y="3"/>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3" name="Freeform 136"/>
                <p:cNvSpPr>
                  <a:spLocks/>
                </p:cNvSpPr>
                <p:nvPr/>
              </p:nvSpPr>
              <p:spPr bwMode="auto">
                <a:xfrm>
                  <a:off x="2778" y="1706"/>
                  <a:ext cx="25" cy="23"/>
                </a:xfrm>
                <a:custGeom>
                  <a:avLst/>
                  <a:gdLst/>
                  <a:ahLst/>
                  <a:cxnLst>
                    <a:cxn ang="0">
                      <a:pos x="8" y="0"/>
                    </a:cxn>
                    <a:cxn ang="0">
                      <a:pos x="12" y="0"/>
                    </a:cxn>
                    <a:cxn ang="0">
                      <a:pos x="17" y="1"/>
                    </a:cxn>
                    <a:cxn ang="0">
                      <a:pos x="18" y="2"/>
                    </a:cxn>
                    <a:cxn ang="0">
                      <a:pos x="19" y="2"/>
                    </a:cxn>
                    <a:cxn ang="0">
                      <a:pos x="19" y="4"/>
                    </a:cxn>
                    <a:cxn ang="0">
                      <a:pos x="22" y="6"/>
                    </a:cxn>
                    <a:cxn ang="0">
                      <a:pos x="25" y="12"/>
                    </a:cxn>
                    <a:cxn ang="0">
                      <a:pos x="25" y="15"/>
                    </a:cxn>
                    <a:cxn ang="0">
                      <a:pos x="24" y="18"/>
                    </a:cxn>
                    <a:cxn ang="0">
                      <a:pos x="21" y="20"/>
                    </a:cxn>
                    <a:cxn ang="0">
                      <a:pos x="15" y="23"/>
                    </a:cxn>
                    <a:cxn ang="0">
                      <a:pos x="11" y="23"/>
                    </a:cxn>
                    <a:cxn ang="0">
                      <a:pos x="8" y="22"/>
                    </a:cxn>
                    <a:cxn ang="0">
                      <a:pos x="7" y="22"/>
                    </a:cxn>
                    <a:cxn ang="0">
                      <a:pos x="3" y="18"/>
                    </a:cxn>
                    <a:cxn ang="0">
                      <a:pos x="0" y="12"/>
                    </a:cxn>
                    <a:cxn ang="0">
                      <a:pos x="0" y="8"/>
                    </a:cxn>
                    <a:cxn ang="0">
                      <a:pos x="1" y="5"/>
                    </a:cxn>
                    <a:cxn ang="0">
                      <a:pos x="4" y="2"/>
                    </a:cxn>
                    <a:cxn ang="0">
                      <a:pos x="8" y="0"/>
                    </a:cxn>
                  </a:cxnLst>
                  <a:rect l="0" t="0" r="r" b="b"/>
                  <a:pathLst>
                    <a:path w="25" h="23">
                      <a:moveTo>
                        <a:pt x="8" y="0"/>
                      </a:moveTo>
                      <a:lnTo>
                        <a:pt x="12" y="0"/>
                      </a:lnTo>
                      <a:lnTo>
                        <a:pt x="17" y="1"/>
                      </a:lnTo>
                      <a:lnTo>
                        <a:pt x="18" y="2"/>
                      </a:lnTo>
                      <a:lnTo>
                        <a:pt x="19" y="2"/>
                      </a:lnTo>
                      <a:lnTo>
                        <a:pt x="19" y="4"/>
                      </a:lnTo>
                      <a:lnTo>
                        <a:pt x="22" y="6"/>
                      </a:lnTo>
                      <a:lnTo>
                        <a:pt x="25" y="12"/>
                      </a:lnTo>
                      <a:lnTo>
                        <a:pt x="25" y="15"/>
                      </a:lnTo>
                      <a:lnTo>
                        <a:pt x="24" y="18"/>
                      </a:lnTo>
                      <a:lnTo>
                        <a:pt x="21" y="20"/>
                      </a:lnTo>
                      <a:lnTo>
                        <a:pt x="15" y="23"/>
                      </a:lnTo>
                      <a:lnTo>
                        <a:pt x="11" y="23"/>
                      </a:lnTo>
                      <a:lnTo>
                        <a:pt x="8" y="22"/>
                      </a:lnTo>
                      <a:lnTo>
                        <a:pt x="7" y="22"/>
                      </a:lnTo>
                      <a:lnTo>
                        <a:pt x="3" y="18"/>
                      </a:lnTo>
                      <a:lnTo>
                        <a:pt x="0" y="12"/>
                      </a:lnTo>
                      <a:lnTo>
                        <a:pt x="0" y="8"/>
                      </a:lnTo>
                      <a:lnTo>
                        <a:pt x="1" y="5"/>
                      </a:lnTo>
                      <a:lnTo>
                        <a:pt x="4"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4" name="Freeform 137"/>
                <p:cNvSpPr>
                  <a:spLocks/>
                </p:cNvSpPr>
                <p:nvPr/>
              </p:nvSpPr>
              <p:spPr bwMode="auto">
                <a:xfrm>
                  <a:off x="2799" y="1728"/>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5" name="Freeform 138"/>
                <p:cNvSpPr>
                  <a:spLocks/>
                </p:cNvSpPr>
                <p:nvPr/>
              </p:nvSpPr>
              <p:spPr bwMode="auto">
                <a:xfrm>
                  <a:off x="2834" y="1731"/>
                  <a:ext cx="19" cy="22"/>
                </a:xfrm>
                <a:custGeom>
                  <a:avLst/>
                  <a:gdLst/>
                  <a:ahLst/>
                  <a:cxnLst>
                    <a:cxn ang="0">
                      <a:pos x="9" y="0"/>
                    </a:cxn>
                    <a:cxn ang="0">
                      <a:pos x="16" y="2"/>
                    </a:cxn>
                    <a:cxn ang="0">
                      <a:pos x="19" y="8"/>
                    </a:cxn>
                    <a:cxn ang="0">
                      <a:pos x="19" y="13"/>
                    </a:cxn>
                    <a:cxn ang="0">
                      <a:pos x="16" y="19"/>
                    </a:cxn>
                    <a:cxn ang="0">
                      <a:pos x="9" y="22"/>
                    </a:cxn>
                    <a:cxn ang="0">
                      <a:pos x="2" y="19"/>
                    </a:cxn>
                    <a:cxn ang="0">
                      <a:pos x="0" y="13"/>
                    </a:cxn>
                    <a:cxn ang="0">
                      <a:pos x="0" y="8"/>
                    </a:cxn>
                    <a:cxn ang="0">
                      <a:pos x="2" y="2"/>
                    </a:cxn>
                    <a:cxn ang="0">
                      <a:pos x="9" y="0"/>
                    </a:cxn>
                  </a:cxnLst>
                  <a:rect l="0" t="0" r="r" b="b"/>
                  <a:pathLst>
                    <a:path w="19" h="22">
                      <a:moveTo>
                        <a:pt x="9" y="0"/>
                      </a:moveTo>
                      <a:lnTo>
                        <a:pt x="16" y="2"/>
                      </a:lnTo>
                      <a:lnTo>
                        <a:pt x="19" y="8"/>
                      </a:lnTo>
                      <a:lnTo>
                        <a:pt x="19" y="13"/>
                      </a:lnTo>
                      <a:lnTo>
                        <a:pt x="16" y="19"/>
                      </a:lnTo>
                      <a:lnTo>
                        <a:pt x="9" y="22"/>
                      </a:lnTo>
                      <a:lnTo>
                        <a:pt x="2" y="19"/>
                      </a:lnTo>
                      <a:lnTo>
                        <a:pt x="0" y="13"/>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6" name="Freeform 139"/>
                <p:cNvSpPr>
                  <a:spLocks/>
                </p:cNvSpPr>
                <p:nvPr/>
              </p:nvSpPr>
              <p:spPr bwMode="auto">
                <a:xfrm>
                  <a:off x="2757" y="1726"/>
                  <a:ext cx="19" cy="21"/>
                </a:xfrm>
                <a:custGeom>
                  <a:avLst/>
                  <a:gdLst/>
                  <a:ahLst/>
                  <a:cxnLst>
                    <a:cxn ang="0">
                      <a:pos x="10" y="0"/>
                    </a:cxn>
                    <a:cxn ang="0">
                      <a:pos x="14" y="2"/>
                    </a:cxn>
                    <a:cxn ang="0">
                      <a:pos x="17" y="3"/>
                    </a:cxn>
                    <a:cxn ang="0">
                      <a:pos x="19" y="6"/>
                    </a:cxn>
                    <a:cxn ang="0">
                      <a:pos x="19" y="16"/>
                    </a:cxn>
                    <a:cxn ang="0">
                      <a:pos x="17" y="18"/>
                    </a:cxn>
                    <a:cxn ang="0">
                      <a:pos x="14" y="20"/>
                    </a:cxn>
                    <a:cxn ang="0">
                      <a:pos x="10" y="21"/>
                    </a:cxn>
                    <a:cxn ang="0">
                      <a:pos x="6" y="20"/>
                    </a:cxn>
                    <a:cxn ang="0">
                      <a:pos x="3" y="18"/>
                    </a:cxn>
                    <a:cxn ang="0">
                      <a:pos x="0" y="16"/>
                    </a:cxn>
                    <a:cxn ang="0">
                      <a:pos x="0" y="6"/>
                    </a:cxn>
                    <a:cxn ang="0">
                      <a:pos x="3" y="3"/>
                    </a:cxn>
                    <a:cxn ang="0">
                      <a:pos x="6" y="2"/>
                    </a:cxn>
                    <a:cxn ang="0">
                      <a:pos x="10" y="0"/>
                    </a:cxn>
                  </a:cxnLst>
                  <a:rect l="0" t="0" r="r" b="b"/>
                  <a:pathLst>
                    <a:path w="19" h="21">
                      <a:moveTo>
                        <a:pt x="10" y="0"/>
                      </a:moveTo>
                      <a:lnTo>
                        <a:pt x="14" y="2"/>
                      </a:lnTo>
                      <a:lnTo>
                        <a:pt x="17" y="3"/>
                      </a:lnTo>
                      <a:lnTo>
                        <a:pt x="19" y="6"/>
                      </a:lnTo>
                      <a:lnTo>
                        <a:pt x="19" y="16"/>
                      </a:lnTo>
                      <a:lnTo>
                        <a:pt x="17" y="18"/>
                      </a:lnTo>
                      <a:lnTo>
                        <a:pt x="14" y="20"/>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7" name="Freeform 140"/>
                <p:cNvSpPr>
                  <a:spLocks/>
                </p:cNvSpPr>
                <p:nvPr/>
              </p:nvSpPr>
              <p:spPr bwMode="auto">
                <a:xfrm>
                  <a:off x="2815" y="1690"/>
                  <a:ext cx="24" cy="24"/>
                </a:xfrm>
                <a:custGeom>
                  <a:avLst/>
                  <a:gdLst/>
                  <a:ahLst/>
                  <a:cxnLst>
                    <a:cxn ang="0">
                      <a:pos x="10" y="0"/>
                    </a:cxn>
                    <a:cxn ang="0">
                      <a:pos x="13" y="0"/>
                    </a:cxn>
                    <a:cxn ang="0">
                      <a:pos x="16" y="2"/>
                    </a:cxn>
                    <a:cxn ang="0">
                      <a:pos x="17" y="2"/>
                    </a:cxn>
                    <a:cxn ang="0">
                      <a:pos x="20" y="3"/>
                    </a:cxn>
                    <a:cxn ang="0">
                      <a:pos x="23" y="6"/>
                    </a:cxn>
                    <a:cxn ang="0">
                      <a:pos x="24" y="9"/>
                    </a:cxn>
                    <a:cxn ang="0">
                      <a:pos x="24" y="16"/>
                    </a:cxn>
                    <a:cxn ang="0">
                      <a:pos x="23" y="18"/>
                    </a:cxn>
                    <a:cxn ang="0">
                      <a:pos x="20" y="21"/>
                    </a:cxn>
                    <a:cxn ang="0">
                      <a:pos x="14" y="24"/>
                    </a:cxn>
                    <a:cxn ang="0">
                      <a:pos x="12" y="24"/>
                    </a:cxn>
                    <a:cxn ang="0">
                      <a:pos x="6" y="21"/>
                    </a:cxn>
                    <a:cxn ang="0">
                      <a:pos x="2" y="17"/>
                    </a:cxn>
                    <a:cxn ang="0">
                      <a:pos x="0" y="14"/>
                    </a:cxn>
                    <a:cxn ang="0">
                      <a:pos x="0" y="9"/>
                    </a:cxn>
                    <a:cxn ang="0">
                      <a:pos x="2" y="6"/>
                    </a:cxn>
                    <a:cxn ang="0">
                      <a:pos x="5" y="3"/>
                    </a:cxn>
                    <a:cxn ang="0">
                      <a:pos x="10" y="0"/>
                    </a:cxn>
                  </a:cxnLst>
                  <a:rect l="0" t="0" r="r" b="b"/>
                  <a:pathLst>
                    <a:path w="24" h="24">
                      <a:moveTo>
                        <a:pt x="10" y="0"/>
                      </a:moveTo>
                      <a:lnTo>
                        <a:pt x="13" y="0"/>
                      </a:lnTo>
                      <a:lnTo>
                        <a:pt x="16" y="2"/>
                      </a:lnTo>
                      <a:lnTo>
                        <a:pt x="17" y="2"/>
                      </a:lnTo>
                      <a:lnTo>
                        <a:pt x="20" y="3"/>
                      </a:lnTo>
                      <a:lnTo>
                        <a:pt x="23" y="6"/>
                      </a:lnTo>
                      <a:lnTo>
                        <a:pt x="24" y="9"/>
                      </a:lnTo>
                      <a:lnTo>
                        <a:pt x="24" y="16"/>
                      </a:lnTo>
                      <a:lnTo>
                        <a:pt x="23" y="18"/>
                      </a:lnTo>
                      <a:lnTo>
                        <a:pt x="20" y="21"/>
                      </a:lnTo>
                      <a:lnTo>
                        <a:pt x="14" y="24"/>
                      </a:lnTo>
                      <a:lnTo>
                        <a:pt x="12" y="24"/>
                      </a:lnTo>
                      <a:lnTo>
                        <a:pt x="6" y="21"/>
                      </a:lnTo>
                      <a:lnTo>
                        <a:pt x="2" y="17"/>
                      </a:lnTo>
                      <a:lnTo>
                        <a:pt x="0" y="14"/>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8" name="Freeform 141"/>
                <p:cNvSpPr>
                  <a:spLocks/>
                </p:cNvSpPr>
                <p:nvPr/>
              </p:nvSpPr>
              <p:spPr bwMode="auto">
                <a:xfrm>
                  <a:off x="2786" y="1758"/>
                  <a:ext cx="25" cy="24"/>
                </a:xfrm>
                <a:custGeom>
                  <a:avLst/>
                  <a:gdLst/>
                  <a:ahLst/>
                  <a:cxnLst>
                    <a:cxn ang="0">
                      <a:pos x="10" y="0"/>
                    </a:cxn>
                    <a:cxn ang="0">
                      <a:pos x="14" y="0"/>
                    </a:cxn>
                    <a:cxn ang="0">
                      <a:pos x="17" y="2"/>
                    </a:cxn>
                    <a:cxn ang="0">
                      <a:pos x="20" y="2"/>
                    </a:cxn>
                    <a:cxn ang="0">
                      <a:pos x="20" y="3"/>
                    </a:cxn>
                    <a:cxn ang="0">
                      <a:pos x="22" y="6"/>
                    </a:cxn>
                    <a:cxn ang="0">
                      <a:pos x="25" y="12"/>
                    </a:cxn>
                    <a:cxn ang="0">
                      <a:pos x="25" y="16"/>
                    </a:cxn>
                    <a:cxn ang="0">
                      <a:pos x="24" y="19"/>
                    </a:cxn>
                    <a:cxn ang="0">
                      <a:pos x="21" y="21"/>
                    </a:cxn>
                    <a:cxn ang="0">
                      <a:pos x="16" y="24"/>
                    </a:cxn>
                    <a:cxn ang="0">
                      <a:pos x="11" y="24"/>
                    </a:cxn>
                    <a:cxn ang="0">
                      <a:pos x="9" y="23"/>
                    </a:cxn>
                    <a:cxn ang="0">
                      <a:pos x="9" y="21"/>
                    </a:cxn>
                    <a:cxn ang="0">
                      <a:pos x="7" y="21"/>
                    </a:cxn>
                    <a:cxn ang="0">
                      <a:pos x="3" y="17"/>
                    </a:cxn>
                    <a:cxn ang="0">
                      <a:pos x="0" y="12"/>
                    </a:cxn>
                    <a:cxn ang="0">
                      <a:pos x="0" y="9"/>
                    </a:cxn>
                    <a:cxn ang="0">
                      <a:pos x="2" y="6"/>
                    </a:cxn>
                    <a:cxn ang="0">
                      <a:pos x="4" y="3"/>
                    </a:cxn>
                    <a:cxn ang="0">
                      <a:pos x="10" y="0"/>
                    </a:cxn>
                  </a:cxnLst>
                  <a:rect l="0" t="0" r="r" b="b"/>
                  <a:pathLst>
                    <a:path w="25" h="24">
                      <a:moveTo>
                        <a:pt x="10" y="0"/>
                      </a:moveTo>
                      <a:lnTo>
                        <a:pt x="14" y="0"/>
                      </a:lnTo>
                      <a:lnTo>
                        <a:pt x="17" y="2"/>
                      </a:lnTo>
                      <a:lnTo>
                        <a:pt x="20" y="2"/>
                      </a:lnTo>
                      <a:lnTo>
                        <a:pt x="20" y="3"/>
                      </a:lnTo>
                      <a:lnTo>
                        <a:pt x="22" y="6"/>
                      </a:lnTo>
                      <a:lnTo>
                        <a:pt x="25" y="12"/>
                      </a:lnTo>
                      <a:lnTo>
                        <a:pt x="25" y="16"/>
                      </a:lnTo>
                      <a:lnTo>
                        <a:pt x="24" y="19"/>
                      </a:lnTo>
                      <a:lnTo>
                        <a:pt x="21" y="21"/>
                      </a:lnTo>
                      <a:lnTo>
                        <a:pt x="16" y="24"/>
                      </a:lnTo>
                      <a:lnTo>
                        <a:pt x="11" y="24"/>
                      </a:lnTo>
                      <a:lnTo>
                        <a:pt x="9" y="23"/>
                      </a:lnTo>
                      <a:lnTo>
                        <a:pt x="9" y="21"/>
                      </a:lnTo>
                      <a:lnTo>
                        <a:pt x="7" y="21"/>
                      </a:lnTo>
                      <a:lnTo>
                        <a:pt x="3" y="17"/>
                      </a:lnTo>
                      <a:lnTo>
                        <a:pt x="0" y="12"/>
                      </a:lnTo>
                      <a:lnTo>
                        <a:pt x="0" y="9"/>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9" name="Freeform 142"/>
                <p:cNvSpPr>
                  <a:spLocks/>
                </p:cNvSpPr>
                <p:nvPr/>
              </p:nvSpPr>
              <p:spPr bwMode="auto">
                <a:xfrm>
                  <a:off x="2827" y="1758"/>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0" name="Freeform 143"/>
                <p:cNvSpPr>
                  <a:spLocks/>
                </p:cNvSpPr>
                <p:nvPr/>
              </p:nvSpPr>
              <p:spPr bwMode="auto">
                <a:xfrm>
                  <a:off x="2831" y="1733"/>
                  <a:ext cx="164" cy="208"/>
                </a:xfrm>
                <a:custGeom>
                  <a:avLst/>
                  <a:gdLst/>
                  <a:ahLst/>
                  <a:cxnLst>
                    <a:cxn ang="0">
                      <a:pos x="144" y="0"/>
                    </a:cxn>
                    <a:cxn ang="0">
                      <a:pos x="146" y="14"/>
                    </a:cxn>
                    <a:cxn ang="0">
                      <a:pos x="147" y="30"/>
                    </a:cxn>
                    <a:cxn ang="0">
                      <a:pos x="151" y="46"/>
                    </a:cxn>
                    <a:cxn ang="0">
                      <a:pos x="154" y="66"/>
                    </a:cxn>
                    <a:cxn ang="0">
                      <a:pos x="158" y="85"/>
                    </a:cxn>
                    <a:cxn ang="0">
                      <a:pos x="164" y="124"/>
                    </a:cxn>
                    <a:cxn ang="0">
                      <a:pos x="164" y="142"/>
                    </a:cxn>
                    <a:cxn ang="0">
                      <a:pos x="162" y="159"/>
                    </a:cxn>
                    <a:cxn ang="0">
                      <a:pos x="158" y="174"/>
                    </a:cxn>
                    <a:cxn ang="0">
                      <a:pos x="151" y="188"/>
                    </a:cxn>
                    <a:cxn ang="0">
                      <a:pos x="140" y="198"/>
                    </a:cxn>
                    <a:cxn ang="0">
                      <a:pos x="126" y="205"/>
                    </a:cxn>
                    <a:cxn ang="0">
                      <a:pos x="107" y="208"/>
                    </a:cxn>
                    <a:cxn ang="0">
                      <a:pos x="82" y="206"/>
                    </a:cxn>
                    <a:cxn ang="0">
                      <a:pos x="61" y="201"/>
                    </a:cxn>
                    <a:cxn ang="0">
                      <a:pos x="43" y="192"/>
                    </a:cxn>
                    <a:cxn ang="0">
                      <a:pos x="26" y="180"/>
                    </a:cxn>
                    <a:cxn ang="0">
                      <a:pos x="14" y="166"/>
                    </a:cxn>
                    <a:cxn ang="0">
                      <a:pos x="5" y="149"/>
                    </a:cxn>
                    <a:cxn ang="0">
                      <a:pos x="0" y="133"/>
                    </a:cxn>
                    <a:cxn ang="0">
                      <a:pos x="0" y="116"/>
                    </a:cxn>
                    <a:cxn ang="0">
                      <a:pos x="5" y="99"/>
                    </a:cxn>
                    <a:cxn ang="0">
                      <a:pos x="15" y="85"/>
                    </a:cxn>
                    <a:cxn ang="0">
                      <a:pos x="32" y="71"/>
                    </a:cxn>
                    <a:cxn ang="0">
                      <a:pos x="66" y="52"/>
                    </a:cxn>
                    <a:cxn ang="0">
                      <a:pos x="101" y="34"/>
                    </a:cxn>
                    <a:cxn ang="0">
                      <a:pos x="135" y="11"/>
                    </a:cxn>
                    <a:cxn ang="0">
                      <a:pos x="144" y="0"/>
                    </a:cxn>
                  </a:cxnLst>
                  <a:rect l="0" t="0" r="r" b="b"/>
                  <a:pathLst>
                    <a:path w="164" h="208">
                      <a:moveTo>
                        <a:pt x="144" y="0"/>
                      </a:moveTo>
                      <a:lnTo>
                        <a:pt x="146" y="14"/>
                      </a:lnTo>
                      <a:lnTo>
                        <a:pt x="147" y="30"/>
                      </a:lnTo>
                      <a:lnTo>
                        <a:pt x="151" y="46"/>
                      </a:lnTo>
                      <a:lnTo>
                        <a:pt x="154" y="66"/>
                      </a:lnTo>
                      <a:lnTo>
                        <a:pt x="158" y="85"/>
                      </a:lnTo>
                      <a:lnTo>
                        <a:pt x="164" y="124"/>
                      </a:lnTo>
                      <a:lnTo>
                        <a:pt x="164" y="142"/>
                      </a:lnTo>
                      <a:lnTo>
                        <a:pt x="162" y="159"/>
                      </a:lnTo>
                      <a:lnTo>
                        <a:pt x="158" y="174"/>
                      </a:lnTo>
                      <a:lnTo>
                        <a:pt x="151" y="188"/>
                      </a:lnTo>
                      <a:lnTo>
                        <a:pt x="140" y="198"/>
                      </a:lnTo>
                      <a:lnTo>
                        <a:pt x="126" y="205"/>
                      </a:lnTo>
                      <a:lnTo>
                        <a:pt x="107" y="208"/>
                      </a:lnTo>
                      <a:lnTo>
                        <a:pt x="82" y="206"/>
                      </a:lnTo>
                      <a:lnTo>
                        <a:pt x="61" y="201"/>
                      </a:lnTo>
                      <a:lnTo>
                        <a:pt x="43" y="192"/>
                      </a:lnTo>
                      <a:lnTo>
                        <a:pt x="26" y="180"/>
                      </a:lnTo>
                      <a:lnTo>
                        <a:pt x="14" y="166"/>
                      </a:lnTo>
                      <a:lnTo>
                        <a:pt x="5" y="149"/>
                      </a:lnTo>
                      <a:lnTo>
                        <a:pt x="0" y="133"/>
                      </a:lnTo>
                      <a:lnTo>
                        <a:pt x="0" y="116"/>
                      </a:lnTo>
                      <a:lnTo>
                        <a:pt x="5" y="99"/>
                      </a:lnTo>
                      <a:lnTo>
                        <a:pt x="15" y="85"/>
                      </a:lnTo>
                      <a:lnTo>
                        <a:pt x="32" y="71"/>
                      </a:lnTo>
                      <a:lnTo>
                        <a:pt x="66" y="52"/>
                      </a:lnTo>
                      <a:lnTo>
                        <a:pt x="101" y="34"/>
                      </a:lnTo>
                      <a:lnTo>
                        <a:pt x="135" y="11"/>
                      </a:lnTo>
                      <a:lnTo>
                        <a:pt x="1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1" name="Freeform 144"/>
                <p:cNvSpPr>
                  <a:spLocks noEditPoints="1"/>
                </p:cNvSpPr>
                <p:nvPr/>
              </p:nvSpPr>
              <p:spPr bwMode="auto">
                <a:xfrm>
                  <a:off x="2820" y="1724"/>
                  <a:ext cx="186" cy="228"/>
                </a:xfrm>
                <a:custGeom>
                  <a:avLst/>
                  <a:gdLst/>
                  <a:ahLst/>
                  <a:cxnLst>
                    <a:cxn ang="0">
                      <a:pos x="147" y="33"/>
                    </a:cxn>
                    <a:cxn ang="0">
                      <a:pos x="119" y="51"/>
                    </a:cxn>
                    <a:cxn ang="0">
                      <a:pos x="87" y="68"/>
                    </a:cxn>
                    <a:cxn ang="0">
                      <a:pos x="55" y="86"/>
                    </a:cxn>
                    <a:cxn ang="0">
                      <a:pos x="41" y="96"/>
                    </a:cxn>
                    <a:cxn ang="0">
                      <a:pos x="30" y="107"/>
                    </a:cxn>
                    <a:cxn ang="0">
                      <a:pos x="23" y="121"/>
                    </a:cxn>
                    <a:cxn ang="0">
                      <a:pos x="20" y="135"/>
                    </a:cxn>
                    <a:cxn ang="0">
                      <a:pos x="25" y="151"/>
                    </a:cxn>
                    <a:cxn ang="0">
                      <a:pos x="34" y="169"/>
                    </a:cxn>
                    <a:cxn ang="0">
                      <a:pos x="48" y="183"/>
                    </a:cxn>
                    <a:cxn ang="0">
                      <a:pos x="66" y="195"/>
                    </a:cxn>
                    <a:cxn ang="0">
                      <a:pos x="84" y="201"/>
                    </a:cxn>
                    <a:cxn ang="0">
                      <a:pos x="100" y="204"/>
                    </a:cxn>
                    <a:cxn ang="0">
                      <a:pos x="115" y="206"/>
                    </a:cxn>
                    <a:cxn ang="0">
                      <a:pos x="130" y="204"/>
                    </a:cxn>
                    <a:cxn ang="0">
                      <a:pos x="144" y="199"/>
                    </a:cxn>
                    <a:cxn ang="0">
                      <a:pos x="155" y="186"/>
                    </a:cxn>
                    <a:cxn ang="0">
                      <a:pos x="162" y="172"/>
                    </a:cxn>
                    <a:cxn ang="0">
                      <a:pos x="165" y="154"/>
                    </a:cxn>
                    <a:cxn ang="0">
                      <a:pos x="165" y="136"/>
                    </a:cxn>
                    <a:cxn ang="0">
                      <a:pos x="162" y="119"/>
                    </a:cxn>
                    <a:cxn ang="0">
                      <a:pos x="160" y="104"/>
                    </a:cxn>
                    <a:cxn ang="0">
                      <a:pos x="153" y="73"/>
                    </a:cxn>
                    <a:cxn ang="0">
                      <a:pos x="147" y="41"/>
                    </a:cxn>
                    <a:cxn ang="0">
                      <a:pos x="147" y="33"/>
                    </a:cxn>
                    <a:cxn ang="0">
                      <a:pos x="151" y="0"/>
                    </a:cxn>
                    <a:cxn ang="0">
                      <a:pos x="158" y="0"/>
                    </a:cxn>
                    <a:cxn ang="0">
                      <a:pos x="164" y="2"/>
                    </a:cxn>
                    <a:cxn ang="0">
                      <a:pos x="166" y="9"/>
                    </a:cxn>
                    <a:cxn ang="0">
                      <a:pos x="168" y="25"/>
                    </a:cxn>
                    <a:cxn ang="0">
                      <a:pos x="171" y="43"/>
                    </a:cxn>
                    <a:cxn ang="0">
                      <a:pos x="173" y="62"/>
                    </a:cxn>
                    <a:cxn ang="0">
                      <a:pos x="182" y="104"/>
                    </a:cxn>
                    <a:cxn ang="0">
                      <a:pos x="185" y="125"/>
                    </a:cxn>
                    <a:cxn ang="0">
                      <a:pos x="186" y="146"/>
                    </a:cxn>
                    <a:cxn ang="0">
                      <a:pos x="186" y="165"/>
                    </a:cxn>
                    <a:cxn ang="0">
                      <a:pos x="183" y="183"/>
                    </a:cxn>
                    <a:cxn ang="0">
                      <a:pos x="176" y="199"/>
                    </a:cxn>
                    <a:cxn ang="0">
                      <a:pos x="165" y="211"/>
                    </a:cxn>
                    <a:cxn ang="0">
                      <a:pos x="151" y="221"/>
                    </a:cxn>
                    <a:cxn ang="0">
                      <a:pos x="130" y="227"/>
                    </a:cxn>
                    <a:cxn ang="0">
                      <a:pos x="107" y="228"/>
                    </a:cxn>
                    <a:cxn ang="0">
                      <a:pos x="82" y="224"/>
                    </a:cxn>
                    <a:cxn ang="0">
                      <a:pos x="59" y="215"/>
                    </a:cxn>
                    <a:cxn ang="0">
                      <a:pos x="39" y="203"/>
                    </a:cxn>
                    <a:cxn ang="0">
                      <a:pos x="20" y="188"/>
                    </a:cxn>
                    <a:cxn ang="0">
                      <a:pos x="8" y="167"/>
                    </a:cxn>
                    <a:cxn ang="0">
                      <a:pos x="0" y="144"/>
                    </a:cxn>
                    <a:cxn ang="0">
                      <a:pos x="0" y="125"/>
                    </a:cxn>
                    <a:cxn ang="0">
                      <a:pos x="4" y="107"/>
                    </a:cxn>
                    <a:cxn ang="0">
                      <a:pos x="14" y="91"/>
                    </a:cxn>
                    <a:cxn ang="0">
                      <a:pos x="27" y="78"/>
                    </a:cxn>
                    <a:cxn ang="0">
                      <a:pos x="55" y="59"/>
                    </a:cxn>
                    <a:cxn ang="0">
                      <a:pos x="83" y="44"/>
                    </a:cxn>
                    <a:cxn ang="0">
                      <a:pos x="112" y="29"/>
                    </a:cxn>
                    <a:cxn ang="0">
                      <a:pos x="140" y="11"/>
                    </a:cxn>
                    <a:cxn ang="0">
                      <a:pos x="144" y="9"/>
                    </a:cxn>
                    <a:cxn ang="0">
                      <a:pos x="147" y="2"/>
                    </a:cxn>
                    <a:cxn ang="0">
                      <a:pos x="151" y="0"/>
                    </a:cxn>
                  </a:cxnLst>
                  <a:rect l="0" t="0" r="r" b="b"/>
                  <a:pathLst>
                    <a:path w="186" h="228">
                      <a:moveTo>
                        <a:pt x="147" y="33"/>
                      </a:moveTo>
                      <a:lnTo>
                        <a:pt x="119" y="51"/>
                      </a:lnTo>
                      <a:lnTo>
                        <a:pt x="87" y="68"/>
                      </a:lnTo>
                      <a:lnTo>
                        <a:pt x="55" y="86"/>
                      </a:lnTo>
                      <a:lnTo>
                        <a:pt x="41" y="96"/>
                      </a:lnTo>
                      <a:lnTo>
                        <a:pt x="30" y="107"/>
                      </a:lnTo>
                      <a:lnTo>
                        <a:pt x="23" y="121"/>
                      </a:lnTo>
                      <a:lnTo>
                        <a:pt x="20" y="135"/>
                      </a:lnTo>
                      <a:lnTo>
                        <a:pt x="25" y="151"/>
                      </a:lnTo>
                      <a:lnTo>
                        <a:pt x="34" y="169"/>
                      </a:lnTo>
                      <a:lnTo>
                        <a:pt x="48" y="183"/>
                      </a:lnTo>
                      <a:lnTo>
                        <a:pt x="66" y="195"/>
                      </a:lnTo>
                      <a:lnTo>
                        <a:pt x="84" y="201"/>
                      </a:lnTo>
                      <a:lnTo>
                        <a:pt x="100" y="204"/>
                      </a:lnTo>
                      <a:lnTo>
                        <a:pt x="115" y="206"/>
                      </a:lnTo>
                      <a:lnTo>
                        <a:pt x="130" y="204"/>
                      </a:lnTo>
                      <a:lnTo>
                        <a:pt x="144" y="199"/>
                      </a:lnTo>
                      <a:lnTo>
                        <a:pt x="155" y="186"/>
                      </a:lnTo>
                      <a:lnTo>
                        <a:pt x="162" y="172"/>
                      </a:lnTo>
                      <a:lnTo>
                        <a:pt x="165" y="154"/>
                      </a:lnTo>
                      <a:lnTo>
                        <a:pt x="165" y="136"/>
                      </a:lnTo>
                      <a:lnTo>
                        <a:pt x="162" y="119"/>
                      </a:lnTo>
                      <a:lnTo>
                        <a:pt x="160" y="104"/>
                      </a:lnTo>
                      <a:lnTo>
                        <a:pt x="153" y="73"/>
                      </a:lnTo>
                      <a:lnTo>
                        <a:pt x="147" y="41"/>
                      </a:lnTo>
                      <a:lnTo>
                        <a:pt x="147" y="33"/>
                      </a:lnTo>
                      <a:close/>
                      <a:moveTo>
                        <a:pt x="151" y="0"/>
                      </a:moveTo>
                      <a:lnTo>
                        <a:pt x="158" y="0"/>
                      </a:lnTo>
                      <a:lnTo>
                        <a:pt x="164" y="2"/>
                      </a:lnTo>
                      <a:lnTo>
                        <a:pt x="166" y="9"/>
                      </a:lnTo>
                      <a:lnTo>
                        <a:pt x="168" y="25"/>
                      </a:lnTo>
                      <a:lnTo>
                        <a:pt x="171" y="43"/>
                      </a:lnTo>
                      <a:lnTo>
                        <a:pt x="173" y="62"/>
                      </a:lnTo>
                      <a:lnTo>
                        <a:pt x="182" y="104"/>
                      </a:lnTo>
                      <a:lnTo>
                        <a:pt x="185" y="125"/>
                      </a:lnTo>
                      <a:lnTo>
                        <a:pt x="186" y="146"/>
                      </a:lnTo>
                      <a:lnTo>
                        <a:pt x="186" y="165"/>
                      </a:lnTo>
                      <a:lnTo>
                        <a:pt x="183" y="183"/>
                      </a:lnTo>
                      <a:lnTo>
                        <a:pt x="176" y="199"/>
                      </a:lnTo>
                      <a:lnTo>
                        <a:pt x="165" y="211"/>
                      </a:lnTo>
                      <a:lnTo>
                        <a:pt x="151" y="221"/>
                      </a:lnTo>
                      <a:lnTo>
                        <a:pt x="130" y="227"/>
                      </a:lnTo>
                      <a:lnTo>
                        <a:pt x="107" y="228"/>
                      </a:lnTo>
                      <a:lnTo>
                        <a:pt x="82" y="224"/>
                      </a:lnTo>
                      <a:lnTo>
                        <a:pt x="59" y="215"/>
                      </a:lnTo>
                      <a:lnTo>
                        <a:pt x="39" y="203"/>
                      </a:lnTo>
                      <a:lnTo>
                        <a:pt x="20" y="188"/>
                      </a:lnTo>
                      <a:lnTo>
                        <a:pt x="8" y="167"/>
                      </a:lnTo>
                      <a:lnTo>
                        <a:pt x="0" y="144"/>
                      </a:lnTo>
                      <a:lnTo>
                        <a:pt x="0" y="125"/>
                      </a:lnTo>
                      <a:lnTo>
                        <a:pt x="4" y="107"/>
                      </a:lnTo>
                      <a:lnTo>
                        <a:pt x="14" y="91"/>
                      </a:lnTo>
                      <a:lnTo>
                        <a:pt x="27" y="78"/>
                      </a:lnTo>
                      <a:lnTo>
                        <a:pt x="55" y="59"/>
                      </a:lnTo>
                      <a:lnTo>
                        <a:pt x="83" y="44"/>
                      </a:lnTo>
                      <a:lnTo>
                        <a:pt x="112" y="29"/>
                      </a:lnTo>
                      <a:lnTo>
                        <a:pt x="140" y="11"/>
                      </a:lnTo>
                      <a:lnTo>
                        <a:pt x="144" y="9"/>
                      </a:lnTo>
                      <a:lnTo>
                        <a:pt x="147" y="2"/>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2" name="Freeform 145"/>
                <p:cNvSpPr>
                  <a:spLocks/>
                </p:cNvSpPr>
                <p:nvPr/>
              </p:nvSpPr>
              <p:spPr bwMode="auto">
                <a:xfrm>
                  <a:off x="2896" y="1790"/>
                  <a:ext cx="25" cy="24"/>
                </a:xfrm>
                <a:custGeom>
                  <a:avLst/>
                  <a:gdLst/>
                  <a:ahLst/>
                  <a:cxnLst>
                    <a:cxn ang="0">
                      <a:pos x="8" y="0"/>
                    </a:cxn>
                    <a:cxn ang="0">
                      <a:pos x="13" y="0"/>
                    </a:cxn>
                    <a:cxn ang="0">
                      <a:pos x="17" y="2"/>
                    </a:cxn>
                    <a:cxn ang="0">
                      <a:pos x="18" y="2"/>
                    </a:cxn>
                    <a:cxn ang="0">
                      <a:pos x="22" y="6"/>
                    </a:cxn>
                    <a:cxn ang="0">
                      <a:pos x="25" y="12"/>
                    </a:cxn>
                    <a:cxn ang="0">
                      <a:pos x="25" y="16"/>
                    </a:cxn>
                    <a:cxn ang="0">
                      <a:pos x="24" y="19"/>
                    </a:cxn>
                    <a:cxn ang="0">
                      <a:pos x="21" y="21"/>
                    </a:cxn>
                    <a:cxn ang="0">
                      <a:pos x="15" y="24"/>
                    </a:cxn>
                    <a:cxn ang="0">
                      <a:pos x="11" y="24"/>
                    </a:cxn>
                    <a:cxn ang="0">
                      <a:pos x="8" y="23"/>
                    </a:cxn>
                    <a:cxn ang="0">
                      <a:pos x="8" y="21"/>
                    </a:cxn>
                    <a:cxn ang="0">
                      <a:pos x="6" y="21"/>
                    </a:cxn>
                    <a:cxn ang="0">
                      <a:pos x="0" y="13"/>
                    </a:cxn>
                    <a:cxn ang="0">
                      <a:pos x="0" y="10"/>
                    </a:cxn>
                    <a:cxn ang="0">
                      <a:pos x="1" y="6"/>
                    </a:cxn>
                    <a:cxn ang="0">
                      <a:pos x="4" y="3"/>
                    </a:cxn>
                    <a:cxn ang="0">
                      <a:pos x="8" y="0"/>
                    </a:cxn>
                  </a:cxnLst>
                  <a:rect l="0" t="0" r="r" b="b"/>
                  <a:pathLst>
                    <a:path w="25" h="24">
                      <a:moveTo>
                        <a:pt x="8" y="0"/>
                      </a:moveTo>
                      <a:lnTo>
                        <a:pt x="13" y="0"/>
                      </a:lnTo>
                      <a:lnTo>
                        <a:pt x="17" y="2"/>
                      </a:lnTo>
                      <a:lnTo>
                        <a:pt x="18" y="2"/>
                      </a:lnTo>
                      <a:lnTo>
                        <a:pt x="22" y="6"/>
                      </a:lnTo>
                      <a:lnTo>
                        <a:pt x="25" y="12"/>
                      </a:lnTo>
                      <a:lnTo>
                        <a:pt x="25" y="16"/>
                      </a:lnTo>
                      <a:lnTo>
                        <a:pt x="24" y="19"/>
                      </a:lnTo>
                      <a:lnTo>
                        <a:pt x="21" y="21"/>
                      </a:lnTo>
                      <a:lnTo>
                        <a:pt x="15" y="24"/>
                      </a:lnTo>
                      <a:lnTo>
                        <a:pt x="11" y="24"/>
                      </a:lnTo>
                      <a:lnTo>
                        <a:pt x="8" y="23"/>
                      </a:lnTo>
                      <a:lnTo>
                        <a:pt x="8" y="21"/>
                      </a:lnTo>
                      <a:lnTo>
                        <a:pt x="6" y="21"/>
                      </a:lnTo>
                      <a:lnTo>
                        <a:pt x="0" y="13"/>
                      </a:lnTo>
                      <a:lnTo>
                        <a:pt x="0" y="10"/>
                      </a:lnTo>
                      <a:lnTo>
                        <a:pt x="1" y="6"/>
                      </a:lnTo>
                      <a:lnTo>
                        <a:pt x="4" y="3"/>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3" name="Freeform 146"/>
                <p:cNvSpPr>
                  <a:spLocks/>
                </p:cNvSpPr>
                <p:nvPr/>
              </p:nvSpPr>
              <p:spPr bwMode="auto">
                <a:xfrm>
                  <a:off x="2917" y="1813"/>
                  <a:ext cx="21" cy="22"/>
                </a:xfrm>
                <a:custGeom>
                  <a:avLst/>
                  <a:gdLst/>
                  <a:ahLst/>
                  <a:cxnLst>
                    <a:cxn ang="0">
                      <a:pos x="10" y="0"/>
                    </a:cxn>
                    <a:cxn ang="0">
                      <a:pos x="17" y="2"/>
                    </a:cxn>
                    <a:cxn ang="0">
                      <a:pos x="21" y="8"/>
                    </a:cxn>
                    <a:cxn ang="0">
                      <a:pos x="21" y="14"/>
                    </a:cxn>
                    <a:cxn ang="0">
                      <a:pos x="17" y="19"/>
                    </a:cxn>
                    <a:cxn ang="0">
                      <a:pos x="10" y="22"/>
                    </a:cxn>
                    <a:cxn ang="0">
                      <a:pos x="3" y="19"/>
                    </a:cxn>
                    <a:cxn ang="0">
                      <a:pos x="0" y="14"/>
                    </a:cxn>
                    <a:cxn ang="0">
                      <a:pos x="0" y="8"/>
                    </a:cxn>
                    <a:cxn ang="0">
                      <a:pos x="3" y="2"/>
                    </a:cxn>
                    <a:cxn ang="0">
                      <a:pos x="10" y="0"/>
                    </a:cxn>
                  </a:cxnLst>
                  <a:rect l="0" t="0" r="r" b="b"/>
                  <a:pathLst>
                    <a:path w="21" h="22">
                      <a:moveTo>
                        <a:pt x="10" y="0"/>
                      </a:moveTo>
                      <a:lnTo>
                        <a:pt x="17" y="2"/>
                      </a:lnTo>
                      <a:lnTo>
                        <a:pt x="21" y="8"/>
                      </a:lnTo>
                      <a:lnTo>
                        <a:pt x="21"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4" name="Freeform 147"/>
                <p:cNvSpPr>
                  <a:spLocks/>
                </p:cNvSpPr>
                <p:nvPr/>
              </p:nvSpPr>
              <p:spPr bwMode="auto">
                <a:xfrm>
                  <a:off x="2952" y="1815"/>
                  <a:ext cx="19" cy="21"/>
                </a:xfrm>
                <a:custGeom>
                  <a:avLst/>
                  <a:gdLst/>
                  <a:ahLst/>
                  <a:cxnLst>
                    <a:cxn ang="0">
                      <a:pos x="9" y="0"/>
                    </a:cxn>
                    <a:cxn ang="0">
                      <a:pos x="14" y="2"/>
                    </a:cxn>
                    <a:cxn ang="0">
                      <a:pos x="16" y="3"/>
                    </a:cxn>
                    <a:cxn ang="0">
                      <a:pos x="19" y="6"/>
                    </a:cxn>
                    <a:cxn ang="0">
                      <a:pos x="19" y="16"/>
                    </a:cxn>
                    <a:cxn ang="0">
                      <a:pos x="16" y="19"/>
                    </a:cxn>
                    <a:cxn ang="0">
                      <a:pos x="14" y="20"/>
                    </a:cxn>
                    <a:cxn ang="0">
                      <a:pos x="9" y="21"/>
                    </a:cxn>
                    <a:cxn ang="0">
                      <a:pos x="5" y="20"/>
                    </a:cxn>
                    <a:cxn ang="0">
                      <a:pos x="2" y="19"/>
                    </a:cxn>
                    <a:cxn ang="0">
                      <a:pos x="0" y="16"/>
                    </a:cxn>
                    <a:cxn ang="0">
                      <a:pos x="0" y="6"/>
                    </a:cxn>
                    <a:cxn ang="0">
                      <a:pos x="2" y="3"/>
                    </a:cxn>
                    <a:cxn ang="0">
                      <a:pos x="5" y="2"/>
                    </a:cxn>
                    <a:cxn ang="0">
                      <a:pos x="9" y="0"/>
                    </a:cxn>
                  </a:cxnLst>
                  <a:rect l="0" t="0" r="r" b="b"/>
                  <a:pathLst>
                    <a:path w="19" h="21">
                      <a:moveTo>
                        <a:pt x="9" y="0"/>
                      </a:moveTo>
                      <a:lnTo>
                        <a:pt x="14" y="2"/>
                      </a:lnTo>
                      <a:lnTo>
                        <a:pt x="16" y="3"/>
                      </a:lnTo>
                      <a:lnTo>
                        <a:pt x="19" y="6"/>
                      </a:lnTo>
                      <a:lnTo>
                        <a:pt x="19" y="16"/>
                      </a:lnTo>
                      <a:lnTo>
                        <a:pt x="16" y="19"/>
                      </a:lnTo>
                      <a:lnTo>
                        <a:pt x="14" y="20"/>
                      </a:lnTo>
                      <a:lnTo>
                        <a:pt x="9" y="21"/>
                      </a:lnTo>
                      <a:lnTo>
                        <a:pt x="5" y="20"/>
                      </a:lnTo>
                      <a:lnTo>
                        <a:pt x="2" y="19"/>
                      </a:lnTo>
                      <a:lnTo>
                        <a:pt x="0" y="16"/>
                      </a:lnTo>
                      <a:lnTo>
                        <a:pt x="0" y="6"/>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5" name="Freeform 148"/>
                <p:cNvSpPr>
                  <a:spLocks/>
                </p:cNvSpPr>
                <p:nvPr/>
              </p:nvSpPr>
              <p:spPr bwMode="auto">
                <a:xfrm>
                  <a:off x="287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6" name="Freeform 149"/>
                <p:cNvSpPr>
                  <a:spLocks/>
                </p:cNvSpPr>
                <p:nvPr/>
              </p:nvSpPr>
              <p:spPr bwMode="auto">
                <a:xfrm>
                  <a:off x="2934" y="1774"/>
                  <a:ext cx="23" cy="23"/>
                </a:xfrm>
                <a:custGeom>
                  <a:avLst/>
                  <a:gdLst/>
                  <a:ahLst/>
                  <a:cxnLst>
                    <a:cxn ang="0">
                      <a:pos x="9" y="0"/>
                    </a:cxn>
                    <a:cxn ang="0">
                      <a:pos x="12" y="0"/>
                    </a:cxn>
                    <a:cxn ang="0">
                      <a:pos x="15" y="1"/>
                    </a:cxn>
                    <a:cxn ang="0">
                      <a:pos x="18" y="1"/>
                    </a:cxn>
                    <a:cxn ang="0">
                      <a:pos x="22" y="5"/>
                    </a:cxn>
                    <a:cxn ang="0">
                      <a:pos x="23" y="8"/>
                    </a:cxn>
                    <a:cxn ang="0">
                      <a:pos x="23" y="15"/>
                    </a:cxn>
                    <a:cxn ang="0">
                      <a:pos x="22" y="18"/>
                    </a:cxn>
                    <a:cxn ang="0">
                      <a:pos x="19" y="21"/>
                    </a:cxn>
                    <a:cxn ang="0">
                      <a:pos x="14" y="23"/>
                    </a:cxn>
                    <a:cxn ang="0">
                      <a:pos x="11" y="23"/>
                    </a:cxn>
                    <a:cxn ang="0">
                      <a:pos x="8" y="22"/>
                    </a:cxn>
                    <a:cxn ang="0">
                      <a:pos x="7" y="21"/>
                    </a:cxn>
                    <a:cxn ang="0">
                      <a:pos x="4" y="21"/>
                    </a:cxn>
                    <a:cxn ang="0">
                      <a:pos x="1" y="18"/>
                    </a:cxn>
                    <a:cxn ang="0">
                      <a:pos x="0" y="15"/>
                    </a:cxn>
                    <a:cxn ang="0">
                      <a:pos x="0" y="8"/>
                    </a:cxn>
                    <a:cxn ang="0">
                      <a:pos x="1" y="5"/>
                    </a:cxn>
                    <a:cxn ang="0">
                      <a:pos x="4" y="3"/>
                    </a:cxn>
                    <a:cxn ang="0">
                      <a:pos x="9" y="0"/>
                    </a:cxn>
                  </a:cxnLst>
                  <a:rect l="0" t="0" r="r" b="b"/>
                  <a:pathLst>
                    <a:path w="23" h="23">
                      <a:moveTo>
                        <a:pt x="9" y="0"/>
                      </a:moveTo>
                      <a:lnTo>
                        <a:pt x="12" y="0"/>
                      </a:lnTo>
                      <a:lnTo>
                        <a:pt x="15" y="1"/>
                      </a:lnTo>
                      <a:lnTo>
                        <a:pt x="18" y="1"/>
                      </a:lnTo>
                      <a:lnTo>
                        <a:pt x="22" y="5"/>
                      </a:lnTo>
                      <a:lnTo>
                        <a:pt x="23" y="8"/>
                      </a:lnTo>
                      <a:lnTo>
                        <a:pt x="23" y="15"/>
                      </a:lnTo>
                      <a:lnTo>
                        <a:pt x="22" y="18"/>
                      </a:lnTo>
                      <a:lnTo>
                        <a:pt x="19" y="21"/>
                      </a:lnTo>
                      <a:lnTo>
                        <a:pt x="14" y="23"/>
                      </a:lnTo>
                      <a:lnTo>
                        <a:pt x="11" y="23"/>
                      </a:lnTo>
                      <a:lnTo>
                        <a:pt x="8" y="22"/>
                      </a:lnTo>
                      <a:lnTo>
                        <a:pt x="7" y="21"/>
                      </a:lnTo>
                      <a:lnTo>
                        <a:pt x="4" y="21"/>
                      </a:lnTo>
                      <a:lnTo>
                        <a:pt x="1" y="18"/>
                      </a:lnTo>
                      <a:lnTo>
                        <a:pt x="0" y="15"/>
                      </a:lnTo>
                      <a:lnTo>
                        <a:pt x="0" y="8"/>
                      </a:lnTo>
                      <a:lnTo>
                        <a:pt x="1" y="5"/>
                      </a:lnTo>
                      <a:lnTo>
                        <a:pt x="4"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7" name="Freeform 150"/>
                <p:cNvSpPr>
                  <a:spLocks/>
                </p:cNvSpPr>
                <p:nvPr/>
              </p:nvSpPr>
              <p:spPr bwMode="auto">
                <a:xfrm>
                  <a:off x="2904" y="1842"/>
                  <a:ext cx="25" cy="24"/>
                </a:xfrm>
                <a:custGeom>
                  <a:avLst/>
                  <a:gdLst/>
                  <a:ahLst/>
                  <a:cxnLst>
                    <a:cxn ang="0">
                      <a:pos x="10" y="0"/>
                    </a:cxn>
                    <a:cxn ang="0">
                      <a:pos x="14" y="0"/>
                    </a:cxn>
                    <a:cxn ang="0">
                      <a:pos x="17" y="1"/>
                    </a:cxn>
                    <a:cxn ang="0">
                      <a:pos x="18" y="1"/>
                    </a:cxn>
                    <a:cxn ang="0">
                      <a:pos x="23" y="6"/>
                    </a:cxn>
                    <a:cxn ang="0">
                      <a:pos x="25" y="11"/>
                    </a:cxn>
                    <a:cxn ang="0">
                      <a:pos x="25" y="15"/>
                    </a:cxn>
                    <a:cxn ang="0">
                      <a:pos x="24" y="18"/>
                    </a:cxn>
                    <a:cxn ang="0">
                      <a:pos x="21" y="21"/>
                    </a:cxn>
                    <a:cxn ang="0">
                      <a:pos x="16" y="24"/>
                    </a:cxn>
                    <a:cxn ang="0">
                      <a:pos x="12" y="24"/>
                    </a:cxn>
                    <a:cxn ang="0">
                      <a:pos x="9" y="22"/>
                    </a:cxn>
                    <a:cxn ang="0">
                      <a:pos x="7" y="21"/>
                    </a:cxn>
                    <a:cxn ang="0">
                      <a:pos x="6" y="21"/>
                    </a:cxn>
                    <a:cxn ang="0">
                      <a:pos x="3" y="18"/>
                    </a:cxn>
                    <a:cxn ang="0">
                      <a:pos x="0" y="12"/>
                    </a:cxn>
                    <a:cxn ang="0">
                      <a:pos x="0" y="8"/>
                    </a:cxn>
                    <a:cxn ang="0">
                      <a:pos x="2" y="6"/>
                    </a:cxn>
                    <a:cxn ang="0">
                      <a:pos x="5" y="3"/>
                    </a:cxn>
                    <a:cxn ang="0">
                      <a:pos x="10" y="0"/>
                    </a:cxn>
                  </a:cxnLst>
                  <a:rect l="0" t="0" r="r" b="b"/>
                  <a:pathLst>
                    <a:path w="25" h="24">
                      <a:moveTo>
                        <a:pt x="10" y="0"/>
                      </a:moveTo>
                      <a:lnTo>
                        <a:pt x="14" y="0"/>
                      </a:lnTo>
                      <a:lnTo>
                        <a:pt x="17" y="1"/>
                      </a:lnTo>
                      <a:lnTo>
                        <a:pt x="18" y="1"/>
                      </a:lnTo>
                      <a:lnTo>
                        <a:pt x="23" y="6"/>
                      </a:lnTo>
                      <a:lnTo>
                        <a:pt x="25" y="11"/>
                      </a:lnTo>
                      <a:lnTo>
                        <a:pt x="25" y="15"/>
                      </a:lnTo>
                      <a:lnTo>
                        <a:pt x="24" y="18"/>
                      </a:lnTo>
                      <a:lnTo>
                        <a:pt x="21" y="21"/>
                      </a:lnTo>
                      <a:lnTo>
                        <a:pt x="16" y="24"/>
                      </a:lnTo>
                      <a:lnTo>
                        <a:pt x="12" y="24"/>
                      </a:lnTo>
                      <a:lnTo>
                        <a:pt x="9" y="22"/>
                      </a:lnTo>
                      <a:lnTo>
                        <a:pt x="7" y="21"/>
                      </a:lnTo>
                      <a:lnTo>
                        <a:pt x="6" y="21"/>
                      </a:lnTo>
                      <a:lnTo>
                        <a:pt x="3" y="18"/>
                      </a:lnTo>
                      <a:lnTo>
                        <a:pt x="0" y="12"/>
                      </a:lnTo>
                      <a:lnTo>
                        <a:pt x="0" y="8"/>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8" name="Freeform 151"/>
                <p:cNvSpPr>
                  <a:spLocks/>
                </p:cNvSpPr>
                <p:nvPr/>
              </p:nvSpPr>
              <p:spPr bwMode="auto">
                <a:xfrm>
                  <a:off x="2945" y="1843"/>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9" name="Freeform 152"/>
                <p:cNvSpPr>
                  <a:spLocks/>
                </p:cNvSpPr>
                <p:nvPr/>
              </p:nvSpPr>
              <p:spPr bwMode="auto">
                <a:xfrm>
                  <a:off x="3044" y="1724"/>
                  <a:ext cx="169" cy="207"/>
                </a:xfrm>
                <a:custGeom>
                  <a:avLst/>
                  <a:gdLst/>
                  <a:ahLst/>
                  <a:cxnLst>
                    <a:cxn ang="0">
                      <a:pos x="29" y="0"/>
                    </a:cxn>
                    <a:cxn ang="0">
                      <a:pos x="41" y="9"/>
                    </a:cxn>
                    <a:cxn ang="0">
                      <a:pos x="57" y="20"/>
                    </a:cxn>
                    <a:cxn ang="0">
                      <a:pos x="93" y="43"/>
                    </a:cxn>
                    <a:cxn ang="0">
                      <a:pos x="112" y="57"/>
                    </a:cxn>
                    <a:cxn ang="0">
                      <a:pos x="130" y="71"/>
                    </a:cxn>
                    <a:cxn ang="0">
                      <a:pos x="146" y="85"/>
                    </a:cxn>
                    <a:cxn ang="0">
                      <a:pos x="158" y="100"/>
                    </a:cxn>
                    <a:cxn ang="0">
                      <a:pos x="167" y="115"/>
                    </a:cxn>
                    <a:cxn ang="0">
                      <a:pos x="169" y="132"/>
                    </a:cxn>
                    <a:cxn ang="0">
                      <a:pos x="165" y="150"/>
                    </a:cxn>
                    <a:cxn ang="0">
                      <a:pos x="154" y="168"/>
                    </a:cxn>
                    <a:cxn ang="0">
                      <a:pos x="133" y="186"/>
                    </a:cxn>
                    <a:cxn ang="0">
                      <a:pos x="115" y="197"/>
                    </a:cxn>
                    <a:cxn ang="0">
                      <a:pos x="96" y="204"/>
                    </a:cxn>
                    <a:cxn ang="0">
                      <a:pos x="76" y="207"/>
                    </a:cxn>
                    <a:cxn ang="0">
                      <a:pos x="57" y="207"/>
                    </a:cxn>
                    <a:cxn ang="0">
                      <a:pos x="38" y="203"/>
                    </a:cxn>
                    <a:cxn ang="0">
                      <a:pos x="23" y="195"/>
                    </a:cxn>
                    <a:cxn ang="0">
                      <a:pos x="11" y="183"/>
                    </a:cxn>
                    <a:cxn ang="0">
                      <a:pos x="2" y="168"/>
                    </a:cxn>
                    <a:cxn ang="0">
                      <a:pos x="0" y="150"/>
                    </a:cxn>
                    <a:cxn ang="0">
                      <a:pos x="1" y="129"/>
                    </a:cxn>
                    <a:cxn ang="0">
                      <a:pos x="12" y="91"/>
                    </a:cxn>
                    <a:cxn ang="0">
                      <a:pos x="22" y="54"/>
                    </a:cxn>
                    <a:cxn ang="0">
                      <a:pos x="30" y="14"/>
                    </a:cxn>
                    <a:cxn ang="0">
                      <a:pos x="29" y="0"/>
                    </a:cxn>
                  </a:cxnLst>
                  <a:rect l="0" t="0" r="r" b="b"/>
                  <a:pathLst>
                    <a:path w="169" h="207">
                      <a:moveTo>
                        <a:pt x="29" y="0"/>
                      </a:moveTo>
                      <a:lnTo>
                        <a:pt x="41" y="9"/>
                      </a:lnTo>
                      <a:lnTo>
                        <a:pt x="57" y="20"/>
                      </a:lnTo>
                      <a:lnTo>
                        <a:pt x="93" y="43"/>
                      </a:lnTo>
                      <a:lnTo>
                        <a:pt x="112" y="57"/>
                      </a:lnTo>
                      <a:lnTo>
                        <a:pt x="130" y="71"/>
                      </a:lnTo>
                      <a:lnTo>
                        <a:pt x="146" y="85"/>
                      </a:lnTo>
                      <a:lnTo>
                        <a:pt x="158" y="100"/>
                      </a:lnTo>
                      <a:lnTo>
                        <a:pt x="167" y="115"/>
                      </a:lnTo>
                      <a:lnTo>
                        <a:pt x="169" y="132"/>
                      </a:lnTo>
                      <a:lnTo>
                        <a:pt x="165" y="150"/>
                      </a:lnTo>
                      <a:lnTo>
                        <a:pt x="154" y="168"/>
                      </a:lnTo>
                      <a:lnTo>
                        <a:pt x="133" y="186"/>
                      </a:lnTo>
                      <a:lnTo>
                        <a:pt x="115" y="197"/>
                      </a:lnTo>
                      <a:lnTo>
                        <a:pt x="96" y="204"/>
                      </a:lnTo>
                      <a:lnTo>
                        <a:pt x="76" y="207"/>
                      </a:lnTo>
                      <a:lnTo>
                        <a:pt x="57" y="207"/>
                      </a:lnTo>
                      <a:lnTo>
                        <a:pt x="38" y="203"/>
                      </a:lnTo>
                      <a:lnTo>
                        <a:pt x="23" y="195"/>
                      </a:lnTo>
                      <a:lnTo>
                        <a:pt x="11" y="183"/>
                      </a:lnTo>
                      <a:lnTo>
                        <a:pt x="2" y="168"/>
                      </a:lnTo>
                      <a:lnTo>
                        <a:pt x="0" y="150"/>
                      </a:lnTo>
                      <a:lnTo>
                        <a:pt x="1" y="129"/>
                      </a:lnTo>
                      <a:lnTo>
                        <a:pt x="12" y="91"/>
                      </a:lnTo>
                      <a:lnTo>
                        <a:pt x="22" y="54"/>
                      </a:lnTo>
                      <a:lnTo>
                        <a:pt x="30"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0" name="Freeform 153"/>
                <p:cNvSpPr>
                  <a:spLocks noEditPoints="1"/>
                </p:cNvSpPr>
                <p:nvPr/>
              </p:nvSpPr>
              <p:spPr bwMode="auto">
                <a:xfrm>
                  <a:off x="3032" y="1712"/>
                  <a:ext cx="192" cy="232"/>
                </a:xfrm>
                <a:custGeom>
                  <a:avLst/>
                  <a:gdLst/>
                  <a:ahLst/>
                  <a:cxnLst>
                    <a:cxn ang="0">
                      <a:pos x="52" y="32"/>
                    </a:cxn>
                    <a:cxn ang="0">
                      <a:pos x="48" y="58"/>
                    </a:cxn>
                    <a:cxn ang="0">
                      <a:pos x="38" y="91"/>
                    </a:cxn>
                    <a:cxn ang="0">
                      <a:pos x="30" y="123"/>
                    </a:cxn>
                    <a:cxn ang="0">
                      <a:pos x="25" y="137"/>
                    </a:cxn>
                    <a:cxn ang="0">
                      <a:pos x="23" y="152"/>
                    </a:cxn>
                    <a:cxn ang="0">
                      <a:pos x="23" y="168"/>
                    </a:cxn>
                    <a:cxn ang="0">
                      <a:pos x="27" y="181"/>
                    </a:cxn>
                    <a:cxn ang="0">
                      <a:pos x="37" y="194"/>
                    </a:cxn>
                    <a:cxn ang="0">
                      <a:pos x="53" y="205"/>
                    </a:cxn>
                    <a:cxn ang="0">
                      <a:pos x="73" y="209"/>
                    </a:cxn>
                    <a:cxn ang="0">
                      <a:pos x="94" y="209"/>
                    </a:cxn>
                    <a:cxn ang="0">
                      <a:pos x="113" y="204"/>
                    </a:cxn>
                    <a:cxn ang="0">
                      <a:pos x="133" y="194"/>
                    </a:cxn>
                    <a:cxn ang="0">
                      <a:pos x="149" y="181"/>
                    </a:cxn>
                    <a:cxn ang="0">
                      <a:pos x="162" y="166"/>
                    </a:cxn>
                    <a:cxn ang="0">
                      <a:pos x="169" y="149"/>
                    </a:cxn>
                    <a:cxn ang="0">
                      <a:pos x="169" y="133"/>
                    </a:cxn>
                    <a:cxn ang="0">
                      <a:pos x="162" y="117"/>
                    </a:cxn>
                    <a:cxn ang="0">
                      <a:pos x="149" y="102"/>
                    </a:cxn>
                    <a:cxn ang="0">
                      <a:pos x="134" y="88"/>
                    </a:cxn>
                    <a:cxn ang="0">
                      <a:pos x="117" y="74"/>
                    </a:cxn>
                    <a:cxn ang="0">
                      <a:pos x="78" y="49"/>
                    </a:cxn>
                    <a:cxn ang="0">
                      <a:pos x="60" y="38"/>
                    </a:cxn>
                    <a:cxn ang="0">
                      <a:pos x="52" y="32"/>
                    </a:cxn>
                    <a:cxn ang="0">
                      <a:pos x="38" y="0"/>
                    </a:cxn>
                    <a:cxn ang="0">
                      <a:pos x="46" y="0"/>
                    </a:cxn>
                    <a:cxn ang="0">
                      <a:pos x="49" y="3"/>
                    </a:cxn>
                    <a:cxn ang="0">
                      <a:pos x="62" y="13"/>
                    </a:cxn>
                    <a:cxn ang="0">
                      <a:pos x="77" y="24"/>
                    </a:cxn>
                    <a:cxn ang="0">
                      <a:pos x="113" y="49"/>
                    </a:cxn>
                    <a:cxn ang="0">
                      <a:pos x="133" y="63"/>
                    </a:cxn>
                    <a:cxn ang="0">
                      <a:pos x="151" y="77"/>
                    </a:cxn>
                    <a:cxn ang="0">
                      <a:pos x="166" y="92"/>
                    </a:cxn>
                    <a:cxn ang="0">
                      <a:pos x="180" y="108"/>
                    </a:cxn>
                    <a:cxn ang="0">
                      <a:pos x="188" y="123"/>
                    </a:cxn>
                    <a:cxn ang="0">
                      <a:pos x="192" y="141"/>
                    </a:cxn>
                    <a:cxn ang="0">
                      <a:pos x="191" y="158"/>
                    </a:cxn>
                    <a:cxn ang="0">
                      <a:pos x="183" y="176"/>
                    </a:cxn>
                    <a:cxn ang="0">
                      <a:pos x="166" y="195"/>
                    </a:cxn>
                    <a:cxn ang="0">
                      <a:pos x="149" y="209"/>
                    </a:cxn>
                    <a:cxn ang="0">
                      <a:pos x="130" y="219"/>
                    </a:cxn>
                    <a:cxn ang="0">
                      <a:pos x="109" y="227"/>
                    </a:cxn>
                    <a:cxn ang="0">
                      <a:pos x="87" y="232"/>
                    </a:cxn>
                    <a:cxn ang="0">
                      <a:pos x="64" y="230"/>
                    </a:cxn>
                    <a:cxn ang="0">
                      <a:pos x="44" y="225"/>
                    </a:cxn>
                    <a:cxn ang="0">
                      <a:pos x="24" y="212"/>
                    </a:cxn>
                    <a:cxn ang="0">
                      <a:pos x="12" y="198"/>
                    </a:cxn>
                    <a:cxn ang="0">
                      <a:pos x="5" y="183"/>
                    </a:cxn>
                    <a:cxn ang="0">
                      <a:pos x="0" y="165"/>
                    </a:cxn>
                    <a:cxn ang="0">
                      <a:pos x="0" y="147"/>
                    </a:cxn>
                    <a:cxn ang="0">
                      <a:pos x="7" y="116"/>
                    </a:cxn>
                    <a:cxn ang="0">
                      <a:pos x="16" y="87"/>
                    </a:cxn>
                    <a:cxn ang="0">
                      <a:pos x="24" y="56"/>
                    </a:cxn>
                    <a:cxn ang="0">
                      <a:pos x="31" y="26"/>
                    </a:cxn>
                    <a:cxn ang="0">
                      <a:pos x="34" y="19"/>
                    </a:cxn>
                    <a:cxn ang="0">
                      <a:pos x="31" y="16"/>
                    </a:cxn>
                    <a:cxn ang="0">
                      <a:pos x="30" y="12"/>
                    </a:cxn>
                    <a:cxn ang="0">
                      <a:pos x="31" y="7"/>
                    </a:cxn>
                    <a:cxn ang="0">
                      <a:pos x="32" y="5"/>
                    </a:cxn>
                    <a:cxn ang="0">
                      <a:pos x="35" y="2"/>
                    </a:cxn>
                    <a:cxn ang="0">
                      <a:pos x="38" y="0"/>
                    </a:cxn>
                  </a:cxnLst>
                  <a:rect l="0" t="0" r="r" b="b"/>
                  <a:pathLst>
                    <a:path w="192" h="232">
                      <a:moveTo>
                        <a:pt x="52" y="32"/>
                      </a:moveTo>
                      <a:lnTo>
                        <a:pt x="48" y="58"/>
                      </a:lnTo>
                      <a:lnTo>
                        <a:pt x="38" y="91"/>
                      </a:lnTo>
                      <a:lnTo>
                        <a:pt x="30" y="123"/>
                      </a:lnTo>
                      <a:lnTo>
                        <a:pt x="25" y="137"/>
                      </a:lnTo>
                      <a:lnTo>
                        <a:pt x="23" y="152"/>
                      </a:lnTo>
                      <a:lnTo>
                        <a:pt x="23" y="168"/>
                      </a:lnTo>
                      <a:lnTo>
                        <a:pt x="27" y="181"/>
                      </a:lnTo>
                      <a:lnTo>
                        <a:pt x="37" y="194"/>
                      </a:lnTo>
                      <a:lnTo>
                        <a:pt x="53" y="205"/>
                      </a:lnTo>
                      <a:lnTo>
                        <a:pt x="73" y="209"/>
                      </a:lnTo>
                      <a:lnTo>
                        <a:pt x="94" y="209"/>
                      </a:lnTo>
                      <a:lnTo>
                        <a:pt x="113" y="204"/>
                      </a:lnTo>
                      <a:lnTo>
                        <a:pt x="133" y="194"/>
                      </a:lnTo>
                      <a:lnTo>
                        <a:pt x="149" y="181"/>
                      </a:lnTo>
                      <a:lnTo>
                        <a:pt x="162" y="166"/>
                      </a:lnTo>
                      <a:lnTo>
                        <a:pt x="169" y="149"/>
                      </a:lnTo>
                      <a:lnTo>
                        <a:pt x="169" y="133"/>
                      </a:lnTo>
                      <a:lnTo>
                        <a:pt x="162" y="117"/>
                      </a:lnTo>
                      <a:lnTo>
                        <a:pt x="149" y="102"/>
                      </a:lnTo>
                      <a:lnTo>
                        <a:pt x="134" y="88"/>
                      </a:lnTo>
                      <a:lnTo>
                        <a:pt x="117" y="74"/>
                      </a:lnTo>
                      <a:lnTo>
                        <a:pt x="78" y="49"/>
                      </a:lnTo>
                      <a:lnTo>
                        <a:pt x="60" y="38"/>
                      </a:lnTo>
                      <a:lnTo>
                        <a:pt x="52" y="32"/>
                      </a:lnTo>
                      <a:close/>
                      <a:moveTo>
                        <a:pt x="38" y="0"/>
                      </a:moveTo>
                      <a:lnTo>
                        <a:pt x="46" y="0"/>
                      </a:lnTo>
                      <a:lnTo>
                        <a:pt x="49" y="3"/>
                      </a:lnTo>
                      <a:lnTo>
                        <a:pt x="62" y="13"/>
                      </a:lnTo>
                      <a:lnTo>
                        <a:pt x="77" y="24"/>
                      </a:lnTo>
                      <a:lnTo>
                        <a:pt x="113" y="49"/>
                      </a:lnTo>
                      <a:lnTo>
                        <a:pt x="133" y="63"/>
                      </a:lnTo>
                      <a:lnTo>
                        <a:pt x="151" y="77"/>
                      </a:lnTo>
                      <a:lnTo>
                        <a:pt x="166" y="92"/>
                      </a:lnTo>
                      <a:lnTo>
                        <a:pt x="180" y="108"/>
                      </a:lnTo>
                      <a:lnTo>
                        <a:pt x="188" y="123"/>
                      </a:lnTo>
                      <a:lnTo>
                        <a:pt x="192" y="141"/>
                      </a:lnTo>
                      <a:lnTo>
                        <a:pt x="191" y="158"/>
                      </a:lnTo>
                      <a:lnTo>
                        <a:pt x="183" y="176"/>
                      </a:lnTo>
                      <a:lnTo>
                        <a:pt x="166" y="195"/>
                      </a:lnTo>
                      <a:lnTo>
                        <a:pt x="149" y="209"/>
                      </a:lnTo>
                      <a:lnTo>
                        <a:pt x="130" y="219"/>
                      </a:lnTo>
                      <a:lnTo>
                        <a:pt x="109" y="227"/>
                      </a:lnTo>
                      <a:lnTo>
                        <a:pt x="87" y="232"/>
                      </a:lnTo>
                      <a:lnTo>
                        <a:pt x="64" y="230"/>
                      </a:lnTo>
                      <a:lnTo>
                        <a:pt x="44" y="225"/>
                      </a:lnTo>
                      <a:lnTo>
                        <a:pt x="24" y="212"/>
                      </a:lnTo>
                      <a:lnTo>
                        <a:pt x="12" y="198"/>
                      </a:lnTo>
                      <a:lnTo>
                        <a:pt x="5" y="183"/>
                      </a:lnTo>
                      <a:lnTo>
                        <a:pt x="0" y="165"/>
                      </a:lnTo>
                      <a:lnTo>
                        <a:pt x="0" y="147"/>
                      </a:lnTo>
                      <a:lnTo>
                        <a:pt x="7" y="116"/>
                      </a:lnTo>
                      <a:lnTo>
                        <a:pt x="16" y="87"/>
                      </a:lnTo>
                      <a:lnTo>
                        <a:pt x="24" y="56"/>
                      </a:lnTo>
                      <a:lnTo>
                        <a:pt x="31" y="26"/>
                      </a:lnTo>
                      <a:lnTo>
                        <a:pt x="34" y="19"/>
                      </a:lnTo>
                      <a:lnTo>
                        <a:pt x="31" y="16"/>
                      </a:lnTo>
                      <a:lnTo>
                        <a:pt x="30" y="12"/>
                      </a:lnTo>
                      <a:lnTo>
                        <a:pt x="31" y="7"/>
                      </a:lnTo>
                      <a:lnTo>
                        <a:pt x="32" y="5"/>
                      </a:lnTo>
                      <a:lnTo>
                        <a:pt x="35" y="2"/>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1" name="Freeform 154"/>
                <p:cNvSpPr>
                  <a:spLocks/>
                </p:cNvSpPr>
                <p:nvPr/>
              </p:nvSpPr>
              <p:spPr bwMode="auto">
                <a:xfrm>
                  <a:off x="3063" y="1806"/>
                  <a:ext cx="25" cy="23"/>
                </a:xfrm>
                <a:custGeom>
                  <a:avLst/>
                  <a:gdLst/>
                  <a:ahLst/>
                  <a:cxnLst>
                    <a:cxn ang="0">
                      <a:pos x="15" y="0"/>
                    </a:cxn>
                    <a:cxn ang="0">
                      <a:pos x="21" y="3"/>
                    </a:cxn>
                    <a:cxn ang="0">
                      <a:pos x="24" y="5"/>
                    </a:cxn>
                    <a:cxn ang="0">
                      <a:pos x="25" y="8"/>
                    </a:cxn>
                    <a:cxn ang="0">
                      <a:pos x="25" y="15"/>
                    </a:cxn>
                    <a:cxn ang="0">
                      <a:pos x="24" y="18"/>
                    </a:cxn>
                    <a:cxn ang="0">
                      <a:pos x="21" y="21"/>
                    </a:cxn>
                    <a:cxn ang="0">
                      <a:pos x="18" y="22"/>
                    </a:cxn>
                    <a:cxn ang="0">
                      <a:pos x="17" y="22"/>
                    </a:cxn>
                    <a:cxn ang="0">
                      <a:pos x="14" y="23"/>
                    </a:cxn>
                    <a:cxn ang="0">
                      <a:pos x="10" y="23"/>
                    </a:cxn>
                    <a:cxn ang="0">
                      <a:pos x="6" y="22"/>
                    </a:cxn>
                    <a:cxn ang="0">
                      <a:pos x="3" y="19"/>
                    </a:cxn>
                    <a:cxn ang="0">
                      <a:pos x="0" y="15"/>
                    </a:cxn>
                    <a:cxn ang="0">
                      <a:pos x="0" y="11"/>
                    </a:cxn>
                    <a:cxn ang="0">
                      <a:pos x="1" y="7"/>
                    </a:cxn>
                    <a:cxn ang="0">
                      <a:pos x="4" y="4"/>
                    </a:cxn>
                    <a:cxn ang="0">
                      <a:pos x="8" y="1"/>
                    </a:cxn>
                    <a:cxn ang="0">
                      <a:pos x="11" y="1"/>
                    </a:cxn>
                    <a:cxn ang="0">
                      <a:pos x="15" y="0"/>
                    </a:cxn>
                  </a:cxnLst>
                  <a:rect l="0" t="0" r="r" b="b"/>
                  <a:pathLst>
                    <a:path w="25" h="23">
                      <a:moveTo>
                        <a:pt x="15" y="0"/>
                      </a:moveTo>
                      <a:lnTo>
                        <a:pt x="21" y="3"/>
                      </a:lnTo>
                      <a:lnTo>
                        <a:pt x="24" y="5"/>
                      </a:lnTo>
                      <a:lnTo>
                        <a:pt x="25" y="8"/>
                      </a:lnTo>
                      <a:lnTo>
                        <a:pt x="25" y="15"/>
                      </a:lnTo>
                      <a:lnTo>
                        <a:pt x="24" y="18"/>
                      </a:lnTo>
                      <a:lnTo>
                        <a:pt x="21" y="21"/>
                      </a:lnTo>
                      <a:lnTo>
                        <a:pt x="18" y="22"/>
                      </a:lnTo>
                      <a:lnTo>
                        <a:pt x="17" y="22"/>
                      </a:lnTo>
                      <a:lnTo>
                        <a:pt x="14" y="23"/>
                      </a:lnTo>
                      <a:lnTo>
                        <a:pt x="10" y="23"/>
                      </a:lnTo>
                      <a:lnTo>
                        <a:pt x="6" y="22"/>
                      </a:lnTo>
                      <a:lnTo>
                        <a:pt x="3" y="19"/>
                      </a:lnTo>
                      <a:lnTo>
                        <a:pt x="0" y="15"/>
                      </a:lnTo>
                      <a:lnTo>
                        <a:pt x="0" y="11"/>
                      </a:lnTo>
                      <a:lnTo>
                        <a:pt x="1" y="7"/>
                      </a:lnTo>
                      <a:lnTo>
                        <a:pt x="4" y="4"/>
                      </a:lnTo>
                      <a:lnTo>
                        <a:pt x="8"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2" name="Freeform 155"/>
                <p:cNvSpPr>
                  <a:spLocks/>
                </p:cNvSpPr>
                <p:nvPr/>
              </p:nvSpPr>
              <p:spPr bwMode="auto">
                <a:xfrm>
                  <a:off x="3094" y="1809"/>
                  <a:ext cx="20" cy="22"/>
                </a:xfrm>
                <a:custGeom>
                  <a:avLst/>
                  <a:gdLst/>
                  <a:ahLst/>
                  <a:cxnLst>
                    <a:cxn ang="0">
                      <a:pos x="11" y="0"/>
                    </a:cxn>
                    <a:cxn ang="0">
                      <a:pos x="18" y="2"/>
                    </a:cxn>
                    <a:cxn ang="0">
                      <a:pos x="20" y="8"/>
                    </a:cxn>
                    <a:cxn ang="0">
                      <a:pos x="20" y="13"/>
                    </a:cxn>
                    <a:cxn ang="0">
                      <a:pos x="18" y="19"/>
                    </a:cxn>
                    <a:cxn ang="0">
                      <a:pos x="11" y="22"/>
                    </a:cxn>
                    <a:cxn ang="0">
                      <a:pos x="4" y="19"/>
                    </a:cxn>
                    <a:cxn ang="0">
                      <a:pos x="0" y="13"/>
                    </a:cxn>
                    <a:cxn ang="0">
                      <a:pos x="0" y="8"/>
                    </a:cxn>
                    <a:cxn ang="0">
                      <a:pos x="4" y="2"/>
                    </a:cxn>
                    <a:cxn ang="0">
                      <a:pos x="11" y="0"/>
                    </a:cxn>
                  </a:cxnLst>
                  <a:rect l="0" t="0" r="r" b="b"/>
                  <a:pathLst>
                    <a:path w="20" h="22">
                      <a:moveTo>
                        <a:pt x="11" y="0"/>
                      </a:moveTo>
                      <a:lnTo>
                        <a:pt x="18" y="2"/>
                      </a:lnTo>
                      <a:lnTo>
                        <a:pt x="20" y="8"/>
                      </a:lnTo>
                      <a:lnTo>
                        <a:pt x="20" y="13"/>
                      </a:lnTo>
                      <a:lnTo>
                        <a:pt x="18" y="19"/>
                      </a:lnTo>
                      <a:lnTo>
                        <a:pt x="11" y="22"/>
                      </a:lnTo>
                      <a:lnTo>
                        <a:pt x="4" y="19"/>
                      </a:lnTo>
                      <a:lnTo>
                        <a:pt x="0" y="13"/>
                      </a:lnTo>
                      <a:lnTo>
                        <a:pt x="0" y="8"/>
                      </a:lnTo>
                      <a:lnTo>
                        <a:pt x="4"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3" name="Freeform 156"/>
                <p:cNvSpPr>
                  <a:spLocks/>
                </p:cNvSpPr>
                <p:nvPr/>
              </p:nvSpPr>
              <p:spPr bwMode="auto">
                <a:xfrm>
                  <a:off x="3120" y="1786"/>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4" name="Freeform 157"/>
                <p:cNvSpPr>
                  <a:spLocks/>
                </p:cNvSpPr>
                <p:nvPr/>
              </p:nvSpPr>
              <p:spPr bwMode="auto">
                <a:xfrm>
                  <a:off x="3063" y="1838"/>
                  <a:ext cx="19" cy="21"/>
                </a:xfrm>
                <a:custGeom>
                  <a:avLst/>
                  <a:gdLst/>
                  <a:ahLst/>
                  <a:cxnLst>
                    <a:cxn ang="0">
                      <a:pos x="10" y="0"/>
                    </a:cxn>
                    <a:cxn ang="0">
                      <a:pos x="14" y="1"/>
                    </a:cxn>
                    <a:cxn ang="0">
                      <a:pos x="17" y="3"/>
                    </a:cxn>
                    <a:cxn ang="0">
                      <a:pos x="19" y="5"/>
                    </a:cxn>
                    <a:cxn ang="0">
                      <a:pos x="19" y="15"/>
                    </a:cxn>
                    <a:cxn ang="0">
                      <a:pos x="17" y="18"/>
                    </a:cxn>
                    <a:cxn ang="0">
                      <a:pos x="14" y="19"/>
                    </a:cxn>
                    <a:cxn ang="0">
                      <a:pos x="10" y="21"/>
                    </a:cxn>
                    <a:cxn ang="0">
                      <a:pos x="6" y="19"/>
                    </a:cxn>
                    <a:cxn ang="0">
                      <a:pos x="3" y="18"/>
                    </a:cxn>
                    <a:cxn ang="0">
                      <a:pos x="0" y="15"/>
                    </a:cxn>
                    <a:cxn ang="0">
                      <a:pos x="0" y="5"/>
                    </a:cxn>
                    <a:cxn ang="0">
                      <a:pos x="3" y="3"/>
                    </a:cxn>
                    <a:cxn ang="0">
                      <a:pos x="6" y="1"/>
                    </a:cxn>
                    <a:cxn ang="0">
                      <a:pos x="10" y="0"/>
                    </a:cxn>
                  </a:cxnLst>
                  <a:rect l="0" t="0" r="r" b="b"/>
                  <a:pathLst>
                    <a:path w="19" h="21">
                      <a:moveTo>
                        <a:pt x="10" y="0"/>
                      </a:moveTo>
                      <a:lnTo>
                        <a:pt x="14" y="1"/>
                      </a:lnTo>
                      <a:lnTo>
                        <a:pt x="17" y="3"/>
                      </a:lnTo>
                      <a:lnTo>
                        <a:pt x="19" y="5"/>
                      </a:lnTo>
                      <a:lnTo>
                        <a:pt x="19" y="15"/>
                      </a:lnTo>
                      <a:lnTo>
                        <a:pt x="17" y="18"/>
                      </a:lnTo>
                      <a:lnTo>
                        <a:pt x="14" y="19"/>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5" name="Freeform 158"/>
                <p:cNvSpPr>
                  <a:spLocks/>
                </p:cNvSpPr>
                <p:nvPr/>
              </p:nvSpPr>
              <p:spPr bwMode="auto">
                <a:xfrm>
                  <a:off x="3077" y="1768"/>
                  <a:ext cx="25" cy="24"/>
                </a:xfrm>
                <a:custGeom>
                  <a:avLst/>
                  <a:gdLst/>
                  <a:ahLst/>
                  <a:cxnLst>
                    <a:cxn ang="0">
                      <a:pos x="14" y="0"/>
                    </a:cxn>
                    <a:cxn ang="0">
                      <a:pos x="18" y="2"/>
                    </a:cxn>
                    <a:cxn ang="0">
                      <a:pos x="21" y="3"/>
                    </a:cxn>
                    <a:cxn ang="0">
                      <a:pos x="24" y="6"/>
                    </a:cxn>
                    <a:cxn ang="0">
                      <a:pos x="25" y="9"/>
                    </a:cxn>
                    <a:cxn ang="0">
                      <a:pos x="25" y="15"/>
                    </a:cxn>
                    <a:cxn ang="0">
                      <a:pos x="24" y="18"/>
                    </a:cxn>
                    <a:cxn ang="0">
                      <a:pos x="21" y="21"/>
                    </a:cxn>
                    <a:cxn ang="0">
                      <a:pos x="17" y="22"/>
                    </a:cxn>
                    <a:cxn ang="0">
                      <a:pos x="15" y="24"/>
                    </a:cxn>
                    <a:cxn ang="0">
                      <a:pos x="10" y="24"/>
                    </a:cxn>
                    <a:cxn ang="0">
                      <a:pos x="5" y="22"/>
                    </a:cxn>
                    <a:cxn ang="0">
                      <a:pos x="1" y="20"/>
                    </a:cxn>
                    <a:cxn ang="0">
                      <a:pos x="0" y="15"/>
                    </a:cxn>
                    <a:cxn ang="0">
                      <a:pos x="0" y="11"/>
                    </a:cxn>
                    <a:cxn ang="0">
                      <a:pos x="1" y="7"/>
                    </a:cxn>
                    <a:cxn ang="0">
                      <a:pos x="4" y="4"/>
                    </a:cxn>
                    <a:cxn ang="0">
                      <a:pos x="8" y="3"/>
                    </a:cxn>
                    <a:cxn ang="0">
                      <a:pos x="10" y="2"/>
                    </a:cxn>
                    <a:cxn ang="0">
                      <a:pos x="11" y="2"/>
                    </a:cxn>
                    <a:cxn ang="0">
                      <a:pos x="14" y="0"/>
                    </a:cxn>
                  </a:cxnLst>
                  <a:rect l="0" t="0" r="r" b="b"/>
                  <a:pathLst>
                    <a:path w="25" h="24">
                      <a:moveTo>
                        <a:pt x="14" y="0"/>
                      </a:moveTo>
                      <a:lnTo>
                        <a:pt x="18" y="2"/>
                      </a:lnTo>
                      <a:lnTo>
                        <a:pt x="21" y="3"/>
                      </a:lnTo>
                      <a:lnTo>
                        <a:pt x="24" y="6"/>
                      </a:lnTo>
                      <a:lnTo>
                        <a:pt x="25" y="9"/>
                      </a:lnTo>
                      <a:lnTo>
                        <a:pt x="25" y="15"/>
                      </a:lnTo>
                      <a:lnTo>
                        <a:pt x="24" y="18"/>
                      </a:lnTo>
                      <a:lnTo>
                        <a:pt x="21" y="21"/>
                      </a:lnTo>
                      <a:lnTo>
                        <a:pt x="17" y="22"/>
                      </a:lnTo>
                      <a:lnTo>
                        <a:pt x="15" y="24"/>
                      </a:lnTo>
                      <a:lnTo>
                        <a:pt x="10" y="24"/>
                      </a:lnTo>
                      <a:lnTo>
                        <a:pt x="5" y="22"/>
                      </a:lnTo>
                      <a:lnTo>
                        <a:pt x="1" y="20"/>
                      </a:lnTo>
                      <a:lnTo>
                        <a:pt x="0" y="15"/>
                      </a:lnTo>
                      <a:lnTo>
                        <a:pt x="0" y="11"/>
                      </a:lnTo>
                      <a:lnTo>
                        <a:pt x="1" y="7"/>
                      </a:lnTo>
                      <a:lnTo>
                        <a:pt x="4" y="4"/>
                      </a:lnTo>
                      <a:lnTo>
                        <a:pt x="8" y="3"/>
                      </a:lnTo>
                      <a:lnTo>
                        <a:pt x="10" y="2"/>
                      </a:lnTo>
                      <a:lnTo>
                        <a:pt x="11"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6" name="Freeform 159"/>
                <p:cNvSpPr>
                  <a:spLocks/>
                </p:cNvSpPr>
                <p:nvPr/>
              </p:nvSpPr>
              <p:spPr bwMode="auto">
                <a:xfrm>
                  <a:off x="3106" y="1836"/>
                  <a:ext cx="25" cy="24"/>
                </a:xfrm>
                <a:custGeom>
                  <a:avLst/>
                  <a:gdLst/>
                  <a:ahLst/>
                  <a:cxnLst>
                    <a:cxn ang="0">
                      <a:pos x="11" y="0"/>
                    </a:cxn>
                    <a:cxn ang="0">
                      <a:pos x="15" y="0"/>
                    </a:cxn>
                    <a:cxn ang="0">
                      <a:pos x="20" y="2"/>
                    </a:cxn>
                    <a:cxn ang="0">
                      <a:pos x="24" y="5"/>
                    </a:cxn>
                    <a:cxn ang="0">
                      <a:pos x="25" y="9"/>
                    </a:cxn>
                    <a:cxn ang="0">
                      <a:pos x="25" y="13"/>
                    </a:cxn>
                    <a:cxn ang="0">
                      <a:pos x="24" y="17"/>
                    </a:cxn>
                    <a:cxn ang="0">
                      <a:pos x="21" y="20"/>
                    </a:cxn>
                    <a:cxn ang="0">
                      <a:pos x="17" y="23"/>
                    </a:cxn>
                    <a:cxn ang="0">
                      <a:pos x="15" y="23"/>
                    </a:cxn>
                    <a:cxn ang="0">
                      <a:pos x="14" y="24"/>
                    </a:cxn>
                    <a:cxn ang="0">
                      <a:pos x="10" y="24"/>
                    </a:cxn>
                    <a:cxn ang="0">
                      <a:pos x="6" y="23"/>
                    </a:cxn>
                    <a:cxn ang="0">
                      <a:pos x="2" y="20"/>
                    </a:cxn>
                    <a:cxn ang="0">
                      <a:pos x="0" y="16"/>
                    </a:cxn>
                    <a:cxn ang="0">
                      <a:pos x="0" y="12"/>
                    </a:cxn>
                    <a:cxn ang="0">
                      <a:pos x="2" y="7"/>
                    </a:cxn>
                    <a:cxn ang="0">
                      <a:pos x="4" y="5"/>
                    </a:cxn>
                    <a:cxn ang="0">
                      <a:pos x="8" y="2"/>
                    </a:cxn>
                    <a:cxn ang="0">
                      <a:pos x="10" y="2"/>
                    </a:cxn>
                    <a:cxn ang="0">
                      <a:pos x="11" y="0"/>
                    </a:cxn>
                  </a:cxnLst>
                  <a:rect l="0" t="0" r="r" b="b"/>
                  <a:pathLst>
                    <a:path w="25" h="24">
                      <a:moveTo>
                        <a:pt x="11" y="0"/>
                      </a:moveTo>
                      <a:lnTo>
                        <a:pt x="15" y="0"/>
                      </a:lnTo>
                      <a:lnTo>
                        <a:pt x="20" y="2"/>
                      </a:lnTo>
                      <a:lnTo>
                        <a:pt x="24" y="5"/>
                      </a:lnTo>
                      <a:lnTo>
                        <a:pt x="25" y="9"/>
                      </a:lnTo>
                      <a:lnTo>
                        <a:pt x="25" y="13"/>
                      </a:lnTo>
                      <a:lnTo>
                        <a:pt x="24" y="17"/>
                      </a:lnTo>
                      <a:lnTo>
                        <a:pt x="21" y="20"/>
                      </a:lnTo>
                      <a:lnTo>
                        <a:pt x="17" y="23"/>
                      </a:lnTo>
                      <a:lnTo>
                        <a:pt x="15" y="23"/>
                      </a:lnTo>
                      <a:lnTo>
                        <a:pt x="14" y="24"/>
                      </a:lnTo>
                      <a:lnTo>
                        <a:pt x="10" y="24"/>
                      </a:lnTo>
                      <a:lnTo>
                        <a:pt x="6" y="23"/>
                      </a:lnTo>
                      <a:lnTo>
                        <a:pt x="2" y="20"/>
                      </a:lnTo>
                      <a:lnTo>
                        <a:pt x="0" y="16"/>
                      </a:lnTo>
                      <a:lnTo>
                        <a:pt x="0" y="12"/>
                      </a:lnTo>
                      <a:lnTo>
                        <a:pt x="2" y="7"/>
                      </a:lnTo>
                      <a:lnTo>
                        <a:pt x="4" y="5"/>
                      </a:lnTo>
                      <a:lnTo>
                        <a:pt x="8" y="2"/>
                      </a:lnTo>
                      <a:lnTo>
                        <a:pt x="10"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7" name="Freeform 160"/>
                <p:cNvSpPr>
                  <a:spLocks/>
                </p:cNvSpPr>
                <p:nvPr/>
              </p:nvSpPr>
              <p:spPr bwMode="auto">
                <a:xfrm>
                  <a:off x="313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8" name="Freeform 161"/>
                <p:cNvSpPr>
                  <a:spLocks/>
                </p:cNvSpPr>
                <p:nvPr/>
              </p:nvSpPr>
              <p:spPr bwMode="auto">
                <a:xfrm>
                  <a:off x="4084" y="1266"/>
                  <a:ext cx="170" cy="207"/>
                </a:xfrm>
                <a:custGeom>
                  <a:avLst/>
                  <a:gdLst/>
                  <a:ahLst/>
                  <a:cxnLst>
                    <a:cxn ang="0">
                      <a:pos x="31" y="0"/>
                    </a:cxn>
                    <a:cxn ang="0">
                      <a:pos x="42" y="9"/>
                    </a:cxn>
                    <a:cxn ang="0">
                      <a:pos x="57" y="20"/>
                    </a:cxn>
                    <a:cxn ang="0">
                      <a:pos x="75" y="32"/>
                    </a:cxn>
                    <a:cxn ang="0">
                      <a:pos x="95" y="43"/>
                    </a:cxn>
                    <a:cxn ang="0">
                      <a:pos x="131" y="71"/>
                    </a:cxn>
                    <a:cxn ang="0">
                      <a:pos x="146" y="84"/>
                    </a:cxn>
                    <a:cxn ang="0">
                      <a:pos x="159" y="100"/>
                    </a:cxn>
                    <a:cxn ang="0">
                      <a:pos x="167" y="115"/>
                    </a:cxn>
                    <a:cxn ang="0">
                      <a:pos x="170" y="132"/>
                    </a:cxn>
                    <a:cxn ang="0">
                      <a:pos x="166" y="150"/>
                    </a:cxn>
                    <a:cxn ang="0">
                      <a:pos x="155" y="168"/>
                    </a:cxn>
                    <a:cxn ang="0">
                      <a:pos x="134" y="186"/>
                    </a:cxn>
                    <a:cxn ang="0">
                      <a:pos x="116" y="197"/>
                    </a:cxn>
                    <a:cxn ang="0">
                      <a:pos x="96" y="204"/>
                    </a:cxn>
                    <a:cxn ang="0">
                      <a:pos x="77" y="207"/>
                    </a:cxn>
                    <a:cxn ang="0">
                      <a:pos x="57" y="207"/>
                    </a:cxn>
                    <a:cxn ang="0">
                      <a:pos x="41" y="203"/>
                    </a:cxn>
                    <a:cxn ang="0">
                      <a:pos x="25" y="194"/>
                    </a:cxn>
                    <a:cxn ang="0">
                      <a:pos x="13" y="183"/>
                    </a:cxn>
                    <a:cxn ang="0">
                      <a:pos x="4" y="168"/>
                    </a:cxn>
                    <a:cxn ang="0">
                      <a:pos x="0" y="150"/>
                    </a:cxn>
                    <a:cxn ang="0">
                      <a:pos x="2" y="129"/>
                    </a:cxn>
                    <a:cxn ang="0">
                      <a:pos x="10" y="100"/>
                    </a:cxn>
                    <a:cxn ang="0">
                      <a:pos x="18" y="72"/>
                    </a:cxn>
                    <a:cxn ang="0">
                      <a:pos x="25" y="44"/>
                    </a:cxn>
                    <a:cxn ang="0">
                      <a:pos x="31" y="13"/>
                    </a:cxn>
                    <a:cxn ang="0">
                      <a:pos x="31" y="0"/>
                    </a:cxn>
                  </a:cxnLst>
                  <a:rect l="0" t="0" r="r" b="b"/>
                  <a:pathLst>
                    <a:path w="170" h="207">
                      <a:moveTo>
                        <a:pt x="31" y="0"/>
                      </a:moveTo>
                      <a:lnTo>
                        <a:pt x="42" y="9"/>
                      </a:lnTo>
                      <a:lnTo>
                        <a:pt x="57" y="20"/>
                      </a:lnTo>
                      <a:lnTo>
                        <a:pt x="75" y="32"/>
                      </a:lnTo>
                      <a:lnTo>
                        <a:pt x="95" y="43"/>
                      </a:lnTo>
                      <a:lnTo>
                        <a:pt x="131" y="71"/>
                      </a:lnTo>
                      <a:lnTo>
                        <a:pt x="146" y="84"/>
                      </a:lnTo>
                      <a:lnTo>
                        <a:pt x="159" y="100"/>
                      </a:lnTo>
                      <a:lnTo>
                        <a:pt x="167" y="115"/>
                      </a:lnTo>
                      <a:lnTo>
                        <a:pt x="170" y="132"/>
                      </a:lnTo>
                      <a:lnTo>
                        <a:pt x="166" y="150"/>
                      </a:lnTo>
                      <a:lnTo>
                        <a:pt x="155" y="168"/>
                      </a:lnTo>
                      <a:lnTo>
                        <a:pt x="134" y="186"/>
                      </a:lnTo>
                      <a:lnTo>
                        <a:pt x="116" y="197"/>
                      </a:lnTo>
                      <a:lnTo>
                        <a:pt x="96" y="204"/>
                      </a:lnTo>
                      <a:lnTo>
                        <a:pt x="77" y="207"/>
                      </a:lnTo>
                      <a:lnTo>
                        <a:pt x="57" y="207"/>
                      </a:lnTo>
                      <a:lnTo>
                        <a:pt x="41" y="203"/>
                      </a:lnTo>
                      <a:lnTo>
                        <a:pt x="25" y="194"/>
                      </a:lnTo>
                      <a:lnTo>
                        <a:pt x="13" y="183"/>
                      </a:lnTo>
                      <a:lnTo>
                        <a:pt x="4" y="168"/>
                      </a:lnTo>
                      <a:lnTo>
                        <a:pt x="0" y="150"/>
                      </a:lnTo>
                      <a:lnTo>
                        <a:pt x="2" y="129"/>
                      </a:lnTo>
                      <a:lnTo>
                        <a:pt x="10" y="100"/>
                      </a:lnTo>
                      <a:lnTo>
                        <a:pt x="18" y="72"/>
                      </a:lnTo>
                      <a:lnTo>
                        <a:pt x="25" y="44"/>
                      </a:lnTo>
                      <a:lnTo>
                        <a:pt x="31" y="13"/>
                      </a:lnTo>
                      <a:lnTo>
                        <a:pt x="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9" name="Freeform 162"/>
                <p:cNvSpPr>
                  <a:spLocks noEditPoints="1"/>
                </p:cNvSpPr>
                <p:nvPr/>
              </p:nvSpPr>
              <p:spPr bwMode="auto">
                <a:xfrm>
                  <a:off x="4075" y="1254"/>
                  <a:ext cx="192" cy="232"/>
                </a:xfrm>
                <a:custGeom>
                  <a:avLst/>
                  <a:gdLst/>
                  <a:ahLst/>
                  <a:cxnLst>
                    <a:cxn ang="0">
                      <a:pos x="50" y="32"/>
                    </a:cxn>
                    <a:cxn ang="0">
                      <a:pos x="45" y="58"/>
                    </a:cxn>
                    <a:cxn ang="0">
                      <a:pos x="37" y="91"/>
                    </a:cxn>
                    <a:cxn ang="0">
                      <a:pos x="27" y="123"/>
                    </a:cxn>
                    <a:cxn ang="0">
                      <a:pos x="23" y="137"/>
                    </a:cxn>
                    <a:cxn ang="0">
                      <a:pos x="20" y="152"/>
                    </a:cxn>
                    <a:cxn ang="0">
                      <a:pos x="20" y="167"/>
                    </a:cxn>
                    <a:cxn ang="0">
                      <a:pos x="25" y="181"/>
                    </a:cxn>
                    <a:cxn ang="0">
                      <a:pos x="34" y="194"/>
                    </a:cxn>
                    <a:cxn ang="0">
                      <a:pos x="52" y="205"/>
                    </a:cxn>
                    <a:cxn ang="0">
                      <a:pos x="72" y="209"/>
                    </a:cxn>
                    <a:cxn ang="0">
                      <a:pos x="91" y="209"/>
                    </a:cxn>
                    <a:cxn ang="0">
                      <a:pos x="112" y="204"/>
                    </a:cxn>
                    <a:cxn ang="0">
                      <a:pos x="130" y="194"/>
                    </a:cxn>
                    <a:cxn ang="0">
                      <a:pos x="147" y="181"/>
                    </a:cxn>
                    <a:cxn ang="0">
                      <a:pos x="160" y="166"/>
                    </a:cxn>
                    <a:cxn ang="0">
                      <a:pos x="167" y="149"/>
                    </a:cxn>
                    <a:cxn ang="0">
                      <a:pos x="167" y="133"/>
                    </a:cxn>
                    <a:cxn ang="0">
                      <a:pos x="160" y="117"/>
                    </a:cxn>
                    <a:cxn ang="0">
                      <a:pos x="148" y="102"/>
                    </a:cxn>
                    <a:cxn ang="0">
                      <a:pos x="133" y="88"/>
                    </a:cxn>
                    <a:cxn ang="0">
                      <a:pos x="115" y="74"/>
                    </a:cxn>
                    <a:cxn ang="0">
                      <a:pos x="76" y="49"/>
                    </a:cxn>
                    <a:cxn ang="0">
                      <a:pos x="59" y="38"/>
                    </a:cxn>
                    <a:cxn ang="0">
                      <a:pos x="50" y="32"/>
                    </a:cxn>
                    <a:cxn ang="0">
                      <a:pos x="36" y="0"/>
                    </a:cxn>
                    <a:cxn ang="0">
                      <a:pos x="44" y="0"/>
                    </a:cxn>
                    <a:cxn ang="0">
                      <a:pos x="47" y="3"/>
                    </a:cxn>
                    <a:cxn ang="0">
                      <a:pos x="59" y="13"/>
                    </a:cxn>
                    <a:cxn ang="0">
                      <a:pos x="75" y="24"/>
                    </a:cxn>
                    <a:cxn ang="0">
                      <a:pos x="93" y="37"/>
                    </a:cxn>
                    <a:cxn ang="0">
                      <a:pos x="112" y="49"/>
                    </a:cxn>
                    <a:cxn ang="0">
                      <a:pos x="148" y="77"/>
                    </a:cxn>
                    <a:cxn ang="0">
                      <a:pos x="165" y="92"/>
                    </a:cxn>
                    <a:cxn ang="0">
                      <a:pos x="178" y="108"/>
                    </a:cxn>
                    <a:cxn ang="0">
                      <a:pos x="187" y="123"/>
                    </a:cxn>
                    <a:cxn ang="0">
                      <a:pos x="192" y="141"/>
                    </a:cxn>
                    <a:cxn ang="0">
                      <a:pos x="190" y="158"/>
                    </a:cxn>
                    <a:cxn ang="0">
                      <a:pos x="182" y="176"/>
                    </a:cxn>
                    <a:cxn ang="0">
                      <a:pos x="165" y="195"/>
                    </a:cxn>
                    <a:cxn ang="0">
                      <a:pos x="147" y="209"/>
                    </a:cxn>
                    <a:cxn ang="0">
                      <a:pos x="128" y="219"/>
                    </a:cxn>
                    <a:cxn ang="0">
                      <a:pos x="107" y="227"/>
                    </a:cxn>
                    <a:cxn ang="0">
                      <a:pos x="84" y="232"/>
                    </a:cxn>
                    <a:cxn ang="0">
                      <a:pos x="62" y="230"/>
                    </a:cxn>
                    <a:cxn ang="0">
                      <a:pos x="41" y="225"/>
                    </a:cxn>
                    <a:cxn ang="0">
                      <a:pos x="22" y="212"/>
                    </a:cxn>
                    <a:cxn ang="0">
                      <a:pos x="11" y="198"/>
                    </a:cxn>
                    <a:cxn ang="0">
                      <a:pos x="2" y="183"/>
                    </a:cxn>
                    <a:cxn ang="0">
                      <a:pos x="0" y="165"/>
                    </a:cxn>
                    <a:cxn ang="0">
                      <a:pos x="0" y="147"/>
                    </a:cxn>
                    <a:cxn ang="0">
                      <a:pos x="5" y="116"/>
                    </a:cxn>
                    <a:cxn ang="0">
                      <a:pos x="13" y="87"/>
                    </a:cxn>
                    <a:cxn ang="0">
                      <a:pos x="22" y="56"/>
                    </a:cxn>
                    <a:cxn ang="0">
                      <a:pos x="29" y="25"/>
                    </a:cxn>
                    <a:cxn ang="0">
                      <a:pos x="33" y="20"/>
                    </a:cxn>
                    <a:cxn ang="0">
                      <a:pos x="29" y="16"/>
                    </a:cxn>
                    <a:cxn ang="0">
                      <a:pos x="27" y="12"/>
                    </a:cxn>
                    <a:cxn ang="0">
                      <a:pos x="29" y="7"/>
                    </a:cxn>
                    <a:cxn ang="0">
                      <a:pos x="30" y="5"/>
                    </a:cxn>
                    <a:cxn ang="0">
                      <a:pos x="33" y="2"/>
                    </a:cxn>
                    <a:cxn ang="0">
                      <a:pos x="36" y="0"/>
                    </a:cxn>
                  </a:cxnLst>
                  <a:rect l="0" t="0" r="r" b="b"/>
                  <a:pathLst>
                    <a:path w="192" h="232">
                      <a:moveTo>
                        <a:pt x="50" y="32"/>
                      </a:moveTo>
                      <a:lnTo>
                        <a:pt x="45" y="58"/>
                      </a:lnTo>
                      <a:lnTo>
                        <a:pt x="37" y="91"/>
                      </a:lnTo>
                      <a:lnTo>
                        <a:pt x="27" y="123"/>
                      </a:lnTo>
                      <a:lnTo>
                        <a:pt x="23" y="137"/>
                      </a:lnTo>
                      <a:lnTo>
                        <a:pt x="20" y="152"/>
                      </a:lnTo>
                      <a:lnTo>
                        <a:pt x="20" y="167"/>
                      </a:lnTo>
                      <a:lnTo>
                        <a:pt x="25" y="181"/>
                      </a:lnTo>
                      <a:lnTo>
                        <a:pt x="34" y="194"/>
                      </a:lnTo>
                      <a:lnTo>
                        <a:pt x="52" y="205"/>
                      </a:lnTo>
                      <a:lnTo>
                        <a:pt x="72" y="209"/>
                      </a:lnTo>
                      <a:lnTo>
                        <a:pt x="91" y="209"/>
                      </a:lnTo>
                      <a:lnTo>
                        <a:pt x="112" y="204"/>
                      </a:lnTo>
                      <a:lnTo>
                        <a:pt x="130" y="194"/>
                      </a:lnTo>
                      <a:lnTo>
                        <a:pt x="147" y="181"/>
                      </a:lnTo>
                      <a:lnTo>
                        <a:pt x="160" y="166"/>
                      </a:lnTo>
                      <a:lnTo>
                        <a:pt x="167" y="149"/>
                      </a:lnTo>
                      <a:lnTo>
                        <a:pt x="167" y="133"/>
                      </a:lnTo>
                      <a:lnTo>
                        <a:pt x="160" y="117"/>
                      </a:lnTo>
                      <a:lnTo>
                        <a:pt x="148" y="102"/>
                      </a:lnTo>
                      <a:lnTo>
                        <a:pt x="133" y="88"/>
                      </a:lnTo>
                      <a:lnTo>
                        <a:pt x="115" y="74"/>
                      </a:lnTo>
                      <a:lnTo>
                        <a:pt x="76" y="49"/>
                      </a:lnTo>
                      <a:lnTo>
                        <a:pt x="59" y="38"/>
                      </a:lnTo>
                      <a:lnTo>
                        <a:pt x="50" y="32"/>
                      </a:lnTo>
                      <a:close/>
                      <a:moveTo>
                        <a:pt x="36" y="0"/>
                      </a:moveTo>
                      <a:lnTo>
                        <a:pt x="44" y="0"/>
                      </a:lnTo>
                      <a:lnTo>
                        <a:pt x="47" y="3"/>
                      </a:lnTo>
                      <a:lnTo>
                        <a:pt x="59" y="13"/>
                      </a:lnTo>
                      <a:lnTo>
                        <a:pt x="75" y="24"/>
                      </a:lnTo>
                      <a:lnTo>
                        <a:pt x="93" y="37"/>
                      </a:lnTo>
                      <a:lnTo>
                        <a:pt x="112" y="49"/>
                      </a:lnTo>
                      <a:lnTo>
                        <a:pt x="148" y="77"/>
                      </a:lnTo>
                      <a:lnTo>
                        <a:pt x="165" y="92"/>
                      </a:lnTo>
                      <a:lnTo>
                        <a:pt x="178" y="108"/>
                      </a:lnTo>
                      <a:lnTo>
                        <a:pt x="187" y="123"/>
                      </a:lnTo>
                      <a:lnTo>
                        <a:pt x="192" y="141"/>
                      </a:lnTo>
                      <a:lnTo>
                        <a:pt x="190" y="158"/>
                      </a:lnTo>
                      <a:lnTo>
                        <a:pt x="182" y="176"/>
                      </a:lnTo>
                      <a:lnTo>
                        <a:pt x="165" y="195"/>
                      </a:lnTo>
                      <a:lnTo>
                        <a:pt x="147" y="209"/>
                      </a:lnTo>
                      <a:lnTo>
                        <a:pt x="128" y="219"/>
                      </a:lnTo>
                      <a:lnTo>
                        <a:pt x="107" y="227"/>
                      </a:lnTo>
                      <a:lnTo>
                        <a:pt x="84" y="232"/>
                      </a:lnTo>
                      <a:lnTo>
                        <a:pt x="62" y="230"/>
                      </a:lnTo>
                      <a:lnTo>
                        <a:pt x="41" y="225"/>
                      </a:lnTo>
                      <a:lnTo>
                        <a:pt x="22" y="212"/>
                      </a:lnTo>
                      <a:lnTo>
                        <a:pt x="11" y="198"/>
                      </a:lnTo>
                      <a:lnTo>
                        <a:pt x="2" y="183"/>
                      </a:lnTo>
                      <a:lnTo>
                        <a:pt x="0" y="165"/>
                      </a:lnTo>
                      <a:lnTo>
                        <a:pt x="0" y="147"/>
                      </a:lnTo>
                      <a:lnTo>
                        <a:pt x="5" y="116"/>
                      </a:lnTo>
                      <a:lnTo>
                        <a:pt x="13" y="87"/>
                      </a:lnTo>
                      <a:lnTo>
                        <a:pt x="22" y="56"/>
                      </a:lnTo>
                      <a:lnTo>
                        <a:pt x="29" y="25"/>
                      </a:lnTo>
                      <a:lnTo>
                        <a:pt x="33" y="20"/>
                      </a:lnTo>
                      <a:lnTo>
                        <a:pt x="29" y="16"/>
                      </a:lnTo>
                      <a:lnTo>
                        <a:pt x="27" y="12"/>
                      </a:lnTo>
                      <a:lnTo>
                        <a:pt x="29" y="7"/>
                      </a:lnTo>
                      <a:lnTo>
                        <a:pt x="30" y="5"/>
                      </a:lnTo>
                      <a:lnTo>
                        <a:pt x="33" y="2"/>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0" name="Freeform 163"/>
                <p:cNvSpPr>
                  <a:spLocks/>
                </p:cNvSpPr>
                <p:nvPr/>
              </p:nvSpPr>
              <p:spPr bwMode="auto">
                <a:xfrm>
                  <a:off x="4105" y="1348"/>
                  <a:ext cx="25" cy="23"/>
                </a:xfrm>
                <a:custGeom>
                  <a:avLst/>
                  <a:gdLst/>
                  <a:ahLst/>
                  <a:cxnLst>
                    <a:cxn ang="0">
                      <a:pos x="15" y="0"/>
                    </a:cxn>
                    <a:cxn ang="0">
                      <a:pos x="20" y="1"/>
                    </a:cxn>
                    <a:cxn ang="0">
                      <a:pos x="22" y="4"/>
                    </a:cxn>
                    <a:cxn ang="0">
                      <a:pos x="24" y="8"/>
                    </a:cxn>
                    <a:cxn ang="0">
                      <a:pos x="25" y="11"/>
                    </a:cxn>
                    <a:cxn ang="0">
                      <a:pos x="24" y="15"/>
                    </a:cxn>
                    <a:cxn ang="0">
                      <a:pos x="22" y="18"/>
                    </a:cxn>
                    <a:cxn ang="0">
                      <a:pos x="20" y="21"/>
                    </a:cxn>
                    <a:cxn ang="0">
                      <a:pos x="17" y="22"/>
                    </a:cxn>
                    <a:cxn ang="0">
                      <a:pos x="15" y="22"/>
                    </a:cxn>
                    <a:cxn ang="0">
                      <a:pos x="13" y="23"/>
                    </a:cxn>
                    <a:cxn ang="0">
                      <a:pos x="8" y="23"/>
                    </a:cxn>
                    <a:cxn ang="0">
                      <a:pos x="4" y="22"/>
                    </a:cxn>
                    <a:cxn ang="0">
                      <a:pos x="2" y="19"/>
                    </a:cxn>
                    <a:cxn ang="0">
                      <a:pos x="0" y="15"/>
                    </a:cxn>
                    <a:cxn ang="0">
                      <a:pos x="0" y="11"/>
                    </a:cxn>
                    <a:cxn ang="0">
                      <a:pos x="2" y="7"/>
                    </a:cxn>
                    <a:cxn ang="0">
                      <a:pos x="3" y="4"/>
                    </a:cxn>
                    <a:cxn ang="0">
                      <a:pos x="7" y="1"/>
                    </a:cxn>
                    <a:cxn ang="0">
                      <a:pos x="11" y="1"/>
                    </a:cxn>
                    <a:cxn ang="0">
                      <a:pos x="15" y="0"/>
                    </a:cxn>
                  </a:cxnLst>
                  <a:rect l="0" t="0" r="r" b="b"/>
                  <a:pathLst>
                    <a:path w="25" h="23">
                      <a:moveTo>
                        <a:pt x="15" y="0"/>
                      </a:moveTo>
                      <a:lnTo>
                        <a:pt x="20" y="1"/>
                      </a:lnTo>
                      <a:lnTo>
                        <a:pt x="22" y="4"/>
                      </a:lnTo>
                      <a:lnTo>
                        <a:pt x="24" y="8"/>
                      </a:lnTo>
                      <a:lnTo>
                        <a:pt x="25" y="11"/>
                      </a:lnTo>
                      <a:lnTo>
                        <a:pt x="24" y="15"/>
                      </a:lnTo>
                      <a:lnTo>
                        <a:pt x="22" y="18"/>
                      </a:lnTo>
                      <a:lnTo>
                        <a:pt x="20" y="21"/>
                      </a:lnTo>
                      <a:lnTo>
                        <a:pt x="17" y="22"/>
                      </a:lnTo>
                      <a:lnTo>
                        <a:pt x="15" y="22"/>
                      </a:lnTo>
                      <a:lnTo>
                        <a:pt x="13" y="23"/>
                      </a:lnTo>
                      <a:lnTo>
                        <a:pt x="8" y="23"/>
                      </a:lnTo>
                      <a:lnTo>
                        <a:pt x="4" y="22"/>
                      </a:lnTo>
                      <a:lnTo>
                        <a:pt x="2" y="19"/>
                      </a:lnTo>
                      <a:lnTo>
                        <a:pt x="0" y="15"/>
                      </a:lnTo>
                      <a:lnTo>
                        <a:pt x="0" y="11"/>
                      </a:lnTo>
                      <a:lnTo>
                        <a:pt x="2" y="7"/>
                      </a:lnTo>
                      <a:lnTo>
                        <a:pt x="3"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 name="Freeform 164"/>
                <p:cNvSpPr>
                  <a:spLocks/>
                </p:cNvSpPr>
                <p:nvPr/>
              </p:nvSpPr>
              <p:spPr bwMode="auto">
                <a:xfrm>
                  <a:off x="4136" y="1350"/>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 name="Freeform 165"/>
                <p:cNvSpPr>
                  <a:spLocks/>
                </p:cNvSpPr>
                <p:nvPr/>
              </p:nvSpPr>
              <p:spPr bwMode="auto">
                <a:xfrm>
                  <a:off x="4161" y="1328"/>
                  <a:ext cx="21" cy="22"/>
                </a:xfrm>
                <a:custGeom>
                  <a:avLst/>
                  <a:gdLst/>
                  <a:ahLst/>
                  <a:cxnLst>
                    <a:cxn ang="0">
                      <a:pos x="10" y="0"/>
                    </a:cxn>
                    <a:cxn ang="0">
                      <a:pos x="16" y="3"/>
                    </a:cxn>
                    <a:cxn ang="0">
                      <a:pos x="21" y="9"/>
                    </a:cxn>
                    <a:cxn ang="0">
                      <a:pos x="21" y="14"/>
                    </a:cxn>
                    <a:cxn ang="0">
                      <a:pos x="16" y="20"/>
                    </a:cxn>
                    <a:cxn ang="0">
                      <a:pos x="10" y="22"/>
                    </a:cxn>
                    <a:cxn ang="0">
                      <a:pos x="3" y="20"/>
                    </a:cxn>
                    <a:cxn ang="0">
                      <a:pos x="0" y="14"/>
                    </a:cxn>
                    <a:cxn ang="0">
                      <a:pos x="0" y="9"/>
                    </a:cxn>
                    <a:cxn ang="0">
                      <a:pos x="3" y="3"/>
                    </a:cxn>
                    <a:cxn ang="0">
                      <a:pos x="10" y="0"/>
                    </a:cxn>
                  </a:cxnLst>
                  <a:rect l="0" t="0" r="r" b="b"/>
                  <a:pathLst>
                    <a:path w="21" h="22">
                      <a:moveTo>
                        <a:pt x="10" y="0"/>
                      </a:moveTo>
                      <a:lnTo>
                        <a:pt x="16" y="3"/>
                      </a:lnTo>
                      <a:lnTo>
                        <a:pt x="21" y="9"/>
                      </a:lnTo>
                      <a:lnTo>
                        <a:pt x="21" y="14"/>
                      </a:lnTo>
                      <a:lnTo>
                        <a:pt x="16"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3" name="Freeform 166"/>
                <p:cNvSpPr>
                  <a:spLocks/>
                </p:cNvSpPr>
                <p:nvPr/>
              </p:nvSpPr>
              <p:spPr bwMode="auto">
                <a:xfrm>
                  <a:off x="4104" y="1380"/>
                  <a:ext cx="21" cy="21"/>
                </a:xfrm>
                <a:custGeom>
                  <a:avLst/>
                  <a:gdLst/>
                  <a:ahLst/>
                  <a:cxnLst>
                    <a:cxn ang="0">
                      <a:pos x="9" y="0"/>
                    </a:cxn>
                    <a:cxn ang="0">
                      <a:pos x="18" y="3"/>
                    </a:cxn>
                    <a:cxn ang="0">
                      <a:pos x="21" y="8"/>
                    </a:cxn>
                    <a:cxn ang="0">
                      <a:pos x="21" y="12"/>
                    </a:cxn>
                    <a:cxn ang="0">
                      <a:pos x="18" y="18"/>
                    </a:cxn>
                    <a:cxn ang="0">
                      <a:pos x="9" y="21"/>
                    </a:cxn>
                    <a:cxn ang="0">
                      <a:pos x="5" y="19"/>
                    </a:cxn>
                    <a:cxn ang="0">
                      <a:pos x="3" y="18"/>
                    </a:cxn>
                    <a:cxn ang="0">
                      <a:pos x="0" y="15"/>
                    </a:cxn>
                    <a:cxn ang="0">
                      <a:pos x="0" y="5"/>
                    </a:cxn>
                    <a:cxn ang="0">
                      <a:pos x="3" y="3"/>
                    </a:cxn>
                    <a:cxn ang="0">
                      <a:pos x="5" y="1"/>
                    </a:cxn>
                    <a:cxn ang="0">
                      <a:pos x="9" y="0"/>
                    </a:cxn>
                  </a:cxnLst>
                  <a:rect l="0" t="0" r="r" b="b"/>
                  <a:pathLst>
                    <a:path w="21" h="21">
                      <a:moveTo>
                        <a:pt x="9" y="0"/>
                      </a:moveTo>
                      <a:lnTo>
                        <a:pt x="18" y="3"/>
                      </a:lnTo>
                      <a:lnTo>
                        <a:pt x="21" y="8"/>
                      </a:lnTo>
                      <a:lnTo>
                        <a:pt x="21" y="12"/>
                      </a:lnTo>
                      <a:lnTo>
                        <a:pt x="18" y="18"/>
                      </a:lnTo>
                      <a:lnTo>
                        <a:pt x="9" y="21"/>
                      </a:lnTo>
                      <a:lnTo>
                        <a:pt x="5" y="19"/>
                      </a:lnTo>
                      <a:lnTo>
                        <a:pt x="3" y="18"/>
                      </a:lnTo>
                      <a:lnTo>
                        <a:pt x="0" y="15"/>
                      </a:lnTo>
                      <a:lnTo>
                        <a:pt x="0" y="5"/>
                      </a:lnTo>
                      <a:lnTo>
                        <a:pt x="3"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4" name="Freeform 167"/>
                <p:cNvSpPr>
                  <a:spLocks/>
                </p:cNvSpPr>
                <p:nvPr/>
              </p:nvSpPr>
              <p:spPr bwMode="auto">
                <a:xfrm>
                  <a:off x="4118" y="1310"/>
                  <a:ext cx="25" cy="24"/>
                </a:xfrm>
                <a:custGeom>
                  <a:avLst/>
                  <a:gdLst/>
                  <a:ahLst/>
                  <a:cxnLst>
                    <a:cxn ang="0">
                      <a:pos x="15" y="0"/>
                    </a:cxn>
                    <a:cxn ang="0">
                      <a:pos x="21" y="3"/>
                    </a:cxn>
                    <a:cxn ang="0">
                      <a:pos x="23" y="6"/>
                    </a:cxn>
                    <a:cxn ang="0">
                      <a:pos x="25" y="8"/>
                    </a:cxn>
                    <a:cxn ang="0">
                      <a:pos x="25" y="14"/>
                    </a:cxn>
                    <a:cxn ang="0">
                      <a:pos x="23" y="17"/>
                    </a:cxn>
                    <a:cxn ang="0">
                      <a:pos x="22" y="21"/>
                    </a:cxn>
                    <a:cxn ang="0">
                      <a:pos x="18" y="22"/>
                    </a:cxn>
                    <a:cxn ang="0">
                      <a:pos x="16" y="22"/>
                    </a:cxn>
                    <a:cxn ang="0">
                      <a:pos x="14" y="24"/>
                    </a:cxn>
                    <a:cxn ang="0">
                      <a:pos x="9" y="24"/>
                    </a:cxn>
                    <a:cxn ang="0">
                      <a:pos x="5" y="22"/>
                    </a:cxn>
                    <a:cxn ang="0">
                      <a:pos x="2" y="20"/>
                    </a:cxn>
                    <a:cxn ang="0">
                      <a:pos x="0" y="11"/>
                    </a:cxn>
                    <a:cxn ang="0">
                      <a:pos x="1" y="7"/>
                    </a:cxn>
                    <a:cxn ang="0">
                      <a:pos x="4" y="4"/>
                    </a:cxn>
                    <a:cxn ang="0">
                      <a:pos x="8" y="2"/>
                    </a:cxn>
                    <a:cxn ang="0">
                      <a:pos x="11" y="2"/>
                    </a:cxn>
                    <a:cxn ang="0">
                      <a:pos x="15" y="0"/>
                    </a:cxn>
                  </a:cxnLst>
                  <a:rect l="0" t="0" r="r" b="b"/>
                  <a:pathLst>
                    <a:path w="25" h="24">
                      <a:moveTo>
                        <a:pt x="15" y="0"/>
                      </a:moveTo>
                      <a:lnTo>
                        <a:pt x="21" y="3"/>
                      </a:lnTo>
                      <a:lnTo>
                        <a:pt x="23" y="6"/>
                      </a:lnTo>
                      <a:lnTo>
                        <a:pt x="25" y="8"/>
                      </a:lnTo>
                      <a:lnTo>
                        <a:pt x="25" y="14"/>
                      </a:lnTo>
                      <a:lnTo>
                        <a:pt x="23" y="17"/>
                      </a:lnTo>
                      <a:lnTo>
                        <a:pt x="22" y="21"/>
                      </a:lnTo>
                      <a:lnTo>
                        <a:pt x="18" y="22"/>
                      </a:lnTo>
                      <a:lnTo>
                        <a:pt x="16" y="22"/>
                      </a:lnTo>
                      <a:lnTo>
                        <a:pt x="14" y="24"/>
                      </a:lnTo>
                      <a:lnTo>
                        <a:pt x="9" y="24"/>
                      </a:lnTo>
                      <a:lnTo>
                        <a:pt x="5" y="22"/>
                      </a:lnTo>
                      <a:lnTo>
                        <a:pt x="2" y="20"/>
                      </a:lnTo>
                      <a:lnTo>
                        <a:pt x="0" y="11"/>
                      </a:lnTo>
                      <a:lnTo>
                        <a:pt x="1" y="7"/>
                      </a:lnTo>
                      <a:lnTo>
                        <a:pt x="4" y="4"/>
                      </a:lnTo>
                      <a:lnTo>
                        <a:pt x="8"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5" name="Freeform 168"/>
                <p:cNvSpPr>
                  <a:spLocks/>
                </p:cNvSpPr>
                <p:nvPr/>
              </p:nvSpPr>
              <p:spPr bwMode="auto">
                <a:xfrm>
                  <a:off x="4147" y="1378"/>
                  <a:ext cx="25" cy="24"/>
                </a:xfrm>
                <a:custGeom>
                  <a:avLst/>
                  <a:gdLst/>
                  <a:ahLst/>
                  <a:cxnLst>
                    <a:cxn ang="0">
                      <a:pos x="11" y="0"/>
                    </a:cxn>
                    <a:cxn ang="0">
                      <a:pos x="15" y="0"/>
                    </a:cxn>
                    <a:cxn ang="0">
                      <a:pos x="19" y="2"/>
                    </a:cxn>
                    <a:cxn ang="0">
                      <a:pos x="24" y="5"/>
                    </a:cxn>
                    <a:cxn ang="0">
                      <a:pos x="25" y="9"/>
                    </a:cxn>
                    <a:cxn ang="0">
                      <a:pos x="25" y="13"/>
                    </a:cxn>
                    <a:cxn ang="0">
                      <a:pos x="24" y="17"/>
                    </a:cxn>
                    <a:cxn ang="0">
                      <a:pos x="22" y="20"/>
                    </a:cxn>
                    <a:cxn ang="0">
                      <a:pos x="18" y="23"/>
                    </a:cxn>
                    <a:cxn ang="0">
                      <a:pos x="14" y="23"/>
                    </a:cxn>
                    <a:cxn ang="0">
                      <a:pos x="10" y="24"/>
                    </a:cxn>
                    <a:cxn ang="0">
                      <a:pos x="5" y="23"/>
                    </a:cxn>
                    <a:cxn ang="0">
                      <a:pos x="3" y="20"/>
                    </a:cxn>
                    <a:cxn ang="0">
                      <a:pos x="0" y="16"/>
                    </a:cxn>
                    <a:cxn ang="0">
                      <a:pos x="0" y="11"/>
                    </a:cxn>
                    <a:cxn ang="0">
                      <a:pos x="1" y="7"/>
                    </a:cxn>
                    <a:cxn ang="0">
                      <a:pos x="4" y="3"/>
                    </a:cxn>
                    <a:cxn ang="0">
                      <a:pos x="8" y="2"/>
                    </a:cxn>
                    <a:cxn ang="0">
                      <a:pos x="11" y="2"/>
                    </a:cxn>
                    <a:cxn ang="0">
                      <a:pos x="11" y="0"/>
                    </a:cxn>
                  </a:cxnLst>
                  <a:rect l="0" t="0" r="r" b="b"/>
                  <a:pathLst>
                    <a:path w="25" h="24">
                      <a:moveTo>
                        <a:pt x="11" y="0"/>
                      </a:moveTo>
                      <a:lnTo>
                        <a:pt x="15" y="0"/>
                      </a:lnTo>
                      <a:lnTo>
                        <a:pt x="19" y="2"/>
                      </a:lnTo>
                      <a:lnTo>
                        <a:pt x="24" y="5"/>
                      </a:lnTo>
                      <a:lnTo>
                        <a:pt x="25" y="9"/>
                      </a:lnTo>
                      <a:lnTo>
                        <a:pt x="25" y="13"/>
                      </a:lnTo>
                      <a:lnTo>
                        <a:pt x="24" y="17"/>
                      </a:lnTo>
                      <a:lnTo>
                        <a:pt x="22" y="20"/>
                      </a:lnTo>
                      <a:lnTo>
                        <a:pt x="18" y="23"/>
                      </a:lnTo>
                      <a:lnTo>
                        <a:pt x="14" y="23"/>
                      </a:lnTo>
                      <a:lnTo>
                        <a:pt x="10" y="24"/>
                      </a:lnTo>
                      <a:lnTo>
                        <a:pt x="5" y="23"/>
                      </a:lnTo>
                      <a:lnTo>
                        <a:pt x="3" y="20"/>
                      </a:lnTo>
                      <a:lnTo>
                        <a:pt x="0" y="16"/>
                      </a:lnTo>
                      <a:lnTo>
                        <a:pt x="0" y="11"/>
                      </a:lnTo>
                      <a:lnTo>
                        <a:pt x="1" y="7"/>
                      </a:lnTo>
                      <a:lnTo>
                        <a:pt x="4" y="3"/>
                      </a:lnTo>
                      <a:lnTo>
                        <a:pt x="8" y="2"/>
                      </a:lnTo>
                      <a:lnTo>
                        <a:pt x="11"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 name="Freeform 169"/>
                <p:cNvSpPr>
                  <a:spLocks/>
                </p:cNvSpPr>
                <p:nvPr/>
              </p:nvSpPr>
              <p:spPr bwMode="auto">
                <a:xfrm>
                  <a:off x="4176" y="1352"/>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 name="Freeform 170"/>
                <p:cNvSpPr>
                  <a:spLocks/>
                </p:cNvSpPr>
                <p:nvPr/>
              </p:nvSpPr>
              <p:spPr bwMode="auto">
                <a:xfrm>
                  <a:off x="4243" y="1331"/>
                  <a:ext cx="170" cy="207"/>
                </a:xfrm>
                <a:custGeom>
                  <a:avLst/>
                  <a:gdLst/>
                  <a:ahLst/>
                  <a:cxnLst>
                    <a:cxn ang="0">
                      <a:pos x="29" y="0"/>
                    </a:cxn>
                    <a:cxn ang="0">
                      <a:pos x="42" y="10"/>
                    </a:cxn>
                    <a:cxn ang="0">
                      <a:pos x="57" y="21"/>
                    </a:cxn>
                    <a:cxn ang="0">
                      <a:pos x="74" y="32"/>
                    </a:cxn>
                    <a:cxn ang="0">
                      <a:pos x="93" y="43"/>
                    </a:cxn>
                    <a:cxn ang="0">
                      <a:pos x="113" y="57"/>
                    </a:cxn>
                    <a:cxn ang="0">
                      <a:pos x="146" y="85"/>
                    </a:cxn>
                    <a:cxn ang="0">
                      <a:pos x="159" y="100"/>
                    </a:cxn>
                    <a:cxn ang="0">
                      <a:pos x="167" y="116"/>
                    </a:cxn>
                    <a:cxn ang="0">
                      <a:pos x="170" y="132"/>
                    </a:cxn>
                    <a:cxn ang="0">
                      <a:pos x="165" y="150"/>
                    </a:cxn>
                    <a:cxn ang="0">
                      <a:pos x="154" y="168"/>
                    </a:cxn>
                    <a:cxn ang="0">
                      <a:pos x="133" y="187"/>
                    </a:cxn>
                    <a:cxn ang="0">
                      <a:pos x="115" y="198"/>
                    </a:cxn>
                    <a:cxn ang="0">
                      <a:pos x="95" y="205"/>
                    </a:cxn>
                    <a:cxn ang="0">
                      <a:pos x="75" y="207"/>
                    </a:cxn>
                    <a:cxn ang="0">
                      <a:pos x="57" y="207"/>
                    </a:cxn>
                    <a:cxn ang="0">
                      <a:pos x="39" y="203"/>
                    </a:cxn>
                    <a:cxn ang="0">
                      <a:pos x="24" y="195"/>
                    </a:cxn>
                    <a:cxn ang="0">
                      <a:pos x="11" y="184"/>
                    </a:cxn>
                    <a:cxn ang="0">
                      <a:pos x="3" y="168"/>
                    </a:cxn>
                    <a:cxn ang="0">
                      <a:pos x="0" y="150"/>
                    </a:cxn>
                    <a:cxn ang="0">
                      <a:pos x="1" y="129"/>
                    </a:cxn>
                    <a:cxn ang="0">
                      <a:pos x="12" y="92"/>
                    </a:cxn>
                    <a:cxn ang="0">
                      <a:pos x="22" y="54"/>
                    </a:cxn>
                    <a:cxn ang="0">
                      <a:pos x="31" y="14"/>
                    </a:cxn>
                    <a:cxn ang="0">
                      <a:pos x="29" y="0"/>
                    </a:cxn>
                  </a:cxnLst>
                  <a:rect l="0" t="0" r="r" b="b"/>
                  <a:pathLst>
                    <a:path w="170" h="207">
                      <a:moveTo>
                        <a:pt x="29" y="0"/>
                      </a:moveTo>
                      <a:lnTo>
                        <a:pt x="42" y="10"/>
                      </a:lnTo>
                      <a:lnTo>
                        <a:pt x="57" y="21"/>
                      </a:lnTo>
                      <a:lnTo>
                        <a:pt x="74" y="32"/>
                      </a:lnTo>
                      <a:lnTo>
                        <a:pt x="93" y="43"/>
                      </a:lnTo>
                      <a:lnTo>
                        <a:pt x="113" y="57"/>
                      </a:lnTo>
                      <a:lnTo>
                        <a:pt x="146" y="85"/>
                      </a:lnTo>
                      <a:lnTo>
                        <a:pt x="159" y="100"/>
                      </a:lnTo>
                      <a:lnTo>
                        <a:pt x="167" y="116"/>
                      </a:lnTo>
                      <a:lnTo>
                        <a:pt x="170" y="132"/>
                      </a:lnTo>
                      <a:lnTo>
                        <a:pt x="165" y="150"/>
                      </a:lnTo>
                      <a:lnTo>
                        <a:pt x="154" y="168"/>
                      </a:lnTo>
                      <a:lnTo>
                        <a:pt x="133" y="187"/>
                      </a:lnTo>
                      <a:lnTo>
                        <a:pt x="115" y="198"/>
                      </a:lnTo>
                      <a:lnTo>
                        <a:pt x="95" y="205"/>
                      </a:lnTo>
                      <a:lnTo>
                        <a:pt x="75" y="207"/>
                      </a:lnTo>
                      <a:lnTo>
                        <a:pt x="57" y="207"/>
                      </a:lnTo>
                      <a:lnTo>
                        <a:pt x="39" y="203"/>
                      </a:lnTo>
                      <a:lnTo>
                        <a:pt x="24" y="195"/>
                      </a:lnTo>
                      <a:lnTo>
                        <a:pt x="11" y="184"/>
                      </a:lnTo>
                      <a:lnTo>
                        <a:pt x="3" y="168"/>
                      </a:lnTo>
                      <a:lnTo>
                        <a:pt x="0" y="150"/>
                      </a:lnTo>
                      <a:lnTo>
                        <a:pt x="1" y="129"/>
                      </a:lnTo>
                      <a:lnTo>
                        <a:pt x="12" y="92"/>
                      </a:lnTo>
                      <a:lnTo>
                        <a:pt x="22" y="54"/>
                      </a:lnTo>
                      <a:lnTo>
                        <a:pt x="31"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8" name="Freeform 171"/>
                <p:cNvSpPr>
                  <a:spLocks noEditPoints="1"/>
                </p:cNvSpPr>
                <p:nvPr/>
              </p:nvSpPr>
              <p:spPr bwMode="auto">
                <a:xfrm>
                  <a:off x="4232" y="1320"/>
                  <a:ext cx="192" cy="231"/>
                </a:xfrm>
                <a:custGeom>
                  <a:avLst/>
                  <a:gdLst/>
                  <a:ahLst/>
                  <a:cxnLst>
                    <a:cxn ang="0">
                      <a:pos x="51" y="32"/>
                    </a:cxn>
                    <a:cxn ang="0">
                      <a:pos x="47" y="57"/>
                    </a:cxn>
                    <a:cxn ang="0">
                      <a:pos x="37" y="90"/>
                    </a:cxn>
                    <a:cxn ang="0">
                      <a:pos x="29" y="122"/>
                    </a:cxn>
                    <a:cxn ang="0">
                      <a:pos x="25" y="136"/>
                    </a:cxn>
                    <a:cxn ang="0">
                      <a:pos x="22" y="152"/>
                    </a:cxn>
                    <a:cxn ang="0">
                      <a:pos x="22" y="167"/>
                    </a:cxn>
                    <a:cxn ang="0">
                      <a:pos x="26" y="181"/>
                    </a:cxn>
                    <a:cxn ang="0">
                      <a:pos x="36" y="193"/>
                    </a:cxn>
                    <a:cxn ang="0">
                      <a:pos x="53" y="205"/>
                    </a:cxn>
                    <a:cxn ang="0">
                      <a:pos x="72" y="209"/>
                    </a:cxn>
                    <a:cxn ang="0">
                      <a:pos x="93" y="209"/>
                    </a:cxn>
                    <a:cxn ang="0">
                      <a:pos x="112" y="203"/>
                    </a:cxn>
                    <a:cxn ang="0">
                      <a:pos x="132" y="193"/>
                    </a:cxn>
                    <a:cxn ang="0">
                      <a:pos x="149" y="181"/>
                    </a:cxn>
                    <a:cxn ang="0">
                      <a:pos x="161" y="166"/>
                    </a:cxn>
                    <a:cxn ang="0">
                      <a:pos x="168" y="149"/>
                    </a:cxn>
                    <a:cxn ang="0">
                      <a:pos x="168" y="132"/>
                    </a:cxn>
                    <a:cxn ang="0">
                      <a:pos x="161" y="117"/>
                    </a:cxn>
                    <a:cxn ang="0">
                      <a:pos x="149" y="101"/>
                    </a:cxn>
                    <a:cxn ang="0">
                      <a:pos x="133" y="88"/>
                    </a:cxn>
                    <a:cxn ang="0">
                      <a:pos x="117" y="74"/>
                    </a:cxn>
                    <a:cxn ang="0">
                      <a:pos x="78" y="49"/>
                    </a:cxn>
                    <a:cxn ang="0">
                      <a:pos x="60" y="37"/>
                    </a:cxn>
                    <a:cxn ang="0">
                      <a:pos x="51" y="32"/>
                    </a:cxn>
                    <a:cxn ang="0">
                      <a:pos x="37" y="0"/>
                    </a:cxn>
                    <a:cxn ang="0">
                      <a:pos x="44" y="0"/>
                    </a:cxn>
                    <a:cxn ang="0">
                      <a:pos x="48" y="3"/>
                    </a:cxn>
                    <a:cxn ang="0">
                      <a:pos x="61" y="12"/>
                    </a:cxn>
                    <a:cxn ang="0">
                      <a:pos x="76" y="24"/>
                    </a:cxn>
                    <a:cxn ang="0">
                      <a:pos x="112" y="49"/>
                    </a:cxn>
                    <a:cxn ang="0">
                      <a:pos x="132" y="63"/>
                    </a:cxn>
                    <a:cxn ang="0">
                      <a:pos x="150" y="76"/>
                    </a:cxn>
                    <a:cxn ang="0">
                      <a:pos x="165" y="92"/>
                    </a:cxn>
                    <a:cxn ang="0">
                      <a:pos x="179" y="107"/>
                    </a:cxn>
                    <a:cxn ang="0">
                      <a:pos x="188" y="122"/>
                    </a:cxn>
                    <a:cxn ang="0">
                      <a:pos x="192" y="140"/>
                    </a:cxn>
                    <a:cxn ang="0">
                      <a:pos x="190" y="157"/>
                    </a:cxn>
                    <a:cxn ang="0">
                      <a:pos x="182" y="175"/>
                    </a:cxn>
                    <a:cxn ang="0">
                      <a:pos x="165" y="195"/>
                    </a:cxn>
                    <a:cxn ang="0">
                      <a:pos x="149" y="209"/>
                    </a:cxn>
                    <a:cxn ang="0">
                      <a:pos x="129" y="218"/>
                    </a:cxn>
                    <a:cxn ang="0">
                      <a:pos x="107" y="227"/>
                    </a:cxn>
                    <a:cxn ang="0">
                      <a:pos x="86" y="231"/>
                    </a:cxn>
                    <a:cxn ang="0">
                      <a:pos x="64" y="230"/>
                    </a:cxn>
                    <a:cxn ang="0">
                      <a:pos x="43" y="224"/>
                    </a:cxn>
                    <a:cxn ang="0">
                      <a:pos x="23" y="211"/>
                    </a:cxn>
                    <a:cxn ang="0">
                      <a:pos x="11" y="198"/>
                    </a:cxn>
                    <a:cxn ang="0">
                      <a:pos x="4" y="182"/>
                    </a:cxn>
                    <a:cxn ang="0">
                      <a:pos x="0" y="164"/>
                    </a:cxn>
                    <a:cxn ang="0">
                      <a:pos x="0" y="146"/>
                    </a:cxn>
                    <a:cxn ang="0">
                      <a:pos x="7" y="115"/>
                    </a:cxn>
                    <a:cxn ang="0">
                      <a:pos x="15" y="86"/>
                    </a:cxn>
                    <a:cxn ang="0">
                      <a:pos x="23" y="56"/>
                    </a:cxn>
                    <a:cxn ang="0">
                      <a:pos x="30" y="25"/>
                    </a:cxn>
                    <a:cxn ang="0">
                      <a:pos x="33" y="18"/>
                    </a:cxn>
                    <a:cxn ang="0">
                      <a:pos x="30" y="15"/>
                    </a:cxn>
                    <a:cxn ang="0">
                      <a:pos x="29" y="11"/>
                    </a:cxn>
                    <a:cxn ang="0">
                      <a:pos x="30" y="7"/>
                    </a:cxn>
                    <a:cxn ang="0">
                      <a:pos x="33" y="1"/>
                    </a:cxn>
                    <a:cxn ang="0">
                      <a:pos x="37" y="0"/>
                    </a:cxn>
                  </a:cxnLst>
                  <a:rect l="0" t="0" r="r" b="b"/>
                  <a:pathLst>
                    <a:path w="192" h="231">
                      <a:moveTo>
                        <a:pt x="51" y="32"/>
                      </a:moveTo>
                      <a:lnTo>
                        <a:pt x="47" y="57"/>
                      </a:lnTo>
                      <a:lnTo>
                        <a:pt x="37" y="90"/>
                      </a:lnTo>
                      <a:lnTo>
                        <a:pt x="29" y="122"/>
                      </a:lnTo>
                      <a:lnTo>
                        <a:pt x="25" y="136"/>
                      </a:lnTo>
                      <a:lnTo>
                        <a:pt x="22" y="152"/>
                      </a:lnTo>
                      <a:lnTo>
                        <a:pt x="22" y="167"/>
                      </a:lnTo>
                      <a:lnTo>
                        <a:pt x="26" y="181"/>
                      </a:lnTo>
                      <a:lnTo>
                        <a:pt x="36" y="193"/>
                      </a:lnTo>
                      <a:lnTo>
                        <a:pt x="53" y="205"/>
                      </a:lnTo>
                      <a:lnTo>
                        <a:pt x="72" y="209"/>
                      </a:lnTo>
                      <a:lnTo>
                        <a:pt x="93" y="209"/>
                      </a:lnTo>
                      <a:lnTo>
                        <a:pt x="112" y="203"/>
                      </a:lnTo>
                      <a:lnTo>
                        <a:pt x="132" y="193"/>
                      </a:lnTo>
                      <a:lnTo>
                        <a:pt x="149" y="181"/>
                      </a:lnTo>
                      <a:lnTo>
                        <a:pt x="161" y="166"/>
                      </a:lnTo>
                      <a:lnTo>
                        <a:pt x="168" y="149"/>
                      </a:lnTo>
                      <a:lnTo>
                        <a:pt x="168" y="132"/>
                      </a:lnTo>
                      <a:lnTo>
                        <a:pt x="161" y="117"/>
                      </a:lnTo>
                      <a:lnTo>
                        <a:pt x="149" y="101"/>
                      </a:lnTo>
                      <a:lnTo>
                        <a:pt x="133" y="88"/>
                      </a:lnTo>
                      <a:lnTo>
                        <a:pt x="117" y="74"/>
                      </a:lnTo>
                      <a:lnTo>
                        <a:pt x="78" y="49"/>
                      </a:lnTo>
                      <a:lnTo>
                        <a:pt x="60" y="37"/>
                      </a:lnTo>
                      <a:lnTo>
                        <a:pt x="51" y="32"/>
                      </a:lnTo>
                      <a:close/>
                      <a:moveTo>
                        <a:pt x="37" y="0"/>
                      </a:moveTo>
                      <a:lnTo>
                        <a:pt x="44" y="0"/>
                      </a:lnTo>
                      <a:lnTo>
                        <a:pt x="48" y="3"/>
                      </a:lnTo>
                      <a:lnTo>
                        <a:pt x="61" y="12"/>
                      </a:lnTo>
                      <a:lnTo>
                        <a:pt x="76" y="24"/>
                      </a:lnTo>
                      <a:lnTo>
                        <a:pt x="112" y="49"/>
                      </a:lnTo>
                      <a:lnTo>
                        <a:pt x="132" y="63"/>
                      </a:lnTo>
                      <a:lnTo>
                        <a:pt x="150" y="76"/>
                      </a:lnTo>
                      <a:lnTo>
                        <a:pt x="165" y="92"/>
                      </a:lnTo>
                      <a:lnTo>
                        <a:pt x="179" y="107"/>
                      </a:lnTo>
                      <a:lnTo>
                        <a:pt x="188" y="122"/>
                      </a:lnTo>
                      <a:lnTo>
                        <a:pt x="192" y="140"/>
                      </a:lnTo>
                      <a:lnTo>
                        <a:pt x="190" y="157"/>
                      </a:lnTo>
                      <a:lnTo>
                        <a:pt x="182" y="175"/>
                      </a:lnTo>
                      <a:lnTo>
                        <a:pt x="165" y="195"/>
                      </a:lnTo>
                      <a:lnTo>
                        <a:pt x="149" y="209"/>
                      </a:lnTo>
                      <a:lnTo>
                        <a:pt x="129" y="218"/>
                      </a:lnTo>
                      <a:lnTo>
                        <a:pt x="107" y="227"/>
                      </a:lnTo>
                      <a:lnTo>
                        <a:pt x="86" y="231"/>
                      </a:lnTo>
                      <a:lnTo>
                        <a:pt x="64" y="230"/>
                      </a:lnTo>
                      <a:lnTo>
                        <a:pt x="43" y="224"/>
                      </a:lnTo>
                      <a:lnTo>
                        <a:pt x="23" y="211"/>
                      </a:lnTo>
                      <a:lnTo>
                        <a:pt x="11" y="198"/>
                      </a:lnTo>
                      <a:lnTo>
                        <a:pt x="4" y="182"/>
                      </a:lnTo>
                      <a:lnTo>
                        <a:pt x="0" y="164"/>
                      </a:lnTo>
                      <a:lnTo>
                        <a:pt x="0" y="146"/>
                      </a:lnTo>
                      <a:lnTo>
                        <a:pt x="7" y="115"/>
                      </a:lnTo>
                      <a:lnTo>
                        <a:pt x="15" y="86"/>
                      </a:lnTo>
                      <a:lnTo>
                        <a:pt x="23" y="56"/>
                      </a:lnTo>
                      <a:lnTo>
                        <a:pt x="30" y="25"/>
                      </a:lnTo>
                      <a:lnTo>
                        <a:pt x="33" y="18"/>
                      </a:lnTo>
                      <a:lnTo>
                        <a:pt x="30" y="15"/>
                      </a:lnTo>
                      <a:lnTo>
                        <a:pt x="29" y="11"/>
                      </a:lnTo>
                      <a:lnTo>
                        <a:pt x="30" y="7"/>
                      </a:lnTo>
                      <a:lnTo>
                        <a:pt x="33" y="1"/>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9" name="Freeform 172"/>
                <p:cNvSpPr>
                  <a:spLocks/>
                </p:cNvSpPr>
                <p:nvPr/>
              </p:nvSpPr>
              <p:spPr bwMode="auto">
                <a:xfrm>
                  <a:off x="4262" y="1413"/>
                  <a:ext cx="25" cy="24"/>
                </a:xfrm>
                <a:custGeom>
                  <a:avLst/>
                  <a:gdLst/>
                  <a:ahLst/>
                  <a:cxnLst>
                    <a:cxn ang="0">
                      <a:pos x="14" y="0"/>
                    </a:cxn>
                    <a:cxn ang="0">
                      <a:pos x="18" y="2"/>
                    </a:cxn>
                    <a:cxn ang="0">
                      <a:pos x="21" y="3"/>
                    </a:cxn>
                    <a:cxn ang="0">
                      <a:pos x="24" y="6"/>
                    </a:cxn>
                    <a:cxn ang="0">
                      <a:pos x="25" y="8"/>
                    </a:cxn>
                    <a:cxn ang="0">
                      <a:pos x="25" y="15"/>
                    </a:cxn>
                    <a:cxn ang="0">
                      <a:pos x="24" y="18"/>
                    </a:cxn>
                    <a:cxn ang="0">
                      <a:pos x="21" y="21"/>
                    </a:cxn>
                    <a:cxn ang="0">
                      <a:pos x="17" y="22"/>
                    </a:cxn>
                    <a:cxn ang="0">
                      <a:pos x="16" y="22"/>
                    </a:cxn>
                    <a:cxn ang="0">
                      <a:pos x="14" y="24"/>
                    </a:cxn>
                    <a:cxn ang="0">
                      <a:pos x="10" y="24"/>
                    </a:cxn>
                    <a:cxn ang="0">
                      <a:pos x="6" y="22"/>
                    </a:cxn>
                    <a:cxn ang="0">
                      <a:pos x="2" y="20"/>
                    </a:cxn>
                    <a:cxn ang="0">
                      <a:pos x="0" y="15"/>
                    </a:cxn>
                    <a:cxn ang="0">
                      <a:pos x="0" y="11"/>
                    </a:cxn>
                    <a:cxn ang="0">
                      <a:pos x="2" y="7"/>
                    </a:cxn>
                    <a:cxn ang="0">
                      <a:pos x="5" y="4"/>
                    </a:cxn>
                    <a:cxn ang="0">
                      <a:pos x="9" y="2"/>
                    </a:cxn>
                    <a:cxn ang="0">
                      <a:pos x="12" y="2"/>
                    </a:cxn>
                    <a:cxn ang="0">
                      <a:pos x="14" y="0"/>
                    </a:cxn>
                  </a:cxnLst>
                  <a:rect l="0" t="0" r="r" b="b"/>
                  <a:pathLst>
                    <a:path w="25" h="24">
                      <a:moveTo>
                        <a:pt x="14" y="0"/>
                      </a:moveTo>
                      <a:lnTo>
                        <a:pt x="18" y="2"/>
                      </a:lnTo>
                      <a:lnTo>
                        <a:pt x="21" y="3"/>
                      </a:lnTo>
                      <a:lnTo>
                        <a:pt x="24" y="6"/>
                      </a:lnTo>
                      <a:lnTo>
                        <a:pt x="25" y="8"/>
                      </a:lnTo>
                      <a:lnTo>
                        <a:pt x="25" y="15"/>
                      </a:lnTo>
                      <a:lnTo>
                        <a:pt x="24" y="18"/>
                      </a:lnTo>
                      <a:lnTo>
                        <a:pt x="21" y="21"/>
                      </a:lnTo>
                      <a:lnTo>
                        <a:pt x="17" y="22"/>
                      </a:lnTo>
                      <a:lnTo>
                        <a:pt x="16" y="22"/>
                      </a:lnTo>
                      <a:lnTo>
                        <a:pt x="14" y="24"/>
                      </a:lnTo>
                      <a:lnTo>
                        <a:pt x="10" y="24"/>
                      </a:lnTo>
                      <a:lnTo>
                        <a:pt x="6" y="22"/>
                      </a:lnTo>
                      <a:lnTo>
                        <a:pt x="2" y="20"/>
                      </a:lnTo>
                      <a:lnTo>
                        <a:pt x="0" y="15"/>
                      </a:lnTo>
                      <a:lnTo>
                        <a:pt x="0" y="11"/>
                      </a:lnTo>
                      <a:lnTo>
                        <a:pt x="2" y="7"/>
                      </a:lnTo>
                      <a:lnTo>
                        <a:pt x="5" y="4"/>
                      </a:lnTo>
                      <a:lnTo>
                        <a:pt x="9" y="2"/>
                      </a:lnTo>
                      <a:lnTo>
                        <a:pt x="12"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0" name="Freeform 173"/>
                <p:cNvSpPr>
                  <a:spLocks/>
                </p:cNvSpPr>
                <p:nvPr/>
              </p:nvSpPr>
              <p:spPr bwMode="auto">
                <a:xfrm>
                  <a:off x="4293" y="1416"/>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1" name="Freeform 174"/>
                <p:cNvSpPr>
                  <a:spLocks/>
                </p:cNvSpPr>
                <p:nvPr/>
              </p:nvSpPr>
              <p:spPr bwMode="auto">
                <a:xfrm>
                  <a:off x="4319" y="1394"/>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2" name="Freeform 175"/>
                <p:cNvSpPr>
                  <a:spLocks/>
                </p:cNvSpPr>
                <p:nvPr/>
              </p:nvSpPr>
              <p:spPr bwMode="auto">
                <a:xfrm>
                  <a:off x="4262" y="1445"/>
                  <a:ext cx="20" cy="21"/>
                </a:xfrm>
                <a:custGeom>
                  <a:avLst/>
                  <a:gdLst/>
                  <a:ahLst/>
                  <a:cxnLst>
                    <a:cxn ang="0">
                      <a:pos x="10" y="0"/>
                    </a:cxn>
                    <a:cxn ang="0">
                      <a:pos x="14" y="2"/>
                    </a:cxn>
                    <a:cxn ang="0">
                      <a:pos x="17" y="3"/>
                    </a:cxn>
                    <a:cxn ang="0">
                      <a:pos x="20" y="6"/>
                    </a:cxn>
                    <a:cxn ang="0">
                      <a:pos x="20" y="15"/>
                    </a:cxn>
                    <a:cxn ang="0">
                      <a:pos x="17" y="18"/>
                    </a:cxn>
                    <a:cxn ang="0">
                      <a:pos x="14" y="20"/>
                    </a:cxn>
                    <a:cxn ang="0">
                      <a:pos x="10" y="21"/>
                    </a:cxn>
                    <a:cxn ang="0">
                      <a:pos x="6" y="20"/>
                    </a:cxn>
                    <a:cxn ang="0">
                      <a:pos x="3" y="18"/>
                    </a:cxn>
                    <a:cxn ang="0">
                      <a:pos x="0" y="15"/>
                    </a:cxn>
                    <a:cxn ang="0">
                      <a:pos x="0" y="6"/>
                    </a:cxn>
                    <a:cxn ang="0">
                      <a:pos x="3" y="3"/>
                    </a:cxn>
                    <a:cxn ang="0">
                      <a:pos x="6" y="2"/>
                    </a:cxn>
                    <a:cxn ang="0">
                      <a:pos x="10" y="0"/>
                    </a:cxn>
                  </a:cxnLst>
                  <a:rect l="0" t="0" r="r" b="b"/>
                  <a:pathLst>
                    <a:path w="20" h="21">
                      <a:moveTo>
                        <a:pt x="10" y="0"/>
                      </a:moveTo>
                      <a:lnTo>
                        <a:pt x="14" y="2"/>
                      </a:lnTo>
                      <a:lnTo>
                        <a:pt x="17" y="3"/>
                      </a:lnTo>
                      <a:lnTo>
                        <a:pt x="20" y="6"/>
                      </a:lnTo>
                      <a:lnTo>
                        <a:pt x="20" y="15"/>
                      </a:lnTo>
                      <a:lnTo>
                        <a:pt x="17" y="18"/>
                      </a:lnTo>
                      <a:lnTo>
                        <a:pt x="14" y="20"/>
                      </a:lnTo>
                      <a:lnTo>
                        <a:pt x="10" y="21"/>
                      </a:lnTo>
                      <a:lnTo>
                        <a:pt x="6" y="20"/>
                      </a:lnTo>
                      <a:lnTo>
                        <a:pt x="3" y="18"/>
                      </a:lnTo>
                      <a:lnTo>
                        <a:pt x="0" y="15"/>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3" name="Freeform 176"/>
                <p:cNvSpPr>
                  <a:spLocks/>
                </p:cNvSpPr>
                <p:nvPr/>
              </p:nvSpPr>
              <p:spPr bwMode="auto">
                <a:xfrm>
                  <a:off x="4276" y="1376"/>
                  <a:ext cx="25" cy="23"/>
                </a:xfrm>
                <a:custGeom>
                  <a:avLst/>
                  <a:gdLst/>
                  <a:ahLst/>
                  <a:cxnLst>
                    <a:cxn ang="0">
                      <a:pos x="14" y="0"/>
                    </a:cxn>
                    <a:cxn ang="0">
                      <a:pos x="18" y="1"/>
                    </a:cxn>
                    <a:cxn ang="0">
                      <a:pos x="21" y="2"/>
                    </a:cxn>
                    <a:cxn ang="0">
                      <a:pos x="24" y="5"/>
                    </a:cxn>
                    <a:cxn ang="0">
                      <a:pos x="25" y="8"/>
                    </a:cxn>
                    <a:cxn ang="0">
                      <a:pos x="25" y="13"/>
                    </a:cxn>
                    <a:cxn ang="0">
                      <a:pos x="24" y="16"/>
                    </a:cxn>
                    <a:cxn ang="0">
                      <a:pos x="21" y="20"/>
                    </a:cxn>
                    <a:cxn ang="0">
                      <a:pos x="17" y="22"/>
                    </a:cxn>
                    <a:cxn ang="0">
                      <a:pos x="16" y="23"/>
                    </a:cxn>
                    <a:cxn ang="0">
                      <a:pos x="10" y="23"/>
                    </a:cxn>
                    <a:cxn ang="0">
                      <a:pos x="6" y="22"/>
                    </a:cxn>
                    <a:cxn ang="0">
                      <a:pos x="2" y="19"/>
                    </a:cxn>
                    <a:cxn ang="0">
                      <a:pos x="0" y="15"/>
                    </a:cxn>
                    <a:cxn ang="0">
                      <a:pos x="0" y="11"/>
                    </a:cxn>
                    <a:cxn ang="0">
                      <a:pos x="2" y="7"/>
                    </a:cxn>
                    <a:cxn ang="0">
                      <a:pos x="4" y="4"/>
                    </a:cxn>
                    <a:cxn ang="0">
                      <a:pos x="9" y="1"/>
                    </a:cxn>
                    <a:cxn ang="0">
                      <a:pos x="11" y="1"/>
                    </a:cxn>
                    <a:cxn ang="0">
                      <a:pos x="14" y="0"/>
                    </a:cxn>
                  </a:cxnLst>
                  <a:rect l="0" t="0" r="r" b="b"/>
                  <a:pathLst>
                    <a:path w="25" h="23">
                      <a:moveTo>
                        <a:pt x="14" y="0"/>
                      </a:moveTo>
                      <a:lnTo>
                        <a:pt x="18" y="1"/>
                      </a:lnTo>
                      <a:lnTo>
                        <a:pt x="21" y="2"/>
                      </a:lnTo>
                      <a:lnTo>
                        <a:pt x="24" y="5"/>
                      </a:lnTo>
                      <a:lnTo>
                        <a:pt x="25" y="8"/>
                      </a:lnTo>
                      <a:lnTo>
                        <a:pt x="25" y="13"/>
                      </a:lnTo>
                      <a:lnTo>
                        <a:pt x="24" y="16"/>
                      </a:lnTo>
                      <a:lnTo>
                        <a:pt x="21" y="20"/>
                      </a:lnTo>
                      <a:lnTo>
                        <a:pt x="17" y="22"/>
                      </a:lnTo>
                      <a:lnTo>
                        <a:pt x="16" y="23"/>
                      </a:lnTo>
                      <a:lnTo>
                        <a:pt x="10" y="23"/>
                      </a:lnTo>
                      <a:lnTo>
                        <a:pt x="6" y="22"/>
                      </a:lnTo>
                      <a:lnTo>
                        <a:pt x="2" y="19"/>
                      </a:lnTo>
                      <a:lnTo>
                        <a:pt x="0" y="15"/>
                      </a:lnTo>
                      <a:lnTo>
                        <a:pt x="0" y="11"/>
                      </a:lnTo>
                      <a:lnTo>
                        <a:pt x="2" y="7"/>
                      </a:lnTo>
                      <a:lnTo>
                        <a:pt x="4" y="4"/>
                      </a:lnTo>
                      <a:lnTo>
                        <a:pt x="9" y="1"/>
                      </a:lnTo>
                      <a:lnTo>
                        <a:pt x="11"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4" name="Freeform 177"/>
                <p:cNvSpPr>
                  <a:spLocks/>
                </p:cNvSpPr>
                <p:nvPr/>
              </p:nvSpPr>
              <p:spPr bwMode="auto">
                <a:xfrm>
                  <a:off x="4306" y="1444"/>
                  <a:ext cx="25" cy="23"/>
                </a:xfrm>
                <a:custGeom>
                  <a:avLst/>
                  <a:gdLst/>
                  <a:ahLst/>
                  <a:cxnLst>
                    <a:cxn ang="0">
                      <a:pos x="11" y="0"/>
                    </a:cxn>
                    <a:cxn ang="0">
                      <a:pos x="15" y="0"/>
                    </a:cxn>
                    <a:cxn ang="0">
                      <a:pos x="19" y="1"/>
                    </a:cxn>
                    <a:cxn ang="0">
                      <a:pos x="23" y="4"/>
                    </a:cxn>
                    <a:cxn ang="0">
                      <a:pos x="25" y="8"/>
                    </a:cxn>
                    <a:cxn ang="0">
                      <a:pos x="25" y="12"/>
                    </a:cxn>
                    <a:cxn ang="0">
                      <a:pos x="23" y="16"/>
                    </a:cxn>
                    <a:cxn ang="0">
                      <a:pos x="20" y="19"/>
                    </a:cxn>
                    <a:cxn ang="0">
                      <a:pos x="16" y="22"/>
                    </a:cxn>
                    <a:cxn ang="0">
                      <a:pos x="13" y="22"/>
                    </a:cxn>
                    <a:cxn ang="0">
                      <a:pos x="11" y="23"/>
                    </a:cxn>
                    <a:cxn ang="0">
                      <a:pos x="6" y="22"/>
                    </a:cxn>
                    <a:cxn ang="0">
                      <a:pos x="4" y="21"/>
                    </a:cxn>
                    <a:cxn ang="0">
                      <a:pos x="1" y="18"/>
                    </a:cxn>
                    <a:cxn ang="0">
                      <a:pos x="0" y="15"/>
                    </a:cxn>
                    <a:cxn ang="0">
                      <a:pos x="0" y="11"/>
                    </a:cxn>
                    <a:cxn ang="0">
                      <a:pos x="1" y="7"/>
                    </a:cxn>
                    <a:cxn ang="0">
                      <a:pos x="4" y="4"/>
                    </a:cxn>
                    <a:cxn ang="0">
                      <a:pos x="8" y="1"/>
                    </a:cxn>
                    <a:cxn ang="0">
                      <a:pos x="9" y="1"/>
                    </a:cxn>
                    <a:cxn ang="0">
                      <a:pos x="11" y="0"/>
                    </a:cxn>
                  </a:cxnLst>
                  <a:rect l="0" t="0" r="r" b="b"/>
                  <a:pathLst>
                    <a:path w="25" h="23">
                      <a:moveTo>
                        <a:pt x="11" y="0"/>
                      </a:moveTo>
                      <a:lnTo>
                        <a:pt x="15" y="0"/>
                      </a:lnTo>
                      <a:lnTo>
                        <a:pt x="19" y="1"/>
                      </a:lnTo>
                      <a:lnTo>
                        <a:pt x="23" y="4"/>
                      </a:lnTo>
                      <a:lnTo>
                        <a:pt x="25" y="8"/>
                      </a:lnTo>
                      <a:lnTo>
                        <a:pt x="25" y="12"/>
                      </a:lnTo>
                      <a:lnTo>
                        <a:pt x="23" y="16"/>
                      </a:lnTo>
                      <a:lnTo>
                        <a:pt x="20" y="19"/>
                      </a:lnTo>
                      <a:lnTo>
                        <a:pt x="16" y="22"/>
                      </a:lnTo>
                      <a:lnTo>
                        <a:pt x="13" y="22"/>
                      </a:lnTo>
                      <a:lnTo>
                        <a:pt x="11" y="23"/>
                      </a:lnTo>
                      <a:lnTo>
                        <a:pt x="6" y="22"/>
                      </a:lnTo>
                      <a:lnTo>
                        <a:pt x="4" y="21"/>
                      </a:lnTo>
                      <a:lnTo>
                        <a:pt x="1" y="18"/>
                      </a:lnTo>
                      <a:lnTo>
                        <a:pt x="0" y="15"/>
                      </a:lnTo>
                      <a:lnTo>
                        <a:pt x="0" y="11"/>
                      </a:lnTo>
                      <a:lnTo>
                        <a:pt x="1" y="7"/>
                      </a:lnTo>
                      <a:lnTo>
                        <a:pt x="4" y="4"/>
                      </a:lnTo>
                      <a:lnTo>
                        <a:pt x="8" y="1"/>
                      </a:lnTo>
                      <a:lnTo>
                        <a:pt x="9"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5" name="Freeform 178"/>
                <p:cNvSpPr>
                  <a:spLocks/>
                </p:cNvSpPr>
                <p:nvPr/>
              </p:nvSpPr>
              <p:spPr bwMode="auto">
                <a:xfrm>
                  <a:off x="4335" y="1417"/>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6" name="Freeform 179"/>
                <p:cNvSpPr>
                  <a:spLocks/>
                </p:cNvSpPr>
                <p:nvPr/>
              </p:nvSpPr>
              <p:spPr bwMode="auto">
                <a:xfrm>
                  <a:off x="4325" y="1208"/>
                  <a:ext cx="170" cy="216"/>
                </a:xfrm>
                <a:custGeom>
                  <a:avLst/>
                  <a:gdLst/>
                  <a:ahLst/>
                  <a:cxnLst>
                    <a:cxn ang="0">
                      <a:pos x="103" y="0"/>
                    </a:cxn>
                    <a:cxn ang="0">
                      <a:pos x="109" y="13"/>
                    </a:cxn>
                    <a:cxn ang="0">
                      <a:pos x="115" y="27"/>
                    </a:cxn>
                    <a:cxn ang="0">
                      <a:pos x="124" y="42"/>
                    </a:cxn>
                    <a:cxn ang="0">
                      <a:pos x="132" y="59"/>
                    </a:cxn>
                    <a:cxn ang="0">
                      <a:pos x="142" y="76"/>
                    </a:cxn>
                    <a:cxn ang="0">
                      <a:pos x="152" y="94"/>
                    </a:cxn>
                    <a:cxn ang="0">
                      <a:pos x="159" y="112"/>
                    </a:cxn>
                    <a:cxn ang="0">
                      <a:pos x="166" y="129"/>
                    </a:cxn>
                    <a:cxn ang="0">
                      <a:pos x="170" y="145"/>
                    </a:cxn>
                    <a:cxn ang="0">
                      <a:pos x="170" y="162"/>
                    </a:cxn>
                    <a:cxn ang="0">
                      <a:pos x="167" y="176"/>
                    </a:cxn>
                    <a:cxn ang="0">
                      <a:pos x="160" y="190"/>
                    </a:cxn>
                    <a:cxn ang="0">
                      <a:pos x="149" y="201"/>
                    </a:cxn>
                    <a:cxn ang="0">
                      <a:pos x="131" y="209"/>
                    </a:cxn>
                    <a:cxn ang="0">
                      <a:pos x="107" y="215"/>
                    </a:cxn>
                    <a:cxn ang="0">
                      <a:pos x="83" y="216"/>
                    </a:cxn>
                    <a:cxn ang="0">
                      <a:pos x="60" y="212"/>
                    </a:cxn>
                    <a:cxn ang="0">
                      <a:pos x="40" y="204"/>
                    </a:cxn>
                    <a:cxn ang="0">
                      <a:pos x="22" y="191"/>
                    </a:cxn>
                    <a:cxn ang="0">
                      <a:pos x="10" y="177"/>
                    </a:cxn>
                    <a:cxn ang="0">
                      <a:pos x="1" y="159"/>
                    </a:cxn>
                    <a:cxn ang="0">
                      <a:pos x="0" y="141"/>
                    </a:cxn>
                    <a:cxn ang="0">
                      <a:pos x="4" y="122"/>
                    </a:cxn>
                    <a:cxn ang="0">
                      <a:pos x="17" y="102"/>
                    </a:cxn>
                    <a:cxn ang="0">
                      <a:pos x="43" y="73"/>
                    </a:cxn>
                    <a:cxn ang="0">
                      <a:pos x="71" y="45"/>
                    </a:cxn>
                    <a:cxn ang="0">
                      <a:pos x="97" y="13"/>
                    </a:cxn>
                    <a:cxn ang="0">
                      <a:pos x="103" y="0"/>
                    </a:cxn>
                  </a:cxnLst>
                  <a:rect l="0" t="0" r="r" b="b"/>
                  <a:pathLst>
                    <a:path w="170" h="216">
                      <a:moveTo>
                        <a:pt x="103" y="0"/>
                      </a:moveTo>
                      <a:lnTo>
                        <a:pt x="109" y="13"/>
                      </a:lnTo>
                      <a:lnTo>
                        <a:pt x="115" y="27"/>
                      </a:lnTo>
                      <a:lnTo>
                        <a:pt x="124" y="42"/>
                      </a:lnTo>
                      <a:lnTo>
                        <a:pt x="132" y="59"/>
                      </a:lnTo>
                      <a:lnTo>
                        <a:pt x="142" y="76"/>
                      </a:lnTo>
                      <a:lnTo>
                        <a:pt x="152" y="94"/>
                      </a:lnTo>
                      <a:lnTo>
                        <a:pt x="159" y="112"/>
                      </a:lnTo>
                      <a:lnTo>
                        <a:pt x="166" y="129"/>
                      </a:lnTo>
                      <a:lnTo>
                        <a:pt x="170" y="145"/>
                      </a:lnTo>
                      <a:lnTo>
                        <a:pt x="170" y="162"/>
                      </a:lnTo>
                      <a:lnTo>
                        <a:pt x="167" y="176"/>
                      </a:lnTo>
                      <a:lnTo>
                        <a:pt x="160" y="190"/>
                      </a:lnTo>
                      <a:lnTo>
                        <a:pt x="149" y="201"/>
                      </a:lnTo>
                      <a:lnTo>
                        <a:pt x="131" y="209"/>
                      </a:lnTo>
                      <a:lnTo>
                        <a:pt x="107" y="215"/>
                      </a:lnTo>
                      <a:lnTo>
                        <a:pt x="83" y="216"/>
                      </a:lnTo>
                      <a:lnTo>
                        <a:pt x="60" y="212"/>
                      </a:lnTo>
                      <a:lnTo>
                        <a:pt x="40" y="204"/>
                      </a:lnTo>
                      <a:lnTo>
                        <a:pt x="22" y="191"/>
                      </a:lnTo>
                      <a:lnTo>
                        <a:pt x="10" y="177"/>
                      </a:lnTo>
                      <a:lnTo>
                        <a:pt x="1" y="159"/>
                      </a:lnTo>
                      <a:lnTo>
                        <a:pt x="0" y="141"/>
                      </a:lnTo>
                      <a:lnTo>
                        <a:pt x="4" y="122"/>
                      </a:lnTo>
                      <a:lnTo>
                        <a:pt x="17" y="102"/>
                      </a:lnTo>
                      <a:lnTo>
                        <a:pt x="43" y="73"/>
                      </a:lnTo>
                      <a:lnTo>
                        <a:pt x="71" y="45"/>
                      </a:lnTo>
                      <a:lnTo>
                        <a:pt x="97" y="13"/>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7" name="Freeform 180"/>
                <p:cNvSpPr>
                  <a:spLocks noEditPoints="1"/>
                </p:cNvSpPr>
                <p:nvPr/>
              </p:nvSpPr>
              <p:spPr bwMode="auto">
                <a:xfrm>
                  <a:off x="4315" y="1197"/>
                  <a:ext cx="192" cy="237"/>
                </a:xfrm>
                <a:custGeom>
                  <a:avLst/>
                  <a:gdLst/>
                  <a:ahLst/>
                  <a:cxnLst>
                    <a:cxn ang="0">
                      <a:pos x="112" y="35"/>
                    </a:cxn>
                    <a:cxn ang="0">
                      <a:pos x="88" y="66"/>
                    </a:cxn>
                    <a:cxn ang="0">
                      <a:pos x="45" y="109"/>
                    </a:cxn>
                    <a:cxn ang="0">
                      <a:pos x="35" y="121"/>
                    </a:cxn>
                    <a:cxn ang="0">
                      <a:pos x="27" y="134"/>
                    </a:cxn>
                    <a:cxn ang="0">
                      <a:pos x="21" y="148"/>
                    </a:cxn>
                    <a:cxn ang="0">
                      <a:pos x="21" y="162"/>
                    </a:cxn>
                    <a:cxn ang="0">
                      <a:pos x="27" y="177"/>
                    </a:cxn>
                    <a:cxn ang="0">
                      <a:pos x="39" y="194"/>
                    </a:cxn>
                    <a:cxn ang="0">
                      <a:pos x="57" y="205"/>
                    </a:cxn>
                    <a:cxn ang="0">
                      <a:pos x="77" y="213"/>
                    </a:cxn>
                    <a:cxn ang="0">
                      <a:pos x="98" y="216"/>
                    </a:cxn>
                    <a:cxn ang="0">
                      <a:pos x="113" y="215"/>
                    </a:cxn>
                    <a:cxn ang="0">
                      <a:pos x="131" y="212"/>
                    </a:cxn>
                    <a:cxn ang="0">
                      <a:pos x="146" y="205"/>
                    </a:cxn>
                    <a:cxn ang="0">
                      <a:pos x="159" y="195"/>
                    </a:cxn>
                    <a:cxn ang="0">
                      <a:pos x="167" y="181"/>
                    </a:cxn>
                    <a:cxn ang="0">
                      <a:pos x="169" y="165"/>
                    </a:cxn>
                    <a:cxn ang="0">
                      <a:pos x="167" y="148"/>
                    </a:cxn>
                    <a:cxn ang="0">
                      <a:pos x="162" y="130"/>
                    </a:cxn>
                    <a:cxn ang="0">
                      <a:pos x="153" y="115"/>
                    </a:cxn>
                    <a:cxn ang="0">
                      <a:pos x="146" y="101"/>
                    </a:cxn>
                    <a:cxn ang="0">
                      <a:pos x="131" y="73"/>
                    </a:cxn>
                    <a:cxn ang="0">
                      <a:pos x="116" y="44"/>
                    </a:cxn>
                    <a:cxn ang="0">
                      <a:pos x="112" y="35"/>
                    </a:cxn>
                    <a:cxn ang="0">
                      <a:pos x="113" y="0"/>
                    </a:cxn>
                    <a:cxn ang="0">
                      <a:pos x="120" y="3"/>
                    </a:cxn>
                    <a:cxn ang="0">
                      <a:pos x="124" y="9"/>
                    </a:cxn>
                    <a:cxn ang="0">
                      <a:pos x="130" y="23"/>
                    </a:cxn>
                    <a:cxn ang="0">
                      <a:pos x="138" y="39"/>
                    </a:cxn>
                    <a:cxn ang="0">
                      <a:pos x="148" y="56"/>
                    </a:cxn>
                    <a:cxn ang="0">
                      <a:pos x="157" y="76"/>
                    </a:cxn>
                    <a:cxn ang="0">
                      <a:pos x="169" y="95"/>
                    </a:cxn>
                    <a:cxn ang="0">
                      <a:pos x="185" y="134"/>
                    </a:cxn>
                    <a:cxn ang="0">
                      <a:pos x="191" y="153"/>
                    </a:cxn>
                    <a:cxn ang="0">
                      <a:pos x="192" y="172"/>
                    </a:cxn>
                    <a:cxn ang="0">
                      <a:pos x="189" y="188"/>
                    </a:cxn>
                    <a:cxn ang="0">
                      <a:pos x="183" y="204"/>
                    </a:cxn>
                    <a:cxn ang="0">
                      <a:pos x="170" y="216"/>
                    </a:cxn>
                    <a:cxn ang="0">
                      <a:pos x="151" y="227"/>
                    </a:cxn>
                    <a:cxn ang="0">
                      <a:pos x="131" y="234"/>
                    </a:cxn>
                    <a:cxn ang="0">
                      <a:pos x="110" y="237"/>
                    </a:cxn>
                    <a:cxn ang="0">
                      <a:pos x="88" y="237"/>
                    </a:cxn>
                    <a:cxn ang="0">
                      <a:pos x="67" y="233"/>
                    </a:cxn>
                    <a:cxn ang="0">
                      <a:pos x="48" y="226"/>
                    </a:cxn>
                    <a:cxn ang="0">
                      <a:pos x="29" y="215"/>
                    </a:cxn>
                    <a:cxn ang="0">
                      <a:pos x="16" y="201"/>
                    </a:cxn>
                    <a:cxn ang="0">
                      <a:pos x="4" y="181"/>
                    </a:cxn>
                    <a:cxn ang="0">
                      <a:pos x="0" y="162"/>
                    </a:cxn>
                    <a:cxn ang="0">
                      <a:pos x="0" y="144"/>
                    </a:cxn>
                    <a:cxn ang="0">
                      <a:pos x="6" y="126"/>
                    </a:cxn>
                    <a:cxn ang="0">
                      <a:pos x="16" y="110"/>
                    </a:cxn>
                    <a:cxn ang="0">
                      <a:pos x="35" y="87"/>
                    </a:cxn>
                    <a:cxn ang="0">
                      <a:pos x="57" y="64"/>
                    </a:cxn>
                    <a:cxn ang="0">
                      <a:pos x="78" y="42"/>
                    </a:cxn>
                    <a:cxn ang="0">
                      <a:pos x="98" y="18"/>
                    </a:cxn>
                    <a:cxn ang="0">
                      <a:pos x="100" y="16"/>
                    </a:cxn>
                    <a:cxn ang="0">
                      <a:pos x="102" y="16"/>
                    </a:cxn>
                    <a:cxn ang="0">
                      <a:pos x="102" y="7"/>
                    </a:cxn>
                    <a:cxn ang="0">
                      <a:pos x="106" y="2"/>
                    </a:cxn>
                    <a:cxn ang="0">
                      <a:pos x="113" y="0"/>
                    </a:cxn>
                  </a:cxnLst>
                  <a:rect l="0" t="0" r="r" b="b"/>
                  <a:pathLst>
                    <a:path w="192" h="237">
                      <a:moveTo>
                        <a:pt x="112" y="35"/>
                      </a:moveTo>
                      <a:lnTo>
                        <a:pt x="88" y="66"/>
                      </a:lnTo>
                      <a:lnTo>
                        <a:pt x="45" y="109"/>
                      </a:lnTo>
                      <a:lnTo>
                        <a:pt x="35" y="121"/>
                      </a:lnTo>
                      <a:lnTo>
                        <a:pt x="27" y="134"/>
                      </a:lnTo>
                      <a:lnTo>
                        <a:pt x="21" y="148"/>
                      </a:lnTo>
                      <a:lnTo>
                        <a:pt x="21" y="162"/>
                      </a:lnTo>
                      <a:lnTo>
                        <a:pt x="27" y="177"/>
                      </a:lnTo>
                      <a:lnTo>
                        <a:pt x="39" y="194"/>
                      </a:lnTo>
                      <a:lnTo>
                        <a:pt x="57" y="205"/>
                      </a:lnTo>
                      <a:lnTo>
                        <a:pt x="77" y="213"/>
                      </a:lnTo>
                      <a:lnTo>
                        <a:pt x="98" y="216"/>
                      </a:lnTo>
                      <a:lnTo>
                        <a:pt x="113" y="215"/>
                      </a:lnTo>
                      <a:lnTo>
                        <a:pt x="131" y="212"/>
                      </a:lnTo>
                      <a:lnTo>
                        <a:pt x="146" y="205"/>
                      </a:lnTo>
                      <a:lnTo>
                        <a:pt x="159" y="195"/>
                      </a:lnTo>
                      <a:lnTo>
                        <a:pt x="167" y="181"/>
                      </a:lnTo>
                      <a:lnTo>
                        <a:pt x="169" y="165"/>
                      </a:lnTo>
                      <a:lnTo>
                        <a:pt x="167" y="148"/>
                      </a:lnTo>
                      <a:lnTo>
                        <a:pt x="162" y="130"/>
                      </a:lnTo>
                      <a:lnTo>
                        <a:pt x="153" y="115"/>
                      </a:lnTo>
                      <a:lnTo>
                        <a:pt x="146" y="101"/>
                      </a:lnTo>
                      <a:lnTo>
                        <a:pt x="131" y="73"/>
                      </a:lnTo>
                      <a:lnTo>
                        <a:pt x="116" y="44"/>
                      </a:lnTo>
                      <a:lnTo>
                        <a:pt x="112" y="35"/>
                      </a:lnTo>
                      <a:close/>
                      <a:moveTo>
                        <a:pt x="113" y="0"/>
                      </a:moveTo>
                      <a:lnTo>
                        <a:pt x="120" y="3"/>
                      </a:lnTo>
                      <a:lnTo>
                        <a:pt x="124" y="9"/>
                      </a:lnTo>
                      <a:lnTo>
                        <a:pt x="130" y="23"/>
                      </a:lnTo>
                      <a:lnTo>
                        <a:pt x="138" y="39"/>
                      </a:lnTo>
                      <a:lnTo>
                        <a:pt x="148" y="56"/>
                      </a:lnTo>
                      <a:lnTo>
                        <a:pt x="157" y="76"/>
                      </a:lnTo>
                      <a:lnTo>
                        <a:pt x="169" y="95"/>
                      </a:lnTo>
                      <a:lnTo>
                        <a:pt x="185" y="134"/>
                      </a:lnTo>
                      <a:lnTo>
                        <a:pt x="191" y="153"/>
                      </a:lnTo>
                      <a:lnTo>
                        <a:pt x="192" y="172"/>
                      </a:lnTo>
                      <a:lnTo>
                        <a:pt x="189" y="188"/>
                      </a:lnTo>
                      <a:lnTo>
                        <a:pt x="183" y="204"/>
                      </a:lnTo>
                      <a:lnTo>
                        <a:pt x="170" y="216"/>
                      </a:lnTo>
                      <a:lnTo>
                        <a:pt x="151" y="227"/>
                      </a:lnTo>
                      <a:lnTo>
                        <a:pt x="131" y="234"/>
                      </a:lnTo>
                      <a:lnTo>
                        <a:pt x="110" y="237"/>
                      </a:lnTo>
                      <a:lnTo>
                        <a:pt x="88" y="237"/>
                      </a:lnTo>
                      <a:lnTo>
                        <a:pt x="67" y="233"/>
                      </a:lnTo>
                      <a:lnTo>
                        <a:pt x="48" y="226"/>
                      </a:lnTo>
                      <a:lnTo>
                        <a:pt x="29" y="215"/>
                      </a:lnTo>
                      <a:lnTo>
                        <a:pt x="16" y="201"/>
                      </a:lnTo>
                      <a:lnTo>
                        <a:pt x="4" y="181"/>
                      </a:lnTo>
                      <a:lnTo>
                        <a:pt x="0" y="162"/>
                      </a:lnTo>
                      <a:lnTo>
                        <a:pt x="0" y="144"/>
                      </a:lnTo>
                      <a:lnTo>
                        <a:pt x="6" y="126"/>
                      </a:lnTo>
                      <a:lnTo>
                        <a:pt x="16" y="110"/>
                      </a:lnTo>
                      <a:lnTo>
                        <a:pt x="35" y="87"/>
                      </a:lnTo>
                      <a:lnTo>
                        <a:pt x="57" y="64"/>
                      </a:lnTo>
                      <a:lnTo>
                        <a:pt x="78" y="42"/>
                      </a:lnTo>
                      <a:lnTo>
                        <a:pt x="98" y="18"/>
                      </a:lnTo>
                      <a:lnTo>
                        <a:pt x="100" y="16"/>
                      </a:lnTo>
                      <a:lnTo>
                        <a:pt x="102" y="16"/>
                      </a:lnTo>
                      <a:lnTo>
                        <a:pt x="102" y="7"/>
                      </a:lnTo>
                      <a:lnTo>
                        <a:pt x="106" y="2"/>
                      </a:lnTo>
                      <a:lnTo>
                        <a:pt x="1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 name="Freeform 181"/>
                <p:cNvSpPr>
                  <a:spLocks/>
                </p:cNvSpPr>
                <p:nvPr/>
              </p:nvSpPr>
              <p:spPr bwMode="auto">
                <a:xfrm>
                  <a:off x="4374" y="1282"/>
                  <a:ext cx="25" cy="21"/>
                </a:xfrm>
                <a:custGeom>
                  <a:avLst/>
                  <a:gdLst/>
                  <a:ahLst/>
                  <a:cxnLst>
                    <a:cxn ang="0">
                      <a:pos x="8" y="0"/>
                    </a:cxn>
                    <a:cxn ang="0">
                      <a:pos x="16" y="0"/>
                    </a:cxn>
                    <a:cxn ang="0">
                      <a:pos x="21" y="2"/>
                    </a:cxn>
                    <a:cxn ang="0">
                      <a:pos x="23" y="6"/>
                    </a:cxn>
                    <a:cxn ang="0">
                      <a:pos x="25" y="10"/>
                    </a:cxn>
                    <a:cxn ang="0">
                      <a:pos x="25" y="14"/>
                    </a:cxn>
                    <a:cxn ang="0">
                      <a:pos x="22" y="18"/>
                    </a:cxn>
                    <a:cxn ang="0">
                      <a:pos x="19" y="20"/>
                    </a:cxn>
                    <a:cxn ang="0">
                      <a:pos x="15" y="21"/>
                    </a:cxn>
                    <a:cxn ang="0">
                      <a:pos x="7" y="21"/>
                    </a:cxn>
                    <a:cxn ang="0">
                      <a:pos x="4" y="20"/>
                    </a:cxn>
                    <a:cxn ang="0">
                      <a:pos x="1" y="17"/>
                    </a:cxn>
                    <a:cxn ang="0">
                      <a:pos x="0" y="14"/>
                    </a:cxn>
                    <a:cxn ang="0">
                      <a:pos x="0" y="7"/>
                    </a:cxn>
                    <a:cxn ang="0">
                      <a:pos x="1" y="3"/>
                    </a:cxn>
                    <a:cxn ang="0">
                      <a:pos x="5" y="2"/>
                    </a:cxn>
                    <a:cxn ang="0">
                      <a:pos x="8" y="0"/>
                    </a:cxn>
                  </a:cxnLst>
                  <a:rect l="0" t="0" r="r" b="b"/>
                  <a:pathLst>
                    <a:path w="25" h="21">
                      <a:moveTo>
                        <a:pt x="8" y="0"/>
                      </a:moveTo>
                      <a:lnTo>
                        <a:pt x="16" y="0"/>
                      </a:lnTo>
                      <a:lnTo>
                        <a:pt x="21" y="2"/>
                      </a:lnTo>
                      <a:lnTo>
                        <a:pt x="23" y="6"/>
                      </a:lnTo>
                      <a:lnTo>
                        <a:pt x="25" y="10"/>
                      </a:lnTo>
                      <a:lnTo>
                        <a:pt x="25" y="14"/>
                      </a:lnTo>
                      <a:lnTo>
                        <a:pt x="22" y="18"/>
                      </a:lnTo>
                      <a:lnTo>
                        <a:pt x="19" y="20"/>
                      </a:lnTo>
                      <a:lnTo>
                        <a:pt x="15" y="21"/>
                      </a:lnTo>
                      <a:lnTo>
                        <a:pt x="7" y="21"/>
                      </a:lnTo>
                      <a:lnTo>
                        <a:pt x="4" y="20"/>
                      </a:lnTo>
                      <a:lnTo>
                        <a:pt x="1" y="17"/>
                      </a:lnTo>
                      <a:lnTo>
                        <a:pt x="0" y="14"/>
                      </a:lnTo>
                      <a:lnTo>
                        <a:pt x="0" y="7"/>
                      </a:lnTo>
                      <a:lnTo>
                        <a:pt x="1" y="3"/>
                      </a:lnTo>
                      <a:lnTo>
                        <a:pt x="5"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 name="Freeform 182"/>
                <p:cNvSpPr>
                  <a:spLocks/>
                </p:cNvSpPr>
                <p:nvPr/>
              </p:nvSpPr>
              <p:spPr bwMode="auto">
                <a:xfrm>
                  <a:off x="4400" y="1296"/>
                  <a:ext cx="20" cy="22"/>
                </a:xfrm>
                <a:custGeom>
                  <a:avLst/>
                  <a:gdLst/>
                  <a:ahLst/>
                  <a:cxnLst>
                    <a:cxn ang="0">
                      <a:pos x="10" y="0"/>
                    </a:cxn>
                    <a:cxn ang="0">
                      <a:pos x="17" y="3"/>
                    </a:cxn>
                    <a:cxn ang="0">
                      <a:pos x="20" y="9"/>
                    </a:cxn>
                    <a:cxn ang="0">
                      <a:pos x="20" y="14"/>
                    </a:cxn>
                    <a:cxn ang="0">
                      <a:pos x="17" y="20"/>
                    </a:cxn>
                    <a:cxn ang="0">
                      <a:pos x="10" y="22"/>
                    </a:cxn>
                    <a:cxn ang="0">
                      <a:pos x="3" y="20"/>
                    </a:cxn>
                    <a:cxn ang="0">
                      <a:pos x="0" y="14"/>
                    </a:cxn>
                    <a:cxn ang="0">
                      <a:pos x="0" y="9"/>
                    </a:cxn>
                    <a:cxn ang="0">
                      <a:pos x="3" y="3"/>
                    </a:cxn>
                    <a:cxn ang="0">
                      <a:pos x="10" y="0"/>
                    </a:cxn>
                  </a:cxnLst>
                  <a:rect l="0" t="0" r="r" b="b"/>
                  <a:pathLst>
                    <a:path w="20" h="22">
                      <a:moveTo>
                        <a:pt x="10" y="0"/>
                      </a:moveTo>
                      <a:lnTo>
                        <a:pt x="17" y="3"/>
                      </a:lnTo>
                      <a:lnTo>
                        <a:pt x="20" y="9"/>
                      </a:lnTo>
                      <a:lnTo>
                        <a:pt x="20" y="14"/>
                      </a:lnTo>
                      <a:lnTo>
                        <a:pt x="17"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 name="Freeform 183"/>
                <p:cNvSpPr>
                  <a:spLocks/>
                </p:cNvSpPr>
                <p:nvPr/>
              </p:nvSpPr>
              <p:spPr bwMode="auto">
                <a:xfrm>
                  <a:off x="4434" y="1289"/>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 name="Freeform 184"/>
                <p:cNvSpPr>
                  <a:spLocks/>
                </p:cNvSpPr>
                <p:nvPr/>
              </p:nvSpPr>
              <p:spPr bwMode="auto">
                <a:xfrm>
                  <a:off x="4358" y="1307"/>
                  <a:ext cx="21" cy="23"/>
                </a:xfrm>
                <a:custGeom>
                  <a:avLst/>
                  <a:gdLst/>
                  <a:ahLst/>
                  <a:cxnLst>
                    <a:cxn ang="0">
                      <a:pos x="10" y="0"/>
                    </a:cxn>
                    <a:cxn ang="0">
                      <a:pos x="17" y="3"/>
                    </a:cxn>
                    <a:cxn ang="0">
                      <a:pos x="21" y="9"/>
                    </a:cxn>
                    <a:cxn ang="0">
                      <a:pos x="21" y="14"/>
                    </a:cxn>
                    <a:cxn ang="0">
                      <a:pos x="17" y="20"/>
                    </a:cxn>
                    <a:cxn ang="0">
                      <a:pos x="10" y="23"/>
                    </a:cxn>
                    <a:cxn ang="0">
                      <a:pos x="3" y="20"/>
                    </a:cxn>
                    <a:cxn ang="0">
                      <a:pos x="0" y="14"/>
                    </a:cxn>
                    <a:cxn ang="0">
                      <a:pos x="0" y="9"/>
                    </a:cxn>
                    <a:cxn ang="0">
                      <a:pos x="3" y="3"/>
                    </a:cxn>
                    <a:cxn ang="0">
                      <a:pos x="10" y="0"/>
                    </a:cxn>
                  </a:cxnLst>
                  <a:rect l="0" t="0" r="r" b="b"/>
                  <a:pathLst>
                    <a:path w="21" h="23">
                      <a:moveTo>
                        <a:pt x="10" y="0"/>
                      </a:moveTo>
                      <a:lnTo>
                        <a:pt x="17" y="3"/>
                      </a:lnTo>
                      <a:lnTo>
                        <a:pt x="21" y="9"/>
                      </a:lnTo>
                      <a:lnTo>
                        <a:pt x="21"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2" name="Freeform 185"/>
                <p:cNvSpPr>
                  <a:spLocks/>
                </p:cNvSpPr>
                <p:nvPr/>
              </p:nvSpPr>
              <p:spPr bwMode="auto">
                <a:xfrm>
                  <a:off x="4403" y="1256"/>
                  <a:ext cx="25" cy="21"/>
                </a:xfrm>
                <a:custGeom>
                  <a:avLst/>
                  <a:gdLst/>
                  <a:ahLst/>
                  <a:cxnLst>
                    <a:cxn ang="0">
                      <a:pos x="7" y="0"/>
                    </a:cxn>
                    <a:cxn ang="0">
                      <a:pos x="17" y="0"/>
                    </a:cxn>
                    <a:cxn ang="0">
                      <a:pos x="21" y="1"/>
                    </a:cxn>
                    <a:cxn ang="0">
                      <a:pos x="24" y="4"/>
                    </a:cxn>
                    <a:cxn ang="0">
                      <a:pos x="25" y="7"/>
                    </a:cxn>
                    <a:cxn ang="0">
                      <a:pos x="25" y="14"/>
                    </a:cxn>
                    <a:cxn ang="0">
                      <a:pos x="24" y="17"/>
                    </a:cxn>
                    <a:cxn ang="0">
                      <a:pos x="21" y="19"/>
                    </a:cxn>
                    <a:cxn ang="0">
                      <a:pos x="18" y="21"/>
                    </a:cxn>
                    <a:cxn ang="0">
                      <a:pos x="8" y="21"/>
                    </a:cxn>
                    <a:cxn ang="0">
                      <a:pos x="4" y="19"/>
                    </a:cxn>
                    <a:cxn ang="0">
                      <a:pos x="1" y="15"/>
                    </a:cxn>
                    <a:cxn ang="0">
                      <a:pos x="0" y="11"/>
                    </a:cxn>
                    <a:cxn ang="0">
                      <a:pos x="0" y="7"/>
                    </a:cxn>
                    <a:cxn ang="0">
                      <a:pos x="1" y="4"/>
                    </a:cxn>
                    <a:cxn ang="0">
                      <a:pos x="4" y="1"/>
                    </a:cxn>
                    <a:cxn ang="0">
                      <a:pos x="7" y="0"/>
                    </a:cxn>
                  </a:cxnLst>
                  <a:rect l="0" t="0" r="r" b="b"/>
                  <a:pathLst>
                    <a:path w="25" h="21">
                      <a:moveTo>
                        <a:pt x="7" y="0"/>
                      </a:moveTo>
                      <a:lnTo>
                        <a:pt x="17" y="0"/>
                      </a:lnTo>
                      <a:lnTo>
                        <a:pt x="21" y="1"/>
                      </a:lnTo>
                      <a:lnTo>
                        <a:pt x="24" y="4"/>
                      </a:lnTo>
                      <a:lnTo>
                        <a:pt x="25" y="7"/>
                      </a:lnTo>
                      <a:lnTo>
                        <a:pt x="25" y="14"/>
                      </a:lnTo>
                      <a:lnTo>
                        <a:pt x="24" y="17"/>
                      </a:lnTo>
                      <a:lnTo>
                        <a:pt x="21" y="19"/>
                      </a:lnTo>
                      <a:lnTo>
                        <a:pt x="18" y="21"/>
                      </a:lnTo>
                      <a:lnTo>
                        <a:pt x="8" y="21"/>
                      </a:lnTo>
                      <a:lnTo>
                        <a:pt x="4" y="19"/>
                      </a:lnTo>
                      <a:lnTo>
                        <a:pt x="1" y="15"/>
                      </a:lnTo>
                      <a:lnTo>
                        <a:pt x="0" y="11"/>
                      </a:lnTo>
                      <a:lnTo>
                        <a:pt x="0" y="7"/>
                      </a:lnTo>
                      <a:lnTo>
                        <a:pt x="1" y="4"/>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3" name="Freeform 186"/>
                <p:cNvSpPr>
                  <a:spLocks/>
                </p:cNvSpPr>
                <p:nvPr/>
              </p:nvSpPr>
              <p:spPr bwMode="auto">
                <a:xfrm>
                  <a:off x="4397" y="1328"/>
                  <a:ext cx="24" cy="22"/>
                </a:xfrm>
                <a:custGeom>
                  <a:avLst/>
                  <a:gdLst/>
                  <a:ahLst/>
                  <a:cxnLst>
                    <a:cxn ang="0">
                      <a:pos x="9" y="0"/>
                    </a:cxn>
                    <a:cxn ang="0">
                      <a:pos x="13" y="0"/>
                    </a:cxn>
                    <a:cxn ang="0">
                      <a:pos x="16" y="2"/>
                    </a:cxn>
                    <a:cxn ang="0">
                      <a:pos x="17" y="2"/>
                    </a:cxn>
                    <a:cxn ang="0">
                      <a:pos x="20" y="3"/>
                    </a:cxn>
                    <a:cxn ang="0">
                      <a:pos x="23" y="6"/>
                    </a:cxn>
                    <a:cxn ang="0">
                      <a:pos x="24" y="9"/>
                    </a:cxn>
                    <a:cxn ang="0">
                      <a:pos x="24" y="16"/>
                    </a:cxn>
                    <a:cxn ang="0">
                      <a:pos x="23" y="20"/>
                    </a:cxn>
                    <a:cxn ang="0">
                      <a:pos x="20" y="21"/>
                    </a:cxn>
                    <a:cxn ang="0">
                      <a:pos x="16" y="22"/>
                    </a:cxn>
                    <a:cxn ang="0">
                      <a:pos x="7" y="22"/>
                    </a:cxn>
                    <a:cxn ang="0">
                      <a:pos x="5" y="21"/>
                    </a:cxn>
                    <a:cxn ang="0">
                      <a:pos x="2" y="18"/>
                    </a:cxn>
                    <a:cxn ang="0">
                      <a:pos x="0" y="16"/>
                    </a:cxn>
                    <a:cxn ang="0">
                      <a:pos x="0" y="9"/>
                    </a:cxn>
                    <a:cxn ang="0">
                      <a:pos x="2" y="4"/>
                    </a:cxn>
                    <a:cxn ang="0">
                      <a:pos x="5" y="2"/>
                    </a:cxn>
                    <a:cxn ang="0">
                      <a:pos x="9" y="0"/>
                    </a:cxn>
                  </a:cxnLst>
                  <a:rect l="0" t="0" r="r" b="b"/>
                  <a:pathLst>
                    <a:path w="24" h="22">
                      <a:moveTo>
                        <a:pt x="9" y="0"/>
                      </a:moveTo>
                      <a:lnTo>
                        <a:pt x="13" y="0"/>
                      </a:lnTo>
                      <a:lnTo>
                        <a:pt x="16" y="2"/>
                      </a:lnTo>
                      <a:lnTo>
                        <a:pt x="17" y="2"/>
                      </a:lnTo>
                      <a:lnTo>
                        <a:pt x="20" y="3"/>
                      </a:lnTo>
                      <a:lnTo>
                        <a:pt x="23" y="6"/>
                      </a:lnTo>
                      <a:lnTo>
                        <a:pt x="24" y="9"/>
                      </a:lnTo>
                      <a:lnTo>
                        <a:pt x="24" y="16"/>
                      </a:lnTo>
                      <a:lnTo>
                        <a:pt x="23" y="20"/>
                      </a:lnTo>
                      <a:lnTo>
                        <a:pt x="20" y="21"/>
                      </a:lnTo>
                      <a:lnTo>
                        <a:pt x="16" y="22"/>
                      </a:lnTo>
                      <a:lnTo>
                        <a:pt x="7" y="22"/>
                      </a:lnTo>
                      <a:lnTo>
                        <a:pt x="5" y="21"/>
                      </a:lnTo>
                      <a:lnTo>
                        <a:pt x="2" y="18"/>
                      </a:lnTo>
                      <a:lnTo>
                        <a:pt x="0" y="16"/>
                      </a:lnTo>
                      <a:lnTo>
                        <a:pt x="0" y="9"/>
                      </a:lnTo>
                      <a:lnTo>
                        <a:pt x="2" y="4"/>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4" name="Freeform 187"/>
                <p:cNvSpPr>
                  <a:spLocks/>
                </p:cNvSpPr>
                <p:nvPr/>
              </p:nvSpPr>
              <p:spPr bwMode="auto">
                <a:xfrm>
                  <a:off x="4435" y="1317"/>
                  <a:ext cx="21" cy="22"/>
                </a:xfrm>
                <a:custGeom>
                  <a:avLst/>
                  <a:gdLst/>
                  <a:ahLst/>
                  <a:cxnLst>
                    <a:cxn ang="0">
                      <a:pos x="10" y="0"/>
                    </a:cxn>
                    <a:cxn ang="0">
                      <a:pos x="17" y="3"/>
                    </a:cxn>
                    <a:cxn ang="0">
                      <a:pos x="21" y="8"/>
                    </a:cxn>
                    <a:cxn ang="0">
                      <a:pos x="21" y="14"/>
                    </a:cxn>
                    <a:cxn ang="0">
                      <a:pos x="17" y="20"/>
                    </a:cxn>
                    <a:cxn ang="0">
                      <a:pos x="10" y="22"/>
                    </a:cxn>
                    <a:cxn ang="0">
                      <a:pos x="3" y="20"/>
                    </a:cxn>
                    <a:cxn ang="0">
                      <a:pos x="0" y="14"/>
                    </a:cxn>
                    <a:cxn ang="0">
                      <a:pos x="0" y="8"/>
                    </a:cxn>
                    <a:cxn ang="0">
                      <a:pos x="3" y="3"/>
                    </a:cxn>
                    <a:cxn ang="0">
                      <a:pos x="10" y="0"/>
                    </a:cxn>
                  </a:cxnLst>
                  <a:rect l="0" t="0" r="r" b="b"/>
                  <a:pathLst>
                    <a:path w="21" h="22">
                      <a:moveTo>
                        <a:pt x="10" y="0"/>
                      </a:moveTo>
                      <a:lnTo>
                        <a:pt x="17" y="3"/>
                      </a:lnTo>
                      <a:lnTo>
                        <a:pt x="21" y="8"/>
                      </a:lnTo>
                      <a:lnTo>
                        <a:pt x="21"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5" name="Freeform 188"/>
                <p:cNvSpPr>
                  <a:spLocks/>
                </p:cNvSpPr>
                <p:nvPr/>
              </p:nvSpPr>
              <p:spPr bwMode="auto">
                <a:xfrm>
                  <a:off x="4472" y="1374"/>
                  <a:ext cx="169" cy="208"/>
                </a:xfrm>
                <a:custGeom>
                  <a:avLst/>
                  <a:gdLst/>
                  <a:ahLst/>
                  <a:cxnLst>
                    <a:cxn ang="0">
                      <a:pos x="30" y="0"/>
                    </a:cxn>
                    <a:cxn ang="0">
                      <a:pos x="41" y="10"/>
                    </a:cxn>
                    <a:cxn ang="0">
                      <a:pos x="56" y="21"/>
                    </a:cxn>
                    <a:cxn ang="0">
                      <a:pos x="74" y="32"/>
                    </a:cxn>
                    <a:cxn ang="0">
                      <a:pos x="94" y="45"/>
                    </a:cxn>
                    <a:cxn ang="0">
                      <a:pos x="112" y="57"/>
                    </a:cxn>
                    <a:cxn ang="0">
                      <a:pos x="130" y="71"/>
                    </a:cxn>
                    <a:cxn ang="0">
                      <a:pos x="145" y="85"/>
                    </a:cxn>
                    <a:cxn ang="0">
                      <a:pos x="158" y="100"/>
                    </a:cxn>
                    <a:cxn ang="0">
                      <a:pos x="166" y="117"/>
                    </a:cxn>
                    <a:cxn ang="0">
                      <a:pos x="169" y="132"/>
                    </a:cxn>
                    <a:cxn ang="0">
                      <a:pos x="165" y="151"/>
                    </a:cxn>
                    <a:cxn ang="0">
                      <a:pos x="154" y="169"/>
                    </a:cxn>
                    <a:cxn ang="0">
                      <a:pos x="133" y="187"/>
                    </a:cxn>
                    <a:cxn ang="0">
                      <a:pos x="115" y="198"/>
                    </a:cxn>
                    <a:cxn ang="0">
                      <a:pos x="95" y="205"/>
                    </a:cxn>
                    <a:cxn ang="0">
                      <a:pos x="76" y="208"/>
                    </a:cxn>
                    <a:cxn ang="0">
                      <a:pos x="56" y="208"/>
                    </a:cxn>
                    <a:cxn ang="0">
                      <a:pos x="39" y="203"/>
                    </a:cxn>
                    <a:cxn ang="0">
                      <a:pos x="24" y="195"/>
                    </a:cxn>
                    <a:cxn ang="0">
                      <a:pos x="12" y="184"/>
                    </a:cxn>
                    <a:cxn ang="0">
                      <a:pos x="3" y="170"/>
                    </a:cxn>
                    <a:cxn ang="0">
                      <a:pos x="0" y="152"/>
                    </a:cxn>
                    <a:cxn ang="0">
                      <a:pos x="2" y="131"/>
                    </a:cxn>
                    <a:cxn ang="0">
                      <a:pos x="9" y="102"/>
                    </a:cxn>
                    <a:cxn ang="0">
                      <a:pos x="17" y="73"/>
                    </a:cxn>
                    <a:cxn ang="0">
                      <a:pos x="24" y="45"/>
                    </a:cxn>
                    <a:cxn ang="0">
                      <a:pos x="30" y="14"/>
                    </a:cxn>
                    <a:cxn ang="0">
                      <a:pos x="30" y="0"/>
                    </a:cxn>
                  </a:cxnLst>
                  <a:rect l="0" t="0" r="r" b="b"/>
                  <a:pathLst>
                    <a:path w="169" h="208">
                      <a:moveTo>
                        <a:pt x="30" y="0"/>
                      </a:moveTo>
                      <a:lnTo>
                        <a:pt x="41" y="10"/>
                      </a:lnTo>
                      <a:lnTo>
                        <a:pt x="56" y="21"/>
                      </a:lnTo>
                      <a:lnTo>
                        <a:pt x="74" y="32"/>
                      </a:lnTo>
                      <a:lnTo>
                        <a:pt x="94" y="45"/>
                      </a:lnTo>
                      <a:lnTo>
                        <a:pt x="112" y="57"/>
                      </a:lnTo>
                      <a:lnTo>
                        <a:pt x="130" y="71"/>
                      </a:lnTo>
                      <a:lnTo>
                        <a:pt x="145" y="85"/>
                      </a:lnTo>
                      <a:lnTo>
                        <a:pt x="158" y="100"/>
                      </a:lnTo>
                      <a:lnTo>
                        <a:pt x="166" y="117"/>
                      </a:lnTo>
                      <a:lnTo>
                        <a:pt x="169" y="132"/>
                      </a:lnTo>
                      <a:lnTo>
                        <a:pt x="165" y="151"/>
                      </a:lnTo>
                      <a:lnTo>
                        <a:pt x="154" y="169"/>
                      </a:lnTo>
                      <a:lnTo>
                        <a:pt x="133" y="187"/>
                      </a:lnTo>
                      <a:lnTo>
                        <a:pt x="115" y="198"/>
                      </a:lnTo>
                      <a:lnTo>
                        <a:pt x="95" y="205"/>
                      </a:lnTo>
                      <a:lnTo>
                        <a:pt x="76" y="208"/>
                      </a:lnTo>
                      <a:lnTo>
                        <a:pt x="56" y="208"/>
                      </a:lnTo>
                      <a:lnTo>
                        <a:pt x="39" y="203"/>
                      </a:lnTo>
                      <a:lnTo>
                        <a:pt x="24" y="195"/>
                      </a:lnTo>
                      <a:lnTo>
                        <a:pt x="12" y="184"/>
                      </a:lnTo>
                      <a:lnTo>
                        <a:pt x="3" y="170"/>
                      </a:lnTo>
                      <a:lnTo>
                        <a:pt x="0" y="152"/>
                      </a:lnTo>
                      <a:lnTo>
                        <a:pt x="2" y="131"/>
                      </a:lnTo>
                      <a:lnTo>
                        <a:pt x="9" y="102"/>
                      </a:lnTo>
                      <a:lnTo>
                        <a:pt x="17" y="73"/>
                      </a:lnTo>
                      <a:lnTo>
                        <a:pt x="24" y="45"/>
                      </a:lnTo>
                      <a:lnTo>
                        <a:pt x="30" y="14"/>
                      </a:lnTo>
                      <a:lnTo>
                        <a:pt x="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6" name="Freeform 189"/>
                <p:cNvSpPr>
                  <a:spLocks noEditPoints="1"/>
                </p:cNvSpPr>
                <p:nvPr/>
              </p:nvSpPr>
              <p:spPr bwMode="auto">
                <a:xfrm>
                  <a:off x="4461" y="1363"/>
                  <a:ext cx="192" cy="231"/>
                </a:xfrm>
                <a:custGeom>
                  <a:avLst/>
                  <a:gdLst/>
                  <a:ahLst/>
                  <a:cxnLst>
                    <a:cxn ang="0">
                      <a:pos x="50" y="33"/>
                    </a:cxn>
                    <a:cxn ang="0">
                      <a:pos x="42" y="74"/>
                    </a:cxn>
                    <a:cxn ang="0">
                      <a:pos x="28" y="123"/>
                    </a:cxn>
                    <a:cxn ang="0">
                      <a:pos x="23" y="153"/>
                    </a:cxn>
                    <a:cxn ang="0">
                      <a:pos x="23" y="167"/>
                    </a:cxn>
                    <a:cxn ang="0">
                      <a:pos x="25" y="181"/>
                    </a:cxn>
                    <a:cxn ang="0">
                      <a:pos x="35" y="194"/>
                    </a:cxn>
                    <a:cxn ang="0">
                      <a:pos x="53" y="205"/>
                    </a:cxn>
                    <a:cxn ang="0">
                      <a:pos x="73" y="209"/>
                    </a:cxn>
                    <a:cxn ang="0">
                      <a:pos x="92" y="209"/>
                    </a:cxn>
                    <a:cxn ang="0">
                      <a:pos x="113" y="203"/>
                    </a:cxn>
                    <a:cxn ang="0">
                      <a:pos x="131" y="195"/>
                    </a:cxn>
                    <a:cxn ang="0">
                      <a:pos x="148" y="182"/>
                    </a:cxn>
                    <a:cxn ang="0">
                      <a:pos x="160" y="167"/>
                    </a:cxn>
                    <a:cxn ang="0">
                      <a:pos x="167" y="150"/>
                    </a:cxn>
                    <a:cxn ang="0">
                      <a:pos x="167" y="134"/>
                    </a:cxn>
                    <a:cxn ang="0">
                      <a:pos x="160" y="117"/>
                    </a:cxn>
                    <a:cxn ang="0">
                      <a:pos x="149" y="103"/>
                    </a:cxn>
                    <a:cxn ang="0">
                      <a:pos x="134" y="88"/>
                    </a:cxn>
                    <a:cxn ang="0">
                      <a:pos x="116" y="75"/>
                    </a:cxn>
                    <a:cxn ang="0">
                      <a:pos x="96" y="61"/>
                    </a:cxn>
                    <a:cxn ang="0">
                      <a:pos x="77" y="50"/>
                    </a:cxn>
                    <a:cxn ang="0">
                      <a:pos x="60" y="39"/>
                    </a:cxn>
                    <a:cxn ang="0">
                      <a:pos x="50" y="33"/>
                    </a:cxn>
                    <a:cxn ang="0">
                      <a:pos x="37" y="0"/>
                    </a:cxn>
                    <a:cxn ang="0">
                      <a:pos x="45" y="0"/>
                    </a:cxn>
                    <a:cxn ang="0">
                      <a:pos x="48" y="3"/>
                    </a:cxn>
                    <a:cxn ang="0">
                      <a:pos x="60" y="14"/>
                    </a:cxn>
                    <a:cxn ang="0">
                      <a:pos x="75" y="25"/>
                    </a:cxn>
                    <a:cxn ang="0">
                      <a:pos x="94" y="36"/>
                    </a:cxn>
                    <a:cxn ang="0">
                      <a:pos x="113" y="50"/>
                    </a:cxn>
                    <a:cxn ang="0">
                      <a:pos x="131" y="63"/>
                    </a:cxn>
                    <a:cxn ang="0">
                      <a:pos x="149" y="77"/>
                    </a:cxn>
                    <a:cxn ang="0">
                      <a:pos x="166" y="92"/>
                    </a:cxn>
                    <a:cxn ang="0">
                      <a:pos x="178" y="107"/>
                    </a:cxn>
                    <a:cxn ang="0">
                      <a:pos x="188" y="124"/>
                    </a:cxn>
                    <a:cxn ang="0">
                      <a:pos x="192" y="141"/>
                    </a:cxn>
                    <a:cxn ang="0">
                      <a:pos x="191" y="157"/>
                    </a:cxn>
                    <a:cxn ang="0">
                      <a:pos x="183" y="175"/>
                    </a:cxn>
                    <a:cxn ang="0">
                      <a:pos x="166" y="195"/>
                    </a:cxn>
                    <a:cxn ang="0">
                      <a:pos x="148" y="209"/>
                    </a:cxn>
                    <a:cxn ang="0">
                      <a:pos x="128" y="220"/>
                    </a:cxn>
                    <a:cxn ang="0">
                      <a:pos x="107" y="227"/>
                    </a:cxn>
                    <a:cxn ang="0">
                      <a:pos x="85" y="231"/>
                    </a:cxn>
                    <a:cxn ang="0">
                      <a:pos x="64" y="231"/>
                    </a:cxn>
                    <a:cxn ang="0">
                      <a:pos x="43" y="224"/>
                    </a:cxn>
                    <a:cxn ang="0">
                      <a:pos x="24" y="212"/>
                    </a:cxn>
                    <a:cxn ang="0">
                      <a:pos x="11" y="198"/>
                    </a:cxn>
                    <a:cxn ang="0">
                      <a:pos x="5" y="182"/>
                    </a:cxn>
                    <a:cxn ang="0">
                      <a:pos x="0" y="166"/>
                    </a:cxn>
                    <a:cxn ang="0">
                      <a:pos x="0" y="148"/>
                    </a:cxn>
                    <a:cxn ang="0">
                      <a:pos x="6" y="117"/>
                    </a:cxn>
                    <a:cxn ang="0">
                      <a:pos x="23" y="56"/>
                    </a:cxn>
                    <a:cxn ang="0">
                      <a:pos x="30" y="25"/>
                    </a:cxn>
                    <a:cxn ang="0">
                      <a:pos x="32" y="20"/>
                    </a:cxn>
                    <a:cxn ang="0">
                      <a:pos x="30" y="17"/>
                    </a:cxn>
                    <a:cxn ang="0">
                      <a:pos x="30" y="8"/>
                    </a:cxn>
                    <a:cxn ang="0">
                      <a:pos x="31" y="6"/>
                    </a:cxn>
                    <a:cxn ang="0">
                      <a:pos x="37" y="0"/>
                    </a:cxn>
                  </a:cxnLst>
                  <a:rect l="0" t="0" r="r" b="b"/>
                  <a:pathLst>
                    <a:path w="192" h="231">
                      <a:moveTo>
                        <a:pt x="50" y="33"/>
                      </a:moveTo>
                      <a:lnTo>
                        <a:pt x="42" y="74"/>
                      </a:lnTo>
                      <a:lnTo>
                        <a:pt x="28" y="123"/>
                      </a:lnTo>
                      <a:lnTo>
                        <a:pt x="23" y="153"/>
                      </a:lnTo>
                      <a:lnTo>
                        <a:pt x="23" y="167"/>
                      </a:lnTo>
                      <a:lnTo>
                        <a:pt x="25" y="181"/>
                      </a:lnTo>
                      <a:lnTo>
                        <a:pt x="35" y="194"/>
                      </a:lnTo>
                      <a:lnTo>
                        <a:pt x="53" y="205"/>
                      </a:lnTo>
                      <a:lnTo>
                        <a:pt x="73" y="209"/>
                      </a:lnTo>
                      <a:lnTo>
                        <a:pt x="92" y="209"/>
                      </a:lnTo>
                      <a:lnTo>
                        <a:pt x="113" y="203"/>
                      </a:lnTo>
                      <a:lnTo>
                        <a:pt x="131" y="195"/>
                      </a:lnTo>
                      <a:lnTo>
                        <a:pt x="148" y="182"/>
                      </a:lnTo>
                      <a:lnTo>
                        <a:pt x="160" y="167"/>
                      </a:lnTo>
                      <a:lnTo>
                        <a:pt x="167" y="150"/>
                      </a:lnTo>
                      <a:lnTo>
                        <a:pt x="167" y="134"/>
                      </a:lnTo>
                      <a:lnTo>
                        <a:pt x="160" y="117"/>
                      </a:lnTo>
                      <a:lnTo>
                        <a:pt x="149" y="103"/>
                      </a:lnTo>
                      <a:lnTo>
                        <a:pt x="134" y="88"/>
                      </a:lnTo>
                      <a:lnTo>
                        <a:pt x="116" y="75"/>
                      </a:lnTo>
                      <a:lnTo>
                        <a:pt x="96" y="61"/>
                      </a:lnTo>
                      <a:lnTo>
                        <a:pt x="77" y="50"/>
                      </a:lnTo>
                      <a:lnTo>
                        <a:pt x="60" y="39"/>
                      </a:lnTo>
                      <a:lnTo>
                        <a:pt x="50" y="33"/>
                      </a:lnTo>
                      <a:close/>
                      <a:moveTo>
                        <a:pt x="37" y="0"/>
                      </a:moveTo>
                      <a:lnTo>
                        <a:pt x="45" y="0"/>
                      </a:lnTo>
                      <a:lnTo>
                        <a:pt x="48" y="3"/>
                      </a:lnTo>
                      <a:lnTo>
                        <a:pt x="60" y="14"/>
                      </a:lnTo>
                      <a:lnTo>
                        <a:pt x="75" y="25"/>
                      </a:lnTo>
                      <a:lnTo>
                        <a:pt x="94" y="36"/>
                      </a:lnTo>
                      <a:lnTo>
                        <a:pt x="113" y="50"/>
                      </a:lnTo>
                      <a:lnTo>
                        <a:pt x="131" y="63"/>
                      </a:lnTo>
                      <a:lnTo>
                        <a:pt x="149" y="77"/>
                      </a:lnTo>
                      <a:lnTo>
                        <a:pt x="166" y="92"/>
                      </a:lnTo>
                      <a:lnTo>
                        <a:pt x="178" y="107"/>
                      </a:lnTo>
                      <a:lnTo>
                        <a:pt x="188" y="124"/>
                      </a:lnTo>
                      <a:lnTo>
                        <a:pt x="192" y="141"/>
                      </a:lnTo>
                      <a:lnTo>
                        <a:pt x="191" y="157"/>
                      </a:lnTo>
                      <a:lnTo>
                        <a:pt x="183" y="175"/>
                      </a:lnTo>
                      <a:lnTo>
                        <a:pt x="166" y="195"/>
                      </a:lnTo>
                      <a:lnTo>
                        <a:pt x="148" y="209"/>
                      </a:lnTo>
                      <a:lnTo>
                        <a:pt x="128" y="220"/>
                      </a:lnTo>
                      <a:lnTo>
                        <a:pt x="107" y="227"/>
                      </a:lnTo>
                      <a:lnTo>
                        <a:pt x="85" y="231"/>
                      </a:lnTo>
                      <a:lnTo>
                        <a:pt x="64" y="231"/>
                      </a:lnTo>
                      <a:lnTo>
                        <a:pt x="43" y="224"/>
                      </a:lnTo>
                      <a:lnTo>
                        <a:pt x="24" y="212"/>
                      </a:lnTo>
                      <a:lnTo>
                        <a:pt x="11" y="198"/>
                      </a:lnTo>
                      <a:lnTo>
                        <a:pt x="5" y="182"/>
                      </a:lnTo>
                      <a:lnTo>
                        <a:pt x="0" y="166"/>
                      </a:lnTo>
                      <a:lnTo>
                        <a:pt x="0" y="148"/>
                      </a:lnTo>
                      <a:lnTo>
                        <a:pt x="6" y="117"/>
                      </a:lnTo>
                      <a:lnTo>
                        <a:pt x="23" y="56"/>
                      </a:lnTo>
                      <a:lnTo>
                        <a:pt x="30" y="25"/>
                      </a:lnTo>
                      <a:lnTo>
                        <a:pt x="32" y="20"/>
                      </a:lnTo>
                      <a:lnTo>
                        <a:pt x="30" y="17"/>
                      </a:lnTo>
                      <a:lnTo>
                        <a:pt x="30" y="8"/>
                      </a:lnTo>
                      <a:lnTo>
                        <a:pt x="31" y="6"/>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7" name="Freeform 190"/>
                <p:cNvSpPr>
                  <a:spLocks/>
                </p:cNvSpPr>
                <p:nvPr/>
              </p:nvSpPr>
              <p:spPr bwMode="auto">
                <a:xfrm>
                  <a:off x="4492" y="1458"/>
                  <a:ext cx="25" cy="22"/>
                </a:xfrm>
                <a:custGeom>
                  <a:avLst/>
                  <a:gdLst/>
                  <a:ahLst/>
                  <a:cxnLst>
                    <a:cxn ang="0">
                      <a:pos x="10" y="0"/>
                    </a:cxn>
                    <a:cxn ang="0">
                      <a:pos x="15" y="0"/>
                    </a:cxn>
                    <a:cxn ang="0">
                      <a:pos x="19" y="1"/>
                    </a:cxn>
                    <a:cxn ang="0">
                      <a:pos x="22" y="2"/>
                    </a:cxn>
                    <a:cxn ang="0">
                      <a:pos x="25" y="7"/>
                    </a:cxn>
                    <a:cxn ang="0">
                      <a:pos x="25" y="12"/>
                    </a:cxn>
                    <a:cxn ang="0">
                      <a:pos x="24" y="15"/>
                    </a:cxn>
                    <a:cxn ang="0">
                      <a:pos x="21" y="19"/>
                    </a:cxn>
                    <a:cxn ang="0">
                      <a:pos x="17" y="21"/>
                    </a:cxn>
                    <a:cxn ang="0">
                      <a:pos x="15" y="21"/>
                    </a:cxn>
                    <a:cxn ang="0">
                      <a:pos x="14" y="22"/>
                    </a:cxn>
                    <a:cxn ang="0">
                      <a:pos x="7" y="22"/>
                    </a:cxn>
                    <a:cxn ang="0">
                      <a:pos x="4" y="21"/>
                    </a:cxn>
                    <a:cxn ang="0">
                      <a:pos x="1" y="18"/>
                    </a:cxn>
                    <a:cxn ang="0">
                      <a:pos x="0" y="14"/>
                    </a:cxn>
                    <a:cxn ang="0">
                      <a:pos x="0" y="9"/>
                    </a:cxn>
                    <a:cxn ang="0">
                      <a:pos x="1" y="5"/>
                    </a:cxn>
                    <a:cxn ang="0">
                      <a:pos x="3" y="2"/>
                    </a:cxn>
                    <a:cxn ang="0">
                      <a:pos x="7" y="1"/>
                    </a:cxn>
                    <a:cxn ang="0">
                      <a:pos x="10" y="0"/>
                    </a:cxn>
                  </a:cxnLst>
                  <a:rect l="0" t="0" r="r" b="b"/>
                  <a:pathLst>
                    <a:path w="25" h="22">
                      <a:moveTo>
                        <a:pt x="10" y="0"/>
                      </a:moveTo>
                      <a:lnTo>
                        <a:pt x="15" y="0"/>
                      </a:lnTo>
                      <a:lnTo>
                        <a:pt x="19" y="1"/>
                      </a:lnTo>
                      <a:lnTo>
                        <a:pt x="22" y="2"/>
                      </a:lnTo>
                      <a:lnTo>
                        <a:pt x="25" y="7"/>
                      </a:lnTo>
                      <a:lnTo>
                        <a:pt x="25" y="12"/>
                      </a:lnTo>
                      <a:lnTo>
                        <a:pt x="24" y="15"/>
                      </a:lnTo>
                      <a:lnTo>
                        <a:pt x="21" y="19"/>
                      </a:lnTo>
                      <a:lnTo>
                        <a:pt x="17" y="21"/>
                      </a:lnTo>
                      <a:lnTo>
                        <a:pt x="15" y="21"/>
                      </a:lnTo>
                      <a:lnTo>
                        <a:pt x="14" y="22"/>
                      </a:lnTo>
                      <a:lnTo>
                        <a:pt x="7" y="22"/>
                      </a:lnTo>
                      <a:lnTo>
                        <a:pt x="4" y="21"/>
                      </a:lnTo>
                      <a:lnTo>
                        <a:pt x="1" y="18"/>
                      </a:lnTo>
                      <a:lnTo>
                        <a:pt x="0" y="14"/>
                      </a:lnTo>
                      <a:lnTo>
                        <a:pt x="0" y="9"/>
                      </a:lnTo>
                      <a:lnTo>
                        <a:pt x="1" y="5"/>
                      </a:lnTo>
                      <a:lnTo>
                        <a:pt x="3" y="2"/>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8" name="Freeform 191"/>
                <p:cNvSpPr>
                  <a:spLocks/>
                </p:cNvSpPr>
                <p:nvPr/>
              </p:nvSpPr>
              <p:spPr bwMode="auto">
                <a:xfrm>
                  <a:off x="4523" y="1459"/>
                  <a:ext cx="19" cy="22"/>
                </a:xfrm>
                <a:custGeom>
                  <a:avLst/>
                  <a:gdLst/>
                  <a:ahLst/>
                  <a:cxnLst>
                    <a:cxn ang="0">
                      <a:pos x="9" y="0"/>
                    </a:cxn>
                    <a:cxn ang="0">
                      <a:pos x="16" y="3"/>
                    </a:cxn>
                    <a:cxn ang="0">
                      <a:pos x="19" y="8"/>
                    </a:cxn>
                    <a:cxn ang="0">
                      <a:pos x="19" y="14"/>
                    </a:cxn>
                    <a:cxn ang="0">
                      <a:pos x="16" y="20"/>
                    </a:cxn>
                    <a:cxn ang="0">
                      <a:pos x="9" y="22"/>
                    </a:cxn>
                    <a:cxn ang="0">
                      <a:pos x="2" y="20"/>
                    </a:cxn>
                    <a:cxn ang="0">
                      <a:pos x="0" y="14"/>
                    </a:cxn>
                    <a:cxn ang="0">
                      <a:pos x="0" y="8"/>
                    </a:cxn>
                    <a:cxn ang="0">
                      <a:pos x="2" y="3"/>
                    </a:cxn>
                    <a:cxn ang="0">
                      <a:pos x="9" y="0"/>
                    </a:cxn>
                  </a:cxnLst>
                  <a:rect l="0" t="0" r="r" b="b"/>
                  <a:pathLst>
                    <a:path w="19" h="22">
                      <a:moveTo>
                        <a:pt x="9" y="0"/>
                      </a:moveTo>
                      <a:lnTo>
                        <a:pt x="16" y="3"/>
                      </a:lnTo>
                      <a:lnTo>
                        <a:pt x="19" y="8"/>
                      </a:lnTo>
                      <a:lnTo>
                        <a:pt x="19" y="14"/>
                      </a:lnTo>
                      <a:lnTo>
                        <a:pt x="16" y="20"/>
                      </a:lnTo>
                      <a:lnTo>
                        <a:pt x="9" y="22"/>
                      </a:lnTo>
                      <a:lnTo>
                        <a:pt x="2" y="20"/>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9" name="Freeform 192"/>
                <p:cNvSpPr>
                  <a:spLocks/>
                </p:cNvSpPr>
                <p:nvPr/>
              </p:nvSpPr>
              <p:spPr bwMode="auto">
                <a:xfrm>
                  <a:off x="4548" y="1437"/>
                  <a:ext cx="20" cy="22"/>
                </a:xfrm>
                <a:custGeom>
                  <a:avLst/>
                  <a:gdLst/>
                  <a:ahLst/>
                  <a:cxnLst>
                    <a:cxn ang="0">
                      <a:pos x="9" y="0"/>
                    </a:cxn>
                    <a:cxn ang="0">
                      <a:pos x="16" y="3"/>
                    </a:cxn>
                    <a:cxn ang="0">
                      <a:pos x="20" y="8"/>
                    </a:cxn>
                    <a:cxn ang="0">
                      <a:pos x="20" y="14"/>
                    </a:cxn>
                    <a:cxn ang="0">
                      <a:pos x="16" y="19"/>
                    </a:cxn>
                    <a:cxn ang="0">
                      <a:pos x="9" y="22"/>
                    </a:cxn>
                    <a:cxn ang="0">
                      <a:pos x="2" y="19"/>
                    </a:cxn>
                    <a:cxn ang="0">
                      <a:pos x="0" y="14"/>
                    </a:cxn>
                    <a:cxn ang="0">
                      <a:pos x="0" y="8"/>
                    </a:cxn>
                    <a:cxn ang="0">
                      <a:pos x="2" y="3"/>
                    </a:cxn>
                    <a:cxn ang="0">
                      <a:pos x="9" y="0"/>
                    </a:cxn>
                  </a:cxnLst>
                  <a:rect l="0" t="0" r="r" b="b"/>
                  <a:pathLst>
                    <a:path w="20" h="22">
                      <a:moveTo>
                        <a:pt x="9" y="0"/>
                      </a:moveTo>
                      <a:lnTo>
                        <a:pt x="16" y="3"/>
                      </a:lnTo>
                      <a:lnTo>
                        <a:pt x="20" y="8"/>
                      </a:lnTo>
                      <a:lnTo>
                        <a:pt x="20" y="14"/>
                      </a:lnTo>
                      <a:lnTo>
                        <a:pt x="16" y="19"/>
                      </a:lnTo>
                      <a:lnTo>
                        <a:pt x="9" y="22"/>
                      </a:lnTo>
                      <a:lnTo>
                        <a:pt x="2" y="19"/>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0" name="Freeform 193"/>
                <p:cNvSpPr>
                  <a:spLocks/>
                </p:cNvSpPr>
                <p:nvPr/>
              </p:nvSpPr>
              <p:spPr bwMode="auto">
                <a:xfrm>
                  <a:off x="4491" y="1488"/>
                  <a:ext cx="20" cy="23"/>
                </a:xfrm>
                <a:custGeom>
                  <a:avLst/>
                  <a:gdLst/>
                  <a:ahLst/>
                  <a:cxnLst>
                    <a:cxn ang="0">
                      <a:pos x="9" y="0"/>
                    </a:cxn>
                    <a:cxn ang="0">
                      <a:pos x="16" y="3"/>
                    </a:cxn>
                    <a:cxn ang="0">
                      <a:pos x="20" y="9"/>
                    </a:cxn>
                    <a:cxn ang="0">
                      <a:pos x="20" y="14"/>
                    </a:cxn>
                    <a:cxn ang="0">
                      <a:pos x="16" y="20"/>
                    </a:cxn>
                    <a:cxn ang="0">
                      <a:pos x="9" y="23"/>
                    </a:cxn>
                    <a:cxn ang="0">
                      <a:pos x="2" y="20"/>
                    </a:cxn>
                    <a:cxn ang="0">
                      <a:pos x="0" y="14"/>
                    </a:cxn>
                    <a:cxn ang="0">
                      <a:pos x="0" y="9"/>
                    </a:cxn>
                    <a:cxn ang="0">
                      <a:pos x="2" y="3"/>
                    </a:cxn>
                    <a:cxn ang="0">
                      <a:pos x="9" y="0"/>
                    </a:cxn>
                  </a:cxnLst>
                  <a:rect l="0" t="0" r="r" b="b"/>
                  <a:pathLst>
                    <a:path w="20" h="23">
                      <a:moveTo>
                        <a:pt x="9" y="0"/>
                      </a:moveTo>
                      <a:lnTo>
                        <a:pt x="16" y="3"/>
                      </a:lnTo>
                      <a:lnTo>
                        <a:pt x="20" y="9"/>
                      </a:lnTo>
                      <a:lnTo>
                        <a:pt x="20"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1" name="Freeform 194"/>
                <p:cNvSpPr>
                  <a:spLocks/>
                </p:cNvSpPr>
                <p:nvPr/>
              </p:nvSpPr>
              <p:spPr bwMode="auto">
                <a:xfrm>
                  <a:off x="4506" y="1420"/>
                  <a:ext cx="25" cy="22"/>
                </a:xfrm>
                <a:custGeom>
                  <a:avLst/>
                  <a:gdLst/>
                  <a:ahLst/>
                  <a:cxnLst>
                    <a:cxn ang="0">
                      <a:pos x="10" y="0"/>
                    </a:cxn>
                    <a:cxn ang="0">
                      <a:pos x="15" y="0"/>
                    </a:cxn>
                    <a:cxn ang="0">
                      <a:pos x="19" y="1"/>
                    </a:cxn>
                    <a:cxn ang="0">
                      <a:pos x="22" y="4"/>
                    </a:cxn>
                    <a:cxn ang="0">
                      <a:pos x="25" y="13"/>
                    </a:cxn>
                    <a:cxn ang="0">
                      <a:pos x="24" y="17"/>
                    </a:cxn>
                    <a:cxn ang="0">
                      <a:pos x="21" y="20"/>
                    </a:cxn>
                    <a:cxn ang="0">
                      <a:pos x="17" y="21"/>
                    </a:cxn>
                    <a:cxn ang="0">
                      <a:pos x="15" y="22"/>
                    </a:cxn>
                    <a:cxn ang="0">
                      <a:pos x="8" y="22"/>
                    </a:cxn>
                    <a:cxn ang="0">
                      <a:pos x="4" y="21"/>
                    </a:cxn>
                    <a:cxn ang="0">
                      <a:pos x="1" y="20"/>
                    </a:cxn>
                    <a:cxn ang="0">
                      <a:pos x="0" y="15"/>
                    </a:cxn>
                    <a:cxn ang="0">
                      <a:pos x="0" y="10"/>
                    </a:cxn>
                    <a:cxn ang="0">
                      <a:pos x="1" y="6"/>
                    </a:cxn>
                    <a:cxn ang="0">
                      <a:pos x="3" y="3"/>
                    </a:cxn>
                    <a:cxn ang="0">
                      <a:pos x="7" y="1"/>
                    </a:cxn>
                    <a:cxn ang="0">
                      <a:pos x="10" y="0"/>
                    </a:cxn>
                  </a:cxnLst>
                  <a:rect l="0" t="0" r="r" b="b"/>
                  <a:pathLst>
                    <a:path w="25" h="22">
                      <a:moveTo>
                        <a:pt x="10" y="0"/>
                      </a:moveTo>
                      <a:lnTo>
                        <a:pt x="15" y="0"/>
                      </a:lnTo>
                      <a:lnTo>
                        <a:pt x="19" y="1"/>
                      </a:lnTo>
                      <a:lnTo>
                        <a:pt x="22" y="4"/>
                      </a:lnTo>
                      <a:lnTo>
                        <a:pt x="25" y="13"/>
                      </a:lnTo>
                      <a:lnTo>
                        <a:pt x="24" y="17"/>
                      </a:lnTo>
                      <a:lnTo>
                        <a:pt x="21" y="20"/>
                      </a:lnTo>
                      <a:lnTo>
                        <a:pt x="17" y="21"/>
                      </a:lnTo>
                      <a:lnTo>
                        <a:pt x="15" y="22"/>
                      </a:lnTo>
                      <a:lnTo>
                        <a:pt x="8" y="22"/>
                      </a:lnTo>
                      <a:lnTo>
                        <a:pt x="4" y="21"/>
                      </a:lnTo>
                      <a:lnTo>
                        <a:pt x="1" y="20"/>
                      </a:lnTo>
                      <a:lnTo>
                        <a:pt x="0" y="15"/>
                      </a:lnTo>
                      <a:lnTo>
                        <a:pt x="0" y="10"/>
                      </a:lnTo>
                      <a:lnTo>
                        <a:pt x="1" y="6"/>
                      </a:lnTo>
                      <a:lnTo>
                        <a:pt x="3" y="3"/>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2" name="Freeform 195"/>
                <p:cNvSpPr>
                  <a:spLocks/>
                </p:cNvSpPr>
                <p:nvPr/>
              </p:nvSpPr>
              <p:spPr bwMode="auto">
                <a:xfrm>
                  <a:off x="4534" y="1487"/>
                  <a:ext cx="25" cy="24"/>
                </a:xfrm>
                <a:custGeom>
                  <a:avLst/>
                  <a:gdLst/>
                  <a:ahLst/>
                  <a:cxnLst>
                    <a:cxn ang="0">
                      <a:pos x="16" y="0"/>
                    </a:cxn>
                    <a:cxn ang="0">
                      <a:pos x="21" y="1"/>
                    </a:cxn>
                    <a:cxn ang="0">
                      <a:pos x="23" y="4"/>
                    </a:cxn>
                    <a:cxn ang="0">
                      <a:pos x="25" y="8"/>
                    </a:cxn>
                    <a:cxn ang="0">
                      <a:pos x="25" y="14"/>
                    </a:cxn>
                    <a:cxn ang="0">
                      <a:pos x="23" y="17"/>
                    </a:cxn>
                    <a:cxn ang="0">
                      <a:pos x="22" y="21"/>
                    </a:cxn>
                    <a:cxn ang="0">
                      <a:pos x="18" y="22"/>
                    </a:cxn>
                    <a:cxn ang="0">
                      <a:pos x="16" y="22"/>
                    </a:cxn>
                    <a:cxn ang="0">
                      <a:pos x="14" y="24"/>
                    </a:cxn>
                    <a:cxn ang="0">
                      <a:pos x="9" y="24"/>
                    </a:cxn>
                    <a:cxn ang="0">
                      <a:pos x="5" y="22"/>
                    </a:cxn>
                    <a:cxn ang="0">
                      <a:pos x="2" y="19"/>
                    </a:cxn>
                    <a:cxn ang="0">
                      <a:pos x="0" y="11"/>
                    </a:cxn>
                    <a:cxn ang="0">
                      <a:pos x="1" y="7"/>
                    </a:cxn>
                    <a:cxn ang="0">
                      <a:pos x="4" y="4"/>
                    </a:cxn>
                    <a:cxn ang="0">
                      <a:pos x="8" y="3"/>
                    </a:cxn>
                    <a:cxn ang="0">
                      <a:pos x="11" y="1"/>
                    </a:cxn>
                    <a:cxn ang="0">
                      <a:pos x="12" y="1"/>
                    </a:cxn>
                    <a:cxn ang="0">
                      <a:pos x="16" y="0"/>
                    </a:cxn>
                  </a:cxnLst>
                  <a:rect l="0" t="0" r="r" b="b"/>
                  <a:pathLst>
                    <a:path w="25" h="24">
                      <a:moveTo>
                        <a:pt x="16" y="0"/>
                      </a:moveTo>
                      <a:lnTo>
                        <a:pt x="21" y="1"/>
                      </a:lnTo>
                      <a:lnTo>
                        <a:pt x="23" y="4"/>
                      </a:lnTo>
                      <a:lnTo>
                        <a:pt x="25" y="8"/>
                      </a:lnTo>
                      <a:lnTo>
                        <a:pt x="25" y="14"/>
                      </a:lnTo>
                      <a:lnTo>
                        <a:pt x="23" y="17"/>
                      </a:lnTo>
                      <a:lnTo>
                        <a:pt x="22" y="21"/>
                      </a:lnTo>
                      <a:lnTo>
                        <a:pt x="18" y="22"/>
                      </a:lnTo>
                      <a:lnTo>
                        <a:pt x="16" y="22"/>
                      </a:lnTo>
                      <a:lnTo>
                        <a:pt x="14" y="24"/>
                      </a:lnTo>
                      <a:lnTo>
                        <a:pt x="9" y="24"/>
                      </a:lnTo>
                      <a:lnTo>
                        <a:pt x="5" y="22"/>
                      </a:lnTo>
                      <a:lnTo>
                        <a:pt x="2" y="19"/>
                      </a:lnTo>
                      <a:lnTo>
                        <a:pt x="0" y="11"/>
                      </a:lnTo>
                      <a:lnTo>
                        <a:pt x="1" y="7"/>
                      </a:lnTo>
                      <a:lnTo>
                        <a:pt x="4" y="4"/>
                      </a:lnTo>
                      <a:lnTo>
                        <a:pt x="8" y="3"/>
                      </a:lnTo>
                      <a:lnTo>
                        <a:pt x="11" y="1"/>
                      </a:lnTo>
                      <a:lnTo>
                        <a:pt x="12" y="1"/>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3" name="Freeform 196"/>
                <p:cNvSpPr>
                  <a:spLocks/>
                </p:cNvSpPr>
                <p:nvPr/>
              </p:nvSpPr>
              <p:spPr bwMode="auto">
                <a:xfrm>
                  <a:off x="4563" y="1462"/>
                  <a:ext cx="21" cy="21"/>
                </a:xfrm>
                <a:custGeom>
                  <a:avLst/>
                  <a:gdLst/>
                  <a:ahLst/>
                  <a:cxnLst>
                    <a:cxn ang="0">
                      <a:pos x="10" y="0"/>
                    </a:cxn>
                    <a:cxn ang="0">
                      <a:pos x="18" y="3"/>
                    </a:cxn>
                    <a:cxn ang="0">
                      <a:pos x="21" y="8"/>
                    </a:cxn>
                    <a:cxn ang="0">
                      <a:pos x="21" y="12"/>
                    </a:cxn>
                    <a:cxn ang="0">
                      <a:pos x="18" y="18"/>
                    </a:cxn>
                    <a:cxn ang="0">
                      <a:pos x="10" y="21"/>
                    </a:cxn>
                    <a:cxn ang="0">
                      <a:pos x="5" y="19"/>
                    </a:cxn>
                    <a:cxn ang="0">
                      <a:pos x="3" y="18"/>
                    </a:cxn>
                    <a:cxn ang="0">
                      <a:pos x="0" y="15"/>
                    </a:cxn>
                    <a:cxn ang="0">
                      <a:pos x="0" y="5"/>
                    </a:cxn>
                    <a:cxn ang="0">
                      <a:pos x="3" y="3"/>
                    </a:cxn>
                    <a:cxn ang="0">
                      <a:pos x="5" y="1"/>
                    </a:cxn>
                    <a:cxn ang="0">
                      <a:pos x="10" y="0"/>
                    </a:cxn>
                  </a:cxnLst>
                  <a:rect l="0" t="0" r="r" b="b"/>
                  <a:pathLst>
                    <a:path w="21" h="21">
                      <a:moveTo>
                        <a:pt x="10" y="0"/>
                      </a:moveTo>
                      <a:lnTo>
                        <a:pt x="18" y="3"/>
                      </a:lnTo>
                      <a:lnTo>
                        <a:pt x="21" y="8"/>
                      </a:lnTo>
                      <a:lnTo>
                        <a:pt x="21" y="12"/>
                      </a:lnTo>
                      <a:lnTo>
                        <a:pt x="18" y="18"/>
                      </a:lnTo>
                      <a:lnTo>
                        <a:pt x="10" y="21"/>
                      </a:lnTo>
                      <a:lnTo>
                        <a:pt x="5" y="19"/>
                      </a:lnTo>
                      <a:lnTo>
                        <a:pt x="3" y="18"/>
                      </a:lnTo>
                      <a:lnTo>
                        <a:pt x="0" y="15"/>
                      </a:lnTo>
                      <a:lnTo>
                        <a:pt x="0" y="5"/>
                      </a:lnTo>
                      <a:lnTo>
                        <a:pt x="3" y="3"/>
                      </a:lnTo>
                      <a:lnTo>
                        <a:pt x="5"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4" name="Freeform 197"/>
                <p:cNvSpPr>
                  <a:spLocks/>
                </p:cNvSpPr>
                <p:nvPr/>
              </p:nvSpPr>
              <p:spPr bwMode="auto">
                <a:xfrm>
                  <a:off x="4603" y="1200"/>
                  <a:ext cx="169" cy="208"/>
                </a:xfrm>
                <a:custGeom>
                  <a:avLst/>
                  <a:gdLst/>
                  <a:ahLst/>
                  <a:cxnLst>
                    <a:cxn ang="0">
                      <a:pos x="29" y="0"/>
                    </a:cxn>
                    <a:cxn ang="0">
                      <a:pos x="41" y="10"/>
                    </a:cxn>
                    <a:cxn ang="0">
                      <a:pos x="56" y="21"/>
                    </a:cxn>
                    <a:cxn ang="0">
                      <a:pos x="74" y="32"/>
                    </a:cxn>
                    <a:cxn ang="0">
                      <a:pos x="93" y="43"/>
                    </a:cxn>
                    <a:cxn ang="0">
                      <a:pos x="130" y="71"/>
                    </a:cxn>
                    <a:cxn ang="0">
                      <a:pos x="145" y="85"/>
                    </a:cxn>
                    <a:cxn ang="0">
                      <a:pos x="157" y="100"/>
                    </a:cxn>
                    <a:cxn ang="0">
                      <a:pos x="166" y="116"/>
                    </a:cxn>
                    <a:cxn ang="0">
                      <a:pos x="169" y="132"/>
                    </a:cxn>
                    <a:cxn ang="0">
                      <a:pos x="164" y="150"/>
                    </a:cxn>
                    <a:cxn ang="0">
                      <a:pos x="153" y="169"/>
                    </a:cxn>
                    <a:cxn ang="0">
                      <a:pos x="132" y="187"/>
                    </a:cxn>
                    <a:cxn ang="0">
                      <a:pos x="114" y="198"/>
                    </a:cxn>
                    <a:cxn ang="0">
                      <a:pos x="95" y="205"/>
                    </a:cxn>
                    <a:cxn ang="0">
                      <a:pos x="75" y="208"/>
                    </a:cxn>
                    <a:cxn ang="0">
                      <a:pos x="56" y="208"/>
                    </a:cxn>
                    <a:cxn ang="0">
                      <a:pos x="39" y="203"/>
                    </a:cxn>
                    <a:cxn ang="0">
                      <a:pos x="24" y="195"/>
                    </a:cxn>
                    <a:cxn ang="0">
                      <a:pos x="11" y="184"/>
                    </a:cxn>
                    <a:cxn ang="0">
                      <a:pos x="3" y="169"/>
                    </a:cxn>
                    <a:cxn ang="0">
                      <a:pos x="0" y="150"/>
                    </a:cxn>
                    <a:cxn ang="0">
                      <a:pos x="2" y="130"/>
                    </a:cxn>
                    <a:cxn ang="0">
                      <a:pos x="9" y="100"/>
                    </a:cxn>
                    <a:cxn ang="0">
                      <a:pos x="17" y="73"/>
                    </a:cxn>
                    <a:cxn ang="0">
                      <a:pos x="24" y="45"/>
                    </a:cxn>
                    <a:cxn ang="0">
                      <a:pos x="29" y="14"/>
                    </a:cxn>
                    <a:cxn ang="0">
                      <a:pos x="29" y="0"/>
                    </a:cxn>
                  </a:cxnLst>
                  <a:rect l="0" t="0" r="r" b="b"/>
                  <a:pathLst>
                    <a:path w="169" h="208">
                      <a:moveTo>
                        <a:pt x="29" y="0"/>
                      </a:moveTo>
                      <a:lnTo>
                        <a:pt x="41" y="10"/>
                      </a:lnTo>
                      <a:lnTo>
                        <a:pt x="56" y="21"/>
                      </a:lnTo>
                      <a:lnTo>
                        <a:pt x="74" y="32"/>
                      </a:lnTo>
                      <a:lnTo>
                        <a:pt x="93" y="43"/>
                      </a:lnTo>
                      <a:lnTo>
                        <a:pt x="130" y="71"/>
                      </a:lnTo>
                      <a:lnTo>
                        <a:pt x="145" y="85"/>
                      </a:lnTo>
                      <a:lnTo>
                        <a:pt x="157" y="100"/>
                      </a:lnTo>
                      <a:lnTo>
                        <a:pt x="166" y="116"/>
                      </a:lnTo>
                      <a:lnTo>
                        <a:pt x="169" y="132"/>
                      </a:lnTo>
                      <a:lnTo>
                        <a:pt x="164" y="150"/>
                      </a:lnTo>
                      <a:lnTo>
                        <a:pt x="153" y="169"/>
                      </a:lnTo>
                      <a:lnTo>
                        <a:pt x="132" y="187"/>
                      </a:lnTo>
                      <a:lnTo>
                        <a:pt x="114" y="198"/>
                      </a:lnTo>
                      <a:lnTo>
                        <a:pt x="95" y="205"/>
                      </a:lnTo>
                      <a:lnTo>
                        <a:pt x="75" y="208"/>
                      </a:lnTo>
                      <a:lnTo>
                        <a:pt x="56" y="208"/>
                      </a:lnTo>
                      <a:lnTo>
                        <a:pt x="39" y="203"/>
                      </a:lnTo>
                      <a:lnTo>
                        <a:pt x="24" y="195"/>
                      </a:lnTo>
                      <a:lnTo>
                        <a:pt x="11" y="184"/>
                      </a:lnTo>
                      <a:lnTo>
                        <a:pt x="3" y="169"/>
                      </a:lnTo>
                      <a:lnTo>
                        <a:pt x="0" y="150"/>
                      </a:lnTo>
                      <a:lnTo>
                        <a:pt x="2" y="130"/>
                      </a:lnTo>
                      <a:lnTo>
                        <a:pt x="9" y="100"/>
                      </a:lnTo>
                      <a:lnTo>
                        <a:pt x="17" y="73"/>
                      </a:lnTo>
                      <a:lnTo>
                        <a:pt x="24" y="45"/>
                      </a:lnTo>
                      <a:lnTo>
                        <a:pt x="29"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5" name="Freeform 198"/>
                <p:cNvSpPr>
                  <a:spLocks noEditPoints="1"/>
                </p:cNvSpPr>
                <p:nvPr/>
              </p:nvSpPr>
              <p:spPr bwMode="auto">
                <a:xfrm>
                  <a:off x="4592" y="1189"/>
                  <a:ext cx="192" cy="231"/>
                </a:xfrm>
                <a:custGeom>
                  <a:avLst/>
                  <a:gdLst/>
                  <a:ahLst/>
                  <a:cxnLst>
                    <a:cxn ang="0">
                      <a:pos x="50" y="32"/>
                    </a:cxn>
                    <a:cxn ang="0">
                      <a:pos x="46" y="57"/>
                    </a:cxn>
                    <a:cxn ang="0">
                      <a:pos x="38" y="90"/>
                    </a:cxn>
                    <a:cxn ang="0">
                      <a:pos x="28" y="123"/>
                    </a:cxn>
                    <a:cxn ang="0">
                      <a:pos x="25" y="136"/>
                    </a:cxn>
                    <a:cxn ang="0">
                      <a:pos x="22" y="152"/>
                    </a:cxn>
                    <a:cxn ang="0">
                      <a:pos x="22" y="167"/>
                    </a:cxn>
                    <a:cxn ang="0">
                      <a:pos x="27" y="181"/>
                    </a:cxn>
                    <a:cxn ang="0">
                      <a:pos x="36" y="194"/>
                    </a:cxn>
                    <a:cxn ang="0">
                      <a:pos x="53" y="205"/>
                    </a:cxn>
                    <a:cxn ang="0">
                      <a:pos x="72" y="209"/>
                    </a:cxn>
                    <a:cxn ang="0">
                      <a:pos x="93" y="209"/>
                    </a:cxn>
                    <a:cxn ang="0">
                      <a:pos x="113" y="203"/>
                    </a:cxn>
                    <a:cxn ang="0">
                      <a:pos x="131" y="194"/>
                    </a:cxn>
                    <a:cxn ang="0">
                      <a:pos x="148" y="181"/>
                    </a:cxn>
                    <a:cxn ang="0">
                      <a:pos x="160" y="166"/>
                    </a:cxn>
                    <a:cxn ang="0">
                      <a:pos x="167" y="149"/>
                    </a:cxn>
                    <a:cxn ang="0">
                      <a:pos x="167" y="132"/>
                    </a:cxn>
                    <a:cxn ang="0">
                      <a:pos x="160" y="117"/>
                    </a:cxn>
                    <a:cxn ang="0">
                      <a:pos x="149" y="102"/>
                    </a:cxn>
                    <a:cxn ang="0">
                      <a:pos x="134" y="88"/>
                    </a:cxn>
                    <a:cxn ang="0">
                      <a:pos x="116" y="74"/>
                    </a:cxn>
                    <a:cxn ang="0">
                      <a:pos x="77" y="49"/>
                    </a:cxn>
                    <a:cxn ang="0">
                      <a:pos x="60" y="38"/>
                    </a:cxn>
                    <a:cxn ang="0">
                      <a:pos x="50" y="32"/>
                    </a:cxn>
                    <a:cxn ang="0">
                      <a:pos x="36" y="0"/>
                    </a:cxn>
                    <a:cxn ang="0">
                      <a:pos x="45" y="0"/>
                    </a:cxn>
                    <a:cxn ang="0">
                      <a:pos x="47" y="3"/>
                    </a:cxn>
                    <a:cxn ang="0">
                      <a:pos x="60" y="13"/>
                    </a:cxn>
                    <a:cxn ang="0">
                      <a:pos x="75" y="24"/>
                    </a:cxn>
                    <a:cxn ang="0">
                      <a:pos x="93" y="36"/>
                    </a:cxn>
                    <a:cxn ang="0">
                      <a:pos x="113" y="49"/>
                    </a:cxn>
                    <a:cxn ang="0">
                      <a:pos x="149" y="77"/>
                    </a:cxn>
                    <a:cxn ang="0">
                      <a:pos x="166" y="92"/>
                    </a:cxn>
                    <a:cxn ang="0">
                      <a:pos x="178" y="107"/>
                    </a:cxn>
                    <a:cxn ang="0">
                      <a:pos x="188" y="123"/>
                    </a:cxn>
                    <a:cxn ang="0">
                      <a:pos x="192" y="141"/>
                    </a:cxn>
                    <a:cxn ang="0">
                      <a:pos x="191" y="157"/>
                    </a:cxn>
                    <a:cxn ang="0">
                      <a:pos x="182" y="175"/>
                    </a:cxn>
                    <a:cxn ang="0">
                      <a:pos x="166" y="195"/>
                    </a:cxn>
                    <a:cxn ang="0">
                      <a:pos x="148" y="209"/>
                    </a:cxn>
                    <a:cxn ang="0">
                      <a:pos x="128" y="219"/>
                    </a:cxn>
                    <a:cxn ang="0">
                      <a:pos x="107" y="227"/>
                    </a:cxn>
                    <a:cxn ang="0">
                      <a:pos x="85" y="231"/>
                    </a:cxn>
                    <a:cxn ang="0">
                      <a:pos x="64" y="230"/>
                    </a:cxn>
                    <a:cxn ang="0">
                      <a:pos x="43" y="224"/>
                    </a:cxn>
                    <a:cxn ang="0">
                      <a:pos x="24" y="212"/>
                    </a:cxn>
                    <a:cxn ang="0">
                      <a:pos x="11" y="198"/>
                    </a:cxn>
                    <a:cxn ang="0">
                      <a:pos x="4" y="182"/>
                    </a:cxn>
                    <a:cxn ang="0">
                      <a:pos x="0" y="164"/>
                    </a:cxn>
                    <a:cxn ang="0">
                      <a:pos x="0" y="146"/>
                    </a:cxn>
                    <a:cxn ang="0">
                      <a:pos x="6" y="116"/>
                    </a:cxn>
                    <a:cxn ang="0">
                      <a:pos x="14" y="86"/>
                    </a:cxn>
                    <a:cxn ang="0">
                      <a:pos x="22" y="56"/>
                    </a:cxn>
                    <a:cxn ang="0">
                      <a:pos x="29" y="25"/>
                    </a:cxn>
                    <a:cxn ang="0">
                      <a:pos x="34" y="19"/>
                    </a:cxn>
                    <a:cxn ang="0">
                      <a:pos x="29" y="15"/>
                    </a:cxn>
                    <a:cxn ang="0">
                      <a:pos x="29" y="7"/>
                    </a:cxn>
                    <a:cxn ang="0">
                      <a:pos x="31" y="4"/>
                    </a:cxn>
                    <a:cxn ang="0">
                      <a:pos x="34" y="1"/>
                    </a:cxn>
                    <a:cxn ang="0">
                      <a:pos x="36" y="0"/>
                    </a:cxn>
                  </a:cxnLst>
                  <a:rect l="0" t="0" r="r" b="b"/>
                  <a:pathLst>
                    <a:path w="192" h="231">
                      <a:moveTo>
                        <a:pt x="50" y="32"/>
                      </a:moveTo>
                      <a:lnTo>
                        <a:pt x="46" y="57"/>
                      </a:lnTo>
                      <a:lnTo>
                        <a:pt x="38" y="90"/>
                      </a:lnTo>
                      <a:lnTo>
                        <a:pt x="28" y="123"/>
                      </a:lnTo>
                      <a:lnTo>
                        <a:pt x="25" y="136"/>
                      </a:lnTo>
                      <a:lnTo>
                        <a:pt x="22" y="152"/>
                      </a:lnTo>
                      <a:lnTo>
                        <a:pt x="22" y="167"/>
                      </a:lnTo>
                      <a:lnTo>
                        <a:pt x="27" y="181"/>
                      </a:lnTo>
                      <a:lnTo>
                        <a:pt x="36" y="194"/>
                      </a:lnTo>
                      <a:lnTo>
                        <a:pt x="53" y="205"/>
                      </a:lnTo>
                      <a:lnTo>
                        <a:pt x="72" y="209"/>
                      </a:lnTo>
                      <a:lnTo>
                        <a:pt x="93" y="209"/>
                      </a:lnTo>
                      <a:lnTo>
                        <a:pt x="113" y="203"/>
                      </a:lnTo>
                      <a:lnTo>
                        <a:pt x="131" y="194"/>
                      </a:lnTo>
                      <a:lnTo>
                        <a:pt x="148" y="181"/>
                      </a:lnTo>
                      <a:lnTo>
                        <a:pt x="160" y="166"/>
                      </a:lnTo>
                      <a:lnTo>
                        <a:pt x="167" y="149"/>
                      </a:lnTo>
                      <a:lnTo>
                        <a:pt x="167" y="132"/>
                      </a:lnTo>
                      <a:lnTo>
                        <a:pt x="160" y="117"/>
                      </a:lnTo>
                      <a:lnTo>
                        <a:pt x="149" y="102"/>
                      </a:lnTo>
                      <a:lnTo>
                        <a:pt x="134" y="88"/>
                      </a:lnTo>
                      <a:lnTo>
                        <a:pt x="116" y="74"/>
                      </a:lnTo>
                      <a:lnTo>
                        <a:pt x="77" y="49"/>
                      </a:lnTo>
                      <a:lnTo>
                        <a:pt x="60" y="38"/>
                      </a:lnTo>
                      <a:lnTo>
                        <a:pt x="50" y="32"/>
                      </a:lnTo>
                      <a:close/>
                      <a:moveTo>
                        <a:pt x="36" y="0"/>
                      </a:moveTo>
                      <a:lnTo>
                        <a:pt x="45" y="0"/>
                      </a:lnTo>
                      <a:lnTo>
                        <a:pt x="47" y="3"/>
                      </a:lnTo>
                      <a:lnTo>
                        <a:pt x="60" y="13"/>
                      </a:lnTo>
                      <a:lnTo>
                        <a:pt x="75" y="24"/>
                      </a:lnTo>
                      <a:lnTo>
                        <a:pt x="93" y="36"/>
                      </a:lnTo>
                      <a:lnTo>
                        <a:pt x="113" y="49"/>
                      </a:lnTo>
                      <a:lnTo>
                        <a:pt x="149" y="77"/>
                      </a:lnTo>
                      <a:lnTo>
                        <a:pt x="166" y="92"/>
                      </a:lnTo>
                      <a:lnTo>
                        <a:pt x="178" y="107"/>
                      </a:lnTo>
                      <a:lnTo>
                        <a:pt x="188" y="123"/>
                      </a:lnTo>
                      <a:lnTo>
                        <a:pt x="192" y="141"/>
                      </a:lnTo>
                      <a:lnTo>
                        <a:pt x="191" y="157"/>
                      </a:lnTo>
                      <a:lnTo>
                        <a:pt x="182" y="175"/>
                      </a:lnTo>
                      <a:lnTo>
                        <a:pt x="166" y="195"/>
                      </a:lnTo>
                      <a:lnTo>
                        <a:pt x="148" y="209"/>
                      </a:lnTo>
                      <a:lnTo>
                        <a:pt x="128" y="219"/>
                      </a:lnTo>
                      <a:lnTo>
                        <a:pt x="107" y="227"/>
                      </a:lnTo>
                      <a:lnTo>
                        <a:pt x="85" y="231"/>
                      </a:lnTo>
                      <a:lnTo>
                        <a:pt x="64" y="230"/>
                      </a:lnTo>
                      <a:lnTo>
                        <a:pt x="43" y="224"/>
                      </a:lnTo>
                      <a:lnTo>
                        <a:pt x="24" y="212"/>
                      </a:lnTo>
                      <a:lnTo>
                        <a:pt x="11" y="198"/>
                      </a:lnTo>
                      <a:lnTo>
                        <a:pt x="4" y="182"/>
                      </a:lnTo>
                      <a:lnTo>
                        <a:pt x="0" y="164"/>
                      </a:lnTo>
                      <a:lnTo>
                        <a:pt x="0" y="146"/>
                      </a:lnTo>
                      <a:lnTo>
                        <a:pt x="6" y="116"/>
                      </a:lnTo>
                      <a:lnTo>
                        <a:pt x="14" y="86"/>
                      </a:lnTo>
                      <a:lnTo>
                        <a:pt x="22" y="56"/>
                      </a:lnTo>
                      <a:lnTo>
                        <a:pt x="29" y="25"/>
                      </a:lnTo>
                      <a:lnTo>
                        <a:pt x="34" y="19"/>
                      </a:lnTo>
                      <a:lnTo>
                        <a:pt x="29" y="15"/>
                      </a:lnTo>
                      <a:lnTo>
                        <a:pt x="29" y="7"/>
                      </a:lnTo>
                      <a:lnTo>
                        <a:pt x="31" y="4"/>
                      </a:lnTo>
                      <a:lnTo>
                        <a:pt x="34" y="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6" name="Freeform 199"/>
                <p:cNvSpPr>
                  <a:spLocks/>
                </p:cNvSpPr>
                <p:nvPr/>
              </p:nvSpPr>
              <p:spPr bwMode="auto">
                <a:xfrm>
                  <a:off x="4623" y="1282"/>
                  <a:ext cx="25" cy="24"/>
                </a:xfrm>
                <a:custGeom>
                  <a:avLst/>
                  <a:gdLst/>
                  <a:ahLst/>
                  <a:cxnLst>
                    <a:cxn ang="0">
                      <a:pos x="15" y="0"/>
                    </a:cxn>
                    <a:cxn ang="0">
                      <a:pos x="19" y="2"/>
                    </a:cxn>
                    <a:cxn ang="0">
                      <a:pos x="22" y="4"/>
                    </a:cxn>
                    <a:cxn ang="0">
                      <a:pos x="25" y="9"/>
                    </a:cxn>
                    <a:cxn ang="0">
                      <a:pos x="25" y="13"/>
                    </a:cxn>
                    <a:cxn ang="0">
                      <a:pos x="23" y="17"/>
                    </a:cxn>
                    <a:cxn ang="0">
                      <a:pos x="21" y="21"/>
                    </a:cxn>
                    <a:cxn ang="0">
                      <a:pos x="16" y="23"/>
                    </a:cxn>
                    <a:cxn ang="0">
                      <a:pos x="14" y="23"/>
                    </a:cxn>
                    <a:cxn ang="0">
                      <a:pos x="14" y="24"/>
                    </a:cxn>
                    <a:cxn ang="0">
                      <a:pos x="8" y="24"/>
                    </a:cxn>
                    <a:cxn ang="0">
                      <a:pos x="5" y="23"/>
                    </a:cxn>
                    <a:cxn ang="0">
                      <a:pos x="1" y="20"/>
                    </a:cxn>
                    <a:cxn ang="0">
                      <a:pos x="0" y="16"/>
                    </a:cxn>
                    <a:cxn ang="0">
                      <a:pos x="0" y="11"/>
                    </a:cxn>
                    <a:cxn ang="0">
                      <a:pos x="1" y="7"/>
                    </a:cxn>
                    <a:cxn ang="0">
                      <a:pos x="3" y="4"/>
                    </a:cxn>
                    <a:cxn ang="0">
                      <a:pos x="7" y="2"/>
                    </a:cxn>
                    <a:cxn ang="0">
                      <a:pos x="11" y="2"/>
                    </a:cxn>
                    <a:cxn ang="0">
                      <a:pos x="15" y="0"/>
                    </a:cxn>
                  </a:cxnLst>
                  <a:rect l="0" t="0" r="r" b="b"/>
                  <a:pathLst>
                    <a:path w="25" h="24">
                      <a:moveTo>
                        <a:pt x="15" y="0"/>
                      </a:moveTo>
                      <a:lnTo>
                        <a:pt x="19" y="2"/>
                      </a:lnTo>
                      <a:lnTo>
                        <a:pt x="22" y="4"/>
                      </a:lnTo>
                      <a:lnTo>
                        <a:pt x="25" y="9"/>
                      </a:lnTo>
                      <a:lnTo>
                        <a:pt x="25" y="13"/>
                      </a:lnTo>
                      <a:lnTo>
                        <a:pt x="23" y="17"/>
                      </a:lnTo>
                      <a:lnTo>
                        <a:pt x="21" y="21"/>
                      </a:lnTo>
                      <a:lnTo>
                        <a:pt x="16" y="23"/>
                      </a:lnTo>
                      <a:lnTo>
                        <a:pt x="14" y="23"/>
                      </a:lnTo>
                      <a:lnTo>
                        <a:pt x="14" y="24"/>
                      </a:lnTo>
                      <a:lnTo>
                        <a:pt x="8" y="24"/>
                      </a:lnTo>
                      <a:lnTo>
                        <a:pt x="5" y="23"/>
                      </a:lnTo>
                      <a:lnTo>
                        <a:pt x="1" y="20"/>
                      </a:lnTo>
                      <a:lnTo>
                        <a:pt x="0" y="16"/>
                      </a:lnTo>
                      <a:lnTo>
                        <a:pt x="0" y="11"/>
                      </a:lnTo>
                      <a:lnTo>
                        <a:pt x="1" y="7"/>
                      </a:lnTo>
                      <a:lnTo>
                        <a:pt x="3" y="4"/>
                      </a:lnTo>
                      <a:lnTo>
                        <a:pt x="7"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7" name="Freeform 200"/>
                <p:cNvSpPr>
                  <a:spLocks/>
                </p:cNvSpPr>
                <p:nvPr/>
              </p:nvSpPr>
              <p:spPr bwMode="auto">
                <a:xfrm>
                  <a:off x="4653" y="1285"/>
                  <a:ext cx="20" cy="22"/>
                </a:xfrm>
                <a:custGeom>
                  <a:avLst/>
                  <a:gdLst/>
                  <a:ahLst/>
                  <a:cxnLst>
                    <a:cxn ang="0">
                      <a:pos x="10" y="0"/>
                    </a:cxn>
                    <a:cxn ang="0">
                      <a:pos x="17" y="3"/>
                    </a:cxn>
                    <a:cxn ang="0">
                      <a:pos x="20" y="8"/>
                    </a:cxn>
                    <a:cxn ang="0">
                      <a:pos x="20" y="14"/>
                    </a:cxn>
                    <a:cxn ang="0">
                      <a:pos x="17" y="20"/>
                    </a:cxn>
                    <a:cxn ang="0">
                      <a:pos x="10" y="22"/>
                    </a:cxn>
                    <a:cxn ang="0">
                      <a:pos x="3" y="20"/>
                    </a:cxn>
                    <a:cxn ang="0">
                      <a:pos x="0" y="14"/>
                    </a:cxn>
                    <a:cxn ang="0">
                      <a:pos x="0" y="8"/>
                    </a:cxn>
                    <a:cxn ang="0">
                      <a:pos x="3" y="3"/>
                    </a:cxn>
                    <a:cxn ang="0">
                      <a:pos x="10" y="0"/>
                    </a:cxn>
                  </a:cxnLst>
                  <a:rect l="0" t="0" r="r" b="b"/>
                  <a:pathLst>
                    <a:path w="20" h="22">
                      <a:moveTo>
                        <a:pt x="10" y="0"/>
                      </a:moveTo>
                      <a:lnTo>
                        <a:pt x="17" y="3"/>
                      </a:lnTo>
                      <a:lnTo>
                        <a:pt x="20" y="8"/>
                      </a:lnTo>
                      <a:lnTo>
                        <a:pt x="20"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 name="Freeform 201"/>
                <p:cNvSpPr>
                  <a:spLocks/>
                </p:cNvSpPr>
                <p:nvPr/>
              </p:nvSpPr>
              <p:spPr bwMode="auto">
                <a:xfrm>
                  <a:off x="4678" y="1263"/>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 name="Freeform 202"/>
                <p:cNvSpPr>
                  <a:spLocks/>
                </p:cNvSpPr>
                <p:nvPr/>
              </p:nvSpPr>
              <p:spPr bwMode="auto">
                <a:xfrm>
                  <a:off x="4621" y="1314"/>
                  <a:ext cx="21" cy="21"/>
                </a:xfrm>
                <a:custGeom>
                  <a:avLst/>
                  <a:gdLst/>
                  <a:ahLst/>
                  <a:cxnLst>
                    <a:cxn ang="0">
                      <a:pos x="10" y="0"/>
                    </a:cxn>
                    <a:cxn ang="0">
                      <a:pos x="18" y="3"/>
                    </a:cxn>
                    <a:cxn ang="0">
                      <a:pos x="21" y="9"/>
                    </a:cxn>
                    <a:cxn ang="0">
                      <a:pos x="21" y="13"/>
                    </a:cxn>
                    <a:cxn ang="0">
                      <a:pos x="18" y="18"/>
                    </a:cxn>
                    <a:cxn ang="0">
                      <a:pos x="10" y="21"/>
                    </a:cxn>
                    <a:cxn ang="0">
                      <a:pos x="6" y="20"/>
                    </a:cxn>
                    <a:cxn ang="0">
                      <a:pos x="3" y="18"/>
                    </a:cxn>
                    <a:cxn ang="0">
                      <a:pos x="0" y="16"/>
                    </a:cxn>
                    <a:cxn ang="0">
                      <a:pos x="0" y="6"/>
                    </a:cxn>
                    <a:cxn ang="0">
                      <a:pos x="3" y="3"/>
                    </a:cxn>
                    <a:cxn ang="0">
                      <a:pos x="6" y="2"/>
                    </a:cxn>
                    <a:cxn ang="0">
                      <a:pos x="10" y="0"/>
                    </a:cxn>
                  </a:cxnLst>
                  <a:rect l="0" t="0" r="r" b="b"/>
                  <a:pathLst>
                    <a:path w="21" h="21">
                      <a:moveTo>
                        <a:pt x="10" y="0"/>
                      </a:moveTo>
                      <a:lnTo>
                        <a:pt x="18" y="3"/>
                      </a:lnTo>
                      <a:lnTo>
                        <a:pt x="21" y="9"/>
                      </a:lnTo>
                      <a:lnTo>
                        <a:pt x="21" y="13"/>
                      </a:lnTo>
                      <a:lnTo>
                        <a:pt x="18" y="18"/>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0" name="Freeform 203"/>
                <p:cNvSpPr>
                  <a:spLocks/>
                </p:cNvSpPr>
                <p:nvPr/>
              </p:nvSpPr>
              <p:spPr bwMode="auto">
                <a:xfrm>
                  <a:off x="4637" y="1245"/>
                  <a:ext cx="25" cy="23"/>
                </a:xfrm>
                <a:custGeom>
                  <a:avLst/>
                  <a:gdLst/>
                  <a:ahLst/>
                  <a:cxnLst>
                    <a:cxn ang="0">
                      <a:pos x="15" y="0"/>
                    </a:cxn>
                    <a:cxn ang="0">
                      <a:pos x="19" y="1"/>
                    </a:cxn>
                    <a:cxn ang="0">
                      <a:pos x="22" y="4"/>
                    </a:cxn>
                    <a:cxn ang="0">
                      <a:pos x="25" y="12"/>
                    </a:cxn>
                    <a:cxn ang="0">
                      <a:pos x="22" y="18"/>
                    </a:cxn>
                    <a:cxn ang="0">
                      <a:pos x="19" y="21"/>
                    </a:cxn>
                    <a:cxn ang="0">
                      <a:pos x="16" y="22"/>
                    </a:cxn>
                    <a:cxn ang="0">
                      <a:pos x="15" y="22"/>
                    </a:cxn>
                    <a:cxn ang="0">
                      <a:pos x="12" y="23"/>
                    </a:cxn>
                    <a:cxn ang="0">
                      <a:pos x="8" y="23"/>
                    </a:cxn>
                    <a:cxn ang="0">
                      <a:pos x="4" y="22"/>
                    </a:cxn>
                    <a:cxn ang="0">
                      <a:pos x="1" y="19"/>
                    </a:cxn>
                    <a:cxn ang="0">
                      <a:pos x="0" y="15"/>
                    </a:cxn>
                    <a:cxn ang="0">
                      <a:pos x="0" y="11"/>
                    </a:cxn>
                    <a:cxn ang="0">
                      <a:pos x="1" y="7"/>
                    </a:cxn>
                    <a:cxn ang="0">
                      <a:pos x="2" y="4"/>
                    </a:cxn>
                    <a:cxn ang="0">
                      <a:pos x="7" y="1"/>
                    </a:cxn>
                    <a:cxn ang="0">
                      <a:pos x="11" y="1"/>
                    </a:cxn>
                    <a:cxn ang="0">
                      <a:pos x="15" y="0"/>
                    </a:cxn>
                  </a:cxnLst>
                  <a:rect l="0" t="0" r="r" b="b"/>
                  <a:pathLst>
                    <a:path w="25" h="23">
                      <a:moveTo>
                        <a:pt x="15" y="0"/>
                      </a:moveTo>
                      <a:lnTo>
                        <a:pt x="19" y="1"/>
                      </a:lnTo>
                      <a:lnTo>
                        <a:pt x="22" y="4"/>
                      </a:lnTo>
                      <a:lnTo>
                        <a:pt x="25" y="12"/>
                      </a:lnTo>
                      <a:lnTo>
                        <a:pt x="22" y="18"/>
                      </a:lnTo>
                      <a:lnTo>
                        <a:pt x="19" y="21"/>
                      </a:lnTo>
                      <a:lnTo>
                        <a:pt x="16" y="22"/>
                      </a:lnTo>
                      <a:lnTo>
                        <a:pt x="15" y="22"/>
                      </a:lnTo>
                      <a:lnTo>
                        <a:pt x="12" y="23"/>
                      </a:lnTo>
                      <a:lnTo>
                        <a:pt x="8" y="23"/>
                      </a:lnTo>
                      <a:lnTo>
                        <a:pt x="4" y="22"/>
                      </a:lnTo>
                      <a:lnTo>
                        <a:pt x="1" y="19"/>
                      </a:lnTo>
                      <a:lnTo>
                        <a:pt x="0" y="15"/>
                      </a:lnTo>
                      <a:lnTo>
                        <a:pt x="0" y="11"/>
                      </a:lnTo>
                      <a:lnTo>
                        <a:pt x="1" y="7"/>
                      </a:lnTo>
                      <a:lnTo>
                        <a:pt x="2"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1" name="Freeform 204"/>
                <p:cNvSpPr>
                  <a:spLocks/>
                </p:cNvSpPr>
                <p:nvPr/>
              </p:nvSpPr>
              <p:spPr bwMode="auto">
                <a:xfrm>
                  <a:off x="4664" y="1313"/>
                  <a:ext cx="26" cy="24"/>
                </a:xfrm>
                <a:custGeom>
                  <a:avLst/>
                  <a:gdLst/>
                  <a:ahLst/>
                  <a:cxnLst>
                    <a:cxn ang="0">
                      <a:pos x="13" y="0"/>
                    </a:cxn>
                    <a:cxn ang="0">
                      <a:pos x="17" y="0"/>
                    </a:cxn>
                    <a:cxn ang="0">
                      <a:pos x="21" y="1"/>
                    </a:cxn>
                    <a:cxn ang="0">
                      <a:pos x="24" y="4"/>
                    </a:cxn>
                    <a:cxn ang="0">
                      <a:pos x="26" y="8"/>
                    </a:cxn>
                    <a:cxn ang="0">
                      <a:pos x="26" y="12"/>
                    </a:cxn>
                    <a:cxn ang="0">
                      <a:pos x="24" y="17"/>
                    </a:cxn>
                    <a:cxn ang="0">
                      <a:pos x="23" y="19"/>
                    </a:cxn>
                    <a:cxn ang="0">
                      <a:pos x="19" y="22"/>
                    </a:cxn>
                    <a:cxn ang="0">
                      <a:pos x="14" y="22"/>
                    </a:cxn>
                    <a:cxn ang="0">
                      <a:pos x="10" y="24"/>
                    </a:cxn>
                    <a:cxn ang="0">
                      <a:pos x="6" y="22"/>
                    </a:cxn>
                    <a:cxn ang="0">
                      <a:pos x="3" y="19"/>
                    </a:cxn>
                    <a:cxn ang="0">
                      <a:pos x="2" y="15"/>
                    </a:cxn>
                    <a:cxn ang="0">
                      <a:pos x="0" y="12"/>
                    </a:cxn>
                    <a:cxn ang="0">
                      <a:pos x="2" y="8"/>
                    </a:cxn>
                    <a:cxn ang="0">
                      <a:pos x="3" y="5"/>
                    </a:cxn>
                    <a:cxn ang="0">
                      <a:pos x="6" y="3"/>
                    </a:cxn>
                    <a:cxn ang="0">
                      <a:pos x="9" y="1"/>
                    </a:cxn>
                    <a:cxn ang="0">
                      <a:pos x="12" y="1"/>
                    </a:cxn>
                    <a:cxn ang="0">
                      <a:pos x="13" y="0"/>
                    </a:cxn>
                  </a:cxnLst>
                  <a:rect l="0" t="0" r="r" b="b"/>
                  <a:pathLst>
                    <a:path w="26" h="24">
                      <a:moveTo>
                        <a:pt x="13" y="0"/>
                      </a:moveTo>
                      <a:lnTo>
                        <a:pt x="17" y="0"/>
                      </a:lnTo>
                      <a:lnTo>
                        <a:pt x="21" y="1"/>
                      </a:lnTo>
                      <a:lnTo>
                        <a:pt x="24" y="4"/>
                      </a:lnTo>
                      <a:lnTo>
                        <a:pt x="26" y="8"/>
                      </a:lnTo>
                      <a:lnTo>
                        <a:pt x="26" y="12"/>
                      </a:lnTo>
                      <a:lnTo>
                        <a:pt x="24" y="17"/>
                      </a:lnTo>
                      <a:lnTo>
                        <a:pt x="23" y="19"/>
                      </a:lnTo>
                      <a:lnTo>
                        <a:pt x="19" y="22"/>
                      </a:lnTo>
                      <a:lnTo>
                        <a:pt x="14" y="22"/>
                      </a:lnTo>
                      <a:lnTo>
                        <a:pt x="10" y="24"/>
                      </a:lnTo>
                      <a:lnTo>
                        <a:pt x="6" y="22"/>
                      </a:lnTo>
                      <a:lnTo>
                        <a:pt x="3" y="19"/>
                      </a:lnTo>
                      <a:lnTo>
                        <a:pt x="2" y="15"/>
                      </a:lnTo>
                      <a:lnTo>
                        <a:pt x="0" y="12"/>
                      </a:lnTo>
                      <a:lnTo>
                        <a:pt x="2" y="8"/>
                      </a:lnTo>
                      <a:lnTo>
                        <a:pt x="3" y="5"/>
                      </a:lnTo>
                      <a:lnTo>
                        <a:pt x="6" y="3"/>
                      </a:lnTo>
                      <a:lnTo>
                        <a:pt x="9" y="1"/>
                      </a:lnTo>
                      <a:lnTo>
                        <a:pt x="12"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2" name="Freeform 205"/>
                <p:cNvSpPr>
                  <a:spLocks/>
                </p:cNvSpPr>
                <p:nvPr/>
              </p:nvSpPr>
              <p:spPr bwMode="auto">
                <a:xfrm>
                  <a:off x="4694" y="1286"/>
                  <a:ext cx="21" cy="23"/>
                </a:xfrm>
                <a:custGeom>
                  <a:avLst/>
                  <a:gdLst/>
                  <a:ahLst/>
                  <a:cxnLst>
                    <a:cxn ang="0">
                      <a:pos x="9" y="0"/>
                    </a:cxn>
                    <a:cxn ang="0">
                      <a:pos x="16" y="3"/>
                    </a:cxn>
                    <a:cxn ang="0">
                      <a:pos x="21" y="9"/>
                    </a:cxn>
                    <a:cxn ang="0">
                      <a:pos x="21" y="14"/>
                    </a:cxn>
                    <a:cxn ang="0">
                      <a:pos x="16" y="20"/>
                    </a:cxn>
                    <a:cxn ang="0">
                      <a:pos x="9" y="23"/>
                    </a:cxn>
                    <a:cxn ang="0">
                      <a:pos x="2" y="20"/>
                    </a:cxn>
                    <a:cxn ang="0">
                      <a:pos x="0" y="14"/>
                    </a:cxn>
                    <a:cxn ang="0">
                      <a:pos x="0" y="9"/>
                    </a:cxn>
                    <a:cxn ang="0">
                      <a:pos x="2" y="3"/>
                    </a:cxn>
                    <a:cxn ang="0">
                      <a:pos x="9" y="0"/>
                    </a:cxn>
                  </a:cxnLst>
                  <a:rect l="0" t="0" r="r" b="b"/>
                  <a:pathLst>
                    <a:path w="21" h="23">
                      <a:moveTo>
                        <a:pt x="9" y="0"/>
                      </a:moveTo>
                      <a:lnTo>
                        <a:pt x="16" y="3"/>
                      </a:lnTo>
                      <a:lnTo>
                        <a:pt x="21" y="9"/>
                      </a:lnTo>
                      <a:lnTo>
                        <a:pt x="21"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3" name="Freeform 206"/>
                <p:cNvSpPr>
                  <a:spLocks/>
                </p:cNvSpPr>
                <p:nvPr/>
              </p:nvSpPr>
              <p:spPr bwMode="auto">
                <a:xfrm>
                  <a:off x="4905" y="1259"/>
                  <a:ext cx="167" cy="199"/>
                </a:xfrm>
                <a:custGeom>
                  <a:avLst/>
                  <a:gdLst/>
                  <a:ahLst/>
                  <a:cxnLst>
                    <a:cxn ang="0">
                      <a:pos x="3" y="0"/>
                    </a:cxn>
                    <a:cxn ang="0">
                      <a:pos x="15" y="7"/>
                    </a:cxn>
                    <a:cxn ang="0">
                      <a:pos x="31" y="14"/>
                    </a:cxn>
                    <a:cxn ang="0">
                      <a:pos x="49" y="20"/>
                    </a:cxn>
                    <a:cxn ang="0">
                      <a:pos x="68" y="27"/>
                    </a:cxn>
                    <a:cxn ang="0">
                      <a:pos x="107" y="44"/>
                    </a:cxn>
                    <a:cxn ang="0">
                      <a:pos x="125" y="54"/>
                    </a:cxn>
                    <a:cxn ang="0">
                      <a:pos x="141" y="65"/>
                    </a:cxn>
                    <a:cxn ang="0">
                      <a:pos x="153" y="78"/>
                    </a:cxn>
                    <a:cxn ang="0">
                      <a:pos x="163" y="90"/>
                    </a:cxn>
                    <a:cxn ang="0">
                      <a:pos x="167" y="105"/>
                    </a:cxn>
                    <a:cxn ang="0">
                      <a:pos x="166" y="122"/>
                    </a:cxn>
                    <a:cxn ang="0">
                      <a:pos x="157" y="142"/>
                    </a:cxn>
                    <a:cxn ang="0">
                      <a:pos x="142" y="162"/>
                    </a:cxn>
                    <a:cxn ang="0">
                      <a:pos x="125" y="178"/>
                    </a:cxn>
                    <a:cxn ang="0">
                      <a:pos x="109" y="188"/>
                    </a:cxn>
                    <a:cxn ang="0">
                      <a:pos x="89" y="195"/>
                    </a:cxn>
                    <a:cxn ang="0">
                      <a:pos x="71" y="199"/>
                    </a:cxn>
                    <a:cxn ang="0">
                      <a:pos x="53" y="197"/>
                    </a:cxn>
                    <a:cxn ang="0">
                      <a:pos x="36" y="193"/>
                    </a:cxn>
                    <a:cxn ang="0">
                      <a:pos x="21" y="183"/>
                    </a:cxn>
                    <a:cxn ang="0">
                      <a:pos x="10" y="171"/>
                    </a:cxn>
                    <a:cxn ang="0">
                      <a:pos x="3" y="154"/>
                    </a:cxn>
                    <a:cxn ang="0">
                      <a:pos x="0" y="133"/>
                    </a:cxn>
                    <a:cxn ang="0">
                      <a:pos x="2" y="104"/>
                    </a:cxn>
                    <a:cxn ang="0">
                      <a:pos x="6" y="75"/>
                    </a:cxn>
                    <a:cxn ang="0">
                      <a:pos x="7" y="44"/>
                    </a:cxn>
                    <a:cxn ang="0">
                      <a:pos x="6" y="14"/>
                    </a:cxn>
                    <a:cxn ang="0">
                      <a:pos x="3" y="0"/>
                    </a:cxn>
                  </a:cxnLst>
                  <a:rect l="0" t="0" r="r" b="b"/>
                  <a:pathLst>
                    <a:path w="167" h="199">
                      <a:moveTo>
                        <a:pt x="3" y="0"/>
                      </a:moveTo>
                      <a:lnTo>
                        <a:pt x="15" y="7"/>
                      </a:lnTo>
                      <a:lnTo>
                        <a:pt x="31" y="14"/>
                      </a:lnTo>
                      <a:lnTo>
                        <a:pt x="49" y="20"/>
                      </a:lnTo>
                      <a:lnTo>
                        <a:pt x="68" y="27"/>
                      </a:lnTo>
                      <a:lnTo>
                        <a:pt x="107" y="44"/>
                      </a:lnTo>
                      <a:lnTo>
                        <a:pt x="125" y="54"/>
                      </a:lnTo>
                      <a:lnTo>
                        <a:pt x="141" y="65"/>
                      </a:lnTo>
                      <a:lnTo>
                        <a:pt x="153" y="78"/>
                      </a:lnTo>
                      <a:lnTo>
                        <a:pt x="163" y="90"/>
                      </a:lnTo>
                      <a:lnTo>
                        <a:pt x="167" y="105"/>
                      </a:lnTo>
                      <a:lnTo>
                        <a:pt x="166" y="122"/>
                      </a:lnTo>
                      <a:lnTo>
                        <a:pt x="157" y="142"/>
                      </a:lnTo>
                      <a:lnTo>
                        <a:pt x="142" y="162"/>
                      </a:lnTo>
                      <a:lnTo>
                        <a:pt x="125" y="178"/>
                      </a:lnTo>
                      <a:lnTo>
                        <a:pt x="109" y="188"/>
                      </a:lnTo>
                      <a:lnTo>
                        <a:pt x="89" y="195"/>
                      </a:lnTo>
                      <a:lnTo>
                        <a:pt x="71" y="199"/>
                      </a:lnTo>
                      <a:lnTo>
                        <a:pt x="53" y="197"/>
                      </a:lnTo>
                      <a:lnTo>
                        <a:pt x="36" y="193"/>
                      </a:lnTo>
                      <a:lnTo>
                        <a:pt x="21" y="183"/>
                      </a:lnTo>
                      <a:lnTo>
                        <a:pt x="10" y="171"/>
                      </a:lnTo>
                      <a:lnTo>
                        <a:pt x="3" y="154"/>
                      </a:lnTo>
                      <a:lnTo>
                        <a:pt x="0" y="133"/>
                      </a:lnTo>
                      <a:lnTo>
                        <a:pt x="2" y="104"/>
                      </a:lnTo>
                      <a:lnTo>
                        <a:pt x="6" y="75"/>
                      </a:lnTo>
                      <a:lnTo>
                        <a:pt x="7" y="44"/>
                      </a:lnTo>
                      <a:lnTo>
                        <a:pt x="6" y="14"/>
                      </a:lnTo>
                      <a:lnTo>
                        <a:pt x="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4" name="Freeform 207"/>
                <p:cNvSpPr>
                  <a:spLocks noEditPoints="1"/>
                </p:cNvSpPr>
                <p:nvPr/>
              </p:nvSpPr>
              <p:spPr bwMode="auto">
                <a:xfrm>
                  <a:off x="4895" y="1247"/>
                  <a:ext cx="188" cy="222"/>
                </a:xfrm>
                <a:custGeom>
                  <a:avLst/>
                  <a:gdLst/>
                  <a:ahLst/>
                  <a:cxnLst>
                    <a:cxn ang="0">
                      <a:pos x="27" y="31"/>
                    </a:cxn>
                    <a:cxn ang="0">
                      <a:pos x="27" y="63"/>
                    </a:cxn>
                    <a:cxn ang="0">
                      <a:pos x="25" y="99"/>
                    </a:cxn>
                    <a:cxn ang="0">
                      <a:pos x="23" y="137"/>
                    </a:cxn>
                    <a:cxn ang="0">
                      <a:pos x="23" y="152"/>
                    </a:cxn>
                    <a:cxn ang="0">
                      <a:pos x="25" y="166"/>
                    </a:cxn>
                    <a:cxn ang="0">
                      <a:pos x="31" y="179"/>
                    </a:cxn>
                    <a:cxn ang="0">
                      <a:pos x="41" y="190"/>
                    </a:cxn>
                    <a:cxn ang="0">
                      <a:pos x="55" y="197"/>
                    </a:cxn>
                    <a:cxn ang="0">
                      <a:pos x="78" y="200"/>
                    </a:cxn>
                    <a:cxn ang="0">
                      <a:pos x="102" y="195"/>
                    </a:cxn>
                    <a:cxn ang="0">
                      <a:pos x="124" y="186"/>
                    </a:cxn>
                    <a:cxn ang="0">
                      <a:pos x="142" y="170"/>
                    </a:cxn>
                    <a:cxn ang="0">
                      <a:pos x="158" y="151"/>
                    </a:cxn>
                    <a:cxn ang="0">
                      <a:pos x="165" y="129"/>
                    </a:cxn>
                    <a:cxn ang="0">
                      <a:pos x="165" y="115"/>
                    </a:cxn>
                    <a:cxn ang="0">
                      <a:pos x="159" y="101"/>
                    </a:cxn>
                    <a:cxn ang="0">
                      <a:pos x="149" y="91"/>
                    </a:cxn>
                    <a:cxn ang="0">
                      <a:pos x="137" y="81"/>
                    </a:cxn>
                    <a:cxn ang="0">
                      <a:pos x="124" y="73"/>
                    </a:cxn>
                    <a:cxn ang="0">
                      <a:pos x="110" y="66"/>
                    </a:cxn>
                    <a:cxn ang="0">
                      <a:pos x="98" y="60"/>
                    </a:cxn>
                    <a:cxn ang="0">
                      <a:pos x="67" y="49"/>
                    </a:cxn>
                    <a:cxn ang="0">
                      <a:pos x="37" y="37"/>
                    </a:cxn>
                    <a:cxn ang="0">
                      <a:pos x="27" y="31"/>
                    </a:cxn>
                    <a:cxn ang="0">
                      <a:pos x="10" y="0"/>
                    </a:cxn>
                    <a:cxn ang="0">
                      <a:pos x="14" y="0"/>
                    </a:cxn>
                    <a:cxn ang="0">
                      <a:pos x="19" y="2"/>
                    </a:cxn>
                    <a:cxn ang="0">
                      <a:pos x="49" y="17"/>
                    </a:cxn>
                    <a:cxn ang="0">
                      <a:pos x="69" y="24"/>
                    </a:cxn>
                    <a:cxn ang="0">
                      <a:pos x="88" y="32"/>
                    </a:cxn>
                    <a:cxn ang="0">
                      <a:pos x="130" y="52"/>
                    </a:cxn>
                    <a:cxn ang="0">
                      <a:pos x="148" y="63"/>
                    </a:cxn>
                    <a:cxn ang="0">
                      <a:pos x="165" y="74"/>
                    </a:cxn>
                    <a:cxn ang="0">
                      <a:pos x="177" y="88"/>
                    </a:cxn>
                    <a:cxn ang="0">
                      <a:pos x="185" y="103"/>
                    </a:cxn>
                    <a:cxn ang="0">
                      <a:pos x="188" y="120"/>
                    </a:cxn>
                    <a:cxn ang="0">
                      <a:pos x="185" y="138"/>
                    </a:cxn>
                    <a:cxn ang="0">
                      <a:pos x="176" y="159"/>
                    </a:cxn>
                    <a:cxn ang="0">
                      <a:pos x="162" y="177"/>
                    </a:cxn>
                    <a:cxn ang="0">
                      <a:pos x="147" y="194"/>
                    </a:cxn>
                    <a:cxn ang="0">
                      <a:pos x="127" y="208"/>
                    </a:cxn>
                    <a:cxn ang="0">
                      <a:pos x="106" y="218"/>
                    </a:cxn>
                    <a:cxn ang="0">
                      <a:pos x="83" y="222"/>
                    </a:cxn>
                    <a:cxn ang="0">
                      <a:pos x="60" y="222"/>
                    </a:cxn>
                    <a:cxn ang="0">
                      <a:pos x="38" y="213"/>
                    </a:cxn>
                    <a:cxn ang="0">
                      <a:pos x="23" y="204"/>
                    </a:cxn>
                    <a:cxn ang="0">
                      <a:pos x="12" y="190"/>
                    </a:cxn>
                    <a:cxn ang="0">
                      <a:pos x="3" y="174"/>
                    </a:cxn>
                    <a:cxn ang="0">
                      <a:pos x="0" y="156"/>
                    </a:cxn>
                    <a:cxn ang="0">
                      <a:pos x="0" y="113"/>
                    </a:cxn>
                    <a:cxn ang="0">
                      <a:pos x="3" y="70"/>
                    </a:cxn>
                    <a:cxn ang="0">
                      <a:pos x="5" y="26"/>
                    </a:cxn>
                    <a:cxn ang="0">
                      <a:pos x="6" y="20"/>
                    </a:cxn>
                    <a:cxn ang="0">
                      <a:pos x="2" y="16"/>
                    </a:cxn>
                    <a:cxn ang="0">
                      <a:pos x="2" y="12"/>
                    </a:cxn>
                    <a:cxn ang="0">
                      <a:pos x="3" y="7"/>
                    </a:cxn>
                    <a:cxn ang="0">
                      <a:pos x="5" y="5"/>
                    </a:cxn>
                    <a:cxn ang="0">
                      <a:pos x="7" y="2"/>
                    </a:cxn>
                    <a:cxn ang="0">
                      <a:pos x="10" y="0"/>
                    </a:cxn>
                  </a:cxnLst>
                  <a:rect l="0" t="0" r="r" b="b"/>
                  <a:pathLst>
                    <a:path w="188" h="222">
                      <a:moveTo>
                        <a:pt x="27" y="31"/>
                      </a:moveTo>
                      <a:lnTo>
                        <a:pt x="27" y="63"/>
                      </a:lnTo>
                      <a:lnTo>
                        <a:pt x="25" y="99"/>
                      </a:lnTo>
                      <a:lnTo>
                        <a:pt x="23" y="137"/>
                      </a:lnTo>
                      <a:lnTo>
                        <a:pt x="23" y="152"/>
                      </a:lnTo>
                      <a:lnTo>
                        <a:pt x="25" y="166"/>
                      </a:lnTo>
                      <a:lnTo>
                        <a:pt x="31" y="179"/>
                      </a:lnTo>
                      <a:lnTo>
                        <a:pt x="41" y="190"/>
                      </a:lnTo>
                      <a:lnTo>
                        <a:pt x="55" y="197"/>
                      </a:lnTo>
                      <a:lnTo>
                        <a:pt x="78" y="200"/>
                      </a:lnTo>
                      <a:lnTo>
                        <a:pt x="102" y="195"/>
                      </a:lnTo>
                      <a:lnTo>
                        <a:pt x="124" y="186"/>
                      </a:lnTo>
                      <a:lnTo>
                        <a:pt x="142" y="170"/>
                      </a:lnTo>
                      <a:lnTo>
                        <a:pt x="158" y="151"/>
                      </a:lnTo>
                      <a:lnTo>
                        <a:pt x="165" y="129"/>
                      </a:lnTo>
                      <a:lnTo>
                        <a:pt x="165" y="115"/>
                      </a:lnTo>
                      <a:lnTo>
                        <a:pt x="159" y="101"/>
                      </a:lnTo>
                      <a:lnTo>
                        <a:pt x="149" y="91"/>
                      </a:lnTo>
                      <a:lnTo>
                        <a:pt x="137" y="81"/>
                      </a:lnTo>
                      <a:lnTo>
                        <a:pt x="124" y="73"/>
                      </a:lnTo>
                      <a:lnTo>
                        <a:pt x="110" y="66"/>
                      </a:lnTo>
                      <a:lnTo>
                        <a:pt x="98" y="60"/>
                      </a:lnTo>
                      <a:lnTo>
                        <a:pt x="67" y="49"/>
                      </a:lnTo>
                      <a:lnTo>
                        <a:pt x="37" y="37"/>
                      </a:lnTo>
                      <a:lnTo>
                        <a:pt x="27" y="31"/>
                      </a:lnTo>
                      <a:close/>
                      <a:moveTo>
                        <a:pt x="10" y="0"/>
                      </a:moveTo>
                      <a:lnTo>
                        <a:pt x="14" y="0"/>
                      </a:lnTo>
                      <a:lnTo>
                        <a:pt x="19" y="2"/>
                      </a:lnTo>
                      <a:lnTo>
                        <a:pt x="49" y="17"/>
                      </a:lnTo>
                      <a:lnTo>
                        <a:pt x="69" y="24"/>
                      </a:lnTo>
                      <a:lnTo>
                        <a:pt x="88" y="32"/>
                      </a:lnTo>
                      <a:lnTo>
                        <a:pt x="130" y="52"/>
                      </a:lnTo>
                      <a:lnTo>
                        <a:pt x="148" y="63"/>
                      </a:lnTo>
                      <a:lnTo>
                        <a:pt x="165" y="74"/>
                      </a:lnTo>
                      <a:lnTo>
                        <a:pt x="177" y="88"/>
                      </a:lnTo>
                      <a:lnTo>
                        <a:pt x="185" y="103"/>
                      </a:lnTo>
                      <a:lnTo>
                        <a:pt x="188" y="120"/>
                      </a:lnTo>
                      <a:lnTo>
                        <a:pt x="185" y="138"/>
                      </a:lnTo>
                      <a:lnTo>
                        <a:pt x="176" y="159"/>
                      </a:lnTo>
                      <a:lnTo>
                        <a:pt x="162" y="177"/>
                      </a:lnTo>
                      <a:lnTo>
                        <a:pt x="147" y="194"/>
                      </a:lnTo>
                      <a:lnTo>
                        <a:pt x="127" y="208"/>
                      </a:lnTo>
                      <a:lnTo>
                        <a:pt x="106" y="218"/>
                      </a:lnTo>
                      <a:lnTo>
                        <a:pt x="83" y="222"/>
                      </a:lnTo>
                      <a:lnTo>
                        <a:pt x="60" y="222"/>
                      </a:lnTo>
                      <a:lnTo>
                        <a:pt x="38" y="213"/>
                      </a:lnTo>
                      <a:lnTo>
                        <a:pt x="23" y="204"/>
                      </a:lnTo>
                      <a:lnTo>
                        <a:pt x="12" y="190"/>
                      </a:lnTo>
                      <a:lnTo>
                        <a:pt x="3" y="174"/>
                      </a:lnTo>
                      <a:lnTo>
                        <a:pt x="0" y="156"/>
                      </a:lnTo>
                      <a:lnTo>
                        <a:pt x="0" y="113"/>
                      </a:lnTo>
                      <a:lnTo>
                        <a:pt x="3" y="70"/>
                      </a:lnTo>
                      <a:lnTo>
                        <a:pt x="5" y="26"/>
                      </a:lnTo>
                      <a:lnTo>
                        <a:pt x="6" y="20"/>
                      </a:lnTo>
                      <a:lnTo>
                        <a:pt x="2" y="16"/>
                      </a:lnTo>
                      <a:lnTo>
                        <a:pt x="2" y="12"/>
                      </a:lnTo>
                      <a:lnTo>
                        <a:pt x="3" y="7"/>
                      </a:lnTo>
                      <a:lnTo>
                        <a:pt x="5" y="5"/>
                      </a:lnTo>
                      <a:lnTo>
                        <a:pt x="7"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5" name="Freeform 208"/>
                <p:cNvSpPr>
                  <a:spLocks/>
                </p:cNvSpPr>
                <p:nvPr/>
              </p:nvSpPr>
              <p:spPr bwMode="auto">
                <a:xfrm>
                  <a:off x="4916" y="1339"/>
                  <a:ext cx="25" cy="24"/>
                </a:xfrm>
                <a:custGeom>
                  <a:avLst/>
                  <a:gdLst/>
                  <a:ahLst/>
                  <a:cxnLst>
                    <a:cxn ang="0">
                      <a:pos x="11" y="0"/>
                    </a:cxn>
                    <a:cxn ang="0">
                      <a:pos x="16" y="0"/>
                    </a:cxn>
                    <a:cxn ang="0">
                      <a:pos x="21" y="3"/>
                    </a:cxn>
                    <a:cxn ang="0">
                      <a:pos x="24" y="6"/>
                    </a:cxn>
                    <a:cxn ang="0">
                      <a:pos x="25" y="9"/>
                    </a:cxn>
                    <a:cxn ang="0">
                      <a:pos x="25" y="13"/>
                    </a:cxn>
                    <a:cxn ang="0">
                      <a:pos x="23" y="18"/>
                    </a:cxn>
                    <a:cxn ang="0">
                      <a:pos x="20" y="21"/>
                    </a:cxn>
                    <a:cxn ang="0">
                      <a:pos x="18" y="21"/>
                    </a:cxn>
                    <a:cxn ang="0">
                      <a:pos x="18" y="23"/>
                    </a:cxn>
                    <a:cxn ang="0">
                      <a:pos x="17" y="23"/>
                    </a:cxn>
                    <a:cxn ang="0">
                      <a:pos x="14" y="24"/>
                    </a:cxn>
                    <a:cxn ang="0">
                      <a:pos x="10" y="24"/>
                    </a:cxn>
                    <a:cxn ang="0">
                      <a:pos x="4" y="21"/>
                    </a:cxn>
                    <a:cxn ang="0">
                      <a:pos x="2" y="18"/>
                    </a:cxn>
                    <a:cxn ang="0">
                      <a:pos x="0" y="16"/>
                    </a:cxn>
                    <a:cxn ang="0">
                      <a:pos x="0" y="11"/>
                    </a:cxn>
                    <a:cxn ang="0">
                      <a:pos x="3" y="6"/>
                    </a:cxn>
                    <a:cxn ang="0">
                      <a:pos x="6" y="3"/>
                    </a:cxn>
                    <a:cxn ang="0">
                      <a:pos x="7" y="3"/>
                    </a:cxn>
                    <a:cxn ang="0">
                      <a:pos x="7" y="2"/>
                    </a:cxn>
                    <a:cxn ang="0">
                      <a:pos x="9" y="2"/>
                    </a:cxn>
                    <a:cxn ang="0">
                      <a:pos x="11" y="0"/>
                    </a:cxn>
                  </a:cxnLst>
                  <a:rect l="0" t="0" r="r" b="b"/>
                  <a:pathLst>
                    <a:path w="25" h="24">
                      <a:moveTo>
                        <a:pt x="11" y="0"/>
                      </a:moveTo>
                      <a:lnTo>
                        <a:pt x="16" y="0"/>
                      </a:lnTo>
                      <a:lnTo>
                        <a:pt x="21" y="3"/>
                      </a:lnTo>
                      <a:lnTo>
                        <a:pt x="24" y="6"/>
                      </a:lnTo>
                      <a:lnTo>
                        <a:pt x="25" y="9"/>
                      </a:lnTo>
                      <a:lnTo>
                        <a:pt x="25" y="13"/>
                      </a:lnTo>
                      <a:lnTo>
                        <a:pt x="23" y="18"/>
                      </a:lnTo>
                      <a:lnTo>
                        <a:pt x="20" y="21"/>
                      </a:lnTo>
                      <a:lnTo>
                        <a:pt x="18" y="21"/>
                      </a:lnTo>
                      <a:lnTo>
                        <a:pt x="18" y="23"/>
                      </a:lnTo>
                      <a:lnTo>
                        <a:pt x="17" y="23"/>
                      </a:lnTo>
                      <a:lnTo>
                        <a:pt x="14" y="24"/>
                      </a:lnTo>
                      <a:lnTo>
                        <a:pt x="10" y="24"/>
                      </a:lnTo>
                      <a:lnTo>
                        <a:pt x="4" y="21"/>
                      </a:lnTo>
                      <a:lnTo>
                        <a:pt x="2" y="18"/>
                      </a:lnTo>
                      <a:lnTo>
                        <a:pt x="0" y="16"/>
                      </a:lnTo>
                      <a:lnTo>
                        <a:pt x="0" y="11"/>
                      </a:lnTo>
                      <a:lnTo>
                        <a:pt x="3" y="6"/>
                      </a:lnTo>
                      <a:lnTo>
                        <a:pt x="6" y="3"/>
                      </a:lnTo>
                      <a:lnTo>
                        <a:pt x="7" y="3"/>
                      </a:lnTo>
                      <a:lnTo>
                        <a:pt x="7" y="2"/>
                      </a:lnTo>
                      <a:lnTo>
                        <a:pt x="9"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6" name="Freeform 209"/>
                <p:cNvSpPr>
                  <a:spLocks/>
                </p:cNvSpPr>
                <p:nvPr/>
              </p:nvSpPr>
              <p:spPr bwMode="auto">
                <a:xfrm>
                  <a:off x="4947" y="1337"/>
                  <a:ext cx="19" cy="22"/>
                </a:xfrm>
                <a:custGeom>
                  <a:avLst/>
                  <a:gdLst/>
                  <a:ahLst/>
                  <a:cxnLst>
                    <a:cxn ang="0">
                      <a:pos x="10" y="0"/>
                    </a:cxn>
                    <a:cxn ang="0">
                      <a:pos x="17" y="2"/>
                    </a:cxn>
                    <a:cxn ang="0">
                      <a:pos x="19" y="8"/>
                    </a:cxn>
                    <a:cxn ang="0">
                      <a:pos x="19" y="13"/>
                    </a:cxn>
                    <a:cxn ang="0">
                      <a:pos x="17" y="19"/>
                    </a:cxn>
                    <a:cxn ang="0">
                      <a:pos x="10" y="22"/>
                    </a:cxn>
                    <a:cxn ang="0">
                      <a:pos x="3" y="19"/>
                    </a:cxn>
                    <a:cxn ang="0">
                      <a:pos x="0" y="13"/>
                    </a:cxn>
                    <a:cxn ang="0">
                      <a:pos x="0" y="8"/>
                    </a:cxn>
                    <a:cxn ang="0">
                      <a:pos x="3" y="2"/>
                    </a:cxn>
                    <a:cxn ang="0">
                      <a:pos x="10" y="0"/>
                    </a:cxn>
                  </a:cxnLst>
                  <a:rect l="0" t="0" r="r" b="b"/>
                  <a:pathLst>
                    <a:path w="19" h="22">
                      <a:moveTo>
                        <a:pt x="10" y="0"/>
                      </a:moveTo>
                      <a:lnTo>
                        <a:pt x="17" y="2"/>
                      </a:lnTo>
                      <a:lnTo>
                        <a:pt x="19" y="8"/>
                      </a:lnTo>
                      <a:lnTo>
                        <a:pt x="19" y="13"/>
                      </a:lnTo>
                      <a:lnTo>
                        <a:pt x="17" y="19"/>
                      </a:lnTo>
                      <a:lnTo>
                        <a:pt x="10" y="22"/>
                      </a:lnTo>
                      <a:lnTo>
                        <a:pt x="3" y="19"/>
                      </a:lnTo>
                      <a:lnTo>
                        <a:pt x="0" y="13"/>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7" name="Freeform 210"/>
                <p:cNvSpPr>
                  <a:spLocks/>
                </p:cNvSpPr>
                <p:nvPr/>
              </p:nvSpPr>
              <p:spPr bwMode="auto">
                <a:xfrm>
                  <a:off x="4968" y="1309"/>
                  <a:ext cx="19" cy="22"/>
                </a:xfrm>
                <a:custGeom>
                  <a:avLst/>
                  <a:gdLst/>
                  <a:ahLst/>
                  <a:cxnLst>
                    <a:cxn ang="0">
                      <a:pos x="10" y="0"/>
                    </a:cxn>
                    <a:cxn ang="0">
                      <a:pos x="16" y="3"/>
                    </a:cxn>
                    <a:cxn ang="0">
                      <a:pos x="19" y="8"/>
                    </a:cxn>
                    <a:cxn ang="0">
                      <a:pos x="19" y="14"/>
                    </a:cxn>
                    <a:cxn ang="0">
                      <a:pos x="16" y="19"/>
                    </a:cxn>
                    <a:cxn ang="0">
                      <a:pos x="10" y="22"/>
                    </a:cxn>
                    <a:cxn ang="0">
                      <a:pos x="3" y="19"/>
                    </a:cxn>
                    <a:cxn ang="0">
                      <a:pos x="0" y="14"/>
                    </a:cxn>
                    <a:cxn ang="0">
                      <a:pos x="0" y="8"/>
                    </a:cxn>
                    <a:cxn ang="0">
                      <a:pos x="3" y="3"/>
                    </a:cxn>
                    <a:cxn ang="0">
                      <a:pos x="10" y="0"/>
                    </a:cxn>
                  </a:cxnLst>
                  <a:rect l="0" t="0" r="r" b="b"/>
                  <a:pathLst>
                    <a:path w="19" h="22">
                      <a:moveTo>
                        <a:pt x="10" y="0"/>
                      </a:moveTo>
                      <a:lnTo>
                        <a:pt x="16" y="3"/>
                      </a:lnTo>
                      <a:lnTo>
                        <a:pt x="19" y="8"/>
                      </a:lnTo>
                      <a:lnTo>
                        <a:pt x="19" y="14"/>
                      </a:lnTo>
                      <a:lnTo>
                        <a:pt x="16"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8" name="Freeform 211"/>
                <p:cNvSpPr>
                  <a:spLocks/>
                </p:cNvSpPr>
                <p:nvPr/>
              </p:nvSpPr>
              <p:spPr bwMode="auto">
                <a:xfrm>
                  <a:off x="4922" y="1370"/>
                  <a:ext cx="19" cy="22"/>
                </a:xfrm>
                <a:custGeom>
                  <a:avLst/>
                  <a:gdLst/>
                  <a:ahLst/>
                  <a:cxnLst>
                    <a:cxn ang="0">
                      <a:pos x="10" y="0"/>
                    </a:cxn>
                    <a:cxn ang="0">
                      <a:pos x="17" y="3"/>
                    </a:cxn>
                    <a:cxn ang="0">
                      <a:pos x="19" y="8"/>
                    </a:cxn>
                    <a:cxn ang="0">
                      <a:pos x="19" y="14"/>
                    </a:cxn>
                    <a:cxn ang="0">
                      <a:pos x="17" y="19"/>
                    </a:cxn>
                    <a:cxn ang="0">
                      <a:pos x="10" y="22"/>
                    </a:cxn>
                    <a:cxn ang="0">
                      <a:pos x="3" y="19"/>
                    </a:cxn>
                    <a:cxn ang="0">
                      <a:pos x="0" y="14"/>
                    </a:cxn>
                    <a:cxn ang="0">
                      <a:pos x="0" y="8"/>
                    </a:cxn>
                    <a:cxn ang="0">
                      <a:pos x="3" y="3"/>
                    </a:cxn>
                    <a:cxn ang="0">
                      <a:pos x="10" y="0"/>
                    </a:cxn>
                  </a:cxnLst>
                  <a:rect l="0" t="0" r="r" b="b"/>
                  <a:pathLst>
                    <a:path w="19" h="22">
                      <a:moveTo>
                        <a:pt x="10" y="0"/>
                      </a:moveTo>
                      <a:lnTo>
                        <a:pt x="17" y="3"/>
                      </a:lnTo>
                      <a:lnTo>
                        <a:pt x="19" y="8"/>
                      </a:lnTo>
                      <a:lnTo>
                        <a:pt x="19"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9" name="Freeform 212"/>
                <p:cNvSpPr>
                  <a:spLocks/>
                </p:cNvSpPr>
                <p:nvPr/>
              </p:nvSpPr>
              <p:spPr bwMode="auto">
                <a:xfrm>
                  <a:off x="4922" y="1300"/>
                  <a:ext cx="25" cy="24"/>
                </a:xfrm>
                <a:custGeom>
                  <a:avLst/>
                  <a:gdLst/>
                  <a:ahLst/>
                  <a:cxnLst>
                    <a:cxn ang="0">
                      <a:pos x="11" y="0"/>
                    </a:cxn>
                    <a:cxn ang="0">
                      <a:pos x="15" y="0"/>
                    </a:cxn>
                    <a:cxn ang="0">
                      <a:pos x="21" y="3"/>
                    </a:cxn>
                    <a:cxn ang="0">
                      <a:pos x="24" y="6"/>
                    </a:cxn>
                    <a:cxn ang="0">
                      <a:pos x="25" y="9"/>
                    </a:cxn>
                    <a:cxn ang="0">
                      <a:pos x="25" y="12"/>
                    </a:cxn>
                    <a:cxn ang="0">
                      <a:pos x="22" y="17"/>
                    </a:cxn>
                    <a:cxn ang="0">
                      <a:pos x="19" y="20"/>
                    </a:cxn>
                    <a:cxn ang="0">
                      <a:pos x="19" y="21"/>
                    </a:cxn>
                    <a:cxn ang="0">
                      <a:pos x="18" y="21"/>
                    </a:cxn>
                    <a:cxn ang="0">
                      <a:pos x="17" y="23"/>
                    </a:cxn>
                    <a:cxn ang="0">
                      <a:pos x="12" y="24"/>
                    </a:cxn>
                    <a:cxn ang="0">
                      <a:pos x="8" y="24"/>
                    </a:cxn>
                    <a:cxn ang="0">
                      <a:pos x="4" y="21"/>
                    </a:cxn>
                    <a:cxn ang="0">
                      <a:pos x="1" y="18"/>
                    </a:cxn>
                    <a:cxn ang="0">
                      <a:pos x="0" y="16"/>
                    </a:cxn>
                    <a:cxn ang="0">
                      <a:pos x="0" y="12"/>
                    </a:cxn>
                    <a:cxn ang="0">
                      <a:pos x="3" y="6"/>
                    </a:cxn>
                    <a:cxn ang="0">
                      <a:pos x="5" y="3"/>
                    </a:cxn>
                    <a:cxn ang="0">
                      <a:pos x="7" y="3"/>
                    </a:cxn>
                    <a:cxn ang="0">
                      <a:pos x="8" y="2"/>
                    </a:cxn>
                    <a:cxn ang="0">
                      <a:pos x="11" y="0"/>
                    </a:cxn>
                  </a:cxnLst>
                  <a:rect l="0" t="0" r="r" b="b"/>
                  <a:pathLst>
                    <a:path w="25" h="24">
                      <a:moveTo>
                        <a:pt x="11" y="0"/>
                      </a:moveTo>
                      <a:lnTo>
                        <a:pt x="15" y="0"/>
                      </a:lnTo>
                      <a:lnTo>
                        <a:pt x="21" y="3"/>
                      </a:lnTo>
                      <a:lnTo>
                        <a:pt x="24" y="6"/>
                      </a:lnTo>
                      <a:lnTo>
                        <a:pt x="25" y="9"/>
                      </a:lnTo>
                      <a:lnTo>
                        <a:pt x="25" y="12"/>
                      </a:lnTo>
                      <a:lnTo>
                        <a:pt x="22" y="17"/>
                      </a:lnTo>
                      <a:lnTo>
                        <a:pt x="19" y="20"/>
                      </a:lnTo>
                      <a:lnTo>
                        <a:pt x="19" y="21"/>
                      </a:lnTo>
                      <a:lnTo>
                        <a:pt x="18" y="21"/>
                      </a:lnTo>
                      <a:lnTo>
                        <a:pt x="17" y="23"/>
                      </a:lnTo>
                      <a:lnTo>
                        <a:pt x="12" y="24"/>
                      </a:lnTo>
                      <a:lnTo>
                        <a:pt x="8" y="24"/>
                      </a:lnTo>
                      <a:lnTo>
                        <a:pt x="4" y="21"/>
                      </a:lnTo>
                      <a:lnTo>
                        <a:pt x="1" y="18"/>
                      </a:lnTo>
                      <a:lnTo>
                        <a:pt x="0" y="16"/>
                      </a:lnTo>
                      <a:lnTo>
                        <a:pt x="0" y="12"/>
                      </a:lnTo>
                      <a:lnTo>
                        <a:pt x="3" y="6"/>
                      </a:lnTo>
                      <a:lnTo>
                        <a:pt x="5" y="3"/>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0" name="Freeform 213"/>
                <p:cNvSpPr>
                  <a:spLocks/>
                </p:cNvSpPr>
                <p:nvPr/>
              </p:nvSpPr>
              <p:spPr bwMode="auto">
                <a:xfrm>
                  <a:off x="4965" y="1360"/>
                  <a:ext cx="24" cy="24"/>
                </a:xfrm>
                <a:custGeom>
                  <a:avLst/>
                  <a:gdLst/>
                  <a:ahLst/>
                  <a:cxnLst>
                    <a:cxn ang="0">
                      <a:pos x="11" y="0"/>
                    </a:cxn>
                    <a:cxn ang="0">
                      <a:pos x="14" y="0"/>
                    </a:cxn>
                    <a:cxn ang="0">
                      <a:pos x="19" y="3"/>
                    </a:cxn>
                    <a:cxn ang="0">
                      <a:pos x="22" y="6"/>
                    </a:cxn>
                    <a:cxn ang="0">
                      <a:pos x="24" y="9"/>
                    </a:cxn>
                    <a:cxn ang="0">
                      <a:pos x="24" y="16"/>
                    </a:cxn>
                    <a:cxn ang="0">
                      <a:pos x="22" y="18"/>
                    </a:cxn>
                    <a:cxn ang="0">
                      <a:pos x="19" y="21"/>
                    </a:cxn>
                    <a:cxn ang="0">
                      <a:pos x="18" y="21"/>
                    </a:cxn>
                    <a:cxn ang="0">
                      <a:pos x="13" y="24"/>
                    </a:cxn>
                    <a:cxn ang="0">
                      <a:pos x="10" y="24"/>
                    </a:cxn>
                    <a:cxn ang="0">
                      <a:pos x="4" y="21"/>
                    </a:cxn>
                    <a:cxn ang="0">
                      <a:pos x="1" y="18"/>
                    </a:cxn>
                    <a:cxn ang="0">
                      <a:pos x="0" y="16"/>
                    </a:cxn>
                    <a:cxn ang="0">
                      <a:pos x="0" y="10"/>
                    </a:cxn>
                    <a:cxn ang="0">
                      <a:pos x="1" y="7"/>
                    </a:cxn>
                    <a:cxn ang="0">
                      <a:pos x="4" y="4"/>
                    </a:cxn>
                    <a:cxn ang="0">
                      <a:pos x="7" y="3"/>
                    </a:cxn>
                    <a:cxn ang="0">
                      <a:pos x="8" y="2"/>
                    </a:cxn>
                    <a:cxn ang="0">
                      <a:pos x="11" y="0"/>
                    </a:cxn>
                  </a:cxnLst>
                  <a:rect l="0" t="0" r="r" b="b"/>
                  <a:pathLst>
                    <a:path w="24" h="24">
                      <a:moveTo>
                        <a:pt x="11" y="0"/>
                      </a:moveTo>
                      <a:lnTo>
                        <a:pt x="14" y="0"/>
                      </a:lnTo>
                      <a:lnTo>
                        <a:pt x="19" y="3"/>
                      </a:lnTo>
                      <a:lnTo>
                        <a:pt x="22" y="6"/>
                      </a:lnTo>
                      <a:lnTo>
                        <a:pt x="24" y="9"/>
                      </a:lnTo>
                      <a:lnTo>
                        <a:pt x="24" y="16"/>
                      </a:lnTo>
                      <a:lnTo>
                        <a:pt x="22" y="18"/>
                      </a:lnTo>
                      <a:lnTo>
                        <a:pt x="19" y="21"/>
                      </a:lnTo>
                      <a:lnTo>
                        <a:pt x="18" y="21"/>
                      </a:lnTo>
                      <a:lnTo>
                        <a:pt x="13" y="24"/>
                      </a:lnTo>
                      <a:lnTo>
                        <a:pt x="10" y="24"/>
                      </a:lnTo>
                      <a:lnTo>
                        <a:pt x="4" y="21"/>
                      </a:lnTo>
                      <a:lnTo>
                        <a:pt x="1" y="18"/>
                      </a:lnTo>
                      <a:lnTo>
                        <a:pt x="0" y="16"/>
                      </a:lnTo>
                      <a:lnTo>
                        <a:pt x="0" y="10"/>
                      </a:lnTo>
                      <a:lnTo>
                        <a:pt x="1" y="7"/>
                      </a:lnTo>
                      <a:lnTo>
                        <a:pt x="4" y="4"/>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1" name="Freeform 214"/>
                <p:cNvSpPr>
                  <a:spLocks/>
                </p:cNvSpPr>
                <p:nvPr/>
              </p:nvSpPr>
              <p:spPr bwMode="auto">
                <a:xfrm>
                  <a:off x="4987" y="1330"/>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2" name="Freeform 215"/>
                <p:cNvSpPr>
                  <a:spLocks/>
                </p:cNvSpPr>
                <p:nvPr/>
              </p:nvSpPr>
              <p:spPr bwMode="auto">
                <a:xfrm>
                  <a:off x="4993" y="1002"/>
                  <a:ext cx="167" cy="213"/>
                </a:xfrm>
                <a:custGeom>
                  <a:avLst/>
                  <a:gdLst/>
                  <a:ahLst/>
                  <a:cxnLst>
                    <a:cxn ang="0">
                      <a:pos x="115" y="0"/>
                    </a:cxn>
                    <a:cxn ang="0">
                      <a:pos x="119" y="13"/>
                    </a:cxn>
                    <a:cxn ang="0">
                      <a:pos x="125" y="28"/>
                    </a:cxn>
                    <a:cxn ang="0">
                      <a:pos x="132" y="44"/>
                    </a:cxn>
                    <a:cxn ang="0">
                      <a:pos x="139" y="62"/>
                    </a:cxn>
                    <a:cxn ang="0">
                      <a:pos x="147" y="80"/>
                    </a:cxn>
                    <a:cxn ang="0">
                      <a:pos x="154" y="98"/>
                    </a:cxn>
                    <a:cxn ang="0">
                      <a:pos x="165" y="134"/>
                    </a:cxn>
                    <a:cxn ang="0">
                      <a:pos x="167" y="152"/>
                    </a:cxn>
                    <a:cxn ang="0">
                      <a:pos x="167" y="168"/>
                    </a:cxn>
                    <a:cxn ang="0">
                      <a:pos x="163" y="181"/>
                    </a:cxn>
                    <a:cxn ang="0">
                      <a:pos x="154" y="194"/>
                    </a:cxn>
                    <a:cxn ang="0">
                      <a:pos x="140" y="204"/>
                    </a:cxn>
                    <a:cxn ang="0">
                      <a:pos x="122" y="211"/>
                    </a:cxn>
                    <a:cxn ang="0">
                      <a:pos x="99" y="213"/>
                    </a:cxn>
                    <a:cxn ang="0">
                      <a:pos x="75" y="212"/>
                    </a:cxn>
                    <a:cxn ang="0">
                      <a:pos x="53" y="206"/>
                    </a:cxn>
                    <a:cxn ang="0">
                      <a:pos x="33" y="195"/>
                    </a:cxn>
                    <a:cxn ang="0">
                      <a:pos x="18" y="183"/>
                    </a:cxn>
                    <a:cxn ang="0">
                      <a:pos x="5" y="166"/>
                    </a:cxn>
                    <a:cxn ang="0">
                      <a:pos x="0" y="149"/>
                    </a:cxn>
                    <a:cxn ang="0">
                      <a:pos x="0" y="131"/>
                    </a:cxn>
                    <a:cxn ang="0">
                      <a:pos x="7" y="112"/>
                    </a:cxn>
                    <a:cxn ang="0">
                      <a:pos x="21" y="94"/>
                    </a:cxn>
                    <a:cxn ang="0">
                      <a:pos x="87" y="35"/>
                    </a:cxn>
                    <a:cxn ang="0">
                      <a:pos x="108" y="13"/>
                    </a:cxn>
                    <a:cxn ang="0">
                      <a:pos x="115" y="0"/>
                    </a:cxn>
                  </a:cxnLst>
                  <a:rect l="0" t="0" r="r" b="b"/>
                  <a:pathLst>
                    <a:path w="167" h="213">
                      <a:moveTo>
                        <a:pt x="115" y="0"/>
                      </a:moveTo>
                      <a:lnTo>
                        <a:pt x="119" y="13"/>
                      </a:lnTo>
                      <a:lnTo>
                        <a:pt x="125" y="28"/>
                      </a:lnTo>
                      <a:lnTo>
                        <a:pt x="132" y="44"/>
                      </a:lnTo>
                      <a:lnTo>
                        <a:pt x="139" y="62"/>
                      </a:lnTo>
                      <a:lnTo>
                        <a:pt x="147" y="80"/>
                      </a:lnTo>
                      <a:lnTo>
                        <a:pt x="154" y="98"/>
                      </a:lnTo>
                      <a:lnTo>
                        <a:pt x="165" y="134"/>
                      </a:lnTo>
                      <a:lnTo>
                        <a:pt x="167" y="152"/>
                      </a:lnTo>
                      <a:lnTo>
                        <a:pt x="167" y="168"/>
                      </a:lnTo>
                      <a:lnTo>
                        <a:pt x="163" y="181"/>
                      </a:lnTo>
                      <a:lnTo>
                        <a:pt x="154" y="194"/>
                      </a:lnTo>
                      <a:lnTo>
                        <a:pt x="140" y="204"/>
                      </a:lnTo>
                      <a:lnTo>
                        <a:pt x="122" y="211"/>
                      </a:lnTo>
                      <a:lnTo>
                        <a:pt x="99" y="213"/>
                      </a:lnTo>
                      <a:lnTo>
                        <a:pt x="75" y="212"/>
                      </a:lnTo>
                      <a:lnTo>
                        <a:pt x="53" y="206"/>
                      </a:lnTo>
                      <a:lnTo>
                        <a:pt x="33" y="195"/>
                      </a:lnTo>
                      <a:lnTo>
                        <a:pt x="18" y="183"/>
                      </a:lnTo>
                      <a:lnTo>
                        <a:pt x="5" y="166"/>
                      </a:lnTo>
                      <a:lnTo>
                        <a:pt x="0" y="149"/>
                      </a:lnTo>
                      <a:lnTo>
                        <a:pt x="0" y="131"/>
                      </a:lnTo>
                      <a:lnTo>
                        <a:pt x="7" y="112"/>
                      </a:lnTo>
                      <a:lnTo>
                        <a:pt x="21" y="94"/>
                      </a:lnTo>
                      <a:lnTo>
                        <a:pt x="87" y="35"/>
                      </a:lnTo>
                      <a:lnTo>
                        <a:pt x="108" y="13"/>
                      </a:lnTo>
                      <a:lnTo>
                        <a:pt x="1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3" name="Freeform 216"/>
                <p:cNvSpPr>
                  <a:spLocks noEditPoints="1"/>
                </p:cNvSpPr>
                <p:nvPr/>
              </p:nvSpPr>
              <p:spPr bwMode="auto">
                <a:xfrm>
                  <a:off x="4980" y="991"/>
                  <a:ext cx="192" cy="236"/>
                </a:xfrm>
                <a:custGeom>
                  <a:avLst/>
                  <a:gdLst/>
                  <a:ahLst/>
                  <a:cxnLst>
                    <a:cxn ang="0">
                      <a:pos x="126" y="37"/>
                    </a:cxn>
                    <a:cxn ang="0">
                      <a:pos x="95" y="66"/>
                    </a:cxn>
                    <a:cxn ang="0">
                      <a:pos x="57" y="96"/>
                    </a:cxn>
                    <a:cxn ang="0">
                      <a:pos x="45" y="108"/>
                    </a:cxn>
                    <a:cxn ang="0">
                      <a:pos x="34" y="121"/>
                    </a:cxn>
                    <a:cxn ang="0">
                      <a:pos x="25" y="137"/>
                    </a:cxn>
                    <a:cxn ang="0">
                      <a:pos x="23" y="152"/>
                    </a:cxn>
                    <a:cxn ang="0">
                      <a:pos x="27" y="170"/>
                    </a:cxn>
                    <a:cxn ang="0">
                      <a:pos x="38" y="187"/>
                    </a:cxn>
                    <a:cxn ang="0">
                      <a:pos x="53" y="199"/>
                    </a:cxn>
                    <a:cxn ang="0">
                      <a:pos x="70" y="208"/>
                    </a:cxn>
                    <a:cxn ang="0">
                      <a:pos x="89" y="213"/>
                    </a:cxn>
                    <a:cxn ang="0">
                      <a:pos x="106" y="215"/>
                    </a:cxn>
                    <a:cxn ang="0">
                      <a:pos x="126" y="213"/>
                    </a:cxn>
                    <a:cxn ang="0">
                      <a:pos x="142" y="208"/>
                    </a:cxn>
                    <a:cxn ang="0">
                      <a:pos x="158" y="199"/>
                    </a:cxn>
                    <a:cxn ang="0">
                      <a:pos x="166" y="185"/>
                    </a:cxn>
                    <a:cxn ang="0">
                      <a:pos x="170" y="170"/>
                    </a:cxn>
                    <a:cxn ang="0">
                      <a:pos x="169" y="153"/>
                    </a:cxn>
                    <a:cxn ang="0">
                      <a:pos x="160" y="120"/>
                    </a:cxn>
                    <a:cxn ang="0">
                      <a:pos x="155" y="106"/>
                    </a:cxn>
                    <a:cxn ang="0">
                      <a:pos x="141" y="75"/>
                    </a:cxn>
                    <a:cxn ang="0">
                      <a:pos x="128" y="45"/>
                    </a:cxn>
                    <a:cxn ang="0">
                      <a:pos x="126" y="37"/>
                    </a:cxn>
                    <a:cxn ang="0">
                      <a:pos x="127" y="0"/>
                    </a:cxn>
                    <a:cxn ang="0">
                      <a:pos x="130" y="0"/>
                    </a:cxn>
                    <a:cxn ang="0">
                      <a:pos x="138" y="4"/>
                    </a:cxn>
                    <a:cxn ang="0">
                      <a:pos x="139" y="9"/>
                    </a:cxn>
                    <a:cxn ang="0">
                      <a:pos x="144" y="23"/>
                    </a:cxn>
                    <a:cxn ang="0">
                      <a:pos x="151" y="39"/>
                    </a:cxn>
                    <a:cxn ang="0">
                      <a:pos x="159" y="57"/>
                    </a:cxn>
                    <a:cxn ang="0">
                      <a:pos x="167" y="77"/>
                    </a:cxn>
                    <a:cxn ang="0">
                      <a:pos x="176" y="98"/>
                    </a:cxn>
                    <a:cxn ang="0">
                      <a:pos x="183" y="117"/>
                    </a:cxn>
                    <a:cxn ang="0">
                      <a:pos x="188" y="138"/>
                    </a:cxn>
                    <a:cxn ang="0">
                      <a:pos x="192" y="158"/>
                    </a:cxn>
                    <a:cxn ang="0">
                      <a:pos x="192" y="176"/>
                    </a:cxn>
                    <a:cxn ang="0">
                      <a:pos x="190" y="192"/>
                    </a:cxn>
                    <a:cxn ang="0">
                      <a:pos x="181" y="206"/>
                    </a:cxn>
                    <a:cxn ang="0">
                      <a:pos x="169" y="219"/>
                    </a:cxn>
                    <a:cxn ang="0">
                      <a:pos x="149" y="229"/>
                    </a:cxn>
                    <a:cxn ang="0">
                      <a:pos x="128" y="234"/>
                    </a:cxn>
                    <a:cxn ang="0">
                      <a:pos x="107" y="236"/>
                    </a:cxn>
                    <a:cxn ang="0">
                      <a:pos x="87" y="234"/>
                    </a:cxn>
                    <a:cxn ang="0">
                      <a:pos x="64" y="229"/>
                    </a:cxn>
                    <a:cxn ang="0">
                      <a:pos x="45" y="220"/>
                    </a:cxn>
                    <a:cxn ang="0">
                      <a:pos x="28" y="209"/>
                    </a:cxn>
                    <a:cxn ang="0">
                      <a:pos x="14" y="194"/>
                    </a:cxn>
                    <a:cxn ang="0">
                      <a:pos x="4" y="174"/>
                    </a:cxn>
                    <a:cxn ang="0">
                      <a:pos x="0" y="155"/>
                    </a:cxn>
                    <a:cxn ang="0">
                      <a:pos x="3" y="135"/>
                    </a:cxn>
                    <a:cxn ang="0">
                      <a:pos x="9" y="117"/>
                    </a:cxn>
                    <a:cxn ang="0">
                      <a:pos x="21" y="101"/>
                    </a:cxn>
                    <a:cxn ang="0">
                      <a:pos x="92" y="38"/>
                    </a:cxn>
                    <a:cxn ang="0">
                      <a:pos x="117" y="13"/>
                    </a:cxn>
                    <a:cxn ang="0">
                      <a:pos x="119" y="13"/>
                    </a:cxn>
                    <a:cxn ang="0">
                      <a:pos x="119" y="7"/>
                    </a:cxn>
                    <a:cxn ang="0">
                      <a:pos x="121" y="4"/>
                    </a:cxn>
                    <a:cxn ang="0">
                      <a:pos x="123" y="2"/>
                    </a:cxn>
                    <a:cxn ang="0">
                      <a:pos x="127" y="0"/>
                    </a:cxn>
                  </a:cxnLst>
                  <a:rect l="0" t="0" r="r" b="b"/>
                  <a:pathLst>
                    <a:path w="192" h="236">
                      <a:moveTo>
                        <a:pt x="126" y="37"/>
                      </a:moveTo>
                      <a:lnTo>
                        <a:pt x="95" y="66"/>
                      </a:lnTo>
                      <a:lnTo>
                        <a:pt x="57" y="96"/>
                      </a:lnTo>
                      <a:lnTo>
                        <a:pt x="45" y="108"/>
                      </a:lnTo>
                      <a:lnTo>
                        <a:pt x="34" y="121"/>
                      </a:lnTo>
                      <a:lnTo>
                        <a:pt x="25" y="137"/>
                      </a:lnTo>
                      <a:lnTo>
                        <a:pt x="23" y="152"/>
                      </a:lnTo>
                      <a:lnTo>
                        <a:pt x="27" y="170"/>
                      </a:lnTo>
                      <a:lnTo>
                        <a:pt x="38" y="187"/>
                      </a:lnTo>
                      <a:lnTo>
                        <a:pt x="53" y="199"/>
                      </a:lnTo>
                      <a:lnTo>
                        <a:pt x="70" y="208"/>
                      </a:lnTo>
                      <a:lnTo>
                        <a:pt x="89" y="213"/>
                      </a:lnTo>
                      <a:lnTo>
                        <a:pt x="106" y="215"/>
                      </a:lnTo>
                      <a:lnTo>
                        <a:pt x="126" y="213"/>
                      </a:lnTo>
                      <a:lnTo>
                        <a:pt x="142" y="208"/>
                      </a:lnTo>
                      <a:lnTo>
                        <a:pt x="158" y="199"/>
                      </a:lnTo>
                      <a:lnTo>
                        <a:pt x="166" y="185"/>
                      </a:lnTo>
                      <a:lnTo>
                        <a:pt x="170" y="170"/>
                      </a:lnTo>
                      <a:lnTo>
                        <a:pt x="169" y="153"/>
                      </a:lnTo>
                      <a:lnTo>
                        <a:pt x="160" y="120"/>
                      </a:lnTo>
                      <a:lnTo>
                        <a:pt x="155" y="106"/>
                      </a:lnTo>
                      <a:lnTo>
                        <a:pt x="141" y="75"/>
                      </a:lnTo>
                      <a:lnTo>
                        <a:pt x="128" y="45"/>
                      </a:lnTo>
                      <a:lnTo>
                        <a:pt x="126" y="37"/>
                      </a:lnTo>
                      <a:close/>
                      <a:moveTo>
                        <a:pt x="127" y="0"/>
                      </a:moveTo>
                      <a:lnTo>
                        <a:pt x="130" y="0"/>
                      </a:lnTo>
                      <a:lnTo>
                        <a:pt x="138" y="4"/>
                      </a:lnTo>
                      <a:lnTo>
                        <a:pt x="139" y="9"/>
                      </a:lnTo>
                      <a:lnTo>
                        <a:pt x="144" y="23"/>
                      </a:lnTo>
                      <a:lnTo>
                        <a:pt x="151" y="39"/>
                      </a:lnTo>
                      <a:lnTo>
                        <a:pt x="159" y="57"/>
                      </a:lnTo>
                      <a:lnTo>
                        <a:pt x="167" y="77"/>
                      </a:lnTo>
                      <a:lnTo>
                        <a:pt x="176" y="98"/>
                      </a:lnTo>
                      <a:lnTo>
                        <a:pt x="183" y="117"/>
                      </a:lnTo>
                      <a:lnTo>
                        <a:pt x="188" y="138"/>
                      </a:lnTo>
                      <a:lnTo>
                        <a:pt x="192" y="158"/>
                      </a:lnTo>
                      <a:lnTo>
                        <a:pt x="192" y="176"/>
                      </a:lnTo>
                      <a:lnTo>
                        <a:pt x="190" y="192"/>
                      </a:lnTo>
                      <a:lnTo>
                        <a:pt x="181" y="206"/>
                      </a:lnTo>
                      <a:lnTo>
                        <a:pt x="169" y="219"/>
                      </a:lnTo>
                      <a:lnTo>
                        <a:pt x="149" y="229"/>
                      </a:lnTo>
                      <a:lnTo>
                        <a:pt x="128" y="234"/>
                      </a:lnTo>
                      <a:lnTo>
                        <a:pt x="107" y="236"/>
                      </a:lnTo>
                      <a:lnTo>
                        <a:pt x="87" y="234"/>
                      </a:lnTo>
                      <a:lnTo>
                        <a:pt x="64" y="229"/>
                      </a:lnTo>
                      <a:lnTo>
                        <a:pt x="45" y="220"/>
                      </a:lnTo>
                      <a:lnTo>
                        <a:pt x="28" y="209"/>
                      </a:lnTo>
                      <a:lnTo>
                        <a:pt x="14" y="194"/>
                      </a:lnTo>
                      <a:lnTo>
                        <a:pt x="4" y="174"/>
                      </a:lnTo>
                      <a:lnTo>
                        <a:pt x="0" y="155"/>
                      </a:lnTo>
                      <a:lnTo>
                        <a:pt x="3" y="135"/>
                      </a:lnTo>
                      <a:lnTo>
                        <a:pt x="9" y="117"/>
                      </a:lnTo>
                      <a:lnTo>
                        <a:pt x="21" y="101"/>
                      </a:lnTo>
                      <a:lnTo>
                        <a:pt x="92" y="38"/>
                      </a:lnTo>
                      <a:lnTo>
                        <a:pt x="117" y="13"/>
                      </a:lnTo>
                      <a:lnTo>
                        <a:pt x="119" y="13"/>
                      </a:lnTo>
                      <a:lnTo>
                        <a:pt x="119" y="7"/>
                      </a:lnTo>
                      <a:lnTo>
                        <a:pt x="121" y="4"/>
                      </a:lnTo>
                      <a:lnTo>
                        <a:pt x="123" y="2"/>
                      </a:lnTo>
                      <a:lnTo>
                        <a:pt x="1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4" name="Freeform 217"/>
                <p:cNvSpPr>
                  <a:spLocks/>
                </p:cNvSpPr>
                <p:nvPr/>
              </p:nvSpPr>
              <p:spPr bwMode="auto">
                <a:xfrm>
                  <a:off x="5046" y="1071"/>
                  <a:ext cx="25" cy="23"/>
                </a:xfrm>
                <a:custGeom>
                  <a:avLst/>
                  <a:gdLst/>
                  <a:ahLst/>
                  <a:cxnLst>
                    <a:cxn ang="0">
                      <a:pos x="9" y="0"/>
                    </a:cxn>
                    <a:cxn ang="0">
                      <a:pos x="14" y="1"/>
                    </a:cxn>
                    <a:cxn ang="0">
                      <a:pos x="18" y="1"/>
                    </a:cxn>
                    <a:cxn ang="0">
                      <a:pos x="21" y="2"/>
                    </a:cxn>
                    <a:cxn ang="0">
                      <a:pos x="23" y="5"/>
                    </a:cxn>
                    <a:cxn ang="0">
                      <a:pos x="25" y="8"/>
                    </a:cxn>
                    <a:cxn ang="0">
                      <a:pos x="25" y="15"/>
                    </a:cxn>
                    <a:cxn ang="0">
                      <a:pos x="23" y="19"/>
                    </a:cxn>
                    <a:cxn ang="0">
                      <a:pos x="21" y="22"/>
                    </a:cxn>
                    <a:cxn ang="0">
                      <a:pos x="16" y="23"/>
                    </a:cxn>
                    <a:cxn ang="0">
                      <a:pos x="11" y="23"/>
                    </a:cxn>
                    <a:cxn ang="0">
                      <a:pos x="11" y="22"/>
                    </a:cxn>
                    <a:cxn ang="0">
                      <a:pos x="8" y="22"/>
                    </a:cxn>
                    <a:cxn ang="0">
                      <a:pos x="4" y="21"/>
                    </a:cxn>
                    <a:cxn ang="0">
                      <a:pos x="1" y="16"/>
                    </a:cxn>
                    <a:cxn ang="0">
                      <a:pos x="0" y="12"/>
                    </a:cxn>
                    <a:cxn ang="0">
                      <a:pos x="0" y="8"/>
                    </a:cxn>
                    <a:cxn ang="0">
                      <a:pos x="2" y="4"/>
                    </a:cxn>
                    <a:cxn ang="0">
                      <a:pos x="5" y="1"/>
                    </a:cxn>
                    <a:cxn ang="0">
                      <a:pos x="9" y="0"/>
                    </a:cxn>
                  </a:cxnLst>
                  <a:rect l="0" t="0" r="r" b="b"/>
                  <a:pathLst>
                    <a:path w="25" h="23">
                      <a:moveTo>
                        <a:pt x="9" y="0"/>
                      </a:moveTo>
                      <a:lnTo>
                        <a:pt x="14" y="1"/>
                      </a:lnTo>
                      <a:lnTo>
                        <a:pt x="18" y="1"/>
                      </a:lnTo>
                      <a:lnTo>
                        <a:pt x="21" y="2"/>
                      </a:lnTo>
                      <a:lnTo>
                        <a:pt x="23" y="5"/>
                      </a:lnTo>
                      <a:lnTo>
                        <a:pt x="25" y="8"/>
                      </a:lnTo>
                      <a:lnTo>
                        <a:pt x="25" y="15"/>
                      </a:lnTo>
                      <a:lnTo>
                        <a:pt x="23" y="19"/>
                      </a:lnTo>
                      <a:lnTo>
                        <a:pt x="21" y="22"/>
                      </a:lnTo>
                      <a:lnTo>
                        <a:pt x="16" y="23"/>
                      </a:lnTo>
                      <a:lnTo>
                        <a:pt x="11" y="23"/>
                      </a:lnTo>
                      <a:lnTo>
                        <a:pt x="11" y="22"/>
                      </a:lnTo>
                      <a:lnTo>
                        <a:pt x="8" y="22"/>
                      </a:lnTo>
                      <a:lnTo>
                        <a:pt x="4" y="21"/>
                      </a:lnTo>
                      <a:lnTo>
                        <a:pt x="1" y="16"/>
                      </a:lnTo>
                      <a:lnTo>
                        <a:pt x="0" y="12"/>
                      </a:lnTo>
                      <a:lnTo>
                        <a:pt x="0" y="8"/>
                      </a:lnTo>
                      <a:lnTo>
                        <a:pt x="2" y="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5" name="Freeform 218"/>
                <p:cNvSpPr>
                  <a:spLocks/>
                </p:cNvSpPr>
                <p:nvPr/>
              </p:nvSpPr>
              <p:spPr bwMode="auto">
                <a:xfrm>
                  <a:off x="5071" y="1089"/>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6" name="Freeform 219"/>
                <p:cNvSpPr>
                  <a:spLocks/>
                </p:cNvSpPr>
                <p:nvPr/>
              </p:nvSpPr>
              <p:spPr bwMode="auto">
                <a:xfrm>
                  <a:off x="5106" y="1085"/>
                  <a:ext cx="19" cy="22"/>
                </a:xfrm>
                <a:custGeom>
                  <a:avLst/>
                  <a:gdLst/>
                  <a:ahLst/>
                  <a:cxnLst>
                    <a:cxn ang="0">
                      <a:pos x="9" y="0"/>
                    </a:cxn>
                    <a:cxn ang="0">
                      <a:pos x="16" y="2"/>
                    </a:cxn>
                    <a:cxn ang="0">
                      <a:pos x="19" y="8"/>
                    </a:cxn>
                    <a:cxn ang="0">
                      <a:pos x="19" y="14"/>
                    </a:cxn>
                    <a:cxn ang="0">
                      <a:pos x="16" y="19"/>
                    </a:cxn>
                    <a:cxn ang="0">
                      <a:pos x="9" y="22"/>
                    </a:cxn>
                    <a:cxn ang="0">
                      <a:pos x="2" y="19"/>
                    </a:cxn>
                    <a:cxn ang="0">
                      <a:pos x="0" y="14"/>
                    </a:cxn>
                    <a:cxn ang="0">
                      <a:pos x="0" y="8"/>
                    </a:cxn>
                    <a:cxn ang="0">
                      <a:pos x="2" y="2"/>
                    </a:cxn>
                    <a:cxn ang="0">
                      <a:pos x="9" y="0"/>
                    </a:cxn>
                  </a:cxnLst>
                  <a:rect l="0" t="0" r="r" b="b"/>
                  <a:pathLst>
                    <a:path w="19" h="22">
                      <a:moveTo>
                        <a:pt x="9" y="0"/>
                      </a:moveTo>
                      <a:lnTo>
                        <a:pt x="16" y="2"/>
                      </a:lnTo>
                      <a:lnTo>
                        <a:pt x="19" y="8"/>
                      </a:lnTo>
                      <a:lnTo>
                        <a:pt x="19" y="14"/>
                      </a:lnTo>
                      <a:lnTo>
                        <a:pt x="16" y="19"/>
                      </a:lnTo>
                      <a:lnTo>
                        <a:pt x="9" y="22"/>
                      </a:lnTo>
                      <a:lnTo>
                        <a:pt x="2" y="19"/>
                      </a:lnTo>
                      <a:lnTo>
                        <a:pt x="0" y="14"/>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7" name="Freeform 220"/>
                <p:cNvSpPr>
                  <a:spLocks/>
                </p:cNvSpPr>
                <p:nvPr/>
              </p:nvSpPr>
              <p:spPr bwMode="auto">
                <a:xfrm>
                  <a:off x="5029" y="1096"/>
                  <a:ext cx="21" cy="21"/>
                </a:xfrm>
                <a:custGeom>
                  <a:avLst/>
                  <a:gdLst/>
                  <a:ahLst/>
                  <a:cxnLst>
                    <a:cxn ang="0">
                      <a:pos x="10" y="0"/>
                    </a:cxn>
                    <a:cxn ang="0">
                      <a:pos x="18" y="3"/>
                    </a:cxn>
                    <a:cxn ang="0">
                      <a:pos x="21" y="8"/>
                    </a:cxn>
                    <a:cxn ang="0">
                      <a:pos x="21" y="12"/>
                    </a:cxn>
                    <a:cxn ang="0">
                      <a:pos x="18" y="18"/>
                    </a:cxn>
                    <a:cxn ang="0">
                      <a:pos x="10" y="21"/>
                    </a:cxn>
                    <a:cxn ang="0">
                      <a:pos x="6" y="19"/>
                    </a:cxn>
                    <a:cxn ang="0">
                      <a:pos x="3" y="18"/>
                    </a:cxn>
                    <a:cxn ang="0">
                      <a:pos x="0" y="15"/>
                    </a:cxn>
                    <a:cxn ang="0">
                      <a:pos x="0" y="5"/>
                    </a:cxn>
                    <a:cxn ang="0">
                      <a:pos x="3" y="3"/>
                    </a:cxn>
                    <a:cxn ang="0">
                      <a:pos x="6" y="1"/>
                    </a:cxn>
                    <a:cxn ang="0">
                      <a:pos x="10" y="0"/>
                    </a:cxn>
                  </a:cxnLst>
                  <a:rect l="0" t="0" r="r" b="b"/>
                  <a:pathLst>
                    <a:path w="21" h="21">
                      <a:moveTo>
                        <a:pt x="10" y="0"/>
                      </a:moveTo>
                      <a:lnTo>
                        <a:pt x="18" y="3"/>
                      </a:lnTo>
                      <a:lnTo>
                        <a:pt x="21" y="8"/>
                      </a:lnTo>
                      <a:lnTo>
                        <a:pt x="21" y="12"/>
                      </a:lnTo>
                      <a:lnTo>
                        <a:pt x="18" y="18"/>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8" name="Freeform 221"/>
                <p:cNvSpPr>
                  <a:spLocks/>
                </p:cNvSpPr>
                <p:nvPr/>
              </p:nvSpPr>
              <p:spPr bwMode="auto">
                <a:xfrm>
                  <a:off x="5078" y="1048"/>
                  <a:ext cx="25" cy="23"/>
                </a:xfrm>
                <a:custGeom>
                  <a:avLst/>
                  <a:gdLst/>
                  <a:ahLst/>
                  <a:cxnLst>
                    <a:cxn ang="0">
                      <a:pos x="9" y="0"/>
                    </a:cxn>
                    <a:cxn ang="0">
                      <a:pos x="18" y="0"/>
                    </a:cxn>
                    <a:cxn ang="0">
                      <a:pos x="22" y="3"/>
                    </a:cxn>
                    <a:cxn ang="0">
                      <a:pos x="23" y="6"/>
                    </a:cxn>
                    <a:cxn ang="0">
                      <a:pos x="25" y="10"/>
                    </a:cxn>
                    <a:cxn ang="0">
                      <a:pos x="25" y="14"/>
                    </a:cxn>
                    <a:cxn ang="0">
                      <a:pos x="23" y="18"/>
                    </a:cxn>
                    <a:cxn ang="0">
                      <a:pos x="21" y="21"/>
                    </a:cxn>
                    <a:cxn ang="0">
                      <a:pos x="16" y="23"/>
                    </a:cxn>
                    <a:cxn ang="0">
                      <a:pos x="12" y="23"/>
                    </a:cxn>
                    <a:cxn ang="0">
                      <a:pos x="11" y="21"/>
                    </a:cxn>
                    <a:cxn ang="0">
                      <a:pos x="8" y="21"/>
                    </a:cxn>
                    <a:cxn ang="0">
                      <a:pos x="5" y="20"/>
                    </a:cxn>
                    <a:cxn ang="0">
                      <a:pos x="2" y="17"/>
                    </a:cxn>
                    <a:cxn ang="0">
                      <a:pos x="1" y="14"/>
                    </a:cxn>
                    <a:cxn ang="0">
                      <a:pos x="0" y="10"/>
                    </a:cxn>
                    <a:cxn ang="0">
                      <a:pos x="1" y="7"/>
                    </a:cxn>
                    <a:cxn ang="0">
                      <a:pos x="2" y="3"/>
                    </a:cxn>
                    <a:cxn ang="0">
                      <a:pos x="5" y="2"/>
                    </a:cxn>
                    <a:cxn ang="0">
                      <a:pos x="9" y="0"/>
                    </a:cxn>
                  </a:cxnLst>
                  <a:rect l="0" t="0" r="r" b="b"/>
                  <a:pathLst>
                    <a:path w="25" h="23">
                      <a:moveTo>
                        <a:pt x="9" y="0"/>
                      </a:moveTo>
                      <a:lnTo>
                        <a:pt x="18" y="0"/>
                      </a:lnTo>
                      <a:lnTo>
                        <a:pt x="22" y="3"/>
                      </a:lnTo>
                      <a:lnTo>
                        <a:pt x="23" y="6"/>
                      </a:lnTo>
                      <a:lnTo>
                        <a:pt x="25" y="10"/>
                      </a:lnTo>
                      <a:lnTo>
                        <a:pt x="25" y="14"/>
                      </a:lnTo>
                      <a:lnTo>
                        <a:pt x="23" y="18"/>
                      </a:lnTo>
                      <a:lnTo>
                        <a:pt x="21" y="21"/>
                      </a:lnTo>
                      <a:lnTo>
                        <a:pt x="16" y="23"/>
                      </a:lnTo>
                      <a:lnTo>
                        <a:pt x="12" y="23"/>
                      </a:lnTo>
                      <a:lnTo>
                        <a:pt x="11" y="21"/>
                      </a:lnTo>
                      <a:lnTo>
                        <a:pt x="8" y="21"/>
                      </a:lnTo>
                      <a:lnTo>
                        <a:pt x="5" y="20"/>
                      </a:lnTo>
                      <a:lnTo>
                        <a:pt x="2" y="17"/>
                      </a:lnTo>
                      <a:lnTo>
                        <a:pt x="1" y="14"/>
                      </a:lnTo>
                      <a:lnTo>
                        <a:pt x="0" y="10"/>
                      </a:lnTo>
                      <a:lnTo>
                        <a:pt x="1" y="7"/>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9" name="Freeform 222"/>
                <p:cNvSpPr>
                  <a:spLocks/>
                </p:cNvSpPr>
                <p:nvPr/>
              </p:nvSpPr>
              <p:spPr bwMode="auto">
                <a:xfrm>
                  <a:off x="5065" y="1121"/>
                  <a:ext cx="25" cy="22"/>
                </a:xfrm>
                <a:custGeom>
                  <a:avLst/>
                  <a:gdLst/>
                  <a:ahLst/>
                  <a:cxnLst>
                    <a:cxn ang="0">
                      <a:pos x="9" y="0"/>
                    </a:cxn>
                    <a:cxn ang="0">
                      <a:pos x="15" y="0"/>
                    </a:cxn>
                    <a:cxn ang="0">
                      <a:pos x="17" y="1"/>
                    </a:cxn>
                    <a:cxn ang="0">
                      <a:pos x="21" y="3"/>
                    </a:cxn>
                    <a:cxn ang="0">
                      <a:pos x="24" y="5"/>
                    </a:cxn>
                    <a:cxn ang="0">
                      <a:pos x="25" y="10"/>
                    </a:cxn>
                    <a:cxn ang="0">
                      <a:pos x="25" y="14"/>
                    </a:cxn>
                    <a:cxn ang="0">
                      <a:pos x="22" y="18"/>
                    </a:cxn>
                    <a:cxn ang="0">
                      <a:pos x="20" y="21"/>
                    </a:cxn>
                    <a:cxn ang="0">
                      <a:pos x="15" y="22"/>
                    </a:cxn>
                    <a:cxn ang="0">
                      <a:pos x="11" y="22"/>
                    </a:cxn>
                    <a:cxn ang="0">
                      <a:pos x="10" y="21"/>
                    </a:cxn>
                    <a:cxn ang="0">
                      <a:pos x="7" y="21"/>
                    </a:cxn>
                    <a:cxn ang="0">
                      <a:pos x="3" y="19"/>
                    </a:cxn>
                    <a:cxn ang="0">
                      <a:pos x="2" y="15"/>
                    </a:cxn>
                    <a:cxn ang="0">
                      <a:pos x="0" y="12"/>
                    </a:cxn>
                    <a:cxn ang="0">
                      <a:pos x="0" y="7"/>
                    </a:cxn>
                    <a:cxn ang="0">
                      <a:pos x="2" y="3"/>
                    </a:cxn>
                    <a:cxn ang="0">
                      <a:pos x="6" y="1"/>
                    </a:cxn>
                    <a:cxn ang="0">
                      <a:pos x="9" y="0"/>
                    </a:cxn>
                  </a:cxnLst>
                  <a:rect l="0" t="0" r="r" b="b"/>
                  <a:pathLst>
                    <a:path w="25" h="22">
                      <a:moveTo>
                        <a:pt x="9" y="0"/>
                      </a:moveTo>
                      <a:lnTo>
                        <a:pt x="15" y="0"/>
                      </a:lnTo>
                      <a:lnTo>
                        <a:pt x="17" y="1"/>
                      </a:lnTo>
                      <a:lnTo>
                        <a:pt x="21" y="3"/>
                      </a:lnTo>
                      <a:lnTo>
                        <a:pt x="24" y="5"/>
                      </a:lnTo>
                      <a:lnTo>
                        <a:pt x="25" y="10"/>
                      </a:lnTo>
                      <a:lnTo>
                        <a:pt x="25" y="14"/>
                      </a:lnTo>
                      <a:lnTo>
                        <a:pt x="22" y="18"/>
                      </a:lnTo>
                      <a:lnTo>
                        <a:pt x="20" y="21"/>
                      </a:lnTo>
                      <a:lnTo>
                        <a:pt x="15" y="22"/>
                      </a:lnTo>
                      <a:lnTo>
                        <a:pt x="11" y="22"/>
                      </a:lnTo>
                      <a:lnTo>
                        <a:pt x="10" y="21"/>
                      </a:lnTo>
                      <a:lnTo>
                        <a:pt x="7" y="21"/>
                      </a:lnTo>
                      <a:lnTo>
                        <a:pt x="3" y="19"/>
                      </a:lnTo>
                      <a:lnTo>
                        <a:pt x="2" y="15"/>
                      </a:lnTo>
                      <a:lnTo>
                        <a:pt x="0" y="12"/>
                      </a:lnTo>
                      <a:lnTo>
                        <a:pt x="0" y="7"/>
                      </a:lnTo>
                      <a:lnTo>
                        <a:pt x="2" y="3"/>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 name="Freeform 223"/>
                <p:cNvSpPr>
                  <a:spLocks/>
                </p:cNvSpPr>
                <p:nvPr/>
              </p:nvSpPr>
              <p:spPr bwMode="auto">
                <a:xfrm>
                  <a:off x="5104" y="1112"/>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 name="Freeform 224"/>
                <p:cNvSpPr>
                  <a:spLocks noEditPoints="1"/>
                </p:cNvSpPr>
                <p:nvPr/>
              </p:nvSpPr>
              <p:spPr bwMode="auto">
                <a:xfrm>
                  <a:off x="3219" y="1380"/>
                  <a:ext cx="1420" cy="1236"/>
                </a:xfrm>
                <a:custGeom>
                  <a:avLst/>
                  <a:gdLst/>
                  <a:ahLst/>
                  <a:cxnLst>
                    <a:cxn ang="0">
                      <a:pos x="261" y="78"/>
                    </a:cxn>
                    <a:cxn ang="0">
                      <a:pos x="138" y="238"/>
                    </a:cxn>
                    <a:cxn ang="0">
                      <a:pos x="126" y="442"/>
                    </a:cxn>
                    <a:cxn ang="0">
                      <a:pos x="142" y="494"/>
                    </a:cxn>
                    <a:cxn ang="0">
                      <a:pos x="121" y="494"/>
                    </a:cxn>
                    <a:cxn ang="0">
                      <a:pos x="32" y="501"/>
                    </a:cxn>
                    <a:cxn ang="0">
                      <a:pos x="110" y="529"/>
                    </a:cxn>
                    <a:cxn ang="0">
                      <a:pos x="200" y="708"/>
                    </a:cxn>
                    <a:cxn ang="0">
                      <a:pos x="449" y="1040"/>
                    </a:cxn>
                    <a:cxn ang="0">
                      <a:pos x="647" y="1197"/>
                    </a:cxn>
                    <a:cxn ang="0">
                      <a:pos x="812" y="1203"/>
                    </a:cxn>
                    <a:cxn ang="0">
                      <a:pos x="942" y="1105"/>
                    </a:cxn>
                    <a:cxn ang="0">
                      <a:pos x="1042" y="1109"/>
                    </a:cxn>
                    <a:cxn ang="0">
                      <a:pos x="1027" y="1056"/>
                    </a:cxn>
                    <a:cxn ang="0">
                      <a:pos x="1138" y="939"/>
                    </a:cxn>
                    <a:cxn ang="0">
                      <a:pos x="1301" y="828"/>
                    </a:cxn>
                    <a:cxn ang="0">
                      <a:pos x="1372" y="796"/>
                    </a:cxn>
                    <a:cxn ang="0">
                      <a:pos x="1348" y="642"/>
                    </a:cxn>
                    <a:cxn ang="0">
                      <a:pos x="1291" y="465"/>
                    </a:cxn>
                    <a:cxn ang="0">
                      <a:pos x="1131" y="369"/>
                    </a:cxn>
                    <a:cxn ang="0">
                      <a:pos x="989" y="291"/>
                    </a:cxn>
                    <a:cxn ang="0">
                      <a:pos x="946" y="188"/>
                    </a:cxn>
                    <a:cxn ang="0">
                      <a:pos x="910" y="158"/>
                    </a:cxn>
                    <a:cxn ang="0">
                      <a:pos x="894" y="189"/>
                    </a:cxn>
                    <a:cxn ang="0">
                      <a:pos x="760" y="87"/>
                    </a:cxn>
                    <a:cxn ang="0">
                      <a:pos x="483" y="21"/>
                    </a:cxn>
                    <a:cxn ang="0">
                      <a:pos x="722" y="44"/>
                    </a:cxn>
                    <a:cxn ang="0">
                      <a:pos x="896" y="136"/>
                    </a:cxn>
                    <a:cxn ang="0">
                      <a:pos x="932" y="93"/>
                    </a:cxn>
                    <a:cxn ang="0">
                      <a:pos x="970" y="202"/>
                    </a:cxn>
                    <a:cxn ang="0">
                      <a:pos x="1057" y="313"/>
                    </a:cxn>
                    <a:cxn ang="0">
                      <a:pos x="1226" y="384"/>
                    </a:cxn>
                    <a:cxn ang="0">
                      <a:pos x="1351" y="527"/>
                    </a:cxn>
                    <a:cxn ang="0">
                      <a:pos x="1366" y="720"/>
                    </a:cxn>
                    <a:cxn ang="0">
                      <a:pos x="1418" y="813"/>
                    </a:cxn>
                    <a:cxn ang="0">
                      <a:pos x="1412" y="831"/>
                    </a:cxn>
                    <a:cxn ang="0">
                      <a:pos x="1262" y="864"/>
                    </a:cxn>
                    <a:cxn ang="0">
                      <a:pos x="1091" y="1022"/>
                    </a:cxn>
                    <a:cxn ang="0">
                      <a:pos x="1112" y="1126"/>
                    </a:cxn>
                    <a:cxn ang="0">
                      <a:pos x="1063" y="1140"/>
                    </a:cxn>
                    <a:cxn ang="0">
                      <a:pos x="970" y="1118"/>
                    </a:cxn>
                    <a:cxn ang="0">
                      <a:pos x="868" y="1197"/>
                    </a:cxn>
                    <a:cxn ang="0">
                      <a:pos x="680" y="1229"/>
                    </a:cxn>
                    <a:cxn ang="0">
                      <a:pos x="458" y="1079"/>
                    </a:cxn>
                    <a:cxn ang="0">
                      <a:pos x="177" y="710"/>
                    </a:cxn>
                    <a:cxn ang="0">
                      <a:pos x="35" y="532"/>
                    </a:cxn>
                    <a:cxn ang="0">
                      <a:pos x="1" y="484"/>
                    </a:cxn>
                    <a:cxn ang="0">
                      <a:pos x="113" y="472"/>
                    </a:cxn>
                    <a:cxn ang="0">
                      <a:pos x="101" y="285"/>
                    </a:cxn>
                    <a:cxn ang="0">
                      <a:pos x="188" y="107"/>
                    </a:cxn>
                    <a:cxn ang="0">
                      <a:pos x="414" y="7"/>
                    </a:cxn>
                  </a:cxnLst>
                  <a:rect l="0" t="0" r="r" b="b"/>
                  <a:pathLst>
                    <a:path w="1420" h="1236">
                      <a:moveTo>
                        <a:pt x="483" y="21"/>
                      </a:moveTo>
                      <a:lnTo>
                        <a:pt x="420" y="28"/>
                      </a:lnTo>
                      <a:lnTo>
                        <a:pt x="359" y="40"/>
                      </a:lnTo>
                      <a:lnTo>
                        <a:pt x="298" y="60"/>
                      </a:lnTo>
                      <a:lnTo>
                        <a:pt x="261" y="78"/>
                      </a:lnTo>
                      <a:lnTo>
                        <a:pt x="228" y="100"/>
                      </a:lnTo>
                      <a:lnTo>
                        <a:pt x="199" y="129"/>
                      </a:lnTo>
                      <a:lnTo>
                        <a:pt x="174" y="163"/>
                      </a:lnTo>
                      <a:lnTo>
                        <a:pt x="153" y="199"/>
                      </a:lnTo>
                      <a:lnTo>
                        <a:pt x="138" y="238"/>
                      </a:lnTo>
                      <a:lnTo>
                        <a:pt x="125" y="278"/>
                      </a:lnTo>
                      <a:lnTo>
                        <a:pt x="118" y="320"/>
                      </a:lnTo>
                      <a:lnTo>
                        <a:pt x="115" y="362"/>
                      </a:lnTo>
                      <a:lnTo>
                        <a:pt x="118" y="403"/>
                      </a:lnTo>
                      <a:lnTo>
                        <a:pt x="126" y="442"/>
                      </a:lnTo>
                      <a:lnTo>
                        <a:pt x="138" y="474"/>
                      </a:lnTo>
                      <a:lnTo>
                        <a:pt x="142" y="476"/>
                      </a:lnTo>
                      <a:lnTo>
                        <a:pt x="145" y="481"/>
                      </a:lnTo>
                      <a:lnTo>
                        <a:pt x="145" y="488"/>
                      </a:lnTo>
                      <a:lnTo>
                        <a:pt x="142" y="494"/>
                      </a:lnTo>
                      <a:lnTo>
                        <a:pt x="135" y="495"/>
                      </a:lnTo>
                      <a:lnTo>
                        <a:pt x="133" y="495"/>
                      </a:lnTo>
                      <a:lnTo>
                        <a:pt x="128" y="498"/>
                      </a:lnTo>
                      <a:lnTo>
                        <a:pt x="124" y="497"/>
                      </a:lnTo>
                      <a:lnTo>
                        <a:pt x="121" y="494"/>
                      </a:lnTo>
                      <a:lnTo>
                        <a:pt x="104" y="493"/>
                      </a:lnTo>
                      <a:lnTo>
                        <a:pt x="74" y="491"/>
                      </a:lnTo>
                      <a:lnTo>
                        <a:pt x="43" y="494"/>
                      </a:lnTo>
                      <a:lnTo>
                        <a:pt x="29" y="497"/>
                      </a:lnTo>
                      <a:lnTo>
                        <a:pt x="32" y="501"/>
                      </a:lnTo>
                      <a:lnTo>
                        <a:pt x="47" y="513"/>
                      </a:lnTo>
                      <a:lnTo>
                        <a:pt x="65" y="522"/>
                      </a:lnTo>
                      <a:lnTo>
                        <a:pt x="85" y="527"/>
                      </a:lnTo>
                      <a:lnTo>
                        <a:pt x="106" y="529"/>
                      </a:lnTo>
                      <a:lnTo>
                        <a:pt x="110" y="529"/>
                      </a:lnTo>
                      <a:lnTo>
                        <a:pt x="113" y="530"/>
                      </a:lnTo>
                      <a:lnTo>
                        <a:pt x="115" y="533"/>
                      </a:lnTo>
                      <a:lnTo>
                        <a:pt x="117" y="537"/>
                      </a:lnTo>
                      <a:lnTo>
                        <a:pt x="154" y="625"/>
                      </a:lnTo>
                      <a:lnTo>
                        <a:pt x="200" y="708"/>
                      </a:lnTo>
                      <a:lnTo>
                        <a:pt x="250" y="790"/>
                      </a:lnTo>
                      <a:lnTo>
                        <a:pt x="306" y="867"/>
                      </a:lnTo>
                      <a:lnTo>
                        <a:pt x="352" y="925"/>
                      </a:lnTo>
                      <a:lnTo>
                        <a:pt x="399" y="983"/>
                      </a:lnTo>
                      <a:lnTo>
                        <a:pt x="449" y="1040"/>
                      </a:lnTo>
                      <a:lnTo>
                        <a:pt x="502" y="1093"/>
                      </a:lnTo>
                      <a:lnTo>
                        <a:pt x="558" y="1141"/>
                      </a:lnTo>
                      <a:lnTo>
                        <a:pt x="586" y="1162"/>
                      </a:lnTo>
                      <a:lnTo>
                        <a:pt x="615" y="1180"/>
                      </a:lnTo>
                      <a:lnTo>
                        <a:pt x="647" y="1197"/>
                      </a:lnTo>
                      <a:lnTo>
                        <a:pt x="679" y="1208"/>
                      </a:lnTo>
                      <a:lnTo>
                        <a:pt x="714" y="1215"/>
                      </a:lnTo>
                      <a:lnTo>
                        <a:pt x="747" y="1216"/>
                      </a:lnTo>
                      <a:lnTo>
                        <a:pt x="780" y="1212"/>
                      </a:lnTo>
                      <a:lnTo>
                        <a:pt x="812" y="1203"/>
                      </a:lnTo>
                      <a:lnTo>
                        <a:pt x="843" y="1189"/>
                      </a:lnTo>
                      <a:lnTo>
                        <a:pt x="869" y="1169"/>
                      </a:lnTo>
                      <a:lnTo>
                        <a:pt x="885" y="1154"/>
                      </a:lnTo>
                      <a:lnTo>
                        <a:pt x="921" y="1120"/>
                      </a:lnTo>
                      <a:lnTo>
                        <a:pt x="942" y="1105"/>
                      </a:lnTo>
                      <a:lnTo>
                        <a:pt x="963" y="1095"/>
                      </a:lnTo>
                      <a:lnTo>
                        <a:pt x="985" y="1091"/>
                      </a:lnTo>
                      <a:lnTo>
                        <a:pt x="1004" y="1094"/>
                      </a:lnTo>
                      <a:lnTo>
                        <a:pt x="1023" y="1101"/>
                      </a:lnTo>
                      <a:lnTo>
                        <a:pt x="1042" y="1109"/>
                      </a:lnTo>
                      <a:lnTo>
                        <a:pt x="1060" y="1115"/>
                      </a:lnTo>
                      <a:lnTo>
                        <a:pt x="1078" y="1119"/>
                      </a:lnTo>
                      <a:lnTo>
                        <a:pt x="1081" y="1119"/>
                      </a:lnTo>
                      <a:lnTo>
                        <a:pt x="1029" y="1062"/>
                      </a:lnTo>
                      <a:lnTo>
                        <a:pt x="1027" y="1056"/>
                      </a:lnTo>
                      <a:lnTo>
                        <a:pt x="1027" y="1052"/>
                      </a:lnTo>
                      <a:lnTo>
                        <a:pt x="1029" y="1047"/>
                      </a:lnTo>
                      <a:lnTo>
                        <a:pt x="1067" y="1013"/>
                      </a:lnTo>
                      <a:lnTo>
                        <a:pt x="1103" y="977"/>
                      </a:lnTo>
                      <a:lnTo>
                        <a:pt x="1138" y="939"/>
                      </a:lnTo>
                      <a:lnTo>
                        <a:pt x="1173" y="903"/>
                      </a:lnTo>
                      <a:lnTo>
                        <a:pt x="1210" y="870"/>
                      </a:lnTo>
                      <a:lnTo>
                        <a:pt x="1238" y="850"/>
                      </a:lnTo>
                      <a:lnTo>
                        <a:pt x="1267" y="836"/>
                      </a:lnTo>
                      <a:lnTo>
                        <a:pt x="1301" y="828"/>
                      </a:lnTo>
                      <a:lnTo>
                        <a:pt x="1337" y="824"/>
                      </a:lnTo>
                      <a:lnTo>
                        <a:pt x="1372" y="820"/>
                      </a:lnTo>
                      <a:lnTo>
                        <a:pt x="1388" y="816"/>
                      </a:lnTo>
                      <a:lnTo>
                        <a:pt x="1386" y="813"/>
                      </a:lnTo>
                      <a:lnTo>
                        <a:pt x="1372" y="796"/>
                      </a:lnTo>
                      <a:lnTo>
                        <a:pt x="1358" y="777"/>
                      </a:lnTo>
                      <a:lnTo>
                        <a:pt x="1349" y="757"/>
                      </a:lnTo>
                      <a:lnTo>
                        <a:pt x="1345" y="732"/>
                      </a:lnTo>
                      <a:lnTo>
                        <a:pt x="1348" y="679"/>
                      </a:lnTo>
                      <a:lnTo>
                        <a:pt x="1348" y="642"/>
                      </a:lnTo>
                      <a:lnTo>
                        <a:pt x="1345" y="604"/>
                      </a:lnTo>
                      <a:lnTo>
                        <a:pt x="1338" y="566"/>
                      </a:lnTo>
                      <a:lnTo>
                        <a:pt x="1329" y="530"/>
                      </a:lnTo>
                      <a:lnTo>
                        <a:pt x="1313" y="497"/>
                      </a:lnTo>
                      <a:lnTo>
                        <a:pt x="1291" y="465"/>
                      </a:lnTo>
                      <a:lnTo>
                        <a:pt x="1265" y="437"/>
                      </a:lnTo>
                      <a:lnTo>
                        <a:pt x="1234" y="415"/>
                      </a:lnTo>
                      <a:lnTo>
                        <a:pt x="1201" y="397"/>
                      </a:lnTo>
                      <a:lnTo>
                        <a:pt x="1167" y="383"/>
                      </a:lnTo>
                      <a:lnTo>
                        <a:pt x="1131" y="369"/>
                      </a:lnTo>
                      <a:lnTo>
                        <a:pt x="1096" y="355"/>
                      </a:lnTo>
                      <a:lnTo>
                        <a:pt x="1061" y="339"/>
                      </a:lnTo>
                      <a:lnTo>
                        <a:pt x="1028" y="321"/>
                      </a:lnTo>
                      <a:lnTo>
                        <a:pt x="1009" y="307"/>
                      </a:lnTo>
                      <a:lnTo>
                        <a:pt x="989" y="291"/>
                      </a:lnTo>
                      <a:lnTo>
                        <a:pt x="972" y="273"/>
                      </a:lnTo>
                      <a:lnTo>
                        <a:pt x="960" y="252"/>
                      </a:lnTo>
                      <a:lnTo>
                        <a:pt x="952" y="228"/>
                      </a:lnTo>
                      <a:lnTo>
                        <a:pt x="949" y="209"/>
                      </a:lnTo>
                      <a:lnTo>
                        <a:pt x="946" y="188"/>
                      </a:lnTo>
                      <a:lnTo>
                        <a:pt x="945" y="168"/>
                      </a:lnTo>
                      <a:lnTo>
                        <a:pt x="940" y="149"/>
                      </a:lnTo>
                      <a:lnTo>
                        <a:pt x="933" y="129"/>
                      </a:lnTo>
                      <a:lnTo>
                        <a:pt x="928" y="122"/>
                      </a:lnTo>
                      <a:lnTo>
                        <a:pt x="910" y="158"/>
                      </a:lnTo>
                      <a:lnTo>
                        <a:pt x="906" y="178"/>
                      </a:lnTo>
                      <a:lnTo>
                        <a:pt x="904" y="182"/>
                      </a:lnTo>
                      <a:lnTo>
                        <a:pt x="901" y="186"/>
                      </a:lnTo>
                      <a:lnTo>
                        <a:pt x="899" y="188"/>
                      </a:lnTo>
                      <a:lnTo>
                        <a:pt x="894" y="189"/>
                      </a:lnTo>
                      <a:lnTo>
                        <a:pt x="892" y="189"/>
                      </a:lnTo>
                      <a:lnTo>
                        <a:pt x="888" y="186"/>
                      </a:lnTo>
                      <a:lnTo>
                        <a:pt x="847" y="150"/>
                      </a:lnTo>
                      <a:lnTo>
                        <a:pt x="805" y="117"/>
                      </a:lnTo>
                      <a:lnTo>
                        <a:pt x="760" y="87"/>
                      </a:lnTo>
                      <a:lnTo>
                        <a:pt x="712" y="62"/>
                      </a:lnTo>
                      <a:lnTo>
                        <a:pt x="662" y="44"/>
                      </a:lnTo>
                      <a:lnTo>
                        <a:pt x="609" y="30"/>
                      </a:lnTo>
                      <a:lnTo>
                        <a:pt x="547" y="22"/>
                      </a:lnTo>
                      <a:lnTo>
                        <a:pt x="483" y="21"/>
                      </a:lnTo>
                      <a:close/>
                      <a:moveTo>
                        <a:pt x="481" y="0"/>
                      </a:moveTo>
                      <a:lnTo>
                        <a:pt x="548" y="0"/>
                      </a:lnTo>
                      <a:lnTo>
                        <a:pt x="615" y="9"/>
                      </a:lnTo>
                      <a:lnTo>
                        <a:pt x="669" y="25"/>
                      </a:lnTo>
                      <a:lnTo>
                        <a:pt x="722" y="44"/>
                      </a:lnTo>
                      <a:lnTo>
                        <a:pt x="771" y="69"/>
                      </a:lnTo>
                      <a:lnTo>
                        <a:pt x="818" y="99"/>
                      </a:lnTo>
                      <a:lnTo>
                        <a:pt x="861" y="132"/>
                      </a:lnTo>
                      <a:lnTo>
                        <a:pt x="888" y="156"/>
                      </a:lnTo>
                      <a:lnTo>
                        <a:pt x="896" y="136"/>
                      </a:lnTo>
                      <a:lnTo>
                        <a:pt x="906" y="117"/>
                      </a:lnTo>
                      <a:lnTo>
                        <a:pt x="918" y="99"/>
                      </a:lnTo>
                      <a:lnTo>
                        <a:pt x="921" y="96"/>
                      </a:lnTo>
                      <a:lnTo>
                        <a:pt x="925" y="93"/>
                      </a:lnTo>
                      <a:lnTo>
                        <a:pt x="932" y="93"/>
                      </a:lnTo>
                      <a:lnTo>
                        <a:pt x="936" y="96"/>
                      </a:lnTo>
                      <a:lnTo>
                        <a:pt x="953" y="121"/>
                      </a:lnTo>
                      <a:lnTo>
                        <a:pt x="961" y="146"/>
                      </a:lnTo>
                      <a:lnTo>
                        <a:pt x="967" y="174"/>
                      </a:lnTo>
                      <a:lnTo>
                        <a:pt x="970" y="202"/>
                      </a:lnTo>
                      <a:lnTo>
                        <a:pt x="977" y="231"/>
                      </a:lnTo>
                      <a:lnTo>
                        <a:pt x="990" y="257"/>
                      </a:lnTo>
                      <a:lnTo>
                        <a:pt x="1009" y="278"/>
                      </a:lnTo>
                      <a:lnTo>
                        <a:pt x="1031" y="298"/>
                      </a:lnTo>
                      <a:lnTo>
                        <a:pt x="1057" y="313"/>
                      </a:lnTo>
                      <a:lnTo>
                        <a:pt x="1091" y="328"/>
                      </a:lnTo>
                      <a:lnTo>
                        <a:pt x="1124" y="342"/>
                      </a:lnTo>
                      <a:lnTo>
                        <a:pt x="1159" y="355"/>
                      </a:lnTo>
                      <a:lnTo>
                        <a:pt x="1192" y="369"/>
                      </a:lnTo>
                      <a:lnTo>
                        <a:pt x="1226" y="384"/>
                      </a:lnTo>
                      <a:lnTo>
                        <a:pt x="1256" y="402"/>
                      </a:lnTo>
                      <a:lnTo>
                        <a:pt x="1285" y="426"/>
                      </a:lnTo>
                      <a:lnTo>
                        <a:pt x="1313" y="456"/>
                      </a:lnTo>
                      <a:lnTo>
                        <a:pt x="1334" y="490"/>
                      </a:lnTo>
                      <a:lnTo>
                        <a:pt x="1351" y="527"/>
                      </a:lnTo>
                      <a:lnTo>
                        <a:pt x="1362" y="566"/>
                      </a:lnTo>
                      <a:lnTo>
                        <a:pt x="1369" y="607"/>
                      </a:lnTo>
                      <a:lnTo>
                        <a:pt x="1370" y="647"/>
                      </a:lnTo>
                      <a:lnTo>
                        <a:pt x="1368" y="694"/>
                      </a:lnTo>
                      <a:lnTo>
                        <a:pt x="1366" y="720"/>
                      </a:lnTo>
                      <a:lnTo>
                        <a:pt x="1369" y="742"/>
                      </a:lnTo>
                      <a:lnTo>
                        <a:pt x="1376" y="763"/>
                      </a:lnTo>
                      <a:lnTo>
                        <a:pt x="1388" y="781"/>
                      </a:lnTo>
                      <a:lnTo>
                        <a:pt x="1402" y="797"/>
                      </a:lnTo>
                      <a:lnTo>
                        <a:pt x="1418" y="813"/>
                      </a:lnTo>
                      <a:lnTo>
                        <a:pt x="1420" y="817"/>
                      </a:lnTo>
                      <a:lnTo>
                        <a:pt x="1420" y="821"/>
                      </a:lnTo>
                      <a:lnTo>
                        <a:pt x="1419" y="825"/>
                      </a:lnTo>
                      <a:lnTo>
                        <a:pt x="1416" y="828"/>
                      </a:lnTo>
                      <a:lnTo>
                        <a:pt x="1412" y="831"/>
                      </a:lnTo>
                      <a:lnTo>
                        <a:pt x="1380" y="841"/>
                      </a:lnTo>
                      <a:lnTo>
                        <a:pt x="1348" y="846"/>
                      </a:lnTo>
                      <a:lnTo>
                        <a:pt x="1316" y="849"/>
                      </a:lnTo>
                      <a:lnTo>
                        <a:pt x="1287" y="854"/>
                      </a:lnTo>
                      <a:lnTo>
                        <a:pt x="1262" y="864"/>
                      </a:lnTo>
                      <a:lnTo>
                        <a:pt x="1238" y="877"/>
                      </a:lnTo>
                      <a:lnTo>
                        <a:pt x="1215" y="895"/>
                      </a:lnTo>
                      <a:lnTo>
                        <a:pt x="1173" y="937"/>
                      </a:lnTo>
                      <a:lnTo>
                        <a:pt x="1131" y="980"/>
                      </a:lnTo>
                      <a:lnTo>
                        <a:pt x="1091" y="1022"/>
                      </a:lnTo>
                      <a:lnTo>
                        <a:pt x="1053" y="1055"/>
                      </a:lnTo>
                      <a:lnTo>
                        <a:pt x="1077" y="1083"/>
                      </a:lnTo>
                      <a:lnTo>
                        <a:pt x="1109" y="1118"/>
                      </a:lnTo>
                      <a:lnTo>
                        <a:pt x="1112" y="1122"/>
                      </a:lnTo>
                      <a:lnTo>
                        <a:pt x="1112" y="1126"/>
                      </a:lnTo>
                      <a:lnTo>
                        <a:pt x="1110" y="1130"/>
                      </a:lnTo>
                      <a:lnTo>
                        <a:pt x="1107" y="1133"/>
                      </a:lnTo>
                      <a:lnTo>
                        <a:pt x="1103" y="1136"/>
                      </a:lnTo>
                      <a:lnTo>
                        <a:pt x="1084" y="1141"/>
                      </a:lnTo>
                      <a:lnTo>
                        <a:pt x="1063" y="1140"/>
                      </a:lnTo>
                      <a:lnTo>
                        <a:pt x="1045" y="1133"/>
                      </a:lnTo>
                      <a:lnTo>
                        <a:pt x="1025" y="1125"/>
                      </a:lnTo>
                      <a:lnTo>
                        <a:pt x="1007" y="1116"/>
                      </a:lnTo>
                      <a:lnTo>
                        <a:pt x="988" y="1113"/>
                      </a:lnTo>
                      <a:lnTo>
                        <a:pt x="970" y="1118"/>
                      </a:lnTo>
                      <a:lnTo>
                        <a:pt x="953" y="1126"/>
                      </a:lnTo>
                      <a:lnTo>
                        <a:pt x="938" y="1139"/>
                      </a:lnTo>
                      <a:lnTo>
                        <a:pt x="914" y="1159"/>
                      </a:lnTo>
                      <a:lnTo>
                        <a:pt x="892" y="1179"/>
                      </a:lnTo>
                      <a:lnTo>
                        <a:pt x="868" y="1197"/>
                      </a:lnTo>
                      <a:lnTo>
                        <a:pt x="843" y="1212"/>
                      </a:lnTo>
                      <a:lnTo>
                        <a:pt x="814" y="1225"/>
                      </a:lnTo>
                      <a:lnTo>
                        <a:pt x="768" y="1235"/>
                      </a:lnTo>
                      <a:lnTo>
                        <a:pt x="723" y="1236"/>
                      </a:lnTo>
                      <a:lnTo>
                        <a:pt x="680" y="1229"/>
                      </a:lnTo>
                      <a:lnTo>
                        <a:pt x="640" y="1216"/>
                      </a:lnTo>
                      <a:lnTo>
                        <a:pt x="600" y="1196"/>
                      </a:lnTo>
                      <a:lnTo>
                        <a:pt x="562" y="1172"/>
                      </a:lnTo>
                      <a:lnTo>
                        <a:pt x="526" y="1143"/>
                      </a:lnTo>
                      <a:lnTo>
                        <a:pt x="458" y="1079"/>
                      </a:lnTo>
                      <a:lnTo>
                        <a:pt x="394" y="1010"/>
                      </a:lnTo>
                      <a:lnTo>
                        <a:pt x="334" y="939"/>
                      </a:lnTo>
                      <a:lnTo>
                        <a:pt x="278" y="866"/>
                      </a:lnTo>
                      <a:lnTo>
                        <a:pt x="225" y="789"/>
                      </a:lnTo>
                      <a:lnTo>
                        <a:pt x="177" y="710"/>
                      </a:lnTo>
                      <a:lnTo>
                        <a:pt x="133" y="628"/>
                      </a:lnTo>
                      <a:lnTo>
                        <a:pt x="100" y="551"/>
                      </a:lnTo>
                      <a:lnTo>
                        <a:pt x="81" y="550"/>
                      </a:lnTo>
                      <a:lnTo>
                        <a:pt x="57" y="543"/>
                      </a:lnTo>
                      <a:lnTo>
                        <a:pt x="35" y="532"/>
                      </a:lnTo>
                      <a:lnTo>
                        <a:pt x="17" y="516"/>
                      </a:lnTo>
                      <a:lnTo>
                        <a:pt x="1" y="495"/>
                      </a:lnTo>
                      <a:lnTo>
                        <a:pt x="0" y="491"/>
                      </a:lnTo>
                      <a:lnTo>
                        <a:pt x="0" y="488"/>
                      </a:lnTo>
                      <a:lnTo>
                        <a:pt x="1" y="484"/>
                      </a:lnTo>
                      <a:lnTo>
                        <a:pt x="3" y="481"/>
                      </a:lnTo>
                      <a:lnTo>
                        <a:pt x="7" y="479"/>
                      </a:lnTo>
                      <a:lnTo>
                        <a:pt x="49" y="472"/>
                      </a:lnTo>
                      <a:lnTo>
                        <a:pt x="92" y="470"/>
                      </a:lnTo>
                      <a:lnTo>
                        <a:pt x="113" y="472"/>
                      </a:lnTo>
                      <a:lnTo>
                        <a:pt x="104" y="444"/>
                      </a:lnTo>
                      <a:lnTo>
                        <a:pt x="97" y="406"/>
                      </a:lnTo>
                      <a:lnTo>
                        <a:pt x="94" y="366"/>
                      </a:lnTo>
                      <a:lnTo>
                        <a:pt x="96" y="326"/>
                      </a:lnTo>
                      <a:lnTo>
                        <a:pt x="101" y="285"/>
                      </a:lnTo>
                      <a:lnTo>
                        <a:pt x="111" y="246"/>
                      </a:lnTo>
                      <a:lnTo>
                        <a:pt x="125" y="207"/>
                      </a:lnTo>
                      <a:lnTo>
                        <a:pt x="142" y="171"/>
                      </a:lnTo>
                      <a:lnTo>
                        <a:pt x="163" y="136"/>
                      </a:lnTo>
                      <a:lnTo>
                        <a:pt x="188" y="107"/>
                      </a:lnTo>
                      <a:lnTo>
                        <a:pt x="217" y="79"/>
                      </a:lnTo>
                      <a:lnTo>
                        <a:pt x="249" y="58"/>
                      </a:lnTo>
                      <a:lnTo>
                        <a:pt x="285" y="41"/>
                      </a:lnTo>
                      <a:lnTo>
                        <a:pt x="349" y="21"/>
                      </a:lnTo>
                      <a:lnTo>
                        <a:pt x="414" y="7"/>
                      </a:lnTo>
                      <a:lnTo>
                        <a:pt x="4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 name="Freeform 225"/>
                <p:cNvSpPr>
                  <a:spLocks noEditPoints="1"/>
                </p:cNvSpPr>
                <p:nvPr/>
              </p:nvSpPr>
              <p:spPr bwMode="auto">
                <a:xfrm>
                  <a:off x="3409" y="1602"/>
                  <a:ext cx="265" cy="176"/>
                </a:xfrm>
                <a:custGeom>
                  <a:avLst/>
                  <a:gdLst/>
                  <a:ahLst/>
                  <a:cxnLst>
                    <a:cxn ang="0">
                      <a:pos x="190" y="24"/>
                    </a:cxn>
                    <a:cxn ang="0">
                      <a:pos x="141" y="38"/>
                    </a:cxn>
                    <a:cxn ang="0">
                      <a:pos x="48" y="77"/>
                    </a:cxn>
                    <a:cxn ang="0">
                      <a:pos x="27" y="84"/>
                    </a:cxn>
                    <a:cxn ang="0">
                      <a:pos x="35" y="110"/>
                    </a:cxn>
                    <a:cxn ang="0">
                      <a:pos x="63" y="138"/>
                    </a:cxn>
                    <a:cxn ang="0">
                      <a:pos x="105" y="152"/>
                    </a:cxn>
                    <a:cxn ang="0">
                      <a:pos x="149" y="152"/>
                    </a:cxn>
                    <a:cxn ang="0">
                      <a:pos x="192" y="138"/>
                    </a:cxn>
                    <a:cxn ang="0">
                      <a:pos x="226" y="112"/>
                    </a:cxn>
                    <a:cxn ang="0">
                      <a:pos x="241" y="73"/>
                    </a:cxn>
                    <a:cxn ang="0">
                      <a:pos x="241" y="51"/>
                    </a:cxn>
                    <a:cxn ang="0">
                      <a:pos x="234" y="31"/>
                    </a:cxn>
                    <a:cxn ang="0">
                      <a:pos x="213" y="23"/>
                    </a:cxn>
                    <a:cxn ang="0">
                      <a:pos x="211" y="0"/>
                    </a:cxn>
                    <a:cxn ang="0">
                      <a:pos x="240" y="6"/>
                    </a:cxn>
                    <a:cxn ang="0">
                      <a:pos x="261" y="34"/>
                    </a:cxn>
                    <a:cxn ang="0">
                      <a:pos x="263" y="76"/>
                    </a:cxn>
                    <a:cxn ang="0">
                      <a:pos x="250" y="116"/>
                    </a:cxn>
                    <a:cxn ang="0">
                      <a:pos x="219" y="149"/>
                    </a:cxn>
                    <a:cxn ang="0">
                      <a:pos x="176" y="169"/>
                    </a:cxn>
                    <a:cxn ang="0">
                      <a:pos x="127" y="176"/>
                    </a:cxn>
                    <a:cxn ang="0">
                      <a:pos x="80" y="169"/>
                    </a:cxn>
                    <a:cxn ang="0">
                      <a:pos x="39" y="148"/>
                    </a:cxn>
                    <a:cxn ang="0">
                      <a:pos x="12" y="116"/>
                    </a:cxn>
                    <a:cxn ang="0">
                      <a:pos x="5" y="84"/>
                    </a:cxn>
                    <a:cxn ang="0">
                      <a:pos x="0" y="78"/>
                    </a:cxn>
                    <a:cxn ang="0">
                      <a:pos x="6" y="62"/>
                    </a:cxn>
                    <a:cxn ang="0">
                      <a:pos x="17" y="59"/>
                    </a:cxn>
                    <a:cxn ang="0">
                      <a:pos x="30" y="60"/>
                    </a:cxn>
                    <a:cxn ang="0">
                      <a:pos x="67" y="45"/>
                    </a:cxn>
                    <a:cxn ang="0">
                      <a:pos x="117" y="24"/>
                    </a:cxn>
                    <a:cxn ang="0">
                      <a:pos x="181" y="3"/>
                    </a:cxn>
                  </a:cxnLst>
                  <a:rect l="0" t="0" r="r" b="b"/>
                  <a:pathLst>
                    <a:path w="265" h="176">
                      <a:moveTo>
                        <a:pt x="213" y="23"/>
                      </a:moveTo>
                      <a:lnTo>
                        <a:pt x="190" y="24"/>
                      </a:lnTo>
                      <a:lnTo>
                        <a:pt x="165" y="30"/>
                      </a:lnTo>
                      <a:lnTo>
                        <a:pt x="141" y="38"/>
                      </a:lnTo>
                      <a:lnTo>
                        <a:pt x="64" y="70"/>
                      </a:lnTo>
                      <a:lnTo>
                        <a:pt x="48" y="77"/>
                      </a:lnTo>
                      <a:lnTo>
                        <a:pt x="30" y="84"/>
                      </a:lnTo>
                      <a:lnTo>
                        <a:pt x="27" y="84"/>
                      </a:lnTo>
                      <a:lnTo>
                        <a:pt x="27" y="91"/>
                      </a:lnTo>
                      <a:lnTo>
                        <a:pt x="35" y="110"/>
                      </a:lnTo>
                      <a:lnTo>
                        <a:pt x="48" y="127"/>
                      </a:lnTo>
                      <a:lnTo>
                        <a:pt x="63" y="138"/>
                      </a:lnTo>
                      <a:lnTo>
                        <a:pt x="83" y="147"/>
                      </a:lnTo>
                      <a:lnTo>
                        <a:pt x="105" y="152"/>
                      </a:lnTo>
                      <a:lnTo>
                        <a:pt x="127" y="154"/>
                      </a:lnTo>
                      <a:lnTo>
                        <a:pt x="149" y="152"/>
                      </a:lnTo>
                      <a:lnTo>
                        <a:pt x="172" y="147"/>
                      </a:lnTo>
                      <a:lnTo>
                        <a:pt x="192" y="138"/>
                      </a:lnTo>
                      <a:lnTo>
                        <a:pt x="211" y="127"/>
                      </a:lnTo>
                      <a:lnTo>
                        <a:pt x="226" y="112"/>
                      </a:lnTo>
                      <a:lnTo>
                        <a:pt x="236" y="94"/>
                      </a:lnTo>
                      <a:lnTo>
                        <a:pt x="241" y="73"/>
                      </a:lnTo>
                      <a:lnTo>
                        <a:pt x="243" y="62"/>
                      </a:lnTo>
                      <a:lnTo>
                        <a:pt x="241" y="51"/>
                      </a:lnTo>
                      <a:lnTo>
                        <a:pt x="238" y="39"/>
                      </a:lnTo>
                      <a:lnTo>
                        <a:pt x="234" y="31"/>
                      </a:lnTo>
                      <a:lnTo>
                        <a:pt x="226" y="26"/>
                      </a:lnTo>
                      <a:lnTo>
                        <a:pt x="213" y="23"/>
                      </a:lnTo>
                      <a:close/>
                      <a:moveTo>
                        <a:pt x="195" y="0"/>
                      </a:moveTo>
                      <a:lnTo>
                        <a:pt x="211" y="0"/>
                      </a:lnTo>
                      <a:lnTo>
                        <a:pt x="226" y="2"/>
                      </a:lnTo>
                      <a:lnTo>
                        <a:pt x="240" y="6"/>
                      </a:lnTo>
                      <a:lnTo>
                        <a:pt x="251" y="16"/>
                      </a:lnTo>
                      <a:lnTo>
                        <a:pt x="261" y="34"/>
                      </a:lnTo>
                      <a:lnTo>
                        <a:pt x="265" y="53"/>
                      </a:lnTo>
                      <a:lnTo>
                        <a:pt x="263" y="76"/>
                      </a:lnTo>
                      <a:lnTo>
                        <a:pt x="259" y="95"/>
                      </a:lnTo>
                      <a:lnTo>
                        <a:pt x="250" y="116"/>
                      </a:lnTo>
                      <a:lnTo>
                        <a:pt x="236" y="134"/>
                      </a:lnTo>
                      <a:lnTo>
                        <a:pt x="219" y="149"/>
                      </a:lnTo>
                      <a:lnTo>
                        <a:pt x="198" y="161"/>
                      </a:lnTo>
                      <a:lnTo>
                        <a:pt x="176" y="169"/>
                      </a:lnTo>
                      <a:lnTo>
                        <a:pt x="152" y="173"/>
                      </a:lnTo>
                      <a:lnTo>
                        <a:pt x="127" y="176"/>
                      </a:lnTo>
                      <a:lnTo>
                        <a:pt x="103" y="173"/>
                      </a:lnTo>
                      <a:lnTo>
                        <a:pt x="80" y="169"/>
                      </a:lnTo>
                      <a:lnTo>
                        <a:pt x="58" y="161"/>
                      </a:lnTo>
                      <a:lnTo>
                        <a:pt x="39" y="148"/>
                      </a:lnTo>
                      <a:lnTo>
                        <a:pt x="23" y="134"/>
                      </a:lnTo>
                      <a:lnTo>
                        <a:pt x="12" y="116"/>
                      </a:lnTo>
                      <a:lnTo>
                        <a:pt x="5" y="94"/>
                      </a:lnTo>
                      <a:lnTo>
                        <a:pt x="5" y="84"/>
                      </a:lnTo>
                      <a:lnTo>
                        <a:pt x="3" y="84"/>
                      </a:lnTo>
                      <a:lnTo>
                        <a:pt x="0" y="78"/>
                      </a:lnTo>
                      <a:lnTo>
                        <a:pt x="0" y="73"/>
                      </a:lnTo>
                      <a:lnTo>
                        <a:pt x="6" y="62"/>
                      </a:lnTo>
                      <a:lnTo>
                        <a:pt x="12" y="59"/>
                      </a:lnTo>
                      <a:lnTo>
                        <a:pt x="17" y="59"/>
                      </a:lnTo>
                      <a:lnTo>
                        <a:pt x="23" y="62"/>
                      </a:lnTo>
                      <a:lnTo>
                        <a:pt x="30" y="60"/>
                      </a:lnTo>
                      <a:lnTo>
                        <a:pt x="49" y="53"/>
                      </a:lnTo>
                      <a:lnTo>
                        <a:pt x="67" y="45"/>
                      </a:lnTo>
                      <a:lnTo>
                        <a:pt x="85" y="38"/>
                      </a:lnTo>
                      <a:lnTo>
                        <a:pt x="117" y="24"/>
                      </a:lnTo>
                      <a:lnTo>
                        <a:pt x="149" y="12"/>
                      </a:lnTo>
                      <a:lnTo>
                        <a:pt x="181" y="3"/>
                      </a:lnTo>
                      <a:lnTo>
                        <a:pt x="1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 name="Freeform 226"/>
                <p:cNvSpPr>
                  <a:spLocks/>
                </p:cNvSpPr>
                <p:nvPr/>
              </p:nvSpPr>
              <p:spPr bwMode="auto">
                <a:xfrm>
                  <a:off x="3453" y="1526"/>
                  <a:ext cx="26" cy="51"/>
                </a:xfrm>
                <a:custGeom>
                  <a:avLst/>
                  <a:gdLst/>
                  <a:ahLst/>
                  <a:cxnLst>
                    <a:cxn ang="0">
                      <a:pos x="12" y="0"/>
                    </a:cxn>
                    <a:cxn ang="0">
                      <a:pos x="15" y="0"/>
                    </a:cxn>
                    <a:cxn ang="0">
                      <a:pos x="19" y="1"/>
                    </a:cxn>
                    <a:cxn ang="0">
                      <a:pos x="22" y="3"/>
                    </a:cxn>
                    <a:cxn ang="0">
                      <a:pos x="23" y="7"/>
                    </a:cxn>
                    <a:cxn ang="0">
                      <a:pos x="26" y="26"/>
                    </a:cxn>
                    <a:cxn ang="0">
                      <a:pos x="20" y="46"/>
                    </a:cxn>
                    <a:cxn ang="0">
                      <a:pos x="18" y="49"/>
                    </a:cxn>
                    <a:cxn ang="0">
                      <a:pos x="12" y="51"/>
                    </a:cxn>
                    <a:cxn ang="0">
                      <a:pos x="8" y="50"/>
                    </a:cxn>
                    <a:cxn ang="0">
                      <a:pos x="5" y="49"/>
                    </a:cxn>
                    <a:cxn ang="0">
                      <a:pos x="0" y="43"/>
                    </a:cxn>
                    <a:cxn ang="0">
                      <a:pos x="0" y="39"/>
                    </a:cxn>
                    <a:cxn ang="0">
                      <a:pos x="1" y="35"/>
                    </a:cxn>
                    <a:cxn ang="0">
                      <a:pos x="4" y="24"/>
                    </a:cxn>
                    <a:cxn ang="0">
                      <a:pos x="4" y="18"/>
                    </a:cxn>
                    <a:cxn ang="0">
                      <a:pos x="2" y="14"/>
                    </a:cxn>
                    <a:cxn ang="0">
                      <a:pos x="2" y="5"/>
                    </a:cxn>
                    <a:cxn ang="0">
                      <a:pos x="5" y="3"/>
                    </a:cxn>
                    <a:cxn ang="0">
                      <a:pos x="8" y="1"/>
                    </a:cxn>
                    <a:cxn ang="0">
                      <a:pos x="12" y="0"/>
                    </a:cxn>
                  </a:cxnLst>
                  <a:rect l="0" t="0" r="r" b="b"/>
                  <a:pathLst>
                    <a:path w="26" h="51">
                      <a:moveTo>
                        <a:pt x="12" y="0"/>
                      </a:moveTo>
                      <a:lnTo>
                        <a:pt x="15" y="0"/>
                      </a:lnTo>
                      <a:lnTo>
                        <a:pt x="19" y="1"/>
                      </a:lnTo>
                      <a:lnTo>
                        <a:pt x="22" y="3"/>
                      </a:lnTo>
                      <a:lnTo>
                        <a:pt x="23" y="7"/>
                      </a:lnTo>
                      <a:lnTo>
                        <a:pt x="26" y="26"/>
                      </a:lnTo>
                      <a:lnTo>
                        <a:pt x="20" y="46"/>
                      </a:lnTo>
                      <a:lnTo>
                        <a:pt x="18" y="49"/>
                      </a:lnTo>
                      <a:lnTo>
                        <a:pt x="12" y="51"/>
                      </a:lnTo>
                      <a:lnTo>
                        <a:pt x="8" y="50"/>
                      </a:lnTo>
                      <a:lnTo>
                        <a:pt x="5" y="49"/>
                      </a:lnTo>
                      <a:lnTo>
                        <a:pt x="0" y="43"/>
                      </a:lnTo>
                      <a:lnTo>
                        <a:pt x="0" y="39"/>
                      </a:lnTo>
                      <a:lnTo>
                        <a:pt x="1" y="35"/>
                      </a:lnTo>
                      <a:lnTo>
                        <a:pt x="4" y="24"/>
                      </a:lnTo>
                      <a:lnTo>
                        <a:pt x="4" y="18"/>
                      </a:lnTo>
                      <a:lnTo>
                        <a:pt x="2" y="14"/>
                      </a:lnTo>
                      <a:lnTo>
                        <a:pt x="2" y="5"/>
                      </a:lnTo>
                      <a:lnTo>
                        <a:pt x="5" y="3"/>
                      </a:lnTo>
                      <a:lnTo>
                        <a:pt x="8"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 name="Freeform 227"/>
                <p:cNvSpPr>
                  <a:spLocks/>
                </p:cNvSpPr>
                <p:nvPr/>
              </p:nvSpPr>
              <p:spPr bwMode="auto">
                <a:xfrm>
                  <a:off x="3508" y="1497"/>
                  <a:ext cx="53" cy="46"/>
                </a:xfrm>
                <a:custGeom>
                  <a:avLst/>
                  <a:gdLst/>
                  <a:ahLst/>
                  <a:cxnLst>
                    <a:cxn ang="0">
                      <a:pos x="9" y="0"/>
                    </a:cxn>
                    <a:cxn ang="0">
                      <a:pos x="13" y="0"/>
                    </a:cxn>
                    <a:cxn ang="0">
                      <a:pos x="17" y="1"/>
                    </a:cxn>
                    <a:cxn ang="0">
                      <a:pos x="35" y="14"/>
                    </a:cxn>
                    <a:cxn ang="0">
                      <a:pos x="50" y="28"/>
                    </a:cxn>
                    <a:cxn ang="0">
                      <a:pos x="53" y="30"/>
                    </a:cxn>
                    <a:cxn ang="0">
                      <a:pos x="53" y="39"/>
                    </a:cxn>
                    <a:cxn ang="0">
                      <a:pos x="52" y="41"/>
                    </a:cxn>
                    <a:cxn ang="0">
                      <a:pos x="49" y="44"/>
                    </a:cxn>
                    <a:cxn ang="0">
                      <a:pos x="46" y="46"/>
                    </a:cxn>
                    <a:cxn ang="0">
                      <a:pos x="38" y="46"/>
                    </a:cxn>
                    <a:cxn ang="0">
                      <a:pos x="35" y="43"/>
                    </a:cxn>
                    <a:cxn ang="0">
                      <a:pos x="21" y="30"/>
                    </a:cxn>
                    <a:cxn ang="0">
                      <a:pos x="6" y="21"/>
                    </a:cxn>
                    <a:cxn ang="0">
                      <a:pos x="0" y="15"/>
                    </a:cxn>
                    <a:cxn ang="0">
                      <a:pos x="0" y="11"/>
                    </a:cxn>
                    <a:cxn ang="0">
                      <a:pos x="2" y="7"/>
                    </a:cxn>
                    <a:cxn ang="0">
                      <a:pos x="3" y="4"/>
                    </a:cxn>
                    <a:cxn ang="0">
                      <a:pos x="6" y="1"/>
                    </a:cxn>
                    <a:cxn ang="0">
                      <a:pos x="9" y="0"/>
                    </a:cxn>
                  </a:cxnLst>
                  <a:rect l="0" t="0" r="r" b="b"/>
                  <a:pathLst>
                    <a:path w="53" h="46">
                      <a:moveTo>
                        <a:pt x="9" y="0"/>
                      </a:moveTo>
                      <a:lnTo>
                        <a:pt x="13" y="0"/>
                      </a:lnTo>
                      <a:lnTo>
                        <a:pt x="17" y="1"/>
                      </a:lnTo>
                      <a:lnTo>
                        <a:pt x="35" y="14"/>
                      </a:lnTo>
                      <a:lnTo>
                        <a:pt x="50" y="28"/>
                      </a:lnTo>
                      <a:lnTo>
                        <a:pt x="53" y="30"/>
                      </a:lnTo>
                      <a:lnTo>
                        <a:pt x="53" y="39"/>
                      </a:lnTo>
                      <a:lnTo>
                        <a:pt x="52" y="41"/>
                      </a:lnTo>
                      <a:lnTo>
                        <a:pt x="49" y="44"/>
                      </a:lnTo>
                      <a:lnTo>
                        <a:pt x="46" y="46"/>
                      </a:lnTo>
                      <a:lnTo>
                        <a:pt x="38" y="46"/>
                      </a:lnTo>
                      <a:lnTo>
                        <a:pt x="35" y="43"/>
                      </a:lnTo>
                      <a:lnTo>
                        <a:pt x="21" y="30"/>
                      </a:lnTo>
                      <a:lnTo>
                        <a:pt x="6" y="21"/>
                      </a:lnTo>
                      <a:lnTo>
                        <a:pt x="0" y="15"/>
                      </a:lnTo>
                      <a:lnTo>
                        <a:pt x="0" y="11"/>
                      </a:lnTo>
                      <a:lnTo>
                        <a:pt x="2" y="7"/>
                      </a:lnTo>
                      <a:lnTo>
                        <a:pt x="3" y="4"/>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5" name="Freeform 228"/>
                <p:cNvSpPr>
                  <a:spLocks/>
                </p:cNvSpPr>
                <p:nvPr/>
              </p:nvSpPr>
              <p:spPr bwMode="auto">
                <a:xfrm>
                  <a:off x="3233" y="1029"/>
                  <a:ext cx="490" cy="448"/>
                </a:xfrm>
                <a:custGeom>
                  <a:avLst/>
                  <a:gdLst/>
                  <a:ahLst/>
                  <a:cxnLst>
                    <a:cxn ang="0">
                      <a:pos x="279" y="3"/>
                    </a:cxn>
                    <a:cxn ang="0">
                      <a:pos x="300" y="24"/>
                    </a:cxn>
                    <a:cxn ang="0">
                      <a:pos x="332" y="31"/>
                    </a:cxn>
                    <a:cxn ang="0">
                      <a:pos x="380" y="24"/>
                    </a:cxn>
                    <a:cxn ang="0">
                      <a:pos x="423" y="36"/>
                    </a:cxn>
                    <a:cxn ang="0">
                      <a:pos x="455" y="63"/>
                    </a:cxn>
                    <a:cxn ang="0">
                      <a:pos x="470" y="99"/>
                    </a:cxn>
                    <a:cxn ang="0">
                      <a:pos x="464" y="138"/>
                    </a:cxn>
                    <a:cxn ang="0">
                      <a:pos x="430" y="175"/>
                    </a:cxn>
                    <a:cxn ang="0">
                      <a:pos x="471" y="186"/>
                    </a:cxn>
                    <a:cxn ang="0">
                      <a:pos x="488" y="207"/>
                    </a:cxn>
                    <a:cxn ang="0">
                      <a:pos x="487" y="234"/>
                    </a:cxn>
                    <a:cxn ang="0">
                      <a:pos x="469" y="262"/>
                    </a:cxn>
                    <a:cxn ang="0">
                      <a:pos x="442" y="289"/>
                    </a:cxn>
                    <a:cxn ang="0">
                      <a:pos x="409" y="312"/>
                    </a:cxn>
                    <a:cxn ang="0">
                      <a:pos x="375" y="327"/>
                    </a:cxn>
                    <a:cxn ang="0">
                      <a:pos x="367" y="354"/>
                    </a:cxn>
                    <a:cxn ang="0">
                      <a:pos x="360" y="395"/>
                    </a:cxn>
                    <a:cxn ang="0">
                      <a:pos x="331" y="427"/>
                    </a:cxn>
                    <a:cxn ang="0">
                      <a:pos x="289" y="445"/>
                    </a:cxn>
                    <a:cxn ang="0">
                      <a:pos x="242" y="447"/>
                    </a:cxn>
                    <a:cxn ang="0">
                      <a:pos x="199" y="431"/>
                    </a:cxn>
                    <a:cxn ang="0">
                      <a:pos x="168" y="397"/>
                    </a:cxn>
                    <a:cxn ang="0">
                      <a:pos x="171" y="395"/>
                    </a:cxn>
                    <a:cxn ang="0">
                      <a:pos x="161" y="370"/>
                    </a:cxn>
                    <a:cxn ang="0">
                      <a:pos x="150" y="338"/>
                    </a:cxn>
                    <a:cxn ang="0">
                      <a:pos x="115" y="331"/>
                    </a:cxn>
                    <a:cxn ang="0">
                      <a:pos x="64" y="330"/>
                    </a:cxn>
                    <a:cxn ang="0">
                      <a:pos x="29" y="312"/>
                    </a:cxn>
                    <a:cxn ang="0">
                      <a:pos x="7" y="281"/>
                    </a:cxn>
                    <a:cxn ang="0">
                      <a:pos x="0" y="244"/>
                    </a:cxn>
                    <a:cxn ang="0">
                      <a:pos x="5" y="205"/>
                    </a:cxn>
                    <a:cxn ang="0">
                      <a:pos x="23" y="168"/>
                    </a:cxn>
                    <a:cxn ang="0">
                      <a:pos x="53" y="141"/>
                    </a:cxn>
                    <a:cxn ang="0">
                      <a:pos x="94" y="125"/>
                    </a:cxn>
                    <a:cxn ang="0">
                      <a:pos x="146" y="129"/>
                    </a:cxn>
                    <a:cxn ang="0">
                      <a:pos x="151" y="96"/>
                    </a:cxn>
                    <a:cxn ang="0">
                      <a:pos x="171" y="61"/>
                    </a:cxn>
                    <a:cxn ang="0">
                      <a:pos x="200" y="31"/>
                    </a:cxn>
                    <a:cxn ang="0">
                      <a:pos x="232" y="8"/>
                    </a:cxn>
                    <a:cxn ang="0">
                      <a:pos x="264" y="0"/>
                    </a:cxn>
                  </a:cxnLst>
                  <a:rect l="0" t="0" r="r" b="b"/>
                  <a:pathLst>
                    <a:path w="490" h="448">
                      <a:moveTo>
                        <a:pt x="264" y="0"/>
                      </a:moveTo>
                      <a:lnTo>
                        <a:pt x="279" y="3"/>
                      </a:lnTo>
                      <a:lnTo>
                        <a:pt x="291" y="10"/>
                      </a:lnTo>
                      <a:lnTo>
                        <a:pt x="300" y="24"/>
                      </a:lnTo>
                      <a:lnTo>
                        <a:pt x="307" y="43"/>
                      </a:lnTo>
                      <a:lnTo>
                        <a:pt x="332" y="31"/>
                      </a:lnTo>
                      <a:lnTo>
                        <a:pt x="356" y="25"/>
                      </a:lnTo>
                      <a:lnTo>
                        <a:pt x="380" y="24"/>
                      </a:lnTo>
                      <a:lnTo>
                        <a:pt x="402" y="28"/>
                      </a:lnTo>
                      <a:lnTo>
                        <a:pt x="423" y="36"/>
                      </a:lnTo>
                      <a:lnTo>
                        <a:pt x="441" y="49"/>
                      </a:lnTo>
                      <a:lnTo>
                        <a:pt x="455" y="63"/>
                      </a:lnTo>
                      <a:lnTo>
                        <a:pt x="466" y="81"/>
                      </a:lnTo>
                      <a:lnTo>
                        <a:pt x="470" y="99"/>
                      </a:lnTo>
                      <a:lnTo>
                        <a:pt x="470" y="118"/>
                      </a:lnTo>
                      <a:lnTo>
                        <a:pt x="464" y="138"/>
                      </a:lnTo>
                      <a:lnTo>
                        <a:pt x="451" y="157"/>
                      </a:lnTo>
                      <a:lnTo>
                        <a:pt x="430" y="175"/>
                      </a:lnTo>
                      <a:lnTo>
                        <a:pt x="453" y="179"/>
                      </a:lnTo>
                      <a:lnTo>
                        <a:pt x="471" y="186"/>
                      </a:lnTo>
                      <a:lnTo>
                        <a:pt x="483" y="196"/>
                      </a:lnTo>
                      <a:lnTo>
                        <a:pt x="488" y="207"/>
                      </a:lnTo>
                      <a:lnTo>
                        <a:pt x="490" y="220"/>
                      </a:lnTo>
                      <a:lnTo>
                        <a:pt x="487" y="234"/>
                      </a:lnTo>
                      <a:lnTo>
                        <a:pt x="480" y="248"/>
                      </a:lnTo>
                      <a:lnTo>
                        <a:pt x="469" y="262"/>
                      </a:lnTo>
                      <a:lnTo>
                        <a:pt x="456" y="276"/>
                      </a:lnTo>
                      <a:lnTo>
                        <a:pt x="442" y="289"/>
                      </a:lnTo>
                      <a:lnTo>
                        <a:pt x="426" y="302"/>
                      </a:lnTo>
                      <a:lnTo>
                        <a:pt x="409" y="312"/>
                      </a:lnTo>
                      <a:lnTo>
                        <a:pt x="392" y="320"/>
                      </a:lnTo>
                      <a:lnTo>
                        <a:pt x="375" y="327"/>
                      </a:lnTo>
                      <a:lnTo>
                        <a:pt x="359" y="330"/>
                      </a:lnTo>
                      <a:lnTo>
                        <a:pt x="367" y="354"/>
                      </a:lnTo>
                      <a:lnTo>
                        <a:pt x="367" y="376"/>
                      </a:lnTo>
                      <a:lnTo>
                        <a:pt x="360" y="395"/>
                      </a:lnTo>
                      <a:lnTo>
                        <a:pt x="348" y="413"/>
                      </a:lnTo>
                      <a:lnTo>
                        <a:pt x="331" y="427"/>
                      </a:lnTo>
                      <a:lnTo>
                        <a:pt x="311" y="437"/>
                      </a:lnTo>
                      <a:lnTo>
                        <a:pt x="289" y="445"/>
                      </a:lnTo>
                      <a:lnTo>
                        <a:pt x="266" y="448"/>
                      </a:lnTo>
                      <a:lnTo>
                        <a:pt x="242" y="447"/>
                      </a:lnTo>
                      <a:lnTo>
                        <a:pt x="218" y="443"/>
                      </a:lnTo>
                      <a:lnTo>
                        <a:pt x="199" y="431"/>
                      </a:lnTo>
                      <a:lnTo>
                        <a:pt x="181" y="418"/>
                      </a:lnTo>
                      <a:lnTo>
                        <a:pt x="168" y="397"/>
                      </a:lnTo>
                      <a:lnTo>
                        <a:pt x="175" y="399"/>
                      </a:lnTo>
                      <a:lnTo>
                        <a:pt x="171" y="395"/>
                      </a:lnTo>
                      <a:lnTo>
                        <a:pt x="167" y="384"/>
                      </a:lnTo>
                      <a:lnTo>
                        <a:pt x="161" y="370"/>
                      </a:lnTo>
                      <a:lnTo>
                        <a:pt x="156" y="355"/>
                      </a:lnTo>
                      <a:lnTo>
                        <a:pt x="150" y="338"/>
                      </a:lnTo>
                      <a:lnTo>
                        <a:pt x="146" y="324"/>
                      </a:lnTo>
                      <a:lnTo>
                        <a:pt x="115" y="331"/>
                      </a:lnTo>
                      <a:lnTo>
                        <a:pt x="87" y="334"/>
                      </a:lnTo>
                      <a:lnTo>
                        <a:pt x="64" y="330"/>
                      </a:lnTo>
                      <a:lnTo>
                        <a:pt x="44" y="323"/>
                      </a:lnTo>
                      <a:lnTo>
                        <a:pt x="29" y="312"/>
                      </a:lnTo>
                      <a:lnTo>
                        <a:pt x="16" y="298"/>
                      </a:lnTo>
                      <a:lnTo>
                        <a:pt x="7" y="281"/>
                      </a:lnTo>
                      <a:lnTo>
                        <a:pt x="1" y="263"/>
                      </a:lnTo>
                      <a:lnTo>
                        <a:pt x="0" y="244"/>
                      </a:lnTo>
                      <a:lnTo>
                        <a:pt x="1" y="224"/>
                      </a:lnTo>
                      <a:lnTo>
                        <a:pt x="5" y="205"/>
                      </a:lnTo>
                      <a:lnTo>
                        <a:pt x="12" y="186"/>
                      </a:lnTo>
                      <a:lnTo>
                        <a:pt x="23" y="168"/>
                      </a:lnTo>
                      <a:lnTo>
                        <a:pt x="36" y="153"/>
                      </a:lnTo>
                      <a:lnTo>
                        <a:pt x="53" y="141"/>
                      </a:lnTo>
                      <a:lnTo>
                        <a:pt x="72" y="131"/>
                      </a:lnTo>
                      <a:lnTo>
                        <a:pt x="94" y="125"/>
                      </a:lnTo>
                      <a:lnTo>
                        <a:pt x="118" y="125"/>
                      </a:lnTo>
                      <a:lnTo>
                        <a:pt x="146" y="129"/>
                      </a:lnTo>
                      <a:lnTo>
                        <a:pt x="147" y="113"/>
                      </a:lnTo>
                      <a:lnTo>
                        <a:pt x="151" y="96"/>
                      </a:lnTo>
                      <a:lnTo>
                        <a:pt x="160" y="78"/>
                      </a:lnTo>
                      <a:lnTo>
                        <a:pt x="171" y="61"/>
                      </a:lnTo>
                      <a:lnTo>
                        <a:pt x="185" y="46"/>
                      </a:lnTo>
                      <a:lnTo>
                        <a:pt x="200" y="31"/>
                      </a:lnTo>
                      <a:lnTo>
                        <a:pt x="217" y="18"/>
                      </a:lnTo>
                      <a:lnTo>
                        <a:pt x="232" y="8"/>
                      </a:lnTo>
                      <a:lnTo>
                        <a:pt x="249" y="3"/>
                      </a:lnTo>
                      <a:lnTo>
                        <a:pt x="2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6" name="Freeform 229"/>
                <p:cNvSpPr>
                  <a:spLocks noEditPoints="1"/>
                </p:cNvSpPr>
                <p:nvPr/>
              </p:nvSpPr>
              <p:spPr bwMode="auto">
                <a:xfrm>
                  <a:off x="3222" y="1019"/>
                  <a:ext cx="512" cy="469"/>
                </a:xfrm>
                <a:custGeom>
                  <a:avLst/>
                  <a:gdLst/>
                  <a:ahLst/>
                  <a:cxnLst>
                    <a:cxn ang="0">
                      <a:pos x="236" y="36"/>
                    </a:cxn>
                    <a:cxn ang="0">
                      <a:pos x="194" y="77"/>
                    </a:cxn>
                    <a:cxn ang="0">
                      <a:pos x="169" y="125"/>
                    </a:cxn>
                    <a:cxn ang="0">
                      <a:pos x="165" y="146"/>
                    </a:cxn>
                    <a:cxn ang="0">
                      <a:pos x="154" y="149"/>
                    </a:cxn>
                    <a:cxn ang="0">
                      <a:pos x="76" y="157"/>
                    </a:cxn>
                    <a:cxn ang="0">
                      <a:pos x="26" y="216"/>
                    </a:cxn>
                    <a:cxn ang="0">
                      <a:pos x="27" y="284"/>
                    </a:cxn>
                    <a:cxn ang="0">
                      <a:pos x="69" y="327"/>
                    </a:cxn>
                    <a:cxn ang="0">
                      <a:pos x="133" y="329"/>
                    </a:cxn>
                    <a:cxn ang="0">
                      <a:pos x="162" y="325"/>
                    </a:cxn>
                    <a:cxn ang="0">
                      <a:pos x="175" y="352"/>
                    </a:cxn>
                    <a:cxn ang="0">
                      <a:pos x="189" y="394"/>
                    </a:cxn>
                    <a:cxn ang="0">
                      <a:pos x="199" y="408"/>
                    </a:cxn>
                    <a:cxn ang="0">
                      <a:pos x="200" y="418"/>
                    </a:cxn>
                    <a:cxn ang="0">
                      <a:pos x="254" y="446"/>
                    </a:cxn>
                    <a:cxn ang="0">
                      <a:pos x="315" y="437"/>
                    </a:cxn>
                    <a:cxn ang="0">
                      <a:pos x="360" y="402"/>
                    </a:cxn>
                    <a:cxn ang="0">
                      <a:pos x="359" y="341"/>
                    </a:cxn>
                    <a:cxn ang="0">
                      <a:pos x="366" y="330"/>
                    </a:cxn>
                    <a:cxn ang="0">
                      <a:pos x="427" y="306"/>
                    </a:cxn>
                    <a:cxn ang="0">
                      <a:pos x="478" y="256"/>
                    </a:cxn>
                    <a:cxn ang="0">
                      <a:pos x="489" y="222"/>
                    </a:cxn>
                    <a:cxn ang="0">
                      <a:pos x="463" y="201"/>
                    </a:cxn>
                    <a:cxn ang="0">
                      <a:pos x="437" y="195"/>
                    </a:cxn>
                    <a:cxn ang="0">
                      <a:pos x="430" y="183"/>
                    </a:cxn>
                    <a:cxn ang="0">
                      <a:pos x="452" y="160"/>
                    </a:cxn>
                    <a:cxn ang="0">
                      <a:pos x="469" y="105"/>
                    </a:cxn>
                    <a:cxn ang="0">
                      <a:pos x="424" y="53"/>
                    </a:cxn>
                    <a:cxn ang="0">
                      <a:pos x="349" y="50"/>
                    </a:cxn>
                    <a:cxn ang="0">
                      <a:pos x="317" y="64"/>
                    </a:cxn>
                    <a:cxn ang="0">
                      <a:pos x="307" y="56"/>
                    </a:cxn>
                    <a:cxn ang="0">
                      <a:pos x="279" y="22"/>
                    </a:cxn>
                    <a:cxn ang="0">
                      <a:pos x="299" y="4"/>
                    </a:cxn>
                    <a:cxn ang="0">
                      <a:pos x="325" y="38"/>
                    </a:cxn>
                    <a:cxn ang="0">
                      <a:pos x="384" y="22"/>
                    </a:cxn>
                    <a:cxn ang="0">
                      <a:pos x="453" y="45"/>
                    </a:cxn>
                    <a:cxn ang="0">
                      <a:pos x="492" y="110"/>
                    </a:cxn>
                    <a:cxn ang="0">
                      <a:pos x="467" y="177"/>
                    </a:cxn>
                    <a:cxn ang="0">
                      <a:pos x="485" y="185"/>
                    </a:cxn>
                    <a:cxn ang="0">
                      <a:pos x="512" y="222"/>
                    </a:cxn>
                    <a:cxn ang="0">
                      <a:pos x="498" y="265"/>
                    </a:cxn>
                    <a:cxn ang="0">
                      <a:pos x="430" y="330"/>
                    </a:cxn>
                    <a:cxn ang="0">
                      <a:pos x="388" y="359"/>
                    </a:cxn>
                    <a:cxn ang="0">
                      <a:pos x="371" y="423"/>
                    </a:cxn>
                    <a:cxn ang="0">
                      <a:pos x="315" y="461"/>
                    </a:cxn>
                    <a:cxn ang="0">
                      <a:pos x="245" y="467"/>
                    </a:cxn>
                    <a:cxn ang="0">
                      <a:pos x="185" y="433"/>
                    </a:cxn>
                    <a:cxn ang="0">
                      <a:pos x="169" y="405"/>
                    </a:cxn>
                    <a:cxn ang="0">
                      <a:pos x="110" y="354"/>
                    </a:cxn>
                    <a:cxn ang="0">
                      <a:pos x="37" y="333"/>
                    </a:cxn>
                    <a:cxn ang="0">
                      <a:pos x="1" y="269"/>
                    </a:cxn>
                    <a:cxn ang="0">
                      <a:pos x="16" y="188"/>
                    </a:cxn>
                    <a:cxn ang="0">
                      <a:pos x="75" y="134"/>
                    </a:cxn>
                    <a:cxn ang="0">
                      <a:pos x="147" y="127"/>
                    </a:cxn>
                    <a:cxn ang="0">
                      <a:pos x="161" y="88"/>
                    </a:cxn>
                    <a:cxn ang="0">
                      <a:pos x="200" y="38"/>
                    </a:cxn>
                    <a:cxn ang="0">
                      <a:pos x="251" y="6"/>
                    </a:cxn>
                  </a:cxnLst>
                  <a:rect l="0" t="0" r="r" b="b"/>
                  <a:pathLst>
                    <a:path w="512" h="469">
                      <a:moveTo>
                        <a:pt x="265" y="22"/>
                      </a:moveTo>
                      <a:lnTo>
                        <a:pt x="251" y="28"/>
                      </a:lnTo>
                      <a:lnTo>
                        <a:pt x="236" y="36"/>
                      </a:lnTo>
                      <a:lnTo>
                        <a:pt x="221" y="47"/>
                      </a:lnTo>
                      <a:lnTo>
                        <a:pt x="207" y="61"/>
                      </a:lnTo>
                      <a:lnTo>
                        <a:pt x="194" y="77"/>
                      </a:lnTo>
                      <a:lnTo>
                        <a:pt x="183" y="93"/>
                      </a:lnTo>
                      <a:lnTo>
                        <a:pt x="175" y="110"/>
                      </a:lnTo>
                      <a:lnTo>
                        <a:pt x="169" y="125"/>
                      </a:lnTo>
                      <a:lnTo>
                        <a:pt x="168" y="139"/>
                      </a:lnTo>
                      <a:lnTo>
                        <a:pt x="167" y="144"/>
                      </a:lnTo>
                      <a:lnTo>
                        <a:pt x="165" y="146"/>
                      </a:lnTo>
                      <a:lnTo>
                        <a:pt x="162" y="148"/>
                      </a:lnTo>
                      <a:lnTo>
                        <a:pt x="158" y="149"/>
                      </a:lnTo>
                      <a:lnTo>
                        <a:pt x="154" y="149"/>
                      </a:lnTo>
                      <a:lnTo>
                        <a:pt x="126" y="146"/>
                      </a:lnTo>
                      <a:lnTo>
                        <a:pt x="100" y="149"/>
                      </a:lnTo>
                      <a:lnTo>
                        <a:pt x="76" y="157"/>
                      </a:lnTo>
                      <a:lnTo>
                        <a:pt x="54" y="173"/>
                      </a:lnTo>
                      <a:lnTo>
                        <a:pt x="37" y="192"/>
                      </a:lnTo>
                      <a:lnTo>
                        <a:pt x="26" y="216"/>
                      </a:lnTo>
                      <a:lnTo>
                        <a:pt x="22" y="244"/>
                      </a:lnTo>
                      <a:lnTo>
                        <a:pt x="23" y="263"/>
                      </a:lnTo>
                      <a:lnTo>
                        <a:pt x="27" y="284"/>
                      </a:lnTo>
                      <a:lnTo>
                        <a:pt x="36" y="301"/>
                      </a:lnTo>
                      <a:lnTo>
                        <a:pt x="50" y="316"/>
                      </a:lnTo>
                      <a:lnTo>
                        <a:pt x="69" y="327"/>
                      </a:lnTo>
                      <a:lnTo>
                        <a:pt x="90" y="331"/>
                      </a:lnTo>
                      <a:lnTo>
                        <a:pt x="111" y="331"/>
                      </a:lnTo>
                      <a:lnTo>
                        <a:pt x="133" y="329"/>
                      </a:lnTo>
                      <a:lnTo>
                        <a:pt x="154" y="323"/>
                      </a:lnTo>
                      <a:lnTo>
                        <a:pt x="158" y="323"/>
                      </a:lnTo>
                      <a:lnTo>
                        <a:pt x="162" y="325"/>
                      </a:lnTo>
                      <a:lnTo>
                        <a:pt x="165" y="326"/>
                      </a:lnTo>
                      <a:lnTo>
                        <a:pt x="167" y="330"/>
                      </a:lnTo>
                      <a:lnTo>
                        <a:pt x="175" y="352"/>
                      </a:lnTo>
                      <a:lnTo>
                        <a:pt x="182" y="375"/>
                      </a:lnTo>
                      <a:lnTo>
                        <a:pt x="185" y="384"/>
                      </a:lnTo>
                      <a:lnTo>
                        <a:pt x="189" y="394"/>
                      </a:lnTo>
                      <a:lnTo>
                        <a:pt x="194" y="402"/>
                      </a:lnTo>
                      <a:lnTo>
                        <a:pt x="197" y="405"/>
                      </a:lnTo>
                      <a:lnTo>
                        <a:pt x="199" y="408"/>
                      </a:lnTo>
                      <a:lnTo>
                        <a:pt x="197" y="412"/>
                      </a:lnTo>
                      <a:lnTo>
                        <a:pt x="197" y="414"/>
                      </a:lnTo>
                      <a:lnTo>
                        <a:pt x="200" y="418"/>
                      </a:lnTo>
                      <a:lnTo>
                        <a:pt x="215" y="432"/>
                      </a:lnTo>
                      <a:lnTo>
                        <a:pt x="233" y="440"/>
                      </a:lnTo>
                      <a:lnTo>
                        <a:pt x="254" y="446"/>
                      </a:lnTo>
                      <a:lnTo>
                        <a:pt x="275" y="446"/>
                      </a:lnTo>
                      <a:lnTo>
                        <a:pt x="296" y="444"/>
                      </a:lnTo>
                      <a:lnTo>
                        <a:pt x="315" y="437"/>
                      </a:lnTo>
                      <a:lnTo>
                        <a:pt x="334" y="429"/>
                      </a:lnTo>
                      <a:lnTo>
                        <a:pt x="349" y="418"/>
                      </a:lnTo>
                      <a:lnTo>
                        <a:pt x="360" y="402"/>
                      </a:lnTo>
                      <a:lnTo>
                        <a:pt x="366" y="386"/>
                      </a:lnTo>
                      <a:lnTo>
                        <a:pt x="367" y="366"/>
                      </a:lnTo>
                      <a:lnTo>
                        <a:pt x="359" y="341"/>
                      </a:lnTo>
                      <a:lnTo>
                        <a:pt x="360" y="336"/>
                      </a:lnTo>
                      <a:lnTo>
                        <a:pt x="361" y="333"/>
                      </a:lnTo>
                      <a:lnTo>
                        <a:pt x="366" y="330"/>
                      </a:lnTo>
                      <a:lnTo>
                        <a:pt x="370" y="329"/>
                      </a:lnTo>
                      <a:lnTo>
                        <a:pt x="399" y="320"/>
                      </a:lnTo>
                      <a:lnTo>
                        <a:pt x="427" y="306"/>
                      </a:lnTo>
                      <a:lnTo>
                        <a:pt x="450" y="287"/>
                      </a:lnTo>
                      <a:lnTo>
                        <a:pt x="471" y="265"/>
                      </a:lnTo>
                      <a:lnTo>
                        <a:pt x="478" y="256"/>
                      </a:lnTo>
                      <a:lnTo>
                        <a:pt x="485" y="245"/>
                      </a:lnTo>
                      <a:lnTo>
                        <a:pt x="489" y="233"/>
                      </a:lnTo>
                      <a:lnTo>
                        <a:pt x="489" y="222"/>
                      </a:lnTo>
                      <a:lnTo>
                        <a:pt x="484" y="212"/>
                      </a:lnTo>
                      <a:lnTo>
                        <a:pt x="474" y="205"/>
                      </a:lnTo>
                      <a:lnTo>
                        <a:pt x="463" y="201"/>
                      </a:lnTo>
                      <a:lnTo>
                        <a:pt x="452" y="198"/>
                      </a:lnTo>
                      <a:lnTo>
                        <a:pt x="441" y="196"/>
                      </a:lnTo>
                      <a:lnTo>
                        <a:pt x="437" y="195"/>
                      </a:lnTo>
                      <a:lnTo>
                        <a:pt x="432" y="192"/>
                      </a:lnTo>
                      <a:lnTo>
                        <a:pt x="430" y="187"/>
                      </a:lnTo>
                      <a:lnTo>
                        <a:pt x="430" y="183"/>
                      </a:lnTo>
                      <a:lnTo>
                        <a:pt x="432" y="178"/>
                      </a:lnTo>
                      <a:lnTo>
                        <a:pt x="435" y="176"/>
                      </a:lnTo>
                      <a:lnTo>
                        <a:pt x="452" y="160"/>
                      </a:lnTo>
                      <a:lnTo>
                        <a:pt x="463" y="144"/>
                      </a:lnTo>
                      <a:lnTo>
                        <a:pt x="470" y="124"/>
                      </a:lnTo>
                      <a:lnTo>
                        <a:pt x="469" y="105"/>
                      </a:lnTo>
                      <a:lnTo>
                        <a:pt x="462" y="86"/>
                      </a:lnTo>
                      <a:lnTo>
                        <a:pt x="446" y="68"/>
                      </a:lnTo>
                      <a:lnTo>
                        <a:pt x="424" y="53"/>
                      </a:lnTo>
                      <a:lnTo>
                        <a:pt x="399" y="46"/>
                      </a:lnTo>
                      <a:lnTo>
                        <a:pt x="374" y="45"/>
                      </a:lnTo>
                      <a:lnTo>
                        <a:pt x="349" y="50"/>
                      </a:lnTo>
                      <a:lnTo>
                        <a:pt x="324" y="63"/>
                      </a:lnTo>
                      <a:lnTo>
                        <a:pt x="320" y="64"/>
                      </a:lnTo>
                      <a:lnTo>
                        <a:pt x="317" y="64"/>
                      </a:lnTo>
                      <a:lnTo>
                        <a:pt x="313" y="61"/>
                      </a:lnTo>
                      <a:lnTo>
                        <a:pt x="310" y="60"/>
                      </a:lnTo>
                      <a:lnTo>
                        <a:pt x="307" y="56"/>
                      </a:lnTo>
                      <a:lnTo>
                        <a:pt x="300" y="38"/>
                      </a:lnTo>
                      <a:lnTo>
                        <a:pt x="292" y="28"/>
                      </a:lnTo>
                      <a:lnTo>
                        <a:pt x="279" y="22"/>
                      </a:lnTo>
                      <a:lnTo>
                        <a:pt x="265" y="22"/>
                      </a:lnTo>
                      <a:close/>
                      <a:moveTo>
                        <a:pt x="283" y="0"/>
                      </a:moveTo>
                      <a:lnTo>
                        <a:pt x="299" y="4"/>
                      </a:lnTo>
                      <a:lnTo>
                        <a:pt x="311" y="14"/>
                      </a:lnTo>
                      <a:lnTo>
                        <a:pt x="322" y="29"/>
                      </a:lnTo>
                      <a:lnTo>
                        <a:pt x="325" y="38"/>
                      </a:lnTo>
                      <a:lnTo>
                        <a:pt x="335" y="32"/>
                      </a:lnTo>
                      <a:lnTo>
                        <a:pt x="359" y="25"/>
                      </a:lnTo>
                      <a:lnTo>
                        <a:pt x="384" y="22"/>
                      </a:lnTo>
                      <a:lnTo>
                        <a:pt x="409" y="25"/>
                      </a:lnTo>
                      <a:lnTo>
                        <a:pt x="432" y="32"/>
                      </a:lnTo>
                      <a:lnTo>
                        <a:pt x="453" y="45"/>
                      </a:lnTo>
                      <a:lnTo>
                        <a:pt x="471" y="63"/>
                      </a:lnTo>
                      <a:lnTo>
                        <a:pt x="485" y="86"/>
                      </a:lnTo>
                      <a:lnTo>
                        <a:pt x="492" y="110"/>
                      </a:lnTo>
                      <a:lnTo>
                        <a:pt x="491" y="134"/>
                      </a:lnTo>
                      <a:lnTo>
                        <a:pt x="481" y="156"/>
                      </a:lnTo>
                      <a:lnTo>
                        <a:pt x="467" y="177"/>
                      </a:lnTo>
                      <a:lnTo>
                        <a:pt x="466" y="178"/>
                      </a:lnTo>
                      <a:lnTo>
                        <a:pt x="471" y="180"/>
                      </a:lnTo>
                      <a:lnTo>
                        <a:pt x="485" y="185"/>
                      </a:lnTo>
                      <a:lnTo>
                        <a:pt x="498" y="195"/>
                      </a:lnTo>
                      <a:lnTo>
                        <a:pt x="507" y="208"/>
                      </a:lnTo>
                      <a:lnTo>
                        <a:pt x="512" y="222"/>
                      </a:lnTo>
                      <a:lnTo>
                        <a:pt x="510" y="237"/>
                      </a:lnTo>
                      <a:lnTo>
                        <a:pt x="505" y="252"/>
                      </a:lnTo>
                      <a:lnTo>
                        <a:pt x="498" y="265"/>
                      </a:lnTo>
                      <a:lnTo>
                        <a:pt x="480" y="290"/>
                      </a:lnTo>
                      <a:lnTo>
                        <a:pt x="456" y="312"/>
                      </a:lnTo>
                      <a:lnTo>
                        <a:pt x="430" y="330"/>
                      </a:lnTo>
                      <a:lnTo>
                        <a:pt x="400" y="344"/>
                      </a:lnTo>
                      <a:lnTo>
                        <a:pt x="384" y="348"/>
                      </a:lnTo>
                      <a:lnTo>
                        <a:pt x="388" y="359"/>
                      </a:lnTo>
                      <a:lnTo>
                        <a:pt x="388" y="383"/>
                      </a:lnTo>
                      <a:lnTo>
                        <a:pt x="382" y="405"/>
                      </a:lnTo>
                      <a:lnTo>
                        <a:pt x="371" y="423"/>
                      </a:lnTo>
                      <a:lnTo>
                        <a:pt x="356" y="439"/>
                      </a:lnTo>
                      <a:lnTo>
                        <a:pt x="336" y="453"/>
                      </a:lnTo>
                      <a:lnTo>
                        <a:pt x="315" y="461"/>
                      </a:lnTo>
                      <a:lnTo>
                        <a:pt x="292" y="468"/>
                      </a:lnTo>
                      <a:lnTo>
                        <a:pt x="268" y="469"/>
                      </a:lnTo>
                      <a:lnTo>
                        <a:pt x="245" y="467"/>
                      </a:lnTo>
                      <a:lnTo>
                        <a:pt x="222" y="461"/>
                      </a:lnTo>
                      <a:lnTo>
                        <a:pt x="201" y="450"/>
                      </a:lnTo>
                      <a:lnTo>
                        <a:pt x="185" y="433"/>
                      </a:lnTo>
                      <a:lnTo>
                        <a:pt x="171" y="412"/>
                      </a:lnTo>
                      <a:lnTo>
                        <a:pt x="169" y="408"/>
                      </a:lnTo>
                      <a:lnTo>
                        <a:pt x="169" y="405"/>
                      </a:lnTo>
                      <a:lnTo>
                        <a:pt x="149" y="347"/>
                      </a:lnTo>
                      <a:lnTo>
                        <a:pt x="135" y="351"/>
                      </a:lnTo>
                      <a:lnTo>
                        <a:pt x="110" y="354"/>
                      </a:lnTo>
                      <a:lnTo>
                        <a:pt x="83" y="352"/>
                      </a:lnTo>
                      <a:lnTo>
                        <a:pt x="59" y="345"/>
                      </a:lnTo>
                      <a:lnTo>
                        <a:pt x="37" y="333"/>
                      </a:lnTo>
                      <a:lnTo>
                        <a:pt x="21" y="315"/>
                      </a:lnTo>
                      <a:lnTo>
                        <a:pt x="8" y="293"/>
                      </a:lnTo>
                      <a:lnTo>
                        <a:pt x="1" y="269"/>
                      </a:lnTo>
                      <a:lnTo>
                        <a:pt x="0" y="244"/>
                      </a:lnTo>
                      <a:lnTo>
                        <a:pt x="5" y="215"/>
                      </a:lnTo>
                      <a:lnTo>
                        <a:pt x="16" y="188"/>
                      </a:lnTo>
                      <a:lnTo>
                        <a:pt x="32" y="166"/>
                      </a:lnTo>
                      <a:lnTo>
                        <a:pt x="53" y="148"/>
                      </a:lnTo>
                      <a:lnTo>
                        <a:pt x="75" y="134"/>
                      </a:lnTo>
                      <a:lnTo>
                        <a:pt x="101" y="127"/>
                      </a:lnTo>
                      <a:lnTo>
                        <a:pt x="130" y="124"/>
                      </a:lnTo>
                      <a:lnTo>
                        <a:pt x="147" y="127"/>
                      </a:lnTo>
                      <a:lnTo>
                        <a:pt x="147" y="123"/>
                      </a:lnTo>
                      <a:lnTo>
                        <a:pt x="153" y="105"/>
                      </a:lnTo>
                      <a:lnTo>
                        <a:pt x="161" y="88"/>
                      </a:lnTo>
                      <a:lnTo>
                        <a:pt x="172" y="70"/>
                      </a:lnTo>
                      <a:lnTo>
                        <a:pt x="185" y="53"/>
                      </a:lnTo>
                      <a:lnTo>
                        <a:pt x="200" y="38"/>
                      </a:lnTo>
                      <a:lnTo>
                        <a:pt x="217" y="24"/>
                      </a:lnTo>
                      <a:lnTo>
                        <a:pt x="233" y="14"/>
                      </a:lnTo>
                      <a:lnTo>
                        <a:pt x="251" y="6"/>
                      </a:lnTo>
                      <a:lnTo>
                        <a:pt x="268" y="2"/>
                      </a:lnTo>
                      <a:lnTo>
                        <a:pt x="2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7" name="Freeform 230"/>
                <p:cNvSpPr>
                  <a:spLocks noEditPoints="1"/>
                </p:cNvSpPr>
                <p:nvPr/>
              </p:nvSpPr>
              <p:spPr bwMode="auto">
                <a:xfrm>
                  <a:off x="2668" y="2290"/>
                  <a:ext cx="637" cy="485"/>
                </a:xfrm>
                <a:custGeom>
                  <a:avLst/>
                  <a:gdLst/>
                  <a:ahLst/>
                  <a:cxnLst>
                    <a:cxn ang="0">
                      <a:pos x="207" y="472"/>
                    </a:cxn>
                    <a:cxn ang="0">
                      <a:pos x="195" y="467"/>
                    </a:cxn>
                    <a:cxn ang="0">
                      <a:pos x="337" y="4"/>
                    </a:cxn>
                    <a:cxn ang="0">
                      <a:pos x="352" y="28"/>
                    </a:cxn>
                    <a:cxn ang="0">
                      <a:pos x="380" y="42"/>
                    </a:cxn>
                    <a:cxn ang="0">
                      <a:pos x="433" y="36"/>
                    </a:cxn>
                    <a:cxn ang="0">
                      <a:pos x="481" y="43"/>
                    </a:cxn>
                    <a:cxn ang="0">
                      <a:pos x="520" y="60"/>
                    </a:cxn>
                    <a:cxn ang="0">
                      <a:pos x="543" y="85"/>
                    </a:cxn>
                    <a:cxn ang="0">
                      <a:pos x="541" y="120"/>
                    </a:cxn>
                    <a:cxn ang="0">
                      <a:pos x="511" y="162"/>
                    </a:cxn>
                    <a:cxn ang="0">
                      <a:pos x="580" y="174"/>
                    </a:cxn>
                    <a:cxn ang="0">
                      <a:pos x="622" y="194"/>
                    </a:cxn>
                    <a:cxn ang="0">
                      <a:pos x="637" y="220"/>
                    </a:cxn>
                    <a:cxn ang="0">
                      <a:pos x="630" y="249"/>
                    </a:cxn>
                    <a:cxn ang="0">
                      <a:pos x="605" y="277"/>
                    </a:cxn>
                    <a:cxn ang="0">
                      <a:pos x="563" y="302"/>
                    </a:cxn>
                    <a:cxn ang="0">
                      <a:pos x="512" y="320"/>
                    </a:cxn>
                    <a:cxn ang="0">
                      <a:pos x="452" y="330"/>
                    </a:cxn>
                    <a:cxn ang="0">
                      <a:pos x="453" y="404"/>
                    </a:cxn>
                    <a:cxn ang="0">
                      <a:pos x="442" y="439"/>
                    </a:cxn>
                    <a:cxn ang="0">
                      <a:pos x="416" y="464"/>
                    </a:cxn>
                    <a:cxn ang="0">
                      <a:pos x="367" y="479"/>
                    </a:cxn>
                    <a:cxn ang="0">
                      <a:pos x="300" y="485"/>
                    </a:cxn>
                    <a:cxn ang="0">
                      <a:pos x="241" y="480"/>
                    </a:cxn>
                    <a:cxn ang="0">
                      <a:pos x="207" y="472"/>
                    </a:cxn>
                    <a:cxn ang="0">
                      <a:pos x="200" y="440"/>
                    </a:cxn>
                    <a:cxn ang="0">
                      <a:pos x="195" y="397"/>
                    </a:cxn>
                    <a:cxn ang="0">
                      <a:pos x="188" y="358"/>
                    </a:cxn>
                    <a:cxn ang="0">
                      <a:pos x="110" y="358"/>
                    </a:cxn>
                    <a:cxn ang="0">
                      <a:pos x="53" y="340"/>
                    </a:cxn>
                    <a:cxn ang="0">
                      <a:pos x="15" y="311"/>
                    </a:cxn>
                    <a:cxn ang="0">
                      <a:pos x="0" y="273"/>
                    </a:cxn>
                    <a:cxn ang="0">
                      <a:pos x="7" y="234"/>
                    </a:cxn>
                    <a:cxn ang="0">
                      <a:pos x="38" y="198"/>
                    </a:cxn>
                    <a:cxn ang="0">
                      <a:pos x="90" y="169"/>
                    </a:cxn>
                    <a:cxn ang="0">
                      <a:pos x="168" y="151"/>
                    </a:cxn>
                    <a:cxn ang="0">
                      <a:pos x="178" y="120"/>
                    </a:cxn>
                    <a:cxn ang="0">
                      <a:pos x="199" y="86"/>
                    </a:cxn>
                    <a:cxn ang="0">
                      <a:pos x="228" y="53"/>
                    </a:cxn>
                    <a:cxn ang="0">
                      <a:pos x="263" y="25"/>
                    </a:cxn>
                    <a:cxn ang="0">
                      <a:pos x="296" y="6"/>
                    </a:cxn>
                    <a:cxn ang="0">
                      <a:pos x="325" y="0"/>
                    </a:cxn>
                  </a:cxnLst>
                  <a:rect l="0" t="0" r="r" b="b"/>
                  <a:pathLst>
                    <a:path w="637" h="485">
                      <a:moveTo>
                        <a:pt x="195" y="467"/>
                      </a:moveTo>
                      <a:lnTo>
                        <a:pt x="207" y="472"/>
                      </a:lnTo>
                      <a:lnTo>
                        <a:pt x="210" y="479"/>
                      </a:lnTo>
                      <a:lnTo>
                        <a:pt x="195" y="467"/>
                      </a:lnTo>
                      <a:close/>
                      <a:moveTo>
                        <a:pt x="325" y="0"/>
                      </a:moveTo>
                      <a:lnTo>
                        <a:pt x="337" y="4"/>
                      </a:lnTo>
                      <a:lnTo>
                        <a:pt x="345" y="14"/>
                      </a:lnTo>
                      <a:lnTo>
                        <a:pt x="352" y="28"/>
                      </a:lnTo>
                      <a:lnTo>
                        <a:pt x="353" y="49"/>
                      </a:lnTo>
                      <a:lnTo>
                        <a:pt x="380" y="42"/>
                      </a:lnTo>
                      <a:lnTo>
                        <a:pt x="406" y="38"/>
                      </a:lnTo>
                      <a:lnTo>
                        <a:pt x="433" y="36"/>
                      </a:lnTo>
                      <a:lnTo>
                        <a:pt x="458" y="39"/>
                      </a:lnTo>
                      <a:lnTo>
                        <a:pt x="481" y="43"/>
                      </a:lnTo>
                      <a:lnTo>
                        <a:pt x="502" y="50"/>
                      </a:lnTo>
                      <a:lnTo>
                        <a:pt x="520" y="60"/>
                      </a:lnTo>
                      <a:lnTo>
                        <a:pt x="533" y="71"/>
                      </a:lnTo>
                      <a:lnTo>
                        <a:pt x="543" y="85"/>
                      </a:lnTo>
                      <a:lnTo>
                        <a:pt x="544" y="102"/>
                      </a:lnTo>
                      <a:lnTo>
                        <a:pt x="541" y="120"/>
                      </a:lnTo>
                      <a:lnTo>
                        <a:pt x="530" y="139"/>
                      </a:lnTo>
                      <a:lnTo>
                        <a:pt x="511" y="162"/>
                      </a:lnTo>
                      <a:lnTo>
                        <a:pt x="549" y="166"/>
                      </a:lnTo>
                      <a:lnTo>
                        <a:pt x="580" y="174"/>
                      </a:lnTo>
                      <a:lnTo>
                        <a:pt x="605" y="183"/>
                      </a:lnTo>
                      <a:lnTo>
                        <a:pt x="622" y="194"/>
                      </a:lnTo>
                      <a:lnTo>
                        <a:pt x="633" y="206"/>
                      </a:lnTo>
                      <a:lnTo>
                        <a:pt x="637" y="220"/>
                      </a:lnTo>
                      <a:lnTo>
                        <a:pt x="636" y="234"/>
                      </a:lnTo>
                      <a:lnTo>
                        <a:pt x="630" y="249"/>
                      </a:lnTo>
                      <a:lnTo>
                        <a:pt x="619" y="263"/>
                      </a:lnTo>
                      <a:lnTo>
                        <a:pt x="605" y="277"/>
                      </a:lnTo>
                      <a:lnTo>
                        <a:pt x="586" y="290"/>
                      </a:lnTo>
                      <a:lnTo>
                        <a:pt x="563" y="302"/>
                      </a:lnTo>
                      <a:lnTo>
                        <a:pt x="540" y="312"/>
                      </a:lnTo>
                      <a:lnTo>
                        <a:pt x="512" y="320"/>
                      </a:lnTo>
                      <a:lnTo>
                        <a:pt x="483" y="327"/>
                      </a:lnTo>
                      <a:lnTo>
                        <a:pt x="452" y="330"/>
                      </a:lnTo>
                      <a:lnTo>
                        <a:pt x="453" y="358"/>
                      </a:lnTo>
                      <a:lnTo>
                        <a:pt x="453" y="404"/>
                      </a:lnTo>
                      <a:lnTo>
                        <a:pt x="449" y="422"/>
                      </a:lnTo>
                      <a:lnTo>
                        <a:pt x="442" y="439"/>
                      </a:lnTo>
                      <a:lnTo>
                        <a:pt x="431" y="453"/>
                      </a:lnTo>
                      <a:lnTo>
                        <a:pt x="416" y="464"/>
                      </a:lnTo>
                      <a:lnTo>
                        <a:pt x="395" y="472"/>
                      </a:lnTo>
                      <a:lnTo>
                        <a:pt x="367" y="479"/>
                      </a:lnTo>
                      <a:lnTo>
                        <a:pt x="332" y="483"/>
                      </a:lnTo>
                      <a:lnTo>
                        <a:pt x="300" y="485"/>
                      </a:lnTo>
                      <a:lnTo>
                        <a:pt x="270" y="485"/>
                      </a:lnTo>
                      <a:lnTo>
                        <a:pt x="241" y="480"/>
                      </a:lnTo>
                      <a:lnTo>
                        <a:pt x="216" y="475"/>
                      </a:lnTo>
                      <a:lnTo>
                        <a:pt x="207" y="472"/>
                      </a:lnTo>
                      <a:lnTo>
                        <a:pt x="203" y="460"/>
                      </a:lnTo>
                      <a:lnTo>
                        <a:pt x="200" y="440"/>
                      </a:lnTo>
                      <a:lnTo>
                        <a:pt x="198" y="419"/>
                      </a:lnTo>
                      <a:lnTo>
                        <a:pt x="195" y="397"/>
                      </a:lnTo>
                      <a:lnTo>
                        <a:pt x="192" y="376"/>
                      </a:lnTo>
                      <a:lnTo>
                        <a:pt x="188" y="358"/>
                      </a:lnTo>
                      <a:lnTo>
                        <a:pt x="146" y="361"/>
                      </a:lnTo>
                      <a:lnTo>
                        <a:pt x="110" y="358"/>
                      </a:lnTo>
                      <a:lnTo>
                        <a:pt x="78" y="351"/>
                      </a:lnTo>
                      <a:lnTo>
                        <a:pt x="53" y="340"/>
                      </a:lnTo>
                      <a:lnTo>
                        <a:pt x="31" y="326"/>
                      </a:lnTo>
                      <a:lnTo>
                        <a:pt x="15" y="311"/>
                      </a:lnTo>
                      <a:lnTo>
                        <a:pt x="5" y="293"/>
                      </a:lnTo>
                      <a:lnTo>
                        <a:pt x="0" y="273"/>
                      </a:lnTo>
                      <a:lnTo>
                        <a:pt x="1" y="254"/>
                      </a:lnTo>
                      <a:lnTo>
                        <a:pt x="7" y="234"/>
                      </a:lnTo>
                      <a:lnTo>
                        <a:pt x="19" y="216"/>
                      </a:lnTo>
                      <a:lnTo>
                        <a:pt x="38" y="198"/>
                      </a:lnTo>
                      <a:lnTo>
                        <a:pt x="61" y="181"/>
                      </a:lnTo>
                      <a:lnTo>
                        <a:pt x="90" y="169"/>
                      </a:lnTo>
                      <a:lnTo>
                        <a:pt x="127" y="158"/>
                      </a:lnTo>
                      <a:lnTo>
                        <a:pt x="168" y="151"/>
                      </a:lnTo>
                      <a:lnTo>
                        <a:pt x="171" y="137"/>
                      </a:lnTo>
                      <a:lnTo>
                        <a:pt x="178" y="120"/>
                      </a:lnTo>
                      <a:lnTo>
                        <a:pt x="186" y="103"/>
                      </a:lnTo>
                      <a:lnTo>
                        <a:pt x="199" y="86"/>
                      </a:lnTo>
                      <a:lnTo>
                        <a:pt x="213" y="68"/>
                      </a:lnTo>
                      <a:lnTo>
                        <a:pt x="228" y="53"/>
                      </a:lnTo>
                      <a:lnTo>
                        <a:pt x="245" y="38"/>
                      </a:lnTo>
                      <a:lnTo>
                        <a:pt x="263" y="25"/>
                      </a:lnTo>
                      <a:lnTo>
                        <a:pt x="280" y="14"/>
                      </a:lnTo>
                      <a:lnTo>
                        <a:pt x="296" y="6"/>
                      </a:lnTo>
                      <a:lnTo>
                        <a:pt x="312" y="2"/>
                      </a:lnTo>
                      <a:lnTo>
                        <a:pt x="32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8" name="Freeform 231"/>
                <p:cNvSpPr>
                  <a:spLocks noEditPoints="1"/>
                </p:cNvSpPr>
                <p:nvPr/>
              </p:nvSpPr>
              <p:spPr bwMode="auto">
                <a:xfrm>
                  <a:off x="2657" y="2279"/>
                  <a:ext cx="659" cy="507"/>
                </a:xfrm>
                <a:custGeom>
                  <a:avLst/>
                  <a:gdLst/>
                  <a:ahLst/>
                  <a:cxnLst>
                    <a:cxn ang="0">
                      <a:pos x="271" y="50"/>
                    </a:cxn>
                    <a:cxn ang="0">
                      <a:pos x="197" y="136"/>
                    </a:cxn>
                    <a:cxn ang="0">
                      <a:pos x="161" y="175"/>
                    </a:cxn>
                    <a:cxn ang="0">
                      <a:pos x="76" y="202"/>
                    </a:cxn>
                    <a:cxn ang="0">
                      <a:pos x="22" y="263"/>
                    </a:cxn>
                    <a:cxn ang="0">
                      <a:pos x="54" y="334"/>
                    </a:cxn>
                    <a:cxn ang="0">
                      <a:pos x="139" y="359"/>
                    </a:cxn>
                    <a:cxn ang="0">
                      <a:pos x="206" y="359"/>
                    </a:cxn>
                    <a:cxn ang="0">
                      <a:pos x="221" y="430"/>
                    </a:cxn>
                    <a:cxn ang="0">
                      <a:pos x="227" y="475"/>
                    </a:cxn>
                    <a:cxn ang="0">
                      <a:pos x="317" y="486"/>
                    </a:cxn>
                    <a:cxn ang="0">
                      <a:pos x="425" y="462"/>
                    </a:cxn>
                    <a:cxn ang="0">
                      <a:pos x="455" y="397"/>
                    </a:cxn>
                    <a:cxn ang="0">
                      <a:pos x="459" y="331"/>
                    </a:cxn>
                    <a:cxn ang="0">
                      <a:pos x="541" y="316"/>
                    </a:cxn>
                    <a:cxn ang="0">
                      <a:pos x="629" y="259"/>
                    </a:cxn>
                    <a:cxn ang="0">
                      <a:pos x="623" y="212"/>
                    </a:cxn>
                    <a:cxn ang="0">
                      <a:pos x="547" y="187"/>
                    </a:cxn>
                    <a:cxn ang="0">
                      <a:pos x="515" y="181"/>
                    </a:cxn>
                    <a:cxn ang="0">
                      <a:pos x="533" y="145"/>
                    </a:cxn>
                    <a:cxn ang="0">
                      <a:pos x="535" y="89"/>
                    </a:cxn>
                    <a:cxn ang="0">
                      <a:pos x="437" y="59"/>
                    </a:cxn>
                    <a:cxn ang="0">
                      <a:pos x="359" y="70"/>
                    </a:cxn>
                    <a:cxn ang="0">
                      <a:pos x="352" y="49"/>
                    </a:cxn>
                    <a:cxn ang="0">
                      <a:pos x="327" y="22"/>
                    </a:cxn>
                    <a:cxn ang="0">
                      <a:pos x="366" y="20"/>
                    </a:cxn>
                    <a:cxn ang="0">
                      <a:pos x="419" y="38"/>
                    </a:cxn>
                    <a:cxn ang="0">
                      <a:pos x="535" y="61"/>
                    </a:cxn>
                    <a:cxn ang="0">
                      <a:pos x="563" y="130"/>
                    </a:cxn>
                    <a:cxn ang="0">
                      <a:pos x="572" y="169"/>
                    </a:cxn>
                    <a:cxn ang="0">
                      <a:pos x="652" y="210"/>
                    </a:cxn>
                    <a:cxn ang="0">
                      <a:pos x="638" y="283"/>
                    </a:cxn>
                    <a:cxn ang="0">
                      <a:pos x="544" y="338"/>
                    </a:cxn>
                    <a:cxn ang="0">
                      <a:pos x="476" y="359"/>
                    </a:cxn>
                    <a:cxn ang="0">
                      <a:pos x="470" y="437"/>
                    </a:cxn>
                    <a:cxn ang="0">
                      <a:pos x="413" y="491"/>
                    </a:cxn>
                    <a:cxn ang="0">
                      <a:pos x="300" y="507"/>
                    </a:cxn>
                    <a:cxn ang="0">
                      <a:pos x="221" y="501"/>
                    </a:cxn>
                    <a:cxn ang="0">
                      <a:pos x="200" y="487"/>
                    </a:cxn>
                    <a:cxn ang="0">
                      <a:pos x="195" y="476"/>
                    </a:cxn>
                    <a:cxn ang="0">
                      <a:pos x="203" y="461"/>
                    </a:cxn>
                    <a:cxn ang="0">
                      <a:pos x="179" y="382"/>
                    </a:cxn>
                    <a:cxn ang="0">
                      <a:pos x="87" y="372"/>
                    </a:cxn>
                    <a:cxn ang="0">
                      <a:pos x="15" y="326"/>
                    </a:cxn>
                    <a:cxn ang="0">
                      <a:pos x="8" y="237"/>
                    </a:cxn>
                    <a:cxn ang="0">
                      <a:pos x="85" y="175"/>
                    </a:cxn>
                    <a:cxn ang="0">
                      <a:pos x="170" y="152"/>
                    </a:cxn>
                    <a:cxn ang="0">
                      <a:pos x="228" y="59"/>
                    </a:cxn>
                    <a:cxn ang="0">
                      <a:pos x="307" y="4"/>
                    </a:cxn>
                  </a:cxnLst>
                  <a:rect l="0" t="0" r="r" b="b"/>
                  <a:pathLst>
                    <a:path w="659" h="507">
                      <a:moveTo>
                        <a:pt x="327" y="22"/>
                      </a:moveTo>
                      <a:lnTo>
                        <a:pt x="306" y="28"/>
                      </a:lnTo>
                      <a:lnTo>
                        <a:pt x="288" y="38"/>
                      </a:lnTo>
                      <a:lnTo>
                        <a:pt x="271" y="50"/>
                      </a:lnTo>
                      <a:lnTo>
                        <a:pt x="250" y="68"/>
                      </a:lnTo>
                      <a:lnTo>
                        <a:pt x="231" y="88"/>
                      </a:lnTo>
                      <a:lnTo>
                        <a:pt x="211" y="111"/>
                      </a:lnTo>
                      <a:lnTo>
                        <a:pt x="197" y="136"/>
                      </a:lnTo>
                      <a:lnTo>
                        <a:pt x="190" y="162"/>
                      </a:lnTo>
                      <a:lnTo>
                        <a:pt x="188" y="170"/>
                      </a:lnTo>
                      <a:lnTo>
                        <a:pt x="179" y="173"/>
                      </a:lnTo>
                      <a:lnTo>
                        <a:pt x="161" y="175"/>
                      </a:lnTo>
                      <a:lnTo>
                        <a:pt x="142" y="180"/>
                      </a:lnTo>
                      <a:lnTo>
                        <a:pt x="119" y="185"/>
                      </a:lnTo>
                      <a:lnTo>
                        <a:pt x="97" y="192"/>
                      </a:lnTo>
                      <a:lnTo>
                        <a:pt x="76" y="202"/>
                      </a:lnTo>
                      <a:lnTo>
                        <a:pt x="58" y="214"/>
                      </a:lnTo>
                      <a:lnTo>
                        <a:pt x="42" y="227"/>
                      </a:lnTo>
                      <a:lnTo>
                        <a:pt x="29" y="244"/>
                      </a:lnTo>
                      <a:lnTo>
                        <a:pt x="22" y="263"/>
                      </a:lnTo>
                      <a:lnTo>
                        <a:pt x="22" y="284"/>
                      </a:lnTo>
                      <a:lnTo>
                        <a:pt x="28" y="305"/>
                      </a:lnTo>
                      <a:lnTo>
                        <a:pt x="39" y="322"/>
                      </a:lnTo>
                      <a:lnTo>
                        <a:pt x="54" y="334"/>
                      </a:lnTo>
                      <a:lnTo>
                        <a:pt x="72" y="345"/>
                      </a:lnTo>
                      <a:lnTo>
                        <a:pt x="93" y="352"/>
                      </a:lnTo>
                      <a:lnTo>
                        <a:pt x="115" y="356"/>
                      </a:lnTo>
                      <a:lnTo>
                        <a:pt x="139" y="359"/>
                      </a:lnTo>
                      <a:lnTo>
                        <a:pt x="181" y="359"/>
                      </a:lnTo>
                      <a:lnTo>
                        <a:pt x="199" y="358"/>
                      </a:lnTo>
                      <a:lnTo>
                        <a:pt x="203" y="358"/>
                      </a:lnTo>
                      <a:lnTo>
                        <a:pt x="206" y="359"/>
                      </a:lnTo>
                      <a:lnTo>
                        <a:pt x="209" y="362"/>
                      </a:lnTo>
                      <a:lnTo>
                        <a:pt x="210" y="366"/>
                      </a:lnTo>
                      <a:lnTo>
                        <a:pt x="217" y="398"/>
                      </a:lnTo>
                      <a:lnTo>
                        <a:pt x="221" y="430"/>
                      </a:lnTo>
                      <a:lnTo>
                        <a:pt x="222" y="439"/>
                      </a:lnTo>
                      <a:lnTo>
                        <a:pt x="222" y="451"/>
                      </a:lnTo>
                      <a:lnTo>
                        <a:pt x="224" y="464"/>
                      </a:lnTo>
                      <a:lnTo>
                        <a:pt x="227" y="475"/>
                      </a:lnTo>
                      <a:lnTo>
                        <a:pt x="235" y="478"/>
                      </a:lnTo>
                      <a:lnTo>
                        <a:pt x="261" y="483"/>
                      </a:lnTo>
                      <a:lnTo>
                        <a:pt x="289" y="486"/>
                      </a:lnTo>
                      <a:lnTo>
                        <a:pt x="317" y="486"/>
                      </a:lnTo>
                      <a:lnTo>
                        <a:pt x="343" y="483"/>
                      </a:lnTo>
                      <a:lnTo>
                        <a:pt x="385" y="478"/>
                      </a:lnTo>
                      <a:lnTo>
                        <a:pt x="406" y="472"/>
                      </a:lnTo>
                      <a:lnTo>
                        <a:pt x="425" y="462"/>
                      </a:lnTo>
                      <a:lnTo>
                        <a:pt x="439" y="450"/>
                      </a:lnTo>
                      <a:lnTo>
                        <a:pt x="448" y="433"/>
                      </a:lnTo>
                      <a:lnTo>
                        <a:pt x="453" y="416"/>
                      </a:lnTo>
                      <a:lnTo>
                        <a:pt x="455" y="397"/>
                      </a:lnTo>
                      <a:lnTo>
                        <a:pt x="455" y="377"/>
                      </a:lnTo>
                      <a:lnTo>
                        <a:pt x="452" y="341"/>
                      </a:lnTo>
                      <a:lnTo>
                        <a:pt x="453" y="337"/>
                      </a:lnTo>
                      <a:lnTo>
                        <a:pt x="459" y="331"/>
                      </a:lnTo>
                      <a:lnTo>
                        <a:pt x="463" y="330"/>
                      </a:lnTo>
                      <a:lnTo>
                        <a:pt x="488" y="327"/>
                      </a:lnTo>
                      <a:lnTo>
                        <a:pt x="513" y="323"/>
                      </a:lnTo>
                      <a:lnTo>
                        <a:pt x="541" y="316"/>
                      </a:lnTo>
                      <a:lnTo>
                        <a:pt x="566" y="308"/>
                      </a:lnTo>
                      <a:lnTo>
                        <a:pt x="591" y="295"/>
                      </a:lnTo>
                      <a:lnTo>
                        <a:pt x="612" y="278"/>
                      </a:lnTo>
                      <a:lnTo>
                        <a:pt x="629" y="259"/>
                      </a:lnTo>
                      <a:lnTo>
                        <a:pt x="636" y="244"/>
                      </a:lnTo>
                      <a:lnTo>
                        <a:pt x="637" y="231"/>
                      </a:lnTo>
                      <a:lnTo>
                        <a:pt x="631" y="220"/>
                      </a:lnTo>
                      <a:lnTo>
                        <a:pt x="623" y="212"/>
                      </a:lnTo>
                      <a:lnTo>
                        <a:pt x="611" y="203"/>
                      </a:lnTo>
                      <a:lnTo>
                        <a:pt x="595" y="198"/>
                      </a:lnTo>
                      <a:lnTo>
                        <a:pt x="562" y="189"/>
                      </a:lnTo>
                      <a:lnTo>
                        <a:pt x="547" y="187"/>
                      </a:lnTo>
                      <a:lnTo>
                        <a:pt x="533" y="185"/>
                      </a:lnTo>
                      <a:lnTo>
                        <a:pt x="522" y="184"/>
                      </a:lnTo>
                      <a:lnTo>
                        <a:pt x="519" y="184"/>
                      </a:lnTo>
                      <a:lnTo>
                        <a:pt x="515" y="181"/>
                      </a:lnTo>
                      <a:lnTo>
                        <a:pt x="510" y="173"/>
                      </a:lnTo>
                      <a:lnTo>
                        <a:pt x="512" y="169"/>
                      </a:lnTo>
                      <a:lnTo>
                        <a:pt x="524" y="156"/>
                      </a:lnTo>
                      <a:lnTo>
                        <a:pt x="533" y="145"/>
                      </a:lnTo>
                      <a:lnTo>
                        <a:pt x="541" y="132"/>
                      </a:lnTo>
                      <a:lnTo>
                        <a:pt x="545" y="118"/>
                      </a:lnTo>
                      <a:lnTo>
                        <a:pt x="544" y="104"/>
                      </a:lnTo>
                      <a:lnTo>
                        <a:pt x="535" y="89"/>
                      </a:lnTo>
                      <a:lnTo>
                        <a:pt x="523" y="78"/>
                      </a:lnTo>
                      <a:lnTo>
                        <a:pt x="508" y="71"/>
                      </a:lnTo>
                      <a:lnTo>
                        <a:pt x="473" y="61"/>
                      </a:lnTo>
                      <a:lnTo>
                        <a:pt x="437" y="59"/>
                      </a:lnTo>
                      <a:lnTo>
                        <a:pt x="402" y="63"/>
                      </a:lnTo>
                      <a:lnTo>
                        <a:pt x="367" y="71"/>
                      </a:lnTo>
                      <a:lnTo>
                        <a:pt x="363" y="71"/>
                      </a:lnTo>
                      <a:lnTo>
                        <a:pt x="359" y="70"/>
                      </a:lnTo>
                      <a:lnTo>
                        <a:pt x="356" y="67"/>
                      </a:lnTo>
                      <a:lnTo>
                        <a:pt x="355" y="64"/>
                      </a:lnTo>
                      <a:lnTo>
                        <a:pt x="353" y="60"/>
                      </a:lnTo>
                      <a:lnTo>
                        <a:pt x="352" y="49"/>
                      </a:lnTo>
                      <a:lnTo>
                        <a:pt x="349" y="38"/>
                      </a:lnTo>
                      <a:lnTo>
                        <a:pt x="345" y="29"/>
                      </a:lnTo>
                      <a:lnTo>
                        <a:pt x="338" y="24"/>
                      </a:lnTo>
                      <a:lnTo>
                        <a:pt x="327" y="22"/>
                      </a:lnTo>
                      <a:close/>
                      <a:moveTo>
                        <a:pt x="327" y="0"/>
                      </a:moveTo>
                      <a:lnTo>
                        <a:pt x="345" y="1"/>
                      </a:lnTo>
                      <a:lnTo>
                        <a:pt x="357" y="8"/>
                      </a:lnTo>
                      <a:lnTo>
                        <a:pt x="366" y="20"/>
                      </a:lnTo>
                      <a:lnTo>
                        <a:pt x="371" y="32"/>
                      </a:lnTo>
                      <a:lnTo>
                        <a:pt x="373" y="46"/>
                      </a:lnTo>
                      <a:lnTo>
                        <a:pt x="388" y="42"/>
                      </a:lnTo>
                      <a:lnTo>
                        <a:pt x="419" y="38"/>
                      </a:lnTo>
                      <a:lnTo>
                        <a:pt x="449" y="36"/>
                      </a:lnTo>
                      <a:lnTo>
                        <a:pt x="480" y="39"/>
                      </a:lnTo>
                      <a:lnTo>
                        <a:pt x="509" y="47"/>
                      </a:lnTo>
                      <a:lnTo>
                        <a:pt x="535" y="61"/>
                      </a:lnTo>
                      <a:lnTo>
                        <a:pt x="552" y="77"/>
                      </a:lnTo>
                      <a:lnTo>
                        <a:pt x="562" y="93"/>
                      </a:lnTo>
                      <a:lnTo>
                        <a:pt x="565" y="111"/>
                      </a:lnTo>
                      <a:lnTo>
                        <a:pt x="563" y="130"/>
                      </a:lnTo>
                      <a:lnTo>
                        <a:pt x="555" y="148"/>
                      </a:lnTo>
                      <a:lnTo>
                        <a:pt x="544" y="164"/>
                      </a:lnTo>
                      <a:lnTo>
                        <a:pt x="552" y="166"/>
                      </a:lnTo>
                      <a:lnTo>
                        <a:pt x="572" y="169"/>
                      </a:lnTo>
                      <a:lnTo>
                        <a:pt x="591" y="174"/>
                      </a:lnTo>
                      <a:lnTo>
                        <a:pt x="627" y="188"/>
                      </a:lnTo>
                      <a:lnTo>
                        <a:pt x="641" y="199"/>
                      </a:lnTo>
                      <a:lnTo>
                        <a:pt x="652" y="210"/>
                      </a:lnTo>
                      <a:lnTo>
                        <a:pt x="658" y="224"/>
                      </a:lnTo>
                      <a:lnTo>
                        <a:pt x="659" y="241"/>
                      </a:lnTo>
                      <a:lnTo>
                        <a:pt x="652" y="260"/>
                      </a:lnTo>
                      <a:lnTo>
                        <a:pt x="638" y="283"/>
                      </a:lnTo>
                      <a:lnTo>
                        <a:pt x="619" y="301"/>
                      </a:lnTo>
                      <a:lnTo>
                        <a:pt x="597" y="316"/>
                      </a:lnTo>
                      <a:lnTo>
                        <a:pt x="570" y="329"/>
                      </a:lnTo>
                      <a:lnTo>
                        <a:pt x="544" y="338"/>
                      </a:lnTo>
                      <a:lnTo>
                        <a:pt x="516" y="345"/>
                      </a:lnTo>
                      <a:lnTo>
                        <a:pt x="488" y="349"/>
                      </a:lnTo>
                      <a:lnTo>
                        <a:pt x="476" y="351"/>
                      </a:lnTo>
                      <a:lnTo>
                        <a:pt x="476" y="359"/>
                      </a:lnTo>
                      <a:lnTo>
                        <a:pt x="477" y="379"/>
                      </a:lnTo>
                      <a:lnTo>
                        <a:pt x="477" y="398"/>
                      </a:lnTo>
                      <a:lnTo>
                        <a:pt x="474" y="418"/>
                      </a:lnTo>
                      <a:lnTo>
                        <a:pt x="470" y="437"/>
                      </a:lnTo>
                      <a:lnTo>
                        <a:pt x="463" y="454"/>
                      </a:lnTo>
                      <a:lnTo>
                        <a:pt x="452" y="468"/>
                      </a:lnTo>
                      <a:lnTo>
                        <a:pt x="437" y="480"/>
                      </a:lnTo>
                      <a:lnTo>
                        <a:pt x="413" y="491"/>
                      </a:lnTo>
                      <a:lnTo>
                        <a:pt x="388" y="500"/>
                      </a:lnTo>
                      <a:lnTo>
                        <a:pt x="361" y="504"/>
                      </a:lnTo>
                      <a:lnTo>
                        <a:pt x="335" y="507"/>
                      </a:lnTo>
                      <a:lnTo>
                        <a:pt x="300" y="507"/>
                      </a:lnTo>
                      <a:lnTo>
                        <a:pt x="265" y="505"/>
                      </a:lnTo>
                      <a:lnTo>
                        <a:pt x="232" y="500"/>
                      </a:lnTo>
                      <a:lnTo>
                        <a:pt x="227" y="498"/>
                      </a:lnTo>
                      <a:lnTo>
                        <a:pt x="221" y="501"/>
                      </a:lnTo>
                      <a:lnTo>
                        <a:pt x="217" y="500"/>
                      </a:lnTo>
                      <a:lnTo>
                        <a:pt x="214" y="497"/>
                      </a:lnTo>
                      <a:lnTo>
                        <a:pt x="210" y="491"/>
                      </a:lnTo>
                      <a:lnTo>
                        <a:pt x="200" y="487"/>
                      </a:lnTo>
                      <a:lnTo>
                        <a:pt x="197" y="486"/>
                      </a:lnTo>
                      <a:lnTo>
                        <a:pt x="196" y="483"/>
                      </a:lnTo>
                      <a:lnTo>
                        <a:pt x="195" y="479"/>
                      </a:lnTo>
                      <a:lnTo>
                        <a:pt x="195" y="476"/>
                      </a:lnTo>
                      <a:lnTo>
                        <a:pt x="196" y="473"/>
                      </a:lnTo>
                      <a:lnTo>
                        <a:pt x="199" y="471"/>
                      </a:lnTo>
                      <a:lnTo>
                        <a:pt x="204" y="468"/>
                      </a:lnTo>
                      <a:lnTo>
                        <a:pt x="203" y="461"/>
                      </a:lnTo>
                      <a:lnTo>
                        <a:pt x="202" y="448"/>
                      </a:lnTo>
                      <a:lnTo>
                        <a:pt x="196" y="411"/>
                      </a:lnTo>
                      <a:lnTo>
                        <a:pt x="190" y="380"/>
                      </a:lnTo>
                      <a:lnTo>
                        <a:pt x="179" y="382"/>
                      </a:lnTo>
                      <a:lnTo>
                        <a:pt x="157" y="382"/>
                      </a:lnTo>
                      <a:lnTo>
                        <a:pt x="135" y="380"/>
                      </a:lnTo>
                      <a:lnTo>
                        <a:pt x="111" y="377"/>
                      </a:lnTo>
                      <a:lnTo>
                        <a:pt x="87" y="372"/>
                      </a:lnTo>
                      <a:lnTo>
                        <a:pt x="67" y="365"/>
                      </a:lnTo>
                      <a:lnTo>
                        <a:pt x="46" y="355"/>
                      </a:lnTo>
                      <a:lnTo>
                        <a:pt x="29" y="343"/>
                      </a:lnTo>
                      <a:lnTo>
                        <a:pt x="15" y="326"/>
                      </a:lnTo>
                      <a:lnTo>
                        <a:pt x="5" y="306"/>
                      </a:lnTo>
                      <a:lnTo>
                        <a:pt x="0" y="284"/>
                      </a:lnTo>
                      <a:lnTo>
                        <a:pt x="1" y="259"/>
                      </a:lnTo>
                      <a:lnTo>
                        <a:pt x="8" y="237"/>
                      </a:lnTo>
                      <a:lnTo>
                        <a:pt x="22" y="217"/>
                      </a:lnTo>
                      <a:lnTo>
                        <a:pt x="40" y="201"/>
                      </a:lnTo>
                      <a:lnTo>
                        <a:pt x="61" y="187"/>
                      </a:lnTo>
                      <a:lnTo>
                        <a:pt x="85" y="175"/>
                      </a:lnTo>
                      <a:lnTo>
                        <a:pt x="108" y="166"/>
                      </a:lnTo>
                      <a:lnTo>
                        <a:pt x="133" y="159"/>
                      </a:lnTo>
                      <a:lnTo>
                        <a:pt x="157" y="153"/>
                      </a:lnTo>
                      <a:lnTo>
                        <a:pt x="170" y="152"/>
                      </a:lnTo>
                      <a:lnTo>
                        <a:pt x="174" y="134"/>
                      </a:lnTo>
                      <a:lnTo>
                        <a:pt x="188" y="107"/>
                      </a:lnTo>
                      <a:lnTo>
                        <a:pt x="206" y="81"/>
                      </a:lnTo>
                      <a:lnTo>
                        <a:pt x="228" y="59"/>
                      </a:lnTo>
                      <a:lnTo>
                        <a:pt x="250" y="38"/>
                      </a:lnTo>
                      <a:lnTo>
                        <a:pt x="274" y="21"/>
                      </a:lnTo>
                      <a:lnTo>
                        <a:pt x="289" y="13"/>
                      </a:lnTo>
                      <a:lnTo>
                        <a:pt x="307" y="4"/>
                      </a:lnTo>
                      <a:lnTo>
                        <a:pt x="3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9" name="Freeform 232"/>
                <p:cNvSpPr>
                  <a:spLocks/>
                </p:cNvSpPr>
                <p:nvPr/>
              </p:nvSpPr>
              <p:spPr bwMode="auto">
                <a:xfrm>
                  <a:off x="965" y="1306"/>
                  <a:ext cx="469" cy="562"/>
                </a:xfrm>
                <a:custGeom>
                  <a:avLst/>
                  <a:gdLst/>
                  <a:ahLst/>
                  <a:cxnLst>
                    <a:cxn ang="0">
                      <a:pos x="121" y="0"/>
                    </a:cxn>
                    <a:cxn ang="0">
                      <a:pos x="110" y="12"/>
                    </a:cxn>
                    <a:cxn ang="0">
                      <a:pos x="103" y="28"/>
                    </a:cxn>
                    <a:cxn ang="0">
                      <a:pos x="100" y="49"/>
                    </a:cxn>
                    <a:cxn ang="0">
                      <a:pos x="101" y="72"/>
                    </a:cxn>
                    <a:cxn ang="0">
                      <a:pos x="106" y="100"/>
                    </a:cxn>
                    <a:cxn ang="0">
                      <a:pos x="114" y="129"/>
                    </a:cxn>
                    <a:cxn ang="0">
                      <a:pos x="127" y="161"/>
                    </a:cxn>
                    <a:cxn ang="0">
                      <a:pos x="142" y="195"/>
                    </a:cxn>
                    <a:cxn ang="0">
                      <a:pos x="161" y="230"/>
                    </a:cxn>
                    <a:cxn ang="0">
                      <a:pos x="182" y="264"/>
                    </a:cxn>
                    <a:cxn ang="0">
                      <a:pos x="207" y="301"/>
                    </a:cxn>
                    <a:cxn ang="0">
                      <a:pos x="236" y="338"/>
                    </a:cxn>
                    <a:cxn ang="0">
                      <a:pos x="267" y="372"/>
                    </a:cxn>
                    <a:cxn ang="0">
                      <a:pos x="296" y="402"/>
                    </a:cxn>
                    <a:cxn ang="0">
                      <a:pos x="327" y="427"/>
                    </a:cxn>
                    <a:cxn ang="0">
                      <a:pos x="356" y="450"/>
                    </a:cxn>
                    <a:cxn ang="0">
                      <a:pos x="384" y="465"/>
                    </a:cxn>
                    <a:cxn ang="0">
                      <a:pos x="409" y="476"/>
                    </a:cxn>
                    <a:cxn ang="0">
                      <a:pos x="433" y="482"/>
                    </a:cxn>
                    <a:cxn ang="0">
                      <a:pos x="452" y="480"/>
                    </a:cxn>
                    <a:cxn ang="0">
                      <a:pos x="469" y="473"/>
                    </a:cxn>
                    <a:cxn ang="0">
                      <a:pos x="348" y="562"/>
                    </a:cxn>
                    <a:cxn ang="0">
                      <a:pos x="0" y="88"/>
                    </a:cxn>
                    <a:cxn ang="0">
                      <a:pos x="121" y="0"/>
                    </a:cxn>
                  </a:cxnLst>
                  <a:rect l="0" t="0" r="r" b="b"/>
                  <a:pathLst>
                    <a:path w="469" h="562">
                      <a:moveTo>
                        <a:pt x="121" y="0"/>
                      </a:moveTo>
                      <a:lnTo>
                        <a:pt x="110" y="12"/>
                      </a:lnTo>
                      <a:lnTo>
                        <a:pt x="103" y="28"/>
                      </a:lnTo>
                      <a:lnTo>
                        <a:pt x="100" y="49"/>
                      </a:lnTo>
                      <a:lnTo>
                        <a:pt x="101" y="72"/>
                      </a:lnTo>
                      <a:lnTo>
                        <a:pt x="106" y="100"/>
                      </a:lnTo>
                      <a:lnTo>
                        <a:pt x="114" y="129"/>
                      </a:lnTo>
                      <a:lnTo>
                        <a:pt x="127" y="161"/>
                      </a:lnTo>
                      <a:lnTo>
                        <a:pt x="142" y="195"/>
                      </a:lnTo>
                      <a:lnTo>
                        <a:pt x="161" y="230"/>
                      </a:lnTo>
                      <a:lnTo>
                        <a:pt x="182" y="264"/>
                      </a:lnTo>
                      <a:lnTo>
                        <a:pt x="207" y="301"/>
                      </a:lnTo>
                      <a:lnTo>
                        <a:pt x="236" y="338"/>
                      </a:lnTo>
                      <a:lnTo>
                        <a:pt x="267" y="372"/>
                      </a:lnTo>
                      <a:lnTo>
                        <a:pt x="296" y="402"/>
                      </a:lnTo>
                      <a:lnTo>
                        <a:pt x="327" y="427"/>
                      </a:lnTo>
                      <a:lnTo>
                        <a:pt x="356" y="450"/>
                      </a:lnTo>
                      <a:lnTo>
                        <a:pt x="384" y="465"/>
                      </a:lnTo>
                      <a:lnTo>
                        <a:pt x="409" y="476"/>
                      </a:lnTo>
                      <a:lnTo>
                        <a:pt x="433" y="482"/>
                      </a:lnTo>
                      <a:lnTo>
                        <a:pt x="452" y="480"/>
                      </a:lnTo>
                      <a:lnTo>
                        <a:pt x="469" y="473"/>
                      </a:lnTo>
                      <a:lnTo>
                        <a:pt x="348" y="562"/>
                      </a:lnTo>
                      <a:lnTo>
                        <a:pt x="0" y="88"/>
                      </a:lnTo>
                      <a:lnTo>
                        <a:pt x="1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0" name="Freeform 233"/>
                <p:cNvSpPr>
                  <a:spLocks/>
                </p:cNvSpPr>
                <p:nvPr/>
              </p:nvSpPr>
              <p:spPr bwMode="auto">
                <a:xfrm>
                  <a:off x="944" y="1394"/>
                  <a:ext cx="369" cy="483"/>
                </a:xfrm>
                <a:custGeom>
                  <a:avLst/>
                  <a:gdLst/>
                  <a:ahLst/>
                  <a:cxnLst>
                    <a:cxn ang="0">
                      <a:pos x="21" y="0"/>
                    </a:cxn>
                    <a:cxn ang="0">
                      <a:pos x="369" y="474"/>
                    </a:cxn>
                    <a:cxn ang="0">
                      <a:pos x="352" y="481"/>
                    </a:cxn>
                    <a:cxn ang="0">
                      <a:pos x="333" y="483"/>
                    </a:cxn>
                    <a:cxn ang="0">
                      <a:pos x="309" y="477"/>
                    </a:cxn>
                    <a:cxn ang="0">
                      <a:pos x="284" y="466"/>
                    </a:cxn>
                    <a:cxn ang="0">
                      <a:pos x="256" y="451"/>
                    </a:cxn>
                    <a:cxn ang="0">
                      <a:pos x="227" y="428"/>
                    </a:cxn>
                    <a:cxn ang="0">
                      <a:pos x="198" y="403"/>
                    </a:cxn>
                    <a:cxn ang="0">
                      <a:pos x="167" y="373"/>
                    </a:cxn>
                    <a:cxn ang="0">
                      <a:pos x="136" y="339"/>
                    </a:cxn>
                    <a:cxn ang="0">
                      <a:pos x="107" y="302"/>
                    </a:cxn>
                    <a:cxn ang="0">
                      <a:pos x="81" y="263"/>
                    </a:cxn>
                    <a:cxn ang="0">
                      <a:pos x="57" y="224"/>
                    </a:cxn>
                    <a:cxn ang="0">
                      <a:pos x="38" y="186"/>
                    </a:cxn>
                    <a:cxn ang="0">
                      <a:pos x="22" y="149"/>
                    </a:cxn>
                    <a:cxn ang="0">
                      <a:pos x="10" y="115"/>
                    </a:cxn>
                    <a:cxn ang="0">
                      <a:pos x="3" y="85"/>
                    </a:cxn>
                    <a:cxn ang="0">
                      <a:pos x="0" y="57"/>
                    </a:cxn>
                    <a:cxn ang="0">
                      <a:pos x="3" y="33"/>
                    </a:cxn>
                    <a:cxn ang="0">
                      <a:pos x="10" y="14"/>
                    </a:cxn>
                    <a:cxn ang="0">
                      <a:pos x="21" y="0"/>
                    </a:cxn>
                  </a:cxnLst>
                  <a:rect l="0" t="0" r="r" b="b"/>
                  <a:pathLst>
                    <a:path w="369" h="483">
                      <a:moveTo>
                        <a:pt x="21" y="0"/>
                      </a:moveTo>
                      <a:lnTo>
                        <a:pt x="369" y="474"/>
                      </a:lnTo>
                      <a:lnTo>
                        <a:pt x="352" y="481"/>
                      </a:lnTo>
                      <a:lnTo>
                        <a:pt x="333" y="483"/>
                      </a:lnTo>
                      <a:lnTo>
                        <a:pt x="309" y="477"/>
                      </a:lnTo>
                      <a:lnTo>
                        <a:pt x="284" y="466"/>
                      </a:lnTo>
                      <a:lnTo>
                        <a:pt x="256" y="451"/>
                      </a:lnTo>
                      <a:lnTo>
                        <a:pt x="227" y="428"/>
                      </a:lnTo>
                      <a:lnTo>
                        <a:pt x="198" y="403"/>
                      </a:lnTo>
                      <a:lnTo>
                        <a:pt x="167" y="373"/>
                      </a:lnTo>
                      <a:lnTo>
                        <a:pt x="136" y="339"/>
                      </a:lnTo>
                      <a:lnTo>
                        <a:pt x="107" y="302"/>
                      </a:lnTo>
                      <a:lnTo>
                        <a:pt x="81" y="263"/>
                      </a:lnTo>
                      <a:lnTo>
                        <a:pt x="57" y="224"/>
                      </a:lnTo>
                      <a:lnTo>
                        <a:pt x="38" y="186"/>
                      </a:lnTo>
                      <a:lnTo>
                        <a:pt x="22" y="149"/>
                      </a:lnTo>
                      <a:lnTo>
                        <a:pt x="10" y="115"/>
                      </a:lnTo>
                      <a:lnTo>
                        <a:pt x="3" y="85"/>
                      </a:lnTo>
                      <a:lnTo>
                        <a:pt x="0" y="57"/>
                      </a:lnTo>
                      <a:lnTo>
                        <a:pt x="3" y="33"/>
                      </a:lnTo>
                      <a:lnTo>
                        <a:pt x="10" y="14"/>
                      </a:lnTo>
                      <a:lnTo>
                        <a:pt x="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1" name="Freeform 234"/>
                <p:cNvSpPr>
                  <a:spLocks/>
                </p:cNvSpPr>
                <p:nvPr/>
              </p:nvSpPr>
              <p:spPr bwMode="auto">
                <a:xfrm>
                  <a:off x="1065" y="1298"/>
                  <a:ext cx="390" cy="490"/>
                </a:xfrm>
                <a:custGeom>
                  <a:avLst/>
                  <a:gdLst/>
                  <a:ahLst/>
                  <a:cxnLst>
                    <a:cxn ang="0">
                      <a:pos x="57" y="0"/>
                    </a:cxn>
                    <a:cxn ang="0">
                      <a:pos x="81" y="5"/>
                    </a:cxn>
                    <a:cxn ang="0">
                      <a:pos x="106" y="15"/>
                    </a:cxn>
                    <a:cxn ang="0">
                      <a:pos x="134" y="32"/>
                    </a:cxn>
                    <a:cxn ang="0">
                      <a:pos x="163" y="52"/>
                    </a:cxn>
                    <a:cxn ang="0">
                      <a:pos x="193" y="79"/>
                    </a:cxn>
                    <a:cxn ang="0">
                      <a:pos x="223" y="110"/>
                    </a:cxn>
                    <a:cxn ang="0">
                      <a:pos x="253" y="143"/>
                    </a:cxn>
                    <a:cxn ang="0">
                      <a:pos x="283" y="181"/>
                    </a:cxn>
                    <a:cxn ang="0">
                      <a:pos x="308" y="217"/>
                    </a:cxn>
                    <a:cxn ang="0">
                      <a:pos x="328" y="252"/>
                    </a:cxn>
                    <a:cxn ang="0">
                      <a:pos x="348" y="286"/>
                    </a:cxn>
                    <a:cxn ang="0">
                      <a:pos x="363" y="320"/>
                    </a:cxn>
                    <a:cxn ang="0">
                      <a:pos x="376" y="352"/>
                    </a:cxn>
                    <a:cxn ang="0">
                      <a:pos x="384" y="381"/>
                    </a:cxn>
                    <a:cxn ang="0">
                      <a:pos x="388" y="409"/>
                    </a:cxn>
                    <a:cxn ang="0">
                      <a:pos x="390" y="433"/>
                    </a:cxn>
                    <a:cxn ang="0">
                      <a:pos x="387" y="453"/>
                    </a:cxn>
                    <a:cxn ang="0">
                      <a:pos x="380" y="469"/>
                    </a:cxn>
                    <a:cxn ang="0">
                      <a:pos x="369" y="481"/>
                    </a:cxn>
                    <a:cxn ang="0">
                      <a:pos x="352" y="488"/>
                    </a:cxn>
                    <a:cxn ang="0">
                      <a:pos x="333" y="490"/>
                    </a:cxn>
                    <a:cxn ang="0">
                      <a:pos x="309" y="484"/>
                    </a:cxn>
                    <a:cxn ang="0">
                      <a:pos x="284" y="473"/>
                    </a:cxn>
                    <a:cxn ang="0">
                      <a:pos x="256" y="458"/>
                    </a:cxn>
                    <a:cxn ang="0">
                      <a:pos x="227" y="435"/>
                    </a:cxn>
                    <a:cxn ang="0">
                      <a:pos x="196" y="410"/>
                    </a:cxn>
                    <a:cxn ang="0">
                      <a:pos x="167" y="380"/>
                    </a:cxn>
                    <a:cxn ang="0">
                      <a:pos x="136" y="346"/>
                    </a:cxn>
                    <a:cxn ang="0">
                      <a:pos x="107" y="309"/>
                    </a:cxn>
                    <a:cxn ang="0">
                      <a:pos x="82" y="272"/>
                    </a:cxn>
                    <a:cxn ang="0">
                      <a:pos x="61" y="238"/>
                    </a:cxn>
                    <a:cxn ang="0">
                      <a:pos x="42" y="203"/>
                    </a:cxn>
                    <a:cxn ang="0">
                      <a:pos x="27" y="169"/>
                    </a:cxn>
                    <a:cxn ang="0">
                      <a:pos x="14" y="137"/>
                    </a:cxn>
                    <a:cxn ang="0">
                      <a:pos x="6" y="108"/>
                    </a:cxn>
                    <a:cxn ang="0">
                      <a:pos x="1" y="80"/>
                    </a:cxn>
                    <a:cxn ang="0">
                      <a:pos x="0" y="57"/>
                    </a:cxn>
                    <a:cxn ang="0">
                      <a:pos x="3" y="36"/>
                    </a:cxn>
                    <a:cxn ang="0">
                      <a:pos x="10" y="20"/>
                    </a:cxn>
                    <a:cxn ang="0">
                      <a:pos x="21" y="8"/>
                    </a:cxn>
                    <a:cxn ang="0">
                      <a:pos x="38" y="1"/>
                    </a:cxn>
                    <a:cxn ang="0">
                      <a:pos x="57" y="0"/>
                    </a:cxn>
                  </a:cxnLst>
                  <a:rect l="0" t="0" r="r" b="b"/>
                  <a:pathLst>
                    <a:path w="390" h="490">
                      <a:moveTo>
                        <a:pt x="57" y="0"/>
                      </a:moveTo>
                      <a:lnTo>
                        <a:pt x="81" y="5"/>
                      </a:lnTo>
                      <a:lnTo>
                        <a:pt x="106" y="15"/>
                      </a:lnTo>
                      <a:lnTo>
                        <a:pt x="134" y="32"/>
                      </a:lnTo>
                      <a:lnTo>
                        <a:pt x="163" y="52"/>
                      </a:lnTo>
                      <a:lnTo>
                        <a:pt x="193" y="79"/>
                      </a:lnTo>
                      <a:lnTo>
                        <a:pt x="223" y="110"/>
                      </a:lnTo>
                      <a:lnTo>
                        <a:pt x="253" y="143"/>
                      </a:lnTo>
                      <a:lnTo>
                        <a:pt x="283" y="181"/>
                      </a:lnTo>
                      <a:lnTo>
                        <a:pt x="308" y="217"/>
                      </a:lnTo>
                      <a:lnTo>
                        <a:pt x="328" y="252"/>
                      </a:lnTo>
                      <a:lnTo>
                        <a:pt x="348" y="286"/>
                      </a:lnTo>
                      <a:lnTo>
                        <a:pt x="363" y="320"/>
                      </a:lnTo>
                      <a:lnTo>
                        <a:pt x="376" y="352"/>
                      </a:lnTo>
                      <a:lnTo>
                        <a:pt x="384" y="381"/>
                      </a:lnTo>
                      <a:lnTo>
                        <a:pt x="388" y="409"/>
                      </a:lnTo>
                      <a:lnTo>
                        <a:pt x="390" y="433"/>
                      </a:lnTo>
                      <a:lnTo>
                        <a:pt x="387" y="453"/>
                      </a:lnTo>
                      <a:lnTo>
                        <a:pt x="380" y="469"/>
                      </a:lnTo>
                      <a:lnTo>
                        <a:pt x="369" y="481"/>
                      </a:lnTo>
                      <a:lnTo>
                        <a:pt x="352" y="488"/>
                      </a:lnTo>
                      <a:lnTo>
                        <a:pt x="333" y="490"/>
                      </a:lnTo>
                      <a:lnTo>
                        <a:pt x="309" y="484"/>
                      </a:lnTo>
                      <a:lnTo>
                        <a:pt x="284" y="473"/>
                      </a:lnTo>
                      <a:lnTo>
                        <a:pt x="256" y="458"/>
                      </a:lnTo>
                      <a:lnTo>
                        <a:pt x="227" y="435"/>
                      </a:lnTo>
                      <a:lnTo>
                        <a:pt x="196" y="410"/>
                      </a:lnTo>
                      <a:lnTo>
                        <a:pt x="167" y="380"/>
                      </a:lnTo>
                      <a:lnTo>
                        <a:pt x="136" y="346"/>
                      </a:lnTo>
                      <a:lnTo>
                        <a:pt x="107" y="309"/>
                      </a:lnTo>
                      <a:lnTo>
                        <a:pt x="82" y="272"/>
                      </a:lnTo>
                      <a:lnTo>
                        <a:pt x="61" y="238"/>
                      </a:lnTo>
                      <a:lnTo>
                        <a:pt x="42" y="203"/>
                      </a:lnTo>
                      <a:lnTo>
                        <a:pt x="27" y="169"/>
                      </a:lnTo>
                      <a:lnTo>
                        <a:pt x="14" y="137"/>
                      </a:lnTo>
                      <a:lnTo>
                        <a:pt x="6" y="108"/>
                      </a:lnTo>
                      <a:lnTo>
                        <a:pt x="1" y="80"/>
                      </a:lnTo>
                      <a:lnTo>
                        <a:pt x="0" y="57"/>
                      </a:lnTo>
                      <a:lnTo>
                        <a:pt x="3" y="36"/>
                      </a:lnTo>
                      <a:lnTo>
                        <a:pt x="10" y="20"/>
                      </a:lnTo>
                      <a:lnTo>
                        <a:pt x="21" y="8"/>
                      </a:lnTo>
                      <a:lnTo>
                        <a:pt x="38" y="1"/>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2" name="Freeform 235"/>
                <p:cNvSpPr>
                  <a:spLocks noEditPoints="1"/>
                </p:cNvSpPr>
                <p:nvPr/>
              </p:nvSpPr>
              <p:spPr bwMode="auto">
                <a:xfrm>
                  <a:off x="1054" y="1286"/>
                  <a:ext cx="412" cy="513"/>
                </a:xfrm>
                <a:custGeom>
                  <a:avLst/>
                  <a:gdLst/>
                  <a:ahLst/>
                  <a:cxnLst>
                    <a:cxn ang="0">
                      <a:pos x="39" y="30"/>
                    </a:cxn>
                    <a:cxn ang="0">
                      <a:pos x="25" y="51"/>
                    </a:cxn>
                    <a:cxn ang="0">
                      <a:pos x="24" y="97"/>
                    </a:cxn>
                    <a:cxn ang="0">
                      <a:pos x="38" y="151"/>
                    </a:cxn>
                    <a:cxn ang="0">
                      <a:pos x="68" y="219"/>
                    </a:cxn>
                    <a:cxn ang="0">
                      <a:pos x="111" y="291"/>
                    </a:cxn>
                    <a:cxn ang="0">
                      <a:pos x="163" y="360"/>
                    </a:cxn>
                    <a:cxn ang="0">
                      <a:pos x="220" y="418"/>
                    </a:cxn>
                    <a:cxn ang="0">
                      <a:pos x="271" y="458"/>
                    </a:cxn>
                    <a:cxn ang="0">
                      <a:pos x="321" y="485"/>
                    </a:cxn>
                    <a:cxn ang="0">
                      <a:pos x="355" y="491"/>
                    </a:cxn>
                    <a:cxn ang="0">
                      <a:pos x="374" y="485"/>
                    </a:cxn>
                    <a:cxn ang="0">
                      <a:pos x="387" y="463"/>
                    </a:cxn>
                    <a:cxn ang="0">
                      <a:pos x="388" y="417"/>
                    </a:cxn>
                    <a:cxn ang="0">
                      <a:pos x="374" y="362"/>
                    </a:cxn>
                    <a:cxn ang="0">
                      <a:pos x="331" y="271"/>
                    </a:cxn>
                    <a:cxn ang="0">
                      <a:pos x="285" y="200"/>
                    </a:cxn>
                    <a:cxn ang="0">
                      <a:pos x="231" y="133"/>
                    </a:cxn>
                    <a:cxn ang="0">
                      <a:pos x="174" y="78"/>
                    </a:cxn>
                    <a:cxn ang="0">
                      <a:pos x="124" y="44"/>
                    </a:cxn>
                    <a:cxn ang="0">
                      <a:pos x="75" y="24"/>
                    </a:cxn>
                    <a:cxn ang="0">
                      <a:pos x="53" y="0"/>
                    </a:cxn>
                    <a:cxn ang="0">
                      <a:pos x="83" y="3"/>
                    </a:cxn>
                    <a:cxn ang="0">
                      <a:pos x="132" y="23"/>
                    </a:cxn>
                    <a:cxn ang="0">
                      <a:pos x="189" y="63"/>
                    </a:cxn>
                    <a:cxn ang="0">
                      <a:pos x="246" y="117"/>
                    </a:cxn>
                    <a:cxn ang="0">
                      <a:pos x="303" y="187"/>
                    </a:cxn>
                    <a:cxn ang="0">
                      <a:pos x="337" y="237"/>
                    </a:cxn>
                    <a:cxn ang="0">
                      <a:pos x="387" y="332"/>
                    </a:cxn>
                    <a:cxn ang="0">
                      <a:pos x="406" y="394"/>
                    </a:cxn>
                    <a:cxn ang="0">
                      <a:pos x="412" y="435"/>
                    </a:cxn>
                    <a:cxn ang="0">
                      <a:pos x="409" y="468"/>
                    </a:cxn>
                    <a:cxn ang="0">
                      <a:pos x="395" y="493"/>
                    </a:cxn>
                    <a:cxn ang="0">
                      <a:pos x="374" y="509"/>
                    </a:cxn>
                    <a:cxn ang="0">
                      <a:pos x="346" y="513"/>
                    </a:cxn>
                    <a:cxn ang="0">
                      <a:pos x="313" y="506"/>
                    </a:cxn>
                    <a:cxn ang="0">
                      <a:pos x="259" y="477"/>
                    </a:cxn>
                    <a:cxn ang="0">
                      <a:pos x="204" y="433"/>
                    </a:cxn>
                    <a:cxn ang="0">
                      <a:pos x="147" y="375"/>
                    </a:cxn>
                    <a:cxn ang="0">
                      <a:pos x="93" y="304"/>
                    </a:cxn>
                    <a:cxn ang="0">
                      <a:pos x="60" y="251"/>
                    </a:cxn>
                    <a:cxn ang="0">
                      <a:pos x="25" y="181"/>
                    </a:cxn>
                    <a:cxn ang="0">
                      <a:pos x="6" y="119"/>
                    </a:cxn>
                    <a:cxn ang="0">
                      <a:pos x="0" y="78"/>
                    </a:cxn>
                    <a:cxn ang="0">
                      <a:pos x="3" y="45"/>
                    </a:cxn>
                    <a:cxn ang="0">
                      <a:pos x="17" y="20"/>
                    </a:cxn>
                    <a:cxn ang="0">
                      <a:pos x="38" y="5"/>
                    </a:cxn>
                  </a:cxnLst>
                  <a:rect l="0" t="0" r="r" b="b"/>
                  <a:pathLst>
                    <a:path w="412" h="513">
                      <a:moveTo>
                        <a:pt x="57" y="23"/>
                      </a:moveTo>
                      <a:lnTo>
                        <a:pt x="46" y="26"/>
                      </a:lnTo>
                      <a:lnTo>
                        <a:pt x="39" y="30"/>
                      </a:lnTo>
                      <a:lnTo>
                        <a:pt x="33" y="34"/>
                      </a:lnTo>
                      <a:lnTo>
                        <a:pt x="28" y="42"/>
                      </a:lnTo>
                      <a:lnTo>
                        <a:pt x="25" y="51"/>
                      </a:lnTo>
                      <a:lnTo>
                        <a:pt x="22" y="63"/>
                      </a:lnTo>
                      <a:lnTo>
                        <a:pt x="22" y="78"/>
                      </a:lnTo>
                      <a:lnTo>
                        <a:pt x="24" y="97"/>
                      </a:lnTo>
                      <a:lnTo>
                        <a:pt x="26" y="110"/>
                      </a:lnTo>
                      <a:lnTo>
                        <a:pt x="32" y="130"/>
                      </a:lnTo>
                      <a:lnTo>
                        <a:pt x="38" y="151"/>
                      </a:lnTo>
                      <a:lnTo>
                        <a:pt x="46" y="173"/>
                      </a:lnTo>
                      <a:lnTo>
                        <a:pt x="57" y="195"/>
                      </a:lnTo>
                      <a:lnTo>
                        <a:pt x="68" y="219"/>
                      </a:lnTo>
                      <a:lnTo>
                        <a:pt x="81" y="243"/>
                      </a:lnTo>
                      <a:lnTo>
                        <a:pt x="96" y="268"/>
                      </a:lnTo>
                      <a:lnTo>
                        <a:pt x="111" y="291"/>
                      </a:lnTo>
                      <a:lnTo>
                        <a:pt x="128" y="315"/>
                      </a:lnTo>
                      <a:lnTo>
                        <a:pt x="145" y="337"/>
                      </a:lnTo>
                      <a:lnTo>
                        <a:pt x="163" y="360"/>
                      </a:lnTo>
                      <a:lnTo>
                        <a:pt x="182" y="381"/>
                      </a:lnTo>
                      <a:lnTo>
                        <a:pt x="200" y="400"/>
                      </a:lnTo>
                      <a:lnTo>
                        <a:pt x="220" y="418"/>
                      </a:lnTo>
                      <a:lnTo>
                        <a:pt x="238" y="435"/>
                      </a:lnTo>
                      <a:lnTo>
                        <a:pt x="256" y="449"/>
                      </a:lnTo>
                      <a:lnTo>
                        <a:pt x="271" y="458"/>
                      </a:lnTo>
                      <a:lnTo>
                        <a:pt x="288" y="470"/>
                      </a:lnTo>
                      <a:lnTo>
                        <a:pt x="305" y="478"/>
                      </a:lnTo>
                      <a:lnTo>
                        <a:pt x="321" y="485"/>
                      </a:lnTo>
                      <a:lnTo>
                        <a:pt x="332" y="488"/>
                      </a:lnTo>
                      <a:lnTo>
                        <a:pt x="346" y="491"/>
                      </a:lnTo>
                      <a:lnTo>
                        <a:pt x="355" y="491"/>
                      </a:lnTo>
                      <a:lnTo>
                        <a:pt x="366" y="488"/>
                      </a:lnTo>
                      <a:lnTo>
                        <a:pt x="366" y="489"/>
                      </a:lnTo>
                      <a:lnTo>
                        <a:pt x="374" y="485"/>
                      </a:lnTo>
                      <a:lnTo>
                        <a:pt x="378" y="479"/>
                      </a:lnTo>
                      <a:lnTo>
                        <a:pt x="384" y="471"/>
                      </a:lnTo>
                      <a:lnTo>
                        <a:pt x="387" y="463"/>
                      </a:lnTo>
                      <a:lnTo>
                        <a:pt x="390" y="450"/>
                      </a:lnTo>
                      <a:lnTo>
                        <a:pt x="390" y="435"/>
                      </a:lnTo>
                      <a:lnTo>
                        <a:pt x="388" y="417"/>
                      </a:lnTo>
                      <a:lnTo>
                        <a:pt x="385" y="403"/>
                      </a:lnTo>
                      <a:lnTo>
                        <a:pt x="381" y="383"/>
                      </a:lnTo>
                      <a:lnTo>
                        <a:pt x="374" y="362"/>
                      </a:lnTo>
                      <a:lnTo>
                        <a:pt x="366" y="340"/>
                      </a:lnTo>
                      <a:lnTo>
                        <a:pt x="356" y="318"/>
                      </a:lnTo>
                      <a:lnTo>
                        <a:pt x="331" y="271"/>
                      </a:lnTo>
                      <a:lnTo>
                        <a:pt x="316" y="245"/>
                      </a:lnTo>
                      <a:lnTo>
                        <a:pt x="300" y="222"/>
                      </a:lnTo>
                      <a:lnTo>
                        <a:pt x="285" y="200"/>
                      </a:lnTo>
                      <a:lnTo>
                        <a:pt x="267" y="176"/>
                      </a:lnTo>
                      <a:lnTo>
                        <a:pt x="249" y="154"/>
                      </a:lnTo>
                      <a:lnTo>
                        <a:pt x="231" y="133"/>
                      </a:lnTo>
                      <a:lnTo>
                        <a:pt x="211" y="113"/>
                      </a:lnTo>
                      <a:lnTo>
                        <a:pt x="192" y="95"/>
                      </a:lnTo>
                      <a:lnTo>
                        <a:pt x="174" y="78"/>
                      </a:lnTo>
                      <a:lnTo>
                        <a:pt x="156" y="64"/>
                      </a:lnTo>
                      <a:lnTo>
                        <a:pt x="140" y="55"/>
                      </a:lnTo>
                      <a:lnTo>
                        <a:pt x="124" y="44"/>
                      </a:lnTo>
                      <a:lnTo>
                        <a:pt x="107" y="35"/>
                      </a:lnTo>
                      <a:lnTo>
                        <a:pt x="90" y="28"/>
                      </a:lnTo>
                      <a:lnTo>
                        <a:pt x="75" y="24"/>
                      </a:lnTo>
                      <a:lnTo>
                        <a:pt x="65" y="23"/>
                      </a:lnTo>
                      <a:lnTo>
                        <a:pt x="57" y="23"/>
                      </a:lnTo>
                      <a:close/>
                      <a:moveTo>
                        <a:pt x="53" y="0"/>
                      </a:moveTo>
                      <a:lnTo>
                        <a:pt x="65" y="0"/>
                      </a:lnTo>
                      <a:lnTo>
                        <a:pt x="79" y="2"/>
                      </a:lnTo>
                      <a:lnTo>
                        <a:pt x="83" y="3"/>
                      </a:lnTo>
                      <a:lnTo>
                        <a:pt x="99" y="7"/>
                      </a:lnTo>
                      <a:lnTo>
                        <a:pt x="115" y="14"/>
                      </a:lnTo>
                      <a:lnTo>
                        <a:pt x="132" y="23"/>
                      </a:lnTo>
                      <a:lnTo>
                        <a:pt x="153" y="37"/>
                      </a:lnTo>
                      <a:lnTo>
                        <a:pt x="171" y="49"/>
                      </a:lnTo>
                      <a:lnTo>
                        <a:pt x="189" y="63"/>
                      </a:lnTo>
                      <a:lnTo>
                        <a:pt x="207" y="80"/>
                      </a:lnTo>
                      <a:lnTo>
                        <a:pt x="227" y="98"/>
                      </a:lnTo>
                      <a:lnTo>
                        <a:pt x="246" y="117"/>
                      </a:lnTo>
                      <a:lnTo>
                        <a:pt x="264" y="138"/>
                      </a:lnTo>
                      <a:lnTo>
                        <a:pt x="282" y="161"/>
                      </a:lnTo>
                      <a:lnTo>
                        <a:pt x="303" y="187"/>
                      </a:lnTo>
                      <a:lnTo>
                        <a:pt x="319" y="209"/>
                      </a:lnTo>
                      <a:lnTo>
                        <a:pt x="321" y="213"/>
                      </a:lnTo>
                      <a:lnTo>
                        <a:pt x="337" y="237"/>
                      </a:lnTo>
                      <a:lnTo>
                        <a:pt x="352" y="262"/>
                      </a:lnTo>
                      <a:lnTo>
                        <a:pt x="377" y="310"/>
                      </a:lnTo>
                      <a:lnTo>
                        <a:pt x="387" y="332"/>
                      </a:lnTo>
                      <a:lnTo>
                        <a:pt x="395" y="354"/>
                      </a:lnTo>
                      <a:lnTo>
                        <a:pt x="402" y="375"/>
                      </a:lnTo>
                      <a:lnTo>
                        <a:pt x="406" y="394"/>
                      </a:lnTo>
                      <a:lnTo>
                        <a:pt x="408" y="399"/>
                      </a:lnTo>
                      <a:lnTo>
                        <a:pt x="410" y="417"/>
                      </a:lnTo>
                      <a:lnTo>
                        <a:pt x="412" y="435"/>
                      </a:lnTo>
                      <a:lnTo>
                        <a:pt x="412" y="450"/>
                      </a:lnTo>
                      <a:lnTo>
                        <a:pt x="409" y="464"/>
                      </a:lnTo>
                      <a:lnTo>
                        <a:pt x="409" y="468"/>
                      </a:lnTo>
                      <a:lnTo>
                        <a:pt x="405" y="479"/>
                      </a:lnTo>
                      <a:lnTo>
                        <a:pt x="398" y="491"/>
                      </a:lnTo>
                      <a:lnTo>
                        <a:pt x="395" y="493"/>
                      </a:lnTo>
                      <a:lnTo>
                        <a:pt x="387" y="503"/>
                      </a:lnTo>
                      <a:lnTo>
                        <a:pt x="377" y="506"/>
                      </a:lnTo>
                      <a:lnTo>
                        <a:pt x="374" y="509"/>
                      </a:lnTo>
                      <a:lnTo>
                        <a:pt x="363" y="511"/>
                      </a:lnTo>
                      <a:lnTo>
                        <a:pt x="359" y="513"/>
                      </a:lnTo>
                      <a:lnTo>
                        <a:pt x="346" y="513"/>
                      </a:lnTo>
                      <a:lnTo>
                        <a:pt x="332" y="510"/>
                      </a:lnTo>
                      <a:lnTo>
                        <a:pt x="328" y="510"/>
                      </a:lnTo>
                      <a:lnTo>
                        <a:pt x="313" y="506"/>
                      </a:lnTo>
                      <a:lnTo>
                        <a:pt x="296" y="499"/>
                      </a:lnTo>
                      <a:lnTo>
                        <a:pt x="280" y="491"/>
                      </a:lnTo>
                      <a:lnTo>
                        <a:pt x="259" y="477"/>
                      </a:lnTo>
                      <a:lnTo>
                        <a:pt x="241" y="464"/>
                      </a:lnTo>
                      <a:lnTo>
                        <a:pt x="223" y="450"/>
                      </a:lnTo>
                      <a:lnTo>
                        <a:pt x="204" y="433"/>
                      </a:lnTo>
                      <a:lnTo>
                        <a:pt x="185" y="415"/>
                      </a:lnTo>
                      <a:lnTo>
                        <a:pt x="167" y="396"/>
                      </a:lnTo>
                      <a:lnTo>
                        <a:pt x="147" y="375"/>
                      </a:lnTo>
                      <a:lnTo>
                        <a:pt x="129" y="353"/>
                      </a:lnTo>
                      <a:lnTo>
                        <a:pt x="110" y="328"/>
                      </a:lnTo>
                      <a:lnTo>
                        <a:pt x="93" y="304"/>
                      </a:lnTo>
                      <a:lnTo>
                        <a:pt x="90" y="300"/>
                      </a:lnTo>
                      <a:lnTo>
                        <a:pt x="75" y="276"/>
                      </a:lnTo>
                      <a:lnTo>
                        <a:pt x="60" y="251"/>
                      </a:lnTo>
                      <a:lnTo>
                        <a:pt x="47" y="227"/>
                      </a:lnTo>
                      <a:lnTo>
                        <a:pt x="36" y="204"/>
                      </a:lnTo>
                      <a:lnTo>
                        <a:pt x="25" y="181"/>
                      </a:lnTo>
                      <a:lnTo>
                        <a:pt x="17" y="159"/>
                      </a:lnTo>
                      <a:lnTo>
                        <a:pt x="11" y="138"/>
                      </a:lnTo>
                      <a:lnTo>
                        <a:pt x="6" y="119"/>
                      </a:lnTo>
                      <a:lnTo>
                        <a:pt x="4" y="115"/>
                      </a:lnTo>
                      <a:lnTo>
                        <a:pt x="1" y="97"/>
                      </a:lnTo>
                      <a:lnTo>
                        <a:pt x="0" y="78"/>
                      </a:lnTo>
                      <a:lnTo>
                        <a:pt x="0" y="63"/>
                      </a:lnTo>
                      <a:lnTo>
                        <a:pt x="3" y="49"/>
                      </a:lnTo>
                      <a:lnTo>
                        <a:pt x="3" y="45"/>
                      </a:lnTo>
                      <a:lnTo>
                        <a:pt x="7" y="34"/>
                      </a:lnTo>
                      <a:lnTo>
                        <a:pt x="14" y="24"/>
                      </a:lnTo>
                      <a:lnTo>
                        <a:pt x="17" y="20"/>
                      </a:lnTo>
                      <a:lnTo>
                        <a:pt x="26" y="12"/>
                      </a:lnTo>
                      <a:lnTo>
                        <a:pt x="35" y="7"/>
                      </a:lnTo>
                      <a:lnTo>
                        <a:pt x="38" y="5"/>
                      </a:lnTo>
                      <a:lnTo>
                        <a:pt x="49" y="2"/>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 name="Freeform 236"/>
                <p:cNvSpPr>
                  <a:spLocks/>
                </p:cNvSpPr>
                <p:nvPr/>
              </p:nvSpPr>
              <p:spPr bwMode="auto">
                <a:xfrm>
                  <a:off x="933" y="1385"/>
                  <a:ext cx="387" cy="503"/>
                </a:xfrm>
                <a:custGeom>
                  <a:avLst/>
                  <a:gdLst/>
                  <a:ahLst/>
                  <a:cxnLst>
                    <a:cxn ang="0">
                      <a:pos x="39" y="18"/>
                    </a:cxn>
                    <a:cxn ang="0">
                      <a:pos x="29" y="31"/>
                    </a:cxn>
                    <a:cxn ang="0">
                      <a:pos x="24" y="53"/>
                    </a:cxn>
                    <a:cxn ang="0">
                      <a:pos x="25" y="85"/>
                    </a:cxn>
                    <a:cxn ang="0">
                      <a:pos x="32" y="120"/>
                    </a:cxn>
                    <a:cxn ang="0">
                      <a:pos x="47" y="163"/>
                    </a:cxn>
                    <a:cxn ang="0">
                      <a:pos x="68" y="209"/>
                    </a:cxn>
                    <a:cxn ang="0">
                      <a:pos x="96" y="258"/>
                    </a:cxn>
                    <a:cxn ang="0">
                      <a:pos x="128" y="305"/>
                    </a:cxn>
                    <a:cxn ang="0">
                      <a:pos x="163" y="350"/>
                    </a:cxn>
                    <a:cxn ang="0">
                      <a:pos x="200" y="390"/>
                    </a:cxn>
                    <a:cxn ang="0">
                      <a:pos x="238" y="425"/>
                    </a:cxn>
                    <a:cxn ang="0">
                      <a:pos x="273" y="450"/>
                    </a:cxn>
                    <a:cxn ang="0">
                      <a:pos x="306" y="468"/>
                    </a:cxn>
                    <a:cxn ang="0">
                      <a:pos x="332" y="478"/>
                    </a:cxn>
                    <a:cxn ang="0">
                      <a:pos x="355" y="481"/>
                    </a:cxn>
                    <a:cxn ang="0">
                      <a:pos x="366" y="479"/>
                    </a:cxn>
                    <a:cxn ang="0">
                      <a:pos x="387" y="493"/>
                    </a:cxn>
                    <a:cxn ang="0">
                      <a:pos x="374" y="499"/>
                    </a:cxn>
                    <a:cxn ang="0">
                      <a:pos x="359" y="503"/>
                    </a:cxn>
                    <a:cxn ang="0">
                      <a:pos x="332" y="500"/>
                    </a:cxn>
                    <a:cxn ang="0">
                      <a:pos x="313" y="496"/>
                    </a:cxn>
                    <a:cxn ang="0">
                      <a:pos x="281" y="481"/>
                    </a:cxn>
                    <a:cxn ang="0">
                      <a:pos x="260" y="467"/>
                    </a:cxn>
                    <a:cxn ang="0">
                      <a:pos x="223" y="440"/>
                    </a:cxn>
                    <a:cxn ang="0">
                      <a:pos x="185" y="405"/>
                    </a:cxn>
                    <a:cxn ang="0">
                      <a:pos x="147" y="365"/>
                    </a:cxn>
                    <a:cxn ang="0">
                      <a:pos x="110" y="318"/>
                    </a:cxn>
                    <a:cxn ang="0">
                      <a:pos x="90" y="290"/>
                    </a:cxn>
                    <a:cxn ang="0">
                      <a:pos x="60" y="241"/>
                    </a:cxn>
                    <a:cxn ang="0">
                      <a:pos x="36" y="194"/>
                    </a:cxn>
                    <a:cxn ang="0">
                      <a:pos x="18" y="149"/>
                    </a:cxn>
                    <a:cxn ang="0">
                      <a:pos x="5" y="109"/>
                    </a:cxn>
                    <a:cxn ang="0">
                      <a:pos x="3" y="85"/>
                    </a:cxn>
                    <a:cxn ang="0">
                      <a:pos x="1" y="53"/>
                    </a:cxn>
                    <a:cxn ang="0">
                      <a:pos x="8" y="23"/>
                    </a:cxn>
                    <a:cxn ang="0">
                      <a:pos x="17" y="9"/>
                    </a:cxn>
                  </a:cxnLst>
                  <a:rect l="0" t="0" r="r" b="b"/>
                  <a:pathLst>
                    <a:path w="387" h="503">
                      <a:moveTo>
                        <a:pt x="26" y="0"/>
                      </a:moveTo>
                      <a:lnTo>
                        <a:pt x="39" y="18"/>
                      </a:lnTo>
                      <a:lnTo>
                        <a:pt x="35" y="23"/>
                      </a:lnTo>
                      <a:lnTo>
                        <a:pt x="29" y="31"/>
                      </a:lnTo>
                      <a:lnTo>
                        <a:pt x="25" y="43"/>
                      </a:lnTo>
                      <a:lnTo>
                        <a:pt x="24" y="53"/>
                      </a:lnTo>
                      <a:lnTo>
                        <a:pt x="22" y="69"/>
                      </a:lnTo>
                      <a:lnTo>
                        <a:pt x="25" y="85"/>
                      </a:lnTo>
                      <a:lnTo>
                        <a:pt x="28" y="105"/>
                      </a:lnTo>
                      <a:lnTo>
                        <a:pt x="32" y="120"/>
                      </a:lnTo>
                      <a:lnTo>
                        <a:pt x="39" y="141"/>
                      </a:lnTo>
                      <a:lnTo>
                        <a:pt x="47" y="163"/>
                      </a:lnTo>
                      <a:lnTo>
                        <a:pt x="57" y="185"/>
                      </a:lnTo>
                      <a:lnTo>
                        <a:pt x="68" y="209"/>
                      </a:lnTo>
                      <a:lnTo>
                        <a:pt x="81" y="233"/>
                      </a:lnTo>
                      <a:lnTo>
                        <a:pt x="96" y="258"/>
                      </a:lnTo>
                      <a:lnTo>
                        <a:pt x="111" y="282"/>
                      </a:lnTo>
                      <a:lnTo>
                        <a:pt x="128" y="305"/>
                      </a:lnTo>
                      <a:lnTo>
                        <a:pt x="145" y="327"/>
                      </a:lnTo>
                      <a:lnTo>
                        <a:pt x="163" y="350"/>
                      </a:lnTo>
                      <a:lnTo>
                        <a:pt x="182" y="371"/>
                      </a:lnTo>
                      <a:lnTo>
                        <a:pt x="200" y="390"/>
                      </a:lnTo>
                      <a:lnTo>
                        <a:pt x="220" y="408"/>
                      </a:lnTo>
                      <a:lnTo>
                        <a:pt x="238" y="425"/>
                      </a:lnTo>
                      <a:lnTo>
                        <a:pt x="257" y="439"/>
                      </a:lnTo>
                      <a:lnTo>
                        <a:pt x="273" y="450"/>
                      </a:lnTo>
                      <a:lnTo>
                        <a:pt x="289" y="460"/>
                      </a:lnTo>
                      <a:lnTo>
                        <a:pt x="306" y="468"/>
                      </a:lnTo>
                      <a:lnTo>
                        <a:pt x="321" y="475"/>
                      </a:lnTo>
                      <a:lnTo>
                        <a:pt x="332" y="478"/>
                      </a:lnTo>
                      <a:lnTo>
                        <a:pt x="346" y="481"/>
                      </a:lnTo>
                      <a:lnTo>
                        <a:pt x="355" y="481"/>
                      </a:lnTo>
                      <a:lnTo>
                        <a:pt x="366" y="478"/>
                      </a:lnTo>
                      <a:lnTo>
                        <a:pt x="366" y="479"/>
                      </a:lnTo>
                      <a:lnTo>
                        <a:pt x="374" y="475"/>
                      </a:lnTo>
                      <a:lnTo>
                        <a:pt x="387" y="493"/>
                      </a:lnTo>
                      <a:lnTo>
                        <a:pt x="378" y="496"/>
                      </a:lnTo>
                      <a:lnTo>
                        <a:pt x="374" y="499"/>
                      </a:lnTo>
                      <a:lnTo>
                        <a:pt x="363" y="501"/>
                      </a:lnTo>
                      <a:lnTo>
                        <a:pt x="359" y="503"/>
                      </a:lnTo>
                      <a:lnTo>
                        <a:pt x="346" y="503"/>
                      </a:lnTo>
                      <a:lnTo>
                        <a:pt x="332" y="500"/>
                      </a:lnTo>
                      <a:lnTo>
                        <a:pt x="328" y="500"/>
                      </a:lnTo>
                      <a:lnTo>
                        <a:pt x="313" y="496"/>
                      </a:lnTo>
                      <a:lnTo>
                        <a:pt x="298" y="489"/>
                      </a:lnTo>
                      <a:lnTo>
                        <a:pt x="281" y="481"/>
                      </a:lnTo>
                      <a:lnTo>
                        <a:pt x="263" y="469"/>
                      </a:lnTo>
                      <a:lnTo>
                        <a:pt x="260" y="467"/>
                      </a:lnTo>
                      <a:lnTo>
                        <a:pt x="242" y="454"/>
                      </a:lnTo>
                      <a:lnTo>
                        <a:pt x="223" y="440"/>
                      </a:lnTo>
                      <a:lnTo>
                        <a:pt x="204" y="424"/>
                      </a:lnTo>
                      <a:lnTo>
                        <a:pt x="185" y="405"/>
                      </a:lnTo>
                      <a:lnTo>
                        <a:pt x="167" y="386"/>
                      </a:lnTo>
                      <a:lnTo>
                        <a:pt x="147" y="365"/>
                      </a:lnTo>
                      <a:lnTo>
                        <a:pt x="129" y="343"/>
                      </a:lnTo>
                      <a:lnTo>
                        <a:pt x="110" y="318"/>
                      </a:lnTo>
                      <a:lnTo>
                        <a:pt x="93" y="294"/>
                      </a:lnTo>
                      <a:lnTo>
                        <a:pt x="90" y="290"/>
                      </a:lnTo>
                      <a:lnTo>
                        <a:pt x="75" y="266"/>
                      </a:lnTo>
                      <a:lnTo>
                        <a:pt x="60" y="241"/>
                      </a:lnTo>
                      <a:lnTo>
                        <a:pt x="47" y="217"/>
                      </a:lnTo>
                      <a:lnTo>
                        <a:pt x="36" y="194"/>
                      </a:lnTo>
                      <a:lnTo>
                        <a:pt x="26" y="172"/>
                      </a:lnTo>
                      <a:lnTo>
                        <a:pt x="18" y="149"/>
                      </a:lnTo>
                      <a:lnTo>
                        <a:pt x="11" y="128"/>
                      </a:lnTo>
                      <a:lnTo>
                        <a:pt x="5" y="109"/>
                      </a:lnTo>
                      <a:lnTo>
                        <a:pt x="5" y="105"/>
                      </a:lnTo>
                      <a:lnTo>
                        <a:pt x="3" y="85"/>
                      </a:lnTo>
                      <a:lnTo>
                        <a:pt x="0" y="69"/>
                      </a:lnTo>
                      <a:lnTo>
                        <a:pt x="1" y="53"/>
                      </a:lnTo>
                      <a:lnTo>
                        <a:pt x="3" y="39"/>
                      </a:lnTo>
                      <a:lnTo>
                        <a:pt x="8" y="23"/>
                      </a:lnTo>
                      <a:lnTo>
                        <a:pt x="14" y="13"/>
                      </a:lnTo>
                      <a:lnTo>
                        <a:pt x="17" y="9"/>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 name="Freeform 237"/>
                <p:cNvSpPr>
                  <a:spLocks/>
                </p:cNvSpPr>
                <p:nvPr/>
              </p:nvSpPr>
              <p:spPr bwMode="auto">
                <a:xfrm>
                  <a:off x="955" y="1298"/>
                  <a:ext cx="138" cy="108"/>
                </a:xfrm>
                <a:custGeom>
                  <a:avLst/>
                  <a:gdLst/>
                  <a:ahLst/>
                  <a:cxnLst>
                    <a:cxn ang="0">
                      <a:pos x="125" y="0"/>
                    </a:cxn>
                    <a:cxn ang="0">
                      <a:pos x="138" y="18"/>
                    </a:cxn>
                    <a:cxn ang="0">
                      <a:pos x="17" y="105"/>
                    </a:cxn>
                    <a:cxn ang="0">
                      <a:pos x="13" y="108"/>
                    </a:cxn>
                    <a:cxn ang="0">
                      <a:pos x="0" y="90"/>
                    </a:cxn>
                    <a:cxn ang="0">
                      <a:pos x="4" y="87"/>
                    </a:cxn>
                    <a:cxn ang="0">
                      <a:pos x="125" y="0"/>
                    </a:cxn>
                  </a:cxnLst>
                  <a:rect l="0" t="0" r="r" b="b"/>
                  <a:pathLst>
                    <a:path w="138" h="108">
                      <a:moveTo>
                        <a:pt x="125" y="0"/>
                      </a:moveTo>
                      <a:lnTo>
                        <a:pt x="138" y="18"/>
                      </a:lnTo>
                      <a:lnTo>
                        <a:pt x="17" y="105"/>
                      </a:lnTo>
                      <a:lnTo>
                        <a:pt x="13" y="108"/>
                      </a:lnTo>
                      <a:lnTo>
                        <a:pt x="0" y="90"/>
                      </a:lnTo>
                      <a:lnTo>
                        <a:pt x="4" y="87"/>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5" name="Freeform 238"/>
                <p:cNvSpPr>
                  <a:spLocks/>
                </p:cNvSpPr>
                <p:nvPr/>
              </p:nvSpPr>
              <p:spPr bwMode="auto">
                <a:xfrm>
                  <a:off x="1303" y="1771"/>
                  <a:ext cx="138" cy="110"/>
                </a:xfrm>
                <a:custGeom>
                  <a:avLst/>
                  <a:gdLst/>
                  <a:ahLst/>
                  <a:cxnLst>
                    <a:cxn ang="0">
                      <a:pos x="125" y="0"/>
                    </a:cxn>
                    <a:cxn ang="0">
                      <a:pos x="138" y="18"/>
                    </a:cxn>
                    <a:cxn ang="0">
                      <a:pos x="17" y="107"/>
                    </a:cxn>
                    <a:cxn ang="0">
                      <a:pos x="13" y="110"/>
                    </a:cxn>
                    <a:cxn ang="0">
                      <a:pos x="0" y="92"/>
                    </a:cxn>
                    <a:cxn ang="0">
                      <a:pos x="4" y="89"/>
                    </a:cxn>
                    <a:cxn ang="0">
                      <a:pos x="125" y="0"/>
                    </a:cxn>
                  </a:cxnLst>
                  <a:rect l="0" t="0" r="r" b="b"/>
                  <a:pathLst>
                    <a:path w="138" h="110">
                      <a:moveTo>
                        <a:pt x="125" y="0"/>
                      </a:moveTo>
                      <a:lnTo>
                        <a:pt x="138" y="18"/>
                      </a:lnTo>
                      <a:lnTo>
                        <a:pt x="17" y="107"/>
                      </a:lnTo>
                      <a:lnTo>
                        <a:pt x="13" y="110"/>
                      </a:lnTo>
                      <a:lnTo>
                        <a:pt x="0" y="92"/>
                      </a:lnTo>
                      <a:lnTo>
                        <a:pt x="4" y="89"/>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6" name="Freeform 239"/>
                <p:cNvSpPr>
                  <a:spLocks/>
                </p:cNvSpPr>
                <p:nvPr/>
              </p:nvSpPr>
              <p:spPr bwMode="auto">
                <a:xfrm>
                  <a:off x="1228" y="1338"/>
                  <a:ext cx="440" cy="373"/>
                </a:xfrm>
                <a:custGeom>
                  <a:avLst/>
                  <a:gdLst/>
                  <a:ahLst/>
                  <a:cxnLst>
                    <a:cxn ang="0">
                      <a:pos x="71" y="0"/>
                    </a:cxn>
                    <a:cxn ang="0">
                      <a:pos x="65" y="14"/>
                    </a:cxn>
                    <a:cxn ang="0">
                      <a:pos x="65" y="32"/>
                    </a:cxn>
                    <a:cxn ang="0">
                      <a:pos x="71" y="53"/>
                    </a:cxn>
                    <a:cxn ang="0">
                      <a:pos x="81" y="77"/>
                    </a:cxn>
                    <a:cxn ang="0">
                      <a:pos x="97" y="102"/>
                    </a:cxn>
                    <a:cxn ang="0">
                      <a:pos x="118" y="128"/>
                    </a:cxn>
                    <a:cxn ang="0">
                      <a:pos x="143" y="155"/>
                    </a:cxn>
                    <a:cxn ang="0">
                      <a:pos x="172" y="181"/>
                    </a:cxn>
                    <a:cxn ang="0">
                      <a:pos x="204" y="207"/>
                    </a:cxn>
                    <a:cxn ang="0">
                      <a:pos x="238" y="231"/>
                    </a:cxn>
                    <a:cxn ang="0">
                      <a:pos x="271" y="252"/>
                    </a:cxn>
                    <a:cxn ang="0">
                      <a:pos x="305" y="269"/>
                    </a:cxn>
                    <a:cxn ang="0">
                      <a:pos x="335" y="283"/>
                    </a:cxn>
                    <a:cxn ang="0">
                      <a:pos x="363" y="291"/>
                    </a:cxn>
                    <a:cxn ang="0">
                      <a:pos x="389" y="295"/>
                    </a:cxn>
                    <a:cxn ang="0">
                      <a:pos x="410" y="295"/>
                    </a:cxn>
                    <a:cxn ang="0">
                      <a:pos x="427" y="290"/>
                    </a:cxn>
                    <a:cxn ang="0">
                      <a:pos x="440" y="280"/>
                    </a:cxn>
                    <a:cxn ang="0">
                      <a:pos x="369" y="373"/>
                    </a:cxn>
                    <a:cxn ang="0">
                      <a:pos x="0" y="93"/>
                    </a:cxn>
                    <a:cxn ang="0">
                      <a:pos x="71" y="0"/>
                    </a:cxn>
                  </a:cxnLst>
                  <a:rect l="0" t="0" r="r" b="b"/>
                  <a:pathLst>
                    <a:path w="440" h="373">
                      <a:moveTo>
                        <a:pt x="71" y="0"/>
                      </a:moveTo>
                      <a:lnTo>
                        <a:pt x="65" y="14"/>
                      </a:lnTo>
                      <a:lnTo>
                        <a:pt x="65" y="32"/>
                      </a:lnTo>
                      <a:lnTo>
                        <a:pt x="71" y="53"/>
                      </a:lnTo>
                      <a:lnTo>
                        <a:pt x="81" y="77"/>
                      </a:lnTo>
                      <a:lnTo>
                        <a:pt x="97" y="102"/>
                      </a:lnTo>
                      <a:lnTo>
                        <a:pt x="118" y="128"/>
                      </a:lnTo>
                      <a:lnTo>
                        <a:pt x="143" y="155"/>
                      </a:lnTo>
                      <a:lnTo>
                        <a:pt x="172" y="181"/>
                      </a:lnTo>
                      <a:lnTo>
                        <a:pt x="204" y="207"/>
                      </a:lnTo>
                      <a:lnTo>
                        <a:pt x="238" y="231"/>
                      </a:lnTo>
                      <a:lnTo>
                        <a:pt x="271" y="252"/>
                      </a:lnTo>
                      <a:lnTo>
                        <a:pt x="305" y="269"/>
                      </a:lnTo>
                      <a:lnTo>
                        <a:pt x="335" y="283"/>
                      </a:lnTo>
                      <a:lnTo>
                        <a:pt x="363" y="291"/>
                      </a:lnTo>
                      <a:lnTo>
                        <a:pt x="389" y="295"/>
                      </a:lnTo>
                      <a:lnTo>
                        <a:pt x="410" y="295"/>
                      </a:lnTo>
                      <a:lnTo>
                        <a:pt x="427" y="290"/>
                      </a:lnTo>
                      <a:lnTo>
                        <a:pt x="440" y="280"/>
                      </a:lnTo>
                      <a:lnTo>
                        <a:pt x="369" y="373"/>
                      </a:lnTo>
                      <a:lnTo>
                        <a:pt x="0" y="93"/>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7" name="Freeform 240"/>
                <p:cNvSpPr>
                  <a:spLocks/>
                </p:cNvSpPr>
                <p:nvPr/>
              </p:nvSpPr>
              <p:spPr bwMode="auto">
                <a:xfrm>
                  <a:off x="1221" y="1431"/>
                  <a:ext cx="376" cy="295"/>
                </a:xfrm>
                <a:custGeom>
                  <a:avLst/>
                  <a:gdLst/>
                  <a:ahLst/>
                  <a:cxnLst>
                    <a:cxn ang="0">
                      <a:pos x="7" y="0"/>
                    </a:cxn>
                    <a:cxn ang="0">
                      <a:pos x="376" y="280"/>
                    </a:cxn>
                    <a:cxn ang="0">
                      <a:pos x="363" y="290"/>
                    </a:cxn>
                    <a:cxn ang="0">
                      <a:pos x="346" y="295"/>
                    </a:cxn>
                    <a:cxn ang="0">
                      <a:pos x="324" y="295"/>
                    </a:cxn>
                    <a:cxn ang="0">
                      <a:pos x="299" y="291"/>
                    </a:cxn>
                    <a:cxn ang="0">
                      <a:pos x="271" y="283"/>
                    </a:cxn>
                    <a:cxn ang="0">
                      <a:pos x="241" y="270"/>
                    </a:cxn>
                    <a:cxn ang="0">
                      <a:pos x="207" y="254"/>
                    </a:cxn>
                    <a:cxn ang="0">
                      <a:pos x="174" y="233"/>
                    </a:cxn>
                    <a:cxn ang="0">
                      <a:pos x="139" y="209"/>
                    </a:cxn>
                    <a:cxn ang="0">
                      <a:pos x="107" y="183"/>
                    </a:cxn>
                    <a:cxn ang="0">
                      <a:pos x="78" y="156"/>
                    </a:cxn>
                    <a:cxn ang="0">
                      <a:pos x="53" y="128"/>
                    </a:cxn>
                    <a:cxn ang="0">
                      <a:pos x="32" y="102"/>
                    </a:cxn>
                    <a:cxn ang="0">
                      <a:pos x="17" y="77"/>
                    </a:cxn>
                    <a:cxn ang="0">
                      <a:pos x="5" y="53"/>
                    </a:cxn>
                    <a:cxn ang="0">
                      <a:pos x="0" y="32"/>
                    </a:cxn>
                    <a:cxn ang="0">
                      <a:pos x="0" y="14"/>
                    </a:cxn>
                    <a:cxn ang="0">
                      <a:pos x="7" y="0"/>
                    </a:cxn>
                  </a:cxnLst>
                  <a:rect l="0" t="0" r="r" b="b"/>
                  <a:pathLst>
                    <a:path w="376" h="295">
                      <a:moveTo>
                        <a:pt x="7" y="0"/>
                      </a:moveTo>
                      <a:lnTo>
                        <a:pt x="376" y="280"/>
                      </a:lnTo>
                      <a:lnTo>
                        <a:pt x="363" y="290"/>
                      </a:lnTo>
                      <a:lnTo>
                        <a:pt x="346" y="295"/>
                      </a:lnTo>
                      <a:lnTo>
                        <a:pt x="324" y="295"/>
                      </a:lnTo>
                      <a:lnTo>
                        <a:pt x="299" y="291"/>
                      </a:lnTo>
                      <a:lnTo>
                        <a:pt x="271" y="283"/>
                      </a:lnTo>
                      <a:lnTo>
                        <a:pt x="241" y="270"/>
                      </a:lnTo>
                      <a:lnTo>
                        <a:pt x="207" y="254"/>
                      </a:lnTo>
                      <a:lnTo>
                        <a:pt x="174" y="233"/>
                      </a:lnTo>
                      <a:lnTo>
                        <a:pt x="139" y="209"/>
                      </a:lnTo>
                      <a:lnTo>
                        <a:pt x="107" y="183"/>
                      </a:lnTo>
                      <a:lnTo>
                        <a:pt x="78" y="156"/>
                      </a:lnTo>
                      <a:lnTo>
                        <a:pt x="53" y="128"/>
                      </a:lnTo>
                      <a:lnTo>
                        <a:pt x="32" y="102"/>
                      </a:lnTo>
                      <a:lnTo>
                        <a:pt x="17" y="77"/>
                      </a:lnTo>
                      <a:lnTo>
                        <a:pt x="5"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 name="Freeform 241"/>
                <p:cNvSpPr>
                  <a:spLocks/>
                </p:cNvSpPr>
                <p:nvPr/>
              </p:nvSpPr>
              <p:spPr bwMode="auto">
                <a:xfrm>
                  <a:off x="1293" y="1323"/>
                  <a:ext cx="382" cy="310"/>
                </a:xfrm>
                <a:custGeom>
                  <a:avLst/>
                  <a:gdLst/>
                  <a:ahLst/>
                  <a:cxnLst>
                    <a:cxn ang="0">
                      <a:pos x="36" y="0"/>
                    </a:cxn>
                    <a:cxn ang="0">
                      <a:pos x="57" y="0"/>
                    </a:cxn>
                    <a:cxn ang="0">
                      <a:pos x="84" y="4"/>
                    </a:cxn>
                    <a:cxn ang="0">
                      <a:pos x="112" y="12"/>
                    </a:cxn>
                    <a:cxn ang="0">
                      <a:pos x="142" y="25"/>
                    </a:cxn>
                    <a:cxn ang="0">
                      <a:pos x="176" y="41"/>
                    </a:cxn>
                    <a:cxn ang="0">
                      <a:pos x="209" y="62"/>
                    </a:cxn>
                    <a:cxn ang="0">
                      <a:pos x="242" y="86"/>
                    </a:cxn>
                    <a:cxn ang="0">
                      <a:pos x="274" y="112"/>
                    </a:cxn>
                    <a:cxn ang="0">
                      <a:pos x="304" y="139"/>
                    </a:cxn>
                    <a:cxn ang="0">
                      <a:pos x="329" y="167"/>
                    </a:cxn>
                    <a:cxn ang="0">
                      <a:pos x="350" y="193"/>
                    </a:cxn>
                    <a:cxn ang="0">
                      <a:pos x="365" y="218"/>
                    </a:cxn>
                    <a:cxn ang="0">
                      <a:pos x="376" y="242"/>
                    </a:cxn>
                    <a:cxn ang="0">
                      <a:pos x="382" y="263"/>
                    </a:cxn>
                    <a:cxn ang="0">
                      <a:pos x="382" y="281"/>
                    </a:cxn>
                    <a:cxn ang="0">
                      <a:pos x="375" y="295"/>
                    </a:cxn>
                    <a:cxn ang="0">
                      <a:pos x="362" y="305"/>
                    </a:cxn>
                    <a:cxn ang="0">
                      <a:pos x="345" y="310"/>
                    </a:cxn>
                    <a:cxn ang="0">
                      <a:pos x="324" y="310"/>
                    </a:cxn>
                    <a:cxn ang="0">
                      <a:pos x="298" y="306"/>
                    </a:cxn>
                    <a:cxn ang="0">
                      <a:pos x="270" y="298"/>
                    </a:cxn>
                    <a:cxn ang="0">
                      <a:pos x="240" y="284"/>
                    </a:cxn>
                    <a:cxn ang="0">
                      <a:pos x="206" y="267"/>
                    </a:cxn>
                    <a:cxn ang="0">
                      <a:pos x="173" y="246"/>
                    </a:cxn>
                    <a:cxn ang="0">
                      <a:pos x="139" y="222"/>
                    </a:cxn>
                    <a:cxn ang="0">
                      <a:pos x="107" y="196"/>
                    </a:cxn>
                    <a:cxn ang="0">
                      <a:pos x="78" y="170"/>
                    </a:cxn>
                    <a:cxn ang="0">
                      <a:pos x="53" y="143"/>
                    </a:cxn>
                    <a:cxn ang="0">
                      <a:pos x="32" y="117"/>
                    </a:cxn>
                    <a:cxn ang="0">
                      <a:pos x="16" y="92"/>
                    </a:cxn>
                    <a:cxn ang="0">
                      <a:pos x="6" y="68"/>
                    </a:cxn>
                    <a:cxn ang="0">
                      <a:pos x="0" y="47"/>
                    </a:cxn>
                    <a:cxn ang="0">
                      <a:pos x="0" y="29"/>
                    </a:cxn>
                    <a:cxn ang="0">
                      <a:pos x="6" y="15"/>
                    </a:cxn>
                    <a:cxn ang="0">
                      <a:pos x="18" y="5"/>
                    </a:cxn>
                    <a:cxn ang="0">
                      <a:pos x="36" y="0"/>
                    </a:cxn>
                  </a:cxnLst>
                  <a:rect l="0" t="0" r="r" b="b"/>
                  <a:pathLst>
                    <a:path w="382" h="310">
                      <a:moveTo>
                        <a:pt x="36" y="0"/>
                      </a:moveTo>
                      <a:lnTo>
                        <a:pt x="57" y="0"/>
                      </a:lnTo>
                      <a:lnTo>
                        <a:pt x="84" y="4"/>
                      </a:lnTo>
                      <a:lnTo>
                        <a:pt x="112" y="12"/>
                      </a:lnTo>
                      <a:lnTo>
                        <a:pt x="142" y="25"/>
                      </a:lnTo>
                      <a:lnTo>
                        <a:pt x="176" y="41"/>
                      </a:lnTo>
                      <a:lnTo>
                        <a:pt x="209" y="62"/>
                      </a:lnTo>
                      <a:lnTo>
                        <a:pt x="242" y="86"/>
                      </a:lnTo>
                      <a:lnTo>
                        <a:pt x="274" y="112"/>
                      </a:lnTo>
                      <a:lnTo>
                        <a:pt x="304" y="139"/>
                      </a:lnTo>
                      <a:lnTo>
                        <a:pt x="329" y="167"/>
                      </a:lnTo>
                      <a:lnTo>
                        <a:pt x="350" y="193"/>
                      </a:lnTo>
                      <a:lnTo>
                        <a:pt x="365" y="218"/>
                      </a:lnTo>
                      <a:lnTo>
                        <a:pt x="376" y="242"/>
                      </a:lnTo>
                      <a:lnTo>
                        <a:pt x="382" y="263"/>
                      </a:lnTo>
                      <a:lnTo>
                        <a:pt x="382" y="281"/>
                      </a:lnTo>
                      <a:lnTo>
                        <a:pt x="375" y="295"/>
                      </a:lnTo>
                      <a:lnTo>
                        <a:pt x="362" y="305"/>
                      </a:lnTo>
                      <a:lnTo>
                        <a:pt x="345" y="310"/>
                      </a:lnTo>
                      <a:lnTo>
                        <a:pt x="324" y="310"/>
                      </a:lnTo>
                      <a:lnTo>
                        <a:pt x="298" y="306"/>
                      </a:lnTo>
                      <a:lnTo>
                        <a:pt x="270" y="298"/>
                      </a:lnTo>
                      <a:lnTo>
                        <a:pt x="240" y="284"/>
                      </a:lnTo>
                      <a:lnTo>
                        <a:pt x="206" y="267"/>
                      </a:lnTo>
                      <a:lnTo>
                        <a:pt x="173" y="246"/>
                      </a:lnTo>
                      <a:lnTo>
                        <a:pt x="139" y="222"/>
                      </a:lnTo>
                      <a:lnTo>
                        <a:pt x="107" y="196"/>
                      </a:lnTo>
                      <a:lnTo>
                        <a:pt x="78" y="170"/>
                      </a:lnTo>
                      <a:lnTo>
                        <a:pt x="53" y="143"/>
                      </a:lnTo>
                      <a:lnTo>
                        <a:pt x="32" y="117"/>
                      </a:lnTo>
                      <a:lnTo>
                        <a:pt x="16" y="92"/>
                      </a:lnTo>
                      <a:lnTo>
                        <a:pt x="6" y="68"/>
                      </a:lnTo>
                      <a:lnTo>
                        <a:pt x="0" y="47"/>
                      </a:lnTo>
                      <a:lnTo>
                        <a:pt x="0" y="29"/>
                      </a:lnTo>
                      <a:lnTo>
                        <a:pt x="6" y="15"/>
                      </a:lnTo>
                      <a:lnTo>
                        <a:pt x="18"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9" name="Freeform 242"/>
                <p:cNvSpPr>
                  <a:spLocks noEditPoints="1"/>
                </p:cNvSpPr>
                <p:nvPr/>
              </p:nvSpPr>
              <p:spPr bwMode="auto">
                <a:xfrm>
                  <a:off x="1281" y="1312"/>
                  <a:ext cx="405" cy="332"/>
                </a:xfrm>
                <a:custGeom>
                  <a:avLst/>
                  <a:gdLst/>
                  <a:ahLst/>
                  <a:cxnLst>
                    <a:cxn ang="0">
                      <a:pos x="43" y="23"/>
                    </a:cxn>
                    <a:cxn ang="0">
                      <a:pos x="29" y="30"/>
                    </a:cxn>
                    <a:cxn ang="0">
                      <a:pos x="28" y="33"/>
                    </a:cxn>
                    <a:cxn ang="0">
                      <a:pos x="25" y="38"/>
                    </a:cxn>
                    <a:cxn ang="0">
                      <a:pos x="22" y="52"/>
                    </a:cxn>
                    <a:cxn ang="0">
                      <a:pos x="26" y="71"/>
                    </a:cxn>
                    <a:cxn ang="0">
                      <a:pos x="37" y="97"/>
                    </a:cxn>
                    <a:cxn ang="0">
                      <a:pos x="53" y="122"/>
                    </a:cxn>
                    <a:cxn ang="0">
                      <a:pos x="76" y="151"/>
                    </a:cxn>
                    <a:cxn ang="0">
                      <a:pos x="122" y="196"/>
                    </a:cxn>
                    <a:cxn ang="0">
                      <a:pos x="195" y="252"/>
                    </a:cxn>
                    <a:cxn ang="0">
                      <a:pos x="267" y="290"/>
                    </a:cxn>
                    <a:cxn ang="0">
                      <a:pos x="313" y="306"/>
                    </a:cxn>
                    <a:cxn ang="0">
                      <a:pos x="341" y="310"/>
                    </a:cxn>
                    <a:cxn ang="0">
                      <a:pos x="362" y="309"/>
                    </a:cxn>
                    <a:cxn ang="0">
                      <a:pos x="378" y="300"/>
                    </a:cxn>
                    <a:cxn ang="0">
                      <a:pos x="381" y="295"/>
                    </a:cxn>
                    <a:cxn ang="0">
                      <a:pos x="382" y="279"/>
                    </a:cxn>
                    <a:cxn ang="0">
                      <a:pos x="380" y="261"/>
                    </a:cxn>
                    <a:cxn ang="0">
                      <a:pos x="367" y="235"/>
                    </a:cxn>
                    <a:cxn ang="0">
                      <a:pos x="352" y="210"/>
                    </a:cxn>
                    <a:cxn ang="0">
                      <a:pos x="328" y="181"/>
                    </a:cxn>
                    <a:cxn ang="0">
                      <a:pos x="282" y="135"/>
                    </a:cxn>
                    <a:cxn ang="0">
                      <a:pos x="211" y="79"/>
                    </a:cxn>
                    <a:cxn ang="0">
                      <a:pos x="139" y="41"/>
                    </a:cxn>
                    <a:cxn ang="0">
                      <a:pos x="93" y="26"/>
                    </a:cxn>
                    <a:cxn ang="0">
                      <a:pos x="65" y="22"/>
                    </a:cxn>
                    <a:cxn ang="0">
                      <a:pos x="53" y="0"/>
                    </a:cxn>
                    <a:cxn ang="0">
                      <a:pos x="79" y="1"/>
                    </a:cxn>
                    <a:cxn ang="0">
                      <a:pos x="97" y="4"/>
                    </a:cxn>
                    <a:cxn ang="0">
                      <a:pos x="147" y="20"/>
                    </a:cxn>
                    <a:cxn ang="0">
                      <a:pos x="221" y="59"/>
                    </a:cxn>
                    <a:cxn ang="0">
                      <a:pos x="261" y="89"/>
                    </a:cxn>
                    <a:cxn ang="0">
                      <a:pos x="330" y="150"/>
                    </a:cxn>
                    <a:cxn ang="0">
                      <a:pos x="356" y="179"/>
                    </a:cxn>
                    <a:cxn ang="0">
                      <a:pos x="377" y="208"/>
                    </a:cxn>
                    <a:cxn ang="0">
                      <a:pos x="388" y="226"/>
                    </a:cxn>
                    <a:cxn ang="0">
                      <a:pos x="400" y="253"/>
                    </a:cxn>
                    <a:cxn ang="0">
                      <a:pos x="403" y="268"/>
                    </a:cxn>
                    <a:cxn ang="0">
                      <a:pos x="405" y="289"/>
                    </a:cxn>
                    <a:cxn ang="0">
                      <a:pos x="402" y="303"/>
                    </a:cxn>
                    <a:cxn ang="0">
                      <a:pos x="395" y="311"/>
                    </a:cxn>
                    <a:cxn ang="0">
                      <a:pos x="388" y="320"/>
                    </a:cxn>
                    <a:cxn ang="0">
                      <a:pos x="377" y="327"/>
                    </a:cxn>
                    <a:cxn ang="0">
                      <a:pos x="363" y="331"/>
                    </a:cxn>
                    <a:cxn ang="0">
                      <a:pos x="341" y="332"/>
                    </a:cxn>
                    <a:cxn ang="0">
                      <a:pos x="313" y="328"/>
                    </a:cxn>
                    <a:cxn ang="0">
                      <a:pos x="292" y="324"/>
                    </a:cxn>
                    <a:cxn ang="0">
                      <a:pos x="222" y="293"/>
                    </a:cxn>
                    <a:cxn ang="0">
                      <a:pos x="182" y="268"/>
                    </a:cxn>
                    <a:cxn ang="0">
                      <a:pos x="144" y="242"/>
                    </a:cxn>
                    <a:cxn ang="0">
                      <a:pos x="76" y="182"/>
                    </a:cxn>
                    <a:cxn ang="0">
                      <a:pos x="48" y="151"/>
                    </a:cxn>
                    <a:cxn ang="0">
                      <a:pos x="28" y="123"/>
                    </a:cxn>
                    <a:cxn ang="0">
                      <a:pos x="16" y="105"/>
                    </a:cxn>
                    <a:cxn ang="0">
                      <a:pos x="5" y="79"/>
                    </a:cxn>
                    <a:cxn ang="0">
                      <a:pos x="1" y="64"/>
                    </a:cxn>
                    <a:cxn ang="0">
                      <a:pos x="0" y="43"/>
                    </a:cxn>
                    <a:cxn ang="0">
                      <a:pos x="7" y="26"/>
                    </a:cxn>
                    <a:cxn ang="0">
                      <a:pos x="9" y="19"/>
                    </a:cxn>
                    <a:cxn ang="0">
                      <a:pos x="21" y="9"/>
                    </a:cxn>
                    <a:cxn ang="0">
                      <a:pos x="37" y="1"/>
                    </a:cxn>
                    <a:cxn ang="0">
                      <a:pos x="53" y="0"/>
                    </a:cxn>
                  </a:cxnLst>
                  <a:rect l="0" t="0" r="r" b="b"/>
                  <a:pathLst>
                    <a:path w="405" h="332">
                      <a:moveTo>
                        <a:pt x="53" y="22"/>
                      </a:moveTo>
                      <a:lnTo>
                        <a:pt x="43" y="23"/>
                      </a:lnTo>
                      <a:lnTo>
                        <a:pt x="36" y="26"/>
                      </a:lnTo>
                      <a:lnTo>
                        <a:pt x="29" y="30"/>
                      </a:lnTo>
                      <a:lnTo>
                        <a:pt x="26" y="33"/>
                      </a:lnTo>
                      <a:lnTo>
                        <a:pt x="28" y="33"/>
                      </a:lnTo>
                      <a:lnTo>
                        <a:pt x="23" y="38"/>
                      </a:lnTo>
                      <a:lnTo>
                        <a:pt x="25" y="38"/>
                      </a:lnTo>
                      <a:lnTo>
                        <a:pt x="22" y="47"/>
                      </a:lnTo>
                      <a:lnTo>
                        <a:pt x="22" y="52"/>
                      </a:lnTo>
                      <a:lnTo>
                        <a:pt x="23" y="59"/>
                      </a:lnTo>
                      <a:lnTo>
                        <a:pt x="26" y="71"/>
                      </a:lnTo>
                      <a:lnTo>
                        <a:pt x="32" y="84"/>
                      </a:lnTo>
                      <a:lnTo>
                        <a:pt x="37" y="97"/>
                      </a:lnTo>
                      <a:lnTo>
                        <a:pt x="46" y="111"/>
                      </a:lnTo>
                      <a:lnTo>
                        <a:pt x="53" y="122"/>
                      </a:lnTo>
                      <a:lnTo>
                        <a:pt x="64" y="136"/>
                      </a:lnTo>
                      <a:lnTo>
                        <a:pt x="76" y="151"/>
                      </a:lnTo>
                      <a:lnTo>
                        <a:pt x="92" y="167"/>
                      </a:lnTo>
                      <a:lnTo>
                        <a:pt x="122" y="196"/>
                      </a:lnTo>
                      <a:lnTo>
                        <a:pt x="158" y="225"/>
                      </a:lnTo>
                      <a:lnTo>
                        <a:pt x="195" y="252"/>
                      </a:lnTo>
                      <a:lnTo>
                        <a:pt x="231" y="272"/>
                      </a:lnTo>
                      <a:lnTo>
                        <a:pt x="267" y="290"/>
                      </a:lnTo>
                      <a:lnTo>
                        <a:pt x="300" y="303"/>
                      </a:lnTo>
                      <a:lnTo>
                        <a:pt x="313" y="306"/>
                      </a:lnTo>
                      <a:lnTo>
                        <a:pt x="327" y="309"/>
                      </a:lnTo>
                      <a:lnTo>
                        <a:pt x="341" y="310"/>
                      </a:lnTo>
                      <a:lnTo>
                        <a:pt x="352" y="310"/>
                      </a:lnTo>
                      <a:lnTo>
                        <a:pt x="362" y="309"/>
                      </a:lnTo>
                      <a:lnTo>
                        <a:pt x="375" y="303"/>
                      </a:lnTo>
                      <a:lnTo>
                        <a:pt x="378" y="300"/>
                      </a:lnTo>
                      <a:lnTo>
                        <a:pt x="378" y="299"/>
                      </a:lnTo>
                      <a:lnTo>
                        <a:pt x="381" y="295"/>
                      </a:lnTo>
                      <a:lnTo>
                        <a:pt x="382" y="285"/>
                      </a:lnTo>
                      <a:lnTo>
                        <a:pt x="382" y="279"/>
                      </a:lnTo>
                      <a:lnTo>
                        <a:pt x="381" y="268"/>
                      </a:lnTo>
                      <a:lnTo>
                        <a:pt x="380" y="261"/>
                      </a:lnTo>
                      <a:lnTo>
                        <a:pt x="374" y="247"/>
                      </a:lnTo>
                      <a:lnTo>
                        <a:pt x="367" y="235"/>
                      </a:lnTo>
                      <a:lnTo>
                        <a:pt x="359" y="221"/>
                      </a:lnTo>
                      <a:lnTo>
                        <a:pt x="352" y="210"/>
                      </a:lnTo>
                      <a:lnTo>
                        <a:pt x="341" y="194"/>
                      </a:lnTo>
                      <a:lnTo>
                        <a:pt x="328" y="181"/>
                      </a:lnTo>
                      <a:lnTo>
                        <a:pt x="314" y="165"/>
                      </a:lnTo>
                      <a:lnTo>
                        <a:pt x="282" y="135"/>
                      </a:lnTo>
                      <a:lnTo>
                        <a:pt x="247" y="107"/>
                      </a:lnTo>
                      <a:lnTo>
                        <a:pt x="211" y="79"/>
                      </a:lnTo>
                      <a:lnTo>
                        <a:pt x="175" y="59"/>
                      </a:lnTo>
                      <a:lnTo>
                        <a:pt x="139" y="41"/>
                      </a:lnTo>
                      <a:lnTo>
                        <a:pt x="105" y="29"/>
                      </a:lnTo>
                      <a:lnTo>
                        <a:pt x="93" y="26"/>
                      </a:lnTo>
                      <a:lnTo>
                        <a:pt x="79" y="23"/>
                      </a:lnTo>
                      <a:lnTo>
                        <a:pt x="65" y="22"/>
                      </a:lnTo>
                      <a:lnTo>
                        <a:pt x="53" y="22"/>
                      </a:lnTo>
                      <a:close/>
                      <a:moveTo>
                        <a:pt x="53" y="0"/>
                      </a:moveTo>
                      <a:lnTo>
                        <a:pt x="65" y="0"/>
                      </a:lnTo>
                      <a:lnTo>
                        <a:pt x="79" y="1"/>
                      </a:lnTo>
                      <a:lnTo>
                        <a:pt x="93" y="4"/>
                      </a:lnTo>
                      <a:lnTo>
                        <a:pt x="97" y="4"/>
                      </a:lnTo>
                      <a:lnTo>
                        <a:pt x="114" y="8"/>
                      </a:lnTo>
                      <a:lnTo>
                        <a:pt x="147" y="20"/>
                      </a:lnTo>
                      <a:lnTo>
                        <a:pt x="183" y="38"/>
                      </a:lnTo>
                      <a:lnTo>
                        <a:pt x="221" y="59"/>
                      </a:lnTo>
                      <a:lnTo>
                        <a:pt x="224" y="62"/>
                      </a:lnTo>
                      <a:lnTo>
                        <a:pt x="261" y="89"/>
                      </a:lnTo>
                      <a:lnTo>
                        <a:pt x="297" y="119"/>
                      </a:lnTo>
                      <a:lnTo>
                        <a:pt x="330" y="150"/>
                      </a:lnTo>
                      <a:lnTo>
                        <a:pt x="343" y="165"/>
                      </a:lnTo>
                      <a:lnTo>
                        <a:pt x="356" y="179"/>
                      </a:lnTo>
                      <a:lnTo>
                        <a:pt x="367" y="194"/>
                      </a:lnTo>
                      <a:lnTo>
                        <a:pt x="377" y="208"/>
                      </a:lnTo>
                      <a:lnTo>
                        <a:pt x="380" y="213"/>
                      </a:lnTo>
                      <a:lnTo>
                        <a:pt x="388" y="226"/>
                      </a:lnTo>
                      <a:lnTo>
                        <a:pt x="395" y="239"/>
                      </a:lnTo>
                      <a:lnTo>
                        <a:pt x="400" y="253"/>
                      </a:lnTo>
                      <a:lnTo>
                        <a:pt x="403" y="264"/>
                      </a:lnTo>
                      <a:lnTo>
                        <a:pt x="403" y="268"/>
                      </a:lnTo>
                      <a:lnTo>
                        <a:pt x="405" y="279"/>
                      </a:lnTo>
                      <a:lnTo>
                        <a:pt x="405" y="289"/>
                      </a:lnTo>
                      <a:lnTo>
                        <a:pt x="403" y="293"/>
                      </a:lnTo>
                      <a:lnTo>
                        <a:pt x="402" y="303"/>
                      </a:lnTo>
                      <a:lnTo>
                        <a:pt x="399" y="306"/>
                      </a:lnTo>
                      <a:lnTo>
                        <a:pt x="395" y="311"/>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1"/>
                      </a:lnTo>
                      <a:lnTo>
                        <a:pt x="222" y="293"/>
                      </a:lnTo>
                      <a:lnTo>
                        <a:pt x="185" y="271"/>
                      </a:lnTo>
                      <a:lnTo>
                        <a:pt x="182" y="268"/>
                      </a:lnTo>
                      <a:lnTo>
                        <a:pt x="144" y="243"/>
                      </a:lnTo>
                      <a:lnTo>
                        <a:pt x="144" y="242"/>
                      </a:lnTo>
                      <a:lnTo>
                        <a:pt x="107" y="211"/>
                      </a:lnTo>
                      <a:lnTo>
                        <a:pt x="76" y="182"/>
                      </a:lnTo>
                      <a:lnTo>
                        <a:pt x="61" y="167"/>
                      </a:lnTo>
                      <a:lnTo>
                        <a:pt x="48" y="151"/>
                      </a:lnTo>
                      <a:lnTo>
                        <a:pt x="37" y="137"/>
                      </a:lnTo>
                      <a:lnTo>
                        <a:pt x="28" y="123"/>
                      </a:lnTo>
                      <a:lnTo>
                        <a:pt x="25" y="119"/>
                      </a:lnTo>
                      <a:lnTo>
                        <a:pt x="16" y="105"/>
                      </a:lnTo>
                      <a:lnTo>
                        <a:pt x="11" y="93"/>
                      </a:lnTo>
                      <a:lnTo>
                        <a:pt x="5" y="79"/>
                      </a:lnTo>
                      <a:lnTo>
                        <a:pt x="3" y="68"/>
                      </a:lnTo>
                      <a:lnTo>
                        <a:pt x="1" y="64"/>
                      </a:lnTo>
                      <a:lnTo>
                        <a:pt x="0" y="52"/>
                      </a:lnTo>
                      <a:lnTo>
                        <a:pt x="0" y="43"/>
                      </a:lnTo>
                      <a:lnTo>
                        <a:pt x="4" y="30"/>
                      </a:lnTo>
                      <a:lnTo>
                        <a:pt x="7" y="26"/>
                      </a:lnTo>
                      <a:lnTo>
                        <a:pt x="9" y="20"/>
                      </a:lnTo>
                      <a:lnTo>
                        <a:pt x="9" y="19"/>
                      </a:lnTo>
                      <a:lnTo>
                        <a:pt x="16" y="12"/>
                      </a:lnTo>
                      <a:lnTo>
                        <a:pt x="21" y="9"/>
                      </a:lnTo>
                      <a:lnTo>
                        <a:pt x="28" y="5"/>
                      </a:lnTo>
                      <a:lnTo>
                        <a:pt x="37" y="1"/>
                      </a:lnTo>
                      <a:lnTo>
                        <a:pt x="41"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0" name="Freeform 243"/>
                <p:cNvSpPr>
                  <a:spLocks/>
                </p:cNvSpPr>
                <p:nvPr/>
              </p:nvSpPr>
              <p:spPr bwMode="auto">
                <a:xfrm>
                  <a:off x="1210" y="1424"/>
                  <a:ext cx="396" cy="314"/>
                </a:xfrm>
                <a:custGeom>
                  <a:avLst/>
                  <a:gdLst/>
                  <a:ahLst/>
                  <a:cxnLst>
                    <a:cxn ang="0">
                      <a:pos x="10" y="0"/>
                    </a:cxn>
                    <a:cxn ang="0">
                      <a:pos x="26" y="14"/>
                    </a:cxn>
                    <a:cxn ang="0">
                      <a:pos x="22" y="20"/>
                    </a:cxn>
                    <a:cxn ang="0">
                      <a:pos x="23" y="20"/>
                    </a:cxn>
                    <a:cxn ang="0">
                      <a:pos x="22" y="28"/>
                    </a:cxn>
                    <a:cxn ang="0">
                      <a:pos x="22" y="34"/>
                    </a:cxn>
                    <a:cxn ang="0">
                      <a:pos x="23" y="45"/>
                    </a:cxn>
                    <a:cxn ang="0">
                      <a:pos x="30" y="66"/>
                    </a:cxn>
                    <a:cxn ang="0">
                      <a:pos x="37" y="78"/>
                    </a:cxn>
                    <a:cxn ang="0">
                      <a:pos x="46" y="92"/>
                    </a:cxn>
                    <a:cxn ang="0">
                      <a:pos x="53" y="103"/>
                    </a:cxn>
                    <a:cxn ang="0">
                      <a:pos x="64" y="119"/>
                    </a:cxn>
                    <a:cxn ang="0">
                      <a:pos x="76" y="133"/>
                    </a:cxn>
                    <a:cxn ang="0">
                      <a:pos x="90" y="148"/>
                    </a:cxn>
                    <a:cxn ang="0">
                      <a:pos x="122" y="178"/>
                    </a:cxn>
                    <a:cxn ang="0">
                      <a:pos x="157" y="208"/>
                    </a:cxn>
                    <a:cxn ang="0">
                      <a:pos x="193" y="233"/>
                    </a:cxn>
                    <a:cxn ang="0">
                      <a:pos x="231" y="255"/>
                    </a:cxn>
                    <a:cxn ang="0">
                      <a:pos x="267" y="272"/>
                    </a:cxn>
                    <a:cxn ang="0">
                      <a:pos x="300" y="284"/>
                    </a:cxn>
                    <a:cxn ang="0">
                      <a:pos x="311" y="287"/>
                    </a:cxn>
                    <a:cxn ang="0">
                      <a:pos x="327" y="290"/>
                    </a:cxn>
                    <a:cxn ang="0">
                      <a:pos x="341" y="291"/>
                    </a:cxn>
                    <a:cxn ang="0">
                      <a:pos x="352" y="291"/>
                    </a:cxn>
                    <a:cxn ang="0">
                      <a:pos x="362" y="290"/>
                    </a:cxn>
                    <a:cxn ang="0">
                      <a:pos x="375" y="284"/>
                    </a:cxn>
                    <a:cxn ang="0">
                      <a:pos x="378" y="282"/>
                    </a:cxn>
                    <a:cxn ang="0">
                      <a:pos x="396" y="294"/>
                    </a:cxn>
                    <a:cxn ang="0">
                      <a:pos x="388" y="301"/>
                    </a:cxn>
                    <a:cxn ang="0">
                      <a:pos x="385" y="304"/>
                    </a:cxn>
                    <a:cxn ang="0">
                      <a:pos x="377" y="308"/>
                    </a:cxn>
                    <a:cxn ang="0">
                      <a:pos x="367" y="312"/>
                    </a:cxn>
                    <a:cxn ang="0">
                      <a:pos x="363" y="312"/>
                    </a:cxn>
                    <a:cxn ang="0">
                      <a:pos x="352" y="314"/>
                    </a:cxn>
                    <a:cxn ang="0">
                      <a:pos x="341" y="314"/>
                    </a:cxn>
                    <a:cxn ang="0">
                      <a:pos x="327" y="312"/>
                    </a:cxn>
                    <a:cxn ang="0">
                      <a:pos x="311" y="309"/>
                    </a:cxn>
                    <a:cxn ang="0">
                      <a:pos x="307" y="309"/>
                    </a:cxn>
                    <a:cxn ang="0">
                      <a:pos x="292" y="305"/>
                    </a:cxn>
                    <a:cxn ang="0">
                      <a:pos x="259" y="293"/>
                    </a:cxn>
                    <a:cxn ang="0">
                      <a:pos x="222" y="276"/>
                    </a:cxn>
                    <a:cxn ang="0">
                      <a:pos x="185" y="254"/>
                    </a:cxn>
                    <a:cxn ang="0">
                      <a:pos x="181" y="251"/>
                    </a:cxn>
                    <a:cxn ang="0">
                      <a:pos x="144" y="226"/>
                    </a:cxn>
                    <a:cxn ang="0">
                      <a:pos x="140" y="223"/>
                    </a:cxn>
                    <a:cxn ang="0">
                      <a:pos x="143" y="226"/>
                    </a:cxn>
                    <a:cxn ang="0">
                      <a:pos x="107" y="194"/>
                    </a:cxn>
                    <a:cxn ang="0">
                      <a:pos x="75" y="163"/>
                    </a:cxn>
                    <a:cxn ang="0">
                      <a:pos x="61" y="148"/>
                    </a:cxn>
                    <a:cxn ang="0">
                      <a:pos x="48" y="134"/>
                    </a:cxn>
                    <a:cxn ang="0">
                      <a:pos x="37" y="119"/>
                    </a:cxn>
                    <a:cxn ang="0">
                      <a:pos x="28" y="105"/>
                    </a:cxn>
                    <a:cxn ang="0">
                      <a:pos x="25" y="101"/>
                    </a:cxn>
                    <a:cxn ang="0">
                      <a:pos x="16" y="87"/>
                    </a:cxn>
                    <a:cxn ang="0">
                      <a:pos x="10" y="74"/>
                    </a:cxn>
                    <a:cxn ang="0">
                      <a:pos x="1" y="49"/>
                    </a:cxn>
                    <a:cxn ang="0">
                      <a:pos x="1" y="45"/>
                    </a:cxn>
                    <a:cxn ang="0">
                      <a:pos x="0" y="34"/>
                    </a:cxn>
                    <a:cxn ang="0">
                      <a:pos x="0" y="24"/>
                    </a:cxn>
                    <a:cxn ang="0">
                      <a:pos x="1" y="20"/>
                    </a:cxn>
                    <a:cxn ang="0">
                      <a:pos x="3" y="11"/>
                    </a:cxn>
                    <a:cxn ang="0">
                      <a:pos x="5" y="7"/>
                    </a:cxn>
                    <a:cxn ang="0">
                      <a:pos x="10" y="0"/>
                    </a:cxn>
                  </a:cxnLst>
                  <a:rect l="0" t="0" r="r" b="b"/>
                  <a:pathLst>
                    <a:path w="396" h="314">
                      <a:moveTo>
                        <a:pt x="10" y="0"/>
                      </a:moveTo>
                      <a:lnTo>
                        <a:pt x="26" y="14"/>
                      </a:lnTo>
                      <a:lnTo>
                        <a:pt x="22" y="20"/>
                      </a:lnTo>
                      <a:lnTo>
                        <a:pt x="23" y="20"/>
                      </a:lnTo>
                      <a:lnTo>
                        <a:pt x="22" y="28"/>
                      </a:lnTo>
                      <a:lnTo>
                        <a:pt x="22" y="34"/>
                      </a:lnTo>
                      <a:lnTo>
                        <a:pt x="23" y="45"/>
                      </a:lnTo>
                      <a:lnTo>
                        <a:pt x="30" y="66"/>
                      </a:lnTo>
                      <a:lnTo>
                        <a:pt x="37" y="78"/>
                      </a:lnTo>
                      <a:lnTo>
                        <a:pt x="46" y="92"/>
                      </a:lnTo>
                      <a:lnTo>
                        <a:pt x="53" y="103"/>
                      </a:lnTo>
                      <a:lnTo>
                        <a:pt x="64" y="119"/>
                      </a:lnTo>
                      <a:lnTo>
                        <a:pt x="76" y="133"/>
                      </a:lnTo>
                      <a:lnTo>
                        <a:pt x="90" y="148"/>
                      </a:lnTo>
                      <a:lnTo>
                        <a:pt x="122" y="178"/>
                      </a:lnTo>
                      <a:lnTo>
                        <a:pt x="157" y="208"/>
                      </a:lnTo>
                      <a:lnTo>
                        <a:pt x="193" y="233"/>
                      </a:lnTo>
                      <a:lnTo>
                        <a:pt x="231" y="255"/>
                      </a:lnTo>
                      <a:lnTo>
                        <a:pt x="267" y="272"/>
                      </a:lnTo>
                      <a:lnTo>
                        <a:pt x="300" y="284"/>
                      </a:lnTo>
                      <a:lnTo>
                        <a:pt x="311" y="287"/>
                      </a:lnTo>
                      <a:lnTo>
                        <a:pt x="327" y="290"/>
                      </a:lnTo>
                      <a:lnTo>
                        <a:pt x="341" y="291"/>
                      </a:lnTo>
                      <a:lnTo>
                        <a:pt x="352" y="291"/>
                      </a:lnTo>
                      <a:lnTo>
                        <a:pt x="362" y="290"/>
                      </a:lnTo>
                      <a:lnTo>
                        <a:pt x="375" y="284"/>
                      </a:lnTo>
                      <a:lnTo>
                        <a:pt x="378" y="282"/>
                      </a:lnTo>
                      <a:lnTo>
                        <a:pt x="396" y="294"/>
                      </a:lnTo>
                      <a:lnTo>
                        <a:pt x="388" y="301"/>
                      </a:lnTo>
                      <a:lnTo>
                        <a:pt x="385" y="304"/>
                      </a:lnTo>
                      <a:lnTo>
                        <a:pt x="377" y="308"/>
                      </a:lnTo>
                      <a:lnTo>
                        <a:pt x="367" y="312"/>
                      </a:lnTo>
                      <a:lnTo>
                        <a:pt x="363" y="312"/>
                      </a:lnTo>
                      <a:lnTo>
                        <a:pt x="352" y="314"/>
                      </a:lnTo>
                      <a:lnTo>
                        <a:pt x="341" y="314"/>
                      </a:lnTo>
                      <a:lnTo>
                        <a:pt x="327" y="312"/>
                      </a:lnTo>
                      <a:lnTo>
                        <a:pt x="311" y="309"/>
                      </a:lnTo>
                      <a:lnTo>
                        <a:pt x="307" y="309"/>
                      </a:lnTo>
                      <a:lnTo>
                        <a:pt x="292" y="305"/>
                      </a:lnTo>
                      <a:lnTo>
                        <a:pt x="259" y="293"/>
                      </a:lnTo>
                      <a:lnTo>
                        <a:pt x="222" y="276"/>
                      </a:lnTo>
                      <a:lnTo>
                        <a:pt x="185" y="254"/>
                      </a:lnTo>
                      <a:lnTo>
                        <a:pt x="181" y="251"/>
                      </a:lnTo>
                      <a:lnTo>
                        <a:pt x="144" y="226"/>
                      </a:lnTo>
                      <a:lnTo>
                        <a:pt x="140" y="223"/>
                      </a:lnTo>
                      <a:lnTo>
                        <a:pt x="143" y="226"/>
                      </a:lnTo>
                      <a:lnTo>
                        <a:pt x="107" y="194"/>
                      </a:lnTo>
                      <a:lnTo>
                        <a:pt x="75" y="163"/>
                      </a:lnTo>
                      <a:lnTo>
                        <a:pt x="61" y="148"/>
                      </a:lnTo>
                      <a:lnTo>
                        <a:pt x="48" y="134"/>
                      </a:lnTo>
                      <a:lnTo>
                        <a:pt x="37" y="119"/>
                      </a:lnTo>
                      <a:lnTo>
                        <a:pt x="28" y="105"/>
                      </a:lnTo>
                      <a:lnTo>
                        <a:pt x="25" y="101"/>
                      </a:lnTo>
                      <a:lnTo>
                        <a:pt x="16" y="87"/>
                      </a:lnTo>
                      <a:lnTo>
                        <a:pt x="10" y="74"/>
                      </a:lnTo>
                      <a:lnTo>
                        <a:pt x="1" y="49"/>
                      </a:lnTo>
                      <a:lnTo>
                        <a:pt x="1" y="45"/>
                      </a:lnTo>
                      <a:lnTo>
                        <a:pt x="0" y="34"/>
                      </a:lnTo>
                      <a:lnTo>
                        <a:pt x="0" y="24"/>
                      </a:lnTo>
                      <a:lnTo>
                        <a:pt x="1" y="20"/>
                      </a:lnTo>
                      <a:lnTo>
                        <a:pt x="3" y="11"/>
                      </a:lnTo>
                      <a:lnTo>
                        <a:pt x="5"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1" name="Freeform 244"/>
                <p:cNvSpPr>
                  <a:spLocks/>
                </p:cNvSpPr>
                <p:nvPr/>
              </p:nvSpPr>
              <p:spPr bwMode="auto">
                <a:xfrm>
                  <a:off x="1217" y="1331"/>
                  <a:ext cx="90" cy="111"/>
                </a:xfrm>
                <a:custGeom>
                  <a:avLst/>
                  <a:gdLst/>
                  <a:ahLst/>
                  <a:cxnLst>
                    <a:cxn ang="0">
                      <a:pos x="73" y="0"/>
                    </a:cxn>
                    <a:cxn ang="0">
                      <a:pos x="90" y="14"/>
                    </a:cxn>
                    <a:cxn ang="0">
                      <a:pos x="19" y="107"/>
                    </a:cxn>
                    <a:cxn ang="0">
                      <a:pos x="21" y="107"/>
                    </a:cxn>
                    <a:cxn ang="0">
                      <a:pos x="18" y="111"/>
                    </a:cxn>
                    <a:cxn ang="0">
                      <a:pos x="0" y="99"/>
                    </a:cxn>
                    <a:cxn ang="0">
                      <a:pos x="3" y="95"/>
                    </a:cxn>
                    <a:cxn ang="0">
                      <a:pos x="1" y="96"/>
                    </a:cxn>
                    <a:cxn ang="0">
                      <a:pos x="3" y="93"/>
                    </a:cxn>
                    <a:cxn ang="0">
                      <a:pos x="73" y="0"/>
                    </a:cxn>
                  </a:cxnLst>
                  <a:rect l="0" t="0" r="r" b="b"/>
                  <a:pathLst>
                    <a:path w="90" h="111">
                      <a:moveTo>
                        <a:pt x="73" y="0"/>
                      </a:moveTo>
                      <a:lnTo>
                        <a:pt x="90" y="14"/>
                      </a:lnTo>
                      <a:lnTo>
                        <a:pt x="19" y="107"/>
                      </a:lnTo>
                      <a:lnTo>
                        <a:pt x="21" y="107"/>
                      </a:lnTo>
                      <a:lnTo>
                        <a:pt x="18" y="111"/>
                      </a:lnTo>
                      <a:lnTo>
                        <a:pt x="0" y="99"/>
                      </a:lnTo>
                      <a:lnTo>
                        <a:pt x="3" y="95"/>
                      </a:lnTo>
                      <a:lnTo>
                        <a:pt x="1" y="96"/>
                      </a:lnTo>
                      <a:lnTo>
                        <a:pt x="3" y="93"/>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2" name="Freeform 245"/>
                <p:cNvSpPr>
                  <a:spLocks/>
                </p:cNvSpPr>
                <p:nvPr/>
              </p:nvSpPr>
              <p:spPr bwMode="auto">
                <a:xfrm>
                  <a:off x="1585" y="1611"/>
                  <a:ext cx="91" cy="111"/>
                </a:xfrm>
                <a:custGeom>
                  <a:avLst/>
                  <a:gdLst/>
                  <a:ahLst/>
                  <a:cxnLst>
                    <a:cxn ang="0">
                      <a:pos x="74" y="0"/>
                    </a:cxn>
                    <a:cxn ang="0">
                      <a:pos x="91" y="14"/>
                    </a:cxn>
                    <a:cxn ang="0">
                      <a:pos x="20" y="107"/>
                    </a:cxn>
                    <a:cxn ang="0">
                      <a:pos x="21" y="107"/>
                    </a:cxn>
                    <a:cxn ang="0">
                      <a:pos x="19" y="111"/>
                    </a:cxn>
                    <a:cxn ang="0">
                      <a:pos x="0" y="99"/>
                    </a:cxn>
                    <a:cxn ang="0">
                      <a:pos x="3" y="95"/>
                    </a:cxn>
                    <a:cxn ang="0">
                      <a:pos x="2" y="96"/>
                    </a:cxn>
                    <a:cxn ang="0">
                      <a:pos x="3" y="93"/>
                    </a:cxn>
                    <a:cxn ang="0">
                      <a:pos x="74" y="0"/>
                    </a:cxn>
                  </a:cxnLst>
                  <a:rect l="0" t="0" r="r" b="b"/>
                  <a:pathLst>
                    <a:path w="91" h="111">
                      <a:moveTo>
                        <a:pt x="74" y="0"/>
                      </a:moveTo>
                      <a:lnTo>
                        <a:pt x="91" y="14"/>
                      </a:lnTo>
                      <a:lnTo>
                        <a:pt x="20" y="107"/>
                      </a:lnTo>
                      <a:lnTo>
                        <a:pt x="21" y="107"/>
                      </a:lnTo>
                      <a:lnTo>
                        <a:pt x="19" y="111"/>
                      </a:lnTo>
                      <a:lnTo>
                        <a:pt x="0" y="99"/>
                      </a:lnTo>
                      <a:lnTo>
                        <a:pt x="3" y="95"/>
                      </a:lnTo>
                      <a:lnTo>
                        <a:pt x="2" y="96"/>
                      </a:lnTo>
                      <a:lnTo>
                        <a:pt x="3" y="93"/>
                      </a:lnTo>
                      <a:lnTo>
                        <a:pt x="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3" name="Freeform 246"/>
                <p:cNvSpPr>
                  <a:spLocks noEditPoints="1"/>
                </p:cNvSpPr>
                <p:nvPr/>
              </p:nvSpPr>
              <p:spPr bwMode="auto">
                <a:xfrm>
                  <a:off x="1880" y="3"/>
                  <a:ext cx="373" cy="433"/>
                </a:xfrm>
                <a:custGeom>
                  <a:avLst/>
                  <a:gdLst/>
                  <a:ahLst/>
                  <a:cxnLst>
                    <a:cxn ang="0">
                      <a:pos x="24" y="49"/>
                    </a:cxn>
                    <a:cxn ang="0">
                      <a:pos x="27" y="111"/>
                    </a:cxn>
                    <a:cxn ang="0">
                      <a:pos x="59" y="168"/>
                    </a:cxn>
                    <a:cxn ang="0">
                      <a:pos x="108" y="207"/>
                    </a:cxn>
                    <a:cxn ang="0">
                      <a:pos x="162" y="237"/>
                    </a:cxn>
                    <a:cxn ang="0">
                      <a:pos x="216" y="271"/>
                    </a:cxn>
                    <a:cxn ang="0">
                      <a:pos x="261" y="316"/>
                    </a:cxn>
                    <a:cxn ang="0">
                      <a:pos x="288" y="360"/>
                    </a:cxn>
                    <a:cxn ang="0">
                      <a:pos x="312" y="390"/>
                    </a:cxn>
                    <a:cxn ang="0">
                      <a:pos x="343" y="409"/>
                    </a:cxn>
                    <a:cxn ang="0">
                      <a:pos x="351" y="383"/>
                    </a:cxn>
                    <a:cxn ang="0">
                      <a:pos x="339" y="303"/>
                    </a:cxn>
                    <a:cxn ang="0">
                      <a:pos x="311" y="224"/>
                    </a:cxn>
                    <a:cxn ang="0">
                      <a:pos x="268" y="150"/>
                    </a:cxn>
                    <a:cxn ang="0">
                      <a:pos x="212" y="88"/>
                    </a:cxn>
                    <a:cxn ang="0">
                      <a:pos x="144" y="43"/>
                    </a:cxn>
                    <a:cxn ang="0">
                      <a:pos x="67" y="22"/>
                    </a:cxn>
                    <a:cxn ang="0">
                      <a:pos x="24" y="0"/>
                    </a:cxn>
                    <a:cxn ang="0">
                      <a:pos x="112" y="8"/>
                    </a:cxn>
                    <a:cxn ang="0">
                      <a:pos x="188" y="43"/>
                    </a:cxn>
                    <a:cxn ang="0">
                      <a:pos x="255" y="100"/>
                    </a:cxn>
                    <a:cxn ang="0">
                      <a:pos x="308" y="171"/>
                    </a:cxn>
                    <a:cxn ang="0">
                      <a:pos x="347" y="253"/>
                    </a:cxn>
                    <a:cxn ang="0">
                      <a:pos x="369" y="338"/>
                    </a:cxn>
                    <a:cxn ang="0">
                      <a:pos x="373" y="422"/>
                    </a:cxn>
                    <a:cxn ang="0">
                      <a:pos x="362" y="433"/>
                    </a:cxn>
                    <a:cxn ang="0">
                      <a:pos x="322" y="424"/>
                    </a:cxn>
                    <a:cxn ang="0">
                      <a:pos x="291" y="401"/>
                    </a:cxn>
                    <a:cxn ang="0">
                      <a:pos x="268" y="367"/>
                    </a:cxn>
                    <a:cxn ang="0">
                      <a:pos x="243" y="324"/>
                    </a:cxn>
                    <a:cxn ang="0">
                      <a:pos x="190" y="278"/>
                    </a:cxn>
                    <a:cxn ang="0">
                      <a:pos x="119" y="241"/>
                    </a:cxn>
                    <a:cxn ang="0">
                      <a:pos x="62" y="203"/>
                    </a:cxn>
                    <a:cxn ang="0">
                      <a:pos x="19" y="150"/>
                    </a:cxn>
                    <a:cxn ang="0">
                      <a:pos x="0" y="93"/>
                    </a:cxn>
                    <a:cxn ang="0">
                      <a:pos x="6" y="35"/>
                    </a:cxn>
                    <a:cxn ang="0">
                      <a:pos x="17" y="3"/>
                    </a:cxn>
                    <a:cxn ang="0">
                      <a:pos x="24" y="0"/>
                    </a:cxn>
                  </a:cxnLst>
                  <a:rect l="0" t="0" r="r" b="b"/>
                  <a:pathLst>
                    <a:path w="373" h="433">
                      <a:moveTo>
                        <a:pt x="34" y="22"/>
                      </a:moveTo>
                      <a:lnTo>
                        <a:pt x="24" y="49"/>
                      </a:lnTo>
                      <a:lnTo>
                        <a:pt x="21" y="81"/>
                      </a:lnTo>
                      <a:lnTo>
                        <a:pt x="27" y="111"/>
                      </a:lnTo>
                      <a:lnTo>
                        <a:pt x="38" y="142"/>
                      </a:lnTo>
                      <a:lnTo>
                        <a:pt x="59" y="168"/>
                      </a:lnTo>
                      <a:lnTo>
                        <a:pt x="83" y="191"/>
                      </a:lnTo>
                      <a:lnTo>
                        <a:pt x="108" y="207"/>
                      </a:lnTo>
                      <a:lnTo>
                        <a:pt x="134" y="223"/>
                      </a:lnTo>
                      <a:lnTo>
                        <a:pt x="162" y="237"/>
                      </a:lnTo>
                      <a:lnTo>
                        <a:pt x="188" y="252"/>
                      </a:lnTo>
                      <a:lnTo>
                        <a:pt x="216" y="271"/>
                      </a:lnTo>
                      <a:lnTo>
                        <a:pt x="240" y="292"/>
                      </a:lnTo>
                      <a:lnTo>
                        <a:pt x="261" y="316"/>
                      </a:lnTo>
                      <a:lnTo>
                        <a:pt x="279" y="344"/>
                      </a:lnTo>
                      <a:lnTo>
                        <a:pt x="288" y="360"/>
                      </a:lnTo>
                      <a:lnTo>
                        <a:pt x="300" y="376"/>
                      </a:lnTo>
                      <a:lnTo>
                        <a:pt x="312" y="390"/>
                      </a:lnTo>
                      <a:lnTo>
                        <a:pt x="326" y="402"/>
                      </a:lnTo>
                      <a:lnTo>
                        <a:pt x="343" y="409"/>
                      </a:lnTo>
                      <a:lnTo>
                        <a:pt x="351" y="409"/>
                      </a:lnTo>
                      <a:lnTo>
                        <a:pt x="351" y="383"/>
                      </a:lnTo>
                      <a:lnTo>
                        <a:pt x="347" y="344"/>
                      </a:lnTo>
                      <a:lnTo>
                        <a:pt x="339" y="303"/>
                      </a:lnTo>
                      <a:lnTo>
                        <a:pt x="327" y="263"/>
                      </a:lnTo>
                      <a:lnTo>
                        <a:pt x="311" y="224"/>
                      </a:lnTo>
                      <a:lnTo>
                        <a:pt x="291" y="185"/>
                      </a:lnTo>
                      <a:lnTo>
                        <a:pt x="268" y="150"/>
                      </a:lnTo>
                      <a:lnTo>
                        <a:pt x="241" y="117"/>
                      </a:lnTo>
                      <a:lnTo>
                        <a:pt x="212" y="88"/>
                      </a:lnTo>
                      <a:lnTo>
                        <a:pt x="180" y="64"/>
                      </a:lnTo>
                      <a:lnTo>
                        <a:pt x="144" y="43"/>
                      </a:lnTo>
                      <a:lnTo>
                        <a:pt x="106" y="30"/>
                      </a:lnTo>
                      <a:lnTo>
                        <a:pt x="67" y="22"/>
                      </a:lnTo>
                      <a:lnTo>
                        <a:pt x="34" y="22"/>
                      </a:lnTo>
                      <a:close/>
                      <a:moveTo>
                        <a:pt x="24" y="0"/>
                      </a:moveTo>
                      <a:lnTo>
                        <a:pt x="70" y="0"/>
                      </a:lnTo>
                      <a:lnTo>
                        <a:pt x="112" y="8"/>
                      </a:lnTo>
                      <a:lnTo>
                        <a:pt x="151" y="22"/>
                      </a:lnTo>
                      <a:lnTo>
                        <a:pt x="188" y="43"/>
                      </a:lnTo>
                      <a:lnTo>
                        <a:pt x="223" y="69"/>
                      </a:lnTo>
                      <a:lnTo>
                        <a:pt x="255" y="100"/>
                      </a:lnTo>
                      <a:lnTo>
                        <a:pt x="283" y="133"/>
                      </a:lnTo>
                      <a:lnTo>
                        <a:pt x="308" y="171"/>
                      </a:lnTo>
                      <a:lnTo>
                        <a:pt x="329" y="211"/>
                      </a:lnTo>
                      <a:lnTo>
                        <a:pt x="347" y="253"/>
                      </a:lnTo>
                      <a:lnTo>
                        <a:pt x="359" y="296"/>
                      </a:lnTo>
                      <a:lnTo>
                        <a:pt x="369" y="338"/>
                      </a:lnTo>
                      <a:lnTo>
                        <a:pt x="373" y="381"/>
                      </a:lnTo>
                      <a:lnTo>
                        <a:pt x="373" y="422"/>
                      </a:lnTo>
                      <a:lnTo>
                        <a:pt x="371" y="430"/>
                      </a:lnTo>
                      <a:lnTo>
                        <a:pt x="362" y="433"/>
                      </a:lnTo>
                      <a:lnTo>
                        <a:pt x="341" y="431"/>
                      </a:lnTo>
                      <a:lnTo>
                        <a:pt x="322" y="424"/>
                      </a:lnTo>
                      <a:lnTo>
                        <a:pt x="307" y="415"/>
                      </a:lnTo>
                      <a:lnTo>
                        <a:pt x="291" y="401"/>
                      </a:lnTo>
                      <a:lnTo>
                        <a:pt x="279" y="385"/>
                      </a:lnTo>
                      <a:lnTo>
                        <a:pt x="268" y="367"/>
                      </a:lnTo>
                      <a:lnTo>
                        <a:pt x="255" y="346"/>
                      </a:lnTo>
                      <a:lnTo>
                        <a:pt x="243" y="324"/>
                      </a:lnTo>
                      <a:lnTo>
                        <a:pt x="226" y="306"/>
                      </a:lnTo>
                      <a:lnTo>
                        <a:pt x="190" y="278"/>
                      </a:lnTo>
                      <a:lnTo>
                        <a:pt x="149" y="256"/>
                      </a:lnTo>
                      <a:lnTo>
                        <a:pt x="119" y="241"/>
                      </a:lnTo>
                      <a:lnTo>
                        <a:pt x="89" y="223"/>
                      </a:lnTo>
                      <a:lnTo>
                        <a:pt x="62" y="203"/>
                      </a:lnTo>
                      <a:lnTo>
                        <a:pt x="38" y="178"/>
                      </a:lnTo>
                      <a:lnTo>
                        <a:pt x="19" y="150"/>
                      </a:lnTo>
                      <a:lnTo>
                        <a:pt x="6" y="121"/>
                      </a:lnTo>
                      <a:lnTo>
                        <a:pt x="0" y="93"/>
                      </a:lnTo>
                      <a:lnTo>
                        <a:pt x="0" y="64"/>
                      </a:lnTo>
                      <a:lnTo>
                        <a:pt x="6" y="35"/>
                      </a:lnTo>
                      <a:lnTo>
                        <a:pt x="16" y="5"/>
                      </a:lnTo>
                      <a:lnTo>
                        <a:pt x="17" y="3"/>
                      </a:lnTo>
                      <a:lnTo>
                        <a:pt x="20" y="1"/>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4" name="Freeform 247"/>
                <p:cNvSpPr>
                  <a:spLocks/>
                </p:cNvSpPr>
                <p:nvPr/>
              </p:nvSpPr>
              <p:spPr bwMode="auto">
                <a:xfrm>
                  <a:off x="2139" y="334"/>
                  <a:ext cx="74" cy="36"/>
                </a:xfrm>
                <a:custGeom>
                  <a:avLst/>
                  <a:gdLst/>
                  <a:ahLst/>
                  <a:cxnLst>
                    <a:cxn ang="0">
                      <a:pos x="64" y="0"/>
                    </a:cxn>
                    <a:cxn ang="0">
                      <a:pos x="71" y="3"/>
                    </a:cxn>
                    <a:cxn ang="0">
                      <a:pos x="74" y="9"/>
                    </a:cxn>
                    <a:cxn ang="0">
                      <a:pos x="74" y="14"/>
                    </a:cxn>
                    <a:cxn ang="0">
                      <a:pos x="71" y="20"/>
                    </a:cxn>
                    <a:cxn ang="0">
                      <a:pos x="64" y="22"/>
                    </a:cxn>
                    <a:cxn ang="0">
                      <a:pos x="48" y="24"/>
                    </a:cxn>
                    <a:cxn ang="0">
                      <a:pos x="10" y="36"/>
                    </a:cxn>
                    <a:cxn ang="0">
                      <a:pos x="4" y="34"/>
                    </a:cxn>
                    <a:cxn ang="0">
                      <a:pos x="2" y="31"/>
                    </a:cxn>
                    <a:cxn ang="0">
                      <a:pos x="0" y="28"/>
                    </a:cxn>
                    <a:cxn ang="0">
                      <a:pos x="0" y="25"/>
                    </a:cxn>
                    <a:cxn ang="0">
                      <a:pos x="2" y="21"/>
                    </a:cxn>
                    <a:cxn ang="0">
                      <a:pos x="4" y="15"/>
                    </a:cxn>
                    <a:cxn ang="0">
                      <a:pos x="9" y="14"/>
                    </a:cxn>
                    <a:cxn ang="0">
                      <a:pos x="27" y="7"/>
                    </a:cxn>
                    <a:cxn ang="0">
                      <a:pos x="45" y="2"/>
                    </a:cxn>
                    <a:cxn ang="0">
                      <a:pos x="64" y="0"/>
                    </a:cxn>
                  </a:cxnLst>
                  <a:rect l="0" t="0" r="r" b="b"/>
                  <a:pathLst>
                    <a:path w="74" h="36">
                      <a:moveTo>
                        <a:pt x="64" y="0"/>
                      </a:moveTo>
                      <a:lnTo>
                        <a:pt x="71" y="3"/>
                      </a:lnTo>
                      <a:lnTo>
                        <a:pt x="74" y="9"/>
                      </a:lnTo>
                      <a:lnTo>
                        <a:pt x="74" y="14"/>
                      </a:lnTo>
                      <a:lnTo>
                        <a:pt x="71" y="20"/>
                      </a:lnTo>
                      <a:lnTo>
                        <a:pt x="64" y="22"/>
                      </a:lnTo>
                      <a:lnTo>
                        <a:pt x="48" y="24"/>
                      </a:lnTo>
                      <a:lnTo>
                        <a:pt x="10" y="36"/>
                      </a:lnTo>
                      <a:lnTo>
                        <a:pt x="4" y="34"/>
                      </a:lnTo>
                      <a:lnTo>
                        <a:pt x="2" y="31"/>
                      </a:lnTo>
                      <a:lnTo>
                        <a:pt x="0" y="28"/>
                      </a:lnTo>
                      <a:lnTo>
                        <a:pt x="0" y="25"/>
                      </a:lnTo>
                      <a:lnTo>
                        <a:pt x="2" y="21"/>
                      </a:lnTo>
                      <a:lnTo>
                        <a:pt x="4" y="15"/>
                      </a:lnTo>
                      <a:lnTo>
                        <a:pt x="9" y="14"/>
                      </a:lnTo>
                      <a:lnTo>
                        <a:pt x="27" y="7"/>
                      </a:lnTo>
                      <a:lnTo>
                        <a:pt x="45"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5" name="Freeform 248"/>
                <p:cNvSpPr>
                  <a:spLocks noEditPoints="1"/>
                </p:cNvSpPr>
                <p:nvPr/>
              </p:nvSpPr>
              <p:spPr bwMode="auto">
                <a:xfrm>
                  <a:off x="2100" y="454"/>
                  <a:ext cx="74" cy="128"/>
                </a:xfrm>
                <a:custGeom>
                  <a:avLst/>
                  <a:gdLst/>
                  <a:ahLst/>
                  <a:cxnLst>
                    <a:cxn ang="0">
                      <a:pos x="48" y="49"/>
                    </a:cxn>
                    <a:cxn ang="0">
                      <a:pos x="42" y="50"/>
                    </a:cxn>
                    <a:cxn ang="0">
                      <a:pos x="34" y="57"/>
                    </a:cxn>
                    <a:cxn ang="0">
                      <a:pos x="31" y="61"/>
                    </a:cxn>
                    <a:cxn ang="0">
                      <a:pos x="29" y="63"/>
                    </a:cxn>
                    <a:cxn ang="0">
                      <a:pos x="27" y="67"/>
                    </a:cxn>
                    <a:cxn ang="0">
                      <a:pos x="25" y="71"/>
                    </a:cxn>
                    <a:cxn ang="0">
                      <a:pos x="24" y="75"/>
                    </a:cxn>
                    <a:cxn ang="0">
                      <a:pos x="23" y="81"/>
                    </a:cxn>
                    <a:cxn ang="0">
                      <a:pos x="24" y="95"/>
                    </a:cxn>
                    <a:cxn ang="0">
                      <a:pos x="25" y="99"/>
                    </a:cxn>
                    <a:cxn ang="0">
                      <a:pos x="27" y="102"/>
                    </a:cxn>
                    <a:cxn ang="0">
                      <a:pos x="29" y="106"/>
                    </a:cxn>
                    <a:cxn ang="0">
                      <a:pos x="32" y="104"/>
                    </a:cxn>
                    <a:cxn ang="0">
                      <a:pos x="34" y="103"/>
                    </a:cxn>
                    <a:cxn ang="0">
                      <a:pos x="36" y="99"/>
                    </a:cxn>
                    <a:cxn ang="0">
                      <a:pos x="39" y="95"/>
                    </a:cxn>
                    <a:cxn ang="0">
                      <a:pos x="41" y="89"/>
                    </a:cxn>
                    <a:cxn ang="0">
                      <a:pos x="45" y="78"/>
                    </a:cxn>
                    <a:cxn ang="0">
                      <a:pos x="48" y="65"/>
                    </a:cxn>
                    <a:cxn ang="0">
                      <a:pos x="49" y="53"/>
                    </a:cxn>
                    <a:cxn ang="0">
                      <a:pos x="50" y="47"/>
                    </a:cxn>
                    <a:cxn ang="0">
                      <a:pos x="60" y="0"/>
                    </a:cxn>
                    <a:cxn ang="0">
                      <a:pos x="70" y="1"/>
                    </a:cxn>
                    <a:cxn ang="0">
                      <a:pos x="74" y="7"/>
                    </a:cxn>
                    <a:cxn ang="0">
                      <a:pos x="73" y="25"/>
                    </a:cxn>
                    <a:cxn ang="0">
                      <a:pos x="74" y="35"/>
                    </a:cxn>
                    <a:cxn ang="0">
                      <a:pos x="71" y="49"/>
                    </a:cxn>
                    <a:cxn ang="0">
                      <a:pos x="60" y="100"/>
                    </a:cxn>
                    <a:cxn ang="0">
                      <a:pos x="41" y="127"/>
                    </a:cxn>
                    <a:cxn ang="0">
                      <a:pos x="24" y="127"/>
                    </a:cxn>
                    <a:cxn ang="0">
                      <a:pos x="7" y="114"/>
                    </a:cxn>
                    <a:cxn ang="0">
                      <a:pos x="0" y="88"/>
                    </a:cxn>
                    <a:cxn ang="0">
                      <a:pos x="9" y="56"/>
                    </a:cxn>
                    <a:cxn ang="0">
                      <a:pos x="29" y="32"/>
                    </a:cxn>
                    <a:cxn ang="0">
                      <a:pos x="52" y="22"/>
                    </a:cxn>
                    <a:cxn ang="0">
                      <a:pos x="55" y="4"/>
                    </a:cxn>
                    <a:cxn ang="0">
                      <a:pos x="60" y="0"/>
                    </a:cxn>
                  </a:cxnLst>
                  <a:rect l="0" t="0" r="r" b="b"/>
                  <a:pathLst>
                    <a:path w="74" h="128">
                      <a:moveTo>
                        <a:pt x="50" y="46"/>
                      </a:moveTo>
                      <a:lnTo>
                        <a:pt x="48" y="49"/>
                      </a:lnTo>
                      <a:lnTo>
                        <a:pt x="45" y="49"/>
                      </a:lnTo>
                      <a:lnTo>
                        <a:pt x="42" y="50"/>
                      </a:lnTo>
                      <a:lnTo>
                        <a:pt x="36" y="56"/>
                      </a:lnTo>
                      <a:lnTo>
                        <a:pt x="34" y="57"/>
                      </a:lnTo>
                      <a:lnTo>
                        <a:pt x="32" y="60"/>
                      </a:lnTo>
                      <a:lnTo>
                        <a:pt x="31" y="61"/>
                      </a:lnTo>
                      <a:lnTo>
                        <a:pt x="31" y="63"/>
                      </a:lnTo>
                      <a:lnTo>
                        <a:pt x="29" y="63"/>
                      </a:lnTo>
                      <a:lnTo>
                        <a:pt x="29" y="64"/>
                      </a:lnTo>
                      <a:lnTo>
                        <a:pt x="27" y="67"/>
                      </a:lnTo>
                      <a:lnTo>
                        <a:pt x="27" y="70"/>
                      </a:lnTo>
                      <a:lnTo>
                        <a:pt x="25" y="71"/>
                      </a:lnTo>
                      <a:lnTo>
                        <a:pt x="25" y="72"/>
                      </a:lnTo>
                      <a:lnTo>
                        <a:pt x="24" y="75"/>
                      </a:lnTo>
                      <a:lnTo>
                        <a:pt x="24" y="79"/>
                      </a:lnTo>
                      <a:lnTo>
                        <a:pt x="23" y="81"/>
                      </a:lnTo>
                      <a:lnTo>
                        <a:pt x="23" y="93"/>
                      </a:lnTo>
                      <a:lnTo>
                        <a:pt x="24" y="95"/>
                      </a:lnTo>
                      <a:lnTo>
                        <a:pt x="24" y="97"/>
                      </a:lnTo>
                      <a:lnTo>
                        <a:pt x="25" y="99"/>
                      </a:lnTo>
                      <a:lnTo>
                        <a:pt x="25" y="102"/>
                      </a:lnTo>
                      <a:lnTo>
                        <a:pt x="27" y="102"/>
                      </a:lnTo>
                      <a:lnTo>
                        <a:pt x="27" y="103"/>
                      </a:lnTo>
                      <a:lnTo>
                        <a:pt x="29" y="106"/>
                      </a:lnTo>
                      <a:lnTo>
                        <a:pt x="32" y="106"/>
                      </a:lnTo>
                      <a:lnTo>
                        <a:pt x="32" y="104"/>
                      </a:lnTo>
                      <a:lnTo>
                        <a:pt x="35" y="102"/>
                      </a:lnTo>
                      <a:lnTo>
                        <a:pt x="34" y="103"/>
                      </a:lnTo>
                      <a:lnTo>
                        <a:pt x="36" y="100"/>
                      </a:lnTo>
                      <a:lnTo>
                        <a:pt x="36" y="99"/>
                      </a:lnTo>
                      <a:lnTo>
                        <a:pt x="38" y="96"/>
                      </a:lnTo>
                      <a:lnTo>
                        <a:pt x="39" y="95"/>
                      </a:lnTo>
                      <a:lnTo>
                        <a:pt x="39" y="92"/>
                      </a:lnTo>
                      <a:lnTo>
                        <a:pt x="41" y="89"/>
                      </a:lnTo>
                      <a:lnTo>
                        <a:pt x="42" y="85"/>
                      </a:lnTo>
                      <a:lnTo>
                        <a:pt x="45" y="78"/>
                      </a:lnTo>
                      <a:lnTo>
                        <a:pt x="46" y="72"/>
                      </a:lnTo>
                      <a:lnTo>
                        <a:pt x="48" y="65"/>
                      </a:lnTo>
                      <a:lnTo>
                        <a:pt x="48" y="58"/>
                      </a:lnTo>
                      <a:lnTo>
                        <a:pt x="49" y="53"/>
                      </a:lnTo>
                      <a:lnTo>
                        <a:pt x="49" y="49"/>
                      </a:lnTo>
                      <a:lnTo>
                        <a:pt x="50" y="47"/>
                      </a:lnTo>
                      <a:lnTo>
                        <a:pt x="50" y="46"/>
                      </a:lnTo>
                      <a:close/>
                      <a:moveTo>
                        <a:pt x="60" y="0"/>
                      </a:moveTo>
                      <a:lnTo>
                        <a:pt x="66" y="0"/>
                      </a:lnTo>
                      <a:lnTo>
                        <a:pt x="70" y="1"/>
                      </a:lnTo>
                      <a:lnTo>
                        <a:pt x="71" y="4"/>
                      </a:lnTo>
                      <a:lnTo>
                        <a:pt x="74" y="7"/>
                      </a:lnTo>
                      <a:lnTo>
                        <a:pt x="74" y="11"/>
                      </a:lnTo>
                      <a:lnTo>
                        <a:pt x="73" y="25"/>
                      </a:lnTo>
                      <a:lnTo>
                        <a:pt x="74" y="28"/>
                      </a:lnTo>
                      <a:lnTo>
                        <a:pt x="74" y="35"/>
                      </a:lnTo>
                      <a:lnTo>
                        <a:pt x="73" y="37"/>
                      </a:lnTo>
                      <a:lnTo>
                        <a:pt x="71" y="49"/>
                      </a:lnTo>
                      <a:lnTo>
                        <a:pt x="66" y="86"/>
                      </a:lnTo>
                      <a:lnTo>
                        <a:pt x="60" y="100"/>
                      </a:lnTo>
                      <a:lnTo>
                        <a:pt x="53" y="114"/>
                      </a:lnTo>
                      <a:lnTo>
                        <a:pt x="41" y="127"/>
                      </a:lnTo>
                      <a:lnTo>
                        <a:pt x="35" y="128"/>
                      </a:lnTo>
                      <a:lnTo>
                        <a:pt x="24" y="127"/>
                      </a:lnTo>
                      <a:lnTo>
                        <a:pt x="14" y="121"/>
                      </a:lnTo>
                      <a:lnTo>
                        <a:pt x="7" y="114"/>
                      </a:lnTo>
                      <a:lnTo>
                        <a:pt x="3" y="103"/>
                      </a:lnTo>
                      <a:lnTo>
                        <a:pt x="0" y="88"/>
                      </a:lnTo>
                      <a:lnTo>
                        <a:pt x="3" y="71"/>
                      </a:lnTo>
                      <a:lnTo>
                        <a:pt x="9" y="56"/>
                      </a:lnTo>
                      <a:lnTo>
                        <a:pt x="18" y="43"/>
                      </a:lnTo>
                      <a:lnTo>
                        <a:pt x="29" y="32"/>
                      </a:lnTo>
                      <a:lnTo>
                        <a:pt x="45" y="25"/>
                      </a:lnTo>
                      <a:lnTo>
                        <a:pt x="52" y="22"/>
                      </a:lnTo>
                      <a:lnTo>
                        <a:pt x="52" y="7"/>
                      </a:lnTo>
                      <a:lnTo>
                        <a:pt x="55" y="4"/>
                      </a:lnTo>
                      <a:lnTo>
                        <a:pt x="56" y="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6" name="Freeform 249"/>
                <p:cNvSpPr>
                  <a:spLocks/>
                </p:cNvSpPr>
                <p:nvPr/>
              </p:nvSpPr>
              <p:spPr bwMode="auto">
                <a:xfrm>
                  <a:off x="2235" y="494"/>
                  <a:ext cx="208" cy="185"/>
                </a:xfrm>
                <a:custGeom>
                  <a:avLst/>
                  <a:gdLst/>
                  <a:ahLst/>
                  <a:cxnLst>
                    <a:cxn ang="0">
                      <a:pos x="50" y="0"/>
                    </a:cxn>
                    <a:cxn ang="0">
                      <a:pos x="57" y="3"/>
                    </a:cxn>
                    <a:cxn ang="0">
                      <a:pos x="89" y="21"/>
                    </a:cxn>
                    <a:cxn ang="0">
                      <a:pos x="127" y="32"/>
                    </a:cxn>
                    <a:cxn ang="0">
                      <a:pos x="163" y="45"/>
                    </a:cxn>
                    <a:cxn ang="0">
                      <a:pos x="192" y="66"/>
                    </a:cxn>
                    <a:cxn ang="0">
                      <a:pos x="206" y="98"/>
                    </a:cxn>
                    <a:cxn ang="0">
                      <a:pos x="203" y="131"/>
                    </a:cxn>
                    <a:cxn ang="0">
                      <a:pos x="185" y="158"/>
                    </a:cxn>
                    <a:cxn ang="0">
                      <a:pos x="145" y="180"/>
                    </a:cxn>
                    <a:cxn ang="0">
                      <a:pos x="98" y="185"/>
                    </a:cxn>
                    <a:cxn ang="0">
                      <a:pos x="88" y="178"/>
                    </a:cxn>
                    <a:cxn ang="0">
                      <a:pos x="91" y="166"/>
                    </a:cxn>
                    <a:cxn ang="0">
                      <a:pos x="114" y="163"/>
                    </a:cxn>
                    <a:cxn ang="0">
                      <a:pos x="150" y="155"/>
                    </a:cxn>
                    <a:cxn ang="0">
                      <a:pos x="178" y="134"/>
                    </a:cxn>
                    <a:cxn ang="0">
                      <a:pos x="184" y="96"/>
                    </a:cxn>
                    <a:cxn ang="0">
                      <a:pos x="160" y="68"/>
                    </a:cxn>
                    <a:cxn ang="0">
                      <a:pos x="112" y="50"/>
                    </a:cxn>
                    <a:cxn ang="0">
                      <a:pos x="63" y="32"/>
                    </a:cxn>
                    <a:cxn ang="0">
                      <a:pos x="56" y="31"/>
                    </a:cxn>
                    <a:cxn ang="0">
                      <a:pos x="45" y="32"/>
                    </a:cxn>
                    <a:cxn ang="0">
                      <a:pos x="25" y="28"/>
                    </a:cxn>
                    <a:cxn ang="0">
                      <a:pos x="21" y="43"/>
                    </a:cxn>
                    <a:cxn ang="0">
                      <a:pos x="13" y="55"/>
                    </a:cxn>
                    <a:cxn ang="0">
                      <a:pos x="3" y="52"/>
                    </a:cxn>
                    <a:cxn ang="0">
                      <a:pos x="0" y="17"/>
                    </a:cxn>
                    <a:cxn ang="0">
                      <a:pos x="11" y="6"/>
                    </a:cxn>
                    <a:cxn ang="0">
                      <a:pos x="36" y="9"/>
                    </a:cxn>
                    <a:cxn ang="0">
                      <a:pos x="39" y="4"/>
                    </a:cxn>
                    <a:cxn ang="0">
                      <a:pos x="42" y="2"/>
                    </a:cxn>
                    <a:cxn ang="0">
                      <a:pos x="46" y="0"/>
                    </a:cxn>
                  </a:cxnLst>
                  <a:rect l="0" t="0" r="r" b="b"/>
                  <a:pathLst>
                    <a:path w="208" h="185">
                      <a:moveTo>
                        <a:pt x="46" y="0"/>
                      </a:moveTo>
                      <a:lnTo>
                        <a:pt x="50" y="0"/>
                      </a:lnTo>
                      <a:lnTo>
                        <a:pt x="54" y="2"/>
                      </a:lnTo>
                      <a:lnTo>
                        <a:pt x="57" y="3"/>
                      </a:lnTo>
                      <a:lnTo>
                        <a:pt x="73" y="13"/>
                      </a:lnTo>
                      <a:lnTo>
                        <a:pt x="89" y="21"/>
                      </a:lnTo>
                      <a:lnTo>
                        <a:pt x="107" y="27"/>
                      </a:lnTo>
                      <a:lnTo>
                        <a:pt x="127" y="32"/>
                      </a:lnTo>
                      <a:lnTo>
                        <a:pt x="145" y="38"/>
                      </a:lnTo>
                      <a:lnTo>
                        <a:pt x="163" y="45"/>
                      </a:lnTo>
                      <a:lnTo>
                        <a:pt x="178" y="55"/>
                      </a:lnTo>
                      <a:lnTo>
                        <a:pt x="192" y="66"/>
                      </a:lnTo>
                      <a:lnTo>
                        <a:pt x="202" y="82"/>
                      </a:lnTo>
                      <a:lnTo>
                        <a:pt x="206" y="98"/>
                      </a:lnTo>
                      <a:lnTo>
                        <a:pt x="208" y="114"/>
                      </a:lnTo>
                      <a:lnTo>
                        <a:pt x="203" y="131"/>
                      </a:lnTo>
                      <a:lnTo>
                        <a:pt x="196" y="145"/>
                      </a:lnTo>
                      <a:lnTo>
                        <a:pt x="185" y="158"/>
                      </a:lnTo>
                      <a:lnTo>
                        <a:pt x="166" y="170"/>
                      </a:lnTo>
                      <a:lnTo>
                        <a:pt x="145" y="180"/>
                      </a:lnTo>
                      <a:lnTo>
                        <a:pt x="121" y="184"/>
                      </a:lnTo>
                      <a:lnTo>
                        <a:pt x="98" y="185"/>
                      </a:lnTo>
                      <a:lnTo>
                        <a:pt x="91" y="183"/>
                      </a:lnTo>
                      <a:lnTo>
                        <a:pt x="88" y="178"/>
                      </a:lnTo>
                      <a:lnTo>
                        <a:pt x="88" y="172"/>
                      </a:lnTo>
                      <a:lnTo>
                        <a:pt x="91" y="166"/>
                      </a:lnTo>
                      <a:lnTo>
                        <a:pt x="98" y="163"/>
                      </a:lnTo>
                      <a:lnTo>
                        <a:pt x="114" y="163"/>
                      </a:lnTo>
                      <a:lnTo>
                        <a:pt x="132" y="160"/>
                      </a:lnTo>
                      <a:lnTo>
                        <a:pt x="150" y="155"/>
                      </a:lnTo>
                      <a:lnTo>
                        <a:pt x="167" y="146"/>
                      </a:lnTo>
                      <a:lnTo>
                        <a:pt x="178" y="134"/>
                      </a:lnTo>
                      <a:lnTo>
                        <a:pt x="185" y="114"/>
                      </a:lnTo>
                      <a:lnTo>
                        <a:pt x="184" y="96"/>
                      </a:lnTo>
                      <a:lnTo>
                        <a:pt x="176" y="81"/>
                      </a:lnTo>
                      <a:lnTo>
                        <a:pt x="160" y="68"/>
                      </a:lnTo>
                      <a:lnTo>
                        <a:pt x="137" y="59"/>
                      </a:lnTo>
                      <a:lnTo>
                        <a:pt x="112" y="50"/>
                      </a:lnTo>
                      <a:lnTo>
                        <a:pt x="86" y="43"/>
                      </a:lnTo>
                      <a:lnTo>
                        <a:pt x="63" y="32"/>
                      </a:lnTo>
                      <a:lnTo>
                        <a:pt x="57" y="30"/>
                      </a:lnTo>
                      <a:lnTo>
                        <a:pt x="56" y="31"/>
                      </a:lnTo>
                      <a:lnTo>
                        <a:pt x="52" y="32"/>
                      </a:lnTo>
                      <a:lnTo>
                        <a:pt x="45" y="32"/>
                      </a:lnTo>
                      <a:lnTo>
                        <a:pt x="41" y="31"/>
                      </a:lnTo>
                      <a:lnTo>
                        <a:pt x="25" y="28"/>
                      </a:lnTo>
                      <a:lnTo>
                        <a:pt x="21" y="28"/>
                      </a:lnTo>
                      <a:lnTo>
                        <a:pt x="21" y="43"/>
                      </a:lnTo>
                      <a:lnTo>
                        <a:pt x="18" y="52"/>
                      </a:lnTo>
                      <a:lnTo>
                        <a:pt x="13" y="55"/>
                      </a:lnTo>
                      <a:lnTo>
                        <a:pt x="9" y="55"/>
                      </a:lnTo>
                      <a:lnTo>
                        <a:pt x="3" y="52"/>
                      </a:lnTo>
                      <a:lnTo>
                        <a:pt x="0" y="43"/>
                      </a:lnTo>
                      <a:lnTo>
                        <a:pt x="0" y="17"/>
                      </a:lnTo>
                      <a:lnTo>
                        <a:pt x="3" y="9"/>
                      </a:lnTo>
                      <a:lnTo>
                        <a:pt x="11" y="6"/>
                      </a:lnTo>
                      <a:lnTo>
                        <a:pt x="17" y="6"/>
                      </a:lnTo>
                      <a:lnTo>
                        <a:pt x="36" y="9"/>
                      </a:lnTo>
                      <a:lnTo>
                        <a:pt x="38" y="6"/>
                      </a:lnTo>
                      <a:lnTo>
                        <a:pt x="39" y="4"/>
                      </a:lnTo>
                      <a:lnTo>
                        <a:pt x="42" y="3"/>
                      </a:lnTo>
                      <a:lnTo>
                        <a:pt x="42" y="2"/>
                      </a:lnTo>
                      <a:lnTo>
                        <a:pt x="43"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7" name="Freeform 250"/>
                <p:cNvSpPr>
                  <a:spLocks/>
                </p:cNvSpPr>
                <p:nvPr/>
              </p:nvSpPr>
              <p:spPr bwMode="auto">
                <a:xfrm>
                  <a:off x="2263" y="537"/>
                  <a:ext cx="81" cy="77"/>
                </a:xfrm>
                <a:custGeom>
                  <a:avLst/>
                  <a:gdLst/>
                  <a:ahLst/>
                  <a:cxnLst>
                    <a:cxn ang="0">
                      <a:pos x="8" y="0"/>
                    </a:cxn>
                    <a:cxn ang="0">
                      <a:pos x="11" y="0"/>
                    </a:cxn>
                    <a:cxn ang="0">
                      <a:pos x="15" y="2"/>
                    </a:cxn>
                    <a:cxn ang="0">
                      <a:pos x="33" y="14"/>
                    </a:cxn>
                    <a:cxn ang="0">
                      <a:pos x="52" y="28"/>
                    </a:cxn>
                    <a:cxn ang="0">
                      <a:pos x="67" y="44"/>
                    </a:cxn>
                    <a:cxn ang="0">
                      <a:pos x="79" y="60"/>
                    </a:cxn>
                    <a:cxn ang="0">
                      <a:pos x="81" y="64"/>
                    </a:cxn>
                    <a:cxn ang="0">
                      <a:pos x="81" y="69"/>
                    </a:cxn>
                    <a:cxn ang="0">
                      <a:pos x="79" y="71"/>
                    </a:cxn>
                    <a:cxn ang="0">
                      <a:pos x="77" y="74"/>
                    </a:cxn>
                    <a:cxn ang="0">
                      <a:pos x="74" y="76"/>
                    </a:cxn>
                    <a:cxn ang="0">
                      <a:pos x="70" y="77"/>
                    </a:cxn>
                    <a:cxn ang="0">
                      <a:pos x="65" y="77"/>
                    </a:cxn>
                    <a:cxn ang="0">
                      <a:pos x="60" y="71"/>
                    </a:cxn>
                    <a:cxn ang="0">
                      <a:pos x="49" y="56"/>
                    </a:cxn>
                    <a:cxn ang="0">
                      <a:pos x="35" y="44"/>
                    </a:cxn>
                    <a:cxn ang="0">
                      <a:pos x="20" y="31"/>
                    </a:cxn>
                    <a:cxn ang="0">
                      <a:pos x="4" y="21"/>
                    </a:cxn>
                    <a:cxn ang="0">
                      <a:pos x="1" y="19"/>
                    </a:cxn>
                    <a:cxn ang="0">
                      <a:pos x="0" y="14"/>
                    </a:cxn>
                    <a:cxn ang="0">
                      <a:pos x="0" y="7"/>
                    </a:cxn>
                    <a:cxn ang="0">
                      <a:pos x="6" y="2"/>
                    </a:cxn>
                    <a:cxn ang="0">
                      <a:pos x="8" y="0"/>
                    </a:cxn>
                  </a:cxnLst>
                  <a:rect l="0" t="0" r="r" b="b"/>
                  <a:pathLst>
                    <a:path w="81" h="77">
                      <a:moveTo>
                        <a:pt x="8" y="0"/>
                      </a:moveTo>
                      <a:lnTo>
                        <a:pt x="11" y="0"/>
                      </a:lnTo>
                      <a:lnTo>
                        <a:pt x="15" y="2"/>
                      </a:lnTo>
                      <a:lnTo>
                        <a:pt x="33" y="14"/>
                      </a:lnTo>
                      <a:lnTo>
                        <a:pt x="52" y="28"/>
                      </a:lnTo>
                      <a:lnTo>
                        <a:pt x="67" y="44"/>
                      </a:lnTo>
                      <a:lnTo>
                        <a:pt x="79" y="60"/>
                      </a:lnTo>
                      <a:lnTo>
                        <a:pt x="81" y="64"/>
                      </a:lnTo>
                      <a:lnTo>
                        <a:pt x="81" y="69"/>
                      </a:lnTo>
                      <a:lnTo>
                        <a:pt x="79" y="71"/>
                      </a:lnTo>
                      <a:lnTo>
                        <a:pt x="77" y="74"/>
                      </a:lnTo>
                      <a:lnTo>
                        <a:pt x="74" y="76"/>
                      </a:lnTo>
                      <a:lnTo>
                        <a:pt x="70" y="77"/>
                      </a:lnTo>
                      <a:lnTo>
                        <a:pt x="65" y="77"/>
                      </a:lnTo>
                      <a:lnTo>
                        <a:pt x="60" y="71"/>
                      </a:lnTo>
                      <a:lnTo>
                        <a:pt x="49" y="56"/>
                      </a:lnTo>
                      <a:lnTo>
                        <a:pt x="35" y="44"/>
                      </a:lnTo>
                      <a:lnTo>
                        <a:pt x="20" y="31"/>
                      </a:lnTo>
                      <a:lnTo>
                        <a:pt x="4" y="21"/>
                      </a:lnTo>
                      <a:lnTo>
                        <a:pt x="1" y="19"/>
                      </a:lnTo>
                      <a:lnTo>
                        <a:pt x="0" y="14"/>
                      </a:lnTo>
                      <a:lnTo>
                        <a:pt x="0" y="7"/>
                      </a:lnTo>
                      <a:lnTo>
                        <a:pt x="6"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 name="Freeform 251"/>
                <p:cNvSpPr>
                  <a:spLocks/>
                </p:cNvSpPr>
                <p:nvPr/>
              </p:nvSpPr>
              <p:spPr bwMode="auto">
                <a:xfrm>
                  <a:off x="2224" y="532"/>
                  <a:ext cx="82" cy="149"/>
                </a:xfrm>
                <a:custGeom>
                  <a:avLst/>
                  <a:gdLst/>
                  <a:ahLst/>
                  <a:cxnLst>
                    <a:cxn ang="0">
                      <a:pos x="8" y="0"/>
                    </a:cxn>
                    <a:cxn ang="0">
                      <a:pos x="11" y="0"/>
                    </a:cxn>
                    <a:cxn ang="0">
                      <a:pos x="15" y="1"/>
                    </a:cxn>
                    <a:cxn ang="0">
                      <a:pos x="17" y="3"/>
                    </a:cxn>
                    <a:cxn ang="0">
                      <a:pos x="20" y="4"/>
                    </a:cxn>
                    <a:cxn ang="0">
                      <a:pos x="21" y="8"/>
                    </a:cxn>
                    <a:cxn ang="0">
                      <a:pos x="28" y="22"/>
                    </a:cxn>
                    <a:cxn ang="0">
                      <a:pos x="39" y="35"/>
                    </a:cxn>
                    <a:cxn ang="0">
                      <a:pos x="49" y="46"/>
                    </a:cxn>
                    <a:cxn ang="0">
                      <a:pos x="65" y="64"/>
                    </a:cxn>
                    <a:cxn ang="0">
                      <a:pos x="78" y="83"/>
                    </a:cxn>
                    <a:cxn ang="0">
                      <a:pos x="82" y="99"/>
                    </a:cxn>
                    <a:cxn ang="0">
                      <a:pos x="81" y="111"/>
                    </a:cxn>
                    <a:cxn ang="0">
                      <a:pos x="75" y="124"/>
                    </a:cxn>
                    <a:cxn ang="0">
                      <a:pos x="65" y="134"/>
                    </a:cxn>
                    <a:cxn ang="0">
                      <a:pos x="54" y="140"/>
                    </a:cxn>
                    <a:cxn ang="0">
                      <a:pos x="40" y="147"/>
                    </a:cxn>
                    <a:cxn ang="0">
                      <a:pos x="36" y="149"/>
                    </a:cxn>
                    <a:cxn ang="0">
                      <a:pos x="31" y="146"/>
                    </a:cxn>
                    <a:cxn ang="0">
                      <a:pos x="29" y="142"/>
                    </a:cxn>
                    <a:cxn ang="0">
                      <a:pos x="28" y="139"/>
                    </a:cxn>
                    <a:cxn ang="0">
                      <a:pos x="28" y="135"/>
                    </a:cxn>
                    <a:cxn ang="0">
                      <a:pos x="29" y="132"/>
                    </a:cxn>
                    <a:cxn ang="0">
                      <a:pos x="31" y="128"/>
                    </a:cxn>
                    <a:cxn ang="0">
                      <a:pos x="35" y="127"/>
                    </a:cxn>
                    <a:cxn ang="0">
                      <a:pos x="52" y="118"/>
                    </a:cxn>
                    <a:cxn ang="0">
                      <a:pos x="57" y="111"/>
                    </a:cxn>
                    <a:cxn ang="0">
                      <a:pos x="60" y="104"/>
                    </a:cxn>
                    <a:cxn ang="0">
                      <a:pos x="59" y="95"/>
                    </a:cxn>
                    <a:cxn ang="0">
                      <a:pos x="49" y="79"/>
                    </a:cxn>
                    <a:cxn ang="0">
                      <a:pos x="36" y="64"/>
                    </a:cxn>
                    <a:cxn ang="0">
                      <a:pos x="27" y="53"/>
                    </a:cxn>
                    <a:cxn ang="0">
                      <a:pos x="15" y="42"/>
                    </a:cxn>
                    <a:cxn ang="0">
                      <a:pos x="6" y="29"/>
                    </a:cxn>
                    <a:cxn ang="0">
                      <a:pos x="0" y="14"/>
                    </a:cxn>
                    <a:cxn ang="0">
                      <a:pos x="0" y="10"/>
                    </a:cxn>
                    <a:cxn ang="0">
                      <a:pos x="3" y="4"/>
                    </a:cxn>
                    <a:cxn ang="0">
                      <a:pos x="6" y="1"/>
                    </a:cxn>
                    <a:cxn ang="0">
                      <a:pos x="8" y="0"/>
                    </a:cxn>
                  </a:cxnLst>
                  <a:rect l="0" t="0" r="r" b="b"/>
                  <a:pathLst>
                    <a:path w="82" h="149">
                      <a:moveTo>
                        <a:pt x="8" y="0"/>
                      </a:moveTo>
                      <a:lnTo>
                        <a:pt x="11" y="0"/>
                      </a:lnTo>
                      <a:lnTo>
                        <a:pt x="15" y="1"/>
                      </a:lnTo>
                      <a:lnTo>
                        <a:pt x="17" y="3"/>
                      </a:lnTo>
                      <a:lnTo>
                        <a:pt x="20" y="4"/>
                      </a:lnTo>
                      <a:lnTo>
                        <a:pt x="21" y="8"/>
                      </a:lnTo>
                      <a:lnTo>
                        <a:pt x="28" y="22"/>
                      </a:lnTo>
                      <a:lnTo>
                        <a:pt x="39" y="35"/>
                      </a:lnTo>
                      <a:lnTo>
                        <a:pt x="49" y="46"/>
                      </a:lnTo>
                      <a:lnTo>
                        <a:pt x="65" y="64"/>
                      </a:lnTo>
                      <a:lnTo>
                        <a:pt x="78" y="83"/>
                      </a:lnTo>
                      <a:lnTo>
                        <a:pt x="82" y="99"/>
                      </a:lnTo>
                      <a:lnTo>
                        <a:pt x="81" y="111"/>
                      </a:lnTo>
                      <a:lnTo>
                        <a:pt x="75" y="124"/>
                      </a:lnTo>
                      <a:lnTo>
                        <a:pt x="65" y="134"/>
                      </a:lnTo>
                      <a:lnTo>
                        <a:pt x="54" y="140"/>
                      </a:lnTo>
                      <a:lnTo>
                        <a:pt x="40" y="147"/>
                      </a:lnTo>
                      <a:lnTo>
                        <a:pt x="36" y="149"/>
                      </a:lnTo>
                      <a:lnTo>
                        <a:pt x="31" y="146"/>
                      </a:lnTo>
                      <a:lnTo>
                        <a:pt x="29" y="142"/>
                      </a:lnTo>
                      <a:lnTo>
                        <a:pt x="28" y="139"/>
                      </a:lnTo>
                      <a:lnTo>
                        <a:pt x="28" y="135"/>
                      </a:lnTo>
                      <a:lnTo>
                        <a:pt x="29" y="132"/>
                      </a:lnTo>
                      <a:lnTo>
                        <a:pt x="31" y="128"/>
                      </a:lnTo>
                      <a:lnTo>
                        <a:pt x="35" y="127"/>
                      </a:lnTo>
                      <a:lnTo>
                        <a:pt x="52" y="118"/>
                      </a:lnTo>
                      <a:lnTo>
                        <a:pt x="57" y="111"/>
                      </a:lnTo>
                      <a:lnTo>
                        <a:pt x="60" y="104"/>
                      </a:lnTo>
                      <a:lnTo>
                        <a:pt x="59" y="95"/>
                      </a:lnTo>
                      <a:lnTo>
                        <a:pt x="49" y="79"/>
                      </a:lnTo>
                      <a:lnTo>
                        <a:pt x="36" y="64"/>
                      </a:lnTo>
                      <a:lnTo>
                        <a:pt x="27" y="53"/>
                      </a:lnTo>
                      <a:lnTo>
                        <a:pt x="15" y="42"/>
                      </a:lnTo>
                      <a:lnTo>
                        <a:pt x="6" y="29"/>
                      </a:lnTo>
                      <a:lnTo>
                        <a:pt x="0" y="14"/>
                      </a:lnTo>
                      <a:lnTo>
                        <a:pt x="0" y="10"/>
                      </a:lnTo>
                      <a:lnTo>
                        <a:pt x="3" y="4"/>
                      </a:lnTo>
                      <a:lnTo>
                        <a:pt x="6"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 name="Freeform 252"/>
                <p:cNvSpPr>
                  <a:spLocks/>
                </p:cNvSpPr>
                <p:nvPr/>
              </p:nvSpPr>
              <p:spPr bwMode="auto">
                <a:xfrm>
                  <a:off x="2217" y="586"/>
                  <a:ext cx="138" cy="117"/>
                </a:xfrm>
                <a:custGeom>
                  <a:avLst/>
                  <a:gdLst/>
                  <a:ahLst/>
                  <a:cxnLst>
                    <a:cxn ang="0">
                      <a:pos x="46" y="0"/>
                    </a:cxn>
                    <a:cxn ang="0">
                      <a:pos x="50" y="2"/>
                    </a:cxn>
                    <a:cxn ang="0">
                      <a:pos x="53" y="3"/>
                    </a:cxn>
                    <a:cxn ang="0">
                      <a:pos x="54" y="6"/>
                    </a:cxn>
                    <a:cxn ang="0">
                      <a:pos x="56" y="10"/>
                    </a:cxn>
                    <a:cxn ang="0">
                      <a:pos x="56" y="13"/>
                    </a:cxn>
                    <a:cxn ang="0">
                      <a:pos x="54" y="17"/>
                    </a:cxn>
                    <a:cxn ang="0">
                      <a:pos x="52" y="20"/>
                    </a:cxn>
                    <a:cxn ang="0">
                      <a:pos x="47" y="22"/>
                    </a:cxn>
                    <a:cxn ang="0">
                      <a:pos x="39" y="27"/>
                    </a:cxn>
                    <a:cxn ang="0">
                      <a:pos x="31" y="32"/>
                    </a:cxn>
                    <a:cxn ang="0">
                      <a:pos x="24" y="41"/>
                    </a:cxn>
                    <a:cxn ang="0">
                      <a:pos x="22" y="50"/>
                    </a:cxn>
                    <a:cxn ang="0">
                      <a:pos x="27" y="67"/>
                    </a:cxn>
                    <a:cxn ang="0">
                      <a:pos x="39" y="80"/>
                    </a:cxn>
                    <a:cxn ang="0">
                      <a:pos x="59" y="91"/>
                    </a:cxn>
                    <a:cxn ang="0">
                      <a:pos x="79" y="95"/>
                    </a:cxn>
                    <a:cxn ang="0">
                      <a:pos x="100" y="93"/>
                    </a:cxn>
                    <a:cxn ang="0">
                      <a:pos x="121" y="84"/>
                    </a:cxn>
                    <a:cxn ang="0">
                      <a:pos x="125" y="82"/>
                    </a:cxn>
                    <a:cxn ang="0">
                      <a:pos x="130" y="82"/>
                    </a:cxn>
                    <a:cxn ang="0">
                      <a:pos x="132" y="84"/>
                    </a:cxn>
                    <a:cxn ang="0">
                      <a:pos x="135" y="86"/>
                    </a:cxn>
                    <a:cxn ang="0">
                      <a:pos x="136" y="89"/>
                    </a:cxn>
                    <a:cxn ang="0">
                      <a:pos x="138" y="93"/>
                    </a:cxn>
                    <a:cxn ang="0">
                      <a:pos x="138" y="96"/>
                    </a:cxn>
                    <a:cxn ang="0">
                      <a:pos x="135" y="100"/>
                    </a:cxn>
                    <a:cxn ang="0">
                      <a:pos x="132" y="103"/>
                    </a:cxn>
                    <a:cxn ang="0">
                      <a:pos x="113" y="113"/>
                    </a:cxn>
                    <a:cxn ang="0">
                      <a:pos x="92" y="117"/>
                    </a:cxn>
                    <a:cxn ang="0">
                      <a:pos x="71" y="117"/>
                    </a:cxn>
                    <a:cxn ang="0">
                      <a:pos x="50" y="112"/>
                    </a:cxn>
                    <a:cxn ang="0">
                      <a:pos x="31" y="102"/>
                    </a:cxn>
                    <a:cxn ang="0">
                      <a:pos x="15" y="86"/>
                    </a:cxn>
                    <a:cxn ang="0">
                      <a:pos x="6" y="73"/>
                    </a:cxn>
                    <a:cxn ang="0">
                      <a:pos x="0" y="57"/>
                    </a:cxn>
                    <a:cxn ang="0">
                      <a:pos x="2" y="41"/>
                    </a:cxn>
                    <a:cxn ang="0">
                      <a:pos x="7" y="27"/>
                    </a:cxn>
                    <a:cxn ang="0">
                      <a:pos x="17" y="15"/>
                    </a:cxn>
                    <a:cxn ang="0">
                      <a:pos x="29" y="7"/>
                    </a:cxn>
                    <a:cxn ang="0">
                      <a:pos x="42" y="2"/>
                    </a:cxn>
                    <a:cxn ang="0">
                      <a:pos x="46" y="0"/>
                    </a:cxn>
                  </a:cxnLst>
                  <a:rect l="0" t="0" r="r" b="b"/>
                  <a:pathLst>
                    <a:path w="138" h="117">
                      <a:moveTo>
                        <a:pt x="46" y="0"/>
                      </a:moveTo>
                      <a:lnTo>
                        <a:pt x="50" y="2"/>
                      </a:lnTo>
                      <a:lnTo>
                        <a:pt x="53" y="3"/>
                      </a:lnTo>
                      <a:lnTo>
                        <a:pt x="54" y="6"/>
                      </a:lnTo>
                      <a:lnTo>
                        <a:pt x="56" y="10"/>
                      </a:lnTo>
                      <a:lnTo>
                        <a:pt x="56" y="13"/>
                      </a:lnTo>
                      <a:lnTo>
                        <a:pt x="54" y="17"/>
                      </a:lnTo>
                      <a:lnTo>
                        <a:pt x="52" y="20"/>
                      </a:lnTo>
                      <a:lnTo>
                        <a:pt x="47" y="22"/>
                      </a:lnTo>
                      <a:lnTo>
                        <a:pt x="39" y="27"/>
                      </a:lnTo>
                      <a:lnTo>
                        <a:pt x="31" y="32"/>
                      </a:lnTo>
                      <a:lnTo>
                        <a:pt x="24" y="41"/>
                      </a:lnTo>
                      <a:lnTo>
                        <a:pt x="22" y="50"/>
                      </a:lnTo>
                      <a:lnTo>
                        <a:pt x="27" y="67"/>
                      </a:lnTo>
                      <a:lnTo>
                        <a:pt x="39" y="80"/>
                      </a:lnTo>
                      <a:lnTo>
                        <a:pt x="59" y="91"/>
                      </a:lnTo>
                      <a:lnTo>
                        <a:pt x="79" y="95"/>
                      </a:lnTo>
                      <a:lnTo>
                        <a:pt x="100" y="93"/>
                      </a:lnTo>
                      <a:lnTo>
                        <a:pt x="121" y="84"/>
                      </a:lnTo>
                      <a:lnTo>
                        <a:pt x="125" y="82"/>
                      </a:lnTo>
                      <a:lnTo>
                        <a:pt x="130" y="82"/>
                      </a:lnTo>
                      <a:lnTo>
                        <a:pt x="132" y="84"/>
                      </a:lnTo>
                      <a:lnTo>
                        <a:pt x="135" y="86"/>
                      </a:lnTo>
                      <a:lnTo>
                        <a:pt x="136" y="89"/>
                      </a:lnTo>
                      <a:lnTo>
                        <a:pt x="138" y="93"/>
                      </a:lnTo>
                      <a:lnTo>
                        <a:pt x="138" y="96"/>
                      </a:lnTo>
                      <a:lnTo>
                        <a:pt x="135" y="100"/>
                      </a:lnTo>
                      <a:lnTo>
                        <a:pt x="132" y="103"/>
                      </a:lnTo>
                      <a:lnTo>
                        <a:pt x="113" y="113"/>
                      </a:lnTo>
                      <a:lnTo>
                        <a:pt x="92" y="117"/>
                      </a:lnTo>
                      <a:lnTo>
                        <a:pt x="71" y="117"/>
                      </a:lnTo>
                      <a:lnTo>
                        <a:pt x="50" y="112"/>
                      </a:lnTo>
                      <a:lnTo>
                        <a:pt x="31" y="102"/>
                      </a:lnTo>
                      <a:lnTo>
                        <a:pt x="15" y="86"/>
                      </a:lnTo>
                      <a:lnTo>
                        <a:pt x="6" y="73"/>
                      </a:lnTo>
                      <a:lnTo>
                        <a:pt x="0" y="57"/>
                      </a:lnTo>
                      <a:lnTo>
                        <a:pt x="2" y="41"/>
                      </a:lnTo>
                      <a:lnTo>
                        <a:pt x="7" y="27"/>
                      </a:lnTo>
                      <a:lnTo>
                        <a:pt x="17" y="15"/>
                      </a:lnTo>
                      <a:lnTo>
                        <a:pt x="29" y="7"/>
                      </a:lnTo>
                      <a:lnTo>
                        <a:pt x="42"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0" name="Freeform 253"/>
                <p:cNvSpPr>
                  <a:spLocks/>
                </p:cNvSpPr>
                <p:nvPr/>
              </p:nvSpPr>
              <p:spPr bwMode="auto">
                <a:xfrm>
                  <a:off x="2203" y="642"/>
                  <a:ext cx="107" cy="97"/>
                </a:xfrm>
                <a:custGeom>
                  <a:avLst/>
                  <a:gdLst/>
                  <a:ahLst/>
                  <a:cxnLst>
                    <a:cxn ang="0">
                      <a:pos x="18" y="0"/>
                    </a:cxn>
                    <a:cxn ang="0">
                      <a:pos x="22" y="0"/>
                    </a:cxn>
                    <a:cxn ang="0">
                      <a:pos x="25" y="1"/>
                    </a:cxn>
                    <a:cxn ang="0">
                      <a:pos x="29" y="3"/>
                    </a:cxn>
                    <a:cxn ang="0">
                      <a:pos x="32" y="8"/>
                    </a:cxn>
                    <a:cxn ang="0">
                      <a:pos x="32" y="12"/>
                    </a:cxn>
                    <a:cxn ang="0">
                      <a:pos x="31" y="17"/>
                    </a:cxn>
                    <a:cxn ang="0">
                      <a:pos x="24" y="30"/>
                    </a:cxn>
                    <a:cxn ang="0">
                      <a:pos x="25" y="43"/>
                    </a:cxn>
                    <a:cxn ang="0">
                      <a:pos x="31" y="53"/>
                    </a:cxn>
                    <a:cxn ang="0">
                      <a:pos x="42" y="61"/>
                    </a:cxn>
                    <a:cxn ang="0">
                      <a:pos x="70" y="72"/>
                    </a:cxn>
                    <a:cxn ang="0">
                      <a:pos x="85" y="74"/>
                    </a:cxn>
                    <a:cxn ang="0">
                      <a:pos x="98" y="75"/>
                    </a:cxn>
                    <a:cxn ang="0">
                      <a:pos x="105" y="78"/>
                    </a:cxn>
                    <a:cxn ang="0">
                      <a:pos x="107" y="83"/>
                    </a:cxn>
                    <a:cxn ang="0">
                      <a:pos x="107" y="90"/>
                    </a:cxn>
                    <a:cxn ang="0">
                      <a:pos x="105" y="96"/>
                    </a:cxn>
                    <a:cxn ang="0">
                      <a:pos x="98" y="97"/>
                    </a:cxn>
                    <a:cxn ang="0">
                      <a:pos x="81" y="96"/>
                    </a:cxn>
                    <a:cxn ang="0">
                      <a:pos x="63" y="92"/>
                    </a:cxn>
                    <a:cxn ang="0">
                      <a:pos x="45" y="86"/>
                    </a:cxn>
                    <a:cxn ang="0">
                      <a:pos x="29" y="78"/>
                    </a:cxn>
                    <a:cxn ang="0">
                      <a:pos x="16" y="67"/>
                    </a:cxn>
                    <a:cxn ang="0">
                      <a:pos x="6" y="54"/>
                    </a:cxn>
                    <a:cxn ang="0">
                      <a:pos x="0" y="40"/>
                    </a:cxn>
                    <a:cxn ang="0">
                      <a:pos x="2" y="24"/>
                    </a:cxn>
                    <a:cxn ang="0">
                      <a:pos x="11" y="5"/>
                    </a:cxn>
                    <a:cxn ang="0">
                      <a:pos x="14" y="3"/>
                    </a:cxn>
                    <a:cxn ang="0">
                      <a:pos x="18" y="0"/>
                    </a:cxn>
                  </a:cxnLst>
                  <a:rect l="0" t="0" r="r" b="b"/>
                  <a:pathLst>
                    <a:path w="107" h="97">
                      <a:moveTo>
                        <a:pt x="18" y="0"/>
                      </a:moveTo>
                      <a:lnTo>
                        <a:pt x="22" y="0"/>
                      </a:lnTo>
                      <a:lnTo>
                        <a:pt x="25" y="1"/>
                      </a:lnTo>
                      <a:lnTo>
                        <a:pt x="29" y="3"/>
                      </a:lnTo>
                      <a:lnTo>
                        <a:pt x="32" y="8"/>
                      </a:lnTo>
                      <a:lnTo>
                        <a:pt x="32" y="12"/>
                      </a:lnTo>
                      <a:lnTo>
                        <a:pt x="31" y="17"/>
                      </a:lnTo>
                      <a:lnTo>
                        <a:pt x="24" y="30"/>
                      </a:lnTo>
                      <a:lnTo>
                        <a:pt x="25" y="43"/>
                      </a:lnTo>
                      <a:lnTo>
                        <a:pt x="31" y="53"/>
                      </a:lnTo>
                      <a:lnTo>
                        <a:pt x="42" y="61"/>
                      </a:lnTo>
                      <a:lnTo>
                        <a:pt x="70" y="72"/>
                      </a:lnTo>
                      <a:lnTo>
                        <a:pt x="85" y="74"/>
                      </a:lnTo>
                      <a:lnTo>
                        <a:pt x="98" y="75"/>
                      </a:lnTo>
                      <a:lnTo>
                        <a:pt x="105" y="78"/>
                      </a:lnTo>
                      <a:lnTo>
                        <a:pt x="107" y="83"/>
                      </a:lnTo>
                      <a:lnTo>
                        <a:pt x="107" y="90"/>
                      </a:lnTo>
                      <a:lnTo>
                        <a:pt x="105" y="96"/>
                      </a:lnTo>
                      <a:lnTo>
                        <a:pt x="98" y="97"/>
                      </a:lnTo>
                      <a:lnTo>
                        <a:pt x="81" y="96"/>
                      </a:lnTo>
                      <a:lnTo>
                        <a:pt x="63" y="92"/>
                      </a:lnTo>
                      <a:lnTo>
                        <a:pt x="45" y="86"/>
                      </a:lnTo>
                      <a:lnTo>
                        <a:pt x="29" y="78"/>
                      </a:lnTo>
                      <a:lnTo>
                        <a:pt x="16" y="67"/>
                      </a:lnTo>
                      <a:lnTo>
                        <a:pt x="6" y="54"/>
                      </a:lnTo>
                      <a:lnTo>
                        <a:pt x="0" y="40"/>
                      </a:lnTo>
                      <a:lnTo>
                        <a:pt x="2" y="24"/>
                      </a:lnTo>
                      <a:lnTo>
                        <a:pt x="11" y="5"/>
                      </a:lnTo>
                      <a:lnTo>
                        <a:pt x="14"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1" name="Freeform 254"/>
                <p:cNvSpPr>
                  <a:spLocks/>
                </p:cNvSpPr>
                <p:nvPr/>
              </p:nvSpPr>
              <p:spPr bwMode="auto">
                <a:xfrm>
                  <a:off x="2267" y="691"/>
                  <a:ext cx="60" cy="54"/>
                </a:xfrm>
                <a:custGeom>
                  <a:avLst/>
                  <a:gdLst/>
                  <a:ahLst/>
                  <a:cxnLst>
                    <a:cxn ang="0">
                      <a:pos x="45" y="0"/>
                    </a:cxn>
                    <a:cxn ang="0">
                      <a:pos x="53" y="0"/>
                    </a:cxn>
                    <a:cxn ang="0">
                      <a:pos x="56" y="1"/>
                    </a:cxn>
                    <a:cxn ang="0">
                      <a:pos x="59" y="4"/>
                    </a:cxn>
                    <a:cxn ang="0">
                      <a:pos x="60" y="7"/>
                    </a:cxn>
                    <a:cxn ang="0">
                      <a:pos x="60" y="15"/>
                    </a:cxn>
                    <a:cxn ang="0">
                      <a:pos x="57" y="18"/>
                    </a:cxn>
                    <a:cxn ang="0">
                      <a:pos x="32" y="37"/>
                    </a:cxn>
                    <a:cxn ang="0">
                      <a:pos x="18" y="51"/>
                    </a:cxn>
                    <a:cxn ang="0">
                      <a:pos x="14" y="54"/>
                    </a:cxn>
                    <a:cxn ang="0">
                      <a:pos x="10" y="54"/>
                    </a:cxn>
                    <a:cxn ang="0">
                      <a:pos x="7" y="52"/>
                    </a:cxn>
                    <a:cxn ang="0">
                      <a:pos x="3" y="51"/>
                    </a:cxn>
                    <a:cxn ang="0">
                      <a:pos x="0" y="46"/>
                    </a:cxn>
                    <a:cxn ang="0">
                      <a:pos x="0" y="41"/>
                    </a:cxn>
                    <a:cxn ang="0">
                      <a:pos x="2" y="37"/>
                    </a:cxn>
                    <a:cxn ang="0">
                      <a:pos x="6" y="32"/>
                    </a:cxn>
                    <a:cxn ang="0">
                      <a:pos x="11" y="26"/>
                    </a:cxn>
                    <a:cxn ang="0">
                      <a:pos x="22" y="18"/>
                    </a:cxn>
                    <a:cxn ang="0">
                      <a:pos x="29" y="12"/>
                    </a:cxn>
                    <a:cxn ang="0">
                      <a:pos x="36" y="8"/>
                    </a:cxn>
                    <a:cxn ang="0">
                      <a:pos x="45" y="0"/>
                    </a:cxn>
                  </a:cxnLst>
                  <a:rect l="0" t="0" r="r" b="b"/>
                  <a:pathLst>
                    <a:path w="60" h="54">
                      <a:moveTo>
                        <a:pt x="45" y="0"/>
                      </a:moveTo>
                      <a:lnTo>
                        <a:pt x="53" y="0"/>
                      </a:lnTo>
                      <a:lnTo>
                        <a:pt x="56" y="1"/>
                      </a:lnTo>
                      <a:lnTo>
                        <a:pt x="59" y="4"/>
                      </a:lnTo>
                      <a:lnTo>
                        <a:pt x="60" y="7"/>
                      </a:lnTo>
                      <a:lnTo>
                        <a:pt x="60" y="15"/>
                      </a:lnTo>
                      <a:lnTo>
                        <a:pt x="57" y="18"/>
                      </a:lnTo>
                      <a:lnTo>
                        <a:pt x="32" y="37"/>
                      </a:lnTo>
                      <a:lnTo>
                        <a:pt x="18" y="51"/>
                      </a:lnTo>
                      <a:lnTo>
                        <a:pt x="14" y="54"/>
                      </a:lnTo>
                      <a:lnTo>
                        <a:pt x="10" y="54"/>
                      </a:lnTo>
                      <a:lnTo>
                        <a:pt x="7" y="52"/>
                      </a:lnTo>
                      <a:lnTo>
                        <a:pt x="3" y="51"/>
                      </a:lnTo>
                      <a:lnTo>
                        <a:pt x="0" y="46"/>
                      </a:lnTo>
                      <a:lnTo>
                        <a:pt x="0" y="41"/>
                      </a:lnTo>
                      <a:lnTo>
                        <a:pt x="2" y="37"/>
                      </a:lnTo>
                      <a:lnTo>
                        <a:pt x="6" y="32"/>
                      </a:lnTo>
                      <a:lnTo>
                        <a:pt x="11" y="26"/>
                      </a:lnTo>
                      <a:lnTo>
                        <a:pt x="22" y="18"/>
                      </a:lnTo>
                      <a:lnTo>
                        <a:pt x="29" y="12"/>
                      </a:lnTo>
                      <a:lnTo>
                        <a:pt x="36" y="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2" name="Freeform 255"/>
                <p:cNvSpPr>
                  <a:spLocks noEditPoints="1"/>
                </p:cNvSpPr>
                <p:nvPr/>
              </p:nvSpPr>
              <p:spPr bwMode="auto">
                <a:xfrm>
                  <a:off x="2333" y="411"/>
                  <a:ext cx="162" cy="78"/>
                </a:xfrm>
                <a:custGeom>
                  <a:avLst/>
                  <a:gdLst/>
                  <a:ahLst/>
                  <a:cxnLst>
                    <a:cxn ang="0">
                      <a:pos x="105" y="21"/>
                    </a:cxn>
                    <a:cxn ang="0">
                      <a:pos x="91" y="22"/>
                    </a:cxn>
                    <a:cxn ang="0">
                      <a:pos x="61" y="30"/>
                    </a:cxn>
                    <a:cxn ang="0">
                      <a:pos x="48" y="36"/>
                    </a:cxn>
                    <a:cxn ang="0">
                      <a:pos x="46" y="36"/>
                    </a:cxn>
                    <a:cxn ang="0">
                      <a:pos x="68" y="44"/>
                    </a:cxn>
                    <a:cxn ang="0">
                      <a:pos x="96" y="51"/>
                    </a:cxn>
                    <a:cxn ang="0">
                      <a:pos x="123" y="55"/>
                    </a:cxn>
                    <a:cxn ang="0">
                      <a:pos x="137" y="55"/>
                    </a:cxn>
                    <a:cxn ang="0">
                      <a:pos x="140" y="54"/>
                    </a:cxn>
                    <a:cxn ang="0">
                      <a:pos x="142" y="54"/>
                    </a:cxn>
                    <a:cxn ang="0">
                      <a:pos x="142" y="48"/>
                    </a:cxn>
                    <a:cxn ang="0">
                      <a:pos x="133" y="35"/>
                    </a:cxn>
                    <a:cxn ang="0">
                      <a:pos x="129" y="30"/>
                    </a:cxn>
                    <a:cxn ang="0">
                      <a:pos x="118" y="23"/>
                    </a:cxn>
                    <a:cxn ang="0">
                      <a:pos x="105" y="21"/>
                    </a:cxn>
                    <a:cxn ang="0">
                      <a:pos x="105" y="0"/>
                    </a:cxn>
                    <a:cxn ang="0">
                      <a:pos x="119" y="0"/>
                    </a:cxn>
                    <a:cxn ang="0">
                      <a:pos x="133" y="5"/>
                    </a:cxn>
                    <a:cxn ang="0">
                      <a:pos x="144" y="15"/>
                    </a:cxn>
                    <a:cxn ang="0">
                      <a:pos x="150" y="22"/>
                    </a:cxn>
                    <a:cxn ang="0">
                      <a:pos x="155" y="32"/>
                    </a:cxn>
                    <a:cxn ang="0">
                      <a:pos x="160" y="42"/>
                    </a:cxn>
                    <a:cxn ang="0">
                      <a:pos x="162" y="51"/>
                    </a:cxn>
                    <a:cxn ang="0">
                      <a:pos x="162" y="60"/>
                    </a:cxn>
                    <a:cxn ang="0">
                      <a:pos x="158" y="68"/>
                    </a:cxn>
                    <a:cxn ang="0">
                      <a:pos x="150" y="74"/>
                    </a:cxn>
                    <a:cxn ang="0">
                      <a:pos x="135" y="78"/>
                    </a:cxn>
                    <a:cxn ang="0">
                      <a:pos x="118" y="78"/>
                    </a:cxn>
                    <a:cxn ang="0">
                      <a:pos x="101" y="75"/>
                    </a:cxn>
                    <a:cxn ang="0">
                      <a:pos x="84" y="71"/>
                    </a:cxn>
                    <a:cxn ang="0">
                      <a:pos x="71" y="67"/>
                    </a:cxn>
                    <a:cxn ang="0">
                      <a:pos x="37" y="57"/>
                    </a:cxn>
                    <a:cxn ang="0">
                      <a:pos x="5" y="44"/>
                    </a:cxn>
                    <a:cxn ang="0">
                      <a:pos x="0" y="39"/>
                    </a:cxn>
                    <a:cxn ang="0">
                      <a:pos x="0" y="35"/>
                    </a:cxn>
                    <a:cxn ang="0">
                      <a:pos x="1" y="30"/>
                    </a:cxn>
                    <a:cxn ang="0">
                      <a:pos x="2" y="28"/>
                    </a:cxn>
                    <a:cxn ang="0">
                      <a:pos x="5" y="25"/>
                    </a:cxn>
                    <a:cxn ang="0">
                      <a:pos x="8" y="23"/>
                    </a:cxn>
                    <a:cxn ang="0">
                      <a:pos x="12" y="23"/>
                    </a:cxn>
                    <a:cxn ang="0">
                      <a:pos x="16" y="25"/>
                    </a:cxn>
                    <a:cxn ang="0">
                      <a:pos x="22" y="28"/>
                    </a:cxn>
                    <a:cxn ang="0">
                      <a:pos x="22" y="26"/>
                    </a:cxn>
                    <a:cxn ang="0">
                      <a:pos x="23" y="22"/>
                    </a:cxn>
                    <a:cxn ang="0">
                      <a:pos x="26" y="19"/>
                    </a:cxn>
                    <a:cxn ang="0">
                      <a:pos x="43" y="14"/>
                    </a:cxn>
                    <a:cxn ang="0">
                      <a:pos x="57" y="9"/>
                    </a:cxn>
                    <a:cxn ang="0">
                      <a:pos x="73" y="4"/>
                    </a:cxn>
                    <a:cxn ang="0">
                      <a:pos x="89" y="1"/>
                    </a:cxn>
                    <a:cxn ang="0">
                      <a:pos x="105" y="0"/>
                    </a:cxn>
                  </a:cxnLst>
                  <a:rect l="0" t="0" r="r" b="b"/>
                  <a:pathLst>
                    <a:path w="162" h="78">
                      <a:moveTo>
                        <a:pt x="105" y="21"/>
                      </a:moveTo>
                      <a:lnTo>
                        <a:pt x="91" y="22"/>
                      </a:lnTo>
                      <a:lnTo>
                        <a:pt x="61" y="30"/>
                      </a:lnTo>
                      <a:lnTo>
                        <a:pt x="48" y="36"/>
                      </a:lnTo>
                      <a:lnTo>
                        <a:pt x="46" y="36"/>
                      </a:lnTo>
                      <a:lnTo>
                        <a:pt x="68" y="44"/>
                      </a:lnTo>
                      <a:lnTo>
                        <a:pt x="96" y="51"/>
                      </a:lnTo>
                      <a:lnTo>
                        <a:pt x="123" y="55"/>
                      </a:lnTo>
                      <a:lnTo>
                        <a:pt x="137" y="55"/>
                      </a:lnTo>
                      <a:lnTo>
                        <a:pt x="140" y="54"/>
                      </a:lnTo>
                      <a:lnTo>
                        <a:pt x="142" y="54"/>
                      </a:lnTo>
                      <a:lnTo>
                        <a:pt x="142" y="48"/>
                      </a:lnTo>
                      <a:lnTo>
                        <a:pt x="133" y="35"/>
                      </a:lnTo>
                      <a:lnTo>
                        <a:pt x="129" y="30"/>
                      </a:lnTo>
                      <a:lnTo>
                        <a:pt x="118" y="23"/>
                      </a:lnTo>
                      <a:lnTo>
                        <a:pt x="105" y="21"/>
                      </a:lnTo>
                      <a:close/>
                      <a:moveTo>
                        <a:pt x="105" y="0"/>
                      </a:moveTo>
                      <a:lnTo>
                        <a:pt x="119" y="0"/>
                      </a:lnTo>
                      <a:lnTo>
                        <a:pt x="133" y="5"/>
                      </a:lnTo>
                      <a:lnTo>
                        <a:pt x="144" y="15"/>
                      </a:lnTo>
                      <a:lnTo>
                        <a:pt x="150" y="22"/>
                      </a:lnTo>
                      <a:lnTo>
                        <a:pt x="155" y="32"/>
                      </a:lnTo>
                      <a:lnTo>
                        <a:pt x="160" y="42"/>
                      </a:lnTo>
                      <a:lnTo>
                        <a:pt x="162" y="51"/>
                      </a:lnTo>
                      <a:lnTo>
                        <a:pt x="162" y="60"/>
                      </a:lnTo>
                      <a:lnTo>
                        <a:pt x="158" y="68"/>
                      </a:lnTo>
                      <a:lnTo>
                        <a:pt x="150" y="74"/>
                      </a:lnTo>
                      <a:lnTo>
                        <a:pt x="135" y="78"/>
                      </a:lnTo>
                      <a:lnTo>
                        <a:pt x="118" y="78"/>
                      </a:lnTo>
                      <a:lnTo>
                        <a:pt x="101" y="75"/>
                      </a:lnTo>
                      <a:lnTo>
                        <a:pt x="84" y="71"/>
                      </a:lnTo>
                      <a:lnTo>
                        <a:pt x="71" y="67"/>
                      </a:lnTo>
                      <a:lnTo>
                        <a:pt x="37" y="57"/>
                      </a:lnTo>
                      <a:lnTo>
                        <a:pt x="5" y="44"/>
                      </a:lnTo>
                      <a:lnTo>
                        <a:pt x="0" y="39"/>
                      </a:lnTo>
                      <a:lnTo>
                        <a:pt x="0" y="35"/>
                      </a:lnTo>
                      <a:lnTo>
                        <a:pt x="1" y="30"/>
                      </a:lnTo>
                      <a:lnTo>
                        <a:pt x="2" y="28"/>
                      </a:lnTo>
                      <a:lnTo>
                        <a:pt x="5" y="25"/>
                      </a:lnTo>
                      <a:lnTo>
                        <a:pt x="8" y="23"/>
                      </a:lnTo>
                      <a:lnTo>
                        <a:pt x="12" y="23"/>
                      </a:lnTo>
                      <a:lnTo>
                        <a:pt x="16" y="25"/>
                      </a:lnTo>
                      <a:lnTo>
                        <a:pt x="22" y="28"/>
                      </a:lnTo>
                      <a:lnTo>
                        <a:pt x="22" y="26"/>
                      </a:lnTo>
                      <a:lnTo>
                        <a:pt x="23" y="22"/>
                      </a:lnTo>
                      <a:lnTo>
                        <a:pt x="26" y="19"/>
                      </a:lnTo>
                      <a:lnTo>
                        <a:pt x="43" y="14"/>
                      </a:lnTo>
                      <a:lnTo>
                        <a:pt x="57" y="9"/>
                      </a:lnTo>
                      <a:lnTo>
                        <a:pt x="73" y="4"/>
                      </a:lnTo>
                      <a:lnTo>
                        <a:pt x="89" y="1"/>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grpSp>
          <p:nvGrpSpPr>
            <p:cNvPr id="383" name="群組 382"/>
            <p:cNvGrpSpPr/>
            <p:nvPr/>
          </p:nvGrpSpPr>
          <p:grpSpPr>
            <a:xfrm>
              <a:off x="6623720" y="3501008"/>
              <a:ext cx="2088232" cy="2016224"/>
              <a:chOff x="6876256" y="3717032"/>
              <a:chExt cx="2088232" cy="2016224"/>
            </a:xfrm>
          </p:grpSpPr>
          <p:sp>
            <p:nvSpPr>
              <p:cNvPr id="384" name="矩形 383"/>
              <p:cNvSpPr/>
              <p:nvPr/>
            </p:nvSpPr>
            <p:spPr>
              <a:xfrm>
                <a:off x="6948264" y="3861048"/>
                <a:ext cx="1944216" cy="1872208"/>
              </a:xfrm>
              <a:prstGeom prst="rect">
                <a:avLst/>
              </a:prstGeom>
              <a:ln w="76200">
                <a:solidFill>
                  <a:schemeClr val="accent2">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zh-TW" altLang="en-US"/>
              </a:p>
            </p:txBody>
          </p:sp>
          <p:grpSp>
            <p:nvGrpSpPr>
              <p:cNvPr id="385" name="Group 79"/>
              <p:cNvGrpSpPr>
                <a:grpSpLocks noChangeAspect="1"/>
              </p:cNvGrpSpPr>
              <p:nvPr/>
            </p:nvGrpSpPr>
            <p:grpSpPr bwMode="auto">
              <a:xfrm>
                <a:off x="6876256" y="3717032"/>
                <a:ext cx="2088232" cy="1965394"/>
                <a:chOff x="585" y="0"/>
                <a:chExt cx="4590" cy="4320"/>
              </a:xfrm>
              <a:effectLst>
                <a:outerShdw blurRad="50800" dist="38100" dir="2700000" algn="tl" rotWithShape="0">
                  <a:prstClr val="black">
                    <a:alpha val="40000"/>
                  </a:prstClr>
                </a:outerShdw>
              </a:effectLst>
            </p:grpSpPr>
            <p:sp>
              <p:nvSpPr>
                <p:cNvPr id="386" name="AutoShape 78"/>
                <p:cNvSpPr>
                  <a:spLocks noChangeAspect="1" noChangeArrowheads="1" noTextEdit="1"/>
                </p:cNvSpPr>
                <p:nvPr/>
              </p:nvSpPr>
              <p:spPr bwMode="auto">
                <a:xfrm>
                  <a:off x="585" y="0"/>
                  <a:ext cx="4590"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 name="Freeform 81"/>
                <p:cNvSpPr>
                  <a:spLocks noEditPoints="1"/>
                </p:cNvSpPr>
                <p:nvPr/>
              </p:nvSpPr>
              <p:spPr bwMode="auto">
                <a:xfrm>
                  <a:off x="2216" y="2609"/>
                  <a:ext cx="1721" cy="1711"/>
                </a:xfrm>
                <a:custGeom>
                  <a:avLst/>
                  <a:gdLst/>
                  <a:ahLst/>
                  <a:cxnLst>
                    <a:cxn ang="0">
                      <a:pos x="697" y="40"/>
                    </a:cxn>
                    <a:cxn ang="0">
                      <a:pos x="505" y="148"/>
                    </a:cxn>
                    <a:cxn ang="0">
                      <a:pos x="368" y="308"/>
                    </a:cxn>
                    <a:cxn ang="0">
                      <a:pos x="168" y="620"/>
                    </a:cxn>
                    <a:cxn ang="0">
                      <a:pos x="54" y="906"/>
                    </a:cxn>
                    <a:cxn ang="0">
                      <a:pos x="23" y="1213"/>
                    </a:cxn>
                    <a:cxn ang="0">
                      <a:pos x="72" y="1395"/>
                    </a:cxn>
                    <a:cxn ang="0">
                      <a:pos x="179" y="1501"/>
                    </a:cxn>
                    <a:cxn ang="0">
                      <a:pos x="338" y="1548"/>
                    </a:cxn>
                    <a:cxn ang="0">
                      <a:pos x="414" y="1569"/>
                    </a:cxn>
                    <a:cxn ang="0">
                      <a:pos x="459" y="1632"/>
                    </a:cxn>
                    <a:cxn ang="0">
                      <a:pos x="499" y="1686"/>
                    </a:cxn>
                    <a:cxn ang="0">
                      <a:pos x="540" y="1616"/>
                    </a:cxn>
                    <a:cxn ang="0">
                      <a:pos x="659" y="1575"/>
                    </a:cxn>
                    <a:cxn ang="0">
                      <a:pos x="872" y="1566"/>
                    </a:cxn>
                    <a:cxn ang="0">
                      <a:pos x="1072" y="1552"/>
                    </a:cxn>
                    <a:cxn ang="0">
                      <a:pos x="1159" y="1570"/>
                    </a:cxn>
                    <a:cxn ang="0">
                      <a:pos x="1231" y="1634"/>
                    </a:cxn>
                    <a:cxn ang="0">
                      <a:pos x="1257" y="1612"/>
                    </a:cxn>
                    <a:cxn ang="0">
                      <a:pos x="1269" y="1577"/>
                    </a:cxn>
                    <a:cxn ang="0">
                      <a:pos x="1527" y="1526"/>
                    </a:cxn>
                    <a:cxn ang="0">
                      <a:pos x="1657" y="1451"/>
                    </a:cxn>
                    <a:cxn ang="0">
                      <a:pos x="1699" y="1321"/>
                    </a:cxn>
                    <a:cxn ang="0">
                      <a:pos x="1664" y="1041"/>
                    </a:cxn>
                    <a:cxn ang="0">
                      <a:pos x="1545" y="621"/>
                    </a:cxn>
                    <a:cxn ang="0">
                      <a:pos x="1387" y="330"/>
                    </a:cxn>
                    <a:cxn ang="0">
                      <a:pos x="1235" y="164"/>
                    </a:cxn>
                    <a:cxn ang="0">
                      <a:pos x="1047" y="53"/>
                    </a:cxn>
                    <a:cxn ang="0">
                      <a:pos x="853" y="0"/>
                    </a:cxn>
                    <a:cxn ang="0">
                      <a:pos x="1079" y="42"/>
                    </a:cxn>
                    <a:cxn ang="0">
                      <a:pos x="1276" y="171"/>
                    </a:cxn>
                    <a:cxn ang="0">
                      <a:pos x="1465" y="409"/>
                    </a:cxn>
                    <a:cxn ang="0">
                      <a:pos x="1600" y="707"/>
                    </a:cxn>
                    <a:cxn ang="0">
                      <a:pos x="1699" y="1104"/>
                    </a:cxn>
                    <a:cxn ang="0">
                      <a:pos x="1721" y="1325"/>
                    </a:cxn>
                    <a:cxn ang="0">
                      <a:pos x="1676" y="1462"/>
                    </a:cxn>
                    <a:cxn ang="0">
                      <a:pos x="1543" y="1541"/>
                    </a:cxn>
                    <a:cxn ang="0">
                      <a:pos x="1280" y="1598"/>
                    </a:cxn>
                    <a:cxn ang="0">
                      <a:pos x="1276" y="1662"/>
                    </a:cxn>
                    <a:cxn ang="0">
                      <a:pos x="1228" y="1660"/>
                    </a:cxn>
                    <a:cxn ang="0">
                      <a:pos x="1173" y="1611"/>
                    </a:cxn>
                    <a:cxn ang="0">
                      <a:pos x="1109" y="1577"/>
                    </a:cxn>
                    <a:cxn ang="0">
                      <a:pos x="903" y="1584"/>
                    </a:cxn>
                    <a:cxn ang="0">
                      <a:pos x="645" y="1601"/>
                    </a:cxn>
                    <a:cxn ang="0">
                      <a:pos x="560" y="1629"/>
                    </a:cxn>
                    <a:cxn ang="0">
                      <a:pos x="519" y="1700"/>
                    </a:cxn>
                    <a:cxn ang="0">
                      <a:pos x="512" y="1711"/>
                    </a:cxn>
                    <a:cxn ang="0">
                      <a:pos x="463" y="1685"/>
                    </a:cxn>
                    <a:cxn ang="0">
                      <a:pos x="428" y="1618"/>
                    </a:cxn>
                    <a:cxn ang="0">
                      <a:pos x="370" y="1575"/>
                    </a:cxn>
                    <a:cxn ang="0">
                      <a:pos x="220" y="1541"/>
                    </a:cxn>
                    <a:cxn ang="0">
                      <a:pos x="85" y="1452"/>
                    </a:cxn>
                    <a:cxn ang="0">
                      <a:pos x="12" y="1285"/>
                    </a:cxn>
                    <a:cxn ang="0">
                      <a:pos x="16" y="979"/>
                    </a:cxn>
                    <a:cxn ang="0">
                      <a:pos x="157" y="590"/>
                    </a:cxn>
                    <a:cxn ang="0">
                      <a:pos x="377" y="260"/>
                    </a:cxn>
                    <a:cxn ang="0">
                      <a:pos x="508" y="116"/>
                    </a:cxn>
                    <a:cxn ang="0">
                      <a:pos x="686" y="22"/>
                    </a:cxn>
                  </a:cxnLst>
                  <a:rect l="0" t="0" r="r" b="b"/>
                  <a:pathLst>
                    <a:path w="1721" h="1711">
                      <a:moveTo>
                        <a:pt x="872" y="21"/>
                      </a:moveTo>
                      <a:lnTo>
                        <a:pt x="812" y="22"/>
                      </a:lnTo>
                      <a:lnTo>
                        <a:pt x="754" y="28"/>
                      </a:lnTo>
                      <a:lnTo>
                        <a:pt x="697" y="40"/>
                      </a:lnTo>
                      <a:lnTo>
                        <a:pt x="641" y="60"/>
                      </a:lnTo>
                      <a:lnTo>
                        <a:pt x="590" y="85"/>
                      </a:lnTo>
                      <a:lnTo>
                        <a:pt x="545" y="114"/>
                      </a:lnTo>
                      <a:lnTo>
                        <a:pt x="505" y="148"/>
                      </a:lnTo>
                      <a:lnTo>
                        <a:pt x="469" y="185"/>
                      </a:lnTo>
                      <a:lnTo>
                        <a:pt x="434" y="226"/>
                      </a:lnTo>
                      <a:lnTo>
                        <a:pt x="400" y="267"/>
                      </a:lnTo>
                      <a:lnTo>
                        <a:pt x="368" y="308"/>
                      </a:lnTo>
                      <a:lnTo>
                        <a:pt x="313" y="381"/>
                      </a:lnTo>
                      <a:lnTo>
                        <a:pt x="260" y="459"/>
                      </a:lnTo>
                      <a:lnTo>
                        <a:pt x="213" y="539"/>
                      </a:lnTo>
                      <a:lnTo>
                        <a:pt x="168" y="620"/>
                      </a:lnTo>
                      <a:lnTo>
                        <a:pt x="135" y="688"/>
                      </a:lnTo>
                      <a:lnTo>
                        <a:pt x="104" y="759"/>
                      </a:lnTo>
                      <a:lnTo>
                        <a:pt x="78" y="833"/>
                      </a:lnTo>
                      <a:lnTo>
                        <a:pt x="54" y="906"/>
                      </a:lnTo>
                      <a:lnTo>
                        <a:pt x="37" y="983"/>
                      </a:lnTo>
                      <a:lnTo>
                        <a:pt x="25" y="1059"/>
                      </a:lnTo>
                      <a:lnTo>
                        <a:pt x="21" y="1136"/>
                      </a:lnTo>
                      <a:lnTo>
                        <a:pt x="23" y="1213"/>
                      </a:lnTo>
                      <a:lnTo>
                        <a:pt x="35" y="1289"/>
                      </a:lnTo>
                      <a:lnTo>
                        <a:pt x="44" y="1325"/>
                      </a:lnTo>
                      <a:lnTo>
                        <a:pt x="55" y="1362"/>
                      </a:lnTo>
                      <a:lnTo>
                        <a:pt x="72" y="1395"/>
                      </a:lnTo>
                      <a:lnTo>
                        <a:pt x="92" y="1426"/>
                      </a:lnTo>
                      <a:lnTo>
                        <a:pt x="115" y="1453"/>
                      </a:lnTo>
                      <a:lnTo>
                        <a:pt x="144" y="1479"/>
                      </a:lnTo>
                      <a:lnTo>
                        <a:pt x="179" y="1501"/>
                      </a:lnTo>
                      <a:lnTo>
                        <a:pt x="217" y="1518"/>
                      </a:lnTo>
                      <a:lnTo>
                        <a:pt x="257" y="1531"/>
                      </a:lnTo>
                      <a:lnTo>
                        <a:pt x="297" y="1541"/>
                      </a:lnTo>
                      <a:lnTo>
                        <a:pt x="338" y="1548"/>
                      </a:lnTo>
                      <a:lnTo>
                        <a:pt x="373" y="1552"/>
                      </a:lnTo>
                      <a:lnTo>
                        <a:pt x="375" y="1552"/>
                      </a:lnTo>
                      <a:lnTo>
                        <a:pt x="396" y="1559"/>
                      </a:lnTo>
                      <a:lnTo>
                        <a:pt x="414" y="1569"/>
                      </a:lnTo>
                      <a:lnTo>
                        <a:pt x="430" y="1583"/>
                      </a:lnTo>
                      <a:lnTo>
                        <a:pt x="444" y="1600"/>
                      </a:lnTo>
                      <a:lnTo>
                        <a:pt x="453" y="1619"/>
                      </a:lnTo>
                      <a:lnTo>
                        <a:pt x="459" y="1632"/>
                      </a:lnTo>
                      <a:lnTo>
                        <a:pt x="473" y="1662"/>
                      </a:lnTo>
                      <a:lnTo>
                        <a:pt x="483" y="1675"/>
                      </a:lnTo>
                      <a:lnTo>
                        <a:pt x="494" y="1685"/>
                      </a:lnTo>
                      <a:lnTo>
                        <a:pt x="499" y="1686"/>
                      </a:lnTo>
                      <a:lnTo>
                        <a:pt x="501" y="1673"/>
                      </a:lnTo>
                      <a:lnTo>
                        <a:pt x="509" y="1651"/>
                      </a:lnTo>
                      <a:lnTo>
                        <a:pt x="523" y="1632"/>
                      </a:lnTo>
                      <a:lnTo>
                        <a:pt x="540" y="1616"/>
                      </a:lnTo>
                      <a:lnTo>
                        <a:pt x="560" y="1604"/>
                      </a:lnTo>
                      <a:lnTo>
                        <a:pt x="584" y="1594"/>
                      </a:lnTo>
                      <a:lnTo>
                        <a:pt x="608" y="1586"/>
                      </a:lnTo>
                      <a:lnTo>
                        <a:pt x="659" y="1575"/>
                      </a:lnTo>
                      <a:lnTo>
                        <a:pt x="712" y="1570"/>
                      </a:lnTo>
                      <a:lnTo>
                        <a:pt x="765" y="1568"/>
                      </a:lnTo>
                      <a:lnTo>
                        <a:pt x="818" y="1566"/>
                      </a:lnTo>
                      <a:lnTo>
                        <a:pt x="872" y="1566"/>
                      </a:lnTo>
                      <a:lnTo>
                        <a:pt x="925" y="1562"/>
                      </a:lnTo>
                      <a:lnTo>
                        <a:pt x="974" y="1558"/>
                      </a:lnTo>
                      <a:lnTo>
                        <a:pt x="1024" y="1554"/>
                      </a:lnTo>
                      <a:lnTo>
                        <a:pt x="1072" y="1552"/>
                      </a:lnTo>
                      <a:lnTo>
                        <a:pt x="1095" y="1554"/>
                      </a:lnTo>
                      <a:lnTo>
                        <a:pt x="1117" y="1557"/>
                      </a:lnTo>
                      <a:lnTo>
                        <a:pt x="1138" y="1562"/>
                      </a:lnTo>
                      <a:lnTo>
                        <a:pt x="1159" y="1570"/>
                      </a:lnTo>
                      <a:lnTo>
                        <a:pt x="1177" y="1584"/>
                      </a:lnTo>
                      <a:lnTo>
                        <a:pt x="1203" y="1611"/>
                      </a:lnTo>
                      <a:lnTo>
                        <a:pt x="1216" y="1625"/>
                      </a:lnTo>
                      <a:lnTo>
                        <a:pt x="1231" y="1634"/>
                      </a:lnTo>
                      <a:lnTo>
                        <a:pt x="1248" y="1641"/>
                      </a:lnTo>
                      <a:lnTo>
                        <a:pt x="1255" y="1643"/>
                      </a:lnTo>
                      <a:lnTo>
                        <a:pt x="1255" y="1634"/>
                      </a:lnTo>
                      <a:lnTo>
                        <a:pt x="1257" y="1612"/>
                      </a:lnTo>
                      <a:lnTo>
                        <a:pt x="1257" y="1589"/>
                      </a:lnTo>
                      <a:lnTo>
                        <a:pt x="1259" y="1584"/>
                      </a:lnTo>
                      <a:lnTo>
                        <a:pt x="1264" y="1579"/>
                      </a:lnTo>
                      <a:lnTo>
                        <a:pt x="1269" y="1577"/>
                      </a:lnTo>
                      <a:lnTo>
                        <a:pt x="1333" y="1570"/>
                      </a:lnTo>
                      <a:lnTo>
                        <a:pt x="1398" y="1561"/>
                      </a:lnTo>
                      <a:lnTo>
                        <a:pt x="1463" y="1545"/>
                      </a:lnTo>
                      <a:lnTo>
                        <a:pt x="1527" y="1526"/>
                      </a:lnTo>
                      <a:lnTo>
                        <a:pt x="1587" y="1499"/>
                      </a:lnTo>
                      <a:lnTo>
                        <a:pt x="1612" y="1485"/>
                      </a:lnTo>
                      <a:lnTo>
                        <a:pt x="1636" y="1469"/>
                      </a:lnTo>
                      <a:lnTo>
                        <a:pt x="1657" y="1451"/>
                      </a:lnTo>
                      <a:lnTo>
                        <a:pt x="1672" y="1427"/>
                      </a:lnTo>
                      <a:lnTo>
                        <a:pt x="1685" y="1401"/>
                      </a:lnTo>
                      <a:lnTo>
                        <a:pt x="1694" y="1362"/>
                      </a:lnTo>
                      <a:lnTo>
                        <a:pt x="1699" y="1321"/>
                      </a:lnTo>
                      <a:lnTo>
                        <a:pt x="1699" y="1281"/>
                      </a:lnTo>
                      <a:lnTo>
                        <a:pt x="1696" y="1240"/>
                      </a:lnTo>
                      <a:lnTo>
                        <a:pt x="1683" y="1140"/>
                      </a:lnTo>
                      <a:lnTo>
                        <a:pt x="1664" y="1041"/>
                      </a:lnTo>
                      <a:lnTo>
                        <a:pt x="1643" y="944"/>
                      </a:lnTo>
                      <a:lnTo>
                        <a:pt x="1616" y="834"/>
                      </a:lnTo>
                      <a:lnTo>
                        <a:pt x="1583" y="727"/>
                      </a:lnTo>
                      <a:lnTo>
                        <a:pt x="1545" y="621"/>
                      </a:lnTo>
                      <a:lnTo>
                        <a:pt x="1513" y="544"/>
                      </a:lnTo>
                      <a:lnTo>
                        <a:pt x="1476" y="471"/>
                      </a:lnTo>
                      <a:lnTo>
                        <a:pt x="1434" y="398"/>
                      </a:lnTo>
                      <a:lnTo>
                        <a:pt x="1387" y="330"/>
                      </a:lnTo>
                      <a:lnTo>
                        <a:pt x="1351" y="284"/>
                      </a:lnTo>
                      <a:lnTo>
                        <a:pt x="1313" y="241"/>
                      </a:lnTo>
                      <a:lnTo>
                        <a:pt x="1273" y="200"/>
                      </a:lnTo>
                      <a:lnTo>
                        <a:pt x="1235" y="164"/>
                      </a:lnTo>
                      <a:lnTo>
                        <a:pt x="1195" y="131"/>
                      </a:lnTo>
                      <a:lnTo>
                        <a:pt x="1152" y="102"/>
                      </a:lnTo>
                      <a:lnTo>
                        <a:pt x="1100" y="75"/>
                      </a:lnTo>
                      <a:lnTo>
                        <a:pt x="1047" y="53"/>
                      </a:lnTo>
                      <a:lnTo>
                        <a:pt x="990" y="38"/>
                      </a:lnTo>
                      <a:lnTo>
                        <a:pt x="932" y="26"/>
                      </a:lnTo>
                      <a:lnTo>
                        <a:pt x="872" y="21"/>
                      </a:lnTo>
                      <a:close/>
                      <a:moveTo>
                        <a:pt x="853" y="0"/>
                      </a:moveTo>
                      <a:lnTo>
                        <a:pt x="910" y="3"/>
                      </a:lnTo>
                      <a:lnTo>
                        <a:pt x="968" y="11"/>
                      </a:lnTo>
                      <a:lnTo>
                        <a:pt x="1024" y="24"/>
                      </a:lnTo>
                      <a:lnTo>
                        <a:pt x="1079" y="42"/>
                      </a:lnTo>
                      <a:lnTo>
                        <a:pt x="1134" y="67"/>
                      </a:lnTo>
                      <a:lnTo>
                        <a:pt x="1184" y="97"/>
                      </a:lnTo>
                      <a:lnTo>
                        <a:pt x="1231" y="132"/>
                      </a:lnTo>
                      <a:lnTo>
                        <a:pt x="1276" y="171"/>
                      </a:lnTo>
                      <a:lnTo>
                        <a:pt x="1317" y="214"/>
                      </a:lnTo>
                      <a:lnTo>
                        <a:pt x="1372" y="276"/>
                      </a:lnTo>
                      <a:lnTo>
                        <a:pt x="1420" y="341"/>
                      </a:lnTo>
                      <a:lnTo>
                        <a:pt x="1465" y="409"/>
                      </a:lnTo>
                      <a:lnTo>
                        <a:pt x="1505" y="482"/>
                      </a:lnTo>
                      <a:lnTo>
                        <a:pt x="1540" y="554"/>
                      </a:lnTo>
                      <a:lnTo>
                        <a:pt x="1572" y="629"/>
                      </a:lnTo>
                      <a:lnTo>
                        <a:pt x="1600" y="707"/>
                      </a:lnTo>
                      <a:lnTo>
                        <a:pt x="1625" y="785"/>
                      </a:lnTo>
                      <a:lnTo>
                        <a:pt x="1653" y="891"/>
                      </a:lnTo>
                      <a:lnTo>
                        <a:pt x="1678" y="997"/>
                      </a:lnTo>
                      <a:lnTo>
                        <a:pt x="1699" y="1104"/>
                      </a:lnTo>
                      <a:lnTo>
                        <a:pt x="1708" y="1158"/>
                      </a:lnTo>
                      <a:lnTo>
                        <a:pt x="1717" y="1214"/>
                      </a:lnTo>
                      <a:lnTo>
                        <a:pt x="1721" y="1270"/>
                      </a:lnTo>
                      <a:lnTo>
                        <a:pt x="1721" y="1325"/>
                      </a:lnTo>
                      <a:lnTo>
                        <a:pt x="1714" y="1381"/>
                      </a:lnTo>
                      <a:lnTo>
                        <a:pt x="1705" y="1410"/>
                      </a:lnTo>
                      <a:lnTo>
                        <a:pt x="1693" y="1437"/>
                      </a:lnTo>
                      <a:lnTo>
                        <a:pt x="1676" y="1462"/>
                      </a:lnTo>
                      <a:lnTo>
                        <a:pt x="1655" y="1483"/>
                      </a:lnTo>
                      <a:lnTo>
                        <a:pt x="1621" y="1506"/>
                      </a:lnTo>
                      <a:lnTo>
                        <a:pt x="1583" y="1526"/>
                      </a:lnTo>
                      <a:lnTo>
                        <a:pt x="1543" y="1541"/>
                      </a:lnTo>
                      <a:lnTo>
                        <a:pt x="1476" y="1562"/>
                      </a:lnTo>
                      <a:lnTo>
                        <a:pt x="1408" y="1579"/>
                      </a:lnTo>
                      <a:lnTo>
                        <a:pt x="1338" y="1591"/>
                      </a:lnTo>
                      <a:lnTo>
                        <a:pt x="1280" y="1598"/>
                      </a:lnTo>
                      <a:lnTo>
                        <a:pt x="1278" y="1609"/>
                      </a:lnTo>
                      <a:lnTo>
                        <a:pt x="1277" y="1632"/>
                      </a:lnTo>
                      <a:lnTo>
                        <a:pt x="1277" y="1658"/>
                      </a:lnTo>
                      <a:lnTo>
                        <a:pt x="1276" y="1662"/>
                      </a:lnTo>
                      <a:lnTo>
                        <a:pt x="1271" y="1665"/>
                      </a:lnTo>
                      <a:lnTo>
                        <a:pt x="1267" y="1666"/>
                      </a:lnTo>
                      <a:lnTo>
                        <a:pt x="1246" y="1665"/>
                      </a:lnTo>
                      <a:lnTo>
                        <a:pt x="1228" y="1660"/>
                      </a:lnTo>
                      <a:lnTo>
                        <a:pt x="1213" y="1650"/>
                      </a:lnTo>
                      <a:lnTo>
                        <a:pt x="1198" y="1637"/>
                      </a:lnTo>
                      <a:lnTo>
                        <a:pt x="1184" y="1623"/>
                      </a:lnTo>
                      <a:lnTo>
                        <a:pt x="1173" y="1611"/>
                      </a:lnTo>
                      <a:lnTo>
                        <a:pt x="1159" y="1598"/>
                      </a:lnTo>
                      <a:lnTo>
                        <a:pt x="1145" y="1589"/>
                      </a:lnTo>
                      <a:lnTo>
                        <a:pt x="1127" y="1582"/>
                      </a:lnTo>
                      <a:lnTo>
                        <a:pt x="1109" y="1577"/>
                      </a:lnTo>
                      <a:lnTo>
                        <a:pt x="1091" y="1576"/>
                      </a:lnTo>
                      <a:lnTo>
                        <a:pt x="1028" y="1575"/>
                      </a:lnTo>
                      <a:lnTo>
                        <a:pt x="965" y="1579"/>
                      </a:lnTo>
                      <a:lnTo>
                        <a:pt x="903" y="1584"/>
                      </a:lnTo>
                      <a:lnTo>
                        <a:pt x="840" y="1589"/>
                      </a:lnTo>
                      <a:lnTo>
                        <a:pt x="775" y="1590"/>
                      </a:lnTo>
                      <a:lnTo>
                        <a:pt x="709" y="1593"/>
                      </a:lnTo>
                      <a:lnTo>
                        <a:pt x="645" y="1601"/>
                      </a:lnTo>
                      <a:lnTo>
                        <a:pt x="624" y="1605"/>
                      </a:lnTo>
                      <a:lnTo>
                        <a:pt x="602" y="1611"/>
                      </a:lnTo>
                      <a:lnTo>
                        <a:pt x="581" y="1619"/>
                      </a:lnTo>
                      <a:lnTo>
                        <a:pt x="560" y="1629"/>
                      </a:lnTo>
                      <a:lnTo>
                        <a:pt x="544" y="1641"/>
                      </a:lnTo>
                      <a:lnTo>
                        <a:pt x="531" y="1657"/>
                      </a:lnTo>
                      <a:lnTo>
                        <a:pt x="522" y="1676"/>
                      </a:lnTo>
                      <a:lnTo>
                        <a:pt x="519" y="1700"/>
                      </a:lnTo>
                      <a:lnTo>
                        <a:pt x="519" y="1703"/>
                      </a:lnTo>
                      <a:lnTo>
                        <a:pt x="517" y="1707"/>
                      </a:lnTo>
                      <a:lnTo>
                        <a:pt x="515" y="1708"/>
                      </a:lnTo>
                      <a:lnTo>
                        <a:pt x="512" y="1711"/>
                      </a:lnTo>
                      <a:lnTo>
                        <a:pt x="508" y="1711"/>
                      </a:lnTo>
                      <a:lnTo>
                        <a:pt x="490" y="1707"/>
                      </a:lnTo>
                      <a:lnTo>
                        <a:pt x="474" y="1697"/>
                      </a:lnTo>
                      <a:lnTo>
                        <a:pt x="463" y="1685"/>
                      </a:lnTo>
                      <a:lnTo>
                        <a:pt x="453" y="1669"/>
                      </a:lnTo>
                      <a:lnTo>
                        <a:pt x="445" y="1653"/>
                      </a:lnTo>
                      <a:lnTo>
                        <a:pt x="437" y="1634"/>
                      </a:lnTo>
                      <a:lnTo>
                        <a:pt x="428" y="1618"/>
                      </a:lnTo>
                      <a:lnTo>
                        <a:pt x="417" y="1602"/>
                      </a:lnTo>
                      <a:lnTo>
                        <a:pt x="405" y="1590"/>
                      </a:lnTo>
                      <a:lnTo>
                        <a:pt x="389" y="1580"/>
                      </a:lnTo>
                      <a:lnTo>
                        <a:pt x="370" y="1575"/>
                      </a:lnTo>
                      <a:lnTo>
                        <a:pt x="339" y="1570"/>
                      </a:lnTo>
                      <a:lnTo>
                        <a:pt x="299" y="1563"/>
                      </a:lnTo>
                      <a:lnTo>
                        <a:pt x="259" y="1554"/>
                      </a:lnTo>
                      <a:lnTo>
                        <a:pt x="220" y="1541"/>
                      </a:lnTo>
                      <a:lnTo>
                        <a:pt x="182" y="1524"/>
                      </a:lnTo>
                      <a:lnTo>
                        <a:pt x="146" y="1505"/>
                      </a:lnTo>
                      <a:lnTo>
                        <a:pt x="114" y="1481"/>
                      </a:lnTo>
                      <a:lnTo>
                        <a:pt x="85" y="1452"/>
                      </a:lnTo>
                      <a:lnTo>
                        <a:pt x="60" y="1419"/>
                      </a:lnTo>
                      <a:lnTo>
                        <a:pt x="37" y="1377"/>
                      </a:lnTo>
                      <a:lnTo>
                        <a:pt x="22" y="1332"/>
                      </a:lnTo>
                      <a:lnTo>
                        <a:pt x="12" y="1285"/>
                      </a:lnTo>
                      <a:lnTo>
                        <a:pt x="5" y="1238"/>
                      </a:lnTo>
                      <a:lnTo>
                        <a:pt x="0" y="1151"/>
                      </a:lnTo>
                      <a:lnTo>
                        <a:pt x="4" y="1065"/>
                      </a:lnTo>
                      <a:lnTo>
                        <a:pt x="16" y="979"/>
                      </a:lnTo>
                      <a:lnTo>
                        <a:pt x="40" y="878"/>
                      </a:lnTo>
                      <a:lnTo>
                        <a:pt x="72" y="780"/>
                      </a:lnTo>
                      <a:lnTo>
                        <a:pt x="111" y="684"/>
                      </a:lnTo>
                      <a:lnTo>
                        <a:pt x="157" y="590"/>
                      </a:lnTo>
                      <a:lnTo>
                        <a:pt x="208" y="500"/>
                      </a:lnTo>
                      <a:lnTo>
                        <a:pt x="264" y="412"/>
                      </a:lnTo>
                      <a:lnTo>
                        <a:pt x="324" y="329"/>
                      </a:lnTo>
                      <a:lnTo>
                        <a:pt x="377" y="260"/>
                      </a:lnTo>
                      <a:lnTo>
                        <a:pt x="432" y="195"/>
                      </a:lnTo>
                      <a:lnTo>
                        <a:pt x="456" y="167"/>
                      </a:lnTo>
                      <a:lnTo>
                        <a:pt x="481" y="141"/>
                      </a:lnTo>
                      <a:lnTo>
                        <a:pt x="508" y="116"/>
                      </a:lnTo>
                      <a:lnTo>
                        <a:pt x="537" y="92"/>
                      </a:lnTo>
                      <a:lnTo>
                        <a:pt x="584" y="63"/>
                      </a:lnTo>
                      <a:lnTo>
                        <a:pt x="633" y="40"/>
                      </a:lnTo>
                      <a:lnTo>
                        <a:pt x="686" y="22"/>
                      </a:lnTo>
                      <a:lnTo>
                        <a:pt x="740" y="10"/>
                      </a:lnTo>
                      <a:lnTo>
                        <a:pt x="794" y="3"/>
                      </a:lnTo>
                      <a:lnTo>
                        <a:pt x="8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 name="Freeform 82"/>
                <p:cNvSpPr>
                  <a:spLocks/>
                </p:cNvSpPr>
                <p:nvPr/>
              </p:nvSpPr>
              <p:spPr bwMode="auto">
                <a:xfrm>
                  <a:off x="2832" y="3234"/>
                  <a:ext cx="405" cy="312"/>
                </a:xfrm>
                <a:custGeom>
                  <a:avLst/>
                  <a:gdLst/>
                  <a:ahLst/>
                  <a:cxnLst>
                    <a:cxn ang="0">
                      <a:pos x="321" y="6"/>
                    </a:cxn>
                    <a:cxn ang="0">
                      <a:pos x="367" y="31"/>
                    </a:cxn>
                    <a:cxn ang="0">
                      <a:pos x="401" y="70"/>
                    </a:cxn>
                    <a:cxn ang="0">
                      <a:pos x="405" y="98"/>
                    </a:cxn>
                    <a:cxn ang="0">
                      <a:pos x="388" y="116"/>
                    </a:cxn>
                    <a:cxn ang="0">
                      <a:pos x="360" y="128"/>
                    </a:cxn>
                    <a:cxn ang="0">
                      <a:pos x="328" y="135"/>
                    </a:cxn>
                    <a:cxn ang="0">
                      <a:pos x="301" y="139"/>
                    </a:cxn>
                    <a:cxn ang="0">
                      <a:pos x="270" y="144"/>
                    </a:cxn>
                    <a:cxn ang="0">
                      <a:pos x="228" y="157"/>
                    </a:cxn>
                    <a:cxn ang="0">
                      <a:pos x="191" y="189"/>
                    </a:cxn>
                    <a:cxn ang="0">
                      <a:pos x="139" y="248"/>
                    </a:cxn>
                    <a:cxn ang="0">
                      <a:pos x="90" y="309"/>
                    </a:cxn>
                    <a:cxn ang="0">
                      <a:pos x="79" y="312"/>
                    </a:cxn>
                    <a:cxn ang="0">
                      <a:pos x="74" y="308"/>
                    </a:cxn>
                    <a:cxn ang="0">
                      <a:pos x="72" y="297"/>
                    </a:cxn>
                    <a:cxn ang="0">
                      <a:pos x="97" y="265"/>
                    </a:cxn>
                    <a:cxn ang="0">
                      <a:pos x="143" y="206"/>
                    </a:cxn>
                    <a:cxn ang="0">
                      <a:pos x="193" y="155"/>
                    </a:cxn>
                    <a:cxn ang="0">
                      <a:pos x="245" y="127"/>
                    </a:cxn>
                    <a:cxn ang="0">
                      <a:pos x="310" y="116"/>
                    </a:cxn>
                    <a:cxn ang="0">
                      <a:pos x="331" y="113"/>
                    </a:cxn>
                    <a:cxn ang="0">
                      <a:pos x="358" y="107"/>
                    </a:cxn>
                    <a:cxn ang="0">
                      <a:pos x="379" y="98"/>
                    </a:cxn>
                    <a:cxn ang="0">
                      <a:pos x="381" y="78"/>
                    </a:cxn>
                    <a:cxn ang="0">
                      <a:pos x="363" y="59"/>
                    </a:cxn>
                    <a:cxn ang="0">
                      <a:pos x="334" y="36"/>
                    </a:cxn>
                    <a:cxn ang="0">
                      <a:pos x="282" y="21"/>
                    </a:cxn>
                    <a:cxn ang="0">
                      <a:pos x="234" y="39"/>
                    </a:cxn>
                    <a:cxn ang="0">
                      <a:pos x="182" y="88"/>
                    </a:cxn>
                    <a:cxn ang="0">
                      <a:pos x="139" y="146"/>
                    </a:cxn>
                    <a:cxn ang="0">
                      <a:pos x="104" y="188"/>
                    </a:cxn>
                    <a:cxn ang="0">
                      <a:pos x="75" y="212"/>
                    </a:cxn>
                    <a:cxn ang="0">
                      <a:pos x="42" y="224"/>
                    </a:cxn>
                    <a:cxn ang="0">
                      <a:pos x="6" y="215"/>
                    </a:cxn>
                    <a:cxn ang="0">
                      <a:pos x="0" y="205"/>
                    </a:cxn>
                    <a:cxn ang="0">
                      <a:pos x="3" y="198"/>
                    </a:cxn>
                    <a:cxn ang="0">
                      <a:pos x="13" y="195"/>
                    </a:cxn>
                    <a:cxn ang="0">
                      <a:pos x="47" y="201"/>
                    </a:cxn>
                    <a:cxn ang="0">
                      <a:pos x="78" y="184"/>
                    </a:cxn>
                    <a:cxn ang="0">
                      <a:pos x="114" y="142"/>
                    </a:cxn>
                    <a:cxn ang="0">
                      <a:pos x="141" y="107"/>
                    </a:cxn>
                    <a:cxn ang="0">
                      <a:pos x="177" y="61"/>
                    </a:cxn>
                    <a:cxn ang="0">
                      <a:pos x="220" y="22"/>
                    </a:cxn>
                    <a:cxn ang="0">
                      <a:pos x="270" y="1"/>
                    </a:cxn>
                  </a:cxnLst>
                  <a:rect l="0" t="0" r="r" b="b"/>
                  <a:pathLst>
                    <a:path w="405" h="312">
                      <a:moveTo>
                        <a:pt x="295" y="0"/>
                      </a:moveTo>
                      <a:lnTo>
                        <a:pt x="321" y="6"/>
                      </a:lnTo>
                      <a:lnTo>
                        <a:pt x="347" y="15"/>
                      </a:lnTo>
                      <a:lnTo>
                        <a:pt x="367" y="31"/>
                      </a:lnTo>
                      <a:lnTo>
                        <a:pt x="387" y="49"/>
                      </a:lnTo>
                      <a:lnTo>
                        <a:pt x="401" y="70"/>
                      </a:lnTo>
                      <a:lnTo>
                        <a:pt x="405" y="85"/>
                      </a:lnTo>
                      <a:lnTo>
                        <a:pt x="405" y="98"/>
                      </a:lnTo>
                      <a:lnTo>
                        <a:pt x="398" y="107"/>
                      </a:lnTo>
                      <a:lnTo>
                        <a:pt x="388" y="116"/>
                      </a:lnTo>
                      <a:lnTo>
                        <a:pt x="376" y="123"/>
                      </a:lnTo>
                      <a:lnTo>
                        <a:pt x="360" y="128"/>
                      </a:lnTo>
                      <a:lnTo>
                        <a:pt x="345" y="132"/>
                      </a:lnTo>
                      <a:lnTo>
                        <a:pt x="328" y="135"/>
                      </a:lnTo>
                      <a:lnTo>
                        <a:pt x="314" y="138"/>
                      </a:lnTo>
                      <a:lnTo>
                        <a:pt x="301" y="139"/>
                      </a:lnTo>
                      <a:lnTo>
                        <a:pt x="291" y="141"/>
                      </a:lnTo>
                      <a:lnTo>
                        <a:pt x="270" y="144"/>
                      </a:lnTo>
                      <a:lnTo>
                        <a:pt x="250" y="148"/>
                      </a:lnTo>
                      <a:lnTo>
                        <a:pt x="228" y="157"/>
                      </a:lnTo>
                      <a:lnTo>
                        <a:pt x="207" y="173"/>
                      </a:lnTo>
                      <a:lnTo>
                        <a:pt x="191" y="189"/>
                      </a:lnTo>
                      <a:lnTo>
                        <a:pt x="164" y="217"/>
                      </a:lnTo>
                      <a:lnTo>
                        <a:pt x="139" y="248"/>
                      </a:lnTo>
                      <a:lnTo>
                        <a:pt x="116" y="279"/>
                      </a:lnTo>
                      <a:lnTo>
                        <a:pt x="90" y="309"/>
                      </a:lnTo>
                      <a:lnTo>
                        <a:pt x="88" y="312"/>
                      </a:lnTo>
                      <a:lnTo>
                        <a:pt x="79" y="312"/>
                      </a:lnTo>
                      <a:lnTo>
                        <a:pt x="77" y="311"/>
                      </a:lnTo>
                      <a:lnTo>
                        <a:pt x="74" y="308"/>
                      </a:lnTo>
                      <a:lnTo>
                        <a:pt x="72" y="304"/>
                      </a:lnTo>
                      <a:lnTo>
                        <a:pt x="72" y="297"/>
                      </a:lnTo>
                      <a:lnTo>
                        <a:pt x="75" y="292"/>
                      </a:lnTo>
                      <a:lnTo>
                        <a:pt x="97" y="265"/>
                      </a:lnTo>
                      <a:lnTo>
                        <a:pt x="120" y="235"/>
                      </a:lnTo>
                      <a:lnTo>
                        <a:pt x="143" y="206"/>
                      </a:lnTo>
                      <a:lnTo>
                        <a:pt x="167" y="180"/>
                      </a:lnTo>
                      <a:lnTo>
                        <a:pt x="193" y="155"/>
                      </a:lnTo>
                      <a:lnTo>
                        <a:pt x="224" y="135"/>
                      </a:lnTo>
                      <a:lnTo>
                        <a:pt x="245" y="127"/>
                      </a:lnTo>
                      <a:lnTo>
                        <a:pt x="266" y="121"/>
                      </a:lnTo>
                      <a:lnTo>
                        <a:pt x="310" y="116"/>
                      </a:lnTo>
                      <a:lnTo>
                        <a:pt x="319" y="114"/>
                      </a:lnTo>
                      <a:lnTo>
                        <a:pt x="331" y="113"/>
                      </a:lnTo>
                      <a:lnTo>
                        <a:pt x="344" y="110"/>
                      </a:lnTo>
                      <a:lnTo>
                        <a:pt x="358" y="107"/>
                      </a:lnTo>
                      <a:lnTo>
                        <a:pt x="369" y="103"/>
                      </a:lnTo>
                      <a:lnTo>
                        <a:pt x="379" y="98"/>
                      </a:lnTo>
                      <a:lnTo>
                        <a:pt x="383" y="89"/>
                      </a:lnTo>
                      <a:lnTo>
                        <a:pt x="381" y="78"/>
                      </a:lnTo>
                      <a:lnTo>
                        <a:pt x="373" y="68"/>
                      </a:lnTo>
                      <a:lnTo>
                        <a:pt x="363" y="59"/>
                      </a:lnTo>
                      <a:lnTo>
                        <a:pt x="355" y="52"/>
                      </a:lnTo>
                      <a:lnTo>
                        <a:pt x="334" y="36"/>
                      </a:lnTo>
                      <a:lnTo>
                        <a:pt x="309" y="25"/>
                      </a:lnTo>
                      <a:lnTo>
                        <a:pt x="282" y="21"/>
                      </a:lnTo>
                      <a:lnTo>
                        <a:pt x="257" y="27"/>
                      </a:lnTo>
                      <a:lnTo>
                        <a:pt x="234" y="39"/>
                      </a:lnTo>
                      <a:lnTo>
                        <a:pt x="206" y="63"/>
                      </a:lnTo>
                      <a:lnTo>
                        <a:pt x="182" y="88"/>
                      </a:lnTo>
                      <a:lnTo>
                        <a:pt x="160" y="117"/>
                      </a:lnTo>
                      <a:lnTo>
                        <a:pt x="139" y="146"/>
                      </a:lnTo>
                      <a:lnTo>
                        <a:pt x="117" y="174"/>
                      </a:lnTo>
                      <a:lnTo>
                        <a:pt x="104" y="188"/>
                      </a:lnTo>
                      <a:lnTo>
                        <a:pt x="90" y="201"/>
                      </a:lnTo>
                      <a:lnTo>
                        <a:pt x="75" y="212"/>
                      </a:lnTo>
                      <a:lnTo>
                        <a:pt x="58" y="220"/>
                      </a:lnTo>
                      <a:lnTo>
                        <a:pt x="42" y="224"/>
                      </a:lnTo>
                      <a:lnTo>
                        <a:pt x="24" y="223"/>
                      </a:lnTo>
                      <a:lnTo>
                        <a:pt x="6" y="215"/>
                      </a:lnTo>
                      <a:lnTo>
                        <a:pt x="0" y="209"/>
                      </a:lnTo>
                      <a:lnTo>
                        <a:pt x="0" y="205"/>
                      </a:lnTo>
                      <a:lnTo>
                        <a:pt x="2" y="202"/>
                      </a:lnTo>
                      <a:lnTo>
                        <a:pt x="3" y="198"/>
                      </a:lnTo>
                      <a:lnTo>
                        <a:pt x="8" y="195"/>
                      </a:lnTo>
                      <a:lnTo>
                        <a:pt x="13" y="195"/>
                      </a:lnTo>
                      <a:lnTo>
                        <a:pt x="34" y="202"/>
                      </a:lnTo>
                      <a:lnTo>
                        <a:pt x="47" y="201"/>
                      </a:lnTo>
                      <a:lnTo>
                        <a:pt x="64" y="195"/>
                      </a:lnTo>
                      <a:lnTo>
                        <a:pt x="78" y="184"/>
                      </a:lnTo>
                      <a:lnTo>
                        <a:pt x="92" y="170"/>
                      </a:lnTo>
                      <a:lnTo>
                        <a:pt x="114" y="142"/>
                      </a:lnTo>
                      <a:lnTo>
                        <a:pt x="122" y="130"/>
                      </a:lnTo>
                      <a:lnTo>
                        <a:pt x="141" y="107"/>
                      </a:lnTo>
                      <a:lnTo>
                        <a:pt x="157" y="84"/>
                      </a:lnTo>
                      <a:lnTo>
                        <a:pt x="177" y="61"/>
                      </a:lnTo>
                      <a:lnTo>
                        <a:pt x="198" y="40"/>
                      </a:lnTo>
                      <a:lnTo>
                        <a:pt x="220" y="22"/>
                      </a:lnTo>
                      <a:lnTo>
                        <a:pt x="245" y="8"/>
                      </a:lnTo>
                      <a:lnTo>
                        <a:pt x="270" y="1"/>
                      </a:lnTo>
                      <a:lnTo>
                        <a:pt x="2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 name="Freeform 83"/>
                <p:cNvSpPr>
                  <a:spLocks/>
                </p:cNvSpPr>
                <p:nvPr/>
              </p:nvSpPr>
              <p:spPr bwMode="auto">
                <a:xfrm>
                  <a:off x="2694" y="3304"/>
                  <a:ext cx="283" cy="163"/>
                </a:xfrm>
                <a:custGeom>
                  <a:avLst/>
                  <a:gdLst/>
                  <a:ahLst/>
                  <a:cxnLst>
                    <a:cxn ang="0">
                      <a:pos x="180" y="0"/>
                    </a:cxn>
                    <a:cxn ang="0">
                      <a:pos x="206" y="0"/>
                    </a:cxn>
                    <a:cxn ang="0">
                      <a:pos x="231" y="3"/>
                    </a:cxn>
                    <a:cxn ang="0">
                      <a:pos x="255" y="8"/>
                    </a:cxn>
                    <a:cxn ang="0">
                      <a:pos x="277" y="21"/>
                    </a:cxn>
                    <a:cxn ang="0">
                      <a:pos x="280" y="23"/>
                    </a:cxn>
                    <a:cxn ang="0">
                      <a:pos x="283" y="28"/>
                    </a:cxn>
                    <a:cxn ang="0">
                      <a:pos x="283" y="30"/>
                    </a:cxn>
                    <a:cxn ang="0">
                      <a:pos x="281" y="35"/>
                    </a:cxn>
                    <a:cxn ang="0">
                      <a:pos x="280" y="37"/>
                    </a:cxn>
                    <a:cxn ang="0">
                      <a:pos x="277" y="40"/>
                    </a:cxn>
                    <a:cxn ang="0">
                      <a:pos x="274" y="41"/>
                    </a:cxn>
                    <a:cxn ang="0">
                      <a:pos x="270" y="41"/>
                    </a:cxn>
                    <a:cxn ang="0">
                      <a:pos x="266" y="40"/>
                    </a:cxn>
                    <a:cxn ang="0">
                      <a:pos x="247" y="29"/>
                    </a:cxn>
                    <a:cxn ang="0">
                      <a:pos x="226" y="23"/>
                    </a:cxn>
                    <a:cxn ang="0">
                      <a:pos x="203" y="21"/>
                    </a:cxn>
                    <a:cxn ang="0">
                      <a:pos x="180" y="22"/>
                    </a:cxn>
                    <a:cxn ang="0">
                      <a:pos x="158" y="25"/>
                    </a:cxn>
                    <a:cxn ang="0">
                      <a:pos x="137" y="30"/>
                    </a:cxn>
                    <a:cxn ang="0">
                      <a:pos x="110" y="40"/>
                    </a:cxn>
                    <a:cxn ang="0">
                      <a:pos x="85" y="51"/>
                    </a:cxn>
                    <a:cxn ang="0">
                      <a:pos x="62" y="68"/>
                    </a:cxn>
                    <a:cxn ang="0">
                      <a:pos x="44" y="87"/>
                    </a:cxn>
                    <a:cxn ang="0">
                      <a:pos x="28" y="112"/>
                    </a:cxn>
                    <a:cxn ang="0">
                      <a:pos x="24" y="124"/>
                    </a:cxn>
                    <a:cxn ang="0">
                      <a:pos x="25" y="131"/>
                    </a:cxn>
                    <a:cxn ang="0">
                      <a:pos x="31" y="136"/>
                    </a:cxn>
                    <a:cxn ang="0">
                      <a:pos x="39" y="139"/>
                    </a:cxn>
                    <a:cxn ang="0">
                      <a:pos x="49" y="140"/>
                    </a:cxn>
                    <a:cxn ang="0">
                      <a:pos x="70" y="140"/>
                    </a:cxn>
                    <a:cxn ang="0">
                      <a:pos x="114" y="138"/>
                    </a:cxn>
                    <a:cxn ang="0">
                      <a:pos x="160" y="133"/>
                    </a:cxn>
                    <a:cxn ang="0">
                      <a:pos x="167" y="136"/>
                    </a:cxn>
                    <a:cxn ang="0">
                      <a:pos x="170" y="140"/>
                    </a:cxn>
                    <a:cxn ang="0">
                      <a:pos x="170" y="147"/>
                    </a:cxn>
                    <a:cxn ang="0">
                      <a:pos x="167" y="153"/>
                    </a:cxn>
                    <a:cxn ang="0">
                      <a:pos x="160" y="156"/>
                    </a:cxn>
                    <a:cxn ang="0">
                      <a:pos x="151" y="156"/>
                    </a:cxn>
                    <a:cxn ang="0">
                      <a:pos x="138" y="157"/>
                    </a:cxn>
                    <a:cxn ang="0">
                      <a:pos x="124" y="160"/>
                    </a:cxn>
                    <a:cxn ang="0">
                      <a:pos x="108" y="161"/>
                    </a:cxn>
                    <a:cxn ang="0">
                      <a:pos x="89" y="161"/>
                    </a:cxn>
                    <a:cxn ang="0">
                      <a:pos x="73" y="163"/>
                    </a:cxn>
                    <a:cxn ang="0">
                      <a:pos x="55" y="161"/>
                    </a:cxn>
                    <a:cxn ang="0">
                      <a:pos x="39" y="160"/>
                    </a:cxn>
                    <a:cxn ang="0">
                      <a:pos x="25" y="157"/>
                    </a:cxn>
                    <a:cxn ang="0">
                      <a:pos x="13" y="151"/>
                    </a:cxn>
                    <a:cxn ang="0">
                      <a:pos x="5" y="143"/>
                    </a:cxn>
                    <a:cxn ang="0">
                      <a:pos x="0" y="133"/>
                    </a:cxn>
                    <a:cxn ang="0">
                      <a:pos x="2" y="121"/>
                    </a:cxn>
                    <a:cxn ang="0">
                      <a:pos x="7" y="104"/>
                    </a:cxn>
                    <a:cxn ang="0">
                      <a:pos x="24" y="76"/>
                    </a:cxn>
                    <a:cxn ang="0">
                      <a:pos x="46" y="53"/>
                    </a:cxn>
                    <a:cxn ang="0">
                      <a:pos x="71" y="35"/>
                    </a:cxn>
                    <a:cxn ang="0">
                      <a:pos x="101" y="19"/>
                    </a:cxn>
                    <a:cxn ang="0">
                      <a:pos x="131" y="8"/>
                    </a:cxn>
                    <a:cxn ang="0">
                      <a:pos x="155" y="3"/>
                    </a:cxn>
                    <a:cxn ang="0">
                      <a:pos x="180" y="0"/>
                    </a:cxn>
                  </a:cxnLst>
                  <a:rect l="0" t="0" r="r" b="b"/>
                  <a:pathLst>
                    <a:path w="283" h="163">
                      <a:moveTo>
                        <a:pt x="180" y="0"/>
                      </a:moveTo>
                      <a:lnTo>
                        <a:pt x="206" y="0"/>
                      </a:lnTo>
                      <a:lnTo>
                        <a:pt x="231" y="3"/>
                      </a:lnTo>
                      <a:lnTo>
                        <a:pt x="255" y="8"/>
                      </a:lnTo>
                      <a:lnTo>
                        <a:pt x="277" y="21"/>
                      </a:lnTo>
                      <a:lnTo>
                        <a:pt x="280" y="23"/>
                      </a:lnTo>
                      <a:lnTo>
                        <a:pt x="283" y="28"/>
                      </a:lnTo>
                      <a:lnTo>
                        <a:pt x="283" y="30"/>
                      </a:lnTo>
                      <a:lnTo>
                        <a:pt x="281" y="35"/>
                      </a:lnTo>
                      <a:lnTo>
                        <a:pt x="280" y="37"/>
                      </a:lnTo>
                      <a:lnTo>
                        <a:pt x="277" y="40"/>
                      </a:lnTo>
                      <a:lnTo>
                        <a:pt x="274" y="41"/>
                      </a:lnTo>
                      <a:lnTo>
                        <a:pt x="270" y="41"/>
                      </a:lnTo>
                      <a:lnTo>
                        <a:pt x="266" y="40"/>
                      </a:lnTo>
                      <a:lnTo>
                        <a:pt x="247" y="29"/>
                      </a:lnTo>
                      <a:lnTo>
                        <a:pt x="226" y="23"/>
                      </a:lnTo>
                      <a:lnTo>
                        <a:pt x="203" y="21"/>
                      </a:lnTo>
                      <a:lnTo>
                        <a:pt x="180" y="22"/>
                      </a:lnTo>
                      <a:lnTo>
                        <a:pt x="158" y="25"/>
                      </a:lnTo>
                      <a:lnTo>
                        <a:pt x="137" y="30"/>
                      </a:lnTo>
                      <a:lnTo>
                        <a:pt x="110" y="40"/>
                      </a:lnTo>
                      <a:lnTo>
                        <a:pt x="85" y="51"/>
                      </a:lnTo>
                      <a:lnTo>
                        <a:pt x="62" y="68"/>
                      </a:lnTo>
                      <a:lnTo>
                        <a:pt x="44" y="87"/>
                      </a:lnTo>
                      <a:lnTo>
                        <a:pt x="28" y="112"/>
                      </a:lnTo>
                      <a:lnTo>
                        <a:pt x="24" y="124"/>
                      </a:lnTo>
                      <a:lnTo>
                        <a:pt x="25" y="131"/>
                      </a:lnTo>
                      <a:lnTo>
                        <a:pt x="31" y="136"/>
                      </a:lnTo>
                      <a:lnTo>
                        <a:pt x="39" y="139"/>
                      </a:lnTo>
                      <a:lnTo>
                        <a:pt x="49" y="140"/>
                      </a:lnTo>
                      <a:lnTo>
                        <a:pt x="70" y="140"/>
                      </a:lnTo>
                      <a:lnTo>
                        <a:pt x="114" y="138"/>
                      </a:lnTo>
                      <a:lnTo>
                        <a:pt x="160" y="133"/>
                      </a:lnTo>
                      <a:lnTo>
                        <a:pt x="167" y="136"/>
                      </a:lnTo>
                      <a:lnTo>
                        <a:pt x="170" y="140"/>
                      </a:lnTo>
                      <a:lnTo>
                        <a:pt x="170" y="147"/>
                      </a:lnTo>
                      <a:lnTo>
                        <a:pt x="167" y="153"/>
                      </a:lnTo>
                      <a:lnTo>
                        <a:pt x="160" y="156"/>
                      </a:lnTo>
                      <a:lnTo>
                        <a:pt x="151" y="156"/>
                      </a:lnTo>
                      <a:lnTo>
                        <a:pt x="138" y="157"/>
                      </a:lnTo>
                      <a:lnTo>
                        <a:pt x="124" y="160"/>
                      </a:lnTo>
                      <a:lnTo>
                        <a:pt x="108" y="161"/>
                      </a:lnTo>
                      <a:lnTo>
                        <a:pt x="89" y="161"/>
                      </a:lnTo>
                      <a:lnTo>
                        <a:pt x="73" y="163"/>
                      </a:lnTo>
                      <a:lnTo>
                        <a:pt x="55" y="161"/>
                      </a:lnTo>
                      <a:lnTo>
                        <a:pt x="39" y="160"/>
                      </a:lnTo>
                      <a:lnTo>
                        <a:pt x="25" y="157"/>
                      </a:lnTo>
                      <a:lnTo>
                        <a:pt x="13" y="151"/>
                      </a:lnTo>
                      <a:lnTo>
                        <a:pt x="5" y="143"/>
                      </a:lnTo>
                      <a:lnTo>
                        <a:pt x="0" y="133"/>
                      </a:lnTo>
                      <a:lnTo>
                        <a:pt x="2" y="121"/>
                      </a:lnTo>
                      <a:lnTo>
                        <a:pt x="7" y="104"/>
                      </a:lnTo>
                      <a:lnTo>
                        <a:pt x="24" y="76"/>
                      </a:lnTo>
                      <a:lnTo>
                        <a:pt x="46" y="53"/>
                      </a:lnTo>
                      <a:lnTo>
                        <a:pt x="71" y="35"/>
                      </a:lnTo>
                      <a:lnTo>
                        <a:pt x="101" y="19"/>
                      </a:lnTo>
                      <a:lnTo>
                        <a:pt x="131" y="8"/>
                      </a:lnTo>
                      <a:lnTo>
                        <a:pt x="155" y="3"/>
                      </a:lnTo>
                      <a:lnTo>
                        <a:pt x="18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 name="Freeform 84"/>
                <p:cNvSpPr>
                  <a:spLocks/>
                </p:cNvSpPr>
                <p:nvPr/>
              </p:nvSpPr>
              <p:spPr bwMode="auto">
                <a:xfrm>
                  <a:off x="2961" y="3444"/>
                  <a:ext cx="241" cy="84"/>
                </a:xfrm>
                <a:custGeom>
                  <a:avLst/>
                  <a:gdLst/>
                  <a:ahLst/>
                  <a:cxnLst>
                    <a:cxn ang="0">
                      <a:pos x="10" y="0"/>
                    </a:cxn>
                    <a:cxn ang="0">
                      <a:pos x="14" y="0"/>
                    </a:cxn>
                    <a:cxn ang="0">
                      <a:pos x="52" y="7"/>
                    </a:cxn>
                    <a:cxn ang="0">
                      <a:pos x="91" y="14"/>
                    </a:cxn>
                    <a:cxn ang="0">
                      <a:pos x="128" y="21"/>
                    </a:cxn>
                    <a:cxn ang="0">
                      <a:pos x="165" y="31"/>
                    </a:cxn>
                    <a:cxn ang="0">
                      <a:pos x="201" y="45"/>
                    </a:cxn>
                    <a:cxn ang="0">
                      <a:pos x="236" y="63"/>
                    </a:cxn>
                    <a:cxn ang="0">
                      <a:pos x="241" y="69"/>
                    </a:cxn>
                    <a:cxn ang="0">
                      <a:pos x="241" y="73"/>
                    </a:cxn>
                    <a:cxn ang="0">
                      <a:pos x="240" y="77"/>
                    </a:cxn>
                    <a:cxn ang="0">
                      <a:pos x="238" y="80"/>
                    </a:cxn>
                    <a:cxn ang="0">
                      <a:pos x="236" y="82"/>
                    </a:cxn>
                    <a:cxn ang="0">
                      <a:pos x="233" y="84"/>
                    </a:cxn>
                    <a:cxn ang="0">
                      <a:pos x="229" y="84"/>
                    </a:cxn>
                    <a:cxn ang="0">
                      <a:pos x="224" y="82"/>
                    </a:cxn>
                    <a:cxn ang="0">
                      <a:pos x="191" y="64"/>
                    </a:cxn>
                    <a:cxn ang="0">
                      <a:pos x="155" y="52"/>
                    </a:cxn>
                    <a:cxn ang="0">
                      <a:pos x="119" y="42"/>
                    </a:cxn>
                    <a:cxn ang="0">
                      <a:pos x="83" y="35"/>
                    </a:cxn>
                    <a:cxn ang="0">
                      <a:pos x="45" y="28"/>
                    </a:cxn>
                    <a:cxn ang="0">
                      <a:pos x="9" y="21"/>
                    </a:cxn>
                    <a:cxn ang="0">
                      <a:pos x="5" y="20"/>
                    </a:cxn>
                    <a:cxn ang="0">
                      <a:pos x="0" y="11"/>
                    </a:cxn>
                    <a:cxn ang="0">
                      <a:pos x="2" y="9"/>
                    </a:cxn>
                    <a:cxn ang="0">
                      <a:pos x="2" y="6"/>
                    </a:cxn>
                    <a:cxn ang="0">
                      <a:pos x="5" y="3"/>
                    </a:cxn>
                    <a:cxn ang="0">
                      <a:pos x="10" y="0"/>
                    </a:cxn>
                  </a:cxnLst>
                  <a:rect l="0" t="0" r="r" b="b"/>
                  <a:pathLst>
                    <a:path w="241" h="84">
                      <a:moveTo>
                        <a:pt x="10" y="0"/>
                      </a:moveTo>
                      <a:lnTo>
                        <a:pt x="14" y="0"/>
                      </a:lnTo>
                      <a:lnTo>
                        <a:pt x="52" y="7"/>
                      </a:lnTo>
                      <a:lnTo>
                        <a:pt x="91" y="14"/>
                      </a:lnTo>
                      <a:lnTo>
                        <a:pt x="128" y="21"/>
                      </a:lnTo>
                      <a:lnTo>
                        <a:pt x="165" y="31"/>
                      </a:lnTo>
                      <a:lnTo>
                        <a:pt x="201" y="45"/>
                      </a:lnTo>
                      <a:lnTo>
                        <a:pt x="236" y="63"/>
                      </a:lnTo>
                      <a:lnTo>
                        <a:pt x="241" y="69"/>
                      </a:lnTo>
                      <a:lnTo>
                        <a:pt x="241" y="73"/>
                      </a:lnTo>
                      <a:lnTo>
                        <a:pt x="240" y="77"/>
                      </a:lnTo>
                      <a:lnTo>
                        <a:pt x="238" y="80"/>
                      </a:lnTo>
                      <a:lnTo>
                        <a:pt x="236" y="82"/>
                      </a:lnTo>
                      <a:lnTo>
                        <a:pt x="233" y="84"/>
                      </a:lnTo>
                      <a:lnTo>
                        <a:pt x="229" y="84"/>
                      </a:lnTo>
                      <a:lnTo>
                        <a:pt x="224" y="82"/>
                      </a:lnTo>
                      <a:lnTo>
                        <a:pt x="191" y="64"/>
                      </a:lnTo>
                      <a:lnTo>
                        <a:pt x="155" y="52"/>
                      </a:lnTo>
                      <a:lnTo>
                        <a:pt x="119" y="42"/>
                      </a:lnTo>
                      <a:lnTo>
                        <a:pt x="83" y="35"/>
                      </a:lnTo>
                      <a:lnTo>
                        <a:pt x="45" y="28"/>
                      </a:lnTo>
                      <a:lnTo>
                        <a:pt x="9" y="21"/>
                      </a:lnTo>
                      <a:lnTo>
                        <a:pt x="5" y="20"/>
                      </a:lnTo>
                      <a:lnTo>
                        <a:pt x="0" y="11"/>
                      </a:lnTo>
                      <a:lnTo>
                        <a:pt x="2"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 name="Freeform 85"/>
                <p:cNvSpPr>
                  <a:spLocks/>
                </p:cNvSpPr>
                <p:nvPr/>
              </p:nvSpPr>
              <p:spPr bwMode="auto">
                <a:xfrm>
                  <a:off x="3127" y="3355"/>
                  <a:ext cx="117" cy="36"/>
                </a:xfrm>
                <a:custGeom>
                  <a:avLst/>
                  <a:gdLst/>
                  <a:ahLst/>
                  <a:cxnLst>
                    <a:cxn ang="0">
                      <a:pos x="7" y="0"/>
                    </a:cxn>
                    <a:cxn ang="0">
                      <a:pos x="14" y="0"/>
                    </a:cxn>
                    <a:cxn ang="0">
                      <a:pos x="60" y="10"/>
                    </a:cxn>
                    <a:cxn ang="0">
                      <a:pos x="107" y="14"/>
                    </a:cxn>
                    <a:cxn ang="0">
                      <a:pos x="114" y="17"/>
                    </a:cxn>
                    <a:cxn ang="0">
                      <a:pos x="117" y="23"/>
                    </a:cxn>
                    <a:cxn ang="0">
                      <a:pos x="117" y="28"/>
                    </a:cxn>
                    <a:cxn ang="0">
                      <a:pos x="114" y="34"/>
                    </a:cxn>
                    <a:cxn ang="0">
                      <a:pos x="107" y="36"/>
                    </a:cxn>
                    <a:cxn ang="0">
                      <a:pos x="57" y="31"/>
                    </a:cxn>
                    <a:cxn ang="0">
                      <a:pos x="8" y="21"/>
                    </a:cxn>
                    <a:cxn ang="0">
                      <a:pos x="4" y="20"/>
                    </a:cxn>
                    <a:cxn ang="0">
                      <a:pos x="0" y="11"/>
                    </a:cxn>
                    <a:cxn ang="0">
                      <a:pos x="1" y="9"/>
                    </a:cxn>
                    <a:cxn ang="0">
                      <a:pos x="1" y="4"/>
                    </a:cxn>
                    <a:cxn ang="0">
                      <a:pos x="4" y="3"/>
                    </a:cxn>
                    <a:cxn ang="0">
                      <a:pos x="7" y="0"/>
                    </a:cxn>
                  </a:cxnLst>
                  <a:rect l="0" t="0" r="r" b="b"/>
                  <a:pathLst>
                    <a:path w="117" h="36">
                      <a:moveTo>
                        <a:pt x="7" y="0"/>
                      </a:moveTo>
                      <a:lnTo>
                        <a:pt x="14" y="0"/>
                      </a:lnTo>
                      <a:lnTo>
                        <a:pt x="60" y="10"/>
                      </a:lnTo>
                      <a:lnTo>
                        <a:pt x="107" y="14"/>
                      </a:lnTo>
                      <a:lnTo>
                        <a:pt x="114" y="17"/>
                      </a:lnTo>
                      <a:lnTo>
                        <a:pt x="117" y="23"/>
                      </a:lnTo>
                      <a:lnTo>
                        <a:pt x="117" y="28"/>
                      </a:lnTo>
                      <a:lnTo>
                        <a:pt x="114" y="34"/>
                      </a:lnTo>
                      <a:lnTo>
                        <a:pt x="107" y="36"/>
                      </a:lnTo>
                      <a:lnTo>
                        <a:pt x="57" y="31"/>
                      </a:lnTo>
                      <a:lnTo>
                        <a:pt x="8" y="21"/>
                      </a:lnTo>
                      <a:lnTo>
                        <a:pt x="4" y="20"/>
                      </a:lnTo>
                      <a:lnTo>
                        <a:pt x="0" y="11"/>
                      </a:lnTo>
                      <a:lnTo>
                        <a:pt x="1" y="9"/>
                      </a:lnTo>
                      <a:lnTo>
                        <a:pt x="1" y="4"/>
                      </a:lnTo>
                      <a:lnTo>
                        <a:pt x="4" y="3"/>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 name="Freeform 86"/>
                <p:cNvSpPr>
                  <a:spLocks/>
                </p:cNvSpPr>
                <p:nvPr/>
              </p:nvSpPr>
              <p:spPr bwMode="auto">
                <a:xfrm>
                  <a:off x="2743" y="3106"/>
                  <a:ext cx="129" cy="102"/>
                </a:xfrm>
                <a:custGeom>
                  <a:avLst/>
                  <a:gdLst/>
                  <a:ahLst/>
                  <a:cxnLst>
                    <a:cxn ang="0">
                      <a:pos x="100" y="0"/>
                    </a:cxn>
                    <a:cxn ang="0">
                      <a:pos x="121" y="1"/>
                    </a:cxn>
                    <a:cxn ang="0">
                      <a:pos x="127" y="6"/>
                    </a:cxn>
                    <a:cxn ang="0">
                      <a:pos x="129" y="11"/>
                    </a:cxn>
                    <a:cxn ang="0">
                      <a:pos x="128" y="17"/>
                    </a:cxn>
                    <a:cxn ang="0">
                      <a:pos x="123" y="22"/>
                    </a:cxn>
                    <a:cxn ang="0">
                      <a:pos x="116" y="24"/>
                    </a:cxn>
                    <a:cxn ang="0">
                      <a:pos x="102" y="24"/>
                    </a:cxn>
                    <a:cxn ang="0">
                      <a:pos x="91" y="28"/>
                    </a:cxn>
                    <a:cxn ang="0">
                      <a:pos x="84" y="35"/>
                    </a:cxn>
                    <a:cxn ang="0">
                      <a:pos x="77" y="46"/>
                    </a:cxn>
                    <a:cxn ang="0">
                      <a:pos x="71" y="57"/>
                    </a:cxn>
                    <a:cxn ang="0">
                      <a:pos x="63" y="79"/>
                    </a:cxn>
                    <a:cxn ang="0">
                      <a:pos x="53" y="92"/>
                    </a:cxn>
                    <a:cxn ang="0">
                      <a:pos x="43" y="99"/>
                    </a:cxn>
                    <a:cxn ang="0">
                      <a:pos x="31" y="102"/>
                    </a:cxn>
                    <a:cxn ang="0">
                      <a:pos x="18" y="99"/>
                    </a:cxn>
                    <a:cxn ang="0">
                      <a:pos x="4" y="91"/>
                    </a:cxn>
                    <a:cxn ang="0">
                      <a:pos x="1" y="88"/>
                    </a:cxn>
                    <a:cxn ang="0">
                      <a:pos x="0" y="84"/>
                    </a:cxn>
                    <a:cxn ang="0">
                      <a:pos x="0" y="77"/>
                    </a:cxn>
                    <a:cxn ang="0">
                      <a:pos x="6" y="71"/>
                    </a:cxn>
                    <a:cxn ang="0">
                      <a:pos x="11" y="71"/>
                    </a:cxn>
                    <a:cxn ang="0">
                      <a:pos x="15" y="72"/>
                    </a:cxn>
                    <a:cxn ang="0">
                      <a:pos x="24" y="77"/>
                    </a:cxn>
                    <a:cxn ang="0">
                      <a:pos x="31" y="79"/>
                    </a:cxn>
                    <a:cxn ang="0">
                      <a:pos x="36" y="78"/>
                    </a:cxn>
                    <a:cxn ang="0">
                      <a:pos x="42" y="71"/>
                    </a:cxn>
                    <a:cxn ang="0">
                      <a:pos x="49" y="54"/>
                    </a:cxn>
                    <a:cxn ang="0">
                      <a:pos x="57" y="36"/>
                    </a:cxn>
                    <a:cxn ang="0">
                      <a:pos x="68" y="18"/>
                    </a:cxn>
                    <a:cxn ang="0">
                      <a:pos x="82" y="7"/>
                    </a:cxn>
                    <a:cxn ang="0">
                      <a:pos x="100" y="0"/>
                    </a:cxn>
                  </a:cxnLst>
                  <a:rect l="0" t="0" r="r" b="b"/>
                  <a:pathLst>
                    <a:path w="129" h="102">
                      <a:moveTo>
                        <a:pt x="100" y="0"/>
                      </a:moveTo>
                      <a:lnTo>
                        <a:pt x="121" y="1"/>
                      </a:lnTo>
                      <a:lnTo>
                        <a:pt x="127" y="6"/>
                      </a:lnTo>
                      <a:lnTo>
                        <a:pt x="129" y="11"/>
                      </a:lnTo>
                      <a:lnTo>
                        <a:pt x="128" y="17"/>
                      </a:lnTo>
                      <a:lnTo>
                        <a:pt x="123" y="22"/>
                      </a:lnTo>
                      <a:lnTo>
                        <a:pt x="116" y="24"/>
                      </a:lnTo>
                      <a:lnTo>
                        <a:pt x="102" y="24"/>
                      </a:lnTo>
                      <a:lnTo>
                        <a:pt x="91" y="28"/>
                      </a:lnTo>
                      <a:lnTo>
                        <a:pt x="84" y="35"/>
                      </a:lnTo>
                      <a:lnTo>
                        <a:pt x="77" y="46"/>
                      </a:lnTo>
                      <a:lnTo>
                        <a:pt x="71" y="57"/>
                      </a:lnTo>
                      <a:lnTo>
                        <a:pt x="63" y="79"/>
                      </a:lnTo>
                      <a:lnTo>
                        <a:pt x="53" y="92"/>
                      </a:lnTo>
                      <a:lnTo>
                        <a:pt x="43" y="99"/>
                      </a:lnTo>
                      <a:lnTo>
                        <a:pt x="31" y="102"/>
                      </a:lnTo>
                      <a:lnTo>
                        <a:pt x="18" y="99"/>
                      </a:lnTo>
                      <a:lnTo>
                        <a:pt x="4" y="91"/>
                      </a:lnTo>
                      <a:lnTo>
                        <a:pt x="1" y="88"/>
                      </a:lnTo>
                      <a:lnTo>
                        <a:pt x="0" y="84"/>
                      </a:lnTo>
                      <a:lnTo>
                        <a:pt x="0" y="77"/>
                      </a:lnTo>
                      <a:lnTo>
                        <a:pt x="6" y="71"/>
                      </a:lnTo>
                      <a:lnTo>
                        <a:pt x="11" y="71"/>
                      </a:lnTo>
                      <a:lnTo>
                        <a:pt x="15" y="72"/>
                      </a:lnTo>
                      <a:lnTo>
                        <a:pt x="24" y="77"/>
                      </a:lnTo>
                      <a:lnTo>
                        <a:pt x="31" y="79"/>
                      </a:lnTo>
                      <a:lnTo>
                        <a:pt x="36" y="78"/>
                      </a:lnTo>
                      <a:lnTo>
                        <a:pt x="42" y="71"/>
                      </a:lnTo>
                      <a:lnTo>
                        <a:pt x="49" y="54"/>
                      </a:lnTo>
                      <a:lnTo>
                        <a:pt x="57" y="36"/>
                      </a:lnTo>
                      <a:lnTo>
                        <a:pt x="68" y="18"/>
                      </a:lnTo>
                      <a:lnTo>
                        <a:pt x="82" y="7"/>
                      </a:lnTo>
                      <a:lnTo>
                        <a:pt x="10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 name="Freeform 87"/>
                <p:cNvSpPr>
                  <a:spLocks/>
                </p:cNvSpPr>
                <p:nvPr/>
              </p:nvSpPr>
              <p:spPr bwMode="auto">
                <a:xfrm>
                  <a:off x="2917" y="3092"/>
                  <a:ext cx="181" cy="61"/>
                </a:xfrm>
                <a:custGeom>
                  <a:avLst/>
                  <a:gdLst/>
                  <a:ahLst/>
                  <a:cxnLst>
                    <a:cxn ang="0">
                      <a:pos x="39" y="0"/>
                    </a:cxn>
                    <a:cxn ang="0">
                      <a:pos x="58" y="3"/>
                    </a:cxn>
                    <a:cxn ang="0">
                      <a:pos x="76" y="8"/>
                    </a:cxn>
                    <a:cxn ang="0">
                      <a:pos x="96" y="17"/>
                    </a:cxn>
                    <a:cxn ang="0">
                      <a:pos x="114" y="25"/>
                    </a:cxn>
                    <a:cxn ang="0">
                      <a:pos x="133" y="32"/>
                    </a:cxn>
                    <a:cxn ang="0">
                      <a:pos x="153" y="38"/>
                    </a:cxn>
                    <a:cxn ang="0">
                      <a:pos x="171" y="39"/>
                    </a:cxn>
                    <a:cxn ang="0">
                      <a:pos x="178" y="40"/>
                    </a:cxn>
                    <a:cxn ang="0">
                      <a:pos x="181" y="46"/>
                    </a:cxn>
                    <a:cxn ang="0">
                      <a:pos x="181" y="53"/>
                    </a:cxn>
                    <a:cxn ang="0">
                      <a:pos x="178" y="59"/>
                    </a:cxn>
                    <a:cxn ang="0">
                      <a:pos x="171" y="61"/>
                    </a:cxn>
                    <a:cxn ang="0">
                      <a:pos x="145" y="60"/>
                    </a:cxn>
                    <a:cxn ang="0">
                      <a:pos x="120" y="52"/>
                    </a:cxn>
                    <a:cxn ang="0">
                      <a:pos x="96" y="42"/>
                    </a:cxn>
                    <a:cxn ang="0">
                      <a:pos x="58" y="25"/>
                    </a:cxn>
                    <a:cxn ang="0">
                      <a:pos x="44" y="22"/>
                    </a:cxn>
                    <a:cxn ang="0">
                      <a:pos x="32" y="24"/>
                    </a:cxn>
                    <a:cxn ang="0">
                      <a:pos x="19" y="29"/>
                    </a:cxn>
                    <a:cxn ang="0">
                      <a:pos x="11" y="32"/>
                    </a:cxn>
                    <a:cxn ang="0">
                      <a:pos x="8" y="31"/>
                    </a:cxn>
                    <a:cxn ang="0">
                      <a:pos x="4" y="29"/>
                    </a:cxn>
                    <a:cxn ang="0">
                      <a:pos x="1" y="24"/>
                    </a:cxn>
                    <a:cxn ang="0">
                      <a:pos x="0" y="20"/>
                    </a:cxn>
                    <a:cxn ang="0">
                      <a:pos x="1" y="17"/>
                    </a:cxn>
                    <a:cxn ang="0">
                      <a:pos x="4" y="14"/>
                    </a:cxn>
                    <a:cxn ang="0">
                      <a:pos x="22" y="4"/>
                    </a:cxn>
                    <a:cxn ang="0">
                      <a:pos x="39" y="0"/>
                    </a:cxn>
                  </a:cxnLst>
                  <a:rect l="0" t="0" r="r" b="b"/>
                  <a:pathLst>
                    <a:path w="181" h="61">
                      <a:moveTo>
                        <a:pt x="39" y="0"/>
                      </a:moveTo>
                      <a:lnTo>
                        <a:pt x="58" y="3"/>
                      </a:lnTo>
                      <a:lnTo>
                        <a:pt x="76" y="8"/>
                      </a:lnTo>
                      <a:lnTo>
                        <a:pt x="96" y="17"/>
                      </a:lnTo>
                      <a:lnTo>
                        <a:pt x="114" y="25"/>
                      </a:lnTo>
                      <a:lnTo>
                        <a:pt x="133" y="32"/>
                      </a:lnTo>
                      <a:lnTo>
                        <a:pt x="153" y="38"/>
                      </a:lnTo>
                      <a:lnTo>
                        <a:pt x="171" y="39"/>
                      </a:lnTo>
                      <a:lnTo>
                        <a:pt x="178" y="40"/>
                      </a:lnTo>
                      <a:lnTo>
                        <a:pt x="181" y="46"/>
                      </a:lnTo>
                      <a:lnTo>
                        <a:pt x="181" y="53"/>
                      </a:lnTo>
                      <a:lnTo>
                        <a:pt x="178" y="59"/>
                      </a:lnTo>
                      <a:lnTo>
                        <a:pt x="171" y="61"/>
                      </a:lnTo>
                      <a:lnTo>
                        <a:pt x="145" y="60"/>
                      </a:lnTo>
                      <a:lnTo>
                        <a:pt x="120" y="52"/>
                      </a:lnTo>
                      <a:lnTo>
                        <a:pt x="96" y="42"/>
                      </a:lnTo>
                      <a:lnTo>
                        <a:pt x="58" y="25"/>
                      </a:lnTo>
                      <a:lnTo>
                        <a:pt x="44" y="22"/>
                      </a:lnTo>
                      <a:lnTo>
                        <a:pt x="32" y="24"/>
                      </a:lnTo>
                      <a:lnTo>
                        <a:pt x="19" y="29"/>
                      </a:lnTo>
                      <a:lnTo>
                        <a:pt x="11" y="32"/>
                      </a:lnTo>
                      <a:lnTo>
                        <a:pt x="8" y="31"/>
                      </a:lnTo>
                      <a:lnTo>
                        <a:pt x="4" y="29"/>
                      </a:lnTo>
                      <a:lnTo>
                        <a:pt x="1" y="24"/>
                      </a:lnTo>
                      <a:lnTo>
                        <a:pt x="0" y="20"/>
                      </a:lnTo>
                      <a:lnTo>
                        <a:pt x="1" y="17"/>
                      </a:lnTo>
                      <a:lnTo>
                        <a:pt x="4" y="14"/>
                      </a:lnTo>
                      <a:lnTo>
                        <a:pt x="22" y="4"/>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4" name="Freeform 88"/>
                <p:cNvSpPr>
                  <a:spLocks/>
                </p:cNvSpPr>
                <p:nvPr/>
              </p:nvSpPr>
              <p:spPr bwMode="auto">
                <a:xfrm>
                  <a:off x="2707" y="2842"/>
                  <a:ext cx="445" cy="175"/>
                </a:xfrm>
                <a:custGeom>
                  <a:avLst/>
                  <a:gdLst/>
                  <a:ahLst/>
                  <a:cxnLst>
                    <a:cxn ang="0">
                      <a:pos x="389" y="0"/>
                    </a:cxn>
                    <a:cxn ang="0">
                      <a:pos x="444" y="2"/>
                    </a:cxn>
                    <a:cxn ang="0">
                      <a:pos x="445" y="34"/>
                    </a:cxn>
                    <a:cxn ang="0">
                      <a:pos x="445" y="62"/>
                    </a:cxn>
                    <a:cxn ang="0">
                      <a:pos x="442" y="84"/>
                    </a:cxn>
                    <a:cxn ang="0">
                      <a:pos x="434" y="103"/>
                    </a:cxn>
                    <a:cxn ang="0">
                      <a:pos x="421" y="116"/>
                    </a:cxn>
                    <a:cxn ang="0">
                      <a:pos x="405" y="128"/>
                    </a:cxn>
                    <a:cxn ang="0">
                      <a:pos x="380" y="135"/>
                    </a:cxn>
                    <a:cxn ang="0">
                      <a:pos x="348" y="140"/>
                    </a:cxn>
                    <a:cxn ang="0">
                      <a:pos x="318" y="142"/>
                    </a:cxn>
                    <a:cxn ang="0">
                      <a:pos x="295" y="142"/>
                    </a:cxn>
                    <a:cxn ang="0">
                      <a:pos x="277" y="137"/>
                    </a:cxn>
                    <a:cxn ang="0">
                      <a:pos x="261" y="132"/>
                    </a:cxn>
                    <a:cxn ang="0">
                      <a:pos x="250" y="122"/>
                    </a:cxn>
                    <a:cxn ang="0">
                      <a:pos x="241" y="111"/>
                    </a:cxn>
                    <a:cxn ang="0">
                      <a:pos x="231" y="96"/>
                    </a:cxn>
                    <a:cxn ang="0">
                      <a:pos x="222" y="79"/>
                    </a:cxn>
                    <a:cxn ang="0">
                      <a:pos x="211" y="58"/>
                    </a:cxn>
                    <a:cxn ang="0">
                      <a:pos x="199" y="34"/>
                    </a:cxn>
                    <a:cxn ang="0">
                      <a:pos x="189" y="76"/>
                    </a:cxn>
                    <a:cxn ang="0">
                      <a:pos x="170" y="168"/>
                    </a:cxn>
                    <a:cxn ang="0">
                      <a:pos x="121" y="174"/>
                    </a:cxn>
                    <a:cxn ang="0">
                      <a:pos x="71" y="174"/>
                    </a:cxn>
                    <a:cxn ang="0">
                      <a:pos x="22" y="175"/>
                    </a:cxn>
                    <a:cxn ang="0">
                      <a:pos x="17" y="129"/>
                    </a:cxn>
                    <a:cxn ang="0">
                      <a:pos x="8" y="84"/>
                    </a:cxn>
                    <a:cxn ang="0">
                      <a:pos x="0" y="37"/>
                    </a:cxn>
                    <a:cxn ang="0">
                      <a:pos x="15" y="32"/>
                    </a:cxn>
                    <a:cxn ang="0">
                      <a:pos x="35" y="29"/>
                    </a:cxn>
                    <a:cxn ang="0">
                      <a:pos x="54" y="29"/>
                    </a:cxn>
                    <a:cxn ang="0">
                      <a:pos x="47" y="27"/>
                    </a:cxn>
                    <a:cxn ang="0">
                      <a:pos x="103" y="26"/>
                    </a:cxn>
                    <a:cxn ang="0">
                      <a:pos x="159" y="20"/>
                    </a:cxn>
                    <a:cxn ang="0">
                      <a:pos x="275" y="6"/>
                    </a:cxn>
                    <a:cxn ang="0">
                      <a:pos x="334" y="1"/>
                    </a:cxn>
                    <a:cxn ang="0">
                      <a:pos x="389" y="0"/>
                    </a:cxn>
                  </a:cxnLst>
                  <a:rect l="0" t="0" r="r" b="b"/>
                  <a:pathLst>
                    <a:path w="445" h="175">
                      <a:moveTo>
                        <a:pt x="389" y="0"/>
                      </a:moveTo>
                      <a:lnTo>
                        <a:pt x="444" y="2"/>
                      </a:lnTo>
                      <a:lnTo>
                        <a:pt x="445" y="34"/>
                      </a:lnTo>
                      <a:lnTo>
                        <a:pt x="445" y="62"/>
                      </a:lnTo>
                      <a:lnTo>
                        <a:pt x="442" y="84"/>
                      </a:lnTo>
                      <a:lnTo>
                        <a:pt x="434" y="103"/>
                      </a:lnTo>
                      <a:lnTo>
                        <a:pt x="421" y="116"/>
                      </a:lnTo>
                      <a:lnTo>
                        <a:pt x="405" y="128"/>
                      </a:lnTo>
                      <a:lnTo>
                        <a:pt x="380" y="135"/>
                      </a:lnTo>
                      <a:lnTo>
                        <a:pt x="348" y="140"/>
                      </a:lnTo>
                      <a:lnTo>
                        <a:pt x="318" y="142"/>
                      </a:lnTo>
                      <a:lnTo>
                        <a:pt x="295" y="142"/>
                      </a:lnTo>
                      <a:lnTo>
                        <a:pt x="277" y="137"/>
                      </a:lnTo>
                      <a:lnTo>
                        <a:pt x="261" y="132"/>
                      </a:lnTo>
                      <a:lnTo>
                        <a:pt x="250" y="122"/>
                      </a:lnTo>
                      <a:lnTo>
                        <a:pt x="241" y="111"/>
                      </a:lnTo>
                      <a:lnTo>
                        <a:pt x="231" y="96"/>
                      </a:lnTo>
                      <a:lnTo>
                        <a:pt x="222" y="79"/>
                      </a:lnTo>
                      <a:lnTo>
                        <a:pt x="211" y="58"/>
                      </a:lnTo>
                      <a:lnTo>
                        <a:pt x="199" y="34"/>
                      </a:lnTo>
                      <a:lnTo>
                        <a:pt x="189" y="76"/>
                      </a:lnTo>
                      <a:lnTo>
                        <a:pt x="170" y="168"/>
                      </a:lnTo>
                      <a:lnTo>
                        <a:pt x="121" y="174"/>
                      </a:lnTo>
                      <a:lnTo>
                        <a:pt x="71" y="174"/>
                      </a:lnTo>
                      <a:lnTo>
                        <a:pt x="22" y="175"/>
                      </a:lnTo>
                      <a:lnTo>
                        <a:pt x="17" y="129"/>
                      </a:lnTo>
                      <a:lnTo>
                        <a:pt x="8" y="84"/>
                      </a:lnTo>
                      <a:lnTo>
                        <a:pt x="0" y="37"/>
                      </a:lnTo>
                      <a:lnTo>
                        <a:pt x="15" y="32"/>
                      </a:lnTo>
                      <a:lnTo>
                        <a:pt x="35" y="29"/>
                      </a:lnTo>
                      <a:lnTo>
                        <a:pt x="54" y="29"/>
                      </a:lnTo>
                      <a:lnTo>
                        <a:pt x="47" y="27"/>
                      </a:lnTo>
                      <a:lnTo>
                        <a:pt x="103" y="26"/>
                      </a:lnTo>
                      <a:lnTo>
                        <a:pt x="159" y="20"/>
                      </a:lnTo>
                      <a:lnTo>
                        <a:pt x="275" y="6"/>
                      </a:lnTo>
                      <a:lnTo>
                        <a:pt x="334" y="1"/>
                      </a:lnTo>
                      <a:lnTo>
                        <a:pt x="389" y="0"/>
                      </a:lnTo>
                      <a:close/>
                    </a:path>
                  </a:pathLst>
                </a:custGeom>
                <a:solidFill>
                  <a:srgbClr val="303030"/>
                </a:solidFill>
                <a:ln w="0">
                  <a:solidFill>
                    <a:srgbClr val="30303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 name="Freeform 89"/>
                <p:cNvSpPr>
                  <a:spLocks noEditPoints="1"/>
                </p:cNvSpPr>
                <p:nvPr/>
              </p:nvSpPr>
              <p:spPr bwMode="auto">
                <a:xfrm>
                  <a:off x="2696" y="2830"/>
                  <a:ext cx="469" cy="198"/>
                </a:xfrm>
                <a:custGeom>
                  <a:avLst/>
                  <a:gdLst/>
                  <a:ahLst/>
                  <a:cxnLst>
                    <a:cxn ang="0">
                      <a:pos x="190" y="42"/>
                    </a:cxn>
                    <a:cxn ang="0">
                      <a:pos x="69" y="50"/>
                    </a:cxn>
                    <a:cxn ang="0">
                      <a:pos x="46" y="52"/>
                    </a:cxn>
                    <a:cxn ang="0">
                      <a:pos x="35" y="116"/>
                    </a:cxn>
                    <a:cxn ang="0">
                      <a:pos x="82" y="174"/>
                    </a:cxn>
                    <a:cxn ang="0">
                      <a:pos x="171" y="170"/>
                    </a:cxn>
                    <a:cxn ang="0">
                      <a:pos x="200" y="41"/>
                    </a:cxn>
                    <a:cxn ang="0">
                      <a:pos x="322" y="25"/>
                    </a:cxn>
                    <a:cxn ang="0">
                      <a:pos x="218" y="39"/>
                    </a:cxn>
                    <a:cxn ang="0">
                      <a:pos x="229" y="62"/>
                    </a:cxn>
                    <a:cxn ang="0">
                      <a:pos x="252" y="105"/>
                    </a:cxn>
                    <a:cxn ang="0">
                      <a:pos x="281" y="134"/>
                    </a:cxn>
                    <a:cxn ang="0">
                      <a:pos x="316" y="144"/>
                    </a:cxn>
                    <a:cxn ang="0">
                      <a:pos x="352" y="142"/>
                    </a:cxn>
                    <a:cxn ang="0">
                      <a:pos x="382" y="138"/>
                    </a:cxn>
                    <a:cxn ang="0">
                      <a:pos x="414" y="127"/>
                    </a:cxn>
                    <a:cxn ang="0">
                      <a:pos x="437" y="106"/>
                    </a:cxn>
                    <a:cxn ang="0">
                      <a:pos x="446" y="62"/>
                    </a:cxn>
                    <a:cxn ang="0">
                      <a:pos x="445" y="25"/>
                    </a:cxn>
                    <a:cxn ang="0">
                      <a:pos x="389" y="0"/>
                    </a:cxn>
                    <a:cxn ang="0">
                      <a:pos x="459" y="5"/>
                    </a:cxn>
                    <a:cxn ang="0">
                      <a:pos x="464" y="10"/>
                    </a:cxn>
                    <a:cxn ang="0">
                      <a:pos x="467" y="35"/>
                    </a:cxn>
                    <a:cxn ang="0">
                      <a:pos x="467" y="81"/>
                    </a:cxn>
                    <a:cxn ang="0">
                      <a:pos x="453" y="123"/>
                    </a:cxn>
                    <a:cxn ang="0">
                      <a:pos x="420" y="149"/>
                    </a:cxn>
                    <a:cxn ang="0">
                      <a:pos x="380" y="160"/>
                    </a:cxn>
                    <a:cxn ang="0">
                      <a:pos x="338" y="165"/>
                    </a:cxn>
                    <a:cxn ang="0">
                      <a:pos x="293" y="162"/>
                    </a:cxn>
                    <a:cxn ang="0">
                      <a:pos x="254" y="144"/>
                    </a:cxn>
                    <a:cxn ang="0">
                      <a:pos x="224" y="101"/>
                    </a:cxn>
                    <a:cxn ang="0">
                      <a:pos x="190" y="183"/>
                    </a:cxn>
                    <a:cxn ang="0">
                      <a:pos x="186" y="190"/>
                    </a:cxn>
                    <a:cxn ang="0">
                      <a:pos x="133" y="195"/>
                    </a:cxn>
                    <a:cxn ang="0">
                      <a:pos x="29" y="198"/>
                    </a:cxn>
                    <a:cxn ang="0">
                      <a:pos x="23" y="194"/>
                    </a:cxn>
                    <a:cxn ang="0">
                      <a:pos x="22" y="187"/>
                    </a:cxn>
                    <a:cxn ang="0">
                      <a:pos x="0" y="52"/>
                    </a:cxn>
                    <a:cxn ang="0">
                      <a:pos x="1" y="44"/>
                    </a:cxn>
                    <a:cxn ang="0">
                      <a:pos x="8" y="38"/>
                    </a:cxn>
                    <a:cxn ang="0">
                      <a:pos x="47" y="31"/>
                    </a:cxn>
                    <a:cxn ang="0">
                      <a:pos x="58" y="28"/>
                    </a:cxn>
                    <a:cxn ang="0">
                      <a:pos x="190" y="20"/>
                    </a:cxn>
                    <a:cxn ang="0">
                      <a:pos x="322" y="5"/>
                    </a:cxn>
                  </a:cxnLst>
                  <a:rect l="0" t="0" r="r" b="b"/>
                  <a:pathLst>
                    <a:path w="469" h="198">
                      <a:moveTo>
                        <a:pt x="200" y="41"/>
                      </a:moveTo>
                      <a:lnTo>
                        <a:pt x="190" y="42"/>
                      </a:lnTo>
                      <a:lnTo>
                        <a:pt x="125" y="48"/>
                      </a:lnTo>
                      <a:lnTo>
                        <a:pt x="69" y="50"/>
                      </a:lnTo>
                      <a:lnTo>
                        <a:pt x="67" y="52"/>
                      </a:lnTo>
                      <a:lnTo>
                        <a:pt x="46" y="52"/>
                      </a:lnTo>
                      <a:lnTo>
                        <a:pt x="23" y="57"/>
                      </a:lnTo>
                      <a:lnTo>
                        <a:pt x="35" y="116"/>
                      </a:lnTo>
                      <a:lnTo>
                        <a:pt x="43" y="176"/>
                      </a:lnTo>
                      <a:lnTo>
                        <a:pt x="82" y="174"/>
                      </a:lnTo>
                      <a:lnTo>
                        <a:pt x="129" y="174"/>
                      </a:lnTo>
                      <a:lnTo>
                        <a:pt x="171" y="170"/>
                      </a:lnTo>
                      <a:lnTo>
                        <a:pt x="199" y="44"/>
                      </a:lnTo>
                      <a:lnTo>
                        <a:pt x="200" y="41"/>
                      </a:lnTo>
                      <a:close/>
                      <a:moveTo>
                        <a:pt x="389" y="23"/>
                      </a:moveTo>
                      <a:lnTo>
                        <a:pt x="322" y="25"/>
                      </a:lnTo>
                      <a:lnTo>
                        <a:pt x="257" y="34"/>
                      </a:lnTo>
                      <a:lnTo>
                        <a:pt x="218" y="39"/>
                      </a:lnTo>
                      <a:lnTo>
                        <a:pt x="220" y="41"/>
                      </a:lnTo>
                      <a:lnTo>
                        <a:pt x="229" y="62"/>
                      </a:lnTo>
                      <a:lnTo>
                        <a:pt x="240" y="84"/>
                      </a:lnTo>
                      <a:lnTo>
                        <a:pt x="252" y="105"/>
                      </a:lnTo>
                      <a:lnTo>
                        <a:pt x="265" y="123"/>
                      </a:lnTo>
                      <a:lnTo>
                        <a:pt x="281" y="134"/>
                      </a:lnTo>
                      <a:lnTo>
                        <a:pt x="297" y="141"/>
                      </a:lnTo>
                      <a:lnTo>
                        <a:pt x="316" y="144"/>
                      </a:lnTo>
                      <a:lnTo>
                        <a:pt x="334" y="144"/>
                      </a:lnTo>
                      <a:lnTo>
                        <a:pt x="352" y="142"/>
                      </a:lnTo>
                      <a:lnTo>
                        <a:pt x="367" y="141"/>
                      </a:lnTo>
                      <a:lnTo>
                        <a:pt x="382" y="138"/>
                      </a:lnTo>
                      <a:lnTo>
                        <a:pt x="399" y="134"/>
                      </a:lnTo>
                      <a:lnTo>
                        <a:pt x="414" y="127"/>
                      </a:lnTo>
                      <a:lnTo>
                        <a:pt x="427" y="119"/>
                      </a:lnTo>
                      <a:lnTo>
                        <a:pt x="437" y="106"/>
                      </a:lnTo>
                      <a:lnTo>
                        <a:pt x="444" y="85"/>
                      </a:lnTo>
                      <a:lnTo>
                        <a:pt x="446" y="62"/>
                      </a:lnTo>
                      <a:lnTo>
                        <a:pt x="446" y="38"/>
                      </a:lnTo>
                      <a:lnTo>
                        <a:pt x="445" y="25"/>
                      </a:lnTo>
                      <a:lnTo>
                        <a:pt x="389" y="23"/>
                      </a:lnTo>
                      <a:close/>
                      <a:moveTo>
                        <a:pt x="389" y="0"/>
                      </a:moveTo>
                      <a:lnTo>
                        <a:pt x="455" y="3"/>
                      </a:lnTo>
                      <a:lnTo>
                        <a:pt x="459" y="5"/>
                      </a:lnTo>
                      <a:lnTo>
                        <a:pt x="463" y="7"/>
                      </a:lnTo>
                      <a:lnTo>
                        <a:pt x="464" y="10"/>
                      </a:lnTo>
                      <a:lnTo>
                        <a:pt x="466" y="14"/>
                      </a:lnTo>
                      <a:lnTo>
                        <a:pt x="467" y="35"/>
                      </a:lnTo>
                      <a:lnTo>
                        <a:pt x="469" y="59"/>
                      </a:lnTo>
                      <a:lnTo>
                        <a:pt x="467" y="81"/>
                      </a:lnTo>
                      <a:lnTo>
                        <a:pt x="463" y="103"/>
                      </a:lnTo>
                      <a:lnTo>
                        <a:pt x="453" y="123"/>
                      </a:lnTo>
                      <a:lnTo>
                        <a:pt x="438" y="138"/>
                      </a:lnTo>
                      <a:lnTo>
                        <a:pt x="420" y="149"/>
                      </a:lnTo>
                      <a:lnTo>
                        <a:pt x="400" y="156"/>
                      </a:lnTo>
                      <a:lnTo>
                        <a:pt x="380" y="160"/>
                      </a:lnTo>
                      <a:lnTo>
                        <a:pt x="359" y="163"/>
                      </a:lnTo>
                      <a:lnTo>
                        <a:pt x="338" y="165"/>
                      </a:lnTo>
                      <a:lnTo>
                        <a:pt x="316" y="165"/>
                      </a:lnTo>
                      <a:lnTo>
                        <a:pt x="293" y="162"/>
                      </a:lnTo>
                      <a:lnTo>
                        <a:pt x="272" y="156"/>
                      </a:lnTo>
                      <a:lnTo>
                        <a:pt x="254" y="144"/>
                      </a:lnTo>
                      <a:lnTo>
                        <a:pt x="238" y="123"/>
                      </a:lnTo>
                      <a:lnTo>
                        <a:pt x="224" y="101"/>
                      </a:lnTo>
                      <a:lnTo>
                        <a:pt x="214" y="78"/>
                      </a:lnTo>
                      <a:lnTo>
                        <a:pt x="190" y="183"/>
                      </a:lnTo>
                      <a:lnTo>
                        <a:pt x="190" y="186"/>
                      </a:lnTo>
                      <a:lnTo>
                        <a:pt x="186" y="190"/>
                      </a:lnTo>
                      <a:lnTo>
                        <a:pt x="183" y="190"/>
                      </a:lnTo>
                      <a:lnTo>
                        <a:pt x="133" y="195"/>
                      </a:lnTo>
                      <a:lnTo>
                        <a:pt x="33" y="198"/>
                      </a:lnTo>
                      <a:lnTo>
                        <a:pt x="29" y="198"/>
                      </a:lnTo>
                      <a:lnTo>
                        <a:pt x="26" y="195"/>
                      </a:lnTo>
                      <a:lnTo>
                        <a:pt x="23" y="194"/>
                      </a:lnTo>
                      <a:lnTo>
                        <a:pt x="22" y="190"/>
                      </a:lnTo>
                      <a:lnTo>
                        <a:pt x="22" y="187"/>
                      </a:lnTo>
                      <a:lnTo>
                        <a:pt x="16" y="141"/>
                      </a:lnTo>
                      <a:lnTo>
                        <a:pt x="0" y="52"/>
                      </a:lnTo>
                      <a:lnTo>
                        <a:pt x="0" y="48"/>
                      </a:lnTo>
                      <a:lnTo>
                        <a:pt x="1" y="44"/>
                      </a:lnTo>
                      <a:lnTo>
                        <a:pt x="4" y="41"/>
                      </a:lnTo>
                      <a:lnTo>
                        <a:pt x="8" y="38"/>
                      </a:lnTo>
                      <a:lnTo>
                        <a:pt x="28" y="32"/>
                      </a:lnTo>
                      <a:lnTo>
                        <a:pt x="47" y="31"/>
                      </a:lnTo>
                      <a:lnTo>
                        <a:pt x="51" y="31"/>
                      </a:lnTo>
                      <a:lnTo>
                        <a:pt x="58" y="28"/>
                      </a:lnTo>
                      <a:lnTo>
                        <a:pt x="125" y="25"/>
                      </a:lnTo>
                      <a:lnTo>
                        <a:pt x="190" y="20"/>
                      </a:lnTo>
                      <a:lnTo>
                        <a:pt x="257" y="12"/>
                      </a:lnTo>
                      <a:lnTo>
                        <a:pt x="322" y="5"/>
                      </a:lnTo>
                      <a:lnTo>
                        <a:pt x="3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 name="Freeform 90"/>
                <p:cNvSpPr>
                  <a:spLocks noEditPoints="1"/>
                </p:cNvSpPr>
                <p:nvPr/>
              </p:nvSpPr>
              <p:spPr bwMode="auto">
                <a:xfrm>
                  <a:off x="2109" y="568"/>
                  <a:ext cx="1099" cy="1073"/>
                </a:xfrm>
                <a:custGeom>
                  <a:avLst/>
                  <a:gdLst/>
                  <a:ahLst/>
                  <a:cxnLst>
                    <a:cxn ang="0">
                      <a:pos x="473" y="53"/>
                    </a:cxn>
                    <a:cxn ang="0">
                      <a:pos x="336" y="114"/>
                    </a:cxn>
                    <a:cxn ang="0">
                      <a:pos x="229" y="191"/>
                    </a:cxn>
                    <a:cxn ang="0">
                      <a:pos x="75" y="384"/>
                    </a:cxn>
                    <a:cxn ang="0">
                      <a:pos x="26" y="519"/>
                    </a:cxn>
                    <a:cxn ang="0">
                      <a:pos x="40" y="654"/>
                    </a:cxn>
                    <a:cxn ang="0">
                      <a:pos x="86" y="718"/>
                    </a:cxn>
                    <a:cxn ang="0">
                      <a:pos x="73" y="764"/>
                    </a:cxn>
                    <a:cxn ang="0">
                      <a:pos x="153" y="782"/>
                    </a:cxn>
                    <a:cxn ang="0">
                      <a:pos x="297" y="869"/>
                    </a:cxn>
                    <a:cxn ang="0">
                      <a:pos x="425" y="950"/>
                    </a:cxn>
                    <a:cxn ang="0">
                      <a:pos x="445" y="1026"/>
                    </a:cxn>
                    <a:cxn ang="0">
                      <a:pos x="470" y="1025"/>
                    </a:cxn>
                    <a:cxn ang="0">
                      <a:pos x="492" y="986"/>
                    </a:cxn>
                    <a:cxn ang="0">
                      <a:pos x="601" y="1005"/>
                    </a:cxn>
                    <a:cxn ang="0">
                      <a:pos x="804" y="1011"/>
                    </a:cxn>
                    <a:cxn ang="0">
                      <a:pos x="946" y="926"/>
                    </a:cxn>
                    <a:cxn ang="0">
                      <a:pos x="1046" y="744"/>
                    </a:cxn>
                    <a:cxn ang="0">
                      <a:pos x="1076" y="540"/>
                    </a:cxn>
                    <a:cxn ang="0">
                      <a:pos x="1051" y="343"/>
                    </a:cxn>
                    <a:cxn ang="0">
                      <a:pos x="954" y="173"/>
                    </a:cxn>
                    <a:cxn ang="0">
                      <a:pos x="763" y="54"/>
                    </a:cxn>
                    <a:cxn ang="0">
                      <a:pos x="599" y="22"/>
                    </a:cxn>
                    <a:cxn ang="0">
                      <a:pos x="752" y="27"/>
                    </a:cxn>
                    <a:cxn ang="0">
                      <a:pos x="915" y="110"/>
                    </a:cxn>
                    <a:cxn ang="0">
                      <a:pos x="1033" y="240"/>
                    </a:cxn>
                    <a:cxn ang="0">
                      <a:pos x="1092" y="430"/>
                    </a:cxn>
                    <a:cxn ang="0">
                      <a:pos x="1088" y="668"/>
                    </a:cxn>
                    <a:cxn ang="0">
                      <a:pos x="1001" y="890"/>
                    </a:cxn>
                    <a:cxn ang="0">
                      <a:pos x="877" y="1007"/>
                    </a:cxn>
                    <a:cxn ang="0">
                      <a:pos x="691" y="1040"/>
                    </a:cxn>
                    <a:cxn ang="0">
                      <a:pos x="500" y="1015"/>
                    </a:cxn>
                    <a:cxn ang="0">
                      <a:pos x="471" y="1069"/>
                    </a:cxn>
                    <a:cxn ang="0">
                      <a:pos x="457" y="1072"/>
                    </a:cxn>
                    <a:cxn ang="0">
                      <a:pos x="418" y="1012"/>
                    </a:cxn>
                    <a:cxn ang="0">
                      <a:pos x="395" y="947"/>
                    </a:cxn>
                    <a:cxn ang="0">
                      <a:pos x="304" y="895"/>
                    </a:cxn>
                    <a:cxn ang="0">
                      <a:pos x="167" y="815"/>
                    </a:cxn>
                    <a:cxn ang="0">
                      <a:pos x="96" y="785"/>
                    </a:cxn>
                    <a:cxn ang="0">
                      <a:pos x="52" y="795"/>
                    </a:cxn>
                    <a:cxn ang="0">
                      <a:pos x="44" y="781"/>
                    </a:cxn>
                    <a:cxn ang="0">
                      <a:pos x="64" y="723"/>
                    </a:cxn>
                    <a:cxn ang="0">
                      <a:pos x="1" y="600"/>
                    </a:cxn>
                    <a:cxn ang="0">
                      <a:pos x="19" y="457"/>
                    </a:cxn>
                    <a:cxn ang="0">
                      <a:pos x="119" y="277"/>
                    </a:cxn>
                    <a:cxn ang="0">
                      <a:pos x="289" y="121"/>
                    </a:cxn>
                    <a:cxn ang="0">
                      <a:pos x="290" y="107"/>
                    </a:cxn>
                    <a:cxn ang="0">
                      <a:pos x="392" y="67"/>
                    </a:cxn>
                    <a:cxn ang="0">
                      <a:pos x="526" y="11"/>
                    </a:cxn>
                  </a:cxnLst>
                  <a:rect l="0" t="0" r="r" b="b"/>
                  <a:pathLst>
                    <a:path w="1099" h="1073">
                      <a:moveTo>
                        <a:pt x="599" y="22"/>
                      </a:moveTo>
                      <a:lnTo>
                        <a:pt x="555" y="27"/>
                      </a:lnTo>
                      <a:lnTo>
                        <a:pt x="513" y="38"/>
                      </a:lnTo>
                      <a:lnTo>
                        <a:pt x="473" y="53"/>
                      </a:lnTo>
                      <a:lnTo>
                        <a:pt x="434" y="71"/>
                      </a:lnTo>
                      <a:lnTo>
                        <a:pt x="391" y="92"/>
                      </a:lnTo>
                      <a:lnTo>
                        <a:pt x="346" y="111"/>
                      </a:lnTo>
                      <a:lnTo>
                        <a:pt x="336" y="114"/>
                      </a:lnTo>
                      <a:lnTo>
                        <a:pt x="336" y="116"/>
                      </a:lnTo>
                      <a:lnTo>
                        <a:pt x="331" y="121"/>
                      </a:lnTo>
                      <a:lnTo>
                        <a:pt x="279" y="153"/>
                      </a:lnTo>
                      <a:lnTo>
                        <a:pt x="229" y="191"/>
                      </a:lnTo>
                      <a:lnTo>
                        <a:pt x="185" y="234"/>
                      </a:lnTo>
                      <a:lnTo>
                        <a:pt x="143" y="281"/>
                      </a:lnTo>
                      <a:lnTo>
                        <a:pt x="107" y="331"/>
                      </a:lnTo>
                      <a:lnTo>
                        <a:pt x="75" y="384"/>
                      </a:lnTo>
                      <a:lnTo>
                        <a:pt x="58" y="416"/>
                      </a:lnTo>
                      <a:lnTo>
                        <a:pt x="44" y="450"/>
                      </a:lnTo>
                      <a:lnTo>
                        <a:pt x="33" y="485"/>
                      </a:lnTo>
                      <a:lnTo>
                        <a:pt x="26" y="519"/>
                      </a:lnTo>
                      <a:lnTo>
                        <a:pt x="22" y="554"/>
                      </a:lnTo>
                      <a:lnTo>
                        <a:pt x="22" y="588"/>
                      </a:lnTo>
                      <a:lnTo>
                        <a:pt x="29" y="622"/>
                      </a:lnTo>
                      <a:lnTo>
                        <a:pt x="40" y="654"/>
                      </a:lnTo>
                      <a:lnTo>
                        <a:pt x="58" y="685"/>
                      </a:lnTo>
                      <a:lnTo>
                        <a:pt x="83" y="713"/>
                      </a:lnTo>
                      <a:lnTo>
                        <a:pt x="86" y="716"/>
                      </a:lnTo>
                      <a:lnTo>
                        <a:pt x="86" y="718"/>
                      </a:lnTo>
                      <a:lnTo>
                        <a:pt x="87" y="723"/>
                      </a:lnTo>
                      <a:lnTo>
                        <a:pt x="86" y="725"/>
                      </a:lnTo>
                      <a:lnTo>
                        <a:pt x="78" y="746"/>
                      </a:lnTo>
                      <a:lnTo>
                        <a:pt x="73" y="764"/>
                      </a:lnTo>
                      <a:lnTo>
                        <a:pt x="83" y="763"/>
                      </a:lnTo>
                      <a:lnTo>
                        <a:pt x="101" y="764"/>
                      </a:lnTo>
                      <a:lnTo>
                        <a:pt x="119" y="769"/>
                      </a:lnTo>
                      <a:lnTo>
                        <a:pt x="153" y="782"/>
                      </a:lnTo>
                      <a:lnTo>
                        <a:pt x="192" y="805"/>
                      </a:lnTo>
                      <a:lnTo>
                        <a:pt x="229" y="830"/>
                      </a:lnTo>
                      <a:lnTo>
                        <a:pt x="268" y="853"/>
                      </a:lnTo>
                      <a:lnTo>
                        <a:pt x="297" y="869"/>
                      </a:lnTo>
                      <a:lnTo>
                        <a:pt x="327" y="881"/>
                      </a:lnTo>
                      <a:lnTo>
                        <a:pt x="385" y="912"/>
                      </a:lnTo>
                      <a:lnTo>
                        <a:pt x="410" y="931"/>
                      </a:lnTo>
                      <a:lnTo>
                        <a:pt x="425" y="950"/>
                      </a:lnTo>
                      <a:lnTo>
                        <a:pt x="434" y="970"/>
                      </a:lnTo>
                      <a:lnTo>
                        <a:pt x="438" y="993"/>
                      </a:lnTo>
                      <a:lnTo>
                        <a:pt x="441" y="1011"/>
                      </a:lnTo>
                      <a:lnTo>
                        <a:pt x="445" y="1026"/>
                      </a:lnTo>
                      <a:lnTo>
                        <a:pt x="455" y="1041"/>
                      </a:lnTo>
                      <a:lnTo>
                        <a:pt x="459" y="1044"/>
                      </a:lnTo>
                      <a:lnTo>
                        <a:pt x="460" y="1041"/>
                      </a:lnTo>
                      <a:lnTo>
                        <a:pt x="470" y="1025"/>
                      </a:lnTo>
                      <a:lnTo>
                        <a:pt x="480" y="1009"/>
                      </a:lnTo>
                      <a:lnTo>
                        <a:pt x="488" y="991"/>
                      </a:lnTo>
                      <a:lnTo>
                        <a:pt x="489" y="987"/>
                      </a:lnTo>
                      <a:lnTo>
                        <a:pt x="492" y="986"/>
                      </a:lnTo>
                      <a:lnTo>
                        <a:pt x="496" y="984"/>
                      </a:lnTo>
                      <a:lnTo>
                        <a:pt x="500" y="984"/>
                      </a:lnTo>
                      <a:lnTo>
                        <a:pt x="551" y="994"/>
                      </a:lnTo>
                      <a:lnTo>
                        <a:pt x="601" y="1005"/>
                      </a:lnTo>
                      <a:lnTo>
                        <a:pt x="652" y="1014"/>
                      </a:lnTo>
                      <a:lnTo>
                        <a:pt x="702" y="1019"/>
                      </a:lnTo>
                      <a:lnTo>
                        <a:pt x="754" y="1019"/>
                      </a:lnTo>
                      <a:lnTo>
                        <a:pt x="804" y="1011"/>
                      </a:lnTo>
                      <a:lnTo>
                        <a:pt x="843" y="997"/>
                      </a:lnTo>
                      <a:lnTo>
                        <a:pt x="880" y="979"/>
                      </a:lnTo>
                      <a:lnTo>
                        <a:pt x="915" y="955"/>
                      </a:lnTo>
                      <a:lnTo>
                        <a:pt x="946" y="926"/>
                      </a:lnTo>
                      <a:lnTo>
                        <a:pt x="979" y="886"/>
                      </a:lnTo>
                      <a:lnTo>
                        <a:pt x="1005" y="841"/>
                      </a:lnTo>
                      <a:lnTo>
                        <a:pt x="1029" y="794"/>
                      </a:lnTo>
                      <a:lnTo>
                        <a:pt x="1046" y="744"/>
                      </a:lnTo>
                      <a:lnTo>
                        <a:pt x="1060" y="693"/>
                      </a:lnTo>
                      <a:lnTo>
                        <a:pt x="1068" y="642"/>
                      </a:lnTo>
                      <a:lnTo>
                        <a:pt x="1074" y="590"/>
                      </a:lnTo>
                      <a:lnTo>
                        <a:pt x="1076" y="540"/>
                      </a:lnTo>
                      <a:lnTo>
                        <a:pt x="1075" y="490"/>
                      </a:lnTo>
                      <a:lnTo>
                        <a:pt x="1071" y="440"/>
                      </a:lnTo>
                      <a:lnTo>
                        <a:pt x="1063" y="390"/>
                      </a:lnTo>
                      <a:lnTo>
                        <a:pt x="1051" y="343"/>
                      </a:lnTo>
                      <a:lnTo>
                        <a:pt x="1035" y="295"/>
                      </a:lnTo>
                      <a:lnTo>
                        <a:pt x="1012" y="252"/>
                      </a:lnTo>
                      <a:lnTo>
                        <a:pt x="986" y="210"/>
                      </a:lnTo>
                      <a:lnTo>
                        <a:pt x="954" y="173"/>
                      </a:lnTo>
                      <a:lnTo>
                        <a:pt x="916" y="138"/>
                      </a:lnTo>
                      <a:lnTo>
                        <a:pt x="868" y="104"/>
                      </a:lnTo>
                      <a:lnTo>
                        <a:pt x="818" y="77"/>
                      </a:lnTo>
                      <a:lnTo>
                        <a:pt x="763" y="54"/>
                      </a:lnTo>
                      <a:lnTo>
                        <a:pt x="723" y="42"/>
                      </a:lnTo>
                      <a:lnTo>
                        <a:pt x="681" y="31"/>
                      </a:lnTo>
                      <a:lnTo>
                        <a:pt x="641" y="24"/>
                      </a:lnTo>
                      <a:lnTo>
                        <a:pt x="599" y="22"/>
                      </a:lnTo>
                      <a:close/>
                      <a:moveTo>
                        <a:pt x="609" y="0"/>
                      </a:moveTo>
                      <a:lnTo>
                        <a:pt x="656" y="3"/>
                      </a:lnTo>
                      <a:lnTo>
                        <a:pt x="705" y="13"/>
                      </a:lnTo>
                      <a:lnTo>
                        <a:pt x="752" y="27"/>
                      </a:lnTo>
                      <a:lnTo>
                        <a:pt x="797" y="43"/>
                      </a:lnTo>
                      <a:lnTo>
                        <a:pt x="840" y="64"/>
                      </a:lnTo>
                      <a:lnTo>
                        <a:pt x="879" y="85"/>
                      </a:lnTo>
                      <a:lnTo>
                        <a:pt x="915" y="110"/>
                      </a:lnTo>
                      <a:lnTo>
                        <a:pt x="950" y="137"/>
                      </a:lnTo>
                      <a:lnTo>
                        <a:pt x="982" y="169"/>
                      </a:lnTo>
                      <a:lnTo>
                        <a:pt x="1010" y="202"/>
                      </a:lnTo>
                      <a:lnTo>
                        <a:pt x="1033" y="240"/>
                      </a:lnTo>
                      <a:lnTo>
                        <a:pt x="1054" y="284"/>
                      </a:lnTo>
                      <a:lnTo>
                        <a:pt x="1071" y="331"/>
                      </a:lnTo>
                      <a:lnTo>
                        <a:pt x="1083" y="380"/>
                      </a:lnTo>
                      <a:lnTo>
                        <a:pt x="1092" y="430"/>
                      </a:lnTo>
                      <a:lnTo>
                        <a:pt x="1097" y="489"/>
                      </a:lnTo>
                      <a:lnTo>
                        <a:pt x="1099" y="549"/>
                      </a:lnTo>
                      <a:lnTo>
                        <a:pt x="1096" y="608"/>
                      </a:lnTo>
                      <a:lnTo>
                        <a:pt x="1088" y="668"/>
                      </a:lnTo>
                      <a:lnTo>
                        <a:pt x="1075" y="728"/>
                      </a:lnTo>
                      <a:lnTo>
                        <a:pt x="1056" y="785"/>
                      </a:lnTo>
                      <a:lnTo>
                        <a:pt x="1032" y="840"/>
                      </a:lnTo>
                      <a:lnTo>
                        <a:pt x="1001" y="890"/>
                      </a:lnTo>
                      <a:lnTo>
                        <a:pt x="975" y="925"/>
                      </a:lnTo>
                      <a:lnTo>
                        <a:pt x="946" y="955"/>
                      </a:lnTo>
                      <a:lnTo>
                        <a:pt x="914" y="983"/>
                      </a:lnTo>
                      <a:lnTo>
                        <a:pt x="877" y="1007"/>
                      </a:lnTo>
                      <a:lnTo>
                        <a:pt x="839" y="1023"/>
                      </a:lnTo>
                      <a:lnTo>
                        <a:pt x="790" y="1036"/>
                      </a:lnTo>
                      <a:lnTo>
                        <a:pt x="741" y="1041"/>
                      </a:lnTo>
                      <a:lnTo>
                        <a:pt x="691" y="1040"/>
                      </a:lnTo>
                      <a:lnTo>
                        <a:pt x="642" y="1034"/>
                      </a:lnTo>
                      <a:lnTo>
                        <a:pt x="592" y="1025"/>
                      </a:lnTo>
                      <a:lnTo>
                        <a:pt x="505" y="1007"/>
                      </a:lnTo>
                      <a:lnTo>
                        <a:pt x="500" y="1015"/>
                      </a:lnTo>
                      <a:lnTo>
                        <a:pt x="491" y="1030"/>
                      </a:lnTo>
                      <a:lnTo>
                        <a:pt x="481" y="1047"/>
                      </a:lnTo>
                      <a:lnTo>
                        <a:pt x="473" y="1065"/>
                      </a:lnTo>
                      <a:lnTo>
                        <a:pt x="471" y="1069"/>
                      </a:lnTo>
                      <a:lnTo>
                        <a:pt x="468" y="1071"/>
                      </a:lnTo>
                      <a:lnTo>
                        <a:pt x="464" y="1073"/>
                      </a:lnTo>
                      <a:lnTo>
                        <a:pt x="462" y="1073"/>
                      </a:lnTo>
                      <a:lnTo>
                        <a:pt x="457" y="1072"/>
                      </a:lnTo>
                      <a:lnTo>
                        <a:pt x="441" y="1060"/>
                      </a:lnTo>
                      <a:lnTo>
                        <a:pt x="430" y="1046"/>
                      </a:lnTo>
                      <a:lnTo>
                        <a:pt x="421" y="1029"/>
                      </a:lnTo>
                      <a:lnTo>
                        <a:pt x="418" y="1012"/>
                      </a:lnTo>
                      <a:lnTo>
                        <a:pt x="417" y="996"/>
                      </a:lnTo>
                      <a:lnTo>
                        <a:pt x="414" y="979"/>
                      </a:lnTo>
                      <a:lnTo>
                        <a:pt x="407" y="963"/>
                      </a:lnTo>
                      <a:lnTo>
                        <a:pt x="395" y="947"/>
                      </a:lnTo>
                      <a:lnTo>
                        <a:pt x="378" y="934"/>
                      </a:lnTo>
                      <a:lnTo>
                        <a:pt x="359" y="923"/>
                      </a:lnTo>
                      <a:lnTo>
                        <a:pt x="340" y="913"/>
                      </a:lnTo>
                      <a:lnTo>
                        <a:pt x="304" y="895"/>
                      </a:lnTo>
                      <a:lnTo>
                        <a:pt x="270" y="879"/>
                      </a:lnTo>
                      <a:lnTo>
                        <a:pt x="235" y="859"/>
                      </a:lnTo>
                      <a:lnTo>
                        <a:pt x="201" y="837"/>
                      </a:lnTo>
                      <a:lnTo>
                        <a:pt x="167" y="815"/>
                      </a:lnTo>
                      <a:lnTo>
                        <a:pt x="151" y="806"/>
                      </a:lnTo>
                      <a:lnTo>
                        <a:pt x="133" y="796"/>
                      </a:lnTo>
                      <a:lnTo>
                        <a:pt x="115" y="789"/>
                      </a:lnTo>
                      <a:lnTo>
                        <a:pt x="96" y="785"/>
                      </a:lnTo>
                      <a:lnTo>
                        <a:pt x="78" y="785"/>
                      </a:lnTo>
                      <a:lnTo>
                        <a:pt x="61" y="794"/>
                      </a:lnTo>
                      <a:lnTo>
                        <a:pt x="57" y="795"/>
                      </a:lnTo>
                      <a:lnTo>
                        <a:pt x="52" y="795"/>
                      </a:lnTo>
                      <a:lnTo>
                        <a:pt x="47" y="792"/>
                      </a:lnTo>
                      <a:lnTo>
                        <a:pt x="46" y="788"/>
                      </a:lnTo>
                      <a:lnTo>
                        <a:pt x="44" y="785"/>
                      </a:lnTo>
                      <a:lnTo>
                        <a:pt x="44" y="781"/>
                      </a:lnTo>
                      <a:lnTo>
                        <a:pt x="46" y="778"/>
                      </a:lnTo>
                      <a:lnTo>
                        <a:pt x="52" y="757"/>
                      </a:lnTo>
                      <a:lnTo>
                        <a:pt x="58" y="735"/>
                      </a:lnTo>
                      <a:lnTo>
                        <a:pt x="64" y="723"/>
                      </a:lnTo>
                      <a:lnTo>
                        <a:pt x="41" y="699"/>
                      </a:lnTo>
                      <a:lnTo>
                        <a:pt x="22" y="667"/>
                      </a:lnTo>
                      <a:lnTo>
                        <a:pt x="9" y="634"/>
                      </a:lnTo>
                      <a:lnTo>
                        <a:pt x="1" y="600"/>
                      </a:lnTo>
                      <a:lnTo>
                        <a:pt x="0" y="564"/>
                      </a:lnTo>
                      <a:lnTo>
                        <a:pt x="1" y="528"/>
                      </a:lnTo>
                      <a:lnTo>
                        <a:pt x="8" y="492"/>
                      </a:lnTo>
                      <a:lnTo>
                        <a:pt x="19" y="457"/>
                      </a:lnTo>
                      <a:lnTo>
                        <a:pt x="32" y="422"/>
                      </a:lnTo>
                      <a:lnTo>
                        <a:pt x="48" y="388"/>
                      </a:lnTo>
                      <a:lnTo>
                        <a:pt x="82" y="331"/>
                      </a:lnTo>
                      <a:lnTo>
                        <a:pt x="119" y="277"/>
                      </a:lnTo>
                      <a:lnTo>
                        <a:pt x="162" y="226"/>
                      </a:lnTo>
                      <a:lnTo>
                        <a:pt x="211" y="178"/>
                      </a:lnTo>
                      <a:lnTo>
                        <a:pt x="264" y="137"/>
                      </a:lnTo>
                      <a:lnTo>
                        <a:pt x="289" y="121"/>
                      </a:lnTo>
                      <a:lnTo>
                        <a:pt x="288" y="118"/>
                      </a:lnTo>
                      <a:lnTo>
                        <a:pt x="288" y="111"/>
                      </a:lnTo>
                      <a:lnTo>
                        <a:pt x="289" y="110"/>
                      </a:lnTo>
                      <a:lnTo>
                        <a:pt x="290" y="107"/>
                      </a:lnTo>
                      <a:lnTo>
                        <a:pt x="295" y="106"/>
                      </a:lnTo>
                      <a:lnTo>
                        <a:pt x="328" y="96"/>
                      </a:lnTo>
                      <a:lnTo>
                        <a:pt x="360" y="82"/>
                      </a:lnTo>
                      <a:lnTo>
                        <a:pt x="392" y="67"/>
                      </a:lnTo>
                      <a:lnTo>
                        <a:pt x="423" y="52"/>
                      </a:lnTo>
                      <a:lnTo>
                        <a:pt x="456" y="36"/>
                      </a:lnTo>
                      <a:lnTo>
                        <a:pt x="489" y="22"/>
                      </a:lnTo>
                      <a:lnTo>
                        <a:pt x="526" y="11"/>
                      </a:lnTo>
                      <a:lnTo>
                        <a:pt x="562" y="3"/>
                      </a:lnTo>
                      <a:lnTo>
                        <a:pt x="6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7" name="Freeform 91"/>
                <p:cNvSpPr>
                  <a:spLocks/>
                </p:cNvSpPr>
                <p:nvPr/>
              </p:nvSpPr>
              <p:spPr bwMode="auto">
                <a:xfrm>
                  <a:off x="2925" y="1076"/>
                  <a:ext cx="137" cy="146"/>
                </a:xfrm>
                <a:custGeom>
                  <a:avLst/>
                  <a:gdLst/>
                  <a:ahLst/>
                  <a:cxnLst>
                    <a:cxn ang="0">
                      <a:pos x="21" y="0"/>
                    </a:cxn>
                    <a:cxn ang="0">
                      <a:pos x="24" y="2"/>
                    </a:cxn>
                    <a:cxn ang="0">
                      <a:pos x="55" y="18"/>
                    </a:cxn>
                    <a:cxn ang="0">
                      <a:pos x="82" y="38"/>
                    </a:cxn>
                    <a:cxn ang="0">
                      <a:pos x="107" y="61"/>
                    </a:cxn>
                    <a:cxn ang="0">
                      <a:pos x="134" y="85"/>
                    </a:cxn>
                    <a:cxn ang="0">
                      <a:pos x="137" y="88"/>
                    </a:cxn>
                    <a:cxn ang="0">
                      <a:pos x="137" y="96"/>
                    </a:cxn>
                    <a:cxn ang="0">
                      <a:pos x="135" y="99"/>
                    </a:cxn>
                    <a:cxn ang="0">
                      <a:pos x="132" y="102"/>
                    </a:cxn>
                    <a:cxn ang="0">
                      <a:pos x="130" y="103"/>
                    </a:cxn>
                    <a:cxn ang="0">
                      <a:pos x="121" y="103"/>
                    </a:cxn>
                    <a:cxn ang="0">
                      <a:pos x="119" y="100"/>
                    </a:cxn>
                    <a:cxn ang="0">
                      <a:pos x="95" y="78"/>
                    </a:cxn>
                    <a:cxn ang="0">
                      <a:pos x="71" y="57"/>
                    </a:cxn>
                    <a:cxn ang="0">
                      <a:pos x="45" y="38"/>
                    </a:cxn>
                    <a:cxn ang="0">
                      <a:pos x="25" y="27"/>
                    </a:cxn>
                    <a:cxn ang="0">
                      <a:pos x="24" y="31"/>
                    </a:cxn>
                    <a:cxn ang="0">
                      <a:pos x="25" y="45"/>
                    </a:cxn>
                    <a:cxn ang="0">
                      <a:pos x="31" y="57"/>
                    </a:cxn>
                    <a:cxn ang="0">
                      <a:pos x="41" y="68"/>
                    </a:cxn>
                    <a:cxn ang="0">
                      <a:pos x="52" y="78"/>
                    </a:cxn>
                    <a:cxn ang="0">
                      <a:pos x="70" y="95"/>
                    </a:cxn>
                    <a:cxn ang="0">
                      <a:pos x="87" y="110"/>
                    </a:cxn>
                    <a:cxn ang="0">
                      <a:pos x="100" y="130"/>
                    </a:cxn>
                    <a:cxn ang="0">
                      <a:pos x="102" y="134"/>
                    </a:cxn>
                    <a:cxn ang="0">
                      <a:pos x="102" y="138"/>
                    </a:cxn>
                    <a:cxn ang="0">
                      <a:pos x="100" y="141"/>
                    </a:cxn>
                    <a:cxn ang="0">
                      <a:pos x="98" y="144"/>
                    </a:cxn>
                    <a:cxn ang="0">
                      <a:pos x="95" y="145"/>
                    </a:cxn>
                    <a:cxn ang="0">
                      <a:pos x="91" y="146"/>
                    </a:cxn>
                    <a:cxn ang="0">
                      <a:pos x="87" y="146"/>
                    </a:cxn>
                    <a:cxn ang="0">
                      <a:pos x="81" y="141"/>
                    </a:cxn>
                    <a:cxn ang="0">
                      <a:pos x="73" y="128"/>
                    </a:cxn>
                    <a:cxn ang="0">
                      <a:pos x="61" y="117"/>
                    </a:cxn>
                    <a:cxn ang="0">
                      <a:pos x="48" y="105"/>
                    </a:cxn>
                    <a:cxn ang="0">
                      <a:pos x="23" y="80"/>
                    </a:cxn>
                    <a:cxn ang="0">
                      <a:pos x="11" y="67"/>
                    </a:cxn>
                    <a:cxn ang="0">
                      <a:pos x="4" y="53"/>
                    </a:cxn>
                    <a:cxn ang="0">
                      <a:pos x="0" y="38"/>
                    </a:cxn>
                    <a:cxn ang="0">
                      <a:pos x="3" y="23"/>
                    </a:cxn>
                    <a:cxn ang="0">
                      <a:pos x="11" y="6"/>
                    </a:cxn>
                    <a:cxn ang="0">
                      <a:pos x="13" y="4"/>
                    </a:cxn>
                    <a:cxn ang="0">
                      <a:pos x="21" y="0"/>
                    </a:cxn>
                  </a:cxnLst>
                  <a:rect l="0" t="0" r="r" b="b"/>
                  <a:pathLst>
                    <a:path w="137" h="146">
                      <a:moveTo>
                        <a:pt x="21" y="0"/>
                      </a:moveTo>
                      <a:lnTo>
                        <a:pt x="24" y="2"/>
                      </a:lnTo>
                      <a:lnTo>
                        <a:pt x="55" y="18"/>
                      </a:lnTo>
                      <a:lnTo>
                        <a:pt x="82" y="38"/>
                      </a:lnTo>
                      <a:lnTo>
                        <a:pt x="107" y="61"/>
                      </a:lnTo>
                      <a:lnTo>
                        <a:pt x="134" y="85"/>
                      </a:lnTo>
                      <a:lnTo>
                        <a:pt x="137" y="88"/>
                      </a:lnTo>
                      <a:lnTo>
                        <a:pt x="137" y="96"/>
                      </a:lnTo>
                      <a:lnTo>
                        <a:pt x="135" y="99"/>
                      </a:lnTo>
                      <a:lnTo>
                        <a:pt x="132" y="102"/>
                      </a:lnTo>
                      <a:lnTo>
                        <a:pt x="130" y="103"/>
                      </a:lnTo>
                      <a:lnTo>
                        <a:pt x="121" y="103"/>
                      </a:lnTo>
                      <a:lnTo>
                        <a:pt x="119" y="100"/>
                      </a:lnTo>
                      <a:lnTo>
                        <a:pt x="95" y="78"/>
                      </a:lnTo>
                      <a:lnTo>
                        <a:pt x="71" y="57"/>
                      </a:lnTo>
                      <a:lnTo>
                        <a:pt x="45" y="38"/>
                      </a:lnTo>
                      <a:lnTo>
                        <a:pt x="25" y="27"/>
                      </a:lnTo>
                      <a:lnTo>
                        <a:pt x="24" y="31"/>
                      </a:lnTo>
                      <a:lnTo>
                        <a:pt x="25" y="45"/>
                      </a:lnTo>
                      <a:lnTo>
                        <a:pt x="31" y="57"/>
                      </a:lnTo>
                      <a:lnTo>
                        <a:pt x="41" y="68"/>
                      </a:lnTo>
                      <a:lnTo>
                        <a:pt x="52" y="78"/>
                      </a:lnTo>
                      <a:lnTo>
                        <a:pt x="70" y="95"/>
                      </a:lnTo>
                      <a:lnTo>
                        <a:pt x="87" y="110"/>
                      </a:lnTo>
                      <a:lnTo>
                        <a:pt x="100" y="130"/>
                      </a:lnTo>
                      <a:lnTo>
                        <a:pt x="102" y="134"/>
                      </a:lnTo>
                      <a:lnTo>
                        <a:pt x="102" y="138"/>
                      </a:lnTo>
                      <a:lnTo>
                        <a:pt x="100" y="141"/>
                      </a:lnTo>
                      <a:lnTo>
                        <a:pt x="98" y="144"/>
                      </a:lnTo>
                      <a:lnTo>
                        <a:pt x="95" y="145"/>
                      </a:lnTo>
                      <a:lnTo>
                        <a:pt x="91" y="146"/>
                      </a:lnTo>
                      <a:lnTo>
                        <a:pt x="87" y="146"/>
                      </a:lnTo>
                      <a:lnTo>
                        <a:pt x="81" y="141"/>
                      </a:lnTo>
                      <a:lnTo>
                        <a:pt x="73" y="128"/>
                      </a:lnTo>
                      <a:lnTo>
                        <a:pt x="61" y="117"/>
                      </a:lnTo>
                      <a:lnTo>
                        <a:pt x="48" y="105"/>
                      </a:lnTo>
                      <a:lnTo>
                        <a:pt x="23" y="80"/>
                      </a:lnTo>
                      <a:lnTo>
                        <a:pt x="11" y="67"/>
                      </a:lnTo>
                      <a:lnTo>
                        <a:pt x="4" y="53"/>
                      </a:lnTo>
                      <a:lnTo>
                        <a:pt x="0" y="38"/>
                      </a:lnTo>
                      <a:lnTo>
                        <a:pt x="3" y="23"/>
                      </a:lnTo>
                      <a:lnTo>
                        <a:pt x="11" y="6"/>
                      </a:lnTo>
                      <a:lnTo>
                        <a:pt x="13"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 name="Freeform 92"/>
                <p:cNvSpPr>
                  <a:spLocks/>
                </p:cNvSpPr>
                <p:nvPr/>
              </p:nvSpPr>
              <p:spPr bwMode="auto">
                <a:xfrm>
                  <a:off x="2770" y="1210"/>
                  <a:ext cx="137" cy="81"/>
                </a:xfrm>
                <a:custGeom>
                  <a:avLst/>
                  <a:gdLst/>
                  <a:ahLst/>
                  <a:cxnLst>
                    <a:cxn ang="0">
                      <a:pos x="102" y="0"/>
                    </a:cxn>
                    <a:cxn ang="0">
                      <a:pos x="118" y="3"/>
                    </a:cxn>
                    <a:cxn ang="0">
                      <a:pos x="132" y="8"/>
                    </a:cxn>
                    <a:cxn ang="0">
                      <a:pos x="134" y="11"/>
                    </a:cxn>
                    <a:cxn ang="0">
                      <a:pos x="137" y="19"/>
                    </a:cxn>
                    <a:cxn ang="0">
                      <a:pos x="136" y="24"/>
                    </a:cxn>
                    <a:cxn ang="0">
                      <a:pos x="120" y="44"/>
                    </a:cxn>
                    <a:cxn ang="0">
                      <a:pos x="100" y="61"/>
                    </a:cxn>
                    <a:cxn ang="0">
                      <a:pos x="77" y="74"/>
                    </a:cxn>
                    <a:cxn ang="0">
                      <a:pos x="52" y="81"/>
                    </a:cxn>
                    <a:cxn ang="0">
                      <a:pos x="48" y="81"/>
                    </a:cxn>
                    <a:cxn ang="0">
                      <a:pos x="43" y="78"/>
                    </a:cxn>
                    <a:cxn ang="0">
                      <a:pos x="40" y="75"/>
                    </a:cxn>
                    <a:cxn ang="0">
                      <a:pos x="38" y="72"/>
                    </a:cxn>
                    <a:cxn ang="0">
                      <a:pos x="38" y="65"/>
                    </a:cxn>
                    <a:cxn ang="0">
                      <a:pos x="40" y="64"/>
                    </a:cxn>
                    <a:cxn ang="0">
                      <a:pos x="41" y="61"/>
                    </a:cxn>
                    <a:cxn ang="0">
                      <a:pos x="45" y="60"/>
                    </a:cxn>
                    <a:cxn ang="0">
                      <a:pos x="68" y="53"/>
                    </a:cxn>
                    <a:cxn ang="0">
                      <a:pos x="87" y="44"/>
                    </a:cxn>
                    <a:cxn ang="0">
                      <a:pos x="102" y="31"/>
                    </a:cxn>
                    <a:cxn ang="0">
                      <a:pos x="108" y="22"/>
                    </a:cxn>
                    <a:cxn ang="0">
                      <a:pos x="90" y="22"/>
                    </a:cxn>
                    <a:cxn ang="0">
                      <a:pos x="75" y="24"/>
                    </a:cxn>
                    <a:cxn ang="0">
                      <a:pos x="58" y="28"/>
                    </a:cxn>
                    <a:cxn ang="0">
                      <a:pos x="44" y="32"/>
                    </a:cxn>
                    <a:cxn ang="0">
                      <a:pos x="34" y="35"/>
                    </a:cxn>
                    <a:cxn ang="0">
                      <a:pos x="23" y="37"/>
                    </a:cxn>
                    <a:cxn ang="0">
                      <a:pos x="13" y="37"/>
                    </a:cxn>
                    <a:cxn ang="0">
                      <a:pos x="4" y="33"/>
                    </a:cxn>
                    <a:cxn ang="0">
                      <a:pos x="1" y="31"/>
                    </a:cxn>
                    <a:cxn ang="0">
                      <a:pos x="0" y="26"/>
                    </a:cxn>
                    <a:cxn ang="0">
                      <a:pos x="1" y="22"/>
                    </a:cxn>
                    <a:cxn ang="0">
                      <a:pos x="4" y="17"/>
                    </a:cxn>
                    <a:cxn ang="0">
                      <a:pos x="8" y="15"/>
                    </a:cxn>
                    <a:cxn ang="0">
                      <a:pos x="11" y="14"/>
                    </a:cxn>
                    <a:cxn ang="0">
                      <a:pos x="19" y="17"/>
                    </a:cxn>
                    <a:cxn ang="0">
                      <a:pos x="18" y="15"/>
                    </a:cxn>
                    <a:cxn ang="0">
                      <a:pos x="23" y="15"/>
                    </a:cxn>
                    <a:cxn ang="0">
                      <a:pos x="30" y="12"/>
                    </a:cxn>
                    <a:cxn ang="0">
                      <a:pos x="38" y="11"/>
                    </a:cxn>
                    <a:cxn ang="0">
                      <a:pos x="70" y="3"/>
                    </a:cxn>
                    <a:cxn ang="0">
                      <a:pos x="86" y="1"/>
                    </a:cxn>
                    <a:cxn ang="0">
                      <a:pos x="102" y="0"/>
                    </a:cxn>
                  </a:cxnLst>
                  <a:rect l="0" t="0" r="r" b="b"/>
                  <a:pathLst>
                    <a:path w="137" h="81">
                      <a:moveTo>
                        <a:pt x="102" y="0"/>
                      </a:moveTo>
                      <a:lnTo>
                        <a:pt x="118" y="3"/>
                      </a:lnTo>
                      <a:lnTo>
                        <a:pt x="132" y="8"/>
                      </a:lnTo>
                      <a:lnTo>
                        <a:pt x="134" y="11"/>
                      </a:lnTo>
                      <a:lnTo>
                        <a:pt x="137" y="19"/>
                      </a:lnTo>
                      <a:lnTo>
                        <a:pt x="136" y="24"/>
                      </a:lnTo>
                      <a:lnTo>
                        <a:pt x="120" y="44"/>
                      </a:lnTo>
                      <a:lnTo>
                        <a:pt x="100" y="61"/>
                      </a:lnTo>
                      <a:lnTo>
                        <a:pt x="77" y="74"/>
                      </a:lnTo>
                      <a:lnTo>
                        <a:pt x="52" y="81"/>
                      </a:lnTo>
                      <a:lnTo>
                        <a:pt x="48" y="81"/>
                      </a:lnTo>
                      <a:lnTo>
                        <a:pt x="43" y="78"/>
                      </a:lnTo>
                      <a:lnTo>
                        <a:pt x="40" y="75"/>
                      </a:lnTo>
                      <a:lnTo>
                        <a:pt x="38" y="72"/>
                      </a:lnTo>
                      <a:lnTo>
                        <a:pt x="38" y="65"/>
                      </a:lnTo>
                      <a:lnTo>
                        <a:pt x="40" y="64"/>
                      </a:lnTo>
                      <a:lnTo>
                        <a:pt x="41" y="61"/>
                      </a:lnTo>
                      <a:lnTo>
                        <a:pt x="45" y="60"/>
                      </a:lnTo>
                      <a:lnTo>
                        <a:pt x="68" y="53"/>
                      </a:lnTo>
                      <a:lnTo>
                        <a:pt x="87" y="44"/>
                      </a:lnTo>
                      <a:lnTo>
                        <a:pt x="102" y="31"/>
                      </a:lnTo>
                      <a:lnTo>
                        <a:pt x="108" y="22"/>
                      </a:lnTo>
                      <a:lnTo>
                        <a:pt x="90" y="22"/>
                      </a:lnTo>
                      <a:lnTo>
                        <a:pt x="75" y="24"/>
                      </a:lnTo>
                      <a:lnTo>
                        <a:pt x="58" y="28"/>
                      </a:lnTo>
                      <a:lnTo>
                        <a:pt x="44" y="32"/>
                      </a:lnTo>
                      <a:lnTo>
                        <a:pt x="34" y="35"/>
                      </a:lnTo>
                      <a:lnTo>
                        <a:pt x="23" y="37"/>
                      </a:lnTo>
                      <a:lnTo>
                        <a:pt x="13" y="37"/>
                      </a:lnTo>
                      <a:lnTo>
                        <a:pt x="4" y="33"/>
                      </a:lnTo>
                      <a:lnTo>
                        <a:pt x="1" y="31"/>
                      </a:lnTo>
                      <a:lnTo>
                        <a:pt x="0" y="26"/>
                      </a:lnTo>
                      <a:lnTo>
                        <a:pt x="1" y="22"/>
                      </a:lnTo>
                      <a:lnTo>
                        <a:pt x="4" y="17"/>
                      </a:lnTo>
                      <a:lnTo>
                        <a:pt x="8" y="15"/>
                      </a:lnTo>
                      <a:lnTo>
                        <a:pt x="11" y="14"/>
                      </a:lnTo>
                      <a:lnTo>
                        <a:pt x="19" y="17"/>
                      </a:lnTo>
                      <a:lnTo>
                        <a:pt x="18" y="15"/>
                      </a:lnTo>
                      <a:lnTo>
                        <a:pt x="23" y="15"/>
                      </a:lnTo>
                      <a:lnTo>
                        <a:pt x="30" y="12"/>
                      </a:lnTo>
                      <a:lnTo>
                        <a:pt x="38" y="11"/>
                      </a:lnTo>
                      <a:lnTo>
                        <a:pt x="70" y="3"/>
                      </a:lnTo>
                      <a:lnTo>
                        <a:pt x="86" y="1"/>
                      </a:lnTo>
                      <a:lnTo>
                        <a:pt x="1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 name="Freeform 93"/>
                <p:cNvSpPr>
                  <a:spLocks/>
                </p:cNvSpPr>
                <p:nvPr/>
              </p:nvSpPr>
              <p:spPr bwMode="auto">
                <a:xfrm>
                  <a:off x="2778" y="901"/>
                  <a:ext cx="242" cy="328"/>
                </a:xfrm>
                <a:custGeom>
                  <a:avLst/>
                  <a:gdLst/>
                  <a:ahLst/>
                  <a:cxnLst>
                    <a:cxn ang="0">
                      <a:pos x="118" y="0"/>
                    </a:cxn>
                    <a:cxn ang="0">
                      <a:pos x="144" y="0"/>
                    </a:cxn>
                    <a:cxn ang="0">
                      <a:pos x="171" y="4"/>
                    </a:cxn>
                    <a:cxn ang="0">
                      <a:pos x="196" y="15"/>
                    </a:cxn>
                    <a:cxn ang="0">
                      <a:pos x="217" y="32"/>
                    </a:cxn>
                    <a:cxn ang="0">
                      <a:pos x="231" y="50"/>
                    </a:cxn>
                    <a:cxn ang="0">
                      <a:pos x="239" y="69"/>
                    </a:cxn>
                    <a:cxn ang="0">
                      <a:pos x="242" y="89"/>
                    </a:cxn>
                    <a:cxn ang="0">
                      <a:pos x="242" y="110"/>
                    </a:cxn>
                    <a:cxn ang="0">
                      <a:pos x="238" y="132"/>
                    </a:cxn>
                    <a:cxn ang="0">
                      <a:pos x="234" y="153"/>
                    </a:cxn>
                    <a:cxn ang="0">
                      <a:pos x="228" y="175"/>
                    </a:cxn>
                    <a:cxn ang="0">
                      <a:pos x="224" y="196"/>
                    </a:cxn>
                    <a:cxn ang="0">
                      <a:pos x="222" y="200"/>
                    </a:cxn>
                    <a:cxn ang="0">
                      <a:pos x="221" y="202"/>
                    </a:cxn>
                    <a:cxn ang="0">
                      <a:pos x="215" y="204"/>
                    </a:cxn>
                    <a:cxn ang="0">
                      <a:pos x="213" y="203"/>
                    </a:cxn>
                    <a:cxn ang="0">
                      <a:pos x="210" y="203"/>
                    </a:cxn>
                    <a:cxn ang="0">
                      <a:pos x="204" y="198"/>
                    </a:cxn>
                    <a:cxn ang="0">
                      <a:pos x="203" y="195"/>
                    </a:cxn>
                    <a:cxn ang="0">
                      <a:pos x="203" y="191"/>
                    </a:cxn>
                    <a:cxn ang="0">
                      <a:pos x="207" y="172"/>
                    </a:cxn>
                    <a:cxn ang="0">
                      <a:pos x="211" y="153"/>
                    </a:cxn>
                    <a:cxn ang="0">
                      <a:pos x="217" y="133"/>
                    </a:cxn>
                    <a:cxn ang="0">
                      <a:pos x="220" y="113"/>
                    </a:cxn>
                    <a:cxn ang="0">
                      <a:pos x="221" y="93"/>
                    </a:cxn>
                    <a:cxn ang="0">
                      <a:pos x="218" y="75"/>
                    </a:cxn>
                    <a:cxn ang="0">
                      <a:pos x="211" y="58"/>
                    </a:cxn>
                    <a:cxn ang="0">
                      <a:pos x="197" y="43"/>
                    </a:cxn>
                    <a:cxn ang="0">
                      <a:pos x="176" y="30"/>
                    </a:cxn>
                    <a:cxn ang="0">
                      <a:pos x="153" y="22"/>
                    </a:cxn>
                    <a:cxn ang="0">
                      <a:pos x="128" y="21"/>
                    </a:cxn>
                    <a:cxn ang="0">
                      <a:pos x="104" y="25"/>
                    </a:cxn>
                    <a:cxn ang="0">
                      <a:pos x="81" y="35"/>
                    </a:cxn>
                    <a:cxn ang="0">
                      <a:pos x="61" y="50"/>
                    </a:cxn>
                    <a:cxn ang="0">
                      <a:pos x="46" y="68"/>
                    </a:cxn>
                    <a:cxn ang="0">
                      <a:pos x="36" y="89"/>
                    </a:cxn>
                    <a:cxn ang="0">
                      <a:pos x="29" y="111"/>
                    </a:cxn>
                    <a:cxn ang="0">
                      <a:pos x="25" y="135"/>
                    </a:cxn>
                    <a:cxn ang="0">
                      <a:pos x="24" y="159"/>
                    </a:cxn>
                    <a:cxn ang="0">
                      <a:pos x="24" y="182"/>
                    </a:cxn>
                    <a:cxn ang="0">
                      <a:pos x="29" y="249"/>
                    </a:cxn>
                    <a:cxn ang="0">
                      <a:pos x="42" y="314"/>
                    </a:cxn>
                    <a:cxn ang="0">
                      <a:pos x="40" y="321"/>
                    </a:cxn>
                    <a:cxn ang="0">
                      <a:pos x="36" y="327"/>
                    </a:cxn>
                    <a:cxn ang="0">
                      <a:pos x="29" y="328"/>
                    </a:cxn>
                    <a:cxn ang="0">
                      <a:pos x="24" y="326"/>
                    </a:cxn>
                    <a:cxn ang="0">
                      <a:pos x="19" y="320"/>
                    </a:cxn>
                    <a:cxn ang="0">
                      <a:pos x="14" y="294"/>
                    </a:cxn>
                    <a:cxn ang="0">
                      <a:pos x="10" y="264"/>
                    </a:cxn>
                    <a:cxn ang="0">
                      <a:pos x="4" y="235"/>
                    </a:cxn>
                    <a:cxn ang="0">
                      <a:pos x="1" y="203"/>
                    </a:cxn>
                    <a:cxn ang="0">
                      <a:pos x="0" y="172"/>
                    </a:cxn>
                    <a:cxn ang="0">
                      <a:pos x="1" y="142"/>
                    </a:cxn>
                    <a:cxn ang="0">
                      <a:pos x="5" y="111"/>
                    </a:cxn>
                    <a:cxn ang="0">
                      <a:pos x="14" y="83"/>
                    </a:cxn>
                    <a:cxn ang="0">
                      <a:pos x="26" y="58"/>
                    </a:cxn>
                    <a:cxn ang="0">
                      <a:pos x="44" y="36"/>
                    </a:cxn>
                    <a:cxn ang="0">
                      <a:pos x="68" y="17"/>
                    </a:cxn>
                    <a:cxn ang="0">
                      <a:pos x="92" y="5"/>
                    </a:cxn>
                    <a:cxn ang="0">
                      <a:pos x="118" y="0"/>
                    </a:cxn>
                  </a:cxnLst>
                  <a:rect l="0" t="0" r="r" b="b"/>
                  <a:pathLst>
                    <a:path w="242" h="328">
                      <a:moveTo>
                        <a:pt x="118" y="0"/>
                      </a:moveTo>
                      <a:lnTo>
                        <a:pt x="144" y="0"/>
                      </a:lnTo>
                      <a:lnTo>
                        <a:pt x="171" y="4"/>
                      </a:lnTo>
                      <a:lnTo>
                        <a:pt x="196" y="15"/>
                      </a:lnTo>
                      <a:lnTo>
                        <a:pt x="217" y="32"/>
                      </a:lnTo>
                      <a:lnTo>
                        <a:pt x="231" y="50"/>
                      </a:lnTo>
                      <a:lnTo>
                        <a:pt x="239" y="69"/>
                      </a:lnTo>
                      <a:lnTo>
                        <a:pt x="242" y="89"/>
                      </a:lnTo>
                      <a:lnTo>
                        <a:pt x="242" y="110"/>
                      </a:lnTo>
                      <a:lnTo>
                        <a:pt x="238" y="132"/>
                      </a:lnTo>
                      <a:lnTo>
                        <a:pt x="234" y="153"/>
                      </a:lnTo>
                      <a:lnTo>
                        <a:pt x="228" y="175"/>
                      </a:lnTo>
                      <a:lnTo>
                        <a:pt x="224" y="196"/>
                      </a:lnTo>
                      <a:lnTo>
                        <a:pt x="222" y="200"/>
                      </a:lnTo>
                      <a:lnTo>
                        <a:pt x="221" y="202"/>
                      </a:lnTo>
                      <a:lnTo>
                        <a:pt x="215" y="204"/>
                      </a:lnTo>
                      <a:lnTo>
                        <a:pt x="213" y="203"/>
                      </a:lnTo>
                      <a:lnTo>
                        <a:pt x="210" y="203"/>
                      </a:lnTo>
                      <a:lnTo>
                        <a:pt x="204" y="198"/>
                      </a:lnTo>
                      <a:lnTo>
                        <a:pt x="203" y="195"/>
                      </a:lnTo>
                      <a:lnTo>
                        <a:pt x="203" y="191"/>
                      </a:lnTo>
                      <a:lnTo>
                        <a:pt x="207" y="172"/>
                      </a:lnTo>
                      <a:lnTo>
                        <a:pt x="211" y="153"/>
                      </a:lnTo>
                      <a:lnTo>
                        <a:pt x="217" y="133"/>
                      </a:lnTo>
                      <a:lnTo>
                        <a:pt x="220" y="113"/>
                      </a:lnTo>
                      <a:lnTo>
                        <a:pt x="221" y="93"/>
                      </a:lnTo>
                      <a:lnTo>
                        <a:pt x="218" y="75"/>
                      </a:lnTo>
                      <a:lnTo>
                        <a:pt x="211" y="58"/>
                      </a:lnTo>
                      <a:lnTo>
                        <a:pt x="197" y="43"/>
                      </a:lnTo>
                      <a:lnTo>
                        <a:pt x="176" y="30"/>
                      </a:lnTo>
                      <a:lnTo>
                        <a:pt x="153" y="22"/>
                      </a:lnTo>
                      <a:lnTo>
                        <a:pt x="128" y="21"/>
                      </a:lnTo>
                      <a:lnTo>
                        <a:pt x="104" y="25"/>
                      </a:lnTo>
                      <a:lnTo>
                        <a:pt x="81" y="35"/>
                      </a:lnTo>
                      <a:lnTo>
                        <a:pt x="61" y="50"/>
                      </a:lnTo>
                      <a:lnTo>
                        <a:pt x="46" y="68"/>
                      </a:lnTo>
                      <a:lnTo>
                        <a:pt x="36" y="89"/>
                      </a:lnTo>
                      <a:lnTo>
                        <a:pt x="29" y="111"/>
                      </a:lnTo>
                      <a:lnTo>
                        <a:pt x="25" y="135"/>
                      </a:lnTo>
                      <a:lnTo>
                        <a:pt x="24" y="159"/>
                      </a:lnTo>
                      <a:lnTo>
                        <a:pt x="24" y="182"/>
                      </a:lnTo>
                      <a:lnTo>
                        <a:pt x="29" y="249"/>
                      </a:lnTo>
                      <a:lnTo>
                        <a:pt x="42" y="314"/>
                      </a:lnTo>
                      <a:lnTo>
                        <a:pt x="40" y="321"/>
                      </a:lnTo>
                      <a:lnTo>
                        <a:pt x="36" y="327"/>
                      </a:lnTo>
                      <a:lnTo>
                        <a:pt x="29" y="328"/>
                      </a:lnTo>
                      <a:lnTo>
                        <a:pt x="24" y="326"/>
                      </a:lnTo>
                      <a:lnTo>
                        <a:pt x="19" y="320"/>
                      </a:lnTo>
                      <a:lnTo>
                        <a:pt x="14" y="294"/>
                      </a:lnTo>
                      <a:lnTo>
                        <a:pt x="10" y="264"/>
                      </a:lnTo>
                      <a:lnTo>
                        <a:pt x="4" y="235"/>
                      </a:lnTo>
                      <a:lnTo>
                        <a:pt x="1" y="203"/>
                      </a:lnTo>
                      <a:lnTo>
                        <a:pt x="0" y="172"/>
                      </a:lnTo>
                      <a:lnTo>
                        <a:pt x="1" y="142"/>
                      </a:lnTo>
                      <a:lnTo>
                        <a:pt x="5" y="111"/>
                      </a:lnTo>
                      <a:lnTo>
                        <a:pt x="14" y="83"/>
                      </a:lnTo>
                      <a:lnTo>
                        <a:pt x="26" y="58"/>
                      </a:lnTo>
                      <a:lnTo>
                        <a:pt x="44" y="36"/>
                      </a:lnTo>
                      <a:lnTo>
                        <a:pt x="68" y="17"/>
                      </a:lnTo>
                      <a:lnTo>
                        <a:pt x="92" y="5"/>
                      </a:lnTo>
                      <a:lnTo>
                        <a:pt x="1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 name="Freeform 94"/>
                <p:cNvSpPr>
                  <a:spLocks/>
                </p:cNvSpPr>
                <p:nvPr/>
              </p:nvSpPr>
              <p:spPr bwMode="auto">
                <a:xfrm>
                  <a:off x="2828" y="1139"/>
                  <a:ext cx="152" cy="269"/>
                </a:xfrm>
                <a:custGeom>
                  <a:avLst/>
                  <a:gdLst/>
                  <a:ahLst/>
                  <a:cxnLst>
                    <a:cxn ang="0">
                      <a:pos x="140" y="0"/>
                    </a:cxn>
                    <a:cxn ang="0">
                      <a:pos x="147" y="1"/>
                    </a:cxn>
                    <a:cxn ang="0">
                      <a:pos x="152" y="7"/>
                    </a:cxn>
                    <a:cxn ang="0">
                      <a:pos x="152" y="14"/>
                    </a:cxn>
                    <a:cxn ang="0">
                      <a:pos x="143" y="50"/>
                    </a:cxn>
                    <a:cxn ang="0">
                      <a:pos x="135" y="159"/>
                    </a:cxn>
                    <a:cxn ang="0">
                      <a:pos x="131" y="177"/>
                    </a:cxn>
                    <a:cxn ang="0">
                      <a:pos x="126" y="196"/>
                    </a:cxn>
                    <a:cxn ang="0">
                      <a:pos x="120" y="216"/>
                    </a:cxn>
                    <a:cxn ang="0">
                      <a:pos x="110" y="234"/>
                    </a:cxn>
                    <a:cxn ang="0">
                      <a:pos x="97" y="250"/>
                    </a:cxn>
                    <a:cxn ang="0">
                      <a:pos x="83" y="263"/>
                    </a:cxn>
                    <a:cxn ang="0">
                      <a:pos x="68" y="269"/>
                    </a:cxn>
                    <a:cxn ang="0">
                      <a:pos x="56" y="267"/>
                    </a:cxn>
                    <a:cxn ang="0">
                      <a:pos x="44" y="262"/>
                    </a:cxn>
                    <a:cxn ang="0">
                      <a:pos x="35" y="250"/>
                    </a:cxn>
                    <a:cxn ang="0">
                      <a:pos x="26" y="235"/>
                    </a:cxn>
                    <a:cxn ang="0">
                      <a:pos x="12" y="202"/>
                    </a:cxn>
                    <a:cxn ang="0">
                      <a:pos x="8" y="184"/>
                    </a:cxn>
                    <a:cxn ang="0">
                      <a:pos x="4" y="167"/>
                    </a:cxn>
                    <a:cxn ang="0">
                      <a:pos x="1" y="153"/>
                    </a:cxn>
                    <a:cxn ang="0">
                      <a:pos x="0" y="142"/>
                    </a:cxn>
                    <a:cxn ang="0">
                      <a:pos x="0" y="138"/>
                    </a:cxn>
                    <a:cxn ang="0">
                      <a:pos x="3" y="132"/>
                    </a:cxn>
                    <a:cxn ang="0">
                      <a:pos x="6" y="129"/>
                    </a:cxn>
                    <a:cxn ang="0">
                      <a:pos x="8" y="128"/>
                    </a:cxn>
                    <a:cxn ang="0">
                      <a:pos x="11" y="128"/>
                    </a:cxn>
                    <a:cxn ang="0">
                      <a:pos x="19" y="132"/>
                    </a:cxn>
                    <a:cxn ang="0">
                      <a:pos x="21" y="136"/>
                    </a:cxn>
                    <a:cxn ang="0">
                      <a:pos x="26" y="163"/>
                    </a:cxn>
                    <a:cxn ang="0">
                      <a:pos x="33" y="189"/>
                    </a:cxn>
                    <a:cxn ang="0">
                      <a:pos x="43" y="216"/>
                    </a:cxn>
                    <a:cxn ang="0">
                      <a:pos x="46" y="224"/>
                    </a:cxn>
                    <a:cxn ang="0">
                      <a:pos x="50" y="232"/>
                    </a:cxn>
                    <a:cxn ang="0">
                      <a:pos x="54" y="239"/>
                    </a:cxn>
                    <a:cxn ang="0">
                      <a:pos x="61" y="245"/>
                    </a:cxn>
                    <a:cxn ang="0">
                      <a:pos x="69" y="245"/>
                    </a:cxn>
                    <a:cxn ang="0">
                      <a:pos x="78" y="239"/>
                    </a:cxn>
                    <a:cxn ang="0">
                      <a:pos x="83" y="231"/>
                    </a:cxn>
                    <a:cxn ang="0">
                      <a:pos x="89" y="224"/>
                    </a:cxn>
                    <a:cxn ang="0">
                      <a:pos x="103" y="195"/>
                    </a:cxn>
                    <a:cxn ang="0">
                      <a:pos x="110" y="164"/>
                    </a:cxn>
                    <a:cxn ang="0">
                      <a:pos x="114" y="134"/>
                    </a:cxn>
                    <a:cxn ang="0">
                      <a:pos x="117" y="102"/>
                    </a:cxn>
                    <a:cxn ang="0">
                      <a:pos x="118" y="71"/>
                    </a:cxn>
                    <a:cxn ang="0">
                      <a:pos x="122" y="39"/>
                    </a:cxn>
                    <a:cxn ang="0">
                      <a:pos x="129" y="8"/>
                    </a:cxn>
                    <a:cxn ang="0">
                      <a:pos x="133" y="3"/>
                    </a:cxn>
                    <a:cxn ang="0">
                      <a:pos x="140" y="0"/>
                    </a:cxn>
                  </a:cxnLst>
                  <a:rect l="0" t="0" r="r" b="b"/>
                  <a:pathLst>
                    <a:path w="152" h="269">
                      <a:moveTo>
                        <a:pt x="140" y="0"/>
                      </a:moveTo>
                      <a:lnTo>
                        <a:pt x="147" y="1"/>
                      </a:lnTo>
                      <a:lnTo>
                        <a:pt x="152" y="7"/>
                      </a:lnTo>
                      <a:lnTo>
                        <a:pt x="152" y="14"/>
                      </a:lnTo>
                      <a:lnTo>
                        <a:pt x="143" y="50"/>
                      </a:lnTo>
                      <a:lnTo>
                        <a:pt x="135" y="159"/>
                      </a:lnTo>
                      <a:lnTo>
                        <a:pt x="131" y="177"/>
                      </a:lnTo>
                      <a:lnTo>
                        <a:pt x="126" y="196"/>
                      </a:lnTo>
                      <a:lnTo>
                        <a:pt x="120" y="216"/>
                      </a:lnTo>
                      <a:lnTo>
                        <a:pt x="110" y="234"/>
                      </a:lnTo>
                      <a:lnTo>
                        <a:pt x="97" y="250"/>
                      </a:lnTo>
                      <a:lnTo>
                        <a:pt x="83" y="263"/>
                      </a:lnTo>
                      <a:lnTo>
                        <a:pt x="68" y="269"/>
                      </a:lnTo>
                      <a:lnTo>
                        <a:pt x="56" y="267"/>
                      </a:lnTo>
                      <a:lnTo>
                        <a:pt x="44" y="262"/>
                      </a:lnTo>
                      <a:lnTo>
                        <a:pt x="35" y="250"/>
                      </a:lnTo>
                      <a:lnTo>
                        <a:pt x="26" y="235"/>
                      </a:lnTo>
                      <a:lnTo>
                        <a:pt x="12" y="202"/>
                      </a:lnTo>
                      <a:lnTo>
                        <a:pt x="8" y="184"/>
                      </a:lnTo>
                      <a:lnTo>
                        <a:pt x="4" y="167"/>
                      </a:lnTo>
                      <a:lnTo>
                        <a:pt x="1" y="153"/>
                      </a:lnTo>
                      <a:lnTo>
                        <a:pt x="0" y="142"/>
                      </a:lnTo>
                      <a:lnTo>
                        <a:pt x="0" y="138"/>
                      </a:lnTo>
                      <a:lnTo>
                        <a:pt x="3" y="132"/>
                      </a:lnTo>
                      <a:lnTo>
                        <a:pt x="6" y="129"/>
                      </a:lnTo>
                      <a:lnTo>
                        <a:pt x="8" y="128"/>
                      </a:lnTo>
                      <a:lnTo>
                        <a:pt x="11" y="128"/>
                      </a:lnTo>
                      <a:lnTo>
                        <a:pt x="19" y="132"/>
                      </a:lnTo>
                      <a:lnTo>
                        <a:pt x="21" y="136"/>
                      </a:lnTo>
                      <a:lnTo>
                        <a:pt x="26" y="163"/>
                      </a:lnTo>
                      <a:lnTo>
                        <a:pt x="33" y="189"/>
                      </a:lnTo>
                      <a:lnTo>
                        <a:pt x="43" y="216"/>
                      </a:lnTo>
                      <a:lnTo>
                        <a:pt x="46" y="224"/>
                      </a:lnTo>
                      <a:lnTo>
                        <a:pt x="50" y="232"/>
                      </a:lnTo>
                      <a:lnTo>
                        <a:pt x="54" y="239"/>
                      </a:lnTo>
                      <a:lnTo>
                        <a:pt x="61" y="245"/>
                      </a:lnTo>
                      <a:lnTo>
                        <a:pt x="69" y="245"/>
                      </a:lnTo>
                      <a:lnTo>
                        <a:pt x="78" y="239"/>
                      </a:lnTo>
                      <a:lnTo>
                        <a:pt x="83" y="231"/>
                      </a:lnTo>
                      <a:lnTo>
                        <a:pt x="89" y="224"/>
                      </a:lnTo>
                      <a:lnTo>
                        <a:pt x="103" y="195"/>
                      </a:lnTo>
                      <a:lnTo>
                        <a:pt x="110" y="164"/>
                      </a:lnTo>
                      <a:lnTo>
                        <a:pt x="114" y="134"/>
                      </a:lnTo>
                      <a:lnTo>
                        <a:pt x="117" y="102"/>
                      </a:lnTo>
                      <a:lnTo>
                        <a:pt x="118" y="71"/>
                      </a:lnTo>
                      <a:lnTo>
                        <a:pt x="122" y="39"/>
                      </a:lnTo>
                      <a:lnTo>
                        <a:pt x="129" y="8"/>
                      </a:lnTo>
                      <a:lnTo>
                        <a:pt x="133" y="3"/>
                      </a:lnTo>
                      <a:lnTo>
                        <a:pt x="1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 name="Freeform 95"/>
                <p:cNvSpPr>
                  <a:spLocks noEditPoints="1"/>
                </p:cNvSpPr>
                <p:nvPr/>
              </p:nvSpPr>
              <p:spPr bwMode="auto">
                <a:xfrm>
                  <a:off x="2924" y="1381"/>
                  <a:ext cx="114" cy="93"/>
                </a:xfrm>
                <a:custGeom>
                  <a:avLst/>
                  <a:gdLst/>
                  <a:ahLst/>
                  <a:cxnLst>
                    <a:cxn ang="0">
                      <a:pos x="62" y="22"/>
                    </a:cxn>
                    <a:cxn ang="0">
                      <a:pos x="50" y="24"/>
                    </a:cxn>
                    <a:cxn ang="0">
                      <a:pos x="39" y="28"/>
                    </a:cxn>
                    <a:cxn ang="0">
                      <a:pos x="33" y="28"/>
                    </a:cxn>
                    <a:cxn ang="0">
                      <a:pos x="36" y="29"/>
                    </a:cxn>
                    <a:cxn ang="0">
                      <a:pos x="57" y="42"/>
                    </a:cxn>
                    <a:cxn ang="0">
                      <a:pos x="76" y="59"/>
                    </a:cxn>
                    <a:cxn ang="0">
                      <a:pos x="85" y="66"/>
                    </a:cxn>
                    <a:cxn ang="0">
                      <a:pos x="89" y="59"/>
                    </a:cxn>
                    <a:cxn ang="0">
                      <a:pos x="93" y="47"/>
                    </a:cxn>
                    <a:cxn ang="0">
                      <a:pos x="92" y="38"/>
                    </a:cxn>
                    <a:cxn ang="0">
                      <a:pos x="86" y="29"/>
                    </a:cxn>
                    <a:cxn ang="0">
                      <a:pos x="75" y="24"/>
                    </a:cxn>
                    <a:cxn ang="0">
                      <a:pos x="62" y="22"/>
                    </a:cxn>
                    <a:cxn ang="0">
                      <a:pos x="62" y="0"/>
                    </a:cxn>
                    <a:cxn ang="0">
                      <a:pos x="78" y="2"/>
                    </a:cxn>
                    <a:cxn ang="0">
                      <a:pos x="92" y="6"/>
                    </a:cxn>
                    <a:cxn ang="0">
                      <a:pos x="103" y="15"/>
                    </a:cxn>
                    <a:cxn ang="0">
                      <a:pos x="111" y="29"/>
                    </a:cxn>
                    <a:cxn ang="0">
                      <a:pos x="114" y="45"/>
                    </a:cxn>
                    <a:cxn ang="0">
                      <a:pos x="111" y="60"/>
                    </a:cxn>
                    <a:cxn ang="0">
                      <a:pos x="106" y="74"/>
                    </a:cxn>
                    <a:cxn ang="0">
                      <a:pos x="97" y="88"/>
                    </a:cxn>
                    <a:cxn ang="0">
                      <a:pos x="94" y="91"/>
                    </a:cxn>
                    <a:cxn ang="0">
                      <a:pos x="92" y="92"/>
                    </a:cxn>
                    <a:cxn ang="0">
                      <a:pos x="88" y="93"/>
                    </a:cxn>
                    <a:cxn ang="0">
                      <a:pos x="83" y="92"/>
                    </a:cxn>
                    <a:cxn ang="0">
                      <a:pos x="81" y="89"/>
                    </a:cxn>
                    <a:cxn ang="0">
                      <a:pos x="64" y="75"/>
                    </a:cxn>
                    <a:cxn ang="0">
                      <a:pos x="46" y="61"/>
                    </a:cxn>
                    <a:cxn ang="0">
                      <a:pos x="28" y="49"/>
                    </a:cxn>
                    <a:cxn ang="0">
                      <a:pos x="8" y="39"/>
                    </a:cxn>
                    <a:cxn ang="0">
                      <a:pos x="4" y="38"/>
                    </a:cxn>
                    <a:cxn ang="0">
                      <a:pos x="1" y="32"/>
                    </a:cxn>
                    <a:cxn ang="0">
                      <a:pos x="0" y="28"/>
                    </a:cxn>
                    <a:cxn ang="0">
                      <a:pos x="4" y="20"/>
                    </a:cxn>
                    <a:cxn ang="0">
                      <a:pos x="10" y="17"/>
                    </a:cxn>
                    <a:cxn ang="0">
                      <a:pos x="14" y="18"/>
                    </a:cxn>
                    <a:cxn ang="0">
                      <a:pos x="28" y="25"/>
                    </a:cxn>
                    <a:cxn ang="0">
                      <a:pos x="26" y="22"/>
                    </a:cxn>
                    <a:cxn ang="0">
                      <a:pos x="25" y="18"/>
                    </a:cxn>
                    <a:cxn ang="0">
                      <a:pos x="25" y="15"/>
                    </a:cxn>
                    <a:cxn ang="0">
                      <a:pos x="26" y="11"/>
                    </a:cxn>
                    <a:cxn ang="0">
                      <a:pos x="29" y="8"/>
                    </a:cxn>
                    <a:cxn ang="0">
                      <a:pos x="33" y="7"/>
                    </a:cxn>
                    <a:cxn ang="0">
                      <a:pos x="47" y="3"/>
                    </a:cxn>
                    <a:cxn ang="0">
                      <a:pos x="62" y="0"/>
                    </a:cxn>
                  </a:cxnLst>
                  <a:rect l="0" t="0" r="r" b="b"/>
                  <a:pathLst>
                    <a:path w="114" h="93">
                      <a:moveTo>
                        <a:pt x="62" y="22"/>
                      </a:moveTo>
                      <a:lnTo>
                        <a:pt x="50" y="24"/>
                      </a:lnTo>
                      <a:lnTo>
                        <a:pt x="39" y="28"/>
                      </a:lnTo>
                      <a:lnTo>
                        <a:pt x="33" y="28"/>
                      </a:lnTo>
                      <a:lnTo>
                        <a:pt x="36" y="29"/>
                      </a:lnTo>
                      <a:lnTo>
                        <a:pt x="57" y="42"/>
                      </a:lnTo>
                      <a:lnTo>
                        <a:pt x="76" y="59"/>
                      </a:lnTo>
                      <a:lnTo>
                        <a:pt x="85" y="66"/>
                      </a:lnTo>
                      <a:lnTo>
                        <a:pt x="89" y="59"/>
                      </a:lnTo>
                      <a:lnTo>
                        <a:pt x="93" y="47"/>
                      </a:lnTo>
                      <a:lnTo>
                        <a:pt x="92" y="38"/>
                      </a:lnTo>
                      <a:lnTo>
                        <a:pt x="86" y="29"/>
                      </a:lnTo>
                      <a:lnTo>
                        <a:pt x="75" y="24"/>
                      </a:lnTo>
                      <a:lnTo>
                        <a:pt x="62" y="22"/>
                      </a:lnTo>
                      <a:close/>
                      <a:moveTo>
                        <a:pt x="62" y="0"/>
                      </a:moveTo>
                      <a:lnTo>
                        <a:pt x="78" y="2"/>
                      </a:lnTo>
                      <a:lnTo>
                        <a:pt x="92" y="6"/>
                      </a:lnTo>
                      <a:lnTo>
                        <a:pt x="103" y="15"/>
                      </a:lnTo>
                      <a:lnTo>
                        <a:pt x="111" y="29"/>
                      </a:lnTo>
                      <a:lnTo>
                        <a:pt x="114" y="45"/>
                      </a:lnTo>
                      <a:lnTo>
                        <a:pt x="111" y="60"/>
                      </a:lnTo>
                      <a:lnTo>
                        <a:pt x="106" y="74"/>
                      </a:lnTo>
                      <a:lnTo>
                        <a:pt x="97" y="88"/>
                      </a:lnTo>
                      <a:lnTo>
                        <a:pt x="94" y="91"/>
                      </a:lnTo>
                      <a:lnTo>
                        <a:pt x="92" y="92"/>
                      </a:lnTo>
                      <a:lnTo>
                        <a:pt x="88" y="93"/>
                      </a:lnTo>
                      <a:lnTo>
                        <a:pt x="83" y="92"/>
                      </a:lnTo>
                      <a:lnTo>
                        <a:pt x="81" y="89"/>
                      </a:lnTo>
                      <a:lnTo>
                        <a:pt x="64" y="75"/>
                      </a:lnTo>
                      <a:lnTo>
                        <a:pt x="46" y="61"/>
                      </a:lnTo>
                      <a:lnTo>
                        <a:pt x="28" y="49"/>
                      </a:lnTo>
                      <a:lnTo>
                        <a:pt x="8" y="39"/>
                      </a:lnTo>
                      <a:lnTo>
                        <a:pt x="4" y="38"/>
                      </a:lnTo>
                      <a:lnTo>
                        <a:pt x="1" y="32"/>
                      </a:lnTo>
                      <a:lnTo>
                        <a:pt x="0" y="28"/>
                      </a:lnTo>
                      <a:lnTo>
                        <a:pt x="4" y="20"/>
                      </a:lnTo>
                      <a:lnTo>
                        <a:pt x="10" y="17"/>
                      </a:lnTo>
                      <a:lnTo>
                        <a:pt x="14" y="18"/>
                      </a:lnTo>
                      <a:lnTo>
                        <a:pt x="28" y="25"/>
                      </a:lnTo>
                      <a:lnTo>
                        <a:pt x="26" y="22"/>
                      </a:lnTo>
                      <a:lnTo>
                        <a:pt x="25" y="18"/>
                      </a:lnTo>
                      <a:lnTo>
                        <a:pt x="25" y="15"/>
                      </a:lnTo>
                      <a:lnTo>
                        <a:pt x="26" y="11"/>
                      </a:lnTo>
                      <a:lnTo>
                        <a:pt x="29" y="8"/>
                      </a:lnTo>
                      <a:lnTo>
                        <a:pt x="33" y="7"/>
                      </a:lnTo>
                      <a:lnTo>
                        <a:pt x="47" y="3"/>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 name="Freeform 96"/>
                <p:cNvSpPr>
                  <a:spLocks/>
                </p:cNvSpPr>
                <p:nvPr/>
              </p:nvSpPr>
              <p:spPr bwMode="auto">
                <a:xfrm>
                  <a:off x="2846" y="1318"/>
                  <a:ext cx="117" cy="30"/>
                </a:xfrm>
                <a:custGeom>
                  <a:avLst/>
                  <a:gdLst/>
                  <a:ahLst/>
                  <a:cxnLst>
                    <a:cxn ang="0">
                      <a:pos x="75" y="0"/>
                    </a:cxn>
                    <a:cxn ang="0">
                      <a:pos x="108" y="3"/>
                    </a:cxn>
                    <a:cxn ang="0">
                      <a:pos x="113" y="5"/>
                    </a:cxn>
                    <a:cxn ang="0">
                      <a:pos x="114" y="7"/>
                    </a:cxn>
                    <a:cxn ang="0">
                      <a:pos x="115" y="9"/>
                    </a:cxn>
                    <a:cxn ang="0">
                      <a:pos x="117" y="13"/>
                    </a:cxn>
                    <a:cxn ang="0">
                      <a:pos x="117" y="16"/>
                    </a:cxn>
                    <a:cxn ang="0">
                      <a:pos x="115" y="19"/>
                    </a:cxn>
                    <a:cxn ang="0">
                      <a:pos x="113" y="21"/>
                    </a:cxn>
                    <a:cxn ang="0">
                      <a:pos x="107" y="24"/>
                    </a:cxn>
                    <a:cxn ang="0">
                      <a:pos x="103" y="24"/>
                    </a:cxn>
                    <a:cxn ang="0">
                      <a:pos x="58" y="23"/>
                    </a:cxn>
                    <a:cxn ang="0">
                      <a:pos x="14" y="30"/>
                    </a:cxn>
                    <a:cxn ang="0">
                      <a:pos x="7" y="30"/>
                    </a:cxn>
                    <a:cxn ang="0">
                      <a:pos x="4" y="27"/>
                    </a:cxn>
                    <a:cxn ang="0">
                      <a:pos x="1" y="26"/>
                    </a:cxn>
                    <a:cxn ang="0">
                      <a:pos x="0" y="21"/>
                    </a:cxn>
                    <a:cxn ang="0">
                      <a:pos x="0" y="16"/>
                    </a:cxn>
                    <a:cxn ang="0">
                      <a:pos x="1" y="13"/>
                    </a:cxn>
                    <a:cxn ang="0">
                      <a:pos x="4" y="10"/>
                    </a:cxn>
                    <a:cxn ang="0">
                      <a:pos x="7" y="9"/>
                    </a:cxn>
                    <a:cxn ang="0">
                      <a:pos x="40" y="2"/>
                    </a:cxn>
                    <a:cxn ang="0">
                      <a:pos x="75" y="0"/>
                    </a:cxn>
                  </a:cxnLst>
                  <a:rect l="0" t="0" r="r" b="b"/>
                  <a:pathLst>
                    <a:path w="117" h="30">
                      <a:moveTo>
                        <a:pt x="75" y="0"/>
                      </a:moveTo>
                      <a:lnTo>
                        <a:pt x="108" y="3"/>
                      </a:lnTo>
                      <a:lnTo>
                        <a:pt x="113" y="5"/>
                      </a:lnTo>
                      <a:lnTo>
                        <a:pt x="114" y="7"/>
                      </a:lnTo>
                      <a:lnTo>
                        <a:pt x="115" y="9"/>
                      </a:lnTo>
                      <a:lnTo>
                        <a:pt x="117" y="13"/>
                      </a:lnTo>
                      <a:lnTo>
                        <a:pt x="117" y="16"/>
                      </a:lnTo>
                      <a:lnTo>
                        <a:pt x="115" y="19"/>
                      </a:lnTo>
                      <a:lnTo>
                        <a:pt x="113" y="21"/>
                      </a:lnTo>
                      <a:lnTo>
                        <a:pt x="107" y="24"/>
                      </a:lnTo>
                      <a:lnTo>
                        <a:pt x="103" y="24"/>
                      </a:lnTo>
                      <a:lnTo>
                        <a:pt x="58" y="23"/>
                      </a:lnTo>
                      <a:lnTo>
                        <a:pt x="14" y="30"/>
                      </a:lnTo>
                      <a:lnTo>
                        <a:pt x="7" y="30"/>
                      </a:lnTo>
                      <a:lnTo>
                        <a:pt x="4" y="27"/>
                      </a:lnTo>
                      <a:lnTo>
                        <a:pt x="1" y="26"/>
                      </a:lnTo>
                      <a:lnTo>
                        <a:pt x="0" y="21"/>
                      </a:lnTo>
                      <a:lnTo>
                        <a:pt x="0" y="16"/>
                      </a:lnTo>
                      <a:lnTo>
                        <a:pt x="1" y="13"/>
                      </a:lnTo>
                      <a:lnTo>
                        <a:pt x="4" y="10"/>
                      </a:lnTo>
                      <a:lnTo>
                        <a:pt x="7" y="9"/>
                      </a:lnTo>
                      <a:lnTo>
                        <a:pt x="40" y="2"/>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 name="Freeform 97"/>
                <p:cNvSpPr>
                  <a:spLocks noEditPoints="1"/>
                </p:cNvSpPr>
                <p:nvPr/>
              </p:nvSpPr>
              <p:spPr bwMode="auto">
                <a:xfrm>
                  <a:off x="2740" y="1318"/>
                  <a:ext cx="126" cy="98"/>
                </a:xfrm>
                <a:custGeom>
                  <a:avLst/>
                  <a:gdLst/>
                  <a:ahLst/>
                  <a:cxnLst>
                    <a:cxn ang="0">
                      <a:pos x="96" y="27"/>
                    </a:cxn>
                    <a:cxn ang="0">
                      <a:pos x="60" y="31"/>
                    </a:cxn>
                    <a:cxn ang="0">
                      <a:pos x="21" y="41"/>
                    </a:cxn>
                    <a:cxn ang="0">
                      <a:pos x="21" y="45"/>
                    </a:cxn>
                    <a:cxn ang="0">
                      <a:pos x="24" y="60"/>
                    </a:cxn>
                    <a:cxn ang="0">
                      <a:pos x="28" y="74"/>
                    </a:cxn>
                    <a:cxn ang="0">
                      <a:pos x="32" y="77"/>
                    </a:cxn>
                    <a:cxn ang="0">
                      <a:pos x="41" y="76"/>
                    </a:cxn>
                    <a:cxn ang="0">
                      <a:pos x="49" y="73"/>
                    </a:cxn>
                    <a:cxn ang="0">
                      <a:pos x="56" y="69"/>
                    </a:cxn>
                    <a:cxn ang="0">
                      <a:pos x="62" y="66"/>
                    </a:cxn>
                    <a:cxn ang="0">
                      <a:pos x="77" y="55"/>
                    </a:cxn>
                    <a:cxn ang="0">
                      <a:pos x="88" y="42"/>
                    </a:cxn>
                    <a:cxn ang="0">
                      <a:pos x="96" y="27"/>
                    </a:cxn>
                    <a:cxn ang="0">
                      <a:pos x="114" y="0"/>
                    </a:cxn>
                    <a:cxn ang="0">
                      <a:pos x="120" y="2"/>
                    </a:cxn>
                    <a:cxn ang="0">
                      <a:pos x="124" y="7"/>
                    </a:cxn>
                    <a:cxn ang="0">
                      <a:pos x="126" y="14"/>
                    </a:cxn>
                    <a:cxn ang="0">
                      <a:pos x="117" y="37"/>
                    </a:cxn>
                    <a:cxn ang="0">
                      <a:pos x="105" y="56"/>
                    </a:cxn>
                    <a:cxn ang="0">
                      <a:pos x="89" y="73"/>
                    </a:cxn>
                    <a:cxn ang="0">
                      <a:pos x="71" y="87"/>
                    </a:cxn>
                    <a:cxn ang="0">
                      <a:pos x="49" y="95"/>
                    </a:cxn>
                    <a:cxn ang="0">
                      <a:pos x="38" y="98"/>
                    </a:cxn>
                    <a:cxn ang="0">
                      <a:pos x="27" y="98"/>
                    </a:cxn>
                    <a:cxn ang="0">
                      <a:pos x="17" y="95"/>
                    </a:cxn>
                    <a:cxn ang="0">
                      <a:pos x="10" y="85"/>
                    </a:cxn>
                    <a:cxn ang="0">
                      <a:pos x="0" y="58"/>
                    </a:cxn>
                    <a:cxn ang="0">
                      <a:pos x="0" y="31"/>
                    </a:cxn>
                    <a:cxn ang="0">
                      <a:pos x="2" y="27"/>
                    </a:cxn>
                    <a:cxn ang="0">
                      <a:pos x="3" y="24"/>
                    </a:cxn>
                    <a:cxn ang="0">
                      <a:pos x="6" y="21"/>
                    </a:cxn>
                    <a:cxn ang="0">
                      <a:pos x="9" y="20"/>
                    </a:cxn>
                    <a:cxn ang="0">
                      <a:pos x="57" y="9"/>
                    </a:cxn>
                    <a:cxn ang="0">
                      <a:pos x="107" y="3"/>
                    </a:cxn>
                    <a:cxn ang="0">
                      <a:pos x="114" y="0"/>
                    </a:cxn>
                  </a:cxnLst>
                  <a:rect l="0" t="0" r="r" b="b"/>
                  <a:pathLst>
                    <a:path w="126" h="98">
                      <a:moveTo>
                        <a:pt x="96" y="27"/>
                      </a:moveTo>
                      <a:lnTo>
                        <a:pt x="60" y="31"/>
                      </a:lnTo>
                      <a:lnTo>
                        <a:pt x="21" y="41"/>
                      </a:lnTo>
                      <a:lnTo>
                        <a:pt x="21" y="45"/>
                      </a:lnTo>
                      <a:lnTo>
                        <a:pt x="24" y="60"/>
                      </a:lnTo>
                      <a:lnTo>
                        <a:pt x="28" y="74"/>
                      </a:lnTo>
                      <a:lnTo>
                        <a:pt x="32" y="77"/>
                      </a:lnTo>
                      <a:lnTo>
                        <a:pt x="41" y="76"/>
                      </a:lnTo>
                      <a:lnTo>
                        <a:pt x="49" y="73"/>
                      </a:lnTo>
                      <a:lnTo>
                        <a:pt x="56" y="69"/>
                      </a:lnTo>
                      <a:lnTo>
                        <a:pt x="62" y="66"/>
                      </a:lnTo>
                      <a:lnTo>
                        <a:pt x="77" y="55"/>
                      </a:lnTo>
                      <a:lnTo>
                        <a:pt x="88" y="42"/>
                      </a:lnTo>
                      <a:lnTo>
                        <a:pt x="96" y="27"/>
                      </a:lnTo>
                      <a:close/>
                      <a:moveTo>
                        <a:pt x="114" y="0"/>
                      </a:moveTo>
                      <a:lnTo>
                        <a:pt x="120" y="2"/>
                      </a:lnTo>
                      <a:lnTo>
                        <a:pt x="124" y="7"/>
                      </a:lnTo>
                      <a:lnTo>
                        <a:pt x="126" y="14"/>
                      </a:lnTo>
                      <a:lnTo>
                        <a:pt x="117" y="37"/>
                      </a:lnTo>
                      <a:lnTo>
                        <a:pt x="105" y="56"/>
                      </a:lnTo>
                      <a:lnTo>
                        <a:pt x="89" y="73"/>
                      </a:lnTo>
                      <a:lnTo>
                        <a:pt x="71" y="87"/>
                      </a:lnTo>
                      <a:lnTo>
                        <a:pt x="49" y="95"/>
                      </a:lnTo>
                      <a:lnTo>
                        <a:pt x="38" y="98"/>
                      </a:lnTo>
                      <a:lnTo>
                        <a:pt x="27" y="98"/>
                      </a:lnTo>
                      <a:lnTo>
                        <a:pt x="17" y="95"/>
                      </a:lnTo>
                      <a:lnTo>
                        <a:pt x="10" y="85"/>
                      </a:lnTo>
                      <a:lnTo>
                        <a:pt x="0" y="58"/>
                      </a:lnTo>
                      <a:lnTo>
                        <a:pt x="0" y="31"/>
                      </a:lnTo>
                      <a:lnTo>
                        <a:pt x="2" y="27"/>
                      </a:lnTo>
                      <a:lnTo>
                        <a:pt x="3" y="24"/>
                      </a:lnTo>
                      <a:lnTo>
                        <a:pt x="6" y="21"/>
                      </a:lnTo>
                      <a:lnTo>
                        <a:pt x="9" y="20"/>
                      </a:lnTo>
                      <a:lnTo>
                        <a:pt x="57" y="9"/>
                      </a:lnTo>
                      <a:lnTo>
                        <a:pt x="107" y="3"/>
                      </a:lnTo>
                      <a:lnTo>
                        <a:pt x="1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 name="Freeform 98"/>
                <p:cNvSpPr>
                  <a:spLocks/>
                </p:cNvSpPr>
                <p:nvPr/>
              </p:nvSpPr>
              <p:spPr bwMode="auto">
                <a:xfrm>
                  <a:off x="2879" y="692"/>
                  <a:ext cx="35" cy="45"/>
                </a:xfrm>
                <a:custGeom>
                  <a:avLst/>
                  <a:gdLst/>
                  <a:ahLst/>
                  <a:cxnLst>
                    <a:cxn ang="0">
                      <a:pos x="21" y="0"/>
                    </a:cxn>
                    <a:cxn ang="0">
                      <a:pos x="27" y="0"/>
                    </a:cxn>
                    <a:cxn ang="0">
                      <a:pos x="30" y="1"/>
                    </a:cxn>
                    <a:cxn ang="0">
                      <a:pos x="32" y="4"/>
                    </a:cxn>
                    <a:cxn ang="0">
                      <a:pos x="35" y="10"/>
                    </a:cxn>
                    <a:cxn ang="0">
                      <a:pos x="35" y="13"/>
                    </a:cxn>
                    <a:cxn ang="0">
                      <a:pos x="34" y="15"/>
                    </a:cxn>
                    <a:cxn ang="0">
                      <a:pos x="34" y="17"/>
                    </a:cxn>
                    <a:cxn ang="0">
                      <a:pos x="32" y="19"/>
                    </a:cxn>
                    <a:cxn ang="0">
                      <a:pos x="31" y="21"/>
                    </a:cxn>
                    <a:cxn ang="0">
                      <a:pos x="21" y="39"/>
                    </a:cxn>
                    <a:cxn ang="0">
                      <a:pos x="18" y="42"/>
                    </a:cxn>
                    <a:cxn ang="0">
                      <a:pos x="13" y="45"/>
                    </a:cxn>
                    <a:cxn ang="0">
                      <a:pos x="10" y="45"/>
                    </a:cxn>
                    <a:cxn ang="0">
                      <a:pos x="7" y="43"/>
                    </a:cxn>
                    <a:cxn ang="0">
                      <a:pos x="2" y="38"/>
                    </a:cxn>
                    <a:cxn ang="0">
                      <a:pos x="0" y="35"/>
                    </a:cxn>
                    <a:cxn ang="0">
                      <a:pos x="2" y="31"/>
                    </a:cxn>
                    <a:cxn ang="0">
                      <a:pos x="3" y="28"/>
                    </a:cxn>
                    <a:cxn ang="0">
                      <a:pos x="11" y="13"/>
                    </a:cxn>
                    <a:cxn ang="0">
                      <a:pos x="11" y="11"/>
                    </a:cxn>
                    <a:cxn ang="0">
                      <a:pos x="14" y="6"/>
                    </a:cxn>
                    <a:cxn ang="0">
                      <a:pos x="18" y="1"/>
                    </a:cxn>
                    <a:cxn ang="0">
                      <a:pos x="21" y="0"/>
                    </a:cxn>
                  </a:cxnLst>
                  <a:rect l="0" t="0" r="r" b="b"/>
                  <a:pathLst>
                    <a:path w="35" h="45">
                      <a:moveTo>
                        <a:pt x="21" y="0"/>
                      </a:moveTo>
                      <a:lnTo>
                        <a:pt x="27" y="0"/>
                      </a:lnTo>
                      <a:lnTo>
                        <a:pt x="30" y="1"/>
                      </a:lnTo>
                      <a:lnTo>
                        <a:pt x="32" y="4"/>
                      </a:lnTo>
                      <a:lnTo>
                        <a:pt x="35" y="10"/>
                      </a:lnTo>
                      <a:lnTo>
                        <a:pt x="35" y="13"/>
                      </a:lnTo>
                      <a:lnTo>
                        <a:pt x="34" y="15"/>
                      </a:lnTo>
                      <a:lnTo>
                        <a:pt x="34" y="17"/>
                      </a:lnTo>
                      <a:lnTo>
                        <a:pt x="32" y="19"/>
                      </a:lnTo>
                      <a:lnTo>
                        <a:pt x="31" y="21"/>
                      </a:lnTo>
                      <a:lnTo>
                        <a:pt x="21" y="39"/>
                      </a:lnTo>
                      <a:lnTo>
                        <a:pt x="18" y="42"/>
                      </a:lnTo>
                      <a:lnTo>
                        <a:pt x="13" y="45"/>
                      </a:lnTo>
                      <a:lnTo>
                        <a:pt x="10" y="45"/>
                      </a:lnTo>
                      <a:lnTo>
                        <a:pt x="7" y="43"/>
                      </a:lnTo>
                      <a:lnTo>
                        <a:pt x="2" y="38"/>
                      </a:lnTo>
                      <a:lnTo>
                        <a:pt x="0" y="35"/>
                      </a:lnTo>
                      <a:lnTo>
                        <a:pt x="2" y="31"/>
                      </a:lnTo>
                      <a:lnTo>
                        <a:pt x="3" y="28"/>
                      </a:lnTo>
                      <a:lnTo>
                        <a:pt x="11" y="13"/>
                      </a:lnTo>
                      <a:lnTo>
                        <a:pt x="11" y="11"/>
                      </a:lnTo>
                      <a:lnTo>
                        <a:pt x="14" y="6"/>
                      </a:lnTo>
                      <a:lnTo>
                        <a:pt x="18"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 name="Freeform 99"/>
                <p:cNvSpPr>
                  <a:spLocks/>
                </p:cNvSpPr>
                <p:nvPr/>
              </p:nvSpPr>
              <p:spPr bwMode="auto">
                <a:xfrm>
                  <a:off x="2931" y="702"/>
                  <a:ext cx="28" cy="55"/>
                </a:xfrm>
                <a:custGeom>
                  <a:avLst/>
                  <a:gdLst/>
                  <a:ahLst/>
                  <a:cxnLst>
                    <a:cxn ang="0">
                      <a:pos x="17" y="0"/>
                    </a:cxn>
                    <a:cxn ang="0">
                      <a:pos x="23" y="1"/>
                    </a:cxn>
                    <a:cxn ang="0">
                      <a:pos x="28" y="7"/>
                    </a:cxn>
                    <a:cxn ang="0">
                      <a:pos x="28" y="21"/>
                    </a:cxn>
                    <a:cxn ang="0">
                      <a:pos x="26" y="36"/>
                    </a:cxn>
                    <a:cxn ang="0">
                      <a:pos x="21" y="50"/>
                    </a:cxn>
                    <a:cxn ang="0">
                      <a:pos x="15" y="55"/>
                    </a:cxn>
                    <a:cxn ang="0">
                      <a:pos x="11" y="55"/>
                    </a:cxn>
                    <a:cxn ang="0">
                      <a:pos x="5" y="53"/>
                    </a:cxn>
                    <a:cxn ang="0">
                      <a:pos x="3" y="50"/>
                    </a:cxn>
                    <a:cxn ang="0">
                      <a:pos x="1" y="47"/>
                    </a:cxn>
                    <a:cxn ang="0">
                      <a:pos x="0" y="43"/>
                    </a:cxn>
                    <a:cxn ang="0">
                      <a:pos x="1" y="39"/>
                    </a:cxn>
                    <a:cxn ang="0">
                      <a:pos x="5" y="30"/>
                    </a:cxn>
                    <a:cxn ang="0">
                      <a:pos x="7" y="22"/>
                    </a:cxn>
                    <a:cxn ang="0">
                      <a:pos x="5" y="14"/>
                    </a:cxn>
                    <a:cxn ang="0">
                      <a:pos x="7" y="7"/>
                    </a:cxn>
                    <a:cxn ang="0">
                      <a:pos x="11" y="1"/>
                    </a:cxn>
                    <a:cxn ang="0">
                      <a:pos x="17" y="0"/>
                    </a:cxn>
                  </a:cxnLst>
                  <a:rect l="0" t="0" r="r" b="b"/>
                  <a:pathLst>
                    <a:path w="28" h="55">
                      <a:moveTo>
                        <a:pt x="17" y="0"/>
                      </a:moveTo>
                      <a:lnTo>
                        <a:pt x="23" y="1"/>
                      </a:lnTo>
                      <a:lnTo>
                        <a:pt x="28" y="7"/>
                      </a:lnTo>
                      <a:lnTo>
                        <a:pt x="28" y="21"/>
                      </a:lnTo>
                      <a:lnTo>
                        <a:pt x="26" y="36"/>
                      </a:lnTo>
                      <a:lnTo>
                        <a:pt x="21" y="50"/>
                      </a:lnTo>
                      <a:lnTo>
                        <a:pt x="15" y="55"/>
                      </a:lnTo>
                      <a:lnTo>
                        <a:pt x="11" y="55"/>
                      </a:lnTo>
                      <a:lnTo>
                        <a:pt x="5" y="53"/>
                      </a:lnTo>
                      <a:lnTo>
                        <a:pt x="3" y="50"/>
                      </a:lnTo>
                      <a:lnTo>
                        <a:pt x="1" y="47"/>
                      </a:lnTo>
                      <a:lnTo>
                        <a:pt x="0" y="43"/>
                      </a:lnTo>
                      <a:lnTo>
                        <a:pt x="1" y="39"/>
                      </a:lnTo>
                      <a:lnTo>
                        <a:pt x="5" y="30"/>
                      </a:lnTo>
                      <a:lnTo>
                        <a:pt x="7" y="22"/>
                      </a:lnTo>
                      <a:lnTo>
                        <a:pt x="5" y="14"/>
                      </a:lnTo>
                      <a:lnTo>
                        <a:pt x="7" y="7"/>
                      </a:lnTo>
                      <a:lnTo>
                        <a:pt x="11" y="1"/>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 name="Freeform 100"/>
                <p:cNvSpPr>
                  <a:spLocks/>
                </p:cNvSpPr>
                <p:nvPr/>
              </p:nvSpPr>
              <p:spPr bwMode="auto">
                <a:xfrm>
                  <a:off x="2827" y="763"/>
                  <a:ext cx="179" cy="81"/>
                </a:xfrm>
                <a:custGeom>
                  <a:avLst/>
                  <a:gdLst/>
                  <a:ahLst/>
                  <a:cxnLst>
                    <a:cxn ang="0">
                      <a:pos x="9" y="0"/>
                    </a:cxn>
                    <a:cxn ang="0">
                      <a:pos x="12" y="0"/>
                    </a:cxn>
                    <a:cxn ang="0">
                      <a:pos x="16" y="1"/>
                    </a:cxn>
                    <a:cxn ang="0">
                      <a:pos x="19" y="3"/>
                    </a:cxn>
                    <a:cxn ang="0">
                      <a:pos x="27" y="15"/>
                    </a:cxn>
                    <a:cxn ang="0">
                      <a:pos x="36" y="22"/>
                    </a:cxn>
                    <a:cxn ang="0">
                      <a:pos x="44" y="28"/>
                    </a:cxn>
                    <a:cxn ang="0">
                      <a:pos x="57" y="32"/>
                    </a:cxn>
                    <a:cxn ang="0">
                      <a:pos x="69" y="33"/>
                    </a:cxn>
                    <a:cxn ang="0">
                      <a:pos x="82" y="29"/>
                    </a:cxn>
                    <a:cxn ang="0">
                      <a:pos x="93" y="22"/>
                    </a:cxn>
                    <a:cxn ang="0">
                      <a:pos x="98" y="19"/>
                    </a:cxn>
                    <a:cxn ang="0">
                      <a:pos x="102" y="21"/>
                    </a:cxn>
                    <a:cxn ang="0">
                      <a:pos x="105" y="22"/>
                    </a:cxn>
                    <a:cxn ang="0">
                      <a:pos x="108" y="25"/>
                    </a:cxn>
                    <a:cxn ang="0">
                      <a:pos x="109" y="28"/>
                    </a:cxn>
                    <a:cxn ang="0">
                      <a:pos x="112" y="38"/>
                    </a:cxn>
                    <a:cxn ang="0">
                      <a:pos x="118" y="47"/>
                    </a:cxn>
                    <a:cxn ang="0">
                      <a:pos x="125" y="54"/>
                    </a:cxn>
                    <a:cxn ang="0">
                      <a:pos x="134" y="57"/>
                    </a:cxn>
                    <a:cxn ang="0">
                      <a:pos x="144" y="54"/>
                    </a:cxn>
                    <a:cxn ang="0">
                      <a:pos x="153" y="50"/>
                    </a:cxn>
                    <a:cxn ang="0">
                      <a:pos x="164" y="39"/>
                    </a:cxn>
                    <a:cxn ang="0">
                      <a:pos x="172" y="39"/>
                    </a:cxn>
                    <a:cxn ang="0">
                      <a:pos x="178" y="45"/>
                    </a:cxn>
                    <a:cxn ang="0">
                      <a:pos x="179" y="47"/>
                    </a:cxn>
                    <a:cxn ang="0">
                      <a:pos x="179" y="56"/>
                    </a:cxn>
                    <a:cxn ang="0">
                      <a:pos x="176" y="58"/>
                    </a:cxn>
                    <a:cxn ang="0">
                      <a:pos x="165" y="68"/>
                    </a:cxn>
                    <a:cxn ang="0">
                      <a:pos x="153" y="77"/>
                    </a:cxn>
                    <a:cxn ang="0">
                      <a:pos x="139" y="81"/>
                    </a:cxn>
                    <a:cxn ang="0">
                      <a:pos x="123" y="78"/>
                    </a:cxn>
                    <a:cxn ang="0">
                      <a:pos x="111" y="71"/>
                    </a:cxn>
                    <a:cxn ang="0">
                      <a:pos x="101" y="61"/>
                    </a:cxn>
                    <a:cxn ang="0">
                      <a:pos x="93" y="49"/>
                    </a:cxn>
                    <a:cxn ang="0">
                      <a:pos x="91" y="47"/>
                    </a:cxn>
                    <a:cxn ang="0">
                      <a:pos x="86" y="50"/>
                    </a:cxn>
                    <a:cxn ang="0">
                      <a:pos x="65" y="54"/>
                    </a:cxn>
                    <a:cxn ang="0">
                      <a:pos x="45" y="51"/>
                    </a:cxn>
                    <a:cxn ang="0">
                      <a:pos x="27" y="45"/>
                    </a:cxn>
                    <a:cxn ang="0">
                      <a:pos x="12" y="31"/>
                    </a:cxn>
                    <a:cxn ang="0">
                      <a:pos x="1" y="13"/>
                    </a:cxn>
                    <a:cxn ang="0">
                      <a:pos x="0" y="8"/>
                    </a:cxn>
                    <a:cxn ang="0">
                      <a:pos x="2" y="3"/>
                    </a:cxn>
                    <a:cxn ang="0">
                      <a:pos x="5" y="1"/>
                    </a:cxn>
                    <a:cxn ang="0">
                      <a:pos x="9" y="0"/>
                    </a:cxn>
                  </a:cxnLst>
                  <a:rect l="0" t="0" r="r" b="b"/>
                  <a:pathLst>
                    <a:path w="179" h="81">
                      <a:moveTo>
                        <a:pt x="9" y="0"/>
                      </a:moveTo>
                      <a:lnTo>
                        <a:pt x="12" y="0"/>
                      </a:lnTo>
                      <a:lnTo>
                        <a:pt x="16" y="1"/>
                      </a:lnTo>
                      <a:lnTo>
                        <a:pt x="19" y="3"/>
                      </a:lnTo>
                      <a:lnTo>
                        <a:pt x="27" y="15"/>
                      </a:lnTo>
                      <a:lnTo>
                        <a:pt x="36" y="22"/>
                      </a:lnTo>
                      <a:lnTo>
                        <a:pt x="44" y="28"/>
                      </a:lnTo>
                      <a:lnTo>
                        <a:pt x="57" y="32"/>
                      </a:lnTo>
                      <a:lnTo>
                        <a:pt x="69" y="33"/>
                      </a:lnTo>
                      <a:lnTo>
                        <a:pt x="82" y="29"/>
                      </a:lnTo>
                      <a:lnTo>
                        <a:pt x="93" y="22"/>
                      </a:lnTo>
                      <a:lnTo>
                        <a:pt x="98" y="19"/>
                      </a:lnTo>
                      <a:lnTo>
                        <a:pt x="102" y="21"/>
                      </a:lnTo>
                      <a:lnTo>
                        <a:pt x="105" y="22"/>
                      </a:lnTo>
                      <a:lnTo>
                        <a:pt x="108" y="25"/>
                      </a:lnTo>
                      <a:lnTo>
                        <a:pt x="109" y="28"/>
                      </a:lnTo>
                      <a:lnTo>
                        <a:pt x="112" y="38"/>
                      </a:lnTo>
                      <a:lnTo>
                        <a:pt x="118" y="47"/>
                      </a:lnTo>
                      <a:lnTo>
                        <a:pt x="125" y="54"/>
                      </a:lnTo>
                      <a:lnTo>
                        <a:pt x="134" y="57"/>
                      </a:lnTo>
                      <a:lnTo>
                        <a:pt x="144" y="54"/>
                      </a:lnTo>
                      <a:lnTo>
                        <a:pt x="153" y="50"/>
                      </a:lnTo>
                      <a:lnTo>
                        <a:pt x="164" y="39"/>
                      </a:lnTo>
                      <a:lnTo>
                        <a:pt x="172" y="39"/>
                      </a:lnTo>
                      <a:lnTo>
                        <a:pt x="178" y="45"/>
                      </a:lnTo>
                      <a:lnTo>
                        <a:pt x="179" y="47"/>
                      </a:lnTo>
                      <a:lnTo>
                        <a:pt x="179" y="56"/>
                      </a:lnTo>
                      <a:lnTo>
                        <a:pt x="176" y="58"/>
                      </a:lnTo>
                      <a:lnTo>
                        <a:pt x="165" y="68"/>
                      </a:lnTo>
                      <a:lnTo>
                        <a:pt x="153" y="77"/>
                      </a:lnTo>
                      <a:lnTo>
                        <a:pt x="139" y="81"/>
                      </a:lnTo>
                      <a:lnTo>
                        <a:pt x="123" y="78"/>
                      </a:lnTo>
                      <a:lnTo>
                        <a:pt x="111" y="71"/>
                      </a:lnTo>
                      <a:lnTo>
                        <a:pt x="101" y="61"/>
                      </a:lnTo>
                      <a:lnTo>
                        <a:pt x="93" y="49"/>
                      </a:lnTo>
                      <a:lnTo>
                        <a:pt x="91" y="47"/>
                      </a:lnTo>
                      <a:lnTo>
                        <a:pt x="86" y="50"/>
                      </a:lnTo>
                      <a:lnTo>
                        <a:pt x="65" y="54"/>
                      </a:lnTo>
                      <a:lnTo>
                        <a:pt x="45" y="51"/>
                      </a:lnTo>
                      <a:lnTo>
                        <a:pt x="27" y="45"/>
                      </a:lnTo>
                      <a:lnTo>
                        <a:pt x="12" y="31"/>
                      </a:lnTo>
                      <a:lnTo>
                        <a:pt x="1" y="13"/>
                      </a:lnTo>
                      <a:lnTo>
                        <a:pt x="0" y="8"/>
                      </a:lnTo>
                      <a:lnTo>
                        <a:pt x="2"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7" name="Freeform 101"/>
                <p:cNvSpPr>
                  <a:spLocks noEditPoints="1"/>
                </p:cNvSpPr>
                <p:nvPr/>
              </p:nvSpPr>
              <p:spPr bwMode="auto">
                <a:xfrm>
                  <a:off x="1174" y="1628"/>
                  <a:ext cx="1438" cy="1360"/>
                </a:xfrm>
                <a:custGeom>
                  <a:avLst/>
                  <a:gdLst/>
                  <a:ahLst/>
                  <a:cxnLst>
                    <a:cxn ang="0">
                      <a:pos x="587" y="52"/>
                    </a:cxn>
                    <a:cxn ang="0">
                      <a:pos x="475" y="151"/>
                    </a:cxn>
                    <a:cxn ang="0">
                      <a:pos x="475" y="168"/>
                    </a:cxn>
                    <a:cxn ang="0">
                      <a:pos x="450" y="162"/>
                    </a:cxn>
                    <a:cxn ang="0">
                      <a:pos x="399" y="123"/>
                    </a:cxn>
                    <a:cxn ang="0">
                      <a:pos x="410" y="172"/>
                    </a:cxn>
                    <a:cxn ang="0">
                      <a:pos x="364" y="226"/>
                    </a:cxn>
                    <a:cxn ang="0">
                      <a:pos x="161" y="491"/>
                    </a:cxn>
                    <a:cxn ang="0">
                      <a:pos x="41" y="712"/>
                    </a:cxn>
                    <a:cxn ang="0">
                      <a:pos x="26" y="832"/>
                    </a:cxn>
                    <a:cxn ang="0">
                      <a:pos x="118" y="910"/>
                    </a:cxn>
                    <a:cxn ang="0">
                      <a:pos x="142" y="982"/>
                    </a:cxn>
                    <a:cxn ang="0">
                      <a:pos x="167" y="952"/>
                    </a:cxn>
                    <a:cxn ang="0">
                      <a:pos x="400" y="1070"/>
                    </a:cxn>
                    <a:cxn ang="0">
                      <a:pos x="804" y="1222"/>
                    </a:cxn>
                    <a:cxn ang="0">
                      <a:pos x="876" y="1276"/>
                    </a:cxn>
                    <a:cxn ang="0">
                      <a:pos x="885" y="1332"/>
                    </a:cxn>
                    <a:cxn ang="0">
                      <a:pos x="911" y="1280"/>
                    </a:cxn>
                    <a:cxn ang="0">
                      <a:pos x="954" y="1285"/>
                    </a:cxn>
                    <a:cxn ang="0">
                      <a:pos x="1102" y="1266"/>
                    </a:cxn>
                    <a:cxn ang="0">
                      <a:pos x="1206" y="1115"/>
                    </a:cxn>
                    <a:cxn ang="0">
                      <a:pos x="1264" y="743"/>
                    </a:cxn>
                    <a:cxn ang="0">
                      <a:pos x="1307" y="441"/>
                    </a:cxn>
                    <a:cxn ang="0">
                      <a:pos x="1403" y="334"/>
                    </a:cxn>
                    <a:cxn ang="0">
                      <a:pos x="1394" y="285"/>
                    </a:cxn>
                    <a:cxn ang="0">
                      <a:pos x="1331" y="313"/>
                    </a:cxn>
                    <a:cxn ang="0">
                      <a:pos x="1248" y="472"/>
                    </a:cxn>
                    <a:cxn ang="0">
                      <a:pos x="1211" y="519"/>
                    </a:cxn>
                    <a:cxn ang="0">
                      <a:pos x="1205" y="497"/>
                    </a:cxn>
                    <a:cxn ang="0">
                      <a:pos x="1205" y="288"/>
                    </a:cxn>
                    <a:cxn ang="0">
                      <a:pos x="1078" y="110"/>
                    </a:cxn>
                    <a:cxn ang="0">
                      <a:pos x="876" y="32"/>
                    </a:cxn>
                    <a:cxn ang="0">
                      <a:pos x="772" y="0"/>
                    </a:cxn>
                    <a:cxn ang="0">
                      <a:pos x="1017" y="48"/>
                    </a:cxn>
                    <a:cxn ang="0">
                      <a:pos x="1186" y="190"/>
                    </a:cxn>
                    <a:cxn ang="0">
                      <a:pos x="1238" y="416"/>
                    </a:cxn>
                    <a:cxn ang="0">
                      <a:pos x="1310" y="306"/>
                    </a:cxn>
                    <a:cxn ang="0">
                      <a:pos x="1390" y="258"/>
                    </a:cxn>
                    <a:cxn ang="0">
                      <a:pos x="1438" y="321"/>
                    </a:cxn>
                    <a:cxn ang="0">
                      <a:pos x="1374" y="375"/>
                    </a:cxn>
                    <a:cxn ang="0">
                      <a:pos x="1320" y="484"/>
                    </a:cxn>
                    <a:cxn ang="0">
                      <a:pos x="1289" y="704"/>
                    </a:cxn>
                    <a:cxn ang="0">
                      <a:pos x="1237" y="1090"/>
                    </a:cxn>
                    <a:cxn ang="0">
                      <a:pos x="1142" y="1264"/>
                    </a:cxn>
                    <a:cxn ang="0">
                      <a:pos x="982" y="1312"/>
                    </a:cxn>
                    <a:cxn ang="0">
                      <a:pos x="910" y="1335"/>
                    </a:cxn>
                    <a:cxn ang="0">
                      <a:pos x="889" y="1358"/>
                    </a:cxn>
                    <a:cxn ang="0">
                      <a:pos x="855" y="1290"/>
                    </a:cxn>
                    <a:cxn ang="0">
                      <a:pos x="736" y="1230"/>
                    </a:cxn>
                    <a:cxn ang="0">
                      <a:pos x="276" y="1031"/>
                    </a:cxn>
                    <a:cxn ang="0">
                      <a:pos x="129" y="1058"/>
                    </a:cxn>
                    <a:cxn ang="0">
                      <a:pos x="108" y="1010"/>
                    </a:cxn>
                    <a:cxn ang="0">
                      <a:pos x="108" y="929"/>
                    </a:cxn>
                    <a:cxn ang="0">
                      <a:pos x="34" y="888"/>
                    </a:cxn>
                    <a:cxn ang="0">
                      <a:pos x="2" y="778"/>
                    </a:cxn>
                    <a:cxn ang="0">
                      <a:pos x="39" y="662"/>
                    </a:cxn>
                    <a:cxn ang="0">
                      <a:pos x="264" y="303"/>
                    </a:cxn>
                    <a:cxn ang="0">
                      <a:pos x="372" y="153"/>
                    </a:cxn>
                    <a:cxn ang="0">
                      <a:pos x="381" y="87"/>
                    </a:cxn>
                    <a:cxn ang="0">
                      <a:pos x="430" y="122"/>
                    </a:cxn>
                    <a:cxn ang="0">
                      <a:pos x="524" y="62"/>
                    </a:cxn>
                    <a:cxn ang="0">
                      <a:pos x="729" y="0"/>
                    </a:cxn>
                  </a:cxnLst>
                  <a:rect l="0" t="0" r="r" b="b"/>
                  <a:pathLst>
                    <a:path w="1438" h="1360">
                      <a:moveTo>
                        <a:pt x="750" y="20"/>
                      </a:moveTo>
                      <a:lnTo>
                        <a:pt x="708" y="23"/>
                      </a:lnTo>
                      <a:lnTo>
                        <a:pt x="666" y="29"/>
                      </a:lnTo>
                      <a:lnTo>
                        <a:pt x="626" y="39"/>
                      </a:lnTo>
                      <a:lnTo>
                        <a:pt x="587" y="52"/>
                      </a:lnTo>
                      <a:lnTo>
                        <a:pt x="552" y="71"/>
                      </a:lnTo>
                      <a:lnTo>
                        <a:pt x="519" y="94"/>
                      </a:lnTo>
                      <a:lnTo>
                        <a:pt x="489" y="123"/>
                      </a:lnTo>
                      <a:lnTo>
                        <a:pt x="471" y="149"/>
                      </a:lnTo>
                      <a:lnTo>
                        <a:pt x="475" y="151"/>
                      </a:lnTo>
                      <a:lnTo>
                        <a:pt x="477" y="154"/>
                      </a:lnTo>
                      <a:lnTo>
                        <a:pt x="478" y="158"/>
                      </a:lnTo>
                      <a:lnTo>
                        <a:pt x="478" y="161"/>
                      </a:lnTo>
                      <a:lnTo>
                        <a:pt x="477" y="165"/>
                      </a:lnTo>
                      <a:lnTo>
                        <a:pt x="475" y="168"/>
                      </a:lnTo>
                      <a:lnTo>
                        <a:pt x="473" y="169"/>
                      </a:lnTo>
                      <a:lnTo>
                        <a:pt x="469" y="171"/>
                      </a:lnTo>
                      <a:lnTo>
                        <a:pt x="464" y="169"/>
                      </a:lnTo>
                      <a:lnTo>
                        <a:pt x="452" y="162"/>
                      </a:lnTo>
                      <a:lnTo>
                        <a:pt x="450" y="162"/>
                      </a:lnTo>
                      <a:lnTo>
                        <a:pt x="448" y="161"/>
                      </a:lnTo>
                      <a:lnTo>
                        <a:pt x="446" y="160"/>
                      </a:lnTo>
                      <a:lnTo>
                        <a:pt x="441" y="157"/>
                      </a:lnTo>
                      <a:lnTo>
                        <a:pt x="418" y="142"/>
                      </a:lnTo>
                      <a:lnTo>
                        <a:pt x="399" y="123"/>
                      </a:lnTo>
                      <a:lnTo>
                        <a:pt x="392" y="118"/>
                      </a:lnTo>
                      <a:lnTo>
                        <a:pt x="391" y="122"/>
                      </a:lnTo>
                      <a:lnTo>
                        <a:pt x="391" y="140"/>
                      </a:lnTo>
                      <a:lnTo>
                        <a:pt x="398" y="157"/>
                      </a:lnTo>
                      <a:lnTo>
                        <a:pt x="410" y="172"/>
                      </a:lnTo>
                      <a:lnTo>
                        <a:pt x="411" y="175"/>
                      </a:lnTo>
                      <a:lnTo>
                        <a:pt x="413" y="179"/>
                      </a:lnTo>
                      <a:lnTo>
                        <a:pt x="413" y="182"/>
                      </a:lnTo>
                      <a:lnTo>
                        <a:pt x="410" y="187"/>
                      </a:lnTo>
                      <a:lnTo>
                        <a:pt x="364" y="226"/>
                      </a:lnTo>
                      <a:lnTo>
                        <a:pt x="322" y="271"/>
                      </a:lnTo>
                      <a:lnTo>
                        <a:pt x="282" y="317"/>
                      </a:lnTo>
                      <a:lnTo>
                        <a:pt x="246" y="364"/>
                      </a:lnTo>
                      <a:lnTo>
                        <a:pt x="211" y="414"/>
                      </a:lnTo>
                      <a:lnTo>
                        <a:pt x="161" y="491"/>
                      </a:lnTo>
                      <a:lnTo>
                        <a:pt x="114" y="569"/>
                      </a:lnTo>
                      <a:lnTo>
                        <a:pt x="69" y="650"/>
                      </a:lnTo>
                      <a:lnTo>
                        <a:pt x="59" y="669"/>
                      </a:lnTo>
                      <a:lnTo>
                        <a:pt x="51" y="690"/>
                      </a:lnTo>
                      <a:lnTo>
                        <a:pt x="41" y="712"/>
                      </a:lnTo>
                      <a:lnTo>
                        <a:pt x="33" y="737"/>
                      </a:lnTo>
                      <a:lnTo>
                        <a:pt x="27" y="761"/>
                      </a:lnTo>
                      <a:lnTo>
                        <a:pt x="23" y="786"/>
                      </a:lnTo>
                      <a:lnTo>
                        <a:pt x="23" y="810"/>
                      </a:lnTo>
                      <a:lnTo>
                        <a:pt x="26" y="832"/>
                      </a:lnTo>
                      <a:lnTo>
                        <a:pt x="34" y="852"/>
                      </a:lnTo>
                      <a:lnTo>
                        <a:pt x="50" y="870"/>
                      </a:lnTo>
                      <a:lnTo>
                        <a:pt x="69" y="884"/>
                      </a:lnTo>
                      <a:lnTo>
                        <a:pt x="103" y="900"/>
                      </a:lnTo>
                      <a:lnTo>
                        <a:pt x="118" y="910"/>
                      </a:lnTo>
                      <a:lnTo>
                        <a:pt x="132" y="923"/>
                      </a:lnTo>
                      <a:lnTo>
                        <a:pt x="142" y="938"/>
                      </a:lnTo>
                      <a:lnTo>
                        <a:pt x="146" y="953"/>
                      </a:lnTo>
                      <a:lnTo>
                        <a:pt x="146" y="967"/>
                      </a:lnTo>
                      <a:lnTo>
                        <a:pt x="142" y="982"/>
                      </a:lnTo>
                      <a:lnTo>
                        <a:pt x="135" y="996"/>
                      </a:lnTo>
                      <a:lnTo>
                        <a:pt x="130" y="1012"/>
                      </a:lnTo>
                      <a:lnTo>
                        <a:pt x="129" y="1019"/>
                      </a:lnTo>
                      <a:lnTo>
                        <a:pt x="164" y="955"/>
                      </a:lnTo>
                      <a:lnTo>
                        <a:pt x="167" y="952"/>
                      </a:lnTo>
                      <a:lnTo>
                        <a:pt x="172" y="949"/>
                      </a:lnTo>
                      <a:lnTo>
                        <a:pt x="176" y="949"/>
                      </a:lnTo>
                      <a:lnTo>
                        <a:pt x="179" y="950"/>
                      </a:lnTo>
                      <a:lnTo>
                        <a:pt x="289" y="1012"/>
                      </a:lnTo>
                      <a:lnTo>
                        <a:pt x="400" y="1070"/>
                      </a:lnTo>
                      <a:lnTo>
                        <a:pt x="513" y="1124"/>
                      </a:lnTo>
                      <a:lnTo>
                        <a:pt x="630" y="1172"/>
                      </a:lnTo>
                      <a:lnTo>
                        <a:pt x="750" y="1211"/>
                      </a:lnTo>
                      <a:lnTo>
                        <a:pt x="776" y="1218"/>
                      </a:lnTo>
                      <a:lnTo>
                        <a:pt x="804" y="1222"/>
                      </a:lnTo>
                      <a:lnTo>
                        <a:pt x="830" y="1230"/>
                      </a:lnTo>
                      <a:lnTo>
                        <a:pt x="846" y="1237"/>
                      </a:lnTo>
                      <a:lnTo>
                        <a:pt x="859" y="1248"/>
                      </a:lnTo>
                      <a:lnTo>
                        <a:pt x="871" y="1261"/>
                      </a:lnTo>
                      <a:lnTo>
                        <a:pt x="876" y="1276"/>
                      </a:lnTo>
                      <a:lnTo>
                        <a:pt x="878" y="1287"/>
                      </a:lnTo>
                      <a:lnTo>
                        <a:pt x="876" y="1300"/>
                      </a:lnTo>
                      <a:lnTo>
                        <a:pt x="876" y="1312"/>
                      </a:lnTo>
                      <a:lnTo>
                        <a:pt x="879" y="1322"/>
                      </a:lnTo>
                      <a:lnTo>
                        <a:pt x="885" y="1332"/>
                      </a:lnTo>
                      <a:lnTo>
                        <a:pt x="887" y="1333"/>
                      </a:lnTo>
                      <a:lnTo>
                        <a:pt x="889" y="1329"/>
                      </a:lnTo>
                      <a:lnTo>
                        <a:pt x="897" y="1314"/>
                      </a:lnTo>
                      <a:lnTo>
                        <a:pt x="905" y="1297"/>
                      </a:lnTo>
                      <a:lnTo>
                        <a:pt x="911" y="1280"/>
                      </a:lnTo>
                      <a:lnTo>
                        <a:pt x="914" y="1275"/>
                      </a:lnTo>
                      <a:lnTo>
                        <a:pt x="919" y="1272"/>
                      </a:lnTo>
                      <a:lnTo>
                        <a:pt x="923" y="1272"/>
                      </a:lnTo>
                      <a:lnTo>
                        <a:pt x="926" y="1273"/>
                      </a:lnTo>
                      <a:lnTo>
                        <a:pt x="954" y="1285"/>
                      </a:lnTo>
                      <a:lnTo>
                        <a:pt x="985" y="1291"/>
                      </a:lnTo>
                      <a:lnTo>
                        <a:pt x="1015" y="1293"/>
                      </a:lnTo>
                      <a:lnTo>
                        <a:pt x="1045" y="1289"/>
                      </a:lnTo>
                      <a:lnTo>
                        <a:pt x="1074" y="1280"/>
                      </a:lnTo>
                      <a:lnTo>
                        <a:pt x="1102" y="1266"/>
                      </a:lnTo>
                      <a:lnTo>
                        <a:pt x="1125" y="1248"/>
                      </a:lnTo>
                      <a:lnTo>
                        <a:pt x="1152" y="1219"/>
                      </a:lnTo>
                      <a:lnTo>
                        <a:pt x="1174" y="1186"/>
                      </a:lnTo>
                      <a:lnTo>
                        <a:pt x="1192" y="1151"/>
                      </a:lnTo>
                      <a:lnTo>
                        <a:pt x="1206" y="1115"/>
                      </a:lnTo>
                      <a:lnTo>
                        <a:pt x="1225" y="1042"/>
                      </a:lnTo>
                      <a:lnTo>
                        <a:pt x="1241" y="967"/>
                      </a:lnTo>
                      <a:lnTo>
                        <a:pt x="1250" y="893"/>
                      </a:lnTo>
                      <a:lnTo>
                        <a:pt x="1259" y="818"/>
                      </a:lnTo>
                      <a:lnTo>
                        <a:pt x="1264" y="743"/>
                      </a:lnTo>
                      <a:lnTo>
                        <a:pt x="1275" y="612"/>
                      </a:lnTo>
                      <a:lnTo>
                        <a:pt x="1285" y="548"/>
                      </a:lnTo>
                      <a:lnTo>
                        <a:pt x="1292" y="513"/>
                      </a:lnTo>
                      <a:lnTo>
                        <a:pt x="1299" y="477"/>
                      </a:lnTo>
                      <a:lnTo>
                        <a:pt x="1307" y="441"/>
                      </a:lnTo>
                      <a:lnTo>
                        <a:pt x="1319" y="407"/>
                      </a:lnTo>
                      <a:lnTo>
                        <a:pt x="1331" y="387"/>
                      </a:lnTo>
                      <a:lnTo>
                        <a:pt x="1346" y="371"/>
                      </a:lnTo>
                      <a:lnTo>
                        <a:pt x="1365" y="359"/>
                      </a:lnTo>
                      <a:lnTo>
                        <a:pt x="1403" y="334"/>
                      </a:lnTo>
                      <a:lnTo>
                        <a:pt x="1413" y="323"/>
                      </a:lnTo>
                      <a:lnTo>
                        <a:pt x="1416" y="313"/>
                      </a:lnTo>
                      <a:lnTo>
                        <a:pt x="1412" y="302"/>
                      </a:lnTo>
                      <a:lnTo>
                        <a:pt x="1402" y="291"/>
                      </a:lnTo>
                      <a:lnTo>
                        <a:pt x="1394" y="285"/>
                      </a:lnTo>
                      <a:lnTo>
                        <a:pt x="1384" y="281"/>
                      </a:lnTo>
                      <a:lnTo>
                        <a:pt x="1373" y="281"/>
                      </a:lnTo>
                      <a:lnTo>
                        <a:pt x="1358" y="288"/>
                      </a:lnTo>
                      <a:lnTo>
                        <a:pt x="1344" y="299"/>
                      </a:lnTo>
                      <a:lnTo>
                        <a:pt x="1331" y="313"/>
                      </a:lnTo>
                      <a:lnTo>
                        <a:pt x="1320" y="328"/>
                      </a:lnTo>
                      <a:lnTo>
                        <a:pt x="1312" y="342"/>
                      </a:lnTo>
                      <a:lnTo>
                        <a:pt x="1288" y="384"/>
                      </a:lnTo>
                      <a:lnTo>
                        <a:pt x="1267" y="428"/>
                      </a:lnTo>
                      <a:lnTo>
                        <a:pt x="1248" y="472"/>
                      </a:lnTo>
                      <a:lnTo>
                        <a:pt x="1227" y="515"/>
                      </a:lnTo>
                      <a:lnTo>
                        <a:pt x="1224" y="517"/>
                      </a:lnTo>
                      <a:lnTo>
                        <a:pt x="1218" y="520"/>
                      </a:lnTo>
                      <a:lnTo>
                        <a:pt x="1214" y="519"/>
                      </a:lnTo>
                      <a:lnTo>
                        <a:pt x="1211" y="519"/>
                      </a:lnTo>
                      <a:lnTo>
                        <a:pt x="1209" y="517"/>
                      </a:lnTo>
                      <a:lnTo>
                        <a:pt x="1205" y="513"/>
                      </a:lnTo>
                      <a:lnTo>
                        <a:pt x="1203" y="510"/>
                      </a:lnTo>
                      <a:lnTo>
                        <a:pt x="1203" y="499"/>
                      </a:lnTo>
                      <a:lnTo>
                        <a:pt x="1205" y="497"/>
                      </a:lnTo>
                      <a:lnTo>
                        <a:pt x="1211" y="455"/>
                      </a:lnTo>
                      <a:lnTo>
                        <a:pt x="1216" y="413"/>
                      </a:lnTo>
                      <a:lnTo>
                        <a:pt x="1216" y="370"/>
                      </a:lnTo>
                      <a:lnTo>
                        <a:pt x="1213" y="328"/>
                      </a:lnTo>
                      <a:lnTo>
                        <a:pt x="1205" y="288"/>
                      </a:lnTo>
                      <a:lnTo>
                        <a:pt x="1192" y="247"/>
                      </a:lnTo>
                      <a:lnTo>
                        <a:pt x="1173" y="210"/>
                      </a:lnTo>
                      <a:lnTo>
                        <a:pt x="1146" y="172"/>
                      </a:lnTo>
                      <a:lnTo>
                        <a:pt x="1114" y="139"/>
                      </a:lnTo>
                      <a:lnTo>
                        <a:pt x="1078" y="110"/>
                      </a:lnTo>
                      <a:lnTo>
                        <a:pt x="1039" y="84"/>
                      </a:lnTo>
                      <a:lnTo>
                        <a:pt x="997" y="65"/>
                      </a:lnTo>
                      <a:lnTo>
                        <a:pt x="954" y="50"/>
                      </a:lnTo>
                      <a:lnTo>
                        <a:pt x="917" y="40"/>
                      </a:lnTo>
                      <a:lnTo>
                        <a:pt x="876" y="32"/>
                      </a:lnTo>
                      <a:lnTo>
                        <a:pt x="834" y="26"/>
                      </a:lnTo>
                      <a:lnTo>
                        <a:pt x="793" y="22"/>
                      </a:lnTo>
                      <a:lnTo>
                        <a:pt x="750" y="20"/>
                      </a:lnTo>
                      <a:close/>
                      <a:moveTo>
                        <a:pt x="729" y="0"/>
                      </a:moveTo>
                      <a:lnTo>
                        <a:pt x="772" y="0"/>
                      </a:lnTo>
                      <a:lnTo>
                        <a:pt x="822" y="2"/>
                      </a:lnTo>
                      <a:lnTo>
                        <a:pt x="872" y="8"/>
                      </a:lnTo>
                      <a:lnTo>
                        <a:pt x="922" y="16"/>
                      </a:lnTo>
                      <a:lnTo>
                        <a:pt x="971" y="30"/>
                      </a:lnTo>
                      <a:lnTo>
                        <a:pt x="1017" y="48"/>
                      </a:lnTo>
                      <a:lnTo>
                        <a:pt x="1057" y="69"/>
                      </a:lnTo>
                      <a:lnTo>
                        <a:pt x="1095" y="94"/>
                      </a:lnTo>
                      <a:lnTo>
                        <a:pt x="1129" y="122"/>
                      </a:lnTo>
                      <a:lnTo>
                        <a:pt x="1160" y="155"/>
                      </a:lnTo>
                      <a:lnTo>
                        <a:pt x="1186" y="190"/>
                      </a:lnTo>
                      <a:lnTo>
                        <a:pt x="1207" y="231"/>
                      </a:lnTo>
                      <a:lnTo>
                        <a:pt x="1224" y="275"/>
                      </a:lnTo>
                      <a:lnTo>
                        <a:pt x="1234" y="321"/>
                      </a:lnTo>
                      <a:lnTo>
                        <a:pt x="1238" y="368"/>
                      </a:lnTo>
                      <a:lnTo>
                        <a:pt x="1238" y="416"/>
                      </a:lnTo>
                      <a:lnTo>
                        <a:pt x="1234" y="449"/>
                      </a:lnTo>
                      <a:lnTo>
                        <a:pt x="1267" y="375"/>
                      </a:lnTo>
                      <a:lnTo>
                        <a:pt x="1289" y="335"/>
                      </a:lnTo>
                      <a:lnTo>
                        <a:pt x="1299" y="321"/>
                      </a:lnTo>
                      <a:lnTo>
                        <a:pt x="1310" y="306"/>
                      </a:lnTo>
                      <a:lnTo>
                        <a:pt x="1323" y="289"/>
                      </a:lnTo>
                      <a:lnTo>
                        <a:pt x="1338" y="275"/>
                      </a:lnTo>
                      <a:lnTo>
                        <a:pt x="1355" y="264"/>
                      </a:lnTo>
                      <a:lnTo>
                        <a:pt x="1371" y="257"/>
                      </a:lnTo>
                      <a:lnTo>
                        <a:pt x="1390" y="258"/>
                      </a:lnTo>
                      <a:lnTo>
                        <a:pt x="1408" y="267"/>
                      </a:lnTo>
                      <a:lnTo>
                        <a:pt x="1419" y="278"/>
                      </a:lnTo>
                      <a:lnTo>
                        <a:pt x="1430" y="291"/>
                      </a:lnTo>
                      <a:lnTo>
                        <a:pt x="1437" y="306"/>
                      </a:lnTo>
                      <a:lnTo>
                        <a:pt x="1438" y="321"/>
                      </a:lnTo>
                      <a:lnTo>
                        <a:pt x="1433" y="336"/>
                      </a:lnTo>
                      <a:lnTo>
                        <a:pt x="1420" y="349"/>
                      </a:lnTo>
                      <a:lnTo>
                        <a:pt x="1406" y="359"/>
                      </a:lnTo>
                      <a:lnTo>
                        <a:pt x="1390" y="367"/>
                      </a:lnTo>
                      <a:lnTo>
                        <a:pt x="1374" y="375"/>
                      </a:lnTo>
                      <a:lnTo>
                        <a:pt x="1360" y="385"/>
                      </a:lnTo>
                      <a:lnTo>
                        <a:pt x="1348" y="399"/>
                      </a:lnTo>
                      <a:lnTo>
                        <a:pt x="1335" y="426"/>
                      </a:lnTo>
                      <a:lnTo>
                        <a:pt x="1327" y="455"/>
                      </a:lnTo>
                      <a:lnTo>
                        <a:pt x="1320" y="484"/>
                      </a:lnTo>
                      <a:lnTo>
                        <a:pt x="1316" y="513"/>
                      </a:lnTo>
                      <a:lnTo>
                        <a:pt x="1309" y="542"/>
                      </a:lnTo>
                      <a:lnTo>
                        <a:pt x="1301" y="584"/>
                      </a:lnTo>
                      <a:lnTo>
                        <a:pt x="1296" y="626"/>
                      </a:lnTo>
                      <a:lnTo>
                        <a:pt x="1289" y="704"/>
                      </a:lnTo>
                      <a:lnTo>
                        <a:pt x="1284" y="782"/>
                      </a:lnTo>
                      <a:lnTo>
                        <a:pt x="1277" y="860"/>
                      </a:lnTo>
                      <a:lnTo>
                        <a:pt x="1267" y="936"/>
                      </a:lnTo>
                      <a:lnTo>
                        <a:pt x="1255" y="1014"/>
                      </a:lnTo>
                      <a:lnTo>
                        <a:pt x="1237" y="1090"/>
                      </a:lnTo>
                      <a:lnTo>
                        <a:pt x="1224" y="1127"/>
                      </a:lnTo>
                      <a:lnTo>
                        <a:pt x="1210" y="1165"/>
                      </a:lnTo>
                      <a:lnTo>
                        <a:pt x="1191" y="1201"/>
                      </a:lnTo>
                      <a:lnTo>
                        <a:pt x="1168" y="1234"/>
                      </a:lnTo>
                      <a:lnTo>
                        <a:pt x="1142" y="1264"/>
                      </a:lnTo>
                      <a:lnTo>
                        <a:pt x="1114" y="1285"/>
                      </a:lnTo>
                      <a:lnTo>
                        <a:pt x="1083" y="1300"/>
                      </a:lnTo>
                      <a:lnTo>
                        <a:pt x="1050" y="1310"/>
                      </a:lnTo>
                      <a:lnTo>
                        <a:pt x="1017" y="1314"/>
                      </a:lnTo>
                      <a:lnTo>
                        <a:pt x="982" y="1312"/>
                      </a:lnTo>
                      <a:lnTo>
                        <a:pt x="947" y="1305"/>
                      </a:lnTo>
                      <a:lnTo>
                        <a:pt x="928" y="1298"/>
                      </a:lnTo>
                      <a:lnTo>
                        <a:pt x="926" y="1304"/>
                      </a:lnTo>
                      <a:lnTo>
                        <a:pt x="919" y="1319"/>
                      </a:lnTo>
                      <a:lnTo>
                        <a:pt x="910" y="1335"/>
                      </a:lnTo>
                      <a:lnTo>
                        <a:pt x="903" y="1351"/>
                      </a:lnTo>
                      <a:lnTo>
                        <a:pt x="901" y="1354"/>
                      </a:lnTo>
                      <a:lnTo>
                        <a:pt x="898" y="1357"/>
                      </a:lnTo>
                      <a:lnTo>
                        <a:pt x="893" y="1360"/>
                      </a:lnTo>
                      <a:lnTo>
                        <a:pt x="889" y="1358"/>
                      </a:lnTo>
                      <a:lnTo>
                        <a:pt x="875" y="1353"/>
                      </a:lnTo>
                      <a:lnTo>
                        <a:pt x="864" y="1344"/>
                      </a:lnTo>
                      <a:lnTo>
                        <a:pt x="858" y="1332"/>
                      </a:lnTo>
                      <a:lnTo>
                        <a:pt x="855" y="1317"/>
                      </a:lnTo>
                      <a:lnTo>
                        <a:pt x="855" y="1290"/>
                      </a:lnTo>
                      <a:lnTo>
                        <a:pt x="853" y="1278"/>
                      </a:lnTo>
                      <a:lnTo>
                        <a:pt x="844" y="1265"/>
                      </a:lnTo>
                      <a:lnTo>
                        <a:pt x="833" y="1255"/>
                      </a:lnTo>
                      <a:lnTo>
                        <a:pt x="819" y="1250"/>
                      </a:lnTo>
                      <a:lnTo>
                        <a:pt x="736" y="1230"/>
                      </a:lnTo>
                      <a:lnTo>
                        <a:pt x="676" y="1211"/>
                      </a:lnTo>
                      <a:lnTo>
                        <a:pt x="616" y="1190"/>
                      </a:lnTo>
                      <a:lnTo>
                        <a:pt x="501" y="1142"/>
                      </a:lnTo>
                      <a:lnTo>
                        <a:pt x="388" y="1090"/>
                      </a:lnTo>
                      <a:lnTo>
                        <a:pt x="276" y="1031"/>
                      </a:lnTo>
                      <a:lnTo>
                        <a:pt x="178" y="975"/>
                      </a:lnTo>
                      <a:lnTo>
                        <a:pt x="137" y="1052"/>
                      </a:lnTo>
                      <a:lnTo>
                        <a:pt x="136" y="1055"/>
                      </a:lnTo>
                      <a:lnTo>
                        <a:pt x="133" y="1056"/>
                      </a:lnTo>
                      <a:lnTo>
                        <a:pt x="129" y="1058"/>
                      </a:lnTo>
                      <a:lnTo>
                        <a:pt x="122" y="1058"/>
                      </a:lnTo>
                      <a:lnTo>
                        <a:pt x="119" y="1055"/>
                      </a:lnTo>
                      <a:lnTo>
                        <a:pt x="111" y="1041"/>
                      </a:lnTo>
                      <a:lnTo>
                        <a:pt x="107" y="1026"/>
                      </a:lnTo>
                      <a:lnTo>
                        <a:pt x="108" y="1010"/>
                      </a:lnTo>
                      <a:lnTo>
                        <a:pt x="112" y="996"/>
                      </a:lnTo>
                      <a:lnTo>
                        <a:pt x="123" y="968"/>
                      </a:lnTo>
                      <a:lnTo>
                        <a:pt x="123" y="955"/>
                      </a:lnTo>
                      <a:lnTo>
                        <a:pt x="118" y="941"/>
                      </a:lnTo>
                      <a:lnTo>
                        <a:pt x="108" y="929"/>
                      </a:lnTo>
                      <a:lnTo>
                        <a:pt x="94" y="920"/>
                      </a:lnTo>
                      <a:lnTo>
                        <a:pt x="79" y="911"/>
                      </a:lnTo>
                      <a:lnTo>
                        <a:pt x="62" y="904"/>
                      </a:lnTo>
                      <a:lnTo>
                        <a:pt x="47" y="896"/>
                      </a:lnTo>
                      <a:lnTo>
                        <a:pt x="34" y="888"/>
                      </a:lnTo>
                      <a:lnTo>
                        <a:pt x="18" y="870"/>
                      </a:lnTo>
                      <a:lnTo>
                        <a:pt x="8" y="850"/>
                      </a:lnTo>
                      <a:lnTo>
                        <a:pt x="2" y="828"/>
                      </a:lnTo>
                      <a:lnTo>
                        <a:pt x="0" y="803"/>
                      </a:lnTo>
                      <a:lnTo>
                        <a:pt x="2" y="778"/>
                      </a:lnTo>
                      <a:lnTo>
                        <a:pt x="7" y="753"/>
                      </a:lnTo>
                      <a:lnTo>
                        <a:pt x="14" y="728"/>
                      </a:lnTo>
                      <a:lnTo>
                        <a:pt x="22" y="704"/>
                      </a:lnTo>
                      <a:lnTo>
                        <a:pt x="30" y="682"/>
                      </a:lnTo>
                      <a:lnTo>
                        <a:pt x="39" y="662"/>
                      </a:lnTo>
                      <a:lnTo>
                        <a:pt x="84" y="573"/>
                      </a:lnTo>
                      <a:lnTo>
                        <a:pt x="137" y="487"/>
                      </a:lnTo>
                      <a:lnTo>
                        <a:pt x="192" y="403"/>
                      </a:lnTo>
                      <a:lnTo>
                        <a:pt x="226" y="353"/>
                      </a:lnTo>
                      <a:lnTo>
                        <a:pt x="264" y="303"/>
                      </a:lnTo>
                      <a:lnTo>
                        <a:pt x="304" y="257"/>
                      </a:lnTo>
                      <a:lnTo>
                        <a:pt x="347" y="213"/>
                      </a:lnTo>
                      <a:lnTo>
                        <a:pt x="388" y="179"/>
                      </a:lnTo>
                      <a:lnTo>
                        <a:pt x="381" y="171"/>
                      </a:lnTo>
                      <a:lnTo>
                        <a:pt x="372" y="153"/>
                      </a:lnTo>
                      <a:lnTo>
                        <a:pt x="368" y="132"/>
                      </a:lnTo>
                      <a:lnTo>
                        <a:pt x="370" y="112"/>
                      </a:lnTo>
                      <a:lnTo>
                        <a:pt x="377" y="91"/>
                      </a:lnTo>
                      <a:lnTo>
                        <a:pt x="378" y="89"/>
                      </a:lnTo>
                      <a:lnTo>
                        <a:pt x="381" y="87"/>
                      </a:lnTo>
                      <a:lnTo>
                        <a:pt x="385" y="86"/>
                      </a:lnTo>
                      <a:lnTo>
                        <a:pt x="388" y="87"/>
                      </a:lnTo>
                      <a:lnTo>
                        <a:pt x="391" y="87"/>
                      </a:lnTo>
                      <a:lnTo>
                        <a:pt x="393" y="89"/>
                      </a:lnTo>
                      <a:lnTo>
                        <a:pt x="430" y="122"/>
                      </a:lnTo>
                      <a:lnTo>
                        <a:pt x="449" y="137"/>
                      </a:lnTo>
                      <a:lnTo>
                        <a:pt x="450" y="139"/>
                      </a:lnTo>
                      <a:lnTo>
                        <a:pt x="467" y="115"/>
                      </a:lnTo>
                      <a:lnTo>
                        <a:pt x="494" y="87"/>
                      </a:lnTo>
                      <a:lnTo>
                        <a:pt x="524" y="62"/>
                      </a:lnTo>
                      <a:lnTo>
                        <a:pt x="562" y="40"/>
                      </a:lnTo>
                      <a:lnTo>
                        <a:pt x="602" y="23"/>
                      </a:lnTo>
                      <a:lnTo>
                        <a:pt x="644" y="12"/>
                      </a:lnTo>
                      <a:lnTo>
                        <a:pt x="686" y="4"/>
                      </a:lnTo>
                      <a:lnTo>
                        <a:pt x="7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 name="Freeform 102"/>
                <p:cNvSpPr>
                  <a:spLocks noEditPoints="1"/>
                </p:cNvSpPr>
                <p:nvPr/>
              </p:nvSpPr>
              <p:spPr bwMode="auto">
                <a:xfrm>
                  <a:off x="1743" y="1868"/>
                  <a:ext cx="400" cy="339"/>
                </a:xfrm>
                <a:custGeom>
                  <a:avLst/>
                  <a:gdLst/>
                  <a:ahLst/>
                  <a:cxnLst>
                    <a:cxn ang="0">
                      <a:pos x="111" y="34"/>
                    </a:cxn>
                    <a:cxn ang="0">
                      <a:pos x="110" y="34"/>
                    </a:cxn>
                    <a:cxn ang="0">
                      <a:pos x="115" y="3"/>
                    </a:cxn>
                    <a:cxn ang="0">
                      <a:pos x="118" y="16"/>
                    </a:cxn>
                    <a:cxn ang="0">
                      <a:pos x="108" y="23"/>
                    </a:cxn>
                    <a:cxn ang="0">
                      <a:pos x="66" y="31"/>
                    </a:cxn>
                    <a:cxn ang="0">
                      <a:pos x="36" y="59"/>
                    </a:cxn>
                    <a:cxn ang="0">
                      <a:pos x="21" y="99"/>
                    </a:cxn>
                    <a:cxn ang="0">
                      <a:pos x="28" y="151"/>
                    </a:cxn>
                    <a:cxn ang="0">
                      <a:pos x="57" y="204"/>
                    </a:cxn>
                    <a:cxn ang="0">
                      <a:pos x="100" y="247"/>
                    </a:cxn>
                    <a:cxn ang="0">
                      <a:pos x="160" y="289"/>
                    </a:cxn>
                    <a:cxn ang="0">
                      <a:pos x="228" y="315"/>
                    </a:cxn>
                    <a:cxn ang="0">
                      <a:pos x="275" y="316"/>
                    </a:cxn>
                    <a:cxn ang="0">
                      <a:pos x="322" y="305"/>
                    </a:cxn>
                    <a:cxn ang="0">
                      <a:pos x="360" y="277"/>
                    </a:cxn>
                    <a:cxn ang="0">
                      <a:pos x="374" y="255"/>
                    </a:cxn>
                    <a:cxn ang="0">
                      <a:pos x="380" y="229"/>
                    </a:cxn>
                    <a:cxn ang="0">
                      <a:pos x="370" y="205"/>
                    </a:cxn>
                    <a:cxn ang="0">
                      <a:pos x="335" y="184"/>
                    </a:cxn>
                    <a:cxn ang="0">
                      <a:pos x="277" y="149"/>
                    </a:cxn>
                    <a:cxn ang="0">
                      <a:pos x="182" y="99"/>
                    </a:cxn>
                    <a:cxn ang="0">
                      <a:pos x="121" y="67"/>
                    </a:cxn>
                    <a:cxn ang="0">
                      <a:pos x="98" y="55"/>
                    </a:cxn>
                    <a:cxn ang="0">
                      <a:pos x="90" y="35"/>
                    </a:cxn>
                    <a:cxn ang="0">
                      <a:pos x="94" y="30"/>
                    </a:cxn>
                    <a:cxn ang="0">
                      <a:pos x="100" y="27"/>
                    </a:cxn>
                    <a:cxn ang="0">
                      <a:pos x="105" y="28"/>
                    </a:cxn>
                    <a:cxn ang="0">
                      <a:pos x="111" y="37"/>
                    </a:cxn>
                    <a:cxn ang="0">
                      <a:pos x="112" y="37"/>
                    </a:cxn>
                    <a:cxn ang="0">
                      <a:pos x="135" y="49"/>
                    </a:cxn>
                    <a:cxn ang="0">
                      <a:pos x="183" y="76"/>
                    </a:cxn>
                    <a:cxn ang="0">
                      <a:pos x="267" y="119"/>
                    </a:cxn>
                    <a:cxn ang="0">
                      <a:pos x="331" y="155"/>
                    </a:cxn>
                    <a:cxn ang="0">
                      <a:pos x="368" y="176"/>
                    </a:cxn>
                    <a:cxn ang="0">
                      <a:pos x="395" y="205"/>
                    </a:cxn>
                    <a:cxn ang="0">
                      <a:pos x="400" y="243"/>
                    </a:cxn>
                    <a:cxn ang="0">
                      <a:pos x="385" y="280"/>
                    </a:cxn>
                    <a:cxn ang="0">
                      <a:pos x="359" y="309"/>
                    </a:cxn>
                    <a:cxn ang="0">
                      <a:pos x="299" y="334"/>
                    </a:cxn>
                    <a:cxn ang="0">
                      <a:pos x="235" y="337"/>
                    </a:cxn>
                    <a:cxn ang="0">
                      <a:pos x="172" y="319"/>
                    </a:cxn>
                    <a:cxn ang="0">
                      <a:pos x="115" y="287"/>
                    </a:cxn>
                    <a:cxn ang="0">
                      <a:pos x="60" y="241"/>
                    </a:cxn>
                    <a:cxn ang="0">
                      <a:pos x="16" y="183"/>
                    </a:cxn>
                    <a:cxn ang="0">
                      <a:pos x="0" y="123"/>
                    </a:cxn>
                    <a:cxn ang="0">
                      <a:pos x="9" y="63"/>
                    </a:cxn>
                    <a:cxn ang="0">
                      <a:pos x="39" y="23"/>
                    </a:cxn>
                    <a:cxn ang="0">
                      <a:pos x="83" y="2"/>
                    </a:cxn>
                  </a:cxnLst>
                  <a:rect l="0" t="0" r="r" b="b"/>
                  <a:pathLst>
                    <a:path w="400" h="339">
                      <a:moveTo>
                        <a:pt x="110" y="34"/>
                      </a:moveTo>
                      <a:lnTo>
                        <a:pt x="111" y="34"/>
                      </a:lnTo>
                      <a:lnTo>
                        <a:pt x="111" y="35"/>
                      </a:lnTo>
                      <a:lnTo>
                        <a:pt x="110" y="34"/>
                      </a:lnTo>
                      <a:close/>
                      <a:moveTo>
                        <a:pt x="108" y="0"/>
                      </a:moveTo>
                      <a:lnTo>
                        <a:pt x="115" y="3"/>
                      </a:lnTo>
                      <a:lnTo>
                        <a:pt x="118" y="9"/>
                      </a:lnTo>
                      <a:lnTo>
                        <a:pt x="118" y="16"/>
                      </a:lnTo>
                      <a:lnTo>
                        <a:pt x="115" y="21"/>
                      </a:lnTo>
                      <a:lnTo>
                        <a:pt x="108" y="23"/>
                      </a:lnTo>
                      <a:lnTo>
                        <a:pt x="86" y="24"/>
                      </a:lnTo>
                      <a:lnTo>
                        <a:pt x="66" y="31"/>
                      </a:lnTo>
                      <a:lnTo>
                        <a:pt x="50" y="44"/>
                      </a:lnTo>
                      <a:lnTo>
                        <a:pt x="36" y="59"/>
                      </a:lnTo>
                      <a:lnTo>
                        <a:pt x="26" y="78"/>
                      </a:lnTo>
                      <a:lnTo>
                        <a:pt x="21" y="99"/>
                      </a:lnTo>
                      <a:lnTo>
                        <a:pt x="21" y="122"/>
                      </a:lnTo>
                      <a:lnTo>
                        <a:pt x="28" y="151"/>
                      </a:lnTo>
                      <a:lnTo>
                        <a:pt x="40" y="179"/>
                      </a:lnTo>
                      <a:lnTo>
                        <a:pt x="57" y="204"/>
                      </a:lnTo>
                      <a:lnTo>
                        <a:pt x="76" y="226"/>
                      </a:lnTo>
                      <a:lnTo>
                        <a:pt x="100" y="247"/>
                      </a:lnTo>
                      <a:lnTo>
                        <a:pt x="128" y="269"/>
                      </a:lnTo>
                      <a:lnTo>
                        <a:pt x="160" y="289"/>
                      </a:lnTo>
                      <a:lnTo>
                        <a:pt x="193" y="305"/>
                      </a:lnTo>
                      <a:lnTo>
                        <a:pt x="228" y="315"/>
                      </a:lnTo>
                      <a:lnTo>
                        <a:pt x="252" y="318"/>
                      </a:lnTo>
                      <a:lnTo>
                        <a:pt x="275" y="316"/>
                      </a:lnTo>
                      <a:lnTo>
                        <a:pt x="300" y="314"/>
                      </a:lnTo>
                      <a:lnTo>
                        <a:pt x="322" y="305"/>
                      </a:lnTo>
                      <a:lnTo>
                        <a:pt x="343" y="294"/>
                      </a:lnTo>
                      <a:lnTo>
                        <a:pt x="360" y="277"/>
                      </a:lnTo>
                      <a:lnTo>
                        <a:pt x="367" y="268"/>
                      </a:lnTo>
                      <a:lnTo>
                        <a:pt x="374" y="255"/>
                      </a:lnTo>
                      <a:lnTo>
                        <a:pt x="378" y="243"/>
                      </a:lnTo>
                      <a:lnTo>
                        <a:pt x="380" y="229"/>
                      </a:lnTo>
                      <a:lnTo>
                        <a:pt x="377" y="216"/>
                      </a:lnTo>
                      <a:lnTo>
                        <a:pt x="370" y="205"/>
                      </a:lnTo>
                      <a:lnTo>
                        <a:pt x="353" y="194"/>
                      </a:lnTo>
                      <a:lnTo>
                        <a:pt x="335" y="184"/>
                      </a:lnTo>
                      <a:lnTo>
                        <a:pt x="318" y="173"/>
                      </a:lnTo>
                      <a:lnTo>
                        <a:pt x="277" y="149"/>
                      </a:lnTo>
                      <a:lnTo>
                        <a:pt x="233" y="126"/>
                      </a:lnTo>
                      <a:lnTo>
                        <a:pt x="182" y="99"/>
                      </a:lnTo>
                      <a:lnTo>
                        <a:pt x="130" y="71"/>
                      </a:lnTo>
                      <a:lnTo>
                        <a:pt x="121" y="67"/>
                      </a:lnTo>
                      <a:lnTo>
                        <a:pt x="110" y="62"/>
                      </a:lnTo>
                      <a:lnTo>
                        <a:pt x="98" y="55"/>
                      </a:lnTo>
                      <a:lnTo>
                        <a:pt x="92" y="45"/>
                      </a:lnTo>
                      <a:lnTo>
                        <a:pt x="90" y="35"/>
                      </a:lnTo>
                      <a:lnTo>
                        <a:pt x="92" y="31"/>
                      </a:lnTo>
                      <a:lnTo>
                        <a:pt x="94" y="30"/>
                      </a:lnTo>
                      <a:lnTo>
                        <a:pt x="96" y="28"/>
                      </a:lnTo>
                      <a:lnTo>
                        <a:pt x="100" y="27"/>
                      </a:lnTo>
                      <a:lnTo>
                        <a:pt x="103" y="27"/>
                      </a:lnTo>
                      <a:lnTo>
                        <a:pt x="105" y="28"/>
                      </a:lnTo>
                      <a:lnTo>
                        <a:pt x="108" y="31"/>
                      </a:lnTo>
                      <a:lnTo>
                        <a:pt x="111" y="37"/>
                      </a:lnTo>
                      <a:lnTo>
                        <a:pt x="111" y="35"/>
                      </a:lnTo>
                      <a:lnTo>
                        <a:pt x="112" y="37"/>
                      </a:lnTo>
                      <a:lnTo>
                        <a:pt x="121" y="41"/>
                      </a:lnTo>
                      <a:lnTo>
                        <a:pt x="135" y="49"/>
                      </a:lnTo>
                      <a:lnTo>
                        <a:pt x="149" y="56"/>
                      </a:lnTo>
                      <a:lnTo>
                        <a:pt x="183" y="76"/>
                      </a:lnTo>
                      <a:lnTo>
                        <a:pt x="218" y="94"/>
                      </a:lnTo>
                      <a:lnTo>
                        <a:pt x="267" y="119"/>
                      </a:lnTo>
                      <a:lnTo>
                        <a:pt x="314" y="145"/>
                      </a:lnTo>
                      <a:lnTo>
                        <a:pt x="331" y="155"/>
                      </a:lnTo>
                      <a:lnTo>
                        <a:pt x="350" y="165"/>
                      </a:lnTo>
                      <a:lnTo>
                        <a:pt x="368" y="176"/>
                      </a:lnTo>
                      <a:lnTo>
                        <a:pt x="384" y="190"/>
                      </a:lnTo>
                      <a:lnTo>
                        <a:pt x="395" y="205"/>
                      </a:lnTo>
                      <a:lnTo>
                        <a:pt x="400" y="223"/>
                      </a:lnTo>
                      <a:lnTo>
                        <a:pt x="400" y="243"/>
                      </a:lnTo>
                      <a:lnTo>
                        <a:pt x="395" y="262"/>
                      </a:lnTo>
                      <a:lnTo>
                        <a:pt x="385" y="280"/>
                      </a:lnTo>
                      <a:lnTo>
                        <a:pt x="373" y="297"/>
                      </a:lnTo>
                      <a:lnTo>
                        <a:pt x="359" y="309"/>
                      </a:lnTo>
                      <a:lnTo>
                        <a:pt x="331" y="325"/>
                      </a:lnTo>
                      <a:lnTo>
                        <a:pt x="299" y="334"/>
                      </a:lnTo>
                      <a:lnTo>
                        <a:pt x="267" y="339"/>
                      </a:lnTo>
                      <a:lnTo>
                        <a:pt x="235" y="337"/>
                      </a:lnTo>
                      <a:lnTo>
                        <a:pt x="203" y="330"/>
                      </a:lnTo>
                      <a:lnTo>
                        <a:pt x="172" y="319"/>
                      </a:lnTo>
                      <a:lnTo>
                        <a:pt x="143" y="305"/>
                      </a:lnTo>
                      <a:lnTo>
                        <a:pt x="115" y="287"/>
                      </a:lnTo>
                      <a:lnTo>
                        <a:pt x="86" y="266"/>
                      </a:lnTo>
                      <a:lnTo>
                        <a:pt x="60" y="241"/>
                      </a:lnTo>
                      <a:lnTo>
                        <a:pt x="36" y="213"/>
                      </a:lnTo>
                      <a:lnTo>
                        <a:pt x="16" y="183"/>
                      </a:lnTo>
                      <a:lnTo>
                        <a:pt x="5" y="154"/>
                      </a:lnTo>
                      <a:lnTo>
                        <a:pt x="0" y="123"/>
                      </a:lnTo>
                      <a:lnTo>
                        <a:pt x="0" y="92"/>
                      </a:lnTo>
                      <a:lnTo>
                        <a:pt x="9" y="63"/>
                      </a:lnTo>
                      <a:lnTo>
                        <a:pt x="22" y="41"/>
                      </a:lnTo>
                      <a:lnTo>
                        <a:pt x="39" y="23"/>
                      </a:lnTo>
                      <a:lnTo>
                        <a:pt x="60" y="9"/>
                      </a:lnTo>
                      <a:lnTo>
                        <a:pt x="83"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9" name="Freeform 103"/>
                <p:cNvSpPr>
                  <a:spLocks/>
                </p:cNvSpPr>
                <p:nvPr/>
              </p:nvSpPr>
              <p:spPr bwMode="auto">
                <a:xfrm>
                  <a:off x="2049" y="1821"/>
                  <a:ext cx="36" cy="39"/>
                </a:xfrm>
                <a:custGeom>
                  <a:avLst/>
                  <a:gdLst/>
                  <a:ahLst/>
                  <a:cxnLst>
                    <a:cxn ang="0">
                      <a:pos x="25" y="0"/>
                    </a:cxn>
                    <a:cxn ang="0">
                      <a:pos x="29" y="0"/>
                    </a:cxn>
                    <a:cxn ang="0">
                      <a:pos x="32" y="1"/>
                    </a:cxn>
                    <a:cxn ang="0">
                      <a:pos x="35" y="4"/>
                    </a:cxn>
                    <a:cxn ang="0">
                      <a:pos x="36" y="8"/>
                    </a:cxn>
                    <a:cxn ang="0">
                      <a:pos x="36" y="13"/>
                    </a:cxn>
                    <a:cxn ang="0">
                      <a:pos x="33" y="21"/>
                    </a:cxn>
                    <a:cxn ang="0">
                      <a:pos x="30" y="27"/>
                    </a:cxn>
                    <a:cxn ang="0">
                      <a:pos x="26" y="31"/>
                    </a:cxn>
                    <a:cxn ang="0">
                      <a:pos x="18" y="36"/>
                    </a:cxn>
                    <a:cxn ang="0">
                      <a:pos x="14" y="38"/>
                    </a:cxn>
                    <a:cxn ang="0">
                      <a:pos x="11" y="39"/>
                    </a:cxn>
                    <a:cxn ang="0">
                      <a:pos x="7" y="38"/>
                    </a:cxn>
                    <a:cxn ang="0">
                      <a:pos x="4" y="36"/>
                    </a:cxn>
                    <a:cxn ang="0">
                      <a:pos x="1" y="33"/>
                    </a:cxn>
                    <a:cxn ang="0">
                      <a:pos x="0" y="31"/>
                    </a:cxn>
                    <a:cxn ang="0">
                      <a:pos x="0" y="25"/>
                    </a:cxn>
                    <a:cxn ang="0">
                      <a:pos x="1" y="21"/>
                    </a:cxn>
                    <a:cxn ang="0">
                      <a:pos x="4" y="18"/>
                    </a:cxn>
                    <a:cxn ang="0">
                      <a:pos x="8" y="17"/>
                    </a:cxn>
                    <a:cxn ang="0">
                      <a:pos x="11" y="14"/>
                    </a:cxn>
                    <a:cxn ang="0">
                      <a:pos x="11" y="15"/>
                    </a:cxn>
                    <a:cxn ang="0">
                      <a:pos x="14" y="10"/>
                    </a:cxn>
                    <a:cxn ang="0">
                      <a:pos x="16" y="6"/>
                    </a:cxn>
                    <a:cxn ang="0">
                      <a:pos x="19" y="3"/>
                    </a:cxn>
                    <a:cxn ang="0">
                      <a:pos x="25" y="0"/>
                    </a:cxn>
                  </a:cxnLst>
                  <a:rect l="0" t="0" r="r" b="b"/>
                  <a:pathLst>
                    <a:path w="36" h="39">
                      <a:moveTo>
                        <a:pt x="25" y="0"/>
                      </a:moveTo>
                      <a:lnTo>
                        <a:pt x="29" y="0"/>
                      </a:lnTo>
                      <a:lnTo>
                        <a:pt x="32" y="1"/>
                      </a:lnTo>
                      <a:lnTo>
                        <a:pt x="35" y="4"/>
                      </a:lnTo>
                      <a:lnTo>
                        <a:pt x="36" y="8"/>
                      </a:lnTo>
                      <a:lnTo>
                        <a:pt x="36" y="13"/>
                      </a:lnTo>
                      <a:lnTo>
                        <a:pt x="33" y="21"/>
                      </a:lnTo>
                      <a:lnTo>
                        <a:pt x="30" y="27"/>
                      </a:lnTo>
                      <a:lnTo>
                        <a:pt x="26" y="31"/>
                      </a:lnTo>
                      <a:lnTo>
                        <a:pt x="18" y="36"/>
                      </a:lnTo>
                      <a:lnTo>
                        <a:pt x="14" y="38"/>
                      </a:lnTo>
                      <a:lnTo>
                        <a:pt x="11" y="39"/>
                      </a:lnTo>
                      <a:lnTo>
                        <a:pt x="7" y="38"/>
                      </a:lnTo>
                      <a:lnTo>
                        <a:pt x="4" y="36"/>
                      </a:lnTo>
                      <a:lnTo>
                        <a:pt x="1" y="33"/>
                      </a:lnTo>
                      <a:lnTo>
                        <a:pt x="0" y="31"/>
                      </a:lnTo>
                      <a:lnTo>
                        <a:pt x="0" y="25"/>
                      </a:lnTo>
                      <a:lnTo>
                        <a:pt x="1" y="21"/>
                      </a:lnTo>
                      <a:lnTo>
                        <a:pt x="4" y="18"/>
                      </a:lnTo>
                      <a:lnTo>
                        <a:pt x="8" y="17"/>
                      </a:lnTo>
                      <a:lnTo>
                        <a:pt x="11" y="14"/>
                      </a:lnTo>
                      <a:lnTo>
                        <a:pt x="11" y="15"/>
                      </a:lnTo>
                      <a:lnTo>
                        <a:pt x="14" y="10"/>
                      </a:lnTo>
                      <a:lnTo>
                        <a:pt x="16" y="6"/>
                      </a:lnTo>
                      <a:lnTo>
                        <a:pt x="19"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 name="Freeform 104"/>
                <p:cNvSpPr>
                  <a:spLocks/>
                </p:cNvSpPr>
                <p:nvPr/>
              </p:nvSpPr>
              <p:spPr bwMode="auto">
                <a:xfrm>
                  <a:off x="2116" y="1849"/>
                  <a:ext cx="34" cy="46"/>
                </a:xfrm>
                <a:custGeom>
                  <a:avLst/>
                  <a:gdLst/>
                  <a:ahLst/>
                  <a:cxnLst>
                    <a:cxn ang="0">
                      <a:pos x="23" y="0"/>
                    </a:cxn>
                    <a:cxn ang="0">
                      <a:pos x="26" y="0"/>
                    </a:cxn>
                    <a:cxn ang="0">
                      <a:pos x="29" y="1"/>
                    </a:cxn>
                    <a:cxn ang="0">
                      <a:pos x="32" y="4"/>
                    </a:cxn>
                    <a:cxn ang="0">
                      <a:pos x="34" y="10"/>
                    </a:cxn>
                    <a:cxn ang="0">
                      <a:pos x="34" y="12"/>
                    </a:cxn>
                    <a:cxn ang="0">
                      <a:pos x="33" y="17"/>
                    </a:cxn>
                    <a:cxn ang="0">
                      <a:pos x="20" y="40"/>
                    </a:cxn>
                    <a:cxn ang="0">
                      <a:pos x="15" y="46"/>
                    </a:cxn>
                    <a:cxn ang="0">
                      <a:pos x="11" y="46"/>
                    </a:cxn>
                    <a:cxn ang="0">
                      <a:pos x="5" y="43"/>
                    </a:cxn>
                    <a:cxn ang="0">
                      <a:pos x="2" y="40"/>
                    </a:cxn>
                    <a:cxn ang="0">
                      <a:pos x="1" y="37"/>
                    </a:cxn>
                    <a:cxn ang="0">
                      <a:pos x="0" y="33"/>
                    </a:cxn>
                    <a:cxn ang="0">
                      <a:pos x="1" y="29"/>
                    </a:cxn>
                    <a:cxn ang="0">
                      <a:pos x="15" y="5"/>
                    </a:cxn>
                    <a:cxn ang="0">
                      <a:pos x="16" y="3"/>
                    </a:cxn>
                    <a:cxn ang="0">
                      <a:pos x="19" y="1"/>
                    </a:cxn>
                    <a:cxn ang="0">
                      <a:pos x="23" y="0"/>
                    </a:cxn>
                  </a:cxnLst>
                  <a:rect l="0" t="0" r="r" b="b"/>
                  <a:pathLst>
                    <a:path w="34" h="46">
                      <a:moveTo>
                        <a:pt x="23" y="0"/>
                      </a:moveTo>
                      <a:lnTo>
                        <a:pt x="26" y="0"/>
                      </a:lnTo>
                      <a:lnTo>
                        <a:pt x="29" y="1"/>
                      </a:lnTo>
                      <a:lnTo>
                        <a:pt x="32" y="4"/>
                      </a:lnTo>
                      <a:lnTo>
                        <a:pt x="34" y="10"/>
                      </a:lnTo>
                      <a:lnTo>
                        <a:pt x="34" y="12"/>
                      </a:lnTo>
                      <a:lnTo>
                        <a:pt x="33" y="17"/>
                      </a:lnTo>
                      <a:lnTo>
                        <a:pt x="20" y="40"/>
                      </a:lnTo>
                      <a:lnTo>
                        <a:pt x="15" y="46"/>
                      </a:lnTo>
                      <a:lnTo>
                        <a:pt x="11" y="46"/>
                      </a:lnTo>
                      <a:lnTo>
                        <a:pt x="5" y="43"/>
                      </a:lnTo>
                      <a:lnTo>
                        <a:pt x="2" y="40"/>
                      </a:lnTo>
                      <a:lnTo>
                        <a:pt x="1" y="37"/>
                      </a:lnTo>
                      <a:lnTo>
                        <a:pt x="0" y="33"/>
                      </a:lnTo>
                      <a:lnTo>
                        <a:pt x="1" y="29"/>
                      </a:lnTo>
                      <a:lnTo>
                        <a:pt x="15" y="5"/>
                      </a:lnTo>
                      <a:lnTo>
                        <a:pt x="16" y="3"/>
                      </a:lnTo>
                      <a:lnTo>
                        <a:pt x="19" y="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 name="Freeform 105"/>
                <p:cNvSpPr>
                  <a:spLocks/>
                </p:cNvSpPr>
                <p:nvPr/>
              </p:nvSpPr>
              <p:spPr bwMode="auto">
                <a:xfrm>
                  <a:off x="2605" y="230"/>
                  <a:ext cx="497" cy="412"/>
                </a:xfrm>
                <a:custGeom>
                  <a:avLst/>
                  <a:gdLst/>
                  <a:ahLst/>
                  <a:cxnLst>
                    <a:cxn ang="0">
                      <a:pos x="331" y="0"/>
                    </a:cxn>
                    <a:cxn ang="0">
                      <a:pos x="363" y="8"/>
                    </a:cxn>
                    <a:cxn ang="0">
                      <a:pos x="381" y="30"/>
                    </a:cxn>
                    <a:cxn ang="0">
                      <a:pos x="379" y="67"/>
                    </a:cxn>
                    <a:cxn ang="0">
                      <a:pos x="427" y="74"/>
                    </a:cxn>
                    <a:cxn ang="0">
                      <a:pos x="465" y="97"/>
                    </a:cxn>
                    <a:cxn ang="0">
                      <a:pos x="489" y="131"/>
                    </a:cxn>
                    <a:cxn ang="0">
                      <a:pos x="497" y="167"/>
                    </a:cxn>
                    <a:cxn ang="0">
                      <a:pos x="490" y="203"/>
                    </a:cxn>
                    <a:cxn ang="0">
                      <a:pos x="465" y="229"/>
                    </a:cxn>
                    <a:cxn ang="0">
                      <a:pos x="419" y="243"/>
                    </a:cxn>
                    <a:cxn ang="0">
                      <a:pos x="450" y="275"/>
                    </a:cxn>
                    <a:cxn ang="0">
                      <a:pos x="452" y="303"/>
                    </a:cxn>
                    <a:cxn ang="0">
                      <a:pos x="434" y="326"/>
                    </a:cxn>
                    <a:cxn ang="0">
                      <a:pos x="401" y="342"/>
                    </a:cxn>
                    <a:cxn ang="0">
                      <a:pos x="359" y="351"/>
                    </a:cxn>
                    <a:cxn ang="0">
                      <a:pos x="317" y="351"/>
                    </a:cxn>
                    <a:cxn ang="0">
                      <a:pos x="281" y="342"/>
                    </a:cxn>
                    <a:cxn ang="0">
                      <a:pos x="266" y="384"/>
                    </a:cxn>
                    <a:cxn ang="0">
                      <a:pos x="235" y="406"/>
                    </a:cxn>
                    <a:cxn ang="0">
                      <a:pos x="195" y="412"/>
                    </a:cxn>
                    <a:cxn ang="0">
                      <a:pos x="152" y="402"/>
                    </a:cxn>
                    <a:cxn ang="0">
                      <a:pos x="114" y="381"/>
                    </a:cxn>
                    <a:cxn ang="0">
                      <a:pos x="89" y="348"/>
                    </a:cxn>
                    <a:cxn ang="0">
                      <a:pos x="82" y="305"/>
                    </a:cxn>
                    <a:cxn ang="0">
                      <a:pos x="85" y="305"/>
                    </a:cxn>
                    <a:cxn ang="0">
                      <a:pos x="89" y="278"/>
                    </a:cxn>
                    <a:cxn ang="0">
                      <a:pos x="96" y="245"/>
                    </a:cxn>
                    <a:cxn ang="0">
                      <a:pos x="67" y="220"/>
                    </a:cxn>
                    <a:cxn ang="0">
                      <a:pos x="23" y="192"/>
                    </a:cxn>
                    <a:cxn ang="0">
                      <a:pos x="3" y="156"/>
                    </a:cxn>
                    <a:cxn ang="0">
                      <a:pos x="2" y="117"/>
                    </a:cxn>
                    <a:cxn ang="0">
                      <a:pos x="18" y="79"/>
                    </a:cxn>
                    <a:cxn ang="0">
                      <a:pos x="46" y="48"/>
                    </a:cxn>
                    <a:cxn ang="0">
                      <a:pos x="84" y="29"/>
                    </a:cxn>
                    <a:cxn ang="0">
                      <a:pos x="128" y="25"/>
                    </a:cxn>
                    <a:cxn ang="0">
                      <a:pos x="174" y="43"/>
                    </a:cxn>
                    <a:cxn ang="0">
                      <a:pos x="205" y="47"/>
                    </a:cxn>
                    <a:cxn ang="0">
                      <a:pos x="234" y="25"/>
                    </a:cxn>
                    <a:cxn ang="0">
                      <a:pos x="272" y="8"/>
                    </a:cxn>
                    <a:cxn ang="0">
                      <a:pos x="312" y="0"/>
                    </a:cxn>
                  </a:cxnLst>
                  <a:rect l="0" t="0" r="r" b="b"/>
                  <a:pathLst>
                    <a:path w="497" h="412">
                      <a:moveTo>
                        <a:pt x="312" y="0"/>
                      </a:moveTo>
                      <a:lnTo>
                        <a:pt x="331" y="0"/>
                      </a:lnTo>
                      <a:lnTo>
                        <a:pt x="348" y="3"/>
                      </a:lnTo>
                      <a:lnTo>
                        <a:pt x="363" y="8"/>
                      </a:lnTo>
                      <a:lnTo>
                        <a:pt x="375" y="18"/>
                      </a:lnTo>
                      <a:lnTo>
                        <a:pt x="381" y="30"/>
                      </a:lnTo>
                      <a:lnTo>
                        <a:pt x="383" y="46"/>
                      </a:lnTo>
                      <a:lnTo>
                        <a:pt x="379" y="67"/>
                      </a:lnTo>
                      <a:lnTo>
                        <a:pt x="404" y="68"/>
                      </a:lnTo>
                      <a:lnTo>
                        <a:pt x="427" y="74"/>
                      </a:lnTo>
                      <a:lnTo>
                        <a:pt x="447" y="85"/>
                      </a:lnTo>
                      <a:lnTo>
                        <a:pt x="465" y="97"/>
                      </a:lnTo>
                      <a:lnTo>
                        <a:pt x="477" y="113"/>
                      </a:lnTo>
                      <a:lnTo>
                        <a:pt x="489" y="131"/>
                      </a:lnTo>
                      <a:lnTo>
                        <a:pt x="496" y="149"/>
                      </a:lnTo>
                      <a:lnTo>
                        <a:pt x="497" y="167"/>
                      </a:lnTo>
                      <a:lnTo>
                        <a:pt x="496" y="185"/>
                      </a:lnTo>
                      <a:lnTo>
                        <a:pt x="490" y="203"/>
                      </a:lnTo>
                      <a:lnTo>
                        <a:pt x="480" y="217"/>
                      </a:lnTo>
                      <a:lnTo>
                        <a:pt x="465" y="229"/>
                      </a:lnTo>
                      <a:lnTo>
                        <a:pt x="444" y="239"/>
                      </a:lnTo>
                      <a:lnTo>
                        <a:pt x="419" y="243"/>
                      </a:lnTo>
                      <a:lnTo>
                        <a:pt x="439" y="260"/>
                      </a:lnTo>
                      <a:lnTo>
                        <a:pt x="450" y="275"/>
                      </a:lnTo>
                      <a:lnTo>
                        <a:pt x="455" y="289"/>
                      </a:lnTo>
                      <a:lnTo>
                        <a:pt x="452" y="303"/>
                      </a:lnTo>
                      <a:lnTo>
                        <a:pt x="445" y="316"/>
                      </a:lnTo>
                      <a:lnTo>
                        <a:pt x="434" y="326"/>
                      </a:lnTo>
                      <a:lnTo>
                        <a:pt x="419" y="334"/>
                      </a:lnTo>
                      <a:lnTo>
                        <a:pt x="401" y="342"/>
                      </a:lnTo>
                      <a:lnTo>
                        <a:pt x="380" y="348"/>
                      </a:lnTo>
                      <a:lnTo>
                        <a:pt x="359" y="351"/>
                      </a:lnTo>
                      <a:lnTo>
                        <a:pt x="338" y="352"/>
                      </a:lnTo>
                      <a:lnTo>
                        <a:pt x="317" y="351"/>
                      </a:lnTo>
                      <a:lnTo>
                        <a:pt x="298" y="348"/>
                      </a:lnTo>
                      <a:lnTo>
                        <a:pt x="281" y="342"/>
                      </a:lnTo>
                      <a:lnTo>
                        <a:pt x="276" y="366"/>
                      </a:lnTo>
                      <a:lnTo>
                        <a:pt x="266" y="384"/>
                      </a:lnTo>
                      <a:lnTo>
                        <a:pt x="252" y="397"/>
                      </a:lnTo>
                      <a:lnTo>
                        <a:pt x="235" y="406"/>
                      </a:lnTo>
                      <a:lnTo>
                        <a:pt x="216" y="410"/>
                      </a:lnTo>
                      <a:lnTo>
                        <a:pt x="195" y="412"/>
                      </a:lnTo>
                      <a:lnTo>
                        <a:pt x="173" y="409"/>
                      </a:lnTo>
                      <a:lnTo>
                        <a:pt x="152" y="402"/>
                      </a:lnTo>
                      <a:lnTo>
                        <a:pt x="133" y="394"/>
                      </a:lnTo>
                      <a:lnTo>
                        <a:pt x="114" y="381"/>
                      </a:lnTo>
                      <a:lnTo>
                        <a:pt x="101" y="365"/>
                      </a:lnTo>
                      <a:lnTo>
                        <a:pt x="89" y="348"/>
                      </a:lnTo>
                      <a:lnTo>
                        <a:pt x="82" y="327"/>
                      </a:lnTo>
                      <a:lnTo>
                        <a:pt x="82" y="305"/>
                      </a:lnTo>
                      <a:lnTo>
                        <a:pt x="87" y="310"/>
                      </a:lnTo>
                      <a:lnTo>
                        <a:pt x="85" y="305"/>
                      </a:lnTo>
                      <a:lnTo>
                        <a:pt x="87" y="292"/>
                      </a:lnTo>
                      <a:lnTo>
                        <a:pt x="89" y="278"/>
                      </a:lnTo>
                      <a:lnTo>
                        <a:pt x="92" y="261"/>
                      </a:lnTo>
                      <a:lnTo>
                        <a:pt x="96" y="245"/>
                      </a:lnTo>
                      <a:lnTo>
                        <a:pt x="99" y="229"/>
                      </a:lnTo>
                      <a:lnTo>
                        <a:pt x="67" y="220"/>
                      </a:lnTo>
                      <a:lnTo>
                        <a:pt x="42" y="207"/>
                      </a:lnTo>
                      <a:lnTo>
                        <a:pt x="23" y="192"/>
                      </a:lnTo>
                      <a:lnTo>
                        <a:pt x="10" y="175"/>
                      </a:lnTo>
                      <a:lnTo>
                        <a:pt x="3" y="156"/>
                      </a:lnTo>
                      <a:lnTo>
                        <a:pt x="0" y="136"/>
                      </a:lnTo>
                      <a:lnTo>
                        <a:pt x="2" y="117"/>
                      </a:lnTo>
                      <a:lnTo>
                        <a:pt x="9" y="97"/>
                      </a:lnTo>
                      <a:lnTo>
                        <a:pt x="18" y="79"/>
                      </a:lnTo>
                      <a:lnTo>
                        <a:pt x="31" y="62"/>
                      </a:lnTo>
                      <a:lnTo>
                        <a:pt x="46" y="48"/>
                      </a:lnTo>
                      <a:lnTo>
                        <a:pt x="64" y="37"/>
                      </a:lnTo>
                      <a:lnTo>
                        <a:pt x="84" y="29"/>
                      </a:lnTo>
                      <a:lnTo>
                        <a:pt x="106" y="25"/>
                      </a:lnTo>
                      <a:lnTo>
                        <a:pt x="128" y="25"/>
                      </a:lnTo>
                      <a:lnTo>
                        <a:pt x="151" y="32"/>
                      </a:lnTo>
                      <a:lnTo>
                        <a:pt x="174" y="43"/>
                      </a:lnTo>
                      <a:lnTo>
                        <a:pt x="197" y="61"/>
                      </a:lnTo>
                      <a:lnTo>
                        <a:pt x="205" y="47"/>
                      </a:lnTo>
                      <a:lnTo>
                        <a:pt x="217" y="35"/>
                      </a:lnTo>
                      <a:lnTo>
                        <a:pt x="234" y="25"/>
                      </a:lnTo>
                      <a:lnTo>
                        <a:pt x="252" y="15"/>
                      </a:lnTo>
                      <a:lnTo>
                        <a:pt x="272" y="8"/>
                      </a:lnTo>
                      <a:lnTo>
                        <a:pt x="292" y="3"/>
                      </a:lnTo>
                      <a:lnTo>
                        <a:pt x="3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 name="Freeform 106"/>
                <p:cNvSpPr>
                  <a:spLocks noEditPoints="1"/>
                </p:cNvSpPr>
                <p:nvPr/>
              </p:nvSpPr>
              <p:spPr bwMode="auto">
                <a:xfrm>
                  <a:off x="2594" y="220"/>
                  <a:ext cx="519" cy="432"/>
                </a:xfrm>
                <a:custGeom>
                  <a:avLst/>
                  <a:gdLst/>
                  <a:ahLst/>
                  <a:cxnLst>
                    <a:cxn ang="0">
                      <a:pos x="283" y="32"/>
                    </a:cxn>
                    <a:cxn ang="0">
                      <a:pos x="235" y="56"/>
                    </a:cxn>
                    <a:cxn ang="0">
                      <a:pos x="216" y="79"/>
                    </a:cxn>
                    <a:cxn ang="0">
                      <a:pos x="206" y="82"/>
                    </a:cxn>
                    <a:cxn ang="0">
                      <a:pos x="180" y="64"/>
                    </a:cxn>
                    <a:cxn ang="0">
                      <a:pos x="114" y="47"/>
                    </a:cxn>
                    <a:cxn ang="0">
                      <a:pos x="53" y="77"/>
                    </a:cxn>
                    <a:cxn ang="0">
                      <a:pos x="22" y="134"/>
                    </a:cxn>
                    <a:cxn ang="0">
                      <a:pos x="39" y="192"/>
                    </a:cxn>
                    <a:cxn ang="0">
                      <a:pos x="92" y="224"/>
                    </a:cxn>
                    <a:cxn ang="0">
                      <a:pos x="118" y="234"/>
                    </a:cxn>
                    <a:cxn ang="0">
                      <a:pos x="112" y="288"/>
                    </a:cxn>
                    <a:cxn ang="0">
                      <a:pos x="109" y="317"/>
                    </a:cxn>
                    <a:cxn ang="0">
                      <a:pos x="107" y="329"/>
                    </a:cxn>
                    <a:cxn ang="0">
                      <a:pos x="112" y="352"/>
                    </a:cxn>
                    <a:cxn ang="0">
                      <a:pos x="149" y="393"/>
                    </a:cxn>
                    <a:cxn ang="0">
                      <a:pos x="205" y="411"/>
                    </a:cxn>
                    <a:cxn ang="0">
                      <a:pos x="255" y="400"/>
                    </a:cxn>
                    <a:cxn ang="0">
                      <a:pos x="281" y="352"/>
                    </a:cxn>
                    <a:cxn ang="0">
                      <a:pos x="294" y="341"/>
                    </a:cxn>
                    <a:cxn ang="0">
                      <a:pos x="345" y="352"/>
                    </a:cxn>
                    <a:cxn ang="0">
                      <a:pos x="429" y="333"/>
                    </a:cxn>
                    <a:cxn ang="0">
                      <a:pos x="454" y="308"/>
                    </a:cxn>
                    <a:cxn ang="0">
                      <a:pos x="436" y="271"/>
                    </a:cxn>
                    <a:cxn ang="0">
                      <a:pos x="420" y="256"/>
                    </a:cxn>
                    <a:cxn ang="0">
                      <a:pos x="430" y="242"/>
                    </a:cxn>
                    <a:cxn ang="0">
                      <a:pos x="484" y="216"/>
                    </a:cxn>
                    <a:cxn ang="0">
                      <a:pos x="494" y="157"/>
                    </a:cxn>
                    <a:cxn ang="0">
                      <a:pos x="455" y="104"/>
                    </a:cxn>
                    <a:cxn ang="0">
                      <a:pos x="390" y="88"/>
                    </a:cxn>
                    <a:cxn ang="0">
                      <a:pos x="380" y="82"/>
                    </a:cxn>
                    <a:cxn ang="0">
                      <a:pos x="383" y="57"/>
                    </a:cxn>
                    <a:cxn ang="0">
                      <a:pos x="363" y="26"/>
                    </a:cxn>
                    <a:cxn ang="0">
                      <a:pos x="337" y="0"/>
                    </a:cxn>
                    <a:cxn ang="0">
                      <a:pos x="387" y="14"/>
                    </a:cxn>
                    <a:cxn ang="0">
                      <a:pos x="405" y="57"/>
                    </a:cxn>
                    <a:cxn ang="0">
                      <a:pos x="438" y="72"/>
                    </a:cxn>
                    <a:cxn ang="0">
                      <a:pos x="497" y="114"/>
                    </a:cxn>
                    <a:cxn ang="0">
                      <a:pos x="519" y="184"/>
                    </a:cxn>
                    <a:cxn ang="0">
                      <a:pos x="493" y="239"/>
                    </a:cxn>
                    <a:cxn ang="0">
                      <a:pos x="459" y="263"/>
                    </a:cxn>
                    <a:cxn ang="0">
                      <a:pos x="477" y="305"/>
                    </a:cxn>
                    <a:cxn ang="0">
                      <a:pos x="454" y="342"/>
                    </a:cxn>
                    <a:cxn ang="0">
                      <a:pos x="380" y="370"/>
                    </a:cxn>
                    <a:cxn ang="0">
                      <a:pos x="301" y="365"/>
                    </a:cxn>
                    <a:cxn ang="0">
                      <a:pos x="274" y="412"/>
                    </a:cxn>
                    <a:cxn ang="0">
                      <a:pos x="217" y="432"/>
                    </a:cxn>
                    <a:cxn ang="0">
                      <a:pos x="152" y="419"/>
                    </a:cxn>
                    <a:cxn ang="0">
                      <a:pos x="100" y="379"/>
                    </a:cxn>
                    <a:cxn ang="0">
                      <a:pos x="82" y="315"/>
                    </a:cxn>
                    <a:cxn ang="0">
                      <a:pos x="88" y="299"/>
                    </a:cxn>
                    <a:cxn ang="0">
                      <a:pos x="96" y="248"/>
                    </a:cxn>
                    <a:cxn ang="0">
                      <a:pos x="47" y="227"/>
                    </a:cxn>
                    <a:cxn ang="0">
                      <a:pos x="6" y="180"/>
                    </a:cxn>
                    <a:cxn ang="0">
                      <a:pos x="7" y="104"/>
                    </a:cxn>
                    <a:cxn ang="0">
                      <a:pos x="63" y="43"/>
                    </a:cxn>
                    <a:cxn ang="0">
                      <a:pos x="139" y="26"/>
                    </a:cxn>
                    <a:cxn ang="0">
                      <a:pos x="205" y="54"/>
                    </a:cxn>
                    <a:cxn ang="0">
                      <a:pos x="255" y="18"/>
                    </a:cxn>
                    <a:cxn ang="0">
                      <a:pos x="316" y="1"/>
                    </a:cxn>
                  </a:cxnLst>
                  <a:rect l="0" t="0" r="r" b="b"/>
                  <a:pathLst>
                    <a:path w="519" h="432">
                      <a:moveTo>
                        <a:pt x="317" y="22"/>
                      </a:moveTo>
                      <a:lnTo>
                        <a:pt x="301" y="26"/>
                      </a:lnTo>
                      <a:lnTo>
                        <a:pt x="283" y="32"/>
                      </a:lnTo>
                      <a:lnTo>
                        <a:pt x="265" y="39"/>
                      </a:lnTo>
                      <a:lnTo>
                        <a:pt x="249" y="47"/>
                      </a:lnTo>
                      <a:lnTo>
                        <a:pt x="235" y="56"/>
                      </a:lnTo>
                      <a:lnTo>
                        <a:pt x="224" y="65"/>
                      </a:lnTo>
                      <a:lnTo>
                        <a:pt x="217" y="77"/>
                      </a:lnTo>
                      <a:lnTo>
                        <a:pt x="216" y="79"/>
                      </a:lnTo>
                      <a:lnTo>
                        <a:pt x="213" y="81"/>
                      </a:lnTo>
                      <a:lnTo>
                        <a:pt x="209" y="82"/>
                      </a:lnTo>
                      <a:lnTo>
                        <a:pt x="206" y="82"/>
                      </a:lnTo>
                      <a:lnTo>
                        <a:pt x="202" y="81"/>
                      </a:lnTo>
                      <a:lnTo>
                        <a:pt x="199" y="79"/>
                      </a:lnTo>
                      <a:lnTo>
                        <a:pt x="180" y="64"/>
                      </a:lnTo>
                      <a:lnTo>
                        <a:pt x="159" y="53"/>
                      </a:lnTo>
                      <a:lnTo>
                        <a:pt x="137" y="49"/>
                      </a:lnTo>
                      <a:lnTo>
                        <a:pt x="114" y="47"/>
                      </a:lnTo>
                      <a:lnTo>
                        <a:pt x="92" y="52"/>
                      </a:lnTo>
                      <a:lnTo>
                        <a:pt x="71" y="61"/>
                      </a:lnTo>
                      <a:lnTo>
                        <a:pt x="53" y="77"/>
                      </a:lnTo>
                      <a:lnTo>
                        <a:pt x="38" y="96"/>
                      </a:lnTo>
                      <a:lnTo>
                        <a:pt x="28" y="114"/>
                      </a:lnTo>
                      <a:lnTo>
                        <a:pt x="22" y="134"/>
                      </a:lnTo>
                      <a:lnTo>
                        <a:pt x="22" y="155"/>
                      </a:lnTo>
                      <a:lnTo>
                        <a:pt x="28" y="174"/>
                      </a:lnTo>
                      <a:lnTo>
                        <a:pt x="39" y="192"/>
                      </a:lnTo>
                      <a:lnTo>
                        <a:pt x="54" y="206"/>
                      </a:lnTo>
                      <a:lnTo>
                        <a:pt x="73" y="216"/>
                      </a:lnTo>
                      <a:lnTo>
                        <a:pt x="92" y="224"/>
                      </a:lnTo>
                      <a:lnTo>
                        <a:pt x="113" y="230"/>
                      </a:lnTo>
                      <a:lnTo>
                        <a:pt x="117" y="231"/>
                      </a:lnTo>
                      <a:lnTo>
                        <a:pt x="118" y="234"/>
                      </a:lnTo>
                      <a:lnTo>
                        <a:pt x="121" y="238"/>
                      </a:lnTo>
                      <a:lnTo>
                        <a:pt x="121" y="242"/>
                      </a:lnTo>
                      <a:lnTo>
                        <a:pt x="112" y="288"/>
                      </a:lnTo>
                      <a:lnTo>
                        <a:pt x="110" y="298"/>
                      </a:lnTo>
                      <a:lnTo>
                        <a:pt x="107" y="308"/>
                      </a:lnTo>
                      <a:lnTo>
                        <a:pt x="109" y="317"/>
                      </a:lnTo>
                      <a:lnTo>
                        <a:pt x="110" y="322"/>
                      </a:lnTo>
                      <a:lnTo>
                        <a:pt x="109" y="326"/>
                      </a:lnTo>
                      <a:lnTo>
                        <a:pt x="107" y="329"/>
                      </a:lnTo>
                      <a:lnTo>
                        <a:pt x="106" y="329"/>
                      </a:lnTo>
                      <a:lnTo>
                        <a:pt x="106" y="334"/>
                      </a:lnTo>
                      <a:lnTo>
                        <a:pt x="112" y="352"/>
                      </a:lnTo>
                      <a:lnTo>
                        <a:pt x="121" y="368"/>
                      </a:lnTo>
                      <a:lnTo>
                        <a:pt x="134" y="381"/>
                      </a:lnTo>
                      <a:lnTo>
                        <a:pt x="149" y="393"/>
                      </a:lnTo>
                      <a:lnTo>
                        <a:pt x="167" y="401"/>
                      </a:lnTo>
                      <a:lnTo>
                        <a:pt x="185" y="408"/>
                      </a:lnTo>
                      <a:lnTo>
                        <a:pt x="205" y="411"/>
                      </a:lnTo>
                      <a:lnTo>
                        <a:pt x="223" y="411"/>
                      </a:lnTo>
                      <a:lnTo>
                        <a:pt x="240" y="407"/>
                      </a:lnTo>
                      <a:lnTo>
                        <a:pt x="255" y="400"/>
                      </a:lnTo>
                      <a:lnTo>
                        <a:pt x="267" y="388"/>
                      </a:lnTo>
                      <a:lnTo>
                        <a:pt x="277" y="372"/>
                      </a:lnTo>
                      <a:lnTo>
                        <a:pt x="281" y="352"/>
                      </a:lnTo>
                      <a:lnTo>
                        <a:pt x="283" y="347"/>
                      </a:lnTo>
                      <a:lnTo>
                        <a:pt x="288" y="341"/>
                      </a:lnTo>
                      <a:lnTo>
                        <a:pt x="294" y="341"/>
                      </a:lnTo>
                      <a:lnTo>
                        <a:pt x="298" y="342"/>
                      </a:lnTo>
                      <a:lnTo>
                        <a:pt x="322" y="349"/>
                      </a:lnTo>
                      <a:lnTo>
                        <a:pt x="345" y="352"/>
                      </a:lnTo>
                      <a:lnTo>
                        <a:pt x="370" y="349"/>
                      </a:lnTo>
                      <a:lnTo>
                        <a:pt x="395" y="345"/>
                      </a:lnTo>
                      <a:lnTo>
                        <a:pt x="429" y="333"/>
                      </a:lnTo>
                      <a:lnTo>
                        <a:pt x="440" y="326"/>
                      </a:lnTo>
                      <a:lnTo>
                        <a:pt x="448" y="317"/>
                      </a:lnTo>
                      <a:lnTo>
                        <a:pt x="454" y="308"/>
                      </a:lnTo>
                      <a:lnTo>
                        <a:pt x="452" y="294"/>
                      </a:lnTo>
                      <a:lnTo>
                        <a:pt x="445" y="281"/>
                      </a:lnTo>
                      <a:lnTo>
                        <a:pt x="436" y="271"/>
                      </a:lnTo>
                      <a:lnTo>
                        <a:pt x="424" y="263"/>
                      </a:lnTo>
                      <a:lnTo>
                        <a:pt x="422" y="260"/>
                      </a:lnTo>
                      <a:lnTo>
                        <a:pt x="420" y="256"/>
                      </a:lnTo>
                      <a:lnTo>
                        <a:pt x="420" y="249"/>
                      </a:lnTo>
                      <a:lnTo>
                        <a:pt x="426" y="244"/>
                      </a:lnTo>
                      <a:lnTo>
                        <a:pt x="430" y="242"/>
                      </a:lnTo>
                      <a:lnTo>
                        <a:pt x="451" y="238"/>
                      </a:lnTo>
                      <a:lnTo>
                        <a:pt x="470" y="228"/>
                      </a:lnTo>
                      <a:lnTo>
                        <a:pt x="484" y="216"/>
                      </a:lnTo>
                      <a:lnTo>
                        <a:pt x="494" y="199"/>
                      </a:lnTo>
                      <a:lnTo>
                        <a:pt x="498" y="180"/>
                      </a:lnTo>
                      <a:lnTo>
                        <a:pt x="494" y="157"/>
                      </a:lnTo>
                      <a:lnTo>
                        <a:pt x="484" y="136"/>
                      </a:lnTo>
                      <a:lnTo>
                        <a:pt x="472" y="118"/>
                      </a:lnTo>
                      <a:lnTo>
                        <a:pt x="455" y="104"/>
                      </a:lnTo>
                      <a:lnTo>
                        <a:pt x="434" y="95"/>
                      </a:lnTo>
                      <a:lnTo>
                        <a:pt x="413" y="89"/>
                      </a:lnTo>
                      <a:lnTo>
                        <a:pt x="390" y="88"/>
                      </a:lnTo>
                      <a:lnTo>
                        <a:pt x="386" y="86"/>
                      </a:lnTo>
                      <a:lnTo>
                        <a:pt x="383" y="85"/>
                      </a:lnTo>
                      <a:lnTo>
                        <a:pt x="380" y="82"/>
                      </a:lnTo>
                      <a:lnTo>
                        <a:pt x="379" y="78"/>
                      </a:lnTo>
                      <a:lnTo>
                        <a:pt x="380" y="74"/>
                      </a:lnTo>
                      <a:lnTo>
                        <a:pt x="383" y="57"/>
                      </a:lnTo>
                      <a:lnTo>
                        <a:pt x="380" y="43"/>
                      </a:lnTo>
                      <a:lnTo>
                        <a:pt x="374" y="33"/>
                      </a:lnTo>
                      <a:lnTo>
                        <a:pt x="363" y="26"/>
                      </a:lnTo>
                      <a:lnTo>
                        <a:pt x="351" y="22"/>
                      </a:lnTo>
                      <a:lnTo>
                        <a:pt x="317" y="22"/>
                      </a:lnTo>
                      <a:close/>
                      <a:moveTo>
                        <a:pt x="337" y="0"/>
                      </a:moveTo>
                      <a:lnTo>
                        <a:pt x="355" y="1"/>
                      </a:lnTo>
                      <a:lnTo>
                        <a:pt x="372" y="7"/>
                      </a:lnTo>
                      <a:lnTo>
                        <a:pt x="387" y="14"/>
                      </a:lnTo>
                      <a:lnTo>
                        <a:pt x="397" y="25"/>
                      </a:lnTo>
                      <a:lnTo>
                        <a:pt x="404" y="39"/>
                      </a:lnTo>
                      <a:lnTo>
                        <a:pt x="405" y="57"/>
                      </a:lnTo>
                      <a:lnTo>
                        <a:pt x="404" y="67"/>
                      </a:lnTo>
                      <a:lnTo>
                        <a:pt x="415" y="67"/>
                      </a:lnTo>
                      <a:lnTo>
                        <a:pt x="438" y="72"/>
                      </a:lnTo>
                      <a:lnTo>
                        <a:pt x="461" y="84"/>
                      </a:lnTo>
                      <a:lnTo>
                        <a:pt x="480" y="97"/>
                      </a:lnTo>
                      <a:lnTo>
                        <a:pt x="497" y="114"/>
                      </a:lnTo>
                      <a:lnTo>
                        <a:pt x="511" y="135"/>
                      </a:lnTo>
                      <a:lnTo>
                        <a:pt x="518" y="159"/>
                      </a:lnTo>
                      <a:lnTo>
                        <a:pt x="519" y="184"/>
                      </a:lnTo>
                      <a:lnTo>
                        <a:pt x="515" y="205"/>
                      </a:lnTo>
                      <a:lnTo>
                        <a:pt x="505" y="224"/>
                      </a:lnTo>
                      <a:lnTo>
                        <a:pt x="493" y="239"/>
                      </a:lnTo>
                      <a:lnTo>
                        <a:pt x="475" y="252"/>
                      </a:lnTo>
                      <a:lnTo>
                        <a:pt x="455" y="260"/>
                      </a:lnTo>
                      <a:lnTo>
                        <a:pt x="459" y="263"/>
                      </a:lnTo>
                      <a:lnTo>
                        <a:pt x="469" y="276"/>
                      </a:lnTo>
                      <a:lnTo>
                        <a:pt x="476" y="290"/>
                      </a:lnTo>
                      <a:lnTo>
                        <a:pt x="477" y="305"/>
                      </a:lnTo>
                      <a:lnTo>
                        <a:pt x="473" y="319"/>
                      </a:lnTo>
                      <a:lnTo>
                        <a:pt x="465" y="331"/>
                      </a:lnTo>
                      <a:lnTo>
                        <a:pt x="454" y="342"/>
                      </a:lnTo>
                      <a:lnTo>
                        <a:pt x="440" y="351"/>
                      </a:lnTo>
                      <a:lnTo>
                        <a:pt x="412" y="363"/>
                      </a:lnTo>
                      <a:lnTo>
                        <a:pt x="380" y="370"/>
                      </a:lnTo>
                      <a:lnTo>
                        <a:pt x="348" y="373"/>
                      </a:lnTo>
                      <a:lnTo>
                        <a:pt x="316" y="370"/>
                      </a:lnTo>
                      <a:lnTo>
                        <a:pt x="301" y="365"/>
                      </a:lnTo>
                      <a:lnTo>
                        <a:pt x="298" y="377"/>
                      </a:lnTo>
                      <a:lnTo>
                        <a:pt x="288" y="397"/>
                      </a:lnTo>
                      <a:lnTo>
                        <a:pt x="274" y="412"/>
                      </a:lnTo>
                      <a:lnTo>
                        <a:pt x="258" y="423"/>
                      </a:lnTo>
                      <a:lnTo>
                        <a:pt x="238" y="429"/>
                      </a:lnTo>
                      <a:lnTo>
                        <a:pt x="217" y="432"/>
                      </a:lnTo>
                      <a:lnTo>
                        <a:pt x="195" y="432"/>
                      </a:lnTo>
                      <a:lnTo>
                        <a:pt x="173" y="427"/>
                      </a:lnTo>
                      <a:lnTo>
                        <a:pt x="152" y="419"/>
                      </a:lnTo>
                      <a:lnTo>
                        <a:pt x="132" y="408"/>
                      </a:lnTo>
                      <a:lnTo>
                        <a:pt x="114" y="394"/>
                      </a:lnTo>
                      <a:lnTo>
                        <a:pt x="100" y="379"/>
                      </a:lnTo>
                      <a:lnTo>
                        <a:pt x="89" y="359"/>
                      </a:lnTo>
                      <a:lnTo>
                        <a:pt x="84" y="338"/>
                      </a:lnTo>
                      <a:lnTo>
                        <a:pt x="82" y="315"/>
                      </a:lnTo>
                      <a:lnTo>
                        <a:pt x="85" y="308"/>
                      </a:lnTo>
                      <a:lnTo>
                        <a:pt x="86" y="306"/>
                      </a:lnTo>
                      <a:lnTo>
                        <a:pt x="88" y="299"/>
                      </a:lnTo>
                      <a:lnTo>
                        <a:pt x="89" y="288"/>
                      </a:lnTo>
                      <a:lnTo>
                        <a:pt x="93" y="262"/>
                      </a:lnTo>
                      <a:lnTo>
                        <a:pt x="96" y="248"/>
                      </a:lnTo>
                      <a:lnTo>
                        <a:pt x="86" y="245"/>
                      </a:lnTo>
                      <a:lnTo>
                        <a:pt x="66" y="237"/>
                      </a:lnTo>
                      <a:lnTo>
                        <a:pt x="47" y="227"/>
                      </a:lnTo>
                      <a:lnTo>
                        <a:pt x="31" y="214"/>
                      </a:lnTo>
                      <a:lnTo>
                        <a:pt x="15" y="199"/>
                      </a:lnTo>
                      <a:lnTo>
                        <a:pt x="6" y="180"/>
                      </a:lnTo>
                      <a:lnTo>
                        <a:pt x="0" y="155"/>
                      </a:lnTo>
                      <a:lnTo>
                        <a:pt x="0" y="129"/>
                      </a:lnTo>
                      <a:lnTo>
                        <a:pt x="7" y="104"/>
                      </a:lnTo>
                      <a:lnTo>
                        <a:pt x="20" y="82"/>
                      </a:lnTo>
                      <a:lnTo>
                        <a:pt x="39" y="60"/>
                      </a:lnTo>
                      <a:lnTo>
                        <a:pt x="63" y="43"/>
                      </a:lnTo>
                      <a:lnTo>
                        <a:pt x="86" y="31"/>
                      </a:lnTo>
                      <a:lnTo>
                        <a:pt x="113" y="26"/>
                      </a:lnTo>
                      <a:lnTo>
                        <a:pt x="139" y="26"/>
                      </a:lnTo>
                      <a:lnTo>
                        <a:pt x="166" y="32"/>
                      </a:lnTo>
                      <a:lnTo>
                        <a:pt x="192" y="45"/>
                      </a:lnTo>
                      <a:lnTo>
                        <a:pt x="205" y="54"/>
                      </a:lnTo>
                      <a:lnTo>
                        <a:pt x="220" y="39"/>
                      </a:lnTo>
                      <a:lnTo>
                        <a:pt x="237" y="28"/>
                      </a:lnTo>
                      <a:lnTo>
                        <a:pt x="255" y="18"/>
                      </a:lnTo>
                      <a:lnTo>
                        <a:pt x="274" y="10"/>
                      </a:lnTo>
                      <a:lnTo>
                        <a:pt x="295" y="4"/>
                      </a:lnTo>
                      <a:lnTo>
                        <a:pt x="316" y="1"/>
                      </a:lnTo>
                      <a:lnTo>
                        <a:pt x="3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 name="Freeform 107"/>
                <p:cNvSpPr>
                  <a:spLocks noEditPoints="1"/>
                </p:cNvSpPr>
                <p:nvPr/>
              </p:nvSpPr>
              <p:spPr bwMode="auto">
                <a:xfrm>
                  <a:off x="1786" y="1277"/>
                  <a:ext cx="453" cy="433"/>
                </a:xfrm>
                <a:custGeom>
                  <a:avLst/>
                  <a:gdLst/>
                  <a:ahLst/>
                  <a:cxnLst>
                    <a:cxn ang="0">
                      <a:pos x="167" y="426"/>
                    </a:cxn>
                    <a:cxn ang="0">
                      <a:pos x="157" y="422"/>
                    </a:cxn>
                    <a:cxn ang="0">
                      <a:pos x="215" y="1"/>
                    </a:cxn>
                    <a:cxn ang="0">
                      <a:pos x="229" y="22"/>
                    </a:cxn>
                    <a:cxn ang="0">
                      <a:pos x="253" y="33"/>
                    </a:cxn>
                    <a:cxn ang="0">
                      <a:pos x="295" y="26"/>
                    </a:cxn>
                    <a:cxn ang="0">
                      <a:pos x="332" y="32"/>
                    </a:cxn>
                    <a:cxn ang="0">
                      <a:pos x="362" y="48"/>
                    </a:cxn>
                    <a:cxn ang="0">
                      <a:pos x="375" y="75"/>
                    </a:cxn>
                    <a:cxn ang="0">
                      <a:pos x="370" y="111"/>
                    </a:cxn>
                    <a:cxn ang="0">
                      <a:pos x="388" y="136"/>
                    </a:cxn>
                    <a:cxn ang="0">
                      <a:pos x="430" y="149"/>
                    </a:cxn>
                    <a:cxn ang="0">
                      <a:pos x="451" y="171"/>
                    </a:cxn>
                    <a:cxn ang="0">
                      <a:pos x="452" y="199"/>
                    </a:cxn>
                    <a:cxn ang="0">
                      <a:pos x="439" y="227"/>
                    </a:cxn>
                    <a:cxn ang="0">
                      <a:pos x="413" y="253"/>
                    </a:cxn>
                    <a:cxn ang="0">
                      <a:pos x="375" y="274"/>
                    </a:cxn>
                    <a:cxn ang="0">
                      <a:pos x="331" y="287"/>
                    </a:cxn>
                    <a:cxn ang="0">
                      <a:pos x="338" y="342"/>
                    </a:cxn>
                    <a:cxn ang="0">
                      <a:pos x="334" y="383"/>
                    </a:cxn>
                    <a:cxn ang="0">
                      <a:pos x="309" y="412"/>
                    </a:cxn>
                    <a:cxn ang="0">
                      <a:pos x="257" y="430"/>
                    </a:cxn>
                    <a:cxn ang="0">
                      <a:pos x="202" y="433"/>
                    </a:cxn>
                    <a:cxn ang="0">
                      <a:pos x="167" y="426"/>
                    </a:cxn>
                    <a:cxn ang="0">
                      <a:pos x="160" y="398"/>
                    </a:cxn>
                    <a:cxn ang="0">
                      <a:pos x="147" y="341"/>
                    </a:cxn>
                    <a:cxn ang="0">
                      <a:pos x="110" y="330"/>
                    </a:cxn>
                    <a:cxn ang="0">
                      <a:pos x="55" y="321"/>
                    </a:cxn>
                    <a:cxn ang="0">
                      <a:pos x="18" y="296"/>
                    </a:cxn>
                    <a:cxn ang="0">
                      <a:pos x="1" y="260"/>
                    </a:cxn>
                    <a:cxn ang="0">
                      <a:pos x="4" y="220"/>
                    </a:cxn>
                    <a:cxn ang="0">
                      <a:pos x="29" y="182"/>
                    </a:cxn>
                    <a:cxn ang="0">
                      <a:pos x="78" y="151"/>
                    </a:cxn>
                    <a:cxn ang="0">
                      <a:pos x="111" y="128"/>
                    </a:cxn>
                    <a:cxn ang="0">
                      <a:pos x="121" y="96"/>
                    </a:cxn>
                    <a:cxn ang="0">
                      <a:pos x="139" y="61"/>
                    </a:cxn>
                    <a:cxn ang="0">
                      <a:pos x="161" y="30"/>
                    </a:cxn>
                    <a:cxn ang="0">
                      <a:pos x="185" y="8"/>
                    </a:cxn>
                    <a:cxn ang="0">
                      <a:pos x="207" y="0"/>
                    </a:cxn>
                  </a:cxnLst>
                  <a:rect l="0" t="0" r="r" b="b"/>
                  <a:pathLst>
                    <a:path w="453" h="433">
                      <a:moveTo>
                        <a:pt x="157" y="422"/>
                      </a:moveTo>
                      <a:lnTo>
                        <a:pt x="167" y="426"/>
                      </a:lnTo>
                      <a:lnTo>
                        <a:pt x="170" y="431"/>
                      </a:lnTo>
                      <a:lnTo>
                        <a:pt x="157" y="422"/>
                      </a:lnTo>
                      <a:close/>
                      <a:moveTo>
                        <a:pt x="207" y="0"/>
                      </a:moveTo>
                      <a:lnTo>
                        <a:pt x="215" y="1"/>
                      </a:lnTo>
                      <a:lnTo>
                        <a:pt x="224" y="9"/>
                      </a:lnTo>
                      <a:lnTo>
                        <a:pt x="229" y="22"/>
                      </a:lnTo>
                      <a:lnTo>
                        <a:pt x="234" y="41"/>
                      </a:lnTo>
                      <a:lnTo>
                        <a:pt x="253" y="33"/>
                      </a:lnTo>
                      <a:lnTo>
                        <a:pt x="274" y="29"/>
                      </a:lnTo>
                      <a:lnTo>
                        <a:pt x="295" y="26"/>
                      </a:lnTo>
                      <a:lnTo>
                        <a:pt x="314" y="28"/>
                      </a:lnTo>
                      <a:lnTo>
                        <a:pt x="332" y="32"/>
                      </a:lnTo>
                      <a:lnTo>
                        <a:pt x="349" y="39"/>
                      </a:lnTo>
                      <a:lnTo>
                        <a:pt x="362" y="48"/>
                      </a:lnTo>
                      <a:lnTo>
                        <a:pt x="371" y="60"/>
                      </a:lnTo>
                      <a:lnTo>
                        <a:pt x="375" y="75"/>
                      </a:lnTo>
                      <a:lnTo>
                        <a:pt x="375" y="92"/>
                      </a:lnTo>
                      <a:lnTo>
                        <a:pt x="370" y="111"/>
                      </a:lnTo>
                      <a:lnTo>
                        <a:pt x="357" y="133"/>
                      </a:lnTo>
                      <a:lnTo>
                        <a:pt x="388" y="136"/>
                      </a:lnTo>
                      <a:lnTo>
                        <a:pt x="412" y="142"/>
                      </a:lnTo>
                      <a:lnTo>
                        <a:pt x="430" y="149"/>
                      </a:lnTo>
                      <a:lnTo>
                        <a:pt x="442" y="160"/>
                      </a:lnTo>
                      <a:lnTo>
                        <a:pt x="451" y="171"/>
                      </a:lnTo>
                      <a:lnTo>
                        <a:pt x="453" y="185"/>
                      </a:lnTo>
                      <a:lnTo>
                        <a:pt x="452" y="199"/>
                      </a:lnTo>
                      <a:lnTo>
                        <a:pt x="448" y="213"/>
                      </a:lnTo>
                      <a:lnTo>
                        <a:pt x="439" y="227"/>
                      </a:lnTo>
                      <a:lnTo>
                        <a:pt x="427" y="241"/>
                      </a:lnTo>
                      <a:lnTo>
                        <a:pt x="413" y="253"/>
                      </a:lnTo>
                      <a:lnTo>
                        <a:pt x="395" y="264"/>
                      </a:lnTo>
                      <a:lnTo>
                        <a:pt x="375" y="274"/>
                      </a:lnTo>
                      <a:lnTo>
                        <a:pt x="355" y="282"/>
                      </a:lnTo>
                      <a:lnTo>
                        <a:pt x="331" y="287"/>
                      </a:lnTo>
                      <a:lnTo>
                        <a:pt x="335" y="317"/>
                      </a:lnTo>
                      <a:lnTo>
                        <a:pt x="338" y="342"/>
                      </a:lnTo>
                      <a:lnTo>
                        <a:pt x="338" y="364"/>
                      </a:lnTo>
                      <a:lnTo>
                        <a:pt x="334" y="383"/>
                      </a:lnTo>
                      <a:lnTo>
                        <a:pt x="324" y="399"/>
                      </a:lnTo>
                      <a:lnTo>
                        <a:pt x="309" y="412"/>
                      </a:lnTo>
                      <a:lnTo>
                        <a:pt x="288" y="422"/>
                      </a:lnTo>
                      <a:lnTo>
                        <a:pt x="257" y="430"/>
                      </a:lnTo>
                      <a:lnTo>
                        <a:pt x="229" y="433"/>
                      </a:lnTo>
                      <a:lnTo>
                        <a:pt x="202" y="433"/>
                      </a:lnTo>
                      <a:lnTo>
                        <a:pt x="178" y="430"/>
                      </a:lnTo>
                      <a:lnTo>
                        <a:pt x="167" y="426"/>
                      </a:lnTo>
                      <a:lnTo>
                        <a:pt x="164" y="413"/>
                      </a:lnTo>
                      <a:lnTo>
                        <a:pt x="160" y="398"/>
                      </a:lnTo>
                      <a:lnTo>
                        <a:pt x="151" y="359"/>
                      </a:lnTo>
                      <a:lnTo>
                        <a:pt x="147" y="341"/>
                      </a:lnTo>
                      <a:lnTo>
                        <a:pt x="143" y="325"/>
                      </a:lnTo>
                      <a:lnTo>
                        <a:pt x="110" y="330"/>
                      </a:lnTo>
                      <a:lnTo>
                        <a:pt x="81" y="328"/>
                      </a:lnTo>
                      <a:lnTo>
                        <a:pt x="55" y="321"/>
                      </a:lnTo>
                      <a:lnTo>
                        <a:pt x="35" y="310"/>
                      </a:lnTo>
                      <a:lnTo>
                        <a:pt x="18" y="296"/>
                      </a:lnTo>
                      <a:lnTo>
                        <a:pt x="7" y="280"/>
                      </a:lnTo>
                      <a:lnTo>
                        <a:pt x="1" y="260"/>
                      </a:lnTo>
                      <a:lnTo>
                        <a:pt x="0" y="241"/>
                      </a:lnTo>
                      <a:lnTo>
                        <a:pt x="4" y="220"/>
                      </a:lnTo>
                      <a:lnTo>
                        <a:pt x="14" y="200"/>
                      </a:lnTo>
                      <a:lnTo>
                        <a:pt x="29" y="182"/>
                      </a:lnTo>
                      <a:lnTo>
                        <a:pt x="50" y="165"/>
                      </a:lnTo>
                      <a:lnTo>
                        <a:pt x="78" y="151"/>
                      </a:lnTo>
                      <a:lnTo>
                        <a:pt x="111" y="142"/>
                      </a:lnTo>
                      <a:lnTo>
                        <a:pt x="111" y="128"/>
                      </a:lnTo>
                      <a:lnTo>
                        <a:pt x="115" y="112"/>
                      </a:lnTo>
                      <a:lnTo>
                        <a:pt x="121" y="96"/>
                      </a:lnTo>
                      <a:lnTo>
                        <a:pt x="129" y="78"/>
                      </a:lnTo>
                      <a:lnTo>
                        <a:pt x="139" y="61"/>
                      </a:lnTo>
                      <a:lnTo>
                        <a:pt x="149" y="46"/>
                      </a:lnTo>
                      <a:lnTo>
                        <a:pt x="161" y="30"/>
                      </a:lnTo>
                      <a:lnTo>
                        <a:pt x="172" y="18"/>
                      </a:lnTo>
                      <a:lnTo>
                        <a:pt x="185" y="8"/>
                      </a:lnTo>
                      <a:lnTo>
                        <a:pt x="196" y="2"/>
                      </a:lnTo>
                      <a:lnTo>
                        <a:pt x="20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 name="Freeform 108"/>
                <p:cNvSpPr>
                  <a:spLocks noEditPoints="1"/>
                </p:cNvSpPr>
                <p:nvPr/>
              </p:nvSpPr>
              <p:spPr bwMode="auto">
                <a:xfrm>
                  <a:off x="1776" y="1266"/>
                  <a:ext cx="475" cy="458"/>
                </a:xfrm>
                <a:custGeom>
                  <a:avLst/>
                  <a:gdLst/>
                  <a:ahLst/>
                  <a:cxnLst>
                    <a:cxn ang="0">
                      <a:pos x="198" y="32"/>
                    </a:cxn>
                    <a:cxn ang="0">
                      <a:pos x="159" y="76"/>
                    </a:cxn>
                    <a:cxn ang="0">
                      <a:pos x="132" y="153"/>
                    </a:cxn>
                    <a:cxn ang="0">
                      <a:pos x="127" y="162"/>
                    </a:cxn>
                    <a:cxn ang="0">
                      <a:pos x="86" y="176"/>
                    </a:cxn>
                    <a:cxn ang="0">
                      <a:pos x="35" y="213"/>
                    </a:cxn>
                    <a:cxn ang="0">
                      <a:pos x="22" y="270"/>
                    </a:cxn>
                    <a:cxn ang="0">
                      <a:pos x="56" y="316"/>
                    </a:cxn>
                    <a:cxn ang="0">
                      <a:pos x="111" y="328"/>
                    </a:cxn>
                    <a:cxn ang="0">
                      <a:pos x="155" y="325"/>
                    </a:cxn>
                    <a:cxn ang="0">
                      <a:pos x="164" y="332"/>
                    </a:cxn>
                    <a:cxn ang="0">
                      <a:pos x="181" y="416"/>
                    </a:cxn>
                    <a:cxn ang="0">
                      <a:pos x="195" y="431"/>
                    </a:cxn>
                    <a:cxn ang="0">
                      <a:pos x="271" y="428"/>
                    </a:cxn>
                    <a:cxn ang="0">
                      <a:pos x="323" y="405"/>
                    </a:cxn>
                    <a:cxn ang="0">
                      <a:pos x="337" y="355"/>
                    </a:cxn>
                    <a:cxn ang="0">
                      <a:pos x="330" y="300"/>
                    </a:cxn>
                    <a:cxn ang="0">
                      <a:pos x="334" y="288"/>
                    </a:cxn>
                    <a:cxn ang="0">
                      <a:pos x="381" y="275"/>
                    </a:cxn>
                    <a:cxn ang="0">
                      <a:pos x="437" y="236"/>
                    </a:cxn>
                    <a:cxn ang="0">
                      <a:pos x="451" y="189"/>
                    </a:cxn>
                    <a:cxn ang="0">
                      <a:pos x="422" y="165"/>
                    </a:cxn>
                    <a:cxn ang="0">
                      <a:pos x="380" y="157"/>
                    </a:cxn>
                    <a:cxn ang="0">
                      <a:pos x="360" y="153"/>
                    </a:cxn>
                    <a:cxn ang="0">
                      <a:pos x="358" y="139"/>
                    </a:cxn>
                    <a:cxn ang="0">
                      <a:pos x="374" y="100"/>
                    </a:cxn>
                    <a:cxn ang="0">
                      <a:pos x="362" y="65"/>
                    </a:cxn>
                    <a:cxn ang="0">
                      <a:pos x="298" y="48"/>
                    </a:cxn>
                    <a:cxn ang="0">
                      <a:pos x="245" y="64"/>
                    </a:cxn>
                    <a:cxn ang="0">
                      <a:pos x="234" y="57"/>
                    </a:cxn>
                    <a:cxn ang="0">
                      <a:pos x="230" y="34"/>
                    </a:cxn>
                    <a:cxn ang="0">
                      <a:pos x="213" y="0"/>
                    </a:cxn>
                    <a:cxn ang="0">
                      <a:pos x="246" y="16"/>
                    </a:cxn>
                    <a:cxn ang="0">
                      <a:pos x="259" y="34"/>
                    </a:cxn>
                    <a:cxn ang="0">
                      <a:pos x="327" y="27"/>
                    </a:cxn>
                    <a:cxn ang="0">
                      <a:pos x="384" y="58"/>
                    </a:cxn>
                    <a:cxn ang="0">
                      <a:pos x="394" y="114"/>
                    </a:cxn>
                    <a:cxn ang="0">
                      <a:pos x="401" y="137"/>
                    </a:cxn>
                    <a:cxn ang="0">
                      <a:pos x="451" y="155"/>
                    </a:cxn>
                    <a:cxn ang="0">
                      <a:pos x="475" y="196"/>
                    </a:cxn>
                    <a:cxn ang="0">
                      <a:pos x="448" y="256"/>
                    </a:cxn>
                    <a:cxn ang="0">
                      <a:pos x="388" y="296"/>
                    </a:cxn>
                    <a:cxn ang="0">
                      <a:pos x="353" y="313"/>
                    </a:cxn>
                    <a:cxn ang="0">
                      <a:pos x="356" y="391"/>
                    </a:cxn>
                    <a:cxn ang="0">
                      <a:pos x="316" y="437"/>
                    </a:cxn>
                    <a:cxn ang="0">
                      <a:pos x="238" y="458"/>
                    </a:cxn>
                    <a:cxn ang="0">
                      <a:pos x="185" y="452"/>
                    </a:cxn>
                    <a:cxn ang="0">
                      <a:pos x="171" y="451"/>
                    </a:cxn>
                    <a:cxn ang="0">
                      <a:pos x="157" y="438"/>
                    </a:cxn>
                    <a:cxn ang="0">
                      <a:pos x="157" y="428"/>
                    </a:cxn>
                    <a:cxn ang="0">
                      <a:pos x="157" y="405"/>
                    </a:cxn>
                    <a:cxn ang="0">
                      <a:pos x="135" y="349"/>
                    </a:cxn>
                    <a:cxn ang="0">
                      <a:pos x="71" y="345"/>
                    </a:cxn>
                    <a:cxn ang="0">
                      <a:pos x="18" y="313"/>
                    </a:cxn>
                    <a:cxn ang="0">
                      <a:pos x="0" y="246"/>
                    </a:cxn>
                    <a:cxn ang="0">
                      <a:pos x="32" y="186"/>
                    </a:cxn>
                    <a:cxn ang="0">
                      <a:pos x="95" y="150"/>
                    </a:cxn>
                    <a:cxn ang="0">
                      <a:pos x="124" y="94"/>
                    </a:cxn>
                    <a:cxn ang="0">
                      <a:pos x="178" y="19"/>
                    </a:cxn>
                    <a:cxn ang="0">
                      <a:pos x="213" y="0"/>
                    </a:cxn>
                  </a:cxnLst>
                  <a:rect l="0" t="0" r="r" b="b"/>
                  <a:pathLst>
                    <a:path w="475" h="458">
                      <a:moveTo>
                        <a:pt x="220" y="22"/>
                      </a:moveTo>
                      <a:lnTo>
                        <a:pt x="212" y="23"/>
                      </a:lnTo>
                      <a:lnTo>
                        <a:pt x="198" y="32"/>
                      </a:lnTo>
                      <a:lnTo>
                        <a:pt x="185" y="43"/>
                      </a:lnTo>
                      <a:lnTo>
                        <a:pt x="175" y="54"/>
                      </a:lnTo>
                      <a:lnTo>
                        <a:pt x="159" y="76"/>
                      </a:lnTo>
                      <a:lnTo>
                        <a:pt x="145" y="100"/>
                      </a:lnTo>
                      <a:lnTo>
                        <a:pt x="135" y="126"/>
                      </a:lnTo>
                      <a:lnTo>
                        <a:pt x="132" y="153"/>
                      </a:lnTo>
                      <a:lnTo>
                        <a:pt x="131" y="157"/>
                      </a:lnTo>
                      <a:lnTo>
                        <a:pt x="129" y="160"/>
                      </a:lnTo>
                      <a:lnTo>
                        <a:pt x="127" y="162"/>
                      </a:lnTo>
                      <a:lnTo>
                        <a:pt x="124" y="164"/>
                      </a:lnTo>
                      <a:lnTo>
                        <a:pt x="106" y="169"/>
                      </a:lnTo>
                      <a:lnTo>
                        <a:pt x="86" y="176"/>
                      </a:lnTo>
                      <a:lnTo>
                        <a:pt x="67" y="186"/>
                      </a:lnTo>
                      <a:lnTo>
                        <a:pt x="50" y="199"/>
                      </a:lnTo>
                      <a:lnTo>
                        <a:pt x="35" y="213"/>
                      </a:lnTo>
                      <a:lnTo>
                        <a:pt x="25" y="229"/>
                      </a:lnTo>
                      <a:lnTo>
                        <a:pt x="21" y="249"/>
                      </a:lnTo>
                      <a:lnTo>
                        <a:pt x="22" y="270"/>
                      </a:lnTo>
                      <a:lnTo>
                        <a:pt x="29" y="289"/>
                      </a:lnTo>
                      <a:lnTo>
                        <a:pt x="40" y="304"/>
                      </a:lnTo>
                      <a:lnTo>
                        <a:pt x="56" y="316"/>
                      </a:lnTo>
                      <a:lnTo>
                        <a:pt x="72" y="323"/>
                      </a:lnTo>
                      <a:lnTo>
                        <a:pt x="92" y="327"/>
                      </a:lnTo>
                      <a:lnTo>
                        <a:pt x="111" y="328"/>
                      </a:lnTo>
                      <a:lnTo>
                        <a:pt x="131" y="328"/>
                      </a:lnTo>
                      <a:lnTo>
                        <a:pt x="150" y="325"/>
                      </a:lnTo>
                      <a:lnTo>
                        <a:pt x="155" y="325"/>
                      </a:lnTo>
                      <a:lnTo>
                        <a:pt x="159" y="327"/>
                      </a:lnTo>
                      <a:lnTo>
                        <a:pt x="161" y="328"/>
                      </a:lnTo>
                      <a:lnTo>
                        <a:pt x="164" y="332"/>
                      </a:lnTo>
                      <a:lnTo>
                        <a:pt x="178" y="394"/>
                      </a:lnTo>
                      <a:lnTo>
                        <a:pt x="180" y="403"/>
                      </a:lnTo>
                      <a:lnTo>
                        <a:pt x="181" y="416"/>
                      </a:lnTo>
                      <a:lnTo>
                        <a:pt x="184" y="427"/>
                      </a:lnTo>
                      <a:lnTo>
                        <a:pt x="184" y="428"/>
                      </a:lnTo>
                      <a:lnTo>
                        <a:pt x="195" y="431"/>
                      </a:lnTo>
                      <a:lnTo>
                        <a:pt x="221" y="434"/>
                      </a:lnTo>
                      <a:lnTo>
                        <a:pt x="246" y="433"/>
                      </a:lnTo>
                      <a:lnTo>
                        <a:pt x="271" y="428"/>
                      </a:lnTo>
                      <a:lnTo>
                        <a:pt x="299" y="420"/>
                      </a:lnTo>
                      <a:lnTo>
                        <a:pt x="312" y="413"/>
                      </a:lnTo>
                      <a:lnTo>
                        <a:pt x="323" y="405"/>
                      </a:lnTo>
                      <a:lnTo>
                        <a:pt x="333" y="389"/>
                      </a:lnTo>
                      <a:lnTo>
                        <a:pt x="337" y="373"/>
                      </a:lnTo>
                      <a:lnTo>
                        <a:pt x="337" y="355"/>
                      </a:lnTo>
                      <a:lnTo>
                        <a:pt x="335" y="335"/>
                      </a:lnTo>
                      <a:lnTo>
                        <a:pt x="333" y="317"/>
                      </a:lnTo>
                      <a:lnTo>
                        <a:pt x="330" y="300"/>
                      </a:lnTo>
                      <a:lnTo>
                        <a:pt x="330" y="293"/>
                      </a:lnTo>
                      <a:lnTo>
                        <a:pt x="331" y="291"/>
                      </a:lnTo>
                      <a:lnTo>
                        <a:pt x="334" y="288"/>
                      </a:lnTo>
                      <a:lnTo>
                        <a:pt x="337" y="286"/>
                      </a:lnTo>
                      <a:lnTo>
                        <a:pt x="359" y="282"/>
                      </a:lnTo>
                      <a:lnTo>
                        <a:pt x="381" y="275"/>
                      </a:lnTo>
                      <a:lnTo>
                        <a:pt x="402" y="265"/>
                      </a:lnTo>
                      <a:lnTo>
                        <a:pt x="420" y="252"/>
                      </a:lnTo>
                      <a:lnTo>
                        <a:pt x="437" y="236"/>
                      </a:lnTo>
                      <a:lnTo>
                        <a:pt x="448" y="217"/>
                      </a:lnTo>
                      <a:lnTo>
                        <a:pt x="452" y="201"/>
                      </a:lnTo>
                      <a:lnTo>
                        <a:pt x="451" y="189"/>
                      </a:lnTo>
                      <a:lnTo>
                        <a:pt x="444" y="179"/>
                      </a:lnTo>
                      <a:lnTo>
                        <a:pt x="434" y="171"/>
                      </a:lnTo>
                      <a:lnTo>
                        <a:pt x="422" y="165"/>
                      </a:lnTo>
                      <a:lnTo>
                        <a:pt x="408" y="161"/>
                      </a:lnTo>
                      <a:lnTo>
                        <a:pt x="394" y="158"/>
                      </a:lnTo>
                      <a:lnTo>
                        <a:pt x="380" y="157"/>
                      </a:lnTo>
                      <a:lnTo>
                        <a:pt x="367" y="155"/>
                      </a:lnTo>
                      <a:lnTo>
                        <a:pt x="363" y="154"/>
                      </a:lnTo>
                      <a:lnTo>
                        <a:pt x="360" y="153"/>
                      </a:lnTo>
                      <a:lnTo>
                        <a:pt x="358" y="149"/>
                      </a:lnTo>
                      <a:lnTo>
                        <a:pt x="356" y="144"/>
                      </a:lnTo>
                      <a:lnTo>
                        <a:pt x="358" y="139"/>
                      </a:lnTo>
                      <a:lnTo>
                        <a:pt x="365" y="126"/>
                      </a:lnTo>
                      <a:lnTo>
                        <a:pt x="370" y="114"/>
                      </a:lnTo>
                      <a:lnTo>
                        <a:pt x="374" y="100"/>
                      </a:lnTo>
                      <a:lnTo>
                        <a:pt x="373" y="87"/>
                      </a:lnTo>
                      <a:lnTo>
                        <a:pt x="370" y="75"/>
                      </a:lnTo>
                      <a:lnTo>
                        <a:pt x="362" y="65"/>
                      </a:lnTo>
                      <a:lnTo>
                        <a:pt x="348" y="57"/>
                      </a:lnTo>
                      <a:lnTo>
                        <a:pt x="323" y="50"/>
                      </a:lnTo>
                      <a:lnTo>
                        <a:pt x="298" y="48"/>
                      </a:lnTo>
                      <a:lnTo>
                        <a:pt x="273" y="54"/>
                      </a:lnTo>
                      <a:lnTo>
                        <a:pt x="249" y="62"/>
                      </a:lnTo>
                      <a:lnTo>
                        <a:pt x="245" y="64"/>
                      </a:lnTo>
                      <a:lnTo>
                        <a:pt x="241" y="64"/>
                      </a:lnTo>
                      <a:lnTo>
                        <a:pt x="237" y="61"/>
                      </a:lnTo>
                      <a:lnTo>
                        <a:pt x="234" y="57"/>
                      </a:lnTo>
                      <a:lnTo>
                        <a:pt x="232" y="52"/>
                      </a:lnTo>
                      <a:lnTo>
                        <a:pt x="231" y="44"/>
                      </a:lnTo>
                      <a:lnTo>
                        <a:pt x="230" y="34"/>
                      </a:lnTo>
                      <a:lnTo>
                        <a:pt x="225" y="27"/>
                      </a:lnTo>
                      <a:lnTo>
                        <a:pt x="220" y="22"/>
                      </a:lnTo>
                      <a:close/>
                      <a:moveTo>
                        <a:pt x="213" y="0"/>
                      </a:moveTo>
                      <a:lnTo>
                        <a:pt x="227" y="1"/>
                      </a:lnTo>
                      <a:lnTo>
                        <a:pt x="238" y="8"/>
                      </a:lnTo>
                      <a:lnTo>
                        <a:pt x="246" y="16"/>
                      </a:lnTo>
                      <a:lnTo>
                        <a:pt x="251" y="29"/>
                      </a:lnTo>
                      <a:lnTo>
                        <a:pt x="252" y="37"/>
                      </a:lnTo>
                      <a:lnTo>
                        <a:pt x="259" y="34"/>
                      </a:lnTo>
                      <a:lnTo>
                        <a:pt x="281" y="29"/>
                      </a:lnTo>
                      <a:lnTo>
                        <a:pt x="305" y="26"/>
                      </a:lnTo>
                      <a:lnTo>
                        <a:pt x="327" y="27"/>
                      </a:lnTo>
                      <a:lnTo>
                        <a:pt x="349" y="32"/>
                      </a:lnTo>
                      <a:lnTo>
                        <a:pt x="369" y="43"/>
                      </a:lnTo>
                      <a:lnTo>
                        <a:pt x="384" y="58"/>
                      </a:lnTo>
                      <a:lnTo>
                        <a:pt x="394" y="76"/>
                      </a:lnTo>
                      <a:lnTo>
                        <a:pt x="397" y="94"/>
                      </a:lnTo>
                      <a:lnTo>
                        <a:pt x="394" y="114"/>
                      </a:lnTo>
                      <a:lnTo>
                        <a:pt x="387" y="132"/>
                      </a:lnTo>
                      <a:lnTo>
                        <a:pt x="385" y="135"/>
                      </a:lnTo>
                      <a:lnTo>
                        <a:pt x="401" y="137"/>
                      </a:lnTo>
                      <a:lnTo>
                        <a:pt x="419" y="142"/>
                      </a:lnTo>
                      <a:lnTo>
                        <a:pt x="436" y="147"/>
                      </a:lnTo>
                      <a:lnTo>
                        <a:pt x="451" y="155"/>
                      </a:lnTo>
                      <a:lnTo>
                        <a:pt x="463" y="167"/>
                      </a:lnTo>
                      <a:lnTo>
                        <a:pt x="472" y="181"/>
                      </a:lnTo>
                      <a:lnTo>
                        <a:pt x="475" y="196"/>
                      </a:lnTo>
                      <a:lnTo>
                        <a:pt x="472" y="215"/>
                      </a:lnTo>
                      <a:lnTo>
                        <a:pt x="462" y="238"/>
                      </a:lnTo>
                      <a:lnTo>
                        <a:pt x="448" y="256"/>
                      </a:lnTo>
                      <a:lnTo>
                        <a:pt x="430" y="272"/>
                      </a:lnTo>
                      <a:lnTo>
                        <a:pt x="411" y="285"/>
                      </a:lnTo>
                      <a:lnTo>
                        <a:pt x="388" y="296"/>
                      </a:lnTo>
                      <a:lnTo>
                        <a:pt x="366" y="303"/>
                      </a:lnTo>
                      <a:lnTo>
                        <a:pt x="352" y="306"/>
                      </a:lnTo>
                      <a:lnTo>
                        <a:pt x="353" y="313"/>
                      </a:lnTo>
                      <a:lnTo>
                        <a:pt x="359" y="352"/>
                      </a:lnTo>
                      <a:lnTo>
                        <a:pt x="359" y="371"/>
                      </a:lnTo>
                      <a:lnTo>
                        <a:pt x="356" y="391"/>
                      </a:lnTo>
                      <a:lnTo>
                        <a:pt x="349" y="407"/>
                      </a:lnTo>
                      <a:lnTo>
                        <a:pt x="337" y="423"/>
                      </a:lnTo>
                      <a:lnTo>
                        <a:pt x="316" y="437"/>
                      </a:lnTo>
                      <a:lnTo>
                        <a:pt x="292" y="448"/>
                      </a:lnTo>
                      <a:lnTo>
                        <a:pt x="266" y="455"/>
                      </a:lnTo>
                      <a:lnTo>
                        <a:pt x="238" y="458"/>
                      </a:lnTo>
                      <a:lnTo>
                        <a:pt x="210" y="456"/>
                      </a:lnTo>
                      <a:lnTo>
                        <a:pt x="187" y="451"/>
                      </a:lnTo>
                      <a:lnTo>
                        <a:pt x="185" y="452"/>
                      </a:lnTo>
                      <a:lnTo>
                        <a:pt x="182" y="453"/>
                      </a:lnTo>
                      <a:lnTo>
                        <a:pt x="174" y="453"/>
                      </a:lnTo>
                      <a:lnTo>
                        <a:pt x="171" y="451"/>
                      </a:lnTo>
                      <a:lnTo>
                        <a:pt x="167" y="445"/>
                      </a:lnTo>
                      <a:lnTo>
                        <a:pt x="159" y="441"/>
                      </a:lnTo>
                      <a:lnTo>
                        <a:pt x="157" y="438"/>
                      </a:lnTo>
                      <a:lnTo>
                        <a:pt x="156" y="434"/>
                      </a:lnTo>
                      <a:lnTo>
                        <a:pt x="156" y="431"/>
                      </a:lnTo>
                      <a:lnTo>
                        <a:pt x="157" y="428"/>
                      </a:lnTo>
                      <a:lnTo>
                        <a:pt x="160" y="426"/>
                      </a:lnTo>
                      <a:lnTo>
                        <a:pt x="159" y="416"/>
                      </a:lnTo>
                      <a:lnTo>
                        <a:pt x="157" y="405"/>
                      </a:lnTo>
                      <a:lnTo>
                        <a:pt x="150" y="371"/>
                      </a:lnTo>
                      <a:lnTo>
                        <a:pt x="145" y="348"/>
                      </a:lnTo>
                      <a:lnTo>
                        <a:pt x="135" y="349"/>
                      </a:lnTo>
                      <a:lnTo>
                        <a:pt x="114" y="350"/>
                      </a:lnTo>
                      <a:lnTo>
                        <a:pt x="92" y="349"/>
                      </a:lnTo>
                      <a:lnTo>
                        <a:pt x="71" y="345"/>
                      </a:lnTo>
                      <a:lnTo>
                        <a:pt x="50" y="336"/>
                      </a:lnTo>
                      <a:lnTo>
                        <a:pt x="32" y="327"/>
                      </a:lnTo>
                      <a:lnTo>
                        <a:pt x="18" y="313"/>
                      </a:lnTo>
                      <a:lnTo>
                        <a:pt x="7" y="295"/>
                      </a:lnTo>
                      <a:lnTo>
                        <a:pt x="0" y="272"/>
                      </a:lnTo>
                      <a:lnTo>
                        <a:pt x="0" y="246"/>
                      </a:lnTo>
                      <a:lnTo>
                        <a:pt x="6" y="224"/>
                      </a:lnTo>
                      <a:lnTo>
                        <a:pt x="17" y="203"/>
                      </a:lnTo>
                      <a:lnTo>
                        <a:pt x="32" y="186"/>
                      </a:lnTo>
                      <a:lnTo>
                        <a:pt x="50" y="171"/>
                      </a:lnTo>
                      <a:lnTo>
                        <a:pt x="72" y="158"/>
                      </a:lnTo>
                      <a:lnTo>
                        <a:pt x="95" y="150"/>
                      </a:lnTo>
                      <a:lnTo>
                        <a:pt x="111" y="146"/>
                      </a:lnTo>
                      <a:lnTo>
                        <a:pt x="113" y="123"/>
                      </a:lnTo>
                      <a:lnTo>
                        <a:pt x="124" y="94"/>
                      </a:lnTo>
                      <a:lnTo>
                        <a:pt x="139" y="65"/>
                      </a:lnTo>
                      <a:lnTo>
                        <a:pt x="157" y="40"/>
                      </a:lnTo>
                      <a:lnTo>
                        <a:pt x="178" y="19"/>
                      </a:lnTo>
                      <a:lnTo>
                        <a:pt x="189" y="11"/>
                      </a:lnTo>
                      <a:lnTo>
                        <a:pt x="200" y="4"/>
                      </a:lnTo>
                      <a:lnTo>
                        <a:pt x="2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 name="Freeform 109"/>
                <p:cNvSpPr>
                  <a:spLocks/>
                </p:cNvSpPr>
                <p:nvPr/>
              </p:nvSpPr>
              <p:spPr bwMode="auto">
                <a:xfrm>
                  <a:off x="2633" y="1871"/>
                  <a:ext cx="440" cy="375"/>
                </a:xfrm>
                <a:custGeom>
                  <a:avLst/>
                  <a:gdLst/>
                  <a:ahLst/>
                  <a:cxnLst>
                    <a:cxn ang="0">
                      <a:pos x="71" y="0"/>
                    </a:cxn>
                    <a:cxn ang="0">
                      <a:pos x="64" y="14"/>
                    </a:cxn>
                    <a:cxn ang="0">
                      <a:pos x="64" y="32"/>
                    </a:cxn>
                    <a:cxn ang="0">
                      <a:pos x="70" y="53"/>
                    </a:cxn>
                    <a:cxn ang="0">
                      <a:pos x="81" y="77"/>
                    </a:cxn>
                    <a:cxn ang="0">
                      <a:pos x="98" y="102"/>
                    </a:cxn>
                    <a:cxn ang="0">
                      <a:pos x="118" y="128"/>
                    </a:cxn>
                    <a:cxn ang="0">
                      <a:pos x="143" y="156"/>
                    </a:cxn>
                    <a:cxn ang="0">
                      <a:pos x="173" y="183"/>
                    </a:cxn>
                    <a:cxn ang="0">
                      <a:pos x="205" y="209"/>
                    </a:cxn>
                    <a:cxn ang="0">
                      <a:pos x="238" y="233"/>
                    </a:cxn>
                    <a:cxn ang="0">
                      <a:pos x="271" y="254"/>
                    </a:cxn>
                    <a:cxn ang="0">
                      <a:pos x="305" y="270"/>
                    </a:cxn>
                    <a:cxn ang="0">
                      <a:pos x="335" y="283"/>
                    </a:cxn>
                    <a:cxn ang="0">
                      <a:pos x="363" y="291"/>
                    </a:cxn>
                    <a:cxn ang="0">
                      <a:pos x="390" y="295"/>
                    </a:cxn>
                    <a:cxn ang="0">
                      <a:pos x="411" y="295"/>
                    </a:cxn>
                    <a:cxn ang="0">
                      <a:pos x="427" y="290"/>
                    </a:cxn>
                    <a:cxn ang="0">
                      <a:pos x="440" y="280"/>
                    </a:cxn>
                    <a:cxn ang="0">
                      <a:pos x="369" y="375"/>
                    </a:cxn>
                    <a:cxn ang="0">
                      <a:pos x="0" y="95"/>
                    </a:cxn>
                    <a:cxn ang="0">
                      <a:pos x="71" y="0"/>
                    </a:cxn>
                  </a:cxnLst>
                  <a:rect l="0" t="0" r="r" b="b"/>
                  <a:pathLst>
                    <a:path w="440" h="375">
                      <a:moveTo>
                        <a:pt x="71" y="0"/>
                      </a:moveTo>
                      <a:lnTo>
                        <a:pt x="64" y="14"/>
                      </a:lnTo>
                      <a:lnTo>
                        <a:pt x="64" y="32"/>
                      </a:lnTo>
                      <a:lnTo>
                        <a:pt x="70" y="53"/>
                      </a:lnTo>
                      <a:lnTo>
                        <a:pt x="81" y="77"/>
                      </a:lnTo>
                      <a:lnTo>
                        <a:pt x="98" y="102"/>
                      </a:lnTo>
                      <a:lnTo>
                        <a:pt x="118" y="128"/>
                      </a:lnTo>
                      <a:lnTo>
                        <a:pt x="143" y="156"/>
                      </a:lnTo>
                      <a:lnTo>
                        <a:pt x="173" y="183"/>
                      </a:lnTo>
                      <a:lnTo>
                        <a:pt x="205" y="209"/>
                      </a:lnTo>
                      <a:lnTo>
                        <a:pt x="238" y="233"/>
                      </a:lnTo>
                      <a:lnTo>
                        <a:pt x="271" y="254"/>
                      </a:lnTo>
                      <a:lnTo>
                        <a:pt x="305" y="270"/>
                      </a:lnTo>
                      <a:lnTo>
                        <a:pt x="335" y="283"/>
                      </a:lnTo>
                      <a:lnTo>
                        <a:pt x="363" y="291"/>
                      </a:lnTo>
                      <a:lnTo>
                        <a:pt x="390" y="295"/>
                      </a:lnTo>
                      <a:lnTo>
                        <a:pt x="411" y="295"/>
                      </a:lnTo>
                      <a:lnTo>
                        <a:pt x="427" y="290"/>
                      </a:lnTo>
                      <a:lnTo>
                        <a:pt x="440" y="280"/>
                      </a:lnTo>
                      <a:lnTo>
                        <a:pt x="369" y="375"/>
                      </a:lnTo>
                      <a:lnTo>
                        <a:pt x="0" y="95"/>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 name="Freeform 110"/>
                <p:cNvSpPr>
                  <a:spLocks/>
                </p:cNvSpPr>
                <p:nvPr/>
              </p:nvSpPr>
              <p:spPr bwMode="auto">
                <a:xfrm>
                  <a:off x="2626" y="1966"/>
                  <a:ext cx="376" cy="295"/>
                </a:xfrm>
                <a:custGeom>
                  <a:avLst/>
                  <a:gdLst/>
                  <a:ahLst/>
                  <a:cxnLst>
                    <a:cxn ang="0">
                      <a:pos x="7" y="0"/>
                    </a:cxn>
                    <a:cxn ang="0">
                      <a:pos x="376" y="280"/>
                    </a:cxn>
                    <a:cxn ang="0">
                      <a:pos x="363" y="289"/>
                    </a:cxn>
                    <a:cxn ang="0">
                      <a:pos x="347" y="295"/>
                    </a:cxn>
                    <a:cxn ang="0">
                      <a:pos x="324" y="295"/>
                    </a:cxn>
                    <a:cxn ang="0">
                      <a:pos x="299" y="291"/>
                    </a:cxn>
                    <a:cxn ang="0">
                      <a:pos x="270" y="282"/>
                    </a:cxn>
                    <a:cxn ang="0">
                      <a:pos x="240" y="268"/>
                    </a:cxn>
                    <a:cxn ang="0">
                      <a:pos x="208" y="252"/>
                    </a:cxn>
                    <a:cxn ang="0">
                      <a:pos x="173" y="231"/>
                    </a:cxn>
                    <a:cxn ang="0">
                      <a:pos x="139" y="207"/>
                    </a:cxn>
                    <a:cxn ang="0">
                      <a:pos x="107" y="181"/>
                    </a:cxn>
                    <a:cxn ang="0">
                      <a:pos x="78" y="154"/>
                    </a:cxn>
                    <a:cxn ang="0">
                      <a:pos x="53" y="128"/>
                    </a:cxn>
                    <a:cxn ang="0">
                      <a:pos x="32" y="101"/>
                    </a:cxn>
                    <a:cxn ang="0">
                      <a:pos x="17" y="76"/>
                    </a:cxn>
                    <a:cxn ang="0">
                      <a:pos x="6" y="53"/>
                    </a:cxn>
                    <a:cxn ang="0">
                      <a:pos x="0" y="32"/>
                    </a:cxn>
                    <a:cxn ang="0">
                      <a:pos x="0" y="14"/>
                    </a:cxn>
                    <a:cxn ang="0">
                      <a:pos x="7" y="0"/>
                    </a:cxn>
                  </a:cxnLst>
                  <a:rect l="0" t="0" r="r" b="b"/>
                  <a:pathLst>
                    <a:path w="376" h="295">
                      <a:moveTo>
                        <a:pt x="7" y="0"/>
                      </a:moveTo>
                      <a:lnTo>
                        <a:pt x="376" y="280"/>
                      </a:lnTo>
                      <a:lnTo>
                        <a:pt x="363" y="289"/>
                      </a:lnTo>
                      <a:lnTo>
                        <a:pt x="347" y="295"/>
                      </a:lnTo>
                      <a:lnTo>
                        <a:pt x="324" y="295"/>
                      </a:lnTo>
                      <a:lnTo>
                        <a:pt x="299" y="291"/>
                      </a:lnTo>
                      <a:lnTo>
                        <a:pt x="270" y="282"/>
                      </a:lnTo>
                      <a:lnTo>
                        <a:pt x="240" y="268"/>
                      </a:lnTo>
                      <a:lnTo>
                        <a:pt x="208" y="252"/>
                      </a:lnTo>
                      <a:lnTo>
                        <a:pt x="173" y="231"/>
                      </a:lnTo>
                      <a:lnTo>
                        <a:pt x="139" y="207"/>
                      </a:lnTo>
                      <a:lnTo>
                        <a:pt x="107" y="181"/>
                      </a:lnTo>
                      <a:lnTo>
                        <a:pt x="78" y="154"/>
                      </a:lnTo>
                      <a:lnTo>
                        <a:pt x="53" y="128"/>
                      </a:lnTo>
                      <a:lnTo>
                        <a:pt x="32" y="101"/>
                      </a:lnTo>
                      <a:lnTo>
                        <a:pt x="17" y="76"/>
                      </a:lnTo>
                      <a:lnTo>
                        <a:pt x="6"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 name="Freeform 111"/>
                <p:cNvSpPr>
                  <a:spLocks/>
                </p:cNvSpPr>
                <p:nvPr/>
              </p:nvSpPr>
              <p:spPr bwMode="auto">
                <a:xfrm>
                  <a:off x="2697" y="1856"/>
                  <a:ext cx="383" cy="310"/>
                </a:xfrm>
                <a:custGeom>
                  <a:avLst/>
                  <a:gdLst/>
                  <a:ahLst/>
                  <a:cxnLst>
                    <a:cxn ang="0">
                      <a:pos x="36" y="0"/>
                    </a:cxn>
                    <a:cxn ang="0">
                      <a:pos x="59" y="0"/>
                    </a:cxn>
                    <a:cxn ang="0">
                      <a:pos x="84" y="4"/>
                    </a:cxn>
                    <a:cxn ang="0">
                      <a:pos x="113" y="12"/>
                    </a:cxn>
                    <a:cxn ang="0">
                      <a:pos x="143" y="26"/>
                    </a:cxn>
                    <a:cxn ang="0">
                      <a:pos x="175" y="43"/>
                    </a:cxn>
                    <a:cxn ang="0">
                      <a:pos x="209" y="64"/>
                    </a:cxn>
                    <a:cxn ang="0">
                      <a:pos x="244" y="88"/>
                    </a:cxn>
                    <a:cxn ang="0">
                      <a:pos x="276" y="114"/>
                    </a:cxn>
                    <a:cxn ang="0">
                      <a:pos x="305" y="140"/>
                    </a:cxn>
                    <a:cxn ang="0">
                      <a:pos x="330" y="167"/>
                    </a:cxn>
                    <a:cxn ang="0">
                      <a:pos x="351" y="193"/>
                    </a:cxn>
                    <a:cxn ang="0">
                      <a:pos x="366" y="218"/>
                    </a:cxn>
                    <a:cxn ang="0">
                      <a:pos x="377" y="242"/>
                    </a:cxn>
                    <a:cxn ang="0">
                      <a:pos x="383" y="263"/>
                    </a:cxn>
                    <a:cxn ang="0">
                      <a:pos x="383" y="281"/>
                    </a:cxn>
                    <a:cxn ang="0">
                      <a:pos x="376" y="295"/>
                    </a:cxn>
                    <a:cxn ang="0">
                      <a:pos x="363" y="305"/>
                    </a:cxn>
                    <a:cxn ang="0">
                      <a:pos x="347" y="310"/>
                    </a:cxn>
                    <a:cxn ang="0">
                      <a:pos x="326" y="310"/>
                    </a:cxn>
                    <a:cxn ang="0">
                      <a:pos x="299" y="306"/>
                    </a:cxn>
                    <a:cxn ang="0">
                      <a:pos x="271" y="298"/>
                    </a:cxn>
                    <a:cxn ang="0">
                      <a:pos x="241" y="285"/>
                    </a:cxn>
                    <a:cxn ang="0">
                      <a:pos x="207" y="269"/>
                    </a:cxn>
                    <a:cxn ang="0">
                      <a:pos x="174" y="248"/>
                    </a:cxn>
                    <a:cxn ang="0">
                      <a:pos x="141" y="224"/>
                    </a:cxn>
                    <a:cxn ang="0">
                      <a:pos x="109" y="198"/>
                    </a:cxn>
                    <a:cxn ang="0">
                      <a:pos x="79" y="171"/>
                    </a:cxn>
                    <a:cxn ang="0">
                      <a:pos x="54" y="143"/>
                    </a:cxn>
                    <a:cxn ang="0">
                      <a:pos x="34" y="117"/>
                    </a:cxn>
                    <a:cxn ang="0">
                      <a:pos x="17" y="92"/>
                    </a:cxn>
                    <a:cxn ang="0">
                      <a:pos x="6" y="68"/>
                    </a:cxn>
                    <a:cxn ang="0">
                      <a:pos x="0" y="47"/>
                    </a:cxn>
                    <a:cxn ang="0">
                      <a:pos x="0" y="29"/>
                    </a:cxn>
                    <a:cxn ang="0">
                      <a:pos x="7" y="15"/>
                    </a:cxn>
                    <a:cxn ang="0">
                      <a:pos x="20" y="5"/>
                    </a:cxn>
                    <a:cxn ang="0">
                      <a:pos x="36" y="0"/>
                    </a:cxn>
                  </a:cxnLst>
                  <a:rect l="0" t="0" r="r" b="b"/>
                  <a:pathLst>
                    <a:path w="383" h="310">
                      <a:moveTo>
                        <a:pt x="36" y="0"/>
                      </a:moveTo>
                      <a:lnTo>
                        <a:pt x="59" y="0"/>
                      </a:lnTo>
                      <a:lnTo>
                        <a:pt x="84" y="4"/>
                      </a:lnTo>
                      <a:lnTo>
                        <a:pt x="113" y="12"/>
                      </a:lnTo>
                      <a:lnTo>
                        <a:pt x="143" y="26"/>
                      </a:lnTo>
                      <a:lnTo>
                        <a:pt x="175" y="43"/>
                      </a:lnTo>
                      <a:lnTo>
                        <a:pt x="209" y="64"/>
                      </a:lnTo>
                      <a:lnTo>
                        <a:pt x="244" y="88"/>
                      </a:lnTo>
                      <a:lnTo>
                        <a:pt x="276" y="114"/>
                      </a:lnTo>
                      <a:lnTo>
                        <a:pt x="305" y="140"/>
                      </a:lnTo>
                      <a:lnTo>
                        <a:pt x="330" y="167"/>
                      </a:lnTo>
                      <a:lnTo>
                        <a:pt x="351" y="193"/>
                      </a:lnTo>
                      <a:lnTo>
                        <a:pt x="366" y="218"/>
                      </a:lnTo>
                      <a:lnTo>
                        <a:pt x="377" y="242"/>
                      </a:lnTo>
                      <a:lnTo>
                        <a:pt x="383" y="263"/>
                      </a:lnTo>
                      <a:lnTo>
                        <a:pt x="383" y="281"/>
                      </a:lnTo>
                      <a:lnTo>
                        <a:pt x="376" y="295"/>
                      </a:lnTo>
                      <a:lnTo>
                        <a:pt x="363" y="305"/>
                      </a:lnTo>
                      <a:lnTo>
                        <a:pt x="347" y="310"/>
                      </a:lnTo>
                      <a:lnTo>
                        <a:pt x="326" y="310"/>
                      </a:lnTo>
                      <a:lnTo>
                        <a:pt x="299" y="306"/>
                      </a:lnTo>
                      <a:lnTo>
                        <a:pt x="271" y="298"/>
                      </a:lnTo>
                      <a:lnTo>
                        <a:pt x="241" y="285"/>
                      </a:lnTo>
                      <a:lnTo>
                        <a:pt x="207" y="269"/>
                      </a:lnTo>
                      <a:lnTo>
                        <a:pt x="174" y="248"/>
                      </a:lnTo>
                      <a:lnTo>
                        <a:pt x="141" y="224"/>
                      </a:lnTo>
                      <a:lnTo>
                        <a:pt x="109" y="198"/>
                      </a:lnTo>
                      <a:lnTo>
                        <a:pt x="79" y="171"/>
                      </a:lnTo>
                      <a:lnTo>
                        <a:pt x="54" y="143"/>
                      </a:lnTo>
                      <a:lnTo>
                        <a:pt x="34" y="117"/>
                      </a:lnTo>
                      <a:lnTo>
                        <a:pt x="17" y="92"/>
                      </a:lnTo>
                      <a:lnTo>
                        <a:pt x="6" y="68"/>
                      </a:lnTo>
                      <a:lnTo>
                        <a:pt x="0" y="47"/>
                      </a:lnTo>
                      <a:lnTo>
                        <a:pt x="0" y="29"/>
                      </a:lnTo>
                      <a:lnTo>
                        <a:pt x="7" y="15"/>
                      </a:lnTo>
                      <a:lnTo>
                        <a:pt x="20"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 name="Freeform 112"/>
                <p:cNvSpPr>
                  <a:spLocks noEditPoints="1"/>
                </p:cNvSpPr>
                <p:nvPr/>
              </p:nvSpPr>
              <p:spPr bwMode="auto">
                <a:xfrm>
                  <a:off x="2686" y="1845"/>
                  <a:ext cx="405" cy="332"/>
                </a:xfrm>
                <a:custGeom>
                  <a:avLst/>
                  <a:gdLst/>
                  <a:ahLst/>
                  <a:cxnLst>
                    <a:cxn ang="0">
                      <a:pos x="46" y="23"/>
                    </a:cxn>
                    <a:cxn ang="0">
                      <a:pos x="29" y="30"/>
                    </a:cxn>
                    <a:cxn ang="0">
                      <a:pos x="22" y="39"/>
                    </a:cxn>
                    <a:cxn ang="0">
                      <a:pos x="22" y="47"/>
                    </a:cxn>
                    <a:cxn ang="0">
                      <a:pos x="24" y="64"/>
                    </a:cxn>
                    <a:cxn ang="0">
                      <a:pos x="38" y="97"/>
                    </a:cxn>
                    <a:cxn ang="0">
                      <a:pos x="53" y="122"/>
                    </a:cxn>
                    <a:cxn ang="0">
                      <a:pos x="77" y="151"/>
                    </a:cxn>
                    <a:cxn ang="0">
                      <a:pos x="122" y="197"/>
                    </a:cxn>
                    <a:cxn ang="0">
                      <a:pos x="195" y="253"/>
                    </a:cxn>
                    <a:cxn ang="0">
                      <a:pos x="267" y="291"/>
                    </a:cxn>
                    <a:cxn ang="0">
                      <a:pos x="313" y="306"/>
                    </a:cxn>
                    <a:cxn ang="0">
                      <a:pos x="341" y="310"/>
                    </a:cxn>
                    <a:cxn ang="0">
                      <a:pos x="362" y="309"/>
                    </a:cxn>
                    <a:cxn ang="0">
                      <a:pos x="376" y="302"/>
                    </a:cxn>
                    <a:cxn ang="0">
                      <a:pos x="378" y="299"/>
                    </a:cxn>
                    <a:cxn ang="0">
                      <a:pos x="383" y="285"/>
                    </a:cxn>
                    <a:cxn ang="0">
                      <a:pos x="381" y="268"/>
                    </a:cxn>
                    <a:cxn ang="0">
                      <a:pos x="374" y="249"/>
                    </a:cxn>
                    <a:cxn ang="0">
                      <a:pos x="359" y="221"/>
                    </a:cxn>
                    <a:cxn ang="0">
                      <a:pos x="341" y="196"/>
                    </a:cxn>
                    <a:cxn ang="0">
                      <a:pos x="314" y="165"/>
                    </a:cxn>
                    <a:cxn ang="0">
                      <a:pos x="249" y="108"/>
                    </a:cxn>
                    <a:cxn ang="0">
                      <a:pos x="174" y="60"/>
                    </a:cxn>
                    <a:cxn ang="0">
                      <a:pos x="104" y="29"/>
                    </a:cxn>
                    <a:cxn ang="0">
                      <a:pos x="79" y="23"/>
                    </a:cxn>
                    <a:cxn ang="0">
                      <a:pos x="53" y="22"/>
                    </a:cxn>
                    <a:cxn ang="0">
                      <a:pos x="65" y="0"/>
                    </a:cxn>
                    <a:cxn ang="0">
                      <a:pos x="93" y="4"/>
                    </a:cxn>
                    <a:cxn ang="0">
                      <a:pos x="113" y="8"/>
                    </a:cxn>
                    <a:cxn ang="0">
                      <a:pos x="182" y="39"/>
                    </a:cxn>
                    <a:cxn ang="0">
                      <a:pos x="224" y="64"/>
                    </a:cxn>
                    <a:cxn ang="0">
                      <a:pos x="298" y="121"/>
                    </a:cxn>
                    <a:cxn ang="0">
                      <a:pos x="344" y="165"/>
                    </a:cxn>
                    <a:cxn ang="0">
                      <a:pos x="367" y="195"/>
                    </a:cxn>
                    <a:cxn ang="0">
                      <a:pos x="380" y="213"/>
                    </a:cxn>
                    <a:cxn ang="0">
                      <a:pos x="395" y="241"/>
                    </a:cxn>
                    <a:cxn ang="0">
                      <a:pos x="403" y="264"/>
                    </a:cxn>
                    <a:cxn ang="0">
                      <a:pos x="405" y="280"/>
                    </a:cxn>
                    <a:cxn ang="0">
                      <a:pos x="403" y="293"/>
                    </a:cxn>
                    <a:cxn ang="0">
                      <a:pos x="399" y="306"/>
                    </a:cxn>
                    <a:cxn ang="0">
                      <a:pos x="396" y="313"/>
                    </a:cxn>
                    <a:cxn ang="0">
                      <a:pos x="385" y="323"/>
                    </a:cxn>
                    <a:cxn ang="0">
                      <a:pos x="367" y="331"/>
                    </a:cxn>
                    <a:cxn ang="0">
                      <a:pos x="352" y="332"/>
                    </a:cxn>
                    <a:cxn ang="0">
                      <a:pos x="327" y="331"/>
                    </a:cxn>
                    <a:cxn ang="0">
                      <a:pos x="309" y="328"/>
                    </a:cxn>
                    <a:cxn ang="0">
                      <a:pos x="259" y="312"/>
                    </a:cxn>
                    <a:cxn ang="0">
                      <a:pos x="185" y="273"/>
                    </a:cxn>
                    <a:cxn ang="0">
                      <a:pos x="146" y="245"/>
                    </a:cxn>
                    <a:cxn ang="0">
                      <a:pos x="75" y="182"/>
                    </a:cxn>
                    <a:cxn ang="0">
                      <a:pos x="49" y="153"/>
                    </a:cxn>
                    <a:cxn ang="0">
                      <a:pos x="28" y="124"/>
                    </a:cxn>
                    <a:cxn ang="0">
                      <a:pos x="17" y="106"/>
                    </a:cxn>
                    <a:cxn ang="0">
                      <a:pos x="1" y="68"/>
                    </a:cxn>
                    <a:cxn ang="0">
                      <a:pos x="0" y="53"/>
                    </a:cxn>
                    <a:cxn ang="0">
                      <a:pos x="1" y="39"/>
                    </a:cxn>
                    <a:cxn ang="0">
                      <a:pos x="6" y="26"/>
                    </a:cxn>
                    <a:cxn ang="0">
                      <a:pos x="17" y="12"/>
                    </a:cxn>
                    <a:cxn ang="0">
                      <a:pos x="28" y="5"/>
                    </a:cxn>
                    <a:cxn ang="0">
                      <a:pos x="42" y="1"/>
                    </a:cxn>
                  </a:cxnLst>
                  <a:rect l="0" t="0" r="r" b="b"/>
                  <a:pathLst>
                    <a:path w="405" h="332">
                      <a:moveTo>
                        <a:pt x="53" y="22"/>
                      </a:moveTo>
                      <a:lnTo>
                        <a:pt x="46" y="23"/>
                      </a:lnTo>
                      <a:lnTo>
                        <a:pt x="36" y="26"/>
                      </a:lnTo>
                      <a:lnTo>
                        <a:pt x="29" y="30"/>
                      </a:lnTo>
                      <a:lnTo>
                        <a:pt x="26" y="33"/>
                      </a:lnTo>
                      <a:lnTo>
                        <a:pt x="22" y="39"/>
                      </a:lnTo>
                      <a:lnTo>
                        <a:pt x="24" y="39"/>
                      </a:lnTo>
                      <a:lnTo>
                        <a:pt x="22" y="47"/>
                      </a:lnTo>
                      <a:lnTo>
                        <a:pt x="22" y="53"/>
                      </a:lnTo>
                      <a:lnTo>
                        <a:pt x="24" y="64"/>
                      </a:lnTo>
                      <a:lnTo>
                        <a:pt x="31" y="85"/>
                      </a:lnTo>
                      <a:lnTo>
                        <a:pt x="38" y="97"/>
                      </a:lnTo>
                      <a:lnTo>
                        <a:pt x="46" y="111"/>
                      </a:lnTo>
                      <a:lnTo>
                        <a:pt x="53" y="122"/>
                      </a:lnTo>
                      <a:lnTo>
                        <a:pt x="64" y="138"/>
                      </a:lnTo>
                      <a:lnTo>
                        <a:pt x="77" y="151"/>
                      </a:lnTo>
                      <a:lnTo>
                        <a:pt x="90" y="167"/>
                      </a:lnTo>
                      <a:lnTo>
                        <a:pt x="122" y="197"/>
                      </a:lnTo>
                      <a:lnTo>
                        <a:pt x="159" y="227"/>
                      </a:lnTo>
                      <a:lnTo>
                        <a:pt x="195" y="253"/>
                      </a:lnTo>
                      <a:lnTo>
                        <a:pt x="231" y="274"/>
                      </a:lnTo>
                      <a:lnTo>
                        <a:pt x="267" y="291"/>
                      </a:lnTo>
                      <a:lnTo>
                        <a:pt x="300" y="303"/>
                      </a:lnTo>
                      <a:lnTo>
                        <a:pt x="313" y="306"/>
                      </a:lnTo>
                      <a:lnTo>
                        <a:pt x="327" y="309"/>
                      </a:lnTo>
                      <a:lnTo>
                        <a:pt x="341" y="310"/>
                      </a:lnTo>
                      <a:lnTo>
                        <a:pt x="352" y="310"/>
                      </a:lnTo>
                      <a:lnTo>
                        <a:pt x="362" y="309"/>
                      </a:lnTo>
                      <a:lnTo>
                        <a:pt x="369" y="306"/>
                      </a:lnTo>
                      <a:lnTo>
                        <a:pt x="376" y="302"/>
                      </a:lnTo>
                      <a:lnTo>
                        <a:pt x="378" y="300"/>
                      </a:lnTo>
                      <a:lnTo>
                        <a:pt x="378" y="299"/>
                      </a:lnTo>
                      <a:lnTo>
                        <a:pt x="381" y="295"/>
                      </a:lnTo>
                      <a:lnTo>
                        <a:pt x="383" y="285"/>
                      </a:lnTo>
                      <a:lnTo>
                        <a:pt x="383" y="280"/>
                      </a:lnTo>
                      <a:lnTo>
                        <a:pt x="381" y="268"/>
                      </a:lnTo>
                      <a:lnTo>
                        <a:pt x="380" y="261"/>
                      </a:lnTo>
                      <a:lnTo>
                        <a:pt x="374" y="249"/>
                      </a:lnTo>
                      <a:lnTo>
                        <a:pt x="367" y="235"/>
                      </a:lnTo>
                      <a:lnTo>
                        <a:pt x="359" y="221"/>
                      </a:lnTo>
                      <a:lnTo>
                        <a:pt x="352" y="210"/>
                      </a:lnTo>
                      <a:lnTo>
                        <a:pt x="341" y="196"/>
                      </a:lnTo>
                      <a:lnTo>
                        <a:pt x="328" y="181"/>
                      </a:lnTo>
                      <a:lnTo>
                        <a:pt x="314" y="165"/>
                      </a:lnTo>
                      <a:lnTo>
                        <a:pt x="282" y="136"/>
                      </a:lnTo>
                      <a:lnTo>
                        <a:pt x="249" y="108"/>
                      </a:lnTo>
                      <a:lnTo>
                        <a:pt x="211" y="82"/>
                      </a:lnTo>
                      <a:lnTo>
                        <a:pt x="174" y="60"/>
                      </a:lnTo>
                      <a:lnTo>
                        <a:pt x="138" y="41"/>
                      </a:lnTo>
                      <a:lnTo>
                        <a:pt x="104" y="29"/>
                      </a:lnTo>
                      <a:lnTo>
                        <a:pt x="93" y="26"/>
                      </a:lnTo>
                      <a:lnTo>
                        <a:pt x="79" y="23"/>
                      </a:lnTo>
                      <a:lnTo>
                        <a:pt x="65" y="22"/>
                      </a:lnTo>
                      <a:lnTo>
                        <a:pt x="53" y="22"/>
                      </a:lnTo>
                      <a:close/>
                      <a:moveTo>
                        <a:pt x="53" y="0"/>
                      </a:moveTo>
                      <a:lnTo>
                        <a:pt x="65" y="0"/>
                      </a:lnTo>
                      <a:lnTo>
                        <a:pt x="79" y="1"/>
                      </a:lnTo>
                      <a:lnTo>
                        <a:pt x="93" y="4"/>
                      </a:lnTo>
                      <a:lnTo>
                        <a:pt x="97" y="4"/>
                      </a:lnTo>
                      <a:lnTo>
                        <a:pt x="113" y="8"/>
                      </a:lnTo>
                      <a:lnTo>
                        <a:pt x="146" y="21"/>
                      </a:lnTo>
                      <a:lnTo>
                        <a:pt x="182" y="39"/>
                      </a:lnTo>
                      <a:lnTo>
                        <a:pt x="220" y="61"/>
                      </a:lnTo>
                      <a:lnTo>
                        <a:pt x="224" y="64"/>
                      </a:lnTo>
                      <a:lnTo>
                        <a:pt x="262" y="90"/>
                      </a:lnTo>
                      <a:lnTo>
                        <a:pt x="298" y="121"/>
                      </a:lnTo>
                      <a:lnTo>
                        <a:pt x="330" y="150"/>
                      </a:lnTo>
                      <a:lnTo>
                        <a:pt x="344" y="165"/>
                      </a:lnTo>
                      <a:lnTo>
                        <a:pt x="356" y="181"/>
                      </a:lnTo>
                      <a:lnTo>
                        <a:pt x="367" y="195"/>
                      </a:lnTo>
                      <a:lnTo>
                        <a:pt x="377" y="210"/>
                      </a:lnTo>
                      <a:lnTo>
                        <a:pt x="380" y="213"/>
                      </a:lnTo>
                      <a:lnTo>
                        <a:pt x="388" y="227"/>
                      </a:lnTo>
                      <a:lnTo>
                        <a:pt x="395" y="241"/>
                      </a:lnTo>
                      <a:lnTo>
                        <a:pt x="401" y="253"/>
                      </a:lnTo>
                      <a:lnTo>
                        <a:pt x="403" y="264"/>
                      </a:lnTo>
                      <a:lnTo>
                        <a:pt x="403" y="268"/>
                      </a:lnTo>
                      <a:lnTo>
                        <a:pt x="405" y="280"/>
                      </a:lnTo>
                      <a:lnTo>
                        <a:pt x="405" y="289"/>
                      </a:lnTo>
                      <a:lnTo>
                        <a:pt x="403" y="293"/>
                      </a:lnTo>
                      <a:lnTo>
                        <a:pt x="402" y="303"/>
                      </a:lnTo>
                      <a:lnTo>
                        <a:pt x="399" y="306"/>
                      </a:lnTo>
                      <a:lnTo>
                        <a:pt x="395" y="313"/>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2"/>
                      </a:lnTo>
                      <a:lnTo>
                        <a:pt x="223" y="295"/>
                      </a:lnTo>
                      <a:lnTo>
                        <a:pt x="185" y="273"/>
                      </a:lnTo>
                      <a:lnTo>
                        <a:pt x="182" y="270"/>
                      </a:lnTo>
                      <a:lnTo>
                        <a:pt x="146" y="245"/>
                      </a:lnTo>
                      <a:lnTo>
                        <a:pt x="107" y="213"/>
                      </a:lnTo>
                      <a:lnTo>
                        <a:pt x="75" y="182"/>
                      </a:lnTo>
                      <a:lnTo>
                        <a:pt x="61" y="167"/>
                      </a:lnTo>
                      <a:lnTo>
                        <a:pt x="49" y="153"/>
                      </a:lnTo>
                      <a:lnTo>
                        <a:pt x="38" y="138"/>
                      </a:lnTo>
                      <a:lnTo>
                        <a:pt x="28" y="124"/>
                      </a:lnTo>
                      <a:lnTo>
                        <a:pt x="25" y="119"/>
                      </a:lnTo>
                      <a:lnTo>
                        <a:pt x="17" y="106"/>
                      </a:lnTo>
                      <a:lnTo>
                        <a:pt x="10" y="93"/>
                      </a:lnTo>
                      <a:lnTo>
                        <a:pt x="1" y="68"/>
                      </a:lnTo>
                      <a:lnTo>
                        <a:pt x="1" y="64"/>
                      </a:lnTo>
                      <a:lnTo>
                        <a:pt x="0" y="53"/>
                      </a:lnTo>
                      <a:lnTo>
                        <a:pt x="0" y="43"/>
                      </a:lnTo>
                      <a:lnTo>
                        <a:pt x="1" y="39"/>
                      </a:lnTo>
                      <a:lnTo>
                        <a:pt x="3" y="30"/>
                      </a:lnTo>
                      <a:lnTo>
                        <a:pt x="6" y="26"/>
                      </a:lnTo>
                      <a:lnTo>
                        <a:pt x="10" y="19"/>
                      </a:lnTo>
                      <a:lnTo>
                        <a:pt x="17" y="12"/>
                      </a:lnTo>
                      <a:lnTo>
                        <a:pt x="21" y="9"/>
                      </a:lnTo>
                      <a:lnTo>
                        <a:pt x="28" y="5"/>
                      </a:lnTo>
                      <a:lnTo>
                        <a:pt x="38" y="3"/>
                      </a:lnTo>
                      <a:lnTo>
                        <a:pt x="42"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 name="Freeform 113"/>
                <p:cNvSpPr>
                  <a:spLocks/>
                </p:cNvSpPr>
                <p:nvPr/>
              </p:nvSpPr>
              <p:spPr bwMode="auto">
                <a:xfrm>
                  <a:off x="2615" y="1959"/>
                  <a:ext cx="397" cy="313"/>
                </a:xfrm>
                <a:custGeom>
                  <a:avLst/>
                  <a:gdLst/>
                  <a:ahLst/>
                  <a:cxnLst>
                    <a:cxn ang="0">
                      <a:pos x="26" y="14"/>
                    </a:cxn>
                    <a:cxn ang="0">
                      <a:pos x="24" y="19"/>
                    </a:cxn>
                    <a:cxn ang="0">
                      <a:pos x="22" y="33"/>
                    </a:cxn>
                    <a:cxn ang="0">
                      <a:pos x="26" y="51"/>
                    </a:cxn>
                    <a:cxn ang="0">
                      <a:pos x="38" y="78"/>
                    </a:cxn>
                    <a:cxn ang="0">
                      <a:pos x="53" y="103"/>
                    </a:cxn>
                    <a:cxn ang="0">
                      <a:pos x="77" y="132"/>
                    </a:cxn>
                    <a:cxn ang="0">
                      <a:pos x="123" y="177"/>
                    </a:cxn>
                    <a:cxn ang="0">
                      <a:pos x="193" y="232"/>
                    </a:cxn>
                    <a:cxn ang="0">
                      <a:pos x="267" y="271"/>
                    </a:cxn>
                    <a:cxn ang="0">
                      <a:pos x="312" y="287"/>
                    </a:cxn>
                    <a:cxn ang="0">
                      <a:pos x="339" y="291"/>
                    </a:cxn>
                    <a:cxn ang="0">
                      <a:pos x="362" y="289"/>
                    </a:cxn>
                    <a:cxn ang="0">
                      <a:pos x="378" y="281"/>
                    </a:cxn>
                    <a:cxn ang="0">
                      <a:pos x="388" y="301"/>
                    </a:cxn>
                    <a:cxn ang="0">
                      <a:pos x="377" y="308"/>
                    </a:cxn>
                    <a:cxn ang="0">
                      <a:pos x="363" y="312"/>
                    </a:cxn>
                    <a:cxn ang="0">
                      <a:pos x="339" y="313"/>
                    </a:cxn>
                    <a:cxn ang="0">
                      <a:pos x="312" y="309"/>
                    </a:cxn>
                    <a:cxn ang="0">
                      <a:pos x="292" y="305"/>
                    </a:cxn>
                    <a:cxn ang="0">
                      <a:pos x="223" y="274"/>
                    </a:cxn>
                    <a:cxn ang="0">
                      <a:pos x="181" y="249"/>
                    </a:cxn>
                    <a:cxn ang="0">
                      <a:pos x="143" y="223"/>
                    </a:cxn>
                    <a:cxn ang="0">
                      <a:pos x="75" y="163"/>
                    </a:cxn>
                    <a:cxn ang="0">
                      <a:pos x="49" y="132"/>
                    </a:cxn>
                    <a:cxn ang="0">
                      <a:pos x="28" y="104"/>
                    </a:cxn>
                    <a:cxn ang="0">
                      <a:pos x="17" y="86"/>
                    </a:cxn>
                    <a:cxn ang="0">
                      <a:pos x="6" y="60"/>
                    </a:cxn>
                    <a:cxn ang="0">
                      <a:pos x="1" y="44"/>
                    </a:cxn>
                    <a:cxn ang="0">
                      <a:pos x="0" y="24"/>
                    </a:cxn>
                    <a:cxn ang="0">
                      <a:pos x="3" y="11"/>
                    </a:cxn>
                    <a:cxn ang="0">
                      <a:pos x="10" y="0"/>
                    </a:cxn>
                  </a:cxnLst>
                  <a:rect l="0" t="0" r="r" b="b"/>
                  <a:pathLst>
                    <a:path w="397" h="313">
                      <a:moveTo>
                        <a:pt x="10" y="0"/>
                      </a:moveTo>
                      <a:lnTo>
                        <a:pt x="26" y="14"/>
                      </a:lnTo>
                      <a:lnTo>
                        <a:pt x="22" y="19"/>
                      </a:lnTo>
                      <a:lnTo>
                        <a:pt x="24" y="19"/>
                      </a:lnTo>
                      <a:lnTo>
                        <a:pt x="22" y="28"/>
                      </a:lnTo>
                      <a:lnTo>
                        <a:pt x="22" y="33"/>
                      </a:lnTo>
                      <a:lnTo>
                        <a:pt x="24" y="44"/>
                      </a:lnTo>
                      <a:lnTo>
                        <a:pt x="26" y="51"/>
                      </a:lnTo>
                      <a:lnTo>
                        <a:pt x="31" y="65"/>
                      </a:lnTo>
                      <a:lnTo>
                        <a:pt x="38" y="78"/>
                      </a:lnTo>
                      <a:lnTo>
                        <a:pt x="46" y="92"/>
                      </a:lnTo>
                      <a:lnTo>
                        <a:pt x="53" y="103"/>
                      </a:lnTo>
                      <a:lnTo>
                        <a:pt x="64" y="117"/>
                      </a:lnTo>
                      <a:lnTo>
                        <a:pt x="77" y="132"/>
                      </a:lnTo>
                      <a:lnTo>
                        <a:pt x="91" y="147"/>
                      </a:lnTo>
                      <a:lnTo>
                        <a:pt x="123" y="177"/>
                      </a:lnTo>
                      <a:lnTo>
                        <a:pt x="157" y="206"/>
                      </a:lnTo>
                      <a:lnTo>
                        <a:pt x="193" y="232"/>
                      </a:lnTo>
                      <a:lnTo>
                        <a:pt x="231" y="253"/>
                      </a:lnTo>
                      <a:lnTo>
                        <a:pt x="267" y="271"/>
                      </a:lnTo>
                      <a:lnTo>
                        <a:pt x="301" y="284"/>
                      </a:lnTo>
                      <a:lnTo>
                        <a:pt x="312" y="287"/>
                      </a:lnTo>
                      <a:lnTo>
                        <a:pt x="327" y="289"/>
                      </a:lnTo>
                      <a:lnTo>
                        <a:pt x="339" y="291"/>
                      </a:lnTo>
                      <a:lnTo>
                        <a:pt x="352" y="291"/>
                      </a:lnTo>
                      <a:lnTo>
                        <a:pt x="362" y="289"/>
                      </a:lnTo>
                      <a:lnTo>
                        <a:pt x="376" y="284"/>
                      </a:lnTo>
                      <a:lnTo>
                        <a:pt x="378" y="281"/>
                      </a:lnTo>
                      <a:lnTo>
                        <a:pt x="397" y="294"/>
                      </a:lnTo>
                      <a:lnTo>
                        <a:pt x="388" y="301"/>
                      </a:lnTo>
                      <a:lnTo>
                        <a:pt x="385" y="303"/>
                      </a:lnTo>
                      <a:lnTo>
                        <a:pt x="377" y="308"/>
                      </a:lnTo>
                      <a:lnTo>
                        <a:pt x="367" y="312"/>
                      </a:lnTo>
                      <a:lnTo>
                        <a:pt x="363" y="312"/>
                      </a:lnTo>
                      <a:lnTo>
                        <a:pt x="352" y="313"/>
                      </a:lnTo>
                      <a:lnTo>
                        <a:pt x="339" y="313"/>
                      </a:lnTo>
                      <a:lnTo>
                        <a:pt x="327" y="312"/>
                      </a:lnTo>
                      <a:lnTo>
                        <a:pt x="312" y="309"/>
                      </a:lnTo>
                      <a:lnTo>
                        <a:pt x="307" y="309"/>
                      </a:lnTo>
                      <a:lnTo>
                        <a:pt x="292" y="305"/>
                      </a:lnTo>
                      <a:lnTo>
                        <a:pt x="259" y="292"/>
                      </a:lnTo>
                      <a:lnTo>
                        <a:pt x="223" y="274"/>
                      </a:lnTo>
                      <a:lnTo>
                        <a:pt x="184" y="252"/>
                      </a:lnTo>
                      <a:lnTo>
                        <a:pt x="181" y="249"/>
                      </a:lnTo>
                      <a:lnTo>
                        <a:pt x="143" y="224"/>
                      </a:lnTo>
                      <a:lnTo>
                        <a:pt x="143" y="223"/>
                      </a:lnTo>
                      <a:lnTo>
                        <a:pt x="107" y="192"/>
                      </a:lnTo>
                      <a:lnTo>
                        <a:pt x="75" y="163"/>
                      </a:lnTo>
                      <a:lnTo>
                        <a:pt x="61" y="147"/>
                      </a:lnTo>
                      <a:lnTo>
                        <a:pt x="49" y="132"/>
                      </a:lnTo>
                      <a:lnTo>
                        <a:pt x="38" y="118"/>
                      </a:lnTo>
                      <a:lnTo>
                        <a:pt x="28" y="104"/>
                      </a:lnTo>
                      <a:lnTo>
                        <a:pt x="25" y="100"/>
                      </a:lnTo>
                      <a:lnTo>
                        <a:pt x="17" y="86"/>
                      </a:lnTo>
                      <a:lnTo>
                        <a:pt x="10" y="74"/>
                      </a:lnTo>
                      <a:lnTo>
                        <a:pt x="6" y="60"/>
                      </a:lnTo>
                      <a:lnTo>
                        <a:pt x="1" y="49"/>
                      </a:lnTo>
                      <a:lnTo>
                        <a:pt x="1" y="44"/>
                      </a:lnTo>
                      <a:lnTo>
                        <a:pt x="0" y="33"/>
                      </a:lnTo>
                      <a:lnTo>
                        <a:pt x="0" y="24"/>
                      </a:lnTo>
                      <a:lnTo>
                        <a:pt x="1" y="19"/>
                      </a:lnTo>
                      <a:lnTo>
                        <a:pt x="3" y="11"/>
                      </a:lnTo>
                      <a:lnTo>
                        <a:pt x="6"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0" name="Freeform 114"/>
                <p:cNvSpPr>
                  <a:spLocks/>
                </p:cNvSpPr>
                <p:nvPr/>
              </p:nvSpPr>
              <p:spPr bwMode="auto">
                <a:xfrm>
                  <a:off x="2623" y="1866"/>
                  <a:ext cx="89" cy="111"/>
                </a:xfrm>
                <a:custGeom>
                  <a:avLst/>
                  <a:gdLst/>
                  <a:ahLst/>
                  <a:cxnLst>
                    <a:cxn ang="0">
                      <a:pos x="73" y="0"/>
                    </a:cxn>
                    <a:cxn ang="0">
                      <a:pos x="89" y="12"/>
                    </a:cxn>
                    <a:cxn ang="0">
                      <a:pos x="18" y="107"/>
                    </a:cxn>
                    <a:cxn ang="0">
                      <a:pos x="17" y="110"/>
                    </a:cxn>
                    <a:cxn ang="0">
                      <a:pos x="18" y="108"/>
                    </a:cxn>
                    <a:cxn ang="0">
                      <a:pos x="16" y="111"/>
                    </a:cxn>
                    <a:cxn ang="0">
                      <a:pos x="0" y="96"/>
                    </a:cxn>
                    <a:cxn ang="0">
                      <a:pos x="2" y="94"/>
                    </a:cxn>
                    <a:cxn ang="0">
                      <a:pos x="73" y="0"/>
                    </a:cxn>
                  </a:cxnLst>
                  <a:rect l="0" t="0" r="r" b="b"/>
                  <a:pathLst>
                    <a:path w="89" h="111">
                      <a:moveTo>
                        <a:pt x="73" y="0"/>
                      </a:moveTo>
                      <a:lnTo>
                        <a:pt x="89" y="12"/>
                      </a:lnTo>
                      <a:lnTo>
                        <a:pt x="18" y="107"/>
                      </a:lnTo>
                      <a:lnTo>
                        <a:pt x="17" y="110"/>
                      </a:lnTo>
                      <a:lnTo>
                        <a:pt x="18" y="108"/>
                      </a:lnTo>
                      <a:lnTo>
                        <a:pt x="16" y="111"/>
                      </a:lnTo>
                      <a:lnTo>
                        <a:pt x="0" y="96"/>
                      </a:lnTo>
                      <a:lnTo>
                        <a:pt x="2" y="94"/>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1" name="Freeform 115"/>
                <p:cNvSpPr>
                  <a:spLocks/>
                </p:cNvSpPr>
                <p:nvPr/>
              </p:nvSpPr>
              <p:spPr bwMode="auto">
                <a:xfrm>
                  <a:off x="2992" y="2145"/>
                  <a:ext cx="89" cy="112"/>
                </a:xfrm>
                <a:custGeom>
                  <a:avLst/>
                  <a:gdLst/>
                  <a:ahLst/>
                  <a:cxnLst>
                    <a:cxn ang="0">
                      <a:pos x="72" y="0"/>
                    </a:cxn>
                    <a:cxn ang="0">
                      <a:pos x="89" y="13"/>
                    </a:cxn>
                    <a:cxn ang="0">
                      <a:pos x="18" y="108"/>
                    </a:cxn>
                    <a:cxn ang="0">
                      <a:pos x="17" y="110"/>
                    </a:cxn>
                    <a:cxn ang="0">
                      <a:pos x="15" y="112"/>
                    </a:cxn>
                    <a:cxn ang="0">
                      <a:pos x="0" y="96"/>
                    </a:cxn>
                    <a:cxn ang="0">
                      <a:pos x="1" y="95"/>
                    </a:cxn>
                    <a:cxn ang="0">
                      <a:pos x="72" y="0"/>
                    </a:cxn>
                  </a:cxnLst>
                  <a:rect l="0" t="0" r="r" b="b"/>
                  <a:pathLst>
                    <a:path w="89" h="112">
                      <a:moveTo>
                        <a:pt x="72" y="0"/>
                      </a:moveTo>
                      <a:lnTo>
                        <a:pt x="89" y="13"/>
                      </a:lnTo>
                      <a:lnTo>
                        <a:pt x="18" y="108"/>
                      </a:lnTo>
                      <a:lnTo>
                        <a:pt x="17" y="110"/>
                      </a:lnTo>
                      <a:lnTo>
                        <a:pt x="15" y="112"/>
                      </a:lnTo>
                      <a:lnTo>
                        <a:pt x="0" y="96"/>
                      </a:lnTo>
                      <a:lnTo>
                        <a:pt x="1" y="95"/>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2" name="Freeform 116"/>
                <p:cNvSpPr>
                  <a:spLocks/>
                </p:cNvSpPr>
                <p:nvPr/>
              </p:nvSpPr>
              <p:spPr bwMode="auto">
                <a:xfrm>
                  <a:off x="637" y="1278"/>
                  <a:ext cx="499" cy="884"/>
                </a:xfrm>
                <a:custGeom>
                  <a:avLst/>
                  <a:gdLst/>
                  <a:ahLst/>
                  <a:cxnLst>
                    <a:cxn ang="0">
                      <a:pos x="167" y="0"/>
                    </a:cxn>
                    <a:cxn ang="0">
                      <a:pos x="151" y="11"/>
                    </a:cxn>
                    <a:cxn ang="0">
                      <a:pos x="140" y="28"/>
                    </a:cxn>
                    <a:cxn ang="0">
                      <a:pos x="132" y="52"/>
                    </a:cxn>
                    <a:cxn ang="0">
                      <a:pos x="128" y="81"/>
                    </a:cxn>
                    <a:cxn ang="0">
                      <a:pos x="128" y="116"/>
                    </a:cxn>
                    <a:cxn ang="0">
                      <a:pos x="129" y="155"/>
                    </a:cxn>
                    <a:cxn ang="0">
                      <a:pos x="135" y="198"/>
                    </a:cxn>
                    <a:cxn ang="0">
                      <a:pos x="144" y="245"/>
                    </a:cxn>
                    <a:cxn ang="0">
                      <a:pos x="155" y="295"/>
                    </a:cxn>
                    <a:cxn ang="0">
                      <a:pos x="171" y="348"/>
                    </a:cxn>
                    <a:cxn ang="0">
                      <a:pos x="190" y="402"/>
                    </a:cxn>
                    <a:cxn ang="0">
                      <a:pos x="211" y="458"/>
                    </a:cxn>
                    <a:cxn ang="0">
                      <a:pos x="235" y="512"/>
                    </a:cxn>
                    <a:cxn ang="0">
                      <a:pos x="260" y="564"/>
                    </a:cxn>
                    <a:cxn ang="0">
                      <a:pos x="285" y="613"/>
                    </a:cxn>
                    <a:cxn ang="0">
                      <a:pos x="311" y="656"/>
                    </a:cxn>
                    <a:cxn ang="0">
                      <a:pos x="338" y="696"/>
                    </a:cxn>
                    <a:cxn ang="0">
                      <a:pos x="364" y="731"/>
                    </a:cxn>
                    <a:cxn ang="0">
                      <a:pos x="391" y="760"/>
                    </a:cxn>
                    <a:cxn ang="0">
                      <a:pos x="416" y="785"/>
                    </a:cxn>
                    <a:cxn ang="0">
                      <a:pos x="439" y="802"/>
                    </a:cxn>
                    <a:cxn ang="0">
                      <a:pos x="461" y="815"/>
                    </a:cxn>
                    <a:cxn ang="0">
                      <a:pos x="481" y="819"/>
                    </a:cxn>
                    <a:cxn ang="0">
                      <a:pos x="499" y="816"/>
                    </a:cxn>
                    <a:cxn ang="0">
                      <a:pos x="331" y="884"/>
                    </a:cxn>
                    <a:cxn ang="0">
                      <a:pos x="0" y="68"/>
                    </a:cxn>
                    <a:cxn ang="0">
                      <a:pos x="167" y="0"/>
                    </a:cxn>
                  </a:cxnLst>
                  <a:rect l="0" t="0" r="r" b="b"/>
                  <a:pathLst>
                    <a:path w="499" h="884">
                      <a:moveTo>
                        <a:pt x="167" y="0"/>
                      </a:moveTo>
                      <a:lnTo>
                        <a:pt x="151" y="11"/>
                      </a:lnTo>
                      <a:lnTo>
                        <a:pt x="140" y="28"/>
                      </a:lnTo>
                      <a:lnTo>
                        <a:pt x="132" y="52"/>
                      </a:lnTo>
                      <a:lnTo>
                        <a:pt x="128" y="81"/>
                      </a:lnTo>
                      <a:lnTo>
                        <a:pt x="128" y="116"/>
                      </a:lnTo>
                      <a:lnTo>
                        <a:pt x="129" y="155"/>
                      </a:lnTo>
                      <a:lnTo>
                        <a:pt x="135" y="198"/>
                      </a:lnTo>
                      <a:lnTo>
                        <a:pt x="144" y="245"/>
                      </a:lnTo>
                      <a:lnTo>
                        <a:pt x="155" y="295"/>
                      </a:lnTo>
                      <a:lnTo>
                        <a:pt x="171" y="348"/>
                      </a:lnTo>
                      <a:lnTo>
                        <a:pt x="190" y="402"/>
                      </a:lnTo>
                      <a:lnTo>
                        <a:pt x="211" y="458"/>
                      </a:lnTo>
                      <a:lnTo>
                        <a:pt x="235" y="512"/>
                      </a:lnTo>
                      <a:lnTo>
                        <a:pt x="260" y="564"/>
                      </a:lnTo>
                      <a:lnTo>
                        <a:pt x="285" y="613"/>
                      </a:lnTo>
                      <a:lnTo>
                        <a:pt x="311" y="656"/>
                      </a:lnTo>
                      <a:lnTo>
                        <a:pt x="338" y="696"/>
                      </a:lnTo>
                      <a:lnTo>
                        <a:pt x="364" y="731"/>
                      </a:lnTo>
                      <a:lnTo>
                        <a:pt x="391" y="760"/>
                      </a:lnTo>
                      <a:lnTo>
                        <a:pt x="416" y="785"/>
                      </a:lnTo>
                      <a:lnTo>
                        <a:pt x="439" y="802"/>
                      </a:lnTo>
                      <a:lnTo>
                        <a:pt x="461" y="815"/>
                      </a:lnTo>
                      <a:lnTo>
                        <a:pt x="481" y="819"/>
                      </a:lnTo>
                      <a:lnTo>
                        <a:pt x="499" y="816"/>
                      </a:lnTo>
                      <a:lnTo>
                        <a:pt x="331" y="884"/>
                      </a:lnTo>
                      <a:lnTo>
                        <a:pt x="0" y="68"/>
                      </a:lnTo>
                      <a:lnTo>
                        <a:pt x="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3" name="Freeform 117"/>
                <p:cNvSpPr>
                  <a:spLocks/>
                </p:cNvSpPr>
                <p:nvPr/>
              </p:nvSpPr>
              <p:spPr bwMode="auto">
                <a:xfrm>
                  <a:off x="596" y="1346"/>
                  <a:ext cx="372" cy="819"/>
                </a:xfrm>
                <a:custGeom>
                  <a:avLst/>
                  <a:gdLst/>
                  <a:ahLst/>
                  <a:cxnLst>
                    <a:cxn ang="0">
                      <a:pos x="41" y="0"/>
                    </a:cxn>
                    <a:cxn ang="0">
                      <a:pos x="372" y="816"/>
                    </a:cxn>
                    <a:cxn ang="0">
                      <a:pos x="354" y="819"/>
                    </a:cxn>
                    <a:cxn ang="0">
                      <a:pos x="334" y="815"/>
                    </a:cxn>
                    <a:cxn ang="0">
                      <a:pos x="312" y="804"/>
                    </a:cxn>
                    <a:cxn ang="0">
                      <a:pos x="288" y="786"/>
                    </a:cxn>
                    <a:cxn ang="0">
                      <a:pos x="263" y="762"/>
                    </a:cxn>
                    <a:cxn ang="0">
                      <a:pos x="237" y="733"/>
                    </a:cxn>
                    <a:cxn ang="0">
                      <a:pos x="210" y="698"/>
                    </a:cxn>
                    <a:cxn ang="0">
                      <a:pos x="184" y="657"/>
                    </a:cxn>
                    <a:cxn ang="0">
                      <a:pos x="157" y="613"/>
                    </a:cxn>
                    <a:cxn ang="0">
                      <a:pos x="132" y="566"/>
                    </a:cxn>
                    <a:cxn ang="0">
                      <a:pos x="107" y="513"/>
                    </a:cxn>
                    <a:cxn ang="0">
                      <a:pos x="84" y="458"/>
                    </a:cxn>
                    <a:cxn ang="0">
                      <a:pos x="63" y="403"/>
                    </a:cxn>
                    <a:cxn ang="0">
                      <a:pos x="45" y="348"/>
                    </a:cxn>
                    <a:cxn ang="0">
                      <a:pos x="29" y="295"/>
                    </a:cxn>
                    <a:cxn ang="0">
                      <a:pos x="17" y="245"/>
                    </a:cxn>
                    <a:cxn ang="0">
                      <a:pos x="9" y="198"/>
                    </a:cxn>
                    <a:cxn ang="0">
                      <a:pos x="3" y="155"/>
                    </a:cxn>
                    <a:cxn ang="0">
                      <a:pos x="0" y="116"/>
                    </a:cxn>
                    <a:cxn ang="0">
                      <a:pos x="2" y="81"/>
                    </a:cxn>
                    <a:cxn ang="0">
                      <a:pos x="6" y="52"/>
                    </a:cxn>
                    <a:cxn ang="0">
                      <a:pos x="14" y="28"/>
                    </a:cxn>
                    <a:cxn ang="0">
                      <a:pos x="25" y="11"/>
                    </a:cxn>
                    <a:cxn ang="0">
                      <a:pos x="41" y="0"/>
                    </a:cxn>
                  </a:cxnLst>
                  <a:rect l="0" t="0" r="r" b="b"/>
                  <a:pathLst>
                    <a:path w="372" h="819">
                      <a:moveTo>
                        <a:pt x="41" y="0"/>
                      </a:moveTo>
                      <a:lnTo>
                        <a:pt x="372" y="816"/>
                      </a:lnTo>
                      <a:lnTo>
                        <a:pt x="354" y="819"/>
                      </a:lnTo>
                      <a:lnTo>
                        <a:pt x="334" y="815"/>
                      </a:lnTo>
                      <a:lnTo>
                        <a:pt x="312" y="804"/>
                      </a:lnTo>
                      <a:lnTo>
                        <a:pt x="288" y="786"/>
                      </a:lnTo>
                      <a:lnTo>
                        <a:pt x="263" y="762"/>
                      </a:lnTo>
                      <a:lnTo>
                        <a:pt x="237" y="733"/>
                      </a:lnTo>
                      <a:lnTo>
                        <a:pt x="210" y="698"/>
                      </a:lnTo>
                      <a:lnTo>
                        <a:pt x="184" y="657"/>
                      </a:lnTo>
                      <a:lnTo>
                        <a:pt x="157" y="613"/>
                      </a:lnTo>
                      <a:lnTo>
                        <a:pt x="132" y="566"/>
                      </a:lnTo>
                      <a:lnTo>
                        <a:pt x="107" y="513"/>
                      </a:lnTo>
                      <a:lnTo>
                        <a:pt x="84" y="458"/>
                      </a:lnTo>
                      <a:lnTo>
                        <a:pt x="63" y="403"/>
                      </a:lnTo>
                      <a:lnTo>
                        <a:pt x="45" y="348"/>
                      </a:lnTo>
                      <a:lnTo>
                        <a:pt x="29" y="295"/>
                      </a:lnTo>
                      <a:lnTo>
                        <a:pt x="17" y="245"/>
                      </a:lnTo>
                      <a:lnTo>
                        <a:pt x="9" y="198"/>
                      </a:lnTo>
                      <a:lnTo>
                        <a:pt x="3" y="155"/>
                      </a:lnTo>
                      <a:lnTo>
                        <a:pt x="0" y="116"/>
                      </a:lnTo>
                      <a:lnTo>
                        <a:pt x="2" y="81"/>
                      </a:lnTo>
                      <a:lnTo>
                        <a:pt x="6" y="52"/>
                      </a:lnTo>
                      <a:lnTo>
                        <a:pt x="14" y="28"/>
                      </a:lnTo>
                      <a:lnTo>
                        <a:pt x="25" y="11"/>
                      </a:lnTo>
                      <a:lnTo>
                        <a:pt x="4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4" name="Freeform 118"/>
                <p:cNvSpPr>
                  <a:spLocks/>
                </p:cNvSpPr>
                <p:nvPr/>
              </p:nvSpPr>
              <p:spPr bwMode="auto">
                <a:xfrm>
                  <a:off x="765" y="1275"/>
                  <a:ext cx="410" cy="822"/>
                </a:xfrm>
                <a:custGeom>
                  <a:avLst/>
                  <a:gdLst/>
                  <a:ahLst/>
                  <a:cxnLst>
                    <a:cxn ang="0">
                      <a:pos x="57" y="0"/>
                    </a:cxn>
                    <a:cxn ang="0">
                      <a:pos x="77" y="4"/>
                    </a:cxn>
                    <a:cxn ang="0">
                      <a:pos x="100" y="16"/>
                    </a:cxn>
                    <a:cxn ang="0">
                      <a:pos x="123" y="34"/>
                    </a:cxn>
                    <a:cxn ang="0">
                      <a:pos x="148" y="59"/>
                    </a:cxn>
                    <a:cxn ang="0">
                      <a:pos x="173" y="88"/>
                    </a:cxn>
                    <a:cxn ang="0">
                      <a:pos x="200" y="123"/>
                    </a:cxn>
                    <a:cxn ang="0">
                      <a:pos x="226" y="163"/>
                    </a:cxn>
                    <a:cxn ang="0">
                      <a:pos x="253" y="206"/>
                    </a:cxn>
                    <a:cxn ang="0">
                      <a:pos x="278" y="255"/>
                    </a:cxn>
                    <a:cxn ang="0">
                      <a:pos x="303" y="307"/>
                    </a:cxn>
                    <a:cxn ang="0">
                      <a:pos x="327" y="361"/>
                    </a:cxn>
                    <a:cxn ang="0">
                      <a:pos x="347" y="417"/>
                    </a:cxn>
                    <a:cxn ang="0">
                      <a:pos x="367" y="471"/>
                    </a:cxn>
                    <a:cxn ang="0">
                      <a:pos x="382" y="524"/>
                    </a:cxn>
                    <a:cxn ang="0">
                      <a:pos x="393" y="574"/>
                    </a:cxn>
                    <a:cxn ang="0">
                      <a:pos x="403" y="621"/>
                    </a:cxn>
                    <a:cxn ang="0">
                      <a:pos x="409" y="664"/>
                    </a:cxn>
                    <a:cxn ang="0">
                      <a:pos x="410" y="703"/>
                    </a:cxn>
                    <a:cxn ang="0">
                      <a:pos x="410" y="738"/>
                    </a:cxn>
                    <a:cxn ang="0">
                      <a:pos x="406" y="767"/>
                    </a:cxn>
                    <a:cxn ang="0">
                      <a:pos x="397" y="791"/>
                    </a:cxn>
                    <a:cxn ang="0">
                      <a:pos x="386" y="808"/>
                    </a:cxn>
                    <a:cxn ang="0">
                      <a:pos x="371" y="819"/>
                    </a:cxn>
                    <a:cxn ang="0">
                      <a:pos x="353" y="822"/>
                    </a:cxn>
                    <a:cxn ang="0">
                      <a:pos x="333" y="818"/>
                    </a:cxn>
                    <a:cxn ang="0">
                      <a:pos x="311" y="805"/>
                    </a:cxn>
                    <a:cxn ang="0">
                      <a:pos x="288" y="788"/>
                    </a:cxn>
                    <a:cxn ang="0">
                      <a:pos x="263" y="763"/>
                    </a:cxn>
                    <a:cxn ang="0">
                      <a:pos x="236" y="734"/>
                    </a:cxn>
                    <a:cxn ang="0">
                      <a:pos x="210" y="699"/>
                    </a:cxn>
                    <a:cxn ang="0">
                      <a:pos x="183" y="659"/>
                    </a:cxn>
                    <a:cxn ang="0">
                      <a:pos x="157" y="616"/>
                    </a:cxn>
                    <a:cxn ang="0">
                      <a:pos x="132" y="567"/>
                    </a:cxn>
                    <a:cxn ang="0">
                      <a:pos x="107" y="515"/>
                    </a:cxn>
                    <a:cxn ang="0">
                      <a:pos x="83" y="461"/>
                    </a:cxn>
                    <a:cxn ang="0">
                      <a:pos x="62" y="405"/>
                    </a:cxn>
                    <a:cxn ang="0">
                      <a:pos x="43" y="351"/>
                    </a:cxn>
                    <a:cxn ang="0">
                      <a:pos x="27" y="298"/>
                    </a:cxn>
                    <a:cxn ang="0">
                      <a:pos x="16" y="248"/>
                    </a:cxn>
                    <a:cxn ang="0">
                      <a:pos x="7" y="201"/>
                    </a:cxn>
                    <a:cxn ang="0">
                      <a:pos x="1" y="158"/>
                    </a:cxn>
                    <a:cxn ang="0">
                      <a:pos x="0" y="119"/>
                    </a:cxn>
                    <a:cxn ang="0">
                      <a:pos x="0" y="84"/>
                    </a:cxn>
                    <a:cxn ang="0">
                      <a:pos x="4" y="55"/>
                    </a:cxn>
                    <a:cxn ang="0">
                      <a:pos x="12" y="31"/>
                    </a:cxn>
                    <a:cxn ang="0">
                      <a:pos x="23" y="14"/>
                    </a:cxn>
                    <a:cxn ang="0">
                      <a:pos x="39" y="3"/>
                    </a:cxn>
                    <a:cxn ang="0">
                      <a:pos x="57" y="0"/>
                    </a:cxn>
                  </a:cxnLst>
                  <a:rect l="0" t="0" r="r" b="b"/>
                  <a:pathLst>
                    <a:path w="410" h="822">
                      <a:moveTo>
                        <a:pt x="57" y="0"/>
                      </a:moveTo>
                      <a:lnTo>
                        <a:pt x="77" y="4"/>
                      </a:lnTo>
                      <a:lnTo>
                        <a:pt x="100" y="16"/>
                      </a:lnTo>
                      <a:lnTo>
                        <a:pt x="123" y="34"/>
                      </a:lnTo>
                      <a:lnTo>
                        <a:pt x="148" y="59"/>
                      </a:lnTo>
                      <a:lnTo>
                        <a:pt x="173" y="88"/>
                      </a:lnTo>
                      <a:lnTo>
                        <a:pt x="200" y="123"/>
                      </a:lnTo>
                      <a:lnTo>
                        <a:pt x="226" y="163"/>
                      </a:lnTo>
                      <a:lnTo>
                        <a:pt x="253" y="206"/>
                      </a:lnTo>
                      <a:lnTo>
                        <a:pt x="278" y="255"/>
                      </a:lnTo>
                      <a:lnTo>
                        <a:pt x="303" y="307"/>
                      </a:lnTo>
                      <a:lnTo>
                        <a:pt x="327" y="361"/>
                      </a:lnTo>
                      <a:lnTo>
                        <a:pt x="347" y="417"/>
                      </a:lnTo>
                      <a:lnTo>
                        <a:pt x="367" y="471"/>
                      </a:lnTo>
                      <a:lnTo>
                        <a:pt x="382" y="524"/>
                      </a:lnTo>
                      <a:lnTo>
                        <a:pt x="393" y="574"/>
                      </a:lnTo>
                      <a:lnTo>
                        <a:pt x="403" y="621"/>
                      </a:lnTo>
                      <a:lnTo>
                        <a:pt x="409" y="664"/>
                      </a:lnTo>
                      <a:lnTo>
                        <a:pt x="410" y="703"/>
                      </a:lnTo>
                      <a:lnTo>
                        <a:pt x="410" y="738"/>
                      </a:lnTo>
                      <a:lnTo>
                        <a:pt x="406" y="767"/>
                      </a:lnTo>
                      <a:lnTo>
                        <a:pt x="397" y="791"/>
                      </a:lnTo>
                      <a:lnTo>
                        <a:pt x="386" y="808"/>
                      </a:lnTo>
                      <a:lnTo>
                        <a:pt x="371" y="819"/>
                      </a:lnTo>
                      <a:lnTo>
                        <a:pt x="353" y="822"/>
                      </a:lnTo>
                      <a:lnTo>
                        <a:pt x="333" y="818"/>
                      </a:lnTo>
                      <a:lnTo>
                        <a:pt x="311" y="805"/>
                      </a:lnTo>
                      <a:lnTo>
                        <a:pt x="288" y="788"/>
                      </a:lnTo>
                      <a:lnTo>
                        <a:pt x="263" y="763"/>
                      </a:lnTo>
                      <a:lnTo>
                        <a:pt x="236" y="734"/>
                      </a:lnTo>
                      <a:lnTo>
                        <a:pt x="210" y="699"/>
                      </a:lnTo>
                      <a:lnTo>
                        <a:pt x="183" y="659"/>
                      </a:lnTo>
                      <a:lnTo>
                        <a:pt x="157" y="616"/>
                      </a:lnTo>
                      <a:lnTo>
                        <a:pt x="132" y="567"/>
                      </a:lnTo>
                      <a:lnTo>
                        <a:pt x="107" y="515"/>
                      </a:lnTo>
                      <a:lnTo>
                        <a:pt x="83" y="461"/>
                      </a:lnTo>
                      <a:lnTo>
                        <a:pt x="62" y="405"/>
                      </a:lnTo>
                      <a:lnTo>
                        <a:pt x="43" y="351"/>
                      </a:lnTo>
                      <a:lnTo>
                        <a:pt x="27" y="298"/>
                      </a:lnTo>
                      <a:lnTo>
                        <a:pt x="16" y="248"/>
                      </a:lnTo>
                      <a:lnTo>
                        <a:pt x="7" y="201"/>
                      </a:lnTo>
                      <a:lnTo>
                        <a:pt x="1" y="158"/>
                      </a:lnTo>
                      <a:lnTo>
                        <a:pt x="0" y="119"/>
                      </a:lnTo>
                      <a:lnTo>
                        <a:pt x="0" y="84"/>
                      </a:lnTo>
                      <a:lnTo>
                        <a:pt x="4" y="55"/>
                      </a:lnTo>
                      <a:lnTo>
                        <a:pt x="12" y="31"/>
                      </a:lnTo>
                      <a:lnTo>
                        <a:pt x="23" y="14"/>
                      </a:lnTo>
                      <a:lnTo>
                        <a:pt x="39" y="3"/>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5" name="Freeform 119"/>
                <p:cNvSpPr>
                  <a:spLocks noEditPoints="1"/>
                </p:cNvSpPr>
                <p:nvPr/>
              </p:nvSpPr>
              <p:spPr bwMode="auto">
                <a:xfrm>
                  <a:off x="753" y="1264"/>
                  <a:ext cx="433" cy="844"/>
                </a:xfrm>
                <a:custGeom>
                  <a:avLst/>
                  <a:gdLst/>
                  <a:ahLst/>
                  <a:cxnLst>
                    <a:cxn ang="0">
                      <a:pos x="45" y="32"/>
                    </a:cxn>
                    <a:cxn ang="0">
                      <a:pos x="28" y="66"/>
                    </a:cxn>
                    <a:cxn ang="0">
                      <a:pos x="23" y="139"/>
                    </a:cxn>
                    <a:cxn ang="0">
                      <a:pos x="34" y="231"/>
                    </a:cxn>
                    <a:cxn ang="0">
                      <a:pos x="62" y="344"/>
                    </a:cxn>
                    <a:cxn ang="0">
                      <a:pos x="123" y="510"/>
                    </a:cxn>
                    <a:cxn ang="0">
                      <a:pos x="180" y="622"/>
                    </a:cxn>
                    <a:cxn ang="0">
                      <a:pos x="237" y="712"/>
                    </a:cxn>
                    <a:cxn ang="0">
                      <a:pos x="294" y="780"/>
                    </a:cxn>
                    <a:cxn ang="0">
                      <a:pos x="344" y="816"/>
                    </a:cxn>
                    <a:cxn ang="0">
                      <a:pos x="379" y="820"/>
                    </a:cxn>
                    <a:cxn ang="0">
                      <a:pos x="401" y="792"/>
                    </a:cxn>
                    <a:cxn ang="0">
                      <a:pos x="411" y="732"/>
                    </a:cxn>
                    <a:cxn ang="0">
                      <a:pos x="405" y="643"/>
                    </a:cxn>
                    <a:cxn ang="0">
                      <a:pos x="383" y="539"/>
                    </a:cxn>
                    <a:cxn ang="0">
                      <a:pos x="329" y="376"/>
                    </a:cxn>
                    <a:cxn ang="0">
                      <a:pos x="273" y="258"/>
                    </a:cxn>
                    <a:cxn ang="0">
                      <a:pos x="215" y="157"/>
                    </a:cxn>
                    <a:cxn ang="0">
                      <a:pos x="159" y="84"/>
                    </a:cxn>
                    <a:cxn ang="0">
                      <a:pos x="91" y="28"/>
                    </a:cxn>
                    <a:cxn ang="0">
                      <a:pos x="64" y="0"/>
                    </a:cxn>
                    <a:cxn ang="0">
                      <a:pos x="99" y="7"/>
                    </a:cxn>
                    <a:cxn ang="0">
                      <a:pos x="137" y="32"/>
                    </a:cxn>
                    <a:cxn ang="0">
                      <a:pos x="194" y="92"/>
                    </a:cxn>
                    <a:cxn ang="0">
                      <a:pos x="236" y="149"/>
                    </a:cxn>
                    <a:cxn ang="0">
                      <a:pos x="294" y="249"/>
                    </a:cxn>
                    <a:cxn ang="0">
                      <a:pos x="350" y="368"/>
                    </a:cxn>
                    <a:cxn ang="0">
                      <a:pos x="404" y="531"/>
                    </a:cxn>
                    <a:cxn ang="0">
                      <a:pos x="422" y="609"/>
                    </a:cxn>
                    <a:cxn ang="0">
                      <a:pos x="433" y="705"/>
                    </a:cxn>
                    <a:cxn ang="0">
                      <a:pos x="429" y="778"/>
                    </a:cxn>
                    <a:cxn ang="0">
                      <a:pos x="415" y="816"/>
                    </a:cxn>
                    <a:cxn ang="0">
                      <a:pos x="398" y="833"/>
                    </a:cxn>
                    <a:cxn ang="0">
                      <a:pos x="371" y="844"/>
                    </a:cxn>
                    <a:cxn ang="0">
                      <a:pos x="336" y="837"/>
                    </a:cxn>
                    <a:cxn ang="0">
                      <a:pos x="298" y="812"/>
                    </a:cxn>
                    <a:cxn ang="0">
                      <a:pos x="241" y="753"/>
                    </a:cxn>
                    <a:cxn ang="0">
                      <a:pos x="198" y="695"/>
                    </a:cxn>
                    <a:cxn ang="0">
                      <a:pos x="140" y="595"/>
                    </a:cxn>
                    <a:cxn ang="0">
                      <a:pos x="69" y="435"/>
                    </a:cxn>
                    <a:cxn ang="0">
                      <a:pos x="30" y="313"/>
                    </a:cxn>
                    <a:cxn ang="0">
                      <a:pos x="12" y="235"/>
                    </a:cxn>
                    <a:cxn ang="0">
                      <a:pos x="0" y="139"/>
                    </a:cxn>
                    <a:cxn ang="0">
                      <a:pos x="6" y="66"/>
                    </a:cxn>
                    <a:cxn ang="0">
                      <a:pos x="19" y="28"/>
                    </a:cxn>
                    <a:cxn ang="0">
                      <a:pos x="35" y="11"/>
                    </a:cxn>
                    <a:cxn ang="0">
                      <a:pos x="64" y="0"/>
                    </a:cxn>
                  </a:cxnLst>
                  <a:rect l="0" t="0" r="r" b="b"/>
                  <a:pathLst>
                    <a:path w="433" h="844">
                      <a:moveTo>
                        <a:pt x="67" y="22"/>
                      </a:moveTo>
                      <a:lnTo>
                        <a:pt x="55" y="25"/>
                      </a:lnTo>
                      <a:lnTo>
                        <a:pt x="45" y="32"/>
                      </a:lnTo>
                      <a:lnTo>
                        <a:pt x="38" y="38"/>
                      </a:lnTo>
                      <a:lnTo>
                        <a:pt x="32" y="52"/>
                      </a:lnTo>
                      <a:lnTo>
                        <a:pt x="28" y="66"/>
                      </a:lnTo>
                      <a:lnTo>
                        <a:pt x="24" y="88"/>
                      </a:lnTo>
                      <a:lnTo>
                        <a:pt x="23" y="112"/>
                      </a:lnTo>
                      <a:lnTo>
                        <a:pt x="23" y="139"/>
                      </a:lnTo>
                      <a:lnTo>
                        <a:pt x="24" y="169"/>
                      </a:lnTo>
                      <a:lnTo>
                        <a:pt x="28" y="201"/>
                      </a:lnTo>
                      <a:lnTo>
                        <a:pt x="34" y="231"/>
                      </a:lnTo>
                      <a:lnTo>
                        <a:pt x="41" y="267"/>
                      </a:lnTo>
                      <a:lnTo>
                        <a:pt x="51" y="305"/>
                      </a:lnTo>
                      <a:lnTo>
                        <a:pt x="62" y="344"/>
                      </a:lnTo>
                      <a:lnTo>
                        <a:pt x="74" y="384"/>
                      </a:lnTo>
                      <a:lnTo>
                        <a:pt x="89" y="426"/>
                      </a:lnTo>
                      <a:lnTo>
                        <a:pt x="123" y="510"/>
                      </a:lnTo>
                      <a:lnTo>
                        <a:pt x="141" y="549"/>
                      </a:lnTo>
                      <a:lnTo>
                        <a:pt x="160" y="586"/>
                      </a:lnTo>
                      <a:lnTo>
                        <a:pt x="180" y="622"/>
                      </a:lnTo>
                      <a:lnTo>
                        <a:pt x="199" y="656"/>
                      </a:lnTo>
                      <a:lnTo>
                        <a:pt x="219" y="687"/>
                      </a:lnTo>
                      <a:lnTo>
                        <a:pt x="237" y="712"/>
                      </a:lnTo>
                      <a:lnTo>
                        <a:pt x="256" y="738"/>
                      </a:lnTo>
                      <a:lnTo>
                        <a:pt x="276" y="760"/>
                      </a:lnTo>
                      <a:lnTo>
                        <a:pt x="294" y="780"/>
                      </a:lnTo>
                      <a:lnTo>
                        <a:pt x="313" y="797"/>
                      </a:lnTo>
                      <a:lnTo>
                        <a:pt x="327" y="806"/>
                      </a:lnTo>
                      <a:lnTo>
                        <a:pt x="344" y="816"/>
                      </a:lnTo>
                      <a:lnTo>
                        <a:pt x="355" y="820"/>
                      </a:lnTo>
                      <a:lnTo>
                        <a:pt x="371" y="822"/>
                      </a:lnTo>
                      <a:lnTo>
                        <a:pt x="379" y="820"/>
                      </a:lnTo>
                      <a:lnTo>
                        <a:pt x="389" y="813"/>
                      </a:lnTo>
                      <a:lnTo>
                        <a:pt x="396" y="806"/>
                      </a:lnTo>
                      <a:lnTo>
                        <a:pt x="401" y="792"/>
                      </a:lnTo>
                      <a:lnTo>
                        <a:pt x="407" y="774"/>
                      </a:lnTo>
                      <a:lnTo>
                        <a:pt x="409" y="756"/>
                      </a:lnTo>
                      <a:lnTo>
                        <a:pt x="411" y="732"/>
                      </a:lnTo>
                      <a:lnTo>
                        <a:pt x="411" y="705"/>
                      </a:lnTo>
                      <a:lnTo>
                        <a:pt x="409" y="675"/>
                      </a:lnTo>
                      <a:lnTo>
                        <a:pt x="405" y="643"/>
                      </a:lnTo>
                      <a:lnTo>
                        <a:pt x="400" y="613"/>
                      </a:lnTo>
                      <a:lnTo>
                        <a:pt x="393" y="577"/>
                      </a:lnTo>
                      <a:lnTo>
                        <a:pt x="383" y="539"/>
                      </a:lnTo>
                      <a:lnTo>
                        <a:pt x="372" y="500"/>
                      </a:lnTo>
                      <a:lnTo>
                        <a:pt x="359" y="460"/>
                      </a:lnTo>
                      <a:lnTo>
                        <a:pt x="329" y="376"/>
                      </a:lnTo>
                      <a:lnTo>
                        <a:pt x="311" y="334"/>
                      </a:lnTo>
                      <a:lnTo>
                        <a:pt x="293" y="295"/>
                      </a:lnTo>
                      <a:lnTo>
                        <a:pt x="273" y="258"/>
                      </a:lnTo>
                      <a:lnTo>
                        <a:pt x="254" y="222"/>
                      </a:lnTo>
                      <a:lnTo>
                        <a:pt x="234" y="188"/>
                      </a:lnTo>
                      <a:lnTo>
                        <a:pt x="215" y="157"/>
                      </a:lnTo>
                      <a:lnTo>
                        <a:pt x="198" y="132"/>
                      </a:lnTo>
                      <a:lnTo>
                        <a:pt x="179" y="107"/>
                      </a:lnTo>
                      <a:lnTo>
                        <a:pt x="159" y="84"/>
                      </a:lnTo>
                      <a:lnTo>
                        <a:pt x="140" y="64"/>
                      </a:lnTo>
                      <a:lnTo>
                        <a:pt x="121" y="48"/>
                      </a:lnTo>
                      <a:lnTo>
                        <a:pt x="91" y="28"/>
                      </a:lnTo>
                      <a:lnTo>
                        <a:pt x="74" y="24"/>
                      </a:lnTo>
                      <a:lnTo>
                        <a:pt x="67" y="22"/>
                      </a:lnTo>
                      <a:close/>
                      <a:moveTo>
                        <a:pt x="64" y="0"/>
                      </a:moveTo>
                      <a:lnTo>
                        <a:pt x="78" y="2"/>
                      </a:lnTo>
                      <a:lnTo>
                        <a:pt x="83" y="3"/>
                      </a:lnTo>
                      <a:lnTo>
                        <a:pt x="99" y="7"/>
                      </a:lnTo>
                      <a:lnTo>
                        <a:pt x="116" y="17"/>
                      </a:lnTo>
                      <a:lnTo>
                        <a:pt x="119" y="20"/>
                      </a:lnTo>
                      <a:lnTo>
                        <a:pt x="137" y="32"/>
                      </a:lnTo>
                      <a:lnTo>
                        <a:pt x="155" y="49"/>
                      </a:lnTo>
                      <a:lnTo>
                        <a:pt x="174" y="68"/>
                      </a:lnTo>
                      <a:lnTo>
                        <a:pt x="194" y="92"/>
                      </a:lnTo>
                      <a:lnTo>
                        <a:pt x="213" y="117"/>
                      </a:lnTo>
                      <a:lnTo>
                        <a:pt x="233" y="145"/>
                      </a:lnTo>
                      <a:lnTo>
                        <a:pt x="236" y="149"/>
                      </a:lnTo>
                      <a:lnTo>
                        <a:pt x="255" y="180"/>
                      </a:lnTo>
                      <a:lnTo>
                        <a:pt x="275" y="213"/>
                      </a:lnTo>
                      <a:lnTo>
                        <a:pt x="294" y="249"/>
                      </a:lnTo>
                      <a:lnTo>
                        <a:pt x="313" y="287"/>
                      </a:lnTo>
                      <a:lnTo>
                        <a:pt x="332" y="326"/>
                      </a:lnTo>
                      <a:lnTo>
                        <a:pt x="350" y="368"/>
                      </a:lnTo>
                      <a:lnTo>
                        <a:pt x="380" y="451"/>
                      </a:lnTo>
                      <a:lnTo>
                        <a:pt x="393" y="492"/>
                      </a:lnTo>
                      <a:lnTo>
                        <a:pt x="404" y="531"/>
                      </a:lnTo>
                      <a:lnTo>
                        <a:pt x="414" y="568"/>
                      </a:lnTo>
                      <a:lnTo>
                        <a:pt x="421" y="604"/>
                      </a:lnTo>
                      <a:lnTo>
                        <a:pt x="422" y="609"/>
                      </a:lnTo>
                      <a:lnTo>
                        <a:pt x="428" y="643"/>
                      </a:lnTo>
                      <a:lnTo>
                        <a:pt x="432" y="675"/>
                      </a:lnTo>
                      <a:lnTo>
                        <a:pt x="433" y="705"/>
                      </a:lnTo>
                      <a:lnTo>
                        <a:pt x="433" y="732"/>
                      </a:lnTo>
                      <a:lnTo>
                        <a:pt x="432" y="756"/>
                      </a:lnTo>
                      <a:lnTo>
                        <a:pt x="429" y="778"/>
                      </a:lnTo>
                      <a:lnTo>
                        <a:pt x="428" y="783"/>
                      </a:lnTo>
                      <a:lnTo>
                        <a:pt x="422" y="801"/>
                      </a:lnTo>
                      <a:lnTo>
                        <a:pt x="415" y="816"/>
                      </a:lnTo>
                      <a:lnTo>
                        <a:pt x="412" y="819"/>
                      </a:lnTo>
                      <a:lnTo>
                        <a:pt x="403" y="830"/>
                      </a:lnTo>
                      <a:lnTo>
                        <a:pt x="398" y="833"/>
                      </a:lnTo>
                      <a:lnTo>
                        <a:pt x="387" y="841"/>
                      </a:lnTo>
                      <a:lnTo>
                        <a:pt x="375" y="844"/>
                      </a:lnTo>
                      <a:lnTo>
                        <a:pt x="371" y="844"/>
                      </a:lnTo>
                      <a:lnTo>
                        <a:pt x="355" y="842"/>
                      </a:lnTo>
                      <a:lnTo>
                        <a:pt x="351" y="842"/>
                      </a:lnTo>
                      <a:lnTo>
                        <a:pt x="336" y="837"/>
                      </a:lnTo>
                      <a:lnTo>
                        <a:pt x="319" y="827"/>
                      </a:lnTo>
                      <a:lnTo>
                        <a:pt x="315" y="824"/>
                      </a:lnTo>
                      <a:lnTo>
                        <a:pt x="298" y="812"/>
                      </a:lnTo>
                      <a:lnTo>
                        <a:pt x="279" y="795"/>
                      </a:lnTo>
                      <a:lnTo>
                        <a:pt x="261" y="776"/>
                      </a:lnTo>
                      <a:lnTo>
                        <a:pt x="241" y="753"/>
                      </a:lnTo>
                      <a:lnTo>
                        <a:pt x="222" y="727"/>
                      </a:lnTo>
                      <a:lnTo>
                        <a:pt x="201" y="699"/>
                      </a:lnTo>
                      <a:lnTo>
                        <a:pt x="198" y="695"/>
                      </a:lnTo>
                      <a:lnTo>
                        <a:pt x="179" y="664"/>
                      </a:lnTo>
                      <a:lnTo>
                        <a:pt x="159" y="631"/>
                      </a:lnTo>
                      <a:lnTo>
                        <a:pt x="140" y="595"/>
                      </a:lnTo>
                      <a:lnTo>
                        <a:pt x="120" y="557"/>
                      </a:lnTo>
                      <a:lnTo>
                        <a:pt x="102" y="518"/>
                      </a:lnTo>
                      <a:lnTo>
                        <a:pt x="69" y="435"/>
                      </a:lnTo>
                      <a:lnTo>
                        <a:pt x="53" y="393"/>
                      </a:lnTo>
                      <a:lnTo>
                        <a:pt x="41" y="352"/>
                      </a:lnTo>
                      <a:lnTo>
                        <a:pt x="30" y="313"/>
                      </a:lnTo>
                      <a:lnTo>
                        <a:pt x="20" y="276"/>
                      </a:lnTo>
                      <a:lnTo>
                        <a:pt x="13" y="240"/>
                      </a:lnTo>
                      <a:lnTo>
                        <a:pt x="12" y="235"/>
                      </a:lnTo>
                      <a:lnTo>
                        <a:pt x="6" y="201"/>
                      </a:lnTo>
                      <a:lnTo>
                        <a:pt x="2" y="169"/>
                      </a:lnTo>
                      <a:lnTo>
                        <a:pt x="0" y="139"/>
                      </a:lnTo>
                      <a:lnTo>
                        <a:pt x="0" y="112"/>
                      </a:lnTo>
                      <a:lnTo>
                        <a:pt x="2" y="88"/>
                      </a:lnTo>
                      <a:lnTo>
                        <a:pt x="6" y="66"/>
                      </a:lnTo>
                      <a:lnTo>
                        <a:pt x="6" y="61"/>
                      </a:lnTo>
                      <a:lnTo>
                        <a:pt x="12" y="43"/>
                      </a:lnTo>
                      <a:lnTo>
                        <a:pt x="19" y="28"/>
                      </a:lnTo>
                      <a:lnTo>
                        <a:pt x="21" y="25"/>
                      </a:lnTo>
                      <a:lnTo>
                        <a:pt x="31" y="14"/>
                      </a:lnTo>
                      <a:lnTo>
                        <a:pt x="35" y="11"/>
                      </a:lnTo>
                      <a:lnTo>
                        <a:pt x="46" y="4"/>
                      </a:lnTo>
                      <a:lnTo>
                        <a:pt x="60"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6" name="Freeform 120"/>
                <p:cNvSpPr>
                  <a:spLocks/>
                </p:cNvSpPr>
                <p:nvPr/>
              </p:nvSpPr>
              <p:spPr bwMode="auto">
                <a:xfrm>
                  <a:off x="585" y="1337"/>
                  <a:ext cx="387" cy="839"/>
                </a:xfrm>
                <a:custGeom>
                  <a:avLst/>
                  <a:gdLst/>
                  <a:ahLst/>
                  <a:cxnLst>
                    <a:cxn ang="0">
                      <a:pos x="56" y="20"/>
                    </a:cxn>
                    <a:cxn ang="0">
                      <a:pos x="39" y="33"/>
                    </a:cxn>
                    <a:cxn ang="0">
                      <a:pos x="28" y="65"/>
                    </a:cxn>
                    <a:cxn ang="0">
                      <a:pos x="24" y="83"/>
                    </a:cxn>
                    <a:cxn ang="0">
                      <a:pos x="22" y="135"/>
                    </a:cxn>
                    <a:cxn ang="0">
                      <a:pos x="29" y="196"/>
                    </a:cxn>
                    <a:cxn ang="0">
                      <a:pos x="42" y="263"/>
                    </a:cxn>
                    <a:cxn ang="0">
                      <a:pos x="61" y="339"/>
                    </a:cxn>
                    <a:cxn ang="0">
                      <a:pos x="89" y="421"/>
                    </a:cxn>
                    <a:cxn ang="0">
                      <a:pos x="141" y="544"/>
                    </a:cxn>
                    <a:cxn ang="0">
                      <a:pos x="180" y="618"/>
                    </a:cxn>
                    <a:cxn ang="0">
                      <a:pos x="217" y="682"/>
                    </a:cxn>
                    <a:cxn ang="0">
                      <a:pos x="256" y="733"/>
                    </a:cxn>
                    <a:cxn ang="0">
                      <a:pos x="294" y="776"/>
                    </a:cxn>
                    <a:cxn ang="0">
                      <a:pos x="327" y="803"/>
                    </a:cxn>
                    <a:cxn ang="0">
                      <a:pos x="355" y="815"/>
                    </a:cxn>
                    <a:cxn ang="0">
                      <a:pos x="379" y="815"/>
                    </a:cxn>
                    <a:cxn ang="0">
                      <a:pos x="374" y="839"/>
                    </a:cxn>
                    <a:cxn ang="0">
                      <a:pos x="355" y="838"/>
                    </a:cxn>
                    <a:cxn ang="0">
                      <a:pos x="335" y="832"/>
                    </a:cxn>
                    <a:cxn ang="0">
                      <a:pos x="315" y="821"/>
                    </a:cxn>
                    <a:cxn ang="0">
                      <a:pos x="278" y="792"/>
                    </a:cxn>
                    <a:cxn ang="0">
                      <a:pos x="241" y="749"/>
                    </a:cxn>
                    <a:cxn ang="0">
                      <a:pos x="200" y="694"/>
                    </a:cxn>
                    <a:cxn ang="0">
                      <a:pos x="178" y="659"/>
                    </a:cxn>
                    <a:cxn ang="0">
                      <a:pos x="139" y="591"/>
                    </a:cxn>
                    <a:cxn ang="0">
                      <a:pos x="102" y="513"/>
                    </a:cxn>
                    <a:cxn ang="0">
                      <a:pos x="54" y="388"/>
                    </a:cxn>
                    <a:cxn ang="0">
                      <a:pos x="29" y="309"/>
                    </a:cxn>
                    <a:cxn ang="0">
                      <a:pos x="13" y="235"/>
                    </a:cxn>
                    <a:cxn ang="0">
                      <a:pos x="7" y="196"/>
                    </a:cxn>
                    <a:cxn ang="0">
                      <a:pos x="0" y="135"/>
                    </a:cxn>
                    <a:cxn ang="0">
                      <a:pos x="1" y="83"/>
                    </a:cxn>
                    <a:cxn ang="0">
                      <a:pos x="7" y="57"/>
                    </a:cxn>
                    <a:cxn ang="0">
                      <a:pos x="20" y="23"/>
                    </a:cxn>
                    <a:cxn ang="0">
                      <a:pos x="32" y="9"/>
                    </a:cxn>
                    <a:cxn ang="0">
                      <a:pos x="47" y="0"/>
                    </a:cxn>
                  </a:cxnLst>
                  <a:rect l="0" t="0" r="r" b="b"/>
                  <a:pathLst>
                    <a:path w="387" h="839">
                      <a:moveTo>
                        <a:pt x="47" y="0"/>
                      </a:moveTo>
                      <a:lnTo>
                        <a:pt x="56" y="20"/>
                      </a:lnTo>
                      <a:lnTo>
                        <a:pt x="46" y="27"/>
                      </a:lnTo>
                      <a:lnTo>
                        <a:pt x="39" y="33"/>
                      </a:lnTo>
                      <a:lnTo>
                        <a:pt x="33" y="47"/>
                      </a:lnTo>
                      <a:lnTo>
                        <a:pt x="28" y="65"/>
                      </a:lnTo>
                      <a:lnTo>
                        <a:pt x="27" y="65"/>
                      </a:lnTo>
                      <a:lnTo>
                        <a:pt x="24" y="83"/>
                      </a:lnTo>
                      <a:lnTo>
                        <a:pt x="22" y="107"/>
                      </a:lnTo>
                      <a:lnTo>
                        <a:pt x="22" y="135"/>
                      </a:lnTo>
                      <a:lnTo>
                        <a:pt x="25" y="164"/>
                      </a:lnTo>
                      <a:lnTo>
                        <a:pt x="29" y="196"/>
                      </a:lnTo>
                      <a:lnTo>
                        <a:pt x="35" y="231"/>
                      </a:lnTo>
                      <a:lnTo>
                        <a:pt x="42" y="263"/>
                      </a:lnTo>
                      <a:lnTo>
                        <a:pt x="50" y="300"/>
                      </a:lnTo>
                      <a:lnTo>
                        <a:pt x="61" y="339"/>
                      </a:lnTo>
                      <a:lnTo>
                        <a:pt x="75" y="380"/>
                      </a:lnTo>
                      <a:lnTo>
                        <a:pt x="89" y="421"/>
                      </a:lnTo>
                      <a:lnTo>
                        <a:pt x="123" y="505"/>
                      </a:lnTo>
                      <a:lnTo>
                        <a:pt x="141" y="544"/>
                      </a:lnTo>
                      <a:lnTo>
                        <a:pt x="160" y="583"/>
                      </a:lnTo>
                      <a:lnTo>
                        <a:pt x="180" y="618"/>
                      </a:lnTo>
                      <a:lnTo>
                        <a:pt x="199" y="651"/>
                      </a:lnTo>
                      <a:lnTo>
                        <a:pt x="217" y="682"/>
                      </a:lnTo>
                      <a:lnTo>
                        <a:pt x="237" y="708"/>
                      </a:lnTo>
                      <a:lnTo>
                        <a:pt x="256" y="733"/>
                      </a:lnTo>
                      <a:lnTo>
                        <a:pt x="276" y="757"/>
                      </a:lnTo>
                      <a:lnTo>
                        <a:pt x="294" y="776"/>
                      </a:lnTo>
                      <a:lnTo>
                        <a:pt x="313" y="792"/>
                      </a:lnTo>
                      <a:lnTo>
                        <a:pt x="327" y="803"/>
                      </a:lnTo>
                      <a:lnTo>
                        <a:pt x="344" y="811"/>
                      </a:lnTo>
                      <a:lnTo>
                        <a:pt x="355" y="815"/>
                      </a:lnTo>
                      <a:lnTo>
                        <a:pt x="370" y="817"/>
                      </a:lnTo>
                      <a:lnTo>
                        <a:pt x="379" y="815"/>
                      </a:lnTo>
                      <a:lnTo>
                        <a:pt x="387" y="836"/>
                      </a:lnTo>
                      <a:lnTo>
                        <a:pt x="374" y="839"/>
                      </a:lnTo>
                      <a:lnTo>
                        <a:pt x="370" y="839"/>
                      </a:lnTo>
                      <a:lnTo>
                        <a:pt x="355" y="838"/>
                      </a:lnTo>
                      <a:lnTo>
                        <a:pt x="351" y="838"/>
                      </a:lnTo>
                      <a:lnTo>
                        <a:pt x="335" y="832"/>
                      </a:lnTo>
                      <a:lnTo>
                        <a:pt x="319" y="824"/>
                      </a:lnTo>
                      <a:lnTo>
                        <a:pt x="315" y="821"/>
                      </a:lnTo>
                      <a:lnTo>
                        <a:pt x="298" y="807"/>
                      </a:lnTo>
                      <a:lnTo>
                        <a:pt x="278" y="792"/>
                      </a:lnTo>
                      <a:lnTo>
                        <a:pt x="260" y="772"/>
                      </a:lnTo>
                      <a:lnTo>
                        <a:pt x="241" y="749"/>
                      </a:lnTo>
                      <a:lnTo>
                        <a:pt x="221" y="724"/>
                      </a:lnTo>
                      <a:lnTo>
                        <a:pt x="200" y="694"/>
                      </a:lnTo>
                      <a:lnTo>
                        <a:pt x="198" y="692"/>
                      </a:lnTo>
                      <a:lnTo>
                        <a:pt x="178" y="659"/>
                      </a:lnTo>
                      <a:lnTo>
                        <a:pt x="159" y="626"/>
                      </a:lnTo>
                      <a:lnTo>
                        <a:pt x="139" y="591"/>
                      </a:lnTo>
                      <a:lnTo>
                        <a:pt x="120" y="552"/>
                      </a:lnTo>
                      <a:lnTo>
                        <a:pt x="102" y="513"/>
                      </a:lnTo>
                      <a:lnTo>
                        <a:pt x="68" y="430"/>
                      </a:lnTo>
                      <a:lnTo>
                        <a:pt x="54" y="388"/>
                      </a:lnTo>
                      <a:lnTo>
                        <a:pt x="40" y="348"/>
                      </a:lnTo>
                      <a:lnTo>
                        <a:pt x="29" y="309"/>
                      </a:lnTo>
                      <a:lnTo>
                        <a:pt x="21" y="271"/>
                      </a:lnTo>
                      <a:lnTo>
                        <a:pt x="13" y="235"/>
                      </a:lnTo>
                      <a:lnTo>
                        <a:pt x="13" y="231"/>
                      </a:lnTo>
                      <a:lnTo>
                        <a:pt x="7" y="196"/>
                      </a:lnTo>
                      <a:lnTo>
                        <a:pt x="3" y="164"/>
                      </a:lnTo>
                      <a:lnTo>
                        <a:pt x="0" y="135"/>
                      </a:lnTo>
                      <a:lnTo>
                        <a:pt x="0" y="107"/>
                      </a:lnTo>
                      <a:lnTo>
                        <a:pt x="1" y="83"/>
                      </a:lnTo>
                      <a:lnTo>
                        <a:pt x="6" y="61"/>
                      </a:lnTo>
                      <a:lnTo>
                        <a:pt x="7" y="57"/>
                      </a:lnTo>
                      <a:lnTo>
                        <a:pt x="13" y="39"/>
                      </a:lnTo>
                      <a:lnTo>
                        <a:pt x="20" y="23"/>
                      </a:lnTo>
                      <a:lnTo>
                        <a:pt x="22" y="20"/>
                      </a:lnTo>
                      <a:lnTo>
                        <a:pt x="32" y="9"/>
                      </a:lnTo>
                      <a:lnTo>
                        <a:pt x="36" y="7"/>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7" name="Freeform 121"/>
                <p:cNvSpPr>
                  <a:spLocks/>
                </p:cNvSpPr>
                <p:nvPr/>
              </p:nvSpPr>
              <p:spPr bwMode="auto">
                <a:xfrm>
                  <a:off x="625" y="1268"/>
                  <a:ext cx="183" cy="92"/>
                </a:xfrm>
                <a:custGeom>
                  <a:avLst/>
                  <a:gdLst/>
                  <a:ahLst/>
                  <a:cxnLst>
                    <a:cxn ang="0">
                      <a:pos x="174" y="0"/>
                    </a:cxn>
                    <a:cxn ang="0">
                      <a:pos x="183" y="21"/>
                    </a:cxn>
                    <a:cxn ang="0">
                      <a:pos x="16" y="89"/>
                    </a:cxn>
                    <a:cxn ang="0">
                      <a:pos x="9" y="92"/>
                    </a:cxn>
                    <a:cxn ang="0">
                      <a:pos x="0" y="71"/>
                    </a:cxn>
                    <a:cxn ang="0">
                      <a:pos x="7" y="69"/>
                    </a:cxn>
                    <a:cxn ang="0">
                      <a:pos x="174" y="0"/>
                    </a:cxn>
                  </a:cxnLst>
                  <a:rect l="0" t="0" r="r" b="b"/>
                  <a:pathLst>
                    <a:path w="183" h="92">
                      <a:moveTo>
                        <a:pt x="174" y="0"/>
                      </a:moveTo>
                      <a:lnTo>
                        <a:pt x="183" y="21"/>
                      </a:lnTo>
                      <a:lnTo>
                        <a:pt x="16" y="89"/>
                      </a:lnTo>
                      <a:lnTo>
                        <a:pt x="9" y="92"/>
                      </a:lnTo>
                      <a:lnTo>
                        <a:pt x="0" y="71"/>
                      </a:lnTo>
                      <a:lnTo>
                        <a:pt x="7" y="69"/>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8" name="Freeform 122"/>
                <p:cNvSpPr>
                  <a:spLocks/>
                </p:cNvSpPr>
                <p:nvPr/>
              </p:nvSpPr>
              <p:spPr bwMode="auto">
                <a:xfrm>
                  <a:off x="958" y="2084"/>
                  <a:ext cx="182" cy="91"/>
                </a:xfrm>
                <a:custGeom>
                  <a:avLst/>
                  <a:gdLst/>
                  <a:ahLst/>
                  <a:cxnLst>
                    <a:cxn ang="0">
                      <a:pos x="174" y="0"/>
                    </a:cxn>
                    <a:cxn ang="0">
                      <a:pos x="182" y="21"/>
                    </a:cxn>
                    <a:cxn ang="0">
                      <a:pos x="14" y="89"/>
                    </a:cxn>
                    <a:cxn ang="0">
                      <a:pos x="10" y="91"/>
                    </a:cxn>
                    <a:cxn ang="0">
                      <a:pos x="0" y="71"/>
                    </a:cxn>
                    <a:cxn ang="0">
                      <a:pos x="6" y="68"/>
                    </a:cxn>
                    <a:cxn ang="0">
                      <a:pos x="174" y="0"/>
                    </a:cxn>
                  </a:cxnLst>
                  <a:rect l="0" t="0" r="r" b="b"/>
                  <a:pathLst>
                    <a:path w="182" h="91">
                      <a:moveTo>
                        <a:pt x="174" y="0"/>
                      </a:moveTo>
                      <a:lnTo>
                        <a:pt x="182" y="21"/>
                      </a:lnTo>
                      <a:lnTo>
                        <a:pt x="14" y="89"/>
                      </a:lnTo>
                      <a:lnTo>
                        <a:pt x="10" y="91"/>
                      </a:lnTo>
                      <a:lnTo>
                        <a:pt x="0" y="71"/>
                      </a:lnTo>
                      <a:lnTo>
                        <a:pt x="6" y="68"/>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9" name="Freeform 123"/>
                <p:cNvSpPr>
                  <a:spLocks/>
                </p:cNvSpPr>
                <p:nvPr/>
              </p:nvSpPr>
              <p:spPr bwMode="auto">
                <a:xfrm>
                  <a:off x="2640" y="1440"/>
                  <a:ext cx="508" cy="616"/>
                </a:xfrm>
                <a:custGeom>
                  <a:avLst/>
                  <a:gdLst/>
                  <a:ahLst/>
                  <a:cxnLst>
                    <a:cxn ang="0">
                      <a:pos x="232" y="1"/>
                    </a:cxn>
                    <a:cxn ang="0">
                      <a:pos x="256" y="15"/>
                    </a:cxn>
                    <a:cxn ang="0">
                      <a:pos x="260" y="39"/>
                    </a:cxn>
                    <a:cxn ang="0">
                      <a:pos x="250" y="83"/>
                    </a:cxn>
                    <a:cxn ang="0">
                      <a:pos x="242" y="115"/>
                    </a:cxn>
                    <a:cxn ang="0">
                      <a:pos x="230" y="179"/>
                    </a:cxn>
                    <a:cxn ang="0">
                      <a:pos x="231" y="236"/>
                    </a:cxn>
                    <a:cxn ang="0">
                      <a:pos x="256" y="288"/>
                    </a:cxn>
                    <a:cxn ang="0">
                      <a:pos x="305" y="337"/>
                    </a:cxn>
                    <a:cxn ang="0">
                      <a:pos x="365" y="374"/>
                    </a:cxn>
                    <a:cxn ang="0">
                      <a:pos x="426" y="413"/>
                    </a:cxn>
                    <a:cxn ang="0">
                      <a:pos x="461" y="444"/>
                    </a:cxn>
                    <a:cxn ang="0">
                      <a:pos x="476" y="467"/>
                    </a:cxn>
                    <a:cxn ang="0">
                      <a:pos x="491" y="498"/>
                    </a:cxn>
                    <a:cxn ang="0">
                      <a:pos x="504" y="530"/>
                    </a:cxn>
                    <a:cxn ang="0">
                      <a:pos x="508" y="559"/>
                    </a:cxn>
                    <a:cxn ang="0">
                      <a:pos x="501" y="582"/>
                    </a:cxn>
                    <a:cxn ang="0">
                      <a:pos x="479" y="590"/>
                    </a:cxn>
                    <a:cxn ang="0">
                      <a:pos x="445" y="605"/>
                    </a:cxn>
                    <a:cxn ang="0">
                      <a:pos x="417" y="616"/>
                    </a:cxn>
                    <a:cxn ang="0">
                      <a:pos x="391" y="605"/>
                    </a:cxn>
                    <a:cxn ang="0">
                      <a:pos x="365" y="586"/>
                    </a:cxn>
                    <a:cxn ang="0">
                      <a:pos x="340" y="566"/>
                    </a:cxn>
                    <a:cxn ang="0">
                      <a:pos x="317" y="561"/>
                    </a:cxn>
                    <a:cxn ang="0">
                      <a:pos x="301" y="572"/>
                    </a:cxn>
                    <a:cxn ang="0">
                      <a:pos x="281" y="582"/>
                    </a:cxn>
                    <a:cxn ang="0">
                      <a:pos x="256" y="579"/>
                    </a:cxn>
                    <a:cxn ang="0">
                      <a:pos x="230" y="551"/>
                    </a:cxn>
                    <a:cxn ang="0">
                      <a:pos x="210" y="515"/>
                    </a:cxn>
                    <a:cxn ang="0">
                      <a:pos x="184" y="509"/>
                    </a:cxn>
                    <a:cxn ang="0">
                      <a:pos x="150" y="505"/>
                    </a:cxn>
                    <a:cxn ang="0">
                      <a:pos x="123" y="485"/>
                    </a:cxn>
                    <a:cxn ang="0">
                      <a:pos x="100" y="470"/>
                    </a:cxn>
                    <a:cxn ang="0">
                      <a:pos x="79" y="452"/>
                    </a:cxn>
                    <a:cxn ang="0">
                      <a:pos x="49" y="423"/>
                    </a:cxn>
                    <a:cxn ang="0">
                      <a:pos x="22" y="392"/>
                    </a:cxn>
                    <a:cxn ang="0">
                      <a:pos x="0" y="346"/>
                    </a:cxn>
                    <a:cxn ang="0">
                      <a:pos x="8" y="304"/>
                    </a:cxn>
                    <a:cxn ang="0">
                      <a:pos x="71" y="236"/>
                    </a:cxn>
                    <a:cxn ang="0">
                      <a:pos x="110" y="204"/>
                    </a:cxn>
                    <a:cxn ang="0">
                      <a:pos x="142" y="172"/>
                    </a:cxn>
                    <a:cxn ang="0">
                      <a:pos x="170" y="125"/>
                    </a:cxn>
                    <a:cxn ang="0">
                      <a:pos x="196" y="46"/>
                    </a:cxn>
                    <a:cxn ang="0">
                      <a:pos x="212" y="0"/>
                    </a:cxn>
                  </a:cxnLst>
                  <a:rect l="0" t="0" r="r" b="b"/>
                  <a:pathLst>
                    <a:path w="508" h="616">
                      <a:moveTo>
                        <a:pt x="212" y="0"/>
                      </a:moveTo>
                      <a:lnTo>
                        <a:pt x="232" y="1"/>
                      </a:lnTo>
                      <a:lnTo>
                        <a:pt x="246" y="7"/>
                      </a:lnTo>
                      <a:lnTo>
                        <a:pt x="256" y="15"/>
                      </a:lnTo>
                      <a:lnTo>
                        <a:pt x="260" y="26"/>
                      </a:lnTo>
                      <a:lnTo>
                        <a:pt x="260" y="39"/>
                      </a:lnTo>
                      <a:lnTo>
                        <a:pt x="259" y="53"/>
                      </a:lnTo>
                      <a:lnTo>
                        <a:pt x="250" y="83"/>
                      </a:lnTo>
                      <a:lnTo>
                        <a:pt x="246" y="100"/>
                      </a:lnTo>
                      <a:lnTo>
                        <a:pt x="242" y="115"/>
                      </a:lnTo>
                      <a:lnTo>
                        <a:pt x="235" y="149"/>
                      </a:lnTo>
                      <a:lnTo>
                        <a:pt x="230" y="179"/>
                      </a:lnTo>
                      <a:lnTo>
                        <a:pt x="228" y="208"/>
                      </a:lnTo>
                      <a:lnTo>
                        <a:pt x="231" y="236"/>
                      </a:lnTo>
                      <a:lnTo>
                        <a:pt x="239" y="261"/>
                      </a:lnTo>
                      <a:lnTo>
                        <a:pt x="256" y="288"/>
                      </a:lnTo>
                      <a:lnTo>
                        <a:pt x="280" y="313"/>
                      </a:lnTo>
                      <a:lnTo>
                        <a:pt x="305" y="337"/>
                      </a:lnTo>
                      <a:lnTo>
                        <a:pt x="334" y="356"/>
                      </a:lnTo>
                      <a:lnTo>
                        <a:pt x="365" y="374"/>
                      </a:lnTo>
                      <a:lnTo>
                        <a:pt x="397" y="392"/>
                      </a:lnTo>
                      <a:lnTo>
                        <a:pt x="426" y="413"/>
                      </a:lnTo>
                      <a:lnTo>
                        <a:pt x="454" y="437"/>
                      </a:lnTo>
                      <a:lnTo>
                        <a:pt x="461" y="444"/>
                      </a:lnTo>
                      <a:lnTo>
                        <a:pt x="468" y="455"/>
                      </a:lnTo>
                      <a:lnTo>
                        <a:pt x="476" y="467"/>
                      </a:lnTo>
                      <a:lnTo>
                        <a:pt x="484" y="483"/>
                      </a:lnTo>
                      <a:lnTo>
                        <a:pt x="491" y="498"/>
                      </a:lnTo>
                      <a:lnTo>
                        <a:pt x="498" y="515"/>
                      </a:lnTo>
                      <a:lnTo>
                        <a:pt x="504" y="530"/>
                      </a:lnTo>
                      <a:lnTo>
                        <a:pt x="506" y="545"/>
                      </a:lnTo>
                      <a:lnTo>
                        <a:pt x="508" y="559"/>
                      </a:lnTo>
                      <a:lnTo>
                        <a:pt x="505" y="572"/>
                      </a:lnTo>
                      <a:lnTo>
                        <a:pt x="501" y="582"/>
                      </a:lnTo>
                      <a:lnTo>
                        <a:pt x="491" y="587"/>
                      </a:lnTo>
                      <a:lnTo>
                        <a:pt x="479" y="590"/>
                      </a:lnTo>
                      <a:lnTo>
                        <a:pt x="461" y="589"/>
                      </a:lnTo>
                      <a:lnTo>
                        <a:pt x="445" y="605"/>
                      </a:lnTo>
                      <a:lnTo>
                        <a:pt x="431" y="615"/>
                      </a:lnTo>
                      <a:lnTo>
                        <a:pt x="417" y="616"/>
                      </a:lnTo>
                      <a:lnTo>
                        <a:pt x="404" y="614"/>
                      </a:lnTo>
                      <a:lnTo>
                        <a:pt x="391" y="605"/>
                      </a:lnTo>
                      <a:lnTo>
                        <a:pt x="378" y="595"/>
                      </a:lnTo>
                      <a:lnTo>
                        <a:pt x="365" y="586"/>
                      </a:lnTo>
                      <a:lnTo>
                        <a:pt x="352" y="575"/>
                      </a:lnTo>
                      <a:lnTo>
                        <a:pt x="340" y="566"/>
                      </a:lnTo>
                      <a:lnTo>
                        <a:pt x="327" y="561"/>
                      </a:lnTo>
                      <a:lnTo>
                        <a:pt x="317" y="561"/>
                      </a:lnTo>
                      <a:lnTo>
                        <a:pt x="309" y="565"/>
                      </a:lnTo>
                      <a:lnTo>
                        <a:pt x="301" y="572"/>
                      </a:lnTo>
                      <a:lnTo>
                        <a:pt x="291" y="577"/>
                      </a:lnTo>
                      <a:lnTo>
                        <a:pt x="281" y="582"/>
                      </a:lnTo>
                      <a:lnTo>
                        <a:pt x="270" y="583"/>
                      </a:lnTo>
                      <a:lnTo>
                        <a:pt x="256" y="579"/>
                      </a:lnTo>
                      <a:lnTo>
                        <a:pt x="242" y="568"/>
                      </a:lnTo>
                      <a:lnTo>
                        <a:pt x="230" y="551"/>
                      </a:lnTo>
                      <a:lnTo>
                        <a:pt x="219" y="533"/>
                      </a:lnTo>
                      <a:lnTo>
                        <a:pt x="210" y="515"/>
                      </a:lnTo>
                      <a:lnTo>
                        <a:pt x="203" y="502"/>
                      </a:lnTo>
                      <a:lnTo>
                        <a:pt x="184" y="509"/>
                      </a:lnTo>
                      <a:lnTo>
                        <a:pt x="167" y="509"/>
                      </a:lnTo>
                      <a:lnTo>
                        <a:pt x="150" y="505"/>
                      </a:lnTo>
                      <a:lnTo>
                        <a:pt x="136" y="497"/>
                      </a:lnTo>
                      <a:lnTo>
                        <a:pt x="123" y="485"/>
                      </a:lnTo>
                      <a:lnTo>
                        <a:pt x="107" y="474"/>
                      </a:lnTo>
                      <a:lnTo>
                        <a:pt x="100" y="470"/>
                      </a:lnTo>
                      <a:lnTo>
                        <a:pt x="91" y="462"/>
                      </a:lnTo>
                      <a:lnTo>
                        <a:pt x="79" y="452"/>
                      </a:lnTo>
                      <a:lnTo>
                        <a:pt x="67" y="441"/>
                      </a:lnTo>
                      <a:lnTo>
                        <a:pt x="49" y="423"/>
                      </a:lnTo>
                      <a:lnTo>
                        <a:pt x="45" y="417"/>
                      </a:lnTo>
                      <a:lnTo>
                        <a:pt x="22" y="392"/>
                      </a:lnTo>
                      <a:lnTo>
                        <a:pt x="8" y="369"/>
                      </a:lnTo>
                      <a:lnTo>
                        <a:pt x="0" y="346"/>
                      </a:lnTo>
                      <a:lnTo>
                        <a:pt x="0" y="325"/>
                      </a:lnTo>
                      <a:lnTo>
                        <a:pt x="8" y="304"/>
                      </a:lnTo>
                      <a:lnTo>
                        <a:pt x="25" y="282"/>
                      </a:lnTo>
                      <a:lnTo>
                        <a:pt x="71" y="236"/>
                      </a:lnTo>
                      <a:lnTo>
                        <a:pt x="92" y="220"/>
                      </a:lnTo>
                      <a:lnTo>
                        <a:pt x="110" y="204"/>
                      </a:lnTo>
                      <a:lnTo>
                        <a:pt x="127" y="189"/>
                      </a:lnTo>
                      <a:lnTo>
                        <a:pt x="142" y="172"/>
                      </a:lnTo>
                      <a:lnTo>
                        <a:pt x="156" y="151"/>
                      </a:lnTo>
                      <a:lnTo>
                        <a:pt x="170" y="125"/>
                      </a:lnTo>
                      <a:lnTo>
                        <a:pt x="184" y="85"/>
                      </a:lnTo>
                      <a:lnTo>
                        <a:pt x="196" y="46"/>
                      </a:lnTo>
                      <a:lnTo>
                        <a:pt x="214" y="7"/>
                      </a:lnTo>
                      <a:lnTo>
                        <a:pt x="2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0" name="Freeform 124"/>
                <p:cNvSpPr>
                  <a:spLocks noEditPoints="1"/>
                </p:cNvSpPr>
                <p:nvPr/>
              </p:nvSpPr>
              <p:spPr bwMode="auto">
                <a:xfrm>
                  <a:off x="2629" y="1428"/>
                  <a:ext cx="529" cy="639"/>
                </a:xfrm>
                <a:custGeom>
                  <a:avLst/>
                  <a:gdLst/>
                  <a:ahLst/>
                  <a:cxnLst>
                    <a:cxn ang="0">
                      <a:pos x="221" y="53"/>
                    </a:cxn>
                    <a:cxn ang="0">
                      <a:pos x="188" y="145"/>
                    </a:cxn>
                    <a:cxn ang="0">
                      <a:pos x="127" y="226"/>
                    </a:cxn>
                    <a:cxn ang="0">
                      <a:pos x="51" y="293"/>
                    </a:cxn>
                    <a:cxn ang="0">
                      <a:pos x="24" y="355"/>
                    </a:cxn>
                    <a:cxn ang="0">
                      <a:pos x="51" y="410"/>
                    </a:cxn>
                    <a:cxn ang="0">
                      <a:pos x="124" y="478"/>
                    </a:cxn>
                    <a:cxn ang="0">
                      <a:pos x="163" y="504"/>
                    </a:cxn>
                    <a:cxn ang="0">
                      <a:pos x="209" y="504"/>
                    </a:cxn>
                    <a:cxn ang="0">
                      <a:pos x="221" y="506"/>
                    </a:cxn>
                    <a:cxn ang="0">
                      <a:pos x="248" y="557"/>
                    </a:cxn>
                    <a:cxn ang="0">
                      <a:pos x="284" y="584"/>
                    </a:cxn>
                    <a:cxn ang="0">
                      <a:pos x="334" y="562"/>
                    </a:cxn>
                    <a:cxn ang="0">
                      <a:pos x="378" y="584"/>
                    </a:cxn>
                    <a:cxn ang="0">
                      <a:pos x="410" y="610"/>
                    </a:cxn>
                    <a:cxn ang="0">
                      <a:pos x="445" y="613"/>
                    </a:cxn>
                    <a:cxn ang="0">
                      <a:pos x="465" y="592"/>
                    </a:cxn>
                    <a:cxn ang="0">
                      <a:pos x="490" y="591"/>
                    </a:cxn>
                    <a:cxn ang="0">
                      <a:pos x="508" y="570"/>
                    </a:cxn>
                    <a:cxn ang="0">
                      <a:pos x="499" y="530"/>
                    </a:cxn>
                    <a:cxn ang="0">
                      <a:pos x="481" y="492"/>
                    </a:cxn>
                    <a:cxn ang="0">
                      <a:pos x="435" y="438"/>
                    </a:cxn>
                    <a:cxn ang="0">
                      <a:pos x="357" y="389"/>
                    </a:cxn>
                    <a:cxn ang="0">
                      <a:pos x="285" y="336"/>
                    </a:cxn>
                    <a:cxn ang="0">
                      <a:pos x="237" y="271"/>
                    </a:cxn>
                    <a:cxn ang="0">
                      <a:pos x="232" y="174"/>
                    </a:cxn>
                    <a:cxn ang="0">
                      <a:pos x="261" y="51"/>
                    </a:cxn>
                    <a:cxn ang="0">
                      <a:pos x="245" y="24"/>
                    </a:cxn>
                    <a:cxn ang="0">
                      <a:pos x="238" y="2"/>
                    </a:cxn>
                    <a:cxn ang="0">
                      <a:pos x="274" y="19"/>
                    </a:cxn>
                    <a:cxn ang="0">
                      <a:pos x="278" y="78"/>
                    </a:cxn>
                    <a:cxn ang="0">
                      <a:pos x="250" y="194"/>
                    </a:cxn>
                    <a:cxn ang="0">
                      <a:pos x="261" y="272"/>
                    </a:cxn>
                    <a:cxn ang="0">
                      <a:pos x="320" y="337"/>
                    </a:cxn>
                    <a:cxn ang="0">
                      <a:pos x="392" y="383"/>
                    </a:cxn>
                    <a:cxn ang="0">
                      <a:pos x="459" y="428"/>
                    </a:cxn>
                    <a:cxn ang="0">
                      <a:pos x="516" y="514"/>
                    </a:cxn>
                    <a:cxn ang="0">
                      <a:pos x="529" y="571"/>
                    </a:cxn>
                    <a:cxn ang="0">
                      <a:pos x="509" y="609"/>
                    </a:cxn>
                    <a:cxn ang="0">
                      <a:pos x="470" y="620"/>
                    </a:cxn>
                    <a:cxn ang="0">
                      <a:pos x="427" y="639"/>
                    </a:cxn>
                    <a:cxn ang="0">
                      <a:pos x="374" y="610"/>
                    </a:cxn>
                    <a:cxn ang="0">
                      <a:pos x="335" y="584"/>
                    </a:cxn>
                    <a:cxn ang="0">
                      <a:pos x="309" y="598"/>
                    </a:cxn>
                    <a:cxn ang="0">
                      <a:pos x="274" y="605"/>
                    </a:cxn>
                    <a:cxn ang="0">
                      <a:pos x="234" y="573"/>
                    </a:cxn>
                    <a:cxn ang="0">
                      <a:pos x="210" y="527"/>
                    </a:cxn>
                    <a:cxn ang="0">
                      <a:pos x="154" y="525"/>
                    </a:cxn>
                    <a:cxn ang="0">
                      <a:pos x="78" y="468"/>
                    </a:cxn>
                    <a:cxn ang="0">
                      <a:pos x="25" y="413"/>
                    </a:cxn>
                    <a:cxn ang="0">
                      <a:pos x="0" y="343"/>
                    </a:cxn>
                    <a:cxn ang="0">
                      <a:pos x="25" y="289"/>
                    </a:cxn>
                    <a:cxn ang="0">
                      <a:pos x="139" y="183"/>
                    </a:cxn>
                    <a:cxn ang="0">
                      <a:pos x="185" y="88"/>
                    </a:cxn>
                    <a:cxn ang="0">
                      <a:pos x="213" y="14"/>
                    </a:cxn>
                    <a:cxn ang="0">
                      <a:pos x="223" y="0"/>
                    </a:cxn>
                  </a:cxnLst>
                  <a:rect l="0" t="0" r="r" b="b"/>
                  <a:pathLst>
                    <a:path w="529" h="639">
                      <a:moveTo>
                        <a:pt x="234" y="23"/>
                      </a:moveTo>
                      <a:lnTo>
                        <a:pt x="234" y="24"/>
                      </a:lnTo>
                      <a:lnTo>
                        <a:pt x="221" y="53"/>
                      </a:lnTo>
                      <a:lnTo>
                        <a:pt x="210" y="85"/>
                      </a:lnTo>
                      <a:lnTo>
                        <a:pt x="199" y="116"/>
                      </a:lnTo>
                      <a:lnTo>
                        <a:pt x="188" y="145"/>
                      </a:lnTo>
                      <a:lnTo>
                        <a:pt x="173" y="174"/>
                      </a:lnTo>
                      <a:lnTo>
                        <a:pt x="153" y="201"/>
                      </a:lnTo>
                      <a:lnTo>
                        <a:pt x="127" y="226"/>
                      </a:lnTo>
                      <a:lnTo>
                        <a:pt x="97" y="250"/>
                      </a:lnTo>
                      <a:lnTo>
                        <a:pt x="74" y="271"/>
                      </a:lnTo>
                      <a:lnTo>
                        <a:pt x="51" y="293"/>
                      </a:lnTo>
                      <a:lnTo>
                        <a:pt x="32" y="316"/>
                      </a:lnTo>
                      <a:lnTo>
                        <a:pt x="24" y="336"/>
                      </a:lnTo>
                      <a:lnTo>
                        <a:pt x="24" y="355"/>
                      </a:lnTo>
                      <a:lnTo>
                        <a:pt x="29" y="375"/>
                      </a:lnTo>
                      <a:lnTo>
                        <a:pt x="39" y="393"/>
                      </a:lnTo>
                      <a:lnTo>
                        <a:pt x="51" y="410"/>
                      </a:lnTo>
                      <a:lnTo>
                        <a:pt x="65" y="425"/>
                      </a:lnTo>
                      <a:lnTo>
                        <a:pt x="79" y="439"/>
                      </a:lnTo>
                      <a:lnTo>
                        <a:pt x="124" y="478"/>
                      </a:lnTo>
                      <a:lnTo>
                        <a:pt x="136" y="488"/>
                      </a:lnTo>
                      <a:lnTo>
                        <a:pt x="150" y="497"/>
                      </a:lnTo>
                      <a:lnTo>
                        <a:pt x="163" y="504"/>
                      </a:lnTo>
                      <a:lnTo>
                        <a:pt x="177" y="509"/>
                      </a:lnTo>
                      <a:lnTo>
                        <a:pt x="192" y="509"/>
                      </a:lnTo>
                      <a:lnTo>
                        <a:pt x="209" y="504"/>
                      </a:lnTo>
                      <a:lnTo>
                        <a:pt x="211" y="503"/>
                      </a:lnTo>
                      <a:lnTo>
                        <a:pt x="216" y="503"/>
                      </a:lnTo>
                      <a:lnTo>
                        <a:pt x="221" y="506"/>
                      </a:lnTo>
                      <a:lnTo>
                        <a:pt x="224" y="509"/>
                      </a:lnTo>
                      <a:lnTo>
                        <a:pt x="231" y="524"/>
                      </a:lnTo>
                      <a:lnTo>
                        <a:pt x="248" y="557"/>
                      </a:lnTo>
                      <a:lnTo>
                        <a:pt x="259" y="571"/>
                      </a:lnTo>
                      <a:lnTo>
                        <a:pt x="273" y="581"/>
                      </a:lnTo>
                      <a:lnTo>
                        <a:pt x="284" y="584"/>
                      </a:lnTo>
                      <a:lnTo>
                        <a:pt x="293" y="581"/>
                      </a:lnTo>
                      <a:lnTo>
                        <a:pt x="323" y="564"/>
                      </a:lnTo>
                      <a:lnTo>
                        <a:pt x="334" y="562"/>
                      </a:lnTo>
                      <a:lnTo>
                        <a:pt x="349" y="564"/>
                      </a:lnTo>
                      <a:lnTo>
                        <a:pt x="364" y="573"/>
                      </a:lnTo>
                      <a:lnTo>
                        <a:pt x="378" y="584"/>
                      </a:lnTo>
                      <a:lnTo>
                        <a:pt x="389" y="594"/>
                      </a:lnTo>
                      <a:lnTo>
                        <a:pt x="399" y="602"/>
                      </a:lnTo>
                      <a:lnTo>
                        <a:pt x="410" y="610"/>
                      </a:lnTo>
                      <a:lnTo>
                        <a:pt x="421" y="616"/>
                      </a:lnTo>
                      <a:lnTo>
                        <a:pt x="434" y="617"/>
                      </a:lnTo>
                      <a:lnTo>
                        <a:pt x="445" y="613"/>
                      </a:lnTo>
                      <a:lnTo>
                        <a:pt x="453" y="605"/>
                      </a:lnTo>
                      <a:lnTo>
                        <a:pt x="462" y="595"/>
                      </a:lnTo>
                      <a:lnTo>
                        <a:pt x="465" y="592"/>
                      </a:lnTo>
                      <a:lnTo>
                        <a:pt x="470" y="589"/>
                      </a:lnTo>
                      <a:lnTo>
                        <a:pt x="474" y="589"/>
                      </a:lnTo>
                      <a:lnTo>
                        <a:pt x="490" y="591"/>
                      </a:lnTo>
                      <a:lnTo>
                        <a:pt x="499" y="587"/>
                      </a:lnTo>
                      <a:lnTo>
                        <a:pt x="505" y="580"/>
                      </a:lnTo>
                      <a:lnTo>
                        <a:pt x="508" y="570"/>
                      </a:lnTo>
                      <a:lnTo>
                        <a:pt x="506" y="557"/>
                      </a:lnTo>
                      <a:lnTo>
                        <a:pt x="504" y="543"/>
                      </a:lnTo>
                      <a:lnTo>
                        <a:pt x="499" y="530"/>
                      </a:lnTo>
                      <a:lnTo>
                        <a:pt x="494" y="516"/>
                      </a:lnTo>
                      <a:lnTo>
                        <a:pt x="488" y="503"/>
                      </a:lnTo>
                      <a:lnTo>
                        <a:pt x="481" y="492"/>
                      </a:lnTo>
                      <a:lnTo>
                        <a:pt x="477" y="484"/>
                      </a:lnTo>
                      <a:lnTo>
                        <a:pt x="458" y="458"/>
                      </a:lnTo>
                      <a:lnTo>
                        <a:pt x="435" y="438"/>
                      </a:lnTo>
                      <a:lnTo>
                        <a:pt x="410" y="421"/>
                      </a:lnTo>
                      <a:lnTo>
                        <a:pt x="384" y="404"/>
                      </a:lnTo>
                      <a:lnTo>
                        <a:pt x="357" y="389"/>
                      </a:lnTo>
                      <a:lnTo>
                        <a:pt x="331" y="372"/>
                      </a:lnTo>
                      <a:lnTo>
                        <a:pt x="306" y="354"/>
                      </a:lnTo>
                      <a:lnTo>
                        <a:pt x="285" y="336"/>
                      </a:lnTo>
                      <a:lnTo>
                        <a:pt x="266" y="316"/>
                      </a:lnTo>
                      <a:lnTo>
                        <a:pt x="249" y="294"/>
                      </a:lnTo>
                      <a:lnTo>
                        <a:pt x="237" y="271"/>
                      </a:lnTo>
                      <a:lnTo>
                        <a:pt x="230" y="239"/>
                      </a:lnTo>
                      <a:lnTo>
                        <a:pt x="228" y="207"/>
                      </a:lnTo>
                      <a:lnTo>
                        <a:pt x="232" y="174"/>
                      </a:lnTo>
                      <a:lnTo>
                        <a:pt x="243" y="124"/>
                      </a:lnTo>
                      <a:lnTo>
                        <a:pt x="256" y="76"/>
                      </a:lnTo>
                      <a:lnTo>
                        <a:pt x="261" y="51"/>
                      </a:lnTo>
                      <a:lnTo>
                        <a:pt x="260" y="38"/>
                      </a:lnTo>
                      <a:lnTo>
                        <a:pt x="255" y="30"/>
                      </a:lnTo>
                      <a:lnTo>
                        <a:pt x="245" y="24"/>
                      </a:lnTo>
                      <a:lnTo>
                        <a:pt x="234" y="23"/>
                      </a:lnTo>
                      <a:close/>
                      <a:moveTo>
                        <a:pt x="223" y="0"/>
                      </a:moveTo>
                      <a:lnTo>
                        <a:pt x="238" y="2"/>
                      </a:lnTo>
                      <a:lnTo>
                        <a:pt x="250" y="5"/>
                      </a:lnTo>
                      <a:lnTo>
                        <a:pt x="264" y="10"/>
                      </a:lnTo>
                      <a:lnTo>
                        <a:pt x="274" y="19"/>
                      </a:lnTo>
                      <a:lnTo>
                        <a:pt x="281" y="31"/>
                      </a:lnTo>
                      <a:lnTo>
                        <a:pt x="282" y="46"/>
                      </a:lnTo>
                      <a:lnTo>
                        <a:pt x="278" y="78"/>
                      </a:lnTo>
                      <a:lnTo>
                        <a:pt x="261" y="142"/>
                      </a:lnTo>
                      <a:lnTo>
                        <a:pt x="256" y="168"/>
                      </a:lnTo>
                      <a:lnTo>
                        <a:pt x="250" y="194"/>
                      </a:lnTo>
                      <a:lnTo>
                        <a:pt x="250" y="220"/>
                      </a:lnTo>
                      <a:lnTo>
                        <a:pt x="253" y="247"/>
                      </a:lnTo>
                      <a:lnTo>
                        <a:pt x="261" y="272"/>
                      </a:lnTo>
                      <a:lnTo>
                        <a:pt x="277" y="297"/>
                      </a:lnTo>
                      <a:lnTo>
                        <a:pt x="298" y="318"/>
                      </a:lnTo>
                      <a:lnTo>
                        <a:pt x="320" y="337"/>
                      </a:lnTo>
                      <a:lnTo>
                        <a:pt x="345" y="354"/>
                      </a:lnTo>
                      <a:lnTo>
                        <a:pt x="370" y="369"/>
                      </a:lnTo>
                      <a:lnTo>
                        <a:pt x="392" y="383"/>
                      </a:lnTo>
                      <a:lnTo>
                        <a:pt x="416" y="396"/>
                      </a:lnTo>
                      <a:lnTo>
                        <a:pt x="438" y="411"/>
                      </a:lnTo>
                      <a:lnTo>
                        <a:pt x="459" y="428"/>
                      </a:lnTo>
                      <a:lnTo>
                        <a:pt x="477" y="446"/>
                      </a:lnTo>
                      <a:lnTo>
                        <a:pt x="499" y="479"/>
                      </a:lnTo>
                      <a:lnTo>
                        <a:pt x="516" y="514"/>
                      </a:lnTo>
                      <a:lnTo>
                        <a:pt x="523" y="532"/>
                      </a:lnTo>
                      <a:lnTo>
                        <a:pt x="527" y="552"/>
                      </a:lnTo>
                      <a:lnTo>
                        <a:pt x="529" y="571"/>
                      </a:lnTo>
                      <a:lnTo>
                        <a:pt x="526" y="589"/>
                      </a:lnTo>
                      <a:lnTo>
                        <a:pt x="519" y="602"/>
                      </a:lnTo>
                      <a:lnTo>
                        <a:pt x="509" y="609"/>
                      </a:lnTo>
                      <a:lnTo>
                        <a:pt x="497" y="613"/>
                      </a:lnTo>
                      <a:lnTo>
                        <a:pt x="476" y="613"/>
                      </a:lnTo>
                      <a:lnTo>
                        <a:pt x="470" y="620"/>
                      </a:lnTo>
                      <a:lnTo>
                        <a:pt x="456" y="630"/>
                      </a:lnTo>
                      <a:lnTo>
                        <a:pt x="442" y="637"/>
                      </a:lnTo>
                      <a:lnTo>
                        <a:pt x="427" y="639"/>
                      </a:lnTo>
                      <a:lnTo>
                        <a:pt x="409" y="635"/>
                      </a:lnTo>
                      <a:lnTo>
                        <a:pt x="391" y="623"/>
                      </a:lnTo>
                      <a:lnTo>
                        <a:pt x="374" y="610"/>
                      </a:lnTo>
                      <a:lnTo>
                        <a:pt x="362" y="599"/>
                      </a:lnTo>
                      <a:lnTo>
                        <a:pt x="349" y="589"/>
                      </a:lnTo>
                      <a:lnTo>
                        <a:pt x="335" y="584"/>
                      </a:lnTo>
                      <a:lnTo>
                        <a:pt x="327" y="585"/>
                      </a:lnTo>
                      <a:lnTo>
                        <a:pt x="317" y="591"/>
                      </a:lnTo>
                      <a:lnTo>
                        <a:pt x="309" y="598"/>
                      </a:lnTo>
                      <a:lnTo>
                        <a:pt x="300" y="602"/>
                      </a:lnTo>
                      <a:lnTo>
                        <a:pt x="288" y="606"/>
                      </a:lnTo>
                      <a:lnTo>
                        <a:pt x="274" y="605"/>
                      </a:lnTo>
                      <a:lnTo>
                        <a:pt x="261" y="601"/>
                      </a:lnTo>
                      <a:lnTo>
                        <a:pt x="246" y="588"/>
                      </a:lnTo>
                      <a:lnTo>
                        <a:pt x="234" y="573"/>
                      </a:lnTo>
                      <a:lnTo>
                        <a:pt x="223" y="555"/>
                      </a:lnTo>
                      <a:lnTo>
                        <a:pt x="214" y="536"/>
                      </a:lnTo>
                      <a:lnTo>
                        <a:pt x="210" y="527"/>
                      </a:lnTo>
                      <a:lnTo>
                        <a:pt x="198" y="531"/>
                      </a:lnTo>
                      <a:lnTo>
                        <a:pt x="175" y="531"/>
                      </a:lnTo>
                      <a:lnTo>
                        <a:pt x="154" y="525"/>
                      </a:lnTo>
                      <a:lnTo>
                        <a:pt x="134" y="513"/>
                      </a:lnTo>
                      <a:lnTo>
                        <a:pt x="106" y="492"/>
                      </a:lnTo>
                      <a:lnTo>
                        <a:pt x="78" y="468"/>
                      </a:lnTo>
                      <a:lnTo>
                        <a:pt x="61" y="452"/>
                      </a:lnTo>
                      <a:lnTo>
                        <a:pt x="42" y="433"/>
                      </a:lnTo>
                      <a:lnTo>
                        <a:pt x="25" y="413"/>
                      </a:lnTo>
                      <a:lnTo>
                        <a:pt x="11" y="390"/>
                      </a:lnTo>
                      <a:lnTo>
                        <a:pt x="1" y="367"/>
                      </a:lnTo>
                      <a:lnTo>
                        <a:pt x="0" y="343"/>
                      </a:lnTo>
                      <a:lnTo>
                        <a:pt x="4" y="323"/>
                      </a:lnTo>
                      <a:lnTo>
                        <a:pt x="14" y="305"/>
                      </a:lnTo>
                      <a:lnTo>
                        <a:pt x="25" y="289"/>
                      </a:lnTo>
                      <a:lnTo>
                        <a:pt x="40" y="273"/>
                      </a:lnTo>
                      <a:lnTo>
                        <a:pt x="115" y="207"/>
                      </a:lnTo>
                      <a:lnTo>
                        <a:pt x="139" y="183"/>
                      </a:lnTo>
                      <a:lnTo>
                        <a:pt x="159" y="156"/>
                      </a:lnTo>
                      <a:lnTo>
                        <a:pt x="173" y="127"/>
                      </a:lnTo>
                      <a:lnTo>
                        <a:pt x="185" y="88"/>
                      </a:lnTo>
                      <a:lnTo>
                        <a:pt x="199" y="51"/>
                      </a:lnTo>
                      <a:lnTo>
                        <a:pt x="214" y="17"/>
                      </a:lnTo>
                      <a:lnTo>
                        <a:pt x="213" y="14"/>
                      </a:lnTo>
                      <a:lnTo>
                        <a:pt x="213" y="9"/>
                      </a:lnTo>
                      <a:lnTo>
                        <a:pt x="216" y="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1" name="Freeform 125"/>
                <p:cNvSpPr>
                  <a:spLocks/>
                </p:cNvSpPr>
                <p:nvPr/>
              </p:nvSpPr>
              <p:spPr bwMode="auto">
                <a:xfrm>
                  <a:off x="2822" y="1653"/>
                  <a:ext cx="166" cy="206"/>
                </a:xfrm>
                <a:custGeom>
                  <a:avLst/>
                  <a:gdLst/>
                  <a:ahLst/>
                  <a:cxnLst>
                    <a:cxn ang="0">
                      <a:pos x="145" y="0"/>
                    </a:cxn>
                    <a:cxn ang="0">
                      <a:pos x="146" y="14"/>
                    </a:cxn>
                    <a:cxn ang="0">
                      <a:pos x="148" y="29"/>
                    </a:cxn>
                    <a:cxn ang="0">
                      <a:pos x="152" y="46"/>
                    </a:cxn>
                    <a:cxn ang="0">
                      <a:pos x="156" y="65"/>
                    </a:cxn>
                    <a:cxn ang="0">
                      <a:pos x="159" y="85"/>
                    </a:cxn>
                    <a:cxn ang="0">
                      <a:pos x="163" y="104"/>
                    </a:cxn>
                    <a:cxn ang="0">
                      <a:pos x="164" y="124"/>
                    </a:cxn>
                    <a:cxn ang="0">
                      <a:pos x="166" y="142"/>
                    </a:cxn>
                    <a:cxn ang="0">
                      <a:pos x="164" y="158"/>
                    </a:cxn>
                    <a:cxn ang="0">
                      <a:pos x="160" y="174"/>
                    </a:cxn>
                    <a:cxn ang="0">
                      <a:pos x="153" y="186"/>
                    </a:cxn>
                    <a:cxn ang="0">
                      <a:pos x="142" y="197"/>
                    </a:cxn>
                    <a:cxn ang="0">
                      <a:pos x="128" y="203"/>
                    </a:cxn>
                    <a:cxn ang="0">
                      <a:pos x="109" y="206"/>
                    </a:cxn>
                    <a:cxn ang="0">
                      <a:pos x="84" y="204"/>
                    </a:cxn>
                    <a:cxn ang="0">
                      <a:pos x="63" y="199"/>
                    </a:cxn>
                    <a:cxn ang="0">
                      <a:pos x="44" y="190"/>
                    </a:cxn>
                    <a:cxn ang="0">
                      <a:pos x="28" y="178"/>
                    </a:cxn>
                    <a:cxn ang="0">
                      <a:pos x="16" y="164"/>
                    </a:cxn>
                    <a:cxn ang="0">
                      <a:pos x="6" y="149"/>
                    </a:cxn>
                    <a:cxn ang="0">
                      <a:pos x="0" y="132"/>
                    </a:cxn>
                    <a:cxn ang="0">
                      <a:pos x="0" y="115"/>
                    </a:cxn>
                    <a:cxn ang="0">
                      <a:pos x="6" y="98"/>
                    </a:cxn>
                    <a:cxn ang="0">
                      <a:pos x="16" y="85"/>
                    </a:cxn>
                    <a:cxn ang="0">
                      <a:pos x="32" y="71"/>
                    </a:cxn>
                    <a:cxn ang="0">
                      <a:pos x="67" y="51"/>
                    </a:cxn>
                    <a:cxn ang="0">
                      <a:pos x="102" y="33"/>
                    </a:cxn>
                    <a:cxn ang="0">
                      <a:pos x="135" y="11"/>
                    </a:cxn>
                    <a:cxn ang="0">
                      <a:pos x="145" y="0"/>
                    </a:cxn>
                  </a:cxnLst>
                  <a:rect l="0" t="0" r="r" b="b"/>
                  <a:pathLst>
                    <a:path w="166" h="206">
                      <a:moveTo>
                        <a:pt x="145" y="0"/>
                      </a:moveTo>
                      <a:lnTo>
                        <a:pt x="146" y="14"/>
                      </a:lnTo>
                      <a:lnTo>
                        <a:pt x="148" y="29"/>
                      </a:lnTo>
                      <a:lnTo>
                        <a:pt x="152" y="46"/>
                      </a:lnTo>
                      <a:lnTo>
                        <a:pt x="156" y="65"/>
                      </a:lnTo>
                      <a:lnTo>
                        <a:pt x="159" y="85"/>
                      </a:lnTo>
                      <a:lnTo>
                        <a:pt x="163" y="104"/>
                      </a:lnTo>
                      <a:lnTo>
                        <a:pt x="164" y="124"/>
                      </a:lnTo>
                      <a:lnTo>
                        <a:pt x="166" y="142"/>
                      </a:lnTo>
                      <a:lnTo>
                        <a:pt x="164" y="158"/>
                      </a:lnTo>
                      <a:lnTo>
                        <a:pt x="160" y="174"/>
                      </a:lnTo>
                      <a:lnTo>
                        <a:pt x="153" y="186"/>
                      </a:lnTo>
                      <a:lnTo>
                        <a:pt x="142" y="197"/>
                      </a:lnTo>
                      <a:lnTo>
                        <a:pt x="128" y="203"/>
                      </a:lnTo>
                      <a:lnTo>
                        <a:pt x="109" y="206"/>
                      </a:lnTo>
                      <a:lnTo>
                        <a:pt x="84" y="204"/>
                      </a:lnTo>
                      <a:lnTo>
                        <a:pt x="63" y="199"/>
                      </a:lnTo>
                      <a:lnTo>
                        <a:pt x="44" y="190"/>
                      </a:lnTo>
                      <a:lnTo>
                        <a:pt x="28" y="178"/>
                      </a:lnTo>
                      <a:lnTo>
                        <a:pt x="16" y="164"/>
                      </a:lnTo>
                      <a:lnTo>
                        <a:pt x="6" y="149"/>
                      </a:lnTo>
                      <a:lnTo>
                        <a:pt x="0" y="132"/>
                      </a:lnTo>
                      <a:lnTo>
                        <a:pt x="0" y="115"/>
                      </a:lnTo>
                      <a:lnTo>
                        <a:pt x="6" y="98"/>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2" name="Freeform 126"/>
                <p:cNvSpPr>
                  <a:spLocks noEditPoints="1"/>
                </p:cNvSpPr>
                <p:nvPr/>
              </p:nvSpPr>
              <p:spPr bwMode="auto">
                <a:xfrm>
                  <a:off x="2813" y="1643"/>
                  <a:ext cx="186" cy="228"/>
                </a:xfrm>
                <a:custGeom>
                  <a:avLst/>
                  <a:gdLst/>
                  <a:ahLst/>
                  <a:cxnLst>
                    <a:cxn ang="0">
                      <a:pos x="146" y="33"/>
                    </a:cxn>
                    <a:cxn ang="0">
                      <a:pos x="119" y="50"/>
                    </a:cxn>
                    <a:cxn ang="0">
                      <a:pos x="86" y="68"/>
                    </a:cxn>
                    <a:cxn ang="0">
                      <a:pos x="54" y="86"/>
                    </a:cxn>
                    <a:cxn ang="0">
                      <a:pos x="40" y="96"/>
                    </a:cxn>
                    <a:cxn ang="0">
                      <a:pos x="30" y="107"/>
                    </a:cxn>
                    <a:cxn ang="0">
                      <a:pos x="23" y="120"/>
                    </a:cxn>
                    <a:cxn ang="0">
                      <a:pos x="21" y="135"/>
                    </a:cxn>
                    <a:cxn ang="0">
                      <a:pos x="25" y="152"/>
                    </a:cxn>
                    <a:cxn ang="0">
                      <a:pos x="34" y="170"/>
                    </a:cxn>
                    <a:cxn ang="0">
                      <a:pos x="48" y="184"/>
                    </a:cxn>
                    <a:cxn ang="0">
                      <a:pos x="65" y="195"/>
                    </a:cxn>
                    <a:cxn ang="0">
                      <a:pos x="84" y="202"/>
                    </a:cxn>
                    <a:cxn ang="0">
                      <a:pos x="100" y="205"/>
                    </a:cxn>
                    <a:cxn ang="0">
                      <a:pos x="115" y="206"/>
                    </a:cxn>
                    <a:cxn ang="0">
                      <a:pos x="130" y="205"/>
                    </a:cxn>
                    <a:cxn ang="0">
                      <a:pos x="144" y="199"/>
                    </a:cxn>
                    <a:cxn ang="0">
                      <a:pos x="155" y="186"/>
                    </a:cxn>
                    <a:cxn ang="0">
                      <a:pos x="161" y="172"/>
                    </a:cxn>
                    <a:cxn ang="0">
                      <a:pos x="164" y="154"/>
                    </a:cxn>
                    <a:cxn ang="0">
                      <a:pos x="164" y="136"/>
                    </a:cxn>
                    <a:cxn ang="0">
                      <a:pos x="162" y="120"/>
                    </a:cxn>
                    <a:cxn ang="0">
                      <a:pos x="160" y="104"/>
                    </a:cxn>
                    <a:cxn ang="0">
                      <a:pos x="153" y="72"/>
                    </a:cxn>
                    <a:cxn ang="0">
                      <a:pos x="147" y="42"/>
                    </a:cxn>
                    <a:cxn ang="0">
                      <a:pos x="146" y="33"/>
                    </a:cxn>
                    <a:cxn ang="0">
                      <a:pos x="151" y="0"/>
                    </a:cxn>
                    <a:cxn ang="0">
                      <a:pos x="157" y="0"/>
                    </a:cxn>
                    <a:cxn ang="0">
                      <a:pos x="162" y="3"/>
                    </a:cxn>
                    <a:cxn ang="0">
                      <a:pos x="165" y="10"/>
                    </a:cxn>
                    <a:cxn ang="0">
                      <a:pos x="167" y="25"/>
                    </a:cxn>
                    <a:cxn ang="0">
                      <a:pos x="169" y="43"/>
                    </a:cxn>
                    <a:cxn ang="0">
                      <a:pos x="173" y="63"/>
                    </a:cxn>
                    <a:cxn ang="0">
                      <a:pos x="182" y="104"/>
                    </a:cxn>
                    <a:cxn ang="0">
                      <a:pos x="185" y="125"/>
                    </a:cxn>
                    <a:cxn ang="0">
                      <a:pos x="186" y="146"/>
                    </a:cxn>
                    <a:cxn ang="0">
                      <a:pos x="185" y="166"/>
                    </a:cxn>
                    <a:cxn ang="0">
                      <a:pos x="182" y="184"/>
                    </a:cxn>
                    <a:cxn ang="0">
                      <a:pos x="175" y="199"/>
                    </a:cxn>
                    <a:cxn ang="0">
                      <a:pos x="165" y="211"/>
                    </a:cxn>
                    <a:cxn ang="0">
                      <a:pos x="150" y="221"/>
                    </a:cxn>
                    <a:cxn ang="0">
                      <a:pos x="129" y="227"/>
                    </a:cxn>
                    <a:cxn ang="0">
                      <a:pos x="105" y="228"/>
                    </a:cxn>
                    <a:cxn ang="0">
                      <a:pos x="82" y="224"/>
                    </a:cxn>
                    <a:cxn ang="0">
                      <a:pos x="59" y="216"/>
                    </a:cxn>
                    <a:cxn ang="0">
                      <a:pos x="39" y="203"/>
                    </a:cxn>
                    <a:cxn ang="0">
                      <a:pos x="21" y="188"/>
                    </a:cxn>
                    <a:cxn ang="0">
                      <a:pos x="8" y="167"/>
                    </a:cxn>
                    <a:cxn ang="0">
                      <a:pos x="0" y="145"/>
                    </a:cxn>
                    <a:cxn ang="0">
                      <a:pos x="0" y="125"/>
                    </a:cxn>
                    <a:cxn ang="0">
                      <a:pos x="4" y="107"/>
                    </a:cxn>
                    <a:cxn ang="0">
                      <a:pos x="14" y="90"/>
                    </a:cxn>
                    <a:cxn ang="0">
                      <a:pos x="26" y="78"/>
                    </a:cxn>
                    <a:cxn ang="0">
                      <a:pos x="54" y="60"/>
                    </a:cxn>
                    <a:cxn ang="0">
                      <a:pos x="83" y="44"/>
                    </a:cxn>
                    <a:cxn ang="0">
                      <a:pos x="111" y="29"/>
                    </a:cxn>
                    <a:cxn ang="0">
                      <a:pos x="139" y="11"/>
                    </a:cxn>
                    <a:cxn ang="0">
                      <a:pos x="143" y="10"/>
                    </a:cxn>
                    <a:cxn ang="0">
                      <a:pos x="146" y="3"/>
                    </a:cxn>
                    <a:cxn ang="0">
                      <a:pos x="151" y="0"/>
                    </a:cxn>
                  </a:cxnLst>
                  <a:rect l="0" t="0" r="r" b="b"/>
                  <a:pathLst>
                    <a:path w="186" h="228">
                      <a:moveTo>
                        <a:pt x="146" y="33"/>
                      </a:moveTo>
                      <a:lnTo>
                        <a:pt x="119" y="50"/>
                      </a:lnTo>
                      <a:lnTo>
                        <a:pt x="86" y="68"/>
                      </a:lnTo>
                      <a:lnTo>
                        <a:pt x="54" y="86"/>
                      </a:lnTo>
                      <a:lnTo>
                        <a:pt x="40" y="96"/>
                      </a:lnTo>
                      <a:lnTo>
                        <a:pt x="30" y="107"/>
                      </a:lnTo>
                      <a:lnTo>
                        <a:pt x="23" y="120"/>
                      </a:lnTo>
                      <a:lnTo>
                        <a:pt x="21" y="135"/>
                      </a:lnTo>
                      <a:lnTo>
                        <a:pt x="25" y="152"/>
                      </a:lnTo>
                      <a:lnTo>
                        <a:pt x="34" y="170"/>
                      </a:lnTo>
                      <a:lnTo>
                        <a:pt x="48" y="184"/>
                      </a:lnTo>
                      <a:lnTo>
                        <a:pt x="65" y="195"/>
                      </a:lnTo>
                      <a:lnTo>
                        <a:pt x="84" y="202"/>
                      </a:lnTo>
                      <a:lnTo>
                        <a:pt x="100" y="205"/>
                      </a:lnTo>
                      <a:lnTo>
                        <a:pt x="115" y="206"/>
                      </a:lnTo>
                      <a:lnTo>
                        <a:pt x="130" y="205"/>
                      </a:lnTo>
                      <a:lnTo>
                        <a:pt x="144" y="199"/>
                      </a:lnTo>
                      <a:lnTo>
                        <a:pt x="155" y="186"/>
                      </a:lnTo>
                      <a:lnTo>
                        <a:pt x="161" y="172"/>
                      </a:lnTo>
                      <a:lnTo>
                        <a:pt x="164" y="154"/>
                      </a:lnTo>
                      <a:lnTo>
                        <a:pt x="164" y="136"/>
                      </a:lnTo>
                      <a:lnTo>
                        <a:pt x="162" y="120"/>
                      </a:lnTo>
                      <a:lnTo>
                        <a:pt x="160" y="104"/>
                      </a:lnTo>
                      <a:lnTo>
                        <a:pt x="153" y="72"/>
                      </a:lnTo>
                      <a:lnTo>
                        <a:pt x="147" y="42"/>
                      </a:lnTo>
                      <a:lnTo>
                        <a:pt x="146" y="33"/>
                      </a:lnTo>
                      <a:close/>
                      <a:moveTo>
                        <a:pt x="151" y="0"/>
                      </a:moveTo>
                      <a:lnTo>
                        <a:pt x="157" y="0"/>
                      </a:lnTo>
                      <a:lnTo>
                        <a:pt x="162" y="3"/>
                      </a:lnTo>
                      <a:lnTo>
                        <a:pt x="165" y="10"/>
                      </a:lnTo>
                      <a:lnTo>
                        <a:pt x="167" y="25"/>
                      </a:lnTo>
                      <a:lnTo>
                        <a:pt x="169" y="43"/>
                      </a:lnTo>
                      <a:lnTo>
                        <a:pt x="173" y="63"/>
                      </a:lnTo>
                      <a:lnTo>
                        <a:pt x="182" y="104"/>
                      </a:lnTo>
                      <a:lnTo>
                        <a:pt x="185" y="125"/>
                      </a:lnTo>
                      <a:lnTo>
                        <a:pt x="186" y="146"/>
                      </a:lnTo>
                      <a:lnTo>
                        <a:pt x="185" y="166"/>
                      </a:lnTo>
                      <a:lnTo>
                        <a:pt x="182" y="184"/>
                      </a:lnTo>
                      <a:lnTo>
                        <a:pt x="175" y="199"/>
                      </a:lnTo>
                      <a:lnTo>
                        <a:pt x="165" y="211"/>
                      </a:lnTo>
                      <a:lnTo>
                        <a:pt x="150" y="221"/>
                      </a:lnTo>
                      <a:lnTo>
                        <a:pt x="129" y="227"/>
                      </a:lnTo>
                      <a:lnTo>
                        <a:pt x="105" y="228"/>
                      </a:lnTo>
                      <a:lnTo>
                        <a:pt x="82" y="224"/>
                      </a:lnTo>
                      <a:lnTo>
                        <a:pt x="59" y="216"/>
                      </a:lnTo>
                      <a:lnTo>
                        <a:pt x="39" y="203"/>
                      </a:lnTo>
                      <a:lnTo>
                        <a:pt x="21" y="188"/>
                      </a:lnTo>
                      <a:lnTo>
                        <a:pt x="8" y="167"/>
                      </a:lnTo>
                      <a:lnTo>
                        <a:pt x="0" y="145"/>
                      </a:lnTo>
                      <a:lnTo>
                        <a:pt x="0" y="125"/>
                      </a:lnTo>
                      <a:lnTo>
                        <a:pt x="4" y="107"/>
                      </a:lnTo>
                      <a:lnTo>
                        <a:pt x="14" y="90"/>
                      </a:lnTo>
                      <a:lnTo>
                        <a:pt x="26" y="78"/>
                      </a:lnTo>
                      <a:lnTo>
                        <a:pt x="54" y="60"/>
                      </a:lnTo>
                      <a:lnTo>
                        <a:pt x="83" y="44"/>
                      </a:lnTo>
                      <a:lnTo>
                        <a:pt x="111" y="29"/>
                      </a:lnTo>
                      <a:lnTo>
                        <a:pt x="139" y="11"/>
                      </a:lnTo>
                      <a:lnTo>
                        <a:pt x="143" y="10"/>
                      </a:lnTo>
                      <a:lnTo>
                        <a:pt x="146" y="3"/>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3" name="Freeform 127"/>
                <p:cNvSpPr>
                  <a:spLocks/>
                </p:cNvSpPr>
                <p:nvPr/>
              </p:nvSpPr>
              <p:spPr bwMode="auto">
                <a:xfrm>
                  <a:off x="2889" y="1710"/>
                  <a:ext cx="25" cy="22"/>
                </a:xfrm>
                <a:custGeom>
                  <a:avLst/>
                  <a:gdLst/>
                  <a:ahLst/>
                  <a:cxnLst>
                    <a:cxn ang="0">
                      <a:pos x="8" y="0"/>
                    </a:cxn>
                    <a:cxn ang="0">
                      <a:pos x="13" y="0"/>
                    </a:cxn>
                    <a:cxn ang="0">
                      <a:pos x="17" y="1"/>
                    </a:cxn>
                    <a:cxn ang="0">
                      <a:pos x="18" y="1"/>
                    </a:cxn>
                    <a:cxn ang="0">
                      <a:pos x="22" y="5"/>
                    </a:cxn>
                    <a:cxn ang="0">
                      <a:pos x="25" y="11"/>
                    </a:cxn>
                    <a:cxn ang="0">
                      <a:pos x="25" y="15"/>
                    </a:cxn>
                    <a:cxn ang="0">
                      <a:pos x="24" y="18"/>
                    </a:cxn>
                    <a:cxn ang="0">
                      <a:pos x="21" y="21"/>
                    </a:cxn>
                    <a:cxn ang="0">
                      <a:pos x="18" y="22"/>
                    </a:cxn>
                    <a:cxn ang="0">
                      <a:pos x="11" y="22"/>
                    </a:cxn>
                    <a:cxn ang="0">
                      <a:pos x="8" y="21"/>
                    </a:cxn>
                    <a:cxn ang="0">
                      <a:pos x="7" y="21"/>
                    </a:cxn>
                    <a:cxn ang="0">
                      <a:pos x="3" y="16"/>
                    </a:cxn>
                    <a:cxn ang="0">
                      <a:pos x="0" y="11"/>
                    </a:cxn>
                    <a:cxn ang="0">
                      <a:pos x="0" y="7"/>
                    </a:cxn>
                    <a:cxn ang="0">
                      <a:pos x="1" y="4"/>
                    </a:cxn>
                    <a:cxn ang="0">
                      <a:pos x="4" y="1"/>
                    </a:cxn>
                    <a:cxn ang="0">
                      <a:pos x="8" y="0"/>
                    </a:cxn>
                  </a:cxnLst>
                  <a:rect l="0" t="0" r="r" b="b"/>
                  <a:pathLst>
                    <a:path w="25" h="22">
                      <a:moveTo>
                        <a:pt x="8" y="0"/>
                      </a:moveTo>
                      <a:lnTo>
                        <a:pt x="13" y="0"/>
                      </a:lnTo>
                      <a:lnTo>
                        <a:pt x="17" y="1"/>
                      </a:lnTo>
                      <a:lnTo>
                        <a:pt x="18" y="1"/>
                      </a:lnTo>
                      <a:lnTo>
                        <a:pt x="22" y="5"/>
                      </a:lnTo>
                      <a:lnTo>
                        <a:pt x="25" y="11"/>
                      </a:lnTo>
                      <a:lnTo>
                        <a:pt x="25" y="15"/>
                      </a:lnTo>
                      <a:lnTo>
                        <a:pt x="24" y="18"/>
                      </a:lnTo>
                      <a:lnTo>
                        <a:pt x="21" y="21"/>
                      </a:lnTo>
                      <a:lnTo>
                        <a:pt x="18" y="22"/>
                      </a:lnTo>
                      <a:lnTo>
                        <a:pt x="11" y="22"/>
                      </a:lnTo>
                      <a:lnTo>
                        <a:pt x="8" y="21"/>
                      </a:lnTo>
                      <a:lnTo>
                        <a:pt x="7" y="21"/>
                      </a:lnTo>
                      <a:lnTo>
                        <a:pt x="3" y="16"/>
                      </a:lnTo>
                      <a:lnTo>
                        <a:pt x="0" y="11"/>
                      </a:lnTo>
                      <a:lnTo>
                        <a:pt x="0" y="7"/>
                      </a:lnTo>
                      <a:lnTo>
                        <a:pt x="1" y="4"/>
                      </a:lnTo>
                      <a:lnTo>
                        <a:pt x="4"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4" name="Freeform 128"/>
                <p:cNvSpPr>
                  <a:spLocks/>
                </p:cNvSpPr>
                <p:nvPr/>
              </p:nvSpPr>
              <p:spPr bwMode="auto">
                <a:xfrm>
                  <a:off x="2910" y="1732"/>
                  <a:ext cx="19" cy="21"/>
                </a:xfrm>
                <a:custGeom>
                  <a:avLst/>
                  <a:gdLst/>
                  <a:ahLst/>
                  <a:cxnLst>
                    <a:cxn ang="0">
                      <a:pos x="10" y="0"/>
                    </a:cxn>
                    <a:cxn ang="0">
                      <a:pos x="14" y="1"/>
                    </a:cxn>
                    <a:cxn ang="0">
                      <a:pos x="17" y="3"/>
                    </a:cxn>
                    <a:cxn ang="0">
                      <a:pos x="19" y="6"/>
                    </a:cxn>
                    <a:cxn ang="0">
                      <a:pos x="19" y="15"/>
                    </a:cxn>
                    <a:cxn ang="0">
                      <a:pos x="17" y="18"/>
                    </a:cxn>
                    <a:cxn ang="0">
                      <a:pos x="14" y="19"/>
                    </a:cxn>
                    <a:cxn ang="0">
                      <a:pos x="10" y="21"/>
                    </a:cxn>
                    <a:cxn ang="0">
                      <a:pos x="6" y="19"/>
                    </a:cxn>
                    <a:cxn ang="0">
                      <a:pos x="3" y="18"/>
                    </a:cxn>
                    <a:cxn ang="0">
                      <a:pos x="0" y="15"/>
                    </a:cxn>
                    <a:cxn ang="0">
                      <a:pos x="0" y="6"/>
                    </a:cxn>
                    <a:cxn ang="0">
                      <a:pos x="3" y="3"/>
                    </a:cxn>
                    <a:cxn ang="0">
                      <a:pos x="6" y="1"/>
                    </a:cxn>
                    <a:cxn ang="0">
                      <a:pos x="10" y="0"/>
                    </a:cxn>
                  </a:cxnLst>
                  <a:rect l="0" t="0" r="r" b="b"/>
                  <a:pathLst>
                    <a:path w="19" h="21">
                      <a:moveTo>
                        <a:pt x="10" y="0"/>
                      </a:moveTo>
                      <a:lnTo>
                        <a:pt x="14" y="1"/>
                      </a:lnTo>
                      <a:lnTo>
                        <a:pt x="17" y="3"/>
                      </a:lnTo>
                      <a:lnTo>
                        <a:pt x="19" y="6"/>
                      </a:lnTo>
                      <a:lnTo>
                        <a:pt x="19" y="15"/>
                      </a:lnTo>
                      <a:lnTo>
                        <a:pt x="17" y="18"/>
                      </a:lnTo>
                      <a:lnTo>
                        <a:pt x="14" y="19"/>
                      </a:lnTo>
                      <a:lnTo>
                        <a:pt x="10" y="21"/>
                      </a:lnTo>
                      <a:lnTo>
                        <a:pt x="6" y="19"/>
                      </a:lnTo>
                      <a:lnTo>
                        <a:pt x="3" y="18"/>
                      </a:lnTo>
                      <a:lnTo>
                        <a:pt x="0" y="15"/>
                      </a:lnTo>
                      <a:lnTo>
                        <a:pt x="0" y="6"/>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5" name="Freeform 129"/>
                <p:cNvSpPr>
                  <a:spLocks/>
                </p:cNvSpPr>
                <p:nvPr/>
              </p:nvSpPr>
              <p:spPr bwMode="auto">
                <a:xfrm>
                  <a:off x="2943" y="1733"/>
                  <a:ext cx="21" cy="23"/>
                </a:xfrm>
                <a:custGeom>
                  <a:avLst/>
                  <a:gdLst/>
                  <a:ahLst/>
                  <a:cxnLst>
                    <a:cxn ang="0">
                      <a:pos x="11" y="0"/>
                    </a:cxn>
                    <a:cxn ang="0">
                      <a:pos x="18" y="3"/>
                    </a:cxn>
                    <a:cxn ang="0">
                      <a:pos x="21" y="9"/>
                    </a:cxn>
                    <a:cxn ang="0">
                      <a:pos x="21" y="14"/>
                    </a:cxn>
                    <a:cxn ang="0">
                      <a:pos x="18" y="20"/>
                    </a:cxn>
                    <a:cxn ang="0">
                      <a:pos x="11" y="23"/>
                    </a:cxn>
                    <a:cxn ang="0">
                      <a:pos x="5" y="20"/>
                    </a:cxn>
                    <a:cxn ang="0">
                      <a:pos x="0" y="14"/>
                    </a:cxn>
                    <a:cxn ang="0">
                      <a:pos x="0" y="9"/>
                    </a:cxn>
                    <a:cxn ang="0">
                      <a:pos x="5" y="3"/>
                    </a:cxn>
                    <a:cxn ang="0">
                      <a:pos x="11" y="0"/>
                    </a:cxn>
                  </a:cxnLst>
                  <a:rect l="0" t="0" r="r" b="b"/>
                  <a:pathLst>
                    <a:path w="21" h="23">
                      <a:moveTo>
                        <a:pt x="11" y="0"/>
                      </a:moveTo>
                      <a:lnTo>
                        <a:pt x="18" y="3"/>
                      </a:lnTo>
                      <a:lnTo>
                        <a:pt x="21" y="9"/>
                      </a:lnTo>
                      <a:lnTo>
                        <a:pt x="21" y="14"/>
                      </a:lnTo>
                      <a:lnTo>
                        <a:pt x="18" y="20"/>
                      </a:lnTo>
                      <a:lnTo>
                        <a:pt x="11" y="23"/>
                      </a:lnTo>
                      <a:lnTo>
                        <a:pt x="5" y="20"/>
                      </a:lnTo>
                      <a:lnTo>
                        <a:pt x="0" y="14"/>
                      </a:lnTo>
                      <a:lnTo>
                        <a:pt x="0" y="9"/>
                      </a:lnTo>
                      <a:lnTo>
                        <a:pt x="5"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6" name="Freeform 130"/>
                <p:cNvSpPr>
                  <a:spLocks/>
                </p:cNvSpPr>
                <p:nvPr/>
              </p:nvSpPr>
              <p:spPr bwMode="auto">
                <a:xfrm>
                  <a:off x="2867" y="1729"/>
                  <a:ext cx="21" cy="22"/>
                </a:xfrm>
                <a:custGeom>
                  <a:avLst/>
                  <a:gdLst/>
                  <a:ahLst/>
                  <a:cxnLst>
                    <a:cxn ang="0">
                      <a:pos x="11" y="0"/>
                    </a:cxn>
                    <a:cxn ang="0">
                      <a:pos x="18" y="3"/>
                    </a:cxn>
                    <a:cxn ang="0">
                      <a:pos x="21" y="9"/>
                    </a:cxn>
                    <a:cxn ang="0">
                      <a:pos x="21" y="14"/>
                    </a:cxn>
                    <a:cxn ang="0">
                      <a:pos x="18" y="20"/>
                    </a:cxn>
                    <a:cxn ang="0">
                      <a:pos x="11" y="22"/>
                    </a:cxn>
                    <a:cxn ang="0">
                      <a:pos x="4" y="20"/>
                    </a:cxn>
                    <a:cxn ang="0">
                      <a:pos x="0" y="14"/>
                    </a:cxn>
                    <a:cxn ang="0">
                      <a:pos x="0" y="9"/>
                    </a:cxn>
                    <a:cxn ang="0">
                      <a:pos x="4" y="3"/>
                    </a:cxn>
                    <a:cxn ang="0">
                      <a:pos x="11" y="0"/>
                    </a:cxn>
                  </a:cxnLst>
                  <a:rect l="0" t="0" r="r" b="b"/>
                  <a:pathLst>
                    <a:path w="21" h="22">
                      <a:moveTo>
                        <a:pt x="11" y="0"/>
                      </a:moveTo>
                      <a:lnTo>
                        <a:pt x="18" y="3"/>
                      </a:lnTo>
                      <a:lnTo>
                        <a:pt x="21" y="9"/>
                      </a:lnTo>
                      <a:lnTo>
                        <a:pt x="21" y="14"/>
                      </a:lnTo>
                      <a:lnTo>
                        <a:pt x="18" y="20"/>
                      </a:lnTo>
                      <a:lnTo>
                        <a:pt x="11" y="22"/>
                      </a:lnTo>
                      <a:lnTo>
                        <a:pt x="4" y="20"/>
                      </a:lnTo>
                      <a:lnTo>
                        <a:pt x="0" y="14"/>
                      </a:lnTo>
                      <a:lnTo>
                        <a:pt x="0" y="9"/>
                      </a:lnTo>
                      <a:lnTo>
                        <a:pt x="4"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7" name="Freeform 131"/>
                <p:cNvSpPr>
                  <a:spLocks/>
                </p:cNvSpPr>
                <p:nvPr/>
              </p:nvSpPr>
              <p:spPr bwMode="auto">
                <a:xfrm>
                  <a:off x="2925" y="1693"/>
                  <a:ext cx="25" cy="24"/>
                </a:xfrm>
                <a:custGeom>
                  <a:avLst/>
                  <a:gdLst/>
                  <a:ahLst/>
                  <a:cxnLst>
                    <a:cxn ang="0">
                      <a:pos x="10" y="0"/>
                    </a:cxn>
                    <a:cxn ang="0">
                      <a:pos x="14" y="0"/>
                    </a:cxn>
                    <a:cxn ang="0">
                      <a:pos x="17" y="1"/>
                    </a:cxn>
                    <a:cxn ang="0">
                      <a:pos x="18" y="1"/>
                    </a:cxn>
                    <a:cxn ang="0">
                      <a:pos x="18" y="3"/>
                    </a:cxn>
                    <a:cxn ang="0">
                      <a:pos x="20" y="3"/>
                    </a:cxn>
                    <a:cxn ang="0">
                      <a:pos x="23" y="6"/>
                    </a:cxn>
                    <a:cxn ang="0">
                      <a:pos x="25" y="11"/>
                    </a:cxn>
                    <a:cxn ang="0">
                      <a:pos x="25" y="15"/>
                    </a:cxn>
                    <a:cxn ang="0">
                      <a:pos x="24" y="18"/>
                    </a:cxn>
                    <a:cxn ang="0">
                      <a:pos x="21" y="21"/>
                    </a:cxn>
                    <a:cxn ang="0">
                      <a:pos x="16" y="24"/>
                    </a:cxn>
                    <a:cxn ang="0">
                      <a:pos x="11" y="24"/>
                    </a:cxn>
                    <a:cxn ang="0">
                      <a:pos x="9" y="22"/>
                    </a:cxn>
                    <a:cxn ang="0">
                      <a:pos x="7" y="21"/>
                    </a:cxn>
                    <a:cxn ang="0">
                      <a:pos x="6" y="21"/>
                    </a:cxn>
                    <a:cxn ang="0">
                      <a:pos x="3" y="18"/>
                    </a:cxn>
                    <a:cxn ang="0">
                      <a:pos x="0" y="13"/>
                    </a:cxn>
                    <a:cxn ang="0">
                      <a:pos x="0" y="8"/>
                    </a:cxn>
                    <a:cxn ang="0">
                      <a:pos x="2" y="6"/>
                    </a:cxn>
                    <a:cxn ang="0">
                      <a:pos x="4" y="3"/>
                    </a:cxn>
                    <a:cxn ang="0">
                      <a:pos x="10" y="0"/>
                    </a:cxn>
                  </a:cxnLst>
                  <a:rect l="0" t="0" r="r" b="b"/>
                  <a:pathLst>
                    <a:path w="25" h="24">
                      <a:moveTo>
                        <a:pt x="10" y="0"/>
                      </a:moveTo>
                      <a:lnTo>
                        <a:pt x="14" y="0"/>
                      </a:lnTo>
                      <a:lnTo>
                        <a:pt x="17" y="1"/>
                      </a:lnTo>
                      <a:lnTo>
                        <a:pt x="18" y="1"/>
                      </a:lnTo>
                      <a:lnTo>
                        <a:pt x="18" y="3"/>
                      </a:lnTo>
                      <a:lnTo>
                        <a:pt x="20" y="3"/>
                      </a:lnTo>
                      <a:lnTo>
                        <a:pt x="23" y="6"/>
                      </a:lnTo>
                      <a:lnTo>
                        <a:pt x="25" y="11"/>
                      </a:lnTo>
                      <a:lnTo>
                        <a:pt x="25" y="15"/>
                      </a:lnTo>
                      <a:lnTo>
                        <a:pt x="24" y="18"/>
                      </a:lnTo>
                      <a:lnTo>
                        <a:pt x="21" y="21"/>
                      </a:lnTo>
                      <a:lnTo>
                        <a:pt x="16" y="24"/>
                      </a:lnTo>
                      <a:lnTo>
                        <a:pt x="11" y="24"/>
                      </a:lnTo>
                      <a:lnTo>
                        <a:pt x="9" y="22"/>
                      </a:lnTo>
                      <a:lnTo>
                        <a:pt x="7" y="21"/>
                      </a:lnTo>
                      <a:lnTo>
                        <a:pt x="6" y="21"/>
                      </a:lnTo>
                      <a:lnTo>
                        <a:pt x="3" y="18"/>
                      </a:lnTo>
                      <a:lnTo>
                        <a:pt x="0" y="13"/>
                      </a:lnTo>
                      <a:lnTo>
                        <a:pt x="0" y="8"/>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8" name="Freeform 132"/>
                <p:cNvSpPr>
                  <a:spLocks/>
                </p:cNvSpPr>
                <p:nvPr/>
              </p:nvSpPr>
              <p:spPr bwMode="auto">
                <a:xfrm>
                  <a:off x="2897" y="1761"/>
                  <a:ext cx="25" cy="24"/>
                </a:xfrm>
                <a:custGeom>
                  <a:avLst/>
                  <a:gdLst/>
                  <a:ahLst/>
                  <a:cxnLst>
                    <a:cxn ang="0">
                      <a:pos x="10" y="0"/>
                    </a:cxn>
                    <a:cxn ang="0">
                      <a:pos x="14" y="0"/>
                    </a:cxn>
                    <a:cxn ang="0">
                      <a:pos x="17" y="2"/>
                    </a:cxn>
                    <a:cxn ang="0">
                      <a:pos x="19" y="3"/>
                    </a:cxn>
                    <a:cxn ang="0">
                      <a:pos x="20" y="3"/>
                    </a:cxn>
                    <a:cxn ang="0">
                      <a:pos x="23" y="6"/>
                    </a:cxn>
                    <a:cxn ang="0">
                      <a:pos x="25" y="11"/>
                    </a:cxn>
                    <a:cxn ang="0">
                      <a:pos x="25" y="16"/>
                    </a:cxn>
                    <a:cxn ang="0">
                      <a:pos x="24" y="18"/>
                    </a:cxn>
                    <a:cxn ang="0">
                      <a:pos x="21" y="21"/>
                    </a:cxn>
                    <a:cxn ang="0">
                      <a:pos x="17" y="24"/>
                    </a:cxn>
                    <a:cxn ang="0">
                      <a:pos x="13" y="24"/>
                    </a:cxn>
                    <a:cxn ang="0">
                      <a:pos x="9" y="22"/>
                    </a:cxn>
                    <a:cxn ang="0">
                      <a:pos x="7" y="21"/>
                    </a:cxn>
                    <a:cxn ang="0">
                      <a:pos x="6" y="21"/>
                    </a:cxn>
                    <a:cxn ang="0">
                      <a:pos x="3" y="18"/>
                    </a:cxn>
                    <a:cxn ang="0">
                      <a:pos x="0" y="13"/>
                    </a:cxn>
                    <a:cxn ang="0">
                      <a:pos x="0" y="9"/>
                    </a:cxn>
                    <a:cxn ang="0">
                      <a:pos x="2" y="6"/>
                    </a:cxn>
                    <a:cxn ang="0">
                      <a:pos x="5" y="3"/>
                    </a:cxn>
                    <a:cxn ang="0">
                      <a:pos x="10" y="0"/>
                    </a:cxn>
                  </a:cxnLst>
                  <a:rect l="0" t="0" r="r" b="b"/>
                  <a:pathLst>
                    <a:path w="25" h="24">
                      <a:moveTo>
                        <a:pt x="10" y="0"/>
                      </a:moveTo>
                      <a:lnTo>
                        <a:pt x="14" y="0"/>
                      </a:lnTo>
                      <a:lnTo>
                        <a:pt x="17" y="2"/>
                      </a:lnTo>
                      <a:lnTo>
                        <a:pt x="19" y="3"/>
                      </a:lnTo>
                      <a:lnTo>
                        <a:pt x="20" y="3"/>
                      </a:lnTo>
                      <a:lnTo>
                        <a:pt x="23" y="6"/>
                      </a:lnTo>
                      <a:lnTo>
                        <a:pt x="25" y="11"/>
                      </a:lnTo>
                      <a:lnTo>
                        <a:pt x="25" y="16"/>
                      </a:lnTo>
                      <a:lnTo>
                        <a:pt x="24" y="18"/>
                      </a:lnTo>
                      <a:lnTo>
                        <a:pt x="21" y="21"/>
                      </a:lnTo>
                      <a:lnTo>
                        <a:pt x="17" y="24"/>
                      </a:lnTo>
                      <a:lnTo>
                        <a:pt x="13" y="24"/>
                      </a:lnTo>
                      <a:lnTo>
                        <a:pt x="9" y="22"/>
                      </a:lnTo>
                      <a:lnTo>
                        <a:pt x="7" y="21"/>
                      </a:lnTo>
                      <a:lnTo>
                        <a:pt x="6" y="21"/>
                      </a:lnTo>
                      <a:lnTo>
                        <a:pt x="3" y="18"/>
                      </a:lnTo>
                      <a:lnTo>
                        <a:pt x="0" y="13"/>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9" name="Freeform 133"/>
                <p:cNvSpPr>
                  <a:spLocks/>
                </p:cNvSpPr>
                <p:nvPr/>
              </p:nvSpPr>
              <p:spPr bwMode="auto">
                <a:xfrm>
                  <a:off x="2936" y="1761"/>
                  <a:ext cx="21" cy="22"/>
                </a:xfrm>
                <a:custGeom>
                  <a:avLst/>
                  <a:gdLst/>
                  <a:ahLst/>
                  <a:cxnLst>
                    <a:cxn ang="0">
                      <a:pos x="12" y="0"/>
                    </a:cxn>
                    <a:cxn ang="0">
                      <a:pos x="18" y="3"/>
                    </a:cxn>
                    <a:cxn ang="0">
                      <a:pos x="21" y="9"/>
                    </a:cxn>
                    <a:cxn ang="0">
                      <a:pos x="21" y="14"/>
                    </a:cxn>
                    <a:cxn ang="0">
                      <a:pos x="18" y="20"/>
                    </a:cxn>
                    <a:cxn ang="0">
                      <a:pos x="12" y="22"/>
                    </a:cxn>
                    <a:cxn ang="0">
                      <a:pos x="5" y="20"/>
                    </a:cxn>
                    <a:cxn ang="0">
                      <a:pos x="0" y="14"/>
                    </a:cxn>
                    <a:cxn ang="0">
                      <a:pos x="0" y="9"/>
                    </a:cxn>
                    <a:cxn ang="0">
                      <a:pos x="5" y="3"/>
                    </a:cxn>
                    <a:cxn ang="0">
                      <a:pos x="12" y="0"/>
                    </a:cxn>
                  </a:cxnLst>
                  <a:rect l="0" t="0" r="r" b="b"/>
                  <a:pathLst>
                    <a:path w="21" h="22">
                      <a:moveTo>
                        <a:pt x="12" y="0"/>
                      </a:moveTo>
                      <a:lnTo>
                        <a:pt x="18" y="3"/>
                      </a:lnTo>
                      <a:lnTo>
                        <a:pt x="21" y="9"/>
                      </a:lnTo>
                      <a:lnTo>
                        <a:pt x="21" y="14"/>
                      </a:lnTo>
                      <a:lnTo>
                        <a:pt x="18" y="20"/>
                      </a:lnTo>
                      <a:lnTo>
                        <a:pt x="12" y="22"/>
                      </a:lnTo>
                      <a:lnTo>
                        <a:pt x="5" y="20"/>
                      </a:lnTo>
                      <a:lnTo>
                        <a:pt x="0" y="14"/>
                      </a:lnTo>
                      <a:lnTo>
                        <a:pt x="0" y="9"/>
                      </a:lnTo>
                      <a:lnTo>
                        <a:pt x="5"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0" name="Freeform 134"/>
                <p:cNvSpPr>
                  <a:spLocks/>
                </p:cNvSpPr>
                <p:nvPr/>
              </p:nvSpPr>
              <p:spPr bwMode="auto">
                <a:xfrm>
                  <a:off x="2712" y="1650"/>
                  <a:ext cx="165" cy="206"/>
                </a:xfrm>
                <a:custGeom>
                  <a:avLst/>
                  <a:gdLst/>
                  <a:ahLst/>
                  <a:cxnLst>
                    <a:cxn ang="0">
                      <a:pos x="145" y="0"/>
                    </a:cxn>
                    <a:cxn ang="0">
                      <a:pos x="147" y="14"/>
                    </a:cxn>
                    <a:cxn ang="0">
                      <a:pos x="148" y="29"/>
                    </a:cxn>
                    <a:cxn ang="0">
                      <a:pos x="152" y="46"/>
                    </a:cxn>
                    <a:cxn ang="0">
                      <a:pos x="155" y="65"/>
                    </a:cxn>
                    <a:cxn ang="0">
                      <a:pos x="159" y="85"/>
                    </a:cxn>
                    <a:cxn ang="0">
                      <a:pos x="165" y="124"/>
                    </a:cxn>
                    <a:cxn ang="0">
                      <a:pos x="165" y="142"/>
                    </a:cxn>
                    <a:cxn ang="0">
                      <a:pos x="163" y="159"/>
                    </a:cxn>
                    <a:cxn ang="0">
                      <a:pos x="160" y="174"/>
                    </a:cxn>
                    <a:cxn ang="0">
                      <a:pos x="152" y="186"/>
                    </a:cxn>
                    <a:cxn ang="0">
                      <a:pos x="142" y="198"/>
                    </a:cxn>
                    <a:cxn ang="0">
                      <a:pos x="127" y="203"/>
                    </a:cxn>
                    <a:cxn ang="0">
                      <a:pos x="108" y="206"/>
                    </a:cxn>
                    <a:cxn ang="0">
                      <a:pos x="84" y="204"/>
                    </a:cxn>
                    <a:cxn ang="0">
                      <a:pos x="63" y="199"/>
                    </a:cxn>
                    <a:cxn ang="0">
                      <a:pos x="44" y="191"/>
                    </a:cxn>
                    <a:cxn ang="0">
                      <a:pos x="28" y="178"/>
                    </a:cxn>
                    <a:cxn ang="0">
                      <a:pos x="16" y="164"/>
                    </a:cxn>
                    <a:cxn ang="0">
                      <a:pos x="6" y="149"/>
                    </a:cxn>
                    <a:cxn ang="0">
                      <a:pos x="0" y="132"/>
                    </a:cxn>
                    <a:cxn ang="0">
                      <a:pos x="0" y="115"/>
                    </a:cxn>
                    <a:cxn ang="0">
                      <a:pos x="6" y="99"/>
                    </a:cxn>
                    <a:cxn ang="0">
                      <a:pos x="16" y="85"/>
                    </a:cxn>
                    <a:cxn ang="0">
                      <a:pos x="32" y="71"/>
                    </a:cxn>
                    <a:cxn ang="0">
                      <a:pos x="67" y="51"/>
                    </a:cxn>
                    <a:cxn ang="0">
                      <a:pos x="102" y="33"/>
                    </a:cxn>
                    <a:cxn ang="0">
                      <a:pos x="135" y="11"/>
                    </a:cxn>
                    <a:cxn ang="0">
                      <a:pos x="145" y="0"/>
                    </a:cxn>
                  </a:cxnLst>
                  <a:rect l="0" t="0" r="r" b="b"/>
                  <a:pathLst>
                    <a:path w="165" h="206">
                      <a:moveTo>
                        <a:pt x="145" y="0"/>
                      </a:moveTo>
                      <a:lnTo>
                        <a:pt x="147" y="14"/>
                      </a:lnTo>
                      <a:lnTo>
                        <a:pt x="148" y="29"/>
                      </a:lnTo>
                      <a:lnTo>
                        <a:pt x="152" y="46"/>
                      </a:lnTo>
                      <a:lnTo>
                        <a:pt x="155" y="65"/>
                      </a:lnTo>
                      <a:lnTo>
                        <a:pt x="159" y="85"/>
                      </a:lnTo>
                      <a:lnTo>
                        <a:pt x="165" y="124"/>
                      </a:lnTo>
                      <a:lnTo>
                        <a:pt x="165" y="142"/>
                      </a:lnTo>
                      <a:lnTo>
                        <a:pt x="163" y="159"/>
                      </a:lnTo>
                      <a:lnTo>
                        <a:pt x="160" y="174"/>
                      </a:lnTo>
                      <a:lnTo>
                        <a:pt x="152" y="186"/>
                      </a:lnTo>
                      <a:lnTo>
                        <a:pt x="142" y="198"/>
                      </a:lnTo>
                      <a:lnTo>
                        <a:pt x="127" y="203"/>
                      </a:lnTo>
                      <a:lnTo>
                        <a:pt x="108" y="206"/>
                      </a:lnTo>
                      <a:lnTo>
                        <a:pt x="84" y="204"/>
                      </a:lnTo>
                      <a:lnTo>
                        <a:pt x="63" y="199"/>
                      </a:lnTo>
                      <a:lnTo>
                        <a:pt x="44" y="191"/>
                      </a:lnTo>
                      <a:lnTo>
                        <a:pt x="28" y="178"/>
                      </a:lnTo>
                      <a:lnTo>
                        <a:pt x="16" y="164"/>
                      </a:lnTo>
                      <a:lnTo>
                        <a:pt x="6" y="149"/>
                      </a:lnTo>
                      <a:lnTo>
                        <a:pt x="0" y="132"/>
                      </a:lnTo>
                      <a:lnTo>
                        <a:pt x="0" y="115"/>
                      </a:lnTo>
                      <a:lnTo>
                        <a:pt x="6" y="99"/>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1" name="Freeform 135"/>
                <p:cNvSpPr>
                  <a:spLocks noEditPoints="1"/>
                </p:cNvSpPr>
                <p:nvPr/>
              </p:nvSpPr>
              <p:spPr bwMode="auto">
                <a:xfrm>
                  <a:off x="2701" y="1640"/>
                  <a:ext cx="187" cy="228"/>
                </a:xfrm>
                <a:custGeom>
                  <a:avLst/>
                  <a:gdLst/>
                  <a:ahLst/>
                  <a:cxnLst>
                    <a:cxn ang="0">
                      <a:pos x="146" y="33"/>
                    </a:cxn>
                    <a:cxn ang="0">
                      <a:pos x="120" y="50"/>
                    </a:cxn>
                    <a:cxn ang="0">
                      <a:pos x="56" y="86"/>
                    </a:cxn>
                    <a:cxn ang="0">
                      <a:pos x="42" y="96"/>
                    </a:cxn>
                    <a:cxn ang="0">
                      <a:pos x="31" y="107"/>
                    </a:cxn>
                    <a:cxn ang="0">
                      <a:pos x="24" y="120"/>
                    </a:cxn>
                    <a:cxn ang="0">
                      <a:pos x="21" y="135"/>
                    </a:cxn>
                    <a:cxn ang="0">
                      <a:pos x="25" y="152"/>
                    </a:cxn>
                    <a:cxn ang="0">
                      <a:pos x="35" y="170"/>
                    </a:cxn>
                    <a:cxn ang="0">
                      <a:pos x="49" y="184"/>
                    </a:cxn>
                    <a:cxn ang="0">
                      <a:pos x="67" y="195"/>
                    </a:cxn>
                    <a:cxn ang="0">
                      <a:pos x="87" y="202"/>
                    </a:cxn>
                    <a:cxn ang="0">
                      <a:pos x="101" y="205"/>
                    </a:cxn>
                    <a:cxn ang="0">
                      <a:pos x="116" y="206"/>
                    </a:cxn>
                    <a:cxn ang="0">
                      <a:pos x="131" y="205"/>
                    </a:cxn>
                    <a:cxn ang="0">
                      <a:pos x="145" y="199"/>
                    </a:cxn>
                    <a:cxn ang="0">
                      <a:pos x="156" y="187"/>
                    </a:cxn>
                    <a:cxn ang="0">
                      <a:pos x="163" y="173"/>
                    </a:cxn>
                    <a:cxn ang="0">
                      <a:pos x="166" y="155"/>
                    </a:cxn>
                    <a:cxn ang="0">
                      <a:pos x="166" y="137"/>
                    </a:cxn>
                    <a:cxn ang="0">
                      <a:pos x="163" y="118"/>
                    </a:cxn>
                    <a:cxn ang="0">
                      <a:pos x="160" y="103"/>
                    </a:cxn>
                    <a:cxn ang="0">
                      <a:pos x="153" y="72"/>
                    </a:cxn>
                    <a:cxn ang="0">
                      <a:pos x="148" y="42"/>
                    </a:cxn>
                    <a:cxn ang="0">
                      <a:pos x="146" y="33"/>
                    </a:cxn>
                    <a:cxn ang="0">
                      <a:pos x="152" y="0"/>
                    </a:cxn>
                    <a:cxn ang="0">
                      <a:pos x="159" y="0"/>
                    </a:cxn>
                    <a:cxn ang="0">
                      <a:pos x="165" y="3"/>
                    </a:cxn>
                    <a:cxn ang="0">
                      <a:pos x="167" y="10"/>
                    </a:cxn>
                    <a:cxn ang="0">
                      <a:pos x="169" y="25"/>
                    </a:cxn>
                    <a:cxn ang="0">
                      <a:pos x="171" y="43"/>
                    </a:cxn>
                    <a:cxn ang="0">
                      <a:pos x="174" y="63"/>
                    </a:cxn>
                    <a:cxn ang="0">
                      <a:pos x="183" y="104"/>
                    </a:cxn>
                    <a:cxn ang="0">
                      <a:pos x="185" y="125"/>
                    </a:cxn>
                    <a:cxn ang="0">
                      <a:pos x="187" y="146"/>
                    </a:cxn>
                    <a:cxn ang="0">
                      <a:pos x="187" y="166"/>
                    </a:cxn>
                    <a:cxn ang="0">
                      <a:pos x="184" y="184"/>
                    </a:cxn>
                    <a:cxn ang="0">
                      <a:pos x="177" y="199"/>
                    </a:cxn>
                    <a:cxn ang="0">
                      <a:pos x="166" y="212"/>
                    </a:cxn>
                    <a:cxn ang="0">
                      <a:pos x="152" y="221"/>
                    </a:cxn>
                    <a:cxn ang="0">
                      <a:pos x="131" y="227"/>
                    </a:cxn>
                    <a:cxn ang="0">
                      <a:pos x="107" y="228"/>
                    </a:cxn>
                    <a:cxn ang="0">
                      <a:pos x="82" y="224"/>
                    </a:cxn>
                    <a:cxn ang="0">
                      <a:pos x="60" y="216"/>
                    </a:cxn>
                    <a:cxn ang="0">
                      <a:pos x="39" y="203"/>
                    </a:cxn>
                    <a:cxn ang="0">
                      <a:pos x="21" y="188"/>
                    </a:cxn>
                    <a:cxn ang="0">
                      <a:pos x="9" y="167"/>
                    </a:cxn>
                    <a:cxn ang="0">
                      <a:pos x="0" y="145"/>
                    </a:cxn>
                    <a:cxn ang="0">
                      <a:pos x="0" y="125"/>
                    </a:cxn>
                    <a:cxn ang="0">
                      <a:pos x="5" y="107"/>
                    </a:cxn>
                    <a:cxn ang="0">
                      <a:pos x="14" y="91"/>
                    </a:cxn>
                    <a:cxn ang="0">
                      <a:pos x="28" y="78"/>
                    </a:cxn>
                    <a:cxn ang="0">
                      <a:pos x="56" y="60"/>
                    </a:cxn>
                    <a:cxn ang="0">
                      <a:pos x="84" y="45"/>
                    </a:cxn>
                    <a:cxn ang="0">
                      <a:pos x="113" y="29"/>
                    </a:cxn>
                    <a:cxn ang="0">
                      <a:pos x="141" y="11"/>
                    </a:cxn>
                    <a:cxn ang="0">
                      <a:pos x="145" y="10"/>
                    </a:cxn>
                    <a:cxn ang="0">
                      <a:pos x="148" y="3"/>
                    </a:cxn>
                    <a:cxn ang="0">
                      <a:pos x="152" y="0"/>
                    </a:cxn>
                  </a:cxnLst>
                  <a:rect l="0" t="0" r="r" b="b"/>
                  <a:pathLst>
                    <a:path w="187" h="228">
                      <a:moveTo>
                        <a:pt x="146" y="33"/>
                      </a:moveTo>
                      <a:lnTo>
                        <a:pt x="120" y="50"/>
                      </a:lnTo>
                      <a:lnTo>
                        <a:pt x="56" y="86"/>
                      </a:lnTo>
                      <a:lnTo>
                        <a:pt x="42" y="96"/>
                      </a:lnTo>
                      <a:lnTo>
                        <a:pt x="31" y="107"/>
                      </a:lnTo>
                      <a:lnTo>
                        <a:pt x="24" y="120"/>
                      </a:lnTo>
                      <a:lnTo>
                        <a:pt x="21" y="135"/>
                      </a:lnTo>
                      <a:lnTo>
                        <a:pt x="25" y="152"/>
                      </a:lnTo>
                      <a:lnTo>
                        <a:pt x="35" y="170"/>
                      </a:lnTo>
                      <a:lnTo>
                        <a:pt x="49" y="184"/>
                      </a:lnTo>
                      <a:lnTo>
                        <a:pt x="67" y="195"/>
                      </a:lnTo>
                      <a:lnTo>
                        <a:pt x="87" y="202"/>
                      </a:lnTo>
                      <a:lnTo>
                        <a:pt x="101" y="205"/>
                      </a:lnTo>
                      <a:lnTo>
                        <a:pt x="116" y="206"/>
                      </a:lnTo>
                      <a:lnTo>
                        <a:pt x="131" y="205"/>
                      </a:lnTo>
                      <a:lnTo>
                        <a:pt x="145" y="199"/>
                      </a:lnTo>
                      <a:lnTo>
                        <a:pt x="156" y="187"/>
                      </a:lnTo>
                      <a:lnTo>
                        <a:pt x="163" y="173"/>
                      </a:lnTo>
                      <a:lnTo>
                        <a:pt x="166" y="155"/>
                      </a:lnTo>
                      <a:lnTo>
                        <a:pt x="166" y="137"/>
                      </a:lnTo>
                      <a:lnTo>
                        <a:pt x="163" y="118"/>
                      </a:lnTo>
                      <a:lnTo>
                        <a:pt x="160" y="103"/>
                      </a:lnTo>
                      <a:lnTo>
                        <a:pt x="153" y="72"/>
                      </a:lnTo>
                      <a:lnTo>
                        <a:pt x="148" y="42"/>
                      </a:lnTo>
                      <a:lnTo>
                        <a:pt x="146" y="33"/>
                      </a:lnTo>
                      <a:close/>
                      <a:moveTo>
                        <a:pt x="152" y="0"/>
                      </a:moveTo>
                      <a:lnTo>
                        <a:pt x="159" y="0"/>
                      </a:lnTo>
                      <a:lnTo>
                        <a:pt x="165" y="3"/>
                      </a:lnTo>
                      <a:lnTo>
                        <a:pt x="167" y="10"/>
                      </a:lnTo>
                      <a:lnTo>
                        <a:pt x="169" y="25"/>
                      </a:lnTo>
                      <a:lnTo>
                        <a:pt x="171" y="43"/>
                      </a:lnTo>
                      <a:lnTo>
                        <a:pt x="174" y="63"/>
                      </a:lnTo>
                      <a:lnTo>
                        <a:pt x="183" y="104"/>
                      </a:lnTo>
                      <a:lnTo>
                        <a:pt x="185" y="125"/>
                      </a:lnTo>
                      <a:lnTo>
                        <a:pt x="187" y="146"/>
                      </a:lnTo>
                      <a:lnTo>
                        <a:pt x="187" y="166"/>
                      </a:lnTo>
                      <a:lnTo>
                        <a:pt x="184" y="184"/>
                      </a:lnTo>
                      <a:lnTo>
                        <a:pt x="177" y="199"/>
                      </a:lnTo>
                      <a:lnTo>
                        <a:pt x="166" y="212"/>
                      </a:lnTo>
                      <a:lnTo>
                        <a:pt x="152" y="221"/>
                      </a:lnTo>
                      <a:lnTo>
                        <a:pt x="131" y="227"/>
                      </a:lnTo>
                      <a:lnTo>
                        <a:pt x="107" y="228"/>
                      </a:lnTo>
                      <a:lnTo>
                        <a:pt x="82" y="224"/>
                      </a:lnTo>
                      <a:lnTo>
                        <a:pt x="60" y="216"/>
                      </a:lnTo>
                      <a:lnTo>
                        <a:pt x="39" y="203"/>
                      </a:lnTo>
                      <a:lnTo>
                        <a:pt x="21" y="188"/>
                      </a:lnTo>
                      <a:lnTo>
                        <a:pt x="9" y="167"/>
                      </a:lnTo>
                      <a:lnTo>
                        <a:pt x="0" y="145"/>
                      </a:lnTo>
                      <a:lnTo>
                        <a:pt x="0" y="125"/>
                      </a:lnTo>
                      <a:lnTo>
                        <a:pt x="5" y="107"/>
                      </a:lnTo>
                      <a:lnTo>
                        <a:pt x="14" y="91"/>
                      </a:lnTo>
                      <a:lnTo>
                        <a:pt x="28" y="78"/>
                      </a:lnTo>
                      <a:lnTo>
                        <a:pt x="56" y="60"/>
                      </a:lnTo>
                      <a:lnTo>
                        <a:pt x="84" y="45"/>
                      </a:lnTo>
                      <a:lnTo>
                        <a:pt x="113" y="29"/>
                      </a:lnTo>
                      <a:lnTo>
                        <a:pt x="141" y="11"/>
                      </a:lnTo>
                      <a:lnTo>
                        <a:pt x="145" y="10"/>
                      </a:lnTo>
                      <a:lnTo>
                        <a:pt x="148" y="3"/>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2" name="Freeform 136"/>
                <p:cNvSpPr>
                  <a:spLocks/>
                </p:cNvSpPr>
                <p:nvPr/>
              </p:nvSpPr>
              <p:spPr bwMode="auto">
                <a:xfrm>
                  <a:off x="2778" y="1706"/>
                  <a:ext cx="25" cy="23"/>
                </a:xfrm>
                <a:custGeom>
                  <a:avLst/>
                  <a:gdLst/>
                  <a:ahLst/>
                  <a:cxnLst>
                    <a:cxn ang="0">
                      <a:pos x="8" y="0"/>
                    </a:cxn>
                    <a:cxn ang="0">
                      <a:pos x="12" y="0"/>
                    </a:cxn>
                    <a:cxn ang="0">
                      <a:pos x="17" y="1"/>
                    </a:cxn>
                    <a:cxn ang="0">
                      <a:pos x="18" y="2"/>
                    </a:cxn>
                    <a:cxn ang="0">
                      <a:pos x="19" y="2"/>
                    </a:cxn>
                    <a:cxn ang="0">
                      <a:pos x="19" y="4"/>
                    </a:cxn>
                    <a:cxn ang="0">
                      <a:pos x="22" y="6"/>
                    </a:cxn>
                    <a:cxn ang="0">
                      <a:pos x="25" y="12"/>
                    </a:cxn>
                    <a:cxn ang="0">
                      <a:pos x="25" y="15"/>
                    </a:cxn>
                    <a:cxn ang="0">
                      <a:pos x="24" y="18"/>
                    </a:cxn>
                    <a:cxn ang="0">
                      <a:pos x="21" y="20"/>
                    </a:cxn>
                    <a:cxn ang="0">
                      <a:pos x="15" y="23"/>
                    </a:cxn>
                    <a:cxn ang="0">
                      <a:pos x="11" y="23"/>
                    </a:cxn>
                    <a:cxn ang="0">
                      <a:pos x="8" y="22"/>
                    </a:cxn>
                    <a:cxn ang="0">
                      <a:pos x="7" y="22"/>
                    </a:cxn>
                    <a:cxn ang="0">
                      <a:pos x="3" y="18"/>
                    </a:cxn>
                    <a:cxn ang="0">
                      <a:pos x="0" y="12"/>
                    </a:cxn>
                    <a:cxn ang="0">
                      <a:pos x="0" y="8"/>
                    </a:cxn>
                    <a:cxn ang="0">
                      <a:pos x="1" y="5"/>
                    </a:cxn>
                    <a:cxn ang="0">
                      <a:pos x="4" y="2"/>
                    </a:cxn>
                    <a:cxn ang="0">
                      <a:pos x="8" y="0"/>
                    </a:cxn>
                  </a:cxnLst>
                  <a:rect l="0" t="0" r="r" b="b"/>
                  <a:pathLst>
                    <a:path w="25" h="23">
                      <a:moveTo>
                        <a:pt x="8" y="0"/>
                      </a:moveTo>
                      <a:lnTo>
                        <a:pt x="12" y="0"/>
                      </a:lnTo>
                      <a:lnTo>
                        <a:pt x="17" y="1"/>
                      </a:lnTo>
                      <a:lnTo>
                        <a:pt x="18" y="2"/>
                      </a:lnTo>
                      <a:lnTo>
                        <a:pt x="19" y="2"/>
                      </a:lnTo>
                      <a:lnTo>
                        <a:pt x="19" y="4"/>
                      </a:lnTo>
                      <a:lnTo>
                        <a:pt x="22" y="6"/>
                      </a:lnTo>
                      <a:lnTo>
                        <a:pt x="25" y="12"/>
                      </a:lnTo>
                      <a:lnTo>
                        <a:pt x="25" y="15"/>
                      </a:lnTo>
                      <a:lnTo>
                        <a:pt x="24" y="18"/>
                      </a:lnTo>
                      <a:lnTo>
                        <a:pt x="21" y="20"/>
                      </a:lnTo>
                      <a:lnTo>
                        <a:pt x="15" y="23"/>
                      </a:lnTo>
                      <a:lnTo>
                        <a:pt x="11" y="23"/>
                      </a:lnTo>
                      <a:lnTo>
                        <a:pt x="8" y="22"/>
                      </a:lnTo>
                      <a:lnTo>
                        <a:pt x="7" y="22"/>
                      </a:lnTo>
                      <a:lnTo>
                        <a:pt x="3" y="18"/>
                      </a:lnTo>
                      <a:lnTo>
                        <a:pt x="0" y="12"/>
                      </a:lnTo>
                      <a:lnTo>
                        <a:pt x="0" y="8"/>
                      </a:lnTo>
                      <a:lnTo>
                        <a:pt x="1" y="5"/>
                      </a:lnTo>
                      <a:lnTo>
                        <a:pt x="4"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3" name="Freeform 137"/>
                <p:cNvSpPr>
                  <a:spLocks/>
                </p:cNvSpPr>
                <p:nvPr/>
              </p:nvSpPr>
              <p:spPr bwMode="auto">
                <a:xfrm>
                  <a:off x="2799" y="1728"/>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4" name="Freeform 138"/>
                <p:cNvSpPr>
                  <a:spLocks/>
                </p:cNvSpPr>
                <p:nvPr/>
              </p:nvSpPr>
              <p:spPr bwMode="auto">
                <a:xfrm>
                  <a:off x="2834" y="1731"/>
                  <a:ext cx="19" cy="22"/>
                </a:xfrm>
                <a:custGeom>
                  <a:avLst/>
                  <a:gdLst/>
                  <a:ahLst/>
                  <a:cxnLst>
                    <a:cxn ang="0">
                      <a:pos x="9" y="0"/>
                    </a:cxn>
                    <a:cxn ang="0">
                      <a:pos x="16" y="2"/>
                    </a:cxn>
                    <a:cxn ang="0">
                      <a:pos x="19" y="8"/>
                    </a:cxn>
                    <a:cxn ang="0">
                      <a:pos x="19" y="13"/>
                    </a:cxn>
                    <a:cxn ang="0">
                      <a:pos x="16" y="19"/>
                    </a:cxn>
                    <a:cxn ang="0">
                      <a:pos x="9" y="22"/>
                    </a:cxn>
                    <a:cxn ang="0">
                      <a:pos x="2" y="19"/>
                    </a:cxn>
                    <a:cxn ang="0">
                      <a:pos x="0" y="13"/>
                    </a:cxn>
                    <a:cxn ang="0">
                      <a:pos x="0" y="8"/>
                    </a:cxn>
                    <a:cxn ang="0">
                      <a:pos x="2" y="2"/>
                    </a:cxn>
                    <a:cxn ang="0">
                      <a:pos x="9" y="0"/>
                    </a:cxn>
                  </a:cxnLst>
                  <a:rect l="0" t="0" r="r" b="b"/>
                  <a:pathLst>
                    <a:path w="19" h="22">
                      <a:moveTo>
                        <a:pt x="9" y="0"/>
                      </a:moveTo>
                      <a:lnTo>
                        <a:pt x="16" y="2"/>
                      </a:lnTo>
                      <a:lnTo>
                        <a:pt x="19" y="8"/>
                      </a:lnTo>
                      <a:lnTo>
                        <a:pt x="19" y="13"/>
                      </a:lnTo>
                      <a:lnTo>
                        <a:pt x="16" y="19"/>
                      </a:lnTo>
                      <a:lnTo>
                        <a:pt x="9" y="22"/>
                      </a:lnTo>
                      <a:lnTo>
                        <a:pt x="2" y="19"/>
                      </a:lnTo>
                      <a:lnTo>
                        <a:pt x="0" y="13"/>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5" name="Freeform 139"/>
                <p:cNvSpPr>
                  <a:spLocks/>
                </p:cNvSpPr>
                <p:nvPr/>
              </p:nvSpPr>
              <p:spPr bwMode="auto">
                <a:xfrm>
                  <a:off x="2757" y="1726"/>
                  <a:ext cx="19" cy="21"/>
                </a:xfrm>
                <a:custGeom>
                  <a:avLst/>
                  <a:gdLst/>
                  <a:ahLst/>
                  <a:cxnLst>
                    <a:cxn ang="0">
                      <a:pos x="10" y="0"/>
                    </a:cxn>
                    <a:cxn ang="0">
                      <a:pos x="14" y="2"/>
                    </a:cxn>
                    <a:cxn ang="0">
                      <a:pos x="17" y="3"/>
                    </a:cxn>
                    <a:cxn ang="0">
                      <a:pos x="19" y="6"/>
                    </a:cxn>
                    <a:cxn ang="0">
                      <a:pos x="19" y="16"/>
                    </a:cxn>
                    <a:cxn ang="0">
                      <a:pos x="17" y="18"/>
                    </a:cxn>
                    <a:cxn ang="0">
                      <a:pos x="14" y="20"/>
                    </a:cxn>
                    <a:cxn ang="0">
                      <a:pos x="10" y="21"/>
                    </a:cxn>
                    <a:cxn ang="0">
                      <a:pos x="6" y="20"/>
                    </a:cxn>
                    <a:cxn ang="0">
                      <a:pos x="3" y="18"/>
                    </a:cxn>
                    <a:cxn ang="0">
                      <a:pos x="0" y="16"/>
                    </a:cxn>
                    <a:cxn ang="0">
                      <a:pos x="0" y="6"/>
                    </a:cxn>
                    <a:cxn ang="0">
                      <a:pos x="3" y="3"/>
                    </a:cxn>
                    <a:cxn ang="0">
                      <a:pos x="6" y="2"/>
                    </a:cxn>
                    <a:cxn ang="0">
                      <a:pos x="10" y="0"/>
                    </a:cxn>
                  </a:cxnLst>
                  <a:rect l="0" t="0" r="r" b="b"/>
                  <a:pathLst>
                    <a:path w="19" h="21">
                      <a:moveTo>
                        <a:pt x="10" y="0"/>
                      </a:moveTo>
                      <a:lnTo>
                        <a:pt x="14" y="2"/>
                      </a:lnTo>
                      <a:lnTo>
                        <a:pt x="17" y="3"/>
                      </a:lnTo>
                      <a:lnTo>
                        <a:pt x="19" y="6"/>
                      </a:lnTo>
                      <a:lnTo>
                        <a:pt x="19" y="16"/>
                      </a:lnTo>
                      <a:lnTo>
                        <a:pt x="17" y="18"/>
                      </a:lnTo>
                      <a:lnTo>
                        <a:pt x="14" y="20"/>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6" name="Freeform 140"/>
                <p:cNvSpPr>
                  <a:spLocks/>
                </p:cNvSpPr>
                <p:nvPr/>
              </p:nvSpPr>
              <p:spPr bwMode="auto">
                <a:xfrm>
                  <a:off x="2815" y="1690"/>
                  <a:ext cx="24" cy="24"/>
                </a:xfrm>
                <a:custGeom>
                  <a:avLst/>
                  <a:gdLst/>
                  <a:ahLst/>
                  <a:cxnLst>
                    <a:cxn ang="0">
                      <a:pos x="10" y="0"/>
                    </a:cxn>
                    <a:cxn ang="0">
                      <a:pos x="13" y="0"/>
                    </a:cxn>
                    <a:cxn ang="0">
                      <a:pos x="16" y="2"/>
                    </a:cxn>
                    <a:cxn ang="0">
                      <a:pos x="17" y="2"/>
                    </a:cxn>
                    <a:cxn ang="0">
                      <a:pos x="20" y="3"/>
                    </a:cxn>
                    <a:cxn ang="0">
                      <a:pos x="23" y="6"/>
                    </a:cxn>
                    <a:cxn ang="0">
                      <a:pos x="24" y="9"/>
                    </a:cxn>
                    <a:cxn ang="0">
                      <a:pos x="24" y="16"/>
                    </a:cxn>
                    <a:cxn ang="0">
                      <a:pos x="23" y="18"/>
                    </a:cxn>
                    <a:cxn ang="0">
                      <a:pos x="20" y="21"/>
                    </a:cxn>
                    <a:cxn ang="0">
                      <a:pos x="14" y="24"/>
                    </a:cxn>
                    <a:cxn ang="0">
                      <a:pos x="12" y="24"/>
                    </a:cxn>
                    <a:cxn ang="0">
                      <a:pos x="6" y="21"/>
                    </a:cxn>
                    <a:cxn ang="0">
                      <a:pos x="2" y="17"/>
                    </a:cxn>
                    <a:cxn ang="0">
                      <a:pos x="0" y="14"/>
                    </a:cxn>
                    <a:cxn ang="0">
                      <a:pos x="0" y="9"/>
                    </a:cxn>
                    <a:cxn ang="0">
                      <a:pos x="2" y="6"/>
                    </a:cxn>
                    <a:cxn ang="0">
                      <a:pos x="5" y="3"/>
                    </a:cxn>
                    <a:cxn ang="0">
                      <a:pos x="10" y="0"/>
                    </a:cxn>
                  </a:cxnLst>
                  <a:rect l="0" t="0" r="r" b="b"/>
                  <a:pathLst>
                    <a:path w="24" h="24">
                      <a:moveTo>
                        <a:pt x="10" y="0"/>
                      </a:moveTo>
                      <a:lnTo>
                        <a:pt x="13" y="0"/>
                      </a:lnTo>
                      <a:lnTo>
                        <a:pt x="16" y="2"/>
                      </a:lnTo>
                      <a:lnTo>
                        <a:pt x="17" y="2"/>
                      </a:lnTo>
                      <a:lnTo>
                        <a:pt x="20" y="3"/>
                      </a:lnTo>
                      <a:lnTo>
                        <a:pt x="23" y="6"/>
                      </a:lnTo>
                      <a:lnTo>
                        <a:pt x="24" y="9"/>
                      </a:lnTo>
                      <a:lnTo>
                        <a:pt x="24" y="16"/>
                      </a:lnTo>
                      <a:lnTo>
                        <a:pt x="23" y="18"/>
                      </a:lnTo>
                      <a:lnTo>
                        <a:pt x="20" y="21"/>
                      </a:lnTo>
                      <a:lnTo>
                        <a:pt x="14" y="24"/>
                      </a:lnTo>
                      <a:lnTo>
                        <a:pt x="12" y="24"/>
                      </a:lnTo>
                      <a:lnTo>
                        <a:pt x="6" y="21"/>
                      </a:lnTo>
                      <a:lnTo>
                        <a:pt x="2" y="17"/>
                      </a:lnTo>
                      <a:lnTo>
                        <a:pt x="0" y="14"/>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7" name="Freeform 141"/>
                <p:cNvSpPr>
                  <a:spLocks/>
                </p:cNvSpPr>
                <p:nvPr/>
              </p:nvSpPr>
              <p:spPr bwMode="auto">
                <a:xfrm>
                  <a:off x="2786" y="1758"/>
                  <a:ext cx="25" cy="24"/>
                </a:xfrm>
                <a:custGeom>
                  <a:avLst/>
                  <a:gdLst/>
                  <a:ahLst/>
                  <a:cxnLst>
                    <a:cxn ang="0">
                      <a:pos x="10" y="0"/>
                    </a:cxn>
                    <a:cxn ang="0">
                      <a:pos x="14" y="0"/>
                    </a:cxn>
                    <a:cxn ang="0">
                      <a:pos x="17" y="2"/>
                    </a:cxn>
                    <a:cxn ang="0">
                      <a:pos x="20" y="2"/>
                    </a:cxn>
                    <a:cxn ang="0">
                      <a:pos x="20" y="3"/>
                    </a:cxn>
                    <a:cxn ang="0">
                      <a:pos x="22" y="6"/>
                    </a:cxn>
                    <a:cxn ang="0">
                      <a:pos x="25" y="12"/>
                    </a:cxn>
                    <a:cxn ang="0">
                      <a:pos x="25" y="16"/>
                    </a:cxn>
                    <a:cxn ang="0">
                      <a:pos x="24" y="19"/>
                    </a:cxn>
                    <a:cxn ang="0">
                      <a:pos x="21" y="21"/>
                    </a:cxn>
                    <a:cxn ang="0">
                      <a:pos x="16" y="24"/>
                    </a:cxn>
                    <a:cxn ang="0">
                      <a:pos x="11" y="24"/>
                    </a:cxn>
                    <a:cxn ang="0">
                      <a:pos x="9" y="23"/>
                    </a:cxn>
                    <a:cxn ang="0">
                      <a:pos x="9" y="21"/>
                    </a:cxn>
                    <a:cxn ang="0">
                      <a:pos x="7" y="21"/>
                    </a:cxn>
                    <a:cxn ang="0">
                      <a:pos x="3" y="17"/>
                    </a:cxn>
                    <a:cxn ang="0">
                      <a:pos x="0" y="12"/>
                    </a:cxn>
                    <a:cxn ang="0">
                      <a:pos x="0" y="9"/>
                    </a:cxn>
                    <a:cxn ang="0">
                      <a:pos x="2" y="6"/>
                    </a:cxn>
                    <a:cxn ang="0">
                      <a:pos x="4" y="3"/>
                    </a:cxn>
                    <a:cxn ang="0">
                      <a:pos x="10" y="0"/>
                    </a:cxn>
                  </a:cxnLst>
                  <a:rect l="0" t="0" r="r" b="b"/>
                  <a:pathLst>
                    <a:path w="25" h="24">
                      <a:moveTo>
                        <a:pt x="10" y="0"/>
                      </a:moveTo>
                      <a:lnTo>
                        <a:pt x="14" y="0"/>
                      </a:lnTo>
                      <a:lnTo>
                        <a:pt x="17" y="2"/>
                      </a:lnTo>
                      <a:lnTo>
                        <a:pt x="20" y="2"/>
                      </a:lnTo>
                      <a:lnTo>
                        <a:pt x="20" y="3"/>
                      </a:lnTo>
                      <a:lnTo>
                        <a:pt x="22" y="6"/>
                      </a:lnTo>
                      <a:lnTo>
                        <a:pt x="25" y="12"/>
                      </a:lnTo>
                      <a:lnTo>
                        <a:pt x="25" y="16"/>
                      </a:lnTo>
                      <a:lnTo>
                        <a:pt x="24" y="19"/>
                      </a:lnTo>
                      <a:lnTo>
                        <a:pt x="21" y="21"/>
                      </a:lnTo>
                      <a:lnTo>
                        <a:pt x="16" y="24"/>
                      </a:lnTo>
                      <a:lnTo>
                        <a:pt x="11" y="24"/>
                      </a:lnTo>
                      <a:lnTo>
                        <a:pt x="9" y="23"/>
                      </a:lnTo>
                      <a:lnTo>
                        <a:pt x="9" y="21"/>
                      </a:lnTo>
                      <a:lnTo>
                        <a:pt x="7" y="21"/>
                      </a:lnTo>
                      <a:lnTo>
                        <a:pt x="3" y="17"/>
                      </a:lnTo>
                      <a:lnTo>
                        <a:pt x="0" y="12"/>
                      </a:lnTo>
                      <a:lnTo>
                        <a:pt x="0" y="9"/>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8" name="Freeform 142"/>
                <p:cNvSpPr>
                  <a:spLocks/>
                </p:cNvSpPr>
                <p:nvPr/>
              </p:nvSpPr>
              <p:spPr bwMode="auto">
                <a:xfrm>
                  <a:off x="2827" y="1758"/>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9" name="Freeform 143"/>
                <p:cNvSpPr>
                  <a:spLocks/>
                </p:cNvSpPr>
                <p:nvPr/>
              </p:nvSpPr>
              <p:spPr bwMode="auto">
                <a:xfrm>
                  <a:off x="2831" y="1733"/>
                  <a:ext cx="164" cy="208"/>
                </a:xfrm>
                <a:custGeom>
                  <a:avLst/>
                  <a:gdLst/>
                  <a:ahLst/>
                  <a:cxnLst>
                    <a:cxn ang="0">
                      <a:pos x="144" y="0"/>
                    </a:cxn>
                    <a:cxn ang="0">
                      <a:pos x="146" y="14"/>
                    </a:cxn>
                    <a:cxn ang="0">
                      <a:pos x="147" y="30"/>
                    </a:cxn>
                    <a:cxn ang="0">
                      <a:pos x="151" y="46"/>
                    </a:cxn>
                    <a:cxn ang="0">
                      <a:pos x="154" y="66"/>
                    </a:cxn>
                    <a:cxn ang="0">
                      <a:pos x="158" y="85"/>
                    </a:cxn>
                    <a:cxn ang="0">
                      <a:pos x="164" y="124"/>
                    </a:cxn>
                    <a:cxn ang="0">
                      <a:pos x="164" y="142"/>
                    </a:cxn>
                    <a:cxn ang="0">
                      <a:pos x="162" y="159"/>
                    </a:cxn>
                    <a:cxn ang="0">
                      <a:pos x="158" y="174"/>
                    </a:cxn>
                    <a:cxn ang="0">
                      <a:pos x="151" y="188"/>
                    </a:cxn>
                    <a:cxn ang="0">
                      <a:pos x="140" y="198"/>
                    </a:cxn>
                    <a:cxn ang="0">
                      <a:pos x="126" y="205"/>
                    </a:cxn>
                    <a:cxn ang="0">
                      <a:pos x="107" y="208"/>
                    </a:cxn>
                    <a:cxn ang="0">
                      <a:pos x="82" y="206"/>
                    </a:cxn>
                    <a:cxn ang="0">
                      <a:pos x="61" y="201"/>
                    </a:cxn>
                    <a:cxn ang="0">
                      <a:pos x="43" y="192"/>
                    </a:cxn>
                    <a:cxn ang="0">
                      <a:pos x="26" y="180"/>
                    </a:cxn>
                    <a:cxn ang="0">
                      <a:pos x="14" y="166"/>
                    </a:cxn>
                    <a:cxn ang="0">
                      <a:pos x="5" y="149"/>
                    </a:cxn>
                    <a:cxn ang="0">
                      <a:pos x="0" y="133"/>
                    </a:cxn>
                    <a:cxn ang="0">
                      <a:pos x="0" y="116"/>
                    </a:cxn>
                    <a:cxn ang="0">
                      <a:pos x="5" y="99"/>
                    </a:cxn>
                    <a:cxn ang="0">
                      <a:pos x="15" y="85"/>
                    </a:cxn>
                    <a:cxn ang="0">
                      <a:pos x="32" y="71"/>
                    </a:cxn>
                    <a:cxn ang="0">
                      <a:pos x="66" y="52"/>
                    </a:cxn>
                    <a:cxn ang="0">
                      <a:pos x="101" y="34"/>
                    </a:cxn>
                    <a:cxn ang="0">
                      <a:pos x="135" y="11"/>
                    </a:cxn>
                    <a:cxn ang="0">
                      <a:pos x="144" y="0"/>
                    </a:cxn>
                  </a:cxnLst>
                  <a:rect l="0" t="0" r="r" b="b"/>
                  <a:pathLst>
                    <a:path w="164" h="208">
                      <a:moveTo>
                        <a:pt x="144" y="0"/>
                      </a:moveTo>
                      <a:lnTo>
                        <a:pt x="146" y="14"/>
                      </a:lnTo>
                      <a:lnTo>
                        <a:pt x="147" y="30"/>
                      </a:lnTo>
                      <a:lnTo>
                        <a:pt x="151" y="46"/>
                      </a:lnTo>
                      <a:lnTo>
                        <a:pt x="154" y="66"/>
                      </a:lnTo>
                      <a:lnTo>
                        <a:pt x="158" y="85"/>
                      </a:lnTo>
                      <a:lnTo>
                        <a:pt x="164" y="124"/>
                      </a:lnTo>
                      <a:lnTo>
                        <a:pt x="164" y="142"/>
                      </a:lnTo>
                      <a:lnTo>
                        <a:pt x="162" y="159"/>
                      </a:lnTo>
                      <a:lnTo>
                        <a:pt x="158" y="174"/>
                      </a:lnTo>
                      <a:lnTo>
                        <a:pt x="151" y="188"/>
                      </a:lnTo>
                      <a:lnTo>
                        <a:pt x="140" y="198"/>
                      </a:lnTo>
                      <a:lnTo>
                        <a:pt x="126" y="205"/>
                      </a:lnTo>
                      <a:lnTo>
                        <a:pt x="107" y="208"/>
                      </a:lnTo>
                      <a:lnTo>
                        <a:pt x="82" y="206"/>
                      </a:lnTo>
                      <a:lnTo>
                        <a:pt x="61" y="201"/>
                      </a:lnTo>
                      <a:lnTo>
                        <a:pt x="43" y="192"/>
                      </a:lnTo>
                      <a:lnTo>
                        <a:pt x="26" y="180"/>
                      </a:lnTo>
                      <a:lnTo>
                        <a:pt x="14" y="166"/>
                      </a:lnTo>
                      <a:lnTo>
                        <a:pt x="5" y="149"/>
                      </a:lnTo>
                      <a:lnTo>
                        <a:pt x="0" y="133"/>
                      </a:lnTo>
                      <a:lnTo>
                        <a:pt x="0" y="116"/>
                      </a:lnTo>
                      <a:lnTo>
                        <a:pt x="5" y="99"/>
                      </a:lnTo>
                      <a:lnTo>
                        <a:pt x="15" y="85"/>
                      </a:lnTo>
                      <a:lnTo>
                        <a:pt x="32" y="71"/>
                      </a:lnTo>
                      <a:lnTo>
                        <a:pt x="66" y="52"/>
                      </a:lnTo>
                      <a:lnTo>
                        <a:pt x="101" y="34"/>
                      </a:lnTo>
                      <a:lnTo>
                        <a:pt x="135" y="11"/>
                      </a:lnTo>
                      <a:lnTo>
                        <a:pt x="1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0" name="Freeform 144"/>
                <p:cNvSpPr>
                  <a:spLocks noEditPoints="1"/>
                </p:cNvSpPr>
                <p:nvPr/>
              </p:nvSpPr>
              <p:spPr bwMode="auto">
                <a:xfrm>
                  <a:off x="2820" y="1724"/>
                  <a:ext cx="186" cy="228"/>
                </a:xfrm>
                <a:custGeom>
                  <a:avLst/>
                  <a:gdLst/>
                  <a:ahLst/>
                  <a:cxnLst>
                    <a:cxn ang="0">
                      <a:pos x="147" y="33"/>
                    </a:cxn>
                    <a:cxn ang="0">
                      <a:pos x="119" y="51"/>
                    </a:cxn>
                    <a:cxn ang="0">
                      <a:pos x="87" y="68"/>
                    </a:cxn>
                    <a:cxn ang="0">
                      <a:pos x="55" y="86"/>
                    </a:cxn>
                    <a:cxn ang="0">
                      <a:pos x="41" y="96"/>
                    </a:cxn>
                    <a:cxn ang="0">
                      <a:pos x="30" y="107"/>
                    </a:cxn>
                    <a:cxn ang="0">
                      <a:pos x="23" y="121"/>
                    </a:cxn>
                    <a:cxn ang="0">
                      <a:pos x="20" y="135"/>
                    </a:cxn>
                    <a:cxn ang="0">
                      <a:pos x="25" y="151"/>
                    </a:cxn>
                    <a:cxn ang="0">
                      <a:pos x="34" y="169"/>
                    </a:cxn>
                    <a:cxn ang="0">
                      <a:pos x="48" y="183"/>
                    </a:cxn>
                    <a:cxn ang="0">
                      <a:pos x="66" y="195"/>
                    </a:cxn>
                    <a:cxn ang="0">
                      <a:pos x="84" y="201"/>
                    </a:cxn>
                    <a:cxn ang="0">
                      <a:pos x="100" y="204"/>
                    </a:cxn>
                    <a:cxn ang="0">
                      <a:pos x="115" y="206"/>
                    </a:cxn>
                    <a:cxn ang="0">
                      <a:pos x="130" y="204"/>
                    </a:cxn>
                    <a:cxn ang="0">
                      <a:pos x="144" y="199"/>
                    </a:cxn>
                    <a:cxn ang="0">
                      <a:pos x="155" y="186"/>
                    </a:cxn>
                    <a:cxn ang="0">
                      <a:pos x="162" y="172"/>
                    </a:cxn>
                    <a:cxn ang="0">
                      <a:pos x="165" y="154"/>
                    </a:cxn>
                    <a:cxn ang="0">
                      <a:pos x="165" y="136"/>
                    </a:cxn>
                    <a:cxn ang="0">
                      <a:pos x="162" y="119"/>
                    </a:cxn>
                    <a:cxn ang="0">
                      <a:pos x="160" y="104"/>
                    </a:cxn>
                    <a:cxn ang="0">
                      <a:pos x="153" y="73"/>
                    </a:cxn>
                    <a:cxn ang="0">
                      <a:pos x="147" y="41"/>
                    </a:cxn>
                    <a:cxn ang="0">
                      <a:pos x="147" y="33"/>
                    </a:cxn>
                    <a:cxn ang="0">
                      <a:pos x="151" y="0"/>
                    </a:cxn>
                    <a:cxn ang="0">
                      <a:pos x="158" y="0"/>
                    </a:cxn>
                    <a:cxn ang="0">
                      <a:pos x="164" y="2"/>
                    </a:cxn>
                    <a:cxn ang="0">
                      <a:pos x="166" y="9"/>
                    </a:cxn>
                    <a:cxn ang="0">
                      <a:pos x="168" y="25"/>
                    </a:cxn>
                    <a:cxn ang="0">
                      <a:pos x="171" y="43"/>
                    </a:cxn>
                    <a:cxn ang="0">
                      <a:pos x="173" y="62"/>
                    </a:cxn>
                    <a:cxn ang="0">
                      <a:pos x="182" y="104"/>
                    </a:cxn>
                    <a:cxn ang="0">
                      <a:pos x="185" y="125"/>
                    </a:cxn>
                    <a:cxn ang="0">
                      <a:pos x="186" y="146"/>
                    </a:cxn>
                    <a:cxn ang="0">
                      <a:pos x="186" y="165"/>
                    </a:cxn>
                    <a:cxn ang="0">
                      <a:pos x="183" y="183"/>
                    </a:cxn>
                    <a:cxn ang="0">
                      <a:pos x="176" y="199"/>
                    </a:cxn>
                    <a:cxn ang="0">
                      <a:pos x="165" y="211"/>
                    </a:cxn>
                    <a:cxn ang="0">
                      <a:pos x="151" y="221"/>
                    </a:cxn>
                    <a:cxn ang="0">
                      <a:pos x="130" y="227"/>
                    </a:cxn>
                    <a:cxn ang="0">
                      <a:pos x="107" y="228"/>
                    </a:cxn>
                    <a:cxn ang="0">
                      <a:pos x="82" y="224"/>
                    </a:cxn>
                    <a:cxn ang="0">
                      <a:pos x="59" y="215"/>
                    </a:cxn>
                    <a:cxn ang="0">
                      <a:pos x="39" y="203"/>
                    </a:cxn>
                    <a:cxn ang="0">
                      <a:pos x="20" y="188"/>
                    </a:cxn>
                    <a:cxn ang="0">
                      <a:pos x="8" y="167"/>
                    </a:cxn>
                    <a:cxn ang="0">
                      <a:pos x="0" y="144"/>
                    </a:cxn>
                    <a:cxn ang="0">
                      <a:pos x="0" y="125"/>
                    </a:cxn>
                    <a:cxn ang="0">
                      <a:pos x="4" y="107"/>
                    </a:cxn>
                    <a:cxn ang="0">
                      <a:pos x="14" y="91"/>
                    </a:cxn>
                    <a:cxn ang="0">
                      <a:pos x="27" y="78"/>
                    </a:cxn>
                    <a:cxn ang="0">
                      <a:pos x="55" y="59"/>
                    </a:cxn>
                    <a:cxn ang="0">
                      <a:pos x="83" y="44"/>
                    </a:cxn>
                    <a:cxn ang="0">
                      <a:pos x="112" y="29"/>
                    </a:cxn>
                    <a:cxn ang="0">
                      <a:pos x="140" y="11"/>
                    </a:cxn>
                    <a:cxn ang="0">
                      <a:pos x="144" y="9"/>
                    </a:cxn>
                    <a:cxn ang="0">
                      <a:pos x="147" y="2"/>
                    </a:cxn>
                    <a:cxn ang="0">
                      <a:pos x="151" y="0"/>
                    </a:cxn>
                  </a:cxnLst>
                  <a:rect l="0" t="0" r="r" b="b"/>
                  <a:pathLst>
                    <a:path w="186" h="228">
                      <a:moveTo>
                        <a:pt x="147" y="33"/>
                      </a:moveTo>
                      <a:lnTo>
                        <a:pt x="119" y="51"/>
                      </a:lnTo>
                      <a:lnTo>
                        <a:pt x="87" y="68"/>
                      </a:lnTo>
                      <a:lnTo>
                        <a:pt x="55" y="86"/>
                      </a:lnTo>
                      <a:lnTo>
                        <a:pt x="41" y="96"/>
                      </a:lnTo>
                      <a:lnTo>
                        <a:pt x="30" y="107"/>
                      </a:lnTo>
                      <a:lnTo>
                        <a:pt x="23" y="121"/>
                      </a:lnTo>
                      <a:lnTo>
                        <a:pt x="20" y="135"/>
                      </a:lnTo>
                      <a:lnTo>
                        <a:pt x="25" y="151"/>
                      </a:lnTo>
                      <a:lnTo>
                        <a:pt x="34" y="169"/>
                      </a:lnTo>
                      <a:lnTo>
                        <a:pt x="48" y="183"/>
                      </a:lnTo>
                      <a:lnTo>
                        <a:pt x="66" y="195"/>
                      </a:lnTo>
                      <a:lnTo>
                        <a:pt x="84" y="201"/>
                      </a:lnTo>
                      <a:lnTo>
                        <a:pt x="100" y="204"/>
                      </a:lnTo>
                      <a:lnTo>
                        <a:pt x="115" y="206"/>
                      </a:lnTo>
                      <a:lnTo>
                        <a:pt x="130" y="204"/>
                      </a:lnTo>
                      <a:lnTo>
                        <a:pt x="144" y="199"/>
                      </a:lnTo>
                      <a:lnTo>
                        <a:pt x="155" y="186"/>
                      </a:lnTo>
                      <a:lnTo>
                        <a:pt x="162" y="172"/>
                      </a:lnTo>
                      <a:lnTo>
                        <a:pt x="165" y="154"/>
                      </a:lnTo>
                      <a:lnTo>
                        <a:pt x="165" y="136"/>
                      </a:lnTo>
                      <a:lnTo>
                        <a:pt x="162" y="119"/>
                      </a:lnTo>
                      <a:lnTo>
                        <a:pt x="160" y="104"/>
                      </a:lnTo>
                      <a:lnTo>
                        <a:pt x="153" y="73"/>
                      </a:lnTo>
                      <a:lnTo>
                        <a:pt x="147" y="41"/>
                      </a:lnTo>
                      <a:lnTo>
                        <a:pt x="147" y="33"/>
                      </a:lnTo>
                      <a:close/>
                      <a:moveTo>
                        <a:pt x="151" y="0"/>
                      </a:moveTo>
                      <a:lnTo>
                        <a:pt x="158" y="0"/>
                      </a:lnTo>
                      <a:lnTo>
                        <a:pt x="164" y="2"/>
                      </a:lnTo>
                      <a:lnTo>
                        <a:pt x="166" y="9"/>
                      </a:lnTo>
                      <a:lnTo>
                        <a:pt x="168" y="25"/>
                      </a:lnTo>
                      <a:lnTo>
                        <a:pt x="171" y="43"/>
                      </a:lnTo>
                      <a:lnTo>
                        <a:pt x="173" y="62"/>
                      </a:lnTo>
                      <a:lnTo>
                        <a:pt x="182" y="104"/>
                      </a:lnTo>
                      <a:lnTo>
                        <a:pt x="185" y="125"/>
                      </a:lnTo>
                      <a:lnTo>
                        <a:pt x="186" y="146"/>
                      </a:lnTo>
                      <a:lnTo>
                        <a:pt x="186" y="165"/>
                      </a:lnTo>
                      <a:lnTo>
                        <a:pt x="183" y="183"/>
                      </a:lnTo>
                      <a:lnTo>
                        <a:pt x="176" y="199"/>
                      </a:lnTo>
                      <a:lnTo>
                        <a:pt x="165" y="211"/>
                      </a:lnTo>
                      <a:lnTo>
                        <a:pt x="151" y="221"/>
                      </a:lnTo>
                      <a:lnTo>
                        <a:pt x="130" y="227"/>
                      </a:lnTo>
                      <a:lnTo>
                        <a:pt x="107" y="228"/>
                      </a:lnTo>
                      <a:lnTo>
                        <a:pt x="82" y="224"/>
                      </a:lnTo>
                      <a:lnTo>
                        <a:pt x="59" y="215"/>
                      </a:lnTo>
                      <a:lnTo>
                        <a:pt x="39" y="203"/>
                      </a:lnTo>
                      <a:lnTo>
                        <a:pt x="20" y="188"/>
                      </a:lnTo>
                      <a:lnTo>
                        <a:pt x="8" y="167"/>
                      </a:lnTo>
                      <a:lnTo>
                        <a:pt x="0" y="144"/>
                      </a:lnTo>
                      <a:lnTo>
                        <a:pt x="0" y="125"/>
                      </a:lnTo>
                      <a:lnTo>
                        <a:pt x="4" y="107"/>
                      </a:lnTo>
                      <a:lnTo>
                        <a:pt x="14" y="91"/>
                      </a:lnTo>
                      <a:lnTo>
                        <a:pt x="27" y="78"/>
                      </a:lnTo>
                      <a:lnTo>
                        <a:pt x="55" y="59"/>
                      </a:lnTo>
                      <a:lnTo>
                        <a:pt x="83" y="44"/>
                      </a:lnTo>
                      <a:lnTo>
                        <a:pt x="112" y="29"/>
                      </a:lnTo>
                      <a:lnTo>
                        <a:pt x="140" y="11"/>
                      </a:lnTo>
                      <a:lnTo>
                        <a:pt x="144" y="9"/>
                      </a:lnTo>
                      <a:lnTo>
                        <a:pt x="147" y="2"/>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1" name="Freeform 145"/>
                <p:cNvSpPr>
                  <a:spLocks/>
                </p:cNvSpPr>
                <p:nvPr/>
              </p:nvSpPr>
              <p:spPr bwMode="auto">
                <a:xfrm>
                  <a:off x="2896" y="1790"/>
                  <a:ext cx="25" cy="24"/>
                </a:xfrm>
                <a:custGeom>
                  <a:avLst/>
                  <a:gdLst/>
                  <a:ahLst/>
                  <a:cxnLst>
                    <a:cxn ang="0">
                      <a:pos x="8" y="0"/>
                    </a:cxn>
                    <a:cxn ang="0">
                      <a:pos x="13" y="0"/>
                    </a:cxn>
                    <a:cxn ang="0">
                      <a:pos x="17" y="2"/>
                    </a:cxn>
                    <a:cxn ang="0">
                      <a:pos x="18" y="2"/>
                    </a:cxn>
                    <a:cxn ang="0">
                      <a:pos x="22" y="6"/>
                    </a:cxn>
                    <a:cxn ang="0">
                      <a:pos x="25" y="12"/>
                    </a:cxn>
                    <a:cxn ang="0">
                      <a:pos x="25" y="16"/>
                    </a:cxn>
                    <a:cxn ang="0">
                      <a:pos x="24" y="19"/>
                    </a:cxn>
                    <a:cxn ang="0">
                      <a:pos x="21" y="21"/>
                    </a:cxn>
                    <a:cxn ang="0">
                      <a:pos x="15" y="24"/>
                    </a:cxn>
                    <a:cxn ang="0">
                      <a:pos x="11" y="24"/>
                    </a:cxn>
                    <a:cxn ang="0">
                      <a:pos x="8" y="23"/>
                    </a:cxn>
                    <a:cxn ang="0">
                      <a:pos x="8" y="21"/>
                    </a:cxn>
                    <a:cxn ang="0">
                      <a:pos x="6" y="21"/>
                    </a:cxn>
                    <a:cxn ang="0">
                      <a:pos x="0" y="13"/>
                    </a:cxn>
                    <a:cxn ang="0">
                      <a:pos x="0" y="10"/>
                    </a:cxn>
                    <a:cxn ang="0">
                      <a:pos x="1" y="6"/>
                    </a:cxn>
                    <a:cxn ang="0">
                      <a:pos x="4" y="3"/>
                    </a:cxn>
                    <a:cxn ang="0">
                      <a:pos x="8" y="0"/>
                    </a:cxn>
                  </a:cxnLst>
                  <a:rect l="0" t="0" r="r" b="b"/>
                  <a:pathLst>
                    <a:path w="25" h="24">
                      <a:moveTo>
                        <a:pt x="8" y="0"/>
                      </a:moveTo>
                      <a:lnTo>
                        <a:pt x="13" y="0"/>
                      </a:lnTo>
                      <a:lnTo>
                        <a:pt x="17" y="2"/>
                      </a:lnTo>
                      <a:lnTo>
                        <a:pt x="18" y="2"/>
                      </a:lnTo>
                      <a:lnTo>
                        <a:pt x="22" y="6"/>
                      </a:lnTo>
                      <a:lnTo>
                        <a:pt x="25" y="12"/>
                      </a:lnTo>
                      <a:lnTo>
                        <a:pt x="25" y="16"/>
                      </a:lnTo>
                      <a:lnTo>
                        <a:pt x="24" y="19"/>
                      </a:lnTo>
                      <a:lnTo>
                        <a:pt x="21" y="21"/>
                      </a:lnTo>
                      <a:lnTo>
                        <a:pt x="15" y="24"/>
                      </a:lnTo>
                      <a:lnTo>
                        <a:pt x="11" y="24"/>
                      </a:lnTo>
                      <a:lnTo>
                        <a:pt x="8" y="23"/>
                      </a:lnTo>
                      <a:lnTo>
                        <a:pt x="8" y="21"/>
                      </a:lnTo>
                      <a:lnTo>
                        <a:pt x="6" y="21"/>
                      </a:lnTo>
                      <a:lnTo>
                        <a:pt x="0" y="13"/>
                      </a:lnTo>
                      <a:lnTo>
                        <a:pt x="0" y="10"/>
                      </a:lnTo>
                      <a:lnTo>
                        <a:pt x="1" y="6"/>
                      </a:lnTo>
                      <a:lnTo>
                        <a:pt x="4" y="3"/>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2" name="Freeform 146"/>
                <p:cNvSpPr>
                  <a:spLocks/>
                </p:cNvSpPr>
                <p:nvPr/>
              </p:nvSpPr>
              <p:spPr bwMode="auto">
                <a:xfrm>
                  <a:off x="2917" y="1813"/>
                  <a:ext cx="21" cy="22"/>
                </a:xfrm>
                <a:custGeom>
                  <a:avLst/>
                  <a:gdLst/>
                  <a:ahLst/>
                  <a:cxnLst>
                    <a:cxn ang="0">
                      <a:pos x="10" y="0"/>
                    </a:cxn>
                    <a:cxn ang="0">
                      <a:pos x="17" y="2"/>
                    </a:cxn>
                    <a:cxn ang="0">
                      <a:pos x="21" y="8"/>
                    </a:cxn>
                    <a:cxn ang="0">
                      <a:pos x="21" y="14"/>
                    </a:cxn>
                    <a:cxn ang="0">
                      <a:pos x="17" y="19"/>
                    </a:cxn>
                    <a:cxn ang="0">
                      <a:pos x="10" y="22"/>
                    </a:cxn>
                    <a:cxn ang="0">
                      <a:pos x="3" y="19"/>
                    </a:cxn>
                    <a:cxn ang="0">
                      <a:pos x="0" y="14"/>
                    </a:cxn>
                    <a:cxn ang="0">
                      <a:pos x="0" y="8"/>
                    </a:cxn>
                    <a:cxn ang="0">
                      <a:pos x="3" y="2"/>
                    </a:cxn>
                    <a:cxn ang="0">
                      <a:pos x="10" y="0"/>
                    </a:cxn>
                  </a:cxnLst>
                  <a:rect l="0" t="0" r="r" b="b"/>
                  <a:pathLst>
                    <a:path w="21" h="22">
                      <a:moveTo>
                        <a:pt x="10" y="0"/>
                      </a:moveTo>
                      <a:lnTo>
                        <a:pt x="17" y="2"/>
                      </a:lnTo>
                      <a:lnTo>
                        <a:pt x="21" y="8"/>
                      </a:lnTo>
                      <a:lnTo>
                        <a:pt x="21"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3" name="Freeform 147"/>
                <p:cNvSpPr>
                  <a:spLocks/>
                </p:cNvSpPr>
                <p:nvPr/>
              </p:nvSpPr>
              <p:spPr bwMode="auto">
                <a:xfrm>
                  <a:off x="2952" y="1815"/>
                  <a:ext cx="19" cy="21"/>
                </a:xfrm>
                <a:custGeom>
                  <a:avLst/>
                  <a:gdLst/>
                  <a:ahLst/>
                  <a:cxnLst>
                    <a:cxn ang="0">
                      <a:pos x="9" y="0"/>
                    </a:cxn>
                    <a:cxn ang="0">
                      <a:pos x="14" y="2"/>
                    </a:cxn>
                    <a:cxn ang="0">
                      <a:pos x="16" y="3"/>
                    </a:cxn>
                    <a:cxn ang="0">
                      <a:pos x="19" y="6"/>
                    </a:cxn>
                    <a:cxn ang="0">
                      <a:pos x="19" y="16"/>
                    </a:cxn>
                    <a:cxn ang="0">
                      <a:pos x="16" y="19"/>
                    </a:cxn>
                    <a:cxn ang="0">
                      <a:pos x="14" y="20"/>
                    </a:cxn>
                    <a:cxn ang="0">
                      <a:pos x="9" y="21"/>
                    </a:cxn>
                    <a:cxn ang="0">
                      <a:pos x="5" y="20"/>
                    </a:cxn>
                    <a:cxn ang="0">
                      <a:pos x="2" y="19"/>
                    </a:cxn>
                    <a:cxn ang="0">
                      <a:pos x="0" y="16"/>
                    </a:cxn>
                    <a:cxn ang="0">
                      <a:pos x="0" y="6"/>
                    </a:cxn>
                    <a:cxn ang="0">
                      <a:pos x="2" y="3"/>
                    </a:cxn>
                    <a:cxn ang="0">
                      <a:pos x="5" y="2"/>
                    </a:cxn>
                    <a:cxn ang="0">
                      <a:pos x="9" y="0"/>
                    </a:cxn>
                  </a:cxnLst>
                  <a:rect l="0" t="0" r="r" b="b"/>
                  <a:pathLst>
                    <a:path w="19" h="21">
                      <a:moveTo>
                        <a:pt x="9" y="0"/>
                      </a:moveTo>
                      <a:lnTo>
                        <a:pt x="14" y="2"/>
                      </a:lnTo>
                      <a:lnTo>
                        <a:pt x="16" y="3"/>
                      </a:lnTo>
                      <a:lnTo>
                        <a:pt x="19" y="6"/>
                      </a:lnTo>
                      <a:lnTo>
                        <a:pt x="19" y="16"/>
                      </a:lnTo>
                      <a:lnTo>
                        <a:pt x="16" y="19"/>
                      </a:lnTo>
                      <a:lnTo>
                        <a:pt x="14" y="20"/>
                      </a:lnTo>
                      <a:lnTo>
                        <a:pt x="9" y="21"/>
                      </a:lnTo>
                      <a:lnTo>
                        <a:pt x="5" y="20"/>
                      </a:lnTo>
                      <a:lnTo>
                        <a:pt x="2" y="19"/>
                      </a:lnTo>
                      <a:lnTo>
                        <a:pt x="0" y="16"/>
                      </a:lnTo>
                      <a:lnTo>
                        <a:pt x="0" y="6"/>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4" name="Freeform 148"/>
                <p:cNvSpPr>
                  <a:spLocks/>
                </p:cNvSpPr>
                <p:nvPr/>
              </p:nvSpPr>
              <p:spPr bwMode="auto">
                <a:xfrm>
                  <a:off x="287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5" name="Freeform 149"/>
                <p:cNvSpPr>
                  <a:spLocks/>
                </p:cNvSpPr>
                <p:nvPr/>
              </p:nvSpPr>
              <p:spPr bwMode="auto">
                <a:xfrm>
                  <a:off x="2934" y="1774"/>
                  <a:ext cx="23" cy="23"/>
                </a:xfrm>
                <a:custGeom>
                  <a:avLst/>
                  <a:gdLst/>
                  <a:ahLst/>
                  <a:cxnLst>
                    <a:cxn ang="0">
                      <a:pos x="9" y="0"/>
                    </a:cxn>
                    <a:cxn ang="0">
                      <a:pos x="12" y="0"/>
                    </a:cxn>
                    <a:cxn ang="0">
                      <a:pos x="15" y="1"/>
                    </a:cxn>
                    <a:cxn ang="0">
                      <a:pos x="18" y="1"/>
                    </a:cxn>
                    <a:cxn ang="0">
                      <a:pos x="22" y="5"/>
                    </a:cxn>
                    <a:cxn ang="0">
                      <a:pos x="23" y="8"/>
                    </a:cxn>
                    <a:cxn ang="0">
                      <a:pos x="23" y="15"/>
                    </a:cxn>
                    <a:cxn ang="0">
                      <a:pos x="22" y="18"/>
                    </a:cxn>
                    <a:cxn ang="0">
                      <a:pos x="19" y="21"/>
                    </a:cxn>
                    <a:cxn ang="0">
                      <a:pos x="14" y="23"/>
                    </a:cxn>
                    <a:cxn ang="0">
                      <a:pos x="11" y="23"/>
                    </a:cxn>
                    <a:cxn ang="0">
                      <a:pos x="8" y="22"/>
                    </a:cxn>
                    <a:cxn ang="0">
                      <a:pos x="7" y="21"/>
                    </a:cxn>
                    <a:cxn ang="0">
                      <a:pos x="4" y="21"/>
                    </a:cxn>
                    <a:cxn ang="0">
                      <a:pos x="1" y="18"/>
                    </a:cxn>
                    <a:cxn ang="0">
                      <a:pos x="0" y="15"/>
                    </a:cxn>
                    <a:cxn ang="0">
                      <a:pos x="0" y="8"/>
                    </a:cxn>
                    <a:cxn ang="0">
                      <a:pos x="1" y="5"/>
                    </a:cxn>
                    <a:cxn ang="0">
                      <a:pos x="4" y="3"/>
                    </a:cxn>
                    <a:cxn ang="0">
                      <a:pos x="9" y="0"/>
                    </a:cxn>
                  </a:cxnLst>
                  <a:rect l="0" t="0" r="r" b="b"/>
                  <a:pathLst>
                    <a:path w="23" h="23">
                      <a:moveTo>
                        <a:pt x="9" y="0"/>
                      </a:moveTo>
                      <a:lnTo>
                        <a:pt x="12" y="0"/>
                      </a:lnTo>
                      <a:lnTo>
                        <a:pt x="15" y="1"/>
                      </a:lnTo>
                      <a:lnTo>
                        <a:pt x="18" y="1"/>
                      </a:lnTo>
                      <a:lnTo>
                        <a:pt x="22" y="5"/>
                      </a:lnTo>
                      <a:lnTo>
                        <a:pt x="23" y="8"/>
                      </a:lnTo>
                      <a:lnTo>
                        <a:pt x="23" y="15"/>
                      </a:lnTo>
                      <a:lnTo>
                        <a:pt x="22" y="18"/>
                      </a:lnTo>
                      <a:lnTo>
                        <a:pt x="19" y="21"/>
                      </a:lnTo>
                      <a:lnTo>
                        <a:pt x="14" y="23"/>
                      </a:lnTo>
                      <a:lnTo>
                        <a:pt x="11" y="23"/>
                      </a:lnTo>
                      <a:lnTo>
                        <a:pt x="8" y="22"/>
                      </a:lnTo>
                      <a:lnTo>
                        <a:pt x="7" y="21"/>
                      </a:lnTo>
                      <a:lnTo>
                        <a:pt x="4" y="21"/>
                      </a:lnTo>
                      <a:lnTo>
                        <a:pt x="1" y="18"/>
                      </a:lnTo>
                      <a:lnTo>
                        <a:pt x="0" y="15"/>
                      </a:lnTo>
                      <a:lnTo>
                        <a:pt x="0" y="8"/>
                      </a:lnTo>
                      <a:lnTo>
                        <a:pt x="1" y="5"/>
                      </a:lnTo>
                      <a:lnTo>
                        <a:pt x="4"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6" name="Freeform 150"/>
                <p:cNvSpPr>
                  <a:spLocks/>
                </p:cNvSpPr>
                <p:nvPr/>
              </p:nvSpPr>
              <p:spPr bwMode="auto">
                <a:xfrm>
                  <a:off x="2904" y="1842"/>
                  <a:ext cx="25" cy="24"/>
                </a:xfrm>
                <a:custGeom>
                  <a:avLst/>
                  <a:gdLst/>
                  <a:ahLst/>
                  <a:cxnLst>
                    <a:cxn ang="0">
                      <a:pos x="10" y="0"/>
                    </a:cxn>
                    <a:cxn ang="0">
                      <a:pos x="14" y="0"/>
                    </a:cxn>
                    <a:cxn ang="0">
                      <a:pos x="17" y="1"/>
                    </a:cxn>
                    <a:cxn ang="0">
                      <a:pos x="18" y="1"/>
                    </a:cxn>
                    <a:cxn ang="0">
                      <a:pos x="23" y="6"/>
                    </a:cxn>
                    <a:cxn ang="0">
                      <a:pos x="25" y="11"/>
                    </a:cxn>
                    <a:cxn ang="0">
                      <a:pos x="25" y="15"/>
                    </a:cxn>
                    <a:cxn ang="0">
                      <a:pos x="24" y="18"/>
                    </a:cxn>
                    <a:cxn ang="0">
                      <a:pos x="21" y="21"/>
                    </a:cxn>
                    <a:cxn ang="0">
                      <a:pos x="16" y="24"/>
                    </a:cxn>
                    <a:cxn ang="0">
                      <a:pos x="12" y="24"/>
                    </a:cxn>
                    <a:cxn ang="0">
                      <a:pos x="9" y="22"/>
                    </a:cxn>
                    <a:cxn ang="0">
                      <a:pos x="7" y="21"/>
                    </a:cxn>
                    <a:cxn ang="0">
                      <a:pos x="6" y="21"/>
                    </a:cxn>
                    <a:cxn ang="0">
                      <a:pos x="3" y="18"/>
                    </a:cxn>
                    <a:cxn ang="0">
                      <a:pos x="0" y="12"/>
                    </a:cxn>
                    <a:cxn ang="0">
                      <a:pos x="0" y="8"/>
                    </a:cxn>
                    <a:cxn ang="0">
                      <a:pos x="2" y="6"/>
                    </a:cxn>
                    <a:cxn ang="0">
                      <a:pos x="5" y="3"/>
                    </a:cxn>
                    <a:cxn ang="0">
                      <a:pos x="10" y="0"/>
                    </a:cxn>
                  </a:cxnLst>
                  <a:rect l="0" t="0" r="r" b="b"/>
                  <a:pathLst>
                    <a:path w="25" h="24">
                      <a:moveTo>
                        <a:pt x="10" y="0"/>
                      </a:moveTo>
                      <a:lnTo>
                        <a:pt x="14" y="0"/>
                      </a:lnTo>
                      <a:lnTo>
                        <a:pt x="17" y="1"/>
                      </a:lnTo>
                      <a:lnTo>
                        <a:pt x="18" y="1"/>
                      </a:lnTo>
                      <a:lnTo>
                        <a:pt x="23" y="6"/>
                      </a:lnTo>
                      <a:lnTo>
                        <a:pt x="25" y="11"/>
                      </a:lnTo>
                      <a:lnTo>
                        <a:pt x="25" y="15"/>
                      </a:lnTo>
                      <a:lnTo>
                        <a:pt x="24" y="18"/>
                      </a:lnTo>
                      <a:lnTo>
                        <a:pt x="21" y="21"/>
                      </a:lnTo>
                      <a:lnTo>
                        <a:pt x="16" y="24"/>
                      </a:lnTo>
                      <a:lnTo>
                        <a:pt x="12" y="24"/>
                      </a:lnTo>
                      <a:lnTo>
                        <a:pt x="9" y="22"/>
                      </a:lnTo>
                      <a:lnTo>
                        <a:pt x="7" y="21"/>
                      </a:lnTo>
                      <a:lnTo>
                        <a:pt x="6" y="21"/>
                      </a:lnTo>
                      <a:lnTo>
                        <a:pt x="3" y="18"/>
                      </a:lnTo>
                      <a:lnTo>
                        <a:pt x="0" y="12"/>
                      </a:lnTo>
                      <a:lnTo>
                        <a:pt x="0" y="8"/>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7" name="Freeform 151"/>
                <p:cNvSpPr>
                  <a:spLocks/>
                </p:cNvSpPr>
                <p:nvPr/>
              </p:nvSpPr>
              <p:spPr bwMode="auto">
                <a:xfrm>
                  <a:off x="2945" y="1843"/>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8" name="Freeform 152"/>
                <p:cNvSpPr>
                  <a:spLocks/>
                </p:cNvSpPr>
                <p:nvPr/>
              </p:nvSpPr>
              <p:spPr bwMode="auto">
                <a:xfrm>
                  <a:off x="3044" y="1724"/>
                  <a:ext cx="169" cy="207"/>
                </a:xfrm>
                <a:custGeom>
                  <a:avLst/>
                  <a:gdLst/>
                  <a:ahLst/>
                  <a:cxnLst>
                    <a:cxn ang="0">
                      <a:pos x="29" y="0"/>
                    </a:cxn>
                    <a:cxn ang="0">
                      <a:pos x="41" y="9"/>
                    </a:cxn>
                    <a:cxn ang="0">
                      <a:pos x="57" y="20"/>
                    </a:cxn>
                    <a:cxn ang="0">
                      <a:pos x="93" y="43"/>
                    </a:cxn>
                    <a:cxn ang="0">
                      <a:pos x="112" y="57"/>
                    </a:cxn>
                    <a:cxn ang="0">
                      <a:pos x="130" y="71"/>
                    </a:cxn>
                    <a:cxn ang="0">
                      <a:pos x="146" y="85"/>
                    </a:cxn>
                    <a:cxn ang="0">
                      <a:pos x="158" y="100"/>
                    </a:cxn>
                    <a:cxn ang="0">
                      <a:pos x="167" y="115"/>
                    </a:cxn>
                    <a:cxn ang="0">
                      <a:pos x="169" y="132"/>
                    </a:cxn>
                    <a:cxn ang="0">
                      <a:pos x="165" y="150"/>
                    </a:cxn>
                    <a:cxn ang="0">
                      <a:pos x="154" y="168"/>
                    </a:cxn>
                    <a:cxn ang="0">
                      <a:pos x="133" y="186"/>
                    </a:cxn>
                    <a:cxn ang="0">
                      <a:pos x="115" y="197"/>
                    </a:cxn>
                    <a:cxn ang="0">
                      <a:pos x="96" y="204"/>
                    </a:cxn>
                    <a:cxn ang="0">
                      <a:pos x="76" y="207"/>
                    </a:cxn>
                    <a:cxn ang="0">
                      <a:pos x="57" y="207"/>
                    </a:cxn>
                    <a:cxn ang="0">
                      <a:pos x="38" y="203"/>
                    </a:cxn>
                    <a:cxn ang="0">
                      <a:pos x="23" y="195"/>
                    </a:cxn>
                    <a:cxn ang="0">
                      <a:pos x="11" y="183"/>
                    </a:cxn>
                    <a:cxn ang="0">
                      <a:pos x="2" y="168"/>
                    </a:cxn>
                    <a:cxn ang="0">
                      <a:pos x="0" y="150"/>
                    </a:cxn>
                    <a:cxn ang="0">
                      <a:pos x="1" y="129"/>
                    </a:cxn>
                    <a:cxn ang="0">
                      <a:pos x="12" y="91"/>
                    </a:cxn>
                    <a:cxn ang="0">
                      <a:pos x="22" y="54"/>
                    </a:cxn>
                    <a:cxn ang="0">
                      <a:pos x="30" y="14"/>
                    </a:cxn>
                    <a:cxn ang="0">
                      <a:pos x="29" y="0"/>
                    </a:cxn>
                  </a:cxnLst>
                  <a:rect l="0" t="0" r="r" b="b"/>
                  <a:pathLst>
                    <a:path w="169" h="207">
                      <a:moveTo>
                        <a:pt x="29" y="0"/>
                      </a:moveTo>
                      <a:lnTo>
                        <a:pt x="41" y="9"/>
                      </a:lnTo>
                      <a:lnTo>
                        <a:pt x="57" y="20"/>
                      </a:lnTo>
                      <a:lnTo>
                        <a:pt x="93" y="43"/>
                      </a:lnTo>
                      <a:lnTo>
                        <a:pt x="112" y="57"/>
                      </a:lnTo>
                      <a:lnTo>
                        <a:pt x="130" y="71"/>
                      </a:lnTo>
                      <a:lnTo>
                        <a:pt x="146" y="85"/>
                      </a:lnTo>
                      <a:lnTo>
                        <a:pt x="158" y="100"/>
                      </a:lnTo>
                      <a:lnTo>
                        <a:pt x="167" y="115"/>
                      </a:lnTo>
                      <a:lnTo>
                        <a:pt x="169" y="132"/>
                      </a:lnTo>
                      <a:lnTo>
                        <a:pt x="165" y="150"/>
                      </a:lnTo>
                      <a:lnTo>
                        <a:pt x="154" y="168"/>
                      </a:lnTo>
                      <a:lnTo>
                        <a:pt x="133" y="186"/>
                      </a:lnTo>
                      <a:lnTo>
                        <a:pt x="115" y="197"/>
                      </a:lnTo>
                      <a:lnTo>
                        <a:pt x="96" y="204"/>
                      </a:lnTo>
                      <a:lnTo>
                        <a:pt x="76" y="207"/>
                      </a:lnTo>
                      <a:lnTo>
                        <a:pt x="57" y="207"/>
                      </a:lnTo>
                      <a:lnTo>
                        <a:pt x="38" y="203"/>
                      </a:lnTo>
                      <a:lnTo>
                        <a:pt x="23" y="195"/>
                      </a:lnTo>
                      <a:lnTo>
                        <a:pt x="11" y="183"/>
                      </a:lnTo>
                      <a:lnTo>
                        <a:pt x="2" y="168"/>
                      </a:lnTo>
                      <a:lnTo>
                        <a:pt x="0" y="150"/>
                      </a:lnTo>
                      <a:lnTo>
                        <a:pt x="1" y="129"/>
                      </a:lnTo>
                      <a:lnTo>
                        <a:pt x="12" y="91"/>
                      </a:lnTo>
                      <a:lnTo>
                        <a:pt x="22" y="54"/>
                      </a:lnTo>
                      <a:lnTo>
                        <a:pt x="30"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9" name="Freeform 153"/>
                <p:cNvSpPr>
                  <a:spLocks noEditPoints="1"/>
                </p:cNvSpPr>
                <p:nvPr/>
              </p:nvSpPr>
              <p:spPr bwMode="auto">
                <a:xfrm>
                  <a:off x="3032" y="1712"/>
                  <a:ext cx="192" cy="232"/>
                </a:xfrm>
                <a:custGeom>
                  <a:avLst/>
                  <a:gdLst/>
                  <a:ahLst/>
                  <a:cxnLst>
                    <a:cxn ang="0">
                      <a:pos x="52" y="32"/>
                    </a:cxn>
                    <a:cxn ang="0">
                      <a:pos x="48" y="58"/>
                    </a:cxn>
                    <a:cxn ang="0">
                      <a:pos x="38" y="91"/>
                    </a:cxn>
                    <a:cxn ang="0">
                      <a:pos x="30" y="123"/>
                    </a:cxn>
                    <a:cxn ang="0">
                      <a:pos x="25" y="137"/>
                    </a:cxn>
                    <a:cxn ang="0">
                      <a:pos x="23" y="152"/>
                    </a:cxn>
                    <a:cxn ang="0">
                      <a:pos x="23" y="168"/>
                    </a:cxn>
                    <a:cxn ang="0">
                      <a:pos x="27" y="181"/>
                    </a:cxn>
                    <a:cxn ang="0">
                      <a:pos x="37" y="194"/>
                    </a:cxn>
                    <a:cxn ang="0">
                      <a:pos x="53" y="205"/>
                    </a:cxn>
                    <a:cxn ang="0">
                      <a:pos x="73" y="209"/>
                    </a:cxn>
                    <a:cxn ang="0">
                      <a:pos x="94" y="209"/>
                    </a:cxn>
                    <a:cxn ang="0">
                      <a:pos x="113" y="204"/>
                    </a:cxn>
                    <a:cxn ang="0">
                      <a:pos x="133" y="194"/>
                    </a:cxn>
                    <a:cxn ang="0">
                      <a:pos x="149" y="181"/>
                    </a:cxn>
                    <a:cxn ang="0">
                      <a:pos x="162" y="166"/>
                    </a:cxn>
                    <a:cxn ang="0">
                      <a:pos x="169" y="149"/>
                    </a:cxn>
                    <a:cxn ang="0">
                      <a:pos x="169" y="133"/>
                    </a:cxn>
                    <a:cxn ang="0">
                      <a:pos x="162" y="117"/>
                    </a:cxn>
                    <a:cxn ang="0">
                      <a:pos x="149" y="102"/>
                    </a:cxn>
                    <a:cxn ang="0">
                      <a:pos x="134" y="88"/>
                    </a:cxn>
                    <a:cxn ang="0">
                      <a:pos x="117" y="74"/>
                    </a:cxn>
                    <a:cxn ang="0">
                      <a:pos x="78" y="49"/>
                    </a:cxn>
                    <a:cxn ang="0">
                      <a:pos x="60" y="38"/>
                    </a:cxn>
                    <a:cxn ang="0">
                      <a:pos x="52" y="32"/>
                    </a:cxn>
                    <a:cxn ang="0">
                      <a:pos x="38" y="0"/>
                    </a:cxn>
                    <a:cxn ang="0">
                      <a:pos x="46" y="0"/>
                    </a:cxn>
                    <a:cxn ang="0">
                      <a:pos x="49" y="3"/>
                    </a:cxn>
                    <a:cxn ang="0">
                      <a:pos x="62" y="13"/>
                    </a:cxn>
                    <a:cxn ang="0">
                      <a:pos x="77" y="24"/>
                    </a:cxn>
                    <a:cxn ang="0">
                      <a:pos x="113" y="49"/>
                    </a:cxn>
                    <a:cxn ang="0">
                      <a:pos x="133" y="63"/>
                    </a:cxn>
                    <a:cxn ang="0">
                      <a:pos x="151" y="77"/>
                    </a:cxn>
                    <a:cxn ang="0">
                      <a:pos x="166" y="92"/>
                    </a:cxn>
                    <a:cxn ang="0">
                      <a:pos x="180" y="108"/>
                    </a:cxn>
                    <a:cxn ang="0">
                      <a:pos x="188" y="123"/>
                    </a:cxn>
                    <a:cxn ang="0">
                      <a:pos x="192" y="141"/>
                    </a:cxn>
                    <a:cxn ang="0">
                      <a:pos x="191" y="158"/>
                    </a:cxn>
                    <a:cxn ang="0">
                      <a:pos x="183" y="176"/>
                    </a:cxn>
                    <a:cxn ang="0">
                      <a:pos x="166" y="195"/>
                    </a:cxn>
                    <a:cxn ang="0">
                      <a:pos x="149" y="209"/>
                    </a:cxn>
                    <a:cxn ang="0">
                      <a:pos x="130" y="219"/>
                    </a:cxn>
                    <a:cxn ang="0">
                      <a:pos x="109" y="227"/>
                    </a:cxn>
                    <a:cxn ang="0">
                      <a:pos x="87" y="232"/>
                    </a:cxn>
                    <a:cxn ang="0">
                      <a:pos x="64" y="230"/>
                    </a:cxn>
                    <a:cxn ang="0">
                      <a:pos x="44" y="225"/>
                    </a:cxn>
                    <a:cxn ang="0">
                      <a:pos x="24" y="212"/>
                    </a:cxn>
                    <a:cxn ang="0">
                      <a:pos x="12" y="198"/>
                    </a:cxn>
                    <a:cxn ang="0">
                      <a:pos x="5" y="183"/>
                    </a:cxn>
                    <a:cxn ang="0">
                      <a:pos x="0" y="165"/>
                    </a:cxn>
                    <a:cxn ang="0">
                      <a:pos x="0" y="147"/>
                    </a:cxn>
                    <a:cxn ang="0">
                      <a:pos x="7" y="116"/>
                    </a:cxn>
                    <a:cxn ang="0">
                      <a:pos x="16" y="87"/>
                    </a:cxn>
                    <a:cxn ang="0">
                      <a:pos x="24" y="56"/>
                    </a:cxn>
                    <a:cxn ang="0">
                      <a:pos x="31" y="26"/>
                    </a:cxn>
                    <a:cxn ang="0">
                      <a:pos x="34" y="19"/>
                    </a:cxn>
                    <a:cxn ang="0">
                      <a:pos x="31" y="16"/>
                    </a:cxn>
                    <a:cxn ang="0">
                      <a:pos x="30" y="12"/>
                    </a:cxn>
                    <a:cxn ang="0">
                      <a:pos x="31" y="7"/>
                    </a:cxn>
                    <a:cxn ang="0">
                      <a:pos x="32" y="5"/>
                    </a:cxn>
                    <a:cxn ang="0">
                      <a:pos x="35" y="2"/>
                    </a:cxn>
                    <a:cxn ang="0">
                      <a:pos x="38" y="0"/>
                    </a:cxn>
                  </a:cxnLst>
                  <a:rect l="0" t="0" r="r" b="b"/>
                  <a:pathLst>
                    <a:path w="192" h="232">
                      <a:moveTo>
                        <a:pt x="52" y="32"/>
                      </a:moveTo>
                      <a:lnTo>
                        <a:pt x="48" y="58"/>
                      </a:lnTo>
                      <a:lnTo>
                        <a:pt x="38" y="91"/>
                      </a:lnTo>
                      <a:lnTo>
                        <a:pt x="30" y="123"/>
                      </a:lnTo>
                      <a:lnTo>
                        <a:pt x="25" y="137"/>
                      </a:lnTo>
                      <a:lnTo>
                        <a:pt x="23" y="152"/>
                      </a:lnTo>
                      <a:lnTo>
                        <a:pt x="23" y="168"/>
                      </a:lnTo>
                      <a:lnTo>
                        <a:pt x="27" y="181"/>
                      </a:lnTo>
                      <a:lnTo>
                        <a:pt x="37" y="194"/>
                      </a:lnTo>
                      <a:lnTo>
                        <a:pt x="53" y="205"/>
                      </a:lnTo>
                      <a:lnTo>
                        <a:pt x="73" y="209"/>
                      </a:lnTo>
                      <a:lnTo>
                        <a:pt x="94" y="209"/>
                      </a:lnTo>
                      <a:lnTo>
                        <a:pt x="113" y="204"/>
                      </a:lnTo>
                      <a:lnTo>
                        <a:pt x="133" y="194"/>
                      </a:lnTo>
                      <a:lnTo>
                        <a:pt x="149" y="181"/>
                      </a:lnTo>
                      <a:lnTo>
                        <a:pt x="162" y="166"/>
                      </a:lnTo>
                      <a:lnTo>
                        <a:pt x="169" y="149"/>
                      </a:lnTo>
                      <a:lnTo>
                        <a:pt x="169" y="133"/>
                      </a:lnTo>
                      <a:lnTo>
                        <a:pt x="162" y="117"/>
                      </a:lnTo>
                      <a:lnTo>
                        <a:pt x="149" y="102"/>
                      </a:lnTo>
                      <a:lnTo>
                        <a:pt x="134" y="88"/>
                      </a:lnTo>
                      <a:lnTo>
                        <a:pt x="117" y="74"/>
                      </a:lnTo>
                      <a:lnTo>
                        <a:pt x="78" y="49"/>
                      </a:lnTo>
                      <a:lnTo>
                        <a:pt x="60" y="38"/>
                      </a:lnTo>
                      <a:lnTo>
                        <a:pt x="52" y="32"/>
                      </a:lnTo>
                      <a:close/>
                      <a:moveTo>
                        <a:pt x="38" y="0"/>
                      </a:moveTo>
                      <a:lnTo>
                        <a:pt x="46" y="0"/>
                      </a:lnTo>
                      <a:lnTo>
                        <a:pt x="49" y="3"/>
                      </a:lnTo>
                      <a:lnTo>
                        <a:pt x="62" y="13"/>
                      </a:lnTo>
                      <a:lnTo>
                        <a:pt x="77" y="24"/>
                      </a:lnTo>
                      <a:lnTo>
                        <a:pt x="113" y="49"/>
                      </a:lnTo>
                      <a:lnTo>
                        <a:pt x="133" y="63"/>
                      </a:lnTo>
                      <a:lnTo>
                        <a:pt x="151" y="77"/>
                      </a:lnTo>
                      <a:lnTo>
                        <a:pt x="166" y="92"/>
                      </a:lnTo>
                      <a:lnTo>
                        <a:pt x="180" y="108"/>
                      </a:lnTo>
                      <a:lnTo>
                        <a:pt x="188" y="123"/>
                      </a:lnTo>
                      <a:lnTo>
                        <a:pt x="192" y="141"/>
                      </a:lnTo>
                      <a:lnTo>
                        <a:pt x="191" y="158"/>
                      </a:lnTo>
                      <a:lnTo>
                        <a:pt x="183" y="176"/>
                      </a:lnTo>
                      <a:lnTo>
                        <a:pt x="166" y="195"/>
                      </a:lnTo>
                      <a:lnTo>
                        <a:pt x="149" y="209"/>
                      </a:lnTo>
                      <a:lnTo>
                        <a:pt x="130" y="219"/>
                      </a:lnTo>
                      <a:lnTo>
                        <a:pt x="109" y="227"/>
                      </a:lnTo>
                      <a:lnTo>
                        <a:pt x="87" y="232"/>
                      </a:lnTo>
                      <a:lnTo>
                        <a:pt x="64" y="230"/>
                      </a:lnTo>
                      <a:lnTo>
                        <a:pt x="44" y="225"/>
                      </a:lnTo>
                      <a:lnTo>
                        <a:pt x="24" y="212"/>
                      </a:lnTo>
                      <a:lnTo>
                        <a:pt x="12" y="198"/>
                      </a:lnTo>
                      <a:lnTo>
                        <a:pt x="5" y="183"/>
                      </a:lnTo>
                      <a:lnTo>
                        <a:pt x="0" y="165"/>
                      </a:lnTo>
                      <a:lnTo>
                        <a:pt x="0" y="147"/>
                      </a:lnTo>
                      <a:lnTo>
                        <a:pt x="7" y="116"/>
                      </a:lnTo>
                      <a:lnTo>
                        <a:pt x="16" y="87"/>
                      </a:lnTo>
                      <a:lnTo>
                        <a:pt x="24" y="56"/>
                      </a:lnTo>
                      <a:lnTo>
                        <a:pt x="31" y="26"/>
                      </a:lnTo>
                      <a:lnTo>
                        <a:pt x="34" y="19"/>
                      </a:lnTo>
                      <a:lnTo>
                        <a:pt x="31" y="16"/>
                      </a:lnTo>
                      <a:lnTo>
                        <a:pt x="30" y="12"/>
                      </a:lnTo>
                      <a:lnTo>
                        <a:pt x="31" y="7"/>
                      </a:lnTo>
                      <a:lnTo>
                        <a:pt x="32" y="5"/>
                      </a:lnTo>
                      <a:lnTo>
                        <a:pt x="35" y="2"/>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0" name="Freeform 154"/>
                <p:cNvSpPr>
                  <a:spLocks/>
                </p:cNvSpPr>
                <p:nvPr/>
              </p:nvSpPr>
              <p:spPr bwMode="auto">
                <a:xfrm>
                  <a:off x="3063" y="1806"/>
                  <a:ext cx="25" cy="23"/>
                </a:xfrm>
                <a:custGeom>
                  <a:avLst/>
                  <a:gdLst/>
                  <a:ahLst/>
                  <a:cxnLst>
                    <a:cxn ang="0">
                      <a:pos x="15" y="0"/>
                    </a:cxn>
                    <a:cxn ang="0">
                      <a:pos x="21" y="3"/>
                    </a:cxn>
                    <a:cxn ang="0">
                      <a:pos x="24" y="5"/>
                    </a:cxn>
                    <a:cxn ang="0">
                      <a:pos x="25" y="8"/>
                    </a:cxn>
                    <a:cxn ang="0">
                      <a:pos x="25" y="15"/>
                    </a:cxn>
                    <a:cxn ang="0">
                      <a:pos x="24" y="18"/>
                    </a:cxn>
                    <a:cxn ang="0">
                      <a:pos x="21" y="21"/>
                    </a:cxn>
                    <a:cxn ang="0">
                      <a:pos x="18" y="22"/>
                    </a:cxn>
                    <a:cxn ang="0">
                      <a:pos x="17" y="22"/>
                    </a:cxn>
                    <a:cxn ang="0">
                      <a:pos x="14" y="23"/>
                    </a:cxn>
                    <a:cxn ang="0">
                      <a:pos x="10" y="23"/>
                    </a:cxn>
                    <a:cxn ang="0">
                      <a:pos x="6" y="22"/>
                    </a:cxn>
                    <a:cxn ang="0">
                      <a:pos x="3" y="19"/>
                    </a:cxn>
                    <a:cxn ang="0">
                      <a:pos x="0" y="15"/>
                    </a:cxn>
                    <a:cxn ang="0">
                      <a:pos x="0" y="11"/>
                    </a:cxn>
                    <a:cxn ang="0">
                      <a:pos x="1" y="7"/>
                    </a:cxn>
                    <a:cxn ang="0">
                      <a:pos x="4" y="4"/>
                    </a:cxn>
                    <a:cxn ang="0">
                      <a:pos x="8" y="1"/>
                    </a:cxn>
                    <a:cxn ang="0">
                      <a:pos x="11" y="1"/>
                    </a:cxn>
                    <a:cxn ang="0">
                      <a:pos x="15" y="0"/>
                    </a:cxn>
                  </a:cxnLst>
                  <a:rect l="0" t="0" r="r" b="b"/>
                  <a:pathLst>
                    <a:path w="25" h="23">
                      <a:moveTo>
                        <a:pt x="15" y="0"/>
                      </a:moveTo>
                      <a:lnTo>
                        <a:pt x="21" y="3"/>
                      </a:lnTo>
                      <a:lnTo>
                        <a:pt x="24" y="5"/>
                      </a:lnTo>
                      <a:lnTo>
                        <a:pt x="25" y="8"/>
                      </a:lnTo>
                      <a:lnTo>
                        <a:pt x="25" y="15"/>
                      </a:lnTo>
                      <a:lnTo>
                        <a:pt x="24" y="18"/>
                      </a:lnTo>
                      <a:lnTo>
                        <a:pt x="21" y="21"/>
                      </a:lnTo>
                      <a:lnTo>
                        <a:pt x="18" y="22"/>
                      </a:lnTo>
                      <a:lnTo>
                        <a:pt x="17" y="22"/>
                      </a:lnTo>
                      <a:lnTo>
                        <a:pt x="14" y="23"/>
                      </a:lnTo>
                      <a:lnTo>
                        <a:pt x="10" y="23"/>
                      </a:lnTo>
                      <a:lnTo>
                        <a:pt x="6" y="22"/>
                      </a:lnTo>
                      <a:lnTo>
                        <a:pt x="3" y="19"/>
                      </a:lnTo>
                      <a:lnTo>
                        <a:pt x="0" y="15"/>
                      </a:lnTo>
                      <a:lnTo>
                        <a:pt x="0" y="11"/>
                      </a:lnTo>
                      <a:lnTo>
                        <a:pt x="1" y="7"/>
                      </a:lnTo>
                      <a:lnTo>
                        <a:pt x="4" y="4"/>
                      </a:lnTo>
                      <a:lnTo>
                        <a:pt x="8"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 name="Freeform 155"/>
                <p:cNvSpPr>
                  <a:spLocks/>
                </p:cNvSpPr>
                <p:nvPr/>
              </p:nvSpPr>
              <p:spPr bwMode="auto">
                <a:xfrm>
                  <a:off x="3094" y="1809"/>
                  <a:ext cx="20" cy="22"/>
                </a:xfrm>
                <a:custGeom>
                  <a:avLst/>
                  <a:gdLst/>
                  <a:ahLst/>
                  <a:cxnLst>
                    <a:cxn ang="0">
                      <a:pos x="11" y="0"/>
                    </a:cxn>
                    <a:cxn ang="0">
                      <a:pos x="18" y="2"/>
                    </a:cxn>
                    <a:cxn ang="0">
                      <a:pos x="20" y="8"/>
                    </a:cxn>
                    <a:cxn ang="0">
                      <a:pos x="20" y="13"/>
                    </a:cxn>
                    <a:cxn ang="0">
                      <a:pos x="18" y="19"/>
                    </a:cxn>
                    <a:cxn ang="0">
                      <a:pos x="11" y="22"/>
                    </a:cxn>
                    <a:cxn ang="0">
                      <a:pos x="4" y="19"/>
                    </a:cxn>
                    <a:cxn ang="0">
                      <a:pos x="0" y="13"/>
                    </a:cxn>
                    <a:cxn ang="0">
                      <a:pos x="0" y="8"/>
                    </a:cxn>
                    <a:cxn ang="0">
                      <a:pos x="4" y="2"/>
                    </a:cxn>
                    <a:cxn ang="0">
                      <a:pos x="11" y="0"/>
                    </a:cxn>
                  </a:cxnLst>
                  <a:rect l="0" t="0" r="r" b="b"/>
                  <a:pathLst>
                    <a:path w="20" h="22">
                      <a:moveTo>
                        <a:pt x="11" y="0"/>
                      </a:moveTo>
                      <a:lnTo>
                        <a:pt x="18" y="2"/>
                      </a:lnTo>
                      <a:lnTo>
                        <a:pt x="20" y="8"/>
                      </a:lnTo>
                      <a:lnTo>
                        <a:pt x="20" y="13"/>
                      </a:lnTo>
                      <a:lnTo>
                        <a:pt x="18" y="19"/>
                      </a:lnTo>
                      <a:lnTo>
                        <a:pt x="11" y="22"/>
                      </a:lnTo>
                      <a:lnTo>
                        <a:pt x="4" y="19"/>
                      </a:lnTo>
                      <a:lnTo>
                        <a:pt x="0" y="13"/>
                      </a:lnTo>
                      <a:lnTo>
                        <a:pt x="0" y="8"/>
                      </a:lnTo>
                      <a:lnTo>
                        <a:pt x="4"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 name="Freeform 156"/>
                <p:cNvSpPr>
                  <a:spLocks/>
                </p:cNvSpPr>
                <p:nvPr/>
              </p:nvSpPr>
              <p:spPr bwMode="auto">
                <a:xfrm>
                  <a:off x="3120" y="1786"/>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3" name="Freeform 157"/>
                <p:cNvSpPr>
                  <a:spLocks/>
                </p:cNvSpPr>
                <p:nvPr/>
              </p:nvSpPr>
              <p:spPr bwMode="auto">
                <a:xfrm>
                  <a:off x="3063" y="1838"/>
                  <a:ext cx="19" cy="21"/>
                </a:xfrm>
                <a:custGeom>
                  <a:avLst/>
                  <a:gdLst/>
                  <a:ahLst/>
                  <a:cxnLst>
                    <a:cxn ang="0">
                      <a:pos x="10" y="0"/>
                    </a:cxn>
                    <a:cxn ang="0">
                      <a:pos x="14" y="1"/>
                    </a:cxn>
                    <a:cxn ang="0">
                      <a:pos x="17" y="3"/>
                    </a:cxn>
                    <a:cxn ang="0">
                      <a:pos x="19" y="5"/>
                    </a:cxn>
                    <a:cxn ang="0">
                      <a:pos x="19" y="15"/>
                    </a:cxn>
                    <a:cxn ang="0">
                      <a:pos x="17" y="18"/>
                    </a:cxn>
                    <a:cxn ang="0">
                      <a:pos x="14" y="19"/>
                    </a:cxn>
                    <a:cxn ang="0">
                      <a:pos x="10" y="21"/>
                    </a:cxn>
                    <a:cxn ang="0">
                      <a:pos x="6" y="19"/>
                    </a:cxn>
                    <a:cxn ang="0">
                      <a:pos x="3" y="18"/>
                    </a:cxn>
                    <a:cxn ang="0">
                      <a:pos x="0" y="15"/>
                    </a:cxn>
                    <a:cxn ang="0">
                      <a:pos x="0" y="5"/>
                    </a:cxn>
                    <a:cxn ang="0">
                      <a:pos x="3" y="3"/>
                    </a:cxn>
                    <a:cxn ang="0">
                      <a:pos x="6" y="1"/>
                    </a:cxn>
                    <a:cxn ang="0">
                      <a:pos x="10" y="0"/>
                    </a:cxn>
                  </a:cxnLst>
                  <a:rect l="0" t="0" r="r" b="b"/>
                  <a:pathLst>
                    <a:path w="19" h="21">
                      <a:moveTo>
                        <a:pt x="10" y="0"/>
                      </a:moveTo>
                      <a:lnTo>
                        <a:pt x="14" y="1"/>
                      </a:lnTo>
                      <a:lnTo>
                        <a:pt x="17" y="3"/>
                      </a:lnTo>
                      <a:lnTo>
                        <a:pt x="19" y="5"/>
                      </a:lnTo>
                      <a:lnTo>
                        <a:pt x="19" y="15"/>
                      </a:lnTo>
                      <a:lnTo>
                        <a:pt x="17" y="18"/>
                      </a:lnTo>
                      <a:lnTo>
                        <a:pt x="14" y="19"/>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4" name="Freeform 158"/>
                <p:cNvSpPr>
                  <a:spLocks/>
                </p:cNvSpPr>
                <p:nvPr/>
              </p:nvSpPr>
              <p:spPr bwMode="auto">
                <a:xfrm>
                  <a:off x="3077" y="1768"/>
                  <a:ext cx="25" cy="24"/>
                </a:xfrm>
                <a:custGeom>
                  <a:avLst/>
                  <a:gdLst/>
                  <a:ahLst/>
                  <a:cxnLst>
                    <a:cxn ang="0">
                      <a:pos x="14" y="0"/>
                    </a:cxn>
                    <a:cxn ang="0">
                      <a:pos x="18" y="2"/>
                    </a:cxn>
                    <a:cxn ang="0">
                      <a:pos x="21" y="3"/>
                    </a:cxn>
                    <a:cxn ang="0">
                      <a:pos x="24" y="6"/>
                    </a:cxn>
                    <a:cxn ang="0">
                      <a:pos x="25" y="9"/>
                    </a:cxn>
                    <a:cxn ang="0">
                      <a:pos x="25" y="15"/>
                    </a:cxn>
                    <a:cxn ang="0">
                      <a:pos x="24" y="18"/>
                    </a:cxn>
                    <a:cxn ang="0">
                      <a:pos x="21" y="21"/>
                    </a:cxn>
                    <a:cxn ang="0">
                      <a:pos x="17" y="22"/>
                    </a:cxn>
                    <a:cxn ang="0">
                      <a:pos x="15" y="24"/>
                    </a:cxn>
                    <a:cxn ang="0">
                      <a:pos x="10" y="24"/>
                    </a:cxn>
                    <a:cxn ang="0">
                      <a:pos x="5" y="22"/>
                    </a:cxn>
                    <a:cxn ang="0">
                      <a:pos x="1" y="20"/>
                    </a:cxn>
                    <a:cxn ang="0">
                      <a:pos x="0" y="15"/>
                    </a:cxn>
                    <a:cxn ang="0">
                      <a:pos x="0" y="11"/>
                    </a:cxn>
                    <a:cxn ang="0">
                      <a:pos x="1" y="7"/>
                    </a:cxn>
                    <a:cxn ang="0">
                      <a:pos x="4" y="4"/>
                    </a:cxn>
                    <a:cxn ang="0">
                      <a:pos x="8" y="3"/>
                    </a:cxn>
                    <a:cxn ang="0">
                      <a:pos x="10" y="2"/>
                    </a:cxn>
                    <a:cxn ang="0">
                      <a:pos x="11" y="2"/>
                    </a:cxn>
                    <a:cxn ang="0">
                      <a:pos x="14" y="0"/>
                    </a:cxn>
                  </a:cxnLst>
                  <a:rect l="0" t="0" r="r" b="b"/>
                  <a:pathLst>
                    <a:path w="25" h="24">
                      <a:moveTo>
                        <a:pt x="14" y="0"/>
                      </a:moveTo>
                      <a:lnTo>
                        <a:pt x="18" y="2"/>
                      </a:lnTo>
                      <a:lnTo>
                        <a:pt x="21" y="3"/>
                      </a:lnTo>
                      <a:lnTo>
                        <a:pt x="24" y="6"/>
                      </a:lnTo>
                      <a:lnTo>
                        <a:pt x="25" y="9"/>
                      </a:lnTo>
                      <a:lnTo>
                        <a:pt x="25" y="15"/>
                      </a:lnTo>
                      <a:lnTo>
                        <a:pt x="24" y="18"/>
                      </a:lnTo>
                      <a:lnTo>
                        <a:pt x="21" y="21"/>
                      </a:lnTo>
                      <a:lnTo>
                        <a:pt x="17" y="22"/>
                      </a:lnTo>
                      <a:lnTo>
                        <a:pt x="15" y="24"/>
                      </a:lnTo>
                      <a:lnTo>
                        <a:pt x="10" y="24"/>
                      </a:lnTo>
                      <a:lnTo>
                        <a:pt x="5" y="22"/>
                      </a:lnTo>
                      <a:lnTo>
                        <a:pt x="1" y="20"/>
                      </a:lnTo>
                      <a:lnTo>
                        <a:pt x="0" y="15"/>
                      </a:lnTo>
                      <a:lnTo>
                        <a:pt x="0" y="11"/>
                      </a:lnTo>
                      <a:lnTo>
                        <a:pt x="1" y="7"/>
                      </a:lnTo>
                      <a:lnTo>
                        <a:pt x="4" y="4"/>
                      </a:lnTo>
                      <a:lnTo>
                        <a:pt x="8" y="3"/>
                      </a:lnTo>
                      <a:lnTo>
                        <a:pt x="10" y="2"/>
                      </a:lnTo>
                      <a:lnTo>
                        <a:pt x="11"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5" name="Freeform 159"/>
                <p:cNvSpPr>
                  <a:spLocks/>
                </p:cNvSpPr>
                <p:nvPr/>
              </p:nvSpPr>
              <p:spPr bwMode="auto">
                <a:xfrm>
                  <a:off x="3106" y="1836"/>
                  <a:ext cx="25" cy="24"/>
                </a:xfrm>
                <a:custGeom>
                  <a:avLst/>
                  <a:gdLst/>
                  <a:ahLst/>
                  <a:cxnLst>
                    <a:cxn ang="0">
                      <a:pos x="11" y="0"/>
                    </a:cxn>
                    <a:cxn ang="0">
                      <a:pos x="15" y="0"/>
                    </a:cxn>
                    <a:cxn ang="0">
                      <a:pos x="20" y="2"/>
                    </a:cxn>
                    <a:cxn ang="0">
                      <a:pos x="24" y="5"/>
                    </a:cxn>
                    <a:cxn ang="0">
                      <a:pos x="25" y="9"/>
                    </a:cxn>
                    <a:cxn ang="0">
                      <a:pos x="25" y="13"/>
                    </a:cxn>
                    <a:cxn ang="0">
                      <a:pos x="24" y="17"/>
                    </a:cxn>
                    <a:cxn ang="0">
                      <a:pos x="21" y="20"/>
                    </a:cxn>
                    <a:cxn ang="0">
                      <a:pos x="17" y="23"/>
                    </a:cxn>
                    <a:cxn ang="0">
                      <a:pos x="15" y="23"/>
                    </a:cxn>
                    <a:cxn ang="0">
                      <a:pos x="14" y="24"/>
                    </a:cxn>
                    <a:cxn ang="0">
                      <a:pos x="10" y="24"/>
                    </a:cxn>
                    <a:cxn ang="0">
                      <a:pos x="6" y="23"/>
                    </a:cxn>
                    <a:cxn ang="0">
                      <a:pos x="2" y="20"/>
                    </a:cxn>
                    <a:cxn ang="0">
                      <a:pos x="0" y="16"/>
                    </a:cxn>
                    <a:cxn ang="0">
                      <a:pos x="0" y="12"/>
                    </a:cxn>
                    <a:cxn ang="0">
                      <a:pos x="2" y="7"/>
                    </a:cxn>
                    <a:cxn ang="0">
                      <a:pos x="4" y="5"/>
                    </a:cxn>
                    <a:cxn ang="0">
                      <a:pos x="8" y="2"/>
                    </a:cxn>
                    <a:cxn ang="0">
                      <a:pos x="10" y="2"/>
                    </a:cxn>
                    <a:cxn ang="0">
                      <a:pos x="11" y="0"/>
                    </a:cxn>
                  </a:cxnLst>
                  <a:rect l="0" t="0" r="r" b="b"/>
                  <a:pathLst>
                    <a:path w="25" h="24">
                      <a:moveTo>
                        <a:pt x="11" y="0"/>
                      </a:moveTo>
                      <a:lnTo>
                        <a:pt x="15" y="0"/>
                      </a:lnTo>
                      <a:lnTo>
                        <a:pt x="20" y="2"/>
                      </a:lnTo>
                      <a:lnTo>
                        <a:pt x="24" y="5"/>
                      </a:lnTo>
                      <a:lnTo>
                        <a:pt x="25" y="9"/>
                      </a:lnTo>
                      <a:lnTo>
                        <a:pt x="25" y="13"/>
                      </a:lnTo>
                      <a:lnTo>
                        <a:pt x="24" y="17"/>
                      </a:lnTo>
                      <a:lnTo>
                        <a:pt x="21" y="20"/>
                      </a:lnTo>
                      <a:lnTo>
                        <a:pt x="17" y="23"/>
                      </a:lnTo>
                      <a:lnTo>
                        <a:pt x="15" y="23"/>
                      </a:lnTo>
                      <a:lnTo>
                        <a:pt x="14" y="24"/>
                      </a:lnTo>
                      <a:lnTo>
                        <a:pt x="10" y="24"/>
                      </a:lnTo>
                      <a:lnTo>
                        <a:pt x="6" y="23"/>
                      </a:lnTo>
                      <a:lnTo>
                        <a:pt x="2" y="20"/>
                      </a:lnTo>
                      <a:lnTo>
                        <a:pt x="0" y="16"/>
                      </a:lnTo>
                      <a:lnTo>
                        <a:pt x="0" y="12"/>
                      </a:lnTo>
                      <a:lnTo>
                        <a:pt x="2" y="7"/>
                      </a:lnTo>
                      <a:lnTo>
                        <a:pt x="4" y="5"/>
                      </a:lnTo>
                      <a:lnTo>
                        <a:pt x="8" y="2"/>
                      </a:lnTo>
                      <a:lnTo>
                        <a:pt x="10"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6" name="Freeform 160"/>
                <p:cNvSpPr>
                  <a:spLocks/>
                </p:cNvSpPr>
                <p:nvPr/>
              </p:nvSpPr>
              <p:spPr bwMode="auto">
                <a:xfrm>
                  <a:off x="313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7" name="Freeform 161"/>
                <p:cNvSpPr>
                  <a:spLocks/>
                </p:cNvSpPr>
                <p:nvPr/>
              </p:nvSpPr>
              <p:spPr bwMode="auto">
                <a:xfrm>
                  <a:off x="4084" y="1266"/>
                  <a:ext cx="170" cy="207"/>
                </a:xfrm>
                <a:custGeom>
                  <a:avLst/>
                  <a:gdLst/>
                  <a:ahLst/>
                  <a:cxnLst>
                    <a:cxn ang="0">
                      <a:pos x="31" y="0"/>
                    </a:cxn>
                    <a:cxn ang="0">
                      <a:pos x="42" y="9"/>
                    </a:cxn>
                    <a:cxn ang="0">
                      <a:pos x="57" y="20"/>
                    </a:cxn>
                    <a:cxn ang="0">
                      <a:pos x="75" y="32"/>
                    </a:cxn>
                    <a:cxn ang="0">
                      <a:pos x="95" y="43"/>
                    </a:cxn>
                    <a:cxn ang="0">
                      <a:pos x="131" y="71"/>
                    </a:cxn>
                    <a:cxn ang="0">
                      <a:pos x="146" y="84"/>
                    </a:cxn>
                    <a:cxn ang="0">
                      <a:pos x="159" y="100"/>
                    </a:cxn>
                    <a:cxn ang="0">
                      <a:pos x="167" y="115"/>
                    </a:cxn>
                    <a:cxn ang="0">
                      <a:pos x="170" y="132"/>
                    </a:cxn>
                    <a:cxn ang="0">
                      <a:pos x="166" y="150"/>
                    </a:cxn>
                    <a:cxn ang="0">
                      <a:pos x="155" y="168"/>
                    </a:cxn>
                    <a:cxn ang="0">
                      <a:pos x="134" y="186"/>
                    </a:cxn>
                    <a:cxn ang="0">
                      <a:pos x="116" y="197"/>
                    </a:cxn>
                    <a:cxn ang="0">
                      <a:pos x="96" y="204"/>
                    </a:cxn>
                    <a:cxn ang="0">
                      <a:pos x="77" y="207"/>
                    </a:cxn>
                    <a:cxn ang="0">
                      <a:pos x="57" y="207"/>
                    </a:cxn>
                    <a:cxn ang="0">
                      <a:pos x="41" y="203"/>
                    </a:cxn>
                    <a:cxn ang="0">
                      <a:pos x="25" y="194"/>
                    </a:cxn>
                    <a:cxn ang="0">
                      <a:pos x="13" y="183"/>
                    </a:cxn>
                    <a:cxn ang="0">
                      <a:pos x="4" y="168"/>
                    </a:cxn>
                    <a:cxn ang="0">
                      <a:pos x="0" y="150"/>
                    </a:cxn>
                    <a:cxn ang="0">
                      <a:pos x="2" y="129"/>
                    </a:cxn>
                    <a:cxn ang="0">
                      <a:pos x="10" y="100"/>
                    </a:cxn>
                    <a:cxn ang="0">
                      <a:pos x="18" y="72"/>
                    </a:cxn>
                    <a:cxn ang="0">
                      <a:pos x="25" y="44"/>
                    </a:cxn>
                    <a:cxn ang="0">
                      <a:pos x="31" y="13"/>
                    </a:cxn>
                    <a:cxn ang="0">
                      <a:pos x="31" y="0"/>
                    </a:cxn>
                  </a:cxnLst>
                  <a:rect l="0" t="0" r="r" b="b"/>
                  <a:pathLst>
                    <a:path w="170" h="207">
                      <a:moveTo>
                        <a:pt x="31" y="0"/>
                      </a:moveTo>
                      <a:lnTo>
                        <a:pt x="42" y="9"/>
                      </a:lnTo>
                      <a:lnTo>
                        <a:pt x="57" y="20"/>
                      </a:lnTo>
                      <a:lnTo>
                        <a:pt x="75" y="32"/>
                      </a:lnTo>
                      <a:lnTo>
                        <a:pt x="95" y="43"/>
                      </a:lnTo>
                      <a:lnTo>
                        <a:pt x="131" y="71"/>
                      </a:lnTo>
                      <a:lnTo>
                        <a:pt x="146" y="84"/>
                      </a:lnTo>
                      <a:lnTo>
                        <a:pt x="159" y="100"/>
                      </a:lnTo>
                      <a:lnTo>
                        <a:pt x="167" y="115"/>
                      </a:lnTo>
                      <a:lnTo>
                        <a:pt x="170" y="132"/>
                      </a:lnTo>
                      <a:lnTo>
                        <a:pt x="166" y="150"/>
                      </a:lnTo>
                      <a:lnTo>
                        <a:pt x="155" y="168"/>
                      </a:lnTo>
                      <a:lnTo>
                        <a:pt x="134" y="186"/>
                      </a:lnTo>
                      <a:lnTo>
                        <a:pt x="116" y="197"/>
                      </a:lnTo>
                      <a:lnTo>
                        <a:pt x="96" y="204"/>
                      </a:lnTo>
                      <a:lnTo>
                        <a:pt x="77" y="207"/>
                      </a:lnTo>
                      <a:lnTo>
                        <a:pt x="57" y="207"/>
                      </a:lnTo>
                      <a:lnTo>
                        <a:pt x="41" y="203"/>
                      </a:lnTo>
                      <a:lnTo>
                        <a:pt x="25" y="194"/>
                      </a:lnTo>
                      <a:lnTo>
                        <a:pt x="13" y="183"/>
                      </a:lnTo>
                      <a:lnTo>
                        <a:pt x="4" y="168"/>
                      </a:lnTo>
                      <a:lnTo>
                        <a:pt x="0" y="150"/>
                      </a:lnTo>
                      <a:lnTo>
                        <a:pt x="2" y="129"/>
                      </a:lnTo>
                      <a:lnTo>
                        <a:pt x="10" y="100"/>
                      </a:lnTo>
                      <a:lnTo>
                        <a:pt x="18" y="72"/>
                      </a:lnTo>
                      <a:lnTo>
                        <a:pt x="25" y="44"/>
                      </a:lnTo>
                      <a:lnTo>
                        <a:pt x="31" y="13"/>
                      </a:lnTo>
                      <a:lnTo>
                        <a:pt x="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8" name="Freeform 162"/>
                <p:cNvSpPr>
                  <a:spLocks noEditPoints="1"/>
                </p:cNvSpPr>
                <p:nvPr/>
              </p:nvSpPr>
              <p:spPr bwMode="auto">
                <a:xfrm>
                  <a:off x="4075" y="1254"/>
                  <a:ext cx="192" cy="232"/>
                </a:xfrm>
                <a:custGeom>
                  <a:avLst/>
                  <a:gdLst/>
                  <a:ahLst/>
                  <a:cxnLst>
                    <a:cxn ang="0">
                      <a:pos x="50" y="32"/>
                    </a:cxn>
                    <a:cxn ang="0">
                      <a:pos x="45" y="58"/>
                    </a:cxn>
                    <a:cxn ang="0">
                      <a:pos x="37" y="91"/>
                    </a:cxn>
                    <a:cxn ang="0">
                      <a:pos x="27" y="123"/>
                    </a:cxn>
                    <a:cxn ang="0">
                      <a:pos x="23" y="137"/>
                    </a:cxn>
                    <a:cxn ang="0">
                      <a:pos x="20" y="152"/>
                    </a:cxn>
                    <a:cxn ang="0">
                      <a:pos x="20" y="167"/>
                    </a:cxn>
                    <a:cxn ang="0">
                      <a:pos x="25" y="181"/>
                    </a:cxn>
                    <a:cxn ang="0">
                      <a:pos x="34" y="194"/>
                    </a:cxn>
                    <a:cxn ang="0">
                      <a:pos x="52" y="205"/>
                    </a:cxn>
                    <a:cxn ang="0">
                      <a:pos x="72" y="209"/>
                    </a:cxn>
                    <a:cxn ang="0">
                      <a:pos x="91" y="209"/>
                    </a:cxn>
                    <a:cxn ang="0">
                      <a:pos x="112" y="204"/>
                    </a:cxn>
                    <a:cxn ang="0">
                      <a:pos x="130" y="194"/>
                    </a:cxn>
                    <a:cxn ang="0">
                      <a:pos x="147" y="181"/>
                    </a:cxn>
                    <a:cxn ang="0">
                      <a:pos x="160" y="166"/>
                    </a:cxn>
                    <a:cxn ang="0">
                      <a:pos x="167" y="149"/>
                    </a:cxn>
                    <a:cxn ang="0">
                      <a:pos x="167" y="133"/>
                    </a:cxn>
                    <a:cxn ang="0">
                      <a:pos x="160" y="117"/>
                    </a:cxn>
                    <a:cxn ang="0">
                      <a:pos x="148" y="102"/>
                    </a:cxn>
                    <a:cxn ang="0">
                      <a:pos x="133" y="88"/>
                    </a:cxn>
                    <a:cxn ang="0">
                      <a:pos x="115" y="74"/>
                    </a:cxn>
                    <a:cxn ang="0">
                      <a:pos x="76" y="49"/>
                    </a:cxn>
                    <a:cxn ang="0">
                      <a:pos x="59" y="38"/>
                    </a:cxn>
                    <a:cxn ang="0">
                      <a:pos x="50" y="32"/>
                    </a:cxn>
                    <a:cxn ang="0">
                      <a:pos x="36" y="0"/>
                    </a:cxn>
                    <a:cxn ang="0">
                      <a:pos x="44" y="0"/>
                    </a:cxn>
                    <a:cxn ang="0">
                      <a:pos x="47" y="3"/>
                    </a:cxn>
                    <a:cxn ang="0">
                      <a:pos x="59" y="13"/>
                    </a:cxn>
                    <a:cxn ang="0">
                      <a:pos x="75" y="24"/>
                    </a:cxn>
                    <a:cxn ang="0">
                      <a:pos x="93" y="37"/>
                    </a:cxn>
                    <a:cxn ang="0">
                      <a:pos x="112" y="49"/>
                    </a:cxn>
                    <a:cxn ang="0">
                      <a:pos x="148" y="77"/>
                    </a:cxn>
                    <a:cxn ang="0">
                      <a:pos x="165" y="92"/>
                    </a:cxn>
                    <a:cxn ang="0">
                      <a:pos x="178" y="108"/>
                    </a:cxn>
                    <a:cxn ang="0">
                      <a:pos x="187" y="123"/>
                    </a:cxn>
                    <a:cxn ang="0">
                      <a:pos x="192" y="141"/>
                    </a:cxn>
                    <a:cxn ang="0">
                      <a:pos x="190" y="158"/>
                    </a:cxn>
                    <a:cxn ang="0">
                      <a:pos x="182" y="176"/>
                    </a:cxn>
                    <a:cxn ang="0">
                      <a:pos x="165" y="195"/>
                    </a:cxn>
                    <a:cxn ang="0">
                      <a:pos x="147" y="209"/>
                    </a:cxn>
                    <a:cxn ang="0">
                      <a:pos x="128" y="219"/>
                    </a:cxn>
                    <a:cxn ang="0">
                      <a:pos x="107" y="227"/>
                    </a:cxn>
                    <a:cxn ang="0">
                      <a:pos x="84" y="232"/>
                    </a:cxn>
                    <a:cxn ang="0">
                      <a:pos x="62" y="230"/>
                    </a:cxn>
                    <a:cxn ang="0">
                      <a:pos x="41" y="225"/>
                    </a:cxn>
                    <a:cxn ang="0">
                      <a:pos x="22" y="212"/>
                    </a:cxn>
                    <a:cxn ang="0">
                      <a:pos x="11" y="198"/>
                    </a:cxn>
                    <a:cxn ang="0">
                      <a:pos x="2" y="183"/>
                    </a:cxn>
                    <a:cxn ang="0">
                      <a:pos x="0" y="165"/>
                    </a:cxn>
                    <a:cxn ang="0">
                      <a:pos x="0" y="147"/>
                    </a:cxn>
                    <a:cxn ang="0">
                      <a:pos x="5" y="116"/>
                    </a:cxn>
                    <a:cxn ang="0">
                      <a:pos x="13" y="87"/>
                    </a:cxn>
                    <a:cxn ang="0">
                      <a:pos x="22" y="56"/>
                    </a:cxn>
                    <a:cxn ang="0">
                      <a:pos x="29" y="25"/>
                    </a:cxn>
                    <a:cxn ang="0">
                      <a:pos x="33" y="20"/>
                    </a:cxn>
                    <a:cxn ang="0">
                      <a:pos x="29" y="16"/>
                    </a:cxn>
                    <a:cxn ang="0">
                      <a:pos x="27" y="12"/>
                    </a:cxn>
                    <a:cxn ang="0">
                      <a:pos x="29" y="7"/>
                    </a:cxn>
                    <a:cxn ang="0">
                      <a:pos x="30" y="5"/>
                    </a:cxn>
                    <a:cxn ang="0">
                      <a:pos x="33" y="2"/>
                    </a:cxn>
                    <a:cxn ang="0">
                      <a:pos x="36" y="0"/>
                    </a:cxn>
                  </a:cxnLst>
                  <a:rect l="0" t="0" r="r" b="b"/>
                  <a:pathLst>
                    <a:path w="192" h="232">
                      <a:moveTo>
                        <a:pt x="50" y="32"/>
                      </a:moveTo>
                      <a:lnTo>
                        <a:pt x="45" y="58"/>
                      </a:lnTo>
                      <a:lnTo>
                        <a:pt x="37" y="91"/>
                      </a:lnTo>
                      <a:lnTo>
                        <a:pt x="27" y="123"/>
                      </a:lnTo>
                      <a:lnTo>
                        <a:pt x="23" y="137"/>
                      </a:lnTo>
                      <a:lnTo>
                        <a:pt x="20" y="152"/>
                      </a:lnTo>
                      <a:lnTo>
                        <a:pt x="20" y="167"/>
                      </a:lnTo>
                      <a:lnTo>
                        <a:pt x="25" y="181"/>
                      </a:lnTo>
                      <a:lnTo>
                        <a:pt x="34" y="194"/>
                      </a:lnTo>
                      <a:lnTo>
                        <a:pt x="52" y="205"/>
                      </a:lnTo>
                      <a:lnTo>
                        <a:pt x="72" y="209"/>
                      </a:lnTo>
                      <a:lnTo>
                        <a:pt x="91" y="209"/>
                      </a:lnTo>
                      <a:lnTo>
                        <a:pt x="112" y="204"/>
                      </a:lnTo>
                      <a:lnTo>
                        <a:pt x="130" y="194"/>
                      </a:lnTo>
                      <a:lnTo>
                        <a:pt x="147" y="181"/>
                      </a:lnTo>
                      <a:lnTo>
                        <a:pt x="160" y="166"/>
                      </a:lnTo>
                      <a:lnTo>
                        <a:pt x="167" y="149"/>
                      </a:lnTo>
                      <a:lnTo>
                        <a:pt x="167" y="133"/>
                      </a:lnTo>
                      <a:lnTo>
                        <a:pt x="160" y="117"/>
                      </a:lnTo>
                      <a:lnTo>
                        <a:pt x="148" y="102"/>
                      </a:lnTo>
                      <a:lnTo>
                        <a:pt x="133" y="88"/>
                      </a:lnTo>
                      <a:lnTo>
                        <a:pt x="115" y="74"/>
                      </a:lnTo>
                      <a:lnTo>
                        <a:pt x="76" y="49"/>
                      </a:lnTo>
                      <a:lnTo>
                        <a:pt x="59" y="38"/>
                      </a:lnTo>
                      <a:lnTo>
                        <a:pt x="50" y="32"/>
                      </a:lnTo>
                      <a:close/>
                      <a:moveTo>
                        <a:pt x="36" y="0"/>
                      </a:moveTo>
                      <a:lnTo>
                        <a:pt x="44" y="0"/>
                      </a:lnTo>
                      <a:lnTo>
                        <a:pt x="47" y="3"/>
                      </a:lnTo>
                      <a:lnTo>
                        <a:pt x="59" y="13"/>
                      </a:lnTo>
                      <a:lnTo>
                        <a:pt x="75" y="24"/>
                      </a:lnTo>
                      <a:lnTo>
                        <a:pt x="93" y="37"/>
                      </a:lnTo>
                      <a:lnTo>
                        <a:pt x="112" y="49"/>
                      </a:lnTo>
                      <a:lnTo>
                        <a:pt x="148" y="77"/>
                      </a:lnTo>
                      <a:lnTo>
                        <a:pt x="165" y="92"/>
                      </a:lnTo>
                      <a:lnTo>
                        <a:pt x="178" y="108"/>
                      </a:lnTo>
                      <a:lnTo>
                        <a:pt x="187" y="123"/>
                      </a:lnTo>
                      <a:lnTo>
                        <a:pt x="192" y="141"/>
                      </a:lnTo>
                      <a:lnTo>
                        <a:pt x="190" y="158"/>
                      </a:lnTo>
                      <a:lnTo>
                        <a:pt x="182" y="176"/>
                      </a:lnTo>
                      <a:lnTo>
                        <a:pt x="165" y="195"/>
                      </a:lnTo>
                      <a:lnTo>
                        <a:pt x="147" y="209"/>
                      </a:lnTo>
                      <a:lnTo>
                        <a:pt x="128" y="219"/>
                      </a:lnTo>
                      <a:lnTo>
                        <a:pt x="107" y="227"/>
                      </a:lnTo>
                      <a:lnTo>
                        <a:pt x="84" y="232"/>
                      </a:lnTo>
                      <a:lnTo>
                        <a:pt x="62" y="230"/>
                      </a:lnTo>
                      <a:lnTo>
                        <a:pt x="41" y="225"/>
                      </a:lnTo>
                      <a:lnTo>
                        <a:pt x="22" y="212"/>
                      </a:lnTo>
                      <a:lnTo>
                        <a:pt x="11" y="198"/>
                      </a:lnTo>
                      <a:lnTo>
                        <a:pt x="2" y="183"/>
                      </a:lnTo>
                      <a:lnTo>
                        <a:pt x="0" y="165"/>
                      </a:lnTo>
                      <a:lnTo>
                        <a:pt x="0" y="147"/>
                      </a:lnTo>
                      <a:lnTo>
                        <a:pt x="5" y="116"/>
                      </a:lnTo>
                      <a:lnTo>
                        <a:pt x="13" y="87"/>
                      </a:lnTo>
                      <a:lnTo>
                        <a:pt x="22" y="56"/>
                      </a:lnTo>
                      <a:lnTo>
                        <a:pt x="29" y="25"/>
                      </a:lnTo>
                      <a:lnTo>
                        <a:pt x="33" y="20"/>
                      </a:lnTo>
                      <a:lnTo>
                        <a:pt x="29" y="16"/>
                      </a:lnTo>
                      <a:lnTo>
                        <a:pt x="27" y="12"/>
                      </a:lnTo>
                      <a:lnTo>
                        <a:pt x="29" y="7"/>
                      </a:lnTo>
                      <a:lnTo>
                        <a:pt x="30" y="5"/>
                      </a:lnTo>
                      <a:lnTo>
                        <a:pt x="33" y="2"/>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9" name="Freeform 163"/>
                <p:cNvSpPr>
                  <a:spLocks/>
                </p:cNvSpPr>
                <p:nvPr/>
              </p:nvSpPr>
              <p:spPr bwMode="auto">
                <a:xfrm>
                  <a:off x="4105" y="1348"/>
                  <a:ext cx="25" cy="23"/>
                </a:xfrm>
                <a:custGeom>
                  <a:avLst/>
                  <a:gdLst/>
                  <a:ahLst/>
                  <a:cxnLst>
                    <a:cxn ang="0">
                      <a:pos x="15" y="0"/>
                    </a:cxn>
                    <a:cxn ang="0">
                      <a:pos x="20" y="1"/>
                    </a:cxn>
                    <a:cxn ang="0">
                      <a:pos x="22" y="4"/>
                    </a:cxn>
                    <a:cxn ang="0">
                      <a:pos x="24" y="8"/>
                    </a:cxn>
                    <a:cxn ang="0">
                      <a:pos x="25" y="11"/>
                    </a:cxn>
                    <a:cxn ang="0">
                      <a:pos x="24" y="15"/>
                    </a:cxn>
                    <a:cxn ang="0">
                      <a:pos x="22" y="18"/>
                    </a:cxn>
                    <a:cxn ang="0">
                      <a:pos x="20" y="21"/>
                    </a:cxn>
                    <a:cxn ang="0">
                      <a:pos x="17" y="22"/>
                    </a:cxn>
                    <a:cxn ang="0">
                      <a:pos x="15" y="22"/>
                    </a:cxn>
                    <a:cxn ang="0">
                      <a:pos x="13" y="23"/>
                    </a:cxn>
                    <a:cxn ang="0">
                      <a:pos x="8" y="23"/>
                    </a:cxn>
                    <a:cxn ang="0">
                      <a:pos x="4" y="22"/>
                    </a:cxn>
                    <a:cxn ang="0">
                      <a:pos x="2" y="19"/>
                    </a:cxn>
                    <a:cxn ang="0">
                      <a:pos x="0" y="15"/>
                    </a:cxn>
                    <a:cxn ang="0">
                      <a:pos x="0" y="11"/>
                    </a:cxn>
                    <a:cxn ang="0">
                      <a:pos x="2" y="7"/>
                    </a:cxn>
                    <a:cxn ang="0">
                      <a:pos x="3" y="4"/>
                    </a:cxn>
                    <a:cxn ang="0">
                      <a:pos x="7" y="1"/>
                    </a:cxn>
                    <a:cxn ang="0">
                      <a:pos x="11" y="1"/>
                    </a:cxn>
                    <a:cxn ang="0">
                      <a:pos x="15" y="0"/>
                    </a:cxn>
                  </a:cxnLst>
                  <a:rect l="0" t="0" r="r" b="b"/>
                  <a:pathLst>
                    <a:path w="25" h="23">
                      <a:moveTo>
                        <a:pt x="15" y="0"/>
                      </a:moveTo>
                      <a:lnTo>
                        <a:pt x="20" y="1"/>
                      </a:lnTo>
                      <a:lnTo>
                        <a:pt x="22" y="4"/>
                      </a:lnTo>
                      <a:lnTo>
                        <a:pt x="24" y="8"/>
                      </a:lnTo>
                      <a:lnTo>
                        <a:pt x="25" y="11"/>
                      </a:lnTo>
                      <a:lnTo>
                        <a:pt x="24" y="15"/>
                      </a:lnTo>
                      <a:lnTo>
                        <a:pt x="22" y="18"/>
                      </a:lnTo>
                      <a:lnTo>
                        <a:pt x="20" y="21"/>
                      </a:lnTo>
                      <a:lnTo>
                        <a:pt x="17" y="22"/>
                      </a:lnTo>
                      <a:lnTo>
                        <a:pt x="15" y="22"/>
                      </a:lnTo>
                      <a:lnTo>
                        <a:pt x="13" y="23"/>
                      </a:lnTo>
                      <a:lnTo>
                        <a:pt x="8" y="23"/>
                      </a:lnTo>
                      <a:lnTo>
                        <a:pt x="4" y="22"/>
                      </a:lnTo>
                      <a:lnTo>
                        <a:pt x="2" y="19"/>
                      </a:lnTo>
                      <a:lnTo>
                        <a:pt x="0" y="15"/>
                      </a:lnTo>
                      <a:lnTo>
                        <a:pt x="0" y="11"/>
                      </a:lnTo>
                      <a:lnTo>
                        <a:pt x="2" y="7"/>
                      </a:lnTo>
                      <a:lnTo>
                        <a:pt x="3"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0" name="Freeform 164"/>
                <p:cNvSpPr>
                  <a:spLocks/>
                </p:cNvSpPr>
                <p:nvPr/>
              </p:nvSpPr>
              <p:spPr bwMode="auto">
                <a:xfrm>
                  <a:off x="4136" y="1350"/>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1" name="Freeform 165"/>
                <p:cNvSpPr>
                  <a:spLocks/>
                </p:cNvSpPr>
                <p:nvPr/>
              </p:nvSpPr>
              <p:spPr bwMode="auto">
                <a:xfrm>
                  <a:off x="4161" y="1328"/>
                  <a:ext cx="21" cy="22"/>
                </a:xfrm>
                <a:custGeom>
                  <a:avLst/>
                  <a:gdLst/>
                  <a:ahLst/>
                  <a:cxnLst>
                    <a:cxn ang="0">
                      <a:pos x="10" y="0"/>
                    </a:cxn>
                    <a:cxn ang="0">
                      <a:pos x="16" y="3"/>
                    </a:cxn>
                    <a:cxn ang="0">
                      <a:pos x="21" y="9"/>
                    </a:cxn>
                    <a:cxn ang="0">
                      <a:pos x="21" y="14"/>
                    </a:cxn>
                    <a:cxn ang="0">
                      <a:pos x="16" y="20"/>
                    </a:cxn>
                    <a:cxn ang="0">
                      <a:pos x="10" y="22"/>
                    </a:cxn>
                    <a:cxn ang="0">
                      <a:pos x="3" y="20"/>
                    </a:cxn>
                    <a:cxn ang="0">
                      <a:pos x="0" y="14"/>
                    </a:cxn>
                    <a:cxn ang="0">
                      <a:pos x="0" y="9"/>
                    </a:cxn>
                    <a:cxn ang="0">
                      <a:pos x="3" y="3"/>
                    </a:cxn>
                    <a:cxn ang="0">
                      <a:pos x="10" y="0"/>
                    </a:cxn>
                  </a:cxnLst>
                  <a:rect l="0" t="0" r="r" b="b"/>
                  <a:pathLst>
                    <a:path w="21" h="22">
                      <a:moveTo>
                        <a:pt x="10" y="0"/>
                      </a:moveTo>
                      <a:lnTo>
                        <a:pt x="16" y="3"/>
                      </a:lnTo>
                      <a:lnTo>
                        <a:pt x="21" y="9"/>
                      </a:lnTo>
                      <a:lnTo>
                        <a:pt x="21" y="14"/>
                      </a:lnTo>
                      <a:lnTo>
                        <a:pt x="16"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2" name="Freeform 166"/>
                <p:cNvSpPr>
                  <a:spLocks/>
                </p:cNvSpPr>
                <p:nvPr/>
              </p:nvSpPr>
              <p:spPr bwMode="auto">
                <a:xfrm>
                  <a:off x="4104" y="1380"/>
                  <a:ext cx="21" cy="21"/>
                </a:xfrm>
                <a:custGeom>
                  <a:avLst/>
                  <a:gdLst/>
                  <a:ahLst/>
                  <a:cxnLst>
                    <a:cxn ang="0">
                      <a:pos x="9" y="0"/>
                    </a:cxn>
                    <a:cxn ang="0">
                      <a:pos x="18" y="3"/>
                    </a:cxn>
                    <a:cxn ang="0">
                      <a:pos x="21" y="8"/>
                    </a:cxn>
                    <a:cxn ang="0">
                      <a:pos x="21" y="12"/>
                    </a:cxn>
                    <a:cxn ang="0">
                      <a:pos x="18" y="18"/>
                    </a:cxn>
                    <a:cxn ang="0">
                      <a:pos x="9" y="21"/>
                    </a:cxn>
                    <a:cxn ang="0">
                      <a:pos x="5" y="19"/>
                    </a:cxn>
                    <a:cxn ang="0">
                      <a:pos x="3" y="18"/>
                    </a:cxn>
                    <a:cxn ang="0">
                      <a:pos x="0" y="15"/>
                    </a:cxn>
                    <a:cxn ang="0">
                      <a:pos x="0" y="5"/>
                    </a:cxn>
                    <a:cxn ang="0">
                      <a:pos x="3" y="3"/>
                    </a:cxn>
                    <a:cxn ang="0">
                      <a:pos x="5" y="1"/>
                    </a:cxn>
                    <a:cxn ang="0">
                      <a:pos x="9" y="0"/>
                    </a:cxn>
                  </a:cxnLst>
                  <a:rect l="0" t="0" r="r" b="b"/>
                  <a:pathLst>
                    <a:path w="21" h="21">
                      <a:moveTo>
                        <a:pt x="9" y="0"/>
                      </a:moveTo>
                      <a:lnTo>
                        <a:pt x="18" y="3"/>
                      </a:lnTo>
                      <a:lnTo>
                        <a:pt x="21" y="8"/>
                      </a:lnTo>
                      <a:lnTo>
                        <a:pt x="21" y="12"/>
                      </a:lnTo>
                      <a:lnTo>
                        <a:pt x="18" y="18"/>
                      </a:lnTo>
                      <a:lnTo>
                        <a:pt x="9" y="21"/>
                      </a:lnTo>
                      <a:lnTo>
                        <a:pt x="5" y="19"/>
                      </a:lnTo>
                      <a:lnTo>
                        <a:pt x="3" y="18"/>
                      </a:lnTo>
                      <a:lnTo>
                        <a:pt x="0" y="15"/>
                      </a:lnTo>
                      <a:lnTo>
                        <a:pt x="0" y="5"/>
                      </a:lnTo>
                      <a:lnTo>
                        <a:pt x="3"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3" name="Freeform 167"/>
                <p:cNvSpPr>
                  <a:spLocks/>
                </p:cNvSpPr>
                <p:nvPr/>
              </p:nvSpPr>
              <p:spPr bwMode="auto">
                <a:xfrm>
                  <a:off x="4118" y="1310"/>
                  <a:ext cx="25" cy="24"/>
                </a:xfrm>
                <a:custGeom>
                  <a:avLst/>
                  <a:gdLst/>
                  <a:ahLst/>
                  <a:cxnLst>
                    <a:cxn ang="0">
                      <a:pos x="15" y="0"/>
                    </a:cxn>
                    <a:cxn ang="0">
                      <a:pos x="21" y="3"/>
                    </a:cxn>
                    <a:cxn ang="0">
                      <a:pos x="23" y="6"/>
                    </a:cxn>
                    <a:cxn ang="0">
                      <a:pos x="25" y="8"/>
                    </a:cxn>
                    <a:cxn ang="0">
                      <a:pos x="25" y="14"/>
                    </a:cxn>
                    <a:cxn ang="0">
                      <a:pos x="23" y="17"/>
                    </a:cxn>
                    <a:cxn ang="0">
                      <a:pos x="22" y="21"/>
                    </a:cxn>
                    <a:cxn ang="0">
                      <a:pos x="18" y="22"/>
                    </a:cxn>
                    <a:cxn ang="0">
                      <a:pos x="16" y="22"/>
                    </a:cxn>
                    <a:cxn ang="0">
                      <a:pos x="14" y="24"/>
                    </a:cxn>
                    <a:cxn ang="0">
                      <a:pos x="9" y="24"/>
                    </a:cxn>
                    <a:cxn ang="0">
                      <a:pos x="5" y="22"/>
                    </a:cxn>
                    <a:cxn ang="0">
                      <a:pos x="2" y="20"/>
                    </a:cxn>
                    <a:cxn ang="0">
                      <a:pos x="0" y="11"/>
                    </a:cxn>
                    <a:cxn ang="0">
                      <a:pos x="1" y="7"/>
                    </a:cxn>
                    <a:cxn ang="0">
                      <a:pos x="4" y="4"/>
                    </a:cxn>
                    <a:cxn ang="0">
                      <a:pos x="8" y="2"/>
                    </a:cxn>
                    <a:cxn ang="0">
                      <a:pos x="11" y="2"/>
                    </a:cxn>
                    <a:cxn ang="0">
                      <a:pos x="15" y="0"/>
                    </a:cxn>
                  </a:cxnLst>
                  <a:rect l="0" t="0" r="r" b="b"/>
                  <a:pathLst>
                    <a:path w="25" h="24">
                      <a:moveTo>
                        <a:pt x="15" y="0"/>
                      </a:moveTo>
                      <a:lnTo>
                        <a:pt x="21" y="3"/>
                      </a:lnTo>
                      <a:lnTo>
                        <a:pt x="23" y="6"/>
                      </a:lnTo>
                      <a:lnTo>
                        <a:pt x="25" y="8"/>
                      </a:lnTo>
                      <a:lnTo>
                        <a:pt x="25" y="14"/>
                      </a:lnTo>
                      <a:lnTo>
                        <a:pt x="23" y="17"/>
                      </a:lnTo>
                      <a:lnTo>
                        <a:pt x="22" y="21"/>
                      </a:lnTo>
                      <a:lnTo>
                        <a:pt x="18" y="22"/>
                      </a:lnTo>
                      <a:lnTo>
                        <a:pt x="16" y="22"/>
                      </a:lnTo>
                      <a:lnTo>
                        <a:pt x="14" y="24"/>
                      </a:lnTo>
                      <a:lnTo>
                        <a:pt x="9" y="24"/>
                      </a:lnTo>
                      <a:lnTo>
                        <a:pt x="5" y="22"/>
                      </a:lnTo>
                      <a:lnTo>
                        <a:pt x="2" y="20"/>
                      </a:lnTo>
                      <a:lnTo>
                        <a:pt x="0" y="11"/>
                      </a:lnTo>
                      <a:lnTo>
                        <a:pt x="1" y="7"/>
                      </a:lnTo>
                      <a:lnTo>
                        <a:pt x="4" y="4"/>
                      </a:lnTo>
                      <a:lnTo>
                        <a:pt x="8"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4" name="Freeform 168"/>
                <p:cNvSpPr>
                  <a:spLocks/>
                </p:cNvSpPr>
                <p:nvPr/>
              </p:nvSpPr>
              <p:spPr bwMode="auto">
                <a:xfrm>
                  <a:off x="4147" y="1378"/>
                  <a:ext cx="25" cy="24"/>
                </a:xfrm>
                <a:custGeom>
                  <a:avLst/>
                  <a:gdLst/>
                  <a:ahLst/>
                  <a:cxnLst>
                    <a:cxn ang="0">
                      <a:pos x="11" y="0"/>
                    </a:cxn>
                    <a:cxn ang="0">
                      <a:pos x="15" y="0"/>
                    </a:cxn>
                    <a:cxn ang="0">
                      <a:pos x="19" y="2"/>
                    </a:cxn>
                    <a:cxn ang="0">
                      <a:pos x="24" y="5"/>
                    </a:cxn>
                    <a:cxn ang="0">
                      <a:pos x="25" y="9"/>
                    </a:cxn>
                    <a:cxn ang="0">
                      <a:pos x="25" y="13"/>
                    </a:cxn>
                    <a:cxn ang="0">
                      <a:pos x="24" y="17"/>
                    </a:cxn>
                    <a:cxn ang="0">
                      <a:pos x="22" y="20"/>
                    </a:cxn>
                    <a:cxn ang="0">
                      <a:pos x="18" y="23"/>
                    </a:cxn>
                    <a:cxn ang="0">
                      <a:pos x="14" y="23"/>
                    </a:cxn>
                    <a:cxn ang="0">
                      <a:pos x="10" y="24"/>
                    </a:cxn>
                    <a:cxn ang="0">
                      <a:pos x="5" y="23"/>
                    </a:cxn>
                    <a:cxn ang="0">
                      <a:pos x="3" y="20"/>
                    </a:cxn>
                    <a:cxn ang="0">
                      <a:pos x="0" y="16"/>
                    </a:cxn>
                    <a:cxn ang="0">
                      <a:pos x="0" y="11"/>
                    </a:cxn>
                    <a:cxn ang="0">
                      <a:pos x="1" y="7"/>
                    </a:cxn>
                    <a:cxn ang="0">
                      <a:pos x="4" y="3"/>
                    </a:cxn>
                    <a:cxn ang="0">
                      <a:pos x="8" y="2"/>
                    </a:cxn>
                    <a:cxn ang="0">
                      <a:pos x="11" y="2"/>
                    </a:cxn>
                    <a:cxn ang="0">
                      <a:pos x="11" y="0"/>
                    </a:cxn>
                  </a:cxnLst>
                  <a:rect l="0" t="0" r="r" b="b"/>
                  <a:pathLst>
                    <a:path w="25" h="24">
                      <a:moveTo>
                        <a:pt x="11" y="0"/>
                      </a:moveTo>
                      <a:lnTo>
                        <a:pt x="15" y="0"/>
                      </a:lnTo>
                      <a:lnTo>
                        <a:pt x="19" y="2"/>
                      </a:lnTo>
                      <a:lnTo>
                        <a:pt x="24" y="5"/>
                      </a:lnTo>
                      <a:lnTo>
                        <a:pt x="25" y="9"/>
                      </a:lnTo>
                      <a:lnTo>
                        <a:pt x="25" y="13"/>
                      </a:lnTo>
                      <a:lnTo>
                        <a:pt x="24" y="17"/>
                      </a:lnTo>
                      <a:lnTo>
                        <a:pt x="22" y="20"/>
                      </a:lnTo>
                      <a:lnTo>
                        <a:pt x="18" y="23"/>
                      </a:lnTo>
                      <a:lnTo>
                        <a:pt x="14" y="23"/>
                      </a:lnTo>
                      <a:lnTo>
                        <a:pt x="10" y="24"/>
                      </a:lnTo>
                      <a:lnTo>
                        <a:pt x="5" y="23"/>
                      </a:lnTo>
                      <a:lnTo>
                        <a:pt x="3" y="20"/>
                      </a:lnTo>
                      <a:lnTo>
                        <a:pt x="0" y="16"/>
                      </a:lnTo>
                      <a:lnTo>
                        <a:pt x="0" y="11"/>
                      </a:lnTo>
                      <a:lnTo>
                        <a:pt x="1" y="7"/>
                      </a:lnTo>
                      <a:lnTo>
                        <a:pt x="4" y="3"/>
                      </a:lnTo>
                      <a:lnTo>
                        <a:pt x="8" y="2"/>
                      </a:lnTo>
                      <a:lnTo>
                        <a:pt x="11"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5" name="Freeform 169"/>
                <p:cNvSpPr>
                  <a:spLocks/>
                </p:cNvSpPr>
                <p:nvPr/>
              </p:nvSpPr>
              <p:spPr bwMode="auto">
                <a:xfrm>
                  <a:off x="4176" y="1352"/>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6" name="Freeform 170"/>
                <p:cNvSpPr>
                  <a:spLocks/>
                </p:cNvSpPr>
                <p:nvPr/>
              </p:nvSpPr>
              <p:spPr bwMode="auto">
                <a:xfrm>
                  <a:off x="4243" y="1331"/>
                  <a:ext cx="170" cy="207"/>
                </a:xfrm>
                <a:custGeom>
                  <a:avLst/>
                  <a:gdLst/>
                  <a:ahLst/>
                  <a:cxnLst>
                    <a:cxn ang="0">
                      <a:pos x="29" y="0"/>
                    </a:cxn>
                    <a:cxn ang="0">
                      <a:pos x="42" y="10"/>
                    </a:cxn>
                    <a:cxn ang="0">
                      <a:pos x="57" y="21"/>
                    </a:cxn>
                    <a:cxn ang="0">
                      <a:pos x="74" y="32"/>
                    </a:cxn>
                    <a:cxn ang="0">
                      <a:pos x="93" y="43"/>
                    </a:cxn>
                    <a:cxn ang="0">
                      <a:pos x="113" y="57"/>
                    </a:cxn>
                    <a:cxn ang="0">
                      <a:pos x="146" y="85"/>
                    </a:cxn>
                    <a:cxn ang="0">
                      <a:pos x="159" y="100"/>
                    </a:cxn>
                    <a:cxn ang="0">
                      <a:pos x="167" y="116"/>
                    </a:cxn>
                    <a:cxn ang="0">
                      <a:pos x="170" y="132"/>
                    </a:cxn>
                    <a:cxn ang="0">
                      <a:pos x="165" y="150"/>
                    </a:cxn>
                    <a:cxn ang="0">
                      <a:pos x="154" y="168"/>
                    </a:cxn>
                    <a:cxn ang="0">
                      <a:pos x="133" y="187"/>
                    </a:cxn>
                    <a:cxn ang="0">
                      <a:pos x="115" y="198"/>
                    </a:cxn>
                    <a:cxn ang="0">
                      <a:pos x="95" y="205"/>
                    </a:cxn>
                    <a:cxn ang="0">
                      <a:pos x="75" y="207"/>
                    </a:cxn>
                    <a:cxn ang="0">
                      <a:pos x="57" y="207"/>
                    </a:cxn>
                    <a:cxn ang="0">
                      <a:pos x="39" y="203"/>
                    </a:cxn>
                    <a:cxn ang="0">
                      <a:pos x="24" y="195"/>
                    </a:cxn>
                    <a:cxn ang="0">
                      <a:pos x="11" y="184"/>
                    </a:cxn>
                    <a:cxn ang="0">
                      <a:pos x="3" y="168"/>
                    </a:cxn>
                    <a:cxn ang="0">
                      <a:pos x="0" y="150"/>
                    </a:cxn>
                    <a:cxn ang="0">
                      <a:pos x="1" y="129"/>
                    </a:cxn>
                    <a:cxn ang="0">
                      <a:pos x="12" y="92"/>
                    </a:cxn>
                    <a:cxn ang="0">
                      <a:pos x="22" y="54"/>
                    </a:cxn>
                    <a:cxn ang="0">
                      <a:pos x="31" y="14"/>
                    </a:cxn>
                    <a:cxn ang="0">
                      <a:pos x="29" y="0"/>
                    </a:cxn>
                  </a:cxnLst>
                  <a:rect l="0" t="0" r="r" b="b"/>
                  <a:pathLst>
                    <a:path w="170" h="207">
                      <a:moveTo>
                        <a:pt x="29" y="0"/>
                      </a:moveTo>
                      <a:lnTo>
                        <a:pt x="42" y="10"/>
                      </a:lnTo>
                      <a:lnTo>
                        <a:pt x="57" y="21"/>
                      </a:lnTo>
                      <a:lnTo>
                        <a:pt x="74" y="32"/>
                      </a:lnTo>
                      <a:lnTo>
                        <a:pt x="93" y="43"/>
                      </a:lnTo>
                      <a:lnTo>
                        <a:pt x="113" y="57"/>
                      </a:lnTo>
                      <a:lnTo>
                        <a:pt x="146" y="85"/>
                      </a:lnTo>
                      <a:lnTo>
                        <a:pt x="159" y="100"/>
                      </a:lnTo>
                      <a:lnTo>
                        <a:pt x="167" y="116"/>
                      </a:lnTo>
                      <a:lnTo>
                        <a:pt x="170" y="132"/>
                      </a:lnTo>
                      <a:lnTo>
                        <a:pt x="165" y="150"/>
                      </a:lnTo>
                      <a:lnTo>
                        <a:pt x="154" y="168"/>
                      </a:lnTo>
                      <a:lnTo>
                        <a:pt x="133" y="187"/>
                      </a:lnTo>
                      <a:lnTo>
                        <a:pt x="115" y="198"/>
                      </a:lnTo>
                      <a:lnTo>
                        <a:pt x="95" y="205"/>
                      </a:lnTo>
                      <a:lnTo>
                        <a:pt x="75" y="207"/>
                      </a:lnTo>
                      <a:lnTo>
                        <a:pt x="57" y="207"/>
                      </a:lnTo>
                      <a:lnTo>
                        <a:pt x="39" y="203"/>
                      </a:lnTo>
                      <a:lnTo>
                        <a:pt x="24" y="195"/>
                      </a:lnTo>
                      <a:lnTo>
                        <a:pt x="11" y="184"/>
                      </a:lnTo>
                      <a:lnTo>
                        <a:pt x="3" y="168"/>
                      </a:lnTo>
                      <a:lnTo>
                        <a:pt x="0" y="150"/>
                      </a:lnTo>
                      <a:lnTo>
                        <a:pt x="1" y="129"/>
                      </a:lnTo>
                      <a:lnTo>
                        <a:pt x="12" y="92"/>
                      </a:lnTo>
                      <a:lnTo>
                        <a:pt x="22" y="54"/>
                      </a:lnTo>
                      <a:lnTo>
                        <a:pt x="31"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7" name="Freeform 171"/>
                <p:cNvSpPr>
                  <a:spLocks noEditPoints="1"/>
                </p:cNvSpPr>
                <p:nvPr/>
              </p:nvSpPr>
              <p:spPr bwMode="auto">
                <a:xfrm>
                  <a:off x="4232" y="1320"/>
                  <a:ext cx="192" cy="231"/>
                </a:xfrm>
                <a:custGeom>
                  <a:avLst/>
                  <a:gdLst/>
                  <a:ahLst/>
                  <a:cxnLst>
                    <a:cxn ang="0">
                      <a:pos x="51" y="32"/>
                    </a:cxn>
                    <a:cxn ang="0">
                      <a:pos x="47" y="57"/>
                    </a:cxn>
                    <a:cxn ang="0">
                      <a:pos x="37" y="90"/>
                    </a:cxn>
                    <a:cxn ang="0">
                      <a:pos x="29" y="122"/>
                    </a:cxn>
                    <a:cxn ang="0">
                      <a:pos x="25" y="136"/>
                    </a:cxn>
                    <a:cxn ang="0">
                      <a:pos x="22" y="152"/>
                    </a:cxn>
                    <a:cxn ang="0">
                      <a:pos x="22" y="167"/>
                    </a:cxn>
                    <a:cxn ang="0">
                      <a:pos x="26" y="181"/>
                    </a:cxn>
                    <a:cxn ang="0">
                      <a:pos x="36" y="193"/>
                    </a:cxn>
                    <a:cxn ang="0">
                      <a:pos x="53" y="205"/>
                    </a:cxn>
                    <a:cxn ang="0">
                      <a:pos x="72" y="209"/>
                    </a:cxn>
                    <a:cxn ang="0">
                      <a:pos x="93" y="209"/>
                    </a:cxn>
                    <a:cxn ang="0">
                      <a:pos x="112" y="203"/>
                    </a:cxn>
                    <a:cxn ang="0">
                      <a:pos x="132" y="193"/>
                    </a:cxn>
                    <a:cxn ang="0">
                      <a:pos x="149" y="181"/>
                    </a:cxn>
                    <a:cxn ang="0">
                      <a:pos x="161" y="166"/>
                    </a:cxn>
                    <a:cxn ang="0">
                      <a:pos x="168" y="149"/>
                    </a:cxn>
                    <a:cxn ang="0">
                      <a:pos x="168" y="132"/>
                    </a:cxn>
                    <a:cxn ang="0">
                      <a:pos x="161" y="117"/>
                    </a:cxn>
                    <a:cxn ang="0">
                      <a:pos x="149" y="101"/>
                    </a:cxn>
                    <a:cxn ang="0">
                      <a:pos x="133" y="88"/>
                    </a:cxn>
                    <a:cxn ang="0">
                      <a:pos x="117" y="74"/>
                    </a:cxn>
                    <a:cxn ang="0">
                      <a:pos x="78" y="49"/>
                    </a:cxn>
                    <a:cxn ang="0">
                      <a:pos x="60" y="37"/>
                    </a:cxn>
                    <a:cxn ang="0">
                      <a:pos x="51" y="32"/>
                    </a:cxn>
                    <a:cxn ang="0">
                      <a:pos x="37" y="0"/>
                    </a:cxn>
                    <a:cxn ang="0">
                      <a:pos x="44" y="0"/>
                    </a:cxn>
                    <a:cxn ang="0">
                      <a:pos x="48" y="3"/>
                    </a:cxn>
                    <a:cxn ang="0">
                      <a:pos x="61" y="12"/>
                    </a:cxn>
                    <a:cxn ang="0">
                      <a:pos x="76" y="24"/>
                    </a:cxn>
                    <a:cxn ang="0">
                      <a:pos x="112" y="49"/>
                    </a:cxn>
                    <a:cxn ang="0">
                      <a:pos x="132" y="63"/>
                    </a:cxn>
                    <a:cxn ang="0">
                      <a:pos x="150" y="76"/>
                    </a:cxn>
                    <a:cxn ang="0">
                      <a:pos x="165" y="92"/>
                    </a:cxn>
                    <a:cxn ang="0">
                      <a:pos x="179" y="107"/>
                    </a:cxn>
                    <a:cxn ang="0">
                      <a:pos x="188" y="122"/>
                    </a:cxn>
                    <a:cxn ang="0">
                      <a:pos x="192" y="140"/>
                    </a:cxn>
                    <a:cxn ang="0">
                      <a:pos x="190" y="157"/>
                    </a:cxn>
                    <a:cxn ang="0">
                      <a:pos x="182" y="175"/>
                    </a:cxn>
                    <a:cxn ang="0">
                      <a:pos x="165" y="195"/>
                    </a:cxn>
                    <a:cxn ang="0">
                      <a:pos x="149" y="209"/>
                    </a:cxn>
                    <a:cxn ang="0">
                      <a:pos x="129" y="218"/>
                    </a:cxn>
                    <a:cxn ang="0">
                      <a:pos x="107" y="227"/>
                    </a:cxn>
                    <a:cxn ang="0">
                      <a:pos x="86" y="231"/>
                    </a:cxn>
                    <a:cxn ang="0">
                      <a:pos x="64" y="230"/>
                    </a:cxn>
                    <a:cxn ang="0">
                      <a:pos x="43" y="224"/>
                    </a:cxn>
                    <a:cxn ang="0">
                      <a:pos x="23" y="211"/>
                    </a:cxn>
                    <a:cxn ang="0">
                      <a:pos x="11" y="198"/>
                    </a:cxn>
                    <a:cxn ang="0">
                      <a:pos x="4" y="182"/>
                    </a:cxn>
                    <a:cxn ang="0">
                      <a:pos x="0" y="164"/>
                    </a:cxn>
                    <a:cxn ang="0">
                      <a:pos x="0" y="146"/>
                    </a:cxn>
                    <a:cxn ang="0">
                      <a:pos x="7" y="115"/>
                    </a:cxn>
                    <a:cxn ang="0">
                      <a:pos x="15" y="86"/>
                    </a:cxn>
                    <a:cxn ang="0">
                      <a:pos x="23" y="56"/>
                    </a:cxn>
                    <a:cxn ang="0">
                      <a:pos x="30" y="25"/>
                    </a:cxn>
                    <a:cxn ang="0">
                      <a:pos x="33" y="18"/>
                    </a:cxn>
                    <a:cxn ang="0">
                      <a:pos x="30" y="15"/>
                    </a:cxn>
                    <a:cxn ang="0">
                      <a:pos x="29" y="11"/>
                    </a:cxn>
                    <a:cxn ang="0">
                      <a:pos x="30" y="7"/>
                    </a:cxn>
                    <a:cxn ang="0">
                      <a:pos x="33" y="1"/>
                    </a:cxn>
                    <a:cxn ang="0">
                      <a:pos x="37" y="0"/>
                    </a:cxn>
                  </a:cxnLst>
                  <a:rect l="0" t="0" r="r" b="b"/>
                  <a:pathLst>
                    <a:path w="192" h="231">
                      <a:moveTo>
                        <a:pt x="51" y="32"/>
                      </a:moveTo>
                      <a:lnTo>
                        <a:pt x="47" y="57"/>
                      </a:lnTo>
                      <a:lnTo>
                        <a:pt x="37" y="90"/>
                      </a:lnTo>
                      <a:lnTo>
                        <a:pt x="29" y="122"/>
                      </a:lnTo>
                      <a:lnTo>
                        <a:pt x="25" y="136"/>
                      </a:lnTo>
                      <a:lnTo>
                        <a:pt x="22" y="152"/>
                      </a:lnTo>
                      <a:lnTo>
                        <a:pt x="22" y="167"/>
                      </a:lnTo>
                      <a:lnTo>
                        <a:pt x="26" y="181"/>
                      </a:lnTo>
                      <a:lnTo>
                        <a:pt x="36" y="193"/>
                      </a:lnTo>
                      <a:lnTo>
                        <a:pt x="53" y="205"/>
                      </a:lnTo>
                      <a:lnTo>
                        <a:pt x="72" y="209"/>
                      </a:lnTo>
                      <a:lnTo>
                        <a:pt x="93" y="209"/>
                      </a:lnTo>
                      <a:lnTo>
                        <a:pt x="112" y="203"/>
                      </a:lnTo>
                      <a:lnTo>
                        <a:pt x="132" y="193"/>
                      </a:lnTo>
                      <a:lnTo>
                        <a:pt x="149" y="181"/>
                      </a:lnTo>
                      <a:lnTo>
                        <a:pt x="161" y="166"/>
                      </a:lnTo>
                      <a:lnTo>
                        <a:pt x="168" y="149"/>
                      </a:lnTo>
                      <a:lnTo>
                        <a:pt x="168" y="132"/>
                      </a:lnTo>
                      <a:lnTo>
                        <a:pt x="161" y="117"/>
                      </a:lnTo>
                      <a:lnTo>
                        <a:pt x="149" y="101"/>
                      </a:lnTo>
                      <a:lnTo>
                        <a:pt x="133" y="88"/>
                      </a:lnTo>
                      <a:lnTo>
                        <a:pt x="117" y="74"/>
                      </a:lnTo>
                      <a:lnTo>
                        <a:pt x="78" y="49"/>
                      </a:lnTo>
                      <a:lnTo>
                        <a:pt x="60" y="37"/>
                      </a:lnTo>
                      <a:lnTo>
                        <a:pt x="51" y="32"/>
                      </a:lnTo>
                      <a:close/>
                      <a:moveTo>
                        <a:pt x="37" y="0"/>
                      </a:moveTo>
                      <a:lnTo>
                        <a:pt x="44" y="0"/>
                      </a:lnTo>
                      <a:lnTo>
                        <a:pt x="48" y="3"/>
                      </a:lnTo>
                      <a:lnTo>
                        <a:pt x="61" y="12"/>
                      </a:lnTo>
                      <a:lnTo>
                        <a:pt x="76" y="24"/>
                      </a:lnTo>
                      <a:lnTo>
                        <a:pt x="112" y="49"/>
                      </a:lnTo>
                      <a:lnTo>
                        <a:pt x="132" y="63"/>
                      </a:lnTo>
                      <a:lnTo>
                        <a:pt x="150" y="76"/>
                      </a:lnTo>
                      <a:lnTo>
                        <a:pt x="165" y="92"/>
                      </a:lnTo>
                      <a:lnTo>
                        <a:pt x="179" y="107"/>
                      </a:lnTo>
                      <a:lnTo>
                        <a:pt x="188" y="122"/>
                      </a:lnTo>
                      <a:lnTo>
                        <a:pt x="192" y="140"/>
                      </a:lnTo>
                      <a:lnTo>
                        <a:pt x="190" y="157"/>
                      </a:lnTo>
                      <a:lnTo>
                        <a:pt x="182" y="175"/>
                      </a:lnTo>
                      <a:lnTo>
                        <a:pt x="165" y="195"/>
                      </a:lnTo>
                      <a:lnTo>
                        <a:pt x="149" y="209"/>
                      </a:lnTo>
                      <a:lnTo>
                        <a:pt x="129" y="218"/>
                      </a:lnTo>
                      <a:lnTo>
                        <a:pt x="107" y="227"/>
                      </a:lnTo>
                      <a:lnTo>
                        <a:pt x="86" y="231"/>
                      </a:lnTo>
                      <a:lnTo>
                        <a:pt x="64" y="230"/>
                      </a:lnTo>
                      <a:lnTo>
                        <a:pt x="43" y="224"/>
                      </a:lnTo>
                      <a:lnTo>
                        <a:pt x="23" y="211"/>
                      </a:lnTo>
                      <a:lnTo>
                        <a:pt x="11" y="198"/>
                      </a:lnTo>
                      <a:lnTo>
                        <a:pt x="4" y="182"/>
                      </a:lnTo>
                      <a:lnTo>
                        <a:pt x="0" y="164"/>
                      </a:lnTo>
                      <a:lnTo>
                        <a:pt x="0" y="146"/>
                      </a:lnTo>
                      <a:lnTo>
                        <a:pt x="7" y="115"/>
                      </a:lnTo>
                      <a:lnTo>
                        <a:pt x="15" y="86"/>
                      </a:lnTo>
                      <a:lnTo>
                        <a:pt x="23" y="56"/>
                      </a:lnTo>
                      <a:lnTo>
                        <a:pt x="30" y="25"/>
                      </a:lnTo>
                      <a:lnTo>
                        <a:pt x="33" y="18"/>
                      </a:lnTo>
                      <a:lnTo>
                        <a:pt x="30" y="15"/>
                      </a:lnTo>
                      <a:lnTo>
                        <a:pt x="29" y="11"/>
                      </a:lnTo>
                      <a:lnTo>
                        <a:pt x="30" y="7"/>
                      </a:lnTo>
                      <a:lnTo>
                        <a:pt x="33" y="1"/>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8" name="Freeform 172"/>
                <p:cNvSpPr>
                  <a:spLocks/>
                </p:cNvSpPr>
                <p:nvPr/>
              </p:nvSpPr>
              <p:spPr bwMode="auto">
                <a:xfrm>
                  <a:off x="4262" y="1413"/>
                  <a:ext cx="25" cy="24"/>
                </a:xfrm>
                <a:custGeom>
                  <a:avLst/>
                  <a:gdLst/>
                  <a:ahLst/>
                  <a:cxnLst>
                    <a:cxn ang="0">
                      <a:pos x="14" y="0"/>
                    </a:cxn>
                    <a:cxn ang="0">
                      <a:pos x="18" y="2"/>
                    </a:cxn>
                    <a:cxn ang="0">
                      <a:pos x="21" y="3"/>
                    </a:cxn>
                    <a:cxn ang="0">
                      <a:pos x="24" y="6"/>
                    </a:cxn>
                    <a:cxn ang="0">
                      <a:pos x="25" y="8"/>
                    </a:cxn>
                    <a:cxn ang="0">
                      <a:pos x="25" y="15"/>
                    </a:cxn>
                    <a:cxn ang="0">
                      <a:pos x="24" y="18"/>
                    </a:cxn>
                    <a:cxn ang="0">
                      <a:pos x="21" y="21"/>
                    </a:cxn>
                    <a:cxn ang="0">
                      <a:pos x="17" y="22"/>
                    </a:cxn>
                    <a:cxn ang="0">
                      <a:pos x="16" y="22"/>
                    </a:cxn>
                    <a:cxn ang="0">
                      <a:pos x="14" y="24"/>
                    </a:cxn>
                    <a:cxn ang="0">
                      <a:pos x="10" y="24"/>
                    </a:cxn>
                    <a:cxn ang="0">
                      <a:pos x="6" y="22"/>
                    </a:cxn>
                    <a:cxn ang="0">
                      <a:pos x="2" y="20"/>
                    </a:cxn>
                    <a:cxn ang="0">
                      <a:pos x="0" y="15"/>
                    </a:cxn>
                    <a:cxn ang="0">
                      <a:pos x="0" y="11"/>
                    </a:cxn>
                    <a:cxn ang="0">
                      <a:pos x="2" y="7"/>
                    </a:cxn>
                    <a:cxn ang="0">
                      <a:pos x="5" y="4"/>
                    </a:cxn>
                    <a:cxn ang="0">
                      <a:pos x="9" y="2"/>
                    </a:cxn>
                    <a:cxn ang="0">
                      <a:pos x="12" y="2"/>
                    </a:cxn>
                    <a:cxn ang="0">
                      <a:pos x="14" y="0"/>
                    </a:cxn>
                  </a:cxnLst>
                  <a:rect l="0" t="0" r="r" b="b"/>
                  <a:pathLst>
                    <a:path w="25" h="24">
                      <a:moveTo>
                        <a:pt x="14" y="0"/>
                      </a:moveTo>
                      <a:lnTo>
                        <a:pt x="18" y="2"/>
                      </a:lnTo>
                      <a:lnTo>
                        <a:pt x="21" y="3"/>
                      </a:lnTo>
                      <a:lnTo>
                        <a:pt x="24" y="6"/>
                      </a:lnTo>
                      <a:lnTo>
                        <a:pt x="25" y="8"/>
                      </a:lnTo>
                      <a:lnTo>
                        <a:pt x="25" y="15"/>
                      </a:lnTo>
                      <a:lnTo>
                        <a:pt x="24" y="18"/>
                      </a:lnTo>
                      <a:lnTo>
                        <a:pt x="21" y="21"/>
                      </a:lnTo>
                      <a:lnTo>
                        <a:pt x="17" y="22"/>
                      </a:lnTo>
                      <a:lnTo>
                        <a:pt x="16" y="22"/>
                      </a:lnTo>
                      <a:lnTo>
                        <a:pt x="14" y="24"/>
                      </a:lnTo>
                      <a:lnTo>
                        <a:pt x="10" y="24"/>
                      </a:lnTo>
                      <a:lnTo>
                        <a:pt x="6" y="22"/>
                      </a:lnTo>
                      <a:lnTo>
                        <a:pt x="2" y="20"/>
                      </a:lnTo>
                      <a:lnTo>
                        <a:pt x="0" y="15"/>
                      </a:lnTo>
                      <a:lnTo>
                        <a:pt x="0" y="11"/>
                      </a:lnTo>
                      <a:lnTo>
                        <a:pt x="2" y="7"/>
                      </a:lnTo>
                      <a:lnTo>
                        <a:pt x="5" y="4"/>
                      </a:lnTo>
                      <a:lnTo>
                        <a:pt x="9" y="2"/>
                      </a:lnTo>
                      <a:lnTo>
                        <a:pt x="12"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9" name="Freeform 173"/>
                <p:cNvSpPr>
                  <a:spLocks/>
                </p:cNvSpPr>
                <p:nvPr/>
              </p:nvSpPr>
              <p:spPr bwMode="auto">
                <a:xfrm>
                  <a:off x="4293" y="1416"/>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0" name="Freeform 174"/>
                <p:cNvSpPr>
                  <a:spLocks/>
                </p:cNvSpPr>
                <p:nvPr/>
              </p:nvSpPr>
              <p:spPr bwMode="auto">
                <a:xfrm>
                  <a:off x="4319" y="1394"/>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1" name="Freeform 175"/>
                <p:cNvSpPr>
                  <a:spLocks/>
                </p:cNvSpPr>
                <p:nvPr/>
              </p:nvSpPr>
              <p:spPr bwMode="auto">
                <a:xfrm>
                  <a:off x="4262" y="1445"/>
                  <a:ext cx="20" cy="21"/>
                </a:xfrm>
                <a:custGeom>
                  <a:avLst/>
                  <a:gdLst/>
                  <a:ahLst/>
                  <a:cxnLst>
                    <a:cxn ang="0">
                      <a:pos x="10" y="0"/>
                    </a:cxn>
                    <a:cxn ang="0">
                      <a:pos x="14" y="2"/>
                    </a:cxn>
                    <a:cxn ang="0">
                      <a:pos x="17" y="3"/>
                    </a:cxn>
                    <a:cxn ang="0">
                      <a:pos x="20" y="6"/>
                    </a:cxn>
                    <a:cxn ang="0">
                      <a:pos x="20" y="15"/>
                    </a:cxn>
                    <a:cxn ang="0">
                      <a:pos x="17" y="18"/>
                    </a:cxn>
                    <a:cxn ang="0">
                      <a:pos x="14" y="20"/>
                    </a:cxn>
                    <a:cxn ang="0">
                      <a:pos x="10" y="21"/>
                    </a:cxn>
                    <a:cxn ang="0">
                      <a:pos x="6" y="20"/>
                    </a:cxn>
                    <a:cxn ang="0">
                      <a:pos x="3" y="18"/>
                    </a:cxn>
                    <a:cxn ang="0">
                      <a:pos x="0" y="15"/>
                    </a:cxn>
                    <a:cxn ang="0">
                      <a:pos x="0" y="6"/>
                    </a:cxn>
                    <a:cxn ang="0">
                      <a:pos x="3" y="3"/>
                    </a:cxn>
                    <a:cxn ang="0">
                      <a:pos x="6" y="2"/>
                    </a:cxn>
                    <a:cxn ang="0">
                      <a:pos x="10" y="0"/>
                    </a:cxn>
                  </a:cxnLst>
                  <a:rect l="0" t="0" r="r" b="b"/>
                  <a:pathLst>
                    <a:path w="20" h="21">
                      <a:moveTo>
                        <a:pt x="10" y="0"/>
                      </a:moveTo>
                      <a:lnTo>
                        <a:pt x="14" y="2"/>
                      </a:lnTo>
                      <a:lnTo>
                        <a:pt x="17" y="3"/>
                      </a:lnTo>
                      <a:lnTo>
                        <a:pt x="20" y="6"/>
                      </a:lnTo>
                      <a:lnTo>
                        <a:pt x="20" y="15"/>
                      </a:lnTo>
                      <a:lnTo>
                        <a:pt x="17" y="18"/>
                      </a:lnTo>
                      <a:lnTo>
                        <a:pt x="14" y="20"/>
                      </a:lnTo>
                      <a:lnTo>
                        <a:pt x="10" y="21"/>
                      </a:lnTo>
                      <a:lnTo>
                        <a:pt x="6" y="20"/>
                      </a:lnTo>
                      <a:lnTo>
                        <a:pt x="3" y="18"/>
                      </a:lnTo>
                      <a:lnTo>
                        <a:pt x="0" y="15"/>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2" name="Freeform 176"/>
                <p:cNvSpPr>
                  <a:spLocks/>
                </p:cNvSpPr>
                <p:nvPr/>
              </p:nvSpPr>
              <p:spPr bwMode="auto">
                <a:xfrm>
                  <a:off x="4276" y="1376"/>
                  <a:ext cx="25" cy="23"/>
                </a:xfrm>
                <a:custGeom>
                  <a:avLst/>
                  <a:gdLst/>
                  <a:ahLst/>
                  <a:cxnLst>
                    <a:cxn ang="0">
                      <a:pos x="14" y="0"/>
                    </a:cxn>
                    <a:cxn ang="0">
                      <a:pos x="18" y="1"/>
                    </a:cxn>
                    <a:cxn ang="0">
                      <a:pos x="21" y="2"/>
                    </a:cxn>
                    <a:cxn ang="0">
                      <a:pos x="24" y="5"/>
                    </a:cxn>
                    <a:cxn ang="0">
                      <a:pos x="25" y="8"/>
                    </a:cxn>
                    <a:cxn ang="0">
                      <a:pos x="25" y="13"/>
                    </a:cxn>
                    <a:cxn ang="0">
                      <a:pos x="24" y="16"/>
                    </a:cxn>
                    <a:cxn ang="0">
                      <a:pos x="21" y="20"/>
                    </a:cxn>
                    <a:cxn ang="0">
                      <a:pos x="17" y="22"/>
                    </a:cxn>
                    <a:cxn ang="0">
                      <a:pos x="16" y="23"/>
                    </a:cxn>
                    <a:cxn ang="0">
                      <a:pos x="10" y="23"/>
                    </a:cxn>
                    <a:cxn ang="0">
                      <a:pos x="6" y="22"/>
                    </a:cxn>
                    <a:cxn ang="0">
                      <a:pos x="2" y="19"/>
                    </a:cxn>
                    <a:cxn ang="0">
                      <a:pos x="0" y="15"/>
                    </a:cxn>
                    <a:cxn ang="0">
                      <a:pos x="0" y="11"/>
                    </a:cxn>
                    <a:cxn ang="0">
                      <a:pos x="2" y="7"/>
                    </a:cxn>
                    <a:cxn ang="0">
                      <a:pos x="4" y="4"/>
                    </a:cxn>
                    <a:cxn ang="0">
                      <a:pos x="9" y="1"/>
                    </a:cxn>
                    <a:cxn ang="0">
                      <a:pos x="11" y="1"/>
                    </a:cxn>
                    <a:cxn ang="0">
                      <a:pos x="14" y="0"/>
                    </a:cxn>
                  </a:cxnLst>
                  <a:rect l="0" t="0" r="r" b="b"/>
                  <a:pathLst>
                    <a:path w="25" h="23">
                      <a:moveTo>
                        <a:pt x="14" y="0"/>
                      </a:moveTo>
                      <a:lnTo>
                        <a:pt x="18" y="1"/>
                      </a:lnTo>
                      <a:lnTo>
                        <a:pt x="21" y="2"/>
                      </a:lnTo>
                      <a:lnTo>
                        <a:pt x="24" y="5"/>
                      </a:lnTo>
                      <a:lnTo>
                        <a:pt x="25" y="8"/>
                      </a:lnTo>
                      <a:lnTo>
                        <a:pt x="25" y="13"/>
                      </a:lnTo>
                      <a:lnTo>
                        <a:pt x="24" y="16"/>
                      </a:lnTo>
                      <a:lnTo>
                        <a:pt x="21" y="20"/>
                      </a:lnTo>
                      <a:lnTo>
                        <a:pt x="17" y="22"/>
                      </a:lnTo>
                      <a:lnTo>
                        <a:pt x="16" y="23"/>
                      </a:lnTo>
                      <a:lnTo>
                        <a:pt x="10" y="23"/>
                      </a:lnTo>
                      <a:lnTo>
                        <a:pt x="6" y="22"/>
                      </a:lnTo>
                      <a:lnTo>
                        <a:pt x="2" y="19"/>
                      </a:lnTo>
                      <a:lnTo>
                        <a:pt x="0" y="15"/>
                      </a:lnTo>
                      <a:lnTo>
                        <a:pt x="0" y="11"/>
                      </a:lnTo>
                      <a:lnTo>
                        <a:pt x="2" y="7"/>
                      </a:lnTo>
                      <a:lnTo>
                        <a:pt x="4" y="4"/>
                      </a:lnTo>
                      <a:lnTo>
                        <a:pt x="9" y="1"/>
                      </a:lnTo>
                      <a:lnTo>
                        <a:pt x="11"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3" name="Freeform 177"/>
                <p:cNvSpPr>
                  <a:spLocks/>
                </p:cNvSpPr>
                <p:nvPr/>
              </p:nvSpPr>
              <p:spPr bwMode="auto">
                <a:xfrm>
                  <a:off x="4306" y="1444"/>
                  <a:ext cx="25" cy="23"/>
                </a:xfrm>
                <a:custGeom>
                  <a:avLst/>
                  <a:gdLst/>
                  <a:ahLst/>
                  <a:cxnLst>
                    <a:cxn ang="0">
                      <a:pos x="11" y="0"/>
                    </a:cxn>
                    <a:cxn ang="0">
                      <a:pos x="15" y="0"/>
                    </a:cxn>
                    <a:cxn ang="0">
                      <a:pos x="19" y="1"/>
                    </a:cxn>
                    <a:cxn ang="0">
                      <a:pos x="23" y="4"/>
                    </a:cxn>
                    <a:cxn ang="0">
                      <a:pos x="25" y="8"/>
                    </a:cxn>
                    <a:cxn ang="0">
                      <a:pos x="25" y="12"/>
                    </a:cxn>
                    <a:cxn ang="0">
                      <a:pos x="23" y="16"/>
                    </a:cxn>
                    <a:cxn ang="0">
                      <a:pos x="20" y="19"/>
                    </a:cxn>
                    <a:cxn ang="0">
                      <a:pos x="16" y="22"/>
                    </a:cxn>
                    <a:cxn ang="0">
                      <a:pos x="13" y="22"/>
                    </a:cxn>
                    <a:cxn ang="0">
                      <a:pos x="11" y="23"/>
                    </a:cxn>
                    <a:cxn ang="0">
                      <a:pos x="6" y="22"/>
                    </a:cxn>
                    <a:cxn ang="0">
                      <a:pos x="4" y="21"/>
                    </a:cxn>
                    <a:cxn ang="0">
                      <a:pos x="1" y="18"/>
                    </a:cxn>
                    <a:cxn ang="0">
                      <a:pos x="0" y="15"/>
                    </a:cxn>
                    <a:cxn ang="0">
                      <a:pos x="0" y="11"/>
                    </a:cxn>
                    <a:cxn ang="0">
                      <a:pos x="1" y="7"/>
                    </a:cxn>
                    <a:cxn ang="0">
                      <a:pos x="4" y="4"/>
                    </a:cxn>
                    <a:cxn ang="0">
                      <a:pos x="8" y="1"/>
                    </a:cxn>
                    <a:cxn ang="0">
                      <a:pos x="9" y="1"/>
                    </a:cxn>
                    <a:cxn ang="0">
                      <a:pos x="11" y="0"/>
                    </a:cxn>
                  </a:cxnLst>
                  <a:rect l="0" t="0" r="r" b="b"/>
                  <a:pathLst>
                    <a:path w="25" h="23">
                      <a:moveTo>
                        <a:pt x="11" y="0"/>
                      </a:moveTo>
                      <a:lnTo>
                        <a:pt x="15" y="0"/>
                      </a:lnTo>
                      <a:lnTo>
                        <a:pt x="19" y="1"/>
                      </a:lnTo>
                      <a:lnTo>
                        <a:pt x="23" y="4"/>
                      </a:lnTo>
                      <a:lnTo>
                        <a:pt x="25" y="8"/>
                      </a:lnTo>
                      <a:lnTo>
                        <a:pt x="25" y="12"/>
                      </a:lnTo>
                      <a:lnTo>
                        <a:pt x="23" y="16"/>
                      </a:lnTo>
                      <a:lnTo>
                        <a:pt x="20" y="19"/>
                      </a:lnTo>
                      <a:lnTo>
                        <a:pt x="16" y="22"/>
                      </a:lnTo>
                      <a:lnTo>
                        <a:pt x="13" y="22"/>
                      </a:lnTo>
                      <a:lnTo>
                        <a:pt x="11" y="23"/>
                      </a:lnTo>
                      <a:lnTo>
                        <a:pt x="6" y="22"/>
                      </a:lnTo>
                      <a:lnTo>
                        <a:pt x="4" y="21"/>
                      </a:lnTo>
                      <a:lnTo>
                        <a:pt x="1" y="18"/>
                      </a:lnTo>
                      <a:lnTo>
                        <a:pt x="0" y="15"/>
                      </a:lnTo>
                      <a:lnTo>
                        <a:pt x="0" y="11"/>
                      </a:lnTo>
                      <a:lnTo>
                        <a:pt x="1" y="7"/>
                      </a:lnTo>
                      <a:lnTo>
                        <a:pt x="4" y="4"/>
                      </a:lnTo>
                      <a:lnTo>
                        <a:pt x="8" y="1"/>
                      </a:lnTo>
                      <a:lnTo>
                        <a:pt x="9"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4" name="Freeform 178"/>
                <p:cNvSpPr>
                  <a:spLocks/>
                </p:cNvSpPr>
                <p:nvPr/>
              </p:nvSpPr>
              <p:spPr bwMode="auto">
                <a:xfrm>
                  <a:off x="4335" y="1417"/>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5" name="Freeform 179"/>
                <p:cNvSpPr>
                  <a:spLocks/>
                </p:cNvSpPr>
                <p:nvPr/>
              </p:nvSpPr>
              <p:spPr bwMode="auto">
                <a:xfrm>
                  <a:off x="4325" y="1208"/>
                  <a:ext cx="170" cy="216"/>
                </a:xfrm>
                <a:custGeom>
                  <a:avLst/>
                  <a:gdLst/>
                  <a:ahLst/>
                  <a:cxnLst>
                    <a:cxn ang="0">
                      <a:pos x="103" y="0"/>
                    </a:cxn>
                    <a:cxn ang="0">
                      <a:pos x="109" y="13"/>
                    </a:cxn>
                    <a:cxn ang="0">
                      <a:pos x="115" y="27"/>
                    </a:cxn>
                    <a:cxn ang="0">
                      <a:pos x="124" y="42"/>
                    </a:cxn>
                    <a:cxn ang="0">
                      <a:pos x="132" y="59"/>
                    </a:cxn>
                    <a:cxn ang="0">
                      <a:pos x="142" y="76"/>
                    </a:cxn>
                    <a:cxn ang="0">
                      <a:pos x="152" y="94"/>
                    </a:cxn>
                    <a:cxn ang="0">
                      <a:pos x="159" y="112"/>
                    </a:cxn>
                    <a:cxn ang="0">
                      <a:pos x="166" y="129"/>
                    </a:cxn>
                    <a:cxn ang="0">
                      <a:pos x="170" y="145"/>
                    </a:cxn>
                    <a:cxn ang="0">
                      <a:pos x="170" y="162"/>
                    </a:cxn>
                    <a:cxn ang="0">
                      <a:pos x="167" y="176"/>
                    </a:cxn>
                    <a:cxn ang="0">
                      <a:pos x="160" y="190"/>
                    </a:cxn>
                    <a:cxn ang="0">
                      <a:pos x="149" y="201"/>
                    </a:cxn>
                    <a:cxn ang="0">
                      <a:pos x="131" y="209"/>
                    </a:cxn>
                    <a:cxn ang="0">
                      <a:pos x="107" y="215"/>
                    </a:cxn>
                    <a:cxn ang="0">
                      <a:pos x="83" y="216"/>
                    </a:cxn>
                    <a:cxn ang="0">
                      <a:pos x="60" y="212"/>
                    </a:cxn>
                    <a:cxn ang="0">
                      <a:pos x="40" y="204"/>
                    </a:cxn>
                    <a:cxn ang="0">
                      <a:pos x="22" y="191"/>
                    </a:cxn>
                    <a:cxn ang="0">
                      <a:pos x="10" y="177"/>
                    </a:cxn>
                    <a:cxn ang="0">
                      <a:pos x="1" y="159"/>
                    </a:cxn>
                    <a:cxn ang="0">
                      <a:pos x="0" y="141"/>
                    </a:cxn>
                    <a:cxn ang="0">
                      <a:pos x="4" y="122"/>
                    </a:cxn>
                    <a:cxn ang="0">
                      <a:pos x="17" y="102"/>
                    </a:cxn>
                    <a:cxn ang="0">
                      <a:pos x="43" y="73"/>
                    </a:cxn>
                    <a:cxn ang="0">
                      <a:pos x="71" y="45"/>
                    </a:cxn>
                    <a:cxn ang="0">
                      <a:pos x="97" y="13"/>
                    </a:cxn>
                    <a:cxn ang="0">
                      <a:pos x="103" y="0"/>
                    </a:cxn>
                  </a:cxnLst>
                  <a:rect l="0" t="0" r="r" b="b"/>
                  <a:pathLst>
                    <a:path w="170" h="216">
                      <a:moveTo>
                        <a:pt x="103" y="0"/>
                      </a:moveTo>
                      <a:lnTo>
                        <a:pt x="109" y="13"/>
                      </a:lnTo>
                      <a:lnTo>
                        <a:pt x="115" y="27"/>
                      </a:lnTo>
                      <a:lnTo>
                        <a:pt x="124" y="42"/>
                      </a:lnTo>
                      <a:lnTo>
                        <a:pt x="132" y="59"/>
                      </a:lnTo>
                      <a:lnTo>
                        <a:pt x="142" y="76"/>
                      </a:lnTo>
                      <a:lnTo>
                        <a:pt x="152" y="94"/>
                      </a:lnTo>
                      <a:lnTo>
                        <a:pt x="159" y="112"/>
                      </a:lnTo>
                      <a:lnTo>
                        <a:pt x="166" y="129"/>
                      </a:lnTo>
                      <a:lnTo>
                        <a:pt x="170" y="145"/>
                      </a:lnTo>
                      <a:lnTo>
                        <a:pt x="170" y="162"/>
                      </a:lnTo>
                      <a:lnTo>
                        <a:pt x="167" y="176"/>
                      </a:lnTo>
                      <a:lnTo>
                        <a:pt x="160" y="190"/>
                      </a:lnTo>
                      <a:lnTo>
                        <a:pt x="149" y="201"/>
                      </a:lnTo>
                      <a:lnTo>
                        <a:pt x="131" y="209"/>
                      </a:lnTo>
                      <a:lnTo>
                        <a:pt x="107" y="215"/>
                      </a:lnTo>
                      <a:lnTo>
                        <a:pt x="83" y="216"/>
                      </a:lnTo>
                      <a:lnTo>
                        <a:pt x="60" y="212"/>
                      </a:lnTo>
                      <a:lnTo>
                        <a:pt x="40" y="204"/>
                      </a:lnTo>
                      <a:lnTo>
                        <a:pt x="22" y="191"/>
                      </a:lnTo>
                      <a:lnTo>
                        <a:pt x="10" y="177"/>
                      </a:lnTo>
                      <a:lnTo>
                        <a:pt x="1" y="159"/>
                      </a:lnTo>
                      <a:lnTo>
                        <a:pt x="0" y="141"/>
                      </a:lnTo>
                      <a:lnTo>
                        <a:pt x="4" y="122"/>
                      </a:lnTo>
                      <a:lnTo>
                        <a:pt x="17" y="102"/>
                      </a:lnTo>
                      <a:lnTo>
                        <a:pt x="43" y="73"/>
                      </a:lnTo>
                      <a:lnTo>
                        <a:pt x="71" y="45"/>
                      </a:lnTo>
                      <a:lnTo>
                        <a:pt x="97" y="13"/>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6" name="Freeform 180"/>
                <p:cNvSpPr>
                  <a:spLocks noEditPoints="1"/>
                </p:cNvSpPr>
                <p:nvPr/>
              </p:nvSpPr>
              <p:spPr bwMode="auto">
                <a:xfrm>
                  <a:off x="4315" y="1197"/>
                  <a:ext cx="192" cy="237"/>
                </a:xfrm>
                <a:custGeom>
                  <a:avLst/>
                  <a:gdLst/>
                  <a:ahLst/>
                  <a:cxnLst>
                    <a:cxn ang="0">
                      <a:pos x="112" y="35"/>
                    </a:cxn>
                    <a:cxn ang="0">
                      <a:pos x="88" y="66"/>
                    </a:cxn>
                    <a:cxn ang="0">
                      <a:pos x="45" y="109"/>
                    </a:cxn>
                    <a:cxn ang="0">
                      <a:pos x="35" y="121"/>
                    </a:cxn>
                    <a:cxn ang="0">
                      <a:pos x="27" y="134"/>
                    </a:cxn>
                    <a:cxn ang="0">
                      <a:pos x="21" y="148"/>
                    </a:cxn>
                    <a:cxn ang="0">
                      <a:pos x="21" y="162"/>
                    </a:cxn>
                    <a:cxn ang="0">
                      <a:pos x="27" y="177"/>
                    </a:cxn>
                    <a:cxn ang="0">
                      <a:pos x="39" y="194"/>
                    </a:cxn>
                    <a:cxn ang="0">
                      <a:pos x="57" y="205"/>
                    </a:cxn>
                    <a:cxn ang="0">
                      <a:pos x="77" y="213"/>
                    </a:cxn>
                    <a:cxn ang="0">
                      <a:pos x="98" y="216"/>
                    </a:cxn>
                    <a:cxn ang="0">
                      <a:pos x="113" y="215"/>
                    </a:cxn>
                    <a:cxn ang="0">
                      <a:pos x="131" y="212"/>
                    </a:cxn>
                    <a:cxn ang="0">
                      <a:pos x="146" y="205"/>
                    </a:cxn>
                    <a:cxn ang="0">
                      <a:pos x="159" y="195"/>
                    </a:cxn>
                    <a:cxn ang="0">
                      <a:pos x="167" y="181"/>
                    </a:cxn>
                    <a:cxn ang="0">
                      <a:pos x="169" y="165"/>
                    </a:cxn>
                    <a:cxn ang="0">
                      <a:pos x="167" y="148"/>
                    </a:cxn>
                    <a:cxn ang="0">
                      <a:pos x="162" y="130"/>
                    </a:cxn>
                    <a:cxn ang="0">
                      <a:pos x="153" y="115"/>
                    </a:cxn>
                    <a:cxn ang="0">
                      <a:pos x="146" y="101"/>
                    </a:cxn>
                    <a:cxn ang="0">
                      <a:pos x="131" y="73"/>
                    </a:cxn>
                    <a:cxn ang="0">
                      <a:pos x="116" y="44"/>
                    </a:cxn>
                    <a:cxn ang="0">
                      <a:pos x="112" y="35"/>
                    </a:cxn>
                    <a:cxn ang="0">
                      <a:pos x="113" y="0"/>
                    </a:cxn>
                    <a:cxn ang="0">
                      <a:pos x="120" y="3"/>
                    </a:cxn>
                    <a:cxn ang="0">
                      <a:pos x="124" y="9"/>
                    </a:cxn>
                    <a:cxn ang="0">
                      <a:pos x="130" y="23"/>
                    </a:cxn>
                    <a:cxn ang="0">
                      <a:pos x="138" y="39"/>
                    </a:cxn>
                    <a:cxn ang="0">
                      <a:pos x="148" y="56"/>
                    </a:cxn>
                    <a:cxn ang="0">
                      <a:pos x="157" y="76"/>
                    </a:cxn>
                    <a:cxn ang="0">
                      <a:pos x="169" y="95"/>
                    </a:cxn>
                    <a:cxn ang="0">
                      <a:pos x="185" y="134"/>
                    </a:cxn>
                    <a:cxn ang="0">
                      <a:pos x="191" y="153"/>
                    </a:cxn>
                    <a:cxn ang="0">
                      <a:pos x="192" y="172"/>
                    </a:cxn>
                    <a:cxn ang="0">
                      <a:pos x="189" y="188"/>
                    </a:cxn>
                    <a:cxn ang="0">
                      <a:pos x="183" y="204"/>
                    </a:cxn>
                    <a:cxn ang="0">
                      <a:pos x="170" y="216"/>
                    </a:cxn>
                    <a:cxn ang="0">
                      <a:pos x="151" y="227"/>
                    </a:cxn>
                    <a:cxn ang="0">
                      <a:pos x="131" y="234"/>
                    </a:cxn>
                    <a:cxn ang="0">
                      <a:pos x="110" y="237"/>
                    </a:cxn>
                    <a:cxn ang="0">
                      <a:pos x="88" y="237"/>
                    </a:cxn>
                    <a:cxn ang="0">
                      <a:pos x="67" y="233"/>
                    </a:cxn>
                    <a:cxn ang="0">
                      <a:pos x="48" y="226"/>
                    </a:cxn>
                    <a:cxn ang="0">
                      <a:pos x="29" y="215"/>
                    </a:cxn>
                    <a:cxn ang="0">
                      <a:pos x="16" y="201"/>
                    </a:cxn>
                    <a:cxn ang="0">
                      <a:pos x="4" y="181"/>
                    </a:cxn>
                    <a:cxn ang="0">
                      <a:pos x="0" y="162"/>
                    </a:cxn>
                    <a:cxn ang="0">
                      <a:pos x="0" y="144"/>
                    </a:cxn>
                    <a:cxn ang="0">
                      <a:pos x="6" y="126"/>
                    </a:cxn>
                    <a:cxn ang="0">
                      <a:pos x="16" y="110"/>
                    </a:cxn>
                    <a:cxn ang="0">
                      <a:pos x="35" y="87"/>
                    </a:cxn>
                    <a:cxn ang="0">
                      <a:pos x="57" y="64"/>
                    </a:cxn>
                    <a:cxn ang="0">
                      <a:pos x="78" y="42"/>
                    </a:cxn>
                    <a:cxn ang="0">
                      <a:pos x="98" y="18"/>
                    </a:cxn>
                    <a:cxn ang="0">
                      <a:pos x="100" y="16"/>
                    </a:cxn>
                    <a:cxn ang="0">
                      <a:pos x="102" y="16"/>
                    </a:cxn>
                    <a:cxn ang="0">
                      <a:pos x="102" y="7"/>
                    </a:cxn>
                    <a:cxn ang="0">
                      <a:pos x="106" y="2"/>
                    </a:cxn>
                    <a:cxn ang="0">
                      <a:pos x="113" y="0"/>
                    </a:cxn>
                  </a:cxnLst>
                  <a:rect l="0" t="0" r="r" b="b"/>
                  <a:pathLst>
                    <a:path w="192" h="237">
                      <a:moveTo>
                        <a:pt x="112" y="35"/>
                      </a:moveTo>
                      <a:lnTo>
                        <a:pt x="88" y="66"/>
                      </a:lnTo>
                      <a:lnTo>
                        <a:pt x="45" y="109"/>
                      </a:lnTo>
                      <a:lnTo>
                        <a:pt x="35" y="121"/>
                      </a:lnTo>
                      <a:lnTo>
                        <a:pt x="27" y="134"/>
                      </a:lnTo>
                      <a:lnTo>
                        <a:pt x="21" y="148"/>
                      </a:lnTo>
                      <a:lnTo>
                        <a:pt x="21" y="162"/>
                      </a:lnTo>
                      <a:lnTo>
                        <a:pt x="27" y="177"/>
                      </a:lnTo>
                      <a:lnTo>
                        <a:pt x="39" y="194"/>
                      </a:lnTo>
                      <a:lnTo>
                        <a:pt x="57" y="205"/>
                      </a:lnTo>
                      <a:lnTo>
                        <a:pt x="77" y="213"/>
                      </a:lnTo>
                      <a:lnTo>
                        <a:pt x="98" y="216"/>
                      </a:lnTo>
                      <a:lnTo>
                        <a:pt x="113" y="215"/>
                      </a:lnTo>
                      <a:lnTo>
                        <a:pt x="131" y="212"/>
                      </a:lnTo>
                      <a:lnTo>
                        <a:pt x="146" y="205"/>
                      </a:lnTo>
                      <a:lnTo>
                        <a:pt x="159" y="195"/>
                      </a:lnTo>
                      <a:lnTo>
                        <a:pt x="167" y="181"/>
                      </a:lnTo>
                      <a:lnTo>
                        <a:pt x="169" y="165"/>
                      </a:lnTo>
                      <a:lnTo>
                        <a:pt x="167" y="148"/>
                      </a:lnTo>
                      <a:lnTo>
                        <a:pt x="162" y="130"/>
                      </a:lnTo>
                      <a:lnTo>
                        <a:pt x="153" y="115"/>
                      </a:lnTo>
                      <a:lnTo>
                        <a:pt x="146" y="101"/>
                      </a:lnTo>
                      <a:lnTo>
                        <a:pt x="131" y="73"/>
                      </a:lnTo>
                      <a:lnTo>
                        <a:pt x="116" y="44"/>
                      </a:lnTo>
                      <a:lnTo>
                        <a:pt x="112" y="35"/>
                      </a:lnTo>
                      <a:close/>
                      <a:moveTo>
                        <a:pt x="113" y="0"/>
                      </a:moveTo>
                      <a:lnTo>
                        <a:pt x="120" y="3"/>
                      </a:lnTo>
                      <a:lnTo>
                        <a:pt x="124" y="9"/>
                      </a:lnTo>
                      <a:lnTo>
                        <a:pt x="130" y="23"/>
                      </a:lnTo>
                      <a:lnTo>
                        <a:pt x="138" y="39"/>
                      </a:lnTo>
                      <a:lnTo>
                        <a:pt x="148" y="56"/>
                      </a:lnTo>
                      <a:lnTo>
                        <a:pt x="157" y="76"/>
                      </a:lnTo>
                      <a:lnTo>
                        <a:pt x="169" y="95"/>
                      </a:lnTo>
                      <a:lnTo>
                        <a:pt x="185" y="134"/>
                      </a:lnTo>
                      <a:lnTo>
                        <a:pt x="191" y="153"/>
                      </a:lnTo>
                      <a:lnTo>
                        <a:pt x="192" y="172"/>
                      </a:lnTo>
                      <a:lnTo>
                        <a:pt x="189" y="188"/>
                      </a:lnTo>
                      <a:lnTo>
                        <a:pt x="183" y="204"/>
                      </a:lnTo>
                      <a:lnTo>
                        <a:pt x="170" y="216"/>
                      </a:lnTo>
                      <a:lnTo>
                        <a:pt x="151" y="227"/>
                      </a:lnTo>
                      <a:lnTo>
                        <a:pt x="131" y="234"/>
                      </a:lnTo>
                      <a:lnTo>
                        <a:pt x="110" y="237"/>
                      </a:lnTo>
                      <a:lnTo>
                        <a:pt x="88" y="237"/>
                      </a:lnTo>
                      <a:lnTo>
                        <a:pt x="67" y="233"/>
                      </a:lnTo>
                      <a:lnTo>
                        <a:pt x="48" y="226"/>
                      </a:lnTo>
                      <a:lnTo>
                        <a:pt x="29" y="215"/>
                      </a:lnTo>
                      <a:lnTo>
                        <a:pt x="16" y="201"/>
                      </a:lnTo>
                      <a:lnTo>
                        <a:pt x="4" y="181"/>
                      </a:lnTo>
                      <a:lnTo>
                        <a:pt x="0" y="162"/>
                      </a:lnTo>
                      <a:lnTo>
                        <a:pt x="0" y="144"/>
                      </a:lnTo>
                      <a:lnTo>
                        <a:pt x="6" y="126"/>
                      </a:lnTo>
                      <a:lnTo>
                        <a:pt x="16" y="110"/>
                      </a:lnTo>
                      <a:lnTo>
                        <a:pt x="35" y="87"/>
                      </a:lnTo>
                      <a:lnTo>
                        <a:pt x="57" y="64"/>
                      </a:lnTo>
                      <a:lnTo>
                        <a:pt x="78" y="42"/>
                      </a:lnTo>
                      <a:lnTo>
                        <a:pt x="98" y="18"/>
                      </a:lnTo>
                      <a:lnTo>
                        <a:pt x="100" y="16"/>
                      </a:lnTo>
                      <a:lnTo>
                        <a:pt x="102" y="16"/>
                      </a:lnTo>
                      <a:lnTo>
                        <a:pt x="102" y="7"/>
                      </a:lnTo>
                      <a:lnTo>
                        <a:pt x="106" y="2"/>
                      </a:lnTo>
                      <a:lnTo>
                        <a:pt x="1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7" name="Freeform 181"/>
                <p:cNvSpPr>
                  <a:spLocks/>
                </p:cNvSpPr>
                <p:nvPr/>
              </p:nvSpPr>
              <p:spPr bwMode="auto">
                <a:xfrm>
                  <a:off x="4374" y="1282"/>
                  <a:ext cx="25" cy="21"/>
                </a:xfrm>
                <a:custGeom>
                  <a:avLst/>
                  <a:gdLst/>
                  <a:ahLst/>
                  <a:cxnLst>
                    <a:cxn ang="0">
                      <a:pos x="8" y="0"/>
                    </a:cxn>
                    <a:cxn ang="0">
                      <a:pos x="16" y="0"/>
                    </a:cxn>
                    <a:cxn ang="0">
                      <a:pos x="21" y="2"/>
                    </a:cxn>
                    <a:cxn ang="0">
                      <a:pos x="23" y="6"/>
                    </a:cxn>
                    <a:cxn ang="0">
                      <a:pos x="25" y="10"/>
                    </a:cxn>
                    <a:cxn ang="0">
                      <a:pos x="25" y="14"/>
                    </a:cxn>
                    <a:cxn ang="0">
                      <a:pos x="22" y="18"/>
                    </a:cxn>
                    <a:cxn ang="0">
                      <a:pos x="19" y="20"/>
                    </a:cxn>
                    <a:cxn ang="0">
                      <a:pos x="15" y="21"/>
                    </a:cxn>
                    <a:cxn ang="0">
                      <a:pos x="7" y="21"/>
                    </a:cxn>
                    <a:cxn ang="0">
                      <a:pos x="4" y="20"/>
                    </a:cxn>
                    <a:cxn ang="0">
                      <a:pos x="1" y="17"/>
                    </a:cxn>
                    <a:cxn ang="0">
                      <a:pos x="0" y="14"/>
                    </a:cxn>
                    <a:cxn ang="0">
                      <a:pos x="0" y="7"/>
                    </a:cxn>
                    <a:cxn ang="0">
                      <a:pos x="1" y="3"/>
                    </a:cxn>
                    <a:cxn ang="0">
                      <a:pos x="5" y="2"/>
                    </a:cxn>
                    <a:cxn ang="0">
                      <a:pos x="8" y="0"/>
                    </a:cxn>
                  </a:cxnLst>
                  <a:rect l="0" t="0" r="r" b="b"/>
                  <a:pathLst>
                    <a:path w="25" h="21">
                      <a:moveTo>
                        <a:pt x="8" y="0"/>
                      </a:moveTo>
                      <a:lnTo>
                        <a:pt x="16" y="0"/>
                      </a:lnTo>
                      <a:lnTo>
                        <a:pt x="21" y="2"/>
                      </a:lnTo>
                      <a:lnTo>
                        <a:pt x="23" y="6"/>
                      </a:lnTo>
                      <a:lnTo>
                        <a:pt x="25" y="10"/>
                      </a:lnTo>
                      <a:lnTo>
                        <a:pt x="25" y="14"/>
                      </a:lnTo>
                      <a:lnTo>
                        <a:pt x="22" y="18"/>
                      </a:lnTo>
                      <a:lnTo>
                        <a:pt x="19" y="20"/>
                      </a:lnTo>
                      <a:lnTo>
                        <a:pt x="15" y="21"/>
                      </a:lnTo>
                      <a:lnTo>
                        <a:pt x="7" y="21"/>
                      </a:lnTo>
                      <a:lnTo>
                        <a:pt x="4" y="20"/>
                      </a:lnTo>
                      <a:lnTo>
                        <a:pt x="1" y="17"/>
                      </a:lnTo>
                      <a:lnTo>
                        <a:pt x="0" y="14"/>
                      </a:lnTo>
                      <a:lnTo>
                        <a:pt x="0" y="7"/>
                      </a:lnTo>
                      <a:lnTo>
                        <a:pt x="1" y="3"/>
                      </a:lnTo>
                      <a:lnTo>
                        <a:pt x="5"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8" name="Freeform 182"/>
                <p:cNvSpPr>
                  <a:spLocks/>
                </p:cNvSpPr>
                <p:nvPr/>
              </p:nvSpPr>
              <p:spPr bwMode="auto">
                <a:xfrm>
                  <a:off x="4400" y="1296"/>
                  <a:ext cx="20" cy="22"/>
                </a:xfrm>
                <a:custGeom>
                  <a:avLst/>
                  <a:gdLst/>
                  <a:ahLst/>
                  <a:cxnLst>
                    <a:cxn ang="0">
                      <a:pos x="10" y="0"/>
                    </a:cxn>
                    <a:cxn ang="0">
                      <a:pos x="17" y="3"/>
                    </a:cxn>
                    <a:cxn ang="0">
                      <a:pos x="20" y="9"/>
                    </a:cxn>
                    <a:cxn ang="0">
                      <a:pos x="20" y="14"/>
                    </a:cxn>
                    <a:cxn ang="0">
                      <a:pos x="17" y="20"/>
                    </a:cxn>
                    <a:cxn ang="0">
                      <a:pos x="10" y="22"/>
                    </a:cxn>
                    <a:cxn ang="0">
                      <a:pos x="3" y="20"/>
                    </a:cxn>
                    <a:cxn ang="0">
                      <a:pos x="0" y="14"/>
                    </a:cxn>
                    <a:cxn ang="0">
                      <a:pos x="0" y="9"/>
                    </a:cxn>
                    <a:cxn ang="0">
                      <a:pos x="3" y="3"/>
                    </a:cxn>
                    <a:cxn ang="0">
                      <a:pos x="10" y="0"/>
                    </a:cxn>
                  </a:cxnLst>
                  <a:rect l="0" t="0" r="r" b="b"/>
                  <a:pathLst>
                    <a:path w="20" h="22">
                      <a:moveTo>
                        <a:pt x="10" y="0"/>
                      </a:moveTo>
                      <a:lnTo>
                        <a:pt x="17" y="3"/>
                      </a:lnTo>
                      <a:lnTo>
                        <a:pt x="20" y="9"/>
                      </a:lnTo>
                      <a:lnTo>
                        <a:pt x="20" y="14"/>
                      </a:lnTo>
                      <a:lnTo>
                        <a:pt x="17"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9" name="Freeform 183"/>
                <p:cNvSpPr>
                  <a:spLocks/>
                </p:cNvSpPr>
                <p:nvPr/>
              </p:nvSpPr>
              <p:spPr bwMode="auto">
                <a:xfrm>
                  <a:off x="4434" y="1289"/>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0" name="Freeform 184"/>
                <p:cNvSpPr>
                  <a:spLocks/>
                </p:cNvSpPr>
                <p:nvPr/>
              </p:nvSpPr>
              <p:spPr bwMode="auto">
                <a:xfrm>
                  <a:off x="4358" y="1307"/>
                  <a:ext cx="21" cy="23"/>
                </a:xfrm>
                <a:custGeom>
                  <a:avLst/>
                  <a:gdLst/>
                  <a:ahLst/>
                  <a:cxnLst>
                    <a:cxn ang="0">
                      <a:pos x="10" y="0"/>
                    </a:cxn>
                    <a:cxn ang="0">
                      <a:pos x="17" y="3"/>
                    </a:cxn>
                    <a:cxn ang="0">
                      <a:pos x="21" y="9"/>
                    </a:cxn>
                    <a:cxn ang="0">
                      <a:pos x="21" y="14"/>
                    </a:cxn>
                    <a:cxn ang="0">
                      <a:pos x="17" y="20"/>
                    </a:cxn>
                    <a:cxn ang="0">
                      <a:pos x="10" y="23"/>
                    </a:cxn>
                    <a:cxn ang="0">
                      <a:pos x="3" y="20"/>
                    </a:cxn>
                    <a:cxn ang="0">
                      <a:pos x="0" y="14"/>
                    </a:cxn>
                    <a:cxn ang="0">
                      <a:pos x="0" y="9"/>
                    </a:cxn>
                    <a:cxn ang="0">
                      <a:pos x="3" y="3"/>
                    </a:cxn>
                    <a:cxn ang="0">
                      <a:pos x="10" y="0"/>
                    </a:cxn>
                  </a:cxnLst>
                  <a:rect l="0" t="0" r="r" b="b"/>
                  <a:pathLst>
                    <a:path w="21" h="23">
                      <a:moveTo>
                        <a:pt x="10" y="0"/>
                      </a:moveTo>
                      <a:lnTo>
                        <a:pt x="17" y="3"/>
                      </a:lnTo>
                      <a:lnTo>
                        <a:pt x="21" y="9"/>
                      </a:lnTo>
                      <a:lnTo>
                        <a:pt x="21"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1" name="Freeform 185"/>
                <p:cNvSpPr>
                  <a:spLocks/>
                </p:cNvSpPr>
                <p:nvPr/>
              </p:nvSpPr>
              <p:spPr bwMode="auto">
                <a:xfrm>
                  <a:off x="4403" y="1256"/>
                  <a:ext cx="25" cy="21"/>
                </a:xfrm>
                <a:custGeom>
                  <a:avLst/>
                  <a:gdLst/>
                  <a:ahLst/>
                  <a:cxnLst>
                    <a:cxn ang="0">
                      <a:pos x="7" y="0"/>
                    </a:cxn>
                    <a:cxn ang="0">
                      <a:pos x="17" y="0"/>
                    </a:cxn>
                    <a:cxn ang="0">
                      <a:pos x="21" y="1"/>
                    </a:cxn>
                    <a:cxn ang="0">
                      <a:pos x="24" y="4"/>
                    </a:cxn>
                    <a:cxn ang="0">
                      <a:pos x="25" y="7"/>
                    </a:cxn>
                    <a:cxn ang="0">
                      <a:pos x="25" y="14"/>
                    </a:cxn>
                    <a:cxn ang="0">
                      <a:pos x="24" y="17"/>
                    </a:cxn>
                    <a:cxn ang="0">
                      <a:pos x="21" y="19"/>
                    </a:cxn>
                    <a:cxn ang="0">
                      <a:pos x="18" y="21"/>
                    </a:cxn>
                    <a:cxn ang="0">
                      <a:pos x="8" y="21"/>
                    </a:cxn>
                    <a:cxn ang="0">
                      <a:pos x="4" y="19"/>
                    </a:cxn>
                    <a:cxn ang="0">
                      <a:pos x="1" y="15"/>
                    </a:cxn>
                    <a:cxn ang="0">
                      <a:pos x="0" y="11"/>
                    </a:cxn>
                    <a:cxn ang="0">
                      <a:pos x="0" y="7"/>
                    </a:cxn>
                    <a:cxn ang="0">
                      <a:pos x="1" y="4"/>
                    </a:cxn>
                    <a:cxn ang="0">
                      <a:pos x="4" y="1"/>
                    </a:cxn>
                    <a:cxn ang="0">
                      <a:pos x="7" y="0"/>
                    </a:cxn>
                  </a:cxnLst>
                  <a:rect l="0" t="0" r="r" b="b"/>
                  <a:pathLst>
                    <a:path w="25" h="21">
                      <a:moveTo>
                        <a:pt x="7" y="0"/>
                      </a:moveTo>
                      <a:lnTo>
                        <a:pt x="17" y="0"/>
                      </a:lnTo>
                      <a:lnTo>
                        <a:pt x="21" y="1"/>
                      </a:lnTo>
                      <a:lnTo>
                        <a:pt x="24" y="4"/>
                      </a:lnTo>
                      <a:lnTo>
                        <a:pt x="25" y="7"/>
                      </a:lnTo>
                      <a:lnTo>
                        <a:pt x="25" y="14"/>
                      </a:lnTo>
                      <a:lnTo>
                        <a:pt x="24" y="17"/>
                      </a:lnTo>
                      <a:lnTo>
                        <a:pt x="21" y="19"/>
                      </a:lnTo>
                      <a:lnTo>
                        <a:pt x="18" y="21"/>
                      </a:lnTo>
                      <a:lnTo>
                        <a:pt x="8" y="21"/>
                      </a:lnTo>
                      <a:lnTo>
                        <a:pt x="4" y="19"/>
                      </a:lnTo>
                      <a:lnTo>
                        <a:pt x="1" y="15"/>
                      </a:lnTo>
                      <a:lnTo>
                        <a:pt x="0" y="11"/>
                      </a:lnTo>
                      <a:lnTo>
                        <a:pt x="0" y="7"/>
                      </a:lnTo>
                      <a:lnTo>
                        <a:pt x="1" y="4"/>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2" name="Freeform 186"/>
                <p:cNvSpPr>
                  <a:spLocks/>
                </p:cNvSpPr>
                <p:nvPr/>
              </p:nvSpPr>
              <p:spPr bwMode="auto">
                <a:xfrm>
                  <a:off x="4397" y="1328"/>
                  <a:ext cx="24" cy="22"/>
                </a:xfrm>
                <a:custGeom>
                  <a:avLst/>
                  <a:gdLst/>
                  <a:ahLst/>
                  <a:cxnLst>
                    <a:cxn ang="0">
                      <a:pos x="9" y="0"/>
                    </a:cxn>
                    <a:cxn ang="0">
                      <a:pos x="13" y="0"/>
                    </a:cxn>
                    <a:cxn ang="0">
                      <a:pos x="16" y="2"/>
                    </a:cxn>
                    <a:cxn ang="0">
                      <a:pos x="17" y="2"/>
                    </a:cxn>
                    <a:cxn ang="0">
                      <a:pos x="20" y="3"/>
                    </a:cxn>
                    <a:cxn ang="0">
                      <a:pos x="23" y="6"/>
                    </a:cxn>
                    <a:cxn ang="0">
                      <a:pos x="24" y="9"/>
                    </a:cxn>
                    <a:cxn ang="0">
                      <a:pos x="24" y="16"/>
                    </a:cxn>
                    <a:cxn ang="0">
                      <a:pos x="23" y="20"/>
                    </a:cxn>
                    <a:cxn ang="0">
                      <a:pos x="20" y="21"/>
                    </a:cxn>
                    <a:cxn ang="0">
                      <a:pos x="16" y="22"/>
                    </a:cxn>
                    <a:cxn ang="0">
                      <a:pos x="7" y="22"/>
                    </a:cxn>
                    <a:cxn ang="0">
                      <a:pos x="5" y="21"/>
                    </a:cxn>
                    <a:cxn ang="0">
                      <a:pos x="2" y="18"/>
                    </a:cxn>
                    <a:cxn ang="0">
                      <a:pos x="0" y="16"/>
                    </a:cxn>
                    <a:cxn ang="0">
                      <a:pos x="0" y="9"/>
                    </a:cxn>
                    <a:cxn ang="0">
                      <a:pos x="2" y="4"/>
                    </a:cxn>
                    <a:cxn ang="0">
                      <a:pos x="5" y="2"/>
                    </a:cxn>
                    <a:cxn ang="0">
                      <a:pos x="9" y="0"/>
                    </a:cxn>
                  </a:cxnLst>
                  <a:rect l="0" t="0" r="r" b="b"/>
                  <a:pathLst>
                    <a:path w="24" h="22">
                      <a:moveTo>
                        <a:pt x="9" y="0"/>
                      </a:moveTo>
                      <a:lnTo>
                        <a:pt x="13" y="0"/>
                      </a:lnTo>
                      <a:lnTo>
                        <a:pt x="16" y="2"/>
                      </a:lnTo>
                      <a:lnTo>
                        <a:pt x="17" y="2"/>
                      </a:lnTo>
                      <a:lnTo>
                        <a:pt x="20" y="3"/>
                      </a:lnTo>
                      <a:lnTo>
                        <a:pt x="23" y="6"/>
                      </a:lnTo>
                      <a:lnTo>
                        <a:pt x="24" y="9"/>
                      </a:lnTo>
                      <a:lnTo>
                        <a:pt x="24" y="16"/>
                      </a:lnTo>
                      <a:lnTo>
                        <a:pt x="23" y="20"/>
                      </a:lnTo>
                      <a:lnTo>
                        <a:pt x="20" y="21"/>
                      </a:lnTo>
                      <a:lnTo>
                        <a:pt x="16" y="22"/>
                      </a:lnTo>
                      <a:lnTo>
                        <a:pt x="7" y="22"/>
                      </a:lnTo>
                      <a:lnTo>
                        <a:pt x="5" y="21"/>
                      </a:lnTo>
                      <a:lnTo>
                        <a:pt x="2" y="18"/>
                      </a:lnTo>
                      <a:lnTo>
                        <a:pt x="0" y="16"/>
                      </a:lnTo>
                      <a:lnTo>
                        <a:pt x="0" y="9"/>
                      </a:lnTo>
                      <a:lnTo>
                        <a:pt x="2" y="4"/>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3" name="Freeform 187"/>
                <p:cNvSpPr>
                  <a:spLocks/>
                </p:cNvSpPr>
                <p:nvPr/>
              </p:nvSpPr>
              <p:spPr bwMode="auto">
                <a:xfrm>
                  <a:off x="4435" y="1317"/>
                  <a:ext cx="21" cy="22"/>
                </a:xfrm>
                <a:custGeom>
                  <a:avLst/>
                  <a:gdLst/>
                  <a:ahLst/>
                  <a:cxnLst>
                    <a:cxn ang="0">
                      <a:pos x="10" y="0"/>
                    </a:cxn>
                    <a:cxn ang="0">
                      <a:pos x="17" y="3"/>
                    </a:cxn>
                    <a:cxn ang="0">
                      <a:pos x="21" y="8"/>
                    </a:cxn>
                    <a:cxn ang="0">
                      <a:pos x="21" y="14"/>
                    </a:cxn>
                    <a:cxn ang="0">
                      <a:pos x="17" y="20"/>
                    </a:cxn>
                    <a:cxn ang="0">
                      <a:pos x="10" y="22"/>
                    </a:cxn>
                    <a:cxn ang="0">
                      <a:pos x="3" y="20"/>
                    </a:cxn>
                    <a:cxn ang="0">
                      <a:pos x="0" y="14"/>
                    </a:cxn>
                    <a:cxn ang="0">
                      <a:pos x="0" y="8"/>
                    </a:cxn>
                    <a:cxn ang="0">
                      <a:pos x="3" y="3"/>
                    </a:cxn>
                    <a:cxn ang="0">
                      <a:pos x="10" y="0"/>
                    </a:cxn>
                  </a:cxnLst>
                  <a:rect l="0" t="0" r="r" b="b"/>
                  <a:pathLst>
                    <a:path w="21" h="22">
                      <a:moveTo>
                        <a:pt x="10" y="0"/>
                      </a:moveTo>
                      <a:lnTo>
                        <a:pt x="17" y="3"/>
                      </a:lnTo>
                      <a:lnTo>
                        <a:pt x="21" y="8"/>
                      </a:lnTo>
                      <a:lnTo>
                        <a:pt x="21"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4" name="Freeform 188"/>
                <p:cNvSpPr>
                  <a:spLocks/>
                </p:cNvSpPr>
                <p:nvPr/>
              </p:nvSpPr>
              <p:spPr bwMode="auto">
                <a:xfrm>
                  <a:off x="4472" y="1374"/>
                  <a:ext cx="169" cy="208"/>
                </a:xfrm>
                <a:custGeom>
                  <a:avLst/>
                  <a:gdLst/>
                  <a:ahLst/>
                  <a:cxnLst>
                    <a:cxn ang="0">
                      <a:pos x="30" y="0"/>
                    </a:cxn>
                    <a:cxn ang="0">
                      <a:pos x="41" y="10"/>
                    </a:cxn>
                    <a:cxn ang="0">
                      <a:pos x="56" y="21"/>
                    </a:cxn>
                    <a:cxn ang="0">
                      <a:pos x="74" y="32"/>
                    </a:cxn>
                    <a:cxn ang="0">
                      <a:pos x="94" y="45"/>
                    </a:cxn>
                    <a:cxn ang="0">
                      <a:pos x="112" y="57"/>
                    </a:cxn>
                    <a:cxn ang="0">
                      <a:pos x="130" y="71"/>
                    </a:cxn>
                    <a:cxn ang="0">
                      <a:pos x="145" y="85"/>
                    </a:cxn>
                    <a:cxn ang="0">
                      <a:pos x="158" y="100"/>
                    </a:cxn>
                    <a:cxn ang="0">
                      <a:pos x="166" y="117"/>
                    </a:cxn>
                    <a:cxn ang="0">
                      <a:pos x="169" y="132"/>
                    </a:cxn>
                    <a:cxn ang="0">
                      <a:pos x="165" y="151"/>
                    </a:cxn>
                    <a:cxn ang="0">
                      <a:pos x="154" y="169"/>
                    </a:cxn>
                    <a:cxn ang="0">
                      <a:pos x="133" y="187"/>
                    </a:cxn>
                    <a:cxn ang="0">
                      <a:pos x="115" y="198"/>
                    </a:cxn>
                    <a:cxn ang="0">
                      <a:pos x="95" y="205"/>
                    </a:cxn>
                    <a:cxn ang="0">
                      <a:pos x="76" y="208"/>
                    </a:cxn>
                    <a:cxn ang="0">
                      <a:pos x="56" y="208"/>
                    </a:cxn>
                    <a:cxn ang="0">
                      <a:pos x="39" y="203"/>
                    </a:cxn>
                    <a:cxn ang="0">
                      <a:pos x="24" y="195"/>
                    </a:cxn>
                    <a:cxn ang="0">
                      <a:pos x="12" y="184"/>
                    </a:cxn>
                    <a:cxn ang="0">
                      <a:pos x="3" y="170"/>
                    </a:cxn>
                    <a:cxn ang="0">
                      <a:pos x="0" y="152"/>
                    </a:cxn>
                    <a:cxn ang="0">
                      <a:pos x="2" y="131"/>
                    </a:cxn>
                    <a:cxn ang="0">
                      <a:pos x="9" y="102"/>
                    </a:cxn>
                    <a:cxn ang="0">
                      <a:pos x="17" y="73"/>
                    </a:cxn>
                    <a:cxn ang="0">
                      <a:pos x="24" y="45"/>
                    </a:cxn>
                    <a:cxn ang="0">
                      <a:pos x="30" y="14"/>
                    </a:cxn>
                    <a:cxn ang="0">
                      <a:pos x="30" y="0"/>
                    </a:cxn>
                  </a:cxnLst>
                  <a:rect l="0" t="0" r="r" b="b"/>
                  <a:pathLst>
                    <a:path w="169" h="208">
                      <a:moveTo>
                        <a:pt x="30" y="0"/>
                      </a:moveTo>
                      <a:lnTo>
                        <a:pt x="41" y="10"/>
                      </a:lnTo>
                      <a:lnTo>
                        <a:pt x="56" y="21"/>
                      </a:lnTo>
                      <a:lnTo>
                        <a:pt x="74" y="32"/>
                      </a:lnTo>
                      <a:lnTo>
                        <a:pt x="94" y="45"/>
                      </a:lnTo>
                      <a:lnTo>
                        <a:pt x="112" y="57"/>
                      </a:lnTo>
                      <a:lnTo>
                        <a:pt x="130" y="71"/>
                      </a:lnTo>
                      <a:lnTo>
                        <a:pt x="145" y="85"/>
                      </a:lnTo>
                      <a:lnTo>
                        <a:pt x="158" y="100"/>
                      </a:lnTo>
                      <a:lnTo>
                        <a:pt x="166" y="117"/>
                      </a:lnTo>
                      <a:lnTo>
                        <a:pt x="169" y="132"/>
                      </a:lnTo>
                      <a:lnTo>
                        <a:pt x="165" y="151"/>
                      </a:lnTo>
                      <a:lnTo>
                        <a:pt x="154" y="169"/>
                      </a:lnTo>
                      <a:lnTo>
                        <a:pt x="133" y="187"/>
                      </a:lnTo>
                      <a:lnTo>
                        <a:pt x="115" y="198"/>
                      </a:lnTo>
                      <a:lnTo>
                        <a:pt x="95" y="205"/>
                      </a:lnTo>
                      <a:lnTo>
                        <a:pt x="76" y="208"/>
                      </a:lnTo>
                      <a:lnTo>
                        <a:pt x="56" y="208"/>
                      </a:lnTo>
                      <a:lnTo>
                        <a:pt x="39" y="203"/>
                      </a:lnTo>
                      <a:lnTo>
                        <a:pt x="24" y="195"/>
                      </a:lnTo>
                      <a:lnTo>
                        <a:pt x="12" y="184"/>
                      </a:lnTo>
                      <a:lnTo>
                        <a:pt x="3" y="170"/>
                      </a:lnTo>
                      <a:lnTo>
                        <a:pt x="0" y="152"/>
                      </a:lnTo>
                      <a:lnTo>
                        <a:pt x="2" y="131"/>
                      </a:lnTo>
                      <a:lnTo>
                        <a:pt x="9" y="102"/>
                      </a:lnTo>
                      <a:lnTo>
                        <a:pt x="17" y="73"/>
                      </a:lnTo>
                      <a:lnTo>
                        <a:pt x="24" y="45"/>
                      </a:lnTo>
                      <a:lnTo>
                        <a:pt x="30" y="14"/>
                      </a:lnTo>
                      <a:lnTo>
                        <a:pt x="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5" name="Freeform 189"/>
                <p:cNvSpPr>
                  <a:spLocks noEditPoints="1"/>
                </p:cNvSpPr>
                <p:nvPr/>
              </p:nvSpPr>
              <p:spPr bwMode="auto">
                <a:xfrm>
                  <a:off x="4461" y="1363"/>
                  <a:ext cx="192" cy="231"/>
                </a:xfrm>
                <a:custGeom>
                  <a:avLst/>
                  <a:gdLst/>
                  <a:ahLst/>
                  <a:cxnLst>
                    <a:cxn ang="0">
                      <a:pos x="50" y="33"/>
                    </a:cxn>
                    <a:cxn ang="0">
                      <a:pos x="42" y="74"/>
                    </a:cxn>
                    <a:cxn ang="0">
                      <a:pos x="28" y="123"/>
                    </a:cxn>
                    <a:cxn ang="0">
                      <a:pos x="23" y="153"/>
                    </a:cxn>
                    <a:cxn ang="0">
                      <a:pos x="23" y="167"/>
                    </a:cxn>
                    <a:cxn ang="0">
                      <a:pos x="25" y="181"/>
                    </a:cxn>
                    <a:cxn ang="0">
                      <a:pos x="35" y="194"/>
                    </a:cxn>
                    <a:cxn ang="0">
                      <a:pos x="53" y="205"/>
                    </a:cxn>
                    <a:cxn ang="0">
                      <a:pos x="73" y="209"/>
                    </a:cxn>
                    <a:cxn ang="0">
                      <a:pos x="92" y="209"/>
                    </a:cxn>
                    <a:cxn ang="0">
                      <a:pos x="113" y="203"/>
                    </a:cxn>
                    <a:cxn ang="0">
                      <a:pos x="131" y="195"/>
                    </a:cxn>
                    <a:cxn ang="0">
                      <a:pos x="148" y="182"/>
                    </a:cxn>
                    <a:cxn ang="0">
                      <a:pos x="160" y="167"/>
                    </a:cxn>
                    <a:cxn ang="0">
                      <a:pos x="167" y="150"/>
                    </a:cxn>
                    <a:cxn ang="0">
                      <a:pos x="167" y="134"/>
                    </a:cxn>
                    <a:cxn ang="0">
                      <a:pos x="160" y="117"/>
                    </a:cxn>
                    <a:cxn ang="0">
                      <a:pos x="149" y="103"/>
                    </a:cxn>
                    <a:cxn ang="0">
                      <a:pos x="134" y="88"/>
                    </a:cxn>
                    <a:cxn ang="0">
                      <a:pos x="116" y="75"/>
                    </a:cxn>
                    <a:cxn ang="0">
                      <a:pos x="96" y="61"/>
                    </a:cxn>
                    <a:cxn ang="0">
                      <a:pos x="77" y="50"/>
                    </a:cxn>
                    <a:cxn ang="0">
                      <a:pos x="60" y="39"/>
                    </a:cxn>
                    <a:cxn ang="0">
                      <a:pos x="50" y="33"/>
                    </a:cxn>
                    <a:cxn ang="0">
                      <a:pos x="37" y="0"/>
                    </a:cxn>
                    <a:cxn ang="0">
                      <a:pos x="45" y="0"/>
                    </a:cxn>
                    <a:cxn ang="0">
                      <a:pos x="48" y="3"/>
                    </a:cxn>
                    <a:cxn ang="0">
                      <a:pos x="60" y="14"/>
                    </a:cxn>
                    <a:cxn ang="0">
                      <a:pos x="75" y="25"/>
                    </a:cxn>
                    <a:cxn ang="0">
                      <a:pos x="94" y="36"/>
                    </a:cxn>
                    <a:cxn ang="0">
                      <a:pos x="113" y="50"/>
                    </a:cxn>
                    <a:cxn ang="0">
                      <a:pos x="131" y="63"/>
                    </a:cxn>
                    <a:cxn ang="0">
                      <a:pos x="149" y="77"/>
                    </a:cxn>
                    <a:cxn ang="0">
                      <a:pos x="166" y="92"/>
                    </a:cxn>
                    <a:cxn ang="0">
                      <a:pos x="178" y="107"/>
                    </a:cxn>
                    <a:cxn ang="0">
                      <a:pos x="188" y="124"/>
                    </a:cxn>
                    <a:cxn ang="0">
                      <a:pos x="192" y="141"/>
                    </a:cxn>
                    <a:cxn ang="0">
                      <a:pos x="191" y="157"/>
                    </a:cxn>
                    <a:cxn ang="0">
                      <a:pos x="183" y="175"/>
                    </a:cxn>
                    <a:cxn ang="0">
                      <a:pos x="166" y="195"/>
                    </a:cxn>
                    <a:cxn ang="0">
                      <a:pos x="148" y="209"/>
                    </a:cxn>
                    <a:cxn ang="0">
                      <a:pos x="128" y="220"/>
                    </a:cxn>
                    <a:cxn ang="0">
                      <a:pos x="107" y="227"/>
                    </a:cxn>
                    <a:cxn ang="0">
                      <a:pos x="85" y="231"/>
                    </a:cxn>
                    <a:cxn ang="0">
                      <a:pos x="64" y="231"/>
                    </a:cxn>
                    <a:cxn ang="0">
                      <a:pos x="43" y="224"/>
                    </a:cxn>
                    <a:cxn ang="0">
                      <a:pos x="24" y="212"/>
                    </a:cxn>
                    <a:cxn ang="0">
                      <a:pos x="11" y="198"/>
                    </a:cxn>
                    <a:cxn ang="0">
                      <a:pos x="5" y="182"/>
                    </a:cxn>
                    <a:cxn ang="0">
                      <a:pos x="0" y="166"/>
                    </a:cxn>
                    <a:cxn ang="0">
                      <a:pos x="0" y="148"/>
                    </a:cxn>
                    <a:cxn ang="0">
                      <a:pos x="6" y="117"/>
                    </a:cxn>
                    <a:cxn ang="0">
                      <a:pos x="23" y="56"/>
                    </a:cxn>
                    <a:cxn ang="0">
                      <a:pos x="30" y="25"/>
                    </a:cxn>
                    <a:cxn ang="0">
                      <a:pos x="32" y="20"/>
                    </a:cxn>
                    <a:cxn ang="0">
                      <a:pos x="30" y="17"/>
                    </a:cxn>
                    <a:cxn ang="0">
                      <a:pos x="30" y="8"/>
                    </a:cxn>
                    <a:cxn ang="0">
                      <a:pos x="31" y="6"/>
                    </a:cxn>
                    <a:cxn ang="0">
                      <a:pos x="37" y="0"/>
                    </a:cxn>
                  </a:cxnLst>
                  <a:rect l="0" t="0" r="r" b="b"/>
                  <a:pathLst>
                    <a:path w="192" h="231">
                      <a:moveTo>
                        <a:pt x="50" y="33"/>
                      </a:moveTo>
                      <a:lnTo>
                        <a:pt x="42" y="74"/>
                      </a:lnTo>
                      <a:lnTo>
                        <a:pt x="28" y="123"/>
                      </a:lnTo>
                      <a:lnTo>
                        <a:pt x="23" y="153"/>
                      </a:lnTo>
                      <a:lnTo>
                        <a:pt x="23" y="167"/>
                      </a:lnTo>
                      <a:lnTo>
                        <a:pt x="25" y="181"/>
                      </a:lnTo>
                      <a:lnTo>
                        <a:pt x="35" y="194"/>
                      </a:lnTo>
                      <a:lnTo>
                        <a:pt x="53" y="205"/>
                      </a:lnTo>
                      <a:lnTo>
                        <a:pt x="73" y="209"/>
                      </a:lnTo>
                      <a:lnTo>
                        <a:pt x="92" y="209"/>
                      </a:lnTo>
                      <a:lnTo>
                        <a:pt x="113" y="203"/>
                      </a:lnTo>
                      <a:lnTo>
                        <a:pt x="131" y="195"/>
                      </a:lnTo>
                      <a:lnTo>
                        <a:pt x="148" y="182"/>
                      </a:lnTo>
                      <a:lnTo>
                        <a:pt x="160" y="167"/>
                      </a:lnTo>
                      <a:lnTo>
                        <a:pt x="167" y="150"/>
                      </a:lnTo>
                      <a:lnTo>
                        <a:pt x="167" y="134"/>
                      </a:lnTo>
                      <a:lnTo>
                        <a:pt x="160" y="117"/>
                      </a:lnTo>
                      <a:lnTo>
                        <a:pt x="149" y="103"/>
                      </a:lnTo>
                      <a:lnTo>
                        <a:pt x="134" y="88"/>
                      </a:lnTo>
                      <a:lnTo>
                        <a:pt x="116" y="75"/>
                      </a:lnTo>
                      <a:lnTo>
                        <a:pt x="96" y="61"/>
                      </a:lnTo>
                      <a:lnTo>
                        <a:pt x="77" y="50"/>
                      </a:lnTo>
                      <a:lnTo>
                        <a:pt x="60" y="39"/>
                      </a:lnTo>
                      <a:lnTo>
                        <a:pt x="50" y="33"/>
                      </a:lnTo>
                      <a:close/>
                      <a:moveTo>
                        <a:pt x="37" y="0"/>
                      </a:moveTo>
                      <a:lnTo>
                        <a:pt x="45" y="0"/>
                      </a:lnTo>
                      <a:lnTo>
                        <a:pt x="48" y="3"/>
                      </a:lnTo>
                      <a:lnTo>
                        <a:pt x="60" y="14"/>
                      </a:lnTo>
                      <a:lnTo>
                        <a:pt x="75" y="25"/>
                      </a:lnTo>
                      <a:lnTo>
                        <a:pt x="94" y="36"/>
                      </a:lnTo>
                      <a:lnTo>
                        <a:pt x="113" y="50"/>
                      </a:lnTo>
                      <a:lnTo>
                        <a:pt x="131" y="63"/>
                      </a:lnTo>
                      <a:lnTo>
                        <a:pt x="149" y="77"/>
                      </a:lnTo>
                      <a:lnTo>
                        <a:pt x="166" y="92"/>
                      </a:lnTo>
                      <a:lnTo>
                        <a:pt x="178" y="107"/>
                      </a:lnTo>
                      <a:lnTo>
                        <a:pt x="188" y="124"/>
                      </a:lnTo>
                      <a:lnTo>
                        <a:pt x="192" y="141"/>
                      </a:lnTo>
                      <a:lnTo>
                        <a:pt x="191" y="157"/>
                      </a:lnTo>
                      <a:lnTo>
                        <a:pt x="183" y="175"/>
                      </a:lnTo>
                      <a:lnTo>
                        <a:pt x="166" y="195"/>
                      </a:lnTo>
                      <a:lnTo>
                        <a:pt x="148" y="209"/>
                      </a:lnTo>
                      <a:lnTo>
                        <a:pt x="128" y="220"/>
                      </a:lnTo>
                      <a:lnTo>
                        <a:pt x="107" y="227"/>
                      </a:lnTo>
                      <a:lnTo>
                        <a:pt x="85" y="231"/>
                      </a:lnTo>
                      <a:lnTo>
                        <a:pt x="64" y="231"/>
                      </a:lnTo>
                      <a:lnTo>
                        <a:pt x="43" y="224"/>
                      </a:lnTo>
                      <a:lnTo>
                        <a:pt x="24" y="212"/>
                      </a:lnTo>
                      <a:lnTo>
                        <a:pt x="11" y="198"/>
                      </a:lnTo>
                      <a:lnTo>
                        <a:pt x="5" y="182"/>
                      </a:lnTo>
                      <a:lnTo>
                        <a:pt x="0" y="166"/>
                      </a:lnTo>
                      <a:lnTo>
                        <a:pt x="0" y="148"/>
                      </a:lnTo>
                      <a:lnTo>
                        <a:pt x="6" y="117"/>
                      </a:lnTo>
                      <a:lnTo>
                        <a:pt x="23" y="56"/>
                      </a:lnTo>
                      <a:lnTo>
                        <a:pt x="30" y="25"/>
                      </a:lnTo>
                      <a:lnTo>
                        <a:pt x="32" y="20"/>
                      </a:lnTo>
                      <a:lnTo>
                        <a:pt x="30" y="17"/>
                      </a:lnTo>
                      <a:lnTo>
                        <a:pt x="30" y="8"/>
                      </a:lnTo>
                      <a:lnTo>
                        <a:pt x="31" y="6"/>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6" name="Freeform 190"/>
                <p:cNvSpPr>
                  <a:spLocks/>
                </p:cNvSpPr>
                <p:nvPr/>
              </p:nvSpPr>
              <p:spPr bwMode="auto">
                <a:xfrm>
                  <a:off x="4492" y="1458"/>
                  <a:ext cx="25" cy="22"/>
                </a:xfrm>
                <a:custGeom>
                  <a:avLst/>
                  <a:gdLst/>
                  <a:ahLst/>
                  <a:cxnLst>
                    <a:cxn ang="0">
                      <a:pos x="10" y="0"/>
                    </a:cxn>
                    <a:cxn ang="0">
                      <a:pos x="15" y="0"/>
                    </a:cxn>
                    <a:cxn ang="0">
                      <a:pos x="19" y="1"/>
                    </a:cxn>
                    <a:cxn ang="0">
                      <a:pos x="22" y="2"/>
                    </a:cxn>
                    <a:cxn ang="0">
                      <a:pos x="25" y="7"/>
                    </a:cxn>
                    <a:cxn ang="0">
                      <a:pos x="25" y="12"/>
                    </a:cxn>
                    <a:cxn ang="0">
                      <a:pos x="24" y="15"/>
                    </a:cxn>
                    <a:cxn ang="0">
                      <a:pos x="21" y="19"/>
                    </a:cxn>
                    <a:cxn ang="0">
                      <a:pos x="17" y="21"/>
                    </a:cxn>
                    <a:cxn ang="0">
                      <a:pos x="15" y="21"/>
                    </a:cxn>
                    <a:cxn ang="0">
                      <a:pos x="14" y="22"/>
                    </a:cxn>
                    <a:cxn ang="0">
                      <a:pos x="7" y="22"/>
                    </a:cxn>
                    <a:cxn ang="0">
                      <a:pos x="4" y="21"/>
                    </a:cxn>
                    <a:cxn ang="0">
                      <a:pos x="1" y="18"/>
                    </a:cxn>
                    <a:cxn ang="0">
                      <a:pos x="0" y="14"/>
                    </a:cxn>
                    <a:cxn ang="0">
                      <a:pos x="0" y="9"/>
                    </a:cxn>
                    <a:cxn ang="0">
                      <a:pos x="1" y="5"/>
                    </a:cxn>
                    <a:cxn ang="0">
                      <a:pos x="3" y="2"/>
                    </a:cxn>
                    <a:cxn ang="0">
                      <a:pos x="7" y="1"/>
                    </a:cxn>
                    <a:cxn ang="0">
                      <a:pos x="10" y="0"/>
                    </a:cxn>
                  </a:cxnLst>
                  <a:rect l="0" t="0" r="r" b="b"/>
                  <a:pathLst>
                    <a:path w="25" h="22">
                      <a:moveTo>
                        <a:pt x="10" y="0"/>
                      </a:moveTo>
                      <a:lnTo>
                        <a:pt x="15" y="0"/>
                      </a:lnTo>
                      <a:lnTo>
                        <a:pt x="19" y="1"/>
                      </a:lnTo>
                      <a:lnTo>
                        <a:pt x="22" y="2"/>
                      </a:lnTo>
                      <a:lnTo>
                        <a:pt x="25" y="7"/>
                      </a:lnTo>
                      <a:lnTo>
                        <a:pt x="25" y="12"/>
                      </a:lnTo>
                      <a:lnTo>
                        <a:pt x="24" y="15"/>
                      </a:lnTo>
                      <a:lnTo>
                        <a:pt x="21" y="19"/>
                      </a:lnTo>
                      <a:lnTo>
                        <a:pt x="17" y="21"/>
                      </a:lnTo>
                      <a:lnTo>
                        <a:pt x="15" y="21"/>
                      </a:lnTo>
                      <a:lnTo>
                        <a:pt x="14" y="22"/>
                      </a:lnTo>
                      <a:lnTo>
                        <a:pt x="7" y="22"/>
                      </a:lnTo>
                      <a:lnTo>
                        <a:pt x="4" y="21"/>
                      </a:lnTo>
                      <a:lnTo>
                        <a:pt x="1" y="18"/>
                      </a:lnTo>
                      <a:lnTo>
                        <a:pt x="0" y="14"/>
                      </a:lnTo>
                      <a:lnTo>
                        <a:pt x="0" y="9"/>
                      </a:lnTo>
                      <a:lnTo>
                        <a:pt x="1" y="5"/>
                      </a:lnTo>
                      <a:lnTo>
                        <a:pt x="3" y="2"/>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7" name="Freeform 191"/>
                <p:cNvSpPr>
                  <a:spLocks/>
                </p:cNvSpPr>
                <p:nvPr/>
              </p:nvSpPr>
              <p:spPr bwMode="auto">
                <a:xfrm>
                  <a:off x="4523" y="1459"/>
                  <a:ext cx="19" cy="22"/>
                </a:xfrm>
                <a:custGeom>
                  <a:avLst/>
                  <a:gdLst/>
                  <a:ahLst/>
                  <a:cxnLst>
                    <a:cxn ang="0">
                      <a:pos x="9" y="0"/>
                    </a:cxn>
                    <a:cxn ang="0">
                      <a:pos x="16" y="3"/>
                    </a:cxn>
                    <a:cxn ang="0">
                      <a:pos x="19" y="8"/>
                    </a:cxn>
                    <a:cxn ang="0">
                      <a:pos x="19" y="14"/>
                    </a:cxn>
                    <a:cxn ang="0">
                      <a:pos x="16" y="20"/>
                    </a:cxn>
                    <a:cxn ang="0">
                      <a:pos x="9" y="22"/>
                    </a:cxn>
                    <a:cxn ang="0">
                      <a:pos x="2" y="20"/>
                    </a:cxn>
                    <a:cxn ang="0">
                      <a:pos x="0" y="14"/>
                    </a:cxn>
                    <a:cxn ang="0">
                      <a:pos x="0" y="8"/>
                    </a:cxn>
                    <a:cxn ang="0">
                      <a:pos x="2" y="3"/>
                    </a:cxn>
                    <a:cxn ang="0">
                      <a:pos x="9" y="0"/>
                    </a:cxn>
                  </a:cxnLst>
                  <a:rect l="0" t="0" r="r" b="b"/>
                  <a:pathLst>
                    <a:path w="19" h="22">
                      <a:moveTo>
                        <a:pt x="9" y="0"/>
                      </a:moveTo>
                      <a:lnTo>
                        <a:pt x="16" y="3"/>
                      </a:lnTo>
                      <a:lnTo>
                        <a:pt x="19" y="8"/>
                      </a:lnTo>
                      <a:lnTo>
                        <a:pt x="19" y="14"/>
                      </a:lnTo>
                      <a:lnTo>
                        <a:pt x="16" y="20"/>
                      </a:lnTo>
                      <a:lnTo>
                        <a:pt x="9" y="22"/>
                      </a:lnTo>
                      <a:lnTo>
                        <a:pt x="2" y="20"/>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8" name="Freeform 192"/>
                <p:cNvSpPr>
                  <a:spLocks/>
                </p:cNvSpPr>
                <p:nvPr/>
              </p:nvSpPr>
              <p:spPr bwMode="auto">
                <a:xfrm>
                  <a:off x="4548" y="1437"/>
                  <a:ext cx="20" cy="22"/>
                </a:xfrm>
                <a:custGeom>
                  <a:avLst/>
                  <a:gdLst/>
                  <a:ahLst/>
                  <a:cxnLst>
                    <a:cxn ang="0">
                      <a:pos x="9" y="0"/>
                    </a:cxn>
                    <a:cxn ang="0">
                      <a:pos x="16" y="3"/>
                    </a:cxn>
                    <a:cxn ang="0">
                      <a:pos x="20" y="8"/>
                    </a:cxn>
                    <a:cxn ang="0">
                      <a:pos x="20" y="14"/>
                    </a:cxn>
                    <a:cxn ang="0">
                      <a:pos x="16" y="19"/>
                    </a:cxn>
                    <a:cxn ang="0">
                      <a:pos x="9" y="22"/>
                    </a:cxn>
                    <a:cxn ang="0">
                      <a:pos x="2" y="19"/>
                    </a:cxn>
                    <a:cxn ang="0">
                      <a:pos x="0" y="14"/>
                    </a:cxn>
                    <a:cxn ang="0">
                      <a:pos x="0" y="8"/>
                    </a:cxn>
                    <a:cxn ang="0">
                      <a:pos x="2" y="3"/>
                    </a:cxn>
                    <a:cxn ang="0">
                      <a:pos x="9" y="0"/>
                    </a:cxn>
                  </a:cxnLst>
                  <a:rect l="0" t="0" r="r" b="b"/>
                  <a:pathLst>
                    <a:path w="20" h="22">
                      <a:moveTo>
                        <a:pt x="9" y="0"/>
                      </a:moveTo>
                      <a:lnTo>
                        <a:pt x="16" y="3"/>
                      </a:lnTo>
                      <a:lnTo>
                        <a:pt x="20" y="8"/>
                      </a:lnTo>
                      <a:lnTo>
                        <a:pt x="20" y="14"/>
                      </a:lnTo>
                      <a:lnTo>
                        <a:pt x="16" y="19"/>
                      </a:lnTo>
                      <a:lnTo>
                        <a:pt x="9" y="22"/>
                      </a:lnTo>
                      <a:lnTo>
                        <a:pt x="2" y="19"/>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9" name="Freeform 193"/>
                <p:cNvSpPr>
                  <a:spLocks/>
                </p:cNvSpPr>
                <p:nvPr/>
              </p:nvSpPr>
              <p:spPr bwMode="auto">
                <a:xfrm>
                  <a:off x="4491" y="1488"/>
                  <a:ext cx="20" cy="23"/>
                </a:xfrm>
                <a:custGeom>
                  <a:avLst/>
                  <a:gdLst/>
                  <a:ahLst/>
                  <a:cxnLst>
                    <a:cxn ang="0">
                      <a:pos x="9" y="0"/>
                    </a:cxn>
                    <a:cxn ang="0">
                      <a:pos x="16" y="3"/>
                    </a:cxn>
                    <a:cxn ang="0">
                      <a:pos x="20" y="9"/>
                    </a:cxn>
                    <a:cxn ang="0">
                      <a:pos x="20" y="14"/>
                    </a:cxn>
                    <a:cxn ang="0">
                      <a:pos x="16" y="20"/>
                    </a:cxn>
                    <a:cxn ang="0">
                      <a:pos x="9" y="23"/>
                    </a:cxn>
                    <a:cxn ang="0">
                      <a:pos x="2" y="20"/>
                    </a:cxn>
                    <a:cxn ang="0">
                      <a:pos x="0" y="14"/>
                    </a:cxn>
                    <a:cxn ang="0">
                      <a:pos x="0" y="9"/>
                    </a:cxn>
                    <a:cxn ang="0">
                      <a:pos x="2" y="3"/>
                    </a:cxn>
                    <a:cxn ang="0">
                      <a:pos x="9" y="0"/>
                    </a:cxn>
                  </a:cxnLst>
                  <a:rect l="0" t="0" r="r" b="b"/>
                  <a:pathLst>
                    <a:path w="20" h="23">
                      <a:moveTo>
                        <a:pt x="9" y="0"/>
                      </a:moveTo>
                      <a:lnTo>
                        <a:pt x="16" y="3"/>
                      </a:lnTo>
                      <a:lnTo>
                        <a:pt x="20" y="9"/>
                      </a:lnTo>
                      <a:lnTo>
                        <a:pt x="20"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0" name="Freeform 194"/>
                <p:cNvSpPr>
                  <a:spLocks/>
                </p:cNvSpPr>
                <p:nvPr/>
              </p:nvSpPr>
              <p:spPr bwMode="auto">
                <a:xfrm>
                  <a:off x="4506" y="1420"/>
                  <a:ext cx="25" cy="22"/>
                </a:xfrm>
                <a:custGeom>
                  <a:avLst/>
                  <a:gdLst/>
                  <a:ahLst/>
                  <a:cxnLst>
                    <a:cxn ang="0">
                      <a:pos x="10" y="0"/>
                    </a:cxn>
                    <a:cxn ang="0">
                      <a:pos x="15" y="0"/>
                    </a:cxn>
                    <a:cxn ang="0">
                      <a:pos x="19" y="1"/>
                    </a:cxn>
                    <a:cxn ang="0">
                      <a:pos x="22" y="4"/>
                    </a:cxn>
                    <a:cxn ang="0">
                      <a:pos x="25" y="13"/>
                    </a:cxn>
                    <a:cxn ang="0">
                      <a:pos x="24" y="17"/>
                    </a:cxn>
                    <a:cxn ang="0">
                      <a:pos x="21" y="20"/>
                    </a:cxn>
                    <a:cxn ang="0">
                      <a:pos x="17" y="21"/>
                    </a:cxn>
                    <a:cxn ang="0">
                      <a:pos x="15" y="22"/>
                    </a:cxn>
                    <a:cxn ang="0">
                      <a:pos x="8" y="22"/>
                    </a:cxn>
                    <a:cxn ang="0">
                      <a:pos x="4" y="21"/>
                    </a:cxn>
                    <a:cxn ang="0">
                      <a:pos x="1" y="20"/>
                    </a:cxn>
                    <a:cxn ang="0">
                      <a:pos x="0" y="15"/>
                    </a:cxn>
                    <a:cxn ang="0">
                      <a:pos x="0" y="10"/>
                    </a:cxn>
                    <a:cxn ang="0">
                      <a:pos x="1" y="6"/>
                    </a:cxn>
                    <a:cxn ang="0">
                      <a:pos x="3" y="3"/>
                    </a:cxn>
                    <a:cxn ang="0">
                      <a:pos x="7" y="1"/>
                    </a:cxn>
                    <a:cxn ang="0">
                      <a:pos x="10" y="0"/>
                    </a:cxn>
                  </a:cxnLst>
                  <a:rect l="0" t="0" r="r" b="b"/>
                  <a:pathLst>
                    <a:path w="25" h="22">
                      <a:moveTo>
                        <a:pt x="10" y="0"/>
                      </a:moveTo>
                      <a:lnTo>
                        <a:pt x="15" y="0"/>
                      </a:lnTo>
                      <a:lnTo>
                        <a:pt x="19" y="1"/>
                      </a:lnTo>
                      <a:lnTo>
                        <a:pt x="22" y="4"/>
                      </a:lnTo>
                      <a:lnTo>
                        <a:pt x="25" y="13"/>
                      </a:lnTo>
                      <a:lnTo>
                        <a:pt x="24" y="17"/>
                      </a:lnTo>
                      <a:lnTo>
                        <a:pt x="21" y="20"/>
                      </a:lnTo>
                      <a:lnTo>
                        <a:pt x="17" y="21"/>
                      </a:lnTo>
                      <a:lnTo>
                        <a:pt x="15" y="22"/>
                      </a:lnTo>
                      <a:lnTo>
                        <a:pt x="8" y="22"/>
                      </a:lnTo>
                      <a:lnTo>
                        <a:pt x="4" y="21"/>
                      </a:lnTo>
                      <a:lnTo>
                        <a:pt x="1" y="20"/>
                      </a:lnTo>
                      <a:lnTo>
                        <a:pt x="0" y="15"/>
                      </a:lnTo>
                      <a:lnTo>
                        <a:pt x="0" y="10"/>
                      </a:lnTo>
                      <a:lnTo>
                        <a:pt x="1" y="6"/>
                      </a:lnTo>
                      <a:lnTo>
                        <a:pt x="3" y="3"/>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 name="Freeform 195"/>
                <p:cNvSpPr>
                  <a:spLocks/>
                </p:cNvSpPr>
                <p:nvPr/>
              </p:nvSpPr>
              <p:spPr bwMode="auto">
                <a:xfrm>
                  <a:off x="4534" y="1487"/>
                  <a:ext cx="25" cy="24"/>
                </a:xfrm>
                <a:custGeom>
                  <a:avLst/>
                  <a:gdLst/>
                  <a:ahLst/>
                  <a:cxnLst>
                    <a:cxn ang="0">
                      <a:pos x="16" y="0"/>
                    </a:cxn>
                    <a:cxn ang="0">
                      <a:pos x="21" y="1"/>
                    </a:cxn>
                    <a:cxn ang="0">
                      <a:pos x="23" y="4"/>
                    </a:cxn>
                    <a:cxn ang="0">
                      <a:pos x="25" y="8"/>
                    </a:cxn>
                    <a:cxn ang="0">
                      <a:pos x="25" y="14"/>
                    </a:cxn>
                    <a:cxn ang="0">
                      <a:pos x="23" y="17"/>
                    </a:cxn>
                    <a:cxn ang="0">
                      <a:pos x="22" y="21"/>
                    </a:cxn>
                    <a:cxn ang="0">
                      <a:pos x="18" y="22"/>
                    </a:cxn>
                    <a:cxn ang="0">
                      <a:pos x="16" y="22"/>
                    </a:cxn>
                    <a:cxn ang="0">
                      <a:pos x="14" y="24"/>
                    </a:cxn>
                    <a:cxn ang="0">
                      <a:pos x="9" y="24"/>
                    </a:cxn>
                    <a:cxn ang="0">
                      <a:pos x="5" y="22"/>
                    </a:cxn>
                    <a:cxn ang="0">
                      <a:pos x="2" y="19"/>
                    </a:cxn>
                    <a:cxn ang="0">
                      <a:pos x="0" y="11"/>
                    </a:cxn>
                    <a:cxn ang="0">
                      <a:pos x="1" y="7"/>
                    </a:cxn>
                    <a:cxn ang="0">
                      <a:pos x="4" y="4"/>
                    </a:cxn>
                    <a:cxn ang="0">
                      <a:pos x="8" y="3"/>
                    </a:cxn>
                    <a:cxn ang="0">
                      <a:pos x="11" y="1"/>
                    </a:cxn>
                    <a:cxn ang="0">
                      <a:pos x="12" y="1"/>
                    </a:cxn>
                    <a:cxn ang="0">
                      <a:pos x="16" y="0"/>
                    </a:cxn>
                  </a:cxnLst>
                  <a:rect l="0" t="0" r="r" b="b"/>
                  <a:pathLst>
                    <a:path w="25" h="24">
                      <a:moveTo>
                        <a:pt x="16" y="0"/>
                      </a:moveTo>
                      <a:lnTo>
                        <a:pt x="21" y="1"/>
                      </a:lnTo>
                      <a:lnTo>
                        <a:pt x="23" y="4"/>
                      </a:lnTo>
                      <a:lnTo>
                        <a:pt x="25" y="8"/>
                      </a:lnTo>
                      <a:lnTo>
                        <a:pt x="25" y="14"/>
                      </a:lnTo>
                      <a:lnTo>
                        <a:pt x="23" y="17"/>
                      </a:lnTo>
                      <a:lnTo>
                        <a:pt x="22" y="21"/>
                      </a:lnTo>
                      <a:lnTo>
                        <a:pt x="18" y="22"/>
                      </a:lnTo>
                      <a:lnTo>
                        <a:pt x="16" y="22"/>
                      </a:lnTo>
                      <a:lnTo>
                        <a:pt x="14" y="24"/>
                      </a:lnTo>
                      <a:lnTo>
                        <a:pt x="9" y="24"/>
                      </a:lnTo>
                      <a:lnTo>
                        <a:pt x="5" y="22"/>
                      </a:lnTo>
                      <a:lnTo>
                        <a:pt x="2" y="19"/>
                      </a:lnTo>
                      <a:lnTo>
                        <a:pt x="0" y="11"/>
                      </a:lnTo>
                      <a:lnTo>
                        <a:pt x="1" y="7"/>
                      </a:lnTo>
                      <a:lnTo>
                        <a:pt x="4" y="4"/>
                      </a:lnTo>
                      <a:lnTo>
                        <a:pt x="8" y="3"/>
                      </a:lnTo>
                      <a:lnTo>
                        <a:pt x="11" y="1"/>
                      </a:lnTo>
                      <a:lnTo>
                        <a:pt x="12" y="1"/>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 name="Freeform 196"/>
                <p:cNvSpPr>
                  <a:spLocks/>
                </p:cNvSpPr>
                <p:nvPr/>
              </p:nvSpPr>
              <p:spPr bwMode="auto">
                <a:xfrm>
                  <a:off x="4563" y="1462"/>
                  <a:ext cx="21" cy="21"/>
                </a:xfrm>
                <a:custGeom>
                  <a:avLst/>
                  <a:gdLst/>
                  <a:ahLst/>
                  <a:cxnLst>
                    <a:cxn ang="0">
                      <a:pos x="10" y="0"/>
                    </a:cxn>
                    <a:cxn ang="0">
                      <a:pos x="18" y="3"/>
                    </a:cxn>
                    <a:cxn ang="0">
                      <a:pos x="21" y="8"/>
                    </a:cxn>
                    <a:cxn ang="0">
                      <a:pos x="21" y="12"/>
                    </a:cxn>
                    <a:cxn ang="0">
                      <a:pos x="18" y="18"/>
                    </a:cxn>
                    <a:cxn ang="0">
                      <a:pos x="10" y="21"/>
                    </a:cxn>
                    <a:cxn ang="0">
                      <a:pos x="5" y="19"/>
                    </a:cxn>
                    <a:cxn ang="0">
                      <a:pos x="3" y="18"/>
                    </a:cxn>
                    <a:cxn ang="0">
                      <a:pos x="0" y="15"/>
                    </a:cxn>
                    <a:cxn ang="0">
                      <a:pos x="0" y="5"/>
                    </a:cxn>
                    <a:cxn ang="0">
                      <a:pos x="3" y="3"/>
                    </a:cxn>
                    <a:cxn ang="0">
                      <a:pos x="5" y="1"/>
                    </a:cxn>
                    <a:cxn ang="0">
                      <a:pos x="10" y="0"/>
                    </a:cxn>
                  </a:cxnLst>
                  <a:rect l="0" t="0" r="r" b="b"/>
                  <a:pathLst>
                    <a:path w="21" h="21">
                      <a:moveTo>
                        <a:pt x="10" y="0"/>
                      </a:moveTo>
                      <a:lnTo>
                        <a:pt x="18" y="3"/>
                      </a:lnTo>
                      <a:lnTo>
                        <a:pt x="21" y="8"/>
                      </a:lnTo>
                      <a:lnTo>
                        <a:pt x="21" y="12"/>
                      </a:lnTo>
                      <a:lnTo>
                        <a:pt x="18" y="18"/>
                      </a:lnTo>
                      <a:lnTo>
                        <a:pt x="10" y="21"/>
                      </a:lnTo>
                      <a:lnTo>
                        <a:pt x="5" y="19"/>
                      </a:lnTo>
                      <a:lnTo>
                        <a:pt x="3" y="18"/>
                      </a:lnTo>
                      <a:lnTo>
                        <a:pt x="0" y="15"/>
                      </a:lnTo>
                      <a:lnTo>
                        <a:pt x="0" y="5"/>
                      </a:lnTo>
                      <a:lnTo>
                        <a:pt x="3" y="3"/>
                      </a:lnTo>
                      <a:lnTo>
                        <a:pt x="5"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 name="Freeform 197"/>
                <p:cNvSpPr>
                  <a:spLocks/>
                </p:cNvSpPr>
                <p:nvPr/>
              </p:nvSpPr>
              <p:spPr bwMode="auto">
                <a:xfrm>
                  <a:off x="4603" y="1200"/>
                  <a:ext cx="169" cy="208"/>
                </a:xfrm>
                <a:custGeom>
                  <a:avLst/>
                  <a:gdLst/>
                  <a:ahLst/>
                  <a:cxnLst>
                    <a:cxn ang="0">
                      <a:pos x="29" y="0"/>
                    </a:cxn>
                    <a:cxn ang="0">
                      <a:pos x="41" y="10"/>
                    </a:cxn>
                    <a:cxn ang="0">
                      <a:pos x="56" y="21"/>
                    </a:cxn>
                    <a:cxn ang="0">
                      <a:pos x="74" y="32"/>
                    </a:cxn>
                    <a:cxn ang="0">
                      <a:pos x="93" y="43"/>
                    </a:cxn>
                    <a:cxn ang="0">
                      <a:pos x="130" y="71"/>
                    </a:cxn>
                    <a:cxn ang="0">
                      <a:pos x="145" y="85"/>
                    </a:cxn>
                    <a:cxn ang="0">
                      <a:pos x="157" y="100"/>
                    </a:cxn>
                    <a:cxn ang="0">
                      <a:pos x="166" y="116"/>
                    </a:cxn>
                    <a:cxn ang="0">
                      <a:pos x="169" y="132"/>
                    </a:cxn>
                    <a:cxn ang="0">
                      <a:pos x="164" y="150"/>
                    </a:cxn>
                    <a:cxn ang="0">
                      <a:pos x="153" y="169"/>
                    </a:cxn>
                    <a:cxn ang="0">
                      <a:pos x="132" y="187"/>
                    </a:cxn>
                    <a:cxn ang="0">
                      <a:pos x="114" y="198"/>
                    </a:cxn>
                    <a:cxn ang="0">
                      <a:pos x="95" y="205"/>
                    </a:cxn>
                    <a:cxn ang="0">
                      <a:pos x="75" y="208"/>
                    </a:cxn>
                    <a:cxn ang="0">
                      <a:pos x="56" y="208"/>
                    </a:cxn>
                    <a:cxn ang="0">
                      <a:pos x="39" y="203"/>
                    </a:cxn>
                    <a:cxn ang="0">
                      <a:pos x="24" y="195"/>
                    </a:cxn>
                    <a:cxn ang="0">
                      <a:pos x="11" y="184"/>
                    </a:cxn>
                    <a:cxn ang="0">
                      <a:pos x="3" y="169"/>
                    </a:cxn>
                    <a:cxn ang="0">
                      <a:pos x="0" y="150"/>
                    </a:cxn>
                    <a:cxn ang="0">
                      <a:pos x="2" y="130"/>
                    </a:cxn>
                    <a:cxn ang="0">
                      <a:pos x="9" y="100"/>
                    </a:cxn>
                    <a:cxn ang="0">
                      <a:pos x="17" y="73"/>
                    </a:cxn>
                    <a:cxn ang="0">
                      <a:pos x="24" y="45"/>
                    </a:cxn>
                    <a:cxn ang="0">
                      <a:pos x="29" y="14"/>
                    </a:cxn>
                    <a:cxn ang="0">
                      <a:pos x="29" y="0"/>
                    </a:cxn>
                  </a:cxnLst>
                  <a:rect l="0" t="0" r="r" b="b"/>
                  <a:pathLst>
                    <a:path w="169" h="208">
                      <a:moveTo>
                        <a:pt x="29" y="0"/>
                      </a:moveTo>
                      <a:lnTo>
                        <a:pt x="41" y="10"/>
                      </a:lnTo>
                      <a:lnTo>
                        <a:pt x="56" y="21"/>
                      </a:lnTo>
                      <a:lnTo>
                        <a:pt x="74" y="32"/>
                      </a:lnTo>
                      <a:lnTo>
                        <a:pt x="93" y="43"/>
                      </a:lnTo>
                      <a:lnTo>
                        <a:pt x="130" y="71"/>
                      </a:lnTo>
                      <a:lnTo>
                        <a:pt x="145" y="85"/>
                      </a:lnTo>
                      <a:lnTo>
                        <a:pt x="157" y="100"/>
                      </a:lnTo>
                      <a:lnTo>
                        <a:pt x="166" y="116"/>
                      </a:lnTo>
                      <a:lnTo>
                        <a:pt x="169" y="132"/>
                      </a:lnTo>
                      <a:lnTo>
                        <a:pt x="164" y="150"/>
                      </a:lnTo>
                      <a:lnTo>
                        <a:pt x="153" y="169"/>
                      </a:lnTo>
                      <a:lnTo>
                        <a:pt x="132" y="187"/>
                      </a:lnTo>
                      <a:lnTo>
                        <a:pt x="114" y="198"/>
                      </a:lnTo>
                      <a:lnTo>
                        <a:pt x="95" y="205"/>
                      </a:lnTo>
                      <a:lnTo>
                        <a:pt x="75" y="208"/>
                      </a:lnTo>
                      <a:lnTo>
                        <a:pt x="56" y="208"/>
                      </a:lnTo>
                      <a:lnTo>
                        <a:pt x="39" y="203"/>
                      </a:lnTo>
                      <a:lnTo>
                        <a:pt x="24" y="195"/>
                      </a:lnTo>
                      <a:lnTo>
                        <a:pt x="11" y="184"/>
                      </a:lnTo>
                      <a:lnTo>
                        <a:pt x="3" y="169"/>
                      </a:lnTo>
                      <a:lnTo>
                        <a:pt x="0" y="150"/>
                      </a:lnTo>
                      <a:lnTo>
                        <a:pt x="2" y="130"/>
                      </a:lnTo>
                      <a:lnTo>
                        <a:pt x="9" y="100"/>
                      </a:lnTo>
                      <a:lnTo>
                        <a:pt x="17" y="73"/>
                      </a:lnTo>
                      <a:lnTo>
                        <a:pt x="24" y="45"/>
                      </a:lnTo>
                      <a:lnTo>
                        <a:pt x="29"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 name="Freeform 198"/>
                <p:cNvSpPr>
                  <a:spLocks noEditPoints="1"/>
                </p:cNvSpPr>
                <p:nvPr/>
              </p:nvSpPr>
              <p:spPr bwMode="auto">
                <a:xfrm>
                  <a:off x="4592" y="1189"/>
                  <a:ext cx="192" cy="231"/>
                </a:xfrm>
                <a:custGeom>
                  <a:avLst/>
                  <a:gdLst/>
                  <a:ahLst/>
                  <a:cxnLst>
                    <a:cxn ang="0">
                      <a:pos x="50" y="32"/>
                    </a:cxn>
                    <a:cxn ang="0">
                      <a:pos x="46" y="57"/>
                    </a:cxn>
                    <a:cxn ang="0">
                      <a:pos x="38" y="90"/>
                    </a:cxn>
                    <a:cxn ang="0">
                      <a:pos x="28" y="123"/>
                    </a:cxn>
                    <a:cxn ang="0">
                      <a:pos x="25" y="136"/>
                    </a:cxn>
                    <a:cxn ang="0">
                      <a:pos x="22" y="152"/>
                    </a:cxn>
                    <a:cxn ang="0">
                      <a:pos x="22" y="167"/>
                    </a:cxn>
                    <a:cxn ang="0">
                      <a:pos x="27" y="181"/>
                    </a:cxn>
                    <a:cxn ang="0">
                      <a:pos x="36" y="194"/>
                    </a:cxn>
                    <a:cxn ang="0">
                      <a:pos x="53" y="205"/>
                    </a:cxn>
                    <a:cxn ang="0">
                      <a:pos x="72" y="209"/>
                    </a:cxn>
                    <a:cxn ang="0">
                      <a:pos x="93" y="209"/>
                    </a:cxn>
                    <a:cxn ang="0">
                      <a:pos x="113" y="203"/>
                    </a:cxn>
                    <a:cxn ang="0">
                      <a:pos x="131" y="194"/>
                    </a:cxn>
                    <a:cxn ang="0">
                      <a:pos x="148" y="181"/>
                    </a:cxn>
                    <a:cxn ang="0">
                      <a:pos x="160" y="166"/>
                    </a:cxn>
                    <a:cxn ang="0">
                      <a:pos x="167" y="149"/>
                    </a:cxn>
                    <a:cxn ang="0">
                      <a:pos x="167" y="132"/>
                    </a:cxn>
                    <a:cxn ang="0">
                      <a:pos x="160" y="117"/>
                    </a:cxn>
                    <a:cxn ang="0">
                      <a:pos x="149" y="102"/>
                    </a:cxn>
                    <a:cxn ang="0">
                      <a:pos x="134" y="88"/>
                    </a:cxn>
                    <a:cxn ang="0">
                      <a:pos x="116" y="74"/>
                    </a:cxn>
                    <a:cxn ang="0">
                      <a:pos x="77" y="49"/>
                    </a:cxn>
                    <a:cxn ang="0">
                      <a:pos x="60" y="38"/>
                    </a:cxn>
                    <a:cxn ang="0">
                      <a:pos x="50" y="32"/>
                    </a:cxn>
                    <a:cxn ang="0">
                      <a:pos x="36" y="0"/>
                    </a:cxn>
                    <a:cxn ang="0">
                      <a:pos x="45" y="0"/>
                    </a:cxn>
                    <a:cxn ang="0">
                      <a:pos x="47" y="3"/>
                    </a:cxn>
                    <a:cxn ang="0">
                      <a:pos x="60" y="13"/>
                    </a:cxn>
                    <a:cxn ang="0">
                      <a:pos x="75" y="24"/>
                    </a:cxn>
                    <a:cxn ang="0">
                      <a:pos x="93" y="36"/>
                    </a:cxn>
                    <a:cxn ang="0">
                      <a:pos x="113" y="49"/>
                    </a:cxn>
                    <a:cxn ang="0">
                      <a:pos x="149" y="77"/>
                    </a:cxn>
                    <a:cxn ang="0">
                      <a:pos x="166" y="92"/>
                    </a:cxn>
                    <a:cxn ang="0">
                      <a:pos x="178" y="107"/>
                    </a:cxn>
                    <a:cxn ang="0">
                      <a:pos x="188" y="123"/>
                    </a:cxn>
                    <a:cxn ang="0">
                      <a:pos x="192" y="141"/>
                    </a:cxn>
                    <a:cxn ang="0">
                      <a:pos x="191" y="157"/>
                    </a:cxn>
                    <a:cxn ang="0">
                      <a:pos x="182" y="175"/>
                    </a:cxn>
                    <a:cxn ang="0">
                      <a:pos x="166" y="195"/>
                    </a:cxn>
                    <a:cxn ang="0">
                      <a:pos x="148" y="209"/>
                    </a:cxn>
                    <a:cxn ang="0">
                      <a:pos x="128" y="219"/>
                    </a:cxn>
                    <a:cxn ang="0">
                      <a:pos x="107" y="227"/>
                    </a:cxn>
                    <a:cxn ang="0">
                      <a:pos x="85" y="231"/>
                    </a:cxn>
                    <a:cxn ang="0">
                      <a:pos x="64" y="230"/>
                    </a:cxn>
                    <a:cxn ang="0">
                      <a:pos x="43" y="224"/>
                    </a:cxn>
                    <a:cxn ang="0">
                      <a:pos x="24" y="212"/>
                    </a:cxn>
                    <a:cxn ang="0">
                      <a:pos x="11" y="198"/>
                    </a:cxn>
                    <a:cxn ang="0">
                      <a:pos x="4" y="182"/>
                    </a:cxn>
                    <a:cxn ang="0">
                      <a:pos x="0" y="164"/>
                    </a:cxn>
                    <a:cxn ang="0">
                      <a:pos x="0" y="146"/>
                    </a:cxn>
                    <a:cxn ang="0">
                      <a:pos x="6" y="116"/>
                    </a:cxn>
                    <a:cxn ang="0">
                      <a:pos x="14" y="86"/>
                    </a:cxn>
                    <a:cxn ang="0">
                      <a:pos x="22" y="56"/>
                    </a:cxn>
                    <a:cxn ang="0">
                      <a:pos x="29" y="25"/>
                    </a:cxn>
                    <a:cxn ang="0">
                      <a:pos x="34" y="19"/>
                    </a:cxn>
                    <a:cxn ang="0">
                      <a:pos x="29" y="15"/>
                    </a:cxn>
                    <a:cxn ang="0">
                      <a:pos x="29" y="7"/>
                    </a:cxn>
                    <a:cxn ang="0">
                      <a:pos x="31" y="4"/>
                    </a:cxn>
                    <a:cxn ang="0">
                      <a:pos x="34" y="1"/>
                    </a:cxn>
                    <a:cxn ang="0">
                      <a:pos x="36" y="0"/>
                    </a:cxn>
                  </a:cxnLst>
                  <a:rect l="0" t="0" r="r" b="b"/>
                  <a:pathLst>
                    <a:path w="192" h="231">
                      <a:moveTo>
                        <a:pt x="50" y="32"/>
                      </a:moveTo>
                      <a:lnTo>
                        <a:pt x="46" y="57"/>
                      </a:lnTo>
                      <a:lnTo>
                        <a:pt x="38" y="90"/>
                      </a:lnTo>
                      <a:lnTo>
                        <a:pt x="28" y="123"/>
                      </a:lnTo>
                      <a:lnTo>
                        <a:pt x="25" y="136"/>
                      </a:lnTo>
                      <a:lnTo>
                        <a:pt x="22" y="152"/>
                      </a:lnTo>
                      <a:lnTo>
                        <a:pt x="22" y="167"/>
                      </a:lnTo>
                      <a:lnTo>
                        <a:pt x="27" y="181"/>
                      </a:lnTo>
                      <a:lnTo>
                        <a:pt x="36" y="194"/>
                      </a:lnTo>
                      <a:lnTo>
                        <a:pt x="53" y="205"/>
                      </a:lnTo>
                      <a:lnTo>
                        <a:pt x="72" y="209"/>
                      </a:lnTo>
                      <a:lnTo>
                        <a:pt x="93" y="209"/>
                      </a:lnTo>
                      <a:lnTo>
                        <a:pt x="113" y="203"/>
                      </a:lnTo>
                      <a:lnTo>
                        <a:pt x="131" y="194"/>
                      </a:lnTo>
                      <a:lnTo>
                        <a:pt x="148" y="181"/>
                      </a:lnTo>
                      <a:lnTo>
                        <a:pt x="160" y="166"/>
                      </a:lnTo>
                      <a:lnTo>
                        <a:pt x="167" y="149"/>
                      </a:lnTo>
                      <a:lnTo>
                        <a:pt x="167" y="132"/>
                      </a:lnTo>
                      <a:lnTo>
                        <a:pt x="160" y="117"/>
                      </a:lnTo>
                      <a:lnTo>
                        <a:pt x="149" y="102"/>
                      </a:lnTo>
                      <a:lnTo>
                        <a:pt x="134" y="88"/>
                      </a:lnTo>
                      <a:lnTo>
                        <a:pt x="116" y="74"/>
                      </a:lnTo>
                      <a:lnTo>
                        <a:pt x="77" y="49"/>
                      </a:lnTo>
                      <a:lnTo>
                        <a:pt x="60" y="38"/>
                      </a:lnTo>
                      <a:lnTo>
                        <a:pt x="50" y="32"/>
                      </a:lnTo>
                      <a:close/>
                      <a:moveTo>
                        <a:pt x="36" y="0"/>
                      </a:moveTo>
                      <a:lnTo>
                        <a:pt x="45" y="0"/>
                      </a:lnTo>
                      <a:lnTo>
                        <a:pt x="47" y="3"/>
                      </a:lnTo>
                      <a:lnTo>
                        <a:pt x="60" y="13"/>
                      </a:lnTo>
                      <a:lnTo>
                        <a:pt x="75" y="24"/>
                      </a:lnTo>
                      <a:lnTo>
                        <a:pt x="93" y="36"/>
                      </a:lnTo>
                      <a:lnTo>
                        <a:pt x="113" y="49"/>
                      </a:lnTo>
                      <a:lnTo>
                        <a:pt x="149" y="77"/>
                      </a:lnTo>
                      <a:lnTo>
                        <a:pt x="166" y="92"/>
                      </a:lnTo>
                      <a:lnTo>
                        <a:pt x="178" y="107"/>
                      </a:lnTo>
                      <a:lnTo>
                        <a:pt x="188" y="123"/>
                      </a:lnTo>
                      <a:lnTo>
                        <a:pt x="192" y="141"/>
                      </a:lnTo>
                      <a:lnTo>
                        <a:pt x="191" y="157"/>
                      </a:lnTo>
                      <a:lnTo>
                        <a:pt x="182" y="175"/>
                      </a:lnTo>
                      <a:lnTo>
                        <a:pt x="166" y="195"/>
                      </a:lnTo>
                      <a:lnTo>
                        <a:pt x="148" y="209"/>
                      </a:lnTo>
                      <a:lnTo>
                        <a:pt x="128" y="219"/>
                      </a:lnTo>
                      <a:lnTo>
                        <a:pt x="107" y="227"/>
                      </a:lnTo>
                      <a:lnTo>
                        <a:pt x="85" y="231"/>
                      </a:lnTo>
                      <a:lnTo>
                        <a:pt x="64" y="230"/>
                      </a:lnTo>
                      <a:lnTo>
                        <a:pt x="43" y="224"/>
                      </a:lnTo>
                      <a:lnTo>
                        <a:pt x="24" y="212"/>
                      </a:lnTo>
                      <a:lnTo>
                        <a:pt x="11" y="198"/>
                      </a:lnTo>
                      <a:lnTo>
                        <a:pt x="4" y="182"/>
                      </a:lnTo>
                      <a:lnTo>
                        <a:pt x="0" y="164"/>
                      </a:lnTo>
                      <a:lnTo>
                        <a:pt x="0" y="146"/>
                      </a:lnTo>
                      <a:lnTo>
                        <a:pt x="6" y="116"/>
                      </a:lnTo>
                      <a:lnTo>
                        <a:pt x="14" y="86"/>
                      </a:lnTo>
                      <a:lnTo>
                        <a:pt x="22" y="56"/>
                      </a:lnTo>
                      <a:lnTo>
                        <a:pt x="29" y="25"/>
                      </a:lnTo>
                      <a:lnTo>
                        <a:pt x="34" y="19"/>
                      </a:lnTo>
                      <a:lnTo>
                        <a:pt x="29" y="15"/>
                      </a:lnTo>
                      <a:lnTo>
                        <a:pt x="29" y="7"/>
                      </a:lnTo>
                      <a:lnTo>
                        <a:pt x="31" y="4"/>
                      </a:lnTo>
                      <a:lnTo>
                        <a:pt x="34" y="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 name="Freeform 199"/>
                <p:cNvSpPr>
                  <a:spLocks/>
                </p:cNvSpPr>
                <p:nvPr/>
              </p:nvSpPr>
              <p:spPr bwMode="auto">
                <a:xfrm>
                  <a:off x="4623" y="1282"/>
                  <a:ext cx="25" cy="24"/>
                </a:xfrm>
                <a:custGeom>
                  <a:avLst/>
                  <a:gdLst/>
                  <a:ahLst/>
                  <a:cxnLst>
                    <a:cxn ang="0">
                      <a:pos x="15" y="0"/>
                    </a:cxn>
                    <a:cxn ang="0">
                      <a:pos x="19" y="2"/>
                    </a:cxn>
                    <a:cxn ang="0">
                      <a:pos x="22" y="4"/>
                    </a:cxn>
                    <a:cxn ang="0">
                      <a:pos x="25" y="9"/>
                    </a:cxn>
                    <a:cxn ang="0">
                      <a:pos x="25" y="13"/>
                    </a:cxn>
                    <a:cxn ang="0">
                      <a:pos x="23" y="17"/>
                    </a:cxn>
                    <a:cxn ang="0">
                      <a:pos x="21" y="21"/>
                    </a:cxn>
                    <a:cxn ang="0">
                      <a:pos x="16" y="23"/>
                    </a:cxn>
                    <a:cxn ang="0">
                      <a:pos x="14" y="23"/>
                    </a:cxn>
                    <a:cxn ang="0">
                      <a:pos x="14" y="24"/>
                    </a:cxn>
                    <a:cxn ang="0">
                      <a:pos x="8" y="24"/>
                    </a:cxn>
                    <a:cxn ang="0">
                      <a:pos x="5" y="23"/>
                    </a:cxn>
                    <a:cxn ang="0">
                      <a:pos x="1" y="20"/>
                    </a:cxn>
                    <a:cxn ang="0">
                      <a:pos x="0" y="16"/>
                    </a:cxn>
                    <a:cxn ang="0">
                      <a:pos x="0" y="11"/>
                    </a:cxn>
                    <a:cxn ang="0">
                      <a:pos x="1" y="7"/>
                    </a:cxn>
                    <a:cxn ang="0">
                      <a:pos x="3" y="4"/>
                    </a:cxn>
                    <a:cxn ang="0">
                      <a:pos x="7" y="2"/>
                    </a:cxn>
                    <a:cxn ang="0">
                      <a:pos x="11" y="2"/>
                    </a:cxn>
                    <a:cxn ang="0">
                      <a:pos x="15" y="0"/>
                    </a:cxn>
                  </a:cxnLst>
                  <a:rect l="0" t="0" r="r" b="b"/>
                  <a:pathLst>
                    <a:path w="25" h="24">
                      <a:moveTo>
                        <a:pt x="15" y="0"/>
                      </a:moveTo>
                      <a:lnTo>
                        <a:pt x="19" y="2"/>
                      </a:lnTo>
                      <a:lnTo>
                        <a:pt x="22" y="4"/>
                      </a:lnTo>
                      <a:lnTo>
                        <a:pt x="25" y="9"/>
                      </a:lnTo>
                      <a:lnTo>
                        <a:pt x="25" y="13"/>
                      </a:lnTo>
                      <a:lnTo>
                        <a:pt x="23" y="17"/>
                      </a:lnTo>
                      <a:lnTo>
                        <a:pt x="21" y="21"/>
                      </a:lnTo>
                      <a:lnTo>
                        <a:pt x="16" y="23"/>
                      </a:lnTo>
                      <a:lnTo>
                        <a:pt x="14" y="23"/>
                      </a:lnTo>
                      <a:lnTo>
                        <a:pt x="14" y="24"/>
                      </a:lnTo>
                      <a:lnTo>
                        <a:pt x="8" y="24"/>
                      </a:lnTo>
                      <a:lnTo>
                        <a:pt x="5" y="23"/>
                      </a:lnTo>
                      <a:lnTo>
                        <a:pt x="1" y="20"/>
                      </a:lnTo>
                      <a:lnTo>
                        <a:pt x="0" y="16"/>
                      </a:lnTo>
                      <a:lnTo>
                        <a:pt x="0" y="11"/>
                      </a:lnTo>
                      <a:lnTo>
                        <a:pt x="1" y="7"/>
                      </a:lnTo>
                      <a:lnTo>
                        <a:pt x="3" y="4"/>
                      </a:lnTo>
                      <a:lnTo>
                        <a:pt x="7"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6" name="Freeform 200"/>
                <p:cNvSpPr>
                  <a:spLocks/>
                </p:cNvSpPr>
                <p:nvPr/>
              </p:nvSpPr>
              <p:spPr bwMode="auto">
                <a:xfrm>
                  <a:off x="4653" y="1285"/>
                  <a:ext cx="20" cy="22"/>
                </a:xfrm>
                <a:custGeom>
                  <a:avLst/>
                  <a:gdLst/>
                  <a:ahLst/>
                  <a:cxnLst>
                    <a:cxn ang="0">
                      <a:pos x="10" y="0"/>
                    </a:cxn>
                    <a:cxn ang="0">
                      <a:pos x="17" y="3"/>
                    </a:cxn>
                    <a:cxn ang="0">
                      <a:pos x="20" y="8"/>
                    </a:cxn>
                    <a:cxn ang="0">
                      <a:pos x="20" y="14"/>
                    </a:cxn>
                    <a:cxn ang="0">
                      <a:pos x="17" y="20"/>
                    </a:cxn>
                    <a:cxn ang="0">
                      <a:pos x="10" y="22"/>
                    </a:cxn>
                    <a:cxn ang="0">
                      <a:pos x="3" y="20"/>
                    </a:cxn>
                    <a:cxn ang="0">
                      <a:pos x="0" y="14"/>
                    </a:cxn>
                    <a:cxn ang="0">
                      <a:pos x="0" y="8"/>
                    </a:cxn>
                    <a:cxn ang="0">
                      <a:pos x="3" y="3"/>
                    </a:cxn>
                    <a:cxn ang="0">
                      <a:pos x="10" y="0"/>
                    </a:cxn>
                  </a:cxnLst>
                  <a:rect l="0" t="0" r="r" b="b"/>
                  <a:pathLst>
                    <a:path w="20" h="22">
                      <a:moveTo>
                        <a:pt x="10" y="0"/>
                      </a:moveTo>
                      <a:lnTo>
                        <a:pt x="17" y="3"/>
                      </a:lnTo>
                      <a:lnTo>
                        <a:pt x="20" y="8"/>
                      </a:lnTo>
                      <a:lnTo>
                        <a:pt x="20"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7" name="Freeform 201"/>
                <p:cNvSpPr>
                  <a:spLocks/>
                </p:cNvSpPr>
                <p:nvPr/>
              </p:nvSpPr>
              <p:spPr bwMode="auto">
                <a:xfrm>
                  <a:off x="4678" y="1263"/>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8" name="Freeform 202"/>
                <p:cNvSpPr>
                  <a:spLocks/>
                </p:cNvSpPr>
                <p:nvPr/>
              </p:nvSpPr>
              <p:spPr bwMode="auto">
                <a:xfrm>
                  <a:off x="4621" y="1314"/>
                  <a:ext cx="21" cy="21"/>
                </a:xfrm>
                <a:custGeom>
                  <a:avLst/>
                  <a:gdLst/>
                  <a:ahLst/>
                  <a:cxnLst>
                    <a:cxn ang="0">
                      <a:pos x="10" y="0"/>
                    </a:cxn>
                    <a:cxn ang="0">
                      <a:pos x="18" y="3"/>
                    </a:cxn>
                    <a:cxn ang="0">
                      <a:pos x="21" y="9"/>
                    </a:cxn>
                    <a:cxn ang="0">
                      <a:pos x="21" y="13"/>
                    </a:cxn>
                    <a:cxn ang="0">
                      <a:pos x="18" y="18"/>
                    </a:cxn>
                    <a:cxn ang="0">
                      <a:pos x="10" y="21"/>
                    </a:cxn>
                    <a:cxn ang="0">
                      <a:pos x="6" y="20"/>
                    </a:cxn>
                    <a:cxn ang="0">
                      <a:pos x="3" y="18"/>
                    </a:cxn>
                    <a:cxn ang="0">
                      <a:pos x="0" y="16"/>
                    </a:cxn>
                    <a:cxn ang="0">
                      <a:pos x="0" y="6"/>
                    </a:cxn>
                    <a:cxn ang="0">
                      <a:pos x="3" y="3"/>
                    </a:cxn>
                    <a:cxn ang="0">
                      <a:pos x="6" y="2"/>
                    </a:cxn>
                    <a:cxn ang="0">
                      <a:pos x="10" y="0"/>
                    </a:cxn>
                  </a:cxnLst>
                  <a:rect l="0" t="0" r="r" b="b"/>
                  <a:pathLst>
                    <a:path w="21" h="21">
                      <a:moveTo>
                        <a:pt x="10" y="0"/>
                      </a:moveTo>
                      <a:lnTo>
                        <a:pt x="18" y="3"/>
                      </a:lnTo>
                      <a:lnTo>
                        <a:pt x="21" y="9"/>
                      </a:lnTo>
                      <a:lnTo>
                        <a:pt x="21" y="13"/>
                      </a:lnTo>
                      <a:lnTo>
                        <a:pt x="18" y="18"/>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9" name="Freeform 203"/>
                <p:cNvSpPr>
                  <a:spLocks/>
                </p:cNvSpPr>
                <p:nvPr/>
              </p:nvSpPr>
              <p:spPr bwMode="auto">
                <a:xfrm>
                  <a:off x="4637" y="1245"/>
                  <a:ext cx="25" cy="23"/>
                </a:xfrm>
                <a:custGeom>
                  <a:avLst/>
                  <a:gdLst/>
                  <a:ahLst/>
                  <a:cxnLst>
                    <a:cxn ang="0">
                      <a:pos x="15" y="0"/>
                    </a:cxn>
                    <a:cxn ang="0">
                      <a:pos x="19" y="1"/>
                    </a:cxn>
                    <a:cxn ang="0">
                      <a:pos x="22" y="4"/>
                    </a:cxn>
                    <a:cxn ang="0">
                      <a:pos x="25" y="12"/>
                    </a:cxn>
                    <a:cxn ang="0">
                      <a:pos x="22" y="18"/>
                    </a:cxn>
                    <a:cxn ang="0">
                      <a:pos x="19" y="21"/>
                    </a:cxn>
                    <a:cxn ang="0">
                      <a:pos x="16" y="22"/>
                    </a:cxn>
                    <a:cxn ang="0">
                      <a:pos x="15" y="22"/>
                    </a:cxn>
                    <a:cxn ang="0">
                      <a:pos x="12" y="23"/>
                    </a:cxn>
                    <a:cxn ang="0">
                      <a:pos x="8" y="23"/>
                    </a:cxn>
                    <a:cxn ang="0">
                      <a:pos x="4" y="22"/>
                    </a:cxn>
                    <a:cxn ang="0">
                      <a:pos x="1" y="19"/>
                    </a:cxn>
                    <a:cxn ang="0">
                      <a:pos x="0" y="15"/>
                    </a:cxn>
                    <a:cxn ang="0">
                      <a:pos x="0" y="11"/>
                    </a:cxn>
                    <a:cxn ang="0">
                      <a:pos x="1" y="7"/>
                    </a:cxn>
                    <a:cxn ang="0">
                      <a:pos x="2" y="4"/>
                    </a:cxn>
                    <a:cxn ang="0">
                      <a:pos x="7" y="1"/>
                    </a:cxn>
                    <a:cxn ang="0">
                      <a:pos x="11" y="1"/>
                    </a:cxn>
                    <a:cxn ang="0">
                      <a:pos x="15" y="0"/>
                    </a:cxn>
                  </a:cxnLst>
                  <a:rect l="0" t="0" r="r" b="b"/>
                  <a:pathLst>
                    <a:path w="25" h="23">
                      <a:moveTo>
                        <a:pt x="15" y="0"/>
                      </a:moveTo>
                      <a:lnTo>
                        <a:pt x="19" y="1"/>
                      </a:lnTo>
                      <a:lnTo>
                        <a:pt x="22" y="4"/>
                      </a:lnTo>
                      <a:lnTo>
                        <a:pt x="25" y="12"/>
                      </a:lnTo>
                      <a:lnTo>
                        <a:pt x="22" y="18"/>
                      </a:lnTo>
                      <a:lnTo>
                        <a:pt x="19" y="21"/>
                      </a:lnTo>
                      <a:lnTo>
                        <a:pt x="16" y="22"/>
                      </a:lnTo>
                      <a:lnTo>
                        <a:pt x="15" y="22"/>
                      </a:lnTo>
                      <a:lnTo>
                        <a:pt x="12" y="23"/>
                      </a:lnTo>
                      <a:lnTo>
                        <a:pt x="8" y="23"/>
                      </a:lnTo>
                      <a:lnTo>
                        <a:pt x="4" y="22"/>
                      </a:lnTo>
                      <a:lnTo>
                        <a:pt x="1" y="19"/>
                      </a:lnTo>
                      <a:lnTo>
                        <a:pt x="0" y="15"/>
                      </a:lnTo>
                      <a:lnTo>
                        <a:pt x="0" y="11"/>
                      </a:lnTo>
                      <a:lnTo>
                        <a:pt x="1" y="7"/>
                      </a:lnTo>
                      <a:lnTo>
                        <a:pt x="2"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0" name="Freeform 204"/>
                <p:cNvSpPr>
                  <a:spLocks/>
                </p:cNvSpPr>
                <p:nvPr/>
              </p:nvSpPr>
              <p:spPr bwMode="auto">
                <a:xfrm>
                  <a:off x="4664" y="1313"/>
                  <a:ext cx="26" cy="24"/>
                </a:xfrm>
                <a:custGeom>
                  <a:avLst/>
                  <a:gdLst/>
                  <a:ahLst/>
                  <a:cxnLst>
                    <a:cxn ang="0">
                      <a:pos x="13" y="0"/>
                    </a:cxn>
                    <a:cxn ang="0">
                      <a:pos x="17" y="0"/>
                    </a:cxn>
                    <a:cxn ang="0">
                      <a:pos x="21" y="1"/>
                    </a:cxn>
                    <a:cxn ang="0">
                      <a:pos x="24" y="4"/>
                    </a:cxn>
                    <a:cxn ang="0">
                      <a:pos x="26" y="8"/>
                    </a:cxn>
                    <a:cxn ang="0">
                      <a:pos x="26" y="12"/>
                    </a:cxn>
                    <a:cxn ang="0">
                      <a:pos x="24" y="17"/>
                    </a:cxn>
                    <a:cxn ang="0">
                      <a:pos x="23" y="19"/>
                    </a:cxn>
                    <a:cxn ang="0">
                      <a:pos x="19" y="22"/>
                    </a:cxn>
                    <a:cxn ang="0">
                      <a:pos x="14" y="22"/>
                    </a:cxn>
                    <a:cxn ang="0">
                      <a:pos x="10" y="24"/>
                    </a:cxn>
                    <a:cxn ang="0">
                      <a:pos x="6" y="22"/>
                    </a:cxn>
                    <a:cxn ang="0">
                      <a:pos x="3" y="19"/>
                    </a:cxn>
                    <a:cxn ang="0">
                      <a:pos x="2" y="15"/>
                    </a:cxn>
                    <a:cxn ang="0">
                      <a:pos x="0" y="12"/>
                    </a:cxn>
                    <a:cxn ang="0">
                      <a:pos x="2" y="8"/>
                    </a:cxn>
                    <a:cxn ang="0">
                      <a:pos x="3" y="5"/>
                    </a:cxn>
                    <a:cxn ang="0">
                      <a:pos x="6" y="3"/>
                    </a:cxn>
                    <a:cxn ang="0">
                      <a:pos x="9" y="1"/>
                    </a:cxn>
                    <a:cxn ang="0">
                      <a:pos x="12" y="1"/>
                    </a:cxn>
                    <a:cxn ang="0">
                      <a:pos x="13" y="0"/>
                    </a:cxn>
                  </a:cxnLst>
                  <a:rect l="0" t="0" r="r" b="b"/>
                  <a:pathLst>
                    <a:path w="26" h="24">
                      <a:moveTo>
                        <a:pt x="13" y="0"/>
                      </a:moveTo>
                      <a:lnTo>
                        <a:pt x="17" y="0"/>
                      </a:lnTo>
                      <a:lnTo>
                        <a:pt x="21" y="1"/>
                      </a:lnTo>
                      <a:lnTo>
                        <a:pt x="24" y="4"/>
                      </a:lnTo>
                      <a:lnTo>
                        <a:pt x="26" y="8"/>
                      </a:lnTo>
                      <a:lnTo>
                        <a:pt x="26" y="12"/>
                      </a:lnTo>
                      <a:lnTo>
                        <a:pt x="24" y="17"/>
                      </a:lnTo>
                      <a:lnTo>
                        <a:pt x="23" y="19"/>
                      </a:lnTo>
                      <a:lnTo>
                        <a:pt x="19" y="22"/>
                      </a:lnTo>
                      <a:lnTo>
                        <a:pt x="14" y="22"/>
                      </a:lnTo>
                      <a:lnTo>
                        <a:pt x="10" y="24"/>
                      </a:lnTo>
                      <a:lnTo>
                        <a:pt x="6" y="22"/>
                      </a:lnTo>
                      <a:lnTo>
                        <a:pt x="3" y="19"/>
                      </a:lnTo>
                      <a:lnTo>
                        <a:pt x="2" y="15"/>
                      </a:lnTo>
                      <a:lnTo>
                        <a:pt x="0" y="12"/>
                      </a:lnTo>
                      <a:lnTo>
                        <a:pt x="2" y="8"/>
                      </a:lnTo>
                      <a:lnTo>
                        <a:pt x="3" y="5"/>
                      </a:lnTo>
                      <a:lnTo>
                        <a:pt x="6" y="3"/>
                      </a:lnTo>
                      <a:lnTo>
                        <a:pt x="9" y="1"/>
                      </a:lnTo>
                      <a:lnTo>
                        <a:pt x="12"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1" name="Freeform 205"/>
                <p:cNvSpPr>
                  <a:spLocks/>
                </p:cNvSpPr>
                <p:nvPr/>
              </p:nvSpPr>
              <p:spPr bwMode="auto">
                <a:xfrm>
                  <a:off x="4694" y="1286"/>
                  <a:ext cx="21" cy="23"/>
                </a:xfrm>
                <a:custGeom>
                  <a:avLst/>
                  <a:gdLst/>
                  <a:ahLst/>
                  <a:cxnLst>
                    <a:cxn ang="0">
                      <a:pos x="9" y="0"/>
                    </a:cxn>
                    <a:cxn ang="0">
                      <a:pos x="16" y="3"/>
                    </a:cxn>
                    <a:cxn ang="0">
                      <a:pos x="21" y="9"/>
                    </a:cxn>
                    <a:cxn ang="0">
                      <a:pos x="21" y="14"/>
                    </a:cxn>
                    <a:cxn ang="0">
                      <a:pos x="16" y="20"/>
                    </a:cxn>
                    <a:cxn ang="0">
                      <a:pos x="9" y="23"/>
                    </a:cxn>
                    <a:cxn ang="0">
                      <a:pos x="2" y="20"/>
                    </a:cxn>
                    <a:cxn ang="0">
                      <a:pos x="0" y="14"/>
                    </a:cxn>
                    <a:cxn ang="0">
                      <a:pos x="0" y="9"/>
                    </a:cxn>
                    <a:cxn ang="0">
                      <a:pos x="2" y="3"/>
                    </a:cxn>
                    <a:cxn ang="0">
                      <a:pos x="9" y="0"/>
                    </a:cxn>
                  </a:cxnLst>
                  <a:rect l="0" t="0" r="r" b="b"/>
                  <a:pathLst>
                    <a:path w="21" h="23">
                      <a:moveTo>
                        <a:pt x="9" y="0"/>
                      </a:moveTo>
                      <a:lnTo>
                        <a:pt x="16" y="3"/>
                      </a:lnTo>
                      <a:lnTo>
                        <a:pt x="21" y="9"/>
                      </a:lnTo>
                      <a:lnTo>
                        <a:pt x="21"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2" name="Freeform 206"/>
                <p:cNvSpPr>
                  <a:spLocks/>
                </p:cNvSpPr>
                <p:nvPr/>
              </p:nvSpPr>
              <p:spPr bwMode="auto">
                <a:xfrm>
                  <a:off x="4905" y="1259"/>
                  <a:ext cx="167" cy="199"/>
                </a:xfrm>
                <a:custGeom>
                  <a:avLst/>
                  <a:gdLst/>
                  <a:ahLst/>
                  <a:cxnLst>
                    <a:cxn ang="0">
                      <a:pos x="3" y="0"/>
                    </a:cxn>
                    <a:cxn ang="0">
                      <a:pos x="15" y="7"/>
                    </a:cxn>
                    <a:cxn ang="0">
                      <a:pos x="31" y="14"/>
                    </a:cxn>
                    <a:cxn ang="0">
                      <a:pos x="49" y="20"/>
                    </a:cxn>
                    <a:cxn ang="0">
                      <a:pos x="68" y="27"/>
                    </a:cxn>
                    <a:cxn ang="0">
                      <a:pos x="107" y="44"/>
                    </a:cxn>
                    <a:cxn ang="0">
                      <a:pos x="125" y="54"/>
                    </a:cxn>
                    <a:cxn ang="0">
                      <a:pos x="141" y="65"/>
                    </a:cxn>
                    <a:cxn ang="0">
                      <a:pos x="153" y="78"/>
                    </a:cxn>
                    <a:cxn ang="0">
                      <a:pos x="163" y="90"/>
                    </a:cxn>
                    <a:cxn ang="0">
                      <a:pos x="167" y="105"/>
                    </a:cxn>
                    <a:cxn ang="0">
                      <a:pos x="166" y="122"/>
                    </a:cxn>
                    <a:cxn ang="0">
                      <a:pos x="157" y="142"/>
                    </a:cxn>
                    <a:cxn ang="0">
                      <a:pos x="142" y="162"/>
                    </a:cxn>
                    <a:cxn ang="0">
                      <a:pos x="125" y="178"/>
                    </a:cxn>
                    <a:cxn ang="0">
                      <a:pos x="109" y="188"/>
                    </a:cxn>
                    <a:cxn ang="0">
                      <a:pos x="89" y="195"/>
                    </a:cxn>
                    <a:cxn ang="0">
                      <a:pos x="71" y="199"/>
                    </a:cxn>
                    <a:cxn ang="0">
                      <a:pos x="53" y="197"/>
                    </a:cxn>
                    <a:cxn ang="0">
                      <a:pos x="36" y="193"/>
                    </a:cxn>
                    <a:cxn ang="0">
                      <a:pos x="21" y="183"/>
                    </a:cxn>
                    <a:cxn ang="0">
                      <a:pos x="10" y="171"/>
                    </a:cxn>
                    <a:cxn ang="0">
                      <a:pos x="3" y="154"/>
                    </a:cxn>
                    <a:cxn ang="0">
                      <a:pos x="0" y="133"/>
                    </a:cxn>
                    <a:cxn ang="0">
                      <a:pos x="2" y="104"/>
                    </a:cxn>
                    <a:cxn ang="0">
                      <a:pos x="6" y="75"/>
                    </a:cxn>
                    <a:cxn ang="0">
                      <a:pos x="7" y="44"/>
                    </a:cxn>
                    <a:cxn ang="0">
                      <a:pos x="6" y="14"/>
                    </a:cxn>
                    <a:cxn ang="0">
                      <a:pos x="3" y="0"/>
                    </a:cxn>
                  </a:cxnLst>
                  <a:rect l="0" t="0" r="r" b="b"/>
                  <a:pathLst>
                    <a:path w="167" h="199">
                      <a:moveTo>
                        <a:pt x="3" y="0"/>
                      </a:moveTo>
                      <a:lnTo>
                        <a:pt x="15" y="7"/>
                      </a:lnTo>
                      <a:lnTo>
                        <a:pt x="31" y="14"/>
                      </a:lnTo>
                      <a:lnTo>
                        <a:pt x="49" y="20"/>
                      </a:lnTo>
                      <a:lnTo>
                        <a:pt x="68" y="27"/>
                      </a:lnTo>
                      <a:lnTo>
                        <a:pt x="107" y="44"/>
                      </a:lnTo>
                      <a:lnTo>
                        <a:pt x="125" y="54"/>
                      </a:lnTo>
                      <a:lnTo>
                        <a:pt x="141" y="65"/>
                      </a:lnTo>
                      <a:lnTo>
                        <a:pt x="153" y="78"/>
                      </a:lnTo>
                      <a:lnTo>
                        <a:pt x="163" y="90"/>
                      </a:lnTo>
                      <a:lnTo>
                        <a:pt x="167" y="105"/>
                      </a:lnTo>
                      <a:lnTo>
                        <a:pt x="166" y="122"/>
                      </a:lnTo>
                      <a:lnTo>
                        <a:pt x="157" y="142"/>
                      </a:lnTo>
                      <a:lnTo>
                        <a:pt x="142" y="162"/>
                      </a:lnTo>
                      <a:lnTo>
                        <a:pt x="125" y="178"/>
                      </a:lnTo>
                      <a:lnTo>
                        <a:pt x="109" y="188"/>
                      </a:lnTo>
                      <a:lnTo>
                        <a:pt x="89" y="195"/>
                      </a:lnTo>
                      <a:lnTo>
                        <a:pt x="71" y="199"/>
                      </a:lnTo>
                      <a:lnTo>
                        <a:pt x="53" y="197"/>
                      </a:lnTo>
                      <a:lnTo>
                        <a:pt x="36" y="193"/>
                      </a:lnTo>
                      <a:lnTo>
                        <a:pt x="21" y="183"/>
                      </a:lnTo>
                      <a:lnTo>
                        <a:pt x="10" y="171"/>
                      </a:lnTo>
                      <a:lnTo>
                        <a:pt x="3" y="154"/>
                      </a:lnTo>
                      <a:lnTo>
                        <a:pt x="0" y="133"/>
                      </a:lnTo>
                      <a:lnTo>
                        <a:pt x="2" y="104"/>
                      </a:lnTo>
                      <a:lnTo>
                        <a:pt x="6" y="75"/>
                      </a:lnTo>
                      <a:lnTo>
                        <a:pt x="7" y="44"/>
                      </a:lnTo>
                      <a:lnTo>
                        <a:pt x="6" y="14"/>
                      </a:lnTo>
                      <a:lnTo>
                        <a:pt x="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3" name="Freeform 207"/>
                <p:cNvSpPr>
                  <a:spLocks noEditPoints="1"/>
                </p:cNvSpPr>
                <p:nvPr/>
              </p:nvSpPr>
              <p:spPr bwMode="auto">
                <a:xfrm>
                  <a:off x="4895" y="1247"/>
                  <a:ext cx="188" cy="222"/>
                </a:xfrm>
                <a:custGeom>
                  <a:avLst/>
                  <a:gdLst/>
                  <a:ahLst/>
                  <a:cxnLst>
                    <a:cxn ang="0">
                      <a:pos x="27" y="31"/>
                    </a:cxn>
                    <a:cxn ang="0">
                      <a:pos x="27" y="63"/>
                    </a:cxn>
                    <a:cxn ang="0">
                      <a:pos x="25" y="99"/>
                    </a:cxn>
                    <a:cxn ang="0">
                      <a:pos x="23" y="137"/>
                    </a:cxn>
                    <a:cxn ang="0">
                      <a:pos x="23" y="152"/>
                    </a:cxn>
                    <a:cxn ang="0">
                      <a:pos x="25" y="166"/>
                    </a:cxn>
                    <a:cxn ang="0">
                      <a:pos x="31" y="179"/>
                    </a:cxn>
                    <a:cxn ang="0">
                      <a:pos x="41" y="190"/>
                    </a:cxn>
                    <a:cxn ang="0">
                      <a:pos x="55" y="197"/>
                    </a:cxn>
                    <a:cxn ang="0">
                      <a:pos x="78" y="200"/>
                    </a:cxn>
                    <a:cxn ang="0">
                      <a:pos x="102" y="195"/>
                    </a:cxn>
                    <a:cxn ang="0">
                      <a:pos x="124" y="186"/>
                    </a:cxn>
                    <a:cxn ang="0">
                      <a:pos x="142" y="170"/>
                    </a:cxn>
                    <a:cxn ang="0">
                      <a:pos x="158" y="151"/>
                    </a:cxn>
                    <a:cxn ang="0">
                      <a:pos x="165" y="129"/>
                    </a:cxn>
                    <a:cxn ang="0">
                      <a:pos x="165" y="115"/>
                    </a:cxn>
                    <a:cxn ang="0">
                      <a:pos x="159" y="101"/>
                    </a:cxn>
                    <a:cxn ang="0">
                      <a:pos x="149" y="91"/>
                    </a:cxn>
                    <a:cxn ang="0">
                      <a:pos x="137" y="81"/>
                    </a:cxn>
                    <a:cxn ang="0">
                      <a:pos x="124" y="73"/>
                    </a:cxn>
                    <a:cxn ang="0">
                      <a:pos x="110" y="66"/>
                    </a:cxn>
                    <a:cxn ang="0">
                      <a:pos x="98" y="60"/>
                    </a:cxn>
                    <a:cxn ang="0">
                      <a:pos x="67" y="49"/>
                    </a:cxn>
                    <a:cxn ang="0">
                      <a:pos x="37" y="37"/>
                    </a:cxn>
                    <a:cxn ang="0">
                      <a:pos x="27" y="31"/>
                    </a:cxn>
                    <a:cxn ang="0">
                      <a:pos x="10" y="0"/>
                    </a:cxn>
                    <a:cxn ang="0">
                      <a:pos x="14" y="0"/>
                    </a:cxn>
                    <a:cxn ang="0">
                      <a:pos x="19" y="2"/>
                    </a:cxn>
                    <a:cxn ang="0">
                      <a:pos x="49" y="17"/>
                    </a:cxn>
                    <a:cxn ang="0">
                      <a:pos x="69" y="24"/>
                    </a:cxn>
                    <a:cxn ang="0">
                      <a:pos x="88" y="32"/>
                    </a:cxn>
                    <a:cxn ang="0">
                      <a:pos x="130" y="52"/>
                    </a:cxn>
                    <a:cxn ang="0">
                      <a:pos x="148" y="63"/>
                    </a:cxn>
                    <a:cxn ang="0">
                      <a:pos x="165" y="74"/>
                    </a:cxn>
                    <a:cxn ang="0">
                      <a:pos x="177" y="88"/>
                    </a:cxn>
                    <a:cxn ang="0">
                      <a:pos x="185" y="103"/>
                    </a:cxn>
                    <a:cxn ang="0">
                      <a:pos x="188" y="120"/>
                    </a:cxn>
                    <a:cxn ang="0">
                      <a:pos x="185" y="138"/>
                    </a:cxn>
                    <a:cxn ang="0">
                      <a:pos x="176" y="159"/>
                    </a:cxn>
                    <a:cxn ang="0">
                      <a:pos x="162" y="177"/>
                    </a:cxn>
                    <a:cxn ang="0">
                      <a:pos x="147" y="194"/>
                    </a:cxn>
                    <a:cxn ang="0">
                      <a:pos x="127" y="208"/>
                    </a:cxn>
                    <a:cxn ang="0">
                      <a:pos x="106" y="218"/>
                    </a:cxn>
                    <a:cxn ang="0">
                      <a:pos x="83" y="222"/>
                    </a:cxn>
                    <a:cxn ang="0">
                      <a:pos x="60" y="222"/>
                    </a:cxn>
                    <a:cxn ang="0">
                      <a:pos x="38" y="213"/>
                    </a:cxn>
                    <a:cxn ang="0">
                      <a:pos x="23" y="204"/>
                    </a:cxn>
                    <a:cxn ang="0">
                      <a:pos x="12" y="190"/>
                    </a:cxn>
                    <a:cxn ang="0">
                      <a:pos x="3" y="174"/>
                    </a:cxn>
                    <a:cxn ang="0">
                      <a:pos x="0" y="156"/>
                    </a:cxn>
                    <a:cxn ang="0">
                      <a:pos x="0" y="113"/>
                    </a:cxn>
                    <a:cxn ang="0">
                      <a:pos x="3" y="70"/>
                    </a:cxn>
                    <a:cxn ang="0">
                      <a:pos x="5" y="26"/>
                    </a:cxn>
                    <a:cxn ang="0">
                      <a:pos x="6" y="20"/>
                    </a:cxn>
                    <a:cxn ang="0">
                      <a:pos x="2" y="16"/>
                    </a:cxn>
                    <a:cxn ang="0">
                      <a:pos x="2" y="12"/>
                    </a:cxn>
                    <a:cxn ang="0">
                      <a:pos x="3" y="7"/>
                    </a:cxn>
                    <a:cxn ang="0">
                      <a:pos x="5" y="5"/>
                    </a:cxn>
                    <a:cxn ang="0">
                      <a:pos x="7" y="2"/>
                    </a:cxn>
                    <a:cxn ang="0">
                      <a:pos x="10" y="0"/>
                    </a:cxn>
                  </a:cxnLst>
                  <a:rect l="0" t="0" r="r" b="b"/>
                  <a:pathLst>
                    <a:path w="188" h="222">
                      <a:moveTo>
                        <a:pt x="27" y="31"/>
                      </a:moveTo>
                      <a:lnTo>
                        <a:pt x="27" y="63"/>
                      </a:lnTo>
                      <a:lnTo>
                        <a:pt x="25" y="99"/>
                      </a:lnTo>
                      <a:lnTo>
                        <a:pt x="23" y="137"/>
                      </a:lnTo>
                      <a:lnTo>
                        <a:pt x="23" y="152"/>
                      </a:lnTo>
                      <a:lnTo>
                        <a:pt x="25" y="166"/>
                      </a:lnTo>
                      <a:lnTo>
                        <a:pt x="31" y="179"/>
                      </a:lnTo>
                      <a:lnTo>
                        <a:pt x="41" y="190"/>
                      </a:lnTo>
                      <a:lnTo>
                        <a:pt x="55" y="197"/>
                      </a:lnTo>
                      <a:lnTo>
                        <a:pt x="78" y="200"/>
                      </a:lnTo>
                      <a:lnTo>
                        <a:pt x="102" y="195"/>
                      </a:lnTo>
                      <a:lnTo>
                        <a:pt x="124" y="186"/>
                      </a:lnTo>
                      <a:lnTo>
                        <a:pt x="142" y="170"/>
                      </a:lnTo>
                      <a:lnTo>
                        <a:pt x="158" y="151"/>
                      </a:lnTo>
                      <a:lnTo>
                        <a:pt x="165" y="129"/>
                      </a:lnTo>
                      <a:lnTo>
                        <a:pt x="165" y="115"/>
                      </a:lnTo>
                      <a:lnTo>
                        <a:pt x="159" y="101"/>
                      </a:lnTo>
                      <a:lnTo>
                        <a:pt x="149" y="91"/>
                      </a:lnTo>
                      <a:lnTo>
                        <a:pt x="137" y="81"/>
                      </a:lnTo>
                      <a:lnTo>
                        <a:pt x="124" y="73"/>
                      </a:lnTo>
                      <a:lnTo>
                        <a:pt x="110" y="66"/>
                      </a:lnTo>
                      <a:lnTo>
                        <a:pt x="98" y="60"/>
                      </a:lnTo>
                      <a:lnTo>
                        <a:pt x="67" y="49"/>
                      </a:lnTo>
                      <a:lnTo>
                        <a:pt x="37" y="37"/>
                      </a:lnTo>
                      <a:lnTo>
                        <a:pt x="27" y="31"/>
                      </a:lnTo>
                      <a:close/>
                      <a:moveTo>
                        <a:pt x="10" y="0"/>
                      </a:moveTo>
                      <a:lnTo>
                        <a:pt x="14" y="0"/>
                      </a:lnTo>
                      <a:lnTo>
                        <a:pt x="19" y="2"/>
                      </a:lnTo>
                      <a:lnTo>
                        <a:pt x="49" y="17"/>
                      </a:lnTo>
                      <a:lnTo>
                        <a:pt x="69" y="24"/>
                      </a:lnTo>
                      <a:lnTo>
                        <a:pt x="88" y="32"/>
                      </a:lnTo>
                      <a:lnTo>
                        <a:pt x="130" y="52"/>
                      </a:lnTo>
                      <a:lnTo>
                        <a:pt x="148" y="63"/>
                      </a:lnTo>
                      <a:lnTo>
                        <a:pt x="165" y="74"/>
                      </a:lnTo>
                      <a:lnTo>
                        <a:pt x="177" y="88"/>
                      </a:lnTo>
                      <a:lnTo>
                        <a:pt x="185" y="103"/>
                      </a:lnTo>
                      <a:lnTo>
                        <a:pt x="188" y="120"/>
                      </a:lnTo>
                      <a:lnTo>
                        <a:pt x="185" y="138"/>
                      </a:lnTo>
                      <a:lnTo>
                        <a:pt x="176" y="159"/>
                      </a:lnTo>
                      <a:lnTo>
                        <a:pt x="162" y="177"/>
                      </a:lnTo>
                      <a:lnTo>
                        <a:pt x="147" y="194"/>
                      </a:lnTo>
                      <a:lnTo>
                        <a:pt x="127" y="208"/>
                      </a:lnTo>
                      <a:lnTo>
                        <a:pt x="106" y="218"/>
                      </a:lnTo>
                      <a:lnTo>
                        <a:pt x="83" y="222"/>
                      </a:lnTo>
                      <a:lnTo>
                        <a:pt x="60" y="222"/>
                      </a:lnTo>
                      <a:lnTo>
                        <a:pt x="38" y="213"/>
                      </a:lnTo>
                      <a:lnTo>
                        <a:pt x="23" y="204"/>
                      </a:lnTo>
                      <a:lnTo>
                        <a:pt x="12" y="190"/>
                      </a:lnTo>
                      <a:lnTo>
                        <a:pt x="3" y="174"/>
                      </a:lnTo>
                      <a:lnTo>
                        <a:pt x="0" y="156"/>
                      </a:lnTo>
                      <a:lnTo>
                        <a:pt x="0" y="113"/>
                      </a:lnTo>
                      <a:lnTo>
                        <a:pt x="3" y="70"/>
                      </a:lnTo>
                      <a:lnTo>
                        <a:pt x="5" y="26"/>
                      </a:lnTo>
                      <a:lnTo>
                        <a:pt x="6" y="20"/>
                      </a:lnTo>
                      <a:lnTo>
                        <a:pt x="2" y="16"/>
                      </a:lnTo>
                      <a:lnTo>
                        <a:pt x="2" y="12"/>
                      </a:lnTo>
                      <a:lnTo>
                        <a:pt x="3" y="7"/>
                      </a:lnTo>
                      <a:lnTo>
                        <a:pt x="5" y="5"/>
                      </a:lnTo>
                      <a:lnTo>
                        <a:pt x="7"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4" name="Freeform 208"/>
                <p:cNvSpPr>
                  <a:spLocks/>
                </p:cNvSpPr>
                <p:nvPr/>
              </p:nvSpPr>
              <p:spPr bwMode="auto">
                <a:xfrm>
                  <a:off x="4916" y="1339"/>
                  <a:ext cx="25" cy="24"/>
                </a:xfrm>
                <a:custGeom>
                  <a:avLst/>
                  <a:gdLst/>
                  <a:ahLst/>
                  <a:cxnLst>
                    <a:cxn ang="0">
                      <a:pos x="11" y="0"/>
                    </a:cxn>
                    <a:cxn ang="0">
                      <a:pos x="16" y="0"/>
                    </a:cxn>
                    <a:cxn ang="0">
                      <a:pos x="21" y="3"/>
                    </a:cxn>
                    <a:cxn ang="0">
                      <a:pos x="24" y="6"/>
                    </a:cxn>
                    <a:cxn ang="0">
                      <a:pos x="25" y="9"/>
                    </a:cxn>
                    <a:cxn ang="0">
                      <a:pos x="25" y="13"/>
                    </a:cxn>
                    <a:cxn ang="0">
                      <a:pos x="23" y="18"/>
                    </a:cxn>
                    <a:cxn ang="0">
                      <a:pos x="20" y="21"/>
                    </a:cxn>
                    <a:cxn ang="0">
                      <a:pos x="18" y="21"/>
                    </a:cxn>
                    <a:cxn ang="0">
                      <a:pos x="18" y="23"/>
                    </a:cxn>
                    <a:cxn ang="0">
                      <a:pos x="17" y="23"/>
                    </a:cxn>
                    <a:cxn ang="0">
                      <a:pos x="14" y="24"/>
                    </a:cxn>
                    <a:cxn ang="0">
                      <a:pos x="10" y="24"/>
                    </a:cxn>
                    <a:cxn ang="0">
                      <a:pos x="4" y="21"/>
                    </a:cxn>
                    <a:cxn ang="0">
                      <a:pos x="2" y="18"/>
                    </a:cxn>
                    <a:cxn ang="0">
                      <a:pos x="0" y="16"/>
                    </a:cxn>
                    <a:cxn ang="0">
                      <a:pos x="0" y="11"/>
                    </a:cxn>
                    <a:cxn ang="0">
                      <a:pos x="3" y="6"/>
                    </a:cxn>
                    <a:cxn ang="0">
                      <a:pos x="6" y="3"/>
                    </a:cxn>
                    <a:cxn ang="0">
                      <a:pos x="7" y="3"/>
                    </a:cxn>
                    <a:cxn ang="0">
                      <a:pos x="7" y="2"/>
                    </a:cxn>
                    <a:cxn ang="0">
                      <a:pos x="9" y="2"/>
                    </a:cxn>
                    <a:cxn ang="0">
                      <a:pos x="11" y="0"/>
                    </a:cxn>
                  </a:cxnLst>
                  <a:rect l="0" t="0" r="r" b="b"/>
                  <a:pathLst>
                    <a:path w="25" h="24">
                      <a:moveTo>
                        <a:pt x="11" y="0"/>
                      </a:moveTo>
                      <a:lnTo>
                        <a:pt x="16" y="0"/>
                      </a:lnTo>
                      <a:lnTo>
                        <a:pt x="21" y="3"/>
                      </a:lnTo>
                      <a:lnTo>
                        <a:pt x="24" y="6"/>
                      </a:lnTo>
                      <a:lnTo>
                        <a:pt x="25" y="9"/>
                      </a:lnTo>
                      <a:lnTo>
                        <a:pt x="25" y="13"/>
                      </a:lnTo>
                      <a:lnTo>
                        <a:pt x="23" y="18"/>
                      </a:lnTo>
                      <a:lnTo>
                        <a:pt x="20" y="21"/>
                      </a:lnTo>
                      <a:lnTo>
                        <a:pt x="18" y="21"/>
                      </a:lnTo>
                      <a:lnTo>
                        <a:pt x="18" y="23"/>
                      </a:lnTo>
                      <a:lnTo>
                        <a:pt x="17" y="23"/>
                      </a:lnTo>
                      <a:lnTo>
                        <a:pt x="14" y="24"/>
                      </a:lnTo>
                      <a:lnTo>
                        <a:pt x="10" y="24"/>
                      </a:lnTo>
                      <a:lnTo>
                        <a:pt x="4" y="21"/>
                      </a:lnTo>
                      <a:lnTo>
                        <a:pt x="2" y="18"/>
                      </a:lnTo>
                      <a:lnTo>
                        <a:pt x="0" y="16"/>
                      </a:lnTo>
                      <a:lnTo>
                        <a:pt x="0" y="11"/>
                      </a:lnTo>
                      <a:lnTo>
                        <a:pt x="3" y="6"/>
                      </a:lnTo>
                      <a:lnTo>
                        <a:pt x="6" y="3"/>
                      </a:lnTo>
                      <a:lnTo>
                        <a:pt x="7" y="3"/>
                      </a:lnTo>
                      <a:lnTo>
                        <a:pt x="7" y="2"/>
                      </a:lnTo>
                      <a:lnTo>
                        <a:pt x="9"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 name="Freeform 209"/>
                <p:cNvSpPr>
                  <a:spLocks/>
                </p:cNvSpPr>
                <p:nvPr/>
              </p:nvSpPr>
              <p:spPr bwMode="auto">
                <a:xfrm>
                  <a:off x="4947" y="1337"/>
                  <a:ext cx="19" cy="22"/>
                </a:xfrm>
                <a:custGeom>
                  <a:avLst/>
                  <a:gdLst/>
                  <a:ahLst/>
                  <a:cxnLst>
                    <a:cxn ang="0">
                      <a:pos x="10" y="0"/>
                    </a:cxn>
                    <a:cxn ang="0">
                      <a:pos x="17" y="2"/>
                    </a:cxn>
                    <a:cxn ang="0">
                      <a:pos x="19" y="8"/>
                    </a:cxn>
                    <a:cxn ang="0">
                      <a:pos x="19" y="13"/>
                    </a:cxn>
                    <a:cxn ang="0">
                      <a:pos x="17" y="19"/>
                    </a:cxn>
                    <a:cxn ang="0">
                      <a:pos x="10" y="22"/>
                    </a:cxn>
                    <a:cxn ang="0">
                      <a:pos x="3" y="19"/>
                    </a:cxn>
                    <a:cxn ang="0">
                      <a:pos x="0" y="13"/>
                    </a:cxn>
                    <a:cxn ang="0">
                      <a:pos x="0" y="8"/>
                    </a:cxn>
                    <a:cxn ang="0">
                      <a:pos x="3" y="2"/>
                    </a:cxn>
                    <a:cxn ang="0">
                      <a:pos x="10" y="0"/>
                    </a:cxn>
                  </a:cxnLst>
                  <a:rect l="0" t="0" r="r" b="b"/>
                  <a:pathLst>
                    <a:path w="19" h="22">
                      <a:moveTo>
                        <a:pt x="10" y="0"/>
                      </a:moveTo>
                      <a:lnTo>
                        <a:pt x="17" y="2"/>
                      </a:lnTo>
                      <a:lnTo>
                        <a:pt x="19" y="8"/>
                      </a:lnTo>
                      <a:lnTo>
                        <a:pt x="19" y="13"/>
                      </a:lnTo>
                      <a:lnTo>
                        <a:pt x="17" y="19"/>
                      </a:lnTo>
                      <a:lnTo>
                        <a:pt x="10" y="22"/>
                      </a:lnTo>
                      <a:lnTo>
                        <a:pt x="3" y="19"/>
                      </a:lnTo>
                      <a:lnTo>
                        <a:pt x="0" y="13"/>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6" name="Freeform 210"/>
                <p:cNvSpPr>
                  <a:spLocks/>
                </p:cNvSpPr>
                <p:nvPr/>
              </p:nvSpPr>
              <p:spPr bwMode="auto">
                <a:xfrm>
                  <a:off x="4968" y="1309"/>
                  <a:ext cx="19" cy="22"/>
                </a:xfrm>
                <a:custGeom>
                  <a:avLst/>
                  <a:gdLst/>
                  <a:ahLst/>
                  <a:cxnLst>
                    <a:cxn ang="0">
                      <a:pos x="10" y="0"/>
                    </a:cxn>
                    <a:cxn ang="0">
                      <a:pos x="16" y="3"/>
                    </a:cxn>
                    <a:cxn ang="0">
                      <a:pos x="19" y="8"/>
                    </a:cxn>
                    <a:cxn ang="0">
                      <a:pos x="19" y="14"/>
                    </a:cxn>
                    <a:cxn ang="0">
                      <a:pos x="16" y="19"/>
                    </a:cxn>
                    <a:cxn ang="0">
                      <a:pos x="10" y="22"/>
                    </a:cxn>
                    <a:cxn ang="0">
                      <a:pos x="3" y="19"/>
                    </a:cxn>
                    <a:cxn ang="0">
                      <a:pos x="0" y="14"/>
                    </a:cxn>
                    <a:cxn ang="0">
                      <a:pos x="0" y="8"/>
                    </a:cxn>
                    <a:cxn ang="0">
                      <a:pos x="3" y="3"/>
                    </a:cxn>
                    <a:cxn ang="0">
                      <a:pos x="10" y="0"/>
                    </a:cxn>
                  </a:cxnLst>
                  <a:rect l="0" t="0" r="r" b="b"/>
                  <a:pathLst>
                    <a:path w="19" h="22">
                      <a:moveTo>
                        <a:pt x="10" y="0"/>
                      </a:moveTo>
                      <a:lnTo>
                        <a:pt x="16" y="3"/>
                      </a:lnTo>
                      <a:lnTo>
                        <a:pt x="19" y="8"/>
                      </a:lnTo>
                      <a:lnTo>
                        <a:pt x="19" y="14"/>
                      </a:lnTo>
                      <a:lnTo>
                        <a:pt x="16"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 name="Freeform 211"/>
                <p:cNvSpPr>
                  <a:spLocks/>
                </p:cNvSpPr>
                <p:nvPr/>
              </p:nvSpPr>
              <p:spPr bwMode="auto">
                <a:xfrm>
                  <a:off x="4922" y="1370"/>
                  <a:ext cx="19" cy="22"/>
                </a:xfrm>
                <a:custGeom>
                  <a:avLst/>
                  <a:gdLst/>
                  <a:ahLst/>
                  <a:cxnLst>
                    <a:cxn ang="0">
                      <a:pos x="10" y="0"/>
                    </a:cxn>
                    <a:cxn ang="0">
                      <a:pos x="17" y="3"/>
                    </a:cxn>
                    <a:cxn ang="0">
                      <a:pos x="19" y="8"/>
                    </a:cxn>
                    <a:cxn ang="0">
                      <a:pos x="19" y="14"/>
                    </a:cxn>
                    <a:cxn ang="0">
                      <a:pos x="17" y="19"/>
                    </a:cxn>
                    <a:cxn ang="0">
                      <a:pos x="10" y="22"/>
                    </a:cxn>
                    <a:cxn ang="0">
                      <a:pos x="3" y="19"/>
                    </a:cxn>
                    <a:cxn ang="0">
                      <a:pos x="0" y="14"/>
                    </a:cxn>
                    <a:cxn ang="0">
                      <a:pos x="0" y="8"/>
                    </a:cxn>
                    <a:cxn ang="0">
                      <a:pos x="3" y="3"/>
                    </a:cxn>
                    <a:cxn ang="0">
                      <a:pos x="10" y="0"/>
                    </a:cxn>
                  </a:cxnLst>
                  <a:rect l="0" t="0" r="r" b="b"/>
                  <a:pathLst>
                    <a:path w="19" h="22">
                      <a:moveTo>
                        <a:pt x="10" y="0"/>
                      </a:moveTo>
                      <a:lnTo>
                        <a:pt x="17" y="3"/>
                      </a:lnTo>
                      <a:lnTo>
                        <a:pt x="19" y="8"/>
                      </a:lnTo>
                      <a:lnTo>
                        <a:pt x="19"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 name="Freeform 212"/>
                <p:cNvSpPr>
                  <a:spLocks/>
                </p:cNvSpPr>
                <p:nvPr/>
              </p:nvSpPr>
              <p:spPr bwMode="auto">
                <a:xfrm>
                  <a:off x="4922" y="1300"/>
                  <a:ext cx="25" cy="24"/>
                </a:xfrm>
                <a:custGeom>
                  <a:avLst/>
                  <a:gdLst/>
                  <a:ahLst/>
                  <a:cxnLst>
                    <a:cxn ang="0">
                      <a:pos x="11" y="0"/>
                    </a:cxn>
                    <a:cxn ang="0">
                      <a:pos x="15" y="0"/>
                    </a:cxn>
                    <a:cxn ang="0">
                      <a:pos x="21" y="3"/>
                    </a:cxn>
                    <a:cxn ang="0">
                      <a:pos x="24" y="6"/>
                    </a:cxn>
                    <a:cxn ang="0">
                      <a:pos x="25" y="9"/>
                    </a:cxn>
                    <a:cxn ang="0">
                      <a:pos x="25" y="12"/>
                    </a:cxn>
                    <a:cxn ang="0">
                      <a:pos x="22" y="17"/>
                    </a:cxn>
                    <a:cxn ang="0">
                      <a:pos x="19" y="20"/>
                    </a:cxn>
                    <a:cxn ang="0">
                      <a:pos x="19" y="21"/>
                    </a:cxn>
                    <a:cxn ang="0">
                      <a:pos x="18" y="21"/>
                    </a:cxn>
                    <a:cxn ang="0">
                      <a:pos x="17" y="23"/>
                    </a:cxn>
                    <a:cxn ang="0">
                      <a:pos x="12" y="24"/>
                    </a:cxn>
                    <a:cxn ang="0">
                      <a:pos x="8" y="24"/>
                    </a:cxn>
                    <a:cxn ang="0">
                      <a:pos x="4" y="21"/>
                    </a:cxn>
                    <a:cxn ang="0">
                      <a:pos x="1" y="18"/>
                    </a:cxn>
                    <a:cxn ang="0">
                      <a:pos x="0" y="16"/>
                    </a:cxn>
                    <a:cxn ang="0">
                      <a:pos x="0" y="12"/>
                    </a:cxn>
                    <a:cxn ang="0">
                      <a:pos x="3" y="6"/>
                    </a:cxn>
                    <a:cxn ang="0">
                      <a:pos x="5" y="3"/>
                    </a:cxn>
                    <a:cxn ang="0">
                      <a:pos x="7" y="3"/>
                    </a:cxn>
                    <a:cxn ang="0">
                      <a:pos x="8" y="2"/>
                    </a:cxn>
                    <a:cxn ang="0">
                      <a:pos x="11" y="0"/>
                    </a:cxn>
                  </a:cxnLst>
                  <a:rect l="0" t="0" r="r" b="b"/>
                  <a:pathLst>
                    <a:path w="25" h="24">
                      <a:moveTo>
                        <a:pt x="11" y="0"/>
                      </a:moveTo>
                      <a:lnTo>
                        <a:pt x="15" y="0"/>
                      </a:lnTo>
                      <a:lnTo>
                        <a:pt x="21" y="3"/>
                      </a:lnTo>
                      <a:lnTo>
                        <a:pt x="24" y="6"/>
                      </a:lnTo>
                      <a:lnTo>
                        <a:pt x="25" y="9"/>
                      </a:lnTo>
                      <a:lnTo>
                        <a:pt x="25" y="12"/>
                      </a:lnTo>
                      <a:lnTo>
                        <a:pt x="22" y="17"/>
                      </a:lnTo>
                      <a:lnTo>
                        <a:pt x="19" y="20"/>
                      </a:lnTo>
                      <a:lnTo>
                        <a:pt x="19" y="21"/>
                      </a:lnTo>
                      <a:lnTo>
                        <a:pt x="18" y="21"/>
                      </a:lnTo>
                      <a:lnTo>
                        <a:pt x="17" y="23"/>
                      </a:lnTo>
                      <a:lnTo>
                        <a:pt x="12" y="24"/>
                      </a:lnTo>
                      <a:lnTo>
                        <a:pt x="8" y="24"/>
                      </a:lnTo>
                      <a:lnTo>
                        <a:pt x="4" y="21"/>
                      </a:lnTo>
                      <a:lnTo>
                        <a:pt x="1" y="18"/>
                      </a:lnTo>
                      <a:lnTo>
                        <a:pt x="0" y="16"/>
                      </a:lnTo>
                      <a:lnTo>
                        <a:pt x="0" y="12"/>
                      </a:lnTo>
                      <a:lnTo>
                        <a:pt x="3" y="6"/>
                      </a:lnTo>
                      <a:lnTo>
                        <a:pt x="5" y="3"/>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 name="Freeform 213"/>
                <p:cNvSpPr>
                  <a:spLocks/>
                </p:cNvSpPr>
                <p:nvPr/>
              </p:nvSpPr>
              <p:spPr bwMode="auto">
                <a:xfrm>
                  <a:off x="4965" y="1360"/>
                  <a:ext cx="24" cy="24"/>
                </a:xfrm>
                <a:custGeom>
                  <a:avLst/>
                  <a:gdLst/>
                  <a:ahLst/>
                  <a:cxnLst>
                    <a:cxn ang="0">
                      <a:pos x="11" y="0"/>
                    </a:cxn>
                    <a:cxn ang="0">
                      <a:pos x="14" y="0"/>
                    </a:cxn>
                    <a:cxn ang="0">
                      <a:pos x="19" y="3"/>
                    </a:cxn>
                    <a:cxn ang="0">
                      <a:pos x="22" y="6"/>
                    </a:cxn>
                    <a:cxn ang="0">
                      <a:pos x="24" y="9"/>
                    </a:cxn>
                    <a:cxn ang="0">
                      <a:pos x="24" y="16"/>
                    </a:cxn>
                    <a:cxn ang="0">
                      <a:pos x="22" y="18"/>
                    </a:cxn>
                    <a:cxn ang="0">
                      <a:pos x="19" y="21"/>
                    </a:cxn>
                    <a:cxn ang="0">
                      <a:pos x="18" y="21"/>
                    </a:cxn>
                    <a:cxn ang="0">
                      <a:pos x="13" y="24"/>
                    </a:cxn>
                    <a:cxn ang="0">
                      <a:pos x="10" y="24"/>
                    </a:cxn>
                    <a:cxn ang="0">
                      <a:pos x="4" y="21"/>
                    </a:cxn>
                    <a:cxn ang="0">
                      <a:pos x="1" y="18"/>
                    </a:cxn>
                    <a:cxn ang="0">
                      <a:pos x="0" y="16"/>
                    </a:cxn>
                    <a:cxn ang="0">
                      <a:pos x="0" y="10"/>
                    </a:cxn>
                    <a:cxn ang="0">
                      <a:pos x="1" y="7"/>
                    </a:cxn>
                    <a:cxn ang="0">
                      <a:pos x="4" y="4"/>
                    </a:cxn>
                    <a:cxn ang="0">
                      <a:pos x="7" y="3"/>
                    </a:cxn>
                    <a:cxn ang="0">
                      <a:pos x="8" y="2"/>
                    </a:cxn>
                    <a:cxn ang="0">
                      <a:pos x="11" y="0"/>
                    </a:cxn>
                  </a:cxnLst>
                  <a:rect l="0" t="0" r="r" b="b"/>
                  <a:pathLst>
                    <a:path w="24" h="24">
                      <a:moveTo>
                        <a:pt x="11" y="0"/>
                      </a:moveTo>
                      <a:lnTo>
                        <a:pt x="14" y="0"/>
                      </a:lnTo>
                      <a:lnTo>
                        <a:pt x="19" y="3"/>
                      </a:lnTo>
                      <a:lnTo>
                        <a:pt x="22" y="6"/>
                      </a:lnTo>
                      <a:lnTo>
                        <a:pt x="24" y="9"/>
                      </a:lnTo>
                      <a:lnTo>
                        <a:pt x="24" y="16"/>
                      </a:lnTo>
                      <a:lnTo>
                        <a:pt x="22" y="18"/>
                      </a:lnTo>
                      <a:lnTo>
                        <a:pt x="19" y="21"/>
                      </a:lnTo>
                      <a:lnTo>
                        <a:pt x="18" y="21"/>
                      </a:lnTo>
                      <a:lnTo>
                        <a:pt x="13" y="24"/>
                      </a:lnTo>
                      <a:lnTo>
                        <a:pt x="10" y="24"/>
                      </a:lnTo>
                      <a:lnTo>
                        <a:pt x="4" y="21"/>
                      </a:lnTo>
                      <a:lnTo>
                        <a:pt x="1" y="18"/>
                      </a:lnTo>
                      <a:lnTo>
                        <a:pt x="0" y="16"/>
                      </a:lnTo>
                      <a:lnTo>
                        <a:pt x="0" y="10"/>
                      </a:lnTo>
                      <a:lnTo>
                        <a:pt x="1" y="7"/>
                      </a:lnTo>
                      <a:lnTo>
                        <a:pt x="4" y="4"/>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 name="Freeform 214"/>
                <p:cNvSpPr>
                  <a:spLocks/>
                </p:cNvSpPr>
                <p:nvPr/>
              </p:nvSpPr>
              <p:spPr bwMode="auto">
                <a:xfrm>
                  <a:off x="4987" y="1330"/>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 name="Freeform 215"/>
                <p:cNvSpPr>
                  <a:spLocks/>
                </p:cNvSpPr>
                <p:nvPr/>
              </p:nvSpPr>
              <p:spPr bwMode="auto">
                <a:xfrm>
                  <a:off x="4993" y="1002"/>
                  <a:ext cx="167" cy="213"/>
                </a:xfrm>
                <a:custGeom>
                  <a:avLst/>
                  <a:gdLst/>
                  <a:ahLst/>
                  <a:cxnLst>
                    <a:cxn ang="0">
                      <a:pos x="115" y="0"/>
                    </a:cxn>
                    <a:cxn ang="0">
                      <a:pos x="119" y="13"/>
                    </a:cxn>
                    <a:cxn ang="0">
                      <a:pos x="125" y="28"/>
                    </a:cxn>
                    <a:cxn ang="0">
                      <a:pos x="132" y="44"/>
                    </a:cxn>
                    <a:cxn ang="0">
                      <a:pos x="139" y="62"/>
                    </a:cxn>
                    <a:cxn ang="0">
                      <a:pos x="147" y="80"/>
                    </a:cxn>
                    <a:cxn ang="0">
                      <a:pos x="154" y="98"/>
                    </a:cxn>
                    <a:cxn ang="0">
                      <a:pos x="165" y="134"/>
                    </a:cxn>
                    <a:cxn ang="0">
                      <a:pos x="167" y="152"/>
                    </a:cxn>
                    <a:cxn ang="0">
                      <a:pos x="167" y="168"/>
                    </a:cxn>
                    <a:cxn ang="0">
                      <a:pos x="163" y="181"/>
                    </a:cxn>
                    <a:cxn ang="0">
                      <a:pos x="154" y="194"/>
                    </a:cxn>
                    <a:cxn ang="0">
                      <a:pos x="140" y="204"/>
                    </a:cxn>
                    <a:cxn ang="0">
                      <a:pos x="122" y="211"/>
                    </a:cxn>
                    <a:cxn ang="0">
                      <a:pos x="99" y="213"/>
                    </a:cxn>
                    <a:cxn ang="0">
                      <a:pos x="75" y="212"/>
                    </a:cxn>
                    <a:cxn ang="0">
                      <a:pos x="53" y="206"/>
                    </a:cxn>
                    <a:cxn ang="0">
                      <a:pos x="33" y="195"/>
                    </a:cxn>
                    <a:cxn ang="0">
                      <a:pos x="18" y="183"/>
                    </a:cxn>
                    <a:cxn ang="0">
                      <a:pos x="5" y="166"/>
                    </a:cxn>
                    <a:cxn ang="0">
                      <a:pos x="0" y="149"/>
                    </a:cxn>
                    <a:cxn ang="0">
                      <a:pos x="0" y="131"/>
                    </a:cxn>
                    <a:cxn ang="0">
                      <a:pos x="7" y="112"/>
                    </a:cxn>
                    <a:cxn ang="0">
                      <a:pos x="21" y="94"/>
                    </a:cxn>
                    <a:cxn ang="0">
                      <a:pos x="87" y="35"/>
                    </a:cxn>
                    <a:cxn ang="0">
                      <a:pos x="108" y="13"/>
                    </a:cxn>
                    <a:cxn ang="0">
                      <a:pos x="115" y="0"/>
                    </a:cxn>
                  </a:cxnLst>
                  <a:rect l="0" t="0" r="r" b="b"/>
                  <a:pathLst>
                    <a:path w="167" h="213">
                      <a:moveTo>
                        <a:pt x="115" y="0"/>
                      </a:moveTo>
                      <a:lnTo>
                        <a:pt x="119" y="13"/>
                      </a:lnTo>
                      <a:lnTo>
                        <a:pt x="125" y="28"/>
                      </a:lnTo>
                      <a:lnTo>
                        <a:pt x="132" y="44"/>
                      </a:lnTo>
                      <a:lnTo>
                        <a:pt x="139" y="62"/>
                      </a:lnTo>
                      <a:lnTo>
                        <a:pt x="147" y="80"/>
                      </a:lnTo>
                      <a:lnTo>
                        <a:pt x="154" y="98"/>
                      </a:lnTo>
                      <a:lnTo>
                        <a:pt x="165" y="134"/>
                      </a:lnTo>
                      <a:lnTo>
                        <a:pt x="167" y="152"/>
                      </a:lnTo>
                      <a:lnTo>
                        <a:pt x="167" y="168"/>
                      </a:lnTo>
                      <a:lnTo>
                        <a:pt x="163" y="181"/>
                      </a:lnTo>
                      <a:lnTo>
                        <a:pt x="154" y="194"/>
                      </a:lnTo>
                      <a:lnTo>
                        <a:pt x="140" y="204"/>
                      </a:lnTo>
                      <a:lnTo>
                        <a:pt x="122" y="211"/>
                      </a:lnTo>
                      <a:lnTo>
                        <a:pt x="99" y="213"/>
                      </a:lnTo>
                      <a:lnTo>
                        <a:pt x="75" y="212"/>
                      </a:lnTo>
                      <a:lnTo>
                        <a:pt x="53" y="206"/>
                      </a:lnTo>
                      <a:lnTo>
                        <a:pt x="33" y="195"/>
                      </a:lnTo>
                      <a:lnTo>
                        <a:pt x="18" y="183"/>
                      </a:lnTo>
                      <a:lnTo>
                        <a:pt x="5" y="166"/>
                      </a:lnTo>
                      <a:lnTo>
                        <a:pt x="0" y="149"/>
                      </a:lnTo>
                      <a:lnTo>
                        <a:pt x="0" y="131"/>
                      </a:lnTo>
                      <a:lnTo>
                        <a:pt x="7" y="112"/>
                      </a:lnTo>
                      <a:lnTo>
                        <a:pt x="21" y="94"/>
                      </a:lnTo>
                      <a:lnTo>
                        <a:pt x="87" y="35"/>
                      </a:lnTo>
                      <a:lnTo>
                        <a:pt x="108" y="13"/>
                      </a:lnTo>
                      <a:lnTo>
                        <a:pt x="1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 name="Freeform 216"/>
                <p:cNvSpPr>
                  <a:spLocks noEditPoints="1"/>
                </p:cNvSpPr>
                <p:nvPr/>
              </p:nvSpPr>
              <p:spPr bwMode="auto">
                <a:xfrm>
                  <a:off x="4980" y="991"/>
                  <a:ext cx="192" cy="236"/>
                </a:xfrm>
                <a:custGeom>
                  <a:avLst/>
                  <a:gdLst/>
                  <a:ahLst/>
                  <a:cxnLst>
                    <a:cxn ang="0">
                      <a:pos x="126" y="37"/>
                    </a:cxn>
                    <a:cxn ang="0">
                      <a:pos x="95" y="66"/>
                    </a:cxn>
                    <a:cxn ang="0">
                      <a:pos x="57" y="96"/>
                    </a:cxn>
                    <a:cxn ang="0">
                      <a:pos x="45" y="108"/>
                    </a:cxn>
                    <a:cxn ang="0">
                      <a:pos x="34" y="121"/>
                    </a:cxn>
                    <a:cxn ang="0">
                      <a:pos x="25" y="137"/>
                    </a:cxn>
                    <a:cxn ang="0">
                      <a:pos x="23" y="152"/>
                    </a:cxn>
                    <a:cxn ang="0">
                      <a:pos x="27" y="170"/>
                    </a:cxn>
                    <a:cxn ang="0">
                      <a:pos x="38" y="187"/>
                    </a:cxn>
                    <a:cxn ang="0">
                      <a:pos x="53" y="199"/>
                    </a:cxn>
                    <a:cxn ang="0">
                      <a:pos x="70" y="208"/>
                    </a:cxn>
                    <a:cxn ang="0">
                      <a:pos x="89" y="213"/>
                    </a:cxn>
                    <a:cxn ang="0">
                      <a:pos x="106" y="215"/>
                    </a:cxn>
                    <a:cxn ang="0">
                      <a:pos x="126" y="213"/>
                    </a:cxn>
                    <a:cxn ang="0">
                      <a:pos x="142" y="208"/>
                    </a:cxn>
                    <a:cxn ang="0">
                      <a:pos x="158" y="199"/>
                    </a:cxn>
                    <a:cxn ang="0">
                      <a:pos x="166" y="185"/>
                    </a:cxn>
                    <a:cxn ang="0">
                      <a:pos x="170" y="170"/>
                    </a:cxn>
                    <a:cxn ang="0">
                      <a:pos x="169" y="153"/>
                    </a:cxn>
                    <a:cxn ang="0">
                      <a:pos x="160" y="120"/>
                    </a:cxn>
                    <a:cxn ang="0">
                      <a:pos x="155" y="106"/>
                    </a:cxn>
                    <a:cxn ang="0">
                      <a:pos x="141" y="75"/>
                    </a:cxn>
                    <a:cxn ang="0">
                      <a:pos x="128" y="45"/>
                    </a:cxn>
                    <a:cxn ang="0">
                      <a:pos x="126" y="37"/>
                    </a:cxn>
                    <a:cxn ang="0">
                      <a:pos x="127" y="0"/>
                    </a:cxn>
                    <a:cxn ang="0">
                      <a:pos x="130" y="0"/>
                    </a:cxn>
                    <a:cxn ang="0">
                      <a:pos x="138" y="4"/>
                    </a:cxn>
                    <a:cxn ang="0">
                      <a:pos x="139" y="9"/>
                    </a:cxn>
                    <a:cxn ang="0">
                      <a:pos x="144" y="23"/>
                    </a:cxn>
                    <a:cxn ang="0">
                      <a:pos x="151" y="39"/>
                    </a:cxn>
                    <a:cxn ang="0">
                      <a:pos x="159" y="57"/>
                    </a:cxn>
                    <a:cxn ang="0">
                      <a:pos x="167" y="77"/>
                    </a:cxn>
                    <a:cxn ang="0">
                      <a:pos x="176" y="98"/>
                    </a:cxn>
                    <a:cxn ang="0">
                      <a:pos x="183" y="117"/>
                    </a:cxn>
                    <a:cxn ang="0">
                      <a:pos x="188" y="138"/>
                    </a:cxn>
                    <a:cxn ang="0">
                      <a:pos x="192" y="158"/>
                    </a:cxn>
                    <a:cxn ang="0">
                      <a:pos x="192" y="176"/>
                    </a:cxn>
                    <a:cxn ang="0">
                      <a:pos x="190" y="192"/>
                    </a:cxn>
                    <a:cxn ang="0">
                      <a:pos x="181" y="206"/>
                    </a:cxn>
                    <a:cxn ang="0">
                      <a:pos x="169" y="219"/>
                    </a:cxn>
                    <a:cxn ang="0">
                      <a:pos x="149" y="229"/>
                    </a:cxn>
                    <a:cxn ang="0">
                      <a:pos x="128" y="234"/>
                    </a:cxn>
                    <a:cxn ang="0">
                      <a:pos x="107" y="236"/>
                    </a:cxn>
                    <a:cxn ang="0">
                      <a:pos x="87" y="234"/>
                    </a:cxn>
                    <a:cxn ang="0">
                      <a:pos x="64" y="229"/>
                    </a:cxn>
                    <a:cxn ang="0">
                      <a:pos x="45" y="220"/>
                    </a:cxn>
                    <a:cxn ang="0">
                      <a:pos x="28" y="209"/>
                    </a:cxn>
                    <a:cxn ang="0">
                      <a:pos x="14" y="194"/>
                    </a:cxn>
                    <a:cxn ang="0">
                      <a:pos x="4" y="174"/>
                    </a:cxn>
                    <a:cxn ang="0">
                      <a:pos x="0" y="155"/>
                    </a:cxn>
                    <a:cxn ang="0">
                      <a:pos x="3" y="135"/>
                    </a:cxn>
                    <a:cxn ang="0">
                      <a:pos x="9" y="117"/>
                    </a:cxn>
                    <a:cxn ang="0">
                      <a:pos x="21" y="101"/>
                    </a:cxn>
                    <a:cxn ang="0">
                      <a:pos x="92" y="38"/>
                    </a:cxn>
                    <a:cxn ang="0">
                      <a:pos x="117" y="13"/>
                    </a:cxn>
                    <a:cxn ang="0">
                      <a:pos x="119" y="13"/>
                    </a:cxn>
                    <a:cxn ang="0">
                      <a:pos x="119" y="7"/>
                    </a:cxn>
                    <a:cxn ang="0">
                      <a:pos x="121" y="4"/>
                    </a:cxn>
                    <a:cxn ang="0">
                      <a:pos x="123" y="2"/>
                    </a:cxn>
                    <a:cxn ang="0">
                      <a:pos x="127" y="0"/>
                    </a:cxn>
                  </a:cxnLst>
                  <a:rect l="0" t="0" r="r" b="b"/>
                  <a:pathLst>
                    <a:path w="192" h="236">
                      <a:moveTo>
                        <a:pt x="126" y="37"/>
                      </a:moveTo>
                      <a:lnTo>
                        <a:pt x="95" y="66"/>
                      </a:lnTo>
                      <a:lnTo>
                        <a:pt x="57" y="96"/>
                      </a:lnTo>
                      <a:lnTo>
                        <a:pt x="45" y="108"/>
                      </a:lnTo>
                      <a:lnTo>
                        <a:pt x="34" y="121"/>
                      </a:lnTo>
                      <a:lnTo>
                        <a:pt x="25" y="137"/>
                      </a:lnTo>
                      <a:lnTo>
                        <a:pt x="23" y="152"/>
                      </a:lnTo>
                      <a:lnTo>
                        <a:pt x="27" y="170"/>
                      </a:lnTo>
                      <a:lnTo>
                        <a:pt x="38" y="187"/>
                      </a:lnTo>
                      <a:lnTo>
                        <a:pt x="53" y="199"/>
                      </a:lnTo>
                      <a:lnTo>
                        <a:pt x="70" y="208"/>
                      </a:lnTo>
                      <a:lnTo>
                        <a:pt x="89" y="213"/>
                      </a:lnTo>
                      <a:lnTo>
                        <a:pt x="106" y="215"/>
                      </a:lnTo>
                      <a:lnTo>
                        <a:pt x="126" y="213"/>
                      </a:lnTo>
                      <a:lnTo>
                        <a:pt x="142" y="208"/>
                      </a:lnTo>
                      <a:lnTo>
                        <a:pt x="158" y="199"/>
                      </a:lnTo>
                      <a:lnTo>
                        <a:pt x="166" y="185"/>
                      </a:lnTo>
                      <a:lnTo>
                        <a:pt x="170" y="170"/>
                      </a:lnTo>
                      <a:lnTo>
                        <a:pt x="169" y="153"/>
                      </a:lnTo>
                      <a:lnTo>
                        <a:pt x="160" y="120"/>
                      </a:lnTo>
                      <a:lnTo>
                        <a:pt x="155" y="106"/>
                      </a:lnTo>
                      <a:lnTo>
                        <a:pt x="141" y="75"/>
                      </a:lnTo>
                      <a:lnTo>
                        <a:pt x="128" y="45"/>
                      </a:lnTo>
                      <a:lnTo>
                        <a:pt x="126" y="37"/>
                      </a:lnTo>
                      <a:close/>
                      <a:moveTo>
                        <a:pt x="127" y="0"/>
                      </a:moveTo>
                      <a:lnTo>
                        <a:pt x="130" y="0"/>
                      </a:lnTo>
                      <a:lnTo>
                        <a:pt x="138" y="4"/>
                      </a:lnTo>
                      <a:lnTo>
                        <a:pt x="139" y="9"/>
                      </a:lnTo>
                      <a:lnTo>
                        <a:pt x="144" y="23"/>
                      </a:lnTo>
                      <a:lnTo>
                        <a:pt x="151" y="39"/>
                      </a:lnTo>
                      <a:lnTo>
                        <a:pt x="159" y="57"/>
                      </a:lnTo>
                      <a:lnTo>
                        <a:pt x="167" y="77"/>
                      </a:lnTo>
                      <a:lnTo>
                        <a:pt x="176" y="98"/>
                      </a:lnTo>
                      <a:lnTo>
                        <a:pt x="183" y="117"/>
                      </a:lnTo>
                      <a:lnTo>
                        <a:pt x="188" y="138"/>
                      </a:lnTo>
                      <a:lnTo>
                        <a:pt x="192" y="158"/>
                      </a:lnTo>
                      <a:lnTo>
                        <a:pt x="192" y="176"/>
                      </a:lnTo>
                      <a:lnTo>
                        <a:pt x="190" y="192"/>
                      </a:lnTo>
                      <a:lnTo>
                        <a:pt x="181" y="206"/>
                      </a:lnTo>
                      <a:lnTo>
                        <a:pt x="169" y="219"/>
                      </a:lnTo>
                      <a:lnTo>
                        <a:pt x="149" y="229"/>
                      </a:lnTo>
                      <a:lnTo>
                        <a:pt x="128" y="234"/>
                      </a:lnTo>
                      <a:lnTo>
                        <a:pt x="107" y="236"/>
                      </a:lnTo>
                      <a:lnTo>
                        <a:pt x="87" y="234"/>
                      </a:lnTo>
                      <a:lnTo>
                        <a:pt x="64" y="229"/>
                      </a:lnTo>
                      <a:lnTo>
                        <a:pt x="45" y="220"/>
                      </a:lnTo>
                      <a:lnTo>
                        <a:pt x="28" y="209"/>
                      </a:lnTo>
                      <a:lnTo>
                        <a:pt x="14" y="194"/>
                      </a:lnTo>
                      <a:lnTo>
                        <a:pt x="4" y="174"/>
                      </a:lnTo>
                      <a:lnTo>
                        <a:pt x="0" y="155"/>
                      </a:lnTo>
                      <a:lnTo>
                        <a:pt x="3" y="135"/>
                      </a:lnTo>
                      <a:lnTo>
                        <a:pt x="9" y="117"/>
                      </a:lnTo>
                      <a:lnTo>
                        <a:pt x="21" y="101"/>
                      </a:lnTo>
                      <a:lnTo>
                        <a:pt x="92" y="38"/>
                      </a:lnTo>
                      <a:lnTo>
                        <a:pt x="117" y="13"/>
                      </a:lnTo>
                      <a:lnTo>
                        <a:pt x="119" y="13"/>
                      </a:lnTo>
                      <a:lnTo>
                        <a:pt x="119" y="7"/>
                      </a:lnTo>
                      <a:lnTo>
                        <a:pt x="121" y="4"/>
                      </a:lnTo>
                      <a:lnTo>
                        <a:pt x="123" y="2"/>
                      </a:lnTo>
                      <a:lnTo>
                        <a:pt x="1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 name="Freeform 217"/>
                <p:cNvSpPr>
                  <a:spLocks/>
                </p:cNvSpPr>
                <p:nvPr/>
              </p:nvSpPr>
              <p:spPr bwMode="auto">
                <a:xfrm>
                  <a:off x="5046" y="1071"/>
                  <a:ext cx="25" cy="23"/>
                </a:xfrm>
                <a:custGeom>
                  <a:avLst/>
                  <a:gdLst/>
                  <a:ahLst/>
                  <a:cxnLst>
                    <a:cxn ang="0">
                      <a:pos x="9" y="0"/>
                    </a:cxn>
                    <a:cxn ang="0">
                      <a:pos x="14" y="1"/>
                    </a:cxn>
                    <a:cxn ang="0">
                      <a:pos x="18" y="1"/>
                    </a:cxn>
                    <a:cxn ang="0">
                      <a:pos x="21" y="2"/>
                    </a:cxn>
                    <a:cxn ang="0">
                      <a:pos x="23" y="5"/>
                    </a:cxn>
                    <a:cxn ang="0">
                      <a:pos x="25" y="8"/>
                    </a:cxn>
                    <a:cxn ang="0">
                      <a:pos x="25" y="15"/>
                    </a:cxn>
                    <a:cxn ang="0">
                      <a:pos x="23" y="19"/>
                    </a:cxn>
                    <a:cxn ang="0">
                      <a:pos x="21" y="22"/>
                    </a:cxn>
                    <a:cxn ang="0">
                      <a:pos x="16" y="23"/>
                    </a:cxn>
                    <a:cxn ang="0">
                      <a:pos x="11" y="23"/>
                    </a:cxn>
                    <a:cxn ang="0">
                      <a:pos x="11" y="22"/>
                    </a:cxn>
                    <a:cxn ang="0">
                      <a:pos x="8" y="22"/>
                    </a:cxn>
                    <a:cxn ang="0">
                      <a:pos x="4" y="21"/>
                    </a:cxn>
                    <a:cxn ang="0">
                      <a:pos x="1" y="16"/>
                    </a:cxn>
                    <a:cxn ang="0">
                      <a:pos x="0" y="12"/>
                    </a:cxn>
                    <a:cxn ang="0">
                      <a:pos x="0" y="8"/>
                    </a:cxn>
                    <a:cxn ang="0">
                      <a:pos x="2" y="4"/>
                    </a:cxn>
                    <a:cxn ang="0">
                      <a:pos x="5" y="1"/>
                    </a:cxn>
                    <a:cxn ang="0">
                      <a:pos x="9" y="0"/>
                    </a:cxn>
                  </a:cxnLst>
                  <a:rect l="0" t="0" r="r" b="b"/>
                  <a:pathLst>
                    <a:path w="25" h="23">
                      <a:moveTo>
                        <a:pt x="9" y="0"/>
                      </a:moveTo>
                      <a:lnTo>
                        <a:pt x="14" y="1"/>
                      </a:lnTo>
                      <a:lnTo>
                        <a:pt x="18" y="1"/>
                      </a:lnTo>
                      <a:lnTo>
                        <a:pt x="21" y="2"/>
                      </a:lnTo>
                      <a:lnTo>
                        <a:pt x="23" y="5"/>
                      </a:lnTo>
                      <a:lnTo>
                        <a:pt x="25" y="8"/>
                      </a:lnTo>
                      <a:lnTo>
                        <a:pt x="25" y="15"/>
                      </a:lnTo>
                      <a:lnTo>
                        <a:pt x="23" y="19"/>
                      </a:lnTo>
                      <a:lnTo>
                        <a:pt x="21" y="22"/>
                      </a:lnTo>
                      <a:lnTo>
                        <a:pt x="16" y="23"/>
                      </a:lnTo>
                      <a:lnTo>
                        <a:pt x="11" y="23"/>
                      </a:lnTo>
                      <a:lnTo>
                        <a:pt x="11" y="22"/>
                      </a:lnTo>
                      <a:lnTo>
                        <a:pt x="8" y="22"/>
                      </a:lnTo>
                      <a:lnTo>
                        <a:pt x="4" y="21"/>
                      </a:lnTo>
                      <a:lnTo>
                        <a:pt x="1" y="16"/>
                      </a:lnTo>
                      <a:lnTo>
                        <a:pt x="0" y="12"/>
                      </a:lnTo>
                      <a:lnTo>
                        <a:pt x="0" y="8"/>
                      </a:lnTo>
                      <a:lnTo>
                        <a:pt x="2" y="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 name="Freeform 218"/>
                <p:cNvSpPr>
                  <a:spLocks/>
                </p:cNvSpPr>
                <p:nvPr/>
              </p:nvSpPr>
              <p:spPr bwMode="auto">
                <a:xfrm>
                  <a:off x="5071" y="1089"/>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 name="Freeform 219"/>
                <p:cNvSpPr>
                  <a:spLocks/>
                </p:cNvSpPr>
                <p:nvPr/>
              </p:nvSpPr>
              <p:spPr bwMode="auto">
                <a:xfrm>
                  <a:off x="5106" y="1085"/>
                  <a:ext cx="19" cy="22"/>
                </a:xfrm>
                <a:custGeom>
                  <a:avLst/>
                  <a:gdLst/>
                  <a:ahLst/>
                  <a:cxnLst>
                    <a:cxn ang="0">
                      <a:pos x="9" y="0"/>
                    </a:cxn>
                    <a:cxn ang="0">
                      <a:pos x="16" y="2"/>
                    </a:cxn>
                    <a:cxn ang="0">
                      <a:pos x="19" y="8"/>
                    </a:cxn>
                    <a:cxn ang="0">
                      <a:pos x="19" y="14"/>
                    </a:cxn>
                    <a:cxn ang="0">
                      <a:pos x="16" y="19"/>
                    </a:cxn>
                    <a:cxn ang="0">
                      <a:pos x="9" y="22"/>
                    </a:cxn>
                    <a:cxn ang="0">
                      <a:pos x="2" y="19"/>
                    </a:cxn>
                    <a:cxn ang="0">
                      <a:pos x="0" y="14"/>
                    </a:cxn>
                    <a:cxn ang="0">
                      <a:pos x="0" y="8"/>
                    </a:cxn>
                    <a:cxn ang="0">
                      <a:pos x="2" y="2"/>
                    </a:cxn>
                    <a:cxn ang="0">
                      <a:pos x="9" y="0"/>
                    </a:cxn>
                  </a:cxnLst>
                  <a:rect l="0" t="0" r="r" b="b"/>
                  <a:pathLst>
                    <a:path w="19" h="22">
                      <a:moveTo>
                        <a:pt x="9" y="0"/>
                      </a:moveTo>
                      <a:lnTo>
                        <a:pt x="16" y="2"/>
                      </a:lnTo>
                      <a:lnTo>
                        <a:pt x="19" y="8"/>
                      </a:lnTo>
                      <a:lnTo>
                        <a:pt x="19" y="14"/>
                      </a:lnTo>
                      <a:lnTo>
                        <a:pt x="16" y="19"/>
                      </a:lnTo>
                      <a:lnTo>
                        <a:pt x="9" y="22"/>
                      </a:lnTo>
                      <a:lnTo>
                        <a:pt x="2" y="19"/>
                      </a:lnTo>
                      <a:lnTo>
                        <a:pt x="0" y="14"/>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 name="Freeform 220"/>
                <p:cNvSpPr>
                  <a:spLocks/>
                </p:cNvSpPr>
                <p:nvPr/>
              </p:nvSpPr>
              <p:spPr bwMode="auto">
                <a:xfrm>
                  <a:off x="5029" y="1096"/>
                  <a:ext cx="21" cy="21"/>
                </a:xfrm>
                <a:custGeom>
                  <a:avLst/>
                  <a:gdLst/>
                  <a:ahLst/>
                  <a:cxnLst>
                    <a:cxn ang="0">
                      <a:pos x="10" y="0"/>
                    </a:cxn>
                    <a:cxn ang="0">
                      <a:pos x="18" y="3"/>
                    </a:cxn>
                    <a:cxn ang="0">
                      <a:pos x="21" y="8"/>
                    </a:cxn>
                    <a:cxn ang="0">
                      <a:pos x="21" y="12"/>
                    </a:cxn>
                    <a:cxn ang="0">
                      <a:pos x="18" y="18"/>
                    </a:cxn>
                    <a:cxn ang="0">
                      <a:pos x="10" y="21"/>
                    </a:cxn>
                    <a:cxn ang="0">
                      <a:pos x="6" y="19"/>
                    </a:cxn>
                    <a:cxn ang="0">
                      <a:pos x="3" y="18"/>
                    </a:cxn>
                    <a:cxn ang="0">
                      <a:pos x="0" y="15"/>
                    </a:cxn>
                    <a:cxn ang="0">
                      <a:pos x="0" y="5"/>
                    </a:cxn>
                    <a:cxn ang="0">
                      <a:pos x="3" y="3"/>
                    </a:cxn>
                    <a:cxn ang="0">
                      <a:pos x="6" y="1"/>
                    </a:cxn>
                    <a:cxn ang="0">
                      <a:pos x="10" y="0"/>
                    </a:cxn>
                  </a:cxnLst>
                  <a:rect l="0" t="0" r="r" b="b"/>
                  <a:pathLst>
                    <a:path w="21" h="21">
                      <a:moveTo>
                        <a:pt x="10" y="0"/>
                      </a:moveTo>
                      <a:lnTo>
                        <a:pt x="18" y="3"/>
                      </a:lnTo>
                      <a:lnTo>
                        <a:pt x="21" y="8"/>
                      </a:lnTo>
                      <a:lnTo>
                        <a:pt x="21" y="12"/>
                      </a:lnTo>
                      <a:lnTo>
                        <a:pt x="18" y="18"/>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 name="Freeform 221"/>
                <p:cNvSpPr>
                  <a:spLocks/>
                </p:cNvSpPr>
                <p:nvPr/>
              </p:nvSpPr>
              <p:spPr bwMode="auto">
                <a:xfrm>
                  <a:off x="5078" y="1048"/>
                  <a:ext cx="25" cy="23"/>
                </a:xfrm>
                <a:custGeom>
                  <a:avLst/>
                  <a:gdLst/>
                  <a:ahLst/>
                  <a:cxnLst>
                    <a:cxn ang="0">
                      <a:pos x="9" y="0"/>
                    </a:cxn>
                    <a:cxn ang="0">
                      <a:pos x="18" y="0"/>
                    </a:cxn>
                    <a:cxn ang="0">
                      <a:pos x="22" y="3"/>
                    </a:cxn>
                    <a:cxn ang="0">
                      <a:pos x="23" y="6"/>
                    </a:cxn>
                    <a:cxn ang="0">
                      <a:pos x="25" y="10"/>
                    </a:cxn>
                    <a:cxn ang="0">
                      <a:pos x="25" y="14"/>
                    </a:cxn>
                    <a:cxn ang="0">
                      <a:pos x="23" y="18"/>
                    </a:cxn>
                    <a:cxn ang="0">
                      <a:pos x="21" y="21"/>
                    </a:cxn>
                    <a:cxn ang="0">
                      <a:pos x="16" y="23"/>
                    </a:cxn>
                    <a:cxn ang="0">
                      <a:pos x="12" y="23"/>
                    </a:cxn>
                    <a:cxn ang="0">
                      <a:pos x="11" y="21"/>
                    </a:cxn>
                    <a:cxn ang="0">
                      <a:pos x="8" y="21"/>
                    </a:cxn>
                    <a:cxn ang="0">
                      <a:pos x="5" y="20"/>
                    </a:cxn>
                    <a:cxn ang="0">
                      <a:pos x="2" y="17"/>
                    </a:cxn>
                    <a:cxn ang="0">
                      <a:pos x="1" y="14"/>
                    </a:cxn>
                    <a:cxn ang="0">
                      <a:pos x="0" y="10"/>
                    </a:cxn>
                    <a:cxn ang="0">
                      <a:pos x="1" y="7"/>
                    </a:cxn>
                    <a:cxn ang="0">
                      <a:pos x="2" y="3"/>
                    </a:cxn>
                    <a:cxn ang="0">
                      <a:pos x="5" y="2"/>
                    </a:cxn>
                    <a:cxn ang="0">
                      <a:pos x="9" y="0"/>
                    </a:cxn>
                  </a:cxnLst>
                  <a:rect l="0" t="0" r="r" b="b"/>
                  <a:pathLst>
                    <a:path w="25" h="23">
                      <a:moveTo>
                        <a:pt x="9" y="0"/>
                      </a:moveTo>
                      <a:lnTo>
                        <a:pt x="18" y="0"/>
                      </a:lnTo>
                      <a:lnTo>
                        <a:pt x="22" y="3"/>
                      </a:lnTo>
                      <a:lnTo>
                        <a:pt x="23" y="6"/>
                      </a:lnTo>
                      <a:lnTo>
                        <a:pt x="25" y="10"/>
                      </a:lnTo>
                      <a:lnTo>
                        <a:pt x="25" y="14"/>
                      </a:lnTo>
                      <a:lnTo>
                        <a:pt x="23" y="18"/>
                      </a:lnTo>
                      <a:lnTo>
                        <a:pt x="21" y="21"/>
                      </a:lnTo>
                      <a:lnTo>
                        <a:pt x="16" y="23"/>
                      </a:lnTo>
                      <a:lnTo>
                        <a:pt x="12" y="23"/>
                      </a:lnTo>
                      <a:lnTo>
                        <a:pt x="11" y="21"/>
                      </a:lnTo>
                      <a:lnTo>
                        <a:pt x="8" y="21"/>
                      </a:lnTo>
                      <a:lnTo>
                        <a:pt x="5" y="20"/>
                      </a:lnTo>
                      <a:lnTo>
                        <a:pt x="2" y="17"/>
                      </a:lnTo>
                      <a:lnTo>
                        <a:pt x="1" y="14"/>
                      </a:lnTo>
                      <a:lnTo>
                        <a:pt x="0" y="10"/>
                      </a:lnTo>
                      <a:lnTo>
                        <a:pt x="1" y="7"/>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 name="Freeform 222"/>
                <p:cNvSpPr>
                  <a:spLocks/>
                </p:cNvSpPr>
                <p:nvPr/>
              </p:nvSpPr>
              <p:spPr bwMode="auto">
                <a:xfrm>
                  <a:off x="5065" y="1121"/>
                  <a:ext cx="25" cy="22"/>
                </a:xfrm>
                <a:custGeom>
                  <a:avLst/>
                  <a:gdLst/>
                  <a:ahLst/>
                  <a:cxnLst>
                    <a:cxn ang="0">
                      <a:pos x="9" y="0"/>
                    </a:cxn>
                    <a:cxn ang="0">
                      <a:pos x="15" y="0"/>
                    </a:cxn>
                    <a:cxn ang="0">
                      <a:pos x="17" y="1"/>
                    </a:cxn>
                    <a:cxn ang="0">
                      <a:pos x="21" y="3"/>
                    </a:cxn>
                    <a:cxn ang="0">
                      <a:pos x="24" y="5"/>
                    </a:cxn>
                    <a:cxn ang="0">
                      <a:pos x="25" y="10"/>
                    </a:cxn>
                    <a:cxn ang="0">
                      <a:pos x="25" y="14"/>
                    </a:cxn>
                    <a:cxn ang="0">
                      <a:pos x="22" y="18"/>
                    </a:cxn>
                    <a:cxn ang="0">
                      <a:pos x="20" y="21"/>
                    </a:cxn>
                    <a:cxn ang="0">
                      <a:pos x="15" y="22"/>
                    </a:cxn>
                    <a:cxn ang="0">
                      <a:pos x="11" y="22"/>
                    </a:cxn>
                    <a:cxn ang="0">
                      <a:pos x="10" y="21"/>
                    </a:cxn>
                    <a:cxn ang="0">
                      <a:pos x="7" y="21"/>
                    </a:cxn>
                    <a:cxn ang="0">
                      <a:pos x="3" y="19"/>
                    </a:cxn>
                    <a:cxn ang="0">
                      <a:pos x="2" y="15"/>
                    </a:cxn>
                    <a:cxn ang="0">
                      <a:pos x="0" y="12"/>
                    </a:cxn>
                    <a:cxn ang="0">
                      <a:pos x="0" y="7"/>
                    </a:cxn>
                    <a:cxn ang="0">
                      <a:pos x="2" y="3"/>
                    </a:cxn>
                    <a:cxn ang="0">
                      <a:pos x="6" y="1"/>
                    </a:cxn>
                    <a:cxn ang="0">
                      <a:pos x="9" y="0"/>
                    </a:cxn>
                  </a:cxnLst>
                  <a:rect l="0" t="0" r="r" b="b"/>
                  <a:pathLst>
                    <a:path w="25" h="22">
                      <a:moveTo>
                        <a:pt x="9" y="0"/>
                      </a:moveTo>
                      <a:lnTo>
                        <a:pt x="15" y="0"/>
                      </a:lnTo>
                      <a:lnTo>
                        <a:pt x="17" y="1"/>
                      </a:lnTo>
                      <a:lnTo>
                        <a:pt x="21" y="3"/>
                      </a:lnTo>
                      <a:lnTo>
                        <a:pt x="24" y="5"/>
                      </a:lnTo>
                      <a:lnTo>
                        <a:pt x="25" y="10"/>
                      </a:lnTo>
                      <a:lnTo>
                        <a:pt x="25" y="14"/>
                      </a:lnTo>
                      <a:lnTo>
                        <a:pt x="22" y="18"/>
                      </a:lnTo>
                      <a:lnTo>
                        <a:pt x="20" y="21"/>
                      </a:lnTo>
                      <a:lnTo>
                        <a:pt x="15" y="22"/>
                      </a:lnTo>
                      <a:lnTo>
                        <a:pt x="11" y="22"/>
                      </a:lnTo>
                      <a:lnTo>
                        <a:pt x="10" y="21"/>
                      </a:lnTo>
                      <a:lnTo>
                        <a:pt x="7" y="21"/>
                      </a:lnTo>
                      <a:lnTo>
                        <a:pt x="3" y="19"/>
                      </a:lnTo>
                      <a:lnTo>
                        <a:pt x="2" y="15"/>
                      </a:lnTo>
                      <a:lnTo>
                        <a:pt x="0" y="12"/>
                      </a:lnTo>
                      <a:lnTo>
                        <a:pt x="0" y="7"/>
                      </a:lnTo>
                      <a:lnTo>
                        <a:pt x="2" y="3"/>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 name="Freeform 223"/>
                <p:cNvSpPr>
                  <a:spLocks/>
                </p:cNvSpPr>
                <p:nvPr/>
              </p:nvSpPr>
              <p:spPr bwMode="auto">
                <a:xfrm>
                  <a:off x="5104" y="1112"/>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0" name="Freeform 224"/>
                <p:cNvSpPr>
                  <a:spLocks noEditPoints="1"/>
                </p:cNvSpPr>
                <p:nvPr/>
              </p:nvSpPr>
              <p:spPr bwMode="auto">
                <a:xfrm>
                  <a:off x="3219" y="1380"/>
                  <a:ext cx="1420" cy="1236"/>
                </a:xfrm>
                <a:custGeom>
                  <a:avLst/>
                  <a:gdLst/>
                  <a:ahLst/>
                  <a:cxnLst>
                    <a:cxn ang="0">
                      <a:pos x="261" y="78"/>
                    </a:cxn>
                    <a:cxn ang="0">
                      <a:pos x="138" y="238"/>
                    </a:cxn>
                    <a:cxn ang="0">
                      <a:pos x="126" y="442"/>
                    </a:cxn>
                    <a:cxn ang="0">
                      <a:pos x="142" y="494"/>
                    </a:cxn>
                    <a:cxn ang="0">
                      <a:pos x="121" y="494"/>
                    </a:cxn>
                    <a:cxn ang="0">
                      <a:pos x="32" y="501"/>
                    </a:cxn>
                    <a:cxn ang="0">
                      <a:pos x="110" y="529"/>
                    </a:cxn>
                    <a:cxn ang="0">
                      <a:pos x="200" y="708"/>
                    </a:cxn>
                    <a:cxn ang="0">
                      <a:pos x="449" y="1040"/>
                    </a:cxn>
                    <a:cxn ang="0">
                      <a:pos x="647" y="1197"/>
                    </a:cxn>
                    <a:cxn ang="0">
                      <a:pos x="812" y="1203"/>
                    </a:cxn>
                    <a:cxn ang="0">
                      <a:pos x="942" y="1105"/>
                    </a:cxn>
                    <a:cxn ang="0">
                      <a:pos x="1042" y="1109"/>
                    </a:cxn>
                    <a:cxn ang="0">
                      <a:pos x="1027" y="1056"/>
                    </a:cxn>
                    <a:cxn ang="0">
                      <a:pos x="1138" y="939"/>
                    </a:cxn>
                    <a:cxn ang="0">
                      <a:pos x="1301" y="828"/>
                    </a:cxn>
                    <a:cxn ang="0">
                      <a:pos x="1372" y="796"/>
                    </a:cxn>
                    <a:cxn ang="0">
                      <a:pos x="1348" y="642"/>
                    </a:cxn>
                    <a:cxn ang="0">
                      <a:pos x="1291" y="465"/>
                    </a:cxn>
                    <a:cxn ang="0">
                      <a:pos x="1131" y="369"/>
                    </a:cxn>
                    <a:cxn ang="0">
                      <a:pos x="989" y="291"/>
                    </a:cxn>
                    <a:cxn ang="0">
                      <a:pos x="946" y="188"/>
                    </a:cxn>
                    <a:cxn ang="0">
                      <a:pos x="910" y="158"/>
                    </a:cxn>
                    <a:cxn ang="0">
                      <a:pos x="894" y="189"/>
                    </a:cxn>
                    <a:cxn ang="0">
                      <a:pos x="760" y="87"/>
                    </a:cxn>
                    <a:cxn ang="0">
                      <a:pos x="483" y="21"/>
                    </a:cxn>
                    <a:cxn ang="0">
                      <a:pos x="722" y="44"/>
                    </a:cxn>
                    <a:cxn ang="0">
                      <a:pos x="896" y="136"/>
                    </a:cxn>
                    <a:cxn ang="0">
                      <a:pos x="932" y="93"/>
                    </a:cxn>
                    <a:cxn ang="0">
                      <a:pos x="970" y="202"/>
                    </a:cxn>
                    <a:cxn ang="0">
                      <a:pos x="1057" y="313"/>
                    </a:cxn>
                    <a:cxn ang="0">
                      <a:pos x="1226" y="384"/>
                    </a:cxn>
                    <a:cxn ang="0">
                      <a:pos x="1351" y="527"/>
                    </a:cxn>
                    <a:cxn ang="0">
                      <a:pos x="1366" y="720"/>
                    </a:cxn>
                    <a:cxn ang="0">
                      <a:pos x="1418" y="813"/>
                    </a:cxn>
                    <a:cxn ang="0">
                      <a:pos x="1412" y="831"/>
                    </a:cxn>
                    <a:cxn ang="0">
                      <a:pos x="1262" y="864"/>
                    </a:cxn>
                    <a:cxn ang="0">
                      <a:pos x="1091" y="1022"/>
                    </a:cxn>
                    <a:cxn ang="0">
                      <a:pos x="1112" y="1126"/>
                    </a:cxn>
                    <a:cxn ang="0">
                      <a:pos x="1063" y="1140"/>
                    </a:cxn>
                    <a:cxn ang="0">
                      <a:pos x="970" y="1118"/>
                    </a:cxn>
                    <a:cxn ang="0">
                      <a:pos x="868" y="1197"/>
                    </a:cxn>
                    <a:cxn ang="0">
                      <a:pos x="680" y="1229"/>
                    </a:cxn>
                    <a:cxn ang="0">
                      <a:pos x="458" y="1079"/>
                    </a:cxn>
                    <a:cxn ang="0">
                      <a:pos x="177" y="710"/>
                    </a:cxn>
                    <a:cxn ang="0">
                      <a:pos x="35" y="532"/>
                    </a:cxn>
                    <a:cxn ang="0">
                      <a:pos x="1" y="484"/>
                    </a:cxn>
                    <a:cxn ang="0">
                      <a:pos x="113" y="472"/>
                    </a:cxn>
                    <a:cxn ang="0">
                      <a:pos x="101" y="285"/>
                    </a:cxn>
                    <a:cxn ang="0">
                      <a:pos x="188" y="107"/>
                    </a:cxn>
                    <a:cxn ang="0">
                      <a:pos x="414" y="7"/>
                    </a:cxn>
                  </a:cxnLst>
                  <a:rect l="0" t="0" r="r" b="b"/>
                  <a:pathLst>
                    <a:path w="1420" h="1236">
                      <a:moveTo>
                        <a:pt x="483" y="21"/>
                      </a:moveTo>
                      <a:lnTo>
                        <a:pt x="420" y="28"/>
                      </a:lnTo>
                      <a:lnTo>
                        <a:pt x="359" y="40"/>
                      </a:lnTo>
                      <a:lnTo>
                        <a:pt x="298" y="60"/>
                      </a:lnTo>
                      <a:lnTo>
                        <a:pt x="261" y="78"/>
                      </a:lnTo>
                      <a:lnTo>
                        <a:pt x="228" y="100"/>
                      </a:lnTo>
                      <a:lnTo>
                        <a:pt x="199" y="129"/>
                      </a:lnTo>
                      <a:lnTo>
                        <a:pt x="174" y="163"/>
                      </a:lnTo>
                      <a:lnTo>
                        <a:pt x="153" y="199"/>
                      </a:lnTo>
                      <a:lnTo>
                        <a:pt x="138" y="238"/>
                      </a:lnTo>
                      <a:lnTo>
                        <a:pt x="125" y="278"/>
                      </a:lnTo>
                      <a:lnTo>
                        <a:pt x="118" y="320"/>
                      </a:lnTo>
                      <a:lnTo>
                        <a:pt x="115" y="362"/>
                      </a:lnTo>
                      <a:lnTo>
                        <a:pt x="118" y="403"/>
                      </a:lnTo>
                      <a:lnTo>
                        <a:pt x="126" y="442"/>
                      </a:lnTo>
                      <a:lnTo>
                        <a:pt x="138" y="474"/>
                      </a:lnTo>
                      <a:lnTo>
                        <a:pt x="142" y="476"/>
                      </a:lnTo>
                      <a:lnTo>
                        <a:pt x="145" y="481"/>
                      </a:lnTo>
                      <a:lnTo>
                        <a:pt x="145" y="488"/>
                      </a:lnTo>
                      <a:lnTo>
                        <a:pt x="142" y="494"/>
                      </a:lnTo>
                      <a:lnTo>
                        <a:pt x="135" y="495"/>
                      </a:lnTo>
                      <a:lnTo>
                        <a:pt x="133" y="495"/>
                      </a:lnTo>
                      <a:lnTo>
                        <a:pt x="128" y="498"/>
                      </a:lnTo>
                      <a:lnTo>
                        <a:pt x="124" y="497"/>
                      </a:lnTo>
                      <a:lnTo>
                        <a:pt x="121" y="494"/>
                      </a:lnTo>
                      <a:lnTo>
                        <a:pt x="104" y="493"/>
                      </a:lnTo>
                      <a:lnTo>
                        <a:pt x="74" y="491"/>
                      </a:lnTo>
                      <a:lnTo>
                        <a:pt x="43" y="494"/>
                      </a:lnTo>
                      <a:lnTo>
                        <a:pt x="29" y="497"/>
                      </a:lnTo>
                      <a:lnTo>
                        <a:pt x="32" y="501"/>
                      </a:lnTo>
                      <a:lnTo>
                        <a:pt x="47" y="513"/>
                      </a:lnTo>
                      <a:lnTo>
                        <a:pt x="65" y="522"/>
                      </a:lnTo>
                      <a:lnTo>
                        <a:pt x="85" y="527"/>
                      </a:lnTo>
                      <a:lnTo>
                        <a:pt x="106" y="529"/>
                      </a:lnTo>
                      <a:lnTo>
                        <a:pt x="110" y="529"/>
                      </a:lnTo>
                      <a:lnTo>
                        <a:pt x="113" y="530"/>
                      </a:lnTo>
                      <a:lnTo>
                        <a:pt x="115" y="533"/>
                      </a:lnTo>
                      <a:lnTo>
                        <a:pt x="117" y="537"/>
                      </a:lnTo>
                      <a:lnTo>
                        <a:pt x="154" y="625"/>
                      </a:lnTo>
                      <a:lnTo>
                        <a:pt x="200" y="708"/>
                      </a:lnTo>
                      <a:lnTo>
                        <a:pt x="250" y="790"/>
                      </a:lnTo>
                      <a:lnTo>
                        <a:pt x="306" y="867"/>
                      </a:lnTo>
                      <a:lnTo>
                        <a:pt x="352" y="925"/>
                      </a:lnTo>
                      <a:lnTo>
                        <a:pt x="399" y="983"/>
                      </a:lnTo>
                      <a:lnTo>
                        <a:pt x="449" y="1040"/>
                      </a:lnTo>
                      <a:lnTo>
                        <a:pt x="502" y="1093"/>
                      </a:lnTo>
                      <a:lnTo>
                        <a:pt x="558" y="1141"/>
                      </a:lnTo>
                      <a:lnTo>
                        <a:pt x="586" y="1162"/>
                      </a:lnTo>
                      <a:lnTo>
                        <a:pt x="615" y="1180"/>
                      </a:lnTo>
                      <a:lnTo>
                        <a:pt x="647" y="1197"/>
                      </a:lnTo>
                      <a:lnTo>
                        <a:pt x="679" y="1208"/>
                      </a:lnTo>
                      <a:lnTo>
                        <a:pt x="714" y="1215"/>
                      </a:lnTo>
                      <a:lnTo>
                        <a:pt x="747" y="1216"/>
                      </a:lnTo>
                      <a:lnTo>
                        <a:pt x="780" y="1212"/>
                      </a:lnTo>
                      <a:lnTo>
                        <a:pt x="812" y="1203"/>
                      </a:lnTo>
                      <a:lnTo>
                        <a:pt x="843" y="1189"/>
                      </a:lnTo>
                      <a:lnTo>
                        <a:pt x="869" y="1169"/>
                      </a:lnTo>
                      <a:lnTo>
                        <a:pt x="885" y="1154"/>
                      </a:lnTo>
                      <a:lnTo>
                        <a:pt x="921" y="1120"/>
                      </a:lnTo>
                      <a:lnTo>
                        <a:pt x="942" y="1105"/>
                      </a:lnTo>
                      <a:lnTo>
                        <a:pt x="963" y="1095"/>
                      </a:lnTo>
                      <a:lnTo>
                        <a:pt x="985" y="1091"/>
                      </a:lnTo>
                      <a:lnTo>
                        <a:pt x="1004" y="1094"/>
                      </a:lnTo>
                      <a:lnTo>
                        <a:pt x="1023" y="1101"/>
                      </a:lnTo>
                      <a:lnTo>
                        <a:pt x="1042" y="1109"/>
                      </a:lnTo>
                      <a:lnTo>
                        <a:pt x="1060" y="1115"/>
                      </a:lnTo>
                      <a:lnTo>
                        <a:pt x="1078" y="1119"/>
                      </a:lnTo>
                      <a:lnTo>
                        <a:pt x="1081" y="1119"/>
                      </a:lnTo>
                      <a:lnTo>
                        <a:pt x="1029" y="1062"/>
                      </a:lnTo>
                      <a:lnTo>
                        <a:pt x="1027" y="1056"/>
                      </a:lnTo>
                      <a:lnTo>
                        <a:pt x="1027" y="1052"/>
                      </a:lnTo>
                      <a:lnTo>
                        <a:pt x="1029" y="1047"/>
                      </a:lnTo>
                      <a:lnTo>
                        <a:pt x="1067" y="1013"/>
                      </a:lnTo>
                      <a:lnTo>
                        <a:pt x="1103" y="977"/>
                      </a:lnTo>
                      <a:lnTo>
                        <a:pt x="1138" y="939"/>
                      </a:lnTo>
                      <a:lnTo>
                        <a:pt x="1173" y="903"/>
                      </a:lnTo>
                      <a:lnTo>
                        <a:pt x="1210" y="870"/>
                      </a:lnTo>
                      <a:lnTo>
                        <a:pt x="1238" y="850"/>
                      </a:lnTo>
                      <a:lnTo>
                        <a:pt x="1267" y="836"/>
                      </a:lnTo>
                      <a:lnTo>
                        <a:pt x="1301" y="828"/>
                      </a:lnTo>
                      <a:lnTo>
                        <a:pt x="1337" y="824"/>
                      </a:lnTo>
                      <a:lnTo>
                        <a:pt x="1372" y="820"/>
                      </a:lnTo>
                      <a:lnTo>
                        <a:pt x="1388" y="816"/>
                      </a:lnTo>
                      <a:lnTo>
                        <a:pt x="1386" y="813"/>
                      </a:lnTo>
                      <a:lnTo>
                        <a:pt x="1372" y="796"/>
                      </a:lnTo>
                      <a:lnTo>
                        <a:pt x="1358" y="777"/>
                      </a:lnTo>
                      <a:lnTo>
                        <a:pt x="1349" y="757"/>
                      </a:lnTo>
                      <a:lnTo>
                        <a:pt x="1345" y="732"/>
                      </a:lnTo>
                      <a:lnTo>
                        <a:pt x="1348" y="679"/>
                      </a:lnTo>
                      <a:lnTo>
                        <a:pt x="1348" y="642"/>
                      </a:lnTo>
                      <a:lnTo>
                        <a:pt x="1345" y="604"/>
                      </a:lnTo>
                      <a:lnTo>
                        <a:pt x="1338" y="566"/>
                      </a:lnTo>
                      <a:lnTo>
                        <a:pt x="1329" y="530"/>
                      </a:lnTo>
                      <a:lnTo>
                        <a:pt x="1313" y="497"/>
                      </a:lnTo>
                      <a:lnTo>
                        <a:pt x="1291" y="465"/>
                      </a:lnTo>
                      <a:lnTo>
                        <a:pt x="1265" y="437"/>
                      </a:lnTo>
                      <a:lnTo>
                        <a:pt x="1234" y="415"/>
                      </a:lnTo>
                      <a:lnTo>
                        <a:pt x="1201" y="397"/>
                      </a:lnTo>
                      <a:lnTo>
                        <a:pt x="1167" y="383"/>
                      </a:lnTo>
                      <a:lnTo>
                        <a:pt x="1131" y="369"/>
                      </a:lnTo>
                      <a:lnTo>
                        <a:pt x="1096" y="355"/>
                      </a:lnTo>
                      <a:lnTo>
                        <a:pt x="1061" y="339"/>
                      </a:lnTo>
                      <a:lnTo>
                        <a:pt x="1028" y="321"/>
                      </a:lnTo>
                      <a:lnTo>
                        <a:pt x="1009" y="307"/>
                      </a:lnTo>
                      <a:lnTo>
                        <a:pt x="989" y="291"/>
                      </a:lnTo>
                      <a:lnTo>
                        <a:pt x="972" y="273"/>
                      </a:lnTo>
                      <a:lnTo>
                        <a:pt x="960" y="252"/>
                      </a:lnTo>
                      <a:lnTo>
                        <a:pt x="952" y="228"/>
                      </a:lnTo>
                      <a:lnTo>
                        <a:pt x="949" y="209"/>
                      </a:lnTo>
                      <a:lnTo>
                        <a:pt x="946" y="188"/>
                      </a:lnTo>
                      <a:lnTo>
                        <a:pt x="945" y="168"/>
                      </a:lnTo>
                      <a:lnTo>
                        <a:pt x="940" y="149"/>
                      </a:lnTo>
                      <a:lnTo>
                        <a:pt x="933" y="129"/>
                      </a:lnTo>
                      <a:lnTo>
                        <a:pt x="928" y="122"/>
                      </a:lnTo>
                      <a:lnTo>
                        <a:pt x="910" y="158"/>
                      </a:lnTo>
                      <a:lnTo>
                        <a:pt x="906" y="178"/>
                      </a:lnTo>
                      <a:lnTo>
                        <a:pt x="904" y="182"/>
                      </a:lnTo>
                      <a:lnTo>
                        <a:pt x="901" y="186"/>
                      </a:lnTo>
                      <a:lnTo>
                        <a:pt x="899" y="188"/>
                      </a:lnTo>
                      <a:lnTo>
                        <a:pt x="894" y="189"/>
                      </a:lnTo>
                      <a:lnTo>
                        <a:pt x="892" y="189"/>
                      </a:lnTo>
                      <a:lnTo>
                        <a:pt x="888" y="186"/>
                      </a:lnTo>
                      <a:lnTo>
                        <a:pt x="847" y="150"/>
                      </a:lnTo>
                      <a:lnTo>
                        <a:pt x="805" y="117"/>
                      </a:lnTo>
                      <a:lnTo>
                        <a:pt x="760" y="87"/>
                      </a:lnTo>
                      <a:lnTo>
                        <a:pt x="712" y="62"/>
                      </a:lnTo>
                      <a:lnTo>
                        <a:pt x="662" y="44"/>
                      </a:lnTo>
                      <a:lnTo>
                        <a:pt x="609" y="30"/>
                      </a:lnTo>
                      <a:lnTo>
                        <a:pt x="547" y="22"/>
                      </a:lnTo>
                      <a:lnTo>
                        <a:pt x="483" y="21"/>
                      </a:lnTo>
                      <a:close/>
                      <a:moveTo>
                        <a:pt x="481" y="0"/>
                      </a:moveTo>
                      <a:lnTo>
                        <a:pt x="548" y="0"/>
                      </a:lnTo>
                      <a:lnTo>
                        <a:pt x="615" y="9"/>
                      </a:lnTo>
                      <a:lnTo>
                        <a:pt x="669" y="25"/>
                      </a:lnTo>
                      <a:lnTo>
                        <a:pt x="722" y="44"/>
                      </a:lnTo>
                      <a:lnTo>
                        <a:pt x="771" y="69"/>
                      </a:lnTo>
                      <a:lnTo>
                        <a:pt x="818" y="99"/>
                      </a:lnTo>
                      <a:lnTo>
                        <a:pt x="861" y="132"/>
                      </a:lnTo>
                      <a:lnTo>
                        <a:pt x="888" y="156"/>
                      </a:lnTo>
                      <a:lnTo>
                        <a:pt x="896" y="136"/>
                      </a:lnTo>
                      <a:lnTo>
                        <a:pt x="906" y="117"/>
                      </a:lnTo>
                      <a:lnTo>
                        <a:pt x="918" y="99"/>
                      </a:lnTo>
                      <a:lnTo>
                        <a:pt x="921" y="96"/>
                      </a:lnTo>
                      <a:lnTo>
                        <a:pt x="925" y="93"/>
                      </a:lnTo>
                      <a:lnTo>
                        <a:pt x="932" y="93"/>
                      </a:lnTo>
                      <a:lnTo>
                        <a:pt x="936" y="96"/>
                      </a:lnTo>
                      <a:lnTo>
                        <a:pt x="953" y="121"/>
                      </a:lnTo>
                      <a:lnTo>
                        <a:pt x="961" y="146"/>
                      </a:lnTo>
                      <a:lnTo>
                        <a:pt x="967" y="174"/>
                      </a:lnTo>
                      <a:lnTo>
                        <a:pt x="970" y="202"/>
                      </a:lnTo>
                      <a:lnTo>
                        <a:pt x="977" y="231"/>
                      </a:lnTo>
                      <a:lnTo>
                        <a:pt x="990" y="257"/>
                      </a:lnTo>
                      <a:lnTo>
                        <a:pt x="1009" y="278"/>
                      </a:lnTo>
                      <a:lnTo>
                        <a:pt x="1031" y="298"/>
                      </a:lnTo>
                      <a:lnTo>
                        <a:pt x="1057" y="313"/>
                      </a:lnTo>
                      <a:lnTo>
                        <a:pt x="1091" y="328"/>
                      </a:lnTo>
                      <a:lnTo>
                        <a:pt x="1124" y="342"/>
                      </a:lnTo>
                      <a:lnTo>
                        <a:pt x="1159" y="355"/>
                      </a:lnTo>
                      <a:lnTo>
                        <a:pt x="1192" y="369"/>
                      </a:lnTo>
                      <a:lnTo>
                        <a:pt x="1226" y="384"/>
                      </a:lnTo>
                      <a:lnTo>
                        <a:pt x="1256" y="402"/>
                      </a:lnTo>
                      <a:lnTo>
                        <a:pt x="1285" y="426"/>
                      </a:lnTo>
                      <a:lnTo>
                        <a:pt x="1313" y="456"/>
                      </a:lnTo>
                      <a:lnTo>
                        <a:pt x="1334" y="490"/>
                      </a:lnTo>
                      <a:lnTo>
                        <a:pt x="1351" y="527"/>
                      </a:lnTo>
                      <a:lnTo>
                        <a:pt x="1362" y="566"/>
                      </a:lnTo>
                      <a:lnTo>
                        <a:pt x="1369" y="607"/>
                      </a:lnTo>
                      <a:lnTo>
                        <a:pt x="1370" y="647"/>
                      </a:lnTo>
                      <a:lnTo>
                        <a:pt x="1368" y="694"/>
                      </a:lnTo>
                      <a:lnTo>
                        <a:pt x="1366" y="720"/>
                      </a:lnTo>
                      <a:lnTo>
                        <a:pt x="1369" y="742"/>
                      </a:lnTo>
                      <a:lnTo>
                        <a:pt x="1376" y="763"/>
                      </a:lnTo>
                      <a:lnTo>
                        <a:pt x="1388" y="781"/>
                      </a:lnTo>
                      <a:lnTo>
                        <a:pt x="1402" y="797"/>
                      </a:lnTo>
                      <a:lnTo>
                        <a:pt x="1418" y="813"/>
                      </a:lnTo>
                      <a:lnTo>
                        <a:pt x="1420" y="817"/>
                      </a:lnTo>
                      <a:lnTo>
                        <a:pt x="1420" y="821"/>
                      </a:lnTo>
                      <a:lnTo>
                        <a:pt x="1419" y="825"/>
                      </a:lnTo>
                      <a:lnTo>
                        <a:pt x="1416" y="828"/>
                      </a:lnTo>
                      <a:lnTo>
                        <a:pt x="1412" y="831"/>
                      </a:lnTo>
                      <a:lnTo>
                        <a:pt x="1380" y="841"/>
                      </a:lnTo>
                      <a:lnTo>
                        <a:pt x="1348" y="846"/>
                      </a:lnTo>
                      <a:lnTo>
                        <a:pt x="1316" y="849"/>
                      </a:lnTo>
                      <a:lnTo>
                        <a:pt x="1287" y="854"/>
                      </a:lnTo>
                      <a:lnTo>
                        <a:pt x="1262" y="864"/>
                      </a:lnTo>
                      <a:lnTo>
                        <a:pt x="1238" y="877"/>
                      </a:lnTo>
                      <a:lnTo>
                        <a:pt x="1215" y="895"/>
                      </a:lnTo>
                      <a:lnTo>
                        <a:pt x="1173" y="937"/>
                      </a:lnTo>
                      <a:lnTo>
                        <a:pt x="1131" y="980"/>
                      </a:lnTo>
                      <a:lnTo>
                        <a:pt x="1091" y="1022"/>
                      </a:lnTo>
                      <a:lnTo>
                        <a:pt x="1053" y="1055"/>
                      </a:lnTo>
                      <a:lnTo>
                        <a:pt x="1077" y="1083"/>
                      </a:lnTo>
                      <a:lnTo>
                        <a:pt x="1109" y="1118"/>
                      </a:lnTo>
                      <a:lnTo>
                        <a:pt x="1112" y="1122"/>
                      </a:lnTo>
                      <a:lnTo>
                        <a:pt x="1112" y="1126"/>
                      </a:lnTo>
                      <a:lnTo>
                        <a:pt x="1110" y="1130"/>
                      </a:lnTo>
                      <a:lnTo>
                        <a:pt x="1107" y="1133"/>
                      </a:lnTo>
                      <a:lnTo>
                        <a:pt x="1103" y="1136"/>
                      </a:lnTo>
                      <a:lnTo>
                        <a:pt x="1084" y="1141"/>
                      </a:lnTo>
                      <a:lnTo>
                        <a:pt x="1063" y="1140"/>
                      </a:lnTo>
                      <a:lnTo>
                        <a:pt x="1045" y="1133"/>
                      </a:lnTo>
                      <a:lnTo>
                        <a:pt x="1025" y="1125"/>
                      </a:lnTo>
                      <a:lnTo>
                        <a:pt x="1007" y="1116"/>
                      </a:lnTo>
                      <a:lnTo>
                        <a:pt x="988" y="1113"/>
                      </a:lnTo>
                      <a:lnTo>
                        <a:pt x="970" y="1118"/>
                      </a:lnTo>
                      <a:lnTo>
                        <a:pt x="953" y="1126"/>
                      </a:lnTo>
                      <a:lnTo>
                        <a:pt x="938" y="1139"/>
                      </a:lnTo>
                      <a:lnTo>
                        <a:pt x="914" y="1159"/>
                      </a:lnTo>
                      <a:lnTo>
                        <a:pt x="892" y="1179"/>
                      </a:lnTo>
                      <a:lnTo>
                        <a:pt x="868" y="1197"/>
                      </a:lnTo>
                      <a:lnTo>
                        <a:pt x="843" y="1212"/>
                      </a:lnTo>
                      <a:lnTo>
                        <a:pt x="814" y="1225"/>
                      </a:lnTo>
                      <a:lnTo>
                        <a:pt x="768" y="1235"/>
                      </a:lnTo>
                      <a:lnTo>
                        <a:pt x="723" y="1236"/>
                      </a:lnTo>
                      <a:lnTo>
                        <a:pt x="680" y="1229"/>
                      </a:lnTo>
                      <a:lnTo>
                        <a:pt x="640" y="1216"/>
                      </a:lnTo>
                      <a:lnTo>
                        <a:pt x="600" y="1196"/>
                      </a:lnTo>
                      <a:lnTo>
                        <a:pt x="562" y="1172"/>
                      </a:lnTo>
                      <a:lnTo>
                        <a:pt x="526" y="1143"/>
                      </a:lnTo>
                      <a:lnTo>
                        <a:pt x="458" y="1079"/>
                      </a:lnTo>
                      <a:lnTo>
                        <a:pt x="394" y="1010"/>
                      </a:lnTo>
                      <a:lnTo>
                        <a:pt x="334" y="939"/>
                      </a:lnTo>
                      <a:lnTo>
                        <a:pt x="278" y="866"/>
                      </a:lnTo>
                      <a:lnTo>
                        <a:pt x="225" y="789"/>
                      </a:lnTo>
                      <a:lnTo>
                        <a:pt x="177" y="710"/>
                      </a:lnTo>
                      <a:lnTo>
                        <a:pt x="133" y="628"/>
                      </a:lnTo>
                      <a:lnTo>
                        <a:pt x="100" y="551"/>
                      </a:lnTo>
                      <a:lnTo>
                        <a:pt x="81" y="550"/>
                      </a:lnTo>
                      <a:lnTo>
                        <a:pt x="57" y="543"/>
                      </a:lnTo>
                      <a:lnTo>
                        <a:pt x="35" y="532"/>
                      </a:lnTo>
                      <a:lnTo>
                        <a:pt x="17" y="516"/>
                      </a:lnTo>
                      <a:lnTo>
                        <a:pt x="1" y="495"/>
                      </a:lnTo>
                      <a:lnTo>
                        <a:pt x="0" y="491"/>
                      </a:lnTo>
                      <a:lnTo>
                        <a:pt x="0" y="488"/>
                      </a:lnTo>
                      <a:lnTo>
                        <a:pt x="1" y="484"/>
                      </a:lnTo>
                      <a:lnTo>
                        <a:pt x="3" y="481"/>
                      </a:lnTo>
                      <a:lnTo>
                        <a:pt x="7" y="479"/>
                      </a:lnTo>
                      <a:lnTo>
                        <a:pt x="49" y="472"/>
                      </a:lnTo>
                      <a:lnTo>
                        <a:pt x="92" y="470"/>
                      </a:lnTo>
                      <a:lnTo>
                        <a:pt x="113" y="472"/>
                      </a:lnTo>
                      <a:lnTo>
                        <a:pt x="104" y="444"/>
                      </a:lnTo>
                      <a:lnTo>
                        <a:pt x="97" y="406"/>
                      </a:lnTo>
                      <a:lnTo>
                        <a:pt x="94" y="366"/>
                      </a:lnTo>
                      <a:lnTo>
                        <a:pt x="96" y="326"/>
                      </a:lnTo>
                      <a:lnTo>
                        <a:pt x="101" y="285"/>
                      </a:lnTo>
                      <a:lnTo>
                        <a:pt x="111" y="246"/>
                      </a:lnTo>
                      <a:lnTo>
                        <a:pt x="125" y="207"/>
                      </a:lnTo>
                      <a:lnTo>
                        <a:pt x="142" y="171"/>
                      </a:lnTo>
                      <a:lnTo>
                        <a:pt x="163" y="136"/>
                      </a:lnTo>
                      <a:lnTo>
                        <a:pt x="188" y="107"/>
                      </a:lnTo>
                      <a:lnTo>
                        <a:pt x="217" y="79"/>
                      </a:lnTo>
                      <a:lnTo>
                        <a:pt x="249" y="58"/>
                      </a:lnTo>
                      <a:lnTo>
                        <a:pt x="285" y="41"/>
                      </a:lnTo>
                      <a:lnTo>
                        <a:pt x="349" y="21"/>
                      </a:lnTo>
                      <a:lnTo>
                        <a:pt x="414" y="7"/>
                      </a:lnTo>
                      <a:lnTo>
                        <a:pt x="4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 name="Freeform 225"/>
                <p:cNvSpPr>
                  <a:spLocks noEditPoints="1"/>
                </p:cNvSpPr>
                <p:nvPr/>
              </p:nvSpPr>
              <p:spPr bwMode="auto">
                <a:xfrm>
                  <a:off x="3409" y="1602"/>
                  <a:ext cx="265" cy="176"/>
                </a:xfrm>
                <a:custGeom>
                  <a:avLst/>
                  <a:gdLst/>
                  <a:ahLst/>
                  <a:cxnLst>
                    <a:cxn ang="0">
                      <a:pos x="190" y="24"/>
                    </a:cxn>
                    <a:cxn ang="0">
                      <a:pos x="141" y="38"/>
                    </a:cxn>
                    <a:cxn ang="0">
                      <a:pos x="48" y="77"/>
                    </a:cxn>
                    <a:cxn ang="0">
                      <a:pos x="27" y="84"/>
                    </a:cxn>
                    <a:cxn ang="0">
                      <a:pos x="35" y="110"/>
                    </a:cxn>
                    <a:cxn ang="0">
                      <a:pos x="63" y="138"/>
                    </a:cxn>
                    <a:cxn ang="0">
                      <a:pos x="105" y="152"/>
                    </a:cxn>
                    <a:cxn ang="0">
                      <a:pos x="149" y="152"/>
                    </a:cxn>
                    <a:cxn ang="0">
                      <a:pos x="192" y="138"/>
                    </a:cxn>
                    <a:cxn ang="0">
                      <a:pos x="226" y="112"/>
                    </a:cxn>
                    <a:cxn ang="0">
                      <a:pos x="241" y="73"/>
                    </a:cxn>
                    <a:cxn ang="0">
                      <a:pos x="241" y="51"/>
                    </a:cxn>
                    <a:cxn ang="0">
                      <a:pos x="234" y="31"/>
                    </a:cxn>
                    <a:cxn ang="0">
                      <a:pos x="213" y="23"/>
                    </a:cxn>
                    <a:cxn ang="0">
                      <a:pos x="211" y="0"/>
                    </a:cxn>
                    <a:cxn ang="0">
                      <a:pos x="240" y="6"/>
                    </a:cxn>
                    <a:cxn ang="0">
                      <a:pos x="261" y="34"/>
                    </a:cxn>
                    <a:cxn ang="0">
                      <a:pos x="263" y="76"/>
                    </a:cxn>
                    <a:cxn ang="0">
                      <a:pos x="250" y="116"/>
                    </a:cxn>
                    <a:cxn ang="0">
                      <a:pos x="219" y="149"/>
                    </a:cxn>
                    <a:cxn ang="0">
                      <a:pos x="176" y="169"/>
                    </a:cxn>
                    <a:cxn ang="0">
                      <a:pos x="127" y="176"/>
                    </a:cxn>
                    <a:cxn ang="0">
                      <a:pos x="80" y="169"/>
                    </a:cxn>
                    <a:cxn ang="0">
                      <a:pos x="39" y="148"/>
                    </a:cxn>
                    <a:cxn ang="0">
                      <a:pos x="12" y="116"/>
                    </a:cxn>
                    <a:cxn ang="0">
                      <a:pos x="5" y="84"/>
                    </a:cxn>
                    <a:cxn ang="0">
                      <a:pos x="0" y="78"/>
                    </a:cxn>
                    <a:cxn ang="0">
                      <a:pos x="6" y="62"/>
                    </a:cxn>
                    <a:cxn ang="0">
                      <a:pos x="17" y="59"/>
                    </a:cxn>
                    <a:cxn ang="0">
                      <a:pos x="30" y="60"/>
                    </a:cxn>
                    <a:cxn ang="0">
                      <a:pos x="67" y="45"/>
                    </a:cxn>
                    <a:cxn ang="0">
                      <a:pos x="117" y="24"/>
                    </a:cxn>
                    <a:cxn ang="0">
                      <a:pos x="181" y="3"/>
                    </a:cxn>
                  </a:cxnLst>
                  <a:rect l="0" t="0" r="r" b="b"/>
                  <a:pathLst>
                    <a:path w="265" h="176">
                      <a:moveTo>
                        <a:pt x="213" y="23"/>
                      </a:moveTo>
                      <a:lnTo>
                        <a:pt x="190" y="24"/>
                      </a:lnTo>
                      <a:lnTo>
                        <a:pt x="165" y="30"/>
                      </a:lnTo>
                      <a:lnTo>
                        <a:pt x="141" y="38"/>
                      </a:lnTo>
                      <a:lnTo>
                        <a:pt x="64" y="70"/>
                      </a:lnTo>
                      <a:lnTo>
                        <a:pt x="48" y="77"/>
                      </a:lnTo>
                      <a:lnTo>
                        <a:pt x="30" y="84"/>
                      </a:lnTo>
                      <a:lnTo>
                        <a:pt x="27" y="84"/>
                      </a:lnTo>
                      <a:lnTo>
                        <a:pt x="27" y="91"/>
                      </a:lnTo>
                      <a:lnTo>
                        <a:pt x="35" y="110"/>
                      </a:lnTo>
                      <a:lnTo>
                        <a:pt x="48" y="127"/>
                      </a:lnTo>
                      <a:lnTo>
                        <a:pt x="63" y="138"/>
                      </a:lnTo>
                      <a:lnTo>
                        <a:pt x="83" y="147"/>
                      </a:lnTo>
                      <a:lnTo>
                        <a:pt x="105" y="152"/>
                      </a:lnTo>
                      <a:lnTo>
                        <a:pt x="127" y="154"/>
                      </a:lnTo>
                      <a:lnTo>
                        <a:pt x="149" y="152"/>
                      </a:lnTo>
                      <a:lnTo>
                        <a:pt x="172" y="147"/>
                      </a:lnTo>
                      <a:lnTo>
                        <a:pt x="192" y="138"/>
                      </a:lnTo>
                      <a:lnTo>
                        <a:pt x="211" y="127"/>
                      </a:lnTo>
                      <a:lnTo>
                        <a:pt x="226" y="112"/>
                      </a:lnTo>
                      <a:lnTo>
                        <a:pt x="236" y="94"/>
                      </a:lnTo>
                      <a:lnTo>
                        <a:pt x="241" y="73"/>
                      </a:lnTo>
                      <a:lnTo>
                        <a:pt x="243" y="62"/>
                      </a:lnTo>
                      <a:lnTo>
                        <a:pt x="241" y="51"/>
                      </a:lnTo>
                      <a:lnTo>
                        <a:pt x="238" y="39"/>
                      </a:lnTo>
                      <a:lnTo>
                        <a:pt x="234" y="31"/>
                      </a:lnTo>
                      <a:lnTo>
                        <a:pt x="226" y="26"/>
                      </a:lnTo>
                      <a:lnTo>
                        <a:pt x="213" y="23"/>
                      </a:lnTo>
                      <a:close/>
                      <a:moveTo>
                        <a:pt x="195" y="0"/>
                      </a:moveTo>
                      <a:lnTo>
                        <a:pt x="211" y="0"/>
                      </a:lnTo>
                      <a:lnTo>
                        <a:pt x="226" y="2"/>
                      </a:lnTo>
                      <a:lnTo>
                        <a:pt x="240" y="6"/>
                      </a:lnTo>
                      <a:lnTo>
                        <a:pt x="251" y="16"/>
                      </a:lnTo>
                      <a:lnTo>
                        <a:pt x="261" y="34"/>
                      </a:lnTo>
                      <a:lnTo>
                        <a:pt x="265" y="53"/>
                      </a:lnTo>
                      <a:lnTo>
                        <a:pt x="263" y="76"/>
                      </a:lnTo>
                      <a:lnTo>
                        <a:pt x="259" y="95"/>
                      </a:lnTo>
                      <a:lnTo>
                        <a:pt x="250" y="116"/>
                      </a:lnTo>
                      <a:lnTo>
                        <a:pt x="236" y="134"/>
                      </a:lnTo>
                      <a:lnTo>
                        <a:pt x="219" y="149"/>
                      </a:lnTo>
                      <a:lnTo>
                        <a:pt x="198" y="161"/>
                      </a:lnTo>
                      <a:lnTo>
                        <a:pt x="176" y="169"/>
                      </a:lnTo>
                      <a:lnTo>
                        <a:pt x="152" y="173"/>
                      </a:lnTo>
                      <a:lnTo>
                        <a:pt x="127" y="176"/>
                      </a:lnTo>
                      <a:lnTo>
                        <a:pt x="103" y="173"/>
                      </a:lnTo>
                      <a:lnTo>
                        <a:pt x="80" y="169"/>
                      </a:lnTo>
                      <a:lnTo>
                        <a:pt x="58" y="161"/>
                      </a:lnTo>
                      <a:lnTo>
                        <a:pt x="39" y="148"/>
                      </a:lnTo>
                      <a:lnTo>
                        <a:pt x="23" y="134"/>
                      </a:lnTo>
                      <a:lnTo>
                        <a:pt x="12" y="116"/>
                      </a:lnTo>
                      <a:lnTo>
                        <a:pt x="5" y="94"/>
                      </a:lnTo>
                      <a:lnTo>
                        <a:pt x="5" y="84"/>
                      </a:lnTo>
                      <a:lnTo>
                        <a:pt x="3" y="84"/>
                      </a:lnTo>
                      <a:lnTo>
                        <a:pt x="0" y="78"/>
                      </a:lnTo>
                      <a:lnTo>
                        <a:pt x="0" y="73"/>
                      </a:lnTo>
                      <a:lnTo>
                        <a:pt x="6" y="62"/>
                      </a:lnTo>
                      <a:lnTo>
                        <a:pt x="12" y="59"/>
                      </a:lnTo>
                      <a:lnTo>
                        <a:pt x="17" y="59"/>
                      </a:lnTo>
                      <a:lnTo>
                        <a:pt x="23" y="62"/>
                      </a:lnTo>
                      <a:lnTo>
                        <a:pt x="30" y="60"/>
                      </a:lnTo>
                      <a:lnTo>
                        <a:pt x="49" y="53"/>
                      </a:lnTo>
                      <a:lnTo>
                        <a:pt x="67" y="45"/>
                      </a:lnTo>
                      <a:lnTo>
                        <a:pt x="85" y="38"/>
                      </a:lnTo>
                      <a:lnTo>
                        <a:pt x="117" y="24"/>
                      </a:lnTo>
                      <a:lnTo>
                        <a:pt x="149" y="12"/>
                      </a:lnTo>
                      <a:lnTo>
                        <a:pt x="181" y="3"/>
                      </a:lnTo>
                      <a:lnTo>
                        <a:pt x="1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 name="Freeform 226"/>
                <p:cNvSpPr>
                  <a:spLocks/>
                </p:cNvSpPr>
                <p:nvPr/>
              </p:nvSpPr>
              <p:spPr bwMode="auto">
                <a:xfrm>
                  <a:off x="3453" y="1526"/>
                  <a:ext cx="26" cy="51"/>
                </a:xfrm>
                <a:custGeom>
                  <a:avLst/>
                  <a:gdLst/>
                  <a:ahLst/>
                  <a:cxnLst>
                    <a:cxn ang="0">
                      <a:pos x="12" y="0"/>
                    </a:cxn>
                    <a:cxn ang="0">
                      <a:pos x="15" y="0"/>
                    </a:cxn>
                    <a:cxn ang="0">
                      <a:pos x="19" y="1"/>
                    </a:cxn>
                    <a:cxn ang="0">
                      <a:pos x="22" y="3"/>
                    </a:cxn>
                    <a:cxn ang="0">
                      <a:pos x="23" y="7"/>
                    </a:cxn>
                    <a:cxn ang="0">
                      <a:pos x="26" y="26"/>
                    </a:cxn>
                    <a:cxn ang="0">
                      <a:pos x="20" y="46"/>
                    </a:cxn>
                    <a:cxn ang="0">
                      <a:pos x="18" y="49"/>
                    </a:cxn>
                    <a:cxn ang="0">
                      <a:pos x="12" y="51"/>
                    </a:cxn>
                    <a:cxn ang="0">
                      <a:pos x="8" y="50"/>
                    </a:cxn>
                    <a:cxn ang="0">
                      <a:pos x="5" y="49"/>
                    </a:cxn>
                    <a:cxn ang="0">
                      <a:pos x="0" y="43"/>
                    </a:cxn>
                    <a:cxn ang="0">
                      <a:pos x="0" y="39"/>
                    </a:cxn>
                    <a:cxn ang="0">
                      <a:pos x="1" y="35"/>
                    </a:cxn>
                    <a:cxn ang="0">
                      <a:pos x="4" y="24"/>
                    </a:cxn>
                    <a:cxn ang="0">
                      <a:pos x="4" y="18"/>
                    </a:cxn>
                    <a:cxn ang="0">
                      <a:pos x="2" y="14"/>
                    </a:cxn>
                    <a:cxn ang="0">
                      <a:pos x="2" y="5"/>
                    </a:cxn>
                    <a:cxn ang="0">
                      <a:pos x="5" y="3"/>
                    </a:cxn>
                    <a:cxn ang="0">
                      <a:pos x="8" y="1"/>
                    </a:cxn>
                    <a:cxn ang="0">
                      <a:pos x="12" y="0"/>
                    </a:cxn>
                  </a:cxnLst>
                  <a:rect l="0" t="0" r="r" b="b"/>
                  <a:pathLst>
                    <a:path w="26" h="51">
                      <a:moveTo>
                        <a:pt x="12" y="0"/>
                      </a:moveTo>
                      <a:lnTo>
                        <a:pt x="15" y="0"/>
                      </a:lnTo>
                      <a:lnTo>
                        <a:pt x="19" y="1"/>
                      </a:lnTo>
                      <a:lnTo>
                        <a:pt x="22" y="3"/>
                      </a:lnTo>
                      <a:lnTo>
                        <a:pt x="23" y="7"/>
                      </a:lnTo>
                      <a:lnTo>
                        <a:pt x="26" y="26"/>
                      </a:lnTo>
                      <a:lnTo>
                        <a:pt x="20" y="46"/>
                      </a:lnTo>
                      <a:lnTo>
                        <a:pt x="18" y="49"/>
                      </a:lnTo>
                      <a:lnTo>
                        <a:pt x="12" y="51"/>
                      </a:lnTo>
                      <a:lnTo>
                        <a:pt x="8" y="50"/>
                      </a:lnTo>
                      <a:lnTo>
                        <a:pt x="5" y="49"/>
                      </a:lnTo>
                      <a:lnTo>
                        <a:pt x="0" y="43"/>
                      </a:lnTo>
                      <a:lnTo>
                        <a:pt x="0" y="39"/>
                      </a:lnTo>
                      <a:lnTo>
                        <a:pt x="1" y="35"/>
                      </a:lnTo>
                      <a:lnTo>
                        <a:pt x="4" y="24"/>
                      </a:lnTo>
                      <a:lnTo>
                        <a:pt x="4" y="18"/>
                      </a:lnTo>
                      <a:lnTo>
                        <a:pt x="2" y="14"/>
                      </a:lnTo>
                      <a:lnTo>
                        <a:pt x="2" y="5"/>
                      </a:lnTo>
                      <a:lnTo>
                        <a:pt x="5" y="3"/>
                      </a:lnTo>
                      <a:lnTo>
                        <a:pt x="8"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 name="Freeform 227"/>
                <p:cNvSpPr>
                  <a:spLocks/>
                </p:cNvSpPr>
                <p:nvPr/>
              </p:nvSpPr>
              <p:spPr bwMode="auto">
                <a:xfrm>
                  <a:off x="3508" y="1497"/>
                  <a:ext cx="53" cy="46"/>
                </a:xfrm>
                <a:custGeom>
                  <a:avLst/>
                  <a:gdLst/>
                  <a:ahLst/>
                  <a:cxnLst>
                    <a:cxn ang="0">
                      <a:pos x="9" y="0"/>
                    </a:cxn>
                    <a:cxn ang="0">
                      <a:pos x="13" y="0"/>
                    </a:cxn>
                    <a:cxn ang="0">
                      <a:pos x="17" y="1"/>
                    </a:cxn>
                    <a:cxn ang="0">
                      <a:pos x="35" y="14"/>
                    </a:cxn>
                    <a:cxn ang="0">
                      <a:pos x="50" y="28"/>
                    </a:cxn>
                    <a:cxn ang="0">
                      <a:pos x="53" y="30"/>
                    </a:cxn>
                    <a:cxn ang="0">
                      <a:pos x="53" y="39"/>
                    </a:cxn>
                    <a:cxn ang="0">
                      <a:pos x="52" y="41"/>
                    </a:cxn>
                    <a:cxn ang="0">
                      <a:pos x="49" y="44"/>
                    </a:cxn>
                    <a:cxn ang="0">
                      <a:pos x="46" y="46"/>
                    </a:cxn>
                    <a:cxn ang="0">
                      <a:pos x="38" y="46"/>
                    </a:cxn>
                    <a:cxn ang="0">
                      <a:pos x="35" y="43"/>
                    </a:cxn>
                    <a:cxn ang="0">
                      <a:pos x="21" y="30"/>
                    </a:cxn>
                    <a:cxn ang="0">
                      <a:pos x="6" y="21"/>
                    </a:cxn>
                    <a:cxn ang="0">
                      <a:pos x="0" y="15"/>
                    </a:cxn>
                    <a:cxn ang="0">
                      <a:pos x="0" y="11"/>
                    </a:cxn>
                    <a:cxn ang="0">
                      <a:pos x="2" y="7"/>
                    </a:cxn>
                    <a:cxn ang="0">
                      <a:pos x="3" y="4"/>
                    </a:cxn>
                    <a:cxn ang="0">
                      <a:pos x="6" y="1"/>
                    </a:cxn>
                    <a:cxn ang="0">
                      <a:pos x="9" y="0"/>
                    </a:cxn>
                  </a:cxnLst>
                  <a:rect l="0" t="0" r="r" b="b"/>
                  <a:pathLst>
                    <a:path w="53" h="46">
                      <a:moveTo>
                        <a:pt x="9" y="0"/>
                      </a:moveTo>
                      <a:lnTo>
                        <a:pt x="13" y="0"/>
                      </a:lnTo>
                      <a:lnTo>
                        <a:pt x="17" y="1"/>
                      </a:lnTo>
                      <a:lnTo>
                        <a:pt x="35" y="14"/>
                      </a:lnTo>
                      <a:lnTo>
                        <a:pt x="50" y="28"/>
                      </a:lnTo>
                      <a:lnTo>
                        <a:pt x="53" y="30"/>
                      </a:lnTo>
                      <a:lnTo>
                        <a:pt x="53" y="39"/>
                      </a:lnTo>
                      <a:lnTo>
                        <a:pt x="52" y="41"/>
                      </a:lnTo>
                      <a:lnTo>
                        <a:pt x="49" y="44"/>
                      </a:lnTo>
                      <a:lnTo>
                        <a:pt x="46" y="46"/>
                      </a:lnTo>
                      <a:lnTo>
                        <a:pt x="38" y="46"/>
                      </a:lnTo>
                      <a:lnTo>
                        <a:pt x="35" y="43"/>
                      </a:lnTo>
                      <a:lnTo>
                        <a:pt x="21" y="30"/>
                      </a:lnTo>
                      <a:lnTo>
                        <a:pt x="6" y="21"/>
                      </a:lnTo>
                      <a:lnTo>
                        <a:pt x="0" y="15"/>
                      </a:lnTo>
                      <a:lnTo>
                        <a:pt x="0" y="11"/>
                      </a:lnTo>
                      <a:lnTo>
                        <a:pt x="2" y="7"/>
                      </a:lnTo>
                      <a:lnTo>
                        <a:pt x="3" y="4"/>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 name="Freeform 228"/>
                <p:cNvSpPr>
                  <a:spLocks/>
                </p:cNvSpPr>
                <p:nvPr/>
              </p:nvSpPr>
              <p:spPr bwMode="auto">
                <a:xfrm>
                  <a:off x="3233" y="1029"/>
                  <a:ext cx="490" cy="448"/>
                </a:xfrm>
                <a:custGeom>
                  <a:avLst/>
                  <a:gdLst/>
                  <a:ahLst/>
                  <a:cxnLst>
                    <a:cxn ang="0">
                      <a:pos x="279" y="3"/>
                    </a:cxn>
                    <a:cxn ang="0">
                      <a:pos x="300" y="24"/>
                    </a:cxn>
                    <a:cxn ang="0">
                      <a:pos x="332" y="31"/>
                    </a:cxn>
                    <a:cxn ang="0">
                      <a:pos x="380" y="24"/>
                    </a:cxn>
                    <a:cxn ang="0">
                      <a:pos x="423" y="36"/>
                    </a:cxn>
                    <a:cxn ang="0">
                      <a:pos x="455" y="63"/>
                    </a:cxn>
                    <a:cxn ang="0">
                      <a:pos x="470" y="99"/>
                    </a:cxn>
                    <a:cxn ang="0">
                      <a:pos x="464" y="138"/>
                    </a:cxn>
                    <a:cxn ang="0">
                      <a:pos x="430" y="175"/>
                    </a:cxn>
                    <a:cxn ang="0">
                      <a:pos x="471" y="186"/>
                    </a:cxn>
                    <a:cxn ang="0">
                      <a:pos x="488" y="207"/>
                    </a:cxn>
                    <a:cxn ang="0">
                      <a:pos x="487" y="234"/>
                    </a:cxn>
                    <a:cxn ang="0">
                      <a:pos x="469" y="262"/>
                    </a:cxn>
                    <a:cxn ang="0">
                      <a:pos x="442" y="289"/>
                    </a:cxn>
                    <a:cxn ang="0">
                      <a:pos x="409" y="312"/>
                    </a:cxn>
                    <a:cxn ang="0">
                      <a:pos x="375" y="327"/>
                    </a:cxn>
                    <a:cxn ang="0">
                      <a:pos x="367" y="354"/>
                    </a:cxn>
                    <a:cxn ang="0">
                      <a:pos x="360" y="395"/>
                    </a:cxn>
                    <a:cxn ang="0">
                      <a:pos x="331" y="427"/>
                    </a:cxn>
                    <a:cxn ang="0">
                      <a:pos x="289" y="445"/>
                    </a:cxn>
                    <a:cxn ang="0">
                      <a:pos x="242" y="447"/>
                    </a:cxn>
                    <a:cxn ang="0">
                      <a:pos x="199" y="431"/>
                    </a:cxn>
                    <a:cxn ang="0">
                      <a:pos x="168" y="397"/>
                    </a:cxn>
                    <a:cxn ang="0">
                      <a:pos x="171" y="395"/>
                    </a:cxn>
                    <a:cxn ang="0">
                      <a:pos x="161" y="370"/>
                    </a:cxn>
                    <a:cxn ang="0">
                      <a:pos x="150" y="338"/>
                    </a:cxn>
                    <a:cxn ang="0">
                      <a:pos x="115" y="331"/>
                    </a:cxn>
                    <a:cxn ang="0">
                      <a:pos x="64" y="330"/>
                    </a:cxn>
                    <a:cxn ang="0">
                      <a:pos x="29" y="312"/>
                    </a:cxn>
                    <a:cxn ang="0">
                      <a:pos x="7" y="281"/>
                    </a:cxn>
                    <a:cxn ang="0">
                      <a:pos x="0" y="244"/>
                    </a:cxn>
                    <a:cxn ang="0">
                      <a:pos x="5" y="205"/>
                    </a:cxn>
                    <a:cxn ang="0">
                      <a:pos x="23" y="168"/>
                    </a:cxn>
                    <a:cxn ang="0">
                      <a:pos x="53" y="141"/>
                    </a:cxn>
                    <a:cxn ang="0">
                      <a:pos x="94" y="125"/>
                    </a:cxn>
                    <a:cxn ang="0">
                      <a:pos x="146" y="129"/>
                    </a:cxn>
                    <a:cxn ang="0">
                      <a:pos x="151" y="96"/>
                    </a:cxn>
                    <a:cxn ang="0">
                      <a:pos x="171" y="61"/>
                    </a:cxn>
                    <a:cxn ang="0">
                      <a:pos x="200" y="31"/>
                    </a:cxn>
                    <a:cxn ang="0">
                      <a:pos x="232" y="8"/>
                    </a:cxn>
                    <a:cxn ang="0">
                      <a:pos x="264" y="0"/>
                    </a:cxn>
                  </a:cxnLst>
                  <a:rect l="0" t="0" r="r" b="b"/>
                  <a:pathLst>
                    <a:path w="490" h="448">
                      <a:moveTo>
                        <a:pt x="264" y="0"/>
                      </a:moveTo>
                      <a:lnTo>
                        <a:pt x="279" y="3"/>
                      </a:lnTo>
                      <a:lnTo>
                        <a:pt x="291" y="10"/>
                      </a:lnTo>
                      <a:lnTo>
                        <a:pt x="300" y="24"/>
                      </a:lnTo>
                      <a:lnTo>
                        <a:pt x="307" y="43"/>
                      </a:lnTo>
                      <a:lnTo>
                        <a:pt x="332" y="31"/>
                      </a:lnTo>
                      <a:lnTo>
                        <a:pt x="356" y="25"/>
                      </a:lnTo>
                      <a:lnTo>
                        <a:pt x="380" y="24"/>
                      </a:lnTo>
                      <a:lnTo>
                        <a:pt x="402" y="28"/>
                      </a:lnTo>
                      <a:lnTo>
                        <a:pt x="423" y="36"/>
                      </a:lnTo>
                      <a:lnTo>
                        <a:pt x="441" y="49"/>
                      </a:lnTo>
                      <a:lnTo>
                        <a:pt x="455" y="63"/>
                      </a:lnTo>
                      <a:lnTo>
                        <a:pt x="466" y="81"/>
                      </a:lnTo>
                      <a:lnTo>
                        <a:pt x="470" y="99"/>
                      </a:lnTo>
                      <a:lnTo>
                        <a:pt x="470" y="118"/>
                      </a:lnTo>
                      <a:lnTo>
                        <a:pt x="464" y="138"/>
                      </a:lnTo>
                      <a:lnTo>
                        <a:pt x="451" y="157"/>
                      </a:lnTo>
                      <a:lnTo>
                        <a:pt x="430" y="175"/>
                      </a:lnTo>
                      <a:lnTo>
                        <a:pt x="453" y="179"/>
                      </a:lnTo>
                      <a:lnTo>
                        <a:pt x="471" y="186"/>
                      </a:lnTo>
                      <a:lnTo>
                        <a:pt x="483" y="196"/>
                      </a:lnTo>
                      <a:lnTo>
                        <a:pt x="488" y="207"/>
                      </a:lnTo>
                      <a:lnTo>
                        <a:pt x="490" y="220"/>
                      </a:lnTo>
                      <a:lnTo>
                        <a:pt x="487" y="234"/>
                      </a:lnTo>
                      <a:lnTo>
                        <a:pt x="480" y="248"/>
                      </a:lnTo>
                      <a:lnTo>
                        <a:pt x="469" y="262"/>
                      </a:lnTo>
                      <a:lnTo>
                        <a:pt x="456" y="276"/>
                      </a:lnTo>
                      <a:lnTo>
                        <a:pt x="442" y="289"/>
                      </a:lnTo>
                      <a:lnTo>
                        <a:pt x="426" y="302"/>
                      </a:lnTo>
                      <a:lnTo>
                        <a:pt x="409" y="312"/>
                      </a:lnTo>
                      <a:lnTo>
                        <a:pt x="392" y="320"/>
                      </a:lnTo>
                      <a:lnTo>
                        <a:pt x="375" y="327"/>
                      </a:lnTo>
                      <a:lnTo>
                        <a:pt x="359" y="330"/>
                      </a:lnTo>
                      <a:lnTo>
                        <a:pt x="367" y="354"/>
                      </a:lnTo>
                      <a:lnTo>
                        <a:pt x="367" y="376"/>
                      </a:lnTo>
                      <a:lnTo>
                        <a:pt x="360" y="395"/>
                      </a:lnTo>
                      <a:lnTo>
                        <a:pt x="348" y="413"/>
                      </a:lnTo>
                      <a:lnTo>
                        <a:pt x="331" y="427"/>
                      </a:lnTo>
                      <a:lnTo>
                        <a:pt x="311" y="437"/>
                      </a:lnTo>
                      <a:lnTo>
                        <a:pt x="289" y="445"/>
                      </a:lnTo>
                      <a:lnTo>
                        <a:pt x="266" y="448"/>
                      </a:lnTo>
                      <a:lnTo>
                        <a:pt x="242" y="447"/>
                      </a:lnTo>
                      <a:lnTo>
                        <a:pt x="218" y="443"/>
                      </a:lnTo>
                      <a:lnTo>
                        <a:pt x="199" y="431"/>
                      </a:lnTo>
                      <a:lnTo>
                        <a:pt x="181" y="418"/>
                      </a:lnTo>
                      <a:lnTo>
                        <a:pt x="168" y="397"/>
                      </a:lnTo>
                      <a:lnTo>
                        <a:pt x="175" y="399"/>
                      </a:lnTo>
                      <a:lnTo>
                        <a:pt x="171" y="395"/>
                      </a:lnTo>
                      <a:lnTo>
                        <a:pt x="167" y="384"/>
                      </a:lnTo>
                      <a:lnTo>
                        <a:pt x="161" y="370"/>
                      </a:lnTo>
                      <a:lnTo>
                        <a:pt x="156" y="355"/>
                      </a:lnTo>
                      <a:lnTo>
                        <a:pt x="150" y="338"/>
                      </a:lnTo>
                      <a:lnTo>
                        <a:pt x="146" y="324"/>
                      </a:lnTo>
                      <a:lnTo>
                        <a:pt x="115" y="331"/>
                      </a:lnTo>
                      <a:lnTo>
                        <a:pt x="87" y="334"/>
                      </a:lnTo>
                      <a:lnTo>
                        <a:pt x="64" y="330"/>
                      </a:lnTo>
                      <a:lnTo>
                        <a:pt x="44" y="323"/>
                      </a:lnTo>
                      <a:lnTo>
                        <a:pt x="29" y="312"/>
                      </a:lnTo>
                      <a:lnTo>
                        <a:pt x="16" y="298"/>
                      </a:lnTo>
                      <a:lnTo>
                        <a:pt x="7" y="281"/>
                      </a:lnTo>
                      <a:lnTo>
                        <a:pt x="1" y="263"/>
                      </a:lnTo>
                      <a:lnTo>
                        <a:pt x="0" y="244"/>
                      </a:lnTo>
                      <a:lnTo>
                        <a:pt x="1" y="224"/>
                      </a:lnTo>
                      <a:lnTo>
                        <a:pt x="5" y="205"/>
                      </a:lnTo>
                      <a:lnTo>
                        <a:pt x="12" y="186"/>
                      </a:lnTo>
                      <a:lnTo>
                        <a:pt x="23" y="168"/>
                      </a:lnTo>
                      <a:lnTo>
                        <a:pt x="36" y="153"/>
                      </a:lnTo>
                      <a:lnTo>
                        <a:pt x="53" y="141"/>
                      </a:lnTo>
                      <a:lnTo>
                        <a:pt x="72" y="131"/>
                      </a:lnTo>
                      <a:lnTo>
                        <a:pt x="94" y="125"/>
                      </a:lnTo>
                      <a:lnTo>
                        <a:pt x="118" y="125"/>
                      </a:lnTo>
                      <a:lnTo>
                        <a:pt x="146" y="129"/>
                      </a:lnTo>
                      <a:lnTo>
                        <a:pt x="147" y="113"/>
                      </a:lnTo>
                      <a:lnTo>
                        <a:pt x="151" y="96"/>
                      </a:lnTo>
                      <a:lnTo>
                        <a:pt x="160" y="78"/>
                      </a:lnTo>
                      <a:lnTo>
                        <a:pt x="171" y="61"/>
                      </a:lnTo>
                      <a:lnTo>
                        <a:pt x="185" y="46"/>
                      </a:lnTo>
                      <a:lnTo>
                        <a:pt x="200" y="31"/>
                      </a:lnTo>
                      <a:lnTo>
                        <a:pt x="217" y="18"/>
                      </a:lnTo>
                      <a:lnTo>
                        <a:pt x="232" y="8"/>
                      </a:lnTo>
                      <a:lnTo>
                        <a:pt x="249" y="3"/>
                      </a:lnTo>
                      <a:lnTo>
                        <a:pt x="2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 name="Freeform 229"/>
                <p:cNvSpPr>
                  <a:spLocks noEditPoints="1"/>
                </p:cNvSpPr>
                <p:nvPr/>
              </p:nvSpPr>
              <p:spPr bwMode="auto">
                <a:xfrm>
                  <a:off x="3222" y="1019"/>
                  <a:ext cx="512" cy="469"/>
                </a:xfrm>
                <a:custGeom>
                  <a:avLst/>
                  <a:gdLst/>
                  <a:ahLst/>
                  <a:cxnLst>
                    <a:cxn ang="0">
                      <a:pos x="236" y="36"/>
                    </a:cxn>
                    <a:cxn ang="0">
                      <a:pos x="194" y="77"/>
                    </a:cxn>
                    <a:cxn ang="0">
                      <a:pos x="169" y="125"/>
                    </a:cxn>
                    <a:cxn ang="0">
                      <a:pos x="165" y="146"/>
                    </a:cxn>
                    <a:cxn ang="0">
                      <a:pos x="154" y="149"/>
                    </a:cxn>
                    <a:cxn ang="0">
                      <a:pos x="76" y="157"/>
                    </a:cxn>
                    <a:cxn ang="0">
                      <a:pos x="26" y="216"/>
                    </a:cxn>
                    <a:cxn ang="0">
                      <a:pos x="27" y="284"/>
                    </a:cxn>
                    <a:cxn ang="0">
                      <a:pos x="69" y="327"/>
                    </a:cxn>
                    <a:cxn ang="0">
                      <a:pos x="133" y="329"/>
                    </a:cxn>
                    <a:cxn ang="0">
                      <a:pos x="162" y="325"/>
                    </a:cxn>
                    <a:cxn ang="0">
                      <a:pos x="175" y="352"/>
                    </a:cxn>
                    <a:cxn ang="0">
                      <a:pos x="189" y="394"/>
                    </a:cxn>
                    <a:cxn ang="0">
                      <a:pos x="199" y="408"/>
                    </a:cxn>
                    <a:cxn ang="0">
                      <a:pos x="200" y="418"/>
                    </a:cxn>
                    <a:cxn ang="0">
                      <a:pos x="254" y="446"/>
                    </a:cxn>
                    <a:cxn ang="0">
                      <a:pos x="315" y="437"/>
                    </a:cxn>
                    <a:cxn ang="0">
                      <a:pos x="360" y="402"/>
                    </a:cxn>
                    <a:cxn ang="0">
                      <a:pos x="359" y="341"/>
                    </a:cxn>
                    <a:cxn ang="0">
                      <a:pos x="366" y="330"/>
                    </a:cxn>
                    <a:cxn ang="0">
                      <a:pos x="427" y="306"/>
                    </a:cxn>
                    <a:cxn ang="0">
                      <a:pos x="478" y="256"/>
                    </a:cxn>
                    <a:cxn ang="0">
                      <a:pos x="489" y="222"/>
                    </a:cxn>
                    <a:cxn ang="0">
                      <a:pos x="463" y="201"/>
                    </a:cxn>
                    <a:cxn ang="0">
                      <a:pos x="437" y="195"/>
                    </a:cxn>
                    <a:cxn ang="0">
                      <a:pos x="430" y="183"/>
                    </a:cxn>
                    <a:cxn ang="0">
                      <a:pos x="452" y="160"/>
                    </a:cxn>
                    <a:cxn ang="0">
                      <a:pos x="469" y="105"/>
                    </a:cxn>
                    <a:cxn ang="0">
                      <a:pos x="424" y="53"/>
                    </a:cxn>
                    <a:cxn ang="0">
                      <a:pos x="349" y="50"/>
                    </a:cxn>
                    <a:cxn ang="0">
                      <a:pos x="317" y="64"/>
                    </a:cxn>
                    <a:cxn ang="0">
                      <a:pos x="307" y="56"/>
                    </a:cxn>
                    <a:cxn ang="0">
                      <a:pos x="279" y="22"/>
                    </a:cxn>
                    <a:cxn ang="0">
                      <a:pos x="299" y="4"/>
                    </a:cxn>
                    <a:cxn ang="0">
                      <a:pos x="325" y="38"/>
                    </a:cxn>
                    <a:cxn ang="0">
                      <a:pos x="384" y="22"/>
                    </a:cxn>
                    <a:cxn ang="0">
                      <a:pos x="453" y="45"/>
                    </a:cxn>
                    <a:cxn ang="0">
                      <a:pos x="492" y="110"/>
                    </a:cxn>
                    <a:cxn ang="0">
                      <a:pos x="467" y="177"/>
                    </a:cxn>
                    <a:cxn ang="0">
                      <a:pos x="485" y="185"/>
                    </a:cxn>
                    <a:cxn ang="0">
                      <a:pos x="512" y="222"/>
                    </a:cxn>
                    <a:cxn ang="0">
                      <a:pos x="498" y="265"/>
                    </a:cxn>
                    <a:cxn ang="0">
                      <a:pos x="430" y="330"/>
                    </a:cxn>
                    <a:cxn ang="0">
                      <a:pos x="388" y="359"/>
                    </a:cxn>
                    <a:cxn ang="0">
                      <a:pos x="371" y="423"/>
                    </a:cxn>
                    <a:cxn ang="0">
                      <a:pos x="315" y="461"/>
                    </a:cxn>
                    <a:cxn ang="0">
                      <a:pos x="245" y="467"/>
                    </a:cxn>
                    <a:cxn ang="0">
                      <a:pos x="185" y="433"/>
                    </a:cxn>
                    <a:cxn ang="0">
                      <a:pos x="169" y="405"/>
                    </a:cxn>
                    <a:cxn ang="0">
                      <a:pos x="110" y="354"/>
                    </a:cxn>
                    <a:cxn ang="0">
                      <a:pos x="37" y="333"/>
                    </a:cxn>
                    <a:cxn ang="0">
                      <a:pos x="1" y="269"/>
                    </a:cxn>
                    <a:cxn ang="0">
                      <a:pos x="16" y="188"/>
                    </a:cxn>
                    <a:cxn ang="0">
                      <a:pos x="75" y="134"/>
                    </a:cxn>
                    <a:cxn ang="0">
                      <a:pos x="147" y="127"/>
                    </a:cxn>
                    <a:cxn ang="0">
                      <a:pos x="161" y="88"/>
                    </a:cxn>
                    <a:cxn ang="0">
                      <a:pos x="200" y="38"/>
                    </a:cxn>
                    <a:cxn ang="0">
                      <a:pos x="251" y="6"/>
                    </a:cxn>
                  </a:cxnLst>
                  <a:rect l="0" t="0" r="r" b="b"/>
                  <a:pathLst>
                    <a:path w="512" h="469">
                      <a:moveTo>
                        <a:pt x="265" y="22"/>
                      </a:moveTo>
                      <a:lnTo>
                        <a:pt x="251" y="28"/>
                      </a:lnTo>
                      <a:lnTo>
                        <a:pt x="236" y="36"/>
                      </a:lnTo>
                      <a:lnTo>
                        <a:pt x="221" y="47"/>
                      </a:lnTo>
                      <a:lnTo>
                        <a:pt x="207" y="61"/>
                      </a:lnTo>
                      <a:lnTo>
                        <a:pt x="194" y="77"/>
                      </a:lnTo>
                      <a:lnTo>
                        <a:pt x="183" y="93"/>
                      </a:lnTo>
                      <a:lnTo>
                        <a:pt x="175" y="110"/>
                      </a:lnTo>
                      <a:lnTo>
                        <a:pt x="169" y="125"/>
                      </a:lnTo>
                      <a:lnTo>
                        <a:pt x="168" y="139"/>
                      </a:lnTo>
                      <a:lnTo>
                        <a:pt x="167" y="144"/>
                      </a:lnTo>
                      <a:lnTo>
                        <a:pt x="165" y="146"/>
                      </a:lnTo>
                      <a:lnTo>
                        <a:pt x="162" y="148"/>
                      </a:lnTo>
                      <a:lnTo>
                        <a:pt x="158" y="149"/>
                      </a:lnTo>
                      <a:lnTo>
                        <a:pt x="154" y="149"/>
                      </a:lnTo>
                      <a:lnTo>
                        <a:pt x="126" y="146"/>
                      </a:lnTo>
                      <a:lnTo>
                        <a:pt x="100" y="149"/>
                      </a:lnTo>
                      <a:lnTo>
                        <a:pt x="76" y="157"/>
                      </a:lnTo>
                      <a:lnTo>
                        <a:pt x="54" y="173"/>
                      </a:lnTo>
                      <a:lnTo>
                        <a:pt x="37" y="192"/>
                      </a:lnTo>
                      <a:lnTo>
                        <a:pt x="26" y="216"/>
                      </a:lnTo>
                      <a:lnTo>
                        <a:pt x="22" y="244"/>
                      </a:lnTo>
                      <a:lnTo>
                        <a:pt x="23" y="263"/>
                      </a:lnTo>
                      <a:lnTo>
                        <a:pt x="27" y="284"/>
                      </a:lnTo>
                      <a:lnTo>
                        <a:pt x="36" y="301"/>
                      </a:lnTo>
                      <a:lnTo>
                        <a:pt x="50" y="316"/>
                      </a:lnTo>
                      <a:lnTo>
                        <a:pt x="69" y="327"/>
                      </a:lnTo>
                      <a:lnTo>
                        <a:pt x="90" y="331"/>
                      </a:lnTo>
                      <a:lnTo>
                        <a:pt x="111" y="331"/>
                      </a:lnTo>
                      <a:lnTo>
                        <a:pt x="133" y="329"/>
                      </a:lnTo>
                      <a:lnTo>
                        <a:pt x="154" y="323"/>
                      </a:lnTo>
                      <a:lnTo>
                        <a:pt x="158" y="323"/>
                      </a:lnTo>
                      <a:lnTo>
                        <a:pt x="162" y="325"/>
                      </a:lnTo>
                      <a:lnTo>
                        <a:pt x="165" y="326"/>
                      </a:lnTo>
                      <a:lnTo>
                        <a:pt x="167" y="330"/>
                      </a:lnTo>
                      <a:lnTo>
                        <a:pt x="175" y="352"/>
                      </a:lnTo>
                      <a:lnTo>
                        <a:pt x="182" y="375"/>
                      </a:lnTo>
                      <a:lnTo>
                        <a:pt x="185" y="384"/>
                      </a:lnTo>
                      <a:lnTo>
                        <a:pt x="189" y="394"/>
                      </a:lnTo>
                      <a:lnTo>
                        <a:pt x="194" y="402"/>
                      </a:lnTo>
                      <a:lnTo>
                        <a:pt x="197" y="405"/>
                      </a:lnTo>
                      <a:lnTo>
                        <a:pt x="199" y="408"/>
                      </a:lnTo>
                      <a:lnTo>
                        <a:pt x="197" y="412"/>
                      </a:lnTo>
                      <a:lnTo>
                        <a:pt x="197" y="414"/>
                      </a:lnTo>
                      <a:lnTo>
                        <a:pt x="200" y="418"/>
                      </a:lnTo>
                      <a:lnTo>
                        <a:pt x="215" y="432"/>
                      </a:lnTo>
                      <a:lnTo>
                        <a:pt x="233" y="440"/>
                      </a:lnTo>
                      <a:lnTo>
                        <a:pt x="254" y="446"/>
                      </a:lnTo>
                      <a:lnTo>
                        <a:pt x="275" y="446"/>
                      </a:lnTo>
                      <a:lnTo>
                        <a:pt x="296" y="444"/>
                      </a:lnTo>
                      <a:lnTo>
                        <a:pt x="315" y="437"/>
                      </a:lnTo>
                      <a:lnTo>
                        <a:pt x="334" y="429"/>
                      </a:lnTo>
                      <a:lnTo>
                        <a:pt x="349" y="418"/>
                      </a:lnTo>
                      <a:lnTo>
                        <a:pt x="360" y="402"/>
                      </a:lnTo>
                      <a:lnTo>
                        <a:pt x="366" y="386"/>
                      </a:lnTo>
                      <a:lnTo>
                        <a:pt x="367" y="366"/>
                      </a:lnTo>
                      <a:lnTo>
                        <a:pt x="359" y="341"/>
                      </a:lnTo>
                      <a:lnTo>
                        <a:pt x="360" y="336"/>
                      </a:lnTo>
                      <a:lnTo>
                        <a:pt x="361" y="333"/>
                      </a:lnTo>
                      <a:lnTo>
                        <a:pt x="366" y="330"/>
                      </a:lnTo>
                      <a:lnTo>
                        <a:pt x="370" y="329"/>
                      </a:lnTo>
                      <a:lnTo>
                        <a:pt x="399" y="320"/>
                      </a:lnTo>
                      <a:lnTo>
                        <a:pt x="427" y="306"/>
                      </a:lnTo>
                      <a:lnTo>
                        <a:pt x="450" y="287"/>
                      </a:lnTo>
                      <a:lnTo>
                        <a:pt x="471" y="265"/>
                      </a:lnTo>
                      <a:lnTo>
                        <a:pt x="478" y="256"/>
                      </a:lnTo>
                      <a:lnTo>
                        <a:pt x="485" y="245"/>
                      </a:lnTo>
                      <a:lnTo>
                        <a:pt x="489" y="233"/>
                      </a:lnTo>
                      <a:lnTo>
                        <a:pt x="489" y="222"/>
                      </a:lnTo>
                      <a:lnTo>
                        <a:pt x="484" y="212"/>
                      </a:lnTo>
                      <a:lnTo>
                        <a:pt x="474" y="205"/>
                      </a:lnTo>
                      <a:lnTo>
                        <a:pt x="463" y="201"/>
                      </a:lnTo>
                      <a:lnTo>
                        <a:pt x="452" y="198"/>
                      </a:lnTo>
                      <a:lnTo>
                        <a:pt x="441" y="196"/>
                      </a:lnTo>
                      <a:lnTo>
                        <a:pt x="437" y="195"/>
                      </a:lnTo>
                      <a:lnTo>
                        <a:pt x="432" y="192"/>
                      </a:lnTo>
                      <a:lnTo>
                        <a:pt x="430" y="187"/>
                      </a:lnTo>
                      <a:lnTo>
                        <a:pt x="430" y="183"/>
                      </a:lnTo>
                      <a:lnTo>
                        <a:pt x="432" y="178"/>
                      </a:lnTo>
                      <a:lnTo>
                        <a:pt x="435" y="176"/>
                      </a:lnTo>
                      <a:lnTo>
                        <a:pt x="452" y="160"/>
                      </a:lnTo>
                      <a:lnTo>
                        <a:pt x="463" y="144"/>
                      </a:lnTo>
                      <a:lnTo>
                        <a:pt x="470" y="124"/>
                      </a:lnTo>
                      <a:lnTo>
                        <a:pt x="469" y="105"/>
                      </a:lnTo>
                      <a:lnTo>
                        <a:pt x="462" y="86"/>
                      </a:lnTo>
                      <a:lnTo>
                        <a:pt x="446" y="68"/>
                      </a:lnTo>
                      <a:lnTo>
                        <a:pt x="424" y="53"/>
                      </a:lnTo>
                      <a:lnTo>
                        <a:pt x="399" y="46"/>
                      </a:lnTo>
                      <a:lnTo>
                        <a:pt x="374" y="45"/>
                      </a:lnTo>
                      <a:lnTo>
                        <a:pt x="349" y="50"/>
                      </a:lnTo>
                      <a:lnTo>
                        <a:pt x="324" y="63"/>
                      </a:lnTo>
                      <a:lnTo>
                        <a:pt x="320" y="64"/>
                      </a:lnTo>
                      <a:lnTo>
                        <a:pt x="317" y="64"/>
                      </a:lnTo>
                      <a:lnTo>
                        <a:pt x="313" y="61"/>
                      </a:lnTo>
                      <a:lnTo>
                        <a:pt x="310" y="60"/>
                      </a:lnTo>
                      <a:lnTo>
                        <a:pt x="307" y="56"/>
                      </a:lnTo>
                      <a:lnTo>
                        <a:pt x="300" y="38"/>
                      </a:lnTo>
                      <a:lnTo>
                        <a:pt x="292" y="28"/>
                      </a:lnTo>
                      <a:lnTo>
                        <a:pt x="279" y="22"/>
                      </a:lnTo>
                      <a:lnTo>
                        <a:pt x="265" y="22"/>
                      </a:lnTo>
                      <a:close/>
                      <a:moveTo>
                        <a:pt x="283" y="0"/>
                      </a:moveTo>
                      <a:lnTo>
                        <a:pt x="299" y="4"/>
                      </a:lnTo>
                      <a:lnTo>
                        <a:pt x="311" y="14"/>
                      </a:lnTo>
                      <a:lnTo>
                        <a:pt x="322" y="29"/>
                      </a:lnTo>
                      <a:lnTo>
                        <a:pt x="325" y="38"/>
                      </a:lnTo>
                      <a:lnTo>
                        <a:pt x="335" y="32"/>
                      </a:lnTo>
                      <a:lnTo>
                        <a:pt x="359" y="25"/>
                      </a:lnTo>
                      <a:lnTo>
                        <a:pt x="384" y="22"/>
                      </a:lnTo>
                      <a:lnTo>
                        <a:pt x="409" y="25"/>
                      </a:lnTo>
                      <a:lnTo>
                        <a:pt x="432" y="32"/>
                      </a:lnTo>
                      <a:lnTo>
                        <a:pt x="453" y="45"/>
                      </a:lnTo>
                      <a:lnTo>
                        <a:pt x="471" y="63"/>
                      </a:lnTo>
                      <a:lnTo>
                        <a:pt x="485" y="86"/>
                      </a:lnTo>
                      <a:lnTo>
                        <a:pt x="492" y="110"/>
                      </a:lnTo>
                      <a:lnTo>
                        <a:pt x="491" y="134"/>
                      </a:lnTo>
                      <a:lnTo>
                        <a:pt x="481" y="156"/>
                      </a:lnTo>
                      <a:lnTo>
                        <a:pt x="467" y="177"/>
                      </a:lnTo>
                      <a:lnTo>
                        <a:pt x="466" y="178"/>
                      </a:lnTo>
                      <a:lnTo>
                        <a:pt x="471" y="180"/>
                      </a:lnTo>
                      <a:lnTo>
                        <a:pt x="485" y="185"/>
                      </a:lnTo>
                      <a:lnTo>
                        <a:pt x="498" y="195"/>
                      </a:lnTo>
                      <a:lnTo>
                        <a:pt x="507" y="208"/>
                      </a:lnTo>
                      <a:lnTo>
                        <a:pt x="512" y="222"/>
                      </a:lnTo>
                      <a:lnTo>
                        <a:pt x="510" y="237"/>
                      </a:lnTo>
                      <a:lnTo>
                        <a:pt x="505" y="252"/>
                      </a:lnTo>
                      <a:lnTo>
                        <a:pt x="498" y="265"/>
                      </a:lnTo>
                      <a:lnTo>
                        <a:pt x="480" y="290"/>
                      </a:lnTo>
                      <a:lnTo>
                        <a:pt x="456" y="312"/>
                      </a:lnTo>
                      <a:lnTo>
                        <a:pt x="430" y="330"/>
                      </a:lnTo>
                      <a:lnTo>
                        <a:pt x="400" y="344"/>
                      </a:lnTo>
                      <a:lnTo>
                        <a:pt x="384" y="348"/>
                      </a:lnTo>
                      <a:lnTo>
                        <a:pt x="388" y="359"/>
                      </a:lnTo>
                      <a:lnTo>
                        <a:pt x="388" y="383"/>
                      </a:lnTo>
                      <a:lnTo>
                        <a:pt x="382" y="405"/>
                      </a:lnTo>
                      <a:lnTo>
                        <a:pt x="371" y="423"/>
                      </a:lnTo>
                      <a:lnTo>
                        <a:pt x="356" y="439"/>
                      </a:lnTo>
                      <a:lnTo>
                        <a:pt x="336" y="453"/>
                      </a:lnTo>
                      <a:lnTo>
                        <a:pt x="315" y="461"/>
                      </a:lnTo>
                      <a:lnTo>
                        <a:pt x="292" y="468"/>
                      </a:lnTo>
                      <a:lnTo>
                        <a:pt x="268" y="469"/>
                      </a:lnTo>
                      <a:lnTo>
                        <a:pt x="245" y="467"/>
                      </a:lnTo>
                      <a:lnTo>
                        <a:pt x="222" y="461"/>
                      </a:lnTo>
                      <a:lnTo>
                        <a:pt x="201" y="450"/>
                      </a:lnTo>
                      <a:lnTo>
                        <a:pt x="185" y="433"/>
                      </a:lnTo>
                      <a:lnTo>
                        <a:pt x="171" y="412"/>
                      </a:lnTo>
                      <a:lnTo>
                        <a:pt x="169" y="408"/>
                      </a:lnTo>
                      <a:lnTo>
                        <a:pt x="169" y="405"/>
                      </a:lnTo>
                      <a:lnTo>
                        <a:pt x="149" y="347"/>
                      </a:lnTo>
                      <a:lnTo>
                        <a:pt x="135" y="351"/>
                      </a:lnTo>
                      <a:lnTo>
                        <a:pt x="110" y="354"/>
                      </a:lnTo>
                      <a:lnTo>
                        <a:pt x="83" y="352"/>
                      </a:lnTo>
                      <a:lnTo>
                        <a:pt x="59" y="345"/>
                      </a:lnTo>
                      <a:lnTo>
                        <a:pt x="37" y="333"/>
                      </a:lnTo>
                      <a:lnTo>
                        <a:pt x="21" y="315"/>
                      </a:lnTo>
                      <a:lnTo>
                        <a:pt x="8" y="293"/>
                      </a:lnTo>
                      <a:lnTo>
                        <a:pt x="1" y="269"/>
                      </a:lnTo>
                      <a:lnTo>
                        <a:pt x="0" y="244"/>
                      </a:lnTo>
                      <a:lnTo>
                        <a:pt x="5" y="215"/>
                      </a:lnTo>
                      <a:lnTo>
                        <a:pt x="16" y="188"/>
                      </a:lnTo>
                      <a:lnTo>
                        <a:pt x="32" y="166"/>
                      </a:lnTo>
                      <a:lnTo>
                        <a:pt x="53" y="148"/>
                      </a:lnTo>
                      <a:lnTo>
                        <a:pt x="75" y="134"/>
                      </a:lnTo>
                      <a:lnTo>
                        <a:pt x="101" y="127"/>
                      </a:lnTo>
                      <a:lnTo>
                        <a:pt x="130" y="124"/>
                      </a:lnTo>
                      <a:lnTo>
                        <a:pt x="147" y="127"/>
                      </a:lnTo>
                      <a:lnTo>
                        <a:pt x="147" y="123"/>
                      </a:lnTo>
                      <a:lnTo>
                        <a:pt x="153" y="105"/>
                      </a:lnTo>
                      <a:lnTo>
                        <a:pt x="161" y="88"/>
                      </a:lnTo>
                      <a:lnTo>
                        <a:pt x="172" y="70"/>
                      </a:lnTo>
                      <a:lnTo>
                        <a:pt x="185" y="53"/>
                      </a:lnTo>
                      <a:lnTo>
                        <a:pt x="200" y="38"/>
                      </a:lnTo>
                      <a:lnTo>
                        <a:pt x="217" y="24"/>
                      </a:lnTo>
                      <a:lnTo>
                        <a:pt x="233" y="14"/>
                      </a:lnTo>
                      <a:lnTo>
                        <a:pt x="251" y="6"/>
                      </a:lnTo>
                      <a:lnTo>
                        <a:pt x="268" y="2"/>
                      </a:lnTo>
                      <a:lnTo>
                        <a:pt x="2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 name="Freeform 230"/>
                <p:cNvSpPr>
                  <a:spLocks noEditPoints="1"/>
                </p:cNvSpPr>
                <p:nvPr/>
              </p:nvSpPr>
              <p:spPr bwMode="auto">
                <a:xfrm>
                  <a:off x="2668" y="2290"/>
                  <a:ext cx="637" cy="485"/>
                </a:xfrm>
                <a:custGeom>
                  <a:avLst/>
                  <a:gdLst/>
                  <a:ahLst/>
                  <a:cxnLst>
                    <a:cxn ang="0">
                      <a:pos x="207" y="472"/>
                    </a:cxn>
                    <a:cxn ang="0">
                      <a:pos x="195" y="467"/>
                    </a:cxn>
                    <a:cxn ang="0">
                      <a:pos x="337" y="4"/>
                    </a:cxn>
                    <a:cxn ang="0">
                      <a:pos x="352" y="28"/>
                    </a:cxn>
                    <a:cxn ang="0">
                      <a:pos x="380" y="42"/>
                    </a:cxn>
                    <a:cxn ang="0">
                      <a:pos x="433" y="36"/>
                    </a:cxn>
                    <a:cxn ang="0">
                      <a:pos x="481" y="43"/>
                    </a:cxn>
                    <a:cxn ang="0">
                      <a:pos x="520" y="60"/>
                    </a:cxn>
                    <a:cxn ang="0">
                      <a:pos x="543" y="85"/>
                    </a:cxn>
                    <a:cxn ang="0">
                      <a:pos x="541" y="120"/>
                    </a:cxn>
                    <a:cxn ang="0">
                      <a:pos x="511" y="162"/>
                    </a:cxn>
                    <a:cxn ang="0">
                      <a:pos x="580" y="174"/>
                    </a:cxn>
                    <a:cxn ang="0">
                      <a:pos x="622" y="194"/>
                    </a:cxn>
                    <a:cxn ang="0">
                      <a:pos x="637" y="220"/>
                    </a:cxn>
                    <a:cxn ang="0">
                      <a:pos x="630" y="249"/>
                    </a:cxn>
                    <a:cxn ang="0">
                      <a:pos x="605" y="277"/>
                    </a:cxn>
                    <a:cxn ang="0">
                      <a:pos x="563" y="302"/>
                    </a:cxn>
                    <a:cxn ang="0">
                      <a:pos x="512" y="320"/>
                    </a:cxn>
                    <a:cxn ang="0">
                      <a:pos x="452" y="330"/>
                    </a:cxn>
                    <a:cxn ang="0">
                      <a:pos x="453" y="404"/>
                    </a:cxn>
                    <a:cxn ang="0">
                      <a:pos x="442" y="439"/>
                    </a:cxn>
                    <a:cxn ang="0">
                      <a:pos x="416" y="464"/>
                    </a:cxn>
                    <a:cxn ang="0">
                      <a:pos x="367" y="479"/>
                    </a:cxn>
                    <a:cxn ang="0">
                      <a:pos x="300" y="485"/>
                    </a:cxn>
                    <a:cxn ang="0">
                      <a:pos x="241" y="480"/>
                    </a:cxn>
                    <a:cxn ang="0">
                      <a:pos x="207" y="472"/>
                    </a:cxn>
                    <a:cxn ang="0">
                      <a:pos x="200" y="440"/>
                    </a:cxn>
                    <a:cxn ang="0">
                      <a:pos x="195" y="397"/>
                    </a:cxn>
                    <a:cxn ang="0">
                      <a:pos x="188" y="358"/>
                    </a:cxn>
                    <a:cxn ang="0">
                      <a:pos x="110" y="358"/>
                    </a:cxn>
                    <a:cxn ang="0">
                      <a:pos x="53" y="340"/>
                    </a:cxn>
                    <a:cxn ang="0">
                      <a:pos x="15" y="311"/>
                    </a:cxn>
                    <a:cxn ang="0">
                      <a:pos x="0" y="273"/>
                    </a:cxn>
                    <a:cxn ang="0">
                      <a:pos x="7" y="234"/>
                    </a:cxn>
                    <a:cxn ang="0">
                      <a:pos x="38" y="198"/>
                    </a:cxn>
                    <a:cxn ang="0">
                      <a:pos x="90" y="169"/>
                    </a:cxn>
                    <a:cxn ang="0">
                      <a:pos x="168" y="151"/>
                    </a:cxn>
                    <a:cxn ang="0">
                      <a:pos x="178" y="120"/>
                    </a:cxn>
                    <a:cxn ang="0">
                      <a:pos x="199" y="86"/>
                    </a:cxn>
                    <a:cxn ang="0">
                      <a:pos x="228" y="53"/>
                    </a:cxn>
                    <a:cxn ang="0">
                      <a:pos x="263" y="25"/>
                    </a:cxn>
                    <a:cxn ang="0">
                      <a:pos x="296" y="6"/>
                    </a:cxn>
                    <a:cxn ang="0">
                      <a:pos x="325" y="0"/>
                    </a:cxn>
                  </a:cxnLst>
                  <a:rect l="0" t="0" r="r" b="b"/>
                  <a:pathLst>
                    <a:path w="637" h="485">
                      <a:moveTo>
                        <a:pt x="195" y="467"/>
                      </a:moveTo>
                      <a:lnTo>
                        <a:pt x="207" y="472"/>
                      </a:lnTo>
                      <a:lnTo>
                        <a:pt x="210" y="479"/>
                      </a:lnTo>
                      <a:lnTo>
                        <a:pt x="195" y="467"/>
                      </a:lnTo>
                      <a:close/>
                      <a:moveTo>
                        <a:pt x="325" y="0"/>
                      </a:moveTo>
                      <a:lnTo>
                        <a:pt x="337" y="4"/>
                      </a:lnTo>
                      <a:lnTo>
                        <a:pt x="345" y="14"/>
                      </a:lnTo>
                      <a:lnTo>
                        <a:pt x="352" y="28"/>
                      </a:lnTo>
                      <a:lnTo>
                        <a:pt x="353" y="49"/>
                      </a:lnTo>
                      <a:lnTo>
                        <a:pt x="380" y="42"/>
                      </a:lnTo>
                      <a:lnTo>
                        <a:pt x="406" y="38"/>
                      </a:lnTo>
                      <a:lnTo>
                        <a:pt x="433" y="36"/>
                      </a:lnTo>
                      <a:lnTo>
                        <a:pt x="458" y="39"/>
                      </a:lnTo>
                      <a:lnTo>
                        <a:pt x="481" y="43"/>
                      </a:lnTo>
                      <a:lnTo>
                        <a:pt x="502" y="50"/>
                      </a:lnTo>
                      <a:lnTo>
                        <a:pt x="520" y="60"/>
                      </a:lnTo>
                      <a:lnTo>
                        <a:pt x="533" y="71"/>
                      </a:lnTo>
                      <a:lnTo>
                        <a:pt x="543" y="85"/>
                      </a:lnTo>
                      <a:lnTo>
                        <a:pt x="544" y="102"/>
                      </a:lnTo>
                      <a:lnTo>
                        <a:pt x="541" y="120"/>
                      </a:lnTo>
                      <a:lnTo>
                        <a:pt x="530" y="139"/>
                      </a:lnTo>
                      <a:lnTo>
                        <a:pt x="511" y="162"/>
                      </a:lnTo>
                      <a:lnTo>
                        <a:pt x="549" y="166"/>
                      </a:lnTo>
                      <a:lnTo>
                        <a:pt x="580" y="174"/>
                      </a:lnTo>
                      <a:lnTo>
                        <a:pt x="605" y="183"/>
                      </a:lnTo>
                      <a:lnTo>
                        <a:pt x="622" y="194"/>
                      </a:lnTo>
                      <a:lnTo>
                        <a:pt x="633" y="206"/>
                      </a:lnTo>
                      <a:lnTo>
                        <a:pt x="637" y="220"/>
                      </a:lnTo>
                      <a:lnTo>
                        <a:pt x="636" y="234"/>
                      </a:lnTo>
                      <a:lnTo>
                        <a:pt x="630" y="249"/>
                      </a:lnTo>
                      <a:lnTo>
                        <a:pt x="619" y="263"/>
                      </a:lnTo>
                      <a:lnTo>
                        <a:pt x="605" y="277"/>
                      </a:lnTo>
                      <a:lnTo>
                        <a:pt x="586" y="290"/>
                      </a:lnTo>
                      <a:lnTo>
                        <a:pt x="563" y="302"/>
                      </a:lnTo>
                      <a:lnTo>
                        <a:pt x="540" y="312"/>
                      </a:lnTo>
                      <a:lnTo>
                        <a:pt x="512" y="320"/>
                      </a:lnTo>
                      <a:lnTo>
                        <a:pt x="483" y="327"/>
                      </a:lnTo>
                      <a:lnTo>
                        <a:pt x="452" y="330"/>
                      </a:lnTo>
                      <a:lnTo>
                        <a:pt x="453" y="358"/>
                      </a:lnTo>
                      <a:lnTo>
                        <a:pt x="453" y="404"/>
                      </a:lnTo>
                      <a:lnTo>
                        <a:pt x="449" y="422"/>
                      </a:lnTo>
                      <a:lnTo>
                        <a:pt x="442" y="439"/>
                      </a:lnTo>
                      <a:lnTo>
                        <a:pt x="431" y="453"/>
                      </a:lnTo>
                      <a:lnTo>
                        <a:pt x="416" y="464"/>
                      </a:lnTo>
                      <a:lnTo>
                        <a:pt x="395" y="472"/>
                      </a:lnTo>
                      <a:lnTo>
                        <a:pt x="367" y="479"/>
                      </a:lnTo>
                      <a:lnTo>
                        <a:pt x="332" y="483"/>
                      </a:lnTo>
                      <a:lnTo>
                        <a:pt x="300" y="485"/>
                      </a:lnTo>
                      <a:lnTo>
                        <a:pt x="270" y="485"/>
                      </a:lnTo>
                      <a:lnTo>
                        <a:pt x="241" y="480"/>
                      </a:lnTo>
                      <a:lnTo>
                        <a:pt x="216" y="475"/>
                      </a:lnTo>
                      <a:lnTo>
                        <a:pt x="207" y="472"/>
                      </a:lnTo>
                      <a:lnTo>
                        <a:pt x="203" y="460"/>
                      </a:lnTo>
                      <a:lnTo>
                        <a:pt x="200" y="440"/>
                      </a:lnTo>
                      <a:lnTo>
                        <a:pt x="198" y="419"/>
                      </a:lnTo>
                      <a:lnTo>
                        <a:pt x="195" y="397"/>
                      </a:lnTo>
                      <a:lnTo>
                        <a:pt x="192" y="376"/>
                      </a:lnTo>
                      <a:lnTo>
                        <a:pt x="188" y="358"/>
                      </a:lnTo>
                      <a:lnTo>
                        <a:pt x="146" y="361"/>
                      </a:lnTo>
                      <a:lnTo>
                        <a:pt x="110" y="358"/>
                      </a:lnTo>
                      <a:lnTo>
                        <a:pt x="78" y="351"/>
                      </a:lnTo>
                      <a:lnTo>
                        <a:pt x="53" y="340"/>
                      </a:lnTo>
                      <a:lnTo>
                        <a:pt x="31" y="326"/>
                      </a:lnTo>
                      <a:lnTo>
                        <a:pt x="15" y="311"/>
                      </a:lnTo>
                      <a:lnTo>
                        <a:pt x="5" y="293"/>
                      </a:lnTo>
                      <a:lnTo>
                        <a:pt x="0" y="273"/>
                      </a:lnTo>
                      <a:lnTo>
                        <a:pt x="1" y="254"/>
                      </a:lnTo>
                      <a:lnTo>
                        <a:pt x="7" y="234"/>
                      </a:lnTo>
                      <a:lnTo>
                        <a:pt x="19" y="216"/>
                      </a:lnTo>
                      <a:lnTo>
                        <a:pt x="38" y="198"/>
                      </a:lnTo>
                      <a:lnTo>
                        <a:pt x="61" y="181"/>
                      </a:lnTo>
                      <a:lnTo>
                        <a:pt x="90" y="169"/>
                      </a:lnTo>
                      <a:lnTo>
                        <a:pt x="127" y="158"/>
                      </a:lnTo>
                      <a:lnTo>
                        <a:pt x="168" y="151"/>
                      </a:lnTo>
                      <a:lnTo>
                        <a:pt x="171" y="137"/>
                      </a:lnTo>
                      <a:lnTo>
                        <a:pt x="178" y="120"/>
                      </a:lnTo>
                      <a:lnTo>
                        <a:pt x="186" y="103"/>
                      </a:lnTo>
                      <a:lnTo>
                        <a:pt x="199" y="86"/>
                      </a:lnTo>
                      <a:lnTo>
                        <a:pt x="213" y="68"/>
                      </a:lnTo>
                      <a:lnTo>
                        <a:pt x="228" y="53"/>
                      </a:lnTo>
                      <a:lnTo>
                        <a:pt x="245" y="38"/>
                      </a:lnTo>
                      <a:lnTo>
                        <a:pt x="263" y="25"/>
                      </a:lnTo>
                      <a:lnTo>
                        <a:pt x="280" y="14"/>
                      </a:lnTo>
                      <a:lnTo>
                        <a:pt x="296" y="6"/>
                      </a:lnTo>
                      <a:lnTo>
                        <a:pt x="312" y="2"/>
                      </a:lnTo>
                      <a:lnTo>
                        <a:pt x="32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 name="Freeform 231"/>
                <p:cNvSpPr>
                  <a:spLocks noEditPoints="1"/>
                </p:cNvSpPr>
                <p:nvPr/>
              </p:nvSpPr>
              <p:spPr bwMode="auto">
                <a:xfrm>
                  <a:off x="2657" y="2279"/>
                  <a:ext cx="659" cy="507"/>
                </a:xfrm>
                <a:custGeom>
                  <a:avLst/>
                  <a:gdLst/>
                  <a:ahLst/>
                  <a:cxnLst>
                    <a:cxn ang="0">
                      <a:pos x="271" y="50"/>
                    </a:cxn>
                    <a:cxn ang="0">
                      <a:pos x="197" y="136"/>
                    </a:cxn>
                    <a:cxn ang="0">
                      <a:pos x="161" y="175"/>
                    </a:cxn>
                    <a:cxn ang="0">
                      <a:pos x="76" y="202"/>
                    </a:cxn>
                    <a:cxn ang="0">
                      <a:pos x="22" y="263"/>
                    </a:cxn>
                    <a:cxn ang="0">
                      <a:pos x="54" y="334"/>
                    </a:cxn>
                    <a:cxn ang="0">
                      <a:pos x="139" y="359"/>
                    </a:cxn>
                    <a:cxn ang="0">
                      <a:pos x="206" y="359"/>
                    </a:cxn>
                    <a:cxn ang="0">
                      <a:pos x="221" y="430"/>
                    </a:cxn>
                    <a:cxn ang="0">
                      <a:pos x="227" y="475"/>
                    </a:cxn>
                    <a:cxn ang="0">
                      <a:pos x="317" y="486"/>
                    </a:cxn>
                    <a:cxn ang="0">
                      <a:pos x="425" y="462"/>
                    </a:cxn>
                    <a:cxn ang="0">
                      <a:pos x="455" y="397"/>
                    </a:cxn>
                    <a:cxn ang="0">
                      <a:pos x="459" y="331"/>
                    </a:cxn>
                    <a:cxn ang="0">
                      <a:pos x="541" y="316"/>
                    </a:cxn>
                    <a:cxn ang="0">
                      <a:pos x="629" y="259"/>
                    </a:cxn>
                    <a:cxn ang="0">
                      <a:pos x="623" y="212"/>
                    </a:cxn>
                    <a:cxn ang="0">
                      <a:pos x="547" y="187"/>
                    </a:cxn>
                    <a:cxn ang="0">
                      <a:pos x="515" y="181"/>
                    </a:cxn>
                    <a:cxn ang="0">
                      <a:pos x="533" y="145"/>
                    </a:cxn>
                    <a:cxn ang="0">
                      <a:pos x="535" y="89"/>
                    </a:cxn>
                    <a:cxn ang="0">
                      <a:pos x="437" y="59"/>
                    </a:cxn>
                    <a:cxn ang="0">
                      <a:pos x="359" y="70"/>
                    </a:cxn>
                    <a:cxn ang="0">
                      <a:pos x="352" y="49"/>
                    </a:cxn>
                    <a:cxn ang="0">
                      <a:pos x="327" y="22"/>
                    </a:cxn>
                    <a:cxn ang="0">
                      <a:pos x="366" y="20"/>
                    </a:cxn>
                    <a:cxn ang="0">
                      <a:pos x="419" y="38"/>
                    </a:cxn>
                    <a:cxn ang="0">
                      <a:pos x="535" y="61"/>
                    </a:cxn>
                    <a:cxn ang="0">
                      <a:pos x="563" y="130"/>
                    </a:cxn>
                    <a:cxn ang="0">
                      <a:pos x="572" y="169"/>
                    </a:cxn>
                    <a:cxn ang="0">
                      <a:pos x="652" y="210"/>
                    </a:cxn>
                    <a:cxn ang="0">
                      <a:pos x="638" y="283"/>
                    </a:cxn>
                    <a:cxn ang="0">
                      <a:pos x="544" y="338"/>
                    </a:cxn>
                    <a:cxn ang="0">
                      <a:pos x="476" y="359"/>
                    </a:cxn>
                    <a:cxn ang="0">
                      <a:pos x="470" y="437"/>
                    </a:cxn>
                    <a:cxn ang="0">
                      <a:pos x="413" y="491"/>
                    </a:cxn>
                    <a:cxn ang="0">
                      <a:pos x="300" y="507"/>
                    </a:cxn>
                    <a:cxn ang="0">
                      <a:pos x="221" y="501"/>
                    </a:cxn>
                    <a:cxn ang="0">
                      <a:pos x="200" y="487"/>
                    </a:cxn>
                    <a:cxn ang="0">
                      <a:pos x="195" y="476"/>
                    </a:cxn>
                    <a:cxn ang="0">
                      <a:pos x="203" y="461"/>
                    </a:cxn>
                    <a:cxn ang="0">
                      <a:pos x="179" y="382"/>
                    </a:cxn>
                    <a:cxn ang="0">
                      <a:pos x="87" y="372"/>
                    </a:cxn>
                    <a:cxn ang="0">
                      <a:pos x="15" y="326"/>
                    </a:cxn>
                    <a:cxn ang="0">
                      <a:pos x="8" y="237"/>
                    </a:cxn>
                    <a:cxn ang="0">
                      <a:pos x="85" y="175"/>
                    </a:cxn>
                    <a:cxn ang="0">
                      <a:pos x="170" y="152"/>
                    </a:cxn>
                    <a:cxn ang="0">
                      <a:pos x="228" y="59"/>
                    </a:cxn>
                    <a:cxn ang="0">
                      <a:pos x="307" y="4"/>
                    </a:cxn>
                  </a:cxnLst>
                  <a:rect l="0" t="0" r="r" b="b"/>
                  <a:pathLst>
                    <a:path w="659" h="507">
                      <a:moveTo>
                        <a:pt x="327" y="22"/>
                      </a:moveTo>
                      <a:lnTo>
                        <a:pt x="306" y="28"/>
                      </a:lnTo>
                      <a:lnTo>
                        <a:pt x="288" y="38"/>
                      </a:lnTo>
                      <a:lnTo>
                        <a:pt x="271" y="50"/>
                      </a:lnTo>
                      <a:lnTo>
                        <a:pt x="250" y="68"/>
                      </a:lnTo>
                      <a:lnTo>
                        <a:pt x="231" y="88"/>
                      </a:lnTo>
                      <a:lnTo>
                        <a:pt x="211" y="111"/>
                      </a:lnTo>
                      <a:lnTo>
                        <a:pt x="197" y="136"/>
                      </a:lnTo>
                      <a:lnTo>
                        <a:pt x="190" y="162"/>
                      </a:lnTo>
                      <a:lnTo>
                        <a:pt x="188" y="170"/>
                      </a:lnTo>
                      <a:lnTo>
                        <a:pt x="179" y="173"/>
                      </a:lnTo>
                      <a:lnTo>
                        <a:pt x="161" y="175"/>
                      </a:lnTo>
                      <a:lnTo>
                        <a:pt x="142" y="180"/>
                      </a:lnTo>
                      <a:lnTo>
                        <a:pt x="119" y="185"/>
                      </a:lnTo>
                      <a:lnTo>
                        <a:pt x="97" y="192"/>
                      </a:lnTo>
                      <a:lnTo>
                        <a:pt x="76" y="202"/>
                      </a:lnTo>
                      <a:lnTo>
                        <a:pt x="58" y="214"/>
                      </a:lnTo>
                      <a:lnTo>
                        <a:pt x="42" y="227"/>
                      </a:lnTo>
                      <a:lnTo>
                        <a:pt x="29" y="244"/>
                      </a:lnTo>
                      <a:lnTo>
                        <a:pt x="22" y="263"/>
                      </a:lnTo>
                      <a:lnTo>
                        <a:pt x="22" y="284"/>
                      </a:lnTo>
                      <a:lnTo>
                        <a:pt x="28" y="305"/>
                      </a:lnTo>
                      <a:lnTo>
                        <a:pt x="39" y="322"/>
                      </a:lnTo>
                      <a:lnTo>
                        <a:pt x="54" y="334"/>
                      </a:lnTo>
                      <a:lnTo>
                        <a:pt x="72" y="345"/>
                      </a:lnTo>
                      <a:lnTo>
                        <a:pt x="93" y="352"/>
                      </a:lnTo>
                      <a:lnTo>
                        <a:pt x="115" y="356"/>
                      </a:lnTo>
                      <a:lnTo>
                        <a:pt x="139" y="359"/>
                      </a:lnTo>
                      <a:lnTo>
                        <a:pt x="181" y="359"/>
                      </a:lnTo>
                      <a:lnTo>
                        <a:pt x="199" y="358"/>
                      </a:lnTo>
                      <a:lnTo>
                        <a:pt x="203" y="358"/>
                      </a:lnTo>
                      <a:lnTo>
                        <a:pt x="206" y="359"/>
                      </a:lnTo>
                      <a:lnTo>
                        <a:pt x="209" y="362"/>
                      </a:lnTo>
                      <a:lnTo>
                        <a:pt x="210" y="366"/>
                      </a:lnTo>
                      <a:lnTo>
                        <a:pt x="217" y="398"/>
                      </a:lnTo>
                      <a:lnTo>
                        <a:pt x="221" y="430"/>
                      </a:lnTo>
                      <a:lnTo>
                        <a:pt x="222" y="439"/>
                      </a:lnTo>
                      <a:lnTo>
                        <a:pt x="222" y="451"/>
                      </a:lnTo>
                      <a:lnTo>
                        <a:pt x="224" y="464"/>
                      </a:lnTo>
                      <a:lnTo>
                        <a:pt x="227" y="475"/>
                      </a:lnTo>
                      <a:lnTo>
                        <a:pt x="235" y="478"/>
                      </a:lnTo>
                      <a:lnTo>
                        <a:pt x="261" y="483"/>
                      </a:lnTo>
                      <a:lnTo>
                        <a:pt x="289" y="486"/>
                      </a:lnTo>
                      <a:lnTo>
                        <a:pt x="317" y="486"/>
                      </a:lnTo>
                      <a:lnTo>
                        <a:pt x="343" y="483"/>
                      </a:lnTo>
                      <a:lnTo>
                        <a:pt x="385" y="478"/>
                      </a:lnTo>
                      <a:lnTo>
                        <a:pt x="406" y="472"/>
                      </a:lnTo>
                      <a:lnTo>
                        <a:pt x="425" y="462"/>
                      </a:lnTo>
                      <a:lnTo>
                        <a:pt x="439" y="450"/>
                      </a:lnTo>
                      <a:lnTo>
                        <a:pt x="448" y="433"/>
                      </a:lnTo>
                      <a:lnTo>
                        <a:pt x="453" y="416"/>
                      </a:lnTo>
                      <a:lnTo>
                        <a:pt x="455" y="397"/>
                      </a:lnTo>
                      <a:lnTo>
                        <a:pt x="455" y="377"/>
                      </a:lnTo>
                      <a:lnTo>
                        <a:pt x="452" y="341"/>
                      </a:lnTo>
                      <a:lnTo>
                        <a:pt x="453" y="337"/>
                      </a:lnTo>
                      <a:lnTo>
                        <a:pt x="459" y="331"/>
                      </a:lnTo>
                      <a:lnTo>
                        <a:pt x="463" y="330"/>
                      </a:lnTo>
                      <a:lnTo>
                        <a:pt x="488" y="327"/>
                      </a:lnTo>
                      <a:lnTo>
                        <a:pt x="513" y="323"/>
                      </a:lnTo>
                      <a:lnTo>
                        <a:pt x="541" y="316"/>
                      </a:lnTo>
                      <a:lnTo>
                        <a:pt x="566" y="308"/>
                      </a:lnTo>
                      <a:lnTo>
                        <a:pt x="591" y="295"/>
                      </a:lnTo>
                      <a:lnTo>
                        <a:pt x="612" y="278"/>
                      </a:lnTo>
                      <a:lnTo>
                        <a:pt x="629" y="259"/>
                      </a:lnTo>
                      <a:lnTo>
                        <a:pt x="636" y="244"/>
                      </a:lnTo>
                      <a:lnTo>
                        <a:pt x="637" y="231"/>
                      </a:lnTo>
                      <a:lnTo>
                        <a:pt x="631" y="220"/>
                      </a:lnTo>
                      <a:lnTo>
                        <a:pt x="623" y="212"/>
                      </a:lnTo>
                      <a:lnTo>
                        <a:pt x="611" y="203"/>
                      </a:lnTo>
                      <a:lnTo>
                        <a:pt x="595" y="198"/>
                      </a:lnTo>
                      <a:lnTo>
                        <a:pt x="562" y="189"/>
                      </a:lnTo>
                      <a:lnTo>
                        <a:pt x="547" y="187"/>
                      </a:lnTo>
                      <a:lnTo>
                        <a:pt x="533" y="185"/>
                      </a:lnTo>
                      <a:lnTo>
                        <a:pt x="522" y="184"/>
                      </a:lnTo>
                      <a:lnTo>
                        <a:pt x="519" y="184"/>
                      </a:lnTo>
                      <a:lnTo>
                        <a:pt x="515" y="181"/>
                      </a:lnTo>
                      <a:lnTo>
                        <a:pt x="510" y="173"/>
                      </a:lnTo>
                      <a:lnTo>
                        <a:pt x="512" y="169"/>
                      </a:lnTo>
                      <a:lnTo>
                        <a:pt x="524" y="156"/>
                      </a:lnTo>
                      <a:lnTo>
                        <a:pt x="533" y="145"/>
                      </a:lnTo>
                      <a:lnTo>
                        <a:pt x="541" y="132"/>
                      </a:lnTo>
                      <a:lnTo>
                        <a:pt x="545" y="118"/>
                      </a:lnTo>
                      <a:lnTo>
                        <a:pt x="544" y="104"/>
                      </a:lnTo>
                      <a:lnTo>
                        <a:pt x="535" y="89"/>
                      </a:lnTo>
                      <a:lnTo>
                        <a:pt x="523" y="78"/>
                      </a:lnTo>
                      <a:lnTo>
                        <a:pt x="508" y="71"/>
                      </a:lnTo>
                      <a:lnTo>
                        <a:pt x="473" y="61"/>
                      </a:lnTo>
                      <a:lnTo>
                        <a:pt x="437" y="59"/>
                      </a:lnTo>
                      <a:lnTo>
                        <a:pt x="402" y="63"/>
                      </a:lnTo>
                      <a:lnTo>
                        <a:pt x="367" y="71"/>
                      </a:lnTo>
                      <a:lnTo>
                        <a:pt x="363" y="71"/>
                      </a:lnTo>
                      <a:lnTo>
                        <a:pt x="359" y="70"/>
                      </a:lnTo>
                      <a:lnTo>
                        <a:pt x="356" y="67"/>
                      </a:lnTo>
                      <a:lnTo>
                        <a:pt x="355" y="64"/>
                      </a:lnTo>
                      <a:lnTo>
                        <a:pt x="353" y="60"/>
                      </a:lnTo>
                      <a:lnTo>
                        <a:pt x="352" y="49"/>
                      </a:lnTo>
                      <a:lnTo>
                        <a:pt x="349" y="38"/>
                      </a:lnTo>
                      <a:lnTo>
                        <a:pt x="345" y="29"/>
                      </a:lnTo>
                      <a:lnTo>
                        <a:pt x="338" y="24"/>
                      </a:lnTo>
                      <a:lnTo>
                        <a:pt x="327" y="22"/>
                      </a:lnTo>
                      <a:close/>
                      <a:moveTo>
                        <a:pt x="327" y="0"/>
                      </a:moveTo>
                      <a:lnTo>
                        <a:pt x="345" y="1"/>
                      </a:lnTo>
                      <a:lnTo>
                        <a:pt x="357" y="8"/>
                      </a:lnTo>
                      <a:lnTo>
                        <a:pt x="366" y="20"/>
                      </a:lnTo>
                      <a:lnTo>
                        <a:pt x="371" y="32"/>
                      </a:lnTo>
                      <a:lnTo>
                        <a:pt x="373" y="46"/>
                      </a:lnTo>
                      <a:lnTo>
                        <a:pt x="388" y="42"/>
                      </a:lnTo>
                      <a:lnTo>
                        <a:pt x="419" y="38"/>
                      </a:lnTo>
                      <a:lnTo>
                        <a:pt x="449" y="36"/>
                      </a:lnTo>
                      <a:lnTo>
                        <a:pt x="480" y="39"/>
                      </a:lnTo>
                      <a:lnTo>
                        <a:pt x="509" y="47"/>
                      </a:lnTo>
                      <a:lnTo>
                        <a:pt x="535" y="61"/>
                      </a:lnTo>
                      <a:lnTo>
                        <a:pt x="552" y="77"/>
                      </a:lnTo>
                      <a:lnTo>
                        <a:pt x="562" y="93"/>
                      </a:lnTo>
                      <a:lnTo>
                        <a:pt x="565" y="111"/>
                      </a:lnTo>
                      <a:lnTo>
                        <a:pt x="563" y="130"/>
                      </a:lnTo>
                      <a:lnTo>
                        <a:pt x="555" y="148"/>
                      </a:lnTo>
                      <a:lnTo>
                        <a:pt x="544" y="164"/>
                      </a:lnTo>
                      <a:lnTo>
                        <a:pt x="552" y="166"/>
                      </a:lnTo>
                      <a:lnTo>
                        <a:pt x="572" y="169"/>
                      </a:lnTo>
                      <a:lnTo>
                        <a:pt x="591" y="174"/>
                      </a:lnTo>
                      <a:lnTo>
                        <a:pt x="627" y="188"/>
                      </a:lnTo>
                      <a:lnTo>
                        <a:pt x="641" y="199"/>
                      </a:lnTo>
                      <a:lnTo>
                        <a:pt x="652" y="210"/>
                      </a:lnTo>
                      <a:lnTo>
                        <a:pt x="658" y="224"/>
                      </a:lnTo>
                      <a:lnTo>
                        <a:pt x="659" y="241"/>
                      </a:lnTo>
                      <a:lnTo>
                        <a:pt x="652" y="260"/>
                      </a:lnTo>
                      <a:lnTo>
                        <a:pt x="638" y="283"/>
                      </a:lnTo>
                      <a:lnTo>
                        <a:pt x="619" y="301"/>
                      </a:lnTo>
                      <a:lnTo>
                        <a:pt x="597" y="316"/>
                      </a:lnTo>
                      <a:lnTo>
                        <a:pt x="570" y="329"/>
                      </a:lnTo>
                      <a:lnTo>
                        <a:pt x="544" y="338"/>
                      </a:lnTo>
                      <a:lnTo>
                        <a:pt x="516" y="345"/>
                      </a:lnTo>
                      <a:lnTo>
                        <a:pt x="488" y="349"/>
                      </a:lnTo>
                      <a:lnTo>
                        <a:pt x="476" y="351"/>
                      </a:lnTo>
                      <a:lnTo>
                        <a:pt x="476" y="359"/>
                      </a:lnTo>
                      <a:lnTo>
                        <a:pt x="477" y="379"/>
                      </a:lnTo>
                      <a:lnTo>
                        <a:pt x="477" y="398"/>
                      </a:lnTo>
                      <a:lnTo>
                        <a:pt x="474" y="418"/>
                      </a:lnTo>
                      <a:lnTo>
                        <a:pt x="470" y="437"/>
                      </a:lnTo>
                      <a:lnTo>
                        <a:pt x="463" y="454"/>
                      </a:lnTo>
                      <a:lnTo>
                        <a:pt x="452" y="468"/>
                      </a:lnTo>
                      <a:lnTo>
                        <a:pt x="437" y="480"/>
                      </a:lnTo>
                      <a:lnTo>
                        <a:pt x="413" y="491"/>
                      </a:lnTo>
                      <a:lnTo>
                        <a:pt x="388" y="500"/>
                      </a:lnTo>
                      <a:lnTo>
                        <a:pt x="361" y="504"/>
                      </a:lnTo>
                      <a:lnTo>
                        <a:pt x="335" y="507"/>
                      </a:lnTo>
                      <a:lnTo>
                        <a:pt x="300" y="507"/>
                      </a:lnTo>
                      <a:lnTo>
                        <a:pt x="265" y="505"/>
                      </a:lnTo>
                      <a:lnTo>
                        <a:pt x="232" y="500"/>
                      </a:lnTo>
                      <a:lnTo>
                        <a:pt x="227" y="498"/>
                      </a:lnTo>
                      <a:lnTo>
                        <a:pt x="221" y="501"/>
                      </a:lnTo>
                      <a:lnTo>
                        <a:pt x="217" y="500"/>
                      </a:lnTo>
                      <a:lnTo>
                        <a:pt x="214" y="497"/>
                      </a:lnTo>
                      <a:lnTo>
                        <a:pt x="210" y="491"/>
                      </a:lnTo>
                      <a:lnTo>
                        <a:pt x="200" y="487"/>
                      </a:lnTo>
                      <a:lnTo>
                        <a:pt x="197" y="486"/>
                      </a:lnTo>
                      <a:lnTo>
                        <a:pt x="196" y="483"/>
                      </a:lnTo>
                      <a:lnTo>
                        <a:pt x="195" y="479"/>
                      </a:lnTo>
                      <a:lnTo>
                        <a:pt x="195" y="476"/>
                      </a:lnTo>
                      <a:lnTo>
                        <a:pt x="196" y="473"/>
                      </a:lnTo>
                      <a:lnTo>
                        <a:pt x="199" y="471"/>
                      </a:lnTo>
                      <a:lnTo>
                        <a:pt x="204" y="468"/>
                      </a:lnTo>
                      <a:lnTo>
                        <a:pt x="203" y="461"/>
                      </a:lnTo>
                      <a:lnTo>
                        <a:pt x="202" y="448"/>
                      </a:lnTo>
                      <a:lnTo>
                        <a:pt x="196" y="411"/>
                      </a:lnTo>
                      <a:lnTo>
                        <a:pt x="190" y="380"/>
                      </a:lnTo>
                      <a:lnTo>
                        <a:pt x="179" y="382"/>
                      </a:lnTo>
                      <a:lnTo>
                        <a:pt x="157" y="382"/>
                      </a:lnTo>
                      <a:lnTo>
                        <a:pt x="135" y="380"/>
                      </a:lnTo>
                      <a:lnTo>
                        <a:pt x="111" y="377"/>
                      </a:lnTo>
                      <a:lnTo>
                        <a:pt x="87" y="372"/>
                      </a:lnTo>
                      <a:lnTo>
                        <a:pt x="67" y="365"/>
                      </a:lnTo>
                      <a:lnTo>
                        <a:pt x="46" y="355"/>
                      </a:lnTo>
                      <a:lnTo>
                        <a:pt x="29" y="343"/>
                      </a:lnTo>
                      <a:lnTo>
                        <a:pt x="15" y="326"/>
                      </a:lnTo>
                      <a:lnTo>
                        <a:pt x="5" y="306"/>
                      </a:lnTo>
                      <a:lnTo>
                        <a:pt x="0" y="284"/>
                      </a:lnTo>
                      <a:lnTo>
                        <a:pt x="1" y="259"/>
                      </a:lnTo>
                      <a:lnTo>
                        <a:pt x="8" y="237"/>
                      </a:lnTo>
                      <a:lnTo>
                        <a:pt x="22" y="217"/>
                      </a:lnTo>
                      <a:lnTo>
                        <a:pt x="40" y="201"/>
                      </a:lnTo>
                      <a:lnTo>
                        <a:pt x="61" y="187"/>
                      </a:lnTo>
                      <a:lnTo>
                        <a:pt x="85" y="175"/>
                      </a:lnTo>
                      <a:lnTo>
                        <a:pt x="108" y="166"/>
                      </a:lnTo>
                      <a:lnTo>
                        <a:pt x="133" y="159"/>
                      </a:lnTo>
                      <a:lnTo>
                        <a:pt x="157" y="153"/>
                      </a:lnTo>
                      <a:lnTo>
                        <a:pt x="170" y="152"/>
                      </a:lnTo>
                      <a:lnTo>
                        <a:pt x="174" y="134"/>
                      </a:lnTo>
                      <a:lnTo>
                        <a:pt x="188" y="107"/>
                      </a:lnTo>
                      <a:lnTo>
                        <a:pt x="206" y="81"/>
                      </a:lnTo>
                      <a:lnTo>
                        <a:pt x="228" y="59"/>
                      </a:lnTo>
                      <a:lnTo>
                        <a:pt x="250" y="38"/>
                      </a:lnTo>
                      <a:lnTo>
                        <a:pt x="274" y="21"/>
                      </a:lnTo>
                      <a:lnTo>
                        <a:pt x="289" y="13"/>
                      </a:lnTo>
                      <a:lnTo>
                        <a:pt x="307" y="4"/>
                      </a:lnTo>
                      <a:lnTo>
                        <a:pt x="3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 name="Freeform 232"/>
                <p:cNvSpPr>
                  <a:spLocks/>
                </p:cNvSpPr>
                <p:nvPr/>
              </p:nvSpPr>
              <p:spPr bwMode="auto">
                <a:xfrm>
                  <a:off x="965" y="1306"/>
                  <a:ext cx="469" cy="562"/>
                </a:xfrm>
                <a:custGeom>
                  <a:avLst/>
                  <a:gdLst/>
                  <a:ahLst/>
                  <a:cxnLst>
                    <a:cxn ang="0">
                      <a:pos x="121" y="0"/>
                    </a:cxn>
                    <a:cxn ang="0">
                      <a:pos x="110" y="12"/>
                    </a:cxn>
                    <a:cxn ang="0">
                      <a:pos x="103" y="28"/>
                    </a:cxn>
                    <a:cxn ang="0">
                      <a:pos x="100" y="49"/>
                    </a:cxn>
                    <a:cxn ang="0">
                      <a:pos x="101" y="72"/>
                    </a:cxn>
                    <a:cxn ang="0">
                      <a:pos x="106" y="100"/>
                    </a:cxn>
                    <a:cxn ang="0">
                      <a:pos x="114" y="129"/>
                    </a:cxn>
                    <a:cxn ang="0">
                      <a:pos x="127" y="161"/>
                    </a:cxn>
                    <a:cxn ang="0">
                      <a:pos x="142" y="195"/>
                    </a:cxn>
                    <a:cxn ang="0">
                      <a:pos x="161" y="230"/>
                    </a:cxn>
                    <a:cxn ang="0">
                      <a:pos x="182" y="264"/>
                    </a:cxn>
                    <a:cxn ang="0">
                      <a:pos x="207" y="301"/>
                    </a:cxn>
                    <a:cxn ang="0">
                      <a:pos x="236" y="338"/>
                    </a:cxn>
                    <a:cxn ang="0">
                      <a:pos x="267" y="372"/>
                    </a:cxn>
                    <a:cxn ang="0">
                      <a:pos x="296" y="402"/>
                    </a:cxn>
                    <a:cxn ang="0">
                      <a:pos x="327" y="427"/>
                    </a:cxn>
                    <a:cxn ang="0">
                      <a:pos x="356" y="450"/>
                    </a:cxn>
                    <a:cxn ang="0">
                      <a:pos x="384" y="465"/>
                    </a:cxn>
                    <a:cxn ang="0">
                      <a:pos x="409" y="476"/>
                    </a:cxn>
                    <a:cxn ang="0">
                      <a:pos x="433" y="482"/>
                    </a:cxn>
                    <a:cxn ang="0">
                      <a:pos x="452" y="480"/>
                    </a:cxn>
                    <a:cxn ang="0">
                      <a:pos x="469" y="473"/>
                    </a:cxn>
                    <a:cxn ang="0">
                      <a:pos x="348" y="562"/>
                    </a:cxn>
                    <a:cxn ang="0">
                      <a:pos x="0" y="88"/>
                    </a:cxn>
                    <a:cxn ang="0">
                      <a:pos x="121" y="0"/>
                    </a:cxn>
                  </a:cxnLst>
                  <a:rect l="0" t="0" r="r" b="b"/>
                  <a:pathLst>
                    <a:path w="469" h="562">
                      <a:moveTo>
                        <a:pt x="121" y="0"/>
                      </a:moveTo>
                      <a:lnTo>
                        <a:pt x="110" y="12"/>
                      </a:lnTo>
                      <a:lnTo>
                        <a:pt x="103" y="28"/>
                      </a:lnTo>
                      <a:lnTo>
                        <a:pt x="100" y="49"/>
                      </a:lnTo>
                      <a:lnTo>
                        <a:pt x="101" y="72"/>
                      </a:lnTo>
                      <a:lnTo>
                        <a:pt x="106" y="100"/>
                      </a:lnTo>
                      <a:lnTo>
                        <a:pt x="114" y="129"/>
                      </a:lnTo>
                      <a:lnTo>
                        <a:pt x="127" y="161"/>
                      </a:lnTo>
                      <a:lnTo>
                        <a:pt x="142" y="195"/>
                      </a:lnTo>
                      <a:lnTo>
                        <a:pt x="161" y="230"/>
                      </a:lnTo>
                      <a:lnTo>
                        <a:pt x="182" y="264"/>
                      </a:lnTo>
                      <a:lnTo>
                        <a:pt x="207" y="301"/>
                      </a:lnTo>
                      <a:lnTo>
                        <a:pt x="236" y="338"/>
                      </a:lnTo>
                      <a:lnTo>
                        <a:pt x="267" y="372"/>
                      </a:lnTo>
                      <a:lnTo>
                        <a:pt x="296" y="402"/>
                      </a:lnTo>
                      <a:lnTo>
                        <a:pt x="327" y="427"/>
                      </a:lnTo>
                      <a:lnTo>
                        <a:pt x="356" y="450"/>
                      </a:lnTo>
                      <a:lnTo>
                        <a:pt x="384" y="465"/>
                      </a:lnTo>
                      <a:lnTo>
                        <a:pt x="409" y="476"/>
                      </a:lnTo>
                      <a:lnTo>
                        <a:pt x="433" y="482"/>
                      </a:lnTo>
                      <a:lnTo>
                        <a:pt x="452" y="480"/>
                      </a:lnTo>
                      <a:lnTo>
                        <a:pt x="469" y="473"/>
                      </a:lnTo>
                      <a:lnTo>
                        <a:pt x="348" y="562"/>
                      </a:lnTo>
                      <a:lnTo>
                        <a:pt x="0" y="88"/>
                      </a:lnTo>
                      <a:lnTo>
                        <a:pt x="1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 name="Freeform 233"/>
                <p:cNvSpPr>
                  <a:spLocks/>
                </p:cNvSpPr>
                <p:nvPr/>
              </p:nvSpPr>
              <p:spPr bwMode="auto">
                <a:xfrm>
                  <a:off x="944" y="1394"/>
                  <a:ext cx="369" cy="483"/>
                </a:xfrm>
                <a:custGeom>
                  <a:avLst/>
                  <a:gdLst/>
                  <a:ahLst/>
                  <a:cxnLst>
                    <a:cxn ang="0">
                      <a:pos x="21" y="0"/>
                    </a:cxn>
                    <a:cxn ang="0">
                      <a:pos x="369" y="474"/>
                    </a:cxn>
                    <a:cxn ang="0">
                      <a:pos x="352" y="481"/>
                    </a:cxn>
                    <a:cxn ang="0">
                      <a:pos x="333" y="483"/>
                    </a:cxn>
                    <a:cxn ang="0">
                      <a:pos x="309" y="477"/>
                    </a:cxn>
                    <a:cxn ang="0">
                      <a:pos x="284" y="466"/>
                    </a:cxn>
                    <a:cxn ang="0">
                      <a:pos x="256" y="451"/>
                    </a:cxn>
                    <a:cxn ang="0">
                      <a:pos x="227" y="428"/>
                    </a:cxn>
                    <a:cxn ang="0">
                      <a:pos x="198" y="403"/>
                    </a:cxn>
                    <a:cxn ang="0">
                      <a:pos x="167" y="373"/>
                    </a:cxn>
                    <a:cxn ang="0">
                      <a:pos x="136" y="339"/>
                    </a:cxn>
                    <a:cxn ang="0">
                      <a:pos x="107" y="302"/>
                    </a:cxn>
                    <a:cxn ang="0">
                      <a:pos x="81" y="263"/>
                    </a:cxn>
                    <a:cxn ang="0">
                      <a:pos x="57" y="224"/>
                    </a:cxn>
                    <a:cxn ang="0">
                      <a:pos x="38" y="186"/>
                    </a:cxn>
                    <a:cxn ang="0">
                      <a:pos x="22" y="149"/>
                    </a:cxn>
                    <a:cxn ang="0">
                      <a:pos x="10" y="115"/>
                    </a:cxn>
                    <a:cxn ang="0">
                      <a:pos x="3" y="85"/>
                    </a:cxn>
                    <a:cxn ang="0">
                      <a:pos x="0" y="57"/>
                    </a:cxn>
                    <a:cxn ang="0">
                      <a:pos x="3" y="33"/>
                    </a:cxn>
                    <a:cxn ang="0">
                      <a:pos x="10" y="14"/>
                    </a:cxn>
                    <a:cxn ang="0">
                      <a:pos x="21" y="0"/>
                    </a:cxn>
                  </a:cxnLst>
                  <a:rect l="0" t="0" r="r" b="b"/>
                  <a:pathLst>
                    <a:path w="369" h="483">
                      <a:moveTo>
                        <a:pt x="21" y="0"/>
                      </a:moveTo>
                      <a:lnTo>
                        <a:pt x="369" y="474"/>
                      </a:lnTo>
                      <a:lnTo>
                        <a:pt x="352" y="481"/>
                      </a:lnTo>
                      <a:lnTo>
                        <a:pt x="333" y="483"/>
                      </a:lnTo>
                      <a:lnTo>
                        <a:pt x="309" y="477"/>
                      </a:lnTo>
                      <a:lnTo>
                        <a:pt x="284" y="466"/>
                      </a:lnTo>
                      <a:lnTo>
                        <a:pt x="256" y="451"/>
                      </a:lnTo>
                      <a:lnTo>
                        <a:pt x="227" y="428"/>
                      </a:lnTo>
                      <a:lnTo>
                        <a:pt x="198" y="403"/>
                      </a:lnTo>
                      <a:lnTo>
                        <a:pt x="167" y="373"/>
                      </a:lnTo>
                      <a:lnTo>
                        <a:pt x="136" y="339"/>
                      </a:lnTo>
                      <a:lnTo>
                        <a:pt x="107" y="302"/>
                      </a:lnTo>
                      <a:lnTo>
                        <a:pt x="81" y="263"/>
                      </a:lnTo>
                      <a:lnTo>
                        <a:pt x="57" y="224"/>
                      </a:lnTo>
                      <a:lnTo>
                        <a:pt x="38" y="186"/>
                      </a:lnTo>
                      <a:lnTo>
                        <a:pt x="22" y="149"/>
                      </a:lnTo>
                      <a:lnTo>
                        <a:pt x="10" y="115"/>
                      </a:lnTo>
                      <a:lnTo>
                        <a:pt x="3" y="85"/>
                      </a:lnTo>
                      <a:lnTo>
                        <a:pt x="0" y="57"/>
                      </a:lnTo>
                      <a:lnTo>
                        <a:pt x="3" y="33"/>
                      </a:lnTo>
                      <a:lnTo>
                        <a:pt x="10" y="14"/>
                      </a:lnTo>
                      <a:lnTo>
                        <a:pt x="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 name="Freeform 234"/>
                <p:cNvSpPr>
                  <a:spLocks/>
                </p:cNvSpPr>
                <p:nvPr/>
              </p:nvSpPr>
              <p:spPr bwMode="auto">
                <a:xfrm>
                  <a:off x="1065" y="1298"/>
                  <a:ext cx="390" cy="490"/>
                </a:xfrm>
                <a:custGeom>
                  <a:avLst/>
                  <a:gdLst/>
                  <a:ahLst/>
                  <a:cxnLst>
                    <a:cxn ang="0">
                      <a:pos x="57" y="0"/>
                    </a:cxn>
                    <a:cxn ang="0">
                      <a:pos x="81" y="5"/>
                    </a:cxn>
                    <a:cxn ang="0">
                      <a:pos x="106" y="15"/>
                    </a:cxn>
                    <a:cxn ang="0">
                      <a:pos x="134" y="32"/>
                    </a:cxn>
                    <a:cxn ang="0">
                      <a:pos x="163" y="52"/>
                    </a:cxn>
                    <a:cxn ang="0">
                      <a:pos x="193" y="79"/>
                    </a:cxn>
                    <a:cxn ang="0">
                      <a:pos x="223" y="110"/>
                    </a:cxn>
                    <a:cxn ang="0">
                      <a:pos x="253" y="143"/>
                    </a:cxn>
                    <a:cxn ang="0">
                      <a:pos x="283" y="181"/>
                    </a:cxn>
                    <a:cxn ang="0">
                      <a:pos x="308" y="217"/>
                    </a:cxn>
                    <a:cxn ang="0">
                      <a:pos x="328" y="252"/>
                    </a:cxn>
                    <a:cxn ang="0">
                      <a:pos x="348" y="286"/>
                    </a:cxn>
                    <a:cxn ang="0">
                      <a:pos x="363" y="320"/>
                    </a:cxn>
                    <a:cxn ang="0">
                      <a:pos x="376" y="352"/>
                    </a:cxn>
                    <a:cxn ang="0">
                      <a:pos x="384" y="381"/>
                    </a:cxn>
                    <a:cxn ang="0">
                      <a:pos x="388" y="409"/>
                    </a:cxn>
                    <a:cxn ang="0">
                      <a:pos x="390" y="433"/>
                    </a:cxn>
                    <a:cxn ang="0">
                      <a:pos x="387" y="453"/>
                    </a:cxn>
                    <a:cxn ang="0">
                      <a:pos x="380" y="469"/>
                    </a:cxn>
                    <a:cxn ang="0">
                      <a:pos x="369" y="481"/>
                    </a:cxn>
                    <a:cxn ang="0">
                      <a:pos x="352" y="488"/>
                    </a:cxn>
                    <a:cxn ang="0">
                      <a:pos x="333" y="490"/>
                    </a:cxn>
                    <a:cxn ang="0">
                      <a:pos x="309" y="484"/>
                    </a:cxn>
                    <a:cxn ang="0">
                      <a:pos x="284" y="473"/>
                    </a:cxn>
                    <a:cxn ang="0">
                      <a:pos x="256" y="458"/>
                    </a:cxn>
                    <a:cxn ang="0">
                      <a:pos x="227" y="435"/>
                    </a:cxn>
                    <a:cxn ang="0">
                      <a:pos x="196" y="410"/>
                    </a:cxn>
                    <a:cxn ang="0">
                      <a:pos x="167" y="380"/>
                    </a:cxn>
                    <a:cxn ang="0">
                      <a:pos x="136" y="346"/>
                    </a:cxn>
                    <a:cxn ang="0">
                      <a:pos x="107" y="309"/>
                    </a:cxn>
                    <a:cxn ang="0">
                      <a:pos x="82" y="272"/>
                    </a:cxn>
                    <a:cxn ang="0">
                      <a:pos x="61" y="238"/>
                    </a:cxn>
                    <a:cxn ang="0">
                      <a:pos x="42" y="203"/>
                    </a:cxn>
                    <a:cxn ang="0">
                      <a:pos x="27" y="169"/>
                    </a:cxn>
                    <a:cxn ang="0">
                      <a:pos x="14" y="137"/>
                    </a:cxn>
                    <a:cxn ang="0">
                      <a:pos x="6" y="108"/>
                    </a:cxn>
                    <a:cxn ang="0">
                      <a:pos x="1" y="80"/>
                    </a:cxn>
                    <a:cxn ang="0">
                      <a:pos x="0" y="57"/>
                    </a:cxn>
                    <a:cxn ang="0">
                      <a:pos x="3" y="36"/>
                    </a:cxn>
                    <a:cxn ang="0">
                      <a:pos x="10" y="20"/>
                    </a:cxn>
                    <a:cxn ang="0">
                      <a:pos x="21" y="8"/>
                    </a:cxn>
                    <a:cxn ang="0">
                      <a:pos x="38" y="1"/>
                    </a:cxn>
                    <a:cxn ang="0">
                      <a:pos x="57" y="0"/>
                    </a:cxn>
                  </a:cxnLst>
                  <a:rect l="0" t="0" r="r" b="b"/>
                  <a:pathLst>
                    <a:path w="390" h="490">
                      <a:moveTo>
                        <a:pt x="57" y="0"/>
                      </a:moveTo>
                      <a:lnTo>
                        <a:pt x="81" y="5"/>
                      </a:lnTo>
                      <a:lnTo>
                        <a:pt x="106" y="15"/>
                      </a:lnTo>
                      <a:lnTo>
                        <a:pt x="134" y="32"/>
                      </a:lnTo>
                      <a:lnTo>
                        <a:pt x="163" y="52"/>
                      </a:lnTo>
                      <a:lnTo>
                        <a:pt x="193" y="79"/>
                      </a:lnTo>
                      <a:lnTo>
                        <a:pt x="223" y="110"/>
                      </a:lnTo>
                      <a:lnTo>
                        <a:pt x="253" y="143"/>
                      </a:lnTo>
                      <a:lnTo>
                        <a:pt x="283" y="181"/>
                      </a:lnTo>
                      <a:lnTo>
                        <a:pt x="308" y="217"/>
                      </a:lnTo>
                      <a:lnTo>
                        <a:pt x="328" y="252"/>
                      </a:lnTo>
                      <a:lnTo>
                        <a:pt x="348" y="286"/>
                      </a:lnTo>
                      <a:lnTo>
                        <a:pt x="363" y="320"/>
                      </a:lnTo>
                      <a:lnTo>
                        <a:pt x="376" y="352"/>
                      </a:lnTo>
                      <a:lnTo>
                        <a:pt x="384" y="381"/>
                      </a:lnTo>
                      <a:lnTo>
                        <a:pt x="388" y="409"/>
                      </a:lnTo>
                      <a:lnTo>
                        <a:pt x="390" y="433"/>
                      </a:lnTo>
                      <a:lnTo>
                        <a:pt x="387" y="453"/>
                      </a:lnTo>
                      <a:lnTo>
                        <a:pt x="380" y="469"/>
                      </a:lnTo>
                      <a:lnTo>
                        <a:pt x="369" y="481"/>
                      </a:lnTo>
                      <a:lnTo>
                        <a:pt x="352" y="488"/>
                      </a:lnTo>
                      <a:lnTo>
                        <a:pt x="333" y="490"/>
                      </a:lnTo>
                      <a:lnTo>
                        <a:pt x="309" y="484"/>
                      </a:lnTo>
                      <a:lnTo>
                        <a:pt x="284" y="473"/>
                      </a:lnTo>
                      <a:lnTo>
                        <a:pt x="256" y="458"/>
                      </a:lnTo>
                      <a:lnTo>
                        <a:pt x="227" y="435"/>
                      </a:lnTo>
                      <a:lnTo>
                        <a:pt x="196" y="410"/>
                      </a:lnTo>
                      <a:lnTo>
                        <a:pt x="167" y="380"/>
                      </a:lnTo>
                      <a:lnTo>
                        <a:pt x="136" y="346"/>
                      </a:lnTo>
                      <a:lnTo>
                        <a:pt x="107" y="309"/>
                      </a:lnTo>
                      <a:lnTo>
                        <a:pt x="82" y="272"/>
                      </a:lnTo>
                      <a:lnTo>
                        <a:pt x="61" y="238"/>
                      </a:lnTo>
                      <a:lnTo>
                        <a:pt x="42" y="203"/>
                      </a:lnTo>
                      <a:lnTo>
                        <a:pt x="27" y="169"/>
                      </a:lnTo>
                      <a:lnTo>
                        <a:pt x="14" y="137"/>
                      </a:lnTo>
                      <a:lnTo>
                        <a:pt x="6" y="108"/>
                      </a:lnTo>
                      <a:lnTo>
                        <a:pt x="1" y="80"/>
                      </a:lnTo>
                      <a:lnTo>
                        <a:pt x="0" y="57"/>
                      </a:lnTo>
                      <a:lnTo>
                        <a:pt x="3" y="36"/>
                      </a:lnTo>
                      <a:lnTo>
                        <a:pt x="10" y="20"/>
                      </a:lnTo>
                      <a:lnTo>
                        <a:pt x="21" y="8"/>
                      </a:lnTo>
                      <a:lnTo>
                        <a:pt x="38" y="1"/>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 name="Freeform 235"/>
                <p:cNvSpPr>
                  <a:spLocks noEditPoints="1"/>
                </p:cNvSpPr>
                <p:nvPr/>
              </p:nvSpPr>
              <p:spPr bwMode="auto">
                <a:xfrm>
                  <a:off x="1054" y="1286"/>
                  <a:ext cx="412" cy="513"/>
                </a:xfrm>
                <a:custGeom>
                  <a:avLst/>
                  <a:gdLst/>
                  <a:ahLst/>
                  <a:cxnLst>
                    <a:cxn ang="0">
                      <a:pos x="39" y="30"/>
                    </a:cxn>
                    <a:cxn ang="0">
                      <a:pos x="25" y="51"/>
                    </a:cxn>
                    <a:cxn ang="0">
                      <a:pos x="24" y="97"/>
                    </a:cxn>
                    <a:cxn ang="0">
                      <a:pos x="38" y="151"/>
                    </a:cxn>
                    <a:cxn ang="0">
                      <a:pos x="68" y="219"/>
                    </a:cxn>
                    <a:cxn ang="0">
                      <a:pos x="111" y="291"/>
                    </a:cxn>
                    <a:cxn ang="0">
                      <a:pos x="163" y="360"/>
                    </a:cxn>
                    <a:cxn ang="0">
                      <a:pos x="220" y="418"/>
                    </a:cxn>
                    <a:cxn ang="0">
                      <a:pos x="271" y="458"/>
                    </a:cxn>
                    <a:cxn ang="0">
                      <a:pos x="321" y="485"/>
                    </a:cxn>
                    <a:cxn ang="0">
                      <a:pos x="355" y="491"/>
                    </a:cxn>
                    <a:cxn ang="0">
                      <a:pos x="374" y="485"/>
                    </a:cxn>
                    <a:cxn ang="0">
                      <a:pos x="387" y="463"/>
                    </a:cxn>
                    <a:cxn ang="0">
                      <a:pos x="388" y="417"/>
                    </a:cxn>
                    <a:cxn ang="0">
                      <a:pos x="374" y="362"/>
                    </a:cxn>
                    <a:cxn ang="0">
                      <a:pos x="331" y="271"/>
                    </a:cxn>
                    <a:cxn ang="0">
                      <a:pos x="285" y="200"/>
                    </a:cxn>
                    <a:cxn ang="0">
                      <a:pos x="231" y="133"/>
                    </a:cxn>
                    <a:cxn ang="0">
                      <a:pos x="174" y="78"/>
                    </a:cxn>
                    <a:cxn ang="0">
                      <a:pos x="124" y="44"/>
                    </a:cxn>
                    <a:cxn ang="0">
                      <a:pos x="75" y="24"/>
                    </a:cxn>
                    <a:cxn ang="0">
                      <a:pos x="53" y="0"/>
                    </a:cxn>
                    <a:cxn ang="0">
                      <a:pos x="83" y="3"/>
                    </a:cxn>
                    <a:cxn ang="0">
                      <a:pos x="132" y="23"/>
                    </a:cxn>
                    <a:cxn ang="0">
                      <a:pos x="189" y="63"/>
                    </a:cxn>
                    <a:cxn ang="0">
                      <a:pos x="246" y="117"/>
                    </a:cxn>
                    <a:cxn ang="0">
                      <a:pos x="303" y="187"/>
                    </a:cxn>
                    <a:cxn ang="0">
                      <a:pos x="337" y="237"/>
                    </a:cxn>
                    <a:cxn ang="0">
                      <a:pos x="387" y="332"/>
                    </a:cxn>
                    <a:cxn ang="0">
                      <a:pos x="406" y="394"/>
                    </a:cxn>
                    <a:cxn ang="0">
                      <a:pos x="412" y="435"/>
                    </a:cxn>
                    <a:cxn ang="0">
                      <a:pos x="409" y="468"/>
                    </a:cxn>
                    <a:cxn ang="0">
                      <a:pos x="395" y="493"/>
                    </a:cxn>
                    <a:cxn ang="0">
                      <a:pos x="374" y="509"/>
                    </a:cxn>
                    <a:cxn ang="0">
                      <a:pos x="346" y="513"/>
                    </a:cxn>
                    <a:cxn ang="0">
                      <a:pos x="313" y="506"/>
                    </a:cxn>
                    <a:cxn ang="0">
                      <a:pos x="259" y="477"/>
                    </a:cxn>
                    <a:cxn ang="0">
                      <a:pos x="204" y="433"/>
                    </a:cxn>
                    <a:cxn ang="0">
                      <a:pos x="147" y="375"/>
                    </a:cxn>
                    <a:cxn ang="0">
                      <a:pos x="93" y="304"/>
                    </a:cxn>
                    <a:cxn ang="0">
                      <a:pos x="60" y="251"/>
                    </a:cxn>
                    <a:cxn ang="0">
                      <a:pos x="25" y="181"/>
                    </a:cxn>
                    <a:cxn ang="0">
                      <a:pos x="6" y="119"/>
                    </a:cxn>
                    <a:cxn ang="0">
                      <a:pos x="0" y="78"/>
                    </a:cxn>
                    <a:cxn ang="0">
                      <a:pos x="3" y="45"/>
                    </a:cxn>
                    <a:cxn ang="0">
                      <a:pos x="17" y="20"/>
                    </a:cxn>
                    <a:cxn ang="0">
                      <a:pos x="38" y="5"/>
                    </a:cxn>
                  </a:cxnLst>
                  <a:rect l="0" t="0" r="r" b="b"/>
                  <a:pathLst>
                    <a:path w="412" h="513">
                      <a:moveTo>
                        <a:pt x="57" y="23"/>
                      </a:moveTo>
                      <a:lnTo>
                        <a:pt x="46" y="26"/>
                      </a:lnTo>
                      <a:lnTo>
                        <a:pt x="39" y="30"/>
                      </a:lnTo>
                      <a:lnTo>
                        <a:pt x="33" y="34"/>
                      </a:lnTo>
                      <a:lnTo>
                        <a:pt x="28" y="42"/>
                      </a:lnTo>
                      <a:lnTo>
                        <a:pt x="25" y="51"/>
                      </a:lnTo>
                      <a:lnTo>
                        <a:pt x="22" y="63"/>
                      </a:lnTo>
                      <a:lnTo>
                        <a:pt x="22" y="78"/>
                      </a:lnTo>
                      <a:lnTo>
                        <a:pt x="24" y="97"/>
                      </a:lnTo>
                      <a:lnTo>
                        <a:pt x="26" y="110"/>
                      </a:lnTo>
                      <a:lnTo>
                        <a:pt x="32" y="130"/>
                      </a:lnTo>
                      <a:lnTo>
                        <a:pt x="38" y="151"/>
                      </a:lnTo>
                      <a:lnTo>
                        <a:pt x="46" y="173"/>
                      </a:lnTo>
                      <a:lnTo>
                        <a:pt x="57" y="195"/>
                      </a:lnTo>
                      <a:lnTo>
                        <a:pt x="68" y="219"/>
                      </a:lnTo>
                      <a:lnTo>
                        <a:pt x="81" y="243"/>
                      </a:lnTo>
                      <a:lnTo>
                        <a:pt x="96" y="268"/>
                      </a:lnTo>
                      <a:lnTo>
                        <a:pt x="111" y="291"/>
                      </a:lnTo>
                      <a:lnTo>
                        <a:pt x="128" y="315"/>
                      </a:lnTo>
                      <a:lnTo>
                        <a:pt x="145" y="337"/>
                      </a:lnTo>
                      <a:lnTo>
                        <a:pt x="163" y="360"/>
                      </a:lnTo>
                      <a:lnTo>
                        <a:pt x="182" y="381"/>
                      </a:lnTo>
                      <a:lnTo>
                        <a:pt x="200" y="400"/>
                      </a:lnTo>
                      <a:lnTo>
                        <a:pt x="220" y="418"/>
                      </a:lnTo>
                      <a:lnTo>
                        <a:pt x="238" y="435"/>
                      </a:lnTo>
                      <a:lnTo>
                        <a:pt x="256" y="449"/>
                      </a:lnTo>
                      <a:lnTo>
                        <a:pt x="271" y="458"/>
                      </a:lnTo>
                      <a:lnTo>
                        <a:pt x="288" y="470"/>
                      </a:lnTo>
                      <a:lnTo>
                        <a:pt x="305" y="478"/>
                      </a:lnTo>
                      <a:lnTo>
                        <a:pt x="321" y="485"/>
                      </a:lnTo>
                      <a:lnTo>
                        <a:pt x="332" y="488"/>
                      </a:lnTo>
                      <a:lnTo>
                        <a:pt x="346" y="491"/>
                      </a:lnTo>
                      <a:lnTo>
                        <a:pt x="355" y="491"/>
                      </a:lnTo>
                      <a:lnTo>
                        <a:pt x="366" y="488"/>
                      </a:lnTo>
                      <a:lnTo>
                        <a:pt x="366" y="489"/>
                      </a:lnTo>
                      <a:lnTo>
                        <a:pt x="374" y="485"/>
                      </a:lnTo>
                      <a:lnTo>
                        <a:pt x="378" y="479"/>
                      </a:lnTo>
                      <a:lnTo>
                        <a:pt x="384" y="471"/>
                      </a:lnTo>
                      <a:lnTo>
                        <a:pt x="387" y="463"/>
                      </a:lnTo>
                      <a:lnTo>
                        <a:pt x="390" y="450"/>
                      </a:lnTo>
                      <a:lnTo>
                        <a:pt x="390" y="435"/>
                      </a:lnTo>
                      <a:lnTo>
                        <a:pt x="388" y="417"/>
                      </a:lnTo>
                      <a:lnTo>
                        <a:pt x="385" y="403"/>
                      </a:lnTo>
                      <a:lnTo>
                        <a:pt x="381" y="383"/>
                      </a:lnTo>
                      <a:lnTo>
                        <a:pt x="374" y="362"/>
                      </a:lnTo>
                      <a:lnTo>
                        <a:pt x="366" y="340"/>
                      </a:lnTo>
                      <a:lnTo>
                        <a:pt x="356" y="318"/>
                      </a:lnTo>
                      <a:lnTo>
                        <a:pt x="331" y="271"/>
                      </a:lnTo>
                      <a:lnTo>
                        <a:pt x="316" y="245"/>
                      </a:lnTo>
                      <a:lnTo>
                        <a:pt x="300" y="222"/>
                      </a:lnTo>
                      <a:lnTo>
                        <a:pt x="285" y="200"/>
                      </a:lnTo>
                      <a:lnTo>
                        <a:pt x="267" y="176"/>
                      </a:lnTo>
                      <a:lnTo>
                        <a:pt x="249" y="154"/>
                      </a:lnTo>
                      <a:lnTo>
                        <a:pt x="231" y="133"/>
                      </a:lnTo>
                      <a:lnTo>
                        <a:pt x="211" y="113"/>
                      </a:lnTo>
                      <a:lnTo>
                        <a:pt x="192" y="95"/>
                      </a:lnTo>
                      <a:lnTo>
                        <a:pt x="174" y="78"/>
                      </a:lnTo>
                      <a:lnTo>
                        <a:pt x="156" y="64"/>
                      </a:lnTo>
                      <a:lnTo>
                        <a:pt x="140" y="55"/>
                      </a:lnTo>
                      <a:lnTo>
                        <a:pt x="124" y="44"/>
                      </a:lnTo>
                      <a:lnTo>
                        <a:pt x="107" y="35"/>
                      </a:lnTo>
                      <a:lnTo>
                        <a:pt x="90" y="28"/>
                      </a:lnTo>
                      <a:lnTo>
                        <a:pt x="75" y="24"/>
                      </a:lnTo>
                      <a:lnTo>
                        <a:pt x="65" y="23"/>
                      </a:lnTo>
                      <a:lnTo>
                        <a:pt x="57" y="23"/>
                      </a:lnTo>
                      <a:close/>
                      <a:moveTo>
                        <a:pt x="53" y="0"/>
                      </a:moveTo>
                      <a:lnTo>
                        <a:pt x="65" y="0"/>
                      </a:lnTo>
                      <a:lnTo>
                        <a:pt x="79" y="2"/>
                      </a:lnTo>
                      <a:lnTo>
                        <a:pt x="83" y="3"/>
                      </a:lnTo>
                      <a:lnTo>
                        <a:pt x="99" y="7"/>
                      </a:lnTo>
                      <a:lnTo>
                        <a:pt x="115" y="14"/>
                      </a:lnTo>
                      <a:lnTo>
                        <a:pt x="132" y="23"/>
                      </a:lnTo>
                      <a:lnTo>
                        <a:pt x="153" y="37"/>
                      </a:lnTo>
                      <a:lnTo>
                        <a:pt x="171" y="49"/>
                      </a:lnTo>
                      <a:lnTo>
                        <a:pt x="189" y="63"/>
                      </a:lnTo>
                      <a:lnTo>
                        <a:pt x="207" y="80"/>
                      </a:lnTo>
                      <a:lnTo>
                        <a:pt x="227" y="98"/>
                      </a:lnTo>
                      <a:lnTo>
                        <a:pt x="246" y="117"/>
                      </a:lnTo>
                      <a:lnTo>
                        <a:pt x="264" y="138"/>
                      </a:lnTo>
                      <a:lnTo>
                        <a:pt x="282" y="161"/>
                      </a:lnTo>
                      <a:lnTo>
                        <a:pt x="303" y="187"/>
                      </a:lnTo>
                      <a:lnTo>
                        <a:pt x="319" y="209"/>
                      </a:lnTo>
                      <a:lnTo>
                        <a:pt x="321" y="213"/>
                      </a:lnTo>
                      <a:lnTo>
                        <a:pt x="337" y="237"/>
                      </a:lnTo>
                      <a:lnTo>
                        <a:pt x="352" y="262"/>
                      </a:lnTo>
                      <a:lnTo>
                        <a:pt x="377" y="310"/>
                      </a:lnTo>
                      <a:lnTo>
                        <a:pt x="387" y="332"/>
                      </a:lnTo>
                      <a:lnTo>
                        <a:pt x="395" y="354"/>
                      </a:lnTo>
                      <a:lnTo>
                        <a:pt x="402" y="375"/>
                      </a:lnTo>
                      <a:lnTo>
                        <a:pt x="406" y="394"/>
                      </a:lnTo>
                      <a:lnTo>
                        <a:pt x="408" y="399"/>
                      </a:lnTo>
                      <a:lnTo>
                        <a:pt x="410" y="417"/>
                      </a:lnTo>
                      <a:lnTo>
                        <a:pt x="412" y="435"/>
                      </a:lnTo>
                      <a:lnTo>
                        <a:pt x="412" y="450"/>
                      </a:lnTo>
                      <a:lnTo>
                        <a:pt x="409" y="464"/>
                      </a:lnTo>
                      <a:lnTo>
                        <a:pt x="409" y="468"/>
                      </a:lnTo>
                      <a:lnTo>
                        <a:pt x="405" y="479"/>
                      </a:lnTo>
                      <a:lnTo>
                        <a:pt x="398" y="491"/>
                      </a:lnTo>
                      <a:lnTo>
                        <a:pt x="395" y="493"/>
                      </a:lnTo>
                      <a:lnTo>
                        <a:pt x="387" y="503"/>
                      </a:lnTo>
                      <a:lnTo>
                        <a:pt x="377" y="506"/>
                      </a:lnTo>
                      <a:lnTo>
                        <a:pt x="374" y="509"/>
                      </a:lnTo>
                      <a:lnTo>
                        <a:pt x="363" y="511"/>
                      </a:lnTo>
                      <a:lnTo>
                        <a:pt x="359" y="513"/>
                      </a:lnTo>
                      <a:lnTo>
                        <a:pt x="346" y="513"/>
                      </a:lnTo>
                      <a:lnTo>
                        <a:pt x="332" y="510"/>
                      </a:lnTo>
                      <a:lnTo>
                        <a:pt x="328" y="510"/>
                      </a:lnTo>
                      <a:lnTo>
                        <a:pt x="313" y="506"/>
                      </a:lnTo>
                      <a:lnTo>
                        <a:pt x="296" y="499"/>
                      </a:lnTo>
                      <a:lnTo>
                        <a:pt x="280" y="491"/>
                      </a:lnTo>
                      <a:lnTo>
                        <a:pt x="259" y="477"/>
                      </a:lnTo>
                      <a:lnTo>
                        <a:pt x="241" y="464"/>
                      </a:lnTo>
                      <a:lnTo>
                        <a:pt x="223" y="450"/>
                      </a:lnTo>
                      <a:lnTo>
                        <a:pt x="204" y="433"/>
                      </a:lnTo>
                      <a:lnTo>
                        <a:pt x="185" y="415"/>
                      </a:lnTo>
                      <a:lnTo>
                        <a:pt x="167" y="396"/>
                      </a:lnTo>
                      <a:lnTo>
                        <a:pt x="147" y="375"/>
                      </a:lnTo>
                      <a:lnTo>
                        <a:pt x="129" y="353"/>
                      </a:lnTo>
                      <a:lnTo>
                        <a:pt x="110" y="328"/>
                      </a:lnTo>
                      <a:lnTo>
                        <a:pt x="93" y="304"/>
                      </a:lnTo>
                      <a:lnTo>
                        <a:pt x="90" y="300"/>
                      </a:lnTo>
                      <a:lnTo>
                        <a:pt x="75" y="276"/>
                      </a:lnTo>
                      <a:lnTo>
                        <a:pt x="60" y="251"/>
                      </a:lnTo>
                      <a:lnTo>
                        <a:pt x="47" y="227"/>
                      </a:lnTo>
                      <a:lnTo>
                        <a:pt x="36" y="204"/>
                      </a:lnTo>
                      <a:lnTo>
                        <a:pt x="25" y="181"/>
                      </a:lnTo>
                      <a:lnTo>
                        <a:pt x="17" y="159"/>
                      </a:lnTo>
                      <a:lnTo>
                        <a:pt x="11" y="138"/>
                      </a:lnTo>
                      <a:lnTo>
                        <a:pt x="6" y="119"/>
                      </a:lnTo>
                      <a:lnTo>
                        <a:pt x="4" y="115"/>
                      </a:lnTo>
                      <a:lnTo>
                        <a:pt x="1" y="97"/>
                      </a:lnTo>
                      <a:lnTo>
                        <a:pt x="0" y="78"/>
                      </a:lnTo>
                      <a:lnTo>
                        <a:pt x="0" y="63"/>
                      </a:lnTo>
                      <a:lnTo>
                        <a:pt x="3" y="49"/>
                      </a:lnTo>
                      <a:lnTo>
                        <a:pt x="3" y="45"/>
                      </a:lnTo>
                      <a:lnTo>
                        <a:pt x="7" y="34"/>
                      </a:lnTo>
                      <a:lnTo>
                        <a:pt x="14" y="24"/>
                      </a:lnTo>
                      <a:lnTo>
                        <a:pt x="17" y="20"/>
                      </a:lnTo>
                      <a:lnTo>
                        <a:pt x="26" y="12"/>
                      </a:lnTo>
                      <a:lnTo>
                        <a:pt x="35" y="7"/>
                      </a:lnTo>
                      <a:lnTo>
                        <a:pt x="38" y="5"/>
                      </a:lnTo>
                      <a:lnTo>
                        <a:pt x="49" y="2"/>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 name="Freeform 236"/>
                <p:cNvSpPr>
                  <a:spLocks/>
                </p:cNvSpPr>
                <p:nvPr/>
              </p:nvSpPr>
              <p:spPr bwMode="auto">
                <a:xfrm>
                  <a:off x="933" y="1385"/>
                  <a:ext cx="387" cy="503"/>
                </a:xfrm>
                <a:custGeom>
                  <a:avLst/>
                  <a:gdLst/>
                  <a:ahLst/>
                  <a:cxnLst>
                    <a:cxn ang="0">
                      <a:pos x="39" y="18"/>
                    </a:cxn>
                    <a:cxn ang="0">
                      <a:pos x="29" y="31"/>
                    </a:cxn>
                    <a:cxn ang="0">
                      <a:pos x="24" y="53"/>
                    </a:cxn>
                    <a:cxn ang="0">
                      <a:pos x="25" y="85"/>
                    </a:cxn>
                    <a:cxn ang="0">
                      <a:pos x="32" y="120"/>
                    </a:cxn>
                    <a:cxn ang="0">
                      <a:pos x="47" y="163"/>
                    </a:cxn>
                    <a:cxn ang="0">
                      <a:pos x="68" y="209"/>
                    </a:cxn>
                    <a:cxn ang="0">
                      <a:pos x="96" y="258"/>
                    </a:cxn>
                    <a:cxn ang="0">
                      <a:pos x="128" y="305"/>
                    </a:cxn>
                    <a:cxn ang="0">
                      <a:pos x="163" y="350"/>
                    </a:cxn>
                    <a:cxn ang="0">
                      <a:pos x="200" y="390"/>
                    </a:cxn>
                    <a:cxn ang="0">
                      <a:pos x="238" y="425"/>
                    </a:cxn>
                    <a:cxn ang="0">
                      <a:pos x="273" y="450"/>
                    </a:cxn>
                    <a:cxn ang="0">
                      <a:pos x="306" y="468"/>
                    </a:cxn>
                    <a:cxn ang="0">
                      <a:pos x="332" y="478"/>
                    </a:cxn>
                    <a:cxn ang="0">
                      <a:pos x="355" y="481"/>
                    </a:cxn>
                    <a:cxn ang="0">
                      <a:pos x="366" y="479"/>
                    </a:cxn>
                    <a:cxn ang="0">
                      <a:pos x="387" y="493"/>
                    </a:cxn>
                    <a:cxn ang="0">
                      <a:pos x="374" y="499"/>
                    </a:cxn>
                    <a:cxn ang="0">
                      <a:pos x="359" y="503"/>
                    </a:cxn>
                    <a:cxn ang="0">
                      <a:pos x="332" y="500"/>
                    </a:cxn>
                    <a:cxn ang="0">
                      <a:pos x="313" y="496"/>
                    </a:cxn>
                    <a:cxn ang="0">
                      <a:pos x="281" y="481"/>
                    </a:cxn>
                    <a:cxn ang="0">
                      <a:pos x="260" y="467"/>
                    </a:cxn>
                    <a:cxn ang="0">
                      <a:pos x="223" y="440"/>
                    </a:cxn>
                    <a:cxn ang="0">
                      <a:pos x="185" y="405"/>
                    </a:cxn>
                    <a:cxn ang="0">
                      <a:pos x="147" y="365"/>
                    </a:cxn>
                    <a:cxn ang="0">
                      <a:pos x="110" y="318"/>
                    </a:cxn>
                    <a:cxn ang="0">
                      <a:pos x="90" y="290"/>
                    </a:cxn>
                    <a:cxn ang="0">
                      <a:pos x="60" y="241"/>
                    </a:cxn>
                    <a:cxn ang="0">
                      <a:pos x="36" y="194"/>
                    </a:cxn>
                    <a:cxn ang="0">
                      <a:pos x="18" y="149"/>
                    </a:cxn>
                    <a:cxn ang="0">
                      <a:pos x="5" y="109"/>
                    </a:cxn>
                    <a:cxn ang="0">
                      <a:pos x="3" y="85"/>
                    </a:cxn>
                    <a:cxn ang="0">
                      <a:pos x="1" y="53"/>
                    </a:cxn>
                    <a:cxn ang="0">
                      <a:pos x="8" y="23"/>
                    </a:cxn>
                    <a:cxn ang="0">
                      <a:pos x="17" y="9"/>
                    </a:cxn>
                  </a:cxnLst>
                  <a:rect l="0" t="0" r="r" b="b"/>
                  <a:pathLst>
                    <a:path w="387" h="503">
                      <a:moveTo>
                        <a:pt x="26" y="0"/>
                      </a:moveTo>
                      <a:lnTo>
                        <a:pt x="39" y="18"/>
                      </a:lnTo>
                      <a:lnTo>
                        <a:pt x="35" y="23"/>
                      </a:lnTo>
                      <a:lnTo>
                        <a:pt x="29" y="31"/>
                      </a:lnTo>
                      <a:lnTo>
                        <a:pt x="25" y="43"/>
                      </a:lnTo>
                      <a:lnTo>
                        <a:pt x="24" y="53"/>
                      </a:lnTo>
                      <a:lnTo>
                        <a:pt x="22" y="69"/>
                      </a:lnTo>
                      <a:lnTo>
                        <a:pt x="25" y="85"/>
                      </a:lnTo>
                      <a:lnTo>
                        <a:pt x="28" y="105"/>
                      </a:lnTo>
                      <a:lnTo>
                        <a:pt x="32" y="120"/>
                      </a:lnTo>
                      <a:lnTo>
                        <a:pt x="39" y="141"/>
                      </a:lnTo>
                      <a:lnTo>
                        <a:pt x="47" y="163"/>
                      </a:lnTo>
                      <a:lnTo>
                        <a:pt x="57" y="185"/>
                      </a:lnTo>
                      <a:lnTo>
                        <a:pt x="68" y="209"/>
                      </a:lnTo>
                      <a:lnTo>
                        <a:pt x="81" y="233"/>
                      </a:lnTo>
                      <a:lnTo>
                        <a:pt x="96" y="258"/>
                      </a:lnTo>
                      <a:lnTo>
                        <a:pt x="111" y="282"/>
                      </a:lnTo>
                      <a:lnTo>
                        <a:pt x="128" y="305"/>
                      </a:lnTo>
                      <a:lnTo>
                        <a:pt x="145" y="327"/>
                      </a:lnTo>
                      <a:lnTo>
                        <a:pt x="163" y="350"/>
                      </a:lnTo>
                      <a:lnTo>
                        <a:pt x="182" y="371"/>
                      </a:lnTo>
                      <a:lnTo>
                        <a:pt x="200" y="390"/>
                      </a:lnTo>
                      <a:lnTo>
                        <a:pt x="220" y="408"/>
                      </a:lnTo>
                      <a:lnTo>
                        <a:pt x="238" y="425"/>
                      </a:lnTo>
                      <a:lnTo>
                        <a:pt x="257" y="439"/>
                      </a:lnTo>
                      <a:lnTo>
                        <a:pt x="273" y="450"/>
                      </a:lnTo>
                      <a:lnTo>
                        <a:pt x="289" y="460"/>
                      </a:lnTo>
                      <a:lnTo>
                        <a:pt x="306" y="468"/>
                      </a:lnTo>
                      <a:lnTo>
                        <a:pt x="321" y="475"/>
                      </a:lnTo>
                      <a:lnTo>
                        <a:pt x="332" y="478"/>
                      </a:lnTo>
                      <a:lnTo>
                        <a:pt x="346" y="481"/>
                      </a:lnTo>
                      <a:lnTo>
                        <a:pt x="355" y="481"/>
                      </a:lnTo>
                      <a:lnTo>
                        <a:pt x="366" y="478"/>
                      </a:lnTo>
                      <a:lnTo>
                        <a:pt x="366" y="479"/>
                      </a:lnTo>
                      <a:lnTo>
                        <a:pt x="374" y="475"/>
                      </a:lnTo>
                      <a:lnTo>
                        <a:pt x="387" y="493"/>
                      </a:lnTo>
                      <a:lnTo>
                        <a:pt x="378" y="496"/>
                      </a:lnTo>
                      <a:lnTo>
                        <a:pt x="374" y="499"/>
                      </a:lnTo>
                      <a:lnTo>
                        <a:pt x="363" y="501"/>
                      </a:lnTo>
                      <a:lnTo>
                        <a:pt x="359" y="503"/>
                      </a:lnTo>
                      <a:lnTo>
                        <a:pt x="346" y="503"/>
                      </a:lnTo>
                      <a:lnTo>
                        <a:pt x="332" y="500"/>
                      </a:lnTo>
                      <a:lnTo>
                        <a:pt x="328" y="500"/>
                      </a:lnTo>
                      <a:lnTo>
                        <a:pt x="313" y="496"/>
                      </a:lnTo>
                      <a:lnTo>
                        <a:pt x="298" y="489"/>
                      </a:lnTo>
                      <a:lnTo>
                        <a:pt x="281" y="481"/>
                      </a:lnTo>
                      <a:lnTo>
                        <a:pt x="263" y="469"/>
                      </a:lnTo>
                      <a:lnTo>
                        <a:pt x="260" y="467"/>
                      </a:lnTo>
                      <a:lnTo>
                        <a:pt x="242" y="454"/>
                      </a:lnTo>
                      <a:lnTo>
                        <a:pt x="223" y="440"/>
                      </a:lnTo>
                      <a:lnTo>
                        <a:pt x="204" y="424"/>
                      </a:lnTo>
                      <a:lnTo>
                        <a:pt x="185" y="405"/>
                      </a:lnTo>
                      <a:lnTo>
                        <a:pt x="167" y="386"/>
                      </a:lnTo>
                      <a:lnTo>
                        <a:pt x="147" y="365"/>
                      </a:lnTo>
                      <a:lnTo>
                        <a:pt x="129" y="343"/>
                      </a:lnTo>
                      <a:lnTo>
                        <a:pt x="110" y="318"/>
                      </a:lnTo>
                      <a:lnTo>
                        <a:pt x="93" y="294"/>
                      </a:lnTo>
                      <a:lnTo>
                        <a:pt x="90" y="290"/>
                      </a:lnTo>
                      <a:lnTo>
                        <a:pt x="75" y="266"/>
                      </a:lnTo>
                      <a:lnTo>
                        <a:pt x="60" y="241"/>
                      </a:lnTo>
                      <a:lnTo>
                        <a:pt x="47" y="217"/>
                      </a:lnTo>
                      <a:lnTo>
                        <a:pt x="36" y="194"/>
                      </a:lnTo>
                      <a:lnTo>
                        <a:pt x="26" y="172"/>
                      </a:lnTo>
                      <a:lnTo>
                        <a:pt x="18" y="149"/>
                      </a:lnTo>
                      <a:lnTo>
                        <a:pt x="11" y="128"/>
                      </a:lnTo>
                      <a:lnTo>
                        <a:pt x="5" y="109"/>
                      </a:lnTo>
                      <a:lnTo>
                        <a:pt x="5" y="105"/>
                      </a:lnTo>
                      <a:lnTo>
                        <a:pt x="3" y="85"/>
                      </a:lnTo>
                      <a:lnTo>
                        <a:pt x="0" y="69"/>
                      </a:lnTo>
                      <a:lnTo>
                        <a:pt x="1" y="53"/>
                      </a:lnTo>
                      <a:lnTo>
                        <a:pt x="3" y="39"/>
                      </a:lnTo>
                      <a:lnTo>
                        <a:pt x="8" y="23"/>
                      </a:lnTo>
                      <a:lnTo>
                        <a:pt x="14" y="13"/>
                      </a:lnTo>
                      <a:lnTo>
                        <a:pt x="17" y="9"/>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 name="Freeform 237"/>
                <p:cNvSpPr>
                  <a:spLocks/>
                </p:cNvSpPr>
                <p:nvPr/>
              </p:nvSpPr>
              <p:spPr bwMode="auto">
                <a:xfrm>
                  <a:off x="955" y="1298"/>
                  <a:ext cx="138" cy="108"/>
                </a:xfrm>
                <a:custGeom>
                  <a:avLst/>
                  <a:gdLst/>
                  <a:ahLst/>
                  <a:cxnLst>
                    <a:cxn ang="0">
                      <a:pos x="125" y="0"/>
                    </a:cxn>
                    <a:cxn ang="0">
                      <a:pos x="138" y="18"/>
                    </a:cxn>
                    <a:cxn ang="0">
                      <a:pos x="17" y="105"/>
                    </a:cxn>
                    <a:cxn ang="0">
                      <a:pos x="13" y="108"/>
                    </a:cxn>
                    <a:cxn ang="0">
                      <a:pos x="0" y="90"/>
                    </a:cxn>
                    <a:cxn ang="0">
                      <a:pos x="4" y="87"/>
                    </a:cxn>
                    <a:cxn ang="0">
                      <a:pos x="125" y="0"/>
                    </a:cxn>
                  </a:cxnLst>
                  <a:rect l="0" t="0" r="r" b="b"/>
                  <a:pathLst>
                    <a:path w="138" h="108">
                      <a:moveTo>
                        <a:pt x="125" y="0"/>
                      </a:moveTo>
                      <a:lnTo>
                        <a:pt x="138" y="18"/>
                      </a:lnTo>
                      <a:lnTo>
                        <a:pt x="17" y="105"/>
                      </a:lnTo>
                      <a:lnTo>
                        <a:pt x="13" y="108"/>
                      </a:lnTo>
                      <a:lnTo>
                        <a:pt x="0" y="90"/>
                      </a:lnTo>
                      <a:lnTo>
                        <a:pt x="4" y="87"/>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 name="Freeform 238"/>
                <p:cNvSpPr>
                  <a:spLocks/>
                </p:cNvSpPr>
                <p:nvPr/>
              </p:nvSpPr>
              <p:spPr bwMode="auto">
                <a:xfrm>
                  <a:off x="1303" y="1771"/>
                  <a:ext cx="138" cy="110"/>
                </a:xfrm>
                <a:custGeom>
                  <a:avLst/>
                  <a:gdLst/>
                  <a:ahLst/>
                  <a:cxnLst>
                    <a:cxn ang="0">
                      <a:pos x="125" y="0"/>
                    </a:cxn>
                    <a:cxn ang="0">
                      <a:pos x="138" y="18"/>
                    </a:cxn>
                    <a:cxn ang="0">
                      <a:pos x="17" y="107"/>
                    </a:cxn>
                    <a:cxn ang="0">
                      <a:pos x="13" y="110"/>
                    </a:cxn>
                    <a:cxn ang="0">
                      <a:pos x="0" y="92"/>
                    </a:cxn>
                    <a:cxn ang="0">
                      <a:pos x="4" y="89"/>
                    </a:cxn>
                    <a:cxn ang="0">
                      <a:pos x="125" y="0"/>
                    </a:cxn>
                  </a:cxnLst>
                  <a:rect l="0" t="0" r="r" b="b"/>
                  <a:pathLst>
                    <a:path w="138" h="110">
                      <a:moveTo>
                        <a:pt x="125" y="0"/>
                      </a:moveTo>
                      <a:lnTo>
                        <a:pt x="138" y="18"/>
                      </a:lnTo>
                      <a:lnTo>
                        <a:pt x="17" y="107"/>
                      </a:lnTo>
                      <a:lnTo>
                        <a:pt x="13" y="110"/>
                      </a:lnTo>
                      <a:lnTo>
                        <a:pt x="0" y="92"/>
                      </a:lnTo>
                      <a:lnTo>
                        <a:pt x="4" y="89"/>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 name="Freeform 239"/>
                <p:cNvSpPr>
                  <a:spLocks/>
                </p:cNvSpPr>
                <p:nvPr/>
              </p:nvSpPr>
              <p:spPr bwMode="auto">
                <a:xfrm>
                  <a:off x="1228" y="1338"/>
                  <a:ext cx="440" cy="373"/>
                </a:xfrm>
                <a:custGeom>
                  <a:avLst/>
                  <a:gdLst/>
                  <a:ahLst/>
                  <a:cxnLst>
                    <a:cxn ang="0">
                      <a:pos x="71" y="0"/>
                    </a:cxn>
                    <a:cxn ang="0">
                      <a:pos x="65" y="14"/>
                    </a:cxn>
                    <a:cxn ang="0">
                      <a:pos x="65" y="32"/>
                    </a:cxn>
                    <a:cxn ang="0">
                      <a:pos x="71" y="53"/>
                    </a:cxn>
                    <a:cxn ang="0">
                      <a:pos x="81" y="77"/>
                    </a:cxn>
                    <a:cxn ang="0">
                      <a:pos x="97" y="102"/>
                    </a:cxn>
                    <a:cxn ang="0">
                      <a:pos x="118" y="128"/>
                    </a:cxn>
                    <a:cxn ang="0">
                      <a:pos x="143" y="155"/>
                    </a:cxn>
                    <a:cxn ang="0">
                      <a:pos x="172" y="181"/>
                    </a:cxn>
                    <a:cxn ang="0">
                      <a:pos x="204" y="207"/>
                    </a:cxn>
                    <a:cxn ang="0">
                      <a:pos x="238" y="231"/>
                    </a:cxn>
                    <a:cxn ang="0">
                      <a:pos x="271" y="252"/>
                    </a:cxn>
                    <a:cxn ang="0">
                      <a:pos x="305" y="269"/>
                    </a:cxn>
                    <a:cxn ang="0">
                      <a:pos x="335" y="283"/>
                    </a:cxn>
                    <a:cxn ang="0">
                      <a:pos x="363" y="291"/>
                    </a:cxn>
                    <a:cxn ang="0">
                      <a:pos x="389" y="295"/>
                    </a:cxn>
                    <a:cxn ang="0">
                      <a:pos x="410" y="295"/>
                    </a:cxn>
                    <a:cxn ang="0">
                      <a:pos x="427" y="290"/>
                    </a:cxn>
                    <a:cxn ang="0">
                      <a:pos x="440" y="280"/>
                    </a:cxn>
                    <a:cxn ang="0">
                      <a:pos x="369" y="373"/>
                    </a:cxn>
                    <a:cxn ang="0">
                      <a:pos x="0" y="93"/>
                    </a:cxn>
                    <a:cxn ang="0">
                      <a:pos x="71" y="0"/>
                    </a:cxn>
                  </a:cxnLst>
                  <a:rect l="0" t="0" r="r" b="b"/>
                  <a:pathLst>
                    <a:path w="440" h="373">
                      <a:moveTo>
                        <a:pt x="71" y="0"/>
                      </a:moveTo>
                      <a:lnTo>
                        <a:pt x="65" y="14"/>
                      </a:lnTo>
                      <a:lnTo>
                        <a:pt x="65" y="32"/>
                      </a:lnTo>
                      <a:lnTo>
                        <a:pt x="71" y="53"/>
                      </a:lnTo>
                      <a:lnTo>
                        <a:pt x="81" y="77"/>
                      </a:lnTo>
                      <a:lnTo>
                        <a:pt x="97" y="102"/>
                      </a:lnTo>
                      <a:lnTo>
                        <a:pt x="118" y="128"/>
                      </a:lnTo>
                      <a:lnTo>
                        <a:pt x="143" y="155"/>
                      </a:lnTo>
                      <a:lnTo>
                        <a:pt x="172" y="181"/>
                      </a:lnTo>
                      <a:lnTo>
                        <a:pt x="204" y="207"/>
                      </a:lnTo>
                      <a:lnTo>
                        <a:pt x="238" y="231"/>
                      </a:lnTo>
                      <a:lnTo>
                        <a:pt x="271" y="252"/>
                      </a:lnTo>
                      <a:lnTo>
                        <a:pt x="305" y="269"/>
                      </a:lnTo>
                      <a:lnTo>
                        <a:pt x="335" y="283"/>
                      </a:lnTo>
                      <a:lnTo>
                        <a:pt x="363" y="291"/>
                      </a:lnTo>
                      <a:lnTo>
                        <a:pt x="389" y="295"/>
                      </a:lnTo>
                      <a:lnTo>
                        <a:pt x="410" y="295"/>
                      </a:lnTo>
                      <a:lnTo>
                        <a:pt x="427" y="290"/>
                      </a:lnTo>
                      <a:lnTo>
                        <a:pt x="440" y="280"/>
                      </a:lnTo>
                      <a:lnTo>
                        <a:pt x="369" y="373"/>
                      </a:lnTo>
                      <a:lnTo>
                        <a:pt x="0" y="93"/>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 name="Freeform 240"/>
                <p:cNvSpPr>
                  <a:spLocks/>
                </p:cNvSpPr>
                <p:nvPr/>
              </p:nvSpPr>
              <p:spPr bwMode="auto">
                <a:xfrm>
                  <a:off x="1221" y="1431"/>
                  <a:ext cx="376" cy="295"/>
                </a:xfrm>
                <a:custGeom>
                  <a:avLst/>
                  <a:gdLst/>
                  <a:ahLst/>
                  <a:cxnLst>
                    <a:cxn ang="0">
                      <a:pos x="7" y="0"/>
                    </a:cxn>
                    <a:cxn ang="0">
                      <a:pos x="376" y="280"/>
                    </a:cxn>
                    <a:cxn ang="0">
                      <a:pos x="363" y="290"/>
                    </a:cxn>
                    <a:cxn ang="0">
                      <a:pos x="346" y="295"/>
                    </a:cxn>
                    <a:cxn ang="0">
                      <a:pos x="324" y="295"/>
                    </a:cxn>
                    <a:cxn ang="0">
                      <a:pos x="299" y="291"/>
                    </a:cxn>
                    <a:cxn ang="0">
                      <a:pos x="271" y="283"/>
                    </a:cxn>
                    <a:cxn ang="0">
                      <a:pos x="241" y="270"/>
                    </a:cxn>
                    <a:cxn ang="0">
                      <a:pos x="207" y="254"/>
                    </a:cxn>
                    <a:cxn ang="0">
                      <a:pos x="174" y="233"/>
                    </a:cxn>
                    <a:cxn ang="0">
                      <a:pos x="139" y="209"/>
                    </a:cxn>
                    <a:cxn ang="0">
                      <a:pos x="107" y="183"/>
                    </a:cxn>
                    <a:cxn ang="0">
                      <a:pos x="78" y="156"/>
                    </a:cxn>
                    <a:cxn ang="0">
                      <a:pos x="53" y="128"/>
                    </a:cxn>
                    <a:cxn ang="0">
                      <a:pos x="32" y="102"/>
                    </a:cxn>
                    <a:cxn ang="0">
                      <a:pos x="17" y="77"/>
                    </a:cxn>
                    <a:cxn ang="0">
                      <a:pos x="5" y="53"/>
                    </a:cxn>
                    <a:cxn ang="0">
                      <a:pos x="0" y="32"/>
                    </a:cxn>
                    <a:cxn ang="0">
                      <a:pos x="0" y="14"/>
                    </a:cxn>
                    <a:cxn ang="0">
                      <a:pos x="7" y="0"/>
                    </a:cxn>
                  </a:cxnLst>
                  <a:rect l="0" t="0" r="r" b="b"/>
                  <a:pathLst>
                    <a:path w="376" h="295">
                      <a:moveTo>
                        <a:pt x="7" y="0"/>
                      </a:moveTo>
                      <a:lnTo>
                        <a:pt x="376" y="280"/>
                      </a:lnTo>
                      <a:lnTo>
                        <a:pt x="363" y="290"/>
                      </a:lnTo>
                      <a:lnTo>
                        <a:pt x="346" y="295"/>
                      </a:lnTo>
                      <a:lnTo>
                        <a:pt x="324" y="295"/>
                      </a:lnTo>
                      <a:lnTo>
                        <a:pt x="299" y="291"/>
                      </a:lnTo>
                      <a:lnTo>
                        <a:pt x="271" y="283"/>
                      </a:lnTo>
                      <a:lnTo>
                        <a:pt x="241" y="270"/>
                      </a:lnTo>
                      <a:lnTo>
                        <a:pt x="207" y="254"/>
                      </a:lnTo>
                      <a:lnTo>
                        <a:pt x="174" y="233"/>
                      </a:lnTo>
                      <a:lnTo>
                        <a:pt x="139" y="209"/>
                      </a:lnTo>
                      <a:lnTo>
                        <a:pt x="107" y="183"/>
                      </a:lnTo>
                      <a:lnTo>
                        <a:pt x="78" y="156"/>
                      </a:lnTo>
                      <a:lnTo>
                        <a:pt x="53" y="128"/>
                      </a:lnTo>
                      <a:lnTo>
                        <a:pt x="32" y="102"/>
                      </a:lnTo>
                      <a:lnTo>
                        <a:pt x="17" y="77"/>
                      </a:lnTo>
                      <a:lnTo>
                        <a:pt x="5"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 name="Freeform 241"/>
                <p:cNvSpPr>
                  <a:spLocks/>
                </p:cNvSpPr>
                <p:nvPr/>
              </p:nvSpPr>
              <p:spPr bwMode="auto">
                <a:xfrm>
                  <a:off x="1293" y="1323"/>
                  <a:ext cx="382" cy="310"/>
                </a:xfrm>
                <a:custGeom>
                  <a:avLst/>
                  <a:gdLst/>
                  <a:ahLst/>
                  <a:cxnLst>
                    <a:cxn ang="0">
                      <a:pos x="36" y="0"/>
                    </a:cxn>
                    <a:cxn ang="0">
                      <a:pos x="57" y="0"/>
                    </a:cxn>
                    <a:cxn ang="0">
                      <a:pos x="84" y="4"/>
                    </a:cxn>
                    <a:cxn ang="0">
                      <a:pos x="112" y="12"/>
                    </a:cxn>
                    <a:cxn ang="0">
                      <a:pos x="142" y="25"/>
                    </a:cxn>
                    <a:cxn ang="0">
                      <a:pos x="176" y="41"/>
                    </a:cxn>
                    <a:cxn ang="0">
                      <a:pos x="209" y="62"/>
                    </a:cxn>
                    <a:cxn ang="0">
                      <a:pos x="242" y="86"/>
                    </a:cxn>
                    <a:cxn ang="0">
                      <a:pos x="274" y="112"/>
                    </a:cxn>
                    <a:cxn ang="0">
                      <a:pos x="304" y="139"/>
                    </a:cxn>
                    <a:cxn ang="0">
                      <a:pos x="329" y="167"/>
                    </a:cxn>
                    <a:cxn ang="0">
                      <a:pos x="350" y="193"/>
                    </a:cxn>
                    <a:cxn ang="0">
                      <a:pos x="365" y="218"/>
                    </a:cxn>
                    <a:cxn ang="0">
                      <a:pos x="376" y="242"/>
                    </a:cxn>
                    <a:cxn ang="0">
                      <a:pos x="382" y="263"/>
                    </a:cxn>
                    <a:cxn ang="0">
                      <a:pos x="382" y="281"/>
                    </a:cxn>
                    <a:cxn ang="0">
                      <a:pos x="375" y="295"/>
                    </a:cxn>
                    <a:cxn ang="0">
                      <a:pos x="362" y="305"/>
                    </a:cxn>
                    <a:cxn ang="0">
                      <a:pos x="345" y="310"/>
                    </a:cxn>
                    <a:cxn ang="0">
                      <a:pos x="324" y="310"/>
                    </a:cxn>
                    <a:cxn ang="0">
                      <a:pos x="298" y="306"/>
                    </a:cxn>
                    <a:cxn ang="0">
                      <a:pos x="270" y="298"/>
                    </a:cxn>
                    <a:cxn ang="0">
                      <a:pos x="240" y="284"/>
                    </a:cxn>
                    <a:cxn ang="0">
                      <a:pos x="206" y="267"/>
                    </a:cxn>
                    <a:cxn ang="0">
                      <a:pos x="173" y="246"/>
                    </a:cxn>
                    <a:cxn ang="0">
                      <a:pos x="139" y="222"/>
                    </a:cxn>
                    <a:cxn ang="0">
                      <a:pos x="107" y="196"/>
                    </a:cxn>
                    <a:cxn ang="0">
                      <a:pos x="78" y="170"/>
                    </a:cxn>
                    <a:cxn ang="0">
                      <a:pos x="53" y="143"/>
                    </a:cxn>
                    <a:cxn ang="0">
                      <a:pos x="32" y="117"/>
                    </a:cxn>
                    <a:cxn ang="0">
                      <a:pos x="16" y="92"/>
                    </a:cxn>
                    <a:cxn ang="0">
                      <a:pos x="6" y="68"/>
                    </a:cxn>
                    <a:cxn ang="0">
                      <a:pos x="0" y="47"/>
                    </a:cxn>
                    <a:cxn ang="0">
                      <a:pos x="0" y="29"/>
                    </a:cxn>
                    <a:cxn ang="0">
                      <a:pos x="6" y="15"/>
                    </a:cxn>
                    <a:cxn ang="0">
                      <a:pos x="18" y="5"/>
                    </a:cxn>
                    <a:cxn ang="0">
                      <a:pos x="36" y="0"/>
                    </a:cxn>
                  </a:cxnLst>
                  <a:rect l="0" t="0" r="r" b="b"/>
                  <a:pathLst>
                    <a:path w="382" h="310">
                      <a:moveTo>
                        <a:pt x="36" y="0"/>
                      </a:moveTo>
                      <a:lnTo>
                        <a:pt x="57" y="0"/>
                      </a:lnTo>
                      <a:lnTo>
                        <a:pt x="84" y="4"/>
                      </a:lnTo>
                      <a:lnTo>
                        <a:pt x="112" y="12"/>
                      </a:lnTo>
                      <a:lnTo>
                        <a:pt x="142" y="25"/>
                      </a:lnTo>
                      <a:lnTo>
                        <a:pt x="176" y="41"/>
                      </a:lnTo>
                      <a:lnTo>
                        <a:pt x="209" y="62"/>
                      </a:lnTo>
                      <a:lnTo>
                        <a:pt x="242" y="86"/>
                      </a:lnTo>
                      <a:lnTo>
                        <a:pt x="274" y="112"/>
                      </a:lnTo>
                      <a:lnTo>
                        <a:pt x="304" y="139"/>
                      </a:lnTo>
                      <a:lnTo>
                        <a:pt x="329" y="167"/>
                      </a:lnTo>
                      <a:lnTo>
                        <a:pt x="350" y="193"/>
                      </a:lnTo>
                      <a:lnTo>
                        <a:pt x="365" y="218"/>
                      </a:lnTo>
                      <a:lnTo>
                        <a:pt x="376" y="242"/>
                      </a:lnTo>
                      <a:lnTo>
                        <a:pt x="382" y="263"/>
                      </a:lnTo>
                      <a:lnTo>
                        <a:pt x="382" y="281"/>
                      </a:lnTo>
                      <a:lnTo>
                        <a:pt x="375" y="295"/>
                      </a:lnTo>
                      <a:lnTo>
                        <a:pt x="362" y="305"/>
                      </a:lnTo>
                      <a:lnTo>
                        <a:pt x="345" y="310"/>
                      </a:lnTo>
                      <a:lnTo>
                        <a:pt x="324" y="310"/>
                      </a:lnTo>
                      <a:lnTo>
                        <a:pt x="298" y="306"/>
                      </a:lnTo>
                      <a:lnTo>
                        <a:pt x="270" y="298"/>
                      </a:lnTo>
                      <a:lnTo>
                        <a:pt x="240" y="284"/>
                      </a:lnTo>
                      <a:lnTo>
                        <a:pt x="206" y="267"/>
                      </a:lnTo>
                      <a:lnTo>
                        <a:pt x="173" y="246"/>
                      </a:lnTo>
                      <a:lnTo>
                        <a:pt x="139" y="222"/>
                      </a:lnTo>
                      <a:lnTo>
                        <a:pt x="107" y="196"/>
                      </a:lnTo>
                      <a:lnTo>
                        <a:pt x="78" y="170"/>
                      </a:lnTo>
                      <a:lnTo>
                        <a:pt x="53" y="143"/>
                      </a:lnTo>
                      <a:lnTo>
                        <a:pt x="32" y="117"/>
                      </a:lnTo>
                      <a:lnTo>
                        <a:pt x="16" y="92"/>
                      </a:lnTo>
                      <a:lnTo>
                        <a:pt x="6" y="68"/>
                      </a:lnTo>
                      <a:lnTo>
                        <a:pt x="0" y="47"/>
                      </a:lnTo>
                      <a:lnTo>
                        <a:pt x="0" y="29"/>
                      </a:lnTo>
                      <a:lnTo>
                        <a:pt x="6" y="15"/>
                      </a:lnTo>
                      <a:lnTo>
                        <a:pt x="18"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8" name="Freeform 242"/>
                <p:cNvSpPr>
                  <a:spLocks noEditPoints="1"/>
                </p:cNvSpPr>
                <p:nvPr/>
              </p:nvSpPr>
              <p:spPr bwMode="auto">
                <a:xfrm>
                  <a:off x="1281" y="1312"/>
                  <a:ext cx="405" cy="332"/>
                </a:xfrm>
                <a:custGeom>
                  <a:avLst/>
                  <a:gdLst/>
                  <a:ahLst/>
                  <a:cxnLst>
                    <a:cxn ang="0">
                      <a:pos x="43" y="23"/>
                    </a:cxn>
                    <a:cxn ang="0">
                      <a:pos x="29" y="30"/>
                    </a:cxn>
                    <a:cxn ang="0">
                      <a:pos x="28" y="33"/>
                    </a:cxn>
                    <a:cxn ang="0">
                      <a:pos x="25" y="38"/>
                    </a:cxn>
                    <a:cxn ang="0">
                      <a:pos x="22" y="52"/>
                    </a:cxn>
                    <a:cxn ang="0">
                      <a:pos x="26" y="71"/>
                    </a:cxn>
                    <a:cxn ang="0">
                      <a:pos x="37" y="97"/>
                    </a:cxn>
                    <a:cxn ang="0">
                      <a:pos x="53" y="122"/>
                    </a:cxn>
                    <a:cxn ang="0">
                      <a:pos x="76" y="151"/>
                    </a:cxn>
                    <a:cxn ang="0">
                      <a:pos x="122" y="196"/>
                    </a:cxn>
                    <a:cxn ang="0">
                      <a:pos x="195" y="252"/>
                    </a:cxn>
                    <a:cxn ang="0">
                      <a:pos x="267" y="290"/>
                    </a:cxn>
                    <a:cxn ang="0">
                      <a:pos x="313" y="306"/>
                    </a:cxn>
                    <a:cxn ang="0">
                      <a:pos x="341" y="310"/>
                    </a:cxn>
                    <a:cxn ang="0">
                      <a:pos x="362" y="309"/>
                    </a:cxn>
                    <a:cxn ang="0">
                      <a:pos x="378" y="300"/>
                    </a:cxn>
                    <a:cxn ang="0">
                      <a:pos x="381" y="295"/>
                    </a:cxn>
                    <a:cxn ang="0">
                      <a:pos x="382" y="279"/>
                    </a:cxn>
                    <a:cxn ang="0">
                      <a:pos x="380" y="261"/>
                    </a:cxn>
                    <a:cxn ang="0">
                      <a:pos x="367" y="235"/>
                    </a:cxn>
                    <a:cxn ang="0">
                      <a:pos x="352" y="210"/>
                    </a:cxn>
                    <a:cxn ang="0">
                      <a:pos x="328" y="181"/>
                    </a:cxn>
                    <a:cxn ang="0">
                      <a:pos x="282" y="135"/>
                    </a:cxn>
                    <a:cxn ang="0">
                      <a:pos x="211" y="79"/>
                    </a:cxn>
                    <a:cxn ang="0">
                      <a:pos x="139" y="41"/>
                    </a:cxn>
                    <a:cxn ang="0">
                      <a:pos x="93" y="26"/>
                    </a:cxn>
                    <a:cxn ang="0">
                      <a:pos x="65" y="22"/>
                    </a:cxn>
                    <a:cxn ang="0">
                      <a:pos x="53" y="0"/>
                    </a:cxn>
                    <a:cxn ang="0">
                      <a:pos x="79" y="1"/>
                    </a:cxn>
                    <a:cxn ang="0">
                      <a:pos x="97" y="4"/>
                    </a:cxn>
                    <a:cxn ang="0">
                      <a:pos x="147" y="20"/>
                    </a:cxn>
                    <a:cxn ang="0">
                      <a:pos x="221" y="59"/>
                    </a:cxn>
                    <a:cxn ang="0">
                      <a:pos x="261" y="89"/>
                    </a:cxn>
                    <a:cxn ang="0">
                      <a:pos x="330" y="150"/>
                    </a:cxn>
                    <a:cxn ang="0">
                      <a:pos x="356" y="179"/>
                    </a:cxn>
                    <a:cxn ang="0">
                      <a:pos x="377" y="208"/>
                    </a:cxn>
                    <a:cxn ang="0">
                      <a:pos x="388" y="226"/>
                    </a:cxn>
                    <a:cxn ang="0">
                      <a:pos x="400" y="253"/>
                    </a:cxn>
                    <a:cxn ang="0">
                      <a:pos x="403" y="268"/>
                    </a:cxn>
                    <a:cxn ang="0">
                      <a:pos x="405" y="289"/>
                    </a:cxn>
                    <a:cxn ang="0">
                      <a:pos x="402" y="303"/>
                    </a:cxn>
                    <a:cxn ang="0">
                      <a:pos x="395" y="311"/>
                    </a:cxn>
                    <a:cxn ang="0">
                      <a:pos x="388" y="320"/>
                    </a:cxn>
                    <a:cxn ang="0">
                      <a:pos x="377" y="327"/>
                    </a:cxn>
                    <a:cxn ang="0">
                      <a:pos x="363" y="331"/>
                    </a:cxn>
                    <a:cxn ang="0">
                      <a:pos x="341" y="332"/>
                    </a:cxn>
                    <a:cxn ang="0">
                      <a:pos x="313" y="328"/>
                    </a:cxn>
                    <a:cxn ang="0">
                      <a:pos x="292" y="324"/>
                    </a:cxn>
                    <a:cxn ang="0">
                      <a:pos x="222" y="293"/>
                    </a:cxn>
                    <a:cxn ang="0">
                      <a:pos x="182" y="268"/>
                    </a:cxn>
                    <a:cxn ang="0">
                      <a:pos x="144" y="242"/>
                    </a:cxn>
                    <a:cxn ang="0">
                      <a:pos x="76" y="182"/>
                    </a:cxn>
                    <a:cxn ang="0">
                      <a:pos x="48" y="151"/>
                    </a:cxn>
                    <a:cxn ang="0">
                      <a:pos x="28" y="123"/>
                    </a:cxn>
                    <a:cxn ang="0">
                      <a:pos x="16" y="105"/>
                    </a:cxn>
                    <a:cxn ang="0">
                      <a:pos x="5" y="79"/>
                    </a:cxn>
                    <a:cxn ang="0">
                      <a:pos x="1" y="64"/>
                    </a:cxn>
                    <a:cxn ang="0">
                      <a:pos x="0" y="43"/>
                    </a:cxn>
                    <a:cxn ang="0">
                      <a:pos x="7" y="26"/>
                    </a:cxn>
                    <a:cxn ang="0">
                      <a:pos x="9" y="19"/>
                    </a:cxn>
                    <a:cxn ang="0">
                      <a:pos x="21" y="9"/>
                    </a:cxn>
                    <a:cxn ang="0">
                      <a:pos x="37" y="1"/>
                    </a:cxn>
                    <a:cxn ang="0">
                      <a:pos x="53" y="0"/>
                    </a:cxn>
                  </a:cxnLst>
                  <a:rect l="0" t="0" r="r" b="b"/>
                  <a:pathLst>
                    <a:path w="405" h="332">
                      <a:moveTo>
                        <a:pt x="53" y="22"/>
                      </a:moveTo>
                      <a:lnTo>
                        <a:pt x="43" y="23"/>
                      </a:lnTo>
                      <a:lnTo>
                        <a:pt x="36" y="26"/>
                      </a:lnTo>
                      <a:lnTo>
                        <a:pt x="29" y="30"/>
                      </a:lnTo>
                      <a:lnTo>
                        <a:pt x="26" y="33"/>
                      </a:lnTo>
                      <a:lnTo>
                        <a:pt x="28" y="33"/>
                      </a:lnTo>
                      <a:lnTo>
                        <a:pt x="23" y="38"/>
                      </a:lnTo>
                      <a:lnTo>
                        <a:pt x="25" y="38"/>
                      </a:lnTo>
                      <a:lnTo>
                        <a:pt x="22" y="47"/>
                      </a:lnTo>
                      <a:lnTo>
                        <a:pt x="22" y="52"/>
                      </a:lnTo>
                      <a:lnTo>
                        <a:pt x="23" y="59"/>
                      </a:lnTo>
                      <a:lnTo>
                        <a:pt x="26" y="71"/>
                      </a:lnTo>
                      <a:lnTo>
                        <a:pt x="32" y="84"/>
                      </a:lnTo>
                      <a:lnTo>
                        <a:pt x="37" y="97"/>
                      </a:lnTo>
                      <a:lnTo>
                        <a:pt x="46" y="111"/>
                      </a:lnTo>
                      <a:lnTo>
                        <a:pt x="53" y="122"/>
                      </a:lnTo>
                      <a:lnTo>
                        <a:pt x="64" y="136"/>
                      </a:lnTo>
                      <a:lnTo>
                        <a:pt x="76" y="151"/>
                      </a:lnTo>
                      <a:lnTo>
                        <a:pt x="92" y="167"/>
                      </a:lnTo>
                      <a:lnTo>
                        <a:pt x="122" y="196"/>
                      </a:lnTo>
                      <a:lnTo>
                        <a:pt x="158" y="225"/>
                      </a:lnTo>
                      <a:lnTo>
                        <a:pt x="195" y="252"/>
                      </a:lnTo>
                      <a:lnTo>
                        <a:pt x="231" y="272"/>
                      </a:lnTo>
                      <a:lnTo>
                        <a:pt x="267" y="290"/>
                      </a:lnTo>
                      <a:lnTo>
                        <a:pt x="300" y="303"/>
                      </a:lnTo>
                      <a:lnTo>
                        <a:pt x="313" y="306"/>
                      </a:lnTo>
                      <a:lnTo>
                        <a:pt x="327" y="309"/>
                      </a:lnTo>
                      <a:lnTo>
                        <a:pt x="341" y="310"/>
                      </a:lnTo>
                      <a:lnTo>
                        <a:pt x="352" y="310"/>
                      </a:lnTo>
                      <a:lnTo>
                        <a:pt x="362" y="309"/>
                      </a:lnTo>
                      <a:lnTo>
                        <a:pt x="375" y="303"/>
                      </a:lnTo>
                      <a:lnTo>
                        <a:pt x="378" y="300"/>
                      </a:lnTo>
                      <a:lnTo>
                        <a:pt x="378" y="299"/>
                      </a:lnTo>
                      <a:lnTo>
                        <a:pt x="381" y="295"/>
                      </a:lnTo>
                      <a:lnTo>
                        <a:pt x="382" y="285"/>
                      </a:lnTo>
                      <a:lnTo>
                        <a:pt x="382" y="279"/>
                      </a:lnTo>
                      <a:lnTo>
                        <a:pt x="381" y="268"/>
                      </a:lnTo>
                      <a:lnTo>
                        <a:pt x="380" y="261"/>
                      </a:lnTo>
                      <a:lnTo>
                        <a:pt x="374" y="247"/>
                      </a:lnTo>
                      <a:lnTo>
                        <a:pt x="367" y="235"/>
                      </a:lnTo>
                      <a:lnTo>
                        <a:pt x="359" y="221"/>
                      </a:lnTo>
                      <a:lnTo>
                        <a:pt x="352" y="210"/>
                      </a:lnTo>
                      <a:lnTo>
                        <a:pt x="341" y="194"/>
                      </a:lnTo>
                      <a:lnTo>
                        <a:pt x="328" y="181"/>
                      </a:lnTo>
                      <a:lnTo>
                        <a:pt x="314" y="165"/>
                      </a:lnTo>
                      <a:lnTo>
                        <a:pt x="282" y="135"/>
                      </a:lnTo>
                      <a:lnTo>
                        <a:pt x="247" y="107"/>
                      </a:lnTo>
                      <a:lnTo>
                        <a:pt x="211" y="79"/>
                      </a:lnTo>
                      <a:lnTo>
                        <a:pt x="175" y="59"/>
                      </a:lnTo>
                      <a:lnTo>
                        <a:pt x="139" y="41"/>
                      </a:lnTo>
                      <a:lnTo>
                        <a:pt x="105" y="29"/>
                      </a:lnTo>
                      <a:lnTo>
                        <a:pt x="93" y="26"/>
                      </a:lnTo>
                      <a:lnTo>
                        <a:pt x="79" y="23"/>
                      </a:lnTo>
                      <a:lnTo>
                        <a:pt x="65" y="22"/>
                      </a:lnTo>
                      <a:lnTo>
                        <a:pt x="53" y="22"/>
                      </a:lnTo>
                      <a:close/>
                      <a:moveTo>
                        <a:pt x="53" y="0"/>
                      </a:moveTo>
                      <a:lnTo>
                        <a:pt x="65" y="0"/>
                      </a:lnTo>
                      <a:lnTo>
                        <a:pt x="79" y="1"/>
                      </a:lnTo>
                      <a:lnTo>
                        <a:pt x="93" y="4"/>
                      </a:lnTo>
                      <a:lnTo>
                        <a:pt x="97" y="4"/>
                      </a:lnTo>
                      <a:lnTo>
                        <a:pt x="114" y="8"/>
                      </a:lnTo>
                      <a:lnTo>
                        <a:pt x="147" y="20"/>
                      </a:lnTo>
                      <a:lnTo>
                        <a:pt x="183" y="38"/>
                      </a:lnTo>
                      <a:lnTo>
                        <a:pt x="221" y="59"/>
                      </a:lnTo>
                      <a:lnTo>
                        <a:pt x="224" y="62"/>
                      </a:lnTo>
                      <a:lnTo>
                        <a:pt x="261" y="89"/>
                      </a:lnTo>
                      <a:lnTo>
                        <a:pt x="297" y="119"/>
                      </a:lnTo>
                      <a:lnTo>
                        <a:pt x="330" y="150"/>
                      </a:lnTo>
                      <a:lnTo>
                        <a:pt x="343" y="165"/>
                      </a:lnTo>
                      <a:lnTo>
                        <a:pt x="356" y="179"/>
                      </a:lnTo>
                      <a:lnTo>
                        <a:pt x="367" y="194"/>
                      </a:lnTo>
                      <a:lnTo>
                        <a:pt x="377" y="208"/>
                      </a:lnTo>
                      <a:lnTo>
                        <a:pt x="380" y="213"/>
                      </a:lnTo>
                      <a:lnTo>
                        <a:pt x="388" y="226"/>
                      </a:lnTo>
                      <a:lnTo>
                        <a:pt x="395" y="239"/>
                      </a:lnTo>
                      <a:lnTo>
                        <a:pt x="400" y="253"/>
                      </a:lnTo>
                      <a:lnTo>
                        <a:pt x="403" y="264"/>
                      </a:lnTo>
                      <a:lnTo>
                        <a:pt x="403" y="268"/>
                      </a:lnTo>
                      <a:lnTo>
                        <a:pt x="405" y="279"/>
                      </a:lnTo>
                      <a:lnTo>
                        <a:pt x="405" y="289"/>
                      </a:lnTo>
                      <a:lnTo>
                        <a:pt x="403" y="293"/>
                      </a:lnTo>
                      <a:lnTo>
                        <a:pt x="402" y="303"/>
                      </a:lnTo>
                      <a:lnTo>
                        <a:pt x="399" y="306"/>
                      </a:lnTo>
                      <a:lnTo>
                        <a:pt x="395" y="311"/>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1"/>
                      </a:lnTo>
                      <a:lnTo>
                        <a:pt x="222" y="293"/>
                      </a:lnTo>
                      <a:lnTo>
                        <a:pt x="185" y="271"/>
                      </a:lnTo>
                      <a:lnTo>
                        <a:pt x="182" y="268"/>
                      </a:lnTo>
                      <a:lnTo>
                        <a:pt x="144" y="243"/>
                      </a:lnTo>
                      <a:lnTo>
                        <a:pt x="144" y="242"/>
                      </a:lnTo>
                      <a:lnTo>
                        <a:pt x="107" y="211"/>
                      </a:lnTo>
                      <a:lnTo>
                        <a:pt x="76" y="182"/>
                      </a:lnTo>
                      <a:lnTo>
                        <a:pt x="61" y="167"/>
                      </a:lnTo>
                      <a:lnTo>
                        <a:pt x="48" y="151"/>
                      </a:lnTo>
                      <a:lnTo>
                        <a:pt x="37" y="137"/>
                      </a:lnTo>
                      <a:lnTo>
                        <a:pt x="28" y="123"/>
                      </a:lnTo>
                      <a:lnTo>
                        <a:pt x="25" y="119"/>
                      </a:lnTo>
                      <a:lnTo>
                        <a:pt x="16" y="105"/>
                      </a:lnTo>
                      <a:lnTo>
                        <a:pt x="11" y="93"/>
                      </a:lnTo>
                      <a:lnTo>
                        <a:pt x="5" y="79"/>
                      </a:lnTo>
                      <a:lnTo>
                        <a:pt x="3" y="68"/>
                      </a:lnTo>
                      <a:lnTo>
                        <a:pt x="1" y="64"/>
                      </a:lnTo>
                      <a:lnTo>
                        <a:pt x="0" y="52"/>
                      </a:lnTo>
                      <a:lnTo>
                        <a:pt x="0" y="43"/>
                      </a:lnTo>
                      <a:lnTo>
                        <a:pt x="4" y="30"/>
                      </a:lnTo>
                      <a:lnTo>
                        <a:pt x="7" y="26"/>
                      </a:lnTo>
                      <a:lnTo>
                        <a:pt x="9" y="20"/>
                      </a:lnTo>
                      <a:lnTo>
                        <a:pt x="9" y="19"/>
                      </a:lnTo>
                      <a:lnTo>
                        <a:pt x="16" y="12"/>
                      </a:lnTo>
                      <a:lnTo>
                        <a:pt x="21" y="9"/>
                      </a:lnTo>
                      <a:lnTo>
                        <a:pt x="28" y="5"/>
                      </a:lnTo>
                      <a:lnTo>
                        <a:pt x="37" y="1"/>
                      </a:lnTo>
                      <a:lnTo>
                        <a:pt x="41"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 name="Freeform 243"/>
                <p:cNvSpPr>
                  <a:spLocks/>
                </p:cNvSpPr>
                <p:nvPr/>
              </p:nvSpPr>
              <p:spPr bwMode="auto">
                <a:xfrm>
                  <a:off x="1210" y="1424"/>
                  <a:ext cx="396" cy="314"/>
                </a:xfrm>
                <a:custGeom>
                  <a:avLst/>
                  <a:gdLst/>
                  <a:ahLst/>
                  <a:cxnLst>
                    <a:cxn ang="0">
                      <a:pos x="10" y="0"/>
                    </a:cxn>
                    <a:cxn ang="0">
                      <a:pos x="26" y="14"/>
                    </a:cxn>
                    <a:cxn ang="0">
                      <a:pos x="22" y="20"/>
                    </a:cxn>
                    <a:cxn ang="0">
                      <a:pos x="23" y="20"/>
                    </a:cxn>
                    <a:cxn ang="0">
                      <a:pos x="22" y="28"/>
                    </a:cxn>
                    <a:cxn ang="0">
                      <a:pos x="22" y="34"/>
                    </a:cxn>
                    <a:cxn ang="0">
                      <a:pos x="23" y="45"/>
                    </a:cxn>
                    <a:cxn ang="0">
                      <a:pos x="30" y="66"/>
                    </a:cxn>
                    <a:cxn ang="0">
                      <a:pos x="37" y="78"/>
                    </a:cxn>
                    <a:cxn ang="0">
                      <a:pos x="46" y="92"/>
                    </a:cxn>
                    <a:cxn ang="0">
                      <a:pos x="53" y="103"/>
                    </a:cxn>
                    <a:cxn ang="0">
                      <a:pos x="64" y="119"/>
                    </a:cxn>
                    <a:cxn ang="0">
                      <a:pos x="76" y="133"/>
                    </a:cxn>
                    <a:cxn ang="0">
                      <a:pos x="90" y="148"/>
                    </a:cxn>
                    <a:cxn ang="0">
                      <a:pos x="122" y="178"/>
                    </a:cxn>
                    <a:cxn ang="0">
                      <a:pos x="157" y="208"/>
                    </a:cxn>
                    <a:cxn ang="0">
                      <a:pos x="193" y="233"/>
                    </a:cxn>
                    <a:cxn ang="0">
                      <a:pos x="231" y="255"/>
                    </a:cxn>
                    <a:cxn ang="0">
                      <a:pos x="267" y="272"/>
                    </a:cxn>
                    <a:cxn ang="0">
                      <a:pos x="300" y="284"/>
                    </a:cxn>
                    <a:cxn ang="0">
                      <a:pos x="311" y="287"/>
                    </a:cxn>
                    <a:cxn ang="0">
                      <a:pos x="327" y="290"/>
                    </a:cxn>
                    <a:cxn ang="0">
                      <a:pos x="341" y="291"/>
                    </a:cxn>
                    <a:cxn ang="0">
                      <a:pos x="352" y="291"/>
                    </a:cxn>
                    <a:cxn ang="0">
                      <a:pos x="362" y="290"/>
                    </a:cxn>
                    <a:cxn ang="0">
                      <a:pos x="375" y="284"/>
                    </a:cxn>
                    <a:cxn ang="0">
                      <a:pos x="378" y="282"/>
                    </a:cxn>
                    <a:cxn ang="0">
                      <a:pos x="396" y="294"/>
                    </a:cxn>
                    <a:cxn ang="0">
                      <a:pos x="388" y="301"/>
                    </a:cxn>
                    <a:cxn ang="0">
                      <a:pos x="385" y="304"/>
                    </a:cxn>
                    <a:cxn ang="0">
                      <a:pos x="377" y="308"/>
                    </a:cxn>
                    <a:cxn ang="0">
                      <a:pos x="367" y="312"/>
                    </a:cxn>
                    <a:cxn ang="0">
                      <a:pos x="363" y="312"/>
                    </a:cxn>
                    <a:cxn ang="0">
                      <a:pos x="352" y="314"/>
                    </a:cxn>
                    <a:cxn ang="0">
                      <a:pos x="341" y="314"/>
                    </a:cxn>
                    <a:cxn ang="0">
                      <a:pos x="327" y="312"/>
                    </a:cxn>
                    <a:cxn ang="0">
                      <a:pos x="311" y="309"/>
                    </a:cxn>
                    <a:cxn ang="0">
                      <a:pos x="307" y="309"/>
                    </a:cxn>
                    <a:cxn ang="0">
                      <a:pos x="292" y="305"/>
                    </a:cxn>
                    <a:cxn ang="0">
                      <a:pos x="259" y="293"/>
                    </a:cxn>
                    <a:cxn ang="0">
                      <a:pos x="222" y="276"/>
                    </a:cxn>
                    <a:cxn ang="0">
                      <a:pos x="185" y="254"/>
                    </a:cxn>
                    <a:cxn ang="0">
                      <a:pos x="181" y="251"/>
                    </a:cxn>
                    <a:cxn ang="0">
                      <a:pos x="144" y="226"/>
                    </a:cxn>
                    <a:cxn ang="0">
                      <a:pos x="140" y="223"/>
                    </a:cxn>
                    <a:cxn ang="0">
                      <a:pos x="143" y="226"/>
                    </a:cxn>
                    <a:cxn ang="0">
                      <a:pos x="107" y="194"/>
                    </a:cxn>
                    <a:cxn ang="0">
                      <a:pos x="75" y="163"/>
                    </a:cxn>
                    <a:cxn ang="0">
                      <a:pos x="61" y="148"/>
                    </a:cxn>
                    <a:cxn ang="0">
                      <a:pos x="48" y="134"/>
                    </a:cxn>
                    <a:cxn ang="0">
                      <a:pos x="37" y="119"/>
                    </a:cxn>
                    <a:cxn ang="0">
                      <a:pos x="28" y="105"/>
                    </a:cxn>
                    <a:cxn ang="0">
                      <a:pos x="25" y="101"/>
                    </a:cxn>
                    <a:cxn ang="0">
                      <a:pos x="16" y="87"/>
                    </a:cxn>
                    <a:cxn ang="0">
                      <a:pos x="10" y="74"/>
                    </a:cxn>
                    <a:cxn ang="0">
                      <a:pos x="1" y="49"/>
                    </a:cxn>
                    <a:cxn ang="0">
                      <a:pos x="1" y="45"/>
                    </a:cxn>
                    <a:cxn ang="0">
                      <a:pos x="0" y="34"/>
                    </a:cxn>
                    <a:cxn ang="0">
                      <a:pos x="0" y="24"/>
                    </a:cxn>
                    <a:cxn ang="0">
                      <a:pos x="1" y="20"/>
                    </a:cxn>
                    <a:cxn ang="0">
                      <a:pos x="3" y="11"/>
                    </a:cxn>
                    <a:cxn ang="0">
                      <a:pos x="5" y="7"/>
                    </a:cxn>
                    <a:cxn ang="0">
                      <a:pos x="10" y="0"/>
                    </a:cxn>
                  </a:cxnLst>
                  <a:rect l="0" t="0" r="r" b="b"/>
                  <a:pathLst>
                    <a:path w="396" h="314">
                      <a:moveTo>
                        <a:pt x="10" y="0"/>
                      </a:moveTo>
                      <a:lnTo>
                        <a:pt x="26" y="14"/>
                      </a:lnTo>
                      <a:lnTo>
                        <a:pt x="22" y="20"/>
                      </a:lnTo>
                      <a:lnTo>
                        <a:pt x="23" y="20"/>
                      </a:lnTo>
                      <a:lnTo>
                        <a:pt x="22" y="28"/>
                      </a:lnTo>
                      <a:lnTo>
                        <a:pt x="22" y="34"/>
                      </a:lnTo>
                      <a:lnTo>
                        <a:pt x="23" y="45"/>
                      </a:lnTo>
                      <a:lnTo>
                        <a:pt x="30" y="66"/>
                      </a:lnTo>
                      <a:lnTo>
                        <a:pt x="37" y="78"/>
                      </a:lnTo>
                      <a:lnTo>
                        <a:pt x="46" y="92"/>
                      </a:lnTo>
                      <a:lnTo>
                        <a:pt x="53" y="103"/>
                      </a:lnTo>
                      <a:lnTo>
                        <a:pt x="64" y="119"/>
                      </a:lnTo>
                      <a:lnTo>
                        <a:pt x="76" y="133"/>
                      </a:lnTo>
                      <a:lnTo>
                        <a:pt x="90" y="148"/>
                      </a:lnTo>
                      <a:lnTo>
                        <a:pt x="122" y="178"/>
                      </a:lnTo>
                      <a:lnTo>
                        <a:pt x="157" y="208"/>
                      </a:lnTo>
                      <a:lnTo>
                        <a:pt x="193" y="233"/>
                      </a:lnTo>
                      <a:lnTo>
                        <a:pt x="231" y="255"/>
                      </a:lnTo>
                      <a:lnTo>
                        <a:pt x="267" y="272"/>
                      </a:lnTo>
                      <a:lnTo>
                        <a:pt x="300" y="284"/>
                      </a:lnTo>
                      <a:lnTo>
                        <a:pt x="311" y="287"/>
                      </a:lnTo>
                      <a:lnTo>
                        <a:pt x="327" y="290"/>
                      </a:lnTo>
                      <a:lnTo>
                        <a:pt x="341" y="291"/>
                      </a:lnTo>
                      <a:lnTo>
                        <a:pt x="352" y="291"/>
                      </a:lnTo>
                      <a:lnTo>
                        <a:pt x="362" y="290"/>
                      </a:lnTo>
                      <a:lnTo>
                        <a:pt x="375" y="284"/>
                      </a:lnTo>
                      <a:lnTo>
                        <a:pt x="378" y="282"/>
                      </a:lnTo>
                      <a:lnTo>
                        <a:pt x="396" y="294"/>
                      </a:lnTo>
                      <a:lnTo>
                        <a:pt x="388" y="301"/>
                      </a:lnTo>
                      <a:lnTo>
                        <a:pt x="385" y="304"/>
                      </a:lnTo>
                      <a:lnTo>
                        <a:pt x="377" y="308"/>
                      </a:lnTo>
                      <a:lnTo>
                        <a:pt x="367" y="312"/>
                      </a:lnTo>
                      <a:lnTo>
                        <a:pt x="363" y="312"/>
                      </a:lnTo>
                      <a:lnTo>
                        <a:pt x="352" y="314"/>
                      </a:lnTo>
                      <a:lnTo>
                        <a:pt x="341" y="314"/>
                      </a:lnTo>
                      <a:lnTo>
                        <a:pt x="327" y="312"/>
                      </a:lnTo>
                      <a:lnTo>
                        <a:pt x="311" y="309"/>
                      </a:lnTo>
                      <a:lnTo>
                        <a:pt x="307" y="309"/>
                      </a:lnTo>
                      <a:lnTo>
                        <a:pt x="292" y="305"/>
                      </a:lnTo>
                      <a:lnTo>
                        <a:pt x="259" y="293"/>
                      </a:lnTo>
                      <a:lnTo>
                        <a:pt x="222" y="276"/>
                      </a:lnTo>
                      <a:lnTo>
                        <a:pt x="185" y="254"/>
                      </a:lnTo>
                      <a:lnTo>
                        <a:pt x="181" y="251"/>
                      </a:lnTo>
                      <a:lnTo>
                        <a:pt x="144" y="226"/>
                      </a:lnTo>
                      <a:lnTo>
                        <a:pt x="140" y="223"/>
                      </a:lnTo>
                      <a:lnTo>
                        <a:pt x="143" y="226"/>
                      </a:lnTo>
                      <a:lnTo>
                        <a:pt x="107" y="194"/>
                      </a:lnTo>
                      <a:lnTo>
                        <a:pt x="75" y="163"/>
                      </a:lnTo>
                      <a:lnTo>
                        <a:pt x="61" y="148"/>
                      </a:lnTo>
                      <a:lnTo>
                        <a:pt x="48" y="134"/>
                      </a:lnTo>
                      <a:lnTo>
                        <a:pt x="37" y="119"/>
                      </a:lnTo>
                      <a:lnTo>
                        <a:pt x="28" y="105"/>
                      </a:lnTo>
                      <a:lnTo>
                        <a:pt x="25" y="101"/>
                      </a:lnTo>
                      <a:lnTo>
                        <a:pt x="16" y="87"/>
                      </a:lnTo>
                      <a:lnTo>
                        <a:pt x="10" y="74"/>
                      </a:lnTo>
                      <a:lnTo>
                        <a:pt x="1" y="49"/>
                      </a:lnTo>
                      <a:lnTo>
                        <a:pt x="1" y="45"/>
                      </a:lnTo>
                      <a:lnTo>
                        <a:pt x="0" y="34"/>
                      </a:lnTo>
                      <a:lnTo>
                        <a:pt x="0" y="24"/>
                      </a:lnTo>
                      <a:lnTo>
                        <a:pt x="1" y="20"/>
                      </a:lnTo>
                      <a:lnTo>
                        <a:pt x="3" y="11"/>
                      </a:lnTo>
                      <a:lnTo>
                        <a:pt x="5"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0" name="Freeform 244"/>
                <p:cNvSpPr>
                  <a:spLocks/>
                </p:cNvSpPr>
                <p:nvPr/>
              </p:nvSpPr>
              <p:spPr bwMode="auto">
                <a:xfrm>
                  <a:off x="1217" y="1331"/>
                  <a:ext cx="90" cy="111"/>
                </a:xfrm>
                <a:custGeom>
                  <a:avLst/>
                  <a:gdLst/>
                  <a:ahLst/>
                  <a:cxnLst>
                    <a:cxn ang="0">
                      <a:pos x="73" y="0"/>
                    </a:cxn>
                    <a:cxn ang="0">
                      <a:pos x="90" y="14"/>
                    </a:cxn>
                    <a:cxn ang="0">
                      <a:pos x="19" y="107"/>
                    </a:cxn>
                    <a:cxn ang="0">
                      <a:pos x="21" y="107"/>
                    </a:cxn>
                    <a:cxn ang="0">
                      <a:pos x="18" y="111"/>
                    </a:cxn>
                    <a:cxn ang="0">
                      <a:pos x="0" y="99"/>
                    </a:cxn>
                    <a:cxn ang="0">
                      <a:pos x="3" y="95"/>
                    </a:cxn>
                    <a:cxn ang="0">
                      <a:pos x="1" y="96"/>
                    </a:cxn>
                    <a:cxn ang="0">
                      <a:pos x="3" y="93"/>
                    </a:cxn>
                    <a:cxn ang="0">
                      <a:pos x="73" y="0"/>
                    </a:cxn>
                  </a:cxnLst>
                  <a:rect l="0" t="0" r="r" b="b"/>
                  <a:pathLst>
                    <a:path w="90" h="111">
                      <a:moveTo>
                        <a:pt x="73" y="0"/>
                      </a:moveTo>
                      <a:lnTo>
                        <a:pt x="90" y="14"/>
                      </a:lnTo>
                      <a:lnTo>
                        <a:pt x="19" y="107"/>
                      </a:lnTo>
                      <a:lnTo>
                        <a:pt x="21" y="107"/>
                      </a:lnTo>
                      <a:lnTo>
                        <a:pt x="18" y="111"/>
                      </a:lnTo>
                      <a:lnTo>
                        <a:pt x="0" y="99"/>
                      </a:lnTo>
                      <a:lnTo>
                        <a:pt x="3" y="95"/>
                      </a:lnTo>
                      <a:lnTo>
                        <a:pt x="1" y="96"/>
                      </a:lnTo>
                      <a:lnTo>
                        <a:pt x="3" y="93"/>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1" name="Freeform 245"/>
                <p:cNvSpPr>
                  <a:spLocks/>
                </p:cNvSpPr>
                <p:nvPr/>
              </p:nvSpPr>
              <p:spPr bwMode="auto">
                <a:xfrm>
                  <a:off x="1585" y="1611"/>
                  <a:ext cx="91" cy="111"/>
                </a:xfrm>
                <a:custGeom>
                  <a:avLst/>
                  <a:gdLst/>
                  <a:ahLst/>
                  <a:cxnLst>
                    <a:cxn ang="0">
                      <a:pos x="74" y="0"/>
                    </a:cxn>
                    <a:cxn ang="0">
                      <a:pos x="91" y="14"/>
                    </a:cxn>
                    <a:cxn ang="0">
                      <a:pos x="20" y="107"/>
                    </a:cxn>
                    <a:cxn ang="0">
                      <a:pos x="21" y="107"/>
                    </a:cxn>
                    <a:cxn ang="0">
                      <a:pos x="19" y="111"/>
                    </a:cxn>
                    <a:cxn ang="0">
                      <a:pos x="0" y="99"/>
                    </a:cxn>
                    <a:cxn ang="0">
                      <a:pos x="3" y="95"/>
                    </a:cxn>
                    <a:cxn ang="0">
                      <a:pos x="2" y="96"/>
                    </a:cxn>
                    <a:cxn ang="0">
                      <a:pos x="3" y="93"/>
                    </a:cxn>
                    <a:cxn ang="0">
                      <a:pos x="74" y="0"/>
                    </a:cxn>
                  </a:cxnLst>
                  <a:rect l="0" t="0" r="r" b="b"/>
                  <a:pathLst>
                    <a:path w="91" h="111">
                      <a:moveTo>
                        <a:pt x="74" y="0"/>
                      </a:moveTo>
                      <a:lnTo>
                        <a:pt x="91" y="14"/>
                      </a:lnTo>
                      <a:lnTo>
                        <a:pt x="20" y="107"/>
                      </a:lnTo>
                      <a:lnTo>
                        <a:pt x="21" y="107"/>
                      </a:lnTo>
                      <a:lnTo>
                        <a:pt x="19" y="111"/>
                      </a:lnTo>
                      <a:lnTo>
                        <a:pt x="0" y="99"/>
                      </a:lnTo>
                      <a:lnTo>
                        <a:pt x="3" y="95"/>
                      </a:lnTo>
                      <a:lnTo>
                        <a:pt x="2" y="96"/>
                      </a:lnTo>
                      <a:lnTo>
                        <a:pt x="3" y="93"/>
                      </a:lnTo>
                      <a:lnTo>
                        <a:pt x="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2" name="Freeform 246"/>
                <p:cNvSpPr>
                  <a:spLocks noEditPoints="1"/>
                </p:cNvSpPr>
                <p:nvPr/>
              </p:nvSpPr>
              <p:spPr bwMode="auto">
                <a:xfrm>
                  <a:off x="1880" y="3"/>
                  <a:ext cx="373" cy="433"/>
                </a:xfrm>
                <a:custGeom>
                  <a:avLst/>
                  <a:gdLst/>
                  <a:ahLst/>
                  <a:cxnLst>
                    <a:cxn ang="0">
                      <a:pos x="24" y="49"/>
                    </a:cxn>
                    <a:cxn ang="0">
                      <a:pos x="27" y="111"/>
                    </a:cxn>
                    <a:cxn ang="0">
                      <a:pos x="59" y="168"/>
                    </a:cxn>
                    <a:cxn ang="0">
                      <a:pos x="108" y="207"/>
                    </a:cxn>
                    <a:cxn ang="0">
                      <a:pos x="162" y="237"/>
                    </a:cxn>
                    <a:cxn ang="0">
                      <a:pos x="216" y="271"/>
                    </a:cxn>
                    <a:cxn ang="0">
                      <a:pos x="261" y="316"/>
                    </a:cxn>
                    <a:cxn ang="0">
                      <a:pos x="288" y="360"/>
                    </a:cxn>
                    <a:cxn ang="0">
                      <a:pos x="312" y="390"/>
                    </a:cxn>
                    <a:cxn ang="0">
                      <a:pos x="343" y="409"/>
                    </a:cxn>
                    <a:cxn ang="0">
                      <a:pos x="351" y="383"/>
                    </a:cxn>
                    <a:cxn ang="0">
                      <a:pos x="339" y="303"/>
                    </a:cxn>
                    <a:cxn ang="0">
                      <a:pos x="311" y="224"/>
                    </a:cxn>
                    <a:cxn ang="0">
                      <a:pos x="268" y="150"/>
                    </a:cxn>
                    <a:cxn ang="0">
                      <a:pos x="212" y="88"/>
                    </a:cxn>
                    <a:cxn ang="0">
                      <a:pos x="144" y="43"/>
                    </a:cxn>
                    <a:cxn ang="0">
                      <a:pos x="67" y="22"/>
                    </a:cxn>
                    <a:cxn ang="0">
                      <a:pos x="24" y="0"/>
                    </a:cxn>
                    <a:cxn ang="0">
                      <a:pos x="112" y="8"/>
                    </a:cxn>
                    <a:cxn ang="0">
                      <a:pos x="188" y="43"/>
                    </a:cxn>
                    <a:cxn ang="0">
                      <a:pos x="255" y="100"/>
                    </a:cxn>
                    <a:cxn ang="0">
                      <a:pos x="308" y="171"/>
                    </a:cxn>
                    <a:cxn ang="0">
                      <a:pos x="347" y="253"/>
                    </a:cxn>
                    <a:cxn ang="0">
                      <a:pos x="369" y="338"/>
                    </a:cxn>
                    <a:cxn ang="0">
                      <a:pos x="373" y="422"/>
                    </a:cxn>
                    <a:cxn ang="0">
                      <a:pos x="362" y="433"/>
                    </a:cxn>
                    <a:cxn ang="0">
                      <a:pos x="322" y="424"/>
                    </a:cxn>
                    <a:cxn ang="0">
                      <a:pos x="291" y="401"/>
                    </a:cxn>
                    <a:cxn ang="0">
                      <a:pos x="268" y="367"/>
                    </a:cxn>
                    <a:cxn ang="0">
                      <a:pos x="243" y="324"/>
                    </a:cxn>
                    <a:cxn ang="0">
                      <a:pos x="190" y="278"/>
                    </a:cxn>
                    <a:cxn ang="0">
                      <a:pos x="119" y="241"/>
                    </a:cxn>
                    <a:cxn ang="0">
                      <a:pos x="62" y="203"/>
                    </a:cxn>
                    <a:cxn ang="0">
                      <a:pos x="19" y="150"/>
                    </a:cxn>
                    <a:cxn ang="0">
                      <a:pos x="0" y="93"/>
                    </a:cxn>
                    <a:cxn ang="0">
                      <a:pos x="6" y="35"/>
                    </a:cxn>
                    <a:cxn ang="0">
                      <a:pos x="17" y="3"/>
                    </a:cxn>
                    <a:cxn ang="0">
                      <a:pos x="24" y="0"/>
                    </a:cxn>
                  </a:cxnLst>
                  <a:rect l="0" t="0" r="r" b="b"/>
                  <a:pathLst>
                    <a:path w="373" h="433">
                      <a:moveTo>
                        <a:pt x="34" y="22"/>
                      </a:moveTo>
                      <a:lnTo>
                        <a:pt x="24" y="49"/>
                      </a:lnTo>
                      <a:lnTo>
                        <a:pt x="21" y="81"/>
                      </a:lnTo>
                      <a:lnTo>
                        <a:pt x="27" y="111"/>
                      </a:lnTo>
                      <a:lnTo>
                        <a:pt x="38" y="142"/>
                      </a:lnTo>
                      <a:lnTo>
                        <a:pt x="59" y="168"/>
                      </a:lnTo>
                      <a:lnTo>
                        <a:pt x="83" y="191"/>
                      </a:lnTo>
                      <a:lnTo>
                        <a:pt x="108" y="207"/>
                      </a:lnTo>
                      <a:lnTo>
                        <a:pt x="134" y="223"/>
                      </a:lnTo>
                      <a:lnTo>
                        <a:pt x="162" y="237"/>
                      </a:lnTo>
                      <a:lnTo>
                        <a:pt x="188" y="252"/>
                      </a:lnTo>
                      <a:lnTo>
                        <a:pt x="216" y="271"/>
                      </a:lnTo>
                      <a:lnTo>
                        <a:pt x="240" y="292"/>
                      </a:lnTo>
                      <a:lnTo>
                        <a:pt x="261" y="316"/>
                      </a:lnTo>
                      <a:lnTo>
                        <a:pt x="279" y="344"/>
                      </a:lnTo>
                      <a:lnTo>
                        <a:pt x="288" y="360"/>
                      </a:lnTo>
                      <a:lnTo>
                        <a:pt x="300" y="376"/>
                      </a:lnTo>
                      <a:lnTo>
                        <a:pt x="312" y="390"/>
                      </a:lnTo>
                      <a:lnTo>
                        <a:pt x="326" y="402"/>
                      </a:lnTo>
                      <a:lnTo>
                        <a:pt x="343" y="409"/>
                      </a:lnTo>
                      <a:lnTo>
                        <a:pt x="351" y="409"/>
                      </a:lnTo>
                      <a:lnTo>
                        <a:pt x="351" y="383"/>
                      </a:lnTo>
                      <a:lnTo>
                        <a:pt x="347" y="344"/>
                      </a:lnTo>
                      <a:lnTo>
                        <a:pt x="339" y="303"/>
                      </a:lnTo>
                      <a:lnTo>
                        <a:pt x="327" y="263"/>
                      </a:lnTo>
                      <a:lnTo>
                        <a:pt x="311" y="224"/>
                      </a:lnTo>
                      <a:lnTo>
                        <a:pt x="291" y="185"/>
                      </a:lnTo>
                      <a:lnTo>
                        <a:pt x="268" y="150"/>
                      </a:lnTo>
                      <a:lnTo>
                        <a:pt x="241" y="117"/>
                      </a:lnTo>
                      <a:lnTo>
                        <a:pt x="212" y="88"/>
                      </a:lnTo>
                      <a:lnTo>
                        <a:pt x="180" y="64"/>
                      </a:lnTo>
                      <a:lnTo>
                        <a:pt x="144" y="43"/>
                      </a:lnTo>
                      <a:lnTo>
                        <a:pt x="106" y="30"/>
                      </a:lnTo>
                      <a:lnTo>
                        <a:pt x="67" y="22"/>
                      </a:lnTo>
                      <a:lnTo>
                        <a:pt x="34" y="22"/>
                      </a:lnTo>
                      <a:close/>
                      <a:moveTo>
                        <a:pt x="24" y="0"/>
                      </a:moveTo>
                      <a:lnTo>
                        <a:pt x="70" y="0"/>
                      </a:lnTo>
                      <a:lnTo>
                        <a:pt x="112" y="8"/>
                      </a:lnTo>
                      <a:lnTo>
                        <a:pt x="151" y="22"/>
                      </a:lnTo>
                      <a:lnTo>
                        <a:pt x="188" y="43"/>
                      </a:lnTo>
                      <a:lnTo>
                        <a:pt x="223" y="69"/>
                      </a:lnTo>
                      <a:lnTo>
                        <a:pt x="255" y="100"/>
                      </a:lnTo>
                      <a:lnTo>
                        <a:pt x="283" y="133"/>
                      </a:lnTo>
                      <a:lnTo>
                        <a:pt x="308" y="171"/>
                      </a:lnTo>
                      <a:lnTo>
                        <a:pt x="329" y="211"/>
                      </a:lnTo>
                      <a:lnTo>
                        <a:pt x="347" y="253"/>
                      </a:lnTo>
                      <a:lnTo>
                        <a:pt x="359" y="296"/>
                      </a:lnTo>
                      <a:lnTo>
                        <a:pt x="369" y="338"/>
                      </a:lnTo>
                      <a:lnTo>
                        <a:pt x="373" y="381"/>
                      </a:lnTo>
                      <a:lnTo>
                        <a:pt x="373" y="422"/>
                      </a:lnTo>
                      <a:lnTo>
                        <a:pt x="371" y="430"/>
                      </a:lnTo>
                      <a:lnTo>
                        <a:pt x="362" y="433"/>
                      </a:lnTo>
                      <a:lnTo>
                        <a:pt x="341" y="431"/>
                      </a:lnTo>
                      <a:lnTo>
                        <a:pt x="322" y="424"/>
                      </a:lnTo>
                      <a:lnTo>
                        <a:pt x="307" y="415"/>
                      </a:lnTo>
                      <a:lnTo>
                        <a:pt x="291" y="401"/>
                      </a:lnTo>
                      <a:lnTo>
                        <a:pt x="279" y="385"/>
                      </a:lnTo>
                      <a:lnTo>
                        <a:pt x="268" y="367"/>
                      </a:lnTo>
                      <a:lnTo>
                        <a:pt x="255" y="346"/>
                      </a:lnTo>
                      <a:lnTo>
                        <a:pt x="243" y="324"/>
                      </a:lnTo>
                      <a:lnTo>
                        <a:pt x="226" y="306"/>
                      </a:lnTo>
                      <a:lnTo>
                        <a:pt x="190" y="278"/>
                      </a:lnTo>
                      <a:lnTo>
                        <a:pt x="149" y="256"/>
                      </a:lnTo>
                      <a:lnTo>
                        <a:pt x="119" y="241"/>
                      </a:lnTo>
                      <a:lnTo>
                        <a:pt x="89" y="223"/>
                      </a:lnTo>
                      <a:lnTo>
                        <a:pt x="62" y="203"/>
                      </a:lnTo>
                      <a:lnTo>
                        <a:pt x="38" y="178"/>
                      </a:lnTo>
                      <a:lnTo>
                        <a:pt x="19" y="150"/>
                      </a:lnTo>
                      <a:lnTo>
                        <a:pt x="6" y="121"/>
                      </a:lnTo>
                      <a:lnTo>
                        <a:pt x="0" y="93"/>
                      </a:lnTo>
                      <a:lnTo>
                        <a:pt x="0" y="64"/>
                      </a:lnTo>
                      <a:lnTo>
                        <a:pt x="6" y="35"/>
                      </a:lnTo>
                      <a:lnTo>
                        <a:pt x="16" y="5"/>
                      </a:lnTo>
                      <a:lnTo>
                        <a:pt x="17" y="3"/>
                      </a:lnTo>
                      <a:lnTo>
                        <a:pt x="20" y="1"/>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3" name="Freeform 247"/>
                <p:cNvSpPr>
                  <a:spLocks/>
                </p:cNvSpPr>
                <p:nvPr/>
              </p:nvSpPr>
              <p:spPr bwMode="auto">
                <a:xfrm>
                  <a:off x="2139" y="334"/>
                  <a:ext cx="74" cy="36"/>
                </a:xfrm>
                <a:custGeom>
                  <a:avLst/>
                  <a:gdLst/>
                  <a:ahLst/>
                  <a:cxnLst>
                    <a:cxn ang="0">
                      <a:pos x="64" y="0"/>
                    </a:cxn>
                    <a:cxn ang="0">
                      <a:pos x="71" y="3"/>
                    </a:cxn>
                    <a:cxn ang="0">
                      <a:pos x="74" y="9"/>
                    </a:cxn>
                    <a:cxn ang="0">
                      <a:pos x="74" y="14"/>
                    </a:cxn>
                    <a:cxn ang="0">
                      <a:pos x="71" y="20"/>
                    </a:cxn>
                    <a:cxn ang="0">
                      <a:pos x="64" y="22"/>
                    </a:cxn>
                    <a:cxn ang="0">
                      <a:pos x="48" y="24"/>
                    </a:cxn>
                    <a:cxn ang="0">
                      <a:pos x="10" y="36"/>
                    </a:cxn>
                    <a:cxn ang="0">
                      <a:pos x="4" y="34"/>
                    </a:cxn>
                    <a:cxn ang="0">
                      <a:pos x="2" y="31"/>
                    </a:cxn>
                    <a:cxn ang="0">
                      <a:pos x="0" y="28"/>
                    </a:cxn>
                    <a:cxn ang="0">
                      <a:pos x="0" y="25"/>
                    </a:cxn>
                    <a:cxn ang="0">
                      <a:pos x="2" y="21"/>
                    </a:cxn>
                    <a:cxn ang="0">
                      <a:pos x="4" y="15"/>
                    </a:cxn>
                    <a:cxn ang="0">
                      <a:pos x="9" y="14"/>
                    </a:cxn>
                    <a:cxn ang="0">
                      <a:pos x="27" y="7"/>
                    </a:cxn>
                    <a:cxn ang="0">
                      <a:pos x="45" y="2"/>
                    </a:cxn>
                    <a:cxn ang="0">
                      <a:pos x="64" y="0"/>
                    </a:cxn>
                  </a:cxnLst>
                  <a:rect l="0" t="0" r="r" b="b"/>
                  <a:pathLst>
                    <a:path w="74" h="36">
                      <a:moveTo>
                        <a:pt x="64" y="0"/>
                      </a:moveTo>
                      <a:lnTo>
                        <a:pt x="71" y="3"/>
                      </a:lnTo>
                      <a:lnTo>
                        <a:pt x="74" y="9"/>
                      </a:lnTo>
                      <a:lnTo>
                        <a:pt x="74" y="14"/>
                      </a:lnTo>
                      <a:lnTo>
                        <a:pt x="71" y="20"/>
                      </a:lnTo>
                      <a:lnTo>
                        <a:pt x="64" y="22"/>
                      </a:lnTo>
                      <a:lnTo>
                        <a:pt x="48" y="24"/>
                      </a:lnTo>
                      <a:lnTo>
                        <a:pt x="10" y="36"/>
                      </a:lnTo>
                      <a:lnTo>
                        <a:pt x="4" y="34"/>
                      </a:lnTo>
                      <a:lnTo>
                        <a:pt x="2" y="31"/>
                      </a:lnTo>
                      <a:lnTo>
                        <a:pt x="0" y="28"/>
                      </a:lnTo>
                      <a:lnTo>
                        <a:pt x="0" y="25"/>
                      </a:lnTo>
                      <a:lnTo>
                        <a:pt x="2" y="21"/>
                      </a:lnTo>
                      <a:lnTo>
                        <a:pt x="4" y="15"/>
                      </a:lnTo>
                      <a:lnTo>
                        <a:pt x="9" y="14"/>
                      </a:lnTo>
                      <a:lnTo>
                        <a:pt x="27" y="7"/>
                      </a:lnTo>
                      <a:lnTo>
                        <a:pt x="45"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4" name="Freeform 248"/>
                <p:cNvSpPr>
                  <a:spLocks noEditPoints="1"/>
                </p:cNvSpPr>
                <p:nvPr/>
              </p:nvSpPr>
              <p:spPr bwMode="auto">
                <a:xfrm>
                  <a:off x="2100" y="454"/>
                  <a:ext cx="74" cy="128"/>
                </a:xfrm>
                <a:custGeom>
                  <a:avLst/>
                  <a:gdLst/>
                  <a:ahLst/>
                  <a:cxnLst>
                    <a:cxn ang="0">
                      <a:pos x="48" y="49"/>
                    </a:cxn>
                    <a:cxn ang="0">
                      <a:pos x="42" y="50"/>
                    </a:cxn>
                    <a:cxn ang="0">
                      <a:pos x="34" y="57"/>
                    </a:cxn>
                    <a:cxn ang="0">
                      <a:pos x="31" y="61"/>
                    </a:cxn>
                    <a:cxn ang="0">
                      <a:pos x="29" y="63"/>
                    </a:cxn>
                    <a:cxn ang="0">
                      <a:pos x="27" y="67"/>
                    </a:cxn>
                    <a:cxn ang="0">
                      <a:pos x="25" y="71"/>
                    </a:cxn>
                    <a:cxn ang="0">
                      <a:pos x="24" y="75"/>
                    </a:cxn>
                    <a:cxn ang="0">
                      <a:pos x="23" y="81"/>
                    </a:cxn>
                    <a:cxn ang="0">
                      <a:pos x="24" y="95"/>
                    </a:cxn>
                    <a:cxn ang="0">
                      <a:pos x="25" y="99"/>
                    </a:cxn>
                    <a:cxn ang="0">
                      <a:pos x="27" y="102"/>
                    </a:cxn>
                    <a:cxn ang="0">
                      <a:pos x="29" y="106"/>
                    </a:cxn>
                    <a:cxn ang="0">
                      <a:pos x="32" y="104"/>
                    </a:cxn>
                    <a:cxn ang="0">
                      <a:pos x="34" y="103"/>
                    </a:cxn>
                    <a:cxn ang="0">
                      <a:pos x="36" y="99"/>
                    </a:cxn>
                    <a:cxn ang="0">
                      <a:pos x="39" y="95"/>
                    </a:cxn>
                    <a:cxn ang="0">
                      <a:pos x="41" y="89"/>
                    </a:cxn>
                    <a:cxn ang="0">
                      <a:pos x="45" y="78"/>
                    </a:cxn>
                    <a:cxn ang="0">
                      <a:pos x="48" y="65"/>
                    </a:cxn>
                    <a:cxn ang="0">
                      <a:pos x="49" y="53"/>
                    </a:cxn>
                    <a:cxn ang="0">
                      <a:pos x="50" y="47"/>
                    </a:cxn>
                    <a:cxn ang="0">
                      <a:pos x="60" y="0"/>
                    </a:cxn>
                    <a:cxn ang="0">
                      <a:pos x="70" y="1"/>
                    </a:cxn>
                    <a:cxn ang="0">
                      <a:pos x="74" y="7"/>
                    </a:cxn>
                    <a:cxn ang="0">
                      <a:pos x="73" y="25"/>
                    </a:cxn>
                    <a:cxn ang="0">
                      <a:pos x="74" y="35"/>
                    </a:cxn>
                    <a:cxn ang="0">
                      <a:pos x="71" y="49"/>
                    </a:cxn>
                    <a:cxn ang="0">
                      <a:pos x="60" y="100"/>
                    </a:cxn>
                    <a:cxn ang="0">
                      <a:pos x="41" y="127"/>
                    </a:cxn>
                    <a:cxn ang="0">
                      <a:pos x="24" y="127"/>
                    </a:cxn>
                    <a:cxn ang="0">
                      <a:pos x="7" y="114"/>
                    </a:cxn>
                    <a:cxn ang="0">
                      <a:pos x="0" y="88"/>
                    </a:cxn>
                    <a:cxn ang="0">
                      <a:pos x="9" y="56"/>
                    </a:cxn>
                    <a:cxn ang="0">
                      <a:pos x="29" y="32"/>
                    </a:cxn>
                    <a:cxn ang="0">
                      <a:pos x="52" y="22"/>
                    </a:cxn>
                    <a:cxn ang="0">
                      <a:pos x="55" y="4"/>
                    </a:cxn>
                    <a:cxn ang="0">
                      <a:pos x="60" y="0"/>
                    </a:cxn>
                  </a:cxnLst>
                  <a:rect l="0" t="0" r="r" b="b"/>
                  <a:pathLst>
                    <a:path w="74" h="128">
                      <a:moveTo>
                        <a:pt x="50" y="46"/>
                      </a:moveTo>
                      <a:lnTo>
                        <a:pt x="48" y="49"/>
                      </a:lnTo>
                      <a:lnTo>
                        <a:pt x="45" y="49"/>
                      </a:lnTo>
                      <a:lnTo>
                        <a:pt x="42" y="50"/>
                      </a:lnTo>
                      <a:lnTo>
                        <a:pt x="36" y="56"/>
                      </a:lnTo>
                      <a:lnTo>
                        <a:pt x="34" y="57"/>
                      </a:lnTo>
                      <a:lnTo>
                        <a:pt x="32" y="60"/>
                      </a:lnTo>
                      <a:lnTo>
                        <a:pt x="31" y="61"/>
                      </a:lnTo>
                      <a:lnTo>
                        <a:pt x="31" y="63"/>
                      </a:lnTo>
                      <a:lnTo>
                        <a:pt x="29" y="63"/>
                      </a:lnTo>
                      <a:lnTo>
                        <a:pt x="29" y="64"/>
                      </a:lnTo>
                      <a:lnTo>
                        <a:pt x="27" y="67"/>
                      </a:lnTo>
                      <a:lnTo>
                        <a:pt x="27" y="70"/>
                      </a:lnTo>
                      <a:lnTo>
                        <a:pt x="25" y="71"/>
                      </a:lnTo>
                      <a:lnTo>
                        <a:pt x="25" y="72"/>
                      </a:lnTo>
                      <a:lnTo>
                        <a:pt x="24" y="75"/>
                      </a:lnTo>
                      <a:lnTo>
                        <a:pt x="24" y="79"/>
                      </a:lnTo>
                      <a:lnTo>
                        <a:pt x="23" y="81"/>
                      </a:lnTo>
                      <a:lnTo>
                        <a:pt x="23" y="93"/>
                      </a:lnTo>
                      <a:lnTo>
                        <a:pt x="24" y="95"/>
                      </a:lnTo>
                      <a:lnTo>
                        <a:pt x="24" y="97"/>
                      </a:lnTo>
                      <a:lnTo>
                        <a:pt x="25" y="99"/>
                      </a:lnTo>
                      <a:lnTo>
                        <a:pt x="25" y="102"/>
                      </a:lnTo>
                      <a:lnTo>
                        <a:pt x="27" y="102"/>
                      </a:lnTo>
                      <a:lnTo>
                        <a:pt x="27" y="103"/>
                      </a:lnTo>
                      <a:lnTo>
                        <a:pt x="29" y="106"/>
                      </a:lnTo>
                      <a:lnTo>
                        <a:pt x="32" y="106"/>
                      </a:lnTo>
                      <a:lnTo>
                        <a:pt x="32" y="104"/>
                      </a:lnTo>
                      <a:lnTo>
                        <a:pt x="35" y="102"/>
                      </a:lnTo>
                      <a:lnTo>
                        <a:pt x="34" y="103"/>
                      </a:lnTo>
                      <a:lnTo>
                        <a:pt x="36" y="100"/>
                      </a:lnTo>
                      <a:lnTo>
                        <a:pt x="36" y="99"/>
                      </a:lnTo>
                      <a:lnTo>
                        <a:pt x="38" y="96"/>
                      </a:lnTo>
                      <a:lnTo>
                        <a:pt x="39" y="95"/>
                      </a:lnTo>
                      <a:lnTo>
                        <a:pt x="39" y="92"/>
                      </a:lnTo>
                      <a:lnTo>
                        <a:pt x="41" y="89"/>
                      </a:lnTo>
                      <a:lnTo>
                        <a:pt x="42" y="85"/>
                      </a:lnTo>
                      <a:lnTo>
                        <a:pt x="45" y="78"/>
                      </a:lnTo>
                      <a:lnTo>
                        <a:pt x="46" y="72"/>
                      </a:lnTo>
                      <a:lnTo>
                        <a:pt x="48" y="65"/>
                      </a:lnTo>
                      <a:lnTo>
                        <a:pt x="48" y="58"/>
                      </a:lnTo>
                      <a:lnTo>
                        <a:pt x="49" y="53"/>
                      </a:lnTo>
                      <a:lnTo>
                        <a:pt x="49" y="49"/>
                      </a:lnTo>
                      <a:lnTo>
                        <a:pt x="50" y="47"/>
                      </a:lnTo>
                      <a:lnTo>
                        <a:pt x="50" y="46"/>
                      </a:lnTo>
                      <a:close/>
                      <a:moveTo>
                        <a:pt x="60" y="0"/>
                      </a:moveTo>
                      <a:lnTo>
                        <a:pt x="66" y="0"/>
                      </a:lnTo>
                      <a:lnTo>
                        <a:pt x="70" y="1"/>
                      </a:lnTo>
                      <a:lnTo>
                        <a:pt x="71" y="4"/>
                      </a:lnTo>
                      <a:lnTo>
                        <a:pt x="74" y="7"/>
                      </a:lnTo>
                      <a:lnTo>
                        <a:pt x="74" y="11"/>
                      </a:lnTo>
                      <a:lnTo>
                        <a:pt x="73" y="25"/>
                      </a:lnTo>
                      <a:lnTo>
                        <a:pt x="74" y="28"/>
                      </a:lnTo>
                      <a:lnTo>
                        <a:pt x="74" y="35"/>
                      </a:lnTo>
                      <a:lnTo>
                        <a:pt x="73" y="37"/>
                      </a:lnTo>
                      <a:lnTo>
                        <a:pt x="71" y="49"/>
                      </a:lnTo>
                      <a:lnTo>
                        <a:pt x="66" y="86"/>
                      </a:lnTo>
                      <a:lnTo>
                        <a:pt x="60" y="100"/>
                      </a:lnTo>
                      <a:lnTo>
                        <a:pt x="53" y="114"/>
                      </a:lnTo>
                      <a:lnTo>
                        <a:pt x="41" y="127"/>
                      </a:lnTo>
                      <a:lnTo>
                        <a:pt x="35" y="128"/>
                      </a:lnTo>
                      <a:lnTo>
                        <a:pt x="24" y="127"/>
                      </a:lnTo>
                      <a:lnTo>
                        <a:pt x="14" y="121"/>
                      </a:lnTo>
                      <a:lnTo>
                        <a:pt x="7" y="114"/>
                      </a:lnTo>
                      <a:lnTo>
                        <a:pt x="3" y="103"/>
                      </a:lnTo>
                      <a:lnTo>
                        <a:pt x="0" y="88"/>
                      </a:lnTo>
                      <a:lnTo>
                        <a:pt x="3" y="71"/>
                      </a:lnTo>
                      <a:lnTo>
                        <a:pt x="9" y="56"/>
                      </a:lnTo>
                      <a:lnTo>
                        <a:pt x="18" y="43"/>
                      </a:lnTo>
                      <a:lnTo>
                        <a:pt x="29" y="32"/>
                      </a:lnTo>
                      <a:lnTo>
                        <a:pt x="45" y="25"/>
                      </a:lnTo>
                      <a:lnTo>
                        <a:pt x="52" y="22"/>
                      </a:lnTo>
                      <a:lnTo>
                        <a:pt x="52" y="7"/>
                      </a:lnTo>
                      <a:lnTo>
                        <a:pt x="55" y="4"/>
                      </a:lnTo>
                      <a:lnTo>
                        <a:pt x="56" y="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5" name="Freeform 249"/>
                <p:cNvSpPr>
                  <a:spLocks/>
                </p:cNvSpPr>
                <p:nvPr/>
              </p:nvSpPr>
              <p:spPr bwMode="auto">
                <a:xfrm>
                  <a:off x="2235" y="494"/>
                  <a:ext cx="208" cy="185"/>
                </a:xfrm>
                <a:custGeom>
                  <a:avLst/>
                  <a:gdLst/>
                  <a:ahLst/>
                  <a:cxnLst>
                    <a:cxn ang="0">
                      <a:pos x="50" y="0"/>
                    </a:cxn>
                    <a:cxn ang="0">
                      <a:pos x="57" y="3"/>
                    </a:cxn>
                    <a:cxn ang="0">
                      <a:pos x="89" y="21"/>
                    </a:cxn>
                    <a:cxn ang="0">
                      <a:pos x="127" y="32"/>
                    </a:cxn>
                    <a:cxn ang="0">
                      <a:pos x="163" y="45"/>
                    </a:cxn>
                    <a:cxn ang="0">
                      <a:pos x="192" y="66"/>
                    </a:cxn>
                    <a:cxn ang="0">
                      <a:pos x="206" y="98"/>
                    </a:cxn>
                    <a:cxn ang="0">
                      <a:pos x="203" y="131"/>
                    </a:cxn>
                    <a:cxn ang="0">
                      <a:pos x="185" y="158"/>
                    </a:cxn>
                    <a:cxn ang="0">
                      <a:pos x="145" y="180"/>
                    </a:cxn>
                    <a:cxn ang="0">
                      <a:pos x="98" y="185"/>
                    </a:cxn>
                    <a:cxn ang="0">
                      <a:pos x="88" y="178"/>
                    </a:cxn>
                    <a:cxn ang="0">
                      <a:pos x="91" y="166"/>
                    </a:cxn>
                    <a:cxn ang="0">
                      <a:pos x="114" y="163"/>
                    </a:cxn>
                    <a:cxn ang="0">
                      <a:pos x="150" y="155"/>
                    </a:cxn>
                    <a:cxn ang="0">
                      <a:pos x="178" y="134"/>
                    </a:cxn>
                    <a:cxn ang="0">
                      <a:pos x="184" y="96"/>
                    </a:cxn>
                    <a:cxn ang="0">
                      <a:pos x="160" y="68"/>
                    </a:cxn>
                    <a:cxn ang="0">
                      <a:pos x="112" y="50"/>
                    </a:cxn>
                    <a:cxn ang="0">
                      <a:pos x="63" y="32"/>
                    </a:cxn>
                    <a:cxn ang="0">
                      <a:pos x="56" y="31"/>
                    </a:cxn>
                    <a:cxn ang="0">
                      <a:pos x="45" y="32"/>
                    </a:cxn>
                    <a:cxn ang="0">
                      <a:pos x="25" y="28"/>
                    </a:cxn>
                    <a:cxn ang="0">
                      <a:pos x="21" y="43"/>
                    </a:cxn>
                    <a:cxn ang="0">
                      <a:pos x="13" y="55"/>
                    </a:cxn>
                    <a:cxn ang="0">
                      <a:pos x="3" y="52"/>
                    </a:cxn>
                    <a:cxn ang="0">
                      <a:pos x="0" y="17"/>
                    </a:cxn>
                    <a:cxn ang="0">
                      <a:pos x="11" y="6"/>
                    </a:cxn>
                    <a:cxn ang="0">
                      <a:pos x="36" y="9"/>
                    </a:cxn>
                    <a:cxn ang="0">
                      <a:pos x="39" y="4"/>
                    </a:cxn>
                    <a:cxn ang="0">
                      <a:pos x="42" y="2"/>
                    </a:cxn>
                    <a:cxn ang="0">
                      <a:pos x="46" y="0"/>
                    </a:cxn>
                  </a:cxnLst>
                  <a:rect l="0" t="0" r="r" b="b"/>
                  <a:pathLst>
                    <a:path w="208" h="185">
                      <a:moveTo>
                        <a:pt x="46" y="0"/>
                      </a:moveTo>
                      <a:lnTo>
                        <a:pt x="50" y="0"/>
                      </a:lnTo>
                      <a:lnTo>
                        <a:pt x="54" y="2"/>
                      </a:lnTo>
                      <a:lnTo>
                        <a:pt x="57" y="3"/>
                      </a:lnTo>
                      <a:lnTo>
                        <a:pt x="73" y="13"/>
                      </a:lnTo>
                      <a:lnTo>
                        <a:pt x="89" y="21"/>
                      </a:lnTo>
                      <a:lnTo>
                        <a:pt x="107" y="27"/>
                      </a:lnTo>
                      <a:lnTo>
                        <a:pt x="127" y="32"/>
                      </a:lnTo>
                      <a:lnTo>
                        <a:pt x="145" y="38"/>
                      </a:lnTo>
                      <a:lnTo>
                        <a:pt x="163" y="45"/>
                      </a:lnTo>
                      <a:lnTo>
                        <a:pt x="178" y="55"/>
                      </a:lnTo>
                      <a:lnTo>
                        <a:pt x="192" y="66"/>
                      </a:lnTo>
                      <a:lnTo>
                        <a:pt x="202" y="82"/>
                      </a:lnTo>
                      <a:lnTo>
                        <a:pt x="206" y="98"/>
                      </a:lnTo>
                      <a:lnTo>
                        <a:pt x="208" y="114"/>
                      </a:lnTo>
                      <a:lnTo>
                        <a:pt x="203" y="131"/>
                      </a:lnTo>
                      <a:lnTo>
                        <a:pt x="196" y="145"/>
                      </a:lnTo>
                      <a:lnTo>
                        <a:pt x="185" y="158"/>
                      </a:lnTo>
                      <a:lnTo>
                        <a:pt x="166" y="170"/>
                      </a:lnTo>
                      <a:lnTo>
                        <a:pt x="145" y="180"/>
                      </a:lnTo>
                      <a:lnTo>
                        <a:pt x="121" y="184"/>
                      </a:lnTo>
                      <a:lnTo>
                        <a:pt x="98" y="185"/>
                      </a:lnTo>
                      <a:lnTo>
                        <a:pt x="91" y="183"/>
                      </a:lnTo>
                      <a:lnTo>
                        <a:pt x="88" y="178"/>
                      </a:lnTo>
                      <a:lnTo>
                        <a:pt x="88" y="172"/>
                      </a:lnTo>
                      <a:lnTo>
                        <a:pt x="91" y="166"/>
                      </a:lnTo>
                      <a:lnTo>
                        <a:pt x="98" y="163"/>
                      </a:lnTo>
                      <a:lnTo>
                        <a:pt x="114" y="163"/>
                      </a:lnTo>
                      <a:lnTo>
                        <a:pt x="132" y="160"/>
                      </a:lnTo>
                      <a:lnTo>
                        <a:pt x="150" y="155"/>
                      </a:lnTo>
                      <a:lnTo>
                        <a:pt x="167" y="146"/>
                      </a:lnTo>
                      <a:lnTo>
                        <a:pt x="178" y="134"/>
                      </a:lnTo>
                      <a:lnTo>
                        <a:pt x="185" y="114"/>
                      </a:lnTo>
                      <a:lnTo>
                        <a:pt x="184" y="96"/>
                      </a:lnTo>
                      <a:lnTo>
                        <a:pt x="176" y="81"/>
                      </a:lnTo>
                      <a:lnTo>
                        <a:pt x="160" y="68"/>
                      </a:lnTo>
                      <a:lnTo>
                        <a:pt x="137" y="59"/>
                      </a:lnTo>
                      <a:lnTo>
                        <a:pt x="112" y="50"/>
                      </a:lnTo>
                      <a:lnTo>
                        <a:pt x="86" y="43"/>
                      </a:lnTo>
                      <a:lnTo>
                        <a:pt x="63" y="32"/>
                      </a:lnTo>
                      <a:lnTo>
                        <a:pt x="57" y="30"/>
                      </a:lnTo>
                      <a:lnTo>
                        <a:pt x="56" y="31"/>
                      </a:lnTo>
                      <a:lnTo>
                        <a:pt x="52" y="32"/>
                      </a:lnTo>
                      <a:lnTo>
                        <a:pt x="45" y="32"/>
                      </a:lnTo>
                      <a:lnTo>
                        <a:pt x="41" y="31"/>
                      </a:lnTo>
                      <a:lnTo>
                        <a:pt x="25" y="28"/>
                      </a:lnTo>
                      <a:lnTo>
                        <a:pt x="21" y="28"/>
                      </a:lnTo>
                      <a:lnTo>
                        <a:pt x="21" y="43"/>
                      </a:lnTo>
                      <a:lnTo>
                        <a:pt x="18" y="52"/>
                      </a:lnTo>
                      <a:lnTo>
                        <a:pt x="13" y="55"/>
                      </a:lnTo>
                      <a:lnTo>
                        <a:pt x="9" y="55"/>
                      </a:lnTo>
                      <a:lnTo>
                        <a:pt x="3" y="52"/>
                      </a:lnTo>
                      <a:lnTo>
                        <a:pt x="0" y="43"/>
                      </a:lnTo>
                      <a:lnTo>
                        <a:pt x="0" y="17"/>
                      </a:lnTo>
                      <a:lnTo>
                        <a:pt x="3" y="9"/>
                      </a:lnTo>
                      <a:lnTo>
                        <a:pt x="11" y="6"/>
                      </a:lnTo>
                      <a:lnTo>
                        <a:pt x="17" y="6"/>
                      </a:lnTo>
                      <a:lnTo>
                        <a:pt x="36" y="9"/>
                      </a:lnTo>
                      <a:lnTo>
                        <a:pt x="38" y="6"/>
                      </a:lnTo>
                      <a:lnTo>
                        <a:pt x="39" y="4"/>
                      </a:lnTo>
                      <a:lnTo>
                        <a:pt x="42" y="3"/>
                      </a:lnTo>
                      <a:lnTo>
                        <a:pt x="42" y="2"/>
                      </a:lnTo>
                      <a:lnTo>
                        <a:pt x="43"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6" name="Freeform 250"/>
                <p:cNvSpPr>
                  <a:spLocks/>
                </p:cNvSpPr>
                <p:nvPr/>
              </p:nvSpPr>
              <p:spPr bwMode="auto">
                <a:xfrm>
                  <a:off x="2263" y="537"/>
                  <a:ext cx="81" cy="77"/>
                </a:xfrm>
                <a:custGeom>
                  <a:avLst/>
                  <a:gdLst/>
                  <a:ahLst/>
                  <a:cxnLst>
                    <a:cxn ang="0">
                      <a:pos x="8" y="0"/>
                    </a:cxn>
                    <a:cxn ang="0">
                      <a:pos x="11" y="0"/>
                    </a:cxn>
                    <a:cxn ang="0">
                      <a:pos x="15" y="2"/>
                    </a:cxn>
                    <a:cxn ang="0">
                      <a:pos x="33" y="14"/>
                    </a:cxn>
                    <a:cxn ang="0">
                      <a:pos x="52" y="28"/>
                    </a:cxn>
                    <a:cxn ang="0">
                      <a:pos x="67" y="44"/>
                    </a:cxn>
                    <a:cxn ang="0">
                      <a:pos x="79" y="60"/>
                    </a:cxn>
                    <a:cxn ang="0">
                      <a:pos x="81" y="64"/>
                    </a:cxn>
                    <a:cxn ang="0">
                      <a:pos x="81" y="69"/>
                    </a:cxn>
                    <a:cxn ang="0">
                      <a:pos x="79" y="71"/>
                    </a:cxn>
                    <a:cxn ang="0">
                      <a:pos x="77" y="74"/>
                    </a:cxn>
                    <a:cxn ang="0">
                      <a:pos x="74" y="76"/>
                    </a:cxn>
                    <a:cxn ang="0">
                      <a:pos x="70" y="77"/>
                    </a:cxn>
                    <a:cxn ang="0">
                      <a:pos x="65" y="77"/>
                    </a:cxn>
                    <a:cxn ang="0">
                      <a:pos x="60" y="71"/>
                    </a:cxn>
                    <a:cxn ang="0">
                      <a:pos x="49" y="56"/>
                    </a:cxn>
                    <a:cxn ang="0">
                      <a:pos x="35" y="44"/>
                    </a:cxn>
                    <a:cxn ang="0">
                      <a:pos x="20" y="31"/>
                    </a:cxn>
                    <a:cxn ang="0">
                      <a:pos x="4" y="21"/>
                    </a:cxn>
                    <a:cxn ang="0">
                      <a:pos x="1" y="19"/>
                    </a:cxn>
                    <a:cxn ang="0">
                      <a:pos x="0" y="14"/>
                    </a:cxn>
                    <a:cxn ang="0">
                      <a:pos x="0" y="7"/>
                    </a:cxn>
                    <a:cxn ang="0">
                      <a:pos x="6" y="2"/>
                    </a:cxn>
                    <a:cxn ang="0">
                      <a:pos x="8" y="0"/>
                    </a:cxn>
                  </a:cxnLst>
                  <a:rect l="0" t="0" r="r" b="b"/>
                  <a:pathLst>
                    <a:path w="81" h="77">
                      <a:moveTo>
                        <a:pt x="8" y="0"/>
                      </a:moveTo>
                      <a:lnTo>
                        <a:pt x="11" y="0"/>
                      </a:lnTo>
                      <a:lnTo>
                        <a:pt x="15" y="2"/>
                      </a:lnTo>
                      <a:lnTo>
                        <a:pt x="33" y="14"/>
                      </a:lnTo>
                      <a:lnTo>
                        <a:pt x="52" y="28"/>
                      </a:lnTo>
                      <a:lnTo>
                        <a:pt x="67" y="44"/>
                      </a:lnTo>
                      <a:lnTo>
                        <a:pt x="79" y="60"/>
                      </a:lnTo>
                      <a:lnTo>
                        <a:pt x="81" y="64"/>
                      </a:lnTo>
                      <a:lnTo>
                        <a:pt x="81" y="69"/>
                      </a:lnTo>
                      <a:lnTo>
                        <a:pt x="79" y="71"/>
                      </a:lnTo>
                      <a:lnTo>
                        <a:pt x="77" y="74"/>
                      </a:lnTo>
                      <a:lnTo>
                        <a:pt x="74" y="76"/>
                      </a:lnTo>
                      <a:lnTo>
                        <a:pt x="70" y="77"/>
                      </a:lnTo>
                      <a:lnTo>
                        <a:pt x="65" y="77"/>
                      </a:lnTo>
                      <a:lnTo>
                        <a:pt x="60" y="71"/>
                      </a:lnTo>
                      <a:lnTo>
                        <a:pt x="49" y="56"/>
                      </a:lnTo>
                      <a:lnTo>
                        <a:pt x="35" y="44"/>
                      </a:lnTo>
                      <a:lnTo>
                        <a:pt x="20" y="31"/>
                      </a:lnTo>
                      <a:lnTo>
                        <a:pt x="4" y="21"/>
                      </a:lnTo>
                      <a:lnTo>
                        <a:pt x="1" y="19"/>
                      </a:lnTo>
                      <a:lnTo>
                        <a:pt x="0" y="14"/>
                      </a:lnTo>
                      <a:lnTo>
                        <a:pt x="0" y="7"/>
                      </a:lnTo>
                      <a:lnTo>
                        <a:pt x="6"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7" name="Freeform 251"/>
                <p:cNvSpPr>
                  <a:spLocks/>
                </p:cNvSpPr>
                <p:nvPr/>
              </p:nvSpPr>
              <p:spPr bwMode="auto">
                <a:xfrm>
                  <a:off x="2224" y="532"/>
                  <a:ext cx="82" cy="149"/>
                </a:xfrm>
                <a:custGeom>
                  <a:avLst/>
                  <a:gdLst/>
                  <a:ahLst/>
                  <a:cxnLst>
                    <a:cxn ang="0">
                      <a:pos x="8" y="0"/>
                    </a:cxn>
                    <a:cxn ang="0">
                      <a:pos x="11" y="0"/>
                    </a:cxn>
                    <a:cxn ang="0">
                      <a:pos x="15" y="1"/>
                    </a:cxn>
                    <a:cxn ang="0">
                      <a:pos x="17" y="3"/>
                    </a:cxn>
                    <a:cxn ang="0">
                      <a:pos x="20" y="4"/>
                    </a:cxn>
                    <a:cxn ang="0">
                      <a:pos x="21" y="8"/>
                    </a:cxn>
                    <a:cxn ang="0">
                      <a:pos x="28" y="22"/>
                    </a:cxn>
                    <a:cxn ang="0">
                      <a:pos x="39" y="35"/>
                    </a:cxn>
                    <a:cxn ang="0">
                      <a:pos x="49" y="46"/>
                    </a:cxn>
                    <a:cxn ang="0">
                      <a:pos x="65" y="64"/>
                    </a:cxn>
                    <a:cxn ang="0">
                      <a:pos x="78" y="83"/>
                    </a:cxn>
                    <a:cxn ang="0">
                      <a:pos x="82" y="99"/>
                    </a:cxn>
                    <a:cxn ang="0">
                      <a:pos x="81" y="111"/>
                    </a:cxn>
                    <a:cxn ang="0">
                      <a:pos x="75" y="124"/>
                    </a:cxn>
                    <a:cxn ang="0">
                      <a:pos x="65" y="134"/>
                    </a:cxn>
                    <a:cxn ang="0">
                      <a:pos x="54" y="140"/>
                    </a:cxn>
                    <a:cxn ang="0">
                      <a:pos x="40" y="147"/>
                    </a:cxn>
                    <a:cxn ang="0">
                      <a:pos x="36" y="149"/>
                    </a:cxn>
                    <a:cxn ang="0">
                      <a:pos x="31" y="146"/>
                    </a:cxn>
                    <a:cxn ang="0">
                      <a:pos x="29" y="142"/>
                    </a:cxn>
                    <a:cxn ang="0">
                      <a:pos x="28" y="139"/>
                    </a:cxn>
                    <a:cxn ang="0">
                      <a:pos x="28" y="135"/>
                    </a:cxn>
                    <a:cxn ang="0">
                      <a:pos x="29" y="132"/>
                    </a:cxn>
                    <a:cxn ang="0">
                      <a:pos x="31" y="128"/>
                    </a:cxn>
                    <a:cxn ang="0">
                      <a:pos x="35" y="127"/>
                    </a:cxn>
                    <a:cxn ang="0">
                      <a:pos x="52" y="118"/>
                    </a:cxn>
                    <a:cxn ang="0">
                      <a:pos x="57" y="111"/>
                    </a:cxn>
                    <a:cxn ang="0">
                      <a:pos x="60" y="104"/>
                    </a:cxn>
                    <a:cxn ang="0">
                      <a:pos x="59" y="95"/>
                    </a:cxn>
                    <a:cxn ang="0">
                      <a:pos x="49" y="79"/>
                    </a:cxn>
                    <a:cxn ang="0">
                      <a:pos x="36" y="64"/>
                    </a:cxn>
                    <a:cxn ang="0">
                      <a:pos x="27" y="53"/>
                    </a:cxn>
                    <a:cxn ang="0">
                      <a:pos x="15" y="42"/>
                    </a:cxn>
                    <a:cxn ang="0">
                      <a:pos x="6" y="29"/>
                    </a:cxn>
                    <a:cxn ang="0">
                      <a:pos x="0" y="14"/>
                    </a:cxn>
                    <a:cxn ang="0">
                      <a:pos x="0" y="10"/>
                    </a:cxn>
                    <a:cxn ang="0">
                      <a:pos x="3" y="4"/>
                    </a:cxn>
                    <a:cxn ang="0">
                      <a:pos x="6" y="1"/>
                    </a:cxn>
                    <a:cxn ang="0">
                      <a:pos x="8" y="0"/>
                    </a:cxn>
                  </a:cxnLst>
                  <a:rect l="0" t="0" r="r" b="b"/>
                  <a:pathLst>
                    <a:path w="82" h="149">
                      <a:moveTo>
                        <a:pt x="8" y="0"/>
                      </a:moveTo>
                      <a:lnTo>
                        <a:pt x="11" y="0"/>
                      </a:lnTo>
                      <a:lnTo>
                        <a:pt x="15" y="1"/>
                      </a:lnTo>
                      <a:lnTo>
                        <a:pt x="17" y="3"/>
                      </a:lnTo>
                      <a:lnTo>
                        <a:pt x="20" y="4"/>
                      </a:lnTo>
                      <a:lnTo>
                        <a:pt x="21" y="8"/>
                      </a:lnTo>
                      <a:lnTo>
                        <a:pt x="28" y="22"/>
                      </a:lnTo>
                      <a:lnTo>
                        <a:pt x="39" y="35"/>
                      </a:lnTo>
                      <a:lnTo>
                        <a:pt x="49" y="46"/>
                      </a:lnTo>
                      <a:lnTo>
                        <a:pt x="65" y="64"/>
                      </a:lnTo>
                      <a:lnTo>
                        <a:pt x="78" y="83"/>
                      </a:lnTo>
                      <a:lnTo>
                        <a:pt x="82" y="99"/>
                      </a:lnTo>
                      <a:lnTo>
                        <a:pt x="81" y="111"/>
                      </a:lnTo>
                      <a:lnTo>
                        <a:pt x="75" y="124"/>
                      </a:lnTo>
                      <a:lnTo>
                        <a:pt x="65" y="134"/>
                      </a:lnTo>
                      <a:lnTo>
                        <a:pt x="54" y="140"/>
                      </a:lnTo>
                      <a:lnTo>
                        <a:pt x="40" y="147"/>
                      </a:lnTo>
                      <a:lnTo>
                        <a:pt x="36" y="149"/>
                      </a:lnTo>
                      <a:lnTo>
                        <a:pt x="31" y="146"/>
                      </a:lnTo>
                      <a:lnTo>
                        <a:pt x="29" y="142"/>
                      </a:lnTo>
                      <a:lnTo>
                        <a:pt x="28" y="139"/>
                      </a:lnTo>
                      <a:lnTo>
                        <a:pt x="28" y="135"/>
                      </a:lnTo>
                      <a:lnTo>
                        <a:pt x="29" y="132"/>
                      </a:lnTo>
                      <a:lnTo>
                        <a:pt x="31" y="128"/>
                      </a:lnTo>
                      <a:lnTo>
                        <a:pt x="35" y="127"/>
                      </a:lnTo>
                      <a:lnTo>
                        <a:pt x="52" y="118"/>
                      </a:lnTo>
                      <a:lnTo>
                        <a:pt x="57" y="111"/>
                      </a:lnTo>
                      <a:lnTo>
                        <a:pt x="60" y="104"/>
                      </a:lnTo>
                      <a:lnTo>
                        <a:pt x="59" y="95"/>
                      </a:lnTo>
                      <a:lnTo>
                        <a:pt x="49" y="79"/>
                      </a:lnTo>
                      <a:lnTo>
                        <a:pt x="36" y="64"/>
                      </a:lnTo>
                      <a:lnTo>
                        <a:pt x="27" y="53"/>
                      </a:lnTo>
                      <a:lnTo>
                        <a:pt x="15" y="42"/>
                      </a:lnTo>
                      <a:lnTo>
                        <a:pt x="6" y="29"/>
                      </a:lnTo>
                      <a:lnTo>
                        <a:pt x="0" y="14"/>
                      </a:lnTo>
                      <a:lnTo>
                        <a:pt x="0" y="10"/>
                      </a:lnTo>
                      <a:lnTo>
                        <a:pt x="3" y="4"/>
                      </a:lnTo>
                      <a:lnTo>
                        <a:pt x="6"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8" name="Freeform 252"/>
                <p:cNvSpPr>
                  <a:spLocks/>
                </p:cNvSpPr>
                <p:nvPr/>
              </p:nvSpPr>
              <p:spPr bwMode="auto">
                <a:xfrm>
                  <a:off x="2217" y="586"/>
                  <a:ext cx="138" cy="117"/>
                </a:xfrm>
                <a:custGeom>
                  <a:avLst/>
                  <a:gdLst/>
                  <a:ahLst/>
                  <a:cxnLst>
                    <a:cxn ang="0">
                      <a:pos x="46" y="0"/>
                    </a:cxn>
                    <a:cxn ang="0">
                      <a:pos x="50" y="2"/>
                    </a:cxn>
                    <a:cxn ang="0">
                      <a:pos x="53" y="3"/>
                    </a:cxn>
                    <a:cxn ang="0">
                      <a:pos x="54" y="6"/>
                    </a:cxn>
                    <a:cxn ang="0">
                      <a:pos x="56" y="10"/>
                    </a:cxn>
                    <a:cxn ang="0">
                      <a:pos x="56" y="13"/>
                    </a:cxn>
                    <a:cxn ang="0">
                      <a:pos x="54" y="17"/>
                    </a:cxn>
                    <a:cxn ang="0">
                      <a:pos x="52" y="20"/>
                    </a:cxn>
                    <a:cxn ang="0">
                      <a:pos x="47" y="22"/>
                    </a:cxn>
                    <a:cxn ang="0">
                      <a:pos x="39" y="27"/>
                    </a:cxn>
                    <a:cxn ang="0">
                      <a:pos x="31" y="32"/>
                    </a:cxn>
                    <a:cxn ang="0">
                      <a:pos x="24" y="41"/>
                    </a:cxn>
                    <a:cxn ang="0">
                      <a:pos x="22" y="50"/>
                    </a:cxn>
                    <a:cxn ang="0">
                      <a:pos x="27" y="67"/>
                    </a:cxn>
                    <a:cxn ang="0">
                      <a:pos x="39" y="80"/>
                    </a:cxn>
                    <a:cxn ang="0">
                      <a:pos x="59" y="91"/>
                    </a:cxn>
                    <a:cxn ang="0">
                      <a:pos x="79" y="95"/>
                    </a:cxn>
                    <a:cxn ang="0">
                      <a:pos x="100" y="93"/>
                    </a:cxn>
                    <a:cxn ang="0">
                      <a:pos x="121" y="84"/>
                    </a:cxn>
                    <a:cxn ang="0">
                      <a:pos x="125" y="82"/>
                    </a:cxn>
                    <a:cxn ang="0">
                      <a:pos x="130" y="82"/>
                    </a:cxn>
                    <a:cxn ang="0">
                      <a:pos x="132" y="84"/>
                    </a:cxn>
                    <a:cxn ang="0">
                      <a:pos x="135" y="86"/>
                    </a:cxn>
                    <a:cxn ang="0">
                      <a:pos x="136" y="89"/>
                    </a:cxn>
                    <a:cxn ang="0">
                      <a:pos x="138" y="93"/>
                    </a:cxn>
                    <a:cxn ang="0">
                      <a:pos x="138" y="96"/>
                    </a:cxn>
                    <a:cxn ang="0">
                      <a:pos x="135" y="100"/>
                    </a:cxn>
                    <a:cxn ang="0">
                      <a:pos x="132" y="103"/>
                    </a:cxn>
                    <a:cxn ang="0">
                      <a:pos x="113" y="113"/>
                    </a:cxn>
                    <a:cxn ang="0">
                      <a:pos x="92" y="117"/>
                    </a:cxn>
                    <a:cxn ang="0">
                      <a:pos x="71" y="117"/>
                    </a:cxn>
                    <a:cxn ang="0">
                      <a:pos x="50" y="112"/>
                    </a:cxn>
                    <a:cxn ang="0">
                      <a:pos x="31" y="102"/>
                    </a:cxn>
                    <a:cxn ang="0">
                      <a:pos x="15" y="86"/>
                    </a:cxn>
                    <a:cxn ang="0">
                      <a:pos x="6" y="73"/>
                    </a:cxn>
                    <a:cxn ang="0">
                      <a:pos x="0" y="57"/>
                    </a:cxn>
                    <a:cxn ang="0">
                      <a:pos x="2" y="41"/>
                    </a:cxn>
                    <a:cxn ang="0">
                      <a:pos x="7" y="27"/>
                    </a:cxn>
                    <a:cxn ang="0">
                      <a:pos x="17" y="15"/>
                    </a:cxn>
                    <a:cxn ang="0">
                      <a:pos x="29" y="7"/>
                    </a:cxn>
                    <a:cxn ang="0">
                      <a:pos x="42" y="2"/>
                    </a:cxn>
                    <a:cxn ang="0">
                      <a:pos x="46" y="0"/>
                    </a:cxn>
                  </a:cxnLst>
                  <a:rect l="0" t="0" r="r" b="b"/>
                  <a:pathLst>
                    <a:path w="138" h="117">
                      <a:moveTo>
                        <a:pt x="46" y="0"/>
                      </a:moveTo>
                      <a:lnTo>
                        <a:pt x="50" y="2"/>
                      </a:lnTo>
                      <a:lnTo>
                        <a:pt x="53" y="3"/>
                      </a:lnTo>
                      <a:lnTo>
                        <a:pt x="54" y="6"/>
                      </a:lnTo>
                      <a:lnTo>
                        <a:pt x="56" y="10"/>
                      </a:lnTo>
                      <a:lnTo>
                        <a:pt x="56" y="13"/>
                      </a:lnTo>
                      <a:lnTo>
                        <a:pt x="54" y="17"/>
                      </a:lnTo>
                      <a:lnTo>
                        <a:pt x="52" y="20"/>
                      </a:lnTo>
                      <a:lnTo>
                        <a:pt x="47" y="22"/>
                      </a:lnTo>
                      <a:lnTo>
                        <a:pt x="39" y="27"/>
                      </a:lnTo>
                      <a:lnTo>
                        <a:pt x="31" y="32"/>
                      </a:lnTo>
                      <a:lnTo>
                        <a:pt x="24" y="41"/>
                      </a:lnTo>
                      <a:lnTo>
                        <a:pt x="22" y="50"/>
                      </a:lnTo>
                      <a:lnTo>
                        <a:pt x="27" y="67"/>
                      </a:lnTo>
                      <a:lnTo>
                        <a:pt x="39" y="80"/>
                      </a:lnTo>
                      <a:lnTo>
                        <a:pt x="59" y="91"/>
                      </a:lnTo>
                      <a:lnTo>
                        <a:pt x="79" y="95"/>
                      </a:lnTo>
                      <a:lnTo>
                        <a:pt x="100" y="93"/>
                      </a:lnTo>
                      <a:lnTo>
                        <a:pt x="121" y="84"/>
                      </a:lnTo>
                      <a:lnTo>
                        <a:pt x="125" y="82"/>
                      </a:lnTo>
                      <a:lnTo>
                        <a:pt x="130" y="82"/>
                      </a:lnTo>
                      <a:lnTo>
                        <a:pt x="132" y="84"/>
                      </a:lnTo>
                      <a:lnTo>
                        <a:pt x="135" y="86"/>
                      </a:lnTo>
                      <a:lnTo>
                        <a:pt x="136" y="89"/>
                      </a:lnTo>
                      <a:lnTo>
                        <a:pt x="138" y="93"/>
                      </a:lnTo>
                      <a:lnTo>
                        <a:pt x="138" y="96"/>
                      </a:lnTo>
                      <a:lnTo>
                        <a:pt x="135" y="100"/>
                      </a:lnTo>
                      <a:lnTo>
                        <a:pt x="132" y="103"/>
                      </a:lnTo>
                      <a:lnTo>
                        <a:pt x="113" y="113"/>
                      </a:lnTo>
                      <a:lnTo>
                        <a:pt x="92" y="117"/>
                      </a:lnTo>
                      <a:lnTo>
                        <a:pt x="71" y="117"/>
                      </a:lnTo>
                      <a:lnTo>
                        <a:pt x="50" y="112"/>
                      </a:lnTo>
                      <a:lnTo>
                        <a:pt x="31" y="102"/>
                      </a:lnTo>
                      <a:lnTo>
                        <a:pt x="15" y="86"/>
                      </a:lnTo>
                      <a:lnTo>
                        <a:pt x="6" y="73"/>
                      </a:lnTo>
                      <a:lnTo>
                        <a:pt x="0" y="57"/>
                      </a:lnTo>
                      <a:lnTo>
                        <a:pt x="2" y="41"/>
                      </a:lnTo>
                      <a:lnTo>
                        <a:pt x="7" y="27"/>
                      </a:lnTo>
                      <a:lnTo>
                        <a:pt x="17" y="15"/>
                      </a:lnTo>
                      <a:lnTo>
                        <a:pt x="29" y="7"/>
                      </a:lnTo>
                      <a:lnTo>
                        <a:pt x="42"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9" name="Freeform 253"/>
                <p:cNvSpPr>
                  <a:spLocks/>
                </p:cNvSpPr>
                <p:nvPr/>
              </p:nvSpPr>
              <p:spPr bwMode="auto">
                <a:xfrm>
                  <a:off x="2203" y="642"/>
                  <a:ext cx="107" cy="97"/>
                </a:xfrm>
                <a:custGeom>
                  <a:avLst/>
                  <a:gdLst/>
                  <a:ahLst/>
                  <a:cxnLst>
                    <a:cxn ang="0">
                      <a:pos x="18" y="0"/>
                    </a:cxn>
                    <a:cxn ang="0">
                      <a:pos x="22" y="0"/>
                    </a:cxn>
                    <a:cxn ang="0">
                      <a:pos x="25" y="1"/>
                    </a:cxn>
                    <a:cxn ang="0">
                      <a:pos x="29" y="3"/>
                    </a:cxn>
                    <a:cxn ang="0">
                      <a:pos x="32" y="8"/>
                    </a:cxn>
                    <a:cxn ang="0">
                      <a:pos x="32" y="12"/>
                    </a:cxn>
                    <a:cxn ang="0">
                      <a:pos x="31" y="17"/>
                    </a:cxn>
                    <a:cxn ang="0">
                      <a:pos x="24" y="30"/>
                    </a:cxn>
                    <a:cxn ang="0">
                      <a:pos x="25" y="43"/>
                    </a:cxn>
                    <a:cxn ang="0">
                      <a:pos x="31" y="53"/>
                    </a:cxn>
                    <a:cxn ang="0">
                      <a:pos x="42" y="61"/>
                    </a:cxn>
                    <a:cxn ang="0">
                      <a:pos x="70" y="72"/>
                    </a:cxn>
                    <a:cxn ang="0">
                      <a:pos x="85" y="74"/>
                    </a:cxn>
                    <a:cxn ang="0">
                      <a:pos x="98" y="75"/>
                    </a:cxn>
                    <a:cxn ang="0">
                      <a:pos x="105" y="78"/>
                    </a:cxn>
                    <a:cxn ang="0">
                      <a:pos x="107" y="83"/>
                    </a:cxn>
                    <a:cxn ang="0">
                      <a:pos x="107" y="90"/>
                    </a:cxn>
                    <a:cxn ang="0">
                      <a:pos x="105" y="96"/>
                    </a:cxn>
                    <a:cxn ang="0">
                      <a:pos x="98" y="97"/>
                    </a:cxn>
                    <a:cxn ang="0">
                      <a:pos x="81" y="96"/>
                    </a:cxn>
                    <a:cxn ang="0">
                      <a:pos x="63" y="92"/>
                    </a:cxn>
                    <a:cxn ang="0">
                      <a:pos x="45" y="86"/>
                    </a:cxn>
                    <a:cxn ang="0">
                      <a:pos x="29" y="78"/>
                    </a:cxn>
                    <a:cxn ang="0">
                      <a:pos x="16" y="67"/>
                    </a:cxn>
                    <a:cxn ang="0">
                      <a:pos x="6" y="54"/>
                    </a:cxn>
                    <a:cxn ang="0">
                      <a:pos x="0" y="40"/>
                    </a:cxn>
                    <a:cxn ang="0">
                      <a:pos x="2" y="24"/>
                    </a:cxn>
                    <a:cxn ang="0">
                      <a:pos x="11" y="5"/>
                    </a:cxn>
                    <a:cxn ang="0">
                      <a:pos x="14" y="3"/>
                    </a:cxn>
                    <a:cxn ang="0">
                      <a:pos x="18" y="0"/>
                    </a:cxn>
                  </a:cxnLst>
                  <a:rect l="0" t="0" r="r" b="b"/>
                  <a:pathLst>
                    <a:path w="107" h="97">
                      <a:moveTo>
                        <a:pt x="18" y="0"/>
                      </a:moveTo>
                      <a:lnTo>
                        <a:pt x="22" y="0"/>
                      </a:lnTo>
                      <a:lnTo>
                        <a:pt x="25" y="1"/>
                      </a:lnTo>
                      <a:lnTo>
                        <a:pt x="29" y="3"/>
                      </a:lnTo>
                      <a:lnTo>
                        <a:pt x="32" y="8"/>
                      </a:lnTo>
                      <a:lnTo>
                        <a:pt x="32" y="12"/>
                      </a:lnTo>
                      <a:lnTo>
                        <a:pt x="31" y="17"/>
                      </a:lnTo>
                      <a:lnTo>
                        <a:pt x="24" y="30"/>
                      </a:lnTo>
                      <a:lnTo>
                        <a:pt x="25" y="43"/>
                      </a:lnTo>
                      <a:lnTo>
                        <a:pt x="31" y="53"/>
                      </a:lnTo>
                      <a:lnTo>
                        <a:pt x="42" y="61"/>
                      </a:lnTo>
                      <a:lnTo>
                        <a:pt x="70" y="72"/>
                      </a:lnTo>
                      <a:lnTo>
                        <a:pt x="85" y="74"/>
                      </a:lnTo>
                      <a:lnTo>
                        <a:pt x="98" y="75"/>
                      </a:lnTo>
                      <a:lnTo>
                        <a:pt x="105" y="78"/>
                      </a:lnTo>
                      <a:lnTo>
                        <a:pt x="107" y="83"/>
                      </a:lnTo>
                      <a:lnTo>
                        <a:pt x="107" y="90"/>
                      </a:lnTo>
                      <a:lnTo>
                        <a:pt x="105" y="96"/>
                      </a:lnTo>
                      <a:lnTo>
                        <a:pt x="98" y="97"/>
                      </a:lnTo>
                      <a:lnTo>
                        <a:pt x="81" y="96"/>
                      </a:lnTo>
                      <a:lnTo>
                        <a:pt x="63" y="92"/>
                      </a:lnTo>
                      <a:lnTo>
                        <a:pt x="45" y="86"/>
                      </a:lnTo>
                      <a:lnTo>
                        <a:pt x="29" y="78"/>
                      </a:lnTo>
                      <a:lnTo>
                        <a:pt x="16" y="67"/>
                      </a:lnTo>
                      <a:lnTo>
                        <a:pt x="6" y="54"/>
                      </a:lnTo>
                      <a:lnTo>
                        <a:pt x="0" y="40"/>
                      </a:lnTo>
                      <a:lnTo>
                        <a:pt x="2" y="24"/>
                      </a:lnTo>
                      <a:lnTo>
                        <a:pt x="11" y="5"/>
                      </a:lnTo>
                      <a:lnTo>
                        <a:pt x="14"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0" name="Freeform 254"/>
                <p:cNvSpPr>
                  <a:spLocks/>
                </p:cNvSpPr>
                <p:nvPr/>
              </p:nvSpPr>
              <p:spPr bwMode="auto">
                <a:xfrm>
                  <a:off x="2267" y="691"/>
                  <a:ext cx="60" cy="54"/>
                </a:xfrm>
                <a:custGeom>
                  <a:avLst/>
                  <a:gdLst/>
                  <a:ahLst/>
                  <a:cxnLst>
                    <a:cxn ang="0">
                      <a:pos x="45" y="0"/>
                    </a:cxn>
                    <a:cxn ang="0">
                      <a:pos x="53" y="0"/>
                    </a:cxn>
                    <a:cxn ang="0">
                      <a:pos x="56" y="1"/>
                    </a:cxn>
                    <a:cxn ang="0">
                      <a:pos x="59" y="4"/>
                    </a:cxn>
                    <a:cxn ang="0">
                      <a:pos x="60" y="7"/>
                    </a:cxn>
                    <a:cxn ang="0">
                      <a:pos x="60" y="15"/>
                    </a:cxn>
                    <a:cxn ang="0">
                      <a:pos x="57" y="18"/>
                    </a:cxn>
                    <a:cxn ang="0">
                      <a:pos x="32" y="37"/>
                    </a:cxn>
                    <a:cxn ang="0">
                      <a:pos x="18" y="51"/>
                    </a:cxn>
                    <a:cxn ang="0">
                      <a:pos x="14" y="54"/>
                    </a:cxn>
                    <a:cxn ang="0">
                      <a:pos x="10" y="54"/>
                    </a:cxn>
                    <a:cxn ang="0">
                      <a:pos x="7" y="52"/>
                    </a:cxn>
                    <a:cxn ang="0">
                      <a:pos x="3" y="51"/>
                    </a:cxn>
                    <a:cxn ang="0">
                      <a:pos x="0" y="46"/>
                    </a:cxn>
                    <a:cxn ang="0">
                      <a:pos x="0" y="41"/>
                    </a:cxn>
                    <a:cxn ang="0">
                      <a:pos x="2" y="37"/>
                    </a:cxn>
                    <a:cxn ang="0">
                      <a:pos x="6" y="32"/>
                    </a:cxn>
                    <a:cxn ang="0">
                      <a:pos x="11" y="26"/>
                    </a:cxn>
                    <a:cxn ang="0">
                      <a:pos x="22" y="18"/>
                    </a:cxn>
                    <a:cxn ang="0">
                      <a:pos x="29" y="12"/>
                    </a:cxn>
                    <a:cxn ang="0">
                      <a:pos x="36" y="8"/>
                    </a:cxn>
                    <a:cxn ang="0">
                      <a:pos x="45" y="0"/>
                    </a:cxn>
                  </a:cxnLst>
                  <a:rect l="0" t="0" r="r" b="b"/>
                  <a:pathLst>
                    <a:path w="60" h="54">
                      <a:moveTo>
                        <a:pt x="45" y="0"/>
                      </a:moveTo>
                      <a:lnTo>
                        <a:pt x="53" y="0"/>
                      </a:lnTo>
                      <a:lnTo>
                        <a:pt x="56" y="1"/>
                      </a:lnTo>
                      <a:lnTo>
                        <a:pt x="59" y="4"/>
                      </a:lnTo>
                      <a:lnTo>
                        <a:pt x="60" y="7"/>
                      </a:lnTo>
                      <a:lnTo>
                        <a:pt x="60" y="15"/>
                      </a:lnTo>
                      <a:lnTo>
                        <a:pt x="57" y="18"/>
                      </a:lnTo>
                      <a:lnTo>
                        <a:pt x="32" y="37"/>
                      </a:lnTo>
                      <a:lnTo>
                        <a:pt x="18" y="51"/>
                      </a:lnTo>
                      <a:lnTo>
                        <a:pt x="14" y="54"/>
                      </a:lnTo>
                      <a:lnTo>
                        <a:pt x="10" y="54"/>
                      </a:lnTo>
                      <a:lnTo>
                        <a:pt x="7" y="52"/>
                      </a:lnTo>
                      <a:lnTo>
                        <a:pt x="3" y="51"/>
                      </a:lnTo>
                      <a:lnTo>
                        <a:pt x="0" y="46"/>
                      </a:lnTo>
                      <a:lnTo>
                        <a:pt x="0" y="41"/>
                      </a:lnTo>
                      <a:lnTo>
                        <a:pt x="2" y="37"/>
                      </a:lnTo>
                      <a:lnTo>
                        <a:pt x="6" y="32"/>
                      </a:lnTo>
                      <a:lnTo>
                        <a:pt x="11" y="26"/>
                      </a:lnTo>
                      <a:lnTo>
                        <a:pt x="22" y="18"/>
                      </a:lnTo>
                      <a:lnTo>
                        <a:pt x="29" y="12"/>
                      </a:lnTo>
                      <a:lnTo>
                        <a:pt x="36" y="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1" name="Freeform 255"/>
                <p:cNvSpPr>
                  <a:spLocks noEditPoints="1"/>
                </p:cNvSpPr>
                <p:nvPr/>
              </p:nvSpPr>
              <p:spPr bwMode="auto">
                <a:xfrm>
                  <a:off x="2333" y="411"/>
                  <a:ext cx="162" cy="78"/>
                </a:xfrm>
                <a:custGeom>
                  <a:avLst/>
                  <a:gdLst/>
                  <a:ahLst/>
                  <a:cxnLst>
                    <a:cxn ang="0">
                      <a:pos x="105" y="21"/>
                    </a:cxn>
                    <a:cxn ang="0">
                      <a:pos x="91" y="22"/>
                    </a:cxn>
                    <a:cxn ang="0">
                      <a:pos x="61" y="30"/>
                    </a:cxn>
                    <a:cxn ang="0">
                      <a:pos x="48" y="36"/>
                    </a:cxn>
                    <a:cxn ang="0">
                      <a:pos x="46" y="36"/>
                    </a:cxn>
                    <a:cxn ang="0">
                      <a:pos x="68" y="44"/>
                    </a:cxn>
                    <a:cxn ang="0">
                      <a:pos x="96" y="51"/>
                    </a:cxn>
                    <a:cxn ang="0">
                      <a:pos x="123" y="55"/>
                    </a:cxn>
                    <a:cxn ang="0">
                      <a:pos x="137" y="55"/>
                    </a:cxn>
                    <a:cxn ang="0">
                      <a:pos x="140" y="54"/>
                    </a:cxn>
                    <a:cxn ang="0">
                      <a:pos x="142" y="54"/>
                    </a:cxn>
                    <a:cxn ang="0">
                      <a:pos x="142" y="48"/>
                    </a:cxn>
                    <a:cxn ang="0">
                      <a:pos x="133" y="35"/>
                    </a:cxn>
                    <a:cxn ang="0">
                      <a:pos x="129" y="30"/>
                    </a:cxn>
                    <a:cxn ang="0">
                      <a:pos x="118" y="23"/>
                    </a:cxn>
                    <a:cxn ang="0">
                      <a:pos x="105" y="21"/>
                    </a:cxn>
                    <a:cxn ang="0">
                      <a:pos x="105" y="0"/>
                    </a:cxn>
                    <a:cxn ang="0">
                      <a:pos x="119" y="0"/>
                    </a:cxn>
                    <a:cxn ang="0">
                      <a:pos x="133" y="5"/>
                    </a:cxn>
                    <a:cxn ang="0">
                      <a:pos x="144" y="15"/>
                    </a:cxn>
                    <a:cxn ang="0">
                      <a:pos x="150" y="22"/>
                    </a:cxn>
                    <a:cxn ang="0">
                      <a:pos x="155" y="32"/>
                    </a:cxn>
                    <a:cxn ang="0">
                      <a:pos x="160" y="42"/>
                    </a:cxn>
                    <a:cxn ang="0">
                      <a:pos x="162" y="51"/>
                    </a:cxn>
                    <a:cxn ang="0">
                      <a:pos x="162" y="60"/>
                    </a:cxn>
                    <a:cxn ang="0">
                      <a:pos x="158" y="68"/>
                    </a:cxn>
                    <a:cxn ang="0">
                      <a:pos x="150" y="74"/>
                    </a:cxn>
                    <a:cxn ang="0">
                      <a:pos x="135" y="78"/>
                    </a:cxn>
                    <a:cxn ang="0">
                      <a:pos x="118" y="78"/>
                    </a:cxn>
                    <a:cxn ang="0">
                      <a:pos x="101" y="75"/>
                    </a:cxn>
                    <a:cxn ang="0">
                      <a:pos x="84" y="71"/>
                    </a:cxn>
                    <a:cxn ang="0">
                      <a:pos x="71" y="67"/>
                    </a:cxn>
                    <a:cxn ang="0">
                      <a:pos x="37" y="57"/>
                    </a:cxn>
                    <a:cxn ang="0">
                      <a:pos x="5" y="44"/>
                    </a:cxn>
                    <a:cxn ang="0">
                      <a:pos x="0" y="39"/>
                    </a:cxn>
                    <a:cxn ang="0">
                      <a:pos x="0" y="35"/>
                    </a:cxn>
                    <a:cxn ang="0">
                      <a:pos x="1" y="30"/>
                    </a:cxn>
                    <a:cxn ang="0">
                      <a:pos x="2" y="28"/>
                    </a:cxn>
                    <a:cxn ang="0">
                      <a:pos x="5" y="25"/>
                    </a:cxn>
                    <a:cxn ang="0">
                      <a:pos x="8" y="23"/>
                    </a:cxn>
                    <a:cxn ang="0">
                      <a:pos x="12" y="23"/>
                    </a:cxn>
                    <a:cxn ang="0">
                      <a:pos x="16" y="25"/>
                    </a:cxn>
                    <a:cxn ang="0">
                      <a:pos x="22" y="28"/>
                    </a:cxn>
                    <a:cxn ang="0">
                      <a:pos x="22" y="26"/>
                    </a:cxn>
                    <a:cxn ang="0">
                      <a:pos x="23" y="22"/>
                    </a:cxn>
                    <a:cxn ang="0">
                      <a:pos x="26" y="19"/>
                    </a:cxn>
                    <a:cxn ang="0">
                      <a:pos x="43" y="14"/>
                    </a:cxn>
                    <a:cxn ang="0">
                      <a:pos x="57" y="9"/>
                    </a:cxn>
                    <a:cxn ang="0">
                      <a:pos x="73" y="4"/>
                    </a:cxn>
                    <a:cxn ang="0">
                      <a:pos x="89" y="1"/>
                    </a:cxn>
                    <a:cxn ang="0">
                      <a:pos x="105" y="0"/>
                    </a:cxn>
                  </a:cxnLst>
                  <a:rect l="0" t="0" r="r" b="b"/>
                  <a:pathLst>
                    <a:path w="162" h="78">
                      <a:moveTo>
                        <a:pt x="105" y="21"/>
                      </a:moveTo>
                      <a:lnTo>
                        <a:pt x="91" y="22"/>
                      </a:lnTo>
                      <a:lnTo>
                        <a:pt x="61" y="30"/>
                      </a:lnTo>
                      <a:lnTo>
                        <a:pt x="48" y="36"/>
                      </a:lnTo>
                      <a:lnTo>
                        <a:pt x="46" y="36"/>
                      </a:lnTo>
                      <a:lnTo>
                        <a:pt x="68" y="44"/>
                      </a:lnTo>
                      <a:lnTo>
                        <a:pt x="96" y="51"/>
                      </a:lnTo>
                      <a:lnTo>
                        <a:pt x="123" y="55"/>
                      </a:lnTo>
                      <a:lnTo>
                        <a:pt x="137" y="55"/>
                      </a:lnTo>
                      <a:lnTo>
                        <a:pt x="140" y="54"/>
                      </a:lnTo>
                      <a:lnTo>
                        <a:pt x="142" y="54"/>
                      </a:lnTo>
                      <a:lnTo>
                        <a:pt x="142" y="48"/>
                      </a:lnTo>
                      <a:lnTo>
                        <a:pt x="133" y="35"/>
                      </a:lnTo>
                      <a:lnTo>
                        <a:pt x="129" y="30"/>
                      </a:lnTo>
                      <a:lnTo>
                        <a:pt x="118" y="23"/>
                      </a:lnTo>
                      <a:lnTo>
                        <a:pt x="105" y="21"/>
                      </a:lnTo>
                      <a:close/>
                      <a:moveTo>
                        <a:pt x="105" y="0"/>
                      </a:moveTo>
                      <a:lnTo>
                        <a:pt x="119" y="0"/>
                      </a:lnTo>
                      <a:lnTo>
                        <a:pt x="133" y="5"/>
                      </a:lnTo>
                      <a:lnTo>
                        <a:pt x="144" y="15"/>
                      </a:lnTo>
                      <a:lnTo>
                        <a:pt x="150" y="22"/>
                      </a:lnTo>
                      <a:lnTo>
                        <a:pt x="155" y="32"/>
                      </a:lnTo>
                      <a:lnTo>
                        <a:pt x="160" y="42"/>
                      </a:lnTo>
                      <a:lnTo>
                        <a:pt x="162" y="51"/>
                      </a:lnTo>
                      <a:lnTo>
                        <a:pt x="162" y="60"/>
                      </a:lnTo>
                      <a:lnTo>
                        <a:pt x="158" y="68"/>
                      </a:lnTo>
                      <a:lnTo>
                        <a:pt x="150" y="74"/>
                      </a:lnTo>
                      <a:lnTo>
                        <a:pt x="135" y="78"/>
                      </a:lnTo>
                      <a:lnTo>
                        <a:pt x="118" y="78"/>
                      </a:lnTo>
                      <a:lnTo>
                        <a:pt x="101" y="75"/>
                      </a:lnTo>
                      <a:lnTo>
                        <a:pt x="84" y="71"/>
                      </a:lnTo>
                      <a:lnTo>
                        <a:pt x="71" y="67"/>
                      </a:lnTo>
                      <a:lnTo>
                        <a:pt x="37" y="57"/>
                      </a:lnTo>
                      <a:lnTo>
                        <a:pt x="5" y="44"/>
                      </a:lnTo>
                      <a:lnTo>
                        <a:pt x="0" y="39"/>
                      </a:lnTo>
                      <a:lnTo>
                        <a:pt x="0" y="35"/>
                      </a:lnTo>
                      <a:lnTo>
                        <a:pt x="1" y="30"/>
                      </a:lnTo>
                      <a:lnTo>
                        <a:pt x="2" y="28"/>
                      </a:lnTo>
                      <a:lnTo>
                        <a:pt x="5" y="25"/>
                      </a:lnTo>
                      <a:lnTo>
                        <a:pt x="8" y="23"/>
                      </a:lnTo>
                      <a:lnTo>
                        <a:pt x="12" y="23"/>
                      </a:lnTo>
                      <a:lnTo>
                        <a:pt x="16" y="25"/>
                      </a:lnTo>
                      <a:lnTo>
                        <a:pt x="22" y="28"/>
                      </a:lnTo>
                      <a:lnTo>
                        <a:pt x="22" y="26"/>
                      </a:lnTo>
                      <a:lnTo>
                        <a:pt x="23" y="22"/>
                      </a:lnTo>
                      <a:lnTo>
                        <a:pt x="26" y="19"/>
                      </a:lnTo>
                      <a:lnTo>
                        <a:pt x="43" y="14"/>
                      </a:lnTo>
                      <a:lnTo>
                        <a:pt x="57" y="9"/>
                      </a:lnTo>
                      <a:lnTo>
                        <a:pt x="73" y="4"/>
                      </a:lnTo>
                      <a:lnTo>
                        <a:pt x="89" y="1"/>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grpSp>
      <p:sp>
        <p:nvSpPr>
          <p:cNvPr id="1305" name="文字方塊 1304"/>
          <p:cNvSpPr txBox="1"/>
          <p:nvPr/>
        </p:nvSpPr>
        <p:spPr>
          <a:xfrm>
            <a:off x="4860032" y="5445224"/>
            <a:ext cx="2448272" cy="1168539"/>
          </a:xfrm>
          <a:prstGeom prst="wedgeEllipseCallout">
            <a:avLst>
              <a:gd name="adj1" fmla="val -8579"/>
              <a:gd name="adj2" fmla="val -167100"/>
            </a:avLst>
          </a:prstGeom>
          <a:ln/>
        </p:spPr>
        <p:style>
          <a:lnRef idx="1">
            <a:schemeClr val="accent2"/>
          </a:lnRef>
          <a:fillRef idx="2">
            <a:schemeClr val="accent2"/>
          </a:fillRef>
          <a:effectRef idx="1">
            <a:schemeClr val="accent2"/>
          </a:effectRef>
          <a:fontRef idx="minor">
            <a:schemeClr val="dk1"/>
          </a:fontRef>
        </p:style>
        <p:txBody>
          <a:bodyPr wrap="square" rtlCol="0">
            <a:spAutoFit/>
          </a:bodyPr>
          <a:lstStyle/>
          <a:p>
            <a:pPr>
              <a:buFont typeface="Arial" pitchFamily="34" charset="0"/>
              <a:buChar char="•"/>
            </a:pPr>
            <a:r>
              <a:rPr lang="en-US" altLang="zh-TW" sz="2400" dirty="0" smtClean="0"/>
              <a:t> </a:t>
            </a:r>
            <a:r>
              <a:rPr lang="en-US" altLang="zh-TW" sz="2400" dirty="0" err="1" smtClean="0"/>
              <a:t>Ambric</a:t>
            </a:r>
            <a:endParaRPr lang="en-US" altLang="zh-TW" sz="2400" dirty="0" smtClean="0"/>
          </a:p>
          <a:p>
            <a:pPr>
              <a:buFont typeface="Arial" pitchFamily="34" charset="0"/>
              <a:buChar char="•"/>
            </a:pPr>
            <a:r>
              <a:rPr lang="en-US" altLang="zh-TW" sz="2400" dirty="0" smtClean="0"/>
              <a:t> </a:t>
            </a:r>
            <a:r>
              <a:rPr lang="en-US" altLang="zh-TW" sz="2400" dirty="0" err="1" smtClean="0"/>
              <a:t>Mathstar</a:t>
            </a:r>
            <a:endParaRPr lang="en-US" altLang="zh-TW" sz="2400" dirty="0" smtClean="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304"/>
                                        </p:tgtEl>
                                        <p:attrNameLst>
                                          <p:attrName>style.visibility</p:attrName>
                                        </p:attrNameLst>
                                      </p:cBhvr>
                                      <p:to>
                                        <p:strVal val="visible"/>
                                      </p:to>
                                    </p:set>
                                    <p:anim calcmode="lin" valueType="num">
                                      <p:cBhvr>
                                        <p:cTn id="7" dur="500" fill="hold"/>
                                        <p:tgtEl>
                                          <p:spTgt spid="1304"/>
                                        </p:tgtEl>
                                        <p:attrNameLst>
                                          <p:attrName>ppt_w</p:attrName>
                                        </p:attrNameLst>
                                      </p:cBhvr>
                                      <p:tavLst>
                                        <p:tav tm="0">
                                          <p:val>
                                            <p:strVal val="#ppt_w*0.70"/>
                                          </p:val>
                                        </p:tav>
                                        <p:tav tm="100000">
                                          <p:val>
                                            <p:strVal val="#ppt_w"/>
                                          </p:val>
                                        </p:tav>
                                      </p:tavLst>
                                    </p:anim>
                                    <p:anim calcmode="lin" valueType="num">
                                      <p:cBhvr>
                                        <p:cTn id="8" dur="500" fill="hold"/>
                                        <p:tgtEl>
                                          <p:spTgt spid="1304"/>
                                        </p:tgtEl>
                                        <p:attrNameLst>
                                          <p:attrName>ppt_h</p:attrName>
                                        </p:attrNameLst>
                                      </p:cBhvr>
                                      <p:tavLst>
                                        <p:tav tm="0">
                                          <p:val>
                                            <p:strVal val="#ppt_h"/>
                                          </p:val>
                                        </p:tav>
                                        <p:tav tm="100000">
                                          <p:val>
                                            <p:strVal val="#ppt_h"/>
                                          </p:val>
                                        </p:tav>
                                      </p:tavLst>
                                    </p:anim>
                                    <p:animEffect transition="in" filter="fade">
                                      <p:cBhvr>
                                        <p:cTn id="9" dur="500"/>
                                        <p:tgtEl>
                                          <p:spTgt spid="1304"/>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nodeType="clickEffect">
                                  <p:stCondLst>
                                    <p:cond delay="0"/>
                                  </p:stCondLst>
                                  <p:iterate type="lt">
                                    <p:tmPct val="5000"/>
                                  </p:iterate>
                                  <p:childTnLst>
                                    <p:set>
                                      <p:cBhvr>
                                        <p:cTn id="13" dur="1" fill="hold">
                                          <p:stCondLst>
                                            <p:cond delay="0"/>
                                          </p:stCondLst>
                                        </p:cTn>
                                        <p:tgtEl>
                                          <p:spTgt spid="49154"/>
                                        </p:tgtEl>
                                        <p:attrNameLst>
                                          <p:attrName>style.visibility</p:attrName>
                                        </p:attrNameLst>
                                      </p:cBhvr>
                                      <p:to>
                                        <p:strVal val="visible"/>
                                      </p:to>
                                    </p:set>
                                    <p:anim calcmode="lin" valueType="num">
                                      <p:cBhvr>
                                        <p:cTn id="14" dur="1000" fill="hold"/>
                                        <p:tgtEl>
                                          <p:spTgt spid="49154"/>
                                        </p:tgtEl>
                                        <p:attrNameLst>
                                          <p:attrName>ppt_w</p:attrName>
                                        </p:attrNameLst>
                                      </p:cBhvr>
                                      <p:tavLst>
                                        <p:tav tm="0">
                                          <p:val>
                                            <p:fltVal val="0"/>
                                          </p:val>
                                        </p:tav>
                                        <p:tav tm="100000">
                                          <p:val>
                                            <p:strVal val="#ppt_w"/>
                                          </p:val>
                                        </p:tav>
                                      </p:tavLst>
                                    </p:anim>
                                    <p:anim calcmode="lin" valueType="num">
                                      <p:cBhvr>
                                        <p:cTn id="15" dur="1000" fill="hold"/>
                                        <p:tgtEl>
                                          <p:spTgt spid="49154"/>
                                        </p:tgtEl>
                                        <p:attrNameLst>
                                          <p:attrName>ppt_h</p:attrName>
                                        </p:attrNameLst>
                                      </p:cBhvr>
                                      <p:tavLst>
                                        <p:tav tm="0">
                                          <p:val>
                                            <p:fltVal val="0"/>
                                          </p:val>
                                        </p:tav>
                                        <p:tav tm="100000">
                                          <p:val>
                                            <p:strVal val="#ppt_h"/>
                                          </p:val>
                                        </p:tav>
                                      </p:tavLst>
                                    </p:anim>
                                    <p:anim calcmode="lin" valueType="num">
                                      <p:cBhvr>
                                        <p:cTn id="16" dur="1000" fill="hold"/>
                                        <p:tgtEl>
                                          <p:spTgt spid="49154"/>
                                        </p:tgtEl>
                                        <p:attrNameLst>
                                          <p:attrName>style.rotation</p:attrName>
                                        </p:attrNameLst>
                                      </p:cBhvr>
                                      <p:tavLst>
                                        <p:tav tm="0">
                                          <p:val>
                                            <p:fltVal val="90"/>
                                          </p:val>
                                        </p:tav>
                                        <p:tav tm="100000">
                                          <p:val>
                                            <p:fltVal val="0"/>
                                          </p:val>
                                        </p:tav>
                                      </p:tavLst>
                                    </p:anim>
                                    <p:animEffect transition="in" filter="fade">
                                      <p:cBhvr>
                                        <p:cTn id="17" dur="1000"/>
                                        <p:tgtEl>
                                          <p:spTgt spid="49154"/>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305"/>
                                        </p:tgtEl>
                                        <p:attrNameLst>
                                          <p:attrName>style.visibility</p:attrName>
                                        </p:attrNameLst>
                                      </p:cBhvr>
                                      <p:to>
                                        <p:strVal val="visible"/>
                                      </p:to>
                                    </p:set>
                                    <p:anim calcmode="lin" valueType="num">
                                      <p:cBhvr>
                                        <p:cTn id="22" dur="500" fill="hold"/>
                                        <p:tgtEl>
                                          <p:spTgt spid="1305"/>
                                        </p:tgtEl>
                                        <p:attrNameLst>
                                          <p:attrName>ppt_w</p:attrName>
                                        </p:attrNameLst>
                                      </p:cBhvr>
                                      <p:tavLst>
                                        <p:tav tm="0">
                                          <p:val>
                                            <p:strVal val="#ppt_w*0.70"/>
                                          </p:val>
                                        </p:tav>
                                        <p:tav tm="100000">
                                          <p:val>
                                            <p:strVal val="#ppt_w"/>
                                          </p:val>
                                        </p:tav>
                                      </p:tavLst>
                                    </p:anim>
                                    <p:anim calcmode="lin" valueType="num">
                                      <p:cBhvr>
                                        <p:cTn id="23" dur="500" fill="hold"/>
                                        <p:tgtEl>
                                          <p:spTgt spid="1305"/>
                                        </p:tgtEl>
                                        <p:attrNameLst>
                                          <p:attrName>ppt_h</p:attrName>
                                        </p:attrNameLst>
                                      </p:cBhvr>
                                      <p:tavLst>
                                        <p:tav tm="0">
                                          <p:val>
                                            <p:strVal val="#ppt_h"/>
                                          </p:val>
                                        </p:tav>
                                        <p:tav tm="100000">
                                          <p:val>
                                            <p:strVal val="#ppt_h"/>
                                          </p:val>
                                        </p:tav>
                                      </p:tavLst>
                                    </p:anim>
                                    <p:animEffect transition="in" filter="fade">
                                      <p:cBhvr>
                                        <p:cTn id="24" dur="500"/>
                                        <p:tgtEl>
                                          <p:spTgt spid="1305"/>
                                        </p:tgtEl>
                                      </p:cBhvr>
                                    </p:animEffect>
                                  </p:childTnLst>
                                </p:cTn>
                              </p:par>
                            </p:childTnLst>
                          </p:cTn>
                        </p:par>
                        <p:par>
                          <p:cTn id="25" fill="hold">
                            <p:stCondLst>
                              <p:cond delay="500"/>
                            </p:stCondLst>
                            <p:childTnLst>
                              <p:par>
                                <p:cTn id="26" presetID="31" presetClass="entr" presetSubtype="0" fill="hold" nodeType="afterEffect">
                                  <p:stCondLst>
                                    <p:cond delay="0"/>
                                  </p:stCondLst>
                                  <p:iterate type="lt">
                                    <p:tmPct val="5000"/>
                                  </p:iterate>
                                  <p:childTnLst>
                                    <p:set>
                                      <p:cBhvr>
                                        <p:cTn id="27" dur="1" fill="hold">
                                          <p:stCondLst>
                                            <p:cond delay="0"/>
                                          </p:stCondLst>
                                        </p:cTn>
                                        <p:tgtEl>
                                          <p:spTgt spid="886"/>
                                        </p:tgtEl>
                                        <p:attrNameLst>
                                          <p:attrName>style.visibility</p:attrName>
                                        </p:attrNameLst>
                                      </p:cBhvr>
                                      <p:to>
                                        <p:strVal val="visible"/>
                                      </p:to>
                                    </p:set>
                                    <p:anim calcmode="lin" valueType="num">
                                      <p:cBhvr>
                                        <p:cTn id="28" dur="1000" fill="hold"/>
                                        <p:tgtEl>
                                          <p:spTgt spid="886"/>
                                        </p:tgtEl>
                                        <p:attrNameLst>
                                          <p:attrName>ppt_w</p:attrName>
                                        </p:attrNameLst>
                                      </p:cBhvr>
                                      <p:tavLst>
                                        <p:tav tm="0">
                                          <p:val>
                                            <p:fltVal val="0"/>
                                          </p:val>
                                        </p:tav>
                                        <p:tav tm="100000">
                                          <p:val>
                                            <p:strVal val="#ppt_w"/>
                                          </p:val>
                                        </p:tav>
                                      </p:tavLst>
                                    </p:anim>
                                    <p:anim calcmode="lin" valueType="num">
                                      <p:cBhvr>
                                        <p:cTn id="29" dur="1000" fill="hold"/>
                                        <p:tgtEl>
                                          <p:spTgt spid="886"/>
                                        </p:tgtEl>
                                        <p:attrNameLst>
                                          <p:attrName>ppt_h</p:attrName>
                                        </p:attrNameLst>
                                      </p:cBhvr>
                                      <p:tavLst>
                                        <p:tav tm="0">
                                          <p:val>
                                            <p:fltVal val="0"/>
                                          </p:val>
                                        </p:tav>
                                        <p:tav tm="100000">
                                          <p:val>
                                            <p:strVal val="#ppt_h"/>
                                          </p:val>
                                        </p:tav>
                                      </p:tavLst>
                                    </p:anim>
                                    <p:anim calcmode="lin" valueType="num">
                                      <p:cBhvr>
                                        <p:cTn id="30" dur="1000" fill="hold"/>
                                        <p:tgtEl>
                                          <p:spTgt spid="886"/>
                                        </p:tgtEl>
                                        <p:attrNameLst>
                                          <p:attrName>style.rotation</p:attrName>
                                        </p:attrNameLst>
                                      </p:cBhvr>
                                      <p:tavLst>
                                        <p:tav tm="0">
                                          <p:val>
                                            <p:fltVal val="90"/>
                                          </p:val>
                                        </p:tav>
                                        <p:tav tm="100000">
                                          <p:val>
                                            <p:fltVal val="0"/>
                                          </p:val>
                                        </p:tav>
                                      </p:tavLst>
                                    </p:anim>
                                    <p:animEffect transition="in" filter="fade">
                                      <p:cBhvr>
                                        <p:cTn id="31" dur="1000"/>
                                        <p:tgtEl>
                                          <p:spTgt spid="886"/>
                                        </p:tgtEl>
                                      </p:cBhvr>
                                    </p:animEffect>
                                  </p:childTnLst>
                                </p:cTn>
                              </p:par>
                            </p:childTnLst>
                          </p:cTn>
                        </p:par>
                      </p:childTnLst>
                    </p:cTn>
                  </p:par>
                  <p:par>
                    <p:cTn id="32" fill="hold">
                      <p:stCondLst>
                        <p:cond delay="indefinite"/>
                      </p:stCondLst>
                      <p:childTnLst>
                        <p:par>
                          <p:cTn id="33" fill="hold">
                            <p:stCondLst>
                              <p:cond delay="0"/>
                            </p:stCondLst>
                            <p:childTnLst>
                              <p:par>
                                <p:cTn id="34" presetID="55" presetClass="entr" presetSubtype="0" fill="hold" grpId="0" nodeType="clickEffect">
                                  <p:stCondLst>
                                    <p:cond delay="0"/>
                                  </p:stCondLst>
                                  <p:childTnLst>
                                    <p:set>
                                      <p:cBhvr>
                                        <p:cTn id="35" dur="1" fill="hold">
                                          <p:stCondLst>
                                            <p:cond delay="0"/>
                                          </p:stCondLst>
                                        </p:cTn>
                                        <p:tgtEl>
                                          <p:spTgt spid="1313"/>
                                        </p:tgtEl>
                                        <p:attrNameLst>
                                          <p:attrName>style.visibility</p:attrName>
                                        </p:attrNameLst>
                                      </p:cBhvr>
                                      <p:to>
                                        <p:strVal val="visible"/>
                                      </p:to>
                                    </p:set>
                                    <p:anim calcmode="lin" valueType="num">
                                      <p:cBhvr>
                                        <p:cTn id="36" dur="500" fill="hold"/>
                                        <p:tgtEl>
                                          <p:spTgt spid="1313"/>
                                        </p:tgtEl>
                                        <p:attrNameLst>
                                          <p:attrName>ppt_w</p:attrName>
                                        </p:attrNameLst>
                                      </p:cBhvr>
                                      <p:tavLst>
                                        <p:tav tm="0">
                                          <p:val>
                                            <p:strVal val="#ppt_w*0.70"/>
                                          </p:val>
                                        </p:tav>
                                        <p:tav tm="100000">
                                          <p:val>
                                            <p:strVal val="#ppt_w"/>
                                          </p:val>
                                        </p:tav>
                                      </p:tavLst>
                                    </p:anim>
                                    <p:anim calcmode="lin" valueType="num">
                                      <p:cBhvr>
                                        <p:cTn id="37" dur="500" fill="hold"/>
                                        <p:tgtEl>
                                          <p:spTgt spid="1313"/>
                                        </p:tgtEl>
                                        <p:attrNameLst>
                                          <p:attrName>ppt_h</p:attrName>
                                        </p:attrNameLst>
                                      </p:cBhvr>
                                      <p:tavLst>
                                        <p:tav tm="0">
                                          <p:val>
                                            <p:strVal val="#ppt_h"/>
                                          </p:val>
                                        </p:tav>
                                        <p:tav tm="100000">
                                          <p:val>
                                            <p:strVal val="#ppt_h"/>
                                          </p:val>
                                        </p:tav>
                                      </p:tavLst>
                                    </p:anim>
                                    <p:animEffect transition="in" filter="fade">
                                      <p:cBhvr>
                                        <p:cTn id="38" dur="500"/>
                                        <p:tgtEl>
                                          <p:spTgt spid="1313"/>
                                        </p:tgtEl>
                                      </p:cBhvr>
                                    </p:animEffect>
                                  </p:childTnLst>
                                </p:cTn>
                              </p:par>
                            </p:childTnLst>
                          </p:cTn>
                        </p:par>
                        <p:par>
                          <p:cTn id="39" fill="hold">
                            <p:stCondLst>
                              <p:cond delay="500"/>
                            </p:stCondLst>
                            <p:childTnLst>
                              <p:par>
                                <p:cTn id="40" presetID="31" presetClass="entr" presetSubtype="0" fill="hold" nodeType="afterEffect">
                                  <p:stCondLst>
                                    <p:cond delay="0"/>
                                  </p:stCondLst>
                                  <p:iterate type="lt">
                                    <p:tmPct val="5000"/>
                                  </p:iterate>
                                  <p:childTnLst>
                                    <p:set>
                                      <p:cBhvr>
                                        <p:cTn id="41" dur="1" fill="hold">
                                          <p:stCondLst>
                                            <p:cond delay="0"/>
                                          </p:stCondLst>
                                        </p:cTn>
                                        <p:tgtEl>
                                          <p:spTgt spid="562"/>
                                        </p:tgtEl>
                                        <p:attrNameLst>
                                          <p:attrName>style.visibility</p:attrName>
                                        </p:attrNameLst>
                                      </p:cBhvr>
                                      <p:to>
                                        <p:strVal val="visible"/>
                                      </p:to>
                                    </p:set>
                                    <p:anim calcmode="lin" valueType="num">
                                      <p:cBhvr>
                                        <p:cTn id="42" dur="1000" fill="hold"/>
                                        <p:tgtEl>
                                          <p:spTgt spid="562"/>
                                        </p:tgtEl>
                                        <p:attrNameLst>
                                          <p:attrName>ppt_w</p:attrName>
                                        </p:attrNameLst>
                                      </p:cBhvr>
                                      <p:tavLst>
                                        <p:tav tm="0">
                                          <p:val>
                                            <p:fltVal val="0"/>
                                          </p:val>
                                        </p:tav>
                                        <p:tav tm="100000">
                                          <p:val>
                                            <p:strVal val="#ppt_w"/>
                                          </p:val>
                                        </p:tav>
                                      </p:tavLst>
                                    </p:anim>
                                    <p:anim calcmode="lin" valueType="num">
                                      <p:cBhvr>
                                        <p:cTn id="43" dur="1000" fill="hold"/>
                                        <p:tgtEl>
                                          <p:spTgt spid="562"/>
                                        </p:tgtEl>
                                        <p:attrNameLst>
                                          <p:attrName>ppt_h</p:attrName>
                                        </p:attrNameLst>
                                      </p:cBhvr>
                                      <p:tavLst>
                                        <p:tav tm="0">
                                          <p:val>
                                            <p:fltVal val="0"/>
                                          </p:val>
                                        </p:tav>
                                        <p:tav tm="100000">
                                          <p:val>
                                            <p:strVal val="#ppt_h"/>
                                          </p:val>
                                        </p:tav>
                                      </p:tavLst>
                                    </p:anim>
                                    <p:anim calcmode="lin" valueType="num">
                                      <p:cBhvr>
                                        <p:cTn id="44" dur="1000" fill="hold"/>
                                        <p:tgtEl>
                                          <p:spTgt spid="562"/>
                                        </p:tgtEl>
                                        <p:attrNameLst>
                                          <p:attrName>style.rotation</p:attrName>
                                        </p:attrNameLst>
                                      </p:cBhvr>
                                      <p:tavLst>
                                        <p:tav tm="0">
                                          <p:val>
                                            <p:fltVal val="90"/>
                                          </p:val>
                                        </p:tav>
                                        <p:tav tm="100000">
                                          <p:val>
                                            <p:fltVal val="0"/>
                                          </p:val>
                                        </p:tav>
                                      </p:tavLst>
                                    </p:anim>
                                    <p:animEffect transition="in" filter="fade">
                                      <p:cBhvr>
                                        <p:cTn id="45" dur="1000"/>
                                        <p:tgtEl>
                                          <p:spTgt spid="562"/>
                                        </p:tgtEl>
                                      </p:cBhvr>
                                    </p:animEffect>
                                  </p:childTnLst>
                                </p:cTn>
                              </p:par>
                            </p:childTnLst>
                          </p:cTn>
                        </p:par>
                      </p:childTnLst>
                    </p:cTn>
                  </p:par>
                  <p:par>
                    <p:cTn id="46" fill="hold">
                      <p:stCondLst>
                        <p:cond delay="indefinite"/>
                      </p:stCondLst>
                      <p:childTnLst>
                        <p:par>
                          <p:cTn id="47" fill="hold">
                            <p:stCondLst>
                              <p:cond delay="0"/>
                            </p:stCondLst>
                            <p:childTnLst>
                              <p:par>
                                <p:cTn id="48" presetID="55" presetClass="entr" presetSubtype="0" fill="hold" grpId="0" nodeType="clickEffect">
                                  <p:stCondLst>
                                    <p:cond delay="0"/>
                                  </p:stCondLst>
                                  <p:childTnLst>
                                    <p:set>
                                      <p:cBhvr>
                                        <p:cTn id="49" dur="1" fill="hold">
                                          <p:stCondLst>
                                            <p:cond delay="0"/>
                                          </p:stCondLst>
                                        </p:cTn>
                                        <p:tgtEl>
                                          <p:spTgt spid="1314"/>
                                        </p:tgtEl>
                                        <p:attrNameLst>
                                          <p:attrName>style.visibility</p:attrName>
                                        </p:attrNameLst>
                                      </p:cBhvr>
                                      <p:to>
                                        <p:strVal val="visible"/>
                                      </p:to>
                                    </p:set>
                                    <p:anim calcmode="lin" valueType="num">
                                      <p:cBhvr>
                                        <p:cTn id="50" dur="500" fill="hold"/>
                                        <p:tgtEl>
                                          <p:spTgt spid="1314"/>
                                        </p:tgtEl>
                                        <p:attrNameLst>
                                          <p:attrName>ppt_w</p:attrName>
                                        </p:attrNameLst>
                                      </p:cBhvr>
                                      <p:tavLst>
                                        <p:tav tm="0">
                                          <p:val>
                                            <p:strVal val="#ppt_w*0.70"/>
                                          </p:val>
                                        </p:tav>
                                        <p:tav tm="100000">
                                          <p:val>
                                            <p:strVal val="#ppt_w"/>
                                          </p:val>
                                        </p:tav>
                                      </p:tavLst>
                                    </p:anim>
                                    <p:anim calcmode="lin" valueType="num">
                                      <p:cBhvr>
                                        <p:cTn id="51" dur="500" fill="hold"/>
                                        <p:tgtEl>
                                          <p:spTgt spid="1314"/>
                                        </p:tgtEl>
                                        <p:attrNameLst>
                                          <p:attrName>ppt_h</p:attrName>
                                        </p:attrNameLst>
                                      </p:cBhvr>
                                      <p:tavLst>
                                        <p:tav tm="0">
                                          <p:val>
                                            <p:strVal val="#ppt_h"/>
                                          </p:val>
                                        </p:tav>
                                        <p:tav tm="100000">
                                          <p:val>
                                            <p:strVal val="#ppt_h"/>
                                          </p:val>
                                        </p:tav>
                                      </p:tavLst>
                                    </p:anim>
                                    <p:animEffect transition="in" filter="fade">
                                      <p:cBhvr>
                                        <p:cTn id="52" dur="500"/>
                                        <p:tgtEl>
                                          <p:spTgt spid="1314"/>
                                        </p:tgtEl>
                                      </p:cBhvr>
                                    </p:animEffect>
                                  </p:childTnLst>
                                </p:cTn>
                              </p:par>
                            </p:childTnLst>
                          </p:cTn>
                        </p:par>
                        <p:par>
                          <p:cTn id="53" fill="hold">
                            <p:stCondLst>
                              <p:cond delay="500"/>
                            </p:stCondLst>
                            <p:childTnLst>
                              <p:par>
                                <p:cTn id="54" presetID="31" presetClass="entr" presetSubtype="0" fill="hold" nodeType="afterEffect">
                                  <p:stCondLst>
                                    <p:cond delay="0"/>
                                  </p:stCondLst>
                                  <p:iterate type="lt">
                                    <p:tmPct val="5000"/>
                                  </p:iterate>
                                  <p:childTnLst>
                                    <p:set>
                                      <p:cBhvr>
                                        <p:cTn id="55" dur="1" fill="hold">
                                          <p:stCondLst>
                                            <p:cond delay="0"/>
                                          </p:stCondLst>
                                        </p:cTn>
                                        <p:tgtEl>
                                          <p:spTgt spid="967"/>
                                        </p:tgtEl>
                                        <p:attrNameLst>
                                          <p:attrName>style.visibility</p:attrName>
                                        </p:attrNameLst>
                                      </p:cBhvr>
                                      <p:to>
                                        <p:strVal val="visible"/>
                                      </p:to>
                                    </p:set>
                                    <p:anim calcmode="lin" valueType="num">
                                      <p:cBhvr>
                                        <p:cTn id="56" dur="1000" fill="hold"/>
                                        <p:tgtEl>
                                          <p:spTgt spid="967"/>
                                        </p:tgtEl>
                                        <p:attrNameLst>
                                          <p:attrName>ppt_w</p:attrName>
                                        </p:attrNameLst>
                                      </p:cBhvr>
                                      <p:tavLst>
                                        <p:tav tm="0">
                                          <p:val>
                                            <p:fltVal val="0"/>
                                          </p:val>
                                        </p:tav>
                                        <p:tav tm="100000">
                                          <p:val>
                                            <p:strVal val="#ppt_w"/>
                                          </p:val>
                                        </p:tav>
                                      </p:tavLst>
                                    </p:anim>
                                    <p:anim calcmode="lin" valueType="num">
                                      <p:cBhvr>
                                        <p:cTn id="57" dur="1000" fill="hold"/>
                                        <p:tgtEl>
                                          <p:spTgt spid="967"/>
                                        </p:tgtEl>
                                        <p:attrNameLst>
                                          <p:attrName>ppt_h</p:attrName>
                                        </p:attrNameLst>
                                      </p:cBhvr>
                                      <p:tavLst>
                                        <p:tav tm="0">
                                          <p:val>
                                            <p:fltVal val="0"/>
                                          </p:val>
                                        </p:tav>
                                        <p:tav tm="100000">
                                          <p:val>
                                            <p:strVal val="#ppt_h"/>
                                          </p:val>
                                        </p:tav>
                                      </p:tavLst>
                                    </p:anim>
                                    <p:anim calcmode="lin" valueType="num">
                                      <p:cBhvr>
                                        <p:cTn id="58" dur="1000" fill="hold"/>
                                        <p:tgtEl>
                                          <p:spTgt spid="967"/>
                                        </p:tgtEl>
                                        <p:attrNameLst>
                                          <p:attrName>style.rotation</p:attrName>
                                        </p:attrNameLst>
                                      </p:cBhvr>
                                      <p:tavLst>
                                        <p:tav tm="0">
                                          <p:val>
                                            <p:fltVal val="90"/>
                                          </p:val>
                                        </p:tav>
                                        <p:tav tm="100000">
                                          <p:val>
                                            <p:fltVal val="0"/>
                                          </p:val>
                                        </p:tav>
                                      </p:tavLst>
                                    </p:anim>
                                    <p:animEffect transition="in" filter="fade">
                                      <p:cBhvr>
                                        <p:cTn id="59" dur="1000"/>
                                        <p:tgtEl>
                                          <p:spTgt spid="9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4" grpId="0" animBg="1"/>
      <p:bldP spid="1313" grpId="0" animBg="1"/>
      <p:bldP spid="1314" grpId="0" animBg="1"/>
      <p:bldP spid="130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標題 1"/>
          <p:cNvSpPr>
            <a:spLocks noGrp="1"/>
          </p:cNvSpPr>
          <p:nvPr>
            <p:ph type="title"/>
          </p:nvPr>
        </p:nvSpPr>
        <p:spPr/>
        <p:txBody>
          <a:bodyPr/>
          <a:lstStyle/>
          <a:p>
            <a:r>
              <a:rPr lang="en-US" altLang="zh-TW" smtClean="0">
                <a:ea typeface="ＭＳ Ｐゴシック" pitchFamily="34" charset="-128"/>
              </a:rPr>
              <a:t>DySER Configuration</a:t>
            </a:r>
            <a:endParaRPr lang="zh-TW" altLang="en-US" smtClean="0">
              <a:ea typeface="ＭＳ Ｐゴシック" pitchFamily="34" charset="-128"/>
            </a:endParaRPr>
          </a:p>
        </p:txBody>
      </p:sp>
      <p:sp>
        <p:nvSpPr>
          <p:cNvPr id="48131" name="內容版面配置區 2"/>
          <p:cNvSpPr>
            <a:spLocks noGrp="1"/>
          </p:cNvSpPr>
          <p:nvPr>
            <p:ph idx="1"/>
          </p:nvPr>
        </p:nvSpPr>
        <p:spPr/>
        <p:txBody>
          <a:bodyPr/>
          <a:lstStyle/>
          <a:p>
            <a:r>
              <a:rPr lang="en-US" altLang="zh-TW" smtClean="0">
                <a:ea typeface="ＭＳ Ｐゴシック" pitchFamily="34" charset="-128"/>
              </a:rPr>
              <a:t>Special configure phase</a:t>
            </a:r>
          </a:p>
          <a:p>
            <a:pPr lvl="1"/>
            <a:r>
              <a:rPr lang="en-US" altLang="zh-TW" smtClean="0">
                <a:ea typeface="ＭＳ Ｐゴシック" pitchFamily="34" charset="-128"/>
              </a:rPr>
              <a:t>Encode configure information in data, passing through the existing datapath</a:t>
            </a:r>
            <a:endParaRPr lang="zh-TW" altLang="en-US" smtClean="0">
              <a:ea typeface="ＭＳ Ｐゴシック" pitchFamily="34" charset="-128"/>
            </a:endParaRPr>
          </a:p>
        </p:txBody>
      </p:sp>
      <p:sp>
        <p:nvSpPr>
          <p:cNvPr id="48132" name="Slide Number Placeholder 893"/>
          <p:cNvSpPr>
            <a:spLocks noGrp="1"/>
          </p:cNvSpPr>
          <p:nvPr>
            <p:ph type="sldNum" sz="quarter" idx="12"/>
          </p:nvPr>
        </p:nvSpPr>
        <p:spPr bwMode="auto">
          <a:noFill/>
          <a:ln>
            <a:miter lim="800000"/>
            <a:headEnd/>
            <a:tailEnd/>
          </a:ln>
        </p:spPr>
        <p:txBody>
          <a:bodyPr/>
          <a:lstStyle/>
          <a:p>
            <a:fld id="{BDB993C5-10FA-4252-8FE0-043ED364E5EA}" type="slidenum">
              <a:rPr lang="zh-TW" altLang="en-US"/>
              <a:pPr/>
              <a:t>33</a:t>
            </a:fld>
            <a:endParaRPr lang="zh-TW" altLang="en-US"/>
          </a:p>
        </p:txBody>
      </p:sp>
      <p:grpSp>
        <p:nvGrpSpPr>
          <p:cNvPr id="2" name="Group 896"/>
          <p:cNvGrpSpPr>
            <a:grpSpLocks noChangeAspect="1"/>
          </p:cNvGrpSpPr>
          <p:nvPr/>
        </p:nvGrpSpPr>
        <p:grpSpPr bwMode="auto">
          <a:xfrm>
            <a:off x="179512" y="3284985"/>
            <a:ext cx="8820472" cy="2649204"/>
            <a:chOff x="0" y="1295"/>
            <a:chExt cx="5760" cy="1730"/>
          </a:xfrm>
          <a:effectLst>
            <a:outerShdw blurRad="50800" dist="38100" dir="2700000" algn="tl" rotWithShape="0">
              <a:prstClr val="black">
                <a:alpha val="40000"/>
              </a:prstClr>
            </a:outerShdw>
          </a:effectLst>
        </p:grpSpPr>
        <p:sp>
          <p:nvSpPr>
            <p:cNvPr id="27519" name="AutoShape 895"/>
            <p:cNvSpPr>
              <a:spLocks noChangeAspect="1" noChangeArrowheads="1" noTextEdit="1"/>
            </p:cNvSpPr>
            <p:nvPr/>
          </p:nvSpPr>
          <p:spPr bwMode="auto">
            <a:xfrm>
              <a:off x="0" y="1295"/>
              <a:ext cx="5760" cy="1730"/>
            </a:xfrm>
            <a:prstGeom prst="rect">
              <a:avLst/>
            </a:prstGeom>
            <a:noFill/>
            <a:ln w="9525">
              <a:noFill/>
              <a:miter lim="800000"/>
              <a:headEnd/>
              <a:tailEnd/>
            </a:ln>
          </p:spPr>
          <p:txBody>
            <a:bodyPr/>
            <a:lstStyle/>
            <a:p>
              <a:pPr fontAlgn="auto">
                <a:spcBef>
                  <a:spcPts val="0"/>
                </a:spcBef>
                <a:spcAft>
                  <a:spcPts val="0"/>
                </a:spcAft>
                <a:defRPr/>
              </a:pPr>
              <a:endParaRPr lang="zh-TW" altLang="en-US">
                <a:latin typeface="+mn-lt"/>
                <a:ea typeface="+mn-ea"/>
              </a:endParaRPr>
            </a:p>
          </p:txBody>
        </p:sp>
        <p:grpSp>
          <p:nvGrpSpPr>
            <p:cNvPr id="3" name="Group 1097"/>
            <p:cNvGrpSpPr>
              <a:grpSpLocks/>
            </p:cNvGrpSpPr>
            <p:nvPr/>
          </p:nvGrpSpPr>
          <p:grpSpPr bwMode="auto">
            <a:xfrm>
              <a:off x="690" y="1300"/>
              <a:ext cx="5065" cy="1643"/>
              <a:chOff x="690" y="1300"/>
              <a:chExt cx="5065" cy="1643"/>
            </a:xfrm>
          </p:grpSpPr>
          <p:sp>
            <p:nvSpPr>
              <p:cNvPr id="27522" name="Rectangle 898"/>
              <p:cNvSpPr>
                <a:spLocks noChangeArrowheads="1"/>
              </p:cNvSpPr>
              <p:nvPr/>
            </p:nvSpPr>
            <p:spPr bwMode="auto">
              <a:xfrm>
                <a:off x="690" y="1339"/>
                <a:ext cx="387" cy="165"/>
              </a:xfrm>
              <a:prstGeom prst="rect">
                <a:avLst/>
              </a:prstGeom>
              <a:solidFill>
                <a:srgbClr val="4D4D4D"/>
              </a:solidFill>
              <a:ln w="0">
                <a:solidFill>
                  <a:srgbClr val="4D4D4D"/>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23" name="Rectangle 899"/>
              <p:cNvSpPr>
                <a:spLocks noChangeArrowheads="1"/>
              </p:cNvSpPr>
              <p:nvPr/>
            </p:nvSpPr>
            <p:spPr bwMode="auto">
              <a:xfrm>
                <a:off x="2412" y="1339"/>
                <a:ext cx="388" cy="165"/>
              </a:xfrm>
              <a:prstGeom prst="rect">
                <a:avLst/>
              </a:prstGeom>
              <a:solidFill>
                <a:srgbClr val="4D4D4D"/>
              </a:solidFill>
              <a:ln w="0">
                <a:solidFill>
                  <a:srgbClr val="4D4D4D"/>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24" name="Rectangle 900"/>
              <p:cNvSpPr>
                <a:spLocks noChangeArrowheads="1"/>
              </p:cNvSpPr>
              <p:nvPr/>
            </p:nvSpPr>
            <p:spPr bwMode="auto">
              <a:xfrm>
                <a:off x="4483" y="1709"/>
                <a:ext cx="148" cy="135"/>
              </a:xfrm>
              <a:prstGeom prst="rect">
                <a:avLst/>
              </a:prstGeom>
              <a:solidFill>
                <a:srgbClr val="FFFFFF"/>
              </a:solidFill>
              <a:ln w="0">
                <a:solidFill>
                  <a:srgbClr val="FFFFFF"/>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25" name="Line 901"/>
              <p:cNvSpPr>
                <a:spLocks noChangeShapeType="1"/>
              </p:cNvSpPr>
              <p:nvPr/>
            </p:nvSpPr>
            <p:spPr bwMode="auto">
              <a:xfrm flipH="1">
                <a:off x="4483" y="1844"/>
                <a:ext cx="14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26" name="Line 902"/>
              <p:cNvSpPr>
                <a:spLocks noChangeShapeType="1"/>
              </p:cNvSpPr>
              <p:nvPr/>
            </p:nvSpPr>
            <p:spPr bwMode="auto">
              <a:xfrm flipV="1">
                <a:off x="4483" y="1709"/>
                <a:ext cx="1" cy="135"/>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27" name="Line 903"/>
              <p:cNvSpPr>
                <a:spLocks noChangeShapeType="1"/>
              </p:cNvSpPr>
              <p:nvPr/>
            </p:nvSpPr>
            <p:spPr bwMode="auto">
              <a:xfrm>
                <a:off x="4483" y="1709"/>
                <a:ext cx="14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28" name="Line 904"/>
              <p:cNvSpPr>
                <a:spLocks noChangeShapeType="1"/>
              </p:cNvSpPr>
              <p:nvPr/>
            </p:nvSpPr>
            <p:spPr bwMode="auto">
              <a:xfrm>
                <a:off x="4631" y="1709"/>
                <a:ext cx="1" cy="135"/>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29" name="Freeform 905"/>
              <p:cNvSpPr>
                <a:spLocks/>
              </p:cNvSpPr>
              <p:nvPr/>
            </p:nvSpPr>
            <p:spPr bwMode="auto">
              <a:xfrm>
                <a:off x="4510" y="1741"/>
                <a:ext cx="39" cy="61"/>
              </a:xfrm>
              <a:custGeom>
                <a:avLst/>
                <a:gdLst/>
                <a:ahLst/>
                <a:cxnLst>
                  <a:cxn ang="0">
                    <a:pos x="0" y="0"/>
                  </a:cxn>
                  <a:cxn ang="0">
                    <a:pos x="39" y="0"/>
                  </a:cxn>
                  <a:cxn ang="0">
                    <a:pos x="39" y="7"/>
                  </a:cxn>
                  <a:cxn ang="0">
                    <a:pos x="7" y="7"/>
                  </a:cxn>
                  <a:cxn ang="0">
                    <a:pos x="7" y="24"/>
                  </a:cxn>
                  <a:cxn ang="0">
                    <a:pos x="34" y="24"/>
                  </a:cxn>
                  <a:cxn ang="0">
                    <a:pos x="34" y="31"/>
                  </a:cxn>
                  <a:cxn ang="0">
                    <a:pos x="7" y="31"/>
                  </a:cxn>
                  <a:cxn ang="0">
                    <a:pos x="7" y="61"/>
                  </a:cxn>
                  <a:cxn ang="0">
                    <a:pos x="0" y="61"/>
                  </a:cxn>
                  <a:cxn ang="0">
                    <a:pos x="0" y="0"/>
                  </a:cxn>
                </a:cxnLst>
                <a:rect l="0" t="0" r="r" b="b"/>
                <a:pathLst>
                  <a:path w="39" h="61">
                    <a:moveTo>
                      <a:pt x="0" y="0"/>
                    </a:moveTo>
                    <a:lnTo>
                      <a:pt x="39" y="0"/>
                    </a:lnTo>
                    <a:lnTo>
                      <a:pt x="39" y="7"/>
                    </a:lnTo>
                    <a:lnTo>
                      <a:pt x="7" y="7"/>
                    </a:lnTo>
                    <a:lnTo>
                      <a:pt x="7" y="24"/>
                    </a:lnTo>
                    <a:lnTo>
                      <a:pt x="34" y="24"/>
                    </a:lnTo>
                    <a:lnTo>
                      <a:pt x="34" y="31"/>
                    </a:lnTo>
                    <a:lnTo>
                      <a:pt x="7" y="31"/>
                    </a:lnTo>
                    <a:lnTo>
                      <a:pt x="7" y="61"/>
                    </a:lnTo>
                    <a:lnTo>
                      <a:pt x="0" y="6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30" name="Freeform 906"/>
              <p:cNvSpPr>
                <a:spLocks/>
              </p:cNvSpPr>
              <p:nvPr/>
            </p:nvSpPr>
            <p:spPr bwMode="auto">
              <a:xfrm>
                <a:off x="4558" y="1741"/>
                <a:ext cx="45" cy="63"/>
              </a:xfrm>
              <a:custGeom>
                <a:avLst/>
                <a:gdLst/>
                <a:ahLst/>
                <a:cxnLst>
                  <a:cxn ang="0">
                    <a:pos x="0" y="0"/>
                  </a:cxn>
                  <a:cxn ang="0">
                    <a:pos x="7" y="0"/>
                  </a:cxn>
                  <a:cxn ang="0">
                    <a:pos x="7" y="37"/>
                  </a:cxn>
                  <a:cxn ang="0">
                    <a:pos x="8" y="42"/>
                  </a:cxn>
                  <a:cxn ang="0">
                    <a:pos x="8" y="47"/>
                  </a:cxn>
                  <a:cxn ang="0">
                    <a:pos x="10" y="51"/>
                  </a:cxn>
                  <a:cxn ang="0">
                    <a:pos x="12" y="52"/>
                  </a:cxn>
                  <a:cxn ang="0">
                    <a:pos x="19" y="56"/>
                  </a:cxn>
                  <a:cxn ang="0">
                    <a:pos x="26" y="56"/>
                  </a:cxn>
                  <a:cxn ang="0">
                    <a:pos x="33" y="52"/>
                  </a:cxn>
                  <a:cxn ang="0">
                    <a:pos x="34" y="51"/>
                  </a:cxn>
                  <a:cxn ang="0">
                    <a:pos x="36" y="47"/>
                  </a:cxn>
                  <a:cxn ang="0">
                    <a:pos x="36" y="45"/>
                  </a:cxn>
                  <a:cxn ang="0">
                    <a:pos x="38" y="42"/>
                  </a:cxn>
                  <a:cxn ang="0">
                    <a:pos x="38" y="0"/>
                  </a:cxn>
                  <a:cxn ang="0">
                    <a:pos x="45" y="0"/>
                  </a:cxn>
                  <a:cxn ang="0">
                    <a:pos x="45" y="49"/>
                  </a:cxn>
                  <a:cxn ang="0">
                    <a:pos x="43" y="52"/>
                  </a:cxn>
                  <a:cxn ang="0">
                    <a:pos x="36" y="59"/>
                  </a:cxn>
                  <a:cxn ang="0">
                    <a:pos x="33" y="61"/>
                  </a:cxn>
                  <a:cxn ang="0">
                    <a:pos x="28" y="63"/>
                  </a:cxn>
                  <a:cxn ang="0">
                    <a:pos x="17" y="63"/>
                  </a:cxn>
                  <a:cxn ang="0">
                    <a:pos x="12" y="61"/>
                  </a:cxn>
                  <a:cxn ang="0">
                    <a:pos x="8" y="59"/>
                  </a:cxn>
                  <a:cxn ang="0">
                    <a:pos x="5" y="56"/>
                  </a:cxn>
                  <a:cxn ang="0">
                    <a:pos x="1" y="49"/>
                  </a:cxn>
                  <a:cxn ang="0">
                    <a:pos x="0" y="44"/>
                  </a:cxn>
                  <a:cxn ang="0">
                    <a:pos x="0" y="0"/>
                  </a:cxn>
                </a:cxnLst>
                <a:rect l="0" t="0" r="r" b="b"/>
                <a:pathLst>
                  <a:path w="45" h="63">
                    <a:moveTo>
                      <a:pt x="0" y="0"/>
                    </a:moveTo>
                    <a:lnTo>
                      <a:pt x="7" y="0"/>
                    </a:lnTo>
                    <a:lnTo>
                      <a:pt x="7" y="37"/>
                    </a:lnTo>
                    <a:lnTo>
                      <a:pt x="8" y="42"/>
                    </a:lnTo>
                    <a:lnTo>
                      <a:pt x="8" y="47"/>
                    </a:lnTo>
                    <a:lnTo>
                      <a:pt x="10" y="51"/>
                    </a:lnTo>
                    <a:lnTo>
                      <a:pt x="12" y="52"/>
                    </a:lnTo>
                    <a:lnTo>
                      <a:pt x="19" y="56"/>
                    </a:lnTo>
                    <a:lnTo>
                      <a:pt x="26" y="56"/>
                    </a:lnTo>
                    <a:lnTo>
                      <a:pt x="33" y="52"/>
                    </a:lnTo>
                    <a:lnTo>
                      <a:pt x="34" y="51"/>
                    </a:lnTo>
                    <a:lnTo>
                      <a:pt x="36" y="47"/>
                    </a:lnTo>
                    <a:lnTo>
                      <a:pt x="36" y="45"/>
                    </a:lnTo>
                    <a:lnTo>
                      <a:pt x="38" y="42"/>
                    </a:lnTo>
                    <a:lnTo>
                      <a:pt x="38" y="0"/>
                    </a:lnTo>
                    <a:lnTo>
                      <a:pt x="45" y="0"/>
                    </a:lnTo>
                    <a:lnTo>
                      <a:pt x="45" y="49"/>
                    </a:lnTo>
                    <a:lnTo>
                      <a:pt x="43" y="52"/>
                    </a:lnTo>
                    <a:lnTo>
                      <a:pt x="36" y="59"/>
                    </a:lnTo>
                    <a:lnTo>
                      <a:pt x="33" y="61"/>
                    </a:lnTo>
                    <a:lnTo>
                      <a:pt x="28" y="63"/>
                    </a:lnTo>
                    <a:lnTo>
                      <a:pt x="17" y="63"/>
                    </a:lnTo>
                    <a:lnTo>
                      <a:pt x="12" y="61"/>
                    </a:lnTo>
                    <a:lnTo>
                      <a:pt x="8" y="59"/>
                    </a:lnTo>
                    <a:lnTo>
                      <a:pt x="5" y="56"/>
                    </a:lnTo>
                    <a:lnTo>
                      <a:pt x="1" y="49"/>
                    </a:lnTo>
                    <a:lnTo>
                      <a:pt x="0" y="44"/>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31" name="Rectangle 907"/>
              <p:cNvSpPr>
                <a:spLocks noChangeArrowheads="1"/>
              </p:cNvSpPr>
              <p:nvPr/>
            </p:nvSpPr>
            <p:spPr bwMode="auto">
              <a:xfrm>
                <a:off x="5078" y="1709"/>
                <a:ext cx="148" cy="135"/>
              </a:xfrm>
              <a:prstGeom prst="rect">
                <a:avLst/>
              </a:prstGeom>
              <a:solidFill>
                <a:srgbClr val="FFFFFF"/>
              </a:solidFill>
              <a:ln w="0">
                <a:solidFill>
                  <a:srgbClr val="FFFFFF"/>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32" name="Line 908"/>
              <p:cNvSpPr>
                <a:spLocks noChangeShapeType="1"/>
              </p:cNvSpPr>
              <p:nvPr/>
            </p:nvSpPr>
            <p:spPr bwMode="auto">
              <a:xfrm flipH="1">
                <a:off x="5078" y="1844"/>
                <a:ext cx="14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33" name="Line 909"/>
              <p:cNvSpPr>
                <a:spLocks noChangeShapeType="1"/>
              </p:cNvSpPr>
              <p:nvPr/>
            </p:nvSpPr>
            <p:spPr bwMode="auto">
              <a:xfrm flipV="1">
                <a:off x="5078" y="1709"/>
                <a:ext cx="1" cy="135"/>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34" name="Line 910"/>
              <p:cNvSpPr>
                <a:spLocks noChangeShapeType="1"/>
              </p:cNvSpPr>
              <p:nvPr/>
            </p:nvSpPr>
            <p:spPr bwMode="auto">
              <a:xfrm>
                <a:off x="5078" y="1709"/>
                <a:ext cx="14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35" name="Line 911"/>
              <p:cNvSpPr>
                <a:spLocks noChangeShapeType="1"/>
              </p:cNvSpPr>
              <p:nvPr/>
            </p:nvSpPr>
            <p:spPr bwMode="auto">
              <a:xfrm>
                <a:off x="5226" y="1709"/>
                <a:ext cx="1" cy="135"/>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36" name="Freeform 912"/>
              <p:cNvSpPr>
                <a:spLocks/>
              </p:cNvSpPr>
              <p:nvPr/>
            </p:nvSpPr>
            <p:spPr bwMode="auto">
              <a:xfrm>
                <a:off x="5106" y="1741"/>
                <a:ext cx="38" cy="61"/>
              </a:xfrm>
              <a:custGeom>
                <a:avLst/>
                <a:gdLst/>
                <a:ahLst/>
                <a:cxnLst>
                  <a:cxn ang="0">
                    <a:pos x="0" y="0"/>
                  </a:cxn>
                  <a:cxn ang="0">
                    <a:pos x="38" y="0"/>
                  </a:cxn>
                  <a:cxn ang="0">
                    <a:pos x="38" y="7"/>
                  </a:cxn>
                  <a:cxn ang="0">
                    <a:pos x="7" y="7"/>
                  </a:cxn>
                  <a:cxn ang="0">
                    <a:pos x="7" y="24"/>
                  </a:cxn>
                  <a:cxn ang="0">
                    <a:pos x="33" y="24"/>
                  </a:cxn>
                  <a:cxn ang="0">
                    <a:pos x="33" y="31"/>
                  </a:cxn>
                  <a:cxn ang="0">
                    <a:pos x="7" y="31"/>
                  </a:cxn>
                  <a:cxn ang="0">
                    <a:pos x="7" y="61"/>
                  </a:cxn>
                  <a:cxn ang="0">
                    <a:pos x="0" y="61"/>
                  </a:cxn>
                  <a:cxn ang="0">
                    <a:pos x="0" y="0"/>
                  </a:cxn>
                </a:cxnLst>
                <a:rect l="0" t="0" r="r" b="b"/>
                <a:pathLst>
                  <a:path w="38" h="61">
                    <a:moveTo>
                      <a:pt x="0" y="0"/>
                    </a:moveTo>
                    <a:lnTo>
                      <a:pt x="38" y="0"/>
                    </a:lnTo>
                    <a:lnTo>
                      <a:pt x="38" y="7"/>
                    </a:lnTo>
                    <a:lnTo>
                      <a:pt x="7" y="7"/>
                    </a:lnTo>
                    <a:lnTo>
                      <a:pt x="7" y="24"/>
                    </a:lnTo>
                    <a:lnTo>
                      <a:pt x="33" y="24"/>
                    </a:lnTo>
                    <a:lnTo>
                      <a:pt x="33" y="31"/>
                    </a:lnTo>
                    <a:lnTo>
                      <a:pt x="7" y="31"/>
                    </a:lnTo>
                    <a:lnTo>
                      <a:pt x="7" y="61"/>
                    </a:lnTo>
                    <a:lnTo>
                      <a:pt x="0" y="6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37" name="Freeform 913"/>
              <p:cNvSpPr>
                <a:spLocks/>
              </p:cNvSpPr>
              <p:nvPr/>
            </p:nvSpPr>
            <p:spPr bwMode="auto">
              <a:xfrm>
                <a:off x="5153" y="1741"/>
                <a:ext cx="45" cy="63"/>
              </a:xfrm>
              <a:custGeom>
                <a:avLst/>
                <a:gdLst/>
                <a:ahLst/>
                <a:cxnLst>
                  <a:cxn ang="0">
                    <a:pos x="0" y="0"/>
                  </a:cxn>
                  <a:cxn ang="0">
                    <a:pos x="7" y="0"/>
                  </a:cxn>
                  <a:cxn ang="0">
                    <a:pos x="7" y="37"/>
                  </a:cxn>
                  <a:cxn ang="0">
                    <a:pos x="9" y="42"/>
                  </a:cxn>
                  <a:cxn ang="0">
                    <a:pos x="9" y="47"/>
                  </a:cxn>
                  <a:cxn ang="0">
                    <a:pos x="10" y="51"/>
                  </a:cxn>
                  <a:cxn ang="0">
                    <a:pos x="12" y="52"/>
                  </a:cxn>
                  <a:cxn ang="0">
                    <a:pos x="19" y="56"/>
                  </a:cxn>
                  <a:cxn ang="0">
                    <a:pos x="26" y="56"/>
                  </a:cxn>
                  <a:cxn ang="0">
                    <a:pos x="33" y="52"/>
                  </a:cxn>
                  <a:cxn ang="0">
                    <a:pos x="35" y="51"/>
                  </a:cxn>
                  <a:cxn ang="0">
                    <a:pos x="36" y="47"/>
                  </a:cxn>
                  <a:cxn ang="0">
                    <a:pos x="36" y="45"/>
                  </a:cxn>
                  <a:cxn ang="0">
                    <a:pos x="38" y="42"/>
                  </a:cxn>
                  <a:cxn ang="0">
                    <a:pos x="38" y="0"/>
                  </a:cxn>
                  <a:cxn ang="0">
                    <a:pos x="45" y="0"/>
                  </a:cxn>
                  <a:cxn ang="0">
                    <a:pos x="45" y="49"/>
                  </a:cxn>
                  <a:cxn ang="0">
                    <a:pos x="43" y="52"/>
                  </a:cxn>
                  <a:cxn ang="0">
                    <a:pos x="36" y="59"/>
                  </a:cxn>
                  <a:cxn ang="0">
                    <a:pos x="33" y="61"/>
                  </a:cxn>
                  <a:cxn ang="0">
                    <a:pos x="28" y="63"/>
                  </a:cxn>
                  <a:cxn ang="0">
                    <a:pos x="17" y="63"/>
                  </a:cxn>
                  <a:cxn ang="0">
                    <a:pos x="12" y="61"/>
                  </a:cxn>
                  <a:cxn ang="0">
                    <a:pos x="9" y="59"/>
                  </a:cxn>
                  <a:cxn ang="0">
                    <a:pos x="5" y="56"/>
                  </a:cxn>
                  <a:cxn ang="0">
                    <a:pos x="2" y="49"/>
                  </a:cxn>
                  <a:cxn ang="0">
                    <a:pos x="0" y="44"/>
                  </a:cxn>
                  <a:cxn ang="0">
                    <a:pos x="0" y="0"/>
                  </a:cxn>
                </a:cxnLst>
                <a:rect l="0" t="0" r="r" b="b"/>
                <a:pathLst>
                  <a:path w="45" h="63">
                    <a:moveTo>
                      <a:pt x="0" y="0"/>
                    </a:moveTo>
                    <a:lnTo>
                      <a:pt x="7" y="0"/>
                    </a:lnTo>
                    <a:lnTo>
                      <a:pt x="7" y="37"/>
                    </a:lnTo>
                    <a:lnTo>
                      <a:pt x="9" y="42"/>
                    </a:lnTo>
                    <a:lnTo>
                      <a:pt x="9" y="47"/>
                    </a:lnTo>
                    <a:lnTo>
                      <a:pt x="10" y="51"/>
                    </a:lnTo>
                    <a:lnTo>
                      <a:pt x="12" y="52"/>
                    </a:lnTo>
                    <a:lnTo>
                      <a:pt x="19" y="56"/>
                    </a:lnTo>
                    <a:lnTo>
                      <a:pt x="26" y="56"/>
                    </a:lnTo>
                    <a:lnTo>
                      <a:pt x="33" y="52"/>
                    </a:lnTo>
                    <a:lnTo>
                      <a:pt x="35" y="51"/>
                    </a:lnTo>
                    <a:lnTo>
                      <a:pt x="36" y="47"/>
                    </a:lnTo>
                    <a:lnTo>
                      <a:pt x="36" y="45"/>
                    </a:lnTo>
                    <a:lnTo>
                      <a:pt x="38" y="42"/>
                    </a:lnTo>
                    <a:lnTo>
                      <a:pt x="38" y="0"/>
                    </a:lnTo>
                    <a:lnTo>
                      <a:pt x="45" y="0"/>
                    </a:lnTo>
                    <a:lnTo>
                      <a:pt x="45" y="49"/>
                    </a:lnTo>
                    <a:lnTo>
                      <a:pt x="43" y="52"/>
                    </a:lnTo>
                    <a:lnTo>
                      <a:pt x="36" y="59"/>
                    </a:lnTo>
                    <a:lnTo>
                      <a:pt x="33" y="61"/>
                    </a:lnTo>
                    <a:lnTo>
                      <a:pt x="28" y="63"/>
                    </a:lnTo>
                    <a:lnTo>
                      <a:pt x="17" y="63"/>
                    </a:lnTo>
                    <a:lnTo>
                      <a:pt x="12" y="61"/>
                    </a:lnTo>
                    <a:lnTo>
                      <a:pt x="9" y="59"/>
                    </a:lnTo>
                    <a:lnTo>
                      <a:pt x="5" y="56"/>
                    </a:lnTo>
                    <a:lnTo>
                      <a:pt x="2" y="49"/>
                    </a:lnTo>
                    <a:lnTo>
                      <a:pt x="0" y="44"/>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38" name="Rectangle 914"/>
              <p:cNvSpPr>
                <a:spLocks noChangeArrowheads="1"/>
              </p:cNvSpPr>
              <p:nvPr/>
            </p:nvSpPr>
            <p:spPr bwMode="auto">
              <a:xfrm>
                <a:off x="5078" y="2260"/>
                <a:ext cx="148" cy="137"/>
              </a:xfrm>
              <a:prstGeom prst="rect">
                <a:avLst/>
              </a:prstGeom>
              <a:solidFill>
                <a:srgbClr val="FFFFFF"/>
              </a:solidFill>
              <a:ln w="0">
                <a:solidFill>
                  <a:srgbClr val="FFFFFF"/>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39" name="Line 915"/>
              <p:cNvSpPr>
                <a:spLocks noChangeShapeType="1"/>
              </p:cNvSpPr>
              <p:nvPr/>
            </p:nvSpPr>
            <p:spPr bwMode="auto">
              <a:xfrm flipH="1">
                <a:off x="5078" y="2397"/>
                <a:ext cx="14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40" name="Line 916"/>
              <p:cNvSpPr>
                <a:spLocks noChangeShapeType="1"/>
              </p:cNvSpPr>
              <p:nvPr/>
            </p:nvSpPr>
            <p:spPr bwMode="auto">
              <a:xfrm flipV="1">
                <a:off x="5078" y="2260"/>
                <a:ext cx="1" cy="13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41" name="Line 917"/>
              <p:cNvSpPr>
                <a:spLocks noChangeShapeType="1"/>
              </p:cNvSpPr>
              <p:nvPr/>
            </p:nvSpPr>
            <p:spPr bwMode="auto">
              <a:xfrm>
                <a:off x="5078" y="2260"/>
                <a:ext cx="14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42" name="Line 918"/>
              <p:cNvSpPr>
                <a:spLocks noChangeShapeType="1"/>
              </p:cNvSpPr>
              <p:nvPr/>
            </p:nvSpPr>
            <p:spPr bwMode="auto">
              <a:xfrm>
                <a:off x="5226" y="2260"/>
                <a:ext cx="1" cy="13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43" name="Freeform 919"/>
              <p:cNvSpPr>
                <a:spLocks/>
              </p:cNvSpPr>
              <p:nvPr/>
            </p:nvSpPr>
            <p:spPr bwMode="auto">
              <a:xfrm>
                <a:off x="5106" y="2293"/>
                <a:ext cx="38" cy="62"/>
              </a:xfrm>
              <a:custGeom>
                <a:avLst/>
                <a:gdLst/>
                <a:ahLst/>
                <a:cxnLst>
                  <a:cxn ang="0">
                    <a:pos x="0" y="0"/>
                  </a:cxn>
                  <a:cxn ang="0">
                    <a:pos x="38" y="0"/>
                  </a:cxn>
                  <a:cxn ang="0">
                    <a:pos x="38" y="7"/>
                  </a:cxn>
                  <a:cxn ang="0">
                    <a:pos x="7" y="7"/>
                  </a:cxn>
                  <a:cxn ang="0">
                    <a:pos x="7" y="25"/>
                  </a:cxn>
                  <a:cxn ang="0">
                    <a:pos x="33" y="25"/>
                  </a:cxn>
                  <a:cxn ang="0">
                    <a:pos x="33" y="32"/>
                  </a:cxn>
                  <a:cxn ang="0">
                    <a:pos x="7" y="32"/>
                  </a:cxn>
                  <a:cxn ang="0">
                    <a:pos x="7" y="62"/>
                  </a:cxn>
                  <a:cxn ang="0">
                    <a:pos x="0" y="62"/>
                  </a:cxn>
                  <a:cxn ang="0">
                    <a:pos x="0" y="0"/>
                  </a:cxn>
                </a:cxnLst>
                <a:rect l="0" t="0" r="r" b="b"/>
                <a:pathLst>
                  <a:path w="38" h="62">
                    <a:moveTo>
                      <a:pt x="0" y="0"/>
                    </a:moveTo>
                    <a:lnTo>
                      <a:pt x="38" y="0"/>
                    </a:lnTo>
                    <a:lnTo>
                      <a:pt x="38" y="7"/>
                    </a:lnTo>
                    <a:lnTo>
                      <a:pt x="7" y="7"/>
                    </a:lnTo>
                    <a:lnTo>
                      <a:pt x="7" y="25"/>
                    </a:lnTo>
                    <a:lnTo>
                      <a:pt x="33" y="25"/>
                    </a:lnTo>
                    <a:lnTo>
                      <a:pt x="33" y="32"/>
                    </a:lnTo>
                    <a:lnTo>
                      <a:pt x="7" y="32"/>
                    </a:lnTo>
                    <a:lnTo>
                      <a:pt x="7" y="62"/>
                    </a:lnTo>
                    <a:lnTo>
                      <a:pt x="0" y="62"/>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44" name="Freeform 920"/>
              <p:cNvSpPr>
                <a:spLocks/>
              </p:cNvSpPr>
              <p:nvPr/>
            </p:nvSpPr>
            <p:spPr bwMode="auto">
              <a:xfrm>
                <a:off x="5153" y="2293"/>
                <a:ext cx="45" cy="64"/>
              </a:xfrm>
              <a:custGeom>
                <a:avLst/>
                <a:gdLst/>
                <a:ahLst/>
                <a:cxnLst>
                  <a:cxn ang="0">
                    <a:pos x="0" y="0"/>
                  </a:cxn>
                  <a:cxn ang="0">
                    <a:pos x="7" y="0"/>
                  </a:cxn>
                  <a:cxn ang="0">
                    <a:pos x="7" y="37"/>
                  </a:cxn>
                  <a:cxn ang="0">
                    <a:pos x="9" y="43"/>
                  </a:cxn>
                  <a:cxn ang="0">
                    <a:pos x="9" y="48"/>
                  </a:cxn>
                  <a:cxn ang="0">
                    <a:pos x="10" y="51"/>
                  </a:cxn>
                  <a:cxn ang="0">
                    <a:pos x="12" y="53"/>
                  </a:cxn>
                  <a:cxn ang="0">
                    <a:pos x="19" y="57"/>
                  </a:cxn>
                  <a:cxn ang="0">
                    <a:pos x="26" y="57"/>
                  </a:cxn>
                  <a:cxn ang="0">
                    <a:pos x="33" y="53"/>
                  </a:cxn>
                  <a:cxn ang="0">
                    <a:pos x="35" y="51"/>
                  </a:cxn>
                  <a:cxn ang="0">
                    <a:pos x="36" y="48"/>
                  </a:cxn>
                  <a:cxn ang="0">
                    <a:pos x="36" y="46"/>
                  </a:cxn>
                  <a:cxn ang="0">
                    <a:pos x="38" y="43"/>
                  </a:cxn>
                  <a:cxn ang="0">
                    <a:pos x="38" y="0"/>
                  </a:cxn>
                  <a:cxn ang="0">
                    <a:pos x="45" y="0"/>
                  </a:cxn>
                  <a:cxn ang="0">
                    <a:pos x="45" y="50"/>
                  </a:cxn>
                  <a:cxn ang="0">
                    <a:pos x="43" y="53"/>
                  </a:cxn>
                  <a:cxn ang="0">
                    <a:pos x="36" y="60"/>
                  </a:cxn>
                  <a:cxn ang="0">
                    <a:pos x="33" y="62"/>
                  </a:cxn>
                  <a:cxn ang="0">
                    <a:pos x="28" y="64"/>
                  </a:cxn>
                  <a:cxn ang="0">
                    <a:pos x="17" y="64"/>
                  </a:cxn>
                  <a:cxn ang="0">
                    <a:pos x="12" y="62"/>
                  </a:cxn>
                  <a:cxn ang="0">
                    <a:pos x="9" y="60"/>
                  </a:cxn>
                  <a:cxn ang="0">
                    <a:pos x="5" y="57"/>
                  </a:cxn>
                  <a:cxn ang="0">
                    <a:pos x="2" y="50"/>
                  </a:cxn>
                  <a:cxn ang="0">
                    <a:pos x="0" y="44"/>
                  </a:cxn>
                  <a:cxn ang="0">
                    <a:pos x="0" y="0"/>
                  </a:cxn>
                </a:cxnLst>
                <a:rect l="0" t="0" r="r" b="b"/>
                <a:pathLst>
                  <a:path w="45" h="64">
                    <a:moveTo>
                      <a:pt x="0" y="0"/>
                    </a:moveTo>
                    <a:lnTo>
                      <a:pt x="7" y="0"/>
                    </a:lnTo>
                    <a:lnTo>
                      <a:pt x="7" y="37"/>
                    </a:lnTo>
                    <a:lnTo>
                      <a:pt x="9" y="43"/>
                    </a:lnTo>
                    <a:lnTo>
                      <a:pt x="9" y="48"/>
                    </a:lnTo>
                    <a:lnTo>
                      <a:pt x="10" y="51"/>
                    </a:lnTo>
                    <a:lnTo>
                      <a:pt x="12" y="53"/>
                    </a:lnTo>
                    <a:lnTo>
                      <a:pt x="19" y="57"/>
                    </a:lnTo>
                    <a:lnTo>
                      <a:pt x="26" y="57"/>
                    </a:lnTo>
                    <a:lnTo>
                      <a:pt x="33" y="53"/>
                    </a:lnTo>
                    <a:lnTo>
                      <a:pt x="35" y="51"/>
                    </a:lnTo>
                    <a:lnTo>
                      <a:pt x="36" y="48"/>
                    </a:lnTo>
                    <a:lnTo>
                      <a:pt x="36" y="46"/>
                    </a:lnTo>
                    <a:lnTo>
                      <a:pt x="38" y="43"/>
                    </a:lnTo>
                    <a:lnTo>
                      <a:pt x="38" y="0"/>
                    </a:lnTo>
                    <a:lnTo>
                      <a:pt x="45" y="0"/>
                    </a:lnTo>
                    <a:lnTo>
                      <a:pt x="45" y="50"/>
                    </a:lnTo>
                    <a:lnTo>
                      <a:pt x="43" y="53"/>
                    </a:lnTo>
                    <a:lnTo>
                      <a:pt x="36" y="60"/>
                    </a:lnTo>
                    <a:lnTo>
                      <a:pt x="33" y="62"/>
                    </a:lnTo>
                    <a:lnTo>
                      <a:pt x="28" y="64"/>
                    </a:lnTo>
                    <a:lnTo>
                      <a:pt x="17" y="64"/>
                    </a:lnTo>
                    <a:lnTo>
                      <a:pt x="12" y="62"/>
                    </a:lnTo>
                    <a:lnTo>
                      <a:pt x="9" y="60"/>
                    </a:lnTo>
                    <a:lnTo>
                      <a:pt x="5" y="57"/>
                    </a:lnTo>
                    <a:lnTo>
                      <a:pt x="2" y="50"/>
                    </a:lnTo>
                    <a:lnTo>
                      <a:pt x="0" y="44"/>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45" name="Rectangle 921"/>
              <p:cNvSpPr>
                <a:spLocks noChangeArrowheads="1"/>
              </p:cNvSpPr>
              <p:nvPr/>
            </p:nvSpPr>
            <p:spPr bwMode="auto">
              <a:xfrm>
                <a:off x="4477" y="2260"/>
                <a:ext cx="149" cy="137"/>
              </a:xfrm>
              <a:prstGeom prst="rect">
                <a:avLst/>
              </a:prstGeom>
              <a:solidFill>
                <a:srgbClr val="FFFFFF"/>
              </a:solidFill>
              <a:ln w="0">
                <a:solidFill>
                  <a:srgbClr val="FFFFFF"/>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46" name="Line 922"/>
              <p:cNvSpPr>
                <a:spLocks noChangeShapeType="1"/>
              </p:cNvSpPr>
              <p:nvPr/>
            </p:nvSpPr>
            <p:spPr bwMode="auto">
              <a:xfrm flipH="1">
                <a:off x="4477" y="2397"/>
                <a:ext cx="14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47" name="Line 923"/>
              <p:cNvSpPr>
                <a:spLocks noChangeShapeType="1"/>
              </p:cNvSpPr>
              <p:nvPr/>
            </p:nvSpPr>
            <p:spPr bwMode="auto">
              <a:xfrm flipV="1">
                <a:off x="4477" y="2260"/>
                <a:ext cx="1" cy="13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48" name="Line 924"/>
              <p:cNvSpPr>
                <a:spLocks noChangeShapeType="1"/>
              </p:cNvSpPr>
              <p:nvPr/>
            </p:nvSpPr>
            <p:spPr bwMode="auto">
              <a:xfrm>
                <a:off x="4477" y="2260"/>
                <a:ext cx="14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49" name="Line 925"/>
              <p:cNvSpPr>
                <a:spLocks noChangeShapeType="1"/>
              </p:cNvSpPr>
              <p:nvPr/>
            </p:nvSpPr>
            <p:spPr bwMode="auto">
              <a:xfrm>
                <a:off x="4626" y="2260"/>
                <a:ext cx="1" cy="13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50" name="Freeform 926"/>
              <p:cNvSpPr>
                <a:spLocks/>
              </p:cNvSpPr>
              <p:nvPr/>
            </p:nvSpPr>
            <p:spPr bwMode="auto">
              <a:xfrm>
                <a:off x="4505" y="2293"/>
                <a:ext cx="39" cy="62"/>
              </a:xfrm>
              <a:custGeom>
                <a:avLst/>
                <a:gdLst/>
                <a:ahLst/>
                <a:cxnLst>
                  <a:cxn ang="0">
                    <a:pos x="0" y="0"/>
                  </a:cxn>
                  <a:cxn ang="0">
                    <a:pos x="39" y="0"/>
                  </a:cxn>
                  <a:cxn ang="0">
                    <a:pos x="39" y="7"/>
                  </a:cxn>
                  <a:cxn ang="0">
                    <a:pos x="7" y="7"/>
                  </a:cxn>
                  <a:cxn ang="0">
                    <a:pos x="7" y="25"/>
                  </a:cxn>
                  <a:cxn ang="0">
                    <a:pos x="33" y="25"/>
                  </a:cxn>
                  <a:cxn ang="0">
                    <a:pos x="33" y="32"/>
                  </a:cxn>
                  <a:cxn ang="0">
                    <a:pos x="7" y="32"/>
                  </a:cxn>
                  <a:cxn ang="0">
                    <a:pos x="7" y="62"/>
                  </a:cxn>
                  <a:cxn ang="0">
                    <a:pos x="0" y="62"/>
                  </a:cxn>
                  <a:cxn ang="0">
                    <a:pos x="0" y="0"/>
                  </a:cxn>
                </a:cxnLst>
                <a:rect l="0" t="0" r="r" b="b"/>
                <a:pathLst>
                  <a:path w="39" h="62">
                    <a:moveTo>
                      <a:pt x="0" y="0"/>
                    </a:moveTo>
                    <a:lnTo>
                      <a:pt x="39" y="0"/>
                    </a:lnTo>
                    <a:lnTo>
                      <a:pt x="39" y="7"/>
                    </a:lnTo>
                    <a:lnTo>
                      <a:pt x="7" y="7"/>
                    </a:lnTo>
                    <a:lnTo>
                      <a:pt x="7" y="25"/>
                    </a:lnTo>
                    <a:lnTo>
                      <a:pt x="33" y="25"/>
                    </a:lnTo>
                    <a:lnTo>
                      <a:pt x="33" y="32"/>
                    </a:lnTo>
                    <a:lnTo>
                      <a:pt x="7" y="32"/>
                    </a:lnTo>
                    <a:lnTo>
                      <a:pt x="7" y="62"/>
                    </a:lnTo>
                    <a:lnTo>
                      <a:pt x="0" y="62"/>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51" name="Freeform 927"/>
              <p:cNvSpPr>
                <a:spLocks/>
              </p:cNvSpPr>
              <p:nvPr/>
            </p:nvSpPr>
            <p:spPr bwMode="auto">
              <a:xfrm>
                <a:off x="4552" y="2293"/>
                <a:ext cx="46" cy="64"/>
              </a:xfrm>
              <a:custGeom>
                <a:avLst/>
                <a:gdLst/>
                <a:ahLst/>
                <a:cxnLst>
                  <a:cxn ang="0">
                    <a:pos x="0" y="0"/>
                  </a:cxn>
                  <a:cxn ang="0">
                    <a:pos x="7" y="0"/>
                  </a:cxn>
                  <a:cxn ang="0">
                    <a:pos x="7" y="37"/>
                  </a:cxn>
                  <a:cxn ang="0">
                    <a:pos x="9" y="43"/>
                  </a:cxn>
                  <a:cxn ang="0">
                    <a:pos x="9" y="48"/>
                  </a:cxn>
                  <a:cxn ang="0">
                    <a:pos x="11" y="51"/>
                  </a:cxn>
                  <a:cxn ang="0">
                    <a:pos x="13" y="53"/>
                  </a:cxn>
                  <a:cxn ang="0">
                    <a:pos x="20" y="57"/>
                  </a:cxn>
                  <a:cxn ang="0">
                    <a:pos x="27" y="57"/>
                  </a:cxn>
                  <a:cxn ang="0">
                    <a:pos x="34" y="53"/>
                  </a:cxn>
                  <a:cxn ang="0">
                    <a:pos x="35" y="51"/>
                  </a:cxn>
                  <a:cxn ang="0">
                    <a:pos x="37" y="48"/>
                  </a:cxn>
                  <a:cxn ang="0">
                    <a:pos x="37" y="46"/>
                  </a:cxn>
                  <a:cxn ang="0">
                    <a:pos x="39" y="43"/>
                  </a:cxn>
                  <a:cxn ang="0">
                    <a:pos x="39" y="0"/>
                  </a:cxn>
                  <a:cxn ang="0">
                    <a:pos x="46" y="0"/>
                  </a:cxn>
                  <a:cxn ang="0">
                    <a:pos x="46" y="50"/>
                  </a:cxn>
                  <a:cxn ang="0">
                    <a:pos x="44" y="53"/>
                  </a:cxn>
                  <a:cxn ang="0">
                    <a:pos x="37" y="60"/>
                  </a:cxn>
                  <a:cxn ang="0">
                    <a:pos x="34" y="62"/>
                  </a:cxn>
                  <a:cxn ang="0">
                    <a:pos x="28" y="64"/>
                  </a:cxn>
                  <a:cxn ang="0">
                    <a:pos x="18" y="64"/>
                  </a:cxn>
                  <a:cxn ang="0">
                    <a:pos x="13" y="62"/>
                  </a:cxn>
                  <a:cxn ang="0">
                    <a:pos x="9" y="60"/>
                  </a:cxn>
                  <a:cxn ang="0">
                    <a:pos x="6" y="57"/>
                  </a:cxn>
                  <a:cxn ang="0">
                    <a:pos x="2" y="50"/>
                  </a:cxn>
                  <a:cxn ang="0">
                    <a:pos x="0" y="44"/>
                  </a:cxn>
                  <a:cxn ang="0">
                    <a:pos x="0" y="0"/>
                  </a:cxn>
                </a:cxnLst>
                <a:rect l="0" t="0" r="r" b="b"/>
                <a:pathLst>
                  <a:path w="46" h="64">
                    <a:moveTo>
                      <a:pt x="0" y="0"/>
                    </a:moveTo>
                    <a:lnTo>
                      <a:pt x="7" y="0"/>
                    </a:lnTo>
                    <a:lnTo>
                      <a:pt x="7" y="37"/>
                    </a:lnTo>
                    <a:lnTo>
                      <a:pt x="9" y="43"/>
                    </a:lnTo>
                    <a:lnTo>
                      <a:pt x="9" y="48"/>
                    </a:lnTo>
                    <a:lnTo>
                      <a:pt x="11" y="51"/>
                    </a:lnTo>
                    <a:lnTo>
                      <a:pt x="13" y="53"/>
                    </a:lnTo>
                    <a:lnTo>
                      <a:pt x="20" y="57"/>
                    </a:lnTo>
                    <a:lnTo>
                      <a:pt x="27" y="57"/>
                    </a:lnTo>
                    <a:lnTo>
                      <a:pt x="34" y="53"/>
                    </a:lnTo>
                    <a:lnTo>
                      <a:pt x="35" y="51"/>
                    </a:lnTo>
                    <a:lnTo>
                      <a:pt x="37" y="48"/>
                    </a:lnTo>
                    <a:lnTo>
                      <a:pt x="37" y="46"/>
                    </a:lnTo>
                    <a:lnTo>
                      <a:pt x="39" y="43"/>
                    </a:lnTo>
                    <a:lnTo>
                      <a:pt x="39" y="0"/>
                    </a:lnTo>
                    <a:lnTo>
                      <a:pt x="46" y="0"/>
                    </a:lnTo>
                    <a:lnTo>
                      <a:pt x="46" y="50"/>
                    </a:lnTo>
                    <a:lnTo>
                      <a:pt x="44" y="53"/>
                    </a:lnTo>
                    <a:lnTo>
                      <a:pt x="37" y="60"/>
                    </a:lnTo>
                    <a:lnTo>
                      <a:pt x="34" y="62"/>
                    </a:lnTo>
                    <a:lnTo>
                      <a:pt x="28" y="64"/>
                    </a:lnTo>
                    <a:lnTo>
                      <a:pt x="18" y="64"/>
                    </a:lnTo>
                    <a:lnTo>
                      <a:pt x="13" y="62"/>
                    </a:lnTo>
                    <a:lnTo>
                      <a:pt x="9" y="60"/>
                    </a:lnTo>
                    <a:lnTo>
                      <a:pt x="6" y="57"/>
                    </a:lnTo>
                    <a:lnTo>
                      <a:pt x="2" y="50"/>
                    </a:lnTo>
                    <a:lnTo>
                      <a:pt x="0" y="44"/>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52" name="Rectangle 928"/>
              <p:cNvSpPr>
                <a:spLocks noChangeArrowheads="1"/>
              </p:cNvSpPr>
              <p:nvPr/>
            </p:nvSpPr>
            <p:spPr bwMode="auto">
              <a:xfrm>
                <a:off x="4222" y="1439"/>
                <a:ext cx="128" cy="130"/>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53" name="Line 929"/>
              <p:cNvSpPr>
                <a:spLocks noChangeShapeType="1"/>
              </p:cNvSpPr>
              <p:nvPr/>
            </p:nvSpPr>
            <p:spPr bwMode="auto">
              <a:xfrm flipH="1">
                <a:off x="4222" y="1569"/>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54" name="Line 930"/>
              <p:cNvSpPr>
                <a:spLocks noChangeShapeType="1"/>
              </p:cNvSpPr>
              <p:nvPr/>
            </p:nvSpPr>
            <p:spPr bwMode="auto">
              <a:xfrm flipV="1">
                <a:off x="4222" y="1439"/>
                <a:ext cx="1" cy="13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55" name="Line 931"/>
              <p:cNvSpPr>
                <a:spLocks noChangeShapeType="1"/>
              </p:cNvSpPr>
              <p:nvPr/>
            </p:nvSpPr>
            <p:spPr bwMode="auto">
              <a:xfrm>
                <a:off x="4222" y="1439"/>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56" name="Line 932"/>
              <p:cNvSpPr>
                <a:spLocks noChangeShapeType="1"/>
              </p:cNvSpPr>
              <p:nvPr/>
            </p:nvSpPr>
            <p:spPr bwMode="auto">
              <a:xfrm>
                <a:off x="4350" y="1439"/>
                <a:ext cx="1" cy="13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57" name="Rectangle 933"/>
              <p:cNvSpPr>
                <a:spLocks noChangeArrowheads="1"/>
              </p:cNvSpPr>
              <p:nvPr/>
            </p:nvSpPr>
            <p:spPr bwMode="auto">
              <a:xfrm>
                <a:off x="4222" y="2002"/>
                <a:ext cx="128" cy="128"/>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58" name="Line 934"/>
              <p:cNvSpPr>
                <a:spLocks noChangeShapeType="1"/>
              </p:cNvSpPr>
              <p:nvPr/>
            </p:nvSpPr>
            <p:spPr bwMode="auto">
              <a:xfrm flipH="1">
                <a:off x="4222" y="2130"/>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59" name="Line 935"/>
              <p:cNvSpPr>
                <a:spLocks noChangeShapeType="1"/>
              </p:cNvSpPr>
              <p:nvPr/>
            </p:nvSpPr>
            <p:spPr bwMode="auto">
              <a:xfrm flipV="1">
                <a:off x="4222" y="2002"/>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60" name="Line 936"/>
              <p:cNvSpPr>
                <a:spLocks noChangeShapeType="1"/>
              </p:cNvSpPr>
              <p:nvPr/>
            </p:nvSpPr>
            <p:spPr bwMode="auto">
              <a:xfrm>
                <a:off x="4222" y="2002"/>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61" name="Line 937"/>
              <p:cNvSpPr>
                <a:spLocks noChangeShapeType="1"/>
              </p:cNvSpPr>
              <p:nvPr/>
            </p:nvSpPr>
            <p:spPr bwMode="auto">
              <a:xfrm>
                <a:off x="4350" y="2002"/>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62" name="Rectangle 938"/>
              <p:cNvSpPr>
                <a:spLocks noChangeArrowheads="1"/>
              </p:cNvSpPr>
              <p:nvPr/>
            </p:nvSpPr>
            <p:spPr bwMode="auto">
              <a:xfrm>
                <a:off x="4222" y="2564"/>
                <a:ext cx="128" cy="128"/>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63" name="Line 939"/>
              <p:cNvSpPr>
                <a:spLocks noChangeShapeType="1"/>
              </p:cNvSpPr>
              <p:nvPr/>
            </p:nvSpPr>
            <p:spPr bwMode="auto">
              <a:xfrm flipH="1">
                <a:off x="4222" y="2692"/>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64" name="Line 940"/>
              <p:cNvSpPr>
                <a:spLocks noChangeShapeType="1"/>
              </p:cNvSpPr>
              <p:nvPr/>
            </p:nvSpPr>
            <p:spPr bwMode="auto">
              <a:xfrm flipV="1">
                <a:off x="4222" y="2564"/>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65" name="Line 941"/>
              <p:cNvSpPr>
                <a:spLocks noChangeShapeType="1"/>
              </p:cNvSpPr>
              <p:nvPr/>
            </p:nvSpPr>
            <p:spPr bwMode="auto">
              <a:xfrm>
                <a:off x="4222" y="2564"/>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66" name="Line 942"/>
              <p:cNvSpPr>
                <a:spLocks noChangeShapeType="1"/>
              </p:cNvSpPr>
              <p:nvPr/>
            </p:nvSpPr>
            <p:spPr bwMode="auto">
              <a:xfrm>
                <a:off x="4350" y="2564"/>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67" name="Rectangle 943"/>
              <p:cNvSpPr>
                <a:spLocks noChangeArrowheads="1"/>
              </p:cNvSpPr>
              <p:nvPr/>
            </p:nvSpPr>
            <p:spPr bwMode="auto">
              <a:xfrm>
                <a:off x="4793" y="1439"/>
                <a:ext cx="128" cy="130"/>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68" name="Line 944"/>
              <p:cNvSpPr>
                <a:spLocks noChangeShapeType="1"/>
              </p:cNvSpPr>
              <p:nvPr/>
            </p:nvSpPr>
            <p:spPr bwMode="auto">
              <a:xfrm flipH="1">
                <a:off x="4793" y="1569"/>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69" name="Line 945"/>
              <p:cNvSpPr>
                <a:spLocks noChangeShapeType="1"/>
              </p:cNvSpPr>
              <p:nvPr/>
            </p:nvSpPr>
            <p:spPr bwMode="auto">
              <a:xfrm flipV="1">
                <a:off x="4793" y="1439"/>
                <a:ext cx="1" cy="13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70" name="Line 946"/>
              <p:cNvSpPr>
                <a:spLocks noChangeShapeType="1"/>
              </p:cNvSpPr>
              <p:nvPr/>
            </p:nvSpPr>
            <p:spPr bwMode="auto">
              <a:xfrm>
                <a:off x="4793" y="1439"/>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71" name="Line 947"/>
              <p:cNvSpPr>
                <a:spLocks noChangeShapeType="1"/>
              </p:cNvSpPr>
              <p:nvPr/>
            </p:nvSpPr>
            <p:spPr bwMode="auto">
              <a:xfrm>
                <a:off x="4921" y="1439"/>
                <a:ext cx="1" cy="13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72" name="Rectangle 948"/>
              <p:cNvSpPr>
                <a:spLocks noChangeArrowheads="1"/>
              </p:cNvSpPr>
              <p:nvPr/>
            </p:nvSpPr>
            <p:spPr bwMode="auto">
              <a:xfrm>
                <a:off x="4793" y="2002"/>
                <a:ext cx="128" cy="128"/>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73" name="Line 949"/>
              <p:cNvSpPr>
                <a:spLocks noChangeShapeType="1"/>
              </p:cNvSpPr>
              <p:nvPr/>
            </p:nvSpPr>
            <p:spPr bwMode="auto">
              <a:xfrm flipH="1">
                <a:off x="4793" y="2130"/>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74" name="Line 950"/>
              <p:cNvSpPr>
                <a:spLocks noChangeShapeType="1"/>
              </p:cNvSpPr>
              <p:nvPr/>
            </p:nvSpPr>
            <p:spPr bwMode="auto">
              <a:xfrm flipV="1">
                <a:off x="4793" y="2002"/>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75" name="Line 951"/>
              <p:cNvSpPr>
                <a:spLocks noChangeShapeType="1"/>
              </p:cNvSpPr>
              <p:nvPr/>
            </p:nvSpPr>
            <p:spPr bwMode="auto">
              <a:xfrm>
                <a:off x="4793" y="2002"/>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76" name="Line 952"/>
              <p:cNvSpPr>
                <a:spLocks noChangeShapeType="1"/>
              </p:cNvSpPr>
              <p:nvPr/>
            </p:nvSpPr>
            <p:spPr bwMode="auto">
              <a:xfrm>
                <a:off x="4921" y="2002"/>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77" name="Rectangle 953"/>
              <p:cNvSpPr>
                <a:spLocks noChangeArrowheads="1"/>
              </p:cNvSpPr>
              <p:nvPr/>
            </p:nvSpPr>
            <p:spPr bwMode="auto">
              <a:xfrm>
                <a:off x="4793" y="2564"/>
                <a:ext cx="128" cy="128"/>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78" name="Line 954"/>
              <p:cNvSpPr>
                <a:spLocks noChangeShapeType="1"/>
              </p:cNvSpPr>
              <p:nvPr/>
            </p:nvSpPr>
            <p:spPr bwMode="auto">
              <a:xfrm flipH="1">
                <a:off x="4793" y="2692"/>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79" name="Line 955"/>
              <p:cNvSpPr>
                <a:spLocks noChangeShapeType="1"/>
              </p:cNvSpPr>
              <p:nvPr/>
            </p:nvSpPr>
            <p:spPr bwMode="auto">
              <a:xfrm flipV="1">
                <a:off x="4793" y="2564"/>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80" name="Line 956"/>
              <p:cNvSpPr>
                <a:spLocks noChangeShapeType="1"/>
              </p:cNvSpPr>
              <p:nvPr/>
            </p:nvSpPr>
            <p:spPr bwMode="auto">
              <a:xfrm>
                <a:off x="4793" y="2564"/>
                <a:ext cx="12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81" name="Line 957"/>
              <p:cNvSpPr>
                <a:spLocks noChangeShapeType="1"/>
              </p:cNvSpPr>
              <p:nvPr/>
            </p:nvSpPr>
            <p:spPr bwMode="auto">
              <a:xfrm>
                <a:off x="4921" y="2564"/>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82" name="Rectangle 958"/>
              <p:cNvSpPr>
                <a:spLocks noChangeArrowheads="1"/>
              </p:cNvSpPr>
              <p:nvPr/>
            </p:nvSpPr>
            <p:spPr bwMode="auto">
              <a:xfrm>
                <a:off x="5397" y="1439"/>
                <a:ext cx="129" cy="130"/>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83" name="Line 959"/>
              <p:cNvSpPr>
                <a:spLocks noChangeShapeType="1"/>
              </p:cNvSpPr>
              <p:nvPr/>
            </p:nvSpPr>
            <p:spPr bwMode="auto">
              <a:xfrm flipH="1">
                <a:off x="5397" y="1569"/>
                <a:ext cx="12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84" name="Line 960"/>
              <p:cNvSpPr>
                <a:spLocks noChangeShapeType="1"/>
              </p:cNvSpPr>
              <p:nvPr/>
            </p:nvSpPr>
            <p:spPr bwMode="auto">
              <a:xfrm flipV="1">
                <a:off x="5397" y="1439"/>
                <a:ext cx="1" cy="13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85" name="Line 961"/>
              <p:cNvSpPr>
                <a:spLocks noChangeShapeType="1"/>
              </p:cNvSpPr>
              <p:nvPr/>
            </p:nvSpPr>
            <p:spPr bwMode="auto">
              <a:xfrm>
                <a:off x="5397" y="1439"/>
                <a:ext cx="12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86" name="Line 962"/>
              <p:cNvSpPr>
                <a:spLocks noChangeShapeType="1"/>
              </p:cNvSpPr>
              <p:nvPr/>
            </p:nvSpPr>
            <p:spPr bwMode="auto">
              <a:xfrm>
                <a:off x="5526" y="1439"/>
                <a:ext cx="1" cy="13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87" name="Rectangle 963"/>
              <p:cNvSpPr>
                <a:spLocks noChangeArrowheads="1"/>
              </p:cNvSpPr>
              <p:nvPr/>
            </p:nvSpPr>
            <p:spPr bwMode="auto">
              <a:xfrm>
                <a:off x="5397" y="2002"/>
                <a:ext cx="129" cy="128"/>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88" name="Line 964"/>
              <p:cNvSpPr>
                <a:spLocks noChangeShapeType="1"/>
              </p:cNvSpPr>
              <p:nvPr/>
            </p:nvSpPr>
            <p:spPr bwMode="auto">
              <a:xfrm flipH="1">
                <a:off x="5397" y="2130"/>
                <a:ext cx="12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89" name="Line 965"/>
              <p:cNvSpPr>
                <a:spLocks noChangeShapeType="1"/>
              </p:cNvSpPr>
              <p:nvPr/>
            </p:nvSpPr>
            <p:spPr bwMode="auto">
              <a:xfrm flipV="1">
                <a:off x="5397" y="2002"/>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90" name="Line 966"/>
              <p:cNvSpPr>
                <a:spLocks noChangeShapeType="1"/>
              </p:cNvSpPr>
              <p:nvPr/>
            </p:nvSpPr>
            <p:spPr bwMode="auto">
              <a:xfrm>
                <a:off x="5397" y="2002"/>
                <a:ext cx="12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91" name="Line 967"/>
              <p:cNvSpPr>
                <a:spLocks noChangeShapeType="1"/>
              </p:cNvSpPr>
              <p:nvPr/>
            </p:nvSpPr>
            <p:spPr bwMode="auto">
              <a:xfrm>
                <a:off x="5526" y="2002"/>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92" name="Rectangle 968"/>
              <p:cNvSpPr>
                <a:spLocks noChangeArrowheads="1"/>
              </p:cNvSpPr>
              <p:nvPr/>
            </p:nvSpPr>
            <p:spPr bwMode="auto">
              <a:xfrm>
                <a:off x="5397" y="2564"/>
                <a:ext cx="129" cy="128"/>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593" name="Line 969"/>
              <p:cNvSpPr>
                <a:spLocks noChangeShapeType="1"/>
              </p:cNvSpPr>
              <p:nvPr/>
            </p:nvSpPr>
            <p:spPr bwMode="auto">
              <a:xfrm flipH="1">
                <a:off x="5397" y="2692"/>
                <a:ext cx="12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94" name="Line 970"/>
              <p:cNvSpPr>
                <a:spLocks noChangeShapeType="1"/>
              </p:cNvSpPr>
              <p:nvPr/>
            </p:nvSpPr>
            <p:spPr bwMode="auto">
              <a:xfrm flipV="1">
                <a:off x="5397" y="2564"/>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95" name="Line 971"/>
              <p:cNvSpPr>
                <a:spLocks noChangeShapeType="1"/>
              </p:cNvSpPr>
              <p:nvPr/>
            </p:nvSpPr>
            <p:spPr bwMode="auto">
              <a:xfrm>
                <a:off x="5397" y="2564"/>
                <a:ext cx="12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96" name="Line 972"/>
              <p:cNvSpPr>
                <a:spLocks noChangeShapeType="1"/>
              </p:cNvSpPr>
              <p:nvPr/>
            </p:nvSpPr>
            <p:spPr bwMode="auto">
              <a:xfrm>
                <a:off x="5526" y="2564"/>
                <a:ext cx="1" cy="12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97" name="Line 973"/>
              <p:cNvSpPr>
                <a:spLocks noChangeShapeType="1"/>
              </p:cNvSpPr>
              <p:nvPr/>
            </p:nvSpPr>
            <p:spPr bwMode="auto">
              <a:xfrm>
                <a:off x="5509" y="1504"/>
                <a:ext cx="19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98" name="Freeform 974"/>
              <p:cNvSpPr>
                <a:spLocks/>
              </p:cNvSpPr>
              <p:nvPr/>
            </p:nvSpPr>
            <p:spPr bwMode="auto">
              <a:xfrm>
                <a:off x="5689" y="1465"/>
                <a:ext cx="66" cy="76"/>
              </a:xfrm>
              <a:custGeom>
                <a:avLst/>
                <a:gdLst/>
                <a:ahLst/>
                <a:cxnLst>
                  <a:cxn ang="0">
                    <a:pos x="0" y="0"/>
                  </a:cxn>
                  <a:cxn ang="0">
                    <a:pos x="21" y="16"/>
                  </a:cxn>
                  <a:cxn ang="0">
                    <a:pos x="43" y="28"/>
                  </a:cxn>
                  <a:cxn ang="0">
                    <a:pos x="66" y="39"/>
                  </a:cxn>
                  <a:cxn ang="0">
                    <a:pos x="43" y="48"/>
                  </a:cxn>
                  <a:cxn ang="0">
                    <a:pos x="21" y="60"/>
                  </a:cxn>
                  <a:cxn ang="0">
                    <a:pos x="0" y="76"/>
                  </a:cxn>
                  <a:cxn ang="0">
                    <a:pos x="14" y="39"/>
                  </a:cxn>
                  <a:cxn ang="0">
                    <a:pos x="0" y="0"/>
                  </a:cxn>
                </a:cxnLst>
                <a:rect l="0" t="0" r="r" b="b"/>
                <a:pathLst>
                  <a:path w="66" h="76">
                    <a:moveTo>
                      <a:pt x="0" y="0"/>
                    </a:moveTo>
                    <a:lnTo>
                      <a:pt x="21" y="16"/>
                    </a:lnTo>
                    <a:lnTo>
                      <a:pt x="43" y="28"/>
                    </a:lnTo>
                    <a:lnTo>
                      <a:pt x="66" y="39"/>
                    </a:lnTo>
                    <a:lnTo>
                      <a:pt x="43" y="48"/>
                    </a:lnTo>
                    <a:lnTo>
                      <a:pt x="21" y="60"/>
                    </a:lnTo>
                    <a:lnTo>
                      <a:pt x="0" y="76"/>
                    </a:lnTo>
                    <a:lnTo>
                      <a:pt x="14" y="39"/>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599" name="Line 975"/>
              <p:cNvSpPr>
                <a:spLocks noChangeShapeType="1"/>
              </p:cNvSpPr>
              <p:nvPr/>
            </p:nvSpPr>
            <p:spPr bwMode="auto">
              <a:xfrm>
                <a:off x="5371" y="1504"/>
                <a:ext cx="138" cy="1"/>
              </a:xfrm>
              <a:prstGeom prst="line">
                <a:avLst/>
              </a:prstGeom>
              <a:noFill/>
              <a:ln w="12">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00" name="Freeform 976"/>
              <p:cNvSpPr>
                <a:spLocks/>
              </p:cNvSpPr>
              <p:nvPr/>
            </p:nvSpPr>
            <p:spPr bwMode="auto">
              <a:xfrm>
                <a:off x="5490" y="1465"/>
                <a:ext cx="66" cy="76"/>
              </a:xfrm>
              <a:custGeom>
                <a:avLst/>
                <a:gdLst/>
                <a:ahLst/>
                <a:cxnLst>
                  <a:cxn ang="0">
                    <a:pos x="0" y="0"/>
                  </a:cxn>
                  <a:cxn ang="0">
                    <a:pos x="19" y="16"/>
                  </a:cxn>
                  <a:cxn ang="0">
                    <a:pos x="42" y="28"/>
                  </a:cxn>
                  <a:cxn ang="0">
                    <a:pos x="66" y="39"/>
                  </a:cxn>
                  <a:cxn ang="0">
                    <a:pos x="42" y="48"/>
                  </a:cxn>
                  <a:cxn ang="0">
                    <a:pos x="19" y="60"/>
                  </a:cxn>
                  <a:cxn ang="0">
                    <a:pos x="0" y="76"/>
                  </a:cxn>
                  <a:cxn ang="0">
                    <a:pos x="12" y="39"/>
                  </a:cxn>
                  <a:cxn ang="0">
                    <a:pos x="0" y="0"/>
                  </a:cxn>
                </a:cxnLst>
                <a:rect l="0" t="0" r="r" b="b"/>
                <a:pathLst>
                  <a:path w="66" h="76">
                    <a:moveTo>
                      <a:pt x="0" y="0"/>
                    </a:moveTo>
                    <a:lnTo>
                      <a:pt x="19" y="16"/>
                    </a:lnTo>
                    <a:lnTo>
                      <a:pt x="42" y="28"/>
                    </a:lnTo>
                    <a:lnTo>
                      <a:pt x="66" y="39"/>
                    </a:lnTo>
                    <a:lnTo>
                      <a:pt x="42" y="48"/>
                    </a:lnTo>
                    <a:lnTo>
                      <a:pt x="19" y="60"/>
                    </a:lnTo>
                    <a:lnTo>
                      <a:pt x="0" y="76"/>
                    </a:lnTo>
                    <a:lnTo>
                      <a:pt x="12" y="39"/>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01" name="Line 977"/>
              <p:cNvSpPr>
                <a:spLocks noChangeShapeType="1"/>
              </p:cNvSpPr>
              <p:nvPr/>
            </p:nvSpPr>
            <p:spPr bwMode="auto">
              <a:xfrm>
                <a:off x="4907" y="1504"/>
                <a:ext cx="46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02" name="Freeform 978"/>
              <p:cNvSpPr>
                <a:spLocks/>
              </p:cNvSpPr>
              <p:nvPr/>
            </p:nvSpPr>
            <p:spPr bwMode="auto">
              <a:xfrm>
                <a:off x="5352" y="1465"/>
                <a:ext cx="66" cy="76"/>
              </a:xfrm>
              <a:custGeom>
                <a:avLst/>
                <a:gdLst/>
                <a:ahLst/>
                <a:cxnLst>
                  <a:cxn ang="0">
                    <a:pos x="0" y="0"/>
                  </a:cxn>
                  <a:cxn ang="0">
                    <a:pos x="19" y="16"/>
                  </a:cxn>
                  <a:cxn ang="0">
                    <a:pos x="43" y="28"/>
                  </a:cxn>
                  <a:cxn ang="0">
                    <a:pos x="66" y="39"/>
                  </a:cxn>
                  <a:cxn ang="0">
                    <a:pos x="43" y="48"/>
                  </a:cxn>
                  <a:cxn ang="0">
                    <a:pos x="19" y="60"/>
                  </a:cxn>
                  <a:cxn ang="0">
                    <a:pos x="0" y="76"/>
                  </a:cxn>
                  <a:cxn ang="0">
                    <a:pos x="14" y="39"/>
                  </a:cxn>
                  <a:cxn ang="0">
                    <a:pos x="0" y="0"/>
                  </a:cxn>
                </a:cxnLst>
                <a:rect l="0" t="0" r="r" b="b"/>
                <a:pathLst>
                  <a:path w="66" h="76">
                    <a:moveTo>
                      <a:pt x="0" y="0"/>
                    </a:moveTo>
                    <a:lnTo>
                      <a:pt x="19" y="16"/>
                    </a:lnTo>
                    <a:lnTo>
                      <a:pt x="43" y="28"/>
                    </a:lnTo>
                    <a:lnTo>
                      <a:pt x="66" y="39"/>
                    </a:lnTo>
                    <a:lnTo>
                      <a:pt x="43" y="48"/>
                    </a:lnTo>
                    <a:lnTo>
                      <a:pt x="19" y="60"/>
                    </a:lnTo>
                    <a:lnTo>
                      <a:pt x="0" y="76"/>
                    </a:lnTo>
                    <a:lnTo>
                      <a:pt x="14" y="39"/>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03" name="Line 979"/>
              <p:cNvSpPr>
                <a:spLocks noChangeShapeType="1"/>
              </p:cNvSpPr>
              <p:nvPr/>
            </p:nvSpPr>
            <p:spPr bwMode="auto">
              <a:xfrm>
                <a:off x="4771" y="1504"/>
                <a:ext cx="136" cy="1"/>
              </a:xfrm>
              <a:prstGeom prst="line">
                <a:avLst/>
              </a:prstGeom>
              <a:noFill/>
              <a:ln w="12">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04" name="Freeform 980"/>
              <p:cNvSpPr>
                <a:spLocks/>
              </p:cNvSpPr>
              <p:nvPr/>
            </p:nvSpPr>
            <p:spPr bwMode="auto">
              <a:xfrm>
                <a:off x="4887" y="1465"/>
                <a:ext cx="67" cy="76"/>
              </a:xfrm>
              <a:custGeom>
                <a:avLst/>
                <a:gdLst/>
                <a:ahLst/>
                <a:cxnLst>
                  <a:cxn ang="0">
                    <a:pos x="0" y="0"/>
                  </a:cxn>
                  <a:cxn ang="0">
                    <a:pos x="21" y="16"/>
                  </a:cxn>
                  <a:cxn ang="0">
                    <a:pos x="44" y="28"/>
                  </a:cxn>
                  <a:cxn ang="0">
                    <a:pos x="67" y="39"/>
                  </a:cxn>
                  <a:cxn ang="0">
                    <a:pos x="44" y="48"/>
                  </a:cxn>
                  <a:cxn ang="0">
                    <a:pos x="21" y="60"/>
                  </a:cxn>
                  <a:cxn ang="0">
                    <a:pos x="0" y="76"/>
                  </a:cxn>
                  <a:cxn ang="0">
                    <a:pos x="14" y="39"/>
                  </a:cxn>
                  <a:cxn ang="0">
                    <a:pos x="0" y="0"/>
                  </a:cxn>
                </a:cxnLst>
                <a:rect l="0" t="0" r="r" b="b"/>
                <a:pathLst>
                  <a:path w="67" h="76">
                    <a:moveTo>
                      <a:pt x="0" y="0"/>
                    </a:moveTo>
                    <a:lnTo>
                      <a:pt x="21" y="16"/>
                    </a:lnTo>
                    <a:lnTo>
                      <a:pt x="44" y="28"/>
                    </a:lnTo>
                    <a:lnTo>
                      <a:pt x="67" y="39"/>
                    </a:lnTo>
                    <a:lnTo>
                      <a:pt x="44" y="48"/>
                    </a:lnTo>
                    <a:lnTo>
                      <a:pt x="21" y="60"/>
                    </a:lnTo>
                    <a:lnTo>
                      <a:pt x="0" y="76"/>
                    </a:lnTo>
                    <a:lnTo>
                      <a:pt x="14" y="39"/>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05" name="Line 981"/>
              <p:cNvSpPr>
                <a:spLocks noChangeShapeType="1"/>
              </p:cNvSpPr>
              <p:nvPr/>
            </p:nvSpPr>
            <p:spPr bwMode="auto">
              <a:xfrm>
                <a:off x="4348" y="1504"/>
                <a:ext cx="423"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06" name="Freeform 982"/>
              <p:cNvSpPr>
                <a:spLocks/>
              </p:cNvSpPr>
              <p:nvPr/>
            </p:nvSpPr>
            <p:spPr bwMode="auto">
              <a:xfrm>
                <a:off x="4751" y="1465"/>
                <a:ext cx="67" cy="76"/>
              </a:xfrm>
              <a:custGeom>
                <a:avLst/>
                <a:gdLst/>
                <a:ahLst/>
                <a:cxnLst>
                  <a:cxn ang="0">
                    <a:pos x="0" y="0"/>
                  </a:cxn>
                  <a:cxn ang="0">
                    <a:pos x="20" y="16"/>
                  </a:cxn>
                  <a:cxn ang="0">
                    <a:pos x="44" y="28"/>
                  </a:cxn>
                  <a:cxn ang="0">
                    <a:pos x="67" y="39"/>
                  </a:cxn>
                  <a:cxn ang="0">
                    <a:pos x="44" y="48"/>
                  </a:cxn>
                  <a:cxn ang="0">
                    <a:pos x="20" y="60"/>
                  </a:cxn>
                  <a:cxn ang="0">
                    <a:pos x="0" y="76"/>
                  </a:cxn>
                  <a:cxn ang="0">
                    <a:pos x="13" y="39"/>
                  </a:cxn>
                  <a:cxn ang="0">
                    <a:pos x="0" y="0"/>
                  </a:cxn>
                </a:cxnLst>
                <a:rect l="0" t="0" r="r" b="b"/>
                <a:pathLst>
                  <a:path w="67" h="76">
                    <a:moveTo>
                      <a:pt x="0" y="0"/>
                    </a:moveTo>
                    <a:lnTo>
                      <a:pt x="20" y="16"/>
                    </a:lnTo>
                    <a:lnTo>
                      <a:pt x="44" y="28"/>
                    </a:lnTo>
                    <a:lnTo>
                      <a:pt x="67" y="39"/>
                    </a:lnTo>
                    <a:lnTo>
                      <a:pt x="44" y="48"/>
                    </a:lnTo>
                    <a:lnTo>
                      <a:pt x="20" y="60"/>
                    </a:lnTo>
                    <a:lnTo>
                      <a:pt x="0" y="76"/>
                    </a:lnTo>
                    <a:lnTo>
                      <a:pt x="13" y="39"/>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07" name="Line 983"/>
              <p:cNvSpPr>
                <a:spLocks noChangeShapeType="1"/>
              </p:cNvSpPr>
              <p:nvPr/>
            </p:nvSpPr>
            <p:spPr bwMode="auto">
              <a:xfrm>
                <a:off x="4207" y="1504"/>
                <a:ext cx="141" cy="1"/>
              </a:xfrm>
              <a:prstGeom prst="line">
                <a:avLst/>
              </a:prstGeom>
              <a:noFill/>
              <a:ln w="12">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08" name="Freeform 984"/>
              <p:cNvSpPr>
                <a:spLocks/>
              </p:cNvSpPr>
              <p:nvPr/>
            </p:nvSpPr>
            <p:spPr bwMode="auto">
              <a:xfrm>
                <a:off x="4329" y="1465"/>
                <a:ext cx="66" cy="76"/>
              </a:xfrm>
              <a:custGeom>
                <a:avLst/>
                <a:gdLst/>
                <a:ahLst/>
                <a:cxnLst>
                  <a:cxn ang="0">
                    <a:pos x="0" y="0"/>
                  </a:cxn>
                  <a:cxn ang="0">
                    <a:pos x="21" y="16"/>
                  </a:cxn>
                  <a:cxn ang="0">
                    <a:pos x="44" y="28"/>
                  </a:cxn>
                  <a:cxn ang="0">
                    <a:pos x="66" y="39"/>
                  </a:cxn>
                  <a:cxn ang="0">
                    <a:pos x="44" y="48"/>
                  </a:cxn>
                  <a:cxn ang="0">
                    <a:pos x="21" y="60"/>
                  </a:cxn>
                  <a:cxn ang="0">
                    <a:pos x="0" y="76"/>
                  </a:cxn>
                  <a:cxn ang="0">
                    <a:pos x="14" y="39"/>
                  </a:cxn>
                  <a:cxn ang="0">
                    <a:pos x="0" y="0"/>
                  </a:cxn>
                </a:cxnLst>
                <a:rect l="0" t="0" r="r" b="b"/>
                <a:pathLst>
                  <a:path w="66" h="76">
                    <a:moveTo>
                      <a:pt x="0" y="0"/>
                    </a:moveTo>
                    <a:lnTo>
                      <a:pt x="21" y="16"/>
                    </a:lnTo>
                    <a:lnTo>
                      <a:pt x="44" y="28"/>
                    </a:lnTo>
                    <a:lnTo>
                      <a:pt x="66" y="39"/>
                    </a:lnTo>
                    <a:lnTo>
                      <a:pt x="44" y="48"/>
                    </a:lnTo>
                    <a:lnTo>
                      <a:pt x="21" y="60"/>
                    </a:lnTo>
                    <a:lnTo>
                      <a:pt x="0" y="76"/>
                    </a:lnTo>
                    <a:lnTo>
                      <a:pt x="14" y="39"/>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09" name="Line 985"/>
              <p:cNvSpPr>
                <a:spLocks noChangeShapeType="1"/>
              </p:cNvSpPr>
              <p:nvPr/>
            </p:nvSpPr>
            <p:spPr bwMode="auto">
              <a:xfrm>
                <a:off x="4069" y="1504"/>
                <a:ext cx="13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10" name="Freeform 986"/>
              <p:cNvSpPr>
                <a:spLocks/>
              </p:cNvSpPr>
              <p:nvPr/>
            </p:nvSpPr>
            <p:spPr bwMode="auto">
              <a:xfrm>
                <a:off x="4188" y="1465"/>
                <a:ext cx="66" cy="76"/>
              </a:xfrm>
              <a:custGeom>
                <a:avLst/>
                <a:gdLst/>
                <a:ahLst/>
                <a:cxnLst>
                  <a:cxn ang="0">
                    <a:pos x="0" y="0"/>
                  </a:cxn>
                  <a:cxn ang="0">
                    <a:pos x="19" y="16"/>
                  </a:cxn>
                  <a:cxn ang="0">
                    <a:pos x="41" y="28"/>
                  </a:cxn>
                  <a:cxn ang="0">
                    <a:pos x="66" y="39"/>
                  </a:cxn>
                  <a:cxn ang="0">
                    <a:pos x="41" y="48"/>
                  </a:cxn>
                  <a:cxn ang="0">
                    <a:pos x="19" y="60"/>
                  </a:cxn>
                  <a:cxn ang="0">
                    <a:pos x="0" y="76"/>
                  </a:cxn>
                  <a:cxn ang="0">
                    <a:pos x="12" y="39"/>
                  </a:cxn>
                  <a:cxn ang="0">
                    <a:pos x="0" y="0"/>
                  </a:cxn>
                </a:cxnLst>
                <a:rect l="0" t="0" r="r" b="b"/>
                <a:pathLst>
                  <a:path w="66" h="76">
                    <a:moveTo>
                      <a:pt x="0" y="0"/>
                    </a:moveTo>
                    <a:lnTo>
                      <a:pt x="19" y="16"/>
                    </a:lnTo>
                    <a:lnTo>
                      <a:pt x="41" y="28"/>
                    </a:lnTo>
                    <a:lnTo>
                      <a:pt x="66" y="39"/>
                    </a:lnTo>
                    <a:lnTo>
                      <a:pt x="41" y="48"/>
                    </a:lnTo>
                    <a:lnTo>
                      <a:pt x="19" y="60"/>
                    </a:lnTo>
                    <a:lnTo>
                      <a:pt x="0" y="76"/>
                    </a:lnTo>
                    <a:lnTo>
                      <a:pt x="12" y="39"/>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11" name="Line 987"/>
              <p:cNvSpPr>
                <a:spLocks noChangeShapeType="1"/>
              </p:cNvSpPr>
              <p:nvPr/>
            </p:nvSpPr>
            <p:spPr bwMode="auto">
              <a:xfrm>
                <a:off x="5509" y="2065"/>
                <a:ext cx="19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12" name="Freeform 988"/>
              <p:cNvSpPr>
                <a:spLocks/>
              </p:cNvSpPr>
              <p:nvPr/>
            </p:nvSpPr>
            <p:spPr bwMode="auto">
              <a:xfrm>
                <a:off x="5689" y="2029"/>
                <a:ext cx="66" cy="73"/>
              </a:xfrm>
              <a:custGeom>
                <a:avLst/>
                <a:gdLst/>
                <a:ahLst/>
                <a:cxnLst>
                  <a:cxn ang="0">
                    <a:pos x="0" y="0"/>
                  </a:cxn>
                  <a:cxn ang="0">
                    <a:pos x="21" y="14"/>
                  </a:cxn>
                  <a:cxn ang="0">
                    <a:pos x="43" y="26"/>
                  </a:cxn>
                  <a:cxn ang="0">
                    <a:pos x="66" y="36"/>
                  </a:cxn>
                  <a:cxn ang="0">
                    <a:pos x="43" y="45"/>
                  </a:cxn>
                  <a:cxn ang="0">
                    <a:pos x="21" y="57"/>
                  </a:cxn>
                  <a:cxn ang="0">
                    <a:pos x="0" y="73"/>
                  </a:cxn>
                  <a:cxn ang="0">
                    <a:pos x="14" y="36"/>
                  </a:cxn>
                  <a:cxn ang="0">
                    <a:pos x="0" y="0"/>
                  </a:cxn>
                </a:cxnLst>
                <a:rect l="0" t="0" r="r" b="b"/>
                <a:pathLst>
                  <a:path w="66" h="73">
                    <a:moveTo>
                      <a:pt x="0" y="0"/>
                    </a:moveTo>
                    <a:lnTo>
                      <a:pt x="21" y="14"/>
                    </a:lnTo>
                    <a:lnTo>
                      <a:pt x="43" y="26"/>
                    </a:lnTo>
                    <a:lnTo>
                      <a:pt x="66" y="36"/>
                    </a:lnTo>
                    <a:lnTo>
                      <a:pt x="43" y="45"/>
                    </a:lnTo>
                    <a:lnTo>
                      <a:pt x="21" y="57"/>
                    </a:lnTo>
                    <a:lnTo>
                      <a:pt x="0" y="73"/>
                    </a:lnTo>
                    <a:lnTo>
                      <a:pt x="14" y="36"/>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13" name="Line 989"/>
              <p:cNvSpPr>
                <a:spLocks noChangeShapeType="1"/>
              </p:cNvSpPr>
              <p:nvPr/>
            </p:nvSpPr>
            <p:spPr bwMode="auto">
              <a:xfrm>
                <a:off x="5371" y="2065"/>
                <a:ext cx="138" cy="1"/>
              </a:xfrm>
              <a:prstGeom prst="line">
                <a:avLst/>
              </a:prstGeom>
              <a:noFill/>
              <a:ln w="12">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14" name="Freeform 990"/>
              <p:cNvSpPr>
                <a:spLocks/>
              </p:cNvSpPr>
              <p:nvPr/>
            </p:nvSpPr>
            <p:spPr bwMode="auto">
              <a:xfrm>
                <a:off x="5490" y="2029"/>
                <a:ext cx="66" cy="73"/>
              </a:xfrm>
              <a:custGeom>
                <a:avLst/>
                <a:gdLst/>
                <a:ahLst/>
                <a:cxnLst>
                  <a:cxn ang="0">
                    <a:pos x="0" y="0"/>
                  </a:cxn>
                  <a:cxn ang="0">
                    <a:pos x="19" y="14"/>
                  </a:cxn>
                  <a:cxn ang="0">
                    <a:pos x="42" y="26"/>
                  </a:cxn>
                  <a:cxn ang="0">
                    <a:pos x="66" y="36"/>
                  </a:cxn>
                  <a:cxn ang="0">
                    <a:pos x="42" y="45"/>
                  </a:cxn>
                  <a:cxn ang="0">
                    <a:pos x="19" y="57"/>
                  </a:cxn>
                  <a:cxn ang="0">
                    <a:pos x="0" y="73"/>
                  </a:cxn>
                  <a:cxn ang="0">
                    <a:pos x="12" y="36"/>
                  </a:cxn>
                  <a:cxn ang="0">
                    <a:pos x="0" y="0"/>
                  </a:cxn>
                </a:cxnLst>
                <a:rect l="0" t="0" r="r" b="b"/>
                <a:pathLst>
                  <a:path w="66" h="73">
                    <a:moveTo>
                      <a:pt x="0" y="0"/>
                    </a:moveTo>
                    <a:lnTo>
                      <a:pt x="19" y="14"/>
                    </a:lnTo>
                    <a:lnTo>
                      <a:pt x="42" y="26"/>
                    </a:lnTo>
                    <a:lnTo>
                      <a:pt x="66" y="36"/>
                    </a:lnTo>
                    <a:lnTo>
                      <a:pt x="42" y="45"/>
                    </a:lnTo>
                    <a:lnTo>
                      <a:pt x="19" y="57"/>
                    </a:lnTo>
                    <a:lnTo>
                      <a:pt x="0" y="73"/>
                    </a:lnTo>
                    <a:lnTo>
                      <a:pt x="12" y="36"/>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15" name="Line 991"/>
              <p:cNvSpPr>
                <a:spLocks noChangeShapeType="1"/>
              </p:cNvSpPr>
              <p:nvPr/>
            </p:nvSpPr>
            <p:spPr bwMode="auto">
              <a:xfrm>
                <a:off x="4907" y="2065"/>
                <a:ext cx="46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16" name="Freeform 992"/>
              <p:cNvSpPr>
                <a:spLocks/>
              </p:cNvSpPr>
              <p:nvPr/>
            </p:nvSpPr>
            <p:spPr bwMode="auto">
              <a:xfrm>
                <a:off x="5352" y="2029"/>
                <a:ext cx="66" cy="73"/>
              </a:xfrm>
              <a:custGeom>
                <a:avLst/>
                <a:gdLst/>
                <a:ahLst/>
                <a:cxnLst>
                  <a:cxn ang="0">
                    <a:pos x="0" y="0"/>
                  </a:cxn>
                  <a:cxn ang="0">
                    <a:pos x="31" y="21"/>
                  </a:cxn>
                  <a:cxn ang="0">
                    <a:pos x="66" y="36"/>
                  </a:cxn>
                  <a:cxn ang="0">
                    <a:pos x="43" y="45"/>
                  </a:cxn>
                  <a:cxn ang="0">
                    <a:pos x="19" y="57"/>
                  </a:cxn>
                  <a:cxn ang="0">
                    <a:pos x="0" y="73"/>
                  </a:cxn>
                  <a:cxn ang="0">
                    <a:pos x="14" y="36"/>
                  </a:cxn>
                  <a:cxn ang="0">
                    <a:pos x="0" y="0"/>
                  </a:cxn>
                </a:cxnLst>
                <a:rect l="0" t="0" r="r" b="b"/>
                <a:pathLst>
                  <a:path w="66" h="73">
                    <a:moveTo>
                      <a:pt x="0" y="0"/>
                    </a:moveTo>
                    <a:lnTo>
                      <a:pt x="31" y="21"/>
                    </a:lnTo>
                    <a:lnTo>
                      <a:pt x="66" y="36"/>
                    </a:lnTo>
                    <a:lnTo>
                      <a:pt x="43" y="45"/>
                    </a:lnTo>
                    <a:lnTo>
                      <a:pt x="19" y="57"/>
                    </a:lnTo>
                    <a:lnTo>
                      <a:pt x="0" y="73"/>
                    </a:lnTo>
                    <a:lnTo>
                      <a:pt x="14" y="36"/>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17" name="Line 993"/>
              <p:cNvSpPr>
                <a:spLocks noChangeShapeType="1"/>
              </p:cNvSpPr>
              <p:nvPr/>
            </p:nvSpPr>
            <p:spPr bwMode="auto">
              <a:xfrm>
                <a:off x="4771" y="2065"/>
                <a:ext cx="136" cy="1"/>
              </a:xfrm>
              <a:prstGeom prst="line">
                <a:avLst/>
              </a:prstGeom>
              <a:noFill/>
              <a:ln w="12">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18" name="Freeform 994"/>
              <p:cNvSpPr>
                <a:spLocks/>
              </p:cNvSpPr>
              <p:nvPr/>
            </p:nvSpPr>
            <p:spPr bwMode="auto">
              <a:xfrm>
                <a:off x="4887" y="2029"/>
                <a:ext cx="67" cy="73"/>
              </a:xfrm>
              <a:custGeom>
                <a:avLst/>
                <a:gdLst/>
                <a:ahLst/>
                <a:cxnLst>
                  <a:cxn ang="0">
                    <a:pos x="0" y="0"/>
                  </a:cxn>
                  <a:cxn ang="0">
                    <a:pos x="21" y="14"/>
                  </a:cxn>
                  <a:cxn ang="0">
                    <a:pos x="44" y="26"/>
                  </a:cxn>
                  <a:cxn ang="0">
                    <a:pos x="67" y="36"/>
                  </a:cxn>
                  <a:cxn ang="0">
                    <a:pos x="44" y="45"/>
                  </a:cxn>
                  <a:cxn ang="0">
                    <a:pos x="21" y="57"/>
                  </a:cxn>
                  <a:cxn ang="0">
                    <a:pos x="0" y="73"/>
                  </a:cxn>
                  <a:cxn ang="0">
                    <a:pos x="14" y="36"/>
                  </a:cxn>
                  <a:cxn ang="0">
                    <a:pos x="0" y="0"/>
                  </a:cxn>
                </a:cxnLst>
                <a:rect l="0" t="0" r="r" b="b"/>
                <a:pathLst>
                  <a:path w="67" h="73">
                    <a:moveTo>
                      <a:pt x="0" y="0"/>
                    </a:moveTo>
                    <a:lnTo>
                      <a:pt x="21" y="14"/>
                    </a:lnTo>
                    <a:lnTo>
                      <a:pt x="44" y="26"/>
                    </a:lnTo>
                    <a:lnTo>
                      <a:pt x="67" y="36"/>
                    </a:lnTo>
                    <a:lnTo>
                      <a:pt x="44" y="45"/>
                    </a:lnTo>
                    <a:lnTo>
                      <a:pt x="21" y="57"/>
                    </a:lnTo>
                    <a:lnTo>
                      <a:pt x="0" y="73"/>
                    </a:lnTo>
                    <a:lnTo>
                      <a:pt x="14" y="36"/>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19" name="Line 995"/>
              <p:cNvSpPr>
                <a:spLocks noChangeShapeType="1"/>
              </p:cNvSpPr>
              <p:nvPr/>
            </p:nvSpPr>
            <p:spPr bwMode="auto">
              <a:xfrm>
                <a:off x="4348" y="2065"/>
                <a:ext cx="423"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20" name="Freeform 996"/>
              <p:cNvSpPr>
                <a:spLocks/>
              </p:cNvSpPr>
              <p:nvPr/>
            </p:nvSpPr>
            <p:spPr bwMode="auto">
              <a:xfrm>
                <a:off x="4751" y="2029"/>
                <a:ext cx="67" cy="73"/>
              </a:xfrm>
              <a:custGeom>
                <a:avLst/>
                <a:gdLst/>
                <a:ahLst/>
                <a:cxnLst>
                  <a:cxn ang="0">
                    <a:pos x="0" y="0"/>
                  </a:cxn>
                  <a:cxn ang="0">
                    <a:pos x="32" y="21"/>
                  </a:cxn>
                  <a:cxn ang="0">
                    <a:pos x="67" y="36"/>
                  </a:cxn>
                  <a:cxn ang="0">
                    <a:pos x="44" y="45"/>
                  </a:cxn>
                  <a:cxn ang="0">
                    <a:pos x="20" y="57"/>
                  </a:cxn>
                  <a:cxn ang="0">
                    <a:pos x="0" y="73"/>
                  </a:cxn>
                  <a:cxn ang="0">
                    <a:pos x="13" y="36"/>
                  </a:cxn>
                  <a:cxn ang="0">
                    <a:pos x="0" y="0"/>
                  </a:cxn>
                </a:cxnLst>
                <a:rect l="0" t="0" r="r" b="b"/>
                <a:pathLst>
                  <a:path w="67" h="73">
                    <a:moveTo>
                      <a:pt x="0" y="0"/>
                    </a:moveTo>
                    <a:lnTo>
                      <a:pt x="32" y="21"/>
                    </a:lnTo>
                    <a:lnTo>
                      <a:pt x="67" y="36"/>
                    </a:lnTo>
                    <a:lnTo>
                      <a:pt x="44" y="45"/>
                    </a:lnTo>
                    <a:lnTo>
                      <a:pt x="20" y="57"/>
                    </a:lnTo>
                    <a:lnTo>
                      <a:pt x="0" y="73"/>
                    </a:lnTo>
                    <a:lnTo>
                      <a:pt x="13" y="36"/>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21" name="Line 997"/>
              <p:cNvSpPr>
                <a:spLocks noChangeShapeType="1"/>
              </p:cNvSpPr>
              <p:nvPr/>
            </p:nvSpPr>
            <p:spPr bwMode="auto">
              <a:xfrm>
                <a:off x="4207" y="2065"/>
                <a:ext cx="141" cy="1"/>
              </a:xfrm>
              <a:prstGeom prst="line">
                <a:avLst/>
              </a:prstGeom>
              <a:noFill/>
              <a:ln w="12">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22" name="Freeform 998"/>
              <p:cNvSpPr>
                <a:spLocks/>
              </p:cNvSpPr>
              <p:nvPr/>
            </p:nvSpPr>
            <p:spPr bwMode="auto">
              <a:xfrm>
                <a:off x="4329" y="2029"/>
                <a:ext cx="66" cy="73"/>
              </a:xfrm>
              <a:custGeom>
                <a:avLst/>
                <a:gdLst/>
                <a:ahLst/>
                <a:cxnLst>
                  <a:cxn ang="0">
                    <a:pos x="0" y="0"/>
                  </a:cxn>
                  <a:cxn ang="0">
                    <a:pos x="21" y="14"/>
                  </a:cxn>
                  <a:cxn ang="0">
                    <a:pos x="44" y="26"/>
                  </a:cxn>
                  <a:cxn ang="0">
                    <a:pos x="66" y="36"/>
                  </a:cxn>
                  <a:cxn ang="0">
                    <a:pos x="44" y="45"/>
                  </a:cxn>
                  <a:cxn ang="0">
                    <a:pos x="21" y="57"/>
                  </a:cxn>
                  <a:cxn ang="0">
                    <a:pos x="0" y="73"/>
                  </a:cxn>
                  <a:cxn ang="0">
                    <a:pos x="14" y="36"/>
                  </a:cxn>
                  <a:cxn ang="0">
                    <a:pos x="0" y="0"/>
                  </a:cxn>
                </a:cxnLst>
                <a:rect l="0" t="0" r="r" b="b"/>
                <a:pathLst>
                  <a:path w="66" h="73">
                    <a:moveTo>
                      <a:pt x="0" y="0"/>
                    </a:moveTo>
                    <a:lnTo>
                      <a:pt x="21" y="14"/>
                    </a:lnTo>
                    <a:lnTo>
                      <a:pt x="44" y="26"/>
                    </a:lnTo>
                    <a:lnTo>
                      <a:pt x="66" y="36"/>
                    </a:lnTo>
                    <a:lnTo>
                      <a:pt x="44" y="45"/>
                    </a:lnTo>
                    <a:lnTo>
                      <a:pt x="21" y="57"/>
                    </a:lnTo>
                    <a:lnTo>
                      <a:pt x="0" y="73"/>
                    </a:lnTo>
                    <a:lnTo>
                      <a:pt x="14" y="36"/>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23" name="Line 999"/>
              <p:cNvSpPr>
                <a:spLocks noChangeShapeType="1"/>
              </p:cNvSpPr>
              <p:nvPr/>
            </p:nvSpPr>
            <p:spPr bwMode="auto">
              <a:xfrm>
                <a:off x="4069" y="2065"/>
                <a:ext cx="13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24" name="Freeform 1000"/>
              <p:cNvSpPr>
                <a:spLocks/>
              </p:cNvSpPr>
              <p:nvPr/>
            </p:nvSpPr>
            <p:spPr bwMode="auto">
              <a:xfrm>
                <a:off x="4188" y="2029"/>
                <a:ext cx="66" cy="73"/>
              </a:xfrm>
              <a:custGeom>
                <a:avLst/>
                <a:gdLst/>
                <a:ahLst/>
                <a:cxnLst>
                  <a:cxn ang="0">
                    <a:pos x="0" y="0"/>
                  </a:cxn>
                  <a:cxn ang="0">
                    <a:pos x="19" y="14"/>
                  </a:cxn>
                  <a:cxn ang="0">
                    <a:pos x="41" y="26"/>
                  </a:cxn>
                  <a:cxn ang="0">
                    <a:pos x="66" y="36"/>
                  </a:cxn>
                  <a:cxn ang="0">
                    <a:pos x="41" y="45"/>
                  </a:cxn>
                  <a:cxn ang="0">
                    <a:pos x="19" y="57"/>
                  </a:cxn>
                  <a:cxn ang="0">
                    <a:pos x="0" y="73"/>
                  </a:cxn>
                  <a:cxn ang="0">
                    <a:pos x="12" y="36"/>
                  </a:cxn>
                  <a:cxn ang="0">
                    <a:pos x="0" y="0"/>
                  </a:cxn>
                </a:cxnLst>
                <a:rect l="0" t="0" r="r" b="b"/>
                <a:pathLst>
                  <a:path w="66" h="73">
                    <a:moveTo>
                      <a:pt x="0" y="0"/>
                    </a:moveTo>
                    <a:lnTo>
                      <a:pt x="19" y="14"/>
                    </a:lnTo>
                    <a:lnTo>
                      <a:pt x="41" y="26"/>
                    </a:lnTo>
                    <a:lnTo>
                      <a:pt x="66" y="36"/>
                    </a:lnTo>
                    <a:lnTo>
                      <a:pt x="41" y="45"/>
                    </a:lnTo>
                    <a:lnTo>
                      <a:pt x="19" y="57"/>
                    </a:lnTo>
                    <a:lnTo>
                      <a:pt x="0" y="73"/>
                    </a:lnTo>
                    <a:lnTo>
                      <a:pt x="12" y="36"/>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25" name="Line 1001"/>
              <p:cNvSpPr>
                <a:spLocks noChangeShapeType="1"/>
              </p:cNvSpPr>
              <p:nvPr/>
            </p:nvSpPr>
            <p:spPr bwMode="auto">
              <a:xfrm>
                <a:off x="5509" y="2627"/>
                <a:ext cx="19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26" name="Freeform 1002"/>
              <p:cNvSpPr>
                <a:spLocks/>
              </p:cNvSpPr>
              <p:nvPr/>
            </p:nvSpPr>
            <p:spPr bwMode="auto">
              <a:xfrm>
                <a:off x="5689" y="2590"/>
                <a:ext cx="66" cy="74"/>
              </a:xfrm>
              <a:custGeom>
                <a:avLst/>
                <a:gdLst/>
                <a:ahLst/>
                <a:cxnLst>
                  <a:cxn ang="0">
                    <a:pos x="0" y="0"/>
                  </a:cxn>
                  <a:cxn ang="0">
                    <a:pos x="21" y="14"/>
                  </a:cxn>
                  <a:cxn ang="0">
                    <a:pos x="43" y="26"/>
                  </a:cxn>
                  <a:cxn ang="0">
                    <a:pos x="66" y="37"/>
                  </a:cxn>
                  <a:cxn ang="0">
                    <a:pos x="43" y="46"/>
                  </a:cxn>
                  <a:cxn ang="0">
                    <a:pos x="21" y="58"/>
                  </a:cxn>
                  <a:cxn ang="0">
                    <a:pos x="0" y="74"/>
                  </a:cxn>
                  <a:cxn ang="0">
                    <a:pos x="14" y="37"/>
                  </a:cxn>
                  <a:cxn ang="0">
                    <a:pos x="0" y="0"/>
                  </a:cxn>
                </a:cxnLst>
                <a:rect l="0" t="0" r="r" b="b"/>
                <a:pathLst>
                  <a:path w="66" h="74">
                    <a:moveTo>
                      <a:pt x="0" y="0"/>
                    </a:moveTo>
                    <a:lnTo>
                      <a:pt x="21" y="14"/>
                    </a:lnTo>
                    <a:lnTo>
                      <a:pt x="43" y="26"/>
                    </a:lnTo>
                    <a:lnTo>
                      <a:pt x="66" y="37"/>
                    </a:lnTo>
                    <a:lnTo>
                      <a:pt x="43" y="46"/>
                    </a:lnTo>
                    <a:lnTo>
                      <a:pt x="21" y="58"/>
                    </a:lnTo>
                    <a:lnTo>
                      <a:pt x="0" y="74"/>
                    </a:lnTo>
                    <a:lnTo>
                      <a:pt x="14" y="3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27" name="Line 1003"/>
              <p:cNvSpPr>
                <a:spLocks noChangeShapeType="1"/>
              </p:cNvSpPr>
              <p:nvPr/>
            </p:nvSpPr>
            <p:spPr bwMode="auto">
              <a:xfrm>
                <a:off x="5371" y="2627"/>
                <a:ext cx="138" cy="1"/>
              </a:xfrm>
              <a:prstGeom prst="line">
                <a:avLst/>
              </a:prstGeom>
              <a:noFill/>
              <a:ln w="12">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28" name="Freeform 1004"/>
              <p:cNvSpPr>
                <a:spLocks/>
              </p:cNvSpPr>
              <p:nvPr/>
            </p:nvSpPr>
            <p:spPr bwMode="auto">
              <a:xfrm>
                <a:off x="5490" y="2590"/>
                <a:ext cx="66" cy="74"/>
              </a:xfrm>
              <a:custGeom>
                <a:avLst/>
                <a:gdLst/>
                <a:ahLst/>
                <a:cxnLst>
                  <a:cxn ang="0">
                    <a:pos x="0" y="0"/>
                  </a:cxn>
                  <a:cxn ang="0">
                    <a:pos x="19" y="14"/>
                  </a:cxn>
                  <a:cxn ang="0">
                    <a:pos x="42" y="26"/>
                  </a:cxn>
                  <a:cxn ang="0">
                    <a:pos x="66" y="37"/>
                  </a:cxn>
                  <a:cxn ang="0">
                    <a:pos x="42" y="46"/>
                  </a:cxn>
                  <a:cxn ang="0">
                    <a:pos x="19" y="58"/>
                  </a:cxn>
                  <a:cxn ang="0">
                    <a:pos x="0" y="74"/>
                  </a:cxn>
                  <a:cxn ang="0">
                    <a:pos x="12" y="37"/>
                  </a:cxn>
                  <a:cxn ang="0">
                    <a:pos x="0" y="0"/>
                  </a:cxn>
                </a:cxnLst>
                <a:rect l="0" t="0" r="r" b="b"/>
                <a:pathLst>
                  <a:path w="66" h="74">
                    <a:moveTo>
                      <a:pt x="0" y="0"/>
                    </a:moveTo>
                    <a:lnTo>
                      <a:pt x="19" y="14"/>
                    </a:lnTo>
                    <a:lnTo>
                      <a:pt x="42" y="26"/>
                    </a:lnTo>
                    <a:lnTo>
                      <a:pt x="66" y="37"/>
                    </a:lnTo>
                    <a:lnTo>
                      <a:pt x="42" y="46"/>
                    </a:lnTo>
                    <a:lnTo>
                      <a:pt x="19" y="58"/>
                    </a:lnTo>
                    <a:lnTo>
                      <a:pt x="0" y="74"/>
                    </a:lnTo>
                    <a:lnTo>
                      <a:pt x="12" y="37"/>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29" name="Line 1005"/>
              <p:cNvSpPr>
                <a:spLocks noChangeShapeType="1"/>
              </p:cNvSpPr>
              <p:nvPr/>
            </p:nvSpPr>
            <p:spPr bwMode="auto">
              <a:xfrm>
                <a:off x="4907" y="2627"/>
                <a:ext cx="46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30" name="Freeform 1006"/>
              <p:cNvSpPr>
                <a:spLocks/>
              </p:cNvSpPr>
              <p:nvPr/>
            </p:nvSpPr>
            <p:spPr bwMode="auto">
              <a:xfrm>
                <a:off x="5352" y="2590"/>
                <a:ext cx="66" cy="74"/>
              </a:xfrm>
              <a:custGeom>
                <a:avLst/>
                <a:gdLst/>
                <a:ahLst/>
                <a:cxnLst>
                  <a:cxn ang="0">
                    <a:pos x="0" y="0"/>
                  </a:cxn>
                  <a:cxn ang="0">
                    <a:pos x="31" y="21"/>
                  </a:cxn>
                  <a:cxn ang="0">
                    <a:pos x="66" y="37"/>
                  </a:cxn>
                  <a:cxn ang="0">
                    <a:pos x="43" y="46"/>
                  </a:cxn>
                  <a:cxn ang="0">
                    <a:pos x="19" y="58"/>
                  </a:cxn>
                  <a:cxn ang="0">
                    <a:pos x="0" y="74"/>
                  </a:cxn>
                  <a:cxn ang="0">
                    <a:pos x="14" y="37"/>
                  </a:cxn>
                  <a:cxn ang="0">
                    <a:pos x="0" y="0"/>
                  </a:cxn>
                </a:cxnLst>
                <a:rect l="0" t="0" r="r" b="b"/>
                <a:pathLst>
                  <a:path w="66" h="74">
                    <a:moveTo>
                      <a:pt x="0" y="0"/>
                    </a:moveTo>
                    <a:lnTo>
                      <a:pt x="31" y="21"/>
                    </a:lnTo>
                    <a:lnTo>
                      <a:pt x="66" y="37"/>
                    </a:lnTo>
                    <a:lnTo>
                      <a:pt x="43" y="46"/>
                    </a:lnTo>
                    <a:lnTo>
                      <a:pt x="19" y="58"/>
                    </a:lnTo>
                    <a:lnTo>
                      <a:pt x="0" y="74"/>
                    </a:lnTo>
                    <a:lnTo>
                      <a:pt x="14" y="3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31" name="Line 1007"/>
              <p:cNvSpPr>
                <a:spLocks noChangeShapeType="1"/>
              </p:cNvSpPr>
              <p:nvPr/>
            </p:nvSpPr>
            <p:spPr bwMode="auto">
              <a:xfrm>
                <a:off x="4771" y="2627"/>
                <a:ext cx="136" cy="1"/>
              </a:xfrm>
              <a:prstGeom prst="line">
                <a:avLst/>
              </a:prstGeom>
              <a:noFill/>
              <a:ln w="12">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32" name="Freeform 1008"/>
              <p:cNvSpPr>
                <a:spLocks/>
              </p:cNvSpPr>
              <p:nvPr/>
            </p:nvSpPr>
            <p:spPr bwMode="auto">
              <a:xfrm>
                <a:off x="4887" y="2590"/>
                <a:ext cx="67" cy="74"/>
              </a:xfrm>
              <a:custGeom>
                <a:avLst/>
                <a:gdLst/>
                <a:ahLst/>
                <a:cxnLst>
                  <a:cxn ang="0">
                    <a:pos x="0" y="0"/>
                  </a:cxn>
                  <a:cxn ang="0">
                    <a:pos x="21" y="14"/>
                  </a:cxn>
                  <a:cxn ang="0">
                    <a:pos x="44" y="26"/>
                  </a:cxn>
                  <a:cxn ang="0">
                    <a:pos x="67" y="37"/>
                  </a:cxn>
                  <a:cxn ang="0">
                    <a:pos x="44" y="46"/>
                  </a:cxn>
                  <a:cxn ang="0">
                    <a:pos x="21" y="58"/>
                  </a:cxn>
                  <a:cxn ang="0">
                    <a:pos x="0" y="74"/>
                  </a:cxn>
                  <a:cxn ang="0">
                    <a:pos x="14" y="37"/>
                  </a:cxn>
                  <a:cxn ang="0">
                    <a:pos x="0" y="0"/>
                  </a:cxn>
                </a:cxnLst>
                <a:rect l="0" t="0" r="r" b="b"/>
                <a:pathLst>
                  <a:path w="67" h="74">
                    <a:moveTo>
                      <a:pt x="0" y="0"/>
                    </a:moveTo>
                    <a:lnTo>
                      <a:pt x="21" y="14"/>
                    </a:lnTo>
                    <a:lnTo>
                      <a:pt x="44" y="26"/>
                    </a:lnTo>
                    <a:lnTo>
                      <a:pt x="67" y="37"/>
                    </a:lnTo>
                    <a:lnTo>
                      <a:pt x="44" y="46"/>
                    </a:lnTo>
                    <a:lnTo>
                      <a:pt x="21" y="58"/>
                    </a:lnTo>
                    <a:lnTo>
                      <a:pt x="0" y="74"/>
                    </a:lnTo>
                    <a:lnTo>
                      <a:pt x="14" y="37"/>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33" name="Line 1009"/>
              <p:cNvSpPr>
                <a:spLocks noChangeShapeType="1"/>
              </p:cNvSpPr>
              <p:nvPr/>
            </p:nvSpPr>
            <p:spPr bwMode="auto">
              <a:xfrm>
                <a:off x="4348" y="2627"/>
                <a:ext cx="423"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34" name="Freeform 1010"/>
              <p:cNvSpPr>
                <a:spLocks/>
              </p:cNvSpPr>
              <p:nvPr/>
            </p:nvSpPr>
            <p:spPr bwMode="auto">
              <a:xfrm>
                <a:off x="4751" y="2590"/>
                <a:ext cx="67" cy="74"/>
              </a:xfrm>
              <a:custGeom>
                <a:avLst/>
                <a:gdLst/>
                <a:ahLst/>
                <a:cxnLst>
                  <a:cxn ang="0">
                    <a:pos x="0" y="0"/>
                  </a:cxn>
                  <a:cxn ang="0">
                    <a:pos x="32" y="21"/>
                  </a:cxn>
                  <a:cxn ang="0">
                    <a:pos x="67" y="37"/>
                  </a:cxn>
                  <a:cxn ang="0">
                    <a:pos x="44" y="46"/>
                  </a:cxn>
                  <a:cxn ang="0">
                    <a:pos x="20" y="58"/>
                  </a:cxn>
                  <a:cxn ang="0">
                    <a:pos x="0" y="74"/>
                  </a:cxn>
                  <a:cxn ang="0">
                    <a:pos x="13" y="37"/>
                  </a:cxn>
                  <a:cxn ang="0">
                    <a:pos x="0" y="0"/>
                  </a:cxn>
                </a:cxnLst>
                <a:rect l="0" t="0" r="r" b="b"/>
                <a:pathLst>
                  <a:path w="67" h="74">
                    <a:moveTo>
                      <a:pt x="0" y="0"/>
                    </a:moveTo>
                    <a:lnTo>
                      <a:pt x="32" y="21"/>
                    </a:lnTo>
                    <a:lnTo>
                      <a:pt x="67" y="37"/>
                    </a:lnTo>
                    <a:lnTo>
                      <a:pt x="44" y="46"/>
                    </a:lnTo>
                    <a:lnTo>
                      <a:pt x="20" y="58"/>
                    </a:lnTo>
                    <a:lnTo>
                      <a:pt x="0" y="74"/>
                    </a:lnTo>
                    <a:lnTo>
                      <a:pt x="13" y="3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35" name="Line 1011"/>
              <p:cNvSpPr>
                <a:spLocks noChangeShapeType="1"/>
              </p:cNvSpPr>
              <p:nvPr/>
            </p:nvSpPr>
            <p:spPr bwMode="auto">
              <a:xfrm>
                <a:off x="4207" y="2627"/>
                <a:ext cx="141" cy="1"/>
              </a:xfrm>
              <a:prstGeom prst="line">
                <a:avLst/>
              </a:prstGeom>
              <a:noFill/>
              <a:ln w="12">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36" name="Freeform 1012"/>
              <p:cNvSpPr>
                <a:spLocks/>
              </p:cNvSpPr>
              <p:nvPr/>
            </p:nvSpPr>
            <p:spPr bwMode="auto">
              <a:xfrm>
                <a:off x="4329" y="2590"/>
                <a:ext cx="66" cy="74"/>
              </a:xfrm>
              <a:custGeom>
                <a:avLst/>
                <a:gdLst/>
                <a:ahLst/>
                <a:cxnLst>
                  <a:cxn ang="0">
                    <a:pos x="0" y="0"/>
                  </a:cxn>
                  <a:cxn ang="0">
                    <a:pos x="21" y="14"/>
                  </a:cxn>
                  <a:cxn ang="0">
                    <a:pos x="44" y="26"/>
                  </a:cxn>
                  <a:cxn ang="0">
                    <a:pos x="66" y="37"/>
                  </a:cxn>
                  <a:cxn ang="0">
                    <a:pos x="44" y="46"/>
                  </a:cxn>
                  <a:cxn ang="0">
                    <a:pos x="21" y="58"/>
                  </a:cxn>
                  <a:cxn ang="0">
                    <a:pos x="0" y="74"/>
                  </a:cxn>
                  <a:cxn ang="0">
                    <a:pos x="14" y="37"/>
                  </a:cxn>
                  <a:cxn ang="0">
                    <a:pos x="0" y="0"/>
                  </a:cxn>
                </a:cxnLst>
                <a:rect l="0" t="0" r="r" b="b"/>
                <a:pathLst>
                  <a:path w="66" h="74">
                    <a:moveTo>
                      <a:pt x="0" y="0"/>
                    </a:moveTo>
                    <a:lnTo>
                      <a:pt x="21" y="14"/>
                    </a:lnTo>
                    <a:lnTo>
                      <a:pt x="44" y="26"/>
                    </a:lnTo>
                    <a:lnTo>
                      <a:pt x="66" y="37"/>
                    </a:lnTo>
                    <a:lnTo>
                      <a:pt x="44" y="46"/>
                    </a:lnTo>
                    <a:lnTo>
                      <a:pt x="21" y="58"/>
                    </a:lnTo>
                    <a:lnTo>
                      <a:pt x="0" y="74"/>
                    </a:lnTo>
                    <a:lnTo>
                      <a:pt x="14" y="37"/>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37" name="Line 1013"/>
              <p:cNvSpPr>
                <a:spLocks noChangeShapeType="1"/>
              </p:cNvSpPr>
              <p:nvPr/>
            </p:nvSpPr>
            <p:spPr bwMode="auto">
              <a:xfrm>
                <a:off x="4069" y="2627"/>
                <a:ext cx="13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38" name="Freeform 1014"/>
              <p:cNvSpPr>
                <a:spLocks/>
              </p:cNvSpPr>
              <p:nvPr/>
            </p:nvSpPr>
            <p:spPr bwMode="auto">
              <a:xfrm>
                <a:off x="4188" y="2590"/>
                <a:ext cx="66" cy="74"/>
              </a:xfrm>
              <a:custGeom>
                <a:avLst/>
                <a:gdLst/>
                <a:ahLst/>
                <a:cxnLst>
                  <a:cxn ang="0">
                    <a:pos x="0" y="0"/>
                  </a:cxn>
                  <a:cxn ang="0">
                    <a:pos x="19" y="14"/>
                  </a:cxn>
                  <a:cxn ang="0">
                    <a:pos x="41" y="26"/>
                  </a:cxn>
                  <a:cxn ang="0">
                    <a:pos x="66" y="37"/>
                  </a:cxn>
                  <a:cxn ang="0">
                    <a:pos x="41" y="46"/>
                  </a:cxn>
                  <a:cxn ang="0">
                    <a:pos x="19" y="58"/>
                  </a:cxn>
                  <a:cxn ang="0">
                    <a:pos x="0" y="74"/>
                  </a:cxn>
                  <a:cxn ang="0">
                    <a:pos x="12" y="37"/>
                  </a:cxn>
                  <a:cxn ang="0">
                    <a:pos x="0" y="0"/>
                  </a:cxn>
                </a:cxnLst>
                <a:rect l="0" t="0" r="r" b="b"/>
                <a:pathLst>
                  <a:path w="66" h="74">
                    <a:moveTo>
                      <a:pt x="0" y="0"/>
                    </a:moveTo>
                    <a:lnTo>
                      <a:pt x="19" y="14"/>
                    </a:lnTo>
                    <a:lnTo>
                      <a:pt x="41" y="26"/>
                    </a:lnTo>
                    <a:lnTo>
                      <a:pt x="66" y="37"/>
                    </a:lnTo>
                    <a:lnTo>
                      <a:pt x="41" y="46"/>
                    </a:lnTo>
                    <a:lnTo>
                      <a:pt x="19" y="58"/>
                    </a:lnTo>
                    <a:lnTo>
                      <a:pt x="0" y="74"/>
                    </a:lnTo>
                    <a:lnTo>
                      <a:pt x="12" y="3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39" name="Line 1015"/>
              <p:cNvSpPr>
                <a:spLocks noChangeShapeType="1"/>
              </p:cNvSpPr>
              <p:nvPr/>
            </p:nvSpPr>
            <p:spPr bwMode="auto">
              <a:xfrm>
                <a:off x="4289" y="2644"/>
                <a:ext cx="1" cy="253"/>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40" name="Freeform 1016"/>
              <p:cNvSpPr>
                <a:spLocks/>
              </p:cNvSpPr>
              <p:nvPr/>
            </p:nvSpPr>
            <p:spPr bwMode="auto">
              <a:xfrm>
                <a:off x="4252" y="2876"/>
                <a:ext cx="73" cy="67"/>
              </a:xfrm>
              <a:custGeom>
                <a:avLst/>
                <a:gdLst/>
                <a:ahLst/>
                <a:cxnLst>
                  <a:cxn ang="0">
                    <a:pos x="0" y="0"/>
                  </a:cxn>
                  <a:cxn ang="0">
                    <a:pos x="37" y="14"/>
                  </a:cxn>
                  <a:cxn ang="0">
                    <a:pos x="73" y="0"/>
                  </a:cxn>
                  <a:cxn ang="0">
                    <a:pos x="59" y="21"/>
                  </a:cxn>
                  <a:cxn ang="0">
                    <a:pos x="47" y="44"/>
                  </a:cxn>
                  <a:cxn ang="0">
                    <a:pos x="37" y="67"/>
                  </a:cxn>
                  <a:cxn ang="0">
                    <a:pos x="28" y="44"/>
                  </a:cxn>
                  <a:cxn ang="0">
                    <a:pos x="16" y="21"/>
                  </a:cxn>
                  <a:cxn ang="0">
                    <a:pos x="0" y="0"/>
                  </a:cxn>
                </a:cxnLst>
                <a:rect l="0" t="0" r="r" b="b"/>
                <a:pathLst>
                  <a:path w="73" h="67">
                    <a:moveTo>
                      <a:pt x="0" y="0"/>
                    </a:moveTo>
                    <a:lnTo>
                      <a:pt x="37" y="14"/>
                    </a:lnTo>
                    <a:lnTo>
                      <a:pt x="73" y="0"/>
                    </a:lnTo>
                    <a:lnTo>
                      <a:pt x="59" y="21"/>
                    </a:lnTo>
                    <a:lnTo>
                      <a:pt x="47" y="44"/>
                    </a:lnTo>
                    <a:lnTo>
                      <a:pt x="37" y="67"/>
                    </a:lnTo>
                    <a:lnTo>
                      <a:pt x="28" y="44"/>
                    </a:lnTo>
                    <a:lnTo>
                      <a:pt x="16" y="2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41" name="Line 1017"/>
              <p:cNvSpPr>
                <a:spLocks noChangeShapeType="1"/>
              </p:cNvSpPr>
              <p:nvPr/>
            </p:nvSpPr>
            <p:spPr bwMode="auto">
              <a:xfrm>
                <a:off x="4289" y="2532"/>
                <a:ext cx="1" cy="13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42" name="Freeform 1018"/>
              <p:cNvSpPr>
                <a:spLocks/>
              </p:cNvSpPr>
              <p:nvPr/>
            </p:nvSpPr>
            <p:spPr bwMode="auto">
              <a:xfrm>
                <a:off x="4252" y="2650"/>
                <a:ext cx="73" cy="66"/>
              </a:xfrm>
              <a:custGeom>
                <a:avLst/>
                <a:gdLst/>
                <a:ahLst/>
                <a:cxnLst>
                  <a:cxn ang="0">
                    <a:pos x="0" y="0"/>
                  </a:cxn>
                  <a:cxn ang="0">
                    <a:pos x="37" y="14"/>
                  </a:cxn>
                  <a:cxn ang="0">
                    <a:pos x="73" y="0"/>
                  </a:cxn>
                  <a:cxn ang="0">
                    <a:pos x="52" y="31"/>
                  </a:cxn>
                  <a:cxn ang="0">
                    <a:pos x="37" y="66"/>
                  </a:cxn>
                  <a:cxn ang="0">
                    <a:pos x="28" y="43"/>
                  </a:cxn>
                  <a:cxn ang="0">
                    <a:pos x="16" y="19"/>
                  </a:cxn>
                  <a:cxn ang="0">
                    <a:pos x="0" y="0"/>
                  </a:cxn>
                </a:cxnLst>
                <a:rect l="0" t="0" r="r" b="b"/>
                <a:pathLst>
                  <a:path w="73" h="66">
                    <a:moveTo>
                      <a:pt x="0" y="0"/>
                    </a:moveTo>
                    <a:lnTo>
                      <a:pt x="37" y="14"/>
                    </a:lnTo>
                    <a:lnTo>
                      <a:pt x="73" y="0"/>
                    </a:lnTo>
                    <a:lnTo>
                      <a:pt x="52" y="31"/>
                    </a:lnTo>
                    <a:lnTo>
                      <a:pt x="37" y="66"/>
                    </a:lnTo>
                    <a:lnTo>
                      <a:pt x="28" y="43"/>
                    </a:lnTo>
                    <a:lnTo>
                      <a:pt x="16" y="19"/>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43" name="Line 1019"/>
              <p:cNvSpPr>
                <a:spLocks noChangeShapeType="1"/>
              </p:cNvSpPr>
              <p:nvPr/>
            </p:nvSpPr>
            <p:spPr bwMode="auto">
              <a:xfrm>
                <a:off x="4289" y="2111"/>
                <a:ext cx="1" cy="41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44" name="Freeform 1020"/>
              <p:cNvSpPr>
                <a:spLocks/>
              </p:cNvSpPr>
              <p:nvPr/>
            </p:nvSpPr>
            <p:spPr bwMode="auto">
              <a:xfrm>
                <a:off x="4252" y="2504"/>
                <a:ext cx="73" cy="67"/>
              </a:xfrm>
              <a:custGeom>
                <a:avLst/>
                <a:gdLst/>
                <a:ahLst/>
                <a:cxnLst>
                  <a:cxn ang="0">
                    <a:pos x="0" y="0"/>
                  </a:cxn>
                  <a:cxn ang="0">
                    <a:pos x="37" y="14"/>
                  </a:cxn>
                  <a:cxn ang="0">
                    <a:pos x="73" y="0"/>
                  </a:cxn>
                  <a:cxn ang="0">
                    <a:pos x="59" y="21"/>
                  </a:cxn>
                  <a:cxn ang="0">
                    <a:pos x="47" y="44"/>
                  </a:cxn>
                  <a:cxn ang="0">
                    <a:pos x="37" y="67"/>
                  </a:cxn>
                  <a:cxn ang="0">
                    <a:pos x="28" y="44"/>
                  </a:cxn>
                  <a:cxn ang="0">
                    <a:pos x="16" y="21"/>
                  </a:cxn>
                  <a:cxn ang="0">
                    <a:pos x="0" y="0"/>
                  </a:cxn>
                </a:cxnLst>
                <a:rect l="0" t="0" r="r" b="b"/>
                <a:pathLst>
                  <a:path w="73" h="67">
                    <a:moveTo>
                      <a:pt x="0" y="0"/>
                    </a:moveTo>
                    <a:lnTo>
                      <a:pt x="37" y="14"/>
                    </a:lnTo>
                    <a:lnTo>
                      <a:pt x="73" y="0"/>
                    </a:lnTo>
                    <a:lnTo>
                      <a:pt x="59" y="21"/>
                    </a:lnTo>
                    <a:lnTo>
                      <a:pt x="47" y="44"/>
                    </a:lnTo>
                    <a:lnTo>
                      <a:pt x="37" y="67"/>
                    </a:lnTo>
                    <a:lnTo>
                      <a:pt x="28" y="44"/>
                    </a:lnTo>
                    <a:lnTo>
                      <a:pt x="16" y="2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45" name="Line 1021"/>
              <p:cNvSpPr>
                <a:spLocks noChangeShapeType="1"/>
              </p:cNvSpPr>
              <p:nvPr/>
            </p:nvSpPr>
            <p:spPr bwMode="auto">
              <a:xfrm>
                <a:off x="4289" y="1974"/>
                <a:ext cx="1" cy="13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46" name="Freeform 1022"/>
              <p:cNvSpPr>
                <a:spLocks/>
              </p:cNvSpPr>
              <p:nvPr/>
            </p:nvSpPr>
            <p:spPr bwMode="auto">
              <a:xfrm>
                <a:off x="4252" y="2092"/>
                <a:ext cx="73" cy="66"/>
              </a:xfrm>
              <a:custGeom>
                <a:avLst/>
                <a:gdLst/>
                <a:ahLst/>
                <a:cxnLst>
                  <a:cxn ang="0">
                    <a:pos x="0" y="0"/>
                  </a:cxn>
                  <a:cxn ang="0">
                    <a:pos x="37" y="14"/>
                  </a:cxn>
                  <a:cxn ang="0">
                    <a:pos x="73" y="0"/>
                  </a:cxn>
                  <a:cxn ang="0">
                    <a:pos x="52" y="31"/>
                  </a:cxn>
                  <a:cxn ang="0">
                    <a:pos x="37" y="66"/>
                  </a:cxn>
                  <a:cxn ang="0">
                    <a:pos x="28" y="44"/>
                  </a:cxn>
                  <a:cxn ang="0">
                    <a:pos x="16" y="19"/>
                  </a:cxn>
                  <a:cxn ang="0">
                    <a:pos x="0" y="0"/>
                  </a:cxn>
                </a:cxnLst>
                <a:rect l="0" t="0" r="r" b="b"/>
                <a:pathLst>
                  <a:path w="73" h="66">
                    <a:moveTo>
                      <a:pt x="0" y="0"/>
                    </a:moveTo>
                    <a:lnTo>
                      <a:pt x="37" y="14"/>
                    </a:lnTo>
                    <a:lnTo>
                      <a:pt x="73" y="0"/>
                    </a:lnTo>
                    <a:lnTo>
                      <a:pt x="52" y="31"/>
                    </a:lnTo>
                    <a:lnTo>
                      <a:pt x="37" y="66"/>
                    </a:lnTo>
                    <a:lnTo>
                      <a:pt x="28" y="44"/>
                    </a:lnTo>
                    <a:lnTo>
                      <a:pt x="16" y="19"/>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47" name="Line 1023"/>
              <p:cNvSpPr>
                <a:spLocks noChangeShapeType="1"/>
              </p:cNvSpPr>
              <p:nvPr/>
            </p:nvSpPr>
            <p:spPr bwMode="auto">
              <a:xfrm>
                <a:off x="4289" y="1579"/>
                <a:ext cx="1" cy="40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48" name="Freeform 1024"/>
              <p:cNvSpPr>
                <a:spLocks/>
              </p:cNvSpPr>
              <p:nvPr/>
            </p:nvSpPr>
            <p:spPr bwMode="auto">
              <a:xfrm>
                <a:off x="4252" y="1962"/>
                <a:ext cx="73" cy="67"/>
              </a:xfrm>
              <a:custGeom>
                <a:avLst/>
                <a:gdLst/>
                <a:ahLst/>
                <a:cxnLst>
                  <a:cxn ang="0">
                    <a:pos x="0" y="0"/>
                  </a:cxn>
                  <a:cxn ang="0">
                    <a:pos x="37" y="14"/>
                  </a:cxn>
                  <a:cxn ang="0">
                    <a:pos x="73" y="0"/>
                  </a:cxn>
                  <a:cxn ang="0">
                    <a:pos x="59" y="21"/>
                  </a:cxn>
                  <a:cxn ang="0">
                    <a:pos x="47" y="44"/>
                  </a:cxn>
                  <a:cxn ang="0">
                    <a:pos x="37" y="67"/>
                  </a:cxn>
                  <a:cxn ang="0">
                    <a:pos x="28" y="44"/>
                  </a:cxn>
                  <a:cxn ang="0">
                    <a:pos x="16" y="21"/>
                  </a:cxn>
                  <a:cxn ang="0">
                    <a:pos x="0" y="0"/>
                  </a:cxn>
                </a:cxnLst>
                <a:rect l="0" t="0" r="r" b="b"/>
                <a:pathLst>
                  <a:path w="73" h="67">
                    <a:moveTo>
                      <a:pt x="0" y="0"/>
                    </a:moveTo>
                    <a:lnTo>
                      <a:pt x="37" y="14"/>
                    </a:lnTo>
                    <a:lnTo>
                      <a:pt x="73" y="0"/>
                    </a:lnTo>
                    <a:lnTo>
                      <a:pt x="59" y="21"/>
                    </a:lnTo>
                    <a:lnTo>
                      <a:pt x="47" y="44"/>
                    </a:lnTo>
                    <a:lnTo>
                      <a:pt x="37" y="67"/>
                    </a:lnTo>
                    <a:lnTo>
                      <a:pt x="28" y="44"/>
                    </a:lnTo>
                    <a:lnTo>
                      <a:pt x="16" y="2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49" name="Line 1025"/>
              <p:cNvSpPr>
                <a:spLocks noChangeShapeType="1"/>
              </p:cNvSpPr>
              <p:nvPr/>
            </p:nvSpPr>
            <p:spPr bwMode="auto">
              <a:xfrm>
                <a:off x="4289" y="1437"/>
                <a:ext cx="1" cy="14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50" name="Freeform 1026"/>
              <p:cNvSpPr>
                <a:spLocks/>
              </p:cNvSpPr>
              <p:nvPr/>
            </p:nvSpPr>
            <p:spPr bwMode="auto">
              <a:xfrm>
                <a:off x="4252" y="1560"/>
                <a:ext cx="73" cy="67"/>
              </a:xfrm>
              <a:custGeom>
                <a:avLst/>
                <a:gdLst/>
                <a:ahLst/>
                <a:cxnLst>
                  <a:cxn ang="0">
                    <a:pos x="0" y="0"/>
                  </a:cxn>
                  <a:cxn ang="0">
                    <a:pos x="37" y="14"/>
                  </a:cxn>
                  <a:cxn ang="0">
                    <a:pos x="73" y="0"/>
                  </a:cxn>
                  <a:cxn ang="0">
                    <a:pos x="52" y="32"/>
                  </a:cxn>
                  <a:cxn ang="0">
                    <a:pos x="37" y="67"/>
                  </a:cxn>
                  <a:cxn ang="0">
                    <a:pos x="28" y="44"/>
                  </a:cxn>
                  <a:cxn ang="0">
                    <a:pos x="16" y="19"/>
                  </a:cxn>
                  <a:cxn ang="0">
                    <a:pos x="0" y="0"/>
                  </a:cxn>
                </a:cxnLst>
                <a:rect l="0" t="0" r="r" b="b"/>
                <a:pathLst>
                  <a:path w="73" h="67">
                    <a:moveTo>
                      <a:pt x="0" y="0"/>
                    </a:moveTo>
                    <a:lnTo>
                      <a:pt x="37" y="14"/>
                    </a:lnTo>
                    <a:lnTo>
                      <a:pt x="73" y="0"/>
                    </a:lnTo>
                    <a:lnTo>
                      <a:pt x="52" y="32"/>
                    </a:lnTo>
                    <a:lnTo>
                      <a:pt x="37" y="67"/>
                    </a:lnTo>
                    <a:lnTo>
                      <a:pt x="28" y="44"/>
                    </a:lnTo>
                    <a:lnTo>
                      <a:pt x="16" y="19"/>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51" name="Line 1027"/>
              <p:cNvSpPr>
                <a:spLocks noChangeShapeType="1"/>
              </p:cNvSpPr>
              <p:nvPr/>
            </p:nvSpPr>
            <p:spPr bwMode="auto">
              <a:xfrm>
                <a:off x="4289" y="1300"/>
                <a:ext cx="1" cy="13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52" name="Freeform 1028"/>
              <p:cNvSpPr>
                <a:spLocks/>
              </p:cNvSpPr>
              <p:nvPr/>
            </p:nvSpPr>
            <p:spPr bwMode="auto">
              <a:xfrm>
                <a:off x="4252" y="1418"/>
                <a:ext cx="73" cy="67"/>
              </a:xfrm>
              <a:custGeom>
                <a:avLst/>
                <a:gdLst/>
                <a:ahLst/>
                <a:cxnLst>
                  <a:cxn ang="0">
                    <a:pos x="0" y="0"/>
                  </a:cxn>
                  <a:cxn ang="0">
                    <a:pos x="37" y="14"/>
                  </a:cxn>
                  <a:cxn ang="0">
                    <a:pos x="73" y="0"/>
                  </a:cxn>
                  <a:cxn ang="0">
                    <a:pos x="52" y="31"/>
                  </a:cxn>
                  <a:cxn ang="0">
                    <a:pos x="37" y="67"/>
                  </a:cxn>
                  <a:cxn ang="0">
                    <a:pos x="28" y="44"/>
                  </a:cxn>
                  <a:cxn ang="0">
                    <a:pos x="16" y="19"/>
                  </a:cxn>
                  <a:cxn ang="0">
                    <a:pos x="0" y="0"/>
                  </a:cxn>
                </a:cxnLst>
                <a:rect l="0" t="0" r="r" b="b"/>
                <a:pathLst>
                  <a:path w="73" h="67">
                    <a:moveTo>
                      <a:pt x="0" y="0"/>
                    </a:moveTo>
                    <a:lnTo>
                      <a:pt x="37" y="14"/>
                    </a:lnTo>
                    <a:lnTo>
                      <a:pt x="73" y="0"/>
                    </a:lnTo>
                    <a:lnTo>
                      <a:pt x="52" y="31"/>
                    </a:lnTo>
                    <a:lnTo>
                      <a:pt x="37" y="67"/>
                    </a:lnTo>
                    <a:lnTo>
                      <a:pt x="28" y="44"/>
                    </a:lnTo>
                    <a:lnTo>
                      <a:pt x="16" y="19"/>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53" name="Line 1029"/>
              <p:cNvSpPr>
                <a:spLocks noChangeShapeType="1"/>
              </p:cNvSpPr>
              <p:nvPr/>
            </p:nvSpPr>
            <p:spPr bwMode="auto">
              <a:xfrm>
                <a:off x="4863" y="2644"/>
                <a:ext cx="1" cy="253"/>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54" name="Freeform 1030"/>
              <p:cNvSpPr>
                <a:spLocks/>
              </p:cNvSpPr>
              <p:nvPr/>
            </p:nvSpPr>
            <p:spPr bwMode="auto">
              <a:xfrm>
                <a:off x="4826" y="2876"/>
                <a:ext cx="75" cy="67"/>
              </a:xfrm>
              <a:custGeom>
                <a:avLst/>
                <a:gdLst/>
                <a:ahLst/>
                <a:cxnLst>
                  <a:cxn ang="0">
                    <a:pos x="0" y="0"/>
                  </a:cxn>
                  <a:cxn ang="0">
                    <a:pos x="37" y="14"/>
                  </a:cxn>
                  <a:cxn ang="0">
                    <a:pos x="75" y="0"/>
                  </a:cxn>
                  <a:cxn ang="0">
                    <a:pos x="60" y="21"/>
                  </a:cxn>
                  <a:cxn ang="0">
                    <a:pos x="48" y="44"/>
                  </a:cxn>
                  <a:cxn ang="0">
                    <a:pos x="37" y="67"/>
                  </a:cxn>
                  <a:cxn ang="0">
                    <a:pos x="28" y="44"/>
                  </a:cxn>
                  <a:cxn ang="0">
                    <a:pos x="16" y="21"/>
                  </a:cxn>
                  <a:cxn ang="0">
                    <a:pos x="0" y="0"/>
                  </a:cxn>
                </a:cxnLst>
                <a:rect l="0" t="0" r="r" b="b"/>
                <a:pathLst>
                  <a:path w="75" h="67">
                    <a:moveTo>
                      <a:pt x="0" y="0"/>
                    </a:moveTo>
                    <a:lnTo>
                      <a:pt x="37" y="14"/>
                    </a:lnTo>
                    <a:lnTo>
                      <a:pt x="75" y="0"/>
                    </a:lnTo>
                    <a:lnTo>
                      <a:pt x="60" y="21"/>
                    </a:lnTo>
                    <a:lnTo>
                      <a:pt x="48" y="44"/>
                    </a:lnTo>
                    <a:lnTo>
                      <a:pt x="37" y="67"/>
                    </a:lnTo>
                    <a:lnTo>
                      <a:pt x="28" y="44"/>
                    </a:lnTo>
                    <a:lnTo>
                      <a:pt x="16" y="2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55" name="Line 1031"/>
              <p:cNvSpPr>
                <a:spLocks noChangeShapeType="1"/>
              </p:cNvSpPr>
              <p:nvPr/>
            </p:nvSpPr>
            <p:spPr bwMode="auto">
              <a:xfrm>
                <a:off x="4863" y="2532"/>
                <a:ext cx="1" cy="13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56" name="Freeform 1032"/>
              <p:cNvSpPr>
                <a:spLocks/>
              </p:cNvSpPr>
              <p:nvPr/>
            </p:nvSpPr>
            <p:spPr bwMode="auto">
              <a:xfrm>
                <a:off x="4826" y="2650"/>
                <a:ext cx="75" cy="66"/>
              </a:xfrm>
              <a:custGeom>
                <a:avLst/>
                <a:gdLst/>
                <a:ahLst/>
                <a:cxnLst>
                  <a:cxn ang="0">
                    <a:pos x="0" y="0"/>
                  </a:cxn>
                  <a:cxn ang="0">
                    <a:pos x="37" y="14"/>
                  </a:cxn>
                  <a:cxn ang="0">
                    <a:pos x="75" y="0"/>
                  </a:cxn>
                  <a:cxn ang="0">
                    <a:pos x="60" y="19"/>
                  </a:cxn>
                  <a:cxn ang="0">
                    <a:pos x="48" y="43"/>
                  </a:cxn>
                  <a:cxn ang="0">
                    <a:pos x="37" y="66"/>
                  </a:cxn>
                  <a:cxn ang="0">
                    <a:pos x="28" y="43"/>
                  </a:cxn>
                  <a:cxn ang="0">
                    <a:pos x="16" y="19"/>
                  </a:cxn>
                  <a:cxn ang="0">
                    <a:pos x="0" y="0"/>
                  </a:cxn>
                </a:cxnLst>
                <a:rect l="0" t="0" r="r" b="b"/>
                <a:pathLst>
                  <a:path w="75" h="66">
                    <a:moveTo>
                      <a:pt x="0" y="0"/>
                    </a:moveTo>
                    <a:lnTo>
                      <a:pt x="37" y="14"/>
                    </a:lnTo>
                    <a:lnTo>
                      <a:pt x="75" y="0"/>
                    </a:lnTo>
                    <a:lnTo>
                      <a:pt x="60" y="19"/>
                    </a:lnTo>
                    <a:lnTo>
                      <a:pt x="48" y="43"/>
                    </a:lnTo>
                    <a:lnTo>
                      <a:pt x="37" y="66"/>
                    </a:lnTo>
                    <a:lnTo>
                      <a:pt x="28" y="43"/>
                    </a:lnTo>
                    <a:lnTo>
                      <a:pt x="16" y="19"/>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57" name="Line 1033"/>
              <p:cNvSpPr>
                <a:spLocks noChangeShapeType="1"/>
              </p:cNvSpPr>
              <p:nvPr/>
            </p:nvSpPr>
            <p:spPr bwMode="auto">
              <a:xfrm>
                <a:off x="4863" y="2111"/>
                <a:ext cx="1" cy="41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58" name="Freeform 1034"/>
              <p:cNvSpPr>
                <a:spLocks/>
              </p:cNvSpPr>
              <p:nvPr/>
            </p:nvSpPr>
            <p:spPr bwMode="auto">
              <a:xfrm>
                <a:off x="4826" y="2504"/>
                <a:ext cx="75" cy="67"/>
              </a:xfrm>
              <a:custGeom>
                <a:avLst/>
                <a:gdLst/>
                <a:ahLst/>
                <a:cxnLst>
                  <a:cxn ang="0">
                    <a:pos x="0" y="0"/>
                  </a:cxn>
                  <a:cxn ang="0">
                    <a:pos x="37" y="14"/>
                  </a:cxn>
                  <a:cxn ang="0">
                    <a:pos x="75" y="0"/>
                  </a:cxn>
                  <a:cxn ang="0">
                    <a:pos x="60" y="21"/>
                  </a:cxn>
                  <a:cxn ang="0">
                    <a:pos x="48" y="44"/>
                  </a:cxn>
                  <a:cxn ang="0">
                    <a:pos x="37" y="67"/>
                  </a:cxn>
                  <a:cxn ang="0">
                    <a:pos x="28" y="44"/>
                  </a:cxn>
                  <a:cxn ang="0">
                    <a:pos x="16" y="21"/>
                  </a:cxn>
                  <a:cxn ang="0">
                    <a:pos x="0" y="0"/>
                  </a:cxn>
                </a:cxnLst>
                <a:rect l="0" t="0" r="r" b="b"/>
                <a:pathLst>
                  <a:path w="75" h="67">
                    <a:moveTo>
                      <a:pt x="0" y="0"/>
                    </a:moveTo>
                    <a:lnTo>
                      <a:pt x="37" y="14"/>
                    </a:lnTo>
                    <a:lnTo>
                      <a:pt x="75" y="0"/>
                    </a:lnTo>
                    <a:lnTo>
                      <a:pt x="60" y="21"/>
                    </a:lnTo>
                    <a:lnTo>
                      <a:pt x="48" y="44"/>
                    </a:lnTo>
                    <a:lnTo>
                      <a:pt x="37" y="67"/>
                    </a:lnTo>
                    <a:lnTo>
                      <a:pt x="28" y="44"/>
                    </a:lnTo>
                    <a:lnTo>
                      <a:pt x="16" y="2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59" name="Line 1035"/>
              <p:cNvSpPr>
                <a:spLocks noChangeShapeType="1"/>
              </p:cNvSpPr>
              <p:nvPr/>
            </p:nvSpPr>
            <p:spPr bwMode="auto">
              <a:xfrm>
                <a:off x="4863" y="1974"/>
                <a:ext cx="1" cy="13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60" name="Freeform 1036"/>
              <p:cNvSpPr>
                <a:spLocks/>
              </p:cNvSpPr>
              <p:nvPr/>
            </p:nvSpPr>
            <p:spPr bwMode="auto">
              <a:xfrm>
                <a:off x="4826" y="2092"/>
                <a:ext cx="75" cy="66"/>
              </a:xfrm>
              <a:custGeom>
                <a:avLst/>
                <a:gdLst/>
                <a:ahLst/>
                <a:cxnLst>
                  <a:cxn ang="0">
                    <a:pos x="0" y="0"/>
                  </a:cxn>
                  <a:cxn ang="0">
                    <a:pos x="37" y="14"/>
                  </a:cxn>
                  <a:cxn ang="0">
                    <a:pos x="75" y="0"/>
                  </a:cxn>
                  <a:cxn ang="0">
                    <a:pos x="60" y="19"/>
                  </a:cxn>
                  <a:cxn ang="0">
                    <a:pos x="48" y="44"/>
                  </a:cxn>
                  <a:cxn ang="0">
                    <a:pos x="37" y="66"/>
                  </a:cxn>
                  <a:cxn ang="0">
                    <a:pos x="28" y="44"/>
                  </a:cxn>
                  <a:cxn ang="0">
                    <a:pos x="16" y="19"/>
                  </a:cxn>
                  <a:cxn ang="0">
                    <a:pos x="0" y="0"/>
                  </a:cxn>
                </a:cxnLst>
                <a:rect l="0" t="0" r="r" b="b"/>
                <a:pathLst>
                  <a:path w="75" h="66">
                    <a:moveTo>
                      <a:pt x="0" y="0"/>
                    </a:moveTo>
                    <a:lnTo>
                      <a:pt x="37" y="14"/>
                    </a:lnTo>
                    <a:lnTo>
                      <a:pt x="75" y="0"/>
                    </a:lnTo>
                    <a:lnTo>
                      <a:pt x="60" y="19"/>
                    </a:lnTo>
                    <a:lnTo>
                      <a:pt x="48" y="44"/>
                    </a:lnTo>
                    <a:lnTo>
                      <a:pt x="37" y="66"/>
                    </a:lnTo>
                    <a:lnTo>
                      <a:pt x="28" y="44"/>
                    </a:lnTo>
                    <a:lnTo>
                      <a:pt x="16" y="19"/>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61" name="Line 1037"/>
              <p:cNvSpPr>
                <a:spLocks noChangeShapeType="1"/>
              </p:cNvSpPr>
              <p:nvPr/>
            </p:nvSpPr>
            <p:spPr bwMode="auto">
              <a:xfrm>
                <a:off x="4863" y="1579"/>
                <a:ext cx="1" cy="40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62" name="Freeform 1038"/>
              <p:cNvSpPr>
                <a:spLocks/>
              </p:cNvSpPr>
              <p:nvPr/>
            </p:nvSpPr>
            <p:spPr bwMode="auto">
              <a:xfrm>
                <a:off x="4826" y="1962"/>
                <a:ext cx="75" cy="67"/>
              </a:xfrm>
              <a:custGeom>
                <a:avLst/>
                <a:gdLst/>
                <a:ahLst/>
                <a:cxnLst>
                  <a:cxn ang="0">
                    <a:pos x="0" y="0"/>
                  </a:cxn>
                  <a:cxn ang="0">
                    <a:pos x="37" y="14"/>
                  </a:cxn>
                  <a:cxn ang="0">
                    <a:pos x="75" y="0"/>
                  </a:cxn>
                  <a:cxn ang="0">
                    <a:pos x="60" y="21"/>
                  </a:cxn>
                  <a:cxn ang="0">
                    <a:pos x="48" y="44"/>
                  </a:cxn>
                  <a:cxn ang="0">
                    <a:pos x="37" y="67"/>
                  </a:cxn>
                  <a:cxn ang="0">
                    <a:pos x="28" y="44"/>
                  </a:cxn>
                  <a:cxn ang="0">
                    <a:pos x="16" y="21"/>
                  </a:cxn>
                  <a:cxn ang="0">
                    <a:pos x="0" y="0"/>
                  </a:cxn>
                </a:cxnLst>
                <a:rect l="0" t="0" r="r" b="b"/>
                <a:pathLst>
                  <a:path w="75" h="67">
                    <a:moveTo>
                      <a:pt x="0" y="0"/>
                    </a:moveTo>
                    <a:lnTo>
                      <a:pt x="37" y="14"/>
                    </a:lnTo>
                    <a:lnTo>
                      <a:pt x="75" y="0"/>
                    </a:lnTo>
                    <a:lnTo>
                      <a:pt x="60" y="21"/>
                    </a:lnTo>
                    <a:lnTo>
                      <a:pt x="48" y="44"/>
                    </a:lnTo>
                    <a:lnTo>
                      <a:pt x="37" y="67"/>
                    </a:lnTo>
                    <a:lnTo>
                      <a:pt x="28" y="44"/>
                    </a:lnTo>
                    <a:lnTo>
                      <a:pt x="16" y="2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63" name="Line 1039"/>
              <p:cNvSpPr>
                <a:spLocks noChangeShapeType="1"/>
              </p:cNvSpPr>
              <p:nvPr/>
            </p:nvSpPr>
            <p:spPr bwMode="auto">
              <a:xfrm>
                <a:off x="4863" y="1437"/>
                <a:ext cx="1" cy="14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64" name="Freeform 1040"/>
              <p:cNvSpPr>
                <a:spLocks/>
              </p:cNvSpPr>
              <p:nvPr/>
            </p:nvSpPr>
            <p:spPr bwMode="auto">
              <a:xfrm>
                <a:off x="4826" y="1560"/>
                <a:ext cx="75" cy="67"/>
              </a:xfrm>
              <a:custGeom>
                <a:avLst/>
                <a:gdLst/>
                <a:ahLst/>
                <a:cxnLst>
                  <a:cxn ang="0">
                    <a:pos x="0" y="0"/>
                  </a:cxn>
                  <a:cxn ang="0">
                    <a:pos x="37" y="14"/>
                  </a:cxn>
                  <a:cxn ang="0">
                    <a:pos x="75" y="0"/>
                  </a:cxn>
                  <a:cxn ang="0">
                    <a:pos x="60" y="19"/>
                  </a:cxn>
                  <a:cxn ang="0">
                    <a:pos x="48" y="44"/>
                  </a:cxn>
                  <a:cxn ang="0">
                    <a:pos x="37" y="67"/>
                  </a:cxn>
                  <a:cxn ang="0">
                    <a:pos x="28" y="44"/>
                  </a:cxn>
                  <a:cxn ang="0">
                    <a:pos x="16" y="19"/>
                  </a:cxn>
                  <a:cxn ang="0">
                    <a:pos x="0" y="0"/>
                  </a:cxn>
                </a:cxnLst>
                <a:rect l="0" t="0" r="r" b="b"/>
                <a:pathLst>
                  <a:path w="75" h="67">
                    <a:moveTo>
                      <a:pt x="0" y="0"/>
                    </a:moveTo>
                    <a:lnTo>
                      <a:pt x="37" y="14"/>
                    </a:lnTo>
                    <a:lnTo>
                      <a:pt x="75" y="0"/>
                    </a:lnTo>
                    <a:lnTo>
                      <a:pt x="60" y="19"/>
                    </a:lnTo>
                    <a:lnTo>
                      <a:pt x="48" y="44"/>
                    </a:lnTo>
                    <a:lnTo>
                      <a:pt x="37" y="67"/>
                    </a:lnTo>
                    <a:lnTo>
                      <a:pt x="28" y="44"/>
                    </a:lnTo>
                    <a:lnTo>
                      <a:pt x="16" y="19"/>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65" name="Line 1041"/>
              <p:cNvSpPr>
                <a:spLocks noChangeShapeType="1"/>
              </p:cNvSpPr>
              <p:nvPr/>
            </p:nvSpPr>
            <p:spPr bwMode="auto">
              <a:xfrm>
                <a:off x="4863" y="1300"/>
                <a:ext cx="1" cy="13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66" name="Freeform 1042"/>
              <p:cNvSpPr>
                <a:spLocks/>
              </p:cNvSpPr>
              <p:nvPr/>
            </p:nvSpPr>
            <p:spPr bwMode="auto">
              <a:xfrm>
                <a:off x="4826" y="1418"/>
                <a:ext cx="75" cy="67"/>
              </a:xfrm>
              <a:custGeom>
                <a:avLst/>
                <a:gdLst/>
                <a:ahLst/>
                <a:cxnLst>
                  <a:cxn ang="0">
                    <a:pos x="0" y="0"/>
                  </a:cxn>
                  <a:cxn ang="0">
                    <a:pos x="37" y="14"/>
                  </a:cxn>
                  <a:cxn ang="0">
                    <a:pos x="75" y="0"/>
                  </a:cxn>
                  <a:cxn ang="0">
                    <a:pos x="60" y="19"/>
                  </a:cxn>
                  <a:cxn ang="0">
                    <a:pos x="48" y="44"/>
                  </a:cxn>
                  <a:cxn ang="0">
                    <a:pos x="37" y="67"/>
                  </a:cxn>
                  <a:cxn ang="0">
                    <a:pos x="28" y="44"/>
                  </a:cxn>
                  <a:cxn ang="0">
                    <a:pos x="16" y="19"/>
                  </a:cxn>
                  <a:cxn ang="0">
                    <a:pos x="0" y="0"/>
                  </a:cxn>
                </a:cxnLst>
                <a:rect l="0" t="0" r="r" b="b"/>
                <a:pathLst>
                  <a:path w="75" h="67">
                    <a:moveTo>
                      <a:pt x="0" y="0"/>
                    </a:moveTo>
                    <a:lnTo>
                      <a:pt x="37" y="14"/>
                    </a:lnTo>
                    <a:lnTo>
                      <a:pt x="75" y="0"/>
                    </a:lnTo>
                    <a:lnTo>
                      <a:pt x="60" y="19"/>
                    </a:lnTo>
                    <a:lnTo>
                      <a:pt x="48" y="44"/>
                    </a:lnTo>
                    <a:lnTo>
                      <a:pt x="37" y="67"/>
                    </a:lnTo>
                    <a:lnTo>
                      <a:pt x="28" y="44"/>
                    </a:lnTo>
                    <a:lnTo>
                      <a:pt x="16" y="19"/>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67" name="Line 1043"/>
              <p:cNvSpPr>
                <a:spLocks noChangeShapeType="1"/>
              </p:cNvSpPr>
              <p:nvPr/>
            </p:nvSpPr>
            <p:spPr bwMode="auto">
              <a:xfrm>
                <a:off x="5465" y="2644"/>
                <a:ext cx="1" cy="253"/>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68" name="Freeform 1044"/>
              <p:cNvSpPr>
                <a:spLocks/>
              </p:cNvSpPr>
              <p:nvPr/>
            </p:nvSpPr>
            <p:spPr bwMode="auto">
              <a:xfrm>
                <a:off x="5429" y="2876"/>
                <a:ext cx="73" cy="67"/>
              </a:xfrm>
              <a:custGeom>
                <a:avLst/>
                <a:gdLst/>
                <a:ahLst/>
                <a:cxnLst>
                  <a:cxn ang="0">
                    <a:pos x="0" y="0"/>
                  </a:cxn>
                  <a:cxn ang="0">
                    <a:pos x="36" y="14"/>
                  </a:cxn>
                  <a:cxn ang="0">
                    <a:pos x="73" y="0"/>
                  </a:cxn>
                  <a:cxn ang="0">
                    <a:pos x="59" y="21"/>
                  </a:cxn>
                  <a:cxn ang="0">
                    <a:pos x="47" y="44"/>
                  </a:cxn>
                  <a:cxn ang="0">
                    <a:pos x="36" y="67"/>
                  </a:cxn>
                  <a:cxn ang="0">
                    <a:pos x="26" y="44"/>
                  </a:cxn>
                  <a:cxn ang="0">
                    <a:pos x="14" y="21"/>
                  </a:cxn>
                  <a:cxn ang="0">
                    <a:pos x="0" y="0"/>
                  </a:cxn>
                </a:cxnLst>
                <a:rect l="0" t="0" r="r" b="b"/>
                <a:pathLst>
                  <a:path w="73" h="67">
                    <a:moveTo>
                      <a:pt x="0" y="0"/>
                    </a:moveTo>
                    <a:lnTo>
                      <a:pt x="36" y="14"/>
                    </a:lnTo>
                    <a:lnTo>
                      <a:pt x="73" y="0"/>
                    </a:lnTo>
                    <a:lnTo>
                      <a:pt x="59" y="21"/>
                    </a:lnTo>
                    <a:lnTo>
                      <a:pt x="47" y="44"/>
                    </a:lnTo>
                    <a:lnTo>
                      <a:pt x="36" y="67"/>
                    </a:lnTo>
                    <a:lnTo>
                      <a:pt x="26" y="44"/>
                    </a:lnTo>
                    <a:lnTo>
                      <a:pt x="14" y="2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69" name="Line 1045"/>
              <p:cNvSpPr>
                <a:spLocks noChangeShapeType="1"/>
              </p:cNvSpPr>
              <p:nvPr/>
            </p:nvSpPr>
            <p:spPr bwMode="auto">
              <a:xfrm>
                <a:off x="5465" y="2532"/>
                <a:ext cx="1" cy="13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70" name="Freeform 1046"/>
              <p:cNvSpPr>
                <a:spLocks/>
              </p:cNvSpPr>
              <p:nvPr/>
            </p:nvSpPr>
            <p:spPr bwMode="auto">
              <a:xfrm>
                <a:off x="5429" y="2650"/>
                <a:ext cx="73" cy="66"/>
              </a:xfrm>
              <a:custGeom>
                <a:avLst/>
                <a:gdLst/>
                <a:ahLst/>
                <a:cxnLst>
                  <a:cxn ang="0">
                    <a:pos x="0" y="0"/>
                  </a:cxn>
                  <a:cxn ang="0">
                    <a:pos x="36" y="14"/>
                  </a:cxn>
                  <a:cxn ang="0">
                    <a:pos x="73" y="0"/>
                  </a:cxn>
                  <a:cxn ang="0">
                    <a:pos x="52" y="31"/>
                  </a:cxn>
                  <a:cxn ang="0">
                    <a:pos x="36" y="66"/>
                  </a:cxn>
                  <a:cxn ang="0">
                    <a:pos x="21" y="31"/>
                  </a:cxn>
                  <a:cxn ang="0">
                    <a:pos x="0" y="0"/>
                  </a:cxn>
                </a:cxnLst>
                <a:rect l="0" t="0" r="r" b="b"/>
                <a:pathLst>
                  <a:path w="73" h="66">
                    <a:moveTo>
                      <a:pt x="0" y="0"/>
                    </a:moveTo>
                    <a:lnTo>
                      <a:pt x="36" y="14"/>
                    </a:lnTo>
                    <a:lnTo>
                      <a:pt x="73" y="0"/>
                    </a:lnTo>
                    <a:lnTo>
                      <a:pt x="52" y="31"/>
                    </a:lnTo>
                    <a:lnTo>
                      <a:pt x="36" y="66"/>
                    </a:lnTo>
                    <a:lnTo>
                      <a:pt x="21" y="3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71" name="Line 1047"/>
              <p:cNvSpPr>
                <a:spLocks noChangeShapeType="1"/>
              </p:cNvSpPr>
              <p:nvPr/>
            </p:nvSpPr>
            <p:spPr bwMode="auto">
              <a:xfrm>
                <a:off x="5465" y="2111"/>
                <a:ext cx="1" cy="41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72" name="Freeform 1048"/>
              <p:cNvSpPr>
                <a:spLocks/>
              </p:cNvSpPr>
              <p:nvPr/>
            </p:nvSpPr>
            <p:spPr bwMode="auto">
              <a:xfrm>
                <a:off x="5429" y="2504"/>
                <a:ext cx="73" cy="67"/>
              </a:xfrm>
              <a:custGeom>
                <a:avLst/>
                <a:gdLst/>
                <a:ahLst/>
                <a:cxnLst>
                  <a:cxn ang="0">
                    <a:pos x="0" y="0"/>
                  </a:cxn>
                  <a:cxn ang="0">
                    <a:pos x="36" y="14"/>
                  </a:cxn>
                  <a:cxn ang="0">
                    <a:pos x="73" y="0"/>
                  </a:cxn>
                  <a:cxn ang="0">
                    <a:pos x="59" y="21"/>
                  </a:cxn>
                  <a:cxn ang="0">
                    <a:pos x="47" y="44"/>
                  </a:cxn>
                  <a:cxn ang="0">
                    <a:pos x="36" y="67"/>
                  </a:cxn>
                  <a:cxn ang="0">
                    <a:pos x="26" y="44"/>
                  </a:cxn>
                  <a:cxn ang="0">
                    <a:pos x="14" y="21"/>
                  </a:cxn>
                  <a:cxn ang="0">
                    <a:pos x="0" y="0"/>
                  </a:cxn>
                </a:cxnLst>
                <a:rect l="0" t="0" r="r" b="b"/>
                <a:pathLst>
                  <a:path w="73" h="67">
                    <a:moveTo>
                      <a:pt x="0" y="0"/>
                    </a:moveTo>
                    <a:lnTo>
                      <a:pt x="36" y="14"/>
                    </a:lnTo>
                    <a:lnTo>
                      <a:pt x="73" y="0"/>
                    </a:lnTo>
                    <a:lnTo>
                      <a:pt x="59" y="21"/>
                    </a:lnTo>
                    <a:lnTo>
                      <a:pt x="47" y="44"/>
                    </a:lnTo>
                    <a:lnTo>
                      <a:pt x="36" y="67"/>
                    </a:lnTo>
                    <a:lnTo>
                      <a:pt x="26" y="44"/>
                    </a:lnTo>
                    <a:lnTo>
                      <a:pt x="14" y="2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73" name="Line 1049"/>
              <p:cNvSpPr>
                <a:spLocks noChangeShapeType="1"/>
              </p:cNvSpPr>
              <p:nvPr/>
            </p:nvSpPr>
            <p:spPr bwMode="auto">
              <a:xfrm>
                <a:off x="5465" y="1974"/>
                <a:ext cx="1" cy="13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74" name="Freeform 1050"/>
              <p:cNvSpPr>
                <a:spLocks/>
              </p:cNvSpPr>
              <p:nvPr/>
            </p:nvSpPr>
            <p:spPr bwMode="auto">
              <a:xfrm>
                <a:off x="5429" y="2092"/>
                <a:ext cx="73" cy="66"/>
              </a:xfrm>
              <a:custGeom>
                <a:avLst/>
                <a:gdLst/>
                <a:ahLst/>
                <a:cxnLst>
                  <a:cxn ang="0">
                    <a:pos x="0" y="0"/>
                  </a:cxn>
                  <a:cxn ang="0">
                    <a:pos x="36" y="14"/>
                  </a:cxn>
                  <a:cxn ang="0">
                    <a:pos x="73" y="0"/>
                  </a:cxn>
                  <a:cxn ang="0">
                    <a:pos x="52" y="31"/>
                  </a:cxn>
                  <a:cxn ang="0">
                    <a:pos x="36" y="66"/>
                  </a:cxn>
                  <a:cxn ang="0">
                    <a:pos x="21" y="31"/>
                  </a:cxn>
                  <a:cxn ang="0">
                    <a:pos x="0" y="0"/>
                  </a:cxn>
                </a:cxnLst>
                <a:rect l="0" t="0" r="r" b="b"/>
                <a:pathLst>
                  <a:path w="73" h="66">
                    <a:moveTo>
                      <a:pt x="0" y="0"/>
                    </a:moveTo>
                    <a:lnTo>
                      <a:pt x="36" y="14"/>
                    </a:lnTo>
                    <a:lnTo>
                      <a:pt x="73" y="0"/>
                    </a:lnTo>
                    <a:lnTo>
                      <a:pt x="52" y="31"/>
                    </a:lnTo>
                    <a:lnTo>
                      <a:pt x="36" y="66"/>
                    </a:lnTo>
                    <a:lnTo>
                      <a:pt x="21" y="3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75" name="Line 1051"/>
              <p:cNvSpPr>
                <a:spLocks noChangeShapeType="1"/>
              </p:cNvSpPr>
              <p:nvPr/>
            </p:nvSpPr>
            <p:spPr bwMode="auto">
              <a:xfrm>
                <a:off x="5465" y="1579"/>
                <a:ext cx="1" cy="40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76" name="Freeform 1052"/>
              <p:cNvSpPr>
                <a:spLocks/>
              </p:cNvSpPr>
              <p:nvPr/>
            </p:nvSpPr>
            <p:spPr bwMode="auto">
              <a:xfrm>
                <a:off x="5429" y="1962"/>
                <a:ext cx="73" cy="67"/>
              </a:xfrm>
              <a:custGeom>
                <a:avLst/>
                <a:gdLst/>
                <a:ahLst/>
                <a:cxnLst>
                  <a:cxn ang="0">
                    <a:pos x="0" y="0"/>
                  </a:cxn>
                  <a:cxn ang="0">
                    <a:pos x="36" y="14"/>
                  </a:cxn>
                  <a:cxn ang="0">
                    <a:pos x="73" y="0"/>
                  </a:cxn>
                  <a:cxn ang="0">
                    <a:pos x="59" y="21"/>
                  </a:cxn>
                  <a:cxn ang="0">
                    <a:pos x="47" y="44"/>
                  </a:cxn>
                  <a:cxn ang="0">
                    <a:pos x="36" y="67"/>
                  </a:cxn>
                  <a:cxn ang="0">
                    <a:pos x="26" y="44"/>
                  </a:cxn>
                  <a:cxn ang="0">
                    <a:pos x="14" y="21"/>
                  </a:cxn>
                  <a:cxn ang="0">
                    <a:pos x="0" y="0"/>
                  </a:cxn>
                </a:cxnLst>
                <a:rect l="0" t="0" r="r" b="b"/>
                <a:pathLst>
                  <a:path w="73" h="67">
                    <a:moveTo>
                      <a:pt x="0" y="0"/>
                    </a:moveTo>
                    <a:lnTo>
                      <a:pt x="36" y="14"/>
                    </a:lnTo>
                    <a:lnTo>
                      <a:pt x="73" y="0"/>
                    </a:lnTo>
                    <a:lnTo>
                      <a:pt x="59" y="21"/>
                    </a:lnTo>
                    <a:lnTo>
                      <a:pt x="47" y="44"/>
                    </a:lnTo>
                    <a:lnTo>
                      <a:pt x="36" y="67"/>
                    </a:lnTo>
                    <a:lnTo>
                      <a:pt x="26" y="44"/>
                    </a:lnTo>
                    <a:lnTo>
                      <a:pt x="14" y="2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77" name="Line 1053"/>
              <p:cNvSpPr>
                <a:spLocks noChangeShapeType="1"/>
              </p:cNvSpPr>
              <p:nvPr/>
            </p:nvSpPr>
            <p:spPr bwMode="auto">
              <a:xfrm>
                <a:off x="5465" y="1437"/>
                <a:ext cx="1" cy="14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78" name="Freeform 1054"/>
              <p:cNvSpPr>
                <a:spLocks/>
              </p:cNvSpPr>
              <p:nvPr/>
            </p:nvSpPr>
            <p:spPr bwMode="auto">
              <a:xfrm>
                <a:off x="5429" y="1560"/>
                <a:ext cx="73" cy="67"/>
              </a:xfrm>
              <a:custGeom>
                <a:avLst/>
                <a:gdLst/>
                <a:ahLst/>
                <a:cxnLst>
                  <a:cxn ang="0">
                    <a:pos x="0" y="0"/>
                  </a:cxn>
                  <a:cxn ang="0">
                    <a:pos x="36" y="14"/>
                  </a:cxn>
                  <a:cxn ang="0">
                    <a:pos x="73" y="0"/>
                  </a:cxn>
                  <a:cxn ang="0">
                    <a:pos x="52" y="32"/>
                  </a:cxn>
                  <a:cxn ang="0">
                    <a:pos x="36" y="67"/>
                  </a:cxn>
                  <a:cxn ang="0">
                    <a:pos x="21" y="32"/>
                  </a:cxn>
                  <a:cxn ang="0">
                    <a:pos x="0" y="0"/>
                  </a:cxn>
                </a:cxnLst>
                <a:rect l="0" t="0" r="r" b="b"/>
                <a:pathLst>
                  <a:path w="73" h="67">
                    <a:moveTo>
                      <a:pt x="0" y="0"/>
                    </a:moveTo>
                    <a:lnTo>
                      <a:pt x="36" y="14"/>
                    </a:lnTo>
                    <a:lnTo>
                      <a:pt x="73" y="0"/>
                    </a:lnTo>
                    <a:lnTo>
                      <a:pt x="52" y="32"/>
                    </a:lnTo>
                    <a:lnTo>
                      <a:pt x="36" y="67"/>
                    </a:lnTo>
                    <a:lnTo>
                      <a:pt x="21" y="32"/>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79" name="Line 1055"/>
              <p:cNvSpPr>
                <a:spLocks noChangeShapeType="1"/>
              </p:cNvSpPr>
              <p:nvPr/>
            </p:nvSpPr>
            <p:spPr bwMode="auto">
              <a:xfrm>
                <a:off x="5465" y="1300"/>
                <a:ext cx="1" cy="13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80" name="Freeform 1056"/>
              <p:cNvSpPr>
                <a:spLocks/>
              </p:cNvSpPr>
              <p:nvPr/>
            </p:nvSpPr>
            <p:spPr bwMode="auto">
              <a:xfrm>
                <a:off x="5429" y="1418"/>
                <a:ext cx="73" cy="67"/>
              </a:xfrm>
              <a:custGeom>
                <a:avLst/>
                <a:gdLst/>
                <a:ahLst/>
                <a:cxnLst>
                  <a:cxn ang="0">
                    <a:pos x="0" y="0"/>
                  </a:cxn>
                  <a:cxn ang="0">
                    <a:pos x="36" y="14"/>
                  </a:cxn>
                  <a:cxn ang="0">
                    <a:pos x="73" y="0"/>
                  </a:cxn>
                  <a:cxn ang="0">
                    <a:pos x="52" y="31"/>
                  </a:cxn>
                  <a:cxn ang="0">
                    <a:pos x="36" y="67"/>
                  </a:cxn>
                  <a:cxn ang="0">
                    <a:pos x="21" y="31"/>
                  </a:cxn>
                  <a:cxn ang="0">
                    <a:pos x="0" y="0"/>
                  </a:cxn>
                </a:cxnLst>
                <a:rect l="0" t="0" r="r" b="b"/>
                <a:pathLst>
                  <a:path w="73" h="67">
                    <a:moveTo>
                      <a:pt x="0" y="0"/>
                    </a:moveTo>
                    <a:lnTo>
                      <a:pt x="36" y="14"/>
                    </a:lnTo>
                    <a:lnTo>
                      <a:pt x="73" y="0"/>
                    </a:lnTo>
                    <a:lnTo>
                      <a:pt x="52" y="31"/>
                    </a:lnTo>
                    <a:lnTo>
                      <a:pt x="36" y="67"/>
                    </a:lnTo>
                    <a:lnTo>
                      <a:pt x="21" y="3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81" name="Line 1057"/>
              <p:cNvSpPr>
                <a:spLocks noChangeShapeType="1"/>
              </p:cNvSpPr>
              <p:nvPr/>
            </p:nvSpPr>
            <p:spPr bwMode="auto">
              <a:xfrm flipH="1">
                <a:off x="4402" y="1476"/>
                <a:ext cx="54"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82" name="Line 1058"/>
              <p:cNvSpPr>
                <a:spLocks noChangeShapeType="1"/>
              </p:cNvSpPr>
              <p:nvPr/>
            </p:nvSpPr>
            <p:spPr bwMode="auto">
              <a:xfrm flipV="1">
                <a:off x="4402" y="1369"/>
                <a:ext cx="1" cy="10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83" name="Line 1059"/>
              <p:cNvSpPr>
                <a:spLocks noChangeShapeType="1"/>
              </p:cNvSpPr>
              <p:nvPr/>
            </p:nvSpPr>
            <p:spPr bwMode="auto">
              <a:xfrm>
                <a:off x="4402" y="1369"/>
                <a:ext cx="54"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84" name="Line 1060"/>
              <p:cNvSpPr>
                <a:spLocks noChangeShapeType="1"/>
              </p:cNvSpPr>
              <p:nvPr/>
            </p:nvSpPr>
            <p:spPr bwMode="auto">
              <a:xfrm>
                <a:off x="4456" y="1369"/>
                <a:ext cx="1" cy="10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85" name="Line 1061"/>
              <p:cNvSpPr>
                <a:spLocks noChangeShapeType="1"/>
              </p:cNvSpPr>
              <p:nvPr/>
            </p:nvSpPr>
            <p:spPr bwMode="auto">
              <a:xfrm flipH="1">
                <a:off x="4950" y="2022"/>
                <a:ext cx="54"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86" name="Line 1062"/>
              <p:cNvSpPr>
                <a:spLocks noChangeShapeType="1"/>
              </p:cNvSpPr>
              <p:nvPr/>
            </p:nvSpPr>
            <p:spPr bwMode="auto">
              <a:xfrm flipV="1">
                <a:off x="4950" y="1914"/>
                <a:ext cx="1" cy="108"/>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87" name="Line 1063"/>
              <p:cNvSpPr>
                <a:spLocks noChangeShapeType="1"/>
              </p:cNvSpPr>
              <p:nvPr/>
            </p:nvSpPr>
            <p:spPr bwMode="auto">
              <a:xfrm>
                <a:off x="4950" y="1914"/>
                <a:ext cx="54"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88" name="Line 1064"/>
              <p:cNvSpPr>
                <a:spLocks noChangeShapeType="1"/>
              </p:cNvSpPr>
              <p:nvPr/>
            </p:nvSpPr>
            <p:spPr bwMode="auto">
              <a:xfrm>
                <a:off x="5004" y="1914"/>
                <a:ext cx="1" cy="108"/>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89" name="Line 1065"/>
              <p:cNvSpPr>
                <a:spLocks noChangeShapeType="1"/>
              </p:cNvSpPr>
              <p:nvPr/>
            </p:nvSpPr>
            <p:spPr bwMode="auto">
              <a:xfrm flipH="1">
                <a:off x="4950" y="1460"/>
                <a:ext cx="5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90" name="Line 1066"/>
              <p:cNvSpPr>
                <a:spLocks noChangeShapeType="1"/>
              </p:cNvSpPr>
              <p:nvPr/>
            </p:nvSpPr>
            <p:spPr bwMode="auto">
              <a:xfrm flipV="1">
                <a:off x="4950" y="1353"/>
                <a:ext cx="1" cy="10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91" name="Line 1067"/>
              <p:cNvSpPr>
                <a:spLocks noChangeShapeType="1"/>
              </p:cNvSpPr>
              <p:nvPr/>
            </p:nvSpPr>
            <p:spPr bwMode="auto">
              <a:xfrm>
                <a:off x="4950" y="1353"/>
                <a:ext cx="5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92" name="Line 1068"/>
              <p:cNvSpPr>
                <a:spLocks noChangeShapeType="1"/>
              </p:cNvSpPr>
              <p:nvPr/>
            </p:nvSpPr>
            <p:spPr bwMode="auto">
              <a:xfrm>
                <a:off x="5004" y="1353"/>
                <a:ext cx="1" cy="10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93" name="Line 1069"/>
              <p:cNvSpPr>
                <a:spLocks noChangeShapeType="1"/>
              </p:cNvSpPr>
              <p:nvPr/>
            </p:nvSpPr>
            <p:spPr bwMode="auto">
              <a:xfrm flipH="1">
                <a:off x="5573" y="1476"/>
                <a:ext cx="55"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94" name="Line 1070"/>
              <p:cNvSpPr>
                <a:spLocks noChangeShapeType="1"/>
              </p:cNvSpPr>
              <p:nvPr/>
            </p:nvSpPr>
            <p:spPr bwMode="auto">
              <a:xfrm flipV="1">
                <a:off x="5573" y="1369"/>
                <a:ext cx="1" cy="10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95" name="Line 1071"/>
              <p:cNvSpPr>
                <a:spLocks noChangeShapeType="1"/>
              </p:cNvSpPr>
              <p:nvPr/>
            </p:nvSpPr>
            <p:spPr bwMode="auto">
              <a:xfrm>
                <a:off x="5573" y="1369"/>
                <a:ext cx="55"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96" name="Line 1072"/>
              <p:cNvSpPr>
                <a:spLocks noChangeShapeType="1"/>
              </p:cNvSpPr>
              <p:nvPr/>
            </p:nvSpPr>
            <p:spPr bwMode="auto">
              <a:xfrm>
                <a:off x="5628" y="1369"/>
                <a:ext cx="1" cy="10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97" name="Line 1073"/>
              <p:cNvSpPr>
                <a:spLocks noChangeShapeType="1"/>
              </p:cNvSpPr>
              <p:nvPr/>
            </p:nvSpPr>
            <p:spPr bwMode="auto">
              <a:xfrm flipH="1">
                <a:off x="4402" y="2588"/>
                <a:ext cx="54"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98" name="Line 1074"/>
              <p:cNvSpPr>
                <a:spLocks noChangeShapeType="1"/>
              </p:cNvSpPr>
              <p:nvPr/>
            </p:nvSpPr>
            <p:spPr bwMode="auto">
              <a:xfrm flipV="1">
                <a:off x="4402" y="2481"/>
                <a:ext cx="1" cy="10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699" name="Line 1075"/>
              <p:cNvSpPr>
                <a:spLocks noChangeShapeType="1"/>
              </p:cNvSpPr>
              <p:nvPr/>
            </p:nvSpPr>
            <p:spPr bwMode="auto">
              <a:xfrm>
                <a:off x="4402" y="2481"/>
                <a:ext cx="54"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00" name="Line 1076"/>
              <p:cNvSpPr>
                <a:spLocks noChangeShapeType="1"/>
              </p:cNvSpPr>
              <p:nvPr/>
            </p:nvSpPr>
            <p:spPr bwMode="auto">
              <a:xfrm>
                <a:off x="4456" y="2481"/>
                <a:ext cx="1" cy="10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01" name="Line 1077"/>
              <p:cNvSpPr>
                <a:spLocks noChangeShapeType="1"/>
              </p:cNvSpPr>
              <p:nvPr/>
            </p:nvSpPr>
            <p:spPr bwMode="auto">
              <a:xfrm flipH="1">
                <a:off x="5573" y="2588"/>
                <a:ext cx="55"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02" name="Line 1078"/>
              <p:cNvSpPr>
                <a:spLocks noChangeShapeType="1"/>
              </p:cNvSpPr>
              <p:nvPr/>
            </p:nvSpPr>
            <p:spPr bwMode="auto">
              <a:xfrm flipV="1">
                <a:off x="5573" y="2481"/>
                <a:ext cx="1" cy="10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03" name="Line 1079"/>
              <p:cNvSpPr>
                <a:spLocks noChangeShapeType="1"/>
              </p:cNvSpPr>
              <p:nvPr/>
            </p:nvSpPr>
            <p:spPr bwMode="auto">
              <a:xfrm>
                <a:off x="5573" y="2481"/>
                <a:ext cx="55"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04" name="Line 1080"/>
              <p:cNvSpPr>
                <a:spLocks noChangeShapeType="1"/>
              </p:cNvSpPr>
              <p:nvPr/>
            </p:nvSpPr>
            <p:spPr bwMode="auto">
              <a:xfrm>
                <a:off x="5628" y="2481"/>
                <a:ext cx="1" cy="10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05" name="Line 1081"/>
              <p:cNvSpPr>
                <a:spLocks noChangeShapeType="1"/>
              </p:cNvSpPr>
              <p:nvPr/>
            </p:nvSpPr>
            <p:spPr bwMode="auto">
              <a:xfrm>
                <a:off x="4291" y="1390"/>
                <a:ext cx="106"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06" name="Line 1082"/>
              <p:cNvSpPr>
                <a:spLocks noChangeShapeType="1"/>
              </p:cNvSpPr>
              <p:nvPr/>
            </p:nvSpPr>
            <p:spPr bwMode="auto">
              <a:xfrm>
                <a:off x="5465" y="1390"/>
                <a:ext cx="108"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07" name="Line 1083"/>
              <p:cNvSpPr>
                <a:spLocks noChangeShapeType="1"/>
              </p:cNvSpPr>
              <p:nvPr/>
            </p:nvSpPr>
            <p:spPr bwMode="auto">
              <a:xfrm>
                <a:off x="5465" y="2492"/>
                <a:ext cx="108"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08" name="Line 1084"/>
              <p:cNvSpPr>
                <a:spLocks noChangeShapeType="1"/>
              </p:cNvSpPr>
              <p:nvPr/>
            </p:nvSpPr>
            <p:spPr bwMode="auto">
              <a:xfrm>
                <a:off x="4870" y="1936"/>
                <a:ext cx="89"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09" name="Line 1085"/>
              <p:cNvSpPr>
                <a:spLocks noChangeShapeType="1"/>
              </p:cNvSpPr>
              <p:nvPr/>
            </p:nvSpPr>
            <p:spPr bwMode="auto">
              <a:xfrm>
                <a:off x="4292" y="2497"/>
                <a:ext cx="108"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10" name="Line 1086"/>
              <p:cNvSpPr>
                <a:spLocks noChangeShapeType="1"/>
              </p:cNvSpPr>
              <p:nvPr/>
            </p:nvSpPr>
            <p:spPr bwMode="auto">
              <a:xfrm flipV="1">
                <a:off x="4975" y="1469"/>
                <a:ext cx="1" cy="3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11" name="Line 1087"/>
              <p:cNvSpPr>
                <a:spLocks noChangeShapeType="1"/>
              </p:cNvSpPr>
              <p:nvPr/>
            </p:nvSpPr>
            <p:spPr bwMode="auto">
              <a:xfrm flipH="1">
                <a:off x="4950" y="2588"/>
                <a:ext cx="5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12" name="Line 1088"/>
              <p:cNvSpPr>
                <a:spLocks noChangeShapeType="1"/>
              </p:cNvSpPr>
              <p:nvPr/>
            </p:nvSpPr>
            <p:spPr bwMode="auto">
              <a:xfrm flipV="1">
                <a:off x="4950" y="2481"/>
                <a:ext cx="1" cy="10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13" name="Line 1089"/>
              <p:cNvSpPr>
                <a:spLocks noChangeShapeType="1"/>
              </p:cNvSpPr>
              <p:nvPr/>
            </p:nvSpPr>
            <p:spPr bwMode="auto">
              <a:xfrm>
                <a:off x="4950" y="2481"/>
                <a:ext cx="5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14" name="Line 1090"/>
              <p:cNvSpPr>
                <a:spLocks noChangeShapeType="1"/>
              </p:cNvSpPr>
              <p:nvPr/>
            </p:nvSpPr>
            <p:spPr bwMode="auto">
              <a:xfrm>
                <a:off x="5004" y="2481"/>
                <a:ext cx="1" cy="10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15" name="Line 1091"/>
              <p:cNvSpPr>
                <a:spLocks noChangeShapeType="1"/>
              </p:cNvSpPr>
              <p:nvPr/>
            </p:nvSpPr>
            <p:spPr bwMode="auto">
              <a:xfrm flipV="1">
                <a:off x="4975" y="2595"/>
                <a:ext cx="1" cy="3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16" name="Line 1092"/>
              <p:cNvSpPr>
                <a:spLocks noChangeShapeType="1"/>
              </p:cNvSpPr>
              <p:nvPr/>
            </p:nvSpPr>
            <p:spPr bwMode="auto">
              <a:xfrm flipH="1">
                <a:off x="5563" y="2011"/>
                <a:ext cx="5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17" name="Line 1093"/>
              <p:cNvSpPr>
                <a:spLocks noChangeShapeType="1"/>
              </p:cNvSpPr>
              <p:nvPr/>
            </p:nvSpPr>
            <p:spPr bwMode="auto">
              <a:xfrm flipV="1">
                <a:off x="5563" y="1902"/>
                <a:ext cx="1" cy="10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18" name="Line 1094"/>
              <p:cNvSpPr>
                <a:spLocks noChangeShapeType="1"/>
              </p:cNvSpPr>
              <p:nvPr/>
            </p:nvSpPr>
            <p:spPr bwMode="auto">
              <a:xfrm>
                <a:off x="5563" y="1902"/>
                <a:ext cx="5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19" name="Line 1095"/>
              <p:cNvSpPr>
                <a:spLocks noChangeShapeType="1"/>
              </p:cNvSpPr>
              <p:nvPr/>
            </p:nvSpPr>
            <p:spPr bwMode="auto">
              <a:xfrm>
                <a:off x="5617" y="1902"/>
                <a:ext cx="1" cy="10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20" name="Line 1096"/>
              <p:cNvSpPr>
                <a:spLocks noChangeShapeType="1"/>
              </p:cNvSpPr>
              <p:nvPr/>
            </p:nvSpPr>
            <p:spPr bwMode="auto">
              <a:xfrm flipV="1">
                <a:off x="5587" y="2018"/>
                <a:ext cx="1" cy="3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grpSp>
        <p:grpSp>
          <p:nvGrpSpPr>
            <p:cNvPr id="4" name="Group 1298"/>
            <p:cNvGrpSpPr>
              <a:grpSpLocks/>
            </p:cNvGrpSpPr>
            <p:nvPr/>
          </p:nvGrpSpPr>
          <p:grpSpPr bwMode="auto">
            <a:xfrm>
              <a:off x="4" y="1432"/>
              <a:ext cx="5007" cy="1593"/>
              <a:chOff x="4" y="1432"/>
              <a:chExt cx="5007" cy="1593"/>
            </a:xfrm>
          </p:grpSpPr>
          <p:sp>
            <p:nvSpPr>
              <p:cNvPr id="27722" name="Line 1098"/>
              <p:cNvSpPr>
                <a:spLocks noChangeShapeType="1"/>
              </p:cNvSpPr>
              <p:nvPr/>
            </p:nvSpPr>
            <p:spPr bwMode="auto">
              <a:xfrm flipH="1">
                <a:off x="4381" y="2011"/>
                <a:ext cx="5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23" name="Line 1099"/>
              <p:cNvSpPr>
                <a:spLocks noChangeShapeType="1"/>
              </p:cNvSpPr>
              <p:nvPr/>
            </p:nvSpPr>
            <p:spPr bwMode="auto">
              <a:xfrm flipV="1">
                <a:off x="4381" y="1902"/>
                <a:ext cx="1" cy="10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24" name="Line 1100"/>
              <p:cNvSpPr>
                <a:spLocks noChangeShapeType="1"/>
              </p:cNvSpPr>
              <p:nvPr/>
            </p:nvSpPr>
            <p:spPr bwMode="auto">
              <a:xfrm>
                <a:off x="4381" y="1902"/>
                <a:ext cx="5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25" name="Line 1101"/>
              <p:cNvSpPr>
                <a:spLocks noChangeShapeType="1"/>
              </p:cNvSpPr>
              <p:nvPr/>
            </p:nvSpPr>
            <p:spPr bwMode="auto">
              <a:xfrm>
                <a:off x="4435" y="1902"/>
                <a:ext cx="1" cy="10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26" name="Line 1102"/>
              <p:cNvSpPr>
                <a:spLocks noChangeShapeType="1"/>
              </p:cNvSpPr>
              <p:nvPr/>
            </p:nvSpPr>
            <p:spPr bwMode="auto">
              <a:xfrm flipV="1">
                <a:off x="4406" y="2018"/>
                <a:ext cx="1" cy="3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27" name="Rectangle 1103"/>
              <p:cNvSpPr>
                <a:spLocks noChangeArrowheads="1"/>
              </p:cNvSpPr>
              <p:nvPr/>
            </p:nvSpPr>
            <p:spPr bwMode="auto">
              <a:xfrm>
                <a:off x="1613" y="1650"/>
                <a:ext cx="335" cy="308"/>
              </a:xfrm>
              <a:prstGeom prst="rect">
                <a:avLst/>
              </a:prstGeom>
              <a:solidFill>
                <a:srgbClr val="FFFFFF"/>
              </a:solidFill>
              <a:ln w="0">
                <a:solidFill>
                  <a:srgbClr val="FFFFFF"/>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728" name="Line 1104"/>
              <p:cNvSpPr>
                <a:spLocks noChangeShapeType="1"/>
              </p:cNvSpPr>
              <p:nvPr/>
            </p:nvSpPr>
            <p:spPr bwMode="auto">
              <a:xfrm flipH="1">
                <a:off x="1613" y="1958"/>
                <a:ext cx="33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29" name="Line 1105"/>
              <p:cNvSpPr>
                <a:spLocks noChangeShapeType="1"/>
              </p:cNvSpPr>
              <p:nvPr/>
            </p:nvSpPr>
            <p:spPr bwMode="auto">
              <a:xfrm flipV="1">
                <a:off x="1613" y="1650"/>
                <a:ext cx="1" cy="30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30" name="Line 1106"/>
              <p:cNvSpPr>
                <a:spLocks noChangeShapeType="1"/>
              </p:cNvSpPr>
              <p:nvPr/>
            </p:nvSpPr>
            <p:spPr bwMode="auto">
              <a:xfrm>
                <a:off x="1613" y="1650"/>
                <a:ext cx="33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31" name="Line 1107"/>
              <p:cNvSpPr>
                <a:spLocks noChangeShapeType="1"/>
              </p:cNvSpPr>
              <p:nvPr/>
            </p:nvSpPr>
            <p:spPr bwMode="auto">
              <a:xfrm>
                <a:off x="1948" y="1650"/>
                <a:ext cx="1" cy="30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32" name="Rectangle 1108"/>
              <p:cNvSpPr>
                <a:spLocks noChangeArrowheads="1"/>
              </p:cNvSpPr>
              <p:nvPr/>
            </p:nvSpPr>
            <p:spPr bwMode="auto">
              <a:xfrm>
                <a:off x="3369" y="1662"/>
                <a:ext cx="337" cy="309"/>
              </a:xfrm>
              <a:prstGeom prst="rect">
                <a:avLst/>
              </a:prstGeom>
              <a:solidFill>
                <a:srgbClr val="FFFFFF"/>
              </a:solidFill>
              <a:ln w="0">
                <a:solidFill>
                  <a:srgbClr val="FFFFFF"/>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733" name="Line 1109"/>
              <p:cNvSpPr>
                <a:spLocks noChangeShapeType="1"/>
              </p:cNvSpPr>
              <p:nvPr/>
            </p:nvSpPr>
            <p:spPr bwMode="auto">
              <a:xfrm flipH="1">
                <a:off x="3369" y="1971"/>
                <a:ext cx="33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34" name="Line 1110"/>
              <p:cNvSpPr>
                <a:spLocks noChangeShapeType="1"/>
              </p:cNvSpPr>
              <p:nvPr/>
            </p:nvSpPr>
            <p:spPr bwMode="auto">
              <a:xfrm flipV="1">
                <a:off x="3369" y="1662"/>
                <a:ext cx="1" cy="30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35" name="Line 1111"/>
              <p:cNvSpPr>
                <a:spLocks noChangeShapeType="1"/>
              </p:cNvSpPr>
              <p:nvPr/>
            </p:nvSpPr>
            <p:spPr bwMode="auto">
              <a:xfrm>
                <a:off x="3369" y="1662"/>
                <a:ext cx="33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36" name="Line 1112"/>
              <p:cNvSpPr>
                <a:spLocks noChangeShapeType="1"/>
              </p:cNvSpPr>
              <p:nvPr/>
            </p:nvSpPr>
            <p:spPr bwMode="auto">
              <a:xfrm>
                <a:off x="3706" y="1662"/>
                <a:ext cx="1" cy="30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37" name="Rectangle 1113"/>
              <p:cNvSpPr>
                <a:spLocks noChangeArrowheads="1"/>
              </p:cNvSpPr>
              <p:nvPr/>
            </p:nvSpPr>
            <p:spPr bwMode="auto">
              <a:xfrm>
                <a:off x="690" y="2257"/>
                <a:ext cx="387" cy="389"/>
              </a:xfrm>
              <a:prstGeom prst="rect">
                <a:avLst/>
              </a:prstGeom>
              <a:solidFill>
                <a:srgbClr val="4D4D4D"/>
              </a:solidFill>
              <a:ln w="0">
                <a:solidFill>
                  <a:srgbClr val="4D4D4D"/>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738" name="Rectangle 1114"/>
              <p:cNvSpPr>
                <a:spLocks noChangeArrowheads="1"/>
              </p:cNvSpPr>
              <p:nvPr/>
            </p:nvSpPr>
            <p:spPr bwMode="auto">
              <a:xfrm>
                <a:off x="2412" y="2257"/>
                <a:ext cx="388" cy="389"/>
              </a:xfrm>
              <a:prstGeom prst="rect">
                <a:avLst/>
              </a:prstGeom>
              <a:solidFill>
                <a:srgbClr val="4D4D4D"/>
              </a:solidFill>
              <a:ln w="0">
                <a:solidFill>
                  <a:srgbClr val="4D4D4D"/>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739" name="Line 1115"/>
              <p:cNvSpPr>
                <a:spLocks noChangeShapeType="1"/>
              </p:cNvSpPr>
              <p:nvPr/>
            </p:nvSpPr>
            <p:spPr bwMode="auto">
              <a:xfrm flipH="1">
                <a:off x="1040" y="2200"/>
                <a:ext cx="93"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40" name="Line 1116"/>
              <p:cNvSpPr>
                <a:spLocks noChangeShapeType="1"/>
              </p:cNvSpPr>
              <p:nvPr/>
            </p:nvSpPr>
            <p:spPr bwMode="auto">
              <a:xfrm flipV="1">
                <a:off x="1040" y="1913"/>
                <a:ext cx="1" cy="28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41" name="Line 1117"/>
              <p:cNvSpPr>
                <a:spLocks noChangeShapeType="1"/>
              </p:cNvSpPr>
              <p:nvPr/>
            </p:nvSpPr>
            <p:spPr bwMode="auto">
              <a:xfrm>
                <a:off x="1040" y="1913"/>
                <a:ext cx="93"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42" name="Line 1118"/>
              <p:cNvSpPr>
                <a:spLocks noChangeShapeType="1"/>
              </p:cNvSpPr>
              <p:nvPr/>
            </p:nvSpPr>
            <p:spPr bwMode="auto">
              <a:xfrm>
                <a:off x="1133" y="1913"/>
                <a:ext cx="1" cy="28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43" name="Freeform 1119"/>
              <p:cNvSpPr>
                <a:spLocks/>
              </p:cNvSpPr>
              <p:nvPr/>
            </p:nvSpPr>
            <p:spPr bwMode="auto">
              <a:xfrm>
                <a:off x="4" y="2292"/>
                <a:ext cx="54" cy="73"/>
              </a:xfrm>
              <a:custGeom>
                <a:avLst/>
                <a:gdLst/>
                <a:ahLst/>
                <a:cxnLst>
                  <a:cxn ang="0">
                    <a:pos x="36" y="0"/>
                  </a:cxn>
                  <a:cxn ang="0">
                    <a:pos x="43" y="1"/>
                  </a:cxn>
                  <a:cxn ang="0">
                    <a:pos x="50" y="1"/>
                  </a:cxn>
                  <a:cxn ang="0">
                    <a:pos x="54" y="3"/>
                  </a:cxn>
                  <a:cxn ang="0">
                    <a:pos x="50" y="10"/>
                  </a:cxn>
                  <a:cxn ang="0">
                    <a:pos x="47" y="10"/>
                  </a:cxn>
                  <a:cxn ang="0">
                    <a:pos x="41" y="8"/>
                  </a:cxn>
                  <a:cxn ang="0">
                    <a:pos x="36" y="8"/>
                  </a:cxn>
                  <a:cxn ang="0">
                    <a:pos x="22" y="12"/>
                  </a:cxn>
                  <a:cxn ang="0">
                    <a:pos x="14" y="21"/>
                  </a:cxn>
                  <a:cxn ang="0">
                    <a:pos x="10" y="37"/>
                  </a:cxn>
                  <a:cxn ang="0">
                    <a:pos x="10" y="45"/>
                  </a:cxn>
                  <a:cxn ang="0">
                    <a:pos x="12" y="52"/>
                  </a:cxn>
                  <a:cxn ang="0">
                    <a:pos x="17" y="58"/>
                  </a:cxn>
                  <a:cxn ang="0">
                    <a:pos x="27" y="65"/>
                  </a:cxn>
                  <a:cxn ang="0">
                    <a:pos x="47" y="65"/>
                  </a:cxn>
                  <a:cxn ang="0">
                    <a:pos x="50" y="63"/>
                  </a:cxn>
                  <a:cxn ang="0">
                    <a:pos x="52" y="70"/>
                  </a:cxn>
                  <a:cxn ang="0">
                    <a:pos x="48" y="72"/>
                  </a:cxn>
                  <a:cxn ang="0">
                    <a:pos x="41" y="72"/>
                  </a:cxn>
                  <a:cxn ang="0">
                    <a:pos x="34" y="73"/>
                  </a:cxn>
                  <a:cxn ang="0">
                    <a:pos x="20" y="70"/>
                  </a:cxn>
                  <a:cxn ang="0">
                    <a:pos x="10" y="63"/>
                  </a:cxn>
                  <a:cxn ang="0">
                    <a:pos x="3" y="52"/>
                  </a:cxn>
                  <a:cxn ang="0">
                    <a:pos x="0" y="37"/>
                  </a:cxn>
                  <a:cxn ang="0">
                    <a:pos x="3" y="22"/>
                  </a:cxn>
                  <a:cxn ang="0">
                    <a:pos x="10" y="10"/>
                  </a:cxn>
                  <a:cxn ang="0">
                    <a:pos x="22" y="3"/>
                  </a:cxn>
                  <a:cxn ang="0">
                    <a:pos x="36" y="0"/>
                  </a:cxn>
                </a:cxnLst>
                <a:rect l="0" t="0" r="r" b="b"/>
                <a:pathLst>
                  <a:path w="54" h="73">
                    <a:moveTo>
                      <a:pt x="36" y="0"/>
                    </a:moveTo>
                    <a:lnTo>
                      <a:pt x="43" y="1"/>
                    </a:lnTo>
                    <a:lnTo>
                      <a:pt x="50" y="1"/>
                    </a:lnTo>
                    <a:lnTo>
                      <a:pt x="54" y="3"/>
                    </a:lnTo>
                    <a:lnTo>
                      <a:pt x="50" y="10"/>
                    </a:lnTo>
                    <a:lnTo>
                      <a:pt x="47" y="10"/>
                    </a:lnTo>
                    <a:lnTo>
                      <a:pt x="41" y="8"/>
                    </a:lnTo>
                    <a:lnTo>
                      <a:pt x="36" y="8"/>
                    </a:lnTo>
                    <a:lnTo>
                      <a:pt x="22" y="12"/>
                    </a:lnTo>
                    <a:lnTo>
                      <a:pt x="14" y="21"/>
                    </a:lnTo>
                    <a:lnTo>
                      <a:pt x="10" y="37"/>
                    </a:lnTo>
                    <a:lnTo>
                      <a:pt x="10" y="45"/>
                    </a:lnTo>
                    <a:lnTo>
                      <a:pt x="12" y="52"/>
                    </a:lnTo>
                    <a:lnTo>
                      <a:pt x="17" y="58"/>
                    </a:lnTo>
                    <a:lnTo>
                      <a:pt x="27" y="65"/>
                    </a:lnTo>
                    <a:lnTo>
                      <a:pt x="47" y="65"/>
                    </a:lnTo>
                    <a:lnTo>
                      <a:pt x="50" y="63"/>
                    </a:lnTo>
                    <a:lnTo>
                      <a:pt x="52" y="70"/>
                    </a:lnTo>
                    <a:lnTo>
                      <a:pt x="48" y="72"/>
                    </a:lnTo>
                    <a:lnTo>
                      <a:pt x="41" y="72"/>
                    </a:lnTo>
                    <a:lnTo>
                      <a:pt x="34" y="73"/>
                    </a:lnTo>
                    <a:lnTo>
                      <a:pt x="20" y="70"/>
                    </a:lnTo>
                    <a:lnTo>
                      <a:pt x="10" y="63"/>
                    </a:lnTo>
                    <a:lnTo>
                      <a:pt x="3" y="52"/>
                    </a:lnTo>
                    <a:lnTo>
                      <a:pt x="0" y="37"/>
                    </a:lnTo>
                    <a:lnTo>
                      <a:pt x="3" y="22"/>
                    </a:lnTo>
                    <a:lnTo>
                      <a:pt x="10" y="10"/>
                    </a:lnTo>
                    <a:lnTo>
                      <a:pt x="22" y="3"/>
                    </a:lnTo>
                    <a:lnTo>
                      <a:pt x="3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44" name="Freeform 1120"/>
              <p:cNvSpPr>
                <a:spLocks noEditPoints="1"/>
              </p:cNvSpPr>
              <p:nvPr/>
            </p:nvSpPr>
            <p:spPr bwMode="auto">
              <a:xfrm>
                <a:off x="65" y="2313"/>
                <a:ext cx="49" cy="52"/>
              </a:xfrm>
              <a:custGeom>
                <a:avLst/>
                <a:gdLst/>
                <a:ahLst/>
                <a:cxnLst>
                  <a:cxn ang="0">
                    <a:pos x="19" y="7"/>
                  </a:cxn>
                  <a:cxn ang="0">
                    <a:pos x="15" y="8"/>
                  </a:cxn>
                  <a:cxn ang="0">
                    <a:pos x="12" y="12"/>
                  </a:cxn>
                  <a:cxn ang="0">
                    <a:pos x="10" y="16"/>
                  </a:cxn>
                  <a:cxn ang="0">
                    <a:pos x="8" y="21"/>
                  </a:cxn>
                  <a:cxn ang="0">
                    <a:pos x="8" y="31"/>
                  </a:cxn>
                  <a:cxn ang="0">
                    <a:pos x="12" y="37"/>
                  </a:cxn>
                  <a:cxn ang="0">
                    <a:pos x="14" y="42"/>
                  </a:cxn>
                  <a:cxn ang="0">
                    <a:pos x="24" y="45"/>
                  </a:cxn>
                  <a:cxn ang="0">
                    <a:pos x="28" y="44"/>
                  </a:cxn>
                  <a:cxn ang="0">
                    <a:pos x="33" y="42"/>
                  </a:cxn>
                  <a:cxn ang="0">
                    <a:pos x="36" y="37"/>
                  </a:cxn>
                  <a:cxn ang="0">
                    <a:pos x="38" y="31"/>
                  </a:cxn>
                  <a:cxn ang="0">
                    <a:pos x="38" y="21"/>
                  </a:cxn>
                  <a:cxn ang="0">
                    <a:pos x="36" y="17"/>
                  </a:cxn>
                  <a:cxn ang="0">
                    <a:pos x="35" y="12"/>
                  </a:cxn>
                  <a:cxn ang="0">
                    <a:pos x="33" y="8"/>
                  </a:cxn>
                  <a:cxn ang="0">
                    <a:pos x="29" y="7"/>
                  </a:cxn>
                  <a:cxn ang="0">
                    <a:pos x="19" y="7"/>
                  </a:cxn>
                  <a:cxn ang="0">
                    <a:pos x="17" y="0"/>
                  </a:cxn>
                  <a:cxn ang="0">
                    <a:pos x="31" y="0"/>
                  </a:cxn>
                  <a:cxn ang="0">
                    <a:pos x="36" y="1"/>
                  </a:cxn>
                  <a:cxn ang="0">
                    <a:pos x="42" y="7"/>
                  </a:cxn>
                  <a:cxn ang="0">
                    <a:pos x="45" y="12"/>
                  </a:cxn>
                  <a:cxn ang="0">
                    <a:pos x="47" y="17"/>
                  </a:cxn>
                  <a:cxn ang="0">
                    <a:pos x="49" y="24"/>
                  </a:cxn>
                  <a:cxn ang="0">
                    <a:pos x="47" y="33"/>
                  </a:cxn>
                  <a:cxn ang="0">
                    <a:pos x="45" y="38"/>
                  </a:cxn>
                  <a:cxn ang="0">
                    <a:pos x="42" y="44"/>
                  </a:cxn>
                  <a:cxn ang="0">
                    <a:pos x="38" y="47"/>
                  </a:cxn>
                  <a:cxn ang="0">
                    <a:pos x="33" y="51"/>
                  </a:cxn>
                  <a:cxn ang="0">
                    <a:pos x="28" y="52"/>
                  </a:cxn>
                  <a:cxn ang="0">
                    <a:pos x="22" y="52"/>
                  </a:cxn>
                  <a:cxn ang="0">
                    <a:pos x="17" y="51"/>
                  </a:cxn>
                  <a:cxn ang="0">
                    <a:pos x="10" y="49"/>
                  </a:cxn>
                  <a:cxn ang="0">
                    <a:pos x="7" y="45"/>
                  </a:cxn>
                  <a:cxn ang="0">
                    <a:pos x="3" y="40"/>
                  </a:cxn>
                  <a:cxn ang="0">
                    <a:pos x="0" y="33"/>
                  </a:cxn>
                  <a:cxn ang="0">
                    <a:pos x="0" y="17"/>
                  </a:cxn>
                  <a:cxn ang="0">
                    <a:pos x="7" y="7"/>
                  </a:cxn>
                  <a:cxn ang="0">
                    <a:pos x="17" y="0"/>
                  </a:cxn>
                </a:cxnLst>
                <a:rect l="0" t="0" r="r" b="b"/>
                <a:pathLst>
                  <a:path w="49" h="52">
                    <a:moveTo>
                      <a:pt x="19" y="7"/>
                    </a:moveTo>
                    <a:lnTo>
                      <a:pt x="15" y="8"/>
                    </a:lnTo>
                    <a:lnTo>
                      <a:pt x="12" y="12"/>
                    </a:lnTo>
                    <a:lnTo>
                      <a:pt x="10" y="16"/>
                    </a:lnTo>
                    <a:lnTo>
                      <a:pt x="8" y="21"/>
                    </a:lnTo>
                    <a:lnTo>
                      <a:pt x="8" y="31"/>
                    </a:lnTo>
                    <a:lnTo>
                      <a:pt x="12" y="37"/>
                    </a:lnTo>
                    <a:lnTo>
                      <a:pt x="14" y="42"/>
                    </a:lnTo>
                    <a:lnTo>
                      <a:pt x="24" y="45"/>
                    </a:lnTo>
                    <a:lnTo>
                      <a:pt x="28" y="44"/>
                    </a:lnTo>
                    <a:lnTo>
                      <a:pt x="33" y="42"/>
                    </a:lnTo>
                    <a:lnTo>
                      <a:pt x="36" y="37"/>
                    </a:lnTo>
                    <a:lnTo>
                      <a:pt x="38" y="31"/>
                    </a:lnTo>
                    <a:lnTo>
                      <a:pt x="38" y="21"/>
                    </a:lnTo>
                    <a:lnTo>
                      <a:pt x="36" y="17"/>
                    </a:lnTo>
                    <a:lnTo>
                      <a:pt x="35" y="12"/>
                    </a:lnTo>
                    <a:lnTo>
                      <a:pt x="33" y="8"/>
                    </a:lnTo>
                    <a:lnTo>
                      <a:pt x="29" y="7"/>
                    </a:lnTo>
                    <a:lnTo>
                      <a:pt x="19" y="7"/>
                    </a:lnTo>
                    <a:close/>
                    <a:moveTo>
                      <a:pt x="17" y="0"/>
                    </a:moveTo>
                    <a:lnTo>
                      <a:pt x="31" y="0"/>
                    </a:lnTo>
                    <a:lnTo>
                      <a:pt x="36" y="1"/>
                    </a:lnTo>
                    <a:lnTo>
                      <a:pt x="42" y="7"/>
                    </a:lnTo>
                    <a:lnTo>
                      <a:pt x="45" y="12"/>
                    </a:lnTo>
                    <a:lnTo>
                      <a:pt x="47" y="17"/>
                    </a:lnTo>
                    <a:lnTo>
                      <a:pt x="49" y="24"/>
                    </a:lnTo>
                    <a:lnTo>
                      <a:pt x="47" y="33"/>
                    </a:lnTo>
                    <a:lnTo>
                      <a:pt x="45" y="38"/>
                    </a:lnTo>
                    <a:lnTo>
                      <a:pt x="42" y="44"/>
                    </a:lnTo>
                    <a:lnTo>
                      <a:pt x="38" y="47"/>
                    </a:lnTo>
                    <a:lnTo>
                      <a:pt x="33" y="51"/>
                    </a:lnTo>
                    <a:lnTo>
                      <a:pt x="28" y="52"/>
                    </a:lnTo>
                    <a:lnTo>
                      <a:pt x="22" y="52"/>
                    </a:lnTo>
                    <a:lnTo>
                      <a:pt x="17" y="51"/>
                    </a:lnTo>
                    <a:lnTo>
                      <a:pt x="10" y="49"/>
                    </a:lnTo>
                    <a:lnTo>
                      <a:pt x="7" y="45"/>
                    </a:lnTo>
                    <a:lnTo>
                      <a:pt x="3" y="40"/>
                    </a:lnTo>
                    <a:lnTo>
                      <a:pt x="0" y="33"/>
                    </a:lnTo>
                    <a:lnTo>
                      <a:pt x="0" y="17"/>
                    </a:lnTo>
                    <a:lnTo>
                      <a:pt x="7" y="7"/>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45" name="Freeform 1121"/>
              <p:cNvSpPr>
                <a:spLocks/>
              </p:cNvSpPr>
              <p:nvPr/>
            </p:nvSpPr>
            <p:spPr bwMode="auto">
              <a:xfrm>
                <a:off x="124" y="2313"/>
                <a:ext cx="44" cy="51"/>
              </a:xfrm>
              <a:custGeom>
                <a:avLst/>
                <a:gdLst/>
                <a:ahLst/>
                <a:cxnLst>
                  <a:cxn ang="0">
                    <a:pos x="0" y="0"/>
                  </a:cxn>
                  <a:cxn ang="0">
                    <a:pos x="9" y="0"/>
                  </a:cxn>
                  <a:cxn ang="0">
                    <a:pos x="9" y="8"/>
                  </a:cxn>
                  <a:cxn ang="0">
                    <a:pos x="16" y="1"/>
                  </a:cxn>
                  <a:cxn ang="0">
                    <a:pos x="19" y="0"/>
                  </a:cxn>
                  <a:cxn ang="0">
                    <a:pos x="31" y="0"/>
                  </a:cxn>
                  <a:cxn ang="0">
                    <a:pos x="35" y="1"/>
                  </a:cxn>
                  <a:cxn ang="0">
                    <a:pos x="42" y="8"/>
                  </a:cxn>
                  <a:cxn ang="0">
                    <a:pos x="44" y="14"/>
                  </a:cxn>
                  <a:cxn ang="0">
                    <a:pos x="44" y="51"/>
                  </a:cxn>
                  <a:cxn ang="0">
                    <a:pos x="35" y="51"/>
                  </a:cxn>
                  <a:cxn ang="0">
                    <a:pos x="35" y="21"/>
                  </a:cxn>
                  <a:cxn ang="0">
                    <a:pos x="33" y="17"/>
                  </a:cxn>
                  <a:cxn ang="0">
                    <a:pos x="33" y="12"/>
                  </a:cxn>
                  <a:cxn ang="0">
                    <a:pos x="30" y="10"/>
                  </a:cxn>
                  <a:cxn ang="0">
                    <a:pos x="28" y="7"/>
                  </a:cxn>
                  <a:cxn ang="0">
                    <a:pos x="17" y="7"/>
                  </a:cxn>
                  <a:cxn ang="0">
                    <a:pos x="14" y="8"/>
                  </a:cxn>
                  <a:cxn ang="0">
                    <a:pos x="10" y="16"/>
                  </a:cxn>
                  <a:cxn ang="0">
                    <a:pos x="10" y="51"/>
                  </a:cxn>
                  <a:cxn ang="0">
                    <a:pos x="0" y="51"/>
                  </a:cxn>
                  <a:cxn ang="0">
                    <a:pos x="0" y="0"/>
                  </a:cxn>
                </a:cxnLst>
                <a:rect l="0" t="0" r="r" b="b"/>
                <a:pathLst>
                  <a:path w="44" h="51">
                    <a:moveTo>
                      <a:pt x="0" y="0"/>
                    </a:moveTo>
                    <a:lnTo>
                      <a:pt x="9" y="0"/>
                    </a:lnTo>
                    <a:lnTo>
                      <a:pt x="9" y="8"/>
                    </a:lnTo>
                    <a:lnTo>
                      <a:pt x="16" y="1"/>
                    </a:lnTo>
                    <a:lnTo>
                      <a:pt x="19" y="0"/>
                    </a:lnTo>
                    <a:lnTo>
                      <a:pt x="31" y="0"/>
                    </a:lnTo>
                    <a:lnTo>
                      <a:pt x="35" y="1"/>
                    </a:lnTo>
                    <a:lnTo>
                      <a:pt x="42" y="8"/>
                    </a:lnTo>
                    <a:lnTo>
                      <a:pt x="44" y="14"/>
                    </a:lnTo>
                    <a:lnTo>
                      <a:pt x="44" y="51"/>
                    </a:lnTo>
                    <a:lnTo>
                      <a:pt x="35" y="51"/>
                    </a:lnTo>
                    <a:lnTo>
                      <a:pt x="35" y="21"/>
                    </a:lnTo>
                    <a:lnTo>
                      <a:pt x="33" y="17"/>
                    </a:lnTo>
                    <a:lnTo>
                      <a:pt x="33" y="12"/>
                    </a:lnTo>
                    <a:lnTo>
                      <a:pt x="30" y="10"/>
                    </a:lnTo>
                    <a:lnTo>
                      <a:pt x="28" y="7"/>
                    </a:lnTo>
                    <a:lnTo>
                      <a:pt x="17" y="7"/>
                    </a:lnTo>
                    <a:lnTo>
                      <a:pt x="14" y="8"/>
                    </a:lnTo>
                    <a:lnTo>
                      <a:pt x="10" y="16"/>
                    </a:lnTo>
                    <a:lnTo>
                      <a:pt x="10"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46" name="Freeform 1122"/>
              <p:cNvSpPr>
                <a:spLocks/>
              </p:cNvSpPr>
              <p:nvPr/>
            </p:nvSpPr>
            <p:spPr bwMode="auto">
              <a:xfrm>
                <a:off x="176" y="2288"/>
                <a:ext cx="32" cy="76"/>
              </a:xfrm>
              <a:custGeom>
                <a:avLst/>
                <a:gdLst/>
                <a:ahLst/>
                <a:cxnLst>
                  <a:cxn ang="0">
                    <a:pos x="21" y="0"/>
                  </a:cxn>
                  <a:cxn ang="0">
                    <a:pos x="30" y="0"/>
                  </a:cxn>
                  <a:cxn ang="0">
                    <a:pos x="32" y="2"/>
                  </a:cxn>
                  <a:cxn ang="0">
                    <a:pos x="32" y="9"/>
                  </a:cxn>
                  <a:cxn ang="0">
                    <a:pos x="28" y="9"/>
                  </a:cxn>
                  <a:cxn ang="0">
                    <a:pos x="25" y="7"/>
                  </a:cxn>
                  <a:cxn ang="0">
                    <a:pos x="21" y="9"/>
                  </a:cxn>
                  <a:cxn ang="0">
                    <a:pos x="20" y="11"/>
                  </a:cxn>
                  <a:cxn ang="0">
                    <a:pos x="16" y="18"/>
                  </a:cxn>
                  <a:cxn ang="0">
                    <a:pos x="16" y="25"/>
                  </a:cxn>
                  <a:cxn ang="0">
                    <a:pos x="28" y="25"/>
                  </a:cxn>
                  <a:cxn ang="0">
                    <a:pos x="28" y="32"/>
                  </a:cxn>
                  <a:cxn ang="0">
                    <a:pos x="16" y="32"/>
                  </a:cxn>
                  <a:cxn ang="0">
                    <a:pos x="16" y="76"/>
                  </a:cxn>
                  <a:cxn ang="0">
                    <a:pos x="7" y="76"/>
                  </a:cxn>
                  <a:cxn ang="0">
                    <a:pos x="7" y="32"/>
                  </a:cxn>
                  <a:cxn ang="0">
                    <a:pos x="0" y="32"/>
                  </a:cxn>
                  <a:cxn ang="0">
                    <a:pos x="0" y="25"/>
                  </a:cxn>
                  <a:cxn ang="0">
                    <a:pos x="7" y="25"/>
                  </a:cxn>
                  <a:cxn ang="0">
                    <a:pos x="7" y="16"/>
                  </a:cxn>
                  <a:cxn ang="0">
                    <a:pos x="9" y="11"/>
                  </a:cxn>
                  <a:cxn ang="0">
                    <a:pos x="13" y="5"/>
                  </a:cxn>
                  <a:cxn ang="0">
                    <a:pos x="16" y="2"/>
                  </a:cxn>
                  <a:cxn ang="0">
                    <a:pos x="21" y="0"/>
                  </a:cxn>
                </a:cxnLst>
                <a:rect l="0" t="0" r="r" b="b"/>
                <a:pathLst>
                  <a:path w="32" h="76">
                    <a:moveTo>
                      <a:pt x="21" y="0"/>
                    </a:moveTo>
                    <a:lnTo>
                      <a:pt x="30" y="0"/>
                    </a:lnTo>
                    <a:lnTo>
                      <a:pt x="32" y="2"/>
                    </a:lnTo>
                    <a:lnTo>
                      <a:pt x="32" y="9"/>
                    </a:lnTo>
                    <a:lnTo>
                      <a:pt x="28" y="9"/>
                    </a:lnTo>
                    <a:lnTo>
                      <a:pt x="25" y="7"/>
                    </a:lnTo>
                    <a:lnTo>
                      <a:pt x="21" y="9"/>
                    </a:lnTo>
                    <a:lnTo>
                      <a:pt x="20" y="11"/>
                    </a:lnTo>
                    <a:lnTo>
                      <a:pt x="16" y="18"/>
                    </a:lnTo>
                    <a:lnTo>
                      <a:pt x="16" y="25"/>
                    </a:lnTo>
                    <a:lnTo>
                      <a:pt x="28" y="25"/>
                    </a:lnTo>
                    <a:lnTo>
                      <a:pt x="28" y="32"/>
                    </a:lnTo>
                    <a:lnTo>
                      <a:pt x="16" y="32"/>
                    </a:lnTo>
                    <a:lnTo>
                      <a:pt x="16" y="76"/>
                    </a:lnTo>
                    <a:lnTo>
                      <a:pt x="7" y="76"/>
                    </a:lnTo>
                    <a:lnTo>
                      <a:pt x="7" y="32"/>
                    </a:lnTo>
                    <a:lnTo>
                      <a:pt x="0" y="32"/>
                    </a:lnTo>
                    <a:lnTo>
                      <a:pt x="0" y="25"/>
                    </a:lnTo>
                    <a:lnTo>
                      <a:pt x="7" y="25"/>
                    </a:lnTo>
                    <a:lnTo>
                      <a:pt x="7" y="16"/>
                    </a:lnTo>
                    <a:lnTo>
                      <a:pt x="9" y="11"/>
                    </a:lnTo>
                    <a:lnTo>
                      <a:pt x="13" y="5"/>
                    </a:lnTo>
                    <a:lnTo>
                      <a:pt x="16" y="2"/>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47" name="Freeform 1123"/>
              <p:cNvSpPr>
                <a:spLocks noEditPoints="1"/>
              </p:cNvSpPr>
              <p:nvPr/>
            </p:nvSpPr>
            <p:spPr bwMode="auto">
              <a:xfrm>
                <a:off x="211" y="2292"/>
                <a:ext cx="11" cy="72"/>
              </a:xfrm>
              <a:custGeom>
                <a:avLst/>
                <a:gdLst/>
                <a:ahLst/>
                <a:cxnLst>
                  <a:cxn ang="0">
                    <a:pos x="2" y="21"/>
                  </a:cxn>
                  <a:cxn ang="0">
                    <a:pos x="11" y="21"/>
                  </a:cxn>
                  <a:cxn ang="0">
                    <a:pos x="11" y="72"/>
                  </a:cxn>
                  <a:cxn ang="0">
                    <a:pos x="2" y="72"/>
                  </a:cxn>
                  <a:cxn ang="0">
                    <a:pos x="2" y="21"/>
                  </a:cxn>
                  <a:cxn ang="0">
                    <a:pos x="5" y="0"/>
                  </a:cxn>
                  <a:cxn ang="0">
                    <a:pos x="9" y="1"/>
                  </a:cxn>
                  <a:cxn ang="0">
                    <a:pos x="11" y="3"/>
                  </a:cxn>
                  <a:cxn ang="0">
                    <a:pos x="11" y="8"/>
                  </a:cxn>
                  <a:cxn ang="0">
                    <a:pos x="9" y="12"/>
                  </a:cxn>
                  <a:cxn ang="0">
                    <a:pos x="2" y="12"/>
                  </a:cxn>
                  <a:cxn ang="0">
                    <a:pos x="0" y="8"/>
                  </a:cxn>
                  <a:cxn ang="0">
                    <a:pos x="0" y="3"/>
                  </a:cxn>
                  <a:cxn ang="0">
                    <a:pos x="2" y="1"/>
                  </a:cxn>
                  <a:cxn ang="0">
                    <a:pos x="5" y="0"/>
                  </a:cxn>
                </a:cxnLst>
                <a:rect l="0" t="0" r="r" b="b"/>
                <a:pathLst>
                  <a:path w="11" h="72">
                    <a:moveTo>
                      <a:pt x="2" y="21"/>
                    </a:moveTo>
                    <a:lnTo>
                      <a:pt x="11" y="21"/>
                    </a:lnTo>
                    <a:lnTo>
                      <a:pt x="11" y="72"/>
                    </a:lnTo>
                    <a:lnTo>
                      <a:pt x="2" y="72"/>
                    </a:lnTo>
                    <a:lnTo>
                      <a:pt x="2" y="21"/>
                    </a:lnTo>
                    <a:close/>
                    <a:moveTo>
                      <a:pt x="5" y="0"/>
                    </a:moveTo>
                    <a:lnTo>
                      <a:pt x="9" y="1"/>
                    </a:lnTo>
                    <a:lnTo>
                      <a:pt x="11" y="3"/>
                    </a:lnTo>
                    <a:lnTo>
                      <a:pt x="11" y="8"/>
                    </a:lnTo>
                    <a:lnTo>
                      <a:pt x="9" y="12"/>
                    </a:lnTo>
                    <a:lnTo>
                      <a:pt x="2" y="12"/>
                    </a:lnTo>
                    <a:lnTo>
                      <a:pt x="0" y="8"/>
                    </a:lnTo>
                    <a:lnTo>
                      <a:pt x="0" y="3"/>
                    </a:lnTo>
                    <a:lnTo>
                      <a:pt x="2" y="1"/>
                    </a:lnTo>
                    <a:lnTo>
                      <a:pt x="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48" name="Freeform 1124"/>
              <p:cNvSpPr>
                <a:spLocks noEditPoints="1"/>
              </p:cNvSpPr>
              <p:nvPr/>
            </p:nvSpPr>
            <p:spPr bwMode="auto">
              <a:xfrm>
                <a:off x="232" y="2313"/>
                <a:ext cx="47" cy="72"/>
              </a:xfrm>
              <a:custGeom>
                <a:avLst/>
                <a:gdLst/>
                <a:ahLst/>
                <a:cxnLst>
                  <a:cxn ang="0">
                    <a:pos x="19" y="7"/>
                  </a:cxn>
                  <a:cxn ang="0">
                    <a:pos x="12" y="14"/>
                  </a:cxn>
                  <a:cxn ang="0">
                    <a:pos x="11" y="19"/>
                  </a:cxn>
                  <a:cxn ang="0">
                    <a:pos x="11" y="31"/>
                  </a:cxn>
                  <a:cxn ang="0">
                    <a:pos x="12" y="37"/>
                  </a:cxn>
                  <a:cxn ang="0">
                    <a:pos x="16" y="40"/>
                  </a:cxn>
                  <a:cxn ang="0">
                    <a:pos x="19" y="42"/>
                  </a:cxn>
                  <a:cxn ang="0">
                    <a:pos x="25" y="44"/>
                  </a:cxn>
                  <a:cxn ang="0">
                    <a:pos x="28" y="44"/>
                  </a:cxn>
                  <a:cxn ang="0">
                    <a:pos x="33" y="42"/>
                  </a:cxn>
                  <a:cxn ang="0">
                    <a:pos x="39" y="31"/>
                  </a:cxn>
                  <a:cxn ang="0">
                    <a:pos x="39" y="17"/>
                  </a:cxn>
                  <a:cxn ang="0">
                    <a:pos x="37" y="16"/>
                  </a:cxn>
                  <a:cxn ang="0">
                    <a:pos x="33" y="8"/>
                  </a:cxn>
                  <a:cxn ang="0">
                    <a:pos x="30" y="7"/>
                  </a:cxn>
                  <a:cxn ang="0">
                    <a:pos x="19" y="7"/>
                  </a:cxn>
                  <a:cxn ang="0">
                    <a:pos x="18" y="0"/>
                  </a:cxn>
                  <a:cxn ang="0">
                    <a:pos x="30" y="0"/>
                  </a:cxn>
                  <a:cxn ang="0">
                    <a:pos x="33" y="1"/>
                  </a:cxn>
                  <a:cxn ang="0">
                    <a:pos x="37" y="5"/>
                  </a:cxn>
                  <a:cxn ang="0">
                    <a:pos x="39" y="8"/>
                  </a:cxn>
                  <a:cxn ang="0">
                    <a:pos x="40" y="0"/>
                  </a:cxn>
                  <a:cxn ang="0">
                    <a:pos x="47" y="0"/>
                  </a:cxn>
                  <a:cxn ang="0">
                    <a:pos x="47" y="51"/>
                  </a:cxn>
                  <a:cxn ang="0">
                    <a:pos x="46" y="58"/>
                  </a:cxn>
                  <a:cxn ang="0">
                    <a:pos x="44" y="63"/>
                  </a:cxn>
                  <a:cxn ang="0">
                    <a:pos x="40" y="66"/>
                  </a:cxn>
                  <a:cxn ang="0">
                    <a:pos x="35" y="70"/>
                  </a:cxn>
                  <a:cxn ang="0">
                    <a:pos x="28" y="72"/>
                  </a:cxn>
                  <a:cxn ang="0">
                    <a:pos x="16" y="72"/>
                  </a:cxn>
                  <a:cxn ang="0">
                    <a:pos x="5" y="68"/>
                  </a:cxn>
                  <a:cxn ang="0">
                    <a:pos x="7" y="61"/>
                  </a:cxn>
                  <a:cxn ang="0">
                    <a:pos x="11" y="63"/>
                  </a:cxn>
                  <a:cxn ang="0">
                    <a:pos x="16" y="65"/>
                  </a:cxn>
                  <a:cxn ang="0">
                    <a:pos x="26" y="65"/>
                  </a:cxn>
                  <a:cxn ang="0">
                    <a:pos x="33" y="61"/>
                  </a:cxn>
                  <a:cxn ang="0">
                    <a:pos x="37" y="58"/>
                  </a:cxn>
                  <a:cxn ang="0">
                    <a:pos x="39" y="52"/>
                  </a:cxn>
                  <a:cxn ang="0">
                    <a:pos x="39" y="42"/>
                  </a:cxn>
                  <a:cxn ang="0">
                    <a:pos x="35" y="47"/>
                  </a:cxn>
                  <a:cxn ang="0">
                    <a:pos x="30" y="49"/>
                  </a:cxn>
                  <a:cxn ang="0">
                    <a:pos x="23" y="51"/>
                  </a:cxn>
                  <a:cxn ang="0">
                    <a:pos x="16" y="49"/>
                  </a:cxn>
                  <a:cxn ang="0">
                    <a:pos x="9" y="45"/>
                  </a:cxn>
                  <a:cxn ang="0">
                    <a:pos x="5" y="40"/>
                  </a:cxn>
                  <a:cxn ang="0">
                    <a:pos x="2" y="33"/>
                  </a:cxn>
                  <a:cxn ang="0">
                    <a:pos x="0" y="26"/>
                  </a:cxn>
                  <a:cxn ang="0">
                    <a:pos x="2" y="17"/>
                  </a:cxn>
                  <a:cxn ang="0">
                    <a:pos x="4" y="12"/>
                  </a:cxn>
                  <a:cxn ang="0">
                    <a:pos x="7" y="7"/>
                  </a:cxn>
                  <a:cxn ang="0">
                    <a:pos x="18" y="0"/>
                  </a:cxn>
                </a:cxnLst>
                <a:rect l="0" t="0" r="r" b="b"/>
                <a:pathLst>
                  <a:path w="47" h="72">
                    <a:moveTo>
                      <a:pt x="19" y="7"/>
                    </a:moveTo>
                    <a:lnTo>
                      <a:pt x="12" y="14"/>
                    </a:lnTo>
                    <a:lnTo>
                      <a:pt x="11" y="19"/>
                    </a:lnTo>
                    <a:lnTo>
                      <a:pt x="11" y="31"/>
                    </a:lnTo>
                    <a:lnTo>
                      <a:pt x="12" y="37"/>
                    </a:lnTo>
                    <a:lnTo>
                      <a:pt x="16" y="40"/>
                    </a:lnTo>
                    <a:lnTo>
                      <a:pt x="19" y="42"/>
                    </a:lnTo>
                    <a:lnTo>
                      <a:pt x="25" y="44"/>
                    </a:lnTo>
                    <a:lnTo>
                      <a:pt x="28" y="44"/>
                    </a:lnTo>
                    <a:lnTo>
                      <a:pt x="33" y="42"/>
                    </a:lnTo>
                    <a:lnTo>
                      <a:pt x="39" y="31"/>
                    </a:lnTo>
                    <a:lnTo>
                      <a:pt x="39" y="17"/>
                    </a:lnTo>
                    <a:lnTo>
                      <a:pt x="37" y="16"/>
                    </a:lnTo>
                    <a:lnTo>
                      <a:pt x="33" y="8"/>
                    </a:lnTo>
                    <a:lnTo>
                      <a:pt x="30" y="7"/>
                    </a:lnTo>
                    <a:lnTo>
                      <a:pt x="19" y="7"/>
                    </a:lnTo>
                    <a:close/>
                    <a:moveTo>
                      <a:pt x="18" y="0"/>
                    </a:moveTo>
                    <a:lnTo>
                      <a:pt x="30" y="0"/>
                    </a:lnTo>
                    <a:lnTo>
                      <a:pt x="33" y="1"/>
                    </a:lnTo>
                    <a:lnTo>
                      <a:pt x="37" y="5"/>
                    </a:lnTo>
                    <a:lnTo>
                      <a:pt x="39" y="8"/>
                    </a:lnTo>
                    <a:lnTo>
                      <a:pt x="40" y="0"/>
                    </a:lnTo>
                    <a:lnTo>
                      <a:pt x="47" y="0"/>
                    </a:lnTo>
                    <a:lnTo>
                      <a:pt x="47" y="51"/>
                    </a:lnTo>
                    <a:lnTo>
                      <a:pt x="46" y="58"/>
                    </a:lnTo>
                    <a:lnTo>
                      <a:pt x="44" y="63"/>
                    </a:lnTo>
                    <a:lnTo>
                      <a:pt x="40" y="66"/>
                    </a:lnTo>
                    <a:lnTo>
                      <a:pt x="35" y="70"/>
                    </a:lnTo>
                    <a:lnTo>
                      <a:pt x="28" y="72"/>
                    </a:lnTo>
                    <a:lnTo>
                      <a:pt x="16" y="72"/>
                    </a:lnTo>
                    <a:lnTo>
                      <a:pt x="5" y="68"/>
                    </a:lnTo>
                    <a:lnTo>
                      <a:pt x="7" y="61"/>
                    </a:lnTo>
                    <a:lnTo>
                      <a:pt x="11" y="63"/>
                    </a:lnTo>
                    <a:lnTo>
                      <a:pt x="16" y="65"/>
                    </a:lnTo>
                    <a:lnTo>
                      <a:pt x="26" y="65"/>
                    </a:lnTo>
                    <a:lnTo>
                      <a:pt x="33" y="61"/>
                    </a:lnTo>
                    <a:lnTo>
                      <a:pt x="37" y="58"/>
                    </a:lnTo>
                    <a:lnTo>
                      <a:pt x="39" y="52"/>
                    </a:lnTo>
                    <a:lnTo>
                      <a:pt x="39" y="42"/>
                    </a:lnTo>
                    <a:lnTo>
                      <a:pt x="35" y="47"/>
                    </a:lnTo>
                    <a:lnTo>
                      <a:pt x="30" y="49"/>
                    </a:lnTo>
                    <a:lnTo>
                      <a:pt x="23" y="51"/>
                    </a:lnTo>
                    <a:lnTo>
                      <a:pt x="16" y="49"/>
                    </a:lnTo>
                    <a:lnTo>
                      <a:pt x="9" y="45"/>
                    </a:lnTo>
                    <a:lnTo>
                      <a:pt x="5" y="40"/>
                    </a:lnTo>
                    <a:lnTo>
                      <a:pt x="2" y="33"/>
                    </a:lnTo>
                    <a:lnTo>
                      <a:pt x="0" y="26"/>
                    </a:lnTo>
                    <a:lnTo>
                      <a:pt x="2" y="17"/>
                    </a:lnTo>
                    <a:lnTo>
                      <a:pt x="4" y="12"/>
                    </a:lnTo>
                    <a:lnTo>
                      <a:pt x="7" y="7"/>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49" name="Freeform 1125"/>
              <p:cNvSpPr>
                <a:spLocks/>
              </p:cNvSpPr>
              <p:nvPr/>
            </p:nvSpPr>
            <p:spPr bwMode="auto">
              <a:xfrm>
                <a:off x="293" y="2313"/>
                <a:ext cx="44" cy="52"/>
              </a:xfrm>
              <a:custGeom>
                <a:avLst/>
                <a:gdLst/>
                <a:ahLst/>
                <a:cxnLst>
                  <a:cxn ang="0">
                    <a:pos x="0" y="0"/>
                  </a:cxn>
                  <a:cxn ang="0">
                    <a:pos x="11" y="0"/>
                  </a:cxn>
                  <a:cxn ang="0">
                    <a:pos x="11" y="33"/>
                  </a:cxn>
                  <a:cxn ang="0">
                    <a:pos x="13" y="38"/>
                  </a:cxn>
                  <a:cxn ang="0">
                    <a:pos x="14" y="42"/>
                  </a:cxn>
                  <a:cxn ang="0">
                    <a:pos x="18" y="44"/>
                  </a:cxn>
                  <a:cxn ang="0">
                    <a:pos x="25" y="44"/>
                  </a:cxn>
                  <a:cxn ang="0">
                    <a:pos x="28" y="42"/>
                  </a:cxn>
                  <a:cxn ang="0">
                    <a:pos x="33" y="37"/>
                  </a:cxn>
                  <a:cxn ang="0">
                    <a:pos x="33" y="0"/>
                  </a:cxn>
                  <a:cxn ang="0">
                    <a:pos x="44" y="0"/>
                  </a:cxn>
                  <a:cxn ang="0">
                    <a:pos x="44" y="51"/>
                  </a:cxn>
                  <a:cxn ang="0">
                    <a:pos x="35" y="51"/>
                  </a:cxn>
                  <a:cxn ang="0">
                    <a:pos x="35" y="42"/>
                  </a:cxn>
                  <a:cxn ang="0">
                    <a:pos x="28" y="49"/>
                  </a:cxn>
                  <a:cxn ang="0">
                    <a:pos x="25" y="51"/>
                  </a:cxn>
                  <a:cxn ang="0">
                    <a:pos x="18" y="52"/>
                  </a:cxn>
                  <a:cxn ang="0">
                    <a:pos x="14" y="51"/>
                  </a:cxn>
                  <a:cxn ang="0">
                    <a:pos x="11" y="51"/>
                  </a:cxn>
                  <a:cxn ang="0">
                    <a:pos x="2" y="42"/>
                  </a:cxn>
                  <a:cxn ang="0">
                    <a:pos x="0" y="37"/>
                  </a:cxn>
                  <a:cxn ang="0">
                    <a:pos x="0" y="0"/>
                  </a:cxn>
                </a:cxnLst>
                <a:rect l="0" t="0" r="r" b="b"/>
                <a:pathLst>
                  <a:path w="44" h="52">
                    <a:moveTo>
                      <a:pt x="0" y="0"/>
                    </a:moveTo>
                    <a:lnTo>
                      <a:pt x="11" y="0"/>
                    </a:lnTo>
                    <a:lnTo>
                      <a:pt x="11" y="33"/>
                    </a:lnTo>
                    <a:lnTo>
                      <a:pt x="13" y="38"/>
                    </a:lnTo>
                    <a:lnTo>
                      <a:pt x="14" y="42"/>
                    </a:lnTo>
                    <a:lnTo>
                      <a:pt x="18" y="44"/>
                    </a:lnTo>
                    <a:lnTo>
                      <a:pt x="25" y="44"/>
                    </a:lnTo>
                    <a:lnTo>
                      <a:pt x="28" y="42"/>
                    </a:lnTo>
                    <a:lnTo>
                      <a:pt x="33" y="37"/>
                    </a:lnTo>
                    <a:lnTo>
                      <a:pt x="33" y="0"/>
                    </a:lnTo>
                    <a:lnTo>
                      <a:pt x="44" y="0"/>
                    </a:lnTo>
                    <a:lnTo>
                      <a:pt x="44" y="51"/>
                    </a:lnTo>
                    <a:lnTo>
                      <a:pt x="35" y="51"/>
                    </a:lnTo>
                    <a:lnTo>
                      <a:pt x="35" y="42"/>
                    </a:lnTo>
                    <a:lnTo>
                      <a:pt x="28" y="49"/>
                    </a:lnTo>
                    <a:lnTo>
                      <a:pt x="25" y="51"/>
                    </a:lnTo>
                    <a:lnTo>
                      <a:pt x="18" y="52"/>
                    </a:lnTo>
                    <a:lnTo>
                      <a:pt x="14" y="51"/>
                    </a:lnTo>
                    <a:lnTo>
                      <a:pt x="11" y="51"/>
                    </a:lnTo>
                    <a:lnTo>
                      <a:pt x="2" y="42"/>
                    </a:lnTo>
                    <a:lnTo>
                      <a:pt x="0" y="3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50" name="Freeform 1126"/>
              <p:cNvSpPr>
                <a:spLocks/>
              </p:cNvSpPr>
              <p:nvPr/>
            </p:nvSpPr>
            <p:spPr bwMode="auto">
              <a:xfrm>
                <a:off x="351" y="2313"/>
                <a:ext cx="26" cy="51"/>
              </a:xfrm>
              <a:custGeom>
                <a:avLst/>
                <a:gdLst/>
                <a:ahLst/>
                <a:cxnLst>
                  <a:cxn ang="0">
                    <a:pos x="0" y="0"/>
                  </a:cxn>
                  <a:cxn ang="0">
                    <a:pos x="9" y="0"/>
                  </a:cxn>
                  <a:cxn ang="0">
                    <a:pos x="9" y="10"/>
                  </a:cxn>
                  <a:cxn ang="0">
                    <a:pos x="10" y="5"/>
                  </a:cxn>
                  <a:cxn ang="0">
                    <a:pos x="14" y="1"/>
                  </a:cxn>
                  <a:cxn ang="0">
                    <a:pos x="19" y="0"/>
                  </a:cxn>
                  <a:cxn ang="0">
                    <a:pos x="26" y="0"/>
                  </a:cxn>
                  <a:cxn ang="0">
                    <a:pos x="26" y="8"/>
                  </a:cxn>
                  <a:cxn ang="0">
                    <a:pos x="17" y="8"/>
                  </a:cxn>
                  <a:cxn ang="0">
                    <a:pos x="14" y="10"/>
                  </a:cxn>
                  <a:cxn ang="0">
                    <a:pos x="12" y="14"/>
                  </a:cxn>
                  <a:cxn ang="0">
                    <a:pos x="10" y="19"/>
                  </a:cxn>
                  <a:cxn ang="0">
                    <a:pos x="10" y="51"/>
                  </a:cxn>
                  <a:cxn ang="0">
                    <a:pos x="0" y="51"/>
                  </a:cxn>
                  <a:cxn ang="0">
                    <a:pos x="0" y="0"/>
                  </a:cxn>
                </a:cxnLst>
                <a:rect l="0" t="0" r="r" b="b"/>
                <a:pathLst>
                  <a:path w="26" h="51">
                    <a:moveTo>
                      <a:pt x="0" y="0"/>
                    </a:moveTo>
                    <a:lnTo>
                      <a:pt x="9" y="0"/>
                    </a:lnTo>
                    <a:lnTo>
                      <a:pt x="9" y="10"/>
                    </a:lnTo>
                    <a:lnTo>
                      <a:pt x="10" y="5"/>
                    </a:lnTo>
                    <a:lnTo>
                      <a:pt x="14" y="1"/>
                    </a:lnTo>
                    <a:lnTo>
                      <a:pt x="19" y="0"/>
                    </a:lnTo>
                    <a:lnTo>
                      <a:pt x="26" y="0"/>
                    </a:lnTo>
                    <a:lnTo>
                      <a:pt x="26" y="8"/>
                    </a:lnTo>
                    <a:lnTo>
                      <a:pt x="17" y="8"/>
                    </a:lnTo>
                    <a:lnTo>
                      <a:pt x="14" y="10"/>
                    </a:lnTo>
                    <a:lnTo>
                      <a:pt x="12" y="14"/>
                    </a:lnTo>
                    <a:lnTo>
                      <a:pt x="10" y="19"/>
                    </a:lnTo>
                    <a:lnTo>
                      <a:pt x="10"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51" name="Freeform 1127"/>
              <p:cNvSpPr>
                <a:spLocks noEditPoints="1"/>
              </p:cNvSpPr>
              <p:nvPr/>
            </p:nvSpPr>
            <p:spPr bwMode="auto">
              <a:xfrm>
                <a:off x="382" y="2313"/>
                <a:ext cx="44" cy="52"/>
              </a:xfrm>
              <a:custGeom>
                <a:avLst/>
                <a:gdLst/>
                <a:ahLst/>
                <a:cxnLst>
                  <a:cxn ang="0">
                    <a:pos x="23" y="5"/>
                  </a:cxn>
                  <a:cxn ang="0">
                    <a:pos x="18" y="7"/>
                  </a:cxn>
                  <a:cxn ang="0">
                    <a:pos x="14" y="8"/>
                  </a:cxn>
                  <a:cxn ang="0">
                    <a:pos x="11" y="12"/>
                  </a:cxn>
                  <a:cxn ang="0">
                    <a:pos x="9" y="17"/>
                  </a:cxn>
                  <a:cxn ang="0">
                    <a:pos x="9" y="21"/>
                  </a:cxn>
                  <a:cxn ang="0">
                    <a:pos x="35" y="21"/>
                  </a:cxn>
                  <a:cxn ang="0">
                    <a:pos x="35" y="17"/>
                  </a:cxn>
                  <a:cxn ang="0">
                    <a:pos x="33" y="14"/>
                  </a:cxn>
                  <a:cxn ang="0">
                    <a:pos x="33" y="10"/>
                  </a:cxn>
                  <a:cxn ang="0">
                    <a:pos x="23" y="5"/>
                  </a:cxn>
                  <a:cxn ang="0">
                    <a:pos x="16" y="0"/>
                  </a:cxn>
                  <a:cxn ang="0">
                    <a:pos x="30" y="0"/>
                  </a:cxn>
                  <a:cxn ang="0">
                    <a:pos x="35" y="1"/>
                  </a:cxn>
                  <a:cxn ang="0">
                    <a:pos x="39" y="5"/>
                  </a:cxn>
                  <a:cxn ang="0">
                    <a:pos x="40" y="10"/>
                  </a:cxn>
                  <a:cxn ang="0">
                    <a:pos x="42" y="14"/>
                  </a:cxn>
                  <a:cxn ang="0">
                    <a:pos x="44" y="19"/>
                  </a:cxn>
                  <a:cxn ang="0">
                    <a:pos x="44" y="28"/>
                  </a:cxn>
                  <a:cxn ang="0">
                    <a:pos x="9" y="28"/>
                  </a:cxn>
                  <a:cxn ang="0">
                    <a:pos x="9" y="33"/>
                  </a:cxn>
                  <a:cxn ang="0">
                    <a:pos x="11" y="37"/>
                  </a:cxn>
                  <a:cxn ang="0">
                    <a:pos x="16" y="42"/>
                  </a:cxn>
                  <a:cxn ang="0">
                    <a:pos x="21" y="44"/>
                  </a:cxn>
                  <a:cxn ang="0">
                    <a:pos x="35" y="44"/>
                  </a:cxn>
                  <a:cxn ang="0">
                    <a:pos x="39" y="42"/>
                  </a:cxn>
                  <a:cxn ang="0">
                    <a:pos x="40" y="49"/>
                  </a:cxn>
                  <a:cxn ang="0">
                    <a:pos x="37" y="51"/>
                  </a:cxn>
                  <a:cxn ang="0">
                    <a:pos x="32" y="51"/>
                  </a:cxn>
                  <a:cxn ang="0">
                    <a:pos x="25" y="52"/>
                  </a:cxn>
                  <a:cxn ang="0">
                    <a:pos x="11" y="49"/>
                  </a:cxn>
                  <a:cxn ang="0">
                    <a:pos x="6" y="45"/>
                  </a:cxn>
                  <a:cxn ang="0">
                    <a:pos x="2" y="40"/>
                  </a:cxn>
                  <a:cxn ang="0">
                    <a:pos x="0" y="33"/>
                  </a:cxn>
                  <a:cxn ang="0">
                    <a:pos x="0" y="19"/>
                  </a:cxn>
                  <a:cxn ang="0">
                    <a:pos x="2" y="12"/>
                  </a:cxn>
                  <a:cxn ang="0">
                    <a:pos x="6" y="7"/>
                  </a:cxn>
                  <a:cxn ang="0">
                    <a:pos x="16" y="0"/>
                  </a:cxn>
                </a:cxnLst>
                <a:rect l="0" t="0" r="r" b="b"/>
                <a:pathLst>
                  <a:path w="44" h="52">
                    <a:moveTo>
                      <a:pt x="23" y="5"/>
                    </a:moveTo>
                    <a:lnTo>
                      <a:pt x="18" y="7"/>
                    </a:lnTo>
                    <a:lnTo>
                      <a:pt x="14" y="8"/>
                    </a:lnTo>
                    <a:lnTo>
                      <a:pt x="11" y="12"/>
                    </a:lnTo>
                    <a:lnTo>
                      <a:pt x="9" y="17"/>
                    </a:lnTo>
                    <a:lnTo>
                      <a:pt x="9" y="21"/>
                    </a:lnTo>
                    <a:lnTo>
                      <a:pt x="35" y="21"/>
                    </a:lnTo>
                    <a:lnTo>
                      <a:pt x="35" y="17"/>
                    </a:lnTo>
                    <a:lnTo>
                      <a:pt x="33" y="14"/>
                    </a:lnTo>
                    <a:lnTo>
                      <a:pt x="33" y="10"/>
                    </a:lnTo>
                    <a:lnTo>
                      <a:pt x="23" y="5"/>
                    </a:lnTo>
                    <a:close/>
                    <a:moveTo>
                      <a:pt x="16" y="0"/>
                    </a:moveTo>
                    <a:lnTo>
                      <a:pt x="30" y="0"/>
                    </a:lnTo>
                    <a:lnTo>
                      <a:pt x="35" y="1"/>
                    </a:lnTo>
                    <a:lnTo>
                      <a:pt x="39" y="5"/>
                    </a:lnTo>
                    <a:lnTo>
                      <a:pt x="40" y="10"/>
                    </a:lnTo>
                    <a:lnTo>
                      <a:pt x="42" y="14"/>
                    </a:lnTo>
                    <a:lnTo>
                      <a:pt x="44" y="19"/>
                    </a:lnTo>
                    <a:lnTo>
                      <a:pt x="44" y="28"/>
                    </a:lnTo>
                    <a:lnTo>
                      <a:pt x="9" y="28"/>
                    </a:lnTo>
                    <a:lnTo>
                      <a:pt x="9" y="33"/>
                    </a:lnTo>
                    <a:lnTo>
                      <a:pt x="11" y="37"/>
                    </a:lnTo>
                    <a:lnTo>
                      <a:pt x="16" y="42"/>
                    </a:lnTo>
                    <a:lnTo>
                      <a:pt x="21" y="44"/>
                    </a:lnTo>
                    <a:lnTo>
                      <a:pt x="35" y="44"/>
                    </a:lnTo>
                    <a:lnTo>
                      <a:pt x="39" y="42"/>
                    </a:lnTo>
                    <a:lnTo>
                      <a:pt x="40" y="49"/>
                    </a:lnTo>
                    <a:lnTo>
                      <a:pt x="37" y="51"/>
                    </a:lnTo>
                    <a:lnTo>
                      <a:pt x="32" y="51"/>
                    </a:lnTo>
                    <a:lnTo>
                      <a:pt x="25" y="52"/>
                    </a:lnTo>
                    <a:lnTo>
                      <a:pt x="11" y="49"/>
                    </a:lnTo>
                    <a:lnTo>
                      <a:pt x="6" y="45"/>
                    </a:lnTo>
                    <a:lnTo>
                      <a:pt x="2" y="40"/>
                    </a:lnTo>
                    <a:lnTo>
                      <a:pt x="0" y="33"/>
                    </a:lnTo>
                    <a:lnTo>
                      <a:pt x="0" y="19"/>
                    </a:lnTo>
                    <a:lnTo>
                      <a:pt x="2" y="12"/>
                    </a:lnTo>
                    <a:lnTo>
                      <a:pt x="6" y="7"/>
                    </a:lnTo>
                    <a:lnTo>
                      <a:pt x="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52" name="Freeform 1128"/>
              <p:cNvSpPr>
                <a:spLocks noEditPoints="1"/>
              </p:cNvSpPr>
              <p:nvPr/>
            </p:nvSpPr>
            <p:spPr bwMode="auto">
              <a:xfrm>
                <a:off x="7" y="2413"/>
                <a:ext cx="58" cy="70"/>
              </a:xfrm>
              <a:custGeom>
                <a:avLst/>
                <a:gdLst/>
                <a:ahLst/>
                <a:cxnLst>
                  <a:cxn ang="0">
                    <a:pos x="11" y="7"/>
                  </a:cxn>
                  <a:cxn ang="0">
                    <a:pos x="11" y="63"/>
                  </a:cxn>
                  <a:cxn ang="0">
                    <a:pos x="19" y="63"/>
                  </a:cxn>
                  <a:cxn ang="0">
                    <a:pos x="35" y="59"/>
                  </a:cxn>
                  <a:cxn ang="0">
                    <a:pos x="45" y="49"/>
                  </a:cxn>
                  <a:cxn ang="0">
                    <a:pos x="49" y="33"/>
                  </a:cxn>
                  <a:cxn ang="0">
                    <a:pos x="45" y="19"/>
                  </a:cxn>
                  <a:cxn ang="0">
                    <a:pos x="42" y="14"/>
                  </a:cxn>
                  <a:cxn ang="0">
                    <a:pos x="37" y="10"/>
                  </a:cxn>
                  <a:cxn ang="0">
                    <a:pos x="30" y="7"/>
                  </a:cxn>
                  <a:cxn ang="0">
                    <a:pos x="11" y="7"/>
                  </a:cxn>
                  <a:cxn ang="0">
                    <a:pos x="11" y="0"/>
                  </a:cxn>
                  <a:cxn ang="0">
                    <a:pos x="19" y="0"/>
                  </a:cxn>
                  <a:cxn ang="0">
                    <a:pos x="37" y="1"/>
                  </a:cxn>
                  <a:cxn ang="0">
                    <a:pos x="49" y="9"/>
                  </a:cxn>
                  <a:cxn ang="0">
                    <a:pos x="52" y="12"/>
                  </a:cxn>
                  <a:cxn ang="0">
                    <a:pos x="56" y="19"/>
                  </a:cxn>
                  <a:cxn ang="0">
                    <a:pos x="58" y="26"/>
                  </a:cxn>
                  <a:cxn ang="0">
                    <a:pos x="58" y="42"/>
                  </a:cxn>
                  <a:cxn ang="0">
                    <a:pos x="56" y="49"/>
                  </a:cxn>
                  <a:cxn ang="0">
                    <a:pos x="52" y="56"/>
                  </a:cxn>
                  <a:cxn ang="0">
                    <a:pos x="49" y="61"/>
                  </a:cxn>
                  <a:cxn ang="0">
                    <a:pos x="35" y="68"/>
                  </a:cxn>
                  <a:cxn ang="0">
                    <a:pos x="17" y="70"/>
                  </a:cxn>
                  <a:cxn ang="0">
                    <a:pos x="0" y="70"/>
                  </a:cxn>
                  <a:cxn ang="0">
                    <a:pos x="0" y="1"/>
                  </a:cxn>
                  <a:cxn ang="0">
                    <a:pos x="11" y="0"/>
                  </a:cxn>
                </a:cxnLst>
                <a:rect l="0" t="0" r="r" b="b"/>
                <a:pathLst>
                  <a:path w="58" h="70">
                    <a:moveTo>
                      <a:pt x="11" y="7"/>
                    </a:moveTo>
                    <a:lnTo>
                      <a:pt x="11" y="63"/>
                    </a:lnTo>
                    <a:lnTo>
                      <a:pt x="19" y="63"/>
                    </a:lnTo>
                    <a:lnTo>
                      <a:pt x="35" y="59"/>
                    </a:lnTo>
                    <a:lnTo>
                      <a:pt x="45" y="49"/>
                    </a:lnTo>
                    <a:lnTo>
                      <a:pt x="49" y="33"/>
                    </a:lnTo>
                    <a:lnTo>
                      <a:pt x="45" y="19"/>
                    </a:lnTo>
                    <a:lnTo>
                      <a:pt x="42" y="14"/>
                    </a:lnTo>
                    <a:lnTo>
                      <a:pt x="37" y="10"/>
                    </a:lnTo>
                    <a:lnTo>
                      <a:pt x="30" y="7"/>
                    </a:lnTo>
                    <a:lnTo>
                      <a:pt x="11" y="7"/>
                    </a:lnTo>
                    <a:close/>
                    <a:moveTo>
                      <a:pt x="11" y="0"/>
                    </a:moveTo>
                    <a:lnTo>
                      <a:pt x="19" y="0"/>
                    </a:lnTo>
                    <a:lnTo>
                      <a:pt x="37" y="1"/>
                    </a:lnTo>
                    <a:lnTo>
                      <a:pt x="49" y="9"/>
                    </a:lnTo>
                    <a:lnTo>
                      <a:pt x="52" y="12"/>
                    </a:lnTo>
                    <a:lnTo>
                      <a:pt x="56" y="19"/>
                    </a:lnTo>
                    <a:lnTo>
                      <a:pt x="58" y="26"/>
                    </a:lnTo>
                    <a:lnTo>
                      <a:pt x="58" y="42"/>
                    </a:lnTo>
                    <a:lnTo>
                      <a:pt x="56" y="49"/>
                    </a:lnTo>
                    <a:lnTo>
                      <a:pt x="52" y="56"/>
                    </a:lnTo>
                    <a:lnTo>
                      <a:pt x="49" y="61"/>
                    </a:lnTo>
                    <a:lnTo>
                      <a:pt x="35" y="68"/>
                    </a:lnTo>
                    <a:lnTo>
                      <a:pt x="17" y="70"/>
                    </a:lnTo>
                    <a:lnTo>
                      <a:pt x="0" y="70"/>
                    </a:lnTo>
                    <a:lnTo>
                      <a:pt x="0" y="1"/>
                    </a:lnTo>
                    <a:lnTo>
                      <a:pt x="1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53" name="Freeform 1129"/>
              <p:cNvSpPr>
                <a:spLocks noEditPoints="1"/>
              </p:cNvSpPr>
              <p:nvPr/>
            </p:nvSpPr>
            <p:spPr bwMode="auto">
              <a:xfrm>
                <a:off x="73" y="2432"/>
                <a:ext cx="39" cy="53"/>
              </a:xfrm>
              <a:custGeom>
                <a:avLst/>
                <a:gdLst/>
                <a:ahLst/>
                <a:cxnLst>
                  <a:cxn ang="0">
                    <a:pos x="25" y="25"/>
                  </a:cxn>
                  <a:cxn ang="0">
                    <a:pos x="20" y="26"/>
                  </a:cxn>
                  <a:cxn ang="0">
                    <a:pos x="16" y="26"/>
                  </a:cxn>
                  <a:cxn ang="0">
                    <a:pos x="13" y="30"/>
                  </a:cxn>
                  <a:cxn ang="0">
                    <a:pos x="9" y="32"/>
                  </a:cxn>
                  <a:cxn ang="0">
                    <a:pos x="9" y="40"/>
                  </a:cxn>
                  <a:cxn ang="0">
                    <a:pos x="11" y="44"/>
                  </a:cxn>
                  <a:cxn ang="0">
                    <a:pos x="14" y="46"/>
                  </a:cxn>
                  <a:cxn ang="0">
                    <a:pos x="18" y="46"/>
                  </a:cxn>
                  <a:cxn ang="0">
                    <a:pos x="28" y="40"/>
                  </a:cxn>
                  <a:cxn ang="0">
                    <a:pos x="30" y="37"/>
                  </a:cxn>
                  <a:cxn ang="0">
                    <a:pos x="30" y="25"/>
                  </a:cxn>
                  <a:cxn ang="0">
                    <a:pos x="25" y="25"/>
                  </a:cxn>
                  <a:cxn ang="0">
                    <a:pos x="14" y="0"/>
                  </a:cxn>
                  <a:cxn ang="0">
                    <a:pos x="25" y="0"/>
                  </a:cxn>
                  <a:cxn ang="0">
                    <a:pos x="30" y="2"/>
                  </a:cxn>
                  <a:cxn ang="0">
                    <a:pos x="34" y="4"/>
                  </a:cxn>
                  <a:cxn ang="0">
                    <a:pos x="37" y="7"/>
                  </a:cxn>
                  <a:cxn ang="0">
                    <a:pos x="37" y="11"/>
                  </a:cxn>
                  <a:cxn ang="0">
                    <a:pos x="39" y="16"/>
                  </a:cxn>
                  <a:cxn ang="0">
                    <a:pos x="39" y="51"/>
                  </a:cxn>
                  <a:cxn ang="0">
                    <a:pos x="32" y="51"/>
                  </a:cxn>
                  <a:cxn ang="0">
                    <a:pos x="30" y="44"/>
                  </a:cxn>
                  <a:cxn ang="0">
                    <a:pos x="27" y="49"/>
                  </a:cxn>
                  <a:cxn ang="0">
                    <a:pos x="21" y="51"/>
                  </a:cxn>
                  <a:cxn ang="0">
                    <a:pos x="14" y="53"/>
                  </a:cxn>
                  <a:cxn ang="0">
                    <a:pos x="9" y="51"/>
                  </a:cxn>
                  <a:cxn ang="0">
                    <a:pos x="6" y="49"/>
                  </a:cxn>
                  <a:cxn ang="0">
                    <a:pos x="2" y="46"/>
                  </a:cxn>
                  <a:cxn ang="0">
                    <a:pos x="0" y="42"/>
                  </a:cxn>
                  <a:cxn ang="0">
                    <a:pos x="0" y="37"/>
                  </a:cxn>
                  <a:cxn ang="0">
                    <a:pos x="4" y="28"/>
                  </a:cxn>
                  <a:cxn ang="0">
                    <a:pos x="13" y="21"/>
                  </a:cxn>
                  <a:cxn ang="0">
                    <a:pos x="30" y="19"/>
                  </a:cxn>
                  <a:cxn ang="0">
                    <a:pos x="30" y="16"/>
                  </a:cxn>
                  <a:cxn ang="0">
                    <a:pos x="28" y="12"/>
                  </a:cxn>
                  <a:cxn ang="0">
                    <a:pos x="28" y="11"/>
                  </a:cxn>
                  <a:cxn ang="0">
                    <a:pos x="27" y="9"/>
                  </a:cxn>
                  <a:cxn ang="0">
                    <a:pos x="23" y="7"/>
                  </a:cxn>
                  <a:cxn ang="0">
                    <a:pos x="18" y="5"/>
                  </a:cxn>
                  <a:cxn ang="0">
                    <a:pos x="14" y="7"/>
                  </a:cxn>
                  <a:cxn ang="0">
                    <a:pos x="9" y="9"/>
                  </a:cxn>
                  <a:cxn ang="0">
                    <a:pos x="6" y="11"/>
                  </a:cxn>
                  <a:cxn ang="0">
                    <a:pos x="4" y="4"/>
                  </a:cxn>
                  <a:cxn ang="0">
                    <a:pos x="7" y="2"/>
                  </a:cxn>
                  <a:cxn ang="0">
                    <a:pos x="14" y="0"/>
                  </a:cxn>
                </a:cxnLst>
                <a:rect l="0" t="0" r="r" b="b"/>
                <a:pathLst>
                  <a:path w="39" h="53">
                    <a:moveTo>
                      <a:pt x="25" y="25"/>
                    </a:moveTo>
                    <a:lnTo>
                      <a:pt x="20" y="26"/>
                    </a:lnTo>
                    <a:lnTo>
                      <a:pt x="16" y="26"/>
                    </a:lnTo>
                    <a:lnTo>
                      <a:pt x="13" y="30"/>
                    </a:lnTo>
                    <a:lnTo>
                      <a:pt x="9" y="32"/>
                    </a:lnTo>
                    <a:lnTo>
                      <a:pt x="9" y="40"/>
                    </a:lnTo>
                    <a:lnTo>
                      <a:pt x="11" y="44"/>
                    </a:lnTo>
                    <a:lnTo>
                      <a:pt x="14" y="46"/>
                    </a:lnTo>
                    <a:lnTo>
                      <a:pt x="18" y="46"/>
                    </a:lnTo>
                    <a:lnTo>
                      <a:pt x="28" y="40"/>
                    </a:lnTo>
                    <a:lnTo>
                      <a:pt x="30" y="37"/>
                    </a:lnTo>
                    <a:lnTo>
                      <a:pt x="30" y="25"/>
                    </a:lnTo>
                    <a:lnTo>
                      <a:pt x="25" y="25"/>
                    </a:lnTo>
                    <a:close/>
                    <a:moveTo>
                      <a:pt x="14" y="0"/>
                    </a:moveTo>
                    <a:lnTo>
                      <a:pt x="25" y="0"/>
                    </a:lnTo>
                    <a:lnTo>
                      <a:pt x="30" y="2"/>
                    </a:lnTo>
                    <a:lnTo>
                      <a:pt x="34" y="4"/>
                    </a:lnTo>
                    <a:lnTo>
                      <a:pt x="37" y="7"/>
                    </a:lnTo>
                    <a:lnTo>
                      <a:pt x="37" y="11"/>
                    </a:lnTo>
                    <a:lnTo>
                      <a:pt x="39" y="16"/>
                    </a:lnTo>
                    <a:lnTo>
                      <a:pt x="39" y="51"/>
                    </a:lnTo>
                    <a:lnTo>
                      <a:pt x="32" y="51"/>
                    </a:lnTo>
                    <a:lnTo>
                      <a:pt x="30" y="44"/>
                    </a:lnTo>
                    <a:lnTo>
                      <a:pt x="27" y="49"/>
                    </a:lnTo>
                    <a:lnTo>
                      <a:pt x="21" y="51"/>
                    </a:lnTo>
                    <a:lnTo>
                      <a:pt x="14" y="53"/>
                    </a:lnTo>
                    <a:lnTo>
                      <a:pt x="9" y="51"/>
                    </a:lnTo>
                    <a:lnTo>
                      <a:pt x="6" y="49"/>
                    </a:lnTo>
                    <a:lnTo>
                      <a:pt x="2" y="46"/>
                    </a:lnTo>
                    <a:lnTo>
                      <a:pt x="0" y="42"/>
                    </a:lnTo>
                    <a:lnTo>
                      <a:pt x="0" y="37"/>
                    </a:lnTo>
                    <a:lnTo>
                      <a:pt x="4" y="28"/>
                    </a:lnTo>
                    <a:lnTo>
                      <a:pt x="13" y="21"/>
                    </a:lnTo>
                    <a:lnTo>
                      <a:pt x="30" y="19"/>
                    </a:lnTo>
                    <a:lnTo>
                      <a:pt x="30" y="16"/>
                    </a:lnTo>
                    <a:lnTo>
                      <a:pt x="28" y="12"/>
                    </a:lnTo>
                    <a:lnTo>
                      <a:pt x="28" y="11"/>
                    </a:lnTo>
                    <a:lnTo>
                      <a:pt x="27" y="9"/>
                    </a:lnTo>
                    <a:lnTo>
                      <a:pt x="23" y="7"/>
                    </a:lnTo>
                    <a:lnTo>
                      <a:pt x="18" y="5"/>
                    </a:lnTo>
                    <a:lnTo>
                      <a:pt x="14" y="7"/>
                    </a:lnTo>
                    <a:lnTo>
                      <a:pt x="9" y="9"/>
                    </a:lnTo>
                    <a:lnTo>
                      <a:pt x="6" y="11"/>
                    </a:lnTo>
                    <a:lnTo>
                      <a:pt x="4" y="4"/>
                    </a:lnTo>
                    <a:lnTo>
                      <a:pt x="7" y="2"/>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54" name="Freeform 1130"/>
              <p:cNvSpPr>
                <a:spLocks/>
              </p:cNvSpPr>
              <p:nvPr/>
            </p:nvSpPr>
            <p:spPr bwMode="auto">
              <a:xfrm>
                <a:off x="120" y="2420"/>
                <a:ext cx="30" cy="65"/>
              </a:xfrm>
              <a:custGeom>
                <a:avLst/>
                <a:gdLst/>
                <a:ahLst/>
                <a:cxnLst>
                  <a:cxn ang="0">
                    <a:pos x="18" y="0"/>
                  </a:cxn>
                  <a:cxn ang="0">
                    <a:pos x="18" y="12"/>
                  </a:cxn>
                  <a:cxn ang="0">
                    <a:pos x="30" y="12"/>
                  </a:cxn>
                  <a:cxn ang="0">
                    <a:pos x="30" y="19"/>
                  </a:cxn>
                  <a:cxn ang="0">
                    <a:pos x="18" y="19"/>
                  </a:cxn>
                  <a:cxn ang="0">
                    <a:pos x="18" y="51"/>
                  </a:cxn>
                  <a:cxn ang="0">
                    <a:pos x="20" y="54"/>
                  </a:cxn>
                  <a:cxn ang="0">
                    <a:pos x="21" y="56"/>
                  </a:cxn>
                  <a:cxn ang="0">
                    <a:pos x="30" y="56"/>
                  </a:cxn>
                  <a:cxn ang="0">
                    <a:pos x="30" y="63"/>
                  </a:cxn>
                  <a:cxn ang="0">
                    <a:pos x="27" y="63"/>
                  </a:cxn>
                  <a:cxn ang="0">
                    <a:pos x="21" y="65"/>
                  </a:cxn>
                  <a:cxn ang="0">
                    <a:pos x="14" y="61"/>
                  </a:cxn>
                  <a:cxn ang="0">
                    <a:pos x="13" y="59"/>
                  </a:cxn>
                  <a:cxn ang="0">
                    <a:pos x="9" y="58"/>
                  </a:cxn>
                  <a:cxn ang="0">
                    <a:pos x="9" y="19"/>
                  </a:cxn>
                  <a:cxn ang="0">
                    <a:pos x="0" y="19"/>
                  </a:cxn>
                  <a:cxn ang="0">
                    <a:pos x="0" y="12"/>
                  </a:cxn>
                  <a:cxn ang="0">
                    <a:pos x="9" y="12"/>
                  </a:cxn>
                  <a:cxn ang="0">
                    <a:pos x="9" y="3"/>
                  </a:cxn>
                  <a:cxn ang="0">
                    <a:pos x="18" y="0"/>
                  </a:cxn>
                </a:cxnLst>
                <a:rect l="0" t="0" r="r" b="b"/>
                <a:pathLst>
                  <a:path w="30" h="65">
                    <a:moveTo>
                      <a:pt x="18" y="0"/>
                    </a:moveTo>
                    <a:lnTo>
                      <a:pt x="18" y="12"/>
                    </a:lnTo>
                    <a:lnTo>
                      <a:pt x="30" y="12"/>
                    </a:lnTo>
                    <a:lnTo>
                      <a:pt x="30" y="19"/>
                    </a:lnTo>
                    <a:lnTo>
                      <a:pt x="18" y="19"/>
                    </a:lnTo>
                    <a:lnTo>
                      <a:pt x="18" y="51"/>
                    </a:lnTo>
                    <a:lnTo>
                      <a:pt x="20" y="54"/>
                    </a:lnTo>
                    <a:lnTo>
                      <a:pt x="21" y="56"/>
                    </a:lnTo>
                    <a:lnTo>
                      <a:pt x="30" y="56"/>
                    </a:lnTo>
                    <a:lnTo>
                      <a:pt x="30" y="63"/>
                    </a:lnTo>
                    <a:lnTo>
                      <a:pt x="27" y="63"/>
                    </a:lnTo>
                    <a:lnTo>
                      <a:pt x="21" y="65"/>
                    </a:lnTo>
                    <a:lnTo>
                      <a:pt x="14" y="61"/>
                    </a:lnTo>
                    <a:lnTo>
                      <a:pt x="13" y="59"/>
                    </a:lnTo>
                    <a:lnTo>
                      <a:pt x="9" y="58"/>
                    </a:lnTo>
                    <a:lnTo>
                      <a:pt x="9" y="19"/>
                    </a:lnTo>
                    <a:lnTo>
                      <a:pt x="0" y="19"/>
                    </a:lnTo>
                    <a:lnTo>
                      <a:pt x="0" y="12"/>
                    </a:lnTo>
                    <a:lnTo>
                      <a:pt x="9" y="12"/>
                    </a:lnTo>
                    <a:lnTo>
                      <a:pt x="9" y="3"/>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55" name="Freeform 1131"/>
              <p:cNvSpPr>
                <a:spLocks noEditPoints="1"/>
              </p:cNvSpPr>
              <p:nvPr/>
            </p:nvSpPr>
            <p:spPr bwMode="auto">
              <a:xfrm>
                <a:off x="157" y="2432"/>
                <a:ext cx="40" cy="53"/>
              </a:xfrm>
              <a:custGeom>
                <a:avLst/>
                <a:gdLst/>
                <a:ahLst/>
                <a:cxnLst>
                  <a:cxn ang="0">
                    <a:pos x="25" y="25"/>
                  </a:cxn>
                  <a:cxn ang="0">
                    <a:pos x="21" y="26"/>
                  </a:cxn>
                  <a:cxn ang="0">
                    <a:pos x="16" y="26"/>
                  </a:cxn>
                  <a:cxn ang="0">
                    <a:pos x="11" y="32"/>
                  </a:cxn>
                  <a:cxn ang="0">
                    <a:pos x="9" y="37"/>
                  </a:cxn>
                  <a:cxn ang="0">
                    <a:pos x="9" y="40"/>
                  </a:cxn>
                  <a:cxn ang="0">
                    <a:pos x="14" y="46"/>
                  </a:cxn>
                  <a:cxn ang="0">
                    <a:pos x="18" y="46"/>
                  </a:cxn>
                  <a:cxn ang="0">
                    <a:pos x="21" y="44"/>
                  </a:cxn>
                  <a:cxn ang="0">
                    <a:pos x="26" y="42"/>
                  </a:cxn>
                  <a:cxn ang="0">
                    <a:pos x="28" y="40"/>
                  </a:cxn>
                  <a:cxn ang="0">
                    <a:pos x="30" y="37"/>
                  </a:cxn>
                  <a:cxn ang="0">
                    <a:pos x="30" y="25"/>
                  </a:cxn>
                  <a:cxn ang="0">
                    <a:pos x="25" y="25"/>
                  </a:cxn>
                  <a:cxn ang="0">
                    <a:pos x="14" y="0"/>
                  </a:cxn>
                  <a:cxn ang="0">
                    <a:pos x="26" y="0"/>
                  </a:cxn>
                  <a:cxn ang="0">
                    <a:pos x="33" y="4"/>
                  </a:cxn>
                  <a:cxn ang="0">
                    <a:pos x="37" y="7"/>
                  </a:cxn>
                  <a:cxn ang="0">
                    <a:pos x="39" y="11"/>
                  </a:cxn>
                  <a:cxn ang="0">
                    <a:pos x="39" y="46"/>
                  </a:cxn>
                  <a:cxn ang="0">
                    <a:pos x="40" y="51"/>
                  </a:cxn>
                  <a:cxn ang="0">
                    <a:pos x="32" y="51"/>
                  </a:cxn>
                  <a:cxn ang="0">
                    <a:pos x="32" y="44"/>
                  </a:cxn>
                  <a:cxn ang="0">
                    <a:pos x="30" y="44"/>
                  </a:cxn>
                  <a:cxn ang="0">
                    <a:pos x="26" y="49"/>
                  </a:cxn>
                  <a:cxn ang="0">
                    <a:pos x="16" y="53"/>
                  </a:cxn>
                  <a:cxn ang="0">
                    <a:pos x="9" y="51"/>
                  </a:cxn>
                  <a:cxn ang="0">
                    <a:pos x="5" y="49"/>
                  </a:cxn>
                  <a:cxn ang="0">
                    <a:pos x="2" y="46"/>
                  </a:cxn>
                  <a:cxn ang="0">
                    <a:pos x="0" y="42"/>
                  </a:cxn>
                  <a:cxn ang="0">
                    <a:pos x="0" y="37"/>
                  </a:cxn>
                  <a:cxn ang="0">
                    <a:pos x="4" y="28"/>
                  </a:cxn>
                  <a:cxn ang="0">
                    <a:pos x="14" y="21"/>
                  </a:cxn>
                  <a:cxn ang="0">
                    <a:pos x="30" y="19"/>
                  </a:cxn>
                  <a:cxn ang="0">
                    <a:pos x="30" y="12"/>
                  </a:cxn>
                  <a:cxn ang="0">
                    <a:pos x="26" y="9"/>
                  </a:cxn>
                  <a:cxn ang="0">
                    <a:pos x="19" y="5"/>
                  </a:cxn>
                  <a:cxn ang="0">
                    <a:pos x="9" y="9"/>
                  </a:cxn>
                  <a:cxn ang="0">
                    <a:pos x="5" y="11"/>
                  </a:cxn>
                  <a:cxn ang="0">
                    <a:pos x="4" y="4"/>
                  </a:cxn>
                  <a:cxn ang="0">
                    <a:pos x="14" y="0"/>
                  </a:cxn>
                </a:cxnLst>
                <a:rect l="0" t="0" r="r" b="b"/>
                <a:pathLst>
                  <a:path w="40" h="53">
                    <a:moveTo>
                      <a:pt x="25" y="25"/>
                    </a:moveTo>
                    <a:lnTo>
                      <a:pt x="21" y="26"/>
                    </a:lnTo>
                    <a:lnTo>
                      <a:pt x="16" y="26"/>
                    </a:lnTo>
                    <a:lnTo>
                      <a:pt x="11" y="32"/>
                    </a:lnTo>
                    <a:lnTo>
                      <a:pt x="9" y="37"/>
                    </a:lnTo>
                    <a:lnTo>
                      <a:pt x="9" y="40"/>
                    </a:lnTo>
                    <a:lnTo>
                      <a:pt x="14" y="46"/>
                    </a:lnTo>
                    <a:lnTo>
                      <a:pt x="18" y="46"/>
                    </a:lnTo>
                    <a:lnTo>
                      <a:pt x="21" y="44"/>
                    </a:lnTo>
                    <a:lnTo>
                      <a:pt x="26" y="42"/>
                    </a:lnTo>
                    <a:lnTo>
                      <a:pt x="28" y="40"/>
                    </a:lnTo>
                    <a:lnTo>
                      <a:pt x="30" y="37"/>
                    </a:lnTo>
                    <a:lnTo>
                      <a:pt x="30" y="25"/>
                    </a:lnTo>
                    <a:lnTo>
                      <a:pt x="25" y="25"/>
                    </a:lnTo>
                    <a:close/>
                    <a:moveTo>
                      <a:pt x="14" y="0"/>
                    </a:moveTo>
                    <a:lnTo>
                      <a:pt x="26" y="0"/>
                    </a:lnTo>
                    <a:lnTo>
                      <a:pt x="33" y="4"/>
                    </a:lnTo>
                    <a:lnTo>
                      <a:pt x="37" y="7"/>
                    </a:lnTo>
                    <a:lnTo>
                      <a:pt x="39" y="11"/>
                    </a:lnTo>
                    <a:lnTo>
                      <a:pt x="39" y="46"/>
                    </a:lnTo>
                    <a:lnTo>
                      <a:pt x="40" y="51"/>
                    </a:lnTo>
                    <a:lnTo>
                      <a:pt x="32" y="51"/>
                    </a:lnTo>
                    <a:lnTo>
                      <a:pt x="32" y="44"/>
                    </a:lnTo>
                    <a:lnTo>
                      <a:pt x="30" y="44"/>
                    </a:lnTo>
                    <a:lnTo>
                      <a:pt x="26" y="49"/>
                    </a:lnTo>
                    <a:lnTo>
                      <a:pt x="16" y="53"/>
                    </a:lnTo>
                    <a:lnTo>
                      <a:pt x="9" y="51"/>
                    </a:lnTo>
                    <a:lnTo>
                      <a:pt x="5" y="49"/>
                    </a:lnTo>
                    <a:lnTo>
                      <a:pt x="2" y="46"/>
                    </a:lnTo>
                    <a:lnTo>
                      <a:pt x="0" y="42"/>
                    </a:lnTo>
                    <a:lnTo>
                      <a:pt x="0" y="37"/>
                    </a:lnTo>
                    <a:lnTo>
                      <a:pt x="4" y="28"/>
                    </a:lnTo>
                    <a:lnTo>
                      <a:pt x="14" y="21"/>
                    </a:lnTo>
                    <a:lnTo>
                      <a:pt x="30" y="19"/>
                    </a:lnTo>
                    <a:lnTo>
                      <a:pt x="30" y="12"/>
                    </a:lnTo>
                    <a:lnTo>
                      <a:pt x="26" y="9"/>
                    </a:lnTo>
                    <a:lnTo>
                      <a:pt x="19" y="5"/>
                    </a:lnTo>
                    <a:lnTo>
                      <a:pt x="9" y="9"/>
                    </a:lnTo>
                    <a:lnTo>
                      <a:pt x="5" y="11"/>
                    </a:lnTo>
                    <a:lnTo>
                      <a:pt x="4" y="4"/>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56" name="Rectangle 1132"/>
              <p:cNvSpPr>
                <a:spLocks noChangeArrowheads="1"/>
              </p:cNvSpPr>
              <p:nvPr/>
            </p:nvSpPr>
            <p:spPr bwMode="auto">
              <a:xfrm>
                <a:off x="89" y="1667"/>
                <a:ext cx="11" cy="70"/>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757" name="Freeform 1133"/>
              <p:cNvSpPr>
                <a:spLocks/>
              </p:cNvSpPr>
              <p:nvPr/>
            </p:nvSpPr>
            <p:spPr bwMode="auto">
              <a:xfrm>
                <a:off x="114" y="1686"/>
                <a:ext cx="43" cy="51"/>
              </a:xfrm>
              <a:custGeom>
                <a:avLst/>
                <a:gdLst/>
                <a:ahLst/>
                <a:cxnLst>
                  <a:cxn ang="0">
                    <a:pos x="0" y="0"/>
                  </a:cxn>
                  <a:cxn ang="0">
                    <a:pos x="8" y="0"/>
                  </a:cxn>
                  <a:cxn ang="0">
                    <a:pos x="8" y="9"/>
                  </a:cxn>
                  <a:cxn ang="0">
                    <a:pos x="15" y="2"/>
                  </a:cxn>
                  <a:cxn ang="0">
                    <a:pos x="20" y="0"/>
                  </a:cxn>
                  <a:cxn ang="0">
                    <a:pos x="33" y="0"/>
                  </a:cxn>
                  <a:cxn ang="0">
                    <a:pos x="41" y="9"/>
                  </a:cxn>
                  <a:cxn ang="0">
                    <a:pos x="43" y="14"/>
                  </a:cxn>
                  <a:cxn ang="0">
                    <a:pos x="43" y="51"/>
                  </a:cxn>
                  <a:cxn ang="0">
                    <a:pos x="34" y="51"/>
                  </a:cxn>
                  <a:cxn ang="0">
                    <a:pos x="34" y="18"/>
                  </a:cxn>
                  <a:cxn ang="0">
                    <a:pos x="33" y="13"/>
                  </a:cxn>
                  <a:cxn ang="0">
                    <a:pos x="27" y="7"/>
                  </a:cxn>
                  <a:cxn ang="0">
                    <a:pos x="19" y="7"/>
                  </a:cxn>
                  <a:cxn ang="0">
                    <a:pos x="15" y="9"/>
                  </a:cxn>
                  <a:cxn ang="0">
                    <a:pos x="12" y="13"/>
                  </a:cxn>
                  <a:cxn ang="0">
                    <a:pos x="10" y="16"/>
                  </a:cxn>
                  <a:cxn ang="0">
                    <a:pos x="10" y="51"/>
                  </a:cxn>
                  <a:cxn ang="0">
                    <a:pos x="1" y="51"/>
                  </a:cxn>
                  <a:cxn ang="0">
                    <a:pos x="1" y="14"/>
                  </a:cxn>
                  <a:cxn ang="0">
                    <a:pos x="0" y="7"/>
                  </a:cxn>
                  <a:cxn ang="0">
                    <a:pos x="0" y="0"/>
                  </a:cxn>
                </a:cxnLst>
                <a:rect l="0" t="0" r="r" b="b"/>
                <a:pathLst>
                  <a:path w="43" h="51">
                    <a:moveTo>
                      <a:pt x="0" y="0"/>
                    </a:moveTo>
                    <a:lnTo>
                      <a:pt x="8" y="0"/>
                    </a:lnTo>
                    <a:lnTo>
                      <a:pt x="8" y="9"/>
                    </a:lnTo>
                    <a:lnTo>
                      <a:pt x="15" y="2"/>
                    </a:lnTo>
                    <a:lnTo>
                      <a:pt x="20" y="0"/>
                    </a:lnTo>
                    <a:lnTo>
                      <a:pt x="33" y="0"/>
                    </a:lnTo>
                    <a:lnTo>
                      <a:pt x="41" y="9"/>
                    </a:lnTo>
                    <a:lnTo>
                      <a:pt x="43" y="14"/>
                    </a:lnTo>
                    <a:lnTo>
                      <a:pt x="43" y="51"/>
                    </a:lnTo>
                    <a:lnTo>
                      <a:pt x="34" y="51"/>
                    </a:lnTo>
                    <a:lnTo>
                      <a:pt x="34" y="18"/>
                    </a:lnTo>
                    <a:lnTo>
                      <a:pt x="33" y="13"/>
                    </a:lnTo>
                    <a:lnTo>
                      <a:pt x="27" y="7"/>
                    </a:lnTo>
                    <a:lnTo>
                      <a:pt x="19" y="7"/>
                    </a:lnTo>
                    <a:lnTo>
                      <a:pt x="15" y="9"/>
                    </a:lnTo>
                    <a:lnTo>
                      <a:pt x="12" y="13"/>
                    </a:lnTo>
                    <a:lnTo>
                      <a:pt x="10" y="16"/>
                    </a:lnTo>
                    <a:lnTo>
                      <a:pt x="10" y="51"/>
                    </a:lnTo>
                    <a:lnTo>
                      <a:pt x="1" y="51"/>
                    </a:lnTo>
                    <a:lnTo>
                      <a:pt x="1" y="14"/>
                    </a:lnTo>
                    <a:lnTo>
                      <a:pt x="0" y="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58" name="Freeform 1134"/>
              <p:cNvSpPr>
                <a:spLocks noEditPoints="1"/>
              </p:cNvSpPr>
              <p:nvPr/>
            </p:nvSpPr>
            <p:spPr bwMode="auto">
              <a:xfrm>
                <a:off x="171" y="1686"/>
                <a:ext cx="49" cy="72"/>
              </a:xfrm>
              <a:custGeom>
                <a:avLst/>
                <a:gdLst/>
                <a:ahLst/>
                <a:cxnLst>
                  <a:cxn ang="0">
                    <a:pos x="19" y="7"/>
                  </a:cxn>
                  <a:cxn ang="0">
                    <a:pos x="16" y="9"/>
                  </a:cxn>
                  <a:cxn ang="0">
                    <a:pos x="12" y="13"/>
                  </a:cxn>
                  <a:cxn ang="0">
                    <a:pos x="11" y="18"/>
                  </a:cxn>
                  <a:cxn ang="0">
                    <a:pos x="11" y="34"/>
                  </a:cxn>
                  <a:cxn ang="0">
                    <a:pos x="12" y="39"/>
                  </a:cxn>
                  <a:cxn ang="0">
                    <a:pos x="16" y="42"/>
                  </a:cxn>
                  <a:cxn ang="0">
                    <a:pos x="19" y="44"/>
                  </a:cxn>
                  <a:cxn ang="0">
                    <a:pos x="25" y="46"/>
                  </a:cxn>
                  <a:cxn ang="0">
                    <a:pos x="30" y="44"/>
                  </a:cxn>
                  <a:cxn ang="0">
                    <a:pos x="33" y="42"/>
                  </a:cxn>
                  <a:cxn ang="0">
                    <a:pos x="37" y="37"/>
                  </a:cxn>
                  <a:cxn ang="0">
                    <a:pos x="39" y="32"/>
                  </a:cxn>
                  <a:cxn ang="0">
                    <a:pos x="39" y="20"/>
                  </a:cxn>
                  <a:cxn ang="0">
                    <a:pos x="37" y="14"/>
                  </a:cxn>
                  <a:cxn ang="0">
                    <a:pos x="30" y="7"/>
                  </a:cxn>
                  <a:cxn ang="0">
                    <a:pos x="19" y="7"/>
                  </a:cxn>
                  <a:cxn ang="0">
                    <a:pos x="0" y="0"/>
                  </a:cxn>
                  <a:cxn ang="0">
                    <a:pos x="9" y="0"/>
                  </a:cxn>
                  <a:cxn ang="0">
                    <a:pos x="9" y="9"/>
                  </a:cxn>
                  <a:cxn ang="0">
                    <a:pos x="16" y="2"/>
                  </a:cxn>
                  <a:cxn ang="0">
                    <a:pos x="21" y="0"/>
                  </a:cxn>
                  <a:cxn ang="0">
                    <a:pos x="33" y="0"/>
                  </a:cxn>
                  <a:cxn ang="0">
                    <a:pos x="40" y="4"/>
                  </a:cxn>
                  <a:cxn ang="0">
                    <a:pos x="44" y="9"/>
                  </a:cxn>
                  <a:cxn ang="0">
                    <a:pos x="47" y="16"/>
                  </a:cxn>
                  <a:cxn ang="0">
                    <a:pos x="49" y="25"/>
                  </a:cxn>
                  <a:cxn ang="0">
                    <a:pos x="47" y="34"/>
                  </a:cxn>
                  <a:cxn ang="0">
                    <a:pos x="45" y="41"/>
                  </a:cxn>
                  <a:cxn ang="0">
                    <a:pos x="42" y="46"/>
                  </a:cxn>
                  <a:cxn ang="0">
                    <a:pos x="37" y="49"/>
                  </a:cxn>
                  <a:cxn ang="0">
                    <a:pos x="26" y="53"/>
                  </a:cxn>
                  <a:cxn ang="0">
                    <a:pos x="16" y="49"/>
                  </a:cxn>
                  <a:cxn ang="0">
                    <a:pos x="12" y="48"/>
                  </a:cxn>
                  <a:cxn ang="0">
                    <a:pos x="11" y="44"/>
                  </a:cxn>
                  <a:cxn ang="0">
                    <a:pos x="11" y="72"/>
                  </a:cxn>
                  <a:cxn ang="0">
                    <a:pos x="0" y="72"/>
                  </a:cxn>
                  <a:cxn ang="0">
                    <a:pos x="0" y="0"/>
                  </a:cxn>
                </a:cxnLst>
                <a:rect l="0" t="0" r="r" b="b"/>
                <a:pathLst>
                  <a:path w="49" h="72">
                    <a:moveTo>
                      <a:pt x="19" y="7"/>
                    </a:moveTo>
                    <a:lnTo>
                      <a:pt x="16" y="9"/>
                    </a:lnTo>
                    <a:lnTo>
                      <a:pt x="12" y="13"/>
                    </a:lnTo>
                    <a:lnTo>
                      <a:pt x="11" y="18"/>
                    </a:lnTo>
                    <a:lnTo>
                      <a:pt x="11" y="34"/>
                    </a:lnTo>
                    <a:lnTo>
                      <a:pt x="12" y="39"/>
                    </a:lnTo>
                    <a:lnTo>
                      <a:pt x="16" y="42"/>
                    </a:lnTo>
                    <a:lnTo>
                      <a:pt x="19" y="44"/>
                    </a:lnTo>
                    <a:lnTo>
                      <a:pt x="25" y="46"/>
                    </a:lnTo>
                    <a:lnTo>
                      <a:pt x="30" y="44"/>
                    </a:lnTo>
                    <a:lnTo>
                      <a:pt x="33" y="42"/>
                    </a:lnTo>
                    <a:lnTo>
                      <a:pt x="37" y="37"/>
                    </a:lnTo>
                    <a:lnTo>
                      <a:pt x="39" y="32"/>
                    </a:lnTo>
                    <a:lnTo>
                      <a:pt x="39" y="20"/>
                    </a:lnTo>
                    <a:lnTo>
                      <a:pt x="37" y="14"/>
                    </a:lnTo>
                    <a:lnTo>
                      <a:pt x="30" y="7"/>
                    </a:lnTo>
                    <a:lnTo>
                      <a:pt x="19" y="7"/>
                    </a:lnTo>
                    <a:close/>
                    <a:moveTo>
                      <a:pt x="0" y="0"/>
                    </a:moveTo>
                    <a:lnTo>
                      <a:pt x="9" y="0"/>
                    </a:lnTo>
                    <a:lnTo>
                      <a:pt x="9" y="9"/>
                    </a:lnTo>
                    <a:lnTo>
                      <a:pt x="16" y="2"/>
                    </a:lnTo>
                    <a:lnTo>
                      <a:pt x="21" y="0"/>
                    </a:lnTo>
                    <a:lnTo>
                      <a:pt x="33" y="0"/>
                    </a:lnTo>
                    <a:lnTo>
                      <a:pt x="40" y="4"/>
                    </a:lnTo>
                    <a:lnTo>
                      <a:pt x="44" y="9"/>
                    </a:lnTo>
                    <a:lnTo>
                      <a:pt x="47" y="16"/>
                    </a:lnTo>
                    <a:lnTo>
                      <a:pt x="49" y="25"/>
                    </a:lnTo>
                    <a:lnTo>
                      <a:pt x="47" y="34"/>
                    </a:lnTo>
                    <a:lnTo>
                      <a:pt x="45" y="41"/>
                    </a:lnTo>
                    <a:lnTo>
                      <a:pt x="42" y="46"/>
                    </a:lnTo>
                    <a:lnTo>
                      <a:pt x="37" y="49"/>
                    </a:lnTo>
                    <a:lnTo>
                      <a:pt x="26" y="53"/>
                    </a:lnTo>
                    <a:lnTo>
                      <a:pt x="16" y="49"/>
                    </a:lnTo>
                    <a:lnTo>
                      <a:pt x="12" y="48"/>
                    </a:lnTo>
                    <a:lnTo>
                      <a:pt x="11" y="44"/>
                    </a:lnTo>
                    <a:lnTo>
                      <a:pt x="11" y="72"/>
                    </a:lnTo>
                    <a:lnTo>
                      <a:pt x="0" y="72"/>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59" name="Freeform 1135"/>
              <p:cNvSpPr>
                <a:spLocks/>
              </p:cNvSpPr>
              <p:nvPr/>
            </p:nvSpPr>
            <p:spPr bwMode="auto">
              <a:xfrm>
                <a:off x="230" y="1686"/>
                <a:ext cx="42" cy="53"/>
              </a:xfrm>
              <a:custGeom>
                <a:avLst/>
                <a:gdLst/>
                <a:ahLst/>
                <a:cxnLst>
                  <a:cxn ang="0">
                    <a:pos x="0" y="0"/>
                  </a:cxn>
                  <a:cxn ang="0">
                    <a:pos x="9" y="0"/>
                  </a:cxn>
                  <a:cxn ang="0">
                    <a:pos x="9" y="34"/>
                  </a:cxn>
                  <a:cxn ang="0">
                    <a:pos x="11" y="39"/>
                  </a:cxn>
                  <a:cxn ang="0">
                    <a:pos x="13" y="42"/>
                  </a:cxn>
                  <a:cxn ang="0">
                    <a:pos x="16" y="44"/>
                  </a:cxn>
                  <a:cxn ang="0">
                    <a:pos x="25" y="44"/>
                  </a:cxn>
                  <a:cxn ang="0">
                    <a:pos x="28" y="42"/>
                  </a:cxn>
                  <a:cxn ang="0">
                    <a:pos x="34" y="37"/>
                  </a:cxn>
                  <a:cxn ang="0">
                    <a:pos x="34" y="0"/>
                  </a:cxn>
                  <a:cxn ang="0">
                    <a:pos x="42" y="0"/>
                  </a:cxn>
                  <a:cxn ang="0">
                    <a:pos x="42" y="51"/>
                  </a:cxn>
                  <a:cxn ang="0">
                    <a:pos x="35" y="51"/>
                  </a:cxn>
                  <a:cxn ang="0">
                    <a:pos x="35" y="42"/>
                  </a:cxn>
                  <a:cxn ang="0">
                    <a:pos x="34" y="42"/>
                  </a:cxn>
                  <a:cxn ang="0">
                    <a:pos x="32" y="46"/>
                  </a:cxn>
                  <a:cxn ang="0">
                    <a:pos x="28" y="49"/>
                  </a:cxn>
                  <a:cxn ang="0">
                    <a:pos x="18" y="53"/>
                  </a:cxn>
                  <a:cxn ang="0">
                    <a:pos x="14" y="51"/>
                  </a:cxn>
                  <a:cxn ang="0">
                    <a:pos x="11" y="51"/>
                  </a:cxn>
                  <a:cxn ang="0">
                    <a:pos x="7" y="49"/>
                  </a:cxn>
                  <a:cxn ang="0">
                    <a:pos x="4" y="46"/>
                  </a:cxn>
                  <a:cxn ang="0">
                    <a:pos x="2" y="42"/>
                  </a:cxn>
                  <a:cxn ang="0">
                    <a:pos x="0" y="37"/>
                  </a:cxn>
                  <a:cxn ang="0">
                    <a:pos x="0" y="0"/>
                  </a:cxn>
                </a:cxnLst>
                <a:rect l="0" t="0" r="r" b="b"/>
                <a:pathLst>
                  <a:path w="42" h="53">
                    <a:moveTo>
                      <a:pt x="0" y="0"/>
                    </a:moveTo>
                    <a:lnTo>
                      <a:pt x="9" y="0"/>
                    </a:lnTo>
                    <a:lnTo>
                      <a:pt x="9" y="34"/>
                    </a:lnTo>
                    <a:lnTo>
                      <a:pt x="11" y="39"/>
                    </a:lnTo>
                    <a:lnTo>
                      <a:pt x="13" y="42"/>
                    </a:lnTo>
                    <a:lnTo>
                      <a:pt x="16" y="44"/>
                    </a:lnTo>
                    <a:lnTo>
                      <a:pt x="25" y="44"/>
                    </a:lnTo>
                    <a:lnTo>
                      <a:pt x="28" y="42"/>
                    </a:lnTo>
                    <a:lnTo>
                      <a:pt x="34" y="37"/>
                    </a:lnTo>
                    <a:lnTo>
                      <a:pt x="34" y="0"/>
                    </a:lnTo>
                    <a:lnTo>
                      <a:pt x="42" y="0"/>
                    </a:lnTo>
                    <a:lnTo>
                      <a:pt x="42" y="51"/>
                    </a:lnTo>
                    <a:lnTo>
                      <a:pt x="35" y="51"/>
                    </a:lnTo>
                    <a:lnTo>
                      <a:pt x="35" y="42"/>
                    </a:lnTo>
                    <a:lnTo>
                      <a:pt x="34" y="42"/>
                    </a:lnTo>
                    <a:lnTo>
                      <a:pt x="32" y="46"/>
                    </a:lnTo>
                    <a:lnTo>
                      <a:pt x="28" y="49"/>
                    </a:lnTo>
                    <a:lnTo>
                      <a:pt x="18" y="53"/>
                    </a:lnTo>
                    <a:lnTo>
                      <a:pt x="14" y="51"/>
                    </a:lnTo>
                    <a:lnTo>
                      <a:pt x="11" y="51"/>
                    </a:lnTo>
                    <a:lnTo>
                      <a:pt x="7" y="49"/>
                    </a:lnTo>
                    <a:lnTo>
                      <a:pt x="4" y="46"/>
                    </a:lnTo>
                    <a:lnTo>
                      <a:pt x="2" y="42"/>
                    </a:lnTo>
                    <a:lnTo>
                      <a:pt x="0" y="3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60" name="Freeform 1136"/>
              <p:cNvSpPr>
                <a:spLocks/>
              </p:cNvSpPr>
              <p:nvPr/>
            </p:nvSpPr>
            <p:spPr bwMode="auto">
              <a:xfrm>
                <a:off x="283" y="1674"/>
                <a:ext cx="30" cy="65"/>
              </a:xfrm>
              <a:custGeom>
                <a:avLst/>
                <a:gdLst/>
                <a:ahLst/>
                <a:cxnLst>
                  <a:cxn ang="0">
                    <a:pos x="16" y="0"/>
                  </a:cxn>
                  <a:cxn ang="0">
                    <a:pos x="16" y="12"/>
                  </a:cxn>
                  <a:cxn ang="0">
                    <a:pos x="30" y="12"/>
                  </a:cxn>
                  <a:cxn ang="0">
                    <a:pos x="30" y="19"/>
                  </a:cxn>
                  <a:cxn ang="0">
                    <a:pos x="16" y="19"/>
                  </a:cxn>
                  <a:cxn ang="0">
                    <a:pos x="16" y="51"/>
                  </a:cxn>
                  <a:cxn ang="0">
                    <a:pos x="17" y="54"/>
                  </a:cxn>
                  <a:cxn ang="0">
                    <a:pos x="19" y="56"/>
                  </a:cxn>
                  <a:cxn ang="0">
                    <a:pos x="28" y="56"/>
                  </a:cxn>
                  <a:cxn ang="0">
                    <a:pos x="28" y="63"/>
                  </a:cxn>
                  <a:cxn ang="0">
                    <a:pos x="24" y="63"/>
                  </a:cxn>
                  <a:cxn ang="0">
                    <a:pos x="21" y="65"/>
                  </a:cxn>
                  <a:cxn ang="0">
                    <a:pos x="16" y="63"/>
                  </a:cxn>
                  <a:cxn ang="0">
                    <a:pos x="14" y="61"/>
                  </a:cxn>
                  <a:cxn ang="0">
                    <a:pos x="10" y="60"/>
                  </a:cxn>
                  <a:cxn ang="0">
                    <a:pos x="9" y="58"/>
                  </a:cxn>
                  <a:cxn ang="0">
                    <a:pos x="7" y="53"/>
                  </a:cxn>
                  <a:cxn ang="0">
                    <a:pos x="7" y="19"/>
                  </a:cxn>
                  <a:cxn ang="0">
                    <a:pos x="0" y="19"/>
                  </a:cxn>
                  <a:cxn ang="0">
                    <a:pos x="0" y="12"/>
                  </a:cxn>
                  <a:cxn ang="0">
                    <a:pos x="7" y="12"/>
                  </a:cxn>
                  <a:cxn ang="0">
                    <a:pos x="7" y="4"/>
                  </a:cxn>
                  <a:cxn ang="0">
                    <a:pos x="16" y="0"/>
                  </a:cxn>
                </a:cxnLst>
                <a:rect l="0" t="0" r="r" b="b"/>
                <a:pathLst>
                  <a:path w="30" h="65">
                    <a:moveTo>
                      <a:pt x="16" y="0"/>
                    </a:moveTo>
                    <a:lnTo>
                      <a:pt x="16" y="12"/>
                    </a:lnTo>
                    <a:lnTo>
                      <a:pt x="30" y="12"/>
                    </a:lnTo>
                    <a:lnTo>
                      <a:pt x="30" y="19"/>
                    </a:lnTo>
                    <a:lnTo>
                      <a:pt x="16" y="19"/>
                    </a:lnTo>
                    <a:lnTo>
                      <a:pt x="16" y="51"/>
                    </a:lnTo>
                    <a:lnTo>
                      <a:pt x="17" y="54"/>
                    </a:lnTo>
                    <a:lnTo>
                      <a:pt x="19" y="56"/>
                    </a:lnTo>
                    <a:lnTo>
                      <a:pt x="28" y="56"/>
                    </a:lnTo>
                    <a:lnTo>
                      <a:pt x="28" y="63"/>
                    </a:lnTo>
                    <a:lnTo>
                      <a:pt x="24" y="63"/>
                    </a:lnTo>
                    <a:lnTo>
                      <a:pt x="21" y="65"/>
                    </a:lnTo>
                    <a:lnTo>
                      <a:pt x="16" y="63"/>
                    </a:lnTo>
                    <a:lnTo>
                      <a:pt x="14" y="61"/>
                    </a:lnTo>
                    <a:lnTo>
                      <a:pt x="10" y="60"/>
                    </a:lnTo>
                    <a:lnTo>
                      <a:pt x="9" y="58"/>
                    </a:lnTo>
                    <a:lnTo>
                      <a:pt x="7" y="53"/>
                    </a:lnTo>
                    <a:lnTo>
                      <a:pt x="7" y="19"/>
                    </a:lnTo>
                    <a:lnTo>
                      <a:pt x="0" y="19"/>
                    </a:lnTo>
                    <a:lnTo>
                      <a:pt x="0" y="12"/>
                    </a:lnTo>
                    <a:lnTo>
                      <a:pt x="7" y="12"/>
                    </a:lnTo>
                    <a:lnTo>
                      <a:pt x="7" y="4"/>
                    </a:lnTo>
                    <a:lnTo>
                      <a:pt x="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61" name="Rectangle 1137"/>
              <p:cNvSpPr>
                <a:spLocks noChangeArrowheads="1"/>
              </p:cNvSpPr>
              <p:nvPr/>
            </p:nvSpPr>
            <p:spPr bwMode="auto">
              <a:xfrm>
                <a:off x="89" y="1786"/>
                <a:ext cx="11" cy="71"/>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762" name="Freeform 1138"/>
              <p:cNvSpPr>
                <a:spLocks/>
              </p:cNvSpPr>
              <p:nvPr/>
            </p:nvSpPr>
            <p:spPr bwMode="auto">
              <a:xfrm>
                <a:off x="114" y="1806"/>
                <a:ext cx="43" cy="51"/>
              </a:xfrm>
              <a:custGeom>
                <a:avLst/>
                <a:gdLst/>
                <a:ahLst/>
                <a:cxnLst>
                  <a:cxn ang="0">
                    <a:pos x="0" y="0"/>
                  </a:cxn>
                  <a:cxn ang="0">
                    <a:pos x="8" y="0"/>
                  </a:cxn>
                  <a:cxn ang="0">
                    <a:pos x="8" y="8"/>
                  </a:cxn>
                  <a:cxn ang="0">
                    <a:pos x="15" y="1"/>
                  </a:cxn>
                  <a:cxn ang="0">
                    <a:pos x="20" y="0"/>
                  </a:cxn>
                  <a:cxn ang="0">
                    <a:pos x="33" y="0"/>
                  </a:cxn>
                  <a:cxn ang="0">
                    <a:pos x="41" y="8"/>
                  </a:cxn>
                  <a:cxn ang="0">
                    <a:pos x="43" y="14"/>
                  </a:cxn>
                  <a:cxn ang="0">
                    <a:pos x="43" y="51"/>
                  </a:cxn>
                  <a:cxn ang="0">
                    <a:pos x="34" y="51"/>
                  </a:cxn>
                  <a:cxn ang="0">
                    <a:pos x="34" y="17"/>
                  </a:cxn>
                  <a:cxn ang="0">
                    <a:pos x="33" y="12"/>
                  </a:cxn>
                  <a:cxn ang="0">
                    <a:pos x="27" y="7"/>
                  </a:cxn>
                  <a:cxn ang="0">
                    <a:pos x="19" y="7"/>
                  </a:cxn>
                  <a:cxn ang="0">
                    <a:pos x="15" y="8"/>
                  </a:cxn>
                  <a:cxn ang="0">
                    <a:pos x="12" y="12"/>
                  </a:cxn>
                  <a:cxn ang="0">
                    <a:pos x="10" y="15"/>
                  </a:cxn>
                  <a:cxn ang="0">
                    <a:pos x="10" y="51"/>
                  </a:cxn>
                  <a:cxn ang="0">
                    <a:pos x="1" y="51"/>
                  </a:cxn>
                  <a:cxn ang="0">
                    <a:pos x="1" y="14"/>
                  </a:cxn>
                  <a:cxn ang="0">
                    <a:pos x="0" y="7"/>
                  </a:cxn>
                  <a:cxn ang="0">
                    <a:pos x="0" y="0"/>
                  </a:cxn>
                </a:cxnLst>
                <a:rect l="0" t="0" r="r" b="b"/>
                <a:pathLst>
                  <a:path w="43" h="51">
                    <a:moveTo>
                      <a:pt x="0" y="0"/>
                    </a:moveTo>
                    <a:lnTo>
                      <a:pt x="8" y="0"/>
                    </a:lnTo>
                    <a:lnTo>
                      <a:pt x="8" y="8"/>
                    </a:lnTo>
                    <a:lnTo>
                      <a:pt x="15" y="1"/>
                    </a:lnTo>
                    <a:lnTo>
                      <a:pt x="20" y="0"/>
                    </a:lnTo>
                    <a:lnTo>
                      <a:pt x="33" y="0"/>
                    </a:lnTo>
                    <a:lnTo>
                      <a:pt x="41" y="8"/>
                    </a:lnTo>
                    <a:lnTo>
                      <a:pt x="43" y="14"/>
                    </a:lnTo>
                    <a:lnTo>
                      <a:pt x="43" y="51"/>
                    </a:lnTo>
                    <a:lnTo>
                      <a:pt x="34" y="51"/>
                    </a:lnTo>
                    <a:lnTo>
                      <a:pt x="34" y="17"/>
                    </a:lnTo>
                    <a:lnTo>
                      <a:pt x="33" y="12"/>
                    </a:lnTo>
                    <a:lnTo>
                      <a:pt x="27" y="7"/>
                    </a:lnTo>
                    <a:lnTo>
                      <a:pt x="19" y="7"/>
                    </a:lnTo>
                    <a:lnTo>
                      <a:pt x="15" y="8"/>
                    </a:lnTo>
                    <a:lnTo>
                      <a:pt x="12" y="12"/>
                    </a:lnTo>
                    <a:lnTo>
                      <a:pt x="10" y="15"/>
                    </a:lnTo>
                    <a:lnTo>
                      <a:pt x="10" y="51"/>
                    </a:lnTo>
                    <a:lnTo>
                      <a:pt x="1" y="51"/>
                    </a:lnTo>
                    <a:lnTo>
                      <a:pt x="1" y="14"/>
                    </a:lnTo>
                    <a:lnTo>
                      <a:pt x="0" y="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63" name="Freeform 1139"/>
              <p:cNvSpPr>
                <a:spLocks/>
              </p:cNvSpPr>
              <p:nvPr/>
            </p:nvSpPr>
            <p:spPr bwMode="auto">
              <a:xfrm>
                <a:off x="166" y="1793"/>
                <a:ext cx="30" cy="65"/>
              </a:xfrm>
              <a:custGeom>
                <a:avLst/>
                <a:gdLst/>
                <a:ahLst/>
                <a:cxnLst>
                  <a:cxn ang="0">
                    <a:pos x="17" y="0"/>
                  </a:cxn>
                  <a:cxn ang="0">
                    <a:pos x="17" y="13"/>
                  </a:cxn>
                  <a:cxn ang="0">
                    <a:pos x="30" y="13"/>
                  </a:cxn>
                  <a:cxn ang="0">
                    <a:pos x="30" y="20"/>
                  </a:cxn>
                  <a:cxn ang="0">
                    <a:pos x="17" y="20"/>
                  </a:cxn>
                  <a:cxn ang="0">
                    <a:pos x="17" y="51"/>
                  </a:cxn>
                  <a:cxn ang="0">
                    <a:pos x="19" y="55"/>
                  </a:cxn>
                  <a:cxn ang="0">
                    <a:pos x="21" y="57"/>
                  </a:cxn>
                  <a:cxn ang="0">
                    <a:pos x="30" y="57"/>
                  </a:cxn>
                  <a:cxn ang="0">
                    <a:pos x="30" y="64"/>
                  </a:cxn>
                  <a:cxn ang="0">
                    <a:pos x="26" y="64"/>
                  </a:cxn>
                  <a:cxn ang="0">
                    <a:pos x="21" y="65"/>
                  </a:cxn>
                  <a:cxn ang="0">
                    <a:pos x="14" y="62"/>
                  </a:cxn>
                  <a:cxn ang="0">
                    <a:pos x="12" y="60"/>
                  </a:cxn>
                  <a:cxn ang="0">
                    <a:pos x="9" y="58"/>
                  </a:cxn>
                  <a:cxn ang="0">
                    <a:pos x="9" y="20"/>
                  </a:cxn>
                  <a:cxn ang="0">
                    <a:pos x="0" y="20"/>
                  </a:cxn>
                  <a:cxn ang="0">
                    <a:pos x="0" y="13"/>
                  </a:cxn>
                  <a:cxn ang="0">
                    <a:pos x="9" y="13"/>
                  </a:cxn>
                  <a:cxn ang="0">
                    <a:pos x="9" y="4"/>
                  </a:cxn>
                  <a:cxn ang="0">
                    <a:pos x="17" y="0"/>
                  </a:cxn>
                </a:cxnLst>
                <a:rect l="0" t="0" r="r" b="b"/>
                <a:pathLst>
                  <a:path w="30" h="65">
                    <a:moveTo>
                      <a:pt x="17" y="0"/>
                    </a:moveTo>
                    <a:lnTo>
                      <a:pt x="17" y="13"/>
                    </a:lnTo>
                    <a:lnTo>
                      <a:pt x="30" y="13"/>
                    </a:lnTo>
                    <a:lnTo>
                      <a:pt x="30" y="20"/>
                    </a:lnTo>
                    <a:lnTo>
                      <a:pt x="17" y="20"/>
                    </a:lnTo>
                    <a:lnTo>
                      <a:pt x="17" y="51"/>
                    </a:lnTo>
                    <a:lnTo>
                      <a:pt x="19" y="55"/>
                    </a:lnTo>
                    <a:lnTo>
                      <a:pt x="21" y="57"/>
                    </a:lnTo>
                    <a:lnTo>
                      <a:pt x="30" y="57"/>
                    </a:lnTo>
                    <a:lnTo>
                      <a:pt x="30" y="64"/>
                    </a:lnTo>
                    <a:lnTo>
                      <a:pt x="26" y="64"/>
                    </a:lnTo>
                    <a:lnTo>
                      <a:pt x="21" y="65"/>
                    </a:lnTo>
                    <a:lnTo>
                      <a:pt x="14" y="62"/>
                    </a:lnTo>
                    <a:lnTo>
                      <a:pt x="12" y="60"/>
                    </a:lnTo>
                    <a:lnTo>
                      <a:pt x="9" y="58"/>
                    </a:lnTo>
                    <a:lnTo>
                      <a:pt x="9" y="20"/>
                    </a:lnTo>
                    <a:lnTo>
                      <a:pt x="0" y="20"/>
                    </a:lnTo>
                    <a:lnTo>
                      <a:pt x="0" y="13"/>
                    </a:lnTo>
                    <a:lnTo>
                      <a:pt x="9" y="13"/>
                    </a:lnTo>
                    <a:lnTo>
                      <a:pt x="9" y="4"/>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64" name="Freeform 1140"/>
              <p:cNvSpPr>
                <a:spLocks noEditPoints="1"/>
              </p:cNvSpPr>
              <p:nvPr/>
            </p:nvSpPr>
            <p:spPr bwMode="auto">
              <a:xfrm>
                <a:off x="203" y="1806"/>
                <a:ext cx="43" cy="52"/>
              </a:xfrm>
              <a:custGeom>
                <a:avLst/>
                <a:gdLst/>
                <a:ahLst/>
                <a:cxnLst>
                  <a:cxn ang="0">
                    <a:pos x="22" y="5"/>
                  </a:cxn>
                  <a:cxn ang="0">
                    <a:pos x="17" y="7"/>
                  </a:cxn>
                  <a:cxn ang="0">
                    <a:pos x="13" y="8"/>
                  </a:cxn>
                  <a:cxn ang="0">
                    <a:pos x="12" y="12"/>
                  </a:cxn>
                  <a:cxn ang="0">
                    <a:pos x="10" y="17"/>
                  </a:cxn>
                  <a:cxn ang="0">
                    <a:pos x="8" y="21"/>
                  </a:cxn>
                  <a:cxn ang="0">
                    <a:pos x="34" y="21"/>
                  </a:cxn>
                  <a:cxn ang="0">
                    <a:pos x="34" y="14"/>
                  </a:cxn>
                  <a:cxn ang="0">
                    <a:pos x="33" y="10"/>
                  </a:cxn>
                  <a:cxn ang="0">
                    <a:pos x="31" y="8"/>
                  </a:cxn>
                  <a:cxn ang="0">
                    <a:pos x="27" y="7"/>
                  </a:cxn>
                  <a:cxn ang="0">
                    <a:pos x="22" y="5"/>
                  </a:cxn>
                  <a:cxn ang="0">
                    <a:pos x="17" y="0"/>
                  </a:cxn>
                  <a:cxn ang="0">
                    <a:pos x="29" y="0"/>
                  </a:cxn>
                  <a:cxn ang="0">
                    <a:pos x="34" y="1"/>
                  </a:cxn>
                  <a:cxn ang="0">
                    <a:pos x="38" y="5"/>
                  </a:cxn>
                  <a:cxn ang="0">
                    <a:pos x="41" y="10"/>
                  </a:cxn>
                  <a:cxn ang="0">
                    <a:pos x="43" y="14"/>
                  </a:cxn>
                  <a:cxn ang="0">
                    <a:pos x="43" y="28"/>
                  </a:cxn>
                  <a:cxn ang="0">
                    <a:pos x="8" y="28"/>
                  </a:cxn>
                  <a:cxn ang="0">
                    <a:pos x="8" y="33"/>
                  </a:cxn>
                  <a:cxn ang="0">
                    <a:pos x="10" y="37"/>
                  </a:cxn>
                  <a:cxn ang="0">
                    <a:pos x="13" y="40"/>
                  </a:cxn>
                  <a:cxn ang="0">
                    <a:pos x="20" y="44"/>
                  </a:cxn>
                  <a:cxn ang="0">
                    <a:pos x="36" y="44"/>
                  </a:cxn>
                  <a:cxn ang="0">
                    <a:pos x="40" y="42"/>
                  </a:cxn>
                  <a:cxn ang="0">
                    <a:pos x="41" y="49"/>
                  </a:cxn>
                  <a:cxn ang="0">
                    <a:pos x="36" y="51"/>
                  </a:cxn>
                  <a:cxn ang="0">
                    <a:pos x="31" y="51"/>
                  </a:cxn>
                  <a:cxn ang="0">
                    <a:pos x="24" y="52"/>
                  </a:cxn>
                  <a:cxn ang="0">
                    <a:pos x="17" y="51"/>
                  </a:cxn>
                  <a:cxn ang="0">
                    <a:pos x="12" y="49"/>
                  </a:cxn>
                  <a:cxn ang="0">
                    <a:pos x="7" y="45"/>
                  </a:cxn>
                  <a:cxn ang="0">
                    <a:pos x="3" y="40"/>
                  </a:cxn>
                  <a:cxn ang="0">
                    <a:pos x="0" y="33"/>
                  </a:cxn>
                  <a:cxn ang="0">
                    <a:pos x="0" y="19"/>
                  </a:cxn>
                  <a:cxn ang="0">
                    <a:pos x="3" y="12"/>
                  </a:cxn>
                  <a:cxn ang="0">
                    <a:pos x="7" y="7"/>
                  </a:cxn>
                  <a:cxn ang="0">
                    <a:pos x="10" y="3"/>
                  </a:cxn>
                  <a:cxn ang="0">
                    <a:pos x="17" y="0"/>
                  </a:cxn>
                </a:cxnLst>
                <a:rect l="0" t="0" r="r" b="b"/>
                <a:pathLst>
                  <a:path w="43" h="52">
                    <a:moveTo>
                      <a:pt x="22" y="5"/>
                    </a:moveTo>
                    <a:lnTo>
                      <a:pt x="17" y="7"/>
                    </a:lnTo>
                    <a:lnTo>
                      <a:pt x="13" y="8"/>
                    </a:lnTo>
                    <a:lnTo>
                      <a:pt x="12" y="12"/>
                    </a:lnTo>
                    <a:lnTo>
                      <a:pt x="10" y="17"/>
                    </a:lnTo>
                    <a:lnTo>
                      <a:pt x="8" y="21"/>
                    </a:lnTo>
                    <a:lnTo>
                      <a:pt x="34" y="21"/>
                    </a:lnTo>
                    <a:lnTo>
                      <a:pt x="34" y="14"/>
                    </a:lnTo>
                    <a:lnTo>
                      <a:pt x="33" y="10"/>
                    </a:lnTo>
                    <a:lnTo>
                      <a:pt x="31" y="8"/>
                    </a:lnTo>
                    <a:lnTo>
                      <a:pt x="27" y="7"/>
                    </a:lnTo>
                    <a:lnTo>
                      <a:pt x="22" y="5"/>
                    </a:lnTo>
                    <a:close/>
                    <a:moveTo>
                      <a:pt x="17" y="0"/>
                    </a:moveTo>
                    <a:lnTo>
                      <a:pt x="29" y="0"/>
                    </a:lnTo>
                    <a:lnTo>
                      <a:pt x="34" y="1"/>
                    </a:lnTo>
                    <a:lnTo>
                      <a:pt x="38" y="5"/>
                    </a:lnTo>
                    <a:lnTo>
                      <a:pt x="41" y="10"/>
                    </a:lnTo>
                    <a:lnTo>
                      <a:pt x="43" y="14"/>
                    </a:lnTo>
                    <a:lnTo>
                      <a:pt x="43" y="28"/>
                    </a:lnTo>
                    <a:lnTo>
                      <a:pt x="8" y="28"/>
                    </a:lnTo>
                    <a:lnTo>
                      <a:pt x="8" y="33"/>
                    </a:lnTo>
                    <a:lnTo>
                      <a:pt x="10" y="37"/>
                    </a:lnTo>
                    <a:lnTo>
                      <a:pt x="13" y="40"/>
                    </a:lnTo>
                    <a:lnTo>
                      <a:pt x="20" y="44"/>
                    </a:lnTo>
                    <a:lnTo>
                      <a:pt x="36" y="44"/>
                    </a:lnTo>
                    <a:lnTo>
                      <a:pt x="40" y="42"/>
                    </a:lnTo>
                    <a:lnTo>
                      <a:pt x="41" y="49"/>
                    </a:lnTo>
                    <a:lnTo>
                      <a:pt x="36" y="51"/>
                    </a:lnTo>
                    <a:lnTo>
                      <a:pt x="31" y="51"/>
                    </a:lnTo>
                    <a:lnTo>
                      <a:pt x="24" y="52"/>
                    </a:lnTo>
                    <a:lnTo>
                      <a:pt x="17" y="51"/>
                    </a:lnTo>
                    <a:lnTo>
                      <a:pt x="12" y="49"/>
                    </a:lnTo>
                    <a:lnTo>
                      <a:pt x="7" y="45"/>
                    </a:lnTo>
                    <a:lnTo>
                      <a:pt x="3" y="40"/>
                    </a:lnTo>
                    <a:lnTo>
                      <a:pt x="0" y="33"/>
                    </a:lnTo>
                    <a:lnTo>
                      <a:pt x="0" y="19"/>
                    </a:lnTo>
                    <a:lnTo>
                      <a:pt x="3" y="12"/>
                    </a:lnTo>
                    <a:lnTo>
                      <a:pt x="7" y="7"/>
                    </a:lnTo>
                    <a:lnTo>
                      <a:pt x="10" y="3"/>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65" name="Freeform 1141"/>
              <p:cNvSpPr>
                <a:spLocks/>
              </p:cNvSpPr>
              <p:nvPr/>
            </p:nvSpPr>
            <p:spPr bwMode="auto">
              <a:xfrm>
                <a:off x="258" y="1806"/>
                <a:ext cx="25" cy="51"/>
              </a:xfrm>
              <a:custGeom>
                <a:avLst/>
                <a:gdLst/>
                <a:ahLst/>
                <a:cxnLst>
                  <a:cxn ang="0">
                    <a:pos x="0" y="0"/>
                  </a:cxn>
                  <a:cxn ang="0">
                    <a:pos x="7" y="0"/>
                  </a:cxn>
                  <a:cxn ang="0">
                    <a:pos x="7" y="10"/>
                  </a:cxn>
                  <a:cxn ang="0">
                    <a:pos x="9" y="10"/>
                  </a:cxn>
                  <a:cxn ang="0">
                    <a:pos x="11" y="5"/>
                  </a:cxn>
                  <a:cxn ang="0">
                    <a:pos x="14" y="1"/>
                  </a:cxn>
                  <a:cxn ang="0">
                    <a:pos x="18" y="0"/>
                  </a:cxn>
                  <a:cxn ang="0">
                    <a:pos x="25" y="0"/>
                  </a:cxn>
                  <a:cxn ang="0">
                    <a:pos x="25" y="8"/>
                  </a:cxn>
                  <a:cxn ang="0">
                    <a:pos x="18" y="8"/>
                  </a:cxn>
                  <a:cxn ang="0">
                    <a:pos x="14" y="10"/>
                  </a:cxn>
                  <a:cxn ang="0">
                    <a:pos x="11" y="14"/>
                  </a:cxn>
                  <a:cxn ang="0">
                    <a:pos x="9" y="19"/>
                  </a:cxn>
                  <a:cxn ang="0">
                    <a:pos x="9" y="51"/>
                  </a:cxn>
                  <a:cxn ang="0">
                    <a:pos x="0" y="51"/>
                  </a:cxn>
                  <a:cxn ang="0">
                    <a:pos x="0" y="0"/>
                  </a:cxn>
                </a:cxnLst>
                <a:rect l="0" t="0" r="r" b="b"/>
                <a:pathLst>
                  <a:path w="25" h="51">
                    <a:moveTo>
                      <a:pt x="0" y="0"/>
                    </a:moveTo>
                    <a:lnTo>
                      <a:pt x="7" y="0"/>
                    </a:lnTo>
                    <a:lnTo>
                      <a:pt x="7" y="10"/>
                    </a:lnTo>
                    <a:lnTo>
                      <a:pt x="9" y="10"/>
                    </a:lnTo>
                    <a:lnTo>
                      <a:pt x="11" y="5"/>
                    </a:lnTo>
                    <a:lnTo>
                      <a:pt x="14" y="1"/>
                    </a:lnTo>
                    <a:lnTo>
                      <a:pt x="18" y="0"/>
                    </a:lnTo>
                    <a:lnTo>
                      <a:pt x="25" y="0"/>
                    </a:lnTo>
                    <a:lnTo>
                      <a:pt x="25" y="8"/>
                    </a:lnTo>
                    <a:lnTo>
                      <a:pt x="18" y="8"/>
                    </a:lnTo>
                    <a:lnTo>
                      <a:pt x="14" y="10"/>
                    </a:lnTo>
                    <a:lnTo>
                      <a:pt x="11" y="14"/>
                    </a:lnTo>
                    <a:lnTo>
                      <a:pt x="9" y="19"/>
                    </a:lnTo>
                    <a:lnTo>
                      <a:pt x="9"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66" name="Freeform 1142"/>
              <p:cNvSpPr>
                <a:spLocks/>
              </p:cNvSpPr>
              <p:nvPr/>
            </p:nvSpPr>
            <p:spPr bwMode="auto">
              <a:xfrm>
                <a:off x="286" y="1781"/>
                <a:ext cx="32" cy="76"/>
              </a:xfrm>
              <a:custGeom>
                <a:avLst/>
                <a:gdLst/>
                <a:ahLst/>
                <a:cxnLst>
                  <a:cxn ang="0">
                    <a:pos x="21" y="0"/>
                  </a:cxn>
                  <a:cxn ang="0">
                    <a:pos x="28" y="0"/>
                  </a:cxn>
                  <a:cxn ang="0">
                    <a:pos x="32" y="2"/>
                  </a:cxn>
                  <a:cxn ang="0">
                    <a:pos x="32" y="9"/>
                  </a:cxn>
                  <a:cxn ang="0">
                    <a:pos x="28" y="9"/>
                  </a:cxn>
                  <a:cxn ang="0">
                    <a:pos x="25" y="7"/>
                  </a:cxn>
                  <a:cxn ang="0">
                    <a:pos x="21" y="9"/>
                  </a:cxn>
                  <a:cxn ang="0">
                    <a:pos x="20" y="11"/>
                  </a:cxn>
                  <a:cxn ang="0">
                    <a:pos x="16" y="18"/>
                  </a:cxn>
                  <a:cxn ang="0">
                    <a:pos x="16" y="25"/>
                  </a:cxn>
                  <a:cxn ang="0">
                    <a:pos x="28" y="25"/>
                  </a:cxn>
                  <a:cxn ang="0">
                    <a:pos x="28" y="32"/>
                  </a:cxn>
                  <a:cxn ang="0">
                    <a:pos x="16" y="32"/>
                  </a:cxn>
                  <a:cxn ang="0">
                    <a:pos x="16" y="76"/>
                  </a:cxn>
                  <a:cxn ang="0">
                    <a:pos x="7" y="76"/>
                  </a:cxn>
                  <a:cxn ang="0">
                    <a:pos x="7" y="32"/>
                  </a:cxn>
                  <a:cxn ang="0">
                    <a:pos x="0" y="32"/>
                  </a:cxn>
                  <a:cxn ang="0">
                    <a:pos x="0" y="25"/>
                  </a:cxn>
                  <a:cxn ang="0">
                    <a:pos x="7" y="25"/>
                  </a:cxn>
                  <a:cxn ang="0">
                    <a:pos x="7" y="16"/>
                  </a:cxn>
                  <a:cxn ang="0">
                    <a:pos x="9" y="11"/>
                  </a:cxn>
                  <a:cxn ang="0">
                    <a:pos x="13" y="5"/>
                  </a:cxn>
                  <a:cxn ang="0">
                    <a:pos x="16" y="2"/>
                  </a:cxn>
                  <a:cxn ang="0">
                    <a:pos x="21" y="0"/>
                  </a:cxn>
                </a:cxnLst>
                <a:rect l="0" t="0" r="r" b="b"/>
                <a:pathLst>
                  <a:path w="32" h="76">
                    <a:moveTo>
                      <a:pt x="21" y="0"/>
                    </a:moveTo>
                    <a:lnTo>
                      <a:pt x="28" y="0"/>
                    </a:lnTo>
                    <a:lnTo>
                      <a:pt x="32" y="2"/>
                    </a:lnTo>
                    <a:lnTo>
                      <a:pt x="32" y="9"/>
                    </a:lnTo>
                    <a:lnTo>
                      <a:pt x="28" y="9"/>
                    </a:lnTo>
                    <a:lnTo>
                      <a:pt x="25" y="7"/>
                    </a:lnTo>
                    <a:lnTo>
                      <a:pt x="21" y="9"/>
                    </a:lnTo>
                    <a:lnTo>
                      <a:pt x="20" y="11"/>
                    </a:lnTo>
                    <a:lnTo>
                      <a:pt x="16" y="18"/>
                    </a:lnTo>
                    <a:lnTo>
                      <a:pt x="16" y="25"/>
                    </a:lnTo>
                    <a:lnTo>
                      <a:pt x="28" y="25"/>
                    </a:lnTo>
                    <a:lnTo>
                      <a:pt x="28" y="32"/>
                    </a:lnTo>
                    <a:lnTo>
                      <a:pt x="16" y="32"/>
                    </a:lnTo>
                    <a:lnTo>
                      <a:pt x="16" y="76"/>
                    </a:lnTo>
                    <a:lnTo>
                      <a:pt x="7" y="76"/>
                    </a:lnTo>
                    <a:lnTo>
                      <a:pt x="7" y="32"/>
                    </a:lnTo>
                    <a:lnTo>
                      <a:pt x="0" y="32"/>
                    </a:lnTo>
                    <a:lnTo>
                      <a:pt x="0" y="25"/>
                    </a:lnTo>
                    <a:lnTo>
                      <a:pt x="7" y="25"/>
                    </a:lnTo>
                    <a:lnTo>
                      <a:pt x="7" y="16"/>
                    </a:lnTo>
                    <a:lnTo>
                      <a:pt x="9" y="11"/>
                    </a:lnTo>
                    <a:lnTo>
                      <a:pt x="13" y="5"/>
                    </a:lnTo>
                    <a:lnTo>
                      <a:pt x="16" y="2"/>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67" name="Freeform 1143"/>
              <p:cNvSpPr>
                <a:spLocks noEditPoints="1"/>
              </p:cNvSpPr>
              <p:nvPr/>
            </p:nvSpPr>
            <p:spPr bwMode="auto">
              <a:xfrm>
                <a:off x="318" y="1806"/>
                <a:ext cx="40" cy="52"/>
              </a:xfrm>
              <a:custGeom>
                <a:avLst/>
                <a:gdLst/>
                <a:ahLst/>
                <a:cxnLst>
                  <a:cxn ang="0">
                    <a:pos x="26" y="24"/>
                  </a:cxn>
                  <a:cxn ang="0">
                    <a:pos x="21" y="26"/>
                  </a:cxn>
                  <a:cxn ang="0">
                    <a:pos x="15" y="26"/>
                  </a:cxn>
                  <a:cxn ang="0">
                    <a:pos x="10" y="31"/>
                  </a:cxn>
                  <a:cxn ang="0">
                    <a:pos x="8" y="37"/>
                  </a:cxn>
                  <a:cxn ang="0">
                    <a:pos x="12" y="44"/>
                  </a:cxn>
                  <a:cxn ang="0">
                    <a:pos x="14" y="45"/>
                  </a:cxn>
                  <a:cxn ang="0">
                    <a:pos x="17" y="45"/>
                  </a:cxn>
                  <a:cxn ang="0">
                    <a:pos x="22" y="44"/>
                  </a:cxn>
                  <a:cxn ang="0">
                    <a:pos x="26" y="42"/>
                  </a:cxn>
                  <a:cxn ang="0">
                    <a:pos x="28" y="40"/>
                  </a:cxn>
                  <a:cxn ang="0">
                    <a:pos x="29" y="37"/>
                  </a:cxn>
                  <a:cxn ang="0">
                    <a:pos x="31" y="35"/>
                  </a:cxn>
                  <a:cxn ang="0">
                    <a:pos x="31" y="24"/>
                  </a:cxn>
                  <a:cxn ang="0">
                    <a:pos x="26" y="24"/>
                  </a:cxn>
                  <a:cxn ang="0">
                    <a:pos x="14" y="0"/>
                  </a:cxn>
                  <a:cxn ang="0">
                    <a:pos x="26" y="0"/>
                  </a:cxn>
                  <a:cxn ang="0">
                    <a:pos x="31" y="1"/>
                  </a:cxn>
                  <a:cxn ang="0">
                    <a:pos x="35" y="3"/>
                  </a:cxn>
                  <a:cxn ang="0">
                    <a:pos x="38" y="10"/>
                  </a:cxn>
                  <a:cxn ang="0">
                    <a:pos x="40" y="15"/>
                  </a:cxn>
                  <a:cxn ang="0">
                    <a:pos x="40" y="51"/>
                  </a:cxn>
                  <a:cxn ang="0">
                    <a:pos x="31" y="51"/>
                  </a:cxn>
                  <a:cxn ang="0">
                    <a:pos x="31" y="44"/>
                  </a:cxn>
                  <a:cxn ang="0">
                    <a:pos x="28" y="49"/>
                  </a:cxn>
                  <a:cxn ang="0">
                    <a:pos x="22" y="51"/>
                  </a:cxn>
                  <a:cxn ang="0">
                    <a:pos x="15" y="52"/>
                  </a:cxn>
                  <a:cxn ang="0">
                    <a:pos x="5" y="49"/>
                  </a:cxn>
                  <a:cxn ang="0">
                    <a:pos x="3" y="45"/>
                  </a:cxn>
                  <a:cxn ang="0">
                    <a:pos x="0" y="42"/>
                  </a:cxn>
                  <a:cxn ang="0">
                    <a:pos x="0" y="37"/>
                  </a:cxn>
                  <a:cxn ang="0">
                    <a:pos x="3" y="28"/>
                  </a:cxn>
                  <a:cxn ang="0">
                    <a:pos x="14" y="21"/>
                  </a:cxn>
                  <a:cxn ang="0">
                    <a:pos x="31" y="19"/>
                  </a:cxn>
                  <a:cxn ang="0">
                    <a:pos x="31" y="17"/>
                  </a:cxn>
                  <a:cxn ang="0">
                    <a:pos x="29" y="15"/>
                  </a:cxn>
                  <a:cxn ang="0">
                    <a:pos x="29" y="12"/>
                  </a:cxn>
                  <a:cxn ang="0">
                    <a:pos x="24" y="7"/>
                  </a:cxn>
                  <a:cxn ang="0">
                    <a:pos x="19" y="5"/>
                  </a:cxn>
                  <a:cxn ang="0">
                    <a:pos x="12" y="7"/>
                  </a:cxn>
                  <a:cxn ang="0">
                    <a:pos x="5" y="10"/>
                  </a:cxn>
                  <a:cxn ang="0">
                    <a:pos x="3" y="3"/>
                  </a:cxn>
                  <a:cxn ang="0">
                    <a:pos x="14" y="0"/>
                  </a:cxn>
                </a:cxnLst>
                <a:rect l="0" t="0" r="r" b="b"/>
                <a:pathLst>
                  <a:path w="40" h="52">
                    <a:moveTo>
                      <a:pt x="26" y="24"/>
                    </a:moveTo>
                    <a:lnTo>
                      <a:pt x="21" y="26"/>
                    </a:lnTo>
                    <a:lnTo>
                      <a:pt x="15" y="26"/>
                    </a:lnTo>
                    <a:lnTo>
                      <a:pt x="10" y="31"/>
                    </a:lnTo>
                    <a:lnTo>
                      <a:pt x="8" y="37"/>
                    </a:lnTo>
                    <a:lnTo>
                      <a:pt x="12" y="44"/>
                    </a:lnTo>
                    <a:lnTo>
                      <a:pt x="14" y="45"/>
                    </a:lnTo>
                    <a:lnTo>
                      <a:pt x="17" y="45"/>
                    </a:lnTo>
                    <a:lnTo>
                      <a:pt x="22" y="44"/>
                    </a:lnTo>
                    <a:lnTo>
                      <a:pt x="26" y="42"/>
                    </a:lnTo>
                    <a:lnTo>
                      <a:pt x="28" y="40"/>
                    </a:lnTo>
                    <a:lnTo>
                      <a:pt x="29" y="37"/>
                    </a:lnTo>
                    <a:lnTo>
                      <a:pt x="31" y="35"/>
                    </a:lnTo>
                    <a:lnTo>
                      <a:pt x="31" y="24"/>
                    </a:lnTo>
                    <a:lnTo>
                      <a:pt x="26" y="24"/>
                    </a:lnTo>
                    <a:close/>
                    <a:moveTo>
                      <a:pt x="14" y="0"/>
                    </a:moveTo>
                    <a:lnTo>
                      <a:pt x="26" y="0"/>
                    </a:lnTo>
                    <a:lnTo>
                      <a:pt x="31" y="1"/>
                    </a:lnTo>
                    <a:lnTo>
                      <a:pt x="35" y="3"/>
                    </a:lnTo>
                    <a:lnTo>
                      <a:pt x="38" y="10"/>
                    </a:lnTo>
                    <a:lnTo>
                      <a:pt x="40" y="15"/>
                    </a:lnTo>
                    <a:lnTo>
                      <a:pt x="40" y="51"/>
                    </a:lnTo>
                    <a:lnTo>
                      <a:pt x="31" y="51"/>
                    </a:lnTo>
                    <a:lnTo>
                      <a:pt x="31" y="44"/>
                    </a:lnTo>
                    <a:lnTo>
                      <a:pt x="28" y="49"/>
                    </a:lnTo>
                    <a:lnTo>
                      <a:pt x="22" y="51"/>
                    </a:lnTo>
                    <a:lnTo>
                      <a:pt x="15" y="52"/>
                    </a:lnTo>
                    <a:lnTo>
                      <a:pt x="5" y="49"/>
                    </a:lnTo>
                    <a:lnTo>
                      <a:pt x="3" y="45"/>
                    </a:lnTo>
                    <a:lnTo>
                      <a:pt x="0" y="42"/>
                    </a:lnTo>
                    <a:lnTo>
                      <a:pt x="0" y="37"/>
                    </a:lnTo>
                    <a:lnTo>
                      <a:pt x="3" y="28"/>
                    </a:lnTo>
                    <a:lnTo>
                      <a:pt x="14" y="21"/>
                    </a:lnTo>
                    <a:lnTo>
                      <a:pt x="31" y="19"/>
                    </a:lnTo>
                    <a:lnTo>
                      <a:pt x="31" y="17"/>
                    </a:lnTo>
                    <a:lnTo>
                      <a:pt x="29" y="15"/>
                    </a:lnTo>
                    <a:lnTo>
                      <a:pt x="29" y="12"/>
                    </a:lnTo>
                    <a:lnTo>
                      <a:pt x="24" y="7"/>
                    </a:lnTo>
                    <a:lnTo>
                      <a:pt x="19" y="5"/>
                    </a:lnTo>
                    <a:lnTo>
                      <a:pt x="12" y="7"/>
                    </a:lnTo>
                    <a:lnTo>
                      <a:pt x="5" y="10"/>
                    </a:lnTo>
                    <a:lnTo>
                      <a:pt x="3" y="3"/>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68" name="Freeform 1144"/>
              <p:cNvSpPr>
                <a:spLocks/>
              </p:cNvSpPr>
              <p:nvPr/>
            </p:nvSpPr>
            <p:spPr bwMode="auto">
              <a:xfrm>
                <a:off x="368" y="1806"/>
                <a:ext cx="41" cy="52"/>
              </a:xfrm>
              <a:custGeom>
                <a:avLst/>
                <a:gdLst/>
                <a:ahLst/>
                <a:cxnLst>
                  <a:cxn ang="0">
                    <a:pos x="20" y="0"/>
                  </a:cxn>
                  <a:cxn ang="0">
                    <a:pos x="35" y="0"/>
                  </a:cxn>
                  <a:cxn ang="0">
                    <a:pos x="41" y="1"/>
                  </a:cxn>
                  <a:cxn ang="0">
                    <a:pos x="39" y="8"/>
                  </a:cxn>
                  <a:cxn ang="0">
                    <a:pos x="35" y="8"/>
                  </a:cxn>
                  <a:cxn ang="0">
                    <a:pos x="32" y="7"/>
                  </a:cxn>
                  <a:cxn ang="0">
                    <a:pos x="21" y="7"/>
                  </a:cxn>
                  <a:cxn ang="0">
                    <a:pos x="16" y="10"/>
                  </a:cxn>
                  <a:cxn ang="0">
                    <a:pos x="13" y="14"/>
                  </a:cxn>
                  <a:cxn ang="0">
                    <a:pos x="11" y="19"/>
                  </a:cxn>
                  <a:cxn ang="0">
                    <a:pos x="9" y="26"/>
                  </a:cxn>
                  <a:cxn ang="0">
                    <a:pos x="13" y="37"/>
                  </a:cxn>
                  <a:cxn ang="0">
                    <a:pos x="16" y="40"/>
                  </a:cxn>
                  <a:cxn ang="0">
                    <a:pos x="21" y="44"/>
                  </a:cxn>
                  <a:cxn ang="0">
                    <a:pos x="35" y="44"/>
                  </a:cxn>
                  <a:cxn ang="0">
                    <a:pos x="39" y="42"/>
                  </a:cxn>
                  <a:cxn ang="0">
                    <a:pos x="41" y="49"/>
                  </a:cxn>
                  <a:cxn ang="0">
                    <a:pos x="37" y="51"/>
                  </a:cxn>
                  <a:cxn ang="0">
                    <a:pos x="32" y="51"/>
                  </a:cxn>
                  <a:cxn ang="0">
                    <a:pos x="25" y="52"/>
                  </a:cxn>
                  <a:cxn ang="0">
                    <a:pos x="18" y="51"/>
                  </a:cxn>
                  <a:cxn ang="0">
                    <a:pos x="13" y="49"/>
                  </a:cxn>
                  <a:cxn ang="0">
                    <a:pos x="7" y="45"/>
                  </a:cxn>
                  <a:cxn ang="0">
                    <a:pos x="4" y="40"/>
                  </a:cxn>
                  <a:cxn ang="0">
                    <a:pos x="0" y="33"/>
                  </a:cxn>
                  <a:cxn ang="0">
                    <a:pos x="0" y="26"/>
                  </a:cxn>
                  <a:cxn ang="0">
                    <a:pos x="4" y="12"/>
                  </a:cxn>
                  <a:cxn ang="0">
                    <a:pos x="7" y="7"/>
                  </a:cxn>
                  <a:cxn ang="0">
                    <a:pos x="13" y="3"/>
                  </a:cxn>
                  <a:cxn ang="0">
                    <a:pos x="20" y="0"/>
                  </a:cxn>
                </a:cxnLst>
                <a:rect l="0" t="0" r="r" b="b"/>
                <a:pathLst>
                  <a:path w="41" h="52">
                    <a:moveTo>
                      <a:pt x="20" y="0"/>
                    </a:moveTo>
                    <a:lnTo>
                      <a:pt x="35" y="0"/>
                    </a:lnTo>
                    <a:lnTo>
                      <a:pt x="41" y="1"/>
                    </a:lnTo>
                    <a:lnTo>
                      <a:pt x="39" y="8"/>
                    </a:lnTo>
                    <a:lnTo>
                      <a:pt x="35" y="8"/>
                    </a:lnTo>
                    <a:lnTo>
                      <a:pt x="32" y="7"/>
                    </a:lnTo>
                    <a:lnTo>
                      <a:pt x="21" y="7"/>
                    </a:lnTo>
                    <a:lnTo>
                      <a:pt x="16" y="10"/>
                    </a:lnTo>
                    <a:lnTo>
                      <a:pt x="13" y="14"/>
                    </a:lnTo>
                    <a:lnTo>
                      <a:pt x="11" y="19"/>
                    </a:lnTo>
                    <a:lnTo>
                      <a:pt x="9" y="26"/>
                    </a:lnTo>
                    <a:lnTo>
                      <a:pt x="13" y="37"/>
                    </a:lnTo>
                    <a:lnTo>
                      <a:pt x="16" y="40"/>
                    </a:lnTo>
                    <a:lnTo>
                      <a:pt x="21" y="44"/>
                    </a:lnTo>
                    <a:lnTo>
                      <a:pt x="35" y="44"/>
                    </a:lnTo>
                    <a:lnTo>
                      <a:pt x="39" y="42"/>
                    </a:lnTo>
                    <a:lnTo>
                      <a:pt x="41" y="49"/>
                    </a:lnTo>
                    <a:lnTo>
                      <a:pt x="37" y="51"/>
                    </a:lnTo>
                    <a:lnTo>
                      <a:pt x="32" y="51"/>
                    </a:lnTo>
                    <a:lnTo>
                      <a:pt x="25" y="52"/>
                    </a:lnTo>
                    <a:lnTo>
                      <a:pt x="18" y="51"/>
                    </a:lnTo>
                    <a:lnTo>
                      <a:pt x="13" y="49"/>
                    </a:lnTo>
                    <a:lnTo>
                      <a:pt x="7" y="45"/>
                    </a:lnTo>
                    <a:lnTo>
                      <a:pt x="4" y="40"/>
                    </a:lnTo>
                    <a:lnTo>
                      <a:pt x="0" y="33"/>
                    </a:lnTo>
                    <a:lnTo>
                      <a:pt x="0" y="26"/>
                    </a:lnTo>
                    <a:lnTo>
                      <a:pt x="4" y="12"/>
                    </a:lnTo>
                    <a:lnTo>
                      <a:pt x="7" y="7"/>
                    </a:lnTo>
                    <a:lnTo>
                      <a:pt x="13" y="3"/>
                    </a:lnTo>
                    <a:lnTo>
                      <a:pt x="2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69" name="Freeform 1145"/>
              <p:cNvSpPr>
                <a:spLocks noEditPoints="1"/>
              </p:cNvSpPr>
              <p:nvPr/>
            </p:nvSpPr>
            <p:spPr bwMode="auto">
              <a:xfrm>
                <a:off x="415" y="1806"/>
                <a:ext cx="44" cy="52"/>
              </a:xfrm>
              <a:custGeom>
                <a:avLst/>
                <a:gdLst/>
                <a:ahLst/>
                <a:cxnLst>
                  <a:cxn ang="0">
                    <a:pos x="23" y="5"/>
                  </a:cxn>
                  <a:cxn ang="0">
                    <a:pos x="18" y="7"/>
                  </a:cxn>
                  <a:cxn ang="0">
                    <a:pos x="14" y="8"/>
                  </a:cxn>
                  <a:cxn ang="0">
                    <a:pos x="11" y="12"/>
                  </a:cxn>
                  <a:cxn ang="0">
                    <a:pos x="9" y="17"/>
                  </a:cxn>
                  <a:cxn ang="0">
                    <a:pos x="9" y="21"/>
                  </a:cxn>
                  <a:cxn ang="0">
                    <a:pos x="35" y="21"/>
                  </a:cxn>
                  <a:cxn ang="0">
                    <a:pos x="35" y="17"/>
                  </a:cxn>
                  <a:cxn ang="0">
                    <a:pos x="34" y="14"/>
                  </a:cxn>
                  <a:cxn ang="0">
                    <a:pos x="34" y="10"/>
                  </a:cxn>
                  <a:cxn ang="0">
                    <a:pos x="23" y="5"/>
                  </a:cxn>
                  <a:cxn ang="0">
                    <a:pos x="16" y="0"/>
                  </a:cxn>
                  <a:cxn ang="0">
                    <a:pos x="30" y="0"/>
                  </a:cxn>
                  <a:cxn ang="0">
                    <a:pos x="35" y="1"/>
                  </a:cxn>
                  <a:cxn ang="0">
                    <a:pos x="39" y="5"/>
                  </a:cxn>
                  <a:cxn ang="0">
                    <a:pos x="41" y="10"/>
                  </a:cxn>
                  <a:cxn ang="0">
                    <a:pos x="42" y="14"/>
                  </a:cxn>
                  <a:cxn ang="0">
                    <a:pos x="44" y="19"/>
                  </a:cxn>
                  <a:cxn ang="0">
                    <a:pos x="44" y="28"/>
                  </a:cxn>
                  <a:cxn ang="0">
                    <a:pos x="9" y="28"/>
                  </a:cxn>
                  <a:cxn ang="0">
                    <a:pos x="9" y="33"/>
                  </a:cxn>
                  <a:cxn ang="0">
                    <a:pos x="11" y="37"/>
                  </a:cxn>
                  <a:cxn ang="0">
                    <a:pos x="16" y="42"/>
                  </a:cxn>
                  <a:cxn ang="0">
                    <a:pos x="21" y="44"/>
                  </a:cxn>
                  <a:cxn ang="0">
                    <a:pos x="35" y="44"/>
                  </a:cxn>
                  <a:cxn ang="0">
                    <a:pos x="39" y="42"/>
                  </a:cxn>
                  <a:cxn ang="0">
                    <a:pos x="41" y="49"/>
                  </a:cxn>
                  <a:cxn ang="0">
                    <a:pos x="37" y="51"/>
                  </a:cxn>
                  <a:cxn ang="0">
                    <a:pos x="32" y="51"/>
                  </a:cxn>
                  <a:cxn ang="0">
                    <a:pos x="25" y="52"/>
                  </a:cxn>
                  <a:cxn ang="0">
                    <a:pos x="11" y="49"/>
                  </a:cxn>
                  <a:cxn ang="0">
                    <a:pos x="6" y="45"/>
                  </a:cxn>
                  <a:cxn ang="0">
                    <a:pos x="2" y="40"/>
                  </a:cxn>
                  <a:cxn ang="0">
                    <a:pos x="0" y="33"/>
                  </a:cxn>
                  <a:cxn ang="0">
                    <a:pos x="0" y="19"/>
                  </a:cxn>
                  <a:cxn ang="0">
                    <a:pos x="2" y="12"/>
                  </a:cxn>
                  <a:cxn ang="0">
                    <a:pos x="6" y="7"/>
                  </a:cxn>
                  <a:cxn ang="0">
                    <a:pos x="16" y="0"/>
                  </a:cxn>
                </a:cxnLst>
                <a:rect l="0" t="0" r="r" b="b"/>
                <a:pathLst>
                  <a:path w="44" h="52">
                    <a:moveTo>
                      <a:pt x="23" y="5"/>
                    </a:moveTo>
                    <a:lnTo>
                      <a:pt x="18" y="7"/>
                    </a:lnTo>
                    <a:lnTo>
                      <a:pt x="14" y="8"/>
                    </a:lnTo>
                    <a:lnTo>
                      <a:pt x="11" y="12"/>
                    </a:lnTo>
                    <a:lnTo>
                      <a:pt x="9" y="17"/>
                    </a:lnTo>
                    <a:lnTo>
                      <a:pt x="9" y="21"/>
                    </a:lnTo>
                    <a:lnTo>
                      <a:pt x="35" y="21"/>
                    </a:lnTo>
                    <a:lnTo>
                      <a:pt x="35" y="17"/>
                    </a:lnTo>
                    <a:lnTo>
                      <a:pt x="34" y="14"/>
                    </a:lnTo>
                    <a:lnTo>
                      <a:pt x="34" y="10"/>
                    </a:lnTo>
                    <a:lnTo>
                      <a:pt x="23" y="5"/>
                    </a:lnTo>
                    <a:close/>
                    <a:moveTo>
                      <a:pt x="16" y="0"/>
                    </a:moveTo>
                    <a:lnTo>
                      <a:pt x="30" y="0"/>
                    </a:lnTo>
                    <a:lnTo>
                      <a:pt x="35" y="1"/>
                    </a:lnTo>
                    <a:lnTo>
                      <a:pt x="39" y="5"/>
                    </a:lnTo>
                    <a:lnTo>
                      <a:pt x="41" y="10"/>
                    </a:lnTo>
                    <a:lnTo>
                      <a:pt x="42" y="14"/>
                    </a:lnTo>
                    <a:lnTo>
                      <a:pt x="44" y="19"/>
                    </a:lnTo>
                    <a:lnTo>
                      <a:pt x="44" y="28"/>
                    </a:lnTo>
                    <a:lnTo>
                      <a:pt x="9" y="28"/>
                    </a:lnTo>
                    <a:lnTo>
                      <a:pt x="9" y="33"/>
                    </a:lnTo>
                    <a:lnTo>
                      <a:pt x="11" y="37"/>
                    </a:lnTo>
                    <a:lnTo>
                      <a:pt x="16" y="42"/>
                    </a:lnTo>
                    <a:lnTo>
                      <a:pt x="21" y="44"/>
                    </a:lnTo>
                    <a:lnTo>
                      <a:pt x="35" y="44"/>
                    </a:lnTo>
                    <a:lnTo>
                      <a:pt x="39" y="42"/>
                    </a:lnTo>
                    <a:lnTo>
                      <a:pt x="41" y="49"/>
                    </a:lnTo>
                    <a:lnTo>
                      <a:pt x="37" y="51"/>
                    </a:lnTo>
                    <a:lnTo>
                      <a:pt x="32" y="51"/>
                    </a:lnTo>
                    <a:lnTo>
                      <a:pt x="25" y="52"/>
                    </a:lnTo>
                    <a:lnTo>
                      <a:pt x="11" y="49"/>
                    </a:lnTo>
                    <a:lnTo>
                      <a:pt x="6" y="45"/>
                    </a:lnTo>
                    <a:lnTo>
                      <a:pt x="2" y="40"/>
                    </a:lnTo>
                    <a:lnTo>
                      <a:pt x="0" y="33"/>
                    </a:lnTo>
                    <a:lnTo>
                      <a:pt x="0" y="19"/>
                    </a:lnTo>
                    <a:lnTo>
                      <a:pt x="2" y="12"/>
                    </a:lnTo>
                    <a:lnTo>
                      <a:pt x="6" y="7"/>
                    </a:lnTo>
                    <a:lnTo>
                      <a:pt x="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70" name="Freeform 1146"/>
              <p:cNvSpPr>
                <a:spLocks/>
              </p:cNvSpPr>
              <p:nvPr/>
            </p:nvSpPr>
            <p:spPr bwMode="auto">
              <a:xfrm>
                <a:off x="1079" y="2213"/>
                <a:ext cx="54" cy="73"/>
              </a:xfrm>
              <a:custGeom>
                <a:avLst/>
                <a:gdLst/>
                <a:ahLst/>
                <a:cxnLst>
                  <a:cxn ang="0">
                    <a:pos x="36" y="0"/>
                  </a:cxn>
                  <a:cxn ang="0">
                    <a:pos x="43" y="1"/>
                  </a:cxn>
                  <a:cxn ang="0">
                    <a:pos x="50" y="1"/>
                  </a:cxn>
                  <a:cxn ang="0">
                    <a:pos x="54" y="3"/>
                  </a:cxn>
                  <a:cxn ang="0">
                    <a:pos x="50" y="10"/>
                  </a:cxn>
                  <a:cxn ang="0">
                    <a:pos x="47" y="10"/>
                  </a:cxn>
                  <a:cxn ang="0">
                    <a:pos x="42" y="8"/>
                  </a:cxn>
                  <a:cxn ang="0">
                    <a:pos x="36" y="8"/>
                  </a:cxn>
                  <a:cxn ang="0">
                    <a:pos x="22" y="12"/>
                  </a:cxn>
                  <a:cxn ang="0">
                    <a:pos x="14" y="21"/>
                  </a:cxn>
                  <a:cxn ang="0">
                    <a:pos x="10" y="37"/>
                  </a:cxn>
                  <a:cxn ang="0">
                    <a:pos x="10" y="45"/>
                  </a:cxn>
                  <a:cxn ang="0">
                    <a:pos x="12" y="52"/>
                  </a:cxn>
                  <a:cxn ang="0">
                    <a:pos x="17" y="58"/>
                  </a:cxn>
                  <a:cxn ang="0">
                    <a:pos x="28" y="65"/>
                  </a:cxn>
                  <a:cxn ang="0">
                    <a:pos x="47" y="65"/>
                  </a:cxn>
                  <a:cxn ang="0">
                    <a:pos x="50" y="63"/>
                  </a:cxn>
                  <a:cxn ang="0">
                    <a:pos x="52" y="70"/>
                  </a:cxn>
                  <a:cxn ang="0">
                    <a:pos x="49" y="72"/>
                  </a:cxn>
                  <a:cxn ang="0">
                    <a:pos x="42" y="72"/>
                  </a:cxn>
                  <a:cxn ang="0">
                    <a:pos x="35" y="73"/>
                  </a:cxn>
                  <a:cxn ang="0">
                    <a:pos x="21" y="70"/>
                  </a:cxn>
                  <a:cxn ang="0">
                    <a:pos x="10" y="63"/>
                  </a:cxn>
                  <a:cxn ang="0">
                    <a:pos x="3" y="52"/>
                  </a:cxn>
                  <a:cxn ang="0">
                    <a:pos x="0" y="37"/>
                  </a:cxn>
                  <a:cxn ang="0">
                    <a:pos x="3" y="23"/>
                  </a:cxn>
                  <a:cxn ang="0">
                    <a:pos x="10" y="10"/>
                  </a:cxn>
                  <a:cxn ang="0">
                    <a:pos x="22" y="3"/>
                  </a:cxn>
                  <a:cxn ang="0">
                    <a:pos x="36" y="0"/>
                  </a:cxn>
                </a:cxnLst>
                <a:rect l="0" t="0" r="r" b="b"/>
                <a:pathLst>
                  <a:path w="54" h="73">
                    <a:moveTo>
                      <a:pt x="36" y="0"/>
                    </a:moveTo>
                    <a:lnTo>
                      <a:pt x="43" y="1"/>
                    </a:lnTo>
                    <a:lnTo>
                      <a:pt x="50" y="1"/>
                    </a:lnTo>
                    <a:lnTo>
                      <a:pt x="54" y="3"/>
                    </a:lnTo>
                    <a:lnTo>
                      <a:pt x="50" y="10"/>
                    </a:lnTo>
                    <a:lnTo>
                      <a:pt x="47" y="10"/>
                    </a:lnTo>
                    <a:lnTo>
                      <a:pt x="42" y="8"/>
                    </a:lnTo>
                    <a:lnTo>
                      <a:pt x="36" y="8"/>
                    </a:lnTo>
                    <a:lnTo>
                      <a:pt x="22" y="12"/>
                    </a:lnTo>
                    <a:lnTo>
                      <a:pt x="14" y="21"/>
                    </a:lnTo>
                    <a:lnTo>
                      <a:pt x="10" y="37"/>
                    </a:lnTo>
                    <a:lnTo>
                      <a:pt x="10" y="45"/>
                    </a:lnTo>
                    <a:lnTo>
                      <a:pt x="12" y="52"/>
                    </a:lnTo>
                    <a:lnTo>
                      <a:pt x="17" y="58"/>
                    </a:lnTo>
                    <a:lnTo>
                      <a:pt x="28" y="65"/>
                    </a:lnTo>
                    <a:lnTo>
                      <a:pt x="47" y="65"/>
                    </a:lnTo>
                    <a:lnTo>
                      <a:pt x="50" y="63"/>
                    </a:lnTo>
                    <a:lnTo>
                      <a:pt x="52" y="70"/>
                    </a:lnTo>
                    <a:lnTo>
                      <a:pt x="49" y="72"/>
                    </a:lnTo>
                    <a:lnTo>
                      <a:pt x="42" y="72"/>
                    </a:lnTo>
                    <a:lnTo>
                      <a:pt x="35" y="73"/>
                    </a:lnTo>
                    <a:lnTo>
                      <a:pt x="21" y="70"/>
                    </a:lnTo>
                    <a:lnTo>
                      <a:pt x="10" y="63"/>
                    </a:lnTo>
                    <a:lnTo>
                      <a:pt x="3" y="52"/>
                    </a:lnTo>
                    <a:lnTo>
                      <a:pt x="0" y="37"/>
                    </a:lnTo>
                    <a:lnTo>
                      <a:pt x="3" y="23"/>
                    </a:lnTo>
                    <a:lnTo>
                      <a:pt x="10" y="10"/>
                    </a:lnTo>
                    <a:lnTo>
                      <a:pt x="22" y="3"/>
                    </a:lnTo>
                    <a:lnTo>
                      <a:pt x="3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71" name="Freeform 1147"/>
              <p:cNvSpPr>
                <a:spLocks noEditPoints="1"/>
              </p:cNvSpPr>
              <p:nvPr/>
            </p:nvSpPr>
            <p:spPr bwMode="auto">
              <a:xfrm>
                <a:off x="1140" y="2234"/>
                <a:ext cx="49" cy="52"/>
              </a:xfrm>
              <a:custGeom>
                <a:avLst/>
                <a:gdLst/>
                <a:ahLst/>
                <a:cxnLst>
                  <a:cxn ang="0">
                    <a:pos x="19" y="7"/>
                  </a:cxn>
                  <a:cxn ang="0">
                    <a:pos x="16" y="9"/>
                  </a:cxn>
                  <a:cxn ang="0">
                    <a:pos x="12" y="12"/>
                  </a:cxn>
                  <a:cxn ang="0">
                    <a:pos x="10" y="16"/>
                  </a:cxn>
                  <a:cxn ang="0">
                    <a:pos x="9" y="21"/>
                  </a:cxn>
                  <a:cxn ang="0">
                    <a:pos x="9" y="31"/>
                  </a:cxn>
                  <a:cxn ang="0">
                    <a:pos x="12" y="37"/>
                  </a:cxn>
                  <a:cxn ang="0">
                    <a:pos x="14" y="42"/>
                  </a:cxn>
                  <a:cxn ang="0">
                    <a:pos x="24" y="45"/>
                  </a:cxn>
                  <a:cxn ang="0">
                    <a:pos x="28" y="44"/>
                  </a:cxn>
                  <a:cxn ang="0">
                    <a:pos x="33" y="42"/>
                  </a:cxn>
                  <a:cxn ang="0">
                    <a:pos x="37" y="37"/>
                  </a:cxn>
                  <a:cxn ang="0">
                    <a:pos x="38" y="31"/>
                  </a:cxn>
                  <a:cxn ang="0">
                    <a:pos x="38" y="21"/>
                  </a:cxn>
                  <a:cxn ang="0">
                    <a:pos x="37" y="17"/>
                  </a:cxn>
                  <a:cxn ang="0">
                    <a:pos x="35" y="12"/>
                  </a:cxn>
                  <a:cxn ang="0">
                    <a:pos x="33" y="9"/>
                  </a:cxn>
                  <a:cxn ang="0">
                    <a:pos x="30" y="7"/>
                  </a:cxn>
                  <a:cxn ang="0">
                    <a:pos x="19" y="7"/>
                  </a:cxn>
                  <a:cxn ang="0">
                    <a:pos x="17" y="0"/>
                  </a:cxn>
                  <a:cxn ang="0">
                    <a:pos x="31" y="0"/>
                  </a:cxn>
                  <a:cxn ang="0">
                    <a:pos x="37" y="2"/>
                  </a:cxn>
                  <a:cxn ang="0">
                    <a:pos x="42" y="7"/>
                  </a:cxn>
                  <a:cxn ang="0">
                    <a:pos x="45" y="12"/>
                  </a:cxn>
                  <a:cxn ang="0">
                    <a:pos x="47" y="17"/>
                  </a:cxn>
                  <a:cxn ang="0">
                    <a:pos x="49" y="24"/>
                  </a:cxn>
                  <a:cxn ang="0">
                    <a:pos x="47" y="33"/>
                  </a:cxn>
                  <a:cxn ang="0">
                    <a:pos x="45" y="38"/>
                  </a:cxn>
                  <a:cxn ang="0">
                    <a:pos x="42" y="44"/>
                  </a:cxn>
                  <a:cxn ang="0">
                    <a:pos x="38" y="47"/>
                  </a:cxn>
                  <a:cxn ang="0">
                    <a:pos x="33" y="51"/>
                  </a:cxn>
                  <a:cxn ang="0">
                    <a:pos x="28" y="52"/>
                  </a:cxn>
                  <a:cxn ang="0">
                    <a:pos x="23" y="52"/>
                  </a:cxn>
                  <a:cxn ang="0">
                    <a:pos x="17" y="51"/>
                  </a:cxn>
                  <a:cxn ang="0">
                    <a:pos x="10" y="49"/>
                  </a:cxn>
                  <a:cxn ang="0">
                    <a:pos x="7" y="45"/>
                  </a:cxn>
                  <a:cxn ang="0">
                    <a:pos x="3" y="40"/>
                  </a:cxn>
                  <a:cxn ang="0">
                    <a:pos x="0" y="33"/>
                  </a:cxn>
                  <a:cxn ang="0">
                    <a:pos x="0" y="17"/>
                  </a:cxn>
                  <a:cxn ang="0">
                    <a:pos x="7" y="7"/>
                  </a:cxn>
                  <a:cxn ang="0">
                    <a:pos x="17" y="0"/>
                  </a:cxn>
                </a:cxnLst>
                <a:rect l="0" t="0" r="r" b="b"/>
                <a:pathLst>
                  <a:path w="49" h="52">
                    <a:moveTo>
                      <a:pt x="19" y="7"/>
                    </a:moveTo>
                    <a:lnTo>
                      <a:pt x="16" y="9"/>
                    </a:lnTo>
                    <a:lnTo>
                      <a:pt x="12" y="12"/>
                    </a:lnTo>
                    <a:lnTo>
                      <a:pt x="10" y="16"/>
                    </a:lnTo>
                    <a:lnTo>
                      <a:pt x="9" y="21"/>
                    </a:lnTo>
                    <a:lnTo>
                      <a:pt x="9" y="31"/>
                    </a:lnTo>
                    <a:lnTo>
                      <a:pt x="12" y="37"/>
                    </a:lnTo>
                    <a:lnTo>
                      <a:pt x="14" y="42"/>
                    </a:lnTo>
                    <a:lnTo>
                      <a:pt x="24" y="45"/>
                    </a:lnTo>
                    <a:lnTo>
                      <a:pt x="28" y="44"/>
                    </a:lnTo>
                    <a:lnTo>
                      <a:pt x="33" y="42"/>
                    </a:lnTo>
                    <a:lnTo>
                      <a:pt x="37" y="37"/>
                    </a:lnTo>
                    <a:lnTo>
                      <a:pt x="38" y="31"/>
                    </a:lnTo>
                    <a:lnTo>
                      <a:pt x="38" y="21"/>
                    </a:lnTo>
                    <a:lnTo>
                      <a:pt x="37" y="17"/>
                    </a:lnTo>
                    <a:lnTo>
                      <a:pt x="35" y="12"/>
                    </a:lnTo>
                    <a:lnTo>
                      <a:pt x="33" y="9"/>
                    </a:lnTo>
                    <a:lnTo>
                      <a:pt x="30" y="7"/>
                    </a:lnTo>
                    <a:lnTo>
                      <a:pt x="19" y="7"/>
                    </a:lnTo>
                    <a:close/>
                    <a:moveTo>
                      <a:pt x="17" y="0"/>
                    </a:moveTo>
                    <a:lnTo>
                      <a:pt x="31" y="0"/>
                    </a:lnTo>
                    <a:lnTo>
                      <a:pt x="37" y="2"/>
                    </a:lnTo>
                    <a:lnTo>
                      <a:pt x="42" y="7"/>
                    </a:lnTo>
                    <a:lnTo>
                      <a:pt x="45" y="12"/>
                    </a:lnTo>
                    <a:lnTo>
                      <a:pt x="47" y="17"/>
                    </a:lnTo>
                    <a:lnTo>
                      <a:pt x="49" y="24"/>
                    </a:lnTo>
                    <a:lnTo>
                      <a:pt x="47" y="33"/>
                    </a:lnTo>
                    <a:lnTo>
                      <a:pt x="45" y="38"/>
                    </a:lnTo>
                    <a:lnTo>
                      <a:pt x="42" y="44"/>
                    </a:lnTo>
                    <a:lnTo>
                      <a:pt x="38" y="47"/>
                    </a:lnTo>
                    <a:lnTo>
                      <a:pt x="33" y="51"/>
                    </a:lnTo>
                    <a:lnTo>
                      <a:pt x="28" y="52"/>
                    </a:lnTo>
                    <a:lnTo>
                      <a:pt x="23" y="52"/>
                    </a:lnTo>
                    <a:lnTo>
                      <a:pt x="17" y="51"/>
                    </a:lnTo>
                    <a:lnTo>
                      <a:pt x="10" y="49"/>
                    </a:lnTo>
                    <a:lnTo>
                      <a:pt x="7" y="45"/>
                    </a:lnTo>
                    <a:lnTo>
                      <a:pt x="3" y="40"/>
                    </a:lnTo>
                    <a:lnTo>
                      <a:pt x="0" y="33"/>
                    </a:lnTo>
                    <a:lnTo>
                      <a:pt x="0" y="17"/>
                    </a:lnTo>
                    <a:lnTo>
                      <a:pt x="7" y="7"/>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72" name="Freeform 1148"/>
              <p:cNvSpPr>
                <a:spLocks/>
              </p:cNvSpPr>
              <p:nvPr/>
            </p:nvSpPr>
            <p:spPr bwMode="auto">
              <a:xfrm>
                <a:off x="1199" y="2234"/>
                <a:ext cx="44" cy="51"/>
              </a:xfrm>
              <a:custGeom>
                <a:avLst/>
                <a:gdLst/>
                <a:ahLst/>
                <a:cxnLst>
                  <a:cxn ang="0">
                    <a:pos x="0" y="0"/>
                  </a:cxn>
                  <a:cxn ang="0">
                    <a:pos x="9" y="0"/>
                  </a:cxn>
                  <a:cxn ang="0">
                    <a:pos x="9" y="9"/>
                  </a:cxn>
                  <a:cxn ang="0">
                    <a:pos x="16" y="2"/>
                  </a:cxn>
                  <a:cxn ang="0">
                    <a:pos x="19" y="0"/>
                  </a:cxn>
                  <a:cxn ang="0">
                    <a:pos x="32" y="0"/>
                  </a:cxn>
                  <a:cxn ang="0">
                    <a:pos x="35" y="2"/>
                  </a:cxn>
                  <a:cxn ang="0">
                    <a:pos x="42" y="9"/>
                  </a:cxn>
                  <a:cxn ang="0">
                    <a:pos x="44" y="14"/>
                  </a:cxn>
                  <a:cxn ang="0">
                    <a:pos x="44" y="51"/>
                  </a:cxn>
                  <a:cxn ang="0">
                    <a:pos x="35" y="51"/>
                  </a:cxn>
                  <a:cxn ang="0">
                    <a:pos x="35" y="21"/>
                  </a:cxn>
                  <a:cxn ang="0">
                    <a:pos x="33" y="17"/>
                  </a:cxn>
                  <a:cxn ang="0">
                    <a:pos x="33" y="12"/>
                  </a:cxn>
                  <a:cxn ang="0">
                    <a:pos x="30" y="10"/>
                  </a:cxn>
                  <a:cxn ang="0">
                    <a:pos x="28" y="7"/>
                  </a:cxn>
                  <a:cxn ang="0">
                    <a:pos x="18" y="7"/>
                  </a:cxn>
                  <a:cxn ang="0">
                    <a:pos x="14" y="9"/>
                  </a:cxn>
                  <a:cxn ang="0">
                    <a:pos x="11" y="16"/>
                  </a:cxn>
                  <a:cxn ang="0">
                    <a:pos x="11" y="51"/>
                  </a:cxn>
                  <a:cxn ang="0">
                    <a:pos x="0" y="51"/>
                  </a:cxn>
                  <a:cxn ang="0">
                    <a:pos x="0" y="0"/>
                  </a:cxn>
                </a:cxnLst>
                <a:rect l="0" t="0" r="r" b="b"/>
                <a:pathLst>
                  <a:path w="44" h="51">
                    <a:moveTo>
                      <a:pt x="0" y="0"/>
                    </a:moveTo>
                    <a:lnTo>
                      <a:pt x="9" y="0"/>
                    </a:lnTo>
                    <a:lnTo>
                      <a:pt x="9" y="9"/>
                    </a:lnTo>
                    <a:lnTo>
                      <a:pt x="16" y="2"/>
                    </a:lnTo>
                    <a:lnTo>
                      <a:pt x="19" y="0"/>
                    </a:lnTo>
                    <a:lnTo>
                      <a:pt x="32" y="0"/>
                    </a:lnTo>
                    <a:lnTo>
                      <a:pt x="35" y="2"/>
                    </a:lnTo>
                    <a:lnTo>
                      <a:pt x="42" y="9"/>
                    </a:lnTo>
                    <a:lnTo>
                      <a:pt x="44" y="14"/>
                    </a:lnTo>
                    <a:lnTo>
                      <a:pt x="44" y="51"/>
                    </a:lnTo>
                    <a:lnTo>
                      <a:pt x="35" y="51"/>
                    </a:lnTo>
                    <a:lnTo>
                      <a:pt x="35" y="21"/>
                    </a:lnTo>
                    <a:lnTo>
                      <a:pt x="33" y="17"/>
                    </a:lnTo>
                    <a:lnTo>
                      <a:pt x="33" y="12"/>
                    </a:lnTo>
                    <a:lnTo>
                      <a:pt x="30" y="10"/>
                    </a:lnTo>
                    <a:lnTo>
                      <a:pt x="28" y="7"/>
                    </a:lnTo>
                    <a:lnTo>
                      <a:pt x="18" y="7"/>
                    </a:lnTo>
                    <a:lnTo>
                      <a:pt x="14" y="9"/>
                    </a:lnTo>
                    <a:lnTo>
                      <a:pt x="11" y="16"/>
                    </a:lnTo>
                    <a:lnTo>
                      <a:pt x="11"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73" name="Freeform 1149"/>
              <p:cNvSpPr>
                <a:spLocks/>
              </p:cNvSpPr>
              <p:nvPr/>
            </p:nvSpPr>
            <p:spPr bwMode="auto">
              <a:xfrm>
                <a:off x="1252" y="2209"/>
                <a:ext cx="31" cy="76"/>
              </a:xfrm>
              <a:custGeom>
                <a:avLst/>
                <a:gdLst/>
                <a:ahLst/>
                <a:cxnLst>
                  <a:cxn ang="0">
                    <a:pos x="21" y="0"/>
                  </a:cxn>
                  <a:cxn ang="0">
                    <a:pos x="29" y="0"/>
                  </a:cxn>
                  <a:cxn ang="0">
                    <a:pos x="31" y="2"/>
                  </a:cxn>
                  <a:cxn ang="0">
                    <a:pos x="31" y="9"/>
                  </a:cxn>
                  <a:cxn ang="0">
                    <a:pos x="28" y="9"/>
                  </a:cxn>
                  <a:cxn ang="0">
                    <a:pos x="24" y="7"/>
                  </a:cxn>
                  <a:cxn ang="0">
                    <a:pos x="21" y="9"/>
                  </a:cxn>
                  <a:cxn ang="0">
                    <a:pos x="19" y="11"/>
                  </a:cxn>
                  <a:cxn ang="0">
                    <a:pos x="15" y="18"/>
                  </a:cxn>
                  <a:cxn ang="0">
                    <a:pos x="15" y="25"/>
                  </a:cxn>
                  <a:cxn ang="0">
                    <a:pos x="28" y="25"/>
                  </a:cxn>
                  <a:cxn ang="0">
                    <a:pos x="28" y="32"/>
                  </a:cxn>
                  <a:cxn ang="0">
                    <a:pos x="15" y="32"/>
                  </a:cxn>
                  <a:cxn ang="0">
                    <a:pos x="15" y="76"/>
                  </a:cxn>
                  <a:cxn ang="0">
                    <a:pos x="7" y="76"/>
                  </a:cxn>
                  <a:cxn ang="0">
                    <a:pos x="7" y="32"/>
                  </a:cxn>
                  <a:cxn ang="0">
                    <a:pos x="0" y="32"/>
                  </a:cxn>
                  <a:cxn ang="0">
                    <a:pos x="0" y="25"/>
                  </a:cxn>
                  <a:cxn ang="0">
                    <a:pos x="7" y="25"/>
                  </a:cxn>
                  <a:cxn ang="0">
                    <a:pos x="7" y="16"/>
                  </a:cxn>
                  <a:cxn ang="0">
                    <a:pos x="8" y="11"/>
                  </a:cxn>
                  <a:cxn ang="0">
                    <a:pos x="12" y="5"/>
                  </a:cxn>
                  <a:cxn ang="0">
                    <a:pos x="15" y="2"/>
                  </a:cxn>
                  <a:cxn ang="0">
                    <a:pos x="21" y="0"/>
                  </a:cxn>
                </a:cxnLst>
                <a:rect l="0" t="0" r="r" b="b"/>
                <a:pathLst>
                  <a:path w="31" h="76">
                    <a:moveTo>
                      <a:pt x="21" y="0"/>
                    </a:moveTo>
                    <a:lnTo>
                      <a:pt x="29" y="0"/>
                    </a:lnTo>
                    <a:lnTo>
                      <a:pt x="31" y="2"/>
                    </a:lnTo>
                    <a:lnTo>
                      <a:pt x="31" y="9"/>
                    </a:lnTo>
                    <a:lnTo>
                      <a:pt x="28" y="9"/>
                    </a:lnTo>
                    <a:lnTo>
                      <a:pt x="24" y="7"/>
                    </a:lnTo>
                    <a:lnTo>
                      <a:pt x="21" y="9"/>
                    </a:lnTo>
                    <a:lnTo>
                      <a:pt x="19" y="11"/>
                    </a:lnTo>
                    <a:lnTo>
                      <a:pt x="15" y="18"/>
                    </a:lnTo>
                    <a:lnTo>
                      <a:pt x="15" y="25"/>
                    </a:lnTo>
                    <a:lnTo>
                      <a:pt x="28" y="25"/>
                    </a:lnTo>
                    <a:lnTo>
                      <a:pt x="28" y="32"/>
                    </a:lnTo>
                    <a:lnTo>
                      <a:pt x="15" y="32"/>
                    </a:lnTo>
                    <a:lnTo>
                      <a:pt x="15" y="76"/>
                    </a:lnTo>
                    <a:lnTo>
                      <a:pt x="7" y="76"/>
                    </a:lnTo>
                    <a:lnTo>
                      <a:pt x="7" y="32"/>
                    </a:lnTo>
                    <a:lnTo>
                      <a:pt x="0" y="32"/>
                    </a:lnTo>
                    <a:lnTo>
                      <a:pt x="0" y="25"/>
                    </a:lnTo>
                    <a:lnTo>
                      <a:pt x="7" y="25"/>
                    </a:lnTo>
                    <a:lnTo>
                      <a:pt x="7" y="16"/>
                    </a:lnTo>
                    <a:lnTo>
                      <a:pt x="8" y="11"/>
                    </a:lnTo>
                    <a:lnTo>
                      <a:pt x="12" y="5"/>
                    </a:lnTo>
                    <a:lnTo>
                      <a:pt x="15" y="2"/>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74" name="Freeform 1150"/>
              <p:cNvSpPr>
                <a:spLocks noEditPoints="1"/>
              </p:cNvSpPr>
              <p:nvPr/>
            </p:nvSpPr>
            <p:spPr bwMode="auto">
              <a:xfrm>
                <a:off x="1287" y="2213"/>
                <a:ext cx="10" cy="72"/>
              </a:xfrm>
              <a:custGeom>
                <a:avLst/>
                <a:gdLst/>
                <a:ahLst/>
                <a:cxnLst>
                  <a:cxn ang="0">
                    <a:pos x="1" y="21"/>
                  </a:cxn>
                  <a:cxn ang="0">
                    <a:pos x="10" y="21"/>
                  </a:cxn>
                  <a:cxn ang="0">
                    <a:pos x="10" y="72"/>
                  </a:cxn>
                  <a:cxn ang="0">
                    <a:pos x="1" y="72"/>
                  </a:cxn>
                  <a:cxn ang="0">
                    <a:pos x="1" y="21"/>
                  </a:cxn>
                  <a:cxn ang="0">
                    <a:pos x="5" y="0"/>
                  </a:cxn>
                  <a:cxn ang="0">
                    <a:pos x="8" y="1"/>
                  </a:cxn>
                  <a:cxn ang="0">
                    <a:pos x="10" y="3"/>
                  </a:cxn>
                  <a:cxn ang="0">
                    <a:pos x="10" y="8"/>
                  </a:cxn>
                  <a:cxn ang="0">
                    <a:pos x="8" y="12"/>
                  </a:cxn>
                  <a:cxn ang="0">
                    <a:pos x="1" y="12"/>
                  </a:cxn>
                  <a:cxn ang="0">
                    <a:pos x="0" y="8"/>
                  </a:cxn>
                  <a:cxn ang="0">
                    <a:pos x="0" y="3"/>
                  </a:cxn>
                  <a:cxn ang="0">
                    <a:pos x="1" y="1"/>
                  </a:cxn>
                  <a:cxn ang="0">
                    <a:pos x="5" y="0"/>
                  </a:cxn>
                </a:cxnLst>
                <a:rect l="0" t="0" r="r" b="b"/>
                <a:pathLst>
                  <a:path w="10" h="72">
                    <a:moveTo>
                      <a:pt x="1" y="21"/>
                    </a:moveTo>
                    <a:lnTo>
                      <a:pt x="10" y="21"/>
                    </a:lnTo>
                    <a:lnTo>
                      <a:pt x="10" y="72"/>
                    </a:lnTo>
                    <a:lnTo>
                      <a:pt x="1" y="72"/>
                    </a:lnTo>
                    <a:lnTo>
                      <a:pt x="1" y="21"/>
                    </a:lnTo>
                    <a:close/>
                    <a:moveTo>
                      <a:pt x="5" y="0"/>
                    </a:moveTo>
                    <a:lnTo>
                      <a:pt x="8" y="1"/>
                    </a:lnTo>
                    <a:lnTo>
                      <a:pt x="10" y="3"/>
                    </a:lnTo>
                    <a:lnTo>
                      <a:pt x="10" y="8"/>
                    </a:lnTo>
                    <a:lnTo>
                      <a:pt x="8" y="12"/>
                    </a:lnTo>
                    <a:lnTo>
                      <a:pt x="1" y="12"/>
                    </a:lnTo>
                    <a:lnTo>
                      <a:pt x="0" y="8"/>
                    </a:lnTo>
                    <a:lnTo>
                      <a:pt x="0" y="3"/>
                    </a:lnTo>
                    <a:lnTo>
                      <a:pt x="1" y="1"/>
                    </a:lnTo>
                    <a:lnTo>
                      <a:pt x="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75" name="Freeform 1151"/>
              <p:cNvSpPr>
                <a:spLocks noEditPoints="1"/>
              </p:cNvSpPr>
              <p:nvPr/>
            </p:nvSpPr>
            <p:spPr bwMode="auto">
              <a:xfrm>
                <a:off x="1307" y="2234"/>
                <a:ext cx="48" cy="72"/>
              </a:xfrm>
              <a:custGeom>
                <a:avLst/>
                <a:gdLst/>
                <a:ahLst/>
                <a:cxnLst>
                  <a:cxn ang="0">
                    <a:pos x="20" y="7"/>
                  </a:cxn>
                  <a:cxn ang="0">
                    <a:pos x="13" y="14"/>
                  </a:cxn>
                  <a:cxn ang="0">
                    <a:pos x="11" y="19"/>
                  </a:cxn>
                  <a:cxn ang="0">
                    <a:pos x="11" y="31"/>
                  </a:cxn>
                  <a:cxn ang="0">
                    <a:pos x="13" y="37"/>
                  </a:cxn>
                  <a:cxn ang="0">
                    <a:pos x="16" y="40"/>
                  </a:cxn>
                  <a:cxn ang="0">
                    <a:pos x="20" y="42"/>
                  </a:cxn>
                  <a:cxn ang="0">
                    <a:pos x="25" y="44"/>
                  </a:cxn>
                  <a:cxn ang="0">
                    <a:pos x="28" y="44"/>
                  </a:cxn>
                  <a:cxn ang="0">
                    <a:pos x="34" y="42"/>
                  </a:cxn>
                  <a:cxn ang="0">
                    <a:pos x="39" y="31"/>
                  </a:cxn>
                  <a:cxn ang="0">
                    <a:pos x="39" y="17"/>
                  </a:cxn>
                  <a:cxn ang="0">
                    <a:pos x="37" y="16"/>
                  </a:cxn>
                  <a:cxn ang="0">
                    <a:pos x="34" y="9"/>
                  </a:cxn>
                  <a:cxn ang="0">
                    <a:pos x="30" y="7"/>
                  </a:cxn>
                  <a:cxn ang="0">
                    <a:pos x="20" y="7"/>
                  </a:cxn>
                  <a:cxn ang="0">
                    <a:pos x="18" y="0"/>
                  </a:cxn>
                  <a:cxn ang="0">
                    <a:pos x="30" y="0"/>
                  </a:cxn>
                  <a:cxn ang="0">
                    <a:pos x="34" y="2"/>
                  </a:cxn>
                  <a:cxn ang="0">
                    <a:pos x="37" y="5"/>
                  </a:cxn>
                  <a:cxn ang="0">
                    <a:pos x="39" y="9"/>
                  </a:cxn>
                  <a:cxn ang="0">
                    <a:pos x="41" y="0"/>
                  </a:cxn>
                  <a:cxn ang="0">
                    <a:pos x="48" y="0"/>
                  </a:cxn>
                  <a:cxn ang="0">
                    <a:pos x="48" y="51"/>
                  </a:cxn>
                  <a:cxn ang="0">
                    <a:pos x="46" y="58"/>
                  </a:cxn>
                  <a:cxn ang="0">
                    <a:pos x="44" y="63"/>
                  </a:cxn>
                  <a:cxn ang="0">
                    <a:pos x="41" y="66"/>
                  </a:cxn>
                  <a:cxn ang="0">
                    <a:pos x="35" y="70"/>
                  </a:cxn>
                  <a:cxn ang="0">
                    <a:pos x="28" y="72"/>
                  </a:cxn>
                  <a:cxn ang="0">
                    <a:pos x="16" y="72"/>
                  </a:cxn>
                  <a:cxn ang="0">
                    <a:pos x="6" y="68"/>
                  </a:cxn>
                  <a:cxn ang="0">
                    <a:pos x="7" y="61"/>
                  </a:cxn>
                  <a:cxn ang="0">
                    <a:pos x="11" y="63"/>
                  </a:cxn>
                  <a:cxn ang="0">
                    <a:pos x="16" y="65"/>
                  </a:cxn>
                  <a:cxn ang="0">
                    <a:pos x="27" y="65"/>
                  </a:cxn>
                  <a:cxn ang="0">
                    <a:pos x="34" y="61"/>
                  </a:cxn>
                  <a:cxn ang="0">
                    <a:pos x="37" y="58"/>
                  </a:cxn>
                  <a:cxn ang="0">
                    <a:pos x="39" y="52"/>
                  </a:cxn>
                  <a:cxn ang="0">
                    <a:pos x="39" y="42"/>
                  </a:cxn>
                  <a:cxn ang="0">
                    <a:pos x="35" y="47"/>
                  </a:cxn>
                  <a:cxn ang="0">
                    <a:pos x="30" y="49"/>
                  </a:cxn>
                  <a:cxn ang="0">
                    <a:pos x="23" y="51"/>
                  </a:cxn>
                  <a:cxn ang="0">
                    <a:pos x="16" y="49"/>
                  </a:cxn>
                  <a:cxn ang="0">
                    <a:pos x="9" y="45"/>
                  </a:cxn>
                  <a:cxn ang="0">
                    <a:pos x="6" y="40"/>
                  </a:cxn>
                  <a:cxn ang="0">
                    <a:pos x="2" y="33"/>
                  </a:cxn>
                  <a:cxn ang="0">
                    <a:pos x="0" y="26"/>
                  </a:cxn>
                  <a:cxn ang="0">
                    <a:pos x="2" y="17"/>
                  </a:cxn>
                  <a:cxn ang="0">
                    <a:pos x="4" y="12"/>
                  </a:cxn>
                  <a:cxn ang="0">
                    <a:pos x="7" y="7"/>
                  </a:cxn>
                  <a:cxn ang="0">
                    <a:pos x="18" y="0"/>
                  </a:cxn>
                </a:cxnLst>
                <a:rect l="0" t="0" r="r" b="b"/>
                <a:pathLst>
                  <a:path w="48" h="72">
                    <a:moveTo>
                      <a:pt x="20" y="7"/>
                    </a:moveTo>
                    <a:lnTo>
                      <a:pt x="13" y="14"/>
                    </a:lnTo>
                    <a:lnTo>
                      <a:pt x="11" y="19"/>
                    </a:lnTo>
                    <a:lnTo>
                      <a:pt x="11" y="31"/>
                    </a:lnTo>
                    <a:lnTo>
                      <a:pt x="13" y="37"/>
                    </a:lnTo>
                    <a:lnTo>
                      <a:pt x="16" y="40"/>
                    </a:lnTo>
                    <a:lnTo>
                      <a:pt x="20" y="42"/>
                    </a:lnTo>
                    <a:lnTo>
                      <a:pt x="25" y="44"/>
                    </a:lnTo>
                    <a:lnTo>
                      <a:pt x="28" y="44"/>
                    </a:lnTo>
                    <a:lnTo>
                      <a:pt x="34" y="42"/>
                    </a:lnTo>
                    <a:lnTo>
                      <a:pt x="39" y="31"/>
                    </a:lnTo>
                    <a:lnTo>
                      <a:pt x="39" y="17"/>
                    </a:lnTo>
                    <a:lnTo>
                      <a:pt x="37" y="16"/>
                    </a:lnTo>
                    <a:lnTo>
                      <a:pt x="34" y="9"/>
                    </a:lnTo>
                    <a:lnTo>
                      <a:pt x="30" y="7"/>
                    </a:lnTo>
                    <a:lnTo>
                      <a:pt x="20" y="7"/>
                    </a:lnTo>
                    <a:close/>
                    <a:moveTo>
                      <a:pt x="18" y="0"/>
                    </a:moveTo>
                    <a:lnTo>
                      <a:pt x="30" y="0"/>
                    </a:lnTo>
                    <a:lnTo>
                      <a:pt x="34" y="2"/>
                    </a:lnTo>
                    <a:lnTo>
                      <a:pt x="37" y="5"/>
                    </a:lnTo>
                    <a:lnTo>
                      <a:pt x="39" y="9"/>
                    </a:lnTo>
                    <a:lnTo>
                      <a:pt x="41" y="0"/>
                    </a:lnTo>
                    <a:lnTo>
                      <a:pt x="48" y="0"/>
                    </a:lnTo>
                    <a:lnTo>
                      <a:pt x="48" y="51"/>
                    </a:lnTo>
                    <a:lnTo>
                      <a:pt x="46" y="58"/>
                    </a:lnTo>
                    <a:lnTo>
                      <a:pt x="44" y="63"/>
                    </a:lnTo>
                    <a:lnTo>
                      <a:pt x="41" y="66"/>
                    </a:lnTo>
                    <a:lnTo>
                      <a:pt x="35" y="70"/>
                    </a:lnTo>
                    <a:lnTo>
                      <a:pt x="28" y="72"/>
                    </a:lnTo>
                    <a:lnTo>
                      <a:pt x="16" y="72"/>
                    </a:lnTo>
                    <a:lnTo>
                      <a:pt x="6" y="68"/>
                    </a:lnTo>
                    <a:lnTo>
                      <a:pt x="7" y="61"/>
                    </a:lnTo>
                    <a:lnTo>
                      <a:pt x="11" y="63"/>
                    </a:lnTo>
                    <a:lnTo>
                      <a:pt x="16" y="65"/>
                    </a:lnTo>
                    <a:lnTo>
                      <a:pt x="27" y="65"/>
                    </a:lnTo>
                    <a:lnTo>
                      <a:pt x="34" y="61"/>
                    </a:lnTo>
                    <a:lnTo>
                      <a:pt x="37" y="58"/>
                    </a:lnTo>
                    <a:lnTo>
                      <a:pt x="39" y="52"/>
                    </a:lnTo>
                    <a:lnTo>
                      <a:pt x="39" y="42"/>
                    </a:lnTo>
                    <a:lnTo>
                      <a:pt x="35" y="47"/>
                    </a:lnTo>
                    <a:lnTo>
                      <a:pt x="30" y="49"/>
                    </a:lnTo>
                    <a:lnTo>
                      <a:pt x="23" y="51"/>
                    </a:lnTo>
                    <a:lnTo>
                      <a:pt x="16" y="49"/>
                    </a:lnTo>
                    <a:lnTo>
                      <a:pt x="9" y="45"/>
                    </a:lnTo>
                    <a:lnTo>
                      <a:pt x="6" y="40"/>
                    </a:lnTo>
                    <a:lnTo>
                      <a:pt x="2" y="33"/>
                    </a:lnTo>
                    <a:lnTo>
                      <a:pt x="0" y="26"/>
                    </a:lnTo>
                    <a:lnTo>
                      <a:pt x="2" y="17"/>
                    </a:lnTo>
                    <a:lnTo>
                      <a:pt x="4" y="12"/>
                    </a:lnTo>
                    <a:lnTo>
                      <a:pt x="7" y="7"/>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76" name="Freeform 1152"/>
              <p:cNvSpPr>
                <a:spLocks noEditPoints="1"/>
              </p:cNvSpPr>
              <p:nvPr/>
            </p:nvSpPr>
            <p:spPr bwMode="auto">
              <a:xfrm>
                <a:off x="1105" y="2318"/>
                <a:ext cx="45" cy="70"/>
              </a:xfrm>
              <a:custGeom>
                <a:avLst/>
                <a:gdLst/>
                <a:ahLst/>
                <a:cxnLst>
                  <a:cxn ang="0">
                    <a:pos x="9" y="7"/>
                  </a:cxn>
                  <a:cxn ang="0">
                    <a:pos x="9" y="33"/>
                  </a:cxn>
                  <a:cxn ang="0">
                    <a:pos x="19" y="33"/>
                  </a:cxn>
                  <a:cxn ang="0">
                    <a:pos x="30" y="30"/>
                  </a:cxn>
                  <a:cxn ang="0">
                    <a:pos x="33" y="25"/>
                  </a:cxn>
                  <a:cxn ang="0">
                    <a:pos x="35" y="19"/>
                  </a:cxn>
                  <a:cxn ang="0">
                    <a:pos x="33" y="14"/>
                  </a:cxn>
                  <a:cxn ang="0">
                    <a:pos x="31" y="11"/>
                  </a:cxn>
                  <a:cxn ang="0">
                    <a:pos x="28" y="9"/>
                  </a:cxn>
                  <a:cxn ang="0">
                    <a:pos x="23" y="7"/>
                  </a:cxn>
                  <a:cxn ang="0">
                    <a:pos x="9" y="7"/>
                  </a:cxn>
                  <a:cxn ang="0">
                    <a:pos x="5" y="0"/>
                  </a:cxn>
                  <a:cxn ang="0">
                    <a:pos x="26" y="0"/>
                  </a:cxn>
                  <a:cxn ang="0">
                    <a:pos x="33" y="2"/>
                  </a:cxn>
                  <a:cxn ang="0">
                    <a:pos x="38" y="5"/>
                  </a:cxn>
                  <a:cxn ang="0">
                    <a:pos x="40" y="9"/>
                  </a:cxn>
                  <a:cxn ang="0">
                    <a:pos x="44" y="19"/>
                  </a:cxn>
                  <a:cxn ang="0">
                    <a:pos x="40" y="30"/>
                  </a:cxn>
                  <a:cxn ang="0">
                    <a:pos x="30" y="37"/>
                  </a:cxn>
                  <a:cxn ang="0">
                    <a:pos x="35" y="40"/>
                  </a:cxn>
                  <a:cxn ang="0">
                    <a:pos x="38" y="44"/>
                  </a:cxn>
                  <a:cxn ang="0">
                    <a:pos x="40" y="51"/>
                  </a:cxn>
                  <a:cxn ang="0">
                    <a:pos x="42" y="60"/>
                  </a:cxn>
                  <a:cxn ang="0">
                    <a:pos x="44" y="67"/>
                  </a:cxn>
                  <a:cxn ang="0">
                    <a:pos x="45" y="70"/>
                  </a:cxn>
                  <a:cxn ang="0">
                    <a:pos x="37" y="70"/>
                  </a:cxn>
                  <a:cxn ang="0">
                    <a:pos x="35" y="67"/>
                  </a:cxn>
                  <a:cxn ang="0">
                    <a:pos x="33" y="61"/>
                  </a:cxn>
                  <a:cxn ang="0">
                    <a:pos x="31" y="53"/>
                  </a:cxn>
                  <a:cxn ang="0">
                    <a:pos x="30" y="47"/>
                  </a:cxn>
                  <a:cxn ang="0">
                    <a:pos x="23" y="40"/>
                  </a:cxn>
                  <a:cxn ang="0">
                    <a:pos x="9" y="40"/>
                  </a:cxn>
                  <a:cxn ang="0">
                    <a:pos x="9" y="70"/>
                  </a:cxn>
                  <a:cxn ang="0">
                    <a:pos x="0" y="70"/>
                  </a:cxn>
                  <a:cxn ang="0">
                    <a:pos x="0" y="2"/>
                  </a:cxn>
                  <a:cxn ang="0">
                    <a:pos x="5" y="0"/>
                  </a:cxn>
                </a:cxnLst>
                <a:rect l="0" t="0" r="r" b="b"/>
                <a:pathLst>
                  <a:path w="45" h="70">
                    <a:moveTo>
                      <a:pt x="9" y="7"/>
                    </a:moveTo>
                    <a:lnTo>
                      <a:pt x="9" y="33"/>
                    </a:lnTo>
                    <a:lnTo>
                      <a:pt x="19" y="33"/>
                    </a:lnTo>
                    <a:lnTo>
                      <a:pt x="30" y="30"/>
                    </a:lnTo>
                    <a:lnTo>
                      <a:pt x="33" y="25"/>
                    </a:lnTo>
                    <a:lnTo>
                      <a:pt x="35" y="19"/>
                    </a:lnTo>
                    <a:lnTo>
                      <a:pt x="33" y="14"/>
                    </a:lnTo>
                    <a:lnTo>
                      <a:pt x="31" y="11"/>
                    </a:lnTo>
                    <a:lnTo>
                      <a:pt x="28" y="9"/>
                    </a:lnTo>
                    <a:lnTo>
                      <a:pt x="23" y="7"/>
                    </a:lnTo>
                    <a:lnTo>
                      <a:pt x="9" y="7"/>
                    </a:lnTo>
                    <a:close/>
                    <a:moveTo>
                      <a:pt x="5" y="0"/>
                    </a:moveTo>
                    <a:lnTo>
                      <a:pt x="26" y="0"/>
                    </a:lnTo>
                    <a:lnTo>
                      <a:pt x="33" y="2"/>
                    </a:lnTo>
                    <a:lnTo>
                      <a:pt x="38" y="5"/>
                    </a:lnTo>
                    <a:lnTo>
                      <a:pt x="40" y="9"/>
                    </a:lnTo>
                    <a:lnTo>
                      <a:pt x="44" y="19"/>
                    </a:lnTo>
                    <a:lnTo>
                      <a:pt x="40" y="30"/>
                    </a:lnTo>
                    <a:lnTo>
                      <a:pt x="30" y="37"/>
                    </a:lnTo>
                    <a:lnTo>
                      <a:pt x="35" y="40"/>
                    </a:lnTo>
                    <a:lnTo>
                      <a:pt x="38" y="44"/>
                    </a:lnTo>
                    <a:lnTo>
                      <a:pt x="40" y="51"/>
                    </a:lnTo>
                    <a:lnTo>
                      <a:pt x="42" y="60"/>
                    </a:lnTo>
                    <a:lnTo>
                      <a:pt x="44" y="67"/>
                    </a:lnTo>
                    <a:lnTo>
                      <a:pt x="45" y="70"/>
                    </a:lnTo>
                    <a:lnTo>
                      <a:pt x="37" y="70"/>
                    </a:lnTo>
                    <a:lnTo>
                      <a:pt x="35" y="67"/>
                    </a:lnTo>
                    <a:lnTo>
                      <a:pt x="33" y="61"/>
                    </a:lnTo>
                    <a:lnTo>
                      <a:pt x="31" y="53"/>
                    </a:lnTo>
                    <a:lnTo>
                      <a:pt x="30" y="47"/>
                    </a:lnTo>
                    <a:lnTo>
                      <a:pt x="23" y="40"/>
                    </a:lnTo>
                    <a:lnTo>
                      <a:pt x="9" y="40"/>
                    </a:lnTo>
                    <a:lnTo>
                      <a:pt x="9" y="70"/>
                    </a:lnTo>
                    <a:lnTo>
                      <a:pt x="0" y="70"/>
                    </a:lnTo>
                    <a:lnTo>
                      <a:pt x="0" y="2"/>
                    </a:lnTo>
                    <a:lnTo>
                      <a:pt x="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77" name="Freeform 1153"/>
              <p:cNvSpPr>
                <a:spLocks noEditPoints="1"/>
              </p:cNvSpPr>
              <p:nvPr/>
            </p:nvSpPr>
            <p:spPr bwMode="auto">
              <a:xfrm>
                <a:off x="1157" y="2337"/>
                <a:ext cx="44" cy="53"/>
              </a:xfrm>
              <a:custGeom>
                <a:avLst/>
                <a:gdLst/>
                <a:ahLst/>
                <a:cxnLst>
                  <a:cxn ang="0">
                    <a:pos x="23" y="6"/>
                  </a:cxn>
                  <a:cxn ang="0">
                    <a:pos x="18" y="7"/>
                  </a:cxn>
                  <a:cxn ang="0">
                    <a:pos x="14" y="9"/>
                  </a:cxn>
                  <a:cxn ang="0">
                    <a:pos x="11" y="13"/>
                  </a:cxn>
                  <a:cxn ang="0">
                    <a:pos x="9" y="18"/>
                  </a:cxn>
                  <a:cxn ang="0">
                    <a:pos x="9" y="21"/>
                  </a:cxn>
                  <a:cxn ang="0">
                    <a:pos x="35" y="21"/>
                  </a:cxn>
                  <a:cxn ang="0">
                    <a:pos x="35" y="14"/>
                  </a:cxn>
                  <a:cxn ang="0">
                    <a:pos x="34" y="11"/>
                  </a:cxn>
                  <a:cxn ang="0">
                    <a:pos x="23" y="6"/>
                  </a:cxn>
                  <a:cxn ang="0">
                    <a:pos x="16" y="0"/>
                  </a:cxn>
                  <a:cxn ang="0">
                    <a:pos x="30" y="0"/>
                  </a:cxn>
                  <a:cxn ang="0">
                    <a:pos x="35" y="2"/>
                  </a:cxn>
                  <a:cxn ang="0">
                    <a:pos x="39" y="6"/>
                  </a:cxn>
                  <a:cxn ang="0">
                    <a:pos x="40" y="11"/>
                  </a:cxn>
                  <a:cxn ang="0">
                    <a:pos x="42" y="14"/>
                  </a:cxn>
                  <a:cxn ang="0">
                    <a:pos x="44" y="20"/>
                  </a:cxn>
                  <a:cxn ang="0">
                    <a:pos x="44" y="28"/>
                  </a:cxn>
                  <a:cxn ang="0">
                    <a:pos x="9" y="28"/>
                  </a:cxn>
                  <a:cxn ang="0">
                    <a:pos x="9" y="34"/>
                  </a:cxn>
                  <a:cxn ang="0">
                    <a:pos x="11" y="37"/>
                  </a:cxn>
                  <a:cxn ang="0">
                    <a:pos x="14" y="41"/>
                  </a:cxn>
                  <a:cxn ang="0">
                    <a:pos x="21" y="44"/>
                  </a:cxn>
                  <a:cxn ang="0">
                    <a:pos x="37" y="44"/>
                  </a:cxn>
                  <a:cxn ang="0">
                    <a:pos x="40" y="42"/>
                  </a:cxn>
                  <a:cxn ang="0">
                    <a:pos x="40" y="49"/>
                  </a:cxn>
                  <a:cxn ang="0">
                    <a:pos x="37" y="51"/>
                  </a:cxn>
                  <a:cxn ang="0">
                    <a:pos x="32" y="51"/>
                  </a:cxn>
                  <a:cxn ang="0">
                    <a:pos x="25" y="53"/>
                  </a:cxn>
                  <a:cxn ang="0">
                    <a:pos x="11" y="49"/>
                  </a:cxn>
                  <a:cxn ang="0">
                    <a:pos x="7" y="46"/>
                  </a:cxn>
                  <a:cxn ang="0">
                    <a:pos x="4" y="41"/>
                  </a:cxn>
                  <a:cxn ang="0">
                    <a:pos x="0" y="34"/>
                  </a:cxn>
                  <a:cxn ang="0">
                    <a:pos x="0" y="20"/>
                  </a:cxn>
                  <a:cxn ang="0">
                    <a:pos x="2" y="13"/>
                  </a:cxn>
                  <a:cxn ang="0">
                    <a:pos x="6" y="7"/>
                  </a:cxn>
                  <a:cxn ang="0">
                    <a:pos x="16" y="0"/>
                  </a:cxn>
                </a:cxnLst>
                <a:rect l="0" t="0" r="r" b="b"/>
                <a:pathLst>
                  <a:path w="44" h="53">
                    <a:moveTo>
                      <a:pt x="23" y="6"/>
                    </a:moveTo>
                    <a:lnTo>
                      <a:pt x="18" y="7"/>
                    </a:lnTo>
                    <a:lnTo>
                      <a:pt x="14" y="9"/>
                    </a:lnTo>
                    <a:lnTo>
                      <a:pt x="11" y="13"/>
                    </a:lnTo>
                    <a:lnTo>
                      <a:pt x="9" y="18"/>
                    </a:lnTo>
                    <a:lnTo>
                      <a:pt x="9" y="21"/>
                    </a:lnTo>
                    <a:lnTo>
                      <a:pt x="35" y="21"/>
                    </a:lnTo>
                    <a:lnTo>
                      <a:pt x="35" y="14"/>
                    </a:lnTo>
                    <a:lnTo>
                      <a:pt x="34" y="11"/>
                    </a:lnTo>
                    <a:lnTo>
                      <a:pt x="23" y="6"/>
                    </a:lnTo>
                    <a:close/>
                    <a:moveTo>
                      <a:pt x="16" y="0"/>
                    </a:moveTo>
                    <a:lnTo>
                      <a:pt x="30" y="0"/>
                    </a:lnTo>
                    <a:lnTo>
                      <a:pt x="35" y="2"/>
                    </a:lnTo>
                    <a:lnTo>
                      <a:pt x="39" y="6"/>
                    </a:lnTo>
                    <a:lnTo>
                      <a:pt x="40" y="11"/>
                    </a:lnTo>
                    <a:lnTo>
                      <a:pt x="42" y="14"/>
                    </a:lnTo>
                    <a:lnTo>
                      <a:pt x="44" y="20"/>
                    </a:lnTo>
                    <a:lnTo>
                      <a:pt x="44" y="28"/>
                    </a:lnTo>
                    <a:lnTo>
                      <a:pt x="9" y="28"/>
                    </a:lnTo>
                    <a:lnTo>
                      <a:pt x="9" y="34"/>
                    </a:lnTo>
                    <a:lnTo>
                      <a:pt x="11" y="37"/>
                    </a:lnTo>
                    <a:lnTo>
                      <a:pt x="14" y="41"/>
                    </a:lnTo>
                    <a:lnTo>
                      <a:pt x="21" y="44"/>
                    </a:lnTo>
                    <a:lnTo>
                      <a:pt x="37" y="44"/>
                    </a:lnTo>
                    <a:lnTo>
                      <a:pt x="40" y="42"/>
                    </a:lnTo>
                    <a:lnTo>
                      <a:pt x="40" y="49"/>
                    </a:lnTo>
                    <a:lnTo>
                      <a:pt x="37" y="51"/>
                    </a:lnTo>
                    <a:lnTo>
                      <a:pt x="32" y="51"/>
                    </a:lnTo>
                    <a:lnTo>
                      <a:pt x="25" y="53"/>
                    </a:lnTo>
                    <a:lnTo>
                      <a:pt x="11" y="49"/>
                    </a:lnTo>
                    <a:lnTo>
                      <a:pt x="7" y="46"/>
                    </a:lnTo>
                    <a:lnTo>
                      <a:pt x="4" y="41"/>
                    </a:lnTo>
                    <a:lnTo>
                      <a:pt x="0" y="34"/>
                    </a:lnTo>
                    <a:lnTo>
                      <a:pt x="0" y="20"/>
                    </a:lnTo>
                    <a:lnTo>
                      <a:pt x="2" y="13"/>
                    </a:lnTo>
                    <a:lnTo>
                      <a:pt x="6" y="7"/>
                    </a:lnTo>
                    <a:lnTo>
                      <a:pt x="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78" name="Freeform 1154"/>
              <p:cNvSpPr>
                <a:spLocks noEditPoints="1"/>
              </p:cNvSpPr>
              <p:nvPr/>
            </p:nvSpPr>
            <p:spPr bwMode="auto">
              <a:xfrm>
                <a:off x="1208" y="2337"/>
                <a:ext cx="47" cy="72"/>
              </a:xfrm>
              <a:custGeom>
                <a:avLst/>
                <a:gdLst/>
                <a:ahLst/>
                <a:cxnLst>
                  <a:cxn ang="0">
                    <a:pos x="19" y="7"/>
                  </a:cxn>
                  <a:cxn ang="0">
                    <a:pos x="12" y="14"/>
                  </a:cxn>
                  <a:cxn ang="0">
                    <a:pos x="10" y="20"/>
                  </a:cxn>
                  <a:cxn ang="0">
                    <a:pos x="10" y="32"/>
                  </a:cxn>
                  <a:cxn ang="0">
                    <a:pos x="12" y="37"/>
                  </a:cxn>
                  <a:cxn ang="0">
                    <a:pos x="16" y="41"/>
                  </a:cxn>
                  <a:cxn ang="0">
                    <a:pos x="19" y="42"/>
                  </a:cxn>
                  <a:cxn ang="0">
                    <a:pos x="24" y="44"/>
                  </a:cxn>
                  <a:cxn ang="0">
                    <a:pos x="30" y="44"/>
                  </a:cxn>
                  <a:cxn ang="0">
                    <a:pos x="33" y="42"/>
                  </a:cxn>
                  <a:cxn ang="0">
                    <a:pos x="38" y="32"/>
                  </a:cxn>
                  <a:cxn ang="0">
                    <a:pos x="38" y="16"/>
                  </a:cxn>
                  <a:cxn ang="0">
                    <a:pos x="37" y="13"/>
                  </a:cxn>
                  <a:cxn ang="0">
                    <a:pos x="33" y="9"/>
                  </a:cxn>
                  <a:cxn ang="0">
                    <a:pos x="30" y="7"/>
                  </a:cxn>
                  <a:cxn ang="0">
                    <a:pos x="19" y="7"/>
                  </a:cxn>
                  <a:cxn ang="0">
                    <a:pos x="17" y="0"/>
                  </a:cxn>
                  <a:cxn ang="0">
                    <a:pos x="30" y="0"/>
                  </a:cxn>
                  <a:cxn ang="0">
                    <a:pos x="33" y="2"/>
                  </a:cxn>
                  <a:cxn ang="0">
                    <a:pos x="37" y="6"/>
                  </a:cxn>
                  <a:cxn ang="0">
                    <a:pos x="38" y="9"/>
                  </a:cxn>
                  <a:cxn ang="0">
                    <a:pos x="40" y="9"/>
                  </a:cxn>
                  <a:cxn ang="0">
                    <a:pos x="40" y="0"/>
                  </a:cxn>
                  <a:cxn ang="0">
                    <a:pos x="47" y="0"/>
                  </a:cxn>
                  <a:cxn ang="0">
                    <a:pos x="47" y="51"/>
                  </a:cxn>
                  <a:cxn ang="0">
                    <a:pos x="45" y="58"/>
                  </a:cxn>
                  <a:cxn ang="0">
                    <a:pos x="44" y="63"/>
                  </a:cxn>
                  <a:cxn ang="0">
                    <a:pos x="40" y="67"/>
                  </a:cxn>
                  <a:cxn ang="0">
                    <a:pos x="35" y="70"/>
                  </a:cxn>
                  <a:cxn ang="0">
                    <a:pos x="28" y="72"/>
                  </a:cxn>
                  <a:cxn ang="0">
                    <a:pos x="16" y="72"/>
                  </a:cxn>
                  <a:cxn ang="0">
                    <a:pos x="5" y="69"/>
                  </a:cxn>
                  <a:cxn ang="0">
                    <a:pos x="7" y="62"/>
                  </a:cxn>
                  <a:cxn ang="0">
                    <a:pos x="12" y="63"/>
                  </a:cxn>
                  <a:cxn ang="0">
                    <a:pos x="16" y="65"/>
                  </a:cxn>
                  <a:cxn ang="0">
                    <a:pos x="26" y="65"/>
                  </a:cxn>
                  <a:cxn ang="0">
                    <a:pos x="33" y="62"/>
                  </a:cxn>
                  <a:cxn ang="0">
                    <a:pos x="37" y="58"/>
                  </a:cxn>
                  <a:cxn ang="0">
                    <a:pos x="38" y="53"/>
                  </a:cxn>
                  <a:cxn ang="0">
                    <a:pos x="38" y="42"/>
                  </a:cxn>
                  <a:cxn ang="0">
                    <a:pos x="35" y="46"/>
                  </a:cxn>
                  <a:cxn ang="0">
                    <a:pos x="31" y="48"/>
                  </a:cxn>
                  <a:cxn ang="0">
                    <a:pos x="28" y="51"/>
                  </a:cxn>
                  <a:cxn ang="0">
                    <a:pos x="23" y="51"/>
                  </a:cxn>
                  <a:cxn ang="0">
                    <a:pos x="16" y="49"/>
                  </a:cxn>
                  <a:cxn ang="0">
                    <a:pos x="9" y="46"/>
                  </a:cxn>
                  <a:cxn ang="0">
                    <a:pos x="5" y="41"/>
                  </a:cxn>
                  <a:cxn ang="0">
                    <a:pos x="2" y="34"/>
                  </a:cxn>
                  <a:cxn ang="0">
                    <a:pos x="0" y="27"/>
                  </a:cxn>
                  <a:cxn ang="0">
                    <a:pos x="2" y="18"/>
                  </a:cxn>
                  <a:cxn ang="0">
                    <a:pos x="3" y="13"/>
                  </a:cxn>
                  <a:cxn ang="0">
                    <a:pos x="7" y="7"/>
                  </a:cxn>
                  <a:cxn ang="0">
                    <a:pos x="17" y="0"/>
                  </a:cxn>
                </a:cxnLst>
                <a:rect l="0" t="0" r="r" b="b"/>
                <a:pathLst>
                  <a:path w="47" h="72">
                    <a:moveTo>
                      <a:pt x="19" y="7"/>
                    </a:moveTo>
                    <a:lnTo>
                      <a:pt x="12" y="14"/>
                    </a:lnTo>
                    <a:lnTo>
                      <a:pt x="10" y="20"/>
                    </a:lnTo>
                    <a:lnTo>
                      <a:pt x="10" y="32"/>
                    </a:lnTo>
                    <a:lnTo>
                      <a:pt x="12" y="37"/>
                    </a:lnTo>
                    <a:lnTo>
                      <a:pt x="16" y="41"/>
                    </a:lnTo>
                    <a:lnTo>
                      <a:pt x="19" y="42"/>
                    </a:lnTo>
                    <a:lnTo>
                      <a:pt x="24" y="44"/>
                    </a:lnTo>
                    <a:lnTo>
                      <a:pt x="30" y="44"/>
                    </a:lnTo>
                    <a:lnTo>
                      <a:pt x="33" y="42"/>
                    </a:lnTo>
                    <a:lnTo>
                      <a:pt x="38" y="32"/>
                    </a:lnTo>
                    <a:lnTo>
                      <a:pt x="38" y="16"/>
                    </a:lnTo>
                    <a:lnTo>
                      <a:pt x="37" y="13"/>
                    </a:lnTo>
                    <a:lnTo>
                      <a:pt x="33" y="9"/>
                    </a:lnTo>
                    <a:lnTo>
                      <a:pt x="30" y="7"/>
                    </a:lnTo>
                    <a:lnTo>
                      <a:pt x="19" y="7"/>
                    </a:lnTo>
                    <a:close/>
                    <a:moveTo>
                      <a:pt x="17" y="0"/>
                    </a:moveTo>
                    <a:lnTo>
                      <a:pt x="30" y="0"/>
                    </a:lnTo>
                    <a:lnTo>
                      <a:pt x="33" y="2"/>
                    </a:lnTo>
                    <a:lnTo>
                      <a:pt x="37" y="6"/>
                    </a:lnTo>
                    <a:lnTo>
                      <a:pt x="38" y="9"/>
                    </a:lnTo>
                    <a:lnTo>
                      <a:pt x="40" y="9"/>
                    </a:lnTo>
                    <a:lnTo>
                      <a:pt x="40" y="0"/>
                    </a:lnTo>
                    <a:lnTo>
                      <a:pt x="47" y="0"/>
                    </a:lnTo>
                    <a:lnTo>
                      <a:pt x="47" y="51"/>
                    </a:lnTo>
                    <a:lnTo>
                      <a:pt x="45" y="58"/>
                    </a:lnTo>
                    <a:lnTo>
                      <a:pt x="44" y="63"/>
                    </a:lnTo>
                    <a:lnTo>
                      <a:pt x="40" y="67"/>
                    </a:lnTo>
                    <a:lnTo>
                      <a:pt x="35" y="70"/>
                    </a:lnTo>
                    <a:lnTo>
                      <a:pt x="28" y="72"/>
                    </a:lnTo>
                    <a:lnTo>
                      <a:pt x="16" y="72"/>
                    </a:lnTo>
                    <a:lnTo>
                      <a:pt x="5" y="69"/>
                    </a:lnTo>
                    <a:lnTo>
                      <a:pt x="7" y="62"/>
                    </a:lnTo>
                    <a:lnTo>
                      <a:pt x="12" y="63"/>
                    </a:lnTo>
                    <a:lnTo>
                      <a:pt x="16" y="65"/>
                    </a:lnTo>
                    <a:lnTo>
                      <a:pt x="26" y="65"/>
                    </a:lnTo>
                    <a:lnTo>
                      <a:pt x="33" y="62"/>
                    </a:lnTo>
                    <a:lnTo>
                      <a:pt x="37" y="58"/>
                    </a:lnTo>
                    <a:lnTo>
                      <a:pt x="38" y="53"/>
                    </a:lnTo>
                    <a:lnTo>
                      <a:pt x="38" y="42"/>
                    </a:lnTo>
                    <a:lnTo>
                      <a:pt x="35" y="46"/>
                    </a:lnTo>
                    <a:lnTo>
                      <a:pt x="31" y="48"/>
                    </a:lnTo>
                    <a:lnTo>
                      <a:pt x="28" y="51"/>
                    </a:lnTo>
                    <a:lnTo>
                      <a:pt x="23" y="51"/>
                    </a:lnTo>
                    <a:lnTo>
                      <a:pt x="16" y="49"/>
                    </a:lnTo>
                    <a:lnTo>
                      <a:pt x="9" y="46"/>
                    </a:lnTo>
                    <a:lnTo>
                      <a:pt x="5" y="41"/>
                    </a:lnTo>
                    <a:lnTo>
                      <a:pt x="2" y="34"/>
                    </a:lnTo>
                    <a:lnTo>
                      <a:pt x="0" y="27"/>
                    </a:lnTo>
                    <a:lnTo>
                      <a:pt x="2" y="18"/>
                    </a:lnTo>
                    <a:lnTo>
                      <a:pt x="3" y="13"/>
                    </a:lnTo>
                    <a:lnTo>
                      <a:pt x="7" y="7"/>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79" name="Freeform 1155"/>
              <p:cNvSpPr>
                <a:spLocks/>
              </p:cNvSpPr>
              <p:nvPr/>
            </p:nvSpPr>
            <p:spPr bwMode="auto">
              <a:xfrm>
                <a:off x="1712" y="2057"/>
                <a:ext cx="55" cy="73"/>
              </a:xfrm>
              <a:custGeom>
                <a:avLst/>
                <a:gdLst/>
                <a:ahLst/>
                <a:cxnLst>
                  <a:cxn ang="0">
                    <a:pos x="37" y="0"/>
                  </a:cxn>
                  <a:cxn ang="0">
                    <a:pos x="44" y="1"/>
                  </a:cxn>
                  <a:cxn ang="0">
                    <a:pos x="51" y="1"/>
                  </a:cxn>
                  <a:cxn ang="0">
                    <a:pos x="55" y="3"/>
                  </a:cxn>
                  <a:cxn ang="0">
                    <a:pos x="51" y="10"/>
                  </a:cxn>
                  <a:cxn ang="0">
                    <a:pos x="48" y="10"/>
                  </a:cxn>
                  <a:cxn ang="0">
                    <a:pos x="42" y="8"/>
                  </a:cxn>
                  <a:cxn ang="0">
                    <a:pos x="37" y="8"/>
                  </a:cxn>
                  <a:cxn ang="0">
                    <a:pos x="23" y="12"/>
                  </a:cxn>
                  <a:cxn ang="0">
                    <a:pos x="14" y="21"/>
                  </a:cxn>
                  <a:cxn ang="0">
                    <a:pos x="11" y="36"/>
                  </a:cxn>
                  <a:cxn ang="0">
                    <a:pos x="11" y="45"/>
                  </a:cxn>
                  <a:cxn ang="0">
                    <a:pos x="13" y="52"/>
                  </a:cxn>
                  <a:cxn ang="0">
                    <a:pos x="18" y="58"/>
                  </a:cxn>
                  <a:cxn ang="0">
                    <a:pos x="28" y="65"/>
                  </a:cxn>
                  <a:cxn ang="0">
                    <a:pos x="48" y="65"/>
                  </a:cxn>
                  <a:cxn ang="0">
                    <a:pos x="51" y="63"/>
                  </a:cxn>
                  <a:cxn ang="0">
                    <a:pos x="53" y="70"/>
                  </a:cxn>
                  <a:cxn ang="0">
                    <a:pos x="49" y="72"/>
                  </a:cxn>
                  <a:cxn ang="0">
                    <a:pos x="42" y="72"/>
                  </a:cxn>
                  <a:cxn ang="0">
                    <a:pos x="35" y="73"/>
                  </a:cxn>
                  <a:cxn ang="0">
                    <a:pos x="21" y="70"/>
                  </a:cxn>
                  <a:cxn ang="0">
                    <a:pos x="11" y="63"/>
                  </a:cxn>
                  <a:cxn ang="0">
                    <a:pos x="4" y="52"/>
                  </a:cxn>
                  <a:cxn ang="0">
                    <a:pos x="0" y="36"/>
                  </a:cxn>
                  <a:cxn ang="0">
                    <a:pos x="4" y="22"/>
                  </a:cxn>
                  <a:cxn ang="0">
                    <a:pos x="11" y="10"/>
                  </a:cxn>
                  <a:cxn ang="0">
                    <a:pos x="23" y="3"/>
                  </a:cxn>
                  <a:cxn ang="0">
                    <a:pos x="37" y="0"/>
                  </a:cxn>
                </a:cxnLst>
                <a:rect l="0" t="0" r="r" b="b"/>
                <a:pathLst>
                  <a:path w="55" h="73">
                    <a:moveTo>
                      <a:pt x="37" y="0"/>
                    </a:moveTo>
                    <a:lnTo>
                      <a:pt x="44" y="1"/>
                    </a:lnTo>
                    <a:lnTo>
                      <a:pt x="51" y="1"/>
                    </a:lnTo>
                    <a:lnTo>
                      <a:pt x="55" y="3"/>
                    </a:lnTo>
                    <a:lnTo>
                      <a:pt x="51" y="10"/>
                    </a:lnTo>
                    <a:lnTo>
                      <a:pt x="48" y="10"/>
                    </a:lnTo>
                    <a:lnTo>
                      <a:pt x="42" y="8"/>
                    </a:lnTo>
                    <a:lnTo>
                      <a:pt x="37" y="8"/>
                    </a:lnTo>
                    <a:lnTo>
                      <a:pt x="23" y="12"/>
                    </a:lnTo>
                    <a:lnTo>
                      <a:pt x="14" y="21"/>
                    </a:lnTo>
                    <a:lnTo>
                      <a:pt x="11" y="36"/>
                    </a:lnTo>
                    <a:lnTo>
                      <a:pt x="11" y="45"/>
                    </a:lnTo>
                    <a:lnTo>
                      <a:pt x="13" y="52"/>
                    </a:lnTo>
                    <a:lnTo>
                      <a:pt x="18" y="58"/>
                    </a:lnTo>
                    <a:lnTo>
                      <a:pt x="28" y="65"/>
                    </a:lnTo>
                    <a:lnTo>
                      <a:pt x="48" y="65"/>
                    </a:lnTo>
                    <a:lnTo>
                      <a:pt x="51" y="63"/>
                    </a:lnTo>
                    <a:lnTo>
                      <a:pt x="53" y="70"/>
                    </a:lnTo>
                    <a:lnTo>
                      <a:pt x="49" y="72"/>
                    </a:lnTo>
                    <a:lnTo>
                      <a:pt x="42" y="72"/>
                    </a:lnTo>
                    <a:lnTo>
                      <a:pt x="35" y="73"/>
                    </a:lnTo>
                    <a:lnTo>
                      <a:pt x="21" y="70"/>
                    </a:lnTo>
                    <a:lnTo>
                      <a:pt x="11" y="63"/>
                    </a:lnTo>
                    <a:lnTo>
                      <a:pt x="4" y="52"/>
                    </a:lnTo>
                    <a:lnTo>
                      <a:pt x="0" y="36"/>
                    </a:lnTo>
                    <a:lnTo>
                      <a:pt x="4" y="22"/>
                    </a:lnTo>
                    <a:lnTo>
                      <a:pt x="11" y="10"/>
                    </a:lnTo>
                    <a:lnTo>
                      <a:pt x="23" y="3"/>
                    </a:lnTo>
                    <a:lnTo>
                      <a:pt x="3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80" name="Freeform 1156"/>
              <p:cNvSpPr>
                <a:spLocks noEditPoints="1"/>
              </p:cNvSpPr>
              <p:nvPr/>
            </p:nvSpPr>
            <p:spPr bwMode="auto">
              <a:xfrm>
                <a:off x="1774" y="2078"/>
                <a:ext cx="48" cy="52"/>
              </a:xfrm>
              <a:custGeom>
                <a:avLst/>
                <a:gdLst/>
                <a:ahLst/>
                <a:cxnLst>
                  <a:cxn ang="0">
                    <a:pos x="19" y="7"/>
                  </a:cxn>
                  <a:cxn ang="0">
                    <a:pos x="15" y="8"/>
                  </a:cxn>
                  <a:cxn ang="0">
                    <a:pos x="12" y="12"/>
                  </a:cxn>
                  <a:cxn ang="0">
                    <a:pos x="10" y="15"/>
                  </a:cxn>
                  <a:cxn ang="0">
                    <a:pos x="8" y="21"/>
                  </a:cxn>
                  <a:cxn ang="0">
                    <a:pos x="8" y="31"/>
                  </a:cxn>
                  <a:cxn ang="0">
                    <a:pos x="12" y="37"/>
                  </a:cxn>
                  <a:cxn ang="0">
                    <a:pos x="13" y="42"/>
                  </a:cxn>
                  <a:cxn ang="0">
                    <a:pos x="24" y="45"/>
                  </a:cxn>
                  <a:cxn ang="0">
                    <a:pos x="27" y="44"/>
                  </a:cxn>
                  <a:cxn ang="0">
                    <a:pos x="33" y="42"/>
                  </a:cxn>
                  <a:cxn ang="0">
                    <a:pos x="36" y="37"/>
                  </a:cxn>
                  <a:cxn ang="0">
                    <a:pos x="38" y="31"/>
                  </a:cxn>
                  <a:cxn ang="0">
                    <a:pos x="38" y="21"/>
                  </a:cxn>
                  <a:cxn ang="0">
                    <a:pos x="36" y="17"/>
                  </a:cxn>
                  <a:cxn ang="0">
                    <a:pos x="34" y="12"/>
                  </a:cxn>
                  <a:cxn ang="0">
                    <a:pos x="33" y="8"/>
                  </a:cxn>
                  <a:cxn ang="0">
                    <a:pos x="29" y="7"/>
                  </a:cxn>
                  <a:cxn ang="0">
                    <a:pos x="19" y="7"/>
                  </a:cxn>
                  <a:cxn ang="0">
                    <a:pos x="17" y="0"/>
                  </a:cxn>
                  <a:cxn ang="0">
                    <a:pos x="31" y="0"/>
                  </a:cxn>
                  <a:cxn ang="0">
                    <a:pos x="36" y="1"/>
                  </a:cxn>
                  <a:cxn ang="0">
                    <a:pos x="41" y="7"/>
                  </a:cxn>
                  <a:cxn ang="0">
                    <a:pos x="45" y="12"/>
                  </a:cxn>
                  <a:cxn ang="0">
                    <a:pos x="47" y="17"/>
                  </a:cxn>
                  <a:cxn ang="0">
                    <a:pos x="48" y="24"/>
                  </a:cxn>
                  <a:cxn ang="0">
                    <a:pos x="47" y="33"/>
                  </a:cxn>
                  <a:cxn ang="0">
                    <a:pos x="45" y="38"/>
                  </a:cxn>
                  <a:cxn ang="0">
                    <a:pos x="41" y="44"/>
                  </a:cxn>
                  <a:cxn ang="0">
                    <a:pos x="38" y="47"/>
                  </a:cxn>
                  <a:cxn ang="0">
                    <a:pos x="33" y="51"/>
                  </a:cxn>
                  <a:cxn ang="0">
                    <a:pos x="27" y="52"/>
                  </a:cxn>
                  <a:cxn ang="0">
                    <a:pos x="22" y="52"/>
                  </a:cxn>
                  <a:cxn ang="0">
                    <a:pos x="17" y="51"/>
                  </a:cxn>
                  <a:cxn ang="0">
                    <a:pos x="10" y="49"/>
                  </a:cxn>
                  <a:cxn ang="0">
                    <a:pos x="6" y="45"/>
                  </a:cxn>
                  <a:cxn ang="0">
                    <a:pos x="3" y="40"/>
                  </a:cxn>
                  <a:cxn ang="0">
                    <a:pos x="0" y="33"/>
                  </a:cxn>
                  <a:cxn ang="0">
                    <a:pos x="0" y="17"/>
                  </a:cxn>
                  <a:cxn ang="0">
                    <a:pos x="6" y="7"/>
                  </a:cxn>
                  <a:cxn ang="0">
                    <a:pos x="17" y="0"/>
                  </a:cxn>
                </a:cxnLst>
                <a:rect l="0" t="0" r="r" b="b"/>
                <a:pathLst>
                  <a:path w="48" h="52">
                    <a:moveTo>
                      <a:pt x="19" y="7"/>
                    </a:moveTo>
                    <a:lnTo>
                      <a:pt x="15" y="8"/>
                    </a:lnTo>
                    <a:lnTo>
                      <a:pt x="12" y="12"/>
                    </a:lnTo>
                    <a:lnTo>
                      <a:pt x="10" y="15"/>
                    </a:lnTo>
                    <a:lnTo>
                      <a:pt x="8" y="21"/>
                    </a:lnTo>
                    <a:lnTo>
                      <a:pt x="8" y="31"/>
                    </a:lnTo>
                    <a:lnTo>
                      <a:pt x="12" y="37"/>
                    </a:lnTo>
                    <a:lnTo>
                      <a:pt x="13" y="42"/>
                    </a:lnTo>
                    <a:lnTo>
                      <a:pt x="24" y="45"/>
                    </a:lnTo>
                    <a:lnTo>
                      <a:pt x="27" y="44"/>
                    </a:lnTo>
                    <a:lnTo>
                      <a:pt x="33" y="42"/>
                    </a:lnTo>
                    <a:lnTo>
                      <a:pt x="36" y="37"/>
                    </a:lnTo>
                    <a:lnTo>
                      <a:pt x="38" y="31"/>
                    </a:lnTo>
                    <a:lnTo>
                      <a:pt x="38" y="21"/>
                    </a:lnTo>
                    <a:lnTo>
                      <a:pt x="36" y="17"/>
                    </a:lnTo>
                    <a:lnTo>
                      <a:pt x="34" y="12"/>
                    </a:lnTo>
                    <a:lnTo>
                      <a:pt x="33" y="8"/>
                    </a:lnTo>
                    <a:lnTo>
                      <a:pt x="29" y="7"/>
                    </a:lnTo>
                    <a:lnTo>
                      <a:pt x="19" y="7"/>
                    </a:lnTo>
                    <a:close/>
                    <a:moveTo>
                      <a:pt x="17" y="0"/>
                    </a:moveTo>
                    <a:lnTo>
                      <a:pt x="31" y="0"/>
                    </a:lnTo>
                    <a:lnTo>
                      <a:pt x="36" y="1"/>
                    </a:lnTo>
                    <a:lnTo>
                      <a:pt x="41" y="7"/>
                    </a:lnTo>
                    <a:lnTo>
                      <a:pt x="45" y="12"/>
                    </a:lnTo>
                    <a:lnTo>
                      <a:pt x="47" y="17"/>
                    </a:lnTo>
                    <a:lnTo>
                      <a:pt x="48" y="24"/>
                    </a:lnTo>
                    <a:lnTo>
                      <a:pt x="47" y="33"/>
                    </a:lnTo>
                    <a:lnTo>
                      <a:pt x="45" y="38"/>
                    </a:lnTo>
                    <a:lnTo>
                      <a:pt x="41" y="44"/>
                    </a:lnTo>
                    <a:lnTo>
                      <a:pt x="38" y="47"/>
                    </a:lnTo>
                    <a:lnTo>
                      <a:pt x="33" y="51"/>
                    </a:lnTo>
                    <a:lnTo>
                      <a:pt x="27" y="52"/>
                    </a:lnTo>
                    <a:lnTo>
                      <a:pt x="22" y="52"/>
                    </a:lnTo>
                    <a:lnTo>
                      <a:pt x="17" y="51"/>
                    </a:lnTo>
                    <a:lnTo>
                      <a:pt x="10" y="49"/>
                    </a:lnTo>
                    <a:lnTo>
                      <a:pt x="6" y="45"/>
                    </a:lnTo>
                    <a:lnTo>
                      <a:pt x="3" y="40"/>
                    </a:lnTo>
                    <a:lnTo>
                      <a:pt x="0" y="33"/>
                    </a:lnTo>
                    <a:lnTo>
                      <a:pt x="0" y="17"/>
                    </a:lnTo>
                    <a:lnTo>
                      <a:pt x="6" y="7"/>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81" name="Freeform 1157"/>
              <p:cNvSpPr>
                <a:spLocks/>
              </p:cNvSpPr>
              <p:nvPr/>
            </p:nvSpPr>
            <p:spPr bwMode="auto">
              <a:xfrm>
                <a:off x="1833" y="2078"/>
                <a:ext cx="44" cy="51"/>
              </a:xfrm>
              <a:custGeom>
                <a:avLst/>
                <a:gdLst/>
                <a:ahLst/>
                <a:cxnLst>
                  <a:cxn ang="0">
                    <a:pos x="0" y="0"/>
                  </a:cxn>
                  <a:cxn ang="0">
                    <a:pos x="9" y="0"/>
                  </a:cxn>
                  <a:cxn ang="0">
                    <a:pos x="9" y="8"/>
                  </a:cxn>
                  <a:cxn ang="0">
                    <a:pos x="16" y="1"/>
                  </a:cxn>
                  <a:cxn ang="0">
                    <a:pos x="19" y="0"/>
                  </a:cxn>
                  <a:cxn ang="0">
                    <a:pos x="31" y="0"/>
                  </a:cxn>
                  <a:cxn ang="0">
                    <a:pos x="35" y="1"/>
                  </a:cxn>
                  <a:cxn ang="0">
                    <a:pos x="42" y="8"/>
                  </a:cxn>
                  <a:cxn ang="0">
                    <a:pos x="44" y="14"/>
                  </a:cxn>
                  <a:cxn ang="0">
                    <a:pos x="44" y="51"/>
                  </a:cxn>
                  <a:cxn ang="0">
                    <a:pos x="35" y="51"/>
                  </a:cxn>
                  <a:cxn ang="0">
                    <a:pos x="35" y="21"/>
                  </a:cxn>
                  <a:cxn ang="0">
                    <a:pos x="33" y="17"/>
                  </a:cxn>
                  <a:cxn ang="0">
                    <a:pos x="33" y="12"/>
                  </a:cxn>
                  <a:cxn ang="0">
                    <a:pos x="30" y="10"/>
                  </a:cxn>
                  <a:cxn ang="0">
                    <a:pos x="28" y="7"/>
                  </a:cxn>
                  <a:cxn ang="0">
                    <a:pos x="17" y="7"/>
                  </a:cxn>
                  <a:cxn ang="0">
                    <a:pos x="14" y="8"/>
                  </a:cxn>
                  <a:cxn ang="0">
                    <a:pos x="10" y="15"/>
                  </a:cxn>
                  <a:cxn ang="0">
                    <a:pos x="10" y="51"/>
                  </a:cxn>
                  <a:cxn ang="0">
                    <a:pos x="0" y="51"/>
                  </a:cxn>
                  <a:cxn ang="0">
                    <a:pos x="0" y="0"/>
                  </a:cxn>
                </a:cxnLst>
                <a:rect l="0" t="0" r="r" b="b"/>
                <a:pathLst>
                  <a:path w="44" h="51">
                    <a:moveTo>
                      <a:pt x="0" y="0"/>
                    </a:moveTo>
                    <a:lnTo>
                      <a:pt x="9" y="0"/>
                    </a:lnTo>
                    <a:lnTo>
                      <a:pt x="9" y="8"/>
                    </a:lnTo>
                    <a:lnTo>
                      <a:pt x="16" y="1"/>
                    </a:lnTo>
                    <a:lnTo>
                      <a:pt x="19" y="0"/>
                    </a:lnTo>
                    <a:lnTo>
                      <a:pt x="31" y="0"/>
                    </a:lnTo>
                    <a:lnTo>
                      <a:pt x="35" y="1"/>
                    </a:lnTo>
                    <a:lnTo>
                      <a:pt x="42" y="8"/>
                    </a:lnTo>
                    <a:lnTo>
                      <a:pt x="44" y="14"/>
                    </a:lnTo>
                    <a:lnTo>
                      <a:pt x="44" y="51"/>
                    </a:lnTo>
                    <a:lnTo>
                      <a:pt x="35" y="51"/>
                    </a:lnTo>
                    <a:lnTo>
                      <a:pt x="35" y="21"/>
                    </a:lnTo>
                    <a:lnTo>
                      <a:pt x="33" y="17"/>
                    </a:lnTo>
                    <a:lnTo>
                      <a:pt x="33" y="12"/>
                    </a:lnTo>
                    <a:lnTo>
                      <a:pt x="30" y="10"/>
                    </a:lnTo>
                    <a:lnTo>
                      <a:pt x="28" y="7"/>
                    </a:lnTo>
                    <a:lnTo>
                      <a:pt x="17" y="7"/>
                    </a:lnTo>
                    <a:lnTo>
                      <a:pt x="14" y="8"/>
                    </a:lnTo>
                    <a:lnTo>
                      <a:pt x="10" y="15"/>
                    </a:lnTo>
                    <a:lnTo>
                      <a:pt x="10"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82" name="Freeform 1158"/>
              <p:cNvSpPr>
                <a:spLocks/>
              </p:cNvSpPr>
              <p:nvPr/>
            </p:nvSpPr>
            <p:spPr bwMode="auto">
              <a:xfrm>
                <a:off x="1885" y="2065"/>
                <a:ext cx="30" cy="65"/>
              </a:xfrm>
              <a:custGeom>
                <a:avLst/>
                <a:gdLst/>
                <a:ahLst/>
                <a:cxnLst>
                  <a:cxn ang="0">
                    <a:pos x="18" y="0"/>
                  </a:cxn>
                  <a:cxn ang="0">
                    <a:pos x="18" y="13"/>
                  </a:cxn>
                  <a:cxn ang="0">
                    <a:pos x="30" y="13"/>
                  </a:cxn>
                  <a:cxn ang="0">
                    <a:pos x="30" y="20"/>
                  </a:cxn>
                  <a:cxn ang="0">
                    <a:pos x="18" y="20"/>
                  </a:cxn>
                  <a:cxn ang="0">
                    <a:pos x="18" y="55"/>
                  </a:cxn>
                  <a:cxn ang="0">
                    <a:pos x="19" y="57"/>
                  </a:cxn>
                  <a:cxn ang="0">
                    <a:pos x="28" y="57"/>
                  </a:cxn>
                  <a:cxn ang="0">
                    <a:pos x="30" y="64"/>
                  </a:cxn>
                  <a:cxn ang="0">
                    <a:pos x="26" y="64"/>
                  </a:cxn>
                  <a:cxn ang="0">
                    <a:pos x="21" y="65"/>
                  </a:cxn>
                  <a:cxn ang="0">
                    <a:pos x="16" y="64"/>
                  </a:cxn>
                  <a:cxn ang="0">
                    <a:pos x="11" y="60"/>
                  </a:cxn>
                  <a:cxn ang="0">
                    <a:pos x="9" y="58"/>
                  </a:cxn>
                  <a:cxn ang="0">
                    <a:pos x="9" y="53"/>
                  </a:cxn>
                  <a:cxn ang="0">
                    <a:pos x="7" y="48"/>
                  </a:cxn>
                  <a:cxn ang="0">
                    <a:pos x="7" y="20"/>
                  </a:cxn>
                  <a:cxn ang="0">
                    <a:pos x="0" y="20"/>
                  </a:cxn>
                  <a:cxn ang="0">
                    <a:pos x="0" y="13"/>
                  </a:cxn>
                  <a:cxn ang="0">
                    <a:pos x="7" y="13"/>
                  </a:cxn>
                  <a:cxn ang="0">
                    <a:pos x="7" y="4"/>
                  </a:cxn>
                  <a:cxn ang="0">
                    <a:pos x="18" y="0"/>
                  </a:cxn>
                </a:cxnLst>
                <a:rect l="0" t="0" r="r" b="b"/>
                <a:pathLst>
                  <a:path w="30" h="65">
                    <a:moveTo>
                      <a:pt x="18" y="0"/>
                    </a:moveTo>
                    <a:lnTo>
                      <a:pt x="18" y="13"/>
                    </a:lnTo>
                    <a:lnTo>
                      <a:pt x="30" y="13"/>
                    </a:lnTo>
                    <a:lnTo>
                      <a:pt x="30" y="20"/>
                    </a:lnTo>
                    <a:lnTo>
                      <a:pt x="18" y="20"/>
                    </a:lnTo>
                    <a:lnTo>
                      <a:pt x="18" y="55"/>
                    </a:lnTo>
                    <a:lnTo>
                      <a:pt x="19" y="57"/>
                    </a:lnTo>
                    <a:lnTo>
                      <a:pt x="28" y="57"/>
                    </a:lnTo>
                    <a:lnTo>
                      <a:pt x="30" y="64"/>
                    </a:lnTo>
                    <a:lnTo>
                      <a:pt x="26" y="64"/>
                    </a:lnTo>
                    <a:lnTo>
                      <a:pt x="21" y="65"/>
                    </a:lnTo>
                    <a:lnTo>
                      <a:pt x="16" y="64"/>
                    </a:lnTo>
                    <a:lnTo>
                      <a:pt x="11" y="60"/>
                    </a:lnTo>
                    <a:lnTo>
                      <a:pt x="9" y="58"/>
                    </a:lnTo>
                    <a:lnTo>
                      <a:pt x="9" y="53"/>
                    </a:lnTo>
                    <a:lnTo>
                      <a:pt x="7" y="48"/>
                    </a:lnTo>
                    <a:lnTo>
                      <a:pt x="7" y="20"/>
                    </a:lnTo>
                    <a:lnTo>
                      <a:pt x="0" y="20"/>
                    </a:lnTo>
                    <a:lnTo>
                      <a:pt x="0" y="13"/>
                    </a:lnTo>
                    <a:lnTo>
                      <a:pt x="7" y="13"/>
                    </a:lnTo>
                    <a:lnTo>
                      <a:pt x="7" y="4"/>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83" name="Freeform 1159"/>
              <p:cNvSpPr>
                <a:spLocks/>
              </p:cNvSpPr>
              <p:nvPr/>
            </p:nvSpPr>
            <p:spPr bwMode="auto">
              <a:xfrm>
                <a:off x="1925" y="2078"/>
                <a:ext cx="25" cy="51"/>
              </a:xfrm>
              <a:custGeom>
                <a:avLst/>
                <a:gdLst/>
                <a:ahLst/>
                <a:cxnLst>
                  <a:cxn ang="0">
                    <a:pos x="0" y="0"/>
                  </a:cxn>
                  <a:cxn ang="0">
                    <a:pos x="7" y="0"/>
                  </a:cxn>
                  <a:cxn ang="0">
                    <a:pos x="7" y="10"/>
                  </a:cxn>
                  <a:cxn ang="0">
                    <a:pos x="9" y="10"/>
                  </a:cxn>
                  <a:cxn ang="0">
                    <a:pos x="11" y="5"/>
                  </a:cxn>
                  <a:cxn ang="0">
                    <a:pos x="14" y="1"/>
                  </a:cxn>
                  <a:cxn ang="0">
                    <a:pos x="18" y="0"/>
                  </a:cxn>
                  <a:cxn ang="0">
                    <a:pos x="25" y="0"/>
                  </a:cxn>
                  <a:cxn ang="0">
                    <a:pos x="25" y="8"/>
                  </a:cxn>
                  <a:cxn ang="0">
                    <a:pos x="18" y="8"/>
                  </a:cxn>
                  <a:cxn ang="0">
                    <a:pos x="14" y="10"/>
                  </a:cxn>
                  <a:cxn ang="0">
                    <a:pos x="11" y="14"/>
                  </a:cxn>
                  <a:cxn ang="0">
                    <a:pos x="9" y="19"/>
                  </a:cxn>
                  <a:cxn ang="0">
                    <a:pos x="9" y="51"/>
                  </a:cxn>
                  <a:cxn ang="0">
                    <a:pos x="0" y="51"/>
                  </a:cxn>
                  <a:cxn ang="0">
                    <a:pos x="0" y="0"/>
                  </a:cxn>
                </a:cxnLst>
                <a:rect l="0" t="0" r="r" b="b"/>
                <a:pathLst>
                  <a:path w="25" h="51">
                    <a:moveTo>
                      <a:pt x="0" y="0"/>
                    </a:moveTo>
                    <a:lnTo>
                      <a:pt x="7" y="0"/>
                    </a:lnTo>
                    <a:lnTo>
                      <a:pt x="7" y="10"/>
                    </a:lnTo>
                    <a:lnTo>
                      <a:pt x="9" y="10"/>
                    </a:lnTo>
                    <a:lnTo>
                      <a:pt x="11" y="5"/>
                    </a:lnTo>
                    <a:lnTo>
                      <a:pt x="14" y="1"/>
                    </a:lnTo>
                    <a:lnTo>
                      <a:pt x="18" y="0"/>
                    </a:lnTo>
                    <a:lnTo>
                      <a:pt x="25" y="0"/>
                    </a:lnTo>
                    <a:lnTo>
                      <a:pt x="25" y="8"/>
                    </a:lnTo>
                    <a:lnTo>
                      <a:pt x="18" y="8"/>
                    </a:lnTo>
                    <a:lnTo>
                      <a:pt x="14" y="10"/>
                    </a:lnTo>
                    <a:lnTo>
                      <a:pt x="11" y="14"/>
                    </a:lnTo>
                    <a:lnTo>
                      <a:pt x="9" y="19"/>
                    </a:lnTo>
                    <a:lnTo>
                      <a:pt x="9"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84" name="Freeform 1160"/>
              <p:cNvSpPr>
                <a:spLocks noEditPoints="1"/>
              </p:cNvSpPr>
              <p:nvPr/>
            </p:nvSpPr>
            <p:spPr bwMode="auto">
              <a:xfrm>
                <a:off x="1955" y="2078"/>
                <a:ext cx="49" cy="52"/>
              </a:xfrm>
              <a:custGeom>
                <a:avLst/>
                <a:gdLst/>
                <a:ahLst/>
                <a:cxnLst>
                  <a:cxn ang="0">
                    <a:pos x="19" y="7"/>
                  </a:cxn>
                  <a:cxn ang="0">
                    <a:pos x="16" y="8"/>
                  </a:cxn>
                  <a:cxn ang="0">
                    <a:pos x="14" y="12"/>
                  </a:cxn>
                  <a:cxn ang="0">
                    <a:pos x="11" y="15"/>
                  </a:cxn>
                  <a:cxn ang="0">
                    <a:pos x="9" y="21"/>
                  </a:cxn>
                  <a:cxn ang="0">
                    <a:pos x="9" y="26"/>
                  </a:cxn>
                  <a:cxn ang="0">
                    <a:pos x="12" y="37"/>
                  </a:cxn>
                  <a:cxn ang="0">
                    <a:pos x="16" y="42"/>
                  </a:cxn>
                  <a:cxn ang="0">
                    <a:pos x="19" y="44"/>
                  </a:cxn>
                  <a:cxn ang="0">
                    <a:pos x="24" y="45"/>
                  </a:cxn>
                  <a:cxn ang="0">
                    <a:pos x="30" y="44"/>
                  </a:cxn>
                  <a:cxn ang="0">
                    <a:pos x="33" y="42"/>
                  </a:cxn>
                  <a:cxn ang="0">
                    <a:pos x="40" y="31"/>
                  </a:cxn>
                  <a:cxn ang="0">
                    <a:pos x="40" y="21"/>
                  </a:cxn>
                  <a:cxn ang="0">
                    <a:pos x="38" y="17"/>
                  </a:cxn>
                  <a:cxn ang="0">
                    <a:pos x="37" y="12"/>
                  </a:cxn>
                  <a:cxn ang="0">
                    <a:pos x="33" y="8"/>
                  </a:cxn>
                  <a:cxn ang="0">
                    <a:pos x="30" y="7"/>
                  </a:cxn>
                  <a:cxn ang="0">
                    <a:pos x="19" y="7"/>
                  </a:cxn>
                  <a:cxn ang="0">
                    <a:pos x="18" y="0"/>
                  </a:cxn>
                  <a:cxn ang="0">
                    <a:pos x="31" y="0"/>
                  </a:cxn>
                  <a:cxn ang="0">
                    <a:pos x="38" y="1"/>
                  </a:cxn>
                  <a:cxn ang="0">
                    <a:pos x="49" y="17"/>
                  </a:cxn>
                  <a:cxn ang="0">
                    <a:pos x="49" y="33"/>
                  </a:cxn>
                  <a:cxn ang="0">
                    <a:pos x="47" y="38"/>
                  </a:cxn>
                  <a:cxn ang="0">
                    <a:pos x="44" y="44"/>
                  </a:cxn>
                  <a:cxn ang="0">
                    <a:pos x="38" y="47"/>
                  </a:cxn>
                  <a:cxn ang="0">
                    <a:pos x="35" y="51"/>
                  </a:cxn>
                  <a:cxn ang="0">
                    <a:pos x="30" y="52"/>
                  </a:cxn>
                  <a:cxn ang="0">
                    <a:pos x="24" y="52"/>
                  </a:cxn>
                  <a:cxn ang="0">
                    <a:pos x="18" y="51"/>
                  </a:cxn>
                  <a:cxn ang="0">
                    <a:pos x="12" y="49"/>
                  </a:cxn>
                  <a:cxn ang="0">
                    <a:pos x="7" y="45"/>
                  </a:cxn>
                  <a:cxn ang="0">
                    <a:pos x="4" y="40"/>
                  </a:cxn>
                  <a:cxn ang="0">
                    <a:pos x="0" y="26"/>
                  </a:cxn>
                  <a:cxn ang="0">
                    <a:pos x="2" y="17"/>
                  </a:cxn>
                  <a:cxn ang="0">
                    <a:pos x="4" y="12"/>
                  </a:cxn>
                  <a:cxn ang="0">
                    <a:pos x="7" y="7"/>
                  </a:cxn>
                  <a:cxn ang="0">
                    <a:pos x="18" y="0"/>
                  </a:cxn>
                </a:cxnLst>
                <a:rect l="0" t="0" r="r" b="b"/>
                <a:pathLst>
                  <a:path w="49" h="52">
                    <a:moveTo>
                      <a:pt x="19" y="7"/>
                    </a:moveTo>
                    <a:lnTo>
                      <a:pt x="16" y="8"/>
                    </a:lnTo>
                    <a:lnTo>
                      <a:pt x="14" y="12"/>
                    </a:lnTo>
                    <a:lnTo>
                      <a:pt x="11" y="15"/>
                    </a:lnTo>
                    <a:lnTo>
                      <a:pt x="9" y="21"/>
                    </a:lnTo>
                    <a:lnTo>
                      <a:pt x="9" y="26"/>
                    </a:lnTo>
                    <a:lnTo>
                      <a:pt x="12" y="37"/>
                    </a:lnTo>
                    <a:lnTo>
                      <a:pt x="16" y="42"/>
                    </a:lnTo>
                    <a:lnTo>
                      <a:pt x="19" y="44"/>
                    </a:lnTo>
                    <a:lnTo>
                      <a:pt x="24" y="45"/>
                    </a:lnTo>
                    <a:lnTo>
                      <a:pt x="30" y="44"/>
                    </a:lnTo>
                    <a:lnTo>
                      <a:pt x="33" y="42"/>
                    </a:lnTo>
                    <a:lnTo>
                      <a:pt x="40" y="31"/>
                    </a:lnTo>
                    <a:lnTo>
                      <a:pt x="40" y="21"/>
                    </a:lnTo>
                    <a:lnTo>
                      <a:pt x="38" y="17"/>
                    </a:lnTo>
                    <a:lnTo>
                      <a:pt x="37" y="12"/>
                    </a:lnTo>
                    <a:lnTo>
                      <a:pt x="33" y="8"/>
                    </a:lnTo>
                    <a:lnTo>
                      <a:pt x="30" y="7"/>
                    </a:lnTo>
                    <a:lnTo>
                      <a:pt x="19" y="7"/>
                    </a:lnTo>
                    <a:close/>
                    <a:moveTo>
                      <a:pt x="18" y="0"/>
                    </a:moveTo>
                    <a:lnTo>
                      <a:pt x="31" y="0"/>
                    </a:lnTo>
                    <a:lnTo>
                      <a:pt x="38" y="1"/>
                    </a:lnTo>
                    <a:lnTo>
                      <a:pt x="49" y="17"/>
                    </a:lnTo>
                    <a:lnTo>
                      <a:pt x="49" y="33"/>
                    </a:lnTo>
                    <a:lnTo>
                      <a:pt x="47" y="38"/>
                    </a:lnTo>
                    <a:lnTo>
                      <a:pt x="44" y="44"/>
                    </a:lnTo>
                    <a:lnTo>
                      <a:pt x="38" y="47"/>
                    </a:lnTo>
                    <a:lnTo>
                      <a:pt x="35" y="51"/>
                    </a:lnTo>
                    <a:lnTo>
                      <a:pt x="30" y="52"/>
                    </a:lnTo>
                    <a:lnTo>
                      <a:pt x="24" y="52"/>
                    </a:lnTo>
                    <a:lnTo>
                      <a:pt x="18" y="51"/>
                    </a:lnTo>
                    <a:lnTo>
                      <a:pt x="12" y="49"/>
                    </a:lnTo>
                    <a:lnTo>
                      <a:pt x="7" y="45"/>
                    </a:lnTo>
                    <a:lnTo>
                      <a:pt x="4" y="40"/>
                    </a:lnTo>
                    <a:lnTo>
                      <a:pt x="0" y="26"/>
                    </a:lnTo>
                    <a:lnTo>
                      <a:pt x="2" y="17"/>
                    </a:lnTo>
                    <a:lnTo>
                      <a:pt x="4" y="12"/>
                    </a:lnTo>
                    <a:lnTo>
                      <a:pt x="7" y="7"/>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85" name="Rectangle 1161"/>
              <p:cNvSpPr>
                <a:spLocks noChangeArrowheads="1"/>
              </p:cNvSpPr>
              <p:nvPr/>
            </p:nvSpPr>
            <p:spPr bwMode="auto">
              <a:xfrm>
                <a:off x="2016" y="2055"/>
                <a:ext cx="9" cy="74"/>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786" name="Freeform 1162"/>
              <p:cNvSpPr>
                <a:spLocks/>
              </p:cNvSpPr>
              <p:nvPr/>
            </p:nvSpPr>
            <p:spPr bwMode="auto">
              <a:xfrm>
                <a:off x="1712" y="2158"/>
                <a:ext cx="44" cy="76"/>
              </a:xfrm>
              <a:custGeom>
                <a:avLst/>
                <a:gdLst/>
                <a:ahLst/>
                <a:cxnLst>
                  <a:cxn ang="0">
                    <a:pos x="25" y="0"/>
                  </a:cxn>
                  <a:cxn ang="0">
                    <a:pos x="32" y="4"/>
                  </a:cxn>
                  <a:cxn ang="0">
                    <a:pos x="37" y="4"/>
                  </a:cxn>
                  <a:cxn ang="0">
                    <a:pos x="41" y="6"/>
                  </a:cxn>
                  <a:cxn ang="0">
                    <a:pos x="39" y="14"/>
                  </a:cxn>
                  <a:cxn ang="0">
                    <a:pos x="35" y="13"/>
                  </a:cxn>
                  <a:cxn ang="0">
                    <a:pos x="30" y="11"/>
                  </a:cxn>
                  <a:cxn ang="0">
                    <a:pos x="20" y="11"/>
                  </a:cxn>
                  <a:cxn ang="0">
                    <a:pos x="16" y="13"/>
                  </a:cxn>
                  <a:cxn ang="0">
                    <a:pos x="14" y="14"/>
                  </a:cxn>
                  <a:cxn ang="0">
                    <a:pos x="13" y="18"/>
                  </a:cxn>
                  <a:cxn ang="0">
                    <a:pos x="13" y="25"/>
                  </a:cxn>
                  <a:cxn ang="0">
                    <a:pos x="14" y="28"/>
                  </a:cxn>
                  <a:cxn ang="0">
                    <a:pos x="20" y="32"/>
                  </a:cxn>
                  <a:cxn ang="0">
                    <a:pos x="25" y="34"/>
                  </a:cxn>
                  <a:cxn ang="0">
                    <a:pos x="32" y="37"/>
                  </a:cxn>
                  <a:cxn ang="0">
                    <a:pos x="37" y="41"/>
                  </a:cxn>
                  <a:cxn ang="0">
                    <a:pos x="41" y="44"/>
                  </a:cxn>
                  <a:cxn ang="0">
                    <a:pos x="44" y="55"/>
                  </a:cxn>
                  <a:cxn ang="0">
                    <a:pos x="41" y="65"/>
                  </a:cxn>
                  <a:cxn ang="0">
                    <a:pos x="34" y="72"/>
                  </a:cxn>
                  <a:cxn ang="0">
                    <a:pos x="20" y="76"/>
                  </a:cxn>
                  <a:cxn ang="0">
                    <a:pos x="6" y="72"/>
                  </a:cxn>
                  <a:cxn ang="0">
                    <a:pos x="0" y="70"/>
                  </a:cxn>
                  <a:cxn ang="0">
                    <a:pos x="4" y="63"/>
                  </a:cxn>
                  <a:cxn ang="0">
                    <a:pos x="7" y="65"/>
                  </a:cxn>
                  <a:cxn ang="0">
                    <a:pos x="14" y="67"/>
                  </a:cxn>
                  <a:cxn ang="0">
                    <a:pos x="25" y="67"/>
                  </a:cxn>
                  <a:cxn ang="0">
                    <a:pos x="32" y="63"/>
                  </a:cxn>
                  <a:cxn ang="0">
                    <a:pos x="34" y="60"/>
                  </a:cxn>
                  <a:cxn ang="0">
                    <a:pos x="34" y="51"/>
                  </a:cxn>
                  <a:cxn ang="0">
                    <a:pos x="32" y="48"/>
                  </a:cxn>
                  <a:cxn ang="0">
                    <a:pos x="27" y="44"/>
                  </a:cxn>
                  <a:cxn ang="0">
                    <a:pos x="21" y="42"/>
                  </a:cxn>
                  <a:cxn ang="0">
                    <a:pos x="14" y="39"/>
                  </a:cxn>
                  <a:cxn ang="0">
                    <a:pos x="9" y="35"/>
                  </a:cxn>
                  <a:cxn ang="0">
                    <a:pos x="6" y="32"/>
                  </a:cxn>
                  <a:cxn ang="0">
                    <a:pos x="2" y="21"/>
                  </a:cxn>
                  <a:cxn ang="0">
                    <a:pos x="4" y="16"/>
                  </a:cxn>
                  <a:cxn ang="0">
                    <a:pos x="11" y="6"/>
                  </a:cxn>
                  <a:cxn ang="0">
                    <a:pos x="25" y="0"/>
                  </a:cxn>
                </a:cxnLst>
                <a:rect l="0" t="0" r="r" b="b"/>
                <a:pathLst>
                  <a:path w="44" h="76">
                    <a:moveTo>
                      <a:pt x="25" y="0"/>
                    </a:moveTo>
                    <a:lnTo>
                      <a:pt x="32" y="4"/>
                    </a:lnTo>
                    <a:lnTo>
                      <a:pt x="37" y="4"/>
                    </a:lnTo>
                    <a:lnTo>
                      <a:pt x="41" y="6"/>
                    </a:lnTo>
                    <a:lnTo>
                      <a:pt x="39" y="14"/>
                    </a:lnTo>
                    <a:lnTo>
                      <a:pt x="35" y="13"/>
                    </a:lnTo>
                    <a:lnTo>
                      <a:pt x="30" y="11"/>
                    </a:lnTo>
                    <a:lnTo>
                      <a:pt x="20" y="11"/>
                    </a:lnTo>
                    <a:lnTo>
                      <a:pt x="16" y="13"/>
                    </a:lnTo>
                    <a:lnTo>
                      <a:pt x="14" y="14"/>
                    </a:lnTo>
                    <a:lnTo>
                      <a:pt x="13" y="18"/>
                    </a:lnTo>
                    <a:lnTo>
                      <a:pt x="13" y="25"/>
                    </a:lnTo>
                    <a:lnTo>
                      <a:pt x="14" y="28"/>
                    </a:lnTo>
                    <a:lnTo>
                      <a:pt x="20" y="32"/>
                    </a:lnTo>
                    <a:lnTo>
                      <a:pt x="25" y="34"/>
                    </a:lnTo>
                    <a:lnTo>
                      <a:pt x="32" y="37"/>
                    </a:lnTo>
                    <a:lnTo>
                      <a:pt x="37" y="41"/>
                    </a:lnTo>
                    <a:lnTo>
                      <a:pt x="41" y="44"/>
                    </a:lnTo>
                    <a:lnTo>
                      <a:pt x="44" y="55"/>
                    </a:lnTo>
                    <a:lnTo>
                      <a:pt x="41" y="65"/>
                    </a:lnTo>
                    <a:lnTo>
                      <a:pt x="34" y="72"/>
                    </a:lnTo>
                    <a:lnTo>
                      <a:pt x="20" y="76"/>
                    </a:lnTo>
                    <a:lnTo>
                      <a:pt x="6" y="72"/>
                    </a:lnTo>
                    <a:lnTo>
                      <a:pt x="0" y="70"/>
                    </a:lnTo>
                    <a:lnTo>
                      <a:pt x="4" y="63"/>
                    </a:lnTo>
                    <a:lnTo>
                      <a:pt x="7" y="65"/>
                    </a:lnTo>
                    <a:lnTo>
                      <a:pt x="14" y="67"/>
                    </a:lnTo>
                    <a:lnTo>
                      <a:pt x="25" y="67"/>
                    </a:lnTo>
                    <a:lnTo>
                      <a:pt x="32" y="63"/>
                    </a:lnTo>
                    <a:lnTo>
                      <a:pt x="34" y="60"/>
                    </a:lnTo>
                    <a:lnTo>
                      <a:pt x="34" y="51"/>
                    </a:lnTo>
                    <a:lnTo>
                      <a:pt x="32" y="48"/>
                    </a:lnTo>
                    <a:lnTo>
                      <a:pt x="27" y="44"/>
                    </a:lnTo>
                    <a:lnTo>
                      <a:pt x="21" y="42"/>
                    </a:lnTo>
                    <a:lnTo>
                      <a:pt x="14" y="39"/>
                    </a:lnTo>
                    <a:lnTo>
                      <a:pt x="9" y="35"/>
                    </a:lnTo>
                    <a:lnTo>
                      <a:pt x="6" y="32"/>
                    </a:lnTo>
                    <a:lnTo>
                      <a:pt x="2" y="21"/>
                    </a:lnTo>
                    <a:lnTo>
                      <a:pt x="4" y="16"/>
                    </a:lnTo>
                    <a:lnTo>
                      <a:pt x="11" y="6"/>
                    </a:lnTo>
                    <a:lnTo>
                      <a:pt x="2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87" name="Freeform 1163"/>
              <p:cNvSpPr>
                <a:spLocks noEditPoints="1"/>
              </p:cNvSpPr>
              <p:nvPr/>
            </p:nvSpPr>
            <p:spPr bwMode="auto">
              <a:xfrm>
                <a:off x="1767" y="2158"/>
                <a:ext cx="12" cy="74"/>
              </a:xfrm>
              <a:custGeom>
                <a:avLst/>
                <a:gdLst/>
                <a:ahLst/>
                <a:cxnLst>
                  <a:cxn ang="0">
                    <a:pos x="1" y="23"/>
                  </a:cxn>
                  <a:cxn ang="0">
                    <a:pos x="10" y="23"/>
                  </a:cxn>
                  <a:cxn ang="0">
                    <a:pos x="10" y="74"/>
                  </a:cxn>
                  <a:cxn ang="0">
                    <a:pos x="1" y="74"/>
                  </a:cxn>
                  <a:cxn ang="0">
                    <a:pos x="1" y="23"/>
                  </a:cxn>
                  <a:cxn ang="0">
                    <a:pos x="5" y="0"/>
                  </a:cxn>
                  <a:cxn ang="0">
                    <a:pos x="10" y="6"/>
                  </a:cxn>
                  <a:cxn ang="0">
                    <a:pos x="12" y="9"/>
                  </a:cxn>
                  <a:cxn ang="0">
                    <a:pos x="10" y="11"/>
                  </a:cxn>
                  <a:cxn ang="0">
                    <a:pos x="8" y="14"/>
                  </a:cxn>
                  <a:cxn ang="0">
                    <a:pos x="1" y="14"/>
                  </a:cxn>
                  <a:cxn ang="0">
                    <a:pos x="0" y="11"/>
                  </a:cxn>
                  <a:cxn ang="0">
                    <a:pos x="0" y="6"/>
                  </a:cxn>
                  <a:cxn ang="0">
                    <a:pos x="5" y="0"/>
                  </a:cxn>
                </a:cxnLst>
                <a:rect l="0" t="0" r="r" b="b"/>
                <a:pathLst>
                  <a:path w="12" h="74">
                    <a:moveTo>
                      <a:pt x="1" y="23"/>
                    </a:moveTo>
                    <a:lnTo>
                      <a:pt x="10" y="23"/>
                    </a:lnTo>
                    <a:lnTo>
                      <a:pt x="10" y="74"/>
                    </a:lnTo>
                    <a:lnTo>
                      <a:pt x="1" y="74"/>
                    </a:lnTo>
                    <a:lnTo>
                      <a:pt x="1" y="23"/>
                    </a:lnTo>
                    <a:close/>
                    <a:moveTo>
                      <a:pt x="5" y="0"/>
                    </a:moveTo>
                    <a:lnTo>
                      <a:pt x="10" y="6"/>
                    </a:lnTo>
                    <a:lnTo>
                      <a:pt x="12" y="9"/>
                    </a:lnTo>
                    <a:lnTo>
                      <a:pt x="10" y="11"/>
                    </a:lnTo>
                    <a:lnTo>
                      <a:pt x="8" y="14"/>
                    </a:lnTo>
                    <a:lnTo>
                      <a:pt x="1" y="14"/>
                    </a:lnTo>
                    <a:lnTo>
                      <a:pt x="0" y="11"/>
                    </a:lnTo>
                    <a:lnTo>
                      <a:pt x="0" y="6"/>
                    </a:lnTo>
                    <a:lnTo>
                      <a:pt x="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88" name="Freeform 1164"/>
              <p:cNvSpPr>
                <a:spLocks noEditPoints="1"/>
              </p:cNvSpPr>
              <p:nvPr/>
            </p:nvSpPr>
            <p:spPr bwMode="auto">
              <a:xfrm>
                <a:off x="1787" y="2181"/>
                <a:ext cx="48" cy="72"/>
              </a:xfrm>
              <a:custGeom>
                <a:avLst/>
                <a:gdLst/>
                <a:ahLst/>
                <a:cxnLst>
                  <a:cxn ang="0">
                    <a:pos x="20" y="7"/>
                  </a:cxn>
                  <a:cxn ang="0">
                    <a:pos x="13" y="14"/>
                  </a:cxn>
                  <a:cxn ang="0">
                    <a:pos x="11" y="19"/>
                  </a:cxn>
                  <a:cxn ang="0">
                    <a:pos x="11" y="32"/>
                  </a:cxn>
                  <a:cxn ang="0">
                    <a:pos x="13" y="37"/>
                  </a:cxn>
                  <a:cxn ang="0">
                    <a:pos x="16" y="40"/>
                  </a:cxn>
                  <a:cxn ang="0">
                    <a:pos x="20" y="42"/>
                  </a:cxn>
                  <a:cxn ang="0">
                    <a:pos x="25" y="44"/>
                  </a:cxn>
                  <a:cxn ang="0">
                    <a:pos x="28" y="44"/>
                  </a:cxn>
                  <a:cxn ang="0">
                    <a:pos x="34" y="42"/>
                  </a:cxn>
                  <a:cxn ang="0">
                    <a:pos x="39" y="32"/>
                  </a:cxn>
                  <a:cxn ang="0">
                    <a:pos x="39" y="16"/>
                  </a:cxn>
                  <a:cxn ang="0">
                    <a:pos x="37" y="12"/>
                  </a:cxn>
                  <a:cxn ang="0">
                    <a:pos x="34" y="9"/>
                  </a:cxn>
                  <a:cxn ang="0">
                    <a:pos x="30" y="7"/>
                  </a:cxn>
                  <a:cxn ang="0">
                    <a:pos x="20" y="7"/>
                  </a:cxn>
                  <a:cxn ang="0">
                    <a:pos x="18" y="0"/>
                  </a:cxn>
                  <a:cxn ang="0">
                    <a:pos x="30" y="0"/>
                  </a:cxn>
                  <a:cxn ang="0">
                    <a:pos x="34" y="2"/>
                  </a:cxn>
                  <a:cxn ang="0">
                    <a:pos x="37" y="5"/>
                  </a:cxn>
                  <a:cxn ang="0">
                    <a:pos x="39" y="9"/>
                  </a:cxn>
                  <a:cxn ang="0">
                    <a:pos x="41" y="0"/>
                  </a:cxn>
                  <a:cxn ang="0">
                    <a:pos x="48" y="0"/>
                  </a:cxn>
                  <a:cxn ang="0">
                    <a:pos x="48" y="51"/>
                  </a:cxn>
                  <a:cxn ang="0">
                    <a:pos x="46" y="58"/>
                  </a:cxn>
                  <a:cxn ang="0">
                    <a:pos x="44" y="63"/>
                  </a:cxn>
                  <a:cxn ang="0">
                    <a:pos x="41" y="67"/>
                  </a:cxn>
                  <a:cxn ang="0">
                    <a:pos x="35" y="70"/>
                  </a:cxn>
                  <a:cxn ang="0">
                    <a:pos x="28" y="72"/>
                  </a:cxn>
                  <a:cxn ang="0">
                    <a:pos x="16" y="72"/>
                  </a:cxn>
                  <a:cxn ang="0">
                    <a:pos x="6" y="69"/>
                  </a:cxn>
                  <a:cxn ang="0">
                    <a:pos x="7" y="62"/>
                  </a:cxn>
                  <a:cxn ang="0">
                    <a:pos x="11" y="63"/>
                  </a:cxn>
                  <a:cxn ang="0">
                    <a:pos x="16" y="65"/>
                  </a:cxn>
                  <a:cxn ang="0">
                    <a:pos x="27" y="65"/>
                  </a:cxn>
                  <a:cxn ang="0">
                    <a:pos x="34" y="62"/>
                  </a:cxn>
                  <a:cxn ang="0">
                    <a:pos x="37" y="58"/>
                  </a:cxn>
                  <a:cxn ang="0">
                    <a:pos x="39" y="53"/>
                  </a:cxn>
                  <a:cxn ang="0">
                    <a:pos x="39" y="42"/>
                  </a:cxn>
                  <a:cxn ang="0">
                    <a:pos x="35" y="47"/>
                  </a:cxn>
                  <a:cxn ang="0">
                    <a:pos x="30" y="49"/>
                  </a:cxn>
                  <a:cxn ang="0">
                    <a:pos x="23" y="51"/>
                  </a:cxn>
                  <a:cxn ang="0">
                    <a:pos x="16" y="49"/>
                  </a:cxn>
                  <a:cxn ang="0">
                    <a:pos x="9" y="46"/>
                  </a:cxn>
                  <a:cxn ang="0">
                    <a:pos x="6" y="40"/>
                  </a:cxn>
                  <a:cxn ang="0">
                    <a:pos x="2" y="33"/>
                  </a:cxn>
                  <a:cxn ang="0">
                    <a:pos x="0" y="26"/>
                  </a:cxn>
                  <a:cxn ang="0">
                    <a:pos x="2" y="18"/>
                  </a:cxn>
                  <a:cxn ang="0">
                    <a:pos x="4" y="12"/>
                  </a:cxn>
                  <a:cxn ang="0">
                    <a:pos x="7" y="7"/>
                  </a:cxn>
                  <a:cxn ang="0">
                    <a:pos x="18" y="0"/>
                  </a:cxn>
                </a:cxnLst>
                <a:rect l="0" t="0" r="r" b="b"/>
                <a:pathLst>
                  <a:path w="48" h="72">
                    <a:moveTo>
                      <a:pt x="20" y="7"/>
                    </a:moveTo>
                    <a:lnTo>
                      <a:pt x="13" y="14"/>
                    </a:lnTo>
                    <a:lnTo>
                      <a:pt x="11" y="19"/>
                    </a:lnTo>
                    <a:lnTo>
                      <a:pt x="11" y="32"/>
                    </a:lnTo>
                    <a:lnTo>
                      <a:pt x="13" y="37"/>
                    </a:lnTo>
                    <a:lnTo>
                      <a:pt x="16" y="40"/>
                    </a:lnTo>
                    <a:lnTo>
                      <a:pt x="20" y="42"/>
                    </a:lnTo>
                    <a:lnTo>
                      <a:pt x="25" y="44"/>
                    </a:lnTo>
                    <a:lnTo>
                      <a:pt x="28" y="44"/>
                    </a:lnTo>
                    <a:lnTo>
                      <a:pt x="34" y="42"/>
                    </a:lnTo>
                    <a:lnTo>
                      <a:pt x="39" y="32"/>
                    </a:lnTo>
                    <a:lnTo>
                      <a:pt x="39" y="16"/>
                    </a:lnTo>
                    <a:lnTo>
                      <a:pt x="37" y="12"/>
                    </a:lnTo>
                    <a:lnTo>
                      <a:pt x="34" y="9"/>
                    </a:lnTo>
                    <a:lnTo>
                      <a:pt x="30" y="7"/>
                    </a:lnTo>
                    <a:lnTo>
                      <a:pt x="20" y="7"/>
                    </a:lnTo>
                    <a:close/>
                    <a:moveTo>
                      <a:pt x="18" y="0"/>
                    </a:moveTo>
                    <a:lnTo>
                      <a:pt x="30" y="0"/>
                    </a:lnTo>
                    <a:lnTo>
                      <a:pt x="34" y="2"/>
                    </a:lnTo>
                    <a:lnTo>
                      <a:pt x="37" y="5"/>
                    </a:lnTo>
                    <a:lnTo>
                      <a:pt x="39" y="9"/>
                    </a:lnTo>
                    <a:lnTo>
                      <a:pt x="41" y="0"/>
                    </a:lnTo>
                    <a:lnTo>
                      <a:pt x="48" y="0"/>
                    </a:lnTo>
                    <a:lnTo>
                      <a:pt x="48" y="51"/>
                    </a:lnTo>
                    <a:lnTo>
                      <a:pt x="46" y="58"/>
                    </a:lnTo>
                    <a:lnTo>
                      <a:pt x="44" y="63"/>
                    </a:lnTo>
                    <a:lnTo>
                      <a:pt x="41" y="67"/>
                    </a:lnTo>
                    <a:lnTo>
                      <a:pt x="35" y="70"/>
                    </a:lnTo>
                    <a:lnTo>
                      <a:pt x="28" y="72"/>
                    </a:lnTo>
                    <a:lnTo>
                      <a:pt x="16" y="72"/>
                    </a:lnTo>
                    <a:lnTo>
                      <a:pt x="6" y="69"/>
                    </a:lnTo>
                    <a:lnTo>
                      <a:pt x="7" y="62"/>
                    </a:lnTo>
                    <a:lnTo>
                      <a:pt x="11" y="63"/>
                    </a:lnTo>
                    <a:lnTo>
                      <a:pt x="16" y="65"/>
                    </a:lnTo>
                    <a:lnTo>
                      <a:pt x="27" y="65"/>
                    </a:lnTo>
                    <a:lnTo>
                      <a:pt x="34" y="62"/>
                    </a:lnTo>
                    <a:lnTo>
                      <a:pt x="37" y="58"/>
                    </a:lnTo>
                    <a:lnTo>
                      <a:pt x="39" y="53"/>
                    </a:lnTo>
                    <a:lnTo>
                      <a:pt x="39" y="42"/>
                    </a:lnTo>
                    <a:lnTo>
                      <a:pt x="35" y="47"/>
                    </a:lnTo>
                    <a:lnTo>
                      <a:pt x="30" y="49"/>
                    </a:lnTo>
                    <a:lnTo>
                      <a:pt x="23" y="51"/>
                    </a:lnTo>
                    <a:lnTo>
                      <a:pt x="16" y="49"/>
                    </a:lnTo>
                    <a:lnTo>
                      <a:pt x="9" y="46"/>
                    </a:lnTo>
                    <a:lnTo>
                      <a:pt x="6" y="40"/>
                    </a:lnTo>
                    <a:lnTo>
                      <a:pt x="2" y="33"/>
                    </a:lnTo>
                    <a:lnTo>
                      <a:pt x="0" y="26"/>
                    </a:lnTo>
                    <a:lnTo>
                      <a:pt x="2" y="18"/>
                    </a:lnTo>
                    <a:lnTo>
                      <a:pt x="4" y="12"/>
                    </a:lnTo>
                    <a:lnTo>
                      <a:pt x="7" y="7"/>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89" name="Freeform 1165"/>
              <p:cNvSpPr>
                <a:spLocks/>
              </p:cNvSpPr>
              <p:nvPr/>
            </p:nvSpPr>
            <p:spPr bwMode="auto">
              <a:xfrm>
                <a:off x="1849" y="2181"/>
                <a:ext cx="43" cy="51"/>
              </a:xfrm>
              <a:custGeom>
                <a:avLst/>
                <a:gdLst/>
                <a:ahLst/>
                <a:cxnLst>
                  <a:cxn ang="0">
                    <a:pos x="0" y="0"/>
                  </a:cxn>
                  <a:cxn ang="0">
                    <a:pos x="8" y="0"/>
                  </a:cxn>
                  <a:cxn ang="0">
                    <a:pos x="8" y="9"/>
                  </a:cxn>
                  <a:cxn ang="0">
                    <a:pos x="15" y="2"/>
                  </a:cxn>
                  <a:cxn ang="0">
                    <a:pos x="21" y="0"/>
                  </a:cxn>
                  <a:cxn ang="0">
                    <a:pos x="33" y="0"/>
                  </a:cxn>
                  <a:cxn ang="0">
                    <a:pos x="36" y="2"/>
                  </a:cxn>
                  <a:cxn ang="0">
                    <a:pos x="38" y="5"/>
                  </a:cxn>
                  <a:cxn ang="0">
                    <a:pos x="41" y="9"/>
                  </a:cxn>
                  <a:cxn ang="0">
                    <a:pos x="43" y="14"/>
                  </a:cxn>
                  <a:cxn ang="0">
                    <a:pos x="43" y="51"/>
                  </a:cxn>
                  <a:cxn ang="0">
                    <a:pos x="34" y="51"/>
                  </a:cxn>
                  <a:cxn ang="0">
                    <a:pos x="34" y="18"/>
                  </a:cxn>
                  <a:cxn ang="0">
                    <a:pos x="33" y="12"/>
                  </a:cxn>
                  <a:cxn ang="0">
                    <a:pos x="28" y="7"/>
                  </a:cxn>
                  <a:cxn ang="0">
                    <a:pos x="19" y="7"/>
                  </a:cxn>
                  <a:cxn ang="0">
                    <a:pos x="15" y="9"/>
                  </a:cxn>
                  <a:cxn ang="0">
                    <a:pos x="12" y="12"/>
                  </a:cxn>
                  <a:cxn ang="0">
                    <a:pos x="10" y="16"/>
                  </a:cxn>
                  <a:cxn ang="0">
                    <a:pos x="10" y="51"/>
                  </a:cxn>
                  <a:cxn ang="0">
                    <a:pos x="1" y="51"/>
                  </a:cxn>
                  <a:cxn ang="0">
                    <a:pos x="1" y="7"/>
                  </a:cxn>
                  <a:cxn ang="0">
                    <a:pos x="0" y="0"/>
                  </a:cxn>
                </a:cxnLst>
                <a:rect l="0" t="0" r="r" b="b"/>
                <a:pathLst>
                  <a:path w="43" h="51">
                    <a:moveTo>
                      <a:pt x="0" y="0"/>
                    </a:moveTo>
                    <a:lnTo>
                      <a:pt x="8" y="0"/>
                    </a:lnTo>
                    <a:lnTo>
                      <a:pt x="8" y="9"/>
                    </a:lnTo>
                    <a:lnTo>
                      <a:pt x="15" y="2"/>
                    </a:lnTo>
                    <a:lnTo>
                      <a:pt x="21" y="0"/>
                    </a:lnTo>
                    <a:lnTo>
                      <a:pt x="33" y="0"/>
                    </a:lnTo>
                    <a:lnTo>
                      <a:pt x="36" y="2"/>
                    </a:lnTo>
                    <a:lnTo>
                      <a:pt x="38" y="5"/>
                    </a:lnTo>
                    <a:lnTo>
                      <a:pt x="41" y="9"/>
                    </a:lnTo>
                    <a:lnTo>
                      <a:pt x="43" y="14"/>
                    </a:lnTo>
                    <a:lnTo>
                      <a:pt x="43" y="51"/>
                    </a:lnTo>
                    <a:lnTo>
                      <a:pt x="34" y="51"/>
                    </a:lnTo>
                    <a:lnTo>
                      <a:pt x="34" y="18"/>
                    </a:lnTo>
                    <a:lnTo>
                      <a:pt x="33" y="12"/>
                    </a:lnTo>
                    <a:lnTo>
                      <a:pt x="28" y="7"/>
                    </a:lnTo>
                    <a:lnTo>
                      <a:pt x="19" y="7"/>
                    </a:lnTo>
                    <a:lnTo>
                      <a:pt x="15" y="9"/>
                    </a:lnTo>
                    <a:lnTo>
                      <a:pt x="12" y="12"/>
                    </a:lnTo>
                    <a:lnTo>
                      <a:pt x="10" y="16"/>
                    </a:lnTo>
                    <a:lnTo>
                      <a:pt x="10" y="51"/>
                    </a:lnTo>
                    <a:lnTo>
                      <a:pt x="1" y="51"/>
                    </a:lnTo>
                    <a:lnTo>
                      <a:pt x="1" y="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90" name="Freeform 1166"/>
              <p:cNvSpPr>
                <a:spLocks noEditPoints="1"/>
              </p:cNvSpPr>
              <p:nvPr/>
            </p:nvSpPr>
            <p:spPr bwMode="auto">
              <a:xfrm>
                <a:off x="1903" y="2181"/>
                <a:ext cx="40" cy="53"/>
              </a:xfrm>
              <a:custGeom>
                <a:avLst/>
                <a:gdLst/>
                <a:ahLst/>
                <a:cxnLst>
                  <a:cxn ang="0">
                    <a:pos x="26" y="25"/>
                  </a:cxn>
                  <a:cxn ang="0">
                    <a:pos x="21" y="26"/>
                  </a:cxn>
                  <a:cxn ang="0">
                    <a:pos x="17" y="26"/>
                  </a:cxn>
                  <a:cxn ang="0">
                    <a:pos x="14" y="30"/>
                  </a:cxn>
                  <a:cxn ang="0">
                    <a:pos x="10" y="32"/>
                  </a:cxn>
                  <a:cxn ang="0">
                    <a:pos x="10" y="40"/>
                  </a:cxn>
                  <a:cxn ang="0">
                    <a:pos x="12" y="44"/>
                  </a:cxn>
                  <a:cxn ang="0">
                    <a:pos x="14" y="46"/>
                  </a:cxn>
                  <a:cxn ang="0">
                    <a:pos x="17" y="46"/>
                  </a:cxn>
                  <a:cxn ang="0">
                    <a:pos x="22" y="44"/>
                  </a:cxn>
                  <a:cxn ang="0">
                    <a:pos x="26" y="42"/>
                  </a:cxn>
                  <a:cxn ang="0">
                    <a:pos x="28" y="40"/>
                  </a:cxn>
                  <a:cxn ang="0">
                    <a:pos x="29" y="37"/>
                  </a:cxn>
                  <a:cxn ang="0">
                    <a:pos x="31" y="35"/>
                  </a:cxn>
                  <a:cxn ang="0">
                    <a:pos x="31" y="25"/>
                  </a:cxn>
                  <a:cxn ang="0">
                    <a:pos x="26" y="25"/>
                  </a:cxn>
                  <a:cxn ang="0">
                    <a:pos x="14" y="0"/>
                  </a:cxn>
                  <a:cxn ang="0">
                    <a:pos x="26" y="0"/>
                  </a:cxn>
                  <a:cxn ang="0">
                    <a:pos x="31" y="2"/>
                  </a:cxn>
                  <a:cxn ang="0">
                    <a:pos x="35" y="4"/>
                  </a:cxn>
                  <a:cxn ang="0">
                    <a:pos x="38" y="11"/>
                  </a:cxn>
                  <a:cxn ang="0">
                    <a:pos x="40" y="16"/>
                  </a:cxn>
                  <a:cxn ang="0">
                    <a:pos x="40" y="51"/>
                  </a:cxn>
                  <a:cxn ang="0">
                    <a:pos x="33" y="51"/>
                  </a:cxn>
                  <a:cxn ang="0">
                    <a:pos x="31" y="44"/>
                  </a:cxn>
                  <a:cxn ang="0">
                    <a:pos x="28" y="49"/>
                  </a:cxn>
                  <a:cxn ang="0">
                    <a:pos x="22" y="51"/>
                  </a:cxn>
                  <a:cxn ang="0">
                    <a:pos x="15" y="53"/>
                  </a:cxn>
                  <a:cxn ang="0">
                    <a:pos x="5" y="49"/>
                  </a:cxn>
                  <a:cxn ang="0">
                    <a:pos x="3" y="46"/>
                  </a:cxn>
                  <a:cxn ang="0">
                    <a:pos x="0" y="42"/>
                  </a:cxn>
                  <a:cxn ang="0">
                    <a:pos x="0" y="37"/>
                  </a:cxn>
                  <a:cxn ang="0">
                    <a:pos x="3" y="28"/>
                  </a:cxn>
                  <a:cxn ang="0">
                    <a:pos x="14" y="21"/>
                  </a:cxn>
                  <a:cxn ang="0">
                    <a:pos x="31" y="19"/>
                  </a:cxn>
                  <a:cxn ang="0">
                    <a:pos x="31" y="18"/>
                  </a:cxn>
                  <a:cxn ang="0">
                    <a:pos x="29" y="16"/>
                  </a:cxn>
                  <a:cxn ang="0">
                    <a:pos x="29" y="12"/>
                  </a:cxn>
                  <a:cxn ang="0">
                    <a:pos x="24" y="7"/>
                  </a:cxn>
                  <a:cxn ang="0">
                    <a:pos x="19" y="5"/>
                  </a:cxn>
                  <a:cxn ang="0">
                    <a:pos x="12" y="7"/>
                  </a:cxn>
                  <a:cxn ang="0">
                    <a:pos x="5" y="11"/>
                  </a:cxn>
                  <a:cxn ang="0">
                    <a:pos x="3" y="4"/>
                  </a:cxn>
                  <a:cxn ang="0">
                    <a:pos x="14" y="0"/>
                  </a:cxn>
                </a:cxnLst>
                <a:rect l="0" t="0" r="r" b="b"/>
                <a:pathLst>
                  <a:path w="40" h="53">
                    <a:moveTo>
                      <a:pt x="26" y="25"/>
                    </a:moveTo>
                    <a:lnTo>
                      <a:pt x="21" y="26"/>
                    </a:lnTo>
                    <a:lnTo>
                      <a:pt x="17" y="26"/>
                    </a:lnTo>
                    <a:lnTo>
                      <a:pt x="14" y="30"/>
                    </a:lnTo>
                    <a:lnTo>
                      <a:pt x="10" y="32"/>
                    </a:lnTo>
                    <a:lnTo>
                      <a:pt x="10" y="40"/>
                    </a:lnTo>
                    <a:lnTo>
                      <a:pt x="12" y="44"/>
                    </a:lnTo>
                    <a:lnTo>
                      <a:pt x="14" y="46"/>
                    </a:lnTo>
                    <a:lnTo>
                      <a:pt x="17" y="46"/>
                    </a:lnTo>
                    <a:lnTo>
                      <a:pt x="22" y="44"/>
                    </a:lnTo>
                    <a:lnTo>
                      <a:pt x="26" y="42"/>
                    </a:lnTo>
                    <a:lnTo>
                      <a:pt x="28" y="40"/>
                    </a:lnTo>
                    <a:lnTo>
                      <a:pt x="29" y="37"/>
                    </a:lnTo>
                    <a:lnTo>
                      <a:pt x="31" y="35"/>
                    </a:lnTo>
                    <a:lnTo>
                      <a:pt x="31" y="25"/>
                    </a:lnTo>
                    <a:lnTo>
                      <a:pt x="26" y="25"/>
                    </a:lnTo>
                    <a:close/>
                    <a:moveTo>
                      <a:pt x="14" y="0"/>
                    </a:moveTo>
                    <a:lnTo>
                      <a:pt x="26" y="0"/>
                    </a:lnTo>
                    <a:lnTo>
                      <a:pt x="31" y="2"/>
                    </a:lnTo>
                    <a:lnTo>
                      <a:pt x="35" y="4"/>
                    </a:lnTo>
                    <a:lnTo>
                      <a:pt x="38" y="11"/>
                    </a:lnTo>
                    <a:lnTo>
                      <a:pt x="40" y="16"/>
                    </a:lnTo>
                    <a:lnTo>
                      <a:pt x="40" y="51"/>
                    </a:lnTo>
                    <a:lnTo>
                      <a:pt x="33" y="51"/>
                    </a:lnTo>
                    <a:lnTo>
                      <a:pt x="31" y="44"/>
                    </a:lnTo>
                    <a:lnTo>
                      <a:pt x="28" y="49"/>
                    </a:lnTo>
                    <a:lnTo>
                      <a:pt x="22" y="51"/>
                    </a:lnTo>
                    <a:lnTo>
                      <a:pt x="15" y="53"/>
                    </a:lnTo>
                    <a:lnTo>
                      <a:pt x="5" y="49"/>
                    </a:lnTo>
                    <a:lnTo>
                      <a:pt x="3" y="46"/>
                    </a:lnTo>
                    <a:lnTo>
                      <a:pt x="0" y="42"/>
                    </a:lnTo>
                    <a:lnTo>
                      <a:pt x="0" y="37"/>
                    </a:lnTo>
                    <a:lnTo>
                      <a:pt x="3" y="28"/>
                    </a:lnTo>
                    <a:lnTo>
                      <a:pt x="14" y="21"/>
                    </a:lnTo>
                    <a:lnTo>
                      <a:pt x="31" y="19"/>
                    </a:lnTo>
                    <a:lnTo>
                      <a:pt x="31" y="18"/>
                    </a:lnTo>
                    <a:lnTo>
                      <a:pt x="29" y="16"/>
                    </a:lnTo>
                    <a:lnTo>
                      <a:pt x="29" y="12"/>
                    </a:lnTo>
                    <a:lnTo>
                      <a:pt x="24" y="7"/>
                    </a:lnTo>
                    <a:lnTo>
                      <a:pt x="19" y="5"/>
                    </a:lnTo>
                    <a:lnTo>
                      <a:pt x="12" y="7"/>
                    </a:lnTo>
                    <a:lnTo>
                      <a:pt x="5" y="11"/>
                    </a:lnTo>
                    <a:lnTo>
                      <a:pt x="3" y="4"/>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91" name="Rectangle 1167"/>
              <p:cNvSpPr>
                <a:spLocks noChangeArrowheads="1"/>
              </p:cNvSpPr>
              <p:nvPr/>
            </p:nvSpPr>
            <p:spPr bwMode="auto">
              <a:xfrm>
                <a:off x="1957" y="2158"/>
                <a:ext cx="9" cy="74"/>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7792" name="Freeform 1168"/>
              <p:cNvSpPr>
                <a:spLocks/>
              </p:cNvSpPr>
              <p:nvPr/>
            </p:nvSpPr>
            <p:spPr bwMode="auto">
              <a:xfrm>
                <a:off x="1978" y="2181"/>
                <a:ext cx="33" cy="53"/>
              </a:xfrm>
              <a:custGeom>
                <a:avLst/>
                <a:gdLst/>
                <a:ahLst/>
                <a:cxnLst>
                  <a:cxn ang="0">
                    <a:pos x="12" y="0"/>
                  </a:cxn>
                  <a:cxn ang="0">
                    <a:pos x="26" y="0"/>
                  </a:cxn>
                  <a:cxn ang="0">
                    <a:pos x="31" y="2"/>
                  </a:cxn>
                  <a:cxn ang="0">
                    <a:pos x="28" y="9"/>
                  </a:cxn>
                  <a:cxn ang="0">
                    <a:pos x="24" y="7"/>
                  </a:cxn>
                  <a:cxn ang="0">
                    <a:pos x="19" y="5"/>
                  </a:cxn>
                  <a:cxn ang="0">
                    <a:pos x="12" y="9"/>
                  </a:cxn>
                  <a:cxn ang="0">
                    <a:pos x="10" y="11"/>
                  </a:cxn>
                  <a:cxn ang="0">
                    <a:pos x="10" y="16"/>
                  </a:cxn>
                  <a:cxn ang="0">
                    <a:pos x="12" y="18"/>
                  </a:cxn>
                  <a:cxn ang="0">
                    <a:pos x="26" y="25"/>
                  </a:cxn>
                  <a:cxn ang="0">
                    <a:pos x="29" y="28"/>
                  </a:cxn>
                  <a:cxn ang="0">
                    <a:pos x="31" y="32"/>
                  </a:cxn>
                  <a:cxn ang="0">
                    <a:pos x="33" y="37"/>
                  </a:cxn>
                  <a:cxn ang="0">
                    <a:pos x="31" y="42"/>
                  </a:cxn>
                  <a:cxn ang="0">
                    <a:pos x="29" y="46"/>
                  </a:cxn>
                  <a:cxn ang="0">
                    <a:pos x="26" y="49"/>
                  </a:cxn>
                  <a:cxn ang="0">
                    <a:pos x="21" y="51"/>
                  </a:cxn>
                  <a:cxn ang="0">
                    <a:pos x="14" y="53"/>
                  </a:cxn>
                  <a:cxn ang="0">
                    <a:pos x="0" y="49"/>
                  </a:cxn>
                  <a:cxn ang="0">
                    <a:pos x="1" y="42"/>
                  </a:cxn>
                  <a:cxn ang="0">
                    <a:pos x="7" y="44"/>
                  </a:cxn>
                  <a:cxn ang="0">
                    <a:pos x="14" y="46"/>
                  </a:cxn>
                  <a:cxn ang="0">
                    <a:pos x="19" y="44"/>
                  </a:cxn>
                  <a:cxn ang="0">
                    <a:pos x="21" y="42"/>
                  </a:cxn>
                  <a:cxn ang="0">
                    <a:pos x="24" y="40"/>
                  </a:cxn>
                  <a:cxn ang="0">
                    <a:pos x="24" y="37"/>
                  </a:cxn>
                  <a:cxn ang="0">
                    <a:pos x="22" y="35"/>
                  </a:cxn>
                  <a:cxn ang="0">
                    <a:pos x="21" y="32"/>
                  </a:cxn>
                  <a:cxn ang="0">
                    <a:pos x="19" y="30"/>
                  </a:cxn>
                  <a:cxn ang="0">
                    <a:pos x="8" y="26"/>
                  </a:cxn>
                  <a:cxn ang="0">
                    <a:pos x="5" y="23"/>
                  </a:cxn>
                  <a:cxn ang="0">
                    <a:pos x="1" y="18"/>
                  </a:cxn>
                  <a:cxn ang="0">
                    <a:pos x="1" y="9"/>
                  </a:cxn>
                  <a:cxn ang="0">
                    <a:pos x="8" y="2"/>
                  </a:cxn>
                  <a:cxn ang="0">
                    <a:pos x="12" y="0"/>
                  </a:cxn>
                </a:cxnLst>
                <a:rect l="0" t="0" r="r" b="b"/>
                <a:pathLst>
                  <a:path w="33" h="53">
                    <a:moveTo>
                      <a:pt x="12" y="0"/>
                    </a:moveTo>
                    <a:lnTo>
                      <a:pt x="26" y="0"/>
                    </a:lnTo>
                    <a:lnTo>
                      <a:pt x="31" y="2"/>
                    </a:lnTo>
                    <a:lnTo>
                      <a:pt x="28" y="9"/>
                    </a:lnTo>
                    <a:lnTo>
                      <a:pt x="24" y="7"/>
                    </a:lnTo>
                    <a:lnTo>
                      <a:pt x="19" y="5"/>
                    </a:lnTo>
                    <a:lnTo>
                      <a:pt x="12" y="9"/>
                    </a:lnTo>
                    <a:lnTo>
                      <a:pt x="10" y="11"/>
                    </a:lnTo>
                    <a:lnTo>
                      <a:pt x="10" y="16"/>
                    </a:lnTo>
                    <a:lnTo>
                      <a:pt x="12" y="18"/>
                    </a:lnTo>
                    <a:lnTo>
                      <a:pt x="26" y="25"/>
                    </a:lnTo>
                    <a:lnTo>
                      <a:pt x="29" y="28"/>
                    </a:lnTo>
                    <a:lnTo>
                      <a:pt x="31" y="32"/>
                    </a:lnTo>
                    <a:lnTo>
                      <a:pt x="33" y="37"/>
                    </a:lnTo>
                    <a:lnTo>
                      <a:pt x="31" y="42"/>
                    </a:lnTo>
                    <a:lnTo>
                      <a:pt x="29" y="46"/>
                    </a:lnTo>
                    <a:lnTo>
                      <a:pt x="26" y="49"/>
                    </a:lnTo>
                    <a:lnTo>
                      <a:pt x="21" y="51"/>
                    </a:lnTo>
                    <a:lnTo>
                      <a:pt x="14" y="53"/>
                    </a:lnTo>
                    <a:lnTo>
                      <a:pt x="0" y="49"/>
                    </a:lnTo>
                    <a:lnTo>
                      <a:pt x="1" y="42"/>
                    </a:lnTo>
                    <a:lnTo>
                      <a:pt x="7" y="44"/>
                    </a:lnTo>
                    <a:lnTo>
                      <a:pt x="14" y="46"/>
                    </a:lnTo>
                    <a:lnTo>
                      <a:pt x="19" y="44"/>
                    </a:lnTo>
                    <a:lnTo>
                      <a:pt x="21" y="42"/>
                    </a:lnTo>
                    <a:lnTo>
                      <a:pt x="24" y="40"/>
                    </a:lnTo>
                    <a:lnTo>
                      <a:pt x="24" y="37"/>
                    </a:lnTo>
                    <a:lnTo>
                      <a:pt x="22" y="35"/>
                    </a:lnTo>
                    <a:lnTo>
                      <a:pt x="21" y="32"/>
                    </a:lnTo>
                    <a:lnTo>
                      <a:pt x="19" y="30"/>
                    </a:lnTo>
                    <a:lnTo>
                      <a:pt x="8" y="26"/>
                    </a:lnTo>
                    <a:lnTo>
                      <a:pt x="5" y="23"/>
                    </a:lnTo>
                    <a:lnTo>
                      <a:pt x="1" y="18"/>
                    </a:lnTo>
                    <a:lnTo>
                      <a:pt x="1" y="9"/>
                    </a:lnTo>
                    <a:lnTo>
                      <a:pt x="8" y="2"/>
                    </a:lnTo>
                    <a:lnTo>
                      <a:pt x="1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93" name="Freeform 1169"/>
              <p:cNvSpPr>
                <a:spLocks/>
              </p:cNvSpPr>
              <p:nvPr/>
            </p:nvSpPr>
            <p:spPr bwMode="auto">
              <a:xfrm>
                <a:off x="1520" y="1783"/>
                <a:ext cx="44" cy="70"/>
              </a:xfrm>
              <a:custGeom>
                <a:avLst/>
                <a:gdLst/>
                <a:ahLst/>
                <a:cxnLst>
                  <a:cxn ang="0">
                    <a:pos x="14" y="0"/>
                  </a:cxn>
                  <a:cxn ang="0">
                    <a:pos x="28" y="0"/>
                  </a:cxn>
                  <a:cxn ang="0">
                    <a:pos x="32" y="2"/>
                  </a:cxn>
                  <a:cxn ang="0">
                    <a:pos x="39" y="9"/>
                  </a:cxn>
                  <a:cxn ang="0">
                    <a:pos x="41" y="12"/>
                  </a:cxn>
                  <a:cxn ang="0">
                    <a:pos x="41" y="21"/>
                  </a:cxn>
                  <a:cxn ang="0">
                    <a:pos x="34" y="28"/>
                  </a:cxn>
                  <a:cxn ang="0">
                    <a:pos x="28" y="31"/>
                  </a:cxn>
                  <a:cxn ang="0">
                    <a:pos x="34" y="33"/>
                  </a:cxn>
                  <a:cxn ang="0">
                    <a:pos x="39" y="37"/>
                  </a:cxn>
                  <a:cxn ang="0">
                    <a:pos x="42" y="42"/>
                  </a:cxn>
                  <a:cxn ang="0">
                    <a:pos x="44" y="49"/>
                  </a:cxn>
                  <a:cxn ang="0">
                    <a:pos x="41" y="60"/>
                  </a:cxn>
                  <a:cxn ang="0">
                    <a:pos x="37" y="63"/>
                  </a:cxn>
                  <a:cxn ang="0">
                    <a:pos x="32" y="67"/>
                  </a:cxn>
                  <a:cxn ang="0">
                    <a:pos x="27" y="68"/>
                  </a:cxn>
                  <a:cxn ang="0">
                    <a:pos x="20" y="70"/>
                  </a:cxn>
                  <a:cxn ang="0">
                    <a:pos x="11" y="68"/>
                  </a:cxn>
                  <a:cxn ang="0">
                    <a:pos x="0" y="65"/>
                  </a:cxn>
                  <a:cxn ang="0">
                    <a:pos x="4" y="58"/>
                  </a:cxn>
                  <a:cxn ang="0">
                    <a:pos x="7" y="60"/>
                  </a:cxn>
                  <a:cxn ang="0">
                    <a:pos x="13" y="61"/>
                  </a:cxn>
                  <a:cxn ang="0">
                    <a:pos x="23" y="61"/>
                  </a:cxn>
                  <a:cxn ang="0">
                    <a:pos x="28" y="60"/>
                  </a:cxn>
                  <a:cxn ang="0">
                    <a:pos x="30" y="58"/>
                  </a:cxn>
                  <a:cxn ang="0">
                    <a:pos x="32" y="54"/>
                  </a:cxn>
                  <a:cxn ang="0">
                    <a:pos x="34" y="53"/>
                  </a:cxn>
                  <a:cxn ang="0">
                    <a:pos x="34" y="44"/>
                  </a:cxn>
                  <a:cxn ang="0">
                    <a:pos x="27" y="37"/>
                  </a:cxn>
                  <a:cxn ang="0">
                    <a:pos x="21" y="35"/>
                  </a:cxn>
                  <a:cxn ang="0">
                    <a:pos x="11" y="35"/>
                  </a:cxn>
                  <a:cxn ang="0">
                    <a:pos x="11" y="28"/>
                  </a:cxn>
                  <a:cxn ang="0">
                    <a:pos x="21" y="28"/>
                  </a:cxn>
                  <a:cxn ang="0">
                    <a:pos x="28" y="24"/>
                  </a:cxn>
                  <a:cxn ang="0">
                    <a:pos x="32" y="17"/>
                  </a:cxn>
                  <a:cxn ang="0">
                    <a:pos x="32" y="14"/>
                  </a:cxn>
                  <a:cxn ang="0">
                    <a:pos x="30" y="10"/>
                  </a:cxn>
                  <a:cxn ang="0">
                    <a:pos x="27" y="9"/>
                  </a:cxn>
                  <a:cxn ang="0">
                    <a:pos x="25" y="7"/>
                  </a:cxn>
                  <a:cxn ang="0">
                    <a:pos x="14" y="7"/>
                  </a:cxn>
                  <a:cxn ang="0">
                    <a:pos x="9" y="9"/>
                  </a:cxn>
                  <a:cxn ang="0">
                    <a:pos x="6" y="12"/>
                  </a:cxn>
                  <a:cxn ang="0">
                    <a:pos x="4" y="5"/>
                  </a:cxn>
                  <a:cxn ang="0">
                    <a:pos x="9" y="2"/>
                  </a:cxn>
                  <a:cxn ang="0">
                    <a:pos x="14" y="0"/>
                  </a:cxn>
                </a:cxnLst>
                <a:rect l="0" t="0" r="r" b="b"/>
                <a:pathLst>
                  <a:path w="44" h="70">
                    <a:moveTo>
                      <a:pt x="14" y="0"/>
                    </a:moveTo>
                    <a:lnTo>
                      <a:pt x="28" y="0"/>
                    </a:lnTo>
                    <a:lnTo>
                      <a:pt x="32" y="2"/>
                    </a:lnTo>
                    <a:lnTo>
                      <a:pt x="39" y="9"/>
                    </a:lnTo>
                    <a:lnTo>
                      <a:pt x="41" y="12"/>
                    </a:lnTo>
                    <a:lnTo>
                      <a:pt x="41" y="21"/>
                    </a:lnTo>
                    <a:lnTo>
                      <a:pt x="34" y="28"/>
                    </a:lnTo>
                    <a:lnTo>
                      <a:pt x="28" y="31"/>
                    </a:lnTo>
                    <a:lnTo>
                      <a:pt x="34" y="33"/>
                    </a:lnTo>
                    <a:lnTo>
                      <a:pt x="39" y="37"/>
                    </a:lnTo>
                    <a:lnTo>
                      <a:pt x="42" y="42"/>
                    </a:lnTo>
                    <a:lnTo>
                      <a:pt x="44" y="49"/>
                    </a:lnTo>
                    <a:lnTo>
                      <a:pt x="41" y="60"/>
                    </a:lnTo>
                    <a:lnTo>
                      <a:pt x="37" y="63"/>
                    </a:lnTo>
                    <a:lnTo>
                      <a:pt x="32" y="67"/>
                    </a:lnTo>
                    <a:lnTo>
                      <a:pt x="27" y="68"/>
                    </a:lnTo>
                    <a:lnTo>
                      <a:pt x="20" y="70"/>
                    </a:lnTo>
                    <a:lnTo>
                      <a:pt x="11" y="68"/>
                    </a:lnTo>
                    <a:lnTo>
                      <a:pt x="0" y="65"/>
                    </a:lnTo>
                    <a:lnTo>
                      <a:pt x="4" y="58"/>
                    </a:lnTo>
                    <a:lnTo>
                      <a:pt x="7" y="60"/>
                    </a:lnTo>
                    <a:lnTo>
                      <a:pt x="13" y="61"/>
                    </a:lnTo>
                    <a:lnTo>
                      <a:pt x="23" y="61"/>
                    </a:lnTo>
                    <a:lnTo>
                      <a:pt x="28" y="60"/>
                    </a:lnTo>
                    <a:lnTo>
                      <a:pt x="30" y="58"/>
                    </a:lnTo>
                    <a:lnTo>
                      <a:pt x="32" y="54"/>
                    </a:lnTo>
                    <a:lnTo>
                      <a:pt x="34" y="53"/>
                    </a:lnTo>
                    <a:lnTo>
                      <a:pt x="34" y="44"/>
                    </a:lnTo>
                    <a:lnTo>
                      <a:pt x="27" y="37"/>
                    </a:lnTo>
                    <a:lnTo>
                      <a:pt x="21" y="35"/>
                    </a:lnTo>
                    <a:lnTo>
                      <a:pt x="11" y="35"/>
                    </a:lnTo>
                    <a:lnTo>
                      <a:pt x="11" y="28"/>
                    </a:lnTo>
                    <a:lnTo>
                      <a:pt x="21" y="28"/>
                    </a:lnTo>
                    <a:lnTo>
                      <a:pt x="28" y="24"/>
                    </a:lnTo>
                    <a:lnTo>
                      <a:pt x="32" y="17"/>
                    </a:lnTo>
                    <a:lnTo>
                      <a:pt x="32" y="14"/>
                    </a:lnTo>
                    <a:lnTo>
                      <a:pt x="30" y="10"/>
                    </a:lnTo>
                    <a:lnTo>
                      <a:pt x="27" y="9"/>
                    </a:lnTo>
                    <a:lnTo>
                      <a:pt x="25" y="7"/>
                    </a:lnTo>
                    <a:lnTo>
                      <a:pt x="14" y="7"/>
                    </a:lnTo>
                    <a:lnTo>
                      <a:pt x="9" y="9"/>
                    </a:lnTo>
                    <a:lnTo>
                      <a:pt x="6" y="12"/>
                    </a:lnTo>
                    <a:lnTo>
                      <a:pt x="4" y="5"/>
                    </a:lnTo>
                    <a:lnTo>
                      <a:pt x="9" y="2"/>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94" name="Freeform 1170"/>
              <p:cNvSpPr>
                <a:spLocks/>
              </p:cNvSpPr>
              <p:nvPr/>
            </p:nvSpPr>
            <p:spPr bwMode="auto">
              <a:xfrm>
                <a:off x="1297" y="1918"/>
                <a:ext cx="42" cy="68"/>
              </a:xfrm>
              <a:custGeom>
                <a:avLst/>
                <a:gdLst/>
                <a:ahLst/>
                <a:cxnLst>
                  <a:cxn ang="0">
                    <a:pos x="12" y="0"/>
                  </a:cxn>
                  <a:cxn ang="0">
                    <a:pos x="26" y="0"/>
                  </a:cxn>
                  <a:cxn ang="0">
                    <a:pos x="31" y="2"/>
                  </a:cxn>
                  <a:cxn ang="0">
                    <a:pos x="37" y="5"/>
                  </a:cxn>
                  <a:cxn ang="0">
                    <a:pos x="38" y="11"/>
                  </a:cxn>
                  <a:cxn ang="0">
                    <a:pos x="40" y="14"/>
                  </a:cxn>
                  <a:cxn ang="0">
                    <a:pos x="40" y="19"/>
                  </a:cxn>
                  <a:cxn ang="0">
                    <a:pos x="38" y="32"/>
                  </a:cxn>
                  <a:cxn ang="0">
                    <a:pos x="30" y="44"/>
                  </a:cxn>
                  <a:cxn ang="0">
                    <a:pos x="12" y="61"/>
                  </a:cxn>
                  <a:cxn ang="0">
                    <a:pos x="42" y="61"/>
                  </a:cxn>
                  <a:cxn ang="0">
                    <a:pos x="42" y="68"/>
                  </a:cxn>
                  <a:cxn ang="0">
                    <a:pos x="0" y="68"/>
                  </a:cxn>
                  <a:cxn ang="0">
                    <a:pos x="0" y="63"/>
                  </a:cxn>
                  <a:cxn ang="0">
                    <a:pos x="21" y="42"/>
                  </a:cxn>
                  <a:cxn ang="0">
                    <a:pos x="30" y="30"/>
                  </a:cxn>
                  <a:cxn ang="0">
                    <a:pos x="31" y="21"/>
                  </a:cxn>
                  <a:cxn ang="0">
                    <a:pos x="31" y="16"/>
                  </a:cxn>
                  <a:cxn ang="0">
                    <a:pos x="30" y="12"/>
                  </a:cxn>
                  <a:cxn ang="0">
                    <a:pos x="24" y="7"/>
                  </a:cxn>
                  <a:cxn ang="0">
                    <a:pos x="19" y="7"/>
                  </a:cxn>
                  <a:cxn ang="0">
                    <a:pos x="12" y="9"/>
                  </a:cxn>
                  <a:cxn ang="0">
                    <a:pos x="7" y="11"/>
                  </a:cxn>
                  <a:cxn ang="0">
                    <a:pos x="3" y="12"/>
                  </a:cxn>
                  <a:cxn ang="0">
                    <a:pos x="2" y="7"/>
                  </a:cxn>
                  <a:cxn ang="0">
                    <a:pos x="12" y="0"/>
                  </a:cxn>
                </a:cxnLst>
                <a:rect l="0" t="0" r="r" b="b"/>
                <a:pathLst>
                  <a:path w="42" h="68">
                    <a:moveTo>
                      <a:pt x="12" y="0"/>
                    </a:moveTo>
                    <a:lnTo>
                      <a:pt x="26" y="0"/>
                    </a:lnTo>
                    <a:lnTo>
                      <a:pt x="31" y="2"/>
                    </a:lnTo>
                    <a:lnTo>
                      <a:pt x="37" y="5"/>
                    </a:lnTo>
                    <a:lnTo>
                      <a:pt x="38" y="11"/>
                    </a:lnTo>
                    <a:lnTo>
                      <a:pt x="40" y="14"/>
                    </a:lnTo>
                    <a:lnTo>
                      <a:pt x="40" y="19"/>
                    </a:lnTo>
                    <a:lnTo>
                      <a:pt x="38" y="32"/>
                    </a:lnTo>
                    <a:lnTo>
                      <a:pt x="30" y="44"/>
                    </a:lnTo>
                    <a:lnTo>
                      <a:pt x="12" y="61"/>
                    </a:lnTo>
                    <a:lnTo>
                      <a:pt x="42" y="61"/>
                    </a:lnTo>
                    <a:lnTo>
                      <a:pt x="42" y="68"/>
                    </a:lnTo>
                    <a:lnTo>
                      <a:pt x="0" y="68"/>
                    </a:lnTo>
                    <a:lnTo>
                      <a:pt x="0" y="63"/>
                    </a:lnTo>
                    <a:lnTo>
                      <a:pt x="21" y="42"/>
                    </a:lnTo>
                    <a:lnTo>
                      <a:pt x="30" y="30"/>
                    </a:lnTo>
                    <a:lnTo>
                      <a:pt x="31" y="21"/>
                    </a:lnTo>
                    <a:lnTo>
                      <a:pt x="31" y="16"/>
                    </a:lnTo>
                    <a:lnTo>
                      <a:pt x="30" y="12"/>
                    </a:lnTo>
                    <a:lnTo>
                      <a:pt x="24" y="7"/>
                    </a:lnTo>
                    <a:lnTo>
                      <a:pt x="19" y="7"/>
                    </a:lnTo>
                    <a:lnTo>
                      <a:pt x="12" y="9"/>
                    </a:lnTo>
                    <a:lnTo>
                      <a:pt x="7" y="11"/>
                    </a:lnTo>
                    <a:lnTo>
                      <a:pt x="3" y="12"/>
                    </a:lnTo>
                    <a:lnTo>
                      <a:pt x="2" y="7"/>
                    </a:lnTo>
                    <a:lnTo>
                      <a:pt x="1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95" name="Freeform 1171"/>
              <p:cNvSpPr>
                <a:spLocks noEditPoints="1"/>
              </p:cNvSpPr>
              <p:nvPr/>
            </p:nvSpPr>
            <p:spPr bwMode="auto">
              <a:xfrm>
                <a:off x="1349" y="1918"/>
                <a:ext cx="46" cy="70"/>
              </a:xfrm>
              <a:custGeom>
                <a:avLst/>
                <a:gdLst/>
                <a:ahLst/>
                <a:cxnLst>
                  <a:cxn ang="0">
                    <a:pos x="18" y="7"/>
                  </a:cxn>
                  <a:cxn ang="0">
                    <a:pos x="13" y="11"/>
                  </a:cxn>
                  <a:cxn ang="0">
                    <a:pos x="11" y="16"/>
                  </a:cxn>
                  <a:cxn ang="0">
                    <a:pos x="9" y="23"/>
                  </a:cxn>
                  <a:cxn ang="0">
                    <a:pos x="13" y="33"/>
                  </a:cxn>
                  <a:cxn ang="0">
                    <a:pos x="16" y="37"/>
                  </a:cxn>
                  <a:cxn ang="0">
                    <a:pos x="28" y="37"/>
                  </a:cxn>
                  <a:cxn ang="0">
                    <a:pos x="35" y="30"/>
                  </a:cxn>
                  <a:cxn ang="0">
                    <a:pos x="35" y="28"/>
                  </a:cxn>
                  <a:cxn ang="0">
                    <a:pos x="37" y="26"/>
                  </a:cxn>
                  <a:cxn ang="0">
                    <a:pos x="35" y="21"/>
                  </a:cxn>
                  <a:cxn ang="0">
                    <a:pos x="34" y="14"/>
                  </a:cxn>
                  <a:cxn ang="0">
                    <a:pos x="32" y="11"/>
                  </a:cxn>
                  <a:cxn ang="0">
                    <a:pos x="28" y="7"/>
                  </a:cxn>
                  <a:cxn ang="0">
                    <a:pos x="18" y="7"/>
                  </a:cxn>
                  <a:cxn ang="0">
                    <a:pos x="16" y="0"/>
                  </a:cxn>
                  <a:cxn ang="0">
                    <a:pos x="23" y="0"/>
                  </a:cxn>
                  <a:cxn ang="0">
                    <a:pos x="35" y="3"/>
                  </a:cxn>
                  <a:cxn ang="0">
                    <a:pos x="42" y="12"/>
                  </a:cxn>
                  <a:cxn ang="0">
                    <a:pos x="46" y="28"/>
                  </a:cxn>
                  <a:cxn ang="0">
                    <a:pos x="44" y="42"/>
                  </a:cxn>
                  <a:cxn ang="0">
                    <a:pos x="40" y="53"/>
                  </a:cxn>
                  <a:cxn ang="0">
                    <a:pos x="28" y="65"/>
                  </a:cxn>
                  <a:cxn ang="0">
                    <a:pos x="14" y="68"/>
                  </a:cxn>
                  <a:cxn ang="0">
                    <a:pos x="9" y="70"/>
                  </a:cxn>
                  <a:cxn ang="0">
                    <a:pos x="6" y="70"/>
                  </a:cxn>
                  <a:cxn ang="0">
                    <a:pos x="6" y="61"/>
                  </a:cxn>
                  <a:cxn ang="0">
                    <a:pos x="13" y="61"/>
                  </a:cxn>
                  <a:cxn ang="0">
                    <a:pos x="23" y="58"/>
                  </a:cxn>
                  <a:cxn ang="0">
                    <a:pos x="27" y="54"/>
                  </a:cxn>
                  <a:cxn ang="0">
                    <a:pos x="32" y="51"/>
                  </a:cxn>
                  <a:cxn ang="0">
                    <a:pos x="35" y="44"/>
                  </a:cxn>
                  <a:cxn ang="0">
                    <a:pos x="37" y="37"/>
                  </a:cxn>
                  <a:cxn ang="0">
                    <a:pos x="35" y="37"/>
                  </a:cxn>
                  <a:cxn ang="0">
                    <a:pos x="32" y="40"/>
                  </a:cxn>
                  <a:cxn ang="0">
                    <a:pos x="27" y="44"/>
                  </a:cxn>
                  <a:cxn ang="0">
                    <a:pos x="13" y="44"/>
                  </a:cxn>
                  <a:cxn ang="0">
                    <a:pos x="7" y="40"/>
                  </a:cxn>
                  <a:cxn ang="0">
                    <a:pos x="0" y="30"/>
                  </a:cxn>
                  <a:cxn ang="0">
                    <a:pos x="0" y="18"/>
                  </a:cxn>
                  <a:cxn ang="0">
                    <a:pos x="2" y="12"/>
                  </a:cxn>
                  <a:cxn ang="0">
                    <a:pos x="6" y="7"/>
                  </a:cxn>
                  <a:cxn ang="0">
                    <a:pos x="16" y="0"/>
                  </a:cxn>
                </a:cxnLst>
                <a:rect l="0" t="0" r="r" b="b"/>
                <a:pathLst>
                  <a:path w="46" h="70">
                    <a:moveTo>
                      <a:pt x="18" y="7"/>
                    </a:moveTo>
                    <a:lnTo>
                      <a:pt x="13" y="11"/>
                    </a:lnTo>
                    <a:lnTo>
                      <a:pt x="11" y="16"/>
                    </a:lnTo>
                    <a:lnTo>
                      <a:pt x="9" y="23"/>
                    </a:lnTo>
                    <a:lnTo>
                      <a:pt x="13" y="33"/>
                    </a:lnTo>
                    <a:lnTo>
                      <a:pt x="16" y="37"/>
                    </a:lnTo>
                    <a:lnTo>
                      <a:pt x="28" y="37"/>
                    </a:lnTo>
                    <a:lnTo>
                      <a:pt x="35" y="30"/>
                    </a:lnTo>
                    <a:lnTo>
                      <a:pt x="35" y="28"/>
                    </a:lnTo>
                    <a:lnTo>
                      <a:pt x="37" y="26"/>
                    </a:lnTo>
                    <a:lnTo>
                      <a:pt x="35" y="21"/>
                    </a:lnTo>
                    <a:lnTo>
                      <a:pt x="34" y="14"/>
                    </a:lnTo>
                    <a:lnTo>
                      <a:pt x="32" y="11"/>
                    </a:lnTo>
                    <a:lnTo>
                      <a:pt x="28" y="7"/>
                    </a:lnTo>
                    <a:lnTo>
                      <a:pt x="18" y="7"/>
                    </a:lnTo>
                    <a:close/>
                    <a:moveTo>
                      <a:pt x="16" y="0"/>
                    </a:moveTo>
                    <a:lnTo>
                      <a:pt x="23" y="0"/>
                    </a:lnTo>
                    <a:lnTo>
                      <a:pt x="35" y="3"/>
                    </a:lnTo>
                    <a:lnTo>
                      <a:pt x="42" y="12"/>
                    </a:lnTo>
                    <a:lnTo>
                      <a:pt x="46" y="28"/>
                    </a:lnTo>
                    <a:lnTo>
                      <a:pt x="44" y="42"/>
                    </a:lnTo>
                    <a:lnTo>
                      <a:pt x="40" y="53"/>
                    </a:lnTo>
                    <a:lnTo>
                      <a:pt x="28" y="65"/>
                    </a:lnTo>
                    <a:lnTo>
                      <a:pt x="14" y="68"/>
                    </a:lnTo>
                    <a:lnTo>
                      <a:pt x="9" y="70"/>
                    </a:lnTo>
                    <a:lnTo>
                      <a:pt x="6" y="70"/>
                    </a:lnTo>
                    <a:lnTo>
                      <a:pt x="6" y="61"/>
                    </a:lnTo>
                    <a:lnTo>
                      <a:pt x="13" y="61"/>
                    </a:lnTo>
                    <a:lnTo>
                      <a:pt x="23" y="58"/>
                    </a:lnTo>
                    <a:lnTo>
                      <a:pt x="27" y="54"/>
                    </a:lnTo>
                    <a:lnTo>
                      <a:pt x="32" y="51"/>
                    </a:lnTo>
                    <a:lnTo>
                      <a:pt x="35" y="44"/>
                    </a:lnTo>
                    <a:lnTo>
                      <a:pt x="37" y="37"/>
                    </a:lnTo>
                    <a:lnTo>
                      <a:pt x="35" y="37"/>
                    </a:lnTo>
                    <a:lnTo>
                      <a:pt x="32" y="40"/>
                    </a:lnTo>
                    <a:lnTo>
                      <a:pt x="27" y="44"/>
                    </a:lnTo>
                    <a:lnTo>
                      <a:pt x="13" y="44"/>
                    </a:lnTo>
                    <a:lnTo>
                      <a:pt x="7" y="40"/>
                    </a:lnTo>
                    <a:lnTo>
                      <a:pt x="0" y="30"/>
                    </a:lnTo>
                    <a:lnTo>
                      <a:pt x="0" y="18"/>
                    </a:lnTo>
                    <a:lnTo>
                      <a:pt x="2" y="12"/>
                    </a:lnTo>
                    <a:lnTo>
                      <a:pt x="6" y="7"/>
                    </a:lnTo>
                    <a:lnTo>
                      <a:pt x="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96" name="Freeform 1172"/>
              <p:cNvSpPr>
                <a:spLocks/>
              </p:cNvSpPr>
              <p:nvPr/>
            </p:nvSpPr>
            <p:spPr bwMode="auto">
              <a:xfrm>
                <a:off x="1248" y="2637"/>
                <a:ext cx="52" cy="71"/>
              </a:xfrm>
              <a:custGeom>
                <a:avLst/>
                <a:gdLst/>
                <a:ahLst/>
                <a:cxnLst>
                  <a:cxn ang="0">
                    <a:pos x="0" y="0"/>
                  </a:cxn>
                  <a:cxn ang="0">
                    <a:pos x="9" y="0"/>
                  </a:cxn>
                  <a:cxn ang="0">
                    <a:pos x="32" y="35"/>
                  </a:cxn>
                  <a:cxn ang="0">
                    <a:pos x="39" y="48"/>
                  </a:cxn>
                  <a:cxn ang="0">
                    <a:pos x="44" y="58"/>
                  </a:cxn>
                  <a:cxn ang="0">
                    <a:pos x="44" y="0"/>
                  </a:cxn>
                  <a:cxn ang="0">
                    <a:pos x="52" y="0"/>
                  </a:cxn>
                  <a:cxn ang="0">
                    <a:pos x="52" y="71"/>
                  </a:cxn>
                  <a:cxn ang="0">
                    <a:pos x="42" y="71"/>
                  </a:cxn>
                  <a:cxn ang="0">
                    <a:pos x="21" y="35"/>
                  </a:cxn>
                  <a:cxn ang="0">
                    <a:pos x="7" y="11"/>
                  </a:cxn>
                  <a:cxn ang="0">
                    <a:pos x="7" y="71"/>
                  </a:cxn>
                  <a:cxn ang="0">
                    <a:pos x="0" y="71"/>
                  </a:cxn>
                  <a:cxn ang="0">
                    <a:pos x="0" y="0"/>
                  </a:cxn>
                </a:cxnLst>
                <a:rect l="0" t="0" r="r" b="b"/>
                <a:pathLst>
                  <a:path w="52" h="71">
                    <a:moveTo>
                      <a:pt x="0" y="0"/>
                    </a:moveTo>
                    <a:lnTo>
                      <a:pt x="9" y="0"/>
                    </a:lnTo>
                    <a:lnTo>
                      <a:pt x="32" y="35"/>
                    </a:lnTo>
                    <a:lnTo>
                      <a:pt x="39" y="48"/>
                    </a:lnTo>
                    <a:lnTo>
                      <a:pt x="44" y="58"/>
                    </a:lnTo>
                    <a:lnTo>
                      <a:pt x="44" y="0"/>
                    </a:lnTo>
                    <a:lnTo>
                      <a:pt x="52" y="0"/>
                    </a:lnTo>
                    <a:lnTo>
                      <a:pt x="52" y="71"/>
                    </a:lnTo>
                    <a:lnTo>
                      <a:pt x="42" y="71"/>
                    </a:lnTo>
                    <a:lnTo>
                      <a:pt x="21" y="35"/>
                    </a:lnTo>
                    <a:lnTo>
                      <a:pt x="7" y="11"/>
                    </a:lnTo>
                    <a:lnTo>
                      <a:pt x="7" y="71"/>
                    </a:lnTo>
                    <a:lnTo>
                      <a:pt x="0" y="7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97" name="Freeform 1173"/>
              <p:cNvSpPr>
                <a:spLocks noEditPoints="1"/>
              </p:cNvSpPr>
              <p:nvPr/>
            </p:nvSpPr>
            <p:spPr bwMode="auto">
              <a:xfrm>
                <a:off x="1311" y="2657"/>
                <a:ext cx="49" cy="52"/>
              </a:xfrm>
              <a:custGeom>
                <a:avLst/>
                <a:gdLst/>
                <a:ahLst/>
                <a:cxnLst>
                  <a:cxn ang="0">
                    <a:pos x="21" y="7"/>
                  </a:cxn>
                  <a:cxn ang="0">
                    <a:pos x="16" y="8"/>
                  </a:cxn>
                  <a:cxn ang="0">
                    <a:pos x="12" y="15"/>
                  </a:cxn>
                  <a:cxn ang="0">
                    <a:pos x="10" y="21"/>
                  </a:cxn>
                  <a:cxn ang="0">
                    <a:pos x="10" y="31"/>
                  </a:cxn>
                  <a:cxn ang="0">
                    <a:pos x="12" y="36"/>
                  </a:cxn>
                  <a:cxn ang="0">
                    <a:pos x="16" y="42"/>
                  </a:cxn>
                  <a:cxn ang="0">
                    <a:pos x="19" y="44"/>
                  </a:cxn>
                  <a:cxn ang="0">
                    <a:pos x="24" y="45"/>
                  </a:cxn>
                  <a:cxn ang="0">
                    <a:pos x="30" y="44"/>
                  </a:cxn>
                  <a:cxn ang="0">
                    <a:pos x="33" y="42"/>
                  </a:cxn>
                  <a:cxn ang="0">
                    <a:pos x="40" y="31"/>
                  </a:cxn>
                  <a:cxn ang="0">
                    <a:pos x="40" y="21"/>
                  </a:cxn>
                  <a:cxn ang="0">
                    <a:pos x="38" y="17"/>
                  </a:cxn>
                  <a:cxn ang="0">
                    <a:pos x="37" y="12"/>
                  </a:cxn>
                  <a:cxn ang="0">
                    <a:pos x="33" y="8"/>
                  </a:cxn>
                  <a:cxn ang="0">
                    <a:pos x="30" y="7"/>
                  </a:cxn>
                  <a:cxn ang="0">
                    <a:pos x="21" y="7"/>
                  </a:cxn>
                  <a:cxn ang="0">
                    <a:pos x="19" y="0"/>
                  </a:cxn>
                  <a:cxn ang="0">
                    <a:pos x="31" y="0"/>
                  </a:cxn>
                  <a:cxn ang="0">
                    <a:pos x="38" y="1"/>
                  </a:cxn>
                  <a:cxn ang="0">
                    <a:pos x="49" y="17"/>
                  </a:cxn>
                  <a:cxn ang="0">
                    <a:pos x="49" y="33"/>
                  </a:cxn>
                  <a:cxn ang="0">
                    <a:pos x="47" y="38"/>
                  </a:cxn>
                  <a:cxn ang="0">
                    <a:pos x="44" y="44"/>
                  </a:cxn>
                  <a:cxn ang="0">
                    <a:pos x="40" y="47"/>
                  </a:cxn>
                  <a:cxn ang="0">
                    <a:pos x="35" y="51"/>
                  </a:cxn>
                  <a:cxn ang="0">
                    <a:pos x="30" y="52"/>
                  </a:cxn>
                  <a:cxn ang="0">
                    <a:pos x="24" y="52"/>
                  </a:cxn>
                  <a:cxn ang="0">
                    <a:pos x="17" y="51"/>
                  </a:cxn>
                  <a:cxn ang="0">
                    <a:pos x="12" y="49"/>
                  </a:cxn>
                  <a:cxn ang="0">
                    <a:pos x="7" y="45"/>
                  </a:cxn>
                  <a:cxn ang="0">
                    <a:pos x="3" y="40"/>
                  </a:cxn>
                  <a:cxn ang="0">
                    <a:pos x="0" y="26"/>
                  </a:cxn>
                  <a:cxn ang="0">
                    <a:pos x="2" y="17"/>
                  </a:cxn>
                  <a:cxn ang="0">
                    <a:pos x="3" y="12"/>
                  </a:cxn>
                  <a:cxn ang="0">
                    <a:pos x="12" y="3"/>
                  </a:cxn>
                  <a:cxn ang="0">
                    <a:pos x="19" y="0"/>
                  </a:cxn>
                </a:cxnLst>
                <a:rect l="0" t="0" r="r" b="b"/>
                <a:pathLst>
                  <a:path w="49" h="52">
                    <a:moveTo>
                      <a:pt x="21" y="7"/>
                    </a:moveTo>
                    <a:lnTo>
                      <a:pt x="16" y="8"/>
                    </a:lnTo>
                    <a:lnTo>
                      <a:pt x="12" y="15"/>
                    </a:lnTo>
                    <a:lnTo>
                      <a:pt x="10" y="21"/>
                    </a:lnTo>
                    <a:lnTo>
                      <a:pt x="10" y="31"/>
                    </a:lnTo>
                    <a:lnTo>
                      <a:pt x="12" y="36"/>
                    </a:lnTo>
                    <a:lnTo>
                      <a:pt x="16" y="42"/>
                    </a:lnTo>
                    <a:lnTo>
                      <a:pt x="19" y="44"/>
                    </a:lnTo>
                    <a:lnTo>
                      <a:pt x="24" y="45"/>
                    </a:lnTo>
                    <a:lnTo>
                      <a:pt x="30" y="44"/>
                    </a:lnTo>
                    <a:lnTo>
                      <a:pt x="33" y="42"/>
                    </a:lnTo>
                    <a:lnTo>
                      <a:pt x="40" y="31"/>
                    </a:lnTo>
                    <a:lnTo>
                      <a:pt x="40" y="21"/>
                    </a:lnTo>
                    <a:lnTo>
                      <a:pt x="38" y="17"/>
                    </a:lnTo>
                    <a:lnTo>
                      <a:pt x="37" y="12"/>
                    </a:lnTo>
                    <a:lnTo>
                      <a:pt x="33" y="8"/>
                    </a:lnTo>
                    <a:lnTo>
                      <a:pt x="30" y="7"/>
                    </a:lnTo>
                    <a:lnTo>
                      <a:pt x="21" y="7"/>
                    </a:lnTo>
                    <a:close/>
                    <a:moveTo>
                      <a:pt x="19" y="0"/>
                    </a:moveTo>
                    <a:lnTo>
                      <a:pt x="31" y="0"/>
                    </a:lnTo>
                    <a:lnTo>
                      <a:pt x="38" y="1"/>
                    </a:lnTo>
                    <a:lnTo>
                      <a:pt x="49" y="17"/>
                    </a:lnTo>
                    <a:lnTo>
                      <a:pt x="49" y="33"/>
                    </a:lnTo>
                    <a:lnTo>
                      <a:pt x="47" y="38"/>
                    </a:lnTo>
                    <a:lnTo>
                      <a:pt x="44" y="44"/>
                    </a:lnTo>
                    <a:lnTo>
                      <a:pt x="40" y="47"/>
                    </a:lnTo>
                    <a:lnTo>
                      <a:pt x="35" y="51"/>
                    </a:lnTo>
                    <a:lnTo>
                      <a:pt x="30" y="52"/>
                    </a:lnTo>
                    <a:lnTo>
                      <a:pt x="24" y="52"/>
                    </a:lnTo>
                    <a:lnTo>
                      <a:pt x="17" y="51"/>
                    </a:lnTo>
                    <a:lnTo>
                      <a:pt x="12" y="49"/>
                    </a:lnTo>
                    <a:lnTo>
                      <a:pt x="7" y="45"/>
                    </a:lnTo>
                    <a:lnTo>
                      <a:pt x="3" y="40"/>
                    </a:lnTo>
                    <a:lnTo>
                      <a:pt x="0" y="26"/>
                    </a:lnTo>
                    <a:lnTo>
                      <a:pt x="2" y="17"/>
                    </a:lnTo>
                    <a:lnTo>
                      <a:pt x="3" y="12"/>
                    </a:lnTo>
                    <a:lnTo>
                      <a:pt x="12"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98" name="Freeform 1174"/>
              <p:cNvSpPr>
                <a:spLocks/>
              </p:cNvSpPr>
              <p:nvPr/>
            </p:nvSpPr>
            <p:spPr bwMode="auto">
              <a:xfrm>
                <a:off x="1372" y="2657"/>
                <a:ext cx="24" cy="51"/>
              </a:xfrm>
              <a:custGeom>
                <a:avLst/>
                <a:gdLst/>
                <a:ahLst/>
                <a:cxnLst>
                  <a:cxn ang="0">
                    <a:pos x="0" y="0"/>
                  </a:cxn>
                  <a:cxn ang="0">
                    <a:pos x="7" y="0"/>
                  </a:cxn>
                  <a:cxn ang="0">
                    <a:pos x="9" y="10"/>
                  </a:cxn>
                  <a:cxn ang="0">
                    <a:pos x="11" y="5"/>
                  </a:cxn>
                  <a:cxn ang="0">
                    <a:pos x="14" y="1"/>
                  </a:cxn>
                  <a:cxn ang="0">
                    <a:pos x="17" y="0"/>
                  </a:cxn>
                  <a:cxn ang="0">
                    <a:pos x="24" y="0"/>
                  </a:cxn>
                  <a:cxn ang="0">
                    <a:pos x="24" y="8"/>
                  </a:cxn>
                  <a:cxn ang="0">
                    <a:pos x="17" y="8"/>
                  </a:cxn>
                  <a:cxn ang="0">
                    <a:pos x="14" y="10"/>
                  </a:cxn>
                  <a:cxn ang="0">
                    <a:pos x="11" y="14"/>
                  </a:cxn>
                  <a:cxn ang="0">
                    <a:pos x="9" y="19"/>
                  </a:cxn>
                  <a:cxn ang="0">
                    <a:pos x="9" y="51"/>
                  </a:cxn>
                  <a:cxn ang="0">
                    <a:pos x="0" y="51"/>
                  </a:cxn>
                  <a:cxn ang="0">
                    <a:pos x="0" y="0"/>
                  </a:cxn>
                </a:cxnLst>
                <a:rect l="0" t="0" r="r" b="b"/>
                <a:pathLst>
                  <a:path w="24" h="51">
                    <a:moveTo>
                      <a:pt x="0" y="0"/>
                    </a:moveTo>
                    <a:lnTo>
                      <a:pt x="7" y="0"/>
                    </a:lnTo>
                    <a:lnTo>
                      <a:pt x="9" y="10"/>
                    </a:lnTo>
                    <a:lnTo>
                      <a:pt x="11" y="5"/>
                    </a:lnTo>
                    <a:lnTo>
                      <a:pt x="14" y="1"/>
                    </a:lnTo>
                    <a:lnTo>
                      <a:pt x="17" y="0"/>
                    </a:lnTo>
                    <a:lnTo>
                      <a:pt x="24" y="0"/>
                    </a:lnTo>
                    <a:lnTo>
                      <a:pt x="24" y="8"/>
                    </a:lnTo>
                    <a:lnTo>
                      <a:pt x="17" y="8"/>
                    </a:lnTo>
                    <a:lnTo>
                      <a:pt x="14" y="10"/>
                    </a:lnTo>
                    <a:lnTo>
                      <a:pt x="11" y="14"/>
                    </a:lnTo>
                    <a:lnTo>
                      <a:pt x="9" y="19"/>
                    </a:lnTo>
                    <a:lnTo>
                      <a:pt x="9"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799" name="Freeform 1175"/>
              <p:cNvSpPr>
                <a:spLocks/>
              </p:cNvSpPr>
              <p:nvPr/>
            </p:nvSpPr>
            <p:spPr bwMode="auto">
              <a:xfrm>
                <a:off x="1400" y="2644"/>
                <a:ext cx="30" cy="65"/>
              </a:xfrm>
              <a:custGeom>
                <a:avLst/>
                <a:gdLst/>
                <a:ahLst/>
                <a:cxnLst>
                  <a:cxn ang="0">
                    <a:pos x="17" y="0"/>
                  </a:cxn>
                  <a:cxn ang="0">
                    <a:pos x="17" y="13"/>
                  </a:cxn>
                  <a:cxn ang="0">
                    <a:pos x="30" y="13"/>
                  </a:cxn>
                  <a:cxn ang="0">
                    <a:pos x="30" y="20"/>
                  </a:cxn>
                  <a:cxn ang="0">
                    <a:pos x="17" y="20"/>
                  </a:cxn>
                  <a:cxn ang="0">
                    <a:pos x="17" y="51"/>
                  </a:cxn>
                  <a:cxn ang="0">
                    <a:pos x="19" y="55"/>
                  </a:cxn>
                  <a:cxn ang="0">
                    <a:pos x="21" y="57"/>
                  </a:cxn>
                  <a:cxn ang="0">
                    <a:pos x="30" y="57"/>
                  </a:cxn>
                  <a:cxn ang="0">
                    <a:pos x="30" y="64"/>
                  </a:cxn>
                  <a:cxn ang="0">
                    <a:pos x="26" y="64"/>
                  </a:cxn>
                  <a:cxn ang="0">
                    <a:pos x="21" y="65"/>
                  </a:cxn>
                  <a:cxn ang="0">
                    <a:pos x="14" y="62"/>
                  </a:cxn>
                  <a:cxn ang="0">
                    <a:pos x="12" y="60"/>
                  </a:cxn>
                  <a:cxn ang="0">
                    <a:pos x="9" y="58"/>
                  </a:cxn>
                  <a:cxn ang="0">
                    <a:pos x="9" y="20"/>
                  </a:cxn>
                  <a:cxn ang="0">
                    <a:pos x="0" y="20"/>
                  </a:cxn>
                  <a:cxn ang="0">
                    <a:pos x="0" y="13"/>
                  </a:cxn>
                  <a:cxn ang="0">
                    <a:pos x="9" y="13"/>
                  </a:cxn>
                  <a:cxn ang="0">
                    <a:pos x="9" y="4"/>
                  </a:cxn>
                  <a:cxn ang="0">
                    <a:pos x="17" y="0"/>
                  </a:cxn>
                </a:cxnLst>
                <a:rect l="0" t="0" r="r" b="b"/>
                <a:pathLst>
                  <a:path w="30" h="65">
                    <a:moveTo>
                      <a:pt x="17" y="0"/>
                    </a:moveTo>
                    <a:lnTo>
                      <a:pt x="17" y="13"/>
                    </a:lnTo>
                    <a:lnTo>
                      <a:pt x="30" y="13"/>
                    </a:lnTo>
                    <a:lnTo>
                      <a:pt x="30" y="20"/>
                    </a:lnTo>
                    <a:lnTo>
                      <a:pt x="17" y="20"/>
                    </a:lnTo>
                    <a:lnTo>
                      <a:pt x="17" y="51"/>
                    </a:lnTo>
                    <a:lnTo>
                      <a:pt x="19" y="55"/>
                    </a:lnTo>
                    <a:lnTo>
                      <a:pt x="21" y="57"/>
                    </a:lnTo>
                    <a:lnTo>
                      <a:pt x="30" y="57"/>
                    </a:lnTo>
                    <a:lnTo>
                      <a:pt x="30" y="64"/>
                    </a:lnTo>
                    <a:lnTo>
                      <a:pt x="26" y="64"/>
                    </a:lnTo>
                    <a:lnTo>
                      <a:pt x="21" y="65"/>
                    </a:lnTo>
                    <a:lnTo>
                      <a:pt x="14" y="62"/>
                    </a:lnTo>
                    <a:lnTo>
                      <a:pt x="12" y="60"/>
                    </a:lnTo>
                    <a:lnTo>
                      <a:pt x="9" y="58"/>
                    </a:lnTo>
                    <a:lnTo>
                      <a:pt x="9" y="20"/>
                    </a:lnTo>
                    <a:lnTo>
                      <a:pt x="0" y="20"/>
                    </a:lnTo>
                    <a:lnTo>
                      <a:pt x="0" y="13"/>
                    </a:lnTo>
                    <a:lnTo>
                      <a:pt x="9" y="13"/>
                    </a:lnTo>
                    <a:lnTo>
                      <a:pt x="9" y="4"/>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00" name="Freeform 1176"/>
              <p:cNvSpPr>
                <a:spLocks/>
              </p:cNvSpPr>
              <p:nvPr/>
            </p:nvSpPr>
            <p:spPr bwMode="auto">
              <a:xfrm>
                <a:off x="1440" y="2634"/>
                <a:ext cx="42" cy="74"/>
              </a:xfrm>
              <a:custGeom>
                <a:avLst/>
                <a:gdLst/>
                <a:ahLst/>
                <a:cxnLst>
                  <a:cxn ang="0">
                    <a:pos x="0" y="0"/>
                  </a:cxn>
                  <a:cxn ang="0">
                    <a:pos x="9" y="0"/>
                  </a:cxn>
                  <a:cxn ang="0">
                    <a:pos x="9" y="31"/>
                  </a:cxn>
                  <a:cxn ang="0">
                    <a:pos x="16" y="24"/>
                  </a:cxn>
                  <a:cxn ang="0">
                    <a:pos x="21" y="23"/>
                  </a:cxn>
                  <a:cxn ang="0">
                    <a:pos x="32" y="23"/>
                  </a:cxn>
                  <a:cxn ang="0">
                    <a:pos x="35" y="24"/>
                  </a:cxn>
                  <a:cxn ang="0">
                    <a:pos x="39" y="28"/>
                  </a:cxn>
                  <a:cxn ang="0">
                    <a:pos x="40" y="31"/>
                  </a:cxn>
                  <a:cxn ang="0">
                    <a:pos x="42" y="37"/>
                  </a:cxn>
                  <a:cxn ang="0">
                    <a:pos x="42" y="74"/>
                  </a:cxn>
                  <a:cxn ang="0">
                    <a:pos x="33" y="74"/>
                  </a:cxn>
                  <a:cxn ang="0">
                    <a:pos x="33" y="40"/>
                  </a:cxn>
                  <a:cxn ang="0">
                    <a:pos x="32" y="35"/>
                  </a:cxn>
                  <a:cxn ang="0">
                    <a:pos x="26" y="30"/>
                  </a:cxn>
                  <a:cxn ang="0">
                    <a:pos x="18" y="30"/>
                  </a:cxn>
                  <a:cxn ang="0">
                    <a:pos x="14" y="31"/>
                  </a:cxn>
                  <a:cxn ang="0">
                    <a:pos x="11" y="38"/>
                  </a:cxn>
                  <a:cxn ang="0">
                    <a:pos x="9" y="40"/>
                  </a:cxn>
                  <a:cxn ang="0">
                    <a:pos x="9" y="74"/>
                  </a:cxn>
                  <a:cxn ang="0">
                    <a:pos x="0" y="74"/>
                  </a:cxn>
                  <a:cxn ang="0">
                    <a:pos x="0" y="0"/>
                  </a:cxn>
                </a:cxnLst>
                <a:rect l="0" t="0" r="r" b="b"/>
                <a:pathLst>
                  <a:path w="42" h="74">
                    <a:moveTo>
                      <a:pt x="0" y="0"/>
                    </a:moveTo>
                    <a:lnTo>
                      <a:pt x="9" y="0"/>
                    </a:lnTo>
                    <a:lnTo>
                      <a:pt x="9" y="31"/>
                    </a:lnTo>
                    <a:lnTo>
                      <a:pt x="16" y="24"/>
                    </a:lnTo>
                    <a:lnTo>
                      <a:pt x="21" y="23"/>
                    </a:lnTo>
                    <a:lnTo>
                      <a:pt x="32" y="23"/>
                    </a:lnTo>
                    <a:lnTo>
                      <a:pt x="35" y="24"/>
                    </a:lnTo>
                    <a:lnTo>
                      <a:pt x="39" y="28"/>
                    </a:lnTo>
                    <a:lnTo>
                      <a:pt x="40" y="31"/>
                    </a:lnTo>
                    <a:lnTo>
                      <a:pt x="42" y="37"/>
                    </a:lnTo>
                    <a:lnTo>
                      <a:pt x="42" y="74"/>
                    </a:lnTo>
                    <a:lnTo>
                      <a:pt x="33" y="74"/>
                    </a:lnTo>
                    <a:lnTo>
                      <a:pt x="33" y="40"/>
                    </a:lnTo>
                    <a:lnTo>
                      <a:pt x="32" y="35"/>
                    </a:lnTo>
                    <a:lnTo>
                      <a:pt x="26" y="30"/>
                    </a:lnTo>
                    <a:lnTo>
                      <a:pt x="18" y="30"/>
                    </a:lnTo>
                    <a:lnTo>
                      <a:pt x="14" y="31"/>
                    </a:lnTo>
                    <a:lnTo>
                      <a:pt x="11" y="38"/>
                    </a:lnTo>
                    <a:lnTo>
                      <a:pt x="9" y="40"/>
                    </a:lnTo>
                    <a:lnTo>
                      <a:pt x="9" y="74"/>
                    </a:lnTo>
                    <a:lnTo>
                      <a:pt x="0" y="74"/>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01" name="Freeform 1177"/>
              <p:cNvSpPr>
                <a:spLocks/>
              </p:cNvSpPr>
              <p:nvPr/>
            </p:nvSpPr>
            <p:spPr bwMode="auto">
              <a:xfrm>
                <a:off x="1389" y="2518"/>
                <a:ext cx="41" cy="70"/>
              </a:xfrm>
              <a:custGeom>
                <a:avLst/>
                <a:gdLst/>
                <a:ahLst/>
                <a:cxnLst>
                  <a:cxn ang="0">
                    <a:pos x="0" y="0"/>
                  </a:cxn>
                  <a:cxn ang="0">
                    <a:pos x="39" y="0"/>
                  </a:cxn>
                  <a:cxn ang="0">
                    <a:pos x="39" y="7"/>
                  </a:cxn>
                  <a:cxn ang="0">
                    <a:pos x="11" y="7"/>
                  </a:cxn>
                  <a:cxn ang="0">
                    <a:pos x="11" y="30"/>
                  </a:cxn>
                  <a:cxn ang="0">
                    <a:pos x="37" y="30"/>
                  </a:cxn>
                  <a:cxn ang="0">
                    <a:pos x="37" y="37"/>
                  </a:cxn>
                  <a:cxn ang="0">
                    <a:pos x="11" y="37"/>
                  </a:cxn>
                  <a:cxn ang="0">
                    <a:pos x="11" y="63"/>
                  </a:cxn>
                  <a:cxn ang="0">
                    <a:pos x="41" y="63"/>
                  </a:cxn>
                  <a:cxn ang="0">
                    <a:pos x="41" y="70"/>
                  </a:cxn>
                  <a:cxn ang="0">
                    <a:pos x="0" y="70"/>
                  </a:cxn>
                  <a:cxn ang="0">
                    <a:pos x="0" y="0"/>
                  </a:cxn>
                </a:cxnLst>
                <a:rect l="0" t="0" r="r" b="b"/>
                <a:pathLst>
                  <a:path w="41" h="70">
                    <a:moveTo>
                      <a:pt x="0" y="0"/>
                    </a:moveTo>
                    <a:lnTo>
                      <a:pt x="39" y="0"/>
                    </a:lnTo>
                    <a:lnTo>
                      <a:pt x="39" y="7"/>
                    </a:lnTo>
                    <a:lnTo>
                      <a:pt x="11" y="7"/>
                    </a:lnTo>
                    <a:lnTo>
                      <a:pt x="11" y="30"/>
                    </a:lnTo>
                    <a:lnTo>
                      <a:pt x="37" y="30"/>
                    </a:lnTo>
                    <a:lnTo>
                      <a:pt x="37" y="37"/>
                    </a:lnTo>
                    <a:lnTo>
                      <a:pt x="11" y="37"/>
                    </a:lnTo>
                    <a:lnTo>
                      <a:pt x="11" y="63"/>
                    </a:lnTo>
                    <a:lnTo>
                      <a:pt x="41" y="63"/>
                    </a:lnTo>
                    <a:lnTo>
                      <a:pt x="41" y="70"/>
                    </a:lnTo>
                    <a:lnTo>
                      <a:pt x="0" y="70"/>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02" name="Freeform 1178"/>
              <p:cNvSpPr>
                <a:spLocks noEditPoints="1"/>
              </p:cNvSpPr>
              <p:nvPr/>
            </p:nvSpPr>
            <p:spPr bwMode="auto">
              <a:xfrm>
                <a:off x="1437" y="2537"/>
                <a:ext cx="40" cy="53"/>
              </a:xfrm>
              <a:custGeom>
                <a:avLst/>
                <a:gdLst/>
                <a:ahLst/>
                <a:cxnLst>
                  <a:cxn ang="0">
                    <a:pos x="26" y="25"/>
                  </a:cxn>
                  <a:cxn ang="0">
                    <a:pos x="21" y="27"/>
                  </a:cxn>
                  <a:cxn ang="0">
                    <a:pos x="15" y="27"/>
                  </a:cxn>
                  <a:cxn ang="0">
                    <a:pos x="10" y="32"/>
                  </a:cxn>
                  <a:cxn ang="0">
                    <a:pos x="8" y="37"/>
                  </a:cxn>
                  <a:cxn ang="0">
                    <a:pos x="12" y="44"/>
                  </a:cxn>
                  <a:cxn ang="0">
                    <a:pos x="14" y="46"/>
                  </a:cxn>
                  <a:cxn ang="0">
                    <a:pos x="17" y="46"/>
                  </a:cxn>
                  <a:cxn ang="0">
                    <a:pos x="22" y="44"/>
                  </a:cxn>
                  <a:cxn ang="0">
                    <a:pos x="26" y="42"/>
                  </a:cxn>
                  <a:cxn ang="0">
                    <a:pos x="28" y="41"/>
                  </a:cxn>
                  <a:cxn ang="0">
                    <a:pos x="29" y="37"/>
                  </a:cxn>
                  <a:cxn ang="0">
                    <a:pos x="31" y="35"/>
                  </a:cxn>
                  <a:cxn ang="0">
                    <a:pos x="31" y="25"/>
                  </a:cxn>
                  <a:cxn ang="0">
                    <a:pos x="26" y="25"/>
                  </a:cxn>
                  <a:cxn ang="0">
                    <a:pos x="14" y="0"/>
                  </a:cxn>
                  <a:cxn ang="0">
                    <a:pos x="26" y="0"/>
                  </a:cxn>
                  <a:cxn ang="0">
                    <a:pos x="31" y="2"/>
                  </a:cxn>
                  <a:cxn ang="0">
                    <a:pos x="35" y="4"/>
                  </a:cxn>
                  <a:cxn ang="0">
                    <a:pos x="38" y="11"/>
                  </a:cxn>
                  <a:cxn ang="0">
                    <a:pos x="40" y="16"/>
                  </a:cxn>
                  <a:cxn ang="0">
                    <a:pos x="40" y="51"/>
                  </a:cxn>
                  <a:cxn ang="0">
                    <a:pos x="31" y="51"/>
                  </a:cxn>
                  <a:cxn ang="0">
                    <a:pos x="31" y="44"/>
                  </a:cxn>
                  <a:cxn ang="0">
                    <a:pos x="28" y="49"/>
                  </a:cxn>
                  <a:cxn ang="0">
                    <a:pos x="22" y="51"/>
                  </a:cxn>
                  <a:cxn ang="0">
                    <a:pos x="15" y="53"/>
                  </a:cxn>
                  <a:cxn ang="0">
                    <a:pos x="5" y="49"/>
                  </a:cxn>
                  <a:cxn ang="0">
                    <a:pos x="3" y="46"/>
                  </a:cxn>
                  <a:cxn ang="0">
                    <a:pos x="0" y="42"/>
                  </a:cxn>
                  <a:cxn ang="0">
                    <a:pos x="0" y="37"/>
                  </a:cxn>
                  <a:cxn ang="0">
                    <a:pos x="3" y="28"/>
                  </a:cxn>
                  <a:cxn ang="0">
                    <a:pos x="14" y="21"/>
                  </a:cxn>
                  <a:cxn ang="0">
                    <a:pos x="31" y="20"/>
                  </a:cxn>
                  <a:cxn ang="0">
                    <a:pos x="31" y="18"/>
                  </a:cxn>
                  <a:cxn ang="0">
                    <a:pos x="29" y="16"/>
                  </a:cxn>
                  <a:cxn ang="0">
                    <a:pos x="29" y="13"/>
                  </a:cxn>
                  <a:cxn ang="0">
                    <a:pos x="24" y="7"/>
                  </a:cxn>
                  <a:cxn ang="0">
                    <a:pos x="19" y="6"/>
                  </a:cxn>
                  <a:cxn ang="0">
                    <a:pos x="12" y="7"/>
                  </a:cxn>
                  <a:cxn ang="0">
                    <a:pos x="5" y="11"/>
                  </a:cxn>
                  <a:cxn ang="0">
                    <a:pos x="3" y="4"/>
                  </a:cxn>
                  <a:cxn ang="0">
                    <a:pos x="14" y="0"/>
                  </a:cxn>
                </a:cxnLst>
                <a:rect l="0" t="0" r="r" b="b"/>
                <a:pathLst>
                  <a:path w="40" h="53">
                    <a:moveTo>
                      <a:pt x="26" y="25"/>
                    </a:moveTo>
                    <a:lnTo>
                      <a:pt x="21" y="27"/>
                    </a:lnTo>
                    <a:lnTo>
                      <a:pt x="15" y="27"/>
                    </a:lnTo>
                    <a:lnTo>
                      <a:pt x="10" y="32"/>
                    </a:lnTo>
                    <a:lnTo>
                      <a:pt x="8" y="37"/>
                    </a:lnTo>
                    <a:lnTo>
                      <a:pt x="12" y="44"/>
                    </a:lnTo>
                    <a:lnTo>
                      <a:pt x="14" y="46"/>
                    </a:lnTo>
                    <a:lnTo>
                      <a:pt x="17" y="46"/>
                    </a:lnTo>
                    <a:lnTo>
                      <a:pt x="22" y="44"/>
                    </a:lnTo>
                    <a:lnTo>
                      <a:pt x="26" y="42"/>
                    </a:lnTo>
                    <a:lnTo>
                      <a:pt x="28" y="41"/>
                    </a:lnTo>
                    <a:lnTo>
                      <a:pt x="29" y="37"/>
                    </a:lnTo>
                    <a:lnTo>
                      <a:pt x="31" y="35"/>
                    </a:lnTo>
                    <a:lnTo>
                      <a:pt x="31" y="25"/>
                    </a:lnTo>
                    <a:lnTo>
                      <a:pt x="26" y="25"/>
                    </a:lnTo>
                    <a:close/>
                    <a:moveTo>
                      <a:pt x="14" y="0"/>
                    </a:moveTo>
                    <a:lnTo>
                      <a:pt x="26" y="0"/>
                    </a:lnTo>
                    <a:lnTo>
                      <a:pt x="31" y="2"/>
                    </a:lnTo>
                    <a:lnTo>
                      <a:pt x="35" y="4"/>
                    </a:lnTo>
                    <a:lnTo>
                      <a:pt x="38" y="11"/>
                    </a:lnTo>
                    <a:lnTo>
                      <a:pt x="40" y="16"/>
                    </a:lnTo>
                    <a:lnTo>
                      <a:pt x="40" y="51"/>
                    </a:lnTo>
                    <a:lnTo>
                      <a:pt x="31" y="51"/>
                    </a:lnTo>
                    <a:lnTo>
                      <a:pt x="31" y="44"/>
                    </a:lnTo>
                    <a:lnTo>
                      <a:pt x="28" y="49"/>
                    </a:lnTo>
                    <a:lnTo>
                      <a:pt x="22" y="51"/>
                    </a:lnTo>
                    <a:lnTo>
                      <a:pt x="15" y="53"/>
                    </a:lnTo>
                    <a:lnTo>
                      <a:pt x="5" y="49"/>
                    </a:lnTo>
                    <a:lnTo>
                      <a:pt x="3" y="46"/>
                    </a:lnTo>
                    <a:lnTo>
                      <a:pt x="0" y="42"/>
                    </a:lnTo>
                    <a:lnTo>
                      <a:pt x="0" y="37"/>
                    </a:lnTo>
                    <a:lnTo>
                      <a:pt x="3" y="28"/>
                    </a:lnTo>
                    <a:lnTo>
                      <a:pt x="14" y="21"/>
                    </a:lnTo>
                    <a:lnTo>
                      <a:pt x="31" y="20"/>
                    </a:lnTo>
                    <a:lnTo>
                      <a:pt x="31" y="18"/>
                    </a:lnTo>
                    <a:lnTo>
                      <a:pt x="29" y="16"/>
                    </a:lnTo>
                    <a:lnTo>
                      <a:pt x="29" y="13"/>
                    </a:lnTo>
                    <a:lnTo>
                      <a:pt x="24" y="7"/>
                    </a:lnTo>
                    <a:lnTo>
                      <a:pt x="19" y="6"/>
                    </a:lnTo>
                    <a:lnTo>
                      <a:pt x="12" y="7"/>
                    </a:lnTo>
                    <a:lnTo>
                      <a:pt x="5" y="11"/>
                    </a:lnTo>
                    <a:lnTo>
                      <a:pt x="3" y="4"/>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03" name="Freeform 1179"/>
              <p:cNvSpPr>
                <a:spLocks/>
              </p:cNvSpPr>
              <p:nvPr/>
            </p:nvSpPr>
            <p:spPr bwMode="auto">
              <a:xfrm>
                <a:off x="1487" y="2537"/>
                <a:ext cx="33" cy="53"/>
              </a:xfrm>
              <a:custGeom>
                <a:avLst/>
                <a:gdLst/>
                <a:ahLst/>
                <a:cxnLst>
                  <a:cxn ang="0">
                    <a:pos x="14" y="0"/>
                  </a:cxn>
                  <a:cxn ang="0">
                    <a:pos x="26" y="0"/>
                  </a:cxn>
                  <a:cxn ang="0">
                    <a:pos x="32" y="2"/>
                  </a:cxn>
                  <a:cxn ang="0">
                    <a:pos x="30" y="9"/>
                  </a:cxn>
                  <a:cxn ang="0">
                    <a:pos x="19" y="6"/>
                  </a:cxn>
                  <a:cxn ang="0">
                    <a:pos x="12" y="9"/>
                  </a:cxn>
                  <a:cxn ang="0">
                    <a:pos x="11" y="11"/>
                  </a:cxn>
                  <a:cxn ang="0">
                    <a:pos x="11" y="16"/>
                  </a:cxn>
                  <a:cxn ang="0">
                    <a:pos x="12" y="18"/>
                  </a:cxn>
                  <a:cxn ang="0">
                    <a:pos x="26" y="25"/>
                  </a:cxn>
                  <a:cxn ang="0">
                    <a:pos x="30" y="28"/>
                  </a:cxn>
                  <a:cxn ang="0">
                    <a:pos x="32" y="32"/>
                  </a:cxn>
                  <a:cxn ang="0">
                    <a:pos x="33" y="37"/>
                  </a:cxn>
                  <a:cxn ang="0">
                    <a:pos x="32" y="42"/>
                  </a:cxn>
                  <a:cxn ang="0">
                    <a:pos x="30" y="46"/>
                  </a:cxn>
                  <a:cxn ang="0">
                    <a:pos x="26" y="49"/>
                  </a:cxn>
                  <a:cxn ang="0">
                    <a:pos x="21" y="51"/>
                  </a:cxn>
                  <a:cxn ang="0">
                    <a:pos x="14" y="53"/>
                  </a:cxn>
                  <a:cxn ang="0">
                    <a:pos x="0" y="49"/>
                  </a:cxn>
                  <a:cxn ang="0">
                    <a:pos x="2" y="42"/>
                  </a:cxn>
                  <a:cxn ang="0">
                    <a:pos x="7" y="44"/>
                  </a:cxn>
                  <a:cxn ang="0">
                    <a:pos x="14" y="46"/>
                  </a:cxn>
                  <a:cxn ang="0">
                    <a:pos x="19" y="44"/>
                  </a:cxn>
                  <a:cxn ang="0">
                    <a:pos x="23" y="42"/>
                  </a:cxn>
                  <a:cxn ang="0">
                    <a:pos x="25" y="41"/>
                  </a:cxn>
                  <a:cxn ang="0">
                    <a:pos x="25" y="37"/>
                  </a:cxn>
                  <a:cxn ang="0">
                    <a:pos x="23" y="34"/>
                  </a:cxn>
                  <a:cxn ang="0">
                    <a:pos x="21" y="32"/>
                  </a:cxn>
                  <a:cxn ang="0">
                    <a:pos x="16" y="28"/>
                  </a:cxn>
                  <a:cxn ang="0">
                    <a:pos x="9" y="27"/>
                  </a:cxn>
                  <a:cxn ang="0">
                    <a:pos x="5" y="23"/>
                  </a:cxn>
                  <a:cxn ang="0">
                    <a:pos x="2" y="18"/>
                  </a:cxn>
                  <a:cxn ang="0">
                    <a:pos x="2" y="9"/>
                  </a:cxn>
                  <a:cxn ang="0">
                    <a:pos x="9" y="2"/>
                  </a:cxn>
                  <a:cxn ang="0">
                    <a:pos x="14" y="0"/>
                  </a:cxn>
                </a:cxnLst>
                <a:rect l="0" t="0" r="r" b="b"/>
                <a:pathLst>
                  <a:path w="33" h="53">
                    <a:moveTo>
                      <a:pt x="14" y="0"/>
                    </a:moveTo>
                    <a:lnTo>
                      <a:pt x="26" y="0"/>
                    </a:lnTo>
                    <a:lnTo>
                      <a:pt x="32" y="2"/>
                    </a:lnTo>
                    <a:lnTo>
                      <a:pt x="30" y="9"/>
                    </a:lnTo>
                    <a:lnTo>
                      <a:pt x="19" y="6"/>
                    </a:lnTo>
                    <a:lnTo>
                      <a:pt x="12" y="9"/>
                    </a:lnTo>
                    <a:lnTo>
                      <a:pt x="11" y="11"/>
                    </a:lnTo>
                    <a:lnTo>
                      <a:pt x="11" y="16"/>
                    </a:lnTo>
                    <a:lnTo>
                      <a:pt x="12" y="18"/>
                    </a:lnTo>
                    <a:lnTo>
                      <a:pt x="26" y="25"/>
                    </a:lnTo>
                    <a:lnTo>
                      <a:pt x="30" y="28"/>
                    </a:lnTo>
                    <a:lnTo>
                      <a:pt x="32" y="32"/>
                    </a:lnTo>
                    <a:lnTo>
                      <a:pt x="33" y="37"/>
                    </a:lnTo>
                    <a:lnTo>
                      <a:pt x="32" y="42"/>
                    </a:lnTo>
                    <a:lnTo>
                      <a:pt x="30" y="46"/>
                    </a:lnTo>
                    <a:lnTo>
                      <a:pt x="26" y="49"/>
                    </a:lnTo>
                    <a:lnTo>
                      <a:pt x="21" y="51"/>
                    </a:lnTo>
                    <a:lnTo>
                      <a:pt x="14" y="53"/>
                    </a:lnTo>
                    <a:lnTo>
                      <a:pt x="0" y="49"/>
                    </a:lnTo>
                    <a:lnTo>
                      <a:pt x="2" y="42"/>
                    </a:lnTo>
                    <a:lnTo>
                      <a:pt x="7" y="44"/>
                    </a:lnTo>
                    <a:lnTo>
                      <a:pt x="14" y="46"/>
                    </a:lnTo>
                    <a:lnTo>
                      <a:pt x="19" y="44"/>
                    </a:lnTo>
                    <a:lnTo>
                      <a:pt x="23" y="42"/>
                    </a:lnTo>
                    <a:lnTo>
                      <a:pt x="25" y="41"/>
                    </a:lnTo>
                    <a:lnTo>
                      <a:pt x="25" y="37"/>
                    </a:lnTo>
                    <a:lnTo>
                      <a:pt x="23" y="34"/>
                    </a:lnTo>
                    <a:lnTo>
                      <a:pt x="21" y="32"/>
                    </a:lnTo>
                    <a:lnTo>
                      <a:pt x="16" y="28"/>
                    </a:lnTo>
                    <a:lnTo>
                      <a:pt x="9" y="27"/>
                    </a:lnTo>
                    <a:lnTo>
                      <a:pt x="5" y="23"/>
                    </a:lnTo>
                    <a:lnTo>
                      <a:pt x="2" y="18"/>
                    </a:lnTo>
                    <a:lnTo>
                      <a:pt x="2" y="9"/>
                    </a:lnTo>
                    <a:lnTo>
                      <a:pt x="9" y="2"/>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04" name="Freeform 1180"/>
              <p:cNvSpPr>
                <a:spLocks/>
              </p:cNvSpPr>
              <p:nvPr/>
            </p:nvSpPr>
            <p:spPr bwMode="auto">
              <a:xfrm>
                <a:off x="1526" y="2525"/>
                <a:ext cx="29" cy="65"/>
              </a:xfrm>
              <a:custGeom>
                <a:avLst/>
                <a:gdLst/>
                <a:ahLst/>
                <a:cxnLst>
                  <a:cxn ang="0">
                    <a:pos x="17" y="0"/>
                  </a:cxn>
                  <a:cxn ang="0">
                    <a:pos x="17" y="12"/>
                  </a:cxn>
                  <a:cxn ang="0">
                    <a:pos x="29" y="12"/>
                  </a:cxn>
                  <a:cxn ang="0">
                    <a:pos x="29" y="19"/>
                  </a:cxn>
                  <a:cxn ang="0">
                    <a:pos x="17" y="19"/>
                  </a:cxn>
                  <a:cxn ang="0">
                    <a:pos x="17" y="51"/>
                  </a:cxn>
                  <a:cxn ang="0">
                    <a:pos x="19" y="54"/>
                  </a:cxn>
                  <a:cxn ang="0">
                    <a:pos x="21" y="56"/>
                  </a:cxn>
                  <a:cxn ang="0">
                    <a:pos x="29" y="56"/>
                  </a:cxn>
                  <a:cxn ang="0">
                    <a:pos x="29" y="63"/>
                  </a:cxn>
                  <a:cxn ang="0">
                    <a:pos x="26" y="63"/>
                  </a:cxn>
                  <a:cxn ang="0">
                    <a:pos x="21" y="65"/>
                  </a:cxn>
                  <a:cxn ang="0">
                    <a:pos x="14" y="61"/>
                  </a:cxn>
                  <a:cxn ang="0">
                    <a:pos x="10" y="58"/>
                  </a:cxn>
                  <a:cxn ang="0">
                    <a:pos x="8" y="53"/>
                  </a:cxn>
                  <a:cxn ang="0">
                    <a:pos x="8" y="19"/>
                  </a:cxn>
                  <a:cxn ang="0">
                    <a:pos x="0" y="19"/>
                  </a:cxn>
                  <a:cxn ang="0">
                    <a:pos x="0" y="12"/>
                  </a:cxn>
                  <a:cxn ang="0">
                    <a:pos x="8" y="12"/>
                  </a:cxn>
                  <a:cxn ang="0">
                    <a:pos x="8" y="4"/>
                  </a:cxn>
                  <a:cxn ang="0">
                    <a:pos x="17" y="0"/>
                  </a:cxn>
                </a:cxnLst>
                <a:rect l="0" t="0" r="r" b="b"/>
                <a:pathLst>
                  <a:path w="29" h="65">
                    <a:moveTo>
                      <a:pt x="17" y="0"/>
                    </a:moveTo>
                    <a:lnTo>
                      <a:pt x="17" y="12"/>
                    </a:lnTo>
                    <a:lnTo>
                      <a:pt x="29" y="12"/>
                    </a:lnTo>
                    <a:lnTo>
                      <a:pt x="29" y="19"/>
                    </a:lnTo>
                    <a:lnTo>
                      <a:pt x="17" y="19"/>
                    </a:lnTo>
                    <a:lnTo>
                      <a:pt x="17" y="51"/>
                    </a:lnTo>
                    <a:lnTo>
                      <a:pt x="19" y="54"/>
                    </a:lnTo>
                    <a:lnTo>
                      <a:pt x="21" y="56"/>
                    </a:lnTo>
                    <a:lnTo>
                      <a:pt x="29" y="56"/>
                    </a:lnTo>
                    <a:lnTo>
                      <a:pt x="29" y="63"/>
                    </a:lnTo>
                    <a:lnTo>
                      <a:pt x="26" y="63"/>
                    </a:lnTo>
                    <a:lnTo>
                      <a:pt x="21" y="65"/>
                    </a:lnTo>
                    <a:lnTo>
                      <a:pt x="14" y="61"/>
                    </a:lnTo>
                    <a:lnTo>
                      <a:pt x="10" y="58"/>
                    </a:lnTo>
                    <a:lnTo>
                      <a:pt x="8" y="53"/>
                    </a:lnTo>
                    <a:lnTo>
                      <a:pt x="8" y="19"/>
                    </a:lnTo>
                    <a:lnTo>
                      <a:pt x="0" y="19"/>
                    </a:lnTo>
                    <a:lnTo>
                      <a:pt x="0" y="12"/>
                    </a:lnTo>
                    <a:lnTo>
                      <a:pt x="8" y="12"/>
                    </a:lnTo>
                    <a:lnTo>
                      <a:pt x="8" y="4"/>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05" name="Freeform 1181"/>
              <p:cNvSpPr>
                <a:spLocks/>
              </p:cNvSpPr>
              <p:nvPr/>
            </p:nvSpPr>
            <p:spPr bwMode="auto">
              <a:xfrm>
                <a:off x="756" y="1432"/>
                <a:ext cx="242" cy="39"/>
              </a:xfrm>
              <a:custGeom>
                <a:avLst/>
                <a:gdLst/>
                <a:ahLst/>
                <a:cxnLst>
                  <a:cxn ang="0">
                    <a:pos x="0" y="0"/>
                  </a:cxn>
                  <a:cxn ang="0">
                    <a:pos x="242" y="0"/>
                  </a:cxn>
                  <a:cxn ang="0">
                    <a:pos x="220" y="39"/>
                  </a:cxn>
                  <a:cxn ang="0">
                    <a:pos x="23" y="39"/>
                  </a:cxn>
                  <a:cxn ang="0">
                    <a:pos x="0" y="0"/>
                  </a:cxn>
                </a:cxnLst>
                <a:rect l="0" t="0" r="r" b="b"/>
                <a:pathLst>
                  <a:path w="242" h="39">
                    <a:moveTo>
                      <a:pt x="0" y="0"/>
                    </a:moveTo>
                    <a:lnTo>
                      <a:pt x="242" y="0"/>
                    </a:lnTo>
                    <a:lnTo>
                      <a:pt x="220" y="39"/>
                    </a:lnTo>
                    <a:lnTo>
                      <a:pt x="23" y="39"/>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06" name="Line 1182"/>
              <p:cNvSpPr>
                <a:spLocks noChangeShapeType="1"/>
              </p:cNvSpPr>
              <p:nvPr/>
            </p:nvSpPr>
            <p:spPr bwMode="auto">
              <a:xfrm>
                <a:off x="756" y="1432"/>
                <a:ext cx="242"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07" name="Line 1183"/>
              <p:cNvSpPr>
                <a:spLocks noChangeShapeType="1"/>
              </p:cNvSpPr>
              <p:nvPr/>
            </p:nvSpPr>
            <p:spPr bwMode="auto">
              <a:xfrm flipH="1">
                <a:off x="779" y="1471"/>
                <a:ext cx="19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08" name="Line 1184"/>
              <p:cNvSpPr>
                <a:spLocks noChangeShapeType="1"/>
              </p:cNvSpPr>
              <p:nvPr/>
            </p:nvSpPr>
            <p:spPr bwMode="auto">
              <a:xfrm flipH="1">
                <a:off x="976" y="1432"/>
                <a:ext cx="22" cy="3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09" name="Line 1185"/>
              <p:cNvSpPr>
                <a:spLocks noChangeShapeType="1"/>
              </p:cNvSpPr>
              <p:nvPr/>
            </p:nvSpPr>
            <p:spPr bwMode="auto">
              <a:xfrm>
                <a:off x="756" y="1432"/>
                <a:ext cx="23" cy="3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10" name="Freeform 1186"/>
              <p:cNvSpPr>
                <a:spLocks/>
              </p:cNvSpPr>
              <p:nvPr/>
            </p:nvSpPr>
            <p:spPr bwMode="auto">
              <a:xfrm>
                <a:off x="756" y="2583"/>
                <a:ext cx="242" cy="37"/>
              </a:xfrm>
              <a:custGeom>
                <a:avLst/>
                <a:gdLst/>
                <a:ahLst/>
                <a:cxnLst>
                  <a:cxn ang="0">
                    <a:pos x="0" y="0"/>
                  </a:cxn>
                  <a:cxn ang="0">
                    <a:pos x="242" y="0"/>
                  </a:cxn>
                  <a:cxn ang="0">
                    <a:pos x="220" y="37"/>
                  </a:cxn>
                  <a:cxn ang="0">
                    <a:pos x="23" y="37"/>
                  </a:cxn>
                  <a:cxn ang="0">
                    <a:pos x="0" y="0"/>
                  </a:cxn>
                </a:cxnLst>
                <a:rect l="0" t="0" r="r" b="b"/>
                <a:pathLst>
                  <a:path w="242" h="37">
                    <a:moveTo>
                      <a:pt x="0" y="0"/>
                    </a:moveTo>
                    <a:lnTo>
                      <a:pt x="242" y="0"/>
                    </a:lnTo>
                    <a:lnTo>
                      <a:pt x="220" y="37"/>
                    </a:lnTo>
                    <a:lnTo>
                      <a:pt x="23" y="37"/>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11" name="Line 1187"/>
              <p:cNvSpPr>
                <a:spLocks noChangeShapeType="1"/>
              </p:cNvSpPr>
              <p:nvPr/>
            </p:nvSpPr>
            <p:spPr bwMode="auto">
              <a:xfrm>
                <a:off x="756" y="2583"/>
                <a:ext cx="242"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12" name="Line 1188"/>
              <p:cNvSpPr>
                <a:spLocks noChangeShapeType="1"/>
              </p:cNvSpPr>
              <p:nvPr/>
            </p:nvSpPr>
            <p:spPr bwMode="auto">
              <a:xfrm flipH="1">
                <a:off x="779" y="2620"/>
                <a:ext cx="19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13" name="Line 1189"/>
              <p:cNvSpPr>
                <a:spLocks noChangeShapeType="1"/>
              </p:cNvSpPr>
              <p:nvPr/>
            </p:nvSpPr>
            <p:spPr bwMode="auto">
              <a:xfrm flipH="1">
                <a:off x="976" y="2583"/>
                <a:ext cx="22" cy="3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14" name="Line 1190"/>
              <p:cNvSpPr>
                <a:spLocks noChangeShapeType="1"/>
              </p:cNvSpPr>
              <p:nvPr/>
            </p:nvSpPr>
            <p:spPr bwMode="auto">
              <a:xfrm>
                <a:off x="756" y="2583"/>
                <a:ext cx="23" cy="3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15" name="Line 1191"/>
              <p:cNvSpPr>
                <a:spLocks noChangeShapeType="1"/>
              </p:cNvSpPr>
              <p:nvPr/>
            </p:nvSpPr>
            <p:spPr bwMode="auto">
              <a:xfrm>
                <a:off x="564" y="2450"/>
                <a:ext cx="36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16" name="Freeform 1192"/>
              <p:cNvSpPr>
                <a:spLocks/>
              </p:cNvSpPr>
              <p:nvPr/>
            </p:nvSpPr>
            <p:spPr bwMode="auto">
              <a:xfrm>
                <a:off x="911" y="2413"/>
                <a:ext cx="67" cy="75"/>
              </a:xfrm>
              <a:custGeom>
                <a:avLst/>
                <a:gdLst/>
                <a:ahLst/>
                <a:cxnLst>
                  <a:cxn ang="0">
                    <a:pos x="0" y="0"/>
                  </a:cxn>
                  <a:cxn ang="0">
                    <a:pos x="19" y="16"/>
                  </a:cxn>
                  <a:cxn ang="0">
                    <a:pos x="44" y="28"/>
                  </a:cxn>
                  <a:cxn ang="0">
                    <a:pos x="67" y="37"/>
                  </a:cxn>
                  <a:cxn ang="0">
                    <a:pos x="44" y="47"/>
                  </a:cxn>
                  <a:cxn ang="0">
                    <a:pos x="19" y="59"/>
                  </a:cxn>
                  <a:cxn ang="0">
                    <a:pos x="0" y="75"/>
                  </a:cxn>
                  <a:cxn ang="0">
                    <a:pos x="12" y="37"/>
                  </a:cxn>
                  <a:cxn ang="0">
                    <a:pos x="0" y="0"/>
                  </a:cxn>
                </a:cxnLst>
                <a:rect l="0" t="0" r="r" b="b"/>
                <a:pathLst>
                  <a:path w="67" h="75">
                    <a:moveTo>
                      <a:pt x="0" y="0"/>
                    </a:moveTo>
                    <a:lnTo>
                      <a:pt x="19" y="16"/>
                    </a:lnTo>
                    <a:lnTo>
                      <a:pt x="44" y="28"/>
                    </a:lnTo>
                    <a:lnTo>
                      <a:pt x="67" y="37"/>
                    </a:lnTo>
                    <a:lnTo>
                      <a:pt x="44" y="47"/>
                    </a:lnTo>
                    <a:lnTo>
                      <a:pt x="19" y="59"/>
                    </a:lnTo>
                    <a:lnTo>
                      <a:pt x="0" y="75"/>
                    </a:lnTo>
                    <a:lnTo>
                      <a:pt x="12" y="3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17" name="Line 1193"/>
              <p:cNvSpPr>
                <a:spLocks noChangeShapeType="1"/>
              </p:cNvSpPr>
              <p:nvPr/>
            </p:nvSpPr>
            <p:spPr bwMode="auto">
              <a:xfrm>
                <a:off x="290" y="2450"/>
                <a:ext cx="152"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18" name="Freeform 1194"/>
              <p:cNvSpPr>
                <a:spLocks/>
              </p:cNvSpPr>
              <p:nvPr/>
            </p:nvSpPr>
            <p:spPr bwMode="auto">
              <a:xfrm>
                <a:off x="422" y="2413"/>
                <a:ext cx="67" cy="75"/>
              </a:xfrm>
              <a:custGeom>
                <a:avLst/>
                <a:gdLst/>
                <a:ahLst/>
                <a:cxnLst>
                  <a:cxn ang="0">
                    <a:pos x="0" y="0"/>
                  </a:cxn>
                  <a:cxn ang="0">
                    <a:pos x="20" y="16"/>
                  </a:cxn>
                  <a:cxn ang="0">
                    <a:pos x="42" y="28"/>
                  </a:cxn>
                  <a:cxn ang="0">
                    <a:pos x="67" y="37"/>
                  </a:cxn>
                  <a:cxn ang="0">
                    <a:pos x="42" y="47"/>
                  </a:cxn>
                  <a:cxn ang="0">
                    <a:pos x="20" y="59"/>
                  </a:cxn>
                  <a:cxn ang="0">
                    <a:pos x="0" y="75"/>
                  </a:cxn>
                  <a:cxn ang="0">
                    <a:pos x="13" y="37"/>
                  </a:cxn>
                  <a:cxn ang="0">
                    <a:pos x="0" y="0"/>
                  </a:cxn>
                </a:cxnLst>
                <a:rect l="0" t="0" r="r" b="b"/>
                <a:pathLst>
                  <a:path w="67" h="75">
                    <a:moveTo>
                      <a:pt x="0" y="0"/>
                    </a:moveTo>
                    <a:lnTo>
                      <a:pt x="20" y="16"/>
                    </a:lnTo>
                    <a:lnTo>
                      <a:pt x="42" y="28"/>
                    </a:lnTo>
                    <a:lnTo>
                      <a:pt x="67" y="37"/>
                    </a:lnTo>
                    <a:lnTo>
                      <a:pt x="42" y="47"/>
                    </a:lnTo>
                    <a:lnTo>
                      <a:pt x="20" y="59"/>
                    </a:lnTo>
                    <a:lnTo>
                      <a:pt x="0" y="75"/>
                    </a:lnTo>
                    <a:lnTo>
                      <a:pt x="13" y="3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19" name="Line 1195"/>
              <p:cNvSpPr>
                <a:spLocks noChangeShapeType="1"/>
              </p:cNvSpPr>
              <p:nvPr/>
            </p:nvSpPr>
            <p:spPr bwMode="auto">
              <a:xfrm>
                <a:off x="1005" y="2437"/>
                <a:ext cx="1652"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20" name="Freeform 1196"/>
              <p:cNvSpPr>
                <a:spLocks/>
              </p:cNvSpPr>
              <p:nvPr/>
            </p:nvSpPr>
            <p:spPr bwMode="auto">
              <a:xfrm>
                <a:off x="2638" y="2400"/>
                <a:ext cx="66" cy="74"/>
              </a:xfrm>
              <a:custGeom>
                <a:avLst/>
                <a:gdLst/>
                <a:ahLst/>
                <a:cxnLst>
                  <a:cxn ang="0">
                    <a:pos x="0" y="0"/>
                  </a:cxn>
                  <a:cxn ang="0">
                    <a:pos x="19" y="16"/>
                  </a:cxn>
                  <a:cxn ang="0">
                    <a:pos x="43" y="29"/>
                  </a:cxn>
                  <a:cxn ang="0">
                    <a:pos x="66" y="37"/>
                  </a:cxn>
                  <a:cxn ang="0">
                    <a:pos x="31" y="53"/>
                  </a:cxn>
                  <a:cxn ang="0">
                    <a:pos x="0" y="74"/>
                  </a:cxn>
                  <a:cxn ang="0">
                    <a:pos x="14" y="37"/>
                  </a:cxn>
                  <a:cxn ang="0">
                    <a:pos x="0" y="0"/>
                  </a:cxn>
                </a:cxnLst>
                <a:rect l="0" t="0" r="r" b="b"/>
                <a:pathLst>
                  <a:path w="66" h="74">
                    <a:moveTo>
                      <a:pt x="0" y="0"/>
                    </a:moveTo>
                    <a:lnTo>
                      <a:pt x="19" y="16"/>
                    </a:lnTo>
                    <a:lnTo>
                      <a:pt x="43" y="29"/>
                    </a:lnTo>
                    <a:lnTo>
                      <a:pt x="66" y="37"/>
                    </a:lnTo>
                    <a:lnTo>
                      <a:pt x="31" y="53"/>
                    </a:lnTo>
                    <a:lnTo>
                      <a:pt x="0" y="74"/>
                    </a:lnTo>
                    <a:lnTo>
                      <a:pt x="14" y="3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21" name="Line 1197"/>
              <p:cNvSpPr>
                <a:spLocks noChangeShapeType="1"/>
              </p:cNvSpPr>
              <p:nvPr/>
            </p:nvSpPr>
            <p:spPr bwMode="auto">
              <a:xfrm>
                <a:off x="2763" y="2437"/>
                <a:ext cx="829"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22" name="Freeform 1198"/>
              <p:cNvSpPr>
                <a:spLocks/>
              </p:cNvSpPr>
              <p:nvPr/>
            </p:nvSpPr>
            <p:spPr bwMode="auto">
              <a:xfrm>
                <a:off x="3573" y="2400"/>
                <a:ext cx="66" cy="74"/>
              </a:xfrm>
              <a:custGeom>
                <a:avLst/>
                <a:gdLst/>
                <a:ahLst/>
                <a:cxnLst>
                  <a:cxn ang="0">
                    <a:pos x="0" y="0"/>
                  </a:cxn>
                  <a:cxn ang="0">
                    <a:pos x="19" y="16"/>
                  </a:cxn>
                  <a:cxn ang="0">
                    <a:pos x="42" y="29"/>
                  </a:cxn>
                  <a:cxn ang="0">
                    <a:pos x="66" y="37"/>
                  </a:cxn>
                  <a:cxn ang="0">
                    <a:pos x="42" y="48"/>
                  </a:cxn>
                  <a:cxn ang="0">
                    <a:pos x="19" y="60"/>
                  </a:cxn>
                  <a:cxn ang="0">
                    <a:pos x="0" y="74"/>
                  </a:cxn>
                  <a:cxn ang="0">
                    <a:pos x="12" y="37"/>
                  </a:cxn>
                  <a:cxn ang="0">
                    <a:pos x="0" y="0"/>
                  </a:cxn>
                </a:cxnLst>
                <a:rect l="0" t="0" r="r" b="b"/>
                <a:pathLst>
                  <a:path w="66" h="74">
                    <a:moveTo>
                      <a:pt x="0" y="0"/>
                    </a:moveTo>
                    <a:lnTo>
                      <a:pt x="19" y="16"/>
                    </a:lnTo>
                    <a:lnTo>
                      <a:pt x="42" y="29"/>
                    </a:lnTo>
                    <a:lnTo>
                      <a:pt x="66" y="37"/>
                    </a:lnTo>
                    <a:lnTo>
                      <a:pt x="42" y="48"/>
                    </a:lnTo>
                    <a:lnTo>
                      <a:pt x="19" y="60"/>
                    </a:lnTo>
                    <a:lnTo>
                      <a:pt x="0" y="74"/>
                    </a:lnTo>
                    <a:lnTo>
                      <a:pt x="12" y="3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23" name="Freeform 1199"/>
              <p:cNvSpPr>
                <a:spLocks/>
              </p:cNvSpPr>
              <p:nvPr/>
            </p:nvSpPr>
            <p:spPr bwMode="auto">
              <a:xfrm>
                <a:off x="979" y="2316"/>
                <a:ext cx="37" cy="244"/>
              </a:xfrm>
              <a:custGeom>
                <a:avLst/>
                <a:gdLst/>
                <a:ahLst/>
                <a:cxnLst>
                  <a:cxn ang="0">
                    <a:pos x="0" y="0"/>
                  </a:cxn>
                  <a:cxn ang="0">
                    <a:pos x="37" y="23"/>
                  </a:cxn>
                  <a:cxn ang="0">
                    <a:pos x="37" y="221"/>
                  </a:cxn>
                  <a:cxn ang="0">
                    <a:pos x="0" y="244"/>
                  </a:cxn>
                  <a:cxn ang="0">
                    <a:pos x="0" y="0"/>
                  </a:cxn>
                </a:cxnLst>
                <a:rect l="0" t="0" r="r" b="b"/>
                <a:pathLst>
                  <a:path w="37" h="244">
                    <a:moveTo>
                      <a:pt x="0" y="0"/>
                    </a:moveTo>
                    <a:lnTo>
                      <a:pt x="37" y="23"/>
                    </a:lnTo>
                    <a:lnTo>
                      <a:pt x="37" y="221"/>
                    </a:lnTo>
                    <a:lnTo>
                      <a:pt x="0" y="244"/>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24" name="Line 1200"/>
              <p:cNvSpPr>
                <a:spLocks noChangeShapeType="1"/>
              </p:cNvSpPr>
              <p:nvPr/>
            </p:nvSpPr>
            <p:spPr bwMode="auto">
              <a:xfrm flipV="1">
                <a:off x="979" y="2316"/>
                <a:ext cx="1" cy="24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25" name="Line 1201"/>
              <p:cNvSpPr>
                <a:spLocks noChangeShapeType="1"/>
              </p:cNvSpPr>
              <p:nvPr/>
            </p:nvSpPr>
            <p:spPr bwMode="auto">
              <a:xfrm>
                <a:off x="1016" y="2339"/>
                <a:ext cx="1" cy="19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26" name="Line 1202"/>
              <p:cNvSpPr>
                <a:spLocks noChangeShapeType="1"/>
              </p:cNvSpPr>
              <p:nvPr/>
            </p:nvSpPr>
            <p:spPr bwMode="auto">
              <a:xfrm>
                <a:off x="979" y="2316"/>
                <a:ext cx="37" cy="2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27" name="Line 1203"/>
              <p:cNvSpPr>
                <a:spLocks noChangeShapeType="1"/>
              </p:cNvSpPr>
              <p:nvPr/>
            </p:nvSpPr>
            <p:spPr bwMode="auto">
              <a:xfrm flipV="1">
                <a:off x="979" y="2537"/>
                <a:ext cx="37" cy="2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28" name="Freeform 1204"/>
              <p:cNvSpPr>
                <a:spLocks/>
              </p:cNvSpPr>
              <p:nvPr/>
            </p:nvSpPr>
            <p:spPr bwMode="auto">
              <a:xfrm>
                <a:off x="1093" y="2572"/>
                <a:ext cx="36" cy="121"/>
              </a:xfrm>
              <a:custGeom>
                <a:avLst/>
                <a:gdLst/>
                <a:ahLst/>
                <a:cxnLst>
                  <a:cxn ang="0">
                    <a:pos x="36" y="0"/>
                  </a:cxn>
                  <a:cxn ang="0">
                    <a:pos x="36" y="121"/>
                  </a:cxn>
                  <a:cxn ang="0">
                    <a:pos x="0" y="111"/>
                  </a:cxn>
                  <a:cxn ang="0">
                    <a:pos x="0" y="13"/>
                  </a:cxn>
                  <a:cxn ang="0">
                    <a:pos x="36" y="0"/>
                  </a:cxn>
                </a:cxnLst>
                <a:rect l="0" t="0" r="r" b="b"/>
                <a:pathLst>
                  <a:path w="36" h="121">
                    <a:moveTo>
                      <a:pt x="36" y="0"/>
                    </a:moveTo>
                    <a:lnTo>
                      <a:pt x="36" y="121"/>
                    </a:lnTo>
                    <a:lnTo>
                      <a:pt x="0" y="111"/>
                    </a:lnTo>
                    <a:lnTo>
                      <a:pt x="0" y="13"/>
                    </a:lnTo>
                    <a:lnTo>
                      <a:pt x="36"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29" name="Line 1205"/>
              <p:cNvSpPr>
                <a:spLocks noChangeShapeType="1"/>
              </p:cNvSpPr>
              <p:nvPr/>
            </p:nvSpPr>
            <p:spPr bwMode="auto">
              <a:xfrm>
                <a:off x="1129" y="2572"/>
                <a:ext cx="1" cy="12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30" name="Line 1206"/>
              <p:cNvSpPr>
                <a:spLocks noChangeShapeType="1"/>
              </p:cNvSpPr>
              <p:nvPr/>
            </p:nvSpPr>
            <p:spPr bwMode="auto">
              <a:xfrm flipV="1">
                <a:off x="1093" y="2585"/>
                <a:ext cx="1" cy="9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31" name="Line 1207"/>
              <p:cNvSpPr>
                <a:spLocks noChangeShapeType="1"/>
              </p:cNvSpPr>
              <p:nvPr/>
            </p:nvSpPr>
            <p:spPr bwMode="auto">
              <a:xfrm flipH="1" flipV="1">
                <a:off x="1093" y="2683"/>
                <a:ext cx="36"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32" name="Line 1208"/>
              <p:cNvSpPr>
                <a:spLocks noChangeShapeType="1"/>
              </p:cNvSpPr>
              <p:nvPr/>
            </p:nvSpPr>
            <p:spPr bwMode="auto">
              <a:xfrm flipH="1">
                <a:off x="1093" y="2572"/>
                <a:ext cx="36" cy="1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33" name="Freeform 1209"/>
              <p:cNvSpPr>
                <a:spLocks/>
              </p:cNvSpPr>
              <p:nvPr/>
            </p:nvSpPr>
            <p:spPr bwMode="auto">
              <a:xfrm>
                <a:off x="1199" y="2479"/>
                <a:ext cx="39" cy="121"/>
              </a:xfrm>
              <a:custGeom>
                <a:avLst/>
                <a:gdLst/>
                <a:ahLst/>
                <a:cxnLst>
                  <a:cxn ang="0">
                    <a:pos x="39" y="0"/>
                  </a:cxn>
                  <a:cxn ang="0">
                    <a:pos x="39" y="121"/>
                  </a:cxn>
                  <a:cxn ang="0">
                    <a:pos x="0" y="109"/>
                  </a:cxn>
                  <a:cxn ang="0">
                    <a:pos x="0" y="11"/>
                  </a:cxn>
                  <a:cxn ang="0">
                    <a:pos x="39" y="0"/>
                  </a:cxn>
                </a:cxnLst>
                <a:rect l="0" t="0" r="r" b="b"/>
                <a:pathLst>
                  <a:path w="39" h="121">
                    <a:moveTo>
                      <a:pt x="39" y="0"/>
                    </a:moveTo>
                    <a:lnTo>
                      <a:pt x="39" y="121"/>
                    </a:lnTo>
                    <a:lnTo>
                      <a:pt x="0" y="109"/>
                    </a:lnTo>
                    <a:lnTo>
                      <a:pt x="0" y="11"/>
                    </a:lnTo>
                    <a:lnTo>
                      <a:pt x="39"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34" name="Line 1210"/>
              <p:cNvSpPr>
                <a:spLocks noChangeShapeType="1"/>
              </p:cNvSpPr>
              <p:nvPr/>
            </p:nvSpPr>
            <p:spPr bwMode="auto">
              <a:xfrm>
                <a:off x="1238" y="2479"/>
                <a:ext cx="1" cy="12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35" name="Line 1211"/>
              <p:cNvSpPr>
                <a:spLocks noChangeShapeType="1"/>
              </p:cNvSpPr>
              <p:nvPr/>
            </p:nvSpPr>
            <p:spPr bwMode="auto">
              <a:xfrm flipV="1">
                <a:off x="1199" y="2490"/>
                <a:ext cx="1" cy="9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36" name="Line 1212"/>
              <p:cNvSpPr>
                <a:spLocks noChangeShapeType="1"/>
              </p:cNvSpPr>
              <p:nvPr/>
            </p:nvSpPr>
            <p:spPr bwMode="auto">
              <a:xfrm flipH="1" flipV="1">
                <a:off x="1199" y="2588"/>
                <a:ext cx="39" cy="1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37" name="Line 1213"/>
              <p:cNvSpPr>
                <a:spLocks noChangeShapeType="1"/>
              </p:cNvSpPr>
              <p:nvPr/>
            </p:nvSpPr>
            <p:spPr bwMode="auto">
              <a:xfrm flipH="1">
                <a:off x="1199" y="2479"/>
                <a:ext cx="39"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38" name="Freeform 1214"/>
              <p:cNvSpPr>
                <a:spLocks/>
              </p:cNvSpPr>
              <p:nvPr/>
            </p:nvSpPr>
            <p:spPr bwMode="auto">
              <a:xfrm>
                <a:off x="2706" y="2316"/>
                <a:ext cx="38" cy="244"/>
              </a:xfrm>
              <a:custGeom>
                <a:avLst/>
                <a:gdLst/>
                <a:ahLst/>
                <a:cxnLst>
                  <a:cxn ang="0">
                    <a:pos x="0" y="0"/>
                  </a:cxn>
                  <a:cxn ang="0">
                    <a:pos x="38" y="23"/>
                  </a:cxn>
                  <a:cxn ang="0">
                    <a:pos x="38" y="221"/>
                  </a:cxn>
                  <a:cxn ang="0">
                    <a:pos x="0" y="244"/>
                  </a:cxn>
                  <a:cxn ang="0">
                    <a:pos x="0" y="0"/>
                  </a:cxn>
                </a:cxnLst>
                <a:rect l="0" t="0" r="r" b="b"/>
                <a:pathLst>
                  <a:path w="38" h="244">
                    <a:moveTo>
                      <a:pt x="0" y="0"/>
                    </a:moveTo>
                    <a:lnTo>
                      <a:pt x="38" y="23"/>
                    </a:lnTo>
                    <a:lnTo>
                      <a:pt x="38" y="221"/>
                    </a:lnTo>
                    <a:lnTo>
                      <a:pt x="0" y="244"/>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39" name="Line 1215"/>
              <p:cNvSpPr>
                <a:spLocks noChangeShapeType="1"/>
              </p:cNvSpPr>
              <p:nvPr/>
            </p:nvSpPr>
            <p:spPr bwMode="auto">
              <a:xfrm flipV="1">
                <a:off x="2706" y="2316"/>
                <a:ext cx="1" cy="24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40" name="Line 1216"/>
              <p:cNvSpPr>
                <a:spLocks noChangeShapeType="1"/>
              </p:cNvSpPr>
              <p:nvPr/>
            </p:nvSpPr>
            <p:spPr bwMode="auto">
              <a:xfrm>
                <a:off x="2744" y="2339"/>
                <a:ext cx="1" cy="19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41" name="Line 1217"/>
              <p:cNvSpPr>
                <a:spLocks noChangeShapeType="1"/>
              </p:cNvSpPr>
              <p:nvPr/>
            </p:nvSpPr>
            <p:spPr bwMode="auto">
              <a:xfrm>
                <a:off x="2706" y="2316"/>
                <a:ext cx="38" cy="2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42" name="Line 1218"/>
              <p:cNvSpPr>
                <a:spLocks noChangeShapeType="1"/>
              </p:cNvSpPr>
              <p:nvPr/>
            </p:nvSpPr>
            <p:spPr bwMode="auto">
              <a:xfrm flipV="1">
                <a:off x="2706" y="2537"/>
                <a:ext cx="38" cy="2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43" name="Line 1219"/>
              <p:cNvSpPr>
                <a:spLocks noChangeShapeType="1"/>
              </p:cNvSpPr>
              <p:nvPr/>
            </p:nvSpPr>
            <p:spPr bwMode="auto">
              <a:xfrm>
                <a:off x="878" y="1478"/>
                <a:ext cx="1" cy="105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44" name="Freeform 1220"/>
              <p:cNvSpPr>
                <a:spLocks/>
              </p:cNvSpPr>
              <p:nvPr/>
            </p:nvSpPr>
            <p:spPr bwMode="auto">
              <a:xfrm>
                <a:off x="840" y="2511"/>
                <a:ext cx="75" cy="67"/>
              </a:xfrm>
              <a:custGeom>
                <a:avLst/>
                <a:gdLst/>
                <a:ahLst/>
                <a:cxnLst>
                  <a:cxn ang="0">
                    <a:pos x="0" y="0"/>
                  </a:cxn>
                  <a:cxn ang="0">
                    <a:pos x="38" y="14"/>
                  </a:cxn>
                  <a:cxn ang="0">
                    <a:pos x="75" y="0"/>
                  </a:cxn>
                  <a:cxn ang="0">
                    <a:pos x="59" y="19"/>
                  </a:cxn>
                  <a:cxn ang="0">
                    <a:pos x="47" y="44"/>
                  </a:cxn>
                  <a:cxn ang="0">
                    <a:pos x="38" y="67"/>
                  </a:cxn>
                  <a:cxn ang="0">
                    <a:pos x="28" y="44"/>
                  </a:cxn>
                  <a:cxn ang="0">
                    <a:pos x="15" y="19"/>
                  </a:cxn>
                  <a:cxn ang="0">
                    <a:pos x="0" y="0"/>
                  </a:cxn>
                </a:cxnLst>
                <a:rect l="0" t="0" r="r" b="b"/>
                <a:pathLst>
                  <a:path w="75" h="67">
                    <a:moveTo>
                      <a:pt x="0" y="0"/>
                    </a:moveTo>
                    <a:lnTo>
                      <a:pt x="38" y="14"/>
                    </a:lnTo>
                    <a:lnTo>
                      <a:pt x="75" y="0"/>
                    </a:lnTo>
                    <a:lnTo>
                      <a:pt x="59" y="19"/>
                    </a:lnTo>
                    <a:lnTo>
                      <a:pt x="47" y="44"/>
                    </a:lnTo>
                    <a:lnTo>
                      <a:pt x="38" y="67"/>
                    </a:lnTo>
                    <a:lnTo>
                      <a:pt x="28" y="44"/>
                    </a:lnTo>
                    <a:lnTo>
                      <a:pt x="15" y="19"/>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45" name="Line 1221"/>
              <p:cNvSpPr>
                <a:spLocks noChangeShapeType="1"/>
              </p:cNvSpPr>
              <p:nvPr/>
            </p:nvSpPr>
            <p:spPr bwMode="auto">
              <a:xfrm>
                <a:off x="878" y="2644"/>
                <a:ext cx="1" cy="334"/>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46" name="Freeform 1222"/>
              <p:cNvSpPr>
                <a:spLocks/>
              </p:cNvSpPr>
              <p:nvPr/>
            </p:nvSpPr>
            <p:spPr bwMode="auto">
              <a:xfrm>
                <a:off x="840" y="2958"/>
                <a:ext cx="75" cy="67"/>
              </a:xfrm>
              <a:custGeom>
                <a:avLst/>
                <a:gdLst/>
                <a:ahLst/>
                <a:cxnLst>
                  <a:cxn ang="0">
                    <a:pos x="0" y="0"/>
                  </a:cxn>
                  <a:cxn ang="0">
                    <a:pos x="38" y="14"/>
                  </a:cxn>
                  <a:cxn ang="0">
                    <a:pos x="75" y="0"/>
                  </a:cxn>
                  <a:cxn ang="0">
                    <a:pos x="59" y="22"/>
                  </a:cxn>
                  <a:cxn ang="0">
                    <a:pos x="47" y="44"/>
                  </a:cxn>
                  <a:cxn ang="0">
                    <a:pos x="38" y="67"/>
                  </a:cxn>
                  <a:cxn ang="0">
                    <a:pos x="28" y="44"/>
                  </a:cxn>
                  <a:cxn ang="0">
                    <a:pos x="15" y="22"/>
                  </a:cxn>
                  <a:cxn ang="0">
                    <a:pos x="0" y="0"/>
                  </a:cxn>
                </a:cxnLst>
                <a:rect l="0" t="0" r="r" b="b"/>
                <a:pathLst>
                  <a:path w="75" h="67">
                    <a:moveTo>
                      <a:pt x="0" y="0"/>
                    </a:moveTo>
                    <a:lnTo>
                      <a:pt x="38" y="14"/>
                    </a:lnTo>
                    <a:lnTo>
                      <a:pt x="75" y="0"/>
                    </a:lnTo>
                    <a:lnTo>
                      <a:pt x="59" y="22"/>
                    </a:lnTo>
                    <a:lnTo>
                      <a:pt x="47" y="44"/>
                    </a:lnTo>
                    <a:lnTo>
                      <a:pt x="38" y="67"/>
                    </a:lnTo>
                    <a:lnTo>
                      <a:pt x="28" y="44"/>
                    </a:lnTo>
                    <a:lnTo>
                      <a:pt x="15" y="22"/>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47" name="Line 1223"/>
              <p:cNvSpPr>
                <a:spLocks noChangeShapeType="1"/>
              </p:cNvSpPr>
              <p:nvPr/>
            </p:nvSpPr>
            <p:spPr bwMode="auto">
              <a:xfrm>
                <a:off x="2597" y="2644"/>
                <a:ext cx="1" cy="334"/>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48" name="Freeform 1224"/>
              <p:cNvSpPr>
                <a:spLocks/>
              </p:cNvSpPr>
              <p:nvPr/>
            </p:nvSpPr>
            <p:spPr bwMode="auto">
              <a:xfrm>
                <a:off x="2559" y="2958"/>
                <a:ext cx="75" cy="67"/>
              </a:xfrm>
              <a:custGeom>
                <a:avLst/>
                <a:gdLst/>
                <a:ahLst/>
                <a:cxnLst>
                  <a:cxn ang="0">
                    <a:pos x="0" y="0"/>
                  </a:cxn>
                  <a:cxn ang="0">
                    <a:pos x="38" y="14"/>
                  </a:cxn>
                  <a:cxn ang="0">
                    <a:pos x="75" y="0"/>
                  </a:cxn>
                  <a:cxn ang="0">
                    <a:pos x="59" y="22"/>
                  </a:cxn>
                  <a:cxn ang="0">
                    <a:pos x="47" y="44"/>
                  </a:cxn>
                  <a:cxn ang="0">
                    <a:pos x="38" y="67"/>
                  </a:cxn>
                  <a:cxn ang="0">
                    <a:pos x="28" y="44"/>
                  </a:cxn>
                  <a:cxn ang="0">
                    <a:pos x="16" y="22"/>
                  </a:cxn>
                  <a:cxn ang="0">
                    <a:pos x="0" y="0"/>
                  </a:cxn>
                </a:cxnLst>
                <a:rect l="0" t="0" r="r" b="b"/>
                <a:pathLst>
                  <a:path w="75" h="67">
                    <a:moveTo>
                      <a:pt x="0" y="0"/>
                    </a:moveTo>
                    <a:lnTo>
                      <a:pt x="38" y="14"/>
                    </a:lnTo>
                    <a:lnTo>
                      <a:pt x="75" y="0"/>
                    </a:lnTo>
                    <a:lnTo>
                      <a:pt x="59" y="22"/>
                    </a:lnTo>
                    <a:lnTo>
                      <a:pt x="47" y="44"/>
                    </a:lnTo>
                    <a:lnTo>
                      <a:pt x="38" y="67"/>
                    </a:lnTo>
                    <a:lnTo>
                      <a:pt x="28" y="44"/>
                    </a:lnTo>
                    <a:lnTo>
                      <a:pt x="16" y="22"/>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49" name="Freeform 1225"/>
              <p:cNvSpPr>
                <a:spLocks/>
              </p:cNvSpPr>
              <p:nvPr/>
            </p:nvSpPr>
            <p:spPr bwMode="auto">
              <a:xfrm>
                <a:off x="2482" y="1432"/>
                <a:ext cx="243" cy="39"/>
              </a:xfrm>
              <a:custGeom>
                <a:avLst/>
                <a:gdLst/>
                <a:ahLst/>
                <a:cxnLst>
                  <a:cxn ang="0">
                    <a:pos x="0" y="0"/>
                  </a:cxn>
                  <a:cxn ang="0">
                    <a:pos x="243" y="0"/>
                  </a:cxn>
                  <a:cxn ang="0">
                    <a:pos x="220" y="39"/>
                  </a:cxn>
                  <a:cxn ang="0">
                    <a:pos x="23" y="39"/>
                  </a:cxn>
                  <a:cxn ang="0">
                    <a:pos x="0" y="0"/>
                  </a:cxn>
                </a:cxnLst>
                <a:rect l="0" t="0" r="r" b="b"/>
                <a:pathLst>
                  <a:path w="243" h="39">
                    <a:moveTo>
                      <a:pt x="0" y="0"/>
                    </a:moveTo>
                    <a:lnTo>
                      <a:pt x="243" y="0"/>
                    </a:lnTo>
                    <a:lnTo>
                      <a:pt x="220" y="39"/>
                    </a:lnTo>
                    <a:lnTo>
                      <a:pt x="23" y="39"/>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50" name="Line 1226"/>
              <p:cNvSpPr>
                <a:spLocks noChangeShapeType="1"/>
              </p:cNvSpPr>
              <p:nvPr/>
            </p:nvSpPr>
            <p:spPr bwMode="auto">
              <a:xfrm>
                <a:off x="2482" y="1432"/>
                <a:ext cx="243"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51" name="Line 1227"/>
              <p:cNvSpPr>
                <a:spLocks noChangeShapeType="1"/>
              </p:cNvSpPr>
              <p:nvPr/>
            </p:nvSpPr>
            <p:spPr bwMode="auto">
              <a:xfrm flipH="1">
                <a:off x="2505" y="1471"/>
                <a:ext cx="19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52" name="Line 1228"/>
              <p:cNvSpPr>
                <a:spLocks noChangeShapeType="1"/>
              </p:cNvSpPr>
              <p:nvPr/>
            </p:nvSpPr>
            <p:spPr bwMode="auto">
              <a:xfrm flipH="1">
                <a:off x="2702" y="1432"/>
                <a:ext cx="23" cy="3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53" name="Line 1229"/>
              <p:cNvSpPr>
                <a:spLocks noChangeShapeType="1"/>
              </p:cNvSpPr>
              <p:nvPr/>
            </p:nvSpPr>
            <p:spPr bwMode="auto">
              <a:xfrm>
                <a:off x="2482" y="1432"/>
                <a:ext cx="23" cy="3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54" name="Freeform 1230"/>
              <p:cNvSpPr>
                <a:spLocks/>
              </p:cNvSpPr>
              <p:nvPr/>
            </p:nvSpPr>
            <p:spPr bwMode="auto">
              <a:xfrm>
                <a:off x="2482" y="2583"/>
                <a:ext cx="243" cy="37"/>
              </a:xfrm>
              <a:custGeom>
                <a:avLst/>
                <a:gdLst/>
                <a:ahLst/>
                <a:cxnLst>
                  <a:cxn ang="0">
                    <a:pos x="0" y="0"/>
                  </a:cxn>
                  <a:cxn ang="0">
                    <a:pos x="243" y="0"/>
                  </a:cxn>
                  <a:cxn ang="0">
                    <a:pos x="220" y="37"/>
                  </a:cxn>
                  <a:cxn ang="0">
                    <a:pos x="23" y="37"/>
                  </a:cxn>
                  <a:cxn ang="0">
                    <a:pos x="0" y="0"/>
                  </a:cxn>
                </a:cxnLst>
                <a:rect l="0" t="0" r="r" b="b"/>
                <a:pathLst>
                  <a:path w="243" h="37">
                    <a:moveTo>
                      <a:pt x="0" y="0"/>
                    </a:moveTo>
                    <a:lnTo>
                      <a:pt x="243" y="0"/>
                    </a:lnTo>
                    <a:lnTo>
                      <a:pt x="220" y="37"/>
                    </a:lnTo>
                    <a:lnTo>
                      <a:pt x="23" y="37"/>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55" name="Line 1231"/>
              <p:cNvSpPr>
                <a:spLocks noChangeShapeType="1"/>
              </p:cNvSpPr>
              <p:nvPr/>
            </p:nvSpPr>
            <p:spPr bwMode="auto">
              <a:xfrm>
                <a:off x="2482" y="2583"/>
                <a:ext cx="243"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56" name="Line 1232"/>
              <p:cNvSpPr>
                <a:spLocks noChangeShapeType="1"/>
              </p:cNvSpPr>
              <p:nvPr/>
            </p:nvSpPr>
            <p:spPr bwMode="auto">
              <a:xfrm flipH="1">
                <a:off x="2505" y="2620"/>
                <a:ext cx="19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57" name="Line 1233"/>
              <p:cNvSpPr>
                <a:spLocks noChangeShapeType="1"/>
              </p:cNvSpPr>
              <p:nvPr/>
            </p:nvSpPr>
            <p:spPr bwMode="auto">
              <a:xfrm flipH="1">
                <a:off x="2702" y="2583"/>
                <a:ext cx="23" cy="3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58" name="Line 1234"/>
              <p:cNvSpPr>
                <a:spLocks noChangeShapeType="1"/>
              </p:cNvSpPr>
              <p:nvPr/>
            </p:nvSpPr>
            <p:spPr bwMode="auto">
              <a:xfrm>
                <a:off x="2482" y="2583"/>
                <a:ext cx="23" cy="3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59" name="Line 1235"/>
              <p:cNvSpPr>
                <a:spLocks noChangeShapeType="1"/>
              </p:cNvSpPr>
              <p:nvPr/>
            </p:nvSpPr>
            <p:spPr bwMode="auto">
              <a:xfrm>
                <a:off x="2604" y="1478"/>
                <a:ext cx="1" cy="105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60" name="Freeform 1236"/>
              <p:cNvSpPr>
                <a:spLocks/>
              </p:cNvSpPr>
              <p:nvPr/>
            </p:nvSpPr>
            <p:spPr bwMode="auto">
              <a:xfrm>
                <a:off x="2568" y="2511"/>
                <a:ext cx="73" cy="67"/>
              </a:xfrm>
              <a:custGeom>
                <a:avLst/>
                <a:gdLst/>
                <a:ahLst/>
                <a:cxnLst>
                  <a:cxn ang="0">
                    <a:pos x="0" y="0"/>
                  </a:cxn>
                  <a:cxn ang="0">
                    <a:pos x="36" y="14"/>
                  </a:cxn>
                  <a:cxn ang="0">
                    <a:pos x="73" y="0"/>
                  </a:cxn>
                  <a:cxn ang="0">
                    <a:pos x="52" y="32"/>
                  </a:cxn>
                  <a:cxn ang="0">
                    <a:pos x="36" y="67"/>
                  </a:cxn>
                  <a:cxn ang="0">
                    <a:pos x="28" y="44"/>
                  </a:cxn>
                  <a:cxn ang="0">
                    <a:pos x="15" y="19"/>
                  </a:cxn>
                  <a:cxn ang="0">
                    <a:pos x="0" y="0"/>
                  </a:cxn>
                </a:cxnLst>
                <a:rect l="0" t="0" r="r" b="b"/>
                <a:pathLst>
                  <a:path w="73" h="67">
                    <a:moveTo>
                      <a:pt x="0" y="0"/>
                    </a:moveTo>
                    <a:lnTo>
                      <a:pt x="36" y="14"/>
                    </a:lnTo>
                    <a:lnTo>
                      <a:pt x="73" y="0"/>
                    </a:lnTo>
                    <a:lnTo>
                      <a:pt x="52" y="32"/>
                    </a:lnTo>
                    <a:lnTo>
                      <a:pt x="36" y="67"/>
                    </a:lnTo>
                    <a:lnTo>
                      <a:pt x="28" y="44"/>
                    </a:lnTo>
                    <a:lnTo>
                      <a:pt x="15" y="19"/>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61" name="Freeform 1237"/>
              <p:cNvSpPr>
                <a:spLocks noEditPoints="1"/>
              </p:cNvSpPr>
              <p:nvPr/>
            </p:nvSpPr>
            <p:spPr bwMode="auto">
              <a:xfrm>
                <a:off x="1081" y="1613"/>
                <a:ext cx="57" cy="70"/>
              </a:xfrm>
              <a:custGeom>
                <a:avLst/>
                <a:gdLst/>
                <a:ahLst/>
                <a:cxnLst>
                  <a:cxn ang="0">
                    <a:pos x="10" y="7"/>
                  </a:cxn>
                  <a:cxn ang="0">
                    <a:pos x="10" y="63"/>
                  </a:cxn>
                  <a:cxn ang="0">
                    <a:pos x="19" y="63"/>
                  </a:cxn>
                  <a:cxn ang="0">
                    <a:pos x="34" y="59"/>
                  </a:cxn>
                  <a:cxn ang="0">
                    <a:pos x="45" y="49"/>
                  </a:cxn>
                  <a:cxn ang="0">
                    <a:pos x="48" y="33"/>
                  </a:cxn>
                  <a:cxn ang="0">
                    <a:pos x="45" y="19"/>
                  </a:cxn>
                  <a:cxn ang="0">
                    <a:pos x="41" y="14"/>
                  </a:cxn>
                  <a:cxn ang="0">
                    <a:pos x="36" y="10"/>
                  </a:cxn>
                  <a:cxn ang="0">
                    <a:pos x="29" y="7"/>
                  </a:cxn>
                  <a:cxn ang="0">
                    <a:pos x="10" y="7"/>
                  </a:cxn>
                  <a:cxn ang="0">
                    <a:pos x="10" y="0"/>
                  </a:cxn>
                  <a:cxn ang="0">
                    <a:pos x="19" y="0"/>
                  </a:cxn>
                  <a:cxn ang="0">
                    <a:pos x="36" y="1"/>
                  </a:cxn>
                  <a:cxn ang="0">
                    <a:pos x="48" y="8"/>
                  </a:cxn>
                  <a:cxn ang="0">
                    <a:pos x="52" y="12"/>
                  </a:cxn>
                  <a:cxn ang="0">
                    <a:pos x="55" y="19"/>
                  </a:cxn>
                  <a:cxn ang="0">
                    <a:pos x="57" y="26"/>
                  </a:cxn>
                  <a:cxn ang="0">
                    <a:pos x="57" y="42"/>
                  </a:cxn>
                  <a:cxn ang="0">
                    <a:pos x="55" y="49"/>
                  </a:cxn>
                  <a:cxn ang="0">
                    <a:pos x="52" y="56"/>
                  </a:cxn>
                  <a:cxn ang="0">
                    <a:pos x="48" y="61"/>
                  </a:cxn>
                  <a:cxn ang="0">
                    <a:pos x="34" y="68"/>
                  </a:cxn>
                  <a:cxn ang="0">
                    <a:pos x="17" y="70"/>
                  </a:cxn>
                  <a:cxn ang="0">
                    <a:pos x="0" y="70"/>
                  </a:cxn>
                  <a:cxn ang="0">
                    <a:pos x="0" y="1"/>
                  </a:cxn>
                  <a:cxn ang="0">
                    <a:pos x="10" y="0"/>
                  </a:cxn>
                </a:cxnLst>
                <a:rect l="0" t="0" r="r" b="b"/>
                <a:pathLst>
                  <a:path w="57" h="70">
                    <a:moveTo>
                      <a:pt x="10" y="7"/>
                    </a:moveTo>
                    <a:lnTo>
                      <a:pt x="10" y="63"/>
                    </a:lnTo>
                    <a:lnTo>
                      <a:pt x="19" y="63"/>
                    </a:lnTo>
                    <a:lnTo>
                      <a:pt x="34" y="59"/>
                    </a:lnTo>
                    <a:lnTo>
                      <a:pt x="45" y="49"/>
                    </a:lnTo>
                    <a:lnTo>
                      <a:pt x="48" y="33"/>
                    </a:lnTo>
                    <a:lnTo>
                      <a:pt x="45" y="19"/>
                    </a:lnTo>
                    <a:lnTo>
                      <a:pt x="41" y="14"/>
                    </a:lnTo>
                    <a:lnTo>
                      <a:pt x="36" y="10"/>
                    </a:lnTo>
                    <a:lnTo>
                      <a:pt x="29" y="7"/>
                    </a:lnTo>
                    <a:lnTo>
                      <a:pt x="10" y="7"/>
                    </a:lnTo>
                    <a:close/>
                    <a:moveTo>
                      <a:pt x="10" y="0"/>
                    </a:moveTo>
                    <a:lnTo>
                      <a:pt x="19" y="0"/>
                    </a:lnTo>
                    <a:lnTo>
                      <a:pt x="36" y="1"/>
                    </a:lnTo>
                    <a:lnTo>
                      <a:pt x="48" y="8"/>
                    </a:lnTo>
                    <a:lnTo>
                      <a:pt x="52" y="12"/>
                    </a:lnTo>
                    <a:lnTo>
                      <a:pt x="55" y="19"/>
                    </a:lnTo>
                    <a:lnTo>
                      <a:pt x="57" y="26"/>
                    </a:lnTo>
                    <a:lnTo>
                      <a:pt x="57" y="42"/>
                    </a:lnTo>
                    <a:lnTo>
                      <a:pt x="55" y="49"/>
                    </a:lnTo>
                    <a:lnTo>
                      <a:pt x="52" y="56"/>
                    </a:lnTo>
                    <a:lnTo>
                      <a:pt x="48" y="61"/>
                    </a:lnTo>
                    <a:lnTo>
                      <a:pt x="34" y="68"/>
                    </a:lnTo>
                    <a:lnTo>
                      <a:pt x="17" y="70"/>
                    </a:lnTo>
                    <a:lnTo>
                      <a:pt x="0" y="70"/>
                    </a:lnTo>
                    <a:lnTo>
                      <a:pt x="0" y="1"/>
                    </a:lnTo>
                    <a:lnTo>
                      <a:pt x="1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62" name="Freeform 1238"/>
              <p:cNvSpPr>
                <a:spLocks noEditPoints="1"/>
              </p:cNvSpPr>
              <p:nvPr/>
            </p:nvSpPr>
            <p:spPr bwMode="auto">
              <a:xfrm>
                <a:off x="1147" y="1632"/>
                <a:ext cx="44" cy="53"/>
              </a:xfrm>
              <a:custGeom>
                <a:avLst/>
                <a:gdLst/>
                <a:ahLst/>
                <a:cxnLst>
                  <a:cxn ang="0">
                    <a:pos x="23" y="5"/>
                  </a:cxn>
                  <a:cxn ang="0">
                    <a:pos x="17" y="7"/>
                  </a:cxn>
                  <a:cxn ang="0">
                    <a:pos x="14" y="9"/>
                  </a:cxn>
                  <a:cxn ang="0">
                    <a:pos x="10" y="12"/>
                  </a:cxn>
                  <a:cxn ang="0">
                    <a:pos x="9" y="18"/>
                  </a:cxn>
                  <a:cxn ang="0">
                    <a:pos x="9" y="21"/>
                  </a:cxn>
                  <a:cxn ang="0">
                    <a:pos x="35" y="21"/>
                  </a:cxn>
                  <a:cxn ang="0">
                    <a:pos x="35" y="14"/>
                  </a:cxn>
                  <a:cxn ang="0">
                    <a:pos x="33" y="10"/>
                  </a:cxn>
                  <a:cxn ang="0">
                    <a:pos x="30" y="9"/>
                  </a:cxn>
                  <a:cxn ang="0">
                    <a:pos x="28" y="7"/>
                  </a:cxn>
                  <a:cxn ang="0">
                    <a:pos x="23" y="5"/>
                  </a:cxn>
                  <a:cxn ang="0">
                    <a:pos x="16" y="0"/>
                  </a:cxn>
                  <a:cxn ang="0">
                    <a:pos x="30" y="0"/>
                  </a:cxn>
                  <a:cxn ang="0">
                    <a:pos x="35" y="2"/>
                  </a:cxn>
                  <a:cxn ang="0">
                    <a:pos x="38" y="5"/>
                  </a:cxn>
                  <a:cxn ang="0">
                    <a:pos x="40" y="10"/>
                  </a:cxn>
                  <a:cxn ang="0">
                    <a:pos x="42" y="14"/>
                  </a:cxn>
                  <a:cxn ang="0">
                    <a:pos x="44" y="19"/>
                  </a:cxn>
                  <a:cxn ang="0">
                    <a:pos x="44" y="28"/>
                  </a:cxn>
                  <a:cxn ang="0">
                    <a:pos x="9" y="28"/>
                  </a:cxn>
                  <a:cxn ang="0">
                    <a:pos x="9" y="33"/>
                  </a:cxn>
                  <a:cxn ang="0">
                    <a:pos x="10" y="37"/>
                  </a:cxn>
                  <a:cxn ang="0">
                    <a:pos x="14" y="40"/>
                  </a:cxn>
                  <a:cxn ang="0">
                    <a:pos x="21" y="44"/>
                  </a:cxn>
                  <a:cxn ang="0">
                    <a:pos x="37" y="44"/>
                  </a:cxn>
                  <a:cxn ang="0">
                    <a:pos x="40" y="42"/>
                  </a:cxn>
                  <a:cxn ang="0">
                    <a:pos x="40" y="49"/>
                  </a:cxn>
                  <a:cxn ang="0">
                    <a:pos x="37" y="51"/>
                  </a:cxn>
                  <a:cxn ang="0">
                    <a:pos x="31" y="51"/>
                  </a:cxn>
                  <a:cxn ang="0">
                    <a:pos x="24" y="53"/>
                  </a:cxn>
                  <a:cxn ang="0">
                    <a:pos x="10" y="49"/>
                  </a:cxn>
                  <a:cxn ang="0">
                    <a:pos x="7" y="46"/>
                  </a:cxn>
                  <a:cxn ang="0">
                    <a:pos x="3" y="40"/>
                  </a:cxn>
                  <a:cxn ang="0">
                    <a:pos x="0" y="33"/>
                  </a:cxn>
                  <a:cxn ang="0">
                    <a:pos x="0" y="19"/>
                  </a:cxn>
                  <a:cxn ang="0">
                    <a:pos x="2" y="12"/>
                  </a:cxn>
                  <a:cxn ang="0">
                    <a:pos x="5" y="7"/>
                  </a:cxn>
                  <a:cxn ang="0">
                    <a:pos x="16" y="0"/>
                  </a:cxn>
                </a:cxnLst>
                <a:rect l="0" t="0" r="r" b="b"/>
                <a:pathLst>
                  <a:path w="44" h="53">
                    <a:moveTo>
                      <a:pt x="23" y="5"/>
                    </a:moveTo>
                    <a:lnTo>
                      <a:pt x="17" y="7"/>
                    </a:lnTo>
                    <a:lnTo>
                      <a:pt x="14" y="9"/>
                    </a:lnTo>
                    <a:lnTo>
                      <a:pt x="10" y="12"/>
                    </a:lnTo>
                    <a:lnTo>
                      <a:pt x="9" y="18"/>
                    </a:lnTo>
                    <a:lnTo>
                      <a:pt x="9" y="21"/>
                    </a:lnTo>
                    <a:lnTo>
                      <a:pt x="35" y="21"/>
                    </a:lnTo>
                    <a:lnTo>
                      <a:pt x="35" y="14"/>
                    </a:lnTo>
                    <a:lnTo>
                      <a:pt x="33" y="10"/>
                    </a:lnTo>
                    <a:lnTo>
                      <a:pt x="30" y="9"/>
                    </a:lnTo>
                    <a:lnTo>
                      <a:pt x="28" y="7"/>
                    </a:lnTo>
                    <a:lnTo>
                      <a:pt x="23" y="5"/>
                    </a:lnTo>
                    <a:close/>
                    <a:moveTo>
                      <a:pt x="16" y="0"/>
                    </a:moveTo>
                    <a:lnTo>
                      <a:pt x="30" y="0"/>
                    </a:lnTo>
                    <a:lnTo>
                      <a:pt x="35" y="2"/>
                    </a:lnTo>
                    <a:lnTo>
                      <a:pt x="38" y="5"/>
                    </a:lnTo>
                    <a:lnTo>
                      <a:pt x="40" y="10"/>
                    </a:lnTo>
                    <a:lnTo>
                      <a:pt x="42" y="14"/>
                    </a:lnTo>
                    <a:lnTo>
                      <a:pt x="44" y="19"/>
                    </a:lnTo>
                    <a:lnTo>
                      <a:pt x="44" y="28"/>
                    </a:lnTo>
                    <a:lnTo>
                      <a:pt x="9" y="28"/>
                    </a:lnTo>
                    <a:lnTo>
                      <a:pt x="9" y="33"/>
                    </a:lnTo>
                    <a:lnTo>
                      <a:pt x="10" y="37"/>
                    </a:lnTo>
                    <a:lnTo>
                      <a:pt x="14" y="40"/>
                    </a:lnTo>
                    <a:lnTo>
                      <a:pt x="21" y="44"/>
                    </a:lnTo>
                    <a:lnTo>
                      <a:pt x="37" y="44"/>
                    </a:lnTo>
                    <a:lnTo>
                      <a:pt x="40" y="42"/>
                    </a:lnTo>
                    <a:lnTo>
                      <a:pt x="40" y="49"/>
                    </a:lnTo>
                    <a:lnTo>
                      <a:pt x="37" y="51"/>
                    </a:lnTo>
                    <a:lnTo>
                      <a:pt x="31" y="51"/>
                    </a:lnTo>
                    <a:lnTo>
                      <a:pt x="24" y="53"/>
                    </a:lnTo>
                    <a:lnTo>
                      <a:pt x="10" y="49"/>
                    </a:lnTo>
                    <a:lnTo>
                      <a:pt x="7" y="46"/>
                    </a:lnTo>
                    <a:lnTo>
                      <a:pt x="3" y="40"/>
                    </a:lnTo>
                    <a:lnTo>
                      <a:pt x="0" y="33"/>
                    </a:lnTo>
                    <a:lnTo>
                      <a:pt x="0" y="19"/>
                    </a:lnTo>
                    <a:lnTo>
                      <a:pt x="2" y="12"/>
                    </a:lnTo>
                    <a:lnTo>
                      <a:pt x="5" y="7"/>
                    </a:lnTo>
                    <a:lnTo>
                      <a:pt x="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63" name="Freeform 1239"/>
              <p:cNvSpPr>
                <a:spLocks/>
              </p:cNvSpPr>
              <p:nvPr/>
            </p:nvSpPr>
            <p:spPr bwMode="auto">
              <a:xfrm>
                <a:off x="1197" y="1632"/>
                <a:ext cx="41" cy="53"/>
              </a:xfrm>
              <a:custGeom>
                <a:avLst/>
                <a:gdLst/>
                <a:ahLst/>
                <a:cxnLst>
                  <a:cxn ang="0">
                    <a:pos x="21" y="0"/>
                  </a:cxn>
                  <a:cxn ang="0">
                    <a:pos x="37" y="0"/>
                  </a:cxn>
                  <a:cxn ang="0">
                    <a:pos x="41" y="2"/>
                  </a:cxn>
                  <a:cxn ang="0">
                    <a:pos x="39" y="9"/>
                  </a:cxn>
                  <a:cxn ang="0">
                    <a:pos x="35" y="9"/>
                  </a:cxn>
                  <a:cxn ang="0">
                    <a:pos x="32" y="7"/>
                  </a:cxn>
                  <a:cxn ang="0">
                    <a:pos x="21" y="7"/>
                  </a:cxn>
                  <a:cxn ang="0">
                    <a:pos x="18" y="10"/>
                  </a:cxn>
                  <a:cxn ang="0">
                    <a:pos x="13" y="14"/>
                  </a:cxn>
                  <a:cxn ang="0">
                    <a:pos x="11" y="19"/>
                  </a:cxn>
                  <a:cxn ang="0">
                    <a:pos x="11" y="32"/>
                  </a:cxn>
                  <a:cxn ang="0">
                    <a:pos x="14" y="37"/>
                  </a:cxn>
                  <a:cxn ang="0">
                    <a:pos x="18" y="40"/>
                  </a:cxn>
                  <a:cxn ang="0">
                    <a:pos x="23" y="44"/>
                  </a:cxn>
                  <a:cxn ang="0">
                    <a:pos x="35" y="44"/>
                  </a:cxn>
                  <a:cxn ang="0">
                    <a:pos x="39" y="42"/>
                  </a:cxn>
                  <a:cxn ang="0">
                    <a:pos x="41" y="49"/>
                  </a:cxn>
                  <a:cxn ang="0">
                    <a:pos x="37" y="51"/>
                  </a:cxn>
                  <a:cxn ang="0">
                    <a:pos x="32" y="51"/>
                  </a:cxn>
                  <a:cxn ang="0">
                    <a:pos x="27" y="53"/>
                  </a:cxn>
                  <a:cxn ang="0">
                    <a:pos x="13" y="49"/>
                  </a:cxn>
                  <a:cxn ang="0">
                    <a:pos x="7" y="46"/>
                  </a:cxn>
                  <a:cxn ang="0">
                    <a:pos x="4" y="40"/>
                  </a:cxn>
                  <a:cxn ang="0">
                    <a:pos x="0" y="26"/>
                  </a:cxn>
                  <a:cxn ang="0">
                    <a:pos x="4" y="12"/>
                  </a:cxn>
                  <a:cxn ang="0">
                    <a:pos x="9" y="7"/>
                  </a:cxn>
                  <a:cxn ang="0">
                    <a:pos x="14" y="3"/>
                  </a:cxn>
                  <a:cxn ang="0">
                    <a:pos x="21" y="0"/>
                  </a:cxn>
                </a:cxnLst>
                <a:rect l="0" t="0" r="r" b="b"/>
                <a:pathLst>
                  <a:path w="41" h="53">
                    <a:moveTo>
                      <a:pt x="21" y="0"/>
                    </a:moveTo>
                    <a:lnTo>
                      <a:pt x="37" y="0"/>
                    </a:lnTo>
                    <a:lnTo>
                      <a:pt x="41" y="2"/>
                    </a:lnTo>
                    <a:lnTo>
                      <a:pt x="39" y="9"/>
                    </a:lnTo>
                    <a:lnTo>
                      <a:pt x="35" y="9"/>
                    </a:lnTo>
                    <a:lnTo>
                      <a:pt x="32" y="7"/>
                    </a:lnTo>
                    <a:lnTo>
                      <a:pt x="21" y="7"/>
                    </a:lnTo>
                    <a:lnTo>
                      <a:pt x="18" y="10"/>
                    </a:lnTo>
                    <a:lnTo>
                      <a:pt x="13" y="14"/>
                    </a:lnTo>
                    <a:lnTo>
                      <a:pt x="11" y="19"/>
                    </a:lnTo>
                    <a:lnTo>
                      <a:pt x="11" y="32"/>
                    </a:lnTo>
                    <a:lnTo>
                      <a:pt x="14" y="37"/>
                    </a:lnTo>
                    <a:lnTo>
                      <a:pt x="18" y="40"/>
                    </a:lnTo>
                    <a:lnTo>
                      <a:pt x="23" y="44"/>
                    </a:lnTo>
                    <a:lnTo>
                      <a:pt x="35" y="44"/>
                    </a:lnTo>
                    <a:lnTo>
                      <a:pt x="39" y="42"/>
                    </a:lnTo>
                    <a:lnTo>
                      <a:pt x="41" y="49"/>
                    </a:lnTo>
                    <a:lnTo>
                      <a:pt x="37" y="51"/>
                    </a:lnTo>
                    <a:lnTo>
                      <a:pt x="32" y="51"/>
                    </a:lnTo>
                    <a:lnTo>
                      <a:pt x="27" y="53"/>
                    </a:lnTo>
                    <a:lnTo>
                      <a:pt x="13" y="49"/>
                    </a:lnTo>
                    <a:lnTo>
                      <a:pt x="7" y="46"/>
                    </a:lnTo>
                    <a:lnTo>
                      <a:pt x="4" y="40"/>
                    </a:lnTo>
                    <a:lnTo>
                      <a:pt x="0" y="26"/>
                    </a:lnTo>
                    <a:lnTo>
                      <a:pt x="4" y="12"/>
                    </a:lnTo>
                    <a:lnTo>
                      <a:pt x="9" y="7"/>
                    </a:lnTo>
                    <a:lnTo>
                      <a:pt x="14" y="3"/>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64" name="Freeform 1240"/>
              <p:cNvSpPr>
                <a:spLocks noEditPoints="1"/>
              </p:cNvSpPr>
              <p:nvPr/>
            </p:nvSpPr>
            <p:spPr bwMode="auto">
              <a:xfrm>
                <a:off x="1245" y="1632"/>
                <a:ext cx="48" cy="53"/>
              </a:xfrm>
              <a:custGeom>
                <a:avLst/>
                <a:gdLst/>
                <a:ahLst/>
                <a:cxnLst>
                  <a:cxn ang="0">
                    <a:pos x="19" y="7"/>
                  </a:cxn>
                  <a:cxn ang="0">
                    <a:pos x="15" y="9"/>
                  </a:cxn>
                  <a:cxn ang="0">
                    <a:pos x="12" y="12"/>
                  </a:cxn>
                  <a:cxn ang="0">
                    <a:pos x="10" y="16"/>
                  </a:cxn>
                  <a:cxn ang="0">
                    <a:pos x="8" y="21"/>
                  </a:cxn>
                  <a:cxn ang="0">
                    <a:pos x="8" y="26"/>
                  </a:cxn>
                  <a:cxn ang="0">
                    <a:pos x="12" y="37"/>
                  </a:cxn>
                  <a:cxn ang="0">
                    <a:pos x="15" y="42"/>
                  </a:cxn>
                  <a:cxn ang="0">
                    <a:pos x="19" y="44"/>
                  </a:cxn>
                  <a:cxn ang="0">
                    <a:pos x="24" y="46"/>
                  </a:cxn>
                  <a:cxn ang="0">
                    <a:pos x="29" y="44"/>
                  </a:cxn>
                  <a:cxn ang="0">
                    <a:pos x="33" y="42"/>
                  </a:cxn>
                  <a:cxn ang="0">
                    <a:pos x="36" y="37"/>
                  </a:cxn>
                  <a:cxn ang="0">
                    <a:pos x="40" y="26"/>
                  </a:cxn>
                  <a:cxn ang="0">
                    <a:pos x="40" y="21"/>
                  </a:cxn>
                  <a:cxn ang="0">
                    <a:pos x="38" y="18"/>
                  </a:cxn>
                  <a:cxn ang="0">
                    <a:pos x="36" y="12"/>
                  </a:cxn>
                  <a:cxn ang="0">
                    <a:pos x="33" y="9"/>
                  </a:cxn>
                  <a:cxn ang="0">
                    <a:pos x="29" y="7"/>
                  </a:cxn>
                  <a:cxn ang="0">
                    <a:pos x="19" y="7"/>
                  </a:cxn>
                  <a:cxn ang="0">
                    <a:pos x="17" y="0"/>
                  </a:cxn>
                  <a:cxn ang="0">
                    <a:pos x="31" y="0"/>
                  </a:cxn>
                  <a:cxn ang="0">
                    <a:pos x="38" y="2"/>
                  </a:cxn>
                  <a:cxn ang="0">
                    <a:pos x="48" y="18"/>
                  </a:cxn>
                  <a:cxn ang="0">
                    <a:pos x="48" y="33"/>
                  </a:cxn>
                  <a:cxn ang="0">
                    <a:pos x="45" y="39"/>
                  </a:cxn>
                  <a:cxn ang="0">
                    <a:pos x="43" y="44"/>
                  </a:cxn>
                  <a:cxn ang="0">
                    <a:pos x="38" y="47"/>
                  </a:cxn>
                  <a:cxn ang="0">
                    <a:pos x="35" y="51"/>
                  </a:cxn>
                  <a:cxn ang="0">
                    <a:pos x="29" y="53"/>
                  </a:cxn>
                  <a:cxn ang="0">
                    <a:pos x="24" y="53"/>
                  </a:cxn>
                  <a:cxn ang="0">
                    <a:pos x="17" y="51"/>
                  </a:cxn>
                  <a:cxn ang="0">
                    <a:pos x="12" y="49"/>
                  </a:cxn>
                  <a:cxn ang="0">
                    <a:pos x="7" y="46"/>
                  </a:cxn>
                  <a:cxn ang="0">
                    <a:pos x="3" y="40"/>
                  </a:cxn>
                  <a:cxn ang="0">
                    <a:pos x="0" y="26"/>
                  </a:cxn>
                  <a:cxn ang="0">
                    <a:pos x="1" y="18"/>
                  </a:cxn>
                  <a:cxn ang="0">
                    <a:pos x="3" y="12"/>
                  </a:cxn>
                  <a:cxn ang="0">
                    <a:pos x="7" y="7"/>
                  </a:cxn>
                  <a:cxn ang="0">
                    <a:pos x="17" y="0"/>
                  </a:cxn>
                </a:cxnLst>
                <a:rect l="0" t="0" r="r" b="b"/>
                <a:pathLst>
                  <a:path w="48" h="53">
                    <a:moveTo>
                      <a:pt x="19" y="7"/>
                    </a:moveTo>
                    <a:lnTo>
                      <a:pt x="15" y="9"/>
                    </a:lnTo>
                    <a:lnTo>
                      <a:pt x="12" y="12"/>
                    </a:lnTo>
                    <a:lnTo>
                      <a:pt x="10" y="16"/>
                    </a:lnTo>
                    <a:lnTo>
                      <a:pt x="8" y="21"/>
                    </a:lnTo>
                    <a:lnTo>
                      <a:pt x="8" y="26"/>
                    </a:lnTo>
                    <a:lnTo>
                      <a:pt x="12" y="37"/>
                    </a:lnTo>
                    <a:lnTo>
                      <a:pt x="15" y="42"/>
                    </a:lnTo>
                    <a:lnTo>
                      <a:pt x="19" y="44"/>
                    </a:lnTo>
                    <a:lnTo>
                      <a:pt x="24" y="46"/>
                    </a:lnTo>
                    <a:lnTo>
                      <a:pt x="29" y="44"/>
                    </a:lnTo>
                    <a:lnTo>
                      <a:pt x="33" y="42"/>
                    </a:lnTo>
                    <a:lnTo>
                      <a:pt x="36" y="37"/>
                    </a:lnTo>
                    <a:lnTo>
                      <a:pt x="40" y="26"/>
                    </a:lnTo>
                    <a:lnTo>
                      <a:pt x="40" y="21"/>
                    </a:lnTo>
                    <a:lnTo>
                      <a:pt x="38" y="18"/>
                    </a:lnTo>
                    <a:lnTo>
                      <a:pt x="36" y="12"/>
                    </a:lnTo>
                    <a:lnTo>
                      <a:pt x="33" y="9"/>
                    </a:lnTo>
                    <a:lnTo>
                      <a:pt x="29" y="7"/>
                    </a:lnTo>
                    <a:lnTo>
                      <a:pt x="19" y="7"/>
                    </a:lnTo>
                    <a:close/>
                    <a:moveTo>
                      <a:pt x="17" y="0"/>
                    </a:moveTo>
                    <a:lnTo>
                      <a:pt x="31" y="0"/>
                    </a:lnTo>
                    <a:lnTo>
                      <a:pt x="38" y="2"/>
                    </a:lnTo>
                    <a:lnTo>
                      <a:pt x="48" y="18"/>
                    </a:lnTo>
                    <a:lnTo>
                      <a:pt x="48" y="33"/>
                    </a:lnTo>
                    <a:lnTo>
                      <a:pt x="45" y="39"/>
                    </a:lnTo>
                    <a:lnTo>
                      <a:pt x="43" y="44"/>
                    </a:lnTo>
                    <a:lnTo>
                      <a:pt x="38" y="47"/>
                    </a:lnTo>
                    <a:lnTo>
                      <a:pt x="35" y="51"/>
                    </a:lnTo>
                    <a:lnTo>
                      <a:pt x="29" y="53"/>
                    </a:lnTo>
                    <a:lnTo>
                      <a:pt x="24" y="53"/>
                    </a:lnTo>
                    <a:lnTo>
                      <a:pt x="17" y="51"/>
                    </a:lnTo>
                    <a:lnTo>
                      <a:pt x="12" y="49"/>
                    </a:lnTo>
                    <a:lnTo>
                      <a:pt x="7" y="46"/>
                    </a:lnTo>
                    <a:lnTo>
                      <a:pt x="3" y="40"/>
                    </a:lnTo>
                    <a:lnTo>
                      <a:pt x="0" y="26"/>
                    </a:lnTo>
                    <a:lnTo>
                      <a:pt x="1" y="18"/>
                    </a:lnTo>
                    <a:lnTo>
                      <a:pt x="3" y="12"/>
                    </a:lnTo>
                    <a:lnTo>
                      <a:pt x="7" y="7"/>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65" name="Freeform 1241"/>
              <p:cNvSpPr>
                <a:spLocks noEditPoints="1"/>
              </p:cNvSpPr>
              <p:nvPr/>
            </p:nvSpPr>
            <p:spPr bwMode="auto">
              <a:xfrm>
                <a:off x="1302" y="1609"/>
                <a:ext cx="47" cy="76"/>
              </a:xfrm>
              <a:custGeom>
                <a:avLst/>
                <a:gdLst/>
                <a:ahLst/>
                <a:cxnLst>
                  <a:cxn ang="0">
                    <a:pos x="19" y="30"/>
                  </a:cxn>
                  <a:cxn ang="0">
                    <a:pos x="14" y="33"/>
                  </a:cxn>
                  <a:cxn ang="0">
                    <a:pos x="11" y="37"/>
                  </a:cxn>
                  <a:cxn ang="0">
                    <a:pos x="9" y="42"/>
                  </a:cxn>
                  <a:cxn ang="0">
                    <a:pos x="9" y="55"/>
                  </a:cxn>
                  <a:cxn ang="0">
                    <a:pos x="11" y="60"/>
                  </a:cxn>
                  <a:cxn ang="0">
                    <a:pos x="18" y="67"/>
                  </a:cxn>
                  <a:cxn ang="0">
                    <a:pos x="28" y="67"/>
                  </a:cxn>
                  <a:cxn ang="0">
                    <a:pos x="32" y="65"/>
                  </a:cxn>
                  <a:cxn ang="0">
                    <a:pos x="35" y="62"/>
                  </a:cxn>
                  <a:cxn ang="0">
                    <a:pos x="37" y="56"/>
                  </a:cxn>
                  <a:cxn ang="0">
                    <a:pos x="37" y="41"/>
                  </a:cxn>
                  <a:cxn ang="0">
                    <a:pos x="35" y="35"/>
                  </a:cxn>
                  <a:cxn ang="0">
                    <a:pos x="33" y="33"/>
                  </a:cxn>
                  <a:cxn ang="0">
                    <a:pos x="28" y="30"/>
                  </a:cxn>
                  <a:cxn ang="0">
                    <a:pos x="19" y="30"/>
                  </a:cxn>
                  <a:cxn ang="0">
                    <a:pos x="37" y="0"/>
                  </a:cxn>
                  <a:cxn ang="0">
                    <a:pos x="47" y="0"/>
                  </a:cxn>
                  <a:cxn ang="0">
                    <a:pos x="47" y="74"/>
                  </a:cxn>
                  <a:cxn ang="0">
                    <a:pos x="39" y="74"/>
                  </a:cxn>
                  <a:cxn ang="0">
                    <a:pos x="39" y="65"/>
                  </a:cxn>
                  <a:cxn ang="0">
                    <a:pos x="32" y="72"/>
                  </a:cxn>
                  <a:cxn ang="0">
                    <a:pos x="21" y="76"/>
                  </a:cxn>
                  <a:cxn ang="0">
                    <a:pos x="11" y="72"/>
                  </a:cxn>
                  <a:cxn ang="0">
                    <a:pos x="5" y="69"/>
                  </a:cxn>
                  <a:cxn ang="0">
                    <a:pos x="2" y="63"/>
                  </a:cxn>
                  <a:cxn ang="0">
                    <a:pos x="0" y="56"/>
                  </a:cxn>
                  <a:cxn ang="0">
                    <a:pos x="0" y="42"/>
                  </a:cxn>
                  <a:cxn ang="0">
                    <a:pos x="2" y="35"/>
                  </a:cxn>
                  <a:cxn ang="0">
                    <a:pos x="11" y="26"/>
                  </a:cxn>
                  <a:cxn ang="0">
                    <a:pos x="16" y="23"/>
                  </a:cxn>
                  <a:cxn ang="0">
                    <a:pos x="28" y="23"/>
                  </a:cxn>
                  <a:cxn ang="0">
                    <a:pos x="35" y="26"/>
                  </a:cxn>
                  <a:cxn ang="0">
                    <a:pos x="37" y="30"/>
                  </a:cxn>
                  <a:cxn ang="0">
                    <a:pos x="37" y="0"/>
                  </a:cxn>
                </a:cxnLst>
                <a:rect l="0" t="0" r="r" b="b"/>
                <a:pathLst>
                  <a:path w="47" h="76">
                    <a:moveTo>
                      <a:pt x="19" y="30"/>
                    </a:moveTo>
                    <a:lnTo>
                      <a:pt x="14" y="33"/>
                    </a:lnTo>
                    <a:lnTo>
                      <a:pt x="11" y="37"/>
                    </a:lnTo>
                    <a:lnTo>
                      <a:pt x="9" y="42"/>
                    </a:lnTo>
                    <a:lnTo>
                      <a:pt x="9" y="55"/>
                    </a:lnTo>
                    <a:lnTo>
                      <a:pt x="11" y="60"/>
                    </a:lnTo>
                    <a:lnTo>
                      <a:pt x="18" y="67"/>
                    </a:lnTo>
                    <a:lnTo>
                      <a:pt x="28" y="67"/>
                    </a:lnTo>
                    <a:lnTo>
                      <a:pt x="32" y="65"/>
                    </a:lnTo>
                    <a:lnTo>
                      <a:pt x="35" y="62"/>
                    </a:lnTo>
                    <a:lnTo>
                      <a:pt x="37" y="56"/>
                    </a:lnTo>
                    <a:lnTo>
                      <a:pt x="37" y="41"/>
                    </a:lnTo>
                    <a:lnTo>
                      <a:pt x="35" y="35"/>
                    </a:lnTo>
                    <a:lnTo>
                      <a:pt x="33" y="33"/>
                    </a:lnTo>
                    <a:lnTo>
                      <a:pt x="28" y="30"/>
                    </a:lnTo>
                    <a:lnTo>
                      <a:pt x="19" y="30"/>
                    </a:lnTo>
                    <a:close/>
                    <a:moveTo>
                      <a:pt x="37" y="0"/>
                    </a:moveTo>
                    <a:lnTo>
                      <a:pt x="47" y="0"/>
                    </a:lnTo>
                    <a:lnTo>
                      <a:pt x="47" y="74"/>
                    </a:lnTo>
                    <a:lnTo>
                      <a:pt x="39" y="74"/>
                    </a:lnTo>
                    <a:lnTo>
                      <a:pt x="39" y="65"/>
                    </a:lnTo>
                    <a:lnTo>
                      <a:pt x="32" y="72"/>
                    </a:lnTo>
                    <a:lnTo>
                      <a:pt x="21" y="76"/>
                    </a:lnTo>
                    <a:lnTo>
                      <a:pt x="11" y="72"/>
                    </a:lnTo>
                    <a:lnTo>
                      <a:pt x="5" y="69"/>
                    </a:lnTo>
                    <a:lnTo>
                      <a:pt x="2" y="63"/>
                    </a:lnTo>
                    <a:lnTo>
                      <a:pt x="0" y="56"/>
                    </a:lnTo>
                    <a:lnTo>
                      <a:pt x="0" y="42"/>
                    </a:lnTo>
                    <a:lnTo>
                      <a:pt x="2" y="35"/>
                    </a:lnTo>
                    <a:lnTo>
                      <a:pt x="11" y="26"/>
                    </a:lnTo>
                    <a:lnTo>
                      <a:pt x="16" y="23"/>
                    </a:lnTo>
                    <a:lnTo>
                      <a:pt x="28" y="23"/>
                    </a:lnTo>
                    <a:lnTo>
                      <a:pt x="35" y="26"/>
                    </a:lnTo>
                    <a:lnTo>
                      <a:pt x="37" y="30"/>
                    </a:lnTo>
                    <a:lnTo>
                      <a:pt x="3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66" name="Freeform 1242"/>
              <p:cNvSpPr>
                <a:spLocks noEditPoints="1"/>
              </p:cNvSpPr>
              <p:nvPr/>
            </p:nvSpPr>
            <p:spPr bwMode="auto">
              <a:xfrm>
                <a:off x="1360" y="1632"/>
                <a:ext cx="43" cy="53"/>
              </a:xfrm>
              <a:custGeom>
                <a:avLst/>
                <a:gdLst/>
                <a:ahLst/>
                <a:cxnLst>
                  <a:cxn ang="0">
                    <a:pos x="23" y="5"/>
                  </a:cxn>
                  <a:cxn ang="0">
                    <a:pos x="17" y="7"/>
                  </a:cxn>
                  <a:cxn ang="0">
                    <a:pos x="14" y="9"/>
                  </a:cxn>
                  <a:cxn ang="0">
                    <a:pos x="12" y="12"/>
                  </a:cxn>
                  <a:cxn ang="0">
                    <a:pos x="10" y="18"/>
                  </a:cxn>
                  <a:cxn ang="0">
                    <a:pos x="9" y="21"/>
                  </a:cxn>
                  <a:cxn ang="0">
                    <a:pos x="35" y="21"/>
                  </a:cxn>
                  <a:cxn ang="0">
                    <a:pos x="35" y="14"/>
                  </a:cxn>
                  <a:cxn ang="0">
                    <a:pos x="33" y="10"/>
                  </a:cxn>
                  <a:cxn ang="0">
                    <a:pos x="31" y="9"/>
                  </a:cxn>
                  <a:cxn ang="0">
                    <a:pos x="28" y="7"/>
                  </a:cxn>
                  <a:cxn ang="0">
                    <a:pos x="23" y="5"/>
                  </a:cxn>
                  <a:cxn ang="0">
                    <a:pos x="17" y="0"/>
                  </a:cxn>
                  <a:cxn ang="0">
                    <a:pos x="29" y="0"/>
                  </a:cxn>
                  <a:cxn ang="0">
                    <a:pos x="35" y="2"/>
                  </a:cxn>
                  <a:cxn ang="0">
                    <a:pos x="38" y="5"/>
                  </a:cxn>
                  <a:cxn ang="0">
                    <a:pos x="42" y="10"/>
                  </a:cxn>
                  <a:cxn ang="0">
                    <a:pos x="43" y="14"/>
                  </a:cxn>
                  <a:cxn ang="0">
                    <a:pos x="43" y="28"/>
                  </a:cxn>
                  <a:cxn ang="0">
                    <a:pos x="9" y="28"/>
                  </a:cxn>
                  <a:cxn ang="0">
                    <a:pos x="10" y="33"/>
                  </a:cxn>
                  <a:cxn ang="0">
                    <a:pos x="14" y="40"/>
                  </a:cxn>
                  <a:cxn ang="0">
                    <a:pos x="21" y="44"/>
                  </a:cxn>
                  <a:cxn ang="0">
                    <a:pos x="36" y="44"/>
                  </a:cxn>
                  <a:cxn ang="0">
                    <a:pos x="40" y="42"/>
                  </a:cxn>
                  <a:cxn ang="0">
                    <a:pos x="42" y="49"/>
                  </a:cxn>
                  <a:cxn ang="0">
                    <a:pos x="38" y="51"/>
                  </a:cxn>
                  <a:cxn ang="0">
                    <a:pos x="31" y="51"/>
                  </a:cxn>
                  <a:cxn ang="0">
                    <a:pos x="24" y="53"/>
                  </a:cxn>
                  <a:cxn ang="0">
                    <a:pos x="17" y="51"/>
                  </a:cxn>
                  <a:cxn ang="0">
                    <a:pos x="12" y="49"/>
                  </a:cxn>
                  <a:cxn ang="0">
                    <a:pos x="7" y="46"/>
                  </a:cxn>
                  <a:cxn ang="0">
                    <a:pos x="3" y="40"/>
                  </a:cxn>
                  <a:cxn ang="0">
                    <a:pos x="0" y="33"/>
                  </a:cxn>
                  <a:cxn ang="0">
                    <a:pos x="0" y="26"/>
                  </a:cxn>
                  <a:cxn ang="0">
                    <a:pos x="3" y="12"/>
                  </a:cxn>
                  <a:cxn ang="0">
                    <a:pos x="7" y="7"/>
                  </a:cxn>
                  <a:cxn ang="0">
                    <a:pos x="17" y="0"/>
                  </a:cxn>
                </a:cxnLst>
                <a:rect l="0" t="0" r="r" b="b"/>
                <a:pathLst>
                  <a:path w="43" h="53">
                    <a:moveTo>
                      <a:pt x="23" y="5"/>
                    </a:moveTo>
                    <a:lnTo>
                      <a:pt x="17" y="7"/>
                    </a:lnTo>
                    <a:lnTo>
                      <a:pt x="14" y="9"/>
                    </a:lnTo>
                    <a:lnTo>
                      <a:pt x="12" y="12"/>
                    </a:lnTo>
                    <a:lnTo>
                      <a:pt x="10" y="18"/>
                    </a:lnTo>
                    <a:lnTo>
                      <a:pt x="9" y="21"/>
                    </a:lnTo>
                    <a:lnTo>
                      <a:pt x="35" y="21"/>
                    </a:lnTo>
                    <a:lnTo>
                      <a:pt x="35" y="14"/>
                    </a:lnTo>
                    <a:lnTo>
                      <a:pt x="33" y="10"/>
                    </a:lnTo>
                    <a:lnTo>
                      <a:pt x="31" y="9"/>
                    </a:lnTo>
                    <a:lnTo>
                      <a:pt x="28" y="7"/>
                    </a:lnTo>
                    <a:lnTo>
                      <a:pt x="23" y="5"/>
                    </a:lnTo>
                    <a:close/>
                    <a:moveTo>
                      <a:pt x="17" y="0"/>
                    </a:moveTo>
                    <a:lnTo>
                      <a:pt x="29" y="0"/>
                    </a:lnTo>
                    <a:lnTo>
                      <a:pt x="35" y="2"/>
                    </a:lnTo>
                    <a:lnTo>
                      <a:pt x="38" y="5"/>
                    </a:lnTo>
                    <a:lnTo>
                      <a:pt x="42" y="10"/>
                    </a:lnTo>
                    <a:lnTo>
                      <a:pt x="43" y="14"/>
                    </a:lnTo>
                    <a:lnTo>
                      <a:pt x="43" y="28"/>
                    </a:lnTo>
                    <a:lnTo>
                      <a:pt x="9" y="28"/>
                    </a:lnTo>
                    <a:lnTo>
                      <a:pt x="10" y="33"/>
                    </a:lnTo>
                    <a:lnTo>
                      <a:pt x="14" y="40"/>
                    </a:lnTo>
                    <a:lnTo>
                      <a:pt x="21" y="44"/>
                    </a:lnTo>
                    <a:lnTo>
                      <a:pt x="36" y="44"/>
                    </a:lnTo>
                    <a:lnTo>
                      <a:pt x="40" y="42"/>
                    </a:lnTo>
                    <a:lnTo>
                      <a:pt x="42" y="49"/>
                    </a:lnTo>
                    <a:lnTo>
                      <a:pt x="38" y="51"/>
                    </a:lnTo>
                    <a:lnTo>
                      <a:pt x="31" y="51"/>
                    </a:lnTo>
                    <a:lnTo>
                      <a:pt x="24" y="53"/>
                    </a:lnTo>
                    <a:lnTo>
                      <a:pt x="17" y="51"/>
                    </a:lnTo>
                    <a:lnTo>
                      <a:pt x="12" y="49"/>
                    </a:lnTo>
                    <a:lnTo>
                      <a:pt x="7" y="46"/>
                    </a:lnTo>
                    <a:lnTo>
                      <a:pt x="3" y="40"/>
                    </a:lnTo>
                    <a:lnTo>
                      <a:pt x="0" y="33"/>
                    </a:lnTo>
                    <a:lnTo>
                      <a:pt x="0" y="26"/>
                    </a:lnTo>
                    <a:lnTo>
                      <a:pt x="3" y="12"/>
                    </a:lnTo>
                    <a:lnTo>
                      <a:pt x="7" y="7"/>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67" name="Freeform 1243"/>
              <p:cNvSpPr>
                <a:spLocks/>
              </p:cNvSpPr>
              <p:nvPr/>
            </p:nvSpPr>
            <p:spPr bwMode="auto">
              <a:xfrm>
                <a:off x="1416" y="1632"/>
                <a:ext cx="24" cy="51"/>
              </a:xfrm>
              <a:custGeom>
                <a:avLst/>
                <a:gdLst/>
                <a:ahLst/>
                <a:cxnLst>
                  <a:cxn ang="0">
                    <a:pos x="0" y="0"/>
                  </a:cxn>
                  <a:cxn ang="0">
                    <a:pos x="7" y="0"/>
                  </a:cxn>
                  <a:cxn ang="0">
                    <a:pos x="8" y="10"/>
                  </a:cxn>
                  <a:cxn ang="0">
                    <a:pos x="10" y="5"/>
                  </a:cxn>
                  <a:cxn ang="0">
                    <a:pos x="14" y="2"/>
                  </a:cxn>
                  <a:cxn ang="0">
                    <a:pos x="17" y="0"/>
                  </a:cxn>
                  <a:cxn ang="0">
                    <a:pos x="24" y="0"/>
                  </a:cxn>
                  <a:cxn ang="0">
                    <a:pos x="24" y="9"/>
                  </a:cxn>
                  <a:cxn ang="0">
                    <a:pos x="17" y="9"/>
                  </a:cxn>
                  <a:cxn ang="0">
                    <a:pos x="14" y="10"/>
                  </a:cxn>
                  <a:cxn ang="0">
                    <a:pos x="10" y="14"/>
                  </a:cxn>
                  <a:cxn ang="0">
                    <a:pos x="8" y="19"/>
                  </a:cxn>
                  <a:cxn ang="0">
                    <a:pos x="8" y="51"/>
                  </a:cxn>
                  <a:cxn ang="0">
                    <a:pos x="0" y="51"/>
                  </a:cxn>
                  <a:cxn ang="0">
                    <a:pos x="0" y="0"/>
                  </a:cxn>
                </a:cxnLst>
                <a:rect l="0" t="0" r="r" b="b"/>
                <a:pathLst>
                  <a:path w="24" h="51">
                    <a:moveTo>
                      <a:pt x="0" y="0"/>
                    </a:moveTo>
                    <a:lnTo>
                      <a:pt x="7" y="0"/>
                    </a:lnTo>
                    <a:lnTo>
                      <a:pt x="8" y="10"/>
                    </a:lnTo>
                    <a:lnTo>
                      <a:pt x="10" y="5"/>
                    </a:lnTo>
                    <a:lnTo>
                      <a:pt x="14" y="2"/>
                    </a:lnTo>
                    <a:lnTo>
                      <a:pt x="17" y="0"/>
                    </a:lnTo>
                    <a:lnTo>
                      <a:pt x="24" y="0"/>
                    </a:lnTo>
                    <a:lnTo>
                      <a:pt x="24" y="9"/>
                    </a:lnTo>
                    <a:lnTo>
                      <a:pt x="17" y="9"/>
                    </a:lnTo>
                    <a:lnTo>
                      <a:pt x="14" y="10"/>
                    </a:lnTo>
                    <a:lnTo>
                      <a:pt x="10" y="14"/>
                    </a:lnTo>
                    <a:lnTo>
                      <a:pt x="8" y="19"/>
                    </a:lnTo>
                    <a:lnTo>
                      <a:pt x="8"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68" name="Line 1244"/>
              <p:cNvSpPr>
                <a:spLocks noChangeShapeType="1"/>
              </p:cNvSpPr>
              <p:nvPr/>
            </p:nvSpPr>
            <p:spPr bwMode="auto">
              <a:xfrm flipH="1">
                <a:off x="1564" y="1642"/>
                <a:ext cx="5" cy="1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69" name="Line 1245"/>
              <p:cNvSpPr>
                <a:spLocks noChangeShapeType="1"/>
              </p:cNvSpPr>
              <p:nvPr/>
            </p:nvSpPr>
            <p:spPr bwMode="auto">
              <a:xfrm flipH="1">
                <a:off x="1548" y="1658"/>
                <a:ext cx="16" cy="1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70" name="Line 1246"/>
              <p:cNvSpPr>
                <a:spLocks noChangeShapeType="1"/>
              </p:cNvSpPr>
              <p:nvPr/>
            </p:nvSpPr>
            <p:spPr bwMode="auto">
              <a:xfrm flipH="1">
                <a:off x="1522" y="1674"/>
                <a:ext cx="26" cy="1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71" name="Line 1247"/>
              <p:cNvSpPr>
                <a:spLocks noChangeShapeType="1"/>
              </p:cNvSpPr>
              <p:nvPr/>
            </p:nvSpPr>
            <p:spPr bwMode="auto">
              <a:xfrm flipH="1">
                <a:off x="1489" y="1686"/>
                <a:ext cx="33" cy="1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72" name="Line 1248"/>
              <p:cNvSpPr>
                <a:spLocks noChangeShapeType="1"/>
              </p:cNvSpPr>
              <p:nvPr/>
            </p:nvSpPr>
            <p:spPr bwMode="auto">
              <a:xfrm flipH="1">
                <a:off x="1447" y="1699"/>
                <a:ext cx="42" cy="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73" name="Line 1249"/>
              <p:cNvSpPr>
                <a:spLocks noChangeShapeType="1"/>
              </p:cNvSpPr>
              <p:nvPr/>
            </p:nvSpPr>
            <p:spPr bwMode="auto">
              <a:xfrm flipH="1">
                <a:off x="1400" y="1707"/>
                <a:ext cx="47" cy="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74" name="Line 1250"/>
              <p:cNvSpPr>
                <a:spLocks noChangeShapeType="1"/>
              </p:cNvSpPr>
              <p:nvPr/>
            </p:nvSpPr>
            <p:spPr bwMode="auto">
              <a:xfrm flipH="1">
                <a:off x="1349" y="1714"/>
                <a:ext cx="51" cy="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75" name="Line 1251"/>
              <p:cNvSpPr>
                <a:spLocks noChangeShapeType="1"/>
              </p:cNvSpPr>
              <p:nvPr/>
            </p:nvSpPr>
            <p:spPr bwMode="auto">
              <a:xfrm flipH="1">
                <a:off x="1293" y="1720"/>
                <a:ext cx="5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76" name="Line 1252"/>
              <p:cNvSpPr>
                <a:spLocks noChangeShapeType="1"/>
              </p:cNvSpPr>
              <p:nvPr/>
            </p:nvSpPr>
            <p:spPr bwMode="auto">
              <a:xfrm flipH="1" flipV="1">
                <a:off x="1238" y="1720"/>
                <a:ext cx="5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77" name="Line 1253"/>
              <p:cNvSpPr>
                <a:spLocks noChangeShapeType="1"/>
              </p:cNvSpPr>
              <p:nvPr/>
            </p:nvSpPr>
            <p:spPr bwMode="auto">
              <a:xfrm flipH="1" flipV="1">
                <a:off x="1185" y="1714"/>
                <a:ext cx="53" cy="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78" name="Line 1254"/>
              <p:cNvSpPr>
                <a:spLocks noChangeShapeType="1"/>
              </p:cNvSpPr>
              <p:nvPr/>
            </p:nvSpPr>
            <p:spPr bwMode="auto">
              <a:xfrm flipH="1" flipV="1">
                <a:off x="1138" y="1707"/>
                <a:ext cx="47" cy="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79" name="Line 1255"/>
              <p:cNvSpPr>
                <a:spLocks noChangeShapeType="1"/>
              </p:cNvSpPr>
              <p:nvPr/>
            </p:nvSpPr>
            <p:spPr bwMode="auto">
              <a:xfrm flipH="1" flipV="1">
                <a:off x="1096" y="1699"/>
                <a:ext cx="42" cy="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80" name="Line 1256"/>
              <p:cNvSpPr>
                <a:spLocks noChangeShapeType="1"/>
              </p:cNvSpPr>
              <p:nvPr/>
            </p:nvSpPr>
            <p:spPr bwMode="auto">
              <a:xfrm flipH="1" flipV="1">
                <a:off x="1063" y="1686"/>
                <a:ext cx="33" cy="1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81" name="Line 1257"/>
              <p:cNvSpPr>
                <a:spLocks noChangeShapeType="1"/>
              </p:cNvSpPr>
              <p:nvPr/>
            </p:nvSpPr>
            <p:spPr bwMode="auto">
              <a:xfrm flipH="1" flipV="1">
                <a:off x="1037" y="1674"/>
                <a:ext cx="26" cy="1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82" name="Line 1258"/>
              <p:cNvSpPr>
                <a:spLocks noChangeShapeType="1"/>
              </p:cNvSpPr>
              <p:nvPr/>
            </p:nvSpPr>
            <p:spPr bwMode="auto">
              <a:xfrm flipH="1" flipV="1">
                <a:off x="1021" y="1658"/>
                <a:ext cx="16" cy="1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83" name="Line 1259"/>
              <p:cNvSpPr>
                <a:spLocks noChangeShapeType="1"/>
              </p:cNvSpPr>
              <p:nvPr/>
            </p:nvSpPr>
            <p:spPr bwMode="auto">
              <a:xfrm flipH="1" flipV="1">
                <a:off x="1016" y="1642"/>
                <a:ext cx="5" cy="1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84" name="Line 1260"/>
              <p:cNvSpPr>
                <a:spLocks noChangeShapeType="1"/>
              </p:cNvSpPr>
              <p:nvPr/>
            </p:nvSpPr>
            <p:spPr bwMode="auto">
              <a:xfrm flipV="1">
                <a:off x="1016" y="1627"/>
                <a:ext cx="5" cy="15"/>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85" name="Line 1261"/>
              <p:cNvSpPr>
                <a:spLocks noChangeShapeType="1"/>
              </p:cNvSpPr>
              <p:nvPr/>
            </p:nvSpPr>
            <p:spPr bwMode="auto">
              <a:xfrm flipV="1">
                <a:off x="1021" y="1613"/>
                <a:ext cx="16" cy="1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86" name="Line 1262"/>
              <p:cNvSpPr>
                <a:spLocks noChangeShapeType="1"/>
              </p:cNvSpPr>
              <p:nvPr/>
            </p:nvSpPr>
            <p:spPr bwMode="auto">
              <a:xfrm flipV="1">
                <a:off x="1037" y="1599"/>
                <a:ext cx="26" cy="1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87" name="Line 1263"/>
              <p:cNvSpPr>
                <a:spLocks noChangeShapeType="1"/>
              </p:cNvSpPr>
              <p:nvPr/>
            </p:nvSpPr>
            <p:spPr bwMode="auto">
              <a:xfrm flipV="1">
                <a:off x="1063" y="1588"/>
                <a:ext cx="33"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88" name="Line 1264"/>
              <p:cNvSpPr>
                <a:spLocks noChangeShapeType="1"/>
              </p:cNvSpPr>
              <p:nvPr/>
            </p:nvSpPr>
            <p:spPr bwMode="auto">
              <a:xfrm flipV="1">
                <a:off x="1096" y="1578"/>
                <a:ext cx="42"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89" name="Line 1265"/>
              <p:cNvSpPr>
                <a:spLocks noChangeShapeType="1"/>
              </p:cNvSpPr>
              <p:nvPr/>
            </p:nvSpPr>
            <p:spPr bwMode="auto">
              <a:xfrm flipV="1">
                <a:off x="1138" y="1571"/>
                <a:ext cx="47" cy="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90" name="Line 1266"/>
              <p:cNvSpPr>
                <a:spLocks noChangeShapeType="1"/>
              </p:cNvSpPr>
              <p:nvPr/>
            </p:nvSpPr>
            <p:spPr bwMode="auto">
              <a:xfrm flipV="1">
                <a:off x="1185" y="1567"/>
                <a:ext cx="53"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91" name="Line 1267"/>
              <p:cNvSpPr>
                <a:spLocks noChangeShapeType="1"/>
              </p:cNvSpPr>
              <p:nvPr/>
            </p:nvSpPr>
            <p:spPr bwMode="auto">
              <a:xfrm flipV="1">
                <a:off x="1238" y="1565"/>
                <a:ext cx="55"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92" name="Line 1268"/>
              <p:cNvSpPr>
                <a:spLocks noChangeShapeType="1"/>
              </p:cNvSpPr>
              <p:nvPr/>
            </p:nvSpPr>
            <p:spPr bwMode="auto">
              <a:xfrm>
                <a:off x="1293" y="1565"/>
                <a:ext cx="56"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93" name="Line 1269"/>
              <p:cNvSpPr>
                <a:spLocks noChangeShapeType="1"/>
              </p:cNvSpPr>
              <p:nvPr/>
            </p:nvSpPr>
            <p:spPr bwMode="auto">
              <a:xfrm>
                <a:off x="1349" y="1567"/>
                <a:ext cx="51"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94" name="Line 1270"/>
              <p:cNvSpPr>
                <a:spLocks noChangeShapeType="1"/>
              </p:cNvSpPr>
              <p:nvPr/>
            </p:nvSpPr>
            <p:spPr bwMode="auto">
              <a:xfrm>
                <a:off x="1400" y="1571"/>
                <a:ext cx="47" cy="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95" name="Line 1271"/>
              <p:cNvSpPr>
                <a:spLocks noChangeShapeType="1"/>
              </p:cNvSpPr>
              <p:nvPr/>
            </p:nvSpPr>
            <p:spPr bwMode="auto">
              <a:xfrm>
                <a:off x="1447" y="1578"/>
                <a:ext cx="42"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96" name="Line 1272"/>
              <p:cNvSpPr>
                <a:spLocks noChangeShapeType="1"/>
              </p:cNvSpPr>
              <p:nvPr/>
            </p:nvSpPr>
            <p:spPr bwMode="auto">
              <a:xfrm>
                <a:off x="1489" y="1588"/>
                <a:ext cx="33"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97" name="Line 1273"/>
              <p:cNvSpPr>
                <a:spLocks noChangeShapeType="1"/>
              </p:cNvSpPr>
              <p:nvPr/>
            </p:nvSpPr>
            <p:spPr bwMode="auto">
              <a:xfrm>
                <a:off x="1522" y="1599"/>
                <a:ext cx="26" cy="1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98" name="Line 1274"/>
              <p:cNvSpPr>
                <a:spLocks noChangeShapeType="1"/>
              </p:cNvSpPr>
              <p:nvPr/>
            </p:nvSpPr>
            <p:spPr bwMode="auto">
              <a:xfrm>
                <a:off x="1548" y="1613"/>
                <a:ext cx="16" cy="1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899" name="Line 1275"/>
              <p:cNvSpPr>
                <a:spLocks noChangeShapeType="1"/>
              </p:cNvSpPr>
              <p:nvPr/>
            </p:nvSpPr>
            <p:spPr bwMode="auto">
              <a:xfrm>
                <a:off x="1564" y="1627"/>
                <a:ext cx="5" cy="15"/>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00" name="Line 1276"/>
              <p:cNvSpPr>
                <a:spLocks noChangeShapeType="1"/>
              </p:cNvSpPr>
              <p:nvPr/>
            </p:nvSpPr>
            <p:spPr bwMode="auto">
              <a:xfrm flipV="1">
                <a:off x="1468" y="1755"/>
                <a:ext cx="1" cy="68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01" name="Freeform 1277"/>
              <p:cNvSpPr>
                <a:spLocks/>
              </p:cNvSpPr>
              <p:nvPr/>
            </p:nvSpPr>
            <p:spPr bwMode="auto">
              <a:xfrm>
                <a:off x="1431" y="1707"/>
                <a:ext cx="74" cy="67"/>
              </a:xfrm>
              <a:custGeom>
                <a:avLst/>
                <a:gdLst/>
                <a:ahLst/>
                <a:cxnLst>
                  <a:cxn ang="0">
                    <a:pos x="37" y="0"/>
                  </a:cxn>
                  <a:cxn ang="0">
                    <a:pos x="48" y="25"/>
                  </a:cxn>
                  <a:cxn ang="0">
                    <a:pos x="60" y="48"/>
                  </a:cxn>
                  <a:cxn ang="0">
                    <a:pos x="74" y="67"/>
                  </a:cxn>
                  <a:cxn ang="0">
                    <a:pos x="37" y="55"/>
                  </a:cxn>
                  <a:cxn ang="0">
                    <a:pos x="0" y="67"/>
                  </a:cxn>
                  <a:cxn ang="0">
                    <a:pos x="14" y="48"/>
                  </a:cxn>
                  <a:cxn ang="0">
                    <a:pos x="27" y="25"/>
                  </a:cxn>
                  <a:cxn ang="0">
                    <a:pos x="37" y="0"/>
                  </a:cxn>
                </a:cxnLst>
                <a:rect l="0" t="0" r="r" b="b"/>
                <a:pathLst>
                  <a:path w="74" h="67">
                    <a:moveTo>
                      <a:pt x="37" y="0"/>
                    </a:moveTo>
                    <a:lnTo>
                      <a:pt x="48" y="25"/>
                    </a:lnTo>
                    <a:lnTo>
                      <a:pt x="60" y="48"/>
                    </a:lnTo>
                    <a:lnTo>
                      <a:pt x="74" y="67"/>
                    </a:lnTo>
                    <a:lnTo>
                      <a:pt x="37" y="55"/>
                    </a:lnTo>
                    <a:lnTo>
                      <a:pt x="0" y="67"/>
                    </a:lnTo>
                    <a:lnTo>
                      <a:pt x="14" y="48"/>
                    </a:lnTo>
                    <a:lnTo>
                      <a:pt x="27" y="25"/>
                    </a:lnTo>
                    <a:lnTo>
                      <a:pt x="3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02" name="Line 1278"/>
              <p:cNvSpPr>
                <a:spLocks noChangeShapeType="1"/>
              </p:cNvSpPr>
              <p:nvPr/>
            </p:nvSpPr>
            <p:spPr bwMode="auto">
              <a:xfrm flipH="1">
                <a:off x="978" y="2599"/>
                <a:ext cx="11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03" name="Line 1279"/>
              <p:cNvSpPr>
                <a:spLocks noChangeShapeType="1"/>
              </p:cNvSpPr>
              <p:nvPr/>
            </p:nvSpPr>
            <p:spPr bwMode="auto">
              <a:xfrm flipH="1">
                <a:off x="1009" y="2544"/>
                <a:ext cx="18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04" name="Freeform 1280"/>
              <p:cNvSpPr>
                <a:spLocks/>
              </p:cNvSpPr>
              <p:nvPr/>
            </p:nvSpPr>
            <p:spPr bwMode="auto">
              <a:xfrm>
                <a:off x="1672" y="1790"/>
                <a:ext cx="227" cy="82"/>
              </a:xfrm>
              <a:custGeom>
                <a:avLst/>
                <a:gdLst/>
                <a:ahLst/>
                <a:cxnLst>
                  <a:cxn ang="0">
                    <a:pos x="0" y="0"/>
                  </a:cxn>
                  <a:cxn ang="0">
                    <a:pos x="82" y="0"/>
                  </a:cxn>
                  <a:cxn ang="0">
                    <a:pos x="114" y="19"/>
                  </a:cxn>
                  <a:cxn ang="0">
                    <a:pos x="143" y="0"/>
                  </a:cxn>
                  <a:cxn ang="0">
                    <a:pos x="227" y="0"/>
                  </a:cxn>
                  <a:cxn ang="0">
                    <a:pos x="168" y="82"/>
                  </a:cxn>
                  <a:cxn ang="0">
                    <a:pos x="60" y="82"/>
                  </a:cxn>
                  <a:cxn ang="0">
                    <a:pos x="0" y="0"/>
                  </a:cxn>
                </a:cxnLst>
                <a:rect l="0" t="0" r="r" b="b"/>
                <a:pathLst>
                  <a:path w="227" h="82">
                    <a:moveTo>
                      <a:pt x="0" y="0"/>
                    </a:moveTo>
                    <a:lnTo>
                      <a:pt x="82" y="0"/>
                    </a:lnTo>
                    <a:lnTo>
                      <a:pt x="114" y="19"/>
                    </a:lnTo>
                    <a:lnTo>
                      <a:pt x="143" y="0"/>
                    </a:lnTo>
                    <a:lnTo>
                      <a:pt x="227" y="0"/>
                    </a:lnTo>
                    <a:lnTo>
                      <a:pt x="168" y="82"/>
                    </a:lnTo>
                    <a:lnTo>
                      <a:pt x="60" y="82"/>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05" name="Line 1281"/>
              <p:cNvSpPr>
                <a:spLocks noChangeShapeType="1"/>
              </p:cNvSpPr>
              <p:nvPr/>
            </p:nvSpPr>
            <p:spPr bwMode="auto">
              <a:xfrm>
                <a:off x="1672" y="1790"/>
                <a:ext cx="82"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06" name="Line 1282"/>
              <p:cNvSpPr>
                <a:spLocks noChangeShapeType="1"/>
              </p:cNvSpPr>
              <p:nvPr/>
            </p:nvSpPr>
            <p:spPr bwMode="auto">
              <a:xfrm flipH="1">
                <a:off x="1732" y="1872"/>
                <a:ext cx="10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07" name="Line 1283"/>
              <p:cNvSpPr>
                <a:spLocks noChangeShapeType="1"/>
              </p:cNvSpPr>
              <p:nvPr/>
            </p:nvSpPr>
            <p:spPr bwMode="auto">
              <a:xfrm>
                <a:off x="1815" y="1790"/>
                <a:ext cx="8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08" name="Line 1284"/>
              <p:cNvSpPr>
                <a:spLocks noChangeShapeType="1"/>
              </p:cNvSpPr>
              <p:nvPr/>
            </p:nvSpPr>
            <p:spPr bwMode="auto">
              <a:xfrm>
                <a:off x="1672" y="1790"/>
                <a:ext cx="60" cy="8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09" name="Line 1285"/>
              <p:cNvSpPr>
                <a:spLocks noChangeShapeType="1"/>
              </p:cNvSpPr>
              <p:nvPr/>
            </p:nvSpPr>
            <p:spPr bwMode="auto">
              <a:xfrm flipV="1">
                <a:off x="1840" y="1790"/>
                <a:ext cx="59" cy="8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10" name="Line 1286"/>
              <p:cNvSpPr>
                <a:spLocks noChangeShapeType="1"/>
              </p:cNvSpPr>
              <p:nvPr/>
            </p:nvSpPr>
            <p:spPr bwMode="auto">
              <a:xfrm flipH="1">
                <a:off x="1786" y="1790"/>
                <a:ext cx="29" cy="1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11" name="Line 1287"/>
              <p:cNvSpPr>
                <a:spLocks noChangeShapeType="1"/>
              </p:cNvSpPr>
              <p:nvPr/>
            </p:nvSpPr>
            <p:spPr bwMode="auto">
              <a:xfrm flipH="1" flipV="1">
                <a:off x="1754" y="1790"/>
                <a:ext cx="32" cy="1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12" name="Freeform 1288"/>
              <p:cNvSpPr>
                <a:spLocks/>
              </p:cNvSpPr>
              <p:nvPr/>
            </p:nvSpPr>
            <p:spPr bwMode="auto">
              <a:xfrm>
                <a:off x="3433" y="1790"/>
                <a:ext cx="226" cy="82"/>
              </a:xfrm>
              <a:custGeom>
                <a:avLst/>
                <a:gdLst/>
                <a:ahLst/>
                <a:cxnLst>
                  <a:cxn ang="0">
                    <a:pos x="0" y="0"/>
                  </a:cxn>
                  <a:cxn ang="0">
                    <a:pos x="81" y="0"/>
                  </a:cxn>
                  <a:cxn ang="0">
                    <a:pos x="112" y="19"/>
                  </a:cxn>
                  <a:cxn ang="0">
                    <a:pos x="142" y="0"/>
                  </a:cxn>
                  <a:cxn ang="0">
                    <a:pos x="226" y="0"/>
                  </a:cxn>
                  <a:cxn ang="0">
                    <a:pos x="166" y="82"/>
                  </a:cxn>
                  <a:cxn ang="0">
                    <a:pos x="58" y="82"/>
                  </a:cxn>
                  <a:cxn ang="0">
                    <a:pos x="0" y="0"/>
                  </a:cxn>
                </a:cxnLst>
                <a:rect l="0" t="0" r="r" b="b"/>
                <a:pathLst>
                  <a:path w="226" h="82">
                    <a:moveTo>
                      <a:pt x="0" y="0"/>
                    </a:moveTo>
                    <a:lnTo>
                      <a:pt x="81" y="0"/>
                    </a:lnTo>
                    <a:lnTo>
                      <a:pt x="112" y="19"/>
                    </a:lnTo>
                    <a:lnTo>
                      <a:pt x="142" y="0"/>
                    </a:lnTo>
                    <a:lnTo>
                      <a:pt x="226" y="0"/>
                    </a:lnTo>
                    <a:lnTo>
                      <a:pt x="166" y="82"/>
                    </a:lnTo>
                    <a:lnTo>
                      <a:pt x="58" y="82"/>
                    </a:lnTo>
                    <a:lnTo>
                      <a:pt x="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13" name="Line 1289"/>
              <p:cNvSpPr>
                <a:spLocks noChangeShapeType="1"/>
              </p:cNvSpPr>
              <p:nvPr/>
            </p:nvSpPr>
            <p:spPr bwMode="auto">
              <a:xfrm>
                <a:off x="3433" y="1790"/>
                <a:ext cx="81"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14" name="Line 1290"/>
              <p:cNvSpPr>
                <a:spLocks noChangeShapeType="1"/>
              </p:cNvSpPr>
              <p:nvPr/>
            </p:nvSpPr>
            <p:spPr bwMode="auto">
              <a:xfrm flipH="1">
                <a:off x="3491" y="1872"/>
                <a:ext cx="108"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15" name="Line 1291"/>
              <p:cNvSpPr>
                <a:spLocks noChangeShapeType="1"/>
              </p:cNvSpPr>
              <p:nvPr/>
            </p:nvSpPr>
            <p:spPr bwMode="auto">
              <a:xfrm>
                <a:off x="3575" y="1790"/>
                <a:ext cx="8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16" name="Line 1292"/>
              <p:cNvSpPr>
                <a:spLocks noChangeShapeType="1"/>
              </p:cNvSpPr>
              <p:nvPr/>
            </p:nvSpPr>
            <p:spPr bwMode="auto">
              <a:xfrm>
                <a:off x="3433" y="1790"/>
                <a:ext cx="58" cy="8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17" name="Line 1293"/>
              <p:cNvSpPr>
                <a:spLocks noChangeShapeType="1"/>
              </p:cNvSpPr>
              <p:nvPr/>
            </p:nvSpPr>
            <p:spPr bwMode="auto">
              <a:xfrm flipV="1">
                <a:off x="3599" y="1790"/>
                <a:ext cx="60" cy="8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18" name="Line 1294"/>
              <p:cNvSpPr>
                <a:spLocks noChangeShapeType="1"/>
              </p:cNvSpPr>
              <p:nvPr/>
            </p:nvSpPr>
            <p:spPr bwMode="auto">
              <a:xfrm flipH="1">
                <a:off x="3545" y="1790"/>
                <a:ext cx="30" cy="1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19" name="Line 1295"/>
              <p:cNvSpPr>
                <a:spLocks noChangeShapeType="1"/>
              </p:cNvSpPr>
              <p:nvPr/>
            </p:nvSpPr>
            <p:spPr bwMode="auto">
              <a:xfrm flipH="1" flipV="1">
                <a:off x="3514" y="1790"/>
                <a:ext cx="31" cy="1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20" name="Line 1296"/>
              <p:cNvSpPr>
                <a:spLocks noChangeShapeType="1"/>
              </p:cNvSpPr>
              <p:nvPr/>
            </p:nvSpPr>
            <p:spPr bwMode="auto">
              <a:xfrm flipH="1">
                <a:off x="5010" y="2211"/>
                <a:ext cx="1"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21" name="Line 1297"/>
              <p:cNvSpPr>
                <a:spLocks noChangeShapeType="1"/>
              </p:cNvSpPr>
              <p:nvPr/>
            </p:nvSpPr>
            <p:spPr bwMode="auto">
              <a:xfrm flipH="1">
                <a:off x="4990" y="2213"/>
                <a:ext cx="20" cy="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grpSp>
        <p:grpSp>
          <p:nvGrpSpPr>
            <p:cNvPr id="5" name="Group 1499"/>
            <p:cNvGrpSpPr>
              <a:grpSpLocks/>
            </p:cNvGrpSpPr>
            <p:nvPr/>
          </p:nvGrpSpPr>
          <p:grpSpPr bwMode="auto">
            <a:xfrm>
              <a:off x="655" y="1390"/>
              <a:ext cx="4384" cy="1334"/>
              <a:chOff x="655" y="1390"/>
              <a:chExt cx="4384" cy="1334"/>
            </a:xfrm>
          </p:grpSpPr>
          <p:sp>
            <p:nvSpPr>
              <p:cNvPr id="27923" name="Line 1299"/>
              <p:cNvSpPr>
                <a:spLocks noChangeShapeType="1"/>
              </p:cNvSpPr>
              <p:nvPr/>
            </p:nvSpPr>
            <p:spPr bwMode="auto">
              <a:xfrm flipH="1">
                <a:off x="4987" y="2216"/>
                <a:ext cx="3"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24" name="Line 1300"/>
              <p:cNvSpPr>
                <a:spLocks noChangeShapeType="1"/>
              </p:cNvSpPr>
              <p:nvPr/>
            </p:nvSpPr>
            <p:spPr bwMode="auto">
              <a:xfrm flipH="1">
                <a:off x="4935"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25" name="Line 1301"/>
              <p:cNvSpPr>
                <a:spLocks noChangeShapeType="1"/>
              </p:cNvSpPr>
              <p:nvPr/>
            </p:nvSpPr>
            <p:spPr bwMode="auto">
              <a:xfrm flipH="1">
                <a:off x="4884" y="2216"/>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26" name="Line 1302"/>
              <p:cNvSpPr>
                <a:spLocks noChangeShapeType="1"/>
              </p:cNvSpPr>
              <p:nvPr/>
            </p:nvSpPr>
            <p:spPr bwMode="auto">
              <a:xfrm flipH="1">
                <a:off x="4832"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27" name="Line 1303"/>
              <p:cNvSpPr>
                <a:spLocks noChangeShapeType="1"/>
              </p:cNvSpPr>
              <p:nvPr/>
            </p:nvSpPr>
            <p:spPr bwMode="auto">
              <a:xfrm flipH="1">
                <a:off x="4779"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28" name="Line 1304"/>
              <p:cNvSpPr>
                <a:spLocks noChangeShapeType="1"/>
              </p:cNvSpPr>
              <p:nvPr/>
            </p:nvSpPr>
            <p:spPr bwMode="auto">
              <a:xfrm flipH="1">
                <a:off x="4729" y="2216"/>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29" name="Line 1305"/>
              <p:cNvSpPr>
                <a:spLocks noChangeShapeType="1"/>
              </p:cNvSpPr>
              <p:nvPr/>
            </p:nvSpPr>
            <p:spPr bwMode="auto">
              <a:xfrm flipH="1">
                <a:off x="4676"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30" name="Line 1306"/>
              <p:cNvSpPr>
                <a:spLocks noChangeShapeType="1"/>
              </p:cNvSpPr>
              <p:nvPr/>
            </p:nvSpPr>
            <p:spPr bwMode="auto">
              <a:xfrm flipH="1">
                <a:off x="4624"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31" name="Line 1307"/>
              <p:cNvSpPr>
                <a:spLocks noChangeShapeType="1"/>
              </p:cNvSpPr>
              <p:nvPr/>
            </p:nvSpPr>
            <p:spPr bwMode="auto">
              <a:xfrm flipH="1">
                <a:off x="4573" y="2216"/>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32" name="Line 1308"/>
              <p:cNvSpPr>
                <a:spLocks noChangeShapeType="1"/>
              </p:cNvSpPr>
              <p:nvPr/>
            </p:nvSpPr>
            <p:spPr bwMode="auto">
              <a:xfrm flipH="1">
                <a:off x="4521"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33" name="Line 1309"/>
              <p:cNvSpPr>
                <a:spLocks noChangeShapeType="1"/>
              </p:cNvSpPr>
              <p:nvPr/>
            </p:nvSpPr>
            <p:spPr bwMode="auto">
              <a:xfrm flipH="1">
                <a:off x="4469"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34" name="Line 1310"/>
              <p:cNvSpPr>
                <a:spLocks noChangeShapeType="1"/>
              </p:cNvSpPr>
              <p:nvPr/>
            </p:nvSpPr>
            <p:spPr bwMode="auto">
              <a:xfrm flipH="1">
                <a:off x="4418" y="2216"/>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35" name="Line 1311"/>
              <p:cNvSpPr>
                <a:spLocks noChangeShapeType="1"/>
              </p:cNvSpPr>
              <p:nvPr/>
            </p:nvSpPr>
            <p:spPr bwMode="auto">
              <a:xfrm flipH="1">
                <a:off x="4366"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36" name="Line 1312"/>
              <p:cNvSpPr>
                <a:spLocks noChangeShapeType="1"/>
              </p:cNvSpPr>
              <p:nvPr/>
            </p:nvSpPr>
            <p:spPr bwMode="auto">
              <a:xfrm flipH="1">
                <a:off x="4313"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37" name="Line 1313"/>
              <p:cNvSpPr>
                <a:spLocks noChangeShapeType="1"/>
              </p:cNvSpPr>
              <p:nvPr/>
            </p:nvSpPr>
            <p:spPr bwMode="auto">
              <a:xfrm flipH="1">
                <a:off x="4263" y="2216"/>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38" name="Line 1314"/>
              <p:cNvSpPr>
                <a:spLocks noChangeShapeType="1"/>
              </p:cNvSpPr>
              <p:nvPr/>
            </p:nvSpPr>
            <p:spPr bwMode="auto">
              <a:xfrm flipH="1">
                <a:off x="4210"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39" name="Line 1315"/>
              <p:cNvSpPr>
                <a:spLocks noChangeShapeType="1"/>
              </p:cNvSpPr>
              <p:nvPr/>
            </p:nvSpPr>
            <p:spPr bwMode="auto">
              <a:xfrm flipH="1">
                <a:off x="4158"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40" name="Line 1316"/>
              <p:cNvSpPr>
                <a:spLocks noChangeShapeType="1"/>
              </p:cNvSpPr>
              <p:nvPr/>
            </p:nvSpPr>
            <p:spPr bwMode="auto">
              <a:xfrm flipH="1">
                <a:off x="4107" y="2216"/>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41" name="Line 1317"/>
              <p:cNvSpPr>
                <a:spLocks noChangeShapeType="1"/>
              </p:cNvSpPr>
              <p:nvPr/>
            </p:nvSpPr>
            <p:spPr bwMode="auto">
              <a:xfrm flipH="1">
                <a:off x="4055" y="2216"/>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42" name="Line 1318"/>
              <p:cNvSpPr>
                <a:spLocks noChangeShapeType="1"/>
              </p:cNvSpPr>
              <p:nvPr/>
            </p:nvSpPr>
            <p:spPr bwMode="auto">
              <a:xfrm flipH="1">
                <a:off x="4025" y="2216"/>
                <a:ext cx="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43" name="Line 1319"/>
              <p:cNvSpPr>
                <a:spLocks noChangeShapeType="1"/>
              </p:cNvSpPr>
              <p:nvPr/>
            </p:nvSpPr>
            <p:spPr bwMode="auto">
              <a:xfrm flipH="1" flipV="1">
                <a:off x="4008" y="2213"/>
                <a:ext cx="17" cy="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44" name="Line 1320"/>
              <p:cNvSpPr>
                <a:spLocks noChangeShapeType="1"/>
              </p:cNvSpPr>
              <p:nvPr/>
            </p:nvSpPr>
            <p:spPr bwMode="auto">
              <a:xfrm flipH="1" flipV="1">
                <a:off x="4004" y="2209"/>
                <a:ext cx="4"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45" name="Line 1321"/>
              <p:cNvSpPr>
                <a:spLocks noChangeShapeType="1"/>
              </p:cNvSpPr>
              <p:nvPr/>
            </p:nvSpPr>
            <p:spPr bwMode="auto">
              <a:xfrm flipH="1" flipV="1">
                <a:off x="3983" y="2188"/>
                <a:ext cx="4"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46" name="Line 1322"/>
              <p:cNvSpPr>
                <a:spLocks noChangeShapeType="1"/>
              </p:cNvSpPr>
              <p:nvPr/>
            </p:nvSpPr>
            <p:spPr bwMode="auto">
              <a:xfrm flipH="1" flipV="1">
                <a:off x="3980" y="2169"/>
                <a:ext cx="3" cy="1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47" name="Line 1323"/>
              <p:cNvSpPr>
                <a:spLocks noChangeShapeType="1"/>
              </p:cNvSpPr>
              <p:nvPr/>
            </p:nvSpPr>
            <p:spPr bwMode="auto">
              <a:xfrm flipV="1">
                <a:off x="3980" y="2167"/>
                <a:ext cx="1"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48" name="Line 1324"/>
              <p:cNvSpPr>
                <a:spLocks noChangeShapeType="1"/>
              </p:cNvSpPr>
              <p:nvPr/>
            </p:nvSpPr>
            <p:spPr bwMode="auto">
              <a:xfrm flipV="1">
                <a:off x="3980" y="2115"/>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49" name="Line 1325"/>
              <p:cNvSpPr>
                <a:spLocks noChangeShapeType="1"/>
              </p:cNvSpPr>
              <p:nvPr/>
            </p:nvSpPr>
            <p:spPr bwMode="auto">
              <a:xfrm flipV="1">
                <a:off x="3980" y="2064"/>
                <a:ext cx="1" cy="2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50" name="Line 1326"/>
              <p:cNvSpPr>
                <a:spLocks noChangeShapeType="1"/>
              </p:cNvSpPr>
              <p:nvPr/>
            </p:nvSpPr>
            <p:spPr bwMode="auto">
              <a:xfrm flipV="1">
                <a:off x="3980" y="2011"/>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51" name="Line 1327"/>
              <p:cNvSpPr>
                <a:spLocks noChangeShapeType="1"/>
              </p:cNvSpPr>
              <p:nvPr/>
            </p:nvSpPr>
            <p:spPr bwMode="auto">
              <a:xfrm flipV="1">
                <a:off x="3980" y="1958"/>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52" name="Line 1328"/>
              <p:cNvSpPr>
                <a:spLocks noChangeShapeType="1"/>
              </p:cNvSpPr>
              <p:nvPr/>
            </p:nvSpPr>
            <p:spPr bwMode="auto">
              <a:xfrm flipV="1">
                <a:off x="3980" y="1907"/>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53" name="Line 1329"/>
              <p:cNvSpPr>
                <a:spLocks noChangeShapeType="1"/>
              </p:cNvSpPr>
              <p:nvPr/>
            </p:nvSpPr>
            <p:spPr bwMode="auto">
              <a:xfrm flipV="1">
                <a:off x="3980" y="1855"/>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54" name="Line 1330"/>
              <p:cNvSpPr>
                <a:spLocks noChangeShapeType="1"/>
              </p:cNvSpPr>
              <p:nvPr/>
            </p:nvSpPr>
            <p:spPr bwMode="auto">
              <a:xfrm flipV="1">
                <a:off x="3980" y="1802"/>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55" name="Line 1331"/>
              <p:cNvSpPr>
                <a:spLocks noChangeShapeType="1"/>
              </p:cNvSpPr>
              <p:nvPr/>
            </p:nvSpPr>
            <p:spPr bwMode="auto">
              <a:xfrm flipV="1">
                <a:off x="3980" y="1751"/>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56" name="Line 1332"/>
              <p:cNvSpPr>
                <a:spLocks noChangeShapeType="1"/>
              </p:cNvSpPr>
              <p:nvPr/>
            </p:nvSpPr>
            <p:spPr bwMode="auto">
              <a:xfrm flipV="1">
                <a:off x="3980" y="1699"/>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57" name="Line 1333"/>
              <p:cNvSpPr>
                <a:spLocks noChangeShapeType="1"/>
              </p:cNvSpPr>
              <p:nvPr/>
            </p:nvSpPr>
            <p:spPr bwMode="auto">
              <a:xfrm flipV="1">
                <a:off x="3980" y="1646"/>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58" name="Line 1334"/>
              <p:cNvSpPr>
                <a:spLocks noChangeShapeType="1"/>
              </p:cNvSpPr>
              <p:nvPr/>
            </p:nvSpPr>
            <p:spPr bwMode="auto">
              <a:xfrm flipV="1">
                <a:off x="3980" y="1595"/>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59" name="Line 1335"/>
              <p:cNvSpPr>
                <a:spLocks noChangeShapeType="1"/>
              </p:cNvSpPr>
              <p:nvPr/>
            </p:nvSpPr>
            <p:spPr bwMode="auto">
              <a:xfrm flipV="1">
                <a:off x="3980" y="1542"/>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60" name="Line 1336"/>
              <p:cNvSpPr>
                <a:spLocks noChangeShapeType="1"/>
              </p:cNvSpPr>
              <p:nvPr/>
            </p:nvSpPr>
            <p:spPr bwMode="auto">
              <a:xfrm flipV="1">
                <a:off x="3985" y="1506"/>
                <a:ext cx="9" cy="1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61" name="Line 1337"/>
              <p:cNvSpPr>
                <a:spLocks noChangeShapeType="1"/>
              </p:cNvSpPr>
              <p:nvPr/>
            </p:nvSpPr>
            <p:spPr bwMode="auto">
              <a:xfrm flipV="1">
                <a:off x="3994" y="1499"/>
                <a:ext cx="10" cy="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62" name="Line 1338"/>
              <p:cNvSpPr>
                <a:spLocks noChangeShapeType="1"/>
              </p:cNvSpPr>
              <p:nvPr/>
            </p:nvSpPr>
            <p:spPr bwMode="auto">
              <a:xfrm>
                <a:off x="4029"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63" name="Line 1339"/>
              <p:cNvSpPr>
                <a:spLocks noChangeShapeType="1"/>
              </p:cNvSpPr>
              <p:nvPr/>
            </p:nvSpPr>
            <p:spPr bwMode="auto">
              <a:xfrm>
                <a:off x="4079"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64" name="Line 1340"/>
              <p:cNvSpPr>
                <a:spLocks noChangeShapeType="1"/>
              </p:cNvSpPr>
              <p:nvPr/>
            </p:nvSpPr>
            <p:spPr bwMode="auto">
              <a:xfrm>
                <a:off x="4132"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65" name="Line 1341"/>
              <p:cNvSpPr>
                <a:spLocks noChangeShapeType="1"/>
              </p:cNvSpPr>
              <p:nvPr/>
            </p:nvSpPr>
            <p:spPr bwMode="auto">
              <a:xfrm>
                <a:off x="4184"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66" name="Line 1342"/>
              <p:cNvSpPr>
                <a:spLocks noChangeShapeType="1"/>
              </p:cNvSpPr>
              <p:nvPr/>
            </p:nvSpPr>
            <p:spPr bwMode="auto">
              <a:xfrm>
                <a:off x="4235"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67" name="Line 1343"/>
              <p:cNvSpPr>
                <a:spLocks noChangeShapeType="1"/>
              </p:cNvSpPr>
              <p:nvPr/>
            </p:nvSpPr>
            <p:spPr bwMode="auto">
              <a:xfrm>
                <a:off x="4287"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68" name="Line 1344"/>
              <p:cNvSpPr>
                <a:spLocks noChangeShapeType="1"/>
              </p:cNvSpPr>
              <p:nvPr/>
            </p:nvSpPr>
            <p:spPr bwMode="auto">
              <a:xfrm>
                <a:off x="4339" y="149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69" name="Line 1345"/>
              <p:cNvSpPr>
                <a:spLocks noChangeShapeType="1"/>
              </p:cNvSpPr>
              <p:nvPr/>
            </p:nvSpPr>
            <p:spPr bwMode="auto">
              <a:xfrm>
                <a:off x="4390"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70" name="Line 1346"/>
              <p:cNvSpPr>
                <a:spLocks noChangeShapeType="1"/>
              </p:cNvSpPr>
              <p:nvPr/>
            </p:nvSpPr>
            <p:spPr bwMode="auto">
              <a:xfrm>
                <a:off x="4442" y="149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71" name="Line 1347"/>
              <p:cNvSpPr>
                <a:spLocks noChangeShapeType="1"/>
              </p:cNvSpPr>
              <p:nvPr/>
            </p:nvSpPr>
            <p:spPr bwMode="auto">
              <a:xfrm>
                <a:off x="4495"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72" name="Line 1348"/>
              <p:cNvSpPr>
                <a:spLocks noChangeShapeType="1"/>
              </p:cNvSpPr>
              <p:nvPr/>
            </p:nvSpPr>
            <p:spPr bwMode="auto">
              <a:xfrm>
                <a:off x="4545" y="149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73" name="Line 1349"/>
              <p:cNvSpPr>
                <a:spLocks noChangeShapeType="1"/>
              </p:cNvSpPr>
              <p:nvPr/>
            </p:nvSpPr>
            <p:spPr bwMode="auto">
              <a:xfrm>
                <a:off x="4598"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74" name="Line 1350"/>
              <p:cNvSpPr>
                <a:spLocks noChangeShapeType="1"/>
              </p:cNvSpPr>
              <p:nvPr/>
            </p:nvSpPr>
            <p:spPr bwMode="auto">
              <a:xfrm>
                <a:off x="4650"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75" name="Line 1351"/>
              <p:cNvSpPr>
                <a:spLocks noChangeShapeType="1"/>
              </p:cNvSpPr>
              <p:nvPr/>
            </p:nvSpPr>
            <p:spPr bwMode="auto">
              <a:xfrm>
                <a:off x="4701"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76" name="Line 1352"/>
              <p:cNvSpPr>
                <a:spLocks noChangeShapeType="1"/>
              </p:cNvSpPr>
              <p:nvPr/>
            </p:nvSpPr>
            <p:spPr bwMode="auto">
              <a:xfrm>
                <a:off x="4753"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77" name="Line 1353"/>
              <p:cNvSpPr>
                <a:spLocks noChangeShapeType="1"/>
              </p:cNvSpPr>
              <p:nvPr/>
            </p:nvSpPr>
            <p:spPr bwMode="auto">
              <a:xfrm>
                <a:off x="4805" y="149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78" name="Line 1354"/>
              <p:cNvSpPr>
                <a:spLocks noChangeShapeType="1"/>
              </p:cNvSpPr>
              <p:nvPr/>
            </p:nvSpPr>
            <p:spPr bwMode="auto">
              <a:xfrm>
                <a:off x="4856"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79" name="Line 1355"/>
              <p:cNvSpPr>
                <a:spLocks noChangeShapeType="1"/>
              </p:cNvSpPr>
              <p:nvPr/>
            </p:nvSpPr>
            <p:spPr bwMode="auto">
              <a:xfrm>
                <a:off x="4908" y="149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80" name="Line 1356"/>
              <p:cNvSpPr>
                <a:spLocks noChangeShapeType="1"/>
              </p:cNvSpPr>
              <p:nvPr/>
            </p:nvSpPr>
            <p:spPr bwMode="auto">
              <a:xfrm>
                <a:off x="4961" y="149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81" name="Line 1357"/>
              <p:cNvSpPr>
                <a:spLocks noChangeShapeType="1"/>
              </p:cNvSpPr>
              <p:nvPr/>
            </p:nvSpPr>
            <p:spPr bwMode="auto">
              <a:xfrm>
                <a:off x="5011" y="1499"/>
                <a:ext cx="13" cy="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82" name="Line 1358"/>
              <p:cNvSpPr>
                <a:spLocks noChangeShapeType="1"/>
              </p:cNvSpPr>
              <p:nvPr/>
            </p:nvSpPr>
            <p:spPr bwMode="auto">
              <a:xfrm>
                <a:off x="5024" y="1506"/>
                <a:ext cx="7"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83" name="Line 1359"/>
              <p:cNvSpPr>
                <a:spLocks noChangeShapeType="1"/>
              </p:cNvSpPr>
              <p:nvPr/>
            </p:nvSpPr>
            <p:spPr bwMode="auto">
              <a:xfrm>
                <a:off x="5038" y="1539"/>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84" name="Line 1360"/>
              <p:cNvSpPr>
                <a:spLocks noChangeShapeType="1"/>
              </p:cNvSpPr>
              <p:nvPr/>
            </p:nvSpPr>
            <p:spPr bwMode="auto">
              <a:xfrm>
                <a:off x="5038" y="1592"/>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85" name="Line 1361"/>
              <p:cNvSpPr>
                <a:spLocks noChangeShapeType="1"/>
              </p:cNvSpPr>
              <p:nvPr/>
            </p:nvSpPr>
            <p:spPr bwMode="auto">
              <a:xfrm>
                <a:off x="5038" y="1644"/>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86" name="Line 1362"/>
              <p:cNvSpPr>
                <a:spLocks noChangeShapeType="1"/>
              </p:cNvSpPr>
              <p:nvPr/>
            </p:nvSpPr>
            <p:spPr bwMode="auto">
              <a:xfrm>
                <a:off x="5038" y="1695"/>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87" name="Line 1363"/>
              <p:cNvSpPr>
                <a:spLocks noChangeShapeType="1"/>
              </p:cNvSpPr>
              <p:nvPr/>
            </p:nvSpPr>
            <p:spPr bwMode="auto">
              <a:xfrm>
                <a:off x="5038" y="1748"/>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88" name="Line 1364"/>
              <p:cNvSpPr>
                <a:spLocks noChangeShapeType="1"/>
              </p:cNvSpPr>
              <p:nvPr/>
            </p:nvSpPr>
            <p:spPr bwMode="auto">
              <a:xfrm>
                <a:off x="5038" y="1800"/>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89" name="Line 1365"/>
              <p:cNvSpPr>
                <a:spLocks noChangeShapeType="1"/>
              </p:cNvSpPr>
              <p:nvPr/>
            </p:nvSpPr>
            <p:spPr bwMode="auto">
              <a:xfrm>
                <a:off x="5038" y="1851"/>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90" name="Line 1366"/>
              <p:cNvSpPr>
                <a:spLocks noChangeShapeType="1"/>
              </p:cNvSpPr>
              <p:nvPr/>
            </p:nvSpPr>
            <p:spPr bwMode="auto">
              <a:xfrm>
                <a:off x="5038" y="1904"/>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91" name="Line 1367"/>
              <p:cNvSpPr>
                <a:spLocks noChangeShapeType="1"/>
              </p:cNvSpPr>
              <p:nvPr/>
            </p:nvSpPr>
            <p:spPr bwMode="auto">
              <a:xfrm>
                <a:off x="5038" y="1957"/>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92" name="Line 1368"/>
              <p:cNvSpPr>
                <a:spLocks noChangeShapeType="1"/>
              </p:cNvSpPr>
              <p:nvPr/>
            </p:nvSpPr>
            <p:spPr bwMode="auto">
              <a:xfrm>
                <a:off x="5038" y="2007"/>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93" name="Line 1369"/>
              <p:cNvSpPr>
                <a:spLocks noChangeShapeType="1"/>
              </p:cNvSpPr>
              <p:nvPr/>
            </p:nvSpPr>
            <p:spPr bwMode="auto">
              <a:xfrm>
                <a:off x="5038" y="2060"/>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94" name="Line 1370"/>
              <p:cNvSpPr>
                <a:spLocks noChangeShapeType="1"/>
              </p:cNvSpPr>
              <p:nvPr/>
            </p:nvSpPr>
            <p:spPr bwMode="auto">
              <a:xfrm>
                <a:off x="5038" y="2113"/>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95" name="Line 1371"/>
              <p:cNvSpPr>
                <a:spLocks noChangeShapeType="1"/>
              </p:cNvSpPr>
              <p:nvPr/>
            </p:nvSpPr>
            <p:spPr bwMode="auto">
              <a:xfrm>
                <a:off x="5038" y="2164"/>
                <a:ext cx="1" cy="5"/>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96" name="Line 1372"/>
              <p:cNvSpPr>
                <a:spLocks noChangeShapeType="1"/>
              </p:cNvSpPr>
              <p:nvPr/>
            </p:nvSpPr>
            <p:spPr bwMode="auto">
              <a:xfrm flipH="1">
                <a:off x="5031" y="2169"/>
                <a:ext cx="7" cy="2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97" name="Line 1373"/>
              <p:cNvSpPr>
                <a:spLocks noChangeShapeType="1"/>
              </p:cNvSpPr>
              <p:nvPr/>
            </p:nvSpPr>
            <p:spPr bwMode="auto">
              <a:xfrm flipH="1">
                <a:off x="3870" y="2718"/>
                <a:ext cx="2"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98" name="Line 1374"/>
              <p:cNvSpPr>
                <a:spLocks noChangeShapeType="1"/>
              </p:cNvSpPr>
              <p:nvPr/>
            </p:nvSpPr>
            <p:spPr bwMode="auto">
              <a:xfrm flipH="1">
                <a:off x="3852" y="2720"/>
                <a:ext cx="18" cy="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7999" name="Line 1375"/>
              <p:cNvSpPr>
                <a:spLocks noChangeShapeType="1"/>
              </p:cNvSpPr>
              <p:nvPr/>
            </p:nvSpPr>
            <p:spPr bwMode="auto">
              <a:xfrm flipH="1">
                <a:off x="3847" y="2723"/>
                <a:ext cx="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00" name="Line 1376"/>
              <p:cNvSpPr>
                <a:spLocks noChangeShapeType="1"/>
              </p:cNvSpPr>
              <p:nvPr/>
            </p:nvSpPr>
            <p:spPr bwMode="auto">
              <a:xfrm flipH="1">
                <a:off x="3795"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01" name="Line 1377"/>
              <p:cNvSpPr>
                <a:spLocks noChangeShapeType="1"/>
              </p:cNvSpPr>
              <p:nvPr/>
            </p:nvSpPr>
            <p:spPr bwMode="auto">
              <a:xfrm flipH="1">
                <a:off x="3744"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02" name="Line 1378"/>
              <p:cNvSpPr>
                <a:spLocks noChangeShapeType="1"/>
              </p:cNvSpPr>
              <p:nvPr/>
            </p:nvSpPr>
            <p:spPr bwMode="auto">
              <a:xfrm flipH="1">
                <a:off x="3692"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03" name="Line 1379"/>
              <p:cNvSpPr>
                <a:spLocks noChangeShapeType="1"/>
              </p:cNvSpPr>
              <p:nvPr/>
            </p:nvSpPr>
            <p:spPr bwMode="auto">
              <a:xfrm flipH="1">
                <a:off x="3639" y="272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04" name="Line 1380"/>
              <p:cNvSpPr>
                <a:spLocks noChangeShapeType="1"/>
              </p:cNvSpPr>
              <p:nvPr/>
            </p:nvSpPr>
            <p:spPr bwMode="auto">
              <a:xfrm flipH="1">
                <a:off x="3589"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05" name="Line 1381"/>
              <p:cNvSpPr>
                <a:spLocks noChangeShapeType="1"/>
              </p:cNvSpPr>
              <p:nvPr/>
            </p:nvSpPr>
            <p:spPr bwMode="auto">
              <a:xfrm flipH="1">
                <a:off x="3536" y="272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06" name="Line 1382"/>
              <p:cNvSpPr>
                <a:spLocks noChangeShapeType="1"/>
              </p:cNvSpPr>
              <p:nvPr/>
            </p:nvSpPr>
            <p:spPr bwMode="auto">
              <a:xfrm flipH="1">
                <a:off x="3484"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07" name="Line 1383"/>
              <p:cNvSpPr>
                <a:spLocks noChangeShapeType="1"/>
              </p:cNvSpPr>
              <p:nvPr/>
            </p:nvSpPr>
            <p:spPr bwMode="auto">
              <a:xfrm flipH="1">
                <a:off x="3433" y="272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08" name="Line 1384"/>
              <p:cNvSpPr>
                <a:spLocks noChangeShapeType="1"/>
              </p:cNvSpPr>
              <p:nvPr/>
            </p:nvSpPr>
            <p:spPr bwMode="auto">
              <a:xfrm flipH="1">
                <a:off x="3381"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09" name="Line 1385"/>
              <p:cNvSpPr>
                <a:spLocks noChangeShapeType="1"/>
              </p:cNvSpPr>
              <p:nvPr/>
            </p:nvSpPr>
            <p:spPr bwMode="auto">
              <a:xfrm flipH="1">
                <a:off x="3330" y="2723"/>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10" name="Line 1386"/>
              <p:cNvSpPr>
                <a:spLocks noChangeShapeType="1"/>
              </p:cNvSpPr>
              <p:nvPr/>
            </p:nvSpPr>
            <p:spPr bwMode="auto">
              <a:xfrm flipH="1">
                <a:off x="3278"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11" name="Line 1387"/>
              <p:cNvSpPr>
                <a:spLocks noChangeShapeType="1"/>
              </p:cNvSpPr>
              <p:nvPr/>
            </p:nvSpPr>
            <p:spPr bwMode="auto">
              <a:xfrm flipH="1">
                <a:off x="3226"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12" name="Line 1388"/>
              <p:cNvSpPr>
                <a:spLocks noChangeShapeType="1"/>
              </p:cNvSpPr>
              <p:nvPr/>
            </p:nvSpPr>
            <p:spPr bwMode="auto">
              <a:xfrm flipH="1">
                <a:off x="3175" y="2723"/>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13" name="Line 1389"/>
              <p:cNvSpPr>
                <a:spLocks noChangeShapeType="1"/>
              </p:cNvSpPr>
              <p:nvPr/>
            </p:nvSpPr>
            <p:spPr bwMode="auto">
              <a:xfrm flipH="1">
                <a:off x="3123"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14" name="Line 1390"/>
              <p:cNvSpPr>
                <a:spLocks noChangeShapeType="1"/>
              </p:cNvSpPr>
              <p:nvPr/>
            </p:nvSpPr>
            <p:spPr bwMode="auto">
              <a:xfrm flipH="1">
                <a:off x="3070" y="272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15" name="Line 1391"/>
              <p:cNvSpPr>
                <a:spLocks noChangeShapeType="1"/>
              </p:cNvSpPr>
              <p:nvPr/>
            </p:nvSpPr>
            <p:spPr bwMode="auto">
              <a:xfrm flipH="1">
                <a:off x="3020" y="2723"/>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16" name="Line 1392"/>
              <p:cNvSpPr>
                <a:spLocks noChangeShapeType="1"/>
              </p:cNvSpPr>
              <p:nvPr/>
            </p:nvSpPr>
            <p:spPr bwMode="auto">
              <a:xfrm flipH="1">
                <a:off x="2967" y="272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17" name="Line 1393"/>
              <p:cNvSpPr>
                <a:spLocks noChangeShapeType="1"/>
              </p:cNvSpPr>
              <p:nvPr/>
            </p:nvSpPr>
            <p:spPr bwMode="auto">
              <a:xfrm flipH="1">
                <a:off x="2915"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18" name="Line 1394"/>
              <p:cNvSpPr>
                <a:spLocks noChangeShapeType="1"/>
              </p:cNvSpPr>
              <p:nvPr/>
            </p:nvSpPr>
            <p:spPr bwMode="auto">
              <a:xfrm flipH="1">
                <a:off x="2864" y="2723"/>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19" name="Line 1395"/>
              <p:cNvSpPr>
                <a:spLocks noChangeShapeType="1"/>
              </p:cNvSpPr>
              <p:nvPr/>
            </p:nvSpPr>
            <p:spPr bwMode="auto">
              <a:xfrm flipH="1">
                <a:off x="2812"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20" name="Line 1396"/>
              <p:cNvSpPr>
                <a:spLocks noChangeShapeType="1"/>
              </p:cNvSpPr>
              <p:nvPr/>
            </p:nvSpPr>
            <p:spPr bwMode="auto">
              <a:xfrm flipH="1">
                <a:off x="2760"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21" name="Line 1397"/>
              <p:cNvSpPr>
                <a:spLocks noChangeShapeType="1"/>
              </p:cNvSpPr>
              <p:nvPr/>
            </p:nvSpPr>
            <p:spPr bwMode="auto">
              <a:xfrm flipH="1">
                <a:off x="2709" y="2723"/>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22" name="Line 1398"/>
              <p:cNvSpPr>
                <a:spLocks noChangeShapeType="1"/>
              </p:cNvSpPr>
              <p:nvPr/>
            </p:nvSpPr>
            <p:spPr bwMode="auto">
              <a:xfrm flipH="1">
                <a:off x="2657"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23" name="Line 1399"/>
              <p:cNvSpPr>
                <a:spLocks noChangeShapeType="1"/>
              </p:cNvSpPr>
              <p:nvPr/>
            </p:nvSpPr>
            <p:spPr bwMode="auto">
              <a:xfrm flipH="1">
                <a:off x="2604" y="272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24" name="Line 1400"/>
              <p:cNvSpPr>
                <a:spLocks noChangeShapeType="1"/>
              </p:cNvSpPr>
              <p:nvPr/>
            </p:nvSpPr>
            <p:spPr bwMode="auto">
              <a:xfrm flipH="1">
                <a:off x="2554" y="2723"/>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25" name="Line 1401"/>
              <p:cNvSpPr>
                <a:spLocks noChangeShapeType="1"/>
              </p:cNvSpPr>
              <p:nvPr/>
            </p:nvSpPr>
            <p:spPr bwMode="auto">
              <a:xfrm flipH="1">
                <a:off x="2501" y="272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26" name="Line 1402"/>
              <p:cNvSpPr>
                <a:spLocks noChangeShapeType="1"/>
              </p:cNvSpPr>
              <p:nvPr/>
            </p:nvSpPr>
            <p:spPr bwMode="auto">
              <a:xfrm flipH="1">
                <a:off x="2449"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27" name="Line 1403"/>
              <p:cNvSpPr>
                <a:spLocks noChangeShapeType="1"/>
              </p:cNvSpPr>
              <p:nvPr/>
            </p:nvSpPr>
            <p:spPr bwMode="auto">
              <a:xfrm flipH="1">
                <a:off x="2398" y="2723"/>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28" name="Line 1404"/>
              <p:cNvSpPr>
                <a:spLocks noChangeShapeType="1"/>
              </p:cNvSpPr>
              <p:nvPr/>
            </p:nvSpPr>
            <p:spPr bwMode="auto">
              <a:xfrm flipH="1">
                <a:off x="2346"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29" name="Line 1405"/>
              <p:cNvSpPr>
                <a:spLocks noChangeShapeType="1"/>
              </p:cNvSpPr>
              <p:nvPr/>
            </p:nvSpPr>
            <p:spPr bwMode="auto">
              <a:xfrm flipH="1">
                <a:off x="2294"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30" name="Line 1406"/>
              <p:cNvSpPr>
                <a:spLocks noChangeShapeType="1"/>
              </p:cNvSpPr>
              <p:nvPr/>
            </p:nvSpPr>
            <p:spPr bwMode="auto">
              <a:xfrm flipH="1">
                <a:off x="2243" y="2723"/>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31" name="Line 1407"/>
              <p:cNvSpPr>
                <a:spLocks noChangeShapeType="1"/>
              </p:cNvSpPr>
              <p:nvPr/>
            </p:nvSpPr>
            <p:spPr bwMode="auto">
              <a:xfrm flipH="1">
                <a:off x="2191"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32" name="Line 1408"/>
              <p:cNvSpPr>
                <a:spLocks noChangeShapeType="1"/>
              </p:cNvSpPr>
              <p:nvPr/>
            </p:nvSpPr>
            <p:spPr bwMode="auto">
              <a:xfrm flipH="1">
                <a:off x="2138" y="272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33" name="Line 1409"/>
              <p:cNvSpPr>
                <a:spLocks noChangeShapeType="1"/>
              </p:cNvSpPr>
              <p:nvPr/>
            </p:nvSpPr>
            <p:spPr bwMode="auto">
              <a:xfrm flipH="1">
                <a:off x="2088" y="2723"/>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34" name="Line 1410"/>
              <p:cNvSpPr>
                <a:spLocks noChangeShapeType="1"/>
              </p:cNvSpPr>
              <p:nvPr/>
            </p:nvSpPr>
            <p:spPr bwMode="auto">
              <a:xfrm flipH="1">
                <a:off x="2035" y="2723"/>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35" name="Line 1411"/>
              <p:cNvSpPr>
                <a:spLocks noChangeShapeType="1"/>
              </p:cNvSpPr>
              <p:nvPr/>
            </p:nvSpPr>
            <p:spPr bwMode="auto">
              <a:xfrm flipH="1">
                <a:off x="1983"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36" name="Line 1412"/>
              <p:cNvSpPr>
                <a:spLocks noChangeShapeType="1"/>
              </p:cNvSpPr>
              <p:nvPr/>
            </p:nvSpPr>
            <p:spPr bwMode="auto">
              <a:xfrm flipH="1">
                <a:off x="1932" y="2723"/>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37" name="Line 1413"/>
              <p:cNvSpPr>
                <a:spLocks noChangeShapeType="1"/>
              </p:cNvSpPr>
              <p:nvPr/>
            </p:nvSpPr>
            <p:spPr bwMode="auto">
              <a:xfrm flipH="1">
                <a:off x="1880"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38" name="Line 1414"/>
              <p:cNvSpPr>
                <a:spLocks noChangeShapeType="1"/>
              </p:cNvSpPr>
              <p:nvPr/>
            </p:nvSpPr>
            <p:spPr bwMode="auto">
              <a:xfrm flipH="1">
                <a:off x="1828"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39" name="Line 1415"/>
              <p:cNvSpPr>
                <a:spLocks noChangeShapeType="1"/>
              </p:cNvSpPr>
              <p:nvPr/>
            </p:nvSpPr>
            <p:spPr bwMode="auto">
              <a:xfrm flipH="1">
                <a:off x="1777" y="2723"/>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40" name="Line 1416"/>
              <p:cNvSpPr>
                <a:spLocks noChangeShapeType="1"/>
              </p:cNvSpPr>
              <p:nvPr/>
            </p:nvSpPr>
            <p:spPr bwMode="auto">
              <a:xfrm flipH="1">
                <a:off x="1725"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41" name="Line 1417"/>
              <p:cNvSpPr>
                <a:spLocks noChangeShapeType="1"/>
              </p:cNvSpPr>
              <p:nvPr/>
            </p:nvSpPr>
            <p:spPr bwMode="auto">
              <a:xfrm flipH="1">
                <a:off x="1672"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42" name="Line 1418"/>
              <p:cNvSpPr>
                <a:spLocks noChangeShapeType="1"/>
              </p:cNvSpPr>
              <p:nvPr/>
            </p:nvSpPr>
            <p:spPr bwMode="auto">
              <a:xfrm flipH="1">
                <a:off x="1622" y="2723"/>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43" name="Line 1419"/>
              <p:cNvSpPr>
                <a:spLocks noChangeShapeType="1"/>
              </p:cNvSpPr>
              <p:nvPr/>
            </p:nvSpPr>
            <p:spPr bwMode="auto">
              <a:xfrm flipH="1">
                <a:off x="1569"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44" name="Line 1420"/>
              <p:cNvSpPr>
                <a:spLocks noChangeShapeType="1"/>
              </p:cNvSpPr>
              <p:nvPr/>
            </p:nvSpPr>
            <p:spPr bwMode="auto">
              <a:xfrm flipH="1">
                <a:off x="1517"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45" name="Line 1421"/>
              <p:cNvSpPr>
                <a:spLocks noChangeShapeType="1"/>
              </p:cNvSpPr>
              <p:nvPr/>
            </p:nvSpPr>
            <p:spPr bwMode="auto">
              <a:xfrm flipH="1">
                <a:off x="1466" y="2723"/>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46" name="Line 1422"/>
              <p:cNvSpPr>
                <a:spLocks noChangeShapeType="1"/>
              </p:cNvSpPr>
              <p:nvPr/>
            </p:nvSpPr>
            <p:spPr bwMode="auto">
              <a:xfrm flipH="1">
                <a:off x="1414"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47" name="Line 1423"/>
              <p:cNvSpPr>
                <a:spLocks noChangeShapeType="1"/>
              </p:cNvSpPr>
              <p:nvPr/>
            </p:nvSpPr>
            <p:spPr bwMode="auto">
              <a:xfrm flipH="1">
                <a:off x="1362"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48" name="Line 1424"/>
              <p:cNvSpPr>
                <a:spLocks noChangeShapeType="1"/>
              </p:cNvSpPr>
              <p:nvPr/>
            </p:nvSpPr>
            <p:spPr bwMode="auto">
              <a:xfrm flipH="1">
                <a:off x="1311" y="2723"/>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49" name="Line 1425"/>
              <p:cNvSpPr>
                <a:spLocks noChangeShapeType="1"/>
              </p:cNvSpPr>
              <p:nvPr/>
            </p:nvSpPr>
            <p:spPr bwMode="auto">
              <a:xfrm flipH="1">
                <a:off x="1259"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50" name="Line 1426"/>
              <p:cNvSpPr>
                <a:spLocks noChangeShapeType="1"/>
              </p:cNvSpPr>
              <p:nvPr/>
            </p:nvSpPr>
            <p:spPr bwMode="auto">
              <a:xfrm flipH="1">
                <a:off x="1206"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51" name="Line 1427"/>
              <p:cNvSpPr>
                <a:spLocks noChangeShapeType="1"/>
              </p:cNvSpPr>
              <p:nvPr/>
            </p:nvSpPr>
            <p:spPr bwMode="auto">
              <a:xfrm flipH="1">
                <a:off x="1156" y="2723"/>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52" name="Line 1428"/>
              <p:cNvSpPr>
                <a:spLocks noChangeShapeType="1"/>
              </p:cNvSpPr>
              <p:nvPr/>
            </p:nvSpPr>
            <p:spPr bwMode="auto">
              <a:xfrm flipH="1">
                <a:off x="1103"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53" name="Line 1429"/>
              <p:cNvSpPr>
                <a:spLocks noChangeShapeType="1"/>
              </p:cNvSpPr>
              <p:nvPr/>
            </p:nvSpPr>
            <p:spPr bwMode="auto">
              <a:xfrm flipH="1">
                <a:off x="1051"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54" name="Line 1430"/>
              <p:cNvSpPr>
                <a:spLocks noChangeShapeType="1"/>
              </p:cNvSpPr>
              <p:nvPr/>
            </p:nvSpPr>
            <p:spPr bwMode="auto">
              <a:xfrm flipH="1">
                <a:off x="1000"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55" name="Line 1431"/>
              <p:cNvSpPr>
                <a:spLocks noChangeShapeType="1"/>
              </p:cNvSpPr>
              <p:nvPr/>
            </p:nvSpPr>
            <p:spPr bwMode="auto">
              <a:xfrm flipH="1">
                <a:off x="948"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56" name="Line 1432"/>
              <p:cNvSpPr>
                <a:spLocks noChangeShapeType="1"/>
              </p:cNvSpPr>
              <p:nvPr/>
            </p:nvSpPr>
            <p:spPr bwMode="auto">
              <a:xfrm flipH="1">
                <a:off x="896"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57" name="Line 1433"/>
              <p:cNvSpPr>
                <a:spLocks noChangeShapeType="1"/>
              </p:cNvSpPr>
              <p:nvPr/>
            </p:nvSpPr>
            <p:spPr bwMode="auto">
              <a:xfrm flipH="1">
                <a:off x="845"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58" name="Line 1434"/>
              <p:cNvSpPr>
                <a:spLocks noChangeShapeType="1"/>
              </p:cNvSpPr>
              <p:nvPr/>
            </p:nvSpPr>
            <p:spPr bwMode="auto">
              <a:xfrm flipH="1">
                <a:off x="793"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59" name="Line 1435"/>
              <p:cNvSpPr>
                <a:spLocks noChangeShapeType="1"/>
              </p:cNvSpPr>
              <p:nvPr/>
            </p:nvSpPr>
            <p:spPr bwMode="auto">
              <a:xfrm flipH="1">
                <a:off x="740" y="2723"/>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60" name="Line 1436"/>
              <p:cNvSpPr>
                <a:spLocks noChangeShapeType="1"/>
              </p:cNvSpPr>
              <p:nvPr/>
            </p:nvSpPr>
            <p:spPr bwMode="auto">
              <a:xfrm flipH="1">
                <a:off x="700" y="2723"/>
                <a:ext cx="1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61" name="Line 1437"/>
              <p:cNvSpPr>
                <a:spLocks noChangeShapeType="1"/>
              </p:cNvSpPr>
              <p:nvPr/>
            </p:nvSpPr>
            <p:spPr bwMode="auto">
              <a:xfrm flipH="1" flipV="1">
                <a:off x="690" y="2722"/>
                <a:ext cx="10"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62" name="Line 1438"/>
              <p:cNvSpPr>
                <a:spLocks noChangeShapeType="1"/>
              </p:cNvSpPr>
              <p:nvPr/>
            </p:nvSpPr>
            <p:spPr bwMode="auto">
              <a:xfrm flipH="1" flipV="1">
                <a:off x="658" y="2695"/>
                <a:ext cx="9" cy="1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63" name="Line 1439"/>
              <p:cNvSpPr>
                <a:spLocks noChangeShapeType="1"/>
              </p:cNvSpPr>
              <p:nvPr/>
            </p:nvSpPr>
            <p:spPr bwMode="auto">
              <a:xfrm flipH="1" flipV="1">
                <a:off x="656" y="2685"/>
                <a:ext cx="2"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64" name="Line 1440"/>
              <p:cNvSpPr>
                <a:spLocks noChangeShapeType="1"/>
              </p:cNvSpPr>
              <p:nvPr/>
            </p:nvSpPr>
            <p:spPr bwMode="auto">
              <a:xfrm flipV="1">
                <a:off x="655" y="2634"/>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65" name="Line 1441"/>
              <p:cNvSpPr>
                <a:spLocks noChangeShapeType="1"/>
              </p:cNvSpPr>
              <p:nvPr/>
            </p:nvSpPr>
            <p:spPr bwMode="auto">
              <a:xfrm flipV="1">
                <a:off x="655" y="2581"/>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66" name="Line 1442"/>
              <p:cNvSpPr>
                <a:spLocks noChangeShapeType="1"/>
              </p:cNvSpPr>
              <p:nvPr/>
            </p:nvSpPr>
            <p:spPr bwMode="auto">
              <a:xfrm flipV="1">
                <a:off x="655" y="2529"/>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67" name="Line 1443"/>
              <p:cNvSpPr>
                <a:spLocks noChangeShapeType="1"/>
              </p:cNvSpPr>
              <p:nvPr/>
            </p:nvSpPr>
            <p:spPr bwMode="auto">
              <a:xfrm flipV="1">
                <a:off x="655" y="2478"/>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68" name="Line 1444"/>
              <p:cNvSpPr>
                <a:spLocks noChangeShapeType="1"/>
              </p:cNvSpPr>
              <p:nvPr/>
            </p:nvSpPr>
            <p:spPr bwMode="auto">
              <a:xfrm flipV="1">
                <a:off x="655" y="2425"/>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69" name="Line 1445"/>
              <p:cNvSpPr>
                <a:spLocks noChangeShapeType="1"/>
              </p:cNvSpPr>
              <p:nvPr/>
            </p:nvSpPr>
            <p:spPr bwMode="auto">
              <a:xfrm flipV="1">
                <a:off x="655" y="2372"/>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70" name="Line 1446"/>
              <p:cNvSpPr>
                <a:spLocks noChangeShapeType="1"/>
              </p:cNvSpPr>
              <p:nvPr/>
            </p:nvSpPr>
            <p:spPr bwMode="auto">
              <a:xfrm flipV="1">
                <a:off x="655" y="2321"/>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71" name="Line 1447"/>
              <p:cNvSpPr>
                <a:spLocks noChangeShapeType="1"/>
              </p:cNvSpPr>
              <p:nvPr/>
            </p:nvSpPr>
            <p:spPr bwMode="auto">
              <a:xfrm flipV="1">
                <a:off x="655" y="2269"/>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72" name="Line 1448"/>
              <p:cNvSpPr>
                <a:spLocks noChangeShapeType="1"/>
              </p:cNvSpPr>
              <p:nvPr/>
            </p:nvSpPr>
            <p:spPr bwMode="auto">
              <a:xfrm flipV="1">
                <a:off x="655" y="2216"/>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73" name="Line 1449"/>
              <p:cNvSpPr>
                <a:spLocks noChangeShapeType="1"/>
              </p:cNvSpPr>
              <p:nvPr/>
            </p:nvSpPr>
            <p:spPr bwMode="auto">
              <a:xfrm flipV="1">
                <a:off x="655" y="2165"/>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74" name="Line 1450"/>
              <p:cNvSpPr>
                <a:spLocks noChangeShapeType="1"/>
              </p:cNvSpPr>
              <p:nvPr/>
            </p:nvSpPr>
            <p:spPr bwMode="auto">
              <a:xfrm flipV="1">
                <a:off x="655" y="2113"/>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75" name="Line 1451"/>
              <p:cNvSpPr>
                <a:spLocks noChangeShapeType="1"/>
              </p:cNvSpPr>
              <p:nvPr/>
            </p:nvSpPr>
            <p:spPr bwMode="auto">
              <a:xfrm flipV="1">
                <a:off x="655" y="2060"/>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76" name="Line 1452"/>
              <p:cNvSpPr>
                <a:spLocks noChangeShapeType="1"/>
              </p:cNvSpPr>
              <p:nvPr/>
            </p:nvSpPr>
            <p:spPr bwMode="auto">
              <a:xfrm flipV="1">
                <a:off x="655" y="2009"/>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77" name="Line 1453"/>
              <p:cNvSpPr>
                <a:spLocks noChangeShapeType="1"/>
              </p:cNvSpPr>
              <p:nvPr/>
            </p:nvSpPr>
            <p:spPr bwMode="auto">
              <a:xfrm flipV="1">
                <a:off x="655" y="1957"/>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78" name="Line 1454"/>
              <p:cNvSpPr>
                <a:spLocks noChangeShapeType="1"/>
              </p:cNvSpPr>
              <p:nvPr/>
            </p:nvSpPr>
            <p:spPr bwMode="auto">
              <a:xfrm flipV="1">
                <a:off x="655" y="1904"/>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79" name="Line 1455"/>
              <p:cNvSpPr>
                <a:spLocks noChangeShapeType="1"/>
              </p:cNvSpPr>
              <p:nvPr/>
            </p:nvSpPr>
            <p:spPr bwMode="auto">
              <a:xfrm flipV="1">
                <a:off x="655" y="1853"/>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80" name="Line 1456"/>
              <p:cNvSpPr>
                <a:spLocks noChangeShapeType="1"/>
              </p:cNvSpPr>
              <p:nvPr/>
            </p:nvSpPr>
            <p:spPr bwMode="auto">
              <a:xfrm flipV="1">
                <a:off x="655" y="1800"/>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81" name="Line 1457"/>
              <p:cNvSpPr>
                <a:spLocks noChangeShapeType="1"/>
              </p:cNvSpPr>
              <p:nvPr/>
            </p:nvSpPr>
            <p:spPr bwMode="auto">
              <a:xfrm flipV="1">
                <a:off x="655" y="1748"/>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82" name="Line 1458"/>
              <p:cNvSpPr>
                <a:spLocks noChangeShapeType="1"/>
              </p:cNvSpPr>
              <p:nvPr/>
            </p:nvSpPr>
            <p:spPr bwMode="auto">
              <a:xfrm flipV="1">
                <a:off x="655" y="1697"/>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83" name="Line 1459"/>
              <p:cNvSpPr>
                <a:spLocks noChangeShapeType="1"/>
              </p:cNvSpPr>
              <p:nvPr/>
            </p:nvSpPr>
            <p:spPr bwMode="auto">
              <a:xfrm flipV="1">
                <a:off x="655" y="1644"/>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84" name="Line 1460"/>
              <p:cNvSpPr>
                <a:spLocks noChangeShapeType="1"/>
              </p:cNvSpPr>
              <p:nvPr/>
            </p:nvSpPr>
            <p:spPr bwMode="auto">
              <a:xfrm flipV="1">
                <a:off x="655" y="1592"/>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85" name="Line 1461"/>
              <p:cNvSpPr>
                <a:spLocks noChangeShapeType="1"/>
              </p:cNvSpPr>
              <p:nvPr/>
            </p:nvSpPr>
            <p:spPr bwMode="auto">
              <a:xfrm flipV="1">
                <a:off x="655" y="1541"/>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86" name="Line 1462"/>
              <p:cNvSpPr>
                <a:spLocks noChangeShapeType="1"/>
              </p:cNvSpPr>
              <p:nvPr/>
            </p:nvSpPr>
            <p:spPr bwMode="auto">
              <a:xfrm flipV="1">
                <a:off x="655" y="1488"/>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87" name="Line 1463"/>
              <p:cNvSpPr>
                <a:spLocks noChangeShapeType="1"/>
              </p:cNvSpPr>
              <p:nvPr/>
            </p:nvSpPr>
            <p:spPr bwMode="auto">
              <a:xfrm flipV="1">
                <a:off x="655" y="1437"/>
                <a:ext cx="1" cy="25"/>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88" name="Line 1464"/>
              <p:cNvSpPr>
                <a:spLocks noChangeShapeType="1"/>
              </p:cNvSpPr>
              <p:nvPr/>
            </p:nvSpPr>
            <p:spPr bwMode="auto">
              <a:xfrm flipV="1">
                <a:off x="662" y="1404"/>
                <a:ext cx="7" cy="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89" name="Line 1465"/>
              <p:cNvSpPr>
                <a:spLocks noChangeShapeType="1"/>
              </p:cNvSpPr>
              <p:nvPr/>
            </p:nvSpPr>
            <p:spPr bwMode="auto">
              <a:xfrm flipV="1">
                <a:off x="669" y="1395"/>
                <a:ext cx="12" cy="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90" name="Line 1466"/>
              <p:cNvSpPr>
                <a:spLocks noChangeShapeType="1"/>
              </p:cNvSpPr>
              <p:nvPr/>
            </p:nvSpPr>
            <p:spPr bwMode="auto">
              <a:xfrm>
                <a:off x="707" y="1390"/>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91" name="Line 1467"/>
              <p:cNvSpPr>
                <a:spLocks noChangeShapeType="1"/>
              </p:cNvSpPr>
              <p:nvPr/>
            </p:nvSpPr>
            <p:spPr bwMode="auto">
              <a:xfrm>
                <a:off x="758"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92" name="Line 1468"/>
              <p:cNvSpPr>
                <a:spLocks noChangeShapeType="1"/>
              </p:cNvSpPr>
              <p:nvPr/>
            </p:nvSpPr>
            <p:spPr bwMode="auto">
              <a:xfrm>
                <a:off x="810"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93" name="Line 1469"/>
              <p:cNvSpPr>
                <a:spLocks noChangeShapeType="1"/>
              </p:cNvSpPr>
              <p:nvPr/>
            </p:nvSpPr>
            <p:spPr bwMode="auto">
              <a:xfrm>
                <a:off x="862" y="1390"/>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94" name="Line 1470"/>
              <p:cNvSpPr>
                <a:spLocks noChangeShapeType="1"/>
              </p:cNvSpPr>
              <p:nvPr/>
            </p:nvSpPr>
            <p:spPr bwMode="auto">
              <a:xfrm>
                <a:off x="913"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95" name="Line 1471"/>
              <p:cNvSpPr>
                <a:spLocks noChangeShapeType="1"/>
              </p:cNvSpPr>
              <p:nvPr/>
            </p:nvSpPr>
            <p:spPr bwMode="auto">
              <a:xfrm>
                <a:off x="965" y="1390"/>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96" name="Line 1472"/>
              <p:cNvSpPr>
                <a:spLocks noChangeShapeType="1"/>
              </p:cNvSpPr>
              <p:nvPr/>
            </p:nvSpPr>
            <p:spPr bwMode="auto">
              <a:xfrm>
                <a:off x="1018" y="1390"/>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97" name="Line 1473"/>
              <p:cNvSpPr>
                <a:spLocks noChangeShapeType="1"/>
              </p:cNvSpPr>
              <p:nvPr/>
            </p:nvSpPr>
            <p:spPr bwMode="auto">
              <a:xfrm>
                <a:off x="1068" y="1390"/>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98" name="Line 1474"/>
              <p:cNvSpPr>
                <a:spLocks noChangeShapeType="1"/>
              </p:cNvSpPr>
              <p:nvPr/>
            </p:nvSpPr>
            <p:spPr bwMode="auto">
              <a:xfrm>
                <a:off x="1121"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099" name="Line 1475"/>
              <p:cNvSpPr>
                <a:spLocks noChangeShapeType="1"/>
              </p:cNvSpPr>
              <p:nvPr/>
            </p:nvSpPr>
            <p:spPr bwMode="auto">
              <a:xfrm>
                <a:off x="1173" y="1390"/>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00" name="Line 1476"/>
              <p:cNvSpPr>
                <a:spLocks noChangeShapeType="1"/>
              </p:cNvSpPr>
              <p:nvPr/>
            </p:nvSpPr>
            <p:spPr bwMode="auto">
              <a:xfrm>
                <a:off x="1224"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01" name="Line 1477"/>
              <p:cNvSpPr>
                <a:spLocks noChangeShapeType="1"/>
              </p:cNvSpPr>
              <p:nvPr/>
            </p:nvSpPr>
            <p:spPr bwMode="auto">
              <a:xfrm>
                <a:off x="1276"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02" name="Line 1478"/>
              <p:cNvSpPr>
                <a:spLocks noChangeShapeType="1"/>
              </p:cNvSpPr>
              <p:nvPr/>
            </p:nvSpPr>
            <p:spPr bwMode="auto">
              <a:xfrm>
                <a:off x="1328" y="1390"/>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03" name="Line 1479"/>
              <p:cNvSpPr>
                <a:spLocks noChangeShapeType="1"/>
              </p:cNvSpPr>
              <p:nvPr/>
            </p:nvSpPr>
            <p:spPr bwMode="auto">
              <a:xfrm>
                <a:off x="1379"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04" name="Line 1480"/>
              <p:cNvSpPr>
                <a:spLocks noChangeShapeType="1"/>
              </p:cNvSpPr>
              <p:nvPr/>
            </p:nvSpPr>
            <p:spPr bwMode="auto">
              <a:xfrm>
                <a:off x="1431" y="1390"/>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05" name="Line 1481"/>
              <p:cNvSpPr>
                <a:spLocks noChangeShapeType="1"/>
              </p:cNvSpPr>
              <p:nvPr/>
            </p:nvSpPr>
            <p:spPr bwMode="auto">
              <a:xfrm>
                <a:off x="1484" y="1390"/>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06" name="Line 1482"/>
              <p:cNvSpPr>
                <a:spLocks noChangeShapeType="1"/>
              </p:cNvSpPr>
              <p:nvPr/>
            </p:nvSpPr>
            <p:spPr bwMode="auto">
              <a:xfrm>
                <a:off x="1534" y="1390"/>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07" name="Line 1483"/>
              <p:cNvSpPr>
                <a:spLocks noChangeShapeType="1"/>
              </p:cNvSpPr>
              <p:nvPr/>
            </p:nvSpPr>
            <p:spPr bwMode="auto">
              <a:xfrm>
                <a:off x="1587"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08" name="Line 1484"/>
              <p:cNvSpPr>
                <a:spLocks noChangeShapeType="1"/>
              </p:cNvSpPr>
              <p:nvPr/>
            </p:nvSpPr>
            <p:spPr bwMode="auto">
              <a:xfrm>
                <a:off x="1639" y="1390"/>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09" name="Line 1485"/>
              <p:cNvSpPr>
                <a:spLocks noChangeShapeType="1"/>
              </p:cNvSpPr>
              <p:nvPr/>
            </p:nvSpPr>
            <p:spPr bwMode="auto">
              <a:xfrm>
                <a:off x="1690"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10" name="Line 1486"/>
              <p:cNvSpPr>
                <a:spLocks noChangeShapeType="1"/>
              </p:cNvSpPr>
              <p:nvPr/>
            </p:nvSpPr>
            <p:spPr bwMode="auto">
              <a:xfrm>
                <a:off x="1742"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11" name="Line 1487"/>
              <p:cNvSpPr>
                <a:spLocks noChangeShapeType="1"/>
              </p:cNvSpPr>
              <p:nvPr/>
            </p:nvSpPr>
            <p:spPr bwMode="auto">
              <a:xfrm>
                <a:off x="1794" y="1390"/>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12" name="Line 1488"/>
              <p:cNvSpPr>
                <a:spLocks noChangeShapeType="1"/>
              </p:cNvSpPr>
              <p:nvPr/>
            </p:nvSpPr>
            <p:spPr bwMode="auto">
              <a:xfrm>
                <a:off x="1845"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13" name="Line 1489"/>
              <p:cNvSpPr>
                <a:spLocks noChangeShapeType="1"/>
              </p:cNvSpPr>
              <p:nvPr/>
            </p:nvSpPr>
            <p:spPr bwMode="auto">
              <a:xfrm>
                <a:off x="1897" y="1390"/>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14" name="Line 1490"/>
              <p:cNvSpPr>
                <a:spLocks noChangeShapeType="1"/>
              </p:cNvSpPr>
              <p:nvPr/>
            </p:nvSpPr>
            <p:spPr bwMode="auto">
              <a:xfrm>
                <a:off x="1950" y="1390"/>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15" name="Line 1491"/>
              <p:cNvSpPr>
                <a:spLocks noChangeShapeType="1"/>
              </p:cNvSpPr>
              <p:nvPr/>
            </p:nvSpPr>
            <p:spPr bwMode="auto">
              <a:xfrm>
                <a:off x="2000" y="1390"/>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16" name="Line 1492"/>
              <p:cNvSpPr>
                <a:spLocks noChangeShapeType="1"/>
              </p:cNvSpPr>
              <p:nvPr/>
            </p:nvSpPr>
            <p:spPr bwMode="auto">
              <a:xfrm>
                <a:off x="2053"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17" name="Line 1493"/>
              <p:cNvSpPr>
                <a:spLocks noChangeShapeType="1"/>
              </p:cNvSpPr>
              <p:nvPr/>
            </p:nvSpPr>
            <p:spPr bwMode="auto">
              <a:xfrm>
                <a:off x="2105" y="1390"/>
                <a:ext cx="2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18" name="Line 1494"/>
              <p:cNvSpPr>
                <a:spLocks noChangeShapeType="1"/>
              </p:cNvSpPr>
              <p:nvPr/>
            </p:nvSpPr>
            <p:spPr bwMode="auto">
              <a:xfrm>
                <a:off x="2156"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19" name="Line 1495"/>
              <p:cNvSpPr>
                <a:spLocks noChangeShapeType="1"/>
              </p:cNvSpPr>
              <p:nvPr/>
            </p:nvSpPr>
            <p:spPr bwMode="auto">
              <a:xfrm>
                <a:off x="2208"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20" name="Line 1496"/>
              <p:cNvSpPr>
                <a:spLocks noChangeShapeType="1"/>
              </p:cNvSpPr>
              <p:nvPr/>
            </p:nvSpPr>
            <p:spPr bwMode="auto">
              <a:xfrm>
                <a:off x="2261" y="1390"/>
                <a:ext cx="2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21" name="Line 1497"/>
              <p:cNvSpPr>
                <a:spLocks noChangeShapeType="1"/>
              </p:cNvSpPr>
              <p:nvPr/>
            </p:nvSpPr>
            <p:spPr bwMode="auto">
              <a:xfrm>
                <a:off x="2311"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22" name="Line 1498"/>
              <p:cNvSpPr>
                <a:spLocks noChangeShapeType="1"/>
              </p:cNvSpPr>
              <p:nvPr/>
            </p:nvSpPr>
            <p:spPr bwMode="auto">
              <a:xfrm>
                <a:off x="2364"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grpSp>
        <p:grpSp>
          <p:nvGrpSpPr>
            <p:cNvPr id="6" name="Group 1700"/>
            <p:cNvGrpSpPr>
              <a:grpSpLocks/>
            </p:cNvGrpSpPr>
            <p:nvPr/>
          </p:nvGrpSpPr>
          <p:grpSpPr bwMode="auto">
            <a:xfrm>
              <a:off x="1039" y="1390"/>
              <a:ext cx="3988" cy="1323"/>
              <a:chOff x="1039" y="1390"/>
              <a:chExt cx="3988" cy="1323"/>
            </a:xfrm>
          </p:grpSpPr>
          <p:sp>
            <p:nvSpPr>
              <p:cNvPr id="28124" name="Line 1500"/>
              <p:cNvSpPr>
                <a:spLocks noChangeShapeType="1"/>
              </p:cNvSpPr>
              <p:nvPr/>
            </p:nvSpPr>
            <p:spPr bwMode="auto">
              <a:xfrm>
                <a:off x="2414"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25" name="Line 1501"/>
              <p:cNvSpPr>
                <a:spLocks noChangeShapeType="1"/>
              </p:cNvSpPr>
              <p:nvPr/>
            </p:nvSpPr>
            <p:spPr bwMode="auto">
              <a:xfrm>
                <a:off x="2466" y="1390"/>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26" name="Line 1502"/>
              <p:cNvSpPr>
                <a:spLocks noChangeShapeType="1"/>
              </p:cNvSpPr>
              <p:nvPr/>
            </p:nvSpPr>
            <p:spPr bwMode="auto">
              <a:xfrm>
                <a:off x="2519"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27" name="Line 1503"/>
              <p:cNvSpPr>
                <a:spLocks noChangeShapeType="1"/>
              </p:cNvSpPr>
              <p:nvPr/>
            </p:nvSpPr>
            <p:spPr bwMode="auto">
              <a:xfrm>
                <a:off x="2569" y="1390"/>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28" name="Line 1504"/>
              <p:cNvSpPr>
                <a:spLocks noChangeShapeType="1"/>
              </p:cNvSpPr>
              <p:nvPr/>
            </p:nvSpPr>
            <p:spPr bwMode="auto">
              <a:xfrm>
                <a:off x="2622"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29" name="Line 1505"/>
              <p:cNvSpPr>
                <a:spLocks noChangeShapeType="1"/>
              </p:cNvSpPr>
              <p:nvPr/>
            </p:nvSpPr>
            <p:spPr bwMode="auto">
              <a:xfrm>
                <a:off x="2674"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30" name="Line 1506"/>
              <p:cNvSpPr>
                <a:spLocks noChangeShapeType="1"/>
              </p:cNvSpPr>
              <p:nvPr/>
            </p:nvSpPr>
            <p:spPr bwMode="auto">
              <a:xfrm>
                <a:off x="2725"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31" name="Line 1507"/>
              <p:cNvSpPr>
                <a:spLocks noChangeShapeType="1"/>
              </p:cNvSpPr>
              <p:nvPr/>
            </p:nvSpPr>
            <p:spPr bwMode="auto">
              <a:xfrm>
                <a:off x="2777"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32" name="Line 1508"/>
              <p:cNvSpPr>
                <a:spLocks noChangeShapeType="1"/>
              </p:cNvSpPr>
              <p:nvPr/>
            </p:nvSpPr>
            <p:spPr bwMode="auto">
              <a:xfrm>
                <a:off x="2830"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33" name="Line 1509"/>
              <p:cNvSpPr>
                <a:spLocks noChangeShapeType="1"/>
              </p:cNvSpPr>
              <p:nvPr/>
            </p:nvSpPr>
            <p:spPr bwMode="auto">
              <a:xfrm>
                <a:off x="2880"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34" name="Line 1510"/>
              <p:cNvSpPr>
                <a:spLocks noChangeShapeType="1"/>
              </p:cNvSpPr>
              <p:nvPr/>
            </p:nvSpPr>
            <p:spPr bwMode="auto">
              <a:xfrm>
                <a:off x="2932" y="1390"/>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35" name="Line 1511"/>
              <p:cNvSpPr>
                <a:spLocks noChangeShapeType="1"/>
              </p:cNvSpPr>
              <p:nvPr/>
            </p:nvSpPr>
            <p:spPr bwMode="auto">
              <a:xfrm>
                <a:off x="2985"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36" name="Line 1512"/>
              <p:cNvSpPr>
                <a:spLocks noChangeShapeType="1"/>
              </p:cNvSpPr>
              <p:nvPr/>
            </p:nvSpPr>
            <p:spPr bwMode="auto">
              <a:xfrm>
                <a:off x="3035" y="1390"/>
                <a:ext cx="2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37" name="Line 1513"/>
              <p:cNvSpPr>
                <a:spLocks noChangeShapeType="1"/>
              </p:cNvSpPr>
              <p:nvPr/>
            </p:nvSpPr>
            <p:spPr bwMode="auto">
              <a:xfrm>
                <a:off x="3088"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38" name="Line 1514"/>
              <p:cNvSpPr>
                <a:spLocks noChangeShapeType="1"/>
              </p:cNvSpPr>
              <p:nvPr/>
            </p:nvSpPr>
            <p:spPr bwMode="auto">
              <a:xfrm>
                <a:off x="3140"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39" name="Line 1515"/>
              <p:cNvSpPr>
                <a:spLocks noChangeShapeType="1"/>
              </p:cNvSpPr>
              <p:nvPr/>
            </p:nvSpPr>
            <p:spPr bwMode="auto">
              <a:xfrm>
                <a:off x="3191"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40" name="Line 1516"/>
              <p:cNvSpPr>
                <a:spLocks noChangeShapeType="1"/>
              </p:cNvSpPr>
              <p:nvPr/>
            </p:nvSpPr>
            <p:spPr bwMode="auto">
              <a:xfrm>
                <a:off x="3243"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41" name="Line 1517"/>
              <p:cNvSpPr>
                <a:spLocks noChangeShapeType="1"/>
              </p:cNvSpPr>
              <p:nvPr/>
            </p:nvSpPr>
            <p:spPr bwMode="auto">
              <a:xfrm>
                <a:off x="3296"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42" name="Line 1518"/>
              <p:cNvSpPr>
                <a:spLocks noChangeShapeType="1"/>
              </p:cNvSpPr>
              <p:nvPr/>
            </p:nvSpPr>
            <p:spPr bwMode="auto">
              <a:xfrm>
                <a:off x="3346"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43" name="Line 1519"/>
              <p:cNvSpPr>
                <a:spLocks noChangeShapeType="1"/>
              </p:cNvSpPr>
              <p:nvPr/>
            </p:nvSpPr>
            <p:spPr bwMode="auto">
              <a:xfrm>
                <a:off x="3399"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44" name="Line 1520"/>
              <p:cNvSpPr>
                <a:spLocks noChangeShapeType="1"/>
              </p:cNvSpPr>
              <p:nvPr/>
            </p:nvSpPr>
            <p:spPr bwMode="auto">
              <a:xfrm>
                <a:off x="3451"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45" name="Line 1521"/>
              <p:cNvSpPr>
                <a:spLocks noChangeShapeType="1"/>
              </p:cNvSpPr>
              <p:nvPr/>
            </p:nvSpPr>
            <p:spPr bwMode="auto">
              <a:xfrm>
                <a:off x="3502"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46" name="Line 1522"/>
              <p:cNvSpPr>
                <a:spLocks noChangeShapeType="1"/>
              </p:cNvSpPr>
              <p:nvPr/>
            </p:nvSpPr>
            <p:spPr bwMode="auto">
              <a:xfrm>
                <a:off x="3554"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47" name="Line 1523"/>
              <p:cNvSpPr>
                <a:spLocks noChangeShapeType="1"/>
              </p:cNvSpPr>
              <p:nvPr/>
            </p:nvSpPr>
            <p:spPr bwMode="auto">
              <a:xfrm>
                <a:off x="3606"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48" name="Line 1524"/>
              <p:cNvSpPr>
                <a:spLocks noChangeShapeType="1"/>
              </p:cNvSpPr>
              <p:nvPr/>
            </p:nvSpPr>
            <p:spPr bwMode="auto">
              <a:xfrm>
                <a:off x="3657"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49" name="Line 1525"/>
              <p:cNvSpPr>
                <a:spLocks noChangeShapeType="1"/>
              </p:cNvSpPr>
              <p:nvPr/>
            </p:nvSpPr>
            <p:spPr bwMode="auto">
              <a:xfrm>
                <a:off x="3709"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50" name="Line 1526"/>
              <p:cNvSpPr>
                <a:spLocks noChangeShapeType="1"/>
              </p:cNvSpPr>
              <p:nvPr/>
            </p:nvSpPr>
            <p:spPr bwMode="auto">
              <a:xfrm>
                <a:off x="3762"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51" name="Line 1527"/>
              <p:cNvSpPr>
                <a:spLocks noChangeShapeType="1"/>
              </p:cNvSpPr>
              <p:nvPr/>
            </p:nvSpPr>
            <p:spPr bwMode="auto">
              <a:xfrm>
                <a:off x="3812" y="1390"/>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52" name="Line 1528"/>
              <p:cNvSpPr>
                <a:spLocks noChangeShapeType="1"/>
              </p:cNvSpPr>
              <p:nvPr/>
            </p:nvSpPr>
            <p:spPr bwMode="auto">
              <a:xfrm>
                <a:off x="3865" y="1392"/>
                <a:ext cx="5"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53" name="Line 1529"/>
              <p:cNvSpPr>
                <a:spLocks noChangeShapeType="1"/>
              </p:cNvSpPr>
              <p:nvPr/>
            </p:nvSpPr>
            <p:spPr bwMode="auto">
              <a:xfrm>
                <a:off x="3870" y="1393"/>
                <a:ext cx="16"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54" name="Line 1530"/>
              <p:cNvSpPr>
                <a:spLocks noChangeShapeType="1"/>
              </p:cNvSpPr>
              <p:nvPr/>
            </p:nvSpPr>
            <p:spPr bwMode="auto">
              <a:xfrm>
                <a:off x="3886" y="1404"/>
                <a:ext cx="1"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55" name="Line 1531"/>
              <p:cNvSpPr>
                <a:spLocks noChangeShapeType="1"/>
              </p:cNvSpPr>
              <p:nvPr/>
            </p:nvSpPr>
            <p:spPr bwMode="auto">
              <a:xfrm>
                <a:off x="3896" y="1428"/>
                <a:ext cx="2" cy="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56" name="Line 1532"/>
              <p:cNvSpPr>
                <a:spLocks noChangeShapeType="1"/>
              </p:cNvSpPr>
              <p:nvPr/>
            </p:nvSpPr>
            <p:spPr bwMode="auto">
              <a:xfrm>
                <a:off x="3898" y="1437"/>
                <a:ext cx="1" cy="1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57" name="Line 1533"/>
              <p:cNvSpPr>
                <a:spLocks noChangeShapeType="1"/>
              </p:cNvSpPr>
              <p:nvPr/>
            </p:nvSpPr>
            <p:spPr bwMode="auto">
              <a:xfrm>
                <a:off x="3898" y="1481"/>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58" name="Line 1534"/>
              <p:cNvSpPr>
                <a:spLocks noChangeShapeType="1"/>
              </p:cNvSpPr>
              <p:nvPr/>
            </p:nvSpPr>
            <p:spPr bwMode="auto">
              <a:xfrm>
                <a:off x="3898" y="1532"/>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59" name="Line 1535"/>
              <p:cNvSpPr>
                <a:spLocks noChangeShapeType="1"/>
              </p:cNvSpPr>
              <p:nvPr/>
            </p:nvSpPr>
            <p:spPr bwMode="auto">
              <a:xfrm>
                <a:off x="3898" y="1585"/>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60" name="Line 1536"/>
              <p:cNvSpPr>
                <a:spLocks noChangeShapeType="1"/>
              </p:cNvSpPr>
              <p:nvPr/>
            </p:nvSpPr>
            <p:spPr bwMode="auto">
              <a:xfrm>
                <a:off x="3898" y="1637"/>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61" name="Line 1537"/>
              <p:cNvSpPr>
                <a:spLocks noChangeShapeType="1"/>
              </p:cNvSpPr>
              <p:nvPr/>
            </p:nvSpPr>
            <p:spPr bwMode="auto">
              <a:xfrm>
                <a:off x="3898" y="1688"/>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62" name="Line 1538"/>
              <p:cNvSpPr>
                <a:spLocks noChangeShapeType="1"/>
              </p:cNvSpPr>
              <p:nvPr/>
            </p:nvSpPr>
            <p:spPr bwMode="auto">
              <a:xfrm>
                <a:off x="3898" y="1741"/>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63" name="Line 1539"/>
              <p:cNvSpPr>
                <a:spLocks noChangeShapeType="1"/>
              </p:cNvSpPr>
              <p:nvPr/>
            </p:nvSpPr>
            <p:spPr bwMode="auto">
              <a:xfrm>
                <a:off x="3898" y="1793"/>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64" name="Line 1540"/>
              <p:cNvSpPr>
                <a:spLocks noChangeShapeType="1"/>
              </p:cNvSpPr>
              <p:nvPr/>
            </p:nvSpPr>
            <p:spPr bwMode="auto">
              <a:xfrm>
                <a:off x="3898" y="1844"/>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65" name="Line 1541"/>
              <p:cNvSpPr>
                <a:spLocks noChangeShapeType="1"/>
              </p:cNvSpPr>
              <p:nvPr/>
            </p:nvSpPr>
            <p:spPr bwMode="auto">
              <a:xfrm>
                <a:off x="3898" y="1897"/>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66" name="Line 1542"/>
              <p:cNvSpPr>
                <a:spLocks noChangeShapeType="1"/>
              </p:cNvSpPr>
              <p:nvPr/>
            </p:nvSpPr>
            <p:spPr bwMode="auto">
              <a:xfrm>
                <a:off x="3898" y="1950"/>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67" name="Line 1543"/>
              <p:cNvSpPr>
                <a:spLocks noChangeShapeType="1"/>
              </p:cNvSpPr>
              <p:nvPr/>
            </p:nvSpPr>
            <p:spPr bwMode="auto">
              <a:xfrm>
                <a:off x="3898" y="2000"/>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68" name="Line 1544"/>
              <p:cNvSpPr>
                <a:spLocks noChangeShapeType="1"/>
              </p:cNvSpPr>
              <p:nvPr/>
            </p:nvSpPr>
            <p:spPr bwMode="auto">
              <a:xfrm>
                <a:off x="3898" y="2053"/>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69" name="Line 1545"/>
              <p:cNvSpPr>
                <a:spLocks noChangeShapeType="1"/>
              </p:cNvSpPr>
              <p:nvPr/>
            </p:nvSpPr>
            <p:spPr bwMode="auto">
              <a:xfrm>
                <a:off x="3898" y="2106"/>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70" name="Line 1546"/>
              <p:cNvSpPr>
                <a:spLocks noChangeShapeType="1"/>
              </p:cNvSpPr>
              <p:nvPr/>
            </p:nvSpPr>
            <p:spPr bwMode="auto">
              <a:xfrm>
                <a:off x="3898" y="2157"/>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71" name="Line 1547"/>
              <p:cNvSpPr>
                <a:spLocks noChangeShapeType="1"/>
              </p:cNvSpPr>
              <p:nvPr/>
            </p:nvSpPr>
            <p:spPr bwMode="auto">
              <a:xfrm>
                <a:off x="3898" y="2209"/>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72" name="Line 1548"/>
              <p:cNvSpPr>
                <a:spLocks noChangeShapeType="1"/>
              </p:cNvSpPr>
              <p:nvPr/>
            </p:nvSpPr>
            <p:spPr bwMode="auto">
              <a:xfrm>
                <a:off x="3898" y="2262"/>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73" name="Line 1549"/>
              <p:cNvSpPr>
                <a:spLocks noChangeShapeType="1"/>
              </p:cNvSpPr>
              <p:nvPr/>
            </p:nvSpPr>
            <p:spPr bwMode="auto">
              <a:xfrm>
                <a:off x="3898" y="2313"/>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74" name="Line 1550"/>
              <p:cNvSpPr>
                <a:spLocks noChangeShapeType="1"/>
              </p:cNvSpPr>
              <p:nvPr/>
            </p:nvSpPr>
            <p:spPr bwMode="auto">
              <a:xfrm>
                <a:off x="3898" y="2365"/>
                <a:ext cx="1" cy="2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75" name="Line 1551"/>
              <p:cNvSpPr>
                <a:spLocks noChangeShapeType="1"/>
              </p:cNvSpPr>
              <p:nvPr/>
            </p:nvSpPr>
            <p:spPr bwMode="auto">
              <a:xfrm>
                <a:off x="3898" y="2418"/>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76" name="Line 1552"/>
              <p:cNvSpPr>
                <a:spLocks noChangeShapeType="1"/>
              </p:cNvSpPr>
              <p:nvPr/>
            </p:nvSpPr>
            <p:spPr bwMode="auto">
              <a:xfrm>
                <a:off x="3898" y="2469"/>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77" name="Line 1553"/>
              <p:cNvSpPr>
                <a:spLocks noChangeShapeType="1"/>
              </p:cNvSpPr>
              <p:nvPr/>
            </p:nvSpPr>
            <p:spPr bwMode="auto">
              <a:xfrm>
                <a:off x="3898" y="2522"/>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78" name="Line 1554"/>
              <p:cNvSpPr>
                <a:spLocks noChangeShapeType="1"/>
              </p:cNvSpPr>
              <p:nvPr/>
            </p:nvSpPr>
            <p:spPr bwMode="auto">
              <a:xfrm>
                <a:off x="3898" y="2574"/>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79" name="Line 1555"/>
              <p:cNvSpPr>
                <a:spLocks noChangeShapeType="1"/>
              </p:cNvSpPr>
              <p:nvPr/>
            </p:nvSpPr>
            <p:spPr bwMode="auto">
              <a:xfrm>
                <a:off x="3898" y="2625"/>
                <a:ext cx="1" cy="2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80" name="Line 1556"/>
              <p:cNvSpPr>
                <a:spLocks noChangeShapeType="1"/>
              </p:cNvSpPr>
              <p:nvPr/>
            </p:nvSpPr>
            <p:spPr bwMode="auto">
              <a:xfrm flipH="1">
                <a:off x="3891" y="2695"/>
                <a:ext cx="3" cy="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81" name="Line 1557"/>
              <p:cNvSpPr>
                <a:spLocks noChangeShapeType="1"/>
              </p:cNvSpPr>
              <p:nvPr/>
            </p:nvSpPr>
            <p:spPr bwMode="auto">
              <a:xfrm flipH="1">
                <a:off x="5003" y="2200"/>
                <a:ext cx="24"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82" name="Line 1558"/>
              <p:cNvSpPr>
                <a:spLocks noChangeShapeType="1"/>
              </p:cNvSpPr>
              <p:nvPr/>
            </p:nvSpPr>
            <p:spPr bwMode="auto">
              <a:xfrm flipH="1">
                <a:off x="4956" y="2221"/>
                <a:ext cx="24"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83" name="Line 1559"/>
              <p:cNvSpPr>
                <a:spLocks noChangeShapeType="1"/>
              </p:cNvSpPr>
              <p:nvPr/>
            </p:nvSpPr>
            <p:spPr bwMode="auto">
              <a:xfrm flipH="1">
                <a:off x="4908" y="2243"/>
                <a:ext cx="25"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84" name="Line 1560"/>
              <p:cNvSpPr>
                <a:spLocks noChangeShapeType="1"/>
              </p:cNvSpPr>
              <p:nvPr/>
            </p:nvSpPr>
            <p:spPr bwMode="auto">
              <a:xfrm flipH="1">
                <a:off x="4861" y="2264"/>
                <a:ext cx="25"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85" name="Line 1561"/>
              <p:cNvSpPr>
                <a:spLocks noChangeShapeType="1"/>
              </p:cNvSpPr>
              <p:nvPr/>
            </p:nvSpPr>
            <p:spPr bwMode="auto">
              <a:xfrm flipH="1">
                <a:off x="4814" y="2285"/>
                <a:ext cx="25"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86" name="Line 1562"/>
              <p:cNvSpPr>
                <a:spLocks noChangeShapeType="1"/>
              </p:cNvSpPr>
              <p:nvPr/>
            </p:nvSpPr>
            <p:spPr bwMode="auto">
              <a:xfrm flipH="1">
                <a:off x="4767" y="2306"/>
                <a:ext cx="23"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87" name="Line 1563"/>
              <p:cNvSpPr>
                <a:spLocks noChangeShapeType="1"/>
              </p:cNvSpPr>
              <p:nvPr/>
            </p:nvSpPr>
            <p:spPr bwMode="auto">
              <a:xfrm flipH="1">
                <a:off x="4720" y="2327"/>
                <a:ext cx="23"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88" name="Line 1564"/>
              <p:cNvSpPr>
                <a:spLocks noChangeShapeType="1"/>
              </p:cNvSpPr>
              <p:nvPr/>
            </p:nvSpPr>
            <p:spPr bwMode="auto">
              <a:xfrm flipH="1">
                <a:off x="4673" y="2348"/>
                <a:ext cx="22"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89" name="Line 1565"/>
              <p:cNvSpPr>
                <a:spLocks noChangeShapeType="1"/>
              </p:cNvSpPr>
              <p:nvPr/>
            </p:nvSpPr>
            <p:spPr bwMode="auto">
              <a:xfrm flipH="1">
                <a:off x="4624" y="2369"/>
                <a:ext cx="24"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90" name="Line 1566"/>
              <p:cNvSpPr>
                <a:spLocks noChangeShapeType="1"/>
              </p:cNvSpPr>
              <p:nvPr/>
            </p:nvSpPr>
            <p:spPr bwMode="auto">
              <a:xfrm flipH="1">
                <a:off x="4577" y="2390"/>
                <a:ext cx="24"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91" name="Line 1567"/>
              <p:cNvSpPr>
                <a:spLocks noChangeShapeType="1"/>
              </p:cNvSpPr>
              <p:nvPr/>
            </p:nvSpPr>
            <p:spPr bwMode="auto">
              <a:xfrm flipH="1">
                <a:off x="4530" y="2411"/>
                <a:ext cx="24"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92" name="Line 1568"/>
              <p:cNvSpPr>
                <a:spLocks noChangeShapeType="1"/>
              </p:cNvSpPr>
              <p:nvPr/>
            </p:nvSpPr>
            <p:spPr bwMode="auto">
              <a:xfrm flipH="1">
                <a:off x="4483" y="2432"/>
                <a:ext cx="24"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93" name="Line 1569"/>
              <p:cNvSpPr>
                <a:spLocks noChangeShapeType="1"/>
              </p:cNvSpPr>
              <p:nvPr/>
            </p:nvSpPr>
            <p:spPr bwMode="auto">
              <a:xfrm flipH="1">
                <a:off x="4435" y="2453"/>
                <a:ext cx="25"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94" name="Line 1570"/>
              <p:cNvSpPr>
                <a:spLocks noChangeShapeType="1"/>
              </p:cNvSpPr>
              <p:nvPr/>
            </p:nvSpPr>
            <p:spPr bwMode="auto">
              <a:xfrm flipH="1">
                <a:off x="4388" y="2474"/>
                <a:ext cx="23"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95" name="Line 1571"/>
              <p:cNvSpPr>
                <a:spLocks noChangeShapeType="1"/>
              </p:cNvSpPr>
              <p:nvPr/>
            </p:nvSpPr>
            <p:spPr bwMode="auto">
              <a:xfrm flipH="1">
                <a:off x="4341" y="2495"/>
                <a:ext cx="23"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96" name="Line 1572"/>
              <p:cNvSpPr>
                <a:spLocks noChangeShapeType="1"/>
              </p:cNvSpPr>
              <p:nvPr/>
            </p:nvSpPr>
            <p:spPr bwMode="auto">
              <a:xfrm flipH="1">
                <a:off x="4294" y="2516"/>
                <a:ext cx="23"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97" name="Line 1573"/>
              <p:cNvSpPr>
                <a:spLocks noChangeShapeType="1"/>
              </p:cNvSpPr>
              <p:nvPr/>
            </p:nvSpPr>
            <p:spPr bwMode="auto">
              <a:xfrm flipH="1">
                <a:off x="4247" y="2537"/>
                <a:ext cx="23"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98" name="Line 1574"/>
              <p:cNvSpPr>
                <a:spLocks noChangeShapeType="1"/>
              </p:cNvSpPr>
              <p:nvPr/>
            </p:nvSpPr>
            <p:spPr bwMode="auto">
              <a:xfrm flipH="1">
                <a:off x="4198" y="2558"/>
                <a:ext cx="24"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199" name="Line 1575"/>
              <p:cNvSpPr>
                <a:spLocks noChangeShapeType="1"/>
              </p:cNvSpPr>
              <p:nvPr/>
            </p:nvSpPr>
            <p:spPr bwMode="auto">
              <a:xfrm flipH="1">
                <a:off x="4151" y="2579"/>
                <a:ext cx="24"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00" name="Line 1576"/>
              <p:cNvSpPr>
                <a:spLocks noChangeShapeType="1"/>
              </p:cNvSpPr>
              <p:nvPr/>
            </p:nvSpPr>
            <p:spPr bwMode="auto">
              <a:xfrm flipH="1">
                <a:off x="4104" y="2600"/>
                <a:ext cx="24"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01" name="Line 1577"/>
              <p:cNvSpPr>
                <a:spLocks noChangeShapeType="1"/>
              </p:cNvSpPr>
              <p:nvPr/>
            </p:nvSpPr>
            <p:spPr bwMode="auto">
              <a:xfrm flipH="1">
                <a:off x="4057" y="2622"/>
                <a:ext cx="24"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02" name="Line 1578"/>
              <p:cNvSpPr>
                <a:spLocks noChangeShapeType="1"/>
              </p:cNvSpPr>
              <p:nvPr/>
            </p:nvSpPr>
            <p:spPr bwMode="auto">
              <a:xfrm flipH="1">
                <a:off x="4009" y="2643"/>
                <a:ext cx="23"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03" name="Line 1579"/>
              <p:cNvSpPr>
                <a:spLocks noChangeShapeType="1"/>
              </p:cNvSpPr>
              <p:nvPr/>
            </p:nvSpPr>
            <p:spPr bwMode="auto">
              <a:xfrm flipH="1">
                <a:off x="3962" y="2664"/>
                <a:ext cx="23"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04" name="Line 1580"/>
              <p:cNvSpPr>
                <a:spLocks noChangeShapeType="1"/>
              </p:cNvSpPr>
              <p:nvPr/>
            </p:nvSpPr>
            <p:spPr bwMode="auto">
              <a:xfrm flipH="1">
                <a:off x="3915" y="2685"/>
                <a:ext cx="23"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05" name="Line 1581"/>
              <p:cNvSpPr>
                <a:spLocks noChangeShapeType="1"/>
              </p:cNvSpPr>
              <p:nvPr/>
            </p:nvSpPr>
            <p:spPr bwMode="auto">
              <a:xfrm flipH="1">
                <a:off x="3877" y="2706"/>
                <a:ext cx="14" cy="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06" name="Line 1582"/>
              <p:cNvSpPr>
                <a:spLocks noChangeShapeType="1"/>
              </p:cNvSpPr>
              <p:nvPr/>
            </p:nvSpPr>
            <p:spPr bwMode="auto">
              <a:xfrm flipH="1" flipV="1">
                <a:off x="4996" y="1511"/>
                <a:ext cx="26" cy="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07" name="Line 1583"/>
              <p:cNvSpPr>
                <a:spLocks noChangeShapeType="1"/>
              </p:cNvSpPr>
              <p:nvPr/>
            </p:nvSpPr>
            <p:spPr bwMode="auto">
              <a:xfrm flipH="1" flipV="1">
                <a:off x="4945" y="1506"/>
                <a:ext cx="26" cy="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08" name="Line 1584"/>
              <p:cNvSpPr>
                <a:spLocks noChangeShapeType="1"/>
              </p:cNvSpPr>
              <p:nvPr/>
            </p:nvSpPr>
            <p:spPr bwMode="auto">
              <a:xfrm flipH="1" flipV="1">
                <a:off x="4893" y="1500"/>
                <a:ext cx="26"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09" name="Line 1585"/>
              <p:cNvSpPr>
                <a:spLocks noChangeShapeType="1"/>
              </p:cNvSpPr>
              <p:nvPr/>
            </p:nvSpPr>
            <p:spPr bwMode="auto">
              <a:xfrm flipH="1" flipV="1">
                <a:off x="4842" y="1495"/>
                <a:ext cx="26"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10" name="Line 1586"/>
              <p:cNvSpPr>
                <a:spLocks noChangeShapeType="1"/>
              </p:cNvSpPr>
              <p:nvPr/>
            </p:nvSpPr>
            <p:spPr bwMode="auto">
              <a:xfrm flipH="1" flipV="1">
                <a:off x="4790" y="1490"/>
                <a:ext cx="26"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11" name="Line 1587"/>
              <p:cNvSpPr>
                <a:spLocks noChangeShapeType="1"/>
              </p:cNvSpPr>
              <p:nvPr/>
            </p:nvSpPr>
            <p:spPr bwMode="auto">
              <a:xfrm flipH="1" flipV="1">
                <a:off x="4739" y="1485"/>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12" name="Line 1588"/>
              <p:cNvSpPr>
                <a:spLocks noChangeShapeType="1"/>
              </p:cNvSpPr>
              <p:nvPr/>
            </p:nvSpPr>
            <p:spPr bwMode="auto">
              <a:xfrm flipH="1" flipV="1">
                <a:off x="4687" y="1479"/>
                <a:ext cx="26"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13" name="Line 1589"/>
              <p:cNvSpPr>
                <a:spLocks noChangeShapeType="1"/>
              </p:cNvSpPr>
              <p:nvPr/>
            </p:nvSpPr>
            <p:spPr bwMode="auto">
              <a:xfrm flipH="1" flipV="1">
                <a:off x="4636" y="1474"/>
                <a:ext cx="26"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14" name="Line 1590"/>
              <p:cNvSpPr>
                <a:spLocks noChangeShapeType="1"/>
              </p:cNvSpPr>
              <p:nvPr/>
            </p:nvSpPr>
            <p:spPr bwMode="auto">
              <a:xfrm flipH="1" flipV="1">
                <a:off x="4584" y="1467"/>
                <a:ext cx="26"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15" name="Line 1591"/>
              <p:cNvSpPr>
                <a:spLocks noChangeShapeType="1"/>
              </p:cNvSpPr>
              <p:nvPr/>
            </p:nvSpPr>
            <p:spPr bwMode="auto">
              <a:xfrm flipH="1" flipV="1">
                <a:off x="4533" y="1462"/>
                <a:ext cx="26" cy="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16" name="Line 1592"/>
              <p:cNvSpPr>
                <a:spLocks noChangeShapeType="1"/>
              </p:cNvSpPr>
              <p:nvPr/>
            </p:nvSpPr>
            <p:spPr bwMode="auto">
              <a:xfrm flipH="1" flipV="1">
                <a:off x="4481" y="1456"/>
                <a:ext cx="26"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17" name="Line 1593"/>
              <p:cNvSpPr>
                <a:spLocks noChangeShapeType="1"/>
              </p:cNvSpPr>
              <p:nvPr/>
            </p:nvSpPr>
            <p:spPr bwMode="auto">
              <a:xfrm flipH="1" flipV="1">
                <a:off x="4430" y="1451"/>
                <a:ext cx="26"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18" name="Line 1594"/>
              <p:cNvSpPr>
                <a:spLocks noChangeShapeType="1"/>
              </p:cNvSpPr>
              <p:nvPr/>
            </p:nvSpPr>
            <p:spPr bwMode="auto">
              <a:xfrm flipH="1" flipV="1">
                <a:off x="4378" y="1446"/>
                <a:ext cx="26"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19" name="Line 1595"/>
              <p:cNvSpPr>
                <a:spLocks noChangeShapeType="1"/>
              </p:cNvSpPr>
              <p:nvPr/>
            </p:nvSpPr>
            <p:spPr bwMode="auto">
              <a:xfrm flipH="1" flipV="1">
                <a:off x="4327" y="1441"/>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20" name="Line 1596"/>
              <p:cNvSpPr>
                <a:spLocks noChangeShapeType="1"/>
              </p:cNvSpPr>
              <p:nvPr/>
            </p:nvSpPr>
            <p:spPr bwMode="auto">
              <a:xfrm flipH="1" flipV="1">
                <a:off x="4275" y="1435"/>
                <a:ext cx="26"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21" name="Line 1597"/>
              <p:cNvSpPr>
                <a:spLocks noChangeShapeType="1"/>
              </p:cNvSpPr>
              <p:nvPr/>
            </p:nvSpPr>
            <p:spPr bwMode="auto">
              <a:xfrm flipH="1" flipV="1">
                <a:off x="4224" y="1430"/>
                <a:ext cx="26"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22" name="Line 1598"/>
              <p:cNvSpPr>
                <a:spLocks noChangeShapeType="1"/>
              </p:cNvSpPr>
              <p:nvPr/>
            </p:nvSpPr>
            <p:spPr bwMode="auto">
              <a:xfrm flipH="1" flipV="1">
                <a:off x="4172" y="1423"/>
                <a:ext cx="26"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23" name="Line 1599"/>
              <p:cNvSpPr>
                <a:spLocks noChangeShapeType="1"/>
              </p:cNvSpPr>
              <p:nvPr/>
            </p:nvSpPr>
            <p:spPr bwMode="auto">
              <a:xfrm flipH="1" flipV="1">
                <a:off x="4121" y="1418"/>
                <a:ext cx="26" cy="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24" name="Line 1600"/>
              <p:cNvSpPr>
                <a:spLocks noChangeShapeType="1"/>
              </p:cNvSpPr>
              <p:nvPr/>
            </p:nvSpPr>
            <p:spPr bwMode="auto">
              <a:xfrm flipH="1" flipV="1">
                <a:off x="4069" y="1413"/>
                <a:ext cx="26" cy="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25" name="Line 1601"/>
              <p:cNvSpPr>
                <a:spLocks noChangeShapeType="1"/>
              </p:cNvSpPr>
              <p:nvPr/>
            </p:nvSpPr>
            <p:spPr bwMode="auto">
              <a:xfrm flipH="1" flipV="1">
                <a:off x="4018" y="1407"/>
                <a:ext cx="26"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26" name="Line 1602"/>
              <p:cNvSpPr>
                <a:spLocks noChangeShapeType="1"/>
              </p:cNvSpPr>
              <p:nvPr/>
            </p:nvSpPr>
            <p:spPr bwMode="auto">
              <a:xfrm flipH="1" flipV="1">
                <a:off x="3966" y="1402"/>
                <a:ext cx="26"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27" name="Line 1603"/>
              <p:cNvSpPr>
                <a:spLocks noChangeShapeType="1"/>
              </p:cNvSpPr>
              <p:nvPr/>
            </p:nvSpPr>
            <p:spPr bwMode="auto">
              <a:xfrm flipH="1" flipV="1">
                <a:off x="3915" y="1397"/>
                <a:ext cx="26"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28" name="Line 1604"/>
              <p:cNvSpPr>
                <a:spLocks noChangeShapeType="1"/>
              </p:cNvSpPr>
              <p:nvPr/>
            </p:nvSpPr>
            <p:spPr bwMode="auto">
              <a:xfrm flipH="1" flipV="1">
                <a:off x="3863" y="1392"/>
                <a:ext cx="2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29" name="Line 1605"/>
              <p:cNvSpPr>
                <a:spLocks noChangeShapeType="1"/>
              </p:cNvSpPr>
              <p:nvPr/>
            </p:nvSpPr>
            <p:spPr bwMode="auto">
              <a:xfrm flipH="1">
                <a:off x="1431" y="1809"/>
                <a:ext cx="86" cy="8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30" name="Line 1606"/>
              <p:cNvSpPr>
                <a:spLocks noChangeShapeType="1"/>
              </p:cNvSpPr>
              <p:nvPr/>
            </p:nvSpPr>
            <p:spPr bwMode="auto">
              <a:xfrm flipH="1">
                <a:off x="1271" y="2011"/>
                <a:ext cx="85" cy="8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31" name="Line 1607"/>
              <p:cNvSpPr>
                <a:spLocks noChangeShapeType="1"/>
              </p:cNvSpPr>
              <p:nvPr/>
            </p:nvSpPr>
            <p:spPr bwMode="auto">
              <a:xfrm flipH="1">
                <a:off x="1084" y="1914"/>
                <a:ext cx="45" cy="7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32" name="Line 1608"/>
              <p:cNvSpPr>
                <a:spLocks noChangeShapeType="1"/>
              </p:cNvSpPr>
              <p:nvPr/>
            </p:nvSpPr>
            <p:spPr bwMode="auto">
              <a:xfrm flipH="1" flipV="1">
                <a:off x="1039" y="1914"/>
                <a:ext cx="45" cy="79"/>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33" name="Line 1609"/>
              <p:cNvSpPr>
                <a:spLocks noChangeShapeType="1"/>
              </p:cNvSpPr>
              <p:nvPr/>
            </p:nvSpPr>
            <p:spPr bwMode="auto">
              <a:xfrm>
                <a:off x="1039" y="1914"/>
                <a:ext cx="90"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34" name="Line 1610"/>
              <p:cNvSpPr>
                <a:spLocks noChangeShapeType="1"/>
              </p:cNvSpPr>
              <p:nvPr/>
            </p:nvSpPr>
            <p:spPr bwMode="auto">
              <a:xfrm>
                <a:off x="1081" y="1692"/>
                <a:ext cx="1" cy="18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35" name="Freeform 1611"/>
              <p:cNvSpPr>
                <a:spLocks/>
              </p:cNvSpPr>
              <p:nvPr/>
            </p:nvSpPr>
            <p:spPr bwMode="auto">
              <a:xfrm>
                <a:off x="1044" y="1857"/>
                <a:ext cx="75" cy="66"/>
              </a:xfrm>
              <a:custGeom>
                <a:avLst/>
                <a:gdLst/>
                <a:ahLst/>
                <a:cxnLst>
                  <a:cxn ang="0">
                    <a:pos x="0" y="0"/>
                  </a:cxn>
                  <a:cxn ang="0">
                    <a:pos x="37" y="14"/>
                  </a:cxn>
                  <a:cxn ang="0">
                    <a:pos x="75" y="0"/>
                  </a:cxn>
                  <a:cxn ang="0">
                    <a:pos x="59" y="21"/>
                  </a:cxn>
                  <a:cxn ang="0">
                    <a:pos x="47" y="43"/>
                  </a:cxn>
                  <a:cxn ang="0">
                    <a:pos x="37" y="66"/>
                  </a:cxn>
                  <a:cxn ang="0">
                    <a:pos x="28" y="43"/>
                  </a:cxn>
                  <a:cxn ang="0">
                    <a:pos x="16" y="21"/>
                  </a:cxn>
                  <a:cxn ang="0">
                    <a:pos x="0" y="0"/>
                  </a:cxn>
                </a:cxnLst>
                <a:rect l="0" t="0" r="r" b="b"/>
                <a:pathLst>
                  <a:path w="75" h="66">
                    <a:moveTo>
                      <a:pt x="0" y="0"/>
                    </a:moveTo>
                    <a:lnTo>
                      <a:pt x="37" y="14"/>
                    </a:lnTo>
                    <a:lnTo>
                      <a:pt x="75" y="0"/>
                    </a:lnTo>
                    <a:lnTo>
                      <a:pt x="59" y="21"/>
                    </a:lnTo>
                    <a:lnTo>
                      <a:pt x="47" y="43"/>
                    </a:lnTo>
                    <a:lnTo>
                      <a:pt x="37" y="66"/>
                    </a:lnTo>
                    <a:lnTo>
                      <a:pt x="28" y="43"/>
                    </a:lnTo>
                    <a:lnTo>
                      <a:pt x="16" y="2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36" name="Line 1612"/>
              <p:cNvSpPr>
                <a:spLocks noChangeShapeType="1"/>
              </p:cNvSpPr>
              <p:nvPr/>
            </p:nvSpPr>
            <p:spPr bwMode="auto">
              <a:xfrm>
                <a:off x="1142" y="2127"/>
                <a:ext cx="50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37" name="Freeform 1613"/>
              <p:cNvSpPr>
                <a:spLocks/>
              </p:cNvSpPr>
              <p:nvPr/>
            </p:nvSpPr>
            <p:spPr bwMode="auto">
              <a:xfrm>
                <a:off x="1627" y="2090"/>
                <a:ext cx="66" cy="74"/>
              </a:xfrm>
              <a:custGeom>
                <a:avLst/>
                <a:gdLst/>
                <a:ahLst/>
                <a:cxnLst>
                  <a:cxn ang="0">
                    <a:pos x="0" y="0"/>
                  </a:cxn>
                  <a:cxn ang="0">
                    <a:pos x="21" y="14"/>
                  </a:cxn>
                  <a:cxn ang="0">
                    <a:pos x="44" y="26"/>
                  </a:cxn>
                  <a:cxn ang="0">
                    <a:pos x="66" y="37"/>
                  </a:cxn>
                  <a:cxn ang="0">
                    <a:pos x="44" y="47"/>
                  </a:cxn>
                  <a:cxn ang="0">
                    <a:pos x="21" y="60"/>
                  </a:cxn>
                  <a:cxn ang="0">
                    <a:pos x="0" y="74"/>
                  </a:cxn>
                  <a:cxn ang="0">
                    <a:pos x="14" y="37"/>
                  </a:cxn>
                  <a:cxn ang="0">
                    <a:pos x="0" y="0"/>
                  </a:cxn>
                </a:cxnLst>
                <a:rect l="0" t="0" r="r" b="b"/>
                <a:pathLst>
                  <a:path w="66" h="74">
                    <a:moveTo>
                      <a:pt x="0" y="0"/>
                    </a:moveTo>
                    <a:lnTo>
                      <a:pt x="21" y="14"/>
                    </a:lnTo>
                    <a:lnTo>
                      <a:pt x="44" y="26"/>
                    </a:lnTo>
                    <a:lnTo>
                      <a:pt x="66" y="37"/>
                    </a:lnTo>
                    <a:lnTo>
                      <a:pt x="44" y="47"/>
                    </a:lnTo>
                    <a:lnTo>
                      <a:pt x="21" y="60"/>
                    </a:lnTo>
                    <a:lnTo>
                      <a:pt x="0" y="74"/>
                    </a:lnTo>
                    <a:lnTo>
                      <a:pt x="14" y="3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38" name="Line 1614"/>
              <p:cNvSpPr>
                <a:spLocks noChangeShapeType="1"/>
              </p:cNvSpPr>
              <p:nvPr/>
            </p:nvSpPr>
            <p:spPr bwMode="auto">
              <a:xfrm flipV="1">
                <a:off x="1684" y="1897"/>
                <a:ext cx="1" cy="73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39" name="Freeform 1615"/>
              <p:cNvSpPr>
                <a:spLocks/>
              </p:cNvSpPr>
              <p:nvPr/>
            </p:nvSpPr>
            <p:spPr bwMode="auto">
              <a:xfrm>
                <a:off x="1648" y="1850"/>
                <a:ext cx="73" cy="66"/>
              </a:xfrm>
              <a:custGeom>
                <a:avLst/>
                <a:gdLst/>
                <a:ahLst/>
                <a:cxnLst>
                  <a:cxn ang="0">
                    <a:pos x="36" y="0"/>
                  </a:cxn>
                  <a:cxn ang="0">
                    <a:pos x="47" y="24"/>
                  </a:cxn>
                  <a:cxn ang="0">
                    <a:pos x="59" y="47"/>
                  </a:cxn>
                  <a:cxn ang="0">
                    <a:pos x="73" y="66"/>
                  </a:cxn>
                  <a:cxn ang="0">
                    <a:pos x="36" y="54"/>
                  </a:cxn>
                  <a:cxn ang="0">
                    <a:pos x="0" y="66"/>
                  </a:cxn>
                  <a:cxn ang="0">
                    <a:pos x="14" y="47"/>
                  </a:cxn>
                  <a:cxn ang="0">
                    <a:pos x="26" y="24"/>
                  </a:cxn>
                  <a:cxn ang="0">
                    <a:pos x="36" y="0"/>
                  </a:cxn>
                </a:cxnLst>
                <a:rect l="0" t="0" r="r" b="b"/>
                <a:pathLst>
                  <a:path w="73" h="66">
                    <a:moveTo>
                      <a:pt x="36" y="0"/>
                    </a:moveTo>
                    <a:lnTo>
                      <a:pt x="47" y="24"/>
                    </a:lnTo>
                    <a:lnTo>
                      <a:pt x="59" y="47"/>
                    </a:lnTo>
                    <a:lnTo>
                      <a:pt x="73" y="66"/>
                    </a:lnTo>
                    <a:lnTo>
                      <a:pt x="36" y="54"/>
                    </a:lnTo>
                    <a:lnTo>
                      <a:pt x="0" y="66"/>
                    </a:lnTo>
                    <a:lnTo>
                      <a:pt x="14" y="47"/>
                    </a:lnTo>
                    <a:lnTo>
                      <a:pt x="26" y="24"/>
                    </a:lnTo>
                    <a:lnTo>
                      <a:pt x="3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40" name="Line 1616"/>
              <p:cNvSpPr>
                <a:spLocks noChangeShapeType="1"/>
              </p:cNvSpPr>
              <p:nvPr/>
            </p:nvSpPr>
            <p:spPr bwMode="auto">
              <a:xfrm flipH="1">
                <a:off x="1168" y="2627"/>
                <a:ext cx="51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41" name="Freeform 1617"/>
              <p:cNvSpPr>
                <a:spLocks/>
              </p:cNvSpPr>
              <p:nvPr/>
            </p:nvSpPr>
            <p:spPr bwMode="auto">
              <a:xfrm>
                <a:off x="1122" y="2590"/>
                <a:ext cx="67" cy="74"/>
              </a:xfrm>
              <a:custGeom>
                <a:avLst/>
                <a:gdLst/>
                <a:ahLst/>
                <a:cxnLst>
                  <a:cxn ang="0">
                    <a:pos x="67" y="0"/>
                  </a:cxn>
                  <a:cxn ang="0">
                    <a:pos x="53" y="37"/>
                  </a:cxn>
                  <a:cxn ang="0">
                    <a:pos x="67" y="74"/>
                  </a:cxn>
                  <a:cxn ang="0">
                    <a:pos x="46" y="58"/>
                  </a:cxn>
                  <a:cxn ang="0">
                    <a:pos x="23" y="46"/>
                  </a:cxn>
                  <a:cxn ang="0">
                    <a:pos x="0" y="37"/>
                  </a:cxn>
                  <a:cxn ang="0">
                    <a:pos x="23" y="26"/>
                  </a:cxn>
                  <a:cxn ang="0">
                    <a:pos x="46" y="14"/>
                  </a:cxn>
                  <a:cxn ang="0">
                    <a:pos x="67" y="0"/>
                  </a:cxn>
                </a:cxnLst>
                <a:rect l="0" t="0" r="r" b="b"/>
                <a:pathLst>
                  <a:path w="67" h="74">
                    <a:moveTo>
                      <a:pt x="67" y="0"/>
                    </a:moveTo>
                    <a:lnTo>
                      <a:pt x="53" y="37"/>
                    </a:lnTo>
                    <a:lnTo>
                      <a:pt x="67" y="74"/>
                    </a:lnTo>
                    <a:lnTo>
                      <a:pt x="46" y="58"/>
                    </a:lnTo>
                    <a:lnTo>
                      <a:pt x="23" y="46"/>
                    </a:lnTo>
                    <a:lnTo>
                      <a:pt x="0" y="37"/>
                    </a:lnTo>
                    <a:lnTo>
                      <a:pt x="23" y="26"/>
                    </a:lnTo>
                    <a:lnTo>
                      <a:pt x="46" y="14"/>
                    </a:lnTo>
                    <a:lnTo>
                      <a:pt x="6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42" name="Line 1618"/>
              <p:cNvSpPr>
                <a:spLocks noChangeShapeType="1"/>
              </p:cNvSpPr>
              <p:nvPr/>
            </p:nvSpPr>
            <p:spPr bwMode="auto">
              <a:xfrm flipH="1">
                <a:off x="1168" y="2674"/>
                <a:ext cx="64"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43" name="Freeform 1619"/>
              <p:cNvSpPr>
                <a:spLocks/>
              </p:cNvSpPr>
              <p:nvPr/>
            </p:nvSpPr>
            <p:spPr bwMode="auto">
              <a:xfrm>
                <a:off x="1122" y="2637"/>
                <a:ext cx="67" cy="76"/>
              </a:xfrm>
              <a:custGeom>
                <a:avLst/>
                <a:gdLst/>
                <a:ahLst/>
                <a:cxnLst>
                  <a:cxn ang="0">
                    <a:pos x="67" y="0"/>
                  </a:cxn>
                  <a:cxn ang="0">
                    <a:pos x="53" y="37"/>
                  </a:cxn>
                  <a:cxn ang="0">
                    <a:pos x="67" y="76"/>
                  </a:cxn>
                  <a:cxn ang="0">
                    <a:pos x="46" y="60"/>
                  </a:cxn>
                  <a:cxn ang="0">
                    <a:pos x="23" y="48"/>
                  </a:cxn>
                  <a:cxn ang="0">
                    <a:pos x="0" y="37"/>
                  </a:cxn>
                  <a:cxn ang="0">
                    <a:pos x="23" y="28"/>
                  </a:cxn>
                  <a:cxn ang="0">
                    <a:pos x="46" y="16"/>
                  </a:cxn>
                  <a:cxn ang="0">
                    <a:pos x="67" y="0"/>
                  </a:cxn>
                </a:cxnLst>
                <a:rect l="0" t="0" r="r" b="b"/>
                <a:pathLst>
                  <a:path w="67" h="76">
                    <a:moveTo>
                      <a:pt x="67" y="0"/>
                    </a:moveTo>
                    <a:lnTo>
                      <a:pt x="53" y="37"/>
                    </a:lnTo>
                    <a:lnTo>
                      <a:pt x="67" y="76"/>
                    </a:lnTo>
                    <a:lnTo>
                      <a:pt x="46" y="60"/>
                    </a:lnTo>
                    <a:lnTo>
                      <a:pt x="23" y="48"/>
                    </a:lnTo>
                    <a:lnTo>
                      <a:pt x="0" y="37"/>
                    </a:lnTo>
                    <a:lnTo>
                      <a:pt x="23" y="28"/>
                    </a:lnTo>
                    <a:lnTo>
                      <a:pt x="46" y="16"/>
                    </a:lnTo>
                    <a:lnTo>
                      <a:pt x="6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44" name="Line 1620"/>
              <p:cNvSpPr>
                <a:spLocks noChangeShapeType="1"/>
              </p:cNvSpPr>
              <p:nvPr/>
            </p:nvSpPr>
            <p:spPr bwMode="auto">
              <a:xfrm flipH="1">
                <a:off x="1288" y="2572"/>
                <a:ext cx="8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45" name="Freeform 1621"/>
              <p:cNvSpPr>
                <a:spLocks/>
              </p:cNvSpPr>
              <p:nvPr/>
            </p:nvSpPr>
            <p:spPr bwMode="auto">
              <a:xfrm>
                <a:off x="1241" y="2536"/>
                <a:ext cx="66" cy="73"/>
              </a:xfrm>
              <a:custGeom>
                <a:avLst/>
                <a:gdLst/>
                <a:ahLst/>
                <a:cxnLst>
                  <a:cxn ang="0">
                    <a:pos x="66" y="0"/>
                  </a:cxn>
                  <a:cxn ang="0">
                    <a:pos x="52" y="36"/>
                  </a:cxn>
                  <a:cxn ang="0">
                    <a:pos x="66" y="73"/>
                  </a:cxn>
                  <a:cxn ang="0">
                    <a:pos x="46" y="59"/>
                  </a:cxn>
                  <a:cxn ang="0">
                    <a:pos x="23" y="47"/>
                  </a:cxn>
                  <a:cxn ang="0">
                    <a:pos x="0" y="36"/>
                  </a:cxn>
                  <a:cxn ang="0">
                    <a:pos x="23" y="26"/>
                  </a:cxn>
                  <a:cxn ang="0">
                    <a:pos x="46" y="14"/>
                  </a:cxn>
                  <a:cxn ang="0">
                    <a:pos x="66" y="0"/>
                  </a:cxn>
                </a:cxnLst>
                <a:rect l="0" t="0" r="r" b="b"/>
                <a:pathLst>
                  <a:path w="66" h="73">
                    <a:moveTo>
                      <a:pt x="66" y="0"/>
                    </a:moveTo>
                    <a:lnTo>
                      <a:pt x="52" y="36"/>
                    </a:lnTo>
                    <a:lnTo>
                      <a:pt x="66" y="73"/>
                    </a:lnTo>
                    <a:lnTo>
                      <a:pt x="46" y="59"/>
                    </a:lnTo>
                    <a:lnTo>
                      <a:pt x="23" y="47"/>
                    </a:lnTo>
                    <a:lnTo>
                      <a:pt x="0" y="36"/>
                    </a:lnTo>
                    <a:lnTo>
                      <a:pt x="23" y="26"/>
                    </a:lnTo>
                    <a:lnTo>
                      <a:pt x="46" y="14"/>
                    </a:lnTo>
                    <a:lnTo>
                      <a:pt x="6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46" name="Line 1622"/>
              <p:cNvSpPr>
                <a:spLocks noChangeShapeType="1"/>
              </p:cNvSpPr>
              <p:nvPr/>
            </p:nvSpPr>
            <p:spPr bwMode="auto">
              <a:xfrm flipH="1">
                <a:off x="1191" y="2055"/>
                <a:ext cx="277"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47" name="Freeform 1623"/>
              <p:cNvSpPr>
                <a:spLocks/>
              </p:cNvSpPr>
              <p:nvPr/>
            </p:nvSpPr>
            <p:spPr bwMode="auto">
              <a:xfrm>
                <a:off x="1145" y="2016"/>
                <a:ext cx="66" cy="76"/>
              </a:xfrm>
              <a:custGeom>
                <a:avLst/>
                <a:gdLst/>
                <a:ahLst/>
                <a:cxnLst>
                  <a:cxn ang="0">
                    <a:pos x="66" y="0"/>
                  </a:cxn>
                  <a:cxn ang="0">
                    <a:pos x="52" y="39"/>
                  </a:cxn>
                  <a:cxn ang="0">
                    <a:pos x="66" y="76"/>
                  </a:cxn>
                  <a:cxn ang="0">
                    <a:pos x="46" y="60"/>
                  </a:cxn>
                  <a:cxn ang="0">
                    <a:pos x="23" y="48"/>
                  </a:cxn>
                  <a:cxn ang="0">
                    <a:pos x="0" y="39"/>
                  </a:cxn>
                  <a:cxn ang="0">
                    <a:pos x="23" y="28"/>
                  </a:cxn>
                  <a:cxn ang="0">
                    <a:pos x="46" y="16"/>
                  </a:cxn>
                  <a:cxn ang="0">
                    <a:pos x="66" y="0"/>
                  </a:cxn>
                </a:cxnLst>
                <a:rect l="0" t="0" r="r" b="b"/>
                <a:pathLst>
                  <a:path w="66" h="76">
                    <a:moveTo>
                      <a:pt x="66" y="0"/>
                    </a:moveTo>
                    <a:lnTo>
                      <a:pt x="52" y="39"/>
                    </a:lnTo>
                    <a:lnTo>
                      <a:pt x="66" y="76"/>
                    </a:lnTo>
                    <a:lnTo>
                      <a:pt x="46" y="60"/>
                    </a:lnTo>
                    <a:lnTo>
                      <a:pt x="23" y="48"/>
                    </a:lnTo>
                    <a:lnTo>
                      <a:pt x="0" y="39"/>
                    </a:lnTo>
                    <a:lnTo>
                      <a:pt x="23" y="28"/>
                    </a:lnTo>
                    <a:lnTo>
                      <a:pt x="46" y="16"/>
                    </a:lnTo>
                    <a:lnTo>
                      <a:pt x="6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48" name="Line 1624"/>
              <p:cNvSpPr>
                <a:spLocks noChangeShapeType="1"/>
              </p:cNvSpPr>
              <p:nvPr/>
            </p:nvSpPr>
            <p:spPr bwMode="auto">
              <a:xfrm flipH="1">
                <a:off x="1288" y="2502"/>
                <a:ext cx="402"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49" name="Freeform 1625"/>
              <p:cNvSpPr>
                <a:spLocks/>
              </p:cNvSpPr>
              <p:nvPr/>
            </p:nvSpPr>
            <p:spPr bwMode="auto">
              <a:xfrm>
                <a:off x="1241" y="2465"/>
                <a:ext cx="66" cy="74"/>
              </a:xfrm>
              <a:custGeom>
                <a:avLst/>
                <a:gdLst/>
                <a:ahLst/>
                <a:cxnLst>
                  <a:cxn ang="0">
                    <a:pos x="66" y="0"/>
                  </a:cxn>
                  <a:cxn ang="0">
                    <a:pos x="52" y="37"/>
                  </a:cxn>
                  <a:cxn ang="0">
                    <a:pos x="66" y="74"/>
                  </a:cxn>
                  <a:cxn ang="0">
                    <a:pos x="46" y="60"/>
                  </a:cxn>
                  <a:cxn ang="0">
                    <a:pos x="23" y="48"/>
                  </a:cxn>
                  <a:cxn ang="0">
                    <a:pos x="0" y="37"/>
                  </a:cxn>
                  <a:cxn ang="0">
                    <a:pos x="23" y="27"/>
                  </a:cxn>
                  <a:cxn ang="0">
                    <a:pos x="46" y="14"/>
                  </a:cxn>
                  <a:cxn ang="0">
                    <a:pos x="66" y="0"/>
                  </a:cxn>
                </a:cxnLst>
                <a:rect l="0" t="0" r="r" b="b"/>
                <a:pathLst>
                  <a:path w="66" h="74">
                    <a:moveTo>
                      <a:pt x="66" y="0"/>
                    </a:moveTo>
                    <a:lnTo>
                      <a:pt x="52" y="37"/>
                    </a:lnTo>
                    <a:lnTo>
                      <a:pt x="66" y="74"/>
                    </a:lnTo>
                    <a:lnTo>
                      <a:pt x="46" y="60"/>
                    </a:lnTo>
                    <a:lnTo>
                      <a:pt x="23" y="48"/>
                    </a:lnTo>
                    <a:lnTo>
                      <a:pt x="0" y="37"/>
                    </a:lnTo>
                    <a:lnTo>
                      <a:pt x="23" y="27"/>
                    </a:lnTo>
                    <a:lnTo>
                      <a:pt x="46" y="14"/>
                    </a:lnTo>
                    <a:lnTo>
                      <a:pt x="6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50" name="Line 1626"/>
              <p:cNvSpPr>
                <a:spLocks noChangeShapeType="1"/>
              </p:cNvSpPr>
              <p:nvPr/>
            </p:nvSpPr>
            <p:spPr bwMode="auto">
              <a:xfrm flipH="1">
                <a:off x="3023" y="2200"/>
                <a:ext cx="95"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51" name="Line 1627"/>
              <p:cNvSpPr>
                <a:spLocks noChangeShapeType="1"/>
              </p:cNvSpPr>
              <p:nvPr/>
            </p:nvSpPr>
            <p:spPr bwMode="auto">
              <a:xfrm flipV="1">
                <a:off x="3023" y="1913"/>
                <a:ext cx="1" cy="28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52" name="Line 1628"/>
              <p:cNvSpPr>
                <a:spLocks noChangeShapeType="1"/>
              </p:cNvSpPr>
              <p:nvPr/>
            </p:nvSpPr>
            <p:spPr bwMode="auto">
              <a:xfrm>
                <a:off x="3023" y="1913"/>
                <a:ext cx="95"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53" name="Line 1629"/>
              <p:cNvSpPr>
                <a:spLocks noChangeShapeType="1"/>
              </p:cNvSpPr>
              <p:nvPr/>
            </p:nvSpPr>
            <p:spPr bwMode="auto">
              <a:xfrm>
                <a:off x="3118" y="1913"/>
                <a:ext cx="1" cy="287"/>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54" name="Freeform 1630"/>
              <p:cNvSpPr>
                <a:spLocks/>
              </p:cNvSpPr>
              <p:nvPr/>
            </p:nvSpPr>
            <p:spPr bwMode="auto">
              <a:xfrm>
                <a:off x="2985" y="2223"/>
                <a:ext cx="54" cy="74"/>
              </a:xfrm>
              <a:custGeom>
                <a:avLst/>
                <a:gdLst/>
                <a:ahLst/>
                <a:cxnLst>
                  <a:cxn ang="0">
                    <a:pos x="37" y="0"/>
                  </a:cxn>
                  <a:cxn ang="0">
                    <a:pos x="43" y="2"/>
                  </a:cxn>
                  <a:cxn ang="0">
                    <a:pos x="50" y="2"/>
                  </a:cxn>
                  <a:cxn ang="0">
                    <a:pos x="54" y="4"/>
                  </a:cxn>
                  <a:cxn ang="0">
                    <a:pos x="50" y="11"/>
                  </a:cxn>
                  <a:cxn ang="0">
                    <a:pos x="47" y="11"/>
                  </a:cxn>
                  <a:cxn ang="0">
                    <a:pos x="42" y="9"/>
                  </a:cxn>
                  <a:cxn ang="0">
                    <a:pos x="37" y="9"/>
                  </a:cxn>
                  <a:cxn ang="0">
                    <a:pos x="23" y="13"/>
                  </a:cxn>
                  <a:cxn ang="0">
                    <a:pos x="14" y="21"/>
                  </a:cxn>
                  <a:cxn ang="0">
                    <a:pos x="10" y="37"/>
                  </a:cxn>
                  <a:cxn ang="0">
                    <a:pos x="10" y="46"/>
                  </a:cxn>
                  <a:cxn ang="0">
                    <a:pos x="12" y="53"/>
                  </a:cxn>
                  <a:cxn ang="0">
                    <a:pos x="17" y="58"/>
                  </a:cxn>
                  <a:cxn ang="0">
                    <a:pos x="28" y="65"/>
                  </a:cxn>
                  <a:cxn ang="0">
                    <a:pos x="47" y="65"/>
                  </a:cxn>
                  <a:cxn ang="0">
                    <a:pos x="50" y="63"/>
                  </a:cxn>
                  <a:cxn ang="0">
                    <a:pos x="52" y="70"/>
                  </a:cxn>
                  <a:cxn ang="0">
                    <a:pos x="49" y="72"/>
                  </a:cxn>
                  <a:cxn ang="0">
                    <a:pos x="42" y="72"/>
                  </a:cxn>
                  <a:cxn ang="0">
                    <a:pos x="35" y="74"/>
                  </a:cxn>
                  <a:cxn ang="0">
                    <a:pos x="21" y="70"/>
                  </a:cxn>
                  <a:cxn ang="0">
                    <a:pos x="10" y="63"/>
                  </a:cxn>
                  <a:cxn ang="0">
                    <a:pos x="3" y="53"/>
                  </a:cxn>
                  <a:cxn ang="0">
                    <a:pos x="0" y="37"/>
                  </a:cxn>
                  <a:cxn ang="0">
                    <a:pos x="3" y="23"/>
                  </a:cxn>
                  <a:cxn ang="0">
                    <a:pos x="10" y="11"/>
                  </a:cxn>
                  <a:cxn ang="0">
                    <a:pos x="23" y="4"/>
                  </a:cxn>
                  <a:cxn ang="0">
                    <a:pos x="37" y="0"/>
                  </a:cxn>
                </a:cxnLst>
                <a:rect l="0" t="0" r="r" b="b"/>
                <a:pathLst>
                  <a:path w="54" h="74">
                    <a:moveTo>
                      <a:pt x="37" y="0"/>
                    </a:moveTo>
                    <a:lnTo>
                      <a:pt x="43" y="2"/>
                    </a:lnTo>
                    <a:lnTo>
                      <a:pt x="50" y="2"/>
                    </a:lnTo>
                    <a:lnTo>
                      <a:pt x="54" y="4"/>
                    </a:lnTo>
                    <a:lnTo>
                      <a:pt x="50" y="11"/>
                    </a:lnTo>
                    <a:lnTo>
                      <a:pt x="47" y="11"/>
                    </a:lnTo>
                    <a:lnTo>
                      <a:pt x="42" y="9"/>
                    </a:lnTo>
                    <a:lnTo>
                      <a:pt x="37" y="9"/>
                    </a:lnTo>
                    <a:lnTo>
                      <a:pt x="23" y="13"/>
                    </a:lnTo>
                    <a:lnTo>
                      <a:pt x="14" y="21"/>
                    </a:lnTo>
                    <a:lnTo>
                      <a:pt x="10" y="37"/>
                    </a:lnTo>
                    <a:lnTo>
                      <a:pt x="10" y="46"/>
                    </a:lnTo>
                    <a:lnTo>
                      <a:pt x="12" y="53"/>
                    </a:lnTo>
                    <a:lnTo>
                      <a:pt x="17" y="58"/>
                    </a:lnTo>
                    <a:lnTo>
                      <a:pt x="28" y="65"/>
                    </a:lnTo>
                    <a:lnTo>
                      <a:pt x="47" y="65"/>
                    </a:lnTo>
                    <a:lnTo>
                      <a:pt x="50" y="63"/>
                    </a:lnTo>
                    <a:lnTo>
                      <a:pt x="52" y="70"/>
                    </a:lnTo>
                    <a:lnTo>
                      <a:pt x="49" y="72"/>
                    </a:lnTo>
                    <a:lnTo>
                      <a:pt x="42" y="72"/>
                    </a:lnTo>
                    <a:lnTo>
                      <a:pt x="35" y="74"/>
                    </a:lnTo>
                    <a:lnTo>
                      <a:pt x="21" y="70"/>
                    </a:lnTo>
                    <a:lnTo>
                      <a:pt x="10" y="63"/>
                    </a:lnTo>
                    <a:lnTo>
                      <a:pt x="3" y="53"/>
                    </a:lnTo>
                    <a:lnTo>
                      <a:pt x="0" y="37"/>
                    </a:lnTo>
                    <a:lnTo>
                      <a:pt x="3" y="23"/>
                    </a:lnTo>
                    <a:lnTo>
                      <a:pt x="10" y="11"/>
                    </a:lnTo>
                    <a:lnTo>
                      <a:pt x="23" y="4"/>
                    </a:lnTo>
                    <a:lnTo>
                      <a:pt x="3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55" name="Freeform 1631"/>
              <p:cNvSpPr>
                <a:spLocks noEditPoints="1"/>
              </p:cNvSpPr>
              <p:nvPr/>
            </p:nvSpPr>
            <p:spPr bwMode="auto">
              <a:xfrm>
                <a:off x="3046" y="2244"/>
                <a:ext cx="49" cy="53"/>
              </a:xfrm>
              <a:custGeom>
                <a:avLst/>
                <a:gdLst/>
                <a:ahLst/>
                <a:cxnLst>
                  <a:cxn ang="0">
                    <a:pos x="19" y="7"/>
                  </a:cxn>
                  <a:cxn ang="0">
                    <a:pos x="16" y="9"/>
                  </a:cxn>
                  <a:cxn ang="0">
                    <a:pos x="12" y="13"/>
                  </a:cxn>
                  <a:cxn ang="0">
                    <a:pos x="10" y="16"/>
                  </a:cxn>
                  <a:cxn ang="0">
                    <a:pos x="9" y="21"/>
                  </a:cxn>
                  <a:cxn ang="0">
                    <a:pos x="9" y="32"/>
                  </a:cxn>
                  <a:cxn ang="0">
                    <a:pos x="12" y="37"/>
                  </a:cxn>
                  <a:cxn ang="0">
                    <a:pos x="14" y="42"/>
                  </a:cxn>
                  <a:cxn ang="0">
                    <a:pos x="24" y="46"/>
                  </a:cxn>
                  <a:cxn ang="0">
                    <a:pos x="28" y="44"/>
                  </a:cxn>
                  <a:cxn ang="0">
                    <a:pos x="33" y="42"/>
                  </a:cxn>
                  <a:cxn ang="0">
                    <a:pos x="37" y="37"/>
                  </a:cxn>
                  <a:cxn ang="0">
                    <a:pos x="38" y="32"/>
                  </a:cxn>
                  <a:cxn ang="0">
                    <a:pos x="38" y="21"/>
                  </a:cxn>
                  <a:cxn ang="0">
                    <a:pos x="37" y="18"/>
                  </a:cxn>
                  <a:cxn ang="0">
                    <a:pos x="35" y="13"/>
                  </a:cxn>
                  <a:cxn ang="0">
                    <a:pos x="33" y="9"/>
                  </a:cxn>
                  <a:cxn ang="0">
                    <a:pos x="30" y="7"/>
                  </a:cxn>
                  <a:cxn ang="0">
                    <a:pos x="19" y="7"/>
                  </a:cxn>
                  <a:cxn ang="0">
                    <a:pos x="17" y="0"/>
                  </a:cxn>
                  <a:cxn ang="0">
                    <a:pos x="31" y="0"/>
                  </a:cxn>
                  <a:cxn ang="0">
                    <a:pos x="37" y="2"/>
                  </a:cxn>
                  <a:cxn ang="0">
                    <a:pos x="42" y="7"/>
                  </a:cxn>
                  <a:cxn ang="0">
                    <a:pos x="45" y="13"/>
                  </a:cxn>
                  <a:cxn ang="0">
                    <a:pos x="47" y="18"/>
                  </a:cxn>
                  <a:cxn ang="0">
                    <a:pos x="49" y="25"/>
                  </a:cxn>
                  <a:cxn ang="0">
                    <a:pos x="47" y="34"/>
                  </a:cxn>
                  <a:cxn ang="0">
                    <a:pos x="45" y="39"/>
                  </a:cxn>
                  <a:cxn ang="0">
                    <a:pos x="42" y="44"/>
                  </a:cxn>
                  <a:cxn ang="0">
                    <a:pos x="38" y="48"/>
                  </a:cxn>
                  <a:cxn ang="0">
                    <a:pos x="33" y="51"/>
                  </a:cxn>
                  <a:cxn ang="0">
                    <a:pos x="28" y="53"/>
                  </a:cxn>
                  <a:cxn ang="0">
                    <a:pos x="23" y="53"/>
                  </a:cxn>
                  <a:cxn ang="0">
                    <a:pos x="17" y="51"/>
                  </a:cxn>
                  <a:cxn ang="0">
                    <a:pos x="10" y="49"/>
                  </a:cxn>
                  <a:cxn ang="0">
                    <a:pos x="7" y="46"/>
                  </a:cxn>
                  <a:cxn ang="0">
                    <a:pos x="3" y="41"/>
                  </a:cxn>
                  <a:cxn ang="0">
                    <a:pos x="0" y="34"/>
                  </a:cxn>
                  <a:cxn ang="0">
                    <a:pos x="0" y="18"/>
                  </a:cxn>
                  <a:cxn ang="0">
                    <a:pos x="7" y="7"/>
                  </a:cxn>
                  <a:cxn ang="0">
                    <a:pos x="17" y="0"/>
                  </a:cxn>
                </a:cxnLst>
                <a:rect l="0" t="0" r="r" b="b"/>
                <a:pathLst>
                  <a:path w="49" h="53">
                    <a:moveTo>
                      <a:pt x="19" y="7"/>
                    </a:moveTo>
                    <a:lnTo>
                      <a:pt x="16" y="9"/>
                    </a:lnTo>
                    <a:lnTo>
                      <a:pt x="12" y="13"/>
                    </a:lnTo>
                    <a:lnTo>
                      <a:pt x="10" y="16"/>
                    </a:lnTo>
                    <a:lnTo>
                      <a:pt x="9" y="21"/>
                    </a:lnTo>
                    <a:lnTo>
                      <a:pt x="9" y="32"/>
                    </a:lnTo>
                    <a:lnTo>
                      <a:pt x="12" y="37"/>
                    </a:lnTo>
                    <a:lnTo>
                      <a:pt x="14" y="42"/>
                    </a:lnTo>
                    <a:lnTo>
                      <a:pt x="24" y="46"/>
                    </a:lnTo>
                    <a:lnTo>
                      <a:pt x="28" y="44"/>
                    </a:lnTo>
                    <a:lnTo>
                      <a:pt x="33" y="42"/>
                    </a:lnTo>
                    <a:lnTo>
                      <a:pt x="37" y="37"/>
                    </a:lnTo>
                    <a:lnTo>
                      <a:pt x="38" y="32"/>
                    </a:lnTo>
                    <a:lnTo>
                      <a:pt x="38" y="21"/>
                    </a:lnTo>
                    <a:lnTo>
                      <a:pt x="37" y="18"/>
                    </a:lnTo>
                    <a:lnTo>
                      <a:pt x="35" y="13"/>
                    </a:lnTo>
                    <a:lnTo>
                      <a:pt x="33" y="9"/>
                    </a:lnTo>
                    <a:lnTo>
                      <a:pt x="30" y="7"/>
                    </a:lnTo>
                    <a:lnTo>
                      <a:pt x="19" y="7"/>
                    </a:lnTo>
                    <a:close/>
                    <a:moveTo>
                      <a:pt x="17" y="0"/>
                    </a:moveTo>
                    <a:lnTo>
                      <a:pt x="31" y="0"/>
                    </a:lnTo>
                    <a:lnTo>
                      <a:pt x="37" y="2"/>
                    </a:lnTo>
                    <a:lnTo>
                      <a:pt x="42" y="7"/>
                    </a:lnTo>
                    <a:lnTo>
                      <a:pt x="45" y="13"/>
                    </a:lnTo>
                    <a:lnTo>
                      <a:pt x="47" y="18"/>
                    </a:lnTo>
                    <a:lnTo>
                      <a:pt x="49" y="25"/>
                    </a:lnTo>
                    <a:lnTo>
                      <a:pt x="47" y="34"/>
                    </a:lnTo>
                    <a:lnTo>
                      <a:pt x="45" y="39"/>
                    </a:lnTo>
                    <a:lnTo>
                      <a:pt x="42" y="44"/>
                    </a:lnTo>
                    <a:lnTo>
                      <a:pt x="38" y="48"/>
                    </a:lnTo>
                    <a:lnTo>
                      <a:pt x="33" y="51"/>
                    </a:lnTo>
                    <a:lnTo>
                      <a:pt x="28" y="53"/>
                    </a:lnTo>
                    <a:lnTo>
                      <a:pt x="23" y="53"/>
                    </a:lnTo>
                    <a:lnTo>
                      <a:pt x="17" y="51"/>
                    </a:lnTo>
                    <a:lnTo>
                      <a:pt x="10" y="49"/>
                    </a:lnTo>
                    <a:lnTo>
                      <a:pt x="7" y="46"/>
                    </a:lnTo>
                    <a:lnTo>
                      <a:pt x="3" y="41"/>
                    </a:lnTo>
                    <a:lnTo>
                      <a:pt x="0" y="34"/>
                    </a:lnTo>
                    <a:lnTo>
                      <a:pt x="0" y="18"/>
                    </a:lnTo>
                    <a:lnTo>
                      <a:pt x="7" y="7"/>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56" name="Freeform 1632"/>
              <p:cNvSpPr>
                <a:spLocks/>
              </p:cNvSpPr>
              <p:nvPr/>
            </p:nvSpPr>
            <p:spPr bwMode="auto">
              <a:xfrm>
                <a:off x="3105" y="2244"/>
                <a:ext cx="44" cy="51"/>
              </a:xfrm>
              <a:custGeom>
                <a:avLst/>
                <a:gdLst/>
                <a:ahLst/>
                <a:cxnLst>
                  <a:cxn ang="0">
                    <a:pos x="0" y="0"/>
                  </a:cxn>
                  <a:cxn ang="0">
                    <a:pos x="9" y="0"/>
                  </a:cxn>
                  <a:cxn ang="0">
                    <a:pos x="9" y="9"/>
                  </a:cxn>
                  <a:cxn ang="0">
                    <a:pos x="16" y="2"/>
                  </a:cxn>
                  <a:cxn ang="0">
                    <a:pos x="20" y="0"/>
                  </a:cxn>
                  <a:cxn ang="0">
                    <a:pos x="32" y="0"/>
                  </a:cxn>
                  <a:cxn ang="0">
                    <a:pos x="35" y="2"/>
                  </a:cxn>
                  <a:cxn ang="0">
                    <a:pos x="42" y="9"/>
                  </a:cxn>
                  <a:cxn ang="0">
                    <a:pos x="44" y="14"/>
                  </a:cxn>
                  <a:cxn ang="0">
                    <a:pos x="44" y="51"/>
                  </a:cxn>
                  <a:cxn ang="0">
                    <a:pos x="35" y="51"/>
                  </a:cxn>
                  <a:cxn ang="0">
                    <a:pos x="35" y="21"/>
                  </a:cxn>
                  <a:cxn ang="0">
                    <a:pos x="33" y="18"/>
                  </a:cxn>
                  <a:cxn ang="0">
                    <a:pos x="33" y="13"/>
                  </a:cxn>
                  <a:cxn ang="0">
                    <a:pos x="30" y="11"/>
                  </a:cxn>
                  <a:cxn ang="0">
                    <a:pos x="28" y="7"/>
                  </a:cxn>
                  <a:cxn ang="0">
                    <a:pos x="18" y="7"/>
                  </a:cxn>
                  <a:cxn ang="0">
                    <a:pos x="14" y="9"/>
                  </a:cxn>
                  <a:cxn ang="0">
                    <a:pos x="11" y="16"/>
                  </a:cxn>
                  <a:cxn ang="0">
                    <a:pos x="11" y="51"/>
                  </a:cxn>
                  <a:cxn ang="0">
                    <a:pos x="0" y="51"/>
                  </a:cxn>
                  <a:cxn ang="0">
                    <a:pos x="0" y="0"/>
                  </a:cxn>
                </a:cxnLst>
                <a:rect l="0" t="0" r="r" b="b"/>
                <a:pathLst>
                  <a:path w="44" h="51">
                    <a:moveTo>
                      <a:pt x="0" y="0"/>
                    </a:moveTo>
                    <a:lnTo>
                      <a:pt x="9" y="0"/>
                    </a:lnTo>
                    <a:lnTo>
                      <a:pt x="9" y="9"/>
                    </a:lnTo>
                    <a:lnTo>
                      <a:pt x="16" y="2"/>
                    </a:lnTo>
                    <a:lnTo>
                      <a:pt x="20" y="0"/>
                    </a:lnTo>
                    <a:lnTo>
                      <a:pt x="32" y="0"/>
                    </a:lnTo>
                    <a:lnTo>
                      <a:pt x="35" y="2"/>
                    </a:lnTo>
                    <a:lnTo>
                      <a:pt x="42" y="9"/>
                    </a:lnTo>
                    <a:lnTo>
                      <a:pt x="44" y="14"/>
                    </a:lnTo>
                    <a:lnTo>
                      <a:pt x="44" y="51"/>
                    </a:lnTo>
                    <a:lnTo>
                      <a:pt x="35" y="51"/>
                    </a:lnTo>
                    <a:lnTo>
                      <a:pt x="35" y="21"/>
                    </a:lnTo>
                    <a:lnTo>
                      <a:pt x="33" y="18"/>
                    </a:lnTo>
                    <a:lnTo>
                      <a:pt x="33" y="13"/>
                    </a:lnTo>
                    <a:lnTo>
                      <a:pt x="30" y="11"/>
                    </a:lnTo>
                    <a:lnTo>
                      <a:pt x="28" y="7"/>
                    </a:lnTo>
                    <a:lnTo>
                      <a:pt x="18" y="7"/>
                    </a:lnTo>
                    <a:lnTo>
                      <a:pt x="14" y="9"/>
                    </a:lnTo>
                    <a:lnTo>
                      <a:pt x="11" y="16"/>
                    </a:lnTo>
                    <a:lnTo>
                      <a:pt x="11"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57" name="Freeform 1633"/>
              <p:cNvSpPr>
                <a:spLocks/>
              </p:cNvSpPr>
              <p:nvPr/>
            </p:nvSpPr>
            <p:spPr bwMode="auto">
              <a:xfrm>
                <a:off x="3158" y="2220"/>
                <a:ext cx="31" cy="75"/>
              </a:xfrm>
              <a:custGeom>
                <a:avLst/>
                <a:gdLst/>
                <a:ahLst/>
                <a:cxnLst>
                  <a:cxn ang="0">
                    <a:pos x="21" y="0"/>
                  </a:cxn>
                  <a:cxn ang="0">
                    <a:pos x="29" y="0"/>
                  </a:cxn>
                  <a:cxn ang="0">
                    <a:pos x="31" y="1"/>
                  </a:cxn>
                  <a:cxn ang="0">
                    <a:pos x="31" y="8"/>
                  </a:cxn>
                  <a:cxn ang="0">
                    <a:pos x="28" y="8"/>
                  </a:cxn>
                  <a:cxn ang="0">
                    <a:pos x="24" y="7"/>
                  </a:cxn>
                  <a:cxn ang="0">
                    <a:pos x="21" y="8"/>
                  </a:cxn>
                  <a:cxn ang="0">
                    <a:pos x="19" y="10"/>
                  </a:cxn>
                  <a:cxn ang="0">
                    <a:pos x="15" y="17"/>
                  </a:cxn>
                  <a:cxn ang="0">
                    <a:pos x="15" y="24"/>
                  </a:cxn>
                  <a:cxn ang="0">
                    <a:pos x="28" y="24"/>
                  </a:cxn>
                  <a:cxn ang="0">
                    <a:pos x="28" y="31"/>
                  </a:cxn>
                  <a:cxn ang="0">
                    <a:pos x="15" y="31"/>
                  </a:cxn>
                  <a:cxn ang="0">
                    <a:pos x="15" y="75"/>
                  </a:cxn>
                  <a:cxn ang="0">
                    <a:pos x="7" y="75"/>
                  </a:cxn>
                  <a:cxn ang="0">
                    <a:pos x="7" y="31"/>
                  </a:cxn>
                  <a:cxn ang="0">
                    <a:pos x="0" y="31"/>
                  </a:cxn>
                  <a:cxn ang="0">
                    <a:pos x="0" y="24"/>
                  </a:cxn>
                  <a:cxn ang="0">
                    <a:pos x="7" y="24"/>
                  </a:cxn>
                  <a:cxn ang="0">
                    <a:pos x="7" y="16"/>
                  </a:cxn>
                  <a:cxn ang="0">
                    <a:pos x="8" y="10"/>
                  </a:cxn>
                  <a:cxn ang="0">
                    <a:pos x="12" y="5"/>
                  </a:cxn>
                  <a:cxn ang="0">
                    <a:pos x="15" y="1"/>
                  </a:cxn>
                  <a:cxn ang="0">
                    <a:pos x="21" y="0"/>
                  </a:cxn>
                </a:cxnLst>
                <a:rect l="0" t="0" r="r" b="b"/>
                <a:pathLst>
                  <a:path w="31" h="75">
                    <a:moveTo>
                      <a:pt x="21" y="0"/>
                    </a:moveTo>
                    <a:lnTo>
                      <a:pt x="29" y="0"/>
                    </a:lnTo>
                    <a:lnTo>
                      <a:pt x="31" y="1"/>
                    </a:lnTo>
                    <a:lnTo>
                      <a:pt x="31" y="8"/>
                    </a:lnTo>
                    <a:lnTo>
                      <a:pt x="28" y="8"/>
                    </a:lnTo>
                    <a:lnTo>
                      <a:pt x="24" y="7"/>
                    </a:lnTo>
                    <a:lnTo>
                      <a:pt x="21" y="8"/>
                    </a:lnTo>
                    <a:lnTo>
                      <a:pt x="19" y="10"/>
                    </a:lnTo>
                    <a:lnTo>
                      <a:pt x="15" y="17"/>
                    </a:lnTo>
                    <a:lnTo>
                      <a:pt x="15" y="24"/>
                    </a:lnTo>
                    <a:lnTo>
                      <a:pt x="28" y="24"/>
                    </a:lnTo>
                    <a:lnTo>
                      <a:pt x="28" y="31"/>
                    </a:lnTo>
                    <a:lnTo>
                      <a:pt x="15" y="31"/>
                    </a:lnTo>
                    <a:lnTo>
                      <a:pt x="15" y="75"/>
                    </a:lnTo>
                    <a:lnTo>
                      <a:pt x="7" y="75"/>
                    </a:lnTo>
                    <a:lnTo>
                      <a:pt x="7" y="31"/>
                    </a:lnTo>
                    <a:lnTo>
                      <a:pt x="0" y="31"/>
                    </a:lnTo>
                    <a:lnTo>
                      <a:pt x="0" y="24"/>
                    </a:lnTo>
                    <a:lnTo>
                      <a:pt x="7" y="24"/>
                    </a:lnTo>
                    <a:lnTo>
                      <a:pt x="7" y="16"/>
                    </a:lnTo>
                    <a:lnTo>
                      <a:pt x="8" y="10"/>
                    </a:lnTo>
                    <a:lnTo>
                      <a:pt x="12" y="5"/>
                    </a:lnTo>
                    <a:lnTo>
                      <a:pt x="15" y="1"/>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58" name="Freeform 1634"/>
              <p:cNvSpPr>
                <a:spLocks noEditPoints="1"/>
              </p:cNvSpPr>
              <p:nvPr/>
            </p:nvSpPr>
            <p:spPr bwMode="auto">
              <a:xfrm>
                <a:off x="3193" y="2223"/>
                <a:ext cx="10" cy="72"/>
              </a:xfrm>
              <a:custGeom>
                <a:avLst/>
                <a:gdLst/>
                <a:ahLst/>
                <a:cxnLst>
                  <a:cxn ang="0">
                    <a:pos x="1" y="21"/>
                  </a:cxn>
                  <a:cxn ang="0">
                    <a:pos x="10" y="21"/>
                  </a:cxn>
                  <a:cxn ang="0">
                    <a:pos x="10" y="72"/>
                  </a:cxn>
                  <a:cxn ang="0">
                    <a:pos x="1" y="72"/>
                  </a:cxn>
                  <a:cxn ang="0">
                    <a:pos x="1" y="21"/>
                  </a:cxn>
                  <a:cxn ang="0">
                    <a:pos x="5" y="0"/>
                  </a:cxn>
                  <a:cxn ang="0">
                    <a:pos x="8" y="2"/>
                  </a:cxn>
                  <a:cxn ang="0">
                    <a:pos x="10" y="4"/>
                  </a:cxn>
                  <a:cxn ang="0">
                    <a:pos x="10" y="9"/>
                  </a:cxn>
                  <a:cxn ang="0">
                    <a:pos x="8" y="13"/>
                  </a:cxn>
                  <a:cxn ang="0">
                    <a:pos x="1" y="13"/>
                  </a:cxn>
                  <a:cxn ang="0">
                    <a:pos x="0" y="9"/>
                  </a:cxn>
                  <a:cxn ang="0">
                    <a:pos x="0" y="4"/>
                  </a:cxn>
                  <a:cxn ang="0">
                    <a:pos x="1" y="2"/>
                  </a:cxn>
                  <a:cxn ang="0">
                    <a:pos x="5" y="0"/>
                  </a:cxn>
                </a:cxnLst>
                <a:rect l="0" t="0" r="r" b="b"/>
                <a:pathLst>
                  <a:path w="10" h="72">
                    <a:moveTo>
                      <a:pt x="1" y="21"/>
                    </a:moveTo>
                    <a:lnTo>
                      <a:pt x="10" y="21"/>
                    </a:lnTo>
                    <a:lnTo>
                      <a:pt x="10" y="72"/>
                    </a:lnTo>
                    <a:lnTo>
                      <a:pt x="1" y="72"/>
                    </a:lnTo>
                    <a:lnTo>
                      <a:pt x="1" y="21"/>
                    </a:lnTo>
                    <a:close/>
                    <a:moveTo>
                      <a:pt x="5" y="0"/>
                    </a:moveTo>
                    <a:lnTo>
                      <a:pt x="8" y="2"/>
                    </a:lnTo>
                    <a:lnTo>
                      <a:pt x="10" y="4"/>
                    </a:lnTo>
                    <a:lnTo>
                      <a:pt x="10" y="9"/>
                    </a:lnTo>
                    <a:lnTo>
                      <a:pt x="8" y="13"/>
                    </a:lnTo>
                    <a:lnTo>
                      <a:pt x="1" y="13"/>
                    </a:lnTo>
                    <a:lnTo>
                      <a:pt x="0" y="9"/>
                    </a:lnTo>
                    <a:lnTo>
                      <a:pt x="0" y="4"/>
                    </a:lnTo>
                    <a:lnTo>
                      <a:pt x="1" y="2"/>
                    </a:lnTo>
                    <a:lnTo>
                      <a:pt x="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59" name="Freeform 1635"/>
              <p:cNvSpPr>
                <a:spLocks noEditPoints="1"/>
              </p:cNvSpPr>
              <p:nvPr/>
            </p:nvSpPr>
            <p:spPr bwMode="auto">
              <a:xfrm>
                <a:off x="3214" y="2244"/>
                <a:ext cx="47" cy="72"/>
              </a:xfrm>
              <a:custGeom>
                <a:avLst/>
                <a:gdLst/>
                <a:ahLst/>
                <a:cxnLst>
                  <a:cxn ang="0">
                    <a:pos x="19" y="7"/>
                  </a:cxn>
                  <a:cxn ang="0">
                    <a:pos x="12" y="14"/>
                  </a:cxn>
                  <a:cxn ang="0">
                    <a:pos x="10" y="20"/>
                  </a:cxn>
                  <a:cxn ang="0">
                    <a:pos x="10" y="32"/>
                  </a:cxn>
                  <a:cxn ang="0">
                    <a:pos x="12" y="37"/>
                  </a:cxn>
                  <a:cxn ang="0">
                    <a:pos x="15" y="41"/>
                  </a:cxn>
                  <a:cxn ang="0">
                    <a:pos x="19" y="42"/>
                  </a:cxn>
                  <a:cxn ang="0">
                    <a:pos x="24" y="44"/>
                  </a:cxn>
                  <a:cxn ang="0">
                    <a:pos x="27" y="44"/>
                  </a:cxn>
                  <a:cxn ang="0">
                    <a:pos x="33" y="42"/>
                  </a:cxn>
                  <a:cxn ang="0">
                    <a:pos x="38" y="32"/>
                  </a:cxn>
                  <a:cxn ang="0">
                    <a:pos x="38" y="18"/>
                  </a:cxn>
                  <a:cxn ang="0">
                    <a:pos x="36" y="16"/>
                  </a:cxn>
                  <a:cxn ang="0">
                    <a:pos x="33" y="9"/>
                  </a:cxn>
                  <a:cxn ang="0">
                    <a:pos x="29" y="7"/>
                  </a:cxn>
                  <a:cxn ang="0">
                    <a:pos x="19" y="7"/>
                  </a:cxn>
                  <a:cxn ang="0">
                    <a:pos x="17" y="0"/>
                  </a:cxn>
                  <a:cxn ang="0">
                    <a:pos x="29" y="0"/>
                  </a:cxn>
                  <a:cxn ang="0">
                    <a:pos x="33" y="2"/>
                  </a:cxn>
                  <a:cxn ang="0">
                    <a:pos x="36" y="6"/>
                  </a:cxn>
                  <a:cxn ang="0">
                    <a:pos x="38" y="9"/>
                  </a:cxn>
                  <a:cxn ang="0">
                    <a:pos x="40" y="0"/>
                  </a:cxn>
                  <a:cxn ang="0">
                    <a:pos x="47" y="0"/>
                  </a:cxn>
                  <a:cxn ang="0">
                    <a:pos x="47" y="51"/>
                  </a:cxn>
                  <a:cxn ang="0">
                    <a:pos x="45" y="58"/>
                  </a:cxn>
                  <a:cxn ang="0">
                    <a:pos x="43" y="63"/>
                  </a:cxn>
                  <a:cxn ang="0">
                    <a:pos x="40" y="67"/>
                  </a:cxn>
                  <a:cxn ang="0">
                    <a:pos x="34" y="70"/>
                  </a:cxn>
                  <a:cxn ang="0">
                    <a:pos x="27" y="72"/>
                  </a:cxn>
                  <a:cxn ang="0">
                    <a:pos x="15" y="72"/>
                  </a:cxn>
                  <a:cxn ang="0">
                    <a:pos x="5" y="69"/>
                  </a:cxn>
                  <a:cxn ang="0">
                    <a:pos x="7" y="62"/>
                  </a:cxn>
                  <a:cxn ang="0">
                    <a:pos x="10" y="63"/>
                  </a:cxn>
                  <a:cxn ang="0">
                    <a:pos x="15" y="65"/>
                  </a:cxn>
                  <a:cxn ang="0">
                    <a:pos x="26" y="65"/>
                  </a:cxn>
                  <a:cxn ang="0">
                    <a:pos x="33" y="62"/>
                  </a:cxn>
                  <a:cxn ang="0">
                    <a:pos x="36" y="58"/>
                  </a:cxn>
                  <a:cxn ang="0">
                    <a:pos x="38" y="53"/>
                  </a:cxn>
                  <a:cxn ang="0">
                    <a:pos x="38" y="42"/>
                  </a:cxn>
                  <a:cxn ang="0">
                    <a:pos x="34" y="48"/>
                  </a:cxn>
                  <a:cxn ang="0">
                    <a:pos x="29" y="49"/>
                  </a:cxn>
                  <a:cxn ang="0">
                    <a:pos x="22" y="51"/>
                  </a:cxn>
                  <a:cxn ang="0">
                    <a:pos x="15" y="49"/>
                  </a:cxn>
                  <a:cxn ang="0">
                    <a:pos x="8" y="46"/>
                  </a:cxn>
                  <a:cxn ang="0">
                    <a:pos x="5" y="41"/>
                  </a:cxn>
                  <a:cxn ang="0">
                    <a:pos x="1" y="34"/>
                  </a:cxn>
                  <a:cxn ang="0">
                    <a:pos x="0" y="27"/>
                  </a:cxn>
                  <a:cxn ang="0">
                    <a:pos x="1" y="18"/>
                  </a:cxn>
                  <a:cxn ang="0">
                    <a:pos x="3" y="13"/>
                  </a:cxn>
                  <a:cxn ang="0">
                    <a:pos x="7" y="7"/>
                  </a:cxn>
                  <a:cxn ang="0">
                    <a:pos x="17" y="0"/>
                  </a:cxn>
                </a:cxnLst>
                <a:rect l="0" t="0" r="r" b="b"/>
                <a:pathLst>
                  <a:path w="47" h="72">
                    <a:moveTo>
                      <a:pt x="19" y="7"/>
                    </a:moveTo>
                    <a:lnTo>
                      <a:pt x="12" y="14"/>
                    </a:lnTo>
                    <a:lnTo>
                      <a:pt x="10" y="20"/>
                    </a:lnTo>
                    <a:lnTo>
                      <a:pt x="10" y="32"/>
                    </a:lnTo>
                    <a:lnTo>
                      <a:pt x="12" y="37"/>
                    </a:lnTo>
                    <a:lnTo>
                      <a:pt x="15" y="41"/>
                    </a:lnTo>
                    <a:lnTo>
                      <a:pt x="19" y="42"/>
                    </a:lnTo>
                    <a:lnTo>
                      <a:pt x="24" y="44"/>
                    </a:lnTo>
                    <a:lnTo>
                      <a:pt x="27" y="44"/>
                    </a:lnTo>
                    <a:lnTo>
                      <a:pt x="33" y="42"/>
                    </a:lnTo>
                    <a:lnTo>
                      <a:pt x="38" y="32"/>
                    </a:lnTo>
                    <a:lnTo>
                      <a:pt x="38" y="18"/>
                    </a:lnTo>
                    <a:lnTo>
                      <a:pt x="36" y="16"/>
                    </a:lnTo>
                    <a:lnTo>
                      <a:pt x="33" y="9"/>
                    </a:lnTo>
                    <a:lnTo>
                      <a:pt x="29" y="7"/>
                    </a:lnTo>
                    <a:lnTo>
                      <a:pt x="19" y="7"/>
                    </a:lnTo>
                    <a:close/>
                    <a:moveTo>
                      <a:pt x="17" y="0"/>
                    </a:moveTo>
                    <a:lnTo>
                      <a:pt x="29" y="0"/>
                    </a:lnTo>
                    <a:lnTo>
                      <a:pt x="33" y="2"/>
                    </a:lnTo>
                    <a:lnTo>
                      <a:pt x="36" y="6"/>
                    </a:lnTo>
                    <a:lnTo>
                      <a:pt x="38" y="9"/>
                    </a:lnTo>
                    <a:lnTo>
                      <a:pt x="40" y="0"/>
                    </a:lnTo>
                    <a:lnTo>
                      <a:pt x="47" y="0"/>
                    </a:lnTo>
                    <a:lnTo>
                      <a:pt x="47" y="51"/>
                    </a:lnTo>
                    <a:lnTo>
                      <a:pt x="45" y="58"/>
                    </a:lnTo>
                    <a:lnTo>
                      <a:pt x="43" y="63"/>
                    </a:lnTo>
                    <a:lnTo>
                      <a:pt x="40" y="67"/>
                    </a:lnTo>
                    <a:lnTo>
                      <a:pt x="34" y="70"/>
                    </a:lnTo>
                    <a:lnTo>
                      <a:pt x="27" y="72"/>
                    </a:lnTo>
                    <a:lnTo>
                      <a:pt x="15" y="72"/>
                    </a:lnTo>
                    <a:lnTo>
                      <a:pt x="5" y="69"/>
                    </a:lnTo>
                    <a:lnTo>
                      <a:pt x="7" y="62"/>
                    </a:lnTo>
                    <a:lnTo>
                      <a:pt x="10" y="63"/>
                    </a:lnTo>
                    <a:lnTo>
                      <a:pt x="15" y="65"/>
                    </a:lnTo>
                    <a:lnTo>
                      <a:pt x="26" y="65"/>
                    </a:lnTo>
                    <a:lnTo>
                      <a:pt x="33" y="62"/>
                    </a:lnTo>
                    <a:lnTo>
                      <a:pt x="36" y="58"/>
                    </a:lnTo>
                    <a:lnTo>
                      <a:pt x="38" y="53"/>
                    </a:lnTo>
                    <a:lnTo>
                      <a:pt x="38" y="42"/>
                    </a:lnTo>
                    <a:lnTo>
                      <a:pt x="34" y="48"/>
                    </a:lnTo>
                    <a:lnTo>
                      <a:pt x="29" y="49"/>
                    </a:lnTo>
                    <a:lnTo>
                      <a:pt x="22" y="51"/>
                    </a:lnTo>
                    <a:lnTo>
                      <a:pt x="15" y="49"/>
                    </a:lnTo>
                    <a:lnTo>
                      <a:pt x="8" y="46"/>
                    </a:lnTo>
                    <a:lnTo>
                      <a:pt x="5" y="41"/>
                    </a:lnTo>
                    <a:lnTo>
                      <a:pt x="1" y="34"/>
                    </a:lnTo>
                    <a:lnTo>
                      <a:pt x="0" y="27"/>
                    </a:lnTo>
                    <a:lnTo>
                      <a:pt x="1" y="18"/>
                    </a:lnTo>
                    <a:lnTo>
                      <a:pt x="3" y="13"/>
                    </a:lnTo>
                    <a:lnTo>
                      <a:pt x="7" y="7"/>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60" name="Freeform 1636"/>
              <p:cNvSpPr>
                <a:spLocks noEditPoints="1"/>
              </p:cNvSpPr>
              <p:nvPr/>
            </p:nvSpPr>
            <p:spPr bwMode="auto">
              <a:xfrm>
                <a:off x="3011" y="2330"/>
                <a:ext cx="45" cy="70"/>
              </a:xfrm>
              <a:custGeom>
                <a:avLst/>
                <a:gdLst/>
                <a:ahLst/>
                <a:cxnLst>
                  <a:cxn ang="0">
                    <a:pos x="9" y="7"/>
                  </a:cxn>
                  <a:cxn ang="0">
                    <a:pos x="9" y="34"/>
                  </a:cxn>
                  <a:cxn ang="0">
                    <a:pos x="19" y="34"/>
                  </a:cxn>
                  <a:cxn ang="0">
                    <a:pos x="30" y="30"/>
                  </a:cxn>
                  <a:cxn ang="0">
                    <a:pos x="33" y="25"/>
                  </a:cxn>
                  <a:cxn ang="0">
                    <a:pos x="35" y="20"/>
                  </a:cxn>
                  <a:cxn ang="0">
                    <a:pos x="33" y="14"/>
                  </a:cxn>
                  <a:cxn ang="0">
                    <a:pos x="31" y="11"/>
                  </a:cxn>
                  <a:cxn ang="0">
                    <a:pos x="28" y="9"/>
                  </a:cxn>
                  <a:cxn ang="0">
                    <a:pos x="23" y="7"/>
                  </a:cxn>
                  <a:cxn ang="0">
                    <a:pos x="9" y="7"/>
                  </a:cxn>
                  <a:cxn ang="0">
                    <a:pos x="5" y="0"/>
                  </a:cxn>
                  <a:cxn ang="0">
                    <a:pos x="26" y="0"/>
                  </a:cxn>
                  <a:cxn ang="0">
                    <a:pos x="33" y="2"/>
                  </a:cxn>
                  <a:cxn ang="0">
                    <a:pos x="38" y="6"/>
                  </a:cxn>
                  <a:cxn ang="0">
                    <a:pos x="40" y="9"/>
                  </a:cxn>
                  <a:cxn ang="0">
                    <a:pos x="44" y="20"/>
                  </a:cxn>
                  <a:cxn ang="0">
                    <a:pos x="40" y="30"/>
                  </a:cxn>
                  <a:cxn ang="0">
                    <a:pos x="30" y="37"/>
                  </a:cxn>
                  <a:cxn ang="0">
                    <a:pos x="35" y="41"/>
                  </a:cxn>
                  <a:cxn ang="0">
                    <a:pos x="38" y="44"/>
                  </a:cxn>
                  <a:cxn ang="0">
                    <a:pos x="40" y="51"/>
                  </a:cxn>
                  <a:cxn ang="0">
                    <a:pos x="42" y="60"/>
                  </a:cxn>
                  <a:cxn ang="0">
                    <a:pos x="44" y="67"/>
                  </a:cxn>
                  <a:cxn ang="0">
                    <a:pos x="45" y="70"/>
                  </a:cxn>
                  <a:cxn ang="0">
                    <a:pos x="37" y="70"/>
                  </a:cxn>
                  <a:cxn ang="0">
                    <a:pos x="35" y="67"/>
                  </a:cxn>
                  <a:cxn ang="0">
                    <a:pos x="33" y="62"/>
                  </a:cxn>
                  <a:cxn ang="0">
                    <a:pos x="31" y="53"/>
                  </a:cxn>
                  <a:cxn ang="0">
                    <a:pos x="30" y="48"/>
                  </a:cxn>
                  <a:cxn ang="0">
                    <a:pos x="23" y="41"/>
                  </a:cxn>
                  <a:cxn ang="0">
                    <a:pos x="9" y="41"/>
                  </a:cxn>
                  <a:cxn ang="0">
                    <a:pos x="9" y="70"/>
                  </a:cxn>
                  <a:cxn ang="0">
                    <a:pos x="0" y="70"/>
                  </a:cxn>
                  <a:cxn ang="0">
                    <a:pos x="0" y="2"/>
                  </a:cxn>
                  <a:cxn ang="0">
                    <a:pos x="5" y="0"/>
                  </a:cxn>
                </a:cxnLst>
                <a:rect l="0" t="0" r="r" b="b"/>
                <a:pathLst>
                  <a:path w="45" h="70">
                    <a:moveTo>
                      <a:pt x="9" y="7"/>
                    </a:moveTo>
                    <a:lnTo>
                      <a:pt x="9" y="34"/>
                    </a:lnTo>
                    <a:lnTo>
                      <a:pt x="19" y="34"/>
                    </a:lnTo>
                    <a:lnTo>
                      <a:pt x="30" y="30"/>
                    </a:lnTo>
                    <a:lnTo>
                      <a:pt x="33" y="25"/>
                    </a:lnTo>
                    <a:lnTo>
                      <a:pt x="35" y="20"/>
                    </a:lnTo>
                    <a:lnTo>
                      <a:pt x="33" y="14"/>
                    </a:lnTo>
                    <a:lnTo>
                      <a:pt x="31" y="11"/>
                    </a:lnTo>
                    <a:lnTo>
                      <a:pt x="28" y="9"/>
                    </a:lnTo>
                    <a:lnTo>
                      <a:pt x="23" y="7"/>
                    </a:lnTo>
                    <a:lnTo>
                      <a:pt x="9" y="7"/>
                    </a:lnTo>
                    <a:close/>
                    <a:moveTo>
                      <a:pt x="5" y="0"/>
                    </a:moveTo>
                    <a:lnTo>
                      <a:pt x="26" y="0"/>
                    </a:lnTo>
                    <a:lnTo>
                      <a:pt x="33" y="2"/>
                    </a:lnTo>
                    <a:lnTo>
                      <a:pt x="38" y="6"/>
                    </a:lnTo>
                    <a:lnTo>
                      <a:pt x="40" y="9"/>
                    </a:lnTo>
                    <a:lnTo>
                      <a:pt x="44" y="20"/>
                    </a:lnTo>
                    <a:lnTo>
                      <a:pt x="40" y="30"/>
                    </a:lnTo>
                    <a:lnTo>
                      <a:pt x="30" y="37"/>
                    </a:lnTo>
                    <a:lnTo>
                      <a:pt x="35" y="41"/>
                    </a:lnTo>
                    <a:lnTo>
                      <a:pt x="38" y="44"/>
                    </a:lnTo>
                    <a:lnTo>
                      <a:pt x="40" y="51"/>
                    </a:lnTo>
                    <a:lnTo>
                      <a:pt x="42" y="60"/>
                    </a:lnTo>
                    <a:lnTo>
                      <a:pt x="44" y="67"/>
                    </a:lnTo>
                    <a:lnTo>
                      <a:pt x="45" y="70"/>
                    </a:lnTo>
                    <a:lnTo>
                      <a:pt x="37" y="70"/>
                    </a:lnTo>
                    <a:lnTo>
                      <a:pt x="35" y="67"/>
                    </a:lnTo>
                    <a:lnTo>
                      <a:pt x="33" y="62"/>
                    </a:lnTo>
                    <a:lnTo>
                      <a:pt x="31" y="53"/>
                    </a:lnTo>
                    <a:lnTo>
                      <a:pt x="30" y="48"/>
                    </a:lnTo>
                    <a:lnTo>
                      <a:pt x="23" y="41"/>
                    </a:lnTo>
                    <a:lnTo>
                      <a:pt x="9" y="41"/>
                    </a:lnTo>
                    <a:lnTo>
                      <a:pt x="9" y="70"/>
                    </a:lnTo>
                    <a:lnTo>
                      <a:pt x="0" y="70"/>
                    </a:lnTo>
                    <a:lnTo>
                      <a:pt x="0" y="2"/>
                    </a:lnTo>
                    <a:lnTo>
                      <a:pt x="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61" name="Freeform 1637"/>
              <p:cNvSpPr>
                <a:spLocks noEditPoints="1"/>
              </p:cNvSpPr>
              <p:nvPr/>
            </p:nvSpPr>
            <p:spPr bwMode="auto">
              <a:xfrm>
                <a:off x="3063" y="2350"/>
                <a:ext cx="44" cy="52"/>
              </a:xfrm>
              <a:custGeom>
                <a:avLst/>
                <a:gdLst/>
                <a:ahLst/>
                <a:cxnLst>
                  <a:cxn ang="0">
                    <a:pos x="23" y="5"/>
                  </a:cxn>
                  <a:cxn ang="0">
                    <a:pos x="18" y="7"/>
                  </a:cxn>
                  <a:cxn ang="0">
                    <a:pos x="14" y="8"/>
                  </a:cxn>
                  <a:cxn ang="0">
                    <a:pos x="11" y="12"/>
                  </a:cxn>
                  <a:cxn ang="0">
                    <a:pos x="9" y="17"/>
                  </a:cxn>
                  <a:cxn ang="0">
                    <a:pos x="9" y="21"/>
                  </a:cxn>
                  <a:cxn ang="0">
                    <a:pos x="35" y="21"/>
                  </a:cxn>
                  <a:cxn ang="0">
                    <a:pos x="35" y="14"/>
                  </a:cxn>
                  <a:cxn ang="0">
                    <a:pos x="34" y="10"/>
                  </a:cxn>
                  <a:cxn ang="0">
                    <a:pos x="23" y="5"/>
                  </a:cxn>
                  <a:cxn ang="0">
                    <a:pos x="16" y="0"/>
                  </a:cxn>
                  <a:cxn ang="0">
                    <a:pos x="30" y="0"/>
                  </a:cxn>
                  <a:cxn ang="0">
                    <a:pos x="35" y="1"/>
                  </a:cxn>
                  <a:cxn ang="0">
                    <a:pos x="39" y="5"/>
                  </a:cxn>
                  <a:cxn ang="0">
                    <a:pos x="41" y="10"/>
                  </a:cxn>
                  <a:cxn ang="0">
                    <a:pos x="42" y="14"/>
                  </a:cxn>
                  <a:cxn ang="0">
                    <a:pos x="44" y="19"/>
                  </a:cxn>
                  <a:cxn ang="0">
                    <a:pos x="44" y="28"/>
                  </a:cxn>
                  <a:cxn ang="0">
                    <a:pos x="9" y="28"/>
                  </a:cxn>
                  <a:cxn ang="0">
                    <a:pos x="9" y="33"/>
                  </a:cxn>
                  <a:cxn ang="0">
                    <a:pos x="11" y="36"/>
                  </a:cxn>
                  <a:cxn ang="0">
                    <a:pos x="14" y="40"/>
                  </a:cxn>
                  <a:cxn ang="0">
                    <a:pos x="21" y="43"/>
                  </a:cxn>
                  <a:cxn ang="0">
                    <a:pos x="37" y="43"/>
                  </a:cxn>
                  <a:cxn ang="0">
                    <a:pos x="41" y="42"/>
                  </a:cxn>
                  <a:cxn ang="0">
                    <a:pos x="41" y="49"/>
                  </a:cxn>
                  <a:cxn ang="0">
                    <a:pos x="37" y="50"/>
                  </a:cxn>
                  <a:cxn ang="0">
                    <a:pos x="32" y="50"/>
                  </a:cxn>
                  <a:cxn ang="0">
                    <a:pos x="25" y="52"/>
                  </a:cxn>
                  <a:cxn ang="0">
                    <a:pos x="11" y="49"/>
                  </a:cxn>
                  <a:cxn ang="0">
                    <a:pos x="7" y="45"/>
                  </a:cxn>
                  <a:cxn ang="0">
                    <a:pos x="4" y="40"/>
                  </a:cxn>
                  <a:cxn ang="0">
                    <a:pos x="0" y="33"/>
                  </a:cxn>
                  <a:cxn ang="0">
                    <a:pos x="0" y="19"/>
                  </a:cxn>
                  <a:cxn ang="0">
                    <a:pos x="2" y="12"/>
                  </a:cxn>
                  <a:cxn ang="0">
                    <a:pos x="6" y="7"/>
                  </a:cxn>
                  <a:cxn ang="0">
                    <a:pos x="16" y="0"/>
                  </a:cxn>
                </a:cxnLst>
                <a:rect l="0" t="0" r="r" b="b"/>
                <a:pathLst>
                  <a:path w="44" h="52">
                    <a:moveTo>
                      <a:pt x="23" y="5"/>
                    </a:moveTo>
                    <a:lnTo>
                      <a:pt x="18" y="7"/>
                    </a:lnTo>
                    <a:lnTo>
                      <a:pt x="14" y="8"/>
                    </a:lnTo>
                    <a:lnTo>
                      <a:pt x="11" y="12"/>
                    </a:lnTo>
                    <a:lnTo>
                      <a:pt x="9" y="17"/>
                    </a:lnTo>
                    <a:lnTo>
                      <a:pt x="9" y="21"/>
                    </a:lnTo>
                    <a:lnTo>
                      <a:pt x="35" y="21"/>
                    </a:lnTo>
                    <a:lnTo>
                      <a:pt x="35" y="14"/>
                    </a:lnTo>
                    <a:lnTo>
                      <a:pt x="34" y="10"/>
                    </a:lnTo>
                    <a:lnTo>
                      <a:pt x="23" y="5"/>
                    </a:lnTo>
                    <a:close/>
                    <a:moveTo>
                      <a:pt x="16" y="0"/>
                    </a:moveTo>
                    <a:lnTo>
                      <a:pt x="30" y="0"/>
                    </a:lnTo>
                    <a:lnTo>
                      <a:pt x="35" y="1"/>
                    </a:lnTo>
                    <a:lnTo>
                      <a:pt x="39" y="5"/>
                    </a:lnTo>
                    <a:lnTo>
                      <a:pt x="41" y="10"/>
                    </a:lnTo>
                    <a:lnTo>
                      <a:pt x="42" y="14"/>
                    </a:lnTo>
                    <a:lnTo>
                      <a:pt x="44" y="19"/>
                    </a:lnTo>
                    <a:lnTo>
                      <a:pt x="44" y="28"/>
                    </a:lnTo>
                    <a:lnTo>
                      <a:pt x="9" y="28"/>
                    </a:lnTo>
                    <a:lnTo>
                      <a:pt x="9" y="33"/>
                    </a:lnTo>
                    <a:lnTo>
                      <a:pt x="11" y="36"/>
                    </a:lnTo>
                    <a:lnTo>
                      <a:pt x="14" y="40"/>
                    </a:lnTo>
                    <a:lnTo>
                      <a:pt x="21" y="43"/>
                    </a:lnTo>
                    <a:lnTo>
                      <a:pt x="37" y="43"/>
                    </a:lnTo>
                    <a:lnTo>
                      <a:pt x="41" y="42"/>
                    </a:lnTo>
                    <a:lnTo>
                      <a:pt x="41" y="49"/>
                    </a:lnTo>
                    <a:lnTo>
                      <a:pt x="37" y="50"/>
                    </a:lnTo>
                    <a:lnTo>
                      <a:pt x="32" y="50"/>
                    </a:lnTo>
                    <a:lnTo>
                      <a:pt x="25" y="52"/>
                    </a:lnTo>
                    <a:lnTo>
                      <a:pt x="11" y="49"/>
                    </a:lnTo>
                    <a:lnTo>
                      <a:pt x="7" y="45"/>
                    </a:lnTo>
                    <a:lnTo>
                      <a:pt x="4" y="40"/>
                    </a:lnTo>
                    <a:lnTo>
                      <a:pt x="0" y="33"/>
                    </a:lnTo>
                    <a:lnTo>
                      <a:pt x="0" y="19"/>
                    </a:lnTo>
                    <a:lnTo>
                      <a:pt x="2" y="12"/>
                    </a:lnTo>
                    <a:lnTo>
                      <a:pt x="6" y="7"/>
                    </a:lnTo>
                    <a:lnTo>
                      <a:pt x="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62" name="Freeform 1638"/>
              <p:cNvSpPr>
                <a:spLocks noEditPoints="1"/>
              </p:cNvSpPr>
              <p:nvPr/>
            </p:nvSpPr>
            <p:spPr bwMode="auto">
              <a:xfrm>
                <a:off x="3114" y="2350"/>
                <a:ext cx="47" cy="72"/>
              </a:xfrm>
              <a:custGeom>
                <a:avLst/>
                <a:gdLst/>
                <a:ahLst/>
                <a:cxnLst>
                  <a:cxn ang="0">
                    <a:pos x="19" y="7"/>
                  </a:cxn>
                  <a:cxn ang="0">
                    <a:pos x="12" y="14"/>
                  </a:cxn>
                  <a:cxn ang="0">
                    <a:pos x="11" y="19"/>
                  </a:cxn>
                  <a:cxn ang="0">
                    <a:pos x="11" y="31"/>
                  </a:cxn>
                  <a:cxn ang="0">
                    <a:pos x="12" y="36"/>
                  </a:cxn>
                  <a:cxn ang="0">
                    <a:pos x="16" y="40"/>
                  </a:cxn>
                  <a:cxn ang="0">
                    <a:pos x="19" y="42"/>
                  </a:cxn>
                  <a:cxn ang="0">
                    <a:pos x="24" y="43"/>
                  </a:cxn>
                  <a:cxn ang="0">
                    <a:pos x="30" y="43"/>
                  </a:cxn>
                  <a:cxn ang="0">
                    <a:pos x="33" y="42"/>
                  </a:cxn>
                  <a:cxn ang="0">
                    <a:pos x="38" y="31"/>
                  </a:cxn>
                  <a:cxn ang="0">
                    <a:pos x="38" y="15"/>
                  </a:cxn>
                  <a:cxn ang="0">
                    <a:pos x="37" y="12"/>
                  </a:cxn>
                  <a:cxn ang="0">
                    <a:pos x="33" y="8"/>
                  </a:cxn>
                  <a:cxn ang="0">
                    <a:pos x="30" y="7"/>
                  </a:cxn>
                  <a:cxn ang="0">
                    <a:pos x="19" y="7"/>
                  </a:cxn>
                  <a:cxn ang="0">
                    <a:pos x="17" y="0"/>
                  </a:cxn>
                  <a:cxn ang="0">
                    <a:pos x="30" y="0"/>
                  </a:cxn>
                  <a:cxn ang="0">
                    <a:pos x="33" y="1"/>
                  </a:cxn>
                  <a:cxn ang="0">
                    <a:pos x="37" y="5"/>
                  </a:cxn>
                  <a:cxn ang="0">
                    <a:pos x="38" y="8"/>
                  </a:cxn>
                  <a:cxn ang="0">
                    <a:pos x="40" y="8"/>
                  </a:cxn>
                  <a:cxn ang="0">
                    <a:pos x="40" y="0"/>
                  </a:cxn>
                  <a:cxn ang="0">
                    <a:pos x="47" y="0"/>
                  </a:cxn>
                  <a:cxn ang="0">
                    <a:pos x="47" y="50"/>
                  </a:cxn>
                  <a:cxn ang="0">
                    <a:pos x="45" y="57"/>
                  </a:cxn>
                  <a:cxn ang="0">
                    <a:pos x="44" y="63"/>
                  </a:cxn>
                  <a:cxn ang="0">
                    <a:pos x="40" y="66"/>
                  </a:cxn>
                  <a:cxn ang="0">
                    <a:pos x="35" y="70"/>
                  </a:cxn>
                  <a:cxn ang="0">
                    <a:pos x="28" y="72"/>
                  </a:cxn>
                  <a:cxn ang="0">
                    <a:pos x="16" y="72"/>
                  </a:cxn>
                  <a:cxn ang="0">
                    <a:pos x="5" y="68"/>
                  </a:cxn>
                  <a:cxn ang="0">
                    <a:pos x="7" y="61"/>
                  </a:cxn>
                  <a:cxn ang="0">
                    <a:pos x="12" y="63"/>
                  </a:cxn>
                  <a:cxn ang="0">
                    <a:pos x="16" y="64"/>
                  </a:cxn>
                  <a:cxn ang="0">
                    <a:pos x="26" y="64"/>
                  </a:cxn>
                  <a:cxn ang="0">
                    <a:pos x="33" y="61"/>
                  </a:cxn>
                  <a:cxn ang="0">
                    <a:pos x="37" y="57"/>
                  </a:cxn>
                  <a:cxn ang="0">
                    <a:pos x="38" y="52"/>
                  </a:cxn>
                  <a:cxn ang="0">
                    <a:pos x="38" y="42"/>
                  </a:cxn>
                  <a:cxn ang="0">
                    <a:pos x="35" y="45"/>
                  </a:cxn>
                  <a:cxn ang="0">
                    <a:pos x="31" y="47"/>
                  </a:cxn>
                  <a:cxn ang="0">
                    <a:pos x="28" y="50"/>
                  </a:cxn>
                  <a:cxn ang="0">
                    <a:pos x="23" y="50"/>
                  </a:cxn>
                  <a:cxn ang="0">
                    <a:pos x="16" y="49"/>
                  </a:cxn>
                  <a:cxn ang="0">
                    <a:pos x="9" y="45"/>
                  </a:cxn>
                  <a:cxn ang="0">
                    <a:pos x="5" y="40"/>
                  </a:cxn>
                  <a:cxn ang="0">
                    <a:pos x="2" y="33"/>
                  </a:cxn>
                  <a:cxn ang="0">
                    <a:pos x="0" y="26"/>
                  </a:cxn>
                  <a:cxn ang="0">
                    <a:pos x="2" y="17"/>
                  </a:cxn>
                  <a:cxn ang="0">
                    <a:pos x="4" y="12"/>
                  </a:cxn>
                  <a:cxn ang="0">
                    <a:pos x="7" y="7"/>
                  </a:cxn>
                  <a:cxn ang="0">
                    <a:pos x="17" y="0"/>
                  </a:cxn>
                </a:cxnLst>
                <a:rect l="0" t="0" r="r" b="b"/>
                <a:pathLst>
                  <a:path w="47" h="72">
                    <a:moveTo>
                      <a:pt x="19" y="7"/>
                    </a:moveTo>
                    <a:lnTo>
                      <a:pt x="12" y="14"/>
                    </a:lnTo>
                    <a:lnTo>
                      <a:pt x="11" y="19"/>
                    </a:lnTo>
                    <a:lnTo>
                      <a:pt x="11" y="31"/>
                    </a:lnTo>
                    <a:lnTo>
                      <a:pt x="12" y="36"/>
                    </a:lnTo>
                    <a:lnTo>
                      <a:pt x="16" y="40"/>
                    </a:lnTo>
                    <a:lnTo>
                      <a:pt x="19" y="42"/>
                    </a:lnTo>
                    <a:lnTo>
                      <a:pt x="24" y="43"/>
                    </a:lnTo>
                    <a:lnTo>
                      <a:pt x="30" y="43"/>
                    </a:lnTo>
                    <a:lnTo>
                      <a:pt x="33" y="42"/>
                    </a:lnTo>
                    <a:lnTo>
                      <a:pt x="38" y="31"/>
                    </a:lnTo>
                    <a:lnTo>
                      <a:pt x="38" y="15"/>
                    </a:lnTo>
                    <a:lnTo>
                      <a:pt x="37" y="12"/>
                    </a:lnTo>
                    <a:lnTo>
                      <a:pt x="33" y="8"/>
                    </a:lnTo>
                    <a:lnTo>
                      <a:pt x="30" y="7"/>
                    </a:lnTo>
                    <a:lnTo>
                      <a:pt x="19" y="7"/>
                    </a:lnTo>
                    <a:close/>
                    <a:moveTo>
                      <a:pt x="17" y="0"/>
                    </a:moveTo>
                    <a:lnTo>
                      <a:pt x="30" y="0"/>
                    </a:lnTo>
                    <a:lnTo>
                      <a:pt x="33" y="1"/>
                    </a:lnTo>
                    <a:lnTo>
                      <a:pt x="37" y="5"/>
                    </a:lnTo>
                    <a:lnTo>
                      <a:pt x="38" y="8"/>
                    </a:lnTo>
                    <a:lnTo>
                      <a:pt x="40" y="8"/>
                    </a:lnTo>
                    <a:lnTo>
                      <a:pt x="40" y="0"/>
                    </a:lnTo>
                    <a:lnTo>
                      <a:pt x="47" y="0"/>
                    </a:lnTo>
                    <a:lnTo>
                      <a:pt x="47" y="50"/>
                    </a:lnTo>
                    <a:lnTo>
                      <a:pt x="45" y="57"/>
                    </a:lnTo>
                    <a:lnTo>
                      <a:pt x="44" y="63"/>
                    </a:lnTo>
                    <a:lnTo>
                      <a:pt x="40" y="66"/>
                    </a:lnTo>
                    <a:lnTo>
                      <a:pt x="35" y="70"/>
                    </a:lnTo>
                    <a:lnTo>
                      <a:pt x="28" y="72"/>
                    </a:lnTo>
                    <a:lnTo>
                      <a:pt x="16" y="72"/>
                    </a:lnTo>
                    <a:lnTo>
                      <a:pt x="5" y="68"/>
                    </a:lnTo>
                    <a:lnTo>
                      <a:pt x="7" y="61"/>
                    </a:lnTo>
                    <a:lnTo>
                      <a:pt x="12" y="63"/>
                    </a:lnTo>
                    <a:lnTo>
                      <a:pt x="16" y="64"/>
                    </a:lnTo>
                    <a:lnTo>
                      <a:pt x="26" y="64"/>
                    </a:lnTo>
                    <a:lnTo>
                      <a:pt x="33" y="61"/>
                    </a:lnTo>
                    <a:lnTo>
                      <a:pt x="37" y="57"/>
                    </a:lnTo>
                    <a:lnTo>
                      <a:pt x="38" y="52"/>
                    </a:lnTo>
                    <a:lnTo>
                      <a:pt x="38" y="42"/>
                    </a:lnTo>
                    <a:lnTo>
                      <a:pt x="35" y="45"/>
                    </a:lnTo>
                    <a:lnTo>
                      <a:pt x="31" y="47"/>
                    </a:lnTo>
                    <a:lnTo>
                      <a:pt x="28" y="50"/>
                    </a:lnTo>
                    <a:lnTo>
                      <a:pt x="23" y="50"/>
                    </a:lnTo>
                    <a:lnTo>
                      <a:pt x="16" y="49"/>
                    </a:lnTo>
                    <a:lnTo>
                      <a:pt x="9" y="45"/>
                    </a:lnTo>
                    <a:lnTo>
                      <a:pt x="5" y="40"/>
                    </a:lnTo>
                    <a:lnTo>
                      <a:pt x="2" y="33"/>
                    </a:lnTo>
                    <a:lnTo>
                      <a:pt x="0" y="26"/>
                    </a:lnTo>
                    <a:lnTo>
                      <a:pt x="2" y="17"/>
                    </a:lnTo>
                    <a:lnTo>
                      <a:pt x="4" y="12"/>
                    </a:lnTo>
                    <a:lnTo>
                      <a:pt x="7" y="7"/>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63" name="Freeform 1639"/>
              <p:cNvSpPr>
                <a:spLocks/>
              </p:cNvSpPr>
              <p:nvPr/>
            </p:nvSpPr>
            <p:spPr bwMode="auto">
              <a:xfrm>
                <a:off x="3463" y="2057"/>
                <a:ext cx="54" cy="73"/>
              </a:xfrm>
              <a:custGeom>
                <a:avLst/>
                <a:gdLst/>
                <a:ahLst/>
                <a:cxnLst>
                  <a:cxn ang="0">
                    <a:pos x="37" y="0"/>
                  </a:cxn>
                  <a:cxn ang="0">
                    <a:pos x="44" y="1"/>
                  </a:cxn>
                  <a:cxn ang="0">
                    <a:pos x="51" y="1"/>
                  </a:cxn>
                  <a:cxn ang="0">
                    <a:pos x="54" y="3"/>
                  </a:cxn>
                  <a:cxn ang="0">
                    <a:pos x="51" y="10"/>
                  </a:cxn>
                  <a:cxn ang="0">
                    <a:pos x="47" y="10"/>
                  </a:cxn>
                  <a:cxn ang="0">
                    <a:pos x="42" y="8"/>
                  </a:cxn>
                  <a:cxn ang="0">
                    <a:pos x="37" y="8"/>
                  </a:cxn>
                  <a:cxn ang="0">
                    <a:pos x="23" y="12"/>
                  </a:cxn>
                  <a:cxn ang="0">
                    <a:pos x="14" y="21"/>
                  </a:cxn>
                  <a:cxn ang="0">
                    <a:pos x="11" y="36"/>
                  </a:cxn>
                  <a:cxn ang="0">
                    <a:pos x="11" y="45"/>
                  </a:cxn>
                  <a:cxn ang="0">
                    <a:pos x="12" y="52"/>
                  </a:cxn>
                  <a:cxn ang="0">
                    <a:pos x="18" y="58"/>
                  </a:cxn>
                  <a:cxn ang="0">
                    <a:pos x="28" y="65"/>
                  </a:cxn>
                  <a:cxn ang="0">
                    <a:pos x="47" y="65"/>
                  </a:cxn>
                  <a:cxn ang="0">
                    <a:pos x="51" y="63"/>
                  </a:cxn>
                  <a:cxn ang="0">
                    <a:pos x="53" y="70"/>
                  </a:cxn>
                  <a:cxn ang="0">
                    <a:pos x="49" y="72"/>
                  </a:cxn>
                  <a:cxn ang="0">
                    <a:pos x="42" y="72"/>
                  </a:cxn>
                  <a:cxn ang="0">
                    <a:pos x="35" y="73"/>
                  </a:cxn>
                  <a:cxn ang="0">
                    <a:pos x="21" y="70"/>
                  </a:cxn>
                  <a:cxn ang="0">
                    <a:pos x="11" y="63"/>
                  </a:cxn>
                  <a:cxn ang="0">
                    <a:pos x="4" y="52"/>
                  </a:cxn>
                  <a:cxn ang="0">
                    <a:pos x="0" y="36"/>
                  </a:cxn>
                  <a:cxn ang="0">
                    <a:pos x="4" y="22"/>
                  </a:cxn>
                  <a:cxn ang="0">
                    <a:pos x="11" y="10"/>
                  </a:cxn>
                  <a:cxn ang="0">
                    <a:pos x="23" y="3"/>
                  </a:cxn>
                  <a:cxn ang="0">
                    <a:pos x="37" y="0"/>
                  </a:cxn>
                </a:cxnLst>
                <a:rect l="0" t="0" r="r" b="b"/>
                <a:pathLst>
                  <a:path w="54" h="73">
                    <a:moveTo>
                      <a:pt x="37" y="0"/>
                    </a:moveTo>
                    <a:lnTo>
                      <a:pt x="44" y="1"/>
                    </a:lnTo>
                    <a:lnTo>
                      <a:pt x="51" y="1"/>
                    </a:lnTo>
                    <a:lnTo>
                      <a:pt x="54" y="3"/>
                    </a:lnTo>
                    <a:lnTo>
                      <a:pt x="51" y="10"/>
                    </a:lnTo>
                    <a:lnTo>
                      <a:pt x="47" y="10"/>
                    </a:lnTo>
                    <a:lnTo>
                      <a:pt x="42" y="8"/>
                    </a:lnTo>
                    <a:lnTo>
                      <a:pt x="37" y="8"/>
                    </a:lnTo>
                    <a:lnTo>
                      <a:pt x="23" y="12"/>
                    </a:lnTo>
                    <a:lnTo>
                      <a:pt x="14" y="21"/>
                    </a:lnTo>
                    <a:lnTo>
                      <a:pt x="11" y="36"/>
                    </a:lnTo>
                    <a:lnTo>
                      <a:pt x="11" y="45"/>
                    </a:lnTo>
                    <a:lnTo>
                      <a:pt x="12" y="52"/>
                    </a:lnTo>
                    <a:lnTo>
                      <a:pt x="18" y="58"/>
                    </a:lnTo>
                    <a:lnTo>
                      <a:pt x="28" y="65"/>
                    </a:lnTo>
                    <a:lnTo>
                      <a:pt x="47" y="65"/>
                    </a:lnTo>
                    <a:lnTo>
                      <a:pt x="51" y="63"/>
                    </a:lnTo>
                    <a:lnTo>
                      <a:pt x="53" y="70"/>
                    </a:lnTo>
                    <a:lnTo>
                      <a:pt x="49" y="72"/>
                    </a:lnTo>
                    <a:lnTo>
                      <a:pt x="42" y="72"/>
                    </a:lnTo>
                    <a:lnTo>
                      <a:pt x="35" y="73"/>
                    </a:lnTo>
                    <a:lnTo>
                      <a:pt x="21" y="70"/>
                    </a:lnTo>
                    <a:lnTo>
                      <a:pt x="11" y="63"/>
                    </a:lnTo>
                    <a:lnTo>
                      <a:pt x="4" y="52"/>
                    </a:lnTo>
                    <a:lnTo>
                      <a:pt x="0" y="36"/>
                    </a:lnTo>
                    <a:lnTo>
                      <a:pt x="4" y="22"/>
                    </a:lnTo>
                    <a:lnTo>
                      <a:pt x="11" y="10"/>
                    </a:lnTo>
                    <a:lnTo>
                      <a:pt x="23" y="3"/>
                    </a:lnTo>
                    <a:lnTo>
                      <a:pt x="3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64" name="Freeform 1640"/>
              <p:cNvSpPr>
                <a:spLocks noEditPoints="1"/>
              </p:cNvSpPr>
              <p:nvPr/>
            </p:nvSpPr>
            <p:spPr bwMode="auto">
              <a:xfrm>
                <a:off x="3524" y="2078"/>
                <a:ext cx="49" cy="52"/>
              </a:xfrm>
              <a:custGeom>
                <a:avLst/>
                <a:gdLst/>
                <a:ahLst/>
                <a:cxnLst>
                  <a:cxn ang="0">
                    <a:pos x="19" y="7"/>
                  </a:cxn>
                  <a:cxn ang="0">
                    <a:pos x="16" y="8"/>
                  </a:cxn>
                  <a:cxn ang="0">
                    <a:pos x="12" y="12"/>
                  </a:cxn>
                  <a:cxn ang="0">
                    <a:pos x="11" y="15"/>
                  </a:cxn>
                  <a:cxn ang="0">
                    <a:pos x="9" y="21"/>
                  </a:cxn>
                  <a:cxn ang="0">
                    <a:pos x="9" y="31"/>
                  </a:cxn>
                  <a:cxn ang="0">
                    <a:pos x="12" y="37"/>
                  </a:cxn>
                  <a:cxn ang="0">
                    <a:pos x="14" y="42"/>
                  </a:cxn>
                  <a:cxn ang="0">
                    <a:pos x="25" y="45"/>
                  </a:cxn>
                  <a:cxn ang="0">
                    <a:pos x="28" y="44"/>
                  </a:cxn>
                  <a:cxn ang="0">
                    <a:pos x="33" y="42"/>
                  </a:cxn>
                  <a:cxn ang="0">
                    <a:pos x="37" y="37"/>
                  </a:cxn>
                  <a:cxn ang="0">
                    <a:pos x="39" y="31"/>
                  </a:cxn>
                  <a:cxn ang="0">
                    <a:pos x="39" y="21"/>
                  </a:cxn>
                  <a:cxn ang="0">
                    <a:pos x="37" y="17"/>
                  </a:cxn>
                  <a:cxn ang="0">
                    <a:pos x="35" y="12"/>
                  </a:cxn>
                  <a:cxn ang="0">
                    <a:pos x="33" y="8"/>
                  </a:cxn>
                  <a:cxn ang="0">
                    <a:pos x="30" y="7"/>
                  </a:cxn>
                  <a:cxn ang="0">
                    <a:pos x="19" y="7"/>
                  </a:cxn>
                  <a:cxn ang="0">
                    <a:pos x="18" y="0"/>
                  </a:cxn>
                  <a:cxn ang="0">
                    <a:pos x="32" y="0"/>
                  </a:cxn>
                  <a:cxn ang="0">
                    <a:pos x="37" y="1"/>
                  </a:cxn>
                  <a:cxn ang="0">
                    <a:pos x="42" y="7"/>
                  </a:cxn>
                  <a:cxn ang="0">
                    <a:pos x="46" y="12"/>
                  </a:cxn>
                  <a:cxn ang="0">
                    <a:pos x="47" y="17"/>
                  </a:cxn>
                  <a:cxn ang="0">
                    <a:pos x="49" y="24"/>
                  </a:cxn>
                  <a:cxn ang="0">
                    <a:pos x="47" y="33"/>
                  </a:cxn>
                  <a:cxn ang="0">
                    <a:pos x="46" y="38"/>
                  </a:cxn>
                  <a:cxn ang="0">
                    <a:pos x="42" y="44"/>
                  </a:cxn>
                  <a:cxn ang="0">
                    <a:pos x="39" y="47"/>
                  </a:cxn>
                  <a:cxn ang="0">
                    <a:pos x="33" y="51"/>
                  </a:cxn>
                  <a:cxn ang="0">
                    <a:pos x="28" y="52"/>
                  </a:cxn>
                  <a:cxn ang="0">
                    <a:pos x="23" y="52"/>
                  </a:cxn>
                  <a:cxn ang="0">
                    <a:pos x="18" y="51"/>
                  </a:cxn>
                  <a:cxn ang="0">
                    <a:pos x="11" y="49"/>
                  </a:cxn>
                  <a:cxn ang="0">
                    <a:pos x="7" y="45"/>
                  </a:cxn>
                  <a:cxn ang="0">
                    <a:pos x="4" y="40"/>
                  </a:cxn>
                  <a:cxn ang="0">
                    <a:pos x="0" y="33"/>
                  </a:cxn>
                  <a:cxn ang="0">
                    <a:pos x="0" y="17"/>
                  </a:cxn>
                  <a:cxn ang="0">
                    <a:pos x="7" y="7"/>
                  </a:cxn>
                  <a:cxn ang="0">
                    <a:pos x="18" y="0"/>
                  </a:cxn>
                </a:cxnLst>
                <a:rect l="0" t="0" r="r" b="b"/>
                <a:pathLst>
                  <a:path w="49" h="52">
                    <a:moveTo>
                      <a:pt x="19" y="7"/>
                    </a:moveTo>
                    <a:lnTo>
                      <a:pt x="16" y="8"/>
                    </a:lnTo>
                    <a:lnTo>
                      <a:pt x="12" y="12"/>
                    </a:lnTo>
                    <a:lnTo>
                      <a:pt x="11" y="15"/>
                    </a:lnTo>
                    <a:lnTo>
                      <a:pt x="9" y="21"/>
                    </a:lnTo>
                    <a:lnTo>
                      <a:pt x="9" y="31"/>
                    </a:lnTo>
                    <a:lnTo>
                      <a:pt x="12" y="37"/>
                    </a:lnTo>
                    <a:lnTo>
                      <a:pt x="14" y="42"/>
                    </a:lnTo>
                    <a:lnTo>
                      <a:pt x="25" y="45"/>
                    </a:lnTo>
                    <a:lnTo>
                      <a:pt x="28" y="44"/>
                    </a:lnTo>
                    <a:lnTo>
                      <a:pt x="33" y="42"/>
                    </a:lnTo>
                    <a:lnTo>
                      <a:pt x="37" y="37"/>
                    </a:lnTo>
                    <a:lnTo>
                      <a:pt x="39" y="31"/>
                    </a:lnTo>
                    <a:lnTo>
                      <a:pt x="39" y="21"/>
                    </a:lnTo>
                    <a:lnTo>
                      <a:pt x="37" y="17"/>
                    </a:lnTo>
                    <a:lnTo>
                      <a:pt x="35" y="12"/>
                    </a:lnTo>
                    <a:lnTo>
                      <a:pt x="33" y="8"/>
                    </a:lnTo>
                    <a:lnTo>
                      <a:pt x="30" y="7"/>
                    </a:lnTo>
                    <a:lnTo>
                      <a:pt x="19" y="7"/>
                    </a:lnTo>
                    <a:close/>
                    <a:moveTo>
                      <a:pt x="18" y="0"/>
                    </a:moveTo>
                    <a:lnTo>
                      <a:pt x="32" y="0"/>
                    </a:lnTo>
                    <a:lnTo>
                      <a:pt x="37" y="1"/>
                    </a:lnTo>
                    <a:lnTo>
                      <a:pt x="42" y="7"/>
                    </a:lnTo>
                    <a:lnTo>
                      <a:pt x="46" y="12"/>
                    </a:lnTo>
                    <a:lnTo>
                      <a:pt x="47" y="17"/>
                    </a:lnTo>
                    <a:lnTo>
                      <a:pt x="49" y="24"/>
                    </a:lnTo>
                    <a:lnTo>
                      <a:pt x="47" y="33"/>
                    </a:lnTo>
                    <a:lnTo>
                      <a:pt x="46" y="38"/>
                    </a:lnTo>
                    <a:lnTo>
                      <a:pt x="42" y="44"/>
                    </a:lnTo>
                    <a:lnTo>
                      <a:pt x="39" y="47"/>
                    </a:lnTo>
                    <a:lnTo>
                      <a:pt x="33" y="51"/>
                    </a:lnTo>
                    <a:lnTo>
                      <a:pt x="28" y="52"/>
                    </a:lnTo>
                    <a:lnTo>
                      <a:pt x="23" y="52"/>
                    </a:lnTo>
                    <a:lnTo>
                      <a:pt x="18" y="51"/>
                    </a:lnTo>
                    <a:lnTo>
                      <a:pt x="11" y="49"/>
                    </a:lnTo>
                    <a:lnTo>
                      <a:pt x="7" y="45"/>
                    </a:lnTo>
                    <a:lnTo>
                      <a:pt x="4" y="40"/>
                    </a:lnTo>
                    <a:lnTo>
                      <a:pt x="0" y="33"/>
                    </a:lnTo>
                    <a:lnTo>
                      <a:pt x="0" y="17"/>
                    </a:lnTo>
                    <a:lnTo>
                      <a:pt x="7" y="7"/>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65" name="Freeform 1641"/>
              <p:cNvSpPr>
                <a:spLocks/>
              </p:cNvSpPr>
              <p:nvPr/>
            </p:nvSpPr>
            <p:spPr bwMode="auto">
              <a:xfrm>
                <a:off x="3584" y="2078"/>
                <a:ext cx="43" cy="51"/>
              </a:xfrm>
              <a:custGeom>
                <a:avLst/>
                <a:gdLst/>
                <a:ahLst/>
                <a:cxnLst>
                  <a:cxn ang="0">
                    <a:pos x="0" y="0"/>
                  </a:cxn>
                  <a:cxn ang="0">
                    <a:pos x="8" y="0"/>
                  </a:cxn>
                  <a:cxn ang="0">
                    <a:pos x="8" y="8"/>
                  </a:cxn>
                  <a:cxn ang="0">
                    <a:pos x="15" y="1"/>
                  </a:cxn>
                  <a:cxn ang="0">
                    <a:pos x="19" y="0"/>
                  </a:cxn>
                  <a:cxn ang="0">
                    <a:pos x="31" y="0"/>
                  </a:cxn>
                  <a:cxn ang="0">
                    <a:pos x="34" y="1"/>
                  </a:cxn>
                  <a:cxn ang="0">
                    <a:pos x="41" y="8"/>
                  </a:cxn>
                  <a:cxn ang="0">
                    <a:pos x="43" y="14"/>
                  </a:cxn>
                  <a:cxn ang="0">
                    <a:pos x="43" y="51"/>
                  </a:cxn>
                  <a:cxn ang="0">
                    <a:pos x="34" y="51"/>
                  </a:cxn>
                  <a:cxn ang="0">
                    <a:pos x="34" y="21"/>
                  </a:cxn>
                  <a:cxn ang="0">
                    <a:pos x="33" y="17"/>
                  </a:cxn>
                  <a:cxn ang="0">
                    <a:pos x="33" y="12"/>
                  </a:cxn>
                  <a:cxn ang="0">
                    <a:pos x="29" y="10"/>
                  </a:cxn>
                  <a:cxn ang="0">
                    <a:pos x="28" y="7"/>
                  </a:cxn>
                  <a:cxn ang="0">
                    <a:pos x="17" y="7"/>
                  </a:cxn>
                  <a:cxn ang="0">
                    <a:pos x="14" y="8"/>
                  </a:cxn>
                  <a:cxn ang="0">
                    <a:pos x="10" y="15"/>
                  </a:cxn>
                  <a:cxn ang="0">
                    <a:pos x="10" y="51"/>
                  </a:cxn>
                  <a:cxn ang="0">
                    <a:pos x="0" y="51"/>
                  </a:cxn>
                  <a:cxn ang="0">
                    <a:pos x="0" y="0"/>
                  </a:cxn>
                </a:cxnLst>
                <a:rect l="0" t="0" r="r" b="b"/>
                <a:pathLst>
                  <a:path w="43" h="51">
                    <a:moveTo>
                      <a:pt x="0" y="0"/>
                    </a:moveTo>
                    <a:lnTo>
                      <a:pt x="8" y="0"/>
                    </a:lnTo>
                    <a:lnTo>
                      <a:pt x="8" y="8"/>
                    </a:lnTo>
                    <a:lnTo>
                      <a:pt x="15" y="1"/>
                    </a:lnTo>
                    <a:lnTo>
                      <a:pt x="19" y="0"/>
                    </a:lnTo>
                    <a:lnTo>
                      <a:pt x="31" y="0"/>
                    </a:lnTo>
                    <a:lnTo>
                      <a:pt x="34" y="1"/>
                    </a:lnTo>
                    <a:lnTo>
                      <a:pt x="41" y="8"/>
                    </a:lnTo>
                    <a:lnTo>
                      <a:pt x="43" y="14"/>
                    </a:lnTo>
                    <a:lnTo>
                      <a:pt x="43" y="51"/>
                    </a:lnTo>
                    <a:lnTo>
                      <a:pt x="34" y="51"/>
                    </a:lnTo>
                    <a:lnTo>
                      <a:pt x="34" y="21"/>
                    </a:lnTo>
                    <a:lnTo>
                      <a:pt x="33" y="17"/>
                    </a:lnTo>
                    <a:lnTo>
                      <a:pt x="33" y="12"/>
                    </a:lnTo>
                    <a:lnTo>
                      <a:pt x="29" y="10"/>
                    </a:lnTo>
                    <a:lnTo>
                      <a:pt x="28" y="7"/>
                    </a:lnTo>
                    <a:lnTo>
                      <a:pt x="17" y="7"/>
                    </a:lnTo>
                    <a:lnTo>
                      <a:pt x="14" y="8"/>
                    </a:lnTo>
                    <a:lnTo>
                      <a:pt x="10" y="15"/>
                    </a:lnTo>
                    <a:lnTo>
                      <a:pt x="10"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66" name="Freeform 1642"/>
              <p:cNvSpPr>
                <a:spLocks/>
              </p:cNvSpPr>
              <p:nvPr/>
            </p:nvSpPr>
            <p:spPr bwMode="auto">
              <a:xfrm>
                <a:off x="3636" y="2065"/>
                <a:ext cx="30" cy="65"/>
              </a:xfrm>
              <a:custGeom>
                <a:avLst/>
                <a:gdLst/>
                <a:ahLst/>
                <a:cxnLst>
                  <a:cxn ang="0">
                    <a:pos x="17" y="0"/>
                  </a:cxn>
                  <a:cxn ang="0">
                    <a:pos x="17" y="13"/>
                  </a:cxn>
                  <a:cxn ang="0">
                    <a:pos x="30" y="13"/>
                  </a:cxn>
                  <a:cxn ang="0">
                    <a:pos x="30" y="20"/>
                  </a:cxn>
                  <a:cxn ang="0">
                    <a:pos x="17" y="20"/>
                  </a:cxn>
                  <a:cxn ang="0">
                    <a:pos x="17" y="55"/>
                  </a:cxn>
                  <a:cxn ang="0">
                    <a:pos x="19" y="57"/>
                  </a:cxn>
                  <a:cxn ang="0">
                    <a:pos x="28" y="57"/>
                  </a:cxn>
                  <a:cxn ang="0">
                    <a:pos x="30" y="64"/>
                  </a:cxn>
                  <a:cxn ang="0">
                    <a:pos x="26" y="64"/>
                  </a:cxn>
                  <a:cxn ang="0">
                    <a:pos x="21" y="65"/>
                  </a:cxn>
                  <a:cxn ang="0">
                    <a:pos x="16" y="64"/>
                  </a:cxn>
                  <a:cxn ang="0">
                    <a:pos x="10" y="60"/>
                  </a:cxn>
                  <a:cxn ang="0">
                    <a:pos x="9" y="58"/>
                  </a:cxn>
                  <a:cxn ang="0">
                    <a:pos x="9" y="53"/>
                  </a:cxn>
                  <a:cxn ang="0">
                    <a:pos x="7" y="48"/>
                  </a:cxn>
                  <a:cxn ang="0">
                    <a:pos x="7" y="20"/>
                  </a:cxn>
                  <a:cxn ang="0">
                    <a:pos x="0" y="20"/>
                  </a:cxn>
                  <a:cxn ang="0">
                    <a:pos x="0" y="13"/>
                  </a:cxn>
                  <a:cxn ang="0">
                    <a:pos x="7" y="13"/>
                  </a:cxn>
                  <a:cxn ang="0">
                    <a:pos x="7" y="4"/>
                  </a:cxn>
                  <a:cxn ang="0">
                    <a:pos x="17" y="0"/>
                  </a:cxn>
                </a:cxnLst>
                <a:rect l="0" t="0" r="r" b="b"/>
                <a:pathLst>
                  <a:path w="30" h="65">
                    <a:moveTo>
                      <a:pt x="17" y="0"/>
                    </a:moveTo>
                    <a:lnTo>
                      <a:pt x="17" y="13"/>
                    </a:lnTo>
                    <a:lnTo>
                      <a:pt x="30" y="13"/>
                    </a:lnTo>
                    <a:lnTo>
                      <a:pt x="30" y="20"/>
                    </a:lnTo>
                    <a:lnTo>
                      <a:pt x="17" y="20"/>
                    </a:lnTo>
                    <a:lnTo>
                      <a:pt x="17" y="55"/>
                    </a:lnTo>
                    <a:lnTo>
                      <a:pt x="19" y="57"/>
                    </a:lnTo>
                    <a:lnTo>
                      <a:pt x="28" y="57"/>
                    </a:lnTo>
                    <a:lnTo>
                      <a:pt x="30" y="64"/>
                    </a:lnTo>
                    <a:lnTo>
                      <a:pt x="26" y="64"/>
                    </a:lnTo>
                    <a:lnTo>
                      <a:pt x="21" y="65"/>
                    </a:lnTo>
                    <a:lnTo>
                      <a:pt x="16" y="64"/>
                    </a:lnTo>
                    <a:lnTo>
                      <a:pt x="10" y="60"/>
                    </a:lnTo>
                    <a:lnTo>
                      <a:pt x="9" y="58"/>
                    </a:lnTo>
                    <a:lnTo>
                      <a:pt x="9" y="53"/>
                    </a:lnTo>
                    <a:lnTo>
                      <a:pt x="7" y="48"/>
                    </a:lnTo>
                    <a:lnTo>
                      <a:pt x="7" y="20"/>
                    </a:lnTo>
                    <a:lnTo>
                      <a:pt x="0" y="20"/>
                    </a:lnTo>
                    <a:lnTo>
                      <a:pt x="0" y="13"/>
                    </a:lnTo>
                    <a:lnTo>
                      <a:pt x="7" y="13"/>
                    </a:lnTo>
                    <a:lnTo>
                      <a:pt x="7" y="4"/>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67" name="Freeform 1643"/>
              <p:cNvSpPr>
                <a:spLocks/>
              </p:cNvSpPr>
              <p:nvPr/>
            </p:nvSpPr>
            <p:spPr bwMode="auto">
              <a:xfrm>
                <a:off x="3676" y="2078"/>
                <a:ext cx="25" cy="51"/>
              </a:xfrm>
              <a:custGeom>
                <a:avLst/>
                <a:gdLst/>
                <a:ahLst/>
                <a:cxnLst>
                  <a:cxn ang="0">
                    <a:pos x="0" y="0"/>
                  </a:cxn>
                  <a:cxn ang="0">
                    <a:pos x="7" y="0"/>
                  </a:cxn>
                  <a:cxn ang="0">
                    <a:pos x="7" y="10"/>
                  </a:cxn>
                  <a:cxn ang="0">
                    <a:pos x="9" y="10"/>
                  </a:cxn>
                  <a:cxn ang="0">
                    <a:pos x="11" y="5"/>
                  </a:cxn>
                  <a:cxn ang="0">
                    <a:pos x="14" y="1"/>
                  </a:cxn>
                  <a:cxn ang="0">
                    <a:pos x="18" y="0"/>
                  </a:cxn>
                  <a:cxn ang="0">
                    <a:pos x="25" y="0"/>
                  </a:cxn>
                  <a:cxn ang="0">
                    <a:pos x="25" y="8"/>
                  </a:cxn>
                  <a:cxn ang="0">
                    <a:pos x="18" y="8"/>
                  </a:cxn>
                  <a:cxn ang="0">
                    <a:pos x="14" y="10"/>
                  </a:cxn>
                  <a:cxn ang="0">
                    <a:pos x="11" y="14"/>
                  </a:cxn>
                  <a:cxn ang="0">
                    <a:pos x="9" y="19"/>
                  </a:cxn>
                  <a:cxn ang="0">
                    <a:pos x="9" y="51"/>
                  </a:cxn>
                  <a:cxn ang="0">
                    <a:pos x="0" y="51"/>
                  </a:cxn>
                  <a:cxn ang="0">
                    <a:pos x="0" y="0"/>
                  </a:cxn>
                </a:cxnLst>
                <a:rect l="0" t="0" r="r" b="b"/>
                <a:pathLst>
                  <a:path w="25" h="51">
                    <a:moveTo>
                      <a:pt x="0" y="0"/>
                    </a:moveTo>
                    <a:lnTo>
                      <a:pt x="7" y="0"/>
                    </a:lnTo>
                    <a:lnTo>
                      <a:pt x="7" y="10"/>
                    </a:lnTo>
                    <a:lnTo>
                      <a:pt x="9" y="10"/>
                    </a:lnTo>
                    <a:lnTo>
                      <a:pt x="11" y="5"/>
                    </a:lnTo>
                    <a:lnTo>
                      <a:pt x="14" y="1"/>
                    </a:lnTo>
                    <a:lnTo>
                      <a:pt x="18" y="0"/>
                    </a:lnTo>
                    <a:lnTo>
                      <a:pt x="25" y="0"/>
                    </a:lnTo>
                    <a:lnTo>
                      <a:pt x="25" y="8"/>
                    </a:lnTo>
                    <a:lnTo>
                      <a:pt x="18" y="8"/>
                    </a:lnTo>
                    <a:lnTo>
                      <a:pt x="14" y="10"/>
                    </a:lnTo>
                    <a:lnTo>
                      <a:pt x="11" y="14"/>
                    </a:lnTo>
                    <a:lnTo>
                      <a:pt x="9" y="19"/>
                    </a:lnTo>
                    <a:lnTo>
                      <a:pt x="9"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68" name="Freeform 1644"/>
              <p:cNvSpPr>
                <a:spLocks noEditPoints="1"/>
              </p:cNvSpPr>
              <p:nvPr/>
            </p:nvSpPr>
            <p:spPr bwMode="auto">
              <a:xfrm>
                <a:off x="3706" y="2078"/>
                <a:ext cx="49" cy="52"/>
              </a:xfrm>
              <a:custGeom>
                <a:avLst/>
                <a:gdLst/>
                <a:ahLst/>
                <a:cxnLst>
                  <a:cxn ang="0">
                    <a:pos x="19" y="7"/>
                  </a:cxn>
                  <a:cxn ang="0">
                    <a:pos x="15" y="8"/>
                  </a:cxn>
                  <a:cxn ang="0">
                    <a:pos x="14" y="12"/>
                  </a:cxn>
                  <a:cxn ang="0">
                    <a:pos x="10" y="15"/>
                  </a:cxn>
                  <a:cxn ang="0">
                    <a:pos x="8" y="21"/>
                  </a:cxn>
                  <a:cxn ang="0">
                    <a:pos x="8" y="26"/>
                  </a:cxn>
                  <a:cxn ang="0">
                    <a:pos x="12" y="37"/>
                  </a:cxn>
                  <a:cxn ang="0">
                    <a:pos x="15" y="42"/>
                  </a:cxn>
                  <a:cxn ang="0">
                    <a:pos x="19" y="44"/>
                  </a:cxn>
                  <a:cxn ang="0">
                    <a:pos x="24" y="45"/>
                  </a:cxn>
                  <a:cxn ang="0">
                    <a:pos x="29" y="44"/>
                  </a:cxn>
                  <a:cxn ang="0">
                    <a:pos x="33" y="42"/>
                  </a:cxn>
                  <a:cxn ang="0">
                    <a:pos x="40" y="31"/>
                  </a:cxn>
                  <a:cxn ang="0">
                    <a:pos x="40" y="21"/>
                  </a:cxn>
                  <a:cxn ang="0">
                    <a:pos x="38" y="17"/>
                  </a:cxn>
                  <a:cxn ang="0">
                    <a:pos x="36" y="12"/>
                  </a:cxn>
                  <a:cxn ang="0">
                    <a:pos x="33" y="8"/>
                  </a:cxn>
                  <a:cxn ang="0">
                    <a:pos x="29" y="7"/>
                  </a:cxn>
                  <a:cxn ang="0">
                    <a:pos x="19" y="7"/>
                  </a:cxn>
                  <a:cxn ang="0">
                    <a:pos x="17" y="0"/>
                  </a:cxn>
                  <a:cxn ang="0">
                    <a:pos x="31" y="0"/>
                  </a:cxn>
                  <a:cxn ang="0">
                    <a:pos x="38" y="1"/>
                  </a:cxn>
                  <a:cxn ang="0">
                    <a:pos x="49" y="17"/>
                  </a:cxn>
                  <a:cxn ang="0">
                    <a:pos x="49" y="33"/>
                  </a:cxn>
                  <a:cxn ang="0">
                    <a:pos x="47" y="38"/>
                  </a:cxn>
                  <a:cxn ang="0">
                    <a:pos x="43" y="44"/>
                  </a:cxn>
                  <a:cxn ang="0">
                    <a:pos x="38" y="47"/>
                  </a:cxn>
                  <a:cxn ang="0">
                    <a:pos x="35" y="51"/>
                  </a:cxn>
                  <a:cxn ang="0">
                    <a:pos x="29" y="52"/>
                  </a:cxn>
                  <a:cxn ang="0">
                    <a:pos x="24" y="52"/>
                  </a:cxn>
                  <a:cxn ang="0">
                    <a:pos x="17" y="51"/>
                  </a:cxn>
                  <a:cxn ang="0">
                    <a:pos x="12" y="49"/>
                  </a:cxn>
                  <a:cxn ang="0">
                    <a:pos x="7" y="45"/>
                  </a:cxn>
                  <a:cxn ang="0">
                    <a:pos x="3" y="40"/>
                  </a:cxn>
                  <a:cxn ang="0">
                    <a:pos x="0" y="26"/>
                  </a:cxn>
                  <a:cxn ang="0">
                    <a:pos x="2" y="17"/>
                  </a:cxn>
                  <a:cxn ang="0">
                    <a:pos x="3" y="12"/>
                  </a:cxn>
                  <a:cxn ang="0">
                    <a:pos x="7" y="7"/>
                  </a:cxn>
                  <a:cxn ang="0">
                    <a:pos x="17" y="0"/>
                  </a:cxn>
                </a:cxnLst>
                <a:rect l="0" t="0" r="r" b="b"/>
                <a:pathLst>
                  <a:path w="49" h="52">
                    <a:moveTo>
                      <a:pt x="19" y="7"/>
                    </a:moveTo>
                    <a:lnTo>
                      <a:pt x="15" y="8"/>
                    </a:lnTo>
                    <a:lnTo>
                      <a:pt x="14" y="12"/>
                    </a:lnTo>
                    <a:lnTo>
                      <a:pt x="10" y="15"/>
                    </a:lnTo>
                    <a:lnTo>
                      <a:pt x="8" y="21"/>
                    </a:lnTo>
                    <a:lnTo>
                      <a:pt x="8" y="26"/>
                    </a:lnTo>
                    <a:lnTo>
                      <a:pt x="12" y="37"/>
                    </a:lnTo>
                    <a:lnTo>
                      <a:pt x="15" y="42"/>
                    </a:lnTo>
                    <a:lnTo>
                      <a:pt x="19" y="44"/>
                    </a:lnTo>
                    <a:lnTo>
                      <a:pt x="24" y="45"/>
                    </a:lnTo>
                    <a:lnTo>
                      <a:pt x="29" y="44"/>
                    </a:lnTo>
                    <a:lnTo>
                      <a:pt x="33" y="42"/>
                    </a:lnTo>
                    <a:lnTo>
                      <a:pt x="40" y="31"/>
                    </a:lnTo>
                    <a:lnTo>
                      <a:pt x="40" y="21"/>
                    </a:lnTo>
                    <a:lnTo>
                      <a:pt x="38" y="17"/>
                    </a:lnTo>
                    <a:lnTo>
                      <a:pt x="36" y="12"/>
                    </a:lnTo>
                    <a:lnTo>
                      <a:pt x="33" y="8"/>
                    </a:lnTo>
                    <a:lnTo>
                      <a:pt x="29" y="7"/>
                    </a:lnTo>
                    <a:lnTo>
                      <a:pt x="19" y="7"/>
                    </a:lnTo>
                    <a:close/>
                    <a:moveTo>
                      <a:pt x="17" y="0"/>
                    </a:moveTo>
                    <a:lnTo>
                      <a:pt x="31" y="0"/>
                    </a:lnTo>
                    <a:lnTo>
                      <a:pt x="38" y="1"/>
                    </a:lnTo>
                    <a:lnTo>
                      <a:pt x="49" y="17"/>
                    </a:lnTo>
                    <a:lnTo>
                      <a:pt x="49" y="33"/>
                    </a:lnTo>
                    <a:lnTo>
                      <a:pt x="47" y="38"/>
                    </a:lnTo>
                    <a:lnTo>
                      <a:pt x="43" y="44"/>
                    </a:lnTo>
                    <a:lnTo>
                      <a:pt x="38" y="47"/>
                    </a:lnTo>
                    <a:lnTo>
                      <a:pt x="35" y="51"/>
                    </a:lnTo>
                    <a:lnTo>
                      <a:pt x="29" y="52"/>
                    </a:lnTo>
                    <a:lnTo>
                      <a:pt x="24" y="52"/>
                    </a:lnTo>
                    <a:lnTo>
                      <a:pt x="17" y="51"/>
                    </a:lnTo>
                    <a:lnTo>
                      <a:pt x="12" y="49"/>
                    </a:lnTo>
                    <a:lnTo>
                      <a:pt x="7" y="45"/>
                    </a:lnTo>
                    <a:lnTo>
                      <a:pt x="3" y="40"/>
                    </a:lnTo>
                    <a:lnTo>
                      <a:pt x="0" y="26"/>
                    </a:lnTo>
                    <a:lnTo>
                      <a:pt x="2" y="17"/>
                    </a:lnTo>
                    <a:lnTo>
                      <a:pt x="3" y="12"/>
                    </a:lnTo>
                    <a:lnTo>
                      <a:pt x="7" y="7"/>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69" name="Rectangle 1645"/>
              <p:cNvSpPr>
                <a:spLocks noChangeArrowheads="1"/>
              </p:cNvSpPr>
              <p:nvPr/>
            </p:nvSpPr>
            <p:spPr bwMode="auto">
              <a:xfrm>
                <a:off x="3767" y="2055"/>
                <a:ext cx="9" cy="74"/>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8270" name="Freeform 1646"/>
              <p:cNvSpPr>
                <a:spLocks/>
              </p:cNvSpPr>
              <p:nvPr/>
            </p:nvSpPr>
            <p:spPr bwMode="auto">
              <a:xfrm>
                <a:off x="3463" y="2158"/>
                <a:ext cx="44" cy="76"/>
              </a:xfrm>
              <a:custGeom>
                <a:avLst/>
                <a:gdLst/>
                <a:ahLst/>
                <a:cxnLst>
                  <a:cxn ang="0">
                    <a:pos x="25" y="0"/>
                  </a:cxn>
                  <a:cxn ang="0">
                    <a:pos x="32" y="4"/>
                  </a:cxn>
                  <a:cxn ang="0">
                    <a:pos x="37" y="4"/>
                  </a:cxn>
                  <a:cxn ang="0">
                    <a:pos x="40" y="6"/>
                  </a:cxn>
                  <a:cxn ang="0">
                    <a:pos x="39" y="14"/>
                  </a:cxn>
                  <a:cxn ang="0">
                    <a:pos x="35" y="13"/>
                  </a:cxn>
                  <a:cxn ang="0">
                    <a:pos x="30" y="11"/>
                  </a:cxn>
                  <a:cxn ang="0">
                    <a:pos x="19" y="11"/>
                  </a:cxn>
                  <a:cxn ang="0">
                    <a:pos x="16" y="13"/>
                  </a:cxn>
                  <a:cxn ang="0">
                    <a:pos x="14" y="14"/>
                  </a:cxn>
                  <a:cxn ang="0">
                    <a:pos x="12" y="18"/>
                  </a:cxn>
                  <a:cxn ang="0">
                    <a:pos x="12" y="25"/>
                  </a:cxn>
                  <a:cxn ang="0">
                    <a:pos x="14" y="28"/>
                  </a:cxn>
                  <a:cxn ang="0">
                    <a:pos x="19" y="32"/>
                  </a:cxn>
                  <a:cxn ang="0">
                    <a:pos x="25" y="34"/>
                  </a:cxn>
                  <a:cxn ang="0">
                    <a:pos x="32" y="37"/>
                  </a:cxn>
                  <a:cxn ang="0">
                    <a:pos x="37" y="41"/>
                  </a:cxn>
                  <a:cxn ang="0">
                    <a:pos x="40" y="44"/>
                  </a:cxn>
                  <a:cxn ang="0">
                    <a:pos x="44" y="55"/>
                  </a:cxn>
                  <a:cxn ang="0">
                    <a:pos x="40" y="65"/>
                  </a:cxn>
                  <a:cxn ang="0">
                    <a:pos x="33" y="72"/>
                  </a:cxn>
                  <a:cxn ang="0">
                    <a:pos x="19" y="76"/>
                  </a:cxn>
                  <a:cxn ang="0">
                    <a:pos x="5" y="72"/>
                  </a:cxn>
                  <a:cxn ang="0">
                    <a:pos x="0" y="70"/>
                  </a:cxn>
                  <a:cxn ang="0">
                    <a:pos x="4" y="63"/>
                  </a:cxn>
                  <a:cxn ang="0">
                    <a:pos x="7" y="65"/>
                  </a:cxn>
                  <a:cxn ang="0">
                    <a:pos x="14" y="67"/>
                  </a:cxn>
                  <a:cxn ang="0">
                    <a:pos x="25" y="67"/>
                  </a:cxn>
                  <a:cxn ang="0">
                    <a:pos x="32" y="63"/>
                  </a:cxn>
                  <a:cxn ang="0">
                    <a:pos x="33" y="60"/>
                  </a:cxn>
                  <a:cxn ang="0">
                    <a:pos x="33" y="51"/>
                  </a:cxn>
                  <a:cxn ang="0">
                    <a:pos x="32" y="48"/>
                  </a:cxn>
                  <a:cxn ang="0">
                    <a:pos x="26" y="44"/>
                  </a:cxn>
                  <a:cxn ang="0">
                    <a:pos x="21" y="42"/>
                  </a:cxn>
                  <a:cxn ang="0">
                    <a:pos x="14" y="39"/>
                  </a:cxn>
                  <a:cxn ang="0">
                    <a:pos x="9" y="35"/>
                  </a:cxn>
                  <a:cxn ang="0">
                    <a:pos x="5" y="32"/>
                  </a:cxn>
                  <a:cxn ang="0">
                    <a:pos x="2" y="21"/>
                  </a:cxn>
                  <a:cxn ang="0">
                    <a:pos x="4" y="16"/>
                  </a:cxn>
                  <a:cxn ang="0">
                    <a:pos x="11" y="6"/>
                  </a:cxn>
                  <a:cxn ang="0">
                    <a:pos x="25" y="0"/>
                  </a:cxn>
                </a:cxnLst>
                <a:rect l="0" t="0" r="r" b="b"/>
                <a:pathLst>
                  <a:path w="44" h="76">
                    <a:moveTo>
                      <a:pt x="25" y="0"/>
                    </a:moveTo>
                    <a:lnTo>
                      <a:pt x="32" y="4"/>
                    </a:lnTo>
                    <a:lnTo>
                      <a:pt x="37" y="4"/>
                    </a:lnTo>
                    <a:lnTo>
                      <a:pt x="40" y="6"/>
                    </a:lnTo>
                    <a:lnTo>
                      <a:pt x="39" y="14"/>
                    </a:lnTo>
                    <a:lnTo>
                      <a:pt x="35" y="13"/>
                    </a:lnTo>
                    <a:lnTo>
                      <a:pt x="30" y="11"/>
                    </a:lnTo>
                    <a:lnTo>
                      <a:pt x="19" y="11"/>
                    </a:lnTo>
                    <a:lnTo>
                      <a:pt x="16" y="13"/>
                    </a:lnTo>
                    <a:lnTo>
                      <a:pt x="14" y="14"/>
                    </a:lnTo>
                    <a:lnTo>
                      <a:pt x="12" y="18"/>
                    </a:lnTo>
                    <a:lnTo>
                      <a:pt x="12" y="25"/>
                    </a:lnTo>
                    <a:lnTo>
                      <a:pt x="14" y="28"/>
                    </a:lnTo>
                    <a:lnTo>
                      <a:pt x="19" y="32"/>
                    </a:lnTo>
                    <a:lnTo>
                      <a:pt x="25" y="34"/>
                    </a:lnTo>
                    <a:lnTo>
                      <a:pt x="32" y="37"/>
                    </a:lnTo>
                    <a:lnTo>
                      <a:pt x="37" y="41"/>
                    </a:lnTo>
                    <a:lnTo>
                      <a:pt x="40" y="44"/>
                    </a:lnTo>
                    <a:lnTo>
                      <a:pt x="44" y="55"/>
                    </a:lnTo>
                    <a:lnTo>
                      <a:pt x="40" y="65"/>
                    </a:lnTo>
                    <a:lnTo>
                      <a:pt x="33" y="72"/>
                    </a:lnTo>
                    <a:lnTo>
                      <a:pt x="19" y="76"/>
                    </a:lnTo>
                    <a:lnTo>
                      <a:pt x="5" y="72"/>
                    </a:lnTo>
                    <a:lnTo>
                      <a:pt x="0" y="70"/>
                    </a:lnTo>
                    <a:lnTo>
                      <a:pt x="4" y="63"/>
                    </a:lnTo>
                    <a:lnTo>
                      <a:pt x="7" y="65"/>
                    </a:lnTo>
                    <a:lnTo>
                      <a:pt x="14" y="67"/>
                    </a:lnTo>
                    <a:lnTo>
                      <a:pt x="25" y="67"/>
                    </a:lnTo>
                    <a:lnTo>
                      <a:pt x="32" y="63"/>
                    </a:lnTo>
                    <a:lnTo>
                      <a:pt x="33" y="60"/>
                    </a:lnTo>
                    <a:lnTo>
                      <a:pt x="33" y="51"/>
                    </a:lnTo>
                    <a:lnTo>
                      <a:pt x="32" y="48"/>
                    </a:lnTo>
                    <a:lnTo>
                      <a:pt x="26" y="44"/>
                    </a:lnTo>
                    <a:lnTo>
                      <a:pt x="21" y="42"/>
                    </a:lnTo>
                    <a:lnTo>
                      <a:pt x="14" y="39"/>
                    </a:lnTo>
                    <a:lnTo>
                      <a:pt x="9" y="35"/>
                    </a:lnTo>
                    <a:lnTo>
                      <a:pt x="5" y="32"/>
                    </a:lnTo>
                    <a:lnTo>
                      <a:pt x="2" y="21"/>
                    </a:lnTo>
                    <a:lnTo>
                      <a:pt x="4" y="16"/>
                    </a:lnTo>
                    <a:lnTo>
                      <a:pt x="11" y="6"/>
                    </a:lnTo>
                    <a:lnTo>
                      <a:pt x="2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71" name="Freeform 1647"/>
              <p:cNvSpPr>
                <a:spLocks noEditPoints="1"/>
              </p:cNvSpPr>
              <p:nvPr/>
            </p:nvSpPr>
            <p:spPr bwMode="auto">
              <a:xfrm>
                <a:off x="3517" y="2158"/>
                <a:ext cx="12" cy="74"/>
              </a:xfrm>
              <a:custGeom>
                <a:avLst/>
                <a:gdLst/>
                <a:ahLst/>
                <a:cxnLst>
                  <a:cxn ang="0">
                    <a:pos x="2" y="23"/>
                  </a:cxn>
                  <a:cxn ang="0">
                    <a:pos x="11" y="23"/>
                  </a:cxn>
                  <a:cxn ang="0">
                    <a:pos x="11" y="74"/>
                  </a:cxn>
                  <a:cxn ang="0">
                    <a:pos x="2" y="74"/>
                  </a:cxn>
                  <a:cxn ang="0">
                    <a:pos x="2" y="23"/>
                  </a:cxn>
                  <a:cxn ang="0">
                    <a:pos x="5" y="0"/>
                  </a:cxn>
                  <a:cxn ang="0">
                    <a:pos x="11" y="6"/>
                  </a:cxn>
                  <a:cxn ang="0">
                    <a:pos x="12" y="9"/>
                  </a:cxn>
                  <a:cxn ang="0">
                    <a:pos x="11" y="11"/>
                  </a:cxn>
                  <a:cxn ang="0">
                    <a:pos x="9" y="14"/>
                  </a:cxn>
                  <a:cxn ang="0">
                    <a:pos x="2" y="14"/>
                  </a:cxn>
                  <a:cxn ang="0">
                    <a:pos x="0" y="11"/>
                  </a:cxn>
                  <a:cxn ang="0">
                    <a:pos x="0" y="6"/>
                  </a:cxn>
                  <a:cxn ang="0">
                    <a:pos x="5" y="0"/>
                  </a:cxn>
                </a:cxnLst>
                <a:rect l="0" t="0" r="r" b="b"/>
                <a:pathLst>
                  <a:path w="12" h="74">
                    <a:moveTo>
                      <a:pt x="2" y="23"/>
                    </a:moveTo>
                    <a:lnTo>
                      <a:pt x="11" y="23"/>
                    </a:lnTo>
                    <a:lnTo>
                      <a:pt x="11" y="74"/>
                    </a:lnTo>
                    <a:lnTo>
                      <a:pt x="2" y="74"/>
                    </a:lnTo>
                    <a:lnTo>
                      <a:pt x="2" y="23"/>
                    </a:lnTo>
                    <a:close/>
                    <a:moveTo>
                      <a:pt x="5" y="0"/>
                    </a:moveTo>
                    <a:lnTo>
                      <a:pt x="11" y="6"/>
                    </a:lnTo>
                    <a:lnTo>
                      <a:pt x="12" y="9"/>
                    </a:lnTo>
                    <a:lnTo>
                      <a:pt x="11" y="11"/>
                    </a:lnTo>
                    <a:lnTo>
                      <a:pt x="9" y="14"/>
                    </a:lnTo>
                    <a:lnTo>
                      <a:pt x="2" y="14"/>
                    </a:lnTo>
                    <a:lnTo>
                      <a:pt x="0" y="11"/>
                    </a:lnTo>
                    <a:lnTo>
                      <a:pt x="0" y="6"/>
                    </a:lnTo>
                    <a:lnTo>
                      <a:pt x="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72" name="Freeform 1648"/>
              <p:cNvSpPr>
                <a:spLocks noEditPoints="1"/>
              </p:cNvSpPr>
              <p:nvPr/>
            </p:nvSpPr>
            <p:spPr bwMode="auto">
              <a:xfrm>
                <a:off x="3538" y="2181"/>
                <a:ext cx="47" cy="72"/>
              </a:xfrm>
              <a:custGeom>
                <a:avLst/>
                <a:gdLst/>
                <a:ahLst/>
                <a:cxnLst>
                  <a:cxn ang="0">
                    <a:pos x="19" y="7"/>
                  </a:cxn>
                  <a:cxn ang="0">
                    <a:pos x="12" y="14"/>
                  </a:cxn>
                  <a:cxn ang="0">
                    <a:pos x="11" y="19"/>
                  </a:cxn>
                  <a:cxn ang="0">
                    <a:pos x="11" y="32"/>
                  </a:cxn>
                  <a:cxn ang="0">
                    <a:pos x="12" y="37"/>
                  </a:cxn>
                  <a:cxn ang="0">
                    <a:pos x="16" y="40"/>
                  </a:cxn>
                  <a:cxn ang="0">
                    <a:pos x="19" y="42"/>
                  </a:cxn>
                  <a:cxn ang="0">
                    <a:pos x="25" y="44"/>
                  </a:cxn>
                  <a:cxn ang="0">
                    <a:pos x="28" y="44"/>
                  </a:cxn>
                  <a:cxn ang="0">
                    <a:pos x="33" y="42"/>
                  </a:cxn>
                  <a:cxn ang="0">
                    <a:pos x="39" y="32"/>
                  </a:cxn>
                  <a:cxn ang="0">
                    <a:pos x="39" y="16"/>
                  </a:cxn>
                  <a:cxn ang="0">
                    <a:pos x="37" y="12"/>
                  </a:cxn>
                  <a:cxn ang="0">
                    <a:pos x="33" y="9"/>
                  </a:cxn>
                  <a:cxn ang="0">
                    <a:pos x="30" y="7"/>
                  </a:cxn>
                  <a:cxn ang="0">
                    <a:pos x="19" y="7"/>
                  </a:cxn>
                  <a:cxn ang="0">
                    <a:pos x="18" y="0"/>
                  </a:cxn>
                  <a:cxn ang="0">
                    <a:pos x="30" y="0"/>
                  </a:cxn>
                  <a:cxn ang="0">
                    <a:pos x="33" y="2"/>
                  </a:cxn>
                  <a:cxn ang="0">
                    <a:pos x="37" y="5"/>
                  </a:cxn>
                  <a:cxn ang="0">
                    <a:pos x="39" y="9"/>
                  </a:cxn>
                  <a:cxn ang="0">
                    <a:pos x="40" y="0"/>
                  </a:cxn>
                  <a:cxn ang="0">
                    <a:pos x="47" y="0"/>
                  </a:cxn>
                  <a:cxn ang="0">
                    <a:pos x="47" y="51"/>
                  </a:cxn>
                  <a:cxn ang="0">
                    <a:pos x="46" y="58"/>
                  </a:cxn>
                  <a:cxn ang="0">
                    <a:pos x="44" y="63"/>
                  </a:cxn>
                  <a:cxn ang="0">
                    <a:pos x="40" y="67"/>
                  </a:cxn>
                  <a:cxn ang="0">
                    <a:pos x="35" y="70"/>
                  </a:cxn>
                  <a:cxn ang="0">
                    <a:pos x="28" y="72"/>
                  </a:cxn>
                  <a:cxn ang="0">
                    <a:pos x="16" y="72"/>
                  </a:cxn>
                  <a:cxn ang="0">
                    <a:pos x="5" y="69"/>
                  </a:cxn>
                  <a:cxn ang="0">
                    <a:pos x="7" y="62"/>
                  </a:cxn>
                  <a:cxn ang="0">
                    <a:pos x="11" y="63"/>
                  </a:cxn>
                  <a:cxn ang="0">
                    <a:pos x="16" y="65"/>
                  </a:cxn>
                  <a:cxn ang="0">
                    <a:pos x="26" y="65"/>
                  </a:cxn>
                  <a:cxn ang="0">
                    <a:pos x="33" y="62"/>
                  </a:cxn>
                  <a:cxn ang="0">
                    <a:pos x="37" y="58"/>
                  </a:cxn>
                  <a:cxn ang="0">
                    <a:pos x="39" y="53"/>
                  </a:cxn>
                  <a:cxn ang="0">
                    <a:pos x="39" y="42"/>
                  </a:cxn>
                  <a:cxn ang="0">
                    <a:pos x="35" y="47"/>
                  </a:cxn>
                  <a:cxn ang="0">
                    <a:pos x="30" y="49"/>
                  </a:cxn>
                  <a:cxn ang="0">
                    <a:pos x="23" y="51"/>
                  </a:cxn>
                  <a:cxn ang="0">
                    <a:pos x="16" y="49"/>
                  </a:cxn>
                  <a:cxn ang="0">
                    <a:pos x="9" y="46"/>
                  </a:cxn>
                  <a:cxn ang="0">
                    <a:pos x="5" y="40"/>
                  </a:cxn>
                  <a:cxn ang="0">
                    <a:pos x="2" y="33"/>
                  </a:cxn>
                  <a:cxn ang="0">
                    <a:pos x="0" y="26"/>
                  </a:cxn>
                  <a:cxn ang="0">
                    <a:pos x="2" y="18"/>
                  </a:cxn>
                  <a:cxn ang="0">
                    <a:pos x="4" y="12"/>
                  </a:cxn>
                  <a:cxn ang="0">
                    <a:pos x="7" y="7"/>
                  </a:cxn>
                  <a:cxn ang="0">
                    <a:pos x="18" y="0"/>
                  </a:cxn>
                </a:cxnLst>
                <a:rect l="0" t="0" r="r" b="b"/>
                <a:pathLst>
                  <a:path w="47" h="72">
                    <a:moveTo>
                      <a:pt x="19" y="7"/>
                    </a:moveTo>
                    <a:lnTo>
                      <a:pt x="12" y="14"/>
                    </a:lnTo>
                    <a:lnTo>
                      <a:pt x="11" y="19"/>
                    </a:lnTo>
                    <a:lnTo>
                      <a:pt x="11" y="32"/>
                    </a:lnTo>
                    <a:lnTo>
                      <a:pt x="12" y="37"/>
                    </a:lnTo>
                    <a:lnTo>
                      <a:pt x="16" y="40"/>
                    </a:lnTo>
                    <a:lnTo>
                      <a:pt x="19" y="42"/>
                    </a:lnTo>
                    <a:lnTo>
                      <a:pt x="25" y="44"/>
                    </a:lnTo>
                    <a:lnTo>
                      <a:pt x="28" y="44"/>
                    </a:lnTo>
                    <a:lnTo>
                      <a:pt x="33" y="42"/>
                    </a:lnTo>
                    <a:lnTo>
                      <a:pt x="39" y="32"/>
                    </a:lnTo>
                    <a:lnTo>
                      <a:pt x="39" y="16"/>
                    </a:lnTo>
                    <a:lnTo>
                      <a:pt x="37" y="12"/>
                    </a:lnTo>
                    <a:lnTo>
                      <a:pt x="33" y="9"/>
                    </a:lnTo>
                    <a:lnTo>
                      <a:pt x="30" y="7"/>
                    </a:lnTo>
                    <a:lnTo>
                      <a:pt x="19" y="7"/>
                    </a:lnTo>
                    <a:close/>
                    <a:moveTo>
                      <a:pt x="18" y="0"/>
                    </a:moveTo>
                    <a:lnTo>
                      <a:pt x="30" y="0"/>
                    </a:lnTo>
                    <a:lnTo>
                      <a:pt x="33" y="2"/>
                    </a:lnTo>
                    <a:lnTo>
                      <a:pt x="37" y="5"/>
                    </a:lnTo>
                    <a:lnTo>
                      <a:pt x="39" y="9"/>
                    </a:lnTo>
                    <a:lnTo>
                      <a:pt x="40" y="0"/>
                    </a:lnTo>
                    <a:lnTo>
                      <a:pt x="47" y="0"/>
                    </a:lnTo>
                    <a:lnTo>
                      <a:pt x="47" y="51"/>
                    </a:lnTo>
                    <a:lnTo>
                      <a:pt x="46" y="58"/>
                    </a:lnTo>
                    <a:lnTo>
                      <a:pt x="44" y="63"/>
                    </a:lnTo>
                    <a:lnTo>
                      <a:pt x="40" y="67"/>
                    </a:lnTo>
                    <a:lnTo>
                      <a:pt x="35" y="70"/>
                    </a:lnTo>
                    <a:lnTo>
                      <a:pt x="28" y="72"/>
                    </a:lnTo>
                    <a:lnTo>
                      <a:pt x="16" y="72"/>
                    </a:lnTo>
                    <a:lnTo>
                      <a:pt x="5" y="69"/>
                    </a:lnTo>
                    <a:lnTo>
                      <a:pt x="7" y="62"/>
                    </a:lnTo>
                    <a:lnTo>
                      <a:pt x="11" y="63"/>
                    </a:lnTo>
                    <a:lnTo>
                      <a:pt x="16" y="65"/>
                    </a:lnTo>
                    <a:lnTo>
                      <a:pt x="26" y="65"/>
                    </a:lnTo>
                    <a:lnTo>
                      <a:pt x="33" y="62"/>
                    </a:lnTo>
                    <a:lnTo>
                      <a:pt x="37" y="58"/>
                    </a:lnTo>
                    <a:lnTo>
                      <a:pt x="39" y="53"/>
                    </a:lnTo>
                    <a:lnTo>
                      <a:pt x="39" y="42"/>
                    </a:lnTo>
                    <a:lnTo>
                      <a:pt x="35" y="47"/>
                    </a:lnTo>
                    <a:lnTo>
                      <a:pt x="30" y="49"/>
                    </a:lnTo>
                    <a:lnTo>
                      <a:pt x="23" y="51"/>
                    </a:lnTo>
                    <a:lnTo>
                      <a:pt x="16" y="49"/>
                    </a:lnTo>
                    <a:lnTo>
                      <a:pt x="9" y="46"/>
                    </a:lnTo>
                    <a:lnTo>
                      <a:pt x="5" y="40"/>
                    </a:lnTo>
                    <a:lnTo>
                      <a:pt x="2" y="33"/>
                    </a:lnTo>
                    <a:lnTo>
                      <a:pt x="0" y="26"/>
                    </a:lnTo>
                    <a:lnTo>
                      <a:pt x="2" y="18"/>
                    </a:lnTo>
                    <a:lnTo>
                      <a:pt x="4" y="12"/>
                    </a:lnTo>
                    <a:lnTo>
                      <a:pt x="7" y="7"/>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73" name="Freeform 1649"/>
              <p:cNvSpPr>
                <a:spLocks/>
              </p:cNvSpPr>
              <p:nvPr/>
            </p:nvSpPr>
            <p:spPr bwMode="auto">
              <a:xfrm>
                <a:off x="3599" y="2181"/>
                <a:ext cx="44" cy="51"/>
              </a:xfrm>
              <a:custGeom>
                <a:avLst/>
                <a:gdLst/>
                <a:ahLst/>
                <a:cxnLst>
                  <a:cxn ang="0">
                    <a:pos x="0" y="0"/>
                  </a:cxn>
                  <a:cxn ang="0">
                    <a:pos x="9" y="0"/>
                  </a:cxn>
                  <a:cxn ang="0">
                    <a:pos x="9" y="9"/>
                  </a:cxn>
                  <a:cxn ang="0">
                    <a:pos x="16" y="2"/>
                  </a:cxn>
                  <a:cxn ang="0">
                    <a:pos x="21" y="0"/>
                  </a:cxn>
                  <a:cxn ang="0">
                    <a:pos x="33" y="0"/>
                  </a:cxn>
                  <a:cxn ang="0">
                    <a:pos x="37" y="2"/>
                  </a:cxn>
                  <a:cxn ang="0">
                    <a:pos x="39" y="5"/>
                  </a:cxn>
                  <a:cxn ang="0">
                    <a:pos x="42" y="9"/>
                  </a:cxn>
                  <a:cxn ang="0">
                    <a:pos x="44" y="14"/>
                  </a:cxn>
                  <a:cxn ang="0">
                    <a:pos x="44" y="51"/>
                  </a:cxn>
                  <a:cxn ang="0">
                    <a:pos x="35" y="51"/>
                  </a:cxn>
                  <a:cxn ang="0">
                    <a:pos x="35" y="18"/>
                  </a:cxn>
                  <a:cxn ang="0">
                    <a:pos x="33" y="12"/>
                  </a:cxn>
                  <a:cxn ang="0">
                    <a:pos x="28" y="7"/>
                  </a:cxn>
                  <a:cxn ang="0">
                    <a:pos x="19" y="7"/>
                  </a:cxn>
                  <a:cxn ang="0">
                    <a:pos x="16" y="9"/>
                  </a:cxn>
                  <a:cxn ang="0">
                    <a:pos x="13" y="12"/>
                  </a:cxn>
                  <a:cxn ang="0">
                    <a:pos x="11" y="16"/>
                  </a:cxn>
                  <a:cxn ang="0">
                    <a:pos x="11" y="51"/>
                  </a:cxn>
                  <a:cxn ang="0">
                    <a:pos x="2" y="51"/>
                  </a:cxn>
                  <a:cxn ang="0">
                    <a:pos x="2" y="7"/>
                  </a:cxn>
                  <a:cxn ang="0">
                    <a:pos x="0" y="0"/>
                  </a:cxn>
                </a:cxnLst>
                <a:rect l="0" t="0" r="r" b="b"/>
                <a:pathLst>
                  <a:path w="44" h="51">
                    <a:moveTo>
                      <a:pt x="0" y="0"/>
                    </a:moveTo>
                    <a:lnTo>
                      <a:pt x="9" y="0"/>
                    </a:lnTo>
                    <a:lnTo>
                      <a:pt x="9" y="9"/>
                    </a:lnTo>
                    <a:lnTo>
                      <a:pt x="16" y="2"/>
                    </a:lnTo>
                    <a:lnTo>
                      <a:pt x="21" y="0"/>
                    </a:lnTo>
                    <a:lnTo>
                      <a:pt x="33" y="0"/>
                    </a:lnTo>
                    <a:lnTo>
                      <a:pt x="37" y="2"/>
                    </a:lnTo>
                    <a:lnTo>
                      <a:pt x="39" y="5"/>
                    </a:lnTo>
                    <a:lnTo>
                      <a:pt x="42" y="9"/>
                    </a:lnTo>
                    <a:lnTo>
                      <a:pt x="44" y="14"/>
                    </a:lnTo>
                    <a:lnTo>
                      <a:pt x="44" y="51"/>
                    </a:lnTo>
                    <a:lnTo>
                      <a:pt x="35" y="51"/>
                    </a:lnTo>
                    <a:lnTo>
                      <a:pt x="35" y="18"/>
                    </a:lnTo>
                    <a:lnTo>
                      <a:pt x="33" y="12"/>
                    </a:lnTo>
                    <a:lnTo>
                      <a:pt x="28" y="7"/>
                    </a:lnTo>
                    <a:lnTo>
                      <a:pt x="19" y="7"/>
                    </a:lnTo>
                    <a:lnTo>
                      <a:pt x="16" y="9"/>
                    </a:lnTo>
                    <a:lnTo>
                      <a:pt x="13" y="12"/>
                    </a:lnTo>
                    <a:lnTo>
                      <a:pt x="11" y="16"/>
                    </a:lnTo>
                    <a:lnTo>
                      <a:pt x="11" y="51"/>
                    </a:lnTo>
                    <a:lnTo>
                      <a:pt x="2" y="51"/>
                    </a:lnTo>
                    <a:lnTo>
                      <a:pt x="2" y="7"/>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74" name="Freeform 1650"/>
              <p:cNvSpPr>
                <a:spLocks noEditPoints="1"/>
              </p:cNvSpPr>
              <p:nvPr/>
            </p:nvSpPr>
            <p:spPr bwMode="auto">
              <a:xfrm>
                <a:off x="3653" y="2181"/>
                <a:ext cx="41" cy="53"/>
              </a:xfrm>
              <a:custGeom>
                <a:avLst/>
                <a:gdLst/>
                <a:ahLst/>
                <a:cxnLst>
                  <a:cxn ang="0">
                    <a:pos x="27" y="25"/>
                  </a:cxn>
                  <a:cxn ang="0">
                    <a:pos x="21" y="26"/>
                  </a:cxn>
                  <a:cxn ang="0">
                    <a:pos x="18" y="26"/>
                  </a:cxn>
                  <a:cxn ang="0">
                    <a:pos x="14" y="30"/>
                  </a:cxn>
                  <a:cxn ang="0">
                    <a:pos x="11" y="32"/>
                  </a:cxn>
                  <a:cxn ang="0">
                    <a:pos x="11" y="40"/>
                  </a:cxn>
                  <a:cxn ang="0">
                    <a:pos x="13" y="44"/>
                  </a:cxn>
                  <a:cxn ang="0">
                    <a:pos x="14" y="46"/>
                  </a:cxn>
                  <a:cxn ang="0">
                    <a:pos x="18" y="46"/>
                  </a:cxn>
                  <a:cxn ang="0">
                    <a:pos x="23" y="44"/>
                  </a:cxn>
                  <a:cxn ang="0">
                    <a:pos x="27" y="42"/>
                  </a:cxn>
                  <a:cxn ang="0">
                    <a:pos x="28" y="40"/>
                  </a:cxn>
                  <a:cxn ang="0">
                    <a:pos x="30" y="37"/>
                  </a:cxn>
                  <a:cxn ang="0">
                    <a:pos x="32" y="35"/>
                  </a:cxn>
                  <a:cxn ang="0">
                    <a:pos x="32" y="25"/>
                  </a:cxn>
                  <a:cxn ang="0">
                    <a:pos x="27" y="25"/>
                  </a:cxn>
                  <a:cxn ang="0">
                    <a:pos x="14" y="0"/>
                  </a:cxn>
                  <a:cxn ang="0">
                    <a:pos x="27" y="0"/>
                  </a:cxn>
                  <a:cxn ang="0">
                    <a:pos x="32" y="2"/>
                  </a:cxn>
                  <a:cxn ang="0">
                    <a:pos x="35" y="4"/>
                  </a:cxn>
                  <a:cxn ang="0">
                    <a:pos x="39" y="11"/>
                  </a:cxn>
                  <a:cxn ang="0">
                    <a:pos x="41" y="16"/>
                  </a:cxn>
                  <a:cxn ang="0">
                    <a:pos x="41" y="51"/>
                  </a:cxn>
                  <a:cxn ang="0">
                    <a:pos x="34" y="51"/>
                  </a:cxn>
                  <a:cxn ang="0">
                    <a:pos x="32" y="44"/>
                  </a:cxn>
                  <a:cxn ang="0">
                    <a:pos x="28" y="49"/>
                  </a:cxn>
                  <a:cxn ang="0">
                    <a:pos x="23" y="51"/>
                  </a:cxn>
                  <a:cxn ang="0">
                    <a:pos x="16" y="53"/>
                  </a:cxn>
                  <a:cxn ang="0">
                    <a:pos x="6" y="49"/>
                  </a:cxn>
                  <a:cxn ang="0">
                    <a:pos x="4" y="46"/>
                  </a:cxn>
                  <a:cxn ang="0">
                    <a:pos x="0" y="42"/>
                  </a:cxn>
                  <a:cxn ang="0">
                    <a:pos x="0" y="37"/>
                  </a:cxn>
                  <a:cxn ang="0">
                    <a:pos x="4" y="28"/>
                  </a:cxn>
                  <a:cxn ang="0">
                    <a:pos x="14" y="21"/>
                  </a:cxn>
                  <a:cxn ang="0">
                    <a:pos x="32" y="19"/>
                  </a:cxn>
                  <a:cxn ang="0">
                    <a:pos x="32" y="18"/>
                  </a:cxn>
                  <a:cxn ang="0">
                    <a:pos x="30" y="16"/>
                  </a:cxn>
                  <a:cxn ang="0">
                    <a:pos x="30" y="12"/>
                  </a:cxn>
                  <a:cxn ang="0">
                    <a:pos x="25" y="7"/>
                  </a:cxn>
                  <a:cxn ang="0">
                    <a:pos x="20" y="5"/>
                  </a:cxn>
                  <a:cxn ang="0">
                    <a:pos x="13" y="7"/>
                  </a:cxn>
                  <a:cxn ang="0">
                    <a:pos x="6" y="11"/>
                  </a:cxn>
                  <a:cxn ang="0">
                    <a:pos x="4" y="4"/>
                  </a:cxn>
                  <a:cxn ang="0">
                    <a:pos x="14" y="0"/>
                  </a:cxn>
                </a:cxnLst>
                <a:rect l="0" t="0" r="r" b="b"/>
                <a:pathLst>
                  <a:path w="41" h="53">
                    <a:moveTo>
                      <a:pt x="27" y="25"/>
                    </a:moveTo>
                    <a:lnTo>
                      <a:pt x="21" y="26"/>
                    </a:lnTo>
                    <a:lnTo>
                      <a:pt x="18" y="26"/>
                    </a:lnTo>
                    <a:lnTo>
                      <a:pt x="14" y="30"/>
                    </a:lnTo>
                    <a:lnTo>
                      <a:pt x="11" y="32"/>
                    </a:lnTo>
                    <a:lnTo>
                      <a:pt x="11" y="40"/>
                    </a:lnTo>
                    <a:lnTo>
                      <a:pt x="13" y="44"/>
                    </a:lnTo>
                    <a:lnTo>
                      <a:pt x="14" y="46"/>
                    </a:lnTo>
                    <a:lnTo>
                      <a:pt x="18" y="46"/>
                    </a:lnTo>
                    <a:lnTo>
                      <a:pt x="23" y="44"/>
                    </a:lnTo>
                    <a:lnTo>
                      <a:pt x="27" y="42"/>
                    </a:lnTo>
                    <a:lnTo>
                      <a:pt x="28" y="40"/>
                    </a:lnTo>
                    <a:lnTo>
                      <a:pt x="30" y="37"/>
                    </a:lnTo>
                    <a:lnTo>
                      <a:pt x="32" y="35"/>
                    </a:lnTo>
                    <a:lnTo>
                      <a:pt x="32" y="25"/>
                    </a:lnTo>
                    <a:lnTo>
                      <a:pt x="27" y="25"/>
                    </a:lnTo>
                    <a:close/>
                    <a:moveTo>
                      <a:pt x="14" y="0"/>
                    </a:moveTo>
                    <a:lnTo>
                      <a:pt x="27" y="0"/>
                    </a:lnTo>
                    <a:lnTo>
                      <a:pt x="32" y="2"/>
                    </a:lnTo>
                    <a:lnTo>
                      <a:pt x="35" y="4"/>
                    </a:lnTo>
                    <a:lnTo>
                      <a:pt x="39" y="11"/>
                    </a:lnTo>
                    <a:lnTo>
                      <a:pt x="41" y="16"/>
                    </a:lnTo>
                    <a:lnTo>
                      <a:pt x="41" y="51"/>
                    </a:lnTo>
                    <a:lnTo>
                      <a:pt x="34" y="51"/>
                    </a:lnTo>
                    <a:lnTo>
                      <a:pt x="32" y="44"/>
                    </a:lnTo>
                    <a:lnTo>
                      <a:pt x="28" y="49"/>
                    </a:lnTo>
                    <a:lnTo>
                      <a:pt x="23" y="51"/>
                    </a:lnTo>
                    <a:lnTo>
                      <a:pt x="16" y="53"/>
                    </a:lnTo>
                    <a:lnTo>
                      <a:pt x="6" y="49"/>
                    </a:lnTo>
                    <a:lnTo>
                      <a:pt x="4" y="46"/>
                    </a:lnTo>
                    <a:lnTo>
                      <a:pt x="0" y="42"/>
                    </a:lnTo>
                    <a:lnTo>
                      <a:pt x="0" y="37"/>
                    </a:lnTo>
                    <a:lnTo>
                      <a:pt x="4" y="28"/>
                    </a:lnTo>
                    <a:lnTo>
                      <a:pt x="14" y="21"/>
                    </a:lnTo>
                    <a:lnTo>
                      <a:pt x="32" y="19"/>
                    </a:lnTo>
                    <a:lnTo>
                      <a:pt x="32" y="18"/>
                    </a:lnTo>
                    <a:lnTo>
                      <a:pt x="30" y="16"/>
                    </a:lnTo>
                    <a:lnTo>
                      <a:pt x="30" y="12"/>
                    </a:lnTo>
                    <a:lnTo>
                      <a:pt x="25" y="7"/>
                    </a:lnTo>
                    <a:lnTo>
                      <a:pt x="20" y="5"/>
                    </a:lnTo>
                    <a:lnTo>
                      <a:pt x="13" y="7"/>
                    </a:lnTo>
                    <a:lnTo>
                      <a:pt x="6" y="11"/>
                    </a:lnTo>
                    <a:lnTo>
                      <a:pt x="4" y="4"/>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75" name="Rectangle 1651"/>
              <p:cNvSpPr>
                <a:spLocks noChangeArrowheads="1"/>
              </p:cNvSpPr>
              <p:nvPr/>
            </p:nvSpPr>
            <p:spPr bwMode="auto">
              <a:xfrm>
                <a:off x="3708" y="2158"/>
                <a:ext cx="8" cy="74"/>
              </a:xfrm>
              <a:prstGeom prst="rect">
                <a:avLst/>
              </a:prstGeom>
              <a:solidFill>
                <a:srgbClr val="000000"/>
              </a:solidFill>
              <a:ln w="0">
                <a:solidFill>
                  <a:srgbClr val="000000"/>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8276" name="Freeform 1652"/>
              <p:cNvSpPr>
                <a:spLocks/>
              </p:cNvSpPr>
              <p:nvPr/>
            </p:nvSpPr>
            <p:spPr bwMode="auto">
              <a:xfrm>
                <a:off x="3728" y="2181"/>
                <a:ext cx="34" cy="53"/>
              </a:xfrm>
              <a:custGeom>
                <a:avLst/>
                <a:gdLst/>
                <a:ahLst/>
                <a:cxnLst>
                  <a:cxn ang="0">
                    <a:pos x="13" y="0"/>
                  </a:cxn>
                  <a:cxn ang="0">
                    <a:pos x="27" y="0"/>
                  </a:cxn>
                  <a:cxn ang="0">
                    <a:pos x="32" y="2"/>
                  </a:cxn>
                  <a:cxn ang="0">
                    <a:pos x="28" y="9"/>
                  </a:cxn>
                  <a:cxn ang="0">
                    <a:pos x="25" y="7"/>
                  </a:cxn>
                  <a:cxn ang="0">
                    <a:pos x="20" y="5"/>
                  </a:cxn>
                  <a:cxn ang="0">
                    <a:pos x="13" y="9"/>
                  </a:cxn>
                  <a:cxn ang="0">
                    <a:pos x="11" y="11"/>
                  </a:cxn>
                  <a:cxn ang="0">
                    <a:pos x="11" y="16"/>
                  </a:cxn>
                  <a:cxn ang="0">
                    <a:pos x="13" y="18"/>
                  </a:cxn>
                  <a:cxn ang="0">
                    <a:pos x="27" y="25"/>
                  </a:cxn>
                  <a:cxn ang="0">
                    <a:pos x="30" y="28"/>
                  </a:cxn>
                  <a:cxn ang="0">
                    <a:pos x="32" y="32"/>
                  </a:cxn>
                  <a:cxn ang="0">
                    <a:pos x="34" y="37"/>
                  </a:cxn>
                  <a:cxn ang="0">
                    <a:pos x="32" y="42"/>
                  </a:cxn>
                  <a:cxn ang="0">
                    <a:pos x="30" y="46"/>
                  </a:cxn>
                  <a:cxn ang="0">
                    <a:pos x="27" y="49"/>
                  </a:cxn>
                  <a:cxn ang="0">
                    <a:pos x="21" y="51"/>
                  </a:cxn>
                  <a:cxn ang="0">
                    <a:pos x="14" y="53"/>
                  </a:cxn>
                  <a:cxn ang="0">
                    <a:pos x="0" y="49"/>
                  </a:cxn>
                  <a:cxn ang="0">
                    <a:pos x="2" y="42"/>
                  </a:cxn>
                  <a:cxn ang="0">
                    <a:pos x="7" y="44"/>
                  </a:cxn>
                  <a:cxn ang="0">
                    <a:pos x="14" y="46"/>
                  </a:cxn>
                  <a:cxn ang="0">
                    <a:pos x="20" y="44"/>
                  </a:cxn>
                  <a:cxn ang="0">
                    <a:pos x="21" y="42"/>
                  </a:cxn>
                  <a:cxn ang="0">
                    <a:pos x="25" y="40"/>
                  </a:cxn>
                  <a:cxn ang="0">
                    <a:pos x="25" y="37"/>
                  </a:cxn>
                  <a:cxn ang="0">
                    <a:pos x="23" y="35"/>
                  </a:cxn>
                  <a:cxn ang="0">
                    <a:pos x="21" y="32"/>
                  </a:cxn>
                  <a:cxn ang="0">
                    <a:pos x="20" y="30"/>
                  </a:cxn>
                  <a:cxn ang="0">
                    <a:pos x="9" y="26"/>
                  </a:cxn>
                  <a:cxn ang="0">
                    <a:pos x="6" y="23"/>
                  </a:cxn>
                  <a:cxn ang="0">
                    <a:pos x="2" y="18"/>
                  </a:cxn>
                  <a:cxn ang="0">
                    <a:pos x="2" y="9"/>
                  </a:cxn>
                  <a:cxn ang="0">
                    <a:pos x="9" y="2"/>
                  </a:cxn>
                  <a:cxn ang="0">
                    <a:pos x="13" y="0"/>
                  </a:cxn>
                </a:cxnLst>
                <a:rect l="0" t="0" r="r" b="b"/>
                <a:pathLst>
                  <a:path w="34" h="53">
                    <a:moveTo>
                      <a:pt x="13" y="0"/>
                    </a:moveTo>
                    <a:lnTo>
                      <a:pt x="27" y="0"/>
                    </a:lnTo>
                    <a:lnTo>
                      <a:pt x="32" y="2"/>
                    </a:lnTo>
                    <a:lnTo>
                      <a:pt x="28" y="9"/>
                    </a:lnTo>
                    <a:lnTo>
                      <a:pt x="25" y="7"/>
                    </a:lnTo>
                    <a:lnTo>
                      <a:pt x="20" y="5"/>
                    </a:lnTo>
                    <a:lnTo>
                      <a:pt x="13" y="9"/>
                    </a:lnTo>
                    <a:lnTo>
                      <a:pt x="11" y="11"/>
                    </a:lnTo>
                    <a:lnTo>
                      <a:pt x="11" y="16"/>
                    </a:lnTo>
                    <a:lnTo>
                      <a:pt x="13" y="18"/>
                    </a:lnTo>
                    <a:lnTo>
                      <a:pt x="27" y="25"/>
                    </a:lnTo>
                    <a:lnTo>
                      <a:pt x="30" y="28"/>
                    </a:lnTo>
                    <a:lnTo>
                      <a:pt x="32" y="32"/>
                    </a:lnTo>
                    <a:lnTo>
                      <a:pt x="34" y="37"/>
                    </a:lnTo>
                    <a:lnTo>
                      <a:pt x="32" y="42"/>
                    </a:lnTo>
                    <a:lnTo>
                      <a:pt x="30" y="46"/>
                    </a:lnTo>
                    <a:lnTo>
                      <a:pt x="27" y="49"/>
                    </a:lnTo>
                    <a:lnTo>
                      <a:pt x="21" y="51"/>
                    </a:lnTo>
                    <a:lnTo>
                      <a:pt x="14" y="53"/>
                    </a:lnTo>
                    <a:lnTo>
                      <a:pt x="0" y="49"/>
                    </a:lnTo>
                    <a:lnTo>
                      <a:pt x="2" y="42"/>
                    </a:lnTo>
                    <a:lnTo>
                      <a:pt x="7" y="44"/>
                    </a:lnTo>
                    <a:lnTo>
                      <a:pt x="14" y="46"/>
                    </a:lnTo>
                    <a:lnTo>
                      <a:pt x="20" y="44"/>
                    </a:lnTo>
                    <a:lnTo>
                      <a:pt x="21" y="42"/>
                    </a:lnTo>
                    <a:lnTo>
                      <a:pt x="25" y="40"/>
                    </a:lnTo>
                    <a:lnTo>
                      <a:pt x="25" y="37"/>
                    </a:lnTo>
                    <a:lnTo>
                      <a:pt x="23" y="35"/>
                    </a:lnTo>
                    <a:lnTo>
                      <a:pt x="21" y="32"/>
                    </a:lnTo>
                    <a:lnTo>
                      <a:pt x="20" y="30"/>
                    </a:lnTo>
                    <a:lnTo>
                      <a:pt x="9" y="26"/>
                    </a:lnTo>
                    <a:lnTo>
                      <a:pt x="6" y="23"/>
                    </a:lnTo>
                    <a:lnTo>
                      <a:pt x="2" y="18"/>
                    </a:lnTo>
                    <a:lnTo>
                      <a:pt x="2" y="9"/>
                    </a:lnTo>
                    <a:lnTo>
                      <a:pt x="9" y="2"/>
                    </a:lnTo>
                    <a:lnTo>
                      <a:pt x="13"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77" name="Freeform 1653"/>
              <p:cNvSpPr>
                <a:spLocks/>
              </p:cNvSpPr>
              <p:nvPr/>
            </p:nvSpPr>
            <p:spPr bwMode="auto">
              <a:xfrm>
                <a:off x="2713" y="1836"/>
                <a:ext cx="43" cy="70"/>
              </a:xfrm>
              <a:custGeom>
                <a:avLst/>
                <a:gdLst/>
                <a:ahLst/>
                <a:cxnLst>
                  <a:cxn ang="0">
                    <a:pos x="14" y="0"/>
                  </a:cxn>
                  <a:cxn ang="0">
                    <a:pos x="28" y="0"/>
                  </a:cxn>
                  <a:cxn ang="0">
                    <a:pos x="31" y="1"/>
                  </a:cxn>
                  <a:cxn ang="0">
                    <a:pos x="38" y="8"/>
                  </a:cxn>
                  <a:cxn ang="0">
                    <a:pos x="40" y="12"/>
                  </a:cxn>
                  <a:cxn ang="0">
                    <a:pos x="40" y="21"/>
                  </a:cxn>
                  <a:cxn ang="0">
                    <a:pos x="33" y="28"/>
                  </a:cxn>
                  <a:cxn ang="0">
                    <a:pos x="28" y="31"/>
                  </a:cxn>
                  <a:cxn ang="0">
                    <a:pos x="33" y="33"/>
                  </a:cxn>
                  <a:cxn ang="0">
                    <a:pos x="38" y="36"/>
                  </a:cxn>
                  <a:cxn ang="0">
                    <a:pos x="42" y="42"/>
                  </a:cxn>
                  <a:cxn ang="0">
                    <a:pos x="43" y="49"/>
                  </a:cxn>
                  <a:cxn ang="0">
                    <a:pos x="40" y="59"/>
                  </a:cxn>
                  <a:cxn ang="0">
                    <a:pos x="36" y="63"/>
                  </a:cxn>
                  <a:cxn ang="0">
                    <a:pos x="31" y="66"/>
                  </a:cxn>
                  <a:cxn ang="0">
                    <a:pos x="26" y="68"/>
                  </a:cxn>
                  <a:cxn ang="0">
                    <a:pos x="19" y="70"/>
                  </a:cxn>
                  <a:cxn ang="0">
                    <a:pos x="10" y="68"/>
                  </a:cxn>
                  <a:cxn ang="0">
                    <a:pos x="0" y="64"/>
                  </a:cxn>
                  <a:cxn ang="0">
                    <a:pos x="3" y="57"/>
                  </a:cxn>
                  <a:cxn ang="0">
                    <a:pos x="7" y="59"/>
                  </a:cxn>
                  <a:cxn ang="0">
                    <a:pos x="12" y="61"/>
                  </a:cxn>
                  <a:cxn ang="0">
                    <a:pos x="22" y="61"/>
                  </a:cxn>
                  <a:cxn ang="0">
                    <a:pos x="28" y="59"/>
                  </a:cxn>
                  <a:cxn ang="0">
                    <a:pos x="29" y="57"/>
                  </a:cxn>
                  <a:cxn ang="0">
                    <a:pos x="31" y="54"/>
                  </a:cxn>
                  <a:cxn ang="0">
                    <a:pos x="33" y="52"/>
                  </a:cxn>
                  <a:cxn ang="0">
                    <a:pos x="33" y="43"/>
                  </a:cxn>
                  <a:cxn ang="0">
                    <a:pos x="26" y="36"/>
                  </a:cxn>
                  <a:cxn ang="0">
                    <a:pos x="21" y="35"/>
                  </a:cxn>
                  <a:cxn ang="0">
                    <a:pos x="10" y="35"/>
                  </a:cxn>
                  <a:cxn ang="0">
                    <a:pos x="10" y="28"/>
                  </a:cxn>
                  <a:cxn ang="0">
                    <a:pos x="21" y="28"/>
                  </a:cxn>
                  <a:cxn ang="0">
                    <a:pos x="28" y="24"/>
                  </a:cxn>
                  <a:cxn ang="0">
                    <a:pos x="31" y="17"/>
                  </a:cxn>
                  <a:cxn ang="0">
                    <a:pos x="31" y="14"/>
                  </a:cxn>
                  <a:cxn ang="0">
                    <a:pos x="29" y="10"/>
                  </a:cxn>
                  <a:cxn ang="0">
                    <a:pos x="26" y="8"/>
                  </a:cxn>
                  <a:cxn ang="0">
                    <a:pos x="24" y="7"/>
                  </a:cxn>
                  <a:cxn ang="0">
                    <a:pos x="14" y="7"/>
                  </a:cxn>
                  <a:cxn ang="0">
                    <a:pos x="8" y="8"/>
                  </a:cxn>
                  <a:cxn ang="0">
                    <a:pos x="5" y="12"/>
                  </a:cxn>
                  <a:cxn ang="0">
                    <a:pos x="3" y="5"/>
                  </a:cxn>
                  <a:cxn ang="0">
                    <a:pos x="8" y="1"/>
                  </a:cxn>
                  <a:cxn ang="0">
                    <a:pos x="14" y="0"/>
                  </a:cxn>
                </a:cxnLst>
                <a:rect l="0" t="0" r="r" b="b"/>
                <a:pathLst>
                  <a:path w="43" h="70">
                    <a:moveTo>
                      <a:pt x="14" y="0"/>
                    </a:moveTo>
                    <a:lnTo>
                      <a:pt x="28" y="0"/>
                    </a:lnTo>
                    <a:lnTo>
                      <a:pt x="31" y="1"/>
                    </a:lnTo>
                    <a:lnTo>
                      <a:pt x="38" y="8"/>
                    </a:lnTo>
                    <a:lnTo>
                      <a:pt x="40" y="12"/>
                    </a:lnTo>
                    <a:lnTo>
                      <a:pt x="40" y="21"/>
                    </a:lnTo>
                    <a:lnTo>
                      <a:pt x="33" y="28"/>
                    </a:lnTo>
                    <a:lnTo>
                      <a:pt x="28" y="31"/>
                    </a:lnTo>
                    <a:lnTo>
                      <a:pt x="33" y="33"/>
                    </a:lnTo>
                    <a:lnTo>
                      <a:pt x="38" y="36"/>
                    </a:lnTo>
                    <a:lnTo>
                      <a:pt x="42" y="42"/>
                    </a:lnTo>
                    <a:lnTo>
                      <a:pt x="43" y="49"/>
                    </a:lnTo>
                    <a:lnTo>
                      <a:pt x="40" y="59"/>
                    </a:lnTo>
                    <a:lnTo>
                      <a:pt x="36" y="63"/>
                    </a:lnTo>
                    <a:lnTo>
                      <a:pt x="31" y="66"/>
                    </a:lnTo>
                    <a:lnTo>
                      <a:pt x="26" y="68"/>
                    </a:lnTo>
                    <a:lnTo>
                      <a:pt x="19" y="70"/>
                    </a:lnTo>
                    <a:lnTo>
                      <a:pt x="10" y="68"/>
                    </a:lnTo>
                    <a:lnTo>
                      <a:pt x="0" y="64"/>
                    </a:lnTo>
                    <a:lnTo>
                      <a:pt x="3" y="57"/>
                    </a:lnTo>
                    <a:lnTo>
                      <a:pt x="7" y="59"/>
                    </a:lnTo>
                    <a:lnTo>
                      <a:pt x="12" y="61"/>
                    </a:lnTo>
                    <a:lnTo>
                      <a:pt x="22" y="61"/>
                    </a:lnTo>
                    <a:lnTo>
                      <a:pt x="28" y="59"/>
                    </a:lnTo>
                    <a:lnTo>
                      <a:pt x="29" y="57"/>
                    </a:lnTo>
                    <a:lnTo>
                      <a:pt x="31" y="54"/>
                    </a:lnTo>
                    <a:lnTo>
                      <a:pt x="33" y="52"/>
                    </a:lnTo>
                    <a:lnTo>
                      <a:pt x="33" y="43"/>
                    </a:lnTo>
                    <a:lnTo>
                      <a:pt x="26" y="36"/>
                    </a:lnTo>
                    <a:lnTo>
                      <a:pt x="21" y="35"/>
                    </a:lnTo>
                    <a:lnTo>
                      <a:pt x="10" y="35"/>
                    </a:lnTo>
                    <a:lnTo>
                      <a:pt x="10" y="28"/>
                    </a:lnTo>
                    <a:lnTo>
                      <a:pt x="21" y="28"/>
                    </a:lnTo>
                    <a:lnTo>
                      <a:pt x="28" y="24"/>
                    </a:lnTo>
                    <a:lnTo>
                      <a:pt x="31" y="17"/>
                    </a:lnTo>
                    <a:lnTo>
                      <a:pt x="31" y="14"/>
                    </a:lnTo>
                    <a:lnTo>
                      <a:pt x="29" y="10"/>
                    </a:lnTo>
                    <a:lnTo>
                      <a:pt x="26" y="8"/>
                    </a:lnTo>
                    <a:lnTo>
                      <a:pt x="24" y="7"/>
                    </a:lnTo>
                    <a:lnTo>
                      <a:pt x="14" y="7"/>
                    </a:lnTo>
                    <a:lnTo>
                      <a:pt x="8" y="8"/>
                    </a:lnTo>
                    <a:lnTo>
                      <a:pt x="5" y="12"/>
                    </a:lnTo>
                    <a:lnTo>
                      <a:pt x="3" y="5"/>
                    </a:lnTo>
                    <a:lnTo>
                      <a:pt x="8" y="1"/>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78" name="Freeform 1654"/>
              <p:cNvSpPr>
                <a:spLocks/>
              </p:cNvSpPr>
              <p:nvPr/>
            </p:nvSpPr>
            <p:spPr bwMode="auto">
              <a:xfrm>
                <a:off x="2823" y="2111"/>
                <a:ext cx="41" cy="68"/>
              </a:xfrm>
              <a:custGeom>
                <a:avLst/>
                <a:gdLst/>
                <a:ahLst/>
                <a:cxnLst>
                  <a:cxn ang="0">
                    <a:pos x="12" y="0"/>
                  </a:cxn>
                  <a:cxn ang="0">
                    <a:pos x="26" y="0"/>
                  </a:cxn>
                  <a:cxn ang="0">
                    <a:pos x="31" y="2"/>
                  </a:cxn>
                  <a:cxn ang="0">
                    <a:pos x="36" y="5"/>
                  </a:cxn>
                  <a:cxn ang="0">
                    <a:pos x="38" y="11"/>
                  </a:cxn>
                  <a:cxn ang="0">
                    <a:pos x="40" y="14"/>
                  </a:cxn>
                  <a:cxn ang="0">
                    <a:pos x="40" y="19"/>
                  </a:cxn>
                  <a:cxn ang="0">
                    <a:pos x="38" y="32"/>
                  </a:cxn>
                  <a:cxn ang="0">
                    <a:pos x="29" y="44"/>
                  </a:cxn>
                  <a:cxn ang="0">
                    <a:pos x="12" y="61"/>
                  </a:cxn>
                  <a:cxn ang="0">
                    <a:pos x="41" y="61"/>
                  </a:cxn>
                  <a:cxn ang="0">
                    <a:pos x="41" y="68"/>
                  </a:cxn>
                  <a:cxn ang="0">
                    <a:pos x="0" y="68"/>
                  </a:cxn>
                  <a:cxn ang="0">
                    <a:pos x="0" y="63"/>
                  </a:cxn>
                  <a:cxn ang="0">
                    <a:pos x="21" y="42"/>
                  </a:cxn>
                  <a:cxn ang="0">
                    <a:pos x="29" y="30"/>
                  </a:cxn>
                  <a:cxn ang="0">
                    <a:pos x="31" y="21"/>
                  </a:cxn>
                  <a:cxn ang="0">
                    <a:pos x="31" y="16"/>
                  </a:cxn>
                  <a:cxn ang="0">
                    <a:pos x="29" y="12"/>
                  </a:cxn>
                  <a:cxn ang="0">
                    <a:pos x="24" y="7"/>
                  </a:cxn>
                  <a:cxn ang="0">
                    <a:pos x="19" y="7"/>
                  </a:cxn>
                  <a:cxn ang="0">
                    <a:pos x="12" y="9"/>
                  </a:cxn>
                  <a:cxn ang="0">
                    <a:pos x="7" y="11"/>
                  </a:cxn>
                  <a:cxn ang="0">
                    <a:pos x="3" y="12"/>
                  </a:cxn>
                  <a:cxn ang="0">
                    <a:pos x="1" y="7"/>
                  </a:cxn>
                  <a:cxn ang="0">
                    <a:pos x="12" y="0"/>
                  </a:cxn>
                </a:cxnLst>
                <a:rect l="0" t="0" r="r" b="b"/>
                <a:pathLst>
                  <a:path w="41" h="68">
                    <a:moveTo>
                      <a:pt x="12" y="0"/>
                    </a:moveTo>
                    <a:lnTo>
                      <a:pt x="26" y="0"/>
                    </a:lnTo>
                    <a:lnTo>
                      <a:pt x="31" y="2"/>
                    </a:lnTo>
                    <a:lnTo>
                      <a:pt x="36" y="5"/>
                    </a:lnTo>
                    <a:lnTo>
                      <a:pt x="38" y="11"/>
                    </a:lnTo>
                    <a:lnTo>
                      <a:pt x="40" y="14"/>
                    </a:lnTo>
                    <a:lnTo>
                      <a:pt x="40" y="19"/>
                    </a:lnTo>
                    <a:lnTo>
                      <a:pt x="38" y="32"/>
                    </a:lnTo>
                    <a:lnTo>
                      <a:pt x="29" y="44"/>
                    </a:lnTo>
                    <a:lnTo>
                      <a:pt x="12" y="61"/>
                    </a:lnTo>
                    <a:lnTo>
                      <a:pt x="41" y="61"/>
                    </a:lnTo>
                    <a:lnTo>
                      <a:pt x="41" y="68"/>
                    </a:lnTo>
                    <a:lnTo>
                      <a:pt x="0" y="68"/>
                    </a:lnTo>
                    <a:lnTo>
                      <a:pt x="0" y="63"/>
                    </a:lnTo>
                    <a:lnTo>
                      <a:pt x="21" y="42"/>
                    </a:lnTo>
                    <a:lnTo>
                      <a:pt x="29" y="30"/>
                    </a:lnTo>
                    <a:lnTo>
                      <a:pt x="31" y="21"/>
                    </a:lnTo>
                    <a:lnTo>
                      <a:pt x="31" y="16"/>
                    </a:lnTo>
                    <a:lnTo>
                      <a:pt x="29" y="12"/>
                    </a:lnTo>
                    <a:lnTo>
                      <a:pt x="24" y="7"/>
                    </a:lnTo>
                    <a:lnTo>
                      <a:pt x="19" y="7"/>
                    </a:lnTo>
                    <a:lnTo>
                      <a:pt x="12" y="9"/>
                    </a:lnTo>
                    <a:lnTo>
                      <a:pt x="7" y="11"/>
                    </a:lnTo>
                    <a:lnTo>
                      <a:pt x="3" y="12"/>
                    </a:lnTo>
                    <a:lnTo>
                      <a:pt x="1" y="7"/>
                    </a:lnTo>
                    <a:lnTo>
                      <a:pt x="12"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79" name="Freeform 1655"/>
              <p:cNvSpPr>
                <a:spLocks noEditPoints="1"/>
              </p:cNvSpPr>
              <p:nvPr/>
            </p:nvSpPr>
            <p:spPr bwMode="auto">
              <a:xfrm>
                <a:off x="2875" y="2111"/>
                <a:ext cx="45" cy="70"/>
              </a:xfrm>
              <a:custGeom>
                <a:avLst/>
                <a:gdLst/>
                <a:ahLst/>
                <a:cxnLst>
                  <a:cxn ang="0">
                    <a:pos x="17" y="7"/>
                  </a:cxn>
                  <a:cxn ang="0">
                    <a:pos x="12" y="11"/>
                  </a:cxn>
                  <a:cxn ang="0">
                    <a:pos x="10" y="16"/>
                  </a:cxn>
                  <a:cxn ang="0">
                    <a:pos x="9" y="23"/>
                  </a:cxn>
                  <a:cxn ang="0">
                    <a:pos x="12" y="33"/>
                  </a:cxn>
                  <a:cxn ang="0">
                    <a:pos x="16" y="37"/>
                  </a:cxn>
                  <a:cxn ang="0">
                    <a:pos x="28" y="37"/>
                  </a:cxn>
                  <a:cxn ang="0">
                    <a:pos x="35" y="30"/>
                  </a:cxn>
                  <a:cxn ang="0">
                    <a:pos x="35" y="28"/>
                  </a:cxn>
                  <a:cxn ang="0">
                    <a:pos x="37" y="26"/>
                  </a:cxn>
                  <a:cxn ang="0">
                    <a:pos x="35" y="21"/>
                  </a:cxn>
                  <a:cxn ang="0">
                    <a:pos x="33" y="14"/>
                  </a:cxn>
                  <a:cxn ang="0">
                    <a:pos x="31" y="11"/>
                  </a:cxn>
                  <a:cxn ang="0">
                    <a:pos x="28" y="7"/>
                  </a:cxn>
                  <a:cxn ang="0">
                    <a:pos x="17" y="7"/>
                  </a:cxn>
                  <a:cxn ang="0">
                    <a:pos x="16" y="0"/>
                  </a:cxn>
                  <a:cxn ang="0">
                    <a:pos x="23" y="0"/>
                  </a:cxn>
                  <a:cxn ang="0">
                    <a:pos x="35" y="4"/>
                  </a:cxn>
                  <a:cxn ang="0">
                    <a:pos x="42" y="12"/>
                  </a:cxn>
                  <a:cxn ang="0">
                    <a:pos x="45" y="28"/>
                  </a:cxn>
                  <a:cxn ang="0">
                    <a:pos x="44" y="42"/>
                  </a:cxn>
                  <a:cxn ang="0">
                    <a:pos x="40" y="53"/>
                  </a:cxn>
                  <a:cxn ang="0">
                    <a:pos x="28" y="65"/>
                  </a:cxn>
                  <a:cxn ang="0">
                    <a:pos x="14" y="68"/>
                  </a:cxn>
                  <a:cxn ang="0">
                    <a:pos x="9" y="70"/>
                  </a:cxn>
                  <a:cxn ang="0">
                    <a:pos x="5" y="70"/>
                  </a:cxn>
                  <a:cxn ang="0">
                    <a:pos x="5" y="61"/>
                  </a:cxn>
                  <a:cxn ang="0">
                    <a:pos x="12" y="61"/>
                  </a:cxn>
                  <a:cxn ang="0">
                    <a:pos x="23" y="58"/>
                  </a:cxn>
                  <a:cxn ang="0">
                    <a:pos x="26" y="54"/>
                  </a:cxn>
                  <a:cxn ang="0">
                    <a:pos x="31" y="51"/>
                  </a:cxn>
                  <a:cxn ang="0">
                    <a:pos x="35" y="44"/>
                  </a:cxn>
                  <a:cxn ang="0">
                    <a:pos x="37" y="37"/>
                  </a:cxn>
                  <a:cxn ang="0">
                    <a:pos x="35" y="37"/>
                  </a:cxn>
                  <a:cxn ang="0">
                    <a:pos x="31" y="40"/>
                  </a:cxn>
                  <a:cxn ang="0">
                    <a:pos x="26" y="44"/>
                  </a:cxn>
                  <a:cxn ang="0">
                    <a:pos x="12" y="44"/>
                  </a:cxn>
                  <a:cxn ang="0">
                    <a:pos x="7" y="40"/>
                  </a:cxn>
                  <a:cxn ang="0">
                    <a:pos x="0" y="30"/>
                  </a:cxn>
                  <a:cxn ang="0">
                    <a:pos x="0" y="18"/>
                  </a:cxn>
                  <a:cxn ang="0">
                    <a:pos x="2" y="12"/>
                  </a:cxn>
                  <a:cxn ang="0">
                    <a:pos x="5" y="7"/>
                  </a:cxn>
                  <a:cxn ang="0">
                    <a:pos x="16" y="0"/>
                  </a:cxn>
                </a:cxnLst>
                <a:rect l="0" t="0" r="r" b="b"/>
                <a:pathLst>
                  <a:path w="45" h="70">
                    <a:moveTo>
                      <a:pt x="17" y="7"/>
                    </a:moveTo>
                    <a:lnTo>
                      <a:pt x="12" y="11"/>
                    </a:lnTo>
                    <a:lnTo>
                      <a:pt x="10" y="16"/>
                    </a:lnTo>
                    <a:lnTo>
                      <a:pt x="9" y="23"/>
                    </a:lnTo>
                    <a:lnTo>
                      <a:pt x="12" y="33"/>
                    </a:lnTo>
                    <a:lnTo>
                      <a:pt x="16" y="37"/>
                    </a:lnTo>
                    <a:lnTo>
                      <a:pt x="28" y="37"/>
                    </a:lnTo>
                    <a:lnTo>
                      <a:pt x="35" y="30"/>
                    </a:lnTo>
                    <a:lnTo>
                      <a:pt x="35" y="28"/>
                    </a:lnTo>
                    <a:lnTo>
                      <a:pt x="37" y="26"/>
                    </a:lnTo>
                    <a:lnTo>
                      <a:pt x="35" y="21"/>
                    </a:lnTo>
                    <a:lnTo>
                      <a:pt x="33" y="14"/>
                    </a:lnTo>
                    <a:lnTo>
                      <a:pt x="31" y="11"/>
                    </a:lnTo>
                    <a:lnTo>
                      <a:pt x="28" y="7"/>
                    </a:lnTo>
                    <a:lnTo>
                      <a:pt x="17" y="7"/>
                    </a:lnTo>
                    <a:close/>
                    <a:moveTo>
                      <a:pt x="16" y="0"/>
                    </a:moveTo>
                    <a:lnTo>
                      <a:pt x="23" y="0"/>
                    </a:lnTo>
                    <a:lnTo>
                      <a:pt x="35" y="4"/>
                    </a:lnTo>
                    <a:lnTo>
                      <a:pt x="42" y="12"/>
                    </a:lnTo>
                    <a:lnTo>
                      <a:pt x="45" y="28"/>
                    </a:lnTo>
                    <a:lnTo>
                      <a:pt x="44" y="42"/>
                    </a:lnTo>
                    <a:lnTo>
                      <a:pt x="40" y="53"/>
                    </a:lnTo>
                    <a:lnTo>
                      <a:pt x="28" y="65"/>
                    </a:lnTo>
                    <a:lnTo>
                      <a:pt x="14" y="68"/>
                    </a:lnTo>
                    <a:lnTo>
                      <a:pt x="9" y="70"/>
                    </a:lnTo>
                    <a:lnTo>
                      <a:pt x="5" y="70"/>
                    </a:lnTo>
                    <a:lnTo>
                      <a:pt x="5" y="61"/>
                    </a:lnTo>
                    <a:lnTo>
                      <a:pt x="12" y="61"/>
                    </a:lnTo>
                    <a:lnTo>
                      <a:pt x="23" y="58"/>
                    </a:lnTo>
                    <a:lnTo>
                      <a:pt x="26" y="54"/>
                    </a:lnTo>
                    <a:lnTo>
                      <a:pt x="31" y="51"/>
                    </a:lnTo>
                    <a:lnTo>
                      <a:pt x="35" y="44"/>
                    </a:lnTo>
                    <a:lnTo>
                      <a:pt x="37" y="37"/>
                    </a:lnTo>
                    <a:lnTo>
                      <a:pt x="35" y="37"/>
                    </a:lnTo>
                    <a:lnTo>
                      <a:pt x="31" y="40"/>
                    </a:lnTo>
                    <a:lnTo>
                      <a:pt x="26" y="44"/>
                    </a:lnTo>
                    <a:lnTo>
                      <a:pt x="12" y="44"/>
                    </a:lnTo>
                    <a:lnTo>
                      <a:pt x="7" y="40"/>
                    </a:lnTo>
                    <a:lnTo>
                      <a:pt x="0" y="30"/>
                    </a:lnTo>
                    <a:lnTo>
                      <a:pt x="0" y="18"/>
                    </a:lnTo>
                    <a:lnTo>
                      <a:pt x="2" y="12"/>
                    </a:lnTo>
                    <a:lnTo>
                      <a:pt x="5" y="7"/>
                    </a:lnTo>
                    <a:lnTo>
                      <a:pt x="16"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80" name="Freeform 1656"/>
              <p:cNvSpPr>
                <a:spLocks/>
              </p:cNvSpPr>
              <p:nvPr/>
            </p:nvSpPr>
            <p:spPr bwMode="auto">
              <a:xfrm>
                <a:off x="2999" y="2637"/>
                <a:ext cx="52" cy="71"/>
              </a:xfrm>
              <a:custGeom>
                <a:avLst/>
                <a:gdLst/>
                <a:ahLst/>
                <a:cxnLst>
                  <a:cxn ang="0">
                    <a:pos x="0" y="0"/>
                  </a:cxn>
                  <a:cxn ang="0">
                    <a:pos x="9" y="0"/>
                  </a:cxn>
                  <a:cxn ang="0">
                    <a:pos x="31" y="35"/>
                  </a:cxn>
                  <a:cxn ang="0">
                    <a:pos x="38" y="48"/>
                  </a:cxn>
                  <a:cxn ang="0">
                    <a:pos x="43" y="58"/>
                  </a:cxn>
                  <a:cxn ang="0">
                    <a:pos x="43" y="0"/>
                  </a:cxn>
                  <a:cxn ang="0">
                    <a:pos x="52" y="0"/>
                  </a:cxn>
                  <a:cxn ang="0">
                    <a:pos x="52" y="71"/>
                  </a:cxn>
                  <a:cxn ang="0">
                    <a:pos x="42" y="71"/>
                  </a:cxn>
                  <a:cxn ang="0">
                    <a:pos x="21" y="35"/>
                  </a:cxn>
                  <a:cxn ang="0">
                    <a:pos x="7" y="11"/>
                  </a:cxn>
                  <a:cxn ang="0">
                    <a:pos x="7" y="71"/>
                  </a:cxn>
                  <a:cxn ang="0">
                    <a:pos x="0" y="71"/>
                  </a:cxn>
                  <a:cxn ang="0">
                    <a:pos x="0" y="0"/>
                  </a:cxn>
                </a:cxnLst>
                <a:rect l="0" t="0" r="r" b="b"/>
                <a:pathLst>
                  <a:path w="52" h="71">
                    <a:moveTo>
                      <a:pt x="0" y="0"/>
                    </a:moveTo>
                    <a:lnTo>
                      <a:pt x="9" y="0"/>
                    </a:lnTo>
                    <a:lnTo>
                      <a:pt x="31" y="35"/>
                    </a:lnTo>
                    <a:lnTo>
                      <a:pt x="38" y="48"/>
                    </a:lnTo>
                    <a:lnTo>
                      <a:pt x="43" y="58"/>
                    </a:lnTo>
                    <a:lnTo>
                      <a:pt x="43" y="0"/>
                    </a:lnTo>
                    <a:lnTo>
                      <a:pt x="52" y="0"/>
                    </a:lnTo>
                    <a:lnTo>
                      <a:pt x="52" y="71"/>
                    </a:lnTo>
                    <a:lnTo>
                      <a:pt x="42" y="71"/>
                    </a:lnTo>
                    <a:lnTo>
                      <a:pt x="21" y="35"/>
                    </a:lnTo>
                    <a:lnTo>
                      <a:pt x="7" y="11"/>
                    </a:lnTo>
                    <a:lnTo>
                      <a:pt x="7" y="71"/>
                    </a:lnTo>
                    <a:lnTo>
                      <a:pt x="0" y="7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81" name="Freeform 1657"/>
              <p:cNvSpPr>
                <a:spLocks noEditPoints="1"/>
              </p:cNvSpPr>
              <p:nvPr/>
            </p:nvSpPr>
            <p:spPr bwMode="auto">
              <a:xfrm>
                <a:off x="3062" y="2657"/>
                <a:ext cx="49" cy="52"/>
              </a:xfrm>
              <a:custGeom>
                <a:avLst/>
                <a:gdLst/>
                <a:ahLst/>
                <a:cxnLst>
                  <a:cxn ang="0">
                    <a:pos x="21" y="7"/>
                  </a:cxn>
                  <a:cxn ang="0">
                    <a:pos x="15" y="8"/>
                  </a:cxn>
                  <a:cxn ang="0">
                    <a:pos x="12" y="15"/>
                  </a:cxn>
                  <a:cxn ang="0">
                    <a:pos x="10" y="21"/>
                  </a:cxn>
                  <a:cxn ang="0">
                    <a:pos x="10" y="31"/>
                  </a:cxn>
                  <a:cxn ang="0">
                    <a:pos x="12" y="36"/>
                  </a:cxn>
                  <a:cxn ang="0">
                    <a:pos x="15" y="42"/>
                  </a:cxn>
                  <a:cxn ang="0">
                    <a:pos x="19" y="44"/>
                  </a:cxn>
                  <a:cxn ang="0">
                    <a:pos x="24" y="45"/>
                  </a:cxn>
                  <a:cxn ang="0">
                    <a:pos x="29" y="44"/>
                  </a:cxn>
                  <a:cxn ang="0">
                    <a:pos x="33" y="42"/>
                  </a:cxn>
                  <a:cxn ang="0">
                    <a:pos x="40" y="31"/>
                  </a:cxn>
                  <a:cxn ang="0">
                    <a:pos x="40" y="21"/>
                  </a:cxn>
                  <a:cxn ang="0">
                    <a:pos x="38" y="17"/>
                  </a:cxn>
                  <a:cxn ang="0">
                    <a:pos x="36" y="12"/>
                  </a:cxn>
                  <a:cxn ang="0">
                    <a:pos x="33" y="8"/>
                  </a:cxn>
                  <a:cxn ang="0">
                    <a:pos x="29" y="7"/>
                  </a:cxn>
                  <a:cxn ang="0">
                    <a:pos x="21" y="7"/>
                  </a:cxn>
                  <a:cxn ang="0">
                    <a:pos x="19" y="0"/>
                  </a:cxn>
                  <a:cxn ang="0">
                    <a:pos x="31" y="0"/>
                  </a:cxn>
                  <a:cxn ang="0">
                    <a:pos x="38" y="1"/>
                  </a:cxn>
                  <a:cxn ang="0">
                    <a:pos x="49" y="17"/>
                  </a:cxn>
                  <a:cxn ang="0">
                    <a:pos x="49" y="33"/>
                  </a:cxn>
                  <a:cxn ang="0">
                    <a:pos x="47" y="38"/>
                  </a:cxn>
                  <a:cxn ang="0">
                    <a:pos x="43" y="44"/>
                  </a:cxn>
                  <a:cxn ang="0">
                    <a:pos x="40" y="47"/>
                  </a:cxn>
                  <a:cxn ang="0">
                    <a:pos x="35" y="51"/>
                  </a:cxn>
                  <a:cxn ang="0">
                    <a:pos x="29" y="52"/>
                  </a:cxn>
                  <a:cxn ang="0">
                    <a:pos x="24" y="52"/>
                  </a:cxn>
                  <a:cxn ang="0">
                    <a:pos x="17" y="51"/>
                  </a:cxn>
                  <a:cxn ang="0">
                    <a:pos x="12" y="49"/>
                  </a:cxn>
                  <a:cxn ang="0">
                    <a:pos x="7" y="45"/>
                  </a:cxn>
                  <a:cxn ang="0">
                    <a:pos x="3" y="40"/>
                  </a:cxn>
                  <a:cxn ang="0">
                    <a:pos x="0" y="26"/>
                  </a:cxn>
                  <a:cxn ang="0">
                    <a:pos x="1" y="17"/>
                  </a:cxn>
                  <a:cxn ang="0">
                    <a:pos x="3" y="12"/>
                  </a:cxn>
                  <a:cxn ang="0">
                    <a:pos x="12" y="3"/>
                  </a:cxn>
                  <a:cxn ang="0">
                    <a:pos x="19" y="0"/>
                  </a:cxn>
                </a:cxnLst>
                <a:rect l="0" t="0" r="r" b="b"/>
                <a:pathLst>
                  <a:path w="49" h="52">
                    <a:moveTo>
                      <a:pt x="21" y="7"/>
                    </a:moveTo>
                    <a:lnTo>
                      <a:pt x="15" y="8"/>
                    </a:lnTo>
                    <a:lnTo>
                      <a:pt x="12" y="15"/>
                    </a:lnTo>
                    <a:lnTo>
                      <a:pt x="10" y="21"/>
                    </a:lnTo>
                    <a:lnTo>
                      <a:pt x="10" y="31"/>
                    </a:lnTo>
                    <a:lnTo>
                      <a:pt x="12" y="36"/>
                    </a:lnTo>
                    <a:lnTo>
                      <a:pt x="15" y="42"/>
                    </a:lnTo>
                    <a:lnTo>
                      <a:pt x="19" y="44"/>
                    </a:lnTo>
                    <a:lnTo>
                      <a:pt x="24" y="45"/>
                    </a:lnTo>
                    <a:lnTo>
                      <a:pt x="29" y="44"/>
                    </a:lnTo>
                    <a:lnTo>
                      <a:pt x="33" y="42"/>
                    </a:lnTo>
                    <a:lnTo>
                      <a:pt x="40" y="31"/>
                    </a:lnTo>
                    <a:lnTo>
                      <a:pt x="40" y="21"/>
                    </a:lnTo>
                    <a:lnTo>
                      <a:pt x="38" y="17"/>
                    </a:lnTo>
                    <a:lnTo>
                      <a:pt x="36" y="12"/>
                    </a:lnTo>
                    <a:lnTo>
                      <a:pt x="33" y="8"/>
                    </a:lnTo>
                    <a:lnTo>
                      <a:pt x="29" y="7"/>
                    </a:lnTo>
                    <a:lnTo>
                      <a:pt x="21" y="7"/>
                    </a:lnTo>
                    <a:close/>
                    <a:moveTo>
                      <a:pt x="19" y="0"/>
                    </a:moveTo>
                    <a:lnTo>
                      <a:pt x="31" y="0"/>
                    </a:lnTo>
                    <a:lnTo>
                      <a:pt x="38" y="1"/>
                    </a:lnTo>
                    <a:lnTo>
                      <a:pt x="49" y="17"/>
                    </a:lnTo>
                    <a:lnTo>
                      <a:pt x="49" y="33"/>
                    </a:lnTo>
                    <a:lnTo>
                      <a:pt x="47" y="38"/>
                    </a:lnTo>
                    <a:lnTo>
                      <a:pt x="43" y="44"/>
                    </a:lnTo>
                    <a:lnTo>
                      <a:pt x="40" y="47"/>
                    </a:lnTo>
                    <a:lnTo>
                      <a:pt x="35" y="51"/>
                    </a:lnTo>
                    <a:lnTo>
                      <a:pt x="29" y="52"/>
                    </a:lnTo>
                    <a:lnTo>
                      <a:pt x="24" y="52"/>
                    </a:lnTo>
                    <a:lnTo>
                      <a:pt x="17" y="51"/>
                    </a:lnTo>
                    <a:lnTo>
                      <a:pt x="12" y="49"/>
                    </a:lnTo>
                    <a:lnTo>
                      <a:pt x="7" y="45"/>
                    </a:lnTo>
                    <a:lnTo>
                      <a:pt x="3" y="40"/>
                    </a:lnTo>
                    <a:lnTo>
                      <a:pt x="0" y="26"/>
                    </a:lnTo>
                    <a:lnTo>
                      <a:pt x="1" y="17"/>
                    </a:lnTo>
                    <a:lnTo>
                      <a:pt x="3" y="12"/>
                    </a:lnTo>
                    <a:lnTo>
                      <a:pt x="12" y="3"/>
                    </a:lnTo>
                    <a:lnTo>
                      <a:pt x="1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82" name="Freeform 1658"/>
              <p:cNvSpPr>
                <a:spLocks/>
              </p:cNvSpPr>
              <p:nvPr/>
            </p:nvSpPr>
            <p:spPr bwMode="auto">
              <a:xfrm>
                <a:off x="3123" y="2657"/>
                <a:ext cx="24" cy="51"/>
              </a:xfrm>
              <a:custGeom>
                <a:avLst/>
                <a:gdLst/>
                <a:ahLst/>
                <a:cxnLst>
                  <a:cxn ang="0">
                    <a:pos x="0" y="0"/>
                  </a:cxn>
                  <a:cxn ang="0">
                    <a:pos x="7" y="0"/>
                  </a:cxn>
                  <a:cxn ang="0">
                    <a:pos x="8" y="10"/>
                  </a:cxn>
                  <a:cxn ang="0">
                    <a:pos x="10" y="5"/>
                  </a:cxn>
                  <a:cxn ang="0">
                    <a:pos x="14" y="1"/>
                  </a:cxn>
                  <a:cxn ang="0">
                    <a:pos x="17" y="0"/>
                  </a:cxn>
                  <a:cxn ang="0">
                    <a:pos x="24" y="0"/>
                  </a:cxn>
                  <a:cxn ang="0">
                    <a:pos x="24" y="8"/>
                  </a:cxn>
                  <a:cxn ang="0">
                    <a:pos x="17" y="8"/>
                  </a:cxn>
                  <a:cxn ang="0">
                    <a:pos x="14" y="10"/>
                  </a:cxn>
                  <a:cxn ang="0">
                    <a:pos x="10" y="14"/>
                  </a:cxn>
                  <a:cxn ang="0">
                    <a:pos x="8" y="19"/>
                  </a:cxn>
                  <a:cxn ang="0">
                    <a:pos x="8" y="51"/>
                  </a:cxn>
                  <a:cxn ang="0">
                    <a:pos x="0" y="51"/>
                  </a:cxn>
                  <a:cxn ang="0">
                    <a:pos x="0" y="0"/>
                  </a:cxn>
                </a:cxnLst>
                <a:rect l="0" t="0" r="r" b="b"/>
                <a:pathLst>
                  <a:path w="24" h="51">
                    <a:moveTo>
                      <a:pt x="0" y="0"/>
                    </a:moveTo>
                    <a:lnTo>
                      <a:pt x="7" y="0"/>
                    </a:lnTo>
                    <a:lnTo>
                      <a:pt x="8" y="10"/>
                    </a:lnTo>
                    <a:lnTo>
                      <a:pt x="10" y="5"/>
                    </a:lnTo>
                    <a:lnTo>
                      <a:pt x="14" y="1"/>
                    </a:lnTo>
                    <a:lnTo>
                      <a:pt x="17" y="0"/>
                    </a:lnTo>
                    <a:lnTo>
                      <a:pt x="24" y="0"/>
                    </a:lnTo>
                    <a:lnTo>
                      <a:pt x="24" y="8"/>
                    </a:lnTo>
                    <a:lnTo>
                      <a:pt x="17" y="8"/>
                    </a:lnTo>
                    <a:lnTo>
                      <a:pt x="14" y="10"/>
                    </a:lnTo>
                    <a:lnTo>
                      <a:pt x="10" y="14"/>
                    </a:lnTo>
                    <a:lnTo>
                      <a:pt x="8" y="19"/>
                    </a:lnTo>
                    <a:lnTo>
                      <a:pt x="8"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83" name="Freeform 1659"/>
              <p:cNvSpPr>
                <a:spLocks/>
              </p:cNvSpPr>
              <p:nvPr/>
            </p:nvSpPr>
            <p:spPr bwMode="auto">
              <a:xfrm>
                <a:off x="3151" y="2644"/>
                <a:ext cx="29" cy="65"/>
              </a:xfrm>
              <a:custGeom>
                <a:avLst/>
                <a:gdLst/>
                <a:ahLst/>
                <a:cxnLst>
                  <a:cxn ang="0">
                    <a:pos x="17" y="0"/>
                  </a:cxn>
                  <a:cxn ang="0">
                    <a:pos x="17" y="13"/>
                  </a:cxn>
                  <a:cxn ang="0">
                    <a:pos x="29" y="13"/>
                  </a:cxn>
                  <a:cxn ang="0">
                    <a:pos x="29" y="20"/>
                  </a:cxn>
                  <a:cxn ang="0">
                    <a:pos x="17" y="20"/>
                  </a:cxn>
                  <a:cxn ang="0">
                    <a:pos x="17" y="51"/>
                  </a:cxn>
                  <a:cxn ang="0">
                    <a:pos x="19" y="55"/>
                  </a:cxn>
                  <a:cxn ang="0">
                    <a:pos x="21" y="57"/>
                  </a:cxn>
                  <a:cxn ang="0">
                    <a:pos x="29" y="57"/>
                  </a:cxn>
                  <a:cxn ang="0">
                    <a:pos x="29" y="64"/>
                  </a:cxn>
                  <a:cxn ang="0">
                    <a:pos x="26" y="64"/>
                  </a:cxn>
                  <a:cxn ang="0">
                    <a:pos x="21" y="65"/>
                  </a:cxn>
                  <a:cxn ang="0">
                    <a:pos x="14" y="62"/>
                  </a:cxn>
                  <a:cxn ang="0">
                    <a:pos x="12" y="60"/>
                  </a:cxn>
                  <a:cxn ang="0">
                    <a:pos x="8" y="58"/>
                  </a:cxn>
                  <a:cxn ang="0">
                    <a:pos x="8" y="20"/>
                  </a:cxn>
                  <a:cxn ang="0">
                    <a:pos x="0" y="20"/>
                  </a:cxn>
                  <a:cxn ang="0">
                    <a:pos x="0" y="13"/>
                  </a:cxn>
                  <a:cxn ang="0">
                    <a:pos x="8" y="13"/>
                  </a:cxn>
                  <a:cxn ang="0">
                    <a:pos x="8" y="4"/>
                  </a:cxn>
                  <a:cxn ang="0">
                    <a:pos x="17" y="0"/>
                  </a:cxn>
                </a:cxnLst>
                <a:rect l="0" t="0" r="r" b="b"/>
                <a:pathLst>
                  <a:path w="29" h="65">
                    <a:moveTo>
                      <a:pt x="17" y="0"/>
                    </a:moveTo>
                    <a:lnTo>
                      <a:pt x="17" y="13"/>
                    </a:lnTo>
                    <a:lnTo>
                      <a:pt x="29" y="13"/>
                    </a:lnTo>
                    <a:lnTo>
                      <a:pt x="29" y="20"/>
                    </a:lnTo>
                    <a:lnTo>
                      <a:pt x="17" y="20"/>
                    </a:lnTo>
                    <a:lnTo>
                      <a:pt x="17" y="51"/>
                    </a:lnTo>
                    <a:lnTo>
                      <a:pt x="19" y="55"/>
                    </a:lnTo>
                    <a:lnTo>
                      <a:pt x="21" y="57"/>
                    </a:lnTo>
                    <a:lnTo>
                      <a:pt x="29" y="57"/>
                    </a:lnTo>
                    <a:lnTo>
                      <a:pt x="29" y="64"/>
                    </a:lnTo>
                    <a:lnTo>
                      <a:pt x="26" y="64"/>
                    </a:lnTo>
                    <a:lnTo>
                      <a:pt x="21" y="65"/>
                    </a:lnTo>
                    <a:lnTo>
                      <a:pt x="14" y="62"/>
                    </a:lnTo>
                    <a:lnTo>
                      <a:pt x="12" y="60"/>
                    </a:lnTo>
                    <a:lnTo>
                      <a:pt x="8" y="58"/>
                    </a:lnTo>
                    <a:lnTo>
                      <a:pt x="8" y="20"/>
                    </a:lnTo>
                    <a:lnTo>
                      <a:pt x="0" y="20"/>
                    </a:lnTo>
                    <a:lnTo>
                      <a:pt x="0" y="13"/>
                    </a:lnTo>
                    <a:lnTo>
                      <a:pt x="8" y="13"/>
                    </a:lnTo>
                    <a:lnTo>
                      <a:pt x="8" y="4"/>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84" name="Freeform 1660"/>
              <p:cNvSpPr>
                <a:spLocks/>
              </p:cNvSpPr>
              <p:nvPr/>
            </p:nvSpPr>
            <p:spPr bwMode="auto">
              <a:xfrm>
                <a:off x="3191" y="2634"/>
                <a:ext cx="42" cy="74"/>
              </a:xfrm>
              <a:custGeom>
                <a:avLst/>
                <a:gdLst/>
                <a:ahLst/>
                <a:cxnLst>
                  <a:cxn ang="0">
                    <a:pos x="0" y="0"/>
                  </a:cxn>
                  <a:cxn ang="0">
                    <a:pos x="9" y="0"/>
                  </a:cxn>
                  <a:cxn ang="0">
                    <a:pos x="9" y="31"/>
                  </a:cxn>
                  <a:cxn ang="0">
                    <a:pos x="16" y="24"/>
                  </a:cxn>
                  <a:cxn ang="0">
                    <a:pos x="21" y="23"/>
                  </a:cxn>
                  <a:cxn ang="0">
                    <a:pos x="31" y="23"/>
                  </a:cxn>
                  <a:cxn ang="0">
                    <a:pos x="35" y="24"/>
                  </a:cxn>
                  <a:cxn ang="0">
                    <a:pos x="38" y="28"/>
                  </a:cxn>
                  <a:cxn ang="0">
                    <a:pos x="40" y="31"/>
                  </a:cxn>
                  <a:cxn ang="0">
                    <a:pos x="42" y="37"/>
                  </a:cxn>
                  <a:cxn ang="0">
                    <a:pos x="42" y="74"/>
                  </a:cxn>
                  <a:cxn ang="0">
                    <a:pos x="33" y="74"/>
                  </a:cxn>
                  <a:cxn ang="0">
                    <a:pos x="33" y="40"/>
                  </a:cxn>
                  <a:cxn ang="0">
                    <a:pos x="31" y="35"/>
                  </a:cxn>
                  <a:cxn ang="0">
                    <a:pos x="26" y="30"/>
                  </a:cxn>
                  <a:cxn ang="0">
                    <a:pos x="17" y="30"/>
                  </a:cxn>
                  <a:cxn ang="0">
                    <a:pos x="14" y="31"/>
                  </a:cxn>
                  <a:cxn ang="0">
                    <a:pos x="10" y="38"/>
                  </a:cxn>
                  <a:cxn ang="0">
                    <a:pos x="9" y="40"/>
                  </a:cxn>
                  <a:cxn ang="0">
                    <a:pos x="9" y="74"/>
                  </a:cxn>
                  <a:cxn ang="0">
                    <a:pos x="0" y="74"/>
                  </a:cxn>
                  <a:cxn ang="0">
                    <a:pos x="0" y="0"/>
                  </a:cxn>
                </a:cxnLst>
                <a:rect l="0" t="0" r="r" b="b"/>
                <a:pathLst>
                  <a:path w="42" h="74">
                    <a:moveTo>
                      <a:pt x="0" y="0"/>
                    </a:moveTo>
                    <a:lnTo>
                      <a:pt x="9" y="0"/>
                    </a:lnTo>
                    <a:lnTo>
                      <a:pt x="9" y="31"/>
                    </a:lnTo>
                    <a:lnTo>
                      <a:pt x="16" y="24"/>
                    </a:lnTo>
                    <a:lnTo>
                      <a:pt x="21" y="23"/>
                    </a:lnTo>
                    <a:lnTo>
                      <a:pt x="31" y="23"/>
                    </a:lnTo>
                    <a:lnTo>
                      <a:pt x="35" y="24"/>
                    </a:lnTo>
                    <a:lnTo>
                      <a:pt x="38" y="28"/>
                    </a:lnTo>
                    <a:lnTo>
                      <a:pt x="40" y="31"/>
                    </a:lnTo>
                    <a:lnTo>
                      <a:pt x="42" y="37"/>
                    </a:lnTo>
                    <a:lnTo>
                      <a:pt x="42" y="74"/>
                    </a:lnTo>
                    <a:lnTo>
                      <a:pt x="33" y="74"/>
                    </a:lnTo>
                    <a:lnTo>
                      <a:pt x="33" y="40"/>
                    </a:lnTo>
                    <a:lnTo>
                      <a:pt x="31" y="35"/>
                    </a:lnTo>
                    <a:lnTo>
                      <a:pt x="26" y="30"/>
                    </a:lnTo>
                    <a:lnTo>
                      <a:pt x="17" y="30"/>
                    </a:lnTo>
                    <a:lnTo>
                      <a:pt x="14" y="31"/>
                    </a:lnTo>
                    <a:lnTo>
                      <a:pt x="10" y="38"/>
                    </a:lnTo>
                    <a:lnTo>
                      <a:pt x="9" y="40"/>
                    </a:lnTo>
                    <a:lnTo>
                      <a:pt x="9" y="74"/>
                    </a:lnTo>
                    <a:lnTo>
                      <a:pt x="0" y="74"/>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85" name="Freeform 1661"/>
              <p:cNvSpPr>
                <a:spLocks/>
              </p:cNvSpPr>
              <p:nvPr/>
            </p:nvSpPr>
            <p:spPr bwMode="auto">
              <a:xfrm>
                <a:off x="3140" y="2518"/>
                <a:ext cx="40" cy="70"/>
              </a:xfrm>
              <a:custGeom>
                <a:avLst/>
                <a:gdLst/>
                <a:ahLst/>
                <a:cxnLst>
                  <a:cxn ang="0">
                    <a:pos x="0" y="0"/>
                  </a:cxn>
                  <a:cxn ang="0">
                    <a:pos x="39" y="0"/>
                  </a:cxn>
                  <a:cxn ang="0">
                    <a:pos x="39" y="7"/>
                  </a:cxn>
                  <a:cxn ang="0">
                    <a:pos x="11" y="7"/>
                  </a:cxn>
                  <a:cxn ang="0">
                    <a:pos x="11" y="30"/>
                  </a:cxn>
                  <a:cxn ang="0">
                    <a:pos x="37" y="30"/>
                  </a:cxn>
                  <a:cxn ang="0">
                    <a:pos x="37" y="37"/>
                  </a:cxn>
                  <a:cxn ang="0">
                    <a:pos x="11" y="37"/>
                  </a:cxn>
                  <a:cxn ang="0">
                    <a:pos x="11" y="63"/>
                  </a:cxn>
                  <a:cxn ang="0">
                    <a:pos x="40" y="63"/>
                  </a:cxn>
                  <a:cxn ang="0">
                    <a:pos x="40" y="70"/>
                  </a:cxn>
                  <a:cxn ang="0">
                    <a:pos x="0" y="70"/>
                  </a:cxn>
                  <a:cxn ang="0">
                    <a:pos x="0" y="0"/>
                  </a:cxn>
                </a:cxnLst>
                <a:rect l="0" t="0" r="r" b="b"/>
                <a:pathLst>
                  <a:path w="40" h="70">
                    <a:moveTo>
                      <a:pt x="0" y="0"/>
                    </a:moveTo>
                    <a:lnTo>
                      <a:pt x="39" y="0"/>
                    </a:lnTo>
                    <a:lnTo>
                      <a:pt x="39" y="7"/>
                    </a:lnTo>
                    <a:lnTo>
                      <a:pt x="11" y="7"/>
                    </a:lnTo>
                    <a:lnTo>
                      <a:pt x="11" y="30"/>
                    </a:lnTo>
                    <a:lnTo>
                      <a:pt x="37" y="30"/>
                    </a:lnTo>
                    <a:lnTo>
                      <a:pt x="37" y="37"/>
                    </a:lnTo>
                    <a:lnTo>
                      <a:pt x="11" y="37"/>
                    </a:lnTo>
                    <a:lnTo>
                      <a:pt x="11" y="63"/>
                    </a:lnTo>
                    <a:lnTo>
                      <a:pt x="40" y="63"/>
                    </a:lnTo>
                    <a:lnTo>
                      <a:pt x="40" y="70"/>
                    </a:lnTo>
                    <a:lnTo>
                      <a:pt x="0" y="70"/>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86" name="Freeform 1662"/>
              <p:cNvSpPr>
                <a:spLocks noEditPoints="1"/>
              </p:cNvSpPr>
              <p:nvPr/>
            </p:nvSpPr>
            <p:spPr bwMode="auto">
              <a:xfrm>
                <a:off x="3187" y="2537"/>
                <a:ext cx="40" cy="53"/>
              </a:xfrm>
              <a:custGeom>
                <a:avLst/>
                <a:gdLst/>
                <a:ahLst/>
                <a:cxnLst>
                  <a:cxn ang="0">
                    <a:pos x="27" y="25"/>
                  </a:cxn>
                  <a:cxn ang="0">
                    <a:pos x="21" y="27"/>
                  </a:cxn>
                  <a:cxn ang="0">
                    <a:pos x="16" y="27"/>
                  </a:cxn>
                  <a:cxn ang="0">
                    <a:pos x="11" y="32"/>
                  </a:cxn>
                  <a:cxn ang="0">
                    <a:pos x="9" y="37"/>
                  </a:cxn>
                  <a:cxn ang="0">
                    <a:pos x="13" y="44"/>
                  </a:cxn>
                  <a:cxn ang="0">
                    <a:pos x="14" y="46"/>
                  </a:cxn>
                  <a:cxn ang="0">
                    <a:pos x="18" y="46"/>
                  </a:cxn>
                  <a:cxn ang="0">
                    <a:pos x="23" y="44"/>
                  </a:cxn>
                  <a:cxn ang="0">
                    <a:pos x="27" y="42"/>
                  </a:cxn>
                  <a:cxn ang="0">
                    <a:pos x="28" y="41"/>
                  </a:cxn>
                  <a:cxn ang="0">
                    <a:pos x="30" y="37"/>
                  </a:cxn>
                  <a:cxn ang="0">
                    <a:pos x="32" y="35"/>
                  </a:cxn>
                  <a:cxn ang="0">
                    <a:pos x="32" y="25"/>
                  </a:cxn>
                  <a:cxn ang="0">
                    <a:pos x="27" y="25"/>
                  </a:cxn>
                  <a:cxn ang="0">
                    <a:pos x="14" y="0"/>
                  </a:cxn>
                  <a:cxn ang="0">
                    <a:pos x="27" y="0"/>
                  </a:cxn>
                  <a:cxn ang="0">
                    <a:pos x="32" y="2"/>
                  </a:cxn>
                  <a:cxn ang="0">
                    <a:pos x="35" y="4"/>
                  </a:cxn>
                  <a:cxn ang="0">
                    <a:pos x="39" y="11"/>
                  </a:cxn>
                  <a:cxn ang="0">
                    <a:pos x="40" y="16"/>
                  </a:cxn>
                  <a:cxn ang="0">
                    <a:pos x="40" y="51"/>
                  </a:cxn>
                  <a:cxn ang="0">
                    <a:pos x="32" y="51"/>
                  </a:cxn>
                  <a:cxn ang="0">
                    <a:pos x="32" y="44"/>
                  </a:cxn>
                  <a:cxn ang="0">
                    <a:pos x="28" y="49"/>
                  </a:cxn>
                  <a:cxn ang="0">
                    <a:pos x="23" y="51"/>
                  </a:cxn>
                  <a:cxn ang="0">
                    <a:pos x="16" y="53"/>
                  </a:cxn>
                  <a:cxn ang="0">
                    <a:pos x="6" y="49"/>
                  </a:cxn>
                  <a:cxn ang="0">
                    <a:pos x="4" y="46"/>
                  </a:cxn>
                  <a:cxn ang="0">
                    <a:pos x="0" y="42"/>
                  </a:cxn>
                  <a:cxn ang="0">
                    <a:pos x="0" y="37"/>
                  </a:cxn>
                  <a:cxn ang="0">
                    <a:pos x="4" y="28"/>
                  </a:cxn>
                  <a:cxn ang="0">
                    <a:pos x="14" y="21"/>
                  </a:cxn>
                  <a:cxn ang="0">
                    <a:pos x="32" y="20"/>
                  </a:cxn>
                  <a:cxn ang="0">
                    <a:pos x="32" y="18"/>
                  </a:cxn>
                  <a:cxn ang="0">
                    <a:pos x="30" y="16"/>
                  </a:cxn>
                  <a:cxn ang="0">
                    <a:pos x="30" y="13"/>
                  </a:cxn>
                  <a:cxn ang="0">
                    <a:pos x="25" y="7"/>
                  </a:cxn>
                  <a:cxn ang="0">
                    <a:pos x="20" y="6"/>
                  </a:cxn>
                  <a:cxn ang="0">
                    <a:pos x="13" y="7"/>
                  </a:cxn>
                  <a:cxn ang="0">
                    <a:pos x="6" y="11"/>
                  </a:cxn>
                  <a:cxn ang="0">
                    <a:pos x="4" y="4"/>
                  </a:cxn>
                  <a:cxn ang="0">
                    <a:pos x="14" y="0"/>
                  </a:cxn>
                </a:cxnLst>
                <a:rect l="0" t="0" r="r" b="b"/>
                <a:pathLst>
                  <a:path w="40" h="53">
                    <a:moveTo>
                      <a:pt x="27" y="25"/>
                    </a:moveTo>
                    <a:lnTo>
                      <a:pt x="21" y="27"/>
                    </a:lnTo>
                    <a:lnTo>
                      <a:pt x="16" y="27"/>
                    </a:lnTo>
                    <a:lnTo>
                      <a:pt x="11" y="32"/>
                    </a:lnTo>
                    <a:lnTo>
                      <a:pt x="9" y="37"/>
                    </a:lnTo>
                    <a:lnTo>
                      <a:pt x="13" y="44"/>
                    </a:lnTo>
                    <a:lnTo>
                      <a:pt x="14" y="46"/>
                    </a:lnTo>
                    <a:lnTo>
                      <a:pt x="18" y="46"/>
                    </a:lnTo>
                    <a:lnTo>
                      <a:pt x="23" y="44"/>
                    </a:lnTo>
                    <a:lnTo>
                      <a:pt x="27" y="42"/>
                    </a:lnTo>
                    <a:lnTo>
                      <a:pt x="28" y="41"/>
                    </a:lnTo>
                    <a:lnTo>
                      <a:pt x="30" y="37"/>
                    </a:lnTo>
                    <a:lnTo>
                      <a:pt x="32" y="35"/>
                    </a:lnTo>
                    <a:lnTo>
                      <a:pt x="32" y="25"/>
                    </a:lnTo>
                    <a:lnTo>
                      <a:pt x="27" y="25"/>
                    </a:lnTo>
                    <a:close/>
                    <a:moveTo>
                      <a:pt x="14" y="0"/>
                    </a:moveTo>
                    <a:lnTo>
                      <a:pt x="27" y="0"/>
                    </a:lnTo>
                    <a:lnTo>
                      <a:pt x="32" y="2"/>
                    </a:lnTo>
                    <a:lnTo>
                      <a:pt x="35" y="4"/>
                    </a:lnTo>
                    <a:lnTo>
                      <a:pt x="39" y="11"/>
                    </a:lnTo>
                    <a:lnTo>
                      <a:pt x="40" y="16"/>
                    </a:lnTo>
                    <a:lnTo>
                      <a:pt x="40" y="51"/>
                    </a:lnTo>
                    <a:lnTo>
                      <a:pt x="32" y="51"/>
                    </a:lnTo>
                    <a:lnTo>
                      <a:pt x="32" y="44"/>
                    </a:lnTo>
                    <a:lnTo>
                      <a:pt x="28" y="49"/>
                    </a:lnTo>
                    <a:lnTo>
                      <a:pt x="23" y="51"/>
                    </a:lnTo>
                    <a:lnTo>
                      <a:pt x="16" y="53"/>
                    </a:lnTo>
                    <a:lnTo>
                      <a:pt x="6" y="49"/>
                    </a:lnTo>
                    <a:lnTo>
                      <a:pt x="4" y="46"/>
                    </a:lnTo>
                    <a:lnTo>
                      <a:pt x="0" y="42"/>
                    </a:lnTo>
                    <a:lnTo>
                      <a:pt x="0" y="37"/>
                    </a:lnTo>
                    <a:lnTo>
                      <a:pt x="4" y="28"/>
                    </a:lnTo>
                    <a:lnTo>
                      <a:pt x="14" y="21"/>
                    </a:lnTo>
                    <a:lnTo>
                      <a:pt x="32" y="20"/>
                    </a:lnTo>
                    <a:lnTo>
                      <a:pt x="32" y="18"/>
                    </a:lnTo>
                    <a:lnTo>
                      <a:pt x="30" y="16"/>
                    </a:lnTo>
                    <a:lnTo>
                      <a:pt x="30" y="13"/>
                    </a:lnTo>
                    <a:lnTo>
                      <a:pt x="25" y="7"/>
                    </a:lnTo>
                    <a:lnTo>
                      <a:pt x="20" y="6"/>
                    </a:lnTo>
                    <a:lnTo>
                      <a:pt x="13" y="7"/>
                    </a:lnTo>
                    <a:lnTo>
                      <a:pt x="6" y="11"/>
                    </a:lnTo>
                    <a:lnTo>
                      <a:pt x="4" y="4"/>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87" name="Freeform 1663"/>
              <p:cNvSpPr>
                <a:spLocks/>
              </p:cNvSpPr>
              <p:nvPr/>
            </p:nvSpPr>
            <p:spPr bwMode="auto">
              <a:xfrm>
                <a:off x="3238" y="2537"/>
                <a:ext cx="33" cy="53"/>
              </a:xfrm>
              <a:custGeom>
                <a:avLst/>
                <a:gdLst/>
                <a:ahLst/>
                <a:cxnLst>
                  <a:cxn ang="0">
                    <a:pos x="14" y="0"/>
                  </a:cxn>
                  <a:cxn ang="0">
                    <a:pos x="26" y="0"/>
                  </a:cxn>
                  <a:cxn ang="0">
                    <a:pos x="31" y="2"/>
                  </a:cxn>
                  <a:cxn ang="0">
                    <a:pos x="30" y="9"/>
                  </a:cxn>
                  <a:cxn ang="0">
                    <a:pos x="19" y="6"/>
                  </a:cxn>
                  <a:cxn ang="0">
                    <a:pos x="12" y="9"/>
                  </a:cxn>
                  <a:cxn ang="0">
                    <a:pos x="10" y="11"/>
                  </a:cxn>
                  <a:cxn ang="0">
                    <a:pos x="10" y="16"/>
                  </a:cxn>
                  <a:cxn ang="0">
                    <a:pos x="12" y="18"/>
                  </a:cxn>
                  <a:cxn ang="0">
                    <a:pos x="26" y="25"/>
                  </a:cxn>
                  <a:cxn ang="0">
                    <a:pos x="30" y="28"/>
                  </a:cxn>
                  <a:cxn ang="0">
                    <a:pos x="31" y="32"/>
                  </a:cxn>
                  <a:cxn ang="0">
                    <a:pos x="33" y="37"/>
                  </a:cxn>
                  <a:cxn ang="0">
                    <a:pos x="31" y="42"/>
                  </a:cxn>
                  <a:cxn ang="0">
                    <a:pos x="30" y="46"/>
                  </a:cxn>
                  <a:cxn ang="0">
                    <a:pos x="26" y="49"/>
                  </a:cxn>
                  <a:cxn ang="0">
                    <a:pos x="21" y="51"/>
                  </a:cxn>
                  <a:cxn ang="0">
                    <a:pos x="14" y="53"/>
                  </a:cxn>
                  <a:cxn ang="0">
                    <a:pos x="0" y="49"/>
                  </a:cxn>
                  <a:cxn ang="0">
                    <a:pos x="2" y="42"/>
                  </a:cxn>
                  <a:cxn ang="0">
                    <a:pos x="7" y="44"/>
                  </a:cxn>
                  <a:cxn ang="0">
                    <a:pos x="14" y="46"/>
                  </a:cxn>
                  <a:cxn ang="0">
                    <a:pos x="19" y="44"/>
                  </a:cxn>
                  <a:cxn ang="0">
                    <a:pos x="23" y="42"/>
                  </a:cxn>
                  <a:cxn ang="0">
                    <a:pos x="24" y="41"/>
                  </a:cxn>
                  <a:cxn ang="0">
                    <a:pos x="24" y="37"/>
                  </a:cxn>
                  <a:cxn ang="0">
                    <a:pos x="23" y="34"/>
                  </a:cxn>
                  <a:cxn ang="0">
                    <a:pos x="21" y="32"/>
                  </a:cxn>
                  <a:cxn ang="0">
                    <a:pos x="16" y="28"/>
                  </a:cxn>
                  <a:cxn ang="0">
                    <a:pos x="9" y="27"/>
                  </a:cxn>
                  <a:cxn ang="0">
                    <a:pos x="5" y="23"/>
                  </a:cxn>
                  <a:cxn ang="0">
                    <a:pos x="2" y="18"/>
                  </a:cxn>
                  <a:cxn ang="0">
                    <a:pos x="2" y="9"/>
                  </a:cxn>
                  <a:cxn ang="0">
                    <a:pos x="9" y="2"/>
                  </a:cxn>
                  <a:cxn ang="0">
                    <a:pos x="14" y="0"/>
                  </a:cxn>
                </a:cxnLst>
                <a:rect l="0" t="0" r="r" b="b"/>
                <a:pathLst>
                  <a:path w="33" h="53">
                    <a:moveTo>
                      <a:pt x="14" y="0"/>
                    </a:moveTo>
                    <a:lnTo>
                      <a:pt x="26" y="0"/>
                    </a:lnTo>
                    <a:lnTo>
                      <a:pt x="31" y="2"/>
                    </a:lnTo>
                    <a:lnTo>
                      <a:pt x="30" y="9"/>
                    </a:lnTo>
                    <a:lnTo>
                      <a:pt x="19" y="6"/>
                    </a:lnTo>
                    <a:lnTo>
                      <a:pt x="12" y="9"/>
                    </a:lnTo>
                    <a:lnTo>
                      <a:pt x="10" y="11"/>
                    </a:lnTo>
                    <a:lnTo>
                      <a:pt x="10" y="16"/>
                    </a:lnTo>
                    <a:lnTo>
                      <a:pt x="12" y="18"/>
                    </a:lnTo>
                    <a:lnTo>
                      <a:pt x="26" y="25"/>
                    </a:lnTo>
                    <a:lnTo>
                      <a:pt x="30" y="28"/>
                    </a:lnTo>
                    <a:lnTo>
                      <a:pt x="31" y="32"/>
                    </a:lnTo>
                    <a:lnTo>
                      <a:pt x="33" y="37"/>
                    </a:lnTo>
                    <a:lnTo>
                      <a:pt x="31" y="42"/>
                    </a:lnTo>
                    <a:lnTo>
                      <a:pt x="30" y="46"/>
                    </a:lnTo>
                    <a:lnTo>
                      <a:pt x="26" y="49"/>
                    </a:lnTo>
                    <a:lnTo>
                      <a:pt x="21" y="51"/>
                    </a:lnTo>
                    <a:lnTo>
                      <a:pt x="14" y="53"/>
                    </a:lnTo>
                    <a:lnTo>
                      <a:pt x="0" y="49"/>
                    </a:lnTo>
                    <a:lnTo>
                      <a:pt x="2" y="42"/>
                    </a:lnTo>
                    <a:lnTo>
                      <a:pt x="7" y="44"/>
                    </a:lnTo>
                    <a:lnTo>
                      <a:pt x="14" y="46"/>
                    </a:lnTo>
                    <a:lnTo>
                      <a:pt x="19" y="44"/>
                    </a:lnTo>
                    <a:lnTo>
                      <a:pt x="23" y="42"/>
                    </a:lnTo>
                    <a:lnTo>
                      <a:pt x="24" y="41"/>
                    </a:lnTo>
                    <a:lnTo>
                      <a:pt x="24" y="37"/>
                    </a:lnTo>
                    <a:lnTo>
                      <a:pt x="23" y="34"/>
                    </a:lnTo>
                    <a:lnTo>
                      <a:pt x="21" y="32"/>
                    </a:lnTo>
                    <a:lnTo>
                      <a:pt x="16" y="28"/>
                    </a:lnTo>
                    <a:lnTo>
                      <a:pt x="9" y="27"/>
                    </a:lnTo>
                    <a:lnTo>
                      <a:pt x="5" y="23"/>
                    </a:lnTo>
                    <a:lnTo>
                      <a:pt x="2" y="18"/>
                    </a:lnTo>
                    <a:lnTo>
                      <a:pt x="2" y="9"/>
                    </a:lnTo>
                    <a:lnTo>
                      <a:pt x="9" y="2"/>
                    </a:lnTo>
                    <a:lnTo>
                      <a:pt x="1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88" name="Freeform 1664"/>
              <p:cNvSpPr>
                <a:spLocks/>
              </p:cNvSpPr>
              <p:nvPr/>
            </p:nvSpPr>
            <p:spPr bwMode="auto">
              <a:xfrm>
                <a:off x="3276" y="2525"/>
                <a:ext cx="30" cy="65"/>
              </a:xfrm>
              <a:custGeom>
                <a:avLst/>
                <a:gdLst/>
                <a:ahLst/>
                <a:cxnLst>
                  <a:cxn ang="0">
                    <a:pos x="18" y="0"/>
                  </a:cxn>
                  <a:cxn ang="0">
                    <a:pos x="18" y="12"/>
                  </a:cxn>
                  <a:cxn ang="0">
                    <a:pos x="30" y="12"/>
                  </a:cxn>
                  <a:cxn ang="0">
                    <a:pos x="30" y="19"/>
                  </a:cxn>
                  <a:cxn ang="0">
                    <a:pos x="18" y="19"/>
                  </a:cxn>
                  <a:cxn ang="0">
                    <a:pos x="18" y="51"/>
                  </a:cxn>
                  <a:cxn ang="0">
                    <a:pos x="20" y="54"/>
                  </a:cxn>
                  <a:cxn ang="0">
                    <a:pos x="21" y="56"/>
                  </a:cxn>
                  <a:cxn ang="0">
                    <a:pos x="30" y="56"/>
                  </a:cxn>
                  <a:cxn ang="0">
                    <a:pos x="30" y="63"/>
                  </a:cxn>
                  <a:cxn ang="0">
                    <a:pos x="27" y="63"/>
                  </a:cxn>
                  <a:cxn ang="0">
                    <a:pos x="21" y="65"/>
                  </a:cxn>
                  <a:cxn ang="0">
                    <a:pos x="14" y="61"/>
                  </a:cxn>
                  <a:cxn ang="0">
                    <a:pos x="11" y="58"/>
                  </a:cxn>
                  <a:cxn ang="0">
                    <a:pos x="9" y="53"/>
                  </a:cxn>
                  <a:cxn ang="0">
                    <a:pos x="9" y="19"/>
                  </a:cxn>
                  <a:cxn ang="0">
                    <a:pos x="0" y="19"/>
                  </a:cxn>
                  <a:cxn ang="0">
                    <a:pos x="0" y="12"/>
                  </a:cxn>
                  <a:cxn ang="0">
                    <a:pos x="9" y="12"/>
                  </a:cxn>
                  <a:cxn ang="0">
                    <a:pos x="9" y="4"/>
                  </a:cxn>
                  <a:cxn ang="0">
                    <a:pos x="18" y="0"/>
                  </a:cxn>
                </a:cxnLst>
                <a:rect l="0" t="0" r="r" b="b"/>
                <a:pathLst>
                  <a:path w="30" h="65">
                    <a:moveTo>
                      <a:pt x="18" y="0"/>
                    </a:moveTo>
                    <a:lnTo>
                      <a:pt x="18" y="12"/>
                    </a:lnTo>
                    <a:lnTo>
                      <a:pt x="30" y="12"/>
                    </a:lnTo>
                    <a:lnTo>
                      <a:pt x="30" y="19"/>
                    </a:lnTo>
                    <a:lnTo>
                      <a:pt x="18" y="19"/>
                    </a:lnTo>
                    <a:lnTo>
                      <a:pt x="18" y="51"/>
                    </a:lnTo>
                    <a:lnTo>
                      <a:pt x="20" y="54"/>
                    </a:lnTo>
                    <a:lnTo>
                      <a:pt x="21" y="56"/>
                    </a:lnTo>
                    <a:lnTo>
                      <a:pt x="30" y="56"/>
                    </a:lnTo>
                    <a:lnTo>
                      <a:pt x="30" y="63"/>
                    </a:lnTo>
                    <a:lnTo>
                      <a:pt x="27" y="63"/>
                    </a:lnTo>
                    <a:lnTo>
                      <a:pt x="21" y="65"/>
                    </a:lnTo>
                    <a:lnTo>
                      <a:pt x="14" y="61"/>
                    </a:lnTo>
                    <a:lnTo>
                      <a:pt x="11" y="58"/>
                    </a:lnTo>
                    <a:lnTo>
                      <a:pt x="9" y="53"/>
                    </a:lnTo>
                    <a:lnTo>
                      <a:pt x="9" y="19"/>
                    </a:lnTo>
                    <a:lnTo>
                      <a:pt x="0" y="19"/>
                    </a:lnTo>
                    <a:lnTo>
                      <a:pt x="0" y="12"/>
                    </a:lnTo>
                    <a:lnTo>
                      <a:pt x="9" y="12"/>
                    </a:lnTo>
                    <a:lnTo>
                      <a:pt x="9" y="4"/>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89" name="Line 1665"/>
              <p:cNvSpPr>
                <a:spLocks noChangeShapeType="1"/>
              </p:cNvSpPr>
              <p:nvPr/>
            </p:nvSpPr>
            <p:spPr bwMode="auto">
              <a:xfrm>
                <a:off x="2880" y="2572"/>
                <a:ext cx="1" cy="12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90" name="Line 1666"/>
              <p:cNvSpPr>
                <a:spLocks noChangeShapeType="1"/>
              </p:cNvSpPr>
              <p:nvPr/>
            </p:nvSpPr>
            <p:spPr bwMode="auto">
              <a:xfrm flipV="1">
                <a:off x="2844" y="2585"/>
                <a:ext cx="1" cy="98"/>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91" name="Line 1667"/>
              <p:cNvSpPr>
                <a:spLocks noChangeShapeType="1"/>
              </p:cNvSpPr>
              <p:nvPr/>
            </p:nvSpPr>
            <p:spPr bwMode="auto">
              <a:xfrm flipH="1" flipV="1">
                <a:off x="2844" y="2683"/>
                <a:ext cx="36" cy="10"/>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92" name="Line 1668"/>
              <p:cNvSpPr>
                <a:spLocks noChangeShapeType="1"/>
              </p:cNvSpPr>
              <p:nvPr/>
            </p:nvSpPr>
            <p:spPr bwMode="auto">
              <a:xfrm flipH="1">
                <a:off x="2844" y="2572"/>
                <a:ext cx="36" cy="13"/>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93" name="Line 1669"/>
              <p:cNvSpPr>
                <a:spLocks noChangeShapeType="1"/>
              </p:cNvSpPr>
              <p:nvPr/>
            </p:nvSpPr>
            <p:spPr bwMode="auto">
              <a:xfrm>
                <a:off x="2988" y="2479"/>
                <a:ext cx="1" cy="12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94" name="Line 1670"/>
              <p:cNvSpPr>
                <a:spLocks noChangeShapeType="1"/>
              </p:cNvSpPr>
              <p:nvPr/>
            </p:nvSpPr>
            <p:spPr bwMode="auto">
              <a:xfrm flipV="1">
                <a:off x="2950" y="2490"/>
                <a:ext cx="1" cy="98"/>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95" name="Line 1671"/>
              <p:cNvSpPr>
                <a:spLocks noChangeShapeType="1"/>
              </p:cNvSpPr>
              <p:nvPr/>
            </p:nvSpPr>
            <p:spPr bwMode="auto">
              <a:xfrm flipH="1" flipV="1">
                <a:off x="2950" y="2588"/>
                <a:ext cx="38" cy="12"/>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96" name="Line 1672"/>
              <p:cNvSpPr>
                <a:spLocks noChangeShapeType="1"/>
              </p:cNvSpPr>
              <p:nvPr/>
            </p:nvSpPr>
            <p:spPr bwMode="auto">
              <a:xfrm flipH="1">
                <a:off x="2950" y="2479"/>
                <a:ext cx="38" cy="1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97" name="Freeform 1673"/>
              <p:cNvSpPr>
                <a:spLocks noEditPoints="1"/>
              </p:cNvSpPr>
              <p:nvPr/>
            </p:nvSpPr>
            <p:spPr bwMode="auto">
              <a:xfrm>
                <a:off x="2831" y="1613"/>
                <a:ext cx="58" cy="70"/>
              </a:xfrm>
              <a:custGeom>
                <a:avLst/>
                <a:gdLst/>
                <a:ahLst/>
                <a:cxnLst>
                  <a:cxn ang="0">
                    <a:pos x="11" y="7"/>
                  </a:cxn>
                  <a:cxn ang="0">
                    <a:pos x="11" y="63"/>
                  </a:cxn>
                  <a:cxn ang="0">
                    <a:pos x="20" y="63"/>
                  </a:cxn>
                  <a:cxn ang="0">
                    <a:pos x="35" y="59"/>
                  </a:cxn>
                  <a:cxn ang="0">
                    <a:pos x="46" y="49"/>
                  </a:cxn>
                  <a:cxn ang="0">
                    <a:pos x="47" y="33"/>
                  </a:cxn>
                  <a:cxn ang="0">
                    <a:pos x="47" y="26"/>
                  </a:cxn>
                  <a:cxn ang="0">
                    <a:pos x="46" y="19"/>
                  </a:cxn>
                  <a:cxn ang="0">
                    <a:pos x="42" y="14"/>
                  </a:cxn>
                  <a:cxn ang="0">
                    <a:pos x="37" y="10"/>
                  </a:cxn>
                  <a:cxn ang="0">
                    <a:pos x="30" y="7"/>
                  </a:cxn>
                  <a:cxn ang="0">
                    <a:pos x="11" y="7"/>
                  </a:cxn>
                  <a:cxn ang="0">
                    <a:pos x="11" y="0"/>
                  </a:cxn>
                  <a:cxn ang="0">
                    <a:pos x="30" y="0"/>
                  </a:cxn>
                  <a:cxn ang="0">
                    <a:pos x="37" y="1"/>
                  </a:cxn>
                  <a:cxn ang="0">
                    <a:pos x="53" y="12"/>
                  </a:cxn>
                  <a:cxn ang="0">
                    <a:pos x="56" y="19"/>
                  </a:cxn>
                  <a:cxn ang="0">
                    <a:pos x="58" y="26"/>
                  </a:cxn>
                  <a:cxn ang="0">
                    <a:pos x="58" y="42"/>
                  </a:cxn>
                  <a:cxn ang="0">
                    <a:pos x="56" y="49"/>
                  </a:cxn>
                  <a:cxn ang="0">
                    <a:pos x="53" y="56"/>
                  </a:cxn>
                  <a:cxn ang="0">
                    <a:pos x="47" y="61"/>
                  </a:cxn>
                  <a:cxn ang="0">
                    <a:pos x="35" y="68"/>
                  </a:cxn>
                  <a:cxn ang="0">
                    <a:pos x="18" y="70"/>
                  </a:cxn>
                  <a:cxn ang="0">
                    <a:pos x="0" y="70"/>
                  </a:cxn>
                  <a:cxn ang="0">
                    <a:pos x="0" y="1"/>
                  </a:cxn>
                  <a:cxn ang="0">
                    <a:pos x="11" y="0"/>
                  </a:cxn>
                </a:cxnLst>
                <a:rect l="0" t="0" r="r" b="b"/>
                <a:pathLst>
                  <a:path w="58" h="70">
                    <a:moveTo>
                      <a:pt x="11" y="7"/>
                    </a:moveTo>
                    <a:lnTo>
                      <a:pt x="11" y="63"/>
                    </a:lnTo>
                    <a:lnTo>
                      <a:pt x="20" y="63"/>
                    </a:lnTo>
                    <a:lnTo>
                      <a:pt x="35" y="59"/>
                    </a:lnTo>
                    <a:lnTo>
                      <a:pt x="46" y="49"/>
                    </a:lnTo>
                    <a:lnTo>
                      <a:pt x="47" y="33"/>
                    </a:lnTo>
                    <a:lnTo>
                      <a:pt x="47" y="26"/>
                    </a:lnTo>
                    <a:lnTo>
                      <a:pt x="46" y="19"/>
                    </a:lnTo>
                    <a:lnTo>
                      <a:pt x="42" y="14"/>
                    </a:lnTo>
                    <a:lnTo>
                      <a:pt x="37" y="10"/>
                    </a:lnTo>
                    <a:lnTo>
                      <a:pt x="30" y="7"/>
                    </a:lnTo>
                    <a:lnTo>
                      <a:pt x="11" y="7"/>
                    </a:lnTo>
                    <a:close/>
                    <a:moveTo>
                      <a:pt x="11" y="0"/>
                    </a:moveTo>
                    <a:lnTo>
                      <a:pt x="30" y="0"/>
                    </a:lnTo>
                    <a:lnTo>
                      <a:pt x="37" y="1"/>
                    </a:lnTo>
                    <a:lnTo>
                      <a:pt x="53" y="12"/>
                    </a:lnTo>
                    <a:lnTo>
                      <a:pt x="56" y="19"/>
                    </a:lnTo>
                    <a:lnTo>
                      <a:pt x="58" y="26"/>
                    </a:lnTo>
                    <a:lnTo>
                      <a:pt x="58" y="42"/>
                    </a:lnTo>
                    <a:lnTo>
                      <a:pt x="56" y="49"/>
                    </a:lnTo>
                    <a:lnTo>
                      <a:pt x="53" y="56"/>
                    </a:lnTo>
                    <a:lnTo>
                      <a:pt x="47" y="61"/>
                    </a:lnTo>
                    <a:lnTo>
                      <a:pt x="35" y="68"/>
                    </a:lnTo>
                    <a:lnTo>
                      <a:pt x="18" y="70"/>
                    </a:lnTo>
                    <a:lnTo>
                      <a:pt x="0" y="70"/>
                    </a:lnTo>
                    <a:lnTo>
                      <a:pt x="0" y="1"/>
                    </a:lnTo>
                    <a:lnTo>
                      <a:pt x="1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98" name="Freeform 1674"/>
              <p:cNvSpPr>
                <a:spLocks noEditPoints="1"/>
              </p:cNvSpPr>
              <p:nvPr/>
            </p:nvSpPr>
            <p:spPr bwMode="auto">
              <a:xfrm>
                <a:off x="2898" y="1632"/>
                <a:ext cx="43" cy="53"/>
              </a:xfrm>
              <a:custGeom>
                <a:avLst/>
                <a:gdLst/>
                <a:ahLst/>
                <a:cxnLst>
                  <a:cxn ang="0">
                    <a:pos x="22" y="5"/>
                  </a:cxn>
                  <a:cxn ang="0">
                    <a:pos x="17" y="7"/>
                  </a:cxn>
                  <a:cxn ang="0">
                    <a:pos x="14" y="9"/>
                  </a:cxn>
                  <a:cxn ang="0">
                    <a:pos x="10" y="12"/>
                  </a:cxn>
                  <a:cxn ang="0">
                    <a:pos x="8" y="18"/>
                  </a:cxn>
                  <a:cxn ang="0">
                    <a:pos x="8" y="21"/>
                  </a:cxn>
                  <a:cxn ang="0">
                    <a:pos x="34" y="21"/>
                  </a:cxn>
                  <a:cxn ang="0">
                    <a:pos x="34" y="14"/>
                  </a:cxn>
                  <a:cxn ang="0">
                    <a:pos x="33" y="10"/>
                  </a:cxn>
                  <a:cxn ang="0">
                    <a:pos x="29" y="9"/>
                  </a:cxn>
                  <a:cxn ang="0">
                    <a:pos x="28" y="7"/>
                  </a:cxn>
                  <a:cxn ang="0">
                    <a:pos x="22" y="5"/>
                  </a:cxn>
                  <a:cxn ang="0">
                    <a:pos x="15" y="0"/>
                  </a:cxn>
                  <a:cxn ang="0">
                    <a:pos x="29" y="0"/>
                  </a:cxn>
                  <a:cxn ang="0">
                    <a:pos x="34" y="2"/>
                  </a:cxn>
                  <a:cxn ang="0">
                    <a:pos x="38" y="5"/>
                  </a:cxn>
                  <a:cxn ang="0">
                    <a:pos x="40" y="10"/>
                  </a:cxn>
                  <a:cxn ang="0">
                    <a:pos x="41" y="14"/>
                  </a:cxn>
                  <a:cxn ang="0">
                    <a:pos x="43" y="19"/>
                  </a:cxn>
                  <a:cxn ang="0">
                    <a:pos x="43" y="28"/>
                  </a:cxn>
                  <a:cxn ang="0">
                    <a:pos x="8" y="28"/>
                  </a:cxn>
                  <a:cxn ang="0">
                    <a:pos x="8" y="33"/>
                  </a:cxn>
                  <a:cxn ang="0">
                    <a:pos x="10" y="37"/>
                  </a:cxn>
                  <a:cxn ang="0">
                    <a:pos x="14" y="40"/>
                  </a:cxn>
                  <a:cxn ang="0">
                    <a:pos x="21" y="44"/>
                  </a:cxn>
                  <a:cxn ang="0">
                    <a:pos x="36" y="44"/>
                  </a:cxn>
                  <a:cxn ang="0">
                    <a:pos x="40" y="42"/>
                  </a:cxn>
                  <a:cxn ang="0">
                    <a:pos x="40" y="49"/>
                  </a:cxn>
                  <a:cxn ang="0">
                    <a:pos x="36" y="51"/>
                  </a:cxn>
                  <a:cxn ang="0">
                    <a:pos x="31" y="51"/>
                  </a:cxn>
                  <a:cxn ang="0">
                    <a:pos x="24" y="53"/>
                  </a:cxn>
                  <a:cxn ang="0">
                    <a:pos x="10" y="49"/>
                  </a:cxn>
                  <a:cxn ang="0">
                    <a:pos x="7" y="46"/>
                  </a:cxn>
                  <a:cxn ang="0">
                    <a:pos x="3" y="40"/>
                  </a:cxn>
                  <a:cxn ang="0">
                    <a:pos x="0" y="33"/>
                  </a:cxn>
                  <a:cxn ang="0">
                    <a:pos x="0" y="19"/>
                  </a:cxn>
                  <a:cxn ang="0">
                    <a:pos x="1" y="12"/>
                  </a:cxn>
                  <a:cxn ang="0">
                    <a:pos x="5" y="7"/>
                  </a:cxn>
                  <a:cxn ang="0">
                    <a:pos x="15" y="0"/>
                  </a:cxn>
                </a:cxnLst>
                <a:rect l="0" t="0" r="r" b="b"/>
                <a:pathLst>
                  <a:path w="43" h="53">
                    <a:moveTo>
                      <a:pt x="22" y="5"/>
                    </a:moveTo>
                    <a:lnTo>
                      <a:pt x="17" y="7"/>
                    </a:lnTo>
                    <a:lnTo>
                      <a:pt x="14" y="9"/>
                    </a:lnTo>
                    <a:lnTo>
                      <a:pt x="10" y="12"/>
                    </a:lnTo>
                    <a:lnTo>
                      <a:pt x="8" y="18"/>
                    </a:lnTo>
                    <a:lnTo>
                      <a:pt x="8" y="21"/>
                    </a:lnTo>
                    <a:lnTo>
                      <a:pt x="34" y="21"/>
                    </a:lnTo>
                    <a:lnTo>
                      <a:pt x="34" y="14"/>
                    </a:lnTo>
                    <a:lnTo>
                      <a:pt x="33" y="10"/>
                    </a:lnTo>
                    <a:lnTo>
                      <a:pt x="29" y="9"/>
                    </a:lnTo>
                    <a:lnTo>
                      <a:pt x="28" y="7"/>
                    </a:lnTo>
                    <a:lnTo>
                      <a:pt x="22" y="5"/>
                    </a:lnTo>
                    <a:close/>
                    <a:moveTo>
                      <a:pt x="15" y="0"/>
                    </a:moveTo>
                    <a:lnTo>
                      <a:pt x="29" y="0"/>
                    </a:lnTo>
                    <a:lnTo>
                      <a:pt x="34" y="2"/>
                    </a:lnTo>
                    <a:lnTo>
                      <a:pt x="38" y="5"/>
                    </a:lnTo>
                    <a:lnTo>
                      <a:pt x="40" y="10"/>
                    </a:lnTo>
                    <a:lnTo>
                      <a:pt x="41" y="14"/>
                    </a:lnTo>
                    <a:lnTo>
                      <a:pt x="43" y="19"/>
                    </a:lnTo>
                    <a:lnTo>
                      <a:pt x="43" y="28"/>
                    </a:lnTo>
                    <a:lnTo>
                      <a:pt x="8" y="28"/>
                    </a:lnTo>
                    <a:lnTo>
                      <a:pt x="8" y="33"/>
                    </a:lnTo>
                    <a:lnTo>
                      <a:pt x="10" y="37"/>
                    </a:lnTo>
                    <a:lnTo>
                      <a:pt x="14" y="40"/>
                    </a:lnTo>
                    <a:lnTo>
                      <a:pt x="21" y="44"/>
                    </a:lnTo>
                    <a:lnTo>
                      <a:pt x="36" y="44"/>
                    </a:lnTo>
                    <a:lnTo>
                      <a:pt x="40" y="42"/>
                    </a:lnTo>
                    <a:lnTo>
                      <a:pt x="40" y="49"/>
                    </a:lnTo>
                    <a:lnTo>
                      <a:pt x="36" y="51"/>
                    </a:lnTo>
                    <a:lnTo>
                      <a:pt x="31" y="51"/>
                    </a:lnTo>
                    <a:lnTo>
                      <a:pt x="24" y="53"/>
                    </a:lnTo>
                    <a:lnTo>
                      <a:pt x="10" y="49"/>
                    </a:lnTo>
                    <a:lnTo>
                      <a:pt x="7" y="46"/>
                    </a:lnTo>
                    <a:lnTo>
                      <a:pt x="3" y="40"/>
                    </a:lnTo>
                    <a:lnTo>
                      <a:pt x="0" y="33"/>
                    </a:lnTo>
                    <a:lnTo>
                      <a:pt x="0" y="19"/>
                    </a:lnTo>
                    <a:lnTo>
                      <a:pt x="1" y="12"/>
                    </a:lnTo>
                    <a:lnTo>
                      <a:pt x="5" y="7"/>
                    </a:lnTo>
                    <a:lnTo>
                      <a:pt x="1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299" name="Freeform 1675"/>
              <p:cNvSpPr>
                <a:spLocks/>
              </p:cNvSpPr>
              <p:nvPr/>
            </p:nvSpPr>
            <p:spPr bwMode="auto">
              <a:xfrm>
                <a:off x="2948" y="1632"/>
                <a:ext cx="40" cy="53"/>
              </a:xfrm>
              <a:custGeom>
                <a:avLst/>
                <a:gdLst/>
                <a:ahLst/>
                <a:cxnLst>
                  <a:cxn ang="0">
                    <a:pos x="21" y="0"/>
                  </a:cxn>
                  <a:cxn ang="0">
                    <a:pos x="37" y="0"/>
                  </a:cxn>
                  <a:cxn ang="0">
                    <a:pos x="40" y="2"/>
                  </a:cxn>
                  <a:cxn ang="0">
                    <a:pos x="39" y="9"/>
                  </a:cxn>
                  <a:cxn ang="0">
                    <a:pos x="35" y="9"/>
                  </a:cxn>
                  <a:cxn ang="0">
                    <a:pos x="32" y="7"/>
                  </a:cxn>
                  <a:cxn ang="0">
                    <a:pos x="21" y="7"/>
                  </a:cxn>
                  <a:cxn ang="0">
                    <a:pos x="18" y="10"/>
                  </a:cxn>
                  <a:cxn ang="0">
                    <a:pos x="12" y="14"/>
                  </a:cxn>
                  <a:cxn ang="0">
                    <a:pos x="11" y="19"/>
                  </a:cxn>
                  <a:cxn ang="0">
                    <a:pos x="11" y="32"/>
                  </a:cxn>
                  <a:cxn ang="0">
                    <a:pos x="14" y="37"/>
                  </a:cxn>
                  <a:cxn ang="0">
                    <a:pos x="18" y="40"/>
                  </a:cxn>
                  <a:cxn ang="0">
                    <a:pos x="23" y="44"/>
                  </a:cxn>
                  <a:cxn ang="0">
                    <a:pos x="35" y="44"/>
                  </a:cxn>
                  <a:cxn ang="0">
                    <a:pos x="39" y="42"/>
                  </a:cxn>
                  <a:cxn ang="0">
                    <a:pos x="40" y="49"/>
                  </a:cxn>
                  <a:cxn ang="0">
                    <a:pos x="37" y="51"/>
                  </a:cxn>
                  <a:cxn ang="0">
                    <a:pos x="32" y="51"/>
                  </a:cxn>
                  <a:cxn ang="0">
                    <a:pos x="26" y="53"/>
                  </a:cxn>
                  <a:cxn ang="0">
                    <a:pos x="12" y="49"/>
                  </a:cxn>
                  <a:cxn ang="0">
                    <a:pos x="7" y="46"/>
                  </a:cxn>
                  <a:cxn ang="0">
                    <a:pos x="4" y="40"/>
                  </a:cxn>
                  <a:cxn ang="0">
                    <a:pos x="0" y="26"/>
                  </a:cxn>
                  <a:cxn ang="0">
                    <a:pos x="4" y="12"/>
                  </a:cxn>
                  <a:cxn ang="0">
                    <a:pos x="9" y="7"/>
                  </a:cxn>
                  <a:cxn ang="0">
                    <a:pos x="14" y="3"/>
                  </a:cxn>
                  <a:cxn ang="0">
                    <a:pos x="21" y="0"/>
                  </a:cxn>
                </a:cxnLst>
                <a:rect l="0" t="0" r="r" b="b"/>
                <a:pathLst>
                  <a:path w="40" h="53">
                    <a:moveTo>
                      <a:pt x="21" y="0"/>
                    </a:moveTo>
                    <a:lnTo>
                      <a:pt x="37" y="0"/>
                    </a:lnTo>
                    <a:lnTo>
                      <a:pt x="40" y="2"/>
                    </a:lnTo>
                    <a:lnTo>
                      <a:pt x="39" y="9"/>
                    </a:lnTo>
                    <a:lnTo>
                      <a:pt x="35" y="9"/>
                    </a:lnTo>
                    <a:lnTo>
                      <a:pt x="32" y="7"/>
                    </a:lnTo>
                    <a:lnTo>
                      <a:pt x="21" y="7"/>
                    </a:lnTo>
                    <a:lnTo>
                      <a:pt x="18" y="10"/>
                    </a:lnTo>
                    <a:lnTo>
                      <a:pt x="12" y="14"/>
                    </a:lnTo>
                    <a:lnTo>
                      <a:pt x="11" y="19"/>
                    </a:lnTo>
                    <a:lnTo>
                      <a:pt x="11" y="32"/>
                    </a:lnTo>
                    <a:lnTo>
                      <a:pt x="14" y="37"/>
                    </a:lnTo>
                    <a:lnTo>
                      <a:pt x="18" y="40"/>
                    </a:lnTo>
                    <a:lnTo>
                      <a:pt x="23" y="44"/>
                    </a:lnTo>
                    <a:lnTo>
                      <a:pt x="35" y="44"/>
                    </a:lnTo>
                    <a:lnTo>
                      <a:pt x="39" y="42"/>
                    </a:lnTo>
                    <a:lnTo>
                      <a:pt x="40" y="49"/>
                    </a:lnTo>
                    <a:lnTo>
                      <a:pt x="37" y="51"/>
                    </a:lnTo>
                    <a:lnTo>
                      <a:pt x="32" y="51"/>
                    </a:lnTo>
                    <a:lnTo>
                      <a:pt x="26" y="53"/>
                    </a:lnTo>
                    <a:lnTo>
                      <a:pt x="12" y="49"/>
                    </a:lnTo>
                    <a:lnTo>
                      <a:pt x="7" y="46"/>
                    </a:lnTo>
                    <a:lnTo>
                      <a:pt x="4" y="40"/>
                    </a:lnTo>
                    <a:lnTo>
                      <a:pt x="0" y="26"/>
                    </a:lnTo>
                    <a:lnTo>
                      <a:pt x="4" y="12"/>
                    </a:lnTo>
                    <a:lnTo>
                      <a:pt x="9" y="7"/>
                    </a:lnTo>
                    <a:lnTo>
                      <a:pt x="14" y="3"/>
                    </a:lnTo>
                    <a:lnTo>
                      <a:pt x="21"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00" name="Freeform 1676"/>
              <p:cNvSpPr>
                <a:spLocks noEditPoints="1"/>
              </p:cNvSpPr>
              <p:nvPr/>
            </p:nvSpPr>
            <p:spPr bwMode="auto">
              <a:xfrm>
                <a:off x="2995" y="1632"/>
                <a:ext cx="49" cy="53"/>
              </a:xfrm>
              <a:custGeom>
                <a:avLst/>
                <a:gdLst/>
                <a:ahLst/>
                <a:cxnLst>
                  <a:cxn ang="0">
                    <a:pos x="20" y="7"/>
                  </a:cxn>
                  <a:cxn ang="0">
                    <a:pos x="16" y="9"/>
                  </a:cxn>
                  <a:cxn ang="0">
                    <a:pos x="13" y="12"/>
                  </a:cxn>
                  <a:cxn ang="0">
                    <a:pos x="11" y="16"/>
                  </a:cxn>
                  <a:cxn ang="0">
                    <a:pos x="9" y="21"/>
                  </a:cxn>
                  <a:cxn ang="0">
                    <a:pos x="9" y="26"/>
                  </a:cxn>
                  <a:cxn ang="0">
                    <a:pos x="13" y="37"/>
                  </a:cxn>
                  <a:cxn ang="0">
                    <a:pos x="16" y="42"/>
                  </a:cxn>
                  <a:cxn ang="0">
                    <a:pos x="20" y="44"/>
                  </a:cxn>
                  <a:cxn ang="0">
                    <a:pos x="25" y="46"/>
                  </a:cxn>
                  <a:cxn ang="0">
                    <a:pos x="30" y="44"/>
                  </a:cxn>
                  <a:cxn ang="0">
                    <a:pos x="33" y="42"/>
                  </a:cxn>
                  <a:cxn ang="0">
                    <a:pos x="37" y="37"/>
                  </a:cxn>
                  <a:cxn ang="0">
                    <a:pos x="40" y="26"/>
                  </a:cxn>
                  <a:cxn ang="0">
                    <a:pos x="40" y="21"/>
                  </a:cxn>
                  <a:cxn ang="0">
                    <a:pos x="39" y="18"/>
                  </a:cxn>
                  <a:cxn ang="0">
                    <a:pos x="37" y="12"/>
                  </a:cxn>
                  <a:cxn ang="0">
                    <a:pos x="33" y="9"/>
                  </a:cxn>
                  <a:cxn ang="0">
                    <a:pos x="30" y="7"/>
                  </a:cxn>
                  <a:cxn ang="0">
                    <a:pos x="20" y="7"/>
                  </a:cxn>
                  <a:cxn ang="0">
                    <a:pos x="18" y="0"/>
                  </a:cxn>
                  <a:cxn ang="0">
                    <a:pos x="32" y="0"/>
                  </a:cxn>
                  <a:cxn ang="0">
                    <a:pos x="39" y="2"/>
                  </a:cxn>
                  <a:cxn ang="0">
                    <a:pos x="49" y="18"/>
                  </a:cxn>
                  <a:cxn ang="0">
                    <a:pos x="49" y="33"/>
                  </a:cxn>
                  <a:cxn ang="0">
                    <a:pos x="46" y="39"/>
                  </a:cxn>
                  <a:cxn ang="0">
                    <a:pos x="44" y="44"/>
                  </a:cxn>
                  <a:cxn ang="0">
                    <a:pos x="39" y="47"/>
                  </a:cxn>
                  <a:cxn ang="0">
                    <a:pos x="35" y="51"/>
                  </a:cxn>
                  <a:cxn ang="0">
                    <a:pos x="30" y="53"/>
                  </a:cxn>
                  <a:cxn ang="0">
                    <a:pos x="25" y="53"/>
                  </a:cxn>
                  <a:cxn ang="0">
                    <a:pos x="18" y="51"/>
                  </a:cxn>
                  <a:cxn ang="0">
                    <a:pos x="13" y="49"/>
                  </a:cxn>
                  <a:cxn ang="0">
                    <a:pos x="7" y="46"/>
                  </a:cxn>
                  <a:cxn ang="0">
                    <a:pos x="4" y="40"/>
                  </a:cxn>
                  <a:cxn ang="0">
                    <a:pos x="0" y="26"/>
                  </a:cxn>
                  <a:cxn ang="0">
                    <a:pos x="2" y="18"/>
                  </a:cxn>
                  <a:cxn ang="0">
                    <a:pos x="4" y="12"/>
                  </a:cxn>
                  <a:cxn ang="0">
                    <a:pos x="7" y="7"/>
                  </a:cxn>
                  <a:cxn ang="0">
                    <a:pos x="18" y="0"/>
                  </a:cxn>
                </a:cxnLst>
                <a:rect l="0" t="0" r="r" b="b"/>
                <a:pathLst>
                  <a:path w="49" h="53">
                    <a:moveTo>
                      <a:pt x="20" y="7"/>
                    </a:moveTo>
                    <a:lnTo>
                      <a:pt x="16" y="9"/>
                    </a:lnTo>
                    <a:lnTo>
                      <a:pt x="13" y="12"/>
                    </a:lnTo>
                    <a:lnTo>
                      <a:pt x="11" y="16"/>
                    </a:lnTo>
                    <a:lnTo>
                      <a:pt x="9" y="21"/>
                    </a:lnTo>
                    <a:lnTo>
                      <a:pt x="9" y="26"/>
                    </a:lnTo>
                    <a:lnTo>
                      <a:pt x="13" y="37"/>
                    </a:lnTo>
                    <a:lnTo>
                      <a:pt x="16" y="42"/>
                    </a:lnTo>
                    <a:lnTo>
                      <a:pt x="20" y="44"/>
                    </a:lnTo>
                    <a:lnTo>
                      <a:pt x="25" y="46"/>
                    </a:lnTo>
                    <a:lnTo>
                      <a:pt x="30" y="44"/>
                    </a:lnTo>
                    <a:lnTo>
                      <a:pt x="33" y="42"/>
                    </a:lnTo>
                    <a:lnTo>
                      <a:pt x="37" y="37"/>
                    </a:lnTo>
                    <a:lnTo>
                      <a:pt x="40" y="26"/>
                    </a:lnTo>
                    <a:lnTo>
                      <a:pt x="40" y="21"/>
                    </a:lnTo>
                    <a:lnTo>
                      <a:pt x="39" y="18"/>
                    </a:lnTo>
                    <a:lnTo>
                      <a:pt x="37" y="12"/>
                    </a:lnTo>
                    <a:lnTo>
                      <a:pt x="33" y="9"/>
                    </a:lnTo>
                    <a:lnTo>
                      <a:pt x="30" y="7"/>
                    </a:lnTo>
                    <a:lnTo>
                      <a:pt x="20" y="7"/>
                    </a:lnTo>
                    <a:close/>
                    <a:moveTo>
                      <a:pt x="18" y="0"/>
                    </a:moveTo>
                    <a:lnTo>
                      <a:pt x="32" y="0"/>
                    </a:lnTo>
                    <a:lnTo>
                      <a:pt x="39" y="2"/>
                    </a:lnTo>
                    <a:lnTo>
                      <a:pt x="49" y="18"/>
                    </a:lnTo>
                    <a:lnTo>
                      <a:pt x="49" y="33"/>
                    </a:lnTo>
                    <a:lnTo>
                      <a:pt x="46" y="39"/>
                    </a:lnTo>
                    <a:lnTo>
                      <a:pt x="44" y="44"/>
                    </a:lnTo>
                    <a:lnTo>
                      <a:pt x="39" y="47"/>
                    </a:lnTo>
                    <a:lnTo>
                      <a:pt x="35" y="51"/>
                    </a:lnTo>
                    <a:lnTo>
                      <a:pt x="30" y="53"/>
                    </a:lnTo>
                    <a:lnTo>
                      <a:pt x="25" y="53"/>
                    </a:lnTo>
                    <a:lnTo>
                      <a:pt x="18" y="51"/>
                    </a:lnTo>
                    <a:lnTo>
                      <a:pt x="13" y="49"/>
                    </a:lnTo>
                    <a:lnTo>
                      <a:pt x="7" y="46"/>
                    </a:lnTo>
                    <a:lnTo>
                      <a:pt x="4" y="40"/>
                    </a:lnTo>
                    <a:lnTo>
                      <a:pt x="0" y="26"/>
                    </a:lnTo>
                    <a:lnTo>
                      <a:pt x="2" y="18"/>
                    </a:lnTo>
                    <a:lnTo>
                      <a:pt x="4" y="12"/>
                    </a:lnTo>
                    <a:lnTo>
                      <a:pt x="7" y="7"/>
                    </a:lnTo>
                    <a:lnTo>
                      <a:pt x="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01" name="Freeform 1677"/>
              <p:cNvSpPr>
                <a:spLocks noEditPoints="1"/>
              </p:cNvSpPr>
              <p:nvPr/>
            </p:nvSpPr>
            <p:spPr bwMode="auto">
              <a:xfrm>
                <a:off x="3053" y="1609"/>
                <a:ext cx="47" cy="76"/>
              </a:xfrm>
              <a:custGeom>
                <a:avLst/>
                <a:gdLst/>
                <a:ahLst/>
                <a:cxnLst>
                  <a:cxn ang="0">
                    <a:pos x="19" y="30"/>
                  </a:cxn>
                  <a:cxn ang="0">
                    <a:pos x="14" y="33"/>
                  </a:cxn>
                  <a:cxn ang="0">
                    <a:pos x="10" y="37"/>
                  </a:cxn>
                  <a:cxn ang="0">
                    <a:pos x="9" y="42"/>
                  </a:cxn>
                  <a:cxn ang="0">
                    <a:pos x="9" y="55"/>
                  </a:cxn>
                  <a:cxn ang="0">
                    <a:pos x="10" y="60"/>
                  </a:cxn>
                  <a:cxn ang="0">
                    <a:pos x="17" y="67"/>
                  </a:cxn>
                  <a:cxn ang="0">
                    <a:pos x="28" y="67"/>
                  </a:cxn>
                  <a:cxn ang="0">
                    <a:pos x="31" y="65"/>
                  </a:cxn>
                  <a:cxn ang="0">
                    <a:pos x="35" y="62"/>
                  </a:cxn>
                  <a:cxn ang="0">
                    <a:pos x="37" y="56"/>
                  </a:cxn>
                  <a:cxn ang="0">
                    <a:pos x="37" y="41"/>
                  </a:cxn>
                  <a:cxn ang="0">
                    <a:pos x="35" y="35"/>
                  </a:cxn>
                  <a:cxn ang="0">
                    <a:pos x="33" y="33"/>
                  </a:cxn>
                  <a:cxn ang="0">
                    <a:pos x="28" y="30"/>
                  </a:cxn>
                  <a:cxn ang="0">
                    <a:pos x="19" y="30"/>
                  </a:cxn>
                  <a:cxn ang="0">
                    <a:pos x="37" y="0"/>
                  </a:cxn>
                  <a:cxn ang="0">
                    <a:pos x="47" y="0"/>
                  </a:cxn>
                  <a:cxn ang="0">
                    <a:pos x="47" y="74"/>
                  </a:cxn>
                  <a:cxn ang="0">
                    <a:pos x="38" y="74"/>
                  </a:cxn>
                  <a:cxn ang="0">
                    <a:pos x="38" y="65"/>
                  </a:cxn>
                  <a:cxn ang="0">
                    <a:pos x="31" y="72"/>
                  </a:cxn>
                  <a:cxn ang="0">
                    <a:pos x="21" y="76"/>
                  </a:cxn>
                  <a:cxn ang="0">
                    <a:pos x="10" y="72"/>
                  </a:cxn>
                  <a:cxn ang="0">
                    <a:pos x="5" y="69"/>
                  </a:cxn>
                  <a:cxn ang="0">
                    <a:pos x="2" y="63"/>
                  </a:cxn>
                  <a:cxn ang="0">
                    <a:pos x="0" y="56"/>
                  </a:cxn>
                  <a:cxn ang="0">
                    <a:pos x="0" y="42"/>
                  </a:cxn>
                  <a:cxn ang="0">
                    <a:pos x="2" y="35"/>
                  </a:cxn>
                  <a:cxn ang="0">
                    <a:pos x="10" y="26"/>
                  </a:cxn>
                  <a:cxn ang="0">
                    <a:pos x="16" y="23"/>
                  </a:cxn>
                  <a:cxn ang="0">
                    <a:pos x="28" y="23"/>
                  </a:cxn>
                  <a:cxn ang="0">
                    <a:pos x="35" y="26"/>
                  </a:cxn>
                  <a:cxn ang="0">
                    <a:pos x="37" y="30"/>
                  </a:cxn>
                  <a:cxn ang="0">
                    <a:pos x="37" y="0"/>
                  </a:cxn>
                </a:cxnLst>
                <a:rect l="0" t="0" r="r" b="b"/>
                <a:pathLst>
                  <a:path w="47" h="76">
                    <a:moveTo>
                      <a:pt x="19" y="30"/>
                    </a:moveTo>
                    <a:lnTo>
                      <a:pt x="14" y="33"/>
                    </a:lnTo>
                    <a:lnTo>
                      <a:pt x="10" y="37"/>
                    </a:lnTo>
                    <a:lnTo>
                      <a:pt x="9" y="42"/>
                    </a:lnTo>
                    <a:lnTo>
                      <a:pt x="9" y="55"/>
                    </a:lnTo>
                    <a:lnTo>
                      <a:pt x="10" y="60"/>
                    </a:lnTo>
                    <a:lnTo>
                      <a:pt x="17" y="67"/>
                    </a:lnTo>
                    <a:lnTo>
                      <a:pt x="28" y="67"/>
                    </a:lnTo>
                    <a:lnTo>
                      <a:pt x="31" y="65"/>
                    </a:lnTo>
                    <a:lnTo>
                      <a:pt x="35" y="62"/>
                    </a:lnTo>
                    <a:lnTo>
                      <a:pt x="37" y="56"/>
                    </a:lnTo>
                    <a:lnTo>
                      <a:pt x="37" y="41"/>
                    </a:lnTo>
                    <a:lnTo>
                      <a:pt x="35" y="35"/>
                    </a:lnTo>
                    <a:lnTo>
                      <a:pt x="33" y="33"/>
                    </a:lnTo>
                    <a:lnTo>
                      <a:pt x="28" y="30"/>
                    </a:lnTo>
                    <a:lnTo>
                      <a:pt x="19" y="30"/>
                    </a:lnTo>
                    <a:close/>
                    <a:moveTo>
                      <a:pt x="37" y="0"/>
                    </a:moveTo>
                    <a:lnTo>
                      <a:pt x="47" y="0"/>
                    </a:lnTo>
                    <a:lnTo>
                      <a:pt x="47" y="74"/>
                    </a:lnTo>
                    <a:lnTo>
                      <a:pt x="38" y="74"/>
                    </a:lnTo>
                    <a:lnTo>
                      <a:pt x="38" y="65"/>
                    </a:lnTo>
                    <a:lnTo>
                      <a:pt x="31" y="72"/>
                    </a:lnTo>
                    <a:lnTo>
                      <a:pt x="21" y="76"/>
                    </a:lnTo>
                    <a:lnTo>
                      <a:pt x="10" y="72"/>
                    </a:lnTo>
                    <a:lnTo>
                      <a:pt x="5" y="69"/>
                    </a:lnTo>
                    <a:lnTo>
                      <a:pt x="2" y="63"/>
                    </a:lnTo>
                    <a:lnTo>
                      <a:pt x="0" y="56"/>
                    </a:lnTo>
                    <a:lnTo>
                      <a:pt x="0" y="42"/>
                    </a:lnTo>
                    <a:lnTo>
                      <a:pt x="2" y="35"/>
                    </a:lnTo>
                    <a:lnTo>
                      <a:pt x="10" y="26"/>
                    </a:lnTo>
                    <a:lnTo>
                      <a:pt x="16" y="23"/>
                    </a:lnTo>
                    <a:lnTo>
                      <a:pt x="28" y="23"/>
                    </a:lnTo>
                    <a:lnTo>
                      <a:pt x="35" y="26"/>
                    </a:lnTo>
                    <a:lnTo>
                      <a:pt x="37" y="30"/>
                    </a:lnTo>
                    <a:lnTo>
                      <a:pt x="3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02" name="Freeform 1678"/>
              <p:cNvSpPr>
                <a:spLocks noEditPoints="1"/>
              </p:cNvSpPr>
              <p:nvPr/>
            </p:nvSpPr>
            <p:spPr bwMode="auto">
              <a:xfrm>
                <a:off x="3111" y="1632"/>
                <a:ext cx="43" cy="53"/>
              </a:xfrm>
              <a:custGeom>
                <a:avLst/>
                <a:gdLst/>
                <a:ahLst/>
                <a:cxnLst>
                  <a:cxn ang="0">
                    <a:pos x="22" y="5"/>
                  </a:cxn>
                  <a:cxn ang="0">
                    <a:pos x="17" y="7"/>
                  </a:cxn>
                  <a:cxn ang="0">
                    <a:pos x="14" y="9"/>
                  </a:cxn>
                  <a:cxn ang="0">
                    <a:pos x="12" y="12"/>
                  </a:cxn>
                  <a:cxn ang="0">
                    <a:pos x="10" y="18"/>
                  </a:cxn>
                  <a:cxn ang="0">
                    <a:pos x="8" y="21"/>
                  </a:cxn>
                  <a:cxn ang="0">
                    <a:pos x="34" y="21"/>
                  </a:cxn>
                  <a:cxn ang="0">
                    <a:pos x="34" y="14"/>
                  </a:cxn>
                  <a:cxn ang="0">
                    <a:pos x="33" y="10"/>
                  </a:cxn>
                  <a:cxn ang="0">
                    <a:pos x="31" y="9"/>
                  </a:cxn>
                  <a:cxn ang="0">
                    <a:pos x="27" y="7"/>
                  </a:cxn>
                  <a:cxn ang="0">
                    <a:pos x="22" y="5"/>
                  </a:cxn>
                  <a:cxn ang="0">
                    <a:pos x="17" y="0"/>
                  </a:cxn>
                  <a:cxn ang="0">
                    <a:pos x="29" y="0"/>
                  </a:cxn>
                  <a:cxn ang="0">
                    <a:pos x="34" y="2"/>
                  </a:cxn>
                  <a:cxn ang="0">
                    <a:pos x="38" y="5"/>
                  </a:cxn>
                  <a:cxn ang="0">
                    <a:pos x="41" y="10"/>
                  </a:cxn>
                  <a:cxn ang="0">
                    <a:pos x="43" y="14"/>
                  </a:cxn>
                  <a:cxn ang="0">
                    <a:pos x="43" y="28"/>
                  </a:cxn>
                  <a:cxn ang="0">
                    <a:pos x="8" y="28"/>
                  </a:cxn>
                  <a:cxn ang="0">
                    <a:pos x="10" y="33"/>
                  </a:cxn>
                  <a:cxn ang="0">
                    <a:pos x="14" y="40"/>
                  </a:cxn>
                  <a:cxn ang="0">
                    <a:pos x="20" y="44"/>
                  </a:cxn>
                  <a:cxn ang="0">
                    <a:pos x="36" y="44"/>
                  </a:cxn>
                  <a:cxn ang="0">
                    <a:pos x="40" y="42"/>
                  </a:cxn>
                  <a:cxn ang="0">
                    <a:pos x="41" y="49"/>
                  </a:cxn>
                  <a:cxn ang="0">
                    <a:pos x="38" y="51"/>
                  </a:cxn>
                  <a:cxn ang="0">
                    <a:pos x="31" y="51"/>
                  </a:cxn>
                  <a:cxn ang="0">
                    <a:pos x="24" y="53"/>
                  </a:cxn>
                  <a:cxn ang="0">
                    <a:pos x="17" y="51"/>
                  </a:cxn>
                  <a:cxn ang="0">
                    <a:pos x="12" y="49"/>
                  </a:cxn>
                  <a:cxn ang="0">
                    <a:pos x="7" y="46"/>
                  </a:cxn>
                  <a:cxn ang="0">
                    <a:pos x="3" y="40"/>
                  </a:cxn>
                  <a:cxn ang="0">
                    <a:pos x="0" y="33"/>
                  </a:cxn>
                  <a:cxn ang="0">
                    <a:pos x="0" y="26"/>
                  </a:cxn>
                  <a:cxn ang="0">
                    <a:pos x="3" y="12"/>
                  </a:cxn>
                  <a:cxn ang="0">
                    <a:pos x="7" y="7"/>
                  </a:cxn>
                  <a:cxn ang="0">
                    <a:pos x="17" y="0"/>
                  </a:cxn>
                </a:cxnLst>
                <a:rect l="0" t="0" r="r" b="b"/>
                <a:pathLst>
                  <a:path w="43" h="53">
                    <a:moveTo>
                      <a:pt x="22" y="5"/>
                    </a:moveTo>
                    <a:lnTo>
                      <a:pt x="17" y="7"/>
                    </a:lnTo>
                    <a:lnTo>
                      <a:pt x="14" y="9"/>
                    </a:lnTo>
                    <a:lnTo>
                      <a:pt x="12" y="12"/>
                    </a:lnTo>
                    <a:lnTo>
                      <a:pt x="10" y="18"/>
                    </a:lnTo>
                    <a:lnTo>
                      <a:pt x="8" y="21"/>
                    </a:lnTo>
                    <a:lnTo>
                      <a:pt x="34" y="21"/>
                    </a:lnTo>
                    <a:lnTo>
                      <a:pt x="34" y="14"/>
                    </a:lnTo>
                    <a:lnTo>
                      <a:pt x="33" y="10"/>
                    </a:lnTo>
                    <a:lnTo>
                      <a:pt x="31" y="9"/>
                    </a:lnTo>
                    <a:lnTo>
                      <a:pt x="27" y="7"/>
                    </a:lnTo>
                    <a:lnTo>
                      <a:pt x="22" y="5"/>
                    </a:lnTo>
                    <a:close/>
                    <a:moveTo>
                      <a:pt x="17" y="0"/>
                    </a:moveTo>
                    <a:lnTo>
                      <a:pt x="29" y="0"/>
                    </a:lnTo>
                    <a:lnTo>
                      <a:pt x="34" y="2"/>
                    </a:lnTo>
                    <a:lnTo>
                      <a:pt x="38" y="5"/>
                    </a:lnTo>
                    <a:lnTo>
                      <a:pt x="41" y="10"/>
                    </a:lnTo>
                    <a:lnTo>
                      <a:pt x="43" y="14"/>
                    </a:lnTo>
                    <a:lnTo>
                      <a:pt x="43" y="28"/>
                    </a:lnTo>
                    <a:lnTo>
                      <a:pt x="8" y="28"/>
                    </a:lnTo>
                    <a:lnTo>
                      <a:pt x="10" y="33"/>
                    </a:lnTo>
                    <a:lnTo>
                      <a:pt x="14" y="40"/>
                    </a:lnTo>
                    <a:lnTo>
                      <a:pt x="20" y="44"/>
                    </a:lnTo>
                    <a:lnTo>
                      <a:pt x="36" y="44"/>
                    </a:lnTo>
                    <a:lnTo>
                      <a:pt x="40" y="42"/>
                    </a:lnTo>
                    <a:lnTo>
                      <a:pt x="41" y="49"/>
                    </a:lnTo>
                    <a:lnTo>
                      <a:pt x="38" y="51"/>
                    </a:lnTo>
                    <a:lnTo>
                      <a:pt x="31" y="51"/>
                    </a:lnTo>
                    <a:lnTo>
                      <a:pt x="24" y="53"/>
                    </a:lnTo>
                    <a:lnTo>
                      <a:pt x="17" y="51"/>
                    </a:lnTo>
                    <a:lnTo>
                      <a:pt x="12" y="49"/>
                    </a:lnTo>
                    <a:lnTo>
                      <a:pt x="7" y="46"/>
                    </a:lnTo>
                    <a:lnTo>
                      <a:pt x="3" y="40"/>
                    </a:lnTo>
                    <a:lnTo>
                      <a:pt x="0" y="33"/>
                    </a:lnTo>
                    <a:lnTo>
                      <a:pt x="0" y="26"/>
                    </a:lnTo>
                    <a:lnTo>
                      <a:pt x="3" y="12"/>
                    </a:lnTo>
                    <a:lnTo>
                      <a:pt x="7" y="7"/>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03" name="Freeform 1679"/>
              <p:cNvSpPr>
                <a:spLocks/>
              </p:cNvSpPr>
              <p:nvPr/>
            </p:nvSpPr>
            <p:spPr bwMode="auto">
              <a:xfrm>
                <a:off x="3166" y="1632"/>
                <a:ext cx="25" cy="51"/>
              </a:xfrm>
              <a:custGeom>
                <a:avLst/>
                <a:gdLst/>
                <a:ahLst/>
                <a:cxnLst>
                  <a:cxn ang="0">
                    <a:pos x="0" y="0"/>
                  </a:cxn>
                  <a:cxn ang="0">
                    <a:pos x="7" y="0"/>
                  </a:cxn>
                  <a:cxn ang="0">
                    <a:pos x="9" y="10"/>
                  </a:cxn>
                  <a:cxn ang="0">
                    <a:pos x="11" y="5"/>
                  </a:cxn>
                  <a:cxn ang="0">
                    <a:pos x="14" y="2"/>
                  </a:cxn>
                  <a:cxn ang="0">
                    <a:pos x="18" y="0"/>
                  </a:cxn>
                  <a:cxn ang="0">
                    <a:pos x="25" y="0"/>
                  </a:cxn>
                  <a:cxn ang="0">
                    <a:pos x="25" y="9"/>
                  </a:cxn>
                  <a:cxn ang="0">
                    <a:pos x="18" y="9"/>
                  </a:cxn>
                  <a:cxn ang="0">
                    <a:pos x="14" y="10"/>
                  </a:cxn>
                  <a:cxn ang="0">
                    <a:pos x="11" y="14"/>
                  </a:cxn>
                  <a:cxn ang="0">
                    <a:pos x="9" y="19"/>
                  </a:cxn>
                  <a:cxn ang="0">
                    <a:pos x="9" y="51"/>
                  </a:cxn>
                  <a:cxn ang="0">
                    <a:pos x="0" y="51"/>
                  </a:cxn>
                  <a:cxn ang="0">
                    <a:pos x="0" y="0"/>
                  </a:cxn>
                </a:cxnLst>
                <a:rect l="0" t="0" r="r" b="b"/>
                <a:pathLst>
                  <a:path w="25" h="51">
                    <a:moveTo>
                      <a:pt x="0" y="0"/>
                    </a:moveTo>
                    <a:lnTo>
                      <a:pt x="7" y="0"/>
                    </a:lnTo>
                    <a:lnTo>
                      <a:pt x="9" y="10"/>
                    </a:lnTo>
                    <a:lnTo>
                      <a:pt x="11" y="5"/>
                    </a:lnTo>
                    <a:lnTo>
                      <a:pt x="14" y="2"/>
                    </a:lnTo>
                    <a:lnTo>
                      <a:pt x="18" y="0"/>
                    </a:lnTo>
                    <a:lnTo>
                      <a:pt x="25" y="0"/>
                    </a:lnTo>
                    <a:lnTo>
                      <a:pt x="25" y="9"/>
                    </a:lnTo>
                    <a:lnTo>
                      <a:pt x="18" y="9"/>
                    </a:lnTo>
                    <a:lnTo>
                      <a:pt x="14" y="10"/>
                    </a:lnTo>
                    <a:lnTo>
                      <a:pt x="11" y="14"/>
                    </a:lnTo>
                    <a:lnTo>
                      <a:pt x="9" y="19"/>
                    </a:lnTo>
                    <a:lnTo>
                      <a:pt x="9" y="51"/>
                    </a:lnTo>
                    <a:lnTo>
                      <a:pt x="0" y="51"/>
                    </a:lnTo>
                    <a:lnTo>
                      <a:pt x="0"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04" name="Line 1680"/>
              <p:cNvSpPr>
                <a:spLocks noChangeShapeType="1"/>
              </p:cNvSpPr>
              <p:nvPr/>
            </p:nvSpPr>
            <p:spPr bwMode="auto">
              <a:xfrm flipH="1">
                <a:off x="3315" y="1642"/>
                <a:ext cx="5" cy="1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05" name="Line 1681"/>
              <p:cNvSpPr>
                <a:spLocks noChangeShapeType="1"/>
              </p:cNvSpPr>
              <p:nvPr/>
            </p:nvSpPr>
            <p:spPr bwMode="auto">
              <a:xfrm flipH="1">
                <a:off x="3299" y="1658"/>
                <a:ext cx="16" cy="1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06" name="Line 1682"/>
              <p:cNvSpPr>
                <a:spLocks noChangeShapeType="1"/>
              </p:cNvSpPr>
              <p:nvPr/>
            </p:nvSpPr>
            <p:spPr bwMode="auto">
              <a:xfrm flipH="1">
                <a:off x="3273" y="1674"/>
                <a:ext cx="26" cy="1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07" name="Line 1683"/>
              <p:cNvSpPr>
                <a:spLocks noChangeShapeType="1"/>
              </p:cNvSpPr>
              <p:nvPr/>
            </p:nvSpPr>
            <p:spPr bwMode="auto">
              <a:xfrm flipH="1">
                <a:off x="3240" y="1686"/>
                <a:ext cx="33" cy="1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08" name="Line 1684"/>
              <p:cNvSpPr>
                <a:spLocks noChangeShapeType="1"/>
              </p:cNvSpPr>
              <p:nvPr/>
            </p:nvSpPr>
            <p:spPr bwMode="auto">
              <a:xfrm flipH="1">
                <a:off x="3198" y="1699"/>
                <a:ext cx="42" cy="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09" name="Line 1685"/>
              <p:cNvSpPr>
                <a:spLocks noChangeShapeType="1"/>
              </p:cNvSpPr>
              <p:nvPr/>
            </p:nvSpPr>
            <p:spPr bwMode="auto">
              <a:xfrm flipH="1">
                <a:off x="3151" y="1707"/>
                <a:ext cx="47" cy="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10" name="Line 1686"/>
              <p:cNvSpPr>
                <a:spLocks noChangeShapeType="1"/>
              </p:cNvSpPr>
              <p:nvPr/>
            </p:nvSpPr>
            <p:spPr bwMode="auto">
              <a:xfrm flipH="1">
                <a:off x="3100" y="1714"/>
                <a:ext cx="51" cy="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11" name="Line 1687"/>
              <p:cNvSpPr>
                <a:spLocks noChangeShapeType="1"/>
              </p:cNvSpPr>
              <p:nvPr/>
            </p:nvSpPr>
            <p:spPr bwMode="auto">
              <a:xfrm flipH="1">
                <a:off x="3044" y="1720"/>
                <a:ext cx="5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12" name="Line 1688"/>
              <p:cNvSpPr>
                <a:spLocks noChangeShapeType="1"/>
              </p:cNvSpPr>
              <p:nvPr/>
            </p:nvSpPr>
            <p:spPr bwMode="auto">
              <a:xfrm flipH="1" flipV="1">
                <a:off x="2988" y="1720"/>
                <a:ext cx="56" cy="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13" name="Line 1689"/>
              <p:cNvSpPr>
                <a:spLocks noChangeShapeType="1"/>
              </p:cNvSpPr>
              <p:nvPr/>
            </p:nvSpPr>
            <p:spPr bwMode="auto">
              <a:xfrm flipH="1" flipV="1">
                <a:off x="2936" y="1714"/>
                <a:ext cx="52" cy="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14" name="Line 1690"/>
              <p:cNvSpPr>
                <a:spLocks noChangeShapeType="1"/>
              </p:cNvSpPr>
              <p:nvPr/>
            </p:nvSpPr>
            <p:spPr bwMode="auto">
              <a:xfrm flipH="1" flipV="1">
                <a:off x="2889" y="1707"/>
                <a:ext cx="47" cy="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15" name="Line 1691"/>
              <p:cNvSpPr>
                <a:spLocks noChangeShapeType="1"/>
              </p:cNvSpPr>
              <p:nvPr/>
            </p:nvSpPr>
            <p:spPr bwMode="auto">
              <a:xfrm flipH="1" flipV="1">
                <a:off x="2847" y="1699"/>
                <a:ext cx="42" cy="8"/>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16" name="Line 1692"/>
              <p:cNvSpPr>
                <a:spLocks noChangeShapeType="1"/>
              </p:cNvSpPr>
              <p:nvPr/>
            </p:nvSpPr>
            <p:spPr bwMode="auto">
              <a:xfrm flipH="1" flipV="1">
                <a:off x="2814" y="1686"/>
                <a:ext cx="33" cy="13"/>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17" name="Line 1693"/>
              <p:cNvSpPr>
                <a:spLocks noChangeShapeType="1"/>
              </p:cNvSpPr>
              <p:nvPr/>
            </p:nvSpPr>
            <p:spPr bwMode="auto">
              <a:xfrm flipH="1" flipV="1">
                <a:off x="2788" y="1674"/>
                <a:ext cx="26" cy="1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18" name="Line 1694"/>
              <p:cNvSpPr>
                <a:spLocks noChangeShapeType="1"/>
              </p:cNvSpPr>
              <p:nvPr/>
            </p:nvSpPr>
            <p:spPr bwMode="auto">
              <a:xfrm flipH="1" flipV="1">
                <a:off x="2772" y="1658"/>
                <a:ext cx="16" cy="1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19" name="Line 1695"/>
              <p:cNvSpPr>
                <a:spLocks noChangeShapeType="1"/>
              </p:cNvSpPr>
              <p:nvPr/>
            </p:nvSpPr>
            <p:spPr bwMode="auto">
              <a:xfrm flipH="1" flipV="1">
                <a:off x="2767" y="1642"/>
                <a:ext cx="5" cy="16"/>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20" name="Line 1696"/>
              <p:cNvSpPr>
                <a:spLocks noChangeShapeType="1"/>
              </p:cNvSpPr>
              <p:nvPr/>
            </p:nvSpPr>
            <p:spPr bwMode="auto">
              <a:xfrm flipV="1">
                <a:off x="2767" y="1627"/>
                <a:ext cx="5" cy="15"/>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21" name="Line 1697"/>
              <p:cNvSpPr>
                <a:spLocks noChangeShapeType="1"/>
              </p:cNvSpPr>
              <p:nvPr/>
            </p:nvSpPr>
            <p:spPr bwMode="auto">
              <a:xfrm flipV="1">
                <a:off x="2772" y="1613"/>
                <a:ext cx="16" cy="1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22" name="Line 1698"/>
              <p:cNvSpPr>
                <a:spLocks noChangeShapeType="1"/>
              </p:cNvSpPr>
              <p:nvPr/>
            </p:nvSpPr>
            <p:spPr bwMode="auto">
              <a:xfrm flipV="1">
                <a:off x="2788" y="1599"/>
                <a:ext cx="26" cy="1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23" name="Line 1699"/>
              <p:cNvSpPr>
                <a:spLocks noChangeShapeType="1"/>
              </p:cNvSpPr>
              <p:nvPr/>
            </p:nvSpPr>
            <p:spPr bwMode="auto">
              <a:xfrm flipV="1">
                <a:off x="2814" y="1588"/>
                <a:ext cx="33"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grpSp>
        <p:sp>
          <p:nvSpPr>
            <p:cNvPr id="28325" name="Line 1701"/>
            <p:cNvSpPr>
              <a:spLocks noChangeShapeType="1"/>
            </p:cNvSpPr>
            <p:nvPr/>
          </p:nvSpPr>
          <p:spPr bwMode="auto">
            <a:xfrm flipV="1">
              <a:off x="2847" y="1578"/>
              <a:ext cx="42"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26" name="Line 1702"/>
            <p:cNvSpPr>
              <a:spLocks noChangeShapeType="1"/>
            </p:cNvSpPr>
            <p:nvPr/>
          </p:nvSpPr>
          <p:spPr bwMode="auto">
            <a:xfrm flipV="1">
              <a:off x="2889" y="1571"/>
              <a:ext cx="47" cy="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27" name="Line 1703"/>
            <p:cNvSpPr>
              <a:spLocks noChangeShapeType="1"/>
            </p:cNvSpPr>
            <p:nvPr/>
          </p:nvSpPr>
          <p:spPr bwMode="auto">
            <a:xfrm flipV="1">
              <a:off x="2936" y="1567"/>
              <a:ext cx="52"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28" name="Line 1704"/>
            <p:cNvSpPr>
              <a:spLocks noChangeShapeType="1"/>
            </p:cNvSpPr>
            <p:nvPr/>
          </p:nvSpPr>
          <p:spPr bwMode="auto">
            <a:xfrm flipV="1">
              <a:off x="2988" y="1565"/>
              <a:ext cx="56"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29" name="Line 1705"/>
            <p:cNvSpPr>
              <a:spLocks noChangeShapeType="1"/>
            </p:cNvSpPr>
            <p:nvPr/>
          </p:nvSpPr>
          <p:spPr bwMode="auto">
            <a:xfrm>
              <a:off x="3044" y="1565"/>
              <a:ext cx="56" cy="2"/>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30" name="Line 1706"/>
            <p:cNvSpPr>
              <a:spLocks noChangeShapeType="1"/>
            </p:cNvSpPr>
            <p:nvPr/>
          </p:nvSpPr>
          <p:spPr bwMode="auto">
            <a:xfrm>
              <a:off x="3100" y="1567"/>
              <a:ext cx="51" cy="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31" name="Line 1707"/>
            <p:cNvSpPr>
              <a:spLocks noChangeShapeType="1"/>
            </p:cNvSpPr>
            <p:nvPr/>
          </p:nvSpPr>
          <p:spPr bwMode="auto">
            <a:xfrm>
              <a:off x="3151" y="1571"/>
              <a:ext cx="47" cy="7"/>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32" name="Line 1708"/>
            <p:cNvSpPr>
              <a:spLocks noChangeShapeType="1"/>
            </p:cNvSpPr>
            <p:nvPr/>
          </p:nvSpPr>
          <p:spPr bwMode="auto">
            <a:xfrm>
              <a:off x="3198" y="1578"/>
              <a:ext cx="42" cy="10"/>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33" name="Line 1709"/>
            <p:cNvSpPr>
              <a:spLocks noChangeShapeType="1"/>
            </p:cNvSpPr>
            <p:nvPr/>
          </p:nvSpPr>
          <p:spPr bwMode="auto">
            <a:xfrm>
              <a:off x="3240" y="1588"/>
              <a:ext cx="33" cy="11"/>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34" name="Line 1710"/>
            <p:cNvSpPr>
              <a:spLocks noChangeShapeType="1"/>
            </p:cNvSpPr>
            <p:nvPr/>
          </p:nvSpPr>
          <p:spPr bwMode="auto">
            <a:xfrm>
              <a:off x="3273" y="1599"/>
              <a:ext cx="26" cy="1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35" name="Line 1711"/>
            <p:cNvSpPr>
              <a:spLocks noChangeShapeType="1"/>
            </p:cNvSpPr>
            <p:nvPr/>
          </p:nvSpPr>
          <p:spPr bwMode="auto">
            <a:xfrm>
              <a:off x="3299" y="1613"/>
              <a:ext cx="16" cy="14"/>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36" name="Line 1712"/>
            <p:cNvSpPr>
              <a:spLocks noChangeShapeType="1"/>
            </p:cNvSpPr>
            <p:nvPr/>
          </p:nvSpPr>
          <p:spPr bwMode="auto">
            <a:xfrm>
              <a:off x="3315" y="1627"/>
              <a:ext cx="5" cy="15"/>
            </a:xfrm>
            <a:prstGeom prst="line">
              <a:avLst/>
            </a:prstGeom>
            <a:noFill/>
            <a:ln w="12">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37" name="Line 1713"/>
            <p:cNvSpPr>
              <a:spLocks noChangeShapeType="1"/>
            </p:cNvSpPr>
            <p:nvPr/>
          </p:nvSpPr>
          <p:spPr bwMode="auto">
            <a:xfrm flipH="1">
              <a:off x="2728" y="2599"/>
              <a:ext cx="116"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38" name="Line 1714"/>
            <p:cNvSpPr>
              <a:spLocks noChangeShapeType="1"/>
            </p:cNvSpPr>
            <p:nvPr/>
          </p:nvSpPr>
          <p:spPr bwMode="auto">
            <a:xfrm flipH="1">
              <a:off x="2760" y="2544"/>
              <a:ext cx="186"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39" name="Line 1715"/>
            <p:cNvSpPr>
              <a:spLocks noChangeShapeType="1"/>
            </p:cNvSpPr>
            <p:nvPr/>
          </p:nvSpPr>
          <p:spPr bwMode="auto">
            <a:xfrm flipH="1">
              <a:off x="2770" y="1846"/>
              <a:ext cx="86" cy="88"/>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40" name="Line 1716"/>
            <p:cNvSpPr>
              <a:spLocks noChangeShapeType="1"/>
            </p:cNvSpPr>
            <p:nvPr/>
          </p:nvSpPr>
          <p:spPr bwMode="auto">
            <a:xfrm flipH="1">
              <a:off x="2845" y="2009"/>
              <a:ext cx="86" cy="86"/>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41" name="Line 1717"/>
            <p:cNvSpPr>
              <a:spLocks noChangeShapeType="1"/>
            </p:cNvSpPr>
            <p:nvPr/>
          </p:nvSpPr>
          <p:spPr bwMode="auto">
            <a:xfrm flipH="1">
              <a:off x="3069" y="1914"/>
              <a:ext cx="45" cy="79"/>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42" name="Line 1718"/>
            <p:cNvSpPr>
              <a:spLocks noChangeShapeType="1"/>
            </p:cNvSpPr>
            <p:nvPr/>
          </p:nvSpPr>
          <p:spPr bwMode="auto">
            <a:xfrm flipH="1" flipV="1">
              <a:off x="3022" y="1914"/>
              <a:ext cx="47" cy="79"/>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43" name="Line 1719"/>
            <p:cNvSpPr>
              <a:spLocks noChangeShapeType="1"/>
            </p:cNvSpPr>
            <p:nvPr/>
          </p:nvSpPr>
          <p:spPr bwMode="auto">
            <a:xfrm>
              <a:off x="3022" y="1914"/>
              <a:ext cx="92"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44" name="Line 1720"/>
            <p:cNvSpPr>
              <a:spLocks noChangeShapeType="1"/>
            </p:cNvSpPr>
            <p:nvPr/>
          </p:nvSpPr>
          <p:spPr bwMode="auto">
            <a:xfrm>
              <a:off x="3065" y="1718"/>
              <a:ext cx="1" cy="158"/>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45" name="Freeform 1721"/>
            <p:cNvSpPr>
              <a:spLocks/>
            </p:cNvSpPr>
            <p:nvPr/>
          </p:nvSpPr>
          <p:spPr bwMode="auto">
            <a:xfrm>
              <a:off x="3028" y="1857"/>
              <a:ext cx="74" cy="66"/>
            </a:xfrm>
            <a:custGeom>
              <a:avLst/>
              <a:gdLst/>
              <a:ahLst/>
              <a:cxnLst>
                <a:cxn ang="0">
                  <a:pos x="0" y="0"/>
                </a:cxn>
                <a:cxn ang="0">
                  <a:pos x="37" y="14"/>
                </a:cxn>
                <a:cxn ang="0">
                  <a:pos x="74" y="0"/>
                </a:cxn>
                <a:cxn ang="0">
                  <a:pos x="60" y="21"/>
                </a:cxn>
                <a:cxn ang="0">
                  <a:pos x="48" y="43"/>
                </a:cxn>
                <a:cxn ang="0">
                  <a:pos x="37" y="66"/>
                </a:cxn>
                <a:cxn ang="0">
                  <a:pos x="27" y="43"/>
                </a:cxn>
                <a:cxn ang="0">
                  <a:pos x="14" y="21"/>
                </a:cxn>
                <a:cxn ang="0">
                  <a:pos x="0" y="0"/>
                </a:cxn>
              </a:cxnLst>
              <a:rect l="0" t="0" r="r" b="b"/>
              <a:pathLst>
                <a:path w="74" h="66">
                  <a:moveTo>
                    <a:pt x="0" y="0"/>
                  </a:moveTo>
                  <a:lnTo>
                    <a:pt x="37" y="14"/>
                  </a:lnTo>
                  <a:lnTo>
                    <a:pt x="74" y="0"/>
                  </a:lnTo>
                  <a:lnTo>
                    <a:pt x="60" y="21"/>
                  </a:lnTo>
                  <a:lnTo>
                    <a:pt x="48" y="43"/>
                  </a:lnTo>
                  <a:lnTo>
                    <a:pt x="37" y="66"/>
                  </a:lnTo>
                  <a:lnTo>
                    <a:pt x="27" y="43"/>
                  </a:lnTo>
                  <a:lnTo>
                    <a:pt x="14" y="21"/>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46" name="Line 1722"/>
            <p:cNvSpPr>
              <a:spLocks noChangeShapeType="1"/>
            </p:cNvSpPr>
            <p:nvPr/>
          </p:nvSpPr>
          <p:spPr bwMode="auto">
            <a:xfrm>
              <a:off x="3112" y="2127"/>
              <a:ext cx="285"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47" name="Freeform 1723"/>
            <p:cNvSpPr>
              <a:spLocks/>
            </p:cNvSpPr>
            <p:nvPr/>
          </p:nvSpPr>
          <p:spPr bwMode="auto">
            <a:xfrm>
              <a:off x="3378" y="2090"/>
              <a:ext cx="66" cy="74"/>
            </a:xfrm>
            <a:custGeom>
              <a:avLst/>
              <a:gdLst/>
              <a:ahLst/>
              <a:cxnLst>
                <a:cxn ang="0">
                  <a:pos x="0" y="0"/>
                </a:cxn>
                <a:cxn ang="0">
                  <a:pos x="21" y="14"/>
                </a:cxn>
                <a:cxn ang="0">
                  <a:pos x="43" y="26"/>
                </a:cxn>
                <a:cxn ang="0">
                  <a:pos x="66" y="37"/>
                </a:cxn>
                <a:cxn ang="0">
                  <a:pos x="43" y="47"/>
                </a:cxn>
                <a:cxn ang="0">
                  <a:pos x="21" y="60"/>
                </a:cxn>
                <a:cxn ang="0">
                  <a:pos x="0" y="74"/>
                </a:cxn>
                <a:cxn ang="0">
                  <a:pos x="14" y="37"/>
                </a:cxn>
                <a:cxn ang="0">
                  <a:pos x="0" y="0"/>
                </a:cxn>
              </a:cxnLst>
              <a:rect l="0" t="0" r="r" b="b"/>
              <a:pathLst>
                <a:path w="66" h="74">
                  <a:moveTo>
                    <a:pt x="0" y="0"/>
                  </a:moveTo>
                  <a:lnTo>
                    <a:pt x="21" y="14"/>
                  </a:lnTo>
                  <a:lnTo>
                    <a:pt x="43" y="26"/>
                  </a:lnTo>
                  <a:lnTo>
                    <a:pt x="66" y="37"/>
                  </a:lnTo>
                  <a:lnTo>
                    <a:pt x="43" y="47"/>
                  </a:lnTo>
                  <a:lnTo>
                    <a:pt x="21" y="60"/>
                  </a:lnTo>
                  <a:lnTo>
                    <a:pt x="0" y="74"/>
                  </a:lnTo>
                  <a:lnTo>
                    <a:pt x="14" y="37"/>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48" name="Line 1724"/>
            <p:cNvSpPr>
              <a:spLocks noChangeShapeType="1"/>
            </p:cNvSpPr>
            <p:nvPr/>
          </p:nvSpPr>
          <p:spPr bwMode="auto">
            <a:xfrm flipV="1">
              <a:off x="3435" y="1897"/>
              <a:ext cx="1" cy="730"/>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49" name="Freeform 1725"/>
            <p:cNvSpPr>
              <a:spLocks/>
            </p:cNvSpPr>
            <p:nvPr/>
          </p:nvSpPr>
          <p:spPr bwMode="auto">
            <a:xfrm>
              <a:off x="3399" y="1850"/>
              <a:ext cx="73" cy="66"/>
            </a:xfrm>
            <a:custGeom>
              <a:avLst/>
              <a:gdLst/>
              <a:ahLst/>
              <a:cxnLst>
                <a:cxn ang="0">
                  <a:pos x="36" y="0"/>
                </a:cxn>
                <a:cxn ang="0">
                  <a:pos x="47" y="24"/>
                </a:cxn>
                <a:cxn ang="0">
                  <a:pos x="59" y="47"/>
                </a:cxn>
                <a:cxn ang="0">
                  <a:pos x="73" y="66"/>
                </a:cxn>
                <a:cxn ang="0">
                  <a:pos x="36" y="54"/>
                </a:cxn>
                <a:cxn ang="0">
                  <a:pos x="0" y="66"/>
                </a:cxn>
                <a:cxn ang="0">
                  <a:pos x="14" y="47"/>
                </a:cxn>
                <a:cxn ang="0">
                  <a:pos x="26" y="24"/>
                </a:cxn>
                <a:cxn ang="0">
                  <a:pos x="36" y="0"/>
                </a:cxn>
              </a:cxnLst>
              <a:rect l="0" t="0" r="r" b="b"/>
              <a:pathLst>
                <a:path w="73" h="66">
                  <a:moveTo>
                    <a:pt x="36" y="0"/>
                  </a:moveTo>
                  <a:lnTo>
                    <a:pt x="47" y="24"/>
                  </a:lnTo>
                  <a:lnTo>
                    <a:pt x="59" y="47"/>
                  </a:lnTo>
                  <a:lnTo>
                    <a:pt x="73" y="66"/>
                  </a:lnTo>
                  <a:lnTo>
                    <a:pt x="36" y="54"/>
                  </a:lnTo>
                  <a:lnTo>
                    <a:pt x="0" y="66"/>
                  </a:lnTo>
                  <a:lnTo>
                    <a:pt x="14" y="47"/>
                  </a:lnTo>
                  <a:lnTo>
                    <a:pt x="26" y="24"/>
                  </a:lnTo>
                  <a:lnTo>
                    <a:pt x="36"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50" name="Line 1726"/>
            <p:cNvSpPr>
              <a:spLocks noChangeShapeType="1"/>
            </p:cNvSpPr>
            <p:nvPr/>
          </p:nvSpPr>
          <p:spPr bwMode="auto">
            <a:xfrm flipV="1">
              <a:off x="2807" y="1730"/>
              <a:ext cx="1" cy="330"/>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51" name="Freeform 1727"/>
            <p:cNvSpPr>
              <a:spLocks/>
            </p:cNvSpPr>
            <p:nvPr/>
          </p:nvSpPr>
          <p:spPr bwMode="auto">
            <a:xfrm>
              <a:off x="2770" y="1683"/>
              <a:ext cx="75" cy="67"/>
            </a:xfrm>
            <a:custGeom>
              <a:avLst/>
              <a:gdLst/>
              <a:ahLst/>
              <a:cxnLst>
                <a:cxn ang="0">
                  <a:pos x="37" y="0"/>
                </a:cxn>
                <a:cxn ang="0">
                  <a:pos x="47" y="23"/>
                </a:cxn>
                <a:cxn ang="0">
                  <a:pos x="60" y="47"/>
                </a:cxn>
                <a:cxn ang="0">
                  <a:pos x="75" y="67"/>
                </a:cxn>
                <a:cxn ang="0">
                  <a:pos x="37" y="52"/>
                </a:cxn>
                <a:cxn ang="0">
                  <a:pos x="0" y="67"/>
                </a:cxn>
                <a:cxn ang="0">
                  <a:pos x="16" y="47"/>
                </a:cxn>
                <a:cxn ang="0">
                  <a:pos x="28" y="23"/>
                </a:cxn>
                <a:cxn ang="0">
                  <a:pos x="37" y="0"/>
                </a:cxn>
              </a:cxnLst>
              <a:rect l="0" t="0" r="r" b="b"/>
              <a:pathLst>
                <a:path w="75" h="67">
                  <a:moveTo>
                    <a:pt x="37" y="0"/>
                  </a:moveTo>
                  <a:lnTo>
                    <a:pt x="47" y="23"/>
                  </a:lnTo>
                  <a:lnTo>
                    <a:pt x="60" y="47"/>
                  </a:lnTo>
                  <a:lnTo>
                    <a:pt x="75" y="67"/>
                  </a:lnTo>
                  <a:lnTo>
                    <a:pt x="37" y="52"/>
                  </a:lnTo>
                  <a:lnTo>
                    <a:pt x="0" y="67"/>
                  </a:lnTo>
                  <a:lnTo>
                    <a:pt x="16" y="47"/>
                  </a:lnTo>
                  <a:lnTo>
                    <a:pt x="28" y="23"/>
                  </a:lnTo>
                  <a:lnTo>
                    <a:pt x="37"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52" name="Line 1728"/>
            <p:cNvSpPr>
              <a:spLocks noChangeShapeType="1"/>
            </p:cNvSpPr>
            <p:nvPr/>
          </p:nvSpPr>
          <p:spPr bwMode="auto">
            <a:xfrm flipH="1">
              <a:off x="2920" y="2627"/>
              <a:ext cx="515"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53" name="Freeform 1729"/>
            <p:cNvSpPr>
              <a:spLocks/>
            </p:cNvSpPr>
            <p:nvPr/>
          </p:nvSpPr>
          <p:spPr bwMode="auto">
            <a:xfrm>
              <a:off x="2873" y="2590"/>
              <a:ext cx="66" cy="74"/>
            </a:xfrm>
            <a:custGeom>
              <a:avLst/>
              <a:gdLst/>
              <a:ahLst/>
              <a:cxnLst>
                <a:cxn ang="0">
                  <a:pos x="66" y="0"/>
                </a:cxn>
                <a:cxn ang="0">
                  <a:pos x="53" y="37"/>
                </a:cxn>
                <a:cxn ang="0">
                  <a:pos x="66" y="74"/>
                </a:cxn>
                <a:cxn ang="0">
                  <a:pos x="46" y="58"/>
                </a:cxn>
                <a:cxn ang="0">
                  <a:pos x="23" y="46"/>
                </a:cxn>
                <a:cxn ang="0">
                  <a:pos x="0" y="37"/>
                </a:cxn>
                <a:cxn ang="0">
                  <a:pos x="23" y="26"/>
                </a:cxn>
                <a:cxn ang="0">
                  <a:pos x="46" y="14"/>
                </a:cxn>
                <a:cxn ang="0">
                  <a:pos x="66" y="0"/>
                </a:cxn>
              </a:cxnLst>
              <a:rect l="0" t="0" r="r" b="b"/>
              <a:pathLst>
                <a:path w="66" h="74">
                  <a:moveTo>
                    <a:pt x="66" y="0"/>
                  </a:moveTo>
                  <a:lnTo>
                    <a:pt x="53" y="37"/>
                  </a:lnTo>
                  <a:lnTo>
                    <a:pt x="66" y="74"/>
                  </a:lnTo>
                  <a:lnTo>
                    <a:pt x="46" y="58"/>
                  </a:lnTo>
                  <a:lnTo>
                    <a:pt x="23" y="46"/>
                  </a:lnTo>
                  <a:lnTo>
                    <a:pt x="0" y="37"/>
                  </a:lnTo>
                  <a:lnTo>
                    <a:pt x="23" y="26"/>
                  </a:lnTo>
                  <a:lnTo>
                    <a:pt x="46" y="14"/>
                  </a:lnTo>
                  <a:lnTo>
                    <a:pt x="66"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54" name="Line 1730"/>
            <p:cNvSpPr>
              <a:spLocks noChangeShapeType="1"/>
            </p:cNvSpPr>
            <p:nvPr/>
          </p:nvSpPr>
          <p:spPr bwMode="auto">
            <a:xfrm flipH="1">
              <a:off x="2920" y="2674"/>
              <a:ext cx="65"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55" name="Freeform 1731"/>
            <p:cNvSpPr>
              <a:spLocks/>
            </p:cNvSpPr>
            <p:nvPr/>
          </p:nvSpPr>
          <p:spPr bwMode="auto">
            <a:xfrm>
              <a:off x="2873" y="2637"/>
              <a:ext cx="66" cy="76"/>
            </a:xfrm>
            <a:custGeom>
              <a:avLst/>
              <a:gdLst/>
              <a:ahLst/>
              <a:cxnLst>
                <a:cxn ang="0">
                  <a:pos x="66" y="0"/>
                </a:cxn>
                <a:cxn ang="0">
                  <a:pos x="53" y="37"/>
                </a:cxn>
                <a:cxn ang="0">
                  <a:pos x="66" y="76"/>
                </a:cxn>
                <a:cxn ang="0">
                  <a:pos x="46" y="60"/>
                </a:cxn>
                <a:cxn ang="0">
                  <a:pos x="23" y="48"/>
                </a:cxn>
                <a:cxn ang="0">
                  <a:pos x="0" y="37"/>
                </a:cxn>
                <a:cxn ang="0">
                  <a:pos x="23" y="28"/>
                </a:cxn>
                <a:cxn ang="0">
                  <a:pos x="46" y="16"/>
                </a:cxn>
                <a:cxn ang="0">
                  <a:pos x="66" y="0"/>
                </a:cxn>
              </a:cxnLst>
              <a:rect l="0" t="0" r="r" b="b"/>
              <a:pathLst>
                <a:path w="66" h="76">
                  <a:moveTo>
                    <a:pt x="66" y="0"/>
                  </a:moveTo>
                  <a:lnTo>
                    <a:pt x="53" y="37"/>
                  </a:lnTo>
                  <a:lnTo>
                    <a:pt x="66" y="76"/>
                  </a:lnTo>
                  <a:lnTo>
                    <a:pt x="46" y="60"/>
                  </a:lnTo>
                  <a:lnTo>
                    <a:pt x="23" y="48"/>
                  </a:lnTo>
                  <a:lnTo>
                    <a:pt x="0" y="37"/>
                  </a:lnTo>
                  <a:lnTo>
                    <a:pt x="23" y="28"/>
                  </a:lnTo>
                  <a:lnTo>
                    <a:pt x="46" y="16"/>
                  </a:lnTo>
                  <a:lnTo>
                    <a:pt x="66"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56" name="Line 1732"/>
            <p:cNvSpPr>
              <a:spLocks noChangeShapeType="1"/>
            </p:cNvSpPr>
            <p:nvPr/>
          </p:nvSpPr>
          <p:spPr bwMode="auto">
            <a:xfrm flipH="1">
              <a:off x="3039" y="2572"/>
              <a:ext cx="86"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57" name="Freeform 1733"/>
            <p:cNvSpPr>
              <a:spLocks/>
            </p:cNvSpPr>
            <p:nvPr/>
          </p:nvSpPr>
          <p:spPr bwMode="auto">
            <a:xfrm>
              <a:off x="2992" y="2536"/>
              <a:ext cx="66" cy="73"/>
            </a:xfrm>
            <a:custGeom>
              <a:avLst/>
              <a:gdLst/>
              <a:ahLst/>
              <a:cxnLst>
                <a:cxn ang="0">
                  <a:pos x="66" y="0"/>
                </a:cxn>
                <a:cxn ang="0">
                  <a:pos x="52" y="36"/>
                </a:cxn>
                <a:cxn ang="0">
                  <a:pos x="66" y="73"/>
                </a:cxn>
                <a:cxn ang="0">
                  <a:pos x="45" y="59"/>
                </a:cxn>
                <a:cxn ang="0">
                  <a:pos x="23" y="47"/>
                </a:cxn>
                <a:cxn ang="0">
                  <a:pos x="0" y="36"/>
                </a:cxn>
                <a:cxn ang="0">
                  <a:pos x="23" y="26"/>
                </a:cxn>
                <a:cxn ang="0">
                  <a:pos x="45" y="14"/>
                </a:cxn>
                <a:cxn ang="0">
                  <a:pos x="66" y="0"/>
                </a:cxn>
              </a:cxnLst>
              <a:rect l="0" t="0" r="r" b="b"/>
              <a:pathLst>
                <a:path w="66" h="73">
                  <a:moveTo>
                    <a:pt x="66" y="0"/>
                  </a:moveTo>
                  <a:lnTo>
                    <a:pt x="52" y="36"/>
                  </a:lnTo>
                  <a:lnTo>
                    <a:pt x="66" y="73"/>
                  </a:lnTo>
                  <a:lnTo>
                    <a:pt x="45" y="59"/>
                  </a:lnTo>
                  <a:lnTo>
                    <a:pt x="23" y="47"/>
                  </a:lnTo>
                  <a:lnTo>
                    <a:pt x="0" y="36"/>
                  </a:lnTo>
                  <a:lnTo>
                    <a:pt x="23" y="26"/>
                  </a:lnTo>
                  <a:lnTo>
                    <a:pt x="45" y="14"/>
                  </a:lnTo>
                  <a:lnTo>
                    <a:pt x="66"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58" name="Line 1734"/>
            <p:cNvSpPr>
              <a:spLocks noChangeShapeType="1"/>
            </p:cNvSpPr>
            <p:nvPr/>
          </p:nvSpPr>
          <p:spPr bwMode="auto">
            <a:xfrm>
              <a:off x="2615" y="2055"/>
              <a:ext cx="379"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59" name="Freeform 1735"/>
            <p:cNvSpPr>
              <a:spLocks/>
            </p:cNvSpPr>
            <p:nvPr/>
          </p:nvSpPr>
          <p:spPr bwMode="auto">
            <a:xfrm>
              <a:off x="2974" y="2016"/>
              <a:ext cx="67" cy="76"/>
            </a:xfrm>
            <a:custGeom>
              <a:avLst/>
              <a:gdLst/>
              <a:ahLst/>
              <a:cxnLst>
                <a:cxn ang="0">
                  <a:pos x="0" y="0"/>
                </a:cxn>
                <a:cxn ang="0">
                  <a:pos x="21" y="16"/>
                </a:cxn>
                <a:cxn ang="0">
                  <a:pos x="44" y="28"/>
                </a:cxn>
                <a:cxn ang="0">
                  <a:pos x="67" y="39"/>
                </a:cxn>
                <a:cxn ang="0">
                  <a:pos x="44" y="48"/>
                </a:cxn>
                <a:cxn ang="0">
                  <a:pos x="21" y="60"/>
                </a:cxn>
                <a:cxn ang="0">
                  <a:pos x="0" y="76"/>
                </a:cxn>
                <a:cxn ang="0">
                  <a:pos x="14" y="39"/>
                </a:cxn>
                <a:cxn ang="0">
                  <a:pos x="0" y="0"/>
                </a:cxn>
              </a:cxnLst>
              <a:rect l="0" t="0" r="r" b="b"/>
              <a:pathLst>
                <a:path w="67" h="76">
                  <a:moveTo>
                    <a:pt x="0" y="0"/>
                  </a:moveTo>
                  <a:lnTo>
                    <a:pt x="21" y="16"/>
                  </a:lnTo>
                  <a:lnTo>
                    <a:pt x="44" y="28"/>
                  </a:lnTo>
                  <a:lnTo>
                    <a:pt x="67" y="39"/>
                  </a:lnTo>
                  <a:lnTo>
                    <a:pt x="44" y="48"/>
                  </a:lnTo>
                  <a:lnTo>
                    <a:pt x="21" y="60"/>
                  </a:lnTo>
                  <a:lnTo>
                    <a:pt x="0" y="76"/>
                  </a:lnTo>
                  <a:lnTo>
                    <a:pt x="14" y="39"/>
                  </a:lnTo>
                  <a:lnTo>
                    <a:pt x="0"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60" name="Line 1736"/>
            <p:cNvSpPr>
              <a:spLocks noChangeShapeType="1"/>
            </p:cNvSpPr>
            <p:nvPr/>
          </p:nvSpPr>
          <p:spPr bwMode="auto">
            <a:xfrm flipH="1">
              <a:off x="3039" y="2502"/>
              <a:ext cx="401" cy="1"/>
            </a:xfrm>
            <a:prstGeom prst="line">
              <a:avLst/>
            </a:prstGeom>
            <a:noFill/>
            <a:ln w="12">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61" name="Freeform 1737"/>
            <p:cNvSpPr>
              <a:spLocks/>
            </p:cNvSpPr>
            <p:nvPr/>
          </p:nvSpPr>
          <p:spPr bwMode="auto">
            <a:xfrm>
              <a:off x="2992" y="2465"/>
              <a:ext cx="66" cy="74"/>
            </a:xfrm>
            <a:custGeom>
              <a:avLst/>
              <a:gdLst/>
              <a:ahLst/>
              <a:cxnLst>
                <a:cxn ang="0">
                  <a:pos x="66" y="0"/>
                </a:cxn>
                <a:cxn ang="0">
                  <a:pos x="52" y="37"/>
                </a:cxn>
                <a:cxn ang="0">
                  <a:pos x="66" y="74"/>
                </a:cxn>
                <a:cxn ang="0">
                  <a:pos x="45" y="60"/>
                </a:cxn>
                <a:cxn ang="0">
                  <a:pos x="23" y="48"/>
                </a:cxn>
                <a:cxn ang="0">
                  <a:pos x="0" y="37"/>
                </a:cxn>
                <a:cxn ang="0">
                  <a:pos x="23" y="27"/>
                </a:cxn>
                <a:cxn ang="0">
                  <a:pos x="45" y="14"/>
                </a:cxn>
                <a:cxn ang="0">
                  <a:pos x="66" y="0"/>
                </a:cxn>
              </a:cxnLst>
              <a:rect l="0" t="0" r="r" b="b"/>
              <a:pathLst>
                <a:path w="66" h="74">
                  <a:moveTo>
                    <a:pt x="66" y="0"/>
                  </a:moveTo>
                  <a:lnTo>
                    <a:pt x="52" y="37"/>
                  </a:lnTo>
                  <a:lnTo>
                    <a:pt x="66" y="74"/>
                  </a:lnTo>
                  <a:lnTo>
                    <a:pt x="45" y="60"/>
                  </a:lnTo>
                  <a:lnTo>
                    <a:pt x="23" y="48"/>
                  </a:lnTo>
                  <a:lnTo>
                    <a:pt x="0" y="37"/>
                  </a:lnTo>
                  <a:lnTo>
                    <a:pt x="23" y="27"/>
                  </a:lnTo>
                  <a:lnTo>
                    <a:pt x="45" y="14"/>
                  </a:lnTo>
                  <a:lnTo>
                    <a:pt x="66" y="0"/>
                  </a:lnTo>
                  <a:close/>
                </a:path>
              </a:pathLst>
            </a:custGeom>
            <a:solidFill>
              <a:srgbClr val="7F7F7F"/>
            </a:solidFill>
            <a:ln w="0">
              <a:solidFill>
                <a:srgbClr val="7F7F7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62" name="Rectangle 1738"/>
            <p:cNvSpPr>
              <a:spLocks noChangeArrowheads="1"/>
            </p:cNvSpPr>
            <p:nvPr/>
          </p:nvSpPr>
          <p:spPr bwMode="auto">
            <a:xfrm>
              <a:off x="426" y="1339"/>
              <a:ext cx="208" cy="1558"/>
            </a:xfrm>
            <a:prstGeom prst="rect">
              <a:avLst/>
            </a:prstGeom>
            <a:solidFill>
              <a:srgbClr val="F2F2F2"/>
            </a:solidFill>
            <a:ln w="0">
              <a:solidFill>
                <a:srgbClr val="F2F2F2"/>
              </a:solidFill>
              <a:prstDash val="solid"/>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28363" name="Line 1739"/>
            <p:cNvSpPr>
              <a:spLocks noChangeShapeType="1"/>
            </p:cNvSpPr>
            <p:nvPr/>
          </p:nvSpPr>
          <p:spPr bwMode="auto">
            <a:xfrm>
              <a:off x="503" y="2897"/>
              <a:ext cx="40" cy="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64" name="Line 1740"/>
            <p:cNvSpPr>
              <a:spLocks noChangeShapeType="1"/>
            </p:cNvSpPr>
            <p:nvPr/>
          </p:nvSpPr>
          <p:spPr bwMode="auto">
            <a:xfrm>
              <a:off x="581" y="2897"/>
              <a:ext cx="39" cy="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65" name="Line 1741"/>
            <p:cNvSpPr>
              <a:spLocks noChangeShapeType="1"/>
            </p:cNvSpPr>
            <p:nvPr/>
          </p:nvSpPr>
          <p:spPr bwMode="auto">
            <a:xfrm flipV="1">
              <a:off x="634" y="2832"/>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66" name="Line 1742"/>
            <p:cNvSpPr>
              <a:spLocks noChangeShapeType="1"/>
            </p:cNvSpPr>
            <p:nvPr/>
          </p:nvSpPr>
          <p:spPr bwMode="auto">
            <a:xfrm flipV="1">
              <a:off x="634" y="2755"/>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67" name="Line 1743"/>
            <p:cNvSpPr>
              <a:spLocks noChangeShapeType="1"/>
            </p:cNvSpPr>
            <p:nvPr/>
          </p:nvSpPr>
          <p:spPr bwMode="auto">
            <a:xfrm flipV="1">
              <a:off x="634" y="2676"/>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68" name="Line 1744"/>
            <p:cNvSpPr>
              <a:spLocks noChangeShapeType="1"/>
            </p:cNvSpPr>
            <p:nvPr/>
          </p:nvSpPr>
          <p:spPr bwMode="auto">
            <a:xfrm flipV="1">
              <a:off x="634" y="2599"/>
              <a:ext cx="1" cy="38"/>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69" name="Line 1745"/>
            <p:cNvSpPr>
              <a:spLocks noChangeShapeType="1"/>
            </p:cNvSpPr>
            <p:nvPr/>
          </p:nvSpPr>
          <p:spPr bwMode="auto">
            <a:xfrm flipV="1">
              <a:off x="634" y="2520"/>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70" name="Line 1746"/>
            <p:cNvSpPr>
              <a:spLocks noChangeShapeType="1"/>
            </p:cNvSpPr>
            <p:nvPr/>
          </p:nvSpPr>
          <p:spPr bwMode="auto">
            <a:xfrm flipV="1">
              <a:off x="634" y="2443"/>
              <a:ext cx="1" cy="38"/>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71" name="Line 1747"/>
            <p:cNvSpPr>
              <a:spLocks noChangeShapeType="1"/>
            </p:cNvSpPr>
            <p:nvPr/>
          </p:nvSpPr>
          <p:spPr bwMode="auto">
            <a:xfrm flipV="1">
              <a:off x="634" y="2364"/>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72" name="Line 1748"/>
            <p:cNvSpPr>
              <a:spLocks noChangeShapeType="1"/>
            </p:cNvSpPr>
            <p:nvPr/>
          </p:nvSpPr>
          <p:spPr bwMode="auto">
            <a:xfrm flipV="1">
              <a:off x="634" y="2286"/>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73" name="Line 1749"/>
            <p:cNvSpPr>
              <a:spLocks noChangeShapeType="1"/>
            </p:cNvSpPr>
            <p:nvPr/>
          </p:nvSpPr>
          <p:spPr bwMode="auto">
            <a:xfrm flipV="1">
              <a:off x="634" y="2207"/>
              <a:ext cx="1" cy="4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74" name="Line 1750"/>
            <p:cNvSpPr>
              <a:spLocks noChangeShapeType="1"/>
            </p:cNvSpPr>
            <p:nvPr/>
          </p:nvSpPr>
          <p:spPr bwMode="auto">
            <a:xfrm flipV="1">
              <a:off x="634" y="2130"/>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75" name="Line 1751"/>
            <p:cNvSpPr>
              <a:spLocks noChangeShapeType="1"/>
            </p:cNvSpPr>
            <p:nvPr/>
          </p:nvSpPr>
          <p:spPr bwMode="auto">
            <a:xfrm flipV="1">
              <a:off x="634" y="2051"/>
              <a:ext cx="1" cy="4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76" name="Line 1752"/>
            <p:cNvSpPr>
              <a:spLocks noChangeShapeType="1"/>
            </p:cNvSpPr>
            <p:nvPr/>
          </p:nvSpPr>
          <p:spPr bwMode="auto">
            <a:xfrm flipV="1">
              <a:off x="634" y="1974"/>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77" name="Line 1753"/>
            <p:cNvSpPr>
              <a:spLocks noChangeShapeType="1"/>
            </p:cNvSpPr>
            <p:nvPr/>
          </p:nvSpPr>
          <p:spPr bwMode="auto">
            <a:xfrm flipV="1">
              <a:off x="634" y="1895"/>
              <a:ext cx="1" cy="4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78" name="Line 1754"/>
            <p:cNvSpPr>
              <a:spLocks noChangeShapeType="1"/>
            </p:cNvSpPr>
            <p:nvPr/>
          </p:nvSpPr>
          <p:spPr bwMode="auto">
            <a:xfrm flipV="1">
              <a:off x="634" y="1818"/>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79" name="Line 1755"/>
            <p:cNvSpPr>
              <a:spLocks noChangeShapeType="1"/>
            </p:cNvSpPr>
            <p:nvPr/>
          </p:nvSpPr>
          <p:spPr bwMode="auto">
            <a:xfrm flipV="1">
              <a:off x="634" y="1739"/>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80" name="Line 1756"/>
            <p:cNvSpPr>
              <a:spLocks noChangeShapeType="1"/>
            </p:cNvSpPr>
            <p:nvPr/>
          </p:nvSpPr>
          <p:spPr bwMode="auto">
            <a:xfrm flipV="1">
              <a:off x="634" y="1662"/>
              <a:ext cx="1" cy="38"/>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81" name="Line 1757"/>
            <p:cNvSpPr>
              <a:spLocks noChangeShapeType="1"/>
            </p:cNvSpPr>
            <p:nvPr/>
          </p:nvSpPr>
          <p:spPr bwMode="auto">
            <a:xfrm flipV="1">
              <a:off x="634" y="1583"/>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82" name="Line 1758"/>
            <p:cNvSpPr>
              <a:spLocks noChangeShapeType="1"/>
            </p:cNvSpPr>
            <p:nvPr/>
          </p:nvSpPr>
          <p:spPr bwMode="auto">
            <a:xfrm flipV="1">
              <a:off x="634" y="1506"/>
              <a:ext cx="1" cy="38"/>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83" name="Line 1759"/>
            <p:cNvSpPr>
              <a:spLocks noChangeShapeType="1"/>
            </p:cNvSpPr>
            <p:nvPr/>
          </p:nvSpPr>
          <p:spPr bwMode="auto">
            <a:xfrm flipV="1">
              <a:off x="634" y="1427"/>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84" name="Line 1760"/>
            <p:cNvSpPr>
              <a:spLocks noChangeShapeType="1"/>
            </p:cNvSpPr>
            <p:nvPr/>
          </p:nvSpPr>
          <p:spPr bwMode="auto">
            <a:xfrm flipV="1">
              <a:off x="634" y="1349"/>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85" name="Line 1761"/>
            <p:cNvSpPr>
              <a:spLocks noChangeShapeType="1"/>
            </p:cNvSpPr>
            <p:nvPr/>
          </p:nvSpPr>
          <p:spPr bwMode="auto">
            <a:xfrm flipH="1">
              <a:off x="566" y="1339"/>
              <a:ext cx="40" cy="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86" name="Line 1762"/>
            <p:cNvSpPr>
              <a:spLocks noChangeShapeType="1"/>
            </p:cNvSpPr>
            <p:nvPr/>
          </p:nvSpPr>
          <p:spPr bwMode="auto">
            <a:xfrm flipH="1">
              <a:off x="489" y="1339"/>
              <a:ext cx="38" cy="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87" name="Line 1763"/>
            <p:cNvSpPr>
              <a:spLocks noChangeShapeType="1"/>
            </p:cNvSpPr>
            <p:nvPr/>
          </p:nvSpPr>
          <p:spPr bwMode="auto">
            <a:xfrm flipH="1">
              <a:off x="426" y="1339"/>
              <a:ext cx="24" cy="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88" name="Line 1764"/>
            <p:cNvSpPr>
              <a:spLocks noChangeShapeType="1"/>
            </p:cNvSpPr>
            <p:nvPr/>
          </p:nvSpPr>
          <p:spPr bwMode="auto">
            <a:xfrm>
              <a:off x="426" y="1339"/>
              <a:ext cx="1" cy="16"/>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89" name="Line 1765"/>
            <p:cNvSpPr>
              <a:spLocks noChangeShapeType="1"/>
            </p:cNvSpPr>
            <p:nvPr/>
          </p:nvSpPr>
          <p:spPr bwMode="auto">
            <a:xfrm>
              <a:off x="426" y="1393"/>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90" name="Line 1766"/>
            <p:cNvSpPr>
              <a:spLocks noChangeShapeType="1"/>
            </p:cNvSpPr>
            <p:nvPr/>
          </p:nvSpPr>
          <p:spPr bwMode="auto">
            <a:xfrm>
              <a:off x="426" y="1471"/>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91" name="Line 1767"/>
            <p:cNvSpPr>
              <a:spLocks noChangeShapeType="1"/>
            </p:cNvSpPr>
            <p:nvPr/>
          </p:nvSpPr>
          <p:spPr bwMode="auto">
            <a:xfrm>
              <a:off x="426" y="1549"/>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92" name="Line 1768"/>
            <p:cNvSpPr>
              <a:spLocks noChangeShapeType="1"/>
            </p:cNvSpPr>
            <p:nvPr/>
          </p:nvSpPr>
          <p:spPr bwMode="auto">
            <a:xfrm>
              <a:off x="426" y="1627"/>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93" name="Line 1769"/>
            <p:cNvSpPr>
              <a:spLocks noChangeShapeType="1"/>
            </p:cNvSpPr>
            <p:nvPr/>
          </p:nvSpPr>
          <p:spPr bwMode="auto">
            <a:xfrm>
              <a:off x="426" y="1706"/>
              <a:ext cx="1" cy="38"/>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94" name="Line 1770"/>
            <p:cNvSpPr>
              <a:spLocks noChangeShapeType="1"/>
            </p:cNvSpPr>
            <p:nvPr/>
          </p:nvSpPr>
          <p:spPr bwMode="auto">
            <a:xfrm>
              <a:off x="426" y="1783"/>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95" name="Line 1771"/>
            <p:cNvSpPr>
              <a:spLocks noChangeShapeType="1"/>
            </p:cNvSpPr>
            <p:nvPr/>
          </p:nvSpPr>
          <p:spPr bwMode="auto">
            <a:xfrm>
              <a:off x="426" y="1862"/>
              <a:ext cx="1" cy="38"/>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96" name="Line 1772"/>
            <p:cNvSpPr>
              <a:spLocks noChangeShapeType="1"/>
            </p:cNvSpPr>
            <p:nvPr/>
          </p:nvSpPr>
          <p:spPr bwMode="auto">
            <a:xfrm>
              <a:off x="426" y="1939"/>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97" name="Line 1773"/>
            <p:cNvSpPr>
              <a:spLocks noChangeShapeType="1"/>
            </p:cNvSpPr>
            <p:nvPr/>
          </p:nvSpPr>
          <p:spPr bwMode="auto">
            <a:xfrm>
              <a:off x="426" y="2018"/>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98" name="Line 1774"/>
            <p:cNvSpPr>
              <a:spLocks noChangeShapeType="1"/>
            </p:cNvSpPr>
            <p:nvPr/>
          </p:nvSpPr>
          <p:spPr bwMode="auto">
            <a:xfrm>
              <a:off x="426" y="2095"/>
              <a:ext cx="1" cy="4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399" name="Line 1775"/>
            <p:cNvSpPr>
              <a:spLocks noChangeShapeType="1"/>
            </p:cNvSpPr>
            <p:nvPr/>
          </p:nvSpPr>
          <p:spPr bwMode="auto">
            <a:xfrm>
              <a:off x="426" y="2174"/>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400" name="Line 1776"/>
            <p:cNvSpPr>
              <a:spLocks noChangeShapeType="1"/>
            </p:cNvSpPr>
            <p:nvPr/>
          </p:nvSpPr>
          <p:spPr bwMode="auto">
            <a:xfrm>
              <a:off x="426" y="2251"/>
              <a:ext cx="1" cy="4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401" name="Line 1777"/>
            <p:cNvSpPr>
              <a:spLocks noChangeShapeType="1"/>
            </p:cNvSpPr>
            <p:nvPr/>
          </p:nvSpPr>
          <p:spPr bwMode="auto">
            <a:xfrm>
              <a:off x="426" y="2330"/>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402" name="Line 1778"/>
            <p:cNvSpPr>
              <a:spLocks noChangeShapeType="1"/>
            </p:cNvSpPr>
            <p:nvPr/>
          </p:nvSpPr>
          <p:spPr bwMode="auto">
            <a:xfrm>
              <a:off x="426" y="2407"/>
              <a:ext cx="1" cy="4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403" name="Line 1779"/>
            <p:cNvSpPr>
              <a:spLocks noChangeShapeType="1"/>
            </p:cNvSpPr>
            <p:nvPr/>
          </p:nvSpPr>
          <p:spPr bwMode="auto">
            <a:xfrm>
              <a:off x="426" y="2486"/>
              <a:ext cx="1" cy="39"/>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404" name="Line 1780"/>
            <p:cNvSpPr>
              <a:spLocks noChangeShapeType="1"/>
            </p:cNvSpPr>
            <p:nvPr/>
          </p:nvSpPr>
          <p:spPr bwMode="auto">
            <a:xfrm>
              <a:off x="426" y="2564"/>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405" name="Line 1781"/>
            <p:cNvSpPr>
              <a:spLocks noChangeShapeType="1"/>
            </p:cNvSpPr>
            <p:nvPr/>
          </p:nvSpPr>
          <p:spPr bwMode="auto">
            <a:xfrm>
              <a:off x="426" y="2643"/>
              <a:ext cx="1" cy="38"/>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406" name="Line 1782"/>
            <p:cNvSpPr>
              <a:spLocks noChangeShapeType="1"/>
            </p:cNvSpPr>
            <p:nvPr/>
          </p:nvSpPr>
          <p:spPr bwMode="auto">
            <a:xfrm>
              <a:off x="426" y="2720"/>
              <a:ext cx="1" cy="40"/>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407" name="Line 1783"/>
            <p:cNvSpPr>
              <a:spLocks noChangeShapeType="1"/>
            </p:cNvSpPr>
            <p:nvPr/>
          </p:nvSpPr>
          <p:spPr bwMode="auto">
            <a:xfrm>
              <a:off x="426" y="2799"/>
              <a:ext cx="1" cy="38"/>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408" name="Line 1784"/>
            <p:cNvSpPr>
              <a:spLocks noChangeShapeType="1"/>
            </p:cNvSpPr>
            <p:nvPr/>
          </p:nvSpPr>
          <p:spPr bwMode="auto">
            <a:xfrm>
              <a:off x="426" y="2876"/>
              <a:ext cx="1" cy="2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28409" name="Line 1785"/>
            <p:cNvSpPr>
              <a:spLocks noChangeShapeType="1"/>
            </p:cNvSpPr>
            <p:nvPr/>
          </p:nvSpPr>
          <p:spPr bwMode="auto">
            <a:xfrm>
              <a:off x="426" y="2897"/>
              <a:ext cx="38" cy="1"/>
            </a:xfrm>
            <a:prstGeom prst="line">
              <a:avLst/>
            </a:prstGeom>
            <a:noFill/>
            <a:ln w="12">
              <a:solidFill>
                <a:srgbClr val="999999"/>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grpSp>
      <p:grpSp>
        <p:nvGrpSpPr>
          <p:cNvPr id="7" name="群組 920"/>
          <p:cNvGrpSpPr>
            <a:grpSpLocks/>
          </p:cNvGrpSpPr>
          <p:nvPr/>
        </p:nvGrpSpPr>
        <p:grpSpPr bwMode="auto">
          <a:xfrm>
            <a:off x="0" y="3500438"/>
            <a:ext cx="1211263" cy="1793875"/>
            <a:chOff x="0" y="3501008"/>
            <a:chExt cx="1211627" cy="1793517"/>
          </a:xfrm>
        </p:grpSpPr>
        <p:grpSp>
          <p:nvGrpSpPr>
            <p:cNvPr id="8" name="Group 15"/>
            <p:cNvGrpSpPr>
              <a:grpSpLocks noChangeAspect="1"/>
            </p:cNvGrpSpPr>
            <p:nvPr/>
          </p:nvGrpSpPr>
          <p:grpSpPr bwMode="auto">
            <a:xfrm flipH="1">
              <a:off x="0" y="3501008"/>
              <a:ext cx="1144548" cy="1793517"/>
              <a:chOff x="1600" y="0"/>
              <a:chExt cx="2559" cy="4320"/>
            </a:xfrm>
            <a:effectLst>
              <a:outerShdw blurRad="50800" dist="38100" dir="2700000" algn="tl" rotWithShape="0">
                <a:prstClr val="black">
                  <a:alpha val="40000"/>
                </a:prstClr>
              </a:outerShdw>
            </a:effectLst>
          </p:grpSpPr>
          <p:sp>
            <p:nvSpPr>
              <p:cNvPr id="896" name="AutoShape 14"/>
              <p:cNvSpPr>
                <a:spLocks noChangeAspect="1" noChangeArrowheads="1" noTextEdit="1"/>
              </p:cNvSpPr>
              <p:nvPr/>
            </p:nvSpPr>
            <p:spPr bwMode="auto">
              <a:xfrm>
                <a:off x="1601" y="0"/>
                <a:ext cx="2558" cy="4320"/>
              </a:xfrm>
              <a:prstGeom prst="rect">
                <a:avLst/>
              </a:prstGeom>
              <a:noFill/>
              <a:ln w="9525">
                <a:noFill/>
                <a:miter lim="800000"/>
                <a:headEnd/>
                <a:tailEnd/>
              </a:ln>
            </p:spPr>
            <p:txBody>
              <a:bodyPr/>
              <a:lstStyle/>
              <a:p>
                <a:pPr fontAlgn="auto">
                  <a:spcBef>
                    <a:spcPts val="0"/>
                  </a:spcBef>
                  <a:spcAft>
                    <a:spcPts val="0"/>
                  </a:spcAft>
                  <a:defRPr/>
                </a:pPr>
                <a:endParaRPr lang="zh-TW" altLang="en-US">
                  <a:latin typeface="+mn-lt"/>
                  <a:ea typeface="+mn-ea"/>
                </a:endParaRPr>
              </a:p>
            </p:txBody>
          </p:sp>
          <p:sp>
            <p:nvSpPr>
              <p:cNvPr id="897" name="Freeform 17"/>
              <p:cNvSpPr>
                <a:spLocks/>
              </p:cNvSpPr>
              <p:nvPr/>
            </p:nvSpPr>
            <p:spPr bwMode="auto">
              <a:xfrm>
                <a:off x="1621" y="1207"/>
                <a:ext cx="2508" cy="3092"/>
              </a:xfrm>
              <a:custGeom>
                <a:avLst/>
                <a:gdLst/>
                <a:ahLst/>
                <a:cxnLst>
                  <a:cxn ang="0">
                    <a:pos x="1618" y="11"/>
                  </a:cxn>
                  <a:cxn ang="0">
                    <a:pos x="1725" y="62"/>
                  </a:cxn>
                  <a:cxn ang="0">
                    <a:pos x="1809" y="145"/>
                  </a:cxn>
                  <a:cxn ang="0">
                    <a:pos x="1879" y="254"/>
                  </a:cxn>
                  <a:cxn ang="0">
                    <a:pos x="1985" y="469"/>
                  </a:cxn>
                  <a:cxn ang="0">
                    <a:pos x="2142" y="877"/>
                  </a:cxn>
                  <a:cxn ang="0">
                    <a:pos x="2261" y="1299"/>
                  </a:cxn>
                  <a:cxn ang="0">
                    <a:pos x="2365" y="1722"/>
                  </a:cxn>
                  <a:cxn ang="0">
                    <a:pos x="2448" y="2051"/>
                  </a:cxn>
                  <a:cxn ang="0">
                    <a:pos x="2483" y="2206"/>
                  </a:cxn>
                  <a:cxn ang="0">
                    <a:pos x="2505" y="2362"/>
                  </a:cxn>
                  <a:cxn ang="0">
                    <a:pos x="2503" y="2514"/>
                  </a:cxn>
                  <a:cxn ang="0">
                    <a:pos x="2462" y="2655"/>
                  </a:cxn>
                  <a:cxn ang="0">
                    <a:pos x="2373" y="2782"/>
                  </a:cxn>
                  <a:cxn ang="0">
                    <a:pos x="2238" y="2880"/>
                  </a:cxn>
                  <a:cxn ang="0">
                    <a:pos x="2084" y="2938"/>
                  </a:cxn>
                  <a:cxn ang="0">
                    <a:pos x="1921" y="2977"/>
                  </a:cxn>
                  <a:cxn ang="0">
                    <a:pos x="1808" y="3016"/>
                  </a:cxn>
                  <a:cxn ang="0">
                    <a:pos x="1691" y="3067"/>
                  </a:cxn>
                  <a:cxn ang="0">
                    <a:pos x="1585" y="3092"/>
                  </a:cxn>
                  <a:cxn ang="0">
                    <a:pos x="1605" y="3020"/>
                  </a:cxn>
                  <a:cxn ang="0">
                    <a:pos x="1574" y="2976"/>
                  </a:cxn>
                  <a:cxn ang="0">
                    <a:pos x="1506" y="2951"/>
                  </a:cxn>
                  <a:cxn ang="0">
                    <a:pos x="1414" y="2940"/>
                  </a:cxn>
                  <a:cxn ang="0">
                    <a:pos x="1278" y="2944"/>
                  </a:cxn>
                  <a:cxn ang="0">
                    <a:pos x="1180" y="2951"/>
                  </a:cxn>
                  <a:cxn ang="0">
                    <a:pos x="1101" y="2956"/>
                  </a:cxn>
                  <a:cxn ang="0">
                    <a:pos x="988" y="2952"/>
                  </a:cxn>
                  <a:cxn ang="0">
                    <a:pos x="836" y="2942"/>
                  </a:cxn>
                  <a:cxn ang="0">
                    <a:pos x="692" y="2956"/>
                  </a:cxn>
                  <a:cxn ang="0">
                    <a:pos x="592" y="3001"/>
                  </a:cxn>
                  <a:cxn ang="0">
                    <a:pos x="523" y="3032"/>
                  </a:cxn>
                  <a:cxn ang="0">
                    <a:pos x="440" y="3029"/>
                  </a:cxn>
                  <a:cxn ang="0">
                    <a:pos x="460" y="2948"/>
                  </a:cxn>
                  <a:cxn ang="0">
                    <a:pos x="453" y="2908"/>
                  </a:cxn>
                  <a:cxn ang="0">
                    <a:pos x="422" y="2887"/>
                  </a:cxn>
                  <a:cxn ang="0">
                    <a:pos x="371" y="2866"/>
                  </a:cxn>
                  <a:cxn ang="0">
                    <a:pos x="296" y="2821"/>
                  </a:cxn>
                  <a:cxn ang="0">
                    <a:pos x="241" y="2773"/>
                  </a:cxn>
                  <a:cxn ang="0">
                    <a:pos x="217" y="2710"/>
                  </a:cxn>
                  <a:cxn ang="0">
                    <a:pos x="199" y="2533"/>
                  </a:cxn>
                  <a:cxn ang="0">
                    <a:pos x="194" y="2198"/>
                  </a:cxn>
                  <a:cxn ang="0">
                    <a:pos x="199" y="1866"/>
                  </a:cxn>
                  <a:cxn ang="0">
                    <a:pos x="207" y="1731"/>
                  </a:cxn>
                  <a:cxn ang="0">
                    <a:pos x="228" y="1512"/>
                  </a:cxn>
                  <a:cxn ang="0">
                    <a:pos x="234" y="1348"/>
                  </a:cxn>
                  <a:cxn ang="0">
                    <a:pos x="221" y="1211"/>
                  </a:cxn>
                  <a:cxn ang="0">
                    <a:pos x="183" y="1139"/>
                  </a:cxn>
                  <a:cxn ang="0">
                    <a:pos x="110" y="1085"/>
                  </a:cxn>
                  <a:cxn ang="0">
                    <a:pos x="35" y="1033"/>
                  </a:cxn>
                  <a:cxn ang="0">
                    <a:pos x="0" y="986"/>
                  </a:cxn>
                  <a:cxn ang="0">
                    <a:pos x="25" y="941"/>
                  </a:cxn>
                  <a:cxn ang="0">
                    <a:pos x="76" y="931"/>
                  </a:cxn>
                  <a:cxn ang="0">
                    <a:pos x="140" y="944"/>
                  </a:cxn>
                  <a:cxn ang="0">
                    <a:pos x="200" y="970"/>
                  </a:cxn>
                  <a:cxn ang="0">
                    <a:pos x="244" y="999"/>
                  </a:cxn>
                  <a:cxn ang="0">
                    <a:pos x="254" y="890"/>
                  </a:cxn>
                  <a:cxn ang="0">
                    <a:pos x="272" y="710"/>
                  </a:cxn>
                  <a:cxn ang="0">
                    <a:pos x="314" y="533"/>
                  </a:cxn>
                  <a:cxn ang="0">
                    <a:pos x="384" y="369"/>
                  </a:cxn>
                  <a:cxn ang="0">
                    <a:pos x="491" y="230"/>
                  </a:cxn>
                  <a:cxn ang="0">
                    <a:pos x="640" y="127"/>
                  </a:cxn>
                </a:cxnLst>
                <a:rect l="0" t="0" r="r" b="b"/>
                <a:pathLst>
                  <a:path w="2508" h="3092">
                    <a:moveTo>
                      <a:pt x="1530" y="0"/>
                    </a:moveTo>
                    <a:lnTo>
                      <a:pt x="1576" y="3"/>
                    </a:lnTo>
                    <a:lnTo>
                      <a:pt x="1618" y="11"/>
                    </a:lnTo>
                    <a:lnTo>
                      <a:pt x="1656" y="24"/>
                    </a:lnTo>
                    <a:lnTo>
                      <a:pt x="1692" y="41"/>
                    </a:lnTo>
                    <a:lnTo>
                      <a:pt x="1725" y="62"/>
                    </a:lnTo>
                    <a:lnTo>
                      <a:pt x="1755" y="86"/>
                    </a:lnTo>
                    <a:lnTo>
                      <a:pt x="1783" y="114"/>
                    </a:lnTo>
                    <a:lnTo>
                      <a:pt x="1809" y="145"/>
                    </a:lnTo>
                    <a:lnTo>
                      <a:pt x="1834" y="179"/>
                    </a:lnTo>
                    <a:lnTo>
                      <a:pt x="1858" y="216"/>
                    </a:lnTo>
                    <a:lnTo>
                      <a:pt x="1879" y="254"/>
                    </a:lnTo>
                    <a:lnTo>
                      <a:pt x="1900" y="295"/>
                    </a:lnTo>
                    <a:lnTo>
                      <a:pt x="1921" y="337"/>
                    </a:lnTo>
                    <a:lnTo>
                      <a:pt x="1985" y="469"/>
                    </a:lnTo>
                    <a:lnTo>
                      <a:pt x="2042" y="604"/>
                    </a:lnTo>
                    <a:lnTo>
                      <a:pt x="2095" y="740"/>
                    </a:lnTo>
                    <a:lnTo>
                      <a:pt x="2142" y="877"/>
                    </a:lnTo>
                    <a:lnTo>
                      <a:pt x="2185" y="1017"/>
                    </a:lnTo>
                    <a:lnTo>
                      <a:pt x="2225" y="1157"/>
                    </a:lnTo>
                    <a:lnTo>
                      <a:pt x="2261" y="1299"/>
                    </a:lnTo>
                    <a:lnTo>
                      <a:pt x="2297" y="1440"/>
                    </a:lnTo>
                    <a:lnTo>
                      <a:pt x="2331" y="1581"/>
                    </a:lnTo>
                    <a:lnTo>
                      <a:pt x="2365" y="1722"/>
                    </a:lnTo>
                    <a:lnTo>
                      <a:pt x="2399" y="1863"/>
                    </a:lnTo>
                    <a:lnTo>
                      <a:pt x="2435" y="2002"/>
                    </a:lnTo>
                    <a:lnTo>
                      <a:pt x="2448" y="2051"/>
                    </a:lnTo>
                    <a:lnTo>
                      <a:pt x="2461" y="2102"/>
                    </a:lnTo>
                    <a:lnTo>
                      <a:pt x="2473" y="2155"/>
                    </a:lnTo>
                    <a:lnTo>
                      <a:pt x="2483" y="2206"/>
                    </a:lnTo>
                    <a:lnTo>
                      <a:pt x="2494" y="2258"/>
                    </a:lnTo>
                    <a:lnTo>
                      <a:pt x="2500" y="2311"/>
                    </a:lnTo>
                    <a:lnTo>
                      <a:pt x="2505" y="2362"/>
                    </a:lnTo>
                    <a:lnTo>
                      <a:pt x="2508" y="2413"/>
                    </a:lnTo>
                    <a:lnTo>
                      <a:pt x="2507" y="2464"/>
                    </a:lnTo>
                    <a:lnTo>
                      <a:pt x="2503" y="2514"/>
                    </a:lnTo>
                    <a:lnTo>
                      <a:pt x="2494" y="2562"/>
                    </a:lnTo>
                    <a:lnTo>
                      <a:pt x="2480" y="2609"/>
                    </a:lnTo>
                    <a:lnTo>
                      <a:pt x="2462" y="2655"/>
                    </a:lnTo>
                    <a:lnTo>
                      <a:pt x="2438" y="2699"/>
                    </a:lnTo>
                    <a:lnTo>
                      <a:pt x="2408" y="2741"/>
                    </a:lnTo>
                    <a:lnTo>
                      <a:pt x="2373" y="2782"/>
                    </a:lnTo>
                    <a:lnTo>
                      <a:pt x="2330" y="2820"/>
                    </a:lnTo>
                    <a:lnTo>
                      <a:pt x="2285" y="2853"/>
                    </a:lnTo>
                    <a:lnTo>
                      <a:pt x="2238" y="2880"/>
                    </a:lnTo>
                    <a:lnTo>
                      <a:pt x="2188" y="2902"/>
                    </a:lnTo>
                    <a:lnTo>
                      <a:pt x="2137" y="2922"/>
                    </a:lnTo>
                    <a:lnTo>
                      <a:pt x="2084" y="2938"/>
                    </a:lnTo>
                    <a:lnTo>
                      <a:pt x="2031" y="2952"/>
                    </a:lnTo>
                    <a:lnTo>
                      <a:pt x="1976" y="2965"/>
                    </a:lnTo>
                    <a:lnTo>
                      <a:pt x="1921" y="2977"/>
                    </a:lnTo>
                    <a:lnTo>
                      <a:pt x="1885" y="2986"/>
                    </a:lnTo>
                    <a:lnTo>
                      <a:pt x="1847" y="3001"/>
                    </a:lnTo>
                    <a:lnTo>
                      <a:pt x="1808" y="3016"/>
                    </a:lnTo>
                    <a:lnTo>
                      <a:pt x="1768" y="3033"/>
                    </a:lnTo>
                    <a:lnTo>
                      <a:pt x="1729" y="3052"/>
                    </a:lnTo>
                    <a:lnTo>
                      <a:pt x="1691" y="3067"/>
                    </a:lnTo>
                    <a:lnTo>
                      <a:pt x="1653" y="3080"/>
                    </a:lnTo>
                    <a:lnTo>
                      <a:pt x="1618" y="3090"/>
                    </a:lnTo>
                    <a:lnTo>
                      <a:pt x="1585" y="3092"/>
                    </a:lnTo>
                    <a:lnTo>
                      <a:pt x="1598" y="3065"/>
                    </a:lnTo>
                    <a:lnTo>
                      <a:pt x="1605" y="3041"/>
                    </a:lnTo>
                    <a:lnTo>
                      <a:pt x="1605" y="3020"/>
                    </a:lnTo>
                    <a:lnTo>
                      <a:pt x="1599" y="3003"/>
                    </a:lnTo>
                    <a:lnTo>
                      <a:pt x="1589" y="2987"/>
                    </a:lnTo>
                    <a:lnTo>
                      <a:pt x="1574" y="2976"/>
                    </a:lnTo>
                    <a:lnTo>
                      <a:pt x="1555" y="2965"/>
                    </a:lnTo>
                    <a:lnTo>
                      <a:pt x="1532" y="2956"/>
                    </a:lnTo>
                    <a:lnTo>
                      <a:pt x="1506" y="2951"/>
                    </a:lnTo>
                    <a:lnTo>
                      <a:pt x="1479" y="2946"/>
                    </a:lnTo>
                    <a:lnTo>
                      <a:pt x="1447" y="2943"/>
                    </a:lnTo>
                    <a:lnTo>
                      <a:pt x="1414" y="2940"/>
                    </a:lnTo>
                    <a:lnTo>
                      <a:pt x="1346" y="2940"/>
                    </a:lnTo>
                    <a:lnTo>
                      <a:pt x="1312" y="2942"/>
                    </a:lnTo>
                    <a:lnTo>
                      <a:pt x="1278" y="2944"/>
                    </a:lnTo>
                    <a:lnTo>
                      <a:pt x="1244" y="2946"/>
                    </a:lnTo>
                    <a:lnTo>
                      <a:pt x="1211" y="2948"/>
                    </a:lnTo>
                    <a:lnTo>
                      <a:pt x="1180" y="2951"/>
                    </a:lnTo>
                    <a:lnTo>
                      <a:pt x="1151" y="2952"/>
                    </a:lnTo>
                    <a:lnTo>
                      <a:pt x="1125" y="2955"/>
                    </a:lnTo>
                    <a:lnTo>
                      <a:pt x="1101" y="2956"/>
                    </a:lnTo>
                    <a:lnTo>
                      <a:pt x="1081" y="2956"/>
                    </a:lnTo>
                    <a:lnTo>
                      <a:pt x="1037" y="2955"/>
                    </a:lnTo>
                    <a:lnTo>
                      <a:pt x="988" y="2952"/>
                    </a:lnTo>
                    <a:lnTo>
                      <a:pt x="939" y="2948"/>
                    </a:lnTo>
                    <a:lnTo>
                      <a:pt x="887" y="2944"/>
                    </a:lnTo>
                    <a:lnTo>
                      <a:pt x="836" y="2942"/>
                    </a:lnTo>
                    <a:lnTo>
                      <a:pt x="786" y="2943"/>
                    </a:lnTo>
                    <a:lnTo>
                      <a:pt x="738" y="2947"/>
                    </a:lnTo>
                    <a:lnTo>
                      <a:pt x="692" y="2956"/>
                    </a:lnTo>
                    <a:lnTo>
                      <a:pt x="664" y="2964"/>
                    </a:lnTo>
                    <a:lnTo>
                      <a:pt x="640" y="2974"/>
                    </a:lnTo>
                    <a:lnTo>
                      <a:pt x="592" y="3001"/>
                    </a:lnTo>
                    <a:lnTo>
                      <a:pt x="570" y="3012"/>
                    </a:lnTo>
                    <a:lnTo>
                      <a:pt x="546" y="3023"/>
                    </a:lnTo>
                    <a:lnTo>
                      <a:pt x="523" y="3032"/>
                    </a:lnTo>
                    <a:lnTo>
                      <a:pt x="498" y="3036"/>
                    </a:lnTo>
                    <a:lnTo>
                      <a:pt x="470" y="3036"/>
                    </a:lnTo>
                    <a:lnTo>
                      <a:pt x="440" y="3029"/>
                    </a:lnTo>
                    <a:lnTo>
                      <a:pt x="449" y="2997"/>
                    </a:lnTo>
                    <a:lnTo>
                      <a:pt x="456" y="2970"/>
                    </a:lnTo>
                    <a:lnTo>
                      <a:pt x="460" y="2948"/>
                    </a:lnTo>
                    <a:lnTo>
                      <a:pt x="460" y="2931"/>
                    </a:lnTo>
                    <a:lnTo>
                      <a:pt x="459" y="2918"/>
                    </a:lnTo>
                    <a:lnTo>
                      <a:pt x="453" y="2908"/>
                    </a:lnTo>
                    <a:lnTo>
                      <a:pt x="446" y="2900"/>
                    </a:lnTo>
                    <a:lnTo>
                      <a:pt x="435" y="2893"/>
                    </a:lnTo>
                    <a:lnTo>
                      <a:pt x="422" y="2887"/>
                    </a:lnTo>
                    <a:lnTo>
                      <a:pt x="407" y="2881"/>
                    </a:lnTo>
                    <a:lnTo>
                      <a:pt x="390" y="2874"/>
                    </a:lnTo>
                    <a:lnTo>
                      <a:pt x="371" y="2866"/>
                    </a:lnTo>
                    <a:lnTo>
                      <a:pt x="348" y="2855"/>
                    </a:lnTo>
                    <a:lnTo>
                      <a:pt x="325" y="2841"/>
                    </a:lnTo>
                    <a:lnTo>
                      <a:pt x="296" y="2821"/>
                    </a:lnTo>
                    <a:lnTo>
                      <a:pt x="274" y="2805"/>
                    </a:lnTo>
                    <a:lnTo>
                      <a:pt x="255" y="2790"/>
                    </a:lnTo>
                    <a:lnTo>
                      <a:pt x="241" y="2773"/>
                    </a:lnTo>
                    <a:lnTo>
                      <a:pt x="230" y="2756"/>
                    </a:lnTo>
                    <a:lnTo>
                      <a:pt x="223" y="2735"/>
                    </a:lnTo>
                    <a:lnTo>
                      <a:pt x="217" y="2710"/>
                    </a:lnTo>
                    <a:lnTo>
                      <a:pt x="213" y="2680"/>
                    </a:lnTo>
                    <a:lnTo>
                      <a:pt x="209" y="2642"/>
                    </a:lnTo>
                    <a:lnTo>
                      <a:pt x="199" y="2533"/>
                    </a:lnTo>
                    <a:lnTo>
                      <a:pt x="194" y="2422"/>
                    </a:lnTo>
                    <a:lnTo>
                      <a:pt x="192" y="2309"/>
                    </a:lnTo>
                    <a:lnTo>
                      <a:pt x="194" y="2198"/>
                    </a:lnTo>
                    <a:lnTo>
                      <a:pt x="195" y="2085"/>
                    </a:lnTo>
                    <a:lnTo>
                      <a:pt x="198" y="1974"/>
                    </a:lnTo>
                    <a:lnTo>
                      <a:pt x="199" y="1866"/>
                    </a:lnTo>
                    <a:lnTo>
                      <a:pt x="200" y="1825"/>
                    </a:lnTo>
                    <a:lnTo>
                      <a:pt x="203" y="1779"/>
                    </a:lnTo>
                    <a:lnTo>
                      <a:pt x="207" y="1731"/>
                    </a:lnTo>
                    <a:lnTo>
                      <a:pt x="212" y="1678"/>
                    </a:lnTo>
                    <a:lnTo>
                      <a:pt x="223" y="1568"/>
                    </a:lnTo>
                    <a:lnTo>
                      <a:pt x="228" y="1512"/>
                    </a:lnTo>
                    <a:lnTo>
                      <a:pt x="232" y="1456"/>
                    </a:lnTo>
                    <a:lnTo>
                      <a:pt x="234" y="1402"/>
                    </a:lnTo>
                    <a:lnTo>
                      <a:pt x="234" y="1348"/>
                    </a:lnTo>
                    <a:lnTo>
                      <a:pt x="233" y="1299"/>
                    </a:lnTo>
                    <a:lnTo>
                      <a:pt x="229" y="1253"/>
                    </a:lnTo>
                    <a:lnTo>
                      <a:pt x="221" y="1211"/>
                    </a:lnTo>
                    <a:lnTo>
                      <a:pt x="209" y="1174"/>
                    </a:lnTo>
                    <a:lnTo>
                      <a:pt x="200" y="1157"/>
                    </a:lnTo>
                    <a:lnTo>
                      <a:pt x="183" y="1139"/>
                    </a:lnTo>
                    <a:lnTo>
                      <a:pt x="162" y="1121"/>
                    </a:lnTo>
                    <a:lnTo>
                      <a:pt x="137" y="1104"/>
                    </a:lnTo>
                    <a:lnTo>
                      <a:pt x="110" y="1085"/>
                    </a:lnTo>
                    <a:lnTo>
                      <a:pt x="84" y="1067"/>
                    </a:lnTo>
                    <a:lnTo>
                      <a:pt x="57" y="1050"/>
                    </a:lnTo>
                    <a:lnTo>
                      <a:pt x="35" y="1033"/>
                    </a:lnTo>
                    <a:lnTo>
                      <a:pt x="17" y="1016"/>
                    </a:lnTo>
                    <a:lnTo>
                      <a:pt x="4" y="1000"/>
                    </a:lnTo>
                    <a:lnTo>
                      <a:pt x="0" y="986"/>
                    </a:lnTo>
                    <a:lnTo>
                      <a:pt x="4" y="966"/>
                    </a:lnTo>
                    <a:lnTo>
                      <a:pt x="13" y="952"/>
                    </a:lnTo>
                    <a:lnTo>
                      <a:pt x="25" y="941"/>
                    </a:lnTo>
                    <a:lnTo>
                      <a:pt x="39" y="935"/>
                    </a:lnTo>
                    <a:lnTo>
                      <a:pt x="56" y="931"/>
                    </a:lnTo>
                    <a:lnTo>
                      <a:pt x="76" y="931"/>
                    </a:lnTo>
                    <a:lnTo>
                      <a:pt x="97" y="933"/>
                    </a:lnTo>
                    <a:lnTo>
                      <a:pt x="118" y="937"/>
                    </a:lnTo>
                    <a:lnTo>
                      <a:pt x="140" y="944"/>
                    </a:lnTo>
                    <a:lnTo>
                      <a:pt x="161" y="952"/>
                    </a:lnTo>
                    <a:lnTo>
                      <a:pt x="181" y="960"/>
                    </a:lnTo>
                    <a:lnTo>
                      <a:pt x="200" y="970"/>
                    </a:lnTo>
                    <a:lnTo>
                      <a:pt x="217" y="979"/>
                    </a:lnTo>
                    <a:lnTo>
                      <a:pt x="232" y="990"/>
                    </a:lnTo>
                    <a:lnTo>
                      <a:pt x="244" y="999"/>
                    </a:lnTo>
                    <a:lnTo>
                      <a:pt x="251" y="1007"/>
                    </a:lnTo>
                    <a:lnTo>
                      <a:pt x="253" y="949"/>
                    </a:lnTo>
                    <a:lnTo>
                      <a:pt x="254" y="890"/>
                    </a:lnTo>
                    <a:lnTo>
                      <a:pt x="258" y="830"/>
                    </a:lnTo>
                    <a:lnTo>
                      <a:pt x="265" y="770"/>
                    </a:lnTo>
                    <a:lnTo>
                      <a:pt x="272" y="710"/>
                    </a:lnTo>
                    <a:lnTo>
                      <a:pt x="284" y="649"/>
                    </a:lnTo>
                    <a:lnTo>
                      <a:pt x="297" y="591"/>
                    </a:lnTo>
                    <a:lnTo>
                      <a:pt x="314" y="533"/>
                    </a:lnTo>
                    <a:lnTo>
                      <a:pt x="334" y="477"/>
                    </a:lnTo>
                    <a:lnTo>
                      <a:pt x="358" y="422"/>
                    </a:lnTo>
                    <a:lnTo>
                      <a:pt x="384" y="369"/>
                    </a:lnTo>
                    <a:lnTo>
                      <a:pt x="415" y="321"/>
                    </a:lnTo>
                    <a:lnTo>
                      <a:pt x="451" y="274"/>
                    </a:lnTo>
                    <a:lnTo>
                      <a:pt x="491" y="230"/>
                    </a:lnTo>
                    <a:lnTo>
                      <a:pt x="536" y="193"/>
                    </a:lnTo>
                    <a:lnTo>
                      <a:pt x="584" y="157"/>
                    </a:lnTo>
                    <a:lnTo>
                      <a:pt x="640" y="127"/>
                    </a:lnTo>
                    <a:lnTo>
                      <a:pt x="1480" y="1"/>
                    </a:lnTo>
                    <a:lnTo>
                      <a:pt x="1530"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98" name="Freeform 18"/>
              <p:cNvSpPr>
                <a:spLocks/>
              </p:cNvSpPr>
              <p:nvPr/>
            </p:nvSpPr>
            <p:spPr bwMode="auto">
              <a:xfrm>
                <a:off x="1600" y="1185"/>
                <a:ext cx="2551" cy="3135"/>
              </a:xfrm>
              <a:custGeom>
                <a:avLst/>
                <a:gdLst/>
                <a:ahLst/>
                <a:cxnLst>
                  <a:cxn ang="0">
                    <a:pos x="1749" y="59"/>
                  </a:cxn>
                  <a:cxn ang="0">
                    <a:pos x="1932" y="292"/>
                  </a:cxn>
                  <a:cxn ang="0">
                    <a:pos x="2225" y="1025"/>
                  </a:cxn>
                  <a:cxn ang="0">
                    <a:pos x="2486" y="2050"/>
                  </a:cxn>
                  <a:cxn ang="0">
                    <a:pos x="2549" y="2507"/>
                  </a:cxn>
                  <a:cxn ang="0">
                    <a:pos x="2407" y="2818"/>
                  </a:cxn>
                  <a:cxn ang="0">
                    <a:pos x="2079" y="2986"/>
                  </a:cxn>
                  <a:cxn ang="0">
                    <a:pos x="1766" y="3091"/>
                  </a:cxn>
                  <a:cxn ang="0">
                    <a:pos x="1588" y="3125"/>
                  </a:cxn>
                  <a:cxn ang="0">
                    <a:pos x="1598" y="3030"/>
                  </a:cxn>
                  <a:cxn ang="0">
                    <a:pos x="1483" y="2987"/>
                  </a:cxn>
                  <a:cxn ang="0">
                    <a:pos x="1024" y="2992"/>
                  </a:cxn>
                  <a:cxn ang="0">
                    <a:pos x="664" y="3021"/>
                  </a:cxn>
                  <a:cxn ang="0">
                    <a:pos x="456" y="3071"/>
                  </a:cxn>
                  <a:cxn ang="0">
                    <a:pos x="455" y="3004"/>
                  </a:cxn>
                  <a:cxn ang="0">
                    <a:pos x="439" y="2930"/>
                  </a:cxn>
                  <a:cxn ang="0">
                    <a:pos x="261" y="2824"/>
                  </a:cxn>
                  <a:cxn ang="0">
                    <a:pos x="208" y="2663"/>
                  </a:cxn>
                  <a:cxn ang="0">
                    <a:pos x="199" y="1863"/>
                  </a:cxn>
                  <a:cxn ang="0">
                    <a:pos x="232" y="1301"/>
                  </a:cxn>
                  <a:cxn ang="0">
                    <a:pos x="177" y="1165"/>
                  </a:cxn>
                  <a:cxn ang="0">
                    <a:pos x="31" y="1064"/>
                  </a:cxn>
                  <a:cxn ang="0">
                    <a:pos x="21" y="957"/>
                  </a:cxn>
                  <a:cxn ang="0">
                    <a:pos x="148" y="937"/>
                  </a:cxn>
                  <a:cxn ang="0">
                    <a:pos x="253" y="970"/>
                  </a:cxn>
                  <a:cxn ang="0">
                    <a:pos x="300" y="603"/>
                  </a:cxn>
                  <a:cxn ang="0">
                    <a:pos x="459" y="281"/>
                  </a:cxn>
                  <a:cxn ang="0">
                    <a:pos x="670" y="129"/>
                  </a:cxn>
                  <a:cxn ang="0">
                    <a:pos x="619" y="198"/>
                  </a:cxn>
                  <a:cxn ang="0">
                    <a:pos x="397" y="457"/>
                  </a:cxn>
                  <a:cxn ang="0">
                    <a:pos x="307" y="796"/>
                  </a:cxn>
                  <a:cxn ang="0">
                    <a:pos x="286" y="1046"/>
                  </a:cxn>
                  <a:cxn ang="0">
                    <a:pos x="179" y="992"/>
                  </a:cxn>
                  <a:cxn ang="0">
                    <a:pos x="56" y="984"/>
                  </a:cxn>
                  <a:cxn ang="0">
                    <a:pos x="107" y="1065"/>
                  </a:cxn>
                  <a:cxn ang="0">
                    <a:pos x="242" y="1177"/>
                  </a:cxn>
                  <a:cxn ang="0">
                    <a:pos x="276" y="1440"/>
                  </a:cxn>
                  <a:cxn ang="0">
                    <a:pos x="238" y="2107"/>
                  </a:cxn>
                  <a:cxn ang="0">
                    <a:pos x="258" y="2720"/>
                  </a:cxn>
                  <a:cxn ang="0">
                    <a:pos x="356" y="2844"/>
                  </a:cxn>
                  <a:cxn ang="0">
                    <a:pos x="502" y="2944"/>
                  </a:cxn>
                  <a:cxn ang="0">
                    <a:pos x="520" y="3033"/>
                  </a:cxn>
                  <a:cxn ang="0">
                    <a:pos x="661" y="2973"/>
                  </a:cxn>
                  <a:cxn ang="0">
                    <a:pos x="929" y="2947"/>
                  </a:cxn>
                  <a:cxn ang="0">
                    <a:pos x="1289" y="2944"/>
                  </a:cxn>
                  <a:cxn ang="0">
                    <a:pos x="1466" y="2944"/>
                  </a:cxn>
                  <a:cxn ang="0">
                    <a:pos x="1624" y="2996"/>
                  </a:cxn>
                  <a:cxn ang="0">
                    <a:pos x="1647" y="3088"/>
                  </a:cxn>
                  <a:cxn ang="0">
                    <a:pos x="1881" y="2994"/>
                  </a:cxn>
                  <a:cxn ang="0">
                    <a:pos x="2230" y="2892"/>
                  </a:cxn>
                  <a:cxn ang="0">
                    <a:pos x="2446" y="2700"/>
                  </a:cxn>
                  <a:cxn ang="0">
                    <a:pos x="2503" y="2344"/>
                  </a:cxn>
                  <a:cxn ang="0">
                    <a:pos x="2377" y="1796"/>
                  </a:cxn>
                  <a:cxn ang="0">
                    <a:pos x="2095" y="770"/>
                  </a:cxn>
                  <a:cxn ang="0">
                    <a:pos x="1848" y="228"/>
                  </a:cxn>
                  <a:cxn ang="0">
                    <a:pos x="1640" y="56"/>
                  </a:cxn>
                  <a:cxn ang="0">
                    <a:pos x="1481" y="29"/>
                  </a:cxn>
                </a:cxnLst>
                <a:rect l="0" t="0" r="r" b="b"/>
                <a:pathLst>
                  <a:path w="2551" h="3135">
                    <a:moveTo>
                      <a:pt x="1544" y="0"/>
                    </a:moveTo>
                    <a:lnTo>
                      <a:pt x="1588" y="2"/>
                    </a:lnTo>
                    <a:lnTo>
                      <a:pt x="1631" y="10"/>
                    </a:lnTo>
                    <a:lnTo>
                      <a:pt x="1671" y="22"/>
                    </a:lnTo>
                    <a:lnTo>
                      <a:pt x="1712" y="38"/>
                    </a:lnTo>
                    <a:lnTo>
                      <a:pt x="1749" y="59"/>
                    </a:lnTo>
                    <a:lnTo>
                      <a:pt x="1784" y="86"/>
                    </a:lnTo>
                    <a:lnTo>
                      <a:pt x="1820" y="122"/>
                    </a:lnTo>
                    <a:lnTo>
                      <a:pt x="1852" y="161"/>
                    </a:lnTo>
                    <a:lnTo>
                      <a:pt x="1881" y="203"/>
                    </a:lnTo>
                    <a:lnTo>
                      <a:pt x="1909" y="246"/>
                    </a:lnTo>
                    <a:lnTo>
                      <a:pt x="1932" y="292"/>
                    </a:lnTo>
                    <a:lnTo>
                      <a:pt x="1955" y="336"/>
                    </a:lnTo>
                    <a:lnTo>
                      <a:pt x="2049" y="538"/>
                    </a:lnTo>
                    <a:lnTo>
                      <a:pt x="2092" y="641"/>
                    </a:lnTo>
                    <a:lnTo>
                      <a:pt x="2133" y="745"/>
                    </a:lnTo>
                    <a:lnTo>
                      <a:pt x="2180" y="885"/>
                    </a:lnTo>
                    <a:lnTo>
                      <a:pt x="2225" y="1025"/>
                    </a:lnTo>
                    <a:lnTo>
                      <a:pt x="2264" y="1166"/>
                    </a:lnTo>
                    <a:lnTo>
                      <a:pt x="2327" y="1411"/>
                    </a:lnTo>
                    <a:lnTo>
                      <a:pt x="2386" y="1657"/>
                    </a:lnTo>
                    <a:lnTo>
                      <a:pt x="2446" y="1902"/>
                    </a:lnTo>
                    <a:lnTo>
                      <a:pt x="2466" y="1975"/>
                    </a:lnTo>
                    <a:lnTo>
                      <a:pt x="2486" y="2050"/>
                    </a:lnTo>
                    <a:lnTo>
                      <a:pt x="2505" y="2126"/>
                    </a:lnTo>
                    <a:lnTo>
                      <a:pt x="2524" y="2200"/>
                    </a:lnTo>
                    <a:lnTo>
                      <a:pt x="2538" y="2278"/>
                    </a:lnTo>
                    <a:lnTo>
                      <a:pt x="2547" y="2354"/>
                    </a:lnTo>
                    <a:lnTo>
                      <a:pt x="2551" y="2429"/>
                    </a:lnTo>
                    <a:lnTo>
                      <a:pt x="2549" y="2507"/>
                    </a:lnTo>
                    <a:lnTo>
                      <a:pt x="2539" y="2567"/>
                    </a:lnTo>
                    <a:lnTo>
                      <a:pt x="2524" y="2623"/>
                    </a:lnTo>
                    <a:lnTo>
                      <a:pt x="2503" y="2677"/>
                    </a:lnTo>
                    <a:lnTo>
                      <a:pt x="2476" y="2728"/>
                    </a:lnTo>
                    <a:lnTo>
                      <a:pt x="2444" y="2775"/>
                    </a:lnTo>
                    <a:lnTo>
                      <a:pt x="2407" y="2818"/>
                    </a:lnTo>
                    <a:lnTo>
                      <a:pt x="2364" y="2856"/>
                    </a:lnTo>
                    <a:lnTo>
                      <a:pt x="2317" y="2892"/>
                    </a:lnTo>
                    <a:lnTo>
                      <a:pt x="2265" y="2922"/>
                    </a:lnTo>
                    <a:lnTo>
                      <a:pt x="2210" y="2947"/>
                    </a:lnTo>
                    <a:lnTo>
                      <a:pt x="2145" y="2969"/>
                    </a:lnTo>
                    <a:lnTo>
                      <a:pt x="2079" y="2986"/>
                    </a:lnTo>
                    <a:lnTo>
                      <a:pt x="2012" y="3000"/>
                    </a:lnTo>
                    <a:lnTo>
                      <a:pt x="1945" y="3017"/>
                    </a:lnTo>
                    <a:lnTo>
                      <a:pt x="1881" y="3040"/>
                    </a:lnTo>
                    <a:lnTo>
                      <a:pt x="1843" y="3055"/>
                    </a:lnTo>
                    <a:lnTo>
                      <a:pt x="1805" y="3072"/>
                    </a:lnTo>
                    <a:lnTo>
                      <a:pt x="1766" y="3091"/>
                    </a:lnTo>
                    <a:lnTo>
                      <a:pt x="1726" y="3108"/>
                    </a:lnTo>
                    <a:lnTo>
                      <a:pt x="1687" y="3121"/>
                    </a:lnTo>
                    <a:lnTo>
                      <a:pt x="1647" y="3131"/>
                    </a:lnTo>
                    <a:lnTo>
                      <a:pt x="1606" y="3135"/>
                    </a:lnTo>
                    <a:lnTo>
                      <a:pt x="1594" y="3132"/>
                    </a:lnTo>
                    <a:lnTo>
                      <a:pt x="1588" y="3125"/>
                    </a:lnTo>
                    <a:lnTo>
                      <a:pt x="1585" y="3114"/>
                    </a:lnTo>
                    <a:lnTo>
                      <a:pt x="1588" y="3104"/>
                    </a:lnTo>
                    <a:lnTo>
                      <a:pt x="1601" y="3075"/>
                    </a:lnTo>
                    <a:lnTo>
                      <a:pt x="1603" y="3059"/>
                    </a:lnTo>
                    <a:lnTo>
                      <a:pt x="1603" y="3043"/>
                    </a:lnTo>
                    <a:lnTo>
                      <a:pt x="1598" y="3030"/>
                    </a:lnTo>
                    <a:lnTo>
                      <a:pt x="1588" y="3017"/>
                    </a:lnTo>
                    <a:lnTo>
                      <a:pt x="1569" y="3006"/>
                    </a:lnTo>
                    <a:lnTo>
                      <a:pt x="1548" y="2998"/>
                    </a:lnTo>
                    <a:lnTo>
                      <a:pt x="1526" y="2992"/>
                    </a:lnTo>
                    <a:lnTo>
                      <a:pt x="1504" y="2990"/>
                    </a:lnTo>
                    <a:lnTo>
                      <a:pt x="1483" y="2987"/>
                    </a:lnTo>
                    <a:lnTo>
                      <a:pt x="1413" y="2983"/>
                    </a:lnTo>
                    <a:lnTo>
                      <a:pt x="1342" y="2985"/>
                    </a:lnTo>
                    <a:lnTo>
                      <a:pt x="1272" y="2988"/>
                    </a:lnTo>
                    <a:lnTo>
                      <a:pt x="1202" y="2994"/>
                    </a:lnTo>
                    <a:lnTo>
                      <a:pt x="1113" y="2995"/>
                    </a:lnTo>
                    <a:lnTo>
                      <a:pt x="1024" y="2992"/>
                    </a:lnTo>
                    <a:lnTo>
                      <a:pt x="935" y="2987"/>
                    </a:lnTo>
                    <a:lnTo>
                      <a:pt x="844" y="2985"/>
                    </a:lnTo>
                    <a:lnTo>
                      <a:pt x="797" y="2987"/>
                    </a:lnTo>
                    <a:lnTo>
                      <a:pt x="751" y="2994"/>
                    </a:lnTo>
                    <a:lnTo>
                      <a:pt x="708" y="3004"/>
                    </a:lnTo>
                    <a:lnTo>
                      <a:pt x="664" y="3021"/>
                    </a:lnTo>
                    <a:lnTo>
                      <a:pt x="621" y="3042"/>
                    </a:lnTo>
                    <a:lnTo>
                      <a:pt x="590" y="3058"/>
                    </a:lnTo>
                    <a:lnTo>
                      <a:pt x="557" y="3070"/>
                    </a:lnTo>
                    <a:lnTo>
                      <a:pt x="524" y="3076"/>
                    </a:lnTo>
                    <a:lnTo>
                      <a:pt x="491" y="3078"/>
                    </a:lnTo>
                    <a:lnTo>
                      <a:pt x="456" y="3071"/>
                    </a:lnTo>
                    <a:lnTo>
                      <a:pt x="447" y="3066"/>
                    </a:lnTo>
                    <a:lnTo>
                      <a:pt x="442" y="3057"/>
                    </a:lnTo>
                    <a:lnTo>
                      <a:pt x="442" y="3045"/>
                    </a:lnTo>
                    <a:lnTo>
                      <a:pt x="446" y="3033"/>
                    </a:lnTo>
                    <a:lnTo>
                      <a:pt x="449" y="3020"/>
                    </a:lnTo>
                    <a:lnTo>
                      <a:pt x="455" y="3004"/>
                    </a:lnTo>
                    <a:lnTo>
                      <a:pt x="459" y="2990"/>
                    </a:lnTo>
                    <a:lnTo>
                      <a:pt x="461" y="2975"/>
                    </a:lnTo>
                    <a:lnTo>
                      <a:pt x="461" y="2961"/>
                    </a:lnTo>
                    <a:lnTo>
                      <a:pt x="457" y="2948"/>
                    </a:lnTo>
                    <a:lnTo>
                      <a:pt x="451" y="2937"/>
                    </a:lnTo>
                    <a:lnTo>
                      <a:pt x="439" y="2930"/>
                    </a:lnTo>
                    <a:lnTo>
                      <a:pt x="397" y="2911"/>
                    </a:lnTo>
                    <a:lnTo>
                      <a:pt x="356" y="2892"/>
                    </a:lnTo>
                    <a:lnTo>
                      <a:pt x="317" y="2868"/>
                    </a:lnTo>
                    <a:lnTo>
                      <a:pt x="297" y="2855"/>
                    </a:lnTo>
                    <a:lnTo>
                      <a:pt x="278" y="2841"/>
                    </a:lnTo>
                    <a:lnTo>
                      <a:pt x="261" y="2824"/>
                    </a:lnTo>
                    <a:lnTo>
                      <a:pt x="245" y="2807"/>
                    </a:lnTo>
                    <a:lnTo>
                      <a:pt x="233" y="2786"/>
                    </a:lnTo>
                    <a:lnTo>
                      <a:pt x="223" y="2757"/>
                    </a:lnTo>
                    <a:lnTo>
                      <a:pt x="215" y="2727"/>
                    </a:lnTo>
                    <a:lnTo>
                      <a:pt x="211" y="2695"/>
                    </a:lnTo>
                    <a:lnTo>
                      <a:pt x="208" y="2663"/>
                    </a:lnTo>
                    <a:lnTo>
                      <a:pt x="206" y="2632"/>
                    </a:lnTo>
                    <a:lnTo>
                      <a:pt x="196" y="2500"/>
                    </a:lnTo>
                    <a:lnTo>
                      <a:pt x="192" y="2368"/>
                    </a:lnTo>
                    <a:lnTo>
                      <a:pt x="192" y="2236"/>
                    </a:lnTo>
                    <a:lnTo>
                      <a:pt x="195" y="2050"/>
                    </a:lnTo>
                    <a:lnTo>
                      <a:pt x="199" y="1863"/>
                    </a:lnTo>
                    <a:lnTo>
                      <a:pt x="206" y="1770"/>
                    </a:lnTo>
                    <a:lnTo>
                      <a:pt x="215" y="1675"/>
                    </a:lnTo>
                    <a:lnTo>
                      <a:pt x="225" y="1582"/>
                    </a:lnTo>
                    <a:lnTo>
                      <a:pt x="233" y="1488"/>
                    </a:lnTo>
                    <a:lnTo>
                      <a:pt x="236" y="1395"/>
                    </a:lnTo>
                    <a:lnTo>
                      <a:pt x="232" y="1301"/>
                    </a:lnTo>
                    <a:lnTo>
                      <a:pt x="230" y="1283"/>
                    </a:lnTo>
                    <a:lnTo>
                      <a:pt x="225" y="1243"/>
                    </a:lnTo>
                    <a:lnTo>
                      <a:pt x="220" y="1222"/>
                    </a:lnTo>
                    <a:lnTo>
                      <a:pt x="213" y="1205"/>
                    </a:lnTo>
                    <a:lnTo>
                      <a:pt x="203" y="1190"/>
                    </a:lnTo>
                    <a:lnTo>
                      <a:pt x="177" y="1165"/>
                    </a:lnTo>
                    <a:lnTo>
                      <a:pt x="147" y="1143"/>
                    </a:lnTo>
                    <a:lnTo>
                      <a:pt x="115" y="1122"/>
                    </a:lnTo>
                    <a:lnTo>
                      <a:pt x="101" y="1113"/>
                    </a:lnTo>
                    <a:lnTo>
                      <a:pt x="84" y="1102"/>
                    </a:lnTo>
                    <a:lnTo>
                      <a:pt x="47" y="1078"/>
                    </a:lnTo>
                    <a:lnTo>
                      <a:pt x="31" y="1064"/>
                    </a:lnTo>
                    <a:lnTo>
                      <a:pt x="17" y="1048"/>
                    </a:lnTo>
                    <a:lnTo>
                      <a:pt x="6" y="1031"/>
                    </a:lnTo>
                    <a:lnTo>
                      <a:pt x="0" y="1014"/>
                    </a:lnTo>
                    <a:lnTo>
                      <a:pt x="1" y="995"/>
                    </a:lnTo>
                    <a:lnTo>
                      <a:pt x="9" y="973"/>
                    </a:lnTo>
                    <a:lnTo>
                      <a:pt x="21" y="957"/>
                    </a:lnTo>
                    <a:lnTo>
                      <a:pt x="36" y="944"/>
                    </a:lnTo>
                    <a:lnTo>
                      <a:pt x="56" y="936"/>
                    </a:lnTo>
                    <a:lnTo>
                      <a:pt x="77" y="932"/>
                    </a:lnTo>
                    <a:lnTo>
                      <a:pt x="99" y="931"/>
                    </a:lnTo>
                    <a:lnTo>
                      <a:pt x="123" y="933"/>
                    </a:lnTo>
                    <a:lnTo>
                      <a:pt x="148" y="937"/>
                    </a:lnTo>
                    <a:lnTo>
                      <a:pt x="173" y="945"/>
                    </a:lnTo>
                    <a:lnTo>
                      <a:pt x="196" y="954"/>
                    </a:lnTo>
                    <a:lnTo>
                      <a:pt x="220" y="965"/>
                    </a:lnTo>
                    <a:lnTo>
                      <a:pt x="241" y="976"/>
                    </a:lnTo>
                    <a:lnTo>
                      <a:pt x="253" y="984"/>
                    </a:lnTo>
                    <a:lnTo>
                      <a:pt x="253" y="970"/>
                    </a:lnTo>
                    <a:lnTo>
                      <a:pt x="255" y="908"/>
                    </a:lnTo>
                    <a:lnTo>
                      <a:pt x="259" y="848"/>
                    </a:lnTo>
                    <a:lnTo>
                      <a:pt x="266" y="787"/>
                    </a:lnTo>
                    <a:lnTo>
                      <a:pt x="275" y="725"/>
                    </a:lnTo>
                    <a:lnTo>
                      <a:pt x="286" y="664"/>
                    </a:lnTo>
                    <a:lnTo>
                      <a:pt x="300" y="603"/>
                    </a:lnTo>
                    <a:lnTo>
                      <a:pt x="317" y="544"/>
                    </a:lnTo>
                    <a:lnTo>
                      <a:pt x="338" y="488"/>
                    </a:lnTo>
                    <a:lnTo>
                      <a:pt x="362" y="432"/>
                    </a:lnTo>
                    <a:lnTo>
                      <a:pt x="390" y="379"/>
                    </a:lnTo>
                    <a:lnTo>
                      <a:pt x="422" y="328"/>
                    </a:lnTo>
                    <a:lnTo>
                      <a:pt x="459" y="281"/>
                    </a:lnTo>
                    <a:lnTo>
                      <a:pt x="499" y="238"/>
                    </a:lnTo>
                    <a:lnTo>
                      <a:pt x="544" y="198"/>
                    </a:lnTo>
                    <a:lnTo>
                      <a:pt x="595" y="162"/>
                    </a:lnTo>
                    <a:lnTo>
                      <a:pt x="650" y="131"/>
                    </a:lnTo>
                    <a:lnTo>
                      <a:pt x="661" y="128"/>
                    </a:lnTo>
                    <a:lnTo>
                      <a:pt x="670" y="129"/>
                    </a:lnTo>
                    <a:lnTo>
                      <a:pt x="676" y="136"/>
                    </a:lnTo>
                    <a:lnTo>
                      <a:pt x="682" y="144"/>
                    </a:lnTo>
                    <a:lnTo>
                      <a:pt x="683" y="152"/>
                    </a:lnTo>
                    <a:lnTo>
                      <a:pt x="680" y="161"/>
                    </a:lnTo>
                    <a:lnTo>
                      <a:pt x="672" y="167"/>
                    </a:lnTo>
                    <a:lnTo>
                      <a:pt x="619" y="198"/>
                    </a:lnTo>
                    <a:lnTo>
                      <a:pt x="570" y="232"/>
                    </a:lnTo>
                    <a:lnTo>
                      <a:pt x="527" y="271"/>
                    </a:lnTo>
                    <a:lnTo>
                      <a:pt x="487" y="313"/>
                    </a:lnTo>
                    <a:lnTo>
                      <a:pt x="453" y="357"/>
                    </a:lnTo>
                    <a:lnTo>
                      <a:pt x="423" y="406"/>
                    </a:lnTo>
                    <a:lnTo>
                      <a:pt x="397" y="457"/>
                    </a:lnTo>
                    <a:lnTo>
                      <a:pt x="375" y="510"/>
                    </a:lnTo>
                    <a:lnTo>
                      <a:pt x="355" y="565"/>
                    </a:lnTo>
                    <a:lnTo>
                      <a:pt x="339" y="622"/>
                    </a:lnTo>
                    <a:lnTo>
                      <a:pt x="326" y="679"/>
                    </a:lnTo>
                    <a:lnTo>
                      <a:pt x="316" y="737"/>
                    </a:lnTo>
                    <a:lnTo>
                      <a:pt x="307" y="796"/>
                    </a:lnTo>
                    <a:lnTo>
                      <a:pt x="301" y="855"/>
                    </a:lnTo>
                    <a:lnTo>
                      <a:pt x="297" y="914"/>
                    </a:lnTo>
                    <a:lnTo>
                      <a:pt x="295" y="971"/>
                    </a:lnTo>
                    <a:lnTo>
                      <a:pt x="295" y="1029"/>
                    </a:lnTo>
                    <a:lnTo>
                      <a:pt x="292" y="1038"/>
                    </a:lnTo>
                    <a:lnTo>
                      <a:pt x="286" y="1046"/>
                    </a:lnTo>
                    <a:lnTo>
                      <a:pt x="276" y="1050"/>
                    </a:lnTo>
                    <a:lnTo>
                      <a:pt x="266" y="1050"/>
                    </a:lnTo>
                    <a:lnTo>
                      <a:pt x="258" y="1043"/>
                    </a:lnTo>
                    <a:lnTo>
                      <a:pt x="237" y="1023"/>
                    </a:lnTo>
                    <a:lnTo>
                      <a:pt x="210" y="1006"/>
                    </a:lnTo>
                    <a:lnTo>
                      <a:pt x="179" y="992"/>
                    </a:lnTo>
                    <a:lnTo>
                      <a:pt x="148" y="982"/>
                    </a:lnTo>
                    <a:lnTo>
                      <a:pt x="118" y="975"/>
                    </a:lnTo>
                    <a:lnTo>
                      <a:pt x="89" y="974"/>
                    </a:lnTo>
                    <a:lnTo>
                      <a:pt x="78" y="974"/>
                    </a:lnTo>
                    <a:lnTo>
                      <a:pt x="67" y="978"/>
                    </a:lnTo>
                    <a:lnTo>
                      <a:pt x="56" y="984"/>
                    </a:lnTo>
                    <a:lnTo>
                      <a:pt x="47" y="991"/>
                    </a:lnTo>
                    <a:lnTo>
                      <a:pt x="43" y="1000"/>
                    </a:lnTo>
                    <a:lnTo>
                      <a:pt x="43" y="1009"/>
                    </a:lnTo>
                    <a:lnTo>
                      <a:pt x="50" y="1021"/>
                    </a:lnTo>
                    <a:lnTo>
                      <a:pt x="77" y="1044"/>
                    </a:lnTo>
                    <a:lnTo>
                      <a:pt x="107" y="1065"/>
                    </a:lnTo>
                    <a:lnTo>
                      <a:pt x="137" y="1085"/>
                    </a:lnTo>
                    <a:lnTo>
                      <a:pt x="162" y="1102"/>
                    </a:lnTo>
                    <a:lnTo>
                      <a:pt x="186" y="1119"/>
                    </a:lnTo>
                    <a:lnTo>
                      <a:pt x="207" y="1136"/>
                    </a:lnTo>
                    <a:lnTo>
                      <a:pt x="225" y="1156"/>
                    </a:lnTo>
                    <a:lnTo>
                      <a:pt x="242" y="1177"/>
                    </a:lnTo>
                    <a:lnTo>
                      <a:pt x="254" y="1202"/>
                    </a:lnTo>
                    <a:lnTo>
                      <a:pt x="263" y="1230"/>
                    </a:lnTo>
                    <a:lnTo>
                      <a:pt x="272" y="1281"/>
                    </a:lnTo>
                    <a:lnTo>
                      <a:pt x="276" y="1334"/>
                    </a:lnTo>
                    <a:lnTo>
                      <a:pt x="278" y="1387"/>
                    </a:lnTo>
                    <a:lnTo>
                      <a:pt x="276" y="1440"/>
                    </a:lnTo>
                    <a:lnTo>
                      <a:pt x="274" y="1492"/>
                    </a:lnTo>
                    <a:lnTo>
                      <a:pt x="261" y="1639"/>
                    </a:lnTo>
                    <a:lnTo>
                      <a:pt x="248" y="1784"/>
                    </a:lnTo>
                    <a:lnTo>
                      <a:pt x="242" y="1891"/>
                    </a:lnTo>
                    <a:lnTo>
                      <a:pt x="240" y="2000"/>
                    </a:lnTo>
                    <a:lnTo>
                      <a:pt x="238" y="2107"/>
                    </a:lnTo>
                    <a:lnTo>
                      <a:pt x="236" y="2241"/>
                    </a:lnTo>
                    <a:lnTo>
                      <a:pt x="234" y="2375"/>
                    </a:lnTo>
                    <a:lnTo>
                      <a:pt x="238" y="2507"/>
                    </a:lnTo>
                    <a:lnTo>
                      <a:pt x="245" y="2604"/>
                    </a:lnTo>
                    <a:lnTo>
                      <a:pt x="255" y="2700"/>
                    </a:lnTo>
                    <a:lnTo>
                      <a:pt x="258" y="2720"/>
                    </a:lnTo>
                    <a:lnTo>
                      <a:pt x="262" y="2740"/>
                    </a:lnTo>
                    <a:lnTo>
                      <a:pt x="267" y="2758"/>
                    </a:lnTo>
                    <a:lnTo>
                      <a:pt x="276" y="2776"/>
                    </a:lnTo>
                    <a:lnTo>
                      <a:pt x="288" y="2792"/>
                    </a:lnTo>
                    <a:lnTo>
                      <a:pt x="321" y="2820"/>
                    </a:lnTo>
                    <a:lnTo>
                      <a:pt x="356" y="2844"/>
                    </a:lnTo>
                    <a:lnTo>
                      <a:pt x="393" y="2864"/>
                    </a:lnTo>
                    <a:lnTo>
                      <a:pt x="446" y="2885"/>
                    </a:lnTo>
                    <a:lnTo>
                      <a:pt x="470" y="2898"/>
                    </a:lnTo>
                    <a:lnTo>
                      <a:pt x="486" y="2911"/>
                    </a:lnTo>
                    <a:lnTo>
                      <a:pt x="495" y="2927"/>
                    </a:lnTo>
                    <a:lnTo>
                      <a:pt x="502" y="2944"/>
                    </a:lnTo>
                    <a:lnTo>
                      <a:pt x="503" y="2962"/>
                    </a:lnTo>
                    <a:lnTo>
                      <a:pt x="502" y="2982"/>
                    </a:lnTo>
                    <a:lnTo>
                      <a:pt x="494" y="3021"/>
                    </a:lnTo>
                    <a:lnTo>
                      <a:pt x="490" y="3033"/>
                    </a:lnTo>
                    <a:lnTo>
                      <a:pt x="495" y="3034"/>
                    </a:lnTo>
                    <a:lnTo>
                      <a:pt x="520" y="3033"/>
                    </a:lnTo>
                    <a:lnTo>
                      <a:pt x="545" y="3028"/>
                    </a:lnTo>
                    <a:lnTo>
                      <a:pt x="569" y="3020"/>
                    </a:lnTo>
                    <a:lnTo>
                      <a:pt x="591" y="3008"/>
                    </a:lnTo>
                    <a:lnTo>
                      <a:pt x="615" y="2996"/>
                    </a:lnTo>
                    <a:lnTo>
                      <a:pt x="637" y="2985"/>
                    </a:lnTo>
                    <a:lnTo>
                      <a:pt x="661" y="2973"/>
                    </a:lnTo>
                    <a:lnTo>
                      <a:pt x="685" y="2964"/>
                    </a:lnTo>
                    <a:lnTo>
                      <a:pt x="733" y="2952"/>
                    </a:lnTo>
                    <a:lnTo>
                      <a:pt x="781" y="2945"/>
                    </a:lnTo>
                    <a:lnTo>
                      <a:pt x="831" y="2943"/>
                    </a:lnTo>
                    <a:lnTo>
                      <a:pt x="880" y="2944"/>
                    </a:lnTo>
                    <a:lnTo>
                      <a:pt x="929" y="2947"/>
                    </a:lnTo>
                    <a:lnTo>
                      <a:pt x="998" y="2952"/>
                    </a:lnTo>
                    <a:lnTo>
                      <a:pt x="1067" y="2956"/>
                    </a:lnTo>
                    <a:lnTo>
                      <a:pt x="1137" y="2956"/>
                    </a:lnTo>
                    <a:lnTo>
                      <a:pt x="1205" y="2951"/>
                    </a:lnTo>
                    <a:lnTo>
                      <a:pt x="1272" y="2945"/>
                    </a:lnTo>
                    <a:lnTo>
                      <a:pt x="1289" y="2944"/>
                    </a:lnTo>
                    <a:lnTo>
                      <a:pt x="1310" y="2943"/>
                    </a:lnTo>
                    <a:lnTo>
                      <a:pt x="1332" y="2943"/>
                    </a:lnTo>
                    <a:lnTo>
                      <a:pt x="1357" y="2941"/>
                    </a:lnTo>
                    <a:lnTo>
                      <a:pt x="1409" y="2941"/>
                    </a:lnTo>
                    <a:lnTo>
                      <a:pt x="1438" y="2943"/>
                    </a:lnTo>
                    <a:lnTo>
                      <a:pt x="1466" y="2944"/>
                    </a:lnTo>
                    <a:lnTo>
                      <a:pt x="1493" y="2947"/>
                    </a:lnTo>
                    <a:lnTo>
                      <a:pt x="1546" y="2957"/>
                    </a:lnTo>
                    <a:lnTo>
                      <a:pt x="1569" y="2964"/>
                    </a:lnTo>
                    <a:lnTo>
                      <a:pt x="1590" y="2973"/>
                    </a:lnTo>
                    <a:lnTo>
                      <a:pt x="1608" y="2983"/>
                    </a:lnTo>
                    <a:lnTo>
                      <a:pt x="1624" y="2996"/>
                    </a:lnTo>
                    <a:lnTo>
                      <a:pt x="1636" y="3011"/>
                    </a:lnTo>
                    <a:lnTo>
                      <a:pt x="1644" y="3029"/>
                    </a:lnTo>
                    <a:lnTo>
                      <a:pt x="1647" y="3049"/>
                    </a:lnTo>
                    <a:lnTo>
                      <a:pt x="1645" y="3071"/>
                    </a:lnTo>
                    <a:lnTo>
                      <a:pt x="1640" y="3089"/>
                    </a:lnTo>
                    <a:lnTo>
                      <a:pt x="1647" y="3088"/>
                    </a:lnTo>
                    <a:lnTo>
                      <a:pt x="1687" y="3078"/>
                    </a:lnTo>
                    <a:lnTo>
                      <a:pt x="1726" y="3062"/>
                    </a:lnTo>
                    <a:lnTo>
                      <a:pt x="1766" y="3045"/>
                    </a:lnTo>
                    <a:lnTo>
                      <a:pt x="1804" y="3026"/>
                    </a:lnTo>
                    <a:lnTo>
                      <a:pt x="1843" y="3009"/>
                    </a:lnTo>
                    <a:lnTo>
                      <a:pt x="1881" y="2994"/>
                    </a:lnTo>
                    <a:lnTo>
                      <a:pt x="1942" y="2975"/>
                    </a:lnTo>
                    <a:lnTo>
                      <a:pt x="2003" y="2961"/>
                    </a:lnTo>
                    <a:lnTo>
                      <a:pt x="2065" y="2948"/>
                    </a:lnTo>
                    <a:lnTo>
                      <a:pt x="2125" y="2932"/>
                    </a:lnTo>
                    <a:lnTo>
                      <a:pt x="2185" y="2911"/>
                    </a:lnTo>
                    <a:lnTo>
                      <a:pt x="2230" y="2892"/>
                    </a:lnTo>
                    <a:lnTo>
                      <a:pt x="2273" y="2868"/>
                    </a:lnTo>
                    <a:lnTo>
                      <a:pt x="2314" y="2842"/>
                    </a:lnTo>
                    <a:lnTo>
                      <a:pt x="2353" y="2812"/>
                    </a:lnTo>
                    <a:lnTo>
                      <a:pt x="2389" y="2779"/>
                    </a:lnTo>
                    <a:lnTo>
                      <a:pt x="2420" y="2741"/>
                    </a:lnTo>
                    <a:lnTo>
                      <a:pt x="2446" y="2700"/>
                    </a:lnTo>
                    <a:lnTo>
                      <a:pt x="2470" y="2651"/>
                    </a:lnTo>
                    <a:lnTo>
                      <a:pt x="2488" y="2600"/>
                    </a:lnTo>
                    <a:lnTo>
                      <a:pt x="2500" y="2546"/>
                    </a:lnTo>
                    <a:lnTo>
                      <a:pt x="2507" y="2492"/>
                    </a:lnTo>
                    <a:lnTo>
                      <a:pt x="2508" y="2437"/>
                    </a:lnTo>
                    <a:lnTo>
                      <a:pt x="2503" y="2344"/>
                    </a:lnTo>
                    <a:lnTo>
                      <a:pt x="2490" y="2251"/>
                    </a:lnTo>
                    <a:lnTo>
                      <a:pt x="2470" y="2160"/>
                    </a:lnTo>
                    <a:lnTo>
                      <a:pt x="2448" y="2068"/>
                    </a:lnTo>
                    <a:lnTo>
                      <a:pt x="2424" y="1977"/>
                    </a:lnTo>
                    <a:lnTo>
                      <a:pt x="2399" y="1886"/>
                    </a:lnTo>
                    <a:lnTo>
                      <a:pt x="2377" y="1796"/>
                    </a:lnTo>
                    <a:lnTo>
                      <a:pt x="2332" y="1611"/>
                    </a:lnTo>
                    <a:lnTo>
                      <a:pt x="2288" y="1428"/>
                    </a:lnTo>
                    <a:lnTo>
                      <a:pt x="2242" y="1243"/>
                    </a:lnTo>
                    <a:lnTo>
                      <a:pt x="2191" y="1060"/>
                    </a:lnTo>
                    <a:lnTo>
                      <a:pt x="2145" y="914"/>
                    </a:lnTo>
                    <a:lnTo>
                      <a:pt x="2095" y="770"/>
                    </a:lnTo>
                    <a:lnTo>
                      <a:pt x="2039" y="627"/>
                    </a:lnTo>
                    <a:lnTo>
                      <a:pt x="1978" y="487"/>
                    </a:lnTo>
                    <a:lnTo>
                      <a:pt x="1913" y="348"/>
                    </a:lnTo>
                    <a:lnTo>
                      <a:pt x="1893" y="307"/>
                    </a:lnTo>
                    <a:lnTo>
                      <a:pt x="1871" y="267"/>
                    </a:lnTo>
                    <a:lnTo>
                      <a:pt x="1848" y="228"/>
                    </a:lnTo>
                    <a:lnTo>
                      <a:pt x="1822" y="190"/>
                    </a:lnTo>
                    <a:lnTo>
                      <a:pt x="1793" y="154"/>
                    </a:lnTo>
                    <a:lnTo>
                      <a:pt x="1761" y="123"/>
                    </a:lnTo>
                    <a:lnTo>
                      <a:pt x="1723" y="94"/>
                    </a:lnTo>
                    <a:lnTo>
                      <a:pt x="1682" y="72"/>
                    </a:lnTo>
                    <a:lnTo>
                      <a:pt x="1640" y="56"/>
                    </a:lnTo>
                    <a:lnTo>
                      <a:pt x="1595" y="47"/>
                    </a:lnTo>
                    <a:lnTo>
                      <a:pt x="1548" y="43"/>
                    </a:lnTo>
                    <a:lnTo>
                      <a:pt x="1501" y="44"/>
                    </a:lnTo>
                    <a:lnTo>
                      <a:pt x="1490" y="43"/>
                    </a:lnTo>
                    <a:lnTo>
                      <a:pt x="1484" y="36"/>
                    </a:lnTo>
                    <a:lnTo>
                      <a:pt x="1481" y="29"/>
                    </a:lnTo>
                    <a:lnTo>
                      <a:pt x="1481" y="19"/>
                    </a:lnTo>
                    <a:lnTo>
                      <a:pt x="1484" y="12"/>
                    </a:lnTo>
                    <a:lnTo>
                      <a:pt x="1490" y="5"/>
                    </a:lnTo>
                    <a:lnTo>
                      <a:pt x="1501" y="1"/>
                    </a:lnTo>
                    <a:lnTo>
                      <a:pt x="1544"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899" name="Freeform 19"/>
              <p:cNvSpPr>
                <a:spLocks/>
              </p:cNvSpPr>
              <p:nvPr/>
            </p:nvSpPr>
            <p:spPr bwMode="auto">
              <a:xfrm>
                <a:off x="3030" y="2105"/>
                <a:ext cx="333" cy="308"/>
              </a:xfrm>
              <a:custGeom>
                <a:avLst/>
                <a:gdLst/>
                <a:ahLst/>
                <a:cxnLst>
                  <a:cxn ang="0">
                    <a:pos x="75" y="0"/>
                  </a:cxn>
                  <a:cxn ang="0">
                    <a:pos x="97" y="0"/>
                  </a:cxn>
                  <a:cxn ang="0">
                    <a:pos x="119" y="3"/>
                  </a:cxn>
                  <a:cxn ang="0">
                    <a:pos x="143" y="5"/>
                  </a:cxn>
                  <a:cxn ang="0">
                    <a:pos x="168" y="11"/>
                  </a:cxn>
                  <a:cxn ang="0">
                    <a:pos x="192" y="16"/>
                  </a:cxn>
                  <a:cxn ang="0">
                    <a:pos x="214" y="21"/>
                  </a:cxn>
                  <a:cxn ang="0">
                    <a:pos x="235" y="28"/>
                  </a:cxn>
                  <a:cxn ang="0">
                    <a:pos x="255" y="33"/>
                  </a:cxn>
                  <a:cxn ang="0">
                    <a:pos x="272" y="38"/>
                  </a:cxn>
                  <a:cxn ang="0">
                    <a:pos x="286" y="42"/>
                  </a:cxn>
                  <a:cxn ang="0">
                    <a:pos x="296" y="46"/>
                  </a:cxn>
                  <a:cxn ang="0">
                    <a:pos x="306" y="51"/>
                  </a:cxn>
                  <a:cxn ang="0">
                    <a:pos x="310" y="59"/>
                  </a:cxn>
                  <a:cxn ang="0">
                    <a:pos x="311" y="68"/>
                  </a:cxn>
                  <a:cxn ang="0">
                    <a:pos x="308" y="77"/>
                  </a:cxn>
                  <a:cxn ang="0">
                    <a:pos x="303" y="84"/>
                  </a:cxn>
                  <a:cxn ang="0">
                    <a:pos x="295" y="88"/>
                  </a:cxn>
                  <a:cxn ang="0">
                    <a:pos x="286" y="88"/>
                  </a:cxn>
                  <a:cxn ang="0">
                    <a:pos x="237" y="72"/>
                  </a:cxn>
                  <a:cxn ang="0">
                    <a:pos x="189" y="59"/>
                  </a:cxn>
                  <a:cxn ang="0">
                    <a:pos x="139" y="49"/>
                  </a:cxn>
                  <a:cxn ang="0">
                    <a:pos x="118" y="45"/>
                  </a:cxn>
                  <a:cxn ang="0">
                    <a:pos x="96" y="42"/>
                  </a:cxn>
                  <a:cxn ang="0">
                    <a:pos x="74" y="42"/>
                  </a:cxn>
                  <a:cxn ang="0">
                    <a:pos x="54" y="46"/>
                  </a:cxn>
                  <a:cxn ang="0">
                    <a:pos x="46" y="50"/>
                  </a:cxn>
                  <a:cxn ang="0">
                    <a:pos x="43" y="56"/>
                  </a:cxn>
                  <a:cxn ang="0">
                    <a:pos x="43" y="63"/>
                  </a:cxn>
                  <a:cxn ang="0">
                    <a:pos x="46" y="71"/>
                  </a:cxn>
                  <a:cxn ang="0">
                    <a:pos x="54" y="86"/>
                  </a:cxn>
                  <a:cxn ang="0">
                    <a:pos x="58" y="92"/>
                  </a:cxn>
                  <a:cxn ang="0">
                    <a:pos x="88" y="126"/>
                  </a:cxn>
                  <a:cxn ang="0">
                    <a:pos x="122" y="155"/>
                  </a:cxn>
                  <a:cxn ang="0">
                    <a:pos x="160" y="182"/>
                  </a:cxn>
                  <a:cxn ang="0">
                    <a:pos x="201" y="206"/>
                  </a:cxn>
                  <a:cxn ang="0">
                    <a:pos x="241" y="228"/>
                  </a:cxn>
                  <a:cxn ang="0">
                    <a:pos x="323" y="268"/>
                  </a:cxn>
                  <a:cxn ang="0">
                    <a:pos x="331" y="275"/>
                  </a:cxn>
                  <a:cxn ang="0">
                    <a:pos x="333" y="283"/>
                  </a:cxn>
                  <a:cxn ang="0">
                    <a:pos x="332" y="292"/>
                  </a:cxn>
                  <a:cxn ang="0">
                    <a:pos x="328" y="300"/>
                  </a:cxn>
                  <a:cxn ang="0">
                    <a:pos x="320" y="305"/>
                  </a:cxn>
                  <a:cxn ang="0">
                    <a:pos x="312" y="308"/>
                  </a:cxn>
                  <a:cxn ang="0">
                    <a:pos x="302" y="305"/>
                  </a:cxn>
                  <a:cxn ang="0">
                    <a:pos x="240" y="274"/>
                  </a:cxn>
                  <a:cxn ang="0">
                    <a:pos x="181" y="241"/>
                  </a:cxn>
                  <a:cxn ang="0">
                    <a:pos x="125" y="204"/>
                  </a:cxn>
                  <a:cxn ang="0">
                    <a:pos x="104" y="190"/>
                  </a:cxn>
                  <a:cxn ang="0">
                    <a:pos x="81" y="174"/>
                  </a:cxn>
                  <a:cxn ang="0">
                    <a:pos x="60" y="157"/>
                  </a:cxn>
                  <a:cxn ang="0">
                    <a:pos x="39" y="138"/>
                  </a:cxn>
                  <a:cxn ang="0">
                    <a:pos x="22" y="118"/>
                  </a:cxn>
                  <a:cxn ang="0">
                    <a:pos x="9" y="96"/>
                  </a:cxn>
                  <a:cxn ang="0">
                    <a:pos x="1" y="71"/>
                  </a:cxn>
                  <a:cxn ang="0">
                    <a:pos x="0" y="51"/>
                  </a:cxn>
                  <a:cxn ang="0">
                    <a:pos x="3" y="34"/>
                  </a:cxn>
                  <a:cxn ang="0">
                    <a:pos x="11" y="22"/>
                  </a:cxn>
                  <a:cxn ang="0">
                    <a:pos x="22" y="12"/>
                  </a:cxn>
                  <a:cxn ang="0">
                    <a:pos x="37" y="5"/>
                  </a:cxn>
                  <a:cxn ang="0">
                    <a:pos x="55" y="1"/>
                  </a:cxn>
                  <a:cxn ang="0">
                    <a:pos x="75" y="0"/>
                  </a:cxn>
                </a:cxnLst>
                <a:rect l="0" t="0" r="r" b="b"/>
                <a:pathLst>
                  <a:path w="333" h="308">
                    <a:moveTo>
                      <a:pt x="75" y="0"/>
                    </a:moveTo>
                    <a:lnTo>
                      <a:pt x="97" y="0"/>
                    </a:lnTo>
                    <a:lnTo>
                      <a:pt x="119" y="3"/>
                    </a:lnTo>
                    <a:lnTo>
                      <a:pt x="143" y="5"/>
                    </a:lnTo>
                    <a:lnTo>
                      <a:pt x="168" y="11"/>
                    </a:lnTo>
                    <a:lnTo>
                      <a:pt x="192" y="16"/>
                    </a:lnTo>
                    <a:lnTo>
                      <a:pt x="214" y="21"/>
                    </a:lnTo>
                    <a:lnTo>
                      <a:pt x="235" y="28"/>
                    </a:lnTo>
                    <a:lnTo>
                      <a:pt x="255" y="33"/>
                    </a:lnTo>
                    <a:lnTo>
                      <a:pt x="272" y="38"/>
                    </a:lnTo>
                    <a:lnTo>
                      <a:pt x="286" y="42"/>
                    </a:lnTo>
                    <a:lnTo>
                      <a:pt x="296" y="46"/>
                    </a:lnTo>
                    <a:lnTo>
                      <a:pt x="306" y="51"/>
                    </a:lnTo>
                    <a:lnTo>
                      <a:pt x="310" y="59"/>
                    </a:lnTo>
                    <a:lnTo>
                      <a:pt x="311" y="68"/>
                    </a:lnTo>
                    <a:lnTo>
                      <a:pt x="308" y="77"/>
                    </a:lnTo>
                    <a:lnTo>
                      <a:pt x="303" y="84"/>
                    </a:lnTo>
                    <a:lnTo>
                      <a:pt x="295" y="88"/>
                    </a:lnTo>
                    <a:lnTo>
                      <a:pt x="286" y="88"/>
                    </a:lnTo>
                    <a:lnTo>
                      <a:pt x="237" y="72"/>
                    </a:lnTo>
                    <a:lnTo>
                      <a:pt x="189" y="59"/>
                    </a:lnTo>
                    <a:lnTo>
                      <a:pt x="139" y="49"/>
                    </a:lnTo>
                    <a:lnTo>
                      <a:pt x="118" y="45"/>
                    </a:lnTo>
                    <a:lnTo>
                      <a:pt x="96" y="42"/>
                    </a:lnTo>
                    <a:lnTo>
                      <a:pt x="74" y="42"/>
                    </a:lnTo>
                    <a:lnTo>
                      <a:pt x="54" y="46"/>
                    </a:lnTo>
                    <a:lnTo>
                      <a:pt x="46" y="50"/>
                    </a:lnTo>
                    <a:lnTo>
                      <a:pt x="43" y="56"/>
                    </a:lnTo>
                    <a:lnTo>
                      <a:pt x="43" y="63"/>
                    </a:lnTo>
                    <a:lnTo>
                      <a:pt x="46" y="71"/>
                    </a:lnTo>
                    <a:lnTo>
                      <a:pt x="54" y="86"/>
                    </a:lnTo>
                    <a:lnTo>
                      <a:pt x="58" y="92"/>
                    </a:lnTo>
                    <a:lnTo>
                      <a:pt x="88" y="126"/>
                    </a:lnTo>
                    <a:lnTo>
                      <a:pt x="122" y="155"/>
                    </a:lnTo>
                    <a:lnTo>
                      <a:pt x="160" y="182"/>
                    </a:lnTo>
                    <a:lnTo>
                      <a:pt x="201" y="206"/>
                    </a:lnTo>
                    <a:lnTo>
                      <a:pt x="241" y="228"/>
                    </a:lnTo>
                    <a:lnTo>
                      <a:pt x="323" y="268"/>
                    </a:lnTo>
                    <a:lnTo>
                      <a:pt x="331" y="275"/>
                    </a:lnTo>
                    <a:lnTo>
                      <a:pt x="333" y="283"/>
                    </a:lnTo>
                    <a:lnTo>
                      <a:pt x="332" y="292"/>
                    </a:lnTo>
                    <a:lnTo>
                      <a:pt x="328" y="300"/>
                    </a:lnTo>
                    <a:lnTo>
                      <a:pt x="320" y="305"/>
                    </a:lnTo>
                    <a:lnTo>
                      <a:pt x="312" y="308"/>
                    </a:lnTo>
                    <a:lnTo>
                      <a:pt x="302" y="305"/>
                    </a:lnTo>
                    <a:lnTo>
                      <a:pt x="240" y="274"/>
                    </a:lnTo>
                    <a:lnTo>
                      <a:pt x="181" y="241"/>
                    </a:lnTo>
                    <a:lnTo>
                      <a:pt x="125" y="204"/>
                    </a:lnTo>
                    <a:lnTo>
                      <a:pt x="104" y="190"/>
                    </a:lnTo>
                    <a:lnTo>
                      <a:pt x="81" y="174"/>
                    </a:lnTo>
                    <a:lnTo>
                      <a:pt x="60" y="157"/>
                    </a:lnTo>
                    <a:lnTo>
                      <a:pt x="39" y="138"/>
                    </a:lnTo>
                    <a:lnTo>
                      <a:pt x="22" y="118"/>
                    </a:lnTo>
                    <a:lnTo>
                      <a:pt x="9" y="96"/>
                    </a:lnTo>
                    <a:lnTo>
                      <a:pt x="1" y="71"/>
                    </a:lnTo>
                    <a:lnTo>
                      <a:pt x="0" y="51"/>
                    </a:lnTo>
                    <a:lnTo>
                      <a:pt x="3" y="34"/>
                    </a:lnTo>
                    <a:lnTo>
                      <a:pt x="11" y="22"/>
                    </a:lnTo>
                    <a:lnTo>
                      <a:pt x="22" y="12"/>
                    </a:lnTo>
                    <a:lnTo>
                      <a:pt x="37" y="5"/>
                    </a:lnTo>
                    <a:lnTo>
                      <a:pt x="55" y="1"/>
                    </a:lnTo>
                    <a:lnTo>
                      <a:pt x="75"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900" name="Freeform 20"/>
              <p:cNvSpPr>
                <a:spLocks/>
              </p:cNvSpPr>
              <p:nvPr/>
            </p:nvSpPr>
            <p:spPr bwMode="auto">
              <a:xfrm>
                <a:off x="2261" y="1921"/>
                <a:ext cx="597" cy="392"/>
              </a:xfrm>
              <a:custGeom>
                <a:avLst/>
                <a:gdLst/>
                <a:ahLst/>
                <a:cxnLst>
                  <a:cxn ang="0">
                    <a:pos x="48" y="1"/>
                  </a:cxn>
                  <a:cxn ang="0">
                    <a:pos x="61" y="13"/>
                  </a:cxn>
                  <a:cxn ang="0">
                    <a:pos x="60" y="31"/>
                  </a:cxn>
                  <a:cxn ang="0">
                    <a:pos x="43" y="83"/>
                  </a:cxn>
                  <a:cxn ang="0">
                    <a:pos x="48" y="149"/>
                  </a:cxn>
                  <a:cxn ang="0">
                    <a:pos x="81" y="217"/>
                  </a:cxn>
                  <a:cxn ang="0">
                    <a:pos x="135" y="274"/>
                  </a:cxn>
                  <a:cxn ang="0">
                    <a:pos x="201" y="319"/>
                  </a:cxn>
                  <a:cxn ang="0">
                    <a:pos x="276" y="345"/>
                  </a:cxn>
                  <a:cxn ang="0">
                    <a:pos x="351" y="352"/>
                  </a:cxn>
                  <a:cxn ang="0">
                    <a:pos x="415" y="336"/>
                  </a:cxn>
                  <a:cxn ang="0">
                    <a:pos x="469" y="302"/>
                  </a:cxn>
                  <a:cxn ang="0">
                    <a:pos x="512" y="252"/>
                  </a:cxn>
                  <a:cxn ang="0">
                    <a:pos x="537" y="210"/>
                  </a:cxn>
                  <a:cxn ang="0">
                    <a:pos x="556" y="163"/>
                  </a:cxn>
                  <a:cxn ang="0">
                    <a:pos x="557" y="130"/>
                  </a:cxn>
                  <a:cxn ang="0">
                    <a:pos x="541" y="103"/>
                  </a:cxn>
                  <a:cxn ang="0">
                    <a:pos x="499" y="78"/>
                  </a:cxn>
                  <a:cxn ang="0">
                    <a:pos x="449" y="66"/>
                  </a:cxn>
                  <a:cxn ang="0">
                    <a:pos x="347" y="61"/>
                  </a:cxn>
                  <a:cxn ang="0">
                    <a:pos x="203" y="66"/>
                  </a:cxn>
                  <a:cxn ang="0">
                    <a:pos x="127" y="65"/>
                  </a:cxn>
                  <a:cxn ang="0">
                    <a:pos x="101" y="61"/>
                  </a:cxn>
                  <a:cxn ang="0">
                    <a:pos x="80" y="48"/>
                  </a:cxn>
                  <a:cxn ang="0">
                    <a:pos x="74" y="26"/>
                  </a:cxn>
                  <a:cxn ang="0">
                    <a:pos x="86" y="13"/>
                  </a:cxn>
                  <a:cxn ang="0">
                    <a:pos x="103" y="11"/>
                  </a:cxn>
                  <a:cxn ang="0">
                    <a:pos x="115" y="26"/>
                  </a:cxn>
                  <a:cxn ang="0">
                    <a:pos x="114" y="21"/>
                  </a:cxn>
                  <a:cxn ang="0">
                    <a:pos x="119" y="22"/>
                  </a:cxn>
                  <a:cxn ang="0">
                    <a:pos x="163" y="24"/>
                  </a:cxn>
                  <a:cxn ang="0">
                    <a:pos x="275" y="21"/>
                  </a:cxn>
                  <a:cxn ang="0">
                    <a:pos x="335" y="18"/>
                  </a:cxn>
                  <a:cxn ang="0">
                    <a:pos x="402" y="17"/>
                  </a:cxn>
                  <a:cxn ang="0">
                    <a:pos x="469" y="24"/>
                  </a:cxn>
                  <a:cxn ang="0">
                    <a:pos x="528" y="43"/>
                  </a:cxn>
                  <a:cxn ang="0">
                    <a:pos x="574" y="77"/>
                  </a:cxn>
                  <a:cxn ang="0">
                    <a:pos x="595" y="119"/>
                  </a:cxn>
                  <a:cxn ang="0">
                    <a:pos x="596" y="166"/>
                  </a:cxn>
                  <a:cxn ang="0">
                    <a:pos x="583" y="214"/>
                  </a:cxn>
                  <a:cxn ang="0">
                    <a:pos x="561" y="260"/>
                  </a:cxn>
                  <a:cxn ang="0">
                    <a:pos x="532" y="301"/>
                  </a:cxn>
                  <a:cxn ang="0">
                    <a:pos x="487" y="344"/>
                  </a:cxn>
                  <a:cxn ang="0">
                    <a:pos x="422" y="379"/>
                  </a:cxn>
                  <a:cxn ang="0">
                    <a:pos x="351" y="392"/>
                  </a:cxn>
                  <a:cxn ang="0">
                    <a:pos x="278" y="388"/>
                  </a:cxn>
                  <a:cxn ang="0">
                    <a:pos x="207" y="366"/>
                  </a:cxn>
                  <a:cxn ang="0">
                    <a:pos x="141" y="329"/>
                  </a:cxn>
                  <a:cxn ang="0">
                    <a:pos x="83" y="281"/>
                  </a:cxn>
                  <a:cxn ang="0">
                    <a:pos x="36" y="221"/>
                  </a:cxn>
                  <a:cxn ang="0">
                    <a:pos x="6" y="154"/>
                  </a:cxn>
                  <a:cxn ang="0">
                    <a:pos x="0" y="83"/>
                  </a:cxn>
                  <a:cxn ang="0">
                    <a:pos x="23" y="10"/>
                  </a:cxn>
                  <a:cxn ang="0">
                    <a:pos x="39" y="0"/>
                  </a:cxn>
                </a:cxnLst>
                <a:rect l="0" t="0" r="r" b="b"/>
                <a:pathLst>
                  <a:path w="597" h="392">
                    <a:moveTo>
                      <a:pt x="39" y="0"/>
                    </a:moveTo>
                    <a:lnTo>
                      <a:pt x="48" y="1"/>
                    </a:lnTo>
                    <a:lnTo>
                      <a:pt x="56" y="5"/>
                    </a:lnTo>
                    <a:lnTo>
                      <a:pt x="61" y="13"/>
                    </a:lnTo>
                    <a:lnTo>
                      <a:pt x="62" y="22"/>
                    </a:lnTo>
                    <a:lnTo>
                      <a:pt x="60" y="31"/>
                    </a:lnTo>
                    <a:lnTo>
                      <a:pt x="48" y="57"/>
                    </a:lnTo>
                    <a:lnTo>
                      <a:pt x="43" y="83"/>
                    </a:lnTo>
                    <a:lnTo>
                      <a:pt x="42" y="112"/>
                    </a:lnTo>
                    <a:lnTo>
                      <a:pt x="48" y="149"/>
                    </a:lnTo>
                    <a:lnTo>
                      <a:pt x="61" y="184"/>
                    </a:lnTo>
                    <a:lnTo>
                      <a:pt x="81" y="217"/>
                    </a:lnTo>
                    <a:lnTo>
                      <a:pt x="106" y="247"/>
                    </a:lnTo>
                    <a:lnTo>
                      <a:pt x="135" y="274"/>
                    </a:lnTo>
                    <a:lnTo>
                      <a:pt x="167" y="298"/>
                    </a:lnTo>
                    <a:lnTo>
                      <a:pt x="201" y="319"/>
                    </a:lnTo>
                    <a:lnTo>
                      <a:pt x="240" y="335"/>
                    </a:lnTo>
                    <a:lnTo>
                      <a:pt x="276" y="345"/>
                    </a:lnTo>
                    <a:lnTo>
                      <a:pt x="314" y="352"/>
                    </a:lnTo>
                    <a:lnTo>
                      <a:pt x="351" y="352"/>
                    </a:lnTo>
                    <a:lnTo>
                      <a:pt x="385" y="346"/>
                    </a:lnTo>
                    <a:lnTo>
                      <a:pt x="415" y="336"/>
                    </a:lnTo>
                    <a:lnTo>
                      <a:pt x="444" y="320"/>
                    </a:lnTo>
                    <a:lnTo>
                      <a:pt x="469" y="302"/>
                    </a:lnTo>
                    <a:lnTo>
                      <a:pt x="493" y="278"/>
                    </a:lnTo>
                    <a:lnTo>
                      <a:pt x="512" y="252"/>
                    </a:lnTo>
                    <a:lnTo>
                      <a:pt x="531" y="223"/>
                    </a:lnTo>
                    <a:lnTo>
                      <a:pt x="537" y="210"/>
                    </a:lnTo>
                    <a:lnTo>
                      <a:pt x="550" y="179"/>
                    </a:lnTo>
                    <a:lnTo>
                      <a:pt x="556" y="163"/>
                    </a:lnTo>
                    <a:lnTo>
                      <a:pt x="557" y="146"/>
                    </a:lnTo>
                    <a:lnTo>
                      <a:pt x="557" y="130"/>
                    </a:lnTo>
                    <a:lnTo>
                      <a:pt x="552" y="116"/>
                    </a:lnTo>
                    <a:lnTo>
                      <a:pt x="541" y="103"/>
                    </a:lnTo>
                    <a:lnTo>
                      <a:pt x="521" y="89"/>
                    </a:lnTo>
                    <a:lnTo>
                      <a:pt x="499" y="78"/>
                    </a:lnTo>
                    <a:lnTo>
                      <a:pt x="474" y="72"/>
                    </a:lnTo>
                    <a:lnTo>
                      <a:pt x="449" y="66"/>
                    </a:lnTo>
                    <a:lnTo>
                      <a:pt x="426" y="64"/>
                    </a:lnTo>
                    <a:lnTo>
                      <a:pt x="347" y="61"/>
                    </a:lnTo>
                    <a:lnTo>
                      <a:pt x="268" y="64"/>
                    </a:lnTo>
                    <a:lnTo>
                      <a:pt x="203" y="66"/>
                    </a:lnTo>
                    <a:lnTo>
                      <a:pt x="139" y="66"/>
                    </a:lnTo>
                    <a:lnTo>
                      <a:pt x="127" y="65"/>
                    </a:lnTo>
                    <a:lnTo>
                      <a:pt x="114" y="64"/>
                    </a:lnTo>
                    <a:lnTo>
                      <a:pt x="101" y="61"/>
                    </a:lnTo>
                    <a:lnTo>
                      <a:pt x="89" y="56"/>
                    </a:lnTo>
                    <a:lnTo>
                      <a:pt x="80" y="48"/>
                    </a:lnTo>
                    <a:lnTo>
                      <a:pt x="74" y="36"/>
                    </a:lnTo>
                    <a:lnTo>
                      <a:pt x="74" y="26"/>
                    </a:lnTo>
                    <a:lnTo>
                      <a:pt x="78" y="18"/>
                    </a:lnTo>
                    <a:lnTo>
                      <a:pt x="86" y="13"/>
                    </a:lnTo>
                    <a:lnTo>
                      <a:pt x="94" y="10"/>
                    </a:lnTo>
                    <a:lnTo>
                      <a:pt x="103" y="11"/>
                    </a:lnTo>
                    <a:lnTo>
                      <a:pt x="110" y="17"/>
                    </a:lnTo>
                    <a:lnTo>
                      <a:pt x="115" y="26"/>
                    </a:lnTo>
                    <a:lnTo>
                      <a:pt x="114" y="23"/>
                    </a:lnTo>
                    <a:lnTo>
                      <a:pt x="114" y="21"/>
                    </a:lnTo>
                    <a:lnTo>
                      <a:pt x="116" y="22"/>
                    </a:lnTo>
                    <a:lnTo>
                      <a:pt x="119" y="22"/>
                    </a:lnTo>
                    <a:lnTo>
                      <a:pt x="124" y="23"/>
                    </a:lnTo>
                    <a:lnTo>
                      <a:pt x="163" y="24"/>
                    </a:lnTo>
                    <a:lnTo>
                      <a:pt x="219" y="23"/>
                    </a:lnTo>
                    <a:lnTo>
                      <a:pt x="275" y="21"/>
                    </a:lnTo>
                    <a:lnTo>
                      <a:pt x="304" y="19"/>
                    </a:lnTo>
                    <a:lnTo>
                      <a:pt x="335" y="18"/>
                    </a:lnTo>
                    <a:lnTo>
                      <a:pt x="368" y="17"/>
                    </a:lnTo>
                    <a:lnTo>
                      <a:pt x="402" y="17"/>
                    </a:lnTo>
                    <a:lnTo>
                      <a:pt x="436" y="19"/>
                    </a:lnTo>
                    <a:lnTo>
                      <a:pt x="469" y="24"/>
                    </a:lnTo>
                    <a:lnTo>
                      <a:pt x="499" y="31"/>
                    </a:lnTo>
                    <a:lnTo>
                      <a:pt x="528" y="43"/>
                    </a:lnTo>
                    <a:lnTo>
                      <a:pt x="554" y="58"/>
                    </a:lnTo>
                    <a:lnTo>
                      <a:pt x="574" y="77"/>
                    </a:lnTo>
                    <a:lnTo>
                      <a:pt x="587" y="96"/>
                    </a:lnTo>
                    <a:lnTo>
                      <a:pt x="595" y="119"/>
                    </a:lnTo>
                    <a:lnTo>
                      <a:pt x="597" y="141"/>
                    </a:lnTo>
                    <a:lnTo>
                      <a:pt x="596" y="166"/>
                    </a:lnTo>
                    <a:lnTo>
                      <a:pt x="592" y="189"/>
                    </a:lnTo>
                    <a:lnTo>
                      <a:pt x="583" y="214"/>
                    </a:lnTo>
                    <a:lnTo>
                      <a:pt x="573" y="238"/>
                    </a:lnTo>
                    <a:lnTo>
                      <a:pt x="561" y="260"/>
                    </a:lnTo>
                    <a:lnTo>
                      <a:pt x="546" y="281"/>
                    </a:lnTo>
                    <a:lnTo>
                      <a:pt x="532" y="301"/>
                    </a:lnTo>
                    <a:lnTo>
                      <a:pt x="516" y="318"/>
                    </a:lnTo>
                    <a:lnTo>
                      <a:pt x="487" y="344"/>
                    </a:lnTo>
                    <a:lnTo>
                      <a:pt x="456" y="363"/>
                    </a:lnTo>
                    <a:lnTo>
                      <a:pt x="422" y="379"/>
                    </a:lnTo>
                    <a:lnTo>
                      <a:pt x="386" y="388"/>
                    </a:lnTo>
                    <a:lnTo>
                      <a:pt x="351" y="392"/>
                    </a:lnTo>
                    <a:lnTo>
                      <a:pt x="314" y="392"/>
                    </a:lnTo>
                    <a:lnTo>
                      <a:pt x="278" y="388"/>
                    </a:lnTo>
                    <a:lnTo>
                      <a:pt x="242" y="379"/>
                    </a:lnTo>
                    <a:lnTo>
                      <a:pt x="207" y="366"/>
                    </a:lnTo>
                    <a:lnTo>
                      <a:pt x="173" y="349"/>
                    </a:lnTo>
                    <a:lnTo>
                      <a:pt x="141" y="329"/>
                    </a:lnTo>
                    <a:lnTo>
                      <a:pt x="111" y="307"/>
                    </a:lnTo>
                    <a:lnTo>
                      <a:pt x="83" y="281"/>
                    </a:lnTo>
                    <a:lnTo>
                      <a:pt x="59" y="252"/>
                    </a:lnTo>
                    <a:lnTo>
                      <a:pt x="36" y="221"/>
                    </a:lnTo>
                    <a:lnTo>
                      <a:pt x="19" y="188"/>
                    </a:lnTo>
                    <a:lnTo>
                      <a:pt x="6" y="154"/>
                    </a:lnTo>
                    <a:lnTo>
                      <a:pt x="0" y="119"/>
                    </a:lnTo>
                    <a:lnTo>
                      <a:pt x="0" y="83"/>
                    </a:lnTo>
                    <a:lnTo>
                      <a:pt x="7" y="47"/>
                    </a:lnTo>
                    <a:lnTo>
                      <a:pt x="23" y="10"/>
                    </a:lnTo>
                    <a:lnTo>
                      <a:pt x="31" y="2"/>
                    </a:lnTo>
                    <a:lnTo>
                      <a:pt x="39"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901" name="Freeform 21"/>
              <p:cNvSpPr>
                <a:spLocks/>
              </p:cNvSpPr>
              <p:nvPr/>
            </p:nvSpPr>
            <p:spPr bwMode="auto">
              <a:xfrm>
                <a:off x="2386" y="1627"/>
                <a:ext cx="54" cy="114"/>
              </a:xfrm>
              <a:custGeom>
                <a:avLst/>
                <a:gdLst/>
                <a:ahLst/>
                <a:cxnLst>
                  <a:cxn ang="0">
                    <a:pos x="27" y="0"/>
                  </a:cxn>
                  <a:cxn ang="0">
                    <a:pos x="37" y="2"/>
                  </a:cxn>
                  <a:cxn ang="0">
                    <a:pos x="46" y="7"/>
                  </a:cxn>
                  <a:cxn ang="0">
                    <a:pos x="52" y="13"/>
                  </a:cxn>
                  <a:cxn ang="0">
                    <a:pos x="53" y="23"/>
                  </a:cxn>
                  <a:cxn ang="0">
                    <a:pos x="54" y="33"/>
                  </a:cxn>
                  <a:cxn ang="0">
                    <a:pos x="54" y="42"/>
                  </a:cxn>
                  <a:cxn ang="0">
                    <a:pos x="52" y="53"/>
                  </a:cxn>
                  <a:cxn ang="0">
                    <a:pos x="46" y="58"/>
                  </a:cxn>
                  <a:cxn ang="0">
                    <a:pos x="46" y="59"/>
                  </a:cxn>
                  <a:cxn ang="0">
                    <a:pos x="44" y="95"/>
                  </a:cxn>
                  <a:cxn ang="0">
                    <a:pos x="41" y="105"/>
                  </a:cxn>
                  <a:cxn ang="0">
                    <a:pos x="35" y="112"/>
                  </a:cxn>
                  <a:cxn ang="0">
                    <a:pos x="27" y="114"/>
                  </a:cxn>
                  <a:cxn ang="0">
                    <a:pos x="17" y="114"/>
                  </a:cxn>
                  <a:cxn ang="0">
                    <a:pos x="8" y="112"/>
                  </a:cxn>
                  <a:cxn ang="0">
                    <a:pos x="3" y="105"/>
                  </a:cxn>
                  <a:cxn ang="0">
                    <a:pos x="0" y="95"/>
                  </a:cxn>
                  <a:cxn ang="0">
                    <a:pos x="8" y="28"/>
                  </a:cxn>
                  <a:cxn ang="0">
                    <a:pos x="10" y="19"/>
                  </a:cxn>
                  <a:cxn ang="0">
                    <a:pos x="14" y="11"/>
                  </a:cxn>
                  <a:cxn ang="0">
                    <a:pos x="19" y="4"/>
                  </a:cxn>
                  <a:cxn ang="0">
                    <a:pos x="27" y="0"/>
                  </a:cxn>
                </a:cxnLst>
                <a:rect l="0" t="0" r="r" b="b"/>
                <a:pathLst>
                  <a:path w="54" h="114">
                    <a:moveTo>
                      <a:pt x="27" y="0"/>
                    </a:moveTo>
                    <a:lnTo>
                      <a:pt x="37" y="2"/>
                    </a:lnTo>
                    <a:lnTo>
                      <a:pt x="46" y="7"/>
                    </a:lnTo>
                    <a:lnTo>
                      <a:pt x="52" y="13"/>
                    </a:lnTo>
                    <a:lnTo>
                      <a:pt x="53" y="23"/>
                    </a:lnTo>
                    <a:lnTo>
                      <a:pt x="54" y="33"/>
                    </a:lnTo>
                    <a:lnTo>
                      <a:pt x="54" y="42"/>
                    </a:lnTo>
                    <a:lnTo>
                      <a:pt x="52" y="53"/>
                    </a:lnTo>
                    <a:lnTo>
                      <a:pt x="46" y="58"/>
                    </a:lnTo>
                    <a:lnTo>
                      <a:pt x="46" y="59"/>
                    </a:lnTo>
                    <a:lnTo>
                      <a:pt x="44" y="95"/>
                    </a:lnTo>
                    <a:lnTo>
                      <a:pt x="41" y="105"/>
                    </a:lnTo>
                    <a:lnTo>
                      <a:pt x="35" y="112"/>
                    </a:lnTo>
                    <a:lnTo>
                      <a:pt x="27" y="114"/>
                    </a:lnTo>
                    <a:lnTo>
                      <a:pt x="17" y="114"/>
                    </a:lnTo>
                    <a:lnTo>
                      <a:pt x="8" y="112"/>
                    </a:lnTo>
                    <a:lnTo>
                      <a:pt x="3" y="105"/>
                    </a:lnTo>
                    <a:lnTo>
                      <a:pt x="0" y="95"/>
                    </a:lnTo>
                    <a:lnTo>
                      <a:pt x="8" y="28"/>
                    </a:lnTo>
                    <a:lnTo>
                      <a:pt x="10" y="19"/>
                    </a:lnTo>
                    <a:lnTo>
                      <a:pt x="14" y="11"/>
                    </a:lnTo>
                    <a:lnTo>
                      <a:pt x="19" y="4"/>
                    </a:lnTo>
                    <a:lnTo>
                      <a:pt x="2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902" name="Freeform 22"/>
              <p:cNvSpPr>
                <a:spLocks/>
              </p:cNvSpPr>
              <p:nvPr/>
            </p:nvSpPr>
            <p:spPr bwMode="auto">
              <a:xfrm>
                <a:off x="2544" y="1616"/>
                <a:ext cx="43" cy="125"/>
              </a:xfrm>
              <a:custGeom>
                <a:avLst/>
                <a:gdLst/>
                <a:ahLst/>
                <a:cxnLst>
                  <a:cxn ang="0">
                    <a:pos x="17" y="0"/>
                  </a:cxn>
                  <a:cxn ang="0">
                    <a:pos x="26" y="0"/>
                  </a:cxn>
                  <a:cxn ang="0">
                    <a:pos x="34" y="2"/>
                  </a:cxn>
                  <a:cxn ang="0">
                    <a:pos x="40" y="9"/>
                  </a:cxn>
                  <a:cxn ang="0">
                    <a:pos x="43" y="19"/>
                  </a:cxn>
                  <a:cxn ang="0">
                    <a:pos x="43" y="106"/>
                  </a:cxn>
                  <a:cxn ang="0">
                    <a:pos x="40" y="116"/>
                  </a:cxn>
                  <a:cxn ang="0">
                    <a:pos x="34" y="123"/>
                  </a:cxn>
                  <a:cxn ang="0">
                    <a:pos x="26" y="125"/>
                  </a:cxn>
                  <a:cxn ang="0">
                    <a:pos x="17" y="125"/>
                  </a:cxn>
                  <a:cxn ang="0">
                    <a:pos x="9" y="123"/>
                  </a:cxn>
                  <a:cxn ang="0">
                    <a:pos x="2" y="116"/>
                  </a:cxn>
                  <a:cxn ang="0">
                    <a:pos x="0" y="106"/>
                  </a:cxn>
                  <a:cxn ang="0">
                    <a:pos x="0" y="19"/>
                  </a:cxn>
                  <a:cxn ang="0">
                    <a:pos x="2" y="9"/>
                  </a:cxn>
                  <a:cxn ang="0">
                    <a:pos x="9" y="2"/>
                  </a:cxn>
                  <a:cxn ang="0">
                    <a:pos x="17" y="0"/>
                  </a:cxn>
                </a:cxnLst>
                <a:rect l="0" t="0" r="r" b="b"/>
                <a:pathLst>
                  <a:path w="43" h="125">
                    <a:moveTo>
                      <a:pt x="17" y="0"/>
                    </a:moveTo>
                    <a:lnTo>
                      <a:pt x="26" y="0"/>
                    </a:lnTo>
                    <a:lnTo>
                      <a:pt x="34" y="2"/>
                    </a:lnTo>
                    <a:lnTo>
                      <a:pt x="40" y="9"/>
                    </a:lnTo>
                    <a:lnTo>
                      <a:pt x="43" y="19"/>
                    </a:lnTo>
                    <a:lnTo>
                      <a:pt x="43" y="106"/>
                    </a:lnTo>
                    <a:lnTo>
                      <a:pt x="40" y="116"/>
                    </a:lnTo>
                    <a:lnTo>
                      <a:pt x="34" y="123"/>
                    </a:lnTo>
                    <a:lnTo>
                      <a:pt x="26" y="125"/>
                    </a:lnTo>
                    <a:lnTo>
                      <a:pt x="17" y="125"/>
                    </a:lnTo>
                    <a:lnTo>
                      <a:pt x="9" y="123"/>
                    </a:lnTo>
                    <a:lnTo>
                      <a:pt x="2" y="116"/>
                    </a:lnTo>
                    <a:lnTo>
                      <a:pt x="0" y="106"/>
                    </a:lnTo>
                    <a:lnTo>
                      <a:pt x="0" y="19"/>
                    </a:lnTo>
                    <a:lnTo>
                      <a:pt x="2" y="9"/>
                    </a:lnTo>
                    <a:lnTo>
                      <a:pt x="9" y="2"/>
                    </a:lnTo>
                    <a:lnTo>
                      <a:pt x="17"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903" name="Freeform 23"/>
              <p:cNvSpPr>
                <a:spLocks/>
              </p:cNvSpPr>
              <p:nvPr/>
            </p:nvSpPr>
            <p:spPr bwMode="auto">
              <a:xfrm>
                <a:off x="1844" y="28"/>
                <a:ext cx="1547" cy="1449"/>
              </a:xfrm>
              <a:custGeom>
                <a:avLst/>
                <a:gdLst/>
                <a:ahLst/>
                <a:cxnLst>
                  <a:cxn ang="0">
                    <a:pos x="658" y="2"/>
                  </a:cxn>
                  <a:cxn ang="0">
                    <a:pos x="738" y="21"/>
                  </a:cxn>
                  <a:cxn ang="0">
                    <a:pos x="797" y="57"/>
                  </a:cxn>
                  <a:cxn ang="0">
                    <a:pos x="824" y="108"/>
                  </a:cxn>
                  <a:cxn ang="0">
                    <a:pos x="835" y="116"/>
                  </a:cxn>
                  <a:cxn ang="0">
                    <a:pos x="900" y="41"/>
                  </a:cxn>
                  <a:cxn ang="0">
                    <a:pos x="984" y="10"/>
                  </a:cxn>
                  <a:cxn ang="0">
                    <a:pos x="1076" y="21"/>
                  </a:cxn>
                  <a:cxn ang="0">
                    <a:pos x="1161" y="64"/>
                  </a:cxn>
                  <a:cxn ang="0">
                    <a:pos x="1228" y="137"/>
                  </a:cxn>
                  <a:cxn ang="0">
                    <a:pos x="1262" y="234"/>
                  </a:cxn>
                  <a:cxn ang="0">
                    <a:pos x="1250" y="350"/>
                  </a:cxn>
                  <a:cxn ang="0">
                    <a:pos x="1384" y="345"/>
                  </a:cxn>
                  <a:cxn ang="0">
                    <a:pos x="1476" y="375"/>
                  </a:cxn>
                  <a:cxn ang="0">
                    <a:pos x="1528" y="433"/>
                  </a:cxn>
                  <a:cxn ang="0">
                    <a:pos x="1547" y="508"/>
                  </a:cxn>
                  <a:cxn ang="0">
                    <a:pos x="1534" y="590"/>
                  </a:cxn>
                  <a:cxn ang="0">
                    <a:pos x="1492" y="672"/>
                  </a:cxn>
                  <a:cxn ang="0">
                    <a:pos x="1425" y="744"/>
                  </a:cxn>
                  <a:cxn ang="0">
                    <a:pos x="1336" y="798"/>
                  </a:cxn>
                  <a:cxn ang="0">
                    <a:pos x="1227" y="822"/>
                  </a:cxn>
                  <a:cxn ang="0">
                    <a:pos x="1197" y="883"/>
                  </a:cxn>
                  <a:cxn ang="0">
                    <a:pos x="1216" y="996"/>
                  </a:cxn>
                  <a:cxn ang="0">
                    <a:pos x="1235" y="1116"/>
                  </a:cxn>
                  <a:cxn ang="0">
                    <a:pos x="1235" y="1225"/>
                  </a:cxn>
                  <a:cxn ang="0">
                    <a:pos x="1203" y="1310"/>
                  </a:cxn>
                  <a:cxn ang="0">
                    <a:pos x="1121" y="1378"/>
                  </a:cxn>
                  <a:cxn ang="0">
                    <a:pos x="1004" y="1423"/>
                  </a:cxn>
                  <a:cxn ang="0">
                    <a:pos x="874" y="1445"/>
                  </a:cxn>
                  <a:cxn ang="0">
                    <a:pos x="716" y="1445"/>
                  </a:cxn>
                  <a:cxn ang="0">
                    <a:pos x="588" y="1407"/>
                  </a:cxn>
                  <a:cxn ang="0">
                    <a:pos x="491" y="1341"/>
                  </a:cxn>
                  <a:cxn ang="0">
                    <a:pos x="439" y="1260"/>
                  </a:cxn>
                  <a:cxn ang="0">
                    <a:pos x="415" y="1166"/>
                  </a:cxn>
                  <a:cxn ang="0">
                    <a:pos x="406" y="1025"/>
                  </a:cxn>
                  <a:cxn ang="0">
                    <a:pos x="388" y="871"/>
                  </a:cxn>
                  <a:cxn ang="0">
                    <a:pos x="356" y="852"/>
                  </a:cxn>
                  <a:cxn ang="0">
                    <a:pos x="331" y="883"/>
                  </a:cxn>
                  <a:cxn ang="0">
                    <a:pos x="279" y="879"/>
                  </a:cxn>
                  <a:cxn ang="0">
                    <a:pos x="212" y="849"/>
                  </a:cxn>
                  <a:cxn ang="0">
                    <a:pos x="140" y="802"/>
                  </a:cxn>
                  <a:cxn ang="0">
                    <a:pos x="76" y="748"/>
                  </a:cxn>
                  <a:cxn ang="0">
                    <a:pos x="28" y="695"/>
                  </a:cxn>
                  <a:cxn ang="0">
                    <a:pos x="1" y="624"/>
                  </a:cxn>
                  <a:cxn ang="0">
                    <a:pos x="17" y="511"/>
                  </a:cxn>
                  <a:cxn ang="0">
                    <a:pos x="86" y="422"/>
                  </a:cxn>
                  <a:cxn ang="0">
                    <a:pos x="191" y="365"/>
                  </a:cxn>
                  <a:cxn ang="0">
                    <a:pos x="310" y="346"/>
                  </a:cxn>
                  <a:cxn ang="0">
                    <a:pos x="371" y="316"/>
                  </a:cxn>
                  <a:cxn ang="0">
                    <a:pos x="351" y="201"/>
                  </a:cxn>
                  <a:cxn ang="0">
                    <a:pos x="375" y="113"/>
                  </a:cxn>
                  <a:cxn ang="0">
                    <a:pos x="431" y="52"/>
                  </a:cxn>
                  <a:cxn ang="0">
                    <a:pos x="510" y="15"/>
                  </a:cxn>
                  <a:cxn ang="0">
                    <a:pos x="599" y="0"/>
                  </a:cxn>
                </a:cxnLst>
                <a:rect l="0" t="0" r="r" b="b"/>
                <a:pathLst>
                  <a:path w="1547" h="1449">
                    <a:moveTo>
                      <a:pt x="599" y="0"/>
                    </a:moveTo>
                    <a:lnTo>
                      <a:pt x="628" y="0"/>
                    </a:lnTo>
                    <a:lnTo>
                      <a:pt x="658" y="2"/>
                    </a:lnTo>
                    <a:lnTo>
                      <a:pt x="685" y="6"/>
                    </a:lnTo>
                    <a:lnTo>
                      <a:pt x="713" y="13"/>
                    </a:lnTo>
                    <a:lnTo>
                      <a:pt x="738" y="21"/>
                    </a:lnTo>
                    <a:lnTo>
                      <a:pt x="760" y="31"/>
                    </a:lnTo>
                    <a:lnTo>
                      <a:pt x="780" y="43"/>
                    </a:lnTo>
                    <a:lnTo>
                      <a:pt x="797" y="57"/>
                    </a:lnTo>
                    <a:lnTo>
                      <a:pt x="810" y="73"/>
                    </a:lnTo>
                    <a:lnTo>
                      <a:pt x="820" y="90"/>
                    </a:lnTo>
                    <a:lnTo>
                      <a:pt x="824" y="108"/>
                    </a:lnTo>
                    <a:lnTo>
                      <a:pt x="826" y="129"/>
                    </a:lnTo>
                    <a:lnTo>
                      <a:pt x="820" y="151"/>
                    </a:lnTo>
                    <a:lnTo>
                      <a:pt x="835" y="116"/>
                    </a:lnTo>
                    <a:lnTo>
                      <a:pt x="853" y="86"/>
                    </a:lnTo>
                    <a:lnTo>
                      <a:pt x="875" y="61"/>
                    </a:lnTo>
                    <a:lnTo>
                      <a:pt x="900" y="41"/>
                    </a:lnTo>
                    <a:lnTo>
                      <a:pt x="927" y="26"/>
                    </a:lnTo>
                    <a:lnTo>
                      <a:pt x="955" y="17"/>
                    </a:lnTo>
                    <a:lnTo>
                      <a:pt x="984" y="10"/>
                    </a:lnTo>
                    <a:lnTo>
                      <a:pt x="1016" y="10"/>
                    </a:lnTo>
                    <a:lnTo>
                      <a:pt x="1046" y="13"/>
                    </a:lnTo>
                    <a:lnTo>
                      <a:pt x="1076" y="21"/>
                    </a:lnTo>
                    <a:lnTo>
                      <a:pt x="1106" y="31"/>
                    </a:lnTo>
                    <a:lnTo>
                      <a:pt x="1135" y="45"/>
                    </a:lnTo>
                    <a:lnTo>
                      <a:pt x="1161" y="64"/>
                    </a:lnTo>
                    <a:lnTo>
                      <a:pt x="1186" y="85"/>
                    </a:lnTo>
                    <a:lnTo>
                      <a:pt x="1208" y="110"/>
                    </a:lnTo>
                    <a:lnTo>
                      <a:pt x="1228" y="137"/>
                    </a:lnTo>
                    <a:lnTo>
                      <a:pt x="1244" y="167"/>
                    </a:lnTo>
                    <a:lnTo>
                      <a:pt x="1256" y="200"/>
                    </a:lnTo>
                    <a:lnTo>
                      <a:pt x="1262" y="234"/>
                    </a:lnTo>
                    <a:lnTo>
                      <a:pt x="1264" y="271"/>
                    </a:lnTo>
                    <a:lnTo>
                      <a:pt x="1260" y="310"/>
                    </a:lnTo>
                    <a:lnTo>
                      <a:pt x="1250" y="350"/>
                    </a:lnTo>
                    <a:lnTo>
                      <a:pt x="1300" y="344"/>
                    </a:lnTo>
                    <a:lnTo>
                      <a:pt x="1344" y="343"/>
                    </a:lnTo>
                    <a:lnTo>
                      <a:pt x="1384" y="345"/>
                    </a:lnTo>
                    <a:lnTo>
                      <a:pt x="1418" y="352"/>
                    </a:lnTo>
                    <a:lnTo>
                      <a:pt x="1450" y="361"/>
                    </a:lnTo>
                    <a:lnTo>
                      <a:pt x="1476" y="375"/>
                    </a:lnTo>
                    <a:lnTo>
                      <a:pt x="1497" y="391"/>
                    </a:lnTo>
                    <a:lnTo>
                      <a:pt x="1515" y="411"/>
                    </a:lnTo>
                    <a:lnTo>
                      <a:pt x="1528" y="433"/>
                    </a:lnTo>
                    <a:lnTo>
                      <a:pt x="1539" y="456"/>
                    </a:lnTo>
                    <a:lnTo>
                      <a:pt x="1544" y="481"/>
                    </a:lnTo>
                    <a:lnTo>
                      <a:pt x="1547" y="508"/>
                    </a:lnTo>
                    <a:lnTo>
                      <a:pt x="1545" y="535"/>
                    </a:lnTo>
                    <a:lnTo>
                      <a:pt x="1541" y="562"/>
                    </a:lnTo>
                    <a:lnTo>
                      <a:pt x="1534" y="590"/>
                    </a:lnTo>
                    <a:lnTo>
                      <a:pt x="1523" y="619"/>
                    </a:lnTo>
                    <a:lnTo>
                      <a:pt x="1509" y="646"/>
                    </a:lnTo>
                    <a:lnTo>
                      <a:pt x="1492" y="672"/>
                    </a:lnTo>
                    <a:lnTo>
                      <a:pt x="1472" y="699"/>
                    </a:lnTo>
                    <a:lnTo>
                      <a:pt x="1450" y="722"/>
                    </a:lnTo>
                    <a:lnTo>
                      <a:pt x="1425" y="744"/>
                    </a:lnTo>
                    <a:lnTo>
                      <a:pt x="1397" y="765"/>
                    </a:lnTo>
                    <a:lnTo>
                      <a:pt x="1367" y="782"/>
                    </a:lnTo>
                    <a:lnTo>
                      <a:pt x="1336" y="798"/>
                    </a:lnTo>
                    <a:lnTo>
                      <a:pt x="1302" y="810"/>
                    </a:lnTo>
                    <a:lnTo>
                      <a:pt x="1265" y="818"/>
                    </a:lnTo>
                    <a:lnTo>
                      <a:pt x="1227" y="822"/>
                    </a:lnTo>
                    <a:lnTo>
                      <a:pt x="1187" y="822"/>
                    </a:lnTo>
                    <a:lnTo>
                      <a:pt x="1191" y="851"/>
                    </a:lnTo>
                    <a:lnTo>
                      <a:pt x="1197" y="883"/>
                    </a:lnTo>
                    <a:lnTo>
                      <a:pt x="1202" y="919"/>
                    </a:lnTo>
                    <a:lnTo>
                      <a:pt x="1210" y="957"/>
                    </a:lnTo>
                    <a:lnTo>
                      <a:pt x="1216" y="996"/>
                    </a:lnTo>
                    <a:lnTo>
                      <a:pt x="1224" y="1036"/>
                    </a:lnTo>
                    <a:lnTo>
                      <a:pt x="1229" y="1076"/>
                    </a:lnTo>
                    <a:lnTo>
                      <a:pt x="1235" y="1116"/>
                    </a:lnTo>
                    <a:lnTo>
                      <a:pt x="1237" y="1154"/>
                    </a:lnTo>
                    <a:lnTo>
                      <a:pt x="1237" y="1191"/>
                    </a:lnTo>
                    <a:lnTo>
                      <a:pt x="1235" y="1225"/>
                    </a:lnTo>
                    <a:lnTo>
                      <a:pt x="1229" y="1256"/>
                    </a:lnTo>
                    <a:lnTo>
                      <a:pt x="1219" y="1283"/>
                    </a:lnTo>
                    <a:lnTo>
                      <a:pt x="1203" y="1310"/>
                    </a:lnTo>
                    <a:lnTo>
                      <a:pt x="1181" y="1336"/>
                    </a:lnTo>
                    <a:lnTo>
                      <a:pt x="1153" y="1358"/>
                    </a:lnTo>
                    <a:lnTo>
                      <a:pt x="1121" y="1378"/>
                    </a:lnTo>
                    <a:lnTo>
                      <a:pt x="1085" y="1395"/>
                    </a:lnTo>
                    <a:lnTo>
                      <a:pt x="1046" y="1411"/>
                    </a:lnTo>
                    <a:lnTo>
                      <a:pt x="1004" y="1423"/>
                    </a:lnTo>
                    <a:lnTo>
                      <a:pt x="962" y="1433"/>
                    </a:lnTo>
                    <a:lnTo>
                      <a:pt x="917" y="1440"/>
                    </a:lnTo>
                    <a:lnTo>
                      <a:pt x="874" y="1445"/>
                    </a:lnTo>
                    <a:lnTo>
                      <a:pt x="831" y="1449"/>
                    </a:lnTo>
                    <a:lnTo>
                      <a:pt x="751" y="1449"/>
                    </a:lnTo>
                    <a:lnTo>
                      <a:pt x="716" y="1445"/>
                    </a:lnTo>
                    <a:lnTo>
                      <a:pt x="684" y="1440"/>
                    </a:lnTo>
                    <a:lnTo>
                      <a:pt x="633" y="1424"/>
                    </a:lnTo>
                    <a:lnTo>
                      <a:pt x="588" y="1407"/>
                    </a:lnTo>
                    <a:lnTo>
                      <a:pt x="550" y="1387"/>
                    </a:lnTo>
                    <a:lnTo>
                      <a:pt x="518" y="1365"/>
                    </a:lnTo>
                    <a:lnTo>
                      <a:pt x="491" y="1341"/>
                    </a:lnTo>
                    <a:lnTo>
                      <a:pt x="470" y="1317"/>
                    </a:lnTo>
                    <a:lnTo>
                      <a:pt x="452" y="1289"/>
                    </a:lnTo>
                    <a:lnTo>
                      <a:pt x="439" y="1260"/>
                    </a:lnTo>
                    <a:lnTo>
                      <a:pt x="428" y="1230"/>
                    </a:lnTo>
                    <a:lnTo>
                      <a:pt x="420" y="1199"/>
                    </a:lnTo>
                    <a:lnTo>
                      <a:pt x="415" y="1166"/>
                    </a:lnTo>
                    <a:lnTo>
                      <a:pt x="413" y="1132"/>
                    </a:lnTo>
                    <a:lnTo>
                      <a:pt x="407" y="1061"/>
                    </a:lnTo>
                    <a:lnTo>
                      <a:pt x="406" y="1025"/>
                    </a:lnTo>
                    <a:lnTo>
                      <a:pt x="401" y="949"/>
                    </a:lnTo>
                    <a:lnTo>
                      <a:pt x="396" y="911"/>
                    </a:lnTo>
                    <a:lnTo>
                      <a:pt x="388" y="871"/>
                    </a:lnTo>
                    <a:lnTo>
                      <a:pt x="379" y="832"/>
                    </a:lnTo>
                    <a:lnTo>
                      <a:pt x="358" y="832"/>
                    </a:lnTo>
                    <a:lnTo>
                      <a:pt x="356" y="852"/>
                    </a:lnTo>
                    <a:lnTo>
                      <a:pt x="352" y="868"/>
                    </a:lnTo>
                    <a:lnTo>
                      <a:pt x="343" y="877"/>
                    </a:lnTo>
                    <a:lnTo>
                      <a:pt x="331" y="883"/>
                    </a:lnTo>
                    <a:lnTo>
                      <a:pt x="317" y="886"/>
                    </a:lnTo>
                    <a:lnTo>
                      <a:pt x="299" y="885"/>
                    </a:lnTo>
                    <a:lnTo>
                      <a:pt x="279" y="879"/>
                    </a:lnTo>
                    <a:lnTo>
                      <a:pt x="258" y="871"/>
                    </a:lnTo>
                    <a:lnTo>
                      <a:pt x="236" y="862"/>
                    </a:lnTo>
                    <a:lnTo>
                      <a:pt x="212" y="849"/>
                    </a:lnTo>
                    <a:lnTo>
                      <a:pt x="188" y="835"/>
                    </a:lnTo>
                    <a:lnTo>
                      <a:pt x="165" y="819"/>
                    </a:lnTo>
                    <a:lnTo>
                      <a:pt x="140" y="802"/>
                    </a:lnTo>
                    <a:lnTo>
                      <a:pt x="118" y="785"/>
                    </a:lnTo>
                    <a:lnTo>
                      <a:pt x="95" y="767"/>
                    </a:lnTo>
                    <a:lnTo>
                      <a:pt x="76" y="748"/>
                    </a:lnTo>
                    <a:lnTo>
                      <a:pt x="57" y="730"/>
                    </a:lnTo>
                    <a:lnTo>
                      <a:pt x="42" y="712"/>
                    </a:lnTo>
                    <a:lnTo>
                      <a:pt x="28" y="695"/>
                    </a:lnTo>
                    <a:lnTo>
                      <a:pt x="18" y="679"/>
                    </a:lnTo>
                    <a:lnTo>
                      <a:pt x="11" y="665"/>
                    </a:lnTo>
                    <a:lnTo>
                      <a:pt x="1" y="624"/>
                    </a:lnTo>
                    <a:lnTo>
                      <a:pt x="0" y="583"/>
                    </a:lnTo>
                    <a:lnTo>
                      <a:pt x="5" y="547"/>
                    </a:lnTo>
                    <a:lnTo>
                      <a:pt x="17" y="511"/>
                    </a:lnTo>
                    <a:lnTo>
                      <a:pt x="35" y="479"/>
                    </a:lnTo>
                    <a:lnTo>
                      <a:pt x="59" y="449"/>
                    </a:lnTo>
                    <a:lnTo>
                      <a:pt x="86" y="422"/>
                    </a:lnTo>
                    <a:lnTo>
                      <a:pt x="119" y="400"/>
                    </a:lnTo>
                    <a:lnTo>
                      <a:pt x="153" y="381"/>
                    </a:lnTo>
                    <a:lnTo>
                      <a:pt x="191" y="365"/>
                    </a:lnTo>
                    <a:lnTo>
                      <a:pt x="230" y="354"/>
                    </a:lnTo>
                    <a:lnTo>
                      <a:pt x="270" y="348"/>
                    </a:lnTo>
                    <a:lnTo>
                      <a:pt x="310" y="346"/>
                    </a:lnTo>
                    <a:lnTo>
                      <a:pt x="351" y="352"/>
                    </a:lnTo>
                    <a:lnTo>
                      <a:pt x="389" y="361"/>
                    </a:lnTo>
                    <a:lnTo>
                      <a:pt x="371" y="316"/>
                    </a:lnTo>
                    <a:lnTo>
                      <a:pt x="359" y="274"/>
                    </a:lnTo>
                    <a:lnTo>
                      <a:pt x="352" y="237"/>
                    </a:lnTo>
                    <a:lnTo>
                      <a:pt x="351" y="201"/>
                    </a:lnTo>
                    <a:lnTo>
                      <a:pt x="354" y="168"/>
                    </a:lnTo>
                    <a:lnTo>
                      <a:pt x="363" y="140"/>
                    </a:lnTo>
                    <a:lnTo>
                      <a:pt x="375" y="113"/>
                    </a:lnTo>
                    <a:lnTo>
                      <a:pt x="390" y="90"/>
                    </a:lnTo>
                    <a:lnTo>
                      <a:pt x="410" y="70"/>
                    </a:lnTo>
                    <a:lnTo>
                      <a:pt x="431" y="52"/>
                    </a:lnTo>
                    <a:lnTo>
                      <a:pt x="456" y="38"/>
                    </a:lnTo>
                    <a:lnTo>
                      <a:pt x="482" y="24"/>
                    </a:lnTo>
                    <a:lnTo>
                      <a:pt x="510" y="15"/>
                    </a:lnTo>
                    <a:lnTo>
                      <a:pt x="539" y="7"/>
                    </a:lnTo>
                    <a:lnTo>
                      <a:pt x="569" y="2"/>
                    </a:lnTo>
                    <a:lnTo>
                      <a:pt x="599" y="0"/>
                    </a:lnTo>
                    <a:close/>
                  </a:path>
                </a:pathLst>
              </a:custGeom>
              <a:solidFill>
                <a:srgbClr val="FFFFFF"/>
              </a:solidFill>
              <a:ln w="0">
                <a:solidFill>
                  <a:srgbClr val="FFFFFF"/>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sp>
            <p:nvSpPr>
              <p:cNvPr id="904" name="Freeform 24"/>
              <p:cNvSpPr>
                <a:spLocks noEditPoints="1"/>
              </p:cNvSpPr>
              <p:nvPr/>
            </p:nvSpPr>
            <p:spPr bwMode="auto">
              <a:xfrm>
                <a:off x="1821" y="8"/>
                <a:ext cx="1591" cy="1491"/>
              </a:xfrm>
              <a:custGeom>
                <a:avLst/>
                <a:gdLst/>
                <a:ahLst/>
                <a:cxnLst>
                  <a:cxn ang="0">
                    <a:pos x="527" y="59"/>
                  </a:cxn>
                  <a:cxn ang="0">
                    <a:pos x="420" y="139"/>
                  </a:cxn>
                  <a:cxn ang="0">
                    <a:pos x="407" y="305"/>
                  </a:cxn>
                  <a:cxn ang="0">
                    <a:pos x="426" y="398"/>
                  </a:cxn>
                  <a:cxn ang="0">
                    <a:pos x="281" y="390"/>
                  </a:cxn>
                  <a:cxn ang="0">
                    <a:pos x="104" y="478"/>
                  </a:cxn>
                  <a:cxn ang="0">
                    <a:pos x="42" y="610"/>
                  </a:cxn>
                  <a:cxn ang="0">
                    <a:pos x="122" y="763"/>
                  </a:cxn>
                  <a:cxn ang="0">
                    <a:pos x="263" y="860"/>
                  </a:cxn>
                  <a:cxn ang="0">
                    <a:pos x="333" y="884"/>
                  </a:cxn>
                  <a:cxn ang="0">
                    <a:pos x="361" y="842"/>
                  </a:cxn>
                  <a:cxn ang="0">
                    <a:pos x="392" y="834"/>
                  </a:cxn>
                  <a:cxn ang="0">
                    <a:pos x="434" y="901"/>
                  </a:cxn>
                  <a:cxn ang="0">
                    <a:pos x="457" y="1159"/>
                  </a:cxn>
                  <a:cxn ang="0">
                    <a:pos x="537" y="1352"/>
                  </a:cxn>
                  <a:cxn ang="0">
                    <a:pos x="710" y="1437"/>
                  </a:cxn>
                  <a:cxn ang="0">
                    <a:pos x="942" y="1439"/>
                  </a:cxn>
                  <a:cxn ang="0">
                    <a:pos x="1137" y="1380"/>
                  </a:cxn>
                  <a:cxn ang="0">
                    <a:pos x="1231" y="1267"/>
                  </a:cxn>
                  <a:cxn ang="0">
                    <a:pos x="1226" y="1064"/>
                  </a:cxn>
                  <a:cxn ang="0">
                    <a:pos x="1200" y="823"/>
                  </a:cxn>
                  <a:cxn ang="0">
                    <a:pos x="1380" y="783"/>
                  </a:cxn>
                  <a:cxn ang="0">
                    <a:pos x="1528" y="628"/>
                  </a:cxn>
                  <a:cxn ang="0">
                    <a:pos x="1544" y="491"/>
                  </a:cxn>
                  <a:cxn ang="0">
                    <a:pos x="1457" y="398"/>
                  </a:cxn>
                  <a:cxn ang="0">
                    <a:pos x="1307" y="386"/>
                  </a:cxn>
                  <a:cxn ang="0">
                    <a:pos x="1252" y="364"/>
                  </a:cxn>
                  <a:cxn ang="0">
                    <a:pos x="1235" y="175"/>
                  </a:cxn>
                  <a:cxn ang="0">
                    <a:pos x="1090" y="59"/>
                  </a:cxn>
                  <a:cxn ang="0">
                    <a:pos x="940" y="77"/>
                  </a:cxn>
                  <a:cxn ang="0">
                    <a:pos x="858" y="186"/>
                  </a:cxn>
                  <a:cxn ang="0">
                    <a:pos x="821" y="175"/>
                  </a:cxn>
                  <a:cxn ang="0">
                    <a:pos x="807" y="90"/>
                  </a:cxn>
                  <a:cxn ang="0">
                    <a:pos x="707" y="48"/>
                  </a:cxn>
                  <a:cxn ang="0">
                    <a:pos x="643" y="0"/>
                  </a:cxn>
                  <a:cxn ang="0">
                    <a:pos x="775" y="25"/>
                  </a:cxn>
                  <a:cxn ang="0">
                    <a:pos x="860" y="94"/>
                  </a:cxn>
                  <a:cxn ang="0">
                    <a:pos x="1019" y="9"/>
                  </a:cxn>
                  <a:cxn ang="0">
                    <a:pos x="1208" y="76"/>
                  </a:cxn>
                  <a:cxn ang="0">
                    <a:pos x="1304" y="250"/>
                  </a:cxn>
                  <a:cxn ang="0">
                    <a:pos x="1336" y="342"/>
                  </a:cxn>
                  <a:cxn ang="0">
                    <a:pos x="1505" y="374"/>
                  </a:cxn>
                  <a:cxn ang="0">
                    <a:pos x="1591" y="512"/>
                  </a:cxn>
                  <a:cxn ang="0">
                    <a:pos x="1532" y="707"/>
                  </a:cxn>
                  <a:cxn ang="0">
                    <a:pos x="1348" y="843"/>
                  </a:cxn>
                  <a:cxn ang="0">
                    <a:pos x="1264" y="1039"/>
                  </a:cxn>
                  <a:cxn ang="0">
                    <a:pos x="1281" y="1240"/>
                  </a:cxn>
                  <a:cxn ang="0">
                    <a:pos x="1193" y="1393"/>
                  </a:cxn>
                  <a:cxn ang="0">
                    <a:pos x="994" y="1475"/>
                  </a:cxn>
                  <a:cxn ang="0">
                    <a:pos x="786" y="1490"/>
                  </a:cxn>
                  <a:cxn ang="0">
                    <a:pos x="585" y="1439"/>
                  </a:cxn>
                  <a:cxn ang="0">
                    <a:pos x="445" y="1293"/>
                  </a:cxn>
                  <a:cxn ang="0">
                    <a:pos x="404" y="1052"/>
                  </a:cxn>
                  <a:cxn ang="0">
                    <a:pos x="386" y="907"/>
                  </a:cxn>
                  <a:cxn ang="0">
                    <a:pos x="305" y="920"/>
                  </a:cxn>
                  <a:cxn ang="0">
                    <a:pos x="168" y="855"/>
                  </a:cxn>
                  <a:cxn ang="0">
                    <a:pos x="13" y="689"/>
                  </a:cxn>
                  <a:cxn ang="0">
                    <a:pos x="24" y="517"/>
                  </a:cxn>
                  <a:cxn ang="0">
                    <a:pos x="172" y="380"/>
                  </a:cxn>
                  <a:cxn ang="0">
                    <a:pos x="378" y="351"/>
                  </a:cxn>
                  <a:cxn ang="0">
                    <a:pos x="357" y="185"/>
                  </a:cxn>
                  <a:cxn ang="0">
                    <a:pos x="451" y="48"/>
                  </a:cxn>
                  <a:cxn ang="0">
                    <a:pos x="594" y="1"/>
                  </a:cxn>
                </a:cxnLst>
                <a:rect l="0" t="0" r="r" b="b"/>
                <a:pathLst>
                  <a:path w="1591" h="1491">
                    <a:moveTo>
                      <a:pt x="615" y="42"/>
                    </a:moveTo>
                    <a:lnTo>
                      <a:pt x="596" y="43"/>
                    </a:lnTo>
                    <a:lnTo>
                      <a:pt x="580" y="46"/>
                    </a:lnTo>
                    <a:lnTo>
                      <a:pt x="554" y="51"/>
                    </a:lnTo>
                    <a:lnTo>
                      <a:pt x="527" y="59"/>
                    </a:lnTo>
                    <a:lnTo>
                      <a:pt x="501" y="69"/>
                    </a:lnTo>
                    <a:lnTo>
                      <a:pt x="478" y="82"/>
                    </a:lnTo>
                    <a:lnTo>
                      <a:pt x="455" y="98"/>
                    </a:lnTo>
                    <a:lnTo>
                      <a:pt x="436" y="116"/>
                    </a:lnTo>
                    <a:lnTo>
                      <a:pt x="420" y="139"/>
                    </a:lnTo>
                    <a:lnTo>
                      <a:pt x="405" y="170"/>
                    </a:lnTo>
                    <a:lnTo>
                      <a:pt x="398" y="204"/>
                    </a:lnTo>
                    <a:lnTo>
                      <a:pt x="395" y="237"/>
                    </a:lnTo>
                    <a:lnTo>
                      <a:pt x="399" y="272"/>
                    </a:lnTo>
                    <a:lnTo>
                      <a:pt x="407" y="305"/>
                    </a:lnTo>
                    <a:lnTo>
                      <a:pt x="417" y="339"/>
                    </a:lnTo>
                    <a:lnTo>
                      <a:pt x="430" y="370"/>
                    </a:lnTo>
                    <a:lnTo>
                      <a:pt x="433" y="380"/>
                    </a:lnTo>
                    <a:lnTo>
                      <a:pt x="432" y="390"/>
                    </a:lnTo>
                    <a:lnTo>
                      <a:pt x="426" y="398"/>
                    </a:lnTo>
                    <a:lnTo>
                      <a:pt x="417" y="402"/>
                    </a:lnTo>
                    <a:lnTo>
                      <a:pt x="407" y="401"/>
                    </a:lnTo>
                    <a:lnTo>
                      <a:pt x="366" y="391"/>
                    </a:lnTo>
                    <a:lnTo>
                      <a:pt x="323" y="387"/>
                    </a:lnTo>
                    <a:lnTo>
                      <a:pt x="281" y="390"/>
                    </a:lnTo>
                    <a:lnTo>
                      <a:pt x="239" y="399"/>
                    </a:lnTo>
                    <a:lnTo>
                      <a:pt x="198" y="412"/>
                    </a:lnTo>
                    <a:lnTo>
                      <a:pt x="159" y="432"/>
                    </a:lnTo>
                    <a:lnTo>
                      <a:pt x="125" y="457"/>
                    </a:lnTo>
                    <a:lnTo>
                      <a:pt x="104" y="478"/>
                    </a:lnTo>
                    <a:lnTo>
                      <a:pt x="84" y="500"/>
                    </a:lnTo>
                    <a:lnTo>
                      <a:pt x="68" y="526"/>
                    </a:lnTo>
                    <a:lnTo>
                      <a:pt x="55" y="552"/>
                    </a:lnTo>
                    <a:lnTo>
                      <a:pt x="46" y="581"/>
                    </a:lnTo>
                    <a:lnTo>
                      <a:pt x="42" y="610"/>
                    </a:lnTo>
                    <a:lnTo>
                      <a:pt x="44" y="639"/>
                    </a:lnTo>
                    <a:lnTo>
                      <a:pt x="50" y="668"/>
                    </a:lnTo>
                    <a:lnTo>
                      <a:pt x="65" y="695"/>
                    </a:lnTo>
                    <a:lnTo>
                      <a:pt x="91" y="730"/>
                    </a:lnTo>
                    <a:lnTo>
                      <a:pt x="122" y="763"/>
                    </a:lnTo>
                    <a:lnTo>
                      <a:pt x="158" y="792"/>
                    </a:lnTo>
                    <a:lnTo>
                      <a:pt x="194" y="818"/>
                    </a:lnTo>
                    <a:lnTo>
                      <a:pt x="231" y="842"/>
                    </a:lnTo>
                    <a:lnTo>
                      <a:pt x="239" y="847"/>
                    </a:lnTo>
                    <a:lnTo>
                      <a:pt x="263" y="860"/>
                    </a:lnTo>
                    <a:lnTo>
                      <a:pt x="277" y="868"/>
                    </a:lnTo>
                    <a:lnTo>
                      <a:pt x="291" y="874"/>
                    </a:lnTo>
                    <a:lnTo>
                      <a:pt x="307" y="880"/>
                    </a:lnTo>
                    <a:lnTo>
                      <a:pt x="320" y="882"/>
                    </a:lnTo>
                    <a:lnTo>
                      <a:pt x="333" y="884"/>
                    </a:lnTo>
                    <a:lnTo>
                      <a:pt x="344" y="882"/>
                    </a:lnTo>
                    <a:lnTo>
                      <a:pt x="353" y="877"/>
                    </a:lnTo>
                    <a:lnTo>
                      <a:pt x="358" y="867"/>
                    </a:lnTo>
                    <a:lnTo>
                      <a:pt x="360" y="852"/>
                    </a:lnTo>
                    <a:lnTo>
                      <a:pt x="361" y="842"/>
                    </a:lnTo>
                    <a:lnTo>
                      <a:pt x="367" y="835"/>
                    </a:lnTo>
                    <a:lnTo>
                      <a:pt x="375" y="833"/>
                    </a:lnTo>
                    <a:lnTo>
                      <a:pt x="384" y="833"/>
                    </a:lnTo>
                    <a:lnTo>
                      <a:pt x="391" y="835"/>
                    </a:lnTo>
                    <a:lnTo>
                      <a:pt x="392" y="834"/>
                    </a:lnTo>
                    <a:lnTo>
                      <a:pt x="402" y="831"/>
                    </a:lnTo>
                    <a:lnTo>
                      <a:pt x="411" y="833"/>
                    </a:lnTo>
                    <a:lnTo>
                      <a:pt x="417" y="838"/>
                    </a:lnTo>
                    <a:lnTo>
                      <a:pt x="423" y="847"/>
                    </a:lnTo>
                    <a:lnTo>
                      <a:pt x="434" y="901"/>
                    </a:lnTo>
                    <a:lnTo>
                      <a:pt x="442" y="954"/>
                    </a:lnTo>
                    <a:lnTo>
                      <a:pt x="447" y="1008"/>
                    </a:lnTo>
                    <a:lnTo>
                      <a:pt x="451" y="1063"/>
                    </a:lnTo>
                    <a:lnTo>
                      <a:pt x="454" y="1110"/>
                    </a:lnTo>
                    <a:lnTo>
                      <a:pt x="457" y="1159"/>
                    </a:lnTo>
                    <a:lnTo>
                      <a:pt x="463" y="1206"/>
                    </a:lnTo>
                    <a:lnTo>
                      <a:pt x="475" y="1253"/>
                    </a:lnTo>
                    <a:lnTo>
                      <a:pt x="491" y="1291"/>
                    </a:lnTo>
                    <a:lnTo>
                      <a:pt x="512" y="1323"/>
                    </a:lnTo>
                    <a:lnTo>
                      <a:pt x="537" y="1352"/>
                    </a:lnTo>
                    <a:lnTo>
                      <a:pt x="565" y="1376"/>
                    </a:lnTo>
                    <a:lnTo>
                      <a:pt x="598" y="1397"/>
                    </a:lnTo>
                    <a:lnTo>
                      <a:pt x="634" y="1414"/>
                    </a:lnTo>
                    <a:lnTo>
                      <a:pt x="670" y="1427"/>
                    </a:lnTo>
                    <a:lnTo>
                      <a:pt x="710" y="1437"/>
                    </a:lnTo>
                    <a:lnTo>
                      <a:pt x="748" y="1444"/>
                    </a:lnTo>
                    <a:lnTo>
                      <a:pt x="787" y="1447"/>
                    </a:lnTo>
                    <a:lnTo>
                      <a:pt x="826" y="1448"/>
                    </a:lnTo>
                    <a:lnTo>
                      <a:pt x="884" y="1445"/>
                    </a:lnTo>
                    <a:lnTo>
                      <a:pt x="942" y="1439"/>
                    </a:lnTo>
                    <a:lnTo>
                      <a:pt x="998" y="1428"/>
                    </a:lnTo>
                    <a:lnTo>
                      <a:pt x="1055" y="1412"/>
                    </a:lnTo>
                    <a:lnTo>
                      <a:pt x="1082" y="1403"/>
                    </a:lnTo>
                    <a:lnTo>
                      <a:pt x="1110" y="1393"/>
                    </a:lnTo>
                    <a:lnTo>
                      <a:pt x="1137" y="1380"/>
                    </a:lnTo>
                    <a:lnTo>
                      <a:pt x="1162" y="1364"/>
                    </a:lnTo>
                    <a:lnTo>
                      <a:pt x="1186" y="1346"/>
                    </a:lnTo>
                    <a:lnTo>
                      <a:pt x="1205" y="1323"/>
                    </a:lnTo>
                    <a:lnTo>
                      <a:pt x="1220" y="1299"/>
                    </a:lnTo>
                    <a:lnTo>
                      <a:pt x="1231" y="1267"/>
                    </a:lnTo>
                    <a:lnTo>
                      <a:pt x="1238" y="1234"/>
                    </a:lnTo>
                    <a:lnTo>
                      <a:pt x="1241" y="1200"/>
                    </a:lnTo>
                    <a:lnTo>
                      <a:pt x="1239" y="1165"/>
                    </a:lnTo>
                    <a:lnTo>
                      <a:pt x="1231" y="1097"/>
                    </a:lnTo>
                    <a:lnTo>
                      <a:pt x="1226" y="1064"/>
                    </a:lnTo>
                    <a:lnTo>
                      <a:pt x="1213" y="990"/>
                    </a:lnTo>
                    <a:lnTo>
                      <a:pt x="1199" y="916"/>
                    </a:lnTo>
                    <a:lnTo>
                      <a:pt x="1189" y="842"/>
                    </a:lnTo>
                    <a:lnTo>
                      <a:pt x="1192" y="831"/>
                    </a:lnTo>
                    <a:lnTo>
                      <a:pt x="1200" y="823"/>
                    </a:lnTo>
                    <a:lnTo>
                      <a:pt x="1210" y="821"/>
                    </a:lnTo>
                    <a:lnTo>
                      <a:pt x="1255" y="819"/>
                    </a:lnTo>
                    <a:lnTo>
                      <a:pt x="1298" y="813"/>
                    </a:lnTo>
                    <a:lnTo>
                      <a:pt x="1340" y="801"/>
                    </a:lnTo>
                    <a:lnTo>
                      <a:pt x="1380" y="783"/>
                    </a:lnTo>
                    <a:lnTo>
                      <a:pt x="1418" y="761"/>
                    </a:lnTo>
                    <a:lnTo>
                      <a:pt x="1452" y="734"/>
                    </a:lnTo>
                    <a:lnTo>
                      <a:pt x="1482" y="703"/>
                    </a:lnTo>
                    <a:lnTo>
                      <a:pt x="1508" y="668"/>
                    </a:lnTo>
                    <a:lnTo>
                      <a:pt x="1528" y="628"/>
                    </a:lnTo>
                    <a:lnTo>
                      <a:pt x="1542" y="585"/>
                    </a:lnTo>
                    <a:lnTo>
                      <a:pt x="1546" y="562"/>
                    </a:lnTo>
                    <a:lnTo>
                      <a:pt x="1549" y="538"/>
                    </a:lnTo>
                    <a:lnTo>
                      <a:pt x="1547" y="513"/>
                    </a:lnTo>
                    <a:lnTo>
                      <a:pt x="1544" y="491"/>
                    </a:lnTo>
                    <a:lnTo>
                      <a:pt x="1536" y="469"/>
                    </a:lnTo>
                    <a:lnTo>
                      <a:pt x="1524" y="448"/>
                    </a:lnTo>
                    <a:lnTo>
                      <a:pt x="1508" y="429"/>
                    </a:lnTo>
                    <a:lnTo>
                      <a:pt x="1485" y="411"/>
                    </a:lnTo>
                    <a:lnTo>
                      <a:pt x="1457" y="398"/>
                    </a:lnTo>
                    <a:lnTo>
                      <a:pt x="1429" y="389"/>
                    </a:lnTo>
                    <a:lnTo>
                      <a:pt x="1399" y="384"/>
                    </a:lnTo>
                    <a:lnTo>
                      <a:pt x="1369" y="382"/>
                    </a:lnTo>
                    <a:lnTo>
                      <a:pt x="1338" y="384"/>
                    </a:lnTo>
                    <a:lnTo>
                      <a:pt x="1307" y="386"/>
                    </a:lnTo>
                    <a:lnTo>
                      <a:pt x="1279" y="390"/>
                    </a:lnTo>
                    <a:lnTo>
                      <a:pt x="1268" y="390"/>
                    </a:lnTo>
                    <a:lnTo>
                      <a:pt x="1258" y="385"/>
                    </a:lnTo>
                    <a:lnTo>
                      <a:pt x="1252" y="376"/>
                    </a:lnTo>
                    <a:lnTo>
                      <a:pt x="1252" y="364"/>
                    </a:lnTo>
                    <a:lnTo>
                      <a:pt x="1262" y="325"/>
                    </a:lnTo>
                    <a:lnTo>
                      <a:pt x="1264" y="285"/>
                    </a:lnTo>
                    <a:lnTo>
                      <a:pt x="1260" y="247"/>
                    </a:lnTo>
                    <a:lnTo>
                      <a:pt x="1251" y="209"/>
                    </a:lnTo>
                    <a:lnTo>
                      <a:pt x="1235" y="175"/>
                    </a:lnTo>
                    <a:lnTo>
                      <a:pt x="1214" y="143"/>
                    </a:lnTo>
                    <a:lnTo>
                      <a:pt x="1189" y="115"/>
                    </a:lnTo>
                    <a:lnTo>
                      <a:pt x="1158" y="90"/>
                    </a:lnTo>
                    <a:lnTo>
                      <a:pt x="1121" y="71"/>
                    </a:lnTo>
                    <a:lnTo>
                      <a:pt x="1090" y="59"/>
                    </a:lnTo>
                    <a:lnTo>
                      <a:pt x="1057" y="52"/>
                    </a:lnTo>
                    <a:lnTo>
                      <a:pt x="1026" y="51"/>
                    </a:lnTo>
                    <a:lnTo>
                      <a:pt x="996" y="55"/>
                    </a:lnTo>
                    <a:lnTo>
                      <a:pt x="967" y="64"/>
                    </a:lnTo>
                    <a:lnTo>
                      <a:pt x="940" y="77"/>
                    </a:lnTo>
                    <a:lnTo>
                      <a:pt x="916" y="96"/>
                    </a:lnTo>
                    <a:lnTo>
                      <a:pt x="895" y="118"/>
                    </a:lnTo>
                    <a:lnTo>
                      <a:pt x="877" y="145"/>
                    </a:lnTo>
                    <a:lnTo>
                      <a:pt x="863" y="177"/>
                    </a:lnTo>
                    <a:lnTo>
                      <a:pt x="858" y="186"/>
                    </a:lnTo>
                    <a:lnTo>
                      <a:pt x="850" y="190"/>
                    </a:lnTo>
                    <a:lnTo>
                      <a:pt x="841" y="191"/>
                    </a:lnTo>
                    <a:lnTo>
                      <a:pt x="832" y="188"/>
                    </a:lnTo>
                    <a:lnTo>
                      <a:pt x="825" y="183"/>
                    </a:lnTo>
                    <a:lnTo>
                      <a:pt x="821" y="175"/>
                    </a:lnTo>
                    <a:lnTo>
                      <a:pt x="822" y="165"/>
                    </a:lnTo>
                    <a:lnTo>
                      <a:pt x="826" y="143"/>
                    </a:lnTo>
                    <a:lnTo>
                      <a:pt x="825" y="123"/>
                    </a:lnTo>
                    <a:lnTo>
                      <a:pt x="818" y="106"/>
                    </a:lnTo>
                    <a:lnTo>
                      <a:pt x="807" y="90"/>
                    </a:lnTo>
                    <a:lnTo>
                      <a:pt x="792" y="78"/>
                    </a:lnTo>
                    <a:lnTo>
                      <a:pt x="774" y="68"/>
                    </a:lnTo>
                    <a:lnTo>
                      <a:pt x="753" y="59"/>
                    </a:lnTo>
                    <a:lnTo>
                      <a:pt x="731" y="52"/>
                    </a:lnTo>
                    <a:lnTo>
                      <a:pt x="707" y="48"/>
                    </a:lnTo>
                    <a:lnTo>
                      <a:pt x="682" y="44"/>
                    </a:lnTo>
                    <a:lnTo>
                      <a:pt x="659" y="42"/>
                    </a:lnTo>
                    <a:lnTo>
                      <a:pt x="615" y="42"/>
                    </a:lnTo>
                    <a:close/>
                    <a:moveTo>
                      <a:pt x="618" y="0"/>
                    </a:moveTo>
                    <a:lnTo>
                      <a:pt x="643" y="0"/>
                    </a:lnTo>
                    <a:lnTo>
                      <a:pt x="669" y="3"/>
                    </a:lnTo>
                    <a:lnTo>
                      <a:pt x="697" y="5"/>
                    </a:lnTo>
                    <a:lnTo>
                      <a:pt x="724" y="10"/>
                    </a:lnTo>
                    <a:lnTo>
                      <a:pt x="750" y="17"/>
                    </a:lnTo>
                    <a:lnTo>
                      <a:pt x="775" y="25"/>
                    </a:lnTo>
                    <a:lnTo>
                      <a:pt x="799" y="35"/>
                    </a:lnTo>
                    <a:lnTo>
                      <a:pt x="821" y="48"/>
                    </a:lnTo>
                    <a:lnTo>
                      <a:pt x="838" y="63"/>
                    </a:lnTo>
                    <a:lnTo>
                      <a:pt x="854" y="81"/>
                    </a:lnTo>
                    <a:lnTo>
                      <a:pt x="860" y="94"/>
                    </a:lnTo>
                    <a:lnTo>
                      <a:pt x="887" y="67"/>
                    </a:lnTo>
                    <a:lnTo>
                      <a:pt x="916" y="43"/>
                    </a:lnTo>
                    <a:lnTo>
                      <a:pt x="947" y="26"/>
                    </a:lnTo>
                    <a:lnTo>
                      <a:pt x="982" y="14"/>
                    </a:lnTo>
                    <a:lnTo>
                      <a:pt x="1019" y="9"/>
                    </a:lnTo>
                    <a:lnTo>
                      <a:pt x="1057" y="9"/>
                    </a:lnTo>
                    <a:lnTo>
                      <a:pt x="1096" y="17"/>
                    </a:lnTo>
                    <a:lnTo>
                      <a:pt x="1136" y="30"/>
                    </a:lnTo>
                    <a:lnTo>
                      <a:pt x="1174" y="51"/>
                    </a:lnTo>
                    <a:lnTo>
                      <a:pt x="1208" y="76"/>
                    </a:lnTo>
                    <a:lnTo>
                      <a:pt x="1238" y="105"/>
                    </a:lnTo>
                    <a:lnTo>
                      <a:pt x="1262" y="137"/>
                    </a:lnTo>
                    <a:lnTo>
                      <a:pt x="1281" y="173"/>
                    </a:lnTo>
                    <a:lnTo>
                      <a:pt x="1296" y="211"/>
                    </a:lnTo>
                    <a:lnTo>
                      <a:pt x="1304" y="250"/>
                    </a:lnTo>
                    <a:lnTo>
                      <a:pt x="1306" y="291"/>
                    </a:lnTo>
                    <a:lnTo>
                      <a:pt x="1302" y="334"/>
                    </a:lnTo>
                    <a:lnTo>
                      <a:pt x="1300" y="344"/>
                    </a:lnTo>
                    <a:lnTo>
                      <a:pt x="1301" y="344"/>
                    </a:lnTo>
                    <a:lnTo>
                      <a:pt x="1336" y="342"/>
                    </a:lnTo>
                    <a:lnTo>
                      <a:pt x="1372" y="340"/>
                    </a:lnTo>
                    <a:lnTo>
                      <a:pt x="1407" y="343"/>
                    </a:lnTo>
                    <a:lnTo>
                      <a:pt x="1441" y="348"/>
                    </a:lnTo>
                    <a:lnTo>
                      <a:pt x="1475" y="359"/>
                    </a:lnTo>
                    <a:lnTo>
                      <a:pt x="1505" y="374"/>
                    </a:lnTo>
                    <a:lnTo>
                      <a:pt x="1534" y="395"/>
                    </a:lnTo>
                    <a:lnTo>
                      <a:pt x="1557" y="420"/>
                    </a:lnTo>
                    <a:lnTo>
                      <a:pt x="1574" y="449"/>
                    </a:lnTo>
                    <a:lnTo>
                      <a:pt x="1584" y="480"/>
                    </a:lnTo>
                    <a:lnTo>
                      <a:pt x="1591" y="512"/>
                    </a:lnTo>
                    <a:lnTo>
                      <a:pt x="1591" y="546"/>
                    </a:lnTo>
                    <a:lnTo>
                      <a:pt x="1587" y="579"/>
                    </a:lnTo>
                    <a:lnTo>
                      <a:pt x="1574" y="624"/>
                    </a:lnTo>
                    <a:lnTo>
                      <a:pt x="1555" y="668"/>
                    </a:lnTo>
                    <a:lnTo>
                      <a:pt x="1532" y="707"/>
                    </a:lnTo>
                    <a:lnTo>
                      <a:pt x="1502" y="742"/>
                    </a:lnTo>
                    <a:lnTo>
                      <a:pt x="1469" y="775"/>
                    </a:lnTo>
                    <a:lnTo>
                      <a:pt x="1431" y="802"/>
                    </a:lnTo>
                    <a:lnTo>
                      <a:pt x="1391" y="825"/>
                    </a:lnTo>
                    <a:lnTo>
                      <a:pt x="1348" y="843"/>
                    </a:lnTo>
                    <a:lnTo>
                      <a:pt x="1304" y="855"/>
                    </a:lnTo>
                    <a:lnTo>
                      <a:pt x="1258" y="861"/>
                    </a:lnTo>
                    <a:lnTo>
                      <a:pt x="1234" y="861"/>
                    </a:lnTo>
                    <a:lnTo>
                      <a:pt x="1241" y="908"/>
                    </a:lnTo>
                    <a:lnTo>
                      <a:pt x="1264" y="1039"/>
                    </a:lnTo>
                    <a:lnTo>
                      <a:pt x="1275" y="1105"/>
                    </a:lnTo>
                    <a:lnTo>
                      <a:pt x="1279" y="1138"/>
                    </a:lnTo>
                    <a:lnTo>
                      <a:pt x="1281" y="1170"/>
                    </a:lnTo>
                    <a:lnTo>
                      <a:pt x="1283" y="1206"/>
                    </a:lnTo>
                    <a:lnTo>
                      <a:pt x="1281" y="1240"/>
                    </a:lnTo>
                    <a:lnTo>
                      <a:pt x="1275" y="1272"/>
                    </a:lnTo>
                    <a:lnTo>
                      <a:pt x="1266" y="1305"/>
                    </a:lnTo>
                    <a:lnTo>
                      <a:pt x="1250" y="1334"/>
                    </a:lnTo>
                    <a:lnTo>
                      <a:pt x="1224" y="1365"/>
                    </a:lnTo>
                    <a:lnTo>
                      <a:pt x="1193" y="1393"/>
                    </a:lnTo>
                    <a:lnTo>
                      <a:pt x="1158" y="1416"/>
                    </a:lnTo>
                    <a:lnTo>
                      <a:pt x="1120" y="1436"/>
                    </a:lnTo>
                    <a:lnTo>
                      <a:pt x="1079" y="1452"/>
                    </a:lnTo>
                    <a:lnTo>
                      <a:pt x="1037" y="1465"/>
                    </a:lnTo>
                    <a:lnTo>
                      <a:pt x="994" y="1475"/>
                    </a:lnTo>
                    <a:lnTo>
                      <a:pt x="951" y="1482"/>
                    </a:lnTo>
                    <a:lnTo>
                      <a:pt x="908" y="1487"/>
                    </a:lnTo>
                    <a:lnTo>
                      <a:pt x="866" y="1490"/>
                    </a:lnTo>
                    <a:lnTo>
                      <a:pt x="826" y="1491"/>
                    </a:lnTo>
                    <a:lnTo>
                      <a:pt x="786" y="1490"/>
                    </a:lnTo>
                    <a:lnTo>
                      <a:pt x="744" y="1486"/>
                    </a:lnTo>
                    <a:lnTo>
                      <a:pt x="703" y="1479"/>
                    </a:lnTo>
                    <a:lnTo>
                      <a:pt x="662" y="1469"/>
                    </a:lnTo>
                    <a:lnTo>
                      <a:pt x="622" y="1456"/>
                    </a:lnTo>
                    <a:lnTo>
                      <a:pt x="585" y="1439"/>
                    </a:lnTo>
                    <a:lnTo>
                      <a:pt x="550" y="1418"/>
                    </a:lnTo>
                    <a:lnTo>
                      <a:pt x="517" y="1393"/>
                    </a:lnTo>
                    <a:lnTo>
                      <a:pt x="488" y="1364"/>
                    </a:lnTo>
                    <a:lnTo>
                      <a:pt x="464" y="1331"/>
                    </a:lnTo>
                    <a:lnTo>
                      <a:pt x="445" y="1293"/>
                    </a:lnTo>
                    <a:lnTo>
                      <a:pt x="429" y="1248"/>
                    </a:lnTo>
                    <a:lnTo>
                      <a:pt x="419" y="1199"/>
                    </a:lnTo>
                    <a:lnTo>
                      <a:pt x="411" y="1151"/>
                    </a:lnTo>
                    <a:lnTo>
                      <a:pt x="407" y="1102"/>
                    </a:lnTo>
                    <a:lnTo>
                      <a:pt x="404" y="1052"/>
                    </a:lnTo>
                    <a:lnTo>
                      <a:pt x="403" y="1003"/>
                    </a:lnTo>
                    <a:lnTo>
                      <a:pt x="399" y="954"/>
                    </a:lnTo>
                    <a:lnTo>
                      <a:pt x="392" y="905"/>
                    </a:lnTo>
                    <a:lnTo>
                      <a:pt x="391" y="899"/>
                    </a:lnTo>
                    <a:lnTo>
                      <a:pt x="386" y="907"/>
                    </a:lnTo>
                    <a:lnTo>
                      <a:pt x="374" y="916"/>
                    </a:lnTo>
                    <a:lnTo>
                      <a:pt x="358" y="922"/>
                    </a:lnTo>
                    <a:lnTo>
                      <a:pt x="341" y="924"/>
                    </a:lnTo>
                    <a:lnTo>
                      <a:pt x="324" y="923"/>
                    </a:lnTo>
                    <a:lnTo>
                      <a:pt x="305" y="920"/>
                    </a:lnTo>
                    <a:lnTo>
                      <a:pt x="286" y="916"/>
                    </a:lnTo>
                    <a:lnTo>
                      <a:pt x="268" y="910"/>
                    </a:lnTo>
                    <a:lnTo>
                      <a:pt x="251" y="902"/>
                    </a:lnTo>
                    <a:lnTo>
                      <a:pt x="210" y="880"/>
                    </a:lnTo>
                    <a:lnTo>
                      <a:pt x="168" y="855"/>
                    </a:lnTo>
                    <a:lnTo>
                      <a:pt x="129" y="825"/>
                    </a:lnTo>
                    <a:lnTo>
                      <a:pt x="92" y="793"/>
                    </a:lnTo>
                    <a:lnTo>
                      <a:pt x="58" y="759"/>
                    </a:lnTo>
                    <a:lnTo>
                      <a:pt x="30" y="721"/>
                    </a:lnTo>
                    <a:lnTo>
                      <a:pt x="13" y="689"/>
                    </a:lnTo>
                    <a:lnTo>
                      <a:pt x="4" y="656"/>
                    </a:lnTo>
                    <a:lnTo>
                      <a:pt x="0" y="620"/>
                    </a:lnTo>
                    <a:lnTo>
                      <a:pt x="3" y="585"/>
                    </a:lnTo>
                    <a:lnTo>
                      <a:pt x="11" y="551"/>
                    </a:lnTo>
                    <a:lnTo>
                      <a:pt x="24" y="517"/>
                    </a:lnTo>
                    <a:lnTo>
                      <a:pt x="41" y="487"/>
                    </a:lnTo>
                    <a:lnTo>
                      <a:pt x="62" y="458"/>
                    </a:lnTo>
                    <a:lnTo>
                      <a:pt x="87" y="433"/>
                    </a:lnTo>
                    <a:lnTo>
                      <a:pt x="128" y="403"/>
                    </a:lnTo>
                    <a:lnTo>
                      <a:pt x="172" y="380"/>
                    </a:lnTo>
                    <a:lnTo>
                      <a:pt x="219" y="361"/>
                    </a:lnTo>
                    <a:lnTo>
                      <a:pt x="269" y="349"/>
                    </a:lnTo>
                    <a:lnTo>
                      <a:pt x="319" y="346"/>
                    </a:lnTo>
                    <a:lnTo>
                      <a:pt x="369" y="349"/>
                    </a:lnTo>
                    <a:lnTo>
                      <a:pt x="378" y="351"/>
                    </a:lnTo>
                    <a:lnTo>
                      <a:pt x="369" y="325"/>
                    </a:lnTo>
                    <a:lnTo>
                      <a:pt x="360" y="291"/>
                    </a:lnTo>
                    <a:lnTo>
                      <a:pt x="354" y="254"/>
                    </a:lnTo>
                    <a:lnTo>
                      <a:pt x="353" y="219"/>
                    </a:lnTo>
                    <a:lnTo>
                      <a:pt x="357" y="185"/>
                    </a:lnTo>
                    <a:lnTo>
                      <a:pt x="366" y="150"/>
                    </a:lnTo>
                    <a:lnTo>
                      <a:pt x="383" y="118"/>
                    </a:lnTo>
                    <a:lnTo>
                      <a:pt x="403" y="92"/>
                    </a:lnTo>
                    <a:lnTo>
                      <a:pt x="425" y="68"/>
                    </a:lnTo>
                    <a:lnTo>
                      <a:pt x="451" y="48"/>
                    </a:lnTo>
                    <a:lnTo>
                      <a:pt x="480" y="33"/>
                    </a:lnTo>
                    <a:lnTo>
                      <a:pt x="510" y="20"/>
                    </a:lnTo>
                    <a:lnTo>
                      <a:pt x="542" y="10"/>
                    </a:lnTo>
                    <a:lnTo>
                      <a:pt x="573" y="4"/>
                    </a:lnTo>
                    <a:lnTo>
                      <a:pt x="594" y="1"/>
                    </a:lnTo>
                    <a:lnTo>
                      <a:pt x="618" y="0"/>
                    </a:lnTo>
                    <a:close/>
                  </a:path>
                </a:pathLst>
              </a:custGeom>
              <a:solidFill>
                <a:srgbClr val="000000"/>
              </a:solidFill>
              <a:ln w="0">
                <a:solidFill>
                  <a:srgbClr val="000000"/>
                </a:solidFill>
                <a:prstDash val="solid"/>
                <a:round/>
                <a:headEnd/>
                <a:tailEnd/>
              </a:ln>
            </p:spPr>
            <p:txBody>
              <a:bodyPr/>
              <a:lstStyle/>
              <a:p>
                <a:pPr fontAlgn="auto">
                  <a:spcBef>
                    <a:spcPts val="0"/>
                  </a:spcBef>
                  <a:spcAft>
                    <a:spcPts val="0"/>
                  </a:spcAft>
                  <a:defRPr/>
                </a:pPr>
                <a:endParaRPr lang="zh-TW" altLang="en-US">
                  <a:latin typeface="+mn-lt"/>
                  <a:ea typeface="+mn-ea"/>
                </a:endParaRPr>
              </a:p>
            </p:txBody>
          </p:sp>
        </p:grpSp>
        <p:sp>
          <p:nvSpPr>
            <p:cNvPr id="916" name="剪去並圓角化單一角落矩形 915"/>
            <p:cNvSpPr>
              <a:spLocks noChangeArrowheads="1"/>
            </p:cNvSpPr>
            <p:nvPr/>
          </p:nvSpPr>
          <p:spPr bwMode="auto">
            <a:xfrm>
              <a:off x="323528" y="4509120"/>
              <a:ext cx="888099" cy="532859"/>
            </a:xfrm>
            <a:custGeom>
              <a:avLst/>
              <a:gdLst>
                <a:gd name="T0" fmla="*/ 888099 w 888099"/>
                <a:gd name="T1" fmla="*/ 266430 h 532859"/>
                <a:gd name="T2" fmla="*/ 444050 w 888099"/>
                <a:gd name="T3" fmla="*/ 532859 h 532859"/>
                <a:gd name="T4" fmla="*/ 0 w 888099"/>
                <a:gd name="T5" fmla="*/ 266430 h 532859"/>
                <a:gd name="T6" fmla="*/ 444050 w 888099"/>
                <a:gd name="T7" fmla="*/ 0 h 532859"/>
                <a:gd name="T8" fmla="*/ 0 60000 65536"/>
                <a:gd name="T9" fmla="*/ 1 60000 65536"/>
                <a:gd name="T10" fmla="*/ 2 60000 65536"/>
                <a:gd name="T11" fmla="*/ 3 60000 65536"/>
                <a:gd name="T12" fmla="*/ 26012 w 888099"/>
                <a:gd name="T13" fmla="*/ 26012 h 532859"/>
                <a:gd name="T14" fmla="*/ 843693 w 888099"/>
                <a:gd name="T15" fmla="*/ 532859 h 532859"/>
              </a:gdLst>
              <a:ahLst/>
              <a:cxnLst>
                <a:cxn ang="T8">
                  <a:pos x="T0" y="T1"/>
                </a:cxn>
                <a:cxn ang="T9">
                  <a:pos x="T2" y="T3"/>
                </a:cxn>
                <a:cxn ang="T10">
                  <a:pos x="T4" y="T5"/>
                </a:cxn>
                <a:cxn ang="T11">
                  <a:pos x="T6" y="T7"/>
                </a:cxn>
              </a:cxnLst>
              <a:rect l="T12" t="T13" r="T14" b="T15"/>
              <a:pathLst>
                <a:path w="888099" h="532859">
                  <a:moveTo>
                    <a:pt x="88812" y="0"/>
                  </a:moveTo>
                  <a:lnTo>
                    <a:pt x="799287" y="0"/>
                  </a:lnTo>
                  <a:lnTo>
                    <a:pt x="888099" y="88812"/>
                  </a:lnTo>
                  <a:lnTo>
                    <a:pt x="888099" y="532859"/>
                  </a:lnTo>
                  <a:lnTo>
                    <a:pt x="0" y="532859"/>
                  </a:lnTo>
                  <a:lnTo>
                    <a:pt x="0" y="88812"/>
                  </a:lnTo>
                  <a:cubicBezTo>
                    <a:pt x="0" y="39762"/>
                    <a:pt x="39762" y="0"/>
                    <a:pt x="88811" y="0"/>
                  </a:cubicBezTo>
                  <a:close/>
                </a:path>
              </a:pathLst>
            </a:custGeom>
            <a:gradFill rotWithShape="1">
              <a:gsLst>
                <a:gs pos="0">
                  <a:srgbClr val="E3F8FF"/>
                </a:gs>
                <a:gs pos="64999">
                  <a:srgbClr val="B9ECFF"/>
                </a:gs>
                <a:gs pos="100000">
                  <a:srgbClr val="99E6FF"/>
                </a:gs>
              </a:gsLst>
              <a:lin ang="5400000" scaled="1"/>
            </a:gradFill>
            <a:ln w="9525">
              <a:solidFill>
                <a:srgbClr val="28A0BE"/>
              </a:solidFill>
              <a:miter lim="800000"/>
              <a:headEnd/>
              <a:tailEnd/>
            </a:ln>
            <a:effectLst>
              <a:outerShdw dist="20000" dir="5400000" rotWithShape="0">
                <a:srgbClr val="808080">
                  <a:alpha val="37999"/>
                </a:srgbClr>
              </a:outerShdw>
            </a:effectLst>
          </p:spPr>
          <p:txBody>
            <a:bodyPr anchor="ctr"/>
            <a:lstStyle/>
            <a:p>
              <a:pPr algn="ctr">
                <a:lnSpc>
                  <a:spcPct val="80000"/>
                </a:lnSpc>
              </a:pPr>
              <a:r>
                <a:rPr lang="en-US" altLang="zh-TW" sz="1700">
                  <a:solidFill>
                    <a:srgbClr val="000000"/>
                  </a:solidFill>
                  <a:latin typeface="Calibri" pitchFamily="34" charset="0"/>
                  <a:ea typeface="新細明體" pitchFamily="18" charset="-120"/>
                </a:rPr>
                <a:t>S1 : </a:t>
              </a:r>
            </a:p>
            <a:p>
              <a:pPr algn="ctr">
                <a:lnSpc>
                  <a:spcPct val="80000"/>
                </a:lnSpc>
              </a:pPr>
              <a:r>
                <a:rPr lang="en-US" altLang="zh-TW" sz="1700">
                  <a:solidFill>
                    <a:srgbClr val="000000"/>
                  </a:solidFill>
                  <a:latin typeface="Calibri" pitchFamily="34" charset="0"/>
                  <a:ea typeface="新細明體" pitchFamily="18" charset="-120"/>
                </a:rPr>
                <a:t>L-&gt;R</a:t>
              </a:r>
              <a:endParaRPr lang="zh-TW" altLang="en-US" sz="1700">
                <a:solidFill>
                  <a:srgbClr val="000000"/>
                </a:solidFill>
                <a:latin typeface="Calibri" pitchFamily="34" charset="0"/>
                <a:ea typeface="新細明體" pitchFamily="18" charset="-120"/>
              </a:endParaRPr>
            </a:p>
          </p:txBody>
        </p:sp>
      </p:grpSp>
      <p:sp>
        <p:nvSpPr>
          <p:cNvPr id="918" name="剪去並圓角化單一角落矩形 917"/>
          <p:cNvSpPr>
            <a:spLocks noChangeArrowheads="1"/>
          </p:cNvSpPr>
          <p:nvPr/>
        </p:nvSpPr>
        <p:spPr bwMode="auto">
          <a:xfrm>
            <a:off x="1619250" y="5300663"/>
            <a:ext cx="1728788" cy="720725"/>
          </a:xfrm>
          <a:custGeom>
            <a:avLst/>
            <a:gdLst>
              <a:gd name="T0" fmla="*/ 1728192 w 1728192"/>
              <a:gd name="T1" fmla="*/ 360040 h 720080"/>
              <a:gd name="T2" fmla="*/ 864096 w 1728192"/>
              <a:gd name="T3" fmla="*/ 720080 h 720080"/>
              <a:gd name="T4" fmla="*/ 0 w 1728192"/>
              <a:gd name="T5" fmla="*/ 360040 h 720080"/>
              <a:gd name="T6" fmla="*/ 864096 w 1728192"/>
              <a:gd name="T7" fmla="*/ 0 h 720080"/>
              <a:gd name="T8" fmla="*/ 0 60000 65536"/>
              <a:gd name="T9" fmla="*/ 1 60000 65536"/>
              <a:gd name="T10" fmla="*/ 2 60000 65536"/>
              <a:gd name="T11" fmla="*/ 3 60000 65536"/>
              <a:gd name="T12" fmla="*/ 35151 w 1728192"/>
              <a:gd name="T13" fmla="*/ 35151 h 720080"/>
              <a:gd name="T14" fmla="*/ 1668184 w 1728192"/>
              <a:gd name="T15" fmla="*/ 720080 h 720080"/>
            </a:gdLst>
            <a:ahLst/>
            <a:cxnLst>
              <a:cxn ang="T8">
                <a:pos x="T0" y="T1"/>
              </a:cxn>
              <a:cxn ang="T9">
                <a:pos x="T2" y="T3"/>
              </a:cxn>
              <a:cxn ang="T10">
                <a:pos x="T4" y="T5"/>
              </a:cxn>
              <a:cxn ang="T11">
                <a:pos x="T6" y="T7"/>
              </a:cxn>
            </a:cxnLst>
            <a:rect l="T12" t="T13" r="T14" b="T15"/>
            <a:pathLst>
              <a:path w="1728192" h="720080">
                <a:moveTo>
                  <a:pt x="120016" y="0"/>
                </a:moveTo>
                <a:lnTo>
                  <a:pt x="1608176" y="0"/>
                </a:lnTo>
                <a:lnTo>
                  <a:pt x="1728192" y="120016"/>
                </a:lnTo>
                <a:lnTo>
                  <a:pt x="1728192" y="720080"/>
                </a:lnTo>
                <a:lnTo>
                  <a:pt x="0" y="720080"/>
                </a:lnTo>
                <a:lnTo>
                  <a:pt x="0" y="120016"/>
                </a:lnTo>
                <a:cubicBezTo>
                  <a:pt x="0" y="53732"/>
                  <a:pt x="53732" y="0"/>
                  <a:pt x="120015" y="0"/>
                </a:cubicBezTo>
                <a:close/>
              </a:path>
            </a:pathLst>
          </a:custGeom>
          <a:gradFill rotWithShape="1">
            <a:gsLst>
              <a:gs pos="0">
                <a:srgbClr val="E3F8FF"/>
              </a:gs>
              <a:gs pos="64999">
                <a:srgbClr val="B9ECFF"/>
              </a:gs>
              <a:gs pos="100000">
                <a:srgbClr val="99E6FF"/>
              </a:gs>
            </a:gsLst>
            <a:lin ang="5400000" scaled="1"/>
          </a:gradFill>
          <a:ln w="9525">
            <a:solidFill>
              <a:srgbClr val="28A0BE"/>
            </a:solidFill>
            <a:miter lim="800000"/>
            <a:headEnd/>
            <a:tailEnd/>
          </a:ln>
          <a:effectLst>
            <a:outerShdw dist="20000" dir="5400000" rotWithShape="0">
              <a:srgbClr val="808080">
                <a:alpha val="37999"/>
              </a:srgbClr>
            </a:outerShdw>
          </a:effectLst>
        </p:spPr>
        <p:txBody>
          <a:bodyPr anchor="ctr"/>
          <a:lstStyle/>
          <a:p>
            <a:pPr algn="ctr" fontAlgn="auto">
              <a:spcBef>
                <a:spcPts val="0"/>
              </a:spcBef>
              <a:spcAft>
                <a:spcPts val="0"/>
              </a:spcAft>
              <a:defRPr/>
            </a:pPr>
            <a:r>
              <a:rPr lang="en-US" altLang="zh-TW" sz="2400" dirty="0">
                <a:solidFill>
                  <a:schemeClr val="dk1"/>
                </a:solidFill>
                <a:latin typeface="+mn-lt"/>
                <a:ea typeface="+mn-ea"/>
              </a:rPr>
              <a:t>Switch 0:</a:t>
            </a:r>
          </a:p>
        </p:txBody>
      </p:sp>
      <p:sp>
        <p:nvSpPr>
          <p:cNvPr id="920" name="剪去並圓角化單一角落矩形 919"/>
          <p:cNvSpPr>
            <a:spLocks noChangeArrowheads="1"/>
          </p:cNvSpPr>
          <p:nvPr/>
        </p:nvSpPr>
        <p:spPr bwMode="auto">
          <a:xfrm>
            <a:off x="4500563" y="5300663"/>
            <a:ext cx="1727200" cy="720725"/>
          </a:xfrm>
          <a:custGeom>
            <a:avLst/>
            <a:gdLst>
              <a:gd name="T0" fmla="*/ 1728192 w 1728192"/>
              <a:gd name="T1" fmla="*/ 360040 h 720080"/>
              <a:gd name="T2" fmla="*/ 864096 w 1728192"/>
              <a:gd name="T3" fmla="*/ 720080 h 720080"/>
              <a:gd name="T4" fmla="*/ 0 w 1728192"/>
              <a:gd name="T5" fmla="*/ 360040 h 720080"/>
              <a:gd name="T6" fmla="*/ 864096 w 1728192"/>
              <a:gd name="T7" fmla="*/ 0 h 720080"/>
              <a:gd name="T8" fmla="*/ 0 60000 65536"/>
              <a:gd name="T9" fmla="*/ 1 60000 65536"/>
              <a:gd name="T10" fmla="*/ 2 60000 65536"/>
              <a:gd name="T11" fmla="*/ 3 60000 65536"/>
              <a:gd name="T12" fmla="*/ 35151 w 1728192"/>
              <a:gd name="T13" fmla="*/ 35151 h 720080"/>
              <a:gd name="T14" fmla="*/ 1668184 w 1728192"/>
              <a:gd name="T15" fmla="*/ 720080 h 720080"/>
            </a:gdLst>
            <a:ahLst/>
            <a:cxnLst>
              <a:cxn ang="T8">
                <a:pos x="T0" y="T1"/>
              </a:cxn>
              <a:cxn ang="T9">
                <a:pos x="T2" y="T3"/>
              </a:cxn>
              <a:cxn ang="T10">
                <a:pos x="T4" y="T5"/>
              </a:cxn>
              <a:cxn ang="T11">
                <a:pos x="T6" y="T7"/>
              </a:cxn>
            </a:cxnLst>
            <a:rect l="T12" t="T13" r="T14" b="T15"/>
            <a:pathLst>
              <a:path w="1728192" h="720080">
                <a:moveTo>
                  <a:pt x="120016" y="0"/>
                </a:moveTo>
                <a:lnTo>
                  <a:pt x="1608176" y="0"/>
                </a:lnTo>
                <a:lnTo>
                  <a:pt x="1728192" y="120016"/>
                </a:lnTo>
                <a:lnTo>
                  <a:pt x="1728192" y="720080"/>
                </a:lnTo>
                <a:lnTo>
                  <a:pt x="0" y="720080"/>
                </a:lnTo>
                <a:lnTo>
                  <a:pt x="0" y="120016"/>
                </a:lnTo>
                <a:cubicBezTo>
                  <a:pt x="0" y="53732"/>
                  <a:pt x="53732" y="0"/>
                  <a:pt x="120015" y="0"/>
                </a:cubicBezTo>
                <a:close/>
              </a:path>
            </a:pathLst>
          </a:custGeom>
          <a:gradFill rotWithShape="1">
            <a:gsLst>
              <a:gs pos="0">
                <a:srgbClr val="E3F8FF"/>
              </a:gs>
              <a:gs pos="64999">
                <a:srgbClr val="B9ECFF"/>
              </a:gs>
              <a:gs pos="100000">
                <a:srgbClr val="99E6FF"/>
              </a:gs>
            </a:gsLst>
            <a:lin ang="5400000" scaled="1"/>
          </a:gradFill>
          <a:ln w="9525">
            <a:solidFill>
              <a:srgbClr val="28A0BE"/>
            </a:solidFill>
            <a:miter lim="800000"/>
            <a:headEnd/>
            <a:tailEnd/>
          </a:ln>
          <a:effectLst>
            <a:outerShdw dist="20000" dir="5400000" rotWithShape="0">
              <a:srgbClr val="808080">
                <a:alpha val="37999"/>
              </a:srgbClr>
            </a:outerShdw>
          </a:effectLst>
        </p:spPr>
        <p:txBody>
          <a:bodyPr anchor="ctr"/>
          <a:lstStyle/>
          <a:p>
            <a:pPr algn="ctr" fontAlgn="auto">
              <a:spcBef>
                <a:spcPts val="0"/>
              </a:spcBef>
              <a:spcAft>
                <a:spcPts val="0"/>
              </a:spcAft>
              <a:defRPr/>
            </a:pPr>
            <a:r>
              <a:rPr lang="en-US" altLang="zh-TW" sz="2400" dirty="0">
                <a:solidFill>
                  <a:schemeClr val="dk1"/>
                </a:solidFill>
                <a:latin typeface="+mn-lt"/>
                <a:ea typeface="+mn-ea"/>
              </a:rPr>
              <a:t>Switch 1:</a:t>
            </a:r>
          </a:p>
        </p:txBody>
      </p:sp>
      <p:sp>
        <p:nvSpPr>
          <p:cNvPr id="922" name="橢圓形圖說文字 921"/>
          <p:cNvSpPr/>
          <p:nvPr/>
        </p:nvSpPr>
        <p:spPr>
          <a:xfrm>
            <a:off x="2627313" y="2781300"/>
            <a:ext cx="1439862" cy="863600"/>
          </a:xfrm>
          <a:prstGeom prst="wedgeEllipseCallout">
            <a:avLst>
              <a:gd name="adj1" fmla="val -46382"/>
              <a:gd name="adj2" fmla="val 67340"/>
            </a:avLst>
          </a:prstGeom>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80000"/>
              </a:lnSpc>
            </a:pPr>
            <a:r>
              <a:rPr lang="en-US" altLang="zh-TW" sz="2000">
                <a:solidFill>
                  <a:srgbClr val="FFFFFF"/>
                </a:solidFill>
              </a:rPr>
              <a:t>Not mine</a:t>
            </a:r>
            <a:endParaRPr lang="zh-TW" altLang="en-US" sz="2000">
              <a:solidFill>
                <a:srgbClr val="FFFFFF"/>
              </a:solidFill>
            </a:endParaRPr>
          </a:p>
        </p:txBody>
      </p:sp>
      <p:sp>
        <p:nvSpPr>
          <p:cNvPr id="923" name="橢圓形圖說文字 922"/>
          <p:cNvSpPr/>
          <p:nvPr/>
        </p:nvSpPr>
        <p:spPr>
          <a:xfrm>
            <a:off x="5292725" y="2781300"/>
            <a:ext cx="1582738" cy="863600"/>
          </a:xfrm>
          <a:prstGeom prst="wedgeEllipseCallout">
            <a:avLst>
              <a:gd name="adj1" fmla="val -46382"/>
              <a:gd name="adj2" fmla="val 67340"/>
            </a:avLst>
          </a:prstGeom>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80000"/>
              </a:lnSpc>
            </a:pPr>
            <a:r>
              <a:rPr lang="en-US" altLang="zh-TW" sz="2000">
                <a:solidFill>
                  <a:srgbClr val="FFFFFF"/>
                </a:solidFill>
              </a:rPr>
              <a:t>This is it!</a:t>
            </a:r>
            <a:endParaRPr lang="zh-TW" altLang="en-US" sz="2000">
              <a:solidFill>
                <a:srgbClr val="FFFFFF"/>
              </a:solidFill>
            </a:endParaRPr>
          </a:p>
        </p:txBody>
      </p:sp>
      <p:sp>
        <p:nvSpPr>
          <p:cNvPr id="924" name="剪去並圓角化單一角落矩形 923"/>
          <p:cNvSpPr>
            <a:spLocks noChangeArrowheads="1"/>
          </p:cNvSpPr>
          <p:nvPr/>
        </p:nvSpPr>
        <p:spPr bwMode="auto">
          <a:xfrm>
            <a:off x="4500563" y="5300663"/>
            <a:ext cx="1727200" cy="720725"/>
          </a:xfrm>
          <a:custGeom>
            <a:avLst/>
            <a:gdLst>
              <a:gd name="T0" fmla="*/ 1728192 w 1728192"/>
              <a:gd name="T1" fmla="*/ 360040 h 720080"/>
              <a:gd name="T2" fmla="*/ 864096 w 1728192"/>
              <a:gd name="T3" fmla="*/ 720080 h 720080"/>
              <a:gd name="T4" fmla="*/ 0 w 1728192"/>
              <a:gd name="T5" fmla="*/ 360040 h 720080"/>
              <a:gd name="T6" fmla="*/ 864096 w 1728192"/>
              <a:gd name="T7" fmla="*/ 0 h 720080"/>
              <a:gd name="T8" fmla="*/ 0 60000 65536"/>
              <a:gd name="T9" fmla="*/ 1 60000 65536"/>
              <a:gd name="T10" fmla="*/ 2 60000 65536"/>
              <a:gd name="T11" fmla="*/ 3 60000 65536"/>
              <a:gd name="T12" fmla="*/ 35151 w 1728192"/>
              <a:gd name="T13" fmla="*/ 35151 h 720080"/>
              <a:gd name="T14" fmla="*/ 1668184 w 1728192"/>
              <a:gd name="T15" fmla="*/ 720080 h 720080"/>
            </a:gdLst>
            <a:ahLst/>
            <a:cxnLst>
              <a:cxn ang="T8">
                <a:pos x="T0" y="T1"/>
              </a:cxn>
              <a:cxn ang="T9">
                <a:pos x="T2" y="T3"/>
              </a:cxn>
              <a:cxn ang="T10">
                <a:pos x="T4" y="T5"/>
              </a:cxn>
              <a:cxn ang="T11">
                <a:pos x="T6" y="T7"/>
              </a:cxn>
            </a:cxnLst>
            <a:rect l="T12" t="T13" r="T14" b="T15"/>
            <a:pathLst>
              <a:path w="1728192" h="720080">
                <a:moveTo>
                  <a:pt x="120016" y="0"/>
                </a:moveTo>
                <a:lnTo>
                  <a:pt x="1608176" y="0"/>
                </a:lnTo>
                <a:lnTo>
                  <a:pt x="1728192" y="120016"/>
                </a:lnTo>
                <a:lnTo>
                  <a:pt x="1728192" y="720080"/>
                </a:lnTo>
                <a:lnTo>
                  <a:pt x="0" y="720080"/>
                </a:lnTo>
                <a:lnTo>
                  <a:pt x="0" y="120016"/>
                </a:lnTo>
                <a:cubicBezTo>
                  <a:pt x="0" y="53732"/>
                  <a:pt x="53732" y="0"/>
                  <a:pt x="120015" y="0"/>
                </a:cubicBezTo>
                <a:close/>
              </a:path>
            </a:pathLst>
          </a:custGeom>
          <a:gradFill rotWithShape="1">
            <a:gsLst>
              <a:gs pos="0">
                <a:srgbClr val="E3F8FF"/>
              </a:gs>
              <a:gs pos="64999">
                <a:srgbClr val="B9ECFF"/>
              </a:gs>
              <a:gs pos="100000">
                <a:srgbClr val="99E6FF"/>
              </a:gs>
            </a:gsLst>
            <a:lin ang="5400000" scaled="1"/>
          </a:gradFill>
          <a:ln w="9525">
            <a:solidFill>
              <a:srgbClr val="28A0BE"/>
            </a:solidFill>
            <a:miter lim="800000"/>
            <a:headEnd/>
            <a:tailEnd/>
          </a:ln>
          <a:effectLst>
            <a:outerShdw dist="20000" dir="5400000" rotWithShape="0">
              <a:srgbClr val="808080">
                <a:alpha val="37999"/>
              </a:srgbClr>
            </a:outerShdw>
          </a:effectLst>
        </p:spPr>
        <p:txBody>
          <a:bodyPr anchor="ctr"/>
          <a:lstStyle/>
          <a:p>
            <a:pPr algn="ctr">
              <a:lnSpc>
                <a:spcPct val="80000"/>
              </a:lnSpc>
            </a:pPr>
            <a:r>
              <a:rPr lang="en-US" altLang="zh-TW" sz="2200">
                <a:solidFill>
                  <a:srgbClr val="000000"/>
                </a:solidFill>
                <a:latin typeface="Calibri" pitchFamily="34" charset="0"/>
                <a:ea typeface="新細明體" pitchFamily="18" charset="-120"/>
              </a:rPr>
              <a:t>Switch 1:</a:t>
            </a:r>
          </a:p>
          <a:p>
            <a:pPr algn="ctr">
              <a:lnSpc>
                <a:spcPct val="80000"/>
              </a:lnSpc>
            </a:pPr>
            <a:r>
              <a:rPr lang="en-US" altLang="zh-TW" sz="2200">
                <a:solidFill>
                  <a:srgbClr val="000000"/>
                </a:solidFill>
                <a:latin typeface="Calibri" pitchFamily="34" charset="0"/>
                <a:ea typeface="新細明體" pitchFamily="18" charset="-120"/>
              </a:rPr>
              <a:t>Left -&gt; Right</a:t>
            </a:r>
            <a:endParaRPr lang="zh-TW" altLang="en-US" sz="2200">
              <a:solidFill>
                <a:srgbClr val="000000"/>
              </a:solidFill>
              <a:latin typeface="Calibri" pitchFamily="34" charset="0"/>
              <a:ea typeface="新細明體" pitchFamily="18" charset="-12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par>
                                <p:cTn id="11" presetID="31" presetClass="entr" presetSubtype="0" fill="hold" grpId="0" nodeType="withEffect">
                                  <p:stCondLst>
                                    <p:cond delay="0"/>
                                  </p:stCondLst>
                                  <p:iterate type="lt">
                                    <p:tmPct val="0"/>
                                  </p:iterate>
                                  <p:childTnLst>
                                    <p:set>
                                      <p:cBhvr>
                                        <p:cTn id="12" dur="1" fill="hold">
                                          <p:stCondLst>
                                            <p:cond delay="0"/>
                                          </p:stCondLst>
                                        </p:cTn>
                                        <p:tgtEl>
                                          <p:spTgt spid="918"/>
                                        </p:tgtEl>
                                        <p:attrNameLst>
                                          <p:attrName>style.visibility</p:attrName>
                                        </p:attrNameLst>
                                      </p:cBhvr>
                                      <p:to>
                                        <p:strVal val="visible"/>
                                      </p:to>
                                    </p:set>
                                    <p:anim calcmode="lin" valueType="num">
                                      <p:cBhvr>
                                        <p:cTn id="13" dur="1000" fill="hold"/>
                                        <p:tgtEl>
                                          <p:spTgt spid="918"/>
                                        </p:tgtEl>
                                        <p:attrNameLst>
                                          <p:attrName>ppt_w</p:attrName>
                                        </p:attrNameLst>
                                      </p:cBhvr>
                                      <p:tavLst>
                                        <p:tav tm="0">
                                          <p:val>
                                            <p:fltVal val="0"/>
                                          </p:val>
                                        </p:tav>
                                        <p:tav tm="100000">
                                          <p:val>
                                            <p:strVal val="#ppt_w"/>
                                          </p:val>
                                        </p:tav>
                                      </p:tavLst>
                                    </p:anim>
                                    <p:anim calcmode="lin" valueType="num">
                                      <p:cBhvr>
                                        <p:cTn id="14" dur="1000" fill="hold"/>
                                        <p:tgtEl>
                                          <p:spTgt spid="918"/>
                                        </p:tgtEl>
                                        <p:attrNameLst>
                                          <p:attrName>ppt_h</p:attrName>
                                        </p:attrNameLst>
                                      </p:cBhvr>
                                      <p:tavLst>
                                        <p:tav tm="0">
                                          <p:val>
                                            <p:fltVal val="0"/>
                                          </p:val>
                                        </p:tav>
                                        <p:tav tm="100000">
                                          <p:val>
                                            <p:strVal val="#ppt_h"/>
                                          </p:val>
                                        </p:tav>
                                      </p:tavLst>
                                    </p:anim>
                                    <p:anim calcmode="lin" valueType="num">
                                      <p:cBhvr>
                                        <p:cTn id="15" dur="1000" fill="hold"/>
                                        <p:tgtEl>
                                          <p:spTgt spid="918"/>
                                        </p:tgtEl>
                                        <p:attrNameLst>
                                          <p:attrName>style.rotation</p:attrName>
                                        </p:attrNameLst>
                                      </p:cBhvr>
                                      <p:tavLst>
                                        <p:tav tm="0">
                                          <p:val>
                                            <p:fltVal val="90"/>
                                          </p:val>
                                        </p:tav>
                                        <p:tav tm="100000">
                                          <p:val>
                                            <p:fltVal val="0"/>
                                          </p:val>
                                        </p:tav>
                                      </p:tavLst>
                                    </p:anim>
                                    <p:animEffect transition="in" filter="fade">
                                      <p:cBhvr>
                                        <p:cTn id="16" dur="1000"/>
                                        <p:tgtEl>
                                          <p:spTgt spid="918"/>
                                        </p:tgtEl>
                                      </p:cBhvr>
                                    </p:animEffect>
                                  </p:childTnLst>
                                </p:cTn>
                              </p:par>
                              <p:par>
                                <p:cTn id="17" presetID="31" presetClass="entr" presetSubtype="0" fill="hold" grpId="0" nodeType="withEffect">
                                  <p:stCondLst>
                                    <p:cond delay="0"/>
                                  </p:stCondLst>
                                  <p:iterate type="lt">
                                    <p:tmPct val="0"/>
                                  </p:iterate>
                                  <p:childTnLst>
                                    <p:set>
                                      <p:cBhvr>
                                        <p:cTn id="18" dur="1" fill="hold">
                                          <p:stCondLst>
                                            <p:cond delay="0"/>
                                          </p:stCondLst>
                                        </p:cTn>
                                        <p:tgtEl>
                                          <p:spTgt spid="920"/>
                                        </p:tgtEl>
                                        <p:attrNameLst>
                                          <p:attrName>style.visibility</p:attrName>
                                        </p:attrNameLst>
                                      </p:cBhvr>
                                      <p:to>
                                        <p:strVal val="visible"/>
                                      </p:to>
                                    </p:set>
                                    <p:anim calcmode="lin" valueType="num">
                                      <p:cBhvr>
                                        <p:cTn id="19" dur="1000" fill="hold"/>
                                        <p:tgtEl>
                                          <p:spTgt spid="920"/>
                                        </p:tgtEl>
                                        <p:attrNameLst>
                                          <p:attrName>ppt_w</p:attrName>
                                        </p:attrNameLst>
                                      </p:cBhvr>
                                      <p:tavLst>
                                        <p:tav tm="0">
                                          <p:val>
                                            <p:fltVal val="0"/>
                                          </p:val>
                                        </p:tav>
                                        <p:tav tm="100000">
                                          <p:val>
                                            <p:strVal val="#ppt_w"/>
                                          </p:val>
                                        </p:tav>
                                      </p:tavLst>
                                    </p:anim>
                                    <p:anim calcmode="lin" valueType="num">
                                      <p:cBhvr>
                                        <p:cTn id="20" dur="1000" fill="hold"/>
                                        <p:tgtEl>
                                          <p:spTgt spid="920"/>
                                        </p:tgtEl>
                                        <p:attrNameLst>
                                          <p:attrName>ppt_h</p:attrName>
                                        </p:attrNameLst>
                                      </p:cBhvr>
                                      <p:tavLst>
                                        <p:tav tm="0">
                                          <p:val>
                                            <p:fltVal val="0"/>
                                          </p:val>
                                        </p:tav>
                                        <p:tav tm="100000">
                                          <p:val>
                                            <p:strVal val="#ppt_h"/>
                                          </p:val>
                                        </p:tav>
                                      </p:tavLst>
                                    </p:anim>
                                    <p:anim calcmode="lin" valueType="num">
                                      <p:cBhvr>
                                        <p:cTn id="21" dur="1000" fill="hold"/>
                                        <p:tgtEl>
                                          <p:spTgt spid="920"/>
                                        </p:tgtEl>
                                        <p:attrNameLst>
                                          <p:attrName>style.rotation</p:attrName>
                                        </p:attrNameLst>
                                      </p:cBhvr>
                                      <p:tavLst>
                                        <p:tav tm="0">
                                          <p:val>
                                            <p:fltVal val="90"/>
                                          </p:val>
                                        </p:tav>
                                        <p:tav tm="100000">
                                          <p:val>
                                            <p:fltVal val="0"/>
                                          </p:val>
                                        </p:tav>
                                      </p:tavLst>
                                    </p:anim>
                                    <p:animEffect transition="in" filter="fade">
                                      <p:cBhvr>
                                        <p:cTn id="22" dur="1000"/>
                                        <p:tgtEl>
                                          <p:spTgt spid="920"/>
                                        </p:tgtEl>
                                      </p:cBhvr>
                                    </p:animEffect>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nodeType="clickEffect">
                                  <p:stCondLst>
                                    <p:cond delay="0"/>
                                  </p:stCondLst>
                                  <p:iterate type="lt">
                                    <p:tmPct val="0"/>
                                  </p:iterate>
                                  <p:childTnLst>
                                    <p:animMotion origin="layout" path="M -5.55556E-7 7.67808E-7 C 0.0559 -0.00116 0.06979 -0.00393 0.11371 7.67808E-7 C 0.12743 0.00116 0.14149 0.00231 0.15486 0.00555 C 0.16389 0.00786 0.17309 0.01457 0.18211 0.01457 " pathEditMode="relative" ptsTypes="fffA">
                                      <p:cBhvr>
                                        <p:cTn id="26" dur="1000" fill="hold"/>
                                        <p:tgtEl>
                                          <p:spTgt spid="7"/>
                                        </p:tgtEl>
                                        <p:attrNameLst>
                                          <p:attrName>ppt_x</p:attrName>
                                          <p:attrName>ppt_y</p:attrName>
                                        </p:attrNameLst>
                                      </p:cBhvr>
                                    </p:animMotion>
                                  </p:childTnLst>
                                </p:cTn>
                              </p:par>
                            </p:childTnLst>
                          </p:cTn>
                        </p:par>
                        <p:par>
                          <p:cTn id="27" fill="hold">
                            <p:stCondLst>
                              <p:cond delay="1000"/>
                            </p:stCondLst>
                            <p:childTnLst>
                              <p:par>
                                <p:cTn id="28" presetID="55" presetClass="entr" presetSubtype="0" fill="hold" grpId="0" nodeType="afterEffect">
                                  <p:stCondLst>
                                    <p:cond delay="0"/>
                                  </p:stCondLst>
                                  <p:iterate type="lt">
                                    <p:tmPct val="0"/>
                                  </p:iterate>
                                  <p:childTnLst>
                                    <p:set>
                                      <p:cBhvr>
                                        <p:cTn id="29" dur="1" fill="hold">
                                          <p:stCondLst>
                                            <p:cond delay="0"/>
                                          </p:stCondLst>
                                        </p:cTn>
                                        <p:tgtEl>
                                          <p:spTgt spid="922"/>
                                        </p:tgtEl>
                                        <p:attrNameLst>
                                          <p:attrName>style.visibility</p:attrName>
                                        </p:attrNameLst>
                                      </p:cBhvr>
                                      <p:to>
                                        <p:strVal val="visible"/>
                                      </p:to>
                                    </p:set>
                                    <p:anim calcmode="lin" valueType="num">
                                      <p:cBhvr>
                                        <p:cTn id="30" dur="500" fill="hold"/>
                                        <p:tgtEl>
                                          <p:spTgt spid="922"/>
                                        </p:tgtEl>
                                        <p:attrNameLst>
                                          <p:attrName>ppt_w</p:attrName>
                                        </p:attrNameLst>
                                      </p:cBhvr>
                                      <p:tavLst>
                                        <p:tav tm="0">
                                          <p:val>
                                            <p:strVal val="#ppt_w*0.70"/>
                                          </p:val>
                                        </p:tav>
                                        <p:tav tm="100000">
                                          <p:val>
                                            <p:strVal val="#ppt_w"/>
                                          </p:val>
                                        </p:tav>
                                      </p:tavLst>
                                    </p:anim>
                                    <p:anim calcmode="lin" valueType="num">
                                      <p:cBhvr>
                                        <p:cTn id="31" dur="500" fill="hold"/>
                                        <p:tgtEl>
                                          <p:spTgt spid="922"/>
                                        </p:tgtEl>
                                        <p:attrNameLst>
                                          <p:attrName>ppt_h</p:attrName>
                                        </p:attrNameLst>
                                      </p:cBhvr>
                                      <p:tavLst>
                                        <p:tav tm="0">
                                          <p:val>
                                            <p:strVal val="#ppt_h"/>
                                          </p:val>
                                        </p:tav>
                                        <p:tav tm="100000">
                                          <p:val>
                                            <p:strVal val="#ppt_h"/>
                                          </p:val>
                                        </p:tav>
                                      </p:tavLst>
                                    </p:anim>
                                    <p:animEffect transition="in" filter="fade">
                                      <p:cBhvr>
                                        <p:cTn id="32" dur="500"/>
                                        <p:tgtEl>
                                          <p:spTgt spid="922"/>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xit" presetSubtype="0" fill="hold" grpId="1" nodeType="clickEffect">
                                  <p:stCondLst>
                                    <p:cond delay="0"/>
                                  </p:stCondLst>
                                  <p:iterate type="lt">
                                    <p:tmPct val="5000"/>
                                  </p:iterate>
                                  <p:childTnLst>
                                    <p:anim calcmode="lin" valueType="num">
                                      <p:cBhvr>
                                        <p:cTn id="36" dur="500"/>
                                        <p:tgtEl>
                                          <p:spTgt spid="922"/>
                                        </p:tgtEl>
                                        <p:attrNameLst>
                                          <p:attrName>ppt_w</p:attrName>
                                        </p:attrNameLst>
                                      </p:cBhvr>
                                      <p:tavLst>
                                        <p:tav tm="0">
                                          <p:val>
                                            <p:strVal val="ppt_w"/>
                                          </p:val>
                                        </p:tav>
                                        <p:tav tm="100000">
                                          <p:val>
                                            <p:fltVal val="0"/>
                                          </p:val>
                                        </p:tav>
                                      </p:tavLst>
                                    </p:anim>
                                    <p:anim calcmode="lin" valueType="num">
                                      <p:cBhvr>
                                        <p:cTn id="37" dur="500"/>
                                        <p:tgtEl>
                                          <p:spTgt spid="922"/>
                                        </p:tgtEl>
                                        <p:attrNameLst>
                                          <p:attrName>ppt_h</p:attrName>
                                        </p:attrNameLst>
                                      </p:cBhvr>
                                      <p:tavLst>
                                        <p:tav tm="0">
                                          <p:val>
                                            <p:strVal val="ppt_h"/>
                                          </p:val>
                                        </p:tav>
                                        <p:tav tm="100000">
                                          <p:val>
                                            <p:fltVal val="0"/>
                                          </p:val>
                                        </p:tav>
                                      </p:tavLst>
                                    </p:anim>
                                    <p:anim calcmode="lin" valueType="num">
                                      <p:cBhvr>
                                        <p:cTn id="38" dur="500"/>
                                        <p:tgtEl>
                                          <p:spTgt spid="922"/>
                                        </p:tgtEl>
                                        <p:attrNameLst>
                                          <p:attrName>style.rotation</p:attrName>
                                        </p:attrNameLst>
                                      </p:cBhvr>
                                      <p:tavLst>
                                        <p:tav tm="0">
                                          <p:val>
                                            <p:fltVal val="0"/>
                                          </p:val>
                                        </p:tav>
                                        <p:tav tm="100000">
                                          <p:val>
                                            <p:fltVal val="90"/>
                                          </p:val>
                                        </p:tav>
                                      </p:tavLst>
                                    </p:anim>
                                    <p:animEffect transition="out" filter="fade">
                                      <p:cBhvr>
                                        <p:cTn id="39" dur="500"/>
                                        <p:tgtEl>
                                          <p:spTgt spid="922"/>
                                        </p:tgtEl>
                                      </p:cBhvr>
                                    </p:animEffect>
                                    <p:set>
                                      <p:cBhvr>
                                        <p:cTn id="40" dur="1" fill="hold">
                                          <p:stCondLst>
                                            <p:cond delay="499"/>
                                          </p:stCondLst>
                                        </p:cTn>
                                        <p:tgtEl>
                                          <p:spTgt spid="922"/>
                                        </p:tgtEl>
                                        <p:attrNameLst>
                                          <p:attrName>style.visibility</p:attrName>
                                        </p:attrNameLst>
                                      </p:cBhvr>
                                      <p:to>
                                        <p:strVal val="hidden"/>
                                      </p:to>
                                    </p:set>
                                  </p:childTnLst>
                                </p:cTn>
                              </p:par>
                              <p:par>
                                <p:cTn id="41" presetID="0" presetClass="path" presetSubtype="0" accel="50000" decel="50000" fill="hold" nodeType="withEffect">
                                  <p:stCondLst>
                                    <p:cond delay="0"/>
                                  </p:stCondLst>
                                  <p:iterate type="lt">
                                    <p:tmPct val="0"/>
                                  </p:iterate>
                                  <p:childTnLst>
                                    <p:animMotion origin="layout" path="M 0.18211 0.01457 C 0.21927 0.01018 0.25677 0.01041 0.29392 0.01619 C 0.34166 0.00856 0.31024 0.01296 0.41979 0.01619 C 0.42864 0.01642 0.43715 0.02012 0.44583 0.02151 C 0.4493 0.02197 0.45625 0.02313 0.45625 0.02313 C 0.46632 0.02683 0.47569 0.02729 0.48611 0.02822 C 0.49149 0.02938 0.49757 0.03169 0.50295 0.03169 " pathEditMode="relative" ptsTypes="ffffffA">
                                      <p:cBhvr>
                                        <p:cTn id="42" dur="2000" fill="hold"/>
                                        <p:tgtEl>
                                          <p:spTgt spid="7"/>
                                        </p:tgtEl>
                                        <p:attrNameLst>
                                          <p:attrName>ppt_x</p:attrName>
                                          <p:attrName>ppt_y</p:attrName>
                                        </p:attrNameLst>
                                      </p:cBhvr>
                                    </p:animMotion>
                                  </p:childTnLst>
                                </p:cTn>
                              </p:par>
                            </p:childTnLst>
                          </p:cTn>
                        </p:par>
                        <p:par>
                          <p:cTn id="43" fill="hold">
                            <p:stCondLst>
                              <p:cond delay="2000"/>
                            </p:stCondLst>
                            <p:childTnLst>
                              <p:par>
                                <p:cTn id="44" presetID="55" presetClass="entr" presetSubtype="0" fill="hold" grpId="0" nodeType="afterEffect">
                                  <p:stCondLst>
                                    <p:cond delay="0"/>
                                  </p:stCondLst>
                                  <p:iterate type="lt">
                                    <p:tmPct val="0"/>
                                  </p:iterate>
                                  <p:childTnLst>
                                    <p:set>
                                      <p:cBhvr>
                                        <p:cTn id="45" dur="1" fill="hold">
                                          <p:stCondLst>
                                            <p:cond delay="0"/>
                                          </p:stCondLst>
                                        </p:cTn>
                                        <p:tgtEl>
                                          <p:spTgt spid="923"/>
                                        </p:tgtEl>
                                        <p:attrNameLst>
                                          <p:attrName>style.visibility</p:attrName>
                                        </p:attrNameLst>
                                      </p:cBhvr>
                                      <p:to>
                                        <p:strVal val="visible"/>
                                      </p:to>
                                    </p:set>
                                    <p:anim calcmode="lin" valueType="num">
                                      <p:cBhvr>
                                        <p:cTn id="46" dur="500" fill="hold"/>
                                        <p:tgtEl>
                                          <p:spTgt spid="923"/>
                                        </p:tgtEl>
                                        <p:attrNameLst>
                                          <p:attrName>ppt_w</p:attrName>
                                        </p:attrNameLst>
                                      </p:cBhvr>
                                      <p:tavLst>
                                        <p:tav tm="0">
                                          <p:val>
                                            <p:strVal val="#ppt_w*0.70"/>
                                          </p:val>
                                        </p:tav>
                                        <p:tav tm="100000">
                                          <p:val>
                                            <p:strVal val="#ppt_w"/>
                                          </p:val>
                                        </p:tav>
                                      </p:tavLst>
                                    </p:anim>
                                    <p:anim calcmode="lin" valueType="num">
                                      <p:cBhvr>
                                        <p:cTn id="47" dur="500" fill="hold"/>
                                        <p:tgtEl>
                                          <p:spTgt spid="923"/>
                                        </p:tgtEl>
                                        <p:attrNameLst>
                                          <p:attrName>ppt_h</p:attrName>
                                        </p:attrNameLst>
                                      </p:cBhvr>
                                      <p:tavLst>
                                        <p:tav tm="0">
                                          <p:val>
                                            <p:strVal val="#ppt_h"/>
                                          </p:val>
                                        </p:tav>
                                        <p:tav tm="100000">
                                          <p:val>
                                            <p:strVal val="#ppt_h"/>
                                          </p:val>
                                        </p:tav>
                                      </p:tavLst>
                                    </p:anim>
                                    <p:animEffect transition="in" filter="fade">
                                      <p:cBhvr>
                                        <p:cTn id="48" dur="500"/>
                                        <p:tgtEl>
                                          <p:spTgt spid="923"/>
                                        </p:tgtEl>
                                      </p:cBhvr>
                                    </p:animEffect>
                                  </p:childTnLst>
                                </p:cTn>
                              </p:par>
                              <p:par>
                                <p:cTn id="49" presetID="31" presetClass="entr" presetSubtype="0" fill="hold" grpId="0" nodeType="withEffect">
                                  <p:stCondLst>
                                    <p:cond delay="0"/>
                                  </p:stCondLst>
                                  <p:iterate type="lt">
                                    <p:tmPct val="0"/>
                                  </p:iterate>
                                  <p:childTnLst>
                                    <p:set>
                                      <p:cBhvr>
                                        <p:cTn id="50" dur="1" fill="hold">
                                          <p:stCondLst>
                                            <p:cond delay="0"/>
                                          </p:stCondLst>
                                        </p:cTn>
                                        <p:tgtEl>
                                          <p:spTgt spid="924"/>
                                        </p:tgtEl>
                                        <p:attrNameLst>
                                          <p:attrName>style.visibility</p:attrName>
                                        </p:attrNameLst>
                                      </p:cBhvr>
                                      <p:to>
                                        <p:strVal val="visible"/>
                                      </p:to>
                                    </p:set>
                                    <p:anim calcmode="lin" valueType="num">
                                      <p:cBhvr>
                                        <p:cTn id="51" dur="1000" fill="hold"/>
                                        <p:tgtEl>
                                          <p:spTgt spid="924"/>
                                        </p:tgtEl>
                                        <p:attrNameLst>
                                          <p:attrName>ppt_w</p:attrName>
                                        </p:attrNameLst>
                                      </p:cBhvr>
                                      <p:tavLst>
                                        <p:tav tm="0">
                                          <p:val>
                                            <p:fltVal val="0"/>
                                          </p:val>
                                        </p:tav>
                                        <p:tav tm="100000">
                                          <p:val>
                                            <p:strVal val="#ppt_w"/>
                                          </p:val>
                                        </p:tav>
                                      </p:tavLst>
                                    </p:anim>
                                    <p:anim calcmode="lin" valueType="num">
                                      <p:cBhvr>
                                        <p:cTn id="52" dur="1000" fill="hold"/>
                                        <p:tgtEl>
                                          <p:spTgt spid="924"/>
                                        </p:tgtEl>
                                        <p:attrNameLst>
                                          <p:attrName>ppt_h</p:attrName>
                                        </p:attrNameLst>
                                      </p:cBhvr>
                                      <p:tavLst>
                                        <p:tav tm="0">
                                          <p:val>
                                            <p:fltVal val="0"/>
                                          </p:val>
                                        </p:tav>
                                        <p:tav tm="100000">
                                          <p:val>
                                            <p:strVal val="#ppt_h"/>
                                          </p:val>
                                        </p:tav>
                                      </p:tavLst>
                                    </p:anim>
                                    <p:anim calcmode="lin" valueType="num">
                                      <p:cBhvr>
                                        <p:cTn id="53" dur="1000" fill="hold"/>
                                        <p:tgtEl>
                                          <p:spTgt spid="924"/>
                                        </p:tgtEl>
                                        <p:attrNameLst>
                                          <p:attrName>style.rotation</p:attrName>
                                        </p:attrNameLst>
                                      </p:cBhvr>
                                      <p:tavLst>
                                        <p:tav tm="0">
                                          <p:val>
                                            <p:fltVal val="90"/>
                                          </p:val>
                                        </p:tav>
                                        <p:tav tm="100000">
                                          <p:val>
                                            <p:fltVal val="0"/>
                                          </p:val>
                                        </p:tav>
                                      </p:tavLst>
                                    </p:anim>
                                    <p:animEffect transition="in" filter="fade">
                                      <p:cBhvr>
                                        <p:cTn id="54" dur="1000"/>
                                        <p:tgtEl>
                                          <p:spTgt spid="9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8" grpId="0" animBg="1"/>
      <p:bldP spid="920" grpId="0" animBg="1"/>
      <p:bldP spid="922" grpId="0" animBg="1"/>
      <p:bldP spid="922" grpId="1" animBg="1"/>
      <p:bldP spid="923" grpId="0" animBg="1"/>
      <p:bldP spid="92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The CPU Approach</a:t>
            </a:r>
            <a:br>
              <a:rPr lang="en-US" altLang="zh-TW" dirty="0" smtClean="0"/>
            </a:br>
            <a:r>
              <a:rPr lang="en-US" altLang="zh-TW" sz="3200" dirty="0" smtClean="0"/>
              <a:t>in-order processor</a:t>
            </a:r>
            <a:endParaRPr lang="zh-TW" altLang="en-US" sz="3200" dirty="0"/>
          </a:p>
        </p:txBody>
      </p:sp>
      <p:sp>
        <p:nvSpPr>
          <p:cNvPr id="157" name="Slide Number Placeholder 156"/>
          <p:cNvSpPr>
            <a:spLocks noGrp="1"/>
          </p:cNvSpPr>
          <p:nvPr>
            <p:ph type="sldNum" sz="quarter" idx="12"/>
          </p:nvPr>
        </p:nvSpPr>
        <p:spPr/>
        <p:txBody>
          <a:bodyPr/>
          <a:lstStyle/>
          <a:p>
            <a:fld id="{BFD5FD6A-C57A-4DE2-B63E-DA52DB40EC98}" type="slidenum">
              <a:rPr lang="zh-TW" altLang="en-US" smtClean="0"/>
              <a:pPr/>
              <a:t>4</a:t>
            </a:fld>
            <a:endParaRPr lang="zh-TW" altLang="en-US"/>
          </a:p>
        </p:txBody>
      </p:sp>
      <p:grpSp>
        <p:nvGrpSpPr>
          <p:cNvPr id="4" name="Group 4"/>
          <p:cNvGrpSpPr>
            <a:grpSpLocks noChangeAspect="1"/>
          </p:cNvGrpSpPr>
          <p:nvPr/>
        </p:nvGrpSpPr>
        <p:grpSpPr bwMode="auto">
          <a:xfrm>
            <a:off x="3203848" y="2996952"/>
            <a:ext cx="1590473" cy="1654347"/>
            <a:chOff x="1507" y="1010"/>
            <a:chExt cx="2739" cy="2849"/>
          </a:xfrm>
          <a:effectLst>
            <a:outerShdw blurRad="50800" dist="38100" dir="2700000" algn="tl" rotWithShape="0">
              <a:prstClr val="black">
                <a:alpha val="40000"/>
              </a:prstClr>
            </a:outerShdw>
          </a:effectLst>
        </p:grpSpPr>
        <p:sp>
          <p:nvSpPr>
            <p:cNvPr id="3078" name="Freeform 6"/>
            <p:cNvSpPr>
              <a:spLocks/>
            </p:cNvSpPr>
            <p:nvPr/>
          </p:nvSpPr>
          <p:spPr bwMode="auto">
            <a:xfrm>
              <a:off x="2395" y="1148"/>
              <a:ext cx="902" cy="316"/>
            </a:xfrm>
            <a:custGeom>
              <a:avLst/>
              <a:gdLst/>
              <a:ahLst/>
              <a:cxnLst>
                <a:cxn ang="0">
                  <a:pos x="773" y="0"/>
                </a:cxn>
                <a:cxn ang="0">
                  <a:pos x="832" y="3"/>
                </a:cxn>
                <a:cxn ang="0">
                  <a:pos x="891" y="11"/>
                </a:cxn>
                <a:cxn ang="0">
                  <a:pos x="897" y="14"/>
                </a:cxn>
                <a:cxn ang="0">
                  <a:pos x="901" y="18"/>
                </a:cxn>
                <a:cxn ang="0">
                  <a:pos x="902" y="24"/>
                </a:cxn>
                <a:cxn ang="0">
                  <a:pos x="900" y="29"/>
                </a:cxn>
                <a:cxn ang="0">
                  <a:pos x="896" y="35"/>
                </a:cxn>
                <a:cxn ang="0">
                  <a:pos x="891" y="37"/>
                </a:cxn>
                <a:cxn ang="0">
                  <a:pos x="884" y="37"/>
                </a:cxn>
                <a:cxn ang="0">
                  <a:pos x="827" y="29"/>
                </a:cxn>
                <a:cxn ang="0">
                  <a:pos x="770" y="28"/>
                </a:cxn>
                <a:cxn ang="0">
                  <a:pos x="713" y="31"/>
                </a:cxn>
                <a:cxn ang="0">
                  <a:pos x="656" y="40"/>
                </a:cxn>
                <a:cxn ang="0">
                  <a:pos x="600" y="52"/>
                </a:cxn>
                <a:cxn ang="0">
                  <a:pos x="545" y="67"/>
                </a:cxn>
                <a:cxn ang="0">
                  <a:pos x="492" y="86"/>
                </a:cxn>
                <a:cxn ang="0">
                  <a:pos x="438" y="107"/>
                </a:cxn>
                <a:cxn ang="0">
                  <a:pos x="353" y="145"/>
                </a:cxn>
                <a:cxn ang="0">
                  <a:pos x="270" y="186"/>
                </a:cxn>
                <a:cxn ang="0">
                  <a:pos x="104" y="272"/>
                </a:cxn>
                <a:cxn ang="0">
                  <a:pos x="20" y="315"/>
                </a:cxn>
                <a:cxn ang="0">
                  <a:pos x="14" y="316"/>
                </a:cxn>
                <a:cxn ang="0">
                  <a:pos x="8" y="315"/>
                </a:cxn>
                <a:cxn ang="0">
                  <a:pos x="3" y="311"/>
                </a:cxn>
                <a:cxn ang="0">
                  <a:pos x="0" y="306"/>
                </a:cxn>
                <a:cxn ang="0">
                  <a:pos x="0" y="300"/>
                </a:cxn>
                <a:cxn ang="0">
                  <a:pos x="1" y="295"/>
                </a:cxn>
                <a:cxn ang="0">
                  <a:pos x="6" y="290"/>
                </a:cxn>
                <a:cxn ang="0">
                  <a:pos x="57" y="265"/>
                </a:cxn>
                <a:cxn ang="0">
                  <a:pos x="109" y="238"/>
                </a:cxn>
                <a:cxn ang="0">
                  <a:pos x="215" y="182"/>
                </a:cxn>
                <a:cxn ang="0">
                  <a:pos x="268" y="155"/>
                </a:cxn>
                <a:cxn ang="0">
                  <a:pos x="322" y="128"/>
                </a:cxn>
                <a:cxn ang="0">
                  <a:pos x="376" y="102"/>
                </a:cxn>
                <a:cxn ang="0">
                  <a:pos x="431" y="78"/>
                </a:cxn>
                <a:cxn ang="0">
                  <a:pos x="487" y="57"/>
                </a:cxn>
                <a:cxn ang="0">
                  <a:pos x="543" y="38"/>
                </a:cxn>
                <a:cxn ang="0">
                  <a:pos x="599" y="23"/>
                </a:cxn>
                <a:cxn ang="0">
                  <a:pos x="657" y="10"/>
                </a:cxn>
                <a:cxn ang="0">
                  <a:pos x="715" y="4"/>
                </a:cxn>
                <a:cxn ang="0">
                  <a:pos x="773" y="0"/>
                </a:cxn>
              </a:cxnLst>
              <a:rect l="0" t="0" r="r" b="b"/>
              <a:pathLst>
                <a:path w="902" h="316">
                  <a:moveTo>
                    <a:pt x="773" y="0"/>
                  </a:moveTo>
                  <a:lnTo>
                    <a:pt x="832" y="3"/>
                  </a:lnTo>
                  <a:lnTo>
                    <a:pt x="891" y="11"/>
                  </a:lnTo>
                  <a:lnTo>
                    <a:pt x="897" y="14"/>
                  </a:lnTo>
                  <a:lnTo>
                    <a:pt x="901" y="18"/>
                  </a:lnTo>
                  <a:lnTo>
                    <a:pt x="902" y="24"/>
                  </a:lnTo>
                  <a:lnTo>
                    <a:pt x="900" y="29"/>
                  </a:lnTo>
                  <a:lnTo>
                    <a:pt x="896" y="35"/>
                  </a:lnTo>
                  <a:lnTo>
                    <a:pt x="891" y="37"/>
                  </a:lnTo>
                  <a:lnTo>
                    <a:pt x="884" y="37"/>
                  </a:lnTo>
                  <a:lnTo>
                    <a:pt x="827" y="29"/>
                  </a:lnTo>
                  <a:lnTo>
                    <a:pt x="770" y="28"/>
                  </a:lnTo>
                  <a:lnTo>
                    <a:pt x="713" y="31"/>
                  </a:lnTo>
                  <a:lnTo>
                    <a:pt x="656" y="40"/>
                  </a:lnTo>
                  <a:lnTo>
                    <a:pt x="600" y="52"/>
                  </a:lnTo>
                  <a:lnTo>
                    <a:pt x="545" y="67"/>
                  </a:lnTo>
                  <a:lnTo>
                    <a:pt x="492" y="86"/>
                  </a:lnTo>
                  <a:lnTo>
                    <a:pt x="438" y="107"/>
                  </a:lnTo>
                  <a:lnTo>
                    <a:pt x="353" y="145"/>
                  </a:lnTo>
                  <a:lnTo>
                    <a:pt x="270" y="186"/>
                  </a:lnTo>
                  <a:lnTo>
                    <a:pt x="104" y="272"/>
                  </a:lnTo>
                  <a:lnTo>
                    <a:pt x="20" y="315"/>
                  </a:lnTo>
                  <a:lnTo>
                    <a:pt x="14" y="316"/>
                  </a:lnTo>
                  <a:lnTo>
                    <a:pt x="8" y="315"/>
                  </a:lnTo>
                  <a:lnTo>
                    <a:pt x="3" y="311"/>
                  </a:lnTo>
                  <a:lnTo>
                    <a:pt x="0" y="306"/>
                  </a:lnTo>
                  <a:lnTo>
                    <a:pt x="0" y="300"/>
                  </a:lnTo>
                  <a:lnTo>
                    <a:pt x="1" y="295"/>
                  </a:lnTo>
                  <a:lnTo>
                    <a:pt x="6" y="290"/>
                  </a:lnTo>
                  <a:lnTo>
                    <a:pt x="57" y="265"/>
                  </a:lnTo>
                  <a:lnTo>
                    <a:pt x="109" y="238"/>
                  </a:lnTo>
                  <a:lnTo>
                    <a:pt x="215" y="182"/>
                  </a:lnTo>
                  <a:lnTo>
                    <a:pt x="268" y="155"/>
                  </a:lnTo>
                  <a:lnTo>
                    <a:pt x="322" y="128"/>
                  </a:lnTo>
                  <a:lnTo>
                    <a:pt x="376" y="102"/>
                  </a:lnTo>
                  <a:lnTo>
                    <a:pt x="431" y="78"/>
                  </a:lnTo>
                  <a:lnTo>
                    <a:pt x="487" y="57"/>
                  </a:lnTo>
                  <a:lnTo>
                    <a:pt x="543" y="38"/>
                  </a:lnTo>
                  <a:lnTo>
                    <a:pt x="599" y="23"/>
                  </a:lnTo>
                  <a:lnTo>
                    <a:pt x="657" y="10"/>
                  </a:lnTo>
                  <a:lnTo>
                    <a:pt x="715" y="4"/>
                  </a:lnTo>
                  <a:lnTo>
                    <a:pt x="7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79" name="Freeform 7"/>
            <p:cNvSpPr>
              <a:spLocks/>
            </p:cNvSpPr>
            <p:nvPr/>
          </p:nvSpPr>
          <p:spPr bwMode="auto">
            <a:xfrm>
              <a:off x="2361" y="1424"/>
              <a:ext cx="61" cy="616"/>
            </a:xfrm>
            <a:custGeom>
              <a:avLst/>
              <a:gdLst/>
              <a:ahLst/>
              <a:cxnLst>
                <a:cxn ang="0">
                  <a:pos x="47" y="0"/>
                </a:cxn>
                <a:cxn ang="0">
                  <a:pos x="52" y="0"/>
                </a:cxn>
                <a:cxn ang="0">
                  <a:pos x="57" y="2"/>
                </a:cxn>
                <a:cxn ang="0">
                  <a:pos x="60" y="7"/>
                </a:cxn>
                <a:cxn ang="0">
                  <a:pos x="61" y="13"/>
                </a:cxn>
                <a:cxn ang="0">
                  <a:pos x="51" y="130"/>
                </a:cxn>
                <a:cxn ang="0">
                  <a:pos x="44" y="249"/>
                </a:cxn>
                <a:cxn ang="0">
                  <a:pos x="34" y="485"/>
                </a:cxn>
                <a:cxn ang="0">
                  <a:pos x="28" y="603"/>
                </a:cxn>
                <a:cxn ang="0">
                  <a:pos x="26" y="610"/>
                </a:cxn>
                <a:cxn ang="0">
                  <a:pos x="21" y="614"/>
                </a:cxn>
                <a:cxn ang="0">
                  <a:pos x="16" y="616"/>
                </a:cxn>
                <a:cxn ang="0">
                  <a:pos x="10" y="616"/>
                </a:cxn>
                <a:cxn ang="0">
                  <a:pos x="5" y="614"/>
                </a:cxn>
                <a:cxn ang="0">
                  <a:pos x="1" y="610"/>
                </a:cxn>
                <a:cxn ang="0">
                  <a:pos x="0" y="603"/>
                </a:cxn>
                <a:cxn ang="0">
                  <a:pos x="6" y="485"/>
                </a:cxn>
                <a:cxn ang="0">
                  <a:pos x="16" y="249"/>
                </a:cxn>
                <a:cxn ang="0">
                  <a:pos x="24" y="130"/>
                </a:cxn>
                <a:cxn ang="0">
                  <a:pos x="34" y="13"/>
                </a:cxn>
                <a:cxn ang="0">
                  <a:pos x="36" y="7"/>
                </a:cxn>
                <a:cxn ang="0">
                  <a:pos x="40" y="2"/>
                </a:cxn>
                <a:cxn ang="0">
                  <a:pos x="47" y="0"/>
                </a:cxn>
              </a:cxnLst>
              <a:rect l="0" t="0" r="r" b="b"/>
              <a:pathLst>
                <a:path w="61" h="616">
                  <a:moveTo>
                    <a:pt x="47" y="0"/>
                  </a:moveTo>
                  <a:lnTo>
                    <a:pt x="52" y="0"/>
                  </a:lnTo>
                  <a:lnTo>
                    <a:pt x="57" y="2"/>
                  </a:lnTo>
                  <a:lnTo>
                    <a:pt x="60" y="7"/>
                  </a:lnTo>
                  <a:lnTo>
                    <a:pt x="61" y="13"/>
                  </a:lnTo>
                  <a:lnTo>
                    <a:pt x="51" y="130"/>
                  </a:lnTo>
                  <a:lnTo>
                    <a:pt x="44" y="249"/>
                  </a:lnTo>
                  <a:lnTo>
                    <a:pt x="34" y="485"/>
                  </a:lnTo>
                  <a:lnTo>
                    <a:pt x="28" y="603"/>
                  </a:lnTo>
                  <a:lnTo>
                    <a:pt x="26" y="610"/>
                  </a:lnTo>
                  <a:lnTo>
                    <a:pt x="21" y="614"/>
                  </a:lnTo>
                  <a:lnTo>
                    <a:pt x="16" y="616"/>
                  </a:lnTo>
                  <a:lnTo>
                    <a:pt x="10" y="616"/>
                  </a:lnTo>
                  <a:lnTo>
                    <a:pt x="5" y="614"/>
                  </a:lnTo>
                  <a:lnTo>
                    <a:pt x="1" y="610"/>
                  </a:lnTo>
                  <a:lnTo>
                    <a:pt x="0" y="603"/>
                  </a:lnTo>
                  <a:lnTo>
                    <a:pt x="6" y="485"/>
                  </a:lnTo>
                  <a:lnTo>
                    <a:pt x="16" y="249"/>
                  </a:lnTo>
                  <a:lnTo>
                    <a:pt x="24" y="130"/>
                  </a:lnTo>
                  <a:lnTo>
                    <a:pt x="34" y="13"/>
                  </a:lnTo>
                  <a:lnTo>
                    <a:pt x="36" y="7"/>
                  </a:lnTo>
                  <a:lnTo>
                    <a:pt x="40" y="2"/>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0" name="Freeform 8"/>
            <p:cNvSpPr>
              <a:spLocks/>
            </p:cNvSpPr>
            <p:nvPr/>
          </p:nvSpPr>
          <p:spPr bwMode="auto">
            <a:xfrm>
              <a:off x="2355" y="2021"/>
              <a:ext cx="182" cy="68"/>
            </a:xfrm>
            <a:custGeom>
              <a:avLst/>
              <a:gdLst/>
              <a:ahLst/>
              <a:cxnLst>
                <a:cxn ang="0">
                  <a:pos x="10" y="0"/>
                </a:cxn>
                <a:cxn ang="0">
                  <a:pos x="17" y="0"/>
                </a:cxn>
                <a:cxn ang="0">
                  <a:pos x="70" y="10"/>
                </a:cxn>
                <a:cxn ang="0">
                  <a:pos x="122" y="24"/>
                </a:cxn>
                <a:cxn ang="0">
                  <a:pos x="173" y="41"/>
                </a:cxn>
                <a:cxn ang="0">
                  <a:pos x="179" y="44"/>
                </a:cxn>
                <a:cxn ang="0">
                  <a:pos x="181" y="49"/>
                </a:cxn>
                <a:cxn ang="0">
                  <a:pos x="182" y="55"/>
                </a:cxn>
                <a:cxn ang="0">
                  <a:pos x="180" y="61"/>
                </a:cxn>
                <a:cxn ang="0">
                  <a:pos x="177" y="66"/>
                </a:cxn>
                <a:cxn ang="0">
                  <a:pos x="172" y="68"/>
                </a:cxn>
                <a:cxn ang="0">
                  <a:pos x="166" y="67"/>
                </a:cxn>
                <a:cxn ang="0">
                  <a:pos x="115" y="51"/>
                </a:cxn>
                <a:cxn ang="0">
                  <a:pos x="62" y="37"/>
                </a:cxn>
                <a:cxn ang="0">
                  <a:pos x="9" y="26"/>
                </a:cxn>
                <a:cxn ang="0">
                  <a:pos x="3" y="23"/>
                </a:cxn>
                <a:cxn ang="0">
                  <a:pos x="0" y="19"/>
                </a:cxn>
                <a:cxn ang="0">
                  <a:pos x="0" y="14"/>
                </a:cxn>
                <a:cxn ang="0">
                  <a:pos x="1" y="8"/>
                </a:cxn>
                <a:cxn ang="0">
                  <a:pos x="5" y="3"/>
                </a:cxn>
                <a:cxn ang="0">
                  <a:pos x="10" y="0"/>
                </a:cxn>
              </a:cxnLst>
              <a:rect l="0" t="0" r="r" b="b"/>
              <a:pathLst>
                <a:path w="182" h="68">
                  <a:moveTo>
                    <a:pt x="10" y="0"/>
                  </a:moveTo>
                  <a:lnTo>
                    <a:pt x="17" y="0"/>
                  </a:lnTo>
                  <a:lnTo>
                    <a:pt x="70" y="10"/>
                  </a:lnTo>
                  <a:lnTo>
                    <a:pt x="122" y="24"/>
                  </a:lnTo>
                  <a:lnTo>
                    <a:pt x="173" y="41"/>
                  </a:lnTo>
                  <a:lnTo>
                    <a:pt x="179" y="44"/>
                  </a:lnTo>
                  <a:lnTo>
                    <a:pt x="181" y="49"/>
                  </a:lnTo>
                  <a:lnTo>
                    <a:pt x="182" y="55"/>
                  </a:lnTo>
                  <a:lnTo>
                    <a:pt x="180" y="61"/>
                  </a:lnTo>
                  <a:lnTo>
                    <a:pt x="177" y="66"/>
                  </a:lnTo>
                  <a:lnTo>
                    <a:pt x="172" y="68"/>
                  </a:lnTo>
                  <a:lnTo>
                    <a:pt x="166" y="67"/>
                  </a:lnTo>
                  <a:lnTo>
                    <a:pt x="115" y="51"/>
                  </a:lnTo>
                  <a:lnTo>
                    <a:pt x="62" y="37"/>
                  </a:lnTo>
                  <a:lnTo>
                    <a:pt x="9" y="26"/>
                  </a:lnTo>
                  <a:lnTo>
                    <a:pt x="3" y="23"/>
                  </a:lnTo>
                  <a:lnTo>
                    <a:pt x="0" y="19"/>
                  </a:lnTo>
                  <a:lnTo>
                    <a:pt x="0" y="14"/>
                  </a:lnTo>
                  <a:lnTo>
                    <a:pt x="1" y="8"/>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1" name="Freeform 9"/>
            <p:cNvSpPr>
              <a:spLocks/>
            </p:cNvSpPr>
            <p:nvPr/>
          </p:nvSpPr>
          <p:spPr bwMode="auto">
            <a:xfrm>
              <a:off x="3269" y="1159"/>
              <a:ext cx="28" cy="603"/>
            </a:xfrm>
            <a:custGeom>
              <a:avLst/>
              <a:gdLst/>
              <a:ahLst/>
              <a:cxnLst>
                <a:cxn ang="0">
                  <a:pos x="11" y="0"/>
                </a:cxn>
                <a:cxn ang="0">
                  <a:pos x="16" y="0"/>
                </a:cxn>
                <a:cxn ang="0">
                  <a:pos x="22" y="3"/>
                </a:cxn>
                <a:cxn ang="0">
                  <a:pos x="26" y="7"/>
                </a:cxn>
                <a:cxn ang="0">
                  <a:pos x="28" y="13"/>
                </a:cxn>
                <a:cxn ang="0">
                  <a:pos x="28" y="590"/>
                </a:cxn>
                <a:cxn ang="0">
                  <a:pos x="26" y="597"/>
                </a:cxn>
                <a:cxn ang="0">
                  <a:pos x="22" y="601"/>
                </a:cxn>
                <a:cxn ang="0">
                  <a:pos x="16" y="603"/>
                </a:cxn>
                <a:cxn ang="0">
                  <a:pos x="11" y="603"/>
                </a:cxn>
                <a:cxn ang="0">
                  <a:pos x="5" y="601"/>
                </a:cxn>
                <a:cxn ang="0">
                  <a:pos x="2" y="597"/>
                </a:cxn>
                <a:cxn ang="0">
                  <a:pos x="0" y="590"/>
                </a:cxn>
                <a:cxn ang="0">
                  <a:pos x="0" y="13"/>
                </a:cxn>
                <a:cxn ang="0">
                  <a:pos x="2" y="7"/>
                </a:cxn>
                <a:cxn ang="0">
                  <a:pos x="5" y="3"/>
                </a:cxn>
                <a:cxn ang="0">
                  <a:pos x="11" y="0"/>
                </a:cxn>
              </a:cxnLst>
              <a:rect l="0" t="0" r="r" b="b"/>
              <a:pathLst>
                <a:path w="28" h="603">
                  <a:moveTo>
                    <a:pt x="11" y="0"/>
                  </a:moveTo>
                  <a:lnTo>
                    <a:pt x="16" y="0"/>
                  </a:lnTo>
                  <a:lnTo>
                    <a:pt x="22" y="3"/>
                  </a:lnTo>
                  <a:lnTo>
                    <a:pt x="26" y="7"/>
                  </a:lnTo>
                  <a:lnTo>
                    <a:pt x="28" y="13"/>
                  </a:lnTo>
                  <a:lnTo>
                    <a:pt x="28" y="590"/>
                  </a:lnTo>
                  <a:lnTo>
                    <a:pt x="26" y="597"/>
                  </a:lnTo>
                  <a:lnTo>
                    <a:pt x="22" y="601"/>
                  </a:lnTo>
                  <a:lnTo>
                    <a:pt x="16" y="603"/>
                  </a:lnTo>
                  <a:lnTo>
                    <a:pt x="11" y="603"/>
                  </a:lnTo>
                  <a:lnTo>
                    <a:pt x="5" y="601"/>
                  </a:lnTo>
                  <a:lnTo>
                    <a:pt x="2" y="597"/>
                  </a:lnTo>
                  <a:lnTo>
                    <a:pt x="0" y="590"/>
                  </a:lnTo>
                  <a:lnTo>
                    <a:pt x="0" y="13"/>
                  </a:lnTo>
                  <a:lnTo>
                    <a:pt x="2" y="7"/>
                  </a:lnTo>
                  <a:lnTo>
                    <a:pt x="5"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2" name="Freeform 10"/>
            <p:cNvSpPr>
              <a:spLocks/>
            </p:cNvSpPr>
            <p:nvPr/>
          </p:nvSpPr>
          <p:spPr bwMode="auto">
            <a:xfrm>
              <a:off x="2531" y="1736"/>
              <a:ext cx="766" cy="345"/>
            </a:xfrm>
            <a:custGeom>
              <a:avLst/>
              <a:gdLst/>
              <a:ahLst/>
              <a:cxnLst>
                <a:cxn ang="0">
                  <a:pos x="751" y="0"/>
                </a:cxn>
                <a:cxn ang="0">
                  <a:pos x="757" y="1"/>
                </a:cxn>
                <a:cxn ang="0">
                  <a:pos x="762" y="5"/>
                </a:cxn>
                <a:cxn ang="0">
                  <a:pos x="765" y="10"/>
                </a:cxn>
                <a:cxn ang="0">
                  <a:pos x="766" y="15"/>
                </a:cxn>
                <a:cxn ang="0">
                  <a:pos x="764" y="20"/>
                </a:cxn>
                <a:cxn ang="0">
                  <a:pos x="759" y="25"/>
                </a:cxn>
                <a:cxn ang="0">
                  <a:pos x="655" y="77"/>
                </a:cxn>
                <a:cxn ang="0">
                  <a:pos x="551" y="127"/>
                </a:cxn>
                <a:cxn ang="0">
                  <a:pos x="447" y="176"/>
                </a:cxn>
                <a:cxn ang="0">
                  <a:pos x="341" y="223"/>
                </a:cxn>
                <a:cxn ang="0">
                  <a:pos x="235" y="267"/>
                </a:cxn>
                <a:cxn ang="0">
                  <a:pos x="127" y="308"/>
                </a:cxn>
                <a:cxn ang="0">
                  <a:pos x="17" y="345"/>
                </a:cxn>
                <a:cxn ang="0">
                  <a:pos x="10" y="345"/>
                </a:cxn>
                <a:cxn ang="0">
                  <a:pos x="5" y="344"/>
                </a:cxn>
                <a:cxn ang="0">
                  <a:pos x="2" y="339"/>
                </a:cxn>
                <a:cxn ang="0">
                  <a:pos x="0" y="333"/>
                </a:cxn>
                <a:cxn ang="0">
                  <a:pos x="1" y="327"/>
                </a:cxn>
                <a:cxn ang="0">
                  <a:pos x="3" y="322"/>
                </a:cxn>
                <a:cxn ang="0">
                  <a:pos x="9" y="319"/>
                </a:cxn>
                <a:cxn ang="0">
                  <a:pos x="118" y="281"/>
                </a:cxn>
                <a:cxn ang="0">
                  <a:pos x="225" y="241"/>
                </a:cxn>
                <a:cxn ang="0">
                  <a:pos x="331" y="198"/>
                </a:cxn>
                <a:cxn ang="0">
                  <a:pos x="436" y="151"/>
                </a:cxn>
                <a:cxn ang="0">
                  <a:pos x="539" y="103"/>
                </a:cxn>
                <a:cxn ang="0">
                  <a:pos x="642" y="52"/>
                </a:cxn>
                <a:cxn ang="0">
                  <a:pos x="745" y="1"/>
                </a:cxn>
                <a:cxn ang="0">
                  <a:pos x="751" y="0"/>
                </a:cxn>
              </a:cxnLst>
              <a:rect l="0" t="0" r="r" b="b"/>
              <a:pathLst>
                <a:path w="766" h="345">
                  <a:moveTo>
                    <a:pt x="751" y="0"/>
                  </a:moveTo>
                  <a:lnTo>
                    <a:pt x="757" y="1"/>
                  </a:lnTo>
                  <a:lnTo>
                    <a:pt x="762" y="5"/>
                  </a:lnTo>
                  <a:lnTo>
                    <a:pt x="765" y="10"/>
                  </a:lnTo>
                  <a:lnTo>
                    <a:pt x="766" y="15"/>
                  </a:lnTo>
                  <a:lnTo>
                    <a:pt x="764" y="20"/>
                  </a:lnTo>
                  <a:lnTo>
                    <a:pt x="759" y="25"/>
                  </a:lnTo>
                  <a:lnTo>
                    <a:pt x="655" y="77"/>
                  </a:lnTo>
                  <a:lnTo>
                    <a:pt x="551" y="127"/>
                  </a:lnTo>
                  <a:lnTo>
                    <a:pt x="447" y="176"/>
                  </a:lnTo>
                  <a:lnTo>
                    <a:pt x="341" y="223"/>
                  </a:lnTo>
                  <a:lnTo>
                    <a:pt x="235" y="267"/>
                  </a:lnTo>
                  <a:lnTo>
                    <a:pt x="127" y="308"/>
                  </a:lnTo>
                  <a:lnTo>
                    <a:pt x="17" y="345"/>
                  </a:lnTo>
                  <a:lnTo>
                    <a:pt x="10" y="345"/>
                  </a:lnTo>
                  <a:lnTo>
                    <a:pt x="5" y="344"/>
                  </a:lnTo>
                  <a:lnTo>
                    <a:pt x="2" y="339"/>
                  </a:lnTo>
                  <a:lnTo>
                    <a:pt x="0" y="333"/>
                  </a:lnTo>
                  <a:lnTo>
                    <a:pt x="1" y="327"/>
                  </a:lnTo>
                  <a:lnTo>
                    <a:pt x="3" y="322"/>
                  </a:lnTo>
                  <a:lnTo>
                    <a:pt x="9" y="319"/>
                  </a:lnTo>
                  <a:lnTo>
                    <a:pt x="118" y="281"/>
                  </a:lnTo>
                  <a:lnTo>
                    <a:pt x="225" y="241"/>
                  </a:lnTo>
                  <a:lnTo>
                    <a:pt x="331" y="198"/>
                  </a:lnTo>
                  <a:lnTo>
                    <a:pt x="436" y="151"/>
                  </a:lnTo>
                  <a:lnTo>
                    <a:pt x="539" y="103"/>
                  </a:lnTo>
                  <a:lnTo>
                    <a:pt x="642" y="52"/>
                  </a:lnTo>
                  <a:lnTo>
                    <a:pt x="745" y="1"/>
                  </a:lnTo>
                  <a:lnTo>
                    <a:pt x="7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3" name="Freeform 11"/>
            <p:cNvSpPr>
              <a:spLocks/>
            </p:cNvSpPr>
            <p:nvPr/>
          </p:nvSpPr>
          <p:spPr bwMode="auto">
            <a:xfrm>
              <a:off x="2626" y="1546"/>
              <a:ext cx="49" cy="318"/>
            </a:xfrm>
            <a:custGeom>
              <a:avLst/>
              <a:gdLst/>
              <a:ahLst/>
              <a:cxnLst>
                <a:cxn ang="0">
                  <a:pos x="13" y="0"/>
                </a:cxn>
                <a:cxn ang="0">
                  <a:pos x="19" y="0"/>
                </a:cxn>
                <a:cxn ang="0">
                  <a:pos x="23" y="3"/>
                </a:cxn>
                <a:cxn ang="0">
                  <a:pos x="27" y="9"/>
                </a:cxn>
                <a:cxn ang="0">
                  <a:pos x="39" y="83"/>
                </a:cxn>
                <a:cxn ang="0">
                  <a:pos x="47" y="156"/>
                </a:cxn>
                <a:cxn ang="0">
                  <a:pos x="49" y="230"/>
                </a:cxn>
                <a:cxn ang="0">
                  <a:pos x="47" y="305"/>
                </a:cxn>
                <a:cxn ang="0">
                  <a:pos x="46" y="311"/>
                </a:cxn>
                <a:cxn ang="0">
                  <a:pos x="41" y="315"/>
                </a:cxn>
                <a:cxn ang="0">
                  <a:pos x="35" y="318"/>
                </a:cxn>
                <a:cxn ang="0">
                  <a:pos x="30" y="318"/>
                </a:cxn>
                <a:cxn ang="0">
                  <a:pos x="25" y="316"/>
                </a:cxn>
                <a:cxn ang="0">
                  <a:pos x="21" y="312"/>
                </a:cxn>
                <a:cxn ang="0">
                  <a:pos x="20" y="305"/>
                </a:cxn>
                <a:cxn ang="0">
                  <a:pos x="22" y="232"/>
                </a:cxn>
                <a:cxn ang="0">
                  <a:pos x="20" y="160"/>
                </a:cxn>
                <a:cxn ang="0">
                  <a:pos x="12" y="89"/>
                </a:cxn>
                <a:cxn ang="0">
                  <a:pos x="0" y="17"/>
                </a:cxn>
                <a:cxn ang="0">
                  <a:pos x="0" y="10"/>
                </a:cxn>
                <a:cxn ang="0">
                  <a:pos x="3" y="5"/>
                </a:cxn>
                <a:cxn ang="0">
                  <a:pos x="8" y="1"/>
                </a:cxn>
                <a:cxn ang="0">
                  <a:pos x="13" y="0"/>
                </a:cxn>
              </a:cxnLst>
              <a:rect l="0" t="0" r="r" b="b"/>
              <a:pathLst>
                <a:path w="49" h="318">
                  <a:moveTo>
                    <a:pt x="13" y="0"/>
                  </a:moveTo>
                  <a:lnTo>
                    <a:pt x="19" y="0"/>
                  </a:lnTo>
                  <a:lnTo>
                    <a:pt x="23" y="3"/>
                  </a:lnTo>
                  <a:lnTo>
                    <a:pt x="27" y="9"/>
                  </a:lnTo>
                  <a:lnTo>
                    <a:pt x="39" y="83"/>
                  </a:lnTo>
                  <a:lnTo>
                    <a:pt x="47" y="156"/>
                  </a:lnTo>
                  <a:lnTo>
                    <a:pt x="49" y="230"/>
                  </a:lnTo>
                  <a:lnTo>
                    <a:pt x="47" y="305"/>
                  </a:lnTo>
                  <a:lnTo>
                    <a:pt x="46" y="311"/>
                  </a:lnTo>
                  <a:lnTo>
                    <a:pt x="41" y="315"/>
                  </a:lnTo>
                  <a:lnTo>
                    <a:pt x="35" y="318"/>
                  </a:lnTo>
                  <a:lnTo>
                    <a:pt x="30" y="318"/>
                  </a:lnTo>
                  <a:lnTo>
                    <a:pt x="25" y="316"/>
                  </a:lnTo>
                  <a:lnTo>
                    <a:pt x="21" y="312"/>
                  </a:lnTo>
                  <a:lnTo>
                    <a:pt x="20" y="305"/>
                  </a:lnTo>
                  <a:lnTo>
                    <a:pt x="22" y="232"/>
                  </a:lnTo>
                  <a:lnTo>
                    <a:pt x="20" y="160"/>
                  </a:lnTo>
                  <a:lnTo>
                    <a:pt x="12" y="89"/>
                  </a:lnTo>
                  <a:lnTo>
                    <a:pt x="0" y="17"/>
                  </a:lnTo>
                  <a:lnTo>
                    <a:pt x="0" y="10"/>
                  </a:lnTo>
                  <a:lnTo>
                    <a:pt x="3" y="5"/>
                  </a:lnTo>
                  <a:lnTo>
                    <a:pt x="8"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4" name="Freeform 12"/>
            <p:cNvSpPr>
              <a:spLocks/>
            </p:cNvSpPr>
            <p:nvPr/>
          </p:nvSpPr>
          <p:spPr bwMode="auto">
            <a:xfrm>
              <a:off x="2614" y="1837"/>
              <a:ext cx="113" cy="101"/>
            </a:xfrm>
            <a:custGeom>
              <a:avLst/>
              <a:gdLst/>
              <a:ahLst/>
              <a:cxnLst>
                <a:cxn ang="0">
                  <a:pos x="42" y="0"/>
                </a:cxn>
                <a:cxn ang="0">
                  <a:pos x="49" y="1"/>
                </a:cxn>
                <a:cxn ang="0">
                  <a:pos x="54" y="4"/>
                </a:cxn>
                <a:cxn ang="0">
                  <a:pos x="58" y="9"/>
                </a:cxn>
                <a:cxn ang="0">
                  <a:pos x="59" y="16"/>
                </a:cxn>
                <a:cxn ang="0">
                  <a:pos x="55" y="23"/>
                </a:cxn>
                <a:cxn ang="0">
                  <a:pos x="46" y="34"/>
                </a:cxn>
                <a:cxn ang="0">
                  <a:pos x="36" y="47"/>
                </a:cxn>
                <a:cxn ang="0">
                  <a:pos x="29" y="59"/>
                </a:cxn>
                <a:cxn ang="0">
                  <a:pos x="27" y="63"/>
                </a:cxn>
                <a:cxn ang="0">
                  <a:pos x="27" y="66"/>
                </a:cxn>
                <a:cxn ang="0">
                  <a:pos x="27" y="69"/>
                </a:cxn>
                <a:cxn ang="0">
                  <a:pos x="27" y="69"/>
                </a:cxn>
                <a:cxn ang="0">
                  <a:pos x="37" y="73"/>
                </a:cxn>
                <a:cxn ang="0">
                  <a:pos x="49" y="74"/>
                </a:cxn>
                <a:cxn ang="0">
                  <a:pos x="61" y="74"/>
                </a:cxn>
                <a:cxn ang="0">
                  <a:pos x="74" y="72"/>
                </a:cxn>
                <a:cxn ang="0">
                  <a:pos x="85" y="70"/>
                </a:cxn>
                <a:cxn ang="0">
                  <a:pos x="96" y="68"/>
                </a:cxn>
                <a:cxn ang="0">
                  <a:pos x="103" y="69"/>
                </a:cxn>
                <a:cxn ang="0">
                  <a:pos x="108" y="72"/>
                </a:cxn>
                <a:cxn ang="0">
                  <a:pos x="111" y="77"/>
                </a:cxn>
                <a:cxn ang="0">
                  <a:pos x="113" y="82"/>
                </a:cxn>
                <a:cxn ang="0">
                  <a:pos x="112" y="88"/>
                </a:cxn>
                <a:cxn ang="0">
                  <a:pos x="109" y="92"/>
                </a:cxn>
                <a:cxn ang="0">
                  <a:pos x="103" y="95"/>
                </a:cxn>
                <a:cxn ang="0">
                  <a:pos x="83" y="98"/>
                </a:cxn>
                <a:cxn ang="0">
                  <a:pos x="63" y="101"/>
                </a:cxn>
                <a:cxn ang="0">
                  <a:pos x="42" y="100"/>
                </a:cxn>
                <a:cxn ang="0">
                  <a:pos x="33" y="99"/>
                </a:cxn>
                <a:cxn ang="0">
                  <a:pos x="23" y="98"/>
                </a:cxn>
                <a:cxn ang="0">
                  <a:pos x="14" y="93"/>
                </a:cxn>
                <a:cxn ang="0">
                  <a:pos x="8" y="87"/>
                </a:cxn>
                <a:cxn ang="0">
                  <a:pos x="2" y="77"/>
                </a:cxn>
                <a:cxn ang="0">
                  <a:pos x="0" y="66"/>
                </a:cxn>
                <a:cxn ang="0">
                  <a:pos x="2" y="54"/>
                </a:cxn>
                <a:cxn ang="0">
                  <a:pos x="6" y="43"/>
                </a:cxn>
                <a:cxn ang="0">
                  <a:pos x="13" y="32"/>
                </a:cxn>
                <a:cxn ang="0">
                  <a:pos x="21" y="21"/>
                </a:cxn>
                <a:cxn ang="0">
                  <a:pos x="28" y="12"/>
                </a:cxn>
                <a:cxn ang="0">
                  <a:pos x="36" y="4"/>
                </a:cxn>
                <a:cxn ang="0">
                  <a:pos x="42" y="0"/>
                </a:cxn>
              </a:cxnLst>
              <a:rect l="0" t="0" r="r" b="b"/>
              <a:pathLst>
                <a:path w="113" h="101">
                  <a:moveTo>
                    <a:pt x="42" y="0"/>
                  </a:moveTo>
                  <a:lnTo>
                    <a:pt x="49" y="1"/>
                  </a:lnTo>
                  <a:lnTo>
                    <a:pt x="54" y="4"/>
                  </a:lnTo>
                  <a:lnTo>
                    <a:pt x="58" y="9"/>
                  </a:lnTo>
                  <a:lnTo>
                    <a:pt x="59" y="16"/>
                  </a:lnTo>
                  <a:lnTo>
                    <a:pt x="55" y="23"/>
                  </a:lnTo>
                  <a:lnTo>
                    <a:pt x="46" y="34"/>
                  </a:lnTo>
                  <a:lnTo>
                    <a:pt x="36" y="47"/>
                  </a:lnTo>
                  <a:lnTo>
                    <a:pt x="29" y="59"/>
                  </a:lnTo>
                  <a:lnTo>
                    <a:pt x="27" y="63"/>
                  </a:lnTo>
                  <a:lnTo>
                    <a:pt x="27" y="66"/>
                  </a:lnTo>
                  <a:lnTo>
                    <a:pt x="27" y="69"/>
                  </a:lnTo>
                  <a:lnTo>
                    <a:pt x="27" y="69"/>
                  </a:lnTo>
                  <a:lnTo>
                    <a:pt x="37" y="73"/>
                  </a:lnTo>
                  <a:lnTo>
                    <a:pt x="49" y="74"/>
                  </a:lnTo>
                  <a:lnTo>
                    <a:pt x="61" y="74"/>
                  </a:lnTo>
                  <a:lnTo>
                    <a:pt x="74" y="72"/>
                  </a:lnTo>
                  <a:lnTo>
                    <a:pt x="85" y="70"/>
                  </a:lnTo>
                  <a:lnTo>
                    <a:pt x="96" y="68"/>
                  </a:lnTo>
                  <a:lnTo>
                    <a:pt x="103" y="69"/>
                  </a:lnTo>
                  <a:lnTo>
                    <a:pt x="108" y="72"/>
                  </a:lnTo>
                  <a:lnTo>
                    <a:pt x="111" y="77"/>
                  </a:lnTo>
                  <a:lnTo>
                    <a:pt x="113" y="82"/>
                  </a:lnTo>
                  <a:lnTo>
                    <a:pt x="112" y="88"/>
                  </a:lnTo>
                  <a:lnTo>
                    <a:pt x="109" y="92"/>
                  </a:lnTo>
                  <a:lnTo>
                    <a:pt x="103" y="95"/>
                  </a:lnTo>
                  <a:lnTo>
                    <a:pt x="83" y="98"/>
                  </a:lnTo>
                  <a:lnTo>
                    <a:pt x="63" y="101"/>
                  </a:lnTo>
                  <a:lnTo>
                    <a:pt x="42" y="100"/>
                  </a:lnTo>
                  <a:lnTo>
                    <a:pt x="33" y="99"/>
                  </a:lnTo>
                  <a:lnTo>
                    <a:pt x="23" y="98"/>
                  </a:lnTo>
                  <a:lnTo>
                    <a:pt x="14" y="93"/>
                  </a:lnTo>
                  <a:lnTo>
                    <a:pt x="8" y="87"/>
                  </a:lnTo>
                  <a:lnTo>
                    <a:pt x="2" y="77"/>
                  </a:lnTo>
                  <a:lnTo>
                    <a:pt x="0" y="66"/>
                  </a:lnTo>
                  <a:lnTo>
                    <a:pt x="2" y="54"/>
                  </a:lnTo>
                  <a:lnTo>
                    <a:pt x="6" y="43"/>
                  </a:lnTo>
                  <a:lnTo>
                    <a:pt x="13" y="32"/>
                  </a:lnTo>
                  <a:lnTo>
                    <a:pt x="21" y="21"/>
                  </a:lnTo>
                  <a:lnTo>
                    <a:pt x="28" y="12"/>
                  </a:lnTo>
                  <a:lnTo>
                    <a:pt x="36" y="4"/>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5" name="Freeform 13"/>
            <p:cNvSpPr>
              <a:spLocks/>
            </p:cNvSpPr>
            <p:nvPr/>
          </p:nvSpPr>
          <p:spPr bwMode="auto">
            <a:xfrm>
              <a:off x="2625" y="1492"/>
              <a:ext cx="130" cy="86"/>
            </a:xfrm>
            <a:custGeom>
              <a:avLst/>
              <a:gdLst/>
              <a:ahLst/>
              <a:cxnLst>
                <a:cxn ang="0">
                  <a:pos x="44" y="0"/>
                </a:cxn>
                <a:cxn ang="0">
                  <a:pos x="60" y="0"/>
                </a:cxn>
                <a:cxn ang="0">
                  <a:pos x="75" y="4"/>
                </a:cxn>
                <a:cxn ang="0">
                  <a:pos x="89" y="12"/>
                </a:cxn>
                <a:cxn ang="0">
                  <a:pos x="103" y="23"/>
                </a:cxn>
                <a:cxn ang="0">
                  <a:pos x="115" y="33"/>
                </a:cxn>
                <a:cxn ang="0">
                  <a:pos x="125" y="44"/>
                </a:cxn>
                <a:cxn ang="0">
                  <a:pos x="130" y="51"/>
                </a:cxn>
                <a:cxn ang="0">
                  <a:pos x="129" y="57"/>
                </a:cxn>
                <a:cxn ang="0">
                  <a:pos x="125" y="63"/>
                </a:cxn>
                <a:cxn ang="0">
                  <a:pos x="119" y="67"/>
                </a:cxn>
                <a:cxn ang="0">
                  <a:pos x="113" y="67"/>
                </a:cxn>
                <a:cxn ang="0">
                  <a:pos x="106" y="63"/>
                </a:cxn>
                <a:cxn ang="0">
                  <a:pos x="87" y="44"/>
                </a:cxn>
                <a:cxn ang="0">
                  <a:pos x="76" y="35"/>
                </a:cxn>
                <a:cxn ang="0">
                  <a:pos x="63" y="29"/>
                </a:cxn>
                <a:cxn ang="0">
                  <a:pos x="51" y="27"/>
                </a:cxn>
                <a:cxn ang="0">
                  <a:pos x="44" y="29"/>
                </a:cxn>
                <a:cxn ang="0">
                  <a:pos x="38" y="35"/>
                </a:cxn>
                <a:cxn ang="0">
                  <a:pos x="35" y="42"/>
                </a:cxn>
                <a:cxn ang="0">
                  <a:pos x="29" y="59"/>
                </a:cxn>
                <a:cxn ang="0">
                  <a:pos x="29" y="67"/>
                </a:cxn>
                <a:cxn ang="0">
                  <a:pos x="28" y="73"/>
                </a:cxn>
                <a:cxn ang="0">
                  <a:pos x="25" y="80"/>
                </a:cxn>
                <a:cxn ang="0">
                  <a:pos x="21" y="85"/>
                </a:cxn>
                <a:cxn ang="0">
                  <a:pos x="16" y="86"/>
                </a:cxn>
                <a:cxn ang="0">
                  <a:pos x="10" y="86"/>
                </a:cxn>
                <a:cxn ang="0">
                  <a:pos x="4" y="85"/>
                </a:cxn>
                <a:cxn ang="0">
                  <a:pos x="1" y="80"/>
                </a:cxn>
                <a:cxn ang="0">
                  <a:pos x="0" y="73"/>
                </a:cxn>
                <a:cxn ang="0">
                  <a:pos x="3" y="51"/>
                </a:cxn>
                <a:cxn ang="0">
                  <a:pos x="7" y="40"/>
                </a:cxn>
                <a:cxn ang="0">
                  <a:pos x="11" y="29"/>
                </a:cxn>
                <a:cxn ang="0">
                  <a:pos x="16" y="19"/>
                </a:cxn>
                <a:cxn ang="0">
                  <a:pos x="24" y="10"/>
                </a:cxn>
                <a:cxn ang="0">
                  <a:pos x="33" y="3"/>
                </a:cxn>
                <a:cxn ang="0">
                  <a:pos x="44" y="0"/>
                </a:cxn>
              </a:cxnLst>
              <a:rect l="0" t="0" r="r" b="b"/>
              <a:pathLst>
                <a:path w="130" h="86">
                  <a:moveTo>
                    <a:pt x="44" y="0"/>
                  </a:moveTo>
                  <a:lnTo>
                    <a:pt x="60" y="0"/>
                  </a:lnTo>
                  <a:lnTo>
                    <a:pt x="75" y="4"/>
                  </a:lnTo>
                  <a:lnTo>
                    <a:pt x="89" y="12"/>
                  </a:lnTo>
                  <a:lnTo>
                    <a:pt x="103" y="23"/>
                  </a:lnTo>
                  <a:lnTo>
                    <a:pt x="115" y="33"/>
                  </a:lnTo>
                  <a:lnTo>
                    <a:pt x="125" y="44"/>
                  </a:lnTo>
                  <a:lnTo>
                    <a:pt x="130" y="51"/>
                  </a:lnTo>
                  <a:lnTo>
                    <a:pt x="129" y="57"/>
                  </a:lnTo>
                  <a:lnTo>
                    <a:pt x="125" y="63"/>
                  </a:lnTo>
                  <a:lnTo>
                    <a:pt x="119" y="67"/>
                  </a:lnTo>
                  <a:lnTo>
                    <a:pt x="113" y="67"/>
                  </a:lnTo>
                  <a:lnTo>
                    <a:pt x="106" y="63"/>
                  </a:lnTo>
                  <a:lnTo>
                    <a:pt x="87" y="44"/>
                  </a:lnTo>
                  <a:lnTo>
                    <a:pt x="76" y="35"/>
                  </a:lnTo>
                  <a:lnTo>
                    <a:pt x="63" y="29"/>
                  </a:lnTo>
                  <a:lnTo>
                    <a:pt x="51" y="27"/>
                  </a:lnTo>
                  <a:lnTo>
                    <a:pt x="44" y="29"/>
                  </a:lnTo>
                  <a:lnTo>
                    <a:pt x="38" y="35"/>
                  </a:lnTo>
                  <a:lnTo>
                    <a:pt x="35" y="42"/>
                  </a:lnTo>
                  <a:lnTo>
                    <a:pt x="29" y="59"/>
                  </a:lnTo>
                  <a:lnTo>
                    <a:pt x="29" y="67"/>
                  </a:lnTo>
                  <a:lnTo>
                    <a:pt x="28" y="73"/>
                  </a:lnTo>
                  <a:lnTo>
                    <a:pt x="25" y="80"/>
                  </a:lnTo>
                  <a:lnTo>
                    <a:pt x="21" y="85"/>
                  </a:lnTo>
                  <a:lnTo>
                    <a:pt x="16" y="86"/>
                  </a:lnTo>
                  <a:lnTo>
                    <a:pt x="10" y="86"/>
                  </a:lnTo>
                  <a:lnTo>
                    <a:pt x="4" y="85"/>
                  </a:lnTo>
                  <a:lnTo>
                    <a:pt x="1" y="80"/>
                  </a:lnTo>
                  <a:lnTo>
                    <a:pt x="0" y="73"/>
                  </a:lnTo>
                  <a:lnTo>
                    <a:pt x="3" y="51"/>
                  </a:lnTo>
                  <a:lnTo>
                    <a:pt x="7" y="40"/>
                  </a:lnTo>
                  <a:lnTo>
                    <a:pt x="11" y="29"/>
                  </a:lnTo>
                  <a:lnTo>
                    <a:pt x="16" y="19"/>
                  </a:lnTo>
                  <a:lnTo>
                    <a:pt x="24" y="10"/>
                  </a:lnTo>
                  <a:lnTo>
                    <a:pt x="33" y="3"/>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6" name="Freeform 14"/>
            <p:cNvSpPr>
              <a:spLocks/>
            </p:cNvSpPr>
            <p:nvPr/>
          </p:nvSpPr>
          <p:spPr bwMode="auto">
            <a:xfrm>
              <a:off x="2720" y="1533"/>
              <a:ext cx="41" cy="344"/>
            </a:xfrm>
            <a:custGeom>
              <a:avLst/>
              <a:gdLst/>
              <a:ahLst/>
              <a:cxnLst>
                <a:cxn ang="0">
                  <a:pos x="10" y="0"/>
                </a:cxn>
                <a:cxn ang="0">
                  <a:pos x="16" y="0"/>
                </a:cxn>
                <a:cxn ang="0">
                  <a:pos x="22" y="1"/>
                </a:cxn>
                <a:cxn ang="0">
                  <a:pos x="26" y="6"/>
                </a:cxn>
                <a:cxn ang="0">
                  <a:pos x="28" y="13"/>
                </a:cxn>
                <a:cxn ang="0">
                  <a:pos x="41" y="332"/>
                </a:cxn>
                <a:cxn ang="0">
                  <a:pos x="41" y="338"/>
                </a:cxn>
                <a:cxn ang="0">
                  <a:pos x="36" y="342"/>
                </a:cxn>
                <a:cxn ang="0">
                  <a:pos x="31" y="344"/>
                </a:cxn>
                <a:cxn ang="0">
                  <a:pos x="25" y="344"/>
                </a:cxn>
                <a:cxn ang="0">
                  <a:pos x="20" y="342"/>
                </a:cxn>
                <a:cxn ang="0">
                  <a:pos x="16" y="338"/>
                </a:cxn>
                <a:cxn ang="0">
                  <a:pos x="14" y="332"/>
                </a:cxn>
                <a:cxn ang="0">
                  <a:pos x="0" y="13"/>
                </a:cxn>
                <a:cxn ang="0">
                  <a:pos x="1" y="6"/>
                </a:cxn>
                <a:cxn ang="0">
                  <a:pos x="5" y="1"/>
                </a:cxn>
                <a:cxn ang="0">
                  <a:pos x="10" y="0"/>
                </a:cxn>
              </a:cxnLst>
              <a:rect l="0" t="0" r="r" b="b"/>
              <a:pathLst>
                <a:path w="41" h="344">
                  <a:moveTo>
                    <a:pt x="10" y="0"/>
                  </a:moveTo>
                  <a:lnTo>
                    <a:pt x="16" y="0"/>
                  </a:lnTo>
                  <a:lnTo>
                    <a:pt x="22" y="1"/>
                  </a:lnTo>
                  <a:lnTo>
                    <a:pt x="26" y="6"/>
                  </a:lnTo>
                  <a:lnTo>
                    <a:pt x="28" y="13"/>
                  </a:lnTo>
                  <a:lnTo>
                    <a:pt x="41" y="332"/>
                  </a:lnTo>
                  <a:lnTo>
                    <a:pt x="41" y="338"/>
                  </a:lnTo>
                  <a:lnTo>
                    <a:pt x="36" y="342"/>
                  </a:lnTo>
                  <a:lnTo>
                    <a:pt x="31" y="344"/>
                  </a:lnTo>
                  <a:lnTo>
                    <a:pt x="25" y="344"/>
                  </a:lnTo>
                  <a:lnTo>
                    <a:pt x="20" y="342"/>
                  </a:lnTo>
                  <a:lnTo>
                    <a:pt x="16" y="338"/>
                  </a:lnTo>
                  <a:lnTo>
                    <a:pt x="14" y="332"/>
                  </a:lnTo>
                  <a:lnTo>
                    <a:pt x="0" y="13"/>
                  </a:lnTo>
                  <a:lnTo>
                    <a:pt x="1" y="6"/>
                  </a:lnTo>
                  <a:lnTo>
                    <a:pt x="5"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7" name="Freeform 15"/>
            <p:cNvSpPr>
              <a:spLocks/>
            </p:cNvSpPr>
            <p:nvPr/>
          </p:nvSpPr>
          <p:spPr bwMode="auto">
            <a:xfrm>
              <a:off x="2693" y="1845"/>
              <a:ext cx="75" cy="93"/>
            </a:xfrm>
            <a:custGeom>
              <a:avLst/>
              <a:gdLst/>
              <a:ahLst/>
              <a:cxnLst>
                <a:cxn ang="0">
                  <a:pos x="60" y="0"/>
                </a:cxn>
                <a:cxn ang="0">
                  <a:pos x="66" y="0"/>
                </a:cxn>
                <a:cxn ang="0">
                  <a:pos x="71" y="2"/>
                </a:cxn>
                <a:cxn ang="0">
                  <a:pos x="74" y="7"/>
                </a:cxn>
                <a:cxn ang="0">
                  <a:pos x="75" y="13"/>
                </a:cxn>
                <a:cxn ang="0">
                  <a:pos x="72" y="30"/>
                </a:cxn>
                <a:cxn ang="0">
                  <a:pos x="67" y="45"/>
                </a:cxn>
                <a:cxn ang="0">
                  <a:pos x="59" y="60"/>
                </a:cxn>
                <a:cxn ang="0">
                  <a:pos x="49" y="73"/>
                </a:cxn>
                <a:cxn ang="0">
                  <a:pos x="36" y="83"/>
                </a:cxn>
                <a:cxn ang="0">
                  <a:pos x="21" y="92"/>
                </a:cxn>
                <a:cxn ang="0">
                  <a:pos x="14" y="93"/>
                </a:cxn>
                <a:cxn ang="0">
                  <a:pos x="8" y="92"/>
                </a:cxn>
                <a:cxn ang="0">
                  <a:pos x="4" y="88"/>
                </a:cxn>
                <a:cxn ang="0">
                  <a:pos x="0" y="83"/>
                </a:cxn>
                <a:cxn ang="0">
                  <a:pos x="0" y="77"/>
                </a:cxn>
                <a:cxn ang="0">
                  <a:pos x="2" y="72"/>
                </a:cxn>
                <a:cxn ang="0">
                  <a:pos x="7" y="69"/>
                </a:cxn>
                <a:cxn ang="0">
                  <a:pos x="20" y="62"/>
                </a:cxn>
                <a:cxn ang="0">
                  <a:pos x="31" y="52"/>
                </a:cxn>
                <a:cxn ang="0">
                  <a:pos x="39" y="40"/>
                </a:cxn>
                <a:cxn ang="0">
                  <a:pos x="45" y="27"/>
                </a:cxn>
                <a:cxn ang="0">
                  <a:pos x="48" y="13"/>
                </a:cxn>
                <a:cxn ang="0">
                  <a:pos x="50" y="7"/>
                </a:cxn>
                <a:cxn ang="0">
                  <a:pos x="55" y="2"/>
                </a:cxn>
                <a:cxn ang="0">
                  <a:pos x="60" y="0"/>
                </a:cxn>
              </a:cxnLst>
              <a:rect l="0" t="0" r="r" b="b"/>
              <a:pathLst>
                <a:path w="75" h="93">
                  <a:moveTo>
                    <a:pt x="60" y="0"/>
                  </a:moveTo>
                  <a:lnTo>
                    <a:pt x="66" y="0"/>
                  </a:lnTo>
                  <a:lnTo>
                    <a:pt x="71" y="2"/>
                  </a:lnTo>
                  <a:lnTo>
                    <a:pt x="74" y="7"/>
                  </a:lnTo>
                  <a:lnTo>
                    <a:pt x="75" y="13"/>
                  </a:lnTo>
                  <a:lnTo>
                    <a:pt x="72" y="30"/>
                  </a:lnTo>
                  <a:lnTo>
                    <a:pt x="67" y="45"/>
                  </a:lnTo>
                  <a:lnTo>
                    <a:pt x="59" y="60"/>
                  </a:lnTo>
                  <a:lnTo>
                    <a:pt x="49" y="73"/>
                  </a:lnTo>
                  <a:lnTo>
                    <a:pt x="36" y="83"/>
                  </a:lnTo>
                  <a:lnTo>
                    <a:pt x="21" y="92"/>
                  </a:lnTo>
                  <a:lnTo>
                    <a:pt x="14" y="93"/>
                  </a:lnTo>
                  <a:lnTo>
                    <a:pt x="8" y="92"/>
                  </a:lnTo>
                  <a:lnTo>
                    <a:pt x="4" y="88"/>
                  </a:lnTo>
                  <a:lnTo>
                    <a:pt x="0" y="83"/>
                  </a:lnTo>
                  <a:lnTo>
                    <a:pt x="0" y="77"/>
                  </a:lnTo>
                  <a:lnTo>
                    <a:pt x="2" y="72"/>
                  </a:lnTo>
                  <a:lnTo>
                    <a:pt x="7" y="69"/>
                  </a:lnTo>
                  <a:lnTo>
                    <a:pt x="20" y="62"/>
                  </a:lnTo>
                  <a:lnTo>
                    <a:pt x="31" y="52"/>
                  </a:lnTo>
                  <a:lnTo>
                    <a:pt x="39" y="40"/>
                  </a:lnTo>
                  <a:lnTo>
                    <a:pt x="45" y="27"/>
                  </a:lnTo>
                  <a:lnTo>
                    <a:pt x="48" y="13"/>
                  </a:lnTo>
                  <a:lnTo>
                    <a:pt x="50" y="7"/>
                  </a:lnTo>
                  <a:lnTo>
                    <a:pt x="55" y="2"/>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8" name="Freeform 16"/>
            <p:cNvSpPr>
              <a:spLocks/>
            </p:cNvSpPr>
            <p:nvPr/>
          </p:nvSpPr>
          <p:spPr bwMode="auto">
            <a:xfrm>
              <a:off x="2260" y="1010"/>
              <a:ext cx="901" cy="148"/>
            </a:xfrm>
            <a:custGeom>
              <a:avLst/>
              <a:gdLst/>
              <a:ahLst/>
              <a:cxnLst>
                <a:cxn ang="0">
                  <a:pos x="13" y="0"/>
                </a:cxn>
                <a:cxn ang="0">
                  <a:pos x="160" y="11"/>
                </a:cxn>
                <a:cxn ang="0">
                  <a:pos x="307" y="26"/>
                </a:cxn>
                <a:cxn ang="0">
                  <a:pos x="454" y="44"/>
                </a:cxn>
                <a:cxn ang="0">
                  <a:pos x="601" y="65"/>
                </a:cxn>
                <a:cxn ang="0">
                  <a:pos x="746" y="91"/>
                </a:cxn>
                <a:cxn ang="0">
                  <a:pos x="891" y="122"/>
                </a:cxn>
                <a:cxn ang="0">
                  <a:pos x="897" y="125"/>
                </a:cxn>
                <a:cxn ang="0">
                  <a:pos x="900" y="129"/>
                </a:cxn>
                <a:cxn ang="0">
                  <a:pos x="901" y="135"/>
                </a:cxn>
                <a:cxn ang="0">
                  <a:pos x="899" y="141"/>
                </a:cxn>
                <a:cxn ang="0">
                  <a:pos x="896" y="146"/>
                </a:cxn>
                <a:cxn ang="0">
                  <a:pos x="891" y="148"/>
                </a:cxn>
                <a:cxn ang="0">
                  <a:pos x="884" y="148"/>
                </a:cxn>
                <a:cxn ang="0">
                  <a:pos x="740" y="118"/>
                </a:cxn>
                <a:cxn ang="0">
                  <a:pos x="596" y="92"/>
                </a:cxn>
                <a:cxn ang="0">
                  <a:pos x="451" y="71"/>
                </a:cxn>
                <a:cxn ang="0">
                  <a:pos x="305" y="53"/>
                </a:cxn>
                <a:cxn ang="0">
                  <a:pos x="159" y="38"/>
                </a:cxn>
                <a:cxn ang="0">
                  <a:pos x="13" y="27"/>
                </a:cxn>
                <a:cxn ang="0">
                  <a:pos x="7" y="25"/>
                </a:cxn>
                <a:cxn ang="0">
                  <a:pos x="3" y="21"/>
                </a:cxn>
                <a:cxn ang="0">
                  <a:pos x="0" y="15"/>
                </a:cxn>
                <a:cxn ang="0">
                  <a:pos x="0" y="9"/>
                </a:cxn>
                <a:cxn ang="0">
                  <a:pos x="3" y="4"/>
                </a:cxn>
                <a:cxn ang="0">
                  <a:pos x="7" y="1"/>
                </a:cxn>
                <a:cxn ang="0">
                  <a:pos x="13" y="0"/>
                </a:cxn>
              </a:cxnLst>
              <a:rect l="0" t="0" r="r" b="b"/>
              <a:pathLst>
                <a:path w="901" h="148">
                  <a:moveTo>
                    <a:pt x="13" y="0"/>
                  </a:moveTo>
                  <a:lnTo>
                    <a:pt x="160" y="11"/>
                  </a:lnTo>
                  <a:lnTo>
                    <a:pt x="307" y="26"/>
                  </a:lnTo>
                  <a:lnTo>
                    <a:pt x="454" y="44"/>
                  </a:lnTo>
                  <a:lnTo>
                    <a:pt x="601" y="65"/>
                  </a:lnTo>
                  <a:lnTo>
                    <a:pt x="746" y="91"/>
                  </a:lnTo>
                  <a:lnTo>
                    <a:pt x="891" y="122"/>
                  </a:lnTo>
                  <a:lnTo>
                    <a:pt x="897" y="125"/>
                  </a:lnTo>
                  <a:lnTo>
                    <a:pt x="900" y="129"/>
                  </a:lnTo>
                  <a:lnTo>
                    <a:pt x="901" y="135"/>
                  </a:lnTo>
                  <a:lnTo>
                    <a:pt x="899" y="141"/>
                  </a:lnTo>
                  <a:lnTo>
                    <a:pt x="896" y="146"/>
                  </a:lnTo>
                  <a:lnTo>
                    <a:pt x="891" y="148"/>
                  </a:lnTo>
                  <a:lnTo>
                    <a:pt x="884" y="148"/>
                  </a:lnTo>
                  <a:lnTo>
                    <a:pt x="740" y="118"/>
                  </a:lnTo>
                  <a:lnTo>
                    <a:pt x="596" y="92"/>
                  </a:lnTo>
                  <a:lnTo>
                    <a:pt x="451" y="71"/>
                  </a:lnTo>
                  <a:lnTo>
                    <a:pt x="305" y="53"/>
                  </a:lnTo>
                  <a:lnTo>
                    <a:pt x="159" y="38"/>
                  </a:lnTo>
                  <a:lnTo>
                    <a:pt x="13" y="27"/>
                  </a:lnTo>
                  <a:lnTo>
                    <a:pt x="7" y="25"/>
                  </a:lnTo>
                  <a:lnTo>
                    <a:pt x="3" y="21"/>
                  </a:lnTo>
                  <a:lnTo>
                    <a:pt x="0" y="15"/>
                  </a:lnTo>
                  <a:lnTo>
                    <a:pt x="0" y="9"/>
                  </a:lnTo>
                  <a:lnTo>
                    <a:pt x="3" y="4"/>
                  </a:lnTo>
                  <a:lnTo>
                    <a:pt x="7"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9" name="Freeform 17"/>
            <p:cNvSpPr>
              <a:spLocks/>
            </p:cNvSpPr>
            <p:nvPr/>
          </p:nvSpPr>
          <p:spPr bwMode="auto">
            <a:xfrm>
              <a:off x="1548" y="1017"/>
              <a:ext cx="759" cy="378"/>
            </a:xfrm>
            <a:custGeom>
              <a:avLst/>
              <a:gdLst/>
              <a:ahLst/>
              <a:cxnLst>
                <a:cxn ang="0">
                  <a:pos x="745" y="0"/>
                </a:cxn>
                <a:cxn ang="0">
                  <a:pos x="751" y="1"/>
                </a:cxn>
                <a:cxn ang="0">
                  <a:pos x="756" y="4"/>
                </a:cxn>
                <a:cxn ang="0">
                  <a:pos x="759" y="9"/>
                </a:cxn>
                <a:cxn ang="0">
                  <a:pos x="759" y="15"/>
                </a:cxn>
                <a:cxn ang="0">
                  <a:pos x="758" y="20"/>
                </a:cxn>
                <a:cxn ang="0">
                  <a:pos x="752" y="25"/>
                </a:cxn>
                <a:cxn ang="0">
                  <a:pos x="572" y="119"/>
                </a:cxn>
                <a:cxn ang="0">
                  <a:pos x="390" y="209"/>
                </a:cxn>
                <a:cxn ang="0">
                  <a:pos x="206" y="294"/>
                </a:cxn>
                <a:cxn ang="0">
                  <a:pos x="20" y="377"/>
                </a:cxn>
                <a:cxn ang="0">
                  <a:pos x="14" y="378"/>
                </a:cxn>
                <a:cxn ang="0">
                  <a:pos x="8" y="377"/>
                </a:cxn>
                <a:cxn ang="0">
                  <a:pos x="3" y="373"/>
                </a:cxn>
                <a:cxn ang="0">
                  <a:pos x="1" y="369"/>
                </a:cxn>
                <a:cxn ang="0">
                  <a:pos x="0" y="363"/>
                </a:cxn>
                <a:cxn ang="0">
                  <a:pos x="2" y="357"/>
                </a:cxn>
                <a:cxn ang="0">
                  <a:pos x="7" y="354"/>
                </a:cxn>
                <a:cxn ang="0">
                  <a:pos x="192" y="271"/>
                </a:cxn>
                <a:cxn ang="0">
                  <a:pos x="376" y="185"/>
                </a:cxn>
                <a:cxn ang="0">
                  <a:pos x="558" y="95"/>
                </a:cxn>
                <a:cxn ang="0">
                  <a:pos x="739" y="1"/>
                </a:cxn>
                <a:cxn ang="0">
                  <a:pos x="745" y="0"/>
                </a:cxn>
              </a:cxnLst>
              <a:rect l="0" t="0" r="r" b="b"/>
              <a:pathLst>
                <a:path w="759" h="378">
                  <a:moveTo>
                    <a:pt x="745" y="0"/>
                  </a:moveTo>
                  <a:lnTo>
                    <a:pt x="751" y="1"/>
                  </a:lnTo>
                  <a:lnTo>
                    <a:pt x="756" y="4"/>
                  </a:lnTo>
                  <a:lnTo>
                    <a:pt x="759" y="9"/>
                  </a:lnTo>
                  <a:lnTo>
                    <a:pt x="759" y="15"/>
                  </a:lnTo>
                  <a:lnTo>
                    <a:pt x="758" y="20"/>
                  </a:lnTo>
                  <a:lnTo>
                    <a:pt x="752" y="25"/>
                  </a:lnTo>
                  <a:lnTo>
                    <a:pt x="572" y="119"/>
                  </a:lnTo>
                  <a:lnTo>
                    <a:pt x="390" y="209"/>
                  </a:lnTo>
                  <a:lnTo>
                    <a:pt x="206" y="294"/>
                  </a:lnTo>
                  <a:lnTo>
                    <a:pt x="20" y="377"/>
                  </a:lnTo>
                  <a:lnTo>
                    <a:pt x="14" y="378"/>
                  </a:lnTo>
                  <a:lnTo>
                    <a:pt x="8" y="377"/>
                  </a:lnTo>
                  <a:lnTo>
                    <a:pt x="3" y="373"/>
                  </a:lnTo>
                  <a:lnTo>
                    <a:pt x="1" y="369"/>
                  </a:lnTo>
                  <a:lnTo>
                    <a:pt x="0" y="363"/>
                  </a:lnTo>
                  <a:lnTo>
                    <a:pt x="2" y="357"/>
                  </a:lnTo>
                  <a:lnTo>
                    <a:pt x="7" y="354"/>
                  </a:lnTo>
                  <a:lnTo>
                    <a:pt x="192" y="271"/>
                  </a:lnTo>
                  <a:lnTo>
                    <a:pt x="376" y="185"/>
                  </a:lnTo>
                  <a:lnTo>
                    <a:pt x="558" y="95"/>
                  </a:lnTo>
                  <a:lnTo>
                    <a:pt x="739" y="1"/>
                  </a:lnTo>
                  <a:lnTo>
                    <a:pt x="7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0" name="Freeform 18"/>
            <p:cNvSpPr>
              <a:spLocks/>
            </p:cNvSpPr>
            <p:nvPr/>
          </p:nvSpPr>
          <p:spPr bwMode="auto">
            <a:xfrm>
              <a:off x="1528" y="1363"/>
              <a:ext cx="49" cy="2067"/>
            </a:xfrm>
            <a:custGeom>
              <a:avLst/>
              <a:gdLst/>
              <a:ahLst/>
              <a:cxnLst>
                <a:cxn ang="0">
                  <a:pos x="17" y="0"/>
                </a:cxn>
                <a:cxn ang="0">
                  <a:pos x="22" y="0"/>
                </a:cxn>
                <a:cxn ang="0">
                  <a:pos x="28" y="2"/>
                </a:cxn>
                <a:cxn ang="0">
                  <a:pos x="32" y="6"/>
                </a:cxn>
                <a:cxn ang="0">
                  <a:pos x="34" y="13"/>
                </a:cxn>
                <a:cxn ang="0">
                  <a:pos x="42" y="523"/>
                </a:cxn>
                <a:cxn ang="0">
                  <a:pos x="47" y="779"/>
                </a:cxn>
                <a:cxn ang="0">
                  <a:pos x="48" y="1034"/>
                </a:cxn>
                <a:cxn ang="0">
                  <a:pos x="49" y="1289"/>
                </a:cxn>
                <a:cxn ang="0">
                  <a:pos x="46" y="1545"/>
                </a:cxn>
                <a:cxn ang="0">
                  <a:pos x="39" y="1800"/>
                </a:cxn>
                <a:cxn ang="0">
                  <a:pos x="28" y="2054"/>
                </a:cxn>
                <a:cxn ang="0">
                  <a:pos x="26" y="2061"/>
                </a:cxn>
                <a:cxn ang="0">
                  <a:pos x="22" y="2066"/>
                </a:cxn>
                <a:cxn ang="0">
                  <a:pos x="15" y="2067"/>
                </a:cxn>
                <a:cxn ang="0">
                  <a:pos x="10" y="2067"/>
                </a:cxn>
                <a:cxn ang="0">
                  <a:pos x="5" y="2066"/>
                </a:cxn>
                <a:cxn ang="0">
                  <a:pos x="1" y="2061"/>
                </a:cxn>
                <a:cxn ang="0">
                  <a:pos x="0" y="2054"/>
                </a:cxn>
                <a:cxn ang="0">
                  <a:pos x="11" y="1800"/>
                </a:cxn>
                <a:cxn ang="0">
                  <a:pos x="18" y="1545"/>
                </a:cxn>
                <a:cxn ang="0">
                  <a:pos x="22" y="1289"/>
                </a:cxn>
                <a:cxn ang="0">
                  <a:pos x="22" y="1034"/>
                </a:cxn>
                <a:cxn ang="0">
                  <a:pos x="19" y="779"/>
                </a:cxn>
                <a:cxn ang="0">
                  <a:pos x="15" y="523"/>
                </a:cxn>
                <a:cxn ang="0">
                  <a:pos x="7" y="13"/>
                </a:cxn>
                <a:cxn ang="0">
                  <a:pos x="8" y="6"/>
                </a:cxn>
                <a:cxn ang="0">
                  <a:pos x="12" y="2"/>
                </a:cxn>
                <a:cxn ang="0">
                  <a:pos x="17" y="0"/>
                </a:cxn>
              </a:cxnLst>
              <a:rect l="0" t="0" r="r" b="b"/>
              <a:pathLst>
                <a:path w="49" h="2067">
                  <a:moveTo>
                    <a:pt x="17" y="0"/>
                  </a:moveTo>
                  <a:lnTo>
                    <a:pt x="22" y="0"/>
                  </a:lnTo>
                  <a:lnTo>
                    <a:pt x="28" y="2"/>
                  </a:lnTo>
                  <a:lnTo>
                    <a:pt x="32" y="6"/>
                  </a:lnTo>
                  <a:lnTo>
                    <a:pt x="34" y="13"/>
                  </a:lnTo>
                  <a:lnTo>
                    <a:pt x="42" y="523"/>
                  </a:lnTo>
                  <a:lnTo>
                    <a:pt x="47" y="779"/>
                  </a:lnTo>
                  <a:lnTo>
                    <a:pt x="48" y="1034"/>
                  </a:lnTo>
                  <a:lnTo>
                    <a:pt x="49" y="1289"/>
                  </a:lnTo>
                  <a:lnTo>
                    <a:pt x="46" y="1545"/>
                  </a:lnTo>
                  <a:lnTo>
                    <a:pt x="39" y="1800"/>
                  </a:lnTo>
                  <a:lnTo>
                    <a:pt x="28" y="2054"/>
                  </a:lnTo>
                  <a:lnTo>
                    <a:pt x="26" y="2061"/>
                  </a:lnTo>
                  <a:lnTo>
                    <a:pt x="22" y="2066"/>
                  </a:lnTo>
                  <a:lnTo>
                    <a:pt x="15" y="2067"/>
                  </a:lnTo>
                  <a:lnTo>
                    <a:pt x="10" y="2067"/>
                  </a:lnTo>
                  <a:lnTo>
                    <a:pt x="5" y="2066"/>
                  </a:lnTo>
                  <a:lnTo>
                    <a:pt x="1" y="2061"/>
                  </a:lnTo>
                  <a:lnTo>
                    <a:pt x="0" y="2054"/>
                  </a:lnTo>
                  <a:lnTo>
                    <a:pt x="11" y="1800"/>
                  </a:lnTo>
                  <a:lnTo>
                    <a:pt x="18" y="1545"/>
                  </a:lnTo>
                  <a:lnTo>
                    <a:pt x="22" y="1289"/>
                  </a:lnTo>
                  <a:lnTo>
                    <a:pt x="22" y="1034"/>
                  </a:lnTo>
                  <a:lnTo>
                    <a:pt x="19" y="779"/>
                  </a:lnTo>
                  <a:lnTo>
                    <a:pt x="15" y="523"/>
                  </a:lnTo>
                  <a:lnTo>
                    <a:pt x="7" y="13"/>
                  </a:lnTo>
                  <a:lnTo>
                    <a:pt x="8" y="6"/>
                  </a:lnTo>
                  <a:lnTo>
                    <a:pt x="12"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1" name="Freeform 19"/>
            <p:cNvSpPr>
              <a:spLocks/>
            </p:cNvSpPr>
            <p:nvPr/>
          </p:nvSpPr>
          <p:spPr bwMode="auto">
            <a:xfrm>
              <a:off x="3255" y="1750"/>
              <a:ext cx="35" cy="141"/>
            </a:xfrm>
            <a:custGeom>
              <a:avLst/>
              <a:gdLst/>
              <a:ahLst/>
              <a:cxnLst>
                <a:cxn ang="0">
                  <a:pos x="19" y="0"/>
                </a:cxn>
                <a:cxn ang="0">
                  <a:pos x="25" y="0"/>
                </a:cxn>
                <a:cxn ang="0">
                  <a:pos x="30" y="2"/>
                </a:cxn>
                <a:cxn ang="0">
                  <a:pos x="34" y="6"/>
                </a:cxn>
                <a:cxn ang="0">
                  <a:pos x="35" y="13"/>
                </a:cxn>
                <a:cxn ang="0">
                  <a:pos x="30" y="70"/>
                </a:cxn>
                <a:cxn ang="0">
                  <a:pos x="28" y="128"/>
                </a:cxn>
                <a:cxn ang="0">
                  <a:pos x="26" y="134"/>
                </a:cxn>
                <a:cxn ang="0">
                  <a:pos x="23" y="139"/>
                </a:cxn>
                <a:cxn ang="0">
                  <a:pos x="17" y="141"/>
                </a:cxn>
                <a:cxn ang="0">
                  <a:pos x="11" y="141"/>
                </a:cxn>
                <a:cxn ang="0">
                  <a:pos x="5" y="139"/>
                </a:cxn>
                <a:cxn ang="0">
                  <a:pos x="2" y="134"/>
                </a:cxn>
                <a:cxn ang="0">
                  <a:pos x="0" y="128"/>
                </a:cxn>
                <a:cxn ang="0">
                  <a:pos x="3" y="70"/>
                </a:cxn>
                <a:cxn ang="0">
                  <a:pos x="7" y="13"/>
                </a:cxn>
                <a:cxn ang="0">
                  <a:pos x="10" y="6"/>
                </a:cxn>
                <a:cxn ang="0">
                  <a:pos x="14" y="2"/>
                </a:cxn>
                <a:cxn ang="0">
                  <a:pos x="19" y="0"/>
                </a:cxn>
              </a:cxnLst>
              <a:rect l="0" t="0" r="r" b="b"/>
              <a:pathLst>
                <a:path w="35" h="141">
                  <a:moveTo>
                    <a:pt x="19" y="0"/>
                  </a:moveTo>
                  <a:lnTo>
                    <a:pt x="25" y="0"/>
                  </a:lnTo>
                  <a:lnTo>
                    <a:pt x="30" y="2"/>
                  </a:lnTo>
                  <a:lnTo>
                    <a:pt x="34" y="6"/>
                  </a:lnTo>
                  <a:lnTo>
                    <a:pt x="35" y="13"/>
                  </a:lnTo>
                  <a:lnTo>
                    <a:pt x="30" y="70"/>
                  </a:lnTo>
                  <a:lnTo>
                    <a:pt x="28" y="128"/>
                  </a:lnTo>
                  <a:lnTo>
                    <a:pt x="26" y="134"/>
                  </a:lnTo>
                  <a:lnTo>
                    <a:pt x="23" y="139"/>
                  </a:lnTo>
                  <a:lnTo>
                    <a:pt x="17" y="141"/>
                  </a:lnTo>
                  <a:lnTo>
                    <a:pt x="11" y="141"/>
                  </a:lnTo>
                  <a:lnTo>
                    <a:pt x="5" y="139"/>
                  </a:lnTo>
                  <a:lnTo>
                    <a:pt x="2" y="134"/>
                  </a:lnTo>
                  <a:lnTo>
                    <a:pt x="0" y="128"/>
                  </a:lnTo>
                  <a:lnTo>
                    <a:pt x="3" y="70"/>
                  </a:lnTo>
                  <a:lnTo>
                    <a:pt x="7" y="13"/>
                  </a:lnTo>
                  <a:lnTo>
                    <a:pt x="10" y="6"/>
                  </a:lnTo>
                  <a:lnTo>
                    <a:pt x="14"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2" name="Freeform 20"/>
            <p:cNvSpPr>
              <a:spLocks/>
            </p:cNvSpPr>
            <p:nvPr/>
          </p:nvSpPr>
          <p:spPr bwMode="auto">
            <a:xfrm>
              <a:off x="2375" y="2183"/>
              <a:ext cx="46" cy="1438"/>
            </a:xfrm>
            <a:custGeom>
              <a:avLst/>
              <a:gdLst/>
              <a:ahLst/>
              <a:cxnLst>
                <a:cxn ang="0">
                  <a:pos x="10" y="0"/>
                </a:cxn>
                <a:cxn ang="0">
                  <a:pos x="16" y="0"/>
                </a:cxn>
                <a:cxn ang="0">
                  <a:pos x="21" y="3"/>
                </a:cxn>
                <a:cxn ang="0">
                  <a:pos x="26" y="7"/>
                </a:cxn>
                <a:cxn ang="0">
                  <a:pos x="27" y="13"/>
                </a:cxn>
                <a:cxn ang="0">
                  <a:pos x="33" y="216"/>
                </a:cxn>
                <a:cxn ang="0">
                  <a:pos x="39" y="417"/>
                </a:cxn>
                <a:cxn ang="0">
                  <a:pos x="44" y="618"/>
                </a:cxn>
                <a:cxn ang="0">
                  <a:pos x="46" y="820"/>
                </a:cxn>
                <a:cxn ang="0">
                  <a:pos x="46" y="1022"/>
                </a:cxn>
                <a:cxn ang="0">
                  <a:pos x="43" y="1223"/>
                </a:cxn>
                <a:cxn ang="0">
                  <a:pos x="34" y="1425"/>
                </a:cxn>
                <a:cxn ang="0">
                  <a:pos x="33" y="1432"/>
                </a:cxn>
                <a:cxn ang="0">
                  <a:pos x="28" y="1436"/>
                </a:cxn>
                <a:cxn ang="0">
                  <a:pos x="22" y="1438"/>
                </a:cxn>
                <a:cxn ang="0">
                  <a:pos x="17" y="1438"/>
                </a:cxn>
                <a:cxn ang="0">
                  <a:pos x="12" y="1436"/>
                </a:cxn>
                <a:cxn ang="0">
                  <a:pos x="7" y="1432"/>
                </a:cxn>
                <a:cxn ang="0">
                  <a:pos x="7" y="1425"/>
                </a:cxn>
                <a:cxn ang="0">
                  <a:pos x="15" y="1223"/>
                </a:cxn>
                <a:cxn ang="0">
                  <a:pos x="19" y="1022"/>
                </a:cxn>
                <a:cxn ang="0">
                  <a:pos x="19" y="820"/>
                </a:cxn>
                <a:cxn ang="0">
                  <a:pos x="16" y="618"/>
                </a:cxn>
                <a:cxn ang="0">
                  <a:pos x="12" y="417"/>
                </a:cxn>
                <a:cxn ang="0">
                  <a:pos x="6" y="216"/>
                </a:cxn>
                <a:cxn ang="0">
                  <a:pos x="0" y="13"/>
                </a:cxn>
                <a:cxn ang="0">
                  <a:pos x="1" y="7"/>
                </a:cxn>
                <a:cxn ang="0">
                  <a:pos x="5" y="3"/>
                </a:cxn>
                <a:cxn ang="0">
                  <a:pos x="10" y="0"/>
                </a:cxn>
              </a:cxnLst>
              <a:rect l="0" t="0" r="r" b="b"/>
              <a:pathLst>
                <a:path w="46" h="1438">
                  <a:moveTo>
                    <a:pt x="10" y="0"/>
                  </a:moveTo>
                  <a:lnTo>
                    <a:pt x="16" y="0"/>
                  </a:lnTo>
                  <a:lnTo>
                    <a:pt x="21" y="3"/>
                  </a:lnTo>
                  <a:lnTo>
                    <a:pt x="26" y="7"/>
                  </a:lnTo>
                  <a:lnTo>
                    <a:pt x="27" y="13"/>
                  </a:lnTo>
                  <a:lnTo>
                    <a:pt x="33" y="216"/>
                  </a:lnTo>
                  <a:lnTo>
                    <a:pt x="39" y="417"/>
                  </a:lnTo>
                  <a:lnTo>
                    <a:pt x="44" y="618"/>
                  </a:lnTo>
                  <a:lnTo>
                    <a:pt x="46" y="820"/>
                  </a:lnTo>
                  <a:lnTo>
                    <a:pt x="46" y="1022"/>
                  </a:lnTo>
                  <a:lnTo>
                    <a:pt x="43" y="1223"/>
                  </a:lnTo>
                  <a:lnTo>
                    <a:pt x="34" y="1425"/>
                  </a:lnTo>
                  <a:lnTo>
                    <a:pt x="33" y="1432"/>
                  </a:lnTo>
                  <a:lnTo>
                    <a:pt x="28" y="1436"/>
                  </a:lnTo>
                  <a:lnTo>
                    <a:pt x="22" y="1438"/>
                  </a:lnTo>
                  <a:lnTo>
                    <a:pt x="17" y="1438"/>
                  </a:lnTo>
                  <a:lnTo>
                    <a:pt x="12" y="1436"/>
                  </a:lnTo>
                  <a:lnTo>
                    <a:pt x="7" y="1432"/>
                  </a:lnTo>
                  <a:lnTo>
                    <a:pt x="7" y="1425"/>
                  </a:lnTo>
                  <a:lnTo>
                    <a:pt x="15" y="1223"/>
                  </a:lnTo>
                  <a:lnTo>
                    <a:pt x="19" y="1022"/>
                  </a:lnTo>
                  <a:lnTo>
                    <a:pt x="19" y="820"/>
                  </a:lnTo>
                  <a:lnTo>
                    <a:pt x="16" y="618"/>
                  </a:lnTo>
                  <a:lnTo>
                    <a:pt x="12" y="417"/>
                  </a:lnTo>
                  <a:lnTo>
                    <a:pt x="6" y="216"/>
                  </a:lnTo>
                  <a:lnTo>
                    <a:pt x="0" y="13"/>
                  </a:lnTo>
                  <a:lnTo>
                    <a:pt x="1" y="7"/>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3" name="Freeform 21"/>
            <p:cNvSpPr>
              <a:spLocks/>
            </p:cNvSpPr>
            <p:nvPr/>
          </p:nvSpPr>
          <p:spPr bwMode="auto">
            <a:xfrm>
              <a:off x="1507" y="3411"/>
              <a:ext cx="928" cy="448"/>
            </a:xfrm>
            <a:custGeom>
              <a:avLst/>
              <a:gdLst/>
              <a:ahLst/>
              <a:cxnLst>
                <a:cxn ang="0">
                  <a:pos x="11" y="0"/>
                </a:cxn>
                <a:cxn ang="0">
                  <a:pos x="17" y="0"/>
                </a:cxn>
                <a:cxn ang="0">
                  <a:pos x="36" y="6"/>
                </a:cxn>
                <a:cxn ang="0">
                  <a:pos x="53" y="14"/>
                </a:cxn>
                <a:cxn ang="0">
                  <a:pos x="69" y="24"/>
                </a:cxn>
                <a:cxn ang="0">
                  <a:pos x="85" y="35"/>
                </a:cxn>
                <a:cxn ang="0">
                  <a:pos x="99" y="45"/>
                </a:cxn>
                <a:cxn ang="0">
                  <a:pos x="116" y="56"/>
                </a:cxn>
                <a:cxn ang="0">
                  <a:pos x="159" y="80"/>
                </a:cxn>
                <a:cxn ang="0">
                  <a:pos x="204" y="102"/>
                </a:cxn>
                <a:cxn ang="0">
                  <a:pos x="249" y="122"/>
                </a:cxn>
                <a:cxn ang="0">
                  <a:pos x="312" y="148"/>
                </a:cxn>
                <a:cxn ang="0">
                  <a:pos x="440" y="198"/>
                </a:cxn>
                <a:cxn ang="0">
                  <a:pos x="502" y="226"/>
                </a:cxn>
                <a:cxn ang="0">
                  <a:pos x="554" y="254"/>
                </a:cxn>
                <a:cxn ang="0">
                  <a:pos x="605" y="284"/>
                </a:cxn>
                <a:cxn ang="0">
                  <a:pos x="655" y="316"/>
                </a:cxn>
                <a:cxn ang="0">
                  <a:pos x="706" y="346"/>
                </a:cxn>
                <a:cxn ang="0">
                  <a:pos x="734" y="362"/>
                </a:cxn>
                <a:cxn ang="0">
                  <a:pos x="762" y="377"/>
                </a:cxn>
                <a:cxn ang="0">
                  <a:pos x="791" y="392"/>
                </a:cxn>
                <a:cxn ang="0">
                  <a:pos x="821" y="404"/>
                </a:cxn>
                <a:cxn ang="0">
                  <a:pos x="851" y="414"/>
                </a:cxn>
                <a:cxn ang="0">
                  <a:pos x="883" y="419"/>
                </a:cxn>
                <a:cxn ang="0">
                  <a:pos x="915" y="420"/>
                </a:cxn>
                <a:cxn ang="0">
                  <a:pos x="922" y="421"/>
                </a:cxn>
                <a:cxn ang="0">
                  <a:pos x="926" y="426"/>
                </a:cxn>
                <a:cxn ang="0">
                  <a:pos x="928" y="431"/>
                </a:cxn>
                <a:cxn ang="0">
                  <a:pos x="928" y="437"/>
                </a:cxn>
                <a:cxn ang="0">
                  <a:pos x="926" y="442"/>
                </a:cxn>
                <a:cxn ang="0">
                  <a:pos x="922" y="446"/>
                </a:cxn>
                <a:cxn ang="0">
                  <a:pos x="915" y="448"/>
                </a:cxn>
                <a:cxn ang="0">
                  <a:pos x="880" y="446"/>
                </a:cxn>
                <a:cxn ang="0">
                  <a:pos x="844" y="439"/>
                </a:cxn>
                <a:cxn ang="0">
                  <a:pos x="811" y="429"/>
                </a:cxn>
                <a:cxn ang="0">
                  <a:pos x="777" y="415"/>
                </a:cxn>
                <a:cxn ang="0">
                  <a:pos x="745" y="400"/>
                </a:cxn>
                <a:cxn ang="0">
                  <a:pos x="714" y="382"/>
                </a:cxn>
                <a:cxn ang="0">
                  <a:pos x="672" y="357"/>
                </a:cxn>
                <a:cxn ang="0">
                  <a:pos x="587" y="306"/>
                </a:cxn>
                <a:cxn ang="0">
                  <a:pos x="545" y="280"/>
                </a:cxn>
                <a:cxn ang="0">
                  <a:pos x="501" y="257"/>
                </a:cxn>
                <a:cxn ang="0">
                  <a:pos x="438" y="228"/>
                </a:cxn>
                <a:cxn ang="0">
                  <a:pos x="308" y="176"/>
                </a:cxn>
                <a:cxn ang="0">
                  <a:pos x="244" y="150"/>
                </a:cxn>
                <a:cxn ang="0">
                  <a:pos x="199" y="130"/>
                </a:cxn>
                <a:cxn ang="0">
                  <a:pos x="155" y="108"/>
                </a:cxn>
                <a:cxn ang="0">
                  <a:pos x="111" y="85"/>
                </a:cxn>
                <a:cxn ang="0">
                  <a:pos x="95" y="75"/>
                </a:cxn>
                <a:cxn ang="0">
                  <a:pos x="46" y="41"/>
                </a:cxn>
                <a:cxn ang="0">
                  <a:pos x="29" y="33"/>
                </a:cxn>
                <a:cxn ang="0">
                  <a:pos x="11" y="27"/>
                </a:cxn>
                <a:cxn ang="0">
                  <a:pos x="5" y="24"/>
                </a:cxn>
                <a:cxn ang="0">
                  <a:pos x="1" y="19"/>
                </a:cxn>
                <a:cxn ang="0">
                  <a:pos x="0" y="13"/>
                </a:cxn>
                <a:cxn ang="0">
                  <a:pos x="2" y="8"/>
                </a:cxn>
                <a:cxn ang="0">
                  <a:pos x="5" y="4"/>
                </a:cxn>
                <a:cxn ang="0">
                  <a:pos x="11" y="0"/>
                </a:cxn>
              </a:cxnLst>
              <a:rect l="0" t="0" r="r" b="b"/>
              <a:pathLst>
                <a:path w="928" h="448">
                  <a:moveTo>
                    <a:pt x="11" y="0"/>
                  </a:moveTo>
                  <a:lnTo>
                    <a:pt x="17" y="0"/>
                  </a:lnTo>
                  <a:lnTo>
                    <a:pt x="36" y="6"/>
                  </a:lnTo>
                  <a:lnTo>
                    <a:pt x="53" y="14"/>
                  </a:lnTo>
                  <a:lnTo>
                    <a:pt x="69" y="24"/>
                  </a:lnTo>
                  <a:lnTo>
                    <a:pt x="85" y="35"/>
                  </a:lnTo>
                  <a:lnTo>
                    <a:pt x="99" y="45"/>
                  </a:lnTo>
                  <a:lnTo>
                    <a:pt x="116" y="56"/>
                  </a:lnTo>
                  <a:lnTo>
                    <a:pt x="159" y="80"/>
                  </a:lnTo>
                  <a:lnTo>
                    <a:pt x="204" y="102"/>
                  </a:lnTo>
                  <a:lnTo>
                    <a:pt x="249" y="122"/>
                  </a:lnTo>
                  <a:lnTo>
                    <a:pt x="312" y="148"/>
                  </a:lnTo>
                  <a:lnTo>
                    <a:pt x="440" y="198"/>
                  </a:lnTo>
                  <a:lnTo>
                    <a:pt x="502" y="226"/>
                  </a:lnTo>
                  <a:lnTo>
                    <a:pt x="554" y="254"/>
                  </a:lnTo>
                  <a:lnTo>
                    <a:pt x="605" y="284"/>
                  </a:lnTo>
                  <a:lnTo>
                    <a:pt x="655" y="316"/>
                  </a:lnTo>
                  <a:lnTo>
                    <a:pt x="706" y="346"/>
                  </a:lnTo>
                  <a:lnTo>
                    <a:pt x="734" y="362"/>
                  </a:lnTo>
                  <a:lnTo>
                    <a:pt x="762" y="377"/>
                  </a:lnTo>
                  <a:lnTo>
                    <a:pt x="791" y="392"/>
                  </a:lnTo>
                  <a:lnTo>
                    <a:pt x="821" y="404"/>
                  </a:lnTo>
                  <a:lnTo>
                    <a:pt x="851" y="414"/>
                  </a:lnTo>
                  <a:lnTo>
                    <a:pt x="883" y="419"/>
                  </a:lnTo>
                  <a:lnTo>
                    <a:pt x="915" y="420"/>
                  </a:lnTo>
                  <a:lnTo>
                    <a:pt x="922" y="421"/>
                  </a:lnTo>
                  <a:lnTo>
                    <a:pt x="926" y="426"/>
                  </a:lnTo>
                  <a:lnTo>
                    <a:pt x="928" y="431"/>
                  </a:lnTo>
                  <a:lnTo>
                    <a:pt x="928" y="437"/>
                  </a:lnTo>
                  <a:lnTo>
                    <a:pt x="926" y="442"/>
                  </a:lnTo>
                  <a:lnTo>
                    <a:pt x="922" y="446"/>
                  </a:lnTo>
                  <a:lnTo>
                    <a:pt x="915" y="448"/>
                  </a:lnTo>
                  <a:lnTo>
                    <a:pt x="880" y="446"/>
                  </a:lnTo>
                  <a:lnTo>
                    <a:pt x="844" y="439"/>
                  </a:lnTo>
                  <a:lnTo>
                    <a:pt x="811" y="429"/>
                  </a:lnTo>
                  <a:lnTo>
                    <a:pt x="777" y="415"/>
                  </a:lnTo>
                  <a:lnTo>
                    <a:pt x="745" y="400"/>
                  </a:lnTo>
                  <a:lnTo>
                    <a:pt x="714" y="382"/>
                  </a:lnTo>
                  <a:lnTo>
                    <a:pt x="672" y="357"/>
                  </a:lnTo>
                  <a:lnTo>
                    <a:pt x="587" y="306"/>
                  </a:lnTo>
                  <a:lnTo>
                    <a:pt x="545" y="280"/>
                  </a:lnTo>
                  <a:lnTo>
                    <a:pt x="501" y="257"/>
                  </a:lnTo>
                  <a:lnTo>
                    <a:pt x="438" y="228"/>
                  </a:lnTo>
                  <a:lnTo>
                    <a:pt x="308" y="176"/>
                  </a:lnTo>
                  <a:lnTo>
                    <a:pt x="244" y="150"/>
                  </a:lnTo>
                  <a:lnTo>
                    <a:pt x="199" y="130"/>
                  </a:lnTo>
                  <a:lnTo>
                    <a:pt x="155" y="108"/>
                  </a:lnTo>
                  <a:lnTo>
                    <a:pt x="111" y="85"/>
                  </a:lnTo>
                  <a:lnTo>
                    <a:pt x="95" y="75"/>
                  </a:lnTo>
                  <a:lnTo>
                    <a:pt x="46" y="41"/>
                  </a:lnTo>
                  <a:lnTo>
                    <a:pt x="29" y="33"/>
                  </a:lnTo>
                  <a:lnTo>
                    <a:pt x="11" y="27"/>
                  </a:lnTo>
                  <a:lnTo>
                    <a:pt x="5" y="24"/>
                  </a:lnTo>
                  <a:lnTo>
                    <a:pt x="1" y="19"/>
                  </a:lnTo>
                  <a:lnTo>
                    <a:pt x="0" y="13"/>
                  </a:lnTo>
                  <a:lnTo>
                    <a:pt x="2" y="8"/>
                  </a:lnTo>
                  <a:lnTo>
                    <a:pt x="5" y="4"/>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4" name="Freeform 22"/>
            <p:cNvSpPr>
              <a:spLocks/>
            </p:cNvSpPr>
            <p:nvPr/>
          </p:nvSpPr>
          <p:spPr bwMode="auto">
            <a:xfrm>
              <a:off x="2409" y="3526"/>
              <a:ext cx="751" cy="327"/>
            </a:xfrm>
            <a:custGeom>
              <a:avLst/>
              <a:gdLst/>
              <a:ahLst/>
              <a:cxnLst>
                <a:cxn ang="0">
                  <a:pos x="741" y="0"/>
                </a:cxn>
                <a:cxn ang="0">
                  <a:pos x="746" y="2"/>
                </a:cxn>
                <a:cxn ang="0">
                  <a:pos x="749" y="6"/>
                </a:cxn>
                <a:cxn ang="0">
                  <a:pos x="751" y="12"/>
                </a:cxn>
                <a:cxn ang="0">
                  <a:pos x="750" y="19"/>
                </a:cxn>
                <a:cxn ang="0">
                  <a:pos x="748" y="24"/>
                </a:cxn>
                <a:cxn ang="0">
                  <a:pos x="742" y="27"/>
                </a:cxn>
                <a:cxn ang="0">
                  <a:pos x="610" y="80"/>
                </a:cxn>
                <a:cxn ang="0">
                  <a:pos x="477" y="132"/>
                </a:cxn>
                <a:cxn ang="0">
                  <a:pos x="344" y="181"/>
                </a:cxn>
                <a:cxn ang="0">
                  <a:pos x="296" y="197"/>
                </a:cxn>
                <a:cxn ang="0">
                  <a:pos x="249" y="215"/>
                </a:cxn>
                <a:cxn ang="0">
                  <a:pos x="201" y="232"/>
                </a:cxn>
                <a:cxn ang="0">
                  <a:pos x="153" y="251"/>
                </a:cxn>
                <a:cxn ang="0">
                  <a:pos x="107" y="273"/>
                </a:cxn>
                <a:cxn ang="0">
                  <a:pos x="62" y="297"/>
                </a:cxn>
                <a:cxn ang="0">
                  <a:pos x="20" y="324"/>
                </a:cxn>
                <a:cxn ang="0">
                  <a:pos x="13" y="327"/>
                </a:cxn>
                <a:cxn ang="0">
                  <a:pos x="7" y="325"/>
                </a:cxn>
                <a:cxn ang="0">
                  <a:pos x="3" y="320"/>
                </a:cxn>
                <a:cxn ang="0">
                  <a:pos x="0" y="313"/>
                </a:cxn>
                <a:cxn ang="0">
                  <a:pos x="1" y="306"/>
                </a:cxn>
                <a:cxn ang="0">
                  <a:pos x="6" y="300"/>
                </a:cxn>
                <a:cxn ang="0">
                  <a:pos x="44" y="275"/>
                </a:cxn>
                <a:cxn ang="0">
                  <a:pos x="83" y="254"/>
                </a:cxn>
                <a:cxn ang="0">
                  <a:pos x="125" y="234"/>
                </a:cxn>
                <a:cxn ang="0">
                  <a:pos x="166" y="216"/>
                </a:cxn>
                <a:cxn ang="0">
                  <a:pos x="208" y="199"/>
                </a:cxn>
                <a:cxn ang="0">
                  <a:pos x="251" y="184"/>
                </a:cxn>
                <a:cxn ang="0">
                  <a:pos x="295" y="169"/>
                </a:cxn>
                <a:cxn ang="0">
                  <a:pos x="337" y="154"/>
                </a:cxn>
                <a:cxn ang="0">
                  <a:pos x="470" y="105"/>
                </a:cxn>
                <a:cxn ang="0">
                  <a:pos x="603" y="53"/>
                </a:cxn>
                <a:cxn ang="0">
                  <a:pos x="735" y="0"/>
                </a:cxn>
                <a:cxn ang="0">
                  <a:pos x="741" y="0"/>
                </a:cxn>
              </a:cxnLst>
              <a:rect l="0" t="0" r="r" b="b"/>
              <a:pathLst>
                <a:path w="751" h="327">
                  <a:moveTo>
                    <a:pt x="741" y="0"/>
                  </a:moveTo>
                  <a:lnTo>
                    <a:pt x="746" y="2"/>
                  </a:lnTo>
                  <a:lnTo>
                    <a:pt x="749" y="6"/>
                  </a:lnTo>
                  <a:lnTo>
                    <a:pt x="751" y="12"/>
                  </a:lnTo>
                  <a:lnTo>
                    <a:pt x="750" y="19"/>
                  </a:lnTo>
                  <a:lnTo>
                    <a:pt x="748" y="24"/>
                  </a:lnTo>
                  <a:lnTo>
                    <a:pt x="742" y="27"/>
                  </a:lnTo>
                  <a:lnTo>
                    <a:pt x="610" y="80"/>
                  </a:lnTo>
                  <a:lnTo>
                    <a:pt x="477" y="132"/>
                  </a:lnTo>
                  <a:lnTo>
                    <a:pt x="344" y="181"/>
                  </a:lnTo>
                  <a:lnTo>
                    <a:pt x="296" y="197"/>
                  </a:lnTo>
                  <a:lnTo>
                    <a:pt x="249" y="215"/>
                  </a:lnTo>
                  <a:lnTo>
                    <a:pt x="201" y="232"/>
                  </a:lnTo>
                  <a:lnTo>
                    <a:pt x="153" y="251"/>
                  </a:lnTo>
                  <a:lnTo>
                    <a:pt x="107" y="273"/>
                  </a:lnTo>
                  <a:lnTo>
                    <a:pt x="62" y="297"/>
                  </a:lnTo>
                  <a:lnTo>
                    <a:pt x="20" y="324"/>
                  </a:lnTo>
                  <a:lnTo>
                    <a:pt x="13" y="327"/>
                  </a:lnTo>
                  <a:lnTo>
                    <a:pt x="7" y="325"/>
                  </a:lnTo>
                  <a:lnTo>
                    <a:pt x="3" y="320"/>
                  </a:lnTo>
                  <a:lnTo>
                    <a:pt x="0" y="313"/>
                  </a:lnTo>
                  <a:lnTo>
                    <a:pt x="1" y="306"/>
                  </a:lnTo>
                  <a:lnTo>
                    <a:pt x="6" y="300"/>
                  </a:lnTo>
                  <a:lnTo>
                    <a:pt x="44" y="275"/>
                  </a:lnTo>
                  <a:lnTo>
                    <a:pt x="83" y="254"/>
                  </a:lnTo>
                  <a:lnTo>
                    <a:pt x="125" y="234"/>
                  </a:lnTo>
                  <a:lnTo>
                    <a:pt x="166" y="216"/>
                  </a:lnTo>
                  <a:lnTo>
                    <a:pt x="208" y="199"/>
                  </a:lnTo>
                  <a:lnTo>
                    <a:pt x="251" y="184"/>
                  </a:lnTo>
                  <a:lnTo>
                    <a:pt x="295" y="169"/>
                  </a:lnTo>
                  <a:lnTo>
                    <a:pt x="337" y="154"/>
                  </a:lnTo>
                  <a:lnTo>
                    <a:pt x="470" y="105"/>
                  </a:lnTo>
                  <a:lnTo>
                    <a:pt x="603" y="53"/>
                  </a:lnTo>
                  <a:lnTo>
                    <a:pt x="735" y="0"/>
                  </a:lnTo>
                  <a:lnTo>
                    <a:pt x="7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5" name="Freeform 23"/>
            <p:cNvSpPr>
              <a:spLocks/>
            </p:cNvSpPr>
            <p:nvPr/>
          </p:nvSpPr>
          <p:spPr bwMode="auto">
            <a:xfrm>
              <a:off x="2389" y="3397"/>
              <a:ext cx="737" cy="248"/>
            </a:xfrm>
            <a:custGeom>
              <a:avLst/>
              <a:gdLst/>
              <a:ahLst/>
              <a:cxnLst>
                <a:cxn ang="0">
                  <a:pos x="730" y="1"/>
                </a:cxn>
                <a:cxn ang="0">
                  <a:pos x="737" y="9"/>
                </a:cxn>
                <a:cxn ang="0">
                  <a:pos x="736" y="20"/>
                </a:cxn>
                <a:cxn ang="0">
                  <a:pos x="701" y="45"/>
                </a:cxn>
                <a:cxn ang="0">
                  <a:pos x="637" y="77"/>
                </a:cxn>
                <a:cxn ang="0">
                  <a:pos x="488" y="139"/>
                </a:cxn>
                <a:cxn ang="0">
                  <a:pos x="318" y="199"/>
                </a:cxn>
                <a:cxn ang="0">
                  <a:pos x="297" y="206"/>
                </a:cxn>
                <a:cxn ang="0">
                  <a:pos x="268" y="215"/>
                </a:cxn>
                <a:cxn ang="0">
                  <a:pos x="231" y="225"/>
                </a:cxn>
                <a:cxn ang="0">
                  <a:pos x="190" y="236"/>
                </a:cxn>
                <a:cxn ang="0">
                  <a:pos x="148" y="243"/>
                </a:cxn>
                <a:cxn ang="0">
                  <a:pos x="107" y="248"/>
                </a:cxn>
                <a:cxn ang="0">
                  <a:pos x="69" y="247"/>
                </a:cxn>
                <a:cxn ang="0">
                  <a:pos x="37" y="240"/>
                </a:cxn>
                <a:cxn ang="0">
                  <a:pos x="13" y="225"/>
                </a:cxn>
                <a:cxn ang="0">
                  <a:pos x="1" y="200"/>
                </a:cxn>
                <a:cxn ang="0">
                  <a:pos x="1" y="177"/>
                </a:cxn>
                <a:cxn ang="0">
                  <a:pos x="11" y="171"/>
                </a:cxn>
                <a:cxn ang="0">
                  <a:pos x="21" y="173"/>
                </a:cxn>
                <a:cxn ang="0">
                  <a:pos x="26" y="184"/>
                </a:cxn>
                <a:cxn ang="0">
                  <a:pos x="33" y="205"/>
                </a:cxn>
                <a:cxn ang="0">
                  <a:pos x="53" y="216"/>
                </a:cxn>
                <a:cxn ang="0">
                  <a:pos x="83" y="220"/>
                </a:cxn>
                <a:cxn ang="0">
                  <a:pos x="120" y="218"/>
                </a:cxn>
                <a:cxn ang="0">
                  <a:pos x="163" y="212"/>
                </a:cxn>
                <a:cxn ang="0">
                  <a:pos x="227" y="198"/>
                </a:cxn>
                <a:cxn ang="0">
                  <a:pos x="269" y="186"/>
                </a:cxn>
                <a:cxn ang="0">
                  <a:pos x="304" y="175"/>
                </a:cxn>
                <a:cxn ang="0">
                  <a:pos x="332" y="166"/>
                </a:cxn>
                <a:cxn ang="0">
                  <a:pos x="348" y="160"/>
                </a:cxn>
                <a:cxn ang="0">
                  <a:pos x="504" y="103"/>
                </a:cxn>
                <a:cxn ang="0">
                  <a:pos x="616" y="56"/>
                </a:cxn>
                <a:cxn ang="0">
                  <a:pos x="685" y="22"/>
                </a:cxn>
                <a:cxn ang="0">
                  <a:pos x="724" y="0"/>
                </a:cxn>
              </a:cxnLst>
              <a:rect l="0" t="0" r="r" b="b"/>
              <a:pathLst>
                <a:path w="737" h="248">
                  <a:moveTo>
                    <a:pt x="724" y="0"/>
                  </a:moveTo>
                  <a:lnTo>
                    <a:pt x="730" y="1"/>
                  </a:lnTo>
                  <a:lnTo>
                    <a:pt x="734" y="4"/>
                  </a:lnTo>
                  <a:lnTo>
                    <a:pt x="737" y="9"/>
                  </a:lnTo>
                  <a:lnTo>
                    <a:pt x="737" y="15"/>
                  </a:lnTo>
                  <a:lnTo>
                    <a:pt x="736" y="20"/>
                  </a:lnTo>
                  <a:lnTo>
                    <a:pt x="731" y="26"/>
                  </a:lnTo>
                  <a:lnTo>
                    <a:pt x="701" y="45"/>
                  </a:lnTo>
                  <a:lnTo>
                    <a:pt x="670" y="61"/>
                  </a:lnTo>
                  <a:lnTo>
                    <a:pt x="637" y="77"/>
                  </a:lnTo>
                  <a:lnTo>
                    <a:pt x="572" y="104"/>
                  </a:lnTo>
                  <a:lnTo>
                    <a:pt x="488" y="139"/>
                  </a:lnTo>
                  <a:lnTo>
                    <a:pt x="404" y="171"/>
                  </a:lnTo>
                  <a:lnTo>
                    <a:pt x="318" y="199"/>
                  </a:lnTo>
                  <a:lnTo>
                    <a:pt x="309" y="202"/>
                  </a:lnTo>
                  <a:lnTo>
                    <a:pt x="297" y="206"/>
                  </a:lnTo>
                  <a:lnTo>
                    <a:pt x="284" y="211"/>
                  </a:lnTo>
                  <a:lnTo>
                    <a:pt x="268" y="215"/>
                  </a:lnTo>
                  <a:lnTo>
                    <a:pt x="250" y="220"/>
                  </a:lnTo>
                  <a:lnTo>
                    <a:pt x="231" y="225"/>
                  </a:lnTo>
                  <a:lnTo>
                    <a:pt x="211" y="231"/>
                  </a:lnTo>
                  <a:lnTo>
                    <a:pt x="190" y="236"/>
                  </a:lnTo>
                  <a:lnTo>
                    <a:pt x="170" y="240"/>
                  </a:lnTo>
                  <a:lnTo>
                    <a:pt x="148" y="243"/>
                  </a:lnTo>
                  <a:lnTo>
                    <a:pt x="127" y="246"/>
                  </a:lnTo>
                  <a:lnTo>
                    <a:pt x="107" y="248"/>
                  </a:lnTo>
                  <a:lnTo>
                    <a:pt x="88" y="248"/>
                  </a:lnTo>
                  <a:lnTo>
                    <a:pt x="69" y="247"/>
                  </a:lnTo>
                  <a:lnTo>
                    <a:pt x="52" y="244"/>
                  </a:lnTo>
                  <a:lnTo>
                    <a:pt x="37" y="240"/>
                  </a:lnTo>
                  <a:lnTo>
                    <a:pt x="24" y="234"/>
                  </a:lnTo>
                  <a:lnTo>
                    <a:pt x="13" y="225"/>
                  </a:lnTo>
                  <a:lnTo>
                    <a:pt x="6" y="214"/>
                  </a:lnTo>
                  <a:lnTo>
                    <a:pt x="1" y="200"/>
                  </a:lnTo>
                  <a:lnTo>
                    <a:pt x="0" y="184"/>
                  </a:lnTo>
                  <a:lnTo>
                    <a:pt x="1" y="177"/>
                  </a:lnTo>
                  <a:lnTo>
                    <a:pt x="5" y="173"/>
                  </a:lnTo>
                  <a:lnTo>
                    <a:pt x="11" y="171"/>
                  </a:lnTo>
                  <a:lnTo>
                    <a:pt x="16" y="171"/>
                  </a:lnTo>
                  <a:lnTo>
                    <a:pt x="21" y="173"/>
                  </a:lnTo>
                  <a:lnTo>
                    <a:pt x="25" y="177"/>
                  </a:lnTo>
                  <a:lnTo>
                    <a:pt x="26" y="184"/>
                  </a:lnTo>
                  <a:lnTo>
                    <a:pt x="28" y="195"/>
                  </a:lnTo>
                  <a:lnTo>
                    <a:pt x="33" y="205"/>
                  </a:lnTo>
                  <a:lnTo>
                    <a:pt x="42" y="211"/>
                  </a:lnTo>
                  <a:lnTo>
                    <a:pt x="53" y="216"/>
                  </a:lnTo>
                  <a:lnTo>
                    <a:pt x="67" y="219"/>
                  </a:lnTo>
                  <a:lnTo>
                    <a:pt x="83" y="220"/>
                  </a:lnTo>
                  <a:lnTo>
                    <a:pt x="101" y="220"/>
                  </a:lnTo>
                  <a:lnTo>
                    <a:pt x="120" y="218"/>
                  </a:lnTo>
                  <a:lnTo>
                    <a:pt x="141" y="216"/>
                  </a:lnTo>
                  <a:lnTo>
                    <a:pt x="163" y="212"/>
                  </a:lnTo>
                  <a:lnTo>
                    <a:pt x="184" y="208"/>
                  </a:lnTo>
                  <a:lnTo>
                    <a:pt x="227" y="198"/>
                  </a:lnTo>
                  <a:lnTo>
                    <a:pt x="249" y="192"/>
                  </a:lnTo>
                  <a:lnTo>
                    <a:pt x="269" y="186"/>
                  </a:lnTo>
                  <a:lnTo>
                    <a:pt x="287" y="180"/>
                  </a:lnTo>
                  <a:lnTo>
                    <a:pt x="304" y="175"/>
                  </a:lnTo>
                  <a:lnTo>
                    <a:pt x="319" y="170"/>
                  </a:lnTo>
                  <a:lnTo>
                    <a:pt x="332" y="166"/>
                  </a:lnTo>
                  <a:lnTo>
                    <a:pt x="341" y="163"/>
                  </a:lnTo>
                  <a:lnTo>
                    <a:pt x="348" y="160"/>
                  </a:lnTo>
                  <a:lnTo>
                    <a:pt x="427" y="133"/>
                  </a:lnTo>
                  <a:lnTo>
                    <a:pt x="504" y="103"/>
                  </a:lnTo>
                  <a:lnTo>
                    <a:pt x="580" y="71"/>
                  </a:lnTo>
                  <a:lnTo>
                    <a:pt x="616" y="56"/>
                  </a:lnTo>
                  <a:lnTo>
                    <a:pt x="650" y="40"/>
                  </a:lnTo>
                  <a:lnTo>
                    <a:pt x="685" y="22"/>
                  </a:lnTo>
                  <a:lnTo>
                    <a:pt x="718" y="2"/>
                  </a:lnTo>
                  <a:lnTo>
                    <a:pt x="7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6" name="Freeform 24"/>
            <p:cNvSpPr>
              <a:spLocks/>
            </p:cNvSpPr>
            <p:nvPr/>
          </p:nvSpPr>
          <p:spPr bwMode="auto">
            <a:xfrm>
              <a:off x="2421" y="2088"/>
              <a:ext cx="786" cy="647"/>
            </a:xfrm>
            <a:custGeom>
              <a:avLst/>
              <a:gdLst/>
              <a:ahLst/>
              <a:cxnLst>
                <a:cxn ang="0">
                  <a:pos x="251" y="1"/>
                </a:cxn>
                <a:cxn ang="0">
                  <a:pos x="258" y="10"/>
                </a:cxn>
                <a:cxn ang="0">
                  <a:pos x="274" y="38"/>
                </a:cxn>
                <a:cxn ang="0">
                  <a:pos x="302" y="61"/>
                </a:cxn>
                <a:cxn ang="0">
                  <a:pos x="334" y="78"/>
                </a:cxn>
                <a:cxn ang="0">
                  <a:pos x="364" y="91"/>
                </a:cxn>
                <a:cxn ang="0">
                  <a:pos x="491" y="135"/>
                </a:cxn>
                <a:cxn ang="0">
                  <a:pos x="585" y="164"/>
                </a:cxn>
                <a:cxn ang="0">
                  <a:pos x="675" y="194"/>
                </a:cxn>
                <a:cxn ang="0">
                  <a:pos x="732" y="222"/>
                </a:cxn>
                <a:cxn ang="0">
                  <a:pos x="772" y="254"/>
                </a:cxn>
                <a:cxn ang="0">
                  <a:pos x="786" y="284"/>
                </a:cxn>
                <a:cxn ang="0">
                  <a:pos x="782" y="314"/>
                </a:cxn>
                <a:cxn ang="0">
                  <a:pos x="764" y="343"/>
                </a:cxn>
                <a:cxn ang="0">
                  <a:pos x="736" y="366"/>
                </a:cxn>
                <a:cxn ang="0">
                  <a:pos x="628" y="419"/>
                </a:cxn>
                <a:cxn ang="0">
                  <a:pos x="561" y="456"/>
                </a:cxn>
                <a:cxn ang="0">
                  <a:pos x="500" y="494"/>
                </a:cxn>
                <a:cxn ang="0">
                  <a:pos x="357" y="570"/>
                </a:cxn>
                <a:cxn ang="0">
                  <a:pos x="283" y="606"/>
                </a:cxn>
                <a:cxn ang="0">
                  <a:pos x="205" y="635"/>
                </a:cxn>
                <a:cxn ang="0">
                  <a:pos x="144" y="647"/>
                </a:cxn>
                <a:cxn ang="0">
                  <a:pos x="101" y="645"/>
                </a:cxn>
                <a:cxn ang="0">
                  <a:pos x="61" y="633"/>
                </a:cxn>
                <a:cxn ang="0">
                  <a:pos x="40" y="623"/>
                </a:cxn>
                <a:cxn ang="0">
                  <a:pos x="18" y="609"/>
                </a:cxn>
                <a:cxn ang="0">
                  <a:pos x="2" y="591"/>
                </a:cxn>
                <a:cxn ang="0">
                  <a:pos x="2" y="578"/>
                </a:cxn>
                <a:cxn ang="0">
                  <a:pos x="7" y="572"/>
                </a:cxn>
                <a:cxn ang="0">
                  <a:pos x="14" y="570"/>
                </a:cxn>
                <a:cxn ang="0">
                  <a:pos x="25" y="574"/>
                </a:cxn>
                <a:cxn ang="0">
                  <a:pos x="31" y="585"/>
                </a:cxn>
                <a:cxn ang="0">
                  <a:pos x="58" y="601"/>
                </a:cxn>
                <a:cxn ang="0">
                  <a:pos x="91" y="614"/>
                </a:cxn>
                <a:cxn ang="0">
                  <a:pos x="143" y="619"/>
                </a:cxn>
                <a:cxn ang="0">
                  <a:pos x="202" y="607"/>
                </a:cxn>
                <a:cxn ang="0">
                  <a:pos x="259" y="585"/>
                </a:cxn>
                <a:cxn ang="0">
                  <a:pos x="330" y="553"/>
                </a:cxn>
                <a:cxn ang="0">
                  <a:pos x="457" y="486"/>
                </a:cxn>
                <a:cxn ang="0">
                  <a:pos x="538" y="439"/>
                </a:cxn>
                <a:cxn ang="0">
                  <a:pos x="633" y="387"/>
                </a:cxn>
                <a:cxn ang="0">
                  <a:pos x="693" y="359"/>
                </a:cxn>
                <a:cxn ang="0">
                  <a:pos x="718" y="344"/>
                </a:cxn>
                <a:cxn ang="0">
                  <a:pos x="743" y="328"/>
                </a:cxn>
                <a:cxn ang="0">
                  <a:pos x="759" y="305"/>
                </a:cxn>
                <a:cxn ang="0">
                  <a:pos x="758" y="282"/>
                </a:cxn>
                <a:cxn ang="0">
                  <a:pos x="745" y="265"/>
                </a:cxn>
                <a:cxn ang="0">
                  <a:pos x="727" y="251"/>
                </a:cxn>
                <a:cxn ang="0">
                  <a:pos x="686" y="229"/>
                </a:cxn>
                <a:cxn ang="0">
                  <a:pos x="617" y="203"/>
                </a:cxn>
                <a:cxn ang="0">
                  <a:pos x="493" y="165"/>
                </a:cxn>
                <a:cxn ang="0">
                  <a:pos x="370" y="123"/>
                </a:cxn>
                <a:cxn ang="0">
                  <a:pos x="334" y="108"/>
                </a:cxn>
                <a:cxn ang="0">
                  <a:pos x="297" y="90"/>
                </a:cxn>
                <a:cxn ang="0">
                  <a:pos x="263" y="66"/>
                </a:cxn>
                <a:cxn ang="0">
                  <a:pos x="239" y="36"/>
                </a:cxn>
                <a:cxn ang="0">
                  <a:pos x="232" y="11"/>
                </a:cxn>
                <a:cxn ang="0">
                  <a:pos x="239" y="2"/>
                </a:cxn>
              </a:cxnLst>
              <a:rect l="0" t="0" r="r" b="b"/>
              <a:pathLst>
                <a:path w="786" h="647">
                  <a:moveTo>
                    <a:pt x="245" y="0"/>
                  </a:moveTo>
                  <a:lnTo>
                    <a:pt x="251" y="1"/>
                  </a:lnTo>
                  <a:lnTo>
                    <a:pt x="256" y="4"/>
                  </a:lnTo>
                  <a:lnTo>
                    <a:pt x="258" y="10"/>
                  </a:lnTo>
                  <a:lnTo>
                    <a:pt x="264" y="25"/>
                  </a:lnTo>
                  <a:lnTo>
                    <a:pt x="274" y="38"/>
                  </a:lnTo>
                  <a:lnTo>
                    <a:pt x="287" y="50"/>
                  </a:lnTo>
                  <a:lnTo>
                    <a:pt x="302" y="61"/>
                  </a:lnTo>
                  <a:lnTo>
                    <a:pt x="317" y="70"/>
                  </a:lnTo>
                  <a:lnTo>
                    <a:pt x="334" y="78"/>
                  </a:lnTo>
                  <a:lnTo>
                    <a:pt x="349" y="85"/>
                  </a:lnTo>
                  <a:lnTo>
                    <a:pt x="364" y="91"/>
                  </a:lnTo>
                  <a:lnTo>
                    <a:pt x="427" y="114"/>
                  </a:lnTo>
                  <a:lnTo>
                    <a:pt x="491" y="135"/>
                  </a:lnTo>
                  <a:lnTo>
                    <a:pt x="555" y="155"/>
                  </a:lnTo>
                  <a:lnTo>
                    <a:pt x="585" y="164"/>
                  </a:lnTo>
                  <a:lnTo>
                    <a:pt x="645" y="183"/>
                  </a:lnTo>
                  <a:lnTo>
                    <a:pt x="675" y="194"/>
                  </a:lnTo>
                  <a:lnTo>
                    <a:pt x="705" y="207"/>
                  </a:lnTo>
                  <a:lnTo>
                    <a:pt x="732" y="222"/>
                  </a:lnTo>
                  <a:lnTo>
                    <a:pt x="757" y="240"/>
                  </a:lnTo>
                  <a:lnTo>
                    <a:pt x="772" y="254"/>
                  </a:lnTo>
                  <a:lnTo>
                    <a:pt x="781" y="269"/>
                  </a:lnTo>
                  <a:lnTo>
                    <a:pt x="786" y="284"/>
                  </a:lnTo>
                  <a:lnTo>
                    <a:pt x="786" y="299"/>
                  </a:lnTo>
                  <a:lnTo>
                    <a:pt x="782" y="314"/>
                  </a:lnTo>
                  <a:lnTo>
                    <a:pt x="775" y="329"/>
                  </a:lnTo>
                  <a:lnTo>
                    <a:pt x="764" y="343"/>
                  </a:lnTo>
                  <a:lnTo>
                    <a:pt x="751" y="355"/>
                  </a:lnTo>
                  <a:lnTo>
                    <a:pt x="736" y="366"/>
                  </a:lnTo>
                  <a:lnTo>
                    <a:pt x="700" y="385"/>
                  </a:lnTo>
                  <a:lnTo>
                    <a:pt x="628" y="419"/>
                  </a:lnTo>
                  <a:lnTo>
                    <a:pt x="592" y="438"/>
                  </a:lnTo>
                  <a:lnTo>
                    <a:pt x="561" y="456"/>
                  </a:lnTo>
                  <a:lnTo>
                    <a:pt x="531" y="475"/>
                  </a:lnTo>
                  <a:lnTo>
                    <a:pt x="500" y="494"/>
                  </a:lnTo>
                  <a:lnTo>
                    <a:pt x="393" y="551"/>
                  </a:lnTo>
                  <a:lnTo>
                    <a:pt x="357" y="570"/>
                  </a:lnTo>
                  <a:lnTo>
                    <a:pt x="320" y="589"/>
                  </a:lnTo>
                  <a:lnTo>
                    <a:pt x="283" y="606"/>
                  </a:lnTo>
                  <a:lnTo>
                    <a:pt x="245" y="622"/>
                  </a:lnTo>
                  <a:lnTo>
                    <a:pt x="205" y="635"/>
                  </a:lnTo>
                  <a:lnTo>
                    <a:pt x="165" y="644"/>
                  </a:lnTo>
                  <a:lnTo>
                    <a:pt x="144" y="647"/>
                  </a:lnTo>
                  <a:lnTo>
                    <a:pt x="123" y="647"/>
                  </a:lnTo>
                  <a:lnTo>
                    <a:pt x="101" y="645"/>
                  </a:lnTo>
                  <a:lnTo>
                    <a:pt x="81" y="641"/>
                  </a:lnTo>
                  <a:lnTo>
                    <a:pt x="61" y="633"/>
                  </a:lnTo>
                  <a:lnTo>
                    <a:pt x="51" y="629"/>
                  </a:lnTo>
                  <a:lnTo>
                    <a:pt x="40" y="623"/>
                  </a:lnTo>
                  <a:lnTo>
                    <a:pt x="28" y="616"/>
                  </a:lnTo>
                  <a:lnTo>
                    <a:pt x="18" y="609"/>
                  </a:lnTo>
                  <a:lnTo>
                    <a:pt x="8" y="601"/>
                  </a:lnTo>
                  <a:lnTo>
                    <a:pt x="2" y="591"/>
                  </a:lnTo>
                  <a:lnTo>
                    <a:pt x="0" y="585"/>
                  </a:lnTo>
                  <a:lnTo>
                    <a:pt x="2" y="578"/>
                  </a:lnTo>
                  <a:lnTo>
                    <a:pt x="7" y="572"/>
                  </a:lnTo>
                  <a:lnTo>
                    <a:pt x="7" y="572"/>
                  </a:lnTo>
                  <a:lnTo>
                    <a:pt x="8" y="572"/>
                  </a:lnTo>
                  <a:lnTo>
                    <a:pt x="14" y="570"/>
                  </a:lnTo>
                  <a:lnTo>
                    <a:pt x="20" y="571"/>
                  </a:lnTo>
                  <a:lnTo>
                    <a:pt x="25" y="574"/>
                  </a:lnTo>
                  <a:lnTo>
                    <a:pt x="26" y="578"/>
                  </a:lnTo>
                  <a:lnTo>
                    <a:pt x="31" y="585"/>
                  </a:lnTo>
                  <a:lnTo>
                    <a:pt x="39" y="591"/>
                  </a:lnTo>
                  <a:lnTo>
                    <a:pt x="58" y="601"/>
                  </a:lnTo>
                  <a:lnTo>
                    <a:pt x="66" y="604"/>
                  </a:lnTo>
                  <a:lnTo>
                    <a:pt x="91" y="614"/>
                  </a:lnTo>
                  <a:lnTo>
                    <a:pt x="116" y="619"/>
                  </a:lnTo>
                  <a:lnTo>
                    <a:pt x="143" y="619"/>
                  </a:lnTo>
                  <a:lnTo>
                    <a:pt x="173" y="615"/>
                  </a:lnTo>
                  <a:lnTo>
                    <a:pt x="202" y="607"/>
                  </a:lnTo>
                  <a:lnTo>
                    <a:pt x="231" y="597"/>
                  </a:lnTo>
                  <a:lnTo>
                    <a:pt x="259" y="585"/>
                  </a:lnTo>
                  <a:lnTo>
                    <a:pt x="287" y="573"/>
                  </a:lnTo>
                  <a:lnTo>
                    <a:pt x="330" y="553"/>
                  </a:lnTo>
                  <a:lnTo>
                    <a:pt x="372" y="531"/>
                  </a:lnTo>
                  <a:lnTo>
                    <a:pt x="457" y="486"/>
                  </a:lnTo>
                  <a:lnTo>
                    <a:pt x="497" y="464"/>
                  </a:lnTo>
                  <a:lnTo>
                    <a:pt x="538" y="439"/>
                  </a:lnTo>
                  <a:lnTo>
                    <a:pt x="586" y="413"/>
                  </a:lnTo>
                  <a:lnTo>
                    <a:pt x="633" y="387"/>
                  </a:lnTo>
                  <a:lnTo>
                    <a:pt x="681" y="364"/>
                  </a:lnTo>
                  <a:lnTo>
                    <a:pt x="693" y="359"/>
                  </a:lnTo>
                  <a:lnTo>
                    <a:pt x="705" y="353"/>
                  </a:lnTo>
                  <a:lnTo>
                    <a:pt x="718" y="344"/>
                  </a:lnTo>
                  <a:lnTo>
                    <a:pt x="731" y="337"/>
                  </a:lnTo>
                  <a:lnTo>
                    <a:pt x="743" y="328"/>
                  </a:lnTo>
                  <a:lnTo>
                    <a:pt x="753" y="318"/>
                  </a:lnTo>
                  <a:lnTo>
                    <a:pt x="759" y="305"/>
                  </a:lnTo>
                  <a:lnTo>
                    <a:pt x="761" y="292"/>
                  </a:lnTo>
                  <a:lnTo>
                    <a:pt x="758" y="282"/>
                  </a:lnTo>
                  <a:lnTo>
                    <a:pt x="753" y="273"/>
                  </a:lnTo>
                  <a:lnTo>
                    <a:pt x="745" y="265"/>
                  </a:lnTo>
                  <a:lnTo>
                    <a:pt x="737" y="257"/>
                  </a:lnTo>
                  <a:lnTo>
                    <a:pt x="727" y="251"/>
                  </a:lnTo>
                  <a:lnTo>
                    <a:pt x="718" y="246"/>
                  </a:lnTo>
                  <a:lnTo>
                    <a:pt x="686" y="229"/>
                  </a:lnTo>
                  <a:lnTo>
                    <a:pt x="652" y="216"/>
                  </a:lnTo>
                  <a:lnTo>
                    <a:pt x="617" y="203"/>
                  </a:lnTo>
                  <a:lnTo>
                    <a:pt x="554" y="184"/>
                  </a:lnTo>
                  <a:lnTo>
                    <a:pt x="493" y="165"/>
                  </a:lnTo>
                  <a:lnTo>
                    <a:pt x="431" y="145"/>
                  </a:lnTo>
                  <a:lnTo>
                    <a:pt x="370" y="123"/>
                  </a:lnTo>
                  <a:lnTo>
                    <a:pt x="353" y="116"/>
                  </a:lnTo>
                  <a:lnTo>
                    <a:pt x="334" y="108"/>
                  </a:lnTo>
                  <a:lnTo>
                    <a:pt x="315" y="100"/>
                  </a:lnTo>
                  <a:lnTo>
                    <a:pt x="297" y="90"/>
                  </a:lnTo>
                  <a:lnTo>
                    <a:pt x="279" y="79"/>
                  </a:lnTo>
                  <a:lnTo>
                    <a:pt x="263" y="66"/>
                  </a:lnTo>
                  <a:lnTo>
                    <a:pt x="249" y="52"/>
                  </a:lnTo>
                  <a:lnTo>
                    <a:pt x="239" y="36"/>
                  </a:lnTo>
                  <a:lnTo>
                    <a:pt x="232" y="18"/>
                  </a:lnTo>
                  <a:lnTo>
                    <a:pt x="232" y="11"/>
                  </a:lnTo>
                  <a:lnTo>
                    <a:pt x="235" y="6"/>
                  </a:lnTo>
                  <a:lnTo>
                    <a:pt x="239" y="2"/>
                  </a:lnTo>
                  <a:lnTo>
                    <a:pt x="2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7" name="Freeform 25"/>
            <p:cNvSpPr>
              <a:spLocks/>
            </p:cNvSpPr>
            <p:nvPr/>
          </p:nvSpPr>
          <p:spPr bwMode="auto">
            <a:xfrm>
              <a:off x="2415" y="2806"/>
              <a:ext cx="759" cy="551"/>
            </a:xfrm>
            <a:custGeom>
              <a:avLst/>
              <a:gdLst/>
              <a:ahLst/>
              <a:cxnLst>
                <a:cxn ang="0">
                  <a:pos x="240" y="0"/>
                </a:cxn>
                <a:cxn ang="0">
                  <a:pos x="289" y="9"/>
                </a:cxn>
                <a:cxn ang="0">
                  <a:pos x="338" y="27"/>
                </a:cxn>
                <a:cxn ang="0">
                  <a:pos x="406" y="54"/>
                </a:cxn>
                <a:cxn ang="0">
                  <a:pos x="493" y="83"/>
                </a:cxn>
                <a:cxn ang="0">
                  <a:pos x="582" y="109"/>
                </a:cxn>
                <a:cxn ang="0">
                  <a:pos x="669" y="139"/>
                </a:cxn>
                <a:cxn ang="0">
                  <a:pos x="753" y="179"/>
                </a:cxn>
                <a:cxn ang="0">
                  <a:pos x="759" y="189"/>
                </a:cxn>
                <a:cxn ang="0">
                  <a:pos x="752" y="216"/>
                </a:cxn>
                <a:cxn ang="0">
                  <a:pos x="728" y="251"/>
                </a:cxn>
                <a:cxn ang="0">
                  <a:pos x="696" y="280"/>
                </a:cxn>
                <a:cxn ang="0">
                  <a:pos x="660" y="304"/>
                </a:cxn>
                <a:cxn ang="0">
                  <a:pos x="573" y="346"/>
                </a:cxn>
                <a:cxn ang="0">
                  <a:pos x="482" y="382"/>
                </a:cxn>
                <a:cxn ang="0">
                  <a:pos x="333" y="452"/>
                </a:cxn>
                <a:cxn ang="0">
                  <a:pos x="232" y="497"/>
                </a:cxn>
                <a:cxn ang="0">
                  <a:pos x="128" y="531"/>
                </a:cxn>
                <a:cxn ang="0">
                  <a:pos x="21" y="551"/>
                </a:cxn>
                <a:cxn ang="0">
                  <a:pos x="10" y="547"/>
                </a:cxn>
                <a:cxn ang="0">
                  <a:pos x="8" y="535"/>
                </a:cxn>
                <a:cxn ang="0">
                  <a:pos x="15" y="526"/>
                </a:cxn>
                <a:cxn ang="0">
                  <a:pos x="76" y="515"/>
                </a:cxn>
                <a:cxn ang="0">
                  <a:pos x="183" y="486"/>
                </a:cxn>
                <a:cxn ang="0">
                  <a:pos x="286" y="443"/>
                </a:cxn>
                <a:cxn ang="0">
                  <a:pos x="371" y="401"/>
                </a:cxn>
                <a:cxn ang="0">
                  <a:pos x="458" y="363"/>
                </a:cxn>
                <a:cxn ang="0">
                  <a:pos x="545" y="329"/>
                </a:cxn>
                <a:cxn ang="0">
                  <a:pos x="629" y="289"/>
                </a:cxn>
                <a:cxn ang="0">
                  <a:pos x="661" y="271"/>
                </a:cxn>
                <a:cxn ang="0">
                  <a:pos x="693" y="249"/>
                </a:cxn>
                <a:cxn ang="0">
                  <a:pos x="718" y="222"/>
                </a:cxn>
                <a:cxn ang="0">
                  <a:pos x="729" y="198"/>
                </a:cxn>
                <a:cxn ang="0">
                  <a:pos x="652" y="161"/>
                </a:cxn>
                <a:cxn ang="0">
                  <a:pos x="560" y="131"/>
                </a:cxn>
                <a:cxn ang="0">
                  <a:pos x="468" y="104"/>
                </a:cxn>
                <a:cxn ang="0">
                  <a:pos x="377" y="73"/>
                </a:cxn>
                <a:cxn ang="0">
                  <a:pos x="311" y="45"/>
                </a:cxn>
                <a:cxn ang="0">
                  <a:pos x="266" y="31"/>
                </a:cxn>
                <a:cxn ang="0">
                  <a:pos x="220" y="26"/>
                </a:cxn>
                <a:cxn ang="0">
                  <a:pos x="159" y="40"/>
                </a:cxn>
                <a:cxn ang="0">
                  <a:pos x="89" y="70"/>
                </a:cxn>
                <a:cxn ang="0">
                  <a:pos x="21" y="102"/>
                </a:cxn>
                <a:cxn ang="0">
                  <a:pos x="8" y="101"/>
                </a:cxn>
                <a:cxn ang="0">
                  <a:pos x="0" y="92"/>
                </a:cxn>
                <a:cxn ang="0">
                  <a:pos x="2" y="81"/>
                </a:cxn>
                <a:cxn ang="0">
                  <a:pos x="37" y="64"/>
                </a:cxn>
                <a:cxn ang="0">
                  <a:pos x="96" y="35"/>
                </a:cxn>
                <a:cxn ang="0">
                  <a:pos x="157" y="11"/>
                </a:cxn>
                <a:cxn ang="0">
                  <a:pos x="215" y="0"/>
                </a:cxn>
              </a:cxnLst>
              <a:rect l="0" t="0" r="r" b="b"/>
              <a:pathLst>
                <a:path w="759" h="551">
                  <a:moveTo>
                    <a:pt x="215" y="0"/>
                  </a:moveTo>
                  <a:lnTo>
                    <a:pt x="240" y="0"/>
                  </a:lnTo>
                  <a:lnTo>
                    <a:pt x="265" y="3"/>
                  </a:lnTo>
                  <a:lnTo>
                    <a:pt x="289" y="9"/>
                  </a:lnTo>
                  <a:lnTo>
                    <a:pt x="314" y="17"/>
                  </a:lnTo>
                  <a:lnTo>
                    <a:pt x="338" y="27"/>
                  </a:lnTo>
                  <a:lnTo>
                    <a:pt x="363" y="38"/>
                  </a:lnTo>
                  <a:lnTo>
                    <a:pt x="406" y="54"/>
                  </a:lnTo>
                  <a:lnTo>
                    <a:pt x="449" y="70"/>
                  </a:lnTo>
                  <a:lnTo>
                    <a:pt x="493" y="83"/>
                  </a:lnTo>
                  <a:lnTo>
                    <a:pt x="538" y="96"/>
                  </a:lnTo>
                  <a:lnTo>
                    <a:pt x="582" y="109"/>
                  </a:lnTo>
                  <a:lnTo>
                    <a:pt x="626" y="123"/>
                  </a:lnTo>
                  <a:lnTo>
                    <a:pt x="669" y="139"/>
                  </a:lnTo>
                  <a:lnTo>
                    <a:pt x="711" y="158"/>
                  </a:lnTo>
                  <a:lnTo>
                    <a:pt x="753" y="179"/>
                  </a:lnTo>
                  <a:lnTo>
                    <a:pt x="757" y="184"/>
                  </a:lnTo>
                  <a:lnTo>
                    <a:pt x="759" y="189"/>
                  </a:lnTo>
                  <a:lnTo>
                    <a:pt x="759" y="195"/>
                  </a:lnTo>
                  <a:lnTo>
                    <a:pt x="752" y="216"/>
                  </a:lnTo>
                  <a:lnTo>
                    <a:pt x="742" y="234"/>
                  </a:lnTo>
                  <a:lnTo>
                    <a:pt x="728" y="251"/>
                  </a:lnTo>
                  <a:lnTo>
                    <a:pt x="712" y="267"/>
                  </a:lnTo>
                  <a:lnTo>
                    <a:pt x="696" y="280"/>
                  </a:lnTo>
                  <a:lnTo>
                    <a:pt x="678" y="293"/>
                  </a:lnTo>
                  <a:lnTo>
                    <a:pt x="660" y="304"/>
                  </a:lnTo>
                  <a:lnTo>
                    <a:pt x="617" y="326"/>
                  </a:lnTo>
                  <a:lnTo>
                    <a:pt x="573" y="346"/>
                  </a:lnTo>
                  <a:lnTo>
                    <a:pt x="528" y="365"/>
                  </a:lnTo>
                  <a:lnTo>
                    <a:pt x="482" y="382"/>
                  </a:lnTo>
                  <a:lnTo>
                    <a:pt x="431" y="404"/>
                  </a:lnTo>
                  <a:lnTo>
                    <a:pt x="333" y="452"/>
                  </a:lnTo>
                  <a:lnTo>
                    <a:pt x="283" y="476"/>
                  </a:lnTo>
                  <a:lnTo>
                    <a:pt x="232" y="497"/>
                  </a:lnTo>
                  <a:lnTo>
                    <a:pt x="181" y="516"/>
                  </a:lnTo>
                  <a:lnTo>
                    <a:pt x="128" y="531"/>
                  </a:lnTo>
                  <a:lnTo>
                    <a:pt x="75" y="542"/>
                  </a:lnTo>
                  <a:lnTo>
                    <a:pt x="21" y="551"/>
                  </a:lnTo>
                  <a:lnTo>
                    <a:pt x="14" y="550"/>
                  </a:lnTo>
                  <a:lnTo>
                    <a:pt x="10" y="547"/>
                  </a:lnTo>
                  <a:lnTo>
                    <a:pt x="8" y="541"/>
                  </a:lnTo>
                  <a:lnTo>
                    <a:pt x="8" y="535"/>
                  </a:lnTo>
                  <a:lnTo>
                    <a:pt x="11" y="530"/>
                  </a:lnTo>
                  <a:lnTo>
                    <a:pt x="15" y="526"/>
                  </a:lnTo>
                  <a:lnTo>
                    <a:pt x="21" y="523"/>
                  </a:lnTo>
                  <a:lnTo>
                    <a:pt x="76" y="515"/>
                  </a:lnTo>
                  <a:lnTo>
                    <a:pt x="130" y="503"/>
                  </a:lnTo>
                  <a:lnTo>
                    <a:pt x="183" y="486"/>
                  </a:lnTo>
                  <a:lnTo>
                    <a:pt x="235" y="466"/>
                  </a:lnTo>
                  <a:lnTo>
                    <a:pt x="286" y="443"/>
                  </a:lnTo>
                  <a:lnTo>
                    <a:pt x="329" y="422"/>
                  </a:lnTo>
                  <a:lnTo>
                    <a:pt x="371" y="401"/>
                  </a:lnTo>
                  <a:lnTo>
                    <a:pt x="415" y="382"/>
                  </a:lnTo>
                  <a:lnTo>
                    <a:pt x="458" y="363"/>
                  </a:lnTo>
                  <a:lnTo>
                    <a:pt x="501" y="346"/>
                  </a:lnTo>
                  <a:lnTo>
                    <a:pt x="545" y="329"/>
                  </a:lnTo>
                  <a:lnTo>
                    <a:pt x="587" y="310"/>
                  </a:lnTo>
                  <a:lnTo>
                    <a:pt x="629" y="289"/>
                  </a:lnTo>
                  <a:lnTo>
                    <a:pt x="644" y="280"/>
                  </a:lnTo>
                  <a:lnTo>
                    <a:pt x="661" y="271"/>
                  </a:lnTo>
                  <a:lnTo>
                    <a:pt x="677" y="261"/>
                  </a:lnTo>
                  <a:lnTo>
                    <a:pt x="693" y="249"/>
                  </a:lnTo>
                  <a:lnTo>
                    <a:pt x="705" y="236"/>
                  </a:lnTo>
                  <a:lnTo>
                    <a:pt x="718" y="222"/>
                  </a:lnTo>
                  <a:lnTo>
                    <a:pt x="726" y="205"/>
                  </a:lnTo>
                  <a:lnTo>
                    <a:pt x="729" y="198"/>
                  </a:lnTo>
                  <a:lnTo>
                    <a:pt x="696" y="180"/>
                  </a:lnTo>
                  <a:lnTo>
                    <a:pt x="652" y="161"/>
                  </a:lnTo>
                  <a:lnTo>
                    <a:pt x="607" y="145"/>
                  </a:lnTo>
                  <a:lnTo>
                    <a:pt x="560" y="131"/>
                  </a:lnTo>
                  <a:lnTo>
                    <a:pt x="515" y="117"/>
                  </a:lnTo>
                  <a:lnTo>
                    <a:pt x="468" y="104"/>
                  </a:lnTo>
                  <a:lnTo>
                    <a:pt x="422" y="89"/>
                  </a:lnTo>
                  <a:lnTo>
                    <a:pt x="377" y="73"/>
                  </a:lnTo>
                  <a:lnTo>
                    <a:pt x="354" y="64"/>
                  </a:lnTo>
                  <a:lnTo>
                    <a:pt x="311" y="45"/>
                  </a:lnTo>
                  <a:lnTo>
                    <a:pt x="289" y="37"/>
                  </a:lnTo>
                  <a:lnTo>
                    <a:pt x="266" y="31"/>
                  </a:lnTo>
                  <a:lnTo>
                    <a:pt x="244" y="26"/>
                  </a:lnTo>
                  <a:lnTo>
                    <a:pt x="220" y="26"/>
                  </a:lnTo>
                  <a:lnTo>
                    <a:pt x="195" y="30"/>
                  </a:lnTo>
                  <a:lnTo>
                    <a:pt x="159" y="40"/>
                  </a:lnTo>
                  <a:lnTo>
                    <a:pt x="124" y="54"/>
                  </a:lnTo>
                  <a:lnTo>
                    <a:pt x="89" y="70"/>
                  </a:lnTo>
                  <a:lnTo>
                    <a:pt x="56" y="86"/>
                  </a:lnTo>
                  <a:lnTo>
                    <a:pt x="21" y="102"/>
                  </a:lnTo>
                  <a:lnTo>
                    <a:pt x="14" y="102"/>
                  </a:lnTo>
                  <a:lnTo>
                    <a:pt x="8" y="101"/>
                  </a:lnTo>
                  <a:lnTo>
                    <a:pt x="4" y="97"/>
                  </a:lnTo>
                  <a:lnTo>
                    <a:pt x="0" y="92"/>
                  </a:lnTo>
                  <a:lnTo>
                    <a:pt x="0" y="86"/>
                  </a:lnTo>
                  <a:lnTo>
                    <a:pt x="2" y="81"/>
                  </a:lnTo>
                  <a:lnTo>
                    <a:pt x="7" y="77"/>
                  </a:lnTo>
                  <a:lnTo>
                    <a:pt x="37" y="64"/>
                  </a:lnTo>
                  <a:lnTo>
                    <a:pt x="66" y="50"/>
                  </a:lnTo>
                  <a:lnTo>
                    <a:pt x="96" y="35"/>
                  </a:lnTo>
                  <a:lnTo>
                    <a:pt x="125" y="22"/>
                  </a:lnTo>
                  <a:lnTo>
                    <a:pt x="157" y="11"/>
                  </a:lnTo>
                  <a:lnTo>
                    <a:pt x="188" y="3"/>
                  </a:lnTo>
                  <a:lnTo>
                    <a:pt x="2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8" name="Freeform 26"/>
            <p:cNvSpPr>
              <a:spLocks/>
            </p:cNvSpPr>
            <p:nvPr/>
          </p:nvSpPr>
          <p:spPr bwMode="auto">
            <a:xfrm>
              <a:off x="2635" y="2705"/>
              <a:ext cx="44" cy="123"/>
            </a:xfrm>
            <a:custGeom>
              <a:avLst/>
              <a:gdLst/>
              <a:ahLst/>
              <a:cxnLst>
                <a:cxn ang="0">
                  <a:pos x="25" y="0"/>
                </a:cxn>
                <a:cxn ang="0">
                  <a:pos x="35" y="1"/>
                </a:cxn>
                <a:cxn ang="0">
                  <a:pos x="41" y="4"/>
                </a:cxn>
                <a:cxn ang="0">
                  <a:pos x="44" y="8"/>
                </a:cxn>
                <a:cxn ang="0">
                  <a:pos x="44" y="14"/>
                </a:cxn>
                <a:cxn ang="0">
                  <a:pos x="43" y="19"/>
                </a:cxn>
                <a:cxn ang="0">
                  <a:pos x="39" y="25"/>
                </a:cxn>
                <a:cxn ang="0">
                  <a:pos x="34" y="27"/>
                </a:cxn>
                <a:cxn ang="0">
                  <a:pos x="31" y="27"/>
                </a:cxn>
                <a:cxn ang="0">
                  <a:pos x="31" y="29"/>
                </a:cxn>
                <a:cxn ang="0">
                  <a:pos x="31" y="31"/>
                </a:cxn>
                <a:cxn ang="0">
                  <a:pos x="30" y="33"/>
                </a:cxn>
                <a:cxn ang="0">
                  <a:pos x="30" y="36"/>
                </a:cxn>
                <a:cxn ang="0">
                  <a:pos x="29" y="38"/>
                </a:cxn>
                <a:cxn ang="0">
                  <a:pos x="27" y="60"/>
                </a:cxn>
                <a:cxn ang="0">
                  <a:pos x="28" y="83"/>
                </a:cxn>
                <a:cxn ang="0">
                  <a:pos x="31" y="106"/>
                </a:cxn>
                <a:cxn ang="0">
                  <a:pos x="31" y="113"/>
                </a:cxn>
                <a:cxn ang="0">
                  <a:pos x="27" y="118"/>
                </a:cxn>
                <a:cxn ang="0">
                  <a:pos x="23" y="121"/>
                </a:cxn>
                <a:cxn ang="0">
                  <a:pos x="17" y="123"/>
                </a:cxn>
                <a:cxn ang="0">
                  <a:pos x="12" y="122"/>
                </a:cxn>
                <a:cxn ang="0">
                  <a:pos x="7" y="119"/>
                </a:cxn>
                <a:cxn ang="0">
                  <a:pos x="5" y="113"/>
                </a:cxn>
                <a:cxn ang="0">
                  <a:pos x="4" y="106"/>
                </a:cxn>
                <a:cxn ang="0">
                  <a:pos x="2" y="97"/>
                </a:cxn>
                <a:cxn ang="0">
                  <a:pos x="1" y="87"/>
                </a:cxn>
                <a:cxn ang="0">
                  <a:pos x="0" y="63"/>
                </a:cxn>
                <a:cxn ang="0">
                  <a:pos x="0" y="50"/>
                </a:cxn>
                <a:cxn ang="0">
                  <a:pos x="0" y="38"/>
                </a:cxn>
                <a:cxn ang="0">
                  <a:pos x="3" y="27"/>
                </a:cxn>
                <a:cxn ang="0">
                  <a:pos x="6" y="17"/>
                </a:cxn>
                <a:cxn ang="0">
                  <a:pos x="11" y="9"/>
                </a:cxn>
                <a:cxn ang="0">
                  <a:pos x="17" y="4"/>
                </a:cxn>
                <a:cxn ang="0">
                  <a:pos x="25" y="0"/>
                </a:cxn>
              </a:cxnLst>
              <a:rect l="0" t="0" r="r" b="b"/>
              <a:pathLst>
                <a:path w="44" h="123">
                  <a:moveTo>
                    <a:pt x="25" y="0"/>
                  </a:moveTo>
                  <a:lnTo>
                    <a:pt x="35" y="1"/>
                  </a:lnTo>
                  <a:lnTo>
                    <a:pt x="41" y="4"/>
                  </a:lnTo>
                  <a:lnTo>
                    <a:pt x="44" y="8"/>
                  </a:lnTo>
                  <a:lnTo>
                    <a:pt x="44" y="14"/>
                  </a:lnTo>
                  <a:lnTo>
                    <a:pt x="43" y="19"/>
                  </a:lnTo>
                  <a:lnTo>
                    <a:pt x="39" y="25"/>
                  </a:lnTo>
                  <a:lnTo>
                    <a:pt x="34" y="27"/>
                  </a:lnTo>
                  <a:lnTo>
                    <a:pt x="31" y="27"/>
                  </a:lnTo>
                  <a:lnTo>
                    <a:pt x="31" y="29"/>
                  </a:lnTo>
                  <a:lnTo>
                    <a:pt x="31" y="31"/>
                  </a:lnTo>
                  <a:lnTo>
                    <a:pt x="30" y="33"/>
                  </a:lnTo>
                  <a:lnTo>
                    <a:pt x="30" y="36"/>
                  </a:lnTo>
                  <a:lnTo>
                    <a:pt x="29" y="38"/>
                  </a:lnTo>
                  <a:lnTo>
                    <a:pt x="27" y="60"/>
                  </a:lnTo>
                  <a:lnTo>
                    <a:pt x="28" y="83"/>
                  </a:lnTo>
                  <a:lnTo>
                    <a:pt x="31" y="106"/>
                  </a:lnTo>
                  <a:lnTo>
                    <a:pt x="31" y="113"/>
                  </a:lnTo>
                  <a:lnTo>
                    <a:pt x="27" y="118"/>
                  </a:lnTo>
                  <a:lnTo>
                    <a:pt x="23" y="121"/>
                  </a:lnTo>
                  <a:lnTo>
                    <a:pt x="17" y="123"/>
                  </a:lnTo>
                  <a:lnTo>
                    <a:pt x="12" y="122"/>
                  </a:lnTo>
                  <a:lnTo>
                    <a:pt x="7" y="119"/>
                  </a:lnTo>
                  <a:lnTo>
                    <a:pt x="5" y="113"/>
                  </a:lnTo>
                  <a:lnTo>
                    <a:pt x="4" y="106"/>
                  </a:lnTo>
                  <a:lnTo>
                    <a:pt x="2" y="97"/>
                  </a:lnTo>
                  <a:lnTo>
                    <a:pt x="1" y="87"/>
                  </a:lnTo>
                  <a:lnTo>
                    <a:pt x="0" y="63"/>
                  </a:lnTo>
                  <a:lnTo>
                    <a:pt x="0" y="50"/>
                  </a:lnTo>
                  <a:lnTo>
                    <a:pt x="0" y="38"/>
                  </a:lnTo>
                  <a:lnTo>
                    <a:pt x="3" y="27"/>
                  </a:lnTo>
                  <a:lnTo>
                    <a:pt x="6" y="17"/>
                  </a:lnTo>
                  <a:lnTo>
                    <a:pt x="11" y="9"/>
                  </a:lnTo>
                  <a:lnTo>
                    <a:pt x="17" y="4"/>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9" name="Freeform 27"/>
            <p:cNvSpPr>
              <a:spLocks noEditPoints="1"/>
            </p:cNvSpPr>
            <p:nvPr/>
          </p:nvSpPr>
          <p:spPr bwMode="auto">
            <a:xfrm>
              <a:off x="2452" y="3126"/>
              <a:ext cx="693" cy="476"/>
            </a:xfrm>
            <a:custGeom>
              <a:avLst/>
              <a:gdLst/>
              <a:ahLst/>
              <a:cxnLst>
                <a:cxn ang="0">
                  <a:pos x="636" y="37"/>
                </a:cxn>
                <a:cxn ang="0">
                  <a:pos x="555" y="68"/>
                </a:cxn>
                <a:cxn ang="0">
                  <a:pos x="475" y="107"/>
                </a:cxn>
                <a:cxn ang="0">
                  <a:pos x="397" y="145"/>
                </a:cxn>
                <a:cxn ang="0">
                  <a:pos x="311" y="180"/>
                </a:cxn>
                <a:cxn ang="0">
                  <a:pos x="172" y="224"/>
                </a:cxn>
                <a:cxn ang="0">
                  <a:pos x="82" y="260"/>
                </a:cxn>
                <a:cxn ang="0">
                  <a:pos x="32" y="285"/>
                </a:cxn>
                <a:cxn ang="0">
                  <a:pos x="31" y="291"/>
                </a:cxn>
                <a:cxn ang="0">
                  <a:pos x="27" y="365"/>
                </a:cxn>
                <a:cxn ang="0">
                  <a:pos x="28" y="406"/>
                </a:cxn>
                <a:cxn ang="0">
                  <a:pos x="32" y="427"/>
                </a:cxn>
                <a:cxn ang="0">
                  <a:pos x="45" y="442"/>
                </a:cxn>
                <a:cxn ang="0">
                  <a:pos x="74" y="449"/>
                </a:cxn>
                <a:cxn ang="0">
                  <a:pos x="113" y="444"/>
                </a:cxn>
                <a:cxn ang="0">
                  <a:pos x="152" y="431"/>
                </a:cxn>
                <a:cxn ang="0">
                  <a:pos x="207" y="406"/>
                </a:cxn>
                <a:cxn ang="0">
                  <a:pos x="278" y="369"/>
                </a:cxn>
                <a:cxn ang="0">
                  <a:pos x="435" y="298"/>
                </a:cxn>
                <a:cxn ang="0">
                  <a:pos x="536" y="250"/>
                </a:cxn>
                <a:cxn ang="0">
                  <a:pos x="599" y="213"/>
                </a:cxn>
                <a:cxn ang="0">
                  <a:pos x="628" y="190"/>
                </a:cxn>
                <a:cxn ang="0">
                  <a:pos x="649" y="163"/>
                </a:cxn>
                <a:cxn ang="0">
                  <a:pos x="662" y="129"/>
                </a:cxn>
                <a:cxn ang="0">
                  <a:pos x="664" y="72"/>
                </a:cxn>
                <a:cxn ang="0">
                  <a:pos x="662" y="31"/>
                </a:cxn>
                <a:cxn ang="0">
                  <a:pos x="678" y="0"/>
                </a:cxn>
                <a:cxn ang="0">
                  <a:pos x="687" y="8"/>
                </a:cxn>
                <a:cxn ang="0">
                  <a:pos x="690" y="40"/>
                </a:cxn>
                <a:cxn ang="0">
                  <a:pos x="693" y="94"/>
                </a:cxn>
                <a:cxn ang="0">
                  <a:pos x="686" y="146"/>
                </a:cxn>
                <a:cxn ang="0">
                  <a:pos x="667" y="187"/>
                </a:cxn>
                <a:cxn ang="0">
                  <a:pos x="637" y="220"/>
                </a:cxn>
                <a:cxn ang="0">
                  <a:pos x="572" y="262"/>
                </a:cxn>
                <a:cxn ang="0">
                  <a:pos x="472" y="313"/>
                </a:cxn>
                <a:cxn ang="0">
                  <a:pos x="369" y="358"/>
                </a:cxn>
                <a:cxn ang="0">
                  <a:pos x="267" y="406"/>
                </a:cxn>
                <a:cxn ang="0">
                  <a:pos x="170" y="453"/>
                </a:cxn>
                <a:cxn ang="0">
                  <a:pos x="119" y="470"/>
                </a:cxn>
                <a:cxn ang="0">
                  <a:pos x="82" y="476"/>
                </a:cxn>
                <a:cxn ang="0">
                  <a:pos x="45" y="471"/>
                </a:cxn>
                <a:cxn ang="0">
                  <a:pos x="18" y="453"/>
                </a:cxn>
                <a:cxn ang="0">
                  <a:pos x="5" y="431"/>
                </a:cxn>
                <a:cxn ang="0">
                  <a:pos x="0" y="404"/>
                </a:cxn>
                <a:cxn ang="0">
                  <a:pos x="0" y="376"/>
                </a:cxn>
                <a:cxn ang="0">
                  <a:pos x="4" y="291"/>
                </a:cxn>
                <a:cxn ang="0">
                  <a:pos x="11" y="281"/>
                </a:cxn>
                <a:cxn ang="0">
                  <a:pos x="19" y="279"/>
                </a:cxn>
                <a:cxn ang="0">
                  <a:pos x="18" y="270"/>
                </a:cxn>
                <a:cxn ang="0">
                  <a:pos x="25" y="260"/>
                </a:cxn>
                <a:cxn ang="0">
                  <a:pos x="103" y="221"/>
                </a:cxn>
                <a:cxn ang="0">
                  <a:pos x="184" y="192"/>
                </a:cxn>
                <a:cxn ang="0">
                  <a:pos x="309" y="152"/>
                </a:cxn>
                <a:cxn ang="0">
                  <a:pos x="389" y="119"/>
                </a:cxn>
                <a:cxn ang="0">
                  <a:pos x="468" y="80"/>
                </a:cxn>
                <a:cxn ang="0">
                  <a:pos x="547" y="42"/>
                </a:cxn>
                <a:cxn ang="0">
                  <a:pos x="629" y="11"/>
                </a:cxn>
              </a:cxnLst>
              <a:rect l="0" t="0" r="r" b="b"/>
              <a:pathLst>
                <a:path w="693" h="476">
                  <a:moveTo>
                    <a:pt x="662" y="31"/>
                  </a:moveTo>
                  <a:lnTo>
                    <a:pt x="636" y="37"/>
                  </a:lnTo>
                  <a:lnTo>
                    <a:pt x="594" y="51"/>
                  </a:lnTo>
                  <a:lnTo>
                    <a:pt x="555" y="68"/>
                  </a:lnTo>
                  <a:lnTo>
                    <a:pt x="515" y="87"/>
                  </a:lnTo>
                  <a:lnTo>
                    <a:pt x="475" y="107"/>
                  </a:lnTo>
                  <a:lnTo>
                    <a:pt x="436" y="126"/>
                  </a:lnTo>
                  <a:lnTo>
                    <a:pt x="397" y="145"/>
                  </a:lnTo>
                  <a:lnTo>
                    <a:pt x="357" y="163"/>
                  </a:lnTo>
                  <a:lnTo>
                    <a:pt x="311" y="180"/>
                  </a:lnTo>
                  <a:lnTo>
                    <a:pt x="218" y="209"/>
                  </a:lnTo>
                  <a:lnTo>
                    <a:pt x="172" y="224"/>
                  </a:lnTo>
                  <a:lnTo>
                    <a:pt x="126" y="241"/>
                  </a:lnTo>
                  <a:lnTo>
                    <a:pt x="82" y="260"/>
                  </a:lnTo>
                  <a:lnTo>
                    <a:pt x="38" y="284"/>
                  </a:lnTo>
                  <a:lnTo>
                    <a:pt x="32" y="285"/>
                  </a:lnTo>
                  <a:lnTo>
                    <a:pt x="31" y="285"/>
                  </a:lnTo>
                  <a:lnTo>
                    <a:pt x="31" y="291"/>
                  </a:lnTo>
                  <a:lnTo>
                    <a:pt x="28" y="329"/>
                  </a:lnTo>
                  <a:lnTo>
                    <a:pt x="27" y="365"/>
                  </a:lnTo>
                  <a:lnTo>
                    <a:pt x="27" y="396"/>
                  </a:lnTo>
                  <a:lnTo>
                    <a:pt x="28" y="406"/>
                  </a:lnTo>
                  <a:lnTo>
                    <a:pt x="30" y="417"/>
                  </a:lnTo>
                  <a:lnTo>
                    <a:pt x="32" y="427"/>
                  </a:lnTo>
                  <a:lnTo>
                    <a:pt x="38" y="435"/>
                  </a:lnTo>
                  <a:lnTo>
                    <a:pt x="45" y="442"/>
                  </a:lnTo>
                  <a:lnTo>
                    <a:pt x="55" y="446"/>
                  </a:lnTo>
                  <a:lnTo>
                    <a:pt x="74" y="449"/>
                  </a:lnTo>
                  <a:lnTo>
                    <a:pt x="94" y="448"/>
                  </a:lnTo>
                  <a:lnTo>
                    <a:pt x="113" y="444"/>
                  </a:lnTo>
                  <a:lnTo>
                    <a:pt x="133" y="438"/>
                  </a:lnTo>
                  <a:lnTo>
                    <a:pt x="152" y="431"/>
                  </a:lnTo>
                  <a:lnTo>
                    <a:pt x="170" y="423"/>
                  </a:lnTo>
                  <a:lnTo>
                    <a:pt x="207" y="406"/>
                  </a:lnTo>
                  <a:lnTo>
                    <a:pt x="242" y="387"/>
                  </a:lnTo>
                  <a:lnTo>
                    <a:pt x="278" y="369"/>
                  </a:lnTo>
                  <a:lnTo>
                    <a:pt x="357" y="333"/>
                  </a:lnTo>
                  <a:lnTo>
                    <a:pt x="435" y="298"/>
                  </a:lnTo>
                  <a:lnTo>
                    <a:pt x="503" y="266"/>
                  </a:lnTo>
                  <a:lnTo>
                    <a:pt x="536" y="250"/>
                  </a:lnTo>
                  <a:lnTo>
                    <a:pt x="568" y="233"/>
                  </a:lnTo>
                  <a:lnTo>
                    <a:pt x="599" y="213"/>
                  </a:lnTo>
                  <a:lnTo>
                    <a:pt x="614" y="202"/>
                  </a:lnTo>
                  <a:lnTo>
                    <a:pt x="628" y="190"/>
                  </a:lnTo>
                  <a:lnTo>
                    <a:pt x="640" y="177"/>
                  </a:lnTo>
                  <a:lnTo>
                    <a:pt x="649" y="163"/>
                  </a:lnTo>
                  <a:lnTo>
                    <a:pt x="657" y="147"/>
                  </a:lnTo>
                  <a:lnTo>
                    <a:pt x="662" y="129"/>
                  </a:lnTo>
                  <a:lnTo>
                    <a:pt x="664" y="100"/>
                  </a:lnTo>
                  <a:lnTo>
                    <a:pt x="664" y="72"/>
                  </a:lnTo>
                  <a:lnTo>
                    <a:pt x="663" y="43"/>
                  </a:lnTo>
                  <a:lnTo>
                    <a:pt x="662" y="31"/>
                  </a:lnTo>
                  <a:close/>
                  <a:moveTo>
                    <a:pt x="671" y="0"/>
                  </a:moveTo>
                  <a:lnTo>
                    <a:pt x="678" y="0"/>
                  </a:lnTo>
                  <a:lnTo>
                    <a:pt x="683" y="3"/>
                  </a:lnTo>
                  <a:lnTo>
                    <a:pt x="687" y="8"/>
                  </a:lnTo>
                  <a:lnTo>
                    <a:pt x="688" y="14"/>
                  </a:lnTo>
                  <a:lnTo>
                    <a:pt x="690" y="40"/>
                  </a:lnTo>
                  <a:lnTo>
                    <a:pt x="692" y="67"/>
                  </a:lnTo>
                  <a:lnTo>
                    <a:pt x="693" y="94"/>
                  </a:lnTo>
                  <a:lnTo>
                    <a:pt x="691" y="120"/>
                  </a:lnTo>
                  <a:lnTo>
                    <a:pt x="686" y="146"/>
                  </a:lnTo>
                  <a:lnTo>
                    <a:pt x="678" y="168"/>
                  </a:lnTo>
                  <a:lnTo>
                    <a:pt x="667" y="187"/>
                  </a:lnTo>
                  <a:lnTo>
                    <a:pt x="654" y="204"/>
                  </a:lnTo>
                  <a:lnTo>
                    <a:pt x="637" y="220"/>
                  </a:lnTo>
                  <a:lnTo>
                    <a:pt x="619" y="233"/>
                  </a:lnTo>
                  <a:lnTo>
                    <a:pt x="572" y="262"/>
                  </a:lnTo>
                  <a:lnTo>
                    <a:pt x="523" y="289"/>
                  </a:lnTo>
                  <a:lnTo>
                    <a:pt x="472" y="313"/>
                  </a:lnTo>
                  <a:lnTo>
                    <a:pt x="420" y="336"/>
                  </a:lnTo>
                  <a:lnTo>
                    <a:pt x="369" y="358"/>
                  </a:lnTo>
                  <a:lnTo>
                    <a:pt x="317" y="381"/>
                  </a:lnTo>
                  <a:lnTo>
                    <a:pt x="267" y="406"/>
                  </a:lnTo>
                  <a:lnTo>
                    <a:pt x="203" y="438"/>
                  </a:lnTo>
                  <a:lnTo>
                    <a:pt x="170" y="453"/>
                  </a:lnTo>
                  <a:lnTo>
                    <a:pt x="137" y="465"/>
                  </a:lnTo>
                  <a:lnTo>
                    <a:pt x="119" y="470"/>
                  </a:lnTo>
                  <a:lnTo>
                    <a:pt x="101" y="475"/>
                  </a:lnTo>
                  <a:lnTo>
                    <a:pt x="82" y="476"/>
                  </a:lnTo>
                  <a:lnTo>
                    <a:pt x="63" y="476"/>
                  </a:lnTo>
                  <a:lnTo>
                    <a:pt x="45" y="471"/>
                  </a:lnTo>
                  <a:lnTo>
                    <a:pt x="28" y="463"/>
                  </a:lnTo>
                  <a:lnTo>
                    <a:pt x="18" y="453"/>
                  </a:lnTo>
                  <a:lnTo>
                    <a:pt x="10" y="443"/>
                  </a:lnTo>
                  <a:lnTo>
                    <a:pt x="5" y="431"/>
                  </a:lnTo>
                  <a:lnTo>
                    <a:pt x="2" y="418"/>
                  </a:lnTo>
                  <a:lnTo>
                    <a:pt x="0" y="404"/>
                  </a:lnTo>
                  <a:lnTo>
                    <a:pt x="0" y="390"/>
                  </a:lnTo>
                  <a:lnTo>
                    <a:pt x="0" y="376"/>
                  </a:lnTo>
                  <a:lnTo>
                    <a:pt x="0" y="334"/>
                  </a:lnTo>
                  <a:lnTo>
                    <a:pt x="4" y="291"/>
                  </a:lnTo>
                  <a:lnTo>
                    <a:pt x="6" y="285"/>
                  </a:lnTo>
                  <a:lnTo>
                    <a:pt x="11" y="281"/>
                  </a:lnTo>
                  <a:lnTo>
                    <a:pt x="16" y="279"/>
                  </a:lnTo>
                  <a:lnTo>
                    <a:pt x="19" y="279"/>
                  </a:lnTo>
                  <a:lnTo>
                    <a:pt x="19" y="276"/>
                  </a:lnTo>
                  <a:lnTo>
                    <a:pt x="18" y="270"/>
                  </a:lnTo>
                  <a:lnTo>
                    <a:pt x="19" y="265"/>
                  </a:lnTo>
                  <a:lnTo>
                    <a:pt x="25" y="260"/>
                  </a:lnTo>
                  <a:lnTo>
                    <a:pt x="63" y="239"/>
                  </a:lnTo>
                  <a:lnTo>
                    <a:pt x="103" y="221"/>
                  </a:lnTo>
                  <a:lnTo>
                    <a:pt x="143" y="206"/>
                  </a:lnTo>
                  <a:lnTo>
                    <a:pt x="184" y="192"/>
                  </a:lnTo>
                  <a:lnTo>
                    <a:pt x="267" y="166"/>
                  </a:lnTo>
                  <a:lnTo>
                    <a:pt x="309" y="152"/>
                  </a:lnTo>
                  <a:lnTo>
                    <a:pt x="349" y="137"/>
                  </a:lnTo>
                  <a:lnTo>
                    <a:pt x="389" y="119"/>
                  </a:lnTo>
                  <a:lnTo>
                    <a:pt x="428" y="100"/>
                  </a:lnTo>
                  <a:lnTo>
                    <a:pt x="468" y="80"/>
                  </a:lnTo>
                  <a:lnTo>
                    <a:pt x="507" y="60"/>
                  </a:lnTo>
                  <a:lnTo>
                    <a:pt x="547" y="42"/>
                  </a:lnTo>
                  <a:lnTo>
                    <a:pt x="587" y="24"/>
                  </a:lnTo>
                  <a:lnTo>
                    <a:pt x="629" y="11"/>
                  </a:lnTo>
                  <a:lnTo>
                    <a:pt x="67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0" name="Freeform 28"/>
            <p:cNvSpPr>
              <a:spLocks/>
            </p:cNvSpPr>
            <p:nvPr/>
          </p:nvSpPr>
          <p:spPr bwMode="auto">
            <a:xfrm>
              <a:off x="2369" y="1850"/>
              <a:ext cx="840" cy="348"/>
            </a:xfrm>
            <a:custGeom>
              <a:avLst/>
              <a:gdLst/>
              <a:ahLst/>
              <a:cxnLst>
                <a:cxn ang="0">
                  <a:pos x="820" y="0"/>
                </a:cxn>
                <a:cxn ang="0">
                  <a:pos x="826" y="1"/>
                </a:cxn>
                <a:cxn ang="0">
                  <a:pos x="831" y="3"/>
                </a:cxn>
                <a:cxn ang="0">
                  <a:pos x="834" y="8"/>
                </a:cxn>
                <a:cxn ang="0">
                  <a:pos x="837" y="15"/>
                </a:cxn>
                <a:cxn ang="0">
                  <a:pos x="839" y="22"/>
                </a:cxn>
                <a:cxn ang="0">
                  <a:pos x="840" y="29"/>
                </a:cxn>
                <a:cxn ang="0">
                  <a:pos x="840" y="41"/>
                </a:cxn>
                <a:cxn ang="0">
                  <a:pos x="838" y="48"/>
                </a:cxn>
                <a:cxn ang="0">
                  <a:pos x="833" y="53"/>
                </a:cxn>
                <a:cxn ang="0">
                  <a:pos x="827" y="54"/>
                </a:cxn>
                <a:cxn ang="0">
                  <a:pos x="822" y="54"/>
                </a:cxn>
                <a:cxn ang="0">
                  <a:pos x="817" y="53"/>
                </a:cxn>
                <a:cxn ang="0">
                  <a:pos x="813" y="48"/>
                </a:cxn>
                <a:cxn ang="0">
                  <a:pos x="812" y="41"/>
                </a:cxn>
                <a:cxn ang="0">
                  <a:pos x="812" y="39"/>
                </a:cxn>
                <a:cxn ang="0">
                  <a:pos x="813" y="34"/>
                </a:cxn>
                <a:cxn ang="0">
                  <a:pos x="813" y="33"/>
                </a:cxn>
                <a:cxn ang="0">
                  <a:pos x="738" y="70"/>
                </a:cxn>
                <a:cxn ang="0">
                  <a:pos x="649" y="112"/>
                </a:cxn>
                <a:cxn ang="0">
                  <a:pos x="559" y="152"/>
                </a:cxn>
                <a:cxn ang="0">
                  <a:pos x="468" y="189"/>
                </a:cxn>
                <a:cxn ang="0">
                  <a:pos x="376" y="222"/>
                </a:cxn>
                <a:cxn ang="0">
                  <a:pos x="310" y="243"/>
                </a:cxn>
                <a:cxn ang="0">
                  <a:pos x="245" y="260"/>
                </a:cxn>
                <a:cxn ang="0">
                  <a:pos x="179" y="279"/>
                </a:cxn>
                <a:cxn ang="0">
                  <a:pos x="152" y="287"/>
                </a:cxn>
                <a:cxn ang="0">
                  <a:pos x="124" y="295"/>
                </a:cxn>
                <a:cxn ang="0">
                  <a:pos x="96" y="305"/>
                </a:cxn>
                <a:cxn ang="0">
                  <a:pos x="70" y="316"/>
                </a:cxn>
                <a:cxn ang="0">
                  <a:pos x="44" y="330"/>
                </a:cxn>
                <a:cxn ang="0">
                  <a:pos x="20" y="346"/>
                </a:cxn>
                <a:cxn ang="0">
                  <a:pos x="13" y="348"/>
                </a:cxn>
                <a:cxn ang="0">
                  <a:pos x="8" y="347"/>
                </a:cxn>
                <a:cxn ang="0">
                  <a:pos x="4" y="344"/>
                </a:cxn>
                <a:cxn ang="0">
                  <a:pos x="1" y="339"/>
                </a:cxn>
                <a:cxn ang="0">
                  <a:pos x="0" y="333"/>
                </a:cxn>
                <a:cxn ang="0">
                  <a:pos x="1" y="327"/>
                </a:cxn>
                <a:cxn ang="0">
                  <a:pos x="6" y="321"/>
                </a:cxn>
                <a:cxn ang="0">
                  <a:pos x="30" y="305"/>
                </a:cxn>
                <a:cxn ang="0">
                  <a:pos x="56" y="292"/>
                </a:cxn>
                <a:cxn ang="0">
                  <a:pos x="83" y="280"/>
                </a:cxn>
                <a:cxn ang="0">
                  <a:pos x="140" y="261"/>
                </a:cxn>
                <a:cxn ang="0">
                  <a:pos x="168" y="253"/>
                </a:cxn>
                <a:cxn ang="0">
                  <a:pos x="196" y="245"/>
                </a:cxn>
                <a:cxn ang="0">
                  <a:pos x="273" y="224"/>
                </a:cxn>
                <a:cxn ang="0">
                  <a:pos x="350" y="201"/>
                </a:cxn>
                <a:cxn ang="0">
                  <a:pos x="426" y="176"/>
                </a:cxn>
                <a:cxn ang="0">
                  <a:pos x="514" y="142"/>
                </a:cxn>
                <a:cxn ang="0">
                  <a:pos x="601" y="104"/>
                </a:cxn>
                <a:cxn ang="0">
                  <a:pos x="687" y="65"/>
                </a:cxn>
                <a:cxn ang="0">
                  <a:pos x="812" y="2"/>
                </a:cxn>
                <a:cxn ang="0">
                  <a:pos x="820" y="0"/>
                </a:cxn>
              </a:cxnLst>
              <a:rect l="0" t="0" r="r" b="b"/>
              <a:pathLst>
                <a:path w="840" h="348">
                  <a:moveTo>
                    <a:pt x="820" y="0"/>
                  </a:moveTo>
                  <a:lnTo>
                    <a:pt x="826" y="1"/>
                  </a:lnTo>
                  <a:lnTo>
                    <a:pt x="831" y="3"/>
                  </a:lnTo>
                  <a:lnTo>
                    <a:pt x="834" y="8"/>
                  </a:lnTo>
                  <a:lnTo>
                    <a:pt x="837" y="15"/>
                  </a:lnTo>
                  <a:lnTo>
                    <a:pt x="839" y="22"/>
                  </a:lnTo>
                  <a:lnTo>
                    <a:pt x="840" y="29"/>
                  </a:lnTo>
                  <a:lnTo>
                    <a:pt x="840" y="41"/>
                  </a:lnTo>
                  <a:lnTo>
                    <a:pt x="838" y="48"/>
                  </a:lnTo>
                  <a:lnTo>
                    <a:pt x="833" y="53"/>
                  </a:lnTo>
                  <a:lnTo>
                    <a:pt x="827" y="54"/>
                  </a:lnTo>
                  <a:lnTo>
                    <a:pt x="822" y="54"/>
                  </a:lnTo>
                  <a:lnTo>
                    <a:pt x="817" y="53"/>
                  </a:lnTo>
                  <a:lnTo>
                    <a:pt x="813" y="48"/>
                  </a:lnTo>
                  <a:lnTo>
                    <a:pt x="812" y="41"/>
                  </a:lnTo>
                  <a:lnTo>
                    <a:pt x="812" y="39"/>
                  </a:lnTo>
                  <a:lnTo>
                    <a:pt x="813" y="34"/>
                  </a:lnTo>
                  <a:lnTo>
                    <a:pt x="813" y="33"/>
                  </a:lnTo>
                  <a:lnTo>
                    <a:pt x="738" y="70"/>
                  </a:lnTo>
                  <a:lnTo>
                    <a:pt x="649" y="112"/>
                  </a:lnTo>
                  <a:lnTo>
                    <a:pt x="559" y="152"/>
                  </a:lnTo>
                  <a:lnTo>
                    <a:pt x="468" y="189"/>
                  </a:lnTo>
                  <a:lnTo>
                    <a:pt x="376" y="222"/>
                  </a:lnTo>
                  <a:lnTo>
                    <a:pt x="310" y="243"/>
                  </a:lnTo>
                  <a:lnTo>
                    <a:pt x="245" y="260"/>
                  </a:lnTo>
                  <a:lnTo>
                    <a:pt x="179" y="279"/>
                  </a:lnTo>
                  <a:lnTo>
                    <a:pt x="152" y="287"/>
                  </a:lnTo>
                  <a:lnTo>
                    <a:pt x="124" y="295"/>
                  </a:lnTo>
                  <a:lnTo>
                    <a:pt x="96" y="305"/>
                  </a:lnTo>
                  <a:lnTo>
                    <a:pt x="70" y="316"/>
                  </a:lnTo>
                  <a:lnTo>
                    <a:pt x="44" y="330"/>
                  </a:lnTo>
                  <a:lnTo>
                    <a:pt x="20" y="346"/>
                  </a:lnTo>
                  <a:lnTo>
                    <a:pt x="13" y="348"/>
                  </a:lnTo>
                  <a:lnTo>
                    <a:pt x="8" y="347"/>
                  </a:lnTo>
                  <a:lnTo>
                    <a:pt x="4" y="344"/>
                  </a:lnTo>
                  <a:lnTo>
                    <a:pt x="1" y="339"/>
                  </a:lnTo>
                  <a:lnTo>
                    <a:pt x="0" y="333"/>
                  </a:lnTo>
                  <a:lnTo>
                    <a:pt x="1" y="327"/>
                  </a:lnTo>
                  <a:lnTo>
                    <a:pt x="6" y="321"/>
                  </a:lnTo>
                  <a:lnTo>
                    <a:pt x="30" y="305"/>
                  </a:lnTo>
                  <a:lnTo>
                    <a:pt x="56" y="292"/>
                  </a:lnTo>
                  <a:lnTo>
                    <a:pt x="83" y="280"/>
                  </a:lnTo>
                  <a:lnTo>
                    <a:pt x="140" y="261"/>
                  </a:lnTo>
                  <a:lnTo>
                    <a:pt x="168" y="253"/>
                  </a:lnTo>
                  <a:lnTo>
                    <a:pt x="196" y="245"/>
                  </a:lnTo>
                  <a:lnTo>
                    <a:pt x="273" y="224"/>
                  </a:lnTo>
                  <a:lnTo>
                    <a:pt x="350" y="201"/>
                  </a:lnTo>
                  <a:lnTo>
                    <a:pt x="426" y="176"/>
                  </a:lnTo>
                  <a:lnTo>
                    <a:pt x="514" y="142"/>
                  </a:lnTo>
                  <a:lnTo>
                    <a:pt x="601" y="104"/>
                  </a:lnTo>
                  <a:lnTo>
                    <a:pt x="687" y="65"/>
                  </a:lnTo>
                  <a:lnTo>
                    <a:pt x="812" y="2"/>
                  </a:lnTo>
                  <a:lnTo>
                    <a:pt x="8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1" name="Freeform 29"/>
            <p:cNvSpPr>
              <a:spLocks/>
            </p:cNvSpPr>
            <p:nvPr/>
          </p:nvSpPr>
          <p:spPr bwMode="auto">
            <a:xfrm>
              <a:off x="3180" y="1876"/>
              <a:ext cx="924" cy="1786"/>
            </a:xfrm>
            <a:custGeom>
              <a:avLst/>
              <a:gdLst/>
              <a:ahLst/>
              <a:cxnLst>
                <a:cxn ang="0">
                  <a:pos x="78" y="8"/>
                </a:cxn>
                <a:cxn ang="0">
                  <a:pos x="224" y="46"/>
                </a:cxn>
                <a:cxn ang="0">
                  <a:pos x="378" y="82"/>
                </a:cxn>
                <a:cxn ang="0">
                  <a:pos x="566" y="134"/>
                </a:cxn>
                <a:cxn ang="0">
                  <a:pos x="709" y="185"/>
                </a:cxn>
                <a:cxn ang="0">
                  <a:pos x="827" y="211"/>
                </a:cxn>
                <a:cxn ang="0">
                  <a:pos x="874" y="234"/>
                </a:cxn>
                <a:cxn ang="0">
                  <a:pos x="912" y="270"/>
                </a:cxn>
                <a:cxn ang="0">
                  <a:pos x="924" y="323"/>
                </a:cxn>
                <a:cxn ang="0">
                  <a:pos x="911" y="441"/>
                </a:cxn>
                <a:cxn ang="0">
                  <a:pos x="866" y="905"/>
                </a:cxn>
                <a:cxn ang="0">
                  <a:pos x="852" y="1306"/>
                </a:cxn>
                <a:cxn ang="0">
                  <a:pos x="832" y="1592"/>
                </a:cxn>
                <a:cxn ang="0">
                  <a:pos x="828" y="1725"/>
                </a:cxn>
                <a:cxn ang="0">
                  <a:pos x="830" y="1783"/>
                </a:cxn>
                <a:cxn ang="0">
                  <a:pos x="804" y="1779"/>
                </a:cxn>
                <a:cxn ang="0">
                  <a:pos x="695" y="1745"/>
                </a:cxn>
                <a:cxn ang="0">
                  <a:pos x="319" y="1658"/>
                </a:cxn>
                <a:cxn ang="0">
                  <a:pos x="142" y="1611"/>
                </a:cxn>
                <a:cxn ang="0">
                  <a:pos x="65" y="1583"/>
                </a:cxn>
                <a:cxn ang="0">
                  <a:pos x="29" y="1566"/>
                </a:cxn>
                <a:cxn ang="0">
                  <a:pos x="3" y="1540"/>
                </a:cxn>
                <a:cxn ang="0">
                  <a:pos x="5" y="1512"/>
                </a:cxn>
                <a:cxn ang="0">
                  <a:pos x="21" y="1510"/>
                </a:cxn>
                <a:cxn ang="0">
                  <a:pos x="28" y="1526"/>
                </a:cxn>
                <a:cxn ang="0">
                  <a:pos x="35" y="1535"/>
                </a:cxn>
                <a:cxn ang="0">
                  <a:pos x="102" y="1567"/>
                </a:cxn>
                <a:cxn ang="0">
                  <a:pos x="318" y="1629"/>
                </a:cxn>
                <a:cxn ang="0">
                  <a:pos x="671" y="1712"/>
                </a:cxn>
                <a:cxn ang="0">
                  <a:pos x="751" y="1731"/>
                </a:cxn>
                <a:cxn ang="0">
                  <a:pos x="801" y="1730"/>
                </a:cxn>
                <a:cxn ang="0">
                  <a:pos x="805" y="1587"/>
                </a:cxn>
                <a:cxn ang="0">
                  <a:pos x="819" y="1446"/>
                </a:cxn>
                <a:cxn ang="0">
                  <a:pos x="830" y="1052"/>
                </a:cxn>
                <a:cxn ang="0">
                  <a:pos x="861" y="648"/>
                </a:cxn>
                <a:cxn ang="0">
                  <a:pos x="893" y="362"/>
                </a:cxn>
                <a:cxn ang="0">
                  <a:pos x="897" y="308"/>
                </a:cxn>
                <a:cxn ang="0">
                  <a:pos x="875" y="267"/>
                </a:cxn>
                <a:cxn ang="0">
                  <a:pos x="830" y="242"/>
                </a:cxn>
                <a:cxn ang="0">
                  <a:pos x="764" y="225"/>
                </a:cxn>
                <a:cxn ang="0">
                  <a:pos x="666" y="199"/>
                </a:cxn>
                <a:cxn ang="0">
                  <a:pos x="543" y="155"/>
                </a:cxn>
                <a:cxn ang="0">
                  <a:pos x="307" y="93"/>
                </a:cxn>
                <a:cxn ang="0">
                  <a:pos x="65" y="35"/>
                </a:cxn>
                <a:cxn ang="0">
                  <a:pos x="29" y="30"/>
                </a:cxn>
                <a:cxn ang="0">
                  <a:pos x="29" y="27"/>
                </a:cxn>
                <a:cxn ang="0">
                  <a:pos x="11" y="25"/>
                </a:cxn>
                <a:cxn ang="0">
                  <a:pos x="10" y="8"/>
                </a:cxn>
                <a:cxn ang="0">
                  <a:pos x="36" y="0"/>
                </a:cxn>
              </a:cxnLst>
              <a:rect l="0" t="0" r="r" b="b"/>
              <a:pathLst>
                <a:path w="924" h="1786">
                  <a:moveTo>
                    <a:pt x="36" y="0"/>
                  </a:moveTo>
                  <a:lnTo>
                    <a:pt x="50" y="1"/>
                  </a:lnTo>
                  <a:lnTo>
                    <a:pt x="78" y="8"/>
                  </a:lnTo>
                  <a:lnTo>
                    <a:pt x="90" y="12"/>
                  </a:lnTo>
                  <a:lnTo>
                    <a:pt x="100" y="14"/>
                  </a:lnTo>
                  <a:lnTo>
                    <a:pt x="224" y="46"/>
                  </a:lnTo>
                  <a:lnTo>
                    <a:pt x="275" y="59"/>
                  </a:lnTo>
                  <a:lnTo>
                    <a:pt x="327" y="71"/>
                  </a:lnTo>
                  <a:lnTo>
                    <a:pt x="378" y="82"/>
                  </a:lnTo>
                  <a:lnTo>
                    <a:pt x="430" y="94"/>
                  </a:lnTo>
                  <a:lnTo>
                    <a:pt x="499" y="113"/>
                  </a:lnTo>
                  <a:lnTo>
                    <a:pt x="566" y="134"/>
                  </a:lnTo>
                  <a:lnTo>
                    <a:pt x="634" y="157"/>
                  </a:lnTo>
                  <a:lnTo>
                    <a:pt x="684" y="176"/>
                  </a:lnTo>
                  <a:lnTo>
                    <a:pt x="709" y="185"/>
                  </a:lnTo>
                  <a:lnTo>
                    <a:pt x="735" y="192"/>
                  </a:lnTo>
                  <a:lnTo>
                    <a:pt x="797" y="204"/>
                  </a:lnTo>
                  <a:lnTo>
                    <a:pt x="827" y="211"/>
                  </a:lnTo>
                  <a:lnTo>
                    <a:pt x="842" y="218"/>
                  </a:lnTo>
                  <a:lnTo>
                    <a:pt x="859" y="224"/>
                  </a:lnTo>
                  <a:lnTo>
                    <a:pt x="874" y="234"/>
                  </a:lnTo>
                  <a:lnTo>
                    <a:pt x="889" y="244"/>
                  </a:lnTo>
                  <a:lnTo>
                    <a:pt x="902" y="256"/>
                  </a:lnTo>
                  <a:lnTo>
                    <a:pt x="912" y="270"/>
                  </a:lnTo>
                  <a:lnTo>
                    <a:pt x="919" y="287"/>
                  </a:lnTo>
                  <a:lnTo>
                    <a:pt x="924" y="304"/>
                  </a:lnTo>
                  <a:lnTo>
                    <a:pt x="924" y="323"/>
                  </a:lnTo>
                  <a:lnTo>
                    <a:pt x="923" y="341"/>
                  </a:lnTo>
                  <a:lnTo>
                    <a:pt x="918" y="379"/>
                  </a:lnTo>
                  <a:lnTo>
                    <a:pt x="911" y="441"/>
                  </a:lnTo>
                  <a:lnTo>
                    <a:pt x="904" y="503"/>
                  </a:lnTo>
                  <a:lnTo>
                    <a:pt x="876" y="772"/>
                  </a:lnTo>
                  <a:lnTo>
                    <a:pt x="866" y="905"/>
                  </a:lnTo>
                  <a:lnTo>
                    <a:pt x="860" y="1039"/>
                  </a:lnTo>
                  <a:lnTo>
                    <a:pt x="855" y="1172"/>
                  </a:lnTo>
                  <a:lnTo>
                    <a:pt x="852" y="1306"/>
                  </a:lnTo>
                  <a:lnTo>
                    <a:pt x="847" y="1427"/>
                  </a:lnTo>
                  <a:lnTo>
                    <a:pt x="836" y="1548"/>
                  </a:lnTo>
                  <a:lnTo>
                    <a:pt x="832" y="1592"/>
                  </a:lnTo>
                  <a:lnTo>
                    <a:pt x="829" y="1636"/>
                  </a:lnTo>
                  <a:lnTo>
                    <a:pt x="827" y="1681"/>
                  </a:lnTo>
                  <a:lnTo>
                    <a:pt x="828" y="1725"/>
                  </a:lnTo>
                  <a:lnTo>
                    <a:pt x="834" y="1769"/>
                  </a:lnTo>
                  <a:lnTo>
                    <a:pt x="834" y="1777"/>
                  </a:lnTo>
                  <a:lnTo>
                    <a:pt x="830" y="1783"/>
                  </a:lnTo>
                  <a:lnTo>
                    <a:pt x="823" y="1786"/>
                  </a:lnTo>
                  <a:lnTo>
                    <a:pt x="814" y="1784"/>
                  </a:lnTo>
                  <a:lnTo>
                    <a:pt x="804" y="1779"/>
                  </a:lnTo>
                  <a:lnTo>
                    <a:pt x="793" y="1775"/>
                  </a:lnTo>
                  <a:lnTo>
                    <a:pt x="745" y="1759"/>
                  </a:lnTo>
                  <a:lnTo>
                    <a:pt x="695" y="1745"/>
                  </a:lnTo>
                  <a:lnTo>
                    <a:pt x="645" y="1733"/>
                  </a:lnTo>
                  <a:lnTo>
                    <a:pt x="595" y="1722"/>
                  </a:lnTo>
                  <a:lnTo>
                    <a:pt x="319" y="1658"/>
                  </a:lnTo>
                  <a:lnTo>
                    <a:pt x="260" y="1643"/>
                  </a:lnTo>
                  <a:lnTo>
                    <a:pt x="200" y="1628"/>
                  </a:lnTo>
                  <a:lnTo>
                    <a:pt x="142" y="1611"/>
                  </a:lnTo>
                  <a:lnTo>
                    <a:pt x="85" y="1591"/>
                  </a:lnTo>
                  <a:lnTo>
                    <a:pt x="76" y="1587"/>
                  </a:lnTo>
                  <a:lnTo>
                    <a:pt x="65" y="1583"/>
                  </a:lnTo>
                  <a:lnTo>
                    <a:pt x="53" y="1578"/>
                  </a:lnTo>
                  <a:lnTo>
                    <a:pt x="41" y="1572"/>
                  </a:lnTo>
                  <a:lnTo>
                    <a:pt x="29" y="1566"/>
                  </a:lnTo>
                  <a:lnTo>
                    <a:pt x="18" y="1558"/>
                  </a:lnTo>
                  <a:lnTo>
                    <a:pt x="10" y="1549"/>
                  </a:lnTo>
                  <a:lnTo>
                    <a:pt x="3" y="1540"/>
                  </a:lnTo>
                  <a:lnTo>
                    <a:pt x="0" y="1529"/>
                  </a:lnTo>
                  <a:lnTo>
                    <a:pt x="2" y="1518"/>
                  </a:lnTo>
                  <a:lnTo>
                    <a:pt x="5" y="1512"/>
                  </a:lnTo>
                  <a:lnTo>
                    <a:pt x="10" y="1509"/>
                  </a:lnTo>
                  <a:lnTo>
                    <a:pt x="16" y="1508"/>
                  </a:lnTo>
                  <a:lnTo>
                    <a:pt x="21" y="1510"/>
                  </a:lnTo>
                  <a:lnTo>
                    <a:pt x="26" y="1513"/>
                  </a:lnTo>
                  <a:lnTo>
                    <a:pt x="28" y="1518"/>
                  </a:lnTo>
                  <a:lnTo>
                    <a:pt x="28" y="1526"/>
                  </a:lnTo>
                  <a:lnTo>
                    <a:pt x="29" y="1528"/>
                  </a:lnTo>
                  <a:lnTo>
                    <a:pt x="32" y="1533"/>
                  </a:lnTo>
                  <a:lnTo>
                    <a:pt x="35" y="1535"/>
                  </a:lnTo>
                  <a:lnTo>
                    <a:pt x="47" y="1543"/>
                  </a:lnTo>
                  <a:lnTo>
                    <a:pt x="59" y="1549"/>
                  </a:lnTo>
                  <a:lnTo>
                    <a:pt x="102" y="1567"/>
                  </a:lnTo>
                  <a:lnTo>
                    <a:pt x="146" y="1583"/>
                  </a:lnTo>
                  <a:lnTo>
                    <a:pt x="231" y="1607"/>
                  </a:lnTo>
                  <a:lnTo>
                    <a:pt x="318" y="1629"/>
                  </a:lnTo>
                  <a:lnTo>
                    <a:pt x="404" y="1650"/>
                  </a:lnTo>
                  <a:lnTo>
                    <a:pt x="538" y="1681"/>
                  </a:lnTo>
                  <a:lnTo>
                    <a:pt x="671" y="1712"/>
                  </a:lnTo>
                  <a:lnTo>
                    <a:pt x="697" y="1718"/>
                  </a:lnTo>
                  <a:lnTo>
                    <a:pt x="724" y="1724"/>
                  </a:lnTo>
                  <a:lnTo>
                    <a:pt x="751" y="1731"/>
                  </a:lnTo>
                  <a:lnTo>
                    <a:pt x="778" y="1739"/>
                  </a:lnTo>
                  <a:lnTo>
                    <a:pt x="804" y="1749"/>
                  </a:lnTo>
                  <a:lnTo>
                    <a:pt x="801" y="1730"/>
                  </a:lnTo>
                  <a:lnTo>
                    <a:pt x="799" y="1682"/>
                  </a:lnTo>
                  <a:lnTo>
                    <a:pt x="800" y="1635"/>
                  </a:lnTo>
                  <a:lnTo>
                    <a:pt x="805" y="1587"/>
                  </a:lnTo>
                  <a:lnTo>
                    <a:pt x="810" y="1540"/>
                  </a:lnTo>
                  <a:lnTo>
                    <a:pt x="815" y="1493"/>
                  </a:lnTo>
                  <a:lnTo>
                    <a:pt x="819" y="1446"/>
                  </a:lnTo>
                  <a:lnTo>
                    <a:pt x="824" y="1348"/>
                  </a:lnTo>
                  <a:lnTo>
                    <a:pt x="827" y="1249"/>
                  </a:lnTo>
                  <a:lnTo>
                    <a:pt x="830" y="1052"/>
                  </a:lnTo>
                  <a:lnTo>
                    <a:pt x="837" y="918"/>
                  </a:lnTo>
                  <a:lnTo>
                    <a:pt x="848" y="783"/>
                  </a:lnTo>
                  <a:lnTo>
                    <a:pt x="861" y="648"/>
                  </a:lnTo>
                  <a:lnTo>
                    <a:pt x="875" y="514"/>
                  </a:lnTo>
                  <a:lnTo>
                    <a:pt x="890" y="379"/>
                  </a:lnTo>
                  <a:lnTo>
                    <a:pt x="893" y="362"/>
                  </a:lnTo>
                  <a:lnTo>
                    <a:pt x="895" y="344"/>
                  </a:lnTo>
                  <a:lnTo>
                    <a:pt x="897" y="326"/>
                  </a:lnTo>
                  <a:lnTo>
                    <a:pt x="897" y="308"/>
                  </a:lnTo>
                  <a:lnTo>
                    <a:pt x="893" y="292"/>
                  </a:lnTo>
                  <a:lnTo>
                    <a:pt x="886" y="278"/>
                  </a:lnTo>
                  <a:lnTo>
                    <a:pt x="875" y="267"/>
                  </a:lnTo>
                  <a:lnTo>
                    <a:pt x="862" y="256"/>
                  </a:lnTo>
                  <a:lnTo>
                    <a:pt x="847" y="249"/>
                  </a:lnTo>
                  <a:lnTo>
                    <a:pt x="830" y="242"/>
                  </a:lnTo>
                  <a:lnTo>
                    <a:pt x="814" y="237"/>
                  </a:lnTo>
                  <a:lnTo>
                    <a:pt x="797" y="232"/>
                  </a:lnTo>
                  <a:lnTo>
                    <a:pt x="764" y="225"/>
                  </a:lnTo>
                  <a:lnTo>
                    <a:pt x="750" y="223"/>
                  </a:lnTo>
                  <a:lnTo>
                    <a:pt x="708" y="212"/>
                  </a:lnTo>
                  <a:lnTo>
                    <a:pt x="666" y="199"/>
                  </a:lnTo>
                  <a:lnTo>
                    <a:pt x="626" y="185"/>
                  </a:lnTo>
                  <a:lnTo>
                    <a:pt x="584" y="169"/>
                  </a:lnTo>
                  <a:lnTo>
                    <a:pt x="543" y="155"/>
                  </a:lnTo>
                  <a:lnTo>
                    <a:pt x="465" y="132"/>
                  </a:lnTo>
                  <a:lnTo>
                    <a:pt x="387" y="112"/>
                  </a:lnTo>
                  <a:lnTo>
                    <a:pt x="307" y="93"/>
                  </a:lnTo>
                  <a:lnTo>
                    <a:pt x="224" y="74"/>
                  </a:lnTo>
                  <a:lnTo>
                    <a:pt x="104" y="44"/>
                  </a:lnTo>
                  <a:lnTo>
                    <a:pt x="65" y="35"/>
                  </a:lnTo>
                  <a:lnTo>
                    <a:pt x="52" y="33"/>
                  </a:lnTo>
                  <a:lnTo>
                    <a:pt x="38" y="30"/>
                  </a:lnTo>
                  <a:lnTo>
                    <a:pt x="29" y="30"/>
                  </a:lnTo>
                  <a:lnTo>
                    <a:pt x="27" y="29"/>
                  </a:lnTo>
                  <a:lnTo>
                    <a:pt x="27" y="28"/>
                  </a:lnTo>
                  <a:lnTo>
                    <a:pt x="29" y="27"/>
                  </a:lnTo>
                  <a:lnTo>
                    <a:pt x="22" y="29"/>
                  </a:lnTo>
                  <a:lnTo>
                    <a:pt x="16" y="28"/>
                  </a:lnTo>
                  <a:lnTo>
                    <a:pt x="11" y="25"/>
                  </a:lnTo>
                  <a:lnTo>
                    <a:pt x="9" y="20"/>
                  </a:lnTo>
                  <a:lnTo>
                    <a:pt x="8" y="14"/>
                  </a:lnTo>
                  <a:lnTo>
                    <a:pt x="10" y="8"/>
                  </a:lnTo>
                  <a:lnTo>
                    <a:pt x="15" y="4"/>
                  </a:lnTo>
                  <a:lnTo>
                    <a:pt x="24" y="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2" name="Freeform 30"/>
            <p:cNvSpPr>
              <a:spLocks/>
            </p:cNvSpPr>
            <p:nvPr/>
          </p:nvSpPr>
          <p:spPr bwMode="auto">
            <a:xfrm>
              <a:off x="3093" y="3417"/>
              <a:ext cx="177" cy="150"/>
            </a:xfrm>
            <a:custGeom>
              <a:avLst/>
              <a:gdLst/>
              <a:ahLst/>
              <a:cxnLst>
                <a:cxn ang="0">
                  <a:pos x="155" y="0"/>
                </a:cxn>
                <a:cxn ang="0">
                  <a:pos x="161" y="1"/>
                </a:cxn>
                <a:cxn ang="0">
                  <a:pos x="166" y="4"/>
                </a:cxn>
                <a:cxn ang="0">
                  <a:pos x="169" y="10"/>
                </a:cxn>
                <a:cxn ang="0">
                  <a:pos x="170" y="14"/>
                </a:cxn>
                <a:cxn ang="0">
                  <a:pos x="173" y="34"/>
                </a:cxn>
                <a:cxn ang="0">
                  <a:pos x="175" y="60"/>
                </a:cxn>
                <a:cxn ang="0">
                  <a:pos x="176" y="85"/>
                </a:cxn>
                <a:cxn ang="0">
                  <a:pos x="177" y="109"/>
                </a:cxn>
                <a:cxn ang="0">
                  <a:pos x="175" y="116"/>
                </a:cxn>
                <a:cxn ang="0">
                  <a:pos x="170" y="121"/>
                </a:cxn>
                <a:cxn ang="0">
                  <a:pos x="163" y="123"/>
                </a:cxn>
                <a:cxn ang="0">
                  <a:pos x="126" y="126"/>
                </a:cxn>
                <a:cxn ang="0">
                  <a:pos x="89" y="132"/>
                </a:cxn>
                <a:cxn ang="0">
                  <a:pos x="52" y="140"/>
                </a:cxn>
                <a:cxn ang="0">
                  <a:pos x="17" y="150"/>
                </a:cxn>
                <a:cxn ang="0">
                  <a:pos x="10" y="150"/>
                </a:cxn>
                <a:cxn ang="0">
                  <a:pos x="5" y="147"/>
                </a:cxn>
                <a:cxn ang="0">
                  <a:pos x="2" y="143"/>
                </a:cxn>
                <a:cxn ang="0">
                  <a:pos x="0" y="137"/>
                </a:cxn>
                <a:cxn ang="0">
                  <a:pos x="1" y="132"/>
                </a:cxn>
                <a:cxn ang="0">
                  <a:pos x="4" y="127"/>
                </a:cxn>
                <a:cxn ang="0">
                  <a:pos x="10" y="123"/>
                </a:cxn>
                <a:cxn ang="0">
                  <a:pos x="48" y="113"/>
                </a:cxn>
                <a:cxn ang="0">
                  <a:pos x="85" y="104"/>
                </a:cxn>
                <a:cxn ang="0">
                  <a:pos x="124" y="98"/>
                </a:cxn>
                <a:cxn ang="0">
                  <a:pos x="148" y="96"/>
                </a:cxn>
                <a:cxn ang="0">
                  <a:pos x="148" y="71"/>
                </a:cxn>
                <a:cxn ang="0">
                  <a:pos x="147" y="51"/>
                </a:cxn>
                <a:cxn ang="0">
                  <a:pos x="146" y="32"/>
                </a:cxn>
                <a:cxn ang="0">
                  <a:pos x="144" y="22"/>
                </a:cxn>
                <a:cxn ang="0">
                  <a:pos x="143" y="21"/>
                </a:cxn>
                <a:cxn ang="0">
                  <a:pos x="142" y="14"/>
                </a:cxn>
                <a:cxn ang="0">
                  <a:pos x="145" y="7"/>
                </a:cxn>
                <a:cxn ang="0">
                  <a:pos x="149" y="3"/>
                </a:cxn>
                <a:cxn ang="0">
                  <a:pos x="155" y="0"/>
                </a:cxn>
              </a:cxnLst>
              <a:rect l="0" t="0" r="r" b="b"/>
              <a:pathLst>
                <a:path w="177" h="150">
                  <a:moveTo>
                    <a:pt x="155" y="0"/>
                  </a:moveTo>
                  <a:lnTo>
                    <a:pt x="161" y="1"/>
                  </a:lnTo>
                  <a:lnTo>
                    <a:pt x="166" y="4"/>
                  </a:lnTo>
                  <a:lnTo>
                    <a:pt x="169" y="10"/>
                  </a:lnTo>
                  <a:lnTo>
                    <a:pt x="170" y="14"/>
                  </a:lnTo>
                  <a:lnTo>
                    <a:pt x="173" y="34"/>
                  </a:lnTo>
                  <a:lnTo>
                    <a:pt x="175" y="60"/>
                  </a:lnTo>
                  <a:lnTo>
                    <a:pt x="176" y="85"/>
                  </a:lnTo>
                  <a:lnTo>
                    <a:pt x="177" y="109"/>
                  </a:lnTo>
                  <a:lnTo>
                    <a:pt x="175" y="116"/>
                  </a:lnTo>
                  <a:lnTo>
                    <a:pt x="170" y="121"/>
                  </a:lnTo>
                  <a:lnTo>
                    <a:pt x="163" y="123"/>
                  </a:lnTo>
                  <a:lnTo>
                    <a:pt x="126" y="126"/>
                  </a:lnTo>
                  <a:lnTo>
                    <a:pt x="89" y="132"/>
                  </a:lnTo>
                  <a:lnTo>
                    <a:pt x="52" y="140"/>
                  </a:lnTo>
                  <a:lnTo>
                    <a:pt x="17" y="150"/>
                  </a:lnTo>
                  <a:lnTo>
                    <a:pt x="10" y="150"/>
                  </a:lnTo>
                  <a:lnTo>
                    <a:pt x="5" y="147"/>
                  </a:lnTo>
                  <a:lnTo>
                    <a:pt x="2" y="143"/>
                  </a:lnTo>
                  <a:lnTo>
                    <a:pt x="0" y="137"/>
                  </a:lnTo>
                  <a:lnTo>
                    <a:pt x="1" y="132"/>
                  </a:lnTo>
                  <a:lnTo>
                    <a:pt x="4" y="127"/>
                  </a:lnTo>
                  <a:lnTo>
                    <a:pt x="10" y="123"/>
                  </a:lnTo>
                  <a:lnTo>
                    <a:pt x="48" y="113"/>
                  </a:lnTo>
                  <a:lnTo>
                    <a:pt x="85" y="104"/>
                  </a:lnTo>
                  <a:lnTo>
                    <a:pt x="124" y="98"/>
                  </a:lnTo>
                  <a:lnTo>
                    <a:pt x="148" y="96"/>
                  </a:lnTo>
                  <a:lnTo>
                    <a:pt x="148" y="71"/>
                  </a:lnTo>
                  <a:lnTo>
                    <a:pt x="147" y="51"/>
                  </a:lnTo>
                  <a:lnTo>
                    <a:pt x="146" y="32"/>
                  </a:lnTo>
                  <a:lnTo>
                    <a:pt x="144" y="22"/>
                  </a:lnTo>
                  <a:lnTo>
                    <a:pt x="143" y="21"/>
                  </a:lnTo>
                  <a:lnTo>
                    <a:pt x="142" y="14"/>
                  </a:lnTo>
                  <a:lnTo>
                    <a:pt x="145" y="7"/>
                  </a:lnTo>
                  <a:lnTo>
                    <a:pt x="149" y="3"/>
                  </a:lnTo>
                  <a:lnTo>
                    <a:pt x="1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3" name="Freeform 31"/>
            <p:cNvSpPr>
              <a:spLocks/>
            </p:cNvSpPr>
            <p:nvPr/>
          </p:nvSpPr>
          <p:spPr bwMode="auto">
            <a:xfrm>
              <a:off x="3179" y="2244"/>
              <a:ext cx="788" cy="445"/>
            </a:xfrm>
            <a:custGeom>
              <a:avLst/>
              <a:gdLst/>
              <a:ahLst/>
              <a:cxnLst>
                <a:cxn ang="0">
                  <a:pos x="111" y="2"/>
                </a:cxn>
                <a:cxn ang="0">
                  <a:pos x="117" y="11"/>
                </a:cxn>
                <a:cxn ang="0">
                  <a:pos x="115" y="22"/>
                </a:cxn>
                <a:cxn ang="0">
                  <a:pos x="104" y="28"/>
                </a:cxn>
                <a:cxn ang="0">
                  <a:pos x="71" y="34"/>
                </a:cxn>
                <a:cxn ang="0">
                  <a:pos x="48" y="52"/>
                </a:cxn>
                <a:cxn ang="0">
                  <a:pos x="35" y="78"/>
                </a:cxn>
                <a:cxn ang="0">
                  <a:pos x="28" y="109"/>
                </a:cxn>
                <a:cxn ang="0">
                  <a:pos x="26" y="162"/>
                </a:cxn>
                <a:cxn ang="0">
                  <a:pos x="30" y="198"/>
                </a:cxn>
                <a:cxn ang="0">
                  <a:pos x="35" y="245"/>
                </a:cxn>
                <a:cxn ang="0">
                  <a:pos x="136" y="268"/>
                </a:cxn>
                <a:cxn ang="0">
                  <a:pos x="352" y="323"/>
                </a:cxn>
                <a:cxn ang="0">
                  <a:pos x="479" y="362"/>
                </a:cxn>
                <a:cxn ang="0">
                  <a:pos x="567" y="396"/>
                </a:cxn>
                <a:cxn ang="0">
                  <a:pos x="614" y="410"/>
                </a:cxn>
                <a:cxn ang="0">
                  <a:pos x="660" y="418"/>
                </a:cxn>
                <a:cxn ang="0">
                  <a:pos x="705" y="416"/>
                </a:cxn>
                <a:cxn ang="0">
                  <a:pos x="746" y="398"/>
                </a:cxn>
                <a:cxn ang="0">
                  <a:pos x="772" y="380"/>
                </a:cxn>
                <a:cxn ang="0">
                  <a:pos x="784" y="384"/>
                </a:cxn>
                <a:cxn ang="0">
                  <a:pos x="788" y="397"/>
                </a:cxn>
                <a:cxn ang="0">
                  <a:pos x="762" y="421"/>
                </a:cxn>
                <a:cxn ang="0">
                  <a:pos x="717" y="441"/>
                </a:cxn>
                <a:cxn ang="0">
                  <a:pos x="668" y="445"/>
                </a:cxn>
                <a:cxn ang="0">
                  <a:pos x="618" y="438"/>
                </a:cxn>
                <a:cxn ang="0">
                  <a:pos x="568" y="423"/>
                </a:cxn>
                <a:cxn ang="0">
                  <a:pos x="518" y="405"/>
                </a:cxn>
                <a:cxn ang="0">
                  <a:pos x="383" y="359"/>
                </a:cxn>
                <a:cxn ang="0">
                  <a:pos x="202" y="310"/>
                </a:cxn>
                <a:cxn ang="0">
                  <a:pos x="19" y="271"/>
                </a:cxn>
                <a:cxn ang="0">
                  <a:pos x="12" y="268"/>
                </a:cxn>
                <a:cxn ang="0">
                  <a:pos x="10" y="263"/>
                </a:cxn>
                <a:cxn ang="0">
                  <a:pos x="9" y="258"/>
                </a:cxn>
                <a:cxn ang="0">
                  <a:pos x="4" y="206"/>
                </a:cxn>
                <a:cxn ang="0">
                  <a:pos x="0" y="146"/>
                </a:cxn>
                <a:cxn ang="0">
                  <a:pos x="2" y="106"/>
                </a:cxn>
                <a:cxn ang="0">
                  <a:pos x="9" y="70"/>
                </a:cxn>
                <a:cxn ang="0">
                  <a:pos x="23" y="39"/>
                </a:cxn>
                <a:cxn ang="0">
                  <a:pos x="48" y="15"/>
                </a:cxn>
                <a:cxn ang="0">
                  <a:pos x="82" y="3"/>
                </a:cxn>
              </a:cxnLst>
              <a:rect l="0" t="0" r="r" b="b"/>
              <a:pathLst>
                <a:path w="788" h="445">
                  <a:moveTo>
                    <a:pt x="104" y="0"/>
                  </a:moveTo>
                  <a:lnTo>
                    <a:pt x="111" y="2"/>
                  </a:lnTo>
                  <a:lnTo>
                    <a:pt x="115" y="5"/>
                  </a:lnTo>
                  <a:lnTo>
                    <a:pt x="117" y="11"/>
                  </a:lnTo>
                  <a:lnTo>
                    <a:pt x="117" y="16"/>
                  </a:lnTo>
                  <a:lnTo>
                    <a:pt x="115" y="22"/>
                  </a:lnTo>
                  <a:lnTo>
                    <a:pt x="111" y="26"/>
                  </a:lnTo>
                  <a:lnTo>
                    <a:pt x="104" y="28"/>
                  </a:lnTo>
                  <a:lnTo>
                    <a:pt x="86" y="29"/>
                  </a:lnTo>
                  <a:lnTo>
                    <a:pt x="71" y="34"/>
                  </a:lnTo>
                  <a:lnTo>
                    <a:pt x="58" y="42"/>
                  </a:lnTo>
                  <a:lnTo>
                    <a:pt x="48" y="52"/>
                  </a:lnTo>
                  <a:lnTo>
                    <a:pt x="41" y="64"/>
                  </a:lnTo>
                  <a:lnTo>
                    <a:pt x="35" y="78"/>
                  </a:lnTo>
                  <a:lnTo>
                    <a:pt x="30" y="93"/>
                  </a:lnTo>
                  <a:lnTo>
                    <a:pt x="28" y="109"/>
                  </a:lnTo>
                  <a:lnTo>
                    <a:pt x="26" y="126"/>
                  </a:lnTo>
                  <a:lnTo>
                    <a:pt x="26" y="162"/>
                  </a:lnTo>
                  <a:lnTo>
                    <a:pt x="28" y="180"/>
                  </a:lnTo>
                  <a:lnTo>
                    <a:pt x="30" y="198"/>
                  </a:lnTo>
                  <a:lnTo>
                    <a:pt x="33" y="231"/>
                  </a:lnTo>
                  <a:lnTo>
                    <a:pt x="35" y="245"/>
                  </a:lnTo>
                  <a:lnTo>
                    <a:pt x="35" y="246"/>
                  </a:lnTo>
                  <a:lnTo>
                    <a:pt x="136" y="268"/>
                  </a:lnTo>
                  <a:lnTo>
                    <a:pt x="244" y="294"/>
                  </a:lnTo>
                  <a:lnTo>
                    <a:pt x="352" y="323"/>
                  </a:lnTo>
                  <a:lnTo>
                    <a:pt x="459" y="355"/>
                  </a:lnTo>
                  <a:lnTo>
                    <a:pt x="479" y="362"/>
                  </a:lnTo>
                  <a:lnTo>
                    <a:pt x="500" y="370"/>
                  </a:lnTo>
                  <a:lnTo>
                    <a:pt x="567" y="396"/>
                  </a:lnTo>
                  <a:lnTo>
                    <a:pt x="591" y="403"/>
                  </a:lnTo>
                  <a:lnTo>
                    <a:pt x="614" y="410"/>
                  </a:lnTo>
                  <a:lnTo>
                    <a:pt x="637" y="416"/>
                  </a:lnTo>
                  <a:lnTo>
                    <a:pt x="660" y="418"/>
                  </a:lnTo>
                  <a:lnTo>
                    <a:pt x="683" y="418"/>
                  </a:lnTo>
                  <a:lnTo>
                    <a:pt x="705" y="416"/>
                  </a:lnTo>
                  <a:lnTo>
                    <a:pt x="726" y="410"/>
                  </a:lnTo>
                  <a:lnTo>
                    <a:pt x="746" y="398"/>
                  </a:lnTo>
                  <a:lnTo>
                    <a:pt x="765" y="384"/>
                  </a:lnTo>
                  <a:lnTo>
                    <a:pt x="772" y="380"/>
                  </a:lnTo>
                  <a:lnTo>
                    <a:pt x="779" y="381"/>
                  </a:lnTo>
                  <a:lnTo>
                    <a:pt x="784" y="384"/>
                  </a:lnTo>
                  <a:lnTo>
                    <a:pt x="787" y="390"/>
                  </a:lnTo>
                  <a:lnTo>
                    <a:pt x="788" y="397"/>
                  </a:lnTo>
                  <a:lnTo>
                    <a:pt x="784" y="403"/>
                  </a:lnTo>
                  <a:lnTo>
                    <a:pt x="762" y="421"/>
                  </a:lnTo>
                  <a:lnTo>
                    <a:pt x="740" y="433"/>
                  </a:lnTo>
                  <a:lnTo>
                    <a:pt x="717" y="441"/>
                  </a:lnTo>
                  <a:lnTo>
                    <a:pt x="692" y="444"/>
                  </a:lnTo>
                  <a:lnTo>
                    <a:pt x="668" y="445"/>
                  </a:lnTo>
                  <a:lnTo>
                    <a:pt x="643" y="442"/>
                  </a:lnTo>
                  <a:lnTo>
                    <a:pt x="618" y="438"/>
                  </a:lnTo>
                  <a:lnTo>
                    <a:pt x="593" y="431"/>
                  </a:lnTo>
                  <a:lnTo>
                    <a:pt x="568" y="423"/>
                  </a:lnTo>
                  <a:lnTo>
                    <a:pt x="543" y="415"/>
                  </a:lnTo>
                  <a:lnTo>
                    <a:pt x="518" y="405"/>
                  </a:lnTo>
                  <a:lnTo>
                    <a:pt x="471" y="388"/>
                  </a:lnTo>
                  <a:lnTo>
                    <a:pt x="383" y="359"/>
                  </a:lnTo>
                  <a:lnTo>
                    <a:pt x="293" y="333"/>
                  </a:lnTo>
                  <a:lnTo>
                    <a:pt x="202" y="310"/>
                  </a:lnTo>
                  <a:lnTo>
                    <a:pt x="111" y="289"/>
                  </a:lnTo>
                  <a:lnTo>
                    <a:pt x="19" y="271"/>
                  </a:lnTo>
                  <a:lnTo>
                    <a:pt x="14" y="269"/>
                  </a:lnTo>
                  <a:lnTo>
                    <a:pt x="12" y="268"/>
                  </a:lnTo>
                  <a:lnTo>
                    <a:pt x="11" y="265"/>
                  </a:lnTo>
                  <a:lnTo>
                    <a:pt x="10" y="263"/>
                  </a:lnTo>
                  <a:lnTo>
                    <a:pt x="10" y="261"/>
                  </a:lnTo>
                  <a:lnTo>
                    <a:pt x="9" y="258"/>
                  </a:lnTo>
                  <a:lnTo>
                    <a:pt x="7" y="242"/>
                  </a:lnTo>
                  <a:lnTo>
                    <a:pt x="4" y="206"/>
                  </a:lnTo>
                  <a:lnTo>
                    <a:pt x="2" y="186"/>
                  </a:lnTo>
                  <a:lnTo>
                    <a:pt x="0" y="146"/>
                  </a:lnTo>
                  <a:lnTo>
                    <a:pt x="0" y="126"/>
                  </a:lnTo>
                  <a:lnTo>
                    <a:pt x="2" y="106"/>
                  </a:lnTo>
                  <a:lnTo>
                    <a:pt x="4" y="88"/>
                  </a:lnTo>
                  <a:lnTo>
                    <a:pt x="9" y="70"/>
                  </a:lnTo>
                  <a:lnTo>
                    <a:pt x="16" y="54"/>
                  </a:lnTo>
                  <a:lnTo>
                    <a:pt x="23" y="39"/>
                  </a:lnTo>
                  <a:lnTo>
                    <a:pt x="34" y="26"/>
                  </a:lnTo>
                  <a:lnTo>
                    <a:pt x="48" y="15"/>
                  </a:lnTo>
                  <a:lnTo>
                    <a:pt x="63" y="8"/>
                  </a:lnTo>
                  <a:lnTo>
                    <a:pt x="82" y="3"/>
                  </a:lnTo>
                  <a:lnTo>
                    <a:pt x="10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4" name="Freeform 32"/>
            <p:cNvSpPr>
              <a:spLocks/>
            </p:cNvSpPr>
            <p:nvPr/>
          </p:nvSpPr>
          <p:spPr bwMode="auto">
            <a:xfrm>
              <a:off x="3845" y="2374"/>
              <a:ext cx="135" cy="257"/>
            </a:xfrm>
            <a:custGeom>
              <a:avLst/>
              <a:gdLst/>
              <a:ahLst/>
              <a:cxnLst>
                <a:cxn ang="0">
                  <a:pos x="108" y="0"/>
                </a:cxn>
                <a:cxn ang="0">
                  <a:pos x="114" y="0"/>
                </a:cxn>
                <a:cxn ang="0">
                  <a:pos x="120" y="3"/>
                </a:cxn>
                <a:cxn ang="0">
                  <a:pos x="122" y="9"/>
                </a:cxn>
                <a:cxn ang="0">
                  <a:pos x="127" y="55"/>
                </a:cxn>
                <a:cxn ang="0">
                  <a:pos x="129" y="148"/>
                </a:cxn>
                <a:cxn ang="0">
                  <a:pos x="130" y="194"/>
                </a:cxn>
                <a:cxn ang="0">
                  <a:pos x="135" y="240"/>
                </a:cxn>
                <a:cxn ang="0">
                  <a:pos x="135" y="247"/>
                </a:cxn>
                <a:cxn ang="0">
                  <a:pos x="132" y="252"/>
                </a:cxn>
                <a:cxn ang="0">
                  <a:pos x="127" y="255"/>
                </a:cxn>
                <a:cxn ang="0">
                  <a:pos x="121" y="257"/>
                </a:cxn>
                <a:cxn ang="0">
                  <a:pos x="116" y="256"/>
                </a:cxn>
                <a:cxn ang="0">
                  <a:pos x="112" y="253"/>
                </a:cxn>
                <a:cxn ang="0">
                  <a:pos x="109" y="247"/>
                </a:cxn>
                <a:cxn ang="0">
                  <a:pos x="104" y="201"/>
                </a:cxn>
                <a:cxn ang="0">
                  <a:pos x="102" y="155"/>
                </a:cxn>
                <a:cxn ang="0">
                  <a:pos x="102" y="108"/>
                </a:cxn>
                <a:cxn ang="0">
                  <a:pos x="101" y="63"/>
                </a:cxn>
                <a:cxn ang="0">
                  <a:pos x="97" y="32"/>
                </a:cxn>
                <a:cxn ang="0">
                  <a:pos x="92" y="34"/>
                </a:cxn>
                <a:cxn ang="0">
                  <a:pos x="68" y="41"/>
                </a:cxn>
                <a:cxn ang="0">
                  <a:pos x="44" y="49"/>
                </a:cxn>
                <a:cxn ang="0">
                  <a:pos x="20" y="58"/>
                </a:cxn>
                <a:cxn ang="0">
                  <a:pos x="13" y="60"/>
                </a:cxn>
                <a:cxn ang="0">
                  <a:pos x="7" y="58"/>
                </a:cxn>
                <a:cxn ang="0">
                  <a:pos x="1" y="54"/>
                </a:cxn>
                <a:cxn ang="0">
                  <a:pos x="0" y="47"/>
                </a:cxn>
                <a:cxn ang="0">
                  <a:pos x="1" y="38"/>
                </a:cxn>
                <a:cxn ang="0">
                  <a:pos x="5" y="31"/>
                </a:cxn>
                <a:cxn ang="0">
                  <a:pos x="10" y="25"/>
                </a:cxn>
                <a:cxn ang="0">
                  <a:pos x="31" y="10"/>
                </a:cxn>
                <a:cxn ang="0">
                  <a:pos x="37" y="6"/>
                </a:cxn>
                <a:cxn ang="0">
                  <a:pos x="43" y="6"/>
                </a:cxn>
                <a:cxn ang="0">
                  <a:pos x="49" y="9"/>
                </a:cxn>
                <a:cxn ang="0">
                  <a:pos x="53" y="13"/>
                </a:cxn>
                <a:cxn ang="0">
                  <a:pos x="55" y="18"/>
                </a:cxn>
                <a:cxn ang="0">
                  <a:pos x="78" y="10"/>
                </a:cxn>
                <a:cxn ang="0">
                  <a:pos x="102" y="1"/>
                </a:cxn>
                <a:cxn ang="0">
                  <a:pos x="108" y="0"/>
                </a:cxn>
              </a:cxnLst>
              <a:rect l="0" t="0" r="r" b="b"/>
              <a:pathLst>
                <a:path w="135" h="257">
                  <a:moveTo>
                    <a:pt x="108" y="0"/>
                  </a:moveTo>
                  <a:lnTo>
                    <a:pt x="114" y="0"/>
                  </a:lnTo>
                  <a:lnTo>
                    <a:pt x="120" y="3"/>
                  </a:lnTo>
                  <a:lnTo>
                    <a:pt x="122" y="9"/>
                  </a:lnTo>
                  <a:lnTo>
                    <a:pt x="127" y="55"/>
                  </a:lnTo>
                  <a:lnTo>
                    <a:pt x="129" y="148"/>
                  </a:lnTo>
                  <a:lnTo>
                    <a:pt x="130" y="194"/>
                  </a:lnTo>
                  <a:lnTo>
                    <a:pt x="135" y="240"/>
                  </a:lnTo>
                  <a:lnTo>
                    <a:pt x="135" y="247"/>
                  </a:lnTo>
                  <a:lnTo>
                    <a:pt x="132" y="252"/>
                  </a:lnTo>
                  <a:lnTo>
                    <a:pt x="127" y="255"/>
                  </a:lnTo>
                  <a:lnTo>
                    <a:pt x="121" y="257"/>
                  </a:lnTo>
                  <a:lnTo>
                    <a:pt x="116" y="256"/>
                  </a:lnTo>
                  <a:lnTo>
                    <a:pt x="112" y="253"/>
                  </a:lnTo>
                  <a:lnTo>
                    <a:pt x="109" y="247"/>
                  </a:lnTo>
                  <a:lnTo>
                    <a:pt x="104" y="201"/>
                  </a:lnTo>
                  <a:lnTo>
                    <a:pt x="102" y="155"/>
                  </a:lnTo>
                  <a:lnTo>
                    <a:pt x="102" y="108"/>
                  </a:lnTo>
                  <a:lnTo>
                    <a:pt x="101" y="63"/>
                  </a:lnTo>
                  <a:lnTo>
                    <a:pt x="97" y="32"/>
                  </a:lnTo>
                  <a:lnTo>
                    <a:pt x="92" y="34"/>
                  </a:lnTo>
                  <a:lnTo>
                    <a:pt x="68" y="41"/>
                  </a:lnTo>
                  <a:lnTo>
                    <a:pt x="44" y="49"/>
                  </a:lnTo>
                  <a:lnTo>
                    <a:pt x="20" y="58"/>
                  </a:lnTo>
                  <a:lnTo>
                    <a:pt x="13" y="60"/>
                  </a:lnTo>
                  <a:lnTo>
                    <a:pt x="7" y="58"/>
                  </a:lnTo>
                  <a:lnTo>
                    <a:pt x="1" y="54"/>
                  </a:lnTo>
                  <a:lnTo>
                    <a:pt x="0" y="47"/>
                  </a:lnTo>
                  <a:lnTo>
                    <a:pt x="1" y="38"/>
                  </a:lnTo>
                  <a:lnTo>
                    <a:pt x="5" y="31"/>
                  </a:lnTo>
                  <a:lnTo>
                    <a:pt x="10" y="25"/>
                  </a:lnTo>
                  <a:lnTo>
                    <a:pt x="31" y="10"/>
                  </a:lnTo>
                  <a:lnTo>
                    <a:pt x="37" y="6"/>
                  </a:lnTo>
                  <a:lnTo>
                    <a:pt x="43" y="6"/>
                  </a:lnTo>
                  <a:lnTo>
                    <a:pt x="49" y="9"/>
                  </a:lnTo>
                  <a:lnTo>
                    <a:pt x="53" y="13"/>
                  </a:lnTo>
                  <a:lnTo>
                    <a:pt x="55" y="18"/>
                  </a:lnTo>
                  <a:lnTo>
                    <a:pt x="78" y="10"/>
                  </a:lnTo>
                  <a:lnTo>
                    <a:pt x="102" y="1"/>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5" name="Freeform 33"/>
            <p:cNvSpPr>
              <a:spLocks/>
            </p:cNvSpPr>
            <p:nvPr/>
          </p:nvSpPr>
          <p:spPr bwMode="auto">
            <a:xfrm>
              <a:off x="3269" y="2305"/>
              <a:ext cx="631" cy="158"/>
            </a:xfrm>
            <a:custGeom>
              <a:avLst/>
              <a:gdLst/>
              <a:ahLst/>
              <a:cxnLst>
                <a:cxn ang="0">
                  <a:pos x="10" y="0"/>
                </a:cxn>
                <a:cxn ang="0">
                  <a:pos x="17" y="0"/>
                </a:cxn>
                <a:cxn ang="0">
                  <a:pos x="91" y="24"/>
                </a:cxn>
                <a:cxn ang="0">
                  <a:pos x="237" y="74"/>
                </a:cxn>
                <a:cxn ang="0">
                  <a:pos x="311" y="96"/>
                </a:cxn>
                <a:cxn ang="0">
                  <a:pos x="353" y="107"/>
                </a:cxn>
                <a:cxn ang="0">
                  <a:pos x="396" y="118"/>
                </a:cxn>
                <a:cxn ang="0">
                  <a:pos x="439" y="126"/>
                </a:cxn>
                <a:cxn ang="0">
                  <a:pos x="482" y="130"/>
                </a:cxn>
                <a:cxn ang="0">
                  <a:pos x="501" y="131"/>
                </a:cxn>
                <a:cxn ang="0">
                  <a:pos x="520" y="132"/>
                </a:cxn>
                <a:cxn ang="0">
                  <a:pos x="539" y="131"/>
                </a:cxn>
                <a:cxn ang="0">
                  <a:pos x="575" y="124"/>
                </a:cxn>
                <a:cxn ang="0">
                  <a:pos x="592" y="116"/>
                </a:cxn>
                <a:cxn ang="0">
                  <a:pos x="607" y="106"/>
                </a:cxn>
                <a:cxn ang="0">
                  <a:pos x="613" y="102"/>
                </a:cxn>
                <a:cxn ang="0">
                  <a:pos x="619" y="103"/>
                </a:cxn>
                <a:cxn ang="0">
                  <a:pos x="625" y="106"/>
                </a:cxn>
                <a:cxn ang="0">
                  <a:pos x="629" y="109"/>
                </a:cxn>
                <a:cxn ang="0">
                  <a:pos x="631" y="114"/>
                </a:cxn>
                <a:cxn ang="0">
                  <a:pos x="631" y="120"/>
                </a:cxn>
                <a:cxn ang="0">
                  <a:pos x="627" y="126"/>
                </a:cxn>
                <a:cxn ang="0">
                  <a:pos x="608" y="138"/>
                </a:cxn>
                <a:cxn ang="0">
                  <a:pos x="589" y="147"/>
                </a:cxn>
                <a:cxn ang="0">
                  <a:pos x="569" y="153"/>
                </a:cxn>
                <a:cxn ang="0">
                  <a:pos x="548" y="157"/>
                </a:cxn>
                <a:cxn ang="0">
                  <a:pos x="526" y="158"/>
                </a:cxn>
                <a:cxn ang="0">
                  <a:pos x="505" y="158"/>
                </a:cxn>
                <a:cxn ang="0">
                  <a:pos x="461" y="156"/>
                </a:cxn>
                <a:cxn ang="0">
                  <a:pos x="417" y="150"/>
                </a:cxn>
                <a:cxn ang="0">
                  <a:pos x="373" y="140"/>
                </a:cxn>
                <a:cxn ang="0">
                  <a:pos x="330" y="130"/>
                </a:cxn>
                <a:cxn ang="0">
                  <a:pos x="266" y="111"/>
                </a:cxn>
                <a:cxn ang="0">
                  <a:pos x="202" y="90"/>
                </a:cxn>
                <a:cxn ang="0">
                  <a:pos x="74" y="47"/>
                </a:cxn>
                <a:cxn ang="0">
                  <a:pos x="10" y="27"/>
                </a:cxn>
                <a:cxn ang="0">
                  <a:pos x="4" y="24"/>
                </a:cxn>
                <a:cxn ang="0">
                  <a:pos x="1" y="19"/>
                </a:cxn>
                <a:cxn ang="0">
                  <a:pos x="0" y="13"/>
                </a:cxn>
                <a:cxn ang="0">
                  <a:pos x="2" y="8"/>
                </a:cxn>
                <a:cxn ang="0">
                  <a:pos x="5" y="3"/>
                </a:cxn>
                <a:cxn ang="0">
                  <a:pos x="10" y="0"/>
                </a:cxn>
              </a:cxnLst>
              <a:rect l="0" t="0" r="r" b="b"/>
              <a:pathLst>
                <a:path w="631" h="158">
                  <a:moveTo>
                    <a:pt x="10" y="0"/>
                  </a:moveTo>
                  <a:lnTo>
                    <a:pt x="17" y="0"/>
                  </a:lnTo>
                  <a:lnTo>
                    <a:pt x="91" y="24"/>
                  </a:lnTo>
                  <a:lnTo>
                    <a:pt x="237" y="74"/>
                  </a:lnTo>
                  <a:lnTo>
                    <a:pt x="311" y="96"/>
                  </a:lnTo>
                  <a:lnTo>
                    <a:pt x="353" y="107"/>
                  </a:lnTo>
                  <a:lnTo>
                    <a:pt x="396" y="118"/>
                  </a:lnTo>
                  <a:lnTo>
                    <a:pt x="439" y="126"/>
                  </a:lnTo>
                  <a:lnTo>
                    <a:pt x="482" y="130"/>
                  </a:lnTo>
                  <a:lnTo>
                    <a:pt x="501" y="131"/>
                  </a:lnTo>
                  <a:lnTo>
                    <a:pt x="520" y="132"/>
                  </a:lnTo>
                  <a:lnTo>
                    <a:pt x="539" y="131"/>
                  </a:lnTo>
                  <a:lnTo>
                    <a:pt x="575" y="124"/>
                  </a:lnTo>
                  <a:lnTo>
                    <a:pt x="592" y="116"/>
                  </a:lnTo>
                  <a:lnTo>
                    <a:pt x="607" y="106"/>
                  </a:lnTo>
                  <a:lnTo>
                    <a:pt x="613" y="102"/>
                  </a:lnTo>
                  <a:lnTo>
                    <a:pt x="619" y="103"/>
                  </a:lnTo>
                  <a:lnTo>
                    <a:pt x="625" y="106"/>
                  </a:lnTo>
                  <a:lnTo>
                    <a:pt x="629" y="109"/>
                  </a:lnTo>
                  <a:lnTo>
                    <a:pt x="631" y="114"/>
                  </a:lnTo>
                  <a:lnTo>
                    <a:pt x="631" y="120"/>
                  </a:lnTo>
                  <a:lnTo>
                    <a:pt x="627" y="126"/>
                  </a:lnTo>
                  <a:lnTo>
                    <a:pt x="608" y="138"/>
                  </a:lnTo>
                  <a:lnTo>
                    <a:pt x="589" y="147"/>
                  </a:lnTo>
                  <a:lnTo>
                    <a:pt x="569" y="153"/>
                  </a:lnTo>
                  <a:lnTo>
                    <a:pt x="548" y="157"/>
                  </a:lnTo>
                  <a:lnTo>
                    <a:pt x="526" y="158"/>
                  </a:lnTo>
                  <a:lnTo>
                    <a:pt x="505" y="158"/>
                  </a:lnTo>
                  <a:lnTo>
                    <a:pt x="461" y="156"/>
                  </a:lnTo>
                  <a:lnTo>
                    <a:pt x="417" y="150"/>
                  </a:lnTo>
                  <a:lnTo>
                    <a:pt x="373" y="140"/>
                  </a:lnTo>
                  <a:lnTo>
                    <a:pt x="330" y="130"/>
                  </a:lnTo>
                  <a:lnTo>
                    <a:pt x="266" y="111"/>
                  </a:lnTo>
                  <a:lnTo>
                    <a:pt x="202" y="90"/>
                  </a:lnTo>
                  <a:lnTo>
                    <a:pt x="74" y="47"/>
                  </a:lnTo>
                  <a:lnTo>
                    <a:pt x="10" y="27"/>
                  </a:lnTo>
                  <a:lnTo>
                    <a:pt x="4" y="24"/>
                  </a:lnTo>
                  <a:lnTo>
                    <a:pt x="1" y="19"/>
                  </a:lnTo>
                  <a:lnTo>
                    <a:pt x="0" y="13"/>
                  </a:lnTo>
                  <a:lnTo>
                    <a:pt x="2" y="8"/>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6" name="Freeform 34"/>
            <p:cNvSpPr>
              <a:spLocks/>
            </p:cNvSpPr>
            <p:nvPr/>
          </p:nvSpPr>
          <p:spPr bwMode="auto">
            <a:xfrm>
              <a:off x="3262" y="2231"/>
              <a:ext cx="83" cy="88"/>
            </a:xfrm>
            <a:custGeom>
              <a:avLst/>
              <a:gdLst/>
              <a:ahLst/>
              <a:cxnLst>
                <a:cxn ang="0">
                  <a:pos x="17" y="0"/>
                </a:cxn>
                <a:cxn ang="0">
                  <a:pos x="28" y="2"/>
                </a:cxn>
                <a:cxn ang="0">
                  <a:pos x="39" y="4"/>
                </a:cxn>
                <a:cxn ang="0">
                  <a:pos x="50" y="9"/>
                </a:cxn>
                <a:cxn ang="0">
                  <a:pos x="60" y="13"/>
                </a:cxn>
                <a:cxn ang="0">
                  <a:pos x="70" y="20"/>
                </a:cxn>
                <a:cxn ang="0">
                  <a:pos x="78" y="28"/>
                </a:cxn>
                <a:cxn ang="0">
                  <a:pos x="82" y="38"/>
                </a:cxn>
                <a:cxn ang="0">
                  <a:pos x="83" y="49"/>
                </a:cxn>
                <a:cxn ang="0">
                  <a:pos x="80" y="59"/>
                </a:cxn>
                <a:cxn ang="0">
                  <a:pos x="74" y="67"/>
                </a:cxn>
                <a:cxn ang="0">
                  <a:pos x="66" y="73"/>
                </a:cxn>
                <a:cxn ang="0">
                  <a:pos x="57" y="79"/>
                </a:cxn>
                <a:cxn ang="0">
                  <a:pos x="47" y="84"/>
                </a:cxn>
                <a:cxn ang="0">
                  <a:pos x="38" y="87"/>
                </a:cxn>
                <a:cxn ang="0">
                  <a:pos x="32" y="88"/>
                </a:cxn>
                <a:cxn ang="0">
                  <a:pos x="27" y="86"/>
                </a:cxn>
                <a:cxn ang="0">
                  <a:pos x="23" y="81"/>
                </a:cxn>
                <a:cxn ang="0">
                  <a:pos x="22" y="76"/>
                </a:cxn>
                <a:cxn ang="0">
                  <a:pos x="22" y="70"/>
                </a:cxn>
                <a:cxn ang="0">
                  <a:pos x="25" y="65"/>
                </a:cxn>
                <a:cxn ang="0">
                  <a:pos x="31" y="61"/>
                </a:cxn>
                <a:cxn ang="0">
                  <a:pos x="35" y="60"/>
                </a:cxn>
                <a:cxn ang="0">
                  <a:pos x="41" y="58"/>
                </a:cxn>
                <a:cxn ang="0">
                  <a:pos x="47" y="54"/>
                </a:cxn>
                <a:cxn ang="0">
                  <a:pos x="53" y="51"/>
                </a:cxn>
                <a:cxn ang="0">
                  <a:pos x="55" y="47"/>
                </a:cxn>
                <a:cxn ang="0">
                  <a:pos x="54" y="43"/>
                </a:cxn>
                <a:cxn ang="0">
                  <a:pos x="44" y="36"/>
                </a:cxn>
                <a:cxn ang="0">
                  <a:pos x="34" y="31"/>
                </a:cxn>
                <a:cxn ang="0">
                  <a:pos x="22" y="28"/>
                </a:cxn>
                <a:cxn ang="0">
                  <a:pos x="10" y="27"/>
                </a:cxn>
                <a:cxn ang="0">
                  <a:pos x="4" y="24"/>
                </a:cxn>
                <a:cxn ang="0">
                  <a:pos x="1" y="20"/>
                </a:cxn>
                <a:cxn ang="0">
                  <a:pos x="0" y="15"/>
                </a:cxn>
                <a:cxn ang="0">
                  <a:pos x="2" y="9"/>
                </a:cxn>
                <a:cxn ang="0">
                  <a:pos x="5" y="3"/>
                </a:cxn>
                <a:cxn ang="0">
                  <a:pos x="10" y="1"/>
                </a:cxn>
                <a:cxn ang="0">
                  <a:pos x="17" y="0"/>
                </a:cxn>
              </a:cxnLst>
              <a:rect l="0" t="0" r="r" b="b"/>
              <a:pathLst>
                <a:path w="83" h="88">
                  <a:moveTo>
                    <a:pt x="17" y="0"/>
                  </a:moveTo>
                  <a:lnTo>
                    <a:pt x="28" y="2"/>
                  </a:lnTo>
                  <a:lnTo>
                    <a:pt x="39" y="4"/>
                  </a:lnTo>
                  <a:lnTo>
                    <a:pt x="50" y="9"/>
                  </a:lnTo>
                  <a:lnTo>
                    <a:pt x="60" y="13"/>
                  </a:lnTo>
                  <a:lnTo>
                    <a:pt x="70" y="20"/>
                  </a:lnTo>
                  <a:lnTo>
                    <a:pt x="78" y="28"/>
                  </a:lnTo>
                  <a:lnTo>
                    <a:pt x="82" y="38"/>
                  </a:lnTo>
                  <a:lnTo>
                    <a:pt x="83" y="49"/>
                  </a:lnTo>
                  <a:lnTo>
                    <a:pt x="80" y="59"/>
                  </a:lnTo>
                  <a:lnTo>
                    <a:pt x="74" y="67"/>
                  </a:lnTo>
                  <a:lnTo>
                    <a:pt x="66" y="73"/>
                  </a:lnTo>
                  <a:lnTo>
                    <a:pt x="57" y="79"/>
                  </a:lnTo>
                  <a:lnTo>
                    <a:pt x="47" y="84"/>
                  </a:lnTo>
                  <a:lnTo>
                    <a:pt x="38" y="87"/>
                  </a:lnTo>
                  <a:lnTo>
                    <a:pt x="32" y="88"/>
                  </a:lnTo>
                  <a:lnTo>
                    <a:pt x="27" y="86"/>
                  </a:lnTo>
                  <a:lnTo>
                    <a:pt x="23" y="81"/>
                  </a:lnTo>
                  <a:lnTo>
                    <a:pt x="22" y="76"/>
                  </a:lnTo>
                  <a:lnTo>
                    <a:pt x="22" y="70"/>
                  </a:lnTo>
                  <a:lnTo>
                    <a:pt x="25" y="65"/>
                  </a:lnTo>
                  <a:lnTo>
                    <a:pt x="31" y="61"/>
                  </a:lnTo>
                  <a:lnTo>
                    <a:pt x="35" y="60"/>
                  </a:lnTo>
                  <a:lnTo>
                    <a:pt x="41" y="58"/>
                  </a:lnTo>
                  <a:lnTo>
                    <a:pt x="47" y="54"/>
                  </a:lnTo>
                  <a:lnTo>
                    <a:pt x="53" y="51"/>
                  </a:lnTo>
                  <a:lnTo>
                    <a:pt x="55" y="47"/>
                  </a:lnTo>
                  <a:lnTo>
                    <a:pt x="54" y="43"/>
                  </a:lnTo>
                  <a:lnTo>
                    <a:pt x="44" y="36"/>
                  </a:lnTo>
                  <a:lnTo>
                    <a:pt x="34" y="31"/>
                  </a:lnTo>
                  <a:lnTo>
                    <a:pt x="22" y="28"/>
                  </a:lnTo>
                  <a:lnTo>
                    <a:pt x="10" y="27"/>
                  </a:lnTo>
                  <a:lnTo>
                    <a:pt x="4" y="24"/>
                  </a:lnTo>
                  <a:lnTo>
                    <a:pt x="1" y="20"/>
                  </a:lnTo>
                  <a:lnTo>
                    <a:pt x="0" y="15"/>
                  </a:lnTo>
                  <a:lnTo>
                    <a:pt x="2" y="9"/>
                  </a:lnTo>
                  <a:lnTo>
                    <a:pt x="5" y="3"/>
                  </a:lnTo>
                  <a:lnTo>
                    <a:pt x="10" y="1"/>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7" name="Freeform 35"/>
            <p:cNvSpPr>
              <a:spLocks/>
            </p:cNvSpPr>
            <p:nvPr/>
          </p:nvSpPr>
          <p:spPr bwMode="auto">
            <a:xfrm>
              <a:off x="3160" y="3072"/>
              <a:ext cx="773" cy="440"/>
            </a:xfrm>
            <a:custGeom>
              <a:avLst/>
              <a:gdLst/>
              <a:ahLst/>
              <a:cxnLst>
                <a:cxn ang="0">
                  <a:pos x="79" y="1"/>
                </a:cxn>
                <a:cxn ang="0">
                  <a:pos x="88" y="9"/>
                </a:cxn>
                <a:cxn ang="0">
                  <a:pos x="85" y="23"/>
                </a:cxn>
                <a:cxn ang="0">
                  <a:pos x="61" y="53"/>
                </a:cxn>
                <a:cxn ang="0">
                  <a:pos x="43" y="88"/>
                </a:cxn>
                <a:cxn ang="0">
                  <a:pos x="32" y="126"/>
                </a:cxn>
                <a:cxn ang="0">
                  <a:pos x="30" y="163"/>
                </a:cxn>
                <a:cxn ang="0">
                  <a:pos x="36" y="199"/>
                </a:cxn>
                <a:cxn ang="0">
                  <a:pos x="56" y="230"/>
                </a:cxn>
                <a:cxn ang="0">
                  <a:pos x="89" y="254"/>
                </a:cxn>
                <a:cxn ang="0">
                  <a:pos x="148" y="275"/>
                </a:cxn>
                <a:cxn ang="0">
                  <a:pos x="256" y="306"/>
                </a:cxn>
                <a:cxn ang="0">
                  <a:pos x="363" y="345"/>
                </a:cxn>
                <a:cxn ang="0">
                  <a:pos x="484" y="386"/>
                </a:cxn>
                <a:cxn ang="0">
                  <a:pos x="567" y="406"/>
                </a:cxn>
                <a:cxn ang="0">
                  <a:pos x="610" y="411"/>
                </a:cxn>
                <a:cxn ang="0">
                  <a:pos x="654" y="412"/>
                </a:cxn>
                <a:cxn ang="0">
                  <a:pos x="696" y="403"/>
                </a:cxn>
                <a:cxn ang="0">
                  <a:pos x="734" y="384"/>
                </a:cxn>
                <a:cxn ang="0">
                  <a:pos x="756" y="365"/>
                </a:cxn>
                <a:cxn ang="0">
                  <a:pos x="769" y="370"/>
                </a:cxn>
                <a:cxn ang="0">
                  <a:pos x="773" y="383"/>
                </a:cxn>
                <a:cxn ang="0">
                  <a:pos x="751" y="406"/>
                </a:cxn>
                <a:cxn ang="0">
                  <a:pos x="711" y="428"/>
                </a:cxn>
                <a:cxn ang="0">
                  <a:pos x="664" y="438"/>
                </a:cxn>
                <a:cxn ang="0">
                  <a:pos x="616" y="439"/>
                </a:cxn>
                <a:cxn ang="0">
                  <a:pos x="568" y="434"/>
                </a:cxn>
                <a:cxn ang="0">
                  <a:pos x="489" y="415"/>
                </a:cxn>
                <a:cxn ang="0">
                  <a:pos x="322" y="359"/>
                </a:cxn>
                <a:cxn ang="0">
                  <a:pos x="205" y="319"/>
                </a:cxn>
                <a:cxn ang="0">
                  <a:pos x="124" y="296"/>
                </a:cxn>
                <a:cxn ang="0">
                  <a:pos x="86" y="282"/>
                </a:cxn>
                <a:cxn ang="0">
                  <a:pos x="50" y="263"/>
                </a:cxn>
                <a:cxn ang="0">
                  <a:pos x="20" y="228"/>
                </a:cxn>
                <a:cxn ang="0">
                  <a:pos x="3" y="183"/>
                </a:cxn>
                <a:cxn ang="0">
                  <a:pos x="2" y="135"/>
                </a:cxn>
                <a:cxn ang="0">
                  <a:pos x="13" y="87"/>
                </a:cxn>
                <a:cxn ang="0">
                  <a:pos x="36" y="42"/>
                </a:cxn>
                <a:cxn ang="0">
                  <a:pos x="66" y="4"/>
                </a:cxn>
              </a:cxnLst>
              <a:rect l="0" t="0" r="r" b="b"/>
              <a:pathLst>
                <a:path w="773" h="440">
                  <a:moveTo>
                    <a:pt x="73" y="0"/>
                  </a:moveTo>
                  <a:lnTo>
                    <a:pt x="79" y="1"/>
                  </a:lnTo>
                  <a:lnTo>
                    <a:pt x="85" y="4"/>
                  </a:lnTo>
                  <a:lnTo>
                    <a:pt x="88" y="9"/>
                  </a:lnTo>
                  <a:lnTo>
                    <a:pt x="89" y="16"/>
                  </a:lnTo>
                  <a:lnTo>
                    <a:pt x="85" y="23"/>
                  </a:lnTo>
                  <a:lnTo>
                    <a:pt x="73" y="37"/>
                  </a:lnTo>
                  <a:lnTo>
                    <a:pt x="61" y="53"/>
                  </a:lnTo>
                  <a:lnTo>
                    <a:pt x="51" y="70"/>
                  </a:lnTo>
                  <a:lnTo>
                    <a:pt x="43" y="88"/>
                  </a:lnTo>
                  <a:lnTo>
                    <a:pt x="36" y="107"/>
                  </a:lnTo>
                  <a:lnTo>
                    <a:pt x="32" y="126"/>
                  </a:lnTo>
                  <a:lnTo>
                    <a:pt x="30" y="145"/>
                  </a:lnTo>
                  <a:lnTo>
                    <a:pt x="30" y="163"/>
                  </a:lnTo>
                  <a:lnTo>
                    <a:pt x="31" y="181"/>
                  </a:lnTo>
                  <a:lnTo>
                    <a:pt x="36" y="199"/>
                  </a:lnTo>
                  <a:lnTo>
                    <a:pt x="45" y="215"/>
                  </a:lnTo>
                  <a:lnTo>
                    <a:pt x="56" y="230"/>
                  </a:lnTo>
                  <a:lnTo>
                    <a:pt x="71" y="243"/>
                  </a:lnTo>
                  <a:lnTo>
                    <a:pt x="89" y="254"/>
                  </a:lnTo>
                  <a:lnTo>
                    <a:pt x="118" y="266"/>
                  </a:lnTo>
                  <a:lnTo>
                    <a:pt x="148" y="275"/>
                  </a:lnTo>
                  <a:lnTo>
                    <a:pt x="208" y="290"/>
                  </a:lnTo>
                  <a:lnTo>
                    <a:pt x="256" y="306"/>
                  </a:lnTo>
                  <a:lnTo>
                    <a:pt x="302" y="323"/>
                  </a:lnTo>
                  <a:lnTo>
                    <a:pt x="363" y="345"/>
                  </a:lnTo>
                  <a:lnTo>
                    <a:pt x="423" y="367"/>
                  </a:lnTo>
                  <a:lnTo>
                    <a:pt x="484" y="386"/>
                  </a:lnTo>
                  <a:lnTo>
                    <a:pt x="547" y="402"/>
                  </a:lnTo>
                  <a:lnTo>
                    <a:pt x="567" y="406"/>
                  </a:lnTo>
                  <a:lnTo>
                    <a:pt x="588" y="409"/>
                  </a:lnTo>
                  <a:lnTo>
                    <a:pt x="610" y="411"/>
                  </a:lnTo>
                  <a:lnTo>
                    <a:pt x="632" y="412"/>
                  </a:lnTo>
                  <a:lnTo>
                    <a:pt x="654" y="412"/>
                  </a:lnTo>
                  <a:lnTo>
                    <a:pt x="675" y="409"/>
                  </a:lnTo>
                  <a:lnTo>
                    <a:pt x="696" y="403"/>
                  </a:lnTo>
                  <a:lnTo>
                    <a:pt x="716" y="396"/>
                  </a:lnTo>
                  <a:lnTo>
                    <a:pt x="734" y="384"/>
                  </a:lnTo>
                  <a:lnTo>
                    <a:pt x="750" y="370"/>
                  </a:lnTo>
                  <a:lnTo>
                    <a:pt x="756" y="365"/>
                  </a:lnTo>
                  <a:lnTo>
                    <a:pt x="763" y="366"/>
                  </a:lnTo>
                  <a:lnTo>
                    <a:pt x="769" y="370"/>
                  </a:lnTo>
                  <a:lnTo>
                    <a:pt x="773" y="376"/>
                  </a:lnTo>
                  <a:lnTo>
                    <a:pt x="773" y="383"/>
                  </a:lnTo>
                  <a:lnTo>
                    <a:pt x="769" y="390"/>
                  </a:lnTo>
                  <a:lnTo>
                    <a:pt x="751" y="406"/>
                  </a:lnTo>
                  <a:lnTo>
                    <a:pt x="731" y="418"/>
                  </a:lnTo>
                  <a:lnTo>
                    <a:pt x="711" y="428"/>
                  </a:lnTo>
                  <a:lnTo>
                    <a:pt x="688" y="435"/>
                  </a:lnTo>
                  <a:lnTo>
                    <a:pt x="664" y="438"/>
                  </a:lnTo>
                  <a:lnTo>
                    <a:pt x="641" y="440"/>
                  </a:lnTo>
                  <a:lnTo>
                    <a:pt x="616" y="439"/>
                  </a:lnTo>
                  <a:lnTo>
                    <a:pt x="592" y="437"/>
                  </a:lnTo>
                  <a:lnTo>
                    <a:pt x="568" y="434"/>
                  </a:lnTo>
                  <a:lnTo>
                    <a:pt x="546" y="429"/>
                  </a:lnTo>
                  <a:lnTo>
                    <a:pt x="489" y="415"/>
                  </a:lnTo>
                  <a:lnTo>
                    <a:pt x="433" y="399"/>
                  </a:lnTo>
                  <a:lnTo>
                    <a:pt x="322" y="359"/>
                  </a:lnTo>
                  <a:lnTo>
                    <a:pt x="267" y="339"/>
                  </a:lnTo>
                  <a:lnTo>
                    <a:pt x="205" y="319"/>
                  </a:lnTo>
                  <a:lnTo>
                    <a:pt x="143" y="301"/>
                  </a:lnTo>
                  <a:lnTo>
                    <a:pt x="124" y="296"/>
                  </a:lnTo>
                  <a:lnTo>
                    <a:pt x="105" y="290"/>
                  </a:lnTo>
                  <a:lnTo>
                    <a:pt x="86" y="282"/>
                  </a:lnTo>
                  <a:lnTo>
                    <a:pt x="67" y="274"/>
                  </a:lnTo>
                  <a:lnTo>
                    <a:pt x="50" y="263"/>
                  </a:lnTo>
                  <a:lnTo>
                    <a:pt x="36" y="249"/>
                  </a:lnTo>
                  <a:lnTo>
                    <a:pt x="20" y="228"/>
                  </a:lnTo>
                  <a:lnTo>
                    <a:pt x="10" y="206"/>
                  </a:lnTo>
                  <a:lnTo>
                    <a:pt x="3" y="183"/>
                  </a:lnTo>
                  <a:lnTo>
                    <a:pt x="0" y="159"/>
                  </a:lnTo>
                  <a:lnTo>
                    <a:pt x="2" y="135"/>
                  </a:lnTo>
                  <a:lnTo>
                    <a:pt x="6" y="110"/>
                  </a:lnTo>
                  <a:lnTo>
                    <a:pt x="13" y="87"/>
                  </a:lnTo>
                  <a:lnTo>
                    <a:pt x="23" y="64"/>
                  </a:lnTo>
                  <a:lnTo>
                    <a:pt x="36" y="42"/>
                  </a:lnTo>
                  <a:lnTo>
                    <a:pt x="49" y="22"/>
                  </a:lnTo>
                  <a:lnTo>
                    <a:pt x="66" y="4"/>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8" name="Freeform 36"/>
            <p:cNvSpPr>
              <a:spLocks/>
            </p:cNvSpPr>
            <p:nvPr/>
          </p:nvSpPr>
          <p:spPr bwMode="auto">
            <a:xfrm>
              <a:off x="3904" y="3161"/>
              <a:ext cx="36" cy="290"/>
            </a:xfrm>
            <a:custGeom>
              <a:avLst/>
              <a:gdLst/>
              <a:ahLst/>
              <a:cxnLst>
                <a:cxn ang="0">
                  <a:pos x="13" y="0"/>
                </a:cxn>
                <a:cxn ang="0">
                  <a:pos x="19" y="0"/>
                </a:cxn>
                <a:cxn ang="0">
                  <a:pos x="24" y="2"/>
                </a:cxn>
                <a:cxn ang="0">
                  <a:pos x="29" y="6"/>
                </a:cxn>
                <a:cxn ang="0">
                  <a:pos x="30" y="13"/>
                </a:cxn>
                <a:cxn ang="0">
                  <a:pos x="28" y="79"/>
                </a:cxn>
                <a:cxn ang="0">
                  <a:pos x="30" y="145"/>
                </a:cxn>
                <a:cxn ang="0">
                  <a:pos x="34" y="212"/>
                </a:cxn>
                <a:cxn ang="0">
                  <a:pos x="36" y="277"/>
                </a:cxn>
                <a:cxn ang="0">
                  <a:pos x="35" y="284"/>
                </a:cxn>
                <a:cxn ang="0">
                  <a:pos x="31" y="288"/>
                </a:cxn>
                <a:cxn ang="0">
                  <a:pos x="25" y="290"/>
                </a:cxn>
                <a:cxn ang="0">
                  <a:pos x="20" y="290"/>
                </a:cxn>
                <a:cxn ang="0">
                  <a:pos x="14" y="288"/>
                </a:cxn>
                <a:cxn ang="0">
                  <a:pos x="11" y="283"/>
                </a:cxn>
                <a:cxn ang="0">
                  <a:pos x="9" y="277"/>
                </a:cxn>
                <a:cxn ang="0">
                  <a:pos x="6" y="212"/>
                </a:cxn>
                <a:cxn ang="0">
                  <a:pos x="3" y="145"/>
                </a:cxn>
                <a:cxn ang="0">
                  <a:pos x="0" y="79"/>
                </a:cxn>
                <a:cxn ang="0">
                  <a:pos x="2" y="13"/>
                </a:cxn>
                <a:cxn ang="0">
                  <a:pos x="4" y="7"/>
                </a:cxn>
                <a:cxn ang="0">
                  <a:pos x="8" y="2"/>
                </a:cxn>
                <a:cxn ang="0">
                  <a:pos x="13" y="0"/>
                </a:cxn>
              </a:cxnLst>
              <a:rect l="0" t="0" r="r" b="b"/>
              <a:pathLst>
                <a:path w="36" h="290">
                  <a:moveTo>
                    <a:pt x="13" y="0"/>
                  </a:moveTo>
                  <a:lnTo>
                    <a:pt x="19" y="0"/>
                  </a:lnTo>
                  <a:lnTo>
                    <a:pt x="24" y="2"/>
                  </a:lnTo>
                  <a:lnTo>
                    <a:pt x="29" y="6"/>
                  </a:lnTo>
                  <a:lnTo>
                    <a:pt x="30" y="13"/>
                  </a:lnTo>
                  <a:lnTo>
                    <a:pt x="28" y="79"/>
                  </a:lnTo>
                  <a:lnTo>
                    <a:pt x="30" y="145"/>
                  </a:lnTo>
                  <a:lnTo>
                    <a:pt x="34" y="212"/>
                  </a:lnTo>
                  <a:lnTo>
                    <a:pt x="36" y="277"/>
                  </a:lnTo>
                  <a:lnTo>
                    <a:pt x="35" y="284"/>
                  </a:lnTo>
                  <a:lnTo>
                    <a:pt x="31" y="288"/>
                  </a:lnTo>
                  <a:lnTo>
                    <a:pt x="25" y="290"/>
                  </a:lnTo>
                  <a:lnTo>
                    <a:pt x="20" y="290"/>
                  </a:lnTo>
                  <a:lnTo>
                    <a:pt x="14" y="288"/>
                  </a:lnTo>
                  <a:lnTo>
                    <a:pt x="11" y="283"/>
                  </a:lnTo>
                  <a:lnTo>
                    <a:pt x="9" y="277"/>
                  </a:lnTo>
                  <a:lnTo>
                    <a:pt x="6" y="212"/>
                  </a:lnTo>
                  <a:lnTo>
                    <a:pt x="3" y="145"/>
                  </a:lnTo>
                  <a:lnTo>
                    <a:pt x="0" y="79"/>
                  </a:lnTo>
                  <a:lnTo>
                    <a:pt x="2" y="13"/>
                  </a:lnTo>
                  <a:lnTo>
                    <a:pt x="4" y="7"/>
                  </a:lnTo>
                  <a:lnTo>
                    <a:pt x="8"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9" name="Freeform 37"/>
            <p:cNvSpPr>
              <a:spLocks/>
            </p:cNvSpPr>
            <p:nvPr/>
          </p:nvSpPr>
          <p:spPr bwMode="auto">
            <a:xfrm>
              <a:off x="3218" y="3045"/>
              <a:ext cx="709" cy="248"/>
            </a:xfrm>
            <a:custGeom>
              <a:avLst/>
              <a:gdLst/>
              <a:ahLst/>
              <a:cxnLst>
                <a:cxn ang="0">
                  <a:pos x="98" y="1"/>
                </a:cxn>
                <a:cxn ang="0">
                  <a:pos x="105" y="11"/>
                </a:cxn>
                <a:cxn ang="0">
                  <a:pos x="102" y="29"/>
                </a:cxn>
                <a:cxn ang="0">
                  <a:pos x="97" y="54"/>
                </a:cxn>
                <a:cxn ang="0">
                  <a:pos x="84" y="73"/>
                </a:cxn>
                <a:cxn ang="0">
                  <a:pos x="88" y="84"/>
                </a:cxn>
                <a:cxn ang="0">
                  <a:pos x="136" y="115"/>
                </a:cxn>
                <a:cxn ang="0">
                  <a:pos x="188" y="138"/>
                </a:cxn>
                <a:cxn ang="0">
                  <a:pos x="270" y="165"/>
                </a:cxn>
                <a:cxn ang="0">
                  <a:pos x="382" y="193"/>
                </a:cxn>
                <a:cxn ang="0">
                  <a:pos x="458" y="213"/>
                </a:cxn>
                <a:cxn ang="0">
                  <a:pos x="511" y="222"/>
                </a:cxn>
                <a:cxn ang="0">
                  <a:pos x="563" y="219"/>
                </a:cxn>
                <a:cxn ang="0">
                  <a:pos x="594" y="205"/>
                </a:cxn>
                <a:cxn ang="0">
                  <a:pos x="620" y="184"/>
                </a:cxn>
                <a:cxn ang="0">
                  <a:pos x="659" y="154"/>
                </a:cxn>
                <a:cxn ang="0">
                  <a:pos x="691" y="143"/>
                </a:cxn>
                <a:cxn ang="0">
                  <a:pos x="703" y="146"/>
                </a:cxn>
                <a:cxn ang="0">
                  <a:pos x="709" y="156"/>
                </a:cxn>
                <a:cxn ang="0">
                  <a:pos x="704" y="167"/>
                </a:cxn>
                <a:cxn ang="0">
                  <a:pos x="683" y="174"/>
                </a:cxn>
                <a:cxn ang="0">
                  <a:pos x="656" y="189"/>
                </a:cxn>
                <a:cxn ang="0">
                  <a:pos x="634" y="210"/>
                </a:cxn>
                <a:cxn ang="0">
                  <a:pos x="606" y="232"/>
                </a:cxn>
                <a:cxn ang="0">
                  <a:pos x="571" y="245"/>
                </a:cxn>
                <a:cxn ang="0">
                  <a:pos x="515" y="248"/>
                </a:cxn>
                <a:cxn ang="0">
                  <a:pos x="441" y="235"/>
                </a:cxn>
                <a:cxn ang="0">
                  <a:pos x="368" y="218"/>
                </a:cxn>
                <a:cxn ang="0">
                  <a:pos x="275" y="196"/>
                </a:cxn>
                <a:cxn ang="0">
                  <a:pos x="186" y="166"/>
                </a:cxn>
                <a:cxn ang="0">
                  <a:pos x="136" y="145"/>
                </a:cxn>
                <a:cxn ang="0">
                  <a:pos x="89" y="118"/>
                </a:cxn>
                <a:cxn ang="0">
                  <a:pos x="48" y="84"/>
                </a:cxn>
                <a:cxn ang="0">
                  <a:pos x="45" y="73"/>
                </a:cxn>
                <a:cxn ang="0">
                  <a:pos x="51" y="62"/>
                </a:cxn>
                <a:cxn ang="0">
                  <a:pos x="65" y="53"/>
                </a:cxn>
                <a:cxn ang="0">
                  <a:pos x="73" y="38"/>
                </a:cxn>
                <a:cxn ang="0">
                  <a:pos x="56" y="33"/>
                </a:cxn>
                <a:cxn ang="0">
                  <a:pos x="31" y="37"/>
                </a:cxn>
                <a:cxn ang="0">
                  <a:pos x="14" y="38"/>
                </a:cxn>
                <a:cxn ang="0">
                  <a:pos x="4" y="33"/>
                </a:cxn>
                <a:cxn ang="0">
                  <a:pos x="0" y="24"/>
                </a:cxn>
                <a:cxn ang="0">
                  <a:pos x="5" y="13"/>
                </a:cxn>
                <a:cxn ang="0">
                  <a:pos x="17" y="6"/>
                </a:cxn>
                <a:cxn ang="0">
                  <a:pos x="26" y="10"/>
                </a:cxn>
                <a:cxn ang="0">
                  <a:pos x="32" y="10"/>
                </a:cxn>
                <a:cxn ang="0">
                  <a:pos x="47" y="7"/>
                </a:cxn>
                <a:cxn ang="0">
                  <a:pos x="74" y="2"/>
                </a:cxn>
              </a:cxnLst>
              <a:rect l="0" t="0" r="r" b="b"/>
              <a:pathLst>
                <a:path w="709" h="248">
                  <a:moveTo>
                    <a:pt x="91" y="0"/>
                  </a:moveTo>
                  <a:lnTo>
                    <a:pt x="98" y="1"/>
                  </a:lnTo>
                  <a:lnTo>
                    <a:pt x="103" y="5"/>
                  </a:lnTo>
                  <a:lnTo>
                    <a:pt x="105" y="11"/>
                  </a:lnTo>
                  <a:lnTo>
                    <a:pt x="105" y="17"/>
                  </a:lnTo>
                  <a:lnTo>
                    <a:pt x="102" y="29"/>
                  </a:lnTo>
                  <a:lnTo>
                    <a:pt x="100" y="42"/>
                  </a:lnTo>
                  <a:lnTo>
                    <a:pt x="97" y="54"/>
                  </a:lnTo>
                  <a:lnTo>
                    <a:pt x="91" y="65"/>
                  </a:lnTo>
                  <a:lnTo>
                    <a:pt x="84" y="73"/>
                  </a:lnTo>
                  <a:lnTo>
                    <a:pt x="79" y="76"/>
                  </a:lnTo>
                  <a:lnTo>
                    <a:pt x="88" y="84"/>
                  </a:lnTo>
                  <a:lnTo>
                    <a:pt x="111" y="100"/>
                  </a:lnTo>
                  <a:lnTo>
                    <a:pt x="136" y="115"/>
                  </a:lnTo>
                  <a:lnTo>
                    <a:pt x="162" y="127"/>
                  </a:lnTo>
                  <a:lnTo>
                    <a:pt x="188" y="138"/>
                  </a:lnTo>
                  <a:lnTo>
                    <a:pt x="215" y="148"/>
                  </a:lnTo>
                  <a:lnTo>
                    <a:pt x="270" y="165"/>
                  </a:lnTo>
                  <a:lnTo>
                    <a:pt x="325" y="181"/>
                  </a:lnTo>
                  <a:lnTo>
                    <a:pt x="382" y="193"/>
                  </a:lnTo>
                  <a:lnTo>
                    <a:pt x="407" y="199"/>
                  </a:lnTo>
                  <a:lnTo>
                    <a:pt x="458" y="213"/>
                  </a:lnTo>
                  <a:lnTo>
                    <a:pt x="485" y="219"/>
                  </a:lnTo>
                  <a:lnTo>
                    <a:pt x="511" y="222"/>
                  </a:lnTo>
                  <a:lnTo>
                    <a:pt x="537" y="222"/>
                  </a:lnTo>
                  <a:lnTo>
                    <a:pt x="563" y="219"/>
                  </a:lnTo>
                  <a:lnTo>
                    <a:pt x="579" y="213"/>
                  </a:lnTo>
                  <a:lnTo>
                    <a:pt x="594" y="205"/>
                  </a:lnTo>
                  <a:lnTo>
                    <a:pt x="608" y="195"/>
                  </a:lnTo>
                  <a:lnTo>
                    <a:pt x="620" y="184"/>
                  </a:lnTo>
                  <a:lnTo>
                    <a:pt x="646" y="163"/>
                  </a:lnTo>
                  <a:lnTo>
                    <a:pt x="659" y="154"/>
                  </a:lnTo>
                  <a:lnTo>
                    <a:pt x="675" y="147"/>
                  </a:lnTo>
                  <a:lnTo>
                    <a:pt x="691" y="143"/>
                  </a:lnTo>
                  <a:lnTo>
                    <a:pt x="698" y="143"/>
                  </a:lnTo>
                  <a:lnTo>
                    <a:pt x="703" y="146"/>
                  </a:lnTo>
                  <a:lnTo>
                    <a:pt x="707" y="150"/>
                  </a:lnTo>
                  <a:lnTo>
                    <a:pt x="709" y="156"/>
                  </a:lnTo>
                  <a:lnTo>
                    <a:pt x="708" y="162"/>
                  </a:lnTo>
                  <a:lnTo>
                    <a:pt x="704" y="167"/>
                  </a:lnTo>
                  <a:lnTo>
                    <a:pt x="698" y="169"/>
                  </a:lnTo>
                  <a:lnTo>
                    <a:pt x="683" y="174"/>
                  </a:lnTo>
                  <a:lnTo>
                    <a:pt x="669" y="181"/>
                  </a:lnTo>
                  <a:lnTo>
                    <a:pt x="656" y="189"/>
                  </a:lnTo>
                  <a:lnTo>
                    <a:pt x="645" y="199"/>
                  </a:lnTo>
                  <a:lnTo>
                    <a:pt x="634" y="210"/>
                  </a:lnTo>
                  <a:lnTo>
                    <a:pt x="621" y="220"/>
                  </a:lnTo>
                  <a:lnTo>
                    <a:pt x="606" y="232"/>
                  </a:lnTo>
                  <a:lnTo>
                    <a:pt x="589" y="239"/>
                  </a:lnTo>
                  <a:lnTo>
                    <a:pt x="571" y="245"/>
                  </a:lnTo>
                  <a:lnTo>
                    <a:pt x="552" y="248"/>
                  </a:lnTo>
                  <a:lnTo>
                    <a:pt x="515" y="248"/>
                  </a:lnTo>
                  <a:lnTo>
                    <a:pt x="478" y="243"/>
                  </a:lnTo>
                  <a:lnTo>
                    <a:pt x="441" y="235"/>
                  </a:lnTo>
                  <a:lnTo>
                    <a:pt x="405" y="226"/>
                  </a:lnTo>
                  <a:lnTo>
                    <a:pt x="368" y="218"/>
                  </a:lnTo>
                  <a:lnTo>
                    <a:pt x="322" y="207"/>
                  </a:lnTo>
                  <a:lnTo>
                    <a:pt x="275" y="196"/>
                  </a:lnTo>
                  <a:lnTo>
                    <a:pt x="230" y="182"/>
                  </a:lnTo>
                  <a:lnTo>
                    <a:pt x="186" y="166"/>
                  </a:lnTo>
                  <a:lnTo>
                    <a:pt x="161" y="156"/>
                  </a:lnTo>
                  <a:lnTo>
                    <a:pt x="136" y="145"/>
                  </a:lnTo>
                  <a:lnTo>
                    <a:pt x="112" y="133"/>
                  </a:lnTo>
                  <a:lnTo>
                    <a:pt x="89" y="118"/>
                  </a:lnTo>
                  <a:lnTo>
                    <a:pt x="68" y="102"/>
                  </a:lnTo>
                  <a:lnTo>
                    <a:pt x="48" y="84"/>
                  </a:lnTo>
                  <a:lnTo>
                    <a:pt x="45" y="79"/>
                  </a:lnTo>
                  <a:lnTo>
                    <a:pt x="45" y="73"/>
                  </a:lnTo>
                  <a:lnTo>
                    <a:pt x="47" y="67"/>
                  </a:lnTo>
                  <a:lnTo>
                    <a:pt x="51" y="62"/>
                  </a:lnTo>
                  <a:lnTo>
                    <a:pt x="58" y="58"/>
                  </a:lnTo>
                  <a:lnTo>
                    <a:pt x="65" y="53"/>
                  </a:lnTo>
                  <a:lnTo>
                    <a:pt x="70" y="46"/>
                  </a:lnTo>
                  <a:lnTo>
                    <a:pt x="73" y="38"/>
                  </a:lnTo>
                  <a:lnTo>
                    <a:pt x="73" y="29"/>
                  </a:lnTo>
                  <a:lnTo>
                    <a:pt x="56" y="33"/>
                  </a:lnTo>
                  <a:lnTo>
                    <a:pt x="38" y="36"/>
                  </a:lnTo>
                  <a:lnTo>
                    <a:pt x="31" y="37"/>
                  </a:lnTo>
                  <a:lnTo>
                    <a:pt x="22" y="39"/>
                  </a:lnTo>
                  <a:lnTo>
                    <a:pt x="14" y="38"/>
                  </a:lnTo>
                  <a:lnTo>
                    <a:pt x="7" y="35"/>
                  </a:lnTo>
                  <a:lnTo>
                    <a:pt x="4" y="33"/>
                  </a:lnTo>
                  <a:lnTo>
                    <a:pt x="1" y="28"/>
                  </a:lnTo>
                  <a:lnTo>
                    <a:pt x="0" y="24"/>
                  </a:lnTo>
                  <a:lnTo>
                    <a:pt x="2" y="17"/>
                  </a:lnTo>
                  <a:lnTo>
                    <a:pt x="5" y="13"/>
                  </a:lnTo>
                  <a:lnTo>
                    <a:pt x="10" y="9"/>
                  </a:lnTo>
                  <a:lnTo>
                    <a:pt x="17" y="6"/>
                  </a:lnTo>
                  <a:lnTo>
                    <a:pt x="23" y="8"/>
                  </a:lnTo>
                  <a:lnTo>
                    <a:pt x="26" y="10"/>
                  </a:lnTo>
                  <a:lnTo>
                    <a:pt x="28" y="10"/>
                  </a:lnTo>
                  <a:lnTo>
                    <a:pt x="32" y="10"/>
                  </a:lnTo>
                  <a:lnTo>
                    <a:pt x="35" y="9"/>
                  </a:lnTo>
                  <a:lnTo>
                    <a:pt x="47" y="7"/>
                  </a:lnTo>
                  <a:lnTo>
                    <a:pt x="57" y="4"/>
                  </a:lnTo>
                  <a:lnTo>
                    <a:pt x="74" y="2"/>
                  </a:lnTo>
                  <a:lnTo>
                    <a:pt x="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0" name="Freeform 38"/>
            <p:cNvSpPr>
              <a:spLocks/>
            </p:cNvSpPr>
            <p:nvPr/>
          </p:nvSpPr>
          <p:spPr bwMode="auto">
            <a:xfrm>
              <a:off x="3208" y="1919"/>
              <a:ext cx="48" cy="332"/>
            </a:xfrm>
            <a:custGeom>
              <a:avLst/>
              <a:gdLst/>
              <a:ahLst/>
              <a:cxnLst>
                <a:cxn ang="0">
                  <a:pos x="32" y="0"/>
                </a:cxn>
                <a:cxn ang="0">
                  <a:pos x="37" y="0"/>
                </a:cxn>
                <a:cxn ang="0">
                  <a:pos x="43" y="3"/>
                </a:cxn>
                <a:cxn ang="0">
                  <a:pos x="46" y="7"/>
                </a:cxn>
                <a:cxn ang="0">
                  <a:pos x="48" y="13"/>
                </a:cxn>
                <a:cxn ang="0">
                  <a:pos x="45" y="89"/>
                </a:cxn>
                <a:cxn ang="0">
                  <a:pos x="40" y="166"/>
                </a:cxn>
                <a:cxn ang="0">
                  <a:pos x="33" y="242"/>
                </a:cxn>
                <a:cxn ang="0">
                  <a:pos x="27" y="319"/>
                </a:cxn>
                <a:cxn ang="0">
                  <a:pos x="26" y="325"/>
                </a:cxn>
                <a:cxn ang="0">
                  <a:pos x="21" y="329"/>
                </a:cxn>
                <a:cxn ang="0">
                  <a:pos x="16" y="332"/>
                </a:cxn>
                <a:cxn ang="0">
                  <a:pos x="10" y="332"/>
                </a:cxn>
                <a:cxn ang="0">
                  <a:pos x="5" y="329"/>
                </a:cxn>
                <a:cxn ang="0">
                  <a:pos x="1" y="325"/>
                </a:cxn>
                <a:cxn ang="0">
                  <a:pos x="0" y="319"/>
                </a:cxn>
                <a:cxn ang="0">
                  <a:pos x="6" y="242"/>
                </a:cxn>
                <a:cxn ang="0">
                  <a:pos x="13" y="166"/>
                </a:cxn>
                <a:cxn ang="0">
                  <a:pos x="18" y="89"/>
                </a:cxn>
                <a:cxn ang="0">
                  <a:pos x="20" y="13"/>
                </a:cxn>
                <a:cxn ang="0">
                  <a:pos x="22" y="7"/>
                </a:cxn>
                <a:cxn ang="0">
                  <a:pos x="26" y="3"/>
                </a:cxn>
                <a:cxn ang="0">
                  <a:pos x="32" y="0"/>
                </a:cxn>
              </a:cxnLst>
              <a:rect l="0" t="0" r="r" b="b"/>
              <a:pathLst>
                <a:path w="48" h="332">
                  <a:moveTo>
                    <a:pt x="32" y="0"/>
                  </a:moveTo>
                  <a:lnTo>
                    <a:pt x="37" y="0"/>
                  </a:lnTo>
                  <a:lnTo>
                    <a:pt x="43" y="3"/>
                  </a:lnTo>
                  <a:lnTo>
                    <a:pt x="46" y="7"/>
                  </a:lnTo>
                  <a:lnTo>
                    <a:pt x="48" y="13"/>
                  </a:lnTo>
                  <a:lnTo>
                    <a:pt x="45" y="89"/>
                  </a:lnTo>
                  <a:lnTo>
                    <a:pt x="40" y="166"/>
                  </a:lnTo>
                  <a:lnTo>
                    <a:pt x="33" y="242"/>
                  </a:lnTo>
                  <a:lnTo>
                    <a:pt x="27" y="319"/>
                  </a:lnTo>
                  <a:lnTo>
                    <a:pt x="26" y="325"/>
                  </a:lnTo>
                  <a:lnTo>
                    <a:pt x="21" y="329"/>
                  </a:lnTo>
                  <a:lnTo>
                    <a:pt x="16" y="332"/>
                  </a:lnTo>
                  <a:lnTo>
                    <a:pt x="10" y="332"/>
                  </a:lnTo>
                  <a:lnTo>
                    <a:pt x="5" y="329"/>
                  </a:lnTo>
                  <a:lnTo>
                    <a:pt x="1" y="325"/>
                  </a:lnTo>
                  <a:lnTo>
                    <a:pt x="0" y="319"/>
                  </a:lnTo>
                  <a:lnTo>
                    <a:pt x="6" y="242"/>
                  </a:lnTo>
                  <a:lnTo>
                    <a:pt x="13" y="166"/>
                  </a:lnTo>
                  <a:lnTo>
                    <a:pt x="18" y="89"/>
                  </a:lnTo>
                  <a:lnTo>
                    <a:pt x="20" y="13"/>
                  </a:lnTo>
                  <a:lnTo>
                    <a:pt x="22" y="7"/>
                  </a:lnTo>
                  <a:lnTo>
                    <a:pt x="26"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1" name="Freeform 39"/>
            <p:cNvSpPr>
              <a:spLocks/>
            </p:cNvSpPr>
            <p:nvPr/>
          </p:nvSpPr>
          <p:spPr bwMode="auto">
            <a:xfrm>
              <a:off x="3202" y="2502"/>
              <a:ext cx="40" cy="508"/>
            </a:xfrm>
            <a:custGeom>
              <a:avLst/>
              <a:gdLst/>
              <a:ahLst/>
              <a:cxnLst>
                <a:cxn ang="0">
                  <a:pos x="10" y="0"/>
                </a:cxn>
                <a:cxn ang="0">
                  <a:pos x="15" y="0"/>
                </a:cxn>
                <a:cxn ang="0">
                  <a:pos x="21" y="3"/>
                </a:cxn>
                <a:cxn ang="0">
                  <a:pos x="25" y="7"/>
                </a:cxn>
                <a:cxn ang="0">
                  <a:pos x="26" y="13"/>
                </a:cxn>
                <a:cxn ang="0">
                  <a:pos x="33" y="174"/>
                </a:cxn>
                <a:cxn ang="0">
                  <a:pos x="38" y="335"/>
                </a:cxn>
                <a:cxn ang="0">
                  <a:pos x="40" y="495"/>
                </a:cxn>
                <a:cxn ang="0">
                  <a:pos x="38" y="502"/>
                </a:cxn>
                <a:cxn ang="0">
                  <a:pos x="35" y="506"/>
                </a:cxn>
                <a:cxn ang="0">
                  <a:pos x="29" y="508"/>
                </a:cxn>
                <a:cxn ang="0">
                  <a:pos x="24" y="508"/>
                </a:cxn>
                <a:cxn ang="0">
                  <a:pos x="18" y="506"/>
                </a:cxn>
                <a:cxn ang="0">
                  <a:pos x="14" y="502"/>
                </a:cxn>
                <a:cxn ang="0">
                  <a:pos x="13" y="495"/>
                </a:cxn>
                <a:cxn ang="0">
                  <a:pos x="11" y="335"/>
                </a:cxn>
                <a:cxn ang="0">
                  <a:pos x="6" y="174"/>
                </a:cxn>
                <a:cxn ang="0">
                  <a:pos x="0" y="13"/>
                </a:cxn>
                <a:cxn ang="0">
                  <a:pos x="0" y="7"/>
                </a:cxn>
                <a:cxn ang="0">
                  <a:pos x="5" y="3"/>
                </a:cxn>
                <a:cxn ang="0">
                  <a:pos x="10" y="0"/>
                </a:cxn>
              </a:cxnLst>
              <a:rect l="0" t="0" r="r" b="b"/>
              <a:pathLst>
                <a:path w="40" h="508">
                  <a:moveTo>
                    <a:pt x="10" y="0"/>
                  </a:moveTo>
                  <a:lnTo>
                    <a:pt x="15" y="0"/>
                  </a:lnTo>
                  <a:lnTo>
                    <a:pt x="21" y="3"/>
                  </a:lnTo>
                  <a:lnTo>
                    <a:pt x="25" y="7"/>
                  </a:lnTo>
                  <a:lnTo>
                    <a:pt x="26" y="13"/>
                  </a:lnTo>
                  <a:lnTo>
                    <a:pt x="33" y="174"/>
                  </a:lnTo>
                  <a:lnTo>
                    <a:pt x="38" y="335"/>
                  </a:lnTo>
                  <a:lnTo>
                    <a:pt x="40" y="495"/>
                  </a:lnTo>
                  <a:lnTo>
                    <a:pt x="38" y="502"/>
                  </a:lnTo>
                  <a:lnTo>
                    <a:pt x="35" y="506"/>
                  </a:lnTo>
                  <a:lnTo>
                    <a:pt x="29" y="508"/>
                  </a:lnTo>
                  <a:lnTo>
                    <a:pt x="24" y="508"/>
                  </a:lnTo>
                  <a:lnTo>
                    <a:pt x="18" y="506"/>
                  </a:lnTo>
                  <a:lnTo>
                    <a:pt x="14" y="502"/>
                  </a:lnTo>
                  <a:lnTo>
                    <a:pt x="13" y="495"/>
                  </a:lnTo>
                  <a:lnTo>
                    <a:pt x="11" y="335"/>
                  </a:lnTo>
                  <a:lnTo>
                    <a:pt x="6" y="174"/>
                  </a:lnTo>
                  <a:lnTo>
                    <a:pt x="0" y="13"/>
                  </a:lnTo>
                  <a:lnTo>
                    <a:pt x="0" y="7"/>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2" name="Freeform 40"/>
            <p:cNvSpPr>
              <a:spLocks/>
            </p:cNvSpPr>
            <p:nvPr/>
          </p:nvSpPr>
          <p:spPr bwMode="auto">
            <a:xfrm>
              <a:off x="3215" y="1786"/>
              <a:ext cx="1031" cy="1876"/>
            </a:xfrm>
            <a:custGeom>
              <a:avLst/>
              <a:gdLst/>
              <a:ahLst/>
              <a:cxnLst>
                <a:cxn ang="0">
                  <a:pos x="334" y="2"/>
                </a:cxn>
                <a:cxn ang="0">
                  <a:pos x="416" y="19"/>
                </a:cxn>
                <a:cxn ang="0">
                  <a:pos x="511" y="47"/>
                </a:cxn>
                <a:cxn ang="0">
                  <a:pos x="603" y="79"/>
                </a:cxn>
                <a:cxn ang="0">
                  <a:pos x="698" y="105"/>
                </a:cxn>
                <a:cxn ang="0">
                  <a:pos x="766" y="117"/>
                </a:cxn>
                <a:cxn ang="0">
                  <a:pos x="810" y="120"/>
                </a:cxn>
                <a:cxn ang="0">
                  <a:pos x="857" y="126"/>
                </a:cxn>
                <a:cxn ang="0">
                  <a:pos x="903" y="136"/>
                </a:cxn>
                <a:cxn ang="0">
                  <a:pos x="946" y="150"/>
                </a:cxn>
                <a:cxn ang="0">
                  <a:pos x="983" y="174"/>
                </a:cxn>
                <a:cxn ang="0">
                  <a:pos x="1010" y="207"/>
                </a:cxn>
                <a:cxn ang="0">
                  <a:pos x="1028" y="257"/>
                </a:cxn>
                <a:cxn ang="0">
                  <a:pos x="1031" y="309"/>
                </a:cxn>
                <a:cxn ang="0">
                  <a:pos x="1028" y="363"/>
                </a:cxn>
                <a:cxn ang="0">
                  <a:pos x="1025" y="520"/>
                </a:cxn>
                <a:cxn ang="0">
                  <a:pos x="1017" y="830"/>
                </a:cxn>
                <a:cxn ang="0">
                  <a:pos x="999" y="1185"/>
                </a:cxn>
                <a:cxn ang="0">
                  <a:pos x="972" y="1542"/>
                </a:cxn>
                <a:cxn ang="0">
                  <a:pos x="962" y="1723"/>
                </a:cxn>
                <a:cxn ang="0">
                  <a:pos x="959" y="1730"/>
                </a:cxn>
                <a:cxn ang="0">
                  <a:pos x="931" y="1744"/>
                </a:cxn>
                <a:cxn ang="0">
                  <a:pos x="887" y="1777"/>
                </a:cxn>
                <a:cxn ang="0">
                  <a:pos x="847" y="1815"/>
                </a:cxn>
                <a:cxn ang="0">
                  <a:pos x="809" y="1854"/>
                </a:cxn>
                <a:cxn ang="0">
                  <a:pos x="782" y="1876"/>
                </a:cxn>
                <a:cxn ang="0">
                  <a:pos x="770" y="1872"/>
                </a:cxn>
                <a:cxn ang="0">
                  <a:pos x="765" y="1859"/>
                </a:cxn>
                <a:cxn ang="0">
                  <a:pos x="790" y="1834"/>
                </a:cxn>
                <a:cxn ang="0">
                  <a:pos x="830" y="1793"/>
                </a:cxn>
                <a:cxn ang="0">
                  <a:pos x="871" y="1754"/>
                </a:cxn>
                <a:cxn ang="0">
                  <a:pos x="916" y="1721"/>
                </a:cxn>
                <a:cxn ang="0">
                  <a:pos x="944" y="1561"/>
                </a:cxn>
                <a:cxn ang="0">
                  <a:pos x="968" y="1244"/>
                </a:cxn>
                <a:cxn ang="0">
                  <a:pos x="987" y="927"/>
                </a:cxn>
                <a:cxn ang="0">
                  <a:pos x="996" y="575"/>
                </a:cxn>
                <a:cxn ang="0">
                  <a:pos x="1001" y="381"/>
                </a:cxn>
                <a:cxn ang="0">
                  <a:pos x="1004" y="341"/>
                </a:cxn>
                <a:cxn ang="0">
                  <a:pos x="1005" y="300"/>
                </a:cxn>
                <a:cxn ang="0">
                  <a:pos x="1002" y="259"/>
                </a:cxn>
                <a:cxn ang="0">
                  <a:pos x="988" y="223"/>
                </a:cxn>
                <a:cxn ang="0">
                  <a:pos x="961" y="193"/>
                </a:cxn>
                <a:cxn ang="0">
                  <a:pos x="925" y="173"/>
                </a:cxn>
                <a:cxn ang="0">
                  <a:pos x="844" y="154"/>
                </a:cxn>
                <a:cxn ang="0">
                  <a:pos x="753" y="142"/>
                </a:cxn>
                <a:cxn ang="0">
                  <a:pos x="662" y="126"/>
                </a:cxn>
                <a:cxn ang="0">
                  <a:pos x="502" y="73"/>
                </a:cxn>
                <a:cxn ang="0">
                  <a:pos x="418" y="47"/>
                </a:cxn>
                <a:cxn ang="0">
                  <a:pos x="354" y="32"/>
                </a:cxn>
                <a:cxn ang="0">
                  <a:pos x="289" y="26"/>
                </a:cxn>
                <a:cxn ang="0">
                  <a:pos x="226" y="34"/>
                </a:cxn>
                <a:cxn ang="0">
                  <a:pos x="156" y="61"/>
                </a:cxn>
                <a:cxn ang="0">
                  <a:pos x="52" y="107"/>
                </a:cxn>
                <a:cxn ang="0">
                  <a:pos x="11" y="119"/>
                </a:cxn>
                <a:cxn ang="0">
                  <a:pos x="2" y="112"/>
                </a:cxn>
                <a:cxn ang="0">
                  <a:pos x="1" y="101"/>
                </a:cxn>
                <a:cxn ang="0">
                  <a:pos x="10" y="92"/>
                </a:cxn>
                <a:cxn ang="0">
                  <a:pos x="85" y="63"/>
                </a:cxn>
                <a:cxn ang="0">
                  <a:pos x="195" y="15"/>
                </a:cxn>
                <a:cxn ang="0">
                  <a:pos x="264" y="1"/>
                </a:cxn>
              </a:cxnLst>
              <a:rect l="0" t="0" r="r" b="b"/>
              <a:pathLst>
                <a:path w="1031" h="1876">
                  <a:moveTo>
                    <a:pt x="299" y="0"/>
                  </a:moveTo>
                  <a:lnTo>
                    <a:pt x="334" y="2"/>
                  </a:lnTo>
                  <a:lnTo>
                    <a:pt x="369" y="8"/>
                  </a:lnTo>
                  <a:lnTo>
                    <a:pt x="416" y="19"/>
                  </a:lnTo>
                  <a:lnTo>
                    <a:pt x="464" y="32"/>
                  </a:lnTo>
                  <a:lnTo>
                    <a:pt x="511" y="47"/>
                  </a:lnTo>
                  <a:lnTo>
                    <a:pt x="556" y="64"/>
                  </a:lnTo>
                  <a:lnTo>
                    <a:pt x="603" y="79"/>
                  </a:lnTo>
                  <a:lnTo>
                    <a:pt x="650" y="94"/>
                  </a:lnTo>
                  <a:lnTo>
                    <a:pt x="698" y="105"/>
                  </a:lnTo>
                  <a:lnTo>
                    <a:pt x="746" y="114"/>
                  </a:lnTo>
                  <a:lnTo>
                    <a:pt x="766" y="117"/>
                  </a:lnTo>
                  <a:lnTo>
                    <a:pt x="788" y="118"/>
                  </a:lnTo>
                  <a:lnTo>
                    <a:pt x="810" y="120"/>
                  </a:lnTo>
                  <a:lnTo>
                    <a:pt x="833" y="123"/>
                  </a:lnTo>
                  <a:lnTo>
                    <a:pt x="857" y="126"/>
                  </a:lnTo>
                  <a:lnTo>
                    <a:pt x="880" y="130"/>
                  </a:lnTo>
                  <a:lnTo>
                    <a:pt x="903" y="136"/>
                  </a:lnTo>
                  <a:lnTo>
                    <a:pt x="925" y="142"/>
                  </a:lnTo>
                  <a:lnTo>
                    <a:pt x="946" y="150"/>
                  </a:lnTo>
                  <a:lnTo>
                    <a:pt x="965" y="161"/>
                  </a:lnTo>
                  <a:lnTo>
                    <a:pt x="983" y="174"/>
                  </a:lnTo>
                  <a:lnTo>
                    <a:pt x="998" y="189"/>
                  </a:lnTo>
                  <a:lnTo>
                    <a:pt x="1010" y="207"/>
                  </a:lnTo>
                  <a:lnTo>
                    <a:pt x="1022" y="231"/>
                  </a:lnTo>
                  <a:lnTo>
                    <a:pt x="1028" y="257"/>
                  </a:lnTo>
                  <a:lnTo>
                    <a:pt x="1031" y="282"/>
                  </a:lnTo>
                  <a:lnTo>
                    <a:pt x="1031" y="309"/>
                  </a:lnTo>
                  <a:lnTo>
                    <a:pt x="1030" y="336"/>
                  </a:lnTo>
                  <a:lnTo>
                    <a:pt x="1028" y="363"/>
                  </a:lnTo>
                  <a:lnTo>
                    <a:pt x="1028" y="389"/>
                  </a:lnTo>
                  <a:lnTo>
                    <a:pt x="1025" y="520"/>
                  </a:lnTo>
                  <a:lnTo>
                    <a:pt x="1022" y="652"/>
                  </a:lnTo>
                  <a:lnTo>
                    <a:pt x="1017" y="830"/>
                  </a:lnTo>
                  <a:lnTo>
                    <a:pt x="1010" y="1008"/>
                  </a:lnTo>
                  <a:lnTo>
                    <a:pt x="999" y="1185"/>
                  </a:lnTo>
                  <a:lnTo>
                    <a:pt x="986" y="1363"/>
                  </a:lnTo>
                  <a:lnTo>
                    <a:pt x="972" y="1542"/>
                  </a:lnTo>
                  <a:lnTo>
                    <a:pt x="962" y="1720"/>
                  </a:lnTo>
                  <a:lnTo>
                    <a:pt x="962" y="1723"/>
                  </a:lnTo>
                  <a:lnTo>
                    <a:pt x="960" y="1728"/>
                  </a:lnTo>
                  <a:lnTo>
                    <a:pt x="959" y="1730"/>
                  </a:lnTo>
                  <a:lnTo>
                    <a:pt x="956" y="1732"/>
                  </a:lnTo>
                  <a:lnTo>
                    <a:pt x="931" y="1744"/>
                  </a:lnTo>
                  <a:lnTo>
                    <a:pt x="908" y="1759"/>
                  </a:lnTo>
                  <a:lnTo>
                    <a:pt x="887" y="1777"/>
                  </a:lnTo>
                  <a:lnTo>
                    <a:pt x="867" y="1795"/>
                  </a:lnTo>
                  <a:lnTo>
                    <a:pt x="847" y="1815"/>
                  </a:lnTo>
                  <a:lnTo>
                    <a:pt x="828" y="1835"/>
                  </a:lnTo>
                  <a:lnTo>
                    <a:pt x="809" y="1854"/>
                  </a:lnTo>
                  <a:lnTo>
                    <a:pt x="789" y="1873"/>
                  </a:lnTo>
                  <a:lnTo>
                    <a:pt x="782" y="1876"/>
                  </a:lnTo>
                  <a:lnTo>
                    <a:pt x="776" y="1875"/>
                  </a:lnTo>
                  <a:lnTo>
                    <a:pt x="770" y="1872"/>
                  </a:lnTo>
                  <a:lnTo>
                    <a:pt x="766" y="1866"/>
                  </a:lnTo>
                  <a:lnTo>
                    <a:pt x="765" y="1859"/>
                  </a:lnTo>
                  <a:lnTo>
                    <a:pt x="770" y="1853"/>
                  </a:lnTo>
                  <a:lnTo>
                    <a:pt x="790" y="1834"/>
                  </a:lnTo>
                  <a:lnTo>
                    <a:pt x="810" y="1813"/>
                  </a:lnTo>
                  <a:lnTo>
                    <a:pt x="830" y="1793"/>
                  </a:lnTo>
                  <a:lnTo>
                    <a:pt x="851" y="1773"/>
                  </a:lnTo>
                  <a:lnTo>
                    <a:pt x="871" y="1754"/>
                  </a:lnTo>
                  <a:lnTo>
                    <a:pt x="893" y="1737"/>
                  </a:lnTo>
                  <a:lnTo>
                    <a:pt x="916" y="1721"/>
                  </a:lnTo>
                  <a:lnTo>
                    <a:pt x="936" y="1711"/>
                  </a:lnTo>
                  <a:lnTo>
                    <a:pt x="944" y="1561"/>
                  </a:lnTo>
                  <a:lnTo>
                    <a:pt x="956" y="1402"/>
                  </a:lnTo>
                  <a:lnTo>
                    <a:pt x="968" y="1244"/>
                  </a:lnTo>
                  <a:lnTo>
                    <a:pt x="978" y="1085"/>
                  </a:lnTo>
                  <a:lnTo>
                    <a:pt x="987" y="927"/>
                  </a:lnTo>
                  <a:lnTo>
                    <a:pt x="992" y="751"/>
                  </a:lnTo>
                  <a:lnTo>
                    <a:pt x="996" y="575"/>
                  </a:lnTo>
                  <a:lnTo>
                    <a:pt x="1000" y="399"/>
                  </a:lnTo>
                  <a:lnTo>
                    <a:pt x="1001" y="381"/>
                  </a:lnTo>
                  <a:lnTo>
                    <a:pt x="1003" y="362"/>
                  </a:lnTo>
                  <a:lnTo>
                    <a:pt x="1004" y="341"/>
                  </a:lnTo>
                  <a:lnTo>
                    <a:pt x="1005" y="321"/>
                  </a:lnTo>
                  <a:lnTo>
                    <a:pt x="1005" y="300"/>
                  </a:lnTo>
                  <a:lnTo>
                    <a:pt x="1004" y="279"/>
                  </a:lnTo>
                  <a:lnTo>
                    <a:pt x="1002" y="259"/>
                  </a:lnTo>
                  <a:lnTo>
                    <a:pt x="997" y="240"/>
                  </a:lnTo>
                  <a:lnTo>
                    <a:pt x="988" y="223"/>
                  </a:lnTo>
                  <a:lnTo>
                    <a:pt x="977" y="207"/>
                  </a:lnTo>
                  <a:lnTo>
                    <a:pt x="961" y="193"/>
                  </a:lnTo>
                  <a:lnTo>
                    <a:pt x="944" y="182"/>
                  </a:lnTo>
                  <a:lnTo>
                    <a:pt x="925" y="173"/>
                  </a:lnTo>
                  <a:lnTo>
                    <a:pt x="885" y="161"/>
                  </a:lnTo>
                  <a:lnTo>
                    <a:pt x="844" y="154"/>
                  </a:lnTo>
                  <a:lnTo>
                    <a:pt x="798" y="148"/>
                  </a:lnTo>
                  <a:lnTo>
                    <a:pt x="753" y="142"/>
                  </a:lnTo>
                  <a:lnTo>
                    <a:pt x="707" y="136"/>
                  </a:lnTo>
                  <a:lnTo>
                    <a:pt x="662" y="126"/>
                  </a:lnTo>
                  <a:lnTo>
                    <a:pt x="609" y="110"/>
                  </a:lnTo>
                  <a:lnTo>
                    <a:pt x="502" y="73"/>
                  </a:lnTo>
                  <a:lnTo>
                    <a:pt x="448" y="56"/>
                  </a:lnTo>
                  <a:lnTo>
                    <a:pt x="418" y="47"/>
                  </a:lnTo>
                  <a:lnTo>
                    <a:pt x="386" y="39"/>
                  </a:lnTo>
                  <a:lnTo>
                    <a:pt x="354" y="32"/>
                  </a:lnTo>
                  <a:lnTo>
                    <a:pt x="322" y="28"/>
                  </a:lnTo>
                  <a:lnTo>
                    <a:pt x="289" y="26"/>
                  </a:lnTo>
                  <a:lnTo>
                    <a:pt x="257" y="28"/>
                  </a:lnTo>
                  <a:lnTo>
                    <a:pt x="226" y="34"/>
                  </a:lnTo>
                  <a:lnTo>
                    <a:pt x="190" y="47"/>
                  </a:lnTo>
                  <a:lnTo>
                    <a:pt x="156" y="61"/>
                  </a:lnTo>
                  <a:lnTo>
                    <a:pt x="87" y="92"/>
                  </a:lnTo>
                  <a:lnTo>
                    <a:pt x="52" y="107"/>
                  </a:lnTo>
                  <a:lnTo>
                    <a:pt x="17" y="119"/>
                  </a:lnTo>
                  <a:lnTo>
                    <a:pt x="11" y="119"/>
                  </a:lnTo>
                  <a:lnTo>
                    <a:pt x="6" y="117"/>
                  </a:lnTo>
                  <a:lnTo>
                    <a:pt x="2" y="112"/>
                  </a:lnTo>
                  <a:lnTo>
                    <a:pt x="0" y="106"/>
                  </a:lnTo>
                  <a:lnTo>
                    <a:pt x="1" y="101"/>
                  </a:lnTo>
                  <a:lnTo>
                    <a:pt x="4" y="96"/>
                  </a:lnTo>
                  <a:lnTo>
                    <a:pt x="10" y="92"/>
                  </a:lnTo>
                  <a:lnTo>
                    <a:pt x="48" y="79"/>
                  </a:lnTo>
                  <a:lnTo>
                    <a:pt x="85" y="63"/>
                  </a:lnTo>
                  <a:lnTo>
                    <a:pt x="158" y="30"/>
                  </a:lnTo>
                  <a:lnTo>
                    <a:pt x="195" y="15"/>
                  </a:lnTo>
                  <a:lnTo>
                    <a:pt x="229" y="6"/>
                  </a:lnTo>
                  <a:lnTo>
                    <a:pt x="264" y="1"/>
                  </a:lnTo>
                  <a:lnTo>
                    <a:pt x="29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426" name="橢圓形圖說文字 425"/>
          <p:cNvSpPr/>
          <p:nvPr/>
        </p:nvSpPr>
        <p:spPr>
          <a:xfrm>
            <a:off x="1907704" y="2132856"/>
            <a:ext cx="1706488" cy="612648"/>
          </a:xfrm>
          <a:prstGeom prst="wedgeEllipseCallout">
            <a:avLst>
              <a:gd name="adj1" fmla="val -32942"/>
              <a:gd name="adj2" fmla="val 7376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Cupcake!</a:t>
            </a:r>
            <a:endParaRPr lang="zh-TW" altLang="en-US" dirty="0"/>
          </a:p>
        </p:txBody>
      </p:sp>
      <p:grpSp>
        <p:nvGrpSpPr>
          <p:cNvPr id="5" name="Group 423"/>
          <p:cNvGrpSpPr>
            <a:grpSpLocks noChangeAspect="1"/>
          </p:cNvGrpSpPr>
          <p:nvPr/>
        </p:nvGrpSpPr>
        <p:grpSpPr bwMode="auto">
          <a:xfrm>
            <a:off x="395536" y="2852936"/>
            <a:ext cx="2532758" cy="1792698"/>
            <a:chOff x="0" y="125"/>
            <a:chExt cx="5753" cy="4072"/>
          </a:xfrm>
          <a:effectLst>
            <a:outerShdw blurRad="50800" dist="38100" dir="2700000" algn="tl" rotWithShape="0">
              <a:prstClr val="black">
                <a:alpha val="40000"/>
              </a:prstClr>
            </a:outerShdw>
          </a:effectLst>
        </p:grpSpPr>
        <p:sp>
          <p:nvSpPr>
            <p:cNvPr id="3497" name="Freeform 425"/>
            <p:cNvSpPr>
              <a:spLocks/>
            </p:cNvSpPr>
            <p:nvPr/>
          </p:nvSpPr>
          <p:spPr bwMode="auto">
            <a:xfrm>
              <a:off x="3268" y="1097"/>
              <a:ext cx="68" cy="414"/>
            </a:xfrm>
            <a:custGeom>
              <a:avLst/>
              <a:gdLst/>
              <a:ahLst/>
              <a:cxnLst>
                <a:cxn ang="0">
                  <a:pos x="27" y="0"/>
                </a:cxn>
                <a:cxn ang="0">
                  <a:pos x="38" y="3"/>
                </a:cxn>
                <a:cxn ang="0">
                  <a:pos x="47" y="10"/>
                </a:cxn>
                <a:cxn ang="0">
                  <a:pos x="48" y="21"/>
                </a:cxn>
                <a:cxn ang="0">
                  <a:pos x="41" y="31"/>
                </a:cxn>
                <a:cxn ang="0">
                  <a:pos x="43" y="31"/>
                </a:cxn>
                <a:cxn ang="0">
                  <a:pos x="43" y="36"/>
                </a:cxn>
                <a:cxn ang="0">
                  <a:pos x="41" y="38"/>
                </a:cxn>
                <a:cxn ang="0">
                  <a:pos x="41" y="42"/>
                </a:cxn>
                <a:cxn ang="0">
                  <a:pos x="40" y="45"/>
                </a:cxn>
                <a:cxn ang="0">
                  <a:pos x="40" y="66"/>
                </a:cxn>
                <a:cxn ang="0">
                  <a:pos x="38" y="89"/>
                </a:cxn>
                <a:cxn ang="0">
                  <a:pos x="38" y="146"/>
                </a:cxn>
                <a:cxn ang="0">
                  <a:pos x="40" y="206"/>
                </a:cxn>
                <a:cxn ang="0">
                  <a:pos x="43" y="265"/>
                </a:cxn>
                <a:cxn ang="0">
                  <a:pos x="48" y="325"/>
                </a:cxn>
                <a:cxn ang="0">
                  <a:pos x="50" y="339"/>
                </a:cxn>
                <a:cxn ang="0">
                  <a:pos x="52" y="356"/>
                </a:cxn>
                <a:cxn ang="0">
                  <a:pos x="55" y="372"/>
                </a:cxn>
                <a:cxn ang="0">
                  <a:pos x="61" y="382"/>
                </a:cxn>
                <a:cxn ang="0">
                  <a:pos x="68" y="393"/>
                </a:cxn>
                <a:cxn ang="0">
                  <a:pos x="64" y="403"/>
                </a:cxn>
                <a:cxn ang="0">
                  <a:pos x="57" y="410"/>
                </a:cxn>
                <a:cxn ang="0">
                  <a:pos x="45" y="414"/>
                </a:cxn>
                <a:cxn ang="0">
                  <a:pos x="33" y="409"/>
                </a:cxn>
                <a:cxn ang="0">
                  <a:pos x="22" y="393"/>
                </a:cxn>
                <a:cxn ang="0">
                  <a:pos x="17" y="375"/>
                </a:cxn>
                <a:cxn ang="0">
                  <a:pos x="14" y="354"/>
                </a:cxn>
                <a:cxn ang="0">
                  <a:pos x="5" y="267"/>
                </a:cxn>
                <a:cxn ang="0">
                  <a:pos x="1" y="199"/>
                </a:cxn>
                <a:cxn ang="0">
                  <a:pos x="0" y="131"/>
                </a:cxn>
                <a:cxn ang="0">
                  <a:pos x="1" y="64"/>
                </a:cxn>
                <a:cxn ang="0">
                  <a:pos x="1" y="40"/>
                </a:cxn>
                <a:cxn ang="0">
                  <a:pos x="3" y="26"/>
                </a:cxn>
                <a:cxn ang="0">
                  <a:pos x="8" y="12"/>
                </a:cxn>
                <a:cxn ang="0">
                  <a:pos x="15" y="3"/>
                </a:cxn>
                <a:cxn ang="0">
                  <a:pos x="27" y="0"/>
                </a:cxn>
              </a:cxnLst>
              <a:rect l="0" t="0" r="r" b="b"/>
              <a:pathLst>
                <a:path w="68" h="414">
                  <a:moveTo>
                    <a:pt x="27" y="0"/>
                  </a:moveTo>
                  <a:lnTo>
                    <a:pt x="38" y="3"/>
                  </a:lnTo>
                  <a:lnTo>
                    <a:pt x="47" y="10"/>
                  </a:lnTo>
                  <a:lnTo>
                    <a:pt x="48" y="21"/>
                  </a:lnTo>
                  <a:lnTo>
                    <a:pt x="41" y="31"/>
                  </a:lnTo>
                  <a:lnTo>
                    <a:pt x="43" y="31"/>
                  </a:lnTo>
                  <a:lnTo>
                    <a:pt x="43" y="36"/>
                  </a:lnTo>
                  <a:lnTo>
                    <a:pt x="41" y="38"/>
                  </a:lnTo>
                  <a:lnTo>
                    <a:pt x="41" y="42"/>
                  </a:lnTo>
                  <a:lnTo>
                    <a:pt x="40" y="45"/>
                  </a:lnTo>
                  <a:lnTo>
                    <a:pt x="40" y="66"/>
                  </a:lnTo>
                  <a:lnTo>
                    <a:pt x="38" y="89"/>
                  </a:lnTo>
                  <a:lnTo>
                    <a:pt x="38" y="146"/>
                  </a:lnTo>
                  <a:lnTo>
                    <a:pt x="40" y="206"/>
                  </a:lnTo>
                  <a:lnTo>
                    <a:pt x="43" y="265"/>
                  </a:lnTo>
                  <a:lnTo>
                    <a:pt x="48" y="325"/>
                  </a:lnTo>
                  <a:lnTo>
                    <a:pt x="50" y="339"/>
                  </a:lnTo>
                  <a:lnTo>
                    <a:pt x="52" y="356"/>
                  </a:lnTo>
                  <a:lnTo>
                    <a:pt x="55" y="372"/>
                  </a:lnTo>
                  <a:lnTo>
                    <a:pt x="61" y="382"/>
                  </a:lnTo>
                  <a:lnTo>
                    <a:pt x="68" y="393"/>
                  </a:lnTo>
                  <a:lnTo>
                    <a:pt x="64" y="403"/>
                  </a:lnTo>
                  <a:lnTo>
                    <a:pt x="57" y="410"/>
                  </a:lnTo>
                  <a:lnTo>
                    <a:pt x="45" y="414"/>
                  </a:lnTo>
                  <a:lnTo>
                    <a:pt x="33" y="409"/>
                  </a:lnTo>
                  <a:lnTo>
                    <a:pt x="22" y="393"/>
                  </a:lnTo>
                  <a:lnTo>
                    <a:pt x="17" y="375"/>
                  </a:lnTo>
                  <a:lnTo>
                    <a:pt x="14" y="354"/>
                  </a:lnTo>
                  <a:lnTo>
                    <a:pt x="5" y="267"/>
                  </a:lnTo>
                  <a:lnTo>
                    <a:pt x="1" y="199"/>
                  </a:lnTo>
                  <a:lnTo>
                    <a:pt x="0" y="131"/>
                  </a:lnTo>
                  <a:lnTo>
                    <a:pt x="1" y="64"/>
                  </a:lnTo>
                  <a:lnTo>
                    <a:pt x="1" y="40"/>
                  </a:lnTo>
                  <a:lnTo>
                    <a:pt x="3" y="26"/>
                  </a:lnTo>
                  <a:lnTo>
                    <a:pt x="8" y="12"/>
                  </a:lnTo>
                  <a:lnTo>
                    <a:pt x="15" y="3"/>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98" name="Freeform 426"/>
            <p:cNvSpPr>
              <a:spLocks/>
            </p:cNvSpPr>
            <p:nvPr/>
          </p:nvSpPr>
          <p:spPr bwMode="auto">
            <a:xfrm>
              <a:off x="2980" y="483"/>
              <a:ext cx="1331" cy="998"/>
            </a:xfrm>
            <a:custGeom>
              <a:avLst/>
              <a:gdLst/>
              <a:ahLst/>
              <a:cxnLst>
                <a:cxn ang="0">
                  <a:pos x="1000" y="12"/>
                </a:cxn>
                <a:cxn ang="0">
                  <a:pos x="1106" y="65"/>
                </a:cxn>
                <a:cxn ang="0">
                  <a:pos x="1136" y="161"/>
                </a:cxn>
                <a:cxn ang="0">
                  <a:pos x="1197" y="198"/>
                </a:cxn>
                <a:cxn ang="0">
                  <a:pos x="1316" y="308"/>
                </a:cxn>
                <a:cxn ang="0">
                  <a:pos x="1307" y="462"/>
                </a:cxn>
                <a:cxn ang="0">
                  <a:pos x="1206" y="542"/>
                </a:cxn>
                <a:cxn ang="0">
                  <a:pos x="1068" y="563"/>
                </a:cxn>
                <a:cxn ang="0">
                  <a:pos x="988" y="762"/>
                </a:cxn>
                <a:cxn ang="0">
                  <a:pos x="986" y="996"/>
                </a:cxn>
                <a:cxn ang="0">
                  <a:pos x="958" y="981"/>
                </a:cxn>
                <a:cxn ang="0">
                  <a:pos x="949" y="545"/>
                </a:cxn>
                <a:cxn ang="0">
                  <a:pos x="968" y="526"/>
                </a:cxn>
                <a:cxn ang="0">
                  <a:pos x="1099" y="526"/>
                </a:cxn>
                <a:cxn ang="0">
                  <a:pos x="1227" y="491"/>
                </a:cxn>
                <a:cxn ang="0">
                  <a:pos x="1291" y="383"/>
                </a:cxn>
                <a:cxn ang="0">
                  <a:pos x="1239" y="268"/>
                </a:cxn>
                <a:cxn ang="0">
                  <a:pos x="1118" y="226"/>
                </a:cxn>
                <a:cxn ang="0">
                  <a:pos x="1064" y="220"/>
                </a:cxn>
                <a:cxn ang="0">
                  <a:pos x="1094" y="166"/>
                </a:cxn>
                <a:cxn ang="0">
                  <a:pos x="1070" y="86"/>
                </a:cxn>
                <a:cxn ang="0">
                  <a:pos x="960" y="44"/>
                </a:cxn>
                <a:cxn ang="0">
                  <a:pos x="816" y="51"/>
                </a:cxn>
                <a:cxn ang="0">
                  <a:pos x="745" y="93"/>
                </a:cxn>
                <a:cxn ang="0">
                  <a:pos x="663" y="58"/>
                </a:cxn>
                <a:cxn ang="0">
                  <a:pos x="523" y="86"/>
                </a:cxn>
                <a:cxn ang="0">
                  <a:pos x="443" y="199"/>
                </a:cxn>
                <a:cxn ang="0">
                  <a:pos x="445" y="292"/>
                </a:cxn>
                <a:cxn ang="0">
                  <a:pos x="424" y="299"/>
                </a:cxn>
                <a:cxn ang="0">
                  <a:pos x="258" y="285"/>
                </a:cxn>
                <a:cxn ang="0">
                  <a:pos x="127" y="330"/>
                </a:cxn>
                <a:cxn ang="0">
                  <a:pos x="43" y="425"/>
                </a:cxn>
                <a:cxn ang="0">
                  <a:pos x="68" y="542"/>
                </a:cxn>
                <a:cxn ang="0">
                  <a:pos x="146" y="603"/>
                </a:cxn>
                <a:cxn ang="0">
                  <a:pos x="237" y="622"/>
                </a:cxn>
                <a:cxn ang="0">
                  <a:pos x="298" y="579"/>
                </a:cxn>
                <a:cxn ang="0">
                  <a:pos x="329" y="570"/>
                </a:cxn>
                <a:cxn ang="0">
                  <a:pos x="309" y="635"/>
                </a:cxn>
                <a:cxn ang="0">
                  <a:pos x="216" y="661"/>
                </a:cxn>
                <a:cxn ang="0">
                  <a:pos x="89" y="615"/>
                </a:cxn>
                <a:cxn ang="0">
                  <a:pos x="5" y="495"/>
                </a:cxn>
                <a:cxn ang="0">
                  <a:pos x="40" y="350"/>
                </a:cxn>
                <a:cxn ang="0">
                  <a:pos x="183" y="261"/>
                </a:cxn>
                <a:cxn ang="0">
                  <a:pos x="357" y="245"/>
                </a:cxn>
                <a:cxn ang="0">
                  <a:pos x="405" y="203"/>
                </a:cxn>
                <a:cxn ang="0">
                  <a:pos x="485" y="68"/>
                </a:cxn>
                <a:cxn ang="0">
                  <a:pos x="635" y="16"/>
                </a:cxn>
                <a:cxn ang="0">
                  <a:pos x="759" y="35"/>
                </a:cxn>
              </a:cxnLst>
              <a:rect l="0" t="0" r="r" b="b"/>
              <a:pathLst>
                <a:path w="1331" h="998">
                  <a:moveTo>
                    <a:pt x="876" y="0"/>
                  </a:moveTo>
                  <a:lnTo>
                    <a:pt x="918" y="0"/>
                  </a:lnTo>
                  <a:lnTo>
                    <a:pt x="960" y="4"/>
                  </a:lnTo>
                  <a:lnTo>
                    <a:pt x="1000" y="12"/>
                  </a:lnTo>
                  <a:lnTo>
                    <a:pt x="1038" y="25"/>
                  </a:lnTo>
                  <a:lnTo>
                    <a:pt x="1061" y="35"/>
                  </a:lnTo>
                  <a:lnTo>
                    <a:pt x="1085" y="49"/>
                  </a:lnTo>
                  <a:lnTo>
                    <a:pt x="1106" y="65"/>
                  </a:lnTo>
                  <a:lnTo>
                    <a:pt x="1122" y="86"/>
                  </a:lnTo>
                  <a:lnTo>
                    <a:pt x="1134" y="108"/>
                  </a:lnTo>
                  <a:lnTo>
                    <a:pt x="1139" y="135"/>
                  </a:lnTo>
                  <a:lnTo>
                    <a:pt x="1136" y="161"/>
                  </a:lnTo>
                  <a:lnTo>
                    <a:pt x="1125" y="185"/>
                  </a:lnTo>
                  <a:lnTo>
                    <a:pt x="1124" y="187"/>
                  </a:lnTo>
                  <a:lnTo>
                    <a:pt x="1157" y="187"/>
                  </a:lnTo>
                  <a:lnTo>
                    <a:pt x="1197" y="198"/>
                  </a:lnTo>
                  <a:lnTo>
                    <a:pt x="1234" y="215"/>
                  </a:lnTo>
                  <a:lnTo>
                    <a:pt x="1267" y="241"/>
                  </a:lnTo>
                  <a:lnTo>
                    <a:pt x="1295" y="271"/>
                  </a:lnTo>
                  <a:lnTo>
                    <a:pt x="1316" y="308"/>
                  </a:lnTo>
                  <a:lnTo>
                    <a:pt x="1328" y="346"/>
                  </a:lnTo>
                  <a:lnTo>
                    <a:pt x="1331" y="386"/>
                  </a:lnTo>
                  <a:lnTo>
                    <a:pt x="1323" y="428"/>
                  </a:lnTo>
                  <a:lnTo>
                    <a:pt x="1307" y="462"/>
                  </a:lnTo>
                  <a:lnTo>
                    <a:pt x="1288" y="489"/>
                  </a:lnTo>
                  <a:lnTo>
                    <a:pt x="1263" y="510"/>
                  </a:lnTo>
                  <a:lnTo>
                    <a:pt x="1235" y="528"/>
                  </a:lnTo>
                  <a:lnTo>
                    <a:pt x="1206" y="542"/>
                  </a:lnTo>
                  <a:lnTo>
                    <a:pt x="1173" y="551"/>
                  </a:lnTo>
                  <a:lnTo>
                    <a:pt x="1139" y="558"/>
                  </a:lnTo>
                  <a:lnTo>
                    <a:pt x="1104" y="561"/>
                  </a:lnTo>
                  <a:lnTo>
                    <a:pt x="1068" y="563"/>
                  </a:lnTo>
                  <a:lnTo>
                    <a:pt x="1033" y="565"/>
                  </a:lnTo>
                  <a:lnTo>
                    <a:pt x="988" y="565"/>
                  </a:lnTo>
                  <a:lnTo>
                    <a:pt x="984" y="654"/>
                  </a:lnTo>
                  <a:lnTo>
                    <a:pt x="988" y="762"/>
                  </a:lnTo>
                  <a:lnTo>
                    <a:pt x="993" y="872"/>
                  </a:lnTo>
                  <a:lnTo>
                    <a:pt x="996" y="981"/>
                  </a:lnTo>
                  <a:lnTo>
                    <a:pt x="993" y="991"/>
                  </a:lnTo>
                  <a:lnTo>
                    <a:pt x="986" y="996"/>
                  </a:lnTo>
                  <a:lnTo>
                    <a:pt x="977" y="998"/>
                  </a:lnTo>
                  <a:lnTo>
                    <a:pt x="968" y="996"/>
                  </a:lnTo>
                  <a:lnTo>
                    <a:pt x="961" y="991"/>
                  </a:lnTo>
                  <a:lnTo>
                    <a:pt x="958" y="981"/>
                  </a:lnTo>
                  <a:lnTo>
                    <a:pt x="954" y="872"/>
                  </a:lnTo>
                  <a:lnTo>
                    <a:pt x="949" y="762"/>
                  </a:lnTo>
                  <a:lnTo>
                    <a:pt x="946" y="654"/>
                  </a:lnTo>
                  <a:lnTo>
                    <a:pt x="949" y="545"/>
                  </a:lnTo>
                  <a:lnTo>
                    <a:pt x="949" y="540"/>
                  </a:lnTo>
                  <a:lnTo>
                    <a:pt x="956" y="530"/>
                  </a:lnTo>
                  <a:lnTo>
                    <a:pt x="961" y="528"/>
                  </a:lnTo>
                  <a:lnTo>
                    <a:pt x="968" y="526"/>
                  </a:lnTo>
                  <a:lnTo>
                    <a:pt x="998" y="526"/>
                  </a:lnTo>
                  <a:lnTo>
                    <a:pt x="1029" y="528"/>
                  </a:lnTo>
                  <a:lnTo>
                    <a:pt x="1064" y="526"/>
                  </a:lnTo>
                  <a:lnTo>
                    <a:pt x="1099" y="526"/>
                  </a:lnTo>
                  <a:lnTo>
                    <a:pt x="1134" y="523"/>
                  </a:lnTo>
                  <a:lnTo>
                    <a:pt x="1167" y="516"/>
                  </a:lnTo>
                  <a:lnTo>
                    <a:pt x="1199" y="507"/>
                  </a:lnTo>
                  <a:lnTo>
                    <a:pt x="1227" y="491"/>
                  </a:lnTo>
                  <a:lnTo>
                    <a:pt x="1253" y="472"/>
                  </a:lnTo>
                  <a:lnTo>
                    <a:pt x="1272" y="448"/>
                  </a:lnTo>
                  <a:lnTo>
                    <a:pt x="1286" y="416"/>
                  </a:lnTo>
                  <a:lnTo>
                    <a:pt x="1291" y="383"/>
                  </a:lnTo>
                  <a:lnTo>
                    <a:pt x="1288" y="351"/>
                  </a:lnTo>
                  <a:lnTo>
                    <a:pt x="1277" y="320"/>
                  </a:lnTo>
                  <a:lnTo>
                    <a:pt x="1262" y="292"/>
                  </a:lnTo>
                  <a:lnTo>
                    <a:pt x="1239" y="268"/>
                  </a:lnTo>
                  <a:lnTo>
                    <a:pt x="1213" y="248"/>
                  </a:lnTo>
                  <a:lnTo>
                    <a:pt x="1183" y="233"/>
                  </a:lnTo>
                  <a:lnTo>
                    <a:pt x="1152" y="226"/>
                  </a:lnTo>
                  <a:lnTo>
                    <a:pt x="1118" y="226"/>
                  </a:lnTo>
                  <a:lnTo>
                    <a:pt x="1085" y="233"/>
                  </a:lnTo>
                  <a:lnTo>
                    <a:pt x="1075" y="234"/>
                  </a:lnTo>
                  <a:lnTo>
                    <a:pt x="1068" y="229"/>
                  </a:lnTo>
                  <a:lnTo>
                    <a:pt x="1064" y="220"/>
                  </a:lnTo>
                  <a:lnTo>
                    <a:pt x="1063" y="210"/>
                  </a:lnTo>
                  <a:lnTo>
                    <a:pt x="1068" y="201"/>
                  </a:lnTo>
                  <a:lnTo>
                    <a:pt x="1082" y="184"/>
                  </a:lnTo>
                  <a:lnTo>
                    <a:pt x="1094" y="166"/>
                  </a:lnTo>
                  <a:lnTo>
                    <a:pt x="1099" y="147"/>
                  </a:lnTo>
                  <a:lnTo>
                    <a:pt x="1099" y="126"/>
                  </a:lnTo>
                  <a:lnTo>
                    <a:pt x="1089" y="105"/>
                  </a:lnTo>
                  <a:lnTo>
                    <a:pt x="1070" y="86"/>
                  </a:lnTo>
                  <a:lnTo>
                    <a:pt x="1047" y="70"/>
                  </a:lnTo>
                  <a:lnTo>
                    <a:pt x="1021" y="60"/>
                  </a:lnTo>
                  <a:lnTo>
                    <a:pt x="994" y="51"/>
                  </a:lnTo>
                  <a:lnTo>
                    <a:pt x="960" y="44"/>
                  </a:lnTo>
                  <a:lnTo>
                    <a:pt x="925" y="39"/>
                  </a:lnTo>
                  <a:lnTo>
                    <a:pt x="888" y="39"/>
                  </a:lnTo>
                  <a:lnTo>
                    <a:pt x="851" y="42"/>
                  </a:lnTo>
                  <a:lnTo>
                    <a:pt x="816" y="51"/>
                  </a:lnTo>
                  <a:lnTo>
                    <a:pt x="783" y="67"/>
                  </a:lnTo>
                  <a:lnTo>
                    <a:pt x="755" y="87"/>
                  </a:lnTo>
                  <a:lnTo>
                    <a:pt x="750" y="91"/>
                  </a:lnTo>
                  <a:lnTo>
                    <a:pt x="745" y="93"/>
                  </a:lnTo>
                  <a:lnTo>
                    <a:pt x="741" y="93"/>
                  </a:lnTo>
                  <a:lnTo>
                    <a:pt x="731" y="89"/>
                  </a:lnTo>
                  <a:lnTo>
                    <a:pt x="698" y="70"/>
                  </a:lnTo>
                  <a:lnTo>
                    <a:pt x="663" y="58"/>
                  </a:lnTo>
                  <a:lnTo>
                    <a:pt x="626" y="56"/>
                  </a:lnTo>
                  <a:lnTo>
                    <a:pt x="590" y="60"/>
                  </a:lnTo>
                  <a:lnTo>
                    <a:pt x="556" y="70"/>
                  </a:lnTo>
                  <a:lnTo>
                    <a:pt x="523" y="86"/>
                  </a:lnTo>
                  <a:lnTo>
                    <a:pt x="495" y="108"/>
                  </a:lnTo>
                  <a:lnTo>
                    <a:pt x="471" y="135"/>
                  </a:lnTo>
                  <a:lnTo>
                    <a:pt x="453" y="166"/>
                  </a:lnTo>
                  <a:lnTo>
                    <a:pt x="443" y="199"/>
                  </a:lnTo>
                  <a:lnTo>
                    <a:pt x="441" y="238"/>
                  </a:lnTo>
                  <a:lnTo>
                    <a:pt x="448" y="276"/>
                  </a:lnTo>
                  <a:lnTo>
                    <a:pt x="448" y="281"/>
                  </a:lnTo>
                  <a:lnTo>
                    <a:pt x="445" y="292"/>
                  </a:lnTo>
                  <a:lnTo>
                    <a:pt x="439" y="297"/>
                  </a:lnTo>
                  <a:lnTo>
                    <a:pt x="436" y="299"/>
                  </a:lnTo>
                  <a:lnTo>
                    <a:pt x="429" y="301"/>
                  </a:lnTo>
                  <a:lnTo>
                    <a:pt x="424" y="299"/>
                  </a:lnTo>
                  <a:lnTo>
                    <a:pt x="384" y="287"/>
                  </a:lnTo>
                  <a:lnTo>
                    <a:pt x="342" y="281"/>
                  </a:lnTo>
                  <a:lnTo>
                    <a:pt x="300" y="280"/>
                  </a:lnTo>
                  <a:lnTo>
                    <a:pt x="258" y="285"/>
                  </a:lnTo>
                  <a:lnTo>
                    <a:pt x="218" y="294"/>
                  </a:lnTo>
                  <a:lnTo>
                    <a:pt x="188" y="302"/>
                  </a:lnTo>
                  <a:lnTo>
                    <a:pt x="157" y="315"/>
                  </a:lnTo>
                  <a:lnTo>
                    <a:pt x="127" y="330"/>
                  </a:lnTo>
                  <a:lnTo>
                    <a:pt x="99" y="348"/>
                  </a:lnTo>
                  <a:lnTo>
                    <a:pt x="75" y="371"/>
                  </a:lnTo>
                  <a:lnTo>
                    <a:pt x="55" y="397"/>
                  </a:lnTo>
                  <a:lnTo>
                    <a:pt x="43" y="425"/>
                  </a:lnTo>
                  <a:lnTo>
                    <a:pt x="40" y="455"/>
                  </a:lnTo>
                  <a:lnTo>
                    <a:pt x="43" y="486"/>
                  </a:lnTo>
                  <a:lnTo>
                    <a:pt x="54" y="516"/>
                  </a:lnTo>
                  <a:lnTo>
                    <a:pt x="68" y="542"/>
                  </a:lnTo>
                  <a:lnTo>
                    <a:pt x="87" y="566"/>
                  </a:lnTo>
                  <a:lnTo>
                    <a:pt x="111" y="586"/>
                  </a:lnTo>
                  <a:lnTo>
                    <a:pt x="127" y="594"/>
                  </a:lnTo>
                  <a:lnTo>
                    <a:pt x="146" y="603"/>
                  </a:lnTo>
                  <a:lnTo>
                    <a:pt x="167" y="612"/>
                  </a:lnTo>
                  <a:lnTo>
                    <a:pt x="190" y="617"/>
                  </a:lnTo>
                  <a:lnTo>
                    <a:pt x="214" y="622"/>
                  </a:lnTo>
                  <a:lnTo>
                    <a:pt x="237" y="622"/>
                  </a:lnTo>
                  <a:lnTo>
                    <a:pt x="258" y="621"/>
                  </a:lnTo>
                  <a:lnTo>
                    <a:pt x="275" y="612"/>
                  </a:lnTo>
                  <a:lnTo>
                    <a:pt x="289" y="598"/>
                  </a:lnTo>
                  <a:lnTo>
                    <a:pt x="298" y="579"/>
                  </a:lnTo>
                  <a:lnTo>
                    <a:pt x="303" y="570"/>
                  </a:lnTo>
                  <a:lnTo>
                    <a:pt x="310" y="565"/>
                  </a:lnTo>
                  <a:lnTo>
                    <a:pt x="321" y="565"/>
                  </a:lnTo>
                  <a:lnTo>
                    <a:pt x="329" y="570"/>
                  </a:lnTo>
                  <a:lnTo>
                    <a:pt x="335" y="579"/>
                  </a:lnTo>
                  <a:lnTo>
                    <a:pt x="335" y="589"/>
                  </a:lnTo>
                  <a:lnTo>
                    <a:pt x="324" y="615"/>
                  </a:lnTo>
                  <a:lnTo>
                    <a:pt x="309" y="635"/>
                  </a:lnTo>
                  <a:lnTo>
                    <a:pt x="289" y="647"/>
                  </a:lnTo>
                  <a:lnTo>
                    <a:pt x="268" y="656"/>
                  </a:lnTo>
                  <a:lnTo>
                    <a:pt x="242" y="661"/>
                  </a:lnTo>
                  <a:lnTo>
                    <a:pt x="216" y="661"/>
                  </a:lnTo>
                  <a:lnTo>
                    <a:pt x="190" y="657"/>
                  </a:lnTo>
                  <a:lnTo>
                    <a:pt x="141" y="643"/>
                  </a:lnTo>
                  <a:lnTo>
                    <a:pt x="118" y="633"/>
                  </a:lnTo>
                  <a:lnTo>
                    <a:pt x="89" y="615"/>
                  </a:lnTo>
                  <a:lnTo>
                    <a:pt x="61" y="591"/>
                  </a:lnTo>
                  <a:lnTo>
                    <a:pt x="36" y="561"/>
                  </a:lnTo>
                  <a:lnTo>
                    <a:pt x="17" y="530"/>
                  </a:lnTo>
                  <a:lnTo>
                    <a:pt x="5" y="495"/>
                  </a:lnTo>
                  <a:lnTo>
                    <a:pt x="0" y="460"/>
                  </a:lnTo>
                  <a:lnTo>
                    <a:pt x="3" y="423"/>
                  </a:lnTo>
                  <a:lnTo>
                    <a:pt x="17" y="385"/>
                  </a:lnTo>
                  <a:lnTo>
                    <a:pt x="40" y="350"/>
                  </a:lnTo>
                  <a:lnTo>
                    <a:pt x="68" y="322"/>
                  </a:lnTo>
                  <a:lnTo>
                    <a:pt x="103" y="295"/>
                  </a:lnTo>
                  <a:lnTo>
                    <a:pt x="141" y="276"/>
                  </a:lnTo>
                  <a:lnTo>
                    <a:pt x="183" y="261"/>
                  </a:lnTo>
                  <a:lnTo>
                    <a:pt x="226" y="250"/>
                  </a:lnTo>
                  <a:lnTo>
                    <a:pt x="270" y="243"/>
                  </a:lnTo>
                  <a:lnTo>
                    <a:pt x="315" y="241"/>
                  </a:lnTo>
                  <a:lnTo>
                    <a:pt x="357" y="245"/>
                  </a:lnTo>
                  <a:lnTo>
                    <a:pt x="398" y="252"/>
                  </a:lnTo>
                  <a:lnTo>
                    <a:pt x="405" y="254"/>
                  </a:lnTo>
                  <a:lnTo>
                    <a:pt x="403" y="243"/>
                  </a:lnTo>
                  <a:lnTo>
                    <a:pt x="405" y="203"/>
                  </a:lnTo>
                  <a:lnTo>
                    <a:pt x="413" y="163"/>
                  </a:lnTo>
                  <a:lnTo>
                    <a:pt x="431" y="128"/>
                  </a:lnTo>
                  <a:lnTo>
                    <a:pt x="455" y="96"/>
                  </a:lnTo>
                  <a:lnTo>
                    <a:pt x="485" y="68"/>
                  </a:lnTo>
                  <a:lnTo>
                    <a:pt x="518" y="46"/>
                  </a:lnTo>
                  <a:lnTo>
                    <a:pt x="555" y="30"/>
                  </a:lnTo>
                  <a:lnTo>
                    <a:pt x="595" y="19"/>
                  </a:lnTo>
                  <a:lnTo>
                    <a:pt x="635" y="16"/>
                  </a:lnTo>
                  <a:lnTo>
                    <a:pt x="675" y="21"/>
                  </a:lnTo>
                  <a:lnTo>
                    <a:pt x="713" y="33"/>
                  </a:lnTo>
                  <a:lnTo>
                    <a:pt x="740" y="49"/>
                  </a:lnTo>
                  <a:lnTo>
                    <a:pt x="759" y="35"/>
                  </a:lnTo>
                  <a:lnTo>
                    <a:pt x="795" y="18"/>
                  </a:lnTo>
                  <a:lnTo>
                    <a:pt x="836" y="5"/>
                  </a:lnTo>
                  <a:lnTo>
                    <a:pt x="8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99" name="Freeform 427"/>
            <p:cNvSpPr>
              <a:spLocks/>
            </p:cNvSpPr>
            <p:nvPr/>
          </p:nvSpPr>
          <p:spPr bwMode="auto">
            <a:xfrm>
              <a:off x="3315" y="1425"/>
              <a:ext cx="698" cy="161"/>
            </a:xfrm>
            <a:custGeom>
              <a:avLst/>
              <a:gdLst/>
              <a:ahLst/>
              <a:cxnLst>
                <a:cxn ang="0">
                  <a:pos x="19" y="0"/>
                </a:cxn>
                <a:cxn ang="0">
                  <a:pos x="28" y="4"/>
                </a:cxn>
                <a:cxn ang="0">
                  <a:pos x="35" y="9"/>
                </a:cxn>
                <a:cxn ang="0">
                  <a:pos x="38" y="19"/>
                </a:cxn>
                <a:cxn ang="0">
                  <a:pos x="43" y="46"/>
                </a:cxn>
                <a:cxn ang="0">
                  <a:pos x="56" y="67"/>
                </a:cxn>
                <a:cxn ang="0">
                  <a:pos x="75" y="84"/>
                </a:cxn>
                <a:cxn ang="0">
                  <a:pos x="97" y="98"/>
                </a:cxn>
                <a:cxn ang="0">
                  <a:pos x="125" y="107"/>
                </a:cxn>
                <a:cxn ang="0">
                  <a:pos x="157" y="116"/>
                </a:cxn>
                <a:cxn ang="0">
                  <a:pos x="220" y="123"/>
                </a:cxn>
                <a:cxn ang="0">
                  <a:pos x="251" y="124"/>
                </a:cxn>
                <a:cxn ang="0">
                  <a:pos x="305" y="124"/>
                </a:cxn>
                <a:cxn ang="0">
                  <a:pos x="326" y="123"/>
                </a:cxn>
                <a:cxn ang="0">
                  <a:pos x="396" y="116"/>
                </a:cxn>
                <a:cxn ang="0">
                  <a:pos x="466" y="103"/>
                </a:cxn>
                <a:cxn ang="0">
                  <a:pos x="534" y="86"/>
                </a:cxn>
                <a:cxn ang="0">
                  <a:pos x="570" y="74"/>
                </a:cxn>
                <a:cxn ang="0">
                  <a:pos x="605" y="60"/>
                </a:cxn>
                <a:cxn ang="0">
                  <a:pos x="639" y="40"/>
                </a:cxn>
                <a:cxn ang="0">
                  <a:pos x="666" y="16"/>
                </a:cxn>
                <a:cxn ang="0">
                  <a:pos x="672" y="12"/>
                </a:cxn>
                <a:cxn ang="0">
                  <a:pos x="675" y="9"/>
                </a:cxn>
                <a:cxn ang="0">
                  <a:pos x="680" y="9"/>
                </a:cxn>
                <a:cxn ang="0">
                  <a:pos x="686" y="11"/>
                </a:cxn>
                <a:cxn ang="0">
                  <a:pos x="691" y="14"/>
                </a:cxn>
                <a:cxn ang="0">
                  <a:pos x="694" y="18"/>
                </a:cxn>
                <a:cxn ang="0">
                  <a:pos x="696" y="21"/>
                </a:cxn>
                <a:cxn ang="0">
                  <a:pos x="698" y="26"/>
                </a:cxn>
                <a:cxn ang="0">
                  <a:pos x="698" y="32"/>
                </a:cxn>
                <a:cxn ang="0">
                  <a:pos x="696" y="37"/>
                </a:cxn>
                <a:cxn ang="0">
                  <a:pos x="693" y="42"/>
                </a:cxn>
                <a:cxn ang="0">
                  <a:pos x="666" y="68"/>
                </a:cxn>
                <a:cxn ang="0">
                  <a:pos x="635" y="88"/>
                </a:cxn>
                <a:cxn ang="0">
                  <a:pos x="600" y="105"/>
                </a:cxn>
                <a:cxn ang="0">
                  <a:pos x="565" y="117"/>
                </a:cxn>
                <a:cxn ang="0">
                  <a:pos x="530" y="128"/>
                </a:cxn>
                <a:cxn ang="0">
                  <a:pos x="454" y="145"/>
                </a:cxn>
                <a:cxn ang="0">
                  <a:pos x="375" y="156"/>
                </a:cxn>
                <a:cxn ang="0">
                  <a:pos x="295" y="161"/>
                </a:cxn>
                <a:cxn ang="0">
                  <a:pos x="241" y="161"/>
                </a:cxn>
                <a:cxn ang="0">
                  <a:pos x="209" y="159"/>
                </a:cxn>
                <a:cxn ang="0">
                  <a:pos x="176" y="156"/>
                </a:cxn>
                <a:cxn ang="0">
                  <a:pos x="113" y="142"/>
                </a:cxn>
                <a:cxn ang="0">
                  <a:pos x="83" y="131"/>
                </a:cxn>
                <a:cxn ang="0">
                  <a:pos x="56" y="116"/>
                </a:cxn>
                <a:cxn ang="0">
                  <a:pos x="35" y="98"/>
                </a:cxn>
                <a:cxn ang="0">
                  <a:pos x="15" y="77"/>
                </a:cxn>
                <a:cxn ang="0">
                  <a:pos x="5" y="51"/>
                </a:cxn>
                <a:cxn ang="0">
                  <a:pos x="0" y="19"/>
                </a:cxn>
                <a:cxn ang="0">
                  <a:pos x="3" y="9"/>
                </a:cxn>
                <a:cxn ang="0">
                  <a:pos x="10" y="4"/>
                </a:cxn>
                <a:cxn ang="0">
                  <a:pos x="19" y="0"/>
                </a:cxn>
              </a:cxnLst>
              <a:rect l="0" t="0" r="r" b="b"/>
              <a:pathLst>
                <a:path w="698" h="161">
                  <a:moveTo>
                    <a:pt x="19" y="0"/>
                  </a:moveTo>
                  <a:lnTo>
                    <a:pt x="28" y="4"/>
                  </a:lnTo>
                  <a:lnTo>
                    <a:pt x="35" y="9"/>
                  </a:lnTo>
                  <a:lnTo>
                    <a:pt x="38" y="19"/>
                  </a:lnTo>
                  <a:lnTo>
                    <a:pt x="43" y="46"/>
                  </a:lnTo>
                  <a:lnTo>
                    <a:pt x="56" y="67"/>
                  </a:lnTo>
                  <a:lnTo>
                    <a:pt x="75" y="84"/>
                  </a:lnTo>
                  <a:lnTo>
                    <a:pt x="97" y="98"/>
                  </a:lnTo>
                  <a:lnTo>
                    <a:pt x="125" y="107"/>
                  </a:lnTo>
                  <a:lnTo>
                    <a:pt x="157" y="116"/>
                  </a:lnTo>
                  <a:lnTo>
                    <a:pt x="220" y="123"/>
                  </a:lnTo>
                  <a:lnTo>
                    <a:pt x="251" y="124"/>
                  </a:lnTo>
                  <a:lnTo>
                    <a:pt x="305" y="124"/>
                  </a:lnTo>
                  <a:lnTo>
                    <a:pt x="326" y="123"/>
                  </a:lnTo>
                  <a:lnTo>
                    <a:pt x="396" y="116"/>
                  </a:lnTo>
                  <a:lnTo>
                    <a:pt x="466" y="103"/>
                  </a:lnTo>
                  <a:lnTo>
                    <a:pt x="534" y="86"/>
                  </a:lnTo>
                  <a:lnTo>
                    <a:pt x="570" y="74"/>
                  </a:lnTo>
                  <a:lnTo>
                    <a:pt x="605" y="60"/>
                  </a:lnTo>
                  <a:lnTo>
                    <a:pt x="639" y="40"/>
                  </a:lnTo>
                  <a:lnTo>
                    <a:pt x="666" y="16"/>
                  </a:lnTo>
                  <a:lnTo>
                    <a:pt x="672" y="12"/>
                  </a:lnTo>
                  <a:lnTo>
                    <a:pt x="675" y="9"/>
                  </a:lnTo>
                  <a:lnTo>
                    <a:pt x="680" y="9"/>
                  </a:lnTo>
                  <a:lnTo>
                    <a:pt x="686" y="11"/>
                  </a:lnTo>
                  <a:lnTo>
                    <a:pt x="691" y="14"/>
                  </a:lnTo>
                  <a:lnTo>
                    <a:pt x="694" y="18"/>
                  </a:lnTo>
                  <a:lnTo>
                    <a:pt x="696" y="21"/>
                  </a:lnTo>
                  <a:lnTo>
                    <a:pt x="698" y="26"/>
                  </a:lnTo>
                  <a:lnTo>
                    <a:pt x="698" y="32"/>
                  </a:lnTo>
                  <a:lnTo>
                    <a:pt x="696" y="37"/>
                  </a:lnTo>
                  <a:lnTo>
                    <a:pt x="693" y="42"/>
                  </a:lnTo>
                  <a:lnTo>
                    <a:pt x="666" y="68"/>
                  </a:lnTo>
                  <a:lnTo>
                    <a:pt x="635" y="88"/>
                  </a:lnTo>
                  <a:lnTo>
                    <a:pt x="600" y="105"/>
                  </a:lnTo>
                  <a:lnTo>
                    <a:pt x="565" y="117"/>
                  </a:lnTo>
                  <a:lnTo>
                    <a:pt x="530" y="128"/>
                  </a:lnTo>
                  <a:lnTo>
                    <a:pt x="454" y="145"/>
                  </a:lnTo>
                  <a:lnTo>
                    <a:pt x="375" y="156"/>
                  </a:lnTo>
                  <a:lnTo>
                    <a:pt x="295" y="161"/>
                  </a:lnTo>
                  <a:lnTo>
                    <a:pt x="241" y="161"/>
                  </a:lnTo>
                  <a:lnTo>
                    <a:pt x="209" y="159"/>
                  </a:lnTo>
                  <a:lnTo>
                    <a:pt x="176" y="156"/>
                  </a:lnTo>
                  <a:lnTo>
                    <a:pt x="113" y="142"/>
                  </a:lnTo>
                  <a:lnTo>
                    <a:pt x="83" y="131"/>
                  </a:lnTo>
                  <a:lnTo>
                    <a:pt x="56" y="116"/>
                  </a:lnTo>
                  <a:lnTo>
                    <a:pt x="35" y="98"/>
                  </a:lnTo>
                  <a:lnTo>
                    <a:pt x="15" y="77"/>
                  </a:lnTo>
                  <a:lnTo>
                    <a:pt x="5" y="51"/>
                  </a:lnTo>
                  <a:lnTo>
                    <a:pt x="0" y="19"/>
                  </a:lnTo>
                  <a:lnTo>
                    <a:pt x="3" y="9"/>
                  </a:lnTo>
                  <a:lnTo>
                    <a:pt x="1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0" name="Freeform 428"/>
            <p:cNvSpPr>
              <a:spLocks/>
            </p:cNvSpPr>
            <p:nvPr/>
          </p:nvSpPr>
          <p:spPr bwMode="auto">
            <a:xfrm>
              <a:off x="2884" y="1434"/>
              <a:ext cx="429" cy="1061"/>
            </a:xfrm>
            <a:custGeom>
              <a:avLst/>
              <a:gdLst/>
              <a:ahLst/>
              <a:cxnLst>
                <a:cxn ang="0">
                  <a:pos x="413" y="0"/>
                </a:cxn>
                <a:cxn ang="0">
                  <a:pos x="424" y="5"/>
                </a:cxn>
                <a:cxn ang="0">
                  <a:pos x="429" y="16"/>
                </a:cxn>
                <a:cxn ang="0">
                  <a:pos x="429" y="26"/>
                </a:cxn>
                <a:cxn ang="0">
                  <a:pos x="422" y="37"/>
                </a:cxn>
                <a:cxn ang="0">
                  <a:pos x="357" y="86"/>
                </a:cxn>
                <a:cxn ang="0">
                  <a:pos x="300" y="143"/>
                </a:cxn>
                <a:cxn ang="0">
                  <a:pos x="246" y="204"/>
                </a:cxn>
                <a:cxn ang="0">
                  <a:pos x="197" y="273"/>
                </a:cxn>
                <a:cxn ang="0">
                  <a:pos x="155" y="342"/>
                </a:cxn>
                <a:cxn ang="0">
                  <a:pos x="120" y="416"/>
                </a:cxn>
                <a:cxn ang="0">
                  <a:pos x="90" y="491"/>
                </a:cxn>
                <a:cxn ang="0">
                  <a:pos x="69" y="557"/>
                </a:cxn>
                <a:cxn ang="0">
                  <a:pos x="54" y="626"/>
                </a:cxn>
                <a:cxn ang="0">
                  <a:pos x="41" y="694"/>
                </a:cxn>
                <a:cxn ang="0">
                  <a:pos x="36" y="764"/>
                </a:cxn>
                <a:cxn ang="0">
                  <a:pos x="40" y="834"/>
                </a:cxn>
                <a:cxn ang="0">
                  <a:pos x="50" y="902"/>
                </a:cxn>
                <a:cxn ang="0">
                  <a:pos x="68" y="968"/>
                </a:cxn>
                <a:cxn ang="0">
                  <a:pos x="97" y="1033"/>
                </a:cxn>
                <a:cxn ang="0">
                  <a:pos x="101" y="1043"/>
                </a:cxn>
                <a:cxn ang="0">
                  <a:pos x="97" y="1052"/>
                </a:cxn>
                <a:cxn ang="0">
                  <a:pos x="90" y="1059"/>
                </a:cxn>
                <a:cxn ang="0">
                  <a:pos x="82" y="1061"/>
                </a:cxn>
                <a:cxn ang="0">
                  <a:pos x="71" y="1059"/>
                </a:cxn>
                <a:cxn ang="0">
                  <a:pos x="64" y="1052"/>
                </a:cxn>
                <a:cxn ang="0">
                  <a:pos x="36" y="991"/>
                </a:cxn>
                <a:cxn ang="0">
                  <a:pos x="17" y="928"/>
                </a:cxn>
                <a:cxn ang="0">
                  <a:pos x="5" y="863"/>
                </a:cxn>
                <a:cxn ang="0">
                  <a:pos x="0" y="797"/>
                </a:cxn>
                <a:cxn ang="0">
                  <a:pos x="0" y="730"/>
                </a:cxn>
                <a:cxn ang="0">
                  <a:pos x="7" y="664"/>
                </a:cxn>
                <a:cxn ang="0">
                  <a:pos x="19" y="598"/>
                </a:cxn>
                <a:cxn ang="0">
                  <a:pos x="36" y="535"/>
                </a:cxn>
                <a:cxn ang="0">
                  <a:pos x="57" y="472"/>
                </a:cxn>
                <a:cxn ang="0">
                  <a:pos x="89" y="393"/>
                </a:cxn>
                <a:cxn ang="0">
                  <a:pos x="127" y="318"/>
                </a:cxn>
                <a:cxn ang="0">
                  <a:pos x="171" y="246"/>
                </a:cxn>
                <a:cxn ang="0">
                  <a:pos x="219" y="176"/>
                </a:cxn>
                <a:cxn ang="0">
                  <a:pos x="274" y="114"/>
                </a:cxn>
                <a:cxn ang="0">
                  <a:pos x="335" y="54"/>
                </a:cxn>
                <a:cxn ang="0">
                  <a:pos x="403" y="3"/>
                </a:cxn>
                <a:cxn ang="0">
                  <a:pos x="413" y="0"/>
                </a:cxn>
              </a:cxnLst>
              <a:rect l="0" t="0" r="r" b="b"/>
              <a:pathLst>
                <a:path w="429" h="1061">
                  <a:moveTo>
                    <a:pt x="413" y="0"/>
                  </a:moveTo>
                  <a:lnTo>
                    <a:pt x="424" y="5"/>
                  </a:lnTo>
                  <a:lnTo>
                    <a:pt x="429" y="16"/>
                  </a:lnTo>
                  <a:lnTo>
                    <a:pt x="429" y="26"/>
                  </a:lnTo>
                  <a:lnTo>
                    <a:pt x="422" y="37"/>
                  </a:lnTo>
                  <a:lnTo>
                    <a:pt x="357" y="86"/>
                  </a:lnTo>
                  <a:lnTo>
                    <a:pt x="300" y="143"/>
                  </a:lnTo>
                  <a:lnTo>
                    <a:pt x="246" y="204"/>
                  </a:lnTo>
                  <a:lnTo>
                    <a:pt x="197" y="273"/>
                  </a:lnTo>
                  <a:lnTo>
                    <a:pt x="155" y="342"/>
                  </a:lnTo>
                  <a:lnTo>
                    <a:pt x="120" y="416"/>
                  </a:lnTo>
                  <a:lnTo>
                    <a:pt x="90" y="491"/>
                  </a:lnTo>
                  <a:lnTo>
                    <a:pt x="69" y="557"/>
                  </a:lnTo>
                  <a:lnTo>
                    <a:pt x="54" y="626"/>
                  </a:lnTo>
                  <a:lnTo>
                    <a:pt x="41" y="694"/>
                  </a:lnTo>
                  <a:lnTo>
                    <a:pt x="36" y="764"/>
                  </a:lnTo>
                  <a:lnTo>
                    <a:pt x="40" y="834"/>
                  </a:lnTo>
                  <a:lnTo>
                    <a:pt x="50" y="902"/>
                  </a:lnTo>
                  <a:lnTo>
                    <a:pt x="68" y="968"/>
                  </a:lnTo>
                  <a:lnTo>
                    <a:pt x="97" y="1033"/>
                  </a:lnTo>
                  <a:lnTo>
                    <a:pt x="101" y="1043"/>
                  </a:lnTo>
                  <a:lnTo>
                    <a:pt x="97" y="1052"/>
                  </a:lnTo>
                  <a:lnTo>
                    <a:pt x="90" y="1059"/>
                  </a:lnTo>
                  <a:lnTo>
                    <a:pt x="82" y="1061"/>
                  </a:lnTo>
                  <a:lnTo>
                    <a:pt x="71" y="1059"/>
                  </a:lnTo>
                  <a:lnTo>
                    <a:pt x="64" y="1052"/>
                  </a:lnTo>
                  <a:lnTo>
                    <a:pt x="36" y="991"/>
                  </a:lnTo>
                  <a:lnTo>
                    <a:pt x="17" y="928"/>
                  </a:lnTo>
                  <a:lnTo>
                    <a:pt x="5" y="863"/>
                  </a:lnTo>
                  <a:lnTo>
                    <a:pt x="0" y="797"/>
                  </a:lnTo>
                  <a:lnTo>
                    <a:pt x="0" y="730"/>
                  </a:lnTo>
                  <a:lnTo>
                    <a:pt x="7" y="664"/>
                  </a:lnTo>
                  <a:lnTo>
                    <a:pt x="19" y="598"/>
                  </a:lnTo>
                  <a:lnTo>
                    <a:pt x="36" y="535"/>
                  </a:lnTo>
                  <a:lnTo>
                    <a:pt x="57" y="472"/>
                  </a:lnTo>
                  <a:lnTo>
                    <a:pt x="89" y="393"/>
                  </a:lnTo>
                  <a:lnTo>
                    <a:pt x="127" y="318"/>
                  </a:lnTo>
                  <a:lnTo>
                    <a:pt x="171" y="246"/>
                  </a:lnTo>
                  <a:lnTo>
                    <a:pt x="219" y="176"/>
                  </a:lnTo>
                  <a:lnTo>
                    <a:pt x="274" y="114"/>
                  </a:lnTo>
                  <a:lnTo>
                    <a:pt x="335" y="54"/>
                  </a:lnTo>
                  <a:lnTo>
                    <a:pt x="403" y="3"/>
                  </a:lnTo>
                  <a:lnTo>
                    <a:pt x="4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1" name="Freeform 429"/>
            <p:cNvSpPr>
              <a:spLocks/>
            </p:cNvSpPr>
            <p:nvPr/>
          </p:nvSpPr>
          <p:spPr bwMode="auto">
            <a:xfrm>
              <a:off x="2732" y="1453"/>
              <a:ext cx="2010" cy="2386"/>
            </a:xfrm>
            <a:custGeom>
              <a:avLst/>
              <a:gdLst/>
              <a:ahLst/>
              <a:cxnLst>
                <a:cxn ang="0">
                  <a:pos x="1391" y="81"/>
                </a:cxn>
                <a:cxn ang="0">
                  <a:pos x="1682" y="486"/>
                </a:cxn>
                <a:cxn ang="0">
                  <a:pos x="1805" y="792"/>
                </a:cxn>
                <a:cxn ang="0">
                  <a:pos x="1939" y="858"/>
                </a:cxn>
                <a:cxn ang="0">
                  <a:pos x="2010" y="926"/>
                </a:cxn>
                <a:cxn ang="0">
                  <a:pos x="1955" y="1019"/>
                </a:cxn>
                <a:cxn ang="0">
                  <a:pos x="1867" y="1157"/>
                </a:cxn>
                <a:cxn ang="0">
                  <a:pos x="1970" y="1765"/>
                </a:cxn>
                <a:cxn ang="0">
                  <a:pos x="1998" y="2028"/>
                </a:cxn>
                <a:cxn ang="0">
                  <a:pos x="1846" y="2187"/>
                </a:cxn>
                <a:cxn ang="0">
                  <a:pos x="1550" y="2258"/>
                </a:cxn>
                <a:cxn ang="0">
                  <a:pos x="1524" y="2374"/>
                </a:cxn>
                <a:cxn ang="0">
                  <a:pos x="1407" y="2344"/>
                </a:cxn>
                <a:cxn ang="0">
                  <a:pos x="1241" y="2267"/>
                </a:cxn>
                <a:cxn ang="0">
                  <a:pos x="951" y="2293"/>
                </a:cxn>
                <a:cxn ang="0">
                  <a:pos x="869" y="2333"/>
                </a:cxn>
                <a:cxn ang="0">
                  <a:pos x="790" y="2386"/>
                </a:cxn>
                <a:cxn ang="0">
                  <a:pos x="696" y="2319"/>
                </a:cxn>
                <a:cxn ang="0">
                  <a:pos x="668" y="2216"/>
                </a:cxn>
                <a:cxn ang="0">
                  <a:pos x="586" y="2192"/>
                </a:cxn>
                <a:cxn ang="0">
                  <a:pos x="419" y="2138"/>
                </a:cxn>
                <a:cxn ang="0">
                  <a:pos x="296" y="1979"/>
                </a:cxn>
                <a:cxn ang="0">
                  <a:pos x="269" y="1545"/>
                </a:cxn>
                <a:cxn ang="0">
                  <a:pos x="237" y="1255"/>
                </a:cxn>
                <a:cxn ang="0">
                  <a:pos x="56" y="1192"/>
                </a:cxn>
                <a:cxn ang="0">
                  <a:pos x="2" y="1124"/>
                </a:cxn>
                <a:cxn ang="0">
                  <a:pos x="61" y="1073"/>
                </a:cxn>
                <a:cxn ang="0">
                  <a:pos x="241" y="986"/>
                </a:cxn>
                <a:cxn ang="0">
                  <a:pos x="262" y="998"/>
                </a:cxn>
                <a:cxn ang="0">
                  <a:pos x="225" y="1040"/>
                </a:cxn>
                <a:cxn ang="0">
                  <a:pos x="49" y="1124"/>
                </a:cxn>
                <a:cxn ang="0">
                  <a:pos x="47" y="1143"/>
                </a:cxn>
                <a:cxn ang="0">
                  <a:pos x="237" y="1213"/>
                </a:cxn>
                <a:cxn ang="0">
                  <a:pos x="291" y="1302"/>
                </a:cxn>
                <a:cxn ang="0">
                  <a:pos x="321" y="1912"/>
                </a:cxn>
                <a:cxn ang="0">
                  <a:pos x="408" y="2085"/>
                </a:cxn>
                <a:cxn ang="0">
                  <a:pos x="598" y="2153"/>
                </a:cxn>
                <a:cxn ang="0">
                  <a:pos x="703" y="2201"/>
                </a:cxn>
                <a:cxn ang="0">
                  <a:pos x="742" y="2311"/>
                </a:cxn>
                <a:cxn ang="0">
                  <a:pos x="824" y="2342"/>
                </a:cxn>
                <a:cxn ang="0">
                  <a:pos x="829" y="2267"/>
                </a:cxn>
                <a:cxn ang="0">
                  <a:pos x="846" y="2243"/>
                </a:cxn>
                <a:cxn ang="0">
                  <a:pos x="1155" y="2232"/>
                </a:cxn>
                <a:cxn ang="0">
                  <a:pos x="1359" y="2263"/>
                </a:cxn>
                <a:cxn ang="0">
                  <a:pos x="1489" y="2342"/>
                </a:cxn>
                <a:cxn ang="0">
                  <a:pos x="1513" y="2265"/>
                </a:cxn>
                <a:cxn ang="0">
                  <a:pos x="1522" y="2206"/>
                </a:cxn>
                <a:cxn ang="0">
                  <a:pos x="1743" y="2180"/>
                </a:cxn>
                <a:cxn ang="0">
                  <a:pos x="1930" y="2078"/>
                </a:cxn>
                <a:cxn ang="0">
                  <a:pos x="1963" y="1900"/>
                </a:cxn>
                <a:cxn ang="0">
                  <a:pos x="1850" y="1313"/>
                </a:cxn>
                <a:cxn ang="0">
                  <a:pos x="1829" y="1016"/>
                </a:cxn>
                <a:cxn ang="0">
                  <a:pos x="1908" y="1002"/>
                </a:cxn>
                <a:cxn ang="0">
                  <a:pos x="1972" y="930"/>
                </a:cxn>
                <a:cxn ang="0">
                  <a:pos x="1918" y="895"/>
                </a:cxn>
                <a:cxn ang="0">
                  <a:pos x="1815" y="844"/>
                </a:cxn>
                <a:cxn ang="0">
                  <a:pos x="1719" y="718"/>
                </a:cxn>
                <a:cxn ang="0">
                  <a:pos x="1586" y="381"/>
                </a:cxn>
                <a:cxn ang="0">
                  <a:pos x="1293" y="28"/>
                </a:cxn>
                <a:cxn ang="0">
                  <a:pos x="1307" y="0"/>
                </a:cxn>
              </a:cxnLst>
              <a:rect l="0" t="0" r="r" b="b"/>
              <a:pathLst>
                <a:path w="2010" h="2386">
                  <a:moveTo>
                    <a:pt x="1307" y="0"/>
                  </a:moveTo>
                  <a:lnTo>
                    <a:pt x="1312" y="0"/>
                  </a:lnTo>
                  <a:lnTo>
                    <a:pt x="1318" y="2"/>
                  </a:lnTo>
                  <a:lnTo>
                    <a:pt x="1323" y="7"/>
                  </a:lnTo>
                  <a:lnTo>
                    <a:pt x="1391" y="81"/>
                  </a:lnTo>
                  <a:lnTo>
                    <a:pt x="1461" y="156"/>
                  </a:lnTo>
                  <a:lnTo>
                    <a:pt x="1525" y="231"/>
                  </a:lnTo>
                  <a:lnTo>
                    <a:pt x="1586" y="311"/>
                  </a:lnTo>
                  <a:lnTo>
                    <a:pt x="1639" y="397"/>
                  </a:lnTo>
                  <a:lnTo>
                    <a:pt x="1682" y="486"/>
                  </a:lnTo>
                  <a:lnTo>
                    <a:pt x="1707" y="551"/>
                  </a:lnTo>
                  <a:lnTo>
                    <a:pt x="1745" y="680"/>
                  </a:lnTo>
                  <a:lnTo>
                    <a:pt x="1763" y="729"/>
                  </a:lnTo>
                  <a:lnTo>
                    <a:pt x="1787" y="774"/>
                  </a:lnTo>
                  <a:lnTo>
                    <a:pt x="1805" y="792"/>
                  </a:lnTo>
                  <a:lnTo>
                    <a:pt x="1825" y="806"/>
                  </a:lnTo>
                  <a:lnTo>
                    <a:pt x="1850" y="816"/>
                  </a:lnTo>
                  <a:lnTo>
                    <a:pt x="1873" y="825"/>
                  </a:lnTo>
                  <a:lnTo>
                    <a:pt x="1918" y="850"/>
                  </a:lnTo>
                  <a:lnTo>
                    <a:pt x="1939" y="858"/>
                  </a:lnTo>
                  <a:lnTo>
                    <a:pt x="1962" y="867"/>
                  </a:lnTo>
                  <a:lnTo>
                    <a:pt x="1977" y="876"/>
                  </a:lnTo>
                  <a:lnTo>
                    <a:pt x="1991" y="886"/>
                  </a:lnTo>
                  <a:lnTo>
                    <a:pt x="2002" y="902"/>
                  </a:lnTo>
                  <a:lnTo>
                    <a:pt x="2010" y="926"/>
                  </a:lnTo>
                  <a:lnTo>
                    <a:pt x="2010" y="949"/>
                  </a:lnTo>
                  <a:lnTo>
                    <a:pt x="2005" y="970"/>
                  </a:lnTo>
                  <a:lnTo>
                    <a:pt x="1993" y="989"/>
                  </a:lnTo>
                  <a:lnTo>
                    <a:pt x="1976" y="1005"/>
                  </a:lnTo>
                  <a:lnTo>
                    <a:pt x="1955" y="1019"/>
                  </a:lnTo>
                  <a:lnTo>
                    <a:pt x="1932" y="1030"/>
                  </a:lnTo>
                  <a:lnTo>
                    <a:pt x="1908" y="1038"/>
                  </a:lnTo>
                  <a:lnTo>
                    <a:pt x="1883" y="1045"/>
                  </a:lnTo>
                  <a:lnTo>
                    <a:pt x="1860" y="1049"/>
                  </a:lnTo>
                  <a:lnTo>
                    <a:pt x="1867" y="1157"/>
                  </a:lnTo>
                  <a:lnTo>
                    <a:pt x="1883" y="1281"/>
                  </a:lnTo>
                  <a:lnTo>
                    <a:pt x="1904" y="1404"/>
                  </a:lnTo>
                  <a:lnTo>
                    <a:pt x="1927" y="1528"/>
                  </a:lnTo>
                  <a:lnTo>
                    <a:pt x="1948" y="1647"/>
                  </a:lnTo>
                  <a:lnTo>
                    <a:pt x="1970" y="1765"/>
                  </a:lnTo>
                  <a:lnTo>
                    <a:pt x="1984" y="1821"/>
                  </a:lnTo>
                  <a:lnTo>
                    <a:pt x="1998" y="1879"/>
                  </a:lnTo>
                  <a:lnTo>
                    <a:pt x="2007" y="1937"/>
                  </a:lnTo>
                  <a:lnTo>
                    <a:pt x="2007" y="1984"/>
                  </a:lnTo>
                  <a:lnTo>
                    <a:pt x="1998" y="2028"/>
                  </a:lnTo>
                  <a:lnTo>
                    <a:pt x="1981" y="2068"/>
                  </a:lnTo>
                  <a:lnTo>
                    <a:pt x="1955" y="2104"/>
                  </a:lnTo>
                  <a:lnTo>
                    <a:pt x="1925" y="2138"/>
                  </a:lnTo>
                  <a:lnTo>
                    <a:pt x="1888" y="2164"/>
                  </a:lnTo>
                  <a:lnTo>
                    <a:pt x="1846" y="2187"/>
                  </a:lnTo>
                  <a:lnTo>
                    <a:pt x="1785" y="2208"/>
                  </a:lnTo>
                  <a:lnTo>
                    <a:pt x="1722" y="2223"/>
                  </a:lnTo>
                  <a:lnTo>
                    <a:pt x="1656" y="2232"/>
                  </a:lnTo>
                  <a:lnTo>
                    <a:pt x="1548" y="2241"/>
                  </a:lnTo>
                  <a:lnTo>
                    <a:pt x="1550" y="2258"/>
                  </a:lnTo>
                  <a:lnTo>
                    <a:pt x="1550" y="2302"/>
                  </a:lnTo>
                  <a:lnTo>
                    <a:pt x="1548" y="2325"/>
                  </a:lnTo>
                  <a:lnTo>
                    <a:pt x="1544" y="2344"/>
                  </a:lnTo>
                  <a:lnTo>
                    <a:pt x="1536" y="2361"/>
                  </a:lnTo>
                  <a:lnTo>
                    <a:pt x="1524" y="2374"/>
                  </a:lnTo>
                  <a:lnTo>
                    <a:pt x="1506" y="2381"/>
                  </a:lnTo>
                  <a:lnTo>
                    <a:pt x="1480" y="2381"/>
                  </a:lnTo>
                  <a:lnTo>
                    <a:pt x="1454" y="2374"/>
                  </a:lnTo>
                  <a:lnTo>
                    <a:pt x="1429" y="2360"/>
                  </a:lnTo>
                  <a:lnTo>
                    <a:pt x="1407" y="2344"/>
                  </a:lnTo>
                  <a:lnTo>
                    <a:pt x="1386" y="2328"/>
                  </a:lnTo>
                  <a:lnTo>
                    <a:pt x="1351" y="2304"/>
                  </a:lnTo>
                  <a:lnTo>
                    <a:pt x="1314" y="2283"/>
                  </a:lnTo>
                  <a:lnTo>
                    <a:pt x="1279" y="2272"/>
                  </a:lnTo>
                  <a:lnTo>
                    <a:pt x="1241" y="2267"/>
                  </a:lnTo>
                  <a:lnTo>
                    <a:pt x="1204" y="2267"/>
                  </a:lnTo>
                  <a:lnTo>
                    <a:pt x="1167" y="2270"/>
                  </a:lnTo>
                  <a:lnTo>
                    <a:pt x="1059" y="2284"/>
                  </a:lnTo>
                  <a:lnTo>
                    <a:pt x="1005" y="2290"/>
                  </a:lnTo>
                  <a:lnTo>
                    <a:pt x="951" y="2293"/>
                  </a:lnTo>
                  <a:lnTo>
                    <a:pt x="897" y="2290"/>
                  </a:lnTo>
                  <a:lnTo>
                    <a:pt x="869" y="2284"/>
                  </a:lnTo>
                  <a:lnTo>
                    <a:pt x="871" y="2293"/>
                  </a:lnTo>
                  <a:lnTo>
                    <a:pt x="871" y="2312"/>
                  </a:lnTo>
                  <a:lnTo>
                    <a:pt x="869" y="2333"/>
                  </a:lnTo>
                  <a:lnTo>
                    <a:pt x="864" y="2353"/>
                  </a:lnTo>
                  <a:lnTo>
                    <a:pt x="855" y="2368"/>
                  </a:lnTo>
                  <a:lnTo>
                    <a:pt x="839" y="2379"/>
                  </a:lnTo>
                  <a:lnTo>
                    <a:pt x="815" y="2386"/>
                  </a:lnTo>
                  <a:lnTo>
                    <a:pt x="790" y="2386"/>
                  </a:lnTo>
                  <a:lnTo>
                    <a:pt x="768" y="2379"/>
                  </a:lnTo>
                  <a:lnTo>
                    <a:pt x="745" y="2367"/>
                  </a:lnTo>
                  <a:lnTo>
                    <a:pt x="724" y="2354"/>
                  </a:lnTo>
                  <a:lnTo>
                    <a:pt x="708" y="2339"/>
                  </a:lnTo>
                  <a:lnTo>
                    <a:pt x="696" y="2319"/>
                  </a:lnTo>
                  <a:lnTo>
                    <a:pt x="691" y="2300"/>
                  </a:lnTo>
                  <a:lnTo>
                    <a:pt x="686" y="2277"/>
                  </a:lnTo>
                  <a:lnTo>
                    <a:pt x="682" y="2257"/>
                  </a:lnTo>
                  <a:lnTo>
                    <a:pt x="677" y="2236"/>
                  </a:lnTo>
                  <a:lnTo>
                    <a:pt x="668" y="2216"/>
                  </a:lnTo>
                  <a:lnTo>
                    <a:pt x="656" y="2204"/>
                  </a:lnTo>
                  <a:lnTo>
                    <a:pt x="642" y="2197"/>
                  </a:lnTo>
                  <a:lnTo>
                    <a:pt x="623" y="2194"/>
                  </a:lnTo>
                  <a:lnTo>
                    <a:pt x="604" y="2192"/>
                  </a:lnTo>
                  <a:lnTo>
                    <a:pt x="586" y="2192"/>
                  </a:lnTo>
                  <a:lnTo>
                    <a:pt x="570" y="2190"/>
                  </a:lnTo>
                  <a:lnTo>
                    <a:pt x="530" y="2183"/>
                  </a:lnTo>
                  <a:lnTo>
                    <a:pt x="490" y="2171"/>
                  </a:lnTo>
                  <a:lnTo>
                    <a:pt x="454" y="2155"/>
                  </a:lnTo>
                  <a:lnTo>
                    <a:pt x="419" y="2138"/>
                  </a:lnTo>
                  <a:lnTo>
                    <a:pt x="387" y="2117"/>
                  </a:lnTo>
                  <a:lnTo>
                    <a:pt x="358" y="2090"/>
                  </a:lnTo>
                  <a:lnTo>
                    <a:pt x="333" y="2061"/>
                  </a:lnTo>
                  <a:lnTo>
                    <a:pt x="312" y="2021"/>
                  </a:lnTo>
                  <a:lnTo>
                    <a:pt x="296" y="1979"/>
                  </a:lnTo>
                  <a:lnTo>
                    <a:pt x="286" y="1935"/>
                  </a:lnTo>
                  <a:lnTo>
                    <a:pt x="281" y="1891"/>
                  </a:lnTo>
                  <a:lnTo>
                    <a:pt x="274" y="1776"/>
                  </a:lnTo>
                  <a:lnTo>
                    <a:pt x="270" y="1661"/>
                  </a:lnTo>
                  <a:lnTo>
                    <a:pt x="269" y="1545"/>
                  </a:lnTo>
                  <a:lnTo>
                    <a:pt x="265" y="1430"/>
                  </a:lnTo>
                  <a:lnTo>
                    <a:pt x="255" y="1314"/>
                  </a:lnTo>
                  <a:lnTo>
                    <a:pt x="251" y="1283"/>
                  </a:lnTo>
                  <a:lnTo>
                    <a:pt x="246" y="1267"/>
                  </a:lnTo>
                  <a:lnTo>
                    <a:pt x="237" y="1255"/>
                  </a:lnTo>
                  <a:lnTo>
                    <a:pt x="223" y="1246"/>
                  </a:lnTo>
                  <a:lnTo>
                    <a:pt x="188" y="1239"/>
                  </a:lnTo>
                  <a:lnTo>
                    <a:pt x="129" y="1222"/>
                  </a:lnTo>
                  <a:lnTo>
                    <a:pt x="73" y="1201"/>
                  </a:lnTo>
                  <a:lnTo>
                    <a:pt x="56" y="1192"/>
                  </a:lnTo>
                  <a:lnTo>
                    <a:pt x="36" y="1183"/>
                  </a:lnTo>
                  <a:lnTo>
                    <a:pt x="19" y="1171"/>
                  </a:lnTo>
                  <a:lnTo>
                    <a:pt x="7" y="1155"/>
                  </a:lnTo>
                  <a:lnTo>
                    <a:pt x="0" y="1140"/>
                  </a:lnTo>
                  <a:lnTo>
                    <a:pt x="2" y="1124"/>
                  </a:lnTo>
                  <a:lnTo>
                    <a:pt x="8" y="1110"/>
                  </a:lnTo>
                  <a:lnTo>
                    <a:pt x="19" y="1099"/>
                  </a:lnTo>
                  <a:lnTo>
                    <a:pt x="33" y="1089"/>
                  </a:lnTo>
                  <a:lnTo>
                    <a:pt x="47" y="1080"/>
                  </a:lnTo>
                  <a:lnTo>
                    <a:pt x="61" y="1073"/>
                  </a:lnTo>
                  <a:lnTo>
                    <a:pt x="131" y="1045"/>
                  </a:lnTo>
                  <a:lnTo>
                    <a:pt x="166" y="1030"/>
                  </a:lnTo>
                  <a:lnTo>
                    <a:pt x="199" y="1012"/>
                  </a:lnTo>
                  <a:lnTo>
                    <a:pt x="235" y="988"/>
                  </a:lnTo>
                  <a:lnTo>
                    <a:pt x="241" y="986"/>
                  </a:lnTo>
                  <a:lnTo>
                    <a:pt x="246" y="986"/>
                  </a:lnTo>
                  <a:lnTo>
                    <a:pt x="251" y="988"/>
                  </a:lnTo>
                  <a:lnTo>
                    <a:pt x="255" y="989"/>
                  </a:lnTo>
                  <a:lnTo>
                    <a:pt x="258" y="993"/>
                  </a:lnTo>
                  <a:lnTo>
                    <a:pt x="262" y="998"/>
                  </a:lnTo>
                  <a:lnTo>
                    <a:pt x="263" y="1003"/>
                  </a:lnTo>
                  <a:lnTo>
                    <a:pt x="263" y="1009"/>
                  </a:lnTo>
                  <a:lnTo>
                    <a:pt x="260" y="1012"/>
                  </a:lnTo>
                  <a:lnTo>
                    <a:pt x="256" y="1017"/>
                  </a:lnTo>
                  <a:lnTo>
                    <a:pt x="225" y="1040"/>
                  </a:lnTo>
                  <a:lnTo>
                    <a:pt x="192" y="1059"/>
                  </a:lnTo>
                  <a:lnTo>
                    <a:pt x="157" y="1075"/>
                  </a:lnTo>
                  <a:lnTo>
                    <a:pt x="87" y="1103"/>
                  </a:lnTo>
                  <a:lnTo>
                    <a:pt x="54" y="1120"/>
                  </a:lnTo>
                  <a:lnTo>
                    <a:pt x="49" y="1124"/>
                  </a:lnTo>
                  <a:lnTo>
                    <a:pt x="45" y="1126"/>
                  </a:lnTo>
                  <a:lnTo>
                    <a:pt x="43" y="1129"/>
                  </a:lnTo>
                  <a:lnTo>
                    <a:pt x="40" y="1131"/>
                  </a:lnTo>
                  <a:lnTo>
                    <a:pt x="40" y="1136"/>
                  </a:lnTo>
                  <a:lnTo>
                    <a:pt x="47" y="1143"/>
                  </a:lnTo>
                  <a:lnTo>
                    <a:pt x="82" y="1164"/>
                  </a:lnTo>
                  <a:lnTo>
                    <a:pt x="120" y="1178"/>
                  </a:lnTo>
                  <a:lnTo>
                    <a:pt x="159" y="1190"/>
                  </a:lnTo>
                  <a:lnTo>
                    <a:pt x="199" y="1201"/>
                  </a:lnTo>
                  <a:lnTo>
                    <a:pt x="237" y="1213"/>
                  </a:lnTo>
                  <a:lnTo>
                    <a:pt x="258" y="1225"/>
                  </a:lnTo>
                  <a:lnTo>
                    <a:pt x="272" y="1239"/>
                  </a:lnTo>
                  <a:lnTo>
                    <a:pt x="282" y="1259"/>
                  </a:lnTo>
                  <a:lnTo>
                    <a:pt x="288" y="1279"/>
                  </a:lnTo>
                  <a:lnTo>
                    <a:pt x="291" y="1302"/>
                  </a:lnTo>
                  <a:lnTo>
                    <a:pt x="302" y="1416"/>
                  </a:lnTo>
                  <a:lnTo>
                    <a:pt x="307" y="1529"/>
                  </a:lnTo>
                  <a:lnTo>
                    <a:pt x="310" y="1760"/>
                  </a:lnTo>
                  <a:lnTo>
                    <a:pt x="317" y="1874"/>
                  </a:lnTo>
                  <a:lnTo>
                    <a:pt x="321" y="1912"/>
                  </a:lnTo>
                  <a:lnTo>
                    <a:pt x="328" y="1951"/>
                  </a:lnTo>
                  <a:lnTo>
                    <a:pt x="338" y="1987"/>
                  </a:lnTo>
                  <a:lnTo>
                    <a:pt x="354" y="2022"/>
                  </a:lnTo>
                  <a:lnTo>
                    <a:pt x="375" y="2054"/>
                  </a:lnTo>
                  <a:lnTo>
                    <a:pt x="408" y="2085"/>
                  </a:lnTo>
                  <a:lnTo>
                    <a:pt x="448" y="2111"/>
                  </a:lnTo>
                  <a:lnTo>
                    <a:pt x="490" y="2132"/>
                  </a:lnTo>
                  <a:lnTo>
                    <a:pt x="536" y="2146"/>
                  </a:lnTo>
                  <a:lnTo>
                    <a:pt x="581" y="2153"/>
                  </a:lnTo>
                  <a:lnTo>
                    <a:pt x="598" y="2153"/>
                  </a:lnTo>
                  <a:lnTo>
                    <a:pt x="618" y="2155"/>
                  </a:lnTo>
                  <a:lnTo>
                    <a:pt x="659" y="2162"/>
                  </a:lnTo>
                  <a:lnTo>
                    <a:pt x="677" y="2171"/>
                  </a:lnTo>
                  <a:lnTo>
                    <a:pt x="691" y="2181"/>
                  </a:lnTo>
                  <a:lnTo>
                    <a:pt x="703" y="2201"/>
                  </a:lnTo>
                  <a:lnTo>
                    <a:pt x="712" y="2222"/>
                  </a:lnTo>
                  <a:lnTo>
                    <a:pt x="717" y="2243"/>
                  </a:lnTo>
                  <a:lnTo>
                    <a:pt x="722" y="2265"/>
                  </a:lnTo>
                  <a:lnTo>
                    <a:pt x="729" y="2290"/>
                  </a:lnTo>
                  <a:lnTo>
                    <a:pt x="742" y="2311"/>
                  </a:lnTo>
                  <a:lnTo>
                    <a:pt x="757" y="2328"/>
                  </a:lnTo>
                  <a:lnTo>
                    <a:pt x="776" y="2340"/>
                  </a:lnTo>
                  <a:lnTo>
                    <a:pt x="803" y="2349"/>
                  </a:lnTo>
                  <a:lnTo>
                    <a:pt x="815" y="2347"/>
                  </a:lnTo>
                  <a:lnTo>
                    <a:pt x="824" y="2342"/>
                  </a:lnTo>
                  <a:lnTo>
                    <a:pt x="829" y="2332"/>
                  </a:lnTo>
                  <a:lnTo>
                    <a:pt x="832" y="2319"/>
                  </a:lnTo>
                  <a:lnTo>
                    <a:pt x="832" y="2290"/>
                  </a:lnTo>
                  <a:lnTo>
                    <a:pt x="831" y="2277"/>
                  </a:lnTo>
                  <a:lnTo>
                    <a:pt x="829" y="2267"/>
                  </a:lnTo>
                  <a:lnTo>
                    <a:pt x="829" y="2262"/>
                  </a:lnTo>
                  <a:lnTo>
                    <a:pt x="831" y="2255"/>
                  </a:lnTo>
                  <a:lnTo>
                    <a:pt x="832" y="2251"/>
                  </a:lnTo>
                  <a:lnTo>
                    <a:pt x="836" y="2246"/>
                  </a:lnTo>
                  <a:lnTo>
                    <a:pt x="846" y="2243"/>
                  </a:lnTo>
                  <a:lnTo>
                    <a:pt x="853" y="2243"/>
                  </a:lnTo>
                  <a:lnTo>
                    <a:pt x="914" y="2253"/>
                  </a:lnTo>
                  <a:lnTo>
                    <a:pt x="974" y="2255"/>
                  </a:lnTo>
                  <a:lnTo>
                    <a:pt x="1033" y="2250"/>
                  </a:lnTo>
                  <a:lnTo>
                    <a:pt x="1155" y="2232"/>
                  </a:lnTo>
                  <a:lnTo>
                    <a:pt x="1197" y="2229"/>
                  </a:lnTo>
                  <a:lnTo>
                    <a:pt x="1239" y="2229"/>
                  </a:lnTo>
                  <a:lnTo>
                    <a:pt x="1281" y="2234"/>
                  </a:lnTo>
                  <a:lnTo>
                    <a:pt x="1321" y="2244"/>
                  </a:lnTo>
                  <a:lnTo>
                    <a:pt x="1359" y="2263"/>
                  </a:lnTo>
                  <a:lnTo>
                    <a:pt x="1387" y="2283"/>
                  </a:lnTo>
                  <a:lnTo>
                    <a:pt x="1415" y="2304"/>
                  </a:lnTo>
                  <a:lnTo>
                    <a:pt x="1445" y="2323"/>
                  </a:lnTo>
                  <a:lnTo>
                    <a:pt x="1475" y="2339"/>
                  </a:lnTo>
                  <a:lnTo>
                    <a:pt x="1489" y="2342"/>
                  </a:lnTo>
                  <a:lnTo>
                    <a:pt x="1499" y="2339"/>
                  </a:lnTo>
                  <a:lnTo>
                    <a:pt x="1508" y="2330"/>
                  </a:lnTo>
                  <a:lnTo>
                    <a:pt x="1511" y="2316"/>
                  </a:lnTo>
                  <a:lnTo>
                    <a:pt x="1513" y="2300"/>
                  </a:lnTo>
                  <a:lnTo>
                    <a:pt x="1513" y="2265"/>
                  </a:lnTo>
                  <a:lnTo>
                    <a:pt x="1511" y="2248"/>
                  </a:lnTo>
                  <a:lnTo>
                    <a:pt x="1510" y="2234"/>
                  </a:lnTo>
                  <a:lnTo>
                    <a:pt x="1508" y="2223"/>
                  </a:lnTo>
                  <a:lnTo>
                    <a:pt x="1511" y="2213"/>
                  </a:lnTo>
                  <a:lnTo>
                    <a:pt x="1522" y="2206"/>
                  </a:lnTo>
                  <a:lnTo>
                    <a:pt x="1527" y="2204"/>
                  </a:lnTo>
                  <a:lnTo>
                    <a:pt x="1579" y="2201"/>
                  </a:lnTo>
                  <a:lnTo>
                    <a:pt x="1635" y="2195"/>
                  </a:lnTo>
                  <a:lnTo>
                    <a:pt x="1689" y="2190"/>
                  </a:lnTo>
                  <a:lnTo>
                    <a:pt x="1743" y="2180"/>
                  </a:lnTo>
                  <a:lnTo>
                    <a:pt x="1796" y="2166"/>
                  </a:lnTo>
                  <a:lnTo>
                    <a:pt x="1845" y="2145"/>
                  </a:lnTo>
                  <a:lnTo>
                    <a:pt x="1874" y="2127"/>
                  </a:lnTo>
                  <a:lnTo>
                    <a:pt x="1904" y="2104"/>
                  </a:lnTo>
                  <a:lnTo>
                    <a:pt x="1930" y="2078"/>
                  </a:lnTo>
                  <a:lnTo>
                    <a:pt x="1951" y="2049"/>
                  </a:lnTo>
                  <a:lnTo>
                    <a:pt x="1963" y="2017"/>
                  </a:lnTo>
                  <a:lnTo>
                    <a:pt x="1970" y="1979"/>
                  </a:lnTo>
                  <a:lnTo>
                    <a:pt x="1969" y="1938"/>
                  </a:lnTo>
                  <a:lnTo>
                    <a:pt x="1963" y="1900"/>
                  </a:lnTo>
                  <a:lnTo>
                    <a:pt x="1955" y="1860"/>
                  </a:lnTo>
                  <a:lnTo>
                    <a:pt x="1925" y="1725"/>
                  </a:lnTo>
                  <a:lnTo>
                    <a:pt x="1899" y="1589"/>
                  </a:lnTo>
                  <a:lnTo>
                    <a:pt x="1874" y="1453"/>
                  </a:lnTo>
                  <a:lnTo>
                    <a:pt x="1850" y="1313"/>
                  </a:lnTo>
                  <a:lnTo>
                    <a:pt x="1831" y="1173"/>
                  </a:lnTo>
                  <a:lnTo>
                    <a:pt x="1820" y="1031"/>
                  </a:lnTo>
                  <a:lnTo>
                    <a:pt x="1820" y="1026"/>
                  </a:lnTo>
                  <a:lnTo>
                    <a:pt x="1822" y="1023"/>
                  </a:lnTo>
                  <a:lnTo>
                    <a:pt x="1829" y="1016"/>
                  </a:lnTo>
                  <a:lnTo>
                    <a:pt x="1834" y="1014"/>
                  </a:lnTo>
                  <a:lnTo>
                    <a:pt x="1839" y="1014"/>
                  </a:lnTo>
                  <a:lnTo>
                    <a:pt x="1860" y="1012"/>
                  </a:lnTo>
                  <a:lnTo>
                    <a:pt x="1883" y="1009"/>
                  </a:lnTo>
                  <a:lnTo>
                    <a:pt x="1908" y="1002"/>
                  </a:lnTo>
                  <a:lnTo>
                    <a:pt x="1928" y="993"/>
                  </a:lnTo>
                  <a:lnTo>
                    <a:pt x="1948" y="979"/>
                  </a:lnTo>
                  <a:lnTo>
                    <a:pt x="1962" y="963"/>
                  </a:lnTo>
                  <a:lnTo>
                    <a:pt x="1970" y="946"/>
                  </a:lnTo>
                  <a:lnTo>
                    <a:pt x="1972" y="930"/>
                  </a:lnTo>
                  <a:lnTo>
                    <a:pt x="1969" y="919"/>
                  </a:lnTo>
                  <a:lnTo>
                    <a:pt x="1960" y="911"/>
                  </a:lnTo>
                  <a:lnTo>
                    <a:pt x="1948" y="905"/>
                  </a:lnTo>
                  <a:lnTo>
                    <a:pt x="1934" y="898"/>
                  </a:lnTo>
                  <a:lnTo>
                    <a:pt x="1918" y="895"/>
                  </a:lnTo>
                  <a:lnTo>
                    <a:pt x="1904" y="890"/>
                  </a:lnTo>
                  <a:lnTo>
                    <a:pt x="1892" y="883"/>
                  </a:lnTo>
                  <a:lnTo>
                    <a:pt x="1866" y="867"/>
                  </a:lnTo>
                  <a:lnTo>
                    <a:pt x="1841" y="855"/>
                  </a:lnTo>
                  <a:lnTo>
                    <a:pt x="1815" y="844"/>
                  </a:lnTo>
                  <a:lnTo>
                    <a:pt x="1794" y="832"/>
                  </a:lnTo>
                  <a:lnTo>
                    <a:pt x="1775" y="816"/>
                  </a:lnTo>
                  <a:lnTo>
                    <a:pt x="1759" y="797"/>
                  </a:lnTo>
                  <a:lnTo>
                    <a:pt x="1736" y="759"/>
                  </a:lnTo>
                  <a:lnTo>
                    <a:pt x="1719" y="718"/>
                  </a:lnTo>
                  <a:lnTo>
                    <a:pt x="1705" y="677"/>
                  </a:lnTo>
                  <a:lnTo>
                    <a:pt x="1693" y="635"/>
                  </a:lnTo>
                  <a:lnTo>
                    <a:pt x="1665" y="547"/>
                  </a:lnTo>
                  <a:lnTo>
                    <a:pt x="1630" y="462"/>
                  </a:lnTo>
                  <a:lnTo>
                    <a:pt x="1586" y="381"/>
                  </a:lnTo>
                  <a:lnTo>
                    <a:pt x="1534" y="304"/>
                  </a:lnTo>
                  <a:lnTo>
                    <a:pt x="1478" y="234"/>
                  </a:lnTo>
                  <a:lnTo>
                    <a:pt x="1419" y="166"/>
                  </a:lnTo>
                  <a:lnTo>
                    <a:pt x="1297" y="33"/>
                  </a:lnTo>
                  <a:lnTo>
                    <a:pt x="1293" y="28"/>
                  </a:lnTo>
                  <a:lnTo>
                    <a:pt x="1291" y="23"/>
                  </a:lnTo>
                  <a:lnTo>
                    <a:pt x="1293" y="16"/>
                  </a:lnTo>
                  <a:lnTo>
                    <a:pt x="1295" y="11"/>
                  </a:lnTo>
                  <a:lnTo>
                    <a:pt x="1302" y="4"/>
                  </a:lnTo>
                  <a:lnTo>
                    <a:pt x="13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2" name="Freeform 430"/>
            <p:cNvSpPr>
              <a:spLocks/>
            </p:cNvSpPr>
            <p:nvPr/>
          </p:nvSpPr>
          <p:spPr bwMode="auto">
            <a:xfrm>
              <a:off x="520" y="1095"/>
              <a:ext cx="77" cy="482"/>
            </a:xfrm>
            <a:custGeom>
              <a:avLst/>
              <a:gdLst/>
              <a:ahLst/>
              <a:cxnLst>
                <a:cxn ang="0">
                  <a:pos x="58" y="0"/>
                </a:cxn>
                <a:cxn ang="0">
                  <a:pos x="67" y="3"/>
                </a:cxn>
                <a:cxn ang="0">
                  <a:pos x="74" y="9"/>
                </a:cxn>
                <a:cxn ang="0">
                  <a:pos x="77" y="19"/>
                </a:cxn>
                <a:cxn ang="0">
                  <a:pos x="74" y="30"/>
                </a:cxn>
                <a:cxn ang="0">
                  <a:pos x="54" y="68"/>
                </a:cxn>
                <a:cxn ang="0">
                  <a:pos x="44" y="110"/>
                </a:cxn>
                <a:cxn ang="0">
                  <a:pos x="39" y="154"/>
                </a:cxn>
                <a:cxn ang="0">
                  <a:pos x="39" y="197"/>
                </a:cxn>
                <a:cxn ang="0">
                  <a:pos x="40" y="239"/>
                </a:cxn>
                <a:cxn ang="0">
                  <a:pos x="53" y="349"/>
                </a:cxn>
                <a:cxn ang="0">
                  <a:pos x="75" y="458"/>
                </a:cxn>
                <a:cxn ang="0">
                  <a:pos x="75" y="468"/>
                </a:cxn>
                <a:cxn ang="0">
                  <a:pos x="70" y="477"/>
                </a:cxn>
                <a:cxn ang="0">
                  <a:pos x="61" y="480"/>
                </a:cxn>
                <a:cxn ang="0">
                  <a:pos x="51" y="482"/>
                </a:cxn>
                <a:cxn ang="0">
                  <a:pos x="44" y="477"/>
                </a:cxn>
                <a:cxn ang="0">
                  <a:pos x="39" y="468"/>
                </a:cxn>
                <a:cxn ang="0">
                  <a:pos x="21" y="390"/>
                </a:cxn>
                <a:cxn ang="0">
                  <a:pos x="9" y="309"/>
                </a:cxn>
                <a:cxn ang="0">
                  <a:pos x="2" y="229"/>
                </a:cxn>
                <a:cxn ang="0">
                  <a:pos x="0" y="183"/>
                </a:cxn>
                <a:cxn ang="0">
                  <a:pos x="2" y="138"/>
                </a:cxn>
                <a:cxn ang="0">
                  <a:pos x="9" y="94"/>
                </a:cxn>
                <a:cxn ang="0">
                  <a:pos x="21" y="51"/>
                </a:cxn>
                <a:cxn ang="0">
                  <a:pos x="40" y="9"/>
                </a:cxn>
                <a:cxn ang="0">
                  <a:pos x="47" y="2"/>
                </a:cxn>
                <a:cxn ang="0">
                  <a:pos x="58" y="0"/>
                </a:cxn>
              </a:cxnLst>
              <a:rect l="0" t="0" r="r" b="b"/>
              <a:pathLst>
                <a:path w="77" h="482">
                  <a:moveTo>
                    <a:pt x="58" y="0"/>
                  </a:moveTo>
                  <a:lnTo>
                    <a:pt x="67" y="3"/>
                  </a:lnTo>
                  <a:lnTo>
                    <a:pt x="74" y="9"/>
                  </a:lnTo>
                  <a:lnTo>
                    <a:pt x="77" y="19"/>
                  </a:lnTo>
                  <a:lnTo>
                    <a:pt x="74" y="30"/>
                  </a:lnTo>
                  <a:lnTo>
                    <a:pt x="54" y="68"/>
                  </a:lnTo>
                  <a:lnTo>
                    <a:pt x="44" y="110"/>
                  </a:lnTo>
                  <a:lnTo>
                    <a:pt x="39" y="154"/>
                  </a:lnTo>
                  <a:lnTo>
                    <a:pt x="39" y="197"/>
                  </a:lnTo>
                  <a:lnTo>
                    <a:pt x="40" y="239"/>
                  </a:lnTo>
                  <a:lnTo>
                    <a:pt x="53" y="349"/>
                  </a:lnTo>
                  <a:lnTo>
                    <a:pt x="75" y="458"/>
                  </a:lnTo>
                  <a:lnTo>
                    <a:pt x="75" y="468"/>
                  </a:lnTo>
                  <a:lnTo>
                    <a:pt x="70" y="477"/>
                  </a:lnTo>
                  <a:lnTo>
                    <a:pt x="61" y="480"/>
                  </a:lnTo>
                  <a:lnTo>
                    <a:pt x="51" y="482"/>
                  </a:lnTo>
                  <a:lnTo>
                    <a:pt x="44" y="477"/>
                  </a:lnTo>
                  <a:lnTo>
                    <a:pt x="39" y="468"/>
                  </a:lnTo>
                  <a:lnTo>
                    <a:pt x="21" y="390"/>
                  </a:lnTo>
                  <a:lnTo>
                    <a:pt x="9" y="309"/>
                  </a:lnTo>
                  <a:lnTo>
                    <a:pt x="2" y="229"/>
                  </a:lnTo>
                  <a:lnTo>
                    <a:pt x="0" y="183"/>
                  </a:lnTo>
                  <a:lnTo>
                    <a:pt x="2" y="138"/>
                  </a:lnTo>
                  <a:lnTo>
                    <a:pt x="9" y="94"/>
                  </a:lnTo>
                  <a:lnTo>
                    <a:pt x="21" y="51"/>
                  </a:lnTo>
                  <a:lnTo>
                    <a:pt x="40" y="9"/>
                  </a:lnTo>
                  <a:lnTo>
                    <a:pt x="47" y="2"/>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3" name="Freeform 431"/>
            <p:cNvSpPr>
              <a:spLocks/>
            </p:cNvSpPr>
            <p:nvPr/>
          </p:nvSpPr>
          <p:spPr bwMode="auto">
            <a:xfrm>
              <a:off x="395" y="556"/>
              <a:ext cx="1131" cy="906"/>
            </a:xfrm>
            <a:custGeom>
              <a:avLst/>
              <a:gdLst/>
              <a:ahLst/>
              <a:cxnLst>
                <a:cxn ang="0">
                  <a:pos x="598" y="18"/>
                </a:cxn>
                <a:cxn ang="0">
                  <a:pos x="668" y="63"/>
                </a:cxn>
                <a:cxn ang="0">
                  <a:pos x="727" y="77"/>
                </a:cxn>
                <a:cxn ang="0">
                  <a:pos x="822" y="51"/>
                </a:cxn>
                <a:cxn ang="0">
                  <a:pos x="921" y="49"/>
                </a:cxn>
                <a:cxn ang="0">
                  <a:pos x="1008" y="104"/>
                </a:cxn>
                <a:cxn ang="0">
                  <a:pos x="1049" y="189"/>
                </a:cxn>
                <a:cxn ang="0">
                  <a:pos x="1064" y="261"/>
                </a:cxn>
                <a:cxn ang="0">
                  <a:pos x="1120" y="326"/>
                </a:cxn>
                <a:cxn ang="0">
                  <a:pos x="1129" y="415"/>
                </a:cxn>
                <a:cxn ang="0">
                  <a:pos x="1082" y="504"/>
                </a:cxn>
                <a:cxn ang="0">
                  <a:pos x="996" y="560"/>
                </a:cxn>
                <a:cxn ang="0">
                  <a:pos x="862" y="598"/>
                </a:cxn>
                <a:cxn ang="0">
                  <a:pos x="860" y="735"/>
                </a:cxn>
                <a:cxn ang="0">
                  <a:pos x="858" y="899"/>
                </a:cxn>
                <a:cxn ang="0">
                  <a:pos x="834" y="904"/>
                </a:cxn>
                <a:cxn ang="0">
                  <a:pos x="823" y="813"/>
                </a:cxn>
                <a:cxn ang="0">
                  <a:pos x="804" y="591"/>
                </a:cxn>
                <a:cxn ang="0">
                  <a:pos x="813" y="570"/>
                </a:cxn>
                <a:cxn ang="0">
                  <a:pos x="876" y="556"/>
                </a:cxn>
                <a:cxn ang="0">
                  <a:pos x="972" y="530"/>
                </a:cxn>
                <a:cxn ang="0">
                  <a:pos x="1054" y="483"/>
                </a:cxn>
                <a:cxn ang="0">
                  <a:pos x="1089" y="409"/>
                </a:cxn>
                <a:cxn ang="0">
                  <a:pos x="1083" y="336"/>
                </a:cxn>
                <a:cxn ang="0">
                  <a:pos x="1033" y="289"/>
                </a:cxn>
                <a:cxn ang="0">
                  <a:pos x="986" y="273"/>
                </a:cxn>
                <a:cxn ang="0">
                  <a:pos x="1005" y="229"/>
                </a:cxn>
                <a:cxn ang="0">
                  <a:pos x="1001" y="158"/>
                </a:cxn>
                <a:cxn ang="0">
                  <a:pos x="946" y="102"/>
                </a:cxn>
                <a:cxn ang="0">
                  <a:pos x="872" y="81"/>
                </a:cxn>
                <a:cxn ang="0">
                  <a:pos x="785" y="104"/>
                </a:cxn>
                <a:cxn ang="0">
                  <a:pos x="696" y="114"/>
                </a:cxn>
                <a:cxn ang="0">
                  <a:pos x="600" y="62"/>
                </a:cxn>
                <a:cxn ang="0">
                  <a:pos x="514" y="39"/>
                </a:cxn>
                <a:cxn ang="0">
                  <a:pos x="420" y="83"/>
                </a:cxn>
                <a:cxn ang="0">
                  <a:pos x="361" y="167"/>
                </a:cxn>
                <a:cxn ang="0">
                  <a:pos x="349" y="179"/>
                </a:cxn>
                <a:cxn ang="0">
                  <a:pos x="300" y="168"/>
                </a:cxn>
                <a:cxn ang="0">
                  <a:pos x="188" y="161"/>
                </a:cxn>
                <a:cxn ang="0">
                  <a:pos x="92" y="208"/>
                </a:cxn>
                <a:cxn ang="0">
                  <a:pos x="45" y="296"/>
                </a:cxn>
                <a:cxn ang="0">
                  <a:pos x="41" y="389"/>
                </a:cxn>
                <a:cxn ang="0">
                  <a:pos x="73" y="471"/>
                </a:cxn>
                <a:cxn ang="0">
                  <a:pos x="141" y="516"/>
                </a:cxn>
                <a:cxn ang="0">
                  <a:pos x="214" y="511"/>
                </a:cxn>
                <a:cxn ang="0">
                  <a:pos x="228" y="534"/>
                </a:cxn>
                <a:cxn ang="0">
                  <a:pos x="176" y="556"/>
                </a:cxn>
                <a:cxn ang="0">
                  <a:pos x="83" y="532"/>
                </a:cxn>
                <a:cxn ang="0">
                  <a:pos x="22" y="458"/>
                </a:cxn>
                <a:cxn ang="0">
                  <a:pos x="0" y="357"/>
                </a:cxn>
                <a:cxn ang="0">
                  <a:pos x="22" y="245"/>
                </a:cxn>
                <a:cxn ang="0">
                  <a:pos x="97" y="154"/>
                </a:cxn>
                <a:cxn ang="0">
                  <a:pos x="219" y="119"/>
                </a:cxn>
                <a:cxn ang="0">
                  <a:pos x="331" y="137"/>
                </a:cxn>
                <a:cxn ang="0">
                  <a:pos x="385" y="62"/>
                </a:cxn>
                <a:cxn ang="0">
                  <a:pos x="483" y="4"/>
                </a:cxn>
              </a:cxnLst>
              <a:rect l="0" t="0" r="r" b="b"/>
              <a:pathLst>
                <a:path w="1131" h="906">
                  <a:moveTo>
                    <a:pt x="521" y="0"/>
                  </a:moveTo>
                  <a:lnTo>
                    <a:pt x="562" y="4"/>
                  </a:lnTo>
                  <a:lnTo>
                    <a:pt x="598" y="18"/>
                  </a:lnTo>
                  <a:lnTo>
                    <a:pt x="633" y="39"/>
                  </a:lnTo>
                  <a:lnTo>
                    <a:pt x="651" y="53"/>
                  </a:lnTo>
                  <a:lnTo>
                    <a:pt x="668" y="63"/>
                  </a:lnTo>
                  <a:lnTo>
                    <a:pt x="686" y="72"/>
                  </a:lnTo>
                  <a:lnTo>
                    <a:pt x="705" y="77"/>
                  </a:lnTo>
                  <a:lnTo>
                    <a:pt x="727" y="77"/>
                  </a:lnTo>
                  <a:lnTo>
                    <a:pt x="759" y="70"/>
                  </a:lnTo>
                  <a:lnTo>
                    <a:pt x="790" y="60"/>
                  </a:lnTo>
                  <a:lnTo>
                    <a:pt x="822" y="51"/>
                  </a:lnTo>
                  <a:lnTo>
                    <a:pt x="853" y="44"/>
                  </a:lnTo>
                  <a:lnTo>
                    <a:pt x="888" y="42"/>
                  </a:lnTo>
                  <a:lnTo>
                    <a:pt x="921" y="49"/>
                  </a:lnTo>
                  <a:lnTo>
                    <a:pt x="953" y="62"/>
                  </a:lnTo>
                  <a:lnTo>
                    <a:pt x="982" y="81"/>
                  </a:lnTo>
                  <a:lnTo>
                    <a:pt x="1008" y="104"/>
                  </a:lnTo>
                  <a:lnTo>
                    <a:pt x="1028" y="128"/>
                  </a:lnTo>
                  <a:lnTo>
                    <a:pt x="1042" y="158"/>
                  </a:lnTo>
                  <a:lnTo>
                    <a:pt x="1049" y="189"/>
                  </a:lnTo>
                  <a:lnTo>
                    <a:pt x="1047" y="219"/>
                  </a:lnTo>
                  <a:lnTo>
                    <a:pt x="1036" y="250"/>
                  </a:lnTo>
                  <a:lnTo>
                    <a:pt x="1064" y="261"/>
                  </a:lnTo>
                  <a:lnTo>
                    <a:pt x="1089" y="278"/>
                  </a:lnTo>
                  <a:lnTo>
                    <a:pt x="1106" y="299"/>
                  </a:lnTo>
                  <a:lnTo>
                    <a:pt x="1120" y="326"/>
                  </a:lnTo>
                  <a:lnTo>
                    <a:pt x="1129" y="354"/>
                  </a:lnTo>
                  <a:lnTo>
                    <a:pt x="1131" y="383"/>
                  </a:lnTo>
                  <a:lnTo>
                    <a:pt x="1129" y="415"/>
                  </a:lnTo>
                  <a:lnTo>
                    <a:pt x="1118" y="446"/>
                  </a:lnTo>
                  <a:lnTo>
                    <a:pt x="1103" y="478"/>
                  </a:lnTo>
                  <a:lnTo>
                    <a:pt x="1082" y="504"/>
                  </a:lnTo>
                  <a:lnTo>
                    <a:pt x="1056" y="527"/>
                  </a:lnTo>
                  <a:lnTo>
                    <a:pt x="1028" y="544"/>
                  </a:lnTo>
                  <a:lnTo>
                    <a:pt x="996" y="560"/>
                  </a:lnTo>
                  <a:lnTo>
                    <a:pt x="930" y="581"/>
                  </a:lnTo>
                  <a:lnTo>
                    <a:pt x="895" y="590"/>
                  </a:lnTo>
                  <a:lnTo>
                    <a:pt x="862" y="598"/>
                  </a:lnTo>
                  <a:lnTo>
                    <a:pt x="846" y="602"/>
                  </a:lnTo>
                  <a:lnTo>
                    <a:pt x="853" y="658"/>
                  </a:lnTo>
                  <a:lnTo>
                    <a:pt x="860" y="735"/>
                  </a:lnTo>
                  <a:lnTo>
                    <a:pt x="862" y="811"/>
                  </a:lnTo>
                  <a:lnTo>
                    <a:pt x="862" y="888"/>
                  </a:lnTo>
                  <a:lnTo>
                    <a:pt x="858" y="899"/>
                  </a:lnTo>
                  <a:lnTo>
                    <a:pt x="851" y="904"/>
                  </a:lnTo>
                  <a:lnTo>
                    <a:pt x="843" y="906"/>
                  </a:lnTo>
                  <a:lnTo>
                    <a:pt x="834" y="904"/>
                  </a:lnTo>
                  <a:lnTo>
                    <a:pt x="827" y="899"/>
                  </a:lnTo>
                  <a:lnTo>
                    <a:pt x="823" y="888"/>
                  </a:lnTo>
                  <a:lnTo>
                    <a:pt x="823" y="813"/>
                  </a:lnTo>
                  <a:lnTo>
                    <a:pt x="822" y="740"/>
                  </a:lnTo>
                  <a:lnTo>
                    <a:pt x="815" y="665"/>
                  </a:lnTo>
                  <a:lnTo>
                    <a:pt x="804" y="591"/>
                  </a:lnTo>
                  <a:lnTo>
                    <a:pt x="804" y="584"/>
                  </a:lnTo>
                  <a:lnTo>
                    <a:pt x="808" y="574"/>
                  </a:lnTo>
                  <a:lnTo>
                    <a:pt x="813" y="570"/>
                  </a:lnTo>
                  <a:lnTo>
                    <a:pt x="818" y="569"/>
                  </a:lnTo>
                  <a:lnTo>
                    <a:pt x="846" y="562"/>
                  </a:lnTo>
                  <a:lnTo>
                    <a:pt x="876" y="556"/>
                  </a:lnTo>
                  <a:lnTo>
                    <a:pt x="907" y="549"/>
                  </a:lnTo>
                  <a:lnTo>
                    <a:pt x="940" y="541"/>
                  </a:lnTo>
                  <a:lnTo>
                    <a:pt x="972" y="530"/>
                  </a:lnTo>
                  <a:lnTo>
                    <a:pt x="1003" y="518"/>
                  </a:lnTo>
                  <a:lnTo>
                    <a:pt x="1029" y="502"/>
                  </a:lnTo>
                  <a:lnTo>
                    <a:pt x="1054" y="483"/>
                  </a:lnTo>
                  <a:lnTo>
                    <a:pt x="1071" y="460"/>
                  </a:lnTo>
                  <a:lnTo>
                    <a:pt x="1082" y="436"/>
                  </a:lnTo>
                  <a:lnTo>
                    <a:pt x="1089" y="409"/>
                  </a:lnTo>
                  <a:lnTo>
                    <a:pt x="1092" y="383"/>
                  </a:lnTo>
                  <a:lnTo>
                    <a:pt x="1090" y="359"/>
                  </a:lnTo>
                  <a:lnTo>
                    <a:pt x="1083" y="336"/>
                  </a:lnTo>
                  <a:lnTo>
                    <a:pt x="1071" y="315"/>
                  </a:lnTo>
                  <a:lnTo>
                    <a:pt x="1056" y="299"/>
                  </a:lnTo>
                  <a:lnTo>
                    <a:pt x="1033" y="289"/>
                  </a:lnTo>
                  <a:lnTo>
                    <a:pt x="1003" y="284"/>
                  </a:lnTo>
                  <a:lnTo>
                    <a:pt x="993" y="280"/>
                  </a:lnTo>
                  <a:lnTo>
                    <a:pt x="986" y="273"/>
                  </a:lnTo>
                  <a:lnTo>
                    <a:pt x="984" y="263"/>
                  </a:lnTo>
                  <a:lnTo>
                    <a:pt x="989" y="252"/>
                  </a:lnTo>
                  <a:lnTo>
                    <a:pt x="1005" y="229"/>
                  </a:lnTo>
                  <a:lnTo>
                    <a:pt x="1010" y="205"/>
                  </a:lnTo>
                  <a:lnTo>
                    <a:pt x="1008" y="181"/>
                  </a:lnTo>
                  <a:lnTo>
                    <a:pt x="1001" y="158"/>
                  </a:lnTo>
                  <a:lnTo>
                    <a:pt x="986" y="137"/>
                  </a:lnTo>
                  <a:lnTo>
                    <a:pt x="968" y="118"/>
                  </a:lnTo>
                  <a:lnTo>
                    <a:pt x="946" y="102"/>
                  </a:lnTo>
                  <a:lnTo>
                    <a:pt x="921" y="90"/>
                  </a:lnTo>
                  <a:lnTo>
                    <a:pt x="897" y="83"/>
                  </a:lnTo>
                  <a:lnTo>
                    <a:pt x="872" y="81"/>
                  </a:lnTo>
                  <a:lnTo>
                    <a:pt x="843" y="86"/>
                  </a:lnTo>
                  <a:lnTo>
                    <a:pt x="813" y="93"/>
                  </a:lnTo>
                  <a:lnTo>
                    <a:pt x="785" y="104"/>
                  </a:lnTo>
                  <a:lnTo>
                    <a:pt x="755" y="112"/>
                  </a:lnTo>
                  <a:lnTo>
                    <a:pt x="726" y="116"/>
                  </a:lnTo>
                  <a:lnTo>
                    <a:pt x="696" y="114"/>
                  </a:lnTo>
                  <a:lnTo>
                    <a:pt x="670" y="105"/>
                  </a:lnTo>
                  <a:lnTo>
                    <a:pt x="645" y="93"/>
                  </a:lnTo>
                  <a:lnTo>
                    <a:pt x="600" y="62"/>
                  </a:lnTo>
                  <a:lnTo>
                    <a:pt x="576" y="48"/>
                  </a:lnTo>
                  <a:lnTo>
                    <a:pt x="549" y="41"/>
                  </a:lnTo>
                  <a:lnTo>
                    <a:pt x="514" y="39"/>
                  </a:lnTo>
                  <a:lnTo>
                    <a:pt x="480" y="46"/>
                  </a:lnTo>
                  <a:lnTo>
                    <a:pt x="448" y="62"/>
                  </a:lnTo>
                  <a:lnTo>
                    <a:pt x="420" y="83"/>
                  </a:lnTo>
                  <a:lnTo>
                    <a:pt x="396" y="107"/>
                  </a:lnTo>
                  <a:lnTo>
                    <a:pt x="377" y="135"/>
                  </a:lnTo>
                  <a:lnTo>
                    <a:pt x="361" y="167"/>
                  </a:lnTo>
                  <a:lnTo>
                    <a:pt x="357" y="172"/>
                  </a:lnTo>
                  <a:lnTo>
                    <a:pt x="354" y="175"/>
                  </a:lnTo>
                  <a:lnTo>
                    <a:pt x="349" y="179"/>
                  </a:lnTo>
                  <a:lnTo>
                    <a:pt x="342" y="181"/>
                  </a:lnTo>
                  <a:lnTo>
                    <a:pt x="336" y="179"/>
                  </a:lnTo>
                  <a:lnTo>
                    <a:pt x="300" y="168"/>
                  </a:lnTo>
                  <a:lnTo>
                    <a:pt x="263" y="161"/>
                  </a:lnTo>
                  <a:lnTo>
                    <a:pt x="225" y="158"/>
                  </a:lnTo>
                  <a:lnTo>
                    <a:pt x="188" y="161"/>
                  </a:lnTo>
                  <a:lnTo>
                    <a:pt x="151" y="170"/>
                  </a:lnTo>
                  <a:lnTo>
                    <a:pt x="116" y="188"/>
                  </a:lnTo>
                  <a:lnTo>
                    <a:pt x="92" y="208"/>
                  </a:lnTo>
                  <a:lnTo>
                    <a:pt x="73" y="235"/>
                  </a:lnTo>
                  <a:lnTo>
                    <a:pt x="57" y="264"/>
                  </a:lnTo>
                  <a:lnTo>
                    <a:pt x="45" y="296"/>
                  </a:lnTo>
                  <a:lnTo>
                    <a:pt x="40" y="327"/>
                  </a:lnTo>
                  <a:lnTo>
                    <a:pt x="38" y="357"/>
                  </a:lnTo>
                  <a:lnTo>
                    <a:pt x="41" y="389"/>
                  </a:lnTo>
                  <a:lnTo>
                    <a:pt x="48" y="418"/>
                  </a:lnTo>
                  <a:lnTo>
                    <a:pt x="59" y="446"/>
                  </a:lnTo>
                  <a:lnTo>
                    <a:pt x="73" y="471"/>
                  </a:lnTo>
                  <a:lnTo>
                    <a:pt x="92" y="492"/>
                  </a:lnTo>
                  <a:lnTo>
                    <a:pt x="115" y="506"/>
                  </a:lnTo>
                  <a:lnTo>
                    <a:pt x="141" y="516"/>
                  </a:lnTo>
                  <a:lnTo>
                    <a:pt x="171" y="518"/>
                  </a:lnTo>
                  <a:lnTo>
                    <a:pt x="204" y="511"/>
                  </a:lnTo>
                  <a:lnTo>
                    <a:pt x="214" y="511"/>
                  </a:lnTo>
                  <a:lnTo>
                    <a:pt x="223" y="516"/>
                  </a:lnTo>
                  <a:lnTo>
                    <a:pt x="226" y="523"/>
                  </a:lnTo>
                  <a:lnTo>
                    <a:pt x="228" y="534"/>
                  </a:lnTo>
                  <a:lnTo>
                    <a:pt x="223" y="542"/>
                  </a:lnTo>
                  <a:lnTo>
                    <a:pt x="214" y="548"/>
                  </a:lnTo>
                  <a:lnTo>
                    <a:pt x="176" y="556"/>
                  </a:lnTo>
                  <a:lnTo>
                    <a:pt x="141" y="555"/>
                  </a:lnTo>
                  <a:lnTo>
                    <a:pt x="111" y="548"/>
                  </a:lnTo>
                  <a:lnTo>
                    <a:pt x="83" y="532"/>
                  </a:lnTo>
                  <a:lnTo>
                    <a:pt x="59" y="513"/>
                  </a:lnTo>
                  <a:lnTo>
                    <a:pt x="38" y="486"/>
                  </a:lnTo>
                  <a:lnTo>
                    <a:pt x="22" y="458"/>
                  </a:lnTo>
                  <a:lnTo>
                    <a:pt x="10" y="425"/>
                  </a:lnTo>
                  <a:lnTo>
                    <a:pt x="3" y="392"/>
                  </a:lnTo>
                  <a:lnTo>
                    <a:pt x="0" y="357"/>
                  </a:lnTo>
                  <a:lnTo>
                    <a:pt x="1" y="322"/>
                  </a:lnTo>
                  <a:lnTo>
                    <a:pt x="10" y="282"/>
                  </a:lnTo>
                  <a:lnTo>
                    <a:pt x="22" y="245"/>
                  </a:lnTo>
                  <a:lnTo>
                    <a:pt x="41" y="210"/>
                  </a:lnTo>
                  <a:lnTo>
                    <a:pt x="66" y="179"/>
                  </a:lnTo>
                  <a:lnTo>
                    <a:pt x="97" y="154"/>
                  </a:lnTo>
                  <a:lnTo>
                    <a:pt x="136" y="135"/>
                  </a:lnTo>
                  <a:lnTo>
                    <a:pt x="178" y="123"/>
                  </a:lnTo>
                  <a:lnTo>
                    <a:pt x="219" y="119"/>
                  </a:lnTo>
                  <a:lnTo>
                    <a:pt x="263" y="123"/>
                  </a:lnTo>
                  <a:lnTo>
                    <a:pt x="305" y="130"/>
                  </a:lnTo>
                  <a:lnTo>
                    <a:pt x="331" y="137"/>
                  </a:lnTo>
                  <a:lnTo>
                    <a:pt x="338" y="123"/>
                  </a:lnTo>
                  <a:lnTo>
                    <a:pt x="359" y="91"/>
                  </a:lnTo>
                  <a:lnTo>
                    <a:pt x="385" y="62"/>
                  </a:lnTo>
                  <a:lnTo>
                    <a:pt x="415" y="35"/>
                  </a:lnTo>
                  <a:lnTo>
                    <a:pt x="448" y="16"/>
                  </a:lnTo>
                  <a:lnTo>
                    <a:pt x="483" y="4"/>
                  </a:lnTo>
                  <a:lnTo>
                    <a:pt x="5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4" name="Freeform 432"/>
            <p:cNvSpPr>
              <a:spLocks/>
            </p:cNvSpPr>
            <p:nvPr/>
          </p:nvSpPr>
          <p:spPr bwMode="auto">
            <a:xfrm>
              <a:off x="574" y="1418"/>
              <a:ext cx="683" cy="222"/>
            </a:xfrm>
            <a:custGeom>
              <a:avLst/>
              <a:gdLst/>
              <a:ahLst/>
              <a:cxnLst>
                <a:cxn ang="0">
                  <a:pos x="660" y="0"/>
                </a:cxn>
                <a:cxn ang="0">
                  <a:pos x="669" y="0"/>
                </a:cxn>
                <a:cxn ang="0">
                  <a:pos x="678" y="5"/>
                </a:cxn>
                <a:cxn ang="0">
                  <a:pos x="683" y="12"/>
                </a:cxn>
                <a:cxn ang="0">
                  <a:pos x="681" y="23"/>
                </a:cxn>
                <a:cxn ang="0">
                  <a:pos x="660" y="70"/>
                </a:cxn>
                <a:cxn ang="0">
                  <a:pos x="636" y="109"/>
                </a:cxn>
                <a:cxn ang="0">
                  <a:pos x="606" y="142"/>
                </a:cxn>
                <a:cxn ang="0">
                  <a:pos x="573" y="168"/>
                </a:cxn>
                <a:cxn ang="0">
                  <a:pos x="536" y="189"/>
                </a:cxn>
                <a:cxn ang="0">
                  <a:pos x="496" y="205"/>
                </a:cxn>
                <a:cxn ang="0">
                  <a:pos x="454" y="215"/>
                </a:cxn>
                <a:cxn ang="0">
                  <a:pos x="411" y="220"/>
                </a:cxn>
                <a:cxn ang="0">
                  <a:pos x="365" y="222"/>
                </a:cxn>
                <a:cxn ang="0">
                  <a:pos x="318" y="220"/>
                </a:cxn>
                <a:cxn ang="0">
                  <a:pos x="273" y="215"/>
                </a:cxn>
                <a:cxn ang="0">
                  <a:pos x="226" y="208"/>
                </a:cxn>
                <a:cxn ang="0">
                  <a:pos x="180" y="198"/>
                </a:cxn>
                <a:cxn ang="0">
                  <a:pos x="135" y="184"/>
                </a:cxn>
                <a:cxn ang="0">
                  <a:pos x="91" y="170"/>
                </a:cxn>
                <a:cxn ang="0">
                  <a:pos x="49" y="154"/>
                </a:cxn>
                <a:cxn ang="0">
                  <a:pos x="11" y="138"/>
                </a:cxn>
                <a:cxn ang="0">
                  <a:pos x="2" y="131"/>
                </a:cxn>
                <a:cxn ang="0">
                  <a:pos x="0" y="123"/>
                </a:cxn>
                <a:cxn ang="0">
                  <a:pos x="4" y="114"/>
                </a:cxn>
                <a:cxn ang="0">
                  <a:pos x="11" y="107"/>
                </a:cxn>
                <a:cxn ang="0">
                  <a:pos x="20" y="103"/>
                </a:cxn>
                <a:cxn ang="0">
                  <a:pos x="30" y="105"/>
                </a:cxn>
                <a:cxn ang="0">
                  <a:pos x="67" y="121"/>
                </a:cxn>
                <a:cxn ang="0">
                  <a:pos x="107" y="135"/>
                </a:cxn>
                <a:cxn ang="0">
                  <a:pos x="149" y="149"/>
                </a:cxn>
                <a:cxn ang="0">
                  <a:pos x="192" y="161"/>
                </a:cxn>
                <a:cxn ang="0">
                  <a:pos x="238" y="171"/>
                </a:cxn>
                <a:cxn ang="0">
                  <a:pos x="283" y="180"/>
                </a:cxn>
                <a:cxn ang="0">
                  <a:pos x="328" y="185"/>
                </a:cxn>
                <a:cxn ang="0">
                  <a:pos x="374" y="185"/>
                </a:cxn>
                <a:cxn ang="0">
                  <a:pos x="418" y="184"/>
                </a:cxn>
                <a:cxn ang="0">
                  <a:pos x="459" y="177"/>
                </a:cxn>
                <a:cxn ang="0">
                  <a:pos x="500" y="164"/>
                </a:cxn>
                <a:cxn ang="0">
                  <a:pos x="536" y="147"/>
                </a:cxn>
                <a:cxn ang="0">
                  <a:pos x="569" y="123"/>
                </a:cxn>
                <a:cxn ang="0">
                  <a:pos x="599" y="93"/>
                </a:cxn>
                <a:cxn ang="0">
                  <a:pos x="625" y="56"/>
                </a:cxn>
                <a:cxn ang="0">
                  <a:pos x="644" y="12"/>
                </a:cxn>
                <a:cxn ang="0">
                  <a:pos x="651" y="4"/>
                </a:cxn>
                <a:cxn ang="0">
                  <a:pos x="660" y="0"/>
                </a:cxn>
              </a:cxnLst>
              <a:rect l="0" t="0" r="r" b="b"/>
              <a:pathLst>
                <a:path w="683" h="222">
                  <a:moveTo>
                    <a:pt x="660" y="0"/>
                  </a:moveTo>
                  <a:lnTo>
                    <a:pt x="669" y="0"/>
                  </a:lnTo>
                  <a:lnTo>
                    <a:pt x="678" y="5"/>
                  </a:lnTo>
                  <a:lnTo>
                    <a:pt x="683" y="12"/>
                  </a:lnTo>
                  <a:lnTo>
                    <a:pt x="681" y="23"/>
                  </a:lnTo>
                  <a:lnTo>
                    <a:pt x="660" y="70"/>
                  </a:lnTo>
                  <a:lnTo>
                    <a:pt x="636" y="109"/>
                  </a:lnTo>
                  <a:lnTo>
                    <a:pt x="606" y="142"/>
                  </a:lnTo>
                  <a:lnTo>
                    <a:pt x="573" y="168"/>
                  </a:lnTo>
                  <a:lnTo>
                    <a:pt x="536" y="189"/>
                  </a:lnTo>
                  <a:lnTo>
                    <a:pt x="496" y="205"/>
                  </a:lnTo>
                  <a:lnTo>
                    <a:pt x="454" y="215"/>
                  </a:lnTo>
                  <a:lnTo>
                    <a:pt x="411" y="220"/>
                  </a:lnTo>
                  <a:lnTo>
                    <a:pt x="365" y="222"/>
                  </a:lnTo>
                  <a:lnTo>
                    <a:pt x="318" y="220"/>
                  </a:lnTo>
                  <a:lnTo>
                    <a:pt x="273" y="215"/>
                  </a:lnTo>
                  <a:lnTo>
                    <a:pt x="226" y="208"/>
                  </a:lnTo>
                  <a:lnTo>
                    <a:pt x="180" y="198"/>
                  </a:lnTo>
                  <a:lnTo>
                    <a:pt x="135" y="184"/>
                  </a:lnTo>
                  <a:lnTo>
                    <a:pt x="91" y="170"/>
                  </a:lnTo>
                  <a:lnTo>
                    <a:pt x="49" y="154"/>
                  </a:lnTo>
                  <a:lnTo>
                    <a:pt x="11" y="138"/>
                  </a:lnTo>
                  <a:lnTo>
                    <a:pt x="2" y="131"/>
                  </a:lnTo>
                  <a:lnTo>
                    <a:pt x="0" y="123"/>
                  </a:lnTo>
                  <a:lnTo>
                    <a:pt x="4" y="114"/>
                  </a:lnTo>
                  <a:lnTo>
                    <a:pt x="11" y="107"/>
                  </a:lnTo>
                  <a:lnTo>
                    <a:pt x="20" y="103"/>
                  </a:lnTo>
                  <a:lnTo>
                    <a:pt x="30" y="105"/>
                  </a:lnTo>
                  <a:lnTo>
                    <a:pt x="67" y="121"/>
                  </a:lnTo>
                  <a:lnTo>
                    <a:pt x="107" y="135"/>
                  </a:lnTo>
                  <a:lnTo>
                    <a:pt x="149" y="149"/>
                  </a:lnTo>
                  <a:lnTo>
                    <a:pt x="192" y="161"/>
                  </a:lnTo>
                  <a:lnTo>
                    <a:pt x="238" y="171"/>
                  </a:lnTo>
                  <a:lnTo>
                    <a:pt x="283" y="180"/>
                  </a:lnTo>
                  <a:lnTo>
                    <a:pt x="328" y="185"/>
                  </a:lnTo>
                  <a:lnTo>
                    <a:pt x="374" y="185"/>
                  </a:lnTo>
                  <a:lnTo>
                    <a:pt x="418" y="184"/>
                  </a:lnTo>
                  <a:lnTo>
                    <a:pt x="459" y="177"/>
                  </a:lnTo>
                  <a:lnTo>
                    <a:pt x="500" y="164"/>
                  </a:lnTo>
                  <a:lnTo>
                    <a:pt x="536" y="147"/>
                  </a:lnTo>
                  <a:lnTo>
                    <a:pt x="569" y="123"/>
                  </a:lnTo>
                  <a:lnTo>
                    <a:pt x="599" y="93"/>
                  </a:lnTo>
                  <a:lnTo>
                    <a:pt x="625" y="56"/>
                  </a:lnTo>
                  <a:lnTo>
                    <a:pt x="644" y="12"/>
                  </a:lnTo>
                  <a:lnTo>
                    <a:pt x="651" y="4"/>
                  </a:lnTo>
                  <a:lnTo>
                    <a:pt x="6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5" name="Freeform 433"/>
            <p:cNvSpPr>
              <a:spLocks/>
            </p:cNvSpPr>
            <p:nvPr/>
          </p:nvSpPr>
          <p:spPr bwMode="auto">
            <a:xfrm>
              <a:off x="180" y="1485"/>
              <a:ext cx="452" cy="886"/>
            </a:xfrm>
            <a:custGeom>
              <a:avLst/>
              <a:gdLst/>
              <a:ahLst/>
              <a:cxnLst>
                <a:cxn ang="0">
                  <a:pos x="358" y="0"/>
                </a:cxn>
                <a:cxn ang="0">
                  <a:pos x="398" y="0"/>
                </a:cxn>
                <a:cxn ang="0">
                  <a:pos x="440" y="8"/>
                </a:cxn>
                <a:cxn ang="0">
                  <a:pos x="448" y="14"/>
                </a:cxn>
                <a:cxn ang="0">
                  <a:pos x="452" y="22"/>
                </a:cxn>
                <a:cxn ang="0">
                  <a:pos x="452" y="31"/>
                </a:cxn>
                <a:cxn ang="0">
                  <a:pos x="447" y="40"/>
                </a:cxn>
                <a:cxn ang="0">
                  <a:pos x="440" y="45"/>
                </a:cxn>
                <a:cxn ang="0">
                  <a:pos x="429" y="45"/>
                </a:cxn>
                <a:cxn ang="0">
                  <a:pos x="391" y="36"/>
                </a:cxn>
                <a:cxn ang="0">
                  <a:pos x="354" y="38"/>
                </a:cxn>
                <a:cxn ang="0">
                  <a:pos x="321" y="49"/>
                </a:cxn>
                <a:cxn ang="0">
                  <a:pos x="290" y="64"/>
                </a:cxn>
                <a:cxn ang="0">
                  <a:pos x="260" y="89"/>
                </a:cxn>
                <a:cxn ang="0">
                  <a:pos x="234" y="117"/>
                </a:cxn>
                <a:cxn ang="0">
                  <a:pos x="209" y="148"/>
                </a:cxn>
                <a:cxn ang="0">
                  <a:pos x="188" y="183"/>
                </a:cxn>
                <a:cxn ang="0">
                  <a:pos x="169" y="220"/>
                </a:cxn>
                <a:cxn ang="0">
                  <a:pos x="152" y="257"/>
                </a:cxn>
                <a:cxn ang="0">
                  <a:pos x="136" y="291"/>
                </a:cxn>
                <a:cxn ang="0">
                  <a:pos x="124" y="326"/>
                </a:cxn>
                <a:cxn ang="0">
                  <a:pos x="113" y="358"/>
                </a:cxn>
                <a:cxn ang="0">
                  <a:pos x="85" y="454"/>
                </a:cxn>
                <a:cxn ang="0">
                  <a:pos x="63" y="550"/>
                </a:cxn>
                <a:cxn ang="0">
                  <a:pos x="47" y="650"/>
                </a:cxn>
                <a:cxn ang="0">
                  <a:pos x="40" y="702"/>
                </a:cxn>
                <a:cxn ang="0">
                  <a:pos x="37" y="756"/>
                </a:cxn>
                <a:cxn ang="0">
                  <a:pos x="38" y="811"/>
                </a:cxn>
                <a:cxn ang="0">
                  <a:pos x="47" y="863"/>
                </a:cxn>
                <a:cxn ang="0">
                  <a:pos x="47" y="873"/>
                </a:cxn>
                <a:cxn ang="0">
                  <a:pos x="42" y="882"/>
                </a:cxn>
                <a:cxn ang="0">
                  <a:pos x="33" y="886"/>
                </a:cxn>
                <a:cxn ang="0">
                  <a:pos x="23" y="886"/>
                </a:cxn>
                <a:cxn ang="0">
                  <a:pos x="16" y="882"/>
                </a:cxn>
                <a:cxn ang="0">
                  <a:pos x="10" y="873"/>
                </a:cxn>
                <a:cxn ang="0">
                  <a:pos x="2" y="814"/>
                </a:cxn>
                <a:cxn ang="0">
                  <a:pos x="0" y="755"/>
                </a:cxn>
                <a:cxn ang="0">
                  <a:pos x="3" y="693"/>
                </a:cxn>
                <a:cxn ang="0">
                  <a:pos x="10" y="634"/>
                </a:cxn>
                <a:cxn ang="0">
                  <a:pos x="23" y="554"/>
                </a:cxn>
                <a:cxn ang="0">
                  <a:pos x="40" y="473"/>
                </a:cxn>
                <a:cxn ang="0">
                  <a:pos x="61" y="395"/>
                </a:cxn>
                <a:cxn ang="0">
                  <a:pos x="87" y="318"/>
                </a:cxn>
                <a:cxn ang="0">
                  <a:pos x="101" y="284"/>
                </a:cxn>
                <a:cxn ang="0">
                  <a:pos x="115" y="248"/>
                </a:cxn>
                <a:cxn ang="0">
                  <a:pos x="133" y="209"/>
                </a:cxn>
                <a:cxn ang="0">
                  <a:pos x="152" y="173"/>
                </a:cxn>
                <a:cxn ang="0">
                  <a:pos x="174" y="136"/>
                </a:cxn>
                <a:cxn ang="0">
                  <a:pos x="199" y="103"/>
                </a:cxn>
                <a:cxn ang="0">
                  <a:pos x="225" y="71"/>
                </a:cxn>
                <a:cxn ang="0">
                  <a:pos x="255" y="45"/>
                </a:cxn>
                <a:cxn ang="0">
                  <a:pos x="286" y="22"/>
                </a:cxn>
                <a:cxn ang="0">
                  <a:pos x="321" y="7"/>
                </a:cxn>
                <a:cxn ang="0">
                  <a:pos x="358" y="0"/>
                </a:cxn>
              </a:cxnLst>
              <a:rect l="0" t="0" r="r" b="b"/>
              <a:pathLst>
                <a:path w="452" h="886">
                  <a:moveTo>
                    <a:pt x="358" y="0"/>
                  </a:moveTo>
                  <a:lnTo>
                    <a:pt x="398" y="0"/>
                  </a:lnTo>
                  <a:lnTo>
                    <a:pt x="440" y="8"/>
                  </a:lnTo>
                  <a:lnTo>
                    <a:pt x="448" y="14"/>
                  </a:lnTo>
                  <a:lnTo>
                    <a:pt x="452" y="22"/>
                  </a:lnTo>
                  <a:lnTo>
                    <a:pt x="452" y="31"/>
                  </a:lnTo>
                  <a:lnTo>
                    <a:pt x="447" y="40"/>
                  </a:lnTo>
                  <a:lnTo>
                    <a:pt x="440" y="45"/>
                  </a:lnTo>
                  <a:lnTo>
                    <a:pt x="429" y="45"/>
                  </a:lnTo>
                  <a:lnTo>
                    <a:pt x="391" y="36"/>
                  </a:lnTo>
                  <a:lnTo>
                    <a:pt x="354" y="38"/>
                  </a:lnTo>
                  <a:lnTo>
                    <a:pt x="321" y="49"/>
                  </a:lnTo>
                  <a:lnTo>
                    <a:pt x="290" y="64"/>
                  </a:lnTo>
                  <a:lnTo>
                    <a:pt x="260" y="89"/>
                  </a:lnTo>
                  <a:lnTo>
                    <a:pt x="234" y="117"/>
                  </a:lnTo>
                  <a:lnTo>
                    <a:pt x="209" y="148"/>
                  </a:lnTo>
                  <a:lnTo>
                    <a:pt x="188" y="183"/>
                  </a:lnTo>
                  <a:lnTo>
                    <a:pt x="169" y="220"/>
                  </a:lnTo>
                  <a:lnTo>
                    <a:pt x="152" y="257"/>
                  </a:lnTo>
                  <a:lnTo>
                    <a:pt x="136" y="291"/>
                  </a:lnTo>
                  <a:lnTo>
                    <a:pt x="124" y="326"/>
                  </a:lnTo>
                  <a:lnTo>
                    <a:pt x="113" y="358"/>
                  </a:lnTo>
                  <a:lnTo>
                    <a:pt x="85" y="454"/>
                  </a:lnTo>
                  <a:lnTo>
                    <a:pt x="63" y="550"/>
                  </a:lnTo>
                  <a:lnTo>
                    <a:pt x="47" y="650"/>
                  </a:lnTo>
                  <a:lnTo>
                    <a:pt x="40" y="702"/>
                  </a:lnTo>
                  <a:lnTo>
                    <a:pt x="37" y="756"/>
                  </a:lnTo>
                  <a:lnTo>
                    <a:pt x="38" y="811"/>
                  </a:lnTo>
                  <a:lnTo>
                    <a:pt x="47" y="863"/>
                  </a:lnTo>
                  <a:lnTo>
                    <a:pt x="47" y="873"/>
                  </a:lnTo>
                  <a:lnTo>
                    <a:pt x="42" y="882"/>
                  </a:lnTo>
                  <a:lnTo>
                    <a:pt x="33" y="886"/>
                  </a:lnTo>
                  <a:lnTo>
                    <a:pt x="23" y="886"/>
                  </a:lnTo>
                  <a:lnTo>
                    <a:pt x="16" y="882"/>
                  </a:lnTo>
                  <a:lnTo>
                    <a:pt x="10" y="873"/>
                  </a:lnTo>
                  <a:lnTo>
                    <a:pt x="2" y="814"/>
                  </a:lnTo>
                  <a:lnTo>
                    <a:pt x="0" y="755"/>
                  </a:lnTo>
                  <a:lnTo>
                    <a:pt x="3" y="693"/>
                  </a:lnTo>
                  <a:lnTo>
                    <a:pt x="10" y="634"/>
                  </a:lnTo>
                  <a:lnTo>
                    <a:pt x="23" y="554"/>
                  </a:lnTo>
                  <a:lnTo>
                    <a:pt x="40" y="473"/>
                  </a:lnTo>
                  <a:lnTo>
                    <a:pt x="61" y="395"/>
                  </a:lnTo>
                  <a:lnTo>
                    <a:pt x="87" y="318"/>
                  </a:lnTo>
                  <a:lnTo>
                    <a:pt x="101" y="284"/>
                  </a:lnTo>
                  <a:lnTo>
                    <a:pt x="115" y="248"/>
                  </a:lnTo>
                  <a:lnTo>
                    <a:pt x="133" y="209"/>
                  </a:lnTo>
                  <a:lnTo>
                    <a:pt x="152" y="173"/>
                  </a:lnTo>
                  <a:lnTo>
                    <a:pt x="174" y="136"/>
                  </a:lnTo>
                  <a:lnTo>
                    <a:pt x="199" y="103"/>
                  </a:lnTo>
                  <a:lnTo>
                    <a:pt x="225" y="71"/>
                  </a:lnTo>
                  <a:lnTo>
                    <a:pt x="255" y="45"/>
                  </a:lnTo>
                  <a:lnTo>
                    <a:pt x="286" y="22"/>
                  </a:lnTo>
                  <a:lnTo>
                    <a:pt x="321" y="7"/>
                  </a:lnTo>
                  <a:lnTo>
                    <a:pt x="3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6" name="Freeform 434"/>
            <p:cNvSpPr>
              <a:spLocks/>
            </p:cNvSpPr>
            <p:nvPr/>
          </p:nvSpPr>
          <p:spPr bwMode="auto">
            <a:xfrm>
              <a:off x="0" y="2269"/>
              <a:ext cx="227" cy="320"/>
            </a:xfrm>
            <a:custGeom>
              <a:avLst/>
              <a:gdLst/>
              <a:ahLst/>
              <a:cxnLst>
                <a:cxn ang="0">
                  <a:pos x="201" y="0"/>
                </a:cxn>
                <a:cxn ang="0">
                  <a:pos x="210" y="2"/>
                </a:cxn>
                <a:cxn ang="0">
                  <a:pos x="217" y="7"/>
                </a:cxn>
                <a:cxn ang="0">
                  <a:pos x="218" y="18"/>
                </a:cxn>
                <a:cxn ang="0">
                  <a:pos x="217" y="35"/>
                </a:cxn>
                <a:cxn ang="0">
                  <a:pos x="211" y="54"/>
                </a:cxn>
                <a:cxn ang="0">
                  <a:pos x="204" y="72"/>
                </a:cxn>
                <a:cxn ang="0">
                  <a:pos x="196" y="86"/>
                </a:cxn>
                <a:cxn ang="0">
                  <a:pos x="182" y="98"/>
                </a:cxn>
                <a:cxn ang="0">
                  <a:pos x="162" y="103"/>
                </a:cxn>
                <a:cxn ang="0">
                  <a:pos x="141" y="105"/>
                </a:cxn>
                <a:cxn ang="0">
                  <a:pos x="101" y="105"/>
                </a:cxn>
                <a:cxn ang="0">
                  <a:pos x="84" y="110"/>
                </a:cxn>
                <a:cxn ang="0">
                  <a:pos x="66" y="121"/>
                </a:cxn>
                <a:cxn ang="0">
                  <a:pos x="52" y="138"/>
                </a:cxn>
                <a:cxn ang="0">
                  <a:pos x="44" y="161"/>
                </a:cxn>
                <a:cxn ang="0">
                  <a:pos x="42" y="179"/>
                </a:cxn>
                <a:cxn ang="0">
                  <a:pos x="47" y="196"/>
                </a:cxn>
                <a:cxn ang="0">
                  <a:pos x="59" y="210"/>
                </a:cxn>
                <a:cxn ang="0">
                  <a:pos x="75" y="222"/>
                </a:cxn>
                <a:cxn ang="0">
                  <a:pos x="96" y="233"/>
                </a:cxn>
                <a:cxn ang="0">
                  <a:pos x="157" y="257"/>
                </a:cxn>
                <a:cxn ang="0">
                  <a:pos x="218" y="285"/>
                </a:cxn>
                <a:cxn ang="0">
                  <a:pos x="225" y="292"/>
                </a:cxn>
                <a:cxn ang="0">
                  <a:pos x="227" y="301"/>
                </a:cxn>
                <a:cxn ang="0">
                  <a:pos x="223" y="310"/>
                </a:cxn>
                <a:cxn ang="0">
                  <a:pos x="218" y="317"/>
                </a:cxn>
                <a:cxn ang="0">
                  <a:pos x="210" y="320"/>
                </a:cxn>
                <a:cxn ang="0">
                  <a:pos x="199" y="318"/>
                </a:cxn>
                <a:cxn ang="0">
                  <a:pos x="180" y="310"/>
                </a:cxn>
                <a:cxn ang="0">
                  <a:pos x="155" y="301"/>
                </a:cxn>
                <a:cxn ang="0">
                  <a:pos x="129" y="290"/>
                </a:cxn>
                <a:cxn ang="0">
                  <a:pos x="101" y="280"/>
                </a:cxn>
                <a:cxn ang="0">
                  <a:pos x="75" y="268"/>
                </a:cxn>
                <a:cxn ang="0">
                  <a:pos x="49" y="254"/>
                </a:cxn>
                <a:cxn ang="0">
                  <a:pos x="28" y="236"/>
                </a:cxn>
                <a:cxn ang="0">
                  <a:pos x="11" y="219"/>
                </a:cxn>
                <a:cxn ang="0">
                  <a:pos x="2" y="196"/>
                </a:cxn>
                <a:cxn ang="0">
                  <a:pos x="0" y="172"/>
                </a:cxn>
                <a:cxn ang="0">
                  <a:pos x="5" y="145"/>
                </a:cxn>
                <a:cxn ang="0">
                  <a:pos x="18" y="121"/>
                </a:cxn>
                <a:cxn ang="0">
                  <a:pos x="33" y="98"/>
                </a:cxn>
                <a:cxn ang="0">
                  <a:pos x="54" y="81"/>
                </a:cxn>
                <a:cxn ang="0">
                  <a:pos x="79" y="70"/>
                </a:cxn>
                <a:cxn ang="0">
                  <a:pos x="110" y="67"/>
                </a:cxn>
                <a:cxn ang="0">
                  <a:pos x="141" y="67"/>
                </a:cxn>
                <a:cxn ang="0">
                  <a:pos x="157" y="65"/>
                </a:cxn>
                <a:cxn ang="0">
                  <a:pos x="168" y="58"/>
                </a:cxn>
                <a:cxn ang="0">
                  <a:pos x="173" y="47"/>
                </a:cxn>
                <a:cxn ang="0">
                  <a:pos x="178" y="34"/>
                </a:cxn>
                <a:cxn ang="0">
                  <a:pos x="180" y="18"/>
                </a:cxn>
                <a:cxn ang="0">
                  <a:pos x="183" y="7"/>
                </a:cxn>
                <a:cxn ang="0">
                  <a:pos x="190" y="2"/>
                </a:cxn>
                <a:cxn ang="0">
                  <a:pos x="201" y="0"/>
                </a:cxn>
              </a:cxnLst>
              <a:rect l="0" t="0" r="r" b="b"/>
              <a:pathLst>
                <a:path w="227" h="320">
                  <a:moveTo>
                    <a:pt x="201" y="0"/>
                  </a:moveTo>
                  <a:lnTo>
                    <a:pt x="210" y="2"/>
                  </a:lnTo>
                  <a:lnTo>
                    <a:pt x="217" y="7"/>
                  </a:lnTo>
                  <a:lnTo>
                    <a:pt x="218" y="18"/>
                  </a:lnTo>
                  <a:lnTo>
                    <a:pt x="217" y="35"/>
                  </a:lnTo>
                  <a:lnTo>
                    <a:pt x="211" y="54"/>
                  </a:lnTo>
                  <a:lnTo>
                    <a:pt x="204" y="72"/>
                  </a:lnTo>
                  <a:lnTo>
                    <a:pt x="196" y="86"/>
                  </a:lnTo>
                  <a:lnTo>
                    <a:pt x="182" y="98"/>
                  </a:lnTo>
                  <a:lnTo>
                    <a:pt x="162" y="103"/>
                  </a:lnTo>
                  <a:lnTo>
                    <a:pt x="141" y="105"/>
                  </a:lnTo>
                  <a:lnTo>
                    <a:pt x="101" y="105"/>
                  </a:lnTo>
                  <a:lnTo>
                    <a:pt x="84" y="110"/>
                  </a:lnTo>
                  <a:lnTo>
                    <a:pt x="66" y="121"/>
                  </a:lnTo>
                  <a:lnTo>
                    <a:pt x="52" y="138"/>
                  </a:lnTo>
                  <a:lnTo>
                    <a:pt x="44" y="161"/>
                  </a:lnTo>
                  <a:lnTo>
                    <a:pt x="42" y="179"/>
                  </a:lnTo>
                  <a:lnTo>
                    <a:pt x="47" y="196"/>
                  </a:lnTo>
                  <a:lnTo>
                    <a:pt x="59" y="210"/>
                  </a:lnTo>
                  <a:lnTo>
                    <a:pt x="75" y="222"/>
                  </a:lnTo>
                  <a:lnTo>
                    <a:pt x="96" y="233"/>
                  </a:lnTo>
                  <a:lnTo>
                    <a:pt x="157" y="257"/>
                  </a:lnTo>
                  <a:lnTo>
                    <a:pt x="218" y="285"/>
                  </a:lnTo>
                  <a:lnTo>
                    <a:pt x="225" y="292"/>
                  </a:lnTo>
                  <a:lnTo>
                    <a:pt x="227" y="301"/>
                  </a:lnTo>
                  <a:lnTo>
                    <a:pt x="223" y="310"/>
                  </a:lnTo>
                  <a:lnTo>
                    <a:pt x="218" y="317"/>
                  </a:lnTo>
                  <a:lnTo>
                    <a:pt x="210" y="320"/>
                  </a:lnTo>
                  <a:lnTo>
                    <a:pt x="199" y="318"/>
                  </a:lnTo>
                  <a:lnTo>
                    <a:pt x="180" y="310"/>
                  </a:lnTo>
                  <a:lnTo>
                    <a:pt x="155" y="301"/>
                  </a:lnTo>
                  <a:lnTo>
                    <a:pt x="129" y="290"/>
                  </a:lnTo>
                  <a:lnTo>
                    <a:pt x="101" y="280"/>
                  </a:lnTo>
                  <a:lnTo>
                    <a:pt x="75" y="268"/>
                  </a:lnTo>
                  <a:lnTo>
                    <a:pt x="49" y="254"/>
                  </a:lnTo>
                  <a:lnTo>
                    <a:pt x="28" y="236"/>
                  </a:lnTo>
                  <a:lnTo>
                    <a:pt x="11" y="219"/>
                  </a:lnTo>
                  <a:lnTo>
                    <a:pt x="2" y="196"/>
                  </a:lnTo>
                  <a:lnTo>
                    <a:pt x="0" y="172"/>
                  </a:lnTo>
                  <a:lnTo>
                    <a:pt x="5" y="145"/>
                  </a:lnTo>
                  <a:lnTo>
                    <a:pt x="18" y="121"/>
                  </a:lnTo>
                  <a:lnTo>
                    <a:pt x="33" y="98"/>
                  </a:lnTo>
                  <a:lnTo>
                    <a:pt x="54" y="81"/>
                  </a:lnTo>
                  <a:lnTo>
                    <a:pt x="79" y="70"/>
                  </a:lnTo>
                  <a:lnTo>
                    <a:pt x="110" y="67"/>
                  </a:lnTo>
                  <a:lnTo>
                    <a:pt x="141" y="67"/>
                  </a:lnTo>
                  <a:lnTo>
                    <a:pt x="157" y="65"/>
                  </a:lnTo>
                  <a:lnTo>
                    <a:pt x="168" y="58"/>
                  </a:lnTo>
                  <a:lnTo>
                    <a:pt x="173" y="47"/>
                  </a:lnTo>
                  <a:lnTo>
                    <a:pt x="178" y="34"/>
                  </a:lnTo>
                  <a:lnTo>
                    <a:pt x="180" y="18"/>
                  </a:lnTo>
                  <a:lnTo>
                    <a:pt x="183" y="7"/>
                  </a:lnTo>
                  <a:lnTo>
                    <a:pt x="190" y="2"/>
                  </a:lnTo>
                  <a:lnTo>
                    <a:pt x="20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7" name="Freeform 435"/>
            <p:cNvSpPr>
              <a:spLocks/>
            </p:cNvSpPr>
            <p:nvPr/>
          </p:nvSpPr>
          <p:spPr bwMode="auto">
            <a:xfrm>
              <a:off x="134" y="2551"/>
              <a:ext cx="594" cy="1353"/>
            </a:xfrm>
            <a:custGeom>
              <a:avLst/>
              <a:gdLst/>
              <a:ahLst/>
              <a:cxnLst>
                <a:cxn ang="0">
                  <a:pos x="69" y="0"/>
                </a:cxn>
                <a:cxn ang="0">
                  <a:pos x="77" y="1"/>
                </a:cxn>
                <a:cxn ang="0">
                  <a:pos x="86" y="5"/>
                </a:cxn>
                <a:cxn ang="0">
                  <a:pos x="91" y="14"/>
                </a:cxn>
                <a:cxn ang="0">
                  <a:pos x="93" y="24"/>
                </a:cxn>
                <a:cxn ang="0">
                  <a:pos x="77" y="131"/>
                </a:cxn>
                <a:cxn ang="0">
                  <a:pos x="63" y="239"/>
                </a:cxn>
                <a:cxn ang="0">
                  <a:pos x="51" y="348"/>
                </a:cxn>
                <a:cxn ang="0">
                  <a:pos x="42" y="458"/>
                </a:cxn>
                <a:cxn ang="0">
                  <a:pos x="37" y="566"/>
                </a:cxn>
                <a:cxn ang="0">
                  <a:pos x="39" y="676"/>
                </a:cxn>
                <a:cxn ang="0">
                  <a:pos x="46" y="784"/>
                </a:cxn>
                <a:cxn ang="0">
                  <a:pos x="60" y="891"/>
                </a:cxn>
                <a:cxn ang="0">
                  <a:pos x="83" y="998"/>
                </a:cxn>
                <a:cxn ang="0">
                  <a:pos x="95" y="1038"/>
                </a:cxn>
                <a:cxn ang="0">
                  <a:pos x="109" y="1076"/>
                </a:cxn>
                <a:cxn ang="0">
                  <a:pos x="126" y="1113"/>
                </a:cxn>
                <a:cxn ang="0">
                  <a:pos x="145" y="1146"/>
                </a:cxn>
                <a:cxn ang="0">
                  <a:pos x="170" y="1178"/>
                </a:cxn>
                <a:cxn ang="0">
                  <a:pos x="199" y="1206"/>
                </a:cxn>
                <a:cxn ang="0">
                  <a:pos x="233" y="1228"/>
                </a:cxn>
                <a:cxn ang="0">
                  <a:pos x="271" y="1248"/>
                </a:cxn>
                <a:cxn ang="0">
                  <a:pos x="330" y="1267"/>
                </a:cxn>
                <a:cxn ang="0">
                  <a:pos x="393" y="1281"/>
                </a:cxn>
                <a:cxn ang="0">
                  <a:pos x="454" y="1293"/>
                </a:cxn>
                <a:cxn ang="0">
                  <a:pos x="517" y="1304"/>
                </a:cxn>
                <a:cxn ang="0">
                  <a:pos x="580" y="1316"/>
                </a:cxn>
                <a:cxn ang="0">
                  <a:pos x="589" y="1321"/>
                </a:cxn>
                <a:cxn ang="0">
                  <a:pos x="594" y="1328"/>
                </a:cxn>
                <a:cxn ang="0">
                  <a:pos x="592" y="1339"/>
                </a:cxn>
                <a:cxn ang="0">
                  <a:pos x="589" y="1347"/>
                </a:cxn>
                <a:cxn ang="0">
                  <a:pos x="580" y="1353"/>
                </a:cxn>
                <a:cxn ang="0">
                  <a:pos x="570" y="1353"/>
                </a:cxn>
                <a:cxn ang="0">
                  <a:pos x="371" y="1316"/>
                </a:cxn>
                <a:cxn ang="0">
                  <a:pos x="306" y="1300"/>
                </a:cxn>
                <a:cxn ang="0">
                  <a:pos x="243" y="1277"/>
                </a:cxn>
                <a:cxn ang="0">
                  <a:pos x="201" y="1255"/>
                </a:cxn>
                <a:cxn ang="0">
                  <a:pos x="165" y="1227"/>
                </a:cxn>
                <a:cxn ang="0">
                  <a:pos x="133" y="1193"/>
                </a:cxn>
                <a:cxn ang="0">
                  <a:pos x="107" y="1159"/>
                </a:cxn>
                <a:cxn ang="0">
                  <a:pos x="84" y="1118"/>
                </a:cxn>
                <a:cxn ang="0">
                  <a:pos x="67" y="1076"/>
                </a:cxn>
                <a:cxn ang="0">
                  <a:pos x="53" y="1031"/>
                </a:cxn>
                <a:cxn ang="0">
                  <a:pos x="27" y="921"/>
                </a:cxn>
                <a:cxn ang="0">
                  <a:pos x="11" y="809"/>
                </a:cxn>
                <a:cxn ang="0">
                  <a:pos x="2" y="695"/>
                </a:cxn>
                <a:cxn ang="0">
                  <a:pos x="0" y="580"/>
                </a:cxn>
                <a:cxn ang="0">
                  <a:pos x="4" y="466"/>
                </a:cxn>
                <a:cxn ang="0">
                  <a:pos x="13" y="351"/>
                </a:cxn>
                <a:cxn ang="0">
                  <a:pos x="25" y="237"/>
                </a:cxn>
                <a:cxn ang="0">
                  <a:pos x="39" y="126"/>
                </a:cxn>
                <a:cxn ang="0">
                  <a:pos x="56" y="14"/>
                </a:cxn>
                <a:cxn ang="0">
                  <a:pos x="60" y="5"/>
                </a:cxn>
                <a:cxn ang="0">
                  <a:pos x="69" y="0"/>
                </a:cxn>
              </a:cxnLst>
              <a:rect l="0" t="0" r="r" b="b"/>
              <a:pathLst>
                <a:path w="594" h="1353">
                  <a:moveTo>
                    <a:pt x="69" y="0"/>
                  </a:moveTo>
                  <a:lnTo>
                    <a:pt x="77" y="1"/>
                  </a:lnTo>
                  <a:lnTo>
                    <a:pt x="86" y="5"/>
                  </a:lnTo>
                  <a:lnTo>
                    <a:pt x="91" y="14"/>
                  </a:lnTo>
                  <a:lnTo>
                    <a:pt x="93" y="24"/>
                  </a:lnTo>
                  <a:lnTo>
                    <a:pt x="77" y="131"/>
                  </a:lnTo>
                  <a:lnTo>
                    <a:pt x="63" y="239"/>
                  </a:lnTo>
                  <a:lnTo>
                    <a:pt x="51" y="348"/>
                  </a:lnTo>
                  <a:lnTo>
                    <a:pt x="42" y="458"/>
                  </a:lnTo>
                  <a:lnTo>
                    <a:pt x="37" y="566"/>
                  </a:lnTo>
                  <a:lnTo>
                    <a:pt x="39" y="676"/>
                  </a:lnTo>
                  <a:lnTo>
                    <a:pt x="46" y="784"/>
                  </a:lnTo>
                  <a:lnTo>
                    <a:pt x="60" y="891"/>
                  </a:lnTo>
                  <a:lnTo>
                    <a:pt x="83" y="998"/>
                  </a:lnTo>
                  <a:lnTo>
                    <a:pt x="95" y="1038"/>
                  </a:lnTo>
                  <a:lnTo>
                    <a:pt x="109" y="1076"/>
                  </a:lnTo>
                  <a:lnTo>
                    <a:pt x="126" y="1113"/>
                  </a:lnTo>
                  <a:lnTo>
                    <a:pt x="145" y="1146"/>
                  </a:lnTo>
                  <a:lnTo>
                    <a:pt x="170" y="1178"/>
                  </a:lnTo>
                  <a:lnTo>
                    <a:pt x="199" y="1206"/>
                  </a:lnTo>
                  <a:lnTo>
                    <a:pt x="233" y="1228"/>
                  </a:lnTo>
                  <a:lnTo>
                    <a:pt x="271" y="1248"/>
                  </a:lnTo>
                  <a:lnTo>
                    <a:pt x="330" y="1267"/>
                  </a:lnTo>
                  <a:lnTo>
                    <a:pt x="393" y="1281"/>
                  </a:lnTo>
                  <a:lnTo>
                    <a:pt x="454" y="1293"/>
                  </a:lnTo>
                  <a:lnTo>
                    <a:pt x="517" y="1304"/>
                  </a:lnTo>
                  <a:lnTo>
                    <a:pt x="580" y="1316"/>
                  </a:lnTo>
                  <a:lnTo>
                    <a:pt x="589" y="1321"/>
                  </a:lnTo>
                  <a:lnTo>
                    <a:pt x="594" y="1328"/>
                  </a:lnTo>
                  <a:lnTo>
                    <a:pt x="592" y="1339"/>
                  </a:lnTo>
                  <a:lnTo>
                    <a:pt x="589" y="1347"/>
                  </a:lnTo>
                  <a:lnTo>
                    <a:pt x="580" y="1353"/>
                  </a:lnTo>
                  <a:lnTo>
                    <a:pt x="570" y="1353"/>
                  </a:lnTo>
                  <a:lnTo>
                    <a:pt x="371" y="1316"/>
                  </a:lnTo>
                  <a:lnTo>
                    <a:pt x="306" y="1300"/>
                  </a:lnTo>
                  <a:lnTo>
                    <a:pt x="243" y="1277"/>
                  </a:lnTo>
                  <a:lnTo>
                    <a:pt x="201" y="1255"/>
                  </a:lnTo>
                  <a:lnTo>
                    <a:pt x="165" y="1227"/>
                  </a:lnTo>
                  <a:lnTo>
                    <a:pt x="133" y="1193"/>
                  </a:lnTo>
                  <a:lnTo>
                    <a:pt x="107" y="1159"/>
                  </a:lnTo>
                  <a:lnTo>
                    <a:pt x="84" y="1118"/>
                  </a:lnTo>
                  <a:lnTo>
                    <a:pt x="67" y="1076"/>
                  </a:lnTo>
                  <a:lnTo>
                    <a:pt x="53" y="1031"/>
                  </a:lnTo>
                  <a:lnTo>
                    <a:pt x="27" y="921"/>
                  </a:lnTo>
                  <a:lnTo>
                    <a:pt x="11" y="809"/>
                  </a:lnTo>
                  <a:lnTo>
                    <a:pt x="2" y="695"/>
                  </a:lnTo>
                  <a:lnTo>
                    <a:pt x="0" y="580"/>
                  </a:lnTo>
                  <a:lnTo>
                    <a:pt x="4" y="466"/>
                  </a:lnTo>
                  <a:lnTo>
                    <a:pt x="13" y="351"/>
                  </a:lnTo>
                  <a:lnTo>
                    <a:pt x="25" y="237"/>
                  </a:lnTo>
                  <a:lnTo>
                    <a:pt x="39" y="126"/>
                  </a:lnTo>
                  <a:lnTo>
                    <a:pt x="56" y="14"/>
                  </a:lnTo>
                  <a:lnTo>
                    <a:pt x="60" y="5"/>
                  </a:lnTo>
                  <a:lnTo>
                    <a:pt x="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8" name="Freeform 436"/>
            <p:cNvSpPr>
              <a:spLocks/>
            </p:cNvSpPr>
            <p:nvPr/>
          </p:nvSpPr>
          <p:spPr bwMode="auto">
            <a:xfrm>
              <a:off x="695" y="1502"/>
              <a:ext cx="1190" cy="2512"/>
            </a:xfrm>
            <a:custGeom>
              <a:avLst/>
              <a:gdLst/>
              <a:ahLst/>
              <a:cxnLst>
                <a:cxn ang="0">
                  <a:pos x="527" y="5"/>
                </a:cxn>
                <a:cxn ang="0">
                  <a:pos x="778" y="273"/>
                </a:cxn>
                <a:cxn ang="0">
                  <a:pos x="962" y="591"/>
                </a:cxn>
                <a:cxn ang="0">
                  <a:pos x="1143" y="766"/>
                </a:cxn>
                <a:cxn ang="0">
                  <a:pos x="1154" y="794"/>
                </a:cxn>
                <a:cxn ang="0">
                  <a:pos x="1054" y="909"/>
                </a:cxn>
                <a:cxn ang="0">
                  <a:pos x="974" y="982"/>
                </a:cxn>
                <a:cxn ang="0">
                  <a:pos x="1044" y="1197"/>
                </a:cxn>
                <a:cxn ang="0">
                  <a:pos x="1117" y="1559"/>
                </a:cxn>
                <a:cxn ang="0">
                  <a:pos x="1178" y="1938"/>
                </a:cxn>
                <a:cxn ang="0">
                  <a:pos x="1190" y="2083"/>
                </a:cxn>
                <a:cxn ang="0">
                  <a:pos x="1150" y="2216"/>
                </a:cxn>
                <a:cxn ang="0">
                  <a:pos x="984" y="2305"/>
                </a:cxn>
                <a:cxn ang="0">
                  <a:pos x="771" y="2326"/>
                </a:cxn>
                <a:cxn ang="0">
                  <a:pos x="764" y="2402"/>
                </a:cxn>
                <a:cxn ang="0">
                  <a:pos x="701" y="2440"/>
                </a:cxn>
                <a:cxn ang="0">
                  <a:pos x="593" y="2370"/>
                </a:cxn>
                <a:cxn ang="0">
                  <a:pos x="413" y="2384"/>
                </a:cxn>
                <a:cxn ang="0">
                  <a:pos x="166" y="2414"/>
                </a:cxn>
                <a:cxn ang="0">
                  <a:pos x="131" y="2494"/>
                </a:cxn>
                <a:cxn ang="0">
                  <a:pos x="42" y="2496"/>
                </a:cxn>
                <a:cxn ang="0">
                  <a:pos x="0" y="2405"/>
                </a:cxn>
                <a:cxn ang="0">
                  <a:pos x="28" y="2365"/>
                </a:cxn>
                <a:cxn ang="0">
                  <a:pos x="38" y="2405"/>
                </a:cxn>
                <a:cxn ang="0">
                  <a:pos x="61" y="2464"/>
                </a:cxn>
                <a:cxn ang="0">
                  <a:pos x="117" y="2454"/>
                </a:cxn>
                <a:cxn ang="0">
                  <a:pos x="127" y="2386"/>
                </a:cxn>
                <a:cxn ang="0">
                  <a:pos x="234" y="2374"/>
                </a:cxn>
                <a:cxn ang="0">
                  <a:pos x="576" y="2288"/>
                </a:cxn>
                <a:cxn ang="0">
                  <a:pos x="609" y="2326"/>
                </a:cxn>
                <a:cxn ang="0">
                  <a:pos x="691" y="2400"/>
                </a:cxn>
                <a:cxn ang="0">
                  <a:pos x="735" y="2374"/>
                </a:cxn>
                <a:cxn ang="0">
                  <a:pos x="731" y="2307"/>
                </a:cxn>
                <a:cxn ang="0">
                  <a:pos x="743" y="2290"/>
                </a:cxn>
                <a:cxn ang="0">
                  <a:pos x="900" y="2283"/>
                </a:cxn>
                <a:cxn ang="0">
                  <a:pos x="1089" y="2221"/>
                </a:cxn>
                <a:cxn ang="0">
                  <a:pos x="1152" y="2108"/>
                </a:cxn>
                <a:cxn ang="0">
                  <a:pos x="1145" y="1965"/>
                </a:cxn>
                <a:cxn ang="0">
                  <a:pos x="1103" y="1748"/>
                </a:cxn>
                <a:cxn ang="0">
                  <a:pos x="1040" y="1302"/>
                </a:cxn>
                <a:cxn ang="0">
                  <a:pos x="963" y="1092"/>
                </a:cxn>
                <a:cxn ang="0">
                  <a:pos x="930" y="921"/>
                </a:cxn>
                <a:cxn ang="0">
                  <a:pos x="1010" y="891"/>
                </a:cxn>
                <a:cxn ang="0">
                  <a:pos x="1103" y="802"/>
                </a:cxn>
                <a:cxn ang="0">
                  <a:pos x="981" y="794"/>
                </a:cxn>
                <a:cxn ang="0">
                  <a:pos x="969" y="780"/>
                </a:cxn>
                <a:cxn ang="0">
                  <a:pos x="852" y="441"/>
                </a:cxn>
                <a:cxn ang="0">
                  <a:pos x="579" y="112"/>
                </a:cxn>
                <a:cxn ang="0">
                  <a:pos x="495" y="14"/>
                </a:cxn>
                <a:cxn ang="0">
                  <a:pos x="511" y="0"/>
                </a:cxn>
              </a:cxnLst>
              <a:rect l="0" t="0" r="r" b="b"/>
              <a:pathLst>
                <a:path w="1190" h="2512">
                  <a:moveTo>
                    <a:pt x="511" y="0"/>
                  </a:moveTo>
                  <a:lnTo>
                    <a:pt x="516" y="0"/>
                  </a:lnTo>
                  <a:lnTo>
                    <a:pt x="522" y="2"/>
                  </a:lnTo>
                  <a:lnTo>
                    <a:pt x="527" y="5"/>
                  </a:lnTo>
                  <a:lnTo>
                    <a:pt x="591" y="72"/>
                  </a:lnTo>
                  <a:lnTo>
                    <a:pt x="656" y="136"/>
                  </a:lnTo>
                  <a:lnTo>
                    <a:pt x="719" y="203"/>
                  </a:lnTo>
                  <a:lnTo>
                    <a:pt x="778" y="273"/>
                  </a:lnTo>
                  <a:lnTo>
                    <a:pt x="834" y="344"/>
                  </a:lnTo>
                  <a:lnTo>
                    <a:pt x="885" y="423"/>
                  </a:lnTo>
                  <a:lnTo>
                    <a:pt x="927" y="505"/>
                  </a:lnTo>
                  <a:lnTo>
                    <a:pt x="962" y="591"/>
                  </a:lnTo>
                  <a:lnTo>
                    <a:pt x="988" y="678"/>
                  </a:lnTo>
                  <a:lnTo>
                    <a:pt x="1003" y="757"/>
                  </a:lnTo>
                  <a:lnTo>
                    <a:pt x="1065" y="759"/>
                  </a:lnTo>
                  <a:lnTo>
                    <a:pt x="1143" y="766"/>
                  </a:lnTo>
                  <a:lnTo>
                    <a:pt x="1150" y="771"/>
                  </a:lnTo>
                  <a:lnTo>
                    <a:pt x="1155" y="778"/>
                  </a:lnTo>
                  <a:lnTo>
                    <a:pt x="1155" y="787"/>
                  </a:lnTo>
                  <a:lnTo>
                    <a:pt x="1154" y="794"/>
                  </a:lnTo>
                  <a:lnTo>
                    <a:pt x="1133" y="827"/>
                  </a:lnTo>
                  <a:lnTo>
                    <a:pt x="1110" y="856"/>
                  </a:lnTo>
                  <a:lnTo>
                    <a:pt x="1084" y="884"/>
                  </a:lnTo>
                  <a:lnTo>
                    <a:pt x="1054" y="909"/>
                  </a:lnTo>
                  <a:lnTo>
                    <a:pt x="1021" y="928"/>
                  </a:lnTo>
                  <a:lnTo>
                    <a:pt x="986" y="940"/>
                  </a:lnTo>
                  <a:lnTo>
                    <a:pt x="969" y="942"/>
                  </a:lnTo>
                  <a:lnTo>
                    <a:pt x="974" y="982"/>
                  </a:lnTo>
                  <a:lnTo>
                    <a:pt x="986" y="1036"/>
                  </a:lnTo>
                  <a:lnTo>
                    <a:pt x="1003" y="1091"/>
                  </a:lnTo>
                  <a:lnTo>
                    <a:pt x="1023" y="1145"/>
                  </a:lnTo>
                  <a:lnTo>
                    <a:pt x="1044" y="1197"/>
                  </a:lnTo>
                  <a:lnTo>
                    <a:pt x="1072" y="1285"/>
                  </a:lnTo>
                  <a:lnTo>
                    <a:pt x="1092" y="1376"/>
                  </a:lnTo>
                  <a:lnTo>
                    <a:pt x="1106" y="1468"/>
                  </a:lnTo>
                  <a:lnTo>
                    <a:pt x="1117" y="1559"/>
                  </a:lnTo>
                  <a:lnTo>
                    <a:pt x="1126" y="1652"/>
                  </a:lnTo>
                  <a:lnTo>
                    <a:pt x="1138" y="1743"/>
                  </a:lnTo>
                  <a:lnTo>
                    <a:pt x="1157" y="1840"/>
                  </a:lnTo>
                  <a:lnTo>
                    <a:pt x="1178" y="1938"/>
                  </a:lnTo>
                  <a:lnTo>
                    <a:pt x="1183" y="1973"/>
                  </a:lnTo>
                  <a:lnTo>
                    <a:pt x="1188" y="2010"/>
                  </a:lnTo>
                  <a:lnTo>
                    <a:pt x="1190" y="2047"/>
                  </a:lnTo>
                  <a:lnTo>
                    <a:pt x="1190" y="2083"/>
                  </a:lnTo>
                  <a:lnTo>
                    <a:pt x="1187" y="2120"/>
                  </a:lnTo>
                  <a:lnTo>
                    <a:pt x="1180" y="2153"/>
                  </a:lnTo>
                  <a:lnTo>
                    <a:pt x="1168" y="2187"/>
                  </a:lnTo>
                  <a:lnTo>
                    <a:pt x="1150" y="2216"/>
                  </a:lnTo>
                  <a:lnTo>
                    <a:pt x="1126" y="2242"/>
                  </a:lnTo>
                  <a:lnTo>
                    <a:pt x="1094" y="2263"/>
                  </a:lnTo>
                  <a:lnTo>
                    <a:pt x="1040" y="2288"/>
                  </a:lnTo>
                  <a:lnTo>
                    <a:pt x="984" y="2305"/>
                  </a:lnTo>
                  <a:lnTo>
                    <a:pt x="927" y="2316"/>
                  </a:lnTo>
                  <a:lnTo>
                    <a:pt x="867" y="2323"/>
                  </a:lnTo>
                  <a:lnTo>
                    <a:pt x="808" y="2326"/>
                  </a:lnTo>
                  <a:lnTo>
                    <a:pt x="771" y="2326"/>
                  </a:lnTo>
                  <a:lnTo>
                    <a:pt x="773" y="2340"/>
                  </a:lnTo>
                  <a:lnTo>
                    <a:pt x="773" y="2361"/>
                  </a:lnTo>
                  <a:lnTo>
                    <a:pt x="770" y="2382"/>
                  </a:lnTo>
                  <a:lnTo>
                    <a:pt x="764" y="2402"/>
                  </a:lnTo>
                  <a:lnTo>
                    <a:pt x="756" y="2417"/>
                  </a:lnTo>
                  <a:lnTo>
                    <a:pt x="742" y="2431"/>
                  </a:lnTo>
                  <a:lnTo>
                    <a:pt x="724" y="2438"/>
                  </a:lnTo>
                  <a:lnTo>
                    <a:pt x="701" y="2440"/>
                  </a:lnTo>
                  <a:lnTo>
                    <a:pt x="668" y="2433"/>
                  </a:lnTo>
                  <a:lnTo>
                    <a:pt x="640" y="2417"/>
                  </a:lnTo>
                  <a:lnTo>
                    <a:pt x="614" y="2396"/>
                  </a:lnTo>
                  <a:lnTo>
                    <a:pt x="593" y="2370"/>
                  </a:lnTo>
                  <a:lnTo>
                    <a:pt x="576" y="2342"/>
                  </a:lnTo>
                  <a:lnTo>
                    <a:pt x="571" y="2332"/>
                  </a:lnTo>
                  <a:lnTo>
                    <a:pt x="501" y="2358"/>
                  </a:lnTo>
                  <a:lnTo>
                    <a:pt x="413" y="2384"/>
                  </a:lnTo>
                  <a:lnTo>
                    <a:pt x="326" y="2402"/>
                  </a:lnTo>
                  <a:lnTo>
                    <a:pt x="237" y="2412"/>
                  </a:lnTo>
                  <a:lnTo>
                    <a:pt x="166" y="2412"/>
                  </a:lnTo>
                  <a:lnTo>
                    <a:pt x="166" y="2414"/>
                  </a:lnTo>
                  <a:lnTo>
                    <a:pt x="160" y="2436"/>
                  </a:lnTo>
                  <a:lnTo>
                    <a:pt x="155" y="2457"/>
                  </a:lnTo>
                  <a:lnTo>
                    <a:pt x="145" y="2478"/>
                  </a:lnTo>
                  <a:lnTo>
                    <a:pt x="131" y="2494"/>
                  </a:lnTo>
                  <a:lnTo>
                    <a:pt x="113" y="2506"/>
                  </a:lnTo>
                  <a:lnTo>
                    <a:pt x="92" y="2512"/>
                  </a:lnTo>
                  <a:lnTo>
                    <a:pt x="68" y="2508"/>
                  </a:lnTo>
                  <a:lnTo>
                    <a:pt x="42" y="2496"/>
                  </a:lnTo>
                  <a:lnTo>
                    <a:pt x="22" y="2478"/>
                  </a:lnTo>
                  <a:lnTo>
                    <a:pt x="9" y="2457"/>
                  </a:lnTo>
                  <a:lnTo>
                    <a:pt x="2" y="2431"/>
                  </a:lnTo>
                  <a:lnTo>
                    <a:pt x="0" y="2405"/>
                  </a:lnTo>
                  <a:lnTo>
                    <a:pt x="5" y="2377"/>
                  </a:lnTo>
                  <a:lnTo>
                    <a:pt x="10" y="2368"/>
                  </a:lnTo>
                  <a:lnTo>
                    <a:pt x="19" y="2365"/>
                  </a:lnTo>
                  <a:lnTo>
                    <a:pt x="28" y="2365"/>
                  </a:lnTo>
                  <a:lnTo>
                    <a:pt x="36" y="2370"/>
                  </a:lnTo>
                  <a:lnTo>
                    <a:pt x="42" y="2377"/>
                  </a:lnTo>
                  <a:lnTo>
                    <a:pt x="42" y="2388"/>
                  </a:lnTo>
                  <a:lnTo>
                    <a:pt x="38" y="2405"/>
                  </a:lnTo>
                  <a:lnTo>
                    <a:pt x="38" y="2422"/>
                  </a:lnTo>
                  <a:lnTo>
                    <a:pt x="42" y="2440"/>
                  </a:lnTo>
                  <a:lnTo>
                    <a:pt x="49" y="2454"/>
                  </a:lnTo>
                  <a:lnTo>
                    <a:pt x="61" y="2464"/>
                  </a:lnTo>
                  <a:lnTo>
                    <a:pt x="78" y="2471"/>
                  </a:lnTo>
                  <a:lnTo>
                    <a:pt x="96" y="2471"/>
                  </a:lnTo>
                  <a:lnTo>
                    <a:pt x="108" y="2464"/>
                  </a:lnTo>
                  <a:lnTo>
                    <a:pt x="117" y="2454"/>
                  </a:lnTo>
                  <a:lnTo>
                    <a:pt x="122" y="2438"/>
                  </a:lnTo>
                  <a:lnTo>
                    <a:pt x="125" y="2422"/>
                  </a:lnTo>
                  <a:lnTo>
                    <a:pt x="127" y="2407"/>
                  </a:lnTo>
                  <a:lnTo>
                    <a:pt x="127" y="2386"/>
                  </a:lnTo>
                  <a:lnTo>
                    <a:pt x="131" y="2381"/>
                  </a:lnTo>
                  <a:lnTo>
                    <a:pt x="134" y="2377"/>
                  </a:lnTo>
                  <a:lnTo>
                    <a:pt x="139" y="2374"/>
                  </a:lnTo>
                  <a:lnTo>
                    <a:pt x="234" y="2374"/>
                  </a:lnTo>
                  <a:lnTo>
                    <a:pt x="321" y="2363"/>
                  </a:lnTo>
                  <a:lnTo>
                    <a:pt x="408" y="2346"/>
                  </a:lnTo>
                  <a:lnTo>
                    <a:pt x="494" y="2319"/>
                  </a:lnTo>
                  <a:lnTo>
                    <a:pt x="576" y="2288"/>
                  </a:lnTo>
                  <a:lnTo>
                    <a:pt x="581" y="2288"/>
                  </a:lnTo>
                  <a:lnTo>
                    <a:pt x="591" y="2291"/>
                  </a:lnTo>
                  <a:lnTo>
                    <a:pt x="598" y="2302"/>
                  </a:lnTo>
                  <a:lnTo>
                    <a:pt x="609" y="2326"/>
                  </a:lnTo>
                  <a:lnTo>
                    <a:pt x="625" y="2351"/>
                  </a:lnTo>
                  <a:lnTo>
                    <a:pt x="644" y="2372"/>
                  </a:lnTo>
                  <a:lnTo>
                    <a:pt x="665" y="2389"/>
                  </a:lnTo>
                  <a:lnTo>
                    <a:pt x="691" y="2400"/>
                  </a:lnTo>
                  <a:lnTo>
                    <a:pt x="708" y="2402"/>
                  </a:lnTo>
                  <a:lnTo>
                    <a:pt x="721" y="2396"/>
                  </a:lnTo>
                  <a:lnTo>
                    <a:pt x="729" y="2386"/>
                  </a:lnTo>
                  <a:lnTo>
                    <a:pt x="735" y="2374"/>
                  </a:lnTo>
                  <a:lnTo>
                    <a:pt x="736" y="2358"/>
                  </a:lnTo>
                  <a:lnTo>
                    <a:pt x="733" y="2326"/>
                  </a:lnTo>
                  <a:lnTo>
                    <a:pt x="731" y="2312"/>
                  </a:lnTo>
                  <a:lnTo>
                    <a:pt x="731" y="2307"/>
                  </a:lnTo>
                  <a:lnTo>
                    <a:pt x="733" y="2300"/>
                  </a:lnTo>
                  <a:lnTo>
                    <a:pt x="735" y="2295"/>
                  </a:lnTo>
                  <a:lnTo>
                    <a:pt x="738" y="2291"/>
                  </a:lnTo>
                  <a:lnTo>
                    <a:pt x="743" y="2290"/>
                  </a:lnTo>
                  <a:lnTo>
                    <a:pt x="750" y="2288"/>
                  </a:lnTo>
                  <a:lnTo>
                    <a:pt x="797" y="2288"/>
                  </a:lnTo>
                  <a:lnTo>
                    <a:pt x="848" y="2286"/>
                  </a:lnTo>
                  <a:lnTo>
                    <a:pt x="900" y="2283"/>
                  </a:lnTo>
                  <a:lnTo>
                    <a:pt x="951" y="2274"/>
                  </a:lnTo>
                  <a:lnTo>
                    <a:pt x="1000" y="2263"/>
                  </a:lnTo>
                  <a:lnTo>
                    <a:pt x="1047" y="2246"/>
                  </a:lnTo>
                  <a:lnTo>
                    <a:pt x="1089" y="2221"/>
                  </a:lnTo>
                  <a:lnTo>
                    <a:pt x="1115" y="2199"/>
                  </a:lnTo>
                  <a:lnTo>
                    <a:pt x="1133" y="2171"/>
                  </a:lnTo>
                  <a:lnTo>
                    <a:pt x="1145" y="2141"/>
                  </a:lnTo>
                  <a:lnTo>
                    <a:pt x="1152" y="2108"/>
                  </a:lnTo>
                  <a:lnTo>
                    <a:pt x="1155" y="2073"/>
                  </a:lnTo>
                  <a:lnTo>
                    <a:pt x="1154" y="2036"/>
                  </a:lnTo>
                  <a:lnTo>
                    <a:pt x="1150" y="2000"/>
                  </a:lnTo>
                  <a:lnTo>
                    <a:pt x="1145" y="1965"/>
                  </a:lnTo>
                  <a:lnTo>
                    <a:pt x="1138" y="1930"/>
                  </a:lnTo>
                  <a:lnTo>
                    <a:pt x="1131" y="1896"/>
                  </a:lnTo>
                  <a:lnTo>
                    <a:pt x="1124" y="1865"/>
                  </a:lnTo>
                  <a:lnTo>
                    <a:pt x="1103" y="1748"/>
                  </a:lnTo>
                  <a:lnTo>
                    <a:pt x="1087" y="1629"/>
                  </a:lnTo>
                  <a:lnTo>
                    <a:pt x="1075" y="1512"/>
                  </a:lnTo>
                  <a:lnTo>
                    <a:pt x="1058" y="1393"/>
                  </a:lnTo>
                  <a:lnTo>
                    <a:pt x="1040" y="1302"/>
                  </a:lnTo>
                  <a:lnTo>
                    <a:pt x="1026" y="1257"/>
                  </a:lnTo>
                  <a:lnTo>
                    <a:pt x="1003" y="1201"/>
                  </a:lnTo>
                  <a:lnTo>
                    <a:pt x="982" y="1145"/>
                  </a:lnTo>
                  <a:lnTo>
                    <a:pt x="963" y="1092"/>
                  </a:lnTo>
                  <a:lnTo>
                    <a:pt x="946" y="1038"/>
                  </a:lnTo>
                  <a:lnTo>
                    <a:pt x="934" y="982"/>
                  </a:lnTo>
                  <a:lnTo>
                    <a:pt x="930" y="926"/>
                  </a:lnTo>
                  <a:lnTo>
                    <a:pt x="930" y="921"/>
                  </a:lnTo>
                  <a:lnTo>
                    <a:pt x="937" y="911"/>
                  </a:lnTo>
                  <a:lnTo>
                    <a:pt x="948" y="907"/>
                  </a:lnTo>
                  <a:lnTo>
                    <a:pt x="981" y="902"/>
                  </a:lnTo>
                  <a:lnTo>
                    <a:pt x="1010" y="891"/>
                  </a:lnTo>
                  <a:lnTo>
                    <a:pt x="1038" y="874"/>
                  </a:lnTo>
                  <a:lnTo>
                    <a:pt x="1063" y="853"/>
                  </a:lnTo>
                  <a:lnTo>
                    <a:pt x="1084" y="828"/>
                  </a:lnTo>
                  <a:lnTo>
                    <a:pt x="1103" y="802"/>
                  </a:lnTo>
                  <a:lnTo>
                    <a:pt x="1105" y="799"/>
                  </a:lnTo>
                  <a:lnTo>
                    <a:pt x="1059" y="795"/>
                  </a:lnTo>
                  <a:lnTo>
                    <a:pt x="986" y="794"/>
                  </a:lnTo>
                  <a:lnTo>
                    <a:pt x="981" y="794"/>
                  </a:lnTo>
                  <a:lnTo>
                    <a:pt x="977" y="792"/>
                  </a:lnTo>
                  <a:lnTo>
                    <a:pt x="972" y="788"/>
                  </a:lnTo>
                  <a:lnTo>
                    <a:pt x="970" y="785"/>
                  </a:lnTo>
                  <a:lnTo>
                    <a:pt x="969" y="780"/>
                  </a:lnTo>
                  <a:lnTo>
                    <a:pt x="951" y="690"/>
                  </a:lnTo>
                  <a:lnTo>
                    <a:pt x="927" y="605"/>
                  </a:lnTo>
                  <a:lnTo>
                    <a:pt x="893" y="521"/>
                  </a:lnTo>
                  <a:lnTo>
                    <a:pt x="852" y="441"/>
                  </a:lnTo>
                  <a:lnTo>
                    <a:pt x="801" y="364"/>
                  </a:lnTo>
                  <a:lnTo>
                    <a:pt x="731" y="276"/>
                  </a:lnTo>
                  <a:lnTo>
                    <a:pt x="656" y="192"/>
                  </a:lnTo>
                  <a:lnTo>
                    <a:pt x="579" y="112"/>
                  </a:lnTo>
                  <a:lnTo>
                    <a:pt x="501" y="32"/>
                  </a:lnTo>
                  <a:lnTo>
                    <a:pt x="497" y="26"/>
                  </a:lnTo>
                  <a:lnTo>
                    <a:pt x="495" y="21"/>
                  </a:lnTo>
                  <a:lnTo>
                    <a:pt x="495" y="14"/>
                  </a:lnTo>
                  <a:lnTo>
                    <a:pt x="497" y="11"/>
                  </a:lnTo>
                  <a:lnTo>
                    <a:pt x="501" y="5"/>
                  </a:lnTo>
                  <a:lnTo>
                    <a:pt x="506" y="2"/>
                  </a:lnTo>
                  <a:lnTo>
                    <a:pt x="5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9" name="Freeform 437"/>
            <p:cNvSpPr>
              <a:spLocks noEditPoints="1"/>
            </p:cNvSpPr>
            <p:nvPr/>
          </p:nvSpPr>
          <p:spPr bwMode="auto">
            <a:xfrm>
              <a:off x="709" y="2011"/>
              <a:ext cx="581" cy="292"/>
            </a:xfrm>
            <a:custGeom>
              <a:avLst/>
              <a:gdLst/>
              <a:ahLst/>
              <a:cxnLst>
                <a:cxn ang="0">
                  <a:pos x="389" y="42"/>
                </a:cxn>
                <a:cxn ang="0">
                  <a:pos x="283" y="61"/>
                </a:cxn>
                <a:cxn ang="0">
                  <a:pos x="122" y="87"/>
                </a:cxn>
                <a:cxn ang="0">
                  <a:pos x="61" y="85"/>
                </a:cxn>
                <a:cxn ang="0">
                  <a:pos x="84" y="138"/>
                </a:cxn>
                <a:cxn ang="0">
                  <a:pos x="138" y="190"/>
                </a:cxn>
                <a:cxn ang="0">
                  <a:pos x="211" y="229"/>
                </a:cxn>
                <a:cxn ang="0">
                  <a:pos x="291" y="250"/>
                </a:cxn>
                <a:cxn ang="0">
                  <a:pos x="373" y="253"/>
                </a:cxn>
                <a:cxn ang="0">
                  <a:pos x="443" y="239"/>
                </a:cxn>
                <a:cxn ang="0">
                  <a:pos x="485" y="215"/>
                </a:cxn>
                <a:cxn ang="0">
                  <a:pos x="525" y="178"/>
                </a:cxn>
                <a:cxn ang="0">
                  <a:pos x="544" y="133"/>
                </a:cxn>
                <a:cxn ang="0">
                  <a:pos x="529" y="85"/>
                </a:cxn>
                <a:cxn ang="0">
                  <a:pos x="490" y="56"/>
                </a:cxn>
                <a:cxn ang="0">
                  <a:pos x="440" y="42"/>
                </a:cxn>
                <a:cxn ang="0">
                  <a:pos x="408" y="0"/>
                </a:cxn>
                <a:cxn ang="0">
                  <a:pos x="502" y="19"/>
                </a:cxn>
                <a:cxn ang="0">
                  <a:pos x="546" y="47"/>
                </a:cxn>
                <a:cxn ang="0">
                  <a:pos x="576" y="89"/>
                </a:cxn>
                <a:cxn ang="0">
                  <a:pos x="579" y="141"/>
                </a:cxn>
                <a:cxn ang="0">
                  <a:pos x="551" y="204"/>
                </a:cxn>
                <a:cxn ang="0">
                  <a:pos x="501" y="253"/>
                </a:cxn>
                <a:cxn ang="0">
                  <a:pos x="438" y="281"/>
                </a:cxn>
                <a:cxn ang="0">
                  <a:pos x="361" y="292"/>
                </a:cxn>
                <a:cxn ang="0">
                  <a:pos x="277" y="285"/>
                </a:cxn>
                <a:cxn ang="0">
                  <a:pos x="195" y="264"/>
                </a:cxn>
                <a:cxn ang="0">
                  <a:pos x="120" y="227"/>
                </a:cxn>
                <a:cxn ang="0">
                  <a:pos x="63" y="174"/>
                </a:cxn>
                <a:cxn ang="0">
                  <a:pos x="26" y="108"/>
                </a:cxn>
                <a:cxn ang="0">
                  <a:pos x="14" y="77"/>
                </a:cxn>
                <a:cxn ang="0">
                  <a:pos x="0" y="63"/>
                </a:cxn>
                <a:cxn ang="0">
                  <a:pos x="5" y="45"/>
                </a:cxn>
                <a:cxn ang="0">
                  <a:pos x="19" y="40"/>
                </a:cxn>
                <a:cxn ang="0">
                  <a:pos x="22" y="19"/>
                </a:cxn>
                <a:cxn ang="0">
                  <a:pos x="40" y="10"/>
                </a:cxn>
                <a:cxn ang="0">
                  <a:pos x="54" y="19"/>
                </a:cxn>
                <a:cxn ang="0">
                  <a:pos x="56" y="45"/>
                </a:cxn>
                <a:cxn ang="0">
                  <a:pos x="120" y="49"/>
                </a:cxn>
                <a:cxn ang="0">
                  <a:pos x="216" y="33"/>
                </a:cxn>
                <a:cxn ang="0">
                  <a:pos x="312" y="10"/>
                </a:cxn>
                <a:cxn ang="0">
                  <a:pos x="408" y="0"/>
                </a:cxn>
              </a:cxnLst>
              <a:rect l="0" t="0" r="r" b="b"/>
              <a:pathLst>
                <a:path w="581" h="292">
                  <a:moveTo>
                    <a:pt x="413" y="40"/>
                  </a:moveTo>
                  <a:lnTo>
                    <a:pt x="389" y="42"/>
                  </a:lnTo>
                  <a:lnTo>
                    <a:pt x="337" y="49"/>
                  </a:lnTo>
                  <a:lnTo>
                    <a:pt x="283" y="61"/>
                  </a:lnTo>
                  <a:lnTo>
                    <a:pt x="174" y="82"/>
                  </a:lnTo>
                  <a:lnTo>
                    <a:pt x="122" y="87"/>
                  </a:lnTo>
                  <a:lnTo>
                    <a:pt x="68" y="87"/>
                  </a:lnTo>
                  <a:lnTo>
                    <a:pt x="61" y="85"/>
                  </a:lnTo>
                  <a:lnTo>
                    <a:pt x="66" y="105"/>
                  </a:lnTo>
                  <a:lnTo>
                    <a:pt x="84" y="138"/>
                  </a:lnTo>
                  <a:lnTo>
                    <a:pt x="108" y="166"/>
                  </a:lnTo>
                  <a:lnTo>
                    <a:pt x="138" y="190"/>
                  </a:lnTo>
                  <a:lnTo>
                    <a:pt x="173" y="211"/>
                  </a:lnTo>
                  <a:lnTo>
                    <a:pt x="211" y="229"/>
                  </a:lnTo>
                  <a:lnTo>
                    <a:pt x="251" y="241"/>
                  </a:lnTo>
                  <a:lnTo>
                    <a:pt x="291" y="250"/>
                  </a:lnTo>
                  <a:lnTo>
                    <a:pt x="333" y="255"/>
                  </a:lnTo>
                  <a:lnTo>
                    <a:pt x="373" y="253"/>
                  </a:lnTo>
                  <a:lnTo>
                    <a:pt x="410" y="250"/>
                  </a:lnTo>
                  <a:lnTo>
                    <a:pt x="443" y="239"/>
                  </a:lnTo>
                  <a:lnTo>
                    <a:pt x="464" y="229"/>
                  </a:lnTo>
                  <a:lnTo>
                    <a:pt x="485" y="215"/>
                  </a:lnTo>
                  <a:lnTo>
                    <a:pt x="506" y="197"/>
                  </a:lnTo>
                  <a:lnTo>
                    <a:pt x="525" y="178"/>
                  </a:lnTo>
                  <a:lnTo>
                    <a:pt x="537" y="155"/>
                  </a:lnTo>
                  <a:lnTo>
                    <a:pt x="544" y="133"/>
                  </a:lnTo>
                  <a:lnTo>
                    <a:pt x="541" y="108"/>
                  </a:lnTo>
                  <a:lnTo>
                    <a:pt x="529" y="85"/>
                  </a:lnTo>
                  <a:lnTo>
                    <a:pt x="511" y="68"/>
                  </a:lnTo>
                  <a:lnTo>
                    <a:pt x="490" y="56"/>
                  </a:lnTo>
                  <a:lnTo>
                    <a:pt x="466" y="47"/>
                  </a:lnTo>
                  <a:lnTo>
                    <a:pt x="440" y="42"/>
                  </a:lnTo>
                  <a:lnTo>
                    <a:pt x="413" y="40"/>
                  </a:lnTo>
                  <a:close/>
                  <a:moveTo>
                    <a:pt x="408" y="0"/>
                  </a:moveTo>
                  <a:lnTo>
                    <a:pt x="455" y="5"/>
                  </a:lnTo>
                  <a:lnTo>
                    <a:pt x="502" y="19"/>
                  </a:lnTo>
                  <a:lnTo>
                    <a:pt x="525" y="31"/>
                  </a:lnTo>
                  <a:lnTo>
                    <a:pt x="546" y="47"/>
                  </a:lnTo>
                  <a:lnTo>
                    <a:pt x="564" y="66"/>
                  </a:lnTo>
                  <a:lnTo>
                    <a:pt x="576" y="89"/>
                  </a:lnTo>
                  <a:lnTo>
                    <a:pt x="581" y="115"/>
                  </a:lnTo>
                  <a:lnTo>
                    <a:pt x="579" y="141"/>
                  </a:lnTo>
                  <a:lnTo>
                    <a:pt x="569" y="173"/>
                  </a:lnTo>
                  <a:lnTo>
                    <a:pt x="551" y="204"/>
                  </a:lnTo>
                  <a:lnTo>
                    <a:pt x="529" y="230"/>
                  </a:lnTo>
                  <a:lnTo>
                    <a:pt x="501" y="253"/>
                  </a:lnTo>
                  <a:lnTo>
                    <a:pt x="471" y="269"/>
                  </a:lnTo>
                  <a:lnTo>
                    <a:pt x="438" y="281"/>
                  </a:lnTo>
                  <a:lnTo>
                    <a:pt x="399" y="288"/>
                  </a:lnTo>
                  <a:lnTo>
                    <a:pt x="361" y="292"/>
                  </a:lnTo>
                  <a:lnTo>
                    <a:pt x="319" y="290"/>
                  </a:lnTo>
                  <a:lnTo>
                    <a:pt x="277" y="285"/>
                  </a:lnTo>
                  <a:lnTo>
                    <a:pt x="235" y="276"/>
                  </a:lnTo>
                  <a:lnTo>
                    <a:pt x="195" y="264"/>
                  </a:lnTo>
                  <a:lnTo>
                    <a:pt x="157" y="246"/>
                  </a:lnTo>
                  <a:lnTo>
                    <a:pt x="120" y="227"/>
                  </a:lnTo>
                  <a:lnTo>
                    <a:pt x="89" y="202"/>
                  </a:lnTo>
                  <a:lnTo>
                    <a:pt x="63" y="174"/>
                  </a:lnTo>
                  <a:lnTo>
                    <a:pt x="40" y="143"/>
                  </a:lnTo>
                  <a:lnTo>
                    <a:pt x="26" y="108"/>
                  </a:lnTo>
                  <a:lnTo>
                    <a:pt x="21" y="78"/>
                  </a:lnTo>
                  <a:lnTo>
                    <a:pt x="14" y="77"/>
                  </a:lnTo>
                  <a:lnTo>
                    <a:pt x="5" y="71"/>
                  </a:lnTo>
                  <a:lnTo>
                    <a:pt x="0" y="63"/>
                  </a:lnTo>
                  <a:lnTo>
                    <a:pt x="0" y="52"/>
                  </a:lnTo>
                  <a:lnTo>
                    <a:pt x="5" y="45"/>
                  </a:lnTo>
                  <a:lnTo>
                    <a:pt x="14" y="40"/>
                  </a:lnTo>
                  <a:lnTo>
                    <a:pt x="19" y="40"/>
                  </a:lnTo>
                  <a:lnTo>
                    <a:pt x="19" y="29"/>
                  </a:lnTo>
                  <a:lnTo>
                    <a:pt x="22" y="19"/>
                  </a:lnTo>
                  <a:lnTo>
                    <a:pt x="29" y="14"/>
                  </a:lnTo>
                  <a:lnTo>
                    <a:pt x="40" y="10"/>
                  </a:lnTo>
                  <a:lnTo>
                    <a:pt x="49" y="14"/>
                  </a:lnTo>
                  <a:lnTo>
                    <a:pt x="54" y="19"/>
                  </a:lnTo>
                  <a:lnTo>
                    <a:pt x="56" y="29"/>
                  </a:lnTo>
                  <a:lnTo>
                    <a:pt x="56" y="45"/>
                  </a:lnTo>
                  <a:lnTo>
                    <a:pt x="71" y="49"/>
                  </a:lnTo>
                  <a:lnTo>
                    <a:pt x="120" y="49"/>
                  </a:lnTo>
                  <a:lnTo>
                    <a:pt x="167" y="42"/>
                  </a:lnTo>
                  <a:lnTo>
                    <a:pt x="216" y="33"/>
                  </a:lnTo>
                  <a:lnTo>
                    <a:pt x="265" y="21"/>
                  </a:lnTo>
                  <a:lnTo>
                    <a:pt x="312" y="10"/>
                  </a:lnTo>
                  <a:lnTo>
                    <a:pt x="361" y="3"/>
                  </a:lnTo>
                  <a:lnTo>
                    <a:pt x="4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0" name="Freeform 438"/>
            <p:cNvSpPr>
              <a:spLocks/>
            </p:cNvSpPr>
            <p:nvPr/>
          </p:nvSpPr>
          <p:spPr bwMode="auto">
            <a:xfrm>
              <a:off x="951" y="1747"/>
              <a:ext cx="49" cy="85"/>
            </a:xfrm>
            <a:custGeom>
              <a:avLst/>
              <a:gdLst/>
              <a:ahLst/>
              <a:cxnLst>
                <a:cxn ang="0">
                  <a:pos x="21" y="0"/>
                </a:cxn>
                <a:cxn ang="0">
                  <a:pos x="32" y="3"/>
                </a:cxn>
                <a:cxn ang="0">
                  <a:pos x="37" y="9"/>
                </a:cxn>
                <a:cxn ang="0">
                  <a:pos x="41" y="19"/>
                </a:cxn>
                <a:cxn ang="0">
                  <a:pos x="39" y="33"/>
                </a:cxn>
                <a:cxn ang="0">
                  <a:pos x="39" y="49"/>
                </a:cxn>
                <a:cxn ang="0">
                  <a:pos x="42" y="50"/>
                </a:cxn>
                <a:cxn ang="0">
                  <a:pos x="47" y="57"/>
                </a:cxn>
                <a:cxn ang="0">
                  <a:pos x="49" y="68"/>
                </a:cxn>
                <a:cxn ang="0">
                  <a:pos x="47" y="77"/>
                </a:cxn>
                <a:cxn ang="0">
                  <a:pos x="42" y="84"/>
                </a:cxn>
                <a:cxn ang="0">
                  <a:pos x="32" y="85"/>
                </a:cxn>
                <a:cxn ang="0">
                  <a:pos x="18" y="84"/>
                </a:cxn>
                <a:cxn ang="0">
                  <a:pos x="7" y="75"/>
                </a:cxn>
                <a:cxn ang="0">
                  <a:pos x="0" y="63"/>
                </a:cxn>
                <a:cxn ang="0">
                  <a:pos x="0" y="40"/>
                </a:cxn>
                <a:cxn ang="0">
                  <a:pos x="2" y="19"/>
                </a:cxn>
                <a:cxn ang="0">
                  <a:pos x="6" y="9"/>
                </a:cxn>
                <a:cxn ang="0">
                  <a:pos x="13" y="3"/>
                </a:cxn>
                <a:cxn ang="0">
                  <a:pos x="21" y="0"/>
                </a:cxn>
              </a:cxnLst>
              <a:rect l="0" t="0" r="r" b="b"/>
              <a:pathLst>
                <a:path w="49" h="85">
                  <a:moveTo>
                    <a:pt x="21" y="0"/>
                  </a:moveTo>
                  <a:lnTo>
                    <a:pt x="32" y="3"/>
                  </a:lnTo>
                  <a:lnTo>
                    <a:pt x="37" y="9"/>
                  </a:lnTo>
                  <a:lnTo>
                    <a:pt x="41" y="19"/>
                  </a:lnTo>
                  <a:lnTo>
                    <a:pt x="39" y="33"/>
                  </a:lnTo>
                  <a:lnTo>
                    <a:pt x="39" y="49"/>
                  </a:lnTo>
                  <a:lnTo>
                    <a:pt x="42" y="50"/>
                  </a:lnTo>
                  <a:lnTo>
                    <a:pt x="47" y="57"/>
                  </a:lnTo>
                  <a:lnTo>
                    <a:pt x="49" y="68"/>
                  </a:lnTo>
                  <a:lnTo>
                    <a:pt x="47" y="77"/>
                  </a:lnTo>
                  <a:lnTo>
                    <a:pt x="42" y="84"/>
                  </a:lnTo>
                  <a:lnTo>
                    <a:pt x="32" y="85"/>
                  </a:lnTo>
                  <a:lnTo>
                    <a:pt x="18" y="84"/>
                  </a:lnTo>
                  <a:lnTo>
                    <a:pt x="7" y="75"/>
                  </a:lnTo>
                  <a:lnTo>
                    <a:pt x="0" y="63"/>
                  </a:lnTo>
                  <a:lnTo>
                    <a:pt x="0" y="40"/>
                  </a:lnTo>
                  <a:lnTo>
                    <a:pt x="2" y="19"/>
                  </a:lnTo>
                  <a:lnTo>
                    <a:pt x="6" y="9"/>
                  </a:lnTo>
                  <a:lnTo>
                    <a:pt x="13"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1" name="Freeform 439"/>
            <p:cNvSpPr>
              <a:spLocks/>
            </p:cNvSpPr>
            <p:nvPr/>
          </p:nvSpPr>
          <p:spPr bwMode="auto">
            <a:xfrm>
              <a:off x="1096" y="1728"/>
              <a:ext cx="56" cy="87"/>
            </a:xfrm>
            <a:custGeom>
              <a:avLst/>
              <a:gdLst/>
              <a:ahLst/>
              <a:cxnLst>
                <a:cxn ang="0">
                  <a:pos x="18" y="0"/>
                </a:cxn>
                <a:cxn ang="0">
                  <a:pos x="26" y="3"/>
                </a:cxn>
                <a:cxn ang="0">
                  <a:pos x="33" y="8"/>
                </a:cxn>
                <a:cxn ang="0">
                  <a:pos x="37" y="19"/>
                </a:cxn>
                <a:cxn ang="0">
                  <a:pos x="39" y="31"/>
                </a:cxn>
                <a:cxn ang="0">
                  <a:pos x="44" y="43"/>
                </a:cxn>
                <a:cxn ang="0">
                  <a:pos x="54" y="59"/>
                </a:cxn>
                <a:cxn ang="0">
                  <a:pos x="56" y="64"/>
                </a:cxn>
                <a:cxn ang="0">
                  <a:pos x="56" y="69"/>
                </a:cxn>
                <a:cxn ang="0">
                  <a:pos x="54" y="75"/>
                </a:cxn>
                <a:cxn ang="0">
                  <a:pos x="53" y="78"/>
                </a:cxn>
                <a:cxn ang="0">
                  <a:pos x="49" y="82"/>
                </a:cxn>
                <a:cxn ang="0">
                  <a:pos x="44" y="85"/>
                </a:cxn>
                <a:cxn ang="0">
                  <a:pos x="39" y="87"/>
                </a:cxn>
                <a:cxn ang="0">
                  <a:pos x="33" y="87"/>
                </a:cxn>
                <a:cxn ang="0">
                  <a:pos x="30" y="83"/>
                </a:cxn>
                <a:cxn ang="0">
                  <a:pos x="25" y="80"/>
                </a:cxn>
                <a:cxn ang="0">
                  <a:pos x="11" y="62"/>
                </a:cxn>
                <a:cxn ang="0">
                  <a:pos x="4" y="41"/>
                </a:cxn>
                <a:cxn ang="0">
                  <a:pos x="0" y="19"/>
                </a:cxn>
                <a:cxn ang="0">
                  <a:pos x="2" y="8"/>
                </a:cxn>
                <a:cxn ang="0">
                  <a:pos x="9" y="3"/>
                </a:cxn>
                <a:cxn ang="0">
                  <a:pos x="18" y="0"/>
                </a:cxn>
              </a:cxnLst>
              <a:rect l="0" t="0" r="r" b="b"/>
              <a:pathLst>
                <a:path w="56" h="87">
                  <a:moveTo>
                    <a:pt x="18" y="0"/>
                  </a:moveTo>
                  <a:lnTo>
                    <a:pt x="26" y="3"/>
                  </a:lnTo>
                  <a:lnTo>
                    <a:pt x="33" y="8"/>
                  </a:lnTo>
                  <a:lnTo>
                    <a:pt x="37" y="19"/>
                  </a:lnTo>
                  <a:lnTo>
                    <a:pt x="39" y="31"/>
                  </a:lnTo>
                  <a:lnTo>
                    <a:pt x="44" y="43"/>
                  </a:lnTo>
                  <a:lnTo>
                    <a:pt x="54" y="59"/>
                  </a:lnTo>
                  <a:lnTo>
                    <a:pt x="56" y="64"/>
                  </a:lnTo>
                  <a:lnTo>
                    <a:pt x="56" y="69"/>
                  </a:lnTo>
                  <a:lnTo>
                    <a:pt x="54" y="75"/>
                  </a:lnTo>
                  <a:lnTo>
                    <a:pt x="53" y="78"/>
                  </a:lnTo>
                  <a:lnTo>
                    <a:pt x="49" y="82"/>
                  </a:lnTo>
                  <a:lnTo>
                    <a:pt x="44" y="85"/>
                  </a:lnTo>
                  <a:lnTo>
                    <a:pt x="39" y="87"/>
                  </a:lnTo>
                  <a:lnTo>
                    <a:pt x="33" y="87"/>
                  </a:lnTo>
                  <a:lnTo>
                    <a:pt x="30" y="83"/>
                  </a:lnTo>
                  <a:lnTo>
                    <a:pt x="25" y="80"/>
                  </a:lnTo>
                  <a:lnTo>
                    <a:pt x="11" y="62"/>
                  </a:lnTo>
                  <a:lnTo>
                    <a:pt x="4" y="41"/>
                  </a:lnTo>
                  <a:lnTo>
                    <a:pt x="0" y="19"/>
                  </a:lnTo>
                  <a:lnTo>
                    <a:pt x="2" y="8"/>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2" name="Freeform 440"/>
            <p:cNvSpPr>
              <a:spLocks/>
            </p:cNvSpPr>
            <p:nvPr/>
          </p:nvSpPr>
          <p:spPr bwMode="auto">
            <a:xfrm>
              <a:off x="2617" y="1560"/>
              <a:ext cx="141" cy="54"/>
            </a:xfrm>
            <a:custGeom>
              <a:avLst/>
              <a:gdLst/>
              <a:ahLst/>
              <a:cxnLst>
                <a:cxn ang="0">
                  <a:pos x="12" y="0"/>
                </a:cxn>
                <a:cxn ang="0">
                  <a:pos x="22" y="0"/>
                </a:cxn>
                <a:cxn ang="0">
                  <a:pos x="127" y="17"/>
                </a:cxn>
                <a:cxn ang="0">
                  <a:pos x="136" y="22"/>
                </a:cxn>
                <a:cxn ang="0">
                  <a:pos x="141" y="31"/>
                </a:cxn>
                <a:cxn ang="0">
                  <a:pos x="139" y="40"/>
                </a:cxn>
                <a:cxn ang="0">
                  <a:pos x="136" y="49"/>
                </a:cxn>
                <a:cxn ang="0">
                  <a:pos x="127" y="54"/>
                </a:cxn>
                <a:cxn ang="0">
                  <a:pos x="117" y="54"/>
                </a:cxn>
                <a:cxn ang="0">
                  <a:pos x="64" y="45"/>
                </a:cxn>
                <a:cxn ang="0">
                  <a:pos x="14" y="36"/>
                </a:cxn>
                <a:cxn ang="0">
                  <a:pos x="5" y="31"/>
                </a:cxn>
                <a:cxn ang="0">
                  <a:pos x="0" y="22"/>
                </a:cxn>
                <a:cxn ang="0">
                  <a:pos x="0" y="12"/>
                </a:cxn>
                <a:cxn ang="0">
                  <a:pos x="5" y="5"/>
                </a:cxn>
                <a:cxn ang="0">
                  <a:pos x="12" y="0"/>
                </a:cxn>
              </a:cxnLst>
              <a:rect l="0" t="0" r="r" b="b"/>
              <a:pathLst>
                <a:path w="141" h="54">
                  <a:moveTo>
                    <a:pt x="12" y="0"/>
                  </a:moveTo>
                  <a:lnTo>
                    <a:pt x="22" y="0"/>
                  </a:lnTo>
                  <a:lnTo>
                    <a:pt x="127" y="17"/>
                  </a:lnTo>
                  <a:lnTo>
                    <a:pt x="136" y="22"/>
                  </a:lnTo>
                  <a:lnTo>
                    <a:pt x="141" y="31"/>
                  </a:lnTo>
                  <a:lnTo>
                    <a:pt x="139" y="40"/>
                  </a:lnTo>
                  <a:lnTo>
                    <a:pt x="136" y="49"/>
                  </a:lnTo>
                  <a:lnTo>
                    <a:pt x="127" y="54"/>
                  </a:lnTo>
                  <a:lnTo>
                    <a:pt x="117" y="54"/>
                  </a:lnTo>
                  <a:lnTo>
                    <a:pt x="64" y="45"/>
                  </a:lnTo>
                  <a:lnTo>
                    <a:pt x="14" y="36"/>
                  </a:lnTo>
                  <a:lnTo>
                    <a:pt x="5" y="31"/>
                  </a:lnTo>
                  <a:lnTo>
                    <a:pt x="0" y="22"/>
                  </a:lnTo>
                  <a:lnTo>
                    <a:pt x="0" y="12"/>
                  </a:lnTo>
                  <a:lnTo>
                    <a:pt x="5" y="5"/>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3" name="Freeform 441"/>
            <p:cNvSpPr>
              <a:spLocks/>
            </p:cNvSpPr>
            <p:nvPr/>
          </p:nvSpPr>
          <p:spPr bwMode="auto">
            <a:xfrm>
              <a:off x="2758" y="1408"/>
              <a:ext cx="105" cy="73"/>
            </a:xfrm>
            <a:custGeom>
              <a:avLst/>
              <a:gdLst/>
              <a:ahLst/>
              <a:cxnLst>
                <a:cxn ang="0">
                  <a:pos x="19" y="0"/>
                </a:cxn>
                <a:cxn ang="0">
                  <a:pos x="45" y="3"/>
                </a:cxn>
                <a:cxn ang="0">
                  <a:pos x="66" y="12"/>
                </a:cxn>
                <a:cxn ang="0">
                  <a:pos x="85" y="28"/>
                </a:cxn>
                <a:cxn ang="0">
                  <a:pos x="101" y="47"/>
                </a:cxn>
                <a:cxn ang="0">
                  <a:pos x="105" y="57"/>
                </a:cxn>
                <a:cxn ang="0">
                  <a:pos x="99" y="68"/>
                </a:cxn>
                <a:cxn ang="0">
                  <a:pos x="89" y="73"/>
                </a:cxn>
                <a:cxn ang="0">
                  <a:pos x="78" y="73"/>
                </a:cxn>
                <a:cxn ang="0">
                  <a:pos x="68" y="66"/>
                </a:cxn>
                <a:cxn ang="0">
                  <a:pos x="56" y="50"/>
                </a:cxn>
                <a:cxn ang="0">
                  <a:pos x="38" y="40"/>
                </a:cxn>
                <a:cxn ang="0">
                  <a:pos x="19" y="36"/>
                </a:cxn>
                <a:cxn ang="0">
                  <a:pos x="9" y="33"/>
                </a:cxn>
                <a:cxn ang="0">
                  <a:pos x="3" y="26"/>
                </a:cxn>
                <a:cxn ang="0">
                  <a:pos x="0" y="17"/>
                </a:cxn>
                <a:cxn ang="0">
                  <a:pos x="3" y="8"/>
                </a:cxn>
                <a:cxn ang="0">
                  <a:pos x="9" y="1"/>
                </a:cxn>
                <a:cxn ang="0">
                  <a:pos x="19" y="0"/>
                </a:cxn>
              </a:cxnLst>
              <a:rect l="0" t="0" r="r" b="b"/>
              <a:pathLst>
                <a:path w="105" h="73">
                  <a:moveTo>
                    <a:pt x="19" y="0"/>
                  </a:moveTo>
                  <a:lnTo>
                    <a:pt x="45" y="3"/>
                  </a:lnTo>
                  <a:lnTo>
                    <a:pt x="66" y="12"/>
                  </a:lnTo>
                  <a:lnTo>
                    <a:pt x="85" y="28"/>
                  </a:lnTo>
                  <a:lnTo>
                    <a:pt x="101" y="47"/>
                  </a:lnTo>
                  <a:lnTo>
                    <a:pt x="105" y="57"/>
                  </a:lnTo>
                  <a:lnTo>
                    <a:pt x="99" y="68"/>
                  </a:lnTo>
                  <a:lnTo>
                    <a:pt x="89" y="73"/>
                  </a:lnTo>
                  <a:lnTo>
                    <a:pt x="78" y="73"/>
                  </a:lnTo>
                  <a:lnTo>
                    <a:pt x="68" y="66"/>
                  </a:lnTo>
                  <a:lnTo>
                    <a:pt x="56" y="50"/>
                  </a:lnTo>
                  <a:lnTo>
                    <a:pt x="38" y="40"/>
                  </a:lnTo>
                  <a:lnTo>
                    <a:pt x="19" y="36"/>
                  </a:lnTo>
                  <a:lnTo>
                    <a:pt x="9" y="33"/>
                  </a:lnTo>
                  <a:lnTo>
                    <a:pt x="3" y="26"/>
                  </a:lnTo>
                  <a:lnTo>
                    <a:pt x="0" y="17"/>
                  </a:lnTo>
                  <a:lnTo>
                    <a:pt x="3" y="8"/>
                  </a:lnTo>
                  <a:lnTo>
                    <a:pt x="9"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4" name="Freeform 442"/>
            <p:cNvSpPr>
              <a:spLocks/>
            </p:cNvSpPr>
            <p:nvPr/>
          </p:nvSpPr>
          <p:spPr bwMode="auto">
            <a:xfrm>
              <a:off x="2899" y="1315"/>
              <a:ext cx="96" cy="72"/>
            </a:xfrm>
            <a:custGeom>
              <a:avLst/>
              <a:gdLst/>
              <a:ahLst/>
              <a:cxnLst>
                <a:cxn ang="0">
                  <a:pos x="37" y="0"/>
                </a:cxn>
                <a:cxn ang="0">
                  <a:pos x="54" y="4"/>
                </a:cxn>
                <a:cxn ang="0">
                  <a:pos x="68" y="14"/>
                </a:cxn>
                <a:cxn ang="0">
                  <a:pos x="82" y="30"/>
                </a:cxn>
                <a:cxn ang="0">
                  <a:pos x="93" y="45"/>
                </a:cxn>
                <a:cxn ang="0">
                  <a:pos x="96" y="56"/>
                </a:cxn>
                <a:cxn ang="0">
                  <a:pos x="91" y="66"/>
                </a:cxn>
                <a:cxn ang="0">
                  <a:pos x="81" y="72"/>
                </a:cxn>
                <a:cxn ang="0">
                  <a:pos x="70" y="72"/>
                </a:cxn>
                <a:cxn ang="0">
                  <a:pos x="60" y="65"/>
                </a:cxn>
                <a:cxn ang="0">
                  <a:pos x="51" y="52"/>
                </a:cxn>
                <a:cxn ang="0">
                  <a:pos x="40" y="40"/>
                </a:cxn>
                <a:cxn ang="0">
                  <a:pos x="37" y="37"/>
                </a:cxn>
                <a:cxn ang="0">
                  <a:pos x="35" y="37"/>
                </a:cxn>
                <a:cxn ang="0">
                  <a:pos x="37" y="39"/>
                </a:cxn>
                <a:cxn ang="0">
                  <a:pos x="35" y="39"/>
                </a:cxn>
                <a:cxn ang="0">
                  <a:pos x="33" y="40"/>
                </a:cxn>
                <a:cxn ang="0">
                  <a:pos x="21" y="45"/>
                </a:cxn>
                <a:cxn ang="0">
                  <a:pos x="11" y="42"/>
                </a:cxn>
                <a:cxn ang="0">
                  <a:pos x="2" y="35"/>
                </a:cxn>
                <a:cxn ang="0">
                  <a:pos x="0" y="23"/>
                </a:cxn>
                <a:cxn ang="0">
                  <a:pos x="5" y="12"/>
                </a:cxn>
                <a:cxn ang="0">
                  <a:pos x="21" y="2"/>
                </a:cxn>
                <a:cxn ang="0">
                  <a:pos x="37" y="0"/>
                </a:cxn>
              </a:cxnLst>
              <a:rect l="0" t="0" r="r" b="b"/>
              <a:pathLst>
                <a:path w="96" h="72">
                  <a:moveTo>
                    <a:pt x="37" y="0"/>
                  </a:moveTo>
                  <a:lnTo>
                    <a:pt x="54" y="4"/>
                  </a:lnTo>
                  <a:lnTo>
                    <a:pt x="68" y="14"/>
                  </a:lnTo>
                  <a:lnTo>
                    <a:pt x="82" y="30"/>
                  </a:lnTo>
                  <a:lnTo>
                    <a:pt x="93" y="45"/>
                  </a:lnTo>
                  <a:lnTo>
                    <a:pt x="96" y="56"/>
                  </a:lnTo>
                  <a:lnTo>
                    <a:pt x="91" y="66"/>
                  </a:lnTo>
                  <a:lnTo>
                    <a:pt x="81" y="72"/>
                  </a:lnTo>
                  <a:lnTo>
                    <a:pt x="70" y="72"/>
                  </a:lnTo>
                  <a:lnTo>
                    <a:pt x="60" y="65"/>
                  </a:lnTo>
                  <a:lnTo>
                    <a:pt x="51" y="52"/>
                  </a:lnTo>
                  <a:lnTo>
                    <a:pt x="40" y="40"/>
                  </a:lnTo>
                  <a:lnTo>
                    <a:pt x="37" y="37"/>
                  </a:lnTo>
                  <a:lnTo>
                    <a:pt x="35" y="37"/>
                  </a:lnTo>
                  <a:lnTo>
                    <a:pt x="37" y="39"/>
                  </a:lnTo>
                  <a:lnTo>
                    <a:pt x="35" y="39"/>
                  </a:lnTo>
                  <a:lnTo>
                    <a:pt x="33" y="40"/>
                  </a:lnTo>
                  <a:lnTo>
                    <a:pt x="21" y="45"/>
                  </a:lnTo>
                  <a:lnTo>
                    <a:pt x="11" y="42"/>
                  </a:lnTo>
                  <a:lnTo>
                    <a:pt x="2" y="35"/>
                  </a:lnTo>
                  <a:lnTo>
                    <a:pt x="0" y="23"/>
                  </a:lnTo>
                  <a:lnTo>
                    <a:pt x="5" y="12"/>
                  </a:lnTo>
                  <a:lnTo>
                    <a:pt x="21" y="2"/>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5" name="Freeform 443"/>
            <p:cNvSpPr>
              <a:spLocks/>
            </p:cNvSpPr>
            <p:nvPr/>
          </p:nvSpPr>
          <p:spPr bwMode="auto">
            <a:xfrm>
              <a:off x="3561" y="2872"/>
              <a:ext cx="726" cy="1287"/>
            </a:xfrm>
            <a:custGeom>
              <a:avLst/>
              <a:gdLst/>
              <a:ahLst/>
              <a:cxnLst>
                <a:cxn ang="0">
                  <a:pos x="726" y="0"/>
                </a:cxn>
                <a:cxn ang="0">
                  <a:pos x="710" y="123"/>
                </a:cxn>
                <a:cxn ang="0">
                  <a:pos x="703" y="248"/>
                </a:cxn>
                <a:cxn ang="0">
                  <a:pos x="701" y="373"/>
                </a:cxn>
                <a:cxn ang="0">
                  <a:pos x="701" y="498"/>
                </a:cxn>
                <a:cxn ang="0">
                  <a:pos x="703" y="624"/>
                </a:cxn>
                <a:cxn ang="0">
                  <a:pos x="703" y="748"/>
                </a:cxn>
                <a:cxn ang="0">
                  <a:pos x="698" y="871"/>
                </a:cxn>
                <a:cxn ang="0">
                  <a:pos x="637" y="871"/>
                </a:cxn>
                <a:cxn ang="0">
                  <a:pos x="578" y="879"/>
                </a:cxn>
                <a:cxn ang="0">
                  <a:pos x="518" y="899"/>
                </a:cxn>
                <a:cxn ang="0">
                  <a:pos x="459" y="925"/>
                </a:cxn>
                <a:cxn ang="0">
                  <a:pos x="401" y="956"/>
                </a:cxn>
                <a:cxn ang="0">
                  <a:pos x="345" y="995"/>
                </a:cxn>
                <a:cxn ang="0">
                  <a:pos x="290" y="1037"/>
                </a:cxn>
                <a:cxn ang="0">
                  <a:pos x="185" y="1124"/>
                </a:cxn>
                <a:cxn ang="0">
                  <a:pos x="136" y="1170"/>
                </a:cxn>
                <a:cxn ang="0">
                  <a:pos x="87" y="1212"/>
                </a:cxn>
                <a:cxn ang="0">
                  <a:pos x="43" y="1252"/>
                </a:cxn>
                <a:cxn ang="0">
                  <a:pos x="0" y="1287"/>
                </a:cxn>
                <a:cxn ang="0">
                  <a:pos x="75" y="352"/>
                </a:cxn>
                <a:cxn ang="0">
                  <a:pos x="71" y="311"/>
                </a:cxn>
                <a:cxn ang="0">
                  <a:pos x="77" y="275"/>
                </a:cxn>
                <a:cxn ang="0">
                  <a:pos x="92" y="240"/>
                </a:cxn>
                <a:cxn ang="0">
                  <a:pos x="115" y="208"/>
                </a:cxn>
                <a:cxn ang="0">
                  <a:pos x="145" y="179"/>
                </a:cxn>
                <a:cxn ang="0">
                  <a:pos x="181" y="151"/>
                </a:cxn>
                <a:cxn ang="0">
                  <a:pos x="223" y="126"/>
                </a:cxn>
                <a:cxn ang="0">
                  <a:pos x="267" y="103"/>
                </a:cxn>
                <a:cxn ang="0">
                  <a:pos x="316" y="84"/>
                </a:cxn>
                <a:cxn ang="0">
                  <a:pos x="366" y="65"/>
                </a:cxn>
                <a:cxn ang="0">
                  <a:pos x="419" y="49"/>
                </a:cxn>
                <a:cxn ang="0">
                  <a:pos x="520" y="25"/>
                </a:cxn>
                <a:cxn ang="0">
                  <a:pos x="569" y="16"/>
                </a:cxn>
                <a:cxn ang="0">
                  <a:pos x="614" y="9"/>
                </a:cxn>
                <a:cxn ang="0">
                  <a:pos x="658" y="4"/>
                </a:cxn>
                <a:cxn ang="0">
                  <a:pos x="695" y="2"/>
                </a:cxn>
                <a:cxn ang="0">
                  <a:pos x="726" y="0"/>
                </a:cxn>
              </a:cxnLst>
              <a:rect l="0" t="0" r="r" b="b"/>
              <a:pathLst>
                <a:path w="726" h="1287">
                  <a:moveTo>
                    <a:pt x="726" y="0"/>
                  </a:moveTo>
                  <a:lnTo>
                    <a:pt x="710" y="123"/>
                  </a:lnTo>
                  <a:lnTo>
                    <a:pt x="703" y="248"/>
                  </a:lnTo>
                  <a:lnTo>
                    <a:pt x="701" y="373"/>
                  </a:lnTo>
                  <a:lnTo>
                    <a:pt x="701" y="498"/>
                  </a:lnTo>
                  <a:lnTo>
                    <a:pt x="703" y="624"/>
                  </a:lnTo>
                  <a:lnTo>
                    <a:pt x="703" y="748"/>
                  </a:lnTo>
                  <a:lnTo>
                    <a:pt x="698" y="871"/>
                  </a:lnTo>
                  <a:lnTo>
                    <a:pt x="637" y="871"/>
                  </a:lnTo>
                  <a:lnTo>
                    <a:pt x="578" y="879"/>
                  </a:lnTo>
                  <a:lnTo>
                    <a:pt x="518" y="899"/>
                  </a:lnTo>
                  <a:lnTo>
                    <a:pt x="459" y="925"/>
                  </a:lnTo>
                  <a:lnTo>
                    <a:pt x="401" y="956"/>
                  </a:lnTo>
                  <a:lnTo>
                    <a:pt x="345" y="995"/>
                  </a:lnTo>
                  <a:lnTo>
                    <a:pt x="290" y="1037"/>
                  </a:lnTo>
                  <a:lnTo>
                    <a:pt x="185" y="1124"/>
                  </a:lnTo>
                  <a:lnTo>
                    <a:pt x="136" y="1170"/>
                  </a:lnTo>
                  <a:lnTo>
                    <a:pt x="87" y="1212"/>
                  </a:lnTo>
                  <a:lnTo>
                    <a:pt x="43" y="1252"/>
                  </a:lnTo>
                  <a:lnTo>
                    <a:pt x="0" y="1287"/>
                  </a:lnTo>
                  <a:lnTo>
                    <a:pt x="75" y="352"/>
                  </a:lnTo>
                  <a:lnTo>
                    <a:pt x="71" y="311"/>
                  </a:lnTo>
                  <a:lnTo>
                    <a:pt x="77" y="275"/>
                  </a:lnTo>
                  <a:lnTo>
                    <a:pt x="92" y="240"/>
                  </a:lnTo>
                  <a:lnTo>
                    <a:pt x="115" y="208"/>
                  </a:lnTo>
                  <a:lnTo>
                    <a:pt x="145" y="179"/>
                  </a:lnTo>
                  <a:lnTo>
                    <a:pt x="181" y="151"/>
                  </a:lnTo>
                  <a:lnTo>
                    <a:pt x="223" y="126"/>
                  </a:lnTo>
                  <a:lnTo>
                    <a:pt x="267" y="103"/>
                  </a:lnTo>
                  <a:lnTo>
                    <a:pt x="316" y="84"/>
                  </a:lnTo>
                  <a:lnTo>
                    <a:pt x="366" y="65"/>
                  </a:lnTo>
                  <a:lnTo>
                    <a:pt x="419" y="49"/>
                  </a:lnTo>
                  <a:lnTo>
                    <a:pt x="520" y="25"/>
                  </a:lnTo>
                  <a:lnTo>
                    <a:pt x="569" y="16"/>
                  </a:lnTo>
                  <a:lnTo>
                    <a:pt x="614" y="9"/>
                  </a:lnTo>
                  <a:lnTo>
                    <a:pt x="658" y="4"/>
                  </a:lnTo>
                  <a:lnTo>
                    <a:pt x="695" y="2"/>
                  </a:lnTo>
                  <a:lnTo>
                    <a:pt x="72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6" name="Freeform 444"/>
            <p:cNvSpPr>
              <a:spLocks/>
            </p:cNvSpPr>
            <p:nvPr/>
          </p:nvSpPr>
          <p:spPr bwMode="auto">
            <a:xfrm>
              <a:off x="3542" y="2853"/>
              <a:ext cx="764" cy="1325"/>
            </a:xfrm>
            <a:custGeom>
              <a:avLst/>
              <a:gdLst/>
              <a:ahLst/>
              <a:cxnLst>
                <a:cxn ang="0">
                  <a:pos x="752" y="2"/>
                </a:cxn>
                <a:cxn ang="0">
                  <a:pos x="761" y="7"/>
                </a:cxn>
                <a:cxn ang="0">
                  <a:pos x="764" y="19"/>
                </a:cxn>
                <a:cxn ang="0">
                  <a:pos x="750" y="147"/>
                </a:cxn>
                <a:cxn ang="0">
                  <a:pos x="740" y="395"/>
                </a:cxn>
                <a:cxn ang="0">
                  <a:pos x="741" y="766"/>
                </a:cxn>
                <a:cxn ang="0">
                  <a:pos x="734" y="897"/>
                </a:cxn>
                <a:cxn ang="0">
                  <a:pos x="722" y="909"/>
                </a:cxn>
                <a:cxn ang="0">
                  <a:pos x="600" y="918"/>
                </a:cxn>
                <a:cxn ang="0">
                  <a:pos x="490" y="958"/>
                </a:cxn>
                <a:cxn ang="0">
                  <a:pos x="389" y="1019"/>
                </a:cxn>
                <a:cxn ang="0">
                  <a:pos x="263" y="1119"/>
                </a:cxn>
                <a:cxn ang="0">
                  <a:pos x="110" y="1253"/>
                </a:cxn>
                <a:cxn ang="0">
                  <a:pos x="22" y="1325"/>
                </a:cxn>
                <a:cxn ang="0">
                  <a:pos x="5" y="1318"/>
                </a:cxn>
                <a:cxn ang="0">
                  <a:pos x="0" y="1300"/>
                </a:cxn>
                <a:cxn ang="0">
                  <a:pos x="87" y="1224"/>
                </a:cxn>
                <a:cxn ang="0">
                  <a:pos x="331" y="1014"/>
                </a:cxn>
                <a:cxn ang="0">
                  <a:pos x="431" y="947"/>
                </a:cxn>
                <a:cxn ang="0">
                  <a:pos x="541" y="897"/>
                </a:cxn>
                <a:cxn ang="0">
                  <a:pos x="656" y="870"/>
                </a:cxn>
                <a:cxn ang="0">
                  <a:pos x="703" y="764"/>
                </a:cxn>
                <a:cxn ang="0">
                  <a:pos x="701" y="388"/>
                </a:cxn>
                <a:cxn ang="0">
                  <a:pos x="712" y="138"/>
                </a:cxn>
                <a:cxn ang="0">
                  <a:pos x="647" y="46"/>
                </a:cxn>
                <a:cxn ang="0">
                  <a:pos x="452" y="84"/>
                </a:cxn>
                <a:cxn ang="0">
                  <a:pos x="329" y="124"/>
                </a:cxn>
                <a:cxn ang="0">
                  <a:pos x="265" y="154"/>
                </a:cxn>
                <a:cxn ang="0">
                  <a:pos x="200" y="191"/>
                </a:cxn>
                <a:cxn ang="0">
                  <a:pos x="148" y="238"/>
                </a:cxn>
                <a:cxn ang="0">
                  <a:pos x="115" y="295"/>
                </a:cxn>
                <a:cxn ang="0">
                  <a:pos x="113" y="365"/>
                </a:cxn>
                <a:cxn ang="0">
                  <a:pos x="106" y="383"/>
                </a:cxn>
                <a:cxn ang="0">
                  <a:pos x="89" y="388"/>
                </a:cxn>
                <a:cxn ang="0">
                  <a:pos x="76" y="374"/>
                </a:cxn>
                <a:cxn ang="0">
                  <a:pos x="76" y="299"/>
                </a:cxn>
                <a:cxn ang="0">
                  <a:pos x="104" y="236"/>
                </a:cxn>
                <a:cxn ang="0">
                  <a:pos x="151" y="184"/>
                </a:cxn>
                <a:cxn ang="0">
                  <a:pos x="213" y="140"/>
                </a:cxn>
                <a:cxn ang="0">
                  <a:pos x="279" y="105"/>
                </a:cxn>
                <a:cxn ang="0">
                  <a:pos x="394" y="61"/>
                </a:cxn>
                <a:cxn ang="0">
                  <a:pos x="569" y="18"/>
                </a:cxn>
                <a:cxn ang="0">
                  <a:pos x="745" y="0"/>
                </a:cxn>
              </a:cxnLst>
              <a:rect l="0" t="0" r="r" b="b"/>
              <a:pathLst>
                <a:path w="764" h="1325">
                  <a:moveTo>
                    <a:pt x="745" y="0"/>
                  </a:moveTo>
                  <a:lnTo>
                    <a:pt x="752" y="2"/>
                  </a:lnTo>
                  <a:lnTo>
                    <a:pt x="757" y="4"/>
                  </a:lnTo>
                  <a:lnTo>
                    <a:pt x="761" y="7"/>
                  </a:lnTo>
                  <a:lnTo>
                    <a:pt x="762" y="12"/>
                  </a:lnTo>
                  <a:lnTo>
                    <a:pt x="764" y="19"/>
                  </a:lnTo>
                  <a:lnTo>
                    <a:pt x="764" y="25"/>
                  </a:lnTo>
                  <a:lnTo>
                    <a:pt x="750" y="147"/>
                  </a:lnTo>
                  <a:lnTo>
                    <a:pt x="741" y="271"/>
                  </a:lnTo>
                  <a:lnTo>
                    <a:pt x="740" y="395"/>
                  </a:lnTo>
                  <a:lnTo>
                    <a:pt x="741" y="519"/>
                  </a:lnTo>
                  <a:lnTo>
                    <a:pt x="741" y="766"/>
                  </a:lnTo>
                  <a:lnTo>
                    <a:pt x="736" y="890"/>
                  </a:lnTo>
                  <a:lnTo>
                    <a:pt x="734" y="897"/>
                  </a:lnTo>
                  <a:lnTo>
                    <a:pt x="733" y="902"/>
                  </a:lnTo>
                  <a:lnTo>
                    <a:pt x="722" y="909"/>
                  </a:lnTo>
                  <a:lnTo>
                    <a:pt x="658" y="909"/>
                  </a:lnTo>
                  <a:lnTo>
                    <a:pt x="600" y="918"/>
                  </a:lnTo>
                  <a:lnTo>
                    <a:pt x="544" y="935"/>
                  </a:lnTo>
                  <a:lnTo>
                    <a:pt x="490" y="958"/>
                  </a:lnTo>
                  <a:lnTo>
                    <a:pt x="438" y="988"/>
                  </a:lnTo>
                  <a:lnTo>
                    <a:pt x="389" y="1019"/>
                  </a:lnTo>
                  <a:lnTo>
                    <a:pt x="342" y="1054"/>
                  </a:lnTo>
                  <a:lnTo>
                    <a:pt x="263" y="1119"/>
                  </a:lnTo>
                  <a:lnTo>
                    <a:pt x="186" y="1185"/>
                  </a:lnTo>
                  <a:lnTo>
                    <a:pt x="110" y="1253"/>
                  </a:lnTo>
                  <a:lnTo>
                    <a:pt x="33" y="1320"/>
                  </a:lnTo>
                  <a:lnTo>
                    <a:pt x="22" y="1325"/>
                  </a:lnTo>
                  <a:lnTo>
                    <a:pt x="14" y="1323"/>
                  </a:lnTo>
                  <a:lnTo>
                    <a:pt x="5" y="1318"/>
                  </a:lnTo>
                  <a:lnTo>
                    <a:pt x="0" y="1309"/>
                  </a:lnTo>
                  <a:lnTo>
                    <a:pt x="0" y="1300"/>
                  </a:lnTo>
                  <a:lnTo>
                    <a:pt x="5" y="1292"/>
                  </a:lnTo>
                  <a:lnTo>
                    <a:pt x="87" y="1224"/>
                  </a:lnTo>
                  <a:lnTo>
                    <a:pt x="247" y="1080"/>
                  </a:lnTo>
                  <a:lnTo>
                    <a:pt x="331" y="1014"/>
                  </a:lnTo>
                  <a:lnTo>
                    <a:pt x="380" y="979"/>
                  </a:lnTo>
                  <a:lnTo>
                    <a:pt x="431" y="947"/>
                  </a:lnTo>
                  <a:lnTo>
                    <a:pt x="485" y="919"/>
                  </a:lnTo>
                  <a:lnTo>
                    <a:pt x="541" y="897"/>
                  </a:lnTo>
                  <a:lnTo>
                    <a:pt x="598" y="879"/>
                  </a:lnTo>
                  <a:lnTo>
                    <a:pt x="656" y="870"/>
                  </a:lnTo>
                  <a:lnTo>
                    <a:pt x="698" y="870"/>
                  </a:lnTo>
                  <a:lnTo>
                    <a:pt x="703" y="764"/>
                  </a:lnTo>
                  <a:lnTo>
                    <a:pt x="703" y="514"/>
                  </a:lnTo>
                  <a:lnTo>
                    <a:pt x="701" y="388"/>
                  </a:lnTo>
                  <a:lnTo>
                    <a:pt x="705" y="264"/>
                  </a:lnTo>
                  <a:lnTo>
                    <a:pt x="712" y="138"/>
                  </a:lnTo>
                  <a:lnTo>
                    <a:pt x="724" y="40"/>
                  </a:lnTo>
                  <a:lnTo>
                    <a:pt x="647" y="46"/>
                  </a:lnTo>
                  <a:lnTo>
                    <a:pt x="549" y="61"/>
                  </a:lnTo>
                  <a:lnTo>
                    <a:pt x="452" y="84"/>
                  </a:lnTo>
                  <a:lnTo>
                    <a:pt x="359" y="114"/>
                  </a:lnTo>
                  <a:lnTo>
                    <a:pt x="329" y="124"/>
                  </a:lnTo>
                  <a:lnTo>
                    <a:pt x="298" y="138"/>
                  </a:lnTo>
                  <a:lnTo>
                    <a:pt x="265" y="154"/>
                  </a:lnTo>
                  <a:lnTo>
                    <a:pt x="232" y="171"/>
                  </a:lnTo>
                  <a:lnTo>
                    <a:pt x="200" y="191"/>
                  </a:lnTo>
                  <a:lnTo>
                    <a:pt x="172" y="213"/>
                  </a:lnTo>
                  <a:lnTo>
                    <a:pt x="148" y="238"/>
                  </a:lnTo>
                  <a:lnTo>
                    <a:pt x="129" y="266"/>
                  </a:lnTo>
                  <a:lnTo>
                    <a:pt x="115" y="295"/>
                  </a:lnTo>
                  <a:lnTo>
                    <a:pt x="110" y="329"/>
                  </a:lnTo>
                  <a:lnTo>
                    <a:pt x="113" y="365"/>
                  </a:lnTo>
                  <a:lnTo>
                    <a:pt x="113" y="376"/>
                  </a:lnTo>
                  <a:lnTo>
                    <a:pt x="106" y="383"/>
                  </a:lnTo>
                  <a:lnTo>
                    <a:pt x="97" y="388"/>
                  </a:lnTo>
                  <a:lnTo>
                    <a:pt x="89" y="388"/>
                  </a:lnTo>
                  <a:lnTo>
                    <a:pt x="80" y="383"/>
                  </a:lnTo>
                  <a:lnTo>
                    <a:pt x="76" y="374"/>
                  </a:lnTo>
                  <a:lnTo>
                    <a:pt x="73" y="336"/>
                  </a:lnTo>
                  <a:lnTo>
                    <a:pt x="76" y="299"/>
                  </a:lnTo>
                  <a:lnTo>
                    <a:pt x="87" y="266"/>
                  </a:lnTo>
                  <a:lnTo>
                    <a:pt x="104" y="236"/>
                  </a:lnTo>
                  <a:lnTo>
                    <a:pt x="125" y="208"/>
                  </a:lnTo>
                  <a:lnTo>
                    <a:pt x="151" y="184"/>
                  </a:lnTo>
                  <a:lnTo>
                    <a:pt x="181" y="159"/>
                  </a:lnTo>
                  <a:lnTo>
                    <a:pt x="213" y="140"/>
                  </a:lnTo>
                  <a:lnTo>
                    <a:pt x="246" y="121"/>
                  </a:lnTo>
                  <a:lnTo>
                    <a:pt x="279" y="105"/>
                  </a:lnTo>
                  <a:lnTo>
                    <a:pt x="310" y="91"/>
                  </a:lnTo>
                  <a:lnTo>
                    <a:pt x="394" y="61"/>
                  </a:lnTo>
                  <a:lnTo>
                    <a:pt x="480" y="37"/>
                  </a:lnTo>
                  <a:lnTo>
                    <a:pt x="569" y="18"/>
                  </a:lnTo>
                  <a:lnTo>
                    <a:pt x="658" y="5"/>
                  </a:lnTo>
                  <a:lnTo>
                    <a:pt x="7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7" name="Freeform 445"/>
            <p:cNvSpPr>
              <a:spLocks/>
            </p:cNvSpPr>
            <p:nvPr/>
          </p:nvSpPr>
          <p:spPr bwMode="auto">
            <a:xfrm>
              <a:off x="3220" y="2608"/>
              <a:ext cx="255" cy="616"/>
            </a:xfrm>
            <a:custGeom>
              <a:avLst/>
              <a:gdLst/>
              <a:ahLst/>
              <a:cxnLst>
                <a:cxn ang="0">
                  <a:pos x="123" y="0"/>
                </a:cxn>
                <a:cxn ang="0">
                  <a:pos x="154" y="49"/>
                </a:cxn>
                <a:cxn ang="0">
                  <a:pos x="180" y="104"/>
                </a:cxn>
                <a:cxn ang="0">
                  <a:pos x="201" y="163"/>
                </a:cxn>
                <a:cxn ang="0">
                  <a:pos x="219" y="228"/>
                </a:cxn>
                <a:cxn ang="0">
                  <a:pos x="231" y="292"/>
                </a:cxn>
                <a:cxn ang="0">
                  <a:pos x="241" y="360"/>
                </a:cxn>
                <a:cxn ang="0">
                  <a:pos x="248" y="427"/>
                </a:cxn>
                <a:cxn ang="0">
                  <a:pos x="252" y="493"/>
                </a:cxn>
                <a:cxn ang="0">
                  <a:pos x="255" y="556"/>
                </a:cxn>
                <a:cxn ang="0">
                  <a:pos x="255" y="616"/>
                </a:cxn>
                <a:cxn ang="0">
                  <a:pos x="0" y="95"/>
                </a:cxn>
                <a:cxn ang="0">
                  <a:pos x="6" y="84"/>
                </a:cxn>
                <a:cxn ang="0">
                  <a:pos x="18" y="72"/>
                </a:cxn>
                <a:cxn ang="0">
                  <a:pos x="37" y="58"/>
                </a:cxn>
                <a:cxn ang="0">
                  <a:pos x="60" y="44"/>
                </a:cxn>
                <a:cxn ang="0">
                  <a:pos x="105" y="13"/>
                </a:cxn>
                <a:cxn ang="0">
                  <a:pos x="123" y="0"/>
                </a:cxn>
              </a:cxnLst>
              <a:rect l="0" t="0" r="r" b="b"/>
              <a:pathLst>
                <a:path w="255" h="616">
                  <a:moveTo>
                    <a:pt x="123" y="0"/>
                  </a:moveTo>
                  <a:lnTo>
                    <a:pt x="154" y="49"/>
                  </a:lnTo>
                  <a:lnTo>
                    <a:pt x="180" y="104"/>
                  </a:lnTo>
                  <a:lnTo>
                    <a:pt x="201" y="163"/>
                  </a:lnTo>
                  <a:lnTo>
                    <a:pt x="219" y="228"/>
                  </a:lnTo>
                  <a:lnTo>
                    <a:pt x="231" y="292"/>
                  </a:lnTo>
                  <a:lnTo>
                    <a:pt x="241" y="360"/>
                  </a:lnTo>
                  <a:lnTo>
                    <a:pt x="248" y="427"/>
                  </a:lnTo>
                  <a:lnTo>
                    <a:pt x="252" y="493"/>
                  </a:lnTo>
                  <a:lnTo>
                    <a:pt x="255" y="556"/>
                  </a:lnTo>
                  <a:lnTo>
                    <a:pt x="255" y="616"/>
                  </a:lnTo>
                  <a:lnTo>
                    <a:pt x="0" y="95"/>
                  </a:lnTo>
                  <a:lnTo>
                    <a:pt x="6" y="84"/>
                  </a:lnTo>
                  <a:lnTo>
                    <a:pt x="18" y="72"/>
                  </a:lnTo>
                  <a:lnTo>
                    <a:pt x="37" y="58"/>
                  </a:lnTo>
                  <a:lnTo>
                    <a:pt x="60" y="44"/>
                  </a:lnTo>
                  <a:lnTo>
                    <a:pt x="105" y="13"/>
                  </a:lnTo>
                  <a:lnTo>
                    <a:pt x="12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8" name="Freeform 446"/>
            <p:cNvSpPr>
              <a:spLocks/>
            </p:cNvSpPr>
            <p:nvPr/>
          </p:nvSpPr>
          <p:spPr bwMode="auto">
            <a:xfrm>
              <a:off x="3201" y="2589"/>
              <a:ext cx="293" cy="654"/>
            </a:xfrm>
            <a:custGeom>
              <a:avLst/>
              <a:gdLst/>
              <a:ahLst/>
              <a:cxnLst>
                <a:cxn ang="0">
                  <a:pos x="138" y="0"/>
                </a:cxn>
                <a:cxn ang="0">
                  <a:pos x="145" y="0"/>
                </a:cxn>
                <a:cxn ang="0">
                  <a:pos x="150" y="2"/>
                </a:cxn>
                <a:cxn ang="0">
                  <a:pos x="156" y="5"/>
                </a:cxn>
                <a:cxn ang="0">
                  <a:pos x="159" y="9"/>
                </a:cxn>
                <a:cxn ang="0">
                  <a:pos x="194" y="63"/>
                </a:cxn>
                <a:cxn ang="0">
                  <a:pos x="222" y="121"/>
                </a:cxn>
                <a:cxn ang="0">
                  <a:pos x="243" y="182"/>
                </a:cxn>
                <a:cxn ang="0">
                  <a:pos x="260" y="245"/>
                </a:cxn>
                <a:cxn ang="0">
                  <a:pos x="274" y="310"/>
                </a:cxn>
                <a:cxn ang="0">
                  <a:pos x="283" y="376"/>
                </a:cxn>
                <a:cxn ang="0">
                  <a:pos x="288" y="441"/>
                </a:cxn>
                <a:cxn ang="0">
                  <a:pos x="292" y="507"/>
                </a:cxn>
                <a:cxn ang="0">
                  <a:pos x="293" y="572"/>
                </a:cxn>
                <a:cxn ang="0">
                  <a:pos x="293" y="635"/>
                </a:cxn>
                <a:cxn ang="0">
                  <a:pos x="290" y="645"/>
                </a:cxn>
                <a:cxn ang="0">
                  <a:pos x="283" y="650"/>
                </a:cxn>
                <a:cxn ang="0">
                  <a:pos x="274" y="654"/>
                </a:cxn>
                <a:cxn ang="0">
                  <a:pos x="266" y="650"/>
                </a:cxn>
                <a:cxn ang="0">
                  <a:pos x="259" y="645"/>
                </a:cxn>
                <a:cxn ang="0">
                  <a:pos x="255" y="635"/>
                </a:cxn>
                <a:cxn ang="0">
                  <a:pos x="255" y="566"/>
                </a:cxn>
                <a:cxn ang="0">
                  <a:pos x="253" y="497"/>
                </a:cxn>
                <a:cxn ang="0">
                  <a:pos x="248" y="427"/>
                </a:cxn>
                <a:cxn ang="0">
                  <a:pos x="241" y="355"/>
                </a:cxn>
                <a:cxn ang="0">
                  <a:pos x="231" y="285"/>
                </a:cxn>
                <a:cxn ang="0">
                  <a:pos x="213" y="215"/>
                </a:cxn>
                <a:cxn ang="0">
                  <a:pos x="192" y="149"/>
                </a:cxn>
                <a:cxn ang="0">
                  <a:pos x="163" y="86"/>
                </a:cxn>
                <a:cxn ang="0">
                  <a:pos x="136" y="46"/>
                </a:cxn>
                <a:cxn ang="0">
                  <a:pos x="58" y="98"/>
                </a:cxn>
                <a:cxn ang="0">
                  <a:pos x="46" y="107"/>
                </a:cxn>
                <a:cxn ang="0">
                  <a:pos x="39" y="119"/>
                </a:cxn>
                <a:cxn ang="0">
                  <a:pos x="33" y="128"/>
                </a:cxn>
                <a:cxn ang="0">
                  <a:pos x="26" y="133"/>
                </a:cxn>
                <a:cxn ang="0">
                  <a:pos x="16" y="133"/>
                </a:cxn>
                <a:cxn ang="0">
                  <a:pos x="7" y="128"/>
                </a:cxn>
                <a:cxn ang="0">
                  <a:pos x="2" y="119"/>
                </a:cxn>
                <a:cxn ang="0">
                  <a:pos x="0" y="109"/>
                </a:cxn>
                <a:cxn ang="0">
                  <a:pos x="7" y="93"/>
                </a:cxn>
                <a:cxn ang="0">
                  <a:pos x="19" y="79"/>
                </a:cxn>
                <a:cxn ang="0">
                  <a:pos x="35" y="68"/>
                </a:cxn>
                <a:cxn ang="0">
                  <a:pos x="49" y="58"/>
                </a:cxn>
                <a:cxn ang="0">
                  <a:pos x="91" y="32"/>
                </a:cxn>
                <a:cxn ang="0">
                  <a:pos x="133" y="2"/>
                </a:cxn>
                <a:cxn ang="0">
                  <a:pos x="138" y="0"/>
                </a:cxn>
              </a:cxnLst>
              <a:rect l="0" t="0" r="r" b="b"/>
              <a:pathLst>
                <a:path w="293" h="654">
                  <a:moveTo>
                    <a:pt x="138" y="0"/>
                  </a:moveTo>
                  <a:lnTo>
                    <a:pt x="145" y="0"/>
                  </a:lnTo>
                  <a:lnTo>
                    <a:pt x="150" y="2"/>
                  </a:lnTo>
                  <a:lnTo>
                    <a:pt x="156" y="5"/>
                  </a:lnTo>
                  <a:lnTo>
                    <a:pt x="159" y="9"/>
                  </a:lnTo>
                  <a:lnTo>
                    <a:pt x="194" y="63"/>
                  </a:lnTo>
                  <a:lnTo>
                    <a:pt x="222" y="121"/>
                  </a:lnTo>
                  <a:lnTo>
                    <a:pt x="243" y="182"/>
                  </a:lnTo>
                  <a:lnTo>
                    <a:pt x="260" y="245"/>
                  </a:lnTo>
                  <a:lnTo>
                    <a:pt x="274" y="310"/>
                  </a:lnTo>
                  <a:lnTo>
                    <a:pt x="283" y="376"/>
                  </a:lnTo>
                  <a:lnTo>
                    <a:pt x="288" y="441"/>
                  </a:lnTo>
                  <a:lnTo>
                    <a:pt x="292" y="507"/>
                  </a:lnTo>
                  <a:lnTo>
                    <a:pt x="293" y="572"/>
                  </a:lnTo>
                  <a:lnTo>
                    <a:pt x="293" y="635"/>
                  </a:lnTo>
                  <a:lnTo>
                    <a:pt x="290" y="645"/>
                  </a:lnTo>
                  <a:lnTo>
                    <a:pt x="283" y="650"/>
                  </a:lnTo>
                  <a:lnTo>
                    <a:pt x="274" y="654"/>
                  </a:lnTo>
                  <a:lnTo>
                    <a:pt x="266" y="650"/>
                  </a:lnTo>
                  <a:lnTo>
                    <a:pt x="259" y="645"/>
                  </a:lnTo>
                  <a:lnTo>
                    <a:pt x="255" y="635"/>
                  </a:lnTo>
                  <a:lnTo>
                    <a:pt x="255" y="566"/>
                  </a:lnTo>
                  <a:lnTo>
                    <a:pt x="253" y="497"/>
                  </a:lnTo>
                  <a:lnTo>
                    <a:pt x="248" y="427"/>
                  </a:lnTo>
                  <a:lnTo>
                    <a:pt x="241" y="355"/>
                  </a:lnTo>
                  <a:lnTo>
                    <a:pt x="231" y="285"/>
                  </a:lnTo>
                  <a:lnTo>
                    <a:pt x="213" y="215"/>
                  </a:lnTo>
                  <a:lnTo>
                    <a:pt x="192" y="149"/>
                  </a:lnTo>
                  <a:lnTo>
                    <a:pt x="163" y="86"/>
                  </a:lnTo>
                  <a:lnTo>
                    <a:pt x="136" y="46"/>
                  </a:lnTo>
                  <a:lnTo>
                    <a:pt x="58" y="98"/>
                  </a:lnTo>
                  <a:lnTo>
                    <a:pt x="46" y="107"/>
                  </a:lnTo>
                  <a:lnTo>
                    <a:pt x="39" y="119"/>
                  </a:lnTo>
                  <a:lnTo>
                    <a:pt x="33" y="128"/>
                  </a:lnTo>
                  <a:lnTo>
                    <a:pt x="26" y="133"/>
                  </a:lnTo>
                  <a:lnTo>
                    <a:pt x="16" y="133"/>
                  </a:lnTo>
                  <a:lnTo>
                    <a:pt x="7" y="128"/>
                  </a:lnTo>
                  <a:lnTo>
                    <a:pt x="2" y="119"/>
                  </a:lnTo>
                  <a:lnTo>
                    <a:pt x="0" y="109"/>
                  </a:lnTo>
                  <a:lnTo>
                    <a:pt x="7" y="93"/>
                  </a:lnTo>
                  <a:lnTo>
                    <a:pt x="19" y="79"/>
                  </a:lnTo>
                  <a:lnTo>
                    <a:pt x="35" y="68"/>
                  </a:lnTo>
                  <a:lnTo>
                    <a:pt x="49" y="58"/>
                  </a:lnTo>
                  <a:lnTo>
                    <a:pt x="91" y="32"/>
                  </a:lnTo>
                  <a:lnTo>
                    <a:pt x="133" y="2"/>
                  </a:lnTo>
                  <a:lnTo>
                    <a:pt x="1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9" name="Freeform 447"/>
            <p:cNvSpPr>
              <a:spLocks/>
            </p:cNvSpPr>
            <p:nvPr/>
          </p:nvSpPr>
          <p:spPr bwMode="auto">
            <a:xfrm>
              <a:off x="2974" y="2617"/>
              <a:ext cx="463" cy="587"/>
            </a:xfrm>
            <a:custGeom>
              <a:avLst/>
              <a:gdLst/>
              <a:ahLst/>
              <a:cxnLst>
                <a:cxn ang="0">
                  <a:pos x="95" y="0"/>
                </a:cxn>
                <a:cxn ang="0">
                  <a:pos x="114" y="0"/>
                </a:cxn>
                <a:cxn ang="0">
                  <a:pos x="145" y="46"/>
                </a:cxn>
                <a:cxn ang="0">
                  <a:pos x="178" y="89"/>
                </a:cxn>
                <a:cxn ang="0">
                  <a:pos x="294" y="226"/>
                </a:cxn>
                <a:cxn ang="0">
                  <a:pos x="367" y="320"/>
                </a:cxn>
                <a:cxn ang="0">
                  <a:pos x="398" y="369"/>
                </a:cxn>
                <a:cxn ang="0">
                  <a:pos x="424" y="421"/>
                </a:cxn>
                <a:cxn ang="0">
                  <a:pos x="445" y="474"/>
                </a:cxn>
                <a:cxn ang="0">
                  <a:pos x="458" y="530"/>
                </a:cxn>
                <a:cxn ang="0">
                  <a:pos x="463" y="587"/>
                </a:cxn>
                <a:cxn ang="0">
                  <a:pos x="0" y="114"/>
                </a:cxn>
                <a:cxn ang="0">
                  <a:pos x="2" y="114"/>
                </a:cxn>
                <a:cxn ang="0">
                  <a:pos x="9" y="107"/>
                </a:cxn>
                <a:cxn ang="0">
                  <a:pos x="18" y="95"/>
                </a:cxn>
                <a:cxn ang="0">
                  <a:pos x="30" y="81"/>
                </a:cxn>
                <a:cxn ang="0">
                  <a:pos x="44" y="63"/>
                </a:cxn>
                <a:cxn ang="0">
                  <a:pos x="58" y="44"/>
                </a:cxn>
                <a:cxn ang="0">
                  <a:pos x="72" y="26"/>
                </a:cxn>
                <a:cxn ang="0">
                  <a:pos x="84" y="12"/>
                </a:cxn>
                <a:cxn ang="0">
                  <a:pos x="95" y="0"/>
                </a:cxn>
              </a:cxnLst>
              <a:rect l="0" t="0" r="r" b="b"/>
              <a:pathLst>
                <a:path w="463" h="587">
                  <a:moveTo>
                    <a:pt x="95" y="0"/>
                  </a:moveTo>
                  <a:lnTo>
                    <a:pt x="114" y="0"/>
                  </a:lnTo>
                  <a:lnTo>
                    <a:pt x="145" y="46"/>
                  </a:lnTo>
                  <a:lnTo>
                    <a:pt x="178" y="89"/>
                  </a:lnTo>
                  <a:lnTo>
                    <a:pt x="294" y="226"/>
                  </a:lnTo>
                  <a:lnTo>
                    <a:pt x="367" y="320"/>
                  </a:lnTo>
                  <a:lnTo>
                    <a:pt x="398" y="369"/>
                  </a:lnTo>
                  <a:lnTo>
                    <a:pt x="424" y="421"/>
                  </a:lnTo>
                  <a:lnTo>
                    <a:pt x="445" y="474"/>
                  </a:lnTo>
                  <a:lnTo>
                    <a:pt x="458" y="530"/>
                  </a:lnTo>
                  <a:lnTo>
                    <a:pt x="463" y="587"/>
                  </a:lnTo>
                  <a:lnTo>
                    <a:pt x="0" y="114"/>
                  </a:lnTo>
                  <a:lnTo>
                    <a:pt x="2" y="114"/>
                  </a:lnTo>
                  <a:lnTo>
                    <a:pt x="9" y="107"/>
                  </a:lnTo>
                  <a:lnTo>
                    <a:pt x="18" y="95"/>
                  </a:lnTo>
                  <a:lnTo>
                    <a:pt x="30" y="81"/>
                  </a:lnTo>
                  <a:lnTo>
                    <a:pt x="44" y="63"/>
                  </a:lnTo>
                  <a:lnTo>
                    <a:pt x="58" y="44"/>
                  </a:lnTo>
                  <a:lnTo>
                    <a:pt x="72" y="26"/>
                  </a:lnTo>
                  <a:lnTo>
                    <a:pt x="84" y="12"/>
                  </a:lnTo>
                  <a:lnTo>
                    <a:pt x="9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0" name="Freeform 448"/>
            <p:cNvSpPr>
              <a:spLocks/>
            </p:cNvSpPr>
            <p:nvPr/>
          </p:nvSpPr>
          <p:spPr bwMode="auto">
            <a:xfrm>
              <a:off x="2955" y="2598"/>
              <a:ext cx="501" cy="626"/>
            </a:xfrm>
            <a:custGeom>
              <a:avLst/>
              <a:gdLst/>
              <a:ahLst/>
              <a:cxnLst>
                <a:cxn ang="0">
                  <a:pos x="117" y="0"/>
                </a:cxn>
                <a:cxn ang="0">
                  <a:pos x="135" y="2"/>
                </a:cxn>
                <a:cxn ang="0">
                  <a:pos x="147" y="9"/>
                </a:cxn>
                <a:cxn ang="0">
                  <a:pos x="157" y="19"/>
                </a:cxn>
                <a:cxn ang="0">
                  <a:pos x="166" y="31"/>
                </a:cxn>
                <a:cxn ang="0">
                  <a:pos x="183" y="59"/>
                </a:cxn>
                <a:cxn ang="0">
                  <a:pos x="224" y="110"/>
                </a:cxn>
                <a:cxn ang="0">
                  <a:pos x="267" y="161"/>
                </a:cxn>
                <a:cxn ang="0">
                  <a:pos x="340" y="248"/>
                </a:cxn>
                <a:cxn ang="0">
                  <a:pos x="377" y="294"/>
                </a:cxn>
                <a:cxn ang="0">
                  <a:pos x="409" y="339"/>
                </a:cxn>
                <a:cxn ang="0">
                  <a:pos x="438" y="388"/>
                </a:cxn>
                <a:cxn ang="0">
                  <a:pos x="464" y="439"/>
                </a:cxn>
                <a:cxn ang="0">
                  <a:pos x="484" y="493"/>
                </a:cxn>
                <a:cxn ang="0">
                  <a:pos x="496" y="549"/>
                </a:cxn>
                <a:cxn ang="0">
                  <a:pos x="501" y="606"/>
                </a:cxn>
                <a:cxn ang="0">
                  <a:pos x="499" y="617"/>
                </a:cxn>
                <a:cxn ang="0">
                  <a:pos x="492" y="622"/>
                </a:cxn>
                <a:cxn ang="0">
                  <a:pos x="484" y="626"/>
                </a:cxn>
                <a:cxn ang="0">
                  <a:pos x="473" y="622"/>
                </a:cxn>
                <a:cxn ang="0">
                  <a:pos x="466" y="617"/>
                </a:cxn>
                <a:cxn ang="0">
                  <a:pos x="463" y="606"/>
                </a:cxn>
                <a:cxn ang="0">
                  <a:pos x="457" y="549"/>
                </a:cxn>
                <a:cxn ang="0">
                  <a:pos x="443" y="493"/>
                </a:cxn>
                <a:cxn ang="0">
                  <a:pos x="424" y="440"/>
                </a:cxn>
                <a:cxn ang="0">
                  <a:pos x="398" y="391"/>
                </a:cxn>
                <a:cxn ang="0">
                  <a:pos x="367" y="342"/>
                </a:cxn>
                <a:cxn ang="0">
                  <a:pos x="334" y="297"/>
                </a:cxn>
                <a:cxn ang="0">
                  <a:pos x="297" y="252"/>
                </a:cxn>
                <a:cxn ang="0">
                  <a:pos x="220" y="164"/>
                </a:cxn>
                <a:cxn ang="0">
                  <a:pos x="183" y="119"/>
                </a:cxn>
                <a:cxn ang="0">
                  <a:pos x="148" y="75"/>
                </a:cxn>
                <a:cxn ang="0">
                  <a:pos x="122" y="38"/>
                </a:cxn>
                <a:cxn ang="0">
                  <a:pos x="117" y="45"/>
                </a:cxn>
                <a:cxn ang="0">
                  <a:pos x="110" y="52"/>
                </a:cxn>
                <a:cxn ang="0">
                  <a:pos x="52" y="129"/>
                </a:cxn>
                <a:cxn ang="0">
                  <a:pos x="39" y="143"/>
                </a:cxn>
                <a:cxn ang="0">
                  <a:pos x="25" y="152"/>
                </a:cxn>
                <a:cxn ang="0">
                  <a:pos x="19" y="154"/>
                </a:cxn>
                <a:cxn ang="0">
                  <a:pos x="16" y="152"/>
                </a:cxn>
                <a:cxn ang="0">
                  <a:pos x="11" y="150"/>
                </a:cxn>
                <a:cxn ang="0">
                  <a:pos x="4" y="143"/>
                </a:cxn>
                <a:cxn ang="0">
                  <a:pos x="0" y="133"/>
                </a:cxn>
                <a:cxn ang="0">
                  <a:pos x="4" y="122"/>
                </a:cxn>
                <a:cxn ang="0">
                  <a:pos x="11" y="117"/>
                </a:cxn>
                <a:cxn ang="0">
                  <a:pos x="11" y="115"/>
                </a:cxn>
                <a:cxn ang="0">
                  <a:pos x="25" y="101"/>
                </a:cxn>
                <a:cxn ang="0">
                  <a:pos x="30" y="93"/>
                </a:cxn>
                <a:cxn ang="0">
                  <a:pos x="61" y="52"/>
                </a:cxn>
                <a:cxn ang="0">
                  <a:pos x="70" y="40"/>
                </a:cxn>
                <a:cxn ang="0">
                  <a:pos x="80" y="28"/>
                </a:cxn>
                <a:cxn ang="0">
                  <a:pos x="91" y="14"/>
                </a:cxn>
                <a:cxn ang="0">
                  <a:pos x="103" y="3"/>
                </a:cxn>
                <a:cxn ang="0">
                  <a:pos x="117" y="0"/>
                </a:cxn>
              </a:cxnLst>
              <a:rect l="0" t="0" r="r" b="b"/>
              <a:pathLst>
                <a:path w="501" h="626">
                  <a:moveTo>
                    <a:pt x="117" y="0"/>
                  </a:moveTo>
                  <a:lnTo>
                    <a:pt x="135" y="2"/>
                  </a:lnTo>
                  <a:lnTo>
                    <a:pt x="147" y="9"/>
                  </a:lnTo>
                  <a:lnTo>
                    <a:pt x="157" y="19"/>
                  </a:lnTo>
                  <a:lnTo>
                    <a:pt x="166" y="31"/>
                  </a:lnTo>
                  <a:lnTo>
                    <a:pt x="183" y="59"/>
                  </a:lnTo>
                  <a:lnTo>
                    <a:pt x="224" y="110"/>
                  </a:lnTo>
                  <a:lnTo>
                    <a:pt x="267" y="161"/>
                  </a:lnTo>
                  <a:lnTo>
                    <a:pt x="340" y="248"/>
                  </a:lnTo>
                  <a:lnTo>
                    <a:pt x="377" y="294"/>
                  </a:lnTo>
                  <a:lnTo>
                    <a:pt x="409" y="339"/>
                  </a:lnTo>
                  <a:lnTo>
                    <a:pt x="438" y="388"/>
                  </a:lnTo>
                  <a:lnTo>
                    <a:pt x="464" y="439"/>
                  </a:lnTo>
                  <a:lnTo>
                    <a:pt x="484" y="493"/>
                  </a:lnTo>
                  <a:lnTo>
                    <a:pt x="496" y="549"/>
                  </a:lnTo>
                  <a:lnTo>
                    <a:pt x="501" y="606"/>
                  </a:lnTo>
                  <a:lnTo>
                    <a:pt x="499" y="617"/>
                  </a:lnTo>
                  <a:lnTo>
                    <a:pt x="492" y="622"/>
                  </a:lnTo>
                  <a:lnTo>
                    <a:pt x="484" y="626"/>
                  </a:lnTo>
                  <a:lnTo>
                    <a:pt x="473" y="622"/>
                  </a:lnTo>
                  <a:lnTo>
                    <a:pt x="466" y="617"/>
                  </a:lnTo>
                  <a:lnTo>
                    <a:pt x="463" y="606"/>
                  </a:lnTo>
                  <a:lnTo>
                    <a:pt x="457" y="549"/>
                  </a:lnTo>
                  <a:lnTo>
                    <a:pt x="443" y="493"/>
                  </a:lnTo>
                  <a:lnTo>
                    <a:pt x="424" y="440"/>
                  </a:lnTo>
                  <a:lnTo>
                    <a:pt x="398" y="391"/>
                  </a:lnTo>
                  <a:lnTo>
                    <a:pt x="367" y="342"/>
                  </a:lnTo>
                  <a:lnTo>
                    <a:pt x="334" y="297"/>
                  </a:lnTo>
                  <a:lnTo>
                    <a:pt x="297" y="252"/>
                  </a:lnTo>
                  <a:lnTo>
                    <a:pt x="220" y="164"/>
                  </a:lnTo>
                  <a:lnTo>
                    <a:pt x="183" y="119"/>
                  </a:lnTo>
                  <a:lnTo>
                    <a:pt x="148" y="75"/>
                  </a:lnTo>
                  <a:lnTo>
                    <a:pt x="122" y="38"/>
                  </a:lnTo>
                  <a:lnTo>
                    <a:pt x="117" y="45"/>
                  </a:lnTo>
                  <a:lnTo>
                    <a:pt x="110" y="52"/>
                  </a:lnTo>
                  <a:lnTo>
                    <a:pt x="52" y="129"/>
                  </a:lnTo>
                  <a:lnTo>
                    <a:pt x="39" y="143"/>
                  </a:lnTo>
                  <a:lnTo>
                    <a:pt x="25" y="152"/>
                  </a:lnTo>
                  <a:lnTo>
                    <a:pt x="19" y="154"/>
                  </a:lnTo>
                  <a:lnTo>
                    <a:pt x="16" y="152"/>
                  </a:lnTo>
                  <a:lnTo>
                    <a:pt x="11" y="150"/>
                  </a:lnTo>
                  <a:lnTo>
                    <a:pt x="4" y="143"/>
                  </a:lnTo>
                  <a:lnTo>
                    <a:pt x="0" y="133"/>
                  </a:lnTo>
                  <a:lnTo>
                    <a:pt x="4" y="122"/>
                  </a:lnTo>
                  <a:lnTo>
                    <a:pt x="11" y="117"/>
                  </a:lnTo>
                  <a:lnTo>
                    <a:pt x="11" y="115"/>
                  </a:lnTo>
                  <a:lnTo>
                    <a:pt x="25" y="101"/>
                  </a:lnTo>
                  <a:lnTo>
                    <a:pt x="30" y="93"/>
                  </a:lnTo>
                  <a:lnTo>
                    <a:pt x="61" y="52"/>
                  </a:lnTo>
                  <a:lnTo>
                    <a:pt x="70" y="40"/>
                  </a:lnTo>
                  <a:lnTo>
                    <a:pt x="80" y="28"/>
                  </a:lnTo>
                  <a:lnTo>
                    <a:pt x="91" y="14"/>
                  </a:lnTo>
                  <a:lnTo>
                    <a:pt x="103" y="3"/>
                  </a:lnTo>
                  <a:lnTo>
                    <a:pt x="1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1" name="Freeform 449"/>
            <p:cNvSpPr>
              <a:spLocks noEditPoints="1"/>
            </p:cNvSpPr>
            <p:nvPr/>
          </p:nvSpPr>
          <p:spPr bwMode="auto">
            <a:xfrm>
              <a:off x="2664" y="2684"/>
              <a:ext cx="698" cy="557"/>
            </a:xfrm>
            <a:custGeom>
              <a:avLst/>
              <a:gdLst/>
              <a:ahLst/>
              <a:cxnLst>
                <a:cxn ang="0">
                  <a:pos x="0" y="169"/>
                </a:cxn>
                <a:cxn ang="0">
                  <a:pos x="3" y="171"/>
                </a:cxn>
                <a:cxn ang="0">
                  <a:pos x="3" y="176"/>
                </a:cxn>
                <a:cxn ang="0">
                  <a:pos x="1" y="183"/>
                </a:cxn>
                <a:cxn ang="0">
                  <a:pos x="1" y="192"/>
                </a:cxn>
                <a:cxn ang="0">
                  <a:pos x="0" y="195"/>
                </a:cxn>
                <a:cxn ang="0">
                  <a:pos x="0" y="169"/>
                </a:cxn>
                <a:cxn ang="0">
                  <a:pos x="110" y="0"/>
                </a:cxn>
                <a:cxn ang="0">
                  <a:pos x="132" y="1"/>
                </a:cxn>
                <a:cxn ang="0">
                  <a:pos x="160" y="10"/>
                </a:cxn>
                <a:cxn ang="0">
                  <a:pos x="192" y="24"/>
                </a:cxn>
                <a:cxn ang="0">
                  <a:pos x="230" y="41"/>
                </a:cxn>
                <a:cxn ang="0">
                  <a:pos x="274" y="66"/>
                </a:cxn>
                <a:cxn ang="0">
                  <a:pos x="343" y="108"/>
                </a:cxn>
                <a:cxn ang="0">
                  <a:pos x="410" y="157"/>
                </a:cxn>
                <a:cxn ang="0">
                  <a:pos x="473" y="211"/>
                </a:cxn>
                <a:cxn ang="0">
                  <a:pos x="532" y="272"/>
                </a:cxn>
                <a:cxn ang="0">
                  <a:pos x="584" y="337"/>
                </a:cxn>
                <a:cxn ang="0">
                  <a:pos x="630" y="407"/>
                </a:cxn>
                <a:cxn ang="0">
                  <a:pos x="668" y="480"/>
                </a:cxn>
                <a:cxn ang="0">
                  <a:pos x="698" y="557"/>
                </a:cxn>
                <a:cxn ang="0">
                  <a:pos x="3" y="171"/>
                </a:cxn>
                <a:cxn ang="0">
                  <a:pos x="5" y="166"/>
                </a:cxn>
                <a:cxn ang="0">
                  <a:pos x="5" y="160"/>
                </a:cxn>
                <a:cxn ang="0">
                  <a:pos x="7" y="155"/>
                </a:cxn>
                <a:cxn ang="0">
                  <a:pos x="8" y="152"/>
                </a:cxn>
                <a:cxn ang="0">
                  <a:pos x="22" y="110"/>
                </a:cxn>
                <a:cxn ang="0">
                  <a:pos x="35" y="75"/>
                </a:cxn>
                <a:cxn ang="0">
                  <a:pos x="47" y="47"/>
                </a:cxn>
                <a:cxn ang="0">
                  <a:pos x="61" y="26"/>
                </a:cxn>
                <a:cxn ang="0">
                  <a:pos x="75" y="12"/>
                </a:cxn>
                <a:cxn ang="0">
                  <a:pos x="90" y="1"/>
                </a:cxn>
                <a:cxn ang="0">
                  <a:pos x="110" y="0"/>
                </a:cxn>
              </a:cxnLst>
              <a:rect l="0" t="0" r="r" b="b"/>
              <a:pathLst>
                <a:path w="698" h="557">
                  <a:moveTo>
                    <a:pt x="0" y="169"/>
                  </a:moveTo>
                  <a:lnTo>
                    <a:pt x="3" y="171"/>
                  </a:lnTo>
                  <a:lnTo>
                    <a:pt x="3" y="176"/>
                  </a:lnTo>
                  <a:lnTo>
                    <a:pt x="1" y="183"/>
                  </a:lnTo>
                  <a:lnTo>
                    <a:pt x="1" y="192"/>
                  </a:lnTo>
                  <a:lnTo>
                    <a:pt x="0" y="195"/>
                  </a:lnTo>
                  <a:lnTo>
                    <a:pt x="0" y="169"/>
                  </a:lnTo>
                  <a:close/>
                  <a:moveTo>
                    <a:pt x="110" y="0"/>
                  </a:moveTo>
                  <a:lnTo>
                    <a:pt x="132" y="1"/>
                  </a:lnTo>
                  <a:lnTo>
                    <a:pt x="160" y="10"/>
                  </a:lnTo>
                  <a:lnTo>
                    <a:pt x="192" y="24"/>
                  </a:lnTo>
                  <a:lnTo>
                    <a:pt x="230" y="41"/>
                  </a:lnTo>
                  <a:lnTo>
                    <a:pt x="274" y="66"/>
                  </a:lnTo>
                  <a:lnTo>
                    <a:pt x="343" y="108"/>
                  </a:lnTo>
                  <a:lnTo>
                    <a:pt x="410" y="157"/>
                  </a:lnTo>
                  <a:lnTo>
                    <a:pt x="473" y="211"/>
                  </a:lnTo>
                  <a:lnTo>
                    <a:pt x="532" y="272"/>
                  </a:lnTo>
                  <a:lnTo>
                    <a:pt x="584" y="337"/>
                  </a:lnTo>
                  <a:lnTo>
                    <a:pt x="630" y="407"/>
                  </a:lnTo>
                  <a:lnTo>
                    <a:pt x="668" y="480"/>
                  </a:lnTo>
                  <a:lnTo>
                    <a:pt x="698" y="557"/>
                  </a:lnTo>
                  <a:lnTo>
                    <a:pt x="3" y="171"/>
                  </a:lnTo>
                  <a:lnTo>
                    <a:pt x="5" y="166"/>
                  </a:lnTo>
                  <a:lnTo>
                    <a:pt x="5" y="160"/>
                  </a:lnTo>
                  <a:lnTo>
                    <a:pt x="7" y="155"/>
                  </a:lnTo>
                  <a:lnTo>
                    <a:pt x="8" y="152"/>
                  </a:lnTo>
                  <a:lnTo>
                    <a:pt x="22" y="110"/>
                  </a:lnTo>
                  <a:lnTo>
                    <a:pt x="35" y="75"/>
                  </a:lnTo>
                  <a:lnTo>
                    <a:pt x="47" y="47"/>
                  </a:lnTo>
                  <a:lnTo>
                    <a:pt x="61" y="26"/>
                  </a:lnTo>
                  <a:lnTo>
                    <a:pt x="75" y="12"/>
                  </a:lnTo>
                  <a:lnTo>
                    <a:pt x="90" y="1"/>
                  </a:lnTo>
                  <a:lnTo>
                    <a:pt x="11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2" name="Freeform 450"/>
            <p:cNvSpPr>
              <a:spLocks/>
            </p:cNvSpPr>
            <p:nvPr/>
          </p:nvSpPr>
          <p:spPr bwMode="auto">
            <a:xfrm>
              <a:off x="2644" y="2664"/>
              <a:ext cx="737" cy="596"/>
            </a:xfrm>
            <a:custGeom>
              <a:avLst/>
              <a:gdLst/>
              <a:ahLst/>
              <a:cxnLst>
                <a:cxn ang="0">
                  <a:pos x="131" y="0"/>
                </a:cxn>
                <a:cxn ang="0">
                  <a:pos x="158" y="4"/>
                </a:cxn>
                <a:cxn ang="0">
                  <a:pos x="186" y="11"/>
                </a:cxn>
                <a:cxn ang="0">
                  <a:pos x="213" y="21"/>
                </a:cxn>
                <a:cxn ang="0">
                  <a:pos x="238" y="35"/>
                </a:cxn>
                <a:cxn ang="0">
                  <a:pos x="262" y="48"/>
                </a:cxn>
                <a:cxn ang="0">
                  <a:pos x="332" y="88"/>
                </a:cxn>
                <a:cxn ang="0">
                  <a:pos x="400" y="133"/>
                </a:cxn>
                <a:cxn ang="0">
                  <a:pos x="463" y="182"/>
                </a:cxn>
                <a:cxn ang="0">
                  <a:pos x="524" y="236"/>
                </a:cxn>
                <a:cxn ang="0">
                  <a:pos x="578" y="294"/>
                </a:cxn>
                <a:cxn ang="0">
                  <a:pos x="627" y="357"/>
                </a:cxn>
                <a:cxn ang="0">
                  <a:pos x="671" y="425"/>
                </a:cxn>
                <a:cxn ang="0">
                  <a:pos x="707" y="497"/>
                </a:cxn>
                <a:cxn ang="0">
                  <a:pos x="737" y="572"/>
                </a:cxn>
                <a:cxn ang="0">
                  <a:pos x="737" y="582"/>
                </a:cxn>
                <a:cxn ang="0">
                  <a:pos x="732" y="591"/>
                </a:cxn>
                <a:cxn ang="0">
                  <a:pos x="725" y="596"/>
                </a:cxn>
                <a:cxn ang="0">
                  <a:pos x="714" y="596"/>
                </a:cxn>
                <a:cxn ang="0">
                  <a:pos x="706" y="591"/>
                </a:cxn>
                <a:cxn ang="0">
                  <a:pos x="700" y="582"/>
                </a:cxn>
                <a:cxn ang="0">
                  <a:pos x="671" y="505"/>
                </a:cxn>
                <a:cxn ang="0">
                  <a:pos x="631" y="432"/>
                </a:cxn>
                <a:cxn ang="0">
                  <a:pos x="585" y="364"/>
                </a:cxn>
                <a:cxn ang="0">
                  <a:pos x="533" y="299"/>
                </a:cxn>
                <a:cxn ang="0">
                  <a:pos x="473" y="240"/>
                </a:cxn>
                <a:cxn ang="0">
                  <a:pos x="411" y="187"/>
                </a:cxn>
                <a:cxn ang="0">
                  <a:pos x="343" y="138"/>
                </a:cxn>
                <a:cxn ang="0">
                  <a:pos x="273" y="96"/>
                </a:cxn>
                <a:cxn ang="0">
                  <a:pos x="259" y="88"/>
                </a:cxn>
                <a:cxn ang="0">
                  <a:pos x="241" y="77"/>
                </a:cxn>
                <a:cxn ang="0">
                  <a:pos x="220" y="67"/>
                </a:cxn>
                <a:cxn ang="0">
                  <a:pos x="198" y="54"/>
                </a:cxn>
                <a:cxn ang="0">
                  <a:pos x="175" y="46"/>
                </a:cxn>
                <a:cxn ang="0">
                  <a:pos x="154" y="39"/>
                </a:cxn>
                <a:cxn ang="0">
                  <a:pos x="133" y="37"/>
                </a:cxn>
                <a:cxn ang="0">
                  <a:pos x="114" y="42"/>
                </a:cxn>
                <a:cxn ang="0">
                  <a:pos x="100" y="53"/>
                </a:cxn>
                <a:cxn ang="0">
                  <a:pos x="79" y="82"/>
                </a:cxn>
                <a:cxn ang="0">
                  <a:pos x="63" y="116"/>
                </a:cxn>
                <a:cxn ang="0">
                  <a:pos x="53" y="152"/>
                </a:cxn>
                <a:cxn ang="0">
                  <a:pos x="44" y="189"/>
                </a:cxn>
                <a:cxn ang="0">
                  <a:pos x="39" y="224"/>
                </a:cxn>
                <a:cxn ang="0">
                  <a:pos x="37" y="228"/>
                </a:cxn>
                <a:cxn ang="0">
                  <a:pos x="34" y="231"/>
                </a:cxn>
                <a:cxn ang="0">
                  <a:pos x="28" y="235"/>
                </a:cxn>
                <a:cxn ang="0">
                  <a:pos x="25" y="236"/>
                </a:cxn>
                <a:cxn ang="0">
                  <a:pos x="13" y="236"/>
                </a:cxn>
                <a:cxn ang="0">
                  <a:pos x="7" y="233"/>
                </a:cxn>
                <a:cxn ang="0">
                  <a:pos x="4" y="229"/>
                </a:cxn>
                <a:cxn ang="0">
                  <a:pos x="0" y="219"/>
                </a:cxn>
                <a:cxn ang="0">
                  <a:pos x="0" y="189"/>
                </a:cxn>
                <a:cxn ang="0">
                  <a:pos x="4" y="179"/>
                </a:cxn>
                <a:cxn ang="0">
                  <a:pos x="9" y="175"/>
                </a:cxn>
                <a:cxn ang="0">
                  <a:pos x="13" y="158"/>
                </a:cxn>
                <a:cxn ang="0">
                  <a:pos x="32" y="102"/>
                </a:cxn>
                <a:cxn ang="0">
                  <a:pos x="41" y="79"/>
                </a:cxn>
                <a:cxn ang="0">
                  <a:pos x="49" y="58"/>
                </a:cxn>
                <a:cxn ang="0">
                  <a:pos x="63" y="37"/>
                </a:cxn>
                <a:cxn ang="0">
                  <a:pos x="79" y="20"/>
                </a:cxn>
                <a:cxn ang="0">
                  <a:pos x="103" y="6"/>
                </a:cxn>
                <a:cxn ang="0">
                  <a:pos x="131" y="0"/>
                </a:cxn>
              </a:cxnLst>
              <a:rect l="0" t="0" r="r" b="b"/>
              <a:pathLst>
                <a:path w="737" h="596">
                  <a:moveTo>
                    <a:pt x="131" y="0"/>
                  </a:moveTo>
                  <a:lnTo>
                    <a:pt x="158" y="4"/>
                  </a:lnTo>
                  <a:lnTo>
                    <a:pt x="186" y="11"/>
                  </a:lnTo>
                  <a:lnTo>
                    <a:pt x="213" y="21"/>
                  </a:lnTo>
                  <a:lnTo>
                    <a:pt x="238" y="35"/>
                  </a:lnTo>
                  <a:lnTo>
                    <a:pt x="262" y="48"/>
                  </a:lnTo>
                  <a:lnTo>
                    <a:pt x="332" y="88"/>
                  </a:lnTo>
                  <a:lnTo>
                    <a:pt x="400" y="133"/>
                  </a:lnTo>
                  <a:lnTo>
                    <a:pt x="463" y="182"/>
                  </a:lnTo>
                  <a:lnTo>
                    <a:pt x="524" y="236"/>
                  </a:lnTo>
                  <a:lnTo>
                    <a:pt x="578" y="294"/>
                  </a:lnTo>
                  <a:lnTo>
                    <a:pt x="627" y="357"/>
                  </a:lnTo>
                  <a:lnTo>
                    <a:pt x="671" y="425"/>
                  </a:lnTo>
                  <a:lnTo>
                    <a:pt x="707" y="497"/>
                  </a:lnTo>
                  <a:lnTo>
                    <a:pt x="737" y="572"/>
                  </a:lnTo>
                  <a:lnTo>
                    <a:pt x="737" y="582"/>
                  </a:lnTo>
                  <a:lnTo>
                    <a:pt x="732" y="591"/>
                  </a:lnTo>
                  <a:lnTo>
                    <a:pt x="725" y="596"/>
                  </a:lnTo>
                  <a:lnTo>
                    <a:pt x="714" y="596"/>
                  </a:lnTo>
                  <a:lnTo>
                    <a:pt x="706" y="591"/>
                  </a:lnTo>
                  <a:lnTo>
                    <a:pt x="700" y="582"/>
                  </a:lnTo>
                  <a:lnTo>
                    <a:pt x="671" y="505"/>
                  </a:lnTo>
                  <a:lnTo>
                    <a:pt x="631" y="432"/>
                  </a:lnTo>
                  <a:lnTo>
                    <a:pt x="585" y="364"/>
                  </a:lnTo>
                  <a:lnTo>
                    <a:pt x="533" y="299"/>
                  </a:lnTo>
                  <a:lnTo>
                    <a:pt x="473" y="240"/>
                  </a:lnTo>
                  <a:lnTo>
                    <a:pt x="411" y="187"/>
                  </a:lnTo>
                  <a:lnTo>
                    <a:pt x="343" y="138"/>
                  </a:lnTo>
                  <a:lnTo>
                    <a:pt x="273" y="96"/>
                  </a:lnTo>
                  <a:lnTo>
                    <a:pt x="259" y="88"/>
                  </a:lnTo>
                  <a:lnTo>
                    <a:pt x="241" y="77"/>
                  </a:lnTo>
                  <a:lnTo>
                    <a:pt x="220" y="67"/>
                  </a:lnTo>
                  <a:lnTo>
                    <a:pt x="198" y="54"/>
                  </a:lnTo>
                  <a:lnTo>
                    <a:pt x="175" y="46"/>
                  </a:lnTo>
                  <a:lnTo>
                    <a:pt x="154" y="39"/>
                  </a:lnTo>
                  <a:lnTo>
                    <a:pt x="133" y="37"/>
                  </a:lnTo>
                  <a:lnTo>
                    <a:pt x="114" y="42"/>
                  </a:lnTo>
                  <a:lnTo>
                    <a:pt x="100" y="53"/>
                  </a:lnTo>
                  <a:lnTo>
                    <a:pt x="79" y="82"/>
                  </a:lnTo>
                  <a:lnTo>
                    <a:pt x="63" y="116"/>
                  </a:lnTo>
                  <a:lnTo>
                    <a:pt x="53" y="152"/>
                  </a:lnTo>
                  <a:lnTo>
                    <a:pt x="44" y="189"/>
                  </a:lnTo>
                  <a:lnTo>
                    <a:pt x="39" y="224"/>
                  </a:lnTo>
                  <a:lnTo>
                    <a:pt x="37" y="228"/>
                  </a:lnTo>
                  <a:lnTo>
                    <a:pt x="34" y="231"/>
                  </a:lnTo>
                  <a:lnTo>
                    <a:pt x="28" y="235"/>
                  </a:lnTo>
                  <a:lnTo>
                    <a:pt x="25" y="236"/>
                  </a:lnTo>
                  <a:lnTo>
                    <a:pt x="13" y="236"/>
                  </a:lnTo>
                  <a:lnTo>
                    <a:pt x="7" y="233"/>
                  </a:lnTo>
                  <a:lnTo>
                    <a:pt x="4" y="229"/>
                  </a:lnTo>
                  <a:lnTo>
                    <a:pt x="0" y="219"/>
                  </a:lnTo>
                  <a:lnTo>
                    <a:pt x="0" y="189"/>
                  </a:lnTo>
                  <a:lnTo>
                    <a:pt x="4" y="179"/>
                  </a:lnTo>
                  <a:lnTo>
                    <a:pt x="9" y="175"/>
                  </a:lnTo>
                  <a:lnTo>
                    <a:pt x="13" y="158"/>
                  </a:lnTo>
                  <a:lnTo>
                    <a:pt x="32" y="102"/>
                  </a:lnTo>
                  <a:lnTo>
                    <a:pt x="41" y="79"/>
                  </a:lnTo>
                  <a:lnTo>
                    <a:pt x="49" y="58"/>
                  </a:lnTo>
                  <a:lnTo>
                    <a:pt x="63" y="37"/>
                  </a:lnTo>
                  <a:lnTo>
                    <a:pt x="79" y="20"/>
                  </a:lnTo>
                  <a:lnTo>
                    <a:pt x="103" y="6"/>
                  </a:lnTo>
                  <a:lnTo>
                    <a:pt x="1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3" name="Freeform 451"/>
            <p:cNvSpPr>
              <a:spLocks/>
            </p:cNvSpPr>
            <p:nvPr/>
          </p:nvSpPr>
          <p:spPr bwMode="auto">
            <a:xfrm>
              <a:off x="3400" y="2551"/>
              <a:ext cx="746" cy="321"/>
            </a:xfrm>
            <a:custGeom>
              <a:avLst/>
              <a:gdLst/>
              <a:ahLst/>
              <a:cxnLst>
                <a:cxn ang="0">
                  <a:pos x="122" y="0"/>
                </a:cxn>
                <a:cxn ang="0">
                  <a:pos x="149" y="28"/>
                </a:cxn>
                <a:cxn ang="0">
                  <a:pos x="180" y="50"/>
                </a:cxn>
                <a:cxn ang="0">
                  <a:pos x="215" y="71"/>
                </a:cxn>
                <a:cxn ang="0">
                  <a:pos x="253" y="87"/>
                </a:cxn>
                <a:cxn ang="0">
                  <a:pos x="295" y="103"/>
                </a:cxn>
                <a:cxn ang="0">
                  <a:pos x="339" y="115"/>
                </a:cxn>
                <a:cxn ang="0">
                  <a:pos x="384" y="127"/>
                </a:cxn>
                <a:cxn ang="0">
                  <a:pos x="430" y="138"/>
                </a:cxn>
                <a:cxn ang="0">
                  <a:pos x="475" y="150"/>
                </a:cxn>
                <a:cxn ang="0">
                  <a:pos x="519" y="161"/>
                </a:cxn>
                <a:cxn ang="0">
                  <a:pos x="562" y="174"/>
                </a:cxn>
                <a:cxn ang="0">
                  <a:pos x="602" y="190"/>
                </a:cxn>
                <a:cxn ang="0">
                  <a:pos x="641" y="208"/>
                </a:cxn>
                <a:cxn ang="0">
                  <a:pos x="674" y="230"/>
                </a:cxn>
                <a:cxn ang="0">
                  <a:pos x="704" y="255"/>
                </a:cxn>
                <a:cxn ang="0">
                  <a:pos x="728" y="286"/>
                </a:cxn>
                <a:cxn ang="0">
                  <a:pos x="746" y="321"/>
                </a:cxn>
                <a:cxn ang="0">
                  <a:pos x="0" y="161"/>
                </a:cxn>
                <a:cxn ang="0">
                  <a:pos x="19" y="129"/>
                </a:cxn>
                <a:cxn ang="0">
                  <a:pos x="72" y="59"/>
                </a:cxn>
                <a:cxn ang="0">
                  <a:pos x="98" y="26"/>
                </a:cxn>
                <a:cxn ang="0">
                  <a:pos x="122" y="0"/>
                </a:cxn>
              </a:cxnLst>
              <a:rect l="0" t="0" r="r" b="b"/>
              <a:pathLst>
                <a:path w="746" h="321">
                  <a:moveTo>
                    <a:pt x="122" y="0"/>
                  </a:moveTo>
                  <a:lnTo>
                    <a:pt x="149" y="28"/>
                  </a:lnTo>
                  <a:lnTo>
                    <a:pt x="180" y="50"/>
                  </a:lnTo>
                  <a:lnTo>
                    <a:pt x="215" y="71"/>
                  </a:lnTo>
                  <a:lnTo>
                    <a:pt x="253" y="87"/>
                  </a:lnTo>
                  <a:lnTo>
                    <a:pt x="295" y="103"/>
                  </a:lnTo>
                  <a:lnTo>
                    <a:pt x="339" y="115"/>
                  </a:lnTo>
                  <a:lnTo>
                    <a:pt x="384" y="127"/>
                  </a:lnTo>
                  <a:lnTo>
                    <a:pt x="430" y="138"/>
                  </a:lnTo>
                  <a:lnTo>
                    <a:pt x="475" y="150"/>
                  </a:lnTo>
                  <a:lnTo>
                    <a:pt x="519" y="161"/>
                  </a:lnTo>
                  <a:lnTo>
                    <a:pt x="562" y="174"/>
                  </a:lnTo>
                  <a:lnTo>
                    <a:pt x="602" y="190"/>
                  </a:lnTo>
                  <a:lnTo>
                    <a:pt x="641" y="208"/>
                  </a:lnTo>
                  <a:lnTo>
                    <a:pt x="674" y="230"/>
                  </a:lnTo>
                  <a:lnTo>
                    <a:pt x="704" y="255"/>
                  </a:lnTo>
                  <a:lnTo>
                    <a:pt x="728" y="286"/>
                  </a:lnTo>
                  <a:lnTo>
                    <a:pt x="746" y="321"/>
                  </a:lnTo>
                  <a:lnTo>
                    <a:pt x="0" y="161"/>
                  </a:lnTo>
                  <a:lnTo>
                    <a:pt x="19" y="129"/>
                  </a:lnTo>
                  <a:lnTo>
                    <a:pt x="72" y="59"/>
                  </a:lnTo>
                  <a:lnTo>
                    <a:pt x="98" y="26"/>
                  </a:lnTo>
                  <a:lnTo>
                    <a:pt x="12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4" name="Freeform 452"/>
            <p:cNvSpPr>
              <a:spLocks/>
            </p:cNvSpPr>
            <p:nvPr/>
          </p:nvSpPr>
          <p:spPr bwMode="auto">
            <a:xfrm>
              <a:off x="3379" y="2533"/>
              <a:ext cx="787" cy="357"/>
            </a:xfrm>
            <a:custGeom>
              <a:avLst/>
              <a:gdLst/>
              <a:ahLst/>
              <a:cxnLst>
                <a:cxn ang="0">
                  <a:pos x="138" y="0"/>
                </a:cxn>
                <a:cxn ang="0">
                  <a:pos x="149" y="0"/>
                </a:cxn>
                <a:cxn ang="0">
                  <a:pos x="157" y="5"/>
                </a:cxn>
                <a:cxn ang="0">
                  <a:pos x="187" y="35"/>
                </a:cxn>
                <a:cxn ang="0">
                  <a:pos x="220" y="60"/>
                </a:cxn>
                <a:cxn ang="0">
                  <a:pos x="259" y="81"/>
                </a:cxn>
                <a:cxn ang="0">
                  <a:pos x="299" y="96"/>
                </a:cxn>
                <a:cxn ang="0">
                  <a:pos x="341" y="110"/>
                </a:cxn>
                <a:cxn ang="0">
                  <a:pos x="383" y="121"/>
                </a:cxn>
                <a:cxn ang="0">
                  <a:pos x="426" y="131"/>
                </a:cxn>
                <a:cxn ang="0">
                  <a:pos x="468" y="140"/>
                </a:cxn>
                <a:cxn ang="0">
                  <a:pos x="508" y="151"/>
                </a:cxn>
                <a:cxn ang="0">
                  <a:pos x="592" y="175"/>
                </a:cxn>
                <a:cxn ang="0">
                  <a:pos x="632" y="192"/>
                </a:cxn>
                <a:cxn ang="0">
                  <a:pos x="671" y="212"/>
                </a:cxn>
                <a:cxn ang="0">
                  <a:pos x="705" y="234"/>
                </a:cxn>
                <a:cxn ang="0">
                  <a:pos x="739" y="262"/>
                </a:cxn>
                <a:cxn ang="0">
                  <a:pos x="765" y="296"/>
                </a:cxn>
                <a:cxn ang="0">
                  <a:pos x="786" y="334"/>
                </a:cxn>
                <a:cxn ang="0">
                  <a:pos x="787" y="345"/>
                </a:cxn>
                <a:cxn ang="0">
                  <a:pos x="782" y="352"/>
                </a:cxn>
                <a:cxn ang="0">
                  <a:pos x="774" y="357"/>
                </a:cxn>
                <a:cxn ang="0">
                  <a:pos x="765" y="357"/>
                </a:cxn>
                <a:cxn ang="0">
                  <a:pos x="756" y="353"/>
                </a:cxn>
                <a:cxn ang="0">
                  <a:pos x="749" y="345"/>
                </a:cxn>
                <a:cxn ang="0">
                  <a:pos x="732" y="311"/>
                </a:cxn>
                <a:cxn ang="0">
                  <a:pos x="709" y="285"/>
                </a:cxn>
                <a:cxn ang="0">
                  <a:pos x="681" y="261"/>
                </a:cxn>
                <a:cxn ang="0">
                  <a:pos x="650" y="241"/>
                </a:cxn>
                <a:cxn ang="0">
                  <a:pos x="616" y="226"/>
                </a:cxn>
                <a:cxn ang="0">
                  <a:pos x="582" y="212"/>
                </a:cxn>
                <a:cxn ang="0">
                  <a:pos x="545" y="199"/>
                </a:cxn>
                <a:cxn ang="0">
                  <a:pos x="508" y="191"/>
                </a:cxn>
                <a:cxn ang="0">
                  <a:pos x="438" y="173"/>
                </a:cxn>
                <a:cxn ang="0">
                  <a:pos x="398" y="163"/>
                </a:cxn>
                <a:cxn ang="0">
                  <a:pos x="356" y="152"/>
                </a:cxn>
                <a:cxn ang="0">
                  <a:pos x="313" y="140"/>
                </a:cxn>
                <a:cxn ang="0">
                  <a:pos x="271" y="126"/>
                </a:cxn>
                <a:cxn ang="0">
                  <a:pos x="231" y="110"/>
                </a:cxn>
                <a:cxn ang="0">
                  <a:pos x="194" y="88"/>
                </a:cxn>
                <a:cxn ang="0">
                  <a:pos x="159" y="63"/>
                </a:cxn>
                <a:cxn ang="0">
                  <a:pos x="143" y="47"/>
                </a:cxn>
                <a:cxn ang="0">
                  <a:pos x="114" y="81"/>
                </a:cxn>
                <a:cxn ang="0">
                  <a:pos x="74" y="133"/>
                </a:cxn>
                <a:cxn ang="0">
                  <a:pos x="37" y="189"/>
                </a:cxn>
                <a:cxn ang="0">
                  <a:pos x="30" y="196"/>
                </a:cxn>
                <a:cxn ang="0">
                  <a:pos x="19" y="198"/>
                </a:cxn>
                <a:cxn ang="0">
                  <a:pos x="11" y="196"/>
                </a:cxn>
                <a:cxn ang="0">
                  <a:pos x="4" y="189"/>
                </a:cxn>
                <a:cxn ang="0">
                  <a:pos x="0" y="180"/>
                </a:cxn>
                <a:cxn ang="0">
                  <a:pos x="4" y="170"/>
                </a:cxn>
                <a:cxn ang="0">
                  <a:pos x="42" y="112"/>
                </a:cxn>
                <a:cxn ang="0">
                  <a:pos x="84" y="56"/>
                </a:cxn>
                <a:cxn ang="0">
                  <a:pos x="129" y="5"/>
                </a:cxn>
                <a:cxn ang="0">
                  <a:pos x="138" y="0"/>
                </a:cxn>
              </a:cxnLst>
              <a:rect l="0" t="0" r="r" b="b"/>
              <a:pathLst>
                <a:path w="787" h="357">
                  <a:moveTo>
                    <a:pt x="138" y="0"/>
                  </a:moveTo>
                  <a:lnTo>
                    <a:pt x="149" y="0"/>
                  </a:lnTo>
                  <a:lnTo>
                    <a:pt x="157" y="5"/>
                  </a:lnTo>
                  <a:lnTo>
                    <a:pt x="187" y="35"/>
                  </a:lnTo>
                  <a:lnTo>
                    <a:pt x="220" y="60"/>
                  </a:lnTo>
                  <a:lnTo>
                    <a:pt x="259" y="81"/>
                  </a:lnTo>
                  <a:lnTo>
                    <a:pt x="299" y="96"/>
                  </a:lnTo>
                  <a:lnTo>
                    <a:pt x="341" y="110"/>
                  </a:lnTo>
                  <a:lnTo>
                    <a:pt x="383" y="121"/>
                  </a:lnTo>
                  <a:lnTo>
                    <a:pt x="426" y="131"/>
                  </a:lnTo>
                  <a:lnTo>
                    <a:pt x="468" y="140"/>
                  </a:lnTo>
                  <a:lnTo>
                    <a:pt x="508" y="151"/>
                  </a:lnTo>
                  <a:lnTo>
                    <a:pt x="592" y="175"/>
                  </a:lnTo>
                  <a:lnTo>
                    <a:pt x="632" y="192"/>
                  </a:lnTo>
                  <a:lnTo>
                    <a:pt x="671" y="212"/>
                  </a:lnTo>
                  <a:lnTo>
                    <a:pt x="705" y="234"/>
                  </a:lnTo>
                  <a:lnTo>
                    <a:pt x="739" y="262"/>
                  </a:lnTo>
                  <a:lnTo>
                    <a:pt x="765" y="296"/>
                  </a:lnTo>
                  <a:lnTo>
                    <a:pt x="786" y="334"/>
                  </a:lnTo>
                  <a:lnTo>
                    <a:pt x="787" y="345"/>
                  </a:lnTo>
                  <a:lnTo>
                    <a:pt x="782" y="352"/>
                  </a:lnTo>
                  <a:lnTo>
                    <a:pt x="774" y="357"/>
                  </a:lnTo>
                  <a:lnTo>
                    <a:pt x="765" y="357"/>
                  </a:lnTo>
                  <a:lnTo>
                    <a:pt x="756" y="353"/>
                  </a:lnTo>
                  <a:lnTo>
                    <a:pt x="749" y="345"/>
                  </a:lnTo>
                  <a:lnTo>
                    <a:pt x="732" y="311"/>
                  </a:lnTo>
                  <a:lnTo>
                    <a:pt x="709" y="285"/>
                  </a:lnTo>
                  <a:lnTo>
                    <a:pt x="681" y="261"/>
                  </a:lnTo>
                  <a:lnTo>
                    <a:pt x="650" y="241"/>
                  </a:lnTo>
                  <a:lnTo>
                    <a:pt x="616" y="226"/>
                  </a:lnTo>
                  <a:lnTo>
                    <a:pt x="582" y="212"/>
                  </a:lnTo>
                  <a:lnTo>
                    <a:pt x="545" y="199"/>
                  </a:lnTo>
                  <a:lnTo>
                    <a:pt x="508" y="191"/>
                  </a:lnTo>
                  <a:lnTo>
                    <a:pt x="438" y="173"/>
                  </a:lnTo>
                  <a:lnTo>
                    <a:pt x="398" y="163"/>
                  </a:lnTo>
                  <a:lnTo>
                    <a:pt x="356" y="152"/>
                  </a:lnTo>
                  <a:lnTo>
                    <a:pt x="313" y="140"/>
                  </a:lnTo>
                  <a:lnTo>
                    <a:pt x="271" y="126"/>
                  </a:lnTo>
                  <a:lnTo>
                    <a:pt x="231" y="110"/>
                  </a:lnTo>
                  <a:lnTo>
                    <a:pt x="194" y="88"/>
                  </a:lnTo>
                  <a:lnTo>
                    <a:pt x="159" y="63"/>
                  </a:lnTo>
                  <a:lnTo>
                    <a:pt x="143" y="47"/>
                  </a:lnTo>
                  <a:lnTo>
                    <a:pt x="114" y="81"/>
                  </a:lnTo>
                  <a:lnTo>
                    <a:pt x="74" y="133"/>
                  </a:lnTo>
                  <a:lnTo>
                    <a:pt x="37" y="189"/>
                  </a:lnTo>
                  <a:lnTo>
                    <a:pt x="30" y="196"/>
                  </a:lnTo>
                  <a:lnTo>
                    <a:pt x="19" y="198"/>
                  </a:lnTo>
                  <a:lnTo>
                    <a:pt x="11" y="196"/>
                  </a:lnTo>
                  <a:lnTo>
                    <a:pt x="4" y="189"/>
                  </a:lnTo>
                  <a:lnTo>
                    <a:pt x="0" y="180"/>
                  </a:lnTo>
                  <a:lnTo>
                    <a:pt x="4" y="170"/>
                  </a:lnTo>
                  <a:lnTo>
                    <a:pt x="42" y="112"/>
                  </a:lnTo>
                  <a:lnTo>
                    <a:pt x="84" y="56"/>
                  </a:lnTo>
                  <a:lnTo>
                    <a:pt x="129" y="5"/>
                  </a:lnTo>
                  <a:lnTo>
                    <a:pt x="1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5" name="Freeform 453"/>
            <p:cNvSpPr>
              <a:spLocks/>
            </p:cNvSpPr>
            <p:nvPr/>
          </p:nvSpPr>
          <p:spPr bwMode="auto">
            <a:xfrm>
              <a:off x="3578" y="2619"/>
              <a:ext cx="143" cy="613"/>
            </a:xfrm>
            <a:custGeom>
              <a:avLst/>
              <a:gdLst/>
              <a:ahLst/>
              <a:cxnLst>
                <a:cxn ang="0">
                  <a:pos x="121" y="0"/>
                </a:cxn>
                <a:cxn ang="0">
                  <a:pos x="131" y="0"/>
                </a:cxn>
                <a:cxn ang="0">
                  <a:pos x="140" y="5"/>
                </a:cxn>
                <a:cxn ang="0">
                  <a:pos x="143" y="12"/>
                </a:cxn>
                <a:cxn ang="0">
                  <a:pos x="143" y="23"/>
                </a:cxn>
                <a:cxn ang="0">
                  <a:pos x="105" y="133"/>
                </a:cxn>
                <a:cxn ang="0">
                  <a:pos x="74" y="246"/>
                </a:cxn>
                <a:cxn ang="0">
                  <a:pos x="53" y="362"/>
                </a:cxn>
                <a:cxn ang="0">
                  <a:pos x="40" y="477"/>
                </a:cxn>
                <a:cxn ang="0">
                  <a:pos x="39" y="594"/>
                </a:cxn>
                <a:cxn ang="0">
                  <a:pos x="37" y="605"/>
                </a:cxn>
                <a:cxn ang="0">
                  <a:pos x="30" y="610"/>
                </a:cxn>
                <a:cxn ang="0">
                  <a:pos x="21" y="613"/>
                </a:cxn>
                <a:cxn ang="0">
                  <a:pos x="11" y="610"/>
                </a:cxn>
                <a:cxn ang="0">
                  <a:pos x="4" y="605"/>
                </a:cxn>
                <a:cxn ang="0">
                  <a:pos x="0" y="594"/>
                </a:cxn>
                <a:cxn ang="0">
                  <a:pos x="2" y="475"/>
                </a:cxn>
                <a:cxn ang="0">
                  <a:pos x="14" y="356"/>
                </a:cxn>
                <a:cxn ang="0">
                  <a:pos x="35" y="239"/>
                </a:cxn>
                <a:cxn ang="0">
                  <a:pos x="67" y="124"/>
                </a:cxn>
                <a:cxn ang="0">
                  <a:pos x="105" y="12"/>
                </a:cxn>
                <a:cxn ang="0">
                  <a:pos x="112" y="3"/>
                </a:cxn>
                <a:cxn ang="0">
                  <a:pos x="121" y="0"/>
                </a:cxn>
              </a:cxnLst>
              <a:rect l="0" t="0" r="r" b="b"/>
              <a:pathLst>
                <a:path w="143" h="613">
                  <a:moveTo>
                    <a:pt x="121" y="0"/>
                  </a:moveTo>
                  <a:lnTo>
                    <a:pt x="131" y="0"/>
                  </a:lnTo>
                  <a:lnTo>
                    <a:pt x="140" y="5"/>
                  </a:lnTo>
                  <a:lnTo>
                    <a:pt x="143" y="12"/>
                  </a:lnTo>
                  <a:lnTo>
                    <a:pt x="143" y="23"/>
                  </a:lnTo>
                  <a:lnTo>
                    <a:pt x="105" y="133"/>
                  </a:lnTo>
                  <a:lnTo>
                    <a:pt x="74" y="246"/>
                  </a:lnTo>
                  <a:lnTo>
                    <a:pt x="53" y="362"/>
                  </a:lnTo>
                  <a:lnTo>
                    <a:pt x="40" y="477"/>
                  </a:lnTo>
                  <a:lnTo>
                    <a:pt x="39" y="594"/>
                  </a:lnTo>
                  <a:lnTo>
                    <a:pt x="37" y="605"/>
                  </a:lnTo>
                  <a:lnTo>
                    <a:pt x="30" y="610"/>
                  </a:lnTo>
                  <a:lnTo>
                    <a:pt x="21" y="613"/>
                  </a:lnTo>
                  <a:lnTo>
                    <a:pt x="11" y="610"/>
                  </a:lnTo>
                  <a:lnTo>
                    <a:pt x="4" y="605"/>
                  </a:lnTo>
                  <a:lnTo>
                    <a:pt x="0" y="594"/>
                  </a:lnTo>
                  <a:lnTo>
                    <a:pt x="2" y="475"/>
                  </a:lnTo>
                  <a:lnTo>
                    <a:pt x="14" y="356"/>
                  </a:lnTo>
                  <a:lnTo>
                    <a:pt x="35" y="239"/>
                  </a:lnTo>
                  <a:lnTo>
                    <a:pt x="67" y="124"/>
                  </a:lnTo>
                  <a:lnTo>
                    <a:pt x="105" y="12"/>
                  </a:lnTo>
                  <a:lnTo>
                    <a:pt x="112" y="3"/>
                  </a:lnTo>
                  <a:lnTo>
                    <a:pt x="1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6" name="Freeform 454"/>
            <p:cNvSpPr>
              <a:spLocks/>
            </p:cNvSpPr>
            <p:nvPr/>
          </p:nvSpPr>
          <p:spPr bwMode="auto">
            <a:xfrm>
              <a:off x="3542" y="2598"/>
              <a:ext cx="47" cy="49"/>
            </a:xfrm>
            <a:custGeom>
              <a:avLst/>
              <a:gdLst/>
              <a:ahLst/>
              <a:cxnLst>
                <a:cxn ang="0">
                  <a:pos x="19" y="0"/>
                </a:cxn>
                <a:cxn ang="0">
                  <a:pos x="29" y="3"/>
                </a:cxn>
                <a:cxn ang="0">
                  <a:pos x="35" y="9"/>
                </a:cxn>
                <a:cxn ang="0">
                  <a:pos x="36" y="14"/>
                </a:cxn>
                <a:cxn ang="0">
                  <a:pos x="38" y="14"/>
                </a:cxn>
                <a:cxn ang="0">
                  <a:pos x="43" y="19"/>
                </a:cxn>
                <a:cxn ang="0">
                  <a:pos x="47" y="30"/>
                </a:cxn>
                <a:cxn ang="0">
                  <a:pos x="43" y="40"/>
                </a:cxn>
                <a:cxn ang="0">
                  <a:pos x="38" y="45"/>
                </a:cxn>
                <a:cxn ang="0">
                  <a:pos x="28" y="49"/>
                </a:cxn>
                <a:cxn ang="0">
                  <a:pos x="22" y="49"/>
                </a:cxn>
                <a:cxn ang="0">
                  <a:pos x="12" y="45"/>
                </a:cxn>
                <a:cxn ang="0">
                  <a:pos x="7" y="42"/>
                </a:cxn>
                <a:cxn ang="0">
                  <a:pos x="3" y="37"/>
                </a:cxn>
                <a:cxn ang="0">
                  <a:pos x="0" y="26"/>
                </a:cxn>
                <a:cxn ang="0">
                  <a:pos x="0" y="19"/>
                </a:cxn>
                <a:cxn ang="0">
                  <a:pos x="3" y="9"/>
                </a:cxn>
                <a:cxn ang="0">
                  <a:pos x="8" y="3"/>
                </a:cxn>
                <a:cxn ang="0">
                  <a:pos x="19" y="0"/>
                </a:cxn>
              </a:cxnLst>
              <a:rect l="0" t="0" r="r" b="b"/>
              <a:pathLst>
                <a:path w="47" h="49">
                  <a:moveTo>
                    <a:pt x="19" y="0"/>
                  </a:moveTo>
                  <a:lnTo>
                    <a:pt x="29" y="3"/>
                  </a:lnTo>
                  <a:lnTo>
                    <a:pt x="35" y="9"/>
                  </a:lnTo>
                  <a:lnTo>
                    <a:pt x="36" y="14"/>
                  </a:lnTo>
                  <a:lnTo>
                    <a:pt x="38" y="14"/>
                  </a:lnTo>
                  <a:lnTo>
                    <a:pt x="43" y="19"/>
                  </a:lnTo>
                  <a:lnTo>
                    <a:pt x="47" y="30"/>
                  </a:lnTo>
                  <a:lnTo>
                    <a:pt x="43" y="40"/>
                  </a:lnTo>
                  <a:lnTo>
                    <a:pt x="38" y="45"/>
                  </a:lnTo>
                  <a:lnTo>
                    <a:pt x="28" y="49"/>
                  </a:lnTo>
                  <a:lnTo>
                    <a:pt x="22" y="49"/>
                  </a:lnTo>
                  <a:lnTo>
                    <a:pt x="12" y="45"/>
                  </a:lnTo>
                  <a:lnTo>
                    <a:pt x="7" y="42"/>
                  </a:lnTo>
                  <a:lnTo>
                    <a:pt x="3" y="37"/>
                  </a:lnTo>
                  <a:lnTo>
                    <a:pt x="0" y="26"/>
                  </a:lnTo>
                  <a:lnTo>
                    <a:pt x="0" y="19"/>
                  </a:lnTo>
                  <a:lnTo>
                    <a:pt x="3" y="9"/>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7" name="Freeform 455"/>
            <p:cNvSpPr>
              <a:spLocks/>
            </p:cNvSpPr>
            <p:nvPr/>
          </p:nvSpPr>
          <p:spPr bwMode="auto">
            <a:xfrm>
              <a:off x="3500" y="2600"/>
              <a:ext cx="89" cy="613"/>
            </a:xfrm>
            <a:custGeom>
              <a:avLst/>
              <a:gdLst/>
              <a:ahLst/>
              <a:cxnLst>
                <a:cxn ang="0">
                  <a:pos x="68" y="0"/>
                </a:cxn>
                <a:cxn ang="0">
                  <a:pos x="78" y="1"/>
                </a:cxn>
                <a:cxn ang="0">
                  <a:pos x="85" y="7"/>
                </a:cxn>
                <a:cxn ang="0">
                  <a:pos x="89" y="17"/>
                </a:cxn>
                <a:cxn ang="0">
                  <a:pos x="89" y="84"/>
                </a:cxn>
                <a:cxn ang="0">
                  <a:pos x="80" y="150"/>
                </a:cxn>
                <a:cxn ang="0">
                  <a:pos x="70" y="216"/>
                </a:cxn>
                <a:cxn ang="0">
                  <a:pos x="57" y="283"/>
                </a:cxn>
                <a:cxn ang="0">
                  <a:pos x="49" y="344"/>
                </a:cxn>
                <a:cxn ang="0">
                  <a:pos x="42" y="405"/>
                </a:cxn>
                <a:cxn ang="0">
                  <a:pos x="38" y="466"/>
                </a:cxn>
                <a:cxn ang="0">
                  <a:pos x="40" y="527"/>
                </a:cxn>
                <a:cxn ang="0">
                  <a:pos x="50" y="589"/>
                </a:cxn>
                <a:cxn ang="0">
                  <a:pos x="50" y="599"/>
                </a:cxn>
                <a:cxn ang="0">
                  <a:pos x="45" y="608"/>
                </a:cxn>
                <a:cxn ang="0">
                  <a:pos x="36" y="613"/>
                </a:cxn>
                <a:cxn ang="0">
                  <a:pos x="28" y="613"/>
                </a:cxn>
                <a:cxn ang="0">
                  <a:pos x="19" y="608"/>
                </a:cxn>
                <a:cxn ang="0">
                  <a:pos x="14" y="599"/>
                </a:cxn>
                <a:cxn ang="0">
                  <a:pos x="3" y="538"/>
                </a:cxn>
                <a:cxn ang="0">
                  <a:pos x="0" y="479"/>
                </a:cxn>
                <a:cxn ang="0">
                  <a:pos x="1" y="416"/>
                </a:cxn>
                <a:cxn ang="0">
                  <a:pos x="8" y="356"/>
                </a:cxn>
                <a:cxn ang="0">
                  <a:pos x="17" y="295"/>
                </a:cxn>
                <a:cxn ang="0">
                  <a:pos x="29" y="227"/>
                </a:cxn>
                <a:cxn ang="0">
                  <a:pos x="42" y="157"/>
                </a:cxn>
                <a:cxn ang="0">
                  <a:pos x="49" y="87"/>
                </a:cxn>
                <a:cxn ang="0">
                  <a:pos x="50" y="17"/>
                </a:cxn>
                <a:cxn ang="0">
                  <a:pos x="52" y="7"/>
                </a:cxn>
                <a:cxn ang="0">
                  <a:pos x="59" y="1"/>
                </a:cxn>
                <a:cxn ang="0">
                  <a:pos x="68" y="0"/>
                </a:cxn>
              </a:cxnLst>
              <a:rect l="0" t="0" r="r" b="b"/>
              <a:pathLst>
                <a:path w="89" h="613">
                  <a:moveTo>
                    <a:pt x="68" y="0"/>
                  </a:moveTo>
                  <a:lnTo>
                    <a:pt x="78" y="1"/>
                  </a:lnTo>
                  <a:lnTo>
                    <a:pt x="85" y="7"/>
                  </a:lnTo>
                  <a:lnTo>
                    <a:pt x="89" y="17"/>
                  </a:lnTo>
                  <a:lnTo>
                    <a:pt x="89" y="84"/>
                  </a:lnTo>
                  <a:lnTo>
                    <a:pt x="80" y="150"/>
                  </a:lnTo>
                  <a:lnTo>
                    <a:pt x="70" y="216"/>
                  </a:lnTo>
                  <a:lnTo>
                    <a:pt x="57" y="283"/>
                  </a:lnTo>
                  <a:lnTo>
                    <a:pt x="49" y="344"/>
                  </a:lnTo>
                  <a:lnTo>
                    <a:pt x="42" y="405"/>
                  </a:lnTo>
                  <a:lnTo>
                    <a:pt x="38" y="466"/>
                  </a:lnTo>
                  <a:lnTo>
                    <a:pt x="40" y="527"/>
                  </a:lnTo>
                  <a:lnTo>
                    <a:pt x="50" y="589"/>
                  </a:lnTo>
                  <a:lnTo>
                    <a:pt x="50" y="599"/>
                  </a:lnTo>
                  <a:lnTo>
                    <a:pt x="45" y="608"/>
                  </a:lnTo>
                  <a:lnTo>
                    <a:pt x="36" y="613"/>
                  </a:lnTo>
                  <a:lnTo>
                    <a:pt x="28" y="613"/>
                  </a:lnTo>
                  <a:lnTo>
                    <a:pt x="19" y="608"/>
                  </a:lnTo>
                  <a:lnTo>
                    <a:pt x="14" y="599"/>
                  </a:lnTo>
                  <a:lnTo>
                    <a:pt x="3" y="538"/>
                  </a:lnTo>
                  <a:lnTo>
                    <a:pt x="0" y="479"/>
                  </a:lnTo>
                  <a:lnTo>
                    <a:pt x="1" y="416"/>
                  </a:lnTo>
                  <a:lnTo>
                    <a:pt x="8" y="356"/>
                  </a:lnTo>
                  <a:lnTo>
                    <a:pt x="17" y="295"/>
                  </a:lnTo>
                  <a:lnTo>
                    <a:pt x="29" y="227"/>
                  </a:lnTo>
                  <a:lnTo>
                    <a:pt x="42" y="157"/>
                  </a:lnTo>
                  <a:lnTo>
                    <a:pt x="49" y="87"/>
                  </a:lnTo>
                  <a:lnTo>
                    <a:pt x="50" y="17"/>
                  </a:lnTo>
                  <a:lnTo>
                    <a:pt x="52" y="7"/>
                  </a:lnTo>
                  <a:lnTo>
                    <a:pt x="59" y="1"/>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8" name="Freeform 456"/>
            <p:cNvSpPr>
              <a:spLocks/>
            </p:cNvSpPr>
            <p:nvPr/>
          </p:nvSpPr>
          <p:spPr bwMode="auto">
            <a:xfrm>
              <a:off x="3713" y="2703"/>
              <a:ext cx="158" cy="358"/>
            </a:xfrm>
            <a:custGeom>
              <a:avLst/>
              <a:gdLst/>
              <a:ahLst/>
              <a:cxnLst>
                <a:cxn ang="0">
                  <a:pos x="141" y="0"/>
                </a:cxn>
                <a:cxn ang="0">
                  <a:pos x="150" y="2"/>
                </a:cxn>
                <a:cxn ang="0">
                  <a:pos x="157" y="9"/>
                </a:cxn>
                <a:cxn ang="0">
                  <a:pos x="158" y="24"/>
                </a:cxn>
                <a:cxn ang="0">
                  <a:pos x="155" y="40"/>
                </a:cxn>
                <a:cxn ang="0">
                  <a:pos x="150" y="56"/>
                </a:cxn>
                <a:cxn ang="0">
                  <a:pos x="132" y="103"/>
                </a:cxn>
                <a:cxn ang="0">
                  <a:pos x="113" y="148"/>
                </a:cxn>
                <a:cxn ang="0">
                  <a:pos x="85" y="213"/>
                </a:cxn>
                <a:cxn ang="0">
                  <a:pos x="57" y="279"/>
                </a:cxn>
                <a:cxn ang="0">
                  <a:pos x="36" y="346"/>
                </a:cxn>
                <a:cxn ang="0">
                  <a:pos x="31" y="355"/>
                </a:cxn>
                <a:cxn ang="0">
                  <a:pos x="22" y="358"/>
                </a:cxn>
                <a:cxn ang="0">
                  <a:pos x="14" y="358"/>
                </a:cxn>
                <a:cxn ang="0">
                  <a:pos x="5" y="353"/>
                </a:cxn>
                <a:cxn ang="0">
                  <a:pos x="0" y="346"/>
                </a:cxn>
                <a:cxn ang="0">
                  <a:pos x="0" y="335"/>
                </a:cxn>
                <a:cxn ang="0">
                  <a:pos x="19" y="276"/>
                </a:cxn>
                <a:cxn ang="0">
                  <a:pos x="42" y="218"/>
                </a:cxn>
                <a:cxn ang="0">
                  <a:pos x="66" y="161"/>
                </a:cxn>
                <a:cxn ang="0">
                  <a:pos x="106" y="63"/>
                </a:cxn>
                <a:cxn ang="0">
                  <a:pos x="113" y="49"/>
                </a:cxn>
                <a:cxn ang="0">
                  <a:pos x="120" y="28"/>
                </a:cxn>
                <a:cxn ang="0">
                  <a:pos x="120" y="22"/>
                </a:cxn>
                <a:cxn ang="0">
                  <a:pos x="122" y="24"/>
                </a:cxn>
                <a:cxn ang="0">
                  <a:pos x="124" y="28"/>
                </a:cxn>
                <a:cxn ang="0">
                  <a:pos x="122" y="17"/>
                </a:cxn>
                <a:cxn ang="0">
                  <a:pos x="125" y="9"/>
                </a:cxn>
                <a:cxn ang="0">
                  <a:pos x="132" y="3"/>
                </a:cxn>
                <a:cxn ang="0">
                  <a:pos x="141" y="0"/>
                </a:cxn>
              </a:cxnLst>
              <a:rect l="0" t="0" r="r" b="b"/>
              <a:pathLst>
                <a:path w="158" h="358">
                  <a:moveTo>
                    <a:pt x="141" y="0"/>
                  </a:moveTo>
                  <a:lnTo>
                    <a:pt x="150" y="2"/>
                  </a:lnTo>
                  <a:lnTo>
                    <a:pt x="157" y="9"/>
                  </a:lnTo>
                  <a:lnTo>
                    <a:pt x="158" y="24"/>
                  </a:lnTo>
                  <a:lnTo>
                    <a:pt x="155" y="40"/>
                  </a:lnTo>
                  <a:lnTo>
                    <a:pt x="150" y="56"/>
                  </a:lnTo>
                  <a:lnTo>
                    <a:pt x="132" y="103"/>
                  </a:lnTo>
                  <a:lnTo>
                    <a:pt x="113" y="148"/>
                  </a:lnTo>
                  <a:lnTo>
                    <a:pt x="85" y="213"/>
                  </a:lnTo>
                  <a:lnTo>
                    <a:pt x="57" y="279"/>
                  </a:lnTo>
                  <a:lnTo>
                    <a:pt x="36" y="346"/>
                  </a:lnTo>
                  <a:lnTo>
                    <a:pt x="31" y="355"/>
                  </a:lnTo>
                  <a:lnTo>
                    <a:pt x="22" y="358"/>
                  </a:lnTo>
                  <a:lnTo>
                    <a:pt x="14" y="358"/>
                  </a:lnTo>
                  <a:lnTo>
                    <a:pt x="5" y="353"/>
                  </a:lnTo>
                  <a:lnTo>
                    <a:pt x="0" y="346"/>
                  </a:lnTo>
                  <a:lnTo>
                    <a:pt x="0" y="335"/>
                  </a:lnTo>
                  <a:lnTo>
                    <a:pt x="19" y="276"/>
                  </a:lnTo>
                  <a:lnTo>
                    <a:pt x="42" y="218"/>
                  </a:lnTo>
                  <a:lnTo>
                    <a:pt x="66" y="161"/>
                  </a:lnTo>
                  <a:lnTo>
                    <a:pt x="106" y="63"/>
                  </a:lnTo>
                  <a:lnTo>
                    <a:pt x="113" y="49"/>
                  </a:lnTo>
                  <a:lnTo>
                    <a:pt x="120" y="28"/>
                  </a:lnTo>
                  <a:lnTo>
                    <a:pt x="120" y="22"/>
                  </a:lnTo>
                  <a:lnTo>
                    <a:pt x="122" y="24"/>
                  </a:lnTo>
                  <a:lnTo>
                    <a:pt x="124" y="28"/>
                  </a:lnTo>
                  <a:lnTo>
                    <a:pt x="122" y="17"/>
                  </a:lnTo>
                  <a:lnTo>
                    <a:pt x="125" y="9"/>
                  </a:lnTo>
                  <a:lnTo>
                    <a:pt x="132" y="3"/>
                  </a:lnTo>
                  <a:lnTo>
                    <a:pt x="1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9" name="Freeform 457"/>
            <p:cNvSpPr>
              <a:spLocks/>
            </p:cNvSpPr>
            <p:nvPr/>
          </p:nvSpPr>
          <p:spPr bwMode="auto">
            <a:xfrm>
              <a:off x="3173" y="3213"/>
              <a:ext cx="470" cy="963"/>
            </a:xfrm>
            <a:custGeom>
              <a:avLst/>
              <a:gdLst/>
              <a:ahLst/>
              <a:cxnLst>
                <a:cxn ang="0">
                  <a:pos x="103" y="0"/>
                </a:cxn>
                <a:cxn ang="0">
                  <a:pos x="196" y="4"/>
                </a:cxn>
                <a:cxn ang="0">
                  <a:pos x="287" y="11"/>
                </a:cxn>
                <a:cxn ang="0">
                  <a:pos x="376" y="19"/>
                </a:cxn>
                <a:cxn ang="0">
                  <a:pos x="463" y="28"/>
                </a:cxn>
                <a:cxn ang="0">
                  <a:pos x="470" y="122"/>
                </a:cxn>
                <a:cxn ang="0">
                  <a:pos x="470" y="222"/>
                </a:cxn>
                <a:cxn ang="0">
                  <a:pos x="465" y="323"/>
                </a:cxn>
                <a:cxn ang="0">
                  <a:pos x="456" y="427"/>
                </a:cxn>
                <a:cxn ang="0">
                  <a:pos x="431" y="629"/>
                </a:cxn>
                <a:cxn ang="0">
                  <a:pos x="419" y="729"/>
                </a:cxn>
                <a:cxn ang="0">
                  <a:pos x="407" y="823"/>
                </a:cxn>
                <a:cxn ang="0">
                  <a:pos x="402" y="869"/>
                </a:cxn>
                <a:cxn ang="0">
                  <a:pos x="397" y="904"/>
                </a:cxn>
                <a:cxn ang="0">
                  <a:pos x="390" y="930"/>
                </a:cxn>
                <a:cxn ang="0">
                  <a:pos x="381" y="947"/>
                </a:cxn>
                <a:cxn ang="0">
                  <a:pos x="369" y="958"/>
                </a:cxn>
                <a:cxn ang="0">
                  <a:pos x="353" y="963"/>
                </a:cxn>
                <a:cxn ang="0">
                  <a:pos x="330" y="963"/>
                </a:cxn>
                <a:cxn ang="0">
                  <a:pos x="301" y="960"/>
                </a:cxn>
                <a:cxn ang="0">
                  <a:pos x="264" y="954"/>
                </a:cxn>
                <a:cxn ang="0">
                  <a:pos x="217" y="946"/>
                </a:cxn>
                <a:cxn ang="0">
                  <a:pos x="149" y="937"/>
                </a:cxn>
                <a:cxn ang="0">
                  <a:pos x="75" y="930"/>
                </a:cxn>
                <a:cxn ang="0">
                  <a:pos x="0" y="926"/>
                </a:cxn>
                <a:cxn ang="0">
                  <a:pos x="103" y="0"/>
                </a:cxn>
              </a:cxnLst>
              <a:rect l="0" t="0" r="r" b="b"/>
              <a:pathLst>
                <a:path w="470" h="963">
                  <a:moveTo>
                    <a:pt x="103" y="0"/>
                  </a:moveTo>
                  <a:lnTo>
                    <a:pt x="196" y="4"/>
                  </a:lnTo>
                  <a:lnTo>
                    <a:pt x="287" y="11"/>
                  </a:lnTo>
                  <a:lnTo>
                    <a:pt x="376" y="19"/>
                  </a:lnTo>
                  <a:lnTo>
                    <a:pt x="463" y="28"/>
                  </a:lnTo>
                  <a:lnTo>
                    <a:pt x="470" y="122"/>
                  </a:lnTo>
                  <a:lnTo>
                    <a:pt x="470" y="222"/>
                  </a:lnTo>
                  <a:lnTo>
                    <a:pt x="465" y="323"/>
                  </a:lnTo>
                  <a:lnTo>
                    <a:pt x="456" y="427"/>
                  </a:lnTo>
                  <a:lnTo>
                    <a:pt x="431" y="629"/>
                  </a:lnTo>
                  <a:lnTo>
                    <a:pt x="419" y="729"/>
                  </a:lnTo>
                  <a:lnTo>
                    <a:pt x="407" y="823"/>
                  </a:lnTo>
                  <a:lnTo>
                    <a:pt x="402" y="869"/>
                  </a:lnTo>
                  <a:lnTo>
                    <a:pt x="397" y="904"/>
                  </a:lnTo>
                  <a:lnTo>
                    <a:pt x="390" y="930"/>
                  </a:lnTo>
                  <a:lnTo>
                    <a:pt x="381" y="947"/>
                  </a:lnTo>
                  <a:lnTo>
                    <a:pt x="369" y="958"/>
                  </a:lnTo>
                  <a:lnTo>
                    <a:pt x="353" y="963"/>
                  </a:lnTo>
                  <a:lnTo>
                    <a:pt x="330" y="963"/>
                  </a:lnTo>
                  <a:lnTo>
                    <a:pt x="301" y="960"/>
                  </a:lnTo>
                  <a:lnTo>
                    <a:pt x="264" y="954"/>
                  </a:lnTo>
                  <a:lnTo>
                    <a:pt x="217" y="946"/>
                  </a:lnTo>
                  <a:lnTo>
                    <a:pt x="149" y="937"/>
                  </a:lnTo>
                  <a:lnTo>
                    <a:pt x="75" y="930"/>
                  </a:lnTo>
                  <a:lnTo>
                    <a:pt x="0" y="926"/>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0" name="Freeform 458"/>
            <p:cNvSpPr>
              <a:spLocks/>
            </p:cNvSpPr>
            <p:nvPr/>
          </p:nvSpPr>
          <p:spPr bwMode="auto">
            <a:xfrm>
              <a:off x="3156" y="3194"/>
              <a:ext cx="506" cy="1003"/>
            </a:xfrm>
            <a:custGeom>
              <a:avLst/>
              <a:gdLst/>
              <a:ahLst/>
              <a:cxnLst>
                <a:cxn ang="0">
                  <a:pos x="120" y="0"/>
                </a:cxn>
                <a:cxn ang="0">
                  <a:pos x="241" y="5"/>
                </a:cxn>
                <a:cxn ang="0">
                  <a:pos x="361" y="16"/>
                </a:cxn>
                <a:cxn ang="0">
                  <a:pos x="480" y="28"/>
                </a:cxn>
                <a:cxn ang="0">
                  <a:pos x="487" y="30"/>
                </a:cxn>
                <a:cxn ang="0">
                  <a:pos x="492" y="33"/>
                </a:cxn>
                <a:cxn ang="0">
                  <a:pos x="496" y="37"/>
                </a:cxn>
                <a:cxn ang="0">
                  <a:pos x="499" y="47"/>
                </a:cxn>
                <a:cxn ang="0">
                  <a:pos x="506" y="166"/>
                </a:cxn>
                <a:cxn ang="0">
                  <a:pos x="506" y="287"/>
                </a:cxn>
                <a:cxn ang="0">
                  <a:pos x="499" y="405"/>
                </a:cxn>
                <a:cxn ang="0">
                  <a:pos x="487" y="524"/>
                </a:cxn>
                <a:cxn ang="0">
                  <a:pos x="471" y="645"/>
                </a:cxn>
                <a:cxn ang="0">
                  <a:pos x="454" y="762"/>
                </a:cxn>
                <a:cxn ang="0">
                  <a:pos x="438" y="881"/>
                </a:cxn>
                <a:cxn ang="0">
                  <a:pos x="434" y="900"/>
                </a:cxn>
                <a:cxn ang="0">
                  <a:pos x="433" y="921"/>
                </a:cxn>
                <a:cxn ang="0">
                  <a:pos x="427" y="942"/>
                </a:cxn>
                <a:cxn ang="0">
                  <a:pos x="421" y="961"/>
                </a:cxn>
                <a:cxn ang="0">
                  <a:pos x="412" y="977"/>
                </a:cxn>
                <a:cxn ang="0">
                  <a:pos x="400" y="991"/>
                </a:cxn>
                <a:cxn ang="0">
                  <a:pos x="382" y="1000"/>
                </a:cxn>
                <a:cxn ang="0">
                  <a:pos x="359" y="1003"/>
                </a:cxn>
                <a:cxn ang="0">
                  <a:pos x="323" y="1000"/>
                </a:cxn>
                <a:cxn ang="0">
                  <a:pos x="286" y="994"/>
                </a:cxn>
                <a:cxn ang="0">
                  <a:pos x="249" y="987"/>
                </a:cxn>
                <a:cxn ang="0">
                  <a:pos x="134" y="972"/>
                </a:cxn>
                <a:cxn ang="0">
                  <a:pos x="17" y="965"/>
                </a:cxn>
                <a:cxn ang="0">
                  <a:pos x="7" y="961"/>
                </a:cxn>
                <a:cxn ang="0">
                  <a:pos x="2" y="954"/>
                </a:cxn>
                <a:cxn ang="0">
                  <a:pos x="0" y="945"/>
                </a:cxn>
                <a:cxn ang="0">
                  <a:pos x="2" y="937"/>
                </a:cxn>
                <a:cxn ang="0">
                  <a:pos x="7" y="930"/>
                </a:cxn>
                <a:cxn ang="0">
                  <a:pos x="17" y="926"/>
                </a:cxn>
                <a:cxn ang="0">
                  <a:pos x="122" y="933"/>
                </a:cxn>
                <a:cxn ang="0">
                  <a:pos x="227" y="944"/>
                </a:cxn>
                <a:cxn ang="0">
                  <a:pos x="267" y="952"/>
                </a:cxn>
                <a:cxn ang="0">
                  <a:pos x="309" y="959"/>
                </a:cxn>
                <a:cxn ang="0">
                  <a:pos x="349" y="965"/>
                </a:cxn>
                <a:cxn ang="0">
                  <a:pos x="365" y="963"/>
                </a:cxn>
                <a:cxn ang="0">
                  <a:pos x="377" y="959"/>
                </a:cxn>
                <a:cxn ang="0">
                  <a:pos x="384" y="951"/>
                </a:cxn>
                <a:cxn ang="0">
                  <a:pos x="389" y="937"/>
                </a:cxn>
                <a:cxn ang="0">
                  <a:pos x="401" y="877"/>
                </a:cxn>
                <a:cxn ang="0">
                  <a:pos x="407" y="818"/>
                </a:cxn>
                <a:cxn ang="0">
                  <a:pos x="424" y="690"/>
                </a:cxn>
                <a:cxn ang="0">
                  <a:pos x="441" y="561"/>
                </a:cxn>
                <a:cxn ang="0">
                  <a:pos x="455" y="433"/>
                </a:cxn>
                <a:cxn ang="0">
                  <a:pos x="466" y="304"/>
                </a:cxn>
                <a:cxn ang="0">
                  <a:pos x="469" y="176"/>
                </a:cxn>
                <a:cxn ang="0">
                  <a:pos x="462" y="65"/>
                </a:cxn>
                <a:cxn ang="0">
                  <a:pos x="361" y="54"/>
                </a:cxn>
                <a:cxn ang="0">
                  <a:pos x="241" y="44"/>
                </a:cxn>
                <a:cxn ang="0">
                  <a:pos x="120" y="38"/>
                </a:cxn>
                <a:cxn ang="0">
                  <a:pos x="110" y="35"/>
                </a:cxn>
                <a:cxn ang="0">
                  <a:pos x="105" y="28"/>
                </a:cxn>
                <a:cxn ang="0">
                  <a:pos x="103" y="19"/>
                </a:cxn>
                <a:cxn ang="0">
                  <a:pos x="105" y="10"/>
                </a:cxn>
                <a:cxn ang="0">
                  <a:pos x="110" y="3"/>
                </a:cxn>
                <a:cxn ang="0">
                  <a:pos x="120" y="0"/>
                </a:cxn>
              </a:cxnLst>
              <a:rect l="0" t="0" r="r" b="b"/>
              <a:pathLst>
                <a:path w="506" h="1003">
                  <a:moveTo>
                    <a:pt x="120" y="0"/>
                  </a:moveTo>
                  <a:lnTo>
                    <a:pt x="241" y="5"/>
                  </a:lnTo>
                  <a:lnTo>
                    <a:pt x="361" y="16"/>
                  </a:lnTo>
                  <a:lnTo>
                    <a:pt x="480" y="28"/>
                  </a:lnTo>
                  <a:lnTo>
                    <a:pt x="487" y="30"/>
                  </a:lnTo>
                  <a:lnTo>
                    <a:pt x="492" y="33"/>
                  </a:lnTo>
                  <a:lnTo>
                    <a:pt x="496" y="37"/>
                  </a:lnTo>
                  <a:lnTo>
                    <a:pt x="499" y="47"/>
                  </a:lnTo>
                  <a:lnTo>
                    <a:pt x="506" y="166"/>
                  </a:lnTo>
                  <a:lnTo>
                    <a:pt x="506" y="287"/>
                  </a:lnTo>
                  <a:lnTo>
                    <a:pt x="499" y="405"/>
                  </a:lnTo>
                  <a:lnTo>
                    <a:pt x="487" y="524"/>
                  </a:lnTo>
                  <a:lnTo>
                    <a:pt x="471" y="645"/>
                  </a:lnTo>
                  <a:lnTo>
                    <a:pt x="454" y="762"/>
                  </a:lnTo>
                  <a:lnTo>
                    <a:pt x="438" y="881"/>
                  </a:lnTo>
                  <a:lnTo>
                    <a:pt x="434" y="900"/>
                  </a:lnTo>
                  <a:lnTo>
                    <a:pt x="433" y="921"/>
                  </a:lnTo>
                  <a:lnTo>
                    <a:pt x="427" y="942"/>
                  </a:lnTo>
                  <a:lnTo>
                    <a:pt x="421" y="961"/>
                  </a:lnTo>
                  <a:lnTo>
                    <a:pt x="412" y="977"/>
                  </a:lnTo>
                  <a:lnTo>
                    <a:pt x="400" y="991"/>
                  </a:lnTo>
                  <a:lnTo>
                    <a:pt x="382" y="1000"/>
                  </a:lnTo>
                  <a:lnTo>
                    <a:pt x="359" y="1003"/>
                  </a:lnTo>
                  <a:lnTo>
                    <a:pt x="323" y="1000"/>
                  </a:lnTo>
                  <a:lnTo>
                    <a:pt x="286" y="994"/>
                  </a:lnTo>
                  <a:lnTo>
                    <a:pt x="249" y="987"/>
                  </a:lnTo>
                  <a:lnTo>
                    <a:pt x="134" y="972"/>
                  </a:lnTo>
                  <a:lnTo>
                    <a:pt x="17" y="965"/>
                  </a:lnTo>
                  <a:lnTo>
                    <a:pt x="7" y="961"/>
                  </a:lnTo>
                  <a:lnTo>
                    <a:pt x="2" y="954"/>
                  </a:lnTo>
                  <a:lnTo>
                    <a:pt x="0" y="945"/>
                  </a:lnTo>
                  <a:lnTo>
                    <a:pt x="2" y="937"/>
                  </a:lnTo>
                  <a:lnTo>
                    <a:pt x="7" y="930"/>
                  </a:lnTo>
                  <a:lnTo>
                    <a:pt x="17" y="926"/>
                  </a:lnTo>
                  <a:lnTo>
                    <a:pt x="122" y="933"/>
                  </a:lnTo>
                  <a:lnTo>
                    <a:pt x="227" y="944"/>
                  </a:lnTo>
                  <a:lnTo>
                    <a:pt x="267" y="952"/>
                  </a:lnTo>
                  <a:lnTo>
                    <a:pt x="309" y="959"/>
                  </a:lnTo>
                  <a:lnTo>
                    <a:pt x="349" y="965"/>
                  </a:lnTo>
                  <a:lnTo>
                    <a:pt x="365" y="963"/>
                  </a:lnTo>
                  <a:lnTo>
                    <a:pt x="377" y="959"/>
                  </a:lnTo>
                  <a:lnTo>
                    <a:pt x="384" y="951"/>
                  </a:lnTo>
                  <a:lnTo>
                    <a:pt x="389" y="937"/>
                  </a:lnTo>
                  <a:lnTo>
                    <a:pt x="401" y="877"/>
                  </a:lnTo>
                  <a:lnTo>
                    <a:pt x="407" y="818"/>
                  </a:lnTo>
                  <a:lnTo>
                    <a:pt x="424" y="690"/>
                  </a:lnTo>
                  <a:lnTo>
                    <a:pt x="441" y="561"/>
                  </a:lnTo>
                  <a:lnTo>
                    <a:pt x="455" y="433"/>
                  </a:lnTo>
                  <a:lnTo>
                    <a:pt x="466" y="304"/>
                  </a:lnTo>
                  <a:lnTo>
                    <a:pt x="469" y="176"/>
                  </a:lnTo>
                  <a:lnTo>
                    <a:pt x="462" y="65"/>
                  </a:lnTo>
                  <a:lnTo>
                    <a:pt x="361" y="54"/>
                  </a:lnTo>
                  <a:lnTo>
                    <a:pt x="241" y="44"/>
                  </a:lnTo>
                  <a:lnTo>
                    <a:pt x="120" y="38"/>
                  </a:lnTo>
                  <a:lnTo>
                    <a:pt x="110" y="35"/>
                  </a:lnTo>
                  <a:lnTo>
                    <a:pt x="105" y="28"/>
                  </a:lnTo>
                  <a:lnTo>
                    <a:pt x="103" y="19"/>
                  </a:lnTo>
                  <a:lnTo>
                    <a:pt x="105" y="10"/>
                  </a:lnTo>
                  <a:lnTo>
                    <a:pt x="110" y="3"/>
                  </a:lnTo>
                  <a:lnTo>
                    <a:pt x="1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1" name="Freeform 459"/>
            <p:cNvSpPr>
              <a:spLocks/>
            </p:cNvSpPr>
            <p:nvPr/>
          </p:nvSpPr>
          <p:spPr bwMode="auto">
            <a:xfrm>
              <a:off x="2349" y="2864"/>
              <a:ext cx="938" cy="1267"/>
            </a:xfrm>
            <a:custGeom>
              <a:avLst/>
              <a:gdLst/>
              <a:ahLst/>
              <a:cxnLst>
                <a:cxn ang="0">
                  <a:pos x="13" y="0"/>
                </a:cxn>
                <a:cxn ang="0">
                  <a:pos x="13" y="8"/>
                </a:cxn>
                <a:cxn ang="0">
                  <a:pos x="83" y="22"/>
                </a:cxn>
                <a:cxn ang="0">
                  <a:pos x="156" y="29"/>
                </a:cxn>
                <a:cxn ang="0">
                  <a:pos x="227" y="33"/>
                </a:cxn>
                <a:cxn ang="0">
                  <a:pos x="301" y="38"/>
                </a:cxn>
                <a:cxn ang="0">
                  <a:pos x="371" y="47"/>
                </a:cxn>
                <a:cxn ang="0">
                  <a:pos x="460" y="64"/>
                </a:cxn>
                <a:cxn ang="0">
                  <a:pos x="545" y="92"/>
                </a:cxn>
                <a:cxn ang="0">
                  <a:pos x="629" y="129"/>
                </a:cxn>
                <a:cxn ang="0">
                  <a:pos x="711" y="174"/>
                </a:cxn>
                <a:cxn ang="0">
                  <a:pos x="788" y="225"/>
                </a:cxn>
                <a:cxn ang="0">
                  <a:pos x="859" y="281"/>
                </a:cxn>
                <a:cxn ang="0">
                  <a:pos x="927" y="340"/>
                </a:cxn>
                <a:cxn ang="0">
                  <a:pos x="927" y="372"/>
                </a:cxn>
                <a:cxn ang="0">
                  <a:pos x="929" y="409"/>
                </a:cxn>
                <a:cxn ang="0">
                  <a:pos x="931" y="454"/>
                </a:cxn>
                <a:cxn ang="0">
                  <a:pos x="933" y="503"/>
                </a:cxn>
                <a:cxn ang="0">
                  <a:pos x="934" y="557"/>
                </a:cxn>
                <a:cxn ang="0">
                  <a:pos x="936" y="615"/>
                </a:cxn>
                <a:cxn ang="0">
                  <a:pos x="938" y="676"/>
                </a:cxn>
                <a:cxn ang="0">
                  <a:pos x="938" y="800"/>
                </a:cxn>
                <a:cxn ang="0">
                  <a:pos x="936" y="863"/>
                </a:cxn>
                <a:cxn ang="0">
                  <a:pos x="933" y="924"/>
                </a:cxn>
                <a:cxn ang="0">
                  <a:pos x="929" y="984"/>
                </a:cxn>
                <a:cxn ang="0">
                  <a:pos x="922" y="1041"/>
                </a:cxn>
                <a:cxn ang="0">
                  <a:pos x="915" y="1094"/>
                </a:cxn>
                <a:cxn ang="0">
                  <a:pos x="903" y="1141"/>
                </a:cxn>
                <a:cxn ang="0">
                  <a:pos x="891" y="1185"/>
                </a:cxn>
                <a:cxn ang="0">
                  <a:pos x="875" y="1220"/>
                </a:cxn>
                <a:cxn ang="0">
                  <a:pos x="856" y="1248"/>
                </a:cxn>
                <a:cxn ang="0">
                  <a:pos x="833" y="1267"/>
                </a:cxn>
                <a:cxn ang="0">
                  <a:pos x="800" y="1237"/>
                </a:cxn>
                <a:cxn ang="0">
                  <a:pos x="767" y="1202"/>
                </a:cxn>
                <a:cxn ang="0">
                  <a:pos x="728" y="1165"/>
                </a:cxn>
                <a:cxn ang="0">
                  <a:pos x="650" y="1087"/>
                </a:cxn>
                <a:cxn ang="0">
                  <a:pos x="608" y="1047"/>
                </a:cxn>
                <a:cxn ang="0">
                  <a:pos x="564" y="1008"/>
                </a:cxn>
                <a:cxn ang="0">
                  <a:pos x="519" y="971"/>
                </a:cxn>
                <a:cxn ang="0">
                  <a:pos x="474" y="936"/>
                </a:cxn>
                <a:cxn ang="0">
                  <a:pos x="426" y="905"/>
                </a:cxn>
                <a:cxn ang="0">
                  <a:pos x="379" y="879"/>
                </a:cxn>
                <a:cxn ang="0">
                  <a:pos x="332" y="858"/>
                </a:cxn>
                <a:cxn ang="0">
                  <a:pos x="285" y="842"/>
                </a:cxn>
                <a:cxn ang="0">
                  <a:pos x="236" y="835"/>
                </a:cxn>
                <a:cxn ang="0">
                  <a:pos x="189" y="835"/>
                </a:cxn>
                <a:cxn ang="0">
                  <a:pos x="140" y="846"/>
                </a:cxn>
                <a:cxn ang="0">
                  <a:pos x="95" y="865"/>
                </a:cxn>
                <a:cxn ang="0">
                  <a:pos x="48" y="894"/>
                </a:cxn>
                <a:cxn ang="0">
                  <a:pos x="2" y="936"/>
                </a:cxn>
                <a:cxn ang="0">
                  <a:pos x="0" y="702"/>
                </a:cxn>
                <a:cxn ang="0">
                  <a:pos x="0" y="468"/>
                </a:cxn>
                <a:cxn ang="0">
                  <a:pos x="2" y="234"/>
                </a:cxn>
                <a:cxn ang="0">
                  <a:pos x="13" y="0"/>
                </a:cxn>
              </a:cxnLst>
              <a:rect l="0" t="0" r="r" b="b"/>
              <a:pathLst>
                <a:path w="938" h="1267">
                  <a:moveTo>
                    <a:pt x="13" y="0"/>
                  </a:moveTo>
                  <a:lnTo>
                    <a:pt x="13" y="8"/>
                  </a:lnTo>
                  <a:lnTo>
                    <a:pt x="83" y="22"/>
                  </a:lnTo>
                  <a:lnTo>
                    <a:pt x="156" y="29"/>
                  </a:lnTo>
                  <a:lnTo>
                    <a:pt x="227" y="33"/>
                  </a:lnTo>
                  <a:lnTo>
                    <a:pt x="301" y="38"/>
                  </a:lnTo>
                  <a:lnTo>
                    <a:pt x="371" y="47"/>
                  </a:lnTo>
                  <a:lnTo>
                    <a:pt x="460" y="64"/>
                  </a:lnTo>
                  <a:lnTo>
                    <a:pt x="545" y="92"/>
                  </a:lnTo>
                  <a:lnTo>
                    <a:pt x="629" y="129"/>
                  </a:lnTo>
                  <a:lnTo>
                    <a:pt x="711" y="174"/>
                  </a:lnTo>
                  <a:lnTo>
                    <a:pt x="788" y="225"/>
                  </a:lnTo>
                  <a:lnTo>
                    <a:pt x="859" y="281"/>
                  </a:lnTo>
                  <a:lnTo>
                    <a:pt x="927" y="340"/>
                  </a:lnTo>
                  <a:lnTo>
                    <a:pt x="927" y="372"/>
                  </a:lnTo>
                  <a:lnTo>
                    <a:pt x="929" y="409"/>
                  </a:lnTo>
                  <a:lnTo>
                    <a:pt x="931" y="454"/>
                  </a:lnTo>
                  <a:lnTo>
                    <a:pt x="933" y="503"/>
                  </a:lnTo>
                  <a:lnTo>
                    <a:pt x="934" y="557"/>
                  </a:lnTo>
                  <a:lnTo>
                    <a:pt x="936" y="615"/>
                  </a:lnTo>
                  <a:lnTo>
                    <a:pt x="938" y="676"/>
                  </a:lnTo>
                  <a:lnTo>
                    <a:pt x="938" y="800"/>
                  </a:lnTo>
                  <a:lnTo>
                    <a:pt x="936" y="863"/>
                  </a:lnTo>
                  <a:lnTo>
                    <a:pt x="933" y="924"/>
                  </a:lnTo>
                  <a:lnTo>
                    <a:pt x="929" y="984"/>
                  </a:lnTo>
                  <a:lnTo>
                    <a:pt x="922" y="1041"/>
                  </a:lnTo>
                  <a:lnTo>
                    <a:pt x="915" y="1094"/>
                  </a:lnTo>
                  <a:lnTo>
                    <a:pt x="903" y="1141"/>
                  </a:lnTo>
                  <a:lnTo>
                    <a:pt x="891" y="1185"/>
                  </a:lnTo>
                  <a:lnTo>
                    <a:pt x="875" y="1220"/>
                  </a:lnTo>
                  <a:lnTo>
                    <a:pt x="856" y="1248"/>
                  </a:lnTo>
                  <a:lnTo>
                    <a:pt x="833" y="1267"/>
                  </a:lnTo>
                  <a:lnTo>
                    <a:pt x="800" y="1237"/>
                  </a:lnTo>
                  <a:lnTo>
                    <a:pt x="767" y="1202"/>
                  </a:lnTo>
                  <a:lnTo>
                    <a:pt x="728" y="1165"/>
                  </a:lnTo>
                  <a:lnTo>
                    <a:pt x="650" y="1087"/>
                  </a:lnTo>
                  <a:lnTo>
                    <a:pt x="608" y="1047"/>
                  </a:lnTo>
                  <a:lnTo>
                    <a:pt x="564" y="1008"/>
                  </a:lnTo>
                  <a:lnTo>
                    <a:pt x="519" y="971"/>
                  </a:lnTo>
                  <a:lnTo>
                    <a:pt x="474" y="936"/>
                  </a:lnTo>
                  <a:lnTo>
                    <a:pt x="426" y="905"/>
                  </a:lnTo>
                  <a:lnTo>
                    <a:pt x="379" y="879"/>
                  </a:lnTo>
                  <a:lnTo>
                    <a:pt x="332" y="858"/>
                  </a:lnTo>
                  <a:lnTo>
                    <a:pt x="285" y="842"/>
                  </a:lnTo>
                  <a:lnTo>
                    <a:pt x="236" y="835"/>
                  </a:lnTo>
                  <a:lnTo>
                    <a:pt x="189" y="835"/>
                  </a:lnTo>
                  <a:lnTo>
                    <a:pt x="140" y="846"/>
                  </a:lnTo>
                  <a:lnTo>
                    <a:pt x="95" y="865"/>
                  </a:lnTo>
                  <a:lnTo>
                    <a:pt x="48" y="894"/>
                  </a:lnTo>
                  <a:lnTo>
                    <a:pt x="2" y="936"/>
                  </a:lnTo>
                  <a:lnTo>
                    <a:pt x="0" y="702"/>
                  </a:lnTo>
                  <a:lnTo>
                    <a:pt x="0" y="468"/>
                  </a:lnTo>
                  <a:lnTo>
                    <a:pt x="2" y="234"/>
                  </a:lnTo>
                  <a:lnTo>
                    <a:pt x="1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2" name="Freeform 460"/>
            <p:cNvSpPr>
              <a:spLocks noEditPoints="1"/>
            </p:cNvSpPr>
            <p:nvPr/>
          </p:nvSpPr>
          <p:spPr bwMode="auto">
            <a:xfrm>
              <a:off x="2330" y="2846"/>
              <a:ext cx="978" cy="1304"/>
            </a:xfrm>
            <a:custGeom>
              <a:avLst/>
              <a:gdLst/>
              <a:ahLst/>
              <a:cxnLst>
                <a:cxn ang="0">
                  <a:pos x="40" y="252"/>
                </a:cxn>
                <a:cxn ang="0">
                  <a:pos x="39" y="720"/>
                </a:cxn>
                <a:cxn ang="0">
                  <a:pos x="54" y="897"/>
                </a:cxn>
                <a:cxn ang="0">
                  <a:pos x="152" y="846"/>
                </a:cxn>
                <a:cxn ang="0">
                  <a:pos x="250" y="834"/>
                </a:cxn>
                <a:cxn ang="0">
                  <a:pos x="348" y="855"/>
                </a:cxn>
                <a:cxn ang="0">
                  <a:pos x="445" y="902"/>
                </a:cxn>
                <a:cxn ang="0">
                  <a:pos x="540" y="967"/>
                </a:cxn>
                <a:cxn ang="0">
                  <a:pos x="674" y="1084"/>
                </a:cxn>
                <a:cxn ang="0">
                  <a:pos x="794" y="1203"/>
                </a:cxn>
                <a:cxn ang="0">
                  <a:pos x="854" y="1259"/>
                </a:cxn>
                <a:cxn ang="0">
                  <a:pos x="883" y="1215"/>
                </a:cxn>
                <a:cxn ang="0">
                  <a:pos x="903" y="1161"/>
                </a:cxn>
                <a:cxn ang="0">
                  <a:pos x="925" y="1035"/>
                </a:cxn>
                <a:cxn ang="0">
                  <a:pos x="938" y="792"/>
                </a:cxn>
                <a:cxn ang="0">
                  <a:pos x="932" y="507"/>
                </a:cxn>
                <a:cxn ang="0">
                  <a:pos x="929" y="362"/>
                </a:cxn>
                <a:cxn ang="0">
                  <a:pos x="894" y="334"/>
                </a:cxn>
                <a:cxn ang="0">
                  <a:pos x="873" y="318"/>
                </a:cxn>
                <a:cxn ang="0">
                  <a:pos x="835" y="287"/>
                </a:cxn>
                <a:cxn ang="0">
                  <a:pos x="735" y="217"/>
                </a:cxn>
                <a:cxn ang="0">
                  <a:pos x="594" y="142"/>
                </a:cxn>
                <a:cxn ang="0">
                  <a:pos x="433" y="93"/>
                </a:cxn>
                <a:cxn ang="0">
                  <a:pos x="269" y="72"/>
                </a:cxn>
                <a:cxn ang="0">
                  <a:pos x="107" y="60"/>
                </a:cxn>
                <a:cxn ang="0">
                  <a:pos x="32" y="0"/>
                </a:cxn>
                <a:cxn ang="0">
                  <a:pos x="47" y="7"/>
                </a:cxn>
                <a:cxn ang="0">
                  <a:pos x="102" y="19"/>
                </a:cxn>
                <a:cxn ang="0">
                  <a:pos x="232" y="32"/>
                </a:cxn>
                <a:cxn ang="0">
                  <a:pos x="388" y="46"/>
                </a:cxn>
                <a:cxn ang="0">
                  <a:pos x="557" y="89"/>
                </a:cxn>
                <a:cxn ang="0">
                  <a:pos x="716" y="163"/>
                </a:cxn>
                <a:cxn ang="0">
                  <a:pos x="864" y="262"/>
                </a:cxn>
                <a:cxn ang="0">
                  <a:pos x="932" y="318"/>
                </a:cxn>
                <a:cxn ang="0">
                  <a:pos x="962" y="346"/>
                </a:cxn>
                <a:cxn ang="0">
                  <a:pos x="967" y="386"/>
                </a:cxn>
                <a:cxn ang="0">
                  <a:pos x="971" y="503"/>
                </a:cxn>
                <a:cxn ang="0">
                  <a:pos x="976" y="699"/>
                </a:cxn>
                <a:cxn ang="0">
                  <a:pos x="974" y="918"/>
                </a:cxn>
                <a:cxn ang="0">
                  <a:pos x="962" y="1061"/>
                </a:cxn>
                <a:cxn ang="0">
                  <a:pos x="950" y="1138"/>
                </a:cxn>
                <a:cxn ang="0">
                  <a:pos x="929" y="1213"/>
                </a:cxn>
                <a:cxn ang="0">
                  <a:pos x="890" y="1276"/>
                </a:cxn>
                <a:cxn ang="0">
                  <a:pos x="857" y="1302"/>
                </a:cxn>
                <a:cxn ang="0">
                  <a:pos x="849" y="1304"/>
                </a:cxn>
                <a:cxn ang="0">
                  <a:pos x="840" y="1299"/>
                </a:cxn>
                <a:cxn ang="0">
                  <a:pos x="773" y="1236"/>
                </a:cxn>
                <a:cxn ang="0">
                  <a:pos x="662" y="1122"/>
                </a:cxn>
                <a:cxn ang="0">
                  <a:pos x="534" y="1009"/>
                </a:cxn>
                <a:cxn ang="0">
                  <a:pos x="445" y="944"/>
                </a:cxn>
                <a:cxn ang="0">
                  <a:pos x="355" y="897"/>
                </a:cxn>
                <a:cxn ang="0">
                  <a:pos x="262" y="874"/>
                </a:cxn>
                <a:cxn ang="0">
                  <a:pos x="170" y="881"/>
                </a:cxn>
                <a:cxn ang="0">
                  <a:pos x="79" y="926"/>
                </a:cxn>
                <a:cxn ang="0">
                  <a:pos x="25" y="972"/>
                </a:cxn>
                <a:cxn ang="0">
                  <a:pos x="6" y="965"/>
                </a:cxn>
                <a:cxn ang="0">
                  <a:pos x="0" y="720"/>
                </a:cxn>
                <a:cxn ang="0">
                  <a:pos x="2" y="252"/>
                </a:cxn>
                <a:cxn ang="0">
                  <a:pos x="16" y="7"/>
                </a:cxn>
                <a:cxn ang="0">
                  <a:pos x="32" y="0"/>
                </a:cxn>
              </a:cxnLst>
              <a:rect l="0" t="0" r="r" b="b"/>
              <a:pathLst>
                <a:path w="978" h="1304">
                  <a:moveTo>
                    <a:pt x="49" y="49"/>
                  </a:moveTo>
                  <a:lnTo>
                    <a:pt x="40" y="252"/>
                  </a:lnTo>
                  <a:lnTo>
                    <a:pt x="39" y="486"/>
                  </a:lnTo>
                  <a:lnTo>
                    <a:pt x="39" y="720"/>
                  </a:lnTo>
                  <a:lnTo>
                    <a:pt x="40" y="911"/>
                  </a:lnTo>
                  <a:lnTo>
                    <a:pt x="54" y="897"/>
                  </a:lnTo>
                  <a:lnTo>
                    <a:pt x="103" y="867"/>
                  </a:lnTo>
                  <a:lnTo>
                    <a:pt x="152" y="846"/>
                  </a:lnTo>
                  <a:lnTo>
                    <a:pt x="201" y="836"/>
                  </a:lnTo>
                  <a:lnTo>
                    <a:pt x="250" y="834"/>
                  </a:lnTo>
                  <a:lnTo>
                    <a:pt x="299" y="841"/>
                  </a:lnTo>
                  <a:lnTo>
                    <a:pt x="348" y="855"/>
                  </a:lnTo>
                  <a:lnTo>
                    <a:pt x="397" y="876"/>
                  </a:lnTo>
                  <a:lnTo>
                    <a:pt x="445" y="902"/>
                  </a:lnTo>
                  <a:lnTo>
                    <a:pt x="493" y="933"/>
                  </a:lnTo>
                  <a:lnTo>
                    <a:pt x="540" y="967"/>
                  </a:lnTo>
                  <a:lnTo>
                    <a:pt x="630" y="1044"/>
                  </a:lnTo>
                  <a:lnTo>
                    <a:pt x="674" y="1084"/>
                  </a:lnTo>
                  <a:lnTo>
                    <a:pt x="716" y="1124"/>
                  </a:lnTo>
                  <a:lnTo>
                    <a:pt x="794" y="1203"/>
                  </a:lnTo>
                  <a:lnTo>
                    <a:pt x="831" y="1238"/>
                  </a:lnTo>
                  <a:lnTo>
                    <a:pt x="854" y="1259"/>
                  </a:lnTo>
                  <a:lnTo>
                    <a:pt x="869" y="1239"/>
                  </a:lnTo>
                  <a:lnTo>
                    <a:pt x="883" y="1215"/>
                  </a:lnTo>
                  <a:lnTo>
                    <a:pt x="894" y="1189"/>
                  </a:lnTo>
                  <a:lnTo>
                    <a:pt x="903" y="1161"/>
                  </a:lnTo>
                  <a:lnTo>
                    <a:pt x="910" y="1134"/>
                  </a:lnTo>
                  <a:lnTo>
                    <a:pt x="925" y="1035"/>
                  </a:lnTo>
                  <a:lnTo>
                    <a:pt x="934" y="933"/>
                  </a:lnTo>
                  <a:lnTo>
                    <a:pt x="938" y="792"/>
                  </a:lnTo>
                  <a:lnTo>
                    <a:pt x="936" y="649"/>
                  </a:lnTo>
                  <a:lnTo>
                    <a:pt x="932" y="507"/>
                  </a:lnTo>
                  <a:lnTo>
                    <a:pt x="931" y="434"/>
                  </a:lnTo>
                  <a:lnTo>
                    <a:pt x="929" y="362"/>
                  </a:lnTo>
                  <a:lnTo>
                    <a:pt x="918" y="351"/>
                  </a:lnTo>
                  <a:lnTo>
                    <a:pt x="894" y="334"/>
                  </a:lnTo>
                  <a:lnTo>
                    <a:pt x="883" y="325"/>
                  </a:lnTo>
                  <a:lnTo>
                    <a:pt x="873" y="318"/>
                  </a:lnTo>
                  <a:lnTo>
                    <a:pt x="868" y="313"/>
                  </a:lnTo>
                  <a:lnTo>
                    <a:pt x="835" y="287"/>
                  </a:lnTo>
                  <a:lnTo>
                    <a:pt x="800" y="261"/>
                  </a:lnTo>
                  <a:lnTo>
                    <a:pt x="735" y="217"/>
                  </a:lnTo>
                  <a:lnTo>
                    <a:pt x="669" y="178"/>
                  </a:lnTo>
                  <a:lnTo>
                    <a:pt x="594" y="142"/>
                  </a:lnTo>
                  <a:lnTo>
                    <a:pt x="515" y="114"/>
                  </a:lnTo>
                  <a:lnTo>
                    <a:pt x="433" y="93"/>
                  </a:lnTo>
                  <a:lnTo>
                    <a:pt x="351" y="79"/>
                  </a:lnTo>
                  <a:lnTo>
                    <a:pt x="269" y="72"/>
                  </a:lnTo>
                  <a:lnTo>
                    <a:pt x="189" y="67"/>
                  </a:lnTo>
                  <a:lnTo>
                    <a:pt x="107" y="60"/>
                  </a:lnTo>
                  <a:lnTo>
                    <a:pt x="49" y="49"/>
                  </a:lnTo>
                  <a:close/>
                  <a:moveTo>
                    <a:pt x="32" y="0"/>
                  </a:moveTo>
                  <a:lnTo>
                    <a:pt x="42" y="2"/>
                  </a:lnTo>
                  <a:lnTo>
                    <a:pt x="47" y="7"/>
                  </a:lnTo>
                  <a:lnTo>
                    <a:pt x="49" y="11"/>
                  </a:lnTo>
                  <a:lnTo>
                    <a:pt x="102" y="19"/>
                  </a:lnTo>
                  <a:lnTo>
                    <a:pt x="168" y="26"/>
                  </a:lnTo>
                  <a:lnTo>
                    <a:pt x="232" y="32"/>
                  </a:lnTo>
                  <a:lnTo>
                    <a:pt x="299" y="35"/>
                  </a:lnTo>
                  <a:lnTo>
                    <a:pt x="388" y="46"/>
                  </a:lnTo>
                  <a:lnTo>
                    <a:pt x="475" y="65"/>
                  </a:lnTo>
                  <a:lnTo>
                    <a:pt x="557" y="89"/>
                  </a:lnTo>
                  <a:lnTo>
                    <a:pt x="639" y="122"/>
                  </a:lnTo>
                  <a:lnTo>
                    <a:pt x="716" y="163"/>
                  </a:lnTo>
                  <a:lnTo>
                    <a:pt x="791" y="210"/>
                  </a:lnTo>
                  <a:lnTo>
                    <a:pt x="864" y="262"/>
                  </a:lnTo>
                  <a:lnTo>
                    <a:pt x="899" y="290"/>
                  </a:lnTo>
                  <a:lnTo>
                    <a:pt x="932" y="318"/>
                  </a:lnTo>
                  <a:lnTo>
                    <a:pt x="953" y="336"/>
                  </a:lnTo>
                  <a:lnTo>
                    <a:pt x="962" y="346"/>
                  </a:lnTo>
                  <a:lnTo>
                    <a:pt x="965" y="358"/>
                  </a:lnTo>
                  <a:lnTo>
                    <a:pt x="967" y="386"/>
                  </a:lnTo>
                  <a:lnTo>
                    <a:pt x="967" y="414"/>
                  </a:lnTo>
                  <a:lnTo>
                    <a:pt x="971" y="503"/>
                  </a:lnTo>
                  <a:lnTo>
                    <a:pt x="974" y="591"/>
                  </a:lnTo>
                  <a:lnTo>
                    <a:pt x="976" y="699"/>
                  </a:lnTo>
                  <a:lnTo>
                    <a:pt x="978" y="809"/>
                  </a:lnTo>
                  <a:lnTo>
                    <a:pt x="974" y="918"/>
                  </a:lnTo>
                  <a:lnTo>
                    <a:pt x="965" y="1026"/>
                  </a:lnTo>
                  <a:lnTo>
                    <a:pt x="962" y="1061"/>
                  </a:lnTo>
                  <a:lnTo>
                    <a:pt x="957" y="1099"/>
                  </a:lnTo>
                  <a:lnTo>
                    <a:pt x="950" y="1138"/>
                  </a:lnTo>
                  <a:lnTo>
                    <a:pt x="941" y="1176"/>
                  </a:lnTo>
                  <a:lnTo>
                    <a:pt x="929" y="1213"/>
                  </a:lnTo>
                  <a:lnTo>
                    <a:pt x="911" y="1248"/>
                  </a:lnTo>
                  <a:lnTo>
                    <a:pt x="890" y="1276"/>
                  </a:lnTo>
                  <a:lnTo>
                    <a:pt x="863" y="1300"/>
                  </a:lnTo>
                  <a:lnTo>
                    <a:pt x="857" y="1302"/>
                  </a:lnTo>
                  <a:lnTo>
                    <a:pt x="854" y="1304"/>
                  </a:lnTo>
                  <a:lnTo>
                    <a:pt x="849" y="1304"/>
                  </a:lnTo>
                  <a:lnTo>
                    <a:pt x="843" y="1302"/>
                  </a:lnTo>
                  <a:lnTo>
                    <a:pt x="840" y="1299"/>
                  </a:lnTo>
                  <a:lnTo>
                    <a:pt x="808" y="1269"/>
                  </a:lnTo>
                  <a:lnTo>
                    <a:pt x="773" y="1236"/>
                  </a:lnTo>
                  <a:lnTo>
                    <a:pt x="739" y="1199"/>
                  </a:lnTo>
                  <a:lnTo>
                    <a:pt x="662" y="1122"/>
                  </a:lnTo>
                  <a:lnTo>
                    <a:pt x="578" y="1045"/>
                  </a:lnTo>
                  <a:lnTo>
                    <a:pt x="534" y="1009"/>
                  </a:lnTo>
                  <a:lnTo>
                    <a:pt x="491" y="975"/>
                  </a:lnTo>
                  <a:lnTo>
                    <a:pt x="445" y="944"/>
                  </a:lnTo>
                  <a:lnTo>
                    <a:pt x="400" y="918"/>
                  </a:lnTo>
                  <a:lnTo>
                    <a:pt x="355" y="897"/>
                  </a:lnTo>
                  <a:lnTo>
                    <a:pt x="308" y="881"/>
                  </a:lnTo>
                  <a:lnTo>
                    <a:pt x="262" y="874"/>
                  </a:lnTo>
                  <a:lnTo>
                    <a:pt x="215" y="874"/>
                  </a:lnTo>
                  <a:lnTo>
                    <a:pt x="170" y="881"/>
                  </a:lnTo>
                  <a:lnTo>
                    <a:pt x="124" y="898"/>
                  </a:lnTo>
                  <a:lnTo>
                    <a:pt x="79" y="926"/>
                  </a:lnTo>
                  <a:lnTo>
                    <a:pt x="35" y="967"/>
                  </a:lnTo>
                  <a:lnTo>
                    <a:pt x="25" y="972"/>
                  </a:lnTo>
                  <a:lnTo>
                    <a:pt x="14" y="972"/>
                  </a:lnTo>
                  <a:lnTo>
                    <a:pt x="6" y="965"/>
                  </a:lnTo>
                  <a:lnTo>
                    <a:pt x="2" y="954"/>
                  </a:lnTo>
                  <a:lnTo>
                    <a:pt x="0" y="720"/>
                  </a:lnTo>
                  <a:lnTo>
                    <a:pt x="0" y="486"/>
                  </a:lnTo>
                  <a:lnTo>
                    <a:pt x="2" y="252"/>
                  </a:lnTo>
                  <a:lnTo>
                    <a:pt x="13" y="18"/>
                  </a:lnTo>
                  <a:lnTo>
                    <a:pt x="16" y="7"/>
                  </a:lnTo>
                  <a:lnTo>
                    <a:pt x="23" y="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3" name="Freeform 461"/>
            <p:cNvSpPr>
              <a:spLocks/>
            </p:cNvSpPr>
            <p:nvPr/>
          </p:nvSpPr>
          <p:spPr bwMode="auto">
            <a:xfrm>
              <a:off x="3278" y="1804"/>
              <a:ext cx="150" cy="114"/>
            </a:xfrm>
            <a:custGeom>
              <a:avLst/>
              <a:gdLst/>
              <a:ahLst/>
              <a:cxnLst>
                <a:cxn ang="0">
                  <a:pos x="133" y="0"/>
                </a:cxn>
                <a:cxn ang="0">
                  <a:pos x="141" y="4"/>
                </a:cxn>
                <a:cxn ang="0">
                  <a:pos x="148" y="9"/>
                </a:cxn>
                <a:cxn ang="0">
                  <a:pos x="150" y="20"/>
                </a:cxn>
                <a:cxn ang="0">
                  <a:pos x="147" y="44"/>
                </a:cxn>
                <a:cxn ang="0">
                  <a:pos x="138" y="65"/>
                </a:cxn>
                <a:cxn ang="0">
                  <a:pos x="124" y="84"/>
                </a:cxn>
                <a:cxn ang="0">
                  <a:pos x="107" y="100"/>
                </a:cxn>
                <a:cxn ang="0">
                  <a:pos x="86" y="111"/>
                </a:cxn>
                <a:cxn ang="0">
                  <a:pos x="61" y="114"/>
                </a:cxn>
                <a:cxn ang="0">
                  <a:pos x="40" y="111"/>
                </a:cxn>
                <a:cxn ang="0">
                  <a:pos x="23" y="100"/>
                </a:cxn>
                <a:cxn ang="0">
                  <a:pos x="9" y="84"/>
                </a:cxn>
                <a:cxn ang="0">
                  <a:pos x="0" y="62"/>
                </a:cxn>
                <a:cxn ang="0">
                  <a:pos x="0" y="51"/>
                </a:cxn>
                <a:cxn ang="0">
                  <a:pos x="5" y="44"/>
                </a:cxn>
                <a:cxn ang="0">
                  <a:pos x="14" y="39"/>
                </a:cxn>
                <a:cxn ang="0">
                  <a:pos x="23" y="39"/>
                </a:cxn>
                <a:cxn ang="0">
                  <a:pos x="31" y="42"/>
                </a:cxn>
                <a:cxn ang="0">
                  <a:pos x="37" y="51"/>
                </a:cxn>
                <a:cxn ang="0">
                  <a:pos x="44" y="67"/>
                </a:cxn>
                <a:cxn ang="0">
                  <a:pos x="52" y="74"/>
                </a:cxn>
                <a:cxn ang="0">
                  <a:pos x="63" y="76"/>
                </a:cxn>
                <a:cxn ang="0">
                  <a:pos x="75" y="74"/>
                </a:cxn>
                <a:cxn ang="0">
                  <a:pos x="86" y="67"/>
                </a:cxn>
                <a:cxn ang="0">
                  <a:pos x="96" y="56"/>
                </a:cxn>
                <a:cxn ang="0">
                  <a:pos x="105" y="44"/>
                </a:cxn>
                <a:cxn ang="0">
                  <a:pos x="110" y="32"/>
                </a:cxn>
                <a:cxn ang="0">
                  <a:pos x="112" y="20"/>
                </a:cxn>
                <a:cxn ang="0">
                  <a:pos x="115" y="9"/>
                </a:cxn>
                <a:cxn ang="0">
                  <a:pos x="122" y="4"/>
                </a:cxn>
                <a:cxn ang="0">
                  <a:pos x="133" y="0"/>
                </a:cxn>
              </a:cxnLst>
              <a:rect l="0" t="0" r="r" b="b"/>
              <a:pathLst>
                <a:path w="150" h="114">
                  <a:moveTo>
                    <a:pt x="133" y="0"/>
                  </a:moveTo>
                  <a:lnTo>
                    <a:pt x="141" y="4"/>
                  </a:lnTo>
                  <a:lnTo>
                    <a:pt x="148" y="9"/>
                  </a:lnTo>
                  <a:lnTo>
                    <a:pt x="150" y="20"/>
                  </a:lnTo>
                  <a:lnTo>
                    <a:pt x="147" y="44"/>
                  </a:lnTo>
                  <a:lnTo>
                    <a:pt x="138" y="65"/>
                  </a:lnTo>
                  <a:lnTo>
                    <a:pt x="124" y="84"/>
                  </a:lnTo>
                  <a:lnTo>
                    <a:pt x="107" y="100"/>
                  </a:lnTo>
                  <a:lnTo>
                    <a:pt x="86" y="111"/>
                  </a:lnTo>
                  <a:lnTo>
                    <a:pt x="61" y="114"/>
                  </a:lnTo>
                  <a:lnTo>
                    <a:pt x="40" y="111"/>
                  </a:lnTo>
                  <a:lnTo>
                    <a:pt x="23" y="100"/>
                  </a:lnTo>
                  <a:lnTo>
                    <a:pt x="9" y="84"/>
                  </a:lnTo>
                  <a:lnTo>
                    <a:pt x="0" y="62"/>
                  </a:lnTo>
                  <a:lnTo>
                    <a:pt x="0" y="51"/>
                  </a:lnTo>
                  <a:lnTo>
                    <a:pt x="5" y="44"/>
                  </a:lnTo>
                  <a:lnTo>
                    <a:pt x="14" y="39"/>
                  </a:lnTo>
                  <a:lnTo>
                    <a:pt x="23" y="39"/>
                  </a:lnTo>
                  <a:lnTo>
                    <a:pt x="31" y="42"/>
                  </a:lnTo>
                  <a:lnTo>
                    <a:pt x="37" y="51"/>
                  </a:lnTo>
                  <a:lnTo>
                    <a:pt x="44" y="67"/>
                  </a:lnTo>
                  <a:lnTo>
                    <a:pt x="52" y="74"/>
                  </a:lnTo>
                  <a:lnTo>
                    <a:pt x="63" y="76"/>
                  </a:lnTo>
                  <a:lnTo>
                    <a:pt x="75" y="74"/>
                  </a:lnTo>
                  <a:lnTo>
                    <a:pt x="86" y="67"/>
                  </a:lnTo>
                  <a:lnTo>
                    <a:pt x="96" y="56"/>
                  </a:lnTo>
                  <a:lnTo>
                    <a:pt x="105" y="44"/>
                  </a:lnTo>
                  <a:lnTo>
                    <a:pt x="110" y="32"/>
                  </a:lnTo>
                  <a:lnTo>
                    <a:pt x="112" y="20"/>
                  </a:lnTo>
                  <a:lnTo>
                    <a:pt x="115" y="9"/>
                  </a:lnTo>
                  <a:lnTo>
                    <a:pt x="122" y="4"/>
                  </a:lnTo>
                  <a:lnTo>
                    <a:pt x="1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4" name="Freeform 462"/>
            <p:cNvSpPr>
              <a:spLocks/>
            </p:cNvSpPr>
            <p:nvPr/>
          </p:nvSpPr>
          <p:spPr bwMode="auto">
            <a:xfrm>
              <a:off x="3554" y="1778"/>
              <a:ext cx="157" cy="138"/>
            </a:xfrm>
            <a:custGeom>
              <a:avLst/>
              <a:gdLst/>
              <a:ahLst/>
              <a:cxnLst>
                <a:cxn ang="0">
                  <a:pos x="23" y="0"/>
                </a:cxn>
                <a:cxn ang="0">
                  <a:pos x="31" y="0"/>
                </a:cxn>
                <a:cxn ang="0">
                  <a:pos x="40" y="4"/>
                </a:cxn>
                <a:cxn ang="0">
                  <a:pos x="45" y="11"/>
                </a:cxn>
                <a:cxn ang="0">
                  <a:pos x="43" y="21"/>
                </a:cxn>
                <a:cxn ang="0">
                  <a:pos x="38" y="44"/>
                </a:cxn>
                <a:cxn ang="0">
                  <a:pos x="42" y="61"/>
                </a:cxn>
                <a:cxn ang="0">
                  <a:pos x="49" y="75"/>
                </a:cxn>
                <a:cxn ang="0">
                  <a:pos x="61" y="88"/>
                </a:cxn>
                <a:cxn ang="0">
                  <a:pos x="77" y="95"/>
                </a:cxn>
                <a:cxn ang="0">
                  <a:pos x="96" y="98"/>
                </a:cxn>
                <a:cxn ang="0">
                  <a:pos x="115" y="98"/>
                </a:cxn>
                <a:cxn ang="0">
                  <a:pos x="134" y="93"/>
                </a:cxn>
                <a:cxn ang="0">
                  <a:pos x="145" y="93"/>
                </a:cxn>
                <a:cxn ang="0">
                  <a:pos x="152" y="96"/>
                </a:cxn>
                <a:cxn ang="0">
                  <a:pos x="157" y="105"/>
                </a:cxn>
                <a:cxn ang="0">
                  <a:pos x="157" y="116"/>
                </a:cxn>
                <a:cxn ang="0">
                  <a:pos x="152" y="124"/>
                </a:cxn>
                <a:cxn ang="0">
                  <a:pos x="143" y="130"/>
                </a:cxn>
                <a:cxn ang="0">
                  <a:pos x="120" y="137"/>
                </a:cxn>
                <a:cxn ang="0">
                  <a:pos x="96" y="138"/>
                </a:cxn>
                <a:cxn ang="0">
                  <a:pos x="73" y="135"/>
                </a:cxn>
                <a:cxn ang="0">
                  <a:pos x="50" y="128"/>
                </a:cxn>
                <a:cxn ang="0">
                  <a:pos x="29" y="114"/>
                </a:cxn>
                <a:cxn ang="0">
                  <a:pos x="12" y="91"/>
                </a:cxn>
                <a:cxn ang="0">
                  <a:pos x="2" y="67"/>
                </a:cxn>
                <a:cxn ang="0">
                  <a:pos x="0" y="39"/>
                </a:cxn>
                <a:cxn ang="0">
                  <a:pos x="7" y="12"/>
                </a:cxn>
                <a:cxn ang="0">
                  <a:pos x="14" y="4"/>
                </a:cxn>
                <a:cxn ang="0">
                  <a:pos x="23" y="0"/>
                </a:cxn>
              </a:cxnLst>
              <a:rect l="0" t="0" r="r" b="b"/>
              <a:pathLst>
                <a:path w="157" h="138">
                  <a:moveTo>
                    <a:pt x="23" y="0"/>
                  </a:moveTo>
                  <a:lnTo>
                    <a:pt x="31" y="0"/>
                  </a:lnTo>
                  <a:lnTo>
                    <a:pt x="40" y="4"/>
                  </a:lnTo>
                  <a:lnTo>
                    <a:pt x="45" y="11"/>
                  </a:lnTo>
                  <a:lnTo>
                    <a:pt x="43" y="21"/>
                  </a:lnTo>
                  <a:lnTo>
                    <a:pt x="38" y="44"/>
                  </a:lnTo>
                  <a:lnTo>
                    <a:pt x="42" y="61"/>
                  </a:lnTo>
                  <a:lnTo>
                    <a:pt x="49" y="75"/>
                  </a:lnTo>
                  <a:lnTo>
                    <a:pt x="61" y="88"/>
                  </a:lnTo>
                  <a:lnTo>
                    <a:pt x="77" y="95"/>
                  </a:lnTo>
                  <a:lnTo>
                    <a:pt x="96" y="98"/>
                  </a:lnTo>
                  <a:lnTo>
                    <a:pt x="115" y="98"/>
                  </a:lnTo>
                  <a:lnTo>
                    <a:pt x="134" y="93"/>
                  </a:lnTo>
                  <a:lnTo>
                    <a:pt x="145" y="93"/>
                  </a:lnTo>
                  <a:lnTo>
                    <a:pt x="152" y="96"/>
                  </a:lnTo>
                  <a:lnTo>
                    <a:pt x="157" y="105"/>
                  </a:lnTo>
                  <a:lnTo>
                    <a:pt x="157" y="116"/>
                  </a:lnTo>
                  <a:lnTo>
                    <a:pt x="152" y="124"/>
                  </a:lnTo>
                  <a:lnTo>
                    <a:pt x="143" y="130"/>
                  </a:lnTo>
                  <a:lnTo>
                    <a:pt x="120" y="137"/>
                  </a:lnTo>
                  <a:lnTo>
                    <a:pt x="96" y="138"/>
                  </a:lnTo>
                  <a:lnTo>
                    <a:pt x="73" y="135"/>
                  </a:lnTo>
                  <a:lnTo>
                    <a:pt x="50" y="128"/>
                  </a:lnTo>
                  <a:lnTo>
                    <a:pt x="29" y="114"/>
                  </a:lnTo>
                  <a:lnTo>
                    <a:pt x="12" y="91"/>
                  </a:lnTo>
                  <a:lnTo>
                    <a:pt x="2" y="67"/>
                  </a:lnTo>
                  <a:lnTo>
                    <a:pt x="0" y="39"/>
                  </a:lnTo>
                  <a:lnTo>
                    <a:pt x="7" y="12"/>
                  </a:lnTo>
                  <a:lnTo>
                    <a:pt x="14" y="4"/>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5" name="Freeform 463"/>
            <p:cNvSpPr>
              <a:spLocks/>
            </p:cNvSpPr>
            <p:nvPr/>
          </p:nvSpPr>
          <p:spPr bwMode="auto">
            <a:xfrm>
              <a:off x="3390" y="1993"/>
              <a:ext cx="49" cy="95"/>
            </a:xfrm>
            <a:custGeom>
              <a:avLst/>
              <a:gdLst/>
              <a:ahLst/>
              <a:cxnLst>
                <a:cxn ang="0">
                  <a:pos x="19" y="0"/>
                </a:cxn>
                <a:cxn ang="0">
                  <a:pos x="28" y="4"/>
                </a:cxn>
                <a:cxn ang="0">
                  <a:pos x="35" y="9"/>
                </a:cxn>
                <a:cxn ang="0">
                  <a:pos x="38" y="19"/>
                </a:cxn>
                <a:cxn ang="0">
                  <a:pos x="38" y="23"/>
                </a:cxn>
                <a:cxn ang="0">
                  <a:pos x="45" y="28"/>
                </a:cxn>
                <a:cxn ang="0">
                  <a:pos x="49" y="39"/>
                </a:cxn>
                <a:cxn ang="0">
                  <a:pos x="49" y="75"/>
                </a:cxn>
                <a:cxn ang="0">
                  <a:pos x="45" y="86"/>
                </a:cxn>
                <a:cxn ang="0">
                  <a:pos x="38" y="93"/>
                </a:cxn>
                <a:cxn ang="0">
                  <a:pos x="29" y="95"/>
                </a:cxn>
                <a:cxn ang="0">
                  <a:pos x="21" y="93"/>
                </a:cxn>
                <a:cxn ang="0">
                  <a:pos x="14" y="86"/>
                </a:cxn>
                <a:cxn ang="0">
                  <a:pos x="10" y="75"/>
                </a:cxn>
                <a:cxn ang="0">
                  <a:pos x="0" y="19"/>
                </a:cxn>
                <a:cxn ang="0">
                  <a:pos x="3" y="9"/>
                </a:cxn>
                <a:cxn ang="0">
                  <a:pos x="10" y="4"/>
                </a:cxn>
                <a:cxn ang="0">
                  <a:pos x="19" y="0"/>
                </a:cxn>
              </a:cxnLst>
              <a:rect l="0" t="0" r="r" b="b"/>
              <a:pathLst>
                <a:path w="49" h="95">
                  <a:moveTo>
                    <a:pt x="19" y="0"/>
                  </a:moveTo>
                  <a:lnTo>
                    <a:pt x="28" y="4"/>
                  </a:lnTo>
                  <a:lnTo>
                    <a:pt x="35" y="9"/>
                  </a:lnTo>
                  <a:lnTo>
                    <a:pt x="38" y="19"/>
                  </a:lnTo>
                  <a:lnTo>
                    <a:pt x="38" y="23"/>
                  </a:lnTo>
                  <a:lnTo>
                    <a:pt x="45" y="28"/>
                  </a:lnTo>
                  <a:lnTo>
                    <a:pt x="49" y="39"/>
                  </a:lnTo>
                  <a:lnTo>
                    <a:pt x="49" y="75"/>
                  </a:lnTo>
                  <a:lnTo>
                    <a:pt x="45" y="86"/>
                  </a:lnTo>
                  <a:lnTo>
                    <a:pt x="38" y="93"/>
                  </a:lnTo>
                  <a:lnTo>
                    <a:pt x="29" y="95"/>
                  </a:lnTo>
                  <a:lnTo>
                    <a:pt x="21" y="93"/>
                  </a:lnTo>
                  <a:lnTo>
                    <a:pt x="14" y="86"/>
                  </a:lnTo>
                  <a:lnTo>
                    <a:pt x="10" y="75"/>
                  </a:lnTo>
                  <a:lnTo>
                    <a:pt x="0" y="19"/>
                  </a:lnTo>
                  <a:lnTo>
                    <a:pt x="3" y="9"/>
                  </a:lnTo>
                  <a:lnTo>
                    <a:pt x="1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6" name="Freeform 464"/>
            <p:cNvSpPr>
              <a:spLocks/>
            </p:cNvSpPr>
            <p:nvPr/>
          </p:nvSpPr>
          <p:spPr bwMode="auto">
            <a:xfrm>
              <a:off x="3514" y="1993"/>
              <a:ext cx="47" cy="95"/>
            </a:xfrm>
            <a:custGeom>
              <a:avLst/>
              <a:gdLst/>
              <a:ahLst/>
              <a:cxnLst>
                <a:cxn ang="0">
                  <a:pos x="24" y="0"/>
                </a:cxn>
                <a:cxn ang="0">
                  <a:pos x="35" y="2"/>
                </a:cxn>
                <a:cxn ang="0">
                  <a:pos x="43" y="11"/>
                </a:cxn>
                <a:cxn ang="0">
                  <a:pos x="47" y="21"/>
                </a:cxn>
                <a:cxn ang="0">
                  <a:pos x="42" y="33"/>
                </a:cxn>
                <a:cxn ang="0">
                  <a:pos x="42" y="37"/>
                </a:cxn>
                <a:cxn ang="0">
                  <a:pos x="40" y="39"/>
                </a:cxn>
                <a:cxn ang="0">
                  <a:pos x="40" y="42"/>
                </a:cxn>
                <a:cxn ang="0">
                  <a:pos x="38" y="47"/>
                </a:cxn>
                <a:cxn ang="0">
                  <a:pos x="38" y="75"/>
                </a:cxn>
                <a:cxn ang="0">
                  <a:pos x="35" y="86"/>
                </a:cxn>
                <a:cxn ang="0">
                  <a:pos x="28" y="93"/>
                </a:cxn>
                <a:cxn ang="0">
                  <a:pos x="19" y="95"/>
                </a:cxn>
                <a:cxn ang="0">
                  <a:pos x="8" y="93"/>
                </a:cxn>
                <a:cxn ang="0">
                  <a:pos x="3" y="86"/>
                </a:cxn>
                <a:cxn ang="0">
                  <a:pos x="0" y="75"/>
                </a:cxn>
                <a:cxn ang="0">
                  <a:pos x="0" y="58"/>
                </a:cxn>
                <a:cxn ang="0">
                  <a:pos x="1" y="39"/>
                </a:cxn>
                <a:cxn ang="0">
                  <a:pos x="5" y="21"/>
                </a:cxn>
                <a:cxn ang="0">
                  <a:pos x="14" y="5"/>
                </a:cxn>
                <a:cxn ang="0">
                  <a:pos x="24" y="0"/>
                </a:cxn>
              </a:cxnLst>
              <a:rect l="0" t="0" r="r" b="b"/>
              <a:pathLst>
                <a:path w="47" h="95">
                  <a:moveTo>
                    <a:pt x="24" y="0"/>
                  </a:moveTo>
                  <a:lnTo>
                    <a:pt x="35" y="2"/>
                  </a:lnTo>
                  <a:lnTo>
                    <a:pt x="43" y="11"/>
                  </a:lnTo>
                  <a:lnTo>
                    <a:pt x="47" y="21"/>
                  </a:lnTo>
                  <a:lnTo>
                    <a:pt x="42" y="33"/>
                  </a:lnTo>
                  <a:lnTo>
                    <a:pt x="42" y="37"/>
                  </a:lnTo>
                  <a:lnTo>
                    <a:pt x="40" y="39"/>
                  </a:lnTo>
                  <a:lnTo>
                    <a:pt x="40" y="42"/>
                  </a:lnTo>
                  <a:lnTo>
                    <a:pt x="38" y="47"/>
                  </a:lnTo>
                  <a:lnTo>
                    <a:pt x="38" y="75"/>
                  </a:lnTo>
                  <a:lnTo>
                    <a:pt x="35" y="86"/>
                  </a:lnTo>
                  <a:lnTo>
                    <a:pt x="28" y="93"/>
                  </a:lnTo>
                  <a:lnTo>
                    <a:pt x="19" y="95"/>
                  </a:lnTo>
                  <a:lnTo>
                    <a:pt x="8" y="93"/>
                  </a:lnTo>
                  <a:lnTo>
                    <a:pt x="3" y="86"/>
                  </a:lnTo>
                  <a:lnTo>
                    <a:pt x="0" y="75"/>
                  </a:lnTo>
                  <a:lnTo>
                    <a:pt x="0" y="58"/>
                  </a:lnTo>
                  <a:lnTo>
                    <a:pt x="1" y="39"/>
                  </a:lnTo>
                  <a:lnTo>
                    <a:pt x="5" y="21"/>
                  </a:lnTo>
                  <a:lnTo>
                    <a:pt x="14" y="5"/>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7" name="Freeform 465"/>
            <p:cNvSpPr>
              <a:spLocks/>
            </p:cNvSpPr>
            <p:nvPr/>
          </p:nvSpPr>
          <p:spPr bwMode="auto">
            <a:xfrm>
              <a:off x="3409" y="2248"/>
              <a:ext cx="181" cy="75"/>
            </a:xfrm>
            <a:custGeom>
              <a:avLst/>
              <a:gdLst/>
              <a:ahLst/>
              <a:cxnLst>
                <a:cxn ang="0">
                  <a:pos x="108" y="0"/>
                </a:cxn>
                <a:cxn ang="0">
                  <a:pos x="136" y="9"/>
                </a:cxn>
                <a:cxn ang="0">
                  <a:pos x="159" y="25"/>
                </a:cxn>
                <a:cxn ang="0">
                  <a:pos x="178" y="48"/>
                </a:cxn>
                <a:cxn ang="0">
                  <a:pos x="181" y="58"/>
                </a:cxn>
                <a:cxn ang="0">
                  <a:pos x="178" y="67"/>
                </a:cxn>
                <a:cxn ang="0">
                  <a:pos x="173" y="74"/>
                </a:cxn>
                <a:cxn ang="0">
                  <a:pos x="162" y="75"/>
                </a:cxn>
                <a:cxn ang="0">
                  <a:pos x="154" y="74"/>
                </a:cxn>
                <a:cxn ang="0">
                  <a:pos x="145" y="67"/>
                </a:cxn>
                <a:cxn ang="0">
                  <a:pos x="131" y="51"/>
                </a:cxn>
                <a:cxn ang="0">
                  <a:pos x="113" y="42"/>
                </a:cxn>
                <a:cxn ang="0">
                  <a:pos x="94" y="39"/>
                </a:cxn>
                <a:cxn ang="0">
                  <a:pos x="73" y="42"/>
                </a:cxn>
                <a:cxn ang="0">
                  <a:pos x="59" y="48"/>
                </a:cxn>
                <a:cxn ang="0">
                  <a:pos x="47" y="56"/>
                </a:cxn>
                <a:cxn ang="0">
                  <a:pos x="37" y="67"/>
                </a:cxn>
                <a:cxn ang="0">
                  <a:pos x="28" y="74"/>
                </a:cxn>
                <a:cxn ang="0">
                  <a:pos x="19" y="75"/>
                </a:cxn>
                <a:cxn ang="0">
                  <a:pos x="10" y="74"/>
                </a:cxn>
                <a:cxn ang="0">
                  <a:pos x="3" y="67"/>
                </a:cxn>
                <a:cxn ang="0">
                  <a:pos x="0" y="58"/>
                </a:cxn>
                <a:cxn ang="0">
                  <a:pos x="3" y="48"/>
                </a:cxn>
                <a:cxn ang="0">
                  <a:pos x="17" y="30"/>
                </a:cxn>
                <a:cxn ang="0">
                  <a:pos x="37" y="18"/>
                </a:cxn>
                <a:cxn ang="0">
                  <a:pos x="58" y="7"/>
                </a:cxn>
                <a:cxn ang="0">
                  <a:pos x="78" y="2"/>
                </a:cxn>
                <a:cxn ang="0">
                  <a:pos x="108" y="0"/>
                </a:cxn>
              </a:cxnLst>
              <a:rect l="0" t="0" r="r" b="b"/>
              <a:pathLst>
                <a:path w="181" h="75">
                  <a:moveTo>
                    <a:pt x="108" y="0"/>
                  </a:moveTo>
                  <a:lnTo>
                    <a:pt x="136" y="9"/>
                  </a:lnTo>
                  <a:lnTo>
                    <a:pt x="159" y="25"/>
                  </a:lnTo>
                  <a:lnTo>
                    <a:pt x="178" y="48"/>
                  </a:lnTo>
                  <a:lnTo>
                    <a:pt x="181" y="58"/>
                  </a:lnTo>
                  <a:lnTo>
                    <a:pt x="178" y="67"/>
                  </a:lnTo>
                  <a:lnTo>
                    <a:pt x="173" y="74"/>
                  </a:lnTo>
                  <a:lnTo>
                    <a:pt x="162" y="75"/>
                  </a:lnTo>
                  <a:lnTo>
                    <a:pt x="154" y="74"/>
                  </a:lnTo>
                  <a:lnTo>
                    <a:pt x="145" y="67"/>
                  </a:lnTo>
                  <a:lnTo>
                    <a:pt x="131" y="51"/>
                  </a:lnTo>
                  <a:lnTo>
                    <a:pt x="113" y="42"/>
                  </a:lnTo>
                  <a:lnTo>
                    <a:pt x="94" y="39"/>
                  </a:lnTo>
                  <a:lnTo>
                    <a:pt x="73" y="42"/>
                  </a:lnTo>
                  <a:lnTo>
                    <a:pt x="59" y="48"/>
                  </a:lnTo>
                  <a:lnTo>
                    <a:pt x="47" y="56"/>
                  </a:lnTo>
                  <a:lnTo>
                    <a:pt x="37" y="67"/>
                  </a:lnTo>
                  <a:lnTo>
                    <a:pt x="28" y="74"/>
                  </a:lnTo>
                  <a:lnTo>
                    <a:pt x="19" y="75"/>
                  </a:lnTo>
                  <a:lnTo>
                    <a:pt x="10" y="74"/>
                  </a:lnTo>
                  <a:lnTo>
                    <a:pt x="3" y="67"/>
                  </a:lnTo>
                  <a:lnTo>
                    <a:pt x="0" y="58"/>
                  </a:lnTo>
                  <a:lnTo>
                    <a:pt x="3" y="48"/>
                  </a:lnTo>
                  <a:lnTo>
                    <a:pt x="17" y="30"/>
                  </a:lnTo>
                  <a:lnTo>
                    <a:pt x="37" y="18"/>
                  </a:lnTo>
                  <a:lnTo>
                    <a:pt x="58" y="7"/>
                  </a:lnTo>
                  <a:lnTo>
                    <a:pt x="78"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8" name="Freeform 466"/>
            <p:cNvSpPr>
              <a:spLocks/>
            </p:cNvSpPr>
            <p:nvPr/>
          </p:nvSpPr>
          <p:spPr bwMode="auto">
            <a:xfrm>
              <a:off x="4317" y="1221"/>
              <a:ext cx="1436" cy="2522"/>
            </a:xfrm>
            <a:custGeom>
              <a:avLst/>
              <a:gdLst/>
              <a:ahLst/>
              <a:cxnLst>
                <a:cxn ang="0">
                  <a:pos x="733" y="26"/>
                </a:cxn>
                <a:cxn ang="0">
                  <a:pos x="979" y="169"/>
                </a:cxn>
                <a:cxn ang="0">
                  <a:pos x="1155" y="412"/>
                </a:cxn>
                <a:cxn ang="0">
                  <a:pos x="1246" y="704"/>
                </a:cxn>
                <a:cxn ang="0">
                  <a:pos x="1296" y="867"/>
                </a:cxn>
                <a:cxn ang="0">
                  <a:pos x="1394" y="856"/>
                </a:cxn>
                <a:cxn ang="0">
                  <a:pos x="1387" y="985"/>
                </a:cxn>
                <a:cxn ang="0">
                  <a:pos x="1307" y="1153"/>
                </a:cxn>
                <a:cxn ang="0">
                  <a:pos x="1345" y="1422"/>
                </a:cxn>
                <a:cxn ang="0">
                  <a:pos x="1417" y="1688"/>
                </a:cxn>
                <a:cxn ang="0">
                  <a:pos x="1436" y="1858"/>
                </a:cxn>
                <a:cxn ang="0">
                  <a:pos x="1396" y="2015"/>
                </a:cxn>
                <a:cxn ang="0">
                  <a:pos x="1249" y="2132"/>
                </a:cxn>
                <a:cxn ang="0">
                  <a:pos x="1180" y="2218"/>
                </a:cxn>
                <a:cxn ang="0">
                  <a:pos x="1187" y="2368"/>
                </a:cxn>
                <a:cxn ang="0">
                  <a:pos x="1117" y="2382"/>
                </a:cxn>
                <a:cxn ang="0">
                  <a:pos x="1036" y="2319"/>
                </a:cxn>
                <a:cxn ang="0">
                  <a:pos x="923" y="2296"/>
                </a:cxn>
                <a:cxn ang="0">
                  <a:pos x="726" y="2366"/>
                </a:cxn>
                <a:cxn ang="0">
                  <a:pos x="696" y="2461"/>
                </a:cxn>
                <a:cxn ang="0">
                  <a:pos x="668" y="2522"/>
                </a:cxn>
                <a:cxn ang="0">
                  <a:pos x="534" y="2427"/>
                </a:cxn>
                <a:cxn ang="0">
                  <a:pos x="413" y="2382"/>
                </a:cxn>
                <a:cxn ang="0">
                  <a:pos x="323" y="2338"/>
                </a:cxn>
                <a:cxn ang="0">
                  <a:pos x="349" y="2315"/>
                </a:cxn>
                <a:cxn ang="0">
                  <a:pos x="492" y="2361"/>
                </a:cxn>
                <a:cxn ang="0">
                  <a:pos x="645" y="2468"/>
                </a:cxn>
                <a:cxn ang="0">
                  <a:pos x="659" y="2401"/>
                </a:cxn>
                <a:cxn ang="0">
                  <a:pos x="734" y="2319"/>
                </a:cxn>
                <a:cxn ang="0">
                  <a:pos x="912" y="2260"/>
                </a:cxn>
                <a:cxn ang="0">
                  <a:pos x="1012" y="2219"/>
                </a:cxn>
                <a:cxn ang="0">
                  <a:pos x="1063" y="2295"/>
                </a:cxn>
                <a:cxn ang="0">
                  <a:pos x="1139" y="2347"/>
                </a:cxn>
                <a:cxn ang="0">
                  <a:pos x="1143" y="2212"/>
                </a:cxn>
                <a:cxn ang="0">
                  <a:pos x="1213" y="2111"/>
                </a:cxn>
                <a:cxn ang="0">
                  <a:pos x="1333" y="2029"/>
                </a:cxn>
                <a:cxn ang="0">
                  <a:pos x="1396" y="1884"/>
                </a:cxn>
                <a:cxn ang="0">
                  <a:pos x="1384" y="1716"/>
                </a:cxn>
                <a:cxn ang="0">
                  <a:pos x="1326" y="1492"/>
                </a:cxn>
                <a:cxn ang="0">
                  <a:pos x="1265" y="1200"/>
                </a:cxn>
                <a:cxn ang="0">
                  <a:pos x="1314" y="1047"/>
                </a:cxn>
                <a:cxn ang="0">
                  <a:pos x="1365" y="910"/>
                </a:cxn>
                <a:cxn ang="0">
                  <a:pos x="1284" y="921"/>
                </a:cxn>
                <a:cxn ang="0">
                  <a:pos x="1230" y="943"/>
                </a:cxn>
                <a:cxn ang="0">
                  <a:pos x="1209" y="715"/>
                </a:cxn>
                <a:cxn ang="0">
                  <a:pos x="1124" y="431"/>
                </a:cxn>
                <a:cxn ang="0">
                  <a:pos x="954" y="197"/>
                </a:cxn>
                <a:cxn ang="0">
                  <a:pos x="712" y="61"/>
                </a:cxn>
                <a:cxn ang="0">
                  <a:pos x="457" y="47"/>
                </a:cxn>
                <a:cxn ang="0">
                  <a:pos x="216" y="174"/>
                </a:cxn>
                <a:cxn ang="0">
                  <a:pos x="57" y="407"/>
                </a:cxn>
                <a:cxn ang="0">
                  <a:pos x="14" y="487"/>
                </a:cxn>
                <a:cxn ang="0">
                  <a:pos x="17" y="405"/>
                </a:cxn>
                <a:cxn ang="0">
                  <a:pos x="171" y="162"/>
                </a:cxn>
                <a:cxn ang="0">
                  <a:pos x="413" y="19"/>
                </a:cxn>
              </a:cxnLst>
              <a:rect l="0" t="0" r="r" b="b"/>
              <a:pathLst>
                <a:path w="1436" h="2522">
                  <a:moveTo>
                    <a:pt x="541" y="0"/>
                  </a:moveTo>
                  <a:lnTo>
                    <a:pt x="605" y="1"/>
                  </a:lnTo>
                  <a:lnTo>
                    <a:pt x="670" y="10"/>
                  </a:lnTo>
                  <a:lnTo>
                    <a:pt x="733" y="26"/>
                  </a:lnTo>
                  <a:lnTo>
                    <a:pt x="794" y="49"/>
                  </a:lnTo>
                  <a:lnTo>
                    <a:pt x="853" y="78"/>
                  </a:lnTo>
                  <a:lnTo>
                    <a:pt x="919" y="120"/>
                  </a:lnTo>
                  <a:lnTo>
                    <a:pt x="979" y="169"/>
                  </a:lnTo>
                  <a:lnTo>
                    <a:pt x="1031" y="223"/>
                  </a:lnTo>
                  <a:lnTo>
                    <a:pt x="1078" y="283"/>
                  </a:lnTo>
                  <a:lnTo>
                    <a:pt x="1120" y="346"/>
                  </a:lnTo>
                  <a:lnTo>
                    <a:pt x="1155" y="412"/>
                  </a:lnTo>
                  <a:lnTo>
                    <a:pt x="1185" y="482"/>
                  </a:lnTo>
                  <a:lnTo>
                    <a:pt x="1211" y="554"/>
                  </a:lnTo>
                  <a:lnTo>
                    <a:pt x="1230" y="629"/>
                  </a:lnTo>
                  <a:lnTo>
                    <a:pt x="1246" y="704"/>
                  </a:lnTo>
                  <a:lnTo>
                    <a:pt x="1256" y="781"/>
                  </a:lnTo>
                  <a:lnTo>
                    <a:pt x="1263" y="858"/>
                  </a:lnTo>
                  <a:lnTo>
                    <a:pt x="1263" y="888"/>
                  </a:lnTo>
                  <a:lnTo>
                    <a:pt x="1296" y="867"/>
                  </a:lnTo>
                  <a:lnTo>
                    <a:pt x="1335" y="853"/>
                  </a:lnTo>
                  <a:lnTo>
                    <a:pt x="1379" y="847"/>
                  </a:lnTo>
                  <a:lnTo>
                    <a:pt x="1389" y="851"/>
                  </a:lnTo>
                  <a:lnTo>
                    <a:pt x="1394" y="856"/>
                  </a:lnTo>
                  <a:lnTo>
                    <a:pt x="1396" y="861"/>
                  </a:lnTo>
                  <a:lnTo>
                    <a:pt x="1403" y="903"/>
                  </a:lnTo>
                  <a:lnTo>
                    <a:pt x="1399" y="945"/>
                  </a:lnTo>
                  <a:lnTo>
                    <a:pt x="1387" y="985"/>
                  </a:lnTo>
                  <a:lnTo>
                    <a:pt x="1370" y="1024"/>
                  </a:lnTo>
                  <a:lnTo>
                    <a:pt x="1335" y="1087"/>
                  </a:lnTo>
                  <a:lnTo>
                    <a:pt x="1317" y="1120"/>
                  </a:lnTo>
                  <a:lnTo>
                    <a:pt x="1307" y="1153"/>
                  </a:lnTo>
                  <a:lnTo>
                    <a:pt x="1302" y="1188"/>
                  </a:lnTo>
                  <a:lnTo>
                    <a:pt x="1309" y="1267"/>
                  </a:lnTo>
                  <a:lnTo>
                    <a:pt x="1324" y="1345"/>
                  </a:lnTo>
                  <a:lnTo>
                    <a:pt x="1345" y="1422"/>
                  </a:lnTo>
                  <a:lnTo>
                    <a:pt x="1368" y="1497"/>
                  </a:lnTo>
                  <a:lnTo>
                    <a:pt x="1389" y="1574"/>
                  </a:lnTo>
                  <a:lnTo>
                    <a:pt x="1408" y="1650"/>
                  </a:lnTo>
                  <a:lnTo>
                    <a:pt x="1417" y="1688"/>
                  </a:lnTo>
                  <a:lnTo>
                    <a:pt x="1424" y="1728"/>
                  </a:lnTo>
                  <a:lnTo>
                    <a:pt x="1431" y="1772"/>
                  </a:lnTo>
                  <a:lnTo>
                    <a:pt x="1434" y="1814"/>
                  </a:lnTo>
                  <a:lnTo>
                    <a:pt x="1436" y="1858"/>
                  </a:lnTo>
                  <a:lnTo>
                    <a:pt x="1434" y="1899"/>
                  </a:lnTo>
                  <a:lnTo>
                    <a:pt x="1427" y="1941"/>
                  </a:lnTo>
                  <a:lnTo>
                    <a:pt x="1415" y="1980"/>
                  </a:lnTo>
                  <a:lnTo>
                    <a:pt x="1396" y="2015"/>
                  </a:lnTo>
                  <a:lnTo>
                    <a:pt x="1370" y="2048"/>
                  </a:lnTo>
                  <a:lnTo>
                    <a:pt x="1342" y="2073"/>
                  </a:lnTo>
                  <a:lnTo>
                    <a:pt x="1312" y="2094"/>
                  </a:lnTo>
                  <a:lnTo>
                    <a:pt x="1249" y="2132"/>
                  </a:lnTo>
                  <a:lnTo>
                    <a:pt x="1220" y="2155"/>
                  </a:lnTo>
                  <a:lnTo>
                    <a:pt x="1200" y="2174"/>
                  </a:lnTo>
                  <a:lnTo>
                    <a:pt x="1187" y="2195"/>
                  </a:lnTo>
                  <a:lnTo>
                    <a:pt x="1180" y="2218"/>
                  </a:lnTo>
                  <a:lnTo>
                    <a:pt x="1180" y="2246"/>
                  </a:lnTo>
                  <a:lnTo>
                    <a:pt x="1190" y="2322"/>
                  </a:lnTo>
                  <a:lnTo>
                    <a:pt x="1188" y="2361"/>
                  </a:lnTo>
                  <a:lnTo>
                    <a:pt x="1187" y="2368"/>
                  </a:lnTo>
                  <a:lnTo>
                    <a:pt x="1185" y="2373"/>
                  </a:lnTo>
                  <a:lnTo>
                    <a:pt x="1174" y="2380"/>
                  </a:lnTo>
                  <a:lnTo>
                    <a:pt x="1145" y="2385"/>
                  </a:lnTo>
                  <a:lnTo>
                    <a:pt x="1117" y="2382"/>
                  </a:lnTo>
                  <a:lnTo>
                    <a:pt x="1094" y="2373"/>
                  </a:lnTo>
                  <a:lnTo>
                    <a:pt x="1073" y="2359"/>
                  </a:lnTo>
                  <a:lnTo>
                    <a:pt x="1054" y="2342"/>
                  </a:lnTo>
                  <a:lnTo>
                    <a:pt x="1036" y="2319"/>
                  </a:lnTo>
                  <a:lnTo>
                    <a:pt x="1021" y="2296"/>
                  </a:lnTo>
                  <a:lnTo>
                    <a:pt x="1002" y="2263"/>
                  </a:lnTo>
                  <a:lnTo>
                    <a:pt x="972" y="2277"/>
                  </a:lnTo>
                  <a:lnTo>
                    <a:pt x="923" y="2296"/>
                  </a:lnTo>
                  <a:lnTo>
                    <a:pt x="872" y="2310"/>
                  </a:lnTo>
                  <a:lnTo>
                    <a:pt x="823" y="2326"/>
                  </a:lnTo>
                  <a:lnTo>
                    <a:pt x="773" y="2343"/>
                  </a:lnTo>
                  <a:lnTo>
                    <a:pt x="726" y="2366"/>
                  </a:lnTo>
                  <a:lnTo>
                    <a:pt x="710" y="2378"/>
                  </a:lnTo>
                  <a:lnTo>
                    <a:pt x="701" y="2392"/>
                  </a:lnTo>
                  <a:lnTo>
                    <a:pt x="698" y="2412"/>
                  </a:lnTo>
                  <a:lnTo>
                    <a:pt x="696" y="2461"/>
                  </a:lnTo>
                  <a:lnTo>
                    <a:pt x="687" y="2508"/>
                  </a:lnTo>
                  <a:lnTo>
                    <a:pt x="684" y="2516"/>
                  </a:lnTo>
                  <a:lnTo>
                    <a:pt x="677" y="2520"/>
                  </a:lnTo>
                  <a:lnTo>
                    <a:pt x="668" y="2522"/>
                  </a:lnTo>
                  <a:lnTo>
                    <a:pt x="659" y="2520"/>
                  </a:lnTo>
                  <a:lnTo>
                    <a:pt x="626" y="2501"/>
                  </a:lnTo>
                  <a:lnTo>
                    <a:pt x="563" y="2452"/>
                  </a:lnTo>
                  <a:lnTo>
                    <a:pt x="534" y="2427"/>
                  </a:lnTo>
                  <a:lnTo>
                    <a:pt x="501" y="2406"/>
                  </a:lnTo>
                  <a:lnTo>
                    <a:pt x="473" y="2394"/>
                  </a:lnTo>
                  <a:lnTo>
                    <a:pt x="443" y="2387"/>
                  </a:lnTo>
                  <a:lnTo>
                    <a:pt x="413" y="2382"/>
                  </a:lnTo>
                  <a:lnTo>
                    <a:pt x="385" y="2375"/>
                  </a:lnTo>
                  <a:lnTo>
                    <a:pt x="356" y="2364"/>
                  </a:lnTo>
                  <a:lnTo>
                    <a:pt x="329" y="2349"/>
                  </a:lnTo>
                  <a:lnTo>
                    <a:pt x="323" y="2338"/>
                  </a:lnTo>
                  <a:lnTo>
                    <a:pt x="323" y="2328"/>
                  </a:lnTo>
                  <a:lnTo>
                    <a:pt x="328" y="2317"/>
                  </a:lnTo>
                  <a:lnTo>
                    <a:pt x="338" y="2312"/>
                  </a:lnTo>
                  <a:lnTo>
                    <a:pt x="349" y="2315"/>
                  </a:lnTo>
                  <a:lnTo>
                    <a:pt x="375" y="2331"/>
                  </a:lnTo>
                  <a:lnTo>
                    <a:pt x="403" y="2342"/>
                  </a:lnTo>
                  <a:lnTo>
                    <a:pt x="432" y="2347"/>
                  </a:lnTo>
                  <a:lnTo>
                    <a:pt x="492" y="2361"/>
                  </a:lnTo>
                  <a:lnTo>
                    <a:pt x="520" y="2373"/>
                  </a:lnTo>
                  <a:lnTo>
                    <a:pt x="583" y="2419"/>
                  </a:lnTo>
                  <a:lnTo>
                    <a:pt x="612" y="2445"/>
                  </a:lnTo>
                  <a:lnTo>
                    <a:pt x="645" y="2468"/>
                  </a:lnTo>
                  <a:lnTo>
                    <a:pt x="654" y="2473"/>
                  </a:lnTo>
                  <a:lnTo>
                    <a:pt x="656" y="2450"/>
                  </a:lnTo>
                  <a:lnTo>
                    <a:pt x="656" y="2426"/>
                  </a:lnTo>
                  <a:lnTo>
                    <a:pt x="659" y="2401"/>
                  </a:lnTo>
                  <a:lnTo>
                    <a:pt x="665" y="2378"/>
                  </a:lnTo>
                  <a:lnTo>
                    <a:pt x="675" y="2357"/>
                  </a:lnTo>
                  <a:lnTo>
                    <a:pt x="693" y="2342"/>
                  </a:lnTo>
                  <a:lnTo>
                    <a:pt x="734" y="2319"/>
                  </a:lnTo>
                  <a:lnTo>
                    <a:pt x="776" y="2300"/>
                  </a:lnTo>
                  <a:lnTo>
                    <a:pt x="822" y="2286"/>
                  </a:lnTo>
                  <a:lnTo>
                    <a:pt x="867" y="2274"/>
                  </a:lnTo>
                  <a:lnTo>
                    <a:pt x="912" y="2260"/>
                  </a:lnTo>
                  <a:lnTo>
                    <a:pt x="958" y="2242"/>
                  </a:lnTo>
                  <a:lnTo>
                    <a:pt x="1000" y="2221"/>
                  </a:lnTo>
                  <a:lnTo>
                    <a:pt x="1005" y="2219"/>
                  </a:lnTo>
                  <a:lnTo>
                    <a:pt x="1012" y="2219"/>
                  </a:lnTo>
                  <a:lnTo>
                    <a:pt x="1022" y="2223"/>
                  </a:lnTo>
                  <a:lnTo>
                    <a:pt x="1026" y="2228"/>
                  </a:lnTo>
                  <a:lnTo>
                    <a:pt x="1038" y="2249"/>
                  </a:lnTo>
                  <a:lnTo>
                    <a:pt x="1063" y="2295"/>
                  </a:lnTo>
                  <a:lnTo>
                    <a:pt x="1078" y="2314"/>
                  </a:lnTo>
                  <a:lnTo>
                    <a:pt x="1096" y="2331"/>
                  </a:lnTo>
                  <a:lnTo>
                    <a:pt x="1117" y="2342"/>
                  </a:lnTo>
                  <a:lnTo>
                    <a:pt x="1139" y="2347"/>
                  </a:lnTo>
                  <a:lnTo>
                    <a:pt x="1152" y="2345"/>
                  </a:lnTo>
                  <a:lnTo>
                    <a:pt x="1152" y="2331"/>
                  </a:lnTo>
                  <a:lnTo>
                    <a:pt x="1141" y="2242"/>
                  </a:lnTo>
                  <a:lnTo>
                    <a:pt x="1143" y="2212"/>
                  </a:lnTo>
                  <a:lnTo>
                    <a:pt x="1150" y="2184"/>
                  </a:lnTo>
                  <a:lnTo>
                    <a:pt x="1164" y="2156"/>
                  </a:lnTo>
                  <a:lnTo>
                    <a:pt x="1187" y="2132"/>
                  </a:lnTo>
                  <a:lnTo>
                    <a:pt x="1213" y="2111"/>
                  </a:lnTo>
                  <a:lnTo>
                    <a:pt x="1242" y="2092"/>
                  </a:lnTo>
                  <a:lnTo>
                    <a:pt x="1272" y="2074"/>
                  </a:lnTo>
                  <a:lnTo>
                    <a:pt x="1300" y="2057"/>
                  </a:lnTo>
                  <a:lnTo>
                    <a:pt x="1333" y="2029"/>
                  </a:lnTo>
                  <a:lnTo>
                    <a:pt x="1359" y="1996"/>
                  </a:lnTo>
                  <a:lnTo>
                    <a:pt x="1377" y="1961"/>
                  </a:lnTo>
                  <a:lnTo>
                    <a:pt x="1389" y="1922"/>
                  </a:lnTo>
                  <a:lnTo>
                    <a:pt x="1396" y="1884"/>
                  </a:lnTo>
                  <a:lnTo>
                    <a:pt x="1398" y="1842"/>
                  </a:lnTo>
                  <a:lnTo>
                    <a:pt x="1396" y="1800"/>
                  </a:lnTo>
                  <a:lnTo>
                    <a:pt x="1391" y="1758"/>
                  </a:lnTo>
                  <a:lnTo>
                    <a:pt x="1384" y="1716"/>
                  </a:lnTo>
                  <a:lnTo>
                    <a:pt x="1375" y="1674"/>
                  </a:lnTo>
                  <a:lnTo>
                    <a:pt x="1366" y="1636"/>
                  </a:lnTo>
                  <a:lnTo>
                    <a:pt x="1349" y="1564"/>
                  </a:lnTo>
                  <a:lnTo>
                    <a:pt x="1326" y="1492"/>
                  </a:lnTo>
                  <a:lnTo>
                    <a:pt x="1305" y="1421"/>
                  </a:lnTo>
                  <a:lnTo>
                    <a:pt x="1284" y="1347"/>
                  </a:lnTo>
                  <a:lnTo>
                    <a:pt x="1270" y="1274"/>
                  </a:lnTo>
                  <a:lnTo>
                    <a:pt x="1265" y="1200"/>
                  </a:lnTo>
                  <a:lnTo>
                    <a:pt x="1269" y="1158"/>
                  </a:lnTo>
                  <a:lnTo>
                    <a:pt x="1279" y="1120"/>
                  </a:lnTo>
                  <a:lnTo>
                    <a:pt x="1295" y="1083"/>
                  </a:lnTo>
                  <a:lnTo>
                    <a:pt x="1314" y="1047"/>
                  </a:lnTo>
                  <a:lnTo>
                    <a:pt x="1333" y="1013"/>
                  </a:lnTo>
                  <a:lnTo>
                    <a:pt x="1349" y="980"/>
                  </a:lnTo>
                  <a:lnTo>
                    <a:pt x="1359" y="945"/>
                  </a:lnTo>
                  <a:lnTo>
                    <a:pt x="1365" y="910"/>
                  </a:lnTo>
                  <a:lnTo>
                    <a:pt x="1361" y="888"/>
                  </a:lnTo>
                  <a:lnTo>
                    <a:pt x="1344" y="891"/>
                  </a:lnTo>
                  <a:lnTo>
                    <a:pt x="1312" y="903"/>
                  </a:lnTo>
                  <a:lnTo>
                    <a:pt x="1284" y="921"/>
                  </a:lnTo>
                  <a:lnTo>
                    <a:pt x="1260" y="947"/>
                  </a:lnTo>
                  <a:lnTo>
                    <a:pt x="1249" y="952"/>
                  </a:lnTo>
                  <a:lnTo>
                    <a:pt x="1239" y="950"/>
                  </a:lnTo>
                  <a:lnTo>
                    <a:pt x="1230" y="943"/>
                  </a:lnTo>
                  <a:lnTo>
                    <a:pt x="1227" y="933"/>
                  </a:lnTo>
                  <a:lnTo>
                    <a:pt x="1225" y="861"/>
                  </a:lnTo>
                  <a:lnTo>
                    <a:pt x="1218" y="788"/>
                  </a:lnTo>
                  <a:lnTo>
                    <a:pt x="1209" y="715"/>
                  </a:lnTo>
                  <a:lnTo>
                    <a:pt x="1194" y="641"/>
                  </a:lnTo>
                  <a:lnTo>
                    <a:pt x="1176" y="569"/>
                  </a:lnTo>
                  <a:lnTo>
                    <a:pt x="1152" y="500"/>
                  </a:lnTo>
                  <a:lnTo>
                    <a:pt x="1124" y="431"/>
                  </a:lnTo>
                  <a:lnTo>
                    <a:pt x="1091" y="367"/>
                  </a:lnTo>
                  <a:lnTo>
                    <a:pt x="1050" y="306"/>
                  </a:lnTo>
                  <a:lnTo>
                    <a:pt x="1005" y="250"/>
                  </a:lnTo>
                  <a:lnTo>
                    <a:pt x="954" y="197"/>
                  </a:lnTo>
                  <a:lnTo>
                    <a:pt x="897" y="152"/>
                  </a:lnTo>
                  <a:lnTo>
                    <a:pt x="834" y="112"/>
                  </a:lnTo>
                  <a:lnTo>
                    <a:pt x="775" y="84"/>
                  </a:lnTo>
                  <a:lnTo>
                    <a:pt x="712" y="61"/>
                  </a:lnTo>
                  <a:lnTo>
                    <a:pt x="649" y="47"/>
                  </a:lnTo>
                  <a:lnTo>
                    <a:pt x="584" y="38"/>
                  </a:lnTo>
                  <a:lnTo>
                    <a:pt x="521" y="38"/>
                  </a:lnTo>
                  <a:lnTo>
                    <a:pt x="457" y="47"/>
                  </a:lnTo>
                  <a:lnTo>
                    <a:pt x="394" y="64"/>
                  </a:lnTo>
                  <a:lnTo>
                    <a:pt x="333" y="92"/>
                  </a:lnTo>
                  <a:lnTo>
                    <a:pt x="272" y="129"/>
                  </a:lnTo>
                  <a:lnTo>
                    <a:pt x="216" y="174"/>
                  </a:lnTo>
                  <a:lnTo>
                    <a:pt x="165" y="223"/>
                  </a:lnTo>
                  <a:lnTo>
                    <a:pt x="122" y="281"/>
                  </a:lnTo>
                  <a:lnTo>
                    <a:pt x="85" y="340"/>
                  </a:lnTo>
                  <a:lnTo>
                    <a:pt x="57" y="407"/>
                  </a:lnTo>
                  <a:lnTo>
                    <a:pt x="36" y="475"/>
                  </a:lnTo>
                  <a:lnTo>
                    <a:pt x="31" y="484"/>
                  </a:lnTo>
                  <a:lnTo>
                    <a:pt x="24" y="489"/>
                  </a:lnTo>
                  <a:lnTo>
                    <a:pt x="14" y="487"/>
                  </a:lnTo>
                  <a:lnTo>
                    <a:pt x="5" y="484"/>
                  </a:lnTo>
                  <a:lnTo>
                    <a:pt x="0" y="475"/>
                  </a:lnTo>
                  <a:lnTo>
                    <a:pt x="0" y="465"/>
                  </a:lnTo>
                  <a:lnTo>
                    <a:pt x="17" y="405"/>
                  </a:lnTo>
                  <a:lnTo>
                    <a:pt x="45" y="339"/>
                  </a:lnTo>
                  <a:lnTo>
                    <a:pt x="82" y="274"/>
                  </a:lnTo>
                  <a:lnTo>
                    <a:pt x="124" y="216"/>
                  </a:lnTo>
                  <a:lnTo>
                    <a:pt x="171" y="162"/>
                  </a:lnTo>
                  <a:lnTo>
                    <a:pt x="227" y="115"/>
                  </a:lnTo>
                  <a:lnTo>
                    <a:pt x="286" y="75"/>
                  </a:lnTo>
                  <a:lnTo>
                    <a:pt x="350" y="42"/>
                  </a:lnTo>
                  <a:lnTo>
                    <a:pt x="413" y="19"/>
                  </a:lnTo>
                  <a:lnTo>
                    <a:pt x="476" y="5"/>
                  </a:lnTo>
                  <a:lnTo>
                    <a:pt x="5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9" name="Freeform 467"/>
            <p:cNvSpPr>
              <a:spLocks/>
            </p:cNvSpPr>
            <p:nvPr/>
          </p:nvSpPr>
          <p:spPr bwMode="auto">
            <a:xfrm>
              <a:off x="4186" y="1997"/>
              <a:ext cx="544" cy="91"/>
            </a:xfrm>
            <a:custGeom>
              <a:avLst/>
              <a:gdLst/>
              <a:ahLst/>
              <a:cxnLst>
                <a:cxn ang="0">
                  <a:pos x="405" y="0"/>
                </a:cxn>
                <a:cxn ang="0">
                  <a:pos x="467" y="3"/>
                </a:cxn>
                <a:cxn ang="0">
                  <a:pos x="532" y="15"/>
                </a:cxn>
                <a:cxn ang="0">
                  <a:pos x="541" y="21"/>
                </a:cxn>
                <a:cxn ang="0">
                  <a:pos x="544" y="29"/>
                </a:cxn>
                <a:cxn ang="0">
                  <a:pos x="544" y="38"/>
                </a:cxn>
                <a:cxn ang="0">
                  <a:pos x="541" y="47"/>
                </a:cxn>
                <a:cxn ang="0">
                  <a:pos x="532" y="52"/>
                </a:cxn>
                <a:cxn ang="0">
                  <a:pos x="522" y="52"/>
                </a:cxn>
                <a:cxn ang="0">
                  <a:pos x="464" y="40"/>
                </a:cxn>
                <a:cxn ang="0">
                  <a:pos x="408" y="38"/>
                </a:cxn>
                <a:cxn ang="0">
                  <a:pos x="352" y="42"/>
                </a:cxn>
                <a:cxn ang="0">
                  <a:pos x="296" y="50"/>
                </a:cxn>
                <a:cxn ang="0">
                  <a:pos x="241" y="61"/>
                </a:cxn>
                <a:cxn ang="0">
                  <a:pos x="185" y="73"/>
                </a:cxn>
                <a:cxn ang="0">
                  <a:pos x="131" y="84"/>
                </a:cxn>
                <a:cxn ang="0">
                  <a:pos x="73" y="91"/>
                </a:cxn>
                <a:cxn ang="0">
                  <a:pos x="17" y="91"/>
                </a:cxn>
                <a:cxn ang="0">
                  <a:pos x="7" y="87"/>
                </a:cxn>
                <a:cxn ang="0">
                  <a:pos x="1" y="80"/>
                </a:cxn>
                <a:cxn ang="0">
                  <a:pos x="0" y="71"/>
                </a:cxn>
                <a:cxn ang="0">
                  <a:pos x="1" y="63"/>
                </a:cxn>
                <a:cxn ang="0">
                  <a:pos x="7" y="56"/>
                </a:cxn>
                <a:cxn ang="0">
                  <a:pos x="17" y="52"/>
                </a:cxn>
                <a:cxn ang="0">
                  <a:pos x="82" y="50"/>
                </a:cxn>
                <a:cxn ang="0">
                  <a:pos x="146" y="40"/>
                </a:cxn>
                <a:cxn ang="0">
                  <a:pos x="211" y="28"/>
                </a:cxn>
                <a:cxn ang="0">
                  <a:pos x="275" y="14"/>
                </a:cxn>
                <a:cxn ang="0">
                  <a:pos x="340" y="3"/>
                </a:cxn>
                <a:cxn ang="0">
                  <a:pos x="405" y="0"/>
                </a:cxn>
              </a:cxnLst>
              <a:rect l="0" t="0" r="r" b="b"/>
              <a:pathLst>
                <a:path w="544" h="91">
                  <a:moveTo>
                    <a:pt x="405" y="0"/>
                  </a:moveTo>
                  <a:lnTo>
                    <a:pt x="467" y="3"/>
                  </a:lnTo>
                  <a:lnTo>
                    <a:pt x="532" y="15"/>
                  </a:lnTo>
                  <a:lnTo>
                    <a:pt x="541" y="21"/>
                  </a:lnTo>
                  <a:lnTo>
                    <a:pt x="544" y="29"/>
                  </a:lnTo>
                  <a:lnTo>
                    <a:pt x="544" y="38"/>
                  </a:lnTo>
                  <a:lnTo>
                    <a:pt x="541" y="47"/>
                  </a:lnTo>
                  <a:lnTo>
                    <a:pt x="532" y="52"/>
                  </a:lnTo>
                  <a:lnTo>
                    <a:pt x="522" y="52"/>
                  </a:lnTo>
                  <a:lnTo>
                    <a:pt x="464" y="40"/>
                  </a:lnTo>
                  <a:lnTo>
                    <a:pt x="408" y="38"/>
                  </a:lnTo>
                  <a:lnTo>
                    <a:pt x="352" y="42"/>
                  </a:lnTo>
                  <a:lnTo>
                    <a:pt x="296" y="50"/>
                  </a:lnTo>
                  <a:lnTo>
                    <a:pt x="241" y="61"/>
                  </a:lnTo>
                  <a:lnTo>
                    <a:pt x="185" y="73"/>
                  </a:lnTo>
                  <a:lnTo>
                    <a:pt x="131" y="84"/>
                  </a:lnTo>
                  <a:lnTo>
                    <a:pt x="73" y="91"/>
                  </a:lnTo>
                  <a:lnTo>
                    <a:pt x="17" y="91"/>
                  </a:lnTo>
                  <a:lnTo>
                    <a:pt x="7" y="87"/>
                  </a:lnTo>
                  <a:lnTo>
                    <a:pt x="1" y="80"/>
                  </a:lnTo>
                  <a:lnTo>
                    <a:pt x="0" y="71"/>
                  </a:lnTo>
                  <a:lnTo>
                    <a:pt x="1" y="63"/>
                  </a:lnTo>
                  <a:lnTo>
                    <a:pt x="7" y="56"/>
                  </a:lnTo>
                  <a:lnTo>
                    <a:pt x="17" y="52"/>
                  </a:lnTo>
                  <a:lnTo>
                    <a:pt x="82" y="50"/>
                  </a:lnTo>
                  <a:lnTo>
                    <a:pt x="146" y="40"/>
                  </a:lnTo>
                  <a:lnTo>
                    <a:pt x="211" y="28"/>
                  </a:lnTo>
                  <a:lnTo>
                    <a:pt x="275" y="14"/>
                  </a:lnTo>
                  <a:lnTo>
                    <a:pt x="340" y="3"/>
                  </a:lnTo>
                  <a:lnTo>
                    <a:pt x="4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0" name="Freeform 468"/>
            <p:cNvSpPr>
              <a:spLocks/>
            </p:cNvSpPr>
            <p:nvPr/>
          </p:nvSpPr>
          <p:spPr bwMode="auto">
            <a:xfrm>
              <a:off x="4317" y="2126"/>
              <a:ext cx="387" cy="77"/>
            </a:xfrm>
            <a:custGeom>
              <a:avLst/>
              <a:gdLst/>
              <a:ahLst/>
              <a:cxnLst>
                <a:cxn ang="0">
                  <a:pos x="368" y="0"/>
                </a:cxn>
                <a:cxn ang="0">
                  <a:pos x="378" y="2"/>
                </a:cxn>
                <a:cxn ang="0">
                  <a:pos x="384" y="7"/>
                </a:cxn>
                <a:cxn ang="0">
                  <a:pos x="387" y="16"/>
                </a:cxn>
                <a:cxn ang="0">
                  <a:pos x="384" y="26"/>
                </a:cxn>
                <a:cxn ang="0">
                  <a:pos x="378" y="35"/>
                </a:cxn>
                <a:cxn ang="0">
                  <a:pos x="368" y="38"/>
                </a:cxn>
                <a:cxn ang="0">
                  <a:pos x="279" y="42"/>
                </a:cxn>
                <a:cxn ang="0">
                  <a:pos x="188" y="45"/>
                </a:cxn>
                <a:cxn ang="0">
                  <a:pos x="157" y="47"/>
                </a:cxn>
                <a:cxn ang="0">
                  <a:pos x="124" y="49"/>
                </a:cxn>
                <a:cxn ang="0">
                  <a:pos x="89" y="52"/>
                </a:cxn>
                <a:cxn ang="0">
                  <a:pos x="57" y="59"/>
                </a:cxn>
                <a:cxn ang="0">
                  <a:pos x="28" y="73"/>
                </a:cxn>
                <a:cxn ang="0">
                  <a:pos x="17" y="77"/>
                </a:cxn>
                <a:cxn ang="0">
                  <a:pos x="8" y="73"/>
                </a:cxn>
                <a:cxn ang="0">
                  <a:pos x="3" y="66"/>
                </a:cxn>
                <a:cxn ang="0">
                  <a:pos x="0" y="58"/>
                </a:cxn>
                <a:cxn ang="0">
                  <a:pos x="1" y="47"/>
                </a:cxn>
                <a:cxn ang="0">
                  <a:pos x="8" y="40"/>
                </a:cxn>
                <a:cxn ang="0">
                  <a:pos x="38" y="26"/>
                </a:cxn>
                <a:cxn ang="0">
                  <a:pos x="69" y="18"/>
                </a:cxn>
                <a:cxn ang="0">
                  <a:pos x="103" y="12"/>
                </a:cxn>
                <a:cxn ang="0">
                  <a:pos x="169" y="9"/>
                </a:cxn>
                <a:cxn ang="0">
                  <a:pos x="268" y="5"/>
                </a:cxn>
                <a:cxn ang="0">
                  <a:pos x="368" y="0"/>
                </a:cxn>
              </a:cxnLst>
              <a:rect l="0" t="0" r="r" b="b"/>
              <a:pathLst>
                <a:path w="387" h="77">
                  <a:moveTo>
                    <a:pt x="368" y="0"/>
                  </a:moveTo>
                  <a:lnTo>
                    <a:pt x="378" y="2"/>
                  </a:lnTo>
                  <a:lnTo>
                    <a:pt x="384" y="7"/>
                  </a:lnTo>
                  <a:lnTo>
                    <a:pt x="387" y="16"/>
                  </a:lnTo>
                  <a:lnTo>
                    <a:pt x="384" y="26"/>
                  </a:lnTo>
                  <a:lnTo>
                    <a:pt x="378" y="35"/>
                  </a:lnTo>
                  <a:lnTo>
                    <a:pt x="368" y="38"/>
                  </a:lnTo>
                  <a:lnTo>
                    <a:pt x="279" y="42"/>
                  </a:lnTo>
                  <a:lnTo>
                    <a:pt x="188" y="45"/>
                  </a:lnTo>
                  <a:lnTo>
                    <a:pt x="157" y="47"/>
                  </a:lnTo>
                  <a:lnTo>
                    <a:pt x="124" y="49"/>
                  </a:lnTo>
                  <a:lnTo>
                    <a:pt x="89" y="52"/>
                  </a:lnTo>
                  <a:lnTo>
                    <a:pt x="57" y="59"/>
                  </a:lnTo>
                  <a:lnTo>
                    <a:pt x="28" y="73"/>
                  </a:lnTo>
                  <a:lnTo>
                    <a:pt x="17" y="77"/>
                  </a:lnTo>
                  <a:lnTo>
                    <a:pt x="8" y="73"/>
                  </a:lnTo>
                  <a:lnTo>
                    <a:pt x="3" y="66"/>
                  </a:lnTo>
                  <a:lnTo>
                    <a:pt x="0" y="58"/>
                  </a:lnTo>
                  <a:lnTo>
                    <a:pt x="1" y="47"/>
                  </a:lnTo>
                  <a:lnTo>
                    <a:pt x="8" y="40"/>
                  </a:lnTo>
                  <a:lnTo>
                    <a:pt x="38" y="26"/>
                  </a:lnTo>
                  <a:lnTo>
                    <a:pt x="69" y="18"/>
                  </a:lnTo>
                  <a:lnTo>
                    <a:pt x="103" y="12"/>
                  </a:lnTo>
                  <a:lnTo>
                    <a:pt x="169" y="9"/>
                  </a:lnTo>
                  <a:lnTo>
                    <a:pt x="268" y="5"/>
                  </a:lnTo>
                  <a:lnTo>
                    <a:pt x="3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1" name="Freeform 469"/>
            <p:cNvSpPr>
              <a:spLocks/>
            </p:cNvSpPr>
            <p:nvPr/>
          </p:nvSpPr>
          <p:spPr bwMode="auto">
            <a:xfrm>
              <a:off x="5127" y="1719"/>
              <a:ext cx="232" cy="311"/>
            </a:xfrm>
            <a:custGeom>
              <a:avLst/>
              <a:gdLst/>
              <a:ahLst/>
              <a:cxnLst>
                <a:cxn ang="0">
                  <a:pos x="144" y="7"/>
                </a:cxn>
                <a:cxn ang="0">
                  <a:pos x="188" y="40"/>
                </a:cxn>
                <a:cxn ang="0">
                  <a:pos x="218" y="91"/>
                </a:cxn>
                <a:cxn ang="0">
                  <a:pos x="232" y="150"/>
                </a:cxn>
                <a:cxn ang="0">
                  <a:pos x="226" y="211"/>
                </a:cxn>
                <a:cxn ang="0">
                  <a:pos x="200" y="265"/>
                </a:cxn>
                <a:cxn ang="0">
                  <a:pos x="153" y="302"/>
                </a:cxn>
                <a:cxn ang="0">
                  <a:pos x="92" y="311"/>
                </a:cxn>
                <a:cxn ang="0">
                  <a:pos x="48" y="286"/>
                </a:cxn>
                <a:cxn ang="0">
                  <a:pos x="19" y="243"/>
                </a:cxn>
                <a:cxn ang="0">
                  <a:pos x="3" y="192"/>
                </a:cxn>
                <a:cxn ang="0">
                  <a:pos x="0" y="152"/>
                </a:cxn>
                <a:cxn ang="0">
                  <a:pos x="3" y="108"/>
                </a:cxn>
                <a:cxn ang="0">
                  <a:pos x="19" y="71"/>
                </a:cxn>
                <a:cxn ang="0">
                  <a:pos x="52" y="49"/>
                </a:cxn>
                <a:cxn ang="0">
                  <a:pos x="71" y="54"/>
                </a:cxn>
                <a:cxn ang="0">
                  <a:pos x="76" y="71"/>
                </a:cxn>
                <a:cxn ang="0">
                  <a:pos x="62" y="85"/>
                </a:cxn>
                <a:cxn ang="0">
                  <a:pos x="43" y="105"/>
                </a:cxn>
                <a:cxn ang="0">
                  <a:pos x="38" y="136"/>
                </a:cxn>
                <a:cxn ang="0">
                  <a:pos x="40" y="182"/>
                </a:cxn>
                <a:cxn ang="0">
                  <a:pos x="50" y="218"/>
                </a:cxn>
                <a:cxn ang="0">
                  <a:pos x="71" y="257"/>
                </a:cxn>
                <a:cxn ang="0">
                  <a:pos x="104" y="272"/>
                </a:cxn>
                <a:cxn ang="0">
                  <a:pos x="151" y="257"/>
                </a:cxn>
                <a:cxn ang="0">
                  <a:pos x="183" y="218"/>
                </a:cxn>
                <a:cxn ang="0">
                  <a:pos x="195" y="171"/>
                </a:cxn>
                <a:cxn ang="0">
                  <a:pos x="190" y="124"/>
                </a:cxn>
                <a:cxn ang="0">
                  <a:pos x="172" y="82"/>
                </a:cxn>
                <a:cxn ang="0">
                  <a:pos x="141" y="49"/>
                </a:cxn>
                <a:cxn ang="0">
                  <a:pos x="101" y="38"/>
                </a:cxn>
                <a:cxn ang="0">
                  <a:pos x="66" y="47"/>
                </a:cxn>
                <a:cxn ang="0">
                  <a:pos x="50" y="37"/>
                </a:cxn>
                <a:cxn ang="0">
                  <a:pos x="48" y="19"/>
                </a:cxn>
                <a:cxn ang="0">
                  <a:pos x="89" y="2"/>
                </a:cxn>
              </a:cxnLst>
              <a:rect l="0" t="0" r="r" b="b"/>
              <a:pathLst>
                <a:path w="232" h="311">
                  <a:moveTo>
                    <a:pt x="118" y="0"/>
                  </a:moveTo>
                  <a:lnTo>
                    <a:pt x="144" y="7"/>
                  </a:lnTo>
                  <a:lnTo>
                    <a:pt x="169" y="21"/>
                  </a:lnTo>
                  <a:lnTo>
                    <a:pt x="188" y="40"/>
                  </a:lnTo>
                  <a:lnTo>
                    <a:pt x="205" y="63"/>
                  </a:lnTo>
                  <a:lnTo>
                    <a:pt x="218" y="91"/>
                  </a:lnTo>
                  <a:lnTo>
                    <a:pt x="226" y="119"/>
                  </a:lnTo>
                  <a:lnTo>
                    <a:pt x="232" y="150"/>
                  </a:lnTo>
                  <a:lnTo>
                    <a:pt x="232" y="182"/>
                  </a:lnTo>
                  <a:lnTo>
                    <a:pt x="226" y="211"/>
                  </a:lnTo>
                  <a:lnTo>
                    <a:pt x="216" y="239"/>
                  </a:lnTo>
                  <a:lnTo>
                    <a:pt x="200" y="265"/>
                  </a:lnTo>
                  <a:lnTo>
                    <a:pt x="179" y="286"/>
                  </a:lnTo>
                  <a:lnTo>
                    <a:pt x="153" y="302"/>
                  </a:lnTo>
                  <a:lnTo>
                    <a:pt x="120" y="311"/>
                  </a:lnTo>
                  <a:lnTo>
                    <a:pt x="92" y="311"/>
                  </a:lnTo>
                  <a:lnTo>
                    <a:pt x="69" y="302"/>
                  </a:lnTo>
                  <a:lnTo>
                    <a:pt x="48" y="286"/>
                  </a:lnTo>
                  <a:lnTo>
                    <a:pt x="31" y="265"/>
                  </a:lnTo>
                  <a:lnTo>
                    <a:pt x="19" y="243"/>
                  </a:lnTo>
                  <a:lnTo>
                    <a:pt x="8" y="217"/>
                  </a:lnTo>
                  <a:lnTo>
                    <a:pt x="3" y="192"/>
                  </a:lnTo>
                  <a:lnTo>
                    <a:pt x="1" y="173"/>
                  </a:lnTo>
                  <a:lnTo>
                    <a:pt x="0" y="152"/>
                  </a:lnTo>
                  <a:lnTo>
                    <a:pt x="0" y="131"/>
                  </a:lnTo>
                  <a:lnTo>
                    <a:pt x="3" y="108"/>
                  </a:lnTo>
                  <a:lnTo>
                    <a:pt x="10" y="89"/>
                  </a:lnTo>
                  <a:lnTo>
                    <a:pt x="19" y="71"/>
                  </a:lnTo>
                  <a:lnTo>
                    <a:pt x="33" y="57"/>
                  </a:lnTo>
                  <a:lnTo>
                    <a:pt x="52" y="49"/>
                  </a:lnTo>
                  <a:lnTo>
                    <a:pt x="62" y="49"/>
                  </a:lnTo>
                  <a:lnTo>
                    <a:pt x="71" y="54"/>
                  </a:lnTo>
                  <a:lnTo>
                    <a:pt x="76" y="61"/>
                  </a:lnTo>
                  <a:lnTo>
                    <a:pt x="76" y="71"/>
                  </a:lnTo>
                  <a:lnTo>
                    <a:pt x="71" y="80"/>
                  </a:lnTo>
                  <a:lnTo>
                    <a:pt x="62" y="85"/>
                  </a:lnTo>
                  <a:lnTo>
                    <a:pt x="52" y="92"/>
                  </a:lnTo>
                  <a:lnTo>
                    <a:pt x="43" y="105"/>
                  </a:lnTo>
                  <a:lnTo>
                    <a:pt x="40" y="119"/>
                  </a:lnTo>
                  <a:lnTo>
                    <a:pt x="38" y="136"/>
                  </a:lnTo>
                  <a:lnTo>
                    <a:pt x="38" y="169"/>
                  </a:lnTo>
                  <a:lnTo>
                    <a:pt x="40" y="182"/>
                  </a:lnTo>
                  <a:lnTo>
                    <a:pt x="45" y="199"/>
                  </a:lnTo>
                  <a:lnTo>
                    <a:pt x="50" y="218"/>
                  </a:lnTo>
                  <a:lnTo>
                    <a:pt x="59" y="239"/>
                  </a:lnTo>
                  <a:lnTo>
                    <a:pt x="71" y="257"/>
                  </a:lnTo>
                  <a:lnTo>
                    <a:pt x="87" y="267"/>
                  </a:lnTo>
                  <a:lnTo>
                    <a:pt x="104" y="272"/>
                  </a:lnTo>
                  <a:lnTo>
                    <a:pt x="129" y="269"/>
                  </a:lnTo>
                  <a:lnTo>
                    <a:pt x="151" y="257"/>
                  </a:lnTo>
                  <a:lnTo>
                    <a:pt x="169" y="239"/>
                  </a:lnTo>
                  <a:lnTo>
                    <a:pt x="183" y="218"/>
                  </a:lnTo>
                  <a:lnTo>
                    <a:pt x="192" y="196"/>
                  </a:lnTo>
                  <a:lnTo>
                    <a:pt x="195" y="171"/>
                  </a:lnTo>
                  <a:lnTo>
                    <a:pt x="195" y="147"/>
                  </a:lnTo>
                  <a:lnTo>
                    <a:pt x="190" y="124"/>
                  </a:lnTo>
                  <a:lnTo>
                    <a:pt x="183" y="103"/>
                  </a:lnTo>
                  <a:lnTo>
                    <a:pt x="172" y="82"/>
                  </a:lnTo>
                  <a:lnTo>
                    <a:pt x="158" y="63"/>
                  </a:lnTo>
                  <a:lnTo>
                    <a:pt x="141" y="49"/>
                  </a:lnTo>
                  <a:lnTo>
                    <a:pt x="122" y="40"/>
                  </a:lnTo>
                  <a:lnTo>
                    <a:pt x="101" y="38"/>
                  </a:lnTo>
                  <a:lnTo>
                    <a:pt x="76" y="45"/>
                  </a:lnTo>
                  <a:lnTo>
                    <a:pt x="66" y="47"/>
                  </a:lnTo>
                  <a:lnTo>
                    <a:pt x="57" y="43"/>
                  </a:lnTo>
                  <a:lnTo>
                    <a:pt x="50" y="37"/>
                  </a:lnTo>
                  <a:lnTo>
                    <a:pt x="47" y="28"/>
                  </a:lnTo>
                  <a:lnTo>
                    <a:pt x="48" y="19"/>
                  </a:lnTo>
                  <a:lnTo>
                    <a:pt x="57" y="12"/>
                  </a:lnTo>
                  <a:lnTo>
                    <a:pt x="89" y="2"/>
                  </a:lnTo>
                  <a:lnTo>
                    <a:pt x="1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2" name="Freeform 470"/>
            <p:cNvSpPr>
              <a:spLocks/>
            </p:cNvSpPr>
            <p:nvPr/>
          </p:nvSpPr>
          <p:spPr bwMode="auto">
            <a:xfrm>
              <a:off x="5118" y="1455"/>
              <a:ext cx="47" cy="105"/>
            </a:xfrm>
            <a:custGeom>
              <a:avLst/>
              <a:gdLst/>
              <a:ahLst/>
              <a:cxnLst>
                <a:cxn ang="0">
                  <a:pos x="19" y="0"/>
                </a:cxn>
                <a:cxn ang="0">
                  <a:pos x="28" y="2"/>
                </a:cxn>
                <a:cxn ang="0">
                  <a:pos x="35" y="9"/>
                </a:cxn>
                <a:cxn ang="0">
                  <a:pos x="38" y="19"/>
                </a:cxn>
                <a:cxn ang="0">
                  <a:pos x="40" y="51"/>
                </a:cxn>
                <a:cxn ang="0">
                  <a:pos x="40" y="58"/>
                </a:cxn>
                <a:cxn ang="0">
                  <a:pos x="42" y="65"/>
                </a:cxn>
                <a:cxn ang="0">
                  <a:pos x="42" y="68"/>
                </a:cxn>
                <a:cxn ang="0">
                  <a:pos x="43" y="70"/>
                </a:cxn>
                <a:cxn ang="0">
                  <a:pos x="43" y="72"/>
                </a:cxn>
                <a:cxn ang="0">
                  <a:pos x="42" y="72"/>
                </a:cxn>
                <a:cxn ang="0">
                  <a:pos x="45" y="77"/>
                </a:cxn>
                <a:cxn ang="0">
                  <a:pos x="47" y="82"/>
                </a:cxn>
                <a:cxn ang="0">
                  <a:pos x="47" y="87"/>
                </a:cxn>
                <a:cxn ang="0">
                  <a:pos x="45" y="93"/>
                </a:cxn>
                <a:cxn ang="0">
                  <a:pos x="43" y="96"/>
                </a:cxn>
                <a:cxn ang="0">
                  <a:pos x="40" y="100"/>
                </a:cxn>
                <a:cxn ang="0">
                  <a:pos x="35" y="103"/>
                </a:cxn>
                <a:cxn ang="0">
                  <a:pos x="29" y="105"/>
                </a:cxn>
                <a:cxn ang="0">
                  <a:pos x="24" y="105"/>
                </a:cxn>
                <a:cxn ang="0">
                  <a:pos x="21" y="101"/>
                </a:cxn>
                <a:cxn ang="0">
                  <a:pos x="15" y="98"/>
                </a:cxn>
                <a:cxn ang="0">
                  <a:pos x="5" y="80"/>
                </a:cxn>
                <a:cxn ang="0">
                  <a:pos x="2" y="59"/>
                </a:cxn>
                <a:cxn ang="0">
                  <a:pos x="0" y="38"/>
                </a:cxn>
                <a:cxn ang="0">
                  <a:pos x="0" y="19"/>
                </a:cxn>
                <a:cxn ang="0">
                  <a:pos x="3" y="9"/>
                </a:cxn>
                <a:cxn ang="0">
                  <a:pos x="10" y="2"/>
                </a:cxn>
                <a:cxn ang="0">
                  <a:pos x="19" y="0"/>
                </a:cxn>
              </a:cxnLst>
              <a:rect l="0" t="0" r="r" b="b"/>
              <a:pathLst>
                <a:path w="47" h="105">
                  <a:moveTo>
                    <a:pt x="19" y="0"/>
                  </a:moveTo>
                  <a:lnTo>
                    <a:pt x="28" y="2"/>
                  </a:lnTo>
                  <a:lnTo>
                    <a:pt x="35" y="9"/>
                  </a:lnTo>
                  <a:lnTo>
                    <a:pt x="38" y="19"/>
                  </a:lnTo>
                  <a:lnTo>
                    <a:pt x="40" y="51"/>
                  </a:lnTo>
                  <a:lnTo>
                    <a:pt x="40" y="58"/>
                  </a:lnTo>
                  <a:lnTo>
                    <a:pt x="42" y="65"/>
                  </a:lnTo>
                  <a:lnTo>
                    <a:pt x="42" y="68"/>
                  </a:lnTo>
                  <a:lnTo>
                    <a:pt x="43" y="70"/>
                  </a:lnTo>
                  <a:lnTo>
                    <a:pt x="43" y="72"/>
                  </a:lnTo>
                  <a:lnTo>
                    <a:pt x="42" y="72"/>
                  </a:lnTo>
                  <a:lnTo>
                    <a:pt x="45" y="77"/>
                  </a:lnTo>
                  <a:lnTo>
                    <a:pt x="47" y="82"/>
                  </a:lnTo>
                  <a:lnTo>
                    <a:pt x="47" y="87"/>
                  </a:lnTo>
                  <a:lnTo>
                    <a:pt x="45" y="93"/>
                  </a:lnTo>
                  <a:lnTo>
                    <a:pt x="43" y="96"/>
                  </a:lnTo>
                  <a:lnTo>
                    <a:pt x="40" y="100"/>
                  </a:lnTo>
                  <a:lnTo>
                    <a:pt x="35" y="103"/>
                  </a:lnTo>
                  <a:lnTo>
                    <a:pt x="29" y="105"/>
                  </a:lnTo>
                  <a:lnTo>
                    <a:pt x="24" y="105"/>
                  </a:lnTo>
                  <a:lnTo>
                    <a:pt x="21" y="101"/>
                  </a:lnTo>
                  <a:lnTo>
                    <a:pt x="15" y="98"/>
                  </a:lnTo>
                  <a:lnTo>
                    <a:pt x="5" y="80"/>
                  </a:lnTo>
                  <a:lnTo>
                    <a:pt x="2" y="59"/>
                  </a:lnTo>
                  <a:lnTo>
                    <a:pt x="0" y="38"/>
                  </a:lnTo>
                  <a:lnTo>
                    <a:pt x="0" y="19"/>
                  </a:lnTo>
                  <a:lnTo>
                    <a:pt x="3" y="9"/>
                  </a:lnTo>
                  <a:lnTo>
                    <a:pt x="10"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3" name="Freeform 471"/>
            <p:cNvSpPr>
              <a:spLocks/>
            </p:cNvSpPr>
            <p:nvPr/>
          </p:nvSpPr>
          <p:spPr bwMode="auto">
            <a:xfrm>
              <a:off x="5214" y="1434"/>
              <a:ext cx="56" cy="124"/>
            </a:xfrm>
            <a:custGeom>
              <a:avLst/>
              <a:gdLst/>
              <a:ahLst/>
              <a:cxnLst>
                <a:cxn ang="0">
                  <a:pos x="19" y="0"/>
                </a:cxn>
                <a:cxn ang="0">
                  <a:pos x="28" y="2"/>
                </a:cxn>
                <a:cxn ang="0">
                  <a:pos x="35" y="10"/>
                </a:cxn>
                <a:cxn ang="0">
                  <a:pos x="47" y="42"/>
                </a:cxn>
                <a:cxn ang="0">
                  <a:pos x="54" y="73"/>
                </a:cxn>
                <a:cxn ang="0">
                  <a:pos x="56" y="105"/>
                </a:cxn>
                <a:cxn ang="0">
                  <a:pos x="52" y="115"/>
                </a:cxn>
                <a:cxn ang="0">
                  <a:pos x="47" y="122"/>
                </a:cxn>
                <a:cxn ang="0">
                  <a:pos x="36" y="124"/>
                </a:cxn>
                <a:cxn ang="0">
                  <a:pos x="28" y="122"/>
                </a:cxn>
                <a:cxn ang="0">
                  <a:pos x="21" y="115"/>
                </a:cxn>
                <a:cxn ang="0">
                  <a:pos x="17" y="105"/>
                </a:cxn>
                <a:cxn ang="0">
                  <a:pos x="15" y="80"/>
                </a:cxn>
                <a:cxn ang="0">
                  <a:pos x="10" y="54"/>
                </a:cxn>
                <a:cxn ang="0">
                  <a:pos x="2" y="30"/>
                </a:cxn>
                <a:cxn ang="0">
                  <a:pos x="0" y="19"/>
                </a:cxn>
                <a:cxn ang="0">
                  <a:pos x="3" y="10"/>
                </a:cxn>
                <a:cxn ang="0">
                  <a:pos x="10" y="3"/>
                </a:cxn>
                <a:cxn ang="0">
                  <a:pos x="19" y="0"/>
                </a:cxn>
              </a:cxnLst>
              <a:rect l="0" t="0" r="r" b="b"/>
              <a:pathLst>
                <a:path w="56" h="124">
                  <a:moveTo>
                    <a:pt x="19" y="0"/>
                  </a:moveTo>
                  <a:lnTo>
                    <a:pt x="28" y="2"/>
                  </a:lnTo>
                  <a:lnTo>
                    <a:pt x="35" y="10"/>
                  </a:lnTo>
                  <a:lnTo>
                    <a:pt x="47" y="42"/>
                  </a:lnTo>
                  <a:lnTo>
                    <a:pt x="54" y="73"/>
                  </a:lnTo>
                  <a:lnTo>
                    <a:pt x="56" y="105"/>
                  </a:lnTo>
                  <a:lnTo>
                    <a:pt x="52" y="115"/>
                  </a:lnTo>
                  <a:lnTo>
                    <a:pt x="47" y="122"/>
                  </a:lnTo>
                  <a:lnTo>
                    <a:pt x="36" y="124"/>
                  </a:lnTo>
                  <a:lnTo>
                    <a:pt x="28" y="122"/>
                  </a:lnTo>
                  <a:lnTo>
                    <a:pt x="21" y="115"/>
                  </a:lnTo>
                  <a:lnTo>
                    <a:pt x="17" y="105"/>
                  </a:lnTo>
                  <a:lnTo>
                    <a:pt x="15" y="80"/>
                  </a:lnTo>
                  <a:lnTo>
                    <a:pt x="10" y="54"/>
                  </a:lnTo>
                  <a:lnTo>
                    <a:pt x="2" y="30"/>
                  </a:lnTo>
                  <a:lnTo>
                    <a:pt x="0" y="19"/>
                  </a:lnTo>
                  <a:lnTo>
                    <a:pt x="3" y="10"/>
                  </a:lnTo>
                  <a:lnTo>
                    <a:pt x="10"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4" name="Freeform 472"/>
            <p:cNvSpPr>
              <a:spLocks/>
            </p:cNvSpPr>
            <p:nvPr/>
          </p:nvSpPr>
          <p:spPr bwMode="auto">
            <a:xfrm>
              <a:off x="4259" y="144"/>
              <a:ext cx="1112" cy="1253"/>
            </a:xfrm>
            <a:custGeom>
              <a:avLst/>
              <a:gdLst/>
              <a:ahLst/>
              <a:cxnLst>
                <a:cxn ang="0">
                  <a:pos x="702" y="2"/>
                </a:cxn>
                <a:cxn ang="0">
                  <a:pos x="765" y="21"/>
                </a:cxn>
                <a:cxn ang="0">
                  <a:pos x="815" y="65"/>
                </a:cxn>
                <a:cxn ang="0">
                  <a:pos x="845" y="133"/>
                </a:cxn>
                <a:cxn ang="0">
                  <a:pos x="892" y="152"/>
                </a:cxn>
                <a:cxn ang="0">
                  <a:pos x="965" y="133"/>
                </a:cxn>
                <a:cxn ang="0">
                  <a:pos x="1025" y="142"/>
                </a:cxn>
                <a:cxn ang="0">
                  <a:pos x="1072" y="177"/>
                </a:cxn>
                <a:cxn ang="0">
                  <a:pos x="1100" y="227"/>
                </a:cxn>
                <a:cxn ang="0">
                  <a:pos x="1112" y="290"/>
                </a:cxn>
                <a:cxn ang="0">
                  <a:pos x="1103" y="358"/>
                </a:cxn>
                <a:cxn ang="0">
                  <a:pos x="1072" y="425"/>
                </a:cxn>
                <a:cxn ang="0">
                  <a:pos x="1019" y="482"/>
                </a:cxn>
                <a:cxn ang="0">
                  <a:pos x="967" y="524"/>
                </a:cxn>
                <a:cxn ang="0">
                  <a:pos x="939" y="556"/>
                </a:cxn>
                <a:cxn ang="0">
                  <a:pos x="897" y="582"/>
                </a:cxn>
                <a:cxn ang="0">
                  <a:pos x="901" y="835"/>
                </a:cxn>
                <a:cxn ang="0">
                  <a:pos x="925" y="1216"/>
                </a:cxn>
                <a:cxn ang="0">
                  <a:pos x="670" y="1248"/>
                </a:cxn>
                <a:cxn ang="0">
                  <a:pos x="415" y="1253"/>
                </a:cxn>
                <a:cxn ang="0">
                  <a:pos x="414" y="1182"/>
                </a:cxn>
                <a:cxn ang="0">
                  <a:pos x="408" y="1087"/>
                </a:cxn>
                <a:cxn ang="0">
                  <a:pos x="396" y="979"/>
                </a:cxn>
                <a:cxn ang="0">
                  <a:pos x="377" y="867"/>
                </a:cxn>
                <a:cxn ang="0">
                  <a:pos x="349" y="764"/>
                </a:cxn>
                <a:cxn ang="0">
                  <a:pos x="312" y="676"/>
                </a:cxn>
                <a:cxn ang="0">
                  <a:pos x="264" y="617"/>
                </a:cxn>
                <a:cxn ang="0">
                  <a:pos x="239" y="608"/>
                </a:cxn>
                <a:cxn ang="0">
                  <a:pos x="246" y="640"/>
                </a:cxn>
                <a:cxn ang="0">
                  <a:pos x="180" y="655"/>
                </a:cxn>
                <a:cxn ang="0">
                  <a:pos x="122" y="645"/>
                </a:cxn>
                <a:cxn ang="0">
                  <a:pos x="73" y="613"/>
                </a:cxn>
                <a:cxn ang="0">
                  <a:pos x="37" y="566"/>
                </a:cxn>
                <a:cxn ang="0">
                  <a:pos x="10" y="512"/>
                </a:cxn>
                <a:cxn ang="0">
                  <a:pos x="0" y="453"/>
                </a:cxn>
                <a:cxn ang="0">
                  <a:pos x="5" y="397"/>
                </a:cxn>
                <a:cxn ang="0">
                  <a:pos x="26" y="350"/>
                </a:cxn>
                <a:cxn ang="0">
                  <a:pos x="66" y="316"/>
                </a:cxn>
                <a:cxn ang="0">
                  <a:pos x="126" y="304"/>
                </a:cxn>
                <a:cxn ang="0">
                  <a:pos x="208" y="318"/>
                </a:cxn>
                <a:cxn ang="0">
                  <a:pos x="216" y="267"/>
                </a:cxn>
                <a:cxn ang="0">
                  <a:pos x="239" y="210"/>
                </a:cxn>
                <a:cxn ang="0">
                  <a:pos x="274" y="152"/>
                </a:cxn>
                <a:cxn ang="0">
                  <a:pos x="318" y="103"/>
                </a:cxn>
                <a:cxn ang="0">
                  <a:pos x="365" y="72"/>
                </a:cxn>
                <a:cxn ang="0">
                  <a:pos x="414" y="63"/>
                </a:cxn>
                <a:cxn ang="0">
                  <a:pos x="461" y="86"/>
                </a:cxn>
                <a:cxn ang="0">
                  <a:pos x="506" y="79"/>
                </a:cxn>
                <a:cxn ang="0">
                  <a:pos x="566" y="30"/>
                </a:cxn>
                <a:cxn ang="0">
                  <a:pos x="634" y="5"/>
                </a:cxn>
              </a:cxnLst>
              <a:rect l="0" t="0" r="r" b="b"/>
              <a:pathLst>
                <a:path w="1112" h="1253">
                  <a:moveTo>
                    <a:pt x="669" y="0"/>
                  </a:moveTo>
                  <a:lnTo>
                    <a:pt x="702" y="2"/>
                  </a:lnTo>
                  <a:lnTo>
                    <a:pt x="735" y="9"/>
                  </a:lnTo>
                  <a:lnTo>
                    <a:pt x="765" y="21"/>
                  </a:lnTo>
                  <a:lnTo>
                    <a:pt x="791" y="40"/>
                  </a:lnTo>
                  <a:lnTo>
                    <a:pt x="815" y="65"/>
                  </a:lnTo>
                  <a:lnTo>
                    <a:pt x="833" y="96"/>
                  </a:lnTo>
                  <a:lnTo>
                    <a:pt x="845" y="133"/>
                  </a:lnTo>
                  <a:lnTo>
                    <a:pt x="850" y="177"/>
                  </a:lnTo>
                  <a:lnTo>
                    <a:pt x="892" y="152"/>
                  </a:lnTo>
                  <a:lnTo>
                    <a:pt x="930" y="138"/>
                  </a:lnTo>
                  <a:lnTo>
                    <a:pt x="965" y="133"/>
                  </a:lnTo>
                  <a:lnTo>
                    <a:pt x="997" y="135"/>
                  </a:lnTo>
                  <a:lnTo>
                    <a:pt x="1025" y="142"/>
                  </a:lnTo>
                  <a:lnTo>
                    <a:pt x="1051" y="157"/>
                  </a:lnTo>
                  <a:lnTo>
                    <a:pt x="1072" y="177"/>
                  </a:lnTo>
                  <a:lnTo>
                    <a:pt x="1087" y="199"/>
                  </a:lnTo>
                  <a:lnTo>
                    <a:pt x="1100" y="227"/>
                  </a:lnTo>
                  <a:lnTo>
                    <a:pt x="1108" y="259"/>
                  </a:lnTo>
                  <a:lnTo>
                    <a:pt x="1112" y="290"/>
                  </a:lnTo>
                  <a:lnTo>
                    <a:pt x="1110" y="323"/>
                  </a:lnTo>
                  <a:lnTo>
                    <a:pt x="1103" y="358"/>
                  </a:lnTo>
                  <a:lnTo>
                    <a:pt x="1091" y="392"/>
                  </a:lnTo>
                  <a:lnTo>
                    <a:pt x="1072" y="425"/>
                  </a:lnTo>
                  <a:lnTo>
                    <a:pt x="1049" y="454"/>
                  </a:lnTo>
                  <a:lnTo>
                    <a:pt x="1019" y="482"/>
                  </a:lnTo>
                  <a:lnTo>
                    <a:pt x="983" y="507"/>
                  </a:lnTo>
                  <a:lnTo>
                    <a:pt x="967" y="524"/>
                  </a:lnTo>
                  <a:lnTo>
                    <a:pt x="955" y="540"/>
                  </a:lnTo>
                  <a:lnTo>
                    <a:pt x="939" y="556"/>
                  </a:lnTo>
                  <a:lnTo>
                    <a:pt x="922" y="570"/>
                  </a:lnTo>
                  <a:lnTo>
                    <a:pt x="897" y="582"/>
                  </a:lnTo>
                  <a:lnTo>
                    <a:pt x="895" y="708"/>
                  </a:lnTo>
                  <a:lnTo>
                    <a:pt x="901" y="835"/>
                  </a:lnTo>
                  <a:lnTo>
                    <a:pt x="918" y="1091"/>
                  </a:lnTo>
                  <a:lnTo>
                    <a:pt x="925" y="1216"/>
                  </a:lnTo>
                  <a:lnTo>
                    <a:pt x="798" y="1237"/>
                  </a:lnTo>
                  <a:lnTo>
                    <a:pt x="670" y="1248"/>
                  </a:lnTo>
                  <a:lnTo>
                    <a:pt x="543" y="1253"/>
                  </a:lnTo>
                  <a:lnTo>
                    <a:pt x="415" y="1253"/>
                  </a:lnTo>
                  <a:lnTo>
                    <a:pt x="415" y="1222"/>
                  </a:lnTo>
                  <a:lnTo>
                    <a:pt x="414" y="1182"/>
                  </a:lnTo>
                  <a:lnTo>
                    <a:pt x="412" y="1136"/>
                  </a:lnTo>
                  <a:lnTo>
                    <a:pt x="408" y="1087"/>
                  </a:lnTo>
                  <a:lnTo>
                    <a:pt x="403" y="1033"/>
                  </a:lnTo>
                  <a:lnTo>
                    <a:pt x="396" y="979"/>
                  </a:lnTo>
                  <a:lnTo>
                    <a:pt x="387" y="923"/>
                  </a:lnTo>
                  <a:lnTo>
                    <a:pt x="377" y="867"/>
                  </a:lnTo>
                  <a:lnTo>
                    <a:pt x="365" y="814"/>
                  </a:lnTo>
                  <a:lnTo>
                    <a:pt x="349" y="764"/>
                  </a:lnTo>
                  <a:lnTo>
                    <a:pt x="332" y="718"/>
                  </a:lnTo>
                  <a:lnTo>
                    <a:pt x="312" y="676"/>
                  </a:lnTo>
                  <a:lnTo>
                    <a:pt x="290" y="643"/>
                  </a:lnTo>
                  <a:lnTo>
                    <a:pt x="264" y="617"/>
                  </a:lnTo>
                  <a:lnTo>
                    <a:pt x="237" y="603"/>
                  </a:lnTo>
                  <a:lnTo>
                    <a:pt x="239" y="608"/>
                  </a:lnTo>
                  <a:lnTo>
                    <a:pt x="243" y="622"/>
                  </a:lnTo>
                  <a:lnTo>
                    <a:pt x="246" y="640"/>
                  </a:lnTo>
                  <a:lnTo>
                    <a:pt x="213" y="652"/>
                  </a:lnTo>
                  <a:lnTo>
                    <a:pt x="180" y="655"/>
                  </a:lnTo>
                  <a:lnTo>
                    <a:pt x="150" y="654"/>
                  </a:lnTo>
                  <a:lnTo>
                    <a:pt x="122" y="645"/>
                  </a:lnTo>
                  <a:lnTo>
                    <a:pt x="96" y="631"/>
                  </a:lnTo>
                  <a:lnTo>
                    <a:pt x="73" y="613"/>
                  </a:lnTo>
                  <a:lnTo>
                    <a:pt x="54" y="591"/>
                  </a:lnTo>
                  <a:lnTo>
                    <a:pt x="37" y="566"/>
                  </a:lnTo>
                  <a:lnTo>
                    <a:pt x="23" y="540"/>
                  </a:lnTo>
                  <a:lnTo>
                    <a:pt x="10" y="512"/>
                  </a:lnTo>
                  <a:lnTo>
                    <a:pt x="3" y="482"/>
                  </a:lnTo>
                  <a:lnTo>
                    <a:pt x="0" y="453"/>
                  </a:lnTo>
                  <a:lnTo>
                    <a:pt x="0" y="425"/>
                  </a:lnTo>
                  <a:lnTo>
                    <a:pt x="5" y="397"/>
                  </a:lnTo>
                  <a:lnTo>
                    <a:pt x="14" y="372"/>
                  </a:lnTo>
                  <a:lnTo>
                    <a:pt x="26" y="350"/>
                  </a:lnTo>
                  <a:lnTo>
                    <a:pt x="44" y="332"/>
                  </a:lnTo>
                  <a:lnTo>
                    <a:pt x="66" y="316"/>
                  </a:lnTo>
                  <a:lnTo>
                    <a:pt x="94" y="308"/>
                  </a:lnTo>
                  <a:lnTo>
                    <a:pt x="126" y="304"/>
                  </a:lnTo>
                  <a:lnTo>
                    <a:pt x="164" y="308"/>
                  </a:lnTo>
                  <a:lnTo>
                    <a:pt x="208" y="318"/>
                  </a:lnTo>
                  <a:lnTo>
                    <a:pt x="209" y="294"/>
                  </a:lnTo>
                  <a:lnTo>
                    <a:pt x="216" y="267"/>
                  </a:lnTo>
                  <a:lnTo>
                    <a:pt x="227" y="238"/>
                  </a:lnTo>
                  <a:lnTo>
                    <a:pt x="239" y="210"/>
                  </a:lnTo>
                  <a:lnTo>
                    <a:pt x="257" y="180"/>
                  </a:lnTo>
                  <a:lnTo>
                    <a:pt x="274" y="152"/>
                  </a:lnTo>
                  <a:lnTo>
                    <a:pt x="295" y="126"/>
                  </a:lnTo>
                  <a:lnTo>
                    <a:pt x="318" y="103"/>
                  </a:lnTo>
                  <a:lnTo>
                    <a:pt x="340" y="86"/>
                  </a:lnTo>
                  <a:lnTo>
                    <a:pt x="365" y="72"/>
                  </a:lnTo>
                  <a:lnTo>
                    <a:pt x="389" y="63"/>
                  </a:lnTo>
                  <a:lnTo>
                    <a:pt x="414" y="63"/>
                  </a:lnTo>
                  <a:lnTo>
                    <a:pt x="438" y="70"/>
                  </a:lnTo>
                  <a:lnTo>
                    <a:pt x="461" y="86"/>
                  </a:lnTo>
                  <a:lnTo>
                    <a:pt x="482" y="110"/>
                  </a:lnTo>
                  <a:lnTo>
                    <a:pt x="506" y="79"/>
                  </a:lnTo>
                  <a:lnTo>
                    <a:pt x="534" y="52"/>
                  </a:lnTo>
                  <a:lnTo>
                    <a:pt x="566" y="30"/>
                  </a:lnTo>
                  <a:lnTo>
                    <a:pt x="599" y="14"/>
                  </a:lnTo>
                  <a:lnTo>
                    <a:pt x="634" y="5"/>
                  </a:lnTo>
                  <a:lnTo>
                    <a:pt x="66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5" name="Freeform 473"/>
            <p:cNvSpPr>
              <a:spLocks noEditPoints="1"/>
            </p:cNvSpPr>
            <p:nvPr/>
          </p:nvSpPr>
          <p:spPr bwMode="auto">
            <a:xfrm>
              <a:off x="4240" y="125"/>
              <a:ext cx="1150" cy="1291"/>
            </a:xfrm>
            <a:custGeom>
              <a:avLst/>
              <a:gdLst/>
              <a:ahLst/>
              <a:cxnLst>
                <a:cxn ang="0">
                  <a:pos x="583" y="73"/>
                </a:cxn>
                <a:cxn ang="0">
                  <a:pos x="496" y="147"/>
                </a:cxn>
                <a:cxn ang="0">
                  <a:pos x="419" y="99"/>
                </a:cxn>
                <a:cxn ang="0">
                  <a:pos x="330" y="155"/>
                </a:cxn>
                <a:cxn ang="0">
                  <a:pos x="265" y="264"/>
                </a:cxn>
                <a:cxn ang="0">
                  <a:pos x="242" y="348"/>
                </a:cxn>
                <a:cxn ang="0">
                  <a:pos x="176" y="344"/>
                </a:cxn>
                <a:cxn ang="0">
                  <a:pos x="82" y="360"/>
                </a:cxn>
                <a:cxn ang="0">
                  <a:pos x="38" y="447"/>
                </a:cxn>
                <a:cxn ang="0">
                  <a:pos x="64" y="561"/>
                </a:cxn>
                <a:cxn ang="0">
                  <a:pos x="157" y="646"/>
                </a:cxn>
                <a:cxn ang="0">
                  <a:pos x="241" y="634"/>
                </a:cxn>
                <a:cxn ang="0">
                  <a:pos x="253" y="592"/>
                </a:cxn>
                <a:cxn ang="0">
                  <a:pos x="290" y="617"/>
                </a:cxn>
                <a:cxn ang="0">
                  <a:pos x="373" y="729"/>
                </a:cxn>
                <a:cxn ang="0">
                  <a:pos x="412" y="868"/>
                </a:cxn>
                <a:cxn ang="0">
                  <a:pos x="454" y="1253"/>
                </a:cxn>
                <a:cxn ang="0">
                  <a:pos x="839" y="1234"/>
                </a:cxn>
                <a:cxn ang="0">
                  <a:pos x="897" y="760"/>
                </a:cxn>
                <a:cxn ang="0">
                  <a:pos x="907" y="585"/>
                </a:cxn>
                <a:cxn ang="0">
                  <a:pos x="981" y="517"/>
                </a:cxn>
                <a:cxn ang="0">
                  <a:pos x="1068" y="444"/>
                </a:cxn>
                <a:cxn ang="0">
                  <a:pos x="1110" y="292"/>
                </a:cxn>
                <a:cxn ang="0">
                  <a:pos x="1063" y="192"/>
                </a:cxn>
                <a:cxn ang="0">
                  <a:pos x="939" y="180"/>
                </a:cxn>
                <a:cxn ang="0">
                  <a:pos x="860" y="211"/>
                </a:cxn>
                <a:cxn ang="0">
                  <a:pos x="836" y="131"/>
                </a:cxn>
                <a:cxn ang="0">
                  <a:pos x="747" y="45"/>
                </a:cxn>
                <a:cxn ang="0">
                  <a:pos x="766" y="12"/>
                </a:cxn>
                <a:cxn ang="0">
                  <a:pos x="871" y="117"/>
                </a:cxn>
                <a:cxn ang="0">
                  <a:pos x="934" y="141"/>
                </a:cxn>
                <a:cxn ang="0">
                  <a:pos x="1080" y="161"/>
                </a:cxn>
                <a:cxn ang="0">
                  <a:pos x="1147" y="272"/>
                </a:cxn>
                <a:cxn ang="0">
                  <a:pos x="1124" y="425"/>
                </a:cxn>
                <a:cxn ang="0">
                  <a:pos x="1026" y="533"/>
                </a:cxn>
                <a:cxn ang="0">
                  <a:pos x="935" y="613"/>
                </a:cxn>
                <a:cxn ang="0">
                  <a:pos x="963" y="1235"/>
                </a:cxn>
                <a:cxn ang="0">
                  <a:pos x="949" y="1253"/>
                </a:cxn>
                <a:cxn ang="0">
                  <a:pos x="537" y="1291"/>
                </a:cxn>
                <a:cxn ang="0">
                  <a:pos x="415" y="1272"/>
                </a:cxn>
                <a:cxn ang="0">
                  <a:pos x="373" y="867"/>
                </a:cxn>
                <a:cxn ang="0">
                  <a:pos x="312" y="697"/>
                </a:cxn>
                <a:cxn ang="0">
                  <a:pos x="277" y="673"/>
                </a:cxn>
                <a:cxn ang="0">
                  <a:pos x="152" y="683"/>
                </a:cxn>
                <a:cxn ang="0">
                  <a:pos x="31" y="584"/>
                </a:cxn>
                <a:cxn ang="0">
                  <a:pos x="2" y="435"/>
                </a:cxn>
                <a:cxn ang="0">
                  <a:pos x="70" y="323"/>
                </a:cxn>
                <a:cxn ang="0">
                  <a:pos x="199" y="309"/>
                </a:cxn>
                <a:cxn ang="0">
                  <a:pos x="228" y="248"/>
                </a:cxn>
                <a:cxn ang="0">
                  <a:pos x="305" y="127"/>
                </a:cxn>
                <a:cxn ang="0">
                  <a:pos x="412" y="63"/>
                </a:cxn>
                <a:cxn ang="0">
                  <a:pos x="501" y="99"/>
                </a:cxn>
                <a:cxn ang="0">
                  <a:pos x="632" y="9"/>
                </a:cxn>
              </a:cxnLst>
              <a:rect l="0" t="0" r="r" b="b"/>
              <a:pathLst>
                <a:path w="1150" h="1291">
                  <a:moveTo>
                    <a:pt x="714" y="38"/>
                  </a:moveTo>
                  <a:lnTo>
                    <a:pt x="667" y="40"/>
                  </a:lnTo>
                  <a:lnTo>
                    <a:pt x="623" y="52"/>
                  </a:lnTo>
                  <a:lnTo>
                    <a:pt x="583" y="73"/>
                  </a:lnTo>
                  <a:lnTo>
                    <a:pt x="548" y="103"/>
                  </a:lnTo>
                  <a:lnTo>
                    <a:pt x="518" y="138"/>
                  </a:lnTo>
                  <a:lnTo>
                    <a:pt x="508" y="147"/>
                  </a:lnTo>
                  <a:lnTo>
                    <a:pt x="496" y="147"/>
                  </a:lnTo>
                  <a:lnTo>
                    <a:pt x="485" y="138"/>
                  </a:lnTo>
                  <a:lnTo>
                    <a:pt x="464" y="115"/>
                  </a:lnTo>
                  <a:lnTo>
                    <a:pt x="441" y="103"/>
                  </a:lnTo>
                  <a:lnTo>
                    <a:pt x="419" y="99"/>
                  </a:lnTo>
                  <a:lnTo>
                    <a:pt x="396" y="105"/>
                  </a:lnTo>
                  <a:lnTo>
                    <a:pt x="373" y="115"/>
                  </a:lnTo>
                  <a:lnTo>
                    <a:pt x="351" y="133"/>
                  </a:lnTo>
                  <a:lnTo>
                    <a:pt x="330" y="155"/>
                  </a:lnTo>
                  <a:lnTo>
                    <a:pt x="310" y="180"/>
                  </a:lnTo>
                  <a:lnTo>
                    <a:pt x="293" y="208"/>
                  </a:lnTo>
                  <a:lnTo>
                    <a:pt x="277" y="236"/>
                  </a:lnTo>
                  <a:lnTo>
                    <a:pt x="265" y="264"/>
                  </a:lnTo>
                  <a:lnTo>
                    <a:pt x="255" y="292"/>
                  </a:lnTo>
                  <a:lnTo>
                    <a:pt x="248" y="316"/>
                  </a:lnTo>
                  <a:lnTo>
                    <a:pt x="246" y="337"/>
                  </a:lnTo>
                  <a:lnTo>
                    <a:pt x="242" y="348"/>
                  </a:lnTo>
                  <a:lnTo>
                    <a:pt x="239" y="351"/>
                  </a:lnTo>
                  <a:lnTo>
                    <a:pt x="234" y="355"/>
                  </a:lnTo>
                  <a:lnTo>
                    <a:pt x="221" y="355"/>
                  </a:lnTo>
                  <a:lnTo>
                    <a:pt x="176" y="344"/>
                  </a:lnTo>
                  <a:lnTo>
                    <a:pt x="152" y="342"/>
                  </a:lnTo>
                  <a:lnTo>
                    <a:pt x="127" y="344"/>
                  </a:lnTo>
                  <a:lnTo>
                    <a:pt x="105" y="349"/>
                  </a:lnTo>
                  <a:lnTo>
                    <a:pt x="82" y="360"/>
                  </a:lnTo>
                  <a:lnTo>
                    <a:pt x="64" y="376"/>
                  </a:lnTo>
                  <a:lnTo>
                    <a:pt x="50" y="397"/>
                  </a:lnTo>
                  <a:lnTo>
                    <a:pt x="42" y="421"/>
                  </a:lnTo>
                  <a:lnTo>
                    <a:pt x="38" y="447"/>
                  </a:lnTo>
                  <a:lnTo>
                    <a:pt x="38" y="473"/>
                  </a:lnTo>
                  <a:lnTo>
                    <a:pt x="42" y="498"/>
                  </a:lnTo>
                  <a:lnTo>
                    <a:pt x="50" y="531"/>
                  </a:lnTo>
                  <a:lnTo>
                    <a:pt x="64" y="561"/>
                  </a:lnTo>
                  <a:lnTo>
                    <a:pt x="82" y="589"/>
                  </a:lnTo>
                  <a:lnTo>
                    <a:pt x="105" y="613"/>
                  </a:lnTo>
                  <a:lnTo>
                    <a:pt x="129" y="632"/>
                  </a:lnTo>
                  <a:lnTo>
                    <a:pt x="157" y="646"/>
                  </a:lnTo>
                  <a:lnTo>
                    <a:pt x="187" y="653"/>
                  </a:lnTo>
                  <a:lnTo>
                    <a:pt x="220" y="652"/>
                  </a:lnTo>
                  <a:lnTo>
                    <a:pt x="242" y="645"/>
                  </a:lnTo>
                  <a:lnTo>
                    <a:pt x="241" y="634"/>
                  </a:lnTo>
                  <a:lnTo>
                    <a:pt x="235" y="612"/>
                  </a:lnTo>
                  <a:lnTo>
                    <a:pt x="237" y="601"/>
                  </a:lnTo>
                  <a:lnTo>
                    <a:pt x="244" y="594"/>
                  </a:lnTo>
                  <a:lnTo>
                    <a:pt x="253" y="592"/>
                  </a:lnTo>
                  <a:lnTo>
                    <a:pt x="263" y="594"/>
                  </a:lnTo>
                  <a:lnTo>
                    <a:pt x="270" y="601"/>
                  </a:lnTo>
                  <a:lnTo>
                    <a:pt x="272" y="608"/>
                  </a:lnTo>
                  <a:lnTo>
                    <a:pt x="290" y="617"/>
                  </a:lnTo>
                  <a:lnTo>
                    <a:pt x="316" y="639"/>
                  </a:lnTo>
                  <a:lnTo>
                    <a:pt x="338" y="666"/>
                  </a:lnTo>
                  <a:lnTo>
                    <a:pt x="358" y="697"/>
                  </a:lnTo>
                  <a:lnTo>
                    <a:pt x="373" y="729"/>
                  </a:lnTo>
                  <a:lnTo>
                    <a:pt x="386" y="764"/>
                  </a:lnTo>
                  <a:lnTo>
                    <a:pt x="396" y="800"/>
                  </a:lnTo>
                  <a:lnTo>
                    <a:pt x="405" y="835"/>
                  </a:lnTo>
                  <a:lnTo>
                    <a:pt x="412" y="868"/>
                  </a:lnTo>
                  <a:lnTo>
                    <a:pt x="419" y="900"/>
                  </a:lnTo>
                  <a:lnTo>
                    <a:pt x="438" y="1024"/>
                  </a:lnTo>
                  <a:lnTo>
                    <a:pt x="450" y="1148"/>
                  </a:lnTo>
                  <a:lnTo>
                    <a:pt x="454" y="1253"/>
                  </a:lnTo>
                  <a:lnTo>
                    <a:pt x="536" y="1253"/>
                  </a:lnTo>
                  <a:lnTo>
                    <a:pt x="637" y="1251"/>
                  </a:lnTo>
                  <a:lnTo>
                    <a:pt x="738" y="1244"/>
                  </a:lnTo>
                  <a:lnTo>
                    <a:pt x="839" y="1234"/>
                  </a:lnTo>
                  <a:lnTo>
                    <a:pt x="923" y="1218"/>
                  </a:lnTo>
                  <a:lnTo>
                    <a:pt x="916" y="1076"/>
                  </a:lnTo>
                  <a:lnTo>
                    <a:pt x="904" y="917"/>
                  </a:lnTo>
                  <a:lnTo>
                    <a:pt x="897" y="760"/>
                  </a:lnTo>
                  <a:lnTo>
                    <a:pt x="897" y="598"/>
                  </a:lnTo>
                  <a:lnTo>
                    <a:pt x="900" y="591"/>
                  </a:lnTo>
                  <a:lnTo>
                    <a:pt x="904" y="587"/>
                  </a:lnTo>
                  <a:lnTo>
                    <a:pt x="907" y="585"/>
                  </a:lnTo>
                  <a:lnTo>
                    <a:pt x="937" y="566"/>
                  </a:lnTo>
                  <a:lnTo>
                    <a:pt x="962" y="543"/>
                  </a:lnTo>
                  <a:lnTo>
                    <a:pt x="970" y="531"/>
                  </a:lnTo>
                  <a:lnTo>
                    <a:pt x="981" y="517"/>
                  </a:lnTo>
                  <a:lnTo>
                    <a:pt x="991" y="508"/>
                  </a:lnTo>
                  <a:lnTo>
                    <a:pt x="1019" y="491"/>
                  </a:lnTo>
                  <a:lnTo>
                    <a:pt x="1045" y="470"/>
                  </a:lnTo>
                  <a:lnTo>
                    <a:pt x="1068" y="444"/>
                  </a:lnTo>
                  <a:lnTo>
                    <a:pt x="1089" y="409"/>
                  </a:lnTo>
                  <a:lnTo>
                    <a:pt x="1103" y="372"/>
                  </a:lnTo>
                  <a:lnTo>
                    <a:pt x="1110" y="332"/>
                  </a:lnTo>
                  <a:lnTo>
                    <a:pt x="1110" y="292"/>
                  </a:lnTo>
                  <a:lnTo>
                    <a:pt x="1105" y="264"/>
                  </a:lnTo>
                  <a:lnTo>
                    <a:pt x="1094" y="237"/>
                  </a:lnTo>
                  <a:lnTo>
                    <a:pt x="1080" y="213"/>
                  </a:lnTo>
                  <a:lnTo>
                    <a:pt x="1063" y="192"/>
                  </a:lnTo>
                  <a:lnTo>
                    <a:pt x="1038" y="178"/>
                  </a:lnTo>
                  <a:lnTo>
                    <a:pt x="1005" y="169"/>
                  </a:lnTo>
                  <a:lnTo>
                    <a:pt x="972" y="171"/>
                  </a:lnTo>
                  <a:lnTo>
                    <a:pt x="939" y="180"/>
                  </a:lnTo>
                  <a:lnTo>
                    <a:pt x="907" y="194"/>
                  </a:lnTo>
                  <a:lnTo>
                    <a:pt x="880" y="211"/>
                  </a:lnTo>
                  <a:lnTo>
                    <a:pt x="869" y="215"/>
                  </a:lnTo>
                  <a:lnTo>
                    <a:pt x="860" y="211"/>
                  </a:lnTo>
                  <a:lnTo>
                    <a:pt x="853" y="204"/>
                  </a:lnTo>
                  <a:lnTo>
                    <a:pt x="850" y="196"/>
                  </a:lnTo>
                  <a:lnTo>
                    <a:pt x="845" y="162"/>
                  </a:lnTo>
                  <a:lnTo>
                    <a:pt x="836" y="131"/>
                  </a:lnTo>
                  <a:lnTo>
                    <a:pt x="820" y="101"/>
                  </a:lnTo>
                  <a:lnTo>
                    <a:pt x="801" y="77"/>
                  </a:lnTo>
                  <a:lnTo>
                    <a:pt x="777" y="57"/>
                  </a:lnTo>
                  <a:lnTo>
                    <a:pt x="747" y="45"/>
                  </a:lnTo>
                  <a:lnTo>
                    <a:pt x="714" y="38"/>
                  </a:lnTo>
                  <a:close/>
                  <a:moveTo>
                    <a:pt x="679" y="0"/>
                  </a:moveTo>
                  <a:lnTo>
                    <a:pt x="726" y="2"/>
                  </a:lnTo>
                  <a:lnTo>
                    <a:pt x="766" y="12"/>
                  </a:lnTo>
                  <a:lnTo>
                    <a:pt x="801" y="29"/>
                  </a:lnTo>
                  <a:lnTo>
                    <a:pt x="831" y="52"/>
                  </a:lnTo>
                  <a:lnTo>
                    <a:pt x="853" y="82"/>
                  </a:lnTo>
                  <a:lnTo>
                    <a:pt x="871" y="117"/>
                  </a:lnTo>
                  <a:lnTo>
                    <a:pt x="883" y="155"/>
                  </a:lnTo>
                  <a:lnTo>
                    <a:pt x="885" y="164"/>
                  </a:lnTo>
                  <a:lnTo>
                    <a:pt x="895" y="157"/>
                  </a:lnTo>
                  <a:lnTo>
                    <a:pt x="934" y="141"/>
                  </a:lnTo>
                  <a:lnTo>
                    <a:pt x="972" y="133"/>
                  </a:lnTo>
                  <a:lnTo>
                    <a:pt x="1012" y="133"/>
                  </a:lnTo>
                  <a:lnTo>
                    <a:pt x="1052" y="143"/>
                  </a:lnTo>
                  <a:lnTo>
                    <a:pt x="1080" y="161"/>
                  </a:lnTo>
                  <a:lnTo>
                    <a:pt x="1105" y="183"/>
                  </a:lnTo>
                  <a:lnTo>
                    <a:pt x="1124" y="210"/>
                  </a:lnTo>
                  <a:lnTo>
                    <a:pt x="1138" y="241"/>
                  </a:lnTo>
                  <a:lnTo>
                    <a:pt x="1147" y="272"/>
                  </a:lnTo>
                  <a:lnTo>
                    <a:pt x="1150" y="311"/>
                  </a:lnTo>
                  <a:lnTo>
                    <a:pt x="1147" y="349"/>
                  </a:lnTo>
                  <a:lnTo>
                    <a:pt x="1138" y="388"/>
                  </a:lnTo>
                  <a:lnTo>
                    <a:pt x="1124" y="425"/>
                  </a:lnTo>
                  <a:lnTo>
                    <a:pt x="1105" y="458"/>
                  </a:lnTo>
                  <a:lnTo>
                    <a:pt x="1082" y="486"/>
                  </a:lnTo>
                  <a:lnTo>
                    <a:pt x="1056" y="512"/>
                  </a:lnTo>
                  <a:lnTo>
                    <a:pt x="1026" y="533"/>
                  </a:lnTo>
                  <a:lnTo>
                    <a:pt x="1005" y="549"/>
                  </a:lnTo>
                  <a:lnTo>
                    <a:pt x="970" y="587"/>
                  </a:lnTo>
                  <a:lnTo>
                    <a:pt x="949" y="605"/>
                  </a:lnTo>
                  <a:lnTo>
                    <a:pt x="935" y="613"/>
                  </a:lnTo>
                  <a:lnTo>
                    <a:pt x="935" y="760"/>
                  </a:lnTo>
                  <a:lnTo>
                    <a:pt x="942" y="917"/>
                  </a:lnTo>
                  <a:lnTo>
                    <a:pt x="955" y="1076"/>
                  </a:lnTo>
                  <a:lnTo>
                    <a:pt x="963" y="1235"/>
                  </a:lnTo>
                  <a:lnTo>
                    <a:pt x="963" y="1239"/>
                  </a:lnTo>
                  <a:lnTo>
                    <a:pt x="962" y="1244"/>
                  </a:lnTo>
                  <a:lnTo>
                    <a:pt x="955" y="1251"/>
                  </a:lnTo>
                  <a:lnTo>
                    <a:pt x="949" y="1253"/>
                  </a:lnTo>
                  <a:lnTo>
                    <a:pt x="848" y="1270"/>
                  </a:lnTo>
                  <a:lnTo>
                    <a:pt x="745" y="1283"/>
                  </a:lnTo>
                  <a:lnTo>
                    <a:pt x="642" y="1288"/>
                  </a:lnTo>
                  <a:lnTo>
                    <a:pt x="537" y="1291"/>
                  </a:lnTo>
                  <a:lnTo>
                    <a:pt x="434" y="1291"/>
                  </a:lnTo>
                  <a:lnTo>
                    <a:pt x="424" y="1288"/>
                  </a:lnTo>
                  <a:lnTo>
                    <a:pt x="419" y="1283"/>
                  </a:lnTo>
                  <a:lnTo>
                    <a:pt x="415" y="1272"/>
                  </a:lnTo>
                  <a:lnTo>
                    <a:pt x="412" y="1157"/>
                  </a:lnTo>
                  <a:lnTo>
                    <a:pt x="403" y="1043"/>
                  </a:lnTo>
                  <a:lnTo>
                    <a:pt x="386" y="928"/>
                  </a:lnTo>
                  <a:lnTo>
                    <a:pt x="373" y="867"/>
                  </a:lnTo>
                  <a:lnTo>
                    <a:pt x="356" y="807"/>
                  </a:lnTo>
                  <a:lnTo>
                    <a:pt x="337" y="748"/>
                  </a:lnTo>
                  <a:lnTo>
                    <a:pt x="324" y="723"/>
                  </a:lnTo>
                  <a:lnTo>
                    <a:pt x="312" y="697"/>
                  </a:lnTo>
                  <a:lnTo>
                    <a:pt x="295" y="674"/>
                  </a:lnTo>
                  <a:lnTo>
                    <a:pt x="284" y="662"/>
                  </a:lnTo>
                  <a:lnTo>
                    <a:pt x="281" y="669"/>
                  </a:lnTo>
                  <a:lnTo>
                    <a:pt x="277" y="673"/>
                  </a:lnTo>
                  <a:lnTo>
                    <a:pt x="274" y="674"/>
                  </a:lnTo>
                  <a:lnTo>
                    <a:pt x="232" y="688"/>
                  </a:lnTo>
                  <a:lnTo>
                    <a:pt x="190" y="690"/>
                  </a:lnTo>
                  <a:lnTo>
                    <a:pt x="152" y="683"/>
                  </a:lnTo>
                  <a:lnTo>
                    <a:pt x="115" y="669"/>
                  </a:lnTo>
                  <a:lnTo>
                    <a:pt x="84" y="646"/>
                  </a:lnTo>
                  <a:lnTo>
                    <a:pt x="56" y="619"/>
                  </a:lnTo>
                  <a:lnTo>
                    <a:pt x="31" y="584"/>
                  </a:lnTo>
                  <a:lnTo>
                    <a:pt x="14" y="545"/>
                  </a:lnTo>
                  <a:lnTo>
                    <a:pt x="3" y="503"/>
                  </a:lnTo>
                  <a:lnTo>
                    <a:pt x="0" y="470"/>
                  </a:lnTo>
                  <a:lnTo>
                    <a:pt x="2" y="435"/>
                  </a:lnTo>
                  <a:lnTo>
                    <a:pt x="7" y="402"/>
                  </a:lnTo>
                  <a:lnTo>
                    <a:pt x="21" y="372"/>
                  </a:lnTo>
                  <a:lnTo>
                    <a:pt x="42" y="344"/>
                  </a:lnTo>
                  <a:lnTo>
                    <a:pt x="70" y="323"/>
                  </a:lnTo>
                  <a:lnTo>
                    <a:pt x="99" y="311"/>
                  </a:lnTo>
                  <a:lnTo>
                    <a:pt x="132" y="304"/>
                  </a:lnTo>
                  <a:lnTo>
                    <a:pt x="166" y="306"/>
                  </a:lnTo>
                  <a:lnTo>
                    <a:pt x="199" y="309"/>
                  </a:lnTo>
                  <a:lnTo>
                    <a:pt x="211" y="313"/>
                  </a:lnTo>
                  <a:lnTo>
                    <a:pt x="211" y="309"/>
                  </a:lnTo>
                  <a:lnTo>
                    <a:pt x="218" y="279"/>
                  </a:lnTo>
                  <a:lnTo>
                    <a:pt x="228" y="248"/>
                  </a:lnTo>
                  <a:lnTo>
                    <a:pt x="244" y="215"/>
                  </a:lnTo>
                  <a:lnTo>
                    <a:pt x="262" y="183"/>
                  </a:lnTo>
                  <a:lnTo>
                    <a:pt x="283" y="154"/>
                  </a:lnTo>
                  <a:lnTo>
                    <a:pt x="305" y="127"/>
                  </a:lnTo>
                  <a:lnTo>
                    <a:pt x="330" y="103"/>
                  </a:lnTo>
                  <a:lnTo>
                    <a:pt x="356" y="84"/>
                  </a:lnTo>
                  <a:lnTo>
                    <a:pt x="384" y="70"/>
                  </a:lnTo>
                  <a:lnTo>
                    <a:pt x="412" y="63"/>
                  </a:lnTo>
                  <a:lnTo>
                    <a:pt x="438" y="63"/>
                  </a:lnTo>
                  <a:lnTo>
                    <a:pt x="466" y="71"/>
                  </a:lnTo>
                  <a:lnTo>
                    <a:pt x="492" y="91"/>
                  </a:lnTo>
                  <a:lnTo>
                    <a:pt x="501" y="99"/>
                  </a:lnTo>
                  <a:lnTo>
                    <a:pt x="515" y="82"/>
                  </a:lnTo>
                  <a:lnTo>
                    <a:pt x="550" y="50"/>
                  </a:lnTo>
                  <a:lnTo>
                    <a:pt x="590" y="26"/>
                  </a:lnTo>
                  <a:lnTo>
                    <a:pt x="632" y="9"/>
                  </a:lnTo>
                  <a:lnTo>
                    <a:pt x="67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424" name="橢圓形圖說文字 423"/>
          <p:cNvSpPr/>
          <p:nvPr/>
        </p:nvSpPr>
        <p:spPr>
          <a:xfrm>
            <a:off x="467544" y="2132856"/>
            <a:ext cx="914400" cy="612648"/>
          </a:xfrm>
          <a:prstGeom prst="wedgeEllipseCallout">
            <a:avLst>
              <a:gd name="adj1" fmla="val -1536"/>
              <a:gd name="adj2" fmla="val 8043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C!</a:t>
            </a:r>
            <a:endParaRPr lang="zh-TW" altLang="en-US" dirty="0"/>
          </a:p>
        </p:txBody>
      </p:sp>
      <p:grpSp>
        <p:nvGrpSpPr>
          <p:cNvPr id="37892" name="Group 4"/>
          <p:cNvGrpSpPr>
            <a:grpSpLocks noChangeAspect="1"/>
          </p:cNvGrpSpPr>
          <p:nvPr/>
        </p:nvGrpSpPr>
        <p:grpSpPr bwMode="auto">
          <a:xfrm>
            <a:off x="3779912" y="3068960"/>
            <a:ext cx="2289276" cy="1512671"/>
            <a:chOff x="0" y="257"/>
            <a:chExt cx="5760" cy="3806"/>
          </a:xfrm>
          <a:effectLst>
            <a:outerShdw blurRad="50800" dist="38100" dir="2700000" algn="tl" rotWithShape="0">
              <a:prstClr val="black">
                <a:alpha val="40000"/>
              </a:prstClr>
            </a:outerShdw>
          </a:effectLst>
        </p:grpSpPr>
        <p:sp>
          <p:nvSpPr>
            <p:cNvPr id="37891" name="AutoShape 3"/>
            <p:cNvSpPr>
              <a:spLocks noChangeAspect="1" noChangeArrowheads="1" noTextEdit="1"/>
            </p:cNvSpPr>
            <p:nvPr/>
          </p:nvSpPr>
          <p:spPr bwMode="auto">
            <a:xfrm>
              <a:off x="0" y="257"/>
              <a:ext cx="5760" cy="380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94" name="Freeform 6"/>
            <p:cNvSpPr>
              <a:spLocks noEditPoints="1"/>
            </p:cNvSpPr>
            <p:nvPr/>
          </p:nvSpPr>
          <p:spPr bwMode="auto">
            <a:xfrm>
              <a:off x="2588" y="2243"/>
              <a:ext cx="592" cy="482"/>
            </a:xfrm>
            <a:custGeom>
              <a:avLst/>
              <a:gdLst/>
              <a:ahLst/>
              <a:cxnLst>
                <a:cxn ang="0">
                  <a:pos x="159" y="40"/>
                </a:cxn>
                <a:cxn ang="0">
                  <a:pos x="110" y="51"/>
                </a:cxn>
                <a:cxn ang="0">
                  <a:pos x="70" y="72"/>
                </a:cxn>
                <a:cxn ang="0">
                  <a:pos x="43" y="110"/>
                </a:cxn>
                <a:cxn ang="0">
                  <a:pos x="45" y="124"/>
                </a:cxn>
                <a:cxn ang="0">
                  <a:pos x="108" y="323"/>
                </a:cxn>
                <a:cxn ang="0">
                  <a:pos x="148" y="411"/>
                </a:cxn>
                <a:cxn ang="0">
                  <a:pos x="213" y="421"/>
                </a:cxn>
                <a:cxn ang="0">
                  <a:pos x="279" y="433"/>
                </a:cxn>
                <a:cxn ang="0">
                  <a:pos x="347" y="444"/>
                </a:cxn>
                <a:cxn ang="0">
                  <a:pos x="410" y="442"/>
                </a:cxn>
                <a:cxn ang="0">
                  <a:pos x="464" y="424"/>
                </a:cxn>
                <a:cxn ang="0">
                  <a:pos x="506" y="381"/>
                </a:cxn>
                <a:cxn ang="0">
                  <a:pos x="536" y="297"/>
                </a:cxn>
                <a:cxn ang="0">
                  <a:pos x="546" y="224"/>
                </a:cxn>
                <a:cxn ang="0">
                  <a:pos x="550" y="176"/>
                </a:cxn>
                <a:cxn ang="0">
                  <a:pos x="555" y="157"/>
                </a:cxn>
                <a:cxn ang="0">
                  <a:pos x="548" y="150"/>
                </a:cxn>
                <a:cxn ang="0">
                  <a:pos x="527" y="135"/>
                </a:cxn>
                <a:cxn ang="0">
                  <a:pos x="445" y="93"/>
                </a:cxn>
                <a:cxn ang="0">
                  <a:pos x="303" y="49"/>
                </a:cxn>
                <a:cxn ang="0">
                  <a:pos x="209" y="38"/>
                </a:cxn>
                <a:cxn ang="0">
                  <a:pos x="178" y="0"/>
                </a:cxn>
                <a:cxn ang="0">
                  <a:pos x="242" y="4"/>
                </a:cxn>
                <a:cxn ang="0">
                  <a:pos x="321" y="16"/>
                </a:cxn>
                <a:cxn ang="0">
                  <a:pos x="422" y="42"/>
                </a:cxn>
                <a:cxn ang="0">
                  <a:pos x="518" y="82"/>
                </a:cxn>
                <a:cxn ang="0">
                  <a:pos x="579" y="129"/>
                </a:cxn>
                <a:cxn ang="0">
                  <a:pos x="592" y="173"/>
                </a:cxn>
                <a:cxn ang="0">
                  <a:pos x="574" y="306"/>
                </a:cxn>
                <a:cxn ang="0">
                  <a:pos x="544" y="390"/>
                </a:cxn>
                <a:cxn ang="0">
                  <a:pos x="502" y="445"/>
                </a:cxn>
                <a:cxn ang="0">
                  <a:pos x="450" y="473"/>
                </a:cxn>
                <a:cxn ang="0">
                  <a:pos x="387" y="482"/>
                </a:cxn>
                <a:cxn ang="0">
                  <a:pos x="249" y="466"/>
                </a:cxn>
                <a:cxn ang="0">
                  <a:pos x="150" y="449"/>
                </a:cxn>
                <a:cxn ang="0">
                  <a:pos x="113" y="445"/>
                </a:cxn>
                <a:cxn ang="0">
                  <a:pos x="104" y="438"/>
                </a:cxn>
                <a:cxn ang="0">
                  <a:pos x="40" y="234"/>
                </a:cxn>
                <a:cxn ang="0">
                  <a:pos x="8" y="152"/>
                </a:cxn>
                <a:cxn ang="0">
                  <a:pos x="0" y="136"/>
                </a:cxn>
                <a:cxn ang="0">
                  <a:pos x="14" y="79"/>
                </a:cxn>
                <a:cxn ang="0">
                  <a:pos x="56" y="31"/>
                </a:cxn>
                <a:cxn ang="0">
                  <a:pos x="113" y="7"/>
                </a:cxn>
                <a:cxn ang="0">
                  <a:pos x="178" y="0"/>
                </a:cxn>
              </a:cxnLst>
              <a:rect l="0" t="0" r="r" b="b"/>
              <a:pathLst>
                <a:path w="592" h="482">
                  <a:moveTo>
                    <a:pt x="183" y="38"/>
                  </a:moveTo>
                  <a:lnTo>
                    <a:pt x="159" y="40"/>
                  </a:lnTo>
                  <a:lnTo>
                    <a:pt x="134" y="44"/>
                  </a:lnTo>
                  <a:lnTo>
                    <a:pt x="110" y="51"/>
                  </a:lnTo>
                  <a:lnTo>
                    <a:pt x="87" y="59"/>
                  </a:lnTo>
                  <a:lnTo>
                    <a:pt x="70" y="72"/>
                  </a:lnTo>
                  <a:lnTo>
                    <a:pt x="54" y="89"/>
                  </a:lnTo>
                  <a:lnTo>
                    <a:pt x="43" y="110"/>
                  </a:lnTo>
                  <a:lnTo>
                    <a:pt x="42" y="119"/>
                  </a:lnTo>
                  <a:lnTo>
                    <a:pt x="45" y="124"/>
                  </a:lnTo>
                  <a:lnTo>
                    <a:pt x="78" y="224"/>
                  </a:lnTo>
                  <a:lnTo>
                    <a:pt x="108" y="323"/>
                  </a:lnTo>
                  <a:lnTo>
                    <a:pt x="136" y="411"/>
                  </a:lnTo>
                  <a:lnTo>
                    <a:pt x="148" y="411"/>
                  </a:lnTo>
                  <a:lnTo>
                    <a:pt x="180" y="416"/>
                  </a:lnTo>
                  <a:lnTo>
                    <a:pt x="213" y="421"/>
                  </a:lnTo>
                  <a:lnTo>
                    <a:pt x="246" y="428"/>
                  </a:lnTo>
                  <a:lnTo>
                    <a:pt x="279" y="433"/>
                  </a:lnTo>
                  <a:lnTo>
                    <a:pt x="314" y="440"/>
                  </a:lnTo>
                  <a:lnTo>
                    <a:pt x="347" y="444"/>
                  </a:lnTo>
                  <a:lnTo>
                    <a:pt x="378" y="444"/>
                  </a:lnTo>
                  <a:lnTo>
                    <a:pt x="410" y="442"/>
                  </a:lnTo>
                  <a:lnTo>
                    <a:pt x="438" y="435"/>
                  </a:lnTo>
                  <a:lnTo>
                    <a:pt x="464" y="424"/>
                  </a:lnTo>
                  <a:lnTo>
                    <a:pt x="487" y="405"/>
                  </a:lnTo>
                  <a:lnTo>
                    <a:pt x="506" y="381"/>
                  </a:lnTo>
                  <a:lnTo>
                    <a:pt x="520" y="349"/>
                  </a:lnTo>
                  <a:lnTo>
                    <a:pt x="536" y="297"/>
                  </a:lnTo>
                  <a:lnTo>
                    <a:pt x="544" y="245"/>
                  </a:lnTo>
                  <a:lnTo>
                    <a:pt x="546" y="224"/>
                  </a:lnTo>
                  <a:lnTo>
                    <a:pt x="548" y="199"/>
                  </a:lnTo>
                  <a:lnTo>
                    <a:pt x="550" y="176"/>
                  </a:lnTo>
                  <a:lnTo>
                    <a:pt x="557" y="155"/>
                  </a:lnTo>
                  <a:lnTo>
                    <a:pt x="555" y="157"/>
                  </a:lnTo>
                  <a:lnTo>
                    <a:pt x="551" y="157"/>
                  </a:lnTo>
                  <a:lnTo>
                    <a:pt x="548" y="150"/>
                  </a:lnTo>
                  <a:lnTo>
                    <a:pt x="544" y="147"/>
                  </a:lnTo>
                  <a:lnTo>
                    <a:pt x="527" y="135"/>
                  </a:lnTo>
                  <a:lnTo>
                    <a:pt x="509" y="124"/>
                  </a:lnTo>
                  <a:lnTo>
                    <a:pt x="445" y="93"/>
                  </a:lnTo>
                  <a:lnTo>
                    <a:pt x="375" y="66"/>
                  </a:lnTo>
                  <a:lnTo>
                    <a:pt x="303" y="49"/>
                  </a:lnTo>
                  <a:lnTo>
                    <a:pt x="232" y="40"/>
                  </a:lnTo>
                  <a:lnTo>
                    <a:pt x="209" y="38"/>
                  </a:lnTo>
                  <a:lnTo>
                    <a:pt x="183" y="38"/>
                  </a:lnTo>
                  <a:close/>
                  <a:moveTo>
                    <a:pt x="178" y="0"/>
                  </a:moveTo>
                  <a:lnTo>
                    <a:pt x="211" y="0"/>
                  </a:lnTo>
                  <a:lnTo>
                    <a:pt x="242" y="4"/>
                  </a:lnTo>
                  <a:lnTo>
                    <a:pt x="272" y="7"/>
                  </a:lnTo>
                  <a:lnTo>
                    <a:pt x="321" y="16"/>
                  </a:lnTo>
                  <a:lnTo>
                    <a:pt x="372" y="26"/>
                  </a:lnTo>
                  <a:lnTo>
                    <a:pt x="422" y="42"/>
                  </a:lnTo>
                  <a:lnTo>
                    <a:pt x="471" y="59"/>
                  </a:lnTo>
                  <a:lnTo>
                    <a:pt x="518" y="82"/>
                  </a:lnTo>
                  <a:lnTo>
                    <a:pt x="560" y="110"/>
                  </a:lnTo>
                  <a:lnTo>
                    <a:pt x="579" y="129"/>
                  </a:lnTo>
                  <a:lnTo>
                    <a:pt x="590" y="150"/>
                  </a:lnTo>
                  <a:lnTo>
                    <a:pt x="592" y="173"/>
                  </a:lnTo>
                  <a:lnTo>
                    <a:pt x="581" y="260"/>
                  </a:lnTo>
                  <a:lnTo>
                    <a:pt x="574" y="306"/>
                  </a:lnTo>
                  <a:lnTo>
                    <a:pt x="562" y="348"/>
                  </a:lnTo>
                  <a:lnTo>
                    <a:pt x="544" y="390"/>
                  </a:lnTo>
                  <a:lnTo>
                    <a:pt x="525" y="421"/>
                  </a:lnTo>
                  <a:lnTo>
                    <a:pt x="502" y="445"/>
                  </a:lnTo>
                  <a:lnTo>
                    <a:pt x="478" y="461"/>
                  </a:lnTo>
                  <a:lnTo>
                    <a:pt x="450" y="473"/>
                  </a:lnTo>
                  <a:lnTo>
                    <a:pt x="419" y="480"/>
                  </a:lnTo>
                  <a:lnTo>
                    <a:pt x="387" y="482"/>
                  </a:lnTo>
                  <a:lnTo>
                    <a:pt x="354" y="482"/>
                  </a:lnTo>
                  <a:lnTo>
                    <a:pt x="249" y="466"/>
                  </a:lnTo>
                  <a:lnTo>
                    <a:pt x="216" y="459"/>
                  </a:lnTo>
                  <a:lnTo>
                    <a:pt x="150" y="449"/>
                  </a:lnTo>
                  <a:lnTo>
                    <a:pt x="120" y="447"/>
                  </a:lnTo>
                  <a:lnTo>
                    <a:pt x="113" y="445"/>
                  </a:lnTo>
                  <a:lnTo>
                    <a:pt x="108" y="444"/>
                  </a:lnTo>
                  <a:lnTo>
                    <a:pt x="104" y="438"/>
                  </a:lnTo>
                  <a:lnTo>
                    <a:pt x="103" y="433"/>
                  </a:lnTo>
                  <a:lnTo>
                    <a:pt x="40" y="234"/>
                  </a:lnTo>
                  <a:lnTo>
                    <a:pt x="14" y="154"/>
                  </a:lnTo>
                  <a:lnTo>
                    <a:pt x="8" y="152"/>
                  </a:lnTo>
                  <a:lnTo>
                    <a:pt x="1" y="147"/>
                  </a:lnTo>
                  <a:lnTo>
                    <a:pt x="0" y="136"/>
                  </a:lnTo>
                  <a:lnTo>
                    <a:pt x="3" y="108"/>
                  </a:lnTo>
                  <a:lnTo>
                    <a:pt x="14" y="79"/>
                  </a:lnTo>
                  <a:lnTo>
                    <a:pt x="33" y="52"/>
                  </a:lnTo>
                  <a:lnTo>
                    <a:pt x="56" y="31"/>
                  </a:lnTo>
                  <a:lnTo>
                    <a:pt x="82" y="17"/>
                  </a:lnTo>
                  <a:lnTo>
                    <a:pt x="113" y="7"/>
                  </a:lnTo>
                  <a:lnTo>
                    <a:pt x="145" y="2"/>
                  </a:lnTo>
                  <a:lnTo>
                    <a:pt x="17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95" name="Freeform 7"/>
            <p:cNvSpPr>
              <a:spLocks/>
            </p:cNvSpPr>
            <p:nvPr/>
          </p:nvSpPr>
          <p:spPr bwMode="auto">
            <a:xfrm>
              <a:off x="2631" y="2376"/>
              <a:ext cx="491" cy="124"/>
            </a:xfrm>
            <a:custGeom>
              <a:avLst/>
              <a:gdLst/>
              <a:ahLst/>
              <a:cxnLst>
                <a:cxn ang="0">
                  <a:pos x="21" y="0"/>
                </a:cxn>
                <a:cxn ang="0">
                  <a:pos x="33" y="5"/>
                </a:cxn>
                <a:cxn ang="0">
                  <a:pos x="68" y="31"/>
                </a:cxn>
                <a:cxn ang="0">
                  <a:pos x="107" y="54"/>
                </a:cxn>
                <a:cxn ang="0">
                  <a:pos x="149" y="70"/>
                </a:cxn>
                <a:cxn ang="0">
                  <a:pos x="194" y="80"/>
                </a:cxn>
                <a:cxn ang="0">
                  <a:pos x="240" y="85"/>
                </a:cxn>
                <a:cxn ang="0">
                  <a:pos x="287" y="85"/>
                </a:cxn>
                <a:cxn ang="0">
                  <a:pos x="334" y="82"/>
                </a:cxn>
                <a:cxn ang="0">
                  <a:pos x="379" y="73"/>
                </a:cxn>
                <a:cxn ang="0">
                  <a:pos x="423" y="61"/>
                </a:cxn>
                <a:cxn ang="0">
                  <a:pos x="461" y="45"/>
                </a:cxn>
                <a:cxn ang="0">
                  <a:pos x="472" y="43"/>
                </a:cxn>
                <a:cxn ang="0">
                  <a:pos x="482" y="47"/>
                </a:cxn>
                <a:cxn ang="0">
                  <a:pos x="487" y="54"/>
                </a:cxn>
                <a:cxn ang="0">
                  <a:pos x="491" y="63"/>
                </a:cxn>
                <a:cxn ang="0">
                  <a:pos x="489" y="71"/>
                </a:cxn>
                <a:cxn ang="0">
                  <a:pos x="480" y="78"/>
                </a:cxn>
                <a:cxn ang="0">
                  <a:pos x="437" y="96"/>
                </a:cxn>
                <a:cxn ang="0">
                  <a:pos x="390" y="110"/>
                </a:cxn>
                <a:cxn ang="0">
                  <a:pos x="339" y="120"/>
                </a:cxn>
                <a:cxn ang="0">
                  <a:pos x="287" y="124"/>
                </a:cxn>
                <a:cxn ang="0">
                  <a:pos x="234" y="124"/>
                </a:cxn>
                <a:cxn ang="0">
                  <a:pos x="184" y="117"/>
                </a:cxn>
                <a:cxn ang="0">
                  <a:pos x="135" y="105"/>
                </a:cxn>
                <a:cxn ang="0">
                  <a:pos x="88" y="87"/>
                </a:cxn>
                <a:cxn ang="0">
                  <a:pos x="44" y="63"/>
                </a:cxn>
                <a:cxn ang="0">
                  <a:pos x="6" y="31"/>
                </a:cxn>
                <a:cxn ang="0">
                  <a:pos x="0" y="21"/>
                </a:cxn>
                <a:cxn ang="0">
                  <a:pos x="2" y="10"/>
                </a:cxn>
                <a:cxn ang="0">
                  <a:pos x="11" y="2"/>
                </a:cxn>
                <a:cxn ang="0">
                  <a:pos x="21" y="0"/>
                </a:cxn>
              </a:cxnLst>
              <a:rect l="0" t="0" r="r" b="b"/>
              <a:pathLst>
                <a:path w="491" h="124">
                  <a:moveTo>
                    <a:pt x="21" y="0"/>
                  </a:moveTo>
                  <a:lnTo>
                    <a:pt x="33" y="5"/>
                  </a:lnTo>
                  <a:lnTo>
                    <a:pt x="68" y="31"/>
                  </a:lnTo>
                  <a:lnTo>
                    <a:pt x="107" y="54"/>
                  </a:lnTo>
                  <a:lnTo>
                    <a:pt x="149" y="70"/>
                  </a:lnTo>
                  <a:lnTo>
                    <a:pt x="194" y="80"/>
                  </a:lnTo>
                  <a:lnTo>
                    <a:pt x="240" y="85"/>
                  </a:lnTo>
                  <a:lnTo>
                    <a:pt x="287" y="85"/>
                  </a:lnTo>
                  <a:lnTo>
                    <a:pt x="334" y="82"/>
                  </a:lnTo>
                  <a:lnTo>
                    <a:pt x="379" y="73"/>
                  </a:lnTo>
                  <a:lnTo>
                    <a:pt x="423" y="61"/>
                  </a:lnTo>
                  <a:lnTo>
                    <a:pt x="461" y="45"/>
                  </a:lnTo>
                  <a:lnTo>
                    <a:pt x="472" y="43"/>
                  </a:lnTo>
                  <a:lnTo>
                    <a:pt x="482" y="47"/>
                  </a:lnTo>
                  <a:lnTo>
                    <a:pt x="487" y="54"/>
                  </a:lnTo>
                  <a:lnTo>
                    <a:pt x="491" y="63"/>
                  </a:lnTo>
                  <a:lnTo>
                    <a:pt x="489" y="71"/>
                  </a:lnTo>
                  <a:lnTo>
                    <a:pt x="480" y="78"/>
                  </a:lnTo>
                  <a:lnTo>
                    <a:pt x="437" y="96"/>
                  </a:lnTo>
                  <a:lnTo>
                    <a:pt x="390" y="110"/>
                  </a:lnTo>
                  <a:lnTo>
                    <a:pt x="339" y="120"/>
                  </a:lnTo>
                  <a:lnTo>
                    <a:pt x="287" y="124"/>
                  </a:lnTo>
                  <a:lnTo>
                    <a:pt x="234" y="124"/>
                  </a:lnTo>
                  <a:lnTo>
                    <a:pt x="184" y="117"/>
                  </a:lnTo>
                  <a:lnTo>
                    <a:pt x="135" y="105"/>
                  </a:lnTo>
                  <a:lnTo>
                    <a:pt x="88" y="87"/>
                  </a:lnTo>
                  <a:lnTo>
                    <a:pt x="44" y="63"/>
                  </a:lnTo>
                  <a:lnTo>
                    <a:pt x="6" y="31"/>
                  </a:lnTo>
                  <a:lnTo>
                    <a:pt x="0" y="21"/>
                  </a:lnTo>
                  <a:lnTo>
                    <a:pt x="2" y="10"/>
                  </a:lnTo>
                  <a:lnTo>
                    <a:pt x="11"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96" name="Freeform 8"/>
            <p:cNvSpPr>
              <a:spLocks/>
            </p:cNvSpPr>
            <p:nvPr/>
          </p:nvSpPr>
          <p:spPr bwMode="auto">
            <a:xfrm>
              <a:off x="5048" y="1263"/>
              <a:ext cx="300" cy="377"/>
            </a:xfrm>
            <a:custGeom>
              <a:avLst/>
              <a:gdLst/>
              <a:ahLst/>
              <a:cxnLst>
                <a:cxn ang="0">
                  <a:pos x="132" y="0"/>
                </a:cxn>
                <a:cxn ang="0">
                  <a:pos x="145" y="18"/>
                </a:cxn>
                <a:cxn ang="0">
                  <a:pos x="159" y="39"/>
                </a:cxn>
                <a:cxn ang="0">
                  <a:pos x="197" y="84"/>
                </a:cxn>
                <a:cxn ang="0">
                  <a:pos x="218" y="110"/>
                </a:cxn>
                <a:cxn ang="0">
                  <a:pos x="237" y="135"/>
                </a:cxn>
                <a:cxn ang="0">
                  <a:pos x="256" y="161"/>
                </a:cxn>
                <a:cxn ang="0">
                  <a:pos x="274" y="189"/>
                </a:cxn>
                <a:cxn ang="0">
                  <a:pos x="286" y="215"/>
                </a:cxn>
                <a:cxn ang="0">
                  <a:pos x="297" y="239"/>
                </a:cxn>
                <a:cxn ang="0">
                  <a:pos x="300" y="266"/>
                </a:cxn>
                <a:cxn ang="0">
                  <a:pos x="298" y="290"/>
                </a:cxn>
                <a:cxn ang="0">
                  <a:pos x="288" y="311"/>
                </a:cxn>
                <a:cxn ang="0">
                  <a:pos x="270" y="332"/>
                </a:cxn>
                <a:cxn ang="0">
                  <a:pos x="244" y="351"/>
                </a:cxn>
                <a:cxn ang="0">
                  <a:pos x="208" y="367"/>
                </a:cxn>
                <a:cxn ang="0">
                  <a:pos x="171" y="376"/>
                </a:cxn>
                <a:cxn ang="0">
                  <a:pos x="134" y="377"/>
                </a:cxn>
                <a:cxn ang="0">
                  <a:pos x="99" y="372"/>
                </a:cxn>
                <a:cxn ang="0">
                  <a:pos x="68" y="362"/>
                </a:cxn>
                <a:cxn ang="0">
                  <a:pos x="40" y="344"/>
                </a:cxn>
                <a:cxn ang="0">
                  <a:pos x="19" y="323"/>
                </a:cxn>
                <a:cxn ang="0">
                  <a:pos x="5" y="297"/>
                </a:cxn>
                <a:cxn ang="0">
                  <a:pos x="0" y="269"/>
                </a:cxn>
                <a:cxn ang="0">
                  <a:pos x="3" y="236"/>
                </a:cxn>
                <a:cxn ang="0">
                  <a:pos x="17" y="203"/>
                </a:cxn>
                <a:cxn ang="0">
                  <a:pos x="45" y="157"/>
                </a:cxn>
                <a:cxn ang="0">
                  <a:pos x="75" y="115"/>
                </a:cxn>
                <a:cxn ang="0">
                  <a:pos x="103" y="72"/>
                </a:cxn>
                <a:cxn ang="0">
                  <a:pos x="127" y="25"/>
                </a:cxn>
                <a:cxn ang="0">
                  <a:pos x="132" y="0"/>
                </a:cxn>
              </a:cxnLst>
              <a:rect l="0" t="0" r="r" b="b"/>
              <a:pathLst>
                <a:path w="300" h="377">
                  <a:moveTo>
                    <a:pt x="132" y="0"/>
                  </a:moveTo>
                  <a:lnTo>
                    <a:pt x="145" y="18"/>
                  </a:lnTo>
                  <a:lnTo>
                    <a:pt x="159" y="39"/>
                  </a:lnTo>
                  <a:lnTo>
                    <a:pt x="197" y="84"/>
                  </a:lnTo>
                  <a:lnTo>
                    <a:pt x="218" y="110"/>
                  </a:lnTo>
                  <a:lnTo>
                    <a:pt x="237" y="135"/>
                  </a:lnTo>
                  <a:lnTo>
                    <a:pt x="256" y="161"/>
                  </a:lnTo>
                  <a:lnTo>
                    <a:pt x="274" y="189"/>
                  </a:lnTo>
                  <a:lnTo>
                    <a:pt x="286" y="215"/>
                  </a:lnTo>
                  <a:lnTo>
                    <a:pt x="297" y="239"/>
                  </a:lnTo>
                  <a:lnTo>
                    <a:pt x="300" y="266"/>
                  </a:lnTo>
                  <a:lnTo>
                    <a:pt x="298" y="290"/>
                  </a:lnTo>
                  <a:lnTo>
                    <a:pt x="288" y="311"/>
                  </a:lnTo>
                  <a:lnTo>
                    <a:pt x="270" y="332"/>
                  </a:lnTo>
                  <a:lnTo>
                    <a:pt x="244" y="351"/>
                  </a:lnTo>
                  <a:lnTo>
                    <a:pt x="208" y="367"/>
                  </a:lnTo>
                  <a:lnTo>
                    <a:pt x="171" y="376"/>
                  </a:lnTo>
                  <a:lnTo>
                    <a:pt x="134" y="377"/>
                  </a:lnTo>
                  <a:lnTo>
                    <a:pt x="99" y="372"/>
                  </a:lnTo>
                  <a:lnTo>
                    <a:pt x="68" y="362"/>
                  </a:lnTo>
                  <a:lnTo>
                    <a:pt x="40" y="344"/>
                  </a:lnTo>
                  <a:lnTo>
                    <a:pt x="19" y="323"/>
                  </a:lnTo>
                  <a:lnTo>
                    <a:pt x="5" y="297"/>
                  </a:lnTo>
                  <a:lnTo>
                    <a:pt x="0" y="269"/>
                  </a:lnTo>
                  <a:lnTo>
                    <a:pt x="3" y="236"/>
                  </a:lnTo>
                  <a:lnTo>
                    <a:pt x="17" y="203"/>
                  </a:lnTo>
                  <a:lnTo>
                    <a:pt x="45" y="157"/>
                  </a:lnTo>
                  <a:lnTo>
                    <a:pt x="75" y="115"/>
                  </a:lnTo>
                  <a:lnTo>
                    <a:pt x="103" y="72"/>
                  </a:lnTo>
                  <a:lnTo>
                    <a:pt x="127" y="25"/>
                  </a:lnTo>
                  <a:lnTo>
                    <a:pt x="13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97" name="Freeform 9"/>
            <p:cNvSpPr>
              <a:spLocks noEditPoints="1"/>
            </p:cNvSpPr>
            <p:nvPr/>
          </p:nvSpPr>
          <p:spPr bwMode="auto">
            <a:xfrm>
              <a:off x="5029" y="1244"/>
              <a:ext cx="338" cy="414"/>
            </a:xfrm>
            <a:custGeom>
              <a:avLst/>
              <a:gdLst/>
              <a:ahLst/>
              <a:cxnLst>
                <a:cxn ang="0">
                  <a:pos x="136" y="103"/>
                </a:cxn>
                <a:cxn ang="0">
                  <a:pos x="61" y="217"/>
                </a:cxn>
                <a:cxn ang="0">
                  <a:pos x="41" y="258"/>
                </a:cxn>
                <a:cxn ang="0">
                  <a:pos x="40" y="302"/>
                </a:cxn>
                <a:cxn ang="0">
                  <a:pos x="71" y="348"/>
                </a:cxn>
                <a:cxn ang="0">
                  <a:pos x="131" y="374"/>
                </a:cxn>
                <a:cxn ang="0">
                  <a:pos x="197" y="376"/>
                </a:cxn>
                <a:cxn ang="0">
                  <a:pos x="258" y="353"/>
                </a:cxn>
                <a:cxn ang="0">
                  <a:pos x="296" y="309"/>
                </a:cxn>
                <a:cxn ang="0">
                  <a:pos x="296" y="260"/>
                </a:cxn>
                <a:cxn ang="0">
                  <a:pos x="274" y="211"/>
                </a:cxn>
                <a:cxn ang="0">
                  <a:pos x="244" y="169"/>
                </a:cxn>
                <a:cxn ang="0">
                  <a:pos x="188" y="101"/>
                </a:cxn>
                <a:cxn ang="0">
                  <a:pos x="158" y="63"/>
                </a:cxn>
                <a:cxn ang="0">
                  <a:pos x="162" y="2"/>
                </a:cxn>
                <a:cxn ang="0">
                  <a:pos x="181" y="28"/>
                </a:cxn>
                <a:cxn ang="0">
                  <a:pos x="214" y="72"/>
                </a:cxn>
                <a:cxn ang="0">
                  <a:pos x="254" y="122"/>
                </a:cxn>
                <a:cxn ang="0">
                  <a:pos x="309" y="203"/>
                </a:cxn>
                <a:cxn ang="0">
                  <a:pos x="333" y="255"/>
                </a:cxn>
                <a:cxn ang="0">
                  <a:pos x="338" y="307"/>
                </a:cxn>
                <a:cxn ang="0">
                  <a:pos x="317" y="353"/>
                </a:cxn>
                <a:cxn ang="0">
                  <a:pos x="265" y="391"/>
                </a:cxn>
                <a:cxn ang="0">
                  <a:pos x="207" y="410"/>
                </a:cxn>
                <a:cxn ang="0">
                  <a:pos x="143" y="414"/>
                </a:cxn>
                <a:cxn ang="0">
                  <a:pos x="80" y="400"/>
                </a:cxn>
                <a:cxn ang="0">
                  <a:pos x="29" y="365"/>
                </a:cxn>
                <a:cxn ang="0">
                  <a:pos x="1" y="306"/>
                </a:cxn>
                <a:cxn ang="0">
                  <a:pos x="5" y="241"/>
                </a:cxn>
                <a:cxn ang="0">
                  <a:pos x="47" y="168"/>
                </a:cxn>
                <a:cxn ang="0">
                  <a:pos x="104" y="80"/>
                </a:cxn>
                <a:cxn ang="0">
                  <a:pos x="136" y="26"/>
                </a:cxn>
                <a:cxn ang="0">
                  <a:pos x="136" y="9"/>
                </a:cxn>
                <a:cxn ang="0">
                  <a:pos x="151" y="0"/>
                </a:cxn>
              </a:cxnLst>
              <a:rect l="0" t="0" r="r" b="b"/>
              <a:pathLst>
                <a:path w="338" h="414">
                  <a:moveTo>
                    <a:pt x="158" y="63"/>
                  </a:moveTo>
                  <a:lnTo>
                    <a:pt x="136" y="103"/>
                  </a:lnTo>
                  <a:lnTo>
                    <a:pt x="73" y="197"/>
                  </a:lnTo>
                  <a:lnTo>
                    <a:pt x="61" y="217"/>
                  </a:lnTo>
                  <a:lnTo>
                    <a:pt x="50" y="238"/>
                  </a:lnTo>
                  <a:lnTo>
                    <a:pt x="41" y="258"/>
                  </a:lnTo>
                  <a:lnTo>
                    <a:pt x="38" y="281"/>
                  </a:lnTo>
                  <a:lnTo>
                    <a:pt x="40" y="302"/>
                  </a:lnTo>
                  <a:lnTo>
                    <a:pt x="50" y="325"/>
                  </a:lnTo>
                  <a:lnTo>
                    <a:pt x="71" y="348"/>
                  </a:lnTo>
                  <a:lnTo>
                    <a:pt x="99" y="365"/>
                  </a:lnTo>
                  <a:lnTo>
                    <a:pt x="131" y="374"/>
                  </a:lnTo>
                  <a:lnTo>
                    <a:pt x="164" y="377"/>
                  </a:lnTo>
                  <a:lnTo>
                    <a:pt x="197" y="376"/>
                  </a:lnTo>
                  <a:lnTo>
                    <a:pt x="230" y="367"/>
                  </a:lnTo>
                  <a:lnTo>
                    <a:pt x="258" y="353"/>
                  </a:lnTo>
                  <a:lnTo>
                    <a:pt x="282" y="332"/>
                  </a:lnTo>
                  <a:lnTo>
                    <a:pt x="296" y="309"/>
                  </a:lnTo>
                  <a:lnTo>
                    <a:pt x="300" y="285"/>
                  </a:lnTo>
                  <a:lnTo>
                    <a:pt x="296" y="260"/>
                  </a:lnTo>
                  <a:lnTo>
                    <a:pt x="286" y="236"/>
                  </a:lnTo>
                  <a:lnTo>
                    <a:pt x="274" y="211"/>
                  </a:lnTo>
                  <a:lnTo>
                    <a:pt x="258" y="189"/>
                  </a:lnTo>
                  <a:lnTo>
                    <a:pt x="244" y="169"/>
                  </a:lnTo>
                  <a:lnTo>
                    <a:pt x="216" y="134"/>
                  </a:lnTo>
                  <a:lnTo>
                    <a:pt x="188" y="101"/>
                  </a:lnTo>
                  <a:lnTo>
                    <a:pt x="160" y="66"/>
                  </a:lnTo>
                  <a:lnTo>
                    <a:pt x="158" y="63"/>
                  </a:lnTo>
                  <a:close/>
                  <a:moveTo>
                    <a:pt x="151" y="0"/>
                  </a:moveTo>
                  <a:lnTo>
                    <a:pt x="162" y="2"/>
                  </a:lnTo>
                  <a:lnTo>
                    <a:pt x="169" y="9"/>
                  </a:lnTo>
                  <a:lnTo>
                    <a:pt x="181" y="28"/>
                  </a:lnTo>
                  <a:lnTo>
                    <a:pt x="197" y="49"/>
                  </a:lnTo>
                  <a:lnTo>
                    <a:pt x="214" y="72"/>
                  </a:lnTo>
                  <a:lnTo>
                    <a:pt x="234" y="96"/>
                  </a:lnTo>
                  <a:lnTo>
                    <a:pt x="254" y="122"/>
                  </a:lnTo>
                  <a:lnTo>
                    <a:pt x="293" y="175"/>
                  </a:lnTo>
                  <a:lnTo>
                    <a:pt x="309" y="203"/>
                  </a:lnTo>
                  <a:lnTo>
                    <a:pt x="323" y="229"/>
                  </a:lnTo>
                  <a:lnTo>
                    <a:pt x="333" y="255"/>
                  </a:lnTo>
                  <a:lnTo>
                    <a:pt x="338" y="281"/>
                  </a:lnTo>
                  <a:lnTo>
                    <a:pt x="338" y="307"/>
                  </a:lnTo>
                  <a:lnTo>
                    <a:pt x="331" y="330"/>
                  </a:lnTo>
                  <a:lnTo>
                    <a:pt x="317" y="353"/>
                  </a:lnTo>
                  <a:lnTo>
                    <a:pt x="296" y="374"/>
                  </a:lnTo>
                  <a:lnTo>
                    <a:pt x="265" y="391"/>
                  </a:lnTo>
                  <a:lnTo>
                    <a:pt x="237" y="402"/>
                  </a:lnTo>
                  <a:lnTo>
                    <a:pt x="207" y="410"/>
                  </a:lnTo>
                  <a:lnTo>
                    <a:pt x="174" y="414"/>
                  </a:lnTo>
                  <a:lnTo>
                    <a:pt x="143" y="414"/>
                  </a:lnTo>
                  <a:lnTo>
                    <a:pt x="110" y="410"/>
                  </a:lnTo>
                  <a:lnTo>
                    <a:pt x="80" y="400"/>
                  </a:lnTo>
                  <a:lnTo>
                    <a:pt x="54" y="386"/>
                  </a:lnTo>
                  <a:lnTo>
                    <a:pt x="29" y="365"/>
                  </a:lnTo>
                  <a:lnTo>
                    <a:pt x="12" y="337"/>
                  </a:lnTo>
                  <a:lnTo>
                    <a:pt x="1" y="306"/>
                  </a:lnTo>
                  <a:lnTo>
                    <a:pt x="0" y="274"/>
                  </a:lnTo>
                  <a:lnTo>
                    <a:pt x="5" y="241"/>
                  </a:lnTo>
                  <a:lnTo>
                    <a:pt x="19" y="211"/>
                  </a:lnTo>
                  <a:lnTo>
                    <a:pt x="47" y="168"/>
                  </a:lnTo>
                  <a:lnTo>
                    <a:pt x="76" y="124"/>
                  </a:lnTo>
                  <a:lnTo>
                    <a:pt x="104" y="80"/>
                  </a:lnTo>
                  <a:lnTo>
                    <a:pt x="129" y="33"/>
                  </a:lnTo>
                  <a:lnTo>
                    <a:pt x="136" y="26"/>
                  </a:lnTo>
                  <a:lnTo>
                    <a:pt x="132" y="17"/>
                  </a:lnTo>
                  <a:lnTo>
                    <a:pt x="136" y="9"/>
                  </a:lnTo>
                  <a:lnTo>
                    <a:pt x="143" y="2"/>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98" name="Freeform 10"/>
            <p:cNvSpPr>
              <a:spLocks/>
            </p:cNvSpPr>
            <p:nvPr/>
          </p:nvSpPr>
          <p:spPr bwMode="auto">
            <a:xfrm>
              <a:off x="5112" y="1403"/>
              <a:ext cx="46" cy="38"/>
            </a:xfrm>
            <a:custGeom>
              <a:avLst/>
              <a:gdLst/>
              <a:ahLst/>
              <a:cxnLst>
                <a:cxn ang="0">
                  <a:pos x="20" y="0"/>
                </a:cxn>
                <a:cxn ang="0">
                  <a:pos x="27" y="0"/>
                </a:cxn>
                <a:cxn ang="0">
                  <a:pos x="37" y="3"/>
                </a:cxn>
                <a:cxn ang="0">
                  <a:pos x="42" y="9"/>
                </a:cxn>
                <a:cxn ang="0">
                  <a:pos x="46" y="19"/>
                </a:cxn>
                <a:cxn ang="0">
                  <a:pos x="42" y="30"/>
                </a:cxn>
                <a:cxn ang="0">
                  <a:pos x="37" y="35"/>
                </a:cxn>
                <a:cxn ang="0">
                  <a:pos x="27" y="38"/>
                </a:cxn>
                <a:cxn ang="0">
                  <a:pos x="20" y="38"/>
                </a:cxn>
                <a:cxn ang="0">
                  <a:pos x="9" y="35"/>
                </a:cxn>
                <a:cxn ang="0">
                  <a:pos x="4" y="30"/>
                </a:cxn>
                <a:cxn ang="0">
                  <a:pos x="0" y="19"/>
                </a:cxn>
                <a:cxn ang="0">
                  <a:pos x="4" y="9"/>
                </a:cxn>
                <a:cxn ang="0">
                  <a:pos x="9" y="3"/>
                </a:cxn>
                <a:cxn ang="0">
                  <a:pos x="20" y="0"/>
                </a:cxn>
              </a:cxnLst>
              <a:rect l="0" t="0" r="r" b="b"/>
              <a:pathLst>
                <a:path w="46" h="38">
                  <a:moveTo>
                    <a:pt x="20" y="0"/>
                  </a:moveTo>
                  <a:lnTo>
                    <a:pt x="27" y="0"/>
                  </a:lnTo>
                  <a:lnTo>
                    <a:pt x="37" y="3"/>
                  </a:lnTo>
                  <a:lnTo>
                    <a:pt x="42" y="9"/>
                  </a:lnTo>
                  <a:lnTo>
                    <a:pt x="46" y="19"/>
                  </a:lnTo>
                  <a:lnTo>
                    <a:pt x="42" y="30"/>
                  </a:lnTo>
                  <a:lnTo>
                    <a:pt x="37" y="35"/>
                  </a:lnTo>
                  <a:lnTo>
                    <a:pt x="27" y="38"/>
                  </a:lnTo>
                  <a:lnTo>
                    <a:pt x="20" y="38"/>
                  </a:lnTo>
                  <a:lnTo>
                    <a:pt x="9" y="35"/>
                  </a:lnTo>
                  <a:lnTo>
                    <a:pt x="4" y="30"/>
                  </a:lnTo>
                  <a:lnTo>
                    <a:pt x="0" y="19"/>
                  </a:lnTo>
                  <a:lnTo>
                    <a:pt x="4" y="9"/>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99" name="Freeform 11"/>
            <p:cNvSpPr>
              <a:spLocks/>
            </p:cNvSpPr>
            <p:nvPr/>
          </p:nvSpPr>
          <p:spPr bwMode="auto">
            <a:xfrm>
              <a:off x="5163" y="1420"/>
              <a:ext cx="37" cy="41"/>
            </a:xfrm>
            <a:custGeom>
              <a:avLst/>
              <a:gdLst/>
              <a:ahLst/>
              <a:cxnLst>
                <a:cxn ang="0">
                  <a:pos x="17" y="0"/>
                </a:cxn>
                <a:cxn ang="0">
                  <a:pos x="28" y="4"/>
                </a:cxn>
                <a:cxn ang="0">
                  <a:pos x="35" y="11"/>
                </a:cxn>
                <a:cxn ang="0">
                  <a:pos x="37" y="20"/>
                </a:cxn>
                <a:cxn ang="0">
                  <a:pos x="35" y="30"/>
                </a:cxn>
                <a:cxn ang="0">
                  <a:pos x="28" y="37"/>
                </a:cxn>
                <a:cxn ang="0">
                  <a:pos x="17" y="41"/>
                </a:cxn>
                <a:cxn ang="0">
                  <a:pos x="7" y="37"/>
                </a:cxn>
                <a:cxn ang="0">
                  <a:pos x="2" y="30"/>
                </a:cxn>
                <a:cxn ang="0">
                  <a:pos x="0" y="20"/>
                </a:cxn>
                <a:cxn ang="0">
                  <a:pos x="2" y="11"/>
                </a:cxn>
                <a:cxn ang="0">
                  <a:pos x="7" y="4"/>
                </a:cxn>
                <a:cxn ang="0">
                  <a:pos x="17" y="0"/>
                </a:cxn>
              </a:cxnLst>
              <a:rect l="0" t="0" r="r" b="b"/>
              <a:pathLst>
                <a:path w="37" h="41">
                  <a:moveTo>
                    <a:pt x="17" y="0"/>
                  </a:moveTo>
                  <a:lnTo>
                    <a:pt x="28" y="4"/>
                  </a:lnTo>
                  <a:lnTo>
                    <a:pt x="35" y="11"/>
                  </a:lnTo>
                  <a:lnTo>
                    <a:pt x="37" y="20"/>
                  </a:lnTo>
                  <a:lnTo>
                    <a:pt x="35" y="30"/>
                  </a:lnTo>
                  <a:lnTo>
                    <a:pt x="28" y="37"/>
                  </a:lnTo>
                  <a:lnTo>
                    <a:pt x="17" y="41"/>
                  </a:lnTo>
                  <a:lnTo>
                    <a:pt x="7" y="37"/>
                  </a:lnTo>
                  <a:lnTo>
                    <a:pt x="2" y="30"/>
                  </a:lnTo>
                  <a:lnTo>
                    <a:pt x="0" y="20"/>
                  </a:lnTo>
                  <a:lnTo>
                    <a:pt x="2" y="11"/>
                  </a:lnTo>
                  <a:lnTo>
                    <a:pt x="7" y="4"/>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00" name="Freeform 12"/>
            <p:cNvSpPr>
              <a:spLocks/>
            </p:cNvSpPr>
            <p:nvPr/>
          </p:nvSpPr>
          <p:spPr bwMode="auto">
            <a:xfrm>
              <a:off x="5219" y="1396"/>
              <a:ext cx="37" cy="40"/>
            </a:xfrm>
            <a:custGeom>
              <a:avLst/>
              <a:gdLst/>
              <a:ahLst/>
              <a:cxnLst>
                <a:cxn ang="0">
                  <a:pos x="17" y="0"/>
                </a:cxn>
                <a:cxn ang="0">
                  <a:pos x="28" y="3"/>
                </a:cxn>
                <a:cxn ang="0">
                  <a:pos x="33" y="10"/>
                </a:cxn>
                <a:cxn ang="0">
                  <a:pos x="37" y="19"/>
                </a:cxn>
                <a:cxn ang="0">
                  <a:pos x="33" y="30"/>
                </a:cxn>
                <a:cxn ang="0">
                  <a:pos x="28" y="37"/>
                </a:cxn>
                <a:cxn ang="0">
                  <a:pos x="17" y="40"/>
                </a:cxn>
                <a:cxn ang="0">
                  <a:pos x="7" y="37"/>
                </a:cxn>
                <a:cxn ang="0">
                  <a:pos x="2" y="30"/>
                </a:cxn>
                <a:cxn ang="0">
                  <a:pos x="0" y="19"/>
                </a:cxn>
                <a:cxn ang="0">
                  <a:pos x="2" y="10"/>
                </a:cxn>
                <a:cxn ang="0">
                  <a:pos x="7" y="3"/>
                </a:cxn>
                <a:cxn ang="0">
                  <a:pos x="17" y="0"/>
                </a:cxn>
              </a:cxnLst>
              <a:rect l="0" t="0" r="r" b="b"/>
              <a:pathLst>
                <a:path w="37" h="40">
                  <a:moveTo>
                    <a:pt x="17" y="0"/>
                  </a:moveTo>
                  <a:lnTo>
                    <a:pt x="28" y="3"/>
                  </a:lnTo>
                  <a:lnTo>
                    <a:pt x="33" y="10"/>
                  </a:lnTo>
                  <a:lnTo>
                    <a:pt x="37" y="19"/>
                  </a:lnTo>
                  <a:lnTo>
                    <a:pt x="33" y="30"/>
                  </a:lnTo>
                  <a:lnTo>
                    <a:pt x="28" y="37"/>
                  </a:lnTo>
                  <a:lnTo>
                    <a:pt x="17" y="40"/>
                  </a:lnTo>
                  <a:lnTo>
                    <a:pt x="7" y="37"/>
                  </a:lnTo>
                  <a:lnTo>
                    <a:pt x="2" y="30"/>
                  </a:lnTo>
                  <a:lnTo>
                    <a:pt x="0" y="19"/>
                  </a:lnTo>
                  <a:lnTo>
                    <a:pt x="2" y="10"/>
                  </a:lnTo>
                  <a:lnTo>
                    <a:pt x="7" y="3"/>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01" name="Freeform 13"/>
            <p:cNvSpPr>
              <a:spLocks/>
            </p:cNvSpPr>
            <p:nvPr/>
          </p:nvSpPr>
          <p:spPr bwMode="auto">
            <a:xfrm>
              <a:off x="5097" y="1452"/>
              <a:ext cx="36" cy="38"/>
            </a:xfrm>
            <a:custGeom>
              <a:avLst/>
              <a:gdLst/>
              <a:ahLst/>
              <a:cxnLst>
                <a:cxn ang="0">
                  <a:pos x="17" y="0"/>
                </a:cxn>
                <a:cxn ang="0">
                  <a:pos x="28" y="3"/>
                </a:cxn>
                <a:cxn ang="0">
                  <a:pos x="33" y="10"/>
                </a:cxn>
                <a:cxn ang="0">
                  <a:pos x="36" y="19"/>
                </a:cxn>
                <a:cxn ang="0">
                  <a:pos x="33" y="28"/>
                </a:cxn>
                <a:cxn ang="0">
                  <a:pos x="28" y="35"/>
                </a:cxn>
                <a:cxn ang="0">
                  <a:pos x="17" y="38"/>
                </a:cxn>
                <a:cxn ang="0">
                  <a:pos x="7" y="35"/>
                </a:cxn>
                <a:cxn ang="0">
                  <a:pos x="1" y="28"/>
                </a:cxn>
                <a:cxn ang="0">
                  <a:pos x="0" y="19"/>
                </a:cxn>
                <a:cxn ang="0">
                  <a:pos x="1" y="10"/>
                </a:cxn>
                <a:cxn ang="0">
                  <a:pos x="7" y="3"/>
                </a:cxn>
                <a:cxn ang="0">
                  <a:pos x="17" y="0"/>
                </a:cxn>
              </a:cxnLst>
              <a:rect l="0" t="0" r="r" b="b"/>
              <a:pathLst>
                <a:path w="36" h="38">
                  <a:moveTo>
                    <a:pt x="17" y="0"/>
                  </a:moveTo>
                  <a:lnTo>
                    <a:pt x="28" y="3"/>
                  </a:lnTo>
                  <a:lnTo>
                    <a:pt x="33" y="10"/>
                  </a:lnTo>
                  <a:lnTo>
                    <a:pt x="36" y="19"/>
                  </a:lnTo>
                  <a:lnTo>
                    <a:pt x="33" y="28"/>
                  </a:lnTo>
                  <a:lnTo>
                    <a:pt x="28" y="35"/>
                  </a:lnTo>
                  <a:lnTo>
                    <a:pt x="17" y="38"/>
                  </a:lnTo>
                  <a:lnTo>
                    <a:pt x="7" y="35"/>
                  </a:lnTo>
                  <a:lnTo>
                    <a:pt x="1" y="28"/>
                  </a:lnTo>
                  <a:lnTo>
                    <a:pt x="0" y="19"/>
                  </a:lnTo>
                  <a:lnTo>
                    <a:pt x="1" y="10"/>
                  </a:lnTo>
                  <a:lnTo>
                    <a:pt x="7" y="3"/>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02" name="Freeform 14"/>
            <p:cNvSpPr>
              <a:spLocks/>
            </p:cNvSpPr>
            <p:nvPr/>
          </p:nvSpPr>
          <p:spPr bwMode="auto">
            <a:xfrm>
              <a:off x="5156" y="1347"/>
              <a:ext cx="45" cy="38"/>
            </a:xfrm>
            <a:custGeom>
              <a:avLst/>
              <a:gdLst/>
              <a:ahLst/>
              <a:cxnLst>
                <a:cxn ang="0">
                  <a:pos x="19" y="0"/>
                </a:cxn>
                <a:cxn ang="0">
                  <a:pos x="24" y="0"/>
                </a:cxn>
                <a:cxn ang="0">
                  <a:pos x="31" y="2"/>
                </a:cxn>
                <a:cxn ang="0">
                  <a:pos x="37" y="4"/>
                </a:cxn>
                <a:cxn ang="0">
                  <a:pos x="42" y="9"/>
                </a:cxn>
                <a:cxn ang="0">
                  <a:pos x="45" y="19"/>
                </a:cxn>
                <a:cxn ang="0">
                  <a:pos x="42" y="30"/>
                </a:cxn>
                <a:cxn ang="0">
                  <a:pos x="37" y="35"/>
                </a:cxn>
                <a:cxn ang="0">
                  <a:pos x="31" y="37"/>
                </a:cxn>
                <a:cxn ang="0">
                  <a:pos x="24" y="38"/>
                </a:cxn>
                <a:cxn ang="0">
                  <a:pos x="19" y="38"/>
                </a:cxn>
                <a:cxn ang="0">
                  <a:pos x="9" y="35"/>
                </a:cxn>
                <a:cxn ang="0">
                  <a:pos x="4" y="30"/>
                </a:cxn>
                <a:cxn ang="0">
                  <a:pos x="0" y="19"/>
                </a:cxn>
                <a:cxn ang="0">
                  <a:pos x="4" y="9"/>
                </a:cxn>
                <a:cxn ang="0">
                  <a:pos x="9" y="4"/>
                </a:cxn>
                <a:cxn ang="0">
                  <a:pos x="19" y="0"/>
                </a:cxn>
              </a:cxnLst>
              <a:rect l="0" t="0" r="r" b="b"/>
              <a:pathLst>
                <a:path w="45" h="38">
                  <a:moveTo>
                    <a:pt x="19" y="0"/>
                  </a:moveTo>
                  <a:lnTo>
                    <a:pt x="24" y="0"/>
                  </a:lnTo>
                  <a:lnTo>
                    <a:pt x="31" y="2"/>
                  </a:lnTo>
                  <a:lnTo>
                    <a:pt x="37" y="4"/>
                  </a:lnTo>
                  <a:lnTo>
                    <a:pt x="42" y="9"/>
                  </a:lnTo>
                  <a:lnTo>
                    <a:pt x="45" y="19"/>
                  </a:lnTo>
                  <a:lnTo>
                    <a:pt x="42" y="30"/>
                  </a:lnTo>
                  <a:lnTo>
                    <a:pt x="37" y="35"/>
                  </a:lnTo>
                  <a:lnTo>
                    <a:pt x="31" y="37"/>
                  </a:lnTo>
                  <a:lnTo>
                    <a:pt x="24" y="38"/>
                  </a:lnTo>
                  <a:lnTo>
                    <a:pt x="19" y="38"/>
                  </a:lnTo>
                  <a:lnTo>
                    <a:pt x="9" y="35"/>
                  </a:lnTo>
                  <a:lnTo>
                    <a:pt x="4" y="30"/>
                  </a:lnTo>
                  <a:lnTo>
                    <a:pt x="0" y="19"/>
                  </a:lnTo>
                  <a:lnTo>
                    <a:pt x="4" y="9"/>
                  </a:lnTo>
                  <a:lnTo>
                    <a:pt x="9"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03" name="Freeform 15"/>
            <p:cNvSpPr>
              <a:spLocks/>
            </p:cNvSpPr>
            <p:nvPr/>
          </p:nvSpPr>
          <p:spPr bwMode="auto">
            <a:xfrm>
              <a:off x="5168" y="1476"/>
              <a:ext cx="46" cy="39"/>
            </a:xfrm>
            <a:custGeom>
              <a:avLst/>
              <a:gdLst/>
              <a:ahLst/>
              <a:cxnLst>
                <a:cxn ang="0">
                  <a:pos x="19" y="0"/>
                </a:cxn>
                <a:cxn ang="0">
                  <a:pos x="25" y="0"/>
                </a:cxn>
                <a:cxn ang="0">
                  <a:pos x="32" y="2"/>
                </a:cxn>
                <a:cxn ang="0">
                  <a:pos x="37" y="4"/>
                </a:cxn>
                <a:cxn ang="0">
                  <a:pos x="42" y="9"/>
                </a:cxn>
                <a:cxn ang="0">
                  <a:pos x="46" y="19"/>
                </a:cxn>
                <a:cxn ang="0">
                  <a:pos x="42" y="30"/>
                </a:cxn>
                <a:cxn ang="0">
                  <a:pos x="37" y="35"/>
                </a:cxn>
                <a:cxn ang="0">
                  <a:pos x="32" y="37"/>
                </a:cxn>
                <a:cxn ang="0">
                  <a:pos x="25" y="39"/>
                </a:cxn>
                <a:cxn ang="0">
                  <a:pos x="19" y="39"/>
                </a:cxn>
                <a:cxn ang="0">
                  <a:pos x="9" y="35"/>
                </a:cxn>
                <a:cxn ang="0">
                  <a:pos x="4" y="30"/>
                </a:cxn>
                <a:cxn ang="0">
                  <a:pos x="0" y="19"/>
                </a:cxn>
                <a:cxn ang="0">
                  <a:pos x="4" y="9"/>
                </a:cxn>
                <a:cxn ang="0">
                  <a:pos x="9" y="4"/>
                </a:cxn>
                <a:cxn ang="0">
                  <a:pos x="19" y="0"/>
                </a:cxn>
              </a:cxnLst>
              <a:rect l="0" t="0" r="r" b="b"/>
              <a:pathLst>
                <a:path w="46" h="39">
                  <a:moveTo>
                    <a:pt x="19" y="0"/>
                  </a:moveTo>
                  <a:lnTo>
                    <a:pt x="25" y="0"/>
                  </a:lnTo>
                  <a:lnTo>
                    <a:pt x="32" y="2"/>
                  </a:lnTo>
                  <a:lnTo>
                    <a:pt x="37" y="4"/>
                  </a:lnTo>
                  <a:lnTo>
                    <a:pt x="42" y="9"/>
                  </a:lnTo>
                  <a:lnTo>
                    <a:pt x="46" y="19"/>
                  </a:lnTo>
                  <a:lnTo>
                    <a:pt x="42" y="30"/>
                  </a:lnTo>
                  <a:lnTo>
                    <a:pt x="37" y="35"/>
                  </a:lnTo>
                  <a:lnTo>
                    <a:pt x="32" y="37"/>
                  </a:lnTo>
                  <a:lnTo>
                    <a:pt x="25" y="39"/>
                  </a:lnTo>
                  <a:lnTo>
                    <a:pt x="19" y="39"/>
                  </a:lnTo>
                  <a:lnTo>
                    <a:pt x="9" y="35"/>
                  </a:lnTo>
                  <a:lnTo>
                    <a:pt x="4" y="30"/>
                  </a:lnTo>
                  <a:lnTo>
                    <a:pt x="0" y="19"/>
                  </a:lnTo>
                  <a:lnTo>
                    <a:pt x="4" y="9"/>
                  </a:lnTo>
                  <a:lnTo>
                    <a:pt x="9"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04" name="Freeform 16"/>
            <p:cNvSpPr>
              <a:spLocks/>
            </p:cNvSpPr>
            <p:nvPr/>
          </p:nvSpPr>
          <p:spPr bwMode="auto">
            <a:xfrm>
              <a:off x="5231" y="1445"/>
              <a:ext cx="37" cy="40"/>
            </a:xfrm>
            <a:custGeom>
              <a:avLst/>
              <a:gdLst/>
              <a:ahLst/>
              <a:cxnLst>
                <a:cxn ang="0">
                  <a:pos x="18" y="0"/>
                </a:cxn>
                <a:cxn ang="0">
                  <a:pos x="28" y="3"/>
                </a:cxn>
                <a:cxn ang="0">
                  <a:pos x="33" y="10"/>
                </a:cxn>
                <a:cxn ang="0">
                  <a:pos x="37" y="19"/>
                </a:cxn>
                <a:cxn ang="0">
                  <a:pos x="33" y="30"/>
                </a:cxn>
                <a:cxn ang="0">
                  <a:pos x="28" y="37"/>
                </a:cxn>
                <a:cxn ang="0">
                  <a:pos x="18" y="40"/>
                </a:cxn>
                <a:cxn ang="0">
                  <a:pos x="7" y="37"/>
                </a:cxn>
                <a:cxn ang="0">
                  <a:pos x="2" y="30"/>
                </a:cxn>
                <a:cxn ang="0">
                  <a:pos x="0" y="19"/>
                </a:cxn>
                <a:cxn ang="0">
                  <a:pos x="2" y="10"/>
                </a:cxn>
                <a:cxn ang="0">
                  <a:pos x="7" y="3"/>
                </a:cxn>
                <a:cxn ang="0">
                  <a:pos x="18" y="0"/>
                </a:cxn>
              </a:cxnLst>
              <a:rect l="0" t="0" r="r" b="b"/>
              <a:pathLst>
                <a:path w="37" h="40">
                  <a:moveTo>
                    <a:pt x="18" y="0"/>
                  </a:moveTo>
                  <a:lnTo>
                    <a:pt x="28" y="3"/>
                  </a:lnTo>
                  <a:lnTo>
                    <a:pt x="33" y="10"/>
                  </a:lnTo>
                  <a:lnTo>
                    <a:pt x="37" y="19"/>
                  </a:lnTo>
                  <a:lnTo>
                    <a:pt x="33" y="30"/>
                  </a:lnTo>
                  <a:lnTo>
                    <a:pt x="28" y="37"/>
                  </a:lnTo>
                  <a:lnTo>
                    <a:pt x="18" y="40"/>
                  </a:lnTo>
                  <a:lnTo>
                    <a:pt x="7" y="37"/>
                  </a:lnTo>
                  <a:lnTo>
                    <a:pt x="2" y="30"/>
                  </a:lnTo>
                  <a:lnTo>
                    <a:pt x="0" y="19"/>
                  </a:lnTo>
                  <a:lnTo>
                    <a:pt x="2" y="10"/>
                  </a:lnTo>
                  <a:lnTo>
                    <a:pt x="7"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06" name="Freeform 18"/>
            <p:cNvSpPr>
              <a:spLocks noEditPoints="1"/>
            </p:cNvSpPr>
            <p:nvPr/>
          </p:nvSpPr>
          <p:spPr bwMode="auto">
            <a:xfrm>
              <a:off x="3103" y="1111"/>
              <a:ext cx="2655" cy="2884"/>
            </a:xfrm>
            <a:custGeom>
              <a:avLst/>
              <a:gdLst/>
              <a:ahLst/>
              <a:cxnLst>
                <a:cxn ang="0">
                  <a:pos x="448" y="110"/>
                </a:cxn>
                <a:cxn ang="0">
                  <a:pos x="120" y="358"/>
                </a:cxn>
                <a:cxn ang="0">
                  <a:pos x="43" y="840"/>
                </a:cxn>
                <a:cxn ang="0">
                  <a:pos x="124" y="1239"/>
                </a:cxn>
                <a:cxn ang="0">
                  <a:pos x="276" y="1432"/>
                </a:cxn>
                <a:cxn ang="0">
                  <a:pos x="228" y="1445"/>
                </a:cxn>
                <a:cxn ang="0">
                  <a:pos x="127" y="1497"/>
                </a:cxn>
                <a:cxn ang="0">
                  <a:pos x="223" y="1518"/>
                </a:cxn>
                <a:cxn ang="0">
                  <a:pos x="361" y="1841"/>
                </a:cxn>
                <a:cxn ang="0">
                  <a:pos x="606" y="2514"/>
                </a:cxn>
                <a:cxn ang="0">
                  <a:pos x="707" y="2648"/>
                </a:cxn>
                <a:cxn ang="0">
                  <a:pos x="885" y="2653"/>
                </a:cxn>
                <a:cxn ang="0">
                  <a:pos x="960" y="2736"/>
                </a:cxn>
                <a:cxn ang="0">
                  <a:pos x="1243" y="2646"/>
                </a:cxn>
                <a:cxn ang="0">
                  <a:pos x="1863" y="2594"/>
                </a:cxn>
                <a:cxn ang="0">
                  <a:pos x="1988" y="2730"/>
                </a:cxn>
                <a:cxn ang="0">
                  <a:pos x="2091" y="2589"/>
                </a:cxn>
                <a:cxn ang="0">
                  <a:pos x="2311" y="2468"/>
                </a:cxn>
                <a:cxn ang="0">
                  <a:pos x="2566" y="2250"/>
                </a:cxn>
                <a:cxn ang="0">
                  <a:pos x="2589" y="1962"/>
                </a:cxn>
                <a:cxn ang="0">
                  <a:pos x="2238" y="1282"/>
                </a:cxn>
                <a:cxn ang="0">
                  <a:pos x="1945" y="847"/>
                </a:cxn>
                <a:cxn ang="0">
                  <a:pos x="1966" y="549"/>
                </a:cxn>
                <a:cxn ang="0">
                  <a:pos x="1882" y="683"/>
                </a:cxn>
                <a:cxn ang="0">
                  <a:pos x="1826" y="764"/>
                </a:cxn>
                <a:cxn ang="0">
                  <a:pos x="1522" y="323"/>
                </a:cxn>
                <a:cxn ang="0">
                  <a:pos x="1070" y="61"/>
                </a:cxn>
                <a:cxn ang="0">
                  <a:pos x="993" y="5"/>
                </a:cxn>
                <a:cxn ang="0">
                  <a:pos x="1454" y="210"/>
                </a:cxn>
                <a:cxn ang="0">
                  <a:pos x="1777" y="598"/>
                </a:cxn>
                <a:cxn ang="0">
                  <a:pos x="1913" y="549"/>
                </a:cxn>
                <a:cxn ang="0">
                  <a:pos x="2004" y="505"/>
                </a:cxn>
                <a:cxn ang="0">
                  <a:pos x="1976" y="818"/>
                </a:cxn>
                <a:cxn ang="0">
                  <a:pos x="2182" y="1130"/>
                </a:cxn>
                <a:cxn ang="0">
                  <a:pos x="2566" y="1808"/>
                </a:cxn>
                <a:cxn ang="0">
                  <a:pos x="2647" y="2170"/>
                </a:cxn>
                <a:cxn ang="0">
                  <a:pos x="2439" y="2430"/>
                </a:cxn>
                <a:cxn ang="0">
                  <a:pos x="2167" y="2578"/>
                </a:cxn>
                <a:cxn ang="0">
                  <a:pos x="2034" y="2758"/>
                </a:cxn>
                <a:cxn ang="0">
                  <a:pos x="1957" y="2793"/>
                </a:cxn>
                <a:cxn ang="0">
                  <a:pos x="1643" y="2629"/>
                </a:cxn>
                <a:cxn ang="0">
                  <a:pos x="1128" y="2706"/>
                </a:cxn>
                <a:cxn ang="0">
                  <a:pos x="930" y="2839"/>
                </a:cxn>
                <a:cxn ang="0">
                  <a:pos x="850" y="2765"/>
                </a:cxn>
                <a:cxn ang="0">
                  <a:pos x="712" y="2688"/>
                </a:cxn>
                <a:cxn ang="0">
                  <a:pos x="588" y="2571"/>
                </a:cxn>
                <a:cxn ang="0">
                  <a:pos x="454" y="2159"/>
                </a:cxn>
                <a:cxn ang="0">
                  <a:pos x="214" y="1560"/>
                </a:cxn>
                <a:cxn ang="0">
                  <a:pos x="47" y="1576"/>
                </a:cxn>
                <a:cxn ang="0">
                  <a:pos x="129" y="1453"/>
                </a:cxn>
                <a:cxn ang="0">
                  <a:pos x="124" y="1326"/>
                </a:cxn>
                <a:cxn ang="0">
                  <a:pos x="15" y="929"/>
                </a:cxn>
                <a:cxn ang="0">
                  <a:pos x="22" y="484"/>
                </a:cxn>
                <a:cxn ang="0">
                  <a:pos x="283" y="147"/>
                </a:cxn>
                <a:cxn ang="0">
                  <a:pos x="735" y="7"/>
                </a:cxn>
              </a:cxnLst>
              <a:rect l="0" t="0" r="r" b="b"/>
              <a:pathLst>
                <a:path w="2655" h="2884">
                  <a:moveTo>
                    <a:pt x="810" y="39"/>
                  </a:moveTo>
                  <a:lnTo>
                    <a:pt x="721" y="47"/>
                  </a:lnTo>
                  <a:lnTo>
                    <a:pt x="653" y="58"/>
                  </a:lnTo>
                  <a:lnTo>
                    <a:pt x="585" y="72"/>
                  </a:lnTo>
                  <a:lnTo>
                    <a:pt x="517" y="89"/>
                  </a:lnTo>
                  <a:lnTo>
                    <a:pt x="448" y="110"/>
                  </a:lnTo>
                  <a:lnTo>
                    <a:pt x="384" y="136"/>
                  </a:lnTo>
                  <a:lnTo>
                    <a:pt x="323" y="168"/>
                  </a:lnTo>
                  <a:lnTo>
                    <a:pt x="263" y="205"/>
                  </a:lnTo>
                  <a:lnTo>
                    <a:pt x="207" y="250"/>
                  </a:lnTo>
                  <a:lnTo>
                    <a:pt x="160" y="302"/>
                  </a:lnTo>
                  <a:lnTo>
                    <a:pt x="120" y="358"/>
                  </a:lnTo>
                  <a:lnTo>
                    <a:pt x="87" y="419"/>
                  </a:lnTo>
                  <a:lnTo>
                    <a:pt x="63" y="486"/>
                  </a:lnTo>
                  <a:lnTo>
                    <a:pt x="47" y="554"/>
                  </a:lnTo>
                  <a:lnTo>
                    <a:pt x="38" y="626"/>
                  </a:lnTo>
                  <a:lnTo>
                    <a:pt x="38" y="732"/>
                  </a:lnTo>
                  <a:lnTo>
                    <a:pt x="43" y="840"/>
                  </a:lnTo>
                  <a:lnTo>
                    <a:pt x="57" y="949"/>
                  </a:lnTo>
                  <a:lnTo>
                    <a:pt x="75" y="1053"/>
                  </a:lnTo>
                  <a:lnTo>
                    <a:pt x="83" y="1099"/>
                  </a:lnTo>
                  <a:lnTo>
                    <a:pt x="94" y="1144"/>
                  </a:lnTo>
                  <a:lnTo>
                    <a:pt x="108" y="1191"/>
                  </a:lnTo>
                  <a:lnTo>
                    <a:pt x="124" y="1239"/>
                  </a:lnTo>
                  <a:lnTo>
                    <a:pt x="143" y="1284"/>
                  </a:lnTo>
                  <a:lnTo>
                    <a:pt x="167" y="1326"/>
                  </a:lnTo>
                  <a:lnTo>
                    <a:pt x="195" y="1364"/>
                  </a:lnTo>
                  <a:lnTo>
                    <a:pt x="228" y="1398"/>
                  </a:lnTo>
                  <a:lnTo>
                    <a:pt x="267" y="1425"/>
                  </a:lnTo>
                  <a:lnTo>
                    <a:pt x="276" y="1432"/>
                  </a:lnTo>
                  <a:lnTo>
                    <a:pt x="277" y="1443"/>
                  </a:lnTo>
                  <a:lnTo>
                    <a:pt x="274" y="1452"/>
                  </a:lnTo>
                  <a:lnTo>
                    <a:pt x="267" y="1459"/>
                  </a:lnTo>
                  <a:lnTo>
                    <a:pt x="258" y="1462"/>
                  </a:lnTo>
                  <a:lnTo>
                    <a:pt x="248" y="1459"/>
                  </a:lnTo>
                  <a:lnTo>
                    <a:pt x="228" y="1445"/>
                  </a:lnTo>
                  <a:lnTo>
                    <a:pt x="223" y="1453"/>
                  </a:lnTo>
                  <a:lnTo>
                    <a:pt x="214" y="1460"/>
                  </a:lnTo>
                  <a:lnTo>
                    <a:pt x="193" y="1467"/>
                  </a:lnTo>
                  <a:lnTo>
                    <a:pt x="171" y="1476"/>
                  </a:lnTo>
                  <a:lnTo>
                    <a:pt x="148" y="1487"/>
                  </a:lnTo>
                  <a:lnTo>
                    <a:pt x="127" y="1497"/>
                  </a:lnTo>
                  <a:lnTo>
                    <a:pt x="110" y="1513"/>
                  </a:lnTo>
                  <a:lnTo>
                    <a:pt x="96" y="1530"/>
                  </a:lnTo>
                  <a:lnTo>
                    <a:pt x="87" y="1551"/>
                  </a:lnTo>
                  <a:lnTo>
                    <a:pt x="115" y="1544"/>
                  </a:lnTo>
                  <a:lnTo>
                    <a:pt x="169" y="1530"/>
                  </a:lnTo>
                  <a:lnTo>
                    <a:pt x="223" y="1518"/>
                  </a:lnTo>
                  <a:lnTo>
                    <a:pt x="230" y="1518"/>
                  </a:lnTo>
                  <a:lnTo>
                    <a:pt x="241" y="1522"/>
                  </a:lnTo>
                  <a:lnTo>
                    <a:pt x="248" y="1532"/>
                  </a:lnTo>
                  <a:lnTo>
                    <a:pt x="279" y="1637"/>
                  </a:lnTo>
                  <a:lnTo>
                    <a:pt x="317" y="1740"/>
                  </a:lnTo>
                  <a:lnTo>
                    <a:pt x="361" y="1841"/>
                  </a:lnTo>
                  <a:lnTo>
                    <a:pt x="405" y="1941"/>
                  </a:lnTo>
                  <a:lnTo>
                    <a:pt x="455" y="2065"/>
                  </a:lnTo>
                  <a:lnTo>
                    <a:pt x="501" y="2189"/>
                  </a:lnTo>
                  <a:lnTo>
                    <a:pt x="541" y="2318"/>
                  </a:lnTo>
                  <a:lnTo>
                    <a:pt x="571" y="2416"/>
                  </a:lnTo>
                  <a:lnTo>
                    <a:pt x="606" y="2514"/>
                  </a:lnTo>
                  <a:lnTo>
                    <a:pt x="627" y="2563"/>
                  </a:lnTo>
                  <a:lnTo>
                    <a:pt x="639" y="2589"/>
                  </a:lnTo>
                  <a:lnTo>
                    <a:pt x="654" y="2612"/>
                  </a:lnTo>
                  <a:lnTo>
                    <a:pt x="672" y="2631"/>
                  </a:lnTo>
                  <a:lnTo>
                    <a:pt x="689" y="2643"/>
                  </a:lnTo>
                  <a:lnTo>
                    <a:pt x="707" y="2648"/>
                  </a:lnTo>
                  <a:lnTo>
                    <a:pt x="726" y="2650"/>
                  </a:lnTo>
                  <a:lnTo>
                    <a:pt x="745" y="2650"/>
                  </a:lnTo>
                  <a:lnTo>
                    <a:pt x="808" y="2646"/>
                  </a:lnTo>
                  <a:lnTo>
                    <a:pt x="869" y="2645"/>
                  </a:lnTo>
                  <a:lnTo>
                    <a:pt x="880" y="2648"/>
                  </a:lnTo>
                  <a:lnTo>
                    <a:pt x="885" y="2653"/>
                  </a:lnTo>
                  <a:lnTo>
                    <a:pt x="888" y="2664"/>
                  </a:lnTo>
                  <a:lnTo>
                    <a:pt x="890" y="2765"/>
                  </a:lnTo>
                  <a:lnTo>
                    <a:pt x="894" y="2819"/>
                  </a:lnTo>
                  <a:lnTo>
                    <a:pt x="916" y="2790"/>
                  </a:lnTo>
                  <a:lnTo>
                    <a:pt x="941" y="2756"/>
                  </a:lnTo>
                  <a:lnTo>
                    <a:pt x="960" y="2736"/>
                  </a:lnTo>
                  <a:lnTo>
                    <a:pt x="983" y="2720"/>
                  </a:lnTo>
                  <a:lnTo>
                    <a:pt x="1007" y="2706"/>
                  </a:lnTo>
                  <a:lnTo>
                    <a:pt x="1033" y="2695"/>
                  </a:lnTo>
                  <a:lnTo>
                    <a:pt x="1103" y="2673"/>
                  </a:lnTo>
                  <a:lnTo>
                    <a:pt x="1173" y="2657"/>
                  </a:lnTo>
                  <a:lnTo>
                    <a:pt x="1243" y="2646"/>
                  </a:lnTo>
                  <a:lnTo>
                    <a:pt x="1314" y="2634"/>
                  </a:lnTo>
                  <a:lnTo>
                    <a:pt x="1423" y="2615"/>
                  </a:lnTo>
                  <a:lnTo>
                    <a:pt x="1533" y="2601"/>
                  </a:lnTo>
                  <a:lnTo>
                    <a:pt x="1643" y="2591"/>
                  </a:lnTo>
                  <a:lnTo>
                    <a:pt x="1753" y="2589"/>
                  </a:lnTo>
                  <a:lnTo>
                    <a:pt x="1863" y="2594"/>
                  </a:lnTo>
                  <a:lnTo>
                    <a:pt x="1971" y="2608"/>
                  </a:lnTo>
                  <a:lnTo>
                    <a:pt x="1976" y="2610"/>
                  </a:lnTo>
                  <a:lnTo>
                    <a:pt x="1983" y="2617"/>
                  </a:lnTo>
                  <a:lnTo>
                    <a:pt x="1985" y="2622"/>
                  </a:lnTo>
                  <a:lnTo>
                    <a:pt x="1985" y="2678"/>
                  </a:lnTo>
                  <a:lnTo>
                    <a:pt x="1988" y="2730"/>
                  </a:lnTo>
                  <a:lnTo>
                    <a:pt x="1992" y="2749"/>
                  </a:lnTo>
                  <a:lnTo>
                    <a:pt x="2009" y="2729"/>
                  </a:lnTo>
                  <a:lnTo>
                    <a:pt x="2025" y="2701"/>
                  </a:lnTo>
                  <a:lnTo>
                    <a:pt x="2053" y="2645"/>
                  </a:lnTo>
                  <a:lnTo>
                    <a:pt x="2069" y="2618"/>
                  </a:lnTo>
                  <a:lnTo>
                    <a:pt x="2091" y="2589"/>
                  </a:lnTo>
                  <a:lnTo>
                    <a:pt x="2119" y="2564"/>
                  </a:lnTo>
                  <a:lnTo>
                    <a:pt x="2149" y="2545"/>
                  </a:lnTo>
                  <a:lnTo>
                    <a:pt x="2182" y="2528"/>
                  </a:lnTo>
                  <a:lnTo>
                    <a:pt x="2215" y="2512"/>
                  </a:lnTo>
                  <a:lnTo>
                    <a:pt x="2263" y="2491"/>
                  </a:lnTo>
                  <a:lnTo>
                    <a:pt x="2311" y="2468"/>
                  </a:lnTo>
                  <a:lnTo>
                    <a:pt x="2359" y="2440"/>
                  </a:lnTo>
                  <a:lnTo>
                    <a:pt x="2418" y="2397"/>
                  </a:lnTo>
                  <a:lnTo>
                    <a:pt x="2474" y="2348"/>
                  </a:lnTo>
                  <a:lnTo>
                    <a:pt x="2507" y="2318"/>
                  </a:lnTo>
                  <a:lnTo>
                    <a:pt x="2538" y="2285"/>
                  </a:lnTo>
                  <a:lnTo>
                    <a:pt x="2566" y="2250"/>
                  </a:lnTo>
                  <a:lnTo>
                    <a:pt x="2591" y="2212"/>
                  </a:lnTo>
                  <a:lnTo>
                    <a:pt x="2608" y="2170"/>
                  </a:lnTo>
                  <a:lnTo>
                    <a:pt x="2617" y="2117"/>
                  </a:lnTo>
                  <a:lnTo>
                    <a:pt x="2617" y="2065"/>
                  </a:lnTo>
                  <a:lnTo>
                    <a:pt x="2607" y="2012"/>
                  </a:lnTo>
                  <a:lnTo>
                    <a:pt x="2589" y="1962"/>
                  </a:lnTo>
                  <a:lnTo>
                    <a:pt x="2545" y="1857"/>
                  </a:lnTo>
                  <a:lnTo>
                    <a:pt x="2497" y="1754"/>
                  </a:lnTo>
                  <a:lnTo>
                    <a:pt x="2444" y="1653"/>
                  </a:lnTo>
                  <a:lnTo>
                    <a:pt x="2380" y="1527"/>
                  </a:lnTo>
                  <a:lnTo>
                    <a:pt x="2310" y="1405"/>
                  </a:lnTo>
                  <a:lnTo>
                    <a:pt x="2238" y="1282"/>
                  </a:lnTo>
                  <a:lnTo>
                    <a:pt x="2160" y="1165"/>
                  </a:lnTo>
                  <a:lnTo>
                    <a:pt x="2077" y="1052"/>
                  </a:lnTo>
                  <a:lnTo>
                    <a:pt x="2018" y="975"/>
                  </a:lnTo>
                  <a:lnTo>
                    <a:pt x="1988" y="933"/>
                  </a:lnTo>
                  <a:lnTo>
                    <a:pt x="1964" y="891"/>
                  </a:lnTo>
                  <a:lnTo>
                    <a:pt x="1945" y="847"/>
                  </a:lnTo>
                  <a:lnTo>
                    <a:pt x="1933" y="800"/>
                  </a:lnTo>
                  <a:lnTo>
                    <a:pt x="1929" y="757"/>
                  </a:lnTo>
                  <a:lnTo>
                    <a:pt x="1933" y="715"/>
                  </a:lnTo>
                  <a:lnTo>
                    <a:pt x="1950" y="631"/>
                  </a:lnTo>
                  <a:lnTo>
                    <a:pt x="1959" y="591"/>
                  </a:lnTo>
                  <a:lnTo>
                    <a:pt x="1966" y="549"/>
                  </a:lnTo>
                  <a:lnTo>
                    <a:pt x="1966" y="545"/>
                  </a:lnTo>
                  <a:lnTo>
                    <a:pt x="1964" y="547"/>
                  </a:lnTo>
                  <a:lnTo>
                    <a:pt x="1938" y="577"/>
                  </a:lnTo>
                  <a:lnTo>
                    <a:pt x="1917" y="610"/>
                  </a:lnTo>
                  <a:lnTo>
                    <a:pt x="1898" y="645"/>
                  </a:lnTo>
                  <a:lnTo>
                    <a:pt x="1882" y="683"/>
                  </a:lnTo>
                  <a:lnTo>
                    <a:pt x="1870" y="722"/>
                  </a:lnTo>
                  <a:lnTo>
                    <a:pt x="1861" y="758"/>
                  </a:lnTo>
                  <a:lnTo>
                    <a:pt x="1856" y="769"/>
                  </a:lnTo>
                  <a:lnTo>
                    <a:pt x="1845" y="774"/>
                  </a:lnTo>
                  <a:lnTo>
                    <a:pt x="1835" y="772"/>
                  </a:lnTo>
                  <a:lnTo>
                    <a:pt x="1826" y="764"/>
                  </a:lnTo>
                  <a:lnTo>
                    <a:pt x="1784" y="685"/>
                  </a:lnTo>
                  <a:lnTo>
                    <a:pt x="1739" y="608"/>
                  </a:lnTo>
                  <a:lnTo>
                    <a:pt x="1690" y="533"/>
                  </a:lnTo>
                  <a:lnTo>
                    <a:pt x="1639" y="460"/>
                  </a:lnTo>
                  <a:lnTo>
                    <a:pt x="1583" y="390"/>
                  </a:lnTo>
                  <a:lnTo>
                    <a:pt x="1522" y="323"/>
                  </a:lnTo>
                  <a:lnTo>
                    <a:pt x="1458" y="262"/>
                  </a:lnTo>
                  <a:lnTo>
                    <a:pt x="1388" y="206"/>
                  </a:lnTo>
                  <a:lnTo>
                    <a:pt x="1313" y="157"/>
                  </a:lnTo>
                  <a:lnTo>
                    <a:pt x="1234" y="117"/>
                  </a:lnTo>
                  <a:lnTo>
                    <a:pt x="1154" y="84"/>
                  </a:lnTo>
                  <a:lnTo>
                    <a:pt x="1070" y="61"/>
                  </a:lnTo>
                  <a:lnTo>
                    <a:pt x="986" y="46"/>
                  </a:lnTo>
                  <a:lnTo>
                    <a:pt x="899" y="39"/>
                  </a:lnTo>
                  <a:lnTo>
                    <a:pt x="810" y="39"/>
                  </a:lnTo>
                  <a:close/>
                  <a:moveTo>
                    <a:pt x="822" y="0"/>
                  </a:moveTo>
                  <a:lnTo>
                    <a:pt x="908" y="0"/>
                  </a:lnTo>
                  <a:lnTo>
                    <a:pt x="993" y="5"/>
                  </a:lnTo>
                  <a:lnTo>
                    <a:pt x="1079" y="19"/>
                  </a:lnTo>
                  <a:lnTo>
                    <a:pt x="1163" y="44"/>
                  </a:lnTo>
                  <a:lnTo>
                    <a:pt x="1241" y="75"/>
                  </a:lnTo>
                  <a:lnTo>
                    <a:pt x="1316" y="116"/>
                  </a:lnTo>
                  <a:lnTo>
                    <a:pt x="1388" y="159"/>
                  </a:lnTo>
                  <a:lnTo>
                    <a:pt x="1454" y="210"/>
                  </a:lnTo>
                  <a:lnTo>
                    <a:pt x="1517" y="266"/>
                  </a:lnTo>
                  <a:lnTo>
                    <a:pt x="1575" y="325"/>
                  </a:lnTo>
                  <a:lnTo>
                    <a:pt x="1630" y="390"/>
                  </a:lnTo>
                  <a:lnTo>
                    <a:pt x="1683" y="456"/>
                  </a:lnTo>
                  <a:lnTo>
                    <a:pt x="1730" y="526"/>
                  </a:lnTo>
                  <a:lnTo>
                    <a:pt x="1777" y="598"/>
                  </a:lnTo>
                  <a:lnTo>
                    <a:pt x="1819" y="671"/>
                  </a:lnTo>
                  <a:lnTo>
                    <a:pt x="1837" y="702"/>
                  </a:lnTo>
                  <a:lnTo>
                    <a:pt x="1849" y="666"/>
                  </a:lnTo>
                  <a:lnTo>
                    <a:pt x="1866" y="624"/>
                  </a:lnTo>
                  <a:lnTo>
                    <a:pt x="1887" y="585"/>
                  </a:lnTo>
                  <a:lnTo>
                    <a:pt x="1913" y="549"/>
                  </a:lnTo>
                  <a:lnTo>
                    <a:pt x="1941" y="517"/>
                  </a:lnTo>
                  <a:lnTo>
                    <a:pt x="1976" y="489"/>
                  </a:lnTo>
                  <a:lnTo>
                    <a:pt x="1985" y="486"/>
                  </a:lnTo>
                  <a:lnTo>
                    <a:pt x="1995" y="489"/>
                  </a:lnTo>
                  <a:lnTo>
                    <a:pt x="2001" y="496"/>
                  </a:lnTo>
                  <a:lnTo>
                    <a:pt x="2004" y="505"/>
                  </a:lnTo>
                  <a:lnTo>
                    <a:pt x="2002" y="550"/>
                  </a:lnTo>
                  <a:lnTo>
                    <a:pt x="1995" y="596"/>
                  </a:lnTo>
                  <a:lnTo>
                    <a:pt x="1974" y="683"/>
                  </a:lnTo>
                  <a:lnTo>
                    <a:pt x="1967" y="729"/>
                  </a:lnTo>
                  <a:lnTo>
                    <a:pt x="1967" y="772"/>
                  </a:lnTo>
                  <a:lnTo>
                    <a:pt x="1976" y="818"/>
                  </a:lnTo>
                  <a:lnTo>
                    <a:pt x="1994" y="861"/>
                  </a:lnTo>
                  <a:lnTo>
                    <a:pt x="2016" y="903"/>
                  </a:lnTo>
                  <a:lnTo>
                    <a:pt x="2043" y="943"/>
                  </a:lnTo>
                  <a:lnTo>
                    <a:pt x="2072" y="982"/>
                  </a:lnTo>
                  <a:lnTo>
                    <a:pt x="2100" y="1019"/>
                  </a:lnTo>
                  <a:lnTo>
                    <a:pt x="2182" y="1130"/>
                  </a:lnTo>
                  <a:lnTo>
                    <a:pt x="2259" y="1246"/>
                  </a:lnTo>
                  <a:lnTo>
                    <a:pt x="2331" y="1364"/>
                  </a:lnTo>
                  <a:lnTo>
                    <a:pt x="2400" y="1485"/>
                  </a:lnTo>
                  <a:lnTo>
                    <a:pt x="2465" y="1607"/>
                  </a:lnTo>
                  <a:lnTo>
                    <a:pt x="2516" y="1707"/>
                  </a:lnTo>
                  <a:lnTo>
                    <a:pt x="2566" y="1808"/>
                  </a:lnTo>
                  <a:lnTo>
                    <a:pt x="2612" y="1911"/>
                  </a:lnTo>
                  <a:lnTo>
                    <a:pt x="2631" y="1962"/>
                  </a:lnTo>
                  <a:lnTo>
                    <a:pt x="2647" y="2016"/>
                  </a:lnTo>
                  <a:lnTo>
                    <a:pt x="2655" y="2070"/>
                  </a:lnTo>
                  <a:lnTo>
                    <a:pt x="2655" y="2124"/>
                  </a:lnTo>
                  <a:lnTo>
                    <a:pt x="2647" y="2170"/>
                  </a:lnTo>
                  <a:lnTo>
                    <a:pt x="2631" y="2213"/>
                  </a:lnTo>
                  <a:lnTo>
                    <a:pt x="2610" y="2253"/>
                  </a:lnTo>
                  <a:lnTo>
                    <a:pt x="2582" y="2290"/>
                  </a:lnTo>
                  <a:lnTo>
                    <a:pt x="2538" y="2339"/>
                  </a:lnTo>
                  <a:lnTo>
                    <a:pt x="2491" y="2386"/>
                  </a:lnTo>
                  <a:lnTo>
                    <a:pt x="2439" y="2430"/>
                  </a:lnTo>
                  <a:lnTo>
                    <a:pt x="2387" y="2468"/>
                  </a:lnTo>
                  <a:lnTo>
                    <a:pt x="2341" y="2496"/>
                  </a:lnTo>
                  <a:lnTo>
                    <a:pt x="2294" y="2519"/>
                  </a:lnTo>
                  <a:lnTo>
                    <a:pt x="2245" y="2540"/>
                  </a:lnTo>
                  <a:lnTo>
                    <a:pt x="2193" y="2564"/>
                  </a:lnTo>
                  <a:lnTo>
                    <a:pt x="2167" y="2578"/>
                  </a:lnTo>
                  <a:lnTo>
                    <a:pt x="2142" y="2594"/>
                  </a:lnTo>
                  <a:lnTo>
                    <a:pt x="2121" y="2613"/>
                  </a:lnTo>
                  <a:lnTo>
                    <a:pt x="2100" y="2641"/>
                  </a:lnTo>
                  <a:lnTo>
                    <a:pt x="2084" y="2669"/>
                  </a:lnTo>
                  <a:lnTo>
                    <a:pt x="2069" y="2699"/>
                  </a:lnTo>
                  <a:lnTo>
                    <a:pt x="2034" y="2758"/>
                  </a:lnTo>
                  <a:lnTo>
                    <a:pt x="2013" y="2783"/>
                  </a:lnTo>
                  <a:lnTo>
                    <a:pt x="1985" y="2805"/>
                  </a:lnTo>
                  <a:lnTo>
                    <a:pt x="1978" y="2809"/>
                  </a:lnTo>
                  <a:lnTo>
                    <a:pt x="1969" y="2807"/>
                  </a:lnTo>
                  <a:lnTo>
                    <a:pt x="1960" y="2802"/>
                  </a:lnTo>
                  <a:lnTo>
                    <a:pt x="1957" y="2793"/>
                  </a:lnTo>
                  <a:lnTo>
                    <a:pt x="1950" y="2737"/>
                  </a:lnTo>
                  <a:lnTo>
                    <a:pt x="1947" y="2681"/>
                  </a:lnTo>
                  <a:lnTo>
                    <a:pt x="1947" y="2643"/>
                  </a:lnTo>
                  <a:lnTo>
                    <a:pt x="1856" y="2631"/>
                  </a:lnTo>
                  <a:lnTo>
                    <a:pt x="1749" y="2625"/>
                  </a:lnTo>
                  <a:lnTo>
                    <a:pt x="1643" y="2629"/>
                  </a:lnTo>
                  <a:lnTo>
                    <a:pt x="1534" y="2638"/>
                  </a:lnTo>
                  <a:lnTo>
                    <a:pt x="1430" y="2653"/>
                  </a:lnTo>
                  <a:lnTo>
                    <a:pt x="1325" y="2671"/>
                  </a:lnTo>
                  <a:lnTo>
                    <a:pt x="1259" y="2683"/>
                  </a:lnTo>
                  <a:lnTo>
                    <a:pt x="1194" y="2694"/>
                  </a:lnTo>
                  <a:lnTo>
                    <a:pt x="1128" y="2706"/>
                  </a:lnTo>
                  <a:lnTo>
                    <a:pt x="1063" y="2725"/>
                  </a:lnTo>
                  <a:lnTo>
                    <a:pt x="1035" y="2737"/>
                  </a:lnTo>
                  <a:lnTo>
                    <a:pt x="1007" y="2751"/>
                  </a:lnTo>
                  <a:lnTo>
                    <a:pt x="983" y="2769"/>
                  </a:lnTo>
                  <a:lnTo>
                    <a:pt x="963" y="2793"/>
                  </a:lnTo>
                  <a:lnTo>
                    <a:pt x="930" y="2839"/>
                  </a:lnTo>
                  <a:lnTo>
                    <a:pt x="892" y="2879"/>
                  </a:lnTo>
                  <a:lnTo>
                    <a:pt x="881" y="2884"/>
                  </a:lnTo>
                  <a:lnTo>
                    <a:pt x="871" y="2882"/>
                  </a:lnTo>
                  <a:lnTo>
                    <a:pt x="862" y="2875"/>
                  </a:lnTo>
                  <a:lnTo>
                    <a:pt x="859" y="2865"/>
                  </a:lnTo>
                  <a:lnTo>
                    <a:pt x="850" y="2765"/>
                  </a:lnTo>
                  <a:lnTo>
                    <a:pt x="848" y="2685"/>
                  </a:lnTo>
                  <a:lnTo>
                    <a:pt x="840" y="2685"/>
                  </a:lnTo>
                  <a:lnTo>
                    <a:pt x="808" y="2688"/>
                  </a:lnTo>
                  <a:lnTo>
                    <a:pt x="775" y="2690"/>
                  </a:lnTo>
                  <a:lnTo>
                    <a:pt x="743" y="2692"/>
                  </a:lnTo>
                  <a:lnTo>
                    <a:pt x="712" y="2688"/>
                  </a:lnTo>
                  <a:lnTo>
                    <a:pt x="682" y="2681"/>
                  </a:lnTo>
                  <a:lnTo>
                    <a:pt x="656" y="2667"/>
                  </a:lnTo>
                  <a:lnTo>
                    <a:pt x="633" y="2648"/>
                  </a:lnTo>
                  <a:lnTo>
                    <a:pt x="616" y="2624"/>
                  </a:lnTo>
                  <a:lnTo>
                    <a:pt x="600" y="2598"/>
                  </a:lnTo>
                  <a:lnTo>
                    <a:pt x="588" y="2571"/>
                  </a:lnTo>
                  <a:lnTo>
                    <a:pt x="562" y="2508"/>
                  </a:lnTo>
                  <a:lnTo>
                    <a:pt x="539" y="2446"/>
                  </a:lnTo>
                  <a:lnTo>
                    <a:pt x="520" y="2381"/>
                  </a:lnTo>
                  <a:lnTo>
                    <a:pt x="499" y="2308"/>
                  </a:lnTo>
                  <a:lnTo>
                    <a:pt x="478" y="2232"/>
                  </a:lnTo>
                  <a:lnTo>
                    <a:pt x="454" y="2159"/>
                  </a:lnTo>
                  <a:lnTo>
                    <a:pt x="412" y="2053"/>
                  </a:lnTo>
                  <a:lnTo>
                    <a:pt x="365" y="1948"/>
                  </a:lnTo>
                  <a:lnTo>
                    <a:pt x="321" y="1848"/>
                  </a:lnTo>
                  <a:lnTo>
                    <a:pt x="279" y="1749"/>
                  </a:lnTo>
                  <a:lnTo>
                    <a:pt x="242" y="1646"/>
                  </a:lnTo>
                  <a:lnTo>
                    <a:pt x="214" y="1560"/>
                  </a:lnTo>
                  <a:lnTo>
                    <a:pt x="71" y="1593"/>
                  </a:lnTo>
                  <a:lnTo>
                    <a:pt x="64" y="1593"/>
                  </a:lnTo>
                  <a:lnTo>
                    <a:pt x="57" y="1591"/>
                  </a:lnTo>
                  <a:lnTo>
                    <a:pt x="52" y="1588"/>
                  </a:lnTo>
                  <a:lnTo>
                    <a:pt x="49" y="1583"/>
                  </a:lnTo>
                  <a:lnTo>
                    <a:pt x="47" y="1576"/>
                  </a:lnTo>
                  <a:lnTo>
                    <a:pt x="49" y="1548"/>
                  </a:lnTo>
                  <a:lnTo>
                    <a:pt x="56" y="1522"/>
                  </a:lnTo>
                  <a:lnTo>
                    <a:pt x="70" y="1501"/>
                  </a:lnTo>
                  <a:lnTo>
                    <a:pt x="85" y="1483"/>
                  </a:lnTo>
                  <a:lnTo>
                    <a:pt x="106" y="1467"/>
                  </a:lnTo>
                  <a:lnTo>
                    <a:pt x="129" y="1453"/>
                  </a:lnTo>
                  <a:lnTo>
                    <a:pt x="153" y="1443"/>
                  </a:lnTo>
                  <a:lnTo>
                    <a:pt x="180" y="1432"/>
                  </a:lnTo>
                  <a:lnTo>
                    <a:pt x="202" y="1425"/>
                  </a:lnTo>
                  <a:lnTo>
                    <a:pt x="178" y="1401"/>
                  </a:lnTo>
                  <a:lnTo>
                    <a:pt x="148" y="1366"/>
                  </a:lnTo>
                  <a:lnTo>
                    <a:pt x="124" y="1326"/>
                  </a:lnTo>
                  <a:lnTo>
                    <a:pt x="103" y="1286"/>
                  </a:lnTo>
                  <a:lnTo>
                    <a:pt x="85" y="1244"/>
                  </a:lnTo>
                  <a:lnTo>
                    <a:pt x="71" y="1200"/>
                  </a:lnTo>
                  <a:lnTo>
                    <a:pt x="47" y="1111"/>
                  </a:lnTo>
                  <a:lnTo>
                    <a:pt x="29" y="1020"/>
                  </a:lnTo>
                  <a:lnTo>
                    <a:pt x="15" y="929"/>
                  </a:lnTo>
                  <a:lnTo>
                    <a:pt x="7" y="837"/>
                  </a:lnTo>
                  <a:lnTo>
                    <a:pt x="1" y="767"/>
                  </a:lnTo>
                  <a:lnTo>
                    <a:pt x="0" y="695"/>
                  </a:lnTo>
                  <a:lnTo>
                    <a:pt x="0" y="624"/>
                  </a:lnTo>
                  <a:lnTo>
                    <a:pt x="7" y="554"/>
                  </a:lnTo>
                  <a:lnTo>
                    <a:pt x="22" y="484"/>
                  </a:lnTo>
                  <a:lnTo>
                    <a:pt x="47" y="416"/>
                  </a:lnTo>
                  <a:lnTo>
                    <a:pt x="78" y="351"/>
                  </a:lnTo>
                  <a:lnTo>
                    <a:pt x="117" y="292"/>
                  </a:lnTo>
                  <a:lnTo>
                    <a:pt x="164" y="238"/>
                  </a:lnTo>
                  <a:lnTo>
                    <a:pt x="218" y="191"/>
                  </a:lnTo>
                  <a:lnTo>
                    <a:pt x="283" y="147"/>
                  </a:lnTo>
                  <a:lnTo>
                    <a:pt x="351" y="109"/>
                  </a:lnTo>
                  <a:lnTo>
                    <a:pt x="424" y="79"/>
                  </a:lnTo>
                  <a:lnTo>
                    <a:pt x="497" y="54"/>
                  </a:lnTo>
                  <a:lnTo>
                    <a:pt x="572" y="35"/>
                  </a:lnTo>
                  <a:lnTo>
                    <a:pt x="649" y="19"/>
                  </a:lnTo>
                  <a:lnTo>
                    <a:pt x="735" y="7"/>
                  </a:lnTo>
                  <a:lnTo>
                    <a:pt x="8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07" name="Freeform 19"/>
            <p:cNvSpPr>
              <a:spLocks noEditPoints="1"/>
            </p:cNvSpPr>
            <p:nvPr/>
          </p:nvSpPr>
          <p:spPr bwMode="auto">
            <a:xfrm>
              <a:off x="3370" y="1895"/>
              <a:ext cx="772" cy="397"/>
            </a:xfrm>
            <a:custGeom>
              <a:avLst/>
              <a:gdLst/>
              <a:ahLst/>
              <a:cxnLst>
                <a:cxn ang="0">
                  <a:pos x="452" y="44"/>
                </a:cxn>
                <a:cxn ang="0">
                  <a:pos x="328" y="65"/>
                </a:cxn>
                <a:cxn ang="0">
                  <a:pos x="202" y="84"/>
                </a:cxn>
                <a:cxn ang="0">
                  <a:pos x="77" y="84"/>
                </a:cxn>
                <a:cxn ang="0">
                  <a:pos x="66" y="123"/>
                </a:cxn>
                <a:cxn ang="0">
                  <a:pos x="85" y="208"/>
                </a:cxn>
                <a:cxn ang="0">
                  <a:pos x="133" y="278"/>
                </a:cxn>
                <a:cxn ang="0">
                  <a:pos x="206" y="329"/>
                </a:cxn>
                <a:cxn ang="0">
                  <a:pos x="300" y="355"/>
                </a:cxn>
                <a:cxn ang="0">
                  <a:pos x="403" y="357"/>
                </a:cxn>
                <a:cxn ang="0">
                  <a:pos x="504" y="338"/>
                </a:cxn>
                <a:cxn ang="0">
                  <a:pos x="595" y="296"/>
                </a:cxn>
                <a:cxn ang="0">
                  <a:pos x="639" y="264"/>
                </a:cxn>
                <a:cxn ang="0">
                  <a:pos x="690" y="222"/>
                </a:cxn>
                <a:cxn ang="0">
                  <a:pos x="726" y="173"/>
                </a:cxn>
                <a:cxn ang="0">
                  <a:pos x="733" y="121"/>
                </a:cxn>
                <a:cxn ang="0">
                  <a:pos x="703" y="79"/>
                </a:cxn>
                <a:cxn ang="0">
                  <a:pos x="656" y="55"/>
                </a:cxn>
                <a:cxn ang="0">
                  <a:pos x="602" y="42"/>
                </a:cxn>
                <a:cxn ang="0">
                  <a:pos x="515" y="39"/>
                </a:cxn>
                <a:cxn ang="0">
                  <a:pos x="590" y="2"/>
                </a:cxn>
                <a:cxn ang="0">
                  <a:pos x="655" y="14"/>
                </a:cxn>
                <a:cxn ang="0">
                  <a:pos x="716" y="41"/>
                </a:cxn>
                <a:cxn ang="0">
                  <a:pos x="761" y="90"/>
                </a:cxn>
                <a:cxn ang="0">
                  <a:pos x="772" y="147"/>
                </a:cxn>
                <a:cxn ang="0">
                  <a:pos x="751" y="207"/>
                </a:cxn>
                <a:cxn ang="0">
                  <a:pos x="705" y="261"/>
                </a:cxn>
                <a:cxn ang="0">
                  <a:pos x="649" y="306"/>
                </a:cxn>
                <a:cxn ang="0">
                  <a:pos x="593" y="341"/>
                </a:cxn>
                <a:cxn ang="0">
                  <a:pos x="510" y="376"/>
                </a:cxn>
                <a:cxn ang="0">
                  <a:pos x="384" y="397"/>
                </a:cxn>
                <a:cxn ang="0">
                  <a:pos x="258" y="386"/>
                </a:cxn>
                <a:cxn ang="0">
                  <a:pos x="155" y="346"/>
                </a:cxn>
                <a:cxn ang="0">
                  <a:pos x="87" y="287"/>
                </a:cxn>
                <a:cxn ang="0">
                  <a:pos x="43" y="212"/>
                </a:cxn>
                <a:cxn ang="0">
                  <a:pos x="26" y="123"/>
                </a:cxn>
                <a:cxn ang="0">
                  <a:pos x="14" y="74"/>
                </a:cxn>
                <a:cxn ang="0">
                  <a:pos x="0" y="62"/>
                </a:cxn>
                <a:cxn ang="0">
                  <a:pos x="5" y="42"/>
                </a:cxn>
                <a:cxn ang="0">
                  <a:pos x="24" y="37"/>
                </a:cxn>
                <a:cxn ang="0">
                  <a:pos x="143" y="51"/>
                </a:cxn>
                <a:cxn ang="0">
                  <a:pos x="262" y="41"/>
                </a:cxn>
                <a:cxn ang="0">
                  <a:pos x="410" y="13"/>
                </a:cxn>
                <a:cxn ang="0">
                  <a:pos x="559" y="0"/>
                </a:cxn>
              </a:cxnLst>
              <a:rect l="0" t="0" r="r" b="b"/>
              <a:pathLst>
                <a:path w="772" h="397">
                  <a:moveTo>
                    <a:pt x="515" y="39"/>
                  </a:moveTo>
                  <a:lnTo>
                    <a:pt x="452" y="44"/>
                  </a:lnTo>
                  <a:lnTo>
                    <a:pt x="389" y="55"/>
                  </a:lnTo>
                  <a:lnTo>
                    <a:pt x="328" y="65"/>
                  </a:lnTo>
                  <a:lnTo>
                    <a:pt x="265" y="76"/>
                  </a:lnTo>
                  <a:lnTo>
                    <a:pt x="202" y="84"/>
                  </a:lnTo>
                  <a:lnTo>
                    <a:pt x="141" y="88"/>
                  </a:lnTo>
                  <a:lnTo>
                    <a:pt x="77" y="84"/>
                  </a:lnTo>
                  <a:lnTo>
                    <a:pt x="66" y="83"/>
                  </a:lnTo>
                  <a:lnTo>
                    <a:pt x="66" y="123"/>
                  </a:lnTo>
                  <a:lnTo>
                    <a:pt x="71" y="168"/>
                  </a:lnTo>
                  <a:lnTo>
                    <a:pt x="85" y="208"/>
                  </a:lnTo>
                  <a:lnTo>
                    <a:pt x="106" y="247"/>
                  </a:lnTo>
                  <a:lnTo>
                    <a:pt x="133" y="278"/>
                  </a:lnTo>
                  <a:lnTo>
                    <a:pt x="166" y="306"/>
                  </a:lnTo>
                  <a:lnTo>
                    <a:pt x="206" y="329"/>
                  </a:lnTo>
                  <a:lnTo>
                    <a:pt x="251" y="345"/>
                  </a:lnTo>
                  <a:lnTo>
                    <a:pt x="300" y="355"/>
                  </a:lnTo>
                  <a:lnTo>
                    <a:pt x="351" y="359"/>
                  </a:lnTo>
                  <a:lnTo>
                    <a:pt x="403" y="357"/>
                  </a:lnTo>
                  <a:lnTo>
                    <a:pt x="454" y="350"/>
                  </a:lnTo>
                  <a:lnTo>
                    <a:pt x="504" y="338"/>
                  </a:lnTo>
                  <a:lnTo>
                    <a:pt x="552" y="320"/>
                  </a:lnTo>
                  <a:lnTo>
                    <a:pt x="595" y="296"/>
                  </a:lnTo>
                  <a:lnTo>
                    <a:pt x="616" y="282"/>
                  </a:lnTo>
                  <a:lnTo>
                    <a:pt x="639" y="264"/>
                  </a:lnTo>
                  <a:lnTo>
                    <a:pt x="665" y="245"/>
                  </a:lnTo>
                  <a:lnTo>
                    <a:pt x="690" y="222"/>
                  </a:lnTo>
                  <a:lnTo>
                    <a:pt x="710" y="198"/>
                  </a:lnTo>
                  <a:lnTo>
                    <a:pt x="726" y="173"/>
                  </a:lnTo>
                  <a:lnTo>
                    <a:pt x="735" y="147"/>
                  </a:lnTo>
                  <a:lnTo>
                    <a:pt x="733" y="121"/>
                  </a:lnTo>
                  <a:lnTo>
                    <a:pt x="723" y="98"/>
                  </a:lnTo>
                  <a:lnTo>
                    <a:pt x="703" y="79"/>
                  </a:lnTo>
                  <a:lnTo>
                    <a:pt x="683" y="65"/>
                  </a:lnTo>
                  <a:lnTo>
                    <a:pt x="656" y="55"/>
                  </a:lnTo>
                  <a:lnTo>
                    <a:pt x="628" y="48"/>
                  </a:lnTo>
                  <a:lnTo>
                    <a:pt x="602" y="42"/>
                  </a:lnTo>
                  <a:lnTo>
                    <a:pt x="578" y="41"/>
                  </a:lnTo>
                  <a:lnTo>
                    <a:pt x="515" y="39"/>
                  </a:lnTo>
                  <a:close/>
                  <a:moveTo>
                    <a:pt x="559" y="0"/>
                  </a:moveTo>
                  <a:lnTo>
                    <a:pt x="590" y="2"/>
                  </a:lnTo>
                  <a:lnTo>
                    <a:pt x="623" y="7"/>
                  </a:lnTo>
                  <a:lnTo>
                    <a:pt x="655" y="14"/>
                  </a:lnTo>
                  <a:lnTo>
                    <a:pt x="686" y="25"/>
                  </a:lnTo>
                  <a:lnTo>
                    <a:pt x="716" y="41"/>
                  </a:lnTo>
                  <a:lnTo>
                    <a:pt x="740" y="62"/>
                  </a:lnTo>
                  <a:lnTo>
                    <a:pt x="761" y="90"/>
                  </a:lnTo>
                  <a:lnTo>
                    <a:pt x="772" y="119"/>
                  </a:lnTo>
                  <a:lnTo>
                    <a:pt x="772" y="147"/>
                  </a:lnTo>
                  <a:lnTo>
                    <a:pt x="765" y="177"/>
                  </a:lnTo>
                  <a:lnTo>
                    <a:pt x="751" y="207"/>
                  </a:lnTo>
                  <a:lnTo>
                    <a:pt x="730" y="233"/>
                  </a:lnTo>
                  <a:lnTo>
                    <a:pt x="705" y="261"/>
                  </a:lnTo>
                  <a:lnTo>
                    <a:pt x="679" y="283"/>
                  </a:lnTo>
                  <a:lnTo>
                    <a:pt x="649" y="306"/>
                  </a:lnTo>
                  <a:lnTo>
                    <a:pt x="621" y="325"/>
                  </a:lnTo>
                  <a:lnTo>
                    <a:pt x="593" y="341"/>
                  </a:lnTo>
                  <a:lnTo>
                    <a:pt x="569" y="353"/>
                  </a:lnTo>
                  <a:lnTo>
                    <a:pt x="510" y="376"/>
                  </a:lnTo>
                  <a:lnTo>
                    <a:pt x="449" y="390"/>
                  </a:lnTo>
                  <a:lnTo>
                    <a:pt x="384" y="397"/>
                  </a:lnTo>
                  <a:lnTo>
                    <a:pt x="321" y="395"/>
                  </a:lnTo>
                  <a:lnTo>
                    <a:pt x="258" y="386"/>
                  </a:lnTo>
                  <a:lnTo>
                    <a:pt x="199" y="367"/>
                  </a:lnTo>
                  <a:lnTo>
                    <a:pt x="155" y="346"/>
                  </a:lnTo>
                  <a:lnTo>
                    <a:pt x="119" y="320"/>
                  </a:lnTo>
                  <a:lnTo>
                    <a:pt x="87" y="287"/>
                  </a:lnTo>
                  <a:lnTo>
                    <a:pt x="63" y="252"/>
                  </a:lnTo>
                  <a:lnTo>
                    <a:pt x="43" y="212"/>
                  </a:lnTo>
                  <a:lnTo>
                    <a:pt x="33" y="168"/>
                  </a:lnTo>
                  <a:lnTo>
                    <a:pt x="26" y="123"/>
                  </a:lnTo>
                  <a:lnTo>
                    <a:pt x="28" y="76"/>
                  </a:lnTo>
                  <a:lnTo>
                    <a:pt x="14" y="74"/>
                  </a:lnTo>
                  <a:lnTo>
                    <a:pt x="5" y="69"/>
                  </a:lnTo>
                  <a:lnTo>
                    <a:pt x="0" y="62"/>
                  </a:lnTo>
                  <a:lnTo>
                    <a:pt x="2" y="51"/>
                  </a:lnTo>
                  <a:lnTo>
                    <a:pt x="5" y="42"/>
                  </a:lnTo>
                  <a:lnTo>
                    <a:pt x="14" y="37"/>
                  </a:lnTo>
                  <a:lnTo>
                    <a:pt x="24" y="37"/>
                  </a:lnTo>
                  <a:lnTo>
                    <a:pt x="84" y="48"/>
                  </a:lnTo>
                  <a:lnTo>
                    <a:pt x="143" y="51"/>
                  </a:lnTo>
                  <a:lnTo>
                    <a:pt x="202" y="48"/>
                  </a:lnTo>
                  <a:lnTo>
                    <a:pt x="262" y="41"/>
                  </a:lnTo>
                  <a:lnTo>
                    <a:pt x="335" y="27"/>
                  </a:lnTo>
                  <a:lnTo>
                    <a:pt x="410" y="13"/>
                  </a:lnTo>
                  <a:lnTo>
                    <a:pt x="483" y="2"/>
                  </a:lnTo>
                  <a:lnTo>
                    <a:pt x="5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08" name="Freeform 20"/>
            <p:cNvSpPr>
              <a:spLocks/>
            </p:cNvSpPr>
            <p:nvPr/>
          </p:nvSpPr>
          <p:spPr bwMode="auto">
            <a:xfrm>
              <a:off x="3536" y="1578"/>
              <a:ext cx="54" cy="106"/>
            </a:xfrm>
            <a:custGeom>
              <a:avLst/>
              <a:gdLst/>
              <a:ahLst/>
              <a:cxnLst>
                <a:cxn ang="0">
                  <a:pos x="22" y="0"/>
                </a:cxn>
                <a:cxn ang="0">
                  <a:pos x="28" y="0"/>
                </a:cxn>
                <a:cxn ang="0">
                  <a:pos x="33" y="1"/>
                </a:cxn>
                <a:cxn ang="0">
                  <a:pos x="36" y="5"/>
                </a:cxn>
                <a:cxn ang="0">
                  <a:pos x="40" y="10"/>
                </a:cxn>
                <a:cxn ang="0">
                  <a:pos x="43" y="21"/>
                </a:cxn>
                <a:cxn ang="0">
                  <a:pos x="42" y="28"/>
                </a:cxn>
                <a:cxn ang="0">
                  <a:pos x="38" y="33"/>
                </a:cxn>
                <a:cxn ang="0">
                  <a:pos x="40" y="31"/>
                </a:cxn>
                <a:cxn ang="0">
                  <a:pos x="40" y="33"/>
                </a:cxn>
                <a:cxn ang="0">
                  <a:pos x="38" y="35"/>
                </a:cxn>
                <a:cxn ang="0">
                  <a:pos x="38" y="49"/>
                </a:cxn>
                <a:cxn ang="0">
                  <a:pos x="40" y="55"/>
                </a:cxn>
                <a:cxn ang="0">
                  <a:pos x="42" y="61"/>
                </a:cxn>
                <a:cxn ang="0">
                  <a:pos x="45" y="68"/>
                </a:cxn>
                <a:cxn ang="0">
                  <a:pos x="49" y="73"/>
                </a:cxn>
                <a:cxn ang="0">
                  <a:pos x="54" y="83"/>
                </a:cxn>
                <a:cxn ang="0">
                  <a:pos x="50" y="96"/>
                </a:cxn>
                <a:cxn ang="0">
                  <a:pos x="43" y="104"/>
                </a:cxn>
                <a:cxn ang="0">
                  <a:pos x="31" y="106"/>
                </a:cxn>
                <a:cxn ang="0">
                  <a:pos x="21" y="101"/>
                </a:cxn>
                <a:cxn ang="0">
                  <a:pos x="10" y="83"/>
                </a:cxn>
                <a:cxn ang="0">
                  <a:pos x="1" y="64"/>
                </a:cxn>
                <a:cxn ang="0">
                  <a:pos x="0" y="43"/>
                </a:cxn>
                <a:cxn ang="0">
                  <a:pos x="1" y="24"/>
                </a:cxn>
                <a:cxn ang="0">
                  <a:pos x="12" y="7"/>
                </a:cxn>
                <a:cxn ang="0">
                  <a:pos x="17" y="1"/>
                </a:cxn>
                <a:cxn ang="0">
                  <a:pos x="22" y="0"/>
                </a:cxn>
              </a:cxnLst>
              <a:rect l="0" t="0" r="r" b="b"/>
              <a:pathLst>
                <a:path w="54" h="106">
                  <a:moveTo>
                    <a:pt x="22" y="0"/>
                  </a:moveTo>
                  <a:lnTo>
                    <a:pt x="28" y="0"/>
                  </a:lnTo>
                  <a:lnTo>
                    <a:pt x="33" y="1"/>
                  </a:lnTo>
                  <a:lnTo>
                    <a:pt x="36" y="5"/>
                  </a:lnTo>
                  <a:lnTo>
                    <a:pt x="40" y="10"/>
                  </a:lnTo>
                  <a:lnTo>
                    <a:pt x="43" y="21"/>
                  </a:lnTo>
                  <a:lnTo>
                    <a:pt x="42" y="28"/>
                  </a:lnTo>
                  <a:lnTo>
                    <a:pt x="38" y="33"/>
                  </a:lnTo>
                  <a:lnTo>
                    <a:pt x="40" y="31"/>
                  </a:lnTo>
                  <a:lnTo>
                    <a:pt x="40" y="33"/>
                  </a:lnTo>
                  <a:lnTo>
                    <a:pt x="38" y="35"/>
                  </a:lnTo>
                  <a:lnTo>
                    <a:pt x="38" y="49"/>
                  </a:lnTo>
                  <a:lnTo>
                    <a:pt x="40" y="55"/>
                  </a:lnTo>
                  <a:lnTo>
                    <a:pt x="42" y="61"/>
                  </a:lnTo>
                  <a:lnTo>
                    <a:pt x="45" y="68"/>
                  </a:lnTo>
                  <a:lnTo>
                    <a:pt x="49" y="73"/>
                  </a:lnTo>
                  <a:lnTo>
                    <a:pt x="54" y="83"/>
                  </a:lnTo>
                  <a:lnTo>
                    <a:pt x="50" y="96"/>
                  </a:lnTo>
                  <a:lnTo>
                    <a:pt x="43" y="104"/>
                  </a:lnTo>
                  <a:lnTo>
                    <a:pt x="31" y="106"/>
                  </a:lnTo>
                  <a:lnTo>
                    <a:pt x="21" y="101"/>
                  </a:lnTo>
                  <a:lnTo>
                    <a:pt x="10" y="83"/>
                  </a:lnTo>
                  <a:lnTo>
                    <a:pt x="1" y="64"/>
                  </a:lnTo>
                  <a:lnTo>
                    <a:pt x="0" y="43"/>
                  </a:lnTo>
                  <a:lnTo>
                    <a:pt x="1" y="24"/>
                  </a:lnTo>
                  <a:lnTo>
                    <a:pt x="12" y="7"/>
                  </a:lnTo>
                  <a:lnTo>
                    <a:pt x="17" y="1"/>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09" name="Freeform 21"/>
            <p:cNvSpPr>
              <a:spLocks/>
            </p:cNvSpPr>
            <p:nvPr/>
          </p:nvSpPr>
          <p:spPr bwMode="auto">
            <a:xfrm>
              <a:off x="3695" y="1550"/>
              <a:ext cx="57" cy="124"/>
            </a:xfrm>
            <a:custGeom>
              <a:avLst/>
              <a:gdLst/>
              <a:ahLst/>
              <a:cxnLst>
                <a:cxn ang="0">
                  <a:pos x="19" y="0"/>
                </a:cxn>
                <a:cxn ang="0">
                  <a:pos x="28" y="3"/>
                </a:cxn>
                <a:cxn ang="0">
                  <a:pos x="35" y="8"/>
                </a:cxn>
                <a:cxn ang="0">
                  <a:pos x="38" y="19"/>
                </a:cxn>
                <a:cxn ang="0">
                  <a:pos x="40" y="47"/>
                </a:cxn>
                <a:cxn ang="0">
                  <a:pos x="47" y="73"/>
                </a:cxn>
                <a:cxn ang="0">
                  <a:pos x="55" y="99"/>
                </a:cxn>
                <a:cxn ang="0">
                  <a:pos x="57" y="110"/>
                </a:cxn>
                <a:cxn ang="0">
                  <a:pos x="52" y="118"/>
                </a:cxn>
                <a:cxn ang="0">
                  <a:pos x="43" y="122"/>
                </a:cxn>
                <a:cxn ang="0">
                  <a:pos x="35" y="124"/>
                </a:cxn>
                <a:cxn ang="0">
                  <a:pos x="26" y="118"/>
                </a:cxn>
                <a:cxn ang="0">
                  <a:pos x="19" y="110"/>
                </a:cxn>
                <a:cxn ang="0">
                  <a:pos x="8" y="80"/>
                </a:cxn>
                <a:cxn ang="0">
                  <a:pos x="3" y="50"/>
                </a:cxn>
                <a:cxn ang="0">
                  <a:pos x="0" y="19"/>
                </a:cxn>
                <a:cxn ang="0">
                  <a:pos x="1" y="8"/>
                </a:cxn>
                <a:cxn ang="0">
                  <a:pos x="8" y="3"/>
                </a:cxn>
                <a:cxn ang="0">
                  <a:pos x="19" y="0"/>
                </a:cxn>
              </a:cxnLst>
              <a:rect l="0" t="0" r="r" b="b"/>
              <a:pathLst>
                <a:path w="57" h="124">
                  <a:moveTo>
                    <a:pt x="19" y="0"/>
                  </a:moveTo>
                  <a:lnTo>
                    <a:pt x="28" y="3"/>
                  </a:lnTo>
                  <a:lnTo>
                    <a:pt x="35" y="8"/>
                  </a:lnTo>
                  <a:lnTo>
                    <a:pt x="38" y="19"/>
                  </a:lnTo>
                  <a:lnTo>
                    <a:pt x="40" y="47"/>
                  </a:lnTo>
                  <a:lnTo>
                    <a:pt x="47" y="73"/>
                  </a:lnTo>
                  <a:lnTo>
                    <a:pt x="55" y="99"/>
                  </a:lnTo>
                  <a:lnTo>
                    <a:pt x="57" y="110"/>
                  </a:lnTo>
                  <a:lnTo>
                    <a:pt x="52" y="118"/>
                  </a:lnTo>
                  <a:lnTo>
                    <a:pt x="43" y="122"/>
                  </a:lnTo>
                  <a:lnTo>
                    <a:pt x="35" y="124"/>
                  </a:lnTo>
                  <a:lnTo>
                    <a:pt x="26" y="118"/>
                  </a:lnTo>
                  <a:lnTo>
                    <a:pt x="19" y="110"/>
                  </a:lnTo>
                  <a:lnTo>
                    <a:pt x="8" y="80"/>
                  </a:lnTo>
                  <a:lnTo>
                    <a:pt x="3" y="50"/>
                  </a:lnTo>
                  <a:lnTo>
                    <a:pt x="0" y="19"/>
                  </a:lnTo>
                  <a:lnTo>
                    <a:pt x="1" y="8"/>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10" name="Freeform 22"/>
            <p:cNvSpPr>
              <a:spLocks noEditPoints="1"/>
            </p:cNvSpPr>
            <p:nvPr/>
          </p:nvSpPr>
          <p:spPr bwMode="auto">
            <a:xfrm>
              <a:off x="3038" y="280"/>
              <a:ext cx="1219" cy="1139"/>
            </a:xfrm>
            <a:custGeom>
              <a:avLst/>
              <a:gdLst/>
              <a:ahLst/>
              <a:cxnLst>
                <a:cxn ang="0">
                  <a:pos x="372" y="1081"/>
                </a:cxn>
                <a:cxn ang="0">
                  <a:pos x="370" y="1079"/>
                </a:cxn>
                <a:cxn ang="0">
                  <a:pos x="672" y="3"/>
                </a:cxn>
                <a:cxn ang="0">
                  <a:pos x="733" y="24"/>
                </a:cxn>
                <a:cxn ang="0">
                  <a:pos x="781" y="66"/>
                </a:cxn>
                <a:cxn ang="0">
                  <a:pos x="808" y="133"/>
                </a:cxn>
                <a:cxn ang="0">
                  <a:pos x="892" y="117"/>
                </a:cxn>
                <a:cxn ang="0">
                  <a:pos x="973" y="122"/>
                </a:cxn>
                <a:cxn ang="0">
                  <a:pos x="1048" y="147"/>
                </a:cxn>
                <a:cxn ang="0">
                  <a:pos x="1112" y="185"/>
                </a:cxn>
                <a:cxn ang="0">
                  <a:pos x="1165" y="234"/>
                </a:cxn>
                <a:cxn ang="0">
                  <a:pos x="1201" y="290"/>
                </a:cxn>
                <a:cxn ang="0">
                  <a:pos x="1219" y="349"/>
                </a:cxn>
                <a:cxn ang="0">
                  <a:pos x="1212" y="407"/>
                </a:cxn>
                <a:cxn ang="0">
                  <a:pos x="1179" y="459"/>
                </a:cxn>
                <a:cxn ang="0">
                  <a:pos x="1116" y="503"/>
                </a:cxn>
                <a:cxn ang="0">
                  <a:pos x="1020" y="534"/>
                </a:cxn>
                <a:cxn ang="0">
                  <a:pos x="1088" y="526"/>
                </a:cxn>
                <a:cxn ang="0">
                  <a:pos x="1138" y="541"/>
                </a:cxn>
                <a:cxn ang="0">
                  <a:pos x="1170" y="580"/>
                </a:cxn>
                <a:cxn ang="0">
                  <a:pos x="1184" y="630"/>
                </a:cxn>
                <a:cxn ang="0">
                  <a:pos x="1184" y="688"/>
                </a:cxn>
                <a:cxn ang="0">
                  <a:pos x="1170" y="747"/>
                </a:cxn>
                <a:cxn ang="0">
                  <a:pos x="1144" y="800"/>
                </a:cxn>
                <a:cxn ang="0">
                  <a:pos x="1105" y="840"/>
                </a:cxn>
                <a:cxn ang="0">
                  <a:pos x="1025" y="882"/>
                </a:cxn>
                <a:cxn ang="0">
                  <a:pos x="929" y="903"/>
                </a:cxn>
                <a:cxn ang="0">
                  <a:pos x="831" y="903"/>
                </a:cxn>
                <a:cxn ang="0">
                  <a:pos x="742" y="885"/>
                </a:cxn>
                <a:cxn ang="0">
                  <a:pos x="702" y="901"/>
                </a:cxn>
                <a:cxn ang="0">
                  <a:pos x="704" y="960"/>
                </a:cxn>
                <a:cxn ang="0">
                  <a:pos x="705" y="1015"/>
                </a:cxn>
                <a:cxn ang="0">
                  <a:pos x="697" y="1060"/>
                </a:cxn>
                <a:cxn ang="0">
                  <a:pos x="674" y="1095"/>
                </a:cxn>
                <a:cxn ang="0">
                  <a:pos x="627" y="1121"/>
                </a:cxn>
                <a:cxn ang="0">
                  <a:pos x="552" y="1137"/>
                </a:cxn>
                <a:cxn ang="0">
                  <a:pos x="494" y="1139"/>
                </a:cxn>
                <a:cxn ang="0">
                  <a:pos x="437" y="1128"/>
                </a:cxn>
                <a:cxn ang="0">
                  <a:pos x="389" y="1100"/>
                </a:cxn>
                <a:cxn ang="0">
                  <a:pos x="377" y="955"/>
                </a:cxn>
                <a:cxn ang="0">
                  <a:pos x="335" y="835"/>
                </a:cxn>
                <a:cxn ang="0">
                  <a:pos x="255" y="857"/>
                </a:cxn>
                <a:cxn ang="0">
                  <a:pos x="183" y="852"/>
                </a:cxn>
                <a:cxn ang="0">
                  <a:pos x="122" y="824"/>
                </a:cxn>
                <a:cxn ang="0">
                  <a:pos x="72" y="777"/>
                </a:cxn>
                <a:cxn ang="0">
                  <a:pos x="33" y="716"/>
                </a:cxn>
                <a:cxn ang="0">
                  <a:pos x="11" y="648"/>
                </a:cxn>
                <a:cxn ang="0">
                  <a:pos x="0" y="574"/>
                </a:cxn>
                <a:cxn ang="0">
                  <a:pos x="7" y="503"/>
                </a:cxn>
                <a:cxn ang="0">
                  <a:pos x="30" y="438"/>
                </a:cxn>
                <a:cxn ang="0">
                  <a:pos x="70" y="384"/>
                </a:cxn>
                <a:cxn ang="0">
                  <a:pos x="131" y="344"/>
                </a:cxn>
                <a:cxn ang="0">
                  <a:pos x="211" y="326"/>
                </a:cxn>
                <a:cxn ang="0">
                  <a:pos x="313" y="333"/>
                </a:cxn>
                <a:cxn ang="0">
                  <a:pos x="306" y="257"/>
                </a:cxn>
                <a:cxn ang="0">
                  <a:pos x="327" y="187"/>
                </a:cxn>
                <a:cxn ang="0">
                  <a:pos x="367" y="124"/>
                </a:cxn>
                <a:cxn ang="0">
                  <a:pos x="424" y="73"/>
                </a:cxn>
                <a:cxn ang="0">
                  <a:pos x="492" y="33"/>
                </a:cxn>
                <a:cxn ang="0">
                  <a:pos x="566" y="9"/>
                </a:cxn>
                <a:cxn ang="0">
                  <a:pos x="637" y="0"/>
                </a:cxn>
              </a:cxnLst>
              <a:rect l="0" t="0" r="r" b="b"/>
              <a:pathLst>
                <a:path w="1219" h="1139">
                  <a:moveTo>
                    <a:pt x="370" y="1079"/>
                  </a:moveTo>
                  <a:lnTo>
                    <a:pt x="372" y="1081"/>
                  </a:lnTo>
                  <a:lnTo>
                    <a:pt x="370" y="1098"/>
                  </a:lnTo>
                  <a:lnTo>
                    <a:pt x="370" y="1079"/>
                  </a:lnTo>
                  <a:close/>
                  <a:moveTo>
                    <a:pt x="637" y="0"/>
                  </a:moveTo>
                  <a:lnTo>
                    <a:pt x="672" y="3"/>
                  </a:lnTo>
                  <a:lnTo>
                    <a:pt x="704" y="10"/>
                  </a:lnTo>
                  <a:lnTo>
                    <a:pt x="733" y="24"/>
                  </a:lnTo>
                  <a:lnTo>
                    <a:pt x="760" y="42"/>
                  </a:lnTo>
                  <a:lnTo>
                    <a:pt x="781" y="66"/>
                  </a:lnTo>
                  <a:lnTo>
                    <a:pt x="798" y="96"/>
                  </a:lnTo>
                  <a:lnTo>
                    <a:pt x="808" y="133"/>
                  </a:lnTo>
                  <a:lnTo>
                    <a:pt x="850" y="122"/>
                  </a:lnTo>
                  <a:lnTo>
                    <a:pt x="892" y="117"/>
                  </a:lnTo>
                  <a:lnTo>
                    <a:pt x="932" y="117"/>
                  </a:lnTo>
                  <a:lnTo>
                    <a:pt x="973" y="122"/>
                  </a:lnTo>
                  <a:lnTo>
                    <a:pt x="1011" y="133"/>
                  </a:lnTo>
                  <a:lnTo>
                    <a:pt x="1048" y="147"/>
                  </a:lnTo>
                  <a:lnTo>
                    <a:pt x="1081" y="164"/>
                  </a:lnTo>
                  <a:lnTo>
                    <a:pt x="1112" y="185"/>
                  </a:lnTo>
                  <a:lnTo>
                    <a:pt x="1140" y="209"/>
                  </a:lnTo>
                  <a:lnTo>
                    <a:pt x="1165" y="234"/>
                  </a:lnTo>
                  <a:lnTo>
                    <a:pt x="1186" y="262"/>
                  </a:lnTo>
                  <a:lnTo>
                    <a:pt x="1201" y="290"/>
                  </a:lnTo>
                  <a:lnTo>
                    <a:pt x="1214" y="319"/>
                  </a:lnTo>
                  <a:lnTo>
                    <a:pt x="1219" y="349"/>
                  </a:lnTo>
                  <a:lnTo>
                    <a:pt x="1219" y="379"/>
                  </a:lnTo>
                  <a:lnTo>
                    <a:pt x="1212" y="407"/>
                  </a:lnTo>
                  <a:lnTo>
                    <a:pt x="1200" y="435"/>
                  </a:lnTo>
                  <a:lnTo>
                    <a:pt x="1179" y="459"/>
                  </a:lnTo>
                  <a:lnTo>
                    <a:pt x="1152" y="482"/>
                  </a:lnTo>
                  <a:lnTo>
                    <a:pt x="1116" y="503"/>
                  </a:lnTo>
                  <a:lnTo>
                    <a:pt x="1072" y="520"/>
                  </a:lnTo>
                  <a:lnTo>
                    <a:pt x="1020" y="534"/>
                  </a:lnTo>
                  <a:lnTo>
                    <a:pt x="1056" y="526"/>
                  </a:lnTo>
                  <a:lnTo>
                    <a:pt x="1088" y="526"/>
                  </a:lnTo>
                  <a:lnTo>
                    <a:pt x="1116" y="531"/>
                  </a:lnTo>
                  <a:lnTo>
                    <a:pt x="1138" y="541"/>
                  </a:lnTo>
                  <a:lnTo>
                    <a:pt x="1156" y="559"/>
                  </a:lnTo>
                  <a:lnTo>
                    <a:pt x="1170" y="580"/>
                  </a:lnTo>
                  <a:lnTo>
                    <a:pt x="1179" y="604"/>
                  </a:lnTo>
                  <a:lnTo>
                    <a:pt x="1184" y="630"/>
                  </a:lnTo>
                  <a:lnTo>
                    <a:pt x="1186" y="658"/>
                  </a:lnTo>
                  <a:lnTo>
                    <a:pt x="1184" y="688"/>
                  </a:lnTo>
                  <a:lnTo>
                    <a:pt x="1179" y="718"/>
                  </a:lnTo>
                  <a:lnTo>
                    <a:pt x="1170" y="747"/>
                  </a:lnTo>
                  <a:lnTo>
                    <a:pt x="1158" y="774"/>
                  </a:lnTo>
                  <a:lnTo>
                    <a:pt x="1144" y="800"/>
                  </a:lnTo>
                  <a:lnTo>
                    <a:pt x="1126" y="822"/>
                  </a:lnTo>
                  <a:lnTo>
                    <a:pt x="1105" y="840"/>
                  </a:lnTo>
                  <a:lnTo>
                    <a:pt x="1067" y="863"/>
                  </a:lnTo>
                  <a:lnTo>
                    <a:pt x="1025" y="882"/>
                  </a:lnTo>
                  <a:lnTo>
                    <a:pt x="978" y="894"/>
                  </a:lnTo>
                  <a:lnTo>
                    <a:pt x="929" y="903"/>
                  </a:lnTo>
                  <a:lnTo>
                    <a:pt x="880" y="905"/>
                  </a:lnTo>
                  <a:lnTo>
                    <a:pt x="831" y="903"/>
                  </a:lnTo>
                  <a:lnTo>
                    <a:pt x="784" y="896"/>
                  </a:lnTo>
                  <a:lnTo>
                    <a:pt x="742" y="885"/>
                  </a:lnTo>
                  <a:lnTo>
                    <a:pt x="704" y="868"/>
                  </a:lnTo>
                  <a:lnTo>
                    <a:pt x="702" y="901"/>
                  </a:lnTo>
                  <a:lnTo>
                    <a:pt x="704" y="931"/>
                  </a:lnTo>
                  <a:lnTo>
                    <a:pt x="704" y="960"/>
                  </a:lnTo>
                  <a:lnTo>
                    <a:pt x="705" y="988"/>
                  </a:lnTo>
                  <a:lnTo>
                    <a:pt x="705" y="1015"/>
                  </a:lnTo>
                  <a:lnTo>
                    <a:pt x="702" y="1037"/>
                  </a:lnTo>
                  <a:lnTo>
                    <a:pt x="697" y="1060"/>
                  </a:lnTo>
                  <a:lnTo>
                    <a:pt x="688" y="1079"/>
                  </a:lnTo>
                  <a:lnTo>
                    <a:pt x="674" y="1095"/>
                  </a:lnTo>
                  <a:lnTo>
                    <a:pt x="653" y="1111"/>
                  </a:lnTo>
                  <a:lnTo>
                    <a:pt x="627" y="1121"/>
                  </a:lnTo>
                  <a:lnTo>
                    <a:pt x="594" y="1132"/>
                  </a:lnTo>
                  <a:lnTo>
                    <a:pt x="552" y="1137"/>
                  </a:lnTo>
                  <a:lnTo>
                    <a:pt x="522" y="1139"/>
                  </a:lnTo>
                  <a:lnTo>
                    <a:pt x="494" y="1139"/>
                  </a:lnTo>
                  <a:lnTo>
                    <a:pt x="465" y="1137"/>
                  </a:lnTo>
                  <a:lnTo>
                    <a:pt x="437" y="1128"/>
                  </a:lnTo>
                  <a:lnTo>
                    <a:pt x="412" y="1118"/>
                  </a:lnTo>
                  <a:lnTo>
                    <a:pt x="389" y="1100"/>
                  </a:lnTo>
                  <a:lnTo>
                    <a:pt x="372" y="1081"/>
                  </a:lnTo>
                  <a:lnTo>
                    <a:pt x="377" y="955"/>
                  </a:lnTo>
                  <a:lnTo>
                    <a:pt x="379" y="812"/>
                  </a:lnTo>
                  <a:lnTo>
                    <a:pt x="335" y="835"/>
                  </a:lnTo>
                  <a:lnTo>
                    <a:pt x="293" y="850"/>
                  </a:lnTo>
                  <a:lnTo>
                    <a:pt x="255" y="857"/>
                  </a:lnTo>
                  <a:lnTo>
                    <a:pt x="218" y="857"/>
                  </a:lnTo>
                  <a:lnTo>
                    <a:pt x="183" y="852"/>
                  </a:lnTo>
                  <a:lnTo>
                    <a:pt x="150" y="840"/>
                  </a:lnTo>
                  <a:lnTo>
                    <a:pt x="122" y="824"/>
                  </a:lnTo>
                  <a:lnTo>
                    <a:pt x="94" y="802"/>
                  </a:lnTo>
                  <a:lnTo>
                    <a:pt x="72" y="777"/>
                  </a:lnTo>
                  <a:lnTo>
                    <a:pt x="51" y="747"/>
                  </a:lnTo>
                  <a:lnTo>
                    <a:pt x="33" y="716"/>
                  </a:lnTo>
                  <a:lnTo>
                    <a:pt x="19" y="683"/>
                  </a:lnTo>
                  <a:lnTo>
                    <a:pt x="11" y="648"/>
                  </a:lnTo>
                  <a:lnTo>
                    <a:pt x="4" y="611"/>
                  </a:lnTo>
                  <a:lnTo>
                    <a:pt x="0" y="574"/>
                  </a:lnTo>
                  <a:lnTo>
                    <a:pt x="2" y="540"/>
                  </a:lnTo>
                  <a:lnTo>
                    <a:pt x="7" y="503"/>
                  </a:lnTo>
                  <a:lnTo>
                    <a:pt x="16" y="470"/>
                  </a:lnTo>
                  <a:lnTo>
                    <a:pt x="30" y="438"/>
                  </a:lnTo>
                  <a:lnTo>
                    <a:pt x="47" y="409"/>
                  </a:lnTo>
                  <a:lnTo>
                    <a:pt x="70" y="384"/>
                  </a:lnTo>
                  <a:lnTo>
                    <a:pt x="98" y="361"/>
                  </a:lnTo>
                  <a:lnTo>
                    <a:pt x="131" y="344"/>
                  </a:lnTo>
                  <a:lnTo>
                    <a:pt x="168" y="333"/>
                  </a:lnTo>
                  <a:lnTo>
                    <a:pt x="211" y="326"/>
                  </a:lnTo>
                  <a:lnTo>
                    <a:pt x="258" y="326"/>
                  </a:lnTo>
                  <a:lnTo>
                    <a:pt x="313" y="333"/>
                  </a:lnTo>
                  <a:lnTo>
                    <a:pt x="306" y="295"/>
                  </a:lnTo>
                  <a:lnTo>
                    <a:pt x="306" y="257"/>
                  </a:lnTo>
                  <a:lnTo>
                    <a:pt x="313" y="222"/>
                  </a:lnTo>
                  <a:lnTo>
                    <a:pt x="327" y="187"/>
                  </a:lnTo>
                  <a:lnTo>
                    <a:pt x="344" y="155"/>
                  </a:lnTo>
                  <a:lnTo>
                    <a:pt x="367" y="124"/>
                  </a:lnTo>
                  <a:lnTo>
                    <a:pt x="395" y="98"/>
                  </a:lnTo>
                  <a:lnTo>
                    <a:pt x="424" y="73"/>
                  </a:lnTo>
                  <a:lnTo>
                    <a:pt x="458" y="52"/>
                  </a:lnTo>
                  <a:lnTo>
                    <a:pt x="492" y="33"/>
                  </a:lnTo>
                  <a:lnTo>
                    <a:pt x="529" y="19"/>
                  </a:lnTo>
                  <a:lnTo>
                    <a:pt x="566" y="9"/>
                  </a:lnTo>
                  <a:lnTo>
                    <a:pt x="602" y="3"/>
                  </a:lnTo>
                  <a:lnTo>
                    <a:pt x="6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11" name="Freeform 23"/>
            <p:cNvSpPr>
              <a:spLocks noEditPoints="1"/>
            </p:cNvSpPr>
            <p:nvPr/>
          </p:nvSpPr>
          <p:spPr bwMode="auto">
            <a:xfrm>
              <a:off x="3021" y="264"/>
              <a:ext cx="1257" cy="1174"/>
            </a:xfrm>
            <a:custGeom>
              <a:avLst/>
              <a:gdLst/>
              <a:ahLst/>
              <a:cxnLst>
                <a:cxn ang="0">
                  <a:pos x="532" y="59"/>
                </a:cxn>
                <a:cxn ang="0">
                  <a:pos x="398" y="156"/>
                </a:cxn>
                <a:cxn ang="0">
                  <a:pos x="342" y="302"/>
                </a:cxn>
                <a:cxn ang="0">
                  <a:pos x="340" y="365"/>
                </a:cxn>
                <a:cxn ang="0">
                  <a:pos x="291" y="363"/>
                </a:cxn>
                <a:cxn ang="0">
                  <a:pos x="160" y="377"/>
                </a:cxn>
                <a:cxn ang="0">
                  <a:pos x="59" y="475"/>
                </a:cxn>
                <a:cxn ang="0">
                  <a:pos x="43" y="646"/>
                </a:cxn>
                <a:cxn ang="0">
                  <a:pos x="101" y="779"/>
                </a:cxn>
                <a:cxn ang="0">
                  <a:pos x="232" y="854"/>
                </a:cxn>
                <a:cxn ang="0">
                  <a:pos x="387" y="811"/>
                </a:cxn>
                <a:cxn ang="0">
                  <a:pos x="415" y="828"/>
                </a:cxn>
                <a:cxn ang="0">
                  <a:pos x="450" y="1121"/>
                </a:cxn>
                <a:cxn ang="0">
                  <a:pos x="569" y="1132"/>
                </a:cxn>
                <a:cxn ang="0">
                  <a:pos x="654" y="1114"/>
                </a:cxn>
                <a:cxn ang="0">
                  <a:pos x="703" y="1034"/>
                </a:cxn>
                <a:cxn ang="0">
                  <a:pos x="702" y="912"/>
                </a:cxn>
                <a:cxn ang="0">
                  <a:pos x="731" y="868"/>
                </a:cxn>
                <a:cxn ang="0">
                  <a:pos x="941" y="900"/>
                </a:cxn>
                <a:cxn ang="0">
                  <a:pos x="1089" y="852"/>
                </a:cxn>
                <a:cxn ang="0">
                  <a:pos x="1171" y="749"/>
                </a:cxn>
                <a:cxn ang="0">
                  <a:pos x="1175" y="617"/>
                </a:cxn>
                <a:cxn ang="0">
                  <a:pos x="1110" y="563"/>
                </a:cxn>
                <a:cxn ang="0">
                  <a:pos x="1032" y="569"/>
                </a:cxn>
                <a:cxn ang="0">
                  <a:pos x="1023" y="536"/>
                </a:cxn>
                <a:cxn ang="0">
                  <a:pos x="1119" y="505"/>
                </a:cxn>
                <a:cxn ang="0">
                  <a:pos x="1206" y="426"/>
                </a:cxn>
                <a:cxn ang="0">
                  <a:pos x="1199" y="309"/>
                </a:cxn>
                <a:cxn ang="0">
                  <a:pos x="1072" y="187"/>
                </a:cxn>
                <a:cxn ang="0">
                  <a:pos x="880" y="156"/>
                </a:cxn>
                <a:cxn ang="0">
                  <a:pos x="815" y="164"/>
                </a:cxn>
                <a:cxn ang="0">
                  <a:pos x="763" y="73"/>
                </a:cxn>
                <a:cxn ang="0">
                  <a:pos x="654" y="37"/>
                </a:cxn>
                <a:cxn ang="0">
                  <a:pos x="702" y="4"/>
                </a:cxn>
                <a:cxn ang="0">
                  <a:pos x="815" y="73"/>
                </a:cxn>
                <a:cxn ang="0">
                  <a:pos x="920" y="115"/>
                </a:cxn>
                <a:cxn ang="0">
                  <a:pos x="1115" y="168"/>
                </a:cxn>
                <a:cxn ang="0">
                  <a:pos x="1239" y="306"/>
                </a:cxn>
                <a:cxn ang="0">
                  <a:pos x="1241" y="445"/>
                </a:cxn>
                <a:cxn ang="0">
                  <a:pos x="1149" y="533"/>
                </a:cxn>
                <a:cxn ang="0">
                  <a:pos x="1217" y="624"/>
                </a:cxn>
                <a:cxn ang="0">
                  <a:pos x="1199" y="783"/>
                </a:cxn>
                <a:cxn ang="0">
                  <a:pos x="1086" y="901"/>
                </a:cxn>
                <a:cxn ang="0">
                  <a:pos x="918" y="943"/>
                </a:cxn>
                <a:cxn ang="0">
                  <a:pos x="749" y="917"/>
                </a:cxn>
                <a:cxn ang="0">
                  <a:pos x="743" y="1004"/>
                </a:cxn>
                <a:cxn ang="0">
                  <a:pos x="712" y="1116"/>
                </a:cxn>
                <a:cxn ang="0">
                  <a:pos x="593" y="1170"/>
                </a:cxn>
                <a:cxn ang="0">
                  <a:pos x="455" y="1165"/>
                </a:cxn>
                <a:cxn ang="0">
                  <a:pos x="385" y="1132"/>
                </a:cxn>
                <a:cxn ang="0">
                  <a:pos x="368" y="1100"/>
                </a:cxn>
                <a:cxn ang="0">
                  <a:pos x="377" y="859"/>
                </a:cxn>
                <a:cxn ang="0">
                  <a:pos x="237" y="893"/>
                </a:cxn>
                <a:cxn ang="0">
                  <a:pos x="89" y="823"/>
                </a:cxn>
                <a:cxn ang="0">
                  <a:pos x="3" y="641"/>
                </a:cxn>
                <a:cxn ang="0">
                  <a:pos x="17" y="473"/>
                </a:cxn>
                <a:cxn ang="0">
                  <a:pos x="127" y="349"/>
                </a:cxn>
                <a:cxn ang="0">
                  <a:pos x="293" y="325"/>
                </a:cxn>
                <a:cxn ang="0">
                  <a:pos x="319" y="213"/>
                </a:cxn>
                <a:cxn ang="0">
                  <a:pos x="438" y="68"/>
                </a:cxn>
                <a:cxn ang="0">
                  <a:pos x="593" y="4"/>
                </a:cxn>
              </a:cxnLst>
              <a:rect l="0" t="0" r="r" b="b"/>
              <a:pathLst>
                <a:path w="1257" h="1174">
                  <a:moveTo>
                    <a:pt x="623" y="37"/>
                  </a:moveTo>
                  <a:lnTo>
                    <a:pt x="592" y="42"/>
                  </a:lnTo>
                  <a:lnTo>
                    <a:pt x="562" y="49"/>
                  </a:lnTo>
                  <a:lnTo>
                    <a:pt x="532" y="59"/>
                  </a:lnTo>
                  <a:lnTo>
                    <a:pt x="495" y="77"/>
                  </a:lnTo>
                  <a:lnTo>
                    <a:pt x="461" y="100"/>
                  </a:lnTo>
                  <a:lnTo>
                    <a:pt x="427" y="126"/>
                  </a:lnTo>
                  <a:lnTo>
                    <a:pt x="398" y="156"/>
                  </a:lnTo>
                  <a:lnTo>
                    <a:pt x="373" y="187"/>
                  </a:lnTo>
                  <a:lnTo>
                    <a:pt x="356" y="224"/>
                  </a:lnTo>
                  <a:lnTo>
                    <a:pt x="345" y="262"/>
                  </a:lnTo>
                  <a:lnTo>
                    <a:pt x="342" y="302"/>
                  </a:lnTo>
                  <a:lnTo>
                    <a:pt x="349" y="344"/>
                  </a:lnTo>
                  <a:lnTo>
                    <a:pt x="349" y="351"/>
                  </a:lnTo>
                  <a:lnTo>
                    <a:pt x="345" y="362"/>
                  </a:lnTo>
                  <a:lnTo>
                    <a:pt x="340" y="365"/>
                  </a:lnTo>
                  <a:lnTo>
                    <a:pt x="337" y="367"/>
                  </a:lnTo>
                  <a:lnTo>
                    <a:pt x="330" y="369"/>
                  </a:lnTo>
                  <a:lnTo>
                    <a:pt x="324" y="369"/>
                  </a:lnTo>
                  <a:lnTo>
                    <a:pt x="291" y="363"/>
                  </a:lnTo>
                  <a:lnTo>
                    <a:pt x="258" y="362"/>
                  </a:lnTo>
                  <a:lnTo>
                    <a:pt x="225" y="363"/>
                  </a:lnTo>
                  <a:lnTo>
                    <a:pt x="192" y="369"/>
                  </a:lnTo>
                  <a:lnTo>
                    <a:pt x="160" y="377"/>
                  </a:lnTo>
                  <a:lnTo>
                    <a:pt x="131" y="391"/>
                  </a:lnTo>
                  <a:lnTo>
                    <a:pt x="104" y="411"/>
                  </a:lnTo>
                  <a:lnTo>
                    <a:pt x="82" y="437"/>
                  </a:lnTo>
                  <a:lnTo>
                    <a:pt x="59" y="475"/>
                  </a:lnTo>
                  <a:lnTo>
                    <a:pt x="45" y="515"/>
                  </a:lnTo>
                  <a:lnTo>
                    <a:pt x="38" y="559"/>
                  </a:lnTo>
                  <a:lnTo>
                    <a:pt x="36" y="603"/>
                  </a:lnTo>
                  <a:lnTo>
                    <a:pt x="43" y="646"/>
                  </a:lnTo>
                  <a:lnTo>
                    <a:pt x="52" y="681"/>
                  </a:lnTo>
                  <a:lnTo>
                    <a:pt x="64" y="716"/>
                  </a:lnTo>
                  <a:lnTo>
                    <a:pt x="82" y="749"/>
                  </a:lnTo>
                  <a:lnTo>
                    <a:pt x="101" y="779"/>
                  </a:lnTo>
                  <a:lnTo>
                    <a:pt x="125" y="805"/>
                  </a:lnTo>
                  <a:lnTo>
                    <a:pt x="155" y="828"/>
                  </a:lnTo>
                  <a:lnTo>
                    <a:pt x="193" y="845"/>
                  </a:lnTo>
                  <a:lnTo>
                    <a:pt x="232" y="854"/>
                  </a:lnTo>
                  <a:lnTo>
                    <a:pt x="272" y="852"/>
                  </a:lnTo>
                  <a:lnTo>
                    <a:pt x="312" y="844"/>
                  </a:lnTo>
                  <a:lnTo>
                    <a:pt x="351" y="830"/>
                  </a:lnTo>
                  <a:lnTo>
                    <a:pt x="387" y="811"/>
                  </a:lnTo>
                  <a:lnTo>
                    <a:pt x="396" y="809"/>
                  </a:lnTo>
                  <a:lnTo>
                    <a:pt x="406" y="811"/>
                  </a:lnTo>
                  <a:lnTo>
                    <a:pt x="412" y="818"/>
                  </a:lnTo>
                  <a:lnTo>
                    <a:pt x="415" y="828"/>
                  </a:lnTo>
                  <a:lnTo>
                    <a:pt x="413" y="971"/>
                  </a:lnTo>
                  <a:lnTo>
                    <a:pt x="408" y="1090"/>
                  </a:lnTo>
                  <a:lnTo>
                    <a:pt x="426" y="1107"/>
                  </a:lnTo>
                  <a:lnTo>
                    <a:pt x="450" y="1121"/>
                  </a:lnTo>
                  <a:lnTo>
                    <a:pt x="478" y="1130"/>
                  </a:lnTo>
                  <a:lnTo>
                    <a:pt x="508" y="1134"/>
                  </a:lnTo>
                  <a:lnTo>
                    <a:pt x="539" y="1134"/>
                  </a:lnTo>
                  <a:lnTo>
                    <a:pt x="569" y="1132"/>
                  </a:lnTo>
                  <a:lnTo>
                    <a:pt x="588" y="1130"/>
                  </a:lnTo>
                  <a:lnTo>
                    <a:pt x="611" y="1127"/>
                  </a:lnTo>
                  <a:lnTo>
                    <a:pt x="633" y="1121"/>
                  </a:lnTo>
                  <a:lnTo>
                    <a:pt x="654" y="1114"/>
                  </a:lnTo>
                  <a:lnTo>
                    <a:pt x="672" y="1102"/>
                  </a:lnTo>
                  <a:lnTo>
                    <a:pt x="686" y="1087"/>
                  </a:lnTo>
                  <a:lnTo>
                    <a:pt x="698" y="1062"/>
                  </a:lnTo>
                  <a:lnTo>
                    <a:pt x="703" y="1034"/>
                  </a:lnTo>
                  <a:lnTo>
                    <a:pt x="705" y="1004"/>
                  </a:lnTo>
                  <a:lnTo>
                    <a:pt x="705" y="973"/>
                  </a:lnTo>
                  <a:lnTo>
                    <a:pt x="703" y="942"/>
                  </a:lnTo>
                  <a:lnTo>
                    <a:pt x="702" y="912"/>
                  </a:lnTo>
                  <a:lnTo>
                    <a:pt x="702" y="884"/>
                  </a:lnTo>
                  <a:lnTo>
                    <a:pt x="707" y="872"/>
                  </a:lnTo>
                  <a:lnTo>
                    <a:pt x="717" y="866"/>
                  </a:lnTo>
                  <a:lnTo>
                    <a:pt x="731" y="868"/>
                  </a:lnTo>
                  <a:lnTo>
                    <a:pt x="780" y="887"/>
                  </a:lnTo>
                  <a:lnTo>
                    <a:pt x="832" y="900"/>
                  </a:lnTo>
                  <a:lnTo>
                    <a:pt x="887" y="903"/>
                  </a:lnTo>
                  <a:lnTo>
                    <a:pt x="941" y="900"/>
                  </a:lnTo>
                  <a:lnTo>
                    <a:pt x="993" y="891"/>
                  </a:lnTo>
                  <a:lnTo>
                    <a:pt x="1026" y="880"/>
                  </a:lnTo>
                  <a:lnTo>
                    <a:pt x="1059" y="868"/>
                  </a:lnTo>
                  <a:lnTo>
                    <a:pt x="1089" y="852"/>
                  </a:lnTo>
                  <a:lnTo>
                    <a:pt x="1117" y="833"/>
                  </a:lnTo>
                  <a:lnTo>
                    <a:pt x="1140" y="809"/>
                  </a:lnTo>
                  <a:lnTo>
                    <a:pt x="1159" y="779"/>
                  </a:lnTo>
                  <a:lnTo>
                    <a:pt x="1171" y="749"/>
                  </a:lnTo>
                  <a:lnTo>
                    <a:pt x="1180" y="716"/>
                  </a:lnTo>
                  <a:lnTo>
                    <a:pt x="1183" y="683"/>
                  </a:lnTo>
                  <a:lnTo>
                    <a:pt x="1183" y="650"/>
                  </a:lnTo>
                  <a:lnTo>
                    <a:pt x="1175" y="617"/>
                  </a:lnTo>
                  <a:lnTo>
                    <a:pt x="1162" y="594"/>
                  </a:lnTo>
                  <a:lnTo>
                    <a:pt x="1149" y="578"/>
                  </a:lnTo>
                  <a:lnTo>
                    <a:pt x="1129" y="568"/>
                  </a:lnTo>
                  <a:lnTo>
                    <a:pt x="1110" y="563"/>
                  </a:lnTo>
                  <a:lnTo>
                    <a:pt x="1087" y="561"/>
                  </a:lnTo>
                  <a:lnTo>
                    <a:pt x="1065" y="564"/>
                  </a:lnTo>
                  <a:lnTo>
                    <a:pt x="1042" y="569"/>
                  </a:lnTo>
                  <a:lnTo>
                    <a:pt x="1032" y="569"/>
                  </a:lnTo>
                  <a:lnTo>
                    <a:pt x="1023" y="564"/>
                  </a:lnTo>
                  <a:lnTo>
                    <a:pt x="1019" y="556"/>
                  </a:lnTo>
                  <a:lnTo>
                    <a:pt x="1018" y="545"/>
                  </a:lnTo>
                  <a:lnTo>
                    <a:pt x="1023" y="536"/>
                  </a:lnTo>
                  <a:lnTo>
                    <a:pt x="1032" y="531"/>
                  </a:lnTo>
                  <a:lnTo>
                    <a:pt x="1059" y="524"/>
                  </a:lnTo>
                  <a:lnTo>
                    <a:pt x="1089" y="515"/>
                  </a:lnTo>
                  <a:lnTo>
                    <a:pt x="1119" y="505"/>
                  </a:lnTo>
                  <a:lnTo>
                    <a:pt x="1145" y="491"/>
                  </a:lnTo>
                  <a:lnTo>
                    <a:pt x="1169" y="473"/>
                  </a:lnTo>
                  <a:lnTo>
                    <a:pt x="1190" y="452"/>
                  </a:lnTo>
                  <a:lnTo>
                    <a:pt x="1206" y="426"/>
                  </a:lnTo>
                  <a:lnTo>
                    <a:pt x="1215" y="397"/>
                  </a:lnTo>
                  <a:lnTo>
                    <a:pt x="1217" y="367"/>
                  </a:lnTo>
                  <a:lnTo>
                    <a:pt x="1211" y="337"/>
                  </a:lnTo>
                  <a:lnTo>
                    <a:pt x="1199" y="309"/>
                  </a:lnTo>
                  <a:lnTo>
                    <a:pt x="1183" y="283"/>
                  </a:lnTo>
                  <a:lnTo>
                    <a:pt x="1152" y="245"/>
                  </a:lnTo>
                  <a:lnTo>
                    <a:pt x="1114" y="213"/>
                  </a:lnTo>
                  <a:lnTo>
                    <a:pt x="1072" y="187"/>
                  </a:lnTo>
                  <a:lnTo>
                    <a:pt x="1026" y="168"/>
                  </a:lnTo>
                  <a:lnTo>
                    <a:pt x="977" y="157"/>
                  </a:lnTo>
                  <a:lnTo>
                    <a:pt x="929" y="152"/>
                  </a:lnTo>
                  <a:lnTo>
                    <a:pt x="880" y="156"/>
                  </a:lnTo>
                  <a:lnTo>
                    <a:pt x="831" y="168"/>
                  </a:lnTo>
                  <a:lnTo>
                    <a:pt x="825" y="169"/>
                  </a:lnTo>
                  <a:lnTo>
                    <a:pt x="820" y="168"/>
                  </a:lnTo>
                  <a:lnTo>
                    <a:pt x="815" y="164"/>
                  </a:lnTo>
                  <a:lnTo>
                    <a:pt x="810" y="159"/>
                  </a:lnTo>
                  <a:lnTo>
                    <a:pt x="798" y="122"/>
                  </a:lnTo>
                  <a:lnTo>
                    <a:pt x="782" y="94"/>
                  </a:lnTo>
                  <a:lnTo>
                    <a:pt x="763" y="73"/>
                  </a:lnTo>
                  <a:lnTo>
                    <a:pt x="738" y="58"/>
                  </a:lnTo>
                  <a:lnTo>
                    <a:pt x="712" y="47"/>
                  </a:lnTo>
                  <a:lnTo>
                    <a:pt x="684" y="40"/>
                  </a:lnTo>
                  <a:lnTo>
                    <a:pt x="654" y="37"/>
                  </a:lnTo>
                  <a:lnTo>
                    <a:pt x="623" y="37"/>
                  </a:lnTo>
                  <a:close/>
                  <a:moveTo>
                    <a:pt x="630" y="0"/>
                  </a:moveTo>
                  <a:lnTo>
                    <a:pt x="667" y="0"/>
                  </a:lnTo>
                  <a:lnTo>
                    <a:pt x="702" y="4"/>
                  </a:lnTo>
                  <a:lnTo>
                    <a:pt x="735" y="14"/>
                  </a:lnTo>
                  <a:lnTo>
                    <a:pt x="764" y="28"/>
                  </a:lnTo>
                  <a:lnTo>
                    <a:pt x="792" y="47"/>
                  </a:lnTo>
                  <a:lnTo>
                    <a:pt x="815" y="73"/>
                  </a:lnTo>
                  <a:lnTo>
                    <a:pt x="832" y="105"/>
                  </a:lnTo>
                  <a:lnTo>
                    <a:pt x="839" y="126"/>
                  </a:lnTo>
                  <a:lnTo>
                    <a:pt x="869" y="119"/>
                  </a:lnTo>
                  <a:lnTo>
                    <a:pt x="920" y="115"/>
                  </a:lnTo>
                  <a:lnTo>
                    <a:pt x="972" y="117"/>
                  </a:lnTo>
                  <a:lnTo>
                    <a:pt x="1021" y="128"/>
                  </a:lnTo>
                  <a:lnTo>
                    <a:pt x="1070" y="145"/>
                  </a:lnTo>
                  <a:lnTo>
                    <a:pt x="1115" y="168"/>
                  </a:lnTo>
                  <a:lnTo>
                    <a:pt x="1157" y="197"/>
                  </a:lnTo>
                  <a:lnTo>
                    <a:pt x="1194" y="232"/>
                  </a:lnTo>
                  <a:lnTo>
                    <a:pt x="1224" y="274"/>
                  </a:lnTo>
                  <a:lnTo>
                    <a:pt x="1239" y="306"/>
                  </a:lnTo>
                  <a:lnTo>
                    <a:pt x="1252" y="341"/>
                  </a:lnTo>
                  <a:lnTo>
                    <a:pt x="1257" y="376"/>
                  </a:lnTo>
                  <a:lnTo>
                    <a:pt x="1253" y="411"/>
                  </a:lnTo>
                  <a:lnTo>
                    <a:pt x="1241" y="445"/>
                  </a:lnTo>
                  <a:lnTo>
                    <a:pt x="1222" y="475"/>
                  </a:lnTo>
                  <a:lnTo>
                    <a:pt x="1197" y="500"/>
                  </a:lnTo>
                  <a:lnTo>
                    <a:pt x="1171" y="521"/>
                  </a:lnTo>
                  <a:lnTo>
                    <a:pt x="1149" y="533"/>
                  </a:lnTo>
                  <a:lnTo>
                    <a:pt x="1166" y="542"/>
                  </a:lnTo>
                  <a:lnTo>
                    <a:pt x="1187" y="561"/>
                  </a:lnTo>
                  <a:lnTo>
                    <a:pt x="1203" y="585"/>
                  </a:lnTo>
                  <a:lnTo>
                    <a:pt x="1217" y="624"/>
                  </a:lnTo>
                  <a:lnTo>
                    <a:pt x="1222" y="664"/>
                  </a:lnTo>
                  <a:lnTo>
                    <a:pt x="1220" y="704"/>
                  </a:lnTo>
                  <a:lnTo>
                    <a:pt x="1213" y="744"/>
                  </a:lnTo>
                  <a:lnTo>
                    <a:pt x="1199" y="783"/>
                  </a:lnTo>
                  <a:lnTo>
                    <a:pt x="1180" y="819"/>
                  </a:lnTo>
                  <a:lnTo>
                    <a:pt x="1154" y="852"/>
                  </a:lnTo>
                  <a:lnTo>
                    <a:pt x="1122" y="879"/>
                  </a:lnTo>
                  <a:lnTo>
                    <a:pt x="1086" y="901"/>
                  </a:lnTo>
                  <a:lnTo>
                    <a:pt x="1047" y="919"/>
                  </a:lnTo>
                  <a:lnTo>
                    <a:pt x="1005" y="931"/>
                  </a:lnTo>
                  <a:lnTo>
                    <a:pt x="962" y="940"/>
                  </a:lnTo>
                  <a:lnTo>
                    <a:pt x="918" y="943"/>
                  </a:lnTo>
                  <a:lnTo>
                    <a:pt x="873" y="943"/>
                  </a:lnTo>
                  <a:lnTo>
                    <a:pt x="829" y="938"/>
                  </a:lnTo>
                  <a:lnTo>
                    <a:pt x="787" y="929"/>
                  </a:lnTo>
                  <a:lnTo>
                    <a:pt x="749" y="917"/>
                  </a:lnTo>
                  <a:lnTo>
                    <a:pt x="740" y="914"/>
                  </a:lnTo>
                  <a:lnTo>
                    <a:pt x="742" y="942"/>
                  </a:lnTo>
                  <a:lnTo>
                    <a:pt x="743" y="973"/>
                  </a:lnTo>
                  <a:lnTo>
                    <a:pt x="743" y="1004"/>
                  </a:lnTo>
                  <a:lnTo>
                    <a:pt x="742" y="1034"/>
                  </a:lnTo>
                  <a:lnTo>
                    <a:pt x="736" y="1064"/>
                  </a:lnTo>
                  <a:lnTo>
                    <a:pt x="728" y="1092"/>
                  </a:lnTo>
                  <a:lnTo>
                    <a:pt x="712" y="1116"/>
                  </a:lnTo>
                  <a:lnTo>
                    <a:pt x="691" y="1135"/>
                  </a:lnTo>
                  <a:lnTo>
                    <a:pt x="661" y="1151"/>
                  </a:lnTo>
                  <a:lnTo>
                    <a:pt x="628" y="1163"/>
                  </a:lnTo>
                  <a:lnTo>
                    <a:pt x="593" y="1170"/>
                  </a:lnTo>
                  <a:lnTo>
                    <a:pt x="558" y="1174"/>
                  </a:lnTo>
                  <a:lnTo>
                    <a:pt x="525" y="1174"/>
                  </a:lnTo>
                  <a:lnTo>
                    <a:pt x="489" y="1172"/>
                  </a:lnTo>
                  <a:lnTo>
                    <a:pt x="455" y="1165"/>
                  </a:lnTo>
                  <a:lnTo>
                    <a:pt x="424" y="1151"/>
                  </a:lnTo>
                  <a:lnTo>
                    <a:pt x="394" y="1132"/>
                  </a:lnTo>
                  <a:lnTo>
                    <a:pt x="392" y="1130"/>
                  </a:lnTo>
                  <a:lnTo>
                    <a:pt x="385" y="1132"/>
                  </a:lnTo>
                  <a:lnTo>
                    <a:pt x="377" y="1130"/>
                  </a:lnTo>
                  <a:lnTo>
                    <a:pt x="370" y="1125"/>
                  </a:lnTo>
                  <a:lnTo>
                    <a:pt x="368" y="1114"/>
                  </a:lnTo>
                  <a:lnTo>
                    <a:pt x="368" y="1100"/>
                  </a:lnTo>
                  <a:lnTo>
                    <a:pt x="366" y="1094"/>
                  </a:lnTo>
                  <a:lnTo>
                    <a:pt x="370" y="1087"/>
                  </a:lnTo>
                  <a:lnTo>
                    <a:pt x="375" y="971"/>
                  </a:lnTo>
                  <a:lnTo>
                    <a:pt x="377" y="859"/>
                  </a:lnTo>
                  <a:lnTo>
                    <a:pt x="351" y="872"/>
                  </a:lnTo>
                  <a:lnTo>
                    <a:pt x="314" y="884"/>
                  </a:lnTo>
                  <a:lnTo>
                    <a:pt x="275" y="891"/>
                  </a:lnTo>
                  <a:lnTo>
                    <a:pt x="237" y="893"/>
                  </a:lnTo>
                  <a:lnTo>
                    <a:pt x="199" y="887"/>
                  </a:lnTo>
                  <a:lnTo>
                    <a:pt x="162" y="875"/>
                  </a:lnTo>
                  <a:lnTo>
                    <a:pt x="127" y="856"/>
                  </a:lnTo>
                  <a:lnTo>
                    <a:pt x="89" y="823"/>
                  </a:lnTo>
                  <a:lnTo>
                    <a:pt x="57" y="783"/>
                  </a:lnTo>
                  <a:lnTo>
                    <a:pt x="33" y="739"/>
                  </a:lnTo>
                  <a:lnTo>
                    <a:pt x="14" y="690"/>
                  </a:lnTo>
                  <a:lnTo>
                    <a:pt x="3" y="641"/>
                  </a:lnTo>
                  <a:lnTo>
                    <a:pt x="0" y="599"/>
                  </a:lnTo>
                  <a:lnTo>
                    <a:pt x="0" y="556"/>
                  </a:lnTo>
                  <a:lnTo>
                    <a:pt x="5" y="514"/>
                  </a:lnTo>
                  <a:lnTo>
                    <a:pt x="17" y="473"/>
                  </a:lnTo>
                  <a:lnTo>
                    <a:pt x="35" y="437"/>
                  </a:lnTo>
                  <a:lnTo>
                    <a:pt x="59" y="402"/>
                  </a:lnTo>
                  <a:lnTo>
                    <a:pt x="90" y="372"/>
                  </a:lnTo>
                  <a:lnTo>
                    <a:pt x="127" y="349"/>
                  </a:lnTo>
                  <a:lnTo>
                    <a:pt x="165" y="335"/>
                  </a:lnTo>
                  <a:lnTo>
                    <a:pt x="207" y="327"/>
                  </a:lnTo>
                  <a:lnTo>
                    <a:pt x="249" y="323"/>
                  </a:lnTo>
                  <a:lnTo>
                    <a:pt x="293" y="325"/>
                  </a:lnTo>
                  <a:lnTo>
                    <a:pt x="307" y="327"/>
                  </a:lnTo>
                  <a:lnTo>
                    <a:pt x="303" y="306"/>
                  </a:lnTo>
                  <a:lnTo>
                    <a:pt x="307" y="259"/>
                  </a:lnTo>
                  <a:lnTo>
                    <a:pt x="319" y="213"/>
                  </a:lnTo>
                  <a:lnTo>
                    <a:pt x="338" y="171"/>
                  </a:lnTo>
                  <a:lnTo>
                    <a:pt x="366" y="133"/>
                  </a:lnTo>
                  <a:lnTo>
                    <a:pt x="399" y="98"/>
                  </a:lnTo>
                  <a:lnTo>
                    <a:pt x="438" y="68"/>
                  </a:lnTo>
                  <a:lnTo>
                    <a:pt x="480" y="44"/>
                  </a:lnTo>
                  <a:lnTo>
                    <a:pt x="523" y="23"/>
                  </a:lnTo>
                  <a:lnTo>
                    <a:pt x="558" y="12"/>
                  </a:lnTo>
                  <a:lnTo>
                    <a:pt x="593" y="4"/>
                  </a:lnTo>
                  <a:lnTo>
                    <a:pt x="6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37931" name="Group 43"/>
          <p:cNvGrpSpPr>
            <a:grpSpLocks noChangeAspect="1"/>
          </p:cNvGrpSpPr>
          <p:nvPr/>
        </p:nvGrpSpPr>
        <p:grpSpPr bwMode="auto">
          <a:xfrm>
            <a:off x="4644008" y="2276872"/>
            <a:ext cx="2593639" cy="1728192"/>
            <a:chOff x="0" y="241"/>
            <a:chExt cx="5760" cy="3838"/>
          </a:xfrm>
          <a:effectLst>
            <a:outerShdw blurRad="50800" dist="38100" dir="2700000" algn="tl" rotWithShape="0">
              <a:prstClr val="black">
                <a:alpha val="40000"/>
              </a:prstClr>
            </a:outerShdw>
          </a:effectLst>
        </p:grpSpPr>
        <p:sp>
          <p:nvSpPr>
            <p:cNvPr id="37930" name="AutoShape 42"/>
            <p:cNvSpPr>
              <a:spLocks noChangeAspect="1" noChangeArrowheads="1" noTextEdit="1"/>
            </p:cNvSpPr>
            <p:nvPr/>
          </p:nvSpPr>
          <p:spPr bwMode="auto">
            <a:xfrm>
              <a:off x="0" y="241"/>
              <a:ext cx="5760" cy="38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33" name="Freeform 45"/>
            <p:cNvSpPr>
              <a:spLocks noEditPoints="1"/>
            </p:cNvSpPr>
            <p:nvPr/>
          </p:nvSpPr>
          <p:spPr bwMode="auto">
            <a:xfrm>
              <a:off x="4737" y="3640"/>
              <a:ext cx="536" cy="439"/>
            </a:xfrm>
            <a:custGeom>
              <a:avLst/>
              <a:gdLst/>
              <a:ahLst/>
              <a:cxnLst>
                <a:cxn ang="0">
                  <a:pos x="278" y="42"/>
                </a:cxn>
                <a:cxn ang="0">
                  <a:pos x="155" y="74"/>
                </a:cxn>
                <a:cxn ang="0">
                  <a:pos x="106" y="95"/>
                </a:cxn>
                <a:cxn ang="0">
                  <a:pos x="63" y="126"/>
                </a:cxn>
                <a:cxn ang="0">
                  <a:pos x="37" y="168"/>
                </a:cxn>
                <a:cxn ang="0">
                  <a:pos x="35" y="203"/>
                </a:cxn>
                <a:cxn ang="0">
                  <a:pos x="103" y="273"/>
                </a:cxn>
                <a:cxn ang="0">
                  <a:pos x="216" y="402"/>
                </a:cxn>
                <a:cxn ang="0">
                  <a:pos x="293" y="378"/>
                </a:cxn>
                <a:cxn ang="0">
                  <a:pos x="386" y="353"/>
                </a:cxn>
                <a:cxn ang="0">
                  <a:pos x="436" y="332"/>
                </a:cxn>
                <a:cxn ang="0">
                  <a:pos x="478" y="301"/>
                </a:cxn>
                <a:cxn ang="0">
                  <a:pos x="501" y="256"/>
                </a:cxn>
                <a:cxn ang="0">
                  <a:pos x="498" y="180"/>
                </a:cxn>
                <a:cxn ang="0">
                  <a:pos x="475" y="88"/>
                </a:cxn>
                <a:cxn ang="0">
                  <a:pos x="457" y="48"/>
                </a:cxn>
                <a:cxn ang="0">
                  <a:pos x="450" y="44"/>
                </a:cxn>
                <a:cxn ang="0">
                  <a:pos x="445" y="42"/>
                </a:cxn>
                <a:cxn ang="0">
                  <a:pos x="405" y="35"/>
                </a:cxn>
                <a:cxn ang="0">
                  <a:pos x="346" y="0"/>
                </a:cxn>
                <a:cxn ang="0">
                  <a:pos x="447" y="7"/>
                </a:cxn>
                <a:cxn ang="0">
                  <a:pos x="478" y="21"/>
                </a:cxn>
                <a:cxn ang="0">
                  <a:pos x="496" y="49"/>
                </a:cxn>
                <a:cxn ang="0">
                  <a:pos x="522" y="131"/>
                </a:cxn>
                <a:cxn ang="0">
                  <a:pos x="536" y="217"/>
                </a:cxn>
                <a:cxn ang="0">
                  <a:pos x="526" y="291"/>
                </a:cxn>
                <a:cxn ang="0">
                  <a:pos x="492" y="339"/>
                </a:cxn>
                <a:cxn ang="0">
                  <a:pos x="438" y="373"/>
                </a:cxn>
                <a:cxn ang="0">
                  <a:pos x="309" y="411"/>
                </a:cxn>
                <a:cxn ang="0">
                  <a:pos x="248" y="427"/>
                </a:cxn>
                <a:cxn ang="0">
                  <a:pos x="218" y="439"/>
                </a:cxn>
                <a:cxn ang="0">
                  <a:pos x="204" y="437"/>
                </a:cxn>
                <a:cxn ang="0">
                  <a:pos x="138" y="367"/>
                </a:cxn>
                <a:cxn ang="0">
                  <a:pos x="26" y="243"/>
                </a:cxn>
                <a:cxn ang="0">
                  <a:pos x="9" y="231"/>
                </a:cxn>
                <a:cxn ang="0">
                  <a:pos x="2" y="165"/>
                </a:cxn>
                <a:cxn ang="0">
                  <a:pos x="30" y="111"/>
                </a:cxn>
                <a:cxn ang="0">
                  <a:pos x="77" y="72"/>
                </a:cxn>
                <a:cxn ang="0">
                  <a:pos x="134" y="44"/>
                </a:cxn>
                <a:cxn ang="0">
                  <a:pos x="192" y="27"/>
                </a:cxn>
                <a:cxn ang="0">
                  <a:pos x="293" y="6"/>
                </a:cxn>
              </a:cxnLst>
              <a:rect l="0" t="0" r="r" b="b"/>
              <a:pathLst>
                <a:path w="536" h="439">
                  <a:moveTo>
                    <a:pt x="342" y="35"/>
                  </a:moveTo>
                  <a:lnTo>
                    <a:pt x="278" y="42"/>
                  </a:lnTo>
                  <a:lnTo>
                    <a:pt x="216" y="55"/>
                  </a:lnTo>
                  <a:lnTo>
                    <a:pt x="155" y="74"/>
                  </a:lnTo>
                  <a:lnTo>
                    <a:pt x="131" y="83"/>
                  </a:lnTo>
                  <a:lnTo>
                    <a:pt x="106" y="95"/>
                  </a:lnTo>
                  <a:lnTo>
                    <a:pt x="84" y="109"/>
                  </a:lnTo>
                  <a:lnTo>
                    <a:pt x="63" y="126"/>
                  </a:lnTo>
                  <a:lnTo>
                    <a:pt x="47" y="145"/>
                  </a:lnTo>
                  <a:lnTo>
                    <a:pt x="37" y="168"/>
                  </a:lnTo>
                  <a:lnTo>
                    <a:pt x="33" y="194"/>
                  </a:lnTo>
                  <a:lnTo>
                    <a:pt x="35" y="203"/>
                  </a:lnTo>
                  <a:lnTo>
                    <a:pt x="40" y="207"/>
                  </a:lnTo>
                  <a:lnTo>
                    <a:pt x="103" y="273"/>
                  </a:lnTo>
                  <a:lnTo>
                    <a:pt x="162" y="343"/>
                  </a:lnTo>
                  <a:lnTo>
                    <a:pt x="216" y="402"/>
                  </a:lnTo>
                  <a:lnTo>
                    <a:pt x="248" y="390"/>
                  </a:lnTo>
                  <a:lnTo>
                    <a:pt x="293" y="378"/>
                  </a:lnTo>
                  <a:lnTo>
                    <a:pt x="340" y="366"/>
                  </a:lnTo>
                  <a:lnTo>
                    <a:pt x="386" y="353"/>
                  </a:lnTo>
                  <a:lnTo>
                    <a:pt x="412" y="343"/>
                  </a:lnTo>
                  <a:lnTo>
                    <a:pt x="436" y="332"/>
                  </a:lnTo>
                  <a:lnTo>
                    <a:pt x="459" y="319"/>
                  </a:lnTo>
                  <a:lnTo>
                    <a:pt x="478" y="301"/>
                  </a:lnTo>
                  <a:lnTo>
                    <a:pt x="492" y="282"/>
                  </a:lnTo>
                  <a:lnTo>
                    <a:pt x="501" y="256"/>
                  </a:lnTo>
                  <a:lnTo>
                    <a:pt x="503" y="226"/>
                  </a:lnTo>
                  <a:lnTo>
                    <a:pt x="498" y="180"/>
                  </a:lnTo>
                  <a:lnTo>
                    <a:pt x="487" y="133"/>
                  </a:lnTo>
                  <a:lnTo>
                    <a:pt x="475" y="88"/>
                  </a:lnTo>
                  <a:lnTo>
                    <a:pt x="459" y="48"/>
                  </a:lnTo>
                  <a:lnTo>
                    <a:pt x="457" y="48"/>
                  </a:lnTo>
                  <a:lnTo>
                    <a:pt x="454" y="44"/>
                  </a:lnTo>
                  <a:lnTo>
                    <a:pt x="450" y="44"/>
                  </a:lnTo>
                  <a:lnTo>
                    <a:pt x="447" y="42"/>
                  </a:lnTo>
                  <a:lnTo>
                    <a:pt x="445" y="42"/>
                  </a:lnTo>
                  <a:lnTo>
                    <a:pt x="426" y="39"/>
                  </a:lnTo>
                  <a:lnTo>
                    <a:pt x="405" y="35"/>
                  </a:lnTo>
                  <a:lnTo>
                    <a:pt x="342" y="35"/>
                  </a:lnTo>
                  <a:close/>
                  <a:moveTo>
                    <a:pt x="346" y="0"/>
                  </a:moveTo>
                  <a:lnTo>
                    <a:pt x="396" y="0"/>
                  </a:lnTo>
                  <a:lnTo>
                    <a:pt x="447" y="7"/>
                  </a:lnTo>
                  <a:lnTo>
                    <a:pt x="464" y="13"/>
                  </a:lnTo>
                  <a:lnTo>
                    <a:pt x="478" y="21"/>
                  </a:lnTo>
                  <a:lnTo>
                    <a:pt x="489" y="32"/>
                  </a:lnTo>
                  <a:lnTo>
                    <a:pt x="496" y="49"/>
                  </a:lnTo>
                  <a:lnTo>
                    <a:pt x="510" y="90"/>
                  </a:lnTo>
                  <a:lnTo>
                    <a:pt x="522" y="131"/>
                  </a:lnTo>
                  <a:lnTo>
                    <a:pt x="533" y="173"/>
                  </a:lnTo>
                  <a:lnTo>
                    <a:pt x="536" y="217"/>
                  </a:lnTo>
                  <a:lnTo>
                    <a:pt x="534" y="259"/>
                  </a:lnTo>
                  <a:lnTo>
                    <a:pt x="526" y="291"/>
                  </a:lnTo>
                  <a:lnTo>
                    <a:pt x="512" y="319"/>
                  </a:lnTo>
                  <a:lnTo>
                    <a:pt x="492" y="339"/>
                  </a:lnTo>
                  <a:lnTo>
                    <a:pt x="468" y="357"/>
                  </a:lnTo>
                  <a:lnTo>
                    <a:pt x="438" y="373"/>
                  </a:lnTo>
                  <a:lnTo>
                    <a:pt x="409" y="385"/>
                  </a:lnTo>
                  <a:lnTo>
                    <a:pt x="309" y="411"/>
                  </a:lnTo>
                  <a:lnTo>
                    <a:pt x="278" y="418"/>
                  </a:lnTo>
                  <a:lnTo>
                    <a:pt x="248" y="427"/>
                  </a:lnTo>
                  <a:lnTo>
                    <a:pt x="222" y="437"/>
                  </a:lnTo>
                  <a:lnTo>
                    <a:pt x="218" y="439"/>
                  </a:lnTo>
                  <a:lnTo>
                    <a:pt x="208" y="439"/>
                  </a:lnTo>
                  <a:lnTo>
                    <a:pt x="204" y="437"/>
                  </a:lnTo>
                  <a:lnTo>
                    <a:pt x="201" y="434"/>
                  </a:lnTo>
                  <a:lnTo>
                    <a:pt x="138" y="367"/>
                  </a:lnTo>
                  <a:lnTo>
                    <a:pt x="79" y="298"/>
                  </a:lnTo>
                  <a:lnTo>
                    <a:pt x="26" y="243"/>
                  </a:lnTo>
                  <a:lnTo>
                    <a:pt x="16" y="240"/>
                  </a:lnTo>
                  <a:lnTo>
                    <a:pt x="9" y="231"/>
                  </a:lnTo>
                  <a:lnTo>
                    <a:pt x="0" y="198"/>
                  </a:lnTo>
                  <a:lnTo>
                    <a:pt x="2" y="165"/>
                  </a:lnTo>
                  <a:lnTo>
                    <a:pt x="12" y="137"/>
                  </a:lnTo>
                  <a:lnTo>
                    <a:pt x="30" y="111"/>
                  </a:lnTo>
                  <a:lnTo>
                    <a:pt x="52" y="90"/>
                  </a:lnTo>
                  <a:lnTo>
                    <a:pt x="77" y="72"/>
                  </a:lnTo>
                  <a:lnTo>
                    <a:pt x="105" y="56"/>
                  </a:lnTo>
                  <a:lnTo>
                    <a:pt x="134" y="44"/>
                  </a:lnTo>
                  <a:lnTo>
                    <a:pt x="164" y="35"/>
                  </a:lnTo>
                  <a:lnTo>
                    <a:pt x="192" y="27"/>
                  </a:lnTo>
                  <a:lnTo>
                    <a:pt x="241" y="14"/>
                  </a:lnTo>
                  <a:lnTo>
                    <a:pt x="293" y="6"/>
                  </a:lnTo>
                  <a:lnTo>
                    <a:pt x="3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34" name="Freeform 46"/>
            <p:cNvSpPr>
              <a:spLocks/>
            </p:cNvSpPr>
            <p:nvPr/>
          </p:nvSpPr>
          <p:spPr bwMode="auto">
            <a:xfrm>
              <a:off x="4786" y="3714"/>
              <a:ext cx="407" cy="178"/>
            </a:xfrm>
            <a:custGeom>
              <a:avLst/>
              <a:gdLst/>
              <a:ahLst/>
              <a:cxnLst>
                <a:cxn ang="0">
                  <a:pos x="389" y="0"/>
                </a:cxn>
                <a:cxn ang="0">
                  <a:pos x="394" y="0"/>
                </a:cxn>
                <a:cxn ang="0">
                  <a:pos x="398" y="2"/>
                </a:cxn>
                <a:cxn ang="0">
                  <a:pos x="403" y="5"/>
                </a:cxn>
                <a:cxn ang="0">
                  <a:pos x="405" y="9"/>
                </a:cxn>
                <a:cxn ang="0">
                  <a:pos x="407" y="14"/>
                </a:cxn>
                <a:cxn ang="0">
                  <a:pos x="407" y="24"/>
                </a:cxn>
                <a:cxn ang="0">
                  <a:pos x="403" y="30"/>
                </a:cxn>
                <a:cxn ang="0">
                  <a:pos x="372" y="63"/>
                </a:cxn>
                <a:cxn ang="0">
                  <a:pos x="335" y="94"/>
                </a:cxn>
                <a:cxn ang="0">
                  <a:pos x="293" y="120"/>
                </a:cxn>
                <a:cxn ang="0">
                  <a:pos x="248" y="143"/>
                </a:cxn>
                <a:cxn ang="0">
                  <a:pos x="201" y="162"/>
                </a:cxn>
                <a:cxn ang="0">
                  <a:pos x="152" y="173"/>
                </a:cxn>
                <a:cxn ang="0">
                  <a:pos x="103" y="178"/>
                </a:cxn>
                <a:cxn ang="0">
                  <a:pos x="56" y="176"/>
                </a:cxn>
                <a:cxn ang="0">
                  <a:pos x="10" y="166"/>
                </a:cxn>
                <a:cxn ang="0">
                  <a:pos x="2" y="159"/>
                </a:cxn>
                <a:cxn ang="0">
                  <a:pos x="0" y="148"/>
                </a:cxn>
                <a:cxn ang="0">
                  <a:pos x="3" y="140"/>
                </a:cxn>
                <a:cxn ang="0">
                  <a:pos x="10" y="133"/>
                </a:cxn>
                <a:cxn ang="0">
                  <a:pos x="21" y="133"/>
                </a:cxn>
                <a:cxn ang="0">
                  <a:pos x="63" y="143"/>
                </a:cxn>
                <a:cxn ang="0">
                  <a:pos x="106" y="145"/>
                </a:cxn>
                <a:cxn ang="0">
                  <a:pos x="152" y="140"/>
                </a:cxn>
                <a:cxn ang="0">
                  <a:pos x="195" y="127"/>
                </a:cxn>
                <a:cxn ang="0">
                  <a:pos x="239" y="112"/>
                </a:cxn>
                <a:cxn ang="0">
                  <a:pos x="279" y="89"/>
                </a:cxn>
                <a:cxn ang="0">
                  <a:pos x="318" y="64"/>
                </a:cxn>
                <a:cxn ang="0">
                  <a:pos x="351" y="37"/>
                </a:cxn>
                <a:cxn ang="0">
                  <a:pos x="380" y="5"/>
                </a:cxn>
                <a:cxn ang="0">
                  <a:pos x="386" y="2"/>
                </a:cxn>
                <a:cxn ang="0">
                  <a:pos x="389" y="0"/>
                </a:cxn>
              </a:cxnLst>
              <a:rect l="0" t="0" r="r" b="b"/>
              <a:pathLst>
                <a:path w="407" h="178">
                  <a:moveTo>
                    <a:pt x="389" y="0"/>
                  </a:moveTo>
                  <a:lnTo>
                    <a:pt x="394" y="0"/>
                  </a:lnTo>
                  <a:lnTo>
                    <a:pt x="398" y="2"/>
                  </a:lnTo>
                  <a:lnTo>
                    <a:pt x="403" y="5"/>
                  </a:lnTo>
                  <a:lnTo>
                    <a:pt x="405" y="9"/>
                  </a:lnTo>
                  <a:lnTo>
                    <a:pt x="407" y="14"/>
                  </a:lnTo>
                  <a:lnTo>
                    <a:pt x="407" y="24"/>
                  </a:lnTo>
                  <a:lnTo>
                    <a:pt x="403" y="30"/>
                  </a:lnTo>
                  <a:lnTo>
                    <a:pt x="372" y="63"/>
                  </a:lnTo>
                  <a:lnTo>
                    <a:pt x="335" y="94"/>
                  </a:lnTo>
                  <a:lnTo>
                    <a:pt x="293" y="120"/>
                  </a:lnTo>
                  <a:lnTo>
                    <a:pt x="248" y="143"/>
                  </a:lnTo>
                  <a:lnTo>
                    <a:pt x="201" y="162"/>
                  </a:lnTo>
                  <a:lnTo>
                    <a:pt x="152" y="173"/>
                  </a:lnTo>
                  <a:lnTo>
                    <a:pt x="103" y="178"/>
                  </a:lnTo>
                  <a:lnTo>
                    <a:pt x="56" y="176"/>
                  </a:lnTo>
                  <a:lnTo>
                    <a:pt x="10" y="166"/>
                  </a:lnTo>
                  <a:lnTo>
                    <a:pt x="2" y="159"/>
                  </a:lnTo>
                  <a:lnTo>
                    <a:pt x="0" y="148"/>
                  </a:lnTo>
                  <a:lnTo>
                    <a:pt x="3" y="140"/>
                  </a:lnTo>
                  <a:lnTo>
                    <a:pt x="10" y="133"/>
                  </a:lnTo>
                  <a:lnTo>
                    <a:pt x="21" y="133"/>
                  </a:lnTo>
                  <a:lnTo>
                    <a:pt x="63" y="143"/>
                  </a:lnTo>
                  <a:lnTo>
                    <a:pt x="106" y="145"/>
                  </a:lnTo>
                  <a:lnTo>
                    <a:pt x="152" y="140"/>
                  </a:lnTo>
                  <a:lnTo>
                    <a:pt x="195" y="127"/>
                  </a:lnTo>
                  <a:lnTo>
                    <a:pt x="239" y="112"/>
                  </a:lnTo>
                  <a:lnTo>
                    <a:pt x="279" y="89"/>
                  </a:lnTo>
                  <a:lnTo>
                    <a:pt x="318" y="64"/>
                  </a:lnTo>
                  <a:lnTo>
                    <a:pt x="351" y="37"/>
                  </a:lnTo>
                  <a:lnTo>
                    <a:pt x="380" y="5"/>
                  </a:lnTo>
                  <a:lnTo>
                    <a:pt x="386" y="2"/>
                  </a:lnTo>
                  <a:lnTo>
                    <a:pt x="3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36" name="Freeform 48"/>
            <p:cNvSpPr>
              <a:spLocks/>
            </p:cNvSpPr>
            <p:nvPr/>
          </p:nvSpPr>
          <p:spPr bwMode="auto">
            <a:xfrm>
              <a:off x="4693" y="2267"/>
              <a:ext cx="358" cy="159"/>
            </a:xfrm>
            <a:custGeom>
              <a:avLst/>
              <a:gdLst/>
              <a:ahLst/>
              <a:cxnLst>
                <a:cxn ang="0">
                  <a:pos x="337" y="0"/>
                </a:cxn>
                <a:cxn ang="0">
                  <a:pos x="346" y="1"/>
                </a:cxn>
                <a:cxn ang="0">
                  <a:pos x="355" y="7"/>
                </a:cxn>
                <a:cxn ang="0">
                  <a:pos x="358" y="14"/>
                </a:cxn>
                <a:cxn ang="0">
                  <a:pos x="358" y="21"/>
                </a:cxn>
                <a:cxn ang="0">
                  <a:pos x="355" y="28"/>
                </a:cxn>
                <a:cxn ang="0">
                  <a:pos x="346" y="31"/>
                </a:cxn>
                <a:cxn ang="0">
                  <a:pos x="288" y="36"/>
                </a:cxn>
                <a:cxn ang="0">
                  <a:pos x="229" y="36"/>
                </a:cxn>
                <a:cxn ang="0">
                  <a:pos x="170" y="40"/>
                </a:cxn>
                <a:cxn ang="0">
                  <a:pos x="138" y="43"/>
                </a:cxn>
                <a:cxn ang="0">
                  <a:pos x="105" y="50"/>
                </a:cxn>
                <a:cxn ang="0">
                  <a:pos x="74" y="64"/>
                </a:cxn>
                <a:cxn ang="0">
                  <a:pos x="56" y="73"/>
                </a:cxn>
                <a:cxn ang="0">
                  <a:pos x="46" y="82"/>
                </a:cxn>
                <a:cxn ang="0">
                  <a:pos x="37" y="89"/>
                </a:cxn>
                <a:cxn ang="0">
                  <a:pos x="35" y="96"/>
                </a:cxn>
                <a:cxn ang="0">
                  <a:pos x="42" y="103"/>
                </a:cxn>
                <a:cxn ang="0">
                  <a:pos x="53" y="106"/>
                </a:cxn>
                <a:cxn ang="0">
                  <a:pos x="67" y="110"/>
                </a:cxn>
                <a:cxn ang="0">
                  <a:pos x="75" y="112"/>
                </a:cxn>
                <a:cxn ang="0">
                  <a:pos x="110" y="117"/>
                </a:cxn>
                <a:cxn ang="0">
                  <a:pos x="143" y="120"/>
                </a:cxn>
                <a:cxn ang="0">
                  <a:pos x="210" y="124"/>
                </a:cxn>
                <a:cxn ang="0">
                  <a:pos x="274" y="124"/>
                </a:cxn>
                <a:cxn ang="0">
                  <a:pos x="285" y="127"/>
                </a:cxn>
                <a:cxn ang="0">
                  <a:pos x="290" y="136"/>
                </a:cxn>
                <a:cxn ang="0">
                  <a:pos x="290" y="146"/>
                </a:cxn>
                <a:cxn ang="0">
                  <a:pos x="285" y="155"/>
                </a:cxn>
                <a:cxn ang="0">
                  <a:pos x="274" y="159"/>
                </a:cxn>
                <a:cxn ang="0">
                  <a:pos x="219" y="159"/>
                </a:cxn>
                <a:cxn ang="0">
                  <a:pos x="161" y="157"/>
                </a:cxn>
                <a:cxn ang="0">
                  <a:pos x="105" y="150"/>
                </a:cxn>
                <a:cxn ang="0">
                  <a:pos x="89" y="148"/>
                </a:cxn>
                <a:cxn ang="0">
                  <a:pos x="72" y="146"/>
                </a:cxn>
                <a:cxn ang="0">
                  <a:pos x="33" y="136"/>
                </a:cxn>
                <a:cxn ang="0">
                  <a:pos x="18" y="127"/>
                </a:cxn>
                <a:cxn ang="0">
                  <a:pos x="6" y="113"/>
                </a:cxn>
                <a:cxn ang="0">
                  <a:pos x="0" y="98"/>
                </a:cxn>
                <a:cxn ang="0">
                  <a:pos x="4" y="77"/>
                </a:cxn>
                <a:cxn ang="0">
                  <a:pos x="18" y="59"/>
                </a:cxn>
                <a:cxn ang="0">
                  <a:pos x="37" y="43"/>
                </a:cxn>
                <a:cxn ang="0">
                  <a:pos x="58" y="31"/>
                </a:cxn>
                <a:cxn ang="0">
                  <a:pos x="82" y="22"/>
                </a:cxn>
                <a:cxn ang="0">
                  <a:pos x="103" y="15"/>
                </a:cxn>
                <a:cxn ang="0">
                  <a:pos x="123" y="12"/>
                </a:cxn>
                <a:cxn ang="0">
                  <a:pos x="177" y="7"/>
                </a:cxn>
                <a:cxn ang="0">
                  <a:pos x="231" y="5"/>
                </a:cxn>
                <a:cxn ang="0">
                  <a:pos x="285" y="5"/>
                </a:cxn>
                <a:cxn ang="0">
                  <a:pos x="337" y="0"/>
                </a:cxn>
              </a:cxnLst>
              <a:rect l="0" t="0" r="r" b="b"/>
              <a:pathLst>
                <a:path w="358" h="159">
                  <a:moveTo>
                    <a:pt x="337" y="0"/>
                  </a:moveTo>
                  <a:lnTo>
                    <a:pt x="346" y="1"/>
                  </a:lnTo>
                  <a:lnTo>
                    <a:pt x="355" y="7"/>
                  </a:lnTo>
                  <a:lnTo>
                    <a:pt x="358" y="14"/>
                  </a:lnTo>
                  <a:lnTo>
                    <a:pt x="358" y="21"/>
                  </a:lnTo>
                  <a:lnTo>
                    <a:pt x="355" y="28"/>
                  </a:lnTo>
                  <a:lnTo>
                    <a:pt x="346" y="31"/>
                  </a:lnTo>
                  <a:lnTo>
                    <a:pt x="288" y="36"/>
                  </a:lnTo>
                  <a:lnTo>
                    <a:pt x="229" y="36"/>
                  </a:lnTo>
                  <a:lnTo>
                    <a:pt x="170" y="40"/>
                  </a:lnTo>
                  <a:lnTo>
                    <a:pt x="138" y="43"/>
                  </a:lnTo>
                  <a:lnTo>
                    <a:pt x="105" y="50"/>
                  </a:lnTo>
                  <a:lnTo>
                    <a:pt x="74" y="64"/>
                  </a:lnTo>
                  <a:lnTo>
                    <a:pt x="56" y="73"/>
                  </a:lnTo>
                  <a:lnTo>
                    <a:pt x="46" y="82"/>
                  </a:lnTo>
                  <a:lnTo>
                    <a:pt x="37" y="89"/>
                  </a:lnTo>
                  <a:lnTo>
                    <a:pt x="35" y="96"/>
                  </a:lnTo>
                  <a:lnTo>
                    <a:pt x="42" y="103"/>
                  </a:lnTo>
                  <a:lnTo>
                    <a:pt x="53" y="106"/>
                  </a:lnTo>
                  <a:lnTo>
                    <a:pt x="67" y="110"/>
                  </a:lnTo>
                  <a:lnTo>
                    <a:pt x="75" y="112"/>
                  </a:lnTo>
                  <a:lnTo>
                    <a:pt x="110" y="117"/>
                  </a:lnTo>
                  <a:lnTo>
                    <a:pt x="143" y="120"/>
                  </a:lnTo>
                  <a:lnTo>
                    <a:pt x="210" y="124"/>
                  </a:lnTo>
                  <a:lnTo>
                    <a:pt x="274" y="124"/>
                  </a:lnTo>
                  <a:lnTo>
                    <a:pt x="285" y="127"/>
                  </a:lnTo>
                  <a:lnTo>
                    <a:pt x="290" y="136"/>
                  </a:lnTo>
                  <a:lnTo>
                    <a:pt x="290" y="146"/>
                  </a:lnTo>
                  <a:lnTo>
                    <a:pt x="285" y="155"/>
                  </a:lnTo>
                  <a:lnTo>
                    <a:pt x="274" y="159"/>
                  </a:lnTo>
                  <a:lnTo>
                    <a:pt x="219" y="159"/>
                  </a:lnTo>
                  <a:lnTo>
                    <a:pt x="161" y="157"/>
                  </a:lnTo>
                  <a:lnTo>
                    <a:pt x="105" y="150"/>
                  </a:lnTo>
                  <a:lnTo>
                    <a:pt x="89" y="148"/>
                  </a:lnTo>
                  <a:lnTo>
                    <a:pt x="72" y="146"/>
                  </a:lnTo>
                  <a:lnTo>
                    <a:pt x="33" y="136"/>
                  </a:lnTo>
                  <a:lnTo>
                    <a:pt x="18" y="127"/>
                  </a:lnTo>
                  <a:lnTo>
                    <a:pt x="6" y="113"/>
                  </a:lnTo>
                  <a:lnTo>
                    <a:pt x="0" y="98"/>
                  </a:lnTo>
                  <a:lnTo>
                    <a:pt x="4" y="77"/>
                  </a:lnTo>
                  <a:lnTo>
                    <a:pt x="18" y="59"/>
                  </a:lnTo>
                  <a:lnTo>
                    <a:pt x="37" y="43"/>
                  </a:lnTo>
                  <a:lnTo>
                    <a:pt x="58" y="31"/>
                  </a:lnTo>
                  <a:lnTo>
                    <a:pt x="82" y="22"/>
                  </a:lnTo>
                  <a:lnTo>
                    <a:pt x="103" y="15"/>
                  </a:lnTo>
                  <a:lnTo>
                    <a:pt x="123" y="12"/>
                  </a:lnTo>
                  <a:lnTo>
                    <a:pt x="177" y="7"/>
                  </a:lnTo>
                  <a:lnTo>
                    <a:pt x="231" y="5"/>
                  </a:lnTo>
                  <a:lnTo>
                    <a:pt x="285" y="5"/>
                  </a:lnTo>
                  <a:lnTo>
                    <a:pt x="3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37" name="Freeform 49"/>
            <p:cNvSpPr>
              <a:spLocks/>
            </p:cNvSpPr>
            <p:nvPr/>
          </p:nvSpPr>
          <p:spPr bwMode="auto">
            <a:xfrm>
              <a:off x="4257" y="2440"/>
              <a:ext cx="440" cy="206"/>
            </a:xfrm>
            <a:custGeom>
              <a:avLst/>
              <a:gdLst/>
              <a:ahLst/>
              <a:cxnLst>
                <a:cxn ang="0">
                  <a:pos x="145" y="0"/>
                </a:cxn>
                <a:cxn ang="0">
                  <a:pos x="202" y="5"/>
                </a:cxn>
                <a:cxn ang="0">
                  <a:pos x="256" y="15"/>
                </a:cxn>
                <a:cxn ang="0">
                  <a:pos x="309" y="29"/>
                </a:cxn>
                <a:cxn ang="0">
                  <a:pos x="328" y="35"/>
                </a:cxn>
                <a:cxn ang="0">
                  <a:pos x="351" y="42"/>
                </a:cxn>
                <a:cxn ang="0">
                  <a:pos x="373" y="50"/>
                </a:cxn>
                <a:cxn ang="0">
                  <a:pos x="396" y="63"/>
                </a:cxn>
                <a:cxn ang="0">
                  <a:pos x="415" y="77"/>
                </a:cxn>
                <a:cxn ang="0">
                  <a:pos x="431" y="92"/>
                </a:cxn>
                <a:cxn ang="0">
                  <a:pos x="440" y="112"/>
                </a:cxn>
                <a:cxn ang="0">
                  <a:pos x="440" y="134"/>
                </a:cxn>
                <a:cxn ang="0">
                  <a:pos x="431" y="157"/>
                </a:cxn>
                <a:cxn ang="0">
                  <a:pos x="417" y="173"/>
                </a:cxn>
                <a:cxn ang="0">
                  <a:pos x="400" y="187"/>
                </a:cxn>
                <a:cxn ang="0">
                  <a:pos x="377" y="195"/>
                </a:cxn>
                <a:cxn ang="0">
                  <a:pos x="353" y="201"/>
                </a:cxn>
                <a:cxn ang="0">
                  <a:pos x="328" y="204"/>
                </a:cxn>
                <a:cxn ang="0">
                  <a:pos x="304" y="206"/>
                </a:cxn>
                <a:cxn ang="0">
                  <a:pos x="260" y="206"/>
                </a:cxn>
                <a:cxn ang="0">
                  <a:pos x="178" y="201"/>
                </a:cxn>
                <a:cxn ang="0">
                  <a:pos x="98" y="192"/>
                </a:cxn>
                <a:cxn ang="0">
                  <a:pos x="16" y="187"/>
                </a:cxn>
                <a:cxn ang="0">
                  <a:pos x="5" y="183"/>
                </a:cxn>
                <a:cxn ang="0">
                  <a:pos x="0" y="174"/>
                </a:cxn>
                <a:cxn ang="0">
                  <a:pos x="0" y="164"/>
                </a:cxn>
                <a:cxn ang="0">
                  <a:pos x="5" y="155"/>
                </a:cxn>
                <a:cxn ang="0">
                  <a:pos x="16" y="152"/>
                </a:cxn>
                <a:cxn ang="0">
                  <a:pos x="84" y="157"/>
                </a:cxn>
                <a:cxn ang="0">
                  <a:pos x="153" y="164"/>
                </a:cxn>
                <a:cxn ang="0">
                  <a:pos x="222" y="171"/>
                </a:cxn>
                <a:cxn ang="0">
                  <a:pos x="262" y="173"/>
                </a:cxn>
                <a:cxn ang="0">
                  <a:pos x="300" y="173"/>
                </a:cxn>
                <a:cxn ang="0">
                  <a:pos x="340" y="167"/>
                </a:cxn>
                <a:cxn ang="0">
                  <a:pos x="354" y="164"/>
                </a:cxn>
                <a:cxn ang="0">
                  <a:pos x="370" y="160"/>
                </a:cxn>
                <a:cxn ang="0">
                  <a:pos x="386" y="155"/>
                </a:cxn>
                <a:cxn ang="0">
                  <a:pos x="398" y="145"/>
                </a:cxn>
                <a:cxn ang="0">
                  <a:pos x="405" y="133"/>
                </a:cxn>
                <a:cxn ang="0">
                  <a:pos x="405" y="117"/>
                </a:cxn>
                <a:cxn ang="0">
                  <a:pos x="396" y="103"/>
                </a:cxn>
                <a:cxn ang="0">
                  <a:pos x="382" y="92"/>
                </a:cxn>
                <a:cxn ang="0">
                  <a:pos x="363" y="82"/>
                </a:cxn>
                <a:cxn ang="0">
                  <a:pos x="340" y="73"/>
                </a:cxn>
                <a:cxn ang="0">
                  <a:pos x="318" y="66"/>
                </a:cxn>
                <a:cxn ang="0">
                  <a:pos x="297" y="61"/>
                </a:cxn>
                <a:cxn ang="0">
                  <a:pos x="279" y="56"/>
                </a:cxn>
                <a:cxn ang="0">
                  <a:pos x="267" y="54"/>
                </a:cxn>
                <a:cxn ang="0">
                  <a:pos x="223" y="45"/>
                </a:cxn>
                <a:cxn ang="0">
                  <a:pos x="180" y="38"/>
                </a:cxn>
                <a:cxn ang="0">
                  <a:pos x="134" y="35"/>
                </a:cxn>
                <a:cxn ang="0">
                  <a:pos x="91" y="36"/>
                </a:cxn>
                <a:cxn ang="0">
                  <a:pos x="80" y="33"/>
                </a:cxn>
                <a:cxn ang="0">
                  <a:pos x="75" y="26"/>
                </a:cxn>
                <a:cxn ang="0">
                  <a:pos x="75" y="15"/>
                </a:cxn>
                <a:cxn ang="0">
                  <a:pos x="80" y="7"/>
                </a:cxn>
                <a:cxn ang="0">
                  <a:pos x="91" y="1"/>
                </a:cxn>
                <a:cxn ang="0">
                  <a:pos x="145" y="0"/>
                </a:cxn>
              </a:cxnLst>
              <a:rect l="0" t="0" r="r" b="b"/>
              <a:pathLst>
                <a:path w="440" h="206">
                  <a:moveTo>
                    <a:pt x="145" y="0"/>
                  </a:moveTo>
                  <a:lnTo>
                    <a:pt x="202" y="5"/>
                  </a:lnTo>
                  <a:lnTo>
                    <a:pt x="256" y="15"/>
                  </a:lnTo>
                  <a:lnTo>
                    <a:pt x="309" y="29"/>
                  </a:lnTo>
                  <a:lnTo>
                    <a:pt x="328" y="35"/>
                  </a:lnTo>
                  <a:lnTo>
                    <a:pt x="351" y="42"/>
                  </a:lnTo>
                  <a:lnTo>
                    <a:pt x="373" y="50"/>
                  </a:lnTo>
                  <a:lnTo>
                    <a:pt x="396" y="63"/>
                  </a:lnTo>
                  <a:lnTo>
                    <a:pt x="415" y="77"/>
                  </a:lnTo>
                  <a:lnTo>
                    <a:pt x="431" y="92"/>
                  </a:lnTo>
                  <a:lnTo>
                    <a:pt x="440" y="112"/>
                  </a:lnTo>
                  <a:lnTo>
                    <a:pt x="440" y="134"/>
                  </a:lnTo>
                  <a:lnTo>
                    <a:pt x="431" y="157"/>
                  </a:lnTo>
                  <a:lnTo>
                    <a:pt x="417" y="173"/>
                  </a:lnTo>
                  <a:lnTo>
                    <a:pt x="400" y="187"/>
                  </a:lnTo>
                  <a:lnTo>
                    <a:pt x="377" y="195"/>
                  </a:lnTo>
                  <a:lnTo>
                    <a:pt x="353" y="201"/>
                  </a:lnTo>
                  <a:lnTo>
                    <a:pt x="328" y="204"/>
                  </a:lnTo>
                  <a:lnTo>
                    <a:pt x="304" y="206"/>
                  </a:lnTo>
                  <a:lnTo>
                    <a:pt x="260" y="206"/>
                  </a:lnTo>
                  <a:lnTo>
                    <a:pt x="178" y="201"/>
                  </a:lnTo>
                  <a:lnTo>
                    <a:pt x="98" y="192"/>
                  </a:lnTo>
                  <a:lnTo>
                    <a:pt x="16" y="187"/>
                  </a:lnTo>
                  <a:lnTo>
                    <a:pt x="5" y="183"/>
                  </a:lnTo>
                  <a:lnTo>
                    <a:pt x="0" y="174"/>
                  </a:lnTo>
                  <a:lnTo>
                    <a:pt x="0" y="164"/>
                  </a:lnTo>
                  <a:lnTo>
                    <a:pt x="5" y="155"/>
                  </a:lnTo>
                  <a:lnTo>
                    <a:pt x="16" y="152"/>
                  </a:lnTo>
                  <a:lnTo>
                    <a:pt x="84" y="157"/>
                  </a:lnTo>
                  <a:lnTo>
                    <a:pt x="153" y="164"/>
                  </a:lnTo>
                  <a:lnTo>
                    <a:pt x="222" y="171"/>
                  </a:lnTo>
                  <a:lnTo>
                    <a:pt x="262" y="173"/>
                  </a:lnTo>
                  <a:lnTo>
                    <a:pt x="300" y="173"/>
                  </a:lnTo>
                  <a:lnTo>
                    <a:pt x="340" y="167"/>
                  </a:lnTo>
                  <a:lnTo>
                    <a:pt x="354" y="164"/>
                  </a:lnTo>
                  <a:lnTo>
                    <a:pt x="370" y="160"/>
                  </a:lnTo>
                  <a:lnTo>
                    <a:pt x="386" y="155"/>
                  </a:lnTo>
                  <a:lnTo>
                    <a:pt x="398" y="145"/>
                  </a:lnTo>
                  <a:lnTo>
                    <a:pt x="405" y="133"/>
                  </a:lnTo>
                  <a:lnTo>
                    <a:pt x="405" y="117"/>
                  </a:lnTo>
                  <a:lnTo>
                    <a:pt x="396" y="103"/>
                  </a:lnTo>
                  <a:lnTo>
                    <a:pt x="382" y="92"/>
                  </a:lnTo>
                  <a:lnTo>
                    <a:pt x="363" y="82"/>
                  </a:lnTo>
                  <a:lnTo>
                    <a:pt x="340" y="73"/>
                  </a:lnTo>
                  <a:lnTo>
                    <a:pt x="318" y="66"/>
                  </a:lnTo>
                  <a:lnTo>
                    <a:pt x="297" y="61"/>
                  </a:lnTo>
                  <a:lnTo>
                    <a:pt x="279" y="56"/>
                  </a:lnTo>
                  <a:lnTo>
                    <a:pt x="267" y="54"/>
                  </a:lnTo>
                  <a:lnTo>
                    <a:pt x="223" y="45"/>
                  </a:lnTo>
                  <a:lnTo>
                    <a:pt x="180" y="38"/>
                  </a:lnTo>
                  <a:lnTo>
                    <a:pt x="134" y="35"/>
                  </a:lnTo>
                  <a:lnTo>
                    <a:pt x="91" y="36"/>
                  </a:lnTo>
                  <a:lnTo>
                    <a:pt x="80" y="33"/>
                  </a:lnTo>
                  <a:lnTo>
                    <a:pt x="75" y="26"/>
                  </a:lnTo>
                  <a:lnTo>
                    <a:pt x="75" y="15"/>
                  </a:lnTo>
                  <a:lnTo>
                    <a:pt x="80" y="7"/>
                  </a:lnTo>
                  <a:lnTo>
                    <a:pt x="91" y="1"/>
                  </a:lnTo>
                  <a:lnTo>
                    <a:pt x="1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38" name="Freeform 50"/>
            <p:cNvSpPr>
              <a:spLocks/>
            </p:cNvSpPr>
            <p:nvPr/>
          </p:nvSpPr>
          <p:spPr bwMode="auto">
            <a:xfrm>
              <a:off x="4463" y="1816"/>
              <a:ext cx="548" cy="643"/>
            </a:xfrm>
            <a:custGeom>
              <a:avLst/>
              <a:gdLst/>
              <a:ahLst/>
              <a:cxnLst>
                <a:cxn ang="0">
                  <a:pos x="321" y="2"/>
                </a:cxn>
                <a:cxn ang="0">
                  <a:pos x="400" y="28"/>
                </a:cxn>
                <a:cxn ang="0">
                  <a:pos x="468" y="80"/>
                </a:cxn>
                <a:cxn ang="0">
                  <a:pos x="520" y="162"/>
                </a:cxn>
                <a:cxn ang="0">
                  <a:pos x="546" y="253"/>
                </a:cxn>
                <a:cxn ang="0">
                  <a:pos x="543" y="349"/>
                </a:cxn>
                <a:cxn ang="0">
                  <a:pos x="511" y="442"/>
                </a:cxn>
                <a:cxn ang="0">
                  <a:pos x="494" y="449"/>
                </a:cxn>
                <a:cxn ang="0">
                  <a:pos x="480" y="435"/>
                </a:cxn>
                <a:cxn ang="0">
                  <a:pos x="499" y="383"/>
                </a:cxn>
                <a:cxn ang="0">
                  <a:pos x="513" y="292"/>
                </a:cxn>
                <a:cxn ang="0">
                  <a:pos x="501" y="203"/>
                </a:cxn>
                <a:cxn ang="0">
                  <a:pos x="459" y="122"/>
                </a:cxn>
                <a:cxn ang="0">
                  <a:pos x="394" y="63"/>
                </a:cxn>
                <a:cxn ang="0">
                  <a:pos x="314" y="35"/>
                </a:cxn>
                <a:cxn ang="0">
                  <a:pos x="246" y="37"/>
                </a:cxn>
                <a:cxn ang="0">
                  <a:pos x="188" y="52"/>
                </a:cxn>
                <a:cxn ang="0">
                  <a:pos x="140" y="82"/>
                </a:cxn>
                <a:cxn ang="0">
                  <a:pos x="96" y="143"/>
                </a:cxn>
                <a:cxn ang="0">
                  <a:pos x="63" y="239"/>
                </a:cxn>
                <a:cxn ang="0">
                  <a:pos x="45" y="341"/>
                </a:cxn>
                <a:cxn ang="0">
                  <a:pos x="35" y="461"/>
                </a:cxn>
                <a:cxn ang="0">
                  <a:pos x="37" y="592"/>
                </a:cxn>
                <a:cxn ang="0">
                  <a:pos x="43" y="632"/>
                </a:cxn>
                <a:cxn ang="0">
                  <a:pos x="28" y="643"/>
                </a:cxn>
                <a:cxn ang="0">
                  <a:pos x="10" y="631"/>
                </a:cxn>
                <a:cxn ang="0">
                  <a:pos x="0" y="559"/>
                </a:cxn>
                <a:cxn ang="0">
                  <a:pos x="3" y="433"/>
                </a:cxn>
                <a:cxn ang="0">
                  <a:pos x="21" y="285"/>
                </a:cxn>
                <a:cxn ang="0">
                  <a:pos x="50" y="168"/>
                </a:cxn>
                <a:cxn ang="0">
                  <a:pos x="77" y="106"/>
                </a:cxn>
                <a:cxn ang="0">
                  <a:pos x="120" y="54"/>
                </a:cxn>
                <a:cxn ang="0">
                  <a:pos x="195" y="14"/>
                </a:cxn>
                <a:cxn ang="0">
                  <a:pos x="279" y="0"/>
                </a:cxn>
              </a:cxnLst>
              <a:rect l="0" t="0" r="r" b="b"/>
              <a:pathLst>
                <a:path w="548" h="643">
                  <a:moveTo>
                    <a:pt x="279" y="0"/>
                  </a:moveTo>
                  <a:lnTo>
                    <a:pt x="321" y="2"/>
                  </a:lnTo>
                  <a:lnTo>
                    <a:pt x="361" y="12"/>
                  </a:lnTo>
                  <a:lnTo>
                    <a:pt x="400" y="28"/>
                  </a:lnTo>
                  <a:lnTo>
                    <a:pt x="436" y="51"/>
                  </a:lnTo>
                  <a:lnTo>
                    <a:pt x="468" y="80"/>
                  </a:lnTo>
                  <a:lnTo>
                    <a:pt x="497" y="119"/>
                  </a:lnTo>
                  <a:lnTo>
                    <a:pt x="520" y="162"/>
                  </a:lnTo>
                  <a:lnTo>
                    <a:pt x="538" y="208"/>
                  </a:lnTo>
                  <a:lnTo>
                    <a:pt x="546" y="253"/>
                  </a:lnTo>
                  <a:lnTo>
                    <a:pt x="548" y="302"/>
                  </a:lnTo>
                  <a:lnTo>
                    <a:pt x="543" y="349"/>
                  </a:lnTo>
                  <a:lnTo>
                    <a:pt x="531" y="396"/>
                  </a:lnTo>
                  <a:lnTo>
                    <a:pt x="511" y="442"/>
                  </a:lnTo>
                  <a:lnTo>
                    <a:pt x="503" y="449"/>
                  </a:lnTo>
                  <a:lnTo>
                    <a:pt x="494" y="449"/>
                  </a:lnTo>
                  <a:lnTo>
                    <a:pt x="485" y="444"/>
                  </a:lnTo>
                  <a:lnTo>
                    <a:pt x="480" y="435"/>
                  </a:lnTo>
                  <a:lnTo>
                    <a:pt x="482" y="424"/>
                  </a:lnTo>
                  <a:lnTo>
                    <a:pt x="499" y="383"/>
                  </a:lnTo>
                  <a:lnTo>
                    <a:pt x="510" y="337"/>
                  </a:lnTo>
                  <a:lnTo>
                    <a:pt x="513" y="292"/>
                  </a:lnTo>
                  <a:lnTo>
                    <a:pt x="511" y="246"/>
                  </a:lnTo>
                  <a:lnTo>
                    <a:pt x="501" y="203"/>
                  </a:lnTo>
                  <a:lnTo>
                    <a:pt x="483" y="161"/>
                  </a:lnTo>
                  <a:lnTo>
                    <a:pt x="459" y="122"/>
                  </a:lnTo>
                  <a:lnTo>
                    <a:pt x="428" y="87"/>
                  </a:lnTo>
                  <a:lnTo>
                    <a:pt x="394" y="63"/>
                  </a:lnTo>
                  <a:lnTo>
                    <a:pt x="356" y="44"/>
                  </a:lnTo>
                  <a:lnTo>
                    <a:pt x="314" y="35"/>
                  </a:lnTo>
                  <a:lnTo>
                    <a:pt x="272" y="33"/>
                  </a:lnTo>
                  <a:lnTo>
                    <a:pt x="246" y="37"/>
                  </a:lnTo>
                  <a:lnTo>
                    <a:pt x="218" y="42"/>
                  </a:lnTo>
                  <a:lnTo>
                    <a:pt x="188" y="52"/>
                  </a:lnTo>
                  <a:lnTo>
                    <a:pt x="162" y="64"/>
                  </a:lnTo>
                  <a:lnTo>
                    <a:pt x="140" y="82"/>
                  </a:lnTo>
                  <a:lnTo>
                    <a:pt x="120" y="101"/>
                  </a:lnTo>
                  <a:lnTo>
                    <a:pt x="96" y="143"/>
                  </a:lnTo>
                  <a:lnTo>
                    <a:pt x="77" y="190"/>
                  </a:lnTo>
                  <a:lnTo>
                    <a:pt x="63" y="239"/>
                  </a:lnTo>
                  <a:lnTo>
                    <a:pt x="52" y="290"/>
                  </a:lnTo>
                  <a:lnTo>
                    <a:pt x="45" y="341"/>
                  </a:lnTo>
                  <a:lnTo>
                    <a:pt x="40" y="390"/>
                  </a:lnTo>
                  <a:lnTo>
                    <a:pt x="35" y="461"/>
                  </a:lnTo>
                  <a:lnTo>
                    <a:pt x="35" y="564"/>
                  </a:lnTo>
                  <a:lnTo>
                    <a:pt x="37" y="592"/>
                  </a:lnTo>
                  <a:lnTo>
                    <a:pt x="43" y="622"/>
                  </a:lnTo>
                  <a:lnTo>
                    <a:pt x="43" y="632"/>
                  </a:lnTo>
                  <a:lnTo>
                    <a:pt x="37" y="639"/>
                  </a:lnTo>
                  <a:lnTo>
                    <a:pt x="28" y="643"/>
                  </a:lnTo>
                  <a:lnTo>
                    <a:pt x="17" y="639"/>
                  </a:lnTo>
                  <a:lnTo>
                    <a:pt x="10" y="631"/>
                  </a:lnTo>
                  <a:lnTo>
                    <a:pt x="3" y="596"/>
                  </a:lnTo>
                  <a:lnTo>
                    <a:pt x="0" y="559"/>
                  </a:lnTo>
                  <a:lnTo>
                    <a:pt x="0" y="522"/>
                  </a:lnTo>
                  <a:lnTo>
                    <a:pt x="3" y="433"/>
                  </a:lnTo>
                  <a:lnTo>
                    <a:pt x="12" y="344"/>
                  </a:lnTo>
                  <a:lnTo>
                    <a:pt x="21" y="285"/>
                  </a:lnTo>
                  <a:lnTo>
                    <a:pt x="33" y="225"/>
                  </a:lnTo>
                  <a:lnTo>
                    <a:pt x="50" y="168"/>
                  </a:lnTo>
                  <a:lnTo>
                    <a:pt x="63" y="136"/>
                  </a:lnTo>
                  <a:lnTo>
                    <a:pt x="77" y="106"/>
                  </a:lnTo>
                  <a:lnTo>
                    <a:pt x="96" y="78"/>
                  </a:lnTo>
                  <a:lnTo>
                    <a:pt x="120" y="54"/>
                  </a:lnTo>
                  <a:lnTo>
                    <a:pt x="157" y="31"/>
                  </a:lnTo>
                  <a:lnTo>
                    <a:pt x="195" y="14"/>
                  </a:lnTo>
                  <a:lnTo>
                    <a:pt x="237" y="3"/>
                  </a:lnTo>
                  <a:lnTo>
                    <a:pt x="27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39" name="Freeform 51"/>
            <p:cNvSpPr>
              <a:spLocks/>
            </p:cNvSpPr>
            <p:nvPr/>
          </p:nvSpPr>
          <p:spPr bwMode="auto">
            <a:xfrm>
              <a:off x="4442" y="2419"/>
              <a:ext cx="485" cy="547"/>
            </a:xfrm>
            <a:custGeom>
              <a:avLst/>
              <a:gdLst/>
              <a:ahLst/>
              <a:cxnLst>
                <a:cxn ang="0">
                  <a:pos x="463" y="0"/>
                </a:cxn>
                <a:cxn ang="0">
                  <a:pos x="473" y="0"/>
                </a:cxn>
                <a:cxn ang="0">
                  <a:pos x="482" y="5"/>
                </a:cxn>
                <a:cxn ang="0">
                  <a:pos x="485" y="12"/>
                </a:cxn>
                <a:cxn ang="0">
                  <a:pos x="482" y="22"/>
                </a:cxn>
                <a:cxn ang="0">
                  <a:pos x="449" y="71"/>
                </a:cxn>
                <a:cxn ang="0">
                  <a:pos x="421" y="126"/>
                </a:cxn>
                <a:cxn ang="0">
                  <a:pos x="347" y="288"/>
                </a:cxn>
                <a:cxn ang="0">
                  <a:pos x="330" y="325"/>
                </a:cxn>
                <a:cxn ang="0">
                  <a:pos x="311" y="362"/>
                </a:cxn>
                <a:cxn ang="0">
                  <a:pos x="290" y="400"/>
                </a:cxn>
                <a:cxn ang="0">
                  <a:pos x="267" y="437"/>
                </a:cxn>
                <a:cxn ang="0">
                  <a:pos x="243" y="472"/>
                </a:cxn>
                <a:cxn ang="0">
                  <a:pos x="215" y="501"/>
                </a:cxn>
                <a:cxn ang="0">
                  <a:pos x="181" y="526"/>
                </a:cxn>
                <a:cxn ang="0">
                  <a:pos x="155" y="538"/>
                </a:cxn>
                <a:cxn ang="0">
                  <a:pos x="129" y="545"/>
                </a:cxn>
                <a:cxn ang="0">
                  <a:pos x="103" y="547"/>
                </a:cxn>
                <a:cxn ang="0">
                  <a:pos x="78" y="543"/>
                </a:cxn>
                <a:cxn ang="0">
                  <a:pos x="56" y="533"/>
                </a:cxn>
                <a:cxn ang="0">
                  <a:pos x="37" y="517"/>
                </a:cxn>
                <a:cxn ang="0">
                  <a:pos x="21" y="496"/>
                </a:cxn>
                <a:cxn ang="0">
                  <a:pos x="10" y="470"/>
                </a:cxn>
                <a:cxn ang="0">
                  <a:pos x="2" y="428"/>
                </a:cxn>
                <a:cxn ang="0">
                  <a:pos x="0" y="386"/>
                </a:cxn>
                <a:cxn ang="0">
                  <a:pos x="2" y="342"/>
                </a:cxn>
                <a:cxn ang="0">
                  <a:pos x="5" y="300"/>
                </a:cxn>
                <a:cxn ang="0">
                  <a:pos x="7" y="258"/>
                </a:cxn>
                <a:cxn ang="0">
                  <a:pos x="10" y="248"/>
                </a:cxn>
                <a:cxn ang="0">
                  <a:pos x="19" y="243"/>
                </a:cxn>
                <a:cxn ang="0">
                  <a:pos x="28" y="243"/>
                </a:cxn>
                <a:cxn ang="0">
                  <a:pos x="37" y="248"/>
                </a:cxn>
                <a:cxn ang="0">
                  <a:pos x="40" y="258"/>
                </a:cxn>
                <a:cxn ang="0">
                  <a:pos x="38" y="306"/>
                </a:cxn>
                <a:cxn ang="0">
                  <a:pos x="35" y="355"/>
                </a:cxn>
                <a:cxn ang="0">
                  <a:pos x="33" y="403"/>
                </a:cxn>
                <a:cxn ang="0">
                  <a:pos x="40" y="451"/>
                </a:cxn>
                <a:cxn ang="0">
                  <a:pos x="45" y="470"/>
                </a:cxn>
                <a:cxn ang="0">
                  <a:pos x="54" y="486"/>
                </a:cxn>
                <a:cxn ang="0">
                  <a:pos x="66" y="501"/>
                </a:cxn>
                <a:cxn ang="0">
                  <a:pos x="80" y="510"/>
                </a:cxn>
                <a:cxn ang="0">
                  <a:pos x="99" y="514"/>
                </a:cxn>
                <a:cxn ang="0">
                  <a:pos x="127" y="510"/>
                </a:cxn>
                <a:cxn ang="0">
                  <a:pos x="154" y="503"/>
                </a:cxn>
                <a:cxn ang="0">
                  <a:pos x="174" y="489"/>
                </a:cxn>
                <a:cxn ang="0">
                  <a:pos x="195" y="470"/>
                </a:cxn>
                <a:cxn ang="0">
                  <a:pos x="232" y="426"/>
                </a:cxn>
                <a:cxn ang="0">
                  <a:pos x="264" y="379"/>
                </a:cxn>
                <a:cxn ang="0">
                  <a:pos x="290" y="328"/>
                </a:cxn>
                <a:cxn ang="0">
                  <a:pos x="316" y="276"/>
                </a:cxn>
                <a:cxn ang="0">
                  <a:pos x="339" y="225"/>
                </a:cxn>
                <a:cxn ang="0">
                  <a:pos x="391" y="113"/>
                </a:cxn>
                <a:cxn ang="0">
                  <a:pos x="419" y="57"/>
                </a:cxn>
                <a:cxn ang="0">
                  <a:pos x="452" y="5"/>
                </a:cxn>
                <a:cxn ang="0">
                  <a:pos x="463" y="0"/>
                </a:cxn>
              </a:cxnLst>
              <a:rect l="0" t="0" r="r" b="b"/>
              <a:pathLst>
                <a:path w="485" h="547">
                  <a:moveTo>
                    <a:pt x="463" y="0"/>
                  </a:moveTo>
                  <a:lnTo>
                    <a:pt x="473" y="0"/>
                  </a:lnTo>
                  <a:lnTo>
                    <a:pt x="482" y="5"/>
                  </a:lnTo>
                  <a:lnTo>
                    <a:pt x="485" y="12"/>
                  </a:lnTo>
                  <a:lnTo>
                    <a:pt x="482" y="22"/>
                  </a:lnTo>
                  <a:lnTo>
                    <a:pt x="449" y="71"/>
                  </a:lnTo>
                  <a:lnTo>
                    <a:pt x="421" y="126"/>
                  </a:lnTo>
                  <a:lnTo>
                    <a:pt x="347" y="288"/>
                  </a:lnTo>
                  <a:lnTo>
                    <a:pt x="330" y="325"/>
                  </a:lnTo>
                  <a:lnTo>
                    <a:pt x="311" y="362"/>
                  </a:lnTo>
                  <a:lnTo>
                    <a:pt x="290" y="400"/>
                  </a:lnTo>
                  <a:lnTo>
                    <a:pt x="267" y="437"/>
                  </a:lnTo>
                  <a:lnTo>
                    <a:pt x="243" y="472"/>
                  </a:lnTo>
                  <a:lnTo>
                    <a:pt x="215" y="501"/>
                  </a:lnTo>
                  <a:lnTo>
                    <a:pt x="181" y="526"/>
                  </a:lnTo>
                  <a:lnTo>
                    <a:pt x="155" y="538"/>
                  </a:lnTo>
                  <a:lnTo>
                    <a:pt x="129" y="545"/>
                  </a:lnTo>
                  <a:lnTo>
                    <a:pt x="103" y="547"/>
                  </a:lnTo>
                  <a:lnTo>
                    <a:pt x="78" y="543"/>
                  </a:lnTo>
                  <a:lnTo>
                    <a:pt x="56" y="533"/>
                  </a:lnTo>
                  <a:lnTo>
                    <a:pt x="37" y="517"/>
                  </a:lnTo>
                  <a:lnTo>
                    <a:pt x="21" y="496"/>
                  </a:lnTo>
                  <a:lnTo>
                    <a:pt x="10" y="470"/>
                  </a:lnTo>
                  <a:lnTo>
                    <a:pt x="2" y="428"/>
                  </a:lnTo>
                  <a:lnTo>
                    <a:pt x="0" y="386"/>
                  </a:lnTo>
                  <a:lnTo>
                    <a:pt x="2" y="342"/>
                  </a:lnTo>
                  <a:lnTo>
                    <a:pt x="5" y="300"/>
                  </a:lnTo>
                  <a:lnTo>
                    <a:pt x="7" y="258"/>
                  </a:lnTo>
                  <a:lnTo>
                    <a:pt x="10" y="248"/>
                  </a:lnTo>
                  <a:lnTo>
                    <a:pt x="19" y="243"/>
                  </a:lnTo>
                  <a:lnTo>
                    <a:pt x="28" y="243"/>
                  </a:lnTo>
                  <a:lnTo>
                    <a:pt x="37" y="248"/>
                  </a:lnTo>
                  <a:lnTo>
                    <a:pt x="40" y="258"/>
                  </a:lnTo>
                  <a:lnTo>
                    <a:pt x="38" y="306"/>
                  </a:lnTo>
                  <a:lnTo>
                    <a:pt x="35" y="355"/>
                  </a:lnTo>
                  <a:lnTo>
                    <a:pt x="33" y="403"/>
                  </a:lnTo>
                  <a:lnTo>
                    <a:pt x="40" y="451"/>
                  </a:lnTo>
                  <a:lnTo>
                    <a:pt x="45" y="470"/>
                  </a:lnTo>
                  <a:lnTo>
                    <a:pt x="54" y="486"/>
                  </a:lnTo>
                  <a:lnTo>
                    <a:pt x="66" y="501"/>
                  </a:lnTo>
                  <a:lnTo>
                    <a:pt x="80" y="510"/>
                  </a:lnTo>
                  <a:lnTo>
                    <a:pt x="99" y="514"/>
                  </a:lnTo>
                  <a:lnTo>
                    <a:pt x="127" y="510"/>
                  </a:lnTo>
                  <a:lnTo>
                    <a:pt x="154" y="503"/>
                  </a:lnTo>
                  <a:lnTo>
                    <a:pt x="174" y="489"/>
                  </a:lnTo>
                  <a:lnTo>
                    <a:pt x="195" y="470"/>
                  </a:lnTo>
                  <a:lnTo>
                    <a:pt x="232" y="426"/>
                  </a:lnTo>
                  <a:lnTo>
                    <a:pt x="264" y="379"/>
                  </a:lnTo>
                  <a:lnTo>
                    <a:pt x="290" y="328"/>
                  </a:lnTo>
                  <a:lnTo>
                    <a:pt x="316" y="276"/>
                  </a:lnTo>
                  <a:lnTo>
                    <a:pt x="339" y="225"/>
                  </a:lnTo>
                  <a:lnTo>
                    <a:pt x="391" y="113"/>
                  </a:lnTo>
                  <a:lnTo>
                    <a:pt x="419" y="57"/>
                  </a:lnTo>
                  <a:lnTo>
                    <a:pt x="452" y="5"/>
                  </a:lnTo>
                  <a:lnTo>
                    <a:pt x="4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40" name="Freeform 52"/>
            <p:cNvSpPr>
              <a:spLocks/>
            </p:cNvSpPr>
            <p:nvPr/>
          </p:nvSpPr>
          <p:spPr bwMode="auto">
            <a:xfrm>
              <a:off x="4465" y="2814"/>
              <a:ext cx="216" cy="73"/>
            </a:xfrm>
            <a:custGeom>
              <a:avLst/>
              <a:gdLst/>
              <a:ahLst/>
              <a:cxnLst>
                <a:cxn ang="0">
                  <a:pos x="71" y="0"/>
                </a:cxn>
                <a:cxn ang="0">
                  <a:pos x="94" y="1"/>
                </a:cxn>
                <a:cxn ang="0">
                  <a:pos x="117" y="5"/>
                </a:cxn>
                <a:cxn ang="0">
                  <a:pos x="162" y="19"/>
                </a:cxn>
                <a:cxn ang="0">
                  <a:pos x="181" y="26"/>
                </a:cxn>
                <a:cxn ang="0">
                  <a:pos x="197" y="35"/>
                </a:cxn>
                <a:cxn ang="0">
                  <a:pos x="209" y="42"/>
                </a:cxn>
                <a:cxn ang="0">
                  <a:pos x="216" y="50"/>
                </a:cxn>
                <a:cxn ang="0">
                  <a:pos x="216" y="59"/>
                </a:cxn>
                <a:cxn ang="0">
                  <a:pos x="213" y="68"/>
                </a:cxn>
                <a:cxn ang="0">
                  <a:pos x="204" y="73"/>
                </a:cxn>
                <a:cxn ang="0">
                  <a:pos x="193" y="70"/>
                </a:cxn>
                <a:cxn ang="0">
                  <a:pos x="165" y="56"/>
                </a:cxn>
                <a:cxn ang="0">
                  <a:pos x="138" y="45"/>
                </a:cxn>
                <a:cxn ang="0">
                  <a:pos x="106" y="38"/>
                </a:cxn>
                <a:cxn ang="0">
                  <a:pos x="99" y="38"/>
                </a:cxn>
                <a:cxn ang="0">
                  <a:pos x="89" y="36"/>
                </a:cxn>
                <a:cxn ang="0">
                  <a:pos x="61" y="36"/>
                </a:cxn>
                <a:cxn ang="0">
                  <a:pos x="48" y="38"/>
                </a:cxn>
                <a:cxn ang="0">
                  <a:pos x="38" y="42"/>
                </a:cxn>
                <a:cxn ang="0">
                  <a:pos x="35" y="47"/>
                </a:cxn>
                <a:cxn ang="0">
                  <a:pos x="31" y="56"/>
                </a:cxn>
                <a:cxn ang="0">
                  <a:pos x="24" y="61"/>
                </a:cxn>
                <a:cxn ang="0">
                  <a:pos x="15" y="63"/>
                </a:cxn>
                <a:cxn ang="0">
                  <a:pos x="7" y="61"/>
                </a:cxn>
                <a:cxn ang="0">
                  <a:pos x="1" y="56"/>
                </a:cxn>
                <a:cxn ang="0">
                  <a:pos x="0" y="47"/>
                </a:cxn>
                <a:cxn ang="0">
                  <a:pos x="5" y="28"/>
                </a:cxn>
                <a:cxn ang="0">
                  <a:pos x="15" y="15"/>
                </a:cxn>
                <a:cxn ang="0">
                  <a:pos x="31" y="7"/>
                </a:cxn>
                <a:cxn ang="0">
                  <a:pos x="48" y="1"/>
                </a:cxn>
                <a:cxn ang="0">
                  <a:pos x="71" y="0"/>
                </a:cxn>
              </a:cxnLst>
              <a:rect l="0" t="0" r="r" b="b"/>
              <a:pathLst>
                <a:path w="216" h="73">
                  <a:moveTo>
                    <a:pt x="71" y="0"/>
                  </a:moveTo>
                  <a:lnTo>
                    <a:pt x="94" y="1"/>
                  </a:lnTo>
                  <a:lnTo>
                    <a:pt x="117" y="5"/>
                  </a:lnTo>
                  <a:lnTo>
                    <a:pt x="162" y="19"/>
                  </a:lnTo>
                  <a:lnTo>
                    <a:pt x="181" y="26"/>
                  </a:lnTo>
                  <a:lnTo>
                    <a:pt x="197" y="35"/>
                  </a:lnTo>
                  <a:lnTo>
                    <a:pt x="209" y="42"/>
                  </a:lnTo>
                  <a:lnTo>
                    <a:pt x="216" y="50"/>
                  </a:lnTo>
                  <a:lnTo>
                    <a:pt x="216" y="59"/>
                  </a:lnTo>
                  <a:lnTo>
                    <a:pt x="213" y="68"/>
                  </a:lnTo>
                  <a:lnTo>
                    <a:pt x="204" y="73"/>
                  </a:lnTo>
                  <a:lnTo>
                    <a:pt x="193" y="70"/>
                  </a:lnTo>
                  <a:lnTo>
                    <a:pt x="165" y="56"/>
                  </a:lnTo>
                  <a:lnTo>
                    <a:pt x="138" y="45"/>
                  </a:lnTo>
                  <a:lnTo>
                    <a:pt x="106" y="38"/>
                  </a:lnTo>
                  <a:lnTo>
                    <a:pt x="99" y="38"/>
                  </a:lnTo>
                  <a:lnTo>
                    <a:pt x="89" y="36"/>
                  </a:lnTo>
                  <a:lnTo>
                    <a:pt x="61" y="36"/>
                  </a:lnTo>
                  <a:lnTo>
                    <a:pt x="48" y="38"/>
                  </a:lnTo>
                  <a:lnTo>
                    <a:pt x="38" y="42"/>
                  </a:lnTo>
                  <a:lnTo>
                    <a:pt x="35" y="47"/>
                  </a:lnTo>
                  <a:lnTo>
                    <a:pt x="31" y="56"/>
                  </a:lnTo>
                  <a:lnTo>
                    <a:pt x="24" y="61"/>
                  </a:lnTo>
                  <a:lnTo>
                    <a:pt x="15" y="63"/>
                  </a:lnTo>
                  <a:lnTo>
                    <a:pt x="7" y="61"/>
                  </a:lnTo>
                  <a:lnTo>
                    <a:pt x="1" y="56"/>
                  </a:lnTo>
                  <a:lnTo>
                    <a:pt x="0" y="47"/>
                  </a:lnTo>
                  <a:lnTo>
                    <a:pt x="5" y="28"/>
                  </a:lnTo>
                  <a:lnTo>
                    <a:pt x="15" y="15"/>
                  </a:lnTo>
                  <a:lnTo>
                    <a:pt x="31" y="7"/>
                  </a:lnTo>
                  <a:lnTo>
                    <a:pt x="48" y="1"/>
                  </a:lnTo>
                  <a:lnTo>
                    <a:pt x="7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41" name="Freeform 53"/>
            <p:cNvSpPr>
              <a:spLocks noEditPoints="1"/>
            </p:cNvSpPr>
            <p:nvPr/>
          </p:nvSpPr>
          <p:spPr bwMode="auto">
            <a:xfrm>
              <a:off x="4376" y="3004"/>
              <a:ext cx="129" cy="283"/>
            </a:xfrm>
            <a:custGeom>
              <a:avLst/>
              <a:gdLst/>
              <a:ahLst/>
              <a:cxnLst>
                <a:cxn ang="0">
                  <a:pos x="87" y="84"/>
                </a:cxn>
                <a:cxn ang="0">
                  <a:pos x="82" y="93"/>
                </a:cxn>
                <a:cxn ang="0">
                  <a:pos x="66" y="124"/>
                </a:cxn>
                <a:cxn ang="0">
                  <a:pos x="50" y="154"/>
                </a:cxn>
                <a:cxn ang="0">
                  <a:pos x="38" y="187"/>
                </a:cxn>
                <a:cxn ang="0">
                  <a:pos x="34" y="206"/>
                </a:cxn>
                <a:cxn ang="0">
                  <a:pos x="38" y="222"/>
                </a:cxn>
                <a:cxn ang="0">
                  <a:pos x="47" y="236"/>
                </a:cxn>
                <a:cxn ang="0">
                  <a:pos x="62" y="247"/>
                </a:cxn>
                <a:cxn ang="0">
                  <a:pos x="73" y="250"/>
                </a:cxn>
                <a:cxn ang="0">
                  <a:pos x="78" y="250"/>
                </a:cxn>
                <a:cxn ang="0">
                  <a:pos x="82" y="248"/>
                </a:cxn>
                <a:cxn ang="0">
                  <a:pos x="89" y="238"/>
                </a:cxn>
                <a:cxn ang="0">
                  <a:pos x="96" y="203"/>
                </a:cxn>
                <a:cxn ang="0">
                  <a:pos x="97" y="166"/>
                </a:cxn>
                <a:cxn ang="0">
                  <a:pos x="94" y="130"/>
                </a:cxn>
                <a:cxn ang="0">
                  <a:pos x="89" y="93"/>
                </a:cxn>
                <a:cxn ang="0">
                  <a:pos x="87" y="84"/>
                </a:cxn>
                <a:cxn ang="0">
                  <a:pos x="87" y="0"/>
                </a:cxn>
                <a:cxn ang="0">
                  <a:pos x="94" y="0"/>
                </a:cxn>
                <a:cxn ang="0">
                  <a:pos x="101" y="4"/>
                </a:cxn>
                <a:cxn ang="0">
                  <a:pos x="106" y="12"/>
                </a:cxn>
                <a:cxn ang="0">
                  <a:pos x="118" y="84"/>
                </a:cxn>
                <a:cxn ang="0">
                  <a:pos x="127" y="154"/>
                </a:cxn>
                <a:cxn ang="0">
                  <a:pos x="129" y="172"/>
                </a:cxn>
                <a:cxn ang="0">
                  <a:pos x="129" y="212"/>
                </a:cxn>
                <a:cxn ang="0">
                  <a:pos x="125" y="233"/>
                </a:cxn>
                <a:cxn ang="0">
                  <a:pos x="120" y="252"/>
                </a:cxn>
                <a:cxn ang="0">
                  <a:pos x="111" y="268"/>
                </a:cxn>
                <a:cxn ang="0">
                  <a:pos x="97" y="278"/>
                </a:cxn>
                <a:cxn ang="0">
                  <a:pos x="76" y="283"/>
                </a:cxn>
                <a:cxn ang="0">
                  <a:pos x="54" y="280"/>
                </a:cxn>
                <a:cxn ang="0">
                  <a:pos x="33" y="269"/>
                </a:cxn>
                <a:cxn ang="0">
                  <a:pos x="15" y="254"/>
                </a:cxn>
                <a:cxn ang="0">
                  <a:pos x="5" y="234"/>
                </a:cxn>
                <a:cxn ang="0">
                  <a:pos x="0" y="213"/>
                </a:cxn>
                <a:cxn ang="0">
                  <a:pos x="5" y="179"/>
                </a:cxn>
                <a:cxn ang="0">
                  <a:pos x="17" y="147"/>
                </a:cxn>
                <a:cxn ang="0">
                  <a:pos x="33" y="116"/>
                </a:cxn>
                <a:cxn ang="0">
                  <a:pos x="50" y="86"/>
                </a:cxn>
                <a:cxn ang="0">
                  <a:pos x="64" y="54"/>
                </a:cxn>
                <a:cxn ang="0">
                  <a:pos x="73" y="21"/>
                </a:cxn>
                <a:cxn ang="0">
                  <a:pos x="75" y="12"/>
                </a:cxn>
                <a:cxn ang="0">
                  <a:pos x="78" y="4"/>
                </a:cxn>
                <a:cxn ang="0">
                  <a:pos x="87" y="0"/>
                </a:cxn>
              </a:cxnLst>
              <a:rect l="0" t="0" r="r" b="b"/>
              <a:pathLst>
                <a:path w="129" h="283">
                  <a:moveTo>
                    <a:pt x="87" y="84"/>
                  </a:moveTo>
                  <a:lnTo>
                    <a:pt x="82" y="93"/>
                  </a:lnTo>
                  <a:lnTo>
                    <a:pt x="66" y="124"/>
                  </a:lnTo>
                  <a:lnTo>
                    <a:pt x="50" y="154"/>
                  </a:lnTo>
                  <a:lnTo>
                    <a:pt x="38" y="187"/>
                  </a:lnTo>
                  <a:lnTo>
                    <a:pt x="34" y="206"/>
                  </a:lnTo>
                  <a:lnTo>
                    <a:pt x="38" y="222"/>
                  </a:lnTo>
                  <a:lnTo>
                    <a:pt x="47" y="236"/>
                  </a:lnTo>
                  <a:lnTo>
                    <a:pt x="62" y="247"/>
                  </a:lnTo>
                  <a:lnTo>
                    <a:pt x="73" y="250"/>
                  </a:lnTo>
                  <a:lnTo>
                    <a:pt x="78" y="250"/>
                  </a:lnTo>
                  <a:lnTo>
                    <a:pt x="82" y="248"/>
                  </a:lnTo>
                  <a:lnTo>
                    <a:pt x="89" y="238"/>
                  </a:lnTo>
                  <a:lnTo>
                    <a:pt x="96" y="203"/>
                  </a:lnTo>
                  <a:lnTo>
                    <a:pt x="97" y="166"/>
                  </a:lnTo>
                  <a:lnTo>
                    <a:pt x="94" y="130"/>
                  </a:lnTo>
                  <a:lnTo>
                    <a:pt x="89" y="93"/>
                  </a:lnTo>
                  <a:lnTo>
                    <a:pt x="87" y="84"/>
                  </a:lnTo>
                  <a:close/>
                  <a:moveTo>
                    <a:pt x="87" y="0"/>
                  </a:moveTo>
                  <a:lnTo>
                    <a:pt x="94" y="0"/>
                  </a:lnTo>
                  <a:lnTo>
                    <a:pt x="101" y="4"/>
                  </a:lnTo>
                  <a:lnTo>
                    <a:pt x="106" y="12"/>
                  </a:lnTo>
                  <a:lnTo>
                    <a:pt x="118" y="84"/>
                  </a:lnTo>
                  <a:lnTo>
                    <a:pt x="127" y="154"/>
                  </a:lnTo>
                  <a:lnTo>
                    <a:pt x="129" y="172"/>
                  </a:lnTo>
                  <a:lnTo>
                    <a:pt x="129" y="212"/>
                  </a:lnTo>
                  <a:lnTo>
                    <a:pt x="125" y="233"/>
                  </a:lnTo>
                  <a:lnTo>
                    <a:pt x="120" y="252"/>
                  </a:lnTo>
                  <a:lnTo>
                    <a:pt x="111" y="268"/>
                  </a:lnTo>
                  <a:lnTo>
                    <a:pt x="97" y="278"/>
                  </a:lnTo>
                  <a:lnTo>
                    <a:pt x="76" y="283"/>
                  </a:lnTo>
                  <a:lnTo>
                    <a:pt x="54" y="280"/>
                  </a:lnTo>
                  <a:lnTo>
                    <a:pt x="33" y="269"/>
                  </a:lnTo>
                  <a:lnTo>
                    <a:pt x="15" y="254"/>
                  </a:lnTo>
                  <a:lnTo>
                    <a:pt x="5" y="234"/>
                  </a:lnTo>
                  <a:lnTo>
                    <a:pt x="0" y="213"/>
                  </a:lnTo>
                  <a:lnTo>
                    <a:pt x="5" y="179"/>
                  </a:lnTo>
                  <a:lnTo>
                    <a:pt x="17" y="147"/>
                  </a:lnTo>
                  <a:lnTo>
                    <a:pt x="33" y="116"/>
                  </a:lnTo>
                  <a:lnTo>
                    <a:pt x="50" y="86"/>
                  </a:lnTo>
                  <a:lnTo>
                    <a:pt x="64" y="54"/>
                  </a:lnTo>
                  <a:lnTo>
                    <a:pt x="73" y="21"/>
                  </a:lnTo>
                  <a:lnTo>
                    <a:pt x="75" y="12"/>
                  </a:lnTo>
                  <a:lnTo>
                    <a:pt x="78" y="4"/>
                  </a:lnTo>
                  <a:lnTo>
                    <a:pt x="8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42" name="Freeform 54"/>
            <p:cNvSpPr>
              <a:spLocks noEditPoints="1"/>
            </p:cNvSpPr>
            <p:nvPr/>
          </p:nvSpPr>
          <p:spPr bwMode="auto">
            <a:xfrm>
              <a:off x="3232" y="1000"/>
              <a:ext cx="2526" cy="2775"/>
            </a:xfrm>
            <a:custGeom>
              <a:avLst/>
              <a:gdLst/>
              <a:ahLst/>
              <a:cxnLst>
                <a:cxn ang="0">
                  <a:pos x="815" y="118"/>
                </a:cxn>
                <a:cxn ang="0">
                  <a:pos x="415" y="400"/>
                </a:cxn>
                <a:cxn ang="0">
                  <a:pos x="154" y="849"/>
                </a:cxn>
                <a:cxn ang="0">
                  <a:pos x="42" y="1361"/>
                </a:cxn>
                <a:cxn ang="0">
                  <a:pos x="82" y="2023"/>
                </a:cxn>
                <a:cxn ang="0">
                  <a:pos x="131" y="2364"/>
                </a:cxn>
                <a:cxn ang="0">
                  <a:pos x="174" y="2483"/>
                </a:cxn>
                <a:cxn ang="0">
                  <a:pos x="323" y="2518"/>
                </a:cxn>
                <a:cxn ang="0">
                  <a:pos x="532" y="2593"/>
                </a:cxn>
                <a:cxn ang="0">
                  <a:pos x="597" y="2703"/>
                </a:cxn>
                <a:cxn ang="0">
                  <a:pos x="634" y="2670"/>
                </a:cxn>
                <a:cxn ang="0">
                  <a:pos x="655" y="2607"/>
                </a:cxn>
                <a:cxn ang="0">
                  <a:pos x="1386" y="2562"/>
                </a:cxn>
                <a:cxn ang="0">
                  <a:pos x="1837" y="2481"/>
                </a:cxn>
                <a:cxn ang="0">
                  <a:pos x="1973" y="2469"/>
                </a:cxn>
                <a:cxn ang="0">
                  <a:pos x="2062" y="2557"/>
                </a:cxn>
                <a:cxn ang="0">
                  <a:pos x="2055" y="2494"/>
                </a:cxn>
                <a:cxn ang="0">
                  <a:pos x="2184" y="2446"/>
                </a:cxn>
                <a:cxn ang="0">
                  <a:pos x="2364" y="2363"/>
                </a:cxn>
                <a:cxn ang="0">
                  <a:pos x="2453" y="2137"/>
                </a:cxn>
                <a:cxn ang="0">
                  <a:pos x="2479" y="1482"/>
                </a:cxn>
                <a:cxn ang="0">
                  <a:pos x="2348" y="901"/>
                </a:cxn>
                <a:cxn ang="0">
                  <a:pos x="2064" y="437"/>
                </a:cxn>
                <a:cxn ang="0">
                  <a:pos x="1674" y="138"/>
                </a:cxn>
                <a:cxn ang="0">
                  <a:pos x="1198" y="33"/>
                </a:cxn>
                <a:cxn ang="0">
                  <a:pos x="1638" y="84"/>
                </a:cxn>
                <a:cxn ang="0">
                  <a:pos x="2043" y="363"/>
                </a:cxn>
                <a:cxn ang="0">
                  <a:pos x="2336" y="783"/>
                </a:cxn>
                <a:cxn ang="0">
                  <a:pos x="2500" y="1352"/>
                </a:cxn>
                <a:cxn ang="0">
                  <a:pos x="2518" y="1912"/>
                </a:cxn>
                <a:cxn ang="0">
                  <a:pos x="2457" y="2261"/>
                </a:cxn>
                <a:cxn ang="0">
                  <a:pos x="2354" y="2424"/>
                </a:cxn>
                <a:cxn ang="0">
                  <a:pos x="2158" y="2485"/>
                </a:cxn>
                <a:cxn ang="0">
                  <a:pos x="2095" y="2586"/>
                </a:cxn>
                <a:cxn ang="0">
                  <a:pos x="2083" y="2607"/>
                </a:cxn>
                <a:cxn ang="0">
                  <a:pos x="2015" y="2555"/>
                </a:cxn>
                <a:cxn ang="0">
                  <a:pos x="1922" y="2495"/>
                </a:cxn>
                <a:cxn ang="0">
                  <a:pos x="1748" y="2541"/>
                </a:cxn>
                <a:cxn ang="0">
                  <a:pos x="1205" y="2614"/>
                </a:cxn>
                <a:cxn ang="0">
                  <a:pos x="667" y="2670"/>
                </a:cxn>
                <a:cxn ang="0">
                  <a:pos x="641" y="2775"/>
                </a:cxn>
                <a:cxn ang="0">
                  <a:pos x="573" y="2735"/>
                </a:cxn>
                <a:cxn ang="0">
                  <a:pos x="468" y="2590"/>
                </a:cxn>
                <a:cxn ang="0">
                  <a:pos x="260" y="2546"/>
                </a:cxn>
                <a:cxn ang="0">
                  <a:pos x="143" y="2502"/>
                </a:cxn>
                <a:cxn ang="0">
                  <a:pos x="110" y="2411"/>
                </a:cxn>
                <a:cxn ang="0">
                  <a:pos x="64" y="2116"/>
                </a:cxn>
                <a:cxn ang="0">
                  <a:pos x="3" y="1667"/>
                </a:cxn>
                <a:cxn ang="0">
                  <a:pos x="85" y="949"/>
                </a:cxn>
                <a:cxn ang="0">
                  <a:pos x="316" y="466"/>
                </a:cxn>
                <a:cxn ang="0">
                  <a:pos x="697" y="141"/>
                </a:cxn>
                <a:cxn ang="0">
                  <a:pos x="1163" y="1"/>
                </a:cxn>
              </a:cxnLst>
              <a:rect l="0" t="0" r="r" b="b"/>
              <a:pathLst>
                <a:path w="2526" h="2775">
                  <a:moveTo>
                    <a:pt x="1198" y="33"/>
                  </a:moveTo>
                  <a:lnTo>
                    <a:pt x="1100" y="42"/>
                  </a:lnTo>
                  <a:lnTo>
                    <a:pt x="1004" y="59"/>
                  </a:lnTo>
                  <a:lnTo>
                    <a:pt x="908" y="84"/>
                  </a:lnTo>
                  <a:lnTo>
                    <a:pt x="815" y="118"/>
                  </a:lnTo>
                  <a:lnTo>
                    <a:pt x="726" y="162"/>
                  </a:lnTo>
                  <a:lnTo>
                    <a:pt x="641" y="211"/>
                  </a:lnTo>
                  <a:lnTo>
                    <a:pt x="560" y="267"/>
                  </a:lnTo>
                  <a:lnTo>
                    <a:pt x="484" y="332"/>
                  </a:lnTo>
                  <a:lnTo>
                    <a:pt x="415" y="400"/>
                  </a:lnTo>
                  <a:lnTo>
                    <a:pt x="349" y="480"/>
                  </a:lnTo>
                  <a:lnTo>
                    <a:pt x="290" y="568"/>
                  </a:lnTo>
                  <a:lnTo>
                    <a:pt x="237" y="657"/>
                  </a:lnTo>
                  <a:lnTo>
                    <a:pt x="192" y="753"/>
                  </a:lnTo>
                  <a:lnTo>
                    <a:pt x="154" y="849"/>
                  </a:lnTo>
                  <a:lnTo>
                    <a:pt x="120" y="950"/>
                  </a:lnTo>
                  <a:lnTo>
                    <a:pt x="94" y="1052"/>
                  </a:lnTo>
                  <a:lnTo>
                    <a:pt x="71" y="1155"/>
                  </a:lnTo>
                  <a:lnTo>
                    <a:pt x="54" y="1258"/>
                  </a:lnTo>
                  <a:lnTo>
                    <a:pt x="42" y="1361"/>
                  </a:lnTo>
                  <a:lnTo>
                    <a:pt x="33" y="1494"/>
                  </a:lnTo>
                  <a:lnTo>
                    <a:pt x="33" y="1628"/>
                  </a:lnTo>
                  <a:lnTo>
                    <a:pt x="42" y="1761"/>
                  </a:lnTo>
                  <a:lnTo>
                    <a:pt x="58" y="1892"/>
                  </a:lnTo>
                  <a:lnTo>
                    <a:pt x="82" y="2023"/>
                  </a:lnTo>
                  <a:lnTo>
                    <a:pt x="94" y="2099"/>
                  </a:lnTo>
                  <a:lnTo>
                    <a:pt x="105" y="2176"/>
                  </a:lnTo>
                  <a:lnTo>
                    <a:pt x="113" y="2252"/>
                  </a:lnTo>
                  <a:lnTo>
                    <a:pt x="124" y="2326"/>
                  </a:lnTo>
                  <a:lnTo>
                    <a:pt x="131" y="2364"/>
                  </a:lnTo>
                  <a:lnTo>
                    <a:pt x="141" y="2399"/>
                  </a:lnTo>
                  <a:lnTo>
                    <a:pt x="157" y="2434"/>
                  </a:lnTo>
                  <a:lnTo>
                    <a:pt x="176" y="2466"/>
                  </a:lnTo>
                  <a:lnTo>
                    <a:pt x="180" y="2476"/>
                  </a:lnTo>
                  <a:lnTo>
                    <a:pt x="174" y="2483"/>
                  </a:lnTo>
                  <a:lnTo>
                    <a:pt x="188" y="2494"/>
                  </a:lnTo>
                  <a:lnTo>
                    <a:pt x="208" y="2502"/>
                  </a:lnTo>
                  <a:lnTo>
                    <a:pt x="250" y="2513"/>
                  </a:lnTo>
                  <a:lnTo>
                    <a:pt x="272" y="2515"/>
                  </a:lnTo>
                  <a:lnTo>
                    <a:pt x="323" y="2518"/>
                  </a:lnTo>
                  <a:lnTo>
                    <a:pt x="374" y="2525"/>
                  </a:lnTo>
                  <a:lnTo>
                    <a:pt x="422" y="2536"/>
                  </a:lnTo>
                  <a:lnTo>
                    <a:pt x="463" y="2550"/>
                  </a:lnTo>
                  <a:lnTo>
                    <a:pt x="499" y="2569"/>
                  </a:lnTo>
                  <a:lnTo>
                    <a:pt x="532" y="2593"/>
                  </a:lnTo>
                  <a:lnTo>
                    <a:pt x="560" y="2625"/>
                  </a:lnTo>
                  <a:lnTo>
                    <a:pt x="573" y="2644"/>
                  </a:lnTo>
                  <a:lnTo>
                    <a:pt x="581" y="2663"/>
                  </a:lnTo>
                  <a:lnTo>
                    <a:pt x="588" y="2684"/>
                  </a:lnTo>
                  <a:lnTo>
                    <a:pt x="597" y="2703"/>
                  </a:lnTo>
                  <a:lnTo>
                    <a:pt x="608" y="2719"/>
                  </a:lnTo>
                  <a:lnTo>
                    <a:pt x="621" y="2733"/>
                  </a:lnTo>
                  <a:lnTo>
                    <a:pt x="625" y="2735"/>
                  </a:lnTo>
                  <a:lnTo>
                    <a:pt x="627" y="2714"/>
                  </a:lnTo>
                  <a:lnTo>
                    <a:pt x="634" y="2670"/>
                  </a:lnTo>
                  <a:lnTo>
                    <a:pt x="639" y="2625"/>
                  </a:lnTo>
                  <a:lnTo>
                    <a:pt x="639" y="2619"/>
                  </a:lnTo>
                  <a:lnTo>
                    <a:pt x="642" y="2614"/>
                  </a:lnTo>
                  <a:lnTo>
                    <a:pt x="649" y="2607"/>
                  </a:lnTo>
                  <a:lnTo>
                    <a:pt x="655" y="2607"/>
                  </a:lnTo>
                  <a:lnTo>
                    <a:pt x="801" y="2600"/>
                  </a:lnTo>
                  <a:lnTo>
                    <a:pt x="948" y="2595"/>
                  </a:lnTo>
                  <a:lnTo>
                    <a:pt x="1093" y="2590"/>
                  </a:lnTo>
                  <a:lnTo>
                    <a:pt x="1240" y="2577"/>
                  </a:lnTo>
                  <a:lnTo>
                    <a:pt x="1386" y="2562"/>
                  </a:lnTo>
                  <a:lnTo>
                    <a:pt x="1533" y="2543"/>
                  </a:lnTo>
                  <a:lnTo>
                    <a:pt x="1641" y="2527"/>
                  </a:lnTo>
                  <a:lnTo>
                    <a:pt x="1748" y="2508"/>
                  </a:lnTo>
                  <a:lnTo>
                    <a:pt x="1793" y="2495"/>
                  </a:lnTo>
                  <a:lnTo>
                    <a:pt x="1837" y="2481"/>
                  </a:lnTo>
                  <a:lnTo>
                    <a:pt x="1882" y="2469"/>
                  </a:lnTo>
                  <a:lnTo>
                    <a:pt x="1905" y="2464"/>
                  </a:lnTo>
                  <a:lnTo>
                    <a:pt x="1928" y="2462"/>
                  </a:lnTo>
                  <a:lnTo>
                    <a:pt x="1952" y="2462"/>
                  </a:lnTo>
                  <a:lnTo>
                    <a:pt x="1973" y="2469"/>
                  </a:lnTo>
                  <a:lnTo>
                    <a:pt x="1994" y="2480"/>
                  </a:lnTo>
                  <a:lnTo>
                    <a:pt x="2013" y="2499"/>
                  </a:lnTo>
                  <a:lnTo>
                    <a:pt x="2031" y="2520"/>
                  </a:lnTo>
                  <a:lnTo>
                    <a:pt x="2046" y="2541"/>
                  </a:lnTo>
                  <a:lnTo>
                    <a:pt x="2062" y="2557"/>
                  </a:lnTo>
                  <a:lnTo>
                    <a:pt x="2062" y="2550"/>
                  </a:lnTo>
                  <a:lnTo>
                    <a:pt x="2060" y="2525"/>
                  </a:lnTo>
                  <a:lnTo>
                    <a:pt x="2055" y="2502"/>
                  </a:lnTo>
                  <a:lnTo>
                    <a:pt x="2053" y="2499"/>
                  </a:lnTo>
                  <a:lnTo>
                    <a:pt x="2055" y="2494"/>
                  </a:lnTo>
                  <a:lnTo>
                    <a:pt x="2058" y="2487"/>
                  </a:lnTo>
                  <a:lnTo>
                    <a:pt x="2062" y="2483"/>
                  </a:lnTo>
                  <a:lnTo>
                    <a:pt x="2102" y="2466"/>
                  </a:lnTo>
                  <a:lnTo>
                    <a:pt x="2142" y="2455"/>
                  </a:lnTo>
                  <a:lnTo>
                    <a:pt x="2184" y="2446"/>
                  </a:lnTo>
                  <a:lnTo>
                    <a:pt x="2228" y="2438"/>
                  </a:lnTo>
                  <a:lnTo>
                    <a:pt x="2270" y="2427"/>
                  </a:lnTo>
                  <a:lnTo>
                    <a:pt x="2306" y="2411"/>
                  </a:lnTo>
                  <a:lnTo>
                    <a:pt x="2338" y="2389"/>
                  </a:lnTo>
                  <a:lnTo>
                    <a:pt x="2364" y="2363"/>
                  </a:lnTo>
                  <a:lnTo>
                    <a:pt x="2387" y="2331"/>
                  </a:lnTo>
                  <a:lnTo>
                    <a:pt x="2406" y="2298"/>
                  </a:lnTo>
                  <a:lnTo>
                    <a:pt x="2420" y="2261"/>
                  </a:lnTo>
                  <a:lnTo>
                    <a:pt x="2432" y="2224"/>
                  </a:lnTo>
                  <a:lnTo>
                    <a:pt x="2453" y="2137"/>
                  </a:lnTo>
                  <a:lnTo>
                    <a:pt x="2469" y="2048"/>
                  </a:lnTo>
                  <a:lnTo>
                    <a:pt x="2481" y="1961"/>
                  </a:lnTo>
                  <a:lnTo>
                    <a:pt x="2491" y="1801"/>
                  </a:lnTo>
                  <a:lnTo>
                    <a:pt x="2490" y="1641"/>
                  </a:lnTo>
                  <a:lnTo>
                    <a:pt x="2479" y="1482"/>
                  </a:lnTo>
                  <a:lnTo>
                    <a:pt x="2460" y="1324"/>
                  </a:lnTo>
                  <a:lnTo>
                    <a:pt x="2441" y="1216"/>
                  </a:lnTo>
                  <a:lnTo>
                    <a:pt x="2416" y="1108"/>
                  </a:lnTo>
                  <a:lnTo>
                    <a:pt x="2385" y="1003"/>
                  </a:lnTo>
                  <a:lnTo>
                    <a:pt x="2348" y="901"/>
                  </a:lnTo>
                  <a:lnTo>
                    <a:pt x="2306" y="800"/>
                  </a:lnTo>
                  <a:lnTo>
                    <a:pt x="2256" y="704"/>
                  </a:lnTo>
                  <a:lnTo>
                    <a:pt x="2198" y="611"/>
                  </a:lnTo>
                  <a:lnTo>
                    <a:pt x="2135" y="522"/>
                  </a:lnTo>
                  <a:lnTo>
                    <a:pt x="2064" y="437"/>
                  </a:lnTo>
                  <a:lnTo>
                    <a:pt x="1996" y="367"/>
                  </a:lnTo>
                  <a:lnTo>
                    <a:pt x="1922" y="300"/>
                  </a:lnTo>
                  <a:lnTo>
                    <a:pt x="1844" y="239"/>
                  </a:lnTo>
                  <a:lnTo>
                    <a:pt x="1762" y="185"/>
                  </a:lnTo>
                  <a:lnTo>
                    <a:pt x="1674" y="138"/>
                  </a:lnTo>
                  <a:lnTo>
                    <a:pt x="1584" y="99"/>
                  </a:lnTo>
                  <a:lnTo>
                    <a:pt x="1491" y="68"/>
                  </a:lnTo>
                  <a:lnTo>
                    <a:pt x="1395" y="47"/>
                  </a:lnTo>
                  <a:lnTo>
                    <a:pt x="1295" y="35"/>
                  </a:lnTo>
                  <a:lnTo>
                    <a:pt x="1198" y="33"/>
                  </a:lnTo>
                  <a:close/>
                  <a:moveTo>
                    <a:pt x="1259" y="0"/>
                  </a:moveTo>
                  <a:lnTo>
                    <a:pt x="1355" y="7"/>
                  </a:lnTo>
                  <a:lnTo>
                    <a:pt x="1451" y="24"/>
                  </a:lnTo>
                  <a:lnTo>
                    <a:pt x="1545" y="49"/>
                  </a:lnTo>
                  <a:lnTo>
                    <a:pt x="1638" y="84"/>
                  </a:lnTo>
                  <a:lnTo>
                    <a:pt x="1727" y="125"/>
                  </a:lnTo>
                  <a:lnTo>
                    <a:pt x="1812" y="176"/>
                  </a:lnTo>
                  <a:lnTo>
                    <a:pt x="1894" y="232"/>
                  </a:lnTo>
                  <a:lnTo>
                    <a:pt x="1969" y="295"/>
                  </a:lnTo>
                  <a:lnTo>
                    <a:pt x="2043" y="363"/>
                  </a:lnTo>
                  <a:lnTo>
                    <a:pt x="2109" y="435"/>
                  </a:lnTo>
                  <a:lnTo>
                    <a:pt x="2172" y="513"/>
                  </a:lnTo>
                  <a:lnTo>
                    <a:pt x="2228" y="594"/>
                  </a:lnTo>
                  <a:lnTo>
                    <a:pt x="2280" y="678"/>
                  </a:lnTo>
                  <a:lnTo>
                    <a:pt x="2336" y="783"/>
                  </a:lnTo>
                  <a:lnTo>
                    <a:pt x="2383" y="893"/>
                  </a:lnTo>
                  <a:lnTo>
                    <a:pt x="2422" y="1005"/>
                  </a:lnTo>
                  <a:lnTo>
                    <a:pt x="2455" y="1118"/>
                  </a:lnTo>
                  <a:lnTo>
                    <a:pt x="2481" y="1233"/>
                  </a:lnTo>
                  <a:lnTo>
                    <a:pt x="2500" y="1352"/>
                  </a:lnTo>
                  <a:lnTo>
                    <a:pt x="2514" y="1469"/>
                  </a:lnTo>
                  <a:lnTo>
                    <a:pt x="2523" y="1588"/>
                  </a:lnTo>
                  <a:lnTo>
                    <a:pt x="2526" y="1707"/>
                  </a:lnTo>
                  <a:lnTo>
                    <a:pt x="2525" y="1810"/>
                  </a:lnTo>
                  <a:lnTo>
                    <a:pt x="2518" y="1912"/>
                  </a:lnTo>
                  <a:lnTo>
                    <a:pt x="2507" y="2015"/>
                  </a:lnTo>
                  <a:lnTo>
                    <a:pt x="2498" y="2078"/>
                  </a:lnTo>
                  <a:lnTo>
                    <a:pt x="2488" y="2139"/>
                  </a:lnTo>
                  <a:lnTo>
                    <a:pt x="2474" y="2202"/>
                  </a:lnTo>
                  <a:lnTo>
                    <a:pt x="2457" y="2261"/>
                  </a:lnTo>
                  <a:lnTo>
                    <a:pt x="2443" y="2296"/>
                  </a:lnTo>
                  <a:lnTo>
                    <a:pt x="2425" y="2333"/>
                  </a:lnTo>
                  <a:lnTo>
                    <a:pt x="2404" y="2366"/>
                  </a:lnTo>
                  <a:lnTo>
                    <a:pt x="2381" y="2397"/>
                  </a:lnTo>
                  <a:lnTo>
                    <a:pt x="2354" y="2424"/>
                  </a:lnTo>
                  <a:lnTo>
                    <a:pt x="2320" y="2445"/>
                  </a:lnTo>
                  <a:lnTo>
                    <a:pt x="2280" y="2459"/>
                  </a:lnTo>
                  <a:lnTo>
                    <a:pt x="2240" y="2469"/>
                  </a:lnTo>
                  <a:lnTo>
                    <a:pt x="2198" y="2476"/>
                  </a:lnTo>
                  <a:lnTo>
                    <a:pt x="2158" y="2485"/>
                  </a:lnTo>
                  <a:lnTo>
                    <a:pt x="2118" y="2495"/>
                  </a:lnTo>
                  <a:lnTo>
                    <a:pt x="2092" y="2508"/>
                  </a:lnTo>
                  <a:lnTo>
                    <a:pt x="2093" y="2516"/>
                  </a:lnTo>
                  <a:lnTo>
                    <a:pt x="2093" y="2564"/>
                  </a:lnTo>
                  <a:lnTo>
                    <a:pt x="2095" y="2586"/>
                  </a:lnTo>
                  <a:lnTo>
                    <a:pt x="2095" y="2593"/>
                  </a:lnTo>
                  <a:lnTo>
                    <a:pt x="2093" y="2598"/>
                  </a:lnTo>
                  <a:lnTo>
                    <a:pt x="2092" y="2602"/>
                  </a:lnTo>
                  <a:lnTo>
                    <a:pt x="2086" y="2605"/>
                  </a:lnTo>
                  <a:lnTo>
                    <a:pt x="2083" y="2607"/>
                  </a:lnTo>
                  <a:lnTo>
                    <a:pt x="2076" y="2607"/>
                  </a:lnTo>
                  <a:lnTo>
                    <a:pt x="2071" y="2605"/>
                  </a:lnTo>
                  <a:lnTo>
                    <a:pt x="2048" y="2591"/>
                  </a:lnTo>
                  <a:lnTo>
                    <a:pt x="2031" y="2574"/>
                  </a:lnTo>
                  <a:lnTo>
                    <a:pt x="2015" y="2555"/>
                  </a:lnTo>
                  <a:lnTo>
                    <a:pt x="1999" y="2534"/>
                  </a:lnTo>
                  <a:lnTo>
                    <a:pt x="1982" y="2515"/>
                  </a:lnTo>
                  <a:lnTo>
                    <a:pt x="1964" y="2502"/>
                  </a:lnTo>
                  <a:lnTo>
                    <a:pt x="1943" y="2497"/>
                  </a:lnTo>
                  <a:lnTo>
                    <a:pt x="1922" y="2495"/>
                  </a:lnTo>
                  <a:lnTo>
                    <a:pt x="1900" y="2499"/>
                  </a:lnTo>
                  <a:lnTo>
                    <a:pt x="1877" y="2504"/>
                  </a:lnTo>
                  <a:lnTo>
                    <a:pt x="1856" y="2509"/>
                  </a:lnTo>
                  <a:lnTo>
                    <a:pt x="1835" y="2516"/>
                  </a:lnTo>
                  <a:lnTo>
                    <a:pt x="1748" y="2541"/>
                  </a:lnTo>
                  <a:lnTo>
                    <a:pt x="1659" y="2558"/>
                  </a:lnTo>
                  <a:lnTo>
                    <a:pt x="1568" y="2572"/>
                  </a:lnTo>
                  <a:lnTo>
                    <a:pt x="1479" y="2584"/>
                  </a:lnTo>
                  <a:lnTo>
                    <a:pt x="1341" y="2602"/>
                  </a:lnTo>
                  <a:lnTo>
                    <a:pt x="1205" y="2614"/>
                  </a:lnTo>
                  <a:lnTo>
                    <a:pt x="1067" y="2625"/>
                  </a:lnTo>
                  <a:lnTo>
                    <a:pt x="929" y="2630"/>
                  </a:lnTo>
                  <a:lnTo>
                    <a:pt x="793" y="2633"/>
                  </a:lnTo>
                  <a:lnTo>
                    <a:pt x="670" y="2640"/>
                  </a:lnTo>
                  <a:lnTo>
                    <a:pt x="667" y="2670"/>
                  </a:lnTo>
                  <a:lnTo>
                    <a:pt x="660" y="2714"/>
                  </a:lnTo>
                  <a:lnTo>
                    <a:pt x="655" y="2759"/>
                  </a:lnTo>
                  <a:lnTo>
                    <a:pt x="651" y="2770"/>
                  </a:lnTo>
                  <a:lnTo>
                    <a:pt x="646" y="2773"/>
                  </a:lnTo>
                  <a:lnTo>
                    <a:pt x="641" y="2775"/>
                  </a:lnTo>
                  <a:lnTo>
                    <a:pt x="634" y="2775"/>
                  </a:lnTo>
                  <a:lnTo>
                    <a:pt x="616" y="2770"/>
                  </a:lnTo>
                  <a:lnTo>
                    <a:pt x="599" y="2761"/>
                  </a:lnTo>
                  <a:lnTo>
                    <a:pt x="583" y="2751"/>
                  </a:lnTo>
                  <a:lnTo>
                    <a:pt x="573" y="2735"/>
                  </a:lnTo>
                  <a:lnTo>
                    <a:pt x="555" y="2686"/>
                  </a:lnTo>
                  <a:lnTo>
                    <a:pt x="545" y="2661"/>
                  </a:lnTo>
                  <a:lnTo>
                    <a:pt x="524" y="2632"/>
                  </a:lnTo>
                  <a:lnTo>
                    <a:pt x="498" y="2609"/>
                  </a:lnTo>
                  <a:lnTo>
                    <a:pt x="468" y="2590"/>
                  </a:lnTo>
                  <a:lnTo>
                    <a:pt x="435" y="2576"/>
                  </a:lnTo>
                  <a:lnTo>
                    <a:pt x="400" y="2565"/>
                  </a:lnTo>
                  <a:lnTo>
                    <a:pt x="365" y="2557"/>
                  </a:lnTo>
                  <a:lnTo>
                    <a:pt x="316" y="2550"/>
                  </a:lnTo>
                  <a:lnTo>
                    <a:pt x="260" y="2546"/>
                  </a:lnTo>
                  <a:lnTo>
                    <a:pt x="234" y="2543"/>
                  </a:lnTo>
                  <a:lnTo>
                    <a:pt x="208" y="2537"/>
                  </a:lnTo>
                  <a:lnTo>
                    <a:pt x="183" y="2529"/>
                  </a:lnTo>
                  <a:lnTo>
                    <a:pt x="161" y="2518"/>
                  </a:lnTo>
                  <a:lnTo>
                    <a:pt x="143" y="2502"/>
                  </a:lnTo>
                  <a:lnTo>
                    <a:pt x="127" y="2481"/>
                  </a:lnTo>
                  <a:lnTo>
                    <a:pt x="119" y="2453"/>
                  </a:lnTo>
                  <a:lnTo>
                    <a:pt x="120" y="2443"/>
                  </a:lnTo>
                  <a:lnTo>
                    <a:pt x="122" y="2441"/>
                  </a:lnTo>
                  <a:lnTo>
                    <a:pt x="110" y="2411"/>
                  </a:lnTo>
                  <a:lnTo>
                    <a:pt x="98" y="2373"/>
                  </a:lnTo>
                  <a:lnTo>
                    <a:pt x="89" y="2333"/>
                  </a:lnTo>
                  <a:lnTo>
                    <a:pt x="84" y="2291"/>
                  </a:lnTo>
                  <a:lnTo>
                    <a:pt x="78" y="2252"/>
                  </a:lnTo>
                  <a:lnTo>
                    <a:pt x="64" y="2116"/>
                  </a:lnTo>
                  <a:lnTo>
                    <a:pt x="56" y="2062"/>
                  </a:lnTo>
                  <a:lnTo>
                    <a:pt x="45" y="2009"/>
                  </a:lnTo>
                  <a:lnTo>
                    <a:pt x="35" y="1955"/>
                  </a:lnTo>
                  <a:lnTo>
                    <a:pt x="14" y="1812"/>
                  </a:lnTo>
                  <a:lnTo>
                    <a:pt x="3" y="1667"/>
                  </a:lnTo>
                  <a:lnTo>
                    <a:pt x="0" y="1522"/>
                  </a:lnTo>
                  <a:lnTo>
                    <a:pt x="7" y="1377"/>
                  </a:lnTo>
                  <a:lnTo>
                    <a:pt x="24" y="1232"/>
                  </a:lnTo>
                  <a:lnTo>
                    <a:pt x="51" y="1088"/>
                  </a:lnTo>
                  <a:lnTo>
                    <a:pt x="85" y="949"/>
                  </a:lnTo>
                  <a:lnTo>
                    <a:pt x="133" y="811"/>
                  </a:lnTo>
                  <a:lnTo>
                    <a:pt x="169" y="720"/>
                  </a:lnTo>
                  <a:lnTo>
                    <a:pt x="213" y="632"/>
                  </a:lnTo>
                  <a:lnTo>
                    <a:pt x="262" y="548"/>
                  </a:lnTo>
                  <a:lnTo>
                    <a:pt x="316" y="466"/>
                  </a:lnTo>
                  <a:lnTo>
                    <a:pt x="379" y="391"/>
                  </a:lnTo>
                  <a:lnTo>
                    <a:pt x="449" y="319"/>
                  </a:lnTo>
                  <a:lnTo>
                    <a:pt x="527" y="253"/>
                  </a:lnTo>
                  <a:lnTo>
                    <a:pt x="609" y="194"/>
                  </a:lnTo>
                  <a:lnTo>
                    <a:pt x="697" y="141"/>
                  </a:lnTo>
                  <a:lnTo>
                    <a:pt x="787" y="96"/>
                  </a:lnTo>
                  <a:lnTo>
                    <a:pt x="878" y="59"/>
                  </a:lnTo>
                  <a:lnTo>
                    <a:pt x="972" y="31"/>
                  </a:lnTo>
                  <a:lnTo>
                    <a:pt x="1067" y="12"/>
                  </a:lnTo>
                  <a:lnTo>
                    <a:pt x="1163" y="1"/>
                  </a:lnTo>
                  <a:lnTo>
                    <a:pt x="1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43" name="Freeform 55"/>
            <p:cNvSpPr>
              <a:spLocks/>
            </p:cNvSpPr>
            <p:nvPr/>
          </p:nvSpPr>
          <p:spPr bwMode="auto">
            <a:xfrm>
              <a:off x="4105" y="1461"/>
              <a:ext cx="520" cy="126"/>
            </a:xfrm>
            <a:custGeom>
              <a:avLst/>
              <a:gdLst/>
              <a:ahLst/>
              <a:cxnLst>
                <a:cxn ang="0">
                  <a:pos x="14" y="0"/>
                </a:cxn>
                <a:cxn ang="0">
                  <a:pos x="23" y="2"/>
                </a:cxn>
                <a:cxn ang="0">
                  <a:pos x="30" y="7"/>
                </a:cxn>
                <a:cxn ang="0">
                  <a:pos x="33" y="16"/>
                </a:cxn>
                <a:cxn ang="0">
                  <a:pos x="40" y="35"/>
                </a:cxn>
                <a:cxn ang="0">
                  <a:pos x="52" y="52"/>
                </a:cxn>
                <a:cxn ang="0">
                  <a:pos x="70" y="65"/>
                </a:cxn>
                <a:cxn ang="0">
                  <a:pos x="91" y="75"/>
                </a:cxn>
                <a:cxn ang="0">
                  <a:pos x="110" y="80"/>
                </a:cxn>
                <a:cxn ang="0">
                  <a:pos x="131" y="84"/>
                </a:cxn>
                <a:cxn ang="0">
                  <a:pos x="162" y="84"/>
                </a:cxn>
                <a:cxn ang="0">
                  <a:pos x="190" y="77"/>
                </a:cxn>
                <a:cxn ang="0">
                  <a:pos x="218" y="66"/>
                </a:cxn>
                <a:cxn ang="0">
                  <a:pos x="243" y="49"/>
                </a:cxn>
                <a:cxn ang="0">
                  <a:pos x="262" y="24"/>
                </a:cxn>
                <a:cxn ang="0">
                  <a:pos x="269" y="17"/>
                </a:cxn>
                <a:cxn ang="0">
                  <a:pos x="274" y="16"/>
                </a:cxn>
                <a:cxn ang="0">
                  <a:pos x="279" y="16"/>
                </a:cxn>
                <a:cxn ang="0">
                  <a:pos x="285" y="17"/>
                </a:cxn>
                <a:cxn ang="0">
                  <a:pos x="288" y="21"/>
                </a:cxn>
                <a:cxn ang="0">
                  <a:pos x="305" y="40"/>
                </a:cxn>
                <a:cxn ang="0">
                  <a:pos x="325" y="56"/>
                </a:cxn>
                <a:cxn ang="0">
                  <a:pos x="347" y="72"/>
                </a:cxn>
                <a:cxn ang="0">
                  <a:pos x="372" y="84"/>
                </a:cxn>
                <a:cxn ang="0">
                  <a:pos x="396" y="91"/>
                </a:cxn>
                <a:cxn ang="0">
                  <a:pos x="422" y="93"/>
                </a:cxn>
                <a:cxn ang="0">
                  <a:pos x="447" y="89"/>
                </a:cxn>
                <a:cxn ang="0">
                  <a:pos x="468" y="77"/>
                </a:cxn>
                <a:cxn ang="0">
                  <a:pos x="489" y="58"/>
                </a:cxn>
                <a:cxn ang="0">
                  <a:pos x="498" y="51"/>
                </a:cxn>
                <a:cxn ang="0">
                  <a:pos x="508" y="51"/>
                </a:cxn>
                <a:cxn ang="0">
                  <a:pos x="517" y="56"/>
                </a:cxn>
                <a:cxn ang="0">
                  <a:pos x="520" y="65"/>
                </a:cxn>
                <a:cxn ang="0">
                  <a:pos x="517" y="75"/>
                </a:cxn>
                <a:cxn ang="0">
                  <a:pos x="494" y="98"/>
                </a:cxn>
                <a:cxn ang="0">
                  <a:pos x="470" y="114"/>
                </a:cxn>
                <a:cxn ang="0">
                  <a:pos x="443" y="124"/>
                </a:cxn>
                <a:cxn ang="0">
                  <a:pos x="415" y="126"/>
                </a:cxn>
                <a:cxn ang="0">
                  <a:pos x="388" y="122"/>
                </a:cxn>
                <a:cxn ang="0">
                  <a:pos x="360" y="115"/>
                </a:cxn>
                <a:cxn ang="0">
                  <a:pos x="332" y="103"/>
                </a:cxn>
                <a:cxn ang="0">
                  <a:pos x="307" y="87"/>
                </a:cxn>
                <a:cxn ang="0">
                  <a:pos x="285" y="68"/>
                </a:cxn>
                <a:cxn ang="0">
                  <a:pos x="278" y="59"/>
                </a:cxn>
                <a:cxn ang="0">
                  <a:pos x="271" y="68"/>
                </a:cxn>
                <a:cxn ang="0">
                  <a:pos x="244" y="89"/>
                </a:cxn>
                <a:cxn ang="0">
                  <a:pos x="215" y="105"/>
                </a:cxn>
                <a:cxn ang="0">
                  <a:pos x="183" y="114"/>
                </a:cxn>
                <a:cxn ang="0">
                  <a:pos x="150" y="119"/>
                </a:cxn>
                <a:cxn ang="0">
                  <a:pos x="117" y="117"/>
                </a:cxn>
                <a:cxn ang="0">
                  <a:pos x="89" y="110"/>
                </a:cxn>
                <a:cxn ang="0">
                  <a:pos x="63" y="100"/>
                </a:cxn>
                <a:cxn ang="0">
                  <a:pos x="40" y="86"/>
                </a:cxn>
                <a:cxn ang="0">
                  <a:pos x="21" y="66"/>
                </a:cxn>
                <a:cxn ang="0">
                  <a:pos x="7" y="44"/>
                </a:cxn>
                <a:cxn ang="0">
                  <a:pos x="0" y="16"/>
                </a:cxn>
                <a:cxn ang="0">
                  <a:pos x="2" y="7"/>
                </a:cxn>
                <a:cxn ang="0">
                  <a:pos x="7" y="2"/>
                </a:cxn>
                <a:cxn ang="0">
                  <a:pos x="14" y="0"/>
                </a:cxn>
              </a:cxnLst>
              <a:rect l="0" t="0" r="r" b="b"/>
              <a:pathLst>
                <a:path w="520" h="126">
                  <a:moveTo>
                    <a:pt x="14" y="0"/>
                  </a:moveTo>
                  <a:lnTo>
                    <a:pt x="23" y="2"/>
                  </a:lnTo>
                  <a:lnTo>
                    <a:pt x="30" y="7"/>
                  </a:lnTo>
                  <a:lnTo>
                    <a:pt x="33" y="16"/>
                  </a:lnTo>
                  <a:lnTo>
                    <a:pt x="40" y="35"/>
                  </a:lnTo>
                  <a:lnTo>
                    <a:pt x="52" y="52"/>
                  </a:lnTo>
                  <a:lnTo>
                    <a:pt x="70" y="65"/>
                  </a:lnTo>
                  <a:lnTo>
                    <a:pt x="91" y="75"/>
                  </a:lnTo>
                  <a:lnTo>
                    <a:pt x="110" y="80"/>
                  </a:lnTo>
                  <a:lnTo>
                    <a:pt x="131" y="84"/>
                  </a:lnTo>
                  <a:lnTo>
                    <a:pt x="162" y="84"/>
                  </a:lnTo>
                  <a:lnTo>
                    <a:pt x="190" y="77"/>
                  </a:lnTo>
                  <a:lnTo>
                    <a:pt x="218" y="66"/>
                  </a:lnTo>
                  <a:lnTo>
                    <a:pt x="243" y="49"/>
                  </a:lnTo>
                  <a:lnTo>
                    <a:pt x="262" y="24"/>
                  </a:lnTo>
                  <a:lnTo>
                    <a:pt x="269" y="17"/>
                  </a:lnTo>
                  <a:lnTo>
                    <a:pt x="274" y="16"/>
                  </a:lnTo>
                  <a:lnTo>
                    <a:pt x="279" y="16"/>
                  </a:lnTo>
                  <a:lnTo>
                    <a:pt x="285" y="17"/>
                  </a:lnTo>
                  <a:lnTo>
                    <a:pt x="288" y="21"/>
                  </a:lnTo>
                  <a:lnTo>
                    <a:pt x="305" y="40"/>
                  </a:lnTo>
                  <a:lnTo>
                    <a:pt x="325" y="56"/>
                  </a:lnTo>
                  <a:lnTo>
                    <a:pt x="347" y="72"/>
                  </a:lnTo>
                  <a:lnTo>
                    <a:pt x="372" y="84"/>
                  </a:lnTo>
                  <a:lnTo>
                    <a:pt x="396" y="91"/>
                  </a:lnTo>
                  <a:lnTo>
                    <a:pt x="422" y="93"/>
                  </a:lnTo>
                  <a:lnTo>
                    <a:pt x="447" y="89"/>
                  </a:lnTo>
                  <a:lnTo>
                    <a:pt x="468" y="77"/>
                  </a:lnTo>
                  <a:lnTo>
                    <a:pt x="489" y="58"/>
                  </a:lnTo>
                  <a:lnTo>
                    <a:pt x="498" y="51"/>
                  </a:lnTo>
                  <a:lnTo>
                    <a:pt x="508" y="51"/>
                  </a:lnTo>
                  <a:lnTo>
                    <a:pt x="517" y="56"/>
                  </a:lnTo>
                  <a:lnTo>
                    <a:pt x="520" y="65"/>
                  </a:lnTo>
                  <a:lnTo>
                    <a:pt x="517" y="75"/>
                  </a:lnTo>
                  <a:lnTo>
                    <a:pt x="494" y="98"/>
                  </a:lnTo>
                  <a:lnTo>
                    <a:pt x="470" y="114"/>
                  </a:lnTo>
                  <a:lnTo>
                    <a:pt x="443" y="124"/>
                  </a:lnTo>
                  <a:lnTo>
                    <a:pt x="415" y="126"/>
                  </a:lnTo>
                  <a:lnTo>
                    <a:pt x="388" y="122"/>
                  </a:lnTo>
                  <a:lnTo>
                    <a:pt x="360" y="115"/>
                  </a:lnTo>
                  <a:lnTo>
                    <a:pt x="332" y="103"/>
                  </a:lnTo>
                  <a:lnTo>
                    <a:pt x="307" y="87"/>
                  </a:lnTo>
                  <a:lnTo>
                    <a:pt x="285" y="68"/>
                  </a:lnTo>
                  <a:lnTo>
                    <a:pt x="278" y="59"/>
                  </a:lnTo>
                  <a:lnTo>
                    <a:pt x="271" y="68"/>
                  </a:lnTo>
                  <a:lnTo>
                    <a:pt x="244" y="89"/>
                  </a:lnTo>
                  <a:lnTo>
                    <a:pt x="215" y="105"/>
                  </a:lnTo>
                  <a:lnTo>
                    <a:pt x="183" y="114"/>
                  </a:lnTo>
                  <a:lnTo>
                    <a:pt x="150" y="119"/>
                  </a:lnTo>
                  <a:lnTo>
                    <a:pt x="117" y="117"/>
                  </a:lnTo>
                  <a:lnTo>
                    <a:pt x="89" y="110"/>
                  </a:lnTo>
                  <a:lnTo>
                    <a:pt x="63" y="100"/>
                  </a:lnTo>
                  <a:lnTo>
                    <a:pt x="40" y="86"/>
                  </a:lnTo>
                  <a:lnTo>
                    <a:pt x="21" y="66"/>
                  </a:lnTo>
                  <a:lnTo>
                    <a:pt x="7" y="44"/>
                  </a:lnTo>
                  <a:lnTo>
                    <a:pt x="0" y="16"/>
                  </a:lnTo>
                  <a:lnTo>
                    <a:pt x="2" y="7"/>
                  </a:lnTo>
                  <a:lnTo>
                    <a:pt x="7"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44" name="Freeform 56"/>
            <p:cNvSpPr>
              <a:spLocks/>
            </p:cNvSpPr>
            <p:nvPr/>
          </p:nvSpPr>
          <p:spPr bwMode="auto">
            <a:xfrm>
              <a:off x="4281" y="1236"/>
              <a:ext cx="42" cy="106"/>
            </a:xfrm>
            <a:custGeom>
              <a:avLst/>
              <a:gdLst/>
              <a:ahLst/>
              <a:cxnLst>
                <a:cxn ang="0">
                  <a:pos x="12" y="0"/>
                </a:cxn>
                <a:cxn ang="0">
                  <a:pos x="21" y="0"/>
                </a:cxn>
                <a:cxn ang="0">
                  <a:pos x="30" y="5"/>
                </a:cxn>
                <a:cxn ang="0">
                  <a:pos x="33" y="15"/>
                </a:cxn>
                <a:cxn ang="0">
                  <a:pos x="35" y="50"/>
                </a:cxn>
                <a:cxn ang="0">
                  <a:pos x="42" y="85"/>
                </a:cxn>
                <a:cxn ang="0">
                  <a:pos x="40" y="96"/>
                </a:cxn>
                <a:cxn ang="0">
                  <a:pos x="33" y="103"/>
                </a:cxn>
                <a:cxn ang="0">
                  <a:pos x="25" y="106"/>
                </a:cxn>
                <a:cxn ang="0">
                  <a:pos x="14" y="104"/>
                </a:cxn>
                <a:cxn ang="0">
                  <a:pos x="9" y="96"/>
                </a:cxn>
                <a:cxn ang="0">
                  <a:pos x="2" y="69"/>
                </a:cxn>
                <a:cxn ang="0">
                  <a:pos x="0" y="42"/>
                </a:cxn>
                <a:cxn ang="0">
                  <a:pos x="0" y="15"/>
                </a:cxn>
                <a:cxn ang="0">
                  <a:pos x="4" y="5"/>
                </a:cxn>
                <a:cxn ang="0">
                  <a:pos x="12" y="0"/>
                </a:cxn>
              </a:cxnLst>
              <a:rect l="0" t="0" r="r" b="b"/>
              <a:pathLst>
                <a:path w="42" h="106">
                  <a:moveTo>
                    <a:pt x="12" y="0"/>
                  </a:moveTo>
                  <a:lnTo>
                    <a:pt x="21" y="0"/>
                  </a:lnTo>
                  <a:lnTo>
                    <a:pt x="30" y="5"/>
                  </a:lnTo>
                  <a:lnTo>
                    <a:pt x="33" y="15"/>
                  </a:lnTo>
                  <a:lnTo>
                    <a:pt x="35" y="50"/>
                  </a:lnTo>
                  <a:lnTo>
                    <a:pt x="42" y="85"/>
                  </a:lnTo>
                  <a:lnTo>
                    <a:pt x="40" y="96"/>
                  </a:lnTo>
                  <a:lnTo>
                    <a:pt x="33" y="103"/>
                  </a:lnTo>
                  <a:lnTo>
                    <a:pt x="25" y="106"/>
                  </a:lnTo>
                  <a:lnTo>
                    <a:pt x="14" y="104"/>
                  </a:lnTo>
                  <a:lnTo>
                    <a:pt x="9" y="96"/>
                  </a:lnTo>
                  <a:lnTo>
                    <a:pt x="2" y="69"/>
                  </a:lnTo>
                  <a:lnTo>
                    <a:pt x="0" y="42"/>
                  </a:lnTo>
                  <a:lnTo>
                    <a:pt x="0" y="15"/>
                  </a:lnTo>
                  <a:lnTo>
                    <a:pt x="4" y="5"/>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45" name="Freeform 57"/>
            <p:cNvSpPr>
              <a:spLocks/>
            </p:cNvSpPr>
            <p:nvPr/>
          </p:nvSpPr>
          <p:spPr bwMode="auto">
            <a:xfrm>
              <a:off x="4440" y="1227"/>
              <a:ext cx="33" cy="98"/>
            </a:xfrm>
            <a:custGeom>
              <a:avLst/>
              <a:gdLst/>
              <a:ahLst/>
              <a:cxnLst>
                <a:cxn ang="0">
                  <a:pos x="12" y="0"/>
                </a:cxn>
                <a:cxn ang="0">
                  <a:pos x="21" y="0"/>
                </a:cxn>
                <a:cxn ang="0">
                  <a:pos x="30" y="5"/>
                </a:cxn>
                <a:cxn ang="0">
                  <a:pos x="33" y="16"/>
                </a:cxn>
                <a:cxn ang="0">
                  <a:pos x="33" y="82"/>
                </a:cxn>
                <a:cxn ang="0">
                  <a:pos x="30" y="92"/>
                </a:cxn>
                <a:cxn ang="0">
                  <a:pos x="21" y="98"/>
                </a:cxn>
                <a:cxn ang="0">
                  <a:pos x="12" y="98"/>
                </a:cxn>
                <a:cxn ang="0">
                  <a:pos x="4" y="92"/>
                </a:cxn>
                <a:cxn ang="0">
                  <a:pos x="0" y="82"/>
                </a:cxn>
                <a:cxn ang="0">
                  <a:pos x="0" y="16"/>
                </a:cxn>
                <a:cxn ang="0">
                  <a:pos x="4" y="5"/>
                </a:cxn>
                <a:cxn ang="0">
                  <a:pos x="12" y="0"/>
                </a:cxn>
              </a:cxnLst>
              <a:rect l="0" t="0" r="r" b="b"/>
              <a:pathLst>
                <a:path w="33" h="98">
                  <a:moveTo>
                    <a:pt x="12" y="0"/>
                  </a:moveTo>
                  <a:lnTo>
                    <a:pt x="21" y="0"/>
                  </a:lnTo>
                  <a:lnTo>
                    <a:pt x="30" y="5"/>
                  </a:lnTo>
                  <a:lnTo>
                    <a:pt x="33" y="16"/>
                  </a:lnTo>
                  <a:lnTo>
                    <a:pt x="33" y="82"/>
                  </a:lnTo>
                  <a:lnTo>
                    <a:pt x="30" y="92"/>
                  </a:lnTo>
                  <a:lnTo>
                    <a:pt x="21" y="98"/>
                  </a:lnTo>
                  <a:lnTo>
                    <a:pt x="12" y="98"/>
                  </a:lnTo>
                  <a:lnTo>
                    <a:pt x="4" y="92"/>
                  </a:lnTo>
                  <a:lnTo>
                    <a:pt x="0" y="82"/>
                  </a:lnTo>
                  <a:lnTo>
                    <a:pt x="0" y="16"/>
                  </a:lnTo>
                  <a:lnTo>
                    <a:pt x="4" y="5"/>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46" name="Freeform 58"/>
            <p:cNvSpPr>
              <a:spLocks/>
            </p:cNvSpPr>
            <p:nvPr/>
          </p:nvSpPr>
          <p:spPr bwMode="auto">
            <a:xfrm>
              <a:off x="3901" y="262"/>
              <a:ext cx="942" cy="860"/>
            </a:xfrm>
            <a:custGeom>
              <a:avLst/>
              <a:gdLst/>
              <a:ahLst/>
              <a:cxnLst>
                <a:cxn ang="0">
                  <a:pos x="609" y="2"/>
                </a:cxn>
                <a:cxn ang="0">
                  <a:pos x="688" y="14"/>
                </a:cxn>
                <a:cxn ang="0">
                  <a:pos x="750" y="37"/>
                </a:cxn>
                <a:cxn ang="0">
                  <a:pos x="792" y="70"/>
                </a:cxn>
                <a:cxn ang="0">
                  <a:pos x="805" y="115"/>
                </a:cxn>
                <a:cxn ang="0">
                  <a:pos x="784" y="170"/>
                </a:cxn>
                <a:cxn ang="0">
                  <a:pos x="777" y="180"/>
                </a:cxn>
                <a:cxn ang="0">
                  <a:pos x="819" y="166"/>
                </a:cxn>
                <a:cxn ang="0">
                  <a:pos x="859" y="185"/>
                </a:cxn>
                <a:cxn ang="0">
                  <a:pos x="895" y="226"/>
                </a:cxn>
                <a:cxn ang="0">
                  <a:pos x="923" y="280"/>
                </a:cxn>
                <a:cxn ang="0">
                  <a:pos x="939" y="336"/>
                </a:cxn>
                <a:cxn ang="0">
                  <a:pos x="941" y="385"/>
                </a:cxn>
                <a:cxn ang="0">
                  <a:pos x="911" y="456"/>
                </a:cxn>
                <a:cxn ang="0">
                  <a:pos x="859" y="509"/>
                </a:cxn>
                <a:cxn ang="0">
                  <a:pos x="789" y="549"/>
                </a:cxn>
                <a:cxn ang="0">
                  <a:pos x="714" y="577"/>
                </a:cxn>
                <a:cxn ang="0">
                  <a:pos x="656" y="638"/>
                </a:cxn>
                <a:cxn ang="0">
                  <a:pos x="663" y="711"/>
                </a:cxn>
                <a:cxn ang="0">
                  <a:pos x="640" y="771"/>
                </a:cxn>
                <a:cxn ang="0">
                  <a:pos x="593" y="815"/>
                </a:cxn>
                <a:cxn ang="0">
                  <a:pos x="529" y="842"/>
                </a:cxn>
                <a:cxn ang="0">
                  <a:pos x="455" y="856"/>
                </a:cxn>
                <a:cxn ang="0">
                  <a:pos x="377" y="853"/>
                </a:cxn>
                <a:cxn ang="0">
                  <a:pos x="338" y="837"/>
                </a:cxn>
                <a:cxn ang="0">
                  <a:pos x="335" y="848"/>
                </a:cxn>
                <a:cxn ang="0">
                  <a:pos x="333" y="856"/>
                </a:cxn>
                <a:cxn ang="0">
                  <a:pos x="328" y="860"/>
                </a:cxn>
                <a:cxn ang="0">
                  <a:pos x="321" y="855"/>
                </a:cxn>
                <a:cxn ang="0">
                  <a:pos x="319" y="778"/>
                </a:cxn>
                <a:cxn ang="0">
                  <a:pos x="310" y="718"/>
                </a:cxn>
                <a:cxn ang="0">
                  <a:pos x="293" y="669"/>
                </a:cxn>
                <a:cxn ang="0">
                  <a:pos x="262" y="643"/>
                </a:cxn>
                <a:cxn ang="0">
                  <a:pos x="214" y="636"/>
                </a:cxn>
                <a:cxn ang="0">
                  <a:pos x="162" y="634"/>
                </a:cxn>
                <a:cxn ang="0">
                  <a:pos x="110" y="624"/>
                </a:cxn>
                <a:cxn ang="0">
                  <a:pos x="55" y="586"/>
                </a:cxn>
                <a:cxn ang="0">
                  <a:pos x="14" y="526"/>
                </a:cxn>
                <a:cxn ang="0">
                  <a:pos x="0" y="458"/>
                </a:cxn>
                <a:cxn ang="0">
                  <a:pos x="10" y="392"/>
                </a:cxn>
                <a:cxn ang="0">
                  <a:pos x="38" y="334"/>
                </a:cxn>
                <a:cxn ang="0">
                  <a:pos x="80" y="292"/>
                </a:cxn>
                <a:cxn ang="0">
                  <a:pos x="132" y="273"/>
                </a:cxn>
                <a:cxn ang="0">
                  <a:pos x="192" y="281"/>
                </a:cxn>
                <a:cxn ang="0">
                  <a:pos x="199" y="260"/>
                </a:cxn>
                <a:cxn ang="0">
                  <a:pos x="181" y="191"/>
                </a:cxn>
                <a:cxn ang="0">
                  <a:pos x="197" y="131"/>
                </a:cxn>
                <a:cxn ang="0">
                  <a:pos x="242" y="82"/>
                </a:cxn>
                <a:cxn ang="0">
                  <a:pos x="309" y="46"/>
                </a:cxn>
                <a:cxn ang="0">
                  <a:pos x="387" y="19"/>
                </a:cxn>
                <a:cxn ang="0">
                  <a:pos x="476" y="5"/>
                </a:cxn>
                <a:cxn ang="0">
                  <a:pos x="565" y="0"/>
                </a:cxn>
              </a:cxnLst>
              <a:rect l="0" t="0" r="r" b="b"/>
              <a:pathLst>
                <a:path w="942" h="860">
                  <a:moveTo>
                    <a:pt x="565" y="0"/>
                  </a:moveTo>
                  <a:lnTo>
                    <a:pt x="609" y="2"/>
                  </a:lnTo>
                  <a:lnTo>
                    <a:pt x="649" y="7"/>
                  </a:lnTo>
                  <a:lnTo>
                    <a:pt x="688" y="14"/>
                  </a:lnTo>
                  <a:lnTo>
                    <a:pt x="721" y="25"/>
                  </a:lnTo>
                  <a:lnTo>
                    <a:pt x="750" y="37"/>
                  </a:lnTo>
                  <a:lnTo>
                    <a:pt x="775" y="52"/>
                  </a:lnTo>
                  <a:lnTo>
                    <a:pt x="792" y="70"/>
                  </a:lnTo>
                  <a:lnTo>
                    <a:pt x="803" y="91"/>
                  </a:lnTo>
                  <a:lnTo>
                    <a:pt x="805" y="115"/>
                  </a:lnTo>
                  <a:lnTo>
                    <a:pt x="799" y="142"/>
                  </a:lnTo>
                  <a:lnTo>
                    <a:pt x="784" y="170"/>
                  </a:lnTo>
                  <a:lnTo>
                    <a:pt x="757" y="201"/>
                  </a:lnTo>
                  <a:lnTo>
                    <a:pt x="777" y="180"/>
                  </a:lnTo>
                  <a:lnTo>
                    <a:pt x="798" y="168"/>
                  </a:lnTo>
                  <a:lnTo>
                    <a:pt x="819" y="166"/>
                  </a:lnTo>
                  <a:lnTo>
                    <a:pt x="839" y="173"/>
                  </a:lnTo>
                  <a:lnTo>
                    <a:pt x="859" y="185"/>
                  </a:lnTo>
                  <a:lnTo>
                    <a:pt x="878" y="203"/>
                  </a:lnTo>
                  <a:lnTo>
                    <a:pt x="895" y="226"/>
                  </a:lnTo>
                  <a:lnTo>
                    <a:pt x="911" y="252"/>
                  </a:lnTo>
                  <a:lnTo>
                    <a:pt x="923" y="280"/>
                  </a:lnTo>
                  <a:lnTo>
                    <a:pt x="934" y="308"/>
                  </a:lnTo>
                  <a:lnTo>
                    <a:pt x="939" y="336"/>
                  </a:lnTo>
                  <a:lnTo>
                    <a:pt x="942" y="362"/>
                  </a:lnTo>
                  <a:lnTo>
                    <a:pt x="941" y="385"/>
                  </a:lnTo>
                  <a:lnTo>
                    <a:pt x="930" y="423"/>
                  </a:lnTo>
                  <a:lnTo>
                    <a:pt x="911" y="456"/>
                  </a:lnTo>
                  <a:lnTo>
                    <a:pt x="887" y="484"/>
                  </a:lnTo>
                  <a:lnTo>
                    <a:pt x="859" y="509"/>
                  </a:lnTo>
                  <a:lnTo>
                    <a:pt x="825" y="531"/>
                  </a:lnTo>
                  <a:lnTo>
                    <a:pt x="789" y="549"/>
                  </a:lnTo>
                  <a:lnTo>
                    <a:pt x="752" y="563"/>
                  </a:lnTo>
                  <a:lnTo>
                    <a:pt x="714" y="577"/>
                  </a:lnTo>
                  <a:lnTo>
                    <a:pt x="640" y="594"/>
                  </a:lnTo>
                  <a:lnTo>
                    <a:pt x="656" y="638"/>
                  </a:lnTo>
                  <a:lnTo>
                    <a:pt x="665" y="676"/>
                  </a:lnTo>
                  <a:lnTo>
                    <a:pt x="663" y="711"/>
                  </a:lnTo>
                  <a:lnTo>
                    <a:pt x="654" y="743"/>
                  </a:lnTo>
                  <a:lnTo>
                    <a:pt x="640" y="771"/>
                  </a:lnTo>
                  <a:lnTo>
                    <a:pt x="619" y="795"/>
                  </a:lnTo>
                  <a:lnTo>
                    <a:pt x="593" y="815"/>
                  </a:lnTo>
                  <a:lnTo>
                    <a:pt x="562" y="830"/>
                  </a:lnTo>
                  <a:lnTo>
                    <a:pt x="529" y="842"/>
                  </a:lnTo>
                  <a:lnTo>
                    <a:pt x="492" y="851"/>
                  </a:lnTo>
                  <a:lnTo>
                    <a:pt x="455" y="856"/>
                  </a:lnTo>
                  <a:lnTo>
                    <a:pt x="415" y="856"/>
                  </a:lnTo>
                  <a:lnTo>
                    <a:pt x="377" y="853"/>
                  </a:lnTo>
                  <a:lnTo>
                    <a:pt x="338" y="846"/>
                  </a:lnTo>
                  <a:lnTo>
                    <a:pt x="338" y="837"/>
                  </a:lnTo>
                  <a:lnTo>
                    <a:pt x="335" y="844"/>
                  </a:lnTo>
                  <a:lnTo>
                    <a:pt x="335" y="848"/>
                  </a:lnTo>
                  <a:lnTo>
                    <a:pt x="333" y="851"/>
                  </a:lnTo>
                  <a:lnTo>
                    <a:pt x="333" y="856"/>
                  </a:lnTo>
                  <a:lnTo>
                    <a:pt x="331" y="860"/>
                  </a:lnTo>
                  <a:lnTo>
                    <a:pt x="328" y="860"/>
                  </a:lnTo>
                  <a:lnTo>
                    <a:pt x="324" y="858"/>
                  </a:lnTo>
                  <a:lnTo>
                    <a:pt x="321" y="855"/>
                  </a:lnTo>
                  <a:lnTo>
                    <a:pt x="321" y="806"/>
                  </a:lnTo>
                  <a:lnTo>
                    <a:pt x="319" y="778"/>
                  </a:lnTo>
                  <a:lnTo>
                    <a:pt x="316" y="748"/>
                  </a:lnTo>
                  <a:lnTo>
                    <a:pt x="310" y="718"/>
                  </a:lnTo>
                  <a:lnTo>
                    <a:pt x="303" y="692"/>
                  </a:lnTo>
                  <a:lnTo>
                    <a:pt x="293" y="669"/>
                  </a:lnTo>
                  <a:lnTo>
                    <a:pt x="279" y="654"/>
                  </a:lnTo>
                  <a:lnTo>
                    <a:pt x="262" y="643"/>
                  </a:lnTo>
                  <a:lnTo>
                    <a:pt x="239" y="640"/>
                  </a:lnTo>
                  <a:lnTo>
                    <a:pt x="214" y="636"/>
                  </a:lnTo>
                  <a:lnTo>
                    <a:pt x="188" y="636"/>
                  </a:lnTo>
                  <a:lnTo>
                    <a:pt x="162" y="634"/>
                  </a:lnTo>
                  <a:lnTo>
                    <a:pt x="136" y="631"/>
                  </a:lnTo>
                  <a:lnTo>
                    <a:pt x="110" y="624"/>
                  </a:lnTo>
                  <a:lnTo>
                    <a:pt x="87" y="612"/>
                  </a:lnTo>
                  <a:lnTo>
                    <a:pt x="55" y="586"/>
                  </a:lnTo>
                  <a:lnTo>
                    <a:pt x="31" y="558"/>
                  </a:lnTo>
                  <a:lnTo>
                    <a:pt x="14" y="526"/>
                  </a:lnTo>
                  <a:lnTo>
                    <a:pt x="3" y="493"/>
                  </a:lnTo>
                  <a:lnTo>
                    <a:pt x="0" y="458"/>
                  </a:lnTo>
                  <a:lnTo>
                    <a:pt x="1" y="425"/>
                  </a:lnTo>
                  <a:lnTo>
                    <a:pt x="10" y="392"/>
                  </a:lnTo>
                  <a:lnTo>
                    <a:pt x="21" y="362"/>
                  </a:lnTo>
                  <a:lnTo>
                    <a:pt x="38" y="334"/>
                  </a:lnTo>
                  <a:lnTo>
                    <a:pt x="57" y="311"/>
                  </a:lnTo>
                  <a:lnTo>
                    <a:pt x="80" y="292"/>
                  </a:lnTo>
                  <a:lnTo>
                    <a:pt x="106" y="278"/>
                  </a:lnTo>
                  <a:lnTo>
                    <a:pt x="132" y="273"/>
                  </a:lnTo>
                  <a:lnTo>
                    <a:pt x="162" y="273"/>
                  </a:lnTo>
                  <a:lnTo>
                    <a:pt x="192" y="281"/>
                  </a:lnTo>
                  <a:lnTo>
                    <a:pt x="221" y="301"/>
                  </a:lnTo>
                  <a:lnTo>
                    <a:pt x="199" y="260"/>
                  </a:lnTo>
                  <a:lnTo>
                    <a:pt x="185" y="224"/>
                  </a:lnTo>
                  <a:lnTo>
                    <a:pt x="181" y="191"/>
                  </a:lnTo>
                  <a:lnTo>
                    <a:pt x="185" y="159"/>
                  </a:lnTo>
                  <a:lnTo>
                    <a:pt x="197" y="131"/>
                  </a:lnTo>
                  <a:lnTo>
                    <a:pt x="216" y="105"/>
                  </a:lnTo>
                  <a:lnTo>
                    <a:pt x="242" y="82"/>
                  </a:lnTo>
                  <a:lnTo>
                    <a:pt x="274" y="63"/>
                  </a:lnTo>
                  <a:lnTo>
                    <a:pt x="309" y="46"/>
                  </a:lnTo>
                  <a:lnTo>
                    <a:pt x="347" y="32"/>
                  </a:lnTo>
                  <a:lnTo>
                    <a:pt x="387" y="19"/>
                  </a:lnTo>
                  <a:lnTo>
                    <a:pt x="431" y="11"/>
                  </a:lnTo>
                  <a:lnTo>
                    <a:pt x="476" y="5"/>
                  </a:lnTo>
                  <a:lnTo>
                    <a:pt x="522" y="2"/>
                  </a:lnTo>
                  <a:lnTo>
                    <a:pt x="56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47" name="Freeform 59"/>
            <p:cNvSpPr>
              <a:spLocks noEditPoints="1"/>
            </p:cNvSpPr>
            <p:nvPr/>
          </p:nvSpPr>
          <p:spPr bwMode="auto">
            <a:xfrm>
              <a:off x="3885" y="245"/>
              <a:ext cx="974" cy="894"/>
            </a:xfrm>
            <a:custGeom>
              <a:avLst/>
              <a:gdLst/>
              <a:ahLst/>
              <a:cxnLst>
                <a:cxn ang="0">
                  <a:pos x="393" y="56"/>
                </a:cxn>
                <a:cxn ang="0">
                  <a:pos x="265" y="113"/>
                </a:cxn>
                <a:cxn ang="0">
                  <a:pos x="215" y="223"/>
                </a:cxn>
                <a:cxn ang="0">
                  <a:pos x="253" y="314"/>
                </a:cxn>
                <a:cxn ang="0">
                  <a:pos x="243" y="335"/>
                </a:cxn>
                <a:cxn ang="0">
                  <a:pos x="199" y="316"/>
                </a:cxn>
                <a:cxn ang="0">
                  <a:pos x="84" y="340"/>
                </a:cxn>
                <a:cxn ang="0">
                  <a:pos x="33" y="471"/>
                </a:cxn>
                <a:cxn ang="0">
                  <a:pos x="94" y="601"/>
                </a:cxn>
                <a:cxn ang="0">
                  <a:pos x="222" y="636"/>
                </a:cxn>
                <a:cxn ang="0">
                  <a:pos x="307" y="658"/>
                </a:cxn>
                <a:cxn ang="0">
                  <a:pos x="349" y="760"/>
                </a:cxn>
                <a:cxn ang="0">
                  <a:pos x="367" y="844"/>
                </a:cxn>
                <a:cxn ang="0">
                  <a:pos x="478" y="856"/>
                </a:cxn>
                <a:cxn ang="0">
                  <a:pos x="621" y="802"/>
                </a:cxn>
                <a:cxn ang="0">
                  <a:pos x="660" y="686"/>
                </a:cxn>
                <a:cxn ang="0">
                  <a:pos x="639" y="608"/>
                </a:cxn>
                <a:cxn ang="0">
                  <a:pos x="651" y="596"/>
                </a:cxn>
                <a:cxn ang="0">
                  <a:pos x="833" y="533"/>
                </a:cxn>
                <a:cxn ang="0">
                  <a:pos x="924" y="449"/>
                </a:cxn>
                <a:cxn ang="0">
                  <a:pos x="936" y="351"/>
                </a:cxn>
                <a:cxn ang="0">
                  <a:pos x="894" y="250"/>
                </a:cxn>
                <a:cxn ang="0">
                  <a:pos x="826" y="201"/>
                </a:cxn>
                <a:cxn ang="0">
                  <a:pos x="777" y="234"/>
                </a:cxn>
                <a:cxn ang="0">
                  <a:pos x="758" y="209"/>
                </a:cxn>
                <a:cxn ang="0">
                  <a:pos x="800" y="152"/>
                </a:cxn>
                <a:cxn ang="0">
                  <a:pos x="765" y="71"/>
                </a:cxn>
                <a:cxn ang="0">
                  <a:pos x="660" y="40"/>
                </a:cxn>
                <a:cxn ang="0">
                  <a:pos x="623" y="1"/>
                </a:cxn>
                <a:cxn ang="0">
                  <a:pos x="759" y="31"/>
                </a:cxn>
                <a:cxn ang="0">
                  <a:pos x="836" y="110"/>
                </a:cxn>
                <a:cxn ang="0">
                  <a:pos x="831" y="167"/>
                </a:cxn>
                <a:cxn ang="0">
                  <a:pos x="920" y="230"/>
                </a:cxn>
                <a:cxn ang="0">
                  <a:pos x="971" y="342"/>
                </a:cxn>
                <a:cxn ang="0">
                  <a:pos x="950" y="475"/>
                </a:cxn>
                <a:cxn ang="0">
                  <a:pos x="836" y="569"/>
                </a:cxn>
                <a:cxn ang="0">
                  <a:pos x="693" y="622"/>
                </a:cxn>
                <a:cxn ang="0">
                  <a:pos x="695" y="700"/>
                </a:cxn>
                <a:cxn ang="0">
                  <a:pos x="653" y="818"/>
                </a:cxn>
                <a:cxn ang="0">
                  <a:pos x="492" y="887"/>
                </a:cxn>
                <a:cxn ang="0">
                  <a:pos x="361" y="886"/>
                </a:cxn>
                <a:cxn ang="0">
                  <a:pos x="342" y="894"/>
                </a:cxn>
                <a:cxn ang="0">
                  <a:pos x="319" y="818"/>
                </a:cxn>
                <a:cxn ang="0">
                  <a:pos x="298" y="704"/>
                </a:cxn>
                <a:cxn ang="0">
                  <a:pos x="237" y="671"/>
                </a:cxn>
                <a:cxn ang="0">
                  <a:pos x="80" y="634"/>
                </a:cxn>
                <a:cxn ang="0">
                  <a:pos x="0" y="498"/>
                </a:cxn>
                <a:cxn ang="0">
                  <a:pos x="35" y="349"/>
                </a:cxn>
                <a:cxn ang="0">
                  <a:pos x="150" y="274"/>
                </a:cxn>
                <a:cxn ang="0">
                  <a:pos x="181" y="220"/>
                </a:cxn>
                <a:cxn ang="0">
                  <a:pos x="244" y="89"/>
                </a:cxn>
                <a:cxn ang="0">
                  <a:pos x="452" y="7"/>
                </a:cxn>
              </a:cxnLst>
              <a:rect l="0" t="0" r="r" b="b"/>
              <a:pathLst>
                <a:path w="974" h="894">
                  <a:moveTo>
                    <a:pt x="581" y="35"/>
                  </a:moveTo>
                  <a:lnTo>
                    <a:pt x="503" y="36"/>
                  </a:lnTo>
                  <a:lnTo>
                    <a:pt x="426" y="49"/>
                  </a:lnTo>
                  <a:lnTo>
                    <a:pt x="393" y="56"/>
                  </a:lnTo>
                  <a:lnTo>
                    <a:pt x="360" y="66"/>
                  </a:lnTo>
                  <a:lnTo>
                    <a:pt x="326" y="78"/>
                  </a:lnTo>
                  <a:lnTo>
                    <a:pt x="295" y="94"/>
                  </a:lnTo>
                  <a:lnTo>
                    <a:pt x="265" y="113"/>
                  </a:lnTo>
                  <a:lnTo>
                    <a:pt x="241" y="138"/>
                  </a:lnTo>
                  <a:lnTo>
                    <a:pt x="223" y="166"/>
                  </a:lnTo>
                  <a:lnTo>
                    <a:pt x="215" y="195"/>
                  </a:lnTo>
                  <a:lnTo>
                    <a:pt x="215" y="223"/>
                  </a:lnTo>
                  <a:lnTo>
                    <a:pt x="222" y="253"/>
                  </a:lnTo>
                  <a:lnTo>
                    <a:pt x="234" y="281"/>
                  </a:lnTo>
                  <a:lnTo>
                    <a:pt x="251" y="309"/>
                  </a:lnTo>
                  <a:lnTo>
                    <a:pt x="253" y="314"/>
                  </a:lnTo>
                  <a:lnTo>
                    <a:pt x="253" y="319"/>
                  </a:lnTo>
                  <a:lnTo>
                    <a:pt x="251" y="325"/>
                  </a:lnTo>
                  <a:lnTo>
                    <a:pt x="250" y="328"/>
                  </a:lnTo>
                  <a:lnTo>
                    <a:pt x="243" y="335"/>
                  </a:lnTo>
                  <a:lnTo>
                    <a:pt x="237" y="337"/>
                  </a:lnTo>
                  <a:lnTo>
                    <a:pt x="232" y="335"/>
                  </a:lnTo>
                  <a:lnTo>
                    <a:pt x="229" y="333"/>
                  </a:lnTo>
                  <a:lnTo>
                    <a:pt x="199" y="316"/>
                  </a:lnTo>
                  <a:lnTo>
                    <a:pt x="168" y="309"/>
                  </a:lnTo>
                  <a:lnTo>
                    <a:pt x="138" y="311"/>
                  </a:lnTo>
                  <a:lnTo>
                    <a:pt x="110" y="321"/>
                  </a:lnTo>
                  <a:lnTo>
                    <a:pt x="84" y="340"/>
                  </a:lnTo>
                  <a:lnTo>
                    <a:pt x="63" y="368"/>
                  </a:lnTo>
                  <a:lnTo>
                    <a:pt x="47" y="400"/>
                  </a:lnTo>
                  <a:lnTo>
                    <a:pt x="37" y="435"/>
                  </a:lnTo>
                  <a:lnTo>
                    <a:pt x="33" y="471"/>
                  </a:lnTo>
                  <a:lnTo>
                    <a:pt x="37" y="506"/>
                  </a:lnTo>
                  <a:lnTo>
                    <a:pt x="47" y="541"/>
                  </a:lnTo>
                  <a:lnTo>
                    <a:pt x="66" y="573"/>
                  </a:lnTo>
                  <a:lnTo>
                    <a:pt x="94" y="601"/>
                  </a:lnTo>
                  <a:lnTo>
                    <a:pt x="126" y="620"/>
                  </a:lnTo>
                  <a:lnTo>
                    <a:pt x="161" y="631"/>
                  </a:lnTo>
                  <a:lnTo>
                    <a:pt x="201" y="636"/>
                  </a:lnTo>
                  <a:lnTo>
                    <a:pt x="222" y="636"/>
                  </a:lnTo>
                  <a:lnTo>
                    <a:pt x="246" y="638"/>
                  </a:lnTo>
                  <a:lnTo>
                    <a:pt x="267" y="639"/>
                  </a:lnTo>
                  <a:lnTo>
                    <a:pt x="288" y="646"/>
                  </a:lnTo>
                  <a:lnTo>
                    <a:pt x="307" y="658"/>
                  </a:lnTo>
                  <a:lnTo>
                    <a:pt x="325" y="679"/>
                  </a:lnTo>
                  <a:lnTo>
                    <a:pt x="337" y="706"/>
                  </a:lnTo>
                  <a:lnTo>
                    <a:pt x="344" y="732"/>
                  </a:lnTo>
                  <a:lnTo>
                    <a:pt x="349" y="760"/>
                  </a:lnTo>
                  <a:lnTo>
                    <a:pt x="354" y="825"/>
                  </a:lnTo>
                  <a:lnTo>
                    <a:pt x="354" y="839"/>
                  </a:lnTo>
                  <a:lnTo>
                    <a:pt x="358" y="839"/>
                  </a:lnTo>
                  <a:lnTo>
                    <a:pt x="367" y="844"/>
                  </a:lnTo>
                  <a:lnTo>
                    <a:pt x="370" y="849"/>
                  </a:lnTo>
                  <a:lnTo>
                    <a:pt x="396" y="854"/>
                  </a:lnTo>
                  <a:lnTo>
                    <a:pt x="436" y="858"/>
                  </a:lnTo>
                  <a:lnTo>
                    <a:pt x="478" y="856"/>
                  </a:lnTo>
                  <a:lnTo>
                    <a:pt x="517" y="851"/>
                  </a:lnTo>
                  <a:lnTo>
                    <a:pt x="557" y="840"/>
                  </a:lnTo>
                  <a:lnTo>
                    <a:pt x="592" y="823"/>
                  </a:lnTo>
                  <a:lnTo>
                    <a:pt x="621" y="802"/>
                  </a:lnTo>
                  <a:lnTo>
                    <a:pt x="641" y="777"/>
                  </a:lnTo>
                  <a:lnTo>
                    <a:pt x="655" y="749"/>
                  </a:lnTo>
                  <a:lnTo>
                    <a:pt x="662" y="718"/>
                  </a:lnTo>
                  <a:lnTo>
                    <a:pt x="660" y="686"/>
                  </a:lnTo>
                  <a:lnTo>
                    <a:pt x="653" y="653"/>
                  </a:lnTo>
                  <a:lnTo>
                    <a:pt x="641" y="620"/>
                  </a:lnTo>
                  <a:lnTo>
                    <a:pt x="639" y="617"/>
                  </a:lnTo>
                  <a:lnTo>
                    <a:pt x="639" y="608"/>
                  </a:lnTo>
                  <a:lnTo>
                    <a:pt x="641" y="603"/>
                  </a:lnTo>
                  <a:lnTo>
                    <a:pt x="642" y="599"/>
                  </a:lnTo>
                  <a:lnTo>
                    <a:pt x="646" y="597"/>
                  </a:lnTo>
                  <a:lnTo>
                    <a:pt x="651" y="596"/>
                  </a:lnTo>
                  <a:lnTo>
                    <a:pt x="698" y="585"/>
                  </a:lnTo>
                  <a:lnTo>
                    <a:pt x="744" y="571"/>
                  </a:lnTo>
                  <a:lnTo>
                    <a:pt x="789" y="555"/>
                  </a:lnTo>
                  <a:lnTo>
                    <a:pt x="833" y="533"/>
                  </a:lnTo>
                  <a:lnTo>
                    <a:pt x="859" y="517"/>
                  </a:lnTo>
                  <a:lnTo>
                    <a:pt x="883" y="496"/>
                  </a:lnTo>
                  <a:lnTo>
                    <a:pt x="906" y="475"/>
                  </a:lnTo>
                  <a:lnTo>
                    <a:pt x="924" y="449"/>
                  </a:lnTo>
                  <a:lnTo>
                    <a:pt x="936" y="421"/>
                  </a:lnTo>
                  <a:lnTo>
                    <a:pt x="941" y="391"/>
                  </a:lnTo>
                  <a:lnTo>
                    <a:pt x="941" y="374"/>
                  </a:lnTo>
                  <a:lnTo>
                    <a:pt x="936" y="351"/>
                  </a:lnTo>
                  <a:lnTo>
                    <a:pt x="929" y="326"/>
                  </a:lnTo>
                  <a:lnTo>
                    <a:pt x="920" y="300"/>
                  </a:lnTo>
                  <a:lnTo>
                    <a:pt x="908" y="274"/>
                  </a:lnTo>
                  <a:lnTo>
                    <a:pt x="894" y="250"/>
                  </a:lnTo>
                  <a:lnTo>
                    <a:pt x="878" y="229"/>
                  </a:lnTo>
                  <a:lnTo>
                    <a:pt x="861" y="211"/>
                  </a:lnTo>
                  <a:lnTo>
                    <a:pt x="843" y="202"/>
                  </a:lnTo>
                  <a:lnTo>
                    <a:pt x="826" y="201"/>
                  </a:lnTo>
                  <a:lnTo>
                    <a:pt x="807" y="208"/>
                  </a:lnTo>
                  <a:lnTo>
                    <a:pt x="794" y="220"/>
                  </a:lnTo>
                  <a:lnTo>
                    <a:pt x="786" y="230"/>
                  </a:lnTo>
                  <a:lnTo>
                    <a:pt x="777" y="234"/>
                  </a:lnTo>
                  <a:lnTo>
                    <a:pt x="766" y="232"/>
                  </a:lnTo>
                  <a:lnTo>
                    <a:pt x="759" y="227"/>
                  </a:lnTo>
                  <a:lnTo>
                    <a:pt x="756" y="218"/>
                  </a:lnTo>
                  <a:lnTo>
                    <a:pt x="758" y="209"/>
                  </a:lnTo>
                  <a:lnTo>
                    <a:pt x="766" y="201"/>
                  </a:lnTo>
                  <a:lnTo>
                    <a:pt x="775" y="190"/>
                  </a:lnTo>
                  <a:lnTo>
                    <a:pt x="789" y="171"/>
                  </a:lnTo>
                  <a:lnTo>
                    <a:pt x="800" y="152"/>
                  </a:lnTo>
                  <a:lnTo>
                    <a:pt x="805" y="129"/>
                  </a:lnTo>
                  <a:lnTo>
                    <a:pt x="801" y="108"/>
                  </a:lnTo>
                  <a:lnTo>
                    <a:pt x="786" y="87"/>
                  </a:lnTo>
                  <a:lnTo>
                    <a:pt x="765" y="71"/>
                  </a:lnTo>
                  <a:lnTo>
                    <a:pt x="738" y="59"/>
                  </a:lnTo>
                  <a:lnTo>
                    <a:pt x="712" y="50"/>
                  </a:lnTo>
                  <a:lnTo>
                    <a:pt x="684" y="43"/>
                  </a:lnTo>
                  <a:lnTo>
                    <a:pt x="660" y="40"/>
                  </a:lnTo>
                  <a:lnTo>
                    <a:pt x="581" y="35"/>
                  </a:lnTo>
                  <a:close/>
                  <a:moveTo>
                    <a:pt x="510" y="0"/>
                  </a:moveTo>
                  <a:lnTo>
                    <a:pt x="567" y="0"/>
                  </a:lnTo>
                  <a:lnTo>
                    <a:pt x="623" y="1"/>
                  </a:lnTo>
                  <a:lnTo>
                    <a:pt x="677" y="8"/>
                  </a:lnTo>
                  <a:lnTo>
                    <a:pt x="704" y="14"/>
                  </a:lnTo>
                  <a:lnTo>
                    <a:pt x="731" y="21"/>
                  </a:lnTo>
                  <a:lnTo>
                    <a:pt x="759" y="31"/>
                  </a:lnTo>
                  <a:lnTo>
                    <a:pt x="786" y="45"/>
                  </a:lnTo>
                  <a:lnTo>
                    <a:pt x="808" y="61"/>
                  </a:lnTo>
                  <a:lnTo>
                    <a:pt x="826" y="83"/>
                  </a:lnTo>
                  <a:lnTo>
                    <a:pt x="836" y="110"/>
                  </a:lnTo>
                  <a:lnTo>
                    <a:pt x="838" y="136"/>
                  </a:lnTo>
                  <a:lnTo>
                    <a:pt x="831" y="162"/>
                  </a:lnTo>
                  <a:lnTo>
                    <a:pt x="828" y="167"/>
                  </a:lnTo>
                  <a:lnTo>
                    <a:pt x="831" y="167"/>
                  </a:lnTo>
                  <a:lnTo>
                    <a:pt x="855" y="173"/>
                  </a:lnTo>
                  <a:lnTo>
                    <a:pt x="878" y="187"/>
                  </a:lnTo>
                  <a:lnTo>
                    <a:pt x="901" y="206"/>
                  </a:lnTo>
                  <a:lnTo>
                    <a:pt x="920" y="230"/>
                  </a:lnTo>
                  <a:lnTo>
                    <a:pt x="938" y="257"/>
                  </a:lnTo>
                  <a:lnTo>
                    <a:pt x="951" y="286"/>
                  </a:lnTo>
                  <a:lnTo>
                    <a:pt x="962" y="314"/>
                  </a:lnTo>
                  <a:lnTo>
                    <a:pt x="971" y="342"/>
                  </a:lnTo>
                  <a:lnTo>
                    <a:pt x="974" y="368"/>
                  </a:lnTo>
                  <a:lnTo>
                    <a:pt x="974" y="407"/>
                  </a:lnTo>
                  <a:lnTo>
                    <a:pt x="965" y="444"/>
                  </a:lnTo>
                  <a:lnTo>
                    <a:pt x="950" y="475"/>
                  </a:lnTo>
                  <a:lnTo>
                    <a:pt x="927" y="503"/>
                  </a:lnTo>
                  <a:lnTo>
                    <a:pt x="901" y="527"/>
                  </a:lnTo>
                  <a:lnTo>
                    <a:pt x="869" y="550"/>
                  </a:lnTo>
                  <a:lnTo>
                    <a:pt x="836" y="569"/>
                  </a:lnTo>
                  <a:lnTo>
                    <a:pt x="801" y="585"/>
                  </a:lnTo>
                  <a:lnTo>
                    <a:pt x="765" y="599"/>
                  </a:lnTo>
                  <a:lnTo>
                    <a:pt x="728" y="611"/>
                  </a:lnTo>
                  <a:lnTo>
                    <a:pt x="693" y="622"/>
                  </a:lnTo>
                  <a:lnTo>
                    <a:pt x="679" y="625"/>
                  </a:lnTo>
                  <a:lnTo>
                    <a:pt x="683" y="636"/>
                  </a:lnTo>
                  <a:lnTo>
                    <a:pt x="691" y="667"/>
                  </a:lnTo>
                  <a:lnTo>
                    <a:pt x="695" y="700"/>
                  </a:lnTo>
                  <a:lnTo>
                    <a:pt x="693" y="732"/>
                  </a:lnTo>
                  <a:lnTo>
                    <a:pt x="686" y="763"/>
                  </a:lnTo>
                  <a:lnTo>
                    <a:pt x="672" y="791"/>
                  </a:lnTo>
                  <a:lnTo>
                    <a:pt x="653" y="818"/>
                  </a:lnTo>
                  <a:lnTo>
                    <a:pt x="625" y="840"/>
                  </a:lnTo>
                  <a:lnTo>
                    <a:pt x="583" y="863"/>
                  </a:lnTo>
                  <a:lnTo>
                    <a:pt x="539" y="879"/>
                  </a:lnTo>
                  <a:lnTo>
                    <a:pt x="492" y="887"/>
                  </a:lnTo>
                  <a:lnTo>
                    <a:pt x="443" y="891"/>
                  </a:lnTo>
                  <a:lnTo>
                    <a:pt x="396" y="887"/>
                  </a:lnTo>
                  <a:lnTo>
                    <a:pt x="363" y="882"/>
                  </a:lnTo>
                  <a:lnTo>
                    <a:pt x="361" y="886"/>
                  </a:lnTo>
                  <a:lnTo>
                    <a:pt x="358" y="889"/>
                  </a:lnTo>
                  <a:lnTo>
                    <a:pt x="353" y="893"/>
                  </a:lnTo>
                  <a:lnTo>
                    <a:pt x="347" y="894"/>
                  </a:lnTo>
                  <a:lnTo>
                    <a:pt x="342" y="894"/>
                  </a:lnTo>
                  <a:lnTo>
                    <a:pt x="330" y="889"/>
                  </a:lnTo>
                  <a:lnTo>
                    <a:pt x="323" y="879"/>
                  </a:lnTo>
                  <a:lnTo>
                    <a:pt x="319" y="854"/>
                  </a:lnTo>
                  <a:lnTo>
                    <a:pt x="319" y="818"/>
                  </a:lnTo>
                  <a:lnTo>
                    <a:pt x="318" y="783"/>
                  </a:lnTo>
                  <a:lnTo>
                    <a:pt x="314" y="756"/>
                  </a:lnTo>
                  <a:lnTo>
                    <a:pt x="309" y="728"/>
                  </a:lnTo>
                  <a:lnTo>
                    <a:pt x="298" y="704"/>
                  </a:lnTo>
                  <a:lnTo>
                    <a:pt x="288" y="688"/>
                  </a:lnTo>
                  <a:lnTo>
                    <a:pt x="274" y="678"/>
                  </a:lnTo>
                  <a:lnTo>
                    <a:pt x="257" y="672"/>
                  </a:lnTo>
                  <a:lnTo>
                    <a:pt x="237" y="671"/>
                  </a:lnTo>
                  <a:lnTo>
                    <a:pt x="171" y="667"/>
                  </a:lnTo>
                  <a:lnTo>
                    <a:pt x="140" y="660"/>
                  </a:lnTo>
                  <a:lnTo>
                    <a:pt x="110" y="651"/>
                  </a:lnTo>
                  <a:lnTo>
                    <a:pt x="80" y="634"/>
                  </a:lnTo>
                  <a:lnTo>
                    <a:pt x="49" y="606"/>
                  </a:lnTo>
                  <a:lnTo>
                    <a:pt x="26" y="573"/>
                  </a:lnTo>
                  <a:lnTo>
                    <a:pt x="9" y="534"/>
                  </a:lnTo>
                  <a:lnTo>
                    <a:pt x="0" y="498"/>
                  </a:lnTo>
                  <a:lnTo>
                    <a:pt x="0" y="459"/>
                  </a:lnTo>
                  <a:lnTo>
                    <a:pt x="5" y="421"/>
                  </a:lnTo>
                  <a:lnTo>
                    <a:pt x="17" y="384"/>
                  </a:lnTo>
                  <a:lnTo>
                    <a:pt x="35" y="349"/>
                  </a:lnTo>
                  <a:lnTo>
                    <a:pt x="59" y="319"/>
                  </a:lnTo>
                  <a:lnTo>
                    <a:pt x="87" y="297"/>
                  </a:lnTo>
                  <a:lnTo>
                    <a:pt x="117" y="281"/>
                  </a:lnTo>
                  <a:lnTo>
                    <a:pt x="150" y="274"/>
                  </a:lnTo>
                  <a:lnTo>
                    <a:pt x="181" y="276"/>
                  </a:lnTo>
                  <a:lnTo>
                    <a:pt x="197" y="279"/>
                  </a:lnTo>
                  <a:lnTo>
                    <a:pt x="188" y="255"/>
                  </a:lnTo>
                  <a:lnTo>
                    <a:pt x="181" y="220"/>
                  </a:lnTo>
                  <a:lnTo>
                    <a:pt x="183" y="185"/>
                  </a:lnTo>
                  <a:lnTo>
                    <a:pt x="195" y="150"/>
                  </a:lnTo>
                  <a:lnTo>
                    <a:pt x="215" y="118"/>
                  </a:lnTo>
                  <a:lnTo>
                    <a:pt x="244" y="89"/>
                  </a:lnTo>
                  <a:lnTo>
                    <a:pt x="290" y="59"/>
                  </a:lnTo>
                  <a:lnTo>
                    <a:pt x="340" y="35"/>
                  </a:lnTo>
                  <a:lnTo>
                    <a:pt x="395" y="19"/>
                  </a:lnTo>
                  <a:lnTo>
                    <a:pt x="452" y="7"/>
                  </a:lnTo>
                  <a:lnTo>
                    <a:pt x="5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48" name="Freeform 60"/>
            <p:cNvSpPr>
              <a:spLocks/>
            </p:cNvSpPr>
            <p:nvPr/>
          </p:nvSpPr>
          <p:spPr bwMode="auto">
            <a:xfrm>
              <a:off x="4493" y="2955"/>
              <a:ext cx="867" cy="769"/>
            </a:xfrm>
            <a:custGeom>
              <a:avLst/>
              <a:gdLst/>
              <a:ahLst/>
              <a:cxnLst>
                <a:cxn ang="0">
                  <a:pos x="118" y="0"/>
                </a:cxn>
                <a:cxn ang="0">
                  <a:pos x="143" y="18"/>
                </a:cxn>
                <a:cxn ang="0">
                  <a:pos x="157" y="49"/>
                </a:cxn>
                <a:cxn ang="0">
                  <a:pos x="171" y="109"/>
                </a:cxn>
                <a:cxn ang="0">
                  <a:pos x="181" y="149"/>
                </a:cxn>
                <a:cxn ang="0">
                  <a:pos x="204" y="226"/>
                </a:cxn>
                <a:cxn ang="0">
                  <a:pos x="232" y="290"/>
                </a:cxn>
                <a:cxn ang="0">
                  <a:pos x="272" y="343"/>
                </a:cxn>
                <a:cxn ang="0">
                  <a:pos x="335" y="380"/>
                </a:cxn>
                <a:cxn ang="0">
                  <a:pos x="426" y="404"/>
                </a:cxn>
                <a:cxn ang="0">
                  <a:pos x="534" y="413"/>
                </a:cxn>
                <a:cxn ang="0">
                  <a:pos x="646" y="422"/>
                </a:cxn>
                <a:cxn ang="0">
                  <a:pos x="715" y="439"/>
                </a:cxn>
                <a:cxn ang="0">
                  <a:pos x="754" y="460"/>
                </a:cxn>
                <a:cxn ang="0">
                  <a:pos x="796" y="490"/>
                </a:cxn>
                <a:cxn ang="0">
                  <a:pos x="836" y="526"/>
                </a:cxn>
                <a:cxn ang="0">
                  <a:pos x="862" y="563"/>
                </a:cxn>
                <a:cxn ang="0">
                  <a:pos x="867" y="598"/>
                </a:cxn>
                <a:cxn ang="0">
                  <a:pos x="845" y="626"/>
                </a:cxn>
                <a:cxn ang="0">
                  <a:pos x="811" y="664"/>
                </a:cxn>
                <a:cxn ang="0">
                  <a:pos x="789" y="699"/>
                </a:cxn>
                <a:cxn ang="0">
                  <a:pos x="756" y="710"/>
                </a:cxn>
                <a:cxn ang="0">
                  <a:pos x="715" y="706"/>
                </a:cxn>
                <a:cxn ang="0">
                  <a:pos x="675" y="698"/>
                </a:cxn>
                <a:cxn ang="0">
                  <a:pos x="635" y="692"/>
                </a:cxn>
                <a:cxn ang="0">
                  <a:pos x="607" y="699"/>
                </a:cxn>
                <a:cxn ang="0">
                  <a:pos x="584" y="734"/>
                </a:cxn>
                <a:cxn ang="0">
                  <a:pos x="567" y="759"/>
                </a:cxn>
                <a:cxn ang="0">
                  <a:pos x="534" y="769"/>
                </a:cxn>
                <a:cxn ang="0">
                  <a:pos x="488" y="755"/>
                </a:cxn>
                <a:cxn ang="0">
                  <a:pos x="443" y="727"/>
                </a:cxn>
                <a:cxn ang="0">
                  <a:pos x="408" y="703"/>
                </a:cxn>
                <a:cxn ang="0">
                  <a:pos x="370" y="738"/>
                </a:cxn>
                <a:cxn ang="0">
                  <a:pos x="328" y="745"/>
                </a:cxn>
                <a:cxn ang="0">
                  <a:pos x="244" y="734"/>
                </a:cxn>
                <a:cxn ang="0">
                  <a:pos x="204" y="726"/>
                </a:cxn>
                <a:cxn ang="0">
                  <a:pos x="157" y="713"/>
                </a:cxn>
                <a:cxn ang="0">
                  <a:pos x="132" y="703"/>
                </a:cxn>
                <a:cxn ang="0">
                  <a:pos x="62" y="673"/>
                </a:cxn>
                <a:cxn ang="0">
                  <a:pos x="19" y="636"/>
                </a:cxn>
                <a:cxn ang="0">
                  <a:pos x="0" y="588"/>
                </a:cxn>
                <a:cxn ang="0">
                  <a:pos x="8" y="523"/>
                </a:cxn>
                <a:cxn ang="0">
                  <a:pos x="34" y="444"/>
                </a:cxn>
                <a:cxn ang="0">
                  <a:pos x="61" y="380"/>
                </a:cxn>
                <a:cxn ang="0">
                  <a:pos x="80" y="322"/>
                </a:cxn>
                <a:cxn ang="0">
                  <a:pos x="90" y="257"/>
                </a:cxn>
                <a:cxn ang="0">
                  <a:pos x="83" y="168"/>
                </a:cxn>
                <a:cxn ang="0">
                  <a:pos x="68" y="72"/>
                </a:cxn>
                <a:cxn ang="0">
                  <a:pos x="55" y="16"/>
                </a:cxn>
                <a:cxn ang="0">
                  <a:pos x="101" y="0"/>
                </a:cxn>
              </a:cxnLst>
              <a:rect l="0" t="0" r="r" b="b"/>
              <a:pathLst>
                <a:path w="867" h="769">
                  <a:moveTo>
                    <a:pt x="101" y="0"/>
                  </a:moveTo>
                  <a:lnTo>
                    <a:pt x="118" y="0"/>
                  </a:lnTo>
                  <a:lnTo>
                    <a:pt x="132" y="7"/>
                  </a:lnTo>
                  <a:lnTo>
                    <a:pt x="143" y="18"/>
                  </a:lnTo>
                  <a:lnTo>
                    <a:pt x="150" y="32"/>
                  </a:lnTo>
                  <a:lnTo>
                    <a:pt x="157" y="49"/>
                  </a:lnTo>
                  <a:lnTo>
                    <a:pt x="167" y="88"/>
                  </a:lnTo>
                  <a:lnTo>
                    <a:pt x="171" y="109"/>
                  </a:lnTo>
                  <a:lnTo>
                    <a:pt x="176" y="130"/>
                  </a:lnTo>
                  <a:lnTo>
                    <a:pt x="181" y="149"/>
                  </a:lnTo>
                  <a:lnTo>
                    <a:pt x="193" y="189"/>
                  </a:lnTo>
                  <a:lnTo>
                    <a:pt x="204" y="226"/>
                  </a:lnTo>
                  <a:lnTo>
                    <a:pt x="218" y="261"/>
                  </a:lnTo>
                  <a:lnTo>
                    <a:pt x="232" y="290"/>
                  </a:lnTo>
                  <a:lnTo>
                    <a:pt x="251" y="318"/>
                  </a:lnTo>
                  <a:lnTo>
                    <a:pt x="272" y="343"/>
                  </a:lnTo>
                  <a:lnTo>
                    <a:pt x="300" y="362"/>
                  </a:lnTo>
                  <a:lnTo>
                    <a:pt x="335" y="380"/>
                  </a:lnTo>
                  <a:lnTo>
                    <a:pt x="375" y="392"/>
                  </a:lnTo>
                  <a:lnTo>
                    <a:pt x="426" y="404"/>
                  </a:lnTo>
                  <a:lnTo>
                    <a:pt x="480" y="411"/>
                  </a:lnTo>
                  <a:lnTo>
                    <a:pt x="534" y="413"/>
                  </a:lnTo>
                  <a:lnTo>
                    <a:pt x="590" y="416"/>
                  </a:lnTo>
                  <a:lnTo>
                    <a:pt x="646" y="422"/>
                  </a:lnTo>
                  <a:lnTo>
                    <a:pt x="701" y="434"/>
                  </a:lnTo>
                  <a:lnTo>
                    <a:pt x="715" y="439"/>
                  </a:lnTo>
                  <a:lnTo>
                    <a:pt x="733" y="448"/>
                  </a:lnTo>
                  <a:lnTo>
                    <a:pt x="754" y="460"/>
                  </a:lnTo>
                  <a:lnTo>
                    <a:pt x="775" y="474"/>
                  </a:lnTo>
                  <a:lnTo>
                    <a:pt x="796" y="490"/>
                  </a:lnTo>
                  <a:lnTo>
                    <a:pt x="817" y="507"/>
                  </a:lnTo>
                  <a:lnTo>
                    <a:pt x="836" y="526"/>
                  </a:lnTo>
                  <a:lnTo>
                    <a:pt x="850" y="544"/>
                  </a:lnTo>
                  <a:lnTo>
                    <a:pt x="862" y="563"/>
                  </a:lnTo>
                  <a:lnTo>
                    <a:pt x="867" y="581"/>
                  </a:lnTo>
                  <a:lnTo>
                    <a:pt x="867" y="598"/>
                  </a:lnTo>
                  <a:lnTo>
                    <a:pt x="860" y="614"/>
                  </a:lnTo>
                  <a:lnTo>
                    <a:pt x="845" y="626"/>
                  </a:lnTo>
                  <a:lnTo>
                    <a:pt x="818" y="636"/>
                  </a:lnTo>
                  <a:lnTo>
                    <a:pt x="811" y="664"/>
                  </a:lnTo>
                  <a:lnTo>
                    <a:pt x="803" y="685"/>
                  </a:lnTo>
                  <a:lnTo>
                    <a:pt x="789" y="699"/>
                  </a:lnTo>
                  <a:lnTo>
                    <a:pt x="773" y="706"/>
                  </a:lnTo>
                  <a:lnTo>
                    <a:pt x="756" y="710"/>
                  </a:lnTo>
                  <a:lnTo>
                    <a:pt x="736" y="710"/>
                  </a:lnTo>
                  <a:lnTo>
                    <a:pt x="715" y="706"/>
                  </a:lnTo>
                  <a:lnTo>
                    <a:pt x="694" y="701"/>
                  </a:lnTo>
                  <a:lnTo>
                    <a:pt x="675" y="698"/>
                  </a:lnTo>
                  <a:lnTo>
                    <a:pt x="654" y="694"/>
                  </a:lnTo>
                  <a:lnTo>
                    <a:pt x="635" y="692"/>
                  </a:lnTo>
                  <a:lnTo>
                    <a:pt x="618" y="694"/>
                  </a:lnTo>
                  <a:lnTo>
                    <a:pt x="607" y="699"/>
                  </a:lnTo>
                  <a:lnTo>
                    <a:pt x="598" y="710"/>
                  </a:lnTo>
                  <a:lnTo>
                    <a:pt x="584" y="734"/>
                  </a:lnTo>
                  <a:lnTo>
                    <a:pt x="577" y="748"/>
                  </a:lnTo>
                  <a:lnTo>
                    <a:pt x="567" y="759"/>
                  </a:lnTo>
                  <a:lnTo>
                    <a:pt x="553" y="766"/>
                  </a:lnTo>
                  <a:lnTo>
                    <a:pt x="534" y="769"/>
                  </a:lnTo>
                  <a:lnTo>
                    <a:pt x="511" y="766"/>
                  </a:lnTo>
                  <a:lnTo>
                    <a:pt x="488" y="755"/>
                  </a:lnTo>
                  <a:lnTo>
                    <a:pt x="464" y="743"/>
                  </a:lnTo>
                  <a:lnTo>
                    <a:pt x="443" y="727"/>
                  </a:lnTo>
                  <a:lnTo>
                    <a:pt x="424" y="713"/>
                  </a:lnTo>
                  <a:lnTo>
                    <a:pt x="408" y="703"/>
                  </a:lnTo>
                  <a:lnTo>
                    <a:pt x="389" y="724"/>
                  </a:lnTo>
                  <a:lnTo>
                    <a:pt x="370" y="738"/>
                  </a:lnTo>
                  <a:lnTo>
                    <a:pt x="349" y="743"/>
                  </a:lnTo>
                  <a:lnTo>
                    <a:pt x="328" y="745"/>
                  </a:lnTo>
                  <a:lnTo>
                    <a:pt x="305" y="743"/>
                  </a:lnTo>
                  <a:lnTo>
                    <a:pt x="244" y="734"/>
                  </a:lnTo>
                  <a:lnTo>
                    <a:pt x="227" y="731"/>
                  </a:lnTo>
                  <a:lnTo>
                    <a:pt x="204" y="726"/>
                  </a:lnTo>
                  <a:lnTo>
                    <a:pt x="179" y="720"/>
                  </a:lnTo>
                  <a:lnTo>
                    <a:pt x="157" y="713"/>
                  </a:lnTo>
                  <a:lnTo>
                    <a:pt x="141" y="708"/>
                  </a:lnTo>
                  <a:lnTo>
                    <a:pt x="132" y="703"/>
                  </a:lnTo>
                  <a:lnTo>
                    <a:pt x="94" y="689"/>
                  </a:lnTo>
                  <a:lnTo>
                    <a:pt x="62" y="673"/>
                  </a:lnTo>
                  <a:lnTo>
                    <a:pt x="36" y="656"/>
                  </a:lnTo>
                  <a:lnTo>
                    <a:pt x="19" y="636"/>
                  </a:lnTo>
                  <a:lnTo>
                    <a:pt x="7" y="614"/>
                  </a:lnTo>
                  <a:lnTo>
                    <a:pt x="0" y="588"/>
                  </a:lnTo>
                  <a:lnTo>
                    <a:pt x="1" y="558"/>
                  </a:lnTo>
                  <a:lnTo>
                    <a:pt x="8" y="523"/>
                  </a:lnTo>
                  <a:lnTo>
                    <a:pt x="22" y="484"/>
                  </a:lnTo>
                  <a:lnTo>
                    <a:pt x="34" y="444"/>
                  </a:lnTo>
                  <a:lnTo>
                    <a:pt x="48" y="409"/>
                  </a:lnTo>
                  <a:lnTo>
                    <a:pt x="61" y="380"/>
                  </a:lnTo>
                  <a:lnTo>
                    <a:pt x="71" y="352"/>
                  </a:lnTo>
                  <a:lnTo>
                    <a:pt x="80" y="322"/>
                  </a:lnTo>
                  <a:lnTo>
                    <a:pt x="87" y="292"/>
                  </a:lnTo>
                  <a:lnTo>
                    <a:pt x="90" y="257"/>
                  </a:lnTo>
                  <a:lnTo>
                    <a:pt x="90" y="217"/>
                  </a:lnTo>
                  <a:lnTo>
                    <a:pt x="83" y="168"/>
                  </a:lnTo>
                  <a:lnTo>
                    <a:pt x="75" y="121"/>
                  </a:lnTo>
                  <a:lnTo>
                    <a:pt x="68" y="72"/>
                  </a:lnTo>
                  <a:lnTo>
                    <a:pt x="64" y="23"/>
                  </a:lnTo>
                  <a:lnTo>
                    <a:pt x="55" y="16"/>
                  </a:lnTo>
                  <a:lnTo>
                    <a:pt x="80" y="6"/>
                  </a:lnTo>
                  <a:lnTo>
                    <a:pt x="10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49" name="Freeform 61"/>
            <p:cNvSpPr>
              <a:spLocks noEditPoints="1"/>
            </p:cNvSpPr>
            <p:nvPr/>
          </p:nvSpPr>
          <p:spPr bwMode="auto">
            <a:xfrm>
              <a:off x="4477" y="2940"/>
              <a:ext cx="901" cy="802"/>
            </a:xfrm>
            <a:custGeom>
              <a:avLst/>
              <a:gdLst/>
              <a:ahLst/>
              <a:cxnLst>
                <a:cxn ang="0">
                  <a:pos x="98" y="36"/>
                </a:cxn>
                <a:cxn ang="0">
                  <a:pos x="106" y="131"/>
                </a:cxn>
                <a:cxn ang="0">
                  <a:pos x="122" y="269"/>
                </a:cxn>
                <a:cxn ang="0">
                  <a:pos x="82" y="433"/>
                </a:cxn>
                <a:cxn ang="0">
                  <a:pos x="36" y="559"/>
                </a:cxn>
                <a:cxn ang="0">
                  <a:pos x="47" y="639"/>
                </a:cxn>
                <a:cxn ang="0">
                  <a:pos x="113" y="688"/>
                </a:cxn>
                <a:cxn ang="0">
                  <a:pos x="194" y="716"/>
                </a:cxn>
                <a:cxn ang="0">
                  <a:pos x="316" y="741"/>
                </a:cxn>
                <a:cxn ang="0">
                  <a:pos x="391" y="727"/>
                </a:cxn>
                <a:cxn ang="0">
                  <a:pos x="424" y="700"/>
                </a:cxn>
                <a:cxn ang="0">
                  <a:pos x="445" y="713"/>
                </a:cxn>
                <a:cxn ang="0">
                  <a:pos x="497" y="751"/>
                </a:cxn>
                <a:cxn ang="0">
                  <a:pos x="553" y="769"/>
                </a:cxn>
                <a:cxn ang="0">
                  <a:pos x="590" y="739"/>
                </a:cxn>
                <a:cxn ang="0">
                  <a:pos x="618" y="699"/>
                </a:cxn>
                <a:cxn ang="0">
                  <a:pos x="686" y="693"/>
                </a:cxn>
                <a:cxn ang="0">
                  <a:pos x="765" y="707"/>
                </a:cxn>
                <a:cxn ang="0">
                  <a:pos x="812" y="672"/>
                </a:cxn>
                <a:cxn ang="0">
                  <a:pos x="826" y="636"/>
                </a:cxn>
                <a:cxn ang="0">
                  <a:pos x="861" y="615"/>
                </a:cxn>
                <a:cxn ang="0">
                  <a:pos x="854" y="571"/>
                </a:cxn>
                <a:cxn ang="0">
                  <a:pos x="747" y="482"/>
                </a:cxn>
                <a:cxn ang="0">
                  <a:pos x="623" y="449"/>
                </a:cxn>
                <a:cxn ang="0">
                  <a:pos x="478" y="440"/>
                </a:cxn>
                <a:cxn ang="0">
                  <a:pos x="337" y="407"/>
                </a:cxn>
                <a:cxn ang="0">
                  <a:pos x="249" y="337"/>
                </a:cxn>
                <a:cxn ang="0">
                  <a:pos x="199" y="230"/>
                </a:cxn>
                <a:cxn ang="0">
                  <a:pos x="159" y="75"/>
                </a:cxn>
                <a:cxn ang="0">
                  <a:pos x="131" y="33"/>
                </a:cxn>
                <a:cxn ang="0">
                  <a:pos x="143" y="1"/>
                </a:cxn>
                <a:cxn ang="0">
                  <a:pos x="190" y="59"/>
                </a:cxn>
                <a:cxn ang="0">
                  <a:pos x="215" y="160"/>
                </a:cxn>
                <a:cxn ang="0">
                  <a:pos x="246" y="265"/>
                </a:cxn>
                <a:cxn ang="0">
                  <a:pos x="309" y="353"/>
                </a:cxn>
                <a:cxn ang="0">
                  <a:pos x="403" y="396"/>
                </a:cxn>
                <a:cxn ang="0">
                  <a:pos x="522" y="410"/>
                </a:cxn>
                <a:cxn ang="0">
                  <a:pos x="676" y="421"/>
                </a:cxn>
                <a:cxn ang="0">
                  <a:pos x="794" y="471"/>
                </a:cxn>
                <a:cxn ang="0">
                  <a:pos x="873" y="540"/>
                </a:cxn>
                <a:cxn ang="0">
                  <a:pos x="899" y="617"/>
                </a:cxn>
                <a:cxn ang="0">
                  <a:pos x="859" y="660"/>
                </a:cxn>
                <a:cxn ang="0">
                  <a:pos x="838" y="699"/>
                </a:cxn>
                <a:cxn ang="0">
                  <a:pos x="793" y="739"/>
                </a:cxn>
                <a:cxn ang="0">
                  <a:pos x="676" y="725"/>
                </a:cxn>
                <a:cxn ang="0">
                  <a:pos x="625" y="739"/>
                </a:cxn>
                <a:cxn ang="0">
                  <a:pos x="593" y="788"/>
                </a:cxn>
                <a:cxn ang="0">
                  <a:pos x="525" y="798"/>
                </a:cxn>
                <a:cxn ang="0">
                  <a:pos x="426" y="741"/>
                </a:cxn>
                <a:cxn ang="0">
                  <a:pos x="359" y="776"/>
                </a:cxn>
                <a:cxn ang="0">
                  <a:pos x="267" y="770"/>
                </a:cxn>
                <a:cxn ang="0">
                  <a:pos x="178" y="748"/>
                </a:cxn>
                <a:cxn ang="0">
                  <a:pos x="85" y="714"/>
                </a:cxn>
                <a:cxn ang="0">
                  <a:pos x="16" y="653"/>
                </a:cxn>
                <a:cxn ang="0">
                  <a:pos x="0" y="580"/>
                </a:cxn>
                <a:cxn ang="0">
                  <a:pos x="38" y="447"/>
                </a:cxn>
                <a:cxn ang="0">
                  <a:pos x="85" y="314"/>
                </a:cxn>
                <a:cxn ang="0">
                  <a:pos x="68" y="103"/>
                </a:cxn>
                <a:cxn ang="0">
                  <a:pos x="56" y="33"/>
                </a:cxn>
                <a:cxn ang="0">
                  <a:pos x="82" y="7"/>
                </a:cxn>
              </a:cxnLst>
              <a:rect l="0" t="0" r="r" b="b"/>
              <a:pathLst>
                <a:path w="901" h="802">
                  <a:moveTo>
                    <a:pt x="119" y="31"/>
                  </a:moveTo>
                  <a:lnTo>
                    <a:pt x="106" y="35"/>
                  </a:lnTo>
                  <a:lnTo>
                    <a:pt x="98" y="36"/>
                  </a:lnTo>
                  <a:lnTo>
                    <a:pt x="98" y="38"/>
                  </a:lnTo>
                  <a:lnTo>
                    <a:pt x="101" y="85"/>
                  </a:lnTo>
                  <a:lnTo>
                    <a:pt x="106" y="131"/>
                  </a:lnTo>
                  <a:lnTo>
                    <a:pt x="113" y="178"/>
                  </a:lnTo>
                  <a:lnTo>
                    <a:pt x="120" y="223"/>
                  </a:lnTo>
                  <a:lnTo>
                    <a:pt x="122" y="269"/>
                  </a:lnTo>
                  <a:lnTo>
                    <a:pt x="119" y="316"/>
                  </a:lnTo>
                  <a:lnTo>
                    <a:pt x="106" y="361"/>
                  </a:lnTo>
                  <a:lnTo>
                    <a:pt x="82" y="433"/>
                  </a:lnTo>
                  <a:lnTo>
                    <a:pt x="56" y="505"/>
                  </a:lnTo>
                  <a:lnTo>
                    <a:pt x="45" y="531"/>
                  </a:lnTo>
                  <a:lnTo>
                    <a:pt x="36" y="559"/>
                  </a:lnTo>
                  <a:lnTo>
                    <a:pt x="33" y="587"/>
                  </a:lnTo>
                  <a:lnTo>
                    <a:pt x="35" y="615"/>
                  </a:lnTo>
                  <a:lnTo>
                    <a:pt x="47" y="639"/>
                  </a:lnTo>
                  <a:lnTo>
                    <a:pt x="64" y="658"/>
                  </a:lnTo>
                  <a:lnTo>
                    <a:pt x="87" y="676"/>
                  </a:lnTo>
                  <a:lnTo>
                    <a:pt x="113" y="688"/>
                  </a:lnTo>
                  <a:lnTo>
                    <a:pt x="141" y="700"/>
                  </a:lnTo>
                  <a:lnTo>
                    <a:pt x="167" y="709"/>
                  </a:lnTo>
                  <a:lnTo>
                    <a:pt x="194" y="716"/>
                  </a:lnTo>
                  <a:lnTo>
                    <a:pt x="241" y="728"/>
                  </a:lnTo>
                  <a:lnTo>
                    <a:pt x="286" y="737"/>
                  </a:lnTo>
                  <a:lnTo>
                    <a:pt x="316" y="741"/>
                  </a:lnTo>
                  <a:lnTo>
                    <a:pt x="342" y="742"/>
                  </a:lnTo>
                  <a:lnTo>
                    <a:pt x="366" y="739"/>
                  </a:lnTo>
                  <a:lnTo>
                    <a:pt x="391" y="727"/>
                  </a:lnTo>
                  <a:lnTo>
                    <a:pt x="415" y="702"/>
                  </a:lnTo>
                  <a:lnTo>
                    <a:pt x="419" y="700"/>
                  </a:lnTo>
                  <a:lnTo>
                    <a:pt x="424" y="700"/>
                  </a:lnTo>
                  <a:lnTo>
                    <a:pt x="429" y="702"/>
                  </a:lnTo>
                  <a:lnTo>
                    <a:pt x="433" y="704"/>
                  </a:lnTo>
                  <a:lnTo>
                    <a:pt x="445" y="713"/>
                  </a:lnTo>
                  <a:lnTo>
                    <a:pt x="461" y="725"/>
                  </a:lnTo>
                  <a:lnTo>
                    <a:pt x="478" y="739"/>
                  </a:lnTo>
                  <a:lnTo>
                    <a:pt x="497" y="751"/>
                  </a:lnTo>
                  <a:lnTo>
                    <a:pt x="517" y="762"/>
                  </a:lnTo>
                  <a:lnTo>
                    <a:pt x="536" y="769"/>
                  </a:lnTo>
                  <a:lnTo>
                    <a:pt x="553" y="769"/>
                  </a:lnTo>
                  <a:lnTo>
                    <a:pt x="569" y="763"/>
                  </a:lnTo>
                  <a:lnTo>
                    <a:pt x="581" y="751"/>
                  </a:lnTo>
                  <a:lnTo>
                    <a:pt x="590" y="739"/>
                  </a:lnTo>
                  <a:lnTo>
                    <a:pt x="597" y="723"/>
                  </a:lnTo>
                  <a:lnTo>
                    <a:pt x="606" y="709"/>
                  </a:lnTo>
                  <a:lnTo>
                    <a:pt x="618" y="699"/>
                  </a:lnTo>
                  <a:lnTo>
                    <a:pt x="634" y="692"/>
                  </a:lnTo>
                  <a:lnTo>
                    <a:pt x="660" y="690"/>
                  </a:lnTo>
                  <a:lnTo>
                    <a:pt x="686" y="693"/>
                  </a:lnTo>
                  <a:lnTo>
                    <a:pt x="712" y="700"/>
                  </a:lnTo>
                  <a:lnTo>
                    <a:pt x="738" y="706"/>
                  </a:lnTo>
                  <a:lnTo>
                    <a:pt x="765" y="707"/>
                  </a:lnTo>
                  <a:lnTo>
                    <a:pt x="786" y="704"/>
                  </a:lnTo>
                  <a:lnTo>
                    <a:pt x="801" y="692"/>
                  </a:lnTo>
                  <a:lnTo>
                    <a:pt x="812" y="672"/>
                  </a:lnTo>
                  <a:lnTo>
                    <a:pt x="819" y="646"/>
                  </a:lnTo>
                  <a:lnTo>
                    <a:pt x="822" y="639"/>
                  </a:lnTo>
                  <a:lnTo>
                    <a:pt x="826" y="636"/>
                  </a:lnTo>
                  <a:lnTo>
                    <a:pt x="829" y="634"/>
                  </a:lnTo>
                  <a:lnTo>
                    <a:pt x="848" y="625"/>
                  </a:lnTo>
                  <a:lnTo>
                    <a:pt x="861" y="615"/>
                  </a:lnTo>
                  <a:lnTo>
                    <a:pt x="864" y="601"/>
                  </a:lnTo>
                  <a:lnTo>
                    <a:pt x="862" y="587"/>
                  </a:lnTo>
                  <a:lnTo>
                    <a:pt x="854" y="571"/>
                  </a:lnTo>
                  <a:lnTo>
                    <a:pt x="841" y="555"/>
                  </a:lnTo>
                  <a:lnTo>
                    <a:pt x="798" y="515"/>
                  </a:lnTo>
                  <a:lnTo>
                    <a:pt x="747" y="482"/>
                  </a:lnTo>
                  <a:lnTo>
                    <a:pt x="707" y="464"/>
                  </a:lnTo>
                  <a:lnTo>
                    <a:pt x="667" y="454"/>
                  </a:lnTo>
                  <a:lnTo>
                    <a:pt x="623" y="449"/>
                  </a:lnTo>
                  <a:lnTo>
                    <a:pt x="581" y="447"/>
                  </a:lnTo>
                  <a:lnTo>
                    <a:pt x="529" y="445"/>
                  </a:lnTo>
                  <a:lnTo>
                    <a:pt x="478" y="440"/>
                  </a:lnTo>
                  <a:lnTo>
                    <a:pt x="428" y="433"/>
                  </a:lnTo>
                  <a:lnTo>
                    <a:pt x="377" y="421"/>
                  </a:lnTo>
                  <a:lnTo>
                    <a:pt x="337" y="407"/>
                  </a:lnTo>
                  <a:lnTo>
                    <a:pt x="304" y="388"/>
                  </a:lnTo>
                  <a:lnTo>
                    <a:pt x="274" y="363"/>
                  </a:lnTo>
                  <a:lnTo>
                    <a:pt x="249" y="337"/>
                  </a:lnTo>
                  <a:lnTo>
                    <a:pt x="229" y="304"/>
                  </a:lnTo>
                  <a:lnTo>
                    <a:pt x="213" y="269"/>
                  </a:lnTo>
                  <a:lnTo>
                    <a:pt x="199" y="230"/>
                  </a:lnTo>
                  <a:lnTo>
                    <a:pt x="180" y="162"/>
                  </a:lnTo>
                  <a:lnTo>
                    <a:pt x="164" y="94"/>
                  </a:lnTo>
                  <a:lnTo>
                    <a:pt x="159" y="75"/>
                  </a:lnTo>
                  <a:lnTo>
                    <a:pt x="153" y="57"/>
                  </a:lnTo>
                  <a:lnTo>
                    <a:pt x="143" y="42"/>
                  </a:lnTo>
                  <a:lnTo>
                    <a:pt x="131" y="33"/>
                  </a:lnTo>
                  <a:lnTo>
                    <a:pt x="119" y="31"/>
                  </a:lnTo>
                  <a:close/>
                  <a:moveTo>
                    <a:pt x="124" y="0"/>
                  </a:moveTo>
                  <a:lnTo>
                    <a:pt x="143" y="1"/>
                  </a:lnTo>
                  <a:lnTo>
                    <a:pt x="162" y="12"/>
                  </a:lnTo>
                  <a:lnTo>
                    <a:pt x="176" y="29"/>
                  </a:lnTo>
                  <a:lnTo>
                    <a:pt x="190" y="59"/>
                  </a:lnTo>
                  <a:lnTo>
                    <a:pt x="199" y="92"/>
                  </a:lnTo>
                  <a:lnTo>
                    <a:pt x="206" y="127"/>
                  </a:lnTo>
                  <a:lnTo>
                    <a:pt x="215" y="160"/>
                  </a:lnTo>
                  <a:lnTo>
                    <a:pt x="223" y="195"/>
                  </a:lnTo>
                  <a:lnTo>
                    <a:pt x="234" y="230"/>
                  </a:lnTo>
                  <a:lnTo>
                    <a:pt x="246" y="265"/>
                  </a:lnTo>
                  <a:lnTo>
                    <a:pt x="262" y="298"/>
                  </a:lnTo>
                  <a:lnTo>
                    <a:pt x="283" y="328"/>
                  </a:lnTo>
                  <a:lnTo>
                    <a:pt x="309" y="353"/>
                  </a:lnTo>
                  <a:lnTo>
                    <a:pt x="339" y="370"/>
                  </a:lnTo>
                  <a:lnTo>
                    <a:pt x="370" y="386"/>
                  </a:lnTo>
                  <a:lnTo>
                    <a:pt x="403" y="396"/>
                  </a:lnTo>
                  <a:lnTo>
                    <a:pt x="438" y="403"/>
                  </a:lnTo>
                  <a:lnTo>
                    <a:pt x="471" y="407"/>
                  </a:lnTo>
                  <a:lnTo>
                    <a:pt x="522" y="410"/>
                  </a:lnTo>
                  <a:lnTo>
                    <a:pt x="574" y="410"/>
                  </a:lnTo>
                  <a:lnTo>
                    <a:pt x="625" y="414"/>
                  </a:lnTo>
                  <a:lnTo>
                    <a:pt x="676" y="421"/>
                  </a:lnTo>
                  <a:lnTo>
                    <a:pt x="724" y="435"/>
                  </a:lnTo>
                  <a:lnTo>
                    <a:pt x="761" y="450"/>
                  </a:lnTo>
                  <a:lnTo>
                    <a:pt x="794" y="471"/>
                  </a:lnTo>
                  <a:lnTo>
                    <a:pt x="826" y="494"/>
                  </a:lnTo>
                  <a:lnTo>
                    <a:pt x="850" y="515"/>
                  </a:lnTo>
                  <a:lnTo>
                    <a:pt x="873" y="540"/>
                  </a:lnTo>
                  <a:lnTo>
                    <a:pt x="890" y="566"/>
                  </a:lnTo>
                  <a:lnTo>
                    <a:pt x="901" y="594"/>
                  </a:lnTo>
                  <a:lnTo>
                    <a:pt x="899" y="617"/>
                  </a:lnTo>
                  <a:lnTo>
                    <a:pt x="890" y="634"/>
                  </a:lnTo>
                  <a:lnTo>
                    <a:pt x="876" y="648"/>
                  </a:lnTo>
                  <a:lnTo>
                    <a:pt x="859" y="660"/>
                  </a:lnTo>
                  <a:lnTo>
                    <a:pt x="848" y="664"/>
                  </a:lnTo>
                  <a:lnTo>
                    <a:pt x="847" y="678"/>
                  </a:lnTo>
                  <a:lnTo>
                    <a:pt x="838" y="699"/>
                  </a:lnTo>
                  <a:lnTo>
                    <a:pt x="827" y="716"/>
                  </a:lnTo>
                  <a:lnTo>
                    <a:pt x="812" y="730"/>
                  </a:lnTo>
                  <a:lnTo>
                    <a:pt x="793" y="739"/>
                  </a:lnTo>
                  <a:lnTo>
                    <a:pt x="770" y="742"/>
                  </a:lnTo>
                  <a:lnTo>
                    <a:pt x="738" y="739"/>
                  </a:lnTo>
                  <a:lnTo>
                    <a:pt x="676" y="725"/>
                  </a:lnTo>
                  <a:lnTo>
                    <a:pt x="644" y="725"/>
                  </a:lnTo>
                  <a:lnTo>
                    <a:pt x="634" y="730"/>
                  </a:lnTo>
                  <a:lnTo>
                    <a:pt x="625" y="739"/>
                  </a:lnTo>
                  <a:lnTo>
                    <a:pt x="611" y="763"/>
                  </a:lnTo>
                  <a:lnTo>
                    <a:pt x="606" y="774"/>
                  </a:lnTo>
                  <a:lnTo>
                    <a:pt x="593" y="788"/>
                  </a:lnTo>
                  <a:lnTo>
                    <a:pt x="578" y="797"/>
                  </a:lnTo>
                  <a:lnTo>
                    <a:pt x="559" y="802"/>
                  </a:lnTo>
                  <a:lnTo>
                    <a:pt x="525" y="798"/>
                  </a:lnTo>
                  <a:lnTo>
                    <a:pt x="496" y="788"/>
                  </a:lnTo>
                  <a:lnTo>
                    <a:pt x="468" y="770"/>
                  </a:lnTo>
                  <a:lnTo>
                    <a:pt x="426" y="741"/>
                  </a:lnTo>
                  <a:lnTo>
                    <a:pt x="414" y="753"/>
                  </a:lnTo>
                  <a:lnTo>
                    <a:pt x="387" y="767"/>
                  </a:lnTo>
                  <a:lnTo>
                    <a:pt x="359" y="776"/>
                  </a:lnTo>
                  <a:lnTo>
                    <a:pt x="330" y="777"/>
                  </a:lnTo>
                  <a:lnTo>
                    <a:pt x="298" y="776"/>
                  </a:lnTo>
                  <a:lnTo>
                    <a:pt x="267" y="770"/>
                  </a:lnTo>
                  <a:lnTo>
                    <a:pt x="236" y="763"/>
                  </a:lnTo>
                  <a:lnTo>
                    <a:pt x="206" y="755"/>
                  </a:lnTo>
                  <a:lnTo>
                    <a:pt x="178" y="748"/>
                  </a:lnTo>
                  <a:lnTo>
                    <a:pt x="146" y="739"/>
                  </a:lnTo>
                  <a:lnTo>
                    <a:pt x="115" y="727"/>
                  </a:lnTo>
                  <a:lnTo>
                    <a:pt x="85" y="714"/>
                  </a:lnTo>
                  <a:lnTo>
                    <a:pt x="57" y="697"/>
                  </a:lnTo>
                  <a:lnTo>
                    <a:pt x="33" y="678"/>
                  </a:lnTo>
                  <a:lnTo>
                    <a:pt x="16" y="653"/>
                  </a:lnTo>
                  <a:lnTo>
                    <a:pt x="5" y="631"/>
                  </a:lnTo>
                  <a:lnTo>
                    <a:pt x="0" y="606"/>
                  </a:lnTo>
                  <a:lnTo>
                    <a:pt x="0" y="580"/>
                  </a:lnTo>
                  <a:lnTo>
                    <a:pt x="3" y="555"/>
                  </a:lnTo>
                  <a:lnTo>
                    <a:pt x="19" y="499"/>
                  </a:lnTo>
                  <a:lnTo>
                    <a:pt x="38" y="447"/>
                  </a:lnTo>
                  <a:lnTo>
                    <a:pt x="59" y="395"/>
                  </a:lnTo>
                  <a:lnTo>
                    <a:pt x="73" y="354"/>
                  </a:lnTo>
                  <a:lnTo>
                    <a:pt x="85" y="314"/>
                  </a:lnTo>
                  <a:lnTo>
                    <a:pt x="91" y="274"/>
                  </a:lnTo>
                  <a:lnTo>
                    <a:pt x="89" y="232"/>
                  </a:lnTo>
                  <a:lnTo>
                    <a:pt x="68" y="103"/>
                  </a:lnTo>
                  <a:lnTo>
                    <a:pt x="63" y="43"/>
                  </a:lnTo>
                  <a:lnTo>
                    <a:pt x="61" y="42"/>
                  </a:lnTo>
                  <a:lnTo>
                    <a:pt x="56" y="33"/>
                  </a:lnTo>
                  <a:lnTo>
                    <a:pt x="56" y="24"/>
                  </a:lnTo>
                  <a:lnTo>
                    <a:pt x="63" y="15"/>
                  </a:lnTo>
                  <a:lnTo>
                    <a:pt x="82" y="7"/>
                  </a:lnTo>
                  <a:lnTo>
                    <a:pt x="103" y="1"/>
                  </a:lnTo>
                  <a:lnTo>
                    <a:pt x="1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50" name="Freeform 62"/>
            <p:cNvSpPr>
              <a:spLocks/>
            </p:cNvSpPr>
            <p:nvPr/>
          </p:nvSpPr>
          <p:spPr bwMode="auto">
            <a:xfrm>
              <a:off x="4873" y="3170"/>
              <a:ext cx="257" cy="325"/>
            </a:xfrm>
            <a:custGeom>
              <a:avLst/>
              <a:gdLst/>
              <a:ahLst/>
              <a:cxnLst>
                <a:cxn ang="0">
                  <a:pos x="197" y="0"/>
                </a:cxn>
                <a:cxn ang="0">
                  <a:pos x="201" y="18"/>
                </a:cxn>
                <a:cxn ang="0">
                  <a:pos x="206" y="39"/>
                </a:cxn>
                <a:cxn ang="0">
                  <a:pos x="213" y="60"/>
                </a:cxn>
                <a:cxn ang="0">
                  <a:pos x="231" y="109"/>
                </a:cxn>
                <a:cxn ang="0">
                  <a:pos x="239" y="135"/>
                </a:cxn>
                <a:cxn ang="0">
                  <a:pos x="246" y="161"/>
                </a:cxn>
                <a:cxn ang="0">
                  <a:pos x="252" y="186"/>
                </a:cxn>
                <a:cxn ang="0">
                  <a:pos x="257" y="212"/>
                </a:cxn>
                <a:cxn ang="0">
                  <a:pos x="257" y="234"/>
                </a:cxn>
                <a:cxn ang="0">
                  <a:pos x="255" y="257"/>
                </a:cxn>
                <a:cxn ang="0">
                  <a:pos x="250" y="276"/>
                </a:cxn>
                <a:cxn ang="0">
                  <a:pos x="241" y="294"/>
                </a:cxn>
                <a:cxn ang="0">
                  <a:pos x="225" y="308"/>
                </a:cxn>
                <a:cxn ang="0">
                  <a:pos x="204" y="318"/>
                </a:cxn>
                <a:cxn ang="0">
                  <a:pos x="178" y="324"/>
                </a:cxn>
                <a:cxn ang="0">
                  <a:pos x="145" y="325"/>
                </a:cxn>
                <a:cxn ang="0">
                  <a:pos x="112" y="322"/>
                </a:cxn>
                <a:cxn ang="0">
                  <a:pos x="80" y="311"/>
                </a:cxn>
                <a:cxn ang="0">
                  <a:pos x="54" y="297"/>
                </a:cxn>
                <a:cxn ang="0">
                  <a:pos x="32" y="278"/>
                </a:cxn>
                <a:cxn ang="0">
                  <a:pos x="14" y="255"/>
                </a:cxn>
                <a:cxn ang="0">
                  <a:pos x="4" y="231"/>
                </a:cxn>
                <a:cxn ang="0">
                  <a:pos x="0" y="207"/>
                </a:cxn>
                <a:cxn ang="0">
                  <a:pos x="4" y="180"/>
                </a:cxn>
                <a:cxn ang="0">
                  <a:pos x="16" y="156"/>
                </a:cxn>
                <a:cxn ang="0">
                  <a:pos x="39" y="131"/>
                </a:cxn>
                <a:cxn ang="0">
                  <a:pos x="89" y="95"/>
                </a:cxn>
                <a:cxn ang="0">
                  <a:pos x="138" y="60"/>
                </a:cxn>
                <a:cxn ang="0">
                  <a:pos x="185" y="19"/>
                </a:cxn>
                <a:cxn ang="0">
                  <a:pos x="197" y="0"/>
                </a:cxn>
              </a:cxnLst>
              <a:rect l="0" t="0" r="r" b="b"/>
              <a:pathLst>
                <a:path w="257" h="325">
                  <a:moveTo>
                    <a:pt x="197" y="0"/>
                  </a:moveTo>
                  <a:lnTo>
                    <a:pt x="201" y="18"/>
                  </a:lnTo>
                  <a:lnTo>
                    <a:pt x="206" y="39"/>
                  </a:lnTo>
                  <a:lnTo>
                    <a:pt x="213" y="60"/>
                  </a:lnTo>
                  <a:lnTo>
                    <a:pt x="231" y="109"/>
                  </a:lnTo>
                  <a:lnTo>
                    <a:pt x="239" y="135"/>
                  </a:lnTo>
                  <a:lnTo>
                    <a:pt x="246" y="161"/>
                  </a:lnTo>
                  <a:lnTo>
                    <a:pt x="252" y="186"/>
                  </a:lnTo>
                  <a:lnTo>
                    <a:pt x="257" y="212"/>
                  </a:lnTo>
                  <a:lnTo>
                    <a:pt x="257" y="234"/>
                  </a:lnTo>
                  <a:lnTo>
                    <a:pt x="255" y="257"/>
                  </a:lnTo>
                  <a:lnTo>
                    <a:pt x="250" y="276"/>
                  </a:lnTo>
                  <a:lnTo>
                    <a:pt x="241" y="294"/>
                  </a:lnTo>
                  <a:lnTo>
                    <a:pt x="225" y="308"/>
                  </a:lnTo>
                  <a:lnTo>
                    <a:pt x="204" y="318"/>
                  </a:lnTo>
                  <a:lnTo>
                    <a:pt x="178" y="324"/>
                  </a:lnTo>
                  <a:lnTo>
                    <a:pt x="145" y="325"/>
                  </a:lnTo>
                  <a:lnTo>
                    <a:pt x="112" y="322"/>
                  </a:lnTo>
                  <a:lnTo>
                    <a:pt x="80" y="311"/>
                  </a:lnTo>
                  <a:lnTo>
                    <a:pt x="54" y="297"/>
                  </a:lnTo>
                  <a:lnTo>
                    <a:pt x="32" y="278"/>
                  </a:lnTo>
                  <a:lnTo>
                    <a:pt x="14" y="255"/>
                  </a:lnTo>
                  <a:lnTo>
                    <a:pt x="4" y="231"/>
                  </a:lnTo>
                  <a:lnTo>
                    <a:pt x="0" y="207"/>
                  </a:lnTo>
                  <a:lnTo>
                    <a:pt x="4" y="180"/>
                  </a:lnTo>
                  <a:lnTo>
                    <a:pt x="16" y="156"/>
                  </a:lnTo>
                  <a:lnTo>
                    <a:pt x="39" y="131"/>
                  </a:lnTo>
                  <a:lnTo>
                    <a:pt x="89" y="95"/>
                  </a:lnTo>
                  <a:lnTo>
                    <a:pt x="138" y="60"/>
                  </a:lnTo>
                  <a:lnTo>
                    <a:pt x="185" y="19"/>
                  </a:lnTo>
                  <a:lnTo>
                    <a:pt x="19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51" name="Freeform 63"/>
            <p:cNvSpPr>
              <a:spLocks noEditPoints="1"/>
            </p:cNvSpPr>
            <p:nvPr/>
          </p:nvSpPr>
          <p:spPr bwMode="auto">
            <a:xfrm>
              <a:off x="4857" y="3155"/>
              <a:ext cx="292" cy="358"/>
            </a:xfrm>
            <a:custGeom>
              <a:avLst/>
              <a:gdLst/>
              <a:ahLst/>
              <a:cxnLst>
                <a:cxn ang="0">
                  <a:pos x="173" y="80"/>
                </a:cxn>
                <a:cxn ang="0">
                  <a:pos x="91" y="139"/>
                </a:cxn>
                <a:cxn ang="0">
                  <a:pos x="58" y="167"/>
                </a:cxn>
                <a:cxn ang="0">
                  <a:pos x="35" y="202"/>
                </a:cxn>
                <a:cxn ang="0">
                  <a:pos x="37" y="244"/>
                </a:cxn>
                <a:cxn ang="0">
                  <a:pos x="69" y="288"/>
                </a:cxn>
                <a:cxn ang="0">
                  <a:pos x="119" y="318"/>
                </a:cxn>
                <a:cxn ang="0">
                  <a:pos x="177" y="326"/>
                </a:cxn>
                <a:cxn ang="0">
                  <a:pos x="231" y="309"/>
                </a:cxn>
                <a:cxn ang="0">
                  <a:pos x="254" y="276"/>
                </a:cxn>
                <a:cxn ang="0">
                  <a:pos x="255" y="232"/>
                </a:cxn>
                <a:cxn ang="0">
                  <a:pos x="247" y="187"/>
                </a:cxn>
                <a:cxn ang="0">
                  <a:pos x="226" y="118"/>
                </a:cxn>
                <a:cxn ang="0">
                  <a:pos x="205" y="54"/>
                </a:cxn>
                <a:cxn ang="0">
                  <a:pos x="224" y="3"/>
                </a:cxn>
                <a:cxn ang="0">
                  <a:pos x="234" y="33"/>
                </a:cxn>
                <a:cxn ang="0">
                  <a:pos x="250" y="83"/>
                </a:cxn>
                <a:cxn ang="0">
                  <a:pos x="269" y="141"/>
                </a:cxn>
                <a:cxn ang="0">
                  <a:pos x="285" y="201"/>
                </a:cxn>
                <a:cxn ang="0">
                  <a:pos x="292" y="258"/>
                </a:cxn>
                <a:cxn ang="0">
                  <a:pos x="280" y="307"/>
                </a:cxn>
                <a:cxn ang="0">
                  <a:pos x="245" y="342"/>
                </a:cxn>
                <a:cxn ang="0">
                  <a:pos x="186" y="358"/>
                </a:cxn>
                <a:cxn ang="0">
                  <a:pos x="121" y="353"/>
                </a:cxn>
                <a:cxn ang="0">
                  <a:pos x="62" y="328"/>
                </a:cxn>
                <a:cxn ang="0">
                  <a:pos x="16" y="283"/>
                </a:cxn>
                <a:cxn ang="0">
                  <a:pos x="0" y="228"/>
                </a:cxn>
                <a:cxn ang="0">
                  <a:pos x="7" y="181"/>
                </a:cxn>
                <a:cxn ang="0">
                  <a:pos x="37" y="141"/>
                </a:cxn>
                <a:cxn ang="0">
                  <a:pos x="114" y="82"/>
                </a:cxn>
                <a:cxn ang="0">
                  <a:pos x="189" y="22"/>
                </a:cxn>
                <a:cxn ang="0">
                  <a:pos x="198" y="17"/>
                </a:cxn>
                <a:cxn ang="0">
                  <a:pos x="206" y="3"/>
                </a:cxn>
              </a:cxnLst>
              <a:rect l="0" t="0" r="r" b="b"/>
              <a:pathLst>
                <a:path w="292" h="358">
                  <a:moveTo>
                    <a:pt x="205" y="54"/>
                  </a:moveTo>
                  <a:lnTo>
                    <a:pt x="173" y="80"/>
                  </a:lnTo>
                  <a:lnTo>
                    <a:pt x="133" y="110"/>
                  </a:lnTo>
                  <a:lnTo>
                    <a:pt x="91" y="139"/>
                  </a:lnTo>
                  <a:lnTo>
                    <a:pt x="74" y="152"/>
                  </a:lnTo>
                  <a:lnTo>
                    <a:pt x="58" y="167"/>
                  </a:lnTo>
                  <a:lnTo>
                    <a:pt x="46" y="183"/>
                  </a:lnTo>
                  <a:lnTo>
                    <a:pt x="35" y="202"/>
                  </a:lnTo>
                  <a:lnTo>
                    <a:pt x="34" y="222"/>
                  </a:lnTo>
                  <a:lnTo>
                    <a:pt x="37" y="244"/>
                  </a:lnTo>
                  <a:lnTo>
                    <a:pt x="49" y="269"/>
                  </a:lnTo>
                  <a:lnTo>
                    <a:pt x="69" y="288"/>
                  </a:lnTo>
                  <a:lnTo>
                    <a:pt x="93" y="305"/>
                  </a:lnTo>
                  <a:lnTo>
                    <a:pt x="119" y="318"/>
                  </a:lnTo>
                  <a:lnTo>
                    <a:pt x="149" y="325"/>
                  </a:lnTo>
                  <a:lnTo>
                    <a:pt x="177" y="326"/>
                  </a:lnTo>
                  <a:lnTo>
                    <a:pt x="205" y="321"/>
                  </a:lnTo>
                  <a:lnTo>
                    <a:pt x="231" y="309"/>
                  </a:lnTo>
                  <a:lnTo>
                    <a:pt x="247" y="293"/>
                  </a:lnTo>
                  <a:lnTo>
                    <a:pt x="254" y="276"/>
                  </a:lnTo>
                  <a:lnTo>
                    <a:pt x="257" y="255"/>
                  </a:lnTo>
                  <a:lnTo>
                    <a:pt x="255" y="232"/>
                  </a:lnTo>
                  <a:lnTo>
                    <a:pt x="252" y="209"/>
                  </a:lnTo>
                  <a:lnTo>
                    <a:pt x="247" y="187"/>
                  </a:lnTo>
                  <a:lnTo>
                    <a:pt x="241" y="167"/>
                  </a:lnTo>
                  <a:lnTo>
                    <a:pt x="226" y="118"/>
                  </a:lnTo>
                  <a:lnTo>
                    <a:pt x="208" y="69"/>
                  </a:lnTo>
                  <a:lnTo>
                    <a:pt x="205" y="54"/>
                  </a:lnTo>
                  <a:close/>
                  <a:moveTo>
                    <a:pt x="215" y="0"/>
                  </a:moveTo>
                  <a:lnTo>
                    <a:pt x="224" y="3"/>
                  </a:lnTo>
                  <a:lnTo>
                    <a:pt x="229" y="12"/>
                  </a:lnTo>
                  <a:lnTo>
                    <a:pt x="234" y="33"/>
                  </a:lnTo>
                  <a:lnTo>
                    <a:pt x="241" y="57"/>
                  </a:lnTo>
                  <a:lnTo>
                    <a:pt x="250" y="83"/>
                  </a:lnTo>
                  <a:lnTo>
                    <a:pt x="259" y="111"/>
                  </a:lnTo>
                  <a:lnTo>
                    <a:pt x="269" y="141"/>
                  </a:lnTo>
                  <a:lnTo>
                    <a:pt x="278" y="171"/>
                  </a:lnTo>
                  <a:lnTo>
                    <a:pt x="285" y="201"/>
                  </a:lnTo>
                  <a:lnTo>
                    <a:pt x="290" y="230"/>
                  </a:lnTo>
                  <a:lnTo>
                    <a:pt x="292" y="258"/>
                  </a:lnTo>
                  <a:lnTo>
                    <a:pt x="289" y="284"/>
                  </a:lnTo>
                  <a:lnTo>
                    <a:pt x="280" y="307"/>
                  </a:lnTo>
                  <a:lnTo>
                    <a:pt x="266" y="326"/>
                  </a:lnTo>
                  <a:lnTo>
                    <a:pt x="245" y="342"/>
                  </a:lnTo>
                  <a:lnTo>
                    <a:pt x="217" y="353"/>
                  </a:lnTo>
                  <a:lnTo>
                    <a:pt x="186" y="358"/>
                  </a:lnTo>
                  <a:lnTo>
                    <a:pt x="154" y="358"/>
                  </a:lnTo>
                  <a:lnTo>
                    <a:pt x="121" y="353"/>
                  </a:lnTo>
                  <a:lnTo>
                    <a:pt x="89" y="342"/>
                  </a:lnTo>
                  <a:lnTo>
                    <a:pt x="62" y="328"/>
                  </a:lnTo>
                  <a:lnTo>
                    <a:pt x="37" y="309"/>
                  </a:lnTo>
                  <a:lnTo>
                    <a:pt x="16" y="283"/>
                  </a:lnTo>
                  <a:lnTo>
                    <a:pt x="4" y="253"/>
                  </a:lnTo>
                  <a:lnTo>
                    <a:pt x="0" y="228"/>
                  </a:lnTo>
                  <a:lnTo>
                    <a:pt x="2" y="204"/>
                  </a:lnTo>
                  <a:lnTo>
                    <a:pt x="7" y="181"/>
                  </a:lnTo>
                  <a:lnTo>
                    <a:pt x="20" y="160"/>
                  </a:lnTo>
                  <a:lnTo>
                    <a:pt x="37" y="141"/>
                  </a:lnTo>
                  <a:lnTo>
                    <a:pt x="74" y="110"/>
                  </a:lnTo>
                  <a:lnTo>
                    <a:pt x="114" y="82"/>
                  </a:lnTo>
                  <a:lnTo>
                    <a:pt x="152" y="54"/>
                  </a:lnTo>
                  <a:lnTo>
                    <a:pt x="189" y="22"/>
                  </a:lnTo>
                  <a:lnTo>
                    <a:pt x="194" y="19"/>
                  </a:lnTo>
                  <a:lnTo>
                    <a:pt x="198" y="17"/>
                  </a:lnTo>
                  <a:lnTo>
                    <a:pt x="199" y="10"/>
                  </a:lnTo>
                  <a:lnTo>
                    <a:pt x="206" y="3"/>
                  </a:lnTo>
                  <a:lnTo>
                    <a:pt x="2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52" name="Freeform 64"/>
            <p:cNvSpPr>
              <a:spLocks/>
            </p:cNvSpPr>
            <p:nvPr/>
          </p:nvSpPr>
          <p:spPr bwMode="auto">
            <a:xfrm>
              <a:off x="4964" y="3270"/>
              <a:ext cx="40" cy="37"/>
            </a:xfrm>
            <a:custGeom>
              <a:avLst/>
              <a:gdLst/>
              <a:ahLst/>
              <a:cxnLst>
                <a:cxn ang="0">
                  <a:pos x="14" y="0"/>
                </a:cxn>
                <a:cxn ang="0">
                  <a:pos x="21" y="0"/>
                </a:cxn>
                <a:cxn ang="0">
                  <a:pos x="24" y="2"/>
                </a:cxn>
                <a:cxn ang="0">
                  <a:pos x="26" y="2"/>
                </a:cxn>
                <a:cxn ang="0">
                  <a:pos x="31" y="5"/>
                </a:cxn>
                <a:cxn ang="0">
                  <a:pos x="38" y="12"/>
                </a:cxn>
                <a:cxn ang="0">
                  <a:pos x="40" y="17"/>
                </a:cxn>
                <a:cxn ang="0">
                  <a:pos x="37" y="28"/>
                </a:cxn>
                <a:cxn ang="0">
                  <a:pos x="33" y="31"/>
                </a:cxn>
                <a:cxn ang="0">
                  <a:pos x="28" y="35"/>
                </a:cxn>
                <a:cxn ang="0">
                  <a:pos x="23" y="37"/>
                </a:cxn>
                <a:cxn ang="0">
                  <a:pos x="17" y="35"/>
                </a:cxn>
                <a:cxn ang="0">
                  <a:pos x="16" y="35"/>
                </a:cxn>
                <a:cxn ang="0">
                  <a:pos x="12" y="33"/>
                </a:cxn>
                <a:cxn ang="0">
                  <a:pos x="7" y="31"/>
                </a:cxn>
                <a:cxn ang="0">
                  <a:pos x="3" y="28"/>
                </a:cxn>
                <a:cxn ang="0">
                  <a:pos x="0" y="17"/>
                </a:cxn>
                <a:cxn ang="0">
                  <a:pos x="0" y="12"/>
                </a:cxn>
                <a:cxn ang="0">
                  <a:pos x="3" y="7"/>
                </a:cxn>
                <a:cxn ang="0">
                  <a:pos x="9" y="2"/>
                </a:cxn>
                <a:cxn ang="0">
                  <a:pos x="14" y="0"/>
                </a:cxn>
              </a:cxnLst>
              <a:rect l="0" t="0" r="r" b="b"/>
              <a:pathLst>
                <a:path w="40" h="37">
                  <a:moveTo>
                    <a:pt x="14" y="0"/>
                  </a:moveTo>
                  <a:lnTo>
                    <a:pt x="21" y="0"/>
                  </a:lnTo>
                  <a:lnTo>
                    <a:pt x="24" y="2"/>
                  </a:lnTo>
                  <a:lnTo>
                    <a:pt x="26" y="2"/>
                  </a:lnTo>
                  <a:lnTo>
                    <a:pt x="31" y="5"/>
                  </a:lnTo>
                  <a:lnTo>
                    <a:pt x="38" y="12"/>
                  </a:lnTo>
                  <a:lnTo>
                    <a:pt x="40" y="17"/>
                  </a:lnTo>
                  <a:lnTo>
                    <a:pt x="37" y="28"/>
                  </a:lnTo>
                  <a:lnTo>
                    <a:pt x="33" y="31"/>
                  </a:lnTo>
                  <a:lnTo>
                    <a:pt x="28" y="35"/>
                  </a:lnTo>
                  <a:lnTo>
                    <a:pt x="23" y="37"/>
                  </a:lnTo>
                  <a:lnTo>
                    <a:pt x="17" y="35"/>
                  </a:lnTo>
                  <a:lnTo>
                    <a:pt x="16" y="35"/>
                  </a:lnTo>
                  <a:lnTo>
                    <a:pt x="12" y="33"/>
                  </a:lnTo>
                  <a:lnTo>
                    <a:pt x="7" y="31"/>
                  </a:lnTo>
                  <a:lnTo>
                    <a:pt x="3" y="28"/>
                  </a:lnTo>
                  <a:lnTo>
                    <a:pt x="0" y="17"/>
                  </a:lnTo>
                  <a:lnTo>
                    <a:pt x="0" y="12"/>
                  </a:lnTo>
                  <a:lnTo>
                    <a:pt x="3" y="7"/>
                  </a:lnTo>
                  <a:lnTo>
                    <a:pt x="9"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53" name="Freeform 65"/>
            <p:cNvSpPr>
              <a:spLocks/>
            </p:cNvSpPr>
            <p:nvPr/>
          </p:nvSpPr>
          <p:spPr bwMode="auto">
            <a:xfrm>
              <a:off x="5001" y="3300"/>
              <a:ext cx="31" cy="35"/>
            </a:xfrm>
            <a:custGeom>
              <a:avLst/>
              <a:gdLst/>
              <a:ahLst/>
              <a:cxnLst>
                <a:cxn ang="0">
                  <a:pos x="15" y="0"/>
                </a:cxn>
                <a:cxn ang="0">
                  <a:pos x="26" y="3"/>
                </a:cxn>
                <a:cxn ang="0">
                  <a:pos x="31" y="12"/>
                </a:cxn>
                <a:cxn ang="0">
                  <a:pos x="31" y="22"/>
                </a:cxn>
                <a:cxn ang="0">
                  <a:pos x="26" y="31"/>
                </a:cxn>
                <a:cxn ang="0">
                  <a:pos x="15" y="35"/>
                </a:cxn>
                <a:cxn ang="0">
                  <a:pos x="5" y="31"/>
                </a:cxn>
                <a:cxn ang="0">
                  <a:pos x="0" y="22"/>
                </a:cxn>
                <a:cxn ang="0">
                  <a:pos x="0" y="12"/>
                </a:cxn>
                <a:cxn ang="0">
                  <a:pos x="5" y="3"/>
                </a:cxn>
                <a:cxn ang="0">
                  <a:pos x="15" y="0"/>
                </a:cxn>
              </a:cxnLst>
              <a:rect l="0" t="0" r="r" b="b"/>
              <a:pathLst>
                <a:path w="31" h="35">
                  <a:moveTo>
                    <a:pt x="15" y="0"/>
                  </a:moveTo>
                  <a:lnTo>
                    <a:pt x="26" y="3"/>
                  </a:lnTo>
                  <a:lnTo>
                    <a:pt x="31" y="12"/>
                  </a:lnTo>
                  <a:lnTo>
                    <a:pt x="31" y="22"/>
                  </a:lnTo>
                  <a:lnTo>
                    <a:pt x="26" y="31"/>
                  </a:lnTo>
                  <a:lnTo>
                    <a:pt x="15" y="35"/>
                  </a:lnTo>
                  <a:lnTo>
                    <a:pt x="5" y="31"/>
                  </a:lnTo>
                  <a:lnTo>
                    <a:pt x="0" y="22"/>
                  </a:lnTo>
                  <a:lnTo>
                    <a:pt x="0" y="12"/>
                  </a:lnTo>
                  <a:lnTo>
                    <a:pt x="5"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54" name="Freeform 66"/>
            <p:cNvSpPr>
              <a:spLocks/>
            </p:cNvSpPr>
            <p:nvPr/>
          </p:nvSpPr>
          <p:spPr bwMode="auto">
            <a:xfrm>
              <a:off x="5053" y="3298"/>
              <a:ext cx="31" cy="33"/>
            </a:xfrm>
            <a:custGeom>
              <a:avLst/>
              <a:gdLst/>
              <a:ahLst/>
              <a:cxnLst>
                <a:cxn ang="0">
                  <a:pos x="16" y="0"/>
                </a:cxn>
                <a:cxn ang="0">
                  <a:pos x="26" y="3"/>
                </a:cxn>
                <a:cxn ang="0">
                  <a:pos x="31" y="12"/>
                </a:cxn>
                <a:cxn ang="0">
                  <a:pos x="31" y="21"/>
                </a:cxn>
                <a:cxn ang="0">
                  <a:pos x="26" y="30"/>
                </a:cxn>
                <a:cxn ang="0">
                  <a:pos x="16" y="33"/>
                </a:cxn>
                <a:cxn ang="0">
                  <a:pos x="5" y="30"/>
                </a:cxn>
                <a:cxn ang="0">
                  <a:pos x="0" y="21"/>
                </a:cxn>
                <a:cxn ang="0">
                  <a:pos x="0" y="12"/>
                </a:cxn>
                <a:cxn ang="0">
                  <a:pos x="5" y="3"/>
                </a:cxn>
                <a:cxn ang="0">
                  <a:pos x="16" y="0"/>
                </a:cxn>
              </a:cxnLst>
              <a:rect l="0" t="0" r="r" b="b"/>
              <a:pathLst>
                <a:path w="31" h="33">
                  <a:moveTo>
                    <a:pt x="16" y="0"/>
                  </a:moveTo>
                  <a:lnTo>
                    <a:pt x="26" y="3"/>
                  </a:lnTo>
                  <a:lnTo>
                    <a:pt x="31" y="12"/>
                  </a:lnTo>
                  <a:lnTo>
                    <a:pt x="31" y="21"/>
                  </a:lnTo>
                  <a:lnTo>
                    <a:pt x="26" y="30"/>
                  </a:lnTo>
                  <a:lnTo>
                    <a:pt x="16" y="33"/>
                  </a:lnTo>
                  <a:lnTo>
                    <a:pt x="5" y="30"/>
                  </a:lnTo>
                  <a:lnTo>
                    <a:pt x="0" y="21"/>
                  </a:lnTo>
                  <a:lnTo>
                    <a:pt x="0" y="12"/>
                  </a:lnTo>
                  <a:lnTo>
                    <a:pt x="5" y="3"/>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55" name="Freeform 67"/>
            <p:cNvSpPr>
              <a:spLocks/>
            </p:cNvSpPr>
            <p:nvPr/>
          </p:nvSpPr>
          <p:spPr bwMode="auto">
            <a:xfrm>
              <a:off x="4934" y="3305"/>
              <a:ext cx="32" cy="33"/>
            </a:xfrm>
            <a:custGeom>
              <a:avLst/>
              <a:gdLst/>
              <a:ahLst/>
              <a:cxnLst>
                <a:cxn ang="0">
                  <a:pos x="16" y="0"/>
                </a:cxn>
                <a:cxn ang="0">
                  <a:pos x="26" y="3"/>
                </a:cxn>
                <a:cxn ang="0">
                  <a:pos x="32" y="12"/>
                </a:cxn>
                <a:cxn ang="0">
                  <a:pos x="32" y="21"/>
                </a:cxn>
                <a:cxn ang="0">
                  <a:pos x="26" y="30"/>
                </a:cxn>
                <a:cxn ang="0">
                  <a:pos x="16" y="33"/>
                </a:cxn>
                <a:cxn ang="0">
                  <a:pos x="6" y="30"/>
                </a:cxn>
                <a:cxn ang="0">
                  <a:pos x="0" y="21"/>
                </a:cxn>
                <a:cxn ang="0">
                  <a:pos x="0" y="12"/>
                </a:cxn>
                <a:cxn ang="0">
                  <a:pos x="6" y="3"/>
                </a:cxn>
                <a:cxn ang="0">
                  <a:pos x="16" y="0"/>
                </a:cxn>
              </a:cxnLst>
              <a:rect l="0" t="0" r="r" b="b"/>
              <a:pathLst>
                <a:path w="32" h="33">
                  <a:moveTo>
                    <a:pt x="16" y="0"/>
                  </a:moveTo>
                  <a:lnTo>
                    <a:pt x="26" y="3"/>
                  </a:lnTo>
                  <a:lnTo>
                    <a:pt x="32" y="12"/>
                  </a:lnTo>
                  <a:lnTo>
                    <a:pt x="32" y="21"/>
                  </a:lnTo>
                  <a:lnTo>
                    <a:pt x="26" y="30"/>
                  </a:lnTo>
                  <a:lnTo>
                    <a:pt x="16" y="33"/>
                  </a:lnTo>
                  <a:lnTo>
                    <a:pt x="6" y="30"/>
                  </a:lnTo>
                  <a:lnTo>
                    <a:pt x="0" y="21"/>
                  </a:lnTo>
                  <a:lnTo>
                    <a:pt x="0" y="12"/>
                  </a:lnTo>
                  <a:lnTo>
                    <a:pt x="6" y="3"/>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56" name="Freeform 68"/>
            <p:cNvSpPr>
              <a:spLocks/>
            </p:cNvSpPr>
            <p:nvPr/>
          </p:nvSpPr>
          <p:spPr bwMode="auto">
            <a:xfrm>
              <a:off x="5016" y="3237"/>
              <a:ext cx="39" cy="38"/>
            </a:xfrm>
            <a:custGeom>
              <a:avLst/>
              <a:gdLst/>
              <a:ahLst/>
              <a:cxnLst>
                <a:cxn ang="0">
                  <a:pos x="16" y="0"/>
                </a:cxn>
                <a:cxn ang="0">
                  <a:pos x="21" y="1"/>
                </a:cxn>
                <a:cxn ang="0">
                  <a:pos x="25" y="3"/>
                </a:cxn>
                <a:cxn ang="0">
                  <a:pos x="27" y="3"/>
                </a:cxn>
                <a:cxn ang="0">
                  <a:pos x="32" y="7"/>
                </a:cxn>
                <a:cxn ang="0">
                  <a:pos x="37" y="12"/>
                </a:cxn>
                <a:cxn ang="0">
                  <a:pos x="39" y="17"/>
                </a:cxn>
                <a:cxn ang="0">
                  <a:pos x="39" y="24"/>
                </a:cxn>
                <a:cxn ang="0">
                  <a:pos x="37" y="29"/>
                </a:cxn>
                <a:cxn ang="0">
                  <a:pos x="34" y="33"/>
                </a:cxn>
                <a:cxn ang="0">
                  <a:pos x="28" y="36"/>
                </a:cxn>
                <a:cxn ang="0">
                  <a:pos x="23" y="38"/>
                </a:cxn>
                <a:cxn ang="0">
                  <a:pos x="18" y="36"/>
                </a:cxn>
                <a:cxn ang="0">
                  <a:pos x="16" y="35"/>
                </a:cxn>
                <a:cxn ang="0">
                  <a:pos x="13" y="35"/>
                </a:cxn>
                <a:cxn ang="0">
                  <a:pos x="7" y="31"/>
                </a:cxn>
                <a:cxn ang="0">
                  <a:pos x="2" y="26"/>
                </a:cxn>
                <a:cxn ang="0">
                  <a:pos x="0" y="21"/>
                </a:cxn>
                <a:cxn ang="0">
                  <a:pos x="0" y="14"/>
                </a:cxn>
                <a:cxn ang="0">
                  <a:pos x="4" y="8"/>
                </a:cxn>
                <a:cxn ang="0">
                  <a:pos x="11" y="1"/>
                </a:cxn>
                <a:cxn ang="0">
                  <a:pos x="16" y="0"/>
                </a:cxn>
              </a:cxnLst>
              <a:rect l="0" t="0" r="r" b="b"/>
              <a:pathLst>
                <a:path w="39" h="38">
                  <a:moveTo>
                    <a:pt x="16" y="0"/>
                  </a:moveTo>
                  <a:lnTo>
                    <a:pt x="21" y="1"/>
                  </a:lnTo>
                  <a:lnTo>
                    <a:pt x="25" y="3"/>
                  </a:lnTo>
                  <a:lnTo>
                    <a:pt x="27" y="3"/>
                  </a:lnTo>
                  <a:lnTo>
                    <a:pt x="32" y="7"/>
                  </a:lnTo>
                  <a:lnTo>
                    <a:pt x="37" y="12"/>
                  </a:lnTo>
                  <a:lnTo>
                    <a:pt x="39" y="17"/>
                  </a:lnTo>
                  <a:lnTo>
                    <a:pt x="39" y="24"/>
                  </a:lnTo>
                  <a:lnTo>
                    <a:pt x="37" y="29"/>
                  </a:lnTo>
                  <a:lnTo>
                    <a:pt x="34" y="33"/>
                  </a:lnTo>
                  <a:lnTo>
                    <a:pt x="28" y="36"/>
                  </a:lnTo>
                  <a:lnTo>
                    <a:pt x="23" y="38"/>
                  </a:lnTo>
                  <a:lnTo>
                    <a:pt x="18" y="36"/>
                  </a:lnTo>
                  <a:lnTo>
                    <a:pt x="16" y="35"/>
                  </a:lnTo>
                  <a:lnTo>
                    <a:pt x="13" y="35"/>
                  </a:lnTo>
                  <a:lnTo>
                    <a:pt x="7" y="31"/>
                  </a:lnTo>
                  <a:lnTo>
                    <a:pt x="2" y="26"/>
                  </a:lnTo>
                  <a:lnTo>
                    <a:pt x="0" y="21"/>
                  </a:lnTo>
                  <a:lnTo>
                    <a:pt x="0" y="14"/>
                  </a:lnTo>
                  <a:lnTo>
                    <a:pt x="4" y="8"/>
                  </a:lnTo>
                  <a:lnTo>
                    <a:pt x="11" y="1"/>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57" name="Freeform 69"/>
            <p:cNvSpPr>
              <a:spLocks/>
            </p:cNvSpPr>
            <p:nvPr/>
          </p:nvSpPr>
          <p:spPr bwMode="auto">
            <a:xfrm>
              <a:off x="4987" y="3347"/>
              <a:ext cx="38" cy="36"/>
            </a:xfrm>
            <a:custGeom>
              <a:avLst/>
              <a:gdLst/>
              <a:ahLst/>
              <a:cxnLst>
                <a:cxn ang="0">
                  <a:pos x="15" y="0"/>
                </a:cxn>
                <a:cxn ang="0">
                  <a:pos x="21" y="2"/>
                </a:cxn>
                <a:cxn ang="0">
                  <a:pos x="24" y="2"/>
                </a:cxn>
                <a:cxn ang="0">
                  <a:pos x="26" y="3"/>
                </a:cxn>
                <a:cxn ang="0">
                  <a:pos x="31" y="5"/>
                </a:cxn>
                <a:cxn ang="0">
                  <a:pos x="35" y="9"/>
                </a:cxn>
                <a:cxn ang="0">
                  <a:pos x="38" y="19"/>
                </a:cxn>
                <a:cxn ang="0">
                  <a:pos x="38" y="24"/>
                </a:cxn>
                <a:cxn ang="0">
                  <a:pos x="36" y="30"/>
                </a:cxn>
                <a:cxn ang="0">
                  <a:pos x="33" y="33"/>
                </a:cxn>
                <a:cxn ang="0">
                  <a:pos x="22" y="36"/>
                </a:cxn>
                <a:cxn ang="0">
                  <a:pos x="17" y="36"/>
                </a:cxn>
                <a:cxn ang="0">
                  <a:pos x="15" y="35"/>
                </a:cxn>
                <a:cxn ang="0">
                  <a:pos x="12" y="33"/>
                </a:cxn>
                <a:cxn ang="0">
                  <a:pos x="7" y="31"/>
                </a:cxn>
                <a:cxn ang="0">
                  <a:pos x="3" y="28"/>
                </a:cxn>
                <a:cxn ang="0">
                  <a:pos x="1" y="24"/>
                </a:cxn>
                <a:cxn ang="0">
                  <a:pos x="0" y="17"/>
                </a:cxn>
                <a:cxn ang="0">
                  <a:pos x="0" y="12"/>
                </a:cxn>
                <a:cxn ang="0">
                  <a:pos x="10" y="2"/>
                </a:cxn>
                <a:cxn ang="0">
                  <a:pos x="15" y="0"/>
                </a:cxn>
              </a:cxnLst>
              <a:rect l="0" t="0" r="r" b="b"/>
              <a:pathLst>
                <a:path w="38" h="36">
                  <a:moveTo>
                    <a:pt x="15" y="0"/>
                  </a:moveTo>
                  <a:lnTo>
                    <a:pt x="21" y="2"/>
                  </a:lnTo>
                  <a:lnTo>
                    <a:pt x="24" y="2"/>
                  </a:lnTo>
                  <a:lnTo>
                    <a:pt x="26" y="3"/>
                  </a:lnTo>
                  <a:lnTo>
                    <a:pt x="31" y="5"/>
                  </a:lnTo>
                  <a:lnTo>
                    <a:pt x="35" y="9"/>
                  </a:lnTo>
                  <a:lnTo>
                    <a:pt x="38" y="19"/>
                  </a:lnTo>
                  <a:lnTo>
                    <a:pt x="38" y="24"/>
                  </a:lnTo>
                  <a:lnTo>
                    <a:pt x="36" y="30"/>
                  </a:lnTo>
                  <a:lnTo>
                    <a:pt x="33" y="33"/>
                  </a:lnTo>
                  <a:lnTo>
                    <a:pt x="22" y="36"/>
                  </a:lnTo>
                  <a:lnTo>
                    <a:pt x="17" y="36"/>
                  </a:lnTo>
                  <a:lnTo>
                    <a:pt x="15" y="35"/>
                  </a:lnTo>
                  <a:lnTo>
                    <a:pt x="12" y="33"/>
                  </a:lnTo>
                  <a:lnTo>
                    <a:pt x="7" y="31"/>
                  </a:lnTo>
                  <a:lnTo>
                    <a:pt x="3" y="28"/>
                  </a:lnTo>
                  <a:lnTo>
                    <a:pt x="1" y="24"/>
                  </a:lnTo>
                  <a:lnTo>
                    <a:pt x="0" y="17"/>
                  </a:lnTo>
                  <a:lnTo>
                    <a:pt x="0" y="12"/>
                  </a:lnTo>
                  <a:lnTo>
                    <a:pt x="10"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58" name="Freeform 70"/>
            <p:cNvSpPr>
              <a:spLocks/>
            </p:cNvSpPr>
            <p:nvPr/>
          </p:nvSpPr>
          <p:spPr bwMode="auto">
            <a:xfrm>
              <a:off x="5048" y="3342"/>
              <a:ext cx="31" cy="33"/>
            </a:xfrm>
            <a:custGeom>
              <a:avLst/>
              <a:gdLst/>
              <a:ahLst/>
              <a:cxnLst>
                <a:cxn ang="0">
                  <a:pos x="15" y="0"/>
                </a:cxn>
                <a:cxn ang="0">
                  <a:pos x="26" y="3"/>
                </a:cxn>
                <a:cxn ang="0">
                  <a:pos x="31" y="12"/>
                </a:cxn>
                <a:cxn ang="0">
                  <a:pos x="31" y="21"/>
                </a:cxn>
                <a:cxn ang="0">
                  <a:pos x="26" y="29"/>
                </a:cxn>
                <a:cxn ang="0">
                  <a:pos x="15" y="33"/>
                </a:cxn>
                <a:cxn ang="0">
                  <a:pos x="5" y="29"/>
                </a:cxn>
                <a:cxn ang="0">
                  <a:pos x="0" y="21"/>
                </a:cxn>
                <a:cxn ang="0">
                  <a:pos x="0" y="12"/>
                </a:cxn>
                <a:cxn ang="0">
                  <a:pos x="5" y="3"/>
                </a:cxn>
                <a:cxn ang="0">
                  <a:pos x="15" y="0"/>
                </a:cxn>
              </a:cxnLst>
              <a:rect l="0" t="0" r="r" b="b"/>
              <a:pathLst>
                <a:path w="31" h="33">
                  <a:moveTo>
                    <a:pt x="15" y="0"/>
                  </a:moveTo>
                  <a:lnTo>
                    <a:pt x="26" y="3"/>
                  </a:lnTo>
                  <a:lnTo>
                    <a:pt x="31" y="12"/>
                  </a:lnTo>
                  <a:lnTo>
                    <a:pt x="31" y="21"/>
                  </a:lnTo>
                  <a:lnTo>
                    <a:pt x="26" y="29"/>
                  </a:lnTo>
                  <a:lnTo>
                    <a:pt x="15" y="33"/>
                  </a:lnTo>
                  <a:lnTo>
                    <a:pt x="5" y="29"/>
                  </a:lnTo>
                  <a:lnTo>
                    <a:pt x="0" y="21"/>
                  </a:lnTo>
                  <a:lnTo>
                    <a:pt x="0" y="12"/>
                  </a:lnTo>
                  <a:lnTo>
                    <a:pt x="5"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10" name="Group 25"/>
          <p:cNvGrpSpPr>
            <a:grpSpLocks noChangeAspect="1"/>
          </p:cNvGrpSpPr>
          <p:nvPr/>
        </p:nvGrpSpPr>
        <p:grpSpPr bwMode="auto">
          <a:xfrm>
            <a:off x="7236296" y="3068960"/>
            <a:ext cx="1304144" cy="1893113"/>
            <a:chOff x="1392" y="0"/>
            <a:chExt cx="2976" cy="4320"/>
          </a:xfrm>
          <a:effectLst>
            <a:outerShdw blurRad="50800" dist="38100" dir="2700000" algn="tl" rotWithShape="0">
              <a:prstClr val="black">
                <a:alpha val="40000"/>
              </a:prstClr>
            </a:outerShdw>
          </a:effectLst>
        </p:grpSpPr>
        <p:sp>
          <p:nvSpPr>
            <p:cNvPr id="511" name="AutoShape 24"/>
            <p:cNvSpPr>
              <a:spLocks noChangeAspect="1" noChangeArrowheads="1" noTextEdit="1"/>
            </p:cNvSpPr>
            <p:nvPr/>
          </p:nvSpPr>
          <p:spPr bwMode="auto">
            <a:xfrm>
              <a:off x="1392" y="0"/>
              <a:ext cx="2976"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2" name="Freeform 27"/>
            <p:cNvSpPr>
              <a:spLocks/>
            </p:cNvSpPr>
            <p:nvPr/>
          </p:nvSpPr>
          <p:spPr bwMode="auto">
            <a:xfrm>
              <a:off x="1985" y="935"/>
              <a:ext cx="92" cy="576"/>
            </a:xfrm>
            <a:custGeom>
              <a:avLst/>
              <a:gdLst/>
              <a:ahLst/>
              <a:cxnLst>
                <a:cxn ang="0">
                  <a:pos x="19" y="0"/>
                </a:cxn>
                <a:cxn ang="0">
                  <a:pos x="28" y="0"/>
                </a:cxn>
                <a:cxn ang="0">
                  <a:pos x="34" y="4"/>
                </a:cxn>
                <a:cxn ang="0">
                  <a:pos x="41" y="11"/>
                </a:cxn>
                <a:cxn ang="0">
                  <a:pos x="42" y="20"/>
                </a:cxn>
                <a:cxn ang="0">
                  <a:pos x="41" y="127"/>
                </a:cxn>
                <a:cxn ang="0">
                  <a:pos x="46" y="234"/>
                </a:cxn>
                <a:cxn ang="0">
                  <a:pos x="58" y="341"/>
                </a:cxn>
                <a:cxn ang="0">
                  <a:pos x="73" y="445"/>
                </a:cxn>
                <a:cxn ang="0">
                  <a:pos x="92" y="551"/>
                </a:cxn>
                <a:cxn ang="0">
                  <a:pos x="91" y="561"/>
                </a:cxn>
                <a:cxn ang="0">
                  <a:pos x="87" y="568"/>
                </a:cxn>
                <a:cxn ang="0">
                  <a:pos x="79" y="574"/>
                </a:cxn>
                <a:cxn ang="0">
                  <a:pos x="71" y="576"/>
                </a:cxn>
                <a:cxn ang="0">
                  <a:pos x="63" y="575"/>
                </a:cxn>
                <a:cxn ang="0">
                  <a:pos x="56" y="571"/>
                </a:cxn>
                <a:cxn ang="0">
                  <a:pos x="53" y="562"/>
                </a:cxn>
                <a:cxn ang="0">
                  <a:pos x="34" y="454"/>
                </a:cxn>
                <a:cxn ang="0">
                  <a:pos x="19" y="346"/>
                </a:cxn>
                <a:cxn ang="0">
                  <a:pos x="7" y="237"/>
                </a:cxn>
                <a:cxn ang="0">
                  <a:pos x="0" y="128"/>
                </a:cxn>
                <a:cxn ang="0">
                  <a:pos x="1" y="20"/>
                </a:cxn>
                <a:cxn ang="0">
                  <a:pos x="4" y="11"/>
                </a:cxn>
                <a:cxn ang="0">
                  <a:pos x="11" y="4"/>
                </a:cxn>
                <a:cxn ang="0">
                  <a:pos x="19" y="0"/>
                </a:cxn>
              </a:cxnLst>
              <a:rect l="0" t="0" r="r" b="b"/>
              <a:pathLst>
                <a:path w="92" h="576">
                  <a:moveTo>
                    <a:pt x="19" y="0"/>
                  </a:moveTo>
                  <a:lnTo>
                    <a:pt x="28" y="0"/>
                  </a:lnTo>
                  <a:lnTo>
                    <a:pt x="34" y="4"/>
                  </a:lnTo>
                  <a:lnTo>
                    <a:pt x="41" y="11"/>
                  </a:lnTo>
                  <a:lnTo>
                    <a:pt x="42" y="20"/>
                  </a:lnTo>
                  <a:lnTo>
                    <a:pt x="41" y="127"/>
                  </a:lnTo>
                  <a:lnTo>
                    <a:pt x="46" y="234"/>
                  </a:lnTo>
                  <a:lnTo>
                    <a:pt x="58" y="341"/>
                  </a:lnTo>
                  <a:lnTo>
                    <a:pt x="73" y="445"/>
                  </a:lnTo>
                  <a:lnTo>
                    <a:pt x="92" y="551"/>
                  </a:lnTo>
                  <a:lnTo>
                    <a:pt x="91" y="561"/>
                  </a:lnTo>
                  <a:lnTo>
                    <a:pt x="87" y="568"/>
                  </a:lnTo>
                  <a:lnTo>
                    <a:pt x="79" y="574"/>
                  </a:lnTo>
                  <a:lnTo>
                    <a:pt x="71" y="576"/>
                  </a:lnTo>
                  <a:lnTo>
                    <a:pt x="63" y="575"/>
                  </a:lnTo>
                  <a:lnTo>
                    <a:pt x="56" y="571"/>
                  </a:lnTo>
                  <a:lnTo>
                    <a:pt x="53" y="562"/>
                  </a:lnTo>
                  <a:lnTo>
                    <a:pt x="34" y="454"/>
                  </a:lnTo>
                  <a:lnTo>
                    <a:pt x="19" y="346"/>
                  </a:lnTo>
                  <a:lnTo>
                    <a:pt x="7" y="237"/>
                  </a:lnTo>
                  <a:lnTo>
                    <a:pt x="0" y="128"/>
                  </a:lnTo>
                  <a:lnTo>
                    <a:pt x="1" y="20"/>
                  </a:lnTo>
                  <a:lnTo>
                    <a:pt x="4" y="11"/>
                  </a:lnTo>
                  <a:lnTo>
                    <a:pt x="11"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3" name="Freeform 28"/>
            <p:cNvSpPr>
              <a:spLocks/>
            </p:cNvSpPr>
            <p:nvPr/>
          </p:nvSpPr>
          <p:spPr bwMode="auto">
            <a:xfrm>
              <a:off x="1541" y="3"/>
              <a:ext cx="1874" cy="1417"/>
            </a:xfrm>
            <a:custGeom>
              <a:avLst/>
              <a:gdLst/>
              <a:ahLst/>
              <a:cxnLst>
                <a:cxn ang="0">
                  <a:pos x="1177" y="9"/>
                </a:cxn>
                <a:cxn ang="0">
                  <a:pos x="1312" y="57"/>
                </a:cxn>
                <a:cxn ang="0">
                  <a:pos x="1421" y="159"/>
                </a:cxn>
                <a:cxn ang="0">
                  <a:pos x="1484" y="165"/>
                </a:cxn>
                <a:cxn ang="0">
                  <a:pos x="1636" y="149"/>
                </a:cxn>
                <a:cxn ang="0">
                  <a:pos x="1774" y="196"/>
                </a:cxn>
                <a:cxn ang="0">
                  <a:pos x="1866" y="305"/>
                </a:cxn>
                <a:cxn ang="0">
                  <a:pos x="1831" y="467"/>
                </a:cxn>
                <a:cxn ang="0">
                  <a:pos x="1836" y="525"/>
                </a:cxn>
                <a:cxn ang="0">
                  <a:pos x="1874" y="640"/>
                </a:cxn>
                <a:cxn ang="0">
                  <a:pos x="1807" y="800"/>
                </a:cxn>
                <a:cxn ang="0">
                  <a:pos x="1633" y="906"/>
                </a:cxn>
                <a:cxn ang="0">
                  <a:pos x="1422" y="918"/>
                </a:cxn>
                <a:cxn ang="0">
                  <a:pos x="1414" y="1406"/>
                </a:cxn>
                <a:cxn ang="0">
                  <a:pos x="1379" y="1406"/>
                </a:cxn>
                <a:cxn ang="0">
                  <a:pos x="1368" y="882"/>
                </a:cxn>
                <a:cxn ang="0">
                  <a:pos x="1460" y="881"/>
                </a:cxn>
                <a:cxn ang="0">
                  <a:pos x="1643" y="861"/>
                </a:cxn>
                <a:cxn ang="0">
                  <a:pos x="1787" y="762"/>
                </a:cxn>
                <a:cxn ang="0">
                  <a:pos x="1833" y="623"/>
                </a:cxn>
                <a:cxn ang="0">
                  <a:pos x="1791" y="558"/>
                </a:cxn>
                <a:cxn ang="0">
                  <a:pos x="1721" y="577"/>
                </a:cxn>
                <a:cxn ang="0">
                  <a:pos x="1706" y="543"/>
                </a:cxn>
                <a:cxn ang="0">
                  <a:pos x="1773" y="478"/>
                </a:cxn>
                <a:cxn ang="0">
                  <a:pos x="1831" y="335"/>
                </a:cxn>
                <a:cxn ang="0">
                  <a:pos x="1751" y="230"/>
                </a:cxn>
                <a:cxn ang="0">
                  <a:pos x="1628" y="190"/>
                </a:cxn>
                <a:cxn ang="0">
                  <a:pos x="1492" y="204"/>
                </a:cxn>
                <a:cxn ang="0">
                  <a:pos x="1421" y="288"/>
                </a:cxn>
                <a:cxn ang="0">
                  <a:pos x="1386" y="279"/>
                </a:cxn>
                <a:cxn ang="0">
                  <a:pos x="1375" y="162"/>
                </a:cxn>
                <a:cxn ang="0">
                  <a:pos x="1265" y="78"/>
                </a:cxn>
                <a:cxn ang="0">
                  <a:pos x="1151" y="46"/>
                </a:cxn>
                <a:cxn ang="0">
                  <a:pos x="1016" y="47"/>
                </a:cxn>
                <a:cxn ang="0">
                  <a:pos x="951" y="110"/>
                </a:cxn>
                <a:cxn ang="0">
                  <a:pos x="925" y="152"/>
                </a:cxn>
                <a:cxn ang="0">
                  <a:pos x="779" y="74"/>
                </a:cxn>
                <a:cxn ang="0">
                  <a:pos x="607" y="125"/>
                </a:cxn>
                <a:cxn ang="0">
                  <a:pos x="470" y="279"/>
                </a:cxn>
                <a:cxn ang="0">
                  <a:pos x="415" y="469"/>
                </a:cxn>
                <a:cxn ang="0">
                  <a:pos x="414" y="565"/>
                </a:cxn>
                <a:cxn ang="0">
                  <a:pos x="229" y="610"/>
                </a:cxn>
                <a:cxn ang="0">
                  <a:pos x="89" y="700"/>
                </a:cxn>
                <a:cxn ang="0">
                  <a:pos x="47" y="834"/>
                </a:cxn>
                <a:cxn ang="0">
                  <a:pos x="144" y="935"/>
                </a:cxn>
                <a:cxn ang="0">
                  <a:pos x="376" y="950"/>
                </a:cxn>
                <a:cxn ang="0">
                  <a:pos x="515" y="957"/>
                </a:cxn>
                <a:cxn ang="0">
                  <a:pos x="452" y="986"/>
                </a:cxn>
                <a:cxn ang="0">
                  <a:pos x="226" y="998"/>
                </a:cxn>
                <a:cxn ang="0">
                  <a:pos x="58" y="922"/>
                </a:cxn>
                <a:cxn ang="0">
                  <a:pos x="3" y="775"/>
                </a:cxn>
                <a:cxn ang="0">
                  <a:pos x="102" y="636"/>
                </a:cxn>
                <a:cxn ang="0">
                  <a:pos x="304" y="541"/>
                </a:cxn>
                <a:cxn ang="0">
                  <a:pos x="376" y="431"/>
                </a:cxn>
                <a:cxn ang="0">
                  <a:pos x="453" y="229"/>
                </a:cxn>
                <a:cxn ang="0">
                  <a:pos x="608" y="77"/>
                </a:cxn>
                <a:cxn ang="0">
                  <a:pos x="798" y="35"/>
                </a:cxn>
                <a:cxn ang="0">
                  <a:pos x="914" y="80"/>
                </a:cxn>
                <a:cxn ang="0">
                  <a:pos x="1001" y="10"/>
                </a:cxn>
              </a:cxnLst>
              <a:rect l="0" t="0" r="r" b="b"/>
              <a:pathLst>
                <a:path w="1874" h="1417">
                  <a:moveTo>
                    <a:pt x="1078" y="0"/>
                  </a:moveTo>
                  <a:lnTo>
                    <a:pt x="1104" y="0"/>
                  </a:lnTo>
                  <a:lnTo>
                    <a:pt x="1130" y="2"/>
                  </a:lnTo>
                  <a:lnTo>
                    <a:pt x="1154" y="5"/>
                  </a:lnTo>
                  <a:lnTo>
                    <a:pt x="1177" y="9"/>
                  </a:lnTo>
                  <a:lnTo>
                    <a:pt x="1197" y="13"/>
                  </a:lnTo>
                  <a:lnTo>
                    <a:pt x="1225" y="21"/>
                  </a:lnTo>
                  <a:lnTo>
                    <a:pt x="1255" y="30"/>
                  </a:lnTo>
                  <a:lnTo>
                    <a:pt x="1283" y="43"/>
                  </a:lnTo>
                  <a:lnTo>
                    <a:pt x="1312" y="57"/>
                  </a:lnTo>
                  <a:lnTo>
                    <a:pt x="1338" y="73"/>
                  </a:lnTo>
                  <a:lnTo>
                    <a:pt x="1365" y="91"/>
                  </a:lnTo>
                  <a:lnTo>
                    <a:pt x="1387" y="112"/>
                  </a:lnTo>
                  <a:lnTo>
                    <a:pt x="1406" y="135"/>
                  </a:lnTo>
                  <a:lnTo>
                    <a:pt x="1421" y="159"/>
                  </a:lnTo>
                  <a:lnTo>
                    <a:pt x="1431" y="186"/>
                  </a:lnTo>
                  <a:lnTo>
                    <a:pt x="1433" y="195"/>
                  </a:lnTo>
                  <a:lnTo>
                    <a:pt x="1434" y="194"/>
                  </a:lnTo>
                  <a:lnTo>
                    <a:pt x="1458" y="176"/>
                  </a:lnTo>
                  <a:lnTo>
                    <a:pt x="1484" y="165"/>
                  </a:lnTo>
                  <a:lnTo>
                    <a:pt x="1513" y="156"/>
                  </a:lnTo>
                  <a:lnTo>
                    <a:pt x="1543" y="149"/>
                  </a:lnTo>
                  <a:lnTo>
                    <a:pt x="1573" y="146"/>
                  </a:lnTo>
                  <a:lnTo>
                    <a:pt x="1604" y="146"/>
                  </a:lnTo>
                  <a:lnTo>
                    <a:pt x="1636" y="149"/>
                  </a:lnTo>
                  <a:lnTo>
                    <a:pt x="1667" y="154"/>
                  </a:lnTo>
                  <a:lnTo>
                    <a:pt x="1696" y="162"/>
                  </a:lnTo>
                  <a:lnTo>
                    <a:pt x="1723" y="171"/>
                  </a:lnTo>
                  <a:lnTo>
                    <a:pt x="1748" y="182"/>
                  </a:lnTo>
                  <a:lnTo>
                    <a:pt x="1774" y="196"/>
                  </a:lnTo>
                  <a:lnTo>
                    <a:pt x="1798" y="212"/>
                  </a:lnTo>
                  <a:lnTo>
                    <a:pt x="1820" y="231"/>
                  </a:lnTo>
                  <a:lnTo>
                    <a:pt x="1840" y="254"/>
                  </a:lnTo>
                  <a:lnTo>
                    <a:pt x="1856" y="279"/>
                  </a:lnTo>
                  <a:lnTo>
                    <a:pt x="1866" y="305"/>
                  </a:lnTo>
                  <a:lnTo>
                    <a:pt x="1871" y="335"/>
                  </a:lnTo>
                  <a:lnTo>
                    <a:pt x="1870" y="370"/>
                  </a:lnTo>
                  <a:lnTo>
                    <a:pt x="1862" y="404"/>
                  </a:lnTo>
                  <a:lnTo>
                    <a:pt x="1849" y="437"/>
                  </a:lnTo>
                  <a:lnTo>
                    <a:pt x="1831" y="467"/>
                  </a:lnTo>
                  <a:lnTo>
                    <a:pt x="1810" y="496"/>
                  </a:lnTo>
                  <a:lnTo>
                    <a:pt x="1793" y="516"/>
                  </a:lnTo>
                  <a:lnTo>
                    <a:pt x="1802" y="516"/>
                  </a:lnTo>
                  <a:lnTo>
                    <a:pt x="1819" y="518"/>
                  </a:lnTo>
                  <a:lnTo>
                    <a:pt x="1836" y="525"/>
                  </a:lnTo>
                  <a:lnTo>
                    <a:pt x="1849" y="538"/>
                  </a:lnTo>
                  <a:lnTo>
                    <a:pt x="1861" y="555"/>
                  </a:lnTo>
                  <a:lnTo>
                    <a:pt x="1870" y="582"/>
                  </a:lnTo>
                  <a:lnTo>
                    <a:pt x="1874" y="611"/>
                  </a:lnTo>
                  <a:lnTo>
                    <a:pt x="1874" y="640"/>
                  </a:lnTo>
                  <a:lnTo>
                    <a:pt x="1869" y="670"/>
                  </a:lnTo>
                  <a:lnTo>
                    <a:pt x="1861" y="699"/>
                  </a:lnTo>
                  <a:lnTo>
                    <a:pt x="1852" y="726"/>
                  </a:lnTo>
                  <a:lnTo>
                    <a:pt x="1832" y="766"/>
                  </a:lnTo>
                  <a:lnTo>
                    <a:pt x="1807" y="800"/>
                  </a:lnTo>
                  <a:lnTo>
                    <a:pt x="1780" y="829"/>
                  </a:lnTo>
                  <a:lnTo>
                    <a:pt x="1747" y="855"/>
                  </a:lnTo>
                  <a:lnTo>
                    <a:pt x="1712" y="876"/>
                  </a:lnTo>
                  <a:lnTo>
                    <a:pt x="1672" y="893"/>
                  </a:lnTo>
                  <a:lnTo>
                    <a:pt x="1633" y="906"/>
                  </a:lnTo>
                  <a:lnTo>
                    <a:pt x="1591" y="915"/>
                  </a:lnTo>
                  <a:lnTo>
                    <a:pt x="1549" y="920"/>
                  </a:lnTo>
                  <a:lnTo>
                    <a:pt x="1506" y="923"/>
                  </a:lnTo>
                  <a:lnTo>
                    <a:pt x="1463" y="922"/>
                  </a:lnTo>
                  <a:lnTo>
                    <a:pt x="1422" y="918"/>
                  </a:lnTo>
                  <a:lnTo>
                    <a:pt x="1406" y="915"/>
                  </a:lnTo>
                  <a:lnTo>
                    <a:pt x="1410" y="1060"/>
                  </a:lnTo>
                  <a:lnTo>
                    <a:pt x="1414" y="1228"/>
                  </a:lnTo>
                  <a:lnTo>
                    <a:pt x="1417" y="1397"/>
                  </a:lnTo>
                  <a:lnTo>
                    <a:pt x="1414" y="1406"/>
                  </a:lnTo>
                  <a:lnTo>
                    <a:pt x="1409" y="1413"/>
                  </a:lnTo>
                  <a:lnTo>
                    <a:pt x="1401" y="1417"/>
                  </a:lnTo>
                  <a:lnTo>
                    <a:pt x="1392" y="1417"/>
                  </a:lnTo>
                  <a:lnTo>
                    <a:pt x="1384" y="1413"/>
                  </a:lnTo>
                  <a:lnTo>
                    <a:pt x="1379" y="1406"/>
                  </a:lnTo>
                  <a:lnTo>
                    <a:pt x="1376" y="1397"/>
                  </a:lnTo>
                  <a:lnTo>
                    <a:pt x="1374" y="1228"/>
                  </a:lnTo>
                  <a:lnTo>
                    <a:pt x="1368" y="1060"/>
                  </a:lnTo>
                  <a:lnTo>
                    <a:pt x="1366" y="891"/>
                  </a:lnTo>
                  <a:lnTo>
                    <a:pt x="1368" y="882"/>
                  </a:lnTo>
                  <a:lnTo>
                    <a:pt x="1374" y="876"/>
                  </a:lnTo>
                  <a:lnTo>
                    <a:pt x="1383" y="872"/>
                  </a:lnTo>
                  <a:lnTo>
                    <a:pt x="1392" y="872"/>
                  </a:lnTo>
                  <a:lnTo>
                    <a:pt x="1425" y="878"/>
                  </a:lnTo>
                  <a:lnTo>
                    <a:pt x="1460" y="881"/>
                  </a:lnTo>
                  <a:lnTo>
                    <a:pt x="1497" y="882"/>
                  </a:lnTo>
                  <a:lnTo>
                    <a:pt x="1533" y="882"/>
                  </a:lnTo>
                  <a:lnTo>
                    <a:pt x="1570" y="878"/>
                  </a:lnTo>
                  <a:lnTo>
                    <a:pt x="1607" y="872"/>
                  </a:lnTo>
                  <a:lnTo>
                    <a:pt x="1643" y="861"/>
                  </a:lnTo>
                  <a:lnTo>
                    <a:pt x="1677" y="848"/>
                  </a:lnTo>
                  <a:lnTo>
                    <a:pt x="1709" y="833"/>
                  </a:lnTo>
                  <a:lnTo>
                    <a:pt x="1739" y="813"/>
                  </a:lnTo>
                  <a:lnTo>
                    <a:pt x="1765" y="789"/>
                  </a:lnTo>
                  <a:lnTo>
                    <a:pt x="1787" y="762"/>
                  </a:lnTo>
                  <a:lnTo>
                    <a:pt x="1806" y="730"/>
                  </a:lnTo>
                  <a:lnTo>
                    <a:pt x="1816" y="706"/>
                  </a:lnTo>
                  <a:lnTo>
                    <a:pt x="1825" y="678"/>
                  </a:lnTo>
                  <a:lnTo>
                    <a:pt x="1831" y="651"/>
                  </a:lnTo>
                  <a:lnTo>
                    <a:pt x="1833" y="623"/>
                  </a:lnTo>
                  <a:lnTo>
                    <a:pt x="1831" y="596"/>
                  </a:lnTo>
                  <a:lnTo>
                    <a:pt x="1825" y="579"/>
                  </a:lnTo>
                  <a:lnTo>
                    <a:pt x="1816" y="567"/>
                  </a:lnTo>
                  <a:lnTo>
                    <a:pt x="1804" y="560"/>
                  </a:lnTo>
                  <a:lnTo>
                    <a:pt x="1791" y="558"/>
                  </a:lnTo>
                  <a:lnTo>
                    <a:pt x="1777" y="558"/>
                  </a:lnTo>
                  <a:lnTo>
                    <a:pt x="1761" y="561"/>
                  </a:lnTo>
                  <a:lnTo>
                    <a:pt x="1747" y="568"/>
                  </a:lnTo>
                  <a:lnTo>
                    <a:pt x="1731" y="575"/>
                  </a:lnTo>
                  <a:lnTo>
                    <a:pt x="1721" y="577"/>
                  </a:lnTo>
                  <a:lnTo>
                    <a:pt x="1712" y="575"/>
                  </a:lnTo>
                  <a:lnTo>
                    <a:pt x="1705" y="568"/>
                  </a:lnTo>
                  <a:lnTo>
                    <a:pt x="1700" y="560"/>
                  </a:lnTo>
                  <a:lnTo>
                    <a:pt x="1701" y="551"/>
                  </a:lnTo>
                  <a:lnTo>
                    <a:pt x="1706" y="543"/>
                  </a:lnTo>
                  <a:lnTo>
                    <a:pt x="1710" y="539"/>
                  </a:lnTo>
                  <a:lnTo>
                    <a:pt x="1712" y="539"/>
                  </a:lnTo>
                  <a:lnTo>
                    <a:pt x="1729" y="524"/>
                  </a:lnTo>
                  <a:lnTo>
                    <a:pt x="1751" y="501"/>
                  </a:lnTo>
                  <a:lnTo>
                    <a:pt x="1773" y="478"/>
                  </a:lnTo>
                  <a:lnTo>
                    <a:pt x="1794" y="451"/>
                  </a:lnTo>
                  <a:lnTo>
                    <a:pt x="1811" y="424"/>
                  </a:lnTo>
                  <a:lnTo>
                    <a:pt x="1823" y="395"/>
                  </a:lnTo>
                  <a:lnTo>
                    <a:pt x="1831" y="366"/>
                  </a:lnTo>
                  <a:lnTo>
                    <a:pt x="1831" y="335"/>
                  </a:lnTo>
                  <a:lnTo>
                    <a:pt x="1824" y="309"/>
                  </a:lnTo>
                  <a:lnTo>
                    <a:pt x="1812" y="284"/>
                  </a:lnTo>
                  <a:lnTo>
                    <a:pt x="1795" y="263"/>
                  </a:lnTo>
                  <a:lnTo>
                    <a:pt x="1774" y="245"/>
                  </a:lnTo>
                  <a:lnTo>
                    <a:pt x="1751" y="230"/>
                  </a:lnTo>
                  <a:lnTo>
                    <a:pt x="1727" y="217"/>
                  </a:lnTo>
                  <a:lnTo>
                    <a:pt x="1706" y="208"/>
                  </a:lnTo>
                  <a:lnTo>
                    <a:pt x="1681" y="200"/>
                  </a:lnTo>
                  <a:lnTo>
                    <a:pt x="1655" y="194"/>
                  </a:lnTo>
                  <a:lnTo>
                    <a:pt x="1628" y="190"/>
                  </a:lnTo>
                  <a:lnTo>
                    <a:pt x="1599" y="187"/>
                  </a:lnTo>
                  <a:lnTo>
                    <a:pt x="1571" y="187"/>
                  </a:lnTo>
                  <a:lnTo>
                    <a:pt x="1543" y="190"/>
                  </a:lnTo>
                  <a:lnTo>
                    <a:pt x="1516" y="195"/>
                  </a:lnTo>
                  <a:lnTo>
                    <a:pt x="1492" y="204"/>
                  </a:lnTo>
                  <a:lnTo>
                    <a:pt x="1471" y="217"/>
                  </a:lnTo>
                  <a:lnTo>
                    <a:pt x="1451" y="233"/>
                  </a:lnTo>
                  <a:lnTo>
                    <a:pt x="1437" y="254"/>
                  </a:lnTo>
                  <a:lnTo>
                    <a:pt x="1426" y="279"/>
                  </a:lnTo>
                  <a:lnTo>
                    <a:pt x="1421" y="288"/>
                  </a:lnTo>
                  <a:lnTo>
                    <a:pt x="1413" y="292"/>
                  </a:lnTo>
                  <a:lnTo>
                    <a:pt x="1405" y="293"/>
                  </a:lnTo>
                  <a:lnTo>
                    <a:pt x="1396" y="292"/>
                  </a:lnTo>
                  <a:lnTo>
                    <a:pt x="1389" y="286"/>
                  </a:lnTo>
                  <a:lnTo>
                    <a:pt x="1386" y="279"/>
                  </a:lnTo>
                  <a:lnTo>
                    <a:pt x="1387" y="268"/>
                  </a:lnTo>
                  <a:lnTo>
                    <a:pt x="1393" y="238"/>
                  </a:lnTo>
                  <a:lnTo>
                    <a:pt x="1393" y="211"/>
                  </a:lnTo>
                  <a:lnTo>
                    <a:pt x="1387" y="186"/>
                  </a:lnTo>
                  <a:lnTo>
                    <a:pt x="1375" y="162"/>
                  </a:lnTo>
                  <a:lnTo>
                    <a:pt x="1359" y="141"/>
                  </a:lnTo>
                  <a:lnTo>
                    <a:pt x="1340" y="123"/>
                  </a:lnTo>
                  <a:lnTo>
                    <a:pt x="1316" y="106"/>
                  </a:lnTo>
                  <a:lnTo>
                    <a:pt x="1291" y="90"/>
                  </a:lnTo>
                  <a:lnTo>
                    <a:pt x="1265" y="78"/>
                  </a:lnTo>
                  <a:lnTo>
                    <a:pt x="1238" y="68"/>
                  </a:lnTo>
                  <a:lnTo>
                    <a:pt x="1211" y="59"/>
                  </a:lnTo>
                  <a:lnTo>
                    <a:pt x="1187" y="52"/>
                  </a:lnTo>
                  <a:lnTo>
                    <a:pt x="1171" y="48"/>
                  </a:lnTo>
                  <a:lnTo>
                    <a:pt x="1151" y="46"/>
                  </a:lnTo>
                  <a:lnTo>
                    <a:pt x="1130" y="43"/>
                  </a:lnTo>
                  <a:lnTo>
                    <a:pt x="1108" y="40"/>
                  </a:lnTo>
                  <a:lnTo>
                    <a:pt x="1061" y="40"/>
                  </a:lnTo>
                  <a:lnTo>
                    <a:pt x="1039" y="43"/>
                  </a:lnTo>
                  <a:lnTo>
                    <a:pt x="1016" y="47"/>
                  </a:lnTo>
                  <a:lnTo>
                    <a:pt x="997" y="53"/>
                  </a:lnTo>
                  <a:lnTo>
                    <a:pt x="980" y="63"/>
                  </a:lnTo>
                  <a:lnTo>
                    <a:pt x="967" y="76"/>
                  </a:lnTo>
                  <a:lnTo>
                    <a:pt x="956" y="90"/>
                  </a:lnTo>
                  <a:lnTo>
                    <a:pt x="951" y="110"/>
                  </a:lnTo>
                  <a:lnTo>
                    <a:pt x="951" y="132"/>
                  </a:lnTo>
                  <a:lnTo>
                    <a:pt x="950" y="141"/>
                  </a:lnTo>
                  <a:lnTo>
                    <a:pt x="943" y="149"/>
                  </a:lnTo>
                  <a:lnTo>
                    <a:pt x="934" y="152"/>
                  </a:lnTo>
                  <a:lnTo>
                    <a:pt x="925" y="152"/>
                  </a:lnTo>
                  <a:lnTo>
                    <a:pt x="917" y="146"/>
                  </a:lnTo>
                  <a:lnTo>
                    <a:pt x="884" y="116"/>
                  </a:lnTo>
                  <a:lnTo>
                    <a:pt x="850" y="95"/>
                  </a:lnTo>
                  <a:lnTo>
                    <a:pt x="815" y="81"/>
                  </a:lnTo>
                  <a:lnTo>
                    <a:pt x="779" y="74"/>
                  </a:lnTo>
                  <a:lnTo>
                    <a:pt x="744" y="73"/>
                  </a:lnTo>
                  <a:lnTo>
                    <a:pt x="709" y="78"/>
                  </a:lnTo>
                  <a:lnTo>
                    <a:pt x="673" y="90"/>
                  </a:lnTo>
                  <a:lnTo>
                    <a:pt x="639" y="106"/>
                  </a:lnTo>
                  <a:lnTo>
                    <a:pt x="607" y="125"/>
                  </a:lnTo>
                  <a:lnTo>
                    <a:pt x="575" y="150"/>
                  </a:lnTo>
                  <a:lnTo>
                    <a:pt x="545" y="178"/>
                  </a:lnTo>
                  <a:lnTo>
                    <a:pt x="517" y="209"/>
                  </a:lnTo>
                  <a:lnTo>
                    <a:pt x="493" y="243"/>
                  </a:lnTo>
                  <a:lnTo>
                    <a:pt x="470" y="279"/>
                  </a:lnTo>
                  <a:lnTo>
                    <a:pt x="452" y="315"/>
                  </a:lnTo>
                  <a:lnTo>
                    <a:pt x="436" y="353"/>
                  </a:lnTo>
                  <a:lnTo>
                    <a:pt x="425" y="393"/>
                  </a:lnTo>
                  <a:lnTo>
                    <a:pt x="418" y="431"/>
                  </a:lnTo>
                  <a:lnTo>
                    <a:pt x="415" y="469"/>
                  </a:lnTo>
                  <a:lnTo>
                    <a:pt x="417" y="506"/>
                  </a:lnTo>
                  <a:lnTo>
                    <a:pt x="425" y="542"/>
                  </a:lnTo>
                  <a:lnTo>
                    <a:pt x="425" y="551"/>
                  </a:lnTo>
                  <a:lnTo>
                    <a:pt x="421" y="559"/>
                  </a:lnTo>
                  <a:lnTo>
                    <a:pt x="414" y="565"/>
                  </a:lnTo>
                  <a:lnTo>
                    <a:pt x="405" y="568"/>
                  </a:lnTo>
                  <a:lnTo>
                    <a:pt x="360" y="571"/>
                  </a:lnTo>
                  <a:lnTo>
                    <a:pt x="316" y="580"/>
                  </a:lnTo>
                  <a:lnTo>
                    <a:pt x="271" y="593"/>
                  </a:lnTo>
                  <a:lnTo>
                    <a:pt x="229" y="610"/>
                  </a:lnTo>
                  <a:lnTo>
                    <a:pt x="189" y="630"/>
                  </a:lnTo>
                  <a:lnTo>
                    <a:pt x="164" y="644"/>
                  </a:lnTo>
                  <a:lnTo>
                    <a:pt x="138" y="661"/>
                  </a:lnTo>
                  <a:lnTo>
                    <a:pt x="113" y="679"/>
                  </a:lnTo>
                  <a:lnTo>
                    <a:pt x="89" y="700"/>
                  </a:lnTo>
                  <a:lnTo>
                    <a:pt x="68" y="724"/>
                  </a:lnTo>
                  <a:lnTo>
                    <a:pt x="53" y="750"/>
                  </a:lnTo>
                  <a:lnTo>
                    <a:pt x="44" y="779"/>
                  </a:lnTo>
                  <a:lnTo>
                    <a:pt x="42" y="808"/>
                  </a:lnTo>
                  <a:lnTo>
                    <a:pt x="47" y="834"/>
                  </a:lnTo>
                  <a:lnTo>
                    <a:pt x="59" y="859"/>
                  </a:lnTo>
                  <a:lnTo>
                    <a:pt x="75" y="882"/>
                  </a:lnTo>
                  <a:lnTo>
                    <a:pt x="96" y="903"/>
                  </a:lnTo>
                  <a:lnTo>
                    <a:pt x="119" y="920"/>
                  </a:lnTo>
                  <a:lnTo>
                    <a:pt x="144" y="935"/>
                  </a:lnTo>
                  <a:lnTo>
                    <a:pt x="171" y="945"/>
                  </a:lnTo>
                  <a:lnTo>
                    <a:pt x="197" y="952"/>
                  </a:lnTo>
                  <a:lnTo>
                    <a:pt x="257" y="957"/>
                  </a:lnTo>
                  <a:lnTo>
                    <a:pt x="316" y="956"/>
                  </a:lnTo>
                  <a:lnTo>
                    <a:pt x="376" y="950"/>
                  </a:lnTo>
                  <a:lnTo>
                    <a:pt x="435" y="944"/>
                  </a:lnTo>
                  <a:lnTo>
                    <a:pt x="495" y="941"/>
                  </a:lnTo>
                  <a:lnTo>
                    <a:pt x="506" y="944"/>
                  </a:lnTo>
                  <a:lnTo>
                    <a:pt x="512" y="949"/>
                  </a:lnTo>
                  <a:lnTo>
                    <a:pt x="515" y="957"/>
                  </a:lnTo>
                  <a:lnTo>
                    <a:pt x="515" y="966"/>
                  </a:lnTo>
                  <a:lnTo>
                    <a:pt x="512" y="974"/>
                  </a:lnTo>
                  <a:lnTo>
                    <a:pt x="506" y="981"/>
                  </a:lnTo>
                  <a:lnTo>
                    <a:pt x="495" y="983"/>
                  </a:lnTo>
                  <a:lnTo>
                    <a:pt x="452" y="986"/>
                  </a:lnTo>
                  <a:lnTo>
                    <a:pt x="406" y="990"/>
                  </a:lnTo>
                  <a:lnTo>
                    <a:pt x="362" y="994"/>
                  </a:lnTo>
                  <a:lnTo>
                    <a:pt x="316" y="998"/>
                  </a:lnTo>
                  <a:lnTo>
                    <a:pt x="270" y="1000"/>
                  </a:lnTo>
                  <a:lnTo>
                    <a:pt x="226" y="998"/>
                  </a:lnTo>
                  <a:lnTo>
                    <a:pt x="181" y="991"/>
                  </a:lnTo>
                  <a:lnTo>
                    <a:pt x="138" y="977"/>
                  </a:lnTo>
                  <a:lnTo>
                    <a:pt x="110" y="962"/>
                  </a:lnTo>
                  <a:lnTo>
                    <a:pt x="83" y="944"/>
                  </a:lnTo>
                  <a:lnTo>
                    <a:pt x="58" y="922"/>
                  </a:lnTo>
                  <a:lnTo>
                    <a:pt x="36" y="897"/>
                  </a:lnTo>
                  <a:lnTo>
                    <a:pt x="19" y="869"/>
                  </a:lnTo>
                  <a:lnTo>
                    <a:pt x="7" y="839"/>
                  </a:lnTo>
                  <a:lnTo>
                    <a:pt x="0" y="808"/>
                  </a:lnTo>
                  <a:lnTo>
                    <a:pt x="3" y="775"/>
                  </a:lnTo>
                  <a:lnTo>
                    <a:pt x="13" y="742"/>
                  </a:lnTo>
                  <a:lnTo>
                    <a:pt x="29" y="712"/>
                  </a:lnTo>
                  <a:lnTo>
                    <a:pt x="50" y="683"/>
                  </a:lnTo>
                  <a:lnTo>
                    <a:pt x="75" y="658"/>
                  </a:lnTo>
                  <a:lnTo>
                    <a:pt x="102" y="636"/>
                  </a:lnTo>
                  <a:lnTo>
                    <a:pt x="131" y="616"/>
                  </a:lnTo>
                  <a:lnTo>
                    <a:pt x="160" y="599"/>
                  </a:lnTo>
                  <a:lnTo>
                    <a:pt x="206" y="576"/>
                  </a:lnTo>
                  <a:lnTo>
                    <a:pt x="254" y="556"/>
                  </a:lnTo>
                  <a:lnTo>
                    <a:pt x="304" y="541"/>
                  </a:lnTo>
                  <a:lnTo>
                    <a:pt x="354" y="530"/>
                  </a:lnTo>
                  <a:lnTo>
                    <a:pt x="380" y="527"/>
                  </a:lnTo>
                  <a:lnTo>
                    <a:pt x="377" y="513"/>
                  </a:lnTo>
                  <a:lnTo>
                    <a:pt x="373" y="472"/>
                  </a:lnTo>
                  <a:lnTo>
                    <a:pt x="376" y="431"/>
                  </a:lnTo>
                  <a:lnTo>
                    <a:pt x="384" y="390"/>
                  </a:lnTo>
                  <a:lnTo>
                    <a:pt x="394" y="348"/>
                  </a:lnTo>
                  <a:lnTo>
                    <a:pt x="410" y="307"/>
                  </a:lnTo>
                  <a:lnTo>
                    <a:pt x="430" y="267"/>
                  </a:lnTo>
                  <a:lnTo>
                    <a:pt x="453" y="229"/>
                  </a:lnTo>
                  <a:lnTo>
                    <a:pt x="480" y="192"/>
                  </a:lnTo>
                  <a:lnTo>
                    <a:pt x="508" y="159"/>
                  </a:lnTo>
                  <a:lnTo>
                    <a:pt x="540" y="128"/>
                  </a:lnTo>
                  <a:lnTo>
                    <a:pt x="572" y="101"/>
                  </a:lnTo>
                  <a:lnTo>
                    <a:pt x="608" y="77"/>
                  </a:lnTo>
                  <a:lnTo>
                    <a:pt x="644" y="59"/>
                  </a:lnTo>
                  <a:lnTo>
                    <a:pt x="681" y="44"/>
                  </a:lnTo>
                  <a:lnTo>
                    <a:pt x="720" y="35"/>
                  </a:lnTo>
                  <a:lnTo>
                    <a:pt x="758" y="31"/>
                  </a:lnTo>
                  <a:lnTo>
                    <a:pt x="798" y="35"/>
                  </a:lnTo>
                  <a:lnTo>
                    <a:pt x="836" y="44"/>
                  </a:lnTo>
                  <a:lnTo>
                    <a:pt x="874" y="61"/>
                  </a:lnTo>
                  <a:lnTo>
                    <a:pt x="910" y="85"/>
                  </a:lnTo>
                  <a:lnTo>
                    <a:pt x="913" y="87"/>
                  </a:lnTo>
                  <a:lnTo>
                    <a:pt x="914" y="80"/>
                  </a:lnTo>
                  <a:lnTo>
                    <a:pt x="925" y="60"/>
                  </a:lnTo>
                  <a:lnTo>
                    <a:pt x="939" y="43"/>
                  </a:lnTo>
                  <a:lnTo>
                    <a:pt x="956" y="30"/>
                  </a:lnTo>
                  <a:lnTo>
                    <a:pt x="977" y="19"/>
                  </a:lnTo>
                  <a:lnTo>
                    <a:pt x="1001" y="10"/>
                  </a:lnTo>
                  <a:lnTo>
                    <a:pt x="1026" y="5"/>
                  </a:lnTo>
                  <a:lnTo>
                    <a:pt x="1050" y="1"/>
                  </a:lnTo>
                  <a:lnTo>
                    <a:pt x="107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4" name="Freeform 29"/>
            <p:cNvSpPr>
              <a:spLocks/>
            </p:cNvSpPr>
            <p:nvPr/>
          </p:nvSpPr>
          <p:spPr bwMode="auto">
            <a:xfrm>
              <a:off x="2028" y="1370"/>
              <a:ext cx="951" cy="225"/>
            </a:xfrm>
            <a:custGeom>
              <a:avLst/>
              <a:gdLst/>
              <a:ahLst/>
              <a:cxnLst>
                <a:cxn ang="0">
                  <a:pos x="931" y="0"/>
                </a:cxn>
                <a:cxn ang="0">
                  <a:pos x="940" y="2"/>
                </a:cxn>
                <a:cxn ang="0">
                  <a:pos x="947" y="8"/>
                </a:cxn>
                <a:cxn ang="0">
                  <a:pos x="951" y="16"/>
                </a:cxn>
                <a:cxn ang="0">
                  <a:pos x="950" y="26"/>
                </a:cxn>
                <a:cxn ang="0">
                  <a:pos x="936" y="55"/>
                </a:cxn>
                <a:cxn ang="0">
                  <a:pos x="919" y="81"/>
                </a:cxn>
                <a:cxn ang="0">
                  <a:pos x="899" y="103"/>
                </a:cxn>
                <a:cxn ang="0">
                  <a:pos x="875" y="123"/>
                </a:cxn>
                <a:cxn ang="0">
                  <a:pos x="849" y="140"/>
                </a:cxn>
                <a:cxn ang="0">
                  <a:pos x="821" y="154"/>
                </a:cxn>
                <a:cxn ang="0">
                  <a:pos x="793" y="167"/>
                </a:cxn>
                <a:cxn ang="0">
                  <a:pos x="736" y="187"/>
                </a:cxn>
                <a:cxn ang="0">
                  <a:pos x="677" y="202"/>
                </a:cxn>
                <a:cxn ang="0">
                  <a:pos x="618" y="213"/>
                </a:cxn>
                <a:cxn ang="0">
                  <a:pos x="558" y="220"/>
                </a:cxn>
                <a:cxn ang="0">
                  <a:pos x="498" y="224"/>
                </a:cxn>
                <a:cxn ang="0">
                  <a:pos x="421" y="225"/>
                </a:cxn>
                <a:cxn ang="0">
                  <a:pos x="343" y="222"/>
                </a:cxn>
                <a:cxn ang="0">
                  <a:pos x="267" y="215"/>
                </a:cxn>
                <a:cxn ang="0">
                  <a:pos x="192" y="200"/>
                </a:cxn>
                <a:cxn ang="0">
                  <a:pos x="134" y="184"/>
                </a:cxn>
                <a:cxn ang="0">
                  <a:pos x="104" y="174"/>
                </a:cxn>
                <a:cxn ang="0">
                  <a:pos x="75" y="161"/>
                </a:cxn>
                <a:cxn ang="0">
                  <a:pos x="49" y="147"/>
                </a:cxn>
                <a:cxn ang="0">
                  <a:pos x="25" y="128"/>
                </a:cxn>
                <a:cxn ang="0">
                  <a:pos x="4" y="106"/>
                </a:cxn>
                <a:cxn ang="0">
                  <a:pos x="0" y="97"/>
                </a:cxn>
                <a:cxn ang="0">
                  <a:pos x="0" y="88"/>
                </a:cxn>
                <a:cxn ang="0">
                  <a:pos x="4" y="80"/>
                </a:cxn>
                <a:cxn ang="0">
                  <a:pos x="11" y="73"/>
                </a:cxn>
                <a:cxn ang="0">
                  <a:pos x="17" y="71"/>
                </a:cxn>
                <a:cxn ang="0">
                  <a:pos x="25" y="71"/>
                </a:cxn>
                <a:cxn ang="0">
                  <a:pos x="33" y="77"/>
                </a:cxn>
                <a:cxn ang="0">
                  <a:pos x="53" y="97"/>
                </a:cxn>
                <a:cxn ang="0">
                  <a:pos x="75" y="114"/>
                </a:cxn>
                <a:cxn ang="0">
                  <a:pos x="100" y="128"/>
                </a:cxn>
                <a:cxn ang="0">
                  <a:pos x="155" y="149"/>
                </a:cxn>
                <a:cxn ang="0">
                  <a:pos x="210" y="162"/>
                </a:cxn>
                <a:cxn ang="0">
                  <a:pos x="279" y="174"/>
                </a:cxn>
                <a:cxn ang="0">
                  <a:pos x="349" y="182"/>
                </a:cxn>
                <a:cxn ang="0">
                  <a:pos x="419" y="184"/>
                </a:cxn>
                <a:cxn ang="0">
                  <a:pos x="489" y="183"/>
                </a:cxn>
                <a:cxn ang="0">
                  <a:pos x="558" y="178"/>
                </a:cxn>
                <a:cxn ang="0">
                  <a:pos x="626" y="170"/>
                </a:cxn>
                <a:cxn ang="0">
                  <a:pos x="694" y="156"/>
                </a:cxn>
                <a:cxn ang="0">
                  <a:pos x="761" y="136"/>
                </a:cxn>
                <a:cxn ang="0">
                  <a:pos x="787" y="126"/>
                </a:cxn>
                <a:cxn ang="0">
                  <a:pos x="812" y="114"/>
                </a:cxn>
                <a:cxn ang="0">
                  <a:pos x="838" y="99"/>
                </a:cxn>
                <a:cxn ang="0">
                  <a:pos x="862" y="82"/>
                </a:cxn>
                <a:cxn ang="0">
                  <a:pos x="881" y="63"/>
                </a:cxn>
                <a:cxn ang="0">
                  <a:pos x="899" y="40"/>
                </a:cxn>
                <a:cxn ang="0">
                  <a:pos x="910" y="14"/>
                </a:cxn>
                <a:cxn ang="0">
                  <a:pos x="916" y="5"/>
                </a:cxn>
                <a:cxn ang="0">
                  <a:pos x="923" y="1"/>
                </a:cxn>
                <a:cxn ang="0">
                  <a:pos x="931" y="0"/>
                </a:cxn>
              </a:cxnLst>
              <a:rect l="0" t="0" r="r" b="b"/>
              <a:pathLst>
                <a:path w="951" h="225">
                  <a:moveTo>
                    <a:pt x="931" y="0"/>
                  </a:moveTo>
                  <a:lnTo>
                    <a:pt x="940" y="2"/>
                  </a:lnTo>
                  <a:lnTo>
                    <a:pt x="947" y="8"/>
                  </a:lnTo>
                  <a:lnTo>
                    <a:pt x="951" y="16"/>
                  </a:lnTo>
                  <a:lnTo>
                    <a:pt x="950" y="26"/>
                  </a:lnTo>
                  <a:lnTo>
                    <a:pt x="936" y="55"/>
                  </a:lnTo>
                  <a:lnTo>
                    <a:pt x="919" y="81"/>
                  </a:lnTo>
                  <a:lnTo>
                    <a:pt x="899" y="103"/>
                  </a:lnTo>
                  <a:lnTo>
                    <a:pt x="875" y="123"/>
                  </a:lnTo>
                  <a:lnTo>
                    <a:pt x="849" y="140"/>
                  </a:lnTo>
                  <a:lnTo>
                    <a:pt x="821" y="154"/>
                  </a:lnTo>
                  <a:lnTo>
                    <a:pt x="793" y="167"/>
                  </a:lnTo>
                  <a:lnTo>
                    <a:pt x="736" y="187"/>
                  </a:lnTo>
                  <a:lnTo>
                    <a:pt x="677" y="202"/>
                  </a:lnTo>
                  <a:lnTo>
                    <a:pt x="618" y="213"/>
                  </a:lnTo>
                  <a:lnTo>
                    <a:pt x="558" y="220"/>
                  </a:lnTo>
                  <a:lnTo>
                    <a:pt x="498" y="224"/>
                  </a:lnTo>
                  <a:lnTo>
                    <a:pt x="421" y="225"/>
                  </a:lnTo>
                  <a:lnTo>
                    <a:pt x="343" y="222"/>
                  </a:lnTo>
                  <a:lnTo>
                    <a:pt x="267" y="215"/>
                  </a:lnTo>
                  <a:lnTo>
                    <a:pt x="192" y="200"/>
                  </a:lnTo>
                  <a:lnTo>
                    <a:pt x="134" y="184"/>
                  </a:lnTo>
                  <a:lnTo>
                    <a:pt x="104" y="174"/>
                  </a:lnTo>
                  <a:lnTo>
                    <a:pt x="75" y="161"/>
                  </a:lnTo>
                  <a:lnTo>
                    <a:pt x="49" y="147"/>
                  </a:lnTo>
                  <a:lnTo>
                    <a:pt x="25" y="128"/>
                  </a:lnTo>
                  <a:lnTo>
                    <a:pt x="4" y="106"/>
                  </a:lnTo>
                  <a:lnTo>
                    <a:pt x="0" y="97"/>
                  </a:lnTo>
                  <a:lnTo>
                    <a:pt x="0" y="88"/>
                  </a:lnTo>
                  <a:lnTo>
                    <a:pt x="4" y="80"/>
                  </a:lnTo>
                  <a:lnTo>
                    <a:pt x="11" y="73"/>
                  </a:lnTo>
                  <a:lnTo>
                    <a:pt x="17" y="71"/>
                  </a:lnTo>
                  <a:lnTo>
                    <a:pt x="25" y="71"/>
                  </a:lnTo>
                  <a:lnTo>
                    <a:pt x="33" y="77"/>
                  </a:lnTo>
                  <a:lnTo>
                    <a:pt x="53" y="97"/>
                  </a:lnTo>
                  <a:lnTo>
                    <a:pt x="75" y="114"/>
                  </a:lnTo>
                  <a:lnTo>
                    <a:pt x="100" y="128"/>
                  </a:lnTo>
                  <a:lnTo>
                    <a:pt x="155" y="149"/>
                  </a:lnTo>
                  <a:lnTo>
                    <a:pt x="210" y="162"/>
                  </a:lnTo>
                  <a:lnTo>
                    <a:pt x="279" y="174"/>
                  </a:lnTo>
                  <a:lnTo>
                    <a:pt x="349" y="182"/>
                  </a:lnTo>
                  <a:lnTo>
                    <a:pt x="419" y="184"/>
                  </a:lnTo>
                  <a:lnTo>
                    <a:pt x="489" y="183"/>
                  </a:lnTo>
                  <a:lnTo>
                    <a:pt x="558" y="178"/>
                  </a:lnTo>
                  <a:lnTo>
                    <a:pt x="626" y="170"/>
                  </a:lnTo>
                  <a:lnTo>
                    <a:pt x="694" y="156"/>
                  </a:lnTo>
                  <a:lnTo>
                    <a:pt x="761" y="136"/>
                  </a:lnTo>
                  <a:lnTo>
                    <a:pt x="787" y="126"/>
                  </a:lnTo>
                  <a:lnTo>
                    <a:pt x="812" y="114"/>
                  </a:lnTo>
                  <a:lnTo>
                    <a:pt x="838" y="99"/>
                  </a:lnTo>
                  <a:lnTo>
                    <a:pt x="862" y="82"/>
                  </a:lnTo>
                  <a:lnTo>
                    <a:pt x="881" y="63"/>
                  </a:lnTo>
                  <a:lnTo>
                    <a:pt x="899" y="40"/>
                  </a:lnTo>
                  <a:lnTo>
                    <a:pt x="910" y="14"/>
                  </a:lnTo>
                  <a:lnTo>
                    <a:pt x="916" y="5"/>
                  </a:lnTo>
                  <a:lnTo>
                    <a:pt x="923" y="1"/>
                  </a:lnTo>
                  <a:lnTo>
                    <a:pt x="9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 name="Freeform 30"/>
            <p:cNvSpPr>
              <a:spLocks/>
            </p:cNvSpPr>
            <p:nvPr/>
          </p:nvSpPr>
          <p:spPr bwMode="auto">
            <a:xfrm>
              <a:off x="1392" y="1379"/>
              <a:ext cx="2662" cy="2941"/>
            </a:xfrm>
            <a:custGeom>
              <a:avLst/>
              <a:gdLst/>
              <a:ahLst/>
              <a:cxnLst>
                <a:cxn ang="0">
                  <a:pos x="1825" y="183"/>
                </a:cxn>
                <a:cxn ang="0">
                  <a:pos x="2149" y="681"/>
                </a:cxn>
                <a:cxn ang="0">
                  <a:pos x="2446" y="689"/>
                </a:cxn>
                <a:cxn ang="0">
                  <a:pos x="2431" y="833"/>
                </a:cxn>
                <a:cxn ang="0">
                  <a:pos x="2353" y="1093"/>
                </a:cxn>
                <a:cxn ang="0">
                  <a:pos x="2658" y="2258"/>
                </a:cxn>
                <a:cxn ang="0">
                  <a:pos x="2629" y="2493"/>
                </a:cxn>
                <a:cxn ang="0">
                  <a:pos x="2344" y="2649"/>
                </a:cxn>
                <a:cxn ang="0">
                  <a:pos x="2113" y="2805"/>
                </a:cxn>
                <a:cxn ang="0">
                  <a:pos x="2032" y="2797"/>
                </a:cxn>
                <a:cxn ang="0">
                  <a:pos x="1913" y="2664"/>
                </a:cxn>
                <a:cxn ang="0">
                  <a:pos x="1658" y="2719"/>
                </a:cxn>
                <a:cxn ang="0">
                  <a:pos x="1247" y="2725"/>
                </a:cxn>
                <a:cxn ang="0">
                  <a:pos x="1078" y="2785"/>
                </a:cxn>
                <a:cxn ang="0">
                  <a:pos x="951" y="2941"/>
                </a:cxn>
                <a:cxn ang="0">
                  <a:pos x="808" y="2830"/>
                </a:cxn>
                <a:cxn ang="0">
                  <a:pos x="733" y="2709"/>
                </a:cxn>
                <a:cxn ang="0">
                  <a:pos x="564" y="2694"/>
                </a:cxn>
                <a:cxn ang="0">
                  <a:pos x="399" y="2578"/>
                </a:cxn>
                <a:cxn ang="0">
                  <a:pos x="245" y="1705"/>
                </a:cxn>
                <a:cxn ang="0">
                  <a:pos x="217" y="1410"/>
                </a:cxn>
                <a:cxn ang="0">
                  <a:pos x="102" y="1389"/>
                </a:cxn>
                <a:cxn ang="0">
                  <a:pos x="1" y="1275"/>
                </a:cxn>
                <a:cxn ang="0">
                  <a:pos x="145" y="1171"/>
                </a:cxn>
                <a:cxn ang="0">
                  <a:pos x="213" y="807"/>
                </a:cxn>
                <a:cxn ang="0">
                  <a:pos x="378" y="354"/>
                </a:cxn>
                <a:cxn ang="0">
                  <a:pos x="634" y="92"/>
                </a:cxn>
                <a:cxn ang="0">
                  <a:pos x="597" y="161"/>
                </a:cxn>
                <a:cxn ang="0">
                  <a:pos x="355" y="487"/>
                </a:cxn>
                <a:cxn ang="0">
                  <a:pos x="234" y="1025"/>
                </a:cxn>
                <a:cxn ang="0">
                  <a:pos x="202" y="1215"/>
                </a:cxn>
                <a:cxn ang="0">
                  <a:pos x="51" y="1254"/>
                </a:cxn>
                <a:cxn ang="0">
                  <a:pos x="98" y="1349"/>
                </a:cxn>
                <a:cxn ang="0">
                  <a:pos x="244" y="1376"/>
                </a:cxn>
                <a:cxn ang="0">
                  <a:pos x="267" y="1509"/>
                </a:cxn>
                <a:cxn ang="0">
                  <a:pos x="367" y="2248"/>
                </a:cxn>
                <a:cxn ang="0">
                  <a:pos x="464" y="2606"/>
                </a:cxn>
                <a:cxn ang="0">
                  <a:pos x="689" y="2665"/>
                </a:cxn>
                <a:cxn ang="0">
                  <a:pos x="811" y="2704"/>
                </a:cxn>
                <a:cxn ang="0">
                  <a:pos x="866" y="2849"/>
                </a:cxn>
                <a:cxn ang="0">
                  <a:pos x="970" y="2893"/>
                </a:cxn>
                <a:cxn ang="0">
                  <a:pos x="1089" y="2720"/>
                </a:cxn>
                <a:cxn ang="0">
                  <a:pos x="1504" y="2690"/>
                </a:cxn>
                <a:cxn ang="0">
                  <a:pos x="1875" y="2619"/>
                </a:cxn>
                <a:cxn ang="0">
                  <a:pos x="2002" y="2694"/>
                </a:cxn>
                <a:cxn ang="0">
                  <a:pos x="2075" y="2719"/>
                </a:cxn>
                <a:cxn ang="0">
                  <a:pos x="2154" y="2631"/>
                </a:cxn>
                <a:cxn ang="0">
                  <a:pos x="2518" y="2548"/>
                </a:cxn>
                <a:cxn ang="0">
                  <a:pos x="2623" y="2356"/>
                </a:cxn>
                <a:cxn ang="0">
                  <a:pos x="2558" y="1976"/>
                </a:cxn>
                <a:cxn ang="0">
                  <a:pos x="2265" y="927"/>
                </a:cxn>
                <a:cxn ang="0">
                  <a:pos x="2391" y="822"/>
                </a:cxn>
                <a:cxn ang="0">
                  <a:pos x="2320" y="770"/>
                </a:cxn>
                <a:cxn ang="0">
                  <a:pos x="2124" y="722"/>
                </a:cxn>
                <a:cxn ang="0">
                  <a:pos x="1812" y="236"/>
                </a:cxn>
                <a:cxn ang="0">
                  <a:pos x="1541" y="35"/>
                </a:cxn>
              </a:cxnLst>
              <a:rect l="0" t="0" r="r" b="b"/>
              <a:pathLst>
                <a:path w="2662" h="2941">
                  <a:moveTo>
                    <a:pt x="1552" y="0"/>
                  </a:moveTo>
                  <a:lnTo>
                    <a:pt x="1561" y="1"/>
                  </a:lnTo>
                  <a:lnTo>
                    <a:pt x="1621" y="28"/>
                  </a:lnTo>
                  <a:lnTo>
                    <a:pt x="1677" y="60"/>
                  </a:lnTo>
                  <a:lnTo>
                    <a:pt x="1730" y="97"/>
                  </a:lnTo>
                  <a:lnTo>
                    <a:pt x="1779" y="138"/>
                  </a:lnTo>
                  <a:lnTo>
                    <a:pt x="1825" y="183"/>
                  </a:lnTo>
                  <a:lnTo>
                    <a:pt x="1868" y="232"/>
                  </a:lnTo>
                  <a:lnTo>
                    <a:pt x="1909" y="283"/>
                  </a:lnTo>
                  <a:lnTo>
                    <a:pt x="1947" y="337"/>
                  </a:lnTo>
                  <a:lnTo>
                    <a:pt x="1984" y="393"/>
                  </a:lnTo>
                  <a:lnTo>
                    <a:pt x="2019" y="450"/>
                  </a:lnTo>
                  <a:lnTo>
                    <a:pt x="2117" y="623"/>
                  </a:lnTo>
                  <a:lnTo>
                    <a:pt x="2149" y="681"/>
                  </a:lnTo>
                  <a:lnTo>
                    <a:pt x="2180" y="737"/>
                  </a:lnTo>
                  <a:lnTo>
                    <a:pt x="2202" y="775"/>
                  </a:lnTo>
                  <a:lnTo>
                    <a:pt x="2231" y="765"/>
                  </a:lnTo>
                  <a:lnTo>
                    <a:pt x="2315" y="728"/>
                  </a:lnTo>
                  <a:lnTo>
                    <a:pt x="2358" y="711"/>
                  </a:lnTo>
                  <a:lnTo>
                    <a:pt x="2401" y="698"/>
                  </a:lnTo>
                  <a:lnTo>
                    <a:pt x="2446" y="689"/>
                  </a:lnTo>
                  <a:lnTo>
                    <a:pt x="2456" y="691"/>
                  </a:lnTo>
                  <a:lnTo>
                    <a:pt x="2464" y="699"/>
                  </a:lnTo>
                  <a:lnTo>
                    <a:pt x="2467" y="710"/>
                  </a:lnTo>
                  <a:lnTo>
                    <a:pt x="2462" y="741"/>
                  </a:lnTo>
                  <a:lnTo>
                    <a:pt x="2454" y="773"/>
                  </a:lnTo>
                  <a:lnTo>
                    <a:pt x="2443" y="803"/>
                  </a:lnTo>
                  <a:lnTo>
                    <a:pt x="2431" y="833"/>
                  </a:lnTo>
                  <a:lnTo>
                    <a:pt x="2416" y="860"/>
                  </a:lnTo>
                  <a:lnTo>
                    <a:pt x="2396" y="885"/>
                  </a:lnTo>
                  <a:lnTo>
                    <a:pt x="2375" y="907"/>
                  </a:lnTo>
                  <a:lnTo>
                    <a:pt x="2350" y="927"/>
                  </a:lnTo>
                  <a:lnTo>
                    <a:pt x="2321" y="942"/>
                  </a:lnTo>
                  <a:lnTo>
                    <a:pt x="2310" y="945"/>
                  </a:lnTo>
                  <a:lnTo>
                    <a:pt x="2353" y="1093"/>
                  </a:lnTo>
                  <a:lnTo>
                    <a:pt x="2404" y="1258"/>
                  </a:lnTo>
                  <a:lnTo>
                    <a:pt x="2455" y="1425"/>
                  </a:lnTo>
                  <a:lnTo>
                    <a:pt x="2505" y="1590"/>
                  </a:lnTo>
                  <a:lnTo>
                    <a:pt x="2558" y="1787"/>
                  </a:lnTo>
                  <a:lnTo>
                    <a:pt x="2606" y="1988"/>
                  </a:lnTo>
                  <a:lnTo>
                    <a:pt x="2647" y="2189"/>
                  </a:lnTo>
                  <a:lnTo>
                    <a:pt x="2658" y="2258"/>
                  </a:lnTo>
                  <a:lnTo>
                    <a:pt x="2661" y="2293"/>
                  </a:lnTo>
                  <a:lnTo>
                    <a:pt x="2662" y="2328"/>
                  </a:lnTo>
                  <a:lnTo>
                    <a:pt x="2662" y="2364"/>
                  </a:lnTo>
                  <a:lnTo>
                    <a:pt x="2658" y="2398"/>
                  </a:lnTo>
                  <a:lnTo>
                    <a:pt x="2651" y="2432"/>
                  </a:lnTo>
                  <a:lnTo>
                    <a:pt x="2642" y="2463"/>
                  </a:lnTo>
                  <a:lnTo>
                    <a:pt x="2629" y="2493"/>
                  </a:lnTo>
                  <a:lnTo>
                    <a:pt x="2611" y="2521"/>
                  </a:lnTo>
                  <a:lnTo>
                    <a:pt x="2589" y="2547"/>
                  </a:lnTo>
                  <a:lnTo>
                    <a:pt x="2562" y="2569"/>
                  </a:lnTo>
                  <a:lnTo>
                    <a:pt x="2530" y="2588"/>
                  </a:lnTo>
                  <a:lnTo>
                    <a:pt x="2471" y="2614"/>
                  </a:lnTo>
                  <a:lnTo>
                    <a:pt x="2408" y="2633"/>
                  </a:lnTo>
                  <a:lnTo>
                    <a:pt x="2344" y="2649"/>
                  </a:lnTo>
                  <a:lnTo>
                    <a:pt x="2278" y="2661"/>
                  </a:lnTo>
                  <a:lnTo>
                    <a:pt x="2213" y="2667"/>
                  </a:lnTo>
                  <a:lnTo>
                    <a:pt x="2146" y="2673"/>
                  </a:lnTo>
                  <a:lnTo>
                    <a:pt x="2111" y="2674"/>
                  </a:lnTo>
                  <a:lnTo>
                    <a:pt x="2115" y="2707"/>
                  </a:lnTo>
                  <a:lnTo>
                    <a:pt x="2115" y="2772"/>
                  </a:lnTo>
                  <a:lnTo>
                    <a:pt x="2113" y="2805"/>
                  </a:lnTo>
                  <a:lnTo>
                    <a:pt x="2111" y="2814"/>
                  </a:lnTo>
                  <a:lnTo>
                    <a:pt x="2104" y="2821"/>
                  </a:lnTo>
                  <a:lnTo>
                    <a:pt x="2096" y="2825"/>
                  </a:lnTo>
                  <a:lnTo>
                    <a:pt x="2087" y="2825"/>
                  </a:lnTo>
                  <a:lnTo>
                    <a:pt x="2070" y="2821"/>
                  </a:lnTo>
                  <a:lnTo>
                    <a:pt x="2054" y="2813"/>
                  </a:lnTo>
                  <a:lnTo>
                    <a:pt x="2032" y="2797"/>
                  </a:lnTo>
                  <a:lnTo>
                    <a:pt x="2014" y="2779"/>
                  </a:lnTo>
                  <a:lnTo>
                    <a:pt x="1998" y="2758"/>
                  </a:lnTo>
                  <a:lnTo>
                    <a:pt x="1982" y="2734"/>
                  </a:lnTo>
                  <a:lnTo>
                    <a:pt x="1959" y="2700"/>
                  </a:lnTo>
                  <a:lnTo>
                    <a:pt x="1946" y="2684"/>
                  </a:lnTo>
                  <a:lnTo>
                    <a:pt x="1930" y="2671"/>
                  </a:lnTo>
                  <a:lnTo>
                    <a:pt x="1913" y="2664"/>
                  </a:lnTo>
                  <a:lnTo>
                    <a:pt x="1892" y="2660"/>
                  </a:lnTo>
                  <a:lnTo>
                    <a:pt x="1851" y="2662"/>
                  </a:lnTo>
                  <a:lnTo>
                    <a:pt x="1811" y="2670"/>
                  </a:lnTo>
                  <a:lnTo>
                    <a:pt x="1773" y="2682"/>
                  </a:lnTo>
                  <a:lnTo>
                    <a:pt x="1734" y="2695"/>
                  </a:lnTo>
                  <a:lnTo>
                    <a:pt x="1696" y="2708"/>
                  </a:lnTo>
                  <a:lnTo>
                    <a:pt x="1658" y="2719"/>
                  </a:lnTo>
                  <a:lnTo>
                    <a:pt x="1618" y="2725"/>
                  </a:lnTo>
                  <a:lnTo>
                    <a:pt x="1550" y="2730"/>
                  </a:lnTo>
                  <a:lnTo>
                    <a:pt x="1481" y="2729"/>
                  </a:lnTo>
                  <a:lnTo>
                    <a:pt x="1411" y="2726"/>
                  </a:lnTo>
                  <a:lnTo>
                    <a:pt x="1343" y="2724"/>
                  </a:lnTo>
                  <a:lnTo>
                    <a:pt x="1295" y="2724"/>
                  </a:lnTo>
                  <a:lnTo>
                    <a:pt x="1247" y="2725"/>
                  </a:lnTo>
                  <a:lnTo>
                    <a:pt x="1198" y="2729"/>
                  </a:lnTo>
                  <a:lnTo>
                    <a:pt x="1177" y="2732"/>
                  </a:lnTo>
                  <a:lnTo>
                    <a:pt x="1155" y="2736"/>
                  </a:lnTo>
                  <a:lnTo>
                    <a:pt x="1133" y="2742"/>
                  </a:lnTo>
                  <a:lnTo>
                    <a:pt x="1113" y="2750"/>
                  </a:lnTo>
                  <a:lnTo>
                    <a:pt x="1096" y="2763"/>
                  </a:lnTo>
                  <a:lnTo>
                    <a:pt x="1078" y="2785"/>
                  </a:lnTo>
                  <a:lnTo>
                    <a:pt x="1063" y="2809"/>
                  </a:lnTo>
                  <a:lnTo>
                    <a:pt x="1040" y="2861"/>
                  </a:lnTo>
                  <a:lnTo>
                    <a:pt x="1025" y="2886"/>
                  </a:lnTo>
                  <a:lnTo>
                    <a:pt x="1010" y="2910"/>
                  </a:lnTo>
                  <a:lnTo>
                    <a:pt x="991" y="2928"/>
                  </a:lnTo>
                  <a:lnTo>
                    <a:pt x="972" y="2937"/>
                  </a:lnTo>
                  <a:lnTo>
                    <a:pt x="951" y="2941"/>
                  </a:lnTo>
                  <a:lnTo>
                    <a:pt x="930" y="2939"/>
                  </a:lnTo>
                  <a:lnTo>
                    <a:pt x="909" y="2932"/>
                  </a:lnTo>
                  <a:lnTo>
                    <a:pt x="888" y="2922"/>
                  </a:lnTo>
                  <a:lnTo>
                    <a:pt x="868" y="2907"/>
                  </a:lnTo>
                  <a:lnTo>
                    <a:pt x="842" y="2884"/>
                  </a:lnTo>
                  <a:lnTo>
                    <a:pt x="822" y="2859"/>
                  </a:lnTo>
                  <a:lnTo>
                    <a:pt x="808" y="2830"/>
                  </a:lnTo>
                  <a:lnTo>
                    <a:pt x="797" y="2800"/>
                  </a:lnTo>
                  <a:lnTo>
                    <a:pt x="792" y="2766"/>
                  </a:lnTo>
                  <a:lnTo>
                    <a:pt x="788" y="2749"/>
                  </a:lnTo>
                  <a:lnTo>
                    <a:pt x="779" y="2734"/>
                  </a:lnTo>
                  <a:lnTo>
                    <a:pt x="766" y="2724"/>
                  </a:lnTo>
                  <a:lnTo>
                    <a:pt x="750" y="2716"/>
                  </a:lnTo>
                  <a:lnTo>
                    <a:pt x="733" y="2709"/>
                  </a:lnTo>
                  <a:lnTo>
                    <a:pt x="714" y="2705"/>
                  </a:lnTo>
                  <a:lnTo>
                    <a:pt x="694" y="2703"/>
                  </a:lnTo>
                  <a:lnTo>
                    <a:pt x="674" y="2702"/>
                  </a:lnTo>
                  <a:lnTo>
                    <a:pt x="655" y="2702"/>
                  </a:lnTo>
                  <a:lnTo>
                    <a:pt x="638" y="2700"/>
                  </a:lnTo>
                  <a:lnTo>
                    <a:pt x="622" y="2699"/>
                  </a:lnTo>
                  <a:lnTo>
                    <a:pt x="564" y="2694"/>
                  </a:lnTo>
                  <a:lnTo>
                    <a:pt x="536" y="2688"/>
                  </a:lnTo>
                  <a:lnTo>
                    <a:pt x="507" y="2682"/>
                  </a:lnTo>
                  <a:lnTo>
                    <a:pt x="481" y="2671"/>
                  </a:lnTo>
                  <a:lnTo>
                    <a:pt x="456" y="2656"/>
                  </a:lnTo>
                  <a:lnTo>
                    <a:pt x="433" y="2633"/>
                  </a:lnTo>
                  <a:lnTo>
                    <a:pt x="415" y="2607"/>
                  </a:lnTo>
                  <a:lnTo>
                    <a:pt x="399" y="2578"/>
                  </a:lnTo>
                  <a:lnTo>
                    <a:pt x="388" y="2548"/>
                  </a:lnTo>
                  <a:lnTo>
                    <a:pt x="378" y="2517"/>
                  </a:lnTo>
                  <a:lnTo>
                    <a:pt x="372" y="2487"/>
                  </a:lnTo>
                  <a:lnTo>
                    <a:pt x="334" y="2292"/>
                  </a:lnTo>
                  <a:lnTo>
                    <a:pt x="303" y="2097"/>
                  </a:lnTo>
                  <a:lnTo>
                    <a:pt x="272" y="1900"/>
                  </a:lnTo>
                  <a:lnTo>
                    <a:pt x="245" y="1705"/>
                  </a:lnTo>
                  <a:lnTo>
                    <a:pt x="237" y="1654"/>
                  </a:lnTo>
                  <a:lnTo>
                    <a:pt x="230" y="1602"/>
                  </a:lnTo>
                  <a:lnTo>
                    <a:pt x="227" y="1549"/>
                  </a:lnTo>
                  <a:lnTo>
                    <a:pt x="229" y="1486"/>
                  </a:lnTo>
                  <a:lnTo>
                    <a:pt x="228" y="1455"/>
                  </a:lnTo>
                  <a:lnTo>
                    <a:pt x="224" y="1425"/>
                  </a:lnTo>
                  <a:lnTo>
                    <a:pt x="217" y="1410"/>
                  </a:lnTo>
                  <a:lnTo>
                    <a:pt x="208" y="1400"/>
                  </a:lnTo>
                  <a:lnTo>
                    <a:pt x="195" y="1393"/>
                  </a:lnTo>
                  <a:lnTo>
                    <a:pt x="181" y="1389"/>
                  </a:lnTo>
                  <a:lnTo>
                    <a:pt x="165" y="1388"/>
                  </a:lnTo>
                  <a:lnTo>
                    <a:pt x="149" y="1388"/>
                  </a:lnTo>
                  <a:lnTo>
                    <a:pt x="132" y="1389"/>
                  </a:lnTo>
                  <a:lnTo>
                    <a:pt x="102" y="1389"/>
                  </a:lnTo>
                  <a:lnTo>
                    <a:pt x="77" y="1384"/>
                  </a:lnTo>
                  <a:lnTo>
                    <a:pt x="55" y="1374"/>
                  </a:lnTo>
                  <a:lnTo>
                    <a:pt x="34" y="1358"/>
                  </a:lnTo>
                  <a:lnTo>
                    <a:pt x="17" y="1340"/>
                  </a:lnTo>
                  <a:lnTo>
                    <a:pt x="5" y="1319"/>
                  </a:lnTo>
                  <a:lnTo>
                    <a:pt x="0" y="1296"/>
                  </a:lnTo>
                  <a:lnTo>
                    <a:pt x="1" y="1275"/>
                  </a:lnTo>
                  <a:lnTo>
                    <a:pt x="8" y="1254"/>
                  </a:lnTo>
                  <a:lnTo>
                    <a:pt x="20" y="1235"/>
                  </a:lnTo>
                  <a:lnTo>
                    <a:pt x="35" y="1217"/>
                  </a:lnTo>
                  <a:lnTo>
                    <a:pt x="54" y="1202"/>
                  </a:lnTo>
                  <a:lnTo>
                    <a:pt x="83" y="1186"/>
                  </a:lnTo>
                  <a:lnTo>
                    <a:pt x="113" y="1176"/>
                  </a:lnTo>
                  <a:lnTo>
                    <a:pt x="145" y="1171"/>
                  </a:lnTo>
                  <a:lnTo>
                    <a:pt x="178" y="1169"/>
                  </a:lnTo>
                  <a:lnTo>
                    <a:pt x="204" y="1175"/>
                  </a:lnTo>
                  <a:lnTo>
                    <a:pt x="198" y="1131"/>
                  </a:lnTo>
                  <a:lnTo>
                    <a:pt x="194" y="1050"/>
                  </a:lnTo>
                  <a:lnTo>
                    <a:pt x="195" y="969"/>
                  </a:lnTo>
                  <a:lnTo>
                    <a:pt x="202" y="888"/>
                  </a:lnTo>
                  <a:lnTo>
                    <a:pt x="213" y="807"/>
                  </a:lnTo>
                  <a:lnTo>
                    <a:pt x="230" y="727"/>
                  </a:lnTo>
                  <a:lnTo>
                    <a:pt x="253" y="648"/>
                  </a:lnTo>
                  <a:lnTo>
                    <a:pt x="278" y="572"/>
                  </a:lnTo>
                  <a:lnTo>
                    <a:pt x="299" y="517"/>
                  </a:lnTo>
                  <a:lnTo>
                    <a:pt x="322" y="462"/>
                  </a:lnTo>
                  <a:lnTo>
                    <a:pt x="348" y="407"/>
                  </a:lnTo>
                  <a:lnTo>
                    <a:pt x="378" y="354"/>
                  </a:lnTo>
                  <a:lnTo>
                    <a:pt x="410" y="301"/>
                  </a:lnTo>
                  <a:lnTo>
                    <a:pt x="447" y="253"/>
                  </a:lnTo>
                  <a:lnTo>
                    <a:pt x="485" y="207"/>
                  </a:lnTo>
                  <a:lnTo>
                    <a:pt x="528" y="165"/>
                  </a:lnTo>
                  <a:lnTo>
                    <a:pt x="574" y="127"/>
                  </a:lnTo>
                  <a:lnTo>
                    <a:pt x="625" y="94"/>
                  </a:lnTo>
                  <a:lnTo>
                    <a:pt x="634" y="92"/>
                  </a:lnTo>
                  <a:lnTo>
                    <a:pt x="643" y="93"/>
                  </a:lnTo>
                  <a:lnTo>
                    <a:pt x="649" y="98"/>
                  </a:lnTo>
                  <a:lnTo>
                    <a:pt x="653" y="106"/>
                  </a:lnTo>
                  <a:lnTo>
                    <a:pt x="655" y="115"/>
                  </a:lnTo>
                  <a:lnTo>
                    <a:pt x="652" y="123"/>
                  </a:lnTo>
                  <a:lnTo>
                    <a:pt x="646" y="130"/>
                  </a:lnTo>
                  <a:lnTo>
                    <a:pt x="597" y="161"/>
                  </a:lnTo>
                  <a:lnTo>
                    <a:pt x="553" y="198"/>
                  </a:lnTo>
                  <a:lnTo>
                    <a:pt x="511" y="238"/>
                  </a:lnTo>
                  <a:lnTo>
                    <a:pt x="473" y="284"/>
                  </a:lnTo>
                  <a:lnTo>
                    <a:pt x="439" y="331"/>
                  </a:lnTo>
                  <a:lnTo>
                    <a:pt x="409" y="382"/>
                  </a:lnTo>
                  <a:lnTo>
                    <a:pt x="380" y="435"/>
                  </a:lnTo>
                  <a:lnTo>
                    <a:pt x="355" y="487"/>
                  </a:lnTo>
                  <a:lnTo>
                    <a:pt x="333" y="541"/>
                  </a:lnTo>
                  <a:lnTo>
                    <a:pt x="313" y="595"/>
                  </a:lnTo>
                  <a:lnTo>
                    <a:pt x="287" y="678"/>
                  </a:lnTo>
                  <a:lnTo>
                    <a:pt x="266" y="763"/>
                  </a:lnTo>
                  <a:lnTo>
                    <a:pt x="249" y="850"/>
                  </a:lnTo>
                  <a:lnTo>
                    <a:pt x="238" y="938"/>
                  </a:lnTo>
                  <a:lnTo>
                    <a:pt x="234" y="1025"/>
                  </a:lnTo>
                  <a:lnTo>
                    <a:pt x="238" y="1114"/>
                  </a:lnTo>
                  <a:lnTo>
                    <a:pt x="250" y="1201"/>
                  </a:lnTo>
                  <a:lnTo>
                    <a:pt x="249" y="1213"/>
                  </a:lnTo>
                  <a:lnTo>
                    <a:pt x="242" y="1222"/>
                  </a:lnTo>
                  <a:lnTo>
                    <a:pt x="232" y="1226"/>
                  </a:lnTo>
                  <a:lnTo>
                    <a:pt x="220" y="1223"/>
                  </a:lnTo>
                  <a:lnTo>
                    <a:pt x="202" y="1215"/>
                  </a:lnTo>
                  <a:lnTo>
                    <a:pt x="181" y="1211"/>
                  </a:lnTo>
                  <a:lnTo>
                    <a:pt x="157" y="1211"/>
                  </a:lnTo>
                  <a:lnTo>
                    <a:pt x="132" y="1213"/>
                  </a:lnTo>
                  <a:lnTo>
                    <a:pt x="109" y="1218"/>
                  </a:lnTo>
                  <a:lnTo>
                    <a:pt x="86" y="1227"/>
                  </a:lnTo>
                  <a:lnTo>
                    <a:pt x="67" y="1239"/>
                  </a:lnTo>
                  <a:lnTo>
                    <a:pt x="51" y="1254"/>
                  </a:lnTo>
                  <a:lnTo>
                    <a:pt x="42" y="1274"/>
                  </a:lnTo>
                  <a:lnTo>
                    <a:pt x="41" y="1291"/>
                  </a:lnTo>
                  <a:lnTo>
                    <a:pt x="45" y="1307"/>
                  </a:lnTo>
                  <a:lnTo>
                    <a:pt x="54" y="1321"/>
                  </a:lnTo>
                  <a:lnTo>
                    <a:pt x="67" y="1334"/>
                  </a:lnTo>
                  <a:lnTo>
                    <a:pt x="83" y="1344"/>
                  </a:lnTo>
                  <a:lnTo>
                    <a:pt x="98" y="1349"/>
                  </a:lnTo>
                  <a:lnTo>
                    <a:pt x="121" y="1350"/>
                  </a:lnTo>
                  <a:lnTo>
                    <a:pt x="143" y="1349"/>
                  </a:lnTo>
                  <a:lnTo>
                    <a:pt x="166" y="1347"/>
                  </a:lnTo>
                  <a:lnTo>
                    <a:pt x="189" y="1349"/>
                  </a:lnTo>
                  <a:lnTo>
                    <a:pt x="211" y="1354"/>
                  </a:lnTo>
                  <a:lnTo>
                    <a:pt x="229" y="1364"/>
                  </a:lnTo>
                  <a:lnTo>
                    <a:pt x="244" y="1376"/>
                  </a:lnTo>
                  <a:lnTo>
                    <a:pt x="254" y="1392"/>
                  </a:lnTo>
                  <a:lnTo>
                    <a:pt x="261" y="1409"/>
                  </a:lnTo>
                  <a:lnTo>
                    <a:pt x="266" y="1427"/>
                  </a:lnTo>
                  <a:lnTo>
                    <a:pt x="267" y="1447"/>
                  </a:lnTo>
                  <a:lnTo>
                    <a:pt x="268" y="1468"/>
                  </a:lnTo>
                  <a:lnTo>
                    <a:pt x="267" y="1488"/>
                  </a:lnTo>
                  <a:lnTo>
                    <a:pt x="267" y="1509"/>
                  </a:lnTo>
                  <a:lnTo>
                    <a:pt x="270" y="1582"/>
                  </a:lnTo>
                  <a:lnTo>
                    <a:pt x="278" y="1657"/>
                  </a:lnTo>
                  <a:lnTo>
                    <a:pt x="289" y="1730"/>
                  </a:lnTo>
                  <a:lnTo>
                    <a:pt x="300" y="1803"/>
                  </a:lnTo>
                  <a:lnTo>
                    <a:pt x="326" y="1984"/>
                  </a:lnTo>
                  <a:lnTo>
                    <a:pt x="354" y="2165"/>
                  </a:lnTo>
                  <a:lnTo>
                    <a:pt x="367" y="2248"/>
                  </a:lnTo>
                  <a:lnTo>
                    <a:pt x="381" y="2332"/>
                  </a:lnTo>
                  <a:lnTo>
                    <a:pt x="397" y="2416"/>
                  </a:lnTo>
                  <a:lnTo>
                    <a:pt x="418" y="2499"/>
                  </a:lnTo>
                  <a:lnTo>
                    <a:pt x="431" y="2543"/>
                  </a:lnTo>
                  <a:lnTo>
                    <a:pt x="440" y="2565"/>
                  </a:lnTo>
                  <a:lnTo>
                    <a:pt x="450" y="2586"/>
                  </a:lnTo>
                  <a:lnTo>
                    <a:pt x="464" y="2606"/>
                  </a:lnTo>
                  <a:lnTo>
                    <a:pt x="481" y="2623"/>
                  </a:lnTo>
                  <a:lnTo>
                    <a:pt x="500" y="2635"/>
                  </a:lnTo>
                  <a:lnTo>
                    <a:pt x="536" y="2647"/>
                  </a:lnTo>
                  <a:lnTo>
                    <a:pt x="574" y="2654"/>
                  </a:lnTo>
                  <a:lnTo>
                    <a:pt x="613" y="2658"/>
                  </a:lnTo>
                  <a:lnTo>
                    <a:pt x="652" y="2661"/>
                  </a:lnTo>
                  <a:lnTo>
                    <a:pt x="689" y="2665"/>
                  </a:lnTo>
                  <a:lnTo>
                    <a:pt x="706" y="2666"/>
                  </a:lnTo>
                  <a:lnTo>
                    <a:pt x="725" y="2669"/>
                  </a:lnTo>
                  <a:lnTo>
                    <a:pt x="744" y="2673"/>
                  </a:lnTo>
                  <a:lnTo>
                    <a:pt x="763" y="2678"/>
                  </a:lnTo>
                  <a:lnTo>
                    <a:pt x="780" y="2684"/>
                  </a:lnTo>
                  <a:lnTo>
                    <a:pt x="797" y="2694"/>
                  </a:lnTo>
                  <a:lnTo>
                    <a:pt x="811" y="2704"/>
                  </a:lnTo>
                  <a:lnTo>
                    <a:pt x="822" y="2719"/>
                  </a:lnTo>
                  <a:lnTo>
                    <a:pt x="829" y="2737"/>
                  </a:lnTo>
                  <a:lnTo>
                    <a:pt x="833" y="2759"/>
                  </a:lnTo>
                  <a:lnTo>
                    <a:pt x="835" y="2781"/>
                  </a:lnTo>
                  <a:lnTo>
                    <a:pt x="839" y="2802"/>
                  </a:lnTo>
                  <a:lnTo>
                    <a:pt x="850" y="2827"/>
                  </a:lnTo>
                  <a:lnTo>
                    <a:pt x="866" y="2849"/>
                  </a:lnTo>
                  <a:lnTo>
                    <a:pt x="884" y="2869"/>
                  </a:lnTo>
                  <a:lnTo>
                    <a:pt x="906" y="2885"/>
                  </a:lnTo>
                  <a:lnTo>
                    <a:pt x="919" y="2893"/>
                  </a:lnTo>
                  <a:lnTo>
                    <a:pt x="934" y="2898"/>
                  </a:lnTo>
                  <a:lnTo>
                    <a:pt x="945" y="2901"/>
                  </a:lnTo>
                  <a:lnTo>
                    <a:pt x="958" y="2899"/>
                  </a:lnTo>
                  <a:lnTo>
                    <a:pt x="970" y="2893"/>
                  </a:lnTo>
                  <a:lnTo>
                    <a:pt x="981" y="2881"/>
                  </a:lnTo>
                  <a:lnTo>
                    <a:pt x="996" y="2856"/>
                  </a:lnTo>
                  <a:lnTo>
                    <a:pt x="1020" y="2806"/>
                  </a:lnTo>
                  <a:lnTo>
                    <a:pt x="1034" y="2779"/>
                  </a:lnTo>
                  <a:lnTo>
                    <a:pt x="1050" y="2755"/>
                  </a:lnTo>
                  <a:lnTo>
                    <a:pt x="1068" y="2736"/>
                  </a:lnTo>
                  <a:lnTo>
                    <a:pt x="1089" y="2720"/>
                  </a:lnTo>
                  <a:lnTo>
                    <a:pt x="1114" y="2707"/>
                  </a:lnTo>
                  <a:lnTo>
                    <a:pt x="1144" y="2698"/>
                  </a:lnTo>
                  <a:lnTo>
                    <a:pt x="1203" y="2687"/>
                  </a:lnTo>
                  <a:lnTo>
                    <a:pt x="1264" y="2683"/>
                  </a:lnTo>
                  <a:lnTo>
                    <a:pt x="1384" y="2686"/>
                  </a:lnTo>
                  <a:lnTo>
                    <a:pt x="1444" y="2688"/>
                  </a:lnTo>
                  <a:lnTo>
                    <a:pt x="1504" y="2690"/>
                  </a:lnTo>
                  <a:lnTo>
                    <a:pt x="1565" y="2688"/>
                  </a:lnTo>
                  <a:lnTo>
                    <a:pt x="1624" y="2681"/>
                  </a:lnTo>
                  <a:lnTo>
                    <a:pt x="1681" y="2666"/>
                  </a:lnTo>
                  <a:lnTo>
                    <a:pt x="1781" y="2635"/>
                  </a:lnTo>
                  <a:lnTo>
                    <a:pt x="1832" y="2624"/>
                  </a:lnTo>
                  <a:lnTo>
                    <a:pt x="1853" y="2622"/>
                  </a:lnTo>
                  <a:lnTo>
                    <a:pt x="1875" y="2619"/>
                  </a:lnTo>
                  <a:lnTo>
                    <a:pt x="1897" y="2619"/>
                  </a:lnTo>
                  <a:lnTo>
                    <a:pt x="1919" y="2622"/>
                  </a:lnTo>
                  <a:lnTo>
                    <a:pt x="1939" y="2629"/>
                  </a:lnTo>
                  <a:lnTo>
                    <a:pt x="1957" y="2643"/>
                  </a:lnTo>
                  <a:lnTo>
                    <a:pt x="1974" y="2658"/>
                  </a:lnTo>
                  <a:lnTo>
                    <a:pt x="1989" y="2675"/>
                  </a:lnTo>
                  <a:lnTo>
                    <a:pt x="2002" y="2694"/>
                  </a:lnTo>
                  <a:lnTo>
                    <a:pt x="2015" y="2713"/>
                  </a:lnTo>
                  <a:lnTo>
                    <a:pt x="2028" y="2732"/>
                  </a:lnTo>
                  <a:lnTo>
                    <a:pt x="2043" y="2750"/>
                  </a:lnTo>
                  <a:lnTo>
                    <a:pt x="2058" y="2764"/>
                  </a:lnTo>
                  <a:lnTo>
                    <a:pt x="2073" y="2775"/>
                  </a:lnTo>
                  <a:lnTo>
                    <a:pt x="2075" y="2747"/>
                  </a:lnTo>
                  <a:lnTo>
                    <a:pt x="2075" y="2719"/>
                  </a:lnTo>
                  <a:lnTo>
                    <a:pt x="2073" y="2691"/>
                  </a:lnTo>
                  <a:lnTo>
                    <a:pt x="2065" y="2664"/>
                  </a:lnTo>
                  <a:lnTo>
                    <a:pt x="2062" y="2653"/>
                  </a:lnTo>
                  <a:lnTo>
                    <a:pt x="2065" y="2644"/>
                  </a:lnTo>
                  <a:lnTo>
                    <a:pt x="2071" y="2636"/>
                  </a:lnTo>
                  <a:lnTo>
                    <a:pt x="2082" y="2633"/>
                  </a:lnTo>
                  <a:lnTo>
                    <a:pt x="2154" y="2631"/>
                  </a:lnTo>
                  <a:lnTo>
                    <a:pt x="2226" y="2624"/>
                  </a:lnTo>
                  <a:lnTo>
                    <a:pt x="2297" y="2614"/>
                  </a:lnTo>
                  <a:lnTo>
                    <a:pt x="2342" y="2606"/>
                  </a:lnTo>
                  <a:lnTo>
                    <a:pt x="2387" y="2597"/>
                  </a:lnTo>
                  <a:lnTo>
                    <a:pt x="2433" y="2584"/>
                  </a:lnTo>
                  <a:lnTo>
                    <a:pt x="2476" y="2568"/>
                  </a:lnTo>
                  <a:lnTo>
                    <a:pt x="2518" y="2548"/>
                  </a:lnTo>
                  <a:lnTo>
                    <a:pt x="2547" y="2529"/>
                  </a:lnTo>
                  <a:lnTo>
                    <a:pt x="2571" y="2506"/>
                  </a:lnTo>
                  <a:lnTo>
                    <a:pt x="2590" y="2480"/>
                  </a:lnTo>
                  <a:lnTo>
                    <a:pt x="2604" y="2451"/>
                  </a:lnTo>
                  <a:lnTo>
                    <a:pt x="2613" y="2421"/>
                  </a:lnTo>
                  <a:lnTo>
                    <a:pt x="2620" y="2390"/>
                  </a:lnTo>
                  <a:lnTo>
                    <a:pt x="2623" y="2356"/>
                  </a:lnTo>
                  <a:lnTo>
                    <a:pt x="2623" y="2322"/>
                  </a:lnTo>
                  <a:lnTo>
                    <a:pt x="2621" y="2288"/>
                  </a:lnTo>
                  <a:lnTo>
                    <a:pt x="2617" y="2252"/>
                  </a:lnTo>
                  <a:lnTo>
                    <a:pt x="2611" y="2218"/>
                  </a:lnTo>
                  <a:lnTo>
                    <a:pt x="2598" y="2153"/>
                  </a:lnTo>
                  <a:lnTo>
                    <a:pt x="2591" y="2123"/>
                  </a:lnTo>
                  <a:lnTo>
                    <a:pt x="2558" y="1976"/>
                  </a:lnTo>
                  <a:lnTo>
                    <a:pt x="2524" y="1831"/>
                  </a:lnTo>
                  <a:lnTo>
                    <a:pt x="2488" y="1685"/>
                  </a:lnTo>
                  <a:lnTo>
                    <a:pt x="2448" y="1541"/>
                  </a:lnTo>
                  <a:lnTo>
                    <a:pt x="2387" y="1340"/>
                  </a:lnTo>
                  <a:lnTo>
                    <a:pt x="2324" y="1139"/>
                  </a:lnTo>
                  <a:lnTo>
                    <a:pt x="2265" y="938"/>
                  </a:lnTo>
                  <a:lnTo>
                    <a:pt x="2265" y="927"/>
                  </a:lnTo>
                  <a:lnTo>
                    <a:pt x="2269" y="918"/>
                  </a:lnTo>
                  <a:lnTo>
                    <a:pt x="2280" y="913"/>
                  </a:lnTo>
                  <a:lnTo>
                    <a:pt x="2308" y="902"/>
                  </a:lnTo>
                  <a:lnTo>
                    <a:pt x="2333" y="888"/>
                  </a:lnTo>
                  <a:lnTo>
                    <a:pt x="2355" y="869"/>
                  </a:lnTo>
                  <a:lnTo>
                    <a:pt x="2375" y="847"/>
                  </a:lnTo>
                  <a:lnTo>
                    <a:pt x="2391" y="822"/>
                  </a:lnTo>
                  <a:lnTo>
                    <a:pt x="2404" y="796"/>
                  </a:lnTo>
                  <a:lnTo>
                    <a:pt x="2413" y="767"/>
                  </a:lnTo>
                  <a:lnTo>
                    <a:pt x="2421" y="739"/>
                  </a:lnTo>
                  <a:lnTo>
                    <a:pt x="2421" y="736"/>
                  </a:lnTo>
                  <a:lnTo>
                    <a:pt x="2403" y="740"/>
                  </a:lnTo>
                  <a:lnTo>
                    <a:pt x="2361" y="753"/>
                  </a:lnTo>
                  <a:lnTo>
                    <a:pt x="2320" y="770"/>
                  </a:lnTo>
                  <a:lnTo>
                    <a:pt x="2281" y="787"/>
                  </a:lnTo>
                  <a:lnTo>
                    <a:pt x="2240" y="805"/>
                  </a:lnTo>
                  <a:lnTo>
                    <a:pt x="2198" y="821"/>
                  </a:lnTo>
                  <a:lnTo>
                    <a:pt x="2190" y="821"/>
                  </a:lnTo>
                  <a:lnTo>
                    <a:pt x="2181" y="817"/>
                  </a:lnTo>
                  <a:lnTo>
                    <a:pt x="2176" y="811"/>
                  </a:lnTo>
                  <a:lnTo>
                    <a:pt x="2124" y="722"/>
                  </a:lnTo>
                  <a:lnTo>
                    <a:pt x="2073" y="633"/>
                  </a:lnTo>
                  <a:lnTo>
                    <a:pt x="2022" y="542"/>
                  </a:lnTo>
                  <a:lnTo>
                    <a:pt x="1969" y="453"/>
                  </a:lnTo>
                  <a:lnTo>
                    <a:pt x="1913" y="367"/>
                  </a:lnTo>
                  <a:lnTo>
                    <a:pt x="1881" y="322"/>
                  </a:lnTo>
                  <a:lnTo>
                    <a:pt x="1847" y="278"/>
                  </a:lnTo>
                  <a:lnTo>
                    <a:pt x="1812" y="236"/>
                  </a:lnTo>
                  <a:lnTo>
                    <a:pt x="1775" y="195"/>
                  </a:lnTo>
                  <a:lnTo>
                    <a:pt x="1736" y="157"/>
                  </a:lnTo>
                  <a:lnTo>
                    <a:pt x="1693" y="122"/>
                  </a:lnTo>
                  <a:lnTo>
                    <a:pt x="1648" y="90"/>
                  </a:lnTo>
                  <a:lnTo>
                    <a:pt x="1601" y="63"/>
                  </a:lnTo>
                  <a:lnTo>
                    <a:pt x="1550" y="41"/>
                  </a:lnTo>
                  <a:lnTo>
                    <a:pt x="1541" y="35"/>
                  </a:lnTo>
                  <a:lnTo>
                    <a:pt x="1537" y="28"/>
                  </a:lnTo>
                  <a:lnTo>
                    <a:pt x="1536" y="18"/>
                  </a:lnTo>
                  <a:lnTo>
                    <a:pt x="1538" y="10"/>
                  </a:lnTo>
                  <a:lnTo>
                    <a:pt x="1544" y="4"/>
                  </a:lnTo>
                  <a:lnTo>
                    <a:pt x="15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6" name="Freeform 31"/>
            <p:cNvSpPr>
              <a:spLocks noEditPoints="1"/>
            </p:cNvSpPr>
            <p:nvPr/>
          </p:nvSpPr>
          <p:spPr bwMode="auto">
            <a:xfrm>
              <a:off x="2269" y="2107"/>
              <a:ext cx="699" cy="373"/>
            </a:xfrm>
            <a:custGeom>
              <a:avLst/>
              <a:gdLst/>
              <a:ahLst/>
              <a:cxnLst>
                <a:cxn ang="0">
                  <a:pos x="516" y="42"/>
                </a:cxn>
                <a:cxn ang="0">
                  <a:pos x="373" y="68"/>
                </a:cxn>
                <a:cxn ang="0">
                  <a:pos x="283" y="92"/>
                </a:cxn>
                <a:cxn ang="0">
                  <a:pos x="122" y="130"/>
                </a:cxn>
                <a:cxn ang="0">
                  <a:pos x="68" y="138"/>
                </a:cxn>
                <a:cxn ang="0">
                  <a:pos x="64" y="161"/>
                </a:cxn>
                <a:cxn ang="0">
                  <a:pos x="106" y="221"/>
                </a:cxn>
                <a:cxn ang="0">
                  <a:pos x="165" y="271"/>
                </a:cxn>
                <a:cxn ang="0">
                  <a:pos x="237" y="309"/>
                </a:cxn>
                <a:cxn ang="0">
                  <a:pos x="318" y="331"/>
                </a:cxn>
                <a:cxn ang="0">
                  <a:pos x="402" y="335"/>
                </a:cxn>
                <a:cxn ang="0">
                  <a:pos x="482" y="318"/>
                </a:cxn>
                <a:cxn ang="0">
                  <a:pos x="555" y="280"/>
                </a:cxn>
                <a:cxn ang="0">
                  <a:pos x="578" y="261"/>
                </a:cxn>
                <a:cxn ang="0">
                  <a:pos x="603" y="232"/>
                </a:cxn>
                <a:cxn ang="0">
                  <a:pos x="627" y="196"/>
                </a:cxn>
                <a:cxn ang="0">
                  <a:pos x="655" y="139"/>
                </a:cxn>
                <a:cxn ang="0">
                  <a:pos x="661" y="102"/>
                </a:cxn>
                <a:cxn ang="0">
                  <a:pos x="654" y="72"/>
                </a:cxn>
                <a:cxn ang="0">
                  <a:pos x="629" y="51"/>
                </a:cxn>
                <a:cxn ang="0">
                  <a:pos x="562" y="41"/>
                </a:cxn>
                <a:cxn ang="0">
                  <a:pos x="609" y="4"/>
                </a:cxn>
                <a:cxn ang="0">
                  <a:pos x="658" y="21"/>
                </a:cxn>
                <a:cxn ang="0">
                  <a:pos x="688" y="51"/>
                </a:cxn>
                <a:cxn ang="0">
                  <a:pos x="699" y="92"/>
                </a:cxn>
                <a:cxn ang="0">
                  <a:pos x="695" y="138"/>
                </a:cxn>
                <a:cxn ang="0">
                  <a:pos x="680" y="185"/>
                </a:cxn>
                <a:cxn ang="0">
                  <a:pos x="634" y="259"/>
                </a:cxn>
                <a:cxn ang="0">
                  <a:pos x="572" y="316"/>
                </a:cxn>
                <a:cxn ang="0">
                  <a:pos x="499" y="352"/>
                </a:cxn>
                <a:cxn ang="0">
                  <a:pos x="419" y="371"/>
                </a:cxn>
                <a:cxn ang="0">
                  <a:pos x="335" y="372"/>
                </a:cxn>
                <a:cxn ang="0">
                  <a:pos x="253" y="358"/>
                </a:cxn>
                <a:cxn ang="0">
                  <a:pos x="174" y="325"/>
                </a:cxn>
                <a:cxn ang="0">
                  <a:pos x="106" y="278"/>
                </a:cxn>
                <a:cxn ang="0">
                  <a:pos x="50" y="216"/>
                </a:cxn>
                <a:cxn ang="0">
                  <a:pos x="11" y="139"/>
                </a:cxn>
                <a:cxn ang="0">
                  <a:pos x="6" y="128"/>
                </a:cxn>
                <a:cxn ang="0">
                  <a:pos x="0" y="113"/>
                </a:cxn>
                <a:cxn ang="0">
                  <a:pos x="8" y="97"/>
                </a:cxn>
                <a:cxn ang="0">
                  <a:pos x="26" y="93"/>
                </a:cxn>
                <a:cxn ang="0">
                  <a:pos x="67" y="97"/>
                </a:cxn>
                <a:cxn ang="0">
                  <a:pos x="127" y="86"/>
                </a:cxn>
                <a:cxn ang="0">
                  <a:pos x="287" y="49"/>
                </a:cxn>
                <a:cxn ang="0">
                  <a:pos x="376" y="26"/>
                </a:cxn>
                <a:cxn ang="0">
                  <a:pos x="470" y="7"/>
                </a:cxn>
                <a:cxn ang="0">
                  <a:pos x="563" y="0"/>
                </a:cxn>
              </a:cxnLst>
              <a:rect l="0" t="0" r="r" b="b"/>
              <a:pathLst>
                <a:path w="699" h="373">
                  <a:moveTo>
                    <a:pt x="562" y="41"/>
                  </a:moveTo>
                  <a:lnTo>
                    <a:pt x="516" y="42"/>
                  </a:lnTo>
                  <a:lnTo>
                    <a:pt x="468" y="47"/>
                  </a:lnTo>
                  <a:lnTo>
                    <a:pt x="373" y="68"/>
                  </a:lnTo>
                  <a:lnTo>
                    <a:pt x="328" y="80"/>
                  </a:lnTo>
                  <a:lnTo>
                    <a:pt x="283" y="92"/>
                  </a:lnTo>
                  <a:lnTo>
                    <a:pt x="202" y="111"/>
                  </a:lnTo>
                  <a:lnTo>
                    <a:pt x="122" y="130"/>
                  </a:lnTo>
                  <a:lnTo>
                    <a:pt x="96" y="134"/>
                  </a:lnTo>
                  <a:lnTo>
                    <a:pt x="68" y="138"/>
                  </a:lnTo>
                  <a:lnTo>
                    <a:pt x="54" y="138"/>
                  </a:lnTo>
                  <a:lnTo>
                    <a:pt x="64" y="161"/>
                  </a:lnTo>
                  <a:lnTo>
                    <a:pt x="83" y="193"/>
                  </a:lnTo>
                  <a:lnTo>
                    <a:pt x="106" y="221"/>
                  </a:lnTo>
                  <a:lnTo>
                    <a:pt x="133" y="246"/>
                  </a:lnTo>
                  <a:lnTo>
                    <a:pt x="165" y="271"/>
                  </a:lnTo>
                  <a:lnTo>
                    <a:pt x="201" y="292"/>
                  </a:lnTo>
                  <a:lnTo>
                    <a:pt x="237" y="309"/>
                  </a:lnTo>
                  <a:lnTo>
                    <a:pt x="278" y="322"/>
                  </a:lnTo>
                  <a:lnTo>
                    <a:pt x="318" y="331"/>
                  </a:lnTo>
                  <a:lnTo>
                    <a:pt x="360" y="335"/>
                  </a:lnTo>
                  <a:lnTo>
                    <a:pt x="402" y="335"/>
                  </a:lnTo>
                  <a:lnTo>
                    <a:pt x="443" y="329"/>
                  </a:lnTo>
                  <a:lnTo>
                    <a:pt x="482" y="318"/>
                  </a:lnTo>
                  <a:lnTo>
                    <a:pt x="520" y="303"/>
                  </a:lnTo>
                  <a:lnTo>
                    <a:pt x="555" y="280"/>
                  </a:lnTo>
                  <a:lnTo>
                    <a:pt x="566" y="272"/>
                  </a:lnTo>
                  <a:lnTo>
                    <a:pt x="578" y="261"/>
                  </a:lnTo>
                  <a:lnTo>
                    <a:pt x="589" y="248"/>
                  </a:lnTo>
                  <a:lnTo>
                    <a:pt x="603" y="232"/>
                  </a:lnTo>
                  <a:lnTo>
                    <a:pt x="616" y="215"/>
                  </a:lnTo>
                  <a:lnTo>
                    <a:pt x="627" y="196"/>
                  </a:lnTo>
                  <a:lnTo>
                    <a:pt x="648" y="157"/>
                  </a:lnTo>
                  <a:lnTo>
                    <a:pt x="655" y="139"/>
                  </a:lnTo>
                  <a:lnTo>
                    <a:pt x="660" y="121"/>
                  </a:lnTo>
                  <a:lnTo>
                    <a:pt x="661" y="102"/>
                  </a:lnTo>
                  <a:lnTo>
                    <a:pt x="660" y="86"/>
                  </a:lnTo>
                  <a:lnTo>
                    <a:pt x="654" y="72"/>
                  </a:lnTo>
                  <a:lnTo>
                    <a:pt x="643" y="60"/>
                  </a:lnTo>
                  <a:lnTo>
                    <a:pt x="629" y="51"/>
                  </a:lnTo>
                  <a:lnTo>
                    <a:pt x="608" y="46"/>
                  </a:lnTo>
                  <a:lnTo>
                    <a:pt x="562" y="41"/>
                  </a:lnTo>
                  <a:close/>
                  <a:moveTo>
                    <a:pt x="563" y="0"/>
                  </a:moveTo>
                  <a:lnTo>
                    <a:pt x="609" y="4"/>
                  </a:lnTo>
                  <a:lnTo>
                    <a:pt x="637" y="11"/>
                  </a:lnTo>
                  <a:lnTo>
                    <a:pt x="658" y="21"/>
                  </a:lnTo>
                  <a:lnTo>
                    <a:pt x="675" y="35"/>
                  </a:lnTo>
                  <a:lnTo>
                    <a:pt x="688" y="51"/>
                  </a:lnTo>
                  <a:lnTo>
                    <a:pt x="695" y="71"/>
                  </a:lnTo>
                  <a:lnTo>
                    <a:pt x="699" y="92"/>
                  </a:lnTo>
                  <a:lnTo>
                    <a:pt x="699" y="114"/>
                  </a:lnTo>
                  <a:lnTo>
                    <a:pt x="695" y="138"/>
                  </a:lnTo>
                  <a:lnTo>
                    <a:pt x="689" y="161"/>
                  </a:lnTo>
                  <a:lnTo>
                    <a:pt x="680" y="185"/>
                  </a:lnTo>
                  <a:lnTo>
                    <a:pt x="659" y="225"/>
                  </a:lnTo>
                  <a:lnTo>
                    <a:pt x="634" y="259"/>
                  </a:lnTo>
                  <a:lnTo>
                    <a:pt x="604" y="289"/>
                  </a:lnTo>
                  <a:lnTo>
                    <a:pt x="572" y="316"/>
                  </a:lnTo>
                  <a:lnTo>
                    <a:pt x="537" y="337"/>
                  </a:lnTo>
                  <a:lnTo>
                    <a:pt x="499" y="352"/>
                  </a:lnTo>
                  <a:lnTo>
                    <a:pt x="460" y="364"/>
                  </a:lnTo>
                  <a:lnTo>
                    <a:pt x="419" y="371"/>
                  </a:lnTo>
                  <a:lnTo>
                    <a:pt x="377" y="373"/>
                  </a:lnTo>
                  <a:lnTo>
                    <a:pt x="335" y="372"/>
                  </a:lnTo>
                  <a:lnTo>
                    <a:pt x="294" y="367"/>
                  </a:lnTo>
                  <a:lnTo>
                    <a:pt x="253" y="358"/>
                  </a:lnTo>
                  <a:lnTo>
                    <a:pt x="214" y="343"/>
                  </a:lnTo>
                  <a:lnTo>
                    <a:pt x="174" y="325"/>
                  </a:lnTo>
                  <a:lnTo>
                    <a:pt x="139" y="304"/>
                  </a:lnTo>
                  <a:lnTo>
                    <a:pt x="106" y="278"/>
                  </a:lnTo>
                  <a:lnTo>
                    <a:pt x="76" y="249"/>
                  </a:lnTo>
                  <a:lnTo>
                    <a:pt x="50" y="216"/>
                  </a:lnTo>
                  <a:lnTo>
                    <a:pt x="28" y="179"/>
                  </a:lnTo>
                  <a:lnTo>
                    <a:pt x="11" y="139"/>
                  </a:lnTo>
                  <a:lnTo>
                    <a:pt x="9" y="131"/>
                  </a:lnTo>
                  <a:lnTo>
                    <a:pt x="6" y="128"/>
                  </a:lnTo>
                  <a:lnTo>
                    <a:pt x="2" y="121"/>
                  </a:lnTo>
                  <a:lnTo>
                    <a:pt x="0" y="113"/>
                  </a:lnTo>
                  <a:lnTo>
                    <a:pt x="3" y="104"/>
                  </a:lnTo>
                  <a:lnTo>
                    <a:pt x="8" y="97"/>
                  </a:lnTo>
                  <a:lnTo>
                    <a:pt x="16" y="93"/>
                  </a:lnTo>
                  <a:lnTo>
                    <a:pt x="26" y="93"/>
                  </a:lnTo>
                  <a:lnTo>
                    <a:pt x="46" y="97"/>
                  </a:lnTo>
                  <a:lnTo>
                    <a:pt x="67" y="97"/>
                  </a:lnTo>
                  <a:lnTo>
                    <a:pt x="88" y="94"/>
                  </a:lnTo>
                  <a:lnTo>
                    <a:pt x="127" y="86"/>
                  </a:lnTo>
                  <a:lnTo>
                    <a:pt x="207" y="68"/>
                  </a:lnTo>
                  <a:lnTo>
                    <a:pt x="287" y="49"/>
                  </a:lnTo>
                  <a:lnTo>
                    <a:pt x="332" y="38"/>
                  </a:lnTo>
                  <a:lnTo>
                    <a:pt x="376" y="26"/>
                  </a:lnTo>
                  <a:lnTo>
                    <a:pt x="423" y="16"/>
                  </a:lnTo>
                  <a:lnTo>
                    <a:pt x="470" y="7"/>
                  </a:lnTo>
                  <a:lnTo>
                    <a:pt x="517" y="1"/>
                  </a:lnTo>
                  <a:lnTo>
                    <a:pt x="5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 name="Freeform 32"/>
            <p:cNvSpPr>
              <a:spLocks/>
            </p:cNvSpPr>
            <p:nvPr/>
          </p:nvSpPr>
          <p:spPr bwMode="auto">
            <a:xfrm>
              <a:off x="2370" y="1776"/>
              <a:ext cx="63" cy="140"/>
            </a:xfrm>
            <a:custGeom>
              <a:avLst/>
              <a:gdLst/>
              <a:ahLst/>
              <a:cxnLst>
                <a:cxn ang="0">
                  <a:pos x="16" y="0"/>
                </a:cxn>
                <a:cxn ang="0">
                  <a:pos x="25" y="0"/>
                </a:cxn>
                <a:cxn ang="0">
                  <a:pos x="33" y="4"/>
                </a:cxn>
                <a:cxn ang="0">
                  <a:pos x="39" y="10"/>
                </a:cxn>
                <a:cxn ang="0">
                  <a:pos x="42" y="19"/>
                </a:cxn>
                <a:cxn ang="0">
                  <a:pos x="45" y="52"/>
                </a:cxn>
                <a:cxn ang="0">
                  <a:pos x="52" y="84"/>
                </a:cxn>
                <a:cxn ang="0">
                  <a:pos x="62" y="115"/>
                </a:cxn>
                <a:cxn ang="0">
                  <a:pos x="63" y="124"/>
                </a:cxn>
                <a:cxn ang="0">
                  <a:pos x="59" y="132"/>
                </a:cxn>
                <a:cxn ang="0">
                  <a:pos x="52" y="137"/>
                </a:cxn>
                <a:cxn ang="0">
                  <a:pos x="43" y="140"/>
                </a:cxn>
                <a:cxn ang="0">
                  <a:pos x="34" y="139"/>
                </a:cxn>
                <a:cxn ang="0">
                  <a:pos x="26" y="135"/>
                </a:cxn>
                <a:cxn ang="0">
                  <a:pos x="21" y="126"/>
                </a:cxn>
                <a:cxn ang="0">
                  <a:pos x="12" y="91"/>
                </a:cxn>
                <a:cxn ang="0">
                  <a:pos x="4" y="56"/>
                </a:cxn>
                <a:cxn ang="0">
                  <a:pos x="0" y="19"/>
                </a:cxn>
                <a:cxn ang="0">
                  <a:pos x="3" y="10"/>
                </a:cxn>
                <a:cxn ang="0">
                  <a:pos x="8" y="4"/>
                </a:cxn>
                <a:cxn ang="0">
                  <a:pos x="16" y="0"/>
                </a:cxn>
              </a:cxnLst>
              <a:rect l="0" t="0" r="r" b="b"/>
              <a:pathLst>
                <a:path w="63" h="140">
                  <a:moveTo>
                    <a:pt x="16" y="0"/>
                  </a:moveTo>
                  <a:lnTo>
                    <a:pt x="25" y="0"/>
                  </a:lnTo>
                  <a:lnTo>
                    <a:pt x="33" y="4"/>
                  </a:lnTo>
                  <a:lnTo>
                    <a:pt x="39" y="10"/>
                  </a:lnTo>
                  <a:lnTo>
                    <a:pt x="42" y="19"/>
                  </a:lnTo>
                  <a:lnTo>
                    <a:pt x="45" y="52"/>
                  </a:lnTo>
                  <a:lnTo>
                    <a:pt x="52" y="84"/>
                  </a:lnTo>
                  <a:lnTo>
                    <a:pt x="62" y="115"/>
                  </a:lnTo>
                  <a:lnTo>
                    <a:pt x="63" y="124"/>
                  </a:lnTo>
                  <a:lnTo>
                    <a:pt x="59" y="132"/>
                  </a:lnTo>
                  <a:lnTo>
                    <a:pt x="52" y="137"/>
                  </a:lnTo>
                  <a:lnTo>
                    <a:pt x="43" y="140"/>
                  </a:lnTo>
                  <a:lnTo>
                    <a:pt x="34" y="139"/>
                  </a:lnTo>
                  <a:lnTo>
                    <a:pt x="26" y="135"/>
                  </a:lnTo>
                  <a:lnTo>
                    <a:pt x="21" y="126"/>
                  </a:lnTo>
                  <a:lnTo>
                    <a:pt x="12" y="91"/>
                  </a:lnTo>
                  <a:lnTo>
                    <a:pt x="4" y="56"/>
                  </a:lnTo>
                  <a:lnTo>
                    <a:pt x="0" y="19"/>
                  </a:lnTo>
                  <a:lnTo>
                    <a:pt x="3" y="10"/>
                  </a:lnTo>
                  <a:lnTo>
                    <a:pt x="8" y="4"/>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 name="Freeform 33"/>
            <p:cNvSpPr>
              <a:spLocks/>
            </p:cNvSpPr>
            <p:nvPr/>
          </p:nvSpPr>
          <p:spPr bwMode="auto">
            <a:xfrm>
              <a:off x="2633" y="1725"/>
              <a:ext cx="71" cy="162"/>
            </a:xfrm>
            <a:custGeom>
              <a:avLst/>
              <a:gdLst/>
              <a:ahLst/>
              <a:cxnLst>
                <a:cxn ang="0">
                  <a:pos x="16" y="0"/>
                </a:cxn>
                <a:cxn ang="0">
                  <a:pos x="25" y="0"/>
                </a:cxn>
                <a:cxn ang="0">
                  <a:pos x="33" y="4"/>
                </a:cxn>
                <a:cxn ang="0">
                  <a:pos x="40" y="10"/>
                </a:cxn>
                <a:cxn ang="0">
                  <a:pos x="42" y="19"/>
                </a:cxn>
                <a:cxn ang="0">
                  <a:pos x="46" y="57"/>
                </a:cxn>
                <a:cxn ang="0">
                  <a:pos x="55" y="95"/>
                </a:cxn>
                <a:cxn ang="0">
                  <a:pos x="70" y="131"/>
                </a:cxn>
                <a:cxn ang="0">
                  <a:pos x="71" y="140"/>
                </a:cxn>
                <a:cxn ang="0">
                  <a:pos x="70" y="149"/>
                </a:cxn>
                <a:cxn ang="0">
                  <a:pos x="63" y="157"/>
                </a:cxn>
                <a:cxn ang="0">
                  <a:pos x="57" y="161"/>
                </a:cxn>
                <a:cxn ang="0">
                  <a:pos x="47" y="162"/>
                </a:cxn>
                <a:cxn ang="0">
                  <a:pos x="40" y="159"/>
                </a:cxn>
                <a:cxn ang="0">
                  <a:pos x="34" y="152"/>
                </a:cxn>
                <a:cxn ang="0">
                  <a:pos x="16" y="110"/>
                </a:cxn>
                <a:cxn ang="0">
                  <a:pos x="6" y="65"/>
                </a:cxn>
                <a:cxn ang="0">
                  <a:pos x="0" y="19"/>
                </a:cxn>
                <a:cxn ang="0">
                  <a:pos x="3" y="10"/>
                </a:cxn>
                <a:cxn ang="0">
                  <a:pos x="8" y="4"/>
                </a:cxn>
                <a:cxn ang="0">
                  <a:pos x="16" y="0"/>
                </a:cxn>
              </a:cxnLst>
              <a:rect l="0" t="0" r="r" b="b"/>
              <a:pathLst>
                <a:path w="71" h="162">
                  <a:moveTo>
                    <a:pt x="16" y="0"/>
                  </a:moveTo>
                  <a:lnTo>
                    <a:pt x="25" y="0"/>
                  </a:lnTo>
                  <a:lnTo>
                    <a:pt x="33" y="4"/>
                  </a:lnTo>
                  <a:lnTo>
                    <a:pt x="40" y="10"/>
                  </a:lnTo>
                  <a:lnTo>
                    <a:pt x="42" y="19"/>
                  </a:lnTo>
                  <a:lnTo>
                    <a:pt x="46" y="57"/>
                  </a:lnTo>
                  <a:lnTo>
                    <a:pt x="55" y="95"/>
                  </a:lnTo>
                  <a:lnTo>
                    <a:pt x="70" y="131"/>
                  </a:lnTo>
                  <a:lnTo>
                    <a:pt x="71" y="140"/>
                  </a:lnTo>
                  <a:lnTo>
                    <a:pt x="70" y="149"/>
                  </a:lnTo>
                  <a:lnTo>
                    <a:pt x="63" y="157"/>
                  </a:lnTo>
                  <a:lnTo>
                    <a:pt x="57" y="161"/>
                  </a:lnTo>
                  <a:lnTo>
                    <a:pt x="47" y="162"/>
                  </a:lnTo>
                  <a:lnTo>
                    <a:pt x="40" y="159"/>
                  </a:lnTo>
                  <a:lnTo>
                    <a:pt x="34" y="152"/>
                  </a:lnTo>
                  <a:lnTo>
                    <a:pt x="16" y="110"/>
                  </a:lnTo>
                  <a:lnTo>
                    <a:pt x="6" y="65"/>
                  </a:lnTo>
                  <a:lnTo>
                    <a:pt x="0" y="19"/>
                  </a:lnTo>
                  <a:lnTo>
                    <a:pt x="3" y="10"/>
                  </a:lnTo>
                  <a:lnTo>
                    <a:pt x="8" y="4"/>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 name="Freeform 34"/>
            <p:cNvSpPr>
              <a:spLocks noEditPoints="1"/>
            </p:cNvSpPr>
            <p:nvPr/>
          </p:nvSpPr>
          <p:spPr bwMode="auto">
            <a:xfrm>
              <a:off x="3661" y="1447"/>
              <a:ext cx="703" cy="475"/>
            </a:xfrm>
            <a:custGeom>
              <a:avLst/>
              <a:gdLst/>
              <a:ahLst/>
              <a:cxnLst>
                <a:cxn ang="0">
                  <a:pos x="267" y="50"/>
                </a:cxn>
                <a:cxn ang="0">
                  <a:pos x="172" y="67"/>
                </a:cxn>
                <a:cxn ang="0">
                  <a:pos x="93" y="115"/>
                </a:cxn>
                <a:cxn ang="0">
                  <a:pos x="46" y="191"/>
                </a:cxn>
                <a:cxn ang="0">
                  <a:pos x="45" y="275"/>
                </a:cxn>
                <a:cxn ang="0">
                  <a:pos x="64" y="327"/>
                </a:cxn>
                <a:cxn ang="0">
                  <a:pos x="103" y="362"/>
                </a:cxn>
                <a:cxn ang="0">
                  <a:pos x="127" y="352"/>
                </a:cxn>
                <a:cxn ang="0">
                  <a:pos x="132" y="320"/>
                </a:cxn>
                <a:cxn ang="0">
                  <a:pos x="128" y="286"/>
                </a:cxn>
                <a:cxn ang="0">
                  <a:pos x="135" y="255"/>
                </a:cxn>
                <a:cxn ang="0">
                  <a:pos x="173" y="267"/>
                </a:cxn>
                <a:cxn ang="0">
                  <a:pos x="203" y="324"/>
                </a:cxn>
                <a:cxn ang="0">
                  <a:pos x="225" y="384"/>
                </a:cxn>
                <a:cxn ang="0">
                  <a:pos x="236" y="401"/>
                </a:cxn>
                <a:cxn ang="0">
                  <a:pos x="258" y="389"/>
                </a:cxn>
                <a:cxn ang="0">
                  <a:pos x="276" y="326"/>
                </a:cxn>
                <a:cxn ang="0">
                  <a:pos x="285" y="278"/>
                </a:cxn>
                <a:cxn ang="0">
                  <a:pos x="322" y="276"/>
                </a:cxn>
                <a:cxn ang="0">
                  <a:pos x="369" y="310"/>
                </a:cxn>
                <a:cxn ang="0">
                  <a:pos x="392" y="367"/>
                </a:cxn>
                <a:cxn ang="0">
                  <a:pos x="416" y="403"/>
                </a:cxn>
                <a:cxn ang="0">
                  <a:pos x="462" y="314"/>
                </a:cxn>
                <a:cxn ang="0">
                  <a:pos x="490" y="283"/>
                </a:cxn>
                <a:cxn ang="0">
                  <a:pos x="511" y="297"/>
                </a:cxn>
                <a:cxn ang="0">
                  <a:pos x="546" y="352"/>
                </a:cxn>
                <a:cxn ang="0">
                  <a:pos x="602" y="351"/>
                </a:cxn>
                <a:cxn ang="0">
                  <a:pos x="653" y="288"/>
                </a:cxn>
                <a:cxn ang="0">
                  <a:pos x="655" y="206"/>
                </a:cxn>
                <a:cxn ang="0">
                  <a:pos x="593" y="131"/>
                </a:cxn>
                <a:cxn ang="0">
                  <a:pos x="503" y="87"/>
                </a:cxn>
                <a:cxn ang="0">
                  <a:pos x="399" y="64"/>
                </a:cxn>
                <a:cxn ang="0">
                  <a:pos x="306" y="49"/>
                </a:cxn>
                <a:cxn ang="0">
                  <a:pos x="321" y="11"/>
                </a:cxn>
                <a:cxn ang="0">
                  <a:pos x="464" y="35"/>
                </a:cxn>
                <a:cxn ang="0">
                  <a:pos x="581" y="76"/>
                </a:cxn>
                <a:cxn ang="0">
                  <a:pos x="655" y="130"/>
                </a:cxn>
                <a:cxn ang="0">
                  <a:pos x="698" y="206"/>
                </a:cxn>
                <a:cxn ang="0">
                  <a:pos x="697" y="292"/>
                </a:cxn>
                <a:cxn ang="0">
                  <a:pos x="652" y="365"/>
                </a:cxn>
                <a:cxn ang="0">
                  <a:pos x="579" y="401"/>
                </a:cxn>
                <a:cxn ang="0">
                  <a:pos x="519" y="385"/>
                </a:cxn>
                <a:cxn ang="0">
                  <a:pos x="490" y="351"/>
                </a:cxn>
                <a:cxn ang="0">
                  <a:pos x="458" y="414"/>
                </a:cxn>
                <a:cxn ang="0">
                  <a:pos x="401" y="473"/>
                </a:cxn>
                <a:cxn ang="0">
                  <a:pos x="376" y="468"/>
                </a:cxn>
                <a:cxn ang="0">
                  <a:pos x="364" y="428"/>
                </a:cxn>
                <a:cxn ang="0">
                  <a:pos x="354" y="371"/>
                </a:cxn>
                <a:cxn ang="0">
                  <a:pos x="329" y="326"/>
                </a:cxn>
                <a:cxn ang="0">
                  <a:pos x="312" y="362"/>
                </a:cxn>
                <a:cxn ang="0">
                  <a:pos x="291" y="415"/>
                </a:cxn>
                <a:cxn ang="0">
                  <a:pos x="251" y="444"/>
                </a:cxn>
                <a:cxn ang="0">
                  <a:pos x="204" y="430"/>
                </a:cxn>
                <a:cxn ang="0">
                  <a:pos x="179" y="384"/>
                </a:cxn>
                <a:cxn ang="0">
                  <a:pos x="160" y="379"/>
                </a:cxn>
                <a:cxn ang="0">
                  <a:pos x="119" y="403"/>
                </a:cxn>
                <a:cxn ang="0">
                  <a:pos x="60" y="384"/>
                </a:cxn>
                <a:cxn ang="0">
                  <a:pos x="21" y="331"/>
                </a:cxn>
                <a:cxn ang="0">
                  <a:pos x="0" y="246"/>
                </a:cxn>
                <a:cxn ang="0">
                  <a:pos x="18" y="147"/>
                </a:cxn>
                <a:cxn ang="0">
                  <a:pos x="85" y="66"/>
                </a:cxn>
                <a:cxn ang="0">
                  <a:pos x="186" y="18"/>
                </a:cxn>
                <a:cxn ang="0">
                  <a:pos x="257" y="3"/>
                </a:cxn>
              </a:cxnLst>
              <a:rect l="0" t="0" r="r" b="b"/>
              <a:pathLst>
                <a:path w="703" h="475">
                  <a:moveTo>
                    <a:pt x="306" y="49"/>
                  </a:moveTo>
                  <a:lnTo>
                    <a:pt x="299" y="50"/>
                  </a:lnTo>
                  <a:lnTo>
                    <a:pt x="267" y="50"/>
                  </a:lnTo>
                  <a:lnTo>
                    <a:pt x="234" y="52"/>
                  </a:lnTo>
                  <a:lnTo>
                    <a:pt x="203" y="58"/>
                  </a:lnTo>
                  <a:lnTo>
                    <a:pt x="172" y="67"/>
                  </a:lnTo>
                  <a:lnTo>
                    <a:pt x="143" y="80"/>
                  </a:lnTo>
                  <a:lnTo>
                    <a:pt x="117" y="96"/>
                  </a:lnTo>
                  <a:lnTo>
                    <a:pt x="93" y="115"/>
                  </a:lnTo>
                  <a:lnTo>
                    <a:pt x="72" y="138"/>
                  </a:lnTo>
                  <a:lnTo>
                    <a:pt x="56" y="162"/>
                  </a:lnTo>
                  <a:lnTo>
                    <a:pt x="46" y="191"/>
                  </a:lnTo>
                  <a:lnTo>
                    <a:pt x="41" y="224"/>
                  </a:lnTo>
                  <a:lnTo>
                    <a:pt x="42" y="259"/>
                  </a:lnTo>
                  <a:lnTo>
                    <a:pt x="45" y="275"/>
                  </a:lnTo>
                  <a:lnTo>
                    <a:pt x="48" y="292"/>
                  </a:lnTo>
                  <a:lnTo>
                    <a:pt x="55" y="310"/>
                  </a:lnTo>
                  <a:lnTo>
                    <a:pt x="64" y="327"/>
                  </a:lnTo>
                  <a:lnTo>
                    <a:pt x="75" y="342"/>
                  </a:lnTo>
                  <a:lnTo>
                    <a:pt x="88" y="354"/>
                  </a:lnTo>
                  <a:lnTo>
                    <a:pt x="103" y="362"/>
                  </a:lnTo>
                  <a:lnTo>
                    <a:pt x="114" y="363"/>
                  </a:lnTo>
                  <a:lnTo>
                    <a:pt x="122" y="359"/>
                  </a:lnTo>
                  <a:lnTo>
                    <a:pt x="127" y="352"/>
                  </a:lnTo>
                  <a:lnTo>
                    <a:pt x="131" y="343"/>
                  </a:lnTo>
                  <a:lnTo>
                    <a:pt x="132" y="331"/>
                  </a:lnTo>
                  <a:lnTo>
                    <a:pt x="132" y="320"/>
                  </a:lnTo>
                  <a:lnTo>
                    <a:pt x="131" y="307"/>
                  </a:lnTo>
                  <a:lnTo>
                    <a:pt x="130" y="295"/>
                  </a:lnTo>
                  <a:lnTo>
                    <a:pt x="128" y="286"/>
                  </a:lnTo>
                  <a:lnTo>
                    <a:pt x="127" y="278"/>
                  </a:lnTo>
                  <a:lnTo>
                    <a:pt x="128" y="266"/>
                  </a:lnTo>
                  <a:lnTo>
                    <a:pt x="135" y="255"/>
                  </a:lnTo>
                  <a:lnTo>
                    <a:pt x="145" y="252"/>
                  </a:lnTo>
                  <a:lnTo>
                    <a:pt x="157" y="254"/>
                  </a:lnTo>
                  <a:lnTo>
                    <a:pt x="173" y="267"/>
                  </a:lnTo>
                  <a:lnTo>
                    <a:pt x="186" y="284"/>
                  </a:lnTo>
                  <a:lnTo>
                    <a:pt x="195" y="304"/>
                  </a:lnTo>
                  <a:lnTo>
                    <a:pt x="203" y="324"/>
                  </a:lnTo>
                  <a:lnTo>
                    <a:pt x="210" y="345"/>
                  </a:lnTo>
                  <a:lnTo>
                    <a:pt x="217" y="365"/>
                  </a:lnTo>
                  <a:lnTo>
                    <a:pt x="225" y="384"/>
                  </a:lnTo>
                  <a:lnTo>
                    <a:pt x="228" y="389"/>
                  </a:lnTo>
                  <a:lnTo>
                    <a:pt x="230" y="396"/>
                  </a:lnTo>
                  <a:lnTo>
                    <a:pt x="236" y="401"/>
                  </a:lnTo>
                  <a:lnTo>
                    <a:pt x="241" y="403"/>
                  </a:lnTo>
                  <a:lnTo>
                    <a:pt x="247" y="401"/>
                  </a:lnTo>
                  <a:lnTo>
                    <a:pt x="258" y="389"/>
                  </a:lnTo>
                  <a:lnTo>
                    <a:pt x="265" y="375"/>
                  </a:lnTo>
                  <a:lnTo>
                    <a:pt x="268" y="360"/>
                  </a:lnTo>
                  <a:lnTo>
                    <a:pt x="276" y="326"/>
                  </a:lnTo>
                  <a:lnTo>
                    <a:pt x="279" y="292"/>
                  </a:lnTo>
                  <a:lnTo>
                    <a:pt x="282" y="282"/>
                  </a:lnTo>
                  <a:lnTo>
                    <a:pt x="285" y="278"/>
                  </a:lnTo>
                  <a:lnTo>
                    <a:pt x="293" y="272"/>
                  </a:lnTo>
                  <a:lnTo>
                    <a:pt x="299" y="272"/>
                  </a:lnTo>
                  <a:lnTo>
                    <a:pt x="322" y="276"/>
                  </a:lnTo>
                  <a:lnTo>
                    <a:pt x="342" y="284"/>
                  </a:lnTo>
                  <a:lnTo>
                    <a:pt x="357" y="296"/>
                  </a:lnTo>
                  <a:lnTo>
                    <a:pt x="369" y="310"/>
                  </a:lnTo>
                  <a:lnTo>
                    <a:pt x="378" y="327"/>
                  </a:lnTo>
                  <a:lnTo>
                    <a:pt x="386" y="347"/>
                  </a:lnTo>
                  <a:lnTo>
                    <a:pt x="392" y="367"/>
                  </a:lnTo>
                  <a:lnTo>
                    <a:pt x="397" y="388"/>
                  </a:lnTo>
                  <a:lnTo>
                    <a:pt x="403" y="419"/>
                  </a:lnTo>
                  <a:lnTo>
                    <a:pt x="416" y="403"/>
                  </a:lnTo>
                  <a:lnTo>
                    <a:pt x="431" y="384"/>
                  </a:lnTo>
                  <a:lnTo>
                    <a:pt x="441" y="362"/>
                  </a:lnTo>
                  <a:lnTo>
                    <a:pt x="462" y="314"/>
                  </a:lnTo>
                  <a:lnTo>
                    <a:pt x="474" y="292"/>
                  </a:lnTo>
                  <a:lnTo>
                    <a:pt x="481" y="286"/>
                  </a:lnTo>
                  <a:lnTo>
                    <a:pt x="490" y="283"/>
                  </a:lnTo>
                  <a:lnTo>
                    <a:pt x="499" y="284"/>
                  </a:lnTo>
                  <a:lnTo>
                    <a:pt x="507" y="290"/>
                  </a:lnTo>
                  <a:lnTo>
                    <a:pt x="511" y="297"/>
                  </a:lnTo>
                  <a:lnTo>
                    <a:pt x="519" y="321"/>
                  </a:lnTo>
                  <a:lnTo>
                    <a:pt x="530" y="339"/>
                  </a:lnTo>
                  <a:lnTo>
                    <a:pt x="546" y="352"/>
                  </a:lnTo>
                  <a:lnTo>
                    <a:pt x="563" y="359"/>
                  </a:lnTo>
                  <a:lnTo>
                    <a:pt x="581" y="359"/>
                  </a:lnTo>
                  <a:lnTo>
                    <a:pt x="602" y="351"/>
                  </a:lnTo>
                  <a:lnTo>
                    <a:pt x="622" y="335"/>
                  </a:lnTo>
                  <a:lnTo>
                    <a:pt x="640" y="313"/>
                  </a:lnTo>
                  <a:lnTo>
                    <a:pt x="653" y="288"/>
                  </a:lnTo>
                  <a:lnTo>
                    <a:pt x="661" y="261"/>
                  </a:lnTo>
                  <a:lnTo>
                    <a:pt x="661" y="233"/>
                  </a:lnTo>
                  <a:lnTo>
                    <a:pt x="655" y="206"/>
                  </a:lnTo>
                  <a:lnTo>
                    <a:pt x="642" y="180"/>
                  </a:lnTo>
                  <a:lnTo>
                    <a:pt x="619" y="152"/>
                  </a:lnTo>
                  <a:lnTo>
                    <a:pt x="593" y="131"/>
                  </a:lnTo>
                  <a:lnTo>
                    <a:pt x="566" y="113"/>
                  </a:lnTo>
                  <a:lnTo>
                    <a:pt x="534" y="98"/>
                  </a:lnTo>
                  <a:lnTo>
                    <a:pt x="503" y="87"/>
                  </a:lnTo>
                  <a:lnTo>
                    <a:pt x="469" y="77"/>
                  </a:lnTo>
                  <a:lnTo>
                    <a:pt x="433" y="71"/>
                  </a:lnTo>
                  <a:lnTo>
                    <a:pt x="399" y="64"/>
                  </a:lnTo>
                  <a:lnTo>
                    <a:pt x="364" y="59"/>
                  </a:lnTo>
                  <a:lnTo>
                    <a:pt x="329" y="52"/>
                  </a:lnTo>
                  <a:lnTo>
                    <a:pt x="306" y="49"/>
                  </a:lnTo>
                  <a:close/>
                  <a:moveTo>
                    <a:pt x="265" y="0"/>
                  </a:moveTo>
                  <a:lnTo>
                    <a:pt x="274" y="0"/>
                  </a:lnTo>
                  <a:lnTo>
                    <a:pt x="321" y="11"/>
                  </a:lnTo>
                  <a:lnTo>
                    <a:pt x="368" y="18"/>
                  </a:lnTo>
                  <a:lnTo>
                    <a:pt x="416" y="26"/>
                  </a:lnTo>
                  <a:lnTo>
                    <a:pt x="464" y="35"/>
                  </a:lnTo>
                  <a:lnTo>
                    <a:pt x="509" y="47"/>
                  </a:lnTo>
                  <a:lnTo>
                    <a:pt x="555" y="63"/>
                  </a:lnTo>
                  <a:lnTo>
                    <a:pt x="581" y="76"/>
                  </a:lnTo>
                  <a:lnTo>
                    <a:pt x="608" y="90"/>
                  </a:lnTo>
                  <a:lnTo>
                    <a:pt x="632" y="109"/>
                  </a:lnTo>
                  <a:lnTo>
                    <a:pt x="655" y="130"/>
                  </a:lnTo>
                  <a:lnTo>
                    <a:pt x="673" y="152"/>
                  </a:lnTo>
                  <a:lnTo>
                    <a:pt x="687" y="178"/>
                  </a:lnTo>
                  <a:lnTo>
                    <a:pt x="698" y="206"/>
                  </a:lnTo>
                  <a:lnTo>
                    <a:pt x="703" y="236"/>
                  </a:lnTo>
                  <a:lnTo>
                    <a:pt x="702" y="265"/>
                  </a:lnTo>
                  <a:lnTo>
                    <a:pt x="697" y="292"/>
                  </a:lnTo>
                  <a:lnTo>
                    <a:pt x="686" y="320"/>
                  </a:lnTo>
                  <a:lnTo>
                    <a:pt x="670" y="345"/>
                  </a:lnTo>
                  <a:lnTo>
                    <a:pt x="652" y="365"/>
                  </a:lnTo>
                  <a:lnTo>
                    <a:pt x="630" y="384"/>
                  </a:lnTo>
                  <a:lnTo>
                    <a:pt x="604" y="396"/>
                  </a:lnTo>
                  <a:lnTo>
                    <a:pt x="579" y="401"/>
                  </a:lnTo>
                  <a:lnTo>
                    <a:pt x="556" y="401"/>
                  </a:lnTo>
                  <a:lnTo>
                    <a:pt x="536" y="396"/>
                  </a:lnTo>
                  <a:lnTo>
                    <a:pt x="519" y="385"/>
                  </a:lnTo>
                  <a:lnTo>
                    <a:pt x="503" y="369"/>
                  </a:lnTo>
                  <a:lnTo>
                    <a:pt x="490" y="352"/>
                  </a:lnTo>
                  <a:lnTo>
                    <a:pt x="490" y="351"/>
                  </a:lnTo>
                  <a:lnTo>
                    <a:pt x="483" y="364"/>
                  </a:lnTo>
                  <a:lnTo>
                    <a:pt x="471" y="389"/>
                  </a:lnTo>
                  <a:lnTo>
                    <a:pt x="458" y="414"/>
                  </a:lnTo>
                  <a:lnTo>
                    <a:pt x="443" y="436"/>
                  </a:lnTo>
                  <a:lnTo>
                    <a:pt x="424" y="456"/>
                  </a:lnTo>
                  <a:lnTo>
                    <a:pt x="401" y="473"/>
                  </a:lnTo>
                  <a:lnTo>
                    <a:pt x="392" y="475"/>
                  </a:lnTo>
                  <a:lnTo>
                    <a:pt x="382" y="474"/>
                  </a:lnTo>
                  <a:lnTo>
                    <a:pt x="376" y="468"/>
                  </a:lnTo>
                  <a:lnTo>
                    <a:pt x="371" y="460"/>
                  </a:lnTo>
                  <a:lnTo>
                    <a:pt x="367" y="445"/>
                  </a:lnTo>
                  <a:lnTo>
                    <a:pt x="364" y="428"/>
                  </a:lnTo>
                  <a:lnTo>
                    <a:pt x="361" y="409"/>
                  </a:lnTo>
                  <a:lnTo>
                    <a:pt x="357" y="390"/>
                  </a:lnTo>
                  <a:lnTo>
                    <a:pt x="354" y="371"/>
                  </a:lnTo>
                  <a:lnTo>
                    <a:pt x="347" y="354"/>
                  </a:lnTo>
                  <a:lnTo>
                    <a:pt x="339" y="338"/>
                  </a:lnTo>
                  <a:lnTo>
                    <a:pt x="329" y="326"/>
                  </a:lnTo>
                  <a:lnTo>
                    <a:pt x="317" y="318"/>
                  </a:lnTo>
                  <a:lnTo>
                    <a:pt x="317" y="325"/>
                  </a:lnTo>
                  <a:lnTo>
                    <a:pt x="312" y="362"/>
                  </a:lnTo>
                  <a:lnTo>
                    <a:pt x="306" y="381"/>
                  </a:lnTo>
                  <a:lnTo>
                    <a:pt x="299" y="400"/>
                  </a:lnTo>
                  <a:lnTo>
                    <a:pt x="291" y="415"/>
                  </a:lnTo>
                  <a:lnTo>
                    <a:pt x="280" y="428"/>
                  </a:lnTo>
                  <a:lnTo>
                    <a:pt x="267" y="439"/>
                  </a:lnTo>
                  <a:lnTo>
                    <a:pt x="251" y="444"/>
                  </a:lnTo>
                  <a:lnTo>
                    <a:pt x="233" y="444"/>
                  </a:lnTo>
                  <a:lnTo>
                    <a:pt x="216" y="439"/>
                  </a:lnTo>
                  <a:lnTo>
                    <a:pt x="204" y="430"/>
                  </a:lnTo>
                  <a:lnTo>
                    <a:pt x="194" y="418"/>
                  </a:lnTo>
                  <a:lnTo>
                    <a:pt x="186" y="402"/>
                  </a:lnTo>
                  <a:lnTo>
                    <a:pt x="179" y="384"/>
                  </a:lnTo>
                  <a:lnTo>
                    <a:pt x="170" y="350"/>
                  </a:lnTo>
                  <a:lnTo>
                    <a:pt x="166" y="365"/>
                  </a:lnTo>
                  <a:lnTo>
                    <a:pt x="160" y="379"/>
                  </a:lnTo>
                  <a:lnTo>
                    <a:pt x="149" y="390"/>
                  </a:lnTo>
                  <a:lnTo>
                    <a:pt x="136" y="400"/>
                  </a:lnTo>
                  <a:lnTo>
                    <a:pt x="119" y="403"/>
                  </a:lnTo>
                  <a:lnTo>
                    <a:pt x="98" y="402"/>
                  </a:lnTo>
                  <a:lnTo>
                    <a:pt x="79" y="396"/>
                  </a:lnTo>
                  <a:lnTo>
                    <a:pt x="60" y="384"/>
                  </a:lnTo>
                  <a:lnTo>
                    <a:pt x="45" y="368"/>
                  </a:lnTo>
                  <a:lnTo>
                    <a:pt x="31" y="351"/>
                  </a:lnTo>
                  <a:lnTo>
                    <a:pt x="21" y="331"/>
                  </a:lnTo>
                  <a:lnTo>
                    <a:pt x="13" y="313"/>
                  </a:lnTo>
                  <a:lnTo>
                    <a:pt x="4" y="280"/>
                  </a:lnTo>
                  <a:lnTo>
                    <a:pt x="0" y="246"/>
                  </a:lnTo>
                  <a:lnTo>
                    <a:pt x="1" y="212"/>
                  </a:lnTo>
                  <a:lnTo>
                    <a:pt x="8" y="180"/>
                  </a:lnTo>
                  <a:lnTo>
                    <a:pt x="18" y="147"/>
                  </a:lnTo>
                  <a:lnTo>
                    <a:pt x="35" y="118"/>
                  </a:lnTo>
                  <a:lnTo>
                    <a:pt x="56" y="90"/>
                  </a:lnTo>
                  <a:lnTo>
                    <a:pt x="85" y="66"/>
                  </a:lnTo>
                  <a:lnTo>
                    <a:pt x="117" y="45"/>
                  </a:lnTo>
                  <a:lnTo>
                    <a:pt x="151" y="29"/>
                  </a:lnTo>
                  <a:lnTo>
                    <a:pt x="186" y="18"/>
                  </a:lnTo>
                  <a:lnTo>
                    <a:pt x="223" y="11"/>
                  </a:lnTo>
                  <a:lnTo>
                    <a:pt x="253" y="8"/>
                  </a:lnTo>
                  <a:lnTo>
                    <a:pt x="257" y="3"/>
                  </a:lnTo>
                  <a:lnTo>
                    <a:pt x="26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 name="Freeform 35"/>
            <p:cNvSpPr>
              <a:spLocks/>
            </p:cNvSpPr>
            <p:nvPr/>
          </p:nvSpPr>
          <p:spPr bwMode="auto">
            <a:xfrm>
              <a:off x="3721" y="1792"/>
              <a:ext cx="584" cy="335"/>
            </a:xfrm>
            <a:custGeom>
              <a:avLst/>
              <a:gdLst/>
              <a:ahLst/>
              <a:cxnLst>
                <a:cxn ang="0">
                  <a:pos x="565" y="0"/>
                </a:cxn>
                <a:cxn ang="0">
                  <a:pos x="580" y="7"/>
                </a:cxn>
                <a:cxn ang="0">
                  <a:pos x="583" y="24"/>
                </a:cxn>
                <a:cxn ang="0">
                  <a:pos x="563" y="82"/>
                </a:cxn>
                <a:cxn ang="0">
                  <a:pos x="544" y="142"/>
                </a:cxn>
                <a:cxn ang="0">
                  <a:pos x="519" y="200"/>
                </a:cxn>
                <a:cxn ang="0">
                  <a:pos x="487" y="254"/>
                </a:cxn>
                <a:cxn ang="0">
                  <a:pos x="448" y="295"/>
                </a:cxn>
                <a:cxn ang="0">
                  <a:pos x="397" y="324"/>
                </a:cxn>
                <a:cxn ang="0">
                  <a:pos x="332" y="335"/>
                </a:cxn>
                <a:cxn ang="0">
                  <a:pos x="253" y="327"/>
                </a:cxn>
                <a:cxn ang="0">
                  <a:pos x="178" y="305"/>
                </a:cxn>
                <a:cxn ang="0">
                  <a:pos x="110" y="265"/>
                </a:cxn>
                <a:cxn ang="0">
                  <a:pos x="57" y="214"/>
                </a:cxn>
                <a:cxn ang="0">
                  <a:pos x="20" y="157"/>
                </a:cxn>
                <a:cxn ang="0">
                  <a:pos x="0" y="91"/>
                </a:cxn>
                <a:cxn ang="0">
                  <a:pos x="7" y="23"/>
                </a:cxn>
                <a:cxn ang="0">
                  <a:pos x="20" y="10"/>
                </a:cxn>
                <a:cxn ang="0">
                  <a:pos x="37" y="11"/>
                </a:cxn>
                <a:cxn ang="0">
                  <a:pos x="47" y="24"/>
                </a:cxn>
                <a:cxn ang="0">
                  <a:pos x="41" y="68"/>
                </a:cxn>
                <a:cxn ang="0">
                  <a:pos x="54" y="133"/>
                </a:cxn>
                <a:cxn ang="0">
                  <a:pos x="91" y="191"/>
                </a:cxn>
                <a:cxn ang="0">
                  <a:pos x="140" y="237"/>
                </a:cxn>
                <a:cxn ang="0">
                  <a:pos x="208" y="273"/>
                </a:cxn>
                <a:cxn ang="0">
                  <a:pos x="286" y="294"/>
                </a:cxn>
                <a:cxn ang="0">
                  <a:pos x="363" y="292"/>
                </a:cxn>
                <a:cxn ang="0">
                  <a:pos x="417" y="269"/>
                </a:cxn>
                <a:cxn ang="0">
                  <a:pos x="457" y="230"/>
                </a:cxn>
                <a:cxn ang="0">
                  <a:pos x="486" y="180"/>
                </a:cxn>
                <a:cxn ang="0">
                  <a:pos x="508" y="124"/>
                </a:cxn>
                <a:cxn ang="0">
                  <a:pos x="525" y="66"/>
                </a:cxn>
                <a:cxn ang="0">
                  <a:pos x="542" y="13"/>
                </a:cxn>
                <a:cxn ang="0">
                  <a:pos x="555" y="0"/>
                </a:cxn>
              </a:cxnLst>
              <a:rect l="0" t="0" r="r" b="b"/>
              <a:pathLst>
                <a:path w="584" h="335">
                  <a:moveTo>
                    <a:pt x="555" y="0"/>
                  </a:moveTo>
                  <a:lnTo>
                    <a:pt x="565" y="0"/>
                  </a:lnTo>
                  <a:lnTo>
                    <a:pt x="574" y="1"/>
                  </a:lnTo>
                  <a:lnTo>
                    <a:pt x="580" y="7"/>
                  </a:lnTo>
                  <a:lnTo>
                    <a:pt x="584" y="15"/>
                  </a:lnTo>
                  <a:lnTo>
                    <a:pt x="583" y="24"/>
                  </a:lnTo>
                  <a:lnTo>
                    <a:pt x="574" y="52"/>
                  </a:lnTo>
                  <a:lnTo>
                    <a:pt x="563" y="82"/>
                  </a:lnTo>
                  <a:lnTo>
                    <a:pt x="554" y="112"/>
                  </a:lnTo>
                  <a:lnTo>
                    <a:pt x="544" y="142"/>
                  </a:lnTo>
                  <a:lnTo>
                    <a:pt x="532" y="171"/>
                  </a:lnTo>
                  <a:lnTo>
                    <a:pt x="519" y="200"/>
                  </a:lnTo>
                  <a:lnTo>
                    <a:pt x="504" y="227"/>
                  </a:lnTo>
                  <a:lnTo>
                    <a:pt x="487" y="254"/>
                  </a:lnTo>
                  <a:lnTo>
                    <a:pt x="469" y="276"/>
                  </a:lnTo>
                  <a:lnTo>
                    <a:pt x="448" y="295"/>
                  </a:lnTo>
                  <a:lnTo>
                    <a:pt x="424" y="312"/>
                  </a:lnTo>
                  <a:lnTo>
                    <a:pt x="397" y="324"/>
                  </a:lnTo>
                  <a:lnTo>
                    <a:pt x="366" y="332"/>
                  </a:lnTo>
                  <a:lnTo>
                    <a:pt x="332" y="335"/>
                  </a:lnTo>
                  <a:lnTo>
                    <a:pt x="292" y="333"/>
                  </a:lnTo>
                  <a:lnTo>
                    <a:pt x="253" y="327"/>
                  </a:lnTo>
                  <a:lnTo>
                    <a:pt x="215" y="318"/>
                  </a:lnTo>
                  <a:lnTo>
                    <a:pt x="178" y="305"/>
                  </a:lnTo>
                  <a:lnTo>
                    <a:pt x="143" y="286"/>
                  </a:lnTo>
                  <a:lnTo>
                    <a:pt x="110" y="265"/>
                  </a:lnTo>
                  <a:lnTo>
                    <a:pt x="80" y="239"/>
                  </a:lnTo>
                  <a:lnTo>
                    <a:pt x="57" y="214"/>
                  </a:lnTo>
                  <a:lnTo>
                    <a:pt x="37" y="185"/>
                  </a:lnTo>
                  <a:lnTo>
                    <a:pt x="20" y="157"/>
                  </a:lnTo>
                  <a:lnTo>
                    <a:pt x="7" y="124"/>
                  </a:lnTo>
                  <a:lnTo>
                    <a:pt x="0" y="91"/>
                  </a:lnTo>
                  <a:lnTo>
                    <a:pt x="0" y="57"/>
                  </a:lnTo>
                  <a:lnTo>
                    <a:pt x="7" y="23"/>
                  </a:lnTo>
                  <a:lnTo>
                    <a:pt x="12" y="14"/>
                  </a:lnTo>
                  <a:lnTo>
                    <a:pt x="20" y="10"/>
                  </a:lnTo>
                  <a:lnTo>
                    <a:pt x="28" y="9"/>
                  </a:lnTo>
                  <a:lnTo>
                    <a:pt x="37" y="11"/>
                  </a:lnTo>
                  <a:lnTo>
                    <a:pt x="43" y="17"/>
                  </a:lnTo>
                  <a:lnTo>
                    <a:pt x="47" y="24"/>
                  </a:lnTo>
                  <a:lnTo>
                    <a:pt x="46" y="34"/>
                  </a:lnTo>
                  <a:lnTo>
                    <a:pt x="41" y="68"/>
                  </a:lnTo>
                  <a:lnTo>
                    <a:pt x="43" y="100"/>
                  </a:lnTo>
                  <a:lnTo>
                    <a:pt x="54" y="133"/>
                  </a:lnTo>
                  <a:lnTo>
                    <a:pt x="70" y="163"/>
                  </a:lnTo>
                  <a:lnTo>
                    <a:pt x="91" y="191"/>
                  </a:lnTo>
                  <a:lnTo>
                    <a:pt x="114" y="216"/>
                  </a:lnTo>
                  <a:lnTo>
                    <a:pt x="140" y="237"/>
                  </a:lnTo>
                  <a:lnTo>
                    <a:pt x="173" y="256"/>
                  </a:lnTo>
                  <a:lnTo>
                    <a:pt x="208" y="273"/>
                  </a:lnTo>
                  <a:lnTo>
                    <a:pt x="246" y="285"/>
                  </a:lnTo>
                  <a:lnTo>
                    <a:pt x="286" y="294"/>
                  </a:lnTo>
                  <a:lnTo>
                    <a:pt x="325" y="295"/>
                  </a:lnTo>
                  <a:lnTo>
                    <a:pt x="363" y="292"/>
                  </a:lnTo>
                  <a:lnTo>
                    <a:pt x="392" y="282"/>
                  </a:lnTo>
                  <a:lnTo>
                    <a:pt x="417" y="269"/>
                  </a:lnTo>
                  <a:lnTo>
                    <a:pt x="438" y="251"/>
                  </a:lnTo>
                  <a:lnTo>
                    <a:pt x="457" y="230"/>
                  </a:lnTo>
                  <a:lnTo>
                    <a:pt x="473" y="206"/>
                  </a:lnTo>
                  <a:lnTo>
                    <a:pt x="486" y="180"/>
                  </a:lnTo>
                  <a:lnTo>
                    <a:pt x="498" y="153"/>
                  </a:lnTo>
                  <a:lnTo>
                    <a:pt x="508" y="124"/>
                  </a:lnTo>
                  <a:lnTo>
                    <a:pt x="517" y="95"/>
                  </a:lnTo>
                  <a:lnTo>
                    <a:pt x="525" y="66"/>
                  </a:lnTo>
                  <a:lnTo>
                    <a:pt x="534" y="39"/>
                  </a:lnTo>
                  <a:lnTo>
                    <a:pt x="542" y="13"/>
                  </a:lnTo>
                  <a:lnTo>
                    <a:pt x="548" y="5"/>
                  </a:lnTo>
                  <a:lnTo>
                    <a:pt x="5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 name="Freeform 36"/>
            <p:cNvSpPr>
              <a:spLocks/>
            </p:cNvSpPr>
            <p:nvPr/>
          </p:nvSpPr>
          <p:spPr bwMode="auto">
            <a:xfrm>
              <a:off x="3850" y="1217"/>
              <a:ext cx="318" cy="400"/>
            </a:xfrm>
            <a:custGeom>
              <a:avLst/>
              <a:gdLst/>
              <a:ahLst/>
              <a:cxnLst>
                <a:cxn ang="0">
                  <a:pos x="141" y="0"/>
                </a:cxn>
                <a:cxn ang="0">
                  <a:pos x="151" y="15"/>
                </a:cxn>
                <a:cxn ang="0">
                  <a:pos x="163" y="34"/>
                </a:cxn>
                <a:cxn ang="0">
                  <a:pos x="179" y="53"/>
                </a:cxn>
                <a:cxn ang="0">
                  <a:pos x="196" y="73"/>
                </a:cxn>
                <a:cxn ang="0">
                  <a:pos x="213" y="95"/>
                </a:cxn>
                <a:cxn ang="0">
                  <a:pos x="250" y="140"/>
                </a:cxn>
                <a:cxn ang="0">
                  <a:pos x="267" y="163"/>
                </a:cxn>
                <a:cxn ang="0">
                  <a:pos x="282" y="187"/>
                </a:cxn>
                <a:cxn ang="0">
                  <a:pos x="297" y="210"/>
                </a:cxn>
                <a:cxn ang="0">
                  <a:pos x="307" y="234"/>
                </a:cxn>
                <a:cxn ang="0">
                  <a:pos x="315" y="258"/>
                </a:cxn>
                <a:cxn ang="0">
                  <a:pos x="318" y="280"/>
                </a:cxn>
                <a:cxn ang="0">
                  <a:pos x="316" y="301"/>
                </a:cxn>
                <a:cxn ang="0">
                  <a:pos x="310" y="322"/>
                </a:cxn>
                <a:cxn ang="0">
                  <a:pos x="298" y="340"/>
                </a:cxn>
                <a:cxn ang="0">
                  <a:pos x="280" y="358"/>
                </a:cxn>
                <a:cxn ang="0">
                  <a:pos x="254" y="374"/>
                </a:cxn>
                <a:cxn ang="0">
                  <a:pos x="220" y="389"/>
                </a:cxn>
                <a:cxn ang="0">
                  <a:pos x="187" y="398"/>
                </a:cxn>
                <a:cxn ang="0">
                  <a:pos x="154" y="400"/>
                </a:cxn>
                <a:cxn ang="0">
                  <a:pos x="124" y="398"/>
                </a:cxn>
                <a:cxn ang="0">
                  <a:pos x="94" y="391"/>
                </a:cxn>
                <a:cxn ang="0">
                  <a:pos x="68" y="379"/>
                </a:cxn>
                <a:cxn ang="0">
                  <a:pos x="44" y="365"/>
                </a:cxn>
                <a:cxn ang="0">
                  <a:pos x="24" y="347"/>
                </a:cxn>
                <a:cxn ang="0">
                  <a:pos x="10" y="324"/>
                </a:cxn>
                <a:cxn ang="0">
                  <a:pos x="1" y="300"/>
                </a:cxn>
                <a:cxn ang="0">
                  <a:pos x="0" y="273"/>
                </a:cxn>
                <a:cxn ang="0">
                  <a:pos x="5" y="245"/>
                </a:cxn>
                <a:cxn ang="0">
                  <a:pos x="18" y="214"/>
                </a:cxn>
                <a:cxn ang="0">
                  <a:pos x="41" y="176"/>
                </a:cxn>
                <a:cxn ang="0">
                  <a:pos x="66" y="140"/>
                </a:cxn>
                <a:cxn ang="0">
                  <a:pos x="91" y="104"/>
                </a:cxn>
                <a:cxn ang="0">
                  <a:pos x="113" y="66"/>
                </a:cxn>
                <a:cxn ang="0">
                  <a:pos x="134" y="26"/>
                </a:cxn>
                <a:cxn ang="0">
                  <a:pos x="141" y="0"/>
                </a:cxn>
              </a:cxnLst>
              <a:rect l="0" t="0" r="r" b="b"/>
              <a:pathLst>
                <a:path w="318" h="400">
                  <a:moveTo>
                    <a:pt x="141" y="0"/>
                  </a:moveTo>
                  <a:lnTo>
                    <a:pt x="151" y="15"/>
                  </a:lnTo>
                  <a:lnTo>
                    <a:pt x="163" y="34"/>
                  </a:lnTo>
                  <a:lnTo>
                    <a:pt x="179" y="53"/>
                  </a:lnTo>
                  <a:lnTo>
                    <a:pt x="196" y="73"/>
                  </a:lnTo>
                  <a:lnTo>
                    <a:pt x="213" y="95"/>
                  </a:lnTo>
                  <a:lnTo>
                    <a:pt x="250" y="140"/>
                  </a:lnTo>
                  <a:lnTo>
                    <a:pt x="267" y="163"/>
                  </a:lnTo>
                  <a:lnTo>
                    <a:pt x="282" y="187"/>
                  </a:lnTo>
                  <a:lnTo>
                    <a:pt x="297" y="210"/>
                  </a:lnTo>
                  <a:lnTo>
                    <a:pt x="307" y="234"/>
                  </a:lnTo>
                  <a:lnTo>
                    <a:pt x="315" y="258"/>
                  </a:lnTo>
                  <a:lnTo>
                    <a:pt x="318" y="280"/>
                  </a:lnTo>
                  <a:lnTo>
                    <a:pt x="316" y="301"/>
                  </a:lnTo>
                  <a:lnTo>
                    <a:pt x="310" y="322"/>
                  </a:lnTo>
                  <a:lnTo>
                    <a:pt x="298" y="340"/>
                  </a:lnTo>
                  <a:lnTo>
                    <a:pt x="280" y="358"/>
                  </a:lnTo>
                  <a:lnTo>
                    <a:pt x="254" y="374"/>
                  </a:lnTo>
                  <a:lnTo>
                    <a:pt x="220" y="389"/>
                  </a:lnTo>
                  <a:lnTo>
                    <a:pt x="187" y="398"/>
                  </a:lnTo>
                  <a:lnTo>
                    <a:pt x="154" y="400"/>
                  </a:lnTo>
                  <a:lnTo>
                    <a:pt x="124" y="398"/>
                  </a:lnTo>
                  <a:lnTo>
                    <a:pt x="94" y="391"/>
                  </a:lnTo>
                  <a:lnTo>
                    <a:pt x="68" y="379"/>
                  </a:lnTo>
                  <a:lnTo>
                    <a:pt x="44" y="365"/>
                  </a:lnTo>
                  <a:lnTo>
                    <a:pt x="24" y="347"/>
                  </a:lnTo>
                  <a:lnTo>
                    <a:pt x="10" y="324"/>
                  </a:lnTo>
                  <a:lnTo>
                    <a:pt x="1" y="300"/>
                  </a:lnTo>
                  <a:lnTo>
                    <a:pt x="0" y="273"/>
                  </a:lnTo>
                  <a:lnTo>
                    <a:pt x="5" y="245"/>
                  </a:lnTo>
                  <a:lnTo>
                    <a:pt x="18" y="214"/>
                  </a:lnTo>
                  <a:lnTo>
                    <a:pt x="41" y="176"/>
                  </a:lnTo>
                  <a:lnTo>
                    <a:pt x="66" y="140"/>
                  </a:lnTo>
                  <a:lnTo>
                    <a:pt x="91" y="104"/>
                  </a:lnTo>
                  <a:lnTo>
                    <a:pt x="113" y="66"/>
                  </a:lnTo>
                  <a:lnTo>
                    <a:pt x="134" y="26"/>
                  </a:lnTo>
                  <a:lnTo>
                    <a:pt x="14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2" name="Freeform 37"/>
            <p:cNvSpPr>
              <a:spLocks noEditPoints="1"/>
            </p:cNvSpPr>
            <p:nvPr/>
          </p:nvSpPr>
          <p:spPr bwMode="auto">
            <a:xfrm>
              <a:off x="3829" y="1196"/>
              <a:ext cx="361" cy="440"/>
            </a:xfrm>
            <a:custGeom>
              <a:avLst/>
              <a:gdLst/>
              <a:ahLst/>
              <a:cxnLst>
                <a:cxn ang="0">
                  <a:pos x="145" y="110"/>
                </a:cxn>
                <a:cxn ang="0">
                  <a:pos x="68" y="228"/>
                </a:cxn>
                <a:cxn ang="0">
                  <a:pos x="48" y="266"/>
                </a:cxn>
                <a:cxn ang="0">
                  <a:pos x="40" y="305"/>
                </a:cxn>
                <a:cxn ang="0">
                  <a:pos x="55" y="345"/>
                </a:cxn>
                <a:cxn ang="0">
                  <a:pos x="94" y="381"/>
                </a:cxn>
                <a:cxn ang="0">
                  <a:pos x="146" y="399"/>
                </a:cxn>
                <a:cxn ang="0">
                  <a:pos x="204" y="400"/>
                </a:cxn>
                <a:cxn ang="0">
                  <a:pos x="258" y="385"/>
                </a:cxn>
                <a:cxn ang="0">
                  <a:pos x="301" y="352"/>
                </a:cxn>
                <a:cxn ang="0">
                  <a:pos x="318" y="314"/>
                </a:cxn>
                <a:cxn ang="0">
                  <a:pos x="314" y="273"/>
                </a:cxn>
                <a:cxn ang="0">
                  <a:pos x="296" y="233"/>
                </a:cxn>
                <a:cxn ang="0">
                  <a:pos x="260" y="180"/>
                </a:cxn>
                <a:cxn ang="0">
                  <a:pos x="169" y="68"/>
                </a:cxn>
                <a:cxn ang="0">
                  <a:pos x="174" y="2"/>
                </a:cxn>
                <a:cxn ang="0">
                  <a:pos x="191" y="28"/>
                </a:cxn>
                <a:cxn ang="0">
                  <a:pos x="221" y="69"/>
                </a:cxn>
                <a:cxn ang="0">
                  <a:pos x="258" y="115"/>
                </a:cxn>
                <a:cxn ang="0">
                  <a:pos x="296" y="165"/>
                </a:cxn>
                <a:cxn ang="0">
                  <a:pos x="328" y="214"/>
                </a:cxn>
                <a:cxn ang="0">
                  <a:pos x="352" y="266"/>
                </a:cxn>
                <a:cxn ang="0">
                  <a:pos x="361" y="314"/>
                </a:cxn>
                <a:cxn ang="0">
                  <a:pos x="349" y="358"/>
                </a:cxn>
                <a:cxn ang="0">
                  <a:pos x="313" y="398"/>
                </a:cxn>
                <a:cxn ang="0">
                  <a:pos x="259" y="424"/>
                </a:cxn>
                <a:cxn ang="0">
                  <a:pos x="205" y="437"/>
                </a:cxn>
                <a:cxn ang="0">
                  <a:pos x="149" y="440"/>
                </a:cxn>
                <a:cxn ang="0">
                  <a:pos x="94" y="429"/>
                </a:cxn>
                <a:cxn ang="0">
                  <a:pos x="48" y="403"/>
                </a:cxn>
                <a:cxn ang="0">
                  <a:pos x="14" y="358"/>
                </a:cxn>
                <a:cxn ang="0">
                  <a:pos x="0" y="305"/>
                </a:cxn>
                <a:cxn ang="0">
                  <a:pos x="9" y="250"/>
                </a:cxn>
                <a:cxn ang="0">
                  <a:pos x="52" y="178"/>
                </a:cxn>
                <a:cxn ang="0">
                  <a:pos x="112" y="85"/>
                </a:cxn>
                <a:cxn ang="0">
                  <a:pos x="145" y="30"/>
                </a:cxn>
                <a:cxn ang="0">
                  <a:pos x="144" y="13"/>
                </a:cxn>
                <a:cxn ang="0">
                  <a:pos x="157" y="1"/>
                </a:cxn>
              </a:cxnLst>
              <a:rect l="0" t="0" r="r" b="b"/>
              <a:pathLst>
                <a:path w="361" h="440">
                  <a:moveTo>
                    <a:pt x="169" y="68"/>
                  </a:moveTo>
                  <a:lnTo>
                    <a:pt x="145" y="110"/>
                  </a:lnTo>
                  <a:lnTo>
                    <a:pt x="79" y="209"/>
                  </a:lnTo>
                  <a:lnTo>
                    <a:pt x="68" y="228"/>
                  </a:lnTo>
                  <a:lnTo>
                    <a:pt x="57" y="246"/>
                  </a:lnTo>
                  <a:lnTo>
                    <a:pt x="48" y="266"/>
                  </a:lnTo>
                  <a:lnTo>
                    <a:pt x="43" y="285"/>
                  </a:lnTo>
                  <a:lnTo>
                    <a:pt x="40" y="305"/>
                  </a:lnTo>
                  <a:lnTo>
                    <a:pt x="44" y="326"/>
                  </a:lnTo>
                  <a:lnTo>
                    <a:pt x="55" y="345"/>
                  </a:lnTo>
                  <a:lnTo>
                    <a:pt x="73" y="365"/>
                  </a:lnTo>
                  <a:lnTo>
                    <a:pt x="94" y="381"/>
                  </a:lnTo>
                  <a:lnTo>
                    <a:pt x="119" y="393"/>
                  </a:lnTo>
                  <a:lnTo>
                    <a:pt x="146" y="399"/>
                  </a:lnTo>
                  <a:lnTo>
                    <a:pt x="175" y="402"/>
                  </a:lnTo>
                  <a:lnTo>
                    <a:pt x="204" y="400"/>
                  </a:lnTo>
                  <a:lnTo>
                    <a:pt x="231" y="394"/>
                  </a:lnTo>
                  <a:lnTo>
                    <a:pt x="258" y="385"/>
                  </a:lnTo>
                  <a:lnTo>
                    <a:pt x="281" y="370"/>
                  </a:lnTo>
                  <a:lnTo>
                    <a:pt x="301" y="352"/>
                  </a:lnTo>
                  <a:lnTo>
                    <a:pt x="313" y="334"/>
                  </a:lnTo>
                  <a:lnTo>
                    <a:pt x="318" y="314"/>
                  </a:lnTo>
                  <a:lnTo>
                    <a:pt x="318" y="294"/>
                  </a:lnTo>
                  <a:lnTo>
                    <a:pt x="314" y="273"/>
                  </a:lnTo>
                  <a:lnTo>
                    <a:pt x="306" y="252"/>
                  </a:lnTo>
                  <a:lnTo>
                    <a:pt x="296" y="233"/>
                  </a:lnTo>
                  <a:lnTo>
                    <a:pt x="272" y="196"/>
                  </a:lnTo>
                  <a:lnTo>
                    <a:pt x="260" y="180"/>
                  </a:lnTo>
                  <a:lnTo>
                    <a:pt x="170" y="70"/>
                  </a:lnTo>
                  <a:lnTo>
                    <a:pt x="169" y="68"/>
                  </a:lnTo>
                  <a:close/>
                  <a:moveTo>
                    <a:pt x="166" y="0"/>
                  </a:moveTo>
                  <a:lnTo>
                    <a:pt x="174" y="2"/>
                  </a:lnTo>
                  <a:lnTo>
                    <a:pt x="180" y="10"/>
                  </a:lnTo>
                  <a:lnTo>
                    <a:pt x="191" y="28"/>
                  </a:lnTo>
                  <a:lnTo>
                    <a:pt x="205" y="48"/>
                  </a:lnTo>
                  <a:lnTo>
                    <a:pt x="221" y="69"/>
                  </a:lnTo>
                  <a:lnTo>
                    <a:pt x="239" y="91"/>
                  </a:lnTo>
                  <a:lnTo>
                    <a:pt x="258" y="115"/>
                  </a:lnTo>
                  <a:lnTo>
                    <a:pt x="277" y="140"/>
                  </a:lnTo>
                  <a:lnTo>
                    <a:pt x="296" y="165"/>
                  </a:lnTo>
                  <a:lnTo>
                    <a:pt x="313" y="190"/>
                  </a:lnTo>
                  <a:lnTo>
                    <a:pt x="328" y="214"/>
                  </a:lnTo>
                  <a:lnTo>
                    <a:pt x="341" y="241"/>
                  </a:lnTo>
                  <a:lnTo>
                    <a:pt x="352" y="266"/>
                  </a:lnTo>
                  <a:lnTo>
                    <a:pt x="358" y="290"/>
                  </a:lnTo>
                  <a:lnTo>
                    <a:pt x="361" y="314"/>
                  </a:lnTo>
                  <a:lnTo>
                    <a:pt x="358" y="338"/>
                  </a:lnTo>
                  <a:lnTo>
                    <a:pt x="349" y="358"/>
                  </a:lnTo>
                  <a:lnTo>
                    <a:pt x="335" y="379"/>
                  </a:lnTo>
                  <a:lnTo>
                    <a:pt x="313" y="398"/>
                  </a:lnTo>
                  <a:lnTo>
                    <a:pt x="282" y="415"/>
                  </a:lnTo>
                  <a:lnTo>
                    <a:pt x="259" y="424"/>
                  </a:lnTo>
                  <a:lnTo>
                    <a:pt x="233" y="432"/>
                  </a:lnTo>
                  <a:lnTo>
                    <a:pt x="205" y="437"/>
                  </a:lnTo>
                  <a:lnTo>
                    <a:pt x="176" y="440"/>
                  </a:lnTo>
                  <a:lnTo>
                    <a:pt x="149" y="440"/>
                  </a:lnTo>
                  <a:lnTo>
                    <a:pt x="121" y="436"/>
                  </a:lnTo>
                  <a:lnTo>
                    <a:pt x="94" y="429"/>
                  </a:lnTo>
                  <a:lnTo>
                    <a:pt x="70" y="417"/>
                  </a:lnTo>
                  <a:lnTo>
                    <a:pt x="48" y="403"/>
                  </a:lnTo>
                  <a:lnTo>
                    <a:pt x="28" y="383"/>
                  </a:lnTo>
                  <a:lnTo>
                    <a:pt x="14" y="358"/>
                  </a:lnTo>
                  <a:lnTo>
                    <a:pt x="5" y="332"/>
                  </a:lnTo>
                  <a:lnTo>
                    <a:pt x="0" y="305"/>
                  </a:lnTo>
                  <a:lnTo>
                    <a:pt x="2" y="277"/>
                  </a:lnTo>
                  <a:lnTo>
                    <a:pt x="9" y="250"/>
                  </a:lnTo>
                  <a:lnTo>
                    <a:pt x="22" y="225"/>
                  </a:lnTo>
                  <a:lnTo>
                    <a:pt x="52" y="178"/>
                  </a:lnTo>
                  <a:lnTo>
                    <a:pt x="82" y="132"/>
                  </a:lnTo>
                  <a:lnTo>
                    <a:pt x="112" y="85"/>
                  </a:lnTo>
                  <a:lnTo>
                    <a:pt x="138" y="36"/>
                  </a:lnTo>
                  <a:lnTo>
                    <a:pt x="145" y="30"/>
                  </a:lnTo>
                  <a:lnTo>
                    <a:pt x="142" y="22"/>
                  </a:lnTo>
                  <a:lnTo>
                    <a:pt x="144" y="13"/>
                  </a:lnTo>
                  <a:lnTo>
                    <a:pt x="149" y="5"/>
                  </a:lnTo>
                  <a:lnTo>
                    <a:pt x="157" y="1"/>
                  </a:lnTo>
                  <a:lnTo>
                    <a:pt x="16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 name="Freeform 38"/>
            <p:cNvSpPr>
              <a:spLocks/>
            </p:cNvSpPr>
            <p:nvPr/>
          </p:nvSpPr>
          <p:spPr bwMode="auto">
            <a:xfrm>
              <a:off x="3919" y="1365"/>
              <a:ext cx="47" cy="42"/>
            </a:xfrm>
            <a:custGeom>
              <a:avLst/>
              <a:gdLst/>
              <a:ahLst/>
              <a:cxnLst>
                <a:cxn ang="0">
                  <a:pos x="21" y="0"/>
                </a:cxn>
                <a:cxn ang="0">
                  <a:pos x="27" y="0"/>
                </a:cxn>
                <a:cxn ang="0">
                  <a:pos x="37" y="2"/>
                </a:cxn>
                <a:cxn ang="0">
                  <a:pos x="44" y="10"/>
                </a:cxn>
                <a:cxn ang="0">
                  <a:pos x="47" y="21"/>
                </a:cxn>
                <a:cxn ang="0">
                  <a:pos x="44" y="31"/>
                </a:cxn>
                <a:cxn ang="0">
                  <a:pos x="37" y="39"/>
                </a:cxn>
                <a:cxn ang="0">
                  <a:pos x="27" y="42"/>
                </a:cxn>
                <a:cxn ang="0">
                  <a:pos x="21" y="42"/>
                </a:cxn>
                <a:cxn ang="0">
                  <a:pos x="10" y="39"/>
                </a:cxn>
                <a:cxn ang="0">
                  <a:pos x="3" y="31"/>
                </a:cxn>
                <a:cxn ang="0">
                  <a:pos x="0" y="21"/>
                </a:cxn>
                <a:cxn ang="0">
                  <a:pos x="3" y="10"/>
                </a:cxn>
                <a:cxn ang="0">
                  <a:pos x="10" y="2"/>
                </a:cxn>
                <a:cxn ang="0">
                  <a:pos x="21" y="0"/>
                </a:cxn>
              </a:cxnLst>
              <a:rect l="0" t="0" r="r" b="b"/>
              <a:pathLst>
                <a:path w="47" h="42">
                  <a:moveTo>
                    <a:pt x="21" y="0"/>
                  </a:moveTo>
                  <a:lnTo>
                    <a:pt x="27" y="0"/>
                  </a:lnTo>
                  <a:lnTo>
                    <a:pt x="37" y="2"/>
                  </a:lnTo>
                  <a:lnTo>
                    <a:pt x="44" y="10"/>
                  </a:lnTo>
                  <a:lnTo>
                    <a:pt x="47" y="21"/>
                  </a:lnTo>
                  <a:lnTo>
                    <a:pt x="44" y="31"/>
                  </a:lnTo>
                  <a:lnTo>
                    <a:pt x="37" y="39"/>
                  </a:lnTo>
                  <a:lnTo>
                    <a:pt x="27" y="42"/>
                  </a:lnTo>
                  <a:lnTo>
                    <a:pt x="21" y="42"/>
                  </a:lnTo>
                  <a:lnTo>
                    <a:pt x="10" y="39"/>
                  </a:lnTo>
                  <a:lnTo>
                    <a:pt x="3" y="31"/>
                  </a:lnTo>
                  <a:lnTo>
                    <a:pt x="0" y="21"/>
                  </a:lnTo>
                  <a:lnTo>
                    <a:pt x="3" y="10"/>
                  </a:lnTo>
                  <a:lnTo>
                    <a:pt x="10"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 name="Freeform 39"/>
            <p:cNvSpPr>
              <a:spLocks/>
            </p:cNvSpPr>
            <p:nvPr/>
          </p:nvSpPr>
          <p:spPr bwMode="auto">
            <a:xfrm>
              <a:off x="3971" y="1384"/>
              <a:ext cx="40" cy="41"/>
            </a:xfrm>
            <a:custGeom>
              <a:avLst/>
              <a:gdLst/>
              <a:ahLst/>
              <a:cxnLst>
                <a:cxn ang="0">
                  <a:pos x="20" y="0"/>
                </a:cxn>
                <a:cxn ang="0">
                  <a:pos x="30" y="3"/>
                </a:cxn>
                <a:cxn ang="0">
                  <a:pos x="37" y="8"/>
                </a:cxn>
                <a:cxn ang="0">
                  <a:pos x="40" y="16"/>
                </a:cxn>
                <a:cxn ang="0">
                  <a:pos x="40" y="25"/>
                </a:cxn>
                <a:cxn ang="0">
                  <a:pos x="37" y="33"/>
                </a:cxn>
                <a:cxn ang="0">
                  <a:pos x="30" y="38"/>
                </a:cxn>
                <a:cxn ang="0">
                  <a:pos x="20" y="41"/>
                </a:cxn>
                <a:cxn ang="0">
                  <a:pos x="11" y="38"/>
                </a:cxn>
                <a:cxn ang="0">
                  <a:pos x="4" y="33"/>
                </a:cxn>
                <a:cxn ang="0">
                  <a:pos x="0" y="25"/>
                </a:cxn>
                <a:cxn ang="0">
                  <a:pos x="0" y="16"/>
                </a:cxn>
                <a:cxn ang="0">
                  <a:pos x="4" y="8"/>
                </a:cxn>
                <a:cxn ang="0">
                  <a:pos x="11" y="3"/>
                </a:cxn>
                <a:cxn ang="0">
                  <a:pos x="20" y="0"/>
                </a:cxn>
              </a:cxnLst>
              <a:rect l="0" t="0" r="r" b="b"/>
              <a:pathLst>
                <a:path w="40" h="41">
                  <a:moveTo>
                    <a:pt x="20" y="0"/>
                  </a:moveTo>
                  <a:lnTo>
                    <a:pt x="30" y="3"/>
                  </a:lnTo>
                  <a:lnTo>
                    <a:pt x="37" y="8"/>
                  </a:lnTo>
                  <a:lnTo>
                    <a:pt x="40" y="16"/>
                  </a:lnTo>
                  <a:lnTo>
                    <a:pt x="40" y="25"/>
                  </a:lnTo>
                  <a:lnTo>
                    <a:pt x="37" y="33"/>
                  </a:lnTo>
                  <a:lnTo>
                    <a:pt x="30" y="38"/>
                  </a:lnTo>
                  <a:lnTo>
                    <a:pt x="20" y="41"/>
                  </a:lnTo>
                  <a:lnTo>
                    <a:pt x="11" y="38"/>
                  </a:lnTo>
                  <a:lnTo>
                    <a:pt x="4" y="33"/>
                  </a:lnTo>
                  <a:lnTo>
                    <a:pt x="0" y="25"/>
                  </a:lnTo>
                  <a:lnTo>
                    <a:pt x="0" y="16"/>
                  </a:lnTo>
                  <a:lnTo>
                    <a:pt x="4" y="8"/>
                  </a:lnTo>
                  <a:lnTo>
                    <a:pt x="11"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5" name="Freeform 40"/>
            <p:cNvSpPr>
              <a:spLocks/>
            </p:cNvSpPr>
            <p:nvPr/>
          </p:nvSpPr>
          <p:spPr bwMode="auto">
            <a:xfrm>
              <a:off x="4030" y="1358"/>
              <a:ext cx="40" cy="42"/>
            </a:xfrm>
            <a:custGeom>
              <a:avLst/>
              <a:gdLst/>
              <a:ahLst/>
              <a:cxnLst>
                <a:cxn ang="0">
                  <a:pos x="20" y="0"/>
                </a:cxn>
                <a:cxn ang="0">
                  <a:pos x="29" y="3"/>
                </a:cxn>
                <a:cxn ang="0">
                  <a:pos x="36" y="8"/>
                </a:cxn>
                <a:cxn ang="0">
                  <a:pos x="40" y="17"/>
                </a:cxn>
                <a:cxn ang="0">
                  <a:pos x="40" y="25"/>
                </a:cxn>
                <a:cxn ang="0">
                  <a:pos x="36" y="34"/>
                </a:cxn>
                <a:cxn ang="0">
                  <a:pos x="29" y="39"/>
                </a:cxn>
                <a:cxn ang="0">
                  <a:pos x="20" y="42"/>
                </a:cxn>
                <a:cxn ang="0">
                  <a:pos x="11" y="39"/>
                </a:cxn>
                <a:cxn ang="0">
                  <a:pos x="4" y="34"/>
                </a:cxn>
                <a:cxn ang="0">
                  <a:pos x="0" y="25"/>
                </a:cxn>
                <a:cxn ang="0">
                  <a:pos x="0" y="17"/>
                </a:cxn>
                <a:cxn ang="0">
                  <a:pos x="4" y="8"/>
                </a:cxn>
                <a:cxn ang="0">
                  <a:pos x="11" y="3"/>
                </a:cxn>
                <a:cxn ang="0">
                  <a:pos x="20" y="0"/>
                </a:cxn>
              </a:cxnLst>
              <a:rect l="0" t="0" r="r" b="b"/>
              <a:pathLst>
                <a:path w="40" h="42">
                  <a:moveTo>
                    <a:pt x="20" y="0"/>
                  </a:moveTo>
                  <a:lnTo>
                    <a:pt x="29" y="3"/>
                  </a:lnTo>
                  <a:lnTo>
                    <a:pt x="36" y="8"/>
                  </a:lnTo>
                  <a:lnTo>
                    <a:pt x="40" y="17"/>
                  </a:lnTo>
                  <a:lnTo>
                    <a:pt x="40" y="25"/>
                  </a:lnTo>
                  <a:lnTo>
                    <a:pt x="36" y="34"/>
                  </a:lnTo>
                  <a:lnTo>
                    <a:pt x="29" y="39"/>
                  </a:lnTo>
                  <a:lnTo>
                    <a:pt x="20" y="42"/>
                  </a:lnTo>
                  <a:lnTo>
                    <a:pt x="11" y="39"/>
                  </a:lnTo>
                  <a:lnTo>
                    <a:pt x="4" y="34"/>
                  </a:lnTo>
                  <a:lnTo>
                    <a:pt x="0" y="25"/>
                  </a:lnTo>
                  <a:lnTo>
                    <a:pt x="0" y="17"/>
                  </a:lnTo>
                  <a:lnTo>
                    <a:pt x="4" y="8"/>
                  </a:lnTo>
                  <a:lnTo>
                    <a:pt x="11"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6" name="Freeform 41"/>
            <p:cNvSpPr>
              <a:spLocks/>
            </p:cNvSpPr>
            <p:nvPr/>
          </p:nvSpPr>
          <p:spPr bwMode="auto">
            <a:xfrm>
              <a:off x="3901" y="1417"/>
              <a:ext cx="39" cy="41"/>
            </a:xfrm>
            <a:custGeom>
              <a:avLst/>
              <a:gdLst/>
              <a:ahLst/>
              <a:cxnLst>
                <a:cxn ang="0">
                  <a:pos x="19" y="0"/>
                </a:cxn>
                <a:cxn ang="0">
                  <a:pos x="28" y="3"/>
                </a:cxn>
                <a:cxn ang="0">
                  <a:pos x="35" y="8"/>
                </a:cxn>
                <a:cxn ang="0">
                  <a:pos x="39" y="16"/>
                </a:cxn>
                <a:cxn ang="0">
                  <a:pos x="39" y="25"/>
                </a:cxn>
                <a:cxn ang="0">
                  <a:pos x="35" y="33"/>
                </a:cxn>
                <a:cxn ang="0">
                  <a:pos x="28" y="38"/>
                </a:cxn>
                <a:cxn ang="0">
                  <a:pos x="19" y="41"/>
                </a:cxn>
                <a:cxn ang="0">
                  <a:pos x="10" y="38"/>
                </a:cxn>
                <a:cxn ang="0">
                  <a:pos x="4" y="33"/>
                </a:cxn>
                <a:cxn ang="0">
                  <a:pos x="0" y="25"/>
                </a:cxn>
                <a:cxn ang="0">
                  <a:pos x="0" y="16"/>
                </a:cxn>
                <a:cxn ang="0">
                  <a:pos x="4" y="8"/>
                </a:cxn>
                <a:cxn ang="0">
                  <a:pos x="10" y="3"/>
                </a:cxn>
                <a:cxn ang="0">
                  <a:pos x="19" y="0"/>
                </a:cxn>
              </a:cxnLst>
              <a:rect l="0" t="0" r="r" b="b"/>
              <a:pathLst>
                <a:path w="39" h="41">
                  <a:moveTo>
                    <a:pt x="19" y="0"/>
                  </a:moveTo>
                  <a:lnTo>
                    <a:pt x="28" y="3"/>
                  </a:lnTo>
                  <a:lnTo>
                    <a:pt x="35" y="8"/>
                  </a:lnTo>
                  <a:lnTo>
                    <a:pt x="39" y="16"/>
                  </a:lnTo>
                  <a:lnTo>
                    <a:pt x="39" y="25"/>
                  </a:lnTo>
                  <a:lnTo>
                    <a:pt x="35" y="33"/>
                  </a:lnTo>
                  <a:lnTo>
                    <a:pt x="28" y="38"/>
                  </a:lnTo>
                  <a:lnTo>
                    <a:pt x="19" y="41"/>
                  </a:lnTo>
                  <a:lnTo>
                    <a:pt x="10" y="38"/>
                  </a:lnTo>
                  <a:lnTo>
                    <a:pt x="4" y="33"/>
                  </a:lnTo>
                  <a:lnTo>
                    <a:pt x="0" y="25"/>
                  </a:lnTo>
                  <a:lnTo>
                    <a:pt x="0" y="16"/>
                  </a:lnTo>
                  <a:lnTo>
                    <a:pt x="4" y="8"/>
                  </a:lnTo>
                  <a:lnTo>
                    <a:pt x="10"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7" name="Freeform 42"/>
            <p:cNvSpPr>
              <a:spLocks/>
            </p:cNvSpPr>
            <p:nvPr/>
          </p:nvSpPr>
          <p:spPr bwMode="auto">
            <a:xfrm>
              <a:off x="3965" y="1307"/>
              <a:ext cx="47" cy="41"/>
            </a:xfrm>
            <a:custGeom>
              <a:avLst/>
              <a:gdLst/>
              <a:ahLst/>
              <a:cxnLst>
                <a:cxn ang="0">
                  <a:pos x="19" y="0"/>
                </a:cxn>
                <a:cxn ang="0">
                  <a:pos x="26" y="0"/>
                </a:cxn>
                <a:cxn ang="0">
                  <a:pos x="36" y="3"/>
                </a:cxn>
                <a:cxn ang="0">
                  <a:pos x="44" y="10"/>
                </a:cxn>
                <a:cxn ang="0">
                  <a:pos x="47" y="20"/>
                </a:cxn>
                <a:cxn ang="0">
                  <a:pos x="44" y="30"/>
                </a:cxn>
                <a:cxn ang="0">
                  <a:pos x="36" y="38"/>
                </a:cxn>
                <a:cxn ang="0">
                  <a:pos x="26" y="41"/>
                </a:cxn>
                <a:cxn ang="0">
                  <a:pos x="19" y="41"/>
                </a:cxn>
                <a:cxn ang="0">
                  <a:pos x="10" y="38"/>
                </a:cxn>
                <a:cxn ang="0">
                  <a:pos x="2" y="30"/>
                </a:cxn>
                <a:cxn ang="0">
                  <a:pos x="0" y="20"/>
                </a:cxn>
                <a:cxn ang="0">
                  <a:pos x="1" y="13"/>
                </a:cxn>
                <a:cxn ang="0">
                  <a:pos x="4" y="8"/>
                </a:cxn>
                <a:cxn ang="0">
                  <a:pos x="8" y="4"/>
                </a:cxn>
                <a:cxn ang="0">
                  <a:pos x="13" y="1"/>
                </a:cxn>
                <a:cxn ang="0">
                  <a:pos x="19" y="0"/>
                </a:cxn>
              </a:cxnLst>
              <a:rect l="0" t="0" r="r" b="b"/>
              <a:pathLst>
                <a:path w="47" h="41">
                  <a:moveTo>
                    <a:pt x="19" y="0"/>
                  </a:moveTo>
                  <a:lnTo>
                    <a:pt x="26" y="0"/>
                  </a:lnTo>
                  <a:lnTo>
                    <a:pt x="36" y="3"/>
                  </a:lnTo>
                  <a:lnTo>
                    <a:pt x="44" y="10"/>
                  </a:lnTo>
                  <a:lnTo>
                    <a:pt x="47" y="20"/>
                  </a:lnTo>
                  <a:lnTo>
                    <a:pt x="44" y="30"/>
                  </a:lnTo>
                  <a:lnTo>
                    <a:pt x="36" y="38"/>
                  </a:lnTo>
                  <a:lnTo>
                    <a:pt x="26" y="41"/>
                  </a:lnTo>
                  <a:lnTo>
                    <a:pt x="19" y="41"/>
                  </a:lnTo>
                  <a:lnTo>
                    <a:pt x="10" y="38"/>
                  </a:lnTo>
                  <a:lnTo>
                    <a:pt x="2" y="30"/>
                  </a:lnTo>
                  <a:lnTo>
                    <a:pt x="0" y="20"/>
                  </a:lnTo>
                  <a:lnTo>
                    <a:pt x="1" y="13"/>
                  </a:lnTo>
                  <a:lnTo>
                    <a:pt x="4" y="8"/>
                  </a:lnTo>
                  <a:lnTo>
                    <a:pt x="8" y="4"/>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8" name="Freeform 43"/>
            <p:cNvSpPr>
              <a:spLocks/>
            </p:cNvSpPr>
            <p:nvPr/>
          </p:nvSpPr>
          <p:spPr bwMode="auto">
            <a:xfrm>
              <a:off x="3978" y="1443"/>
              <a:ext cx="47" cy="41"/>
            </a:xfrm>
            <a:custGeom>
              <a:avLst/>
              <a:gdLst/>
              <a:ahLst/>
              <a:cxnLst>
                <a:cxn ang="0">
                  <a:pos x="20" y="0"/>
                </a:cxn>
                <a:cxn ang="0">
                  <a:pos x="26" y="0"/>
                </a:cxn>
                <a:cxn ang="0">
                  <a:pos x="37" y="3"/>
                </a:cxn>
                <a:cxn ang="0">
                  <a:pos x="44" y="11"/>
                </a:cxn>
                <a:cxn ang="0">
                  <a:pos x="47" y="20"/>
                </a:cxn>
                <a:cxn ang="0">
                  <a:pos x="44" y="30"/>
                </a:cxn>
                <a:cxn ang="0">
                  <a:pos x="37" y="38"/>
                </a:cxn>
                <a:cxn ang="0">
                  <a:pos x="26" y="41"/>
                </a:cxn>
                <a:cxn ang="0">
                  <a:pos x="20" y="41"/>
                </a:cxn>
                <a:cxn ang="0">
                  <a:pos x="10" y="38"/>
                </a:cxn>
                <a:cxn ang="0">
                  <a:pos x="3" y="30"/>
                </a:cxn>
                <a:cxn ang="0">
                  <a:pos x="0" y="20"/>
                </a:cxn>
                <a:cxn ang="0">
                  <a:pos x="1" y="13"/>
                </a:cxn>
                <a:cxn ang="0">
                  <a:pos x="4" y="8"/>
                </a:cxn>
                <a:cxn ang="0">
                  <a:pos x="8" y="4"/>
                </a:cxn>
                <a:cxn ang="0">
                  <a:pos x="13" y="1"/>
                </a:cxn>
                <a:cxn ang="0">
                  <a:pos x="20" y="0"/>
                </a:cxn>
              </a:cxnLst>
              <a:rect l="0" t="0" r="r" b="b"/>
              <a:pathLst>
                <a:path w="47" h="41">
                  <a:moveTo>
                    <a:pt x="20" y="0"/>
                  </a:moveTo>
                  <a:lnTo>
                    <a:pt x="26" y="0"/>
                  </a:lnTo>
                  <a:lnTo>
                    <a:pt x="37" y="3"/>
                  </a:lnTo>
                  <a:lnTo>
                    <a:pt x="44" y="11"/>
                  </a:lnTo>
                  <a:lnTo>
                    <a:pt x="47" y="20"/>
                  </a:lnTo>
                  <a:lnTo>
                    <a:pt x="44" y="30"/>
                  </a:lnTo>
                  <a:lnTo>
                    <a:pt x="37" y="38"/>
                  </a:lnTo>
                  <a:lnTo>
                    <a:pt x="26" y="41"/>
                  </a:lnTo>
                  <a:lnTo>
                    <a:pt x="20" y="41"/>
                  </a:lnTo>
                  <a:lnTo>
                    <a:pt x="10" y="38"/>
                  </a:lnTo>
                  <a:lnTo>
                    <a:pt x="3" y="30"/>
                  </a:lnTo>
                  <a:lnTo>
                    <a:pt x="0" y="20"/>
                  </a:lnTo>
                  <a:lnTo>
                    <a:pt x="1" y="13"/>
                  </a:lnTo>
                  <a:lnTo>
                    <a:pt x="4" y="8"/>
                  </a:lnTo>
                  <a:lnTo>
                    <a:pt x="8" y="4"/>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9" name="Freeform 44"/>
            <p:cNvSpPr>
              <a:spLocks/>
            </p:cNvSpPr>
            <p:nvPr/>
          </p:nvSpPr>
          <p:spPr bwMode="auto">
            <a:xfrm>
              <a:off x="4043" y="1410"/>
              <a:ext cx="40" cy="41"/>
            </a:xfrm>
            <a:custGeom>
              <a:avLst/>
              <a:gdLst/>
              <a:ahLst/>
              <a:cxnLst>
                <a:cxn ang="0">
                  <a:pos x="20" y="0"/>
                </a:cxn>
                <a:cxn ang="0">
                  <a:pos x="29" y="3"/>
                </a:cxn>
                <a:cxn ang="0">
                  <a:pos x="36" y="8"/>
                </a:cxn>
                <a:cxn ang="0">
                  <a:pos x="40" y="16"/>
                </a:cxn>
                <a:cxn ang="0">
                  <a:pos x="40" y="25"/>
                </a:cxn>
                <a:cxn ang="0">
                  <a:pos x="36" y="33"/>
                </a:cxn>
                <a:cxn ang="0">
                  <a:pos x="29" y="38"/>
                </a:cxn>
                <a:cxn ang="0">
                  <a:pos x="20" y="41"/>
                </a:cxn>
                <a:cxn ang="0">
                  <a:pos x="11" y="38"/>
                </a:cxn>
                <a:cxn ang="0">
                  <a:pos x="4" y="33"/>
                </a:cxn>
                <a:cxn ang="0">
                  <a:pos x="0" y="25"/>
                </a:cxn>
                <a:cxn ang="0">
                  <a:pos x="0" y="16"/>
                </a:cxn>
                <a:cxn ang="0">
                  <a:pos x="4" y="8"/>
                </a:cxn>
                <a:cxn ang="0">
                  <a:pos x="11" y="3"/>
                </a:cxn>
                <a:cxn ang="0">
                  <a:pos x="20" y="0"/>
                </a:cxn>
              </a:cxnLst>
              <a:rect l="0" t="0" r="r" b="b"/>
              <a:pathLst>
                <a:path w="40" h="41">
                  <a:moveTo>
                    <a:pt x="20" y="0"/>
                  </a:moveTo>
                  <a:lnTo>
                    <a:pt x="29" y="3"/>
                  </a:lnTo>
                  <a:lnTo>
                    <a:pt x="36" y="8"/>
                  </a:lnTo>
                  <a:lnTo>
                    <a:pt x="40" y="16"/>
                  </a:lnTo>
                  <a:lnTo>
                    <a:pt x="40" y="25"/>
                  </a:lnTo>
                  <a:lnTo>
                    <a:pt x="36" y="33"/>
                  </a:lnTo>
                  <a:lnTo>
                    <a:pt x="29" y="38"/>
                  </a:lnTo>
                  <a:lnTo>
                    <a:pt x="20" y="41"/>
                  </a:lnTo>
                  <a:lnTo>
                    <a:pt x="11" y="38"/>
                  </a:lnTo>
                  <a:lnTo>
                    <a:pt x="4" y="33"/>
                  </a:lnTo>
                  <a:lnTo>
                    <a:pt x="0" y="25"/>
                  </a:lnTo>
                  <a:lnTo>
                    <a:pt x="0" y="16"/>
                  </a:lnTo>
                  <a:lnTo>
                    <a:pt x="4" y="8"/>
                  </a:lnTo>
                  <a:lnTo>
                    <a:pt x="11"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789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79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2" name="Group 1020"/>
          <p:cNvGrpSpPr>
            <a:grpSpLocks noChangeAspect="1"/>
          </p:cNvGrpSpPr>
          <p:nvPr/>
        </p:nvGrpSpPr>
        <p:grpSpPr bwMode="auto">
          <a:xfrm>
            <a:off x="5508104" y="1052736"/>
            <a:ext cx="2557118" cy="2088232"/>
            <a:chOff x="235" y="0"/>
            <a:chExt cx="5290" cy="4320"/>
          </a:xfrm>
          <a:effectLst>
            <a:outerShdw blurRad="50800" dist="38100" dir="2700000" algn="tl" rotWithShape="0">
              <a:prstClr val="black">
                <a:alpha val="40000"/>
              </a:prstClr>
            </a:outerShdw>
          </a:effectLst>
        </p:grpSpPr>
        <p:sp>
          <p:nvSpPr>
            <p:cNvPr id="4091" name="AutoShape 1019"/>
            <p:cNvSpPr>
              <a:spLocks noChangeAspect="1" noChangeArrowheads="1" noTextEdit="1"/>
            </p:cNvSpPr>
            <p:nvPr/>
          </p:nvSpPr>
          <p:spPr bwMode="auto">
            <a:xfrm>
              <a:off x="235" y="0"/>
              <a:ext cx="5290"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94" name="Freeform 1022"/>
            <p:cNvSpPr>
              <a:spLocks/>
            </p:cNvSpPr>
            <p:nvPr/>
          </p:nvSpPr>
          <p:spPr bwMode="auto">
            <a:xfrm>
              <a:off x="689" y="840"/>
              <a:ext cx="220" cy="276"/>
            </a:xfrm>
            <a:custGeom>
              <a:avLst/>
              <a:gdLst/>
              <a:ahLst/>
              <a:cxnLst>
                <a:cxn ang="0">
                  <a:pos x="98" y="0"/>
                </a:cxn>
                <a:cxn ang="0">
                  <a:pos x="107" y="15"/>
                </a:cxn>
                <a:cxn ang="0">
                  <a:pos x="118" y="31"/>
                </a:cxn>
                <a:cxn ang="0">
                  <a:pos x="133" y="48"/>
                </a:cxn>
                <a:cxn ang="0">
                  <a:pos x="165" y="87"/>
                </a:cxn>
                <a:cxn ang="0">
                  <a:pos x="181" y="108"/>
                </a:cxn>
                <a:cxn ang="0">
                  <a:pos x="207" y="149"/>
                </a:cxn>
                <a:cxn ang="0">
                  <a:pos x="215" y="169"/>
                </a:cxn>
                <a:cxn ang="0">
                  <a:pos x="220" y="190"/>
                </a:cxn>
                <a:cxn ang="0">
                  <a:pos x="220" y="209"/>
                </a:cxn>
                <a:cxn ang="0">
                  <a:pos x="213" y="226"/>
                </a:cxn>
                <a:cxn ang="0">
                  <a:pos x="200" y="243"/>
                </a:cxn>
                <a:cxn ang="0">
                  <a:pos x="181" y="257"/>
                </a:cxn>
                <a:cxn ang="0">
                  <a:pos x="152" y="270"/>
                </a:cxn>
                <a:cxn ang="0">
                  <a:pos x="122" y="276"/>
                </a:cxn>
                <a:cxn ang="0">
                  <a:pos x="93" y="276"/>
                </a:cxn>
                <a:cxn ang="0">
                  <a:pos x="66" y="271"/>
                </a:cxn>
                <a:cxn ang="0">
                  <a:pos x="42" y="260"/>
                </a:cxn>
                <a:cxn ang="0">
                  <a:pos x="21" y="244"/>
                </a:cxn>
                <a:cxn ang="0">
                  <a:pos x="8" y="223"/>
                </a:cxn>
                <a:cxn ang="0">
                  <a:pos x="0" y="201"/>
                </a:cxn>
                <a:cxn ang="0">
                  <a:pos x="1" y="175"/>
                </a:cxn>
                <a:cxn ang="0">
                  <a:pos x="13" y="148"/>
                </a:cxn>
                <a:cxn ang="0">
                  <a:pos x="34" y="116"/>
                </a:cxn>
                <a:cxn ang="0">
                  <a:pos x="54" y="85"/>
                </a:cxn>
                <a:cxn ang="0">
                  <a:pos x="75" y="53"/>
                </a:cxn>
                <a:cxn ang="0">
                  <a:pos x="93" y="20"/>
                </a:cxn>
                <a:cxn ang="0">
                  <a:pos x="98" y="0"/>
                </a:cxn>
              </a:cxnLst>
              <a:rect l="0" t="0" r="r" b="b"/>
              <a:pathLst>
                <a:path w="220" h="276">
                  <a:moveTo>
                    <a:pt x="98" y="0"/>
                  </a:moveTo>
                  <a:lnTo>
                    <a:pt x="107" y="15"/>
                  </a:lnTo>
                  <a:lnTo>
                    <a:pt x="118" y="31"/>
                  </a:lnTo>
                  <a:lnTo>
                    <a:pt x="133" y="48"/>
                  </a:lnTo>
                  <a:lnTo>
                    <a:pt x="165" y="87"/>
                  </a:lnTo>
                  <a:lnTo>
                    <a:pt x="181" y="108"/>
                  </a:lnTo>
                  <a:lnTo>
                    <a:pt x="207" y="149"/>
                  </a:lnTo>
                  <a:lnTo>
                    <a:pt x="215" y="169"/>
                  </a:lnTo>
                  <a:lnTo>
                    <a:pt x="220" y="190"/>
                  </a:lnTo>
                  <a:lnTo>
                    <a:pt x="220" y="209"/>
                  </a:lnTo>
                  <a:lnTo>
                    <a:pt x="213" y="226"/>
                  </a:lnTo>
                  <a:lnTo>
                    <a:pt x="200" y="243"/>
                  </a:lnTo>
                  <a:lnTo>
                    <a:pt x="181" y="257"/>
                  </a:lnTo>
                  <a:lnTo>
                    <a:pt x="152" y="270"/>
                  </a:lnTo>
                  <a:lnTo>
                    <a:pt x="122" y="276"/>
                  </a:lnTo>
                  <a:lnTo>
                    <a:pt x="93" y="276"/>
                  </a:lnTo>
                  <a:lnTo>
                    <a:pt x="66" y="271"/>
                  </a:lnTo>
                  <a:lnTo>
                    <a:pt x="42" y="260"/>
                  </a:lnTo>
                  <a:lnTo>
                    <a:pt x="21" y="244"/>
                  </a:lnTo>
                  <a:lnTo>
                    <a:pt x="8" y="223"/>
                  </a:lnTo>
                  <a:lnTo>
                    <a:pt x="0" y="201"/>
                  </a:lnTo>
                  <a:lnTo>
                    <a:pt x="1" y="175"/>
                  </a:lnTo>
                  <a:lnTo>
                    <a:pt x="13" y="148"/>
                  </a:lnTo>
                  <a:lnTo>
                    <a:pt x="34" y="116"/>
                  </a:lnTo>
                  <a:lnTo>
                    <a:pt x="54" y="85"/>
                  </a:lnTo>
                  <a:lnTo>
                    <a:pt x="75" y="53"/>
                  </a:lnTo>
                  <a:lnTo>
                    <a:pt x="93" y="20"/>
                  </a:lnTo>
                  <a:lnTo>
                    <a:pt x="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95" name="Freeform 1023"/>
            <p:cNvSpPr>
              <a:spLocks noEditPoints="1"/>
            </p:cNvSpPr>
            <p:nvPr/>
          </p:nvSpPr>
          <p:spPr bwMode="auto">
            <a:xfrm>
              <a:off x="676" y="828"/>
              <a:ext cx="249" cy="303"/>
            </a:xfrm>
            <a:custGeom>
              <a:avLst/>
              <a:gdLst/>
              <a:ahLst/>
              <a:cxnLst>
                <a:cxn ang="0">
                  <a:pos x="115" y="44"/>
                </a:cxn>
                <a:cxn ang="0">
                  <a:pos x="99" y="75"/>
                </a:cxn>
                <a:cxn ang="0">
                  <a:pos x="77" y="109"/>
                </a:cxn>
                <a:cxn ang="0">
                  <a:pos x="43" y="161"/>
                </a:cxn>
                <a:cxn ang="0">
                  <a:pos x="34" y="179"/>
                </a:cxn>
                <a:cxn ang="0">
                  <a:pos x="27" y="198"/>
                </a:cxn>
                <a:cxn ang="0">
                  <a:pos x="29" y="218"/>
                </a:cxn>
                <a:cxn ang="0">
                  <a:pos x="37" y="237"/>
                </a:cxn>
                <a:cxn ang="0">
                  <a:pos x="53" y="255"/>
                </a:cxn>
                <a:cxn ang="0">
                  <a:pos x="72" y="266"/>
                </a:cxn>
                <a:cxn ang="0">
                  <a:pos x="95" y="274"/>
                </a:cxn>
                <a:cxn ang="0">
                  <a:pos x="119" y="275"/>
                </a:cxn>
                <a:cxn ang="0">
                  <a:pos x="144" y="274"/>
                </a:cxn>
                <a:cxn ang="0">
                  <a:pos x="168" y="267"/>
                </a:cxn>
                <a:cxn ang="0">
                  <a:pos x="189" y="258"/>
                </a:cxn>
                <a:cxn ang="0">
                  <a:pos x="207" y="242"/>
                </a:cxn>
                <a:cxn ang="0">
                  <a:pos x="216" y="226"/>
                </a:cxn>
                <a:cxn ang="0">
                  <a:pos x="218" y="208"/>
                </a:cxn>
                <a:cxn ang="0">
                  <a:pos x="215" y="189"/>
                </a:cxn>
                <a:cxn ang="0">
                  <a:pos x="208" y="171"/>
                </a:cxn>
                <a:cxn ang="0">
                  <a:pos x="199" y="153"/>
                </a:cxn>
                <a:cxn ang="0">
                  <a:pos x="188" y="137"/>
                </a:cxn>
                <a:cxn ang="0">
                  <a:pos x="178" y="123"/>
                </a:cxn>
                <a:cxn ang="0">
                  <a:pos x="123" y="56"/>
                </a:cxn>
                <a:cxn ang="0">
                  <a:pos x="115" y="44"/>
                </a:cxn>
                <a:cxn ang="0">
                  <a:pos x="107" y="0"/>
                </a:cxn>
                <a:cxn ang="0">
                  <a:pos x="117" y="0"/>
                </a:cxn>
                <a:cxn ang="0">
                  <a:pos x="123" y="6"/>
                </a:cxn>
                <a:cxn ang="0">
                  <a:pos x="133" y="22"/>
                </a:cxn>
                <a:cxn ang="0">
                  <a:pos x="148" y="40"/>
                </a:cxn>
                <a:cxn ang="0">
                  <a:pos x="162" y="60"/>
                </a:cxn>
                <a:cxn ang="0">
                  <a:pos x="178" y="81"/>
                </a:cxn>
                <a:cxn ang="0">
                  <a:pos x="196" y="102"/>
                </a:cxn>
                <a:cxn ang="0">
                  <a:pos x="212" y="125"/>
                </a:cxn>
                <a:cxn ang="0">
                  <a:pos x="226" y="147"/>
                </a:cxn>
                <a:cxn ang="0">
                  <a:pos x="237" y="170"/>
                </a:cxn>
                <a:cxn ang="0">
                  <a:pos x="245" y="192"/>
                </a:cxn>
                <a:cxn ang="0">
                  <a:pos x="249" y="213"/>
                </a:cxn>
                <a:cxn ang="0">
                  <a:pos x="245" y="234"/>
                </a:cxn>
                <a:cxn ang="0">
                  <a:pos x="236" y="253"/>
                </a:cxn>
                <a:cxn ang="0">
                  <a:pos x="220" y="271"/>
                </a:cxn>
                <a:cxn ang="0">
                  <a:pos x="194" y="285"/>
                </a:cxn>
                <a:cxn ang="0">
                  <a:pos x="172" y="295"/>
                </a:cxn>
                <a:cxn ang="0">
                  <a:pos x="146" y="299"/>
                </a:cxn>
                <a:cxn ang="0">
                  <a:pos x="119" y="303"/>
                </a:cxn>
                <a:cxn ang="0">
                  <a:pos x="91" y="301"/>
                </a:cxn>
                <a:cxn ang="0">
                  <a:pos x="67" y="295"/>
                </a:cxn>
                <a:cxn ang="0">
                  <a:pos x="43" y="283"/>
                </a:cxn>
                <a:cxn ang="0">
                  <a:pos x="24" y="267"/>
                </a:cxn>
                <a:cxn ang="0">
                  <a:pos x="10" y="245"/>
                </a:cxn>
                <a:cxn ang="0">
                  <a:pos x="2" y="222"/>
                </a:cxn>
                <a:cxn ang="0">
                  <a:pos x="0" y="198"/>
                </a:cxn>
                <a:cxn ang="0">
                  <a:pos x="5" y="176"/>
                </a:cxn>
                <a:cxn ang="0">
                  <a:pos x="14" y="153"/>
                </a:cxn>
                <a:cxn ang="0">
                  <a:pos x="42" y="110"/>
                </a:cxn>
                <a:cxn ang="0">
                  <a:pos x="69" y="68"/>
                </a:cxn>
                <a:cxn ang="0">
                  <a:pos x="95" y="24"/>
                </a:cxn>
                <a:cxn ang="0">
                  <a:pos x="99" y="19"/>
                </a:cxn>
                <a:cxn ang="0">
                  <a:pos x="98" y="16"/>
                </a:cxn>
                <a:cxn ang="0">
                  <a:pos x="98" y="8"/>
                </a:cxn>
                <a:cxn ang="0">
                  <a:pos x="104" y="1"/>
                </a:cxn>
                <a:cxn ang="0">
                  <a:pos x="107" y="0"/>
                </a:cxn>
              </a:cxnLst>
              <a:rect l="0" t="0" r="r" b="b"/>
              <a:pathLst>
                <a:path w="249" h="303">
                  <a:moveTo>
                    <a:pt x="115" y="44"/>
                  </a:moveTo>
                  <a:lnTo>
                    <a:pt x="99" y="75"/>
                  </a:lnTo>
                  <a:lnTo>
                    <a:pt x="77" y="109"/>
                  </a:lnTo>
                  <a:lnTo>
                    <a:pt x="43" y="161"/>
                  </a:lnTo>
                  <a:lnTo>
                    <a:pt x="34" y="179"/>
                  </a:lnTo>
                  <a:lnTo>
                    <a:pt x="27" y="198"/>
                  </a:lnTo>
                  <a:lnTo>
                    <a:pt x="29" y="218"/>
                  </a:lnTo>
                  <a:lnTo>
                    <a:pt x="37" y="237"/>
                  </a:lnTo>
                  <a:lnTo>
                    <a:pt x="53" y="255"/>
                  </a:lnTo>
                  <a:lnTo>
                    <a:pt x="72" y="266"/>
                  </a:lnTo>
                  <a:lnTo>
                    <a:pt x="95" y="274"/>
                  </a:lnTo>
                  <a:lnTo>
                    <a:pt x="119" y="275"/>
                  </a:lnTo>
                  <a:lnTo>
                    <a:pt x="144" y="274"/>
                  </a:lnTo>
                  <a:lnTo>
                    <a:pt x="168" y="267"/>
                  </a:lnTo>
                  <a:lnTo>
                    <a:pt x="189" y="258"/>
                  </a:lnTo>
                  <a:lnTo>
                    <a:pt x="207" y="242"/>
                  </a:lnTo>
                  <a:lnTo>
                    <a:pt x="216" y="226"/>
                  </a:lnTo>
                  <a:lnTo>
                    <a:pt x="218" y="208"/>
                  </a:lnTo>
                  <a:lnTo>
                    <a:pt x="215" y="189"/>
                  </a:lnTo>
                  <a:lnTo>
                    <a:pt x="208" y="171"/>
                  </a:lnTo>
                  <a:lnTo>
                    <a:pt x="199" y="153"/>
                  </a:lnTo>
                  <a:lnTo>
                    <a:pt x="188" y="137"/>
                  </a:lnTo>
                  <a:lnTo>
                    <a:pt x="178" y="123"/>
                  </a:lnTo>
                  <a:lnTo>
                    <a:pt x="123" y="56"/>
                  </a:lnTo>
                  <a:lnTo>
                    <a:pt x="115" y="44"/>
                  </a:lnTo>
                  <a:close/>
                  <a:moveTo>
                    <a:pt x="107" y="0"/>
                  </a:moveTo>
                  <a:lnTo>
                    <a:pt x="117" y="0"/>
                  </a:lnTo>
                  <a:lnTo>
                    <a:pt x="123" y="6"/>
                  </a:lnTo>
                  <a:lnTo>
                    <a:pt x="133" y="22"/>
                  </a:lnTo>
                  <a:lnTo>
                    <a:pt x="148" y="40"/>
                  </a:lnTo>
                  <a:lnTo>
                    <a:pt x="162" y="60"/>
                  </a:lnTo>
                  <a:lnTo>
                    <a:pt x="178" y="81"/>
                  </a:lnTo>
                  <a:lnTo>
                    <a:pt x="196" y="102"/>
                  </a:lnTo>
                  <a:lnTo>
                    <a:pt x="212" y="125"/>
                  </a:lnTo>
                  <a:lnTo>
                    <a:pt x="226" y="147"/>
                  </a:lnTo>
                  <a:lnTo>
                    <a:pt x="237" y="170"/>
                  </a:lnTo>
                  <a:lnTo>
                    <a:pt x="245" y="192"/>
                  </a:lnTo>
                  <a:lnTo>
                    <a:pt x="249" y="213"/>
                  </a:lnTo>
                  <a:lnTo>
                    <a:pt x="245" y="234"/>
                  </a:lnTo>
                  <a:lnTo>
                    <a:pt x="236" y="253"/>
                  </a:lnTo>
                  <a:lnTo>
                    <a:pt x="220" y="271"/>
                  </a:lnTo>
                  <a:lnTo>
                    <a:pt x="194" y="285"/>
                  </a:lnTo>
                  <a:lnTo>
                    <a:pt x="172" y="295"/>
                  </a:lnTo>
                  <a:lnTo>
                    <a:pt x="146" y="299"/>
                  </a:lnTo>
                  <a:lnTo>
                    <a:pt x="119" y="303"/>
                  </a:lnTo>
                  <a:lnTo>
                    <a:pt x="91" y="301"/>
                  </a:lnTo>
                  <a:lnTo>
                    <a:pt x="67" y="295"/>
                  </a:lnTo>
                  <a:lnTo>
                    <a:pt x="43" y="283"/>
                  </a:lnTo>
                  <a:lnTo>
                    <a:pt x="24" y="267"/>
                  </a:lnTo>
                  <a:lnTo>
                    <a:pt x="10" y="245"/>
                  </a:lnTo>
                  <a:lnTo>
                    <a:pt x="2" y="222"/>
                  </a:lnTo>
                  <a:lnTo>
                    <a:pt x="0" y="198"/>
                  </a:lnTo>
                  <a:lnTo>
                    <a:pt x="5" y="176"/>
                  </a:lnTo>
                  <a:lnTo>
                    <a:pt x="14" y="153"/>
                  </a:lnTo>
                  <a:lnTo>
                    <a:pt x="42" y="110"/>
                  </a:lnTo>
                  <a:lnTo>
                    <a:pt x="69" y="68"/>
                  </a:lnTo>
                  <a:lnTo>
                    <a:pt x="95" y="24"/>
                  </a:lnTo>
                  <a:lnTo>
                    <a:pt x="99" y="19"/>
                  </a:lnTo>
                  <a:lnTo>
                    <a:pt x="98" y="16"/>
                  </a:lnTo>
                  <a:lnTo>
                    <a:pt x="98" y="8"/>
                  </a:lnTo>
                  <a:lnTo>
                    <a:pt x="104" y="1"/>
                  </a:lnTo>
                  <a:lnTo>
                    <a:pt x="1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96" name="Freeform 1024"/>
            <p:cNvSpPr>
              <a:spLocks/>
            </p:cNvSpPr>
            <p:nvPr/>
          </p:nvSpPr>
          <p:spPr bwMode="auto">
            <a:xfrm>
              <a:off x="737" y="943"/>
              <a:ext cx="34" cy="29"/>
            </a:xfrm>
            <a:custGeom>
              <a:avLst/>
              <a:gdLst/>
              <a:ahLst/>
              <a:cxnLst>
                <a:cxn ang="0">
                  <a:pos x="14" y="0"/>
                </a:cxn>
                <a:cxn ang="0">
                  <a:pos x="19" y="0"/>
                </a:cxn>
                <a:cxn ang="0">
                  <a:pos x="26" y="2"/>
                </a:cxn>
                <a:cxn ang="0">
                  <a:pos x="32" y="8"/>
                </a:cxn>
                <a:cxn ang="0">
                  <a:pos x="34" y="14"/>
                </a:cxn>
                <a:cxn ang="0">
                  <a:pos x="32" y="21"/>
                </a:cxn>
                <a:cxn ang="0">
                  <a:pos x="26" y="27"/>
                </a:cxn>
                <a:cxn ang="0">
                  <a:pos x="19" y="29"/>
                </a:cxn>
                <a:cxn ang="0">
                  <a:pos x="14" y="29"/>
                </a:cxn>
                <a:cxn ang="0">
                  <a:pos x="8" y="27"/>
                </a:cxn>
                <a:cxn ang="0">
                  <a:pos x="2" y="21"/>
                </a:cxn>
                <a:cxn ang="0">
                  <a:pos x="0" y="14"/>
                </a:cxn>
                <a:cxn ang="0">
                  <a:pos x="2" y="8"/>
                </a:cxn>
                <a:cxn ang="0">
                  <a:pos x="8" y="2"/>
                </a:cxn>
                <a:cxn ang="0">
                  <a:pos x="14" y="0"/>
                </a:cxn>
              </a:cxnLst>
              <a:rect l="0" t="0" r="r" b="b"/>
              <a:pathLst>
                <a:path w="34" h="29">
                  <a:moveTo>
                    <a:pt x="14" y="0"/>
                  </a:moveTo>
                  <a:lnTo>
                    <a:pt x="19" y="0"/>
                  </a:lnTo>
                  <a:lnTo>
                    <a:pt x="26" y="2"/>
                  </a:lnTo>
                  <a:lnTo>
                    <a:pt x="32" y="8"/>
                  </a:lnTo>
                  <a:lnTo>
                    <a:pt x="34" y="14"/>
                  </a:lnTo>
                  <a:lnTo>
                    <a:pt x="32" y="21"/>
                  </a:lnTo>
                  <a:lnTo>
                    <a:pt x="26" y="27"/>
                  </a:lnTo>
                  <a:lnTo>
                    <a:pt x="19" y="29"/>
                  </a:lnTo>
                  <a:lnTo>
                    <a:pt x="14" y="29"/>
                  </a:lnTo>
                  <a:lnTo>
                    <a:pt x="8" y="27"/>
                  </a:lnTo>
                  <a:lnTo>
                    <a:pt x="2" y="21"/>
                  </a:lnTo>
                  <a:lnTo>
                    <a:pt x="0" y="14"/>
                  </a:lnTo>
                  <a:lnTo>
                    <a:pt x="2" y="8"/>
                  </a:lnTo>
                  <a:lnTo>
                    <a:pt x="8"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97" name="Freeform 1025"/>
            <p:cNvSpPr>
              <a:spLocks/>
            </p:cNvSpPr>
            <p:nvPr/>
          </p:nvSpPr>
          <p:spPr bwMode="auto">
            <a:xfrm>
              <a:off x="774" y="957"/>
              <a:ext cx="27" cy="28"/>
            </a:xfrm>
            <a:custGeom>
              <a:avLst/>
              <a:gdLst/>
              <a:ahLst/>
              <a:cxnLst>
                <a:cxn ang="0">
                  <a:pos x="13" y="0"/>
                </a:cxn>
                <a:cxn ang="0">
                  <a:pos x="22" y="4"/>
                </a:cxn>
                <a:cxn ang="0">
                  <a:pos x="27" y="10"/>
                </a:cxn>
                <a:cxn ang="0">
                  <a:pos x="27" y="18"/>
                </a:cxn>
                <a:cxn ang="0">
                  <a:pos x="22" y="24"/>
                </a:cxn>
                <a:cxn ang="0">
                  <a:pos x="13" y="28"/>
                </a:cxn>
                <a:cxn ang="0">
                  <a:pos x="5" y="24"/>
                </a:cxn>
                <a:cxn ang="0">
                  <a:pos x="0" y="18"/>
                </a:cxn>
                <a:cxn ang="0">
                  <a:pos x="0" y="10"/>
                </a:cxn>
                <a:cxn ang="0">
                  <a:pos x="5" y="4"/>
                </a:cxn>
                <a:cxn ang="0">
                  <a:pos x="13" y="0"/>
                </a:cxn>
              </a:cxnLst>
              <a:rect l="0" t="0" r="r" b="b"/>
              <a:pathLst>
                <a:path w="27" h="28">
                  <a:moveTo>
                    <a:pt x="13" y="0"/>
                  </a:moveTo>
                  <a:lnTo>
                    <a:pt x="22" y="4"/>
                  </a:lnTo>
                  <a:lnTo>
                    <a:pt x="27" y="10"/>
                  </a:lnTo>
                  <a:lnTo>
                    <a:pt x="27" y="18"/>
                  </a:lnTo>
                  <a:lnTo>
                    <a:pt x="22" y="24"/>
                  </a:lnTo>
                  <a:lnTo>
                    <a:pt x="13" y="28"/>
                  </a:lnTo>
                  <a:lnTo>
                    <a:pt x="5" y="24"/>
                  </a:lnTo>
                  <a:lnTo>
                    <a:pt x="0" y="18"/>
                  </a:lnTo>
                  <a:lnTo>
                    <a:pt x="0" y="10"/>
                  </a:lnTo>
                  <a:lnTo>
                    <a:pt x="5" y="4"/>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98" name="Freeform 1026"/>
            <p:cNvSpPr>
              <a:spLocks/>
            </p:cNvSpPr>
            <p:nvPr/>
          </p:nvSpPr>
          <p:spPr bwMode="auto">
            <a:xfrm>
              <a:off x="814" y="938"/>
              <a:ext cx="27" cy="29"/>
            </a:xfrm>
            <a:custGeom>
              <a:avLst/>
              <a:gdLst/>
              <a:ahLst/>
              <a:cxnLst>
                <a:cxn ang="0">
                  <a:pos x="13" y="0"/>
                </a:cxn>
                <a:cxn ang="0">
                  <a:pos x="22" y="3"/>
                </a:cxn>
                <a:cxn ang="0">
                  <a:pos x="27" y="10"/>
                </a:cxn>
                <a:cxn ang="0">
                  <a:pos x="27" y="19"/>
                </a:cxn>
                <a:cxn ang="0">
                  <a:pos x="22" y="26"/>
                </a:cxn>
                <a:cxn ang="0">
                  <a:pos x="13" y="29"/>
                </a:cxn>
                <a:cxn ang="0">
                  <a:pos x="5" y="26"/>
                </a:cxn>
                <a:cxn ang="0">
                  <a:pos x="0" y="19"/>
                </a:cxn>
                <a:cxn ang="0">
                  <a:pos x="0" y="10"/>
                </a:cxn>
                <a:cxn ang="0">
                  <a:pos x="5" y="3"/>
                </a:cxn>
                <a:cxn ang="0">
                  <a:pos x="13" y="0"/>
                </a:cxn>
              </a:cxnLst>
              <a:rect l="0" t="0" r="r" b="b"/>
              <a:pathLst>
                <a:path w="27" h="29">
                  <a:moveTo>
                    <a:pt x="13" y="0"/>
                  </a:moveTo>
                  <a:lnTo>
                    <a:pt x="22" y="3"/>
                  </a:lnTo>
                  <a:lnTo>
                    <a:pt x="27" y="10"/>
                  </a:lnTo>
                  <a:lnTo>
                    <a:pt x="27" y="19"/>
                  </a:lnTo>
                  <a:lnTo>
                    <a:pt x="22" y="26"/>
                  </a:lnTo>
                  <a:lnTo>
                    <a:pt x="13" y="29"/>
                  </a:lnTo>
                  <a:lnTo>
                    <a:pt x="5" y="26"/>
                  </a:lnTo>
                  <a:lnTo>
                    <a:pt x="0" y="19"/>
                  </a:lnTo>
                  <a:lnTo>
                    <a:pt x="0" y="10"/>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99" name="Freeform 1027"/>
            <p:cNvSpPr>
              <a:spLocks/>
            </p:cNvSpPr>
            <p:nvPr/>
          </p:nvSpPr>
          <p:spPr bwMode="auto">
            <a:xfrm>
              <a:off x="724" y="978"/>
              <a:ext cx="27" cy="29"/>
            </a:xfrm>
            <a:custGeom>
              <a:avLst/>
              <a:gdLst/>
              <a:ahLst/>
              <a:cxnLst>
                <a:cxn ang="0">
                  <a:pos x="15" y="0"/>
                </a:cxn>
                <a:cxn ang="0">
                  <a:pos x="23" y="3"/>
                </a:cxn>
                <a:cxn ang="0">
                  <a:pos x="27" y="10"/>
                </a:cxn>
                <a:cxn ang="0">
                  <a:pos x="27" y="20"/>
                </a:cxn>
                <a:cxn ang="0">
                  <a:pos x="23" y="26"/>
                </a:cxn>
                <a:cxn ang="0">
                  <a:pos x="15" y="29"/>
                </a:cxn>
                <a:cxn ang="0">
                  <a:pos x="5" y="26"/>
                </a:cxn>
                <a:cxn ang="0">
                  <a:pos x="0" y="20"/>
                </a:cxn>
                <a:cxn ang="0">
                  <a:pos x="0" y="10"/>
                </a:cxn>
                <a:cxn ang="0">
                  <a:pos x="5" y="3"/>
                </a:cxn>
                <a:cxn ang="0">
                  <a:pos x="15" y="0"/>
                </a:cxn>
              </a:cxnLst>
              <a:rect l="0" t="0" r="r" b="b"/>
              <a:pathLst>
                <a:path w="27" h="29">
                  <a:moveTo>
                    <a:pt x="15" y="0"/>
                  </a:moveTo>
                  <a:lnTo>
                    <a:pt x="23" y="3"/>
                  </a:lnTo>
                  <a:lnTo>
                    <a:pt x="27" y="10"/>
                  </a:lnTo>
                  <a:lnTo>
                    <a:pt x="27" y="20"/>
                  </a:lnTo>
                  <a:lnTo>
                    <a:pt x="23" y="26"/>
                  </a:lnTo>
                  <a:lnTo>
                    <a:pt x="15" y="29"/>
                  </a:lnTo>
                  <a:lnTo>
                    <a:pt x="5" y="26"/>
                  </a:lnTo>
                  <a:lnTo>
                    <a:pt x="0" y="20"/>
                  </a:lnTo>
                  <a:lnTo>
                    <a:pt x="0" y="10"/>
                  </a:lnTo>
                  <a:lnTo>
                    <a:pt x="5"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0" name="Freeform 1028"/>
            <p:cNvSpPr>
              <a:spLocks/>
            </p:cNvSpPr>
            <p:nvPr/>
          </p:nvSpPr>
          <p:spPr bwMode="auto">
            <a:xfrm>
              <a:off x="769" y="903"/>
              <a:ext cx="32" cy="29"/>
            </a:xfrm>
            <a:custGeom>
              <a:avLst/>
              <a:gdLst/>
              <a:ahLst/>
              <a:cxnLst>
                <a:cxn ang="0">
                  <a:pos x="13" y="0"/>
                </a:cxn>
                <a:cxn ang="0">
                  <a:pos x="18" y="0"/>
                </a:cxn>
                <a:cxn ang="0">
                  <a:pos x="24" y="2"/>
                </a:cxn>
                <a:cxn ang="0">
                  <a:pos x="30" y="8"/>
                </a:cxn>
                <a:cxn ang="0">
                  <a:pos x="32" y="14"/>
                </a:cxn>
                <a:cxn ang="0">
                  <a:pos x="30" y="21"/>
                </a:cxn>
                <a:cxn ang="0">
                  <a:pos x="24" y="27"/>
                </a:cxn>
                <a:cxn ang="0">
                  <a:pos x="18" y="29"/>
                </a:cxn>
                <a:cxn ang="0">
                  <a:pos x="13" y="29"/>
                </a:cxn>
                <a:cxn ang="0">
                  <a:pos x="8" y="27"/>
                </a:cxn>
                <a:cxn ang="0">
                  <a:pos x="3" y="24"/>
                </a:cxn>
                <a:cxn ang="0">
                  <a:pos x="2" y="21"/>
                </a:cxn>
                <a:cxn ang="0">
                  <a:pos x="0" y="14"/>
                </a:cxn>
                <a:cxn ang="0">
                  <a:pos x="2" y="8"/>
                </a:cxn>
                <a:cxn ang="0">
                  <a:pos x="3" y="5"/>
                </a:cxn>
                <a:cxn ang="0">
                  <a:pos x="8" y="2"/>
                </a:cxn>
                <a:cxn ang="0">
                  <a:pos x="13" y="0"/>
                </a:cxn>
              </a:cxnLst>
              <a:rect l="0" t="0" r="r" b="b"/>
              <a:pathLst>
                <a:path w="32" h="29">
                  <a:moveTo>
                    <a:pt x="13" y="0"/>
                  </a:moveTo>
                  <a:lnTo>
                    <a:pt x="18" y="0"/>
                  </a:lnTo>
                  <a:lnTo>
                    <a:pt x="24" y="2"/>
                  </a:lnTo>
                  <a:lnTo>
                    <a:pt x="30" y="8"/>
                  </a:lnTo>
                  <a:lnTo>
                    <a:pt x="32" y="14"/>
                  </a:lnTo>
                  <a:lnTo>
                    <a:pt x="30" y="21"/>
                  </a:lnTo>
                  <a:lnTo>
                    <a:pt x="24" y="27"/>
                  </a:lnTo>
                  <a:lnTo>
                    <a:pt x="18" y="29"/>
                  </a:lnTo>
                  <a:lnTo>
                    <a:pt x="13" y="29"/>
                  </a:lnTo>
                  <a:lnTo>
                    <a:pt x="8" y="27"/>
                  </a:lnTo>
                  <a:lnTo>
                    <a:pt x="3" y="24"/>
                  </a:lnTo>
                  <a:lnTo>
                    <a:pt x="2" y="21"/>
                  </a:lnTo>
                  <a:lnTo>
                    <a:pt x="0" y="14"/>
                  </a:lnTo>
                  <a:lnTo>
                    <a:pt x="2" y="8"/>
                  </a:lnTo>
                  <a:lnTo>
                    <a:pt x="3" y="5"/>
                  </a:lnTo>
                  <a:lnTo>
                    <a:pt x="8"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1" name="Freeform 1029"/>
            <p:cNvSpPr>
              <a:spLocks/>
            </p:cNvSpPr>
            <p:nvPr/>
          </p:nvSpPr>
          <p:spPr bwMode="auto">
            <a:xfrm>
              <a:off x="777" y="998"/>
              <a:ext cx="34" cy="27"/>
            </a:xfrm>
            <a:custGeom>
              <a:avLst/>
              <a:gdLst/>
              <a:ahLst/>
              <a:cxnLst>
                <a:cxn ang="0">
                  <a:pos x="14" y="0"/>
                </a:cxn>
                <a:cxn ang="0">
                  <a:pos x="19" y="0"/>
                </a:cxn>
                <a:cxn ang="0">
                  <a:pos x="26" y="1"/>
                </a:cxn>
                <a:cxn ang="0">
                  <a:pos x="29" y="3"/>
                </a:cxn>
                <a:cxn ang="0">
                  <a:pos x="32" y="8"/>
                </a:cxn>
                <a:cxn ang="0">
                  <a:pos x="34" y="12"/>
                </a:cxn>
                <a:cxn ang="0">
                  <a:pos x="32" y="19"/>
                </a:cxn>
                <a:cxn ang="0">
                  <a:pos x="26" y="25"/>
                </a:cxn>
                <a:cxn ang="0">
                  <a:pos x="19" y="27"/>
                </a:cxn>
                <a:cxn ang="0">
                  <a:pos x="14" y="27"/>
                </a:cxn>
                <a:cxn ang="0">
                  <a:pos x="8" y="25"/>
                </a:cxn>
                <a:cxn ang="0">
                  <a:pos x="2" y="19"/>
                </a:cxn>
                <a:cxn ang="0">
                  <a:pos x="0" y="12"/>
                </a:cxn>
                <a:cxn ang="0">
                  <a:pos x="2" y="8"/>
                </a:cxn>
                <a:cxn ang="0">
                  <a:pos x="5" y="3"/>
                </a:cxn>
                <a:cxn ang="0">
                  <a:pos x="8" y="1"/>
                </a:cxn>
                <a:cxn ang="0">
                  <a:pos x="14" y="0"/>
                </a:cxn>
              </a:cxnLst>
              <a:rect l="0" t="0" r="r" b="b"/>
              <a:pathLst>
                <a:path w="34" h="27">
                  <a:moveTo>
                    <a:pt x="14" y="0"/>
                  </a:moveTo>
                  <a:lnTo>
                    <a:pt x="19" y="0"/>
                  </a:lnTo>
                  <a:lnTo>
                    <a:pt x="26" y="1"/>
                  </a:lnTo>
                  <a:lnTo>
                    <a:pt x="29" y="3"/>
                  </a:lnTo>
                  <a:lnTo>
                    <a:pt x="32" y="8"/>
                  </a:lnTo>
                  <a:lnTo>
                    <a:pt x="34" y="12"/>
                  </a:lnTo>
                  <a:lnTo>
                    <a:pt x="32" y="19"/>
                  </a:lnTo>
                  <a:lnTo>
                    <a:pt x="26" y="25"/>
                  </a:lnTo>
                  <a:lnTo>
                    <a:pt x="19" y="27"/>
                  </a:lnTo>
                  <a:lnTo>
                    <a:pt x="14" y="27"/>
                  </a:lnTo>
                  <a:lnTo>
                    <a:pt x="8" y="25"/>
                  </a:lnTo>
                  <a:lnTo>
                    <a:pt x="2" y="19"/>
                  </a:lnTo>
                  <a:lnTo>
                    <a:pt x="0" y="12"/>
                  </a:lnTo>
                  <a:lnTo>
                    <a:pt x="2" y="8"/>
                  </a:lnTo>
                  <a:lnTo>
                    <a:pt x="5" y="3"/>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2" name="Freeform 1030"/>
            <p:cNvSpPr>
              <a:spLocks/>
            </p:cNvSpPr>
            <p:nvPr/>
          </p:nvSpPr>
          <p:spPr bwMode="auto">
            <a:xfrm>
              <a:off x="824" y="975"/>
              <a:ext cx="25" cy="27"/>
            </a:xfrm>
            <a:custGeom>
              <a:avLst/>
              <a:gdLst/>
              <a:ahLst/>
              <a:cxnLst>
                <a:cxn ang="0">
                  <a:pos x="12" y="0"/>
                </a:cxn>
                <a:cxn ang="0">
                  <a:pos x="20" y="3"/>
                </a:cxn>
                <a:cxn ang="0">
                  <a:pos x="25" y="10"/>
                </a:cxn>
                <a:cxn ang="0">
                  <a:pos x="25" y="18"/>
                </a:cxn>
                <a:cxn ang="0">
                  <a:pos x="20" y="24"/>
                </a:cxn>
                <a:cxn ang="0">
                  <a:pos x="12" y="27"/>
                </a:cxn>
                <a:cxn ang="0">
                  <a:pos x="4" y="24"/>
                </a:cxn>
                <a:cxn ang="0">
                  <a:pos x="0" y="18"/>
                </a:cxn>
                <a:cxn ang="0">
                  <a:pos x="0" y="10"/>
                </a:cxn>
                <a:cxn ang="0">
                  <a:pos x="4" y="3"/>
                </a:cxn>
                <a:cxn ang="0">
                  <a:pos x="12" y="0"/>
                </a:cxn>
              </a:cxnLst>
              <a:rect l="0" t="0" r="r" b="b"/>
              <a:pathLst>
                <a:path w="25" h="27">
                  <a:moveTo>
                    <a:pt x="12" y="0"/>
                  </a:moveTo>
                  <a:lnTo>
                    <a:pt x="20" y="3"/>
                  </a:lnTo>
                  <a:lnTo>
                    <a:pt x="25" y="10"/>
                  </a:lnTo>
                  <a:lnTo>
                    <a:pt x="25" y="18"/>
                  </a:lnTo>
                  <a:lnTo>
                    <a:pt x="20" y="24"/>
                  </a:lnTo>
                  <a:lnTo>
                    <a:pt x="12" y="27"/>
                  </a:lnTo>
                  <a:lnTo>
                    <a:pt x="4" y="24"/>
                  </a:lnTo>
                  <a:lnTo>
                    <a:pt x="0" y="18"/>
                  </a:lnTo>
                  <a:lnTo>
                    <a:pt x="0" y="10"/>
                  </a:lnTo>
                  <a:lnTo>
                    <a:pt x="4"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3" name="Freeform 1031"/>
            <p:cNvSpPr>
              <a:spLocks/>
            </p:cNvSpPr>
            <p:nvPr/>
          </p:nvSpPr>
          <p:spPr bwMode="auto">
            <a:xfrm>
              <a:off x="989" y="834"/>
              <a:ext cx="219" cy="276"/>
            </a:xfrm>
            <a:custGeom>
              <a:avLst/>
              <a:gdLst/>
              <a:ahLst/>
              <a:cxnLst>
                <a:cxn ang="0">
                  <a:pos x="98" y="0"/>
                </a:cxn>
                <a:cxn ang="0">
                  <a:pos x="107" y="14"/>
                </a:cxn>
                <a:cxn ang="0">
                  <a:pos x="118" y="30"/>
                </a:cxn>
                <a:cxn ang="0">
                  <a:pos x="133" y="48"/>
                </a:cxn>
                <a:cxn ang="0">
                  <a:pos x="165" y="87"/>
                </a:cxn>
                <a:cxn ang="0">
                  <a:pos x="181" y="107"/>
                </a:cxn>
                <a:cxn ang="0">
                  <a:pos x="194" y="127"/>
                </a:cxn>
                <a:cxn ang="0">
                  <a:pos x="207" y="147"/>
                </a:cxn>
                <a:cxn ang="0">
                  <a:pos x="215" y="168"/>
                </a:cxn>
                <a:cxn ang="0">
                  <a:pos x="219" y="188"/>
                </a:cxn>
                <a:cxn ang="0">
                  <a:pos x="219" y="207"/>
                </a:cxn>
                <a:cxn ang="0">
                  <a:pos x="213" y="224"/>
                </a:cxn>
                <a:cxn ang="0">
                  <a:pos x="200" y="240"/>
                </a:cxn>
                <a:cxn ang="0">
                  <a:pos x="181" y="255"/>
                </a:cxn>
                <a:cxn ang="0">
                  <a:pos x="152" y="268"/>
                </a:cxn>
                <a:cxn ang="0">
                  <a:pos x="122" y="274"/>
                </a:cxn>
                <a:cxn ang="0">
                  <a:pos x="93" y="276"/>
                </a:cxn>
                <a:cxn ang="0">
                  <a:pos x="65" y="269"/>
                </a:cxn>
                <a:cxn ang="0">
                  <a:pos x="41" y="258"/>
                </a:cxn>
                <a:cxn ang="0">
                  <a:pos x="21" y="244"/>
                </a:cxn>
                <a:cxn ang="0">
                  <a:pos x="8" y="223"/>
                </a:cxn>
                <a:cxn ang="0">
                  <a:pos x="0" y="200"/>
                </a:cxn>
                <a:cxn ang="0">
                  <a:pos x="1" y="175"/>
                </a:cxn>
                <a:cxn ang="0">
                  <a:pos x="13" y="147"/>
                </a:cxn>
                <a:cxn ang="0">
                  <a:pos x="33" y="115"/>
                </a:cxn>
                <a:cxn ang="0">
                  <a:pos x="54" y="85"/>
                </a:cxn>
                <a:cxn ang="0">
                  <a:pos x="75" y="53"/>
                </a:cxn>
                <a:cxn ang="0">
                  <a:pos x="93" y="18"/>
                </a:cxn>
                <a:cxn ang="0">
                  <a:pos x="98" y="0"/>
                </a:cxn>
              </a:cxnLst>
              <a:rect l="0" t="0" r="r" b="b"/>
              <a:pathLst>
                <a:path w="219" h="276">
                  <a:moveTo>
                    <a:pt x="98" y="0"/>
                  </a:moveTo>
                  <a:lnTo>
                    <a:pt x="107" y="14"/>
                  </a:lnTo>
                  <a:lnTo>
                    <a:pt x="118" y="30"/>
                  </a:lnTo>
                  <a:lnTo>
                    <a:pt x="133" y="48"/>
                  </a:lnTo>
                  <a:lnTo>
                    <a:pt x="165" y="87"/>
                  </a:lnTo>
                  <a:lnTo>
                    <a:pt x="181" y="107"/>
                  </a:lnTo>
                  <a:lnTo>
                    <a:pt x="194" y="127"/>
                  </a:lnTo>
                  <a:lnTo>
                    <a:pt x="207" y="147"/>
                  </a:lnTo>
                  <a:lnTo>
                    <a:pt x="215" y="168"/>
                  </a:lnTo>
                  <a:lnTo>
                    <a:pt x="219" y="188"/>
                  </a:lnTo>
                  <a:lnTo>
                    <a:pt x="219" y="207"/>
                  </a:lnTo>
                  <a:lnTo>
                    <a:pt x="213" y="224"/>
                  </a:lnTo>
                  <a:lnTo>
                    <a:pt x="200" y="240"/>
                  </a:lnTo>
                  <a:lnTo>
                    <a:pt x="181" y="255"/>
                  </a:lnTo>
                  <a:lnTo>
                    <a:pt x="152" y="268"/>
                  </a:lnTo>
                  <a:lnTo>
                    <a:pt x="122" y="274"/>
                  </a:lnTo>
                  <a:lnTo>
                    <a:pt x="93" y="276"/>
                  </a:lnTo>
                  <a:lnTo>
                    <a:pt x="65" y="269"/>
                  </a:lnTo>
                  <a:lnTo>
                    <a:pt x="41" y="258"/>
                  </a:lnTo>
                  <a:lnTo>
                    <a:pt x="21" y="244"/>
                  </a:lnTo>
                  <a:lnTo>
                    <a:pt x="8" y="223"/>
                  </a:lnTo>
                  <a:lnTo>
                    <a:pt x="0" y="200"/>
                  </a:lnTo>
                  <a:lnTo>
                    <a:pt x="1" y="175"/>
                  </a:lnTo>
                  <a:lnTo>
                    <a:pt x="13" y="147"/>
                  </a:lnTo>
                  <a:lnTo>
                    <a:pt x="33" y="115"/>
                  </a:lnTo>
                  <a:lnTo>
                    <a:pt x="54" y="85"/>
                  </a:lnTo>
                  <a:lnTo>
                    <a:pt x="75" y="53"/>
                  </a:lnTo>
                  <a:lnTo>
                    <a:pt x="93" y="18"/>
                  </a:lnTo>
                  <a:lnTo>
                    <a:pt x="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4" name="Freeform 1032"/>
            <p:cNvSpPr>
              <a:spLocks noEditPoints="1"/>
            </p:cNvSpPr>
            <p:nvPr/>
          </p:nvSpPr>
          <p:spPr bwMode="auto">
            <a:xfrm>
              <a:off x="976" y="821"/>
              <a:ext cx="248" cy="302"/>
            </a:xfrm>
            <a:custGeom>
              <a:avLst/>
              <a:gdLst/>
              <a:ahLst/>
              <a:cxnLst>
                <a:cxn ang="0">
                  <a:pos x="115" y="45"/>
                </a:cxn>
                <a:cxn ang="0">
                  <a:pos x="99" y="74"/>
                </a:cxn>
                <a:cxn ang="0">
                  <a:pos x="77" y="109"/>
                </a:cxn>
                <a:cxn ang="0">
                  <a:pos x="53" y="143"/>
                </a:cxn>
                <a:cxn ang="0">
                  <a:pos x="42" y="160"/>
                </a:cxn>
                <a:cxn ang="0">
                  <a:pos x="34" y="178"/>
                </a:cxn>
                <a:cxn ang="0">
                  <a:pos x="27" y="197"/>
                </a:cxn>
                <a:cxn ang="0">
                  <a:pos x="29" y="218"/>
                </a:cxn>
                <a:cxn ang="0">
                  <a:pos x="37" y="237"/>
                </a:cxn>
                <a:cxn ang="0">
                  <a:pos x="53" y="253"/>
                </a:cxn>
                <a:cxn ang="0">
                  <a:pos x="72" y="266"/>
                </a:cxn>
                <a:cxn ang="0">
                  <a:pos x="94" y="273"/>
                </a:cxn>
                <a:cxn ang="0">
                  <a:pos x="119" y="276"/>
                </a:cxn>
                <a:cxn ang="0">
                  <a:pos x="144" y="274"/>
                </a:cxn>
                <a:cxn ang="0">
                  <a:pos x="168" y="266"/>
                </a:cxn>
                <a:cxn ang="0">
                  <a:pos x="189" y="257"/>
                </a:cxn>
                <a:cxn ang="0">
                  <a:pos x="207" y="241"/>
                </a:cxn>
                <a:cxn ang="0">
                  <a:pos x="216" y="225"/>
                </a:cxn>
                <a:cxn ang="0">
                  <a:pos x="218" y="207"/>
                </a:cxn>
                <a:cxn ang="0">
                  <a:pos x="215" y="189"/>
                </a:cxn>
                <a:cxn ang="0">
                  <a:pos x="208" y="172"/>
                </a:cxn>
                <a:cxn ang="0">
                  <a:pos x="199" y="154"/>
                </a:cxn>
                <a:cxn ang="0">
                  <a:pos x="187" y="138"/>
                </a:cxn>
                <a:cxn ang="0">
                  <a:pos x="178" y="124"/>
                </a:cxn>
                <a:cxn ang="0">
                  <a:pos x="123" y="56"/>
                </a:cxn>
                <a:cxn ang="0">
                  <a:pos x="115" y="45"/>
                </a:cxn>
                <a:cxn ang="0">
                  <a:pos x="107" y="0"/>
                </a:cxn>
                <a:cxn ang="0">
                  <a:pos x="117" y="0"/>
                </a:cxn>
                <a:cxn ang="0">
                  <a:pos x="123" y="7"/>
                </a:cxn>
                <a:cxn ang="0">
                  <a:pos x="133" y="23"/>
                </a:cxn>
                <a:cxn ang="0">
                  <a:pos x="147" y="40"/>
                </a:cxn>
                <a:cxn ang="0">
                  <a:pos x="162" y="59"/>
                </a:cxn>
                <a:cxn ang="0">
                  <a:pos x="178" y="80"/>
                </a:cxn>
                <a:cxn ang="0">
                  <a:pos x="196" y="103"/>
                </a:cxn>
                <a:cxn ang="0">
                  <a:pos x="212" y="125"/>
                </a:cxn>
                <a:cxn ang="0">
                  <a:pos x="226" y="148"/>
                </a:cxn>
                <a:cxn ang="0">
                  <a:pos x="237" y="170"/>
                </a:cxn>
                <a:cxn ang="0">
                  <a:pos x="245" y="191"/>
                </a:cxn>
                <a:cxn ang="0">
                  <a:pos x="248" y="213"/>
                </a:cxn>
                <a:cxn ang="0">
                  <a:pos x="245" y="233"/>
                </a:cxn>
                <a:cxn ang="0">
                  <a:pos x="236" y="252"/>
                </a:cxn>
                <a:cxn ang="0">
                  <a:pos x="220" y="270"/>
                </a:cxn>
                <a:cxn ang="0">
                  <a:pos x="194" y="284"/>
                </a:cxn>
                <a:cxn ang="0">
                  <a:pos x="171" y="294"/>
                </a:cxn>
                <a:cxn ang="0">
                  <a:pos x="146" y="298"/>
                </a:cxn>
                <a:cxn ang="0">
                  <a:pos x="119" y="302"/>
                </a:cxn>
                <a:cxn ang="0">
                  <a:pos x="91" y="300"/>
                </a:cxn>
                <a:cxn ang="0">
                  <a:pos x="67" y="295"/>
                </a:cxn>
                <a:cxn ang="0">
                  <a:pos x="43" y="284"/>
                </a:cxn>
                <a:cxn ang="0">
                  <a:pos x="24" y="268"/>
                </a:cxn>
                <a:cxn ang="0">
                  <a:pos x="9" y="245"/>
                </a:cxn>
                <a:cxn ang="0">
                  <a:pos x="1" y="223"/>
                </a:cxn>
                <a:cxn ang="0">
                  <a:pos x="0" y="199"/>
                </a:cxn>
                <a:cxn ang="0">
                  <a:pos x="5" y="177"/>
                </a:cxn>
                <a:cxn ang="0">
                  <a:pos x="14" y="154"/>
                </a:cxn>
                <a:cxn ang="0">
                  <a:pos x="42" y="111"/>
                </a:cxn>
                <a:cxn ang="0">
                  <a:pos x="69" y="69"/>
                </a:cxn>
                <a:cxn ang="0">
                  <a:pos x="94" y="24"/>
                </a:cxn>
                <a:cxn ang="0">
                  <a:pos x="99" y="19"/>
                </a:cxn>
                <a:cxn ang="0">
                  <a:pos x="98" y="16"/>
                </a:cxn>
                <a:cxn ang="0">
                  <a:pos x="98" y="8"/>
                </a:cxn>
                <a:cxn ang="0">
                  <a:pos x="104" y="2"/>
                </a:cxn>
                <a:cxn ang="0">
                  <a:pos x="107" y="0"/>
                </a:cxn>
              </a:cxnLst>
              <a:rect l="0" t="0" r="r" b="b"/>
              <a:pathLst>
                <a:path w="248" h="302">
                  <a:moveTo>
                    <a:pt x="115" y="45"/>
                  </a:moveTo>
                  <a:lnTo>
                    <a:pt x="99" y="74"/>
                  </a:lnTo>
                  <a:lnTo>
                    <a:pt x="77" y="109"/>
                  </a:lnTo>
                  <a:lnTo>
                    <a:pt x="53" y="143"/>
                  </a:lnTo>
                  <a:lnTo>
                    <a:pt x="42" y="160"/>
                  </a:lnTo>
                  <a:lnTo>
                    <a:pt x="34" y="178"/>
                  </a:lnTo>
                  <a:lnTo>
                    <a:pt x="27" y="197"/>
                  </a:lnTo>
                  <a:lnTo>
                    <a:pt x="29" y="218"/>
                  </a:lnTo>
                  <a:lnTo>
                    <a:pt x="37" y="237"/>
                  </a:lnTo>
                  <a:lnTo>
                    <a:pt x="53" y="253"/>
                  </a:lnTo>
                  <a:lnTo>
                    <a:pt x="72" y="266"/>
                  </a:lnTo>
                  <a:lnTo>
                    <a:pt x="94" y="273"/>
                  </a:lnTo>
                  <a:lnTo>
                    <a:pt x="119" y="276"/>
                  </a:lnTo>
                  <a:lnTo>
                    <a:pt x="144" y="274"/>
                  </a:lnTo>
                  <a:lnTo>
                    <a:pt x="168" y="266"/>
                  </a:lnTo>
                  <a:lnTo>
                    <a:pt x="189" y="257"/>
                  </a:lnTo>
                  <a:lnTo>
                    <a:pt x="207" y="241"/>
                  </a:lnTo>
                  <a:lnTo>
                    <a:pt x="216" y="225"/>
                  </a:lnTo>
                  <a:lnTo>
                    <a:pt x="218" y="207"/>
                  </a:lnTo>
                  <a:lnTo>
                    <a:pt x="215" y="189"/>
                  </a:lnTo>
                  <a:lnTo>
                    <a:pt x="208" y="172"/>
                  </a:lnTo>
                  <a:lnTo>
                    <a:pt x="199" y="154"/>
                  </a:lnTo>
                  <a:lnTo>
                    <a:pt x="187" y="138"/>
                  </a:lnTo>
                  <a:lnTo>
                    <a:pt x="178" y="124"/>
                  </a:lnTo>
                  <a:lnTo>
                    <a:pt x="123" y="56"/>
                  </a:lnTo>
                  <a:lnTo>
                    <a:pt x="115" y="45"/>
                  </a:lnTo>
                  <a:close/>
                  <a:moveTo>
                    <a:pt x="107" y="0"/>
                  </a:moveTo>
                  <a:lnTo>
                    <a:pt x="117" y="0"/>
                  </a:lnTo>
                  <a:lnTo>
                    <a:pt x="123" y="7"/>
                  </a:lnTo>
                  <a:lnTo>
                    <a:pt x="133" y="23"/>
                  </a:lnTo>
                  <a:lnTo>
                    <a:pt x="147" y="40"/>
                  </a:lnTo>
                  <a:lnTo>
                    <a:pt x="162" y="59"/>
                  </a:lnTo>
                  <a:lnTo>
                    <a:pt x="178" y="80"/>
                  </a:lnTo>
                  <a:lnTo>
                    <a:pt x="196" y="103"/>
                  </a:lnTo>
                  <a:lnTo>
                    <a:pt x="212" y="125"/>
                  </a:lnTo>
                  <a:lnTo>
                    <a:pt x="226" y="148"/>
                  </a:lnTo>
                  <a:lnTo>
                    <a:pt x="237" y="170"/>
                  </a:lnTo>
                  <a:lnTo>
                    <a:pt x="245" y="191"/>
                  </a:lnTo>
                  <a:lnTo>
                    <a:pt x="248" y="213"/>
                  </a:lnTo>
                  <a:lnTo>
                    <a:pt x="245" y="233"/>
                  </a:lnTo>
                  <a:lnTo>
                    <a:pt x="236" y="252"/>
                  </a:lnTo>
                  <a:lnTo>
                    <a:pt x="220" y="270"/>
                  </a:lnTo>
                  <a:lnTo>
                    <a:pt x="194" y="284"/>
                  </a:lnTo>
                  <a:lnTo>
                    <a:pt x="171" y="294"/>
                  </a:lnTo>
                  <a:lnTo>
                    <a:pt x="146" y="298"/>
                  </a:lnTo>
                  <a:lnTo>
                    <a:pt x="119" y="302"/>
                  </a:lnTo>
                  <a:lnTo>
                    <a:pt x="91" y="300"/>
                  </a:lnTo>
                  <a:lnTo>
                    <a:pt x="67" y="295"/>
                  </a:lnTo>
                  <a:lnTo>
                    <a:pt x="43" y="284"/>
                  </a:lnTo>
                  <a:lnTo>
                    <a:pt x="24" y="268"/>
                  </a:lnTo>
                  <a:lnTo>
                    <a:pt x="9" y="245"/>
                  </a:lnTo>
                  <a:lnTo>
                    <a:pt x="1" y="223"/>
                  </a:lnTo>
                  <a:lnTo>
                    <a:pt x="0" y="199"/>
                  </a:lnTo>
                  <a:lnTo>
                    <a:pt x="5" y="177"/>
                  </a:lnTo>
                  <a:lnTo>
                    <a:pt x="14" y="154"/>
                  </a:lnTo>
                  <a:lnTo>
                    <a:pt x="42" y="111"/>
                  </a:lnTo>
                  <a:lnTo>
                    <a:pt x="69" y="69"/>
                  </a:lnTo>
                  <a:lnTo>
                    <a:pt x="94" y="24"/>
                  </a:lnTo>
                  <a:lnTo>
                    <a:pt x="99" y="19"/>
                  </a:lnTo>
                  <a:lnTo>
                    <a:pt x="98" y="16"/>
                  </a:lnTo>
                  <a:lnTo>
                    <a:pt x="98" y="8"/>
                  </a:lnTo>
                  <a:lnTo>
                    <a:pt x="104" y="2"/>
                  </a:lnTo>
                  <a:lnTo>
                    <a:pt x="1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5" name="Freeform 1033"/>
            <p:cNvSpPr>
              <a:spLocks/>
            </p:cNvSpPr>
            <p:nvPr/>
          </p:nvSpPr>
          <p:spPr bwMode="auto">
            <a:xfrm>
              <a:off x="1037" y="937"/>
              <a:ext cx="32" cy="27"/>
            </a:xfrm>
            <a:custGeom>
              <a:avLst/>
              <a:gdLst/>
              <a:ahLst/>
              <a:cxnLst>
                <a:cxn ang="0">
                  <a:pos x="14" y="0"/>
                </a:cxn>
                <a:cxn ang="0">
                  <a:pos x="19" y="0"/>
                </a:cxn>
                <a:cxn ang="0">
                  <a:pos x="24" y="1"/>
                </a:cxn>
                <a:cxn ang="0">
                  <a:pos x="30" y="8"/>
                </a:cxn>
                <a:cxn ang="0">
                  <a:pos x="32" y="14"/>
                </a:cxn>
                <a:cxn ang="0">
                  <a:pos x="30" y="19"/>
                </a:cxn>
                <a:cxn ang="0">
                  <a:pos x="24" y="25"/>
                </a:cxn>
                <a:cxn ang="0">
                  <a:pos x="19" y="27"/>
                </a:cxn>
                <a:cxn ang="0">
                  <a:pos x="14" y="27"/>
                </a:cxn>
                <a:cxn ang="0">
                  <a:pos x="8" y="25"/>
                </a:cxn>
                <a:cxn ang="0">
                  <a:pos x="1" y="19"/>
                </a:cxn>
                <a:cxn ang="0">
                  <a:pos x="0" y="14"/>
                </a:cxn>
                <a:cxn ang="0">
                  <a:pos x="1" y="8"/>
                </a:cxn>
                <a:cxn ang="0">
                  <a:pos x="8" y="1"/>
                </a:cxn>
                <a:cxn ang="0">
                  <a:pos x="14" y="0"/>
                </a:cxn>
              </a:cxnLst>
              <a:rect l="0" t="0" r="r" b="b"/>
              <a:pathLst>
                <a:path w="32" h="27">
                  <a:moveTo>
                    <a:pt x="14" y="0"/>
                  </a:moveTo>
                  <a:lnTo>
                    <a:pt x="19" y="0"/>
                  </a:lnTo>
                  <a:lnTo>
                    <a:pt x="24" y="1"/>
                  </a:lnTo>
                  <a:lnTo>
                    <a:pt x="30" y="8"/>
                  </a:lnTo>
                  <a:lnTo>
                    <a:pt x="32" y="14"/>
                  </a:lnTo>
                  <a:lnTo>
                    <a:pt x="30" y="19"/>
                  </a:lnTo>
                  <a:lnTo>
                    <a:pt x="24" y="25"/>
                  </a:lnTo>
                  <a:lnTo>
                    <a:pt x="19" y="27"/>
                  </a:lnTo>
                  <a:lnTo>
                    <a:pt x="14" y="27"/>
                  </a:lnTo>
                  <a:lnTo>
                    <a:pt x="8" y="25"/>
                  </a:lnTo>
                  <a:lnTo>
                    <a:pt x="1" y="19"/>
                  </a:lnTo>
                  <a:lnTo>
                    <a:pt x="0" y="14"/>
                  </a:lnTo>
                  <a:lnTo>
                    <a:pt x="1" y="8"/>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6" name="Freeform 1034"/>
            <p:cNvSpPr>
              <a:spLocks/>
            </p:cNvSpPr>
            <p:nvPr/>
          </p:nvSpPr>
          <p:spPr bwMode="auto">
            <a:xfrm>
              <a:off x="1074" y="949"/>
              <a:ext cx="27" cy="29"/>
            </a:xfrm>
            <a:custGeom>
              <a:avLst/>
              <a:gdLst/>
              <a:ahLst/>
              <a:cxnLst>
                <a:cxn ang="0">
                  <a:pos x="13" y="0"/>
                </a:cxn>
                <a:cxn ang="0">
                  <a:pos x="22" y="4"/>
                </a:cxn>
                <a:cxn ang="0">
                  <a:pos x="27" y="10"/>
                </a:cxn>
                <a:cxn ang="0">
                  <a:pos x="27" y="20"/>
                </a:cxn>
                <a:cxn ang="0">
                  <a:pos x="22" y="26"/>
                </a:cxn>
                <a:cxn ang="0">
                  <a:pos x="13" y="29"/>
                </a:cxn>
                <a:cxn ang="0">
                  <a:pos x="4" y="26"/>
                </a:cxn>
                <a:cxn ang="0">
                  <a:pos x="0" y="20"/>
                </a:cxn>
                <a:cxn ang="0">
                  <a:pos x="0" y="10"/>
                </a:cxn>
                <a:cxn ang="0">
                  <a:pos x="4" y="4"/>
                </a:cxn>
                <a:cxn ang="0">
                  <a:pos x="13" y="0"/>
                </a:cxn>
              </a:cxnLst>
              <a:rect l="0" t="0" r="r" b="b"/>
              <a:pathLst>
                <a:path w="27" h="29">
                  <a:moveTo>
                    <a:pt x="13" y="0"/>
                  </a:moveTo>
                  <a:lnTo>
                    <a:pt x="22" y="4"/>
                  </a:lnTo>
                  <a:lnTo>
                    <a:pt x="27" y="10"/>
                  </a:lnTo>
                  <a:lnTo>
                    <a:pt x="27" y="20"/>
                  </a:lnTo>
                  <a:lnTo>
                    <a:pt x="22" y="26"/>
                  </a:lnTo>
                  <a:lnTo>
                    <a:pt x="13" y="29"/>
                  </a:lnTo>
                  <a:lnTo>
                    <a:pt x="4" y="26"/>
                  </a:lnTo>
                  <a:lnTo>
                    <a:pt x="0" y="20"/>
                  </a:lnTo>
                  <a:lnTo>
                    <a:pt x="0" y="10"/>
                  </a:lnTo>
                  <a:lnTo>
                    <a:pt x="4" y="4"/>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7" name="Freeform 1035"/>
            <p:cNvSpPr>
              <a:spLocks/>
            </p:cNvSpPr>
            <p:nvPr/>
          </p:nvSpPr>
          <p:spPr bwMode="auto">
            <a:xfrm>
              <a:off x="1114" y="932"/>
              <a:ext cx="27" cy="29"/>
            </a:xfrm>
            <a:custGeom>
              <a:avLst/>
              <a:gdLst/>
              <a:ahLst/>
              <a:cxnLst>
                <a:cxn ang="0">
                  <a:pos x="13" y="0"/>
                </a:cxn>
                <a:cxn ang="0">
                  <a:pos x="22" y="3"/>
                </a:cxn>
                <a:cxn ang="0">
                  <a:pos x="27" y="9"/>
                </a:cxn>
                <a:cxn ang="0">
                  <a:pos x="27" y="19"/>
                </a:cxn>
                <a:cxn ang="0">
                  <a:pos x="22" y="25"/>
                </a:cxn>
                <a:cxn ang="0">
                  <a:pos x="13" y="29"/>
                </a:cxn>
                <a:cxn ang="0">
                  <a:pos x="5" y="25"/>
                </a:cxn>
                <a:cxn ang="0">
                  <a:pos x="0" y="19"/>
                </a:cxn>
                <a:cxn ang="0">
                  <a:pos x="0" y="9"/>
                </a:cxn>
                <a:cxn ang="0">
                  <a:pos x="5" y="3"/>
                </a:cxn>
                <a:cxn ang="0">
                  <a:pos x="13" y="0"/>
                </a:cxn>
              </a:cxnLst>
              <a:rect l="0" t="0" r="r" b="b"/>
              <a:pathLst>
                <a:path w="27" h="29">
                  <a:moveTo>
                    <a:pt x="13" y="0"/>
                  </a:moveTo>
                  <a:lnTo>
                    <a:pt x="22" y="3"/>
                  </a:lnTo>
                  <a:lnTo>
                    <a:pt x="27" y="9"/>
                  </a:lnTo>
                  <a:lnTo>
                    <a:pt x="27" y="19"/>
                  </a:lnTo>
                  <a:lnTo>
                    <a:pt x="22" y="25"/>
                  </a:lnTo>
                  <a:lnTo>
                    <a:pt x="13" y="29"/>
                  </a:lnTo>
                  <a:lnTo>
                    <a:pt x="5" y="25"/>
                  </a:lnTo>
                  <a:lnTo>
                    <a:pt x="0" y="19"/>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8" name="Freeform 1036"/>
            <p:cNvSpPr>
              <a:spLocks/>
            </p:cNvSpPr>
            <p:nvPr/>
          </p:nvSpPr>
          <p:spPr bwMode="auto">
            <a:xfrm>
              <a:off x="1024" y="972"/>
              <a:ext cx="27" cy="29"/>
            </a:xfrm>
            <a:custGeom>
              <a:avLst/>
              <a:gdLst/>
              <a:ahLst/>
              <a:cxnLst>
                <a:cxn ang="0">
                  <a:pos x="14" y="0"/>
                </a:cxn>
                <a:cxn ang="0">
                  <a:pos x="22" y="3"/>
                </a:cxn>
                <a:cxn ang="0">
                  <a:pos x="27" y="9"/>
                </a:cxn>
                <a:cxn ang="0">
                  <a:pos x="27" y="19"/>
                </a:cxn>
                <a:cxn ang="0">
                  <a:pos x="22" y="26"/>
                </a:cxn>
                <a:cxn ang="0">
                  <a:pos x="14" y="29"/>
                </a:cxn>
                <a:cxn ang="0">
                  <a:pos x="5" y="26"/>
                </a:cxn>
                <a:cxn ang="0">
                  <a:pos x="0" y="19"/>
                </a:cxn>
                <a:cxn ang="0">
                  <a:pos x="0" y="9"/>
                </a:cxn>
                <a:cxn ang="0">
                  <a:pos x="5" y="3"/>
                </a:cxn>
                <a:cxn ang="0">
                  <a:pos x="14" y="0"/>
                </a:cxn>
              </a:cxnLst>
              <a:rect l="0" t="0" r="r" b="b"/>
              <a:pathLst>
                <a:path w="27" h="29">
                  <a:moveTo>
                    <a:pt x="14" y="0"/>
                  </a:moveTo>
                  <a:lnTo>
                    <a:pt x="22" y="3"/>
                  </a:lnTo>
                  <a:lnTo>
                    <a:pt x="27" y="9"/>
                  </a:lnTo>
                  <a:lnTo>
                    <a:pt x="27" y="19"/>
                  </a:lnTo>
                  <a:lnTo>
                    <a:pt x="22" y="26"/>
                  </a:lnTo>
                  <a:lnTo>
                    <a:pt x="14" y="29"/>
                  </a:lnTo>
                  <a:lnTo>
                    <a:pt x="5" y="26"/>
                  </a:lnTo>
                  <a:lnTo>
                    <a:pt x="0" y="19"/>
                  </a:lnTo>
                  <a:lnTo>
                    <a:pt x="0" y="9"/>
                  </a:lnTo>
                  <a:lnTo>
                    <a:pt x="5" y="3"/>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9" name="Freeform 1037"/>
            <p:cNvSpPr>
              <a:spLocks/>
            </p:cNvSpPr>
            <p:nvPr/>
          </p:nvSpPr>
          <p:spPr bwMode="auto">
            <a:xfrm>
              <a:off x="1069" y="896"/>
              <a:ext cx="32" cy="28"/>
            </a:xfrm>
            <a:custGeom>
              <a:avLst/>
              <a:gdLst/>
              <a:ahLst/>
              <a:cxnLst>
                <a:cxn ang="0">
                  <a:pos x="13" y="0"/>
                </a:cxn>
                <a:cxn ang="0">
                  <a:pos x="18" y="0"/>
                </a:cxn>
                <a:cxn ang="0">
                  <a:pos x="24" y="2"/>
                </a:cxn>
                <a:cxn ang="0">
                  <a:pos x="30" y="9"/>
                </a:cxn>
                <a:cxn ang="0">
                  <a:pos x="32" y="15"/>
                </a:cxn>
                <a:cxn ang="0">
                  <a:pos x="30" y="20"/>
                </a:cxn>
                <a:cxn ang="0">
                  <a:pos x="24" y="26"/>
                </a:cxn>
                <a:cxn ang="0">
                  <a:pos x="18" y="28"/>
                </a:cxn>
                <a:cxn ang="0">
                  <a:pos x="13" y="28"/>
                </a:cxn>
                <a:cxn ang="0">
                  <a:pos x="8" y="26"/>
                </a:cxn>
                <a:cxn ang="0">
                  <a:pos x="3" y="23"/>
                </a:cxn>
                <a:cxn ang="0">
                  <a:pos x="1" y="20"/>
                </a:cxn>
                <a:cxn ang="0">
                  <a:pos x="0" y="15"/>
                </a:cxn>
                <a:cxn ang="0">
                  <a:pos x="1" y="9"/>
                </a:cxn>
                <a:cxn ang="0">
                  <a:pos x="3" y="5"/>
                </a:cxn>
                <a:cxn ang="0">
                  <a:pos x="8" y="2"/>
                </a:cxn>
                <a:cxn ang="0">
                  <a:pos x="13" y="0"/>
                </a:cxn>
              </a:cxnLst>
              <a:rect l="0" t="0" r="r" b="b"/>
              <a:pathLst>
                <a:path w="32" h="28">
                  <a:moveTo>
                    <a:pt x="13" y="0"/>
                  </a:moveTo>
                  <a:lnTo>
                    <a:pt x="18" y="0"/>
                  </a:lnTo>
                  <a:lnTo>
                    <a:pt x="24" y="2"/>
                  </a:lnTo>
                  <a:lnTo>
                    <a:pt x="30" y="9"/>
                  </a:lnTo>
                  <a:lnTo>
                    <a:pt x="32" y="15"/>
                  </a:lnTo>
                  <a:lnTo>
                    <a:pt x="30" y="20"/>
                  </a:lnTo>
                  <a:lnTo>
                    <a:pt x="24" y="26"/>
                  </a:lnTo>
                  <a:lnTo>
                    <a:pt x="18" y="28"/>
                  </a:lnTo>
                  <a:lnTo>
                    <a:pt x="13" y="28"/>
                  </a:lnTo>
                  <a:lnTo>
                    <a:pt x="8" y="26"/>
                  </a:lnTo>
                  <a:lnTo>
                    <a:pt x="3" y="23"/>
                  </a:lnTo>
                  <a:lnTo>
                    <a:pt x="1" y="20"/>
                  </a:lnTo>
                  <a:lnTo>
                    <a:pt x="0" y="15"/>
                  </a:lnTo>
                  <a:lnTo>
                    <a:pt x="1" y="9"/>
                  </a:lnTo>
                  <a:lnTo>
                    <a:pt x="3" y="5"/>
                  </a:lnTo>
                  <a:lnTo>
                    <a:pt x="8"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0" name="Freeform 1038"/>
            <p:cNvSpPr>
              <a:spLocks/>
            </p:cNvSpPr>
            <p:nvPr/>
          </p:nvSpPr>
          <p:spPr bwMode="auto">
            <a:xfrm>
              <a:off x="1077" y="989"/>
              <a:ext cx="34" cy="29"/>
            </a:xfrm>
            <a:custGeom>
              <a:avLst/>
              <a:gdLst/>
              <a:ahLst/>
              <a:cxnLst>
                <a:cxn ang="0">
                  <a:pos x="14" y="0"/>
                </a:cxn>
                <a:cxn ang="0">
                  <a:pos x="19" y="0"/>
                </a:cxn>
                <a:cxn ang="0">
                  <a:pos x="26" y="2"/>
                </a:cxn>
                <a:cxn ang="0">
                  <a:pos x="32" y="9"/>
                </a:cxn>
                <a:cxn ang="0">
                  <a:pos x="34" y="15"/>
                </a:cxn>
                <a:cxn ang="0">
                  <a:pos x="32" y="21"/>
                </a:cxn>
                <a:cxn ang="0">
                  <a:pos x="26" y="28"/>
                </a:cxn>
                <a:cxn ang="0">
                  <a:pos x="19" y="29"/>
                </a:cxn>
                <a:cxn ang="0">
                  <a:pos x="14" y="29"/>
                </a:cxn>
                <a:cxn ang="0">
                  <a:pos x="8" y="28"/>
                </a:cxn>
                <a:cxn ang="0">
                  <a:pos x="1" y="21"/>
                </a:cxn>
                <a:cxn ang="0">
                  <a:pos x="0" y="15"/>
                </a:cxn>
                <a:cxn ang="0">
                  <a:pos x="1" y="9"/>
                </a:cxn>
                <a:cxn ang="0">
                  <a:pos x="8" y="2"/>
                </a:cxn>
                <a:cxn ang="0">
                  <a:pos x="14" y="0"/>
                </a:cxn>
              </a:cxnLst>
              <a:rect l="0" t="0" r="r" b="b"/>
              <a:pathLst>
                <a:path w="34" h="29">
                  <a:moveTo>
                    <a:pt x="14" y="0"/>
                  </a:moveTo>
                  <a:lnTo>
                    <a:pt x="19" y="0"/>
                  </a:lnTo>
                  <a:lnTo>
                    <a:pt x="26" y="2"/>
                  </a:lnTo>
                  <a:lnTo>
                    <a:pt x="32" y="9"/>
                  </a:lnTo>
                  <a:lnTo>
                    <a:pt x="34" y="15"/>
                  </a:lnTo>
                  <a:lnTo>
                    <a:pt x="32" y="21"/>
                  </a:lnTo>
                  <a:lnTo>
                    <a:pt x="26" y="28"/>
                  </a:lnTo>
                  <a:lnTo>
                    <a:pt x="19" y="29"/>
                  </a:lnTo>
                  <a:lnTo>
                    <a:pt x="14" y="29"/>
                  </a:lnTo>
                  <a:lnTo>
                    <a:pt x="8" y="28"/>
                  </a:lnTo>
                  <a:lnTo>
                    <a:pt x="1" y="21"/>
                  </a:lnTo>
                  <a:lnTo>
                    <a:pt x="0" y="15"/>
                  </a:lnTo>
                  <a:lnTo>
                    <a:pt x="1" y="9"/>
                  </a:lnTo>
                  <a:lnTo>
                    <a:pt x="8"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1" name="Freeform 1039"/>
            <p:cNvSpPr>
              <a:spLocks/>
            </p:cNvSpPr>
            <p:nvPr/>
          </p:nvSpPr>
          <p:spPr bwMode="auto">
            <a:xfrm>
              <a:off x="1123" y="967"/>
              <a:ext cx="26" cy="29"/>
            </a:xfrm>
            <a:custGeom>
              <a:avLst/>
              <a:gdLst/>
              <a:ahLst/>
              <a:cxnLst>
                <a:cxn ang="0">
                  <a:pos x="13" y="0"/>
                </a:cxn>
                <a:cxn ang="0">
                  <a:pos x="21" y="3"/>
                </a:cxn>
                <a:cxn ang="0">
                  <a:pos x="26" y="10"/>
                </a:cxn>
                <a:cxn ang="0">
                  <a:pos x="26" y="19"/>
                </a:cxn>
                <a:cxn ang="0">
                  <a:pos x="21" y="26"/>
                </a:cxn>
                <a:cxn ang="0">
                  <a:pos x="13" y="29"/>
                </a:cxn>
                <a:cxn ang="0">
                  <a:pos x="5" y="26"/>
                </a:cxn>
                <a:cxn ang="0">
                  <a:pos x="0" y="19"/>
                </a:cxn>
                <a:cxn ang="0">
                  <a:pos x="0" y="10"/>
                </a:cxn>
                <a:cxn ang="0">
                  <a:pos x="5" y="3"/>
                </a:cxn>
                <a:cxn ang="0">
                  <a:pos x="13" y="0"/>
                </a:cxn>
              </a:cxnLst>
              <a:rect l="0" t="0" r="r" b="b"/>
              <a:pathLst>
                <a:path w="26" h="29">
                  <a:moveTo>
                    <a:pt x="13" y="0"/>
                  </a:moveTo>
                  <a:lnTo>
                    <a:pt x="21" y="3"/>
                  </a:lnTo>
                  <a:lnTo>
                    <a:pt x="26" y="10"/>
                  </a:lnTo>
                  <a:lnTo>
                    <a:pt x="26" y="19"/>
                  </a:lnTo>
                  <a:lnTo>
                    <a:pt x="21" y="26"/>
                  </a:lnTo>
                  <a:lnTo>
                    <a:pt x="13" y="29"/>
                  </a:lnTo>
                  <a:lnTo>
                    <a:pt x="5" y="26"/>
                  </a:lnTo>
                  <a:lnTo>
                    <a:pt x="0" y="19"/>
                  </a:lnTo>
                  <a:lnTo>
                    <a:pt x="0" y="10"/>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2" name="Freeform 1040"/>
            <p:cNvSpPr>
              <a:spLocks/>
            </p:cNvSpPr>
            <p:nvPr/>
          </p:nvSpPr>
          <p:spPr bwMode="auto">
            <a:xfrm>
              <a:off x="816" y="1538"/>
              <a:ext cx="218" cy="276"/>
            </a:xfrm>
            <a:custGeom>
              <a:avLst/>
              <a:gdLst/>
              <a:ahLst/>
              <a:cxnLst>
                <a:cxn ang="0">
                  <a:pos x="97" y="0"/>
                </a:cxn>
                <a:cxn ang="0">
                  <a:pos x="107" y="14"/>
                </a:cxn>
                <a:cxn ang="0">
                  <a:pos x="118" y="30"/>
                </a:cxn>
                <a:cxn ang="0">
                  <a:pos x="133" y="48"/>
                </a:cxn>
                <a:cxn ang="0">
                  <a:pos x="147" y="67"/>
                </a:cxn>
                <a:cxn ang="0">
                  <a:pos x="163" y="87"/>
                </a:cxn>
                <a:cxn ang="0">
                  <a:pos x="179" y="107"/>
                </a:cxn>
                <a:cxn ang="0">
                  <a:pos x="194" y="127"/>
                </a:cxn>
                <a:cxn ang="0">
                  <a:pos x="205" y="147"/>
                </a:cxn>
                <a:cxn ang="0">
                  <a:pos x="213" y="168"/>
                </a:cxn>
                <a:cxn ang="0">
                  <a:pos x="218" y="188"/>
                </a:cxn>
                <a:cxn ang="0">
                  <a:pos x="218" y="207"/>
                </a:cxn>
                <a:cxn ang="0">
                  <a:pos x="211" y="224"/>
                </a:cxn>
                <a:cxn ang="0">
                  <a:pos x="198" y="242"/>
                </a:cxn>
                <a:cxn ang="0">
                  <a:pos x="179" y="257"/>
                </a:cxn>
                <a:cxn ang="0">
                  <a:pos x="150" y="269"/>
                </a:cxn>
                <a:cxn ang="0">
                  <a:pos x="120" y="276"/>
                </a:cxn>
                <a:cxn ang="0">
                  <a:pos x="91" y="276"/>
                </a:cxn>
                <a:cxn ang="0">
                  <a:pos x="64" y="271"/>
                </a:cxn>
                <a:cxn ang="0">
                  <a:pos x="40" y="260"/>
                </a:cxn>
                <a:cxn ang="0">
                  <a:pos x="20" y="244"/>
                </a:cxn>
                <a:cxn ang="0">
                  <a:pos x="6" y="223"/>
                </a:cxn>
                <a:cxn ang="0">
                  <a:pos x="0" y="200"/>
                </a:cxn>
                <a:cxn ang="0">
                  <a:pos x="1" y="175"/>
                </a:cxn>
                <a:cxn ang="0">
                  <a:pos x="12" y="147"/>
                </a:cxn>
                <a:cxn ang="0">
                  <a:pos x="33" y="115"/>
                </a:cxn>
                <a:cxn ang="0">
                  <a:pos x="54" y="85"/>
                </a:cxn>
                <a:cxn ang="0">
                  <a:pos x="75" y="53"/>
                </a:cxn>
                <a:cxn ang="0">
                  <a:pos x="93" y="18"/>
                </a:cxn>
                <a:cxn ang="0">
                  <a:pos x="97" y="0"/>
                </a:cxn>
              </a:cxnLst>
              <a:rect l="0" t="0" r="r" b="b"/>
              <a:pathLst>
                <a:path w="218" h="276">
                  <a:moveTo>
                    <a:pt x="97" y="0"/>
                  </a:moveTo>
                  <a:lnTo>
                    <a:pt x="107" y="14"/>
                  </a:lnTo>
                  <a:lnTo>
                    <a:pt x="118" y="30"/>
                  </a:lnTo>
                  <a:lnTo>
                    <a:pt x="133" y="48"/>
                  </a:lnTo>
                  <a:lnTo>
                    <a:pt x="147" y="67"/>
                  </a:lnTo>
                  <a:lnTo>
                    <a:pt x="163" y="87"/>
                  </a:lnTo>
                  <a:lnTo>
                    <a:pt x="179" y="107"/>
                  </a:lnTo>
                  <a:lnTo>
                    <a:pt x="194" y="127"/>
                  </a:lnTo>
                  <a:lnTo>
                    <a:pt x="205" y="147"/>
                  </a:lnTo>
                  <a:lnTo>
                    <a:pt x="213" y="168"/>
                  </a:lnTo>
                  <a:lnTo>
                    <a:pt x="218" y="188"/>
                  </a:lnTo>
                  <a:lnTo>
                    <a:pt x="218" y="207"/>
                  </a:lnTo>
                  <a:lnTo>
                    <a:pt x="211" y="224"/>
                  </a:lnTo>
                  <a:lnTo>
                    <a:pt x="198" y="242"/>
                  </a:lnTo>
                  <a:lnTo>
                    <a:pt x="179" y="257"/>
                  </a:lnTo>
                  <a:lnTo>
                    <a:pt x="150" y="269"/>
                  </a:lnTo>
                  <a:lnTo>
                    <a:pt x="120" y="276"/>
                  </a:lnTo>
                  <a:lnTo>
                    <a:pt x="91" y="276"/>
                  </a:lnTo>
                  <a:lnTo>
                    <a:pt x="64" y="271"/>
                  </a:lnTo>
                  <a:lnTo>
                    <a:pt x="40" y="260"/>
                  </a:lnTo>
                  <a:lnTo>
                    <a:pt x="20" y="244"/>
                  </a:lnTo>
                  <a:lnTo>
                    <a:pt x="6" y="223"/>
                  </a:lnTo>
                  <a:lnTo>
                    <a:pt x="0" y="200"/>
                  </a:lnTo>
                  <a:lnTo>
                    <a:pt x="1" y="175"/>
                  </a:lnTo>
                  <a:lnTo>
                    <a:pt x="12" y="147"/>
                  </a:lnTo>
                  <a:lnTo>
                    <a:pt x="33" y="115"/>
                  </a:lnTo>
                  <a:lnTo>
                    <a:pt x="54" y="85"/>
                  </a:lnTo>
                  <a:lnTo>
                    <a:pt x="75" y="53"/>
                  </a:lnTo>
                  <a:lnTo>
                    <a:pt x="93" y="18"/>
                  </a:lnTo>
                  <a:lnTo>
                    <a:pt x="9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3" name="Freeform 1041"/>
            <p:cNvSpPr>
              <a:spLocks noEditPoints="1"/>
            </p:cNvSpPr>
            <p:nvPr/>
          </p:nvSpPr>
          <p:spPr bwMode="auto">
            <a:xfrm>
              <a:off x="801" y="1525"/>
              <a:ext cx="249" cy="302"/>
            </a:xfrm>
            <a:custGeom>
              <a:avLst/>
              <a:gdLst/>
              <a:ahLst/>
              <a:cxnLst>
                <a:cxn ang="0">
                  <a:pos x="116" y="45"/>
                </a:cxn>
                <a:cxn ang="0">
                  <a:pos x="100" y="74"/>
                </a:cxn>
                <a:cxn ang="0">
                  <a:pos x="43" y="162"/>
                </a:cxn>
                <a:cxn ang="0">
                  <a:pos x="34" y="180"/>
                </a:cxn>
                <a:cxn ang="0">
                  <a:pos x="29" y="199"/>
                </a:cxn>
                <a:cxn ang="0">
                  <a:pos x="29" y="218"/>
                </a:cxn>
                <a:cxn ang="0">
                  <a:pos x="37" y="237"/>
                </a:cxn>
                <a:cxn ang="0">
                  <a:pos x="53" y="253"/>
                </a:cxn>
                <a:cxn ang="0">
                  <a:pos x="72" y="266"/>
                </a:cxn>
                <a:cxn ang="0">
                  <a:pos x="96" y="273"/>
                </a:cxn>
                <a:cxn ang="0">
                  <a:pos x="120" y="276"/>
                </a:cxn>
                <a:cxn ang="0">
                  <a:pos x="144" y="274"/>
                </a:cxn>
                <a:cxn ang="0">
                  <a:pos x="168" y="268"/>
                </a:cxn>
                <a:cxn ang="0">
                  <a:pos x="189" y="257"/>
                </a:cxn>
                <a:cxn ang="0">
                  <a:pos x="207" y="242"/>
                </a:cxn>
                <a:cxn ang="0">
                  <a:pos x="217" y="226"/>
                </a:cxn>
                <a:cxn ang="0">
                  <a:pos x="220" y="209"/>
                </a:cxn>
                <a:cxn ang="0">
                  <a:pos x="217" y="189"/>
                </a:cxn>
                <a:cxn ang="0">
                  <a:pos x="210" y="172"/>
                </a:cxn>
                <a:cxn ang="0">
                  <a:pos x="201" y="154"/>
                </a:cxn>
                <a:cxn ang="0">
                  <a:pos x="189" y="138"/>
                </a:cxn>
                <a:cxn ang="0">
                  <a:pos x="178" y="124"/>
                </a:cxn>
                <a:cxn ang="0">
                  <a:pos x="124" y="56"/>
                </a:cxn>
                <a:cxn ang="0">
                  <a:pos x="116" y="45"/>
                </a:cxn>
                <a:cxn ang="0">
                  <a:pos x="109" y="0"/>
                </a:cxn>
                <a:cxn ang="0">
                  <a:pos x="117" y="0"/>
                </a:cxn>
                <a:cxn ang="0">
                  <a:pos x="124" y="7"/>
                </a:cxn>
                <a:cxn ang="0">
                  <a:pos x="133" y="23"/>
                </a:cxn>
                <a:cxn ang="0">
                  <a:pos x="148" y="40"/>
                </a:cxn>
                <a:cxn ang="0">
                  <a:pos x="196" y="103"/>
                </a:cxn>
                <a:cxn ang="0">
                  <a:pos x="212" y="125"/>
                </a:cxn>
                <a:cxn ang="0">
                  <a:pos x="226" y="148"/>
                </a:cxn>
                <a:cxn ang="0">
                  <a:pos x="237" y="170"/>
                </a:cxn>
                <a:cxn ang="0">
                  <a:pos x="245" y="193"/>
                </a:cxn>
                <a:cxn ang="0">
                  <a:pos x="249" y="213"/>
                </a:cxn>
                <a:cxn ang="0">
                  <a:pos x="245" y="234"/>
                </a:cxn>
                <a:cxn ang="0">
                  <a:pos x="236" y="253"/>
                </a:cxn>
                <a:cxn ang="0">
                  <a:pos x="220" y="271"/>
                </a:cxn>
                <a:cxn ang="0">
                  <a:pos x="194" y="286"/>
                </a:cxn>
                <a:cxn ang="0">
                  <a:pos x="172" y="294"/>
                </a:cxn>
                <a:cxn ang="0">
                  <a:pos x="146" y="300"/>
                </a:cxn>
                <a:cxn ang="0">
                  <a:pos x="119" y="302"/>
                </a:cxn>
                <a:cxn ang="0">
                  <a:pos x="91" y="302"/>
                </a:cxn>
                <a:cxn ang="0">
                  <a:pos x="67" y="295"/>
                </a:cxn>
                <a:cxn ang="0">
                  <a:pos x="43" y="284"/>
                </a:cxn>
                <a:cxn ang="0">
                  <a:pos x="24" y="268"/>
                </a:cxn>
                <a:cxn ang="0">
                  <a:pos x="10" y="245"/>
                </a:cxn>
                <a:cxn ang="0">
                  <a:pos x="2" y="223"/>
                </a:cxn>
                <a:cxn ang="0">
                  <a:pos x="0" y="199"/>
                </a:cxn>
                <a:cxn ang="0">
                  <a:pos x="5" y="176"/>
                </a:cxn>
                <a:cxn ang="0">
                  <a:pos x="15" y="154"/>
                </a:cxn>
                <a:cxn ang="0">
                  <a:pos x="42" y="111"/>
                </a:cxn>
                <a:cxn ang="0">
                  <a:pos x="71" y="69"/>
                </a:cxn>
                <a:cxn ang="0">
                  <a:pos x="95" y="24"/>
                </a:cxn>
                <a:cxn ang="0">
                  <a:pos x="100" y="19"/>
                </a:cxn>
                <a:cxn ang="0">
                  <a:pos x="98" y="16"/>
                </a:cxn>
                <a:cxn ang="0">
                  <a:pos x="98" y="11"/>
                </a:cxn>
                <a:cxn ang="0">
                  <a:pos x="101" y="5"/>
                </a:cxn>
                <a:cxn ang="0">
                  <a:pos x="104" y="2"/>
                </a:cxn>
                <a:cxn ang="0">
                  <a:pos x="109" y="0"/>
                </a:cxn>
              </a:cxnLst>
              <a:rect l="0" t="0" r="r" b="b"/>
              <a:pathLst>
                <a:path w="249" h="302">
                  <a:moveTo>
                    <a:pt x="116" y="45"/>
                  </a:moveTo>
                  <a:lnTo>
                    <a:pt x="100" y="74"/>
                  </a:lnTo>
                  <a:lnTo>
                    <a:pt x="43" y="162"/>
                  </a:lnTo>
                  <a:lnTo>
                    <a:pt x="34" y="180"/>
                  </a:lnTo>
                  <a:lnTo>
                    <a:pt x="29" y="199"/>
                  </a:lnTo>
                  <a:lnTo>
                    <a:pt x="29" y="218"/>
                  </a:lnTo>
                  <a:lnTo>
                    <a:pt x="37" y="237"/>
                  </a:lnTo>
                  <a:lnTo>
                    <a:pt x="53" y="253"/>
                  </a:lnTo>
                  <a:lnTo>
                    <a:pt x="72" y="266"/>
                  </a:lnTo>
                  <a:lnTo>
                    <a:pt x="96" y="273"/>
                  </a:lnTo>
                  <a:lnTo>
                    <a:pt x="120" y="276"/>
                  </a:lnTo>
                  <a:lnTo>
                    <a:pt x="144" y="274"/>
                  </a:lnTo>
                  <a:lnTo>
                    <a:pt x="168" y="268"/>
                  </a:lnTo>
                  <a:lnTo>
                    <a:pt x="189" y="257"/>
                  </a:lnTo>
                  <a:lnTo>
                    <a:pt x="207" y="242"/>
                  </a:lnTo>
                  <a:lnTo>
                    <a:pt x="217" y="226"/>
                  </a:lnTo>
                  <a:lnTo>
                    <a:pt x="220" y="209"/>
                  </a:lnTo>
                  <a:lnTo>
                    <a:pt x="217" y="189"/>
                  </a:lnTo>
                  <a:lnTo>
                    <a:pt x="210" y="172"/>
                  </a:lnTo>
                  <a:lnTo>
                    <a:pt x="201" y="154"/>
                  </a:lnTo>
                  <a:lnTo>
                    <a:pt x="189" y="138"/>
                  </a:lnTo>
                  <a:lnTo>
                    <a:pt x="178" y="124"/>
                  </a:lnTo>
                  <a:lnTo>
                    <a:pt x="124" y="56"/>
                  </a:lnTo>
                  <a:lnTo>
                    <a:pt x="116" y="45"/>
                  </a:lnTo>
                  <a:close/>
                  <a:moveTo>
                    <a:pt x="109" y="0"/>
                  </a:moveTo>
                  <a:lnTo>
                    <a:pt x="117" y="0"/>
                  </a:lnTo>
                  <a:lnTo>
                    <a:pt x="124" y="7"/>
                  </a:lnTo>
                  <a:lnTo>
                    <a:pt x="133" y="23"/>
                  </a:lnTo>
                  <a:lnTo>
                    <a:pt x="148" y="40"/>
                  </a:lnTo>
                  <a:lnTo>
                    <a:pt x="196" y="103"/>
                  </a:lnTo>
                  <a:lnTo>
                    <a:pt x="212" y="125"/>
                  </a:lnTo>
                  <a:lnTo>
                    <a:pt x="226" y="148"/>
                  </a:lnTo>
                  <a:lnTo>
                    <a:pt x="237" y="170"/>
                  </a:lnTo>
                  <a:lnTo>
                    <a:pt x="245" y="193"/>
                  </a:lnTo>
                  <a:lnTo>
                    <a:pt x="249" y="213"/>
                  </a:lnTo>
                  <a:lnTo>
                    <a:pt x="245" y="234"/>
                  </a:lnTo>
                  <a:lnTo>
                    <a:pt x="236" y="253"/>
                  </a:lnTo>
                  <a:lnTo>
                    <a:pt x="220" y="271"/>
                  </a:lnTo>
                  <a:lnTo>
                    <a:pt x="194" y="286"/>
                  </a:lnTo>
                  <a:lnTo>
                    <a:pt x="172" y="294"/>
                  </a:lnTo>
                  <a:lnTo>
                    <a:pt x="146" y="300"/>
                  </a:lnTo>
                  <a:lnTo>
                    <a:pt x="119" y="302"/>
                  </a:lnTo>
                  <a:lnTo>
                    <a:pt x="91" y="302"/>
                  </a:lnTo>
                  <a:lnTo>
                    <a:pt x="67" y="295"/>
                  </a:lnTo>
                  <a:lnTo>
                    <a:pt x="43" y="284"/>
                  </a:lnTo>
                  <a:lnTo>
                    <a:pt x="24" y="268"/>
                  </a:lnTo>
                  <a:lnTo>
                    <a:pt x="10" y="245"/>
                  </a:lnTo>
                  <a:lnTo>
                    <a:pt x="2" y="223"/>
                  </a:lnTo>
                  <a:lnTo>
                    <a:pt x="0" y="199"/>
                  </a:lnTo>
                  <a:lnTo>
                    <a:pt x="5" y="176"/>
                  </a:lnTo>
                  <a:lnTo>
                    <a:pt x="15" y="154"/>
                  </a:lnTo>
                  <a:lnTo>
                    <a:pt x="42" y="111"/>
                  </a:lnTo>
                  <a:lnTo>
                    <a:pt x="71" y="69"/>
                  </a:lnTo>
                  <a:lnTo>
                    <a:pt x="95" y="24"/>
                  </a:lnTo>
                  <a:lnTo>
                    <a:pt x="100" y="19"/>
                  </a:lnTo>
                  <a:lnTo>
                    <a:pt x="98" y="16"/>
                  </a:lnTo>
                  <a:lnTo>
                    <a:pt x="98" y="11"/>
                  </a:lnTo>
                  <a:lnTo>
                    <a:pt x="101" y="5"/>
                  </a:lnTo>
                  <a:lnTo>
                    <a:pt x="104" y="2"/>
                  </a:lnTo>
                  <a:lnTo>
                    <a:pt x="1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4" name="Freeform 1042"/>
            <p:cNvSpPr>
              <a:spLocks/>
            </p:cNvSpPr>
            <p:nvPr/>
          </p:nvSpPr>
          <p:spPr bwMode="auto">
            <a:xfrm>
              <a:off x="862" y="1641"/>
              <a:ext cx="34" cy="28"/>
            </a:xfrm>
            <a:custGeom>
              <a:avLst/>
              <a:gdLst/>
              <a:ahLst/>
              <a:cxnLst>
                <a:cxn ang="0">
                  <a:pos x="14" y="0"/>
                </a:cxn>
                <a:cxn ang="0">
                  <a:pos x="19" y="0"/>
                </a:cxn>
                <a:cxn ang="0">
                  <a:pos x="26" y="1"/>
                </a:cxn>
                <a:cxn ang="0">
                  <a:pos x="32" y="8"/>
                </a:cxn>
                <a:cxn ang="0">
                  <a:pos x="34" y="14"/>
                </a:cxn>
                <a:cxn ang="0">
                  <a:pos x="32" y="20"/>
                </a:cxn>
                <a:cxn ang="0">
                  <a:pos x="26" y="27"/>
                </a:cxn>
                <a:cxn ang="0">
                  <a:pos x="19" y="28"/>
                </a:cxn>
                <a:cxn ang="0">
                  <a:pos x="14" y="28"/>
                </a:cxn>
                <a:cxn ang="0">
                  <a:pos x="8" y="27"/>
                </a:cxn>
                <a:cxn ang="0">
                  <a:pos x="2" y="20"/>
                </a:cxn>
                <a:cxn ang="0">
                  <a:pos x="0" y="14"/>
                </a:cxn>
                <a:cxn ang="0">
                  <a:pos x="2" y="8"/>
                </a:cxn>
                <a:cxn ang="0">
                  <a:pos x="8" y="1"/>
                </a:cxn>
                <a:cxn ang="0">
                  <a:pos x="14" y="0"/>
                </a:cxn>
              </a:cxnLst>
              <a:rect l="0" t="0" r="r" b="b"/>
              <a:pathLst>
                <a:path w="34" h="28">
                  <a:moveTo>
                    <a:pt x="14" y="0"/>
                  </a:moveTo>
                  <a:lnTo>
                    <a:pt x="19" y="0"/>
                  </a:lnTo>
                  <a:lnTo>
                    <a:pt x="26" y="1"/>
                  </a:lnTo>
                  <a:lnTo>
                    <a:pt x="32" y="8"/>
                  </a:lnTo>
                  <a:lnTo>
                    <a:pt x="34" y="14"/>
                  </a:lnTo>
                  <a:lnTo>
                    <a:pt x="32" y="20"/>
                  </a:lnTo>
                  <a:lnTo>
                    <a:pt x="26" y="27"/>
                  </a:lnTo>
                  <a:lnTo>
                    <a:pt x="19" y="28"/>
                  </a:lnTo>
                  <a:lnTo>
                    <a:pt x="14" y="28"/>
                  </a:lnTo>
                  <a:lnTo>
                    <a:pt x="8" y="27"/>
                  </a:lnTo>
                  <a:lnTo>
                    <a:pt x="2" y="20"/>
                  </a:lnTo>
                  <a:lnTo>
                    <a:pt x="0" y="14"/>
                  </a:lnTo>
                  <a:lnTo>
                    <a:pt x="2" y="8"/>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5" name="Freeform 1043"/>
            <p:cNvSpPr>
              <a:spLocks/>
            </p:cNvSpPr>
            <p:nvPr/>
          </p:nvSpPr>
          <p:spPr bwMode="auto">
            <a:xfrm>
              <a:off x="899" y="1653"/>
              <a:ext cx="27" cy="29"/>
            </a:xfrm>
            <a:custGeom>
              <a:avLst/>
              <a:gdLst/>
              <a:ahLst/>
              <a:cxnLst>
                <a:cxn ang="0">
                  <a:pos x="14" y="0"/>
                </a:cxn>
                <a:cxn ang="0">
                  <a:pos x="22" y="4"/>
                </a:cxn>
                <a:cxn ang="0">
                  <a:pos x="27" y="10"/>
                </a:cxn>
                <a:cxn ang="0">
                  <a:pos x="27" y="20"/>
                </a:cxn>
                <a:cxn ang="0">
                  <a:pos x="22" y="26"/>
                </a:cxn>
                <a:cxn ang="0">
                  <a:pos x="14" y="29"/>
                </a:cxn>
                <a:cxn ang="0">
                  <a:pos x="5" y="26"/>
                </a:cxn>
                <a:cxn ang="0">
                  <a:pos x="0" y="20"/>
                </a:cxn>
                <a:cxn ang="0">
                  <a:pos x="0" y="10"/>
                </a:cxn>
                <a:cxn ang="0">
                  <a:pos x="5" y="4"/>
                </a:cxn>
                <a:cxn ang="0">
                  <a:pos x="14" y="0"/>
                </a:cxn>
              </a:cxnLst>
              <a:rect l="0" t="0" r="r" b="b"/>
              <a:pathLst>
                <a:path w="27" h="29">
                  <a:moveTo>
                    <a:pt x="14" y="0"/>
                  </a:moveTo>
                  <a:lnTo>
                    <a:pt x="22" y="4"/>
                  </a:lnTo>
                  <a:lnTo>
                    <a:pt x="27" y="10"/>
                  </a:lnTo>
                  <a:lnTo>
                    <a:pt x="27" y="20"/>
                  </a:lnTo>
                  <a:lnTo>
                    <a:pt x="22" y="26"/>
                  </a:lnTo>
                  <a:lnTo>
                    <a:pt x="14" y="29"/>
                  </a:lnTo>
                  <a:lnTo>
                    <a:pt x="5" y="26"/>
                  </a:lnTo>
                  <a:lnTo>
                    <a:pt x="0" y="20"/>
                  </a:lnTo>
                  <a:lnTo>
                    <a:pt x="0" y="10"/>
                  </a:lnTo>
                  <a:lnTo>
                    <a:pt x="5" y="4"/>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6" name="Freeform 1044"/>
            <p:cNvSpPr>
              <a:spLocks/>
            </p:cNvSpPr>
            <p:nvPr/>
          </p:nvSpPr>
          <p:spPr bwMode="auto">
            <a:xfrm>
              <a:off x="939" y="1636"/>
              <a:ext cx="27" cy="29"/>
            </a:xfrm>
            <a:custGeom>
              <a:avLst/>
              <a:gdLst/>
              <a:ahLst/>
              <a:cxnLst>
                <a:cxn ang="0">
                  <a:pos x="14" y="0"/>
                </a:cxn>
                <a:cxn ang="0">
                  <a:pos x="22" y="3"/>
                </a:cxn>
                <a:cxn ang="0">
                  <a:pos x="27" y="9"/>
                </a:cxn>
                <a:cxn ang="0">
                  <a:pos x="27" y="19"/>
                </a:cxn>
                <a:cxn ang="0">
                  <a:pos x="22" y="25"/>
                </a:cxn>
                <a:cxn ang="0">
                  <a:pos x="14" y="29"/>
                </a:cxn>
                <a:cxn ang="0">
                  <a:pos x="5" y="25"/>
                </a:cxn>
                <a:cxn ang="0">
                  <a:pos x="0" y="19"/>
                </a:cxn>
                <a:cxn ang="0">
                  <a:pos x="0" y="9"/>
                </a:cxn>
                <a:cxn ang="0">
                  <a:pos x="5" y="3"/>
                </a:cxn>
                <a:cxn ang="0">
                  <a:pos x="14" y="0"/>
                </a:cxn>
              </a:cxnLst>
              <a:rect l="0" t="0" r="r" b="b"/>
              <a:pathLst>
                <a:path w="27" h="29">
                  <a:moveTo>
                    <a:pt x="14" y="0"/>
                  </a:moveTo>
                  <a:lnTo>
                    <a:pt x="22" y="3"/>
                  </a:lnTo>
                  <a:lnTo>
                    <a:pt x="27" y="9"/>
                  </a:lnTo>
                  <a:lnTo>
                    <a:pt x="27" y="19"/>
                  </a:lnTo>
                  <a:lnTo>
                    <a:pt x="22" y="25"/>
                  </a:lnTo>
                  <a:lnTo>
                    <a:pt x="14" y="29"/>
                  </a:lnTo>
                  <a:lnTo>
                    <a:pt x="5" y="25"/>
                  </a:lnTo>
                  <a:lnTo>
                    <a:pt x="0" y="19"/>
                  </a:lnTo>
                  <a:lnTo>
                    <a:pt x="0" y="9"/>
                  </a:lnTo>
                  <a:lnTo>
                    <a:pt x="5" y="3"/>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7" name="Freeform 1045"/>
            <p:cNvSpPr>
              <a:spLocks/>
            </p:cNvSpPr>
            <p:nvPr/>
          </p:nvSpPr>
          <p:spPr bwMode="auto">
            <a:xfrm>
              <a:off x="849" y="1676"/>
              <a:ext cx="27" cy="29"/>
            </a:xfrm>
            <a:custGeom>
              <a:avLst/>
              <a:gdLst/>
              <a:ahLst/>
              <a:cxnLst>
                <a:cxn ang="0">
                  <a:pos x="15" y="0"/>
                </a:cxn>
                <a:cxn ang="0">
                  <a:pos x="23" y="3"/>
                </a:cxn>
                <a:cxn ang="0">
                  <a:pos x="27" y="9"/>
                </a:cxn>
                <a:cxn ang="0">
                  <a:pos x="27" y="19"/>
                </a:cxn>
                <a:cxn ang="0">
                  <a:pos x="23" y="25"/>
                </a:cxn>
                <a:cxn ang="0">
                  <a:pos x="15" y="29"/>
                </a:cxn>
                <a:cxn ang="0">
                  <a:pos x="5" y="25"/>
                </a:cxn>
                <a:cxn ang="0">
                  <a:pos x="0" y="19"/>
                </a:cxn>
                <a:cxn ang="0">
                  <a:pos x="0" y="9"/>
                </a:cxn>
                <a:cxn ang="0">
                  <a:pos x="5" y="3"/>
                </a:cxn>
                <a:cxn ang="0">
                  <a:pos x="15" y="0"/>
                </a:cxn>
              </a:cxnLst>
              <a:rect l="0" t="0" r="r" b="b"/>
              <a:pathLst>
                <a:path w="27" h="29">
                  <a:moveTo>
                    <a:pt x="15" y="0"/>
                  </a:moveTo>
                  <a:lnTo>
                    <a:pt x="23" y="3"/>
                  </a:lnTo>
                  <a:lnTo>
                    <a:pt x="27" y="9"/>
                  </a:lnTo>
                  <a:lnTo>
                    <a:pt x="27" y="19"/>
                  </a:lnTo>
                  <a:lnTo>
                    <a:pt x="23" y="25"/>
                  </a:lnTo>
                  <a:lnTo>
                    <a:pt x="15" y="29"/>
                  </a:lnTo>
                  <a:lnTo>
                    <a:pt x="5" y="25"/>
                  </a:lnTo>
                  <a:lnTo>
                    <a:pt x="0" y="19"/>
                  </a:lnTo>
                  <a:lnTo>
                    <a:pt x="0" y="9"/>
                  </a:lnTo>
                  <a:lnTo>
                    <a:pt x="5"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8" name="Freeform 1046"/>
            <p:cNvSpPr>
              <a:spLocks/>
            </p:cNvSpPr>
            <p:nvPr/>
          </p:nvSpPr>
          <p:spPr bwMode="auto">
            <a:xfrm>
              <a:off x="894" y="1600"/>
              <a:ext cx="32" cy="28"/>
            </a:xfrm>
            <a:custGeom>
              <a:avLst/>
              <a:gdLst/>
              <a:ahLst/>
              <a:cxnLst>
                <a:cxn ang="0">
                  <a:pos x="15" y="0"/>
                </a:cxn>
                <a:cxn ang="0">
                  <a:pos x="19" y="0"/>
                </a:cxn>
                <a:cxn ang="0">
                  <a:pos x="24" y="2"/>
                </a:cxn>
                <a:cxn ang="0">
                  <a:pos x="31" y="8"/>
                </a:cxn>
                <a:cxn ang="0">
                  <a:pos x="32" y="15"/>
                </a:cxn>
                <a:cxn ang="0">
                  <a:pos x="31" y="20"/>
                </a:cxn>
                <a:cxn ang="0">
                  <a:pos x="24" y="26"/>
                </a:cxn>
                <a:cxn ang="0">
                  <a:pos x="19" y="28"/>
                </a:cxn>
                <a:cxn ang="0">
                  <a:pos x="15" y="28"/>
                </a:cxn>
                <a:cxn ang="0">
                  <a:pos x="8" y="26"/>
                </a:cxn>
                <a:cxn ang="0">
                  <a:pos x="2" y="20"/>
                </a:cxn>
                <a:cxn ang="0">
                  <a:pos x="0" y="15"/>
                </a:cxn>
                <a:cxn ang="0">
                  <a:pos x="2" y="8"/>
                </a:cxn>
                <a:cxn ang="0">
                  <a:pos x="8" y="2"/>
                </a:cxn>
                <a:cxn ang="0">
                  <a:pos x="15" y="0"/>
                </a:cxn>
              </a:cxnLst>
              <a:rect l="0" t="0" r="r" b="b"/>
              <a:pathLst>
                <a:path w="32" h="28">
                  <a:moveTo>
                    <a:pt x="15" y="0"/>
                  </a:moveTo>
                  <a:lnTo>
                    <a:pt x="19" y="0"/>
                  </a:lnTo>
                  <a:lnTo>
                    <a:pt x="24" y="2"/>
                  </a:lnTo>
                  <a:lnTo>
                    <a:pt x="31" y="8"/>
                  </a:lnTo>
                  <a:lnTo>
                    <a:pt x="32" y="15"/>
                  </a:lnTo>
                  <a:lnTo>
                    <a:pt x="31" y="20"/>
                  </a:lnTo>
                  <a:lnTo>
                    <a:pt x="24" y="26"/>
                  </a:lnTo>
                  <a:lnTo>
                    <a:pt x="19" y="28"/>
                  </a:lnTo>
                  <a:lnTo>
                    <a:pt x="15" y="28"/>
                  </a:lnTo>
                  <a:lnTo>
                    <a:pt x="8" y="26"/>
                  </a:lnTo>
                  <a:lnTo>
                    <a:pt x="2" y="20"/>
                  </a:lnTo>
                  <a:lnTo>
                    <a:pt x="0" y="15"/>
                  </a:lnTo>
                  <a:lnTo>
                    <a:pt x="2" y="8"/>
                  </a:lnTo>
                  <a:lnTo>
                    <a:pt x="8"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9" name="Freeform 1047"/>
            <p:cNvSpPr>
              <a:spLocks/>
            </p:cNvSpPr>
            <p:nvPr/>
          </p:nvSpPr>
          <p:spPr bwMode="auto">
            <a:xfrm>
              <a:off x="904" y="1693"/>
              <a:ext cx="32" cy="29"/>
            </a:xfrm>
            <a:custGeom>
              <a:avLst/>
              <a:gdLst/>
              <a:ahLst/>
              <a:cxnLst>
                <a:cxn ang="0">
                  <a:pos x="13" y="0"/>
                </a:cxn>
                <a:cxn ang="0">
                  <a:pos x="17" y="0"/>
                </a:cxn>
                <a:cxn ang="0">
                  <a:pos x="24" y="2"/>
                </a:cxn>
                <a:cxn ang="0">
                  <a:pos x="30" y="8"/>
                </a:cxn>
                <a:cxn ang="0">
                  <a:pos x="32" y="15"/>
                </a:cxn>
                <a:cxn ang="0">
                  <a:pos x="30" y="21"/>
                </a:cxn>
                <a:cxn ang="0">
                  <a:pos x="24" y="28"/>
                </a:cxn>
                <a:cxn ang="0">
                  <a:pos x="17" y="29"/>
                </a:cxn>
                <a:cxn ang="0">
                  <a:pos x="13" y="29"/>
                </a:cxn>
                <a:cxn ang="0">
                  <a:pos x="8" y="28"/>
                </a:cxn>
                <a:cxn ang="0">
                  <a:pos x="3" y="25"/>
                </a:cxn>
                <a:cxn ang="0">
                  <a:pos x="1" y="21"/>
                </a:cxn>
                <a:cxn ang="0">
                  <a:pos x="0" y="15"/>
                </a:cxn>
                <a:cxn ang="0">
                  <a:pos x="1" y="8"/>
                </a:cxn>
                <a:cxn ang="0">
                  <a:pos x="3" y="5"/>
                </a:cxn>
                <a:cxn ang="0">
                  <a:pos x="8" y="2"/>
                </a:cxn>
                <a:cxn ang="0">
                  <a:pos x="13" y="0"/>
                </a:cxn>
              </a:cxnLst>
              <a:rect l="0" t="0" r="r" b="b"/>
              <a:pathLst>
                <a:path w="32" h="29">
                  <a:moveTo>
                    <a:pt x="13" y="0"/>
                  </a:moveTo>
                  <a:lnTo>
                    <a:pt x="17" y="0"/>
                  </a:lnTo>
                  <a:lnTo>
                    <a:pt x="24" y="2"/>
                  </a:lnTo>
                  <a:lnTo>
                    <a:pt x="30" y="8"/>
                  </a:lnTo>
                  <a:lnTo>
                    <a:pt x="32" y="15"/>
                  </a:lnTo>
                  <a:lnTo>
                    <a:pt x="30" y="21"/>
                  </a:lnTo>
                  <a:lnTo>
                    <a:pt x="24" y="28"/>
                  </a:lnTo>
                  <a:lnTo>
                    <a:pt x="17" y="29"/>
                  </a:lnTo>
                  <a:lnTo>
                    <a:pt x="13" y="29"/>
                  </a:lnTo>
                  <a:lnTo>
                    <a:pt x="8" y="28"/>
                  </a:lnTo>
                  <a:lnTo>
                    <a:pt x="3" y="25"/>
                  </a:lnTo>
                  <a:lnTo>
                    <a:pt x="1" y="21"/>
                  </a:lnTo>
                  <a:lnTo>
                    <a:pt x="0" y="15"/>
                  </a:lnTo>
                  <a:lnTo>
                    <a:pt x="1" y="8"/>
                  </a:lnTo>
                  <a:lnTo>
                    <a:pt x="3" y="5"/>
                  </a:lnTo>
                  <a:lnTo>
                    <a:pt x="8"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0" name="Freeform 1048"/>
            <p:cNvSpPr>
              <a:spLocks/>
            </p:cNvSpPr>
            <p:nvPr/>
          </p:nvSpPr>
          <p:spPr bwMode="auto">
            <a:xfrm>
              <a:off x="949" y="1671"/>
              <a:ext cx="27" cy="29"/>
            </a:xfrm>
            <a:custGeom>
              <a:avLst/>
              <a:gdLst/>
              <a:ahLst/>
              <a:cxnLst>
                <a:cxn ang="0">
                  <a:pos x="12" y="0"/>
                </a:cxn>
                <a:cxn ang="0">
                  <a:pos x="22" y="3"/>
                </a:cxn>
                <a:cxn ang="0">
                  <a:pos x="27" y="10"/>
                </a:cxn>
                <a:cxn ang="0">
                  <a:pos x="27" y="19"/>
                </a:cxn>
                <a:cxn ang="0">
                  <a:pos x="22" y="26"/>
                </a:cxn>
                <a:cxn ang="0">
                  <a:pos x="12" y="29"/>
                </a:cxn>
                <a:cxn ang="0">
                  <a:pos x="4" y="26"/>
                </a:cxn>
                <a:cxn ang="0">
                  <a:pos x="0" y="19"/>
                </a:cxn>
                <a:cxn ang="0">
                  <a:pos x="0" y="10"/>
                </a:cxn>
                <a:cxn ang="0">
                  <a:pos x="4" y="3"/>
                </a:cxn>
                <a:cxn ang="0">
                  <a:pos x="12" y="0"/>
                </a:cxn>
              </a:cxnLst>
              <a:rect l="0" t="0" r="r" b="b"/>
              <a:pathLst>
                <a:path w="27" h="29">
                  <a:moveTo>
                    <a:pt x="12" y="0"/>
                  </a:moveTo>
                  <a:lnTo>
                    <a:pt x="22" y="3"/>
                  </a:lnTo>
                  <a:lnTo>
                    <a:pt x="27" y="10"/>
                  </a:lnTo>
                  <a:lnTo>
                    <a:pt x="27" y="19"/>
                  </a:lnTo>
                  <a:lnTo>
                    <a:pt x="22" y="26"/>
                  </a:lnTo>
                  <a:lnTo>
                    <a:pt x="12" y="29"/>
                  </a:lnTo>
                  <a:lnTo>
                    <a:pt x="4" y="26"/>
                  </a:lnTo>
                  <a:lnTo>
                    <a:pt x="0" y="19"/>
                  </a:lnTo>
                  <a:lnTo>
                    <a:pt x="0" y="10"/>
                  </a:lnTo>
                  <a:lnTo>
                    <a:pt x="4"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1" name="Freeform 1049"/>
            <p:cNvSpPr>
              <a:spLocks/>
            </p:cNvSpPr>
            <p:nvPr/>
          </p:nvSpPr>
          <p:spPr bwMode="auto">
            <a:xfrm>
              <a:off x="947" y="1538"/>
              <a:ext cx="220" cy="276"/>
            </a:xfrm>
            <a:custGeom>
              <a:avLst/>
              <a:gdLst/>
              <a:ahLst/>
              <a:cxnLst>
                <a:cxn ang="0">
                  <a:pos x="98" y="0"/>
                </a:cxn>
                <a:cxn ang="0">
                  <a:pos x="107" y="14"/>
                </a:cxn>
                <a:cxn ang="0">
                  <a:pos x="119" y="30"/>
                </a:cxn>
                <a:cxn ang="0">
                  <a:pos x="133" y="48"/>
                </a:cxn>
                <a:cxn ang="0">
                  <a:pos x="149" y="67"/>
                </a:cxn>
                <a:cxn ang="0">
                  <a:pos x="164" y="87"/>
                </a:cxn>
                <a:cxn ang="0">
                  <a:pos x="180" y="107"/>
                </a:cxn>
                <a:cxn ang="0">
                  <a:pos x="194" y="127"/>
                </a:cxn>
                <a:cxn ang="0">
                  <a:pos x="205" y="147"/>
                </a:cxn>
                <a:cxn ang="0">
                  <a:pos x="215" y="168"/>
                </a:cxn>
                <a:cxn ang="0">
                  <a:pos x="220" y="188"/>
                </a:cxn>
                <a:cxn ang="0">
                  <a:pos x="220" y="207"/>
                </a:cxn>
                <a:cxn ang="0">
                  <a:pos x="213" y="224"/>
                </a:cxn>
                <a:cxn ang="0">
                  <a:pos x="200" y="242"/>
                </a:cxn>
                <a:cxn ang="0">
                  <a:pos x="181" y="257"/>
                </a:cxn>
                <a:cxn ang="0">
                  <a:pos x="152" y="269"/>
                </a:cxn>
                <a:cxn ang="0">
                  <a:pos x="122" y="276"/>
                </a:cxn>
                <a:cxn ang="0">
                  <a:pos x="93" y="276"/>
                </a:cxn>
                <a:cxn ang="0">
                  <a:pos x="66" y="271"/>
                </a:cxn>
                <a:cxn ang="0">
                  <a:pos x="40" y="260"/>
                </a:cxn>
                <a:cxn ang="0">
                  <a:pos x="21" y="244"/>
                </a:cxn>
                <a:cxn ang="0">
                  <a:pos x="6" y="223"/>
                </a:cxn>
                <a:cxn ang="0">
                  <a:pos x="0" y="200"/>
                </a:cxn>
                <a:cxn ang="0">
                  <a:pos x="2" y="175"/>
                </a:cxn>
                <a:cxn ang="0">
                  <a:pos x="13" y="147"/>
                </a:cxn>
                <a:cxn ang="0">
                  <a:pos x="34" y="115"/>
                </a:cxn>
                <a:cxn ang="0">
                  <a:pos x="55" y="85"/>
                </a:cxn>
                <a:cxn ang="0">
                  <a:pos x="75" y="53"/>
                </a:cxn>
                <a:cxn ang="0">
                  <a:pos x="93" y="18"/>
                </a:cxn>
                <a:cxn ang="0">
                  <a:pos x="98" y="0"/>
                </a:cxn>
              </a:cxnLst>
              <a:rect l="0" t="0" r="r" b="b"/>
              <a:pathLst>
                <a:path w="220" h="276">
                  <a:moveTo>
                    <a:pt x="98" y="0"/>
                  </a:moveTo>
                  <a:lnTo>
                    <a:pt x="107" y="14"/>
                  </a:lnTo>
                  <a:lnTo>
                    <a:pt x="119" y="30"/>
                  </a:lnTo>
                  <a:lnTo>
                    <a:pt x="133" y="48"/>
                  </a:lnTo>
                  <a:lnTo>
                    <a:pt x="149" y="67"/>
                  </a:lnTo>
                  <a:lnTo>
                    <a:pt x="164" y="87"/>
                  </a:lnTo>
                  <a:lnTo>
                    <a:pt x="180" y="107"/>
                  </a:lnTo>
                  <a:lnTo>
                    <a:pt x="194" y="127"/>
                  </a:lnTo>
                  <a:lnTo>
                    <a:pt x="205" y="147"/>
                  </a:lnTo>
                  <a:lnTo>
                    <a:pt x="215" y="168"/>
                  </a:lnTo>
                  <a:lnTo>
                    <a:pt x="220" y="188"/>
                  </a:lnTo>
                  <a:lnTo>
                    <a:pt x="220" y="207"/>
                  </a:lnTo>
                  <a:lnTo>
                    <a:pt x="213" y="224"/>
                  </a:lnTo>
                  <a:lnTo>
                    <a:pt x="200" y="242"/>
                  </a:lnTo>
                  <a:lnTo>
                    <a:pt x="181" y="257"/>
                  </a:lnTo>
                  <a:lnTo>
                    <a:pt x="152" y="269"/>
                  </a:lnTo>
                  <a:lnTo>
                    <a:pt x="122" y="276"/>
                  </a:lnTo>
                  <a:lnTo>
                    <a:pt x="93" y="276"/>
                  </a:lnTo>
                  <a:lnTo>
                    <a:pt x="66" y="271"/>
                  </a:lnTo>
                  <a:lnTo>
                    <a:pt x="40" y="260"/>
                  </a:lnTo>
                  <a:lnTo>
                    <a:pt x="21" y="244"/>
                  </a:lnTo>
                  <a:lnTo>
                    <a:pt x="6" y="223"/>
                  </a:lnTo>
                  <a:lnTo>
                    <a:pt x="0" y="200"/>
                  </a:lnTo>
                  <a:lnTo>
                    <a:pt x="2" y="175"/>
                  </a:lnTo>
                  <a:lnTo>
                    <a:pt x="13" y="147"/>
                  </a:lnTo>
                  <a:lnTo>
                    <a:pt x="34" y="115"/>
                  </a:lnTo>
                  <a:lnTo>
                    <a:pt x="55" y="85"/>
                  </a:lnTo>
                  <a:lnTo>
                    <a:pt x="75" y="53"/>
                  </a:lnTo>
                  <a:lnTo>
                    <a:pt x="93" y="18"/>
                  </a:lnTo>
                  <a:lnTo>
                    <a:pt x="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2" name="Freeform 1050"/>
            <p:cNvSpPr>
              <a:spLocks noEditPoints="1"/>
            </p:cNvSpPr>
            <p:nvPr/>
          </p:nvSpPr>
          <p:spPr bwMode="auto">
            <a:xfrm>
              <a:off x="934" y="1525"/>
              <a:ext cx="249" cy="302"/>
            </a:xfrm>
            <a:custGeom>
              <a:avLst/>
              <a:gdLst/>
              <a:ahLst/>
              <a:cxnLst>
                <a:cxn ang="0">
                  <a:pos x="116" y="45"/>
                </a:cxn>
                <a:cxn ang="0">
                  <a:pos x="100" y="74"/>
                </a:cxn>
                <a:cxn ang="0">
                  <a:pos x="77" y="109"/>
                </a:cxn>
                <a:cxn ang="0">
                  <a:pos x="53" y="144"/>
                </a:cxn>
                <a:cxn ang="0">
                  <a:pos x="42" y="162"/>
                </a:cxn>
                <a:cxn ang="0">
                  <a:pos x="34" y="180"/>
                </a:cxn>
                <a:cxn ang="0">
                  <a:pos x="27" y="199"/>
                </a:cxn>
                <a:cxn ang="0">
                  <a:pos x="29" y="218"/>
                </a:cxn>
                <a:cxn ang="0">
                  <a:pos x="37" y="237"/>
                </a:cxn>
                <a:cxn ang="0">
                  <a:pos x="53" y="253"/>
                </a:cxn>
                <a:cxn ang="0">
                  <a:pos x="72" y="266"/>
                </a:cxn>
                <a:cxn ang="0">
                  <a:pos x="95" y="273"/>
                </a:cxn>
                <a:cxn ang="0">
                  <a:pos x="119" y="276"/>
                </a:cxn>
                <a:cxn ang="0">
                  <a:pos x="144" y="274"/>
                </a:cxn>
                <a:cxn ang="0">
                  <a:pos x="169" y="268"/>
                </a:cxn>
                <a:cxn ang="0">
                  <a:pos x="189" y="257"/>
                </a:cxn>
                <a:cxn ang="0">
                  <a:pos x="207" y="242"/>
                </a:cxn>
                <a:cxn ang="0">
                  <a:pos x="217" y="226"/>
                </a:cxn>
                <a:cxn ang="0">
                  <a:pos x="218" y="209"/>
                </a:cxn>
                <a:cxn ang="0">
                  <a:pos x="215" y="189"/>
                </a:cxn>
                <a:cxn ang="0">
                  <a:pos x="209" y="172"/>
                </a:cxn>
                <a:cxn ang="0">
                  <a:pos x="199" y="154"/>
                </a:cxn>
                <a:cxn ang="0">
                  <a:pos x="188" y="138"/>
                </a:cxn>
                <a:cxn ang="0">
                  <a:pos x="178" y="124"/>
                </a:cxn>
                <a:cxn ang="0">
                  <a:pos x="124" y="56"/>
                </a:cxn>
                <a:cxn ang="0">
                  <a:pos x="116" y="45"/>
                </a:cxn>
                <a:cxn ang="0">
                  <a:pos x="108" y="0"/>
                </a:cxn>
                <a:cxn ang="0">
                  <a:pos x="117" y="0"/>
                </a:cxn>
                <a:cxn ang="0">
                  <a:pos x="124" y="7"/>
                </a:cxn>
                <a:cxn ang="0">
                  <a:pos x="133" y="23"/>
                </a:cxn>
                <a:cxn ang="0">
                  <a:pos x="148" y="40"/>
                </a:cxn>
                <a:cxn ang="0">
                  <a:pos x="162" y="61"/>
                </a:cxn>
                <a:cxn ang="0">
                  <a:pos x="178" y="82"/>
                </a:cxn>
                <a:cxn ang="0">
                  <a:pos x="196" y="103"/>
                </a:cxn>
                <a:cxn ang="0">
                  <a:pos x="212" y="125"/>
                </a:cxn>
                <a:cxn ang="0">
                  <a:pos x="226" y="148"/>
                </a:cxn>
                <a:cxn ang="0">
                  <a:pos x="238" y="170"/>
                </a:cxn>
                <a:cxn ang="0">
                  <a:pos x="246" y="193"/>
                </a:cxn>
                <a:cxn ang="0">
                  <a:pos x="249" y="213"/>
                </a:cxn>
                <a:cxn ang="0">
                  <a:pos x="246" y="234"/>
                </a:cxn>
                <a:cxn ang="0">
                  <a:pos x="236" y="253"/>
                </a:cxn>
                <a:cxn ang="0">
                  <a:pos x="220" y="271"/>
                </a:cxn>
                <a:cxn ang="0">
                  <a:pos x="194" y="286"/>
                </a:cxn>
                <a:cxn ang="0">
                  <a:pos x="172" y="294"/>
                </a:cxn>
                <a:cxn ang="0">
                  <a:pos x="146" y="300"/>
                </a:cxn>
                <a:cxn ang="0">
                  <a:pos x="119" y="302"/>
                </a:cxn>
                <a:cxn ang="0">
                  <a:pos x="92" y="302"/>
                </a:cxn>
                <a:cxn ang="0">
                  <a:pos x="66" y="295"/>
                </a:cxn>
                <a:cxn ang="0">
                  <a:pos x="43" y="284"/>
                </a:cxn>
                <a:cxn ang="0">
                  <a:pos x="24" y="268"/>
                </a:cxn>
                <a:cxn ang="0">
                  <a:pos x="8" y="245"/>
                </a:cxn>
                <a:cxn ang="0">
                  <a:pos x="2" y="223"/>
                </a:cxn>
                <a:cxn ang="0">
                  <a:pos x="0" y="199"/>
                </a:cxn>
                <a:cxn ang="0">
                  <a:pos x="5" y="176"/>
                </a:cxn>
                <a:cxn ang="0">
                  <a:pos x="15" y="154"/>
                </a:cxn>
                <a:cxn ang="0">
                  <a:pos x="42" y="111"/>
                </a:cxn>
                <a:cxn ang="0">
                  <a:pos x="69" y="69"/>
                </a:cxn>
                <a:cxn ang="0">
                  <a:pos x="95" y="24"/>
                </a:cxn>
                <a:cxn ang="0">
                  <a:pos x="100" y="19"/>
                </a:cxn>
                <a:cxn ang="0">
                  <a:pos x="98" y="16"/>
                </a:cxn>
                <a:cxn ang="0">
                  <a:pos x="98" y="8"/>
                </a:cxn>
                <a:cxn ang="0">
                  <a:pos x="104" y="2"/>
                </a:cxn>
                <a:cxn ang="0">
                  <a:pos x="108" y="0"/>
                </a:cxn>
              </a:cxnLst>
              <a:rect l="0" t="0" r="r" b="b"/>
              <a:pathLst>
                <a:path w="249" h="302">
                  <a:moveTo>
                    <a:pt x="116" y="45"/>
                  </a:moveTo>
                  <a:lnTo>
                    <a:pt x="100" y="74"/>
                  </a:lnTo>
                  <a:lnTo>
                    <a:pt x="77" y="109"/>
                  </a:lnTo>
                  <a:lnTo>
                    <a:pt x="53" y="144"/>
                  </a:lnTo>
                  <a:lnTo>
                    <a:pt x="42" y="162"/>
                  </a:lnTo>
                  <a:lnTo>
                    <a:pt x="34" y="180"/>
                  </a:lnTo>
                  <a:lnTo>
                    <a:pt x="27" y="199"/>
                  </a:lnTo>
                  <a:lnTo>
                    <a:pt x="29" y="218"/>
                  </a:lnTo>
                  <a:lnTo>
                    <a:pt x="37" y="237"/>
                  </a:lnTo>
                  <a:lnTo>
                    <a:pt x="53" y="253"/>
                  </a:lnTo>
                  <a:lnTo>
                    <a:pt x="72" y="266"/>
                  </a:lnTo>
                  <a:lnTo>
                    <a:pt x="95" y="273"/>
                  </a:lnTo>
                  <a:lnTo>
                    <a:pt x="119" y="276"/>
                  </a:lnTo>
                  <a:lnTo>
                    <a:pt x="144" y="274"/>
                  </a:lnTo>
                  <a:lnTo>
                    <a:pt x="169" y="268"/>
                  </a:lnTo>
                  <a:lnTo>
                    <a:pt x="189" y="257"/>
                  </a:lnTo>
                  <a:lnTo>
                    <a:pt x="207" y="242"/>
                  </a:lnTo>
                  <a:lnTo>
                    <a:pt x="217" y="226"/>
                  </a:lnTo>
                  <a:lnTo>
                    <a:pt x="218" y="209"/>
                  </a:lnTo>
                  <a:lnTo>
                    <a:pt x="215" y="189"/>
                  </a:lnTo>
                  <a:lnTo>
                    <a:pt x="209" y="172"/>
                  </a:lnTo>
                  <a:lnTo>
                    <a:pt x="199" y="154"/>
                  </a:lnTo>
                  <a:lnTo>
                    <a:pt x="188" y="138"/>
                  </a:lnTo>
                  <a:lnTo>
                    <a:pt x="178" y="124"/>
                  </a:lnTo>
                  <a:lnTo>
                    <a:pt x="124" y="56"/>
                  </a:lnTo>
                  <a:lnTo>
                    <a:pt x="116" y="45"/>
                  </a:lnTo>
                  <a:close/>
                  <a:moveTo>
                    <a:pt x="108" y="0"/>
                  </a:moveTo>
                  <a:lnTo>
                    <a:pt x="117" y="0"/>
                  </a:lnTo>
                  <a:lnTo>
                    <a:pt x="124" y="7"/>
                  </a:lnTo>
                  <a:lnTo>
                    <a:pt x="133" y="23"/>
                  </a:lnTo>
                  <a:lnTo>
                    <a:pt x="148" y="40"/>
                  </a:lnTo>
                  <a:lnTo>
                    <a:pt x="162" y="61"/>
                  </a:lnTo>
                  <a:lnTo>
                    <a:pt x="178" y="82"/>
                  </a:lnTo>
                  <a:lnTo>
                    <a:pt x="196" y="103"/>
                  </a:lnTo>
                  <a:lnTo>
                    <a:pt x="212" y="125"/>
                  </a:lnTo>
                  <a:lnTo>
                    <a:pt x="226" y="148"/>
                  </a:lnTo>
                  <a:lnTo>
                    <a:pt x="238" y="170"/>
                  </a:lnTo>
                  <a:lnTo>
                    <a:pt x="246" y="193"/>
                  </a:lnTo>
                  <a:lnTo>
                    <a:pt x="249" y="213"/>
                  </a:lnTo>
                  <a:lnTo>
                    <a:pt x="246" y="234"/>
                  </a:lnTo>
                  <a:lnTo>
                    <a:pt x="236" y="253"/>
                  </a:lnTo>
                  <a:lnTo>
                    <a:pt x="220" y="271"/>
                  </a:lnTo>
                  <a:lnTo>
                    <a:pt x="194" y="286"/>
                  </a:lnTo>
                  <a:lnTo>
                    <a:pt x="172" y="294"/>
                  </a:lnTo>
                  <a:lnTo>
                    <a:pt x="146" y="300"/>
                  </a:lnTo>
                  <a:lnTo>
                    <a:pt x="119" y="302"/>
                  </a:lnTo>
                  <a:lnTo>
                    <a:pt x="92" y="302"/>
                  </a:lnTo>
                  <a:lnTo>
                    <a:pt x="66" y="295"/>
                  </a:lnTo>
                  <a:lnTo>
                    <a:pt x="43" y="284"/>
                  </a:lnTo>
                  <a:lnTo>
                    <a:pt x="24" y="268"/>
                  </a:lnTo>
                  <a:lnTo>
                    <a:pt x="8" y="245"/>
                  </a:lnTo>
                  <a:lnTo>
                    <a:pt x="2" y="223"/>
                  </a:lnTo>
                  <a:lnTo>
                    <a:pt x="0" y="199"/>
                  </a:lnTo>
                  <a:lnTo>
                    <a:pt x="5" y="176"/>
                  </a:lnTo>
                  <a:lnTo>
                    <a:pt x="15" y="154"/>
                  </a:lnTo>
                  <a:lnTo>
                    <a:pt x="42" y="111"/>
                  </a:lnTo>
                  <a:lnTo>
                    <a:pt x="69" y="69"/>
                  </a:lnTo>
                  <a:lnTo>
                    <a:pt x="95" y="24"/>
                  </a:lnTo>
                  <a:lnTo>
                    <a:pt x="100" y="19"/>
                  </a:lnTo>
                  <a:lnTo>
                    <a:pt x="98" y="16"/>
                  </a:lnTo>
                  <a:lnTo>
                    <a:pt x="98" y="8"/>
                  </a:lnTo>
                  <a:lnTo>
                    <a:pt x="104"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3" name="Freeform 1051"/>
            <p:cNvSpPr>
              <a:spLocks/>
            </p:cNvSpPr>
            <p:nvPr/>
          </p:nvSpPr>
          <p:spPr bwMode="auto">
            <a:xfrm>
              <a:off x="995" y="1641"/>
              <a:ext cx="32" cy="28"/>
            </a:xfrm>
            <a:custGeom>
              <a:avLst/>
              <a:gdLst/>
              <a:ahLst/>
              <a:cxnLst>
                <a:cxn ang="0">
                  <a:pos x="15" y="0"/>
                </a:cxn>
                <a:cxn ang="0">
                  <a:pos x="19" y="0"/>
                </a:cxn>
                <a:cxn ang="0">
                  <a:pos x="24" y="1"/>
                </a:cxn>
                <a:cxn ang="0">
                  <a:pos x="31" y="8"/>
                </a:cxn>
                <a:cxn ang="0">
                  <a:pos x="32" y="14"/>
                </a:cxn>
                <a:cxn ang="0">
                  <a:pos x="31" y="20"/>
                </a:cxn>
                <a:cxn ang="0">
                  <a:pos x="24" y="27"/>
                </a:cxn>
                <a:cxn ang="0">
                  <a:pos x="19" y="28"/>
                </a:cxn>
                <a:cxn ang="0">
                  <a:pos x="15" y="28"/>
                </a:cxn>
                <a:cxn ang="0">
                  <a:pos x="8" y="27"/>
                </a:cxn>
                <a:cxn ang="0">
                  <a:pos x="2" y="20"/>
                </a:cxn>
                <a:cxn ang="0">
                  <a:pos x="0" y="14"/>
                </a:cxn>
                <a:cxn ang="0">
                  <a:pos x="2" y="8"/>
                </a:cxn>
                <a:cxn ang="0">
                  <a:pos x="8" y="1"/>
                </a:cxn>
                <a:cxn ang="0">
                  <a:pos x="15" y="0"/>
                </a:cxn>
              </a:cxnLst>
              <a:rect l="0" t="0" r="r" b="b"/>
              <a:pathLst>
                <a:path w="32" h="28">
                  <a:moveTo>
                    <a:pt x="15" y="0"/>
                  </a:moveTo>
                  <a:lnTo>
                    <a:pt x="19" y="0"/>
                  </a:lnTo>
                  <a:lnTo>
                    <a:pt x="24" y="1"/>
                  </a:lnTo>
                  <a:lnTo>
                    <a:pt x="31" y="8"/>
                  </a:lnTo>
                  <a:lnTo>
                    <a:pt x="32" y="14"/>
                  </a:lnTo>
                  <a:lnTo>
                    <a:pt x="31" y="20"/>
                  </a:lnTo>
                  <a:lnTo>
                    <a:pt x="24" y="27"/>
                  </a:lnTo>
                  <a:lnTo>
                    <a:pt x="19" y="28"/>
                  </a:lnTo>
                  <a:lnTo>
                    <a:pt x="15" y="28"/>
                  </a:lnTo>
                  <a:lnTo>
                    <a:pt x="8" y="27"/>
                  </a:lnTo>
                  <a:lnTo>
                    <a:pt x="2" y="20"/>
                  </a:lnTo>
                  <a:lnTo>
                    <a:pt x="0" y="14"/>
                  </a:lnTo>
                  <a:lnTo>
                    <a:pt x="2" y="8"/>
                  </a:lnTo>
                  <a:lnTo>
                    <a:pt x="8"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4" name="Freeform 1052"/>
            <p:cNvSpPr>
              <a:spLocks/>
            </p:cNvSpPr>
            <p:nvPr/>
          </p:nvSpPr>
          <p:spPr bwMode="auto">
            <a:xfrm>
              <a:off x="1032" y="1653"/>
              <a:ext cx="26" cy="29"/>
            </a:xfrm>
            <a:custGeom>
              <a:avLst/>
              <a:gdLst/>
              <a:ahLst/>
              <a:cxnLst>
                <a:cxn ang="0">
                  <a:pos x="13" y="0"/>
                </a:cxn>
                <a:cxn ang="0">
                  <a:pos x="21" y="4"/>
                </a:cxn>
                <a:cxn ang="0">
                  <a:pos x="26" y="10"/>
                </a:cxn>
                <a:cxn ang="0">
                  <a:pos x="26" y="20"/>
                </a:cxn>
                <a:cxn ang="0">
                  <a:pos x="21" y="26"/>
                </a:cxn>
                <a:cxn ang="0">
                  <a:pos x="13" y="29"/>
                </a:cxn>
                <a:cxn ang="0">
                  <a:pos x="5" y="26"/>
                </a:cxn>
                <a:cxn ang="0">
                  <a:pos x="0" y="20"/>
                </a:cxn>
                <a:cxn ang="0">
                  <a:pos x="0" y="10"/>
                </a:cxn>
                <a:cxn ang="0">
                  <a:pos x="5" y="4"/>
                </a:cxn>
                <a:cxn ang="0">
                  <a:pos x="13" y="0"/>
                </a:cxn>
              </a:cxnLst>
              <a:rect l="0" t="0" r="r" b="b"/>
              <a:pathLst>
                <a:path w="26" h="29">
                  <a:moveTo>
                    <a:pt x="13" y="0"/>
                  </a:moveTo>
                  <a:lnTo>
                    <a:pt x="21" y="4"/>
                  </a:lnTo>
                  <a:lnTo>
                    <a:pt x="26" y="10"/>
                  </a:lnTo>
                  <a:lnTo>
                    <a:pt x="26" y="20"/>
                  </a:lnTo>
                  <a:lnTo>
                    <a:pt x="21" y="26"/>
                  </a:lnTo>
                  <a:lnTo>
                    <a:pt x="13" y="29"/>
                  </a:lnTo>
                  <a:lnTo>
                    <a:pt x="5" y="26"/>
                  </a:lnTo>
                  <a:lnTo>
                    <a:pt x="0" y="20"/>
                  </a:lnTo>
                  <a:lnTo>
                    <a:pt x="0" y="10"/>
                  </a:lnTo>
                  <a:lnTo>
                    <a:pt x="5" y="4"/>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5" name="Freeform 1053"/>
            <p:cNvSpPr>
              <a:spLocks/>
            </p:cNvSpPr>
            <p:nvPr/>
          </p:nvSpPr>
          <p:spPr bwMode="auto">
            <a:xfrm>
              <a:off x="1072" y="1636"/>
              <a:ext cx="27" cy="29"/>
            </a:xfrm>
            <a:custGeom>
              <a:avLst/>
              <a:gdLst/>
              <a:ahLst/>
              <a:cxnLst>
                <a:cxn ang="0">
                  <a:pos x="13" y="0"/>
                </a:cxn>
                <a:cxn ang="0">
                  <a:pos x="23" y="3"/>
                </a:cxn>
                <a:cxn ang="0">
                  <a:pos x="27" y="9"/>
                </a:cxn>
                <a:cxn ang="0">
                  <a:pos x="27" y="19"/>
                </a:cxn>
                <a:cxn ang="0">
                  <a:pos x="23" y="25"/>
                </a:cxn>
                <a:cxn ang="0">
                  <a:pos x="13" y="29"/>
                </a:cxn>
                <a:cxn ang="0">
                  <a:pos x="5" y="25"/>
                </a:cxn>
                <a:cxn ang="0">
                  <a:pos x="0" y="19"/>
                </a:cxn>
                <a:cxn ang="0">
                  <a:pos x="0" y="9"/>
                </a:cxn>
                <a:cxn ang="0">
                  <a:pos x="5" y="3"/>
                </a:cxn>
                <a:cxn ang="0">
                  <a:pos x="13" y="0"/>
                </a:cxn>
              </a:cxnLst>
              <a:rect l="0" t="0" r="r" b="b"/>
              <a:pathLst>
                <a:path w="27" h="29">
                  <a:moveTo>
                    <a:pt x="13" y="0"/>
                  </a:moveTo>
                  <a:lnTo>
                    <a:pt x="23" y="3"/>
                  </a:lnTo>
                  <a:lnTo>
                    <a:pt x="27" y="9"/>
                  </a:lnTo>
                  <a:lnTo>
                    <a:pt x="27" y="19"/>
                  </a:lnTo>
                  <a:lnTo>
                    <a:pt x="23" y="25"/>
                  </a:lnTo>
                  <a:lnTo>
                    <a:pt x="13" y="29"/>
                  </a:lnTo>
                  <a:lnTo>
                    <a:pt x="5" y="25"/>
                  </a:lnTo>
                  <a:lnTo>
                    <a:pt x="0" y="19"/>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6" name="Freeform 1054"/>
            <p:cNvSpPr>
              <a:spLocks/>
            </p:cNvSpPr>
            <p:nvPr/>
          </p:nvSpPr>
          <p:spPr bwMode="auto">
            <a:xfrm>
              <a:off x="982" y="1676"/>
              <a:ext cx="28" cy="29"/>
            </a:xfrm>
            <a:custGeom>
              <a:avLst/>
              <a:gdLst/>
              <a:ahLst/>
              <a:cxnLst>
                <a:cxn ang="0">
                  <a:pos x="13" y="0"/>
                </a:cxn>
                <a:cxn ang="0">
                  <a:pos x="23" y="3"/>
                </a:cxn>
                <a:cxn ang="0">
                  <a:pos x="28" y="9"/>
                </a:cxn>
                <a:cxn ang="0">
                  <a:pos x="28" y="19"/>
                </a:cxn>
                <a:cxn ang="0">
                  <a:pos x="23" y="25"/>
                </a:cxn>
                <a:cxn ang="0">
                  <a:pos x="13" y="29"/>
                </a:cxn>
                <a:cxn ang="0">
                  <a:pos x="5" y="25"/>
                </a:cxn>
                <a:cxn ang="0">
                  <a:pos x="0" y="19"/>
                </a:cxn>
                <a:cxn ang="0">
                  <a:pos x="0" y="9"/>
                </a:cxn>
                <a:cxn ang="0">
                  <a:pos x="5" y="3"/>
                </a:cxn>
                <a:cxn ang="0">
                  <a:pos x="13" y="0"/>
                </a:cxn>
              </a:cxnLst>
              <a:rect l="0" t="0" r="r" b="b"/>
              <a:pathLst>
                <a:path w="28" h="29">
                  <a:moveTo>
                    <a:pt x="13" y="0"/>
                  </a:moveTo>
                  <a:lnTo>
                    <a:pt x="23" y="3"/>
                  </a:lnTo>
                  <a:lnTo>
                    <a:pt x="28" y="9"/>
                  </a:lnTo>
                  <a:lnTo>
                    <a:pt x="28" y="19"/>
                  </a:lnTo>
                  <a:lnTo>
                    <a:pt x="23" y="25"/>
                  </a:lnTo>
                  <a:lnTo>
                    <a:pt x="13" y="29"/>
                  </a:lnTo>
                  <a:lnTo>
                    <a:pt x="5" y="25"/>
                  </a:lnTo>
                  <a:lnTo>
                    <a:pt x="0" y="19"/>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7" name="Freeform 1055"/>
            <p:cNvSpPr>
              <a:spLocks/>
            </p:cNvSpPr>
            <p:nvPr/>
          </p:nvSpPr>
          <p:spPr bwMode="auto">
            <a:xfrm>
              <a:off x="1027" y="1600"/>
              <a:ext cx="32" cy="28"/>
            </a:xfrm>
            <a:custGeom>
              <a:avLst/>
              <a:gdLst/>
              <a:ahLst/>
              <a:cxnLst>
                <a:cxn ang="0">
                  <a:pos x="13" y="0"/>
                </a:cxn>
                <a:cxn ang="0">
                  <a:pos x="18" y="0"/>
                </a:cxn>
                <a:cxn ang="0">
                  <a:pos x="24" y="2"/>
                </a:cxn>
                <a:cxn ang="0">
                  <a:pos x="31" y="8"/>
                </a:cxn>
                <a:cxn ang="0">
                  <a:pos x="32" y="15"/>
                </a:cxn>
                <a:cxn ang="0">
                  <a:pos x="31" y="20"/>
                </a:cxn>
                <a:cxn ang="0">
                  <a:pos x="24" y="26"/>
                </a:cxn>
                <a:cxn ang="0">
                  <a:pos x="18" y="28"/>
                </a:cxn>
                <a:cxn ang="0">
                  <a:pos x="13" y="28"/>
                </a:cxn>
                <a:cxn ang="0">
                  <a:pos x="8" y="26"/>
                </a:cxn>
                <a:cxn ang="0">
                  <a:pos x="3" y="23"/>
                </a:cxn>
                <a:cxn ang="0">
                  <a:pos x="2" y="20"/>
                </a:cxn>
                <a:cxn ang="0">
                  <a:pos x="0" y="15"/>
                </a:cxn>
                <a:cxn ang="0">
                  <a:pos x="2" y="8"/>
                </a:cxn>
                <a:cxn ang="0">
                  <a:pos x="3" y="5"/>
                </a:cxn>
                <a:cxn ang="0">
                  <a:pos x="8" y="2"/>
                </a:cxn>
                <a:cxn ang="0">
                  <a:pos x="13" y="0"/>
                </a:cxn>
              </a:cxnLst>
              <a:rect l="0" t="0" r="r" b="b"/>
              <a:pathLst>
                <a:path w="32" h="28">
                  <a:moveTo>
                    <a:pt x="13" y="0"/>
                  </a:moveTo>
                  <a:lnTo>
                    <a:pt x="18" y="0"/>
                  </a:lnTo>
                  <a:lnTo>
                    <a:pt x="24" y="2"/>
                  </a:lnTo>
                  <a:lnTo>
                    <a:pt x="31" y="8"/>
                  </a:lnTo>
                  <a:lnTo>
                    <a:pt x="32" y="15"/>
                  </a:lnTo>
                  <a:lnTo>
                    <a:pt x="31" y="20"/>
                  </a:lnTo>
                  <a:lnTo>
                    <a:pt x="24" y="26"/>
                  </a:lnTo>
                  <a:lnTo>
                    <a:pt x="18" y="28"/>
                  </a:lnTo>
                  <a:lnTo>
                    <a:pt x="13" y="28"/>
                  </a:lnTo>
                  <a:lnTo>
                    <a:pt x="8" y="26"/>
                  </a:lnTo>
                  <a:lnTo>
                    <a:pt x="3" y="23"/>
                  </a:lnTo>
                  <a:lnTo>
                    <a:pt x="2" y="20"/>
                  </a:lnTo>
                  <a:lnTo>
                    <a:pt x="0" y="15"/>
                  </a:lnTo>
                  <a:lnTo>
                    <a:pt x="2" y="8"/>
                  </a:lnTo>
                  <a:lnTo>
                    <a:pt x="3" y="5"/>
                  </a:lnTo>
                  <a:lnTo>
                    <a:pt x="8"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8" name="Freeform 1056"/>
            <p:cNvSpPr>
              <a:spLocks/>
            </p:cNvSpPr>
            <p:nvPr/>
          </p:nvSpPr>
          <p:spPr bwMode="auto">
            <a:xfrm>
              <a:off x="1035" y="1693"/>
              <a:ext cx="34" cy="29"/>
            </a:xfrm>
            <a:custGeom>
              <a:avLst/>
              <a:gdLst/>
              <a:ahLst/>
              <a:cxnLst>
                <a:cxn ang="0">
                  <a:pos x="15" y="0"/>
                </a:cxn>
                <a:cxn ang="0">
                  <a:pos x="19" y="0"/>
                </a:cxn>
                <a:cxn ang="0">
                  <a:pos x="26" y="2"/>
                </a:cxn>
                <a:cxn ang="0">
                  <a:pos x="32" y="8"/>
                </a:cxn>
                <a:cxn ang="0">
                  <a:pos x="34" y="15"/>
                </a:cxn>
                <a:cxn ang="0">
                  <a:pos x="32" y="21"/>
                </a:cxn>
                <a:cxn ang="0">
                  <a:pos x="26" y="28"/>
                </a:cxn>
                <a:cxn ang="0">
                  <a:pos x="19" y="29"/>
                </a:cxn>
                <a:cxn ang="0">
                  <a:pos x="15" y="29"/>
                </a:cxn>
                <a:cxn ang="0">
                  <a:pos x="8" y="28"/>
                </a:cxn>
                <a:cxn ang="0">
                  <a:pos x="2" y="21"/>
                </a:cxn>
                <a:cxn ang="0">
                  <a:pos x="0" y="15"/>
                </a:cxn>
                <a:cxn ang="0">
                  <a:pos x="2" y="8"/>
                </a:cxn>
                <a:cxn ang="0">
                  <a:pos x="8" y="2"/>
                </a:cxn>
                <a:cxn ang="0">
                  <a:pos x="15" y="0"/>
                </a:cxn>
              </a:cxnLst>
              <a:rect l="0" t="0" r="r" b="b"/>
              <a:pathLst>
                <a:path w="34" h="29">
                  <a:moveTo>
                    <a:pt x="15" y="0"/>
                  </a:moveTo>
                  <a:lnTo>
                    <a:pt x="19" y="0"/>
                  </a:lnTo>
                  <a:lnTo>
                    <a:pt x="26" y="2"/>
                  </a:lnTo>
                  <a:lnTo>
                    <a:pt x="32" y="8"/>
                  </a:lnTo>
                  <a:lnTo>
                    <a:pt x="34" y="15"/>
                  </a:lnTo>
                  <a:lnTo>
                    <a:pt x="32" y="21"/>
                  </a:lnTo>
                  <a:lnTo>
                    <a:pt x="26" y="28"/>
                  </a:lnTo>
                  <a:lnTo>
                    <a:pt x="19" y="29"/>
                  </a:lnTo>
                  <a:lnTo>
                    <a:pt x="15" y="29"/>
                  </a:lnTo>
                  <a:lnTo>
                    <a:pt x="8" y="28"/>
                  </a:lnTo>
                  <a:lnTo>
                    <a:pt x="2" y="21"/>
                  </a:lnTo>
                  <a:lnTo>
                    <a:pt x="0" y="15"/>
                  </a:lnTo>
                  <a:lnTo>
                    <a:pt x="2" y="8"/>
                  </a:lnTo>
                  <a:lnTo>
                    <a:pt x="8"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9" name="Freeform 1057"/>
            <p:cNvSpPr>
              <a:spLocks/>
            </p:cNvSpPr>
            <p:nvPr/>
          </p:nvSpPr>
          <p:spPr bwMode="auto">
            <a:xfrm>
              <a:off x="1080" y="1671"/>
              <a:ext cx="27" cy="29"/>
            </a:xfrm>
            <a:custGeom>
              <a:avLst/>
              <a:gdLst/>
              <a:ahLst/>
              <a:cxnLst>
                <a:cxn ang="0">
                  <a:pos x="15" y="0"/>
                </a:cxn>
                <a:cxn ang="0">
                  <a:pos x="23" y="3"/>
                </a:cxn>
                <a:cxn ang="0">
                  <a:pos x="27" y="10"/>
                </a:cxn>
                <a:cxn ang="0">
                  <a:pos x="27" y="19"/>
                </a:cxn>
                <a:cxn ang="0">
                  <a:pos x="23" y="26"/>
                </a:cxn>
                <a:cxn ang="0">
                  <a:pos x="15" y="29"/>
                </a:cxn>
                <a:cxn ang="0">
                  <a:pos x="5" y="26"/>
                </a:cxn>
                <a:cxn ang="0">
                  <a:pos x="0" y="19"/>
                </a:cxn>
                <a:cxn ang="0">
                  <a:pos x="0" y="10"/>
                </a:cxn>
                <a:cxn ang="0">
                  <a:pos x="5" y="3"/>
                </a:cxn>
                <a:cxn ang="0">
                  <a:pos x="15" y="0"/>
                </a:cxn>
              </a:cxnLst>
              <a:rect l="0" t="0" r="r" b="b"/>
              <a:pathLst>
                <a:path w="27" h="29">
                  <a:moveTo>
                    <a:pt x="15" y="0"/>
                  </a:moveTo>
                  <a:lnTo>
                    <a:pt x="23" y="3"/>
                  </a:lnTo>
                  <a:lnTo>
                    <a:pt x="27" y="10"/>
                  </a:lnTo>
                  <a:lnTo>
                    <a:pt x="27" y="19"/>
                  </a:lnTo>
                  <a:lnTo>
                    <a:pt x="23" y="26"/>
                  </a:lnTo>
                  <a:lnTo>
                    <a:pt x="15" y="29"/>
                  </a:lnTo>
                  <a:lnTo>
                    <a:pt x="5" y="26"/>
                  </a:lnTo>
                  <a:lnTo>
                    <a:pt x="0" y="19"/>
                  </a:lnTo>
                  <a:lnTo>
                    <a:pt x="0" y="10"/>
                  </a:lnTo>
                  <a:lnTo>
                    <a:pt x="5"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0" name="Freeform 1058"/>
            <p:cNvSpPr>
              <a:spLocks/>
            </p:cNvSpPr>
            <p:nvPr/>
          </p:nvSpPr>
          <p:spPr bwMode="auto">
            <a:xfrm>
              <a:off x="764" y="1139"/>
              <a:ext cx="140" cy="357"/>
            </a:xfrm>
            <a:custGeom>
              <a:avLst/>
              <a:gdLst/>
              <a:ahLst/>
              <a:cxnLst>
                <a:cxn ang="0">
                  <a:pos x="27" y="0"/>
                </a:cxn>
                <a:cxn ang="0">
                  <a:pos x="31" y="0"/>
                </a:cxn>
                <a:cxn ang="0">
                  <a:pos x="34" y="1"/>
                </a:cxn>
                <a:cxn ang="0">
                  <a:pos x="39" y="4"/>
                </a:cxn>
                <a:cxn ang="0">
                  <a:pos x="40" y="8"/>
                </a:cxn>
                <a:cxn ang="0">
                  <a:pos x="43" y="17"/>
                </a:cxn>
                <a:cxn ang="0">
                  <a:pos x="42" y="22"/>
                </a:cxn>
                <a:cxn ang="0">
                  <a:pos x="32" y="54"/>
                </a:cxn>
                <a:cxn ang="0">
                  <a:pos x="27" y="89"/>
                </a:cxn>
                <a:cxn ang="0">
                  <a:pos x="29" y="125"/>
                </a:cxn>
                <a:cxn ang="0">
                  <a:pos x="34" y="158"/>
                </a:cxn>
                <a:cxn ang="0">
                  <a:pos x="42" y="192"/>
                </a:cxn>
                <a:cxn ang="0">
                  <a:pos x="50" y="218"/>
                </a:cxn>
                <a:cxn ang="0">
                  <a:pos x="60" y="245"/>
                </a:cxn>
                <a:cxn ang="0">
                  <a:pos x="72" y="271"/>
                </a:cxn>
                <a:cxn ang="0">
                  <a:pos x="88" y="295"/>
                </a:cxn>
                <a:cxn ang="0">
                  <a:pos x="108" y="314"/>
                </a:cxn>
                <a:cxn ang="0">
                  <a:pos x="132" y="328"/>
                </a:cxn>
                <a:cxn ang="0">
                  <a:pos x="138" y="335"/>
                </a:cxn>
                <a:cxn ang="0">
                  <a:pos x="140" y="343"/>
                </a:cxn>
                <a:cxn ang="0">
                  <a:pos x="138" y="351"/>
                </a:cxn>
                <a:cxn ang="0">
                  <a:pos x="132" y="357"/>
                </a:cxn>
                <a:cxn ang="0">
                  <a:pos x="124" y="356"/>
                </a:cxn>
                <a:cxn ang="0">
                  <a:pos x="96" y="340"/>
                </a:cxn>
                <a:cxn ang="0">
                  <a:pos x="72" y="319"/>
                </a:cxn>
                <a:cxn ang="0">
                  <a:pos x="53" y="295"/>
                </a:cxn>
                <a:cxn ang="0">
                  <a:pos x="39" y="266"/>
                </a:cxn>
                <a:cxn ang="0">
                  <a:pos x="26" y="237"/>
                </a:cxn>
                <a:cxn ang="0">
                  <a:pos x="16" y="206"/>
                </a:cxn>
                <a:cxn ang="0">
                  <a:pos x="7" y="166"/>
                </a:cxn>
                <a:cxn ang="0">
                  <a:pos x="2" y="126"/>
                </a:cxn>
                <a:cxn ang="0">
                  <a:pos x="0" y="86"/>
                </a:cxn>
                <a:cxn ang="0">
                  <a:pos x="5" y="46"/>
                </a:cxn>
                <a:cxn ang="0">
                  <a:pos x="19" y="3"/>
                </a:cxn>
                <a:cxn ang="0">
                  <a:pos x="23" y="1"/>
                </a:cxn>
                <a:cxn ang="0">
                  <a:pos x="27" y="0"/>
                </a:cxn>
              </a:cxnLst>
              <a:rect l="0" t="0" r="r" b="b"/>
              <a:pathLst>
                <a:path w="140" h="357">
                  <a:moveTo>
                    <a:pt x="27" y="0"/>
                  </a:moveTo>
                  <a:lnTo>
                    <a:pt x="31" y="0"/>
                  </a:lnTo>
                  <a:lnTo>
                    <a:pt x="34" y="1"/>
                  </a:lnTo>
                  <a:lnTo>
                    <a:pt x="39" y="4"/>
                  </a:lnTo>
                  <a:lnTo>
                    <a:pt x="40" y="8"/>
                  </a:lnTo>
                  <a:lnTo>
                    <a:pt x="43" y="17"/>
                  </a:lnTo>
                  <a:lnTo>
                    <a:pt x="42" y="22"/>
                  </a:lnTo>
                  <a:lnTo>
                    <a:pt x="32" y="54"/>
                  </a:lnTo>
                  <a:lnTo>
                    <a:pt x="27" y="89"/>
                  </a:lnTo>
                  <a:lnTo>
                    <a:pt x="29" y="125"/>
                  </a:lnTo>
                  <a:lnTo>
                    <a:pt x="34" y="158"/>
                  </a:lnTo>
                  <a:lnTo>
                    <a:pt x="42" y="192"/>
                  </a:lnTo>
                  <a:lnTo>
                    <a:pt x="50" y="218"/>
                  </a:lnTo>
                  <a:lnTo>
                    <a:pt x="60" y="245"/>
                  </a:lnTo>
                  <a:lnTo>
                    <a:pt x="72" y="271"/>
                  </a:lnTo>
                  <a:lnTo>
                    <a:pt x="88" y="295"/>
                  </a:lnTo>
                  <a:lnTo>
                    <a:pt x="108" y="314"/>
                  </a:lnTo>
                  <a:lnTo>
                    <a:pt x="132" y="328"/>
                  </a:lnTo>
                  <a:lnTo>
                    <a:pt x="138" y="335"/>
                  </a:lnTo>
                  <a:lnTo>
                    <a:pt x="140" y="343"/>
                  </a:lnTo>
                  <a:lnTo>
                    <a:pt x="138" y="351"/>
                  </a:lnTo>
                  <a:lnTo>
                    <a:pt x="132" y="357"/>
                  </a:lnTo>
                  <a:lnTo>
                    <a:pt x="124" y="356"/>
                  </a:lnTo>
                  <a:lnTo>
                    <a:pt x="96" y="340"/>
                  </a:lnTo>
                  <a:lnTo>
                    <a:pt x="72" y="319"/>
                  </a:lnTo>
                  <a:lnTo>
                    <a:pt x="53" y="295"/>
                  </a:lnTo>
                  <a:lnTo>
                    <a:pt x="39" y="266"/>
                  </a:lnTo>
                  <a:lnTo>
                    <a:pt x="26" y="237"/>
                  </a:lnTo>
                  <a:lnTo>
                    <a:pt x="16" y="206"/>
                  </a:lnTo>
                  <a:lnTo>
                    <a:pt x="7" y="166"/>
                  </a:lnTo>
                  <a:lnTo>
                    <a:pt x="2" y="126"/>
                  </a:lnTo>
                  <a:lnTo>
                    <a:pt x="0" y="86"/>
                  </a:lnTo>
                  <a:lnTo>
                    <a:pt x="5" y="46"/>
                  </a:lnTo>
                  <a:lnTo>
                    <a:pt x="19" y="3"/>
                  </a:lnTo>
                  <a:lnTo>
                    <a:pt x="23" y="1"/>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1" name="Freeform 1059"/>
            <p:cNvSpPr>
              <a:spLocks/>
            </p:cNvSpPr>
            <p:nvPr/>
          </p:nvSpPr>
          <p:spPr bwMode="auto">
            <a:xfrm>
              <a:off x="779" y="1384"/>
              <a:ext cx="126" cy="131"/>
            </a:xfrm>
            <a:custGeom>
              <a:avLst/>
              <a:gdLst/>
              <a:ahLst/>
              <a:cxnLst>
                <a:cxn ang="0">
                  <a:pos x="107" y="0"/>
                </a:cxn>
                <a:cxn ang="0">
                  <a:pos x="117" y="0"/>
                </a:cxn>
                <a:cxn ang="0">
                  <a:pos x="123" y="5"/>
                </a:cxn>
                <a:cxn ang="0">
                  <a:pos x="126" y="13"/>
                </a:cxn>
                <a:cxn ang="0">
                  <a:pos x="126" y="122"/>
                </a:cxn>
                <a:cxn ang="0">
                  <a:pos x="123" y="127"/>
                </a:cxn>
                <a:cxn ang="0">
                  <a:pos x="120" y="130"/>
                </a:cxn>
                <a:cxn ang="0">
                  <a:pos x="117" y="131"/>
                </a:cxn>
                <a:cxn ang="0">
                  <a:pos x="85" y="131"/>
                </a:cxn>
                <a:cxn ang="0">
                  <a:pos x="57" y="130"/>
                </a:cxn>
                <a:cxn ang="0">
                  <a:pos x="22" y="130"/>
                </a:cxn>
                <a:cxn ang="0">
                  <a:pos x="19" y="131"/>
                </a:cxn>
                <a:cxn ang="0">
                  <a:pos x="9" y="131"/>
                </a:cxn>
                <a:cxn ang="0">
                  <a:pos x="3" y="125"/>
                </a:cxn>
                <a:cxn ang="0">
                  <a:pos x="0" y="117"/>
                </a:cxn>
                <a:cxn ang="0">
                  <a:pos x="1" y="111"/>
                </a:cxn>
                <a:cxn ang="0">
                  <a:pos x="6" y="106"/>
                </a:cxn>
                <a:cxn ang="0">
                  <a:pos x="14" y="103"/>
                </a:cxn>
                <a:cxn ang="0">
                  <a:pos x="22" y="101"/>
                </a:cxn>
                <a:cxn ang="0">
                  <a:pos x="30" y="101"/>
                </a:cxn>
                <a:cxn ang="0">
                  <a:pos x="70" y="103"/>
                </a:cxn>
                <a:cxn ang="0">
                  <a:pos x="97" y="104"/>
                </a:cxn>
                <a:cxn ang="0">
                  <a:pos x="97" y="13"/>
                </a:cxn>
                <a:cxn ang="0">
                  <a:pos x="101" y="5"/>
                </a:cxn>
                <a:cxn ang="0">
                  <a:pos x="107" y="0"/>
                </a:cxn>
              </a:cxnLst>
              <a:rect l="0" t="0" r="r" b="b"/>
              <a:pathLst>
                <a:path w="126" h="131">
                  <a:moveTo>
                    <a:pt x="107" y="0"/>
                  </a:moveTo>
                  <a:lnTo>
                    <a:pt x="117" y="0"/>
                  </a:lnTo>
                  <a:lnTo>
                    <a:pt x="123" y="5"/>
                  </a:lnTo>
                  <a:lnTo>
                    <a:pt x="126" y="13"/>
                  </a:lnTo>
                  <a:lnTo>
                    <a:pt x="126" y="122"/>
                  </a:lnTo>
                  <a:lnTo>
                    <a:pt x="123" y="127"/>
                  </a:lnTo>
                  <a:lnTo>
                    <a:pt x="120" y="130"/>
                  </a:lnTo>
                  <a:lnTo>
                    <a:pt x="117" y="131"/>
                  </a:lnTo>
                  <a:lnTo>
                    <a:pt x="85" y="131"/>
                  </a:lnTo>
                  <a:lnTo>
                    <a:pt x="57" y="130"/>
                  </a:lnTo>
                  <a:lnTo>
                    <a:pt x="22" y="130"/>
                  </a:lnTo>
                  <a:lnTo>
                    <a:pt x="19" y="131"/>
                  </a:lnTo>
                  <a:lnTo>
                    <a:pt x="9" y="131"/>
                  </a:lnTo>
                  <a:lnTo>
                    <a:pt x="3" y="125"/>
                  </a:lnTo>
                  <a:lnTo>
                    <a:pt x="0" y="117"/>
                  </a:lnTo>
                  <a:lnTo>
                    <a:pt x="1" y="111"/>
                  </a:lnTo>
                  <a:lnTo>
                    <a:pt x="6" y="106"/>
                  </a:lnTo>
                  <a:lnTo>
                    <a:pt x="14" y="103"/>
                  </a:lnTo>
                  <a:lnTo>
                    <a:pt x="22" y="101"/>
                  </a:lnTo>
                  <a:lnTo>
                    <a:pt x="30" y="101"/>
                  </a:lnTo>
                  <a:lnTo>
                    <a:pt x="70" y="103"/>
                  </a:lnTo>
                  <a:lnTo>
                    <a:pt x="97" y="104"/>
                  </a:lnTo>
                  <a:lnTo>
                    <a:pt x="97" y="13"/>
                  </a:lnTo>
                  <a:lnTo>
                    <a:pt x="101" y="5"/>
                  </a:lnTo>
                  <a:lnTo>
                    <a:pt x="1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2" name="Freeform 1060"/>
            <p:cNvSpPr>
              <a:spLocks/>
            </p:cNvSpPr>
            <p:nvPr/>
          </p:nvSpPr>
          <p:spPr bwMode="auto">
            <a:xfrm>
              <a:off x="1038" y="1111"/>
              <a:ext cx="98" cy="400"/>
            </a:xfrm>
            <a:custGeom>
              <a:avLst/>
              <a:gdLst/>
              <a:ahLst/>
              <a:cxnLst>
                <a:cxn ang="0">
                  <a:pos x="63" y="0"/>
                </a:cxn>
                <a:cxn ang="0">
                  <a:pos x="68" y="2"/>
                </a:cxn>
                <a:cxn ang="0">
                  <a:pos x="71" y="4"/>
                </a:cxn>
                <a:cxn ang="0">
                  <a:pos x="74" y="7"/>
                </a:cxn>
                <a:cxn ang="0">
                  <a:pos x="85" y="32"/>
                </a:cxn>
                <a:cxn ang="0">
                  <a:pos x="92" y="60"/>
                </a:cxn>
                <a:cxn ang="0">
                  <a:pos x="95" y="87"/>
                </a:cxn>
                <a:cxn ang="0">
                  <a:pos x="98" y="148"/>
                </a:cxn>
                <a:cxn ang="0">
                  <a:pos x="95" y="209"/>
                </a:cxn>
                <a:cxn ang="0">
                  <a:pos x="89" y="267"/>
                </a:cxn>
                <a:cxn ang="0">
                  <a:pos x="82" y="297"/>
                </a:cxn>
                <a:cxn ang="0">
                  <a:pos x="73" y="326"/>
                </a:cxn>
                <a:cxn ang="0">
                  <a:pos x="60" y="353"/>
                </a:cxn>
                <a:cxn ang="0">
                  <a:pos x="42" y="377"/>
                </a:cxn>
                <a:cxn ang="0">
                  <a:pos x="21" y="396"/>
                </a:cxn>
                <a:cxn ang="0">
                  <a:pos x="12" y="400"/>
                </a:cxn>
                <a:cxn ang="0">
                  <a:pos x="8" y="398"/>
                </a:cxn>
                <a:cxn ang="0">
                  <a:pos x="2" y="392"/>
                </a:cxn>
                <a:cxn ang="0">
                  <a:pos x="0" y="388"/>
                </a:cxn>
                <a:cxn ang="0">
                  <a:pos x="0" y="384"/>
                </a:cxn>
                <a:cxn ang="0">
                  <a:pos x="2" y="380"/>
                </a:cxn>
                <a:cxn ang="0">
                  <a:pos x="4" y="376"/>
                </a:cxn>
                <a:cxn ang="0">
                  <a:pos x="26" y="353"/>
                </a:cxn>
                <a:cxn ang="0">
                  <a:pos x="40" y="329"/>
                </a:cxn>
                <a:cxn ang="0">
                  <a:pos x="52" y="302"/>
                </a:cxn>
                <a:cxn ang="0">
                  <a:pos x="60" y="273"/>
                </a:cxn>
                <a:cxn ang="0">
                  <a:pos x="65" y="244"/>
                </a:cxn>
                <a:cxn ang="0">
                  <a:pos x="68" y="215"/>
                </a:cxn>
                <a:cxn ang="0">
                  <a:pos x="69" y="190"/>
                </a:cxn>
                <a:cxn ang="0">
                  <a:pos x="71" y="162"/>
                </a:cxn>
                <a:cxn ang="0">
                  <a:pos x="73" y="133"/>
                </a:cxn>
                <a:cxn ang="0">
                  <a:pos x="71" y="103"/>
                </a:cxn>
                <a:cxn ang="0">
                  <a:pos x="68" y="74"/>
                </a:cxn>
                <a:cxn ang="0">
                  <a:pos x="61" y="47"/>
                </a:cxn>
                <a:cxn ang="0">
                  <a:pos x="50" y="21"/>
                </a:cxn>
                <a:cxn ang="0">
                  <a:pos x="49" y="16"/>
                </a:cxn>
                <a:cxn ang="0">
                  <a:pos x="49" y="13"/>
                </a:cxn>
                <a:cxn ang="0">
                  <a:pos x="50" y="8"/>
                </a:cxn>
                <a:cxn ang="0">
                  <a:pos x="52" y="5"/>
                </a:cxn>
                <a:cxn ang="0">
                  <a:pos x="55" y="4"/>
                </a:cxn>
                <a:cxn ang="0">
                  <a:pos x="60" y="2"/>
                </a:cxn>
                <a:cxn ang="0">
                  <a:pos x="63" y="0"/>
                </a:cxn>
              </a:cxnLst>
              <a:rect l="0" t="0" r="r" b="b"/>
              <a:pathLst>
                <a:path w="98" h="400">
                  <a:moveTo>
                    <a:pt x="63" y="0"/>
                  </a:moveTo>
                  <a:lnTo>
                    <a:pt x="68" y="2"/>
                  </a:lnTo>
                  <a:lnTo>
                    <a:pt x="71" y="4"/>
                  </a:lnTo>
                  <a:lnTo>
                    <a:pt x="74" y="7"/>
                  </a:lnTo>
                  <a:lnTo>
                    <a:pt x="85" y="32"/>
                  </a:lnTo>
                  <a:lnTo>
                    <a:pt x="92" y="60"/>
                  </a:lnTo>
                  <a:lnTo>
                    <a:pt x="95" y="87"/>
                  </a:lnTo>
                  <a:lnTo>
                    <a:pt x="98" y="148"/>
                  </a:lnTo>
                  <a:lnTo>
                    <a:pt x="95" y="209"/>
                  </a:lnTo>
                  <a:lnTo>
                    <a:pt x="89" y="267"/>
                  </a:lnTo>
                  <a:lnTo>
                    <a:pt x="82" y="297"/>
                  </a:lnTo>
                  <a:lnTo>
                    <a:pt x="73" y="326"/>
                  </a:lnTo>
                  <a:lnTo>
                    <a:pt x="60" y="353"/>
                  </a:lnTo>
                  <a:lnTo>
                    <a:pt x="42" y="377"/>
                  </a:lnTo>
                  <a:lnTo>
                    <a:pt x="21" y="396"/>
                  </a:lnTo>
                  <a:lnTo>
                    <a:pt x="12" y="400"/>
                  </a:lnTo>
                  <a:lnTo>
                    <a:pt x="8" y="398"/>
                  </a:lnTo>
                  <a:lnTo>
                    <a:pt x="2" y="392"/>
                  </a:lnTo>
                  <a:lnTo>
                    <a:pt x="0" y="388"/>
                  </a:lnTo>
                  <a:lnTo>
                    <a:pt x="0" y="384"/>
                  </a:lnTo>
                  <a:lnTo>
                    <a:pt x="2" y="380"/>
                  </a:lnTo>
                  <a:lnTo>
                    <a:pt x="4" y="376"/>
                  </a:lnTo>
                  <a:lnTo>
                    <a:pt x="26" y="353"/>
                  </a:lnTo>
                  <a:lnTo>
                    <a:pt x="40" y="329"/>
                  </a:lnTo>
                  <a:lnTo>
                    <a:pt x="52" y="302"/>
                  </a:lnTo>
                  <a:lnTo>
                    <a:pt x="60" y="273"/>
                  </a:lnTo>
                  <a:lnTo>
                    <a:pt x="65" y="244"/>
                  </a:lnTo>
                  <a:lnTo>
                    <a:pt x="68" y="215"/>
                  </a:lnTo>
                  <a:lnTo>
                    <a:pt x="69" y="190"/>
                  </a:lnTo>
                  <a:lnTo>
                    <a:pt x="71" y="162"/>
                  </a:lnTo>
                  <a:lnTo>
                    <a:pt x="73" y="133"/>
                  </a:lnTo>
                  <a:lnTo>
                    <a:pt x="71" y="103"/>
                  </a:lnTo>
                  <a:lnTo>
                    <a:pt x="68" y="74"/>
                  </a:lnTo>
                  <a:lnTo>
                    <a:pt x="61" y="47"/>
                  </a:lnTo>
                  <a:lnTo>
                    <a:pt x="50" y="21"/>
                  </a:lnTo>
                  <a:lnTo>
                    <a:pt x="49" y="16"/>
                  </a:lnTo>
                  <a:lnTo>
                    <a:pt x="49" y="13"/>
                  </a:lnTo>
                  <a:lnTo>
                    <a:pt x="50" y="8"/>
                  </a:lnTo>
                  <a:lnTo>
                    <a:pt x="52" y="5"/>
                  </a:lnTo>
                  <a:lnTo>
                    <a:pt x="55" y="4"/>
                  </a:lnTo>
                  <a:lnTo>
                    <a:pt x="60" y="2"/>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3" name="Freeform 1061"/>
            <p:cNvSpPr>
              <a:spLocks/>
            </p:cNvSpPr>
            <p:nvPr/>
          </p:nvSpPr>
          <p:spPr bwMode="auto">
            <a:xfrm>
              <a:off x="1003" y="1370"/>
              <a:ext cx="103" cy="174"/>
            </a:xfrm>
            <a:custGeom>
              <a:avLst/>
              <a:gdLst/>
              <a:ahLst/>
              <a:cxnLst>
                <a:cxn ang="0">
                  <a:pos x="31" y="0"/>
                </a:cxn>
                <a:cxn ang="0">
                  <a:pos x="39" y="0"/>
                </a:cxn>
                <a:cxn ang="0">
                  <a:pos x="45" y="4"/>
                </a:cxn>
                <a:cxn ang="0">
                  <a:pos x="48" y="14"/>
                </a:cxn>
                <a:cxn ang="0">
                  <a:pos x="47" y="52"/>
                </a:cxn>
                <a:cxn ang="0">
                  <a:pos x="39" y="91"/>
                </a:cxn>
                <a:cxn ang="0">
                  <a:pos x="32" y="115"/>
                </a:cxn>
                <a:cxn ang="0">
                  <a:pos x="48" y="121"/>
                </a:cxn>
                <a:cxn ang="0">
                  <a:pos x="63" y="129"/>
                </a:cxn>
                <a:cxn ang="0">
                  <a:pos x="77" y="139"/>
                </a:cxn>
                <a:cxn ang="0">
                  <a:pos x="95" y="147"/>
                </a:cxn>
                <a:cxn ang="0">
                  <a:pos x="101" y="153"/>
                </a:cxn>
                <a:cxn ang="0">
                  <a:pos x="103" y="162"/>
                </a:cxn>
                <a:cxn ang="0">
                  <a:pos x="101" y="170"/>
                </a:cxn>
                <a:cxn ang="0">
                  <a:pos x="95" y="174"/>
                </a:cxn>
                <a:cxn ang="0">
                  <a:pos x="87" y="174"/>
                </a:cxn>
                <a:cxn ang="0">
                  <a:pos x="69" y="165"/>
                </a:cxn>
                <a:cxn ang="0">
                  <a:pos x="51" y="153"/>
                </a:cxn>
                <a:cxn ang="0">
                  <a:pos x="34" y="144"/>
                </a:cxn>
                <a:cxn ang="0">
                  <a:pos x="13" y="139"/>
                </a:cxn>
                <a:cxn ang="0">
                  <a:pos x="3" y="136"/>
                </a:cxn>
                <a:cxn ang="0">
                  <a:pos x="0" y="126"/>
                </a:cxn>
                <a:cxn ang="0">
                  <a:pos x="0" y="121"/>
                </a:cxn>
                <a:cxn ang="0">
                  <a:pos x="15" y="69"/>
                </a:cxn>
                <a:cxn ang="0">
                  <a:pos x="21" y="14"/>
                </a:cxn>
                <a:cxn ang="0">
                  <a:pos x="24" y="4"/>
                </a:cxn>
                <a:cxn ang="0">
                  <a:pos x="31" y="0"/>
                </a:cxn>
              </a:cxnLst>
              <a:rect l="0" t="0" r="r" b="b"/>
              <a:pathLst>
                <a:path w="103" h="174">
                  <a:moveTo>
                    <a:pt x="31" y="0"/>
                  </a:moveTo>
                  <a:lnTo>
                    <a:pt x="39" y="0"/>
                  </a:lnTo>
                  <a:lnTo>
                    <a:pt x="45" y="4"/>
                  </a:lnTo>
                  <a:lnTo>
                    <a:pt x="48" y="14"/>
                  </a:lnTo>
                  <a:lnTo>
                    <a:pt x="47" y="52"/>
                  </a:lnTo>
                  <a:lnTo>
                    <a:pt x="39" y="91"/>
                  </a:lnTo>
                  <a:lnTo>
                    <a:pt x="32" y="115"/>
                  </a:lnTo>
                  <a:lnTo>
                    <a:pt x="48" y="121"/>
                  </a:lnTo>
                  <a:lnTo>
                    <a:pt x="63" y="129"/>
                  </a:lnTo>
                  <a:lnTo>
                    <a:pt x="77" y="139"/>
                  </a:lnTo>
                  <a:lnTo>
                    <a:pt x="95" y="147"/>
                  </a:lnTo>
                  <a:lnTo>
                    <a:pt x="101" y="153"/>
                  </a:lnTo>
                  <a:lnTo>
                    <a:pt x="103" y="162"/>
                  </a:lnTo>
                  <a:lnTo>
                    <a:pt x="101" y="170"/>
                  </a:lnTo>
                  <a:lnTo>
                    <a:pt x="95" y="174"/>
                  </a:lnTo>
                  <a:lnTo>
                    <a:pt x="87" y="174"/>
                  </a:lnTo>
                  <a:lnTo>
                    <a:pt x="69" y="165"/>
                  </a:lnTo>
                  <a:lnTo>
                    <a:pt x="51" y="153"/>
                  </a:lnTo>
                  <a:lnTo>
                    <a:pt x="34" y="144"/>
                  </a:lnTo>
                  <a:lnTo>
                    <a:pt x="13" y="139"/>
                  </a:lnTo>
                  <a:lnTo>
                    <a:pt x="3" y="136"/>
                  </a:lnTo>
                  <a:lnTo>
                    <a:pt x="0" y="126"/>
                  </a:lnTo>
                  <a:lnTo>
                    <a:pt x="0" y="121"/>
                  </a:lnTo>
                  <a:lnTo>
                    <a:pt x="15" y="69"/>
                  </a:lnTo>
                  <a:lnTo>
                    <a:pt x="21" y="14"/>
                  </a:lnTo>
                  <a:lnTo>
                    <a:pt x="24" y="4"/>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4" name="Freeform 1062"/>
            <p:cNvSpPr>
              <a:spLocks/>
            </p:cNvSpPr>
            <p:nvPr/>
          </p:nvSpPr>
          <p:spPr bwMode="auto">
            <a:xfrm>
              <a:off x="1327" y="1329"/>
              <a:ext cx="593" cy="153"/>
            </a:xfrm>
            <a:custGeom>
              <a:avLst/>
              <a:gdLst/>
              <a:ahLst/>
              <a:cxnLst>
                <a:cxn ang="0">
                  <a:pos x="0" y="0"/>
                </a:cxn>
                <a:cxn ang="0">
                  <a:pos x="5" y="20"/>
                </a:cxn>
                <a:cxn ang="0">
                  <a:pos x="19" y="39"/>
                </a:cxn>
                <a:cxn ang="0">
                  <a:pos x="40" y="57"/>
                </a:cxn>
                <a:cxn ang="0">
                  <a:pos x="71" y="71"/>
                </a:cxn>
                <a:cxn ang="0">
                  <a:pos x="106" y="85"/>
                </a:cxn>
                <a:cxn ang="0">
                  <a:pos x="148" y="97"/>
                </a:cxn>
                <a:cxn ang="0">
                  <a:pos x="194" y="105"/>
                </a:cxn>
                <a:cxn ang="0">
                  <a:pos x="244" y="110"/>
                </a:cxn>
                <a:cxn ang="0">
                  <a:pos x="297" y="111"/>
                </a:cxn>
                <a:cxn ang="0">
                  <a:pos x="350" y="110"/>
                </a:cxn>
                <a:cxn ang="0">
                  <a:pos x="399" y="105"/>
                </a:cxn>
                <a:cxn ang="0">
                  <a:pos x="446" y="97"/>
                </a:cxn>
                <a:cxn ang="0">
                  <a:pos x="488" y="85"/>
                </a:cxn>
                <a:cxn ang="0">
                  <a:pos x="523" y="71"/>
                </a:cxn>
                <a:cxn ang="0">
                  <a:pos x="553" y="57"/>
                </a:cxn>
                <a:cxn ang="0">
                  <a:pos x="574" y="39"/>
                </a:cxn>
                <a:cxn ang="0">
                  <a:pos x="589" y="20"/>
                </a:cxn>
                <a:cxn ang="0">
                  <a:pos x="593" y="0"/>
                </a:cxn>
                <a:cxn ang="0">
                  <a:pos x="593" y="153"/>
                </a:cxn>
                <a:cxn ang="0">
                  <a:pos x="0" y="153"/>
                </a:cxn>
                <a:cxn ang="0">
                  <a:pos x="0" y="0"/>
                </a:cxn>
              </a:cxnLst>
              <a:rect l="0" t="0" r="r" b="b"/>
              <a:pathLst>
                <a:path w="593" h="153">
                  <a:moveTo>
                    <a:pt x="0" y="0"/>
                  </a:moveTo>
                  <a:lnTo>
                    <a:pt x="5" y="20"/>
                  </a:lnTo>
                  <a:lnTo>
                    <a:pt x="19" y="39"/>
                  </a:lnTo>
                  <a:lnTo>
                    <a:pt x="40" y="57"/>
                  </a:lnTo>
                  <a:lnTo>
                    <a:pt x="71" y="71"/>
                  </a:lnTo>
                  <a:lnTo>
                    <a:pt x="106" y="85"/>
                  </a:lnTo>
                  <a:lnTo>
                    <a:pt x="148" y="97"/>
                  </a:lnTo>
                  <a:lnTo>
                    <a:pt x="194" y="105"/>
                  </a:lnTo>
                  <a:lnTo>
                    <a:pt x="244" y="110"/>
                  </a:lnTo>
                  <a:lnTo>
                    <a:pt x="297" y="111"/>
                  </a:lnTo>
                  <a:lnTo>
                    <a:pt x="350" y="110"/>
                  </a:lnTo>
                  <a:lnTo>
                    <a:pt x="399" y="105"/>
                  </a:lnTo>
                  <a:lnTo>
                    <a:pt x="446" y="97"/>
                  </a:lnTo>
                  <a:lnTo>
                    <a:pt x="488" y="85"/>
                  </a:lnTo>
                  <a:lnTo>
                    <a:pt x="523" y="71"/>
                  </a:lnTo>
                  <a:lnTo>
                    <a:pt x="553" y="57"/>
                  </a:lnTo>
                  <a:lnTo>
                    <a:pt x="574" y="39"/>
                  </a:lnTo>
                  <a:lnTo>
                    <a:pt x="589" y="20"/>
                  </a:lnTo>
                  <a:lnTo>
                    <a:pt x="593" y="0"/>
                  </a:lnTo>
                  <a:lnTo>
                    <a:pt x="593" y="153"/>
                  </a:lnTo>
                  <a:lnTo>
                    <a:pt x="0" y="153"/>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5" name="Freeform 1063"/>
            <p:cNvSpPr>
              <a:spLocks/>
            </p:cNvSpPr>
            <p:nvPr/>
          </p:nvSpPr>
          <p:spPr bwMode="auto">
            <a:xfrm>
              <a:off x="1327" y="1482"/>
              <a:ext cx="593" cy="109"/>
            </a:xfrm>
            <a:custGeom>
              <a:avLst/>
              <a:gdLst/>
              <a:ahLst/>
              <a:cxnLst>
                <a:cxn ang="0">
                  <a:pos x="0" y="0"/>
                </a:cxn>
                <a:cxn ang="0">
                  <a:pos x="593" y="0"/>
                </a:cxn>
                <a:cxn ang="0">
                  <a:pos x="589" y="19"/>
                </a:cxn>
                <a:cxn ang="0">
                  <a:pos x="574" y="38"/>
                </a:cxn>
                <a:cxn ang="0">
                  <a:pos x="553" y="54"/>
                </a:cxn>
                <a:cxn ang="0">
                  <a:pos x="523" y="70"/>
                </a:cxn>
                <a:cxn ang="0">
                  <a:pos x="488" y="83"/>
                </a:cxn>
                <a:cxn ang="0">
                  <a:pos x="446" y="94"/>
                </a:cxn>
                <a:cxn ang="0">
                  <a:pos x="399" y="102"/>
                </a:cxn>
                <a:cxn ang="0">
                  <a:pos x="350" y="107"/>
                </a:cxn>
                <a:cxn ang="0">
                  <a:pos x="297" y="109"/>
                </a:cxn>
                <a:cxn ang="0">
                  <a:pos x="244" y="107"/>
                </a:cxn>
                <a:cxn ang="0">
                  <a:pos x="194" y="102"/>
                </a:cxn>
                <a:cxn ang="0">
                  <a:pos x="148" y="94"/>
                </a:cxn>
                <a:cxn ang="0">
                  <a:pos x="106" y="83"/>
                </a:cxn>
                <a:cxn ang="0">
                  <a:pos x="71" y="70"/>
                </a:cxn>
                <a:cxn ang="0">
                  <a:pos x="40" y="54"/>
                </a:cxn>
                <a:cxn ang="0">
                  <a:pos x="19" y="38"/>
                </a:cxn>
                <a:cxn ang="0">
                  <a:pos x="5" y="19"/>
                </a:cxn>
                <a:cxn ang="0">
                  <a:pos x="0" y="0"/>
                </a:cxn>
              </a:cxnLst>
              <a:rect l="0" t="0" r="r" b="b"/>
              <a:pathLst>
                <a:path w="593" h="109">
                  <a:moveTo>
                    <a:pt x="0" y="0"/>
                  </a:moveTo>
                  <a:lnTo>
                    <a:pt x="593" y="0"/>
                  </a:lnTo>
                  <a:lnTo>
                    <a:pt x="589" y="19"/>
                  </a:lnTo>
                  <a:lnTo>
                    <a:pt x="574" y="38"/>
                  </a:lnTo>
                  <a:lnTo>
                    <a:pt x="553" y="54"/>
                  </a:lnTo>
                  <a:lnTo>
                    <a:pt x="523" y="70"/>
                  </a:lnTo>
                  <a:lnTo>
                    <a:pt x="488" y="83"/>
                  </a:lnTo>
                  <a:lnTo>
                    <a:pt x="446" y="94"/>
                  </a:lnTo>
                  <a:lnTo>
                    <a:pt x="399" y="102"/>
                  </a:lnTo>
                  <a:lnTo>
                    <a:pt x="350" y="107"/>
                  </a:lnTo>
                  <a:lnTo>
                    <a:pt x="297" y="109"/>
                  </a:lnTo>
                  <a:lnTo>
                    <a:pt x="244" y="107"/>
                  </a:lnTo>
                  <a:lnTo>
                    <a:pt x="194" y="102"/>
                  </a:lnTo>
                  <a:lnTo>
                    <a:pt x="148" y="94"/>
                  </a:lnTo>
                  <a:lnTo>
                    <a:pt x="106" y="83"/>
                  </a:lnTo>
                  <a:lnTo>
                    <a:pt x="71" y="70"/>
                  </a:lnTo>
                  <a:lnTo>
                    <a:pt x="40" y="54"/>
                  </a:lnTo>
                  <a:lnTo>
                    <a:pt x="19" y="38"/>
                  </a:lnTo>
                  <a:lnTo>
                    <a:pt x="5" y="19"/>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6" name="Freeform 1064"/>
            <p:cNvSpPr>
              <a:spLocks/>
            </p:cNvSpPr>
            <p:nvPr/>
          </p:nvSpPr>
          <p:spPr bwMode="auto">
            <a:xfrm>
              <a:off x="1327" y="1220"/>
              <a:ext cx="593" cy="220"/>
            </a:xfrm>
            <a:custGeom>
              <a:avLst/>
              <a:gdLst/>
              <a:ahLst/>
              <a:cxnLst>
                <a:cxn ang="0">
                  <a:pos x="297" y="0"/>
                </a:cxn>
                <a:cxn ang="0">
                  <a:pos x="350" y="2"/>
                </a:cxn>
                <a:cxn ang="0">
                  <a:pos x="399" y="7"/>
                </a:cxn>
                <a:cxn ang="0">
                  <a:pos x="446" y="15"/>
                </a:cxn>
                <a:cxn ang="0">
                  <a:pos x="488" y="26"/>
                </a:cxn>
                <a:cxn ang="0">
                  <a:pos x="523" y="39"/>
                </a:cxn>
                <a:cxn ang="0">
                  <a:pos x="553" y="55"/>
                </a:cxn>
                <a:cxn ang="0">
                  <a:pos x="574" y="71"/>
                </a:cxn>
                <a:cxn ang="0">
                  <a:pos x="589" y="90"/>
                </a:cxn>
                <a:cxn ang="0">
                  <a:pos x="593" y="109"/>
                </a:cxn>
                <a:cxn ang="0">
                  <a:pos x="589" y="129"/>
                </a:cxn>
                <a:cxn ang="0">
                  <a:pos x="574" y="148"/>
                </a:cxn>
                <a:cxn ang="0">
                  <a:pos x="553" y="166"/>
                </a:cxn>
                <a:cxn ang="0">
                  <a:pos x="523" y="180"/>
                </a:cxn>
                <a:cxn ang="0">
                  <a:pos x="488" y="194"/>
                </a:cxn>
                <a:cxn ang="0">
                  <a:pos x="446" y="206"/>
                </a:cxn>
                <a:cxn ang="0">
                  <a:pos x="399" y="214"/>
                </a:cxn>
                <a:cxn ang="0">
                  <a:pos x="350" y="219"/>
                </a:cxn>
                <a:cxn ang="0">
                  <a:pos x="297" y="220"/>
                </a:cxn>
                <a:cxn ang="0">
                  <a:pos x="244" y="219"/>
                </a:cxn>
                <a:cxn ang="0">
                  <a:pos x="194" y="214"/>
                </a:cxn>
                <a:cxn ang="0">
                  <a:pos x="148" y="206"/>
                </a:cxn>
                <a:cxn ang="0">
                  <a:pos x="106" y="194"/>
                </a:cxn>
                <a:cxn ang="0">
                  <a:pos x="71" y="180"/>
                </a:cxn>
                <a:cxn ang="0">
                  <a:pos x="40" y="166"/>
                </a:cxn>
                <a:cxn ang="0">
                  <a:pos x="19" y="148"/>
                </a:cxn>
                <a:cxn ang="0">
                  <a:pos x="5" y="129"/>
                </a:cxn>
                <a:cxn ang="0">
                  <a:pos x="0" y="109"/>
                </a:cxn>
                <a:cxn ang="0">
                  <a:pos x="5" y="90"/>
                </a:cxn>
                <a:cxn ang="0">
                  <a:pos x="19" y="71"/>
                </a:cxn>
                <a:cxn ang="0">
                  <a:pos x="40" y="55"/>
                </a:cxn>
                <a:cxn ang="0">
                  <a:pos x="71" y="39"/>
                </a:cxn>
                <a:cxn ang="0">
                  <a:pos x="106" y="26"/>
                </a:cxn>
                <a:cxn ang="0">
                  <a:pos x="148" y="15"/>
                </a:cxn>
                <a:cxn ang="0">
                  <a:pos x="194" y="7"/>
                </a:cxn>
                <a:cxn ang="0">
                  <a:pos x="244" y="2"/>
                </a:cxn>
                <a:cxn ang="0">
                  <a:pos x="297" y="0"/>
                </a:cxn>
              </a:cxnLst>
              <a:rect l="0" t="0" r="r" b="b"/>
              <a:pathLst>
                <a:path w="593" h="220">
                  <a:moveTo>
                    <a:pt x="297" y="0"/>
                  </a:moveTo>
                  <a:lnTo>
                    <a:pt x="350" y="2"/>
                  </a:lnTo>
                  <a:lnTo>
                    <a:pt x="399" y="7"/>
                  </a:lnTo>
                  <a:lnTo>
                    <a:pt x="446" y="15"/>
                  </a:lnTo>
                  <a:lnTo>
                    <a:pt x="488" y="26"/>
                  </a:lnTo>
                  <a:lnTo>
                    <a:pt x="523" y="39"/>
                  </a:lnTo>
                  <a:lnTo>
                    <a:pt x="553" y="55"/>
                  </a:lnTo>
                  <a:lnTo>
                    <a:pt x="574" y="71"/>
                  </a:lnTo>
                  <a:lnTo>
                    <a:pt x="589" y="90"/>
                  </a:lnTo>
                  <a:lnTo>
                    <a:pt x="593" y="109"/>
                  </a:lnTo>
                  <a:lnTo>
                    <a:pt x="589" y="129"/>
                  </a:lnTo>
                  <a:lnTo>
                    <a:pt x="574" y="148"/>
                  </a:lnTo>
                  <a:lnTo>
                    <a:pt x="553" y="166"/>
                  </a:lnTo>
                  <a:lnTo>
                    <a:pt x="523" y="180"/>
                  </a:lnTo>
                  <a:lnTo>
                    <a:pt x="488" y="194"/>
                  </a:lnTo>
                  <a:lnTo>
                    <a:pt x="446" y="206"/>
                  </a:lnTo>
                  <a:lnTo>
                    <a:pt x="399" y="214"/>
                  </a:lnTo>
                  <a:lnTo>
                    <a:pt x="350" y="219"/>
                  </a:lnTo>
                  <a:lnTo>
                    <a:pt x="297" y="220"/>
                  </a:lnTo>
                  <a:lnTo>
                    <a:pt x="244" y="219"/>
                  </a:lnTo>
                  <a:lnTo>
                    <a:pt x="194" y="214"/>
                  </a:lnTo>
                  <a:lnTo>
                    <a:pt x="148" y="206"/>
                  </a:lnTo>
                  <a:lnTo>
                    <a:pt x="106" y="194"/>
                  </a:lnTo>
                  <a:lnTo>
                    <a:pt x="71" y="180"/>
                  </a:lnTo>
                  <a:lnTo>
                    <a:pt x="40" y="166"/>
                  </a:lnTo>
                  <a:lnTo>
                    <a:pt x="19" y="148"/>
                  </a:lnTo>
                  <a:lnTo>
                    <a:pt x="5" y="129"/>
                  </a:lnTo>
                  <a:lnTo>
                    <a:pt x="0" y="109"/>
                  </a:lnTo>
                  <a:lnTo>
                    <a:pt x="5" y="90"/>
                  </a:lnTo>
                  <a:lnTo>
                    <a:pt x="19" y="71"/>
                  </a:lnTo>
                  <a:lnTo>
                    <a:pt x="40" y="55"/>
                  </a:lnTo>
                  <a:lnTo>
                    <a:pt x="71" y="39"/>
                  </a:lnTo>
                  <a:lnTo>
                    <a:pt x="106" y="26"/>
                  </a:lnTo>
                  <a:lnTo>
                    <a:pt x="148" y="15"/>
                  </a:lnTo>
                  <a:lnTo>
                    <a:pt x="194" y="7"/>
                  </a:lnTo>
                  <a:lnTo>
                    <a:pt x="244" y="2"/>
                  </a:lnTo>
                  <a:lnTo>
                    <a:pt x="29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7" name="Freeform 1065"/>
            <p:cNvSpPr>
              <a:spLocks noEditPoints="1"/>
            </p:cNvSpPr>
            <p:nvPr/>
          </p:nvSpPr>
          <p:spPr bwMode="auto">
            <a:xfrm>
              <a:off x="1313" y="1206"/>
              <a:ext cx="622" cy="249"/>
            </a:xfrm>
            <a:custGeom>
              <a:avLst/>
              <a:gdLst/>
              <a:ahLst/>
              <a:cxnLst>
                <a:cxn ang="0">
                  <a:pos x="195" y="37"/>
                </a:cxn>
                <a:cxn ang="0">
                  <a:pos x="150" y="46"/>
                </a:cxn>
                <a:cxn ang="0">
                  <a:pos x="88" y="69"/>
                </a:cxn>
                <a:cxn ang="0">
                  <a:pos x="48" y="91"/>
                </a:cxn>
                <a:cxn ang="0">
                  <a:pos x="30" y="115"/>
                </a:cxn>
                <a:cxn ang="0">
                  <a:pos x="33" y="138"/>
                </a:cxn>
                <a:cxn ang="0">
                  <a:pos x="61" y="165"/>
                </a:cxn>
                <a:cxn ang="0">
                  <a:pos x="107" y="188"/>
                </a:cxn>
                <a:cxn ang="0">
                  <a:pos x="174" y="207"/>
                </a:cxn>
                <a:cxn ang="0">
                  <a:pos x="251" y="218"/>
                </a:cxn>
                <a:cxn ang="0">
                  <a:pos x="426" y="212"/>
                </a:cxn>
                <a:cxn ang="0">
                  <a:pos x="471" y="202"/>
                </a:cxn>
                <a:cxn ang="0">
                  <a:pos x="534" y="180"/>
                </a:cxn>
                <a:cxn ang="0">
                  <a:pos x="574" y="156"/>
                </a:cxn>
                <a:cxn ang="0">
                  <a:pos x="591" y="133"/>
                </a:cxn>
                <a:cxn ang="0">
                  <a:pos x="590" y="109"/>
                </a:cxn>
                <a:cxn ang="0">
                  <a:pos x="564" y="83"/>
                </a:cxn>
                <a:cxn ang="0">
                  <a:pos x="514" y="61"/>
                </a:cxn>
                <a:cxn ang="0">
                  <a:pos x="447" y="42"/>
                </a:cxn>
                <a:cxn ang="0">
                  <a:pos x="370" y="30"/>
                </a:cxn>
                <a:cxn ang="0">
                  <a:pos x="370" y="2"/>
                </a:cxn>
                <a:cxn ang="0">
                  <a:pos x="458" y="14"/>
                </a:cxn>
                <a:cxn ang="0">
                  <a:pos x="526" y="34"/>
                </a:cxn>
                <a:cxn ang="0">
                  <a:pos x="577" y="58"/>
                </a:cxn>
                <a:cxn ang="0">
                  <a:pos x="604" y="82"/>
                </a:cxn>
                <a:cxn ang="0">
                  <a:pos x="620" y="107"/>
                </a:cxn>
                <a:cxn ang="0">
                  <a:pos x="620" y="135"/>
                </a:cxn>
                <a:cxn ang="0">
                  <a:pos x="612" y="156"/>
                </a:cxn>
                <a:cxn ang="0">
                  <a:pos x="582" y="186"/>
                </a:cxn>
                <a:cxn ang="0">
                  <a:pos x="526" y="215"/>
                </a:cxn>
                <a:cxn ang="0">
                  <a:pos x="458" y="234"/>
                </a:cxn>
                <a:cxn ang="0">
                  <a:pos x="370" y="247"/>
                </a:cxn>
                <a:cxn ang="0">
                  <a:pos x="195" y="241"/>
                </a:cxn>
                <a:cxn ang="0">
                  <a:pos x="139" y="229"/>
                </a:cxn>
                <a:cxn ang="0">
                  <a:pos x="77" y="207"/>
                </a:cxn>
                <a:cxn ang="0">
                  <a:pos x="27" y="176"/>
                </a:cxn>
                <a:cxn ang="0">
                  <a:pos x="6" y="151"/>
                </a:cxn>
                <a:cxn ang="0">
                  <a:pos x="0" y="123"/>
                </a:cxn>
                <a:cxn ang="0">
                  <a:pos x="6" y="96"/>
                </a:cxn>
                <a:cxn ang="0">
                  <a:pos x="27" y="71"/>
                </a:cxn>
                <a:cxn ang="0">
                  <a:pos x="59" y="50"/>
                </a:cxn>
                <a:cxn ang="0">
                  <a:pos x="117" y="26"/>
                </a:cxn>
                <a:cxn ang="0">
                  <a:pos x="170" y="13"/>
                </a:cxn>
                <a:cxn ang="0">
                  <a:pos x="311" y="0"/>
                </a:cxn>
              </a:cxnLst>
              <a:rect l="0" t="0" r="r" b="b"/>
              <a:pathLst>
                <a:path w="622" h="249">
                  <a:moveTo>
                    <a:pt x="311" y="29"/>
                  </a:moveTo>
                  <a:lnTo>
                    <a:pt x="251" y="30"/>
                  </a:lnTo>
                  <a:lnTo>
                    <a:pt x="195" y="37"/>
                  </a:lnTo>
                  <a:lnTo>
                    <a:pt x="174" y="40"/>
                  </a:lnTo>
                  <a:lnTo>
                    <a:pt x="174" y="42"/>
                  </a:lnTo>
                  <a:lnTo>
                    <a:pt x="150" y="46"/>
                  </a:lnTo>
                  <a:lnTo>
                    <a:pt x="128" y="53"/>
                  </a:lnTo>
                  <a:lnTo>
                    <a:pt x="107" y="61"/>
                  </a:lnTo>
                  <a:lnTo>
                    <a:pt x="88" y="69"/>
                  </a:lnTo>
                  <a:lnTo>
                    <a:pt x="70" y="77"/>
                  </a:lnTo>
                  <a:lnTo>
                    <a:pt x="57" y="83"/>
                  </a:lnTo>
                  <a:lnTo>
                    <a:pt x="48" y="91"/>
                  </a:lnTo>
                  <a:lnTo>
                    <a:pt x="38" y="103"/>
                  </a:lnTo>
                  <a:lnTo>
                    <a:pt x="32" y="109"/>
                  </a:lnTo>
                  <a:lnTo>
                    <a:pt x="30" y="115"/>
                  </a:lnTo>
                  <a:lnTo>
                    <a:pt x="28" y="123"/>
                  </a:lnTo>
                  <a:lnTo>
                    <a:pt x="30" y="133"/>
                  </a:lnTo>
                  <a:lnTo>
                    <a:pt x="33" y="138"/>
                  </a:lnTo>
                  <a:lnTo>
                    <a:pt x="38" y="146"/>
                  </a:lnTo>
                  <a:lnTo>
                    <a:pt x="48" y="156"/>
                  </a:lnTo>
                  <a:lnTo>
                    <a:pt x="61" y="165"/>
                  </a:lnTo>
                  <a:lnTo>
                    <a:pt x="70" y="172"/>
                  </a:lnTo>
                  <a:lnTo>
                    <a:pt x="88" y="180"/>
                  </a:lnTo>
                  <a:lnTo>
                    <a:pt x="107" y="188"/>
                  </a:lnTo>
                  <a:lnTo>
                    <a:pt x="128" y="196"/>
                  </a:lnTo>
                  <a:lnTo>
                    <a:pt x="150" y="202"/>
                  </a:lnTo>
                  <a:lnTo>
                    <a:pt x="174" y="207"/>
                  </a:lnTo>
                  <a:lnTo>
                    <a:pt x="174" y="208"/>
                  </a:lnTo>
                  <a:lnTo>
                    <a:pt x="195" y="212"/>
                  </a:lnTo>
                  <a:lnTo>
                    <a:pt x="251" y="218"/>
                  </a:lnTo>
                  <a:lnTo>
                    <a:pt x="311" y="220"/>
                  </a:lnTo>
                  <a:lnTo>
                    <a:pt x="370" y="218"/>
                  </a:lnTo>
                  <a:lnTo>
                    <a:pt x="426" y="212"/>
                  </a:lnTo>
                  <a:lnTo>
                    <a:pt x="447" y="208"/>
                  </a:lnTo>
                  <a:lnTo>
                    <a:pt x="447" y="207"/>
                  </a:lnTo>
                  <a:lnTo>
                    <a:pt x="471" y="202"/>
                  </a:lnTo>
                  <a:lnTo>
                    <a:pt x="494" y="196"/>
                  </a:lnTo>
                  <a:lnTo>
                    <a:pt x="514" y="188"/>
                  </a:lnTo>
                  <a:lnTo>
                    <a:pt x="534" y="180"/>
                  </a:lnTo>
                  <a:lnTo>
                    <a:pt x="551" y="172"/>
                  </a:lnTo>
                  <a:lnTo>
                    <a:pt x="561" y="165"/>
                  </a:lnTo>
                  <a:lnTo>
                    <a:pt x="574" y="156"/>
                  </a:lnTo>
                  <a:lnTo>
                    <a:pt x="583" y="146"/>
                  </a:lnTo>
                  <a:lnTo>
                    <a:pt x="588" y="138"/>
                  </a:lnTo>
                  <a:lnTo>
                    <a:pt x="591" y="133"/>
                  </a:lnTo>
                  <a:lnTo>
                    <a:pt x="593" y="123"/>
                  </a:lnTo>
                  <a:lnTo>
                    <a:pt x="591" y="117"/>
                  </a:lnTo>
                  <a:lnTo>
                    <a:pt x="590" y="109"/>
                  </a:lnTo>
                  <a:lnTo>
                    <a:pt x="583" y="103"/>
                  </a:lnTo>
                  <a:lnTo>
                    <a:pt x="574" y="91"/>
                  </a:lnTo>
                  <a:lnTo>
                    <a:pt x="564" y="83"/>
                  </a:lnTo>
                  <a:lnTo>
                    <a:pt x="551" y="77"/>
                  </a:lnTo>
                  <a:lnTo>
                    <a:pt x="534" y="69"/>
                  </a:lnTo>
                  <a:lnTo>
                    <a:pt x="514" y="61"/>
                  </a:lnTo>
                  <a:lnTo>
                    <a:pt x="494" y="53"/>
                  </a:lnTo>
                  <a:lnTo>
                    <a:pt x="471" y="46"/>
                  </a:lnTo>
                  <a:lnTo>
                    <a:pt x="447" y="42"/>
                  </a:lnTo>
                  <a:lnTo>
                    <a:pt x="447" y="40"/>
                  </a:lnTo>
                  <a:lnTo>
                    <a:pt x="426" y="37"/>
                  </a:lnTo>
                  <a:lnTo>
                    <a:pt x="370" y="30"/>
                  </a:lnTo>
                  <a:lnTo>
                    <a:pt x="311" y="29"/>
                  </a:lnTo>
                  <a:close/>
                  <a:moveTo>
                    <a:pt x="311" y="0"/>
                  </a:moveTo>
                  <a:lnTo>
                    <a:pt x="370" y="2"/>
                  </a:lnTo>
                  <a:lnTo>
                    <a:pt x="426" y="8"/>
                  </a:lnTo>
                  <a:lnTo>
                    <a:pt x="452" y="13"/>
                  </a:lnTo>
                  <a:lnTo>
                    <a:pt x="458" y="14"/>
                  </a:lnTo>
                  <a:lnTo>
                    <a:pt x="482" y="19"/>
                  </a:lnTo>
                  <a:lnTo>
                    <a:pt x="505" y="26"/>
                  </a:lnTo>
                  <a:lnTo>
                    <a:pt x="526" y="34"/>
                  </a:lnTo>
                  <a:lnTo>
                    <a:pt x="545" y="42"/>
                  </a:lnTo>
                  <a:lnTo>
                    <a:pt x="562" y="50"/>
                  </a:lnTo>
                  <a:lnTo>
                    <a:pt x="577" y="58"/>
                  </a:lnTo>
                  <a:lnTo>
                    <a:pt x="582" y="61"/>
                  </a:lnTo>
                  <a:lnTo>
                    <a:pt x="595" y="71"/>
                  </a:lnTo>
                  <a:lnTo>
                    <a:pt x="604" y="82"/>
                  </a:lnTo>
                  <a:lnTo>
                    <a:pt x="612" y="91"/>
                  </a:lnTo>
                  <a:lnTo>
                    <a:pt x="615" y="96"/>
                  </a:lnTo>
                  <a:lnTo>
                    <a:pt x="620" y="107"/>
                  </a:lnTo>
                  <a:lnTo>
                    <a:pt x="620" y="112"/>
                  </a:lnTo>
                  <a:lnTo>
                    <a:pt x="622" y="123"/>
                  </a:lnTo>
                  <a:lnTo>
                    <a:pt x="620" y="135"/>
                  </a:lnTo>
                  <a:lnTo>
                    <a:pt x="620" y="141"/>
                  </a:lnTo>
                  <a:lnTo>
                    <a:pt x="615" y="151"/>
                  </a:lnTo>
                  <a:lnTo>
                    <a:pt x="612" y="156"/>
                  </a:lnTo>
                  <a:lnTo>
                    <a:pt x="604" y="167"/>
                  </a:lnTo>
                  <a:lnTo>
                    <a:pt x="595" y="176"/>
                  </a:lnTo>
                  <a:lnTo>
                    <a:pt x="582" y="186"/>
                  </a:lnTo>
                  <a:lnTo>
                    <a:pt x="562" y="199"/>
                  </a:lnTo>
                  <a:lnTo>
                    <a:pt x="545" y="207"/>
                  </a:lnTo>
                  <a:lnTo>
                    <a:pt x="526" y="215"/>
                  </a:lnTo>
                  <a:lnTo>
                    <a:pt x="505" y="223"/>
                  </a:lnTo>
                  <a:lnTo>
                    <a:pt x="482" y="229"/>
                  </a:lnTo>
                  <a:lnTo>
                    <a:pt x="458" y="234"/>
                  </a:lnTo>
                  <a:lnTo>
                    <a:pt x="452" y="236"/>
                  </a:lnTo>
                  <a:lnTo>
                    <a:pt x="426" y="241"/>
                  </a:lnTo>
                  <a:lnTo>
                    <a:pt x="370" y="247"/>
                  </a:lnTo>
                  <a:lnTo>
                    <a:pt x="311" y="249"/>
                  </a:lnTo>
                  <a:lnTo>
                    <a:pt x="251" y="247"/>
                  </a:lnTo>
                  <a:lnTo>
                    <a:pt x="195" y="241"/>
                  </a:lnTo>
                  <a:lnTo>
                    <a:pt x="170" y="236"/>
                  </a:lnTo>
                  <a:lnTo>
                    <a:pt x="163" y="234"/>
                  </a:lnTo>
                  <a:lnTo>
                    <a:pt x="139" y="229"/>
                  </a:lnTo>
                  <a:lnTo>
                    <a:pt x="117" y="223"/>
                  </a:lnTo>
                  <a:lnTo>
                    <a:pt x="96" y="215"/>
                  </a:lnTo>
                  <a:lnTo>
                    <a:pt x="77" y="207"/>
                  </a:lnTo>
                  <a:lnTo>
                    <a:pt x="59" y="199"/>
                  </a:lnTo>
                  <a:lnTo>
                    <a:pt x="40" y="186"/>
                  </a:lnTo>
                  <a:lnTo>
                    <a:pt x="27" y="176"/>
                  </a:lnTo>
                  <a:lnTo>
                    <a:pt x="17" y="167"/>
                  </a:lnTo>
                  <a:lnTo>
                    <a:pt x="9" y="156"/>
                  </a:lnTo>
                  <a:lnTo>
                    <a:pt x="6" y="151"/>
                  </a:lnTo>
                  <a:lnTo>
                    <a:pt x="1" y="141"/>
                  </a:lnTo>
                  <a:lnTo>
                    <a:pt x="1" y="135"/>
                  </a:lnTo>
                  <a:lnTo>
                    <a:pt x="0" y="123"/>
                  </a:lnTo>
                  <a:lnTo>
                    <a:pt x="1" y="112"/>
                  </a:lnTo>
                  <a:lnTo>
                    <a:pt x="1" y="107"/>
                  </a:lnTo>
                  <a:lnTo>
                    <a:pt x="6" y="96"/>
                  </a:lnTo>
                  <a:lnTo>
                    <a:pt x="9" y="91"/>
                  </a:lnTo>
                  <a:lnTo>
                    <a:pt x="17" y="82"/>
                  </a:lnTo>
                  <a:lnTo>
                    <a:pt x="27" y="71"/>
                  </a:lnTo>
                  <a:lnTo>
                    <a:pt x="40" y="61"/>
                  </a:lnTo>
                  <a:lnTo>
                    <a:pt x="45" y="58"/>
                  </a:lnTo>
                  <a:lnTo>
                    <a:pt x="59" y="50"/>
                  </a:lnTo>
                  <a:lnTo>
                    <a:pt x="77" y="42"/>
                  </a:lnTo>
                  <a:lnTo>
                    <a:pt x="96" y="34"/>
                  </a:lnTo>
                  <a:lnTo>
                    <a:pt x="117" y="26"/>
                  </a:lnTo>
                  <a:lnTo>
                    <a:pt x="139" y="19"/>
                  </a:lnTo>
                  <a:lnTo>
                    <a:pt x="163" y="14"/>
                  </a:lnTo>
                  <a:lnTo>
                    <a:pt x="170" y="13"/>
                  </a:lnTo>
                  <a:lnTo>
                    <a:pt x="195" y="8"/>
                  </a:lnTo>
                  <a:lnTo>
                    <a:pt x="251" y="2"/>
                  </a:lnTo>
                  <a:lnTo>
                    <a:pt x="3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8" name="Freeform 1066"/>
            <p:cNvSpPr>
              <a:spLocks/>
            </p:cNvSpPr>
            <p:nvPr/>
          </p:nvSpPr>
          <p:spPr bwMode="auto">
            <a:xfrm>
              <a:off x="1313" y="1482"/>
              <a:ext cx="622" cy="123"/>
            </a:xfrm>
            <a:custGeom>
              <a:avLst/>
              <a:gdLst/>
              <a:ahLst/>
              <a:cxnLst>
                <a:cxn ang="0">
                  <a:pos x="28" y="0"/>
                </a:cxn>
                <a:cxn ang="0">
                  <a:pos x="33" y="16"/>
                </a:cxn>
                <a:cxn ang="0">
                  <a:pos x="48" y="32"/>
                </a:cxn>
                <a:cxn ang="0">
                  <a:pos x="70" y="46"/>
                </a:cxn>
                <a:cxn ang="0">
                  <a:pos x="107" y="62"/>
                </a:cxn>
                <a:cxn ang="0">
                  <a:pos x="150" y="77"/>
                </a:cxn>
                <a:cxn ang="0">
                  <a:pos x="174" y="83"/>
                </a:cxn>
                <a:cxn ang="0">
                  <a:pos x="251" y="93"/>
                </a:cxn>
                <a:cxn ang="0">
                  <a:pos x="370" y="93"/>
                </a:cxn>
                <a:cxn ang="0">
                  <a:pos x="447" y="83"/>
                </a:cxn>
                <a:cxn ang="0">
                  <a:pos x="471" y="77"/>
                </a:cxn>
                <a:cxn ang="0">
                  <a:pos x="514" y="62"/>
                </a:cxn>
                <a:cxn ang="0">
                  <a:pos x="551" y="46"/>
                </a:cxn>
                <a:cxn ang="0">
                  <a:pos x="574" y="32"/>
                </a:cxn>
                <a:cxn ang="0">
                  <a:pos x="588" y="14"/>
                </a:cxn>
                <a:cxn ang="0">
                  <a:pos x="593" y="0"/>
                </a:cxn>
                <a:cxn ang="0">
                  <a:pos x="620" y="11"/>
                </a:cxn>
                <a:cxn ang="0">
                  <a:pos x="615" y="27"/>
                </a:cxn>
                <a:cxn ang="0">
                  <a:pos x="604" y="43"/>
                </a:cxn>
                <a:cxn ang="0">
                  <a:pos x="582" y="62"/>
                </a:cxn>
                <a:cxn ang="0">
                  <a:pos x="562" y="74"/>
                </a:cxn>
                <a:cxn ang="0">
                  <a:pos x="526" y="90"/>
                </a:cxn>
                <a:cxn ang="0">
                  <a:pos x="482" y="104"/>
                </a:cxn>
                <a:cxn ang="0">
                  <a:pos x="452" y="110"/>
                </a:cxn>
                <a:cxn ang="0">
                  <a:pos x="370" y="122"/>
                </a:cxn>
                <a:cxn ang="0">
                  <a:pos x="251" y="122"/>
                </a:cxn>
                <a:cxn ang="0">
                  <a:pos x="170" y="110"/>
                </a:cxn>
                <a:cxn ang="0">
                  <a:pos x="139" y="104"/>
                </a:cxn>
                <a:cxn ang="0">
                  <a:pos x="96" y="90"/>
                </a:cxn>
                <a:cxn ang="0">
                  <a:pos x="59" y="74"/>
                </a:cxn>
                <a:cxn ang="0">
                  <a:pos x="40" y="62"/>
                </a:cxn>
                <a:cxn ang="0">
                  <a:pos x="17" y="43"/>
                </a:cxn>
                <a:cxn ang="0">
                  <a:pos x="6" y="27"/>
                </a:cxn>
                <a:cxn ang="0">
                  <a:pos x="1" y="11"/>
                </a:cxn>
              </a:cxnLst>
              <a:rect l="0" t="0" r="r" b="b"/>
              <a:pathLst>
                <a:path w="622" h="123">
                  <a:moveTo>
                    <a:pt x="0" y="0"/>
                  </a:moveTo>
                  <a:lnTo>
                    <a:pt x="28" y="0"/>
                  </a:lnTo>
                  <a:lnTo>
                    <a:pt x="30" y="8"/>
                  </a:lnTo>
                  <a:lnTo>
                    <a:pt x="33" y="16"/>
                  </a:lnTo>
                  <a:lnTo>
                    <a:pt x="38" y="22"/>
                  </a:lnTo>
                  <a:lnTo>
                    <a:pt x="48" y="32"/>
                  </a:lnTo>
                  <a:lnTo>
                    <a:pt x="57" y="40"/>
                  </a:lnTo>
                  <a:lnTo>
                    <a:pt x="70" y="46"/>
                  </a:lnTo>
                  <a:lnTo>
                    <a:pt x="88" y="56"/>
                  </a:lnTo>
                  <a:lnTo>
                    <a:pt x="107" y="62"/>
                  </a:lnTo>
                  <a:lnTo>
                    <a:pt x="128" y="70"/>
                  </a:lnTo>
                  <a:lnTo>
                    <a:pt x="150" y="77"/>
                  </a:lnTo>
                  <a:lnTo>
                    <a:pt x="174" y="82"/>
                  </a:lnTo>
                  <a:lnTo>
                    <a:pt x="174" y="83"/>
                  </a:lnTo>
                  <a:lnTo>
                    <a:pt x="195" y="86"/>
                  </a:lnTo>
                  <a:lnTo>
                    <a:pt x="251" y="93"/>
                  </a:lnTo>
                  <a:lnTo>
                    <a:pt x="311" y="94"/>
                  </a:lnTo>
                  <a:lnTo>
                    <a:pt x="370" y="93"/>
                  </a:lnTo>
                  <a:lnTo>
                    <a:pt x="426" y="86"/>
                  </a:lnTo>
                  <a:lnTo>
                    <a:pt x="447" y="83"/>
                  </a:lnTo>
                  <a:lnTo>
                    <a:pt x="447" y="82"/>
                  </a:lnTo>
                  <a:lnTo>
                    <a:pt x="471" y="77"/>
                  </a:lnTo>
                  <a:lnTo>
                    <a:pt x="494" y="70"/>
                  </a:lnTo>
                  <a:lnTo>
                    <a:pt x="514" y="62"/>
                  </a:lnTo>
                  <a:lnTo>
                    <a:pt x="534" y="56"/>
                  </a:lnTo>
                  <a:lnTo>
                    <a:pt x="551" y="46"/>
                  </a:lnTo>
                  <a:lnTo>
                    <a:pt x="564" y="40"/>
                  </a:lnTo>
                  <a:lnTo>
                    <a:pt x="574" y="32"/>
                  </a:lnTo>
                  <a:lnTo>
                    <a:pt x="583" y="22"/>
                  </a:lnTo>
                  <a:lnTo>
                    <a:pt x="588" y="14"/>
                  </a:lnTo>
                  <a:lnTo>
                    <a:pt x="591" y="6"/>
                  </a:lnTo>
                  <a:lnTo>
                    <a:pt x="593" y="0"/>
                  </a:lnTo>
                  <a:lnTo>
                    <a:pt x="622" y="0"/>
                  </a:lnTo>
                  <a:lnTo>
                    <a:pt x="620" y="11"/>
                  </a:lnTo>
                  <a:lnTo>
                    <a:pt x="620" y="16"/>
                  </a:lnTo>
                  <a:lnTo>
                    <a:pt x="615" y="27"/>
                  </a:lnTo>
                  <a:lnTo>
                    <a:pt x="612" y="32"/>
                  </a:lnTo>
                  <a:lnTo>
                    <a:pt x="604" y="43"/>
                  </a:lnTo>
                  <a:lnTo>
                    <a:pt x="595" y="53"/>
                  </a:lnTo>
                  <a:lnTo>
                    <a:pt x="582" y="62"/>
                  </a:lnTo>
                  <a:lnTo>
                    <a:pt x="577" y="66"/>
                  </a:lnTo>
                  <a:lnTo>
                    <a:pt x="562" y="74"/>
                  </a:lnTo>
                  <a:lnTo>
                    <a:pt x="545" y="83"/>
                  </a:lnTo>
                  <a:lnTo>
                    <a:pt x="526" y="90"/>
                  </a:lnTo>
                  <a:lnTo>
                    <a:pt x="505" y="98"/>
                  </a:lnTo>
                  <a:lnTo>
                    <a:pt x="482" y="104"/>
                  </a:lnTo>
                  <a:lnTo>
                    <a:pt x="458" y="109"/>
                  </a:lnTo>
                  <a:lnTo>
                    <a:pt x="452" y="110"/>
                  </a:lnTo>
                  <a:lnTo>
                    <a:pt x="426" y="115"/>
                  </a:lnTo>
                  <a:lnTo>
                    <a:pt x="370" y="122"/>
                  </a:lnTo>
                  <a:lnTo>
                    <a:pt x="311" y="123"/>
                  </a:lnTo>
                  <a:lnTo>
                    <a:pt x="251" y="122"/>
                  </a:lnTo>
                  <a:lnTo>
                    <a:pt x="195" y="115"/>
                  </a:lnTo>
                  <a:lnTo>
                    <a:pt x="170" y="110"/>
                  </a:lnTo>
                  <a:lnTo>
                    <a:pt x="163" y="109"/>
                  </a:lnTo>
                  <a:lnTo>
                    <a:pt x="139" y="104"/>
                  </a:lnTo>
                  <a:lnTo>
                    <a:pt x="117" y="98"/>
                  </a:lnTo>
                  <a:lnTo>
                    <a:pt x="96" y="90"/>
                  </a:lnTo>
                  <a:lnTo>
                    <a:pt x="77" y="83"/>
                  </a:lnTo>
                  <a:lnTo>
                    <a:pt x="59" y="74"/>
                  </a:lnTo>
                  <a:lnTo>
                    <a:pt x="45" y="66"/>
                  </a:lnTo>
                  <a:lnTo>
                    <a:pt x="40" y="62"/>
                  </a:lnTo>
                  <a:lnTo>
                    <a:pt x="27" y="53"/>
                  </a:lnTo>
                  <a:lnTo>
                    <a:pt x="17" y="43"/>
                  </a:lnTo>
                  <a:lnTo>
                    <a:pt x="9" y="32"/>
                  </a:lnTo>
                  <a:lnTo>
                    <a:pt x="6" y="27"/>
                  </a:lnTo>
                  <a:lnTo>
                    <a:pt x="1" y="16"/>
                  </a:lnTo>
                  <a:lnTo>
                    <a:pt x="1"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9" name="Rectangle 1067"/>
            <p:cNvSpPr>
              <a:spLocks noChangeArrowheads="1"/>
            </p:cNvSpPr>
            <p:nvPr/>
          </p:nvSpPr>
          <p:spPr bwMode="auto">
            <a:xfrm>
              <a:off x="1313" y="1329"/>
              <a:ext cx="28" cy="15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0" name="Rectangle 1068"/>
            <p:cNvSpPr>
              <a:spLocks noChangeArrowheads="1"/>
            </p:cNvSpPr>
            <p:nvPr/>
          </p:nvSpPr>
          <p:spPr bwMode="auto">
            <a:xfrm>
              <a:off x="1906" y="1329"/>
              <a:ext cx="29" cy="15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1" name="Freeform 1069"/>
            <p:cNvSpPr>
              <a:spLocks/>
            </p:cNvSpPr>
            <p:nvPr/>
          </p:nvSpPr>
          <p:spPr bwMode="auto">
            <a:xfrm>
              <a:off x="2833" y="1267"/>
              <a:ext cx="593" cy="151"/>
            </a:xfrm>
            <a:custGeom>
              <a:avLst/>
              <a:gdLst/>
              <a:ahLst/>
              <a:cxnLst>
                <a:cxn ang="0">
                  <a:pos x="0" y="0"/>
                </a:cxn>
                <a:cxn ang="0">
                  <a:pos x="5" y="19"/>
                </a:cxn>
                <a:cxn ang="0">
                  <a:pos x="19" y="38"/>
                </a:cxn>
                <a:cxn ang="0">
                  <a:pos x="40" y="56"/>
                </a:cxn>
                <a:cxn ang="0">
                  <a:pos x="70" y="70"/>
                </a:cxn>
                <a:cxn ang="0">
                  <a:pos x="106" y="83"/>
                </a:cxn>
                <a:cxn ang="0">
                  <a:pos x="147" y="95"/>
                </a:cxn>
                <a:cxn ang="0">
                  <a:pos x="194" y="103"/>
                </a:cxn>
                <a:cxn ang="0">
                  <a:pos x="243" y="107"/>
                </a:cxn>
                <a:cxn ang="0">
                  <a:pos x="296" y="109"/>
                </a:cxn>
                <a:cxn ang="0">
                  <a:pos x="349" y="107"/>
                </a:cxn>
                <a:cxn ang="0">
                  <a:pos x="399" y="103"/>
                </a:cxn>
                <a:cxn ang="0">
                  <a:pos x="445" y="95"/>
                </a:cxn>
                <a:cxn ang="0">
                  <a:pos x="487" y="83"/>
                </a:cxn>
                <a:cxn ang="0">
                  <a:pos x="522" y="70"/>
                </a:cxn>
                <a:cxn ang="0">
                  <a:pos x="553" y="56"/>
                </a:cxn>
                <a:cxn ang="0">
                  <a:pos x="574" y="38"/>
                </a:cxn>
                <a:cxn ang="0">
                  <a:pos x="588" y="19"/>
                </a:cxn>
                <a:cxn ang="0">
                  <a:pos x="593" y="0"/>
                </a:cxn>
                <a:cxn ang="0">
                  <a:pos x="593" y="151"/>
                </a:cxn>
                <a:cxn ang="0">
                  <a:pos x="0" y="151"/>
                </a:cxn>
                <a:cxn ang="0">
                  <a:pos x="0" y="0"/>
                </a:cxn>
              </a:cxnLst>
              <a:rect l="0" t="0" r="r" b="b"/>
              <a:pathLst>
                <a:path w="593" h="151">
                  <a:moveTo>
                    <a:pt x="0" y="0"/>
                  </a:moveTo>
                  <a:lnTo>
                    <a:pt x="5" y="19"/>
                  </a:lnTo>
                  <a:lnTo>
                    <a:pt x="19" y="38"/>
                  </a:lnTo>
                  <a:lnTo>
                    <a:pt x="40" y="56"/>
                  </a:lnTo>
                  <a:lnTo>
                    <a:pt x="70" y="70"/>
                  </a:lnTo>
                  <a:lnTo>
                    <a:pt x="106" y="83"/>
                  </a:lnTo>
                  <a:lnTo>
                    <a:pt x="147" y="95"/>
                  </a:lnTo>
                  <a:lnTo>
                    <a:pt x="194" y="103"/>
                  </a:lnTo>
                  <a:lnTo>
                    <a:pt x="243" y="107"/>
                  </a:lnTo>
                  <a:lnTo>
                    <a:pt x="296" y="109"/>
                  </a:lnTo>
                  <a:lnTo>
                    <a:pt x="349" y="107"/>
                  </a:lnTo>
                  <a:lnTo>
                    <a:pt x="399" y="103"/>
                  </a:lnTo>
                  <a:lnTo>
                    <a:pt x="445" y="95"/>
                  </a:lnTo>
                  <a:lnTo>
                    <a:pt x="487" y="83"/>
                  </a:lnTo>
                  <a:lnTo>
                    <a:pt x="522" y="70"/>
                  </a:lnTo>
                  <a:lnTo>
                    <a:pt x="553" y="56"/>
                  </a:lnTo>
                  <a:lnTo>
                    <a:pt x="574" y="38"/>
                  </a:lnTo>
                  <a:lnTo>
                    <a:pt x="588" y="19"/>
                  </a:lnTo>
                  <a:lnTo>
                    <a:pt x="593" y="0"/>
                  </a:lnTo>
                  <a:lnTo>
                    <a:pt x="593" y="151"/>
                  </a:lnTo>
                  <a:lnTo>
                    <a:pt x="0" y="151"/>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2" name="Freeform 1070"/>
            <p:cNvSpPr>
              <a:spLocks/>
            </p:cNvSpPr>
            <p:nvPr/>
          </p:nvSpPr>
          <p:spPr bwMode="auto">
            <a:xfrm>
              <a:off x="2833" y="1418"/>
              <a:ext cx="593" cy="110"/>
            </a:xfrm>
            <a:custGeom>
              <a:avLst/>
              <a:gdLst/>
              <a:ahLst/>
              <a:cxnLst>
                <a:cxn ang="0">
                  <a:pos x="0" y="0"/>
                </a:cxn>
                <a:cxn ang="0">
                  <a:pos x="593" y="0"/>
                </a:cxn>
                <a:cxn ang="0">
                  <a:pos x="588" y="19"/>
                </a:cxn>
                <a:cxn ang="0">
                  <a:pos x="574" y="38"/>
                </a:cxn>
                <a:cxn ang="0">
                  <a:pos x="553" y="56"/>
                </a:cxn>
                <a:cxn ang="0">
                  <a:pos x="522" y="70"/>
                </a:cxn>
                <a:cxn ang="0">
                  <a:pos x="487" y="85"/>
                </a:cxn>
                <a:cxn ang="0">
                  <a:pos x="445" y="96"/>
                </a:cxn>
                <a:cxn ang="0">
                  <a:pos x="399" y="104"/>
                </a:cxn>
                <a:cxn ang="0">
                  <a:pos x="349" y="109"/>
                </a:cxn>
                <a:cxn ang="0">
                  <a:pos x="296" y="110"/>
                </a:cxn>
                <a:cxn ang="0">
                  <a:pos x="243" y="109"/>
                </a:cxn>
                <a:cxn ang="0">
                  <a:pos x="194" y="104"/>
                </a:cxn>
                <a:cxn ang="0">
                  <a:pos x="147" y="96"/>
                </a:cxn>
                <a:cxn ang="0">
                  <a:pos x="106" y="85"/>
                </a:cxn>
                <a:cxn ang="0">
                  <a:pos x="70" y="70"/>
                </a:cxn>
                <a:cxn ang="0">
                  <a:pos x="40" y="56"/>
                </a:cxn>
                <a:cxn ang="0">
                  <a:pos x="19" y="38"/>
                </a:cxn>
                <a:cxn ang="0">
                  <a:pos x="5" y="19"/>
                </a:cxn>
                <a:cxn ang="0">
                  <a:pos x="0" y="0"/>
                </a:cxn>
              </a:cxnLst>
              <a:rect l="0" t="0" r="r" b="b"/>
              <a:pathLst>
                <a:path w="593" h="110">
                  <a:moveTo>
                    <a:pt x="0" y="0"/>
                  </a:moveTo>
                  <a:lnTo>
                    <a:pt x="593" y="0"/>
                  </a:lnTo>
                  <a:lnTo>
                    <a:pt x="588" y="19"/>
                  </a:lnTo>
                  <a:lnTo>
                    <a:pt x="574" y="38"/>
                  </a:lnTo>
                  <a:lnTo>
                    <a:pt x="553" y="56"/>
                  </a:lnTo>
                  <a:lnTo>
                    <a:pt x="522" y="70"/>
                  </a:lnTo>
                  <a:lnTo>
                    <a:pt x="487" y="85"/>
                  </a:lnTo>
                  <a:lnTo>
                    <a:pt x="445" y="96"/>
                  </a:lnTo>
                  <a:lnTo>
                    <a:pt x="399" y="104"/>
                  </a:lnTo>
                  <a:lnTo>
                    <a:pt x="349" y="109"/>
                  </a:lnTo>
                  <a:lnTo>
                    <a:pt x="296" y="110"/>
                  </a:lnTo>
                  <a:lnTo>
                    <a:pt x="243" y="109"/>
                  </a:lnTo>
                  <a:lnTo>
                    <a:pt x="194" y="104"/>
                  </a:lnTo>
                  <a:lnTo>
                    <a:pt x="147" y="96"/>
                  </a:lnTo>
                  <a:lnTo>
                    <a:pt x="106" y="85"/>
                  </a:lnTo>
                  <a:lnTo>
                    <a:pt x="70" y="70"/>
                  </a:lnTo>
                  <a:lnTo>
                    <a:pt x="40" y="56"/>
                  </a:lnTo>
                  <a:lnTo>
                    <a:pt x="19" y="38"/>
                  </a:lnTo>
                  <a:lnTo>
                    <a:pt x="5" y="19"/>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3" name="Freeform 1071"/>
            <p:cNvSpPr>
              <a:spLocks/>
            </p:cNvSpPr>
            <p:nvPr/>
          </p:nvSpPr>
          <p:spPr bwMode="auto">
            <a:xfrm>
              <a:off x="2833" y="1158"/>
              <a:ext cx="593" cy="218"/>
            </a:xfrm>
            <a:custGeom>
              <a:avLst/>
              <a:gdLst/>
              <a:ahLst/>
              <a:cxnLst>
                <a:cxn ang="0">
                  <a:pos x="296" y="0"/>
                </a:cxn>
                <a:cxn ang="0">
                  <a:pos x="349" y="1"/>
                </a:cxn>
                <a:cxn ang="0">
                  <a:pos x="399" y="6"/>
                </a:cxn>
                <a:cxn ang="0">
                  <a:pos x="445" y="14"/>
                </a:cxn>
                <a:cxn ang="0">
                  <a:pos x="487" y="26"/>
                </a:cxn>
                <a:cxn ang="0">
                  <a:pos x="522" y="38"/>
                </a:cxn>
                <a:cxn ang="0">
                  <a:pos x="553" y="54"/>
                </a:cxn>
                <a:cxn ang="0">
                  <a:pos x="574" y="70"/>
                </a:cxn>
                <a:cxn ang="0">
                  <a:pos x="588" y="90"/>
                </a:cxn>
                <a:cxn ang="0">
                  <a:pos x="593" y="109"/>
                </a:cxn>
                <a:cxn ang="0">
                  <a:pos x="588" y="128"/>
                </a:cxn>
                <a:cxn ang="0">
                  <a:pos x="574" y="147"/>
                </a:cxn>
                <a:cxn ang="0">
                  <a:pos x="553" y="165"/>
                </a:cxn>
                <a:cxn ang="0">
                  <a:pos x="522" y="179"/>
                </a:cxn>
                <a:cxn ang="0">
                  <a:pos x="487" y="192"/>
                </a:cxn>
                <a:cxn ang="0">
                  <a:pos x="445" y="204"/>
                </a:cxn>
                <a:cxn ang="0">
                  <a:pos x="399" y="212"/>
                </a:cxn>
                <a:cxn ang="0">
                  <a:pos x="349" y="216"/>
                </a:cxn>
                <a:cxn ang="0">
                  <a:pos x="296" y="218"/>
                </a:cxn>
                <a:cxn ang="0">
                  <a:pos x="243" y="216"/>
                </a:cxn>
                <a:cxn ang="0">
                  <a:pos x="194" y="212"/>
                </a:cxn>
                <a:cxn ang="0">
                  <a:pos x="147" y="204"/>
                </a:cxn>
                <a:cxn ang="0">
                  <a:pos x="106" y="192"/>
                </a:cxn>
                <a:cxn ang="0">
                  <a:pos x="70" y="179"/>
                </a:cxn>
                <a:cxn ang="0">
                  <a:pos x="40" y="165"/>
                </a:cxn>
                <a:cxn ang="0">
                  <a:pos x="19" y="147"/>
                </a:cxn>
                <a:cxn ang="0">
                  <a:pos x="5" y="128"/>
                </a:cxn>
                <a:cxn ang="0">
                  <a:pos x="0" y="109"/>
                </a:cxn>
                <a:cxn ang="0">
                  <a:pos x="5" y="90"/>
                </a:cxn>
                <a:cxn ang="0">
                  <a:pos x="19" y="70"/>
                </a:cxn>
                <a:cxn ang="0">
                  <a:pos x="40" y="54"/>
                </a:cxn>
                <a:cxn ang="0">
                  <a:pos x="70" y="38"/>
                </a:cxn>
                <a:cxn ang="0">
                  <a:pos x="106" y="26"/>
                </a:cxn>
                <a:cxn ang="0">
                  <a:pos x="147" y="14"/>
                </a:cxn>
                <a:cxn ang="0">
                  <a:pos x="194" y="6"/>
                </a:cxn>
                <a:cxn ang="0">
                  <a:pos x="243" y="1"/>
                </a:cxn>
                <a:cxn ang="0">
                  <a:pos x="296" y="0"/>
                </a:cxn>
              </a:cxnLst>
              <a:rect l="0" t="0" r="r" b="b"/>
              <a:pathLst>
                <a:path w="593" h="218">
                  <a:moveTo>
                    <a:pt x="296" y="0"/>
                  </a:moveTo>
                  <a:lnTo>
                    <a:pt x="349" y="1"/>
                  </a:lnTo>
                  <a:lnTo>
                    <a:pt x="399" y="6"/>
                  </a:lnTo>
                  <a:lnTo>
                    <a:pt x="445" y="14"/>
                  </a:lnTo>
                  <a:lnTo>
                    <a:pt x="487" y="26"/>
                  </a:lnTo>
                  <a:lnTo>
                    <a:pt x="522" y="38"/>
                  </a:lnTo>
                  <a:lnTo>
                    <a:pt x="553" y="54"/>
                  </a:lnTo>
                  <a:lnTo>
                    <a:pt x="574" y="70"/>
                  </a:lnTo>
                  <a:lnTo>
                    <a:pt x="588" y="90"/>
                  </a:lnTo>
                  <a:lnTo>
                    <a:pt x="593" y="109"/>
                  </a:lnTo>
                  <a:lnTo>
                    <a:pt x="588" y="128"/>
                  </a:lnTo>
                  <a:lnTo>
                    <a:pt x="574" y="147"/>
                  </a:lnTo>
                  <a:lnTo>
                    <a:pt x="553" y="165"/>
                  </a:lnTo>
                  <a:lnTo>
                    <a:pt x="522" y="179"/>
                  </a:lnTo>
                  <a:lnTo>
                    <a:pt x="487" y="192"/>
                  </a:lnTo>
                  <a:lnTo>
                    <a:pt x="445" y="204"/>
                  </a:lnTo>
                  <a:lnTo>
                    <a:pt x="399" y="212"/>
                  </a:lnTo>
                  <a:lnTo>
                    <a:pt x="349" y="216"/>
                  </a:lnTo>
                  <a:lnTo>
                    <a:pt x="296" y="218"/>
                  </a:lnTo>
                  <a:lnTo>
                    <a:pt x="243" y="216"/>
                  </a:lnTo>
                  <a:lnTo>
                    <a:pt x="194" y="212"/>
                  </a:lnTo>
                  <a:lnTo>
                    <a:pt x="147" y="204"/>
                  </a:lnTo>
                  <a:lnTo>
                    <a:pt x="106" y="192"/>
                  </a:lnTo>
                  <a:lnTo>
                    <a:pt x="70" y="179"/>
                  </a:lnTo>
                  <a:lnTo>
                    <a:pt x="40" y="165"/>
                  </a:lnTo>
                  <a:lnTo>
                    <a:pt x="19" y="147"/>
                  </a:lnTo>
                  <a:lnTo>
                    <a:pt x="5" y="128"/>
                  </a:lnTo>
                  <a:lnTo>
                    <a:pt x="0" y="109"/>
                  </a:lnTo>
                  <a:lnTo>
                    <a:pt x="5" y="90"/>
                  </a:lnTo>
                  <a:lnTo>
                    <a:pt x="19" y="70"/>
                  </a:lnTo>
                  <a:lnTo>
                    <a:pt x="40" y="54"/>
                  </a:lnTo>
                  <a:lnTo>
                    <a:pt x="70" y="38"/>
                  </a:lnTo>
                  <a:lnTo>
                    <a:pt x="106" y="26"/>
                  </a:lnTo>
                  <a:lnTo>
                    <a:pt x="147" y="14"/>
                  </a:lnTo>
                  <a:lnTo>
                    <a:pt x="194" y="6"/>
                  </a:lnTo>
                  <a:lnTo>
                    <a:pt x="243" y="1"/>
                  </a:lnTo>
                  <a:lnTo>
                    <a:pt x="29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4" name="Freeform 1072"/>
            <p:cNvSpPr>
              <a:spLocks noEditPoints="1"/>
            </p:cNvSpPr>
            <p:nvPr/>
          </p:nvSpPr>
          <p:spPr bwMode="auto">
            <a:xfrm>
              <a:off x="2818" y="1143"/>
              <a:ext cx="622" cy="247"/>
            </a:xfrm>
            <a:custGeom>
              <a:avLst/>
              <a:gdLst/>
              <a:ahLst/>
              <a:cxnLst>
                <a:cxn ang="0">
                  <a:pos x="196" y="37"/>
                </a:cxn>
                <a:cxn ang="0">
                  <a:pos x="151" y="47"/>
                </a:cxn>
                <a:cxn ang="0">
                  <a:pos x="88" y="69"/>
                </a:cxn>
                <a:cxn ang="0">
                  <a:pos x="48" y="92"/>
                </a:cxn>
                <a:cxn ang="0">
                  <a:pos x="31" y="116"/>
                </a:cxn>
                <a:cxn ang="0">
                  <a:pos x="34" y="138"/>
                </a:cxn>
                <a:cxn ang="0">
                  <a:pos x="61" y="166"/>
                </a:cxn>
                <a:cxn ang="0">
                  <a:pos x="108" y="188"/>
                </a:cxn>
                <a:cxn ang="0">
                  <a:pos x="175" y="206"/>
                </a:cxn>
                <a:cxn ang="0">
                  <a:pos x="252" y="217"/>
                </a:cxn>
                <a:cxn ang="0">
                  <a:pos x="427" y="211"/>
                </a:cxn>
                <a:cxn ang="0">
                  <a:pos x="472" y="201"/>
                </a:cxn>
                <a:cxn ang="0">
                  <a:pos x="534" y="180"/>
                </a:cxn>
                <a:cxn ang="0">
                  <a:pos x="574" y="156"/>
                </a:cxn>
                <a:cxn ang="0">
                  <a:pos x="592" y="134"/>
                </a:cxn>
                <a:cxn ang="0">
                  <a:pos x="590" y="109"/>
                </a:cxn>
                <a:cxn ang="0">
                  <a:pos x="565" y="84"/>
                </a:cxn>
                <a:cxn ang="0">
                  <a:pos x="515" y="61"/>
                </a:cxn>
                <a:cxn ang="0">
                  <a:pos x="448" y="42"/>
                </a:cxn>
                <a:cxn ang="0">
                  <a:pos x="371" y="31"/>
                </a:cxn>
                <a:cxn ang="0">
                  <a:pos x="371" y="2"/>
                </a:cxn>
                <a:cxn ang="0">
                  <a:pos x="459" y="15"/>
                </a:cxn>
                <a:cxn ang="0">
                  <a:pos x="526" y="34"/>
                </a:cxn>
                <a:cxn ang="0">
                  <a:pos x="578" y="58"/>
                </a:cxn>
                <a:cxn ang="0">
                  <a:pos x="605" y="82"/>
                </a:cxn>
                <a:cxn ang="0">
                  <a:pos x="621" y="108"/>
                </a:cxn>
                <a:cxn ang="0">
                  <a:pos x="621" y="135"/>
                </a:cxn>
                <a:cxn ang="0">
                  <a:pos x="613" y="156"/>
                </a:cxn>
                <a:cxn ang="0">
                  <a:pos x="582" y="186"/>
                </a:cxn>
                <a:cxn ang="0">
                  <a:pos x="526" y="215"/>
                </a:cxn>
                <a:cxn ang="0">
                  <a:pos x="459" y="233"/>
                </a:cxn>
                <a:cxn ang="0">
                  <a:pos x="371" y="246"/>
                </a:cxn>
                <a:cxn ang="0">
                  <a:pos x="196" y="239"/>
                </a:cxn>
                <a:cxn ang="0">
                  <a:pos x="140" y="228"/>
                </a:cxn>
                <a:cxn ang="0">
                  <a:pos x="77" y="207"/>
                </a:cxn>
                <a:cxn ang="0">
                  <a:pos x="28" y="177"/>
                </a:cxn>
                <a:cxn ang="0">
                  <a:pos x="7" y="151"/>
                </a:cxn>
                <a:cxn ang="0">
                  <a:pos x="0" y="124"/>
                </a:cxn>
                <a:cxn ang="0">
                  <a:pos x="7" y="97"/>
                </a:cxn>
                <a:cxn ang="0">
                  <a:pos x="28" y="71"/>
                </a:cxn>
                <a:cxn ang="0">
                  <a:pos x="60" y="50"/>
                </a:cxn>
                <a:cxn ang="0">
                  <a:pos x="117" y="26"/>
                </a:cxn>
                <a:cxn ang="0">
                  <a:pos x="170" y="13"/>
                </a:cxn>
                <a:cxn ang="0">
                  <a:pos x="311" y="0"/>
                </a:cxn>
              </a:cxnLst>
              <a:rect l="0" t="0" r="r" b="b"/>
              <a:pathLst>
                <a:path w="622" h="247">
                  <a:moveTo>
                    <a:pt x="311" y="29"/>
                  </a:moveTo>
                  <a:lnTo>
                    <a:pt x="252" y="31"/>
                  </a:lnTo>
                  <a:lnTo>
                    <a:pt x="196" y="37"/>
                  </a:lnTo>
                  <a:lnTo>
                    <a:pt x="175" y="41"/>
                  </a:lnTo>
                  <a:lnTo>
                    <a:pt x="175" y="42"/>
                  </a:lnTo>
                  <a:lnTo>
                    <a:pt x="151" y="47"/>
                  </a:lnTo>
                  <a:lnTo>
                    <a:pt x="129" y="53"/>
                  </a:lnTo>
                  <a:lnTo>
                    <a:pt x="108" y="61"/>
                  </a:lnTo>
                  <a:lnTo>
                    <a:pt x="88" y="69"/>
                  </a:lnTo>
                  <a:lnTo>
                    <a:pt x="71" y="77"/>
                  </a:lnTo>
                  <a:lnTo>
                    <a:pt x="58" y="84"/>
                  </a:lnTo>
                  <a:lnTo>
                    <a:pt x="48" y="92"/>
                  </a:lnTo>
                  <a:lnTo>
                    <a:pt x="39" y="103"/>
                  </a:lnTo>
                  <a:lnTo>
                    <a:pt x="32" y="109"/>
                  </a:lnTo>
                  <a:lnTo>
                    <a:pt x="31" y="116"/>
                  </a:lnTo>
                  <a:lnTo>
                    <a:pt x="29" y="124"/>
                  </a:lnTo>
                  <a:lnTo>
                    <a:pt x="31" y="134"/>
                  </a:lnTo>
                  <a:lnTo>
                    <a:pt x="34" y="138"/>
                  </a:lnTo>
                  <a:lnTo>
                    <a:pt x="39" y="146"/>
                  </a:lnTo>
                  <a:lnTo>
                    <a:pt x="48" y="156"/>
                  </a:lnTo>
                  <a:lnTo>
                    <a:pt x="61" y="166"/>
                  </a:lnTo>
                  <a:lnTo>
                    <a:pt x="71" y="172"/>
                  </a:lnTo>
                  <a:lnTo>
                    <a:pt x="88" y="180"/>
                  </a:lnTo>
                  <a:lnTo>
                    <a:pt x="108" y="188"/>
                  </a:lnTo>
                  <a:lnTo>
                    <a:pt x="129" y="194"/>
                  </a:lnTo>
                  <a:lnTo>
                    <a:pt x="151" y="201"/>
                  </a:lnTo>
                  <a:lnTo>
                    <a:pt x="175" y="206"/>
                  </a:lnTo>
                  <a:lnTo>
                    <a:pt x="175" y="207"/>
                  </a:lnTo>
                  <a:lnTo>
                    <a:pt x="196" y="211"/>
                  </a:lnTo>
                  <a:lnTo>
                    <a:pt x="252" y="217"/>
                  </a:lnTo>
                  <a:lnTo>
                    <a:pt x="311" y="219"/>
                  </a:lnTo>
                  <a:lnTo>
                    <a:pt x="371" y="217"/>
                  </a:lnTo>
                  <a:lnTo>
                    <a:pt x="427" y="211"/>
                  </a:lnTo>
                  <a:lnTo>
                    <a:pt x="448" y="207"/>
                  </a:lnTo>
                  <a:lnTo>
                    <a:pt x="448" y="206"/>
                  </a:lnTo>
                  <a:lnTo>
                    <a:pt x="472" y="201"/>
                  </a:lnTo>
                  <a:lnTo>
                    <a:pt x="494" y="194"/>
                  </a:lnTo>
                  <a:lnTo>
                    <a:pt x="515" y="188"/>
                  </a:lnTo>
                  <a:lnTo>
                    <a:pt x="534" y="180"/>
                  </a:lnTo>
                  <a:lnTo>
                    <a:pt x="552" y="172"/>
                  </a:lnTo>
                  <a:lnTo>
                    <a:pt x="562" y="166"/>
                  </a:lnTo>
                  <a:lnTo>
                    <a:pt x="574" y="156"/>
                  </a:lnTo>
                  <a:lnTo>
                    <a:pt x="584" y="146"/>
                  </a:lnTo>
                  <a:lnTo>
                    <a:pt x="589" y="138"/>
                  </a:lnTo>
                  <a:lnTo>
                    <a:pt x="592" y="134"/>
                  </a:lnTo>
                  <a:lnTo>
                    <a:pt x="594" y="124"/>
                  </a:lnTo>
                  <a:lnTo>
                    <a:pt x="592" y="118"/>
                  </a:lnTo>
                  <a:lnTo>
                    <a:pt x="590" y="109"/>
                  </a:lnTo>
                  <a:lnTo>
                    <a:pt x="584" y="103"/>
                  </a:lnTo>
                  <a:lnTo>
                    <a:pt x="574" y="92"/>
                  </a:lnTo>
                  <a:lnTo>
                    <a:pt x="565" y="84"/>
                  </a:lnTo>
                  <a:lnTo>
                    <a:pt x="552" y="77"/>
                  </a:lnTo>
                  <a:lnTo>
                    <a:pt x="534" y="69"/>
                  </a:lnTo>
                  <a:lnTo>
                    <a:pt x="515" y="61"/>
                  </a:lnTo>
                  <a:lnTo>
                    <a:pt x="494" y="53"/>
                  </a:lnTo>
                  <a:lnTo>
                    <a:pt x="472" y="47"/>
                  </a:lnTo>
                  <a:lnTo>
                    <a:pt x="448" y="42"/>
                  </a:lnTo>
                  <a:lnTo>
                    <a:pt x="448" y="41"/>
                  </a:lnTo>
                  <a:lnTo>
                    <a:pt x="427" y="37"/>
                  </a:lnTo>
                  <a:lnTo>
                    <a:pt x="371" y="31"/>
                  </a:lnTo>
                  <a:lnTo>
                    <a:pt x="311" y="29"/>
                  </a:lnTo>
                  <a:close/>
                  <a:moveTo>
                    <a:pt x="311" y="0"/>
                  </a:moveTo>
                  <a:lnTo>
                    <a:pt x="371" y="2"/>
                  </a:lnTo>
                  <a:lnTo>
                    <a:pt x="427" y="8"/>
                  </a:lnTo>
                  <a:lnTo>
                    <a:pt x="452" y="13"/>
                  </a:lnTo>
                  <a:lnTo>
                    <a:pt x="459" y="15"/>
                  </a:lnTo>
                  <a:lnTo>
                    <a:pt x="483" y="20"/>
                  </a:lnTo>
                  <a:lnTo>
                    <a:pt x="505" y="26"/>
                  </a:lnTo>
                  <a:lnTo>
                    <a:pt x="526" y="34"/>
                  </a:lnTo>
                  <a:lnTo>
                    <a:pt x="545" y="42"/>
                  </a:lnTo>
                  <a:lnTo>
                    <a:pt x="563" y="50"/>
                  </a:lnTo>
                  <a:lnTo>
                    <a:pt x="578" y="58"/>
                  </a:lnTo>
                  <a:lnTo>
                    <a:pt x="582" y="61"/>
                  </a:lnTo>
                  <a:lnTo>
                    <a:pt x="595" y="71"/>
                  </a:lnTo>
                  <a:lnTo>
                    <a:pt x="605" y="82"/>
                  </a:lnTo>
                  <a:lnTo>
                    <a:pt x="613" y="92"/>
                  </a:lnTo>
                  <a:lnTo>
                    <a:pt x="616" y="97"/>
                  </a:lnTo>
                  <a:lnTo>
                    <a:pt x="621" y="108"/>
                  </a:lnTo>
                  <a:lnTo>
                    <a:pt x="621" y="113"/>
                  </a:lnTo>
                  <a:lnTo>
                    <a:pt x="622" y="124"/>
                  </a:lnTo>
                  <a:lnTo>
                    <a:pt x="621" y="135"/>
                  </a:lnTo>
                  <a:lnTo>
                    <a:pt x="621" y="142"/>
                  </a:lnTo>
                  <a:lnTo>
                    <a:pt x="616" y="151"/>
                  </a:lnTo>
                  <a:lnTo>
                    <a:pt x="613" y="156"/>
                  </a:lnTo>
                  <a:lnTo>
                    <a:pt x="605" y="167"/>
                  </a:lnTo>
                  <a:lnTo>
                    <a:pt x="595" y="177"/>
                  </a:lnTo>
                  <a:lnTo>
                    <a:pt x="582" y="186"/>
                  </a:lnTo>
                  <a:lnTo>
                    <a:pt x="563" y="199"/>
                  </a:lnTo>
                  <a:lnTo>
                    <a:pt x="545" y="207"/>
                  </a:lnTo>
                  <a:lnTo>
                    <a:pt x="526" y="215"/>
                  </a:lnTo>
                  <a:lnTo>
                    <a:pt x="505" y="222"/>
                  </a:lnTo>
                  <a:lnTo>
                    <a:pt x="483" y="228"/>
                  </a:lnTo>
                  <a:lnTo>
                    <a:pt x="459" y="233"/>
                  </a:lnTo>
                  <a:lnTo>
                    <a:pt x="452" y="235"/>
                  </a:lnTo>
                  <a:lnTo>
                    <a:pt x="427" y="239"/>
                  </a:lnTo>
                  <a:lnTo>
                    <a:pt x="371" y="246"/>
                  </a:lnTo>
                  <a:lnTo>
                    <a:pt x="311" y="247"/>
                  </a:lnTo>
                  <a:lnTo>
                    <a:pt x="252" y="246"/>
                  </a:lnTo>
                  <a:lnTo>
                    <a:pt x="196" y="239"/>
                  </a:lnTo>
                  <a:lnTo>
                    <a:pt x="170" y="235"/>
                  </a:lnTo>
                  <a:lnTo>
                    <a:pt x="164" y="233"/>
                  </a:lnTo>
                  <a:lnTo>
                    <a:pt x="140" y="228"/>
                  </a:lnTo>
                  <a:lnTo>
                    <a:pt x="117" y="222"/>
                  </a:lnTo>
                  <a:lnTo>
                    <a:pt x="96" y="215"/>
                  </a:lnTo>
                  <a:lnTo>
                    <a:pt x="77" y="207"/>
                  </a:lnTo>
                  <a:lnTo>
                    <a:pt x="60" y="199"/>
                  </a:lnTo>
                  <a:lnTo>
                    <a:pt x="40" y="186"/>
                  </a:lnTo>
                  <a:lnTo>
                    <a:pt x="28" y="177"/>
                  </a:lnTo>
                  <a:lnTo>
                    <a:pt x="18" y="167"/>
                  </a:lnTo>
                  <a:lnTo>
                    <a:pt x="10" y="156"/>
                  </a:lnTo>
                  <a:lnTo>
                    <a:pt x="7" y="151"/>
                  </a:lnTo>
                  <a:lnTo>
                    <a:pt x="2" y="142"/>
                  </a:lnTo>
                  <a:lnTo>
                    <a:pt x="2" y="135"/>
                  </a:lnTo>
                  <a:lnTo>
                    <a:pt x="0" y="124"/>
                  </a:lnTo>
                  <a:lnTo>
                    <a:pt x="2" y="113"/>
                  </a:lnTo>
                  <a:lnTo>
                    <a:pt x="2" y="108"/>
                  </a:lnTo>
                  <a:lnTo>
                    <a:pt x="7" y="97"/>
                  </a:lnTo>
                  <a:lnTo>
                    <a:pt x="10" y="92"/>
                  </a:lnTo>
                  <a:lnTo>
                    <a:pt x="18" y="82"/>
                  </a:lnTo>
                  <a:lnTo>
                    <a:pt x="28" y="71"/>
                  </a:lnTo>
                  <a:lnTo>
                    <a:pt x="40" y="61"/>
                  </a:lnTo>
                  <a:lnTo>
                    <a:pt x="45" y="58"/>
                  </a:lnTo>
                  <a:lnTo>
                    <a:pt x="60" y="50"/>
                  </a:lnTo>
                  <a:lnTo>
                    <a:pt x="77" y="42"/>
                  </a:lnTo>
                  <a:lnTo>
                    <a:pt x="96" y="34"/>
                  </a:lnTo>
                  <a:lnTo>
                    <a:pt x="117" y="26"/>
                  </a:lnTo>
                  <a:lnTo>
                    <a:pt x="140" y="20"/>
                  </a:lnTo>
                  <a:lnTo>
                    <a:pt x="164" y="15"/>
                  </a:lnTo>
                  <a:lnTo>
                    <a:pt x="170" y="13"/>
                  </a:lnTo>
                  <a:lnTo>
                    <a:pt x="196" y="8"/>
                  </a:lnTo>
                  <a:lnTo>
                    <a:pt x="252" y="2"/>
                  </a:lnTo>
                  <a:lnTo>
                    <a:pt x="3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5" name="Freeform 1073"/>
            <p:cNvSpPr>
              <a:spLocks/>
            </p:cNvSpPr>
            <p:nvPr/>
          </p:nvSpPr>
          <p:spPr bwMode="auto">
            <a:xfrm>
              <a:off x="2818" y="1418"/>
              <a:ext cx="622" cy="125"/>
            </a:xfrm>
            <a:custGeom>
              <a:avLst/>
              <a:gdLst/>
              <a:ahLst/>
              <a:cxnLst>
                <a:cxn ang="0">
                  <a:pos x="29" y="0"/>
                </a:cxn>
                <a:cxn ang="0">
                  <a:pos x="34" y="14"/>
                </a:cxn>
                <a:cxn ang="0">
                  <a:pos x="48" y="32"/>
                </a:cxn>
                <a:cxn ang="0">
                  <a:pos x="71" y="48"/>
                </a:cxn>
                <a:cxn ang="0">
                  <a:pos x="108" y="64"/>
                </a:cxn>
                <a:cxn ang="0">
                  <a:pos x="151" y="78"/>
                </a:cxn>
                <a:cxn ang="0">
                  <a:pos x="175" y="85"/>
                </a:cxn>
                <a:cxn ang="0">
                  <a:pos x="252" y="94"/>
                </a:cxn>
                <a:cxn ang="0">
                  <a:pos x="371" y="94"/>
                </a:cxn>
                <a:cxn ang="0">
                  <a:pos x="448" y="85"/>
                </a:cxn>
                <a:cxn ang="0">
                  <a:pos x="472" y="78"/>
                </a:cxn>
                <a:cxn ang="0">
                  <a:pos x="515" y="64"/>
                </a:cxn>
                <a:cxn ang="0">
                  <a:pos x="552" y="48"/>
                </a:cxn>
                <a:cxn ang="0">
                  <a:pos x="574" y="32"/>
                </a:cxn>
                <a:cxn ang="0">
                  <a:pos x="589" y="14"/>
                </a:cxn>
                <a:cxn ang="0">
                  <a:pos x="594" y="0"/>
                </a:cxn>
                <a:cxn ang="0">
                  <a:pos x="621" y="11"/>
                </a:cxn>
                <a:cxn ang="0">
                  <a:pos x="616" y="27"/>
                </a:cxn>
                <a:cxn ang="0">
                  <a:pos x="605" y="43"/>
                </a:cxn>
                <a:cxn ang="0">
                  <a:pos x="582" y="62"/>
                </a:cxn>
                <a:cxn ang="0">
                  <a:pos x="545" y="83"/>
                </a:cxn>
                <a:cxn ang="0">
                  <a:pos x="505" y="99"/>
                </a:cxn>
                <a:cxn ang="0">
                  <a:pos x="459" y="110"/>
                </a:cxn>
                <a:cxn ang="0">
                  <a:pos x="427" y="117"/>
                </a:cxn>
                <a:cxn ang="0">
                  <a:pos x="311" y="125"/>
                </a:cxn>
                <a:cxn ang="0">
                  <a:pos x="196" y="117"/>
                </a:cxn>
                <a:cxn ang="0">
                  <a:pos x="164" y="110"/>
                </a:cxn>
                <a:cxn ang="0">
                  <a:pos x="117" y="99"/>
                </a:cxn>
                <a:cxn ang="0">
                  <a:pos x="77" y="83"/>
                </a:cxn>
                <a:cxn ang="0">
                  <a:pos x="40" y="62"/>
                </a:cxn>
                <a:cxn ang="0">
                  <a:pos x="18" y="43"/>
                </a:cxn>
                <a:cxn ang="0">
                  <a:pos x="7" y="27"/>
                </a:cxn>
                <a:cxn ang="0">
                  <a:pos x="2" y="11"/>
                </a:cxn>
              </a:cxnLst>
              <a:rect l="0" t="0" r="r" b="b"/>
              <a:pathLst>
                <a:path w="622" h="125">
                  <a:moveTo>
                    <a:pt x="0" y="0"/>
                  </a:moveTo>
                  <a:lnTo>
                    <a:pt x="29" y="0"/>
                  </a:lnTo>
                  <a:lnTo>
                    <a:pt x="31" y="9"/>
                  </a:lnTo>
                  <a:lnTo>
                    <a:pt x="34" y="14"/>
                  </a:lnTo>
                  <a:lnTo>
                    <a:pt x="39" y="22"/>
                  </a:lnTo>
                  <a:lnTo>
                    <a:pt x="48" y="32"/>
                  </a:lnTo>
                  <a:lnTo>
                    <a:pt x="61" y="41"/>
                  </a:lnTo>
                  <a:lnTo>
                    <a:pt x="71" y="48"/>
                  </a:lnTo>
                  <a:lnTo>
                    <a:pt x="88" y="56"/>
                  </a:lnTo>
                  <a:lnTo>
                    <a:pt x="108" y="64"/>
                  </a:lnTo>
                  <a:lnTo>
                    <a:pt x="129" y="72"/>
                  </a:lnTo>
                  <a:lnTo>
                    <a:pt x="151" y="78"/>
                  </a:lnTo>
                  <a:lnTo>
                    <a:pt x="175" y="83"/>
                  </a:lnTo>
                  <a:lnTo>
                    <a:pt x="175" y="85"/>
                  </a:lnTo>
                  <a:lnTo>
                    <a:pt x="196" y="88"/>
                  </a:lnTo>
                  <a:lnTo>
                    <a:pt x="252" y="94"/>
                  </a:lnTo>
                  <a:lnTo>
                    <a:pt x="311" y="96"/>
                  </a:lnTo>
                  <a:lnTo>
                    <a:pt x="371" y="94"/>
                  </a:lnTo>
                  <a:lnTo>
                    <a:pt x="427" y="88"/>
                  </a:lnTo>
                  <a:lnTo>
                    <a:pt x="448" y="85"/>
                  </a:lnTo>
                  <a:lnTo>
                    <a:pt x="448" y="83"/>
                  </a:lnTo>
                  <a:lnTo>
                    <a:pt x="472" y="78"/>
                  </a:lnTo>
                  <a:lnTo>
                    <a:pt x="494" y="72"/>
                  </a:lnTo>
                  <a:lnTo>
                    <a:pt x="515" y="64"/>
                  </a:lnTo>
                  <a:lnTo>
                    <a:pt x="534" y="56"/>
                  </a:lnTo>
                  <a:lnTo>
                    <a:pt x="552" y="48"/>
                  </a:lnTo>
                  <a:lnTo>
                    <a:pt x="562" y="41"/>
                  </a:lnTo>
                  <a:lnTo>
                    <a:pt x="574" y="32"/>
                  </a:lnTo>
                  <a:lnTo>
                    <a:pt x="584" y="22"/>
                  </a:lnTo>
                  <a:lnTo>
                    <a:pt x="589" y="14"/>
                  </a:lnTo>
                  <a:lnTo>
                    <a:pt x="592" y="9"/>
                  </a:lnTo>
                  <a:lnTo>
                    <a:pt x="594" y="0"/>
                  </a:lnTo>
                  <a:lnTo>
                    <a:pt x="622" y="0"/>
                  </a:lnTo>
                  <a:lnTo>
                    <a:pt x="621" y="11"/>
                  </a:lnTo>
                  <a:lnTo>
                    <a:pt x="621" y="17"/>
                  </a:lnTo>
                  <a:lnTo>
                    <a:pt x="616" y="27"/>
                  </a:lnTo>
                  <a:lnTo>
                    <a:pt x="613" y="32"/>
                  </a:lnTo>
                  <a:lnTo>
                    <a:pt x="605" y="43"/>
                  </a:lnTo>
                  <a:lnTo>
                    <a:pt x="595" y="53"/>
                  </a:lnTo>
                  <a:lnTo>
                    <a:pt x="582" y="62"/>
                  </a:lnTo>
                  <a:lnTo>
                    <a:pt x="563" y="75"/>
                  </a:lnTo>
                  <a:lnTo>
                    <a:pt x="545" y="83"/>
                  </a:lnTo>
                  <a:lnTo>
                    <a:pt x="526" y="91"/>
                  </a:lnTo>
                  <a:lnTo>
                    <a:pt x="505" y="99"/>
                  </a:lnTo>
                  <a:lnTo>
                    <a:pt x="483" y="105"/>
                  </a:lnTo>
                  <a:lnTo>
                    <a:pt x="459" y="110"/>
                  </a:lnTo>
                  <a:lnTo>
                    <a:pt x="452" y="112"/>
                  </a:lnTo>
                  <a:lnTo>
                    <a:pt x="427" y="117"/>
                  </a:lnTo>
                  <a:lnTo>
                    <a:pt x="371" y="123"/>
                  </a:lnTo>
                  <a:lnTo>
                    <a:pt x="311" y="125"/>
                  </a:lnTo>
                  <a:lnTo>
                    <a:pt x="252" y="123"/>
                  </a:lnTo>
                  <a:lnTo>
                    <a:pt x="196" y="117"/>
                  </a:lnTo>
                  <a:lnTo>
                    <a:pt x="170" y="112"/>
                  </a:lnTo>
                  <a:lnTo>
                    <a:pt x="164" y="110"/>
                  </a:lnTo>
                  <a:lnTo>
                    <a:pt x="140" y="105"/>
                  </a:lnTo>
                  <a:lnTo>
                    <a:pt x="117" y="99"/>
                  </a:lnTo>
                  <a:lnTo>
                    <a:pt x="96" y="91"/>
                  </a:lnTo>
                  <a:lnTo>
                    <a:pt x="77" y="83"/>
                  </a:lnTo>
                  <a:lnTo>
                    <a:pt x="60" y="75"/>
                  </a:lnTo>
                  <a:lnTo>
                    <a:pt x="40" y="62"/>
                  </a:lnTo>
                  <a:lnTo>
                    <a:pt x="28" y="53"/>
                  </a:lnTo>
                  <a:lnTo>
                    <a:pt x="18" y="43"/>
                  </a:lnTo>
                  <a:lnTo>
                    <a:pt x="10" y="32"/>
                  </a:lnTo>
                  <a:lnTo>
                    <a:pt x="7" y="27"/>
                  </a:lnTo>
                  <a:lnTo>
                    <a:pt x="2" y="17"/>
                  </a:lnTo>
                  <a:lnTo>
                    <a:pt x="2"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6" name="Rectangle 1074"/>
            <p:cNvSpPr>
              <a:spLocks noChangeArrowheads="1"/>
            </p:cNvSpPr>
            <p:nvPr/>
          </p:nvSpPr>
          <p:spPr bwMode="auto">
            <a:xfrm>
              <a:off x="2818" y="1267"/>
              <a:ext cx="29" cy="15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7" name="Rectangle 1075"/>
            <p:cNvSpPr>
              <a:spLocks noChangeArrowheads="1"/>
            </p:cNvSpPr>
            <p:nvPr/>
          </p:nvSpPr>
          <p:spPr bwMode="auto">
            <a:xfrm>
              <a:off x="3412" y="1267"/>
              <a:ext cx="28" cy="15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8" name="Freeform 1076"/>
            <p:cNvSpPr>
              <a:spLocks/>
            </p:cNvSpPr>
            <p:nvPr/>
          </p:nvSpPr>
          <p:spPr bwMode="auto">
            <a:xfrm>
              <a:off x="1540" y="351"/>
              <a:ext cx="209" cy="502"/>
            </a:xfrm>
            <a:custGeom>
              <a:avLst/>
              <a:gdLst/>
              <a:ahLst/>
              <a:cxnLst>
                <a:cxn ang="0">
                  <a:pos x="193" y="0"/>
                </a:cxn>
                <a:cxn ang="0">
                  <a:pos x="198" y="0"/>
                </a:cxn>
                <a:cxn ang="0">
                  <a:pos x="201" y="2"/>
                </a:cxn>
                <a:cxn ang="0">
                  <a:pos x="207" y="8"/>
                </a:cxn>
                <a:cxn ang="0">
                  <a:pos x="209" y="11"/>
                </a:cxn>
                <a:cxn ang="0">
                  <a:pos x="209" y="16"/>
                </a:cxn>
                <a:cxn ang="0">
                  <a:pos x="207" y="21"/>
                </a:cxn>
                <a:cxn ang="0">
                  <a:pos x="164" y="111"/>
                </a:cxn>
                <a:cxn ang="0">
                  <a:pos x="121" y="204"/>
                </a:cxn>
                <a:cxn ang="0">
                  <a:pos x="82" y="299"/>
                </a:cxn>
                <a:cxn ang="0">
                  <a:pos x="52" y="395"/>
                </a:cxn>
                <a:cxn ang="0">
                  <a:pos x="28" y="493"/>
                </a:cxn>
                <a:cxn ang="0">
                  <a:pos x="23" y="501"/>
                </a:cxn>
                <a:cxn ang="0">
                  <a:pos x="16" y="502"/>
                </a:cxn>
                <a:cxn ang="0">
                  <a:pos x="8" y="501"/>
                </a:cxn>
                <a:cxn ang="0">
                  <a:pos x="2" y="494"/>
                </a:cxn>
                <a:cxn ang="0">
                  <a:pos x="0" y="485"/>
                </a:cxn>
                <a:cxn ang="0">
                  <a:pos x="20" y="401"/>
                </a:cxn>
                <a:cxn ang="0">
                  <a:pos x="45" y="321"/>
                </a:cxn>
                <a:cxn ang="0">
                  <a:pos x="74" y="241"/>
                </a:cxn>
                <a:cxn ang="0">
                  <a:pos x="109" y="162"/>
                </a:cxn>
                <a:cxn ang="0">
                  <a:pos x="146" y="84"/>
                </a:cxn>
                <a:cxn ang="0">
                  <a:pos x="183" y="8"/>
                </a:cxn>
                <a:cxn ang="0">
                  <a:pos x="186" y="3"/>
                </a:cxn>
                <a:cxn ang="0">
                  <a:pos x="193" y="0"/>
                </a:cxn>
              </a:cxnLst>
              <a:rect l="0" t="0" r="r" b="b"/>
              <a:pathLst>
                <a:path w="209" h="502">
                  <a:moveTo>
                    <a:pt x="193" y="0"/>
                  </a:moveTo>
                  <a:lnTo>
                    <a:pt x="198" y="0"/>
                  </a:lnTo>
                  <a:lnTo>
                    <a:pt x="201" y="2"/>
                  </a:lnTo>
                  <a:lnTo>
                    <a:pt x="207" y="8"/>
                  </a:lnTo>
                  <a:lnTo>
                    <a:pt x="209" y="11"/>
                  </a:lnTo>
                  <a:lnTo>
                    <a:pt x="209" y="16"/>
                  </a:lnTo>
                  <a:lnTo>
                    <a:pt x="207" y="21"/>
                  </a:lnTo>
                  <a:lnTo>
                    <a:pt x="164" y="111"/>
                  </a:lnTo>
                  <a:lnTo>
                    <a:pt x="121" y="204"/>
                  </a:lnTo>
                  <a:lnTo>
                    <a:pt x="82" y="299"/>
                  </a:lnTo>
                  <a:lnTo>
                    <a:pt x="52" y="395"/>
                  </a:lnTo>
                  <a:lnTo>
                    <a:pt x="28" y="493"/>
                  </a:lnTo>
                  <a:lnTo>
                    <a:pt x="23" y="501"/>
                  </a:lnTo>
                  <a:lnTo>
                    <a:pt x="16" y="502"/>
                  </a:lnTo>
                  <a:lnTo>
                    <a:pt x="8" y="501"/>
                  </a:lnTo>
                  <a:lnTo>
                    <a:pt x="2" y="494"/>
                  </a:lnTo>
                  <a:lnTo>
                    <a:pt x="0" y="485"/>
                  </a:lnTo>
                  <a:lnTo>
                    <a:pt x="20" y="401"/>
                  </a:lnTo>
                  <a:lnTo>
                    <a:pt x="45" y="321"/>
                  </a:lnTo>
                  <a:lnTo>
                    <a:pt x="74" y="241"/>
                  </a:lnTo>
                  <a:lnTo>
                    <a:pt x="109" y="162"/>
                  </a:lnTo>
                  <a:lnTo>
                    <a:pt x="146" y="84"/>
                  </a:lnTo>
                  <a:lnTo>
                    <a:pt x="183" y="8"/>
                  </a:lnTo>
                  <a:lnTo>
                    <a:pt x="186" y="3"/>
                  </a:lnTo>
                  <a:lnTo>
                    <a:pt x="19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9" name="Freeform 1077"/>
            <p:cNvSpPr>
              <a:spLocks/>
            </p:cNvSpPr>
            <p:nvPr/>
          </p:nvSpPr>
          <p:spPr bwMode="auto">
            <a:xfrm>
              <a:off x="1624" y="351"/>
              <a:ext cx="314" cy="586"/>
            </a:xfrm>
            <a:custGeom>
              <a:avLst/>
              <a:gdLst/>
              <a:ahLst/>
              <a:cxnLst>
                <a:cxn ang="0">
                  <a:pos x="131" y="0"/>
                </a:cxn>
                <a:cxn ang="0">
                  <a:pos x="139" y="3"/>
                </a:cxn>
                <a:cxn ang="0">
                  <a:pos x="146" y="8"/>
                </a:cxn>
                <a:cxn ang="0">
                  <a:pos x="146" y="18"/>
                </a:cxn>
                <a:cxn ang="0">
                  <a:pos x="142" y="48"/>
                </a:cxn>
                <a:cxn ang="0">
                  <a:pos x="147" y="79"/>
                </a:cxn>
                <a:cxn ang="0">
                  <a:pos x="158" y="108"/>
                </a:cxn>
                <a:cxn ang="0">
                  <a:pos x="174" y="138"/>
                </a:cxn>
                <a:cxn ang="0">
                  <a:pos x="194" y="165"/>
                </a:cxn>
                <a:cxn ang="0">
                  <a:pos x="213" y="191"/>
                </a:cxn>
                <a:cxn ang="0">
                  <a:pos x="229" y="215"/>
                </a:cxn>
                <a:cxn ang="0">
                  <a:pos x="253" y="249"/>
                </a:cxn>
                <a:cxn ang="0">
                  <a:pos x="276" y="286"/>
                </a:cxn>
                <a:cxn ang="0">
                  <a:pos x="295" y="323"/>
                </a:cxn>
                <a:cxn ang="0">
                  <a:pos x="309" y="363"/>
                </a:cxn>
                <a:cxn ang="0">
                  <a:pos x="314" y="404"/>
                </a:cxn>
                <a:cxn ang="0">
                  <a:pos x="311" y="436"/>
                </a:cxn>
                <a:cxn ang="0">
                  <a:pos x="301" y="462"/>
                </a:cxn>
                <a:cxn ang="0">
                  <a:pos x="285" y="485"/>
                </a:cxn>
                <a:cxn ang="0">
                  <a:pos x="266" y="502"/>
                </a:cxn>
                <a:cxn ang="0">
                  <a:pos x="243" y="517"/>
                </a:cxn>
                <a:cxn ang="0">
                  <a:pos x="218" y="529"/>
                </a:cxn>
                <a:cxn ang="0">
                  <a:pos x="189" y="539"/>
                </a:cxn>
                <a:cxn ang="0">
                  <a:pos x="160" y="547"/>
                </a:cxn>
                <a:cxn ang="0">
                  <a:pos x="130" y="554"/>
                </a:cxn>
                <a:cxn ang="0">
                  <a:pos x="101" y="562"/>
                </a:cxn>
                <a:cxn ang="0">
                  <a:pos x="72" y="568"/>
                </a:cxn>
                <a:cxn ang="0">
                  <a:pos x="45" y="576"/>
                </a:cxn>
                <a:cxn ang="0">
                  <a:pos x="16" y="586"/>
                </a:cxn>
                <a:cxn ang="0">
                  <a:pos x="11" y="586"/>
                </a:cxn>
                <a:cxn ang="0">
                  <a:pos x="8" y="584"/>
                </a:cxn>
                <a:cxn ang="0">
                  <a:pos x="1" y="578"/>
                </a:cxn>
                <a:cxn ang="0">
                  <a:pos x="0" y="574"/>
                </a:cxn>
                <a:cxn ang="0">
                  <a:pos x="0" y="566"/>
                </a:cxn>
                <a:cxn ang="0">
                  <a:pos x="6" y="560"/>
                </a:cxn>
                <a:cxn ang="0">
                  <a:pos x="53" y="544"/>
                </a:cxn>
                <a:cxn ang="0">
                  <a:pos x="99" y="531"/>
                </a:cxn>
                <a:cxn ang="0">
                  <a:pos x="147" y="520"/>
                </a:cxn>
                <a:cxn ang="0">
                  <a:pos x="194" y="507"/>
                </a:cxn>
                <a:cxn ang="0">
                  <a:pos x="215" y="499"/>
                </a:cxn>
                <a:cxn ang="0">
                  <a:pos x="235" y="489"/>
                </a:cxn>
                <a:cxn ang="0">
                  <a:pos x="255" y="477"/>
                </a:cxn>
                <a:cxn ang="0">
                  <a:pos x="271" y="459"/>
                </a:cxn>
                <a:cxn ang="0">
                  <a:pos x="280" y="438"/>
                </a:cxn>
                <a:cxn ang="0">
                  <a:pos x="285" y="416"/>
                </a:cxn>
                <a:cxn ang="0">
                  <a:pos x="285" y="392"/>
                </a:cxn>
                <a:cxn ang="0">
                  <a:pos x="280" y="367"/>
                </a:cxn>
                <a:cxn ang="0">
                  <a:pos x="264" y="326"/>
                </a:cxn>
                <a:cxn ang="0">
                  <a:pos x="243" y="286"/>
                </a:cxn>
                <a:cxn ang="0">
                  <a:pos x="219" y="249"/>
                </a:cxn>
                <a:cxn ang="0">
                  <a:pos x="192" y="212"/>
                </a:cxn>
                <a:cxn ang="0">
                  <a:pos x="168" y="175"/>
                </a:cxn>
                <a:cxn ang="0">
                  <a:pos x="152" y="151"/>
                </a:cxn>
                <a:cxn ang="0">
                  <a:pos x="138" y="125"/>
                </a:cxn>
                <a:cxn ang="0">
                  <a:pos x="125" y="98"/>
                </a:cxn>
                <a:cxn ang="0">
                  <a:pos x="117" y="69"/>
                </a:cxn>
                <a:cxn ang="0">
                  <a:pos x="114" y="40"/>
                </a:cxn>
                <a:cxn ang="0">
                  <a:pos x="118" y="11"/>
                </a:cxn>
                <a:cxn ang="0">
                  <a:pos x="123" y="3"/>
                </a:cxn>
                <a:cxn ang="0">
                  <a:pos x="131" y="0"/>
                </a:cxn>
              </a:cxnLst>
              <a:rect l="0" t="0" r="r" b="b"/>
              <a:pathLst>
                <a:path w="314" h="586">
                  <a:moveTo>
                    <a:pt x="131" y="0"/>
                  </a:moveTo>
                  <a:lnTo>
                    <a:pt x="139" y="3"/>
                  </a:lnTo>
                  <a:lnTo>
                    <a:pt x="146" y="8"/>
                  </a:lnTo>
                  <a:lnTo>
                    <a:pt x="146" y="18"/>
                  </a:lnTo>
                  <a:lnTo>
                    <a:pt x="142" y="48"/>
                  </a:lnTo>
                  <a:lnTo>
                    <a:pt x="147" y="79"/>
                  </a:lnTo>
                  <a:lnTo>
                    <a:pt x="158" y="108"/>
                  </a:lnTo>
                  <a:lnTo>
                    <a:pt x="174" y="138"/>
                  </a:lnTo>
                  <a:lnTo>
                    <a:pt x="194" y="165"/>
                  </a:lnTo>
                  <a:lnTo>
                    <a:pt x="213" y="191"/>
                  </a:lnTo>
                  <a:lnTo>
                    <a:pt x="229" y="215"/>
                  </a:lnTo>
                  <a:lnTo>
                    <a:pt x="253" y="249"/>
                  </a:lnTo>
                  <a:lnTo>
                    <a:pt x="276" y="286"/>
                  </a:lnTo>
                  <a:lnTo>
                    <a:pt x="295" y="323"/>
                  </a:lnTo>
                  <a:lnTo>
                    <a:pt x="309" y="363"/>
                  </a:lnTo>
                  <a:lnTo>
                    <a:pt x="314" y="404"/>
                  </a:lnTo>
                  <a:lnTo>
                    <a:pt x="311" y="436"/>
                  </a:lnTo>
                  <a:lnTo>
                    <a:pt x="301" y="462"/>
                  </a:lnTo>
                  <a:lnTo>
                    <a:pt x="285" y="485"/>
                  </a:lnTo>
                  <a:lnTo>
                    <a:pt x="266" y="502"/>
                  </a:lnTo>
                  <a:lnTo>
                    <a:pt x="243" y="517"/>
                  </a:lnTo>
                  <a:lnTo>
                    <a:pt x="218" y="529"/>
                  </a:lnTo>
                  <a:lnTo>
                    <a:pt x="189" y="539"/>
                  </a:lnTo>
                  <a:lnTo>
                    <a:pt x="160" y="547"/>
                  </a:lnTo>
                  <a:lnTo>
                    <a:pt x="130" y="554"/>
                  </a:lnTo>
                  <a:lnTo>
                    <a:pt x="101" y="562"/>
                  </a:lnTo>
                  <a:lnTo>
                    <a:pt x="72" y="568"/>
                  </a:lnTo>
                  <a:lnTo>
                    <a:pt x="45" y="576"/>
                  </a:lnTo>
                  <a:lnTo>
                    <a:pt x="16" y="586"/>
                  </a:lnTo>
                  <a:lnTo>
                    <a:pt x="11" y="586"/>
                  </a:lnTo>
                  <a:lnTo>
                    <a:pt x="8" y="584"/>
                  </a:lnTo>
                  <a:lnTo>
                    <a:pt x="1" y="578"/>
                  </a:lnTo>
                  <a:lnTo>
                    <a:pt x="0" y="574"/>
                  </a:lnTo>
                  <a:lnTo>
                    <a:pt x="0" y="566"/>
                  </a:lnTo>
                  <a:lnTo>
                    <a:pt x="6" y="560"/>
                  </a:lnTo>
                  <a:lnTo>
                    <a:pt x="53" y="544"/>
                  </a:lnTo>
                  <a:lnTo>
                    <a:pt x="99" y="531"/>
                  </a:lnTo>
                  <a:lnTo>
                    <a:pt x="147" y="520"/>
                  </a:lnTo>
                  <a:lnTo>
                    <a:pt x="194" y="507"/>
                  </a:lnTo>
                  <a:lnTo>
                    <a:pt x="215" y="499"/>
                  </a:lnTo>
                  <a:lnTo>
                    <a:pt x="235" y="489"/>
                  </a:lnTo>
                  <a:lnTo>
                    <a:pt x="255" y="477"/>
                  </a:lnTo>
                  <a:lnTo>
                    <a:pt x="271" y="459"/>
                  </a:lnTo>
                  <a:lnTo>
                    <a:pt x="280" y="438"/>
                  </a:lnTo>
                  <a:lnTo>
                    <a:pt x="285" y="416"/>
                  </a:lnTo>
                  <a:lnTo>
                    <a:pt x="285" y="392"/>
                  </a:lnTo>
                  <a:lnTo>
                    <a:pt x="280" y="367"/>
                  </a:lnTo>
                  <a:lnTo>
                    <a:pt x="264" y="326"/>
                  </a:lnTo>
                  <a:lnTo>
                    <a:pt x="243" y="286"/>
                  </a:lnTo>
                  <a:lnTo>
                    <a:pt x="219" y="249"/>
                  </a:lnTo>
                  <a:lnTo>
                    <a:pt x="192" y="212"/>
                  </a:lnTo>
                  <a:lnTo>
                    <a:pt x="168" y="175"/>
                  </a:lnTo>
                  <a:lnTo>
                    <a:pt x="152" y="151"/>
                  </a:lnTo>
                  <a:lnTo>
                    <a:pt x="138" y="125"/>
                  </a:lnTo>
                  <a:lnTo>
                    <a:pt x="125" y="98"/>
                  </a:lnTo>
                  <a:lnTo>
                    <a:pt x="117" y="69"/>
                  </a:lnTo>
                  <a:lnTo>
                    <a:pt x="114" y="40"/>
                  </a:lnTo>
                  <a:lnTo>
                    <a:pt x="118" y="11"/>
                  </a:lnTo>
                  <a:lnTo>
                    <a:pt x="123" y="3"/>
                  </a:lnTo>
                  <a:lnTo>
                    <a:pt x="1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0" name="Freeform 1078"/>
            <p:cNvSpPr>
              <a:spLocks/>
            </p:cNvSpPr>
            <p:nvPr/>
          </p:nvSpPr>
          <p:spPr bwMode="auto">
            <a:xfrm>
              <a:off x="1526" y="839"/>
              <a:ext cx="106" cy="93"/>
            </a:xfrm>
            <a:custGeom>
              <a:avLst/>
              <a:gdLst/>
              <a:ahLst/>
              <a:cxnLst>
                <a:cxn ang="0">
                  <a:pos x="13" y="0"/>
                </a:cxn>
                <a:cxn ang="0">
                  <a:pos x="22" y="0"/>
                </a:cxn>
                <a:cxn ang="0">
                  <a:pos x="27" y="3"/>
                </a:cxn>
                <a:cxn ang="0">
                  <a:pos x="34" y="13"/>
                </a:cxn>
                <a:cxn ang="0">
                  <a:pos x="34" y="17"/>
                </a:cxn>
                <a:cxn ang="0">
                  <a:pos x="32" y="21"/>
                </a:cxn>
                <a:cxn ang="0">
                  <a:pos x="32" y="22"/>
                </a:cxn>
                <a:cxn ang="0">
                  <a:pos x="62" y="22"/>
                </a:cxn>
                <a:cxn ang="0">
                  <a:pos x="69" y="24"/>
                </a:cxn>
                <a:cxn ang="0">
                  <a:pos x="72" y="25"/>
                </a:cxn>
                <a:cxn ang="0">
                  <a:pos x="75" y="30"/>
                </a:cxn>
                <a:cxn ang="0">
                  <a:pos x="77" y="35"/>
                </a:cxn>
                <a:cxn ang="0">
                  <a:pos x="77" y="53"/>
                </a:cxn>
                <a:cxn ang="0">
                  <a:pos x="83" y="54"/>
                </a:cxn>
                <a:cxn ang="0">
                  <a:pos x="101" y="67"/>
                </a:cxn>
                <a:cxn ang="0">
                  <a:pos x="104" y="72"/>
                </a:cxn>
                <a:cxn ang="0">
                  <a:pos x="106" y="77"/>
                </a:cxn>
                <a:cxn ang="0">
                  <a:pos x="104" y="82"/>
                </a:cxn>
                <a:cxn ang="0">
                  <a:pos x="103" y="85"/>
                </a:cxn>
                <a:cxn ang="0">
                  <a:pos x="98" y="90"/>
                </a:cxn>
                <a:cxn ang="0">
                  <a:pos x="94" y="91"/>
                </a:cxn>
                <a:cxn ang="0">
                  <a:pos x="90" y="93"/>
                </a:cxn>
                <a:cxn ang="0">
                  <a:pos x="85" y="91"/>
                </a:cxn>
                <a:cxn ang="0">
                  <a:pos x="80" y="88"/>
                </a:cxn>
                <a:cxn ang="0">
                  <a:pos x="77" y="83"/>
                </a:cxn>
                <a:cxn ang="0">
                  <a:pos x="72" y="80"/>
                </a:cxn>
                <a:cxn ang="0">
                  <a:pos x="67" y="78"/>
                </a:cxn>
                <a:cxn ang="0">
                  <a:pos x="62" y="78"/>
                </a:cxn>
                <a:cxn ang="0">
                  <a:pos x="58" y="77"/>
                </a:cxn>
                <a:cxn ang="0">
                  <a:pos x="54" y="75"/>
                </a:cxn>
                <a:cxn ang="0">
                  <a:pos x="48" y="69"/>
                </a:cxn>
                <a:cxn ang="0">
                  <a:pos x="48" y="49"/>
                </a:cxn>
                <a:cxn ang="0">
                  <a:pos x="18" y="49"/>
                </a:cxn>
                <a:cxn ang="0">
                  <a:pos x="11" y="46"/>
                </a:cxn>
                <a:cxn ang="0">
                  <a:pos x="8" y="43"/>
                </a:cxn>
                <a:cxn ang="0">
                  <a:pos x="3" y="30"/>
                </a:cxn>
                <a:cxn ang="0">
                  <a:pos x="0" y="19"/>
                </a:cxn>
                <a:cxn ang="0">
                  <a:pos x="3" y="6"/>
                </a:cxn>
                <a:cxn ang="0">
                  <a:pos x="8" y="1"/>
                </a:cxn>
                <a:cxn ang="0">
                  <a:pos x="13" y="0"/>
                </a:cxn>
              </a:cxnLst>
              <a:rect l="0" t="0" r="r" b="b"/>
              <a:pathLst>
                <a:path w="106" h="93">
                  <a:moveTo>
                    <a:pt x="13" y="0"/>
                  </a:moveTo>
                  <a:lnTo>
                    <a:pt x="22" y="0"/>
                  </a:lnTo>
                  <a:lnTo>
                    <a:pt x="27" y="3"/>
                  </a:lnTo>
                  <a:lnTo>
                    <a:pt x="34" y="13"/>
                  </a:lnTo>
                  <a:lnTo>
                    <a:pt x="34" y="17"/>
                  </a:lnTo>
                  <a:lnTo>
                    <a:pt x="32" y="21"/>
                  </a:lnTo>
                  <a:lnTo>
                    <a:pt x="32" y="22"/>
                  </a:lnTo>
                  <a:lnTo>
                    <a:pt x="62" y="22"/>
                  </a:lnTo>
                  <a:lnTo>
                    <a:pt x="69" y="24"/>
                  </a:lnTo>
                  <a:lnTo>
                    <a:pt x="72" y="25"/>
                  </a:lnTo>
                  <a:lnTo>
                    <a:pt x="75" y="30"/>
                  </a:lnTo>
                  <a:lnTo>
                    <a:pt x="77" y="35"/>
                  </a:lnTo>
                  <a:lnTo>
                    <a:pt x="77" y="53"/>
                  </a:lnTo>
                  <a:lnTo>
                    <a:pt x="83" y="54"/>
                  </a:lnTo>
                  <a:lnTo>
                    <a:pt x="101" y="67"/>
                  </a:lnTo>
                  <a:lnTo>
                    <a:pt x="104" y="72"/>
                  </a:lnTo>
                  <a:lnTo>
                    <a:pt x="106" y="77"/>
                  </a:lnTo>
                  <a:lnTo>
                    <a:pt x="104" y="82"/>
                  </a:lnTo>
                  <a:lnTo>
                    <a:pt x="103" y="85"/>
                  </a:lnTo>
                  <a:lnTo>
                    <a:pt x="98" y="90"/>
                  </a:lnTo>
                  <a:lnTo>
                    <a:pt x="94" y="91"/>
                  </a:lnTo>
                  <a:lnTo>
                    <a:pt x="90" y="93"/>
                  </a:lnTo>
                  <a:lnTo>
                    <a:pt x="85" y="91"/>
                  </a:lnTo>
                  <a:lnTo>
                    <a:pt x="80" y="88"/>
                  </a:lnTo>
                  <a:lnTo>
                    <a:pt x="77" y="83"/>
                  </a:lnTo>
                  <a:lnTo>
                    <a:pt x="72" y="80"/>
                  </a:lnTo>
                  <a:lnTo>
                    <a:pt x="67" y="78"/>
                  </a:lnTo>
                  <a:lnTo>
                    <a:pt x="62" y="78"/>
                  </a:lnTo>
                  <a:lnTo>
                    <a:pt x="58" y="77"/>
                  </a:lnTo>
                  <a:lnTo>
                    <a:pt x="54" y="75"/>
                  </a:lnTo>
                  <a:lnTo>
                    <a:pt x="48" y="69"/>
                  </a:lnTo>
                  <a:lnTo>
                    <a:pt x="48" y="49"/>
                  </a:lnTo>
                  <a:lnTo>
                    <a:pt x="18" y="49"/>
                  </a:lnTo>
                  <a:lnTo>
                    <a:pt x="11" y="46"/>
                  </a:lnTo>
                  <a:lnTo>
                    <a:pt x="8" y="43"/>
                  </a:lnTo>
                  <a:lnTo>
                    <a:pt x="3" y="30"/>
                  </a:lnTo>
                  <a:lnTo>
                    <a:pt x="0" y="19"/>
                  </a:lnTo>
                  <a:lnTo>
                    <a:pt x="3" y="6"/>
                  </a:lnTo>
                  <a:lnTo>
                    <a:pt x="8"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1" name="Freeform 1079"/>
            <p:cNvSpPr>
              <a:spLocks noEditPoints="1"/>
            </p:cNvSpPr>
            <p:nvPr/>
          </p:nvSpPr>
          <p:spPr bwMode="auto">
            <a:xfrm>
              <a:off x="1393" y="896"/>
              <a:ext cx="141" cy="225"/>
            </a:xfrm>
            <a:custGeom>
              <a:avLst/>
              <a:gdLst/>
              <a:ahLst/>
              <a:cxnLst>
                <a:cxn ang="0">
                  <a:pos x="101" y="66"/>
                </a:cxn>
                <a:cxn ang="0">
                  <a:pos x="93" y="69"/>
                </a:cxn>
                <a:cxn ang="0">
                  <a:pos x="74" y="84"/>
                </a:cxn>
                <a:cxn ang="0">
                  <a:pos x="58" y="102"/>
                </a:cxn>
                <a:cxn ang="0">
                  <a:pos x="43" y="122"/>
                </a:cxn>
                <a:cxn ang="0">
                  <a:pos x="33" y="140"/>
                </a:cxn>
                <a:cxn ang="0">
                  <a:pos x="30" y="150"/>
                </a:cxn>
                <a:cxn ang="0">
                  <a:pos x="25" y="161"/>
                </a:cxn>
                <a:cxn ang="0">
                  <a:pos x="25" y="172"/>
                </a:cxn>
                <a:cxn ang="0">
                  <a:pos x="27" y="182"/>
                </a:cxn>
                <a:cxn ang="0">
                  <a:pos x="35" y="190"/>
                </a:cxn>
                <a:cxn ang="0">
                  <a:pos x="46" y="195"/>
                </a:cxn>
                <a:cxn ang="0">
                  <a:pos x="59" y="198"/>
                </a:cxn>
                <a:cxn ang="0">
                  <a:pos x="72" y="196"/>
                </a:cxn>
                <a:cxn ang="0">
                  <a:pos x="82" y="190"/>
                </a:cxn>
                <a:cxn ang="0">
                  <a:pos x="93" y="172"/>
                </a:cxn>
                <a:cxn ang="0">
                  <a:pos x="98" y="151"/>
                </a:cxn>
                <a:cxn ang="0">
                  <a:pos x="99" y="130"/>
                </a:cxn>
                <a:cxn ang="0">
                  <a:pos x="101" y="108"/>
                </a:cxn>
                <a:cxn ang="0">
                  <a:pos x="101" y="66"/>
                </a:cxn>
                <a:cxn ang="0">
                  <a:pos x="122" y="0"/>
                </a:cxn>
                <a:cxn ang="0">
                  <a:pos x="130" y="0"/>
                </a:cxn>
                <a:cxn ang="0">
                  <a:pos x="133" y="2"/>
                </a:cxn>
                <a:cxn ang="0">
                  <a:pos x="139" y="9"/>
                </a:cxn>
                <a:cxn ang="0">
                  <a:pos x="141" y="12"/>
                </a:cxn>
                <a:cxn ang="0">
                  <a:pos x="138" y="21"/>
                </a:cxn>
                <a:cxn ang="0">
                  <a:pos x="133" y="33"/>
                </a:cxn>
                <a:cxn ang="0">
                  <a:pos x="130" y="47"/>
                </a:cxn>
                <a:cxn ang="0">
                  <a:pos x="130" y="74"/>
                </a:cxn>
                <a:cxn ang="0">
                  <a:pos x="128" y="111"/>
                </a:cxn>
                <a:cxn ang="0">
                  <a:pos x="125" y="148"/>
                </a:cxn>
                <a:cxn ang="0">
                  <a:pos x="122" y="169"/>
                </a:cxn>
                <a:cxn ang="0">
                  <a:pos x="115" y="188"/>
                </a:cxn>
                <a:cxn ang="0">
                  <a:pos x="106" y="204"/>
                </a:cxn>
                <a:cxn ang="0">
                  <a:pos x="91" y="217"/>
                </a:cxn>
                <a:cxn ang="0">
                  <a:pos x="75" y="223"/>
                </a:cxn>
                <a:cxn ang="0">
                  <a:pos x="53" y="225"/>
                </a:cxn>
                <a:cxn ang="0">
                  <a:pos x="30" y="220"/>
                </a:cxn>
                <a:cxn ang="0">
                  <a:pos x="16" y="211"/>
                </a:cxn>
                <a:cxn ang="0">
                  <a:pos x="5" y="198"/>
                </a:cxn>
                <a:cxn ang="0">
                  <a:pos x="0" y="182"/>
                </a:cxn>
                <a:cxn ang="0">
                  <a:pos x="0" y="166"/>
                </a:cxn>
                <a:cxn ang="0">
                  <a:pos x="3" y="146"/>
                </a:cxn>
                <a:cxn ang="0">
                  <a:pos x="9" y="127"/>
                </a:cxn>
                <a:cxn ang="0">
                  <a:pos x="32" y="89"/>
                </a:cxn>
                <a:cxn ang="0">
                  <a:pos x="46" y="73"/>
                </a:cxn>
                <a:cxn ang="0">
                  <a:pos x="62" y="57"/>
                </a:cxn>
                <a:cxn ang="0">
                  <a:pos x="78" y="45"/>
                </a:cxn>
                <a:cxn ang="0">
                  <a:pos x="96" y="37"/>
                </a:cxn>
                <a:cxn ang="0">
                  <a:pos x="102" y="36"/>
                </a:cxn>
                <a:cxn ang="0">
                  <a:pos x="106" y="25"/>
                </a:cxn>
                <a:cxn ang="0">
                  <a:pos x="114" y="7"/>
                </a:cxn>
                <a:cxn ang="0">
                  <a:pos x="117" y="4"/>
                </a:cxn>
                <a:cxn ang="0">
                  <a:pos x="122" y="0"/>
                </a:cxn>
              </a:cxnLst>
              <a:rect l="0" t="0" r="r" b="b"/>
              <a:pathLst>
                <a:path w="141" h="225">
                  <a:moveTo>
                    <a:pt x="101" y="66"/>
                  </a:moveTo>
                  <a:lnTo>
                    <a:pt x="93" y="69"/>
                  </a:lnTo>
                  <a:lnTo>
                    <a:pt x="74" y="84"/>
                  </a:lnTo>
                  <a:lnTo>
                    <a:pt x="58" y="102"/>
                  </a:lnTo>
                  <a:lnTo>
                    <a:pt x="43" y="122"/>
                  </a:lnTo>
                  <a:lnTo>
                    <a:pt x="33" y="140"/>
                  </a:lnTo>
                  <a:lnTo>
                    <a:pt x="30" y="150"/>
                  </a:lnTo>
                  <a:lnTo>
                    <a:pt x="25" y="161"/>
                  </a:lnTo>
                  <a:lnTo>
                    <a:pt x="25" y="172"/>
                  </a:lnTo>
                  <a:lnTo>
                    <a:pt x="27" y="182"/>
                  </a:lnTo>
                  <a:lnTo>
                    <a:pt x="35" y="190"/>
                  </a:lnTo>
                  <a:lnTo>
                    <a:pt x="46" y="195"/>
                  </a:lnTo>
                  <a:lnTo>
                    <a:pt x="59" y="198"/>
                  </a:lnTo>
                  <a:lnTo>
                    <a:pt x="72" y="196"/>
                  </a:lnTo>
                  <a:lnTo>
                    <a:pt x="82" y="190"/>
                  </a:lnTo>
                  <a:lnTo>
                    <a:pt x="93" y="172"/>
                  </a:lnTo>
                  <a:lnTo>
                    <a:pt x="98" y="151"/>
                  </a:lnTo>
                  <a:lnTo>
                    <a:pt x="99" y="130"/>
                  </a:lnTo>
                  <a:lnTo>
                    <a:pt x="101" y="108"/>
                  </a:lnTo>
                  <a:lnTo>
                    <a:pt x="101" y="66"/>
                  </a:lnTo>
                  <a:close/>
                  <a:moveTo>
                    <a:pt x="122" y="0"/>
                  </a:moveTo>
                  <a:lnTo>
                    <a:pt x="130" y="0"/>
                  </a:lnTo>
                  <a:lnTo>
                    <a:pt x="133" y="2"/>
                  </a:lnTo>
                  <a:lnTo>
                    <a:pt x="139" y="9"/>
                  </a:lnTo>
                  <a:lnTo>
                    <a:pt x="141" y="12"/>
                  </a:lnTo>
                  <a:lnTo>
                    <a:pt x="138" y="21"/>
                  </a:lnTo>
                  <a:lnTo>
                    <a:pt x="133" y="33"/>
                  </a:lnTo>
                  <a:lnTo>
                    <a:pt x="130" y="47"/>
                  </a:lnTo>
                  <a:lnTo>
                    <a:pt x="130" y="74"/>
                  </a:lnTo>
                  <a:lnTo>
                    <a:pt x="128" y="111"/>
                  </a:lnTo>
                  <a:lnTo>
                    <a:pt x="125" y="148"/>
                  </a:lnTo>
                  <a:lnTo>
                    <a:pt x="122" y="169"/>
                  </a:lnTo>
                  <a:lnTo>
                    <a:pt x="115" y="188"/>
                  </a:lnTo>
                  <a:lnTo>
                    <a:pt x="106" y="204"/>
                  </a:lnTo>
                  <a:lnTo>
                    <a:pt x="91" y="217"/>
                  </a:lnTo>
                  <a:lnTo>
                    <a:pt x="75" y="223"/>
                  </a:lnTo>
                  <a:lnTo>
                    <a:pt x="53" y="225"/>
                  </a:lnTo>
                  <a:lnTo>
                    <a:pt x="30" y="220"/>
                  </a:lnTo>
                  <a:lnTo>
                    <a:pt x="16" y="211"/>
                  </a:lnTo>
                  <a:lnTo>
                    <a:pt x="5" y="198"/>
                  </a:lnTo>
                  <a:lnTo>
                    <a:pt x="0" y="182"/>
                  </a:lnTo>
                  <a:lnTo>
                    <a:pt x="0" y="166"/>
                  </a:lnTo>
                  <a:lnTo>
                    <a:pt x="3" y="146"/>
                  </a:lnTo>
                  <a:lnTo>
                    <a:pt x="9" y="127"/>
                  </a:lnTo>
                  <a:lnTo>
                    <a:pt x="32" y="89"/>
                  </a:lnTo>
                  <a:lnTo>
                    <a:pt x="46" y="73"/>
                  </a:lnTo>
                  <a:lnTo>
                    <a:pt x="62" y="57"/>
                  </a:lnTo>
                  <a:lnTo>
                    <a:pt x="78" y="45"/>
                  </a:lnTo>
                  <a:lnTo>
                    <a:pt x="96" y="37"/>
                  </a:lnTo>
                  <a:lnTo>
                    <a:pt x="102" y="36"/>
                  </a:lnTo>
                  <a:lnTo>
                    <a:pt x="106" y="25"/>
                  </a:lnTo>
                  <a:lnTo>
                    <a:pt x="114" y="7"/>
                  </a:lnTo>
                  <a:lnTo>
                    <a:pt x="117" y="4"/>
                  </a:lnTo>
                  <a:lnTo>
                    <a:pt x="1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2" name="Freeform 1080"/>
            <p:cNvSpPr>
              <a:spLocks noEditPoints="1"/>
            </p:cNvSpPr>
            <p:nvPr/>
          </p:nvSpPr>
          <p:spPr bwMode="auto">
            <a:xfrm>
              <a:off x="1588" y="896"/>
              <a:ext cx="119" cy="134"/>
            </a:xfrm>
            <a:custGeom>
              <a:avLst/>
              <a:gdLst/>
              <a:ahLst/>
              <a:cxnLst>
                <a:cxn ang="0">
                  <a:pos x="55" y="50"/>
                </a:cxn>
                <a:cxn ang="0">
                  <a:pos x="53" y="57"/>
                </a:cxn>
                <a:cxn ang="0">
                  <a:pos x="49" y="71"/>
                </a:cxn>
                <a:cxn ang="0">
                  <a:pos x="44" y="82"/>
                </a:cxn>
                <a:cxn ang="0">
                  <a:pos x="39" y="98"/>
                </a:cxn>
                <a:cxn ang="0">
                  <a:pos x="36" y="106"/>
                </a:cxn>
                <a:cxn ang="0">
                  <a:pos x="41" y="106"/>
                </a:cxn>
                <a:cxn ang="0">
                  <a:pos x="60" y="102"/>
                </a:cxn>
                <a:cxn ang="0">
                  <a:pos x="77" y="93"/>
                </a:cxn>
                <a:cxn ang="0">
                  <a:pos x="84" y="89"/>
                </a:cxn>
                <a:cxn ang="0">
                  <a:pos x="77" y="82"/>
                </a:cxn>
                <a:cxn ang="0">
                  <a:pos x="63" y="63"/>
                </a:cxn>
                <a:cxn ang="0">
                  <a:pos x="55" y="50"/>
                </a:cxn>
                <a:cxn ang="0">
                  <a:pos x="45" y="0"/>
                </a:cxn>
                <a:cxn ang="0">
                  <a:pos x="50" y="0"/>
                </a:cxn>
                <a:cxn ang="0">
                  <a:pos x="53" y="2"/>
                </a:cxn>
                <a:cxn ang="0">
                  <a:pos x="58" y="4"/>
                </a:cxn>
                <a:cxn ang="0">
                  <a:pos x="61" y="7"/>
                </a:cxn>
                <a:cxn ang="0">
                  <a:pos x="74" y="26"/>
                </a:cxn>
                <a:cxn ang="0">
                  <a:pos x="85" y="45"/>
                </a:cxn>
                <a:cxn ang="0">
                  <a:pos x="98" y="63"/>
                </a:cxn>
                <a:cxn ang="0">
                  <a:pos x="114" y="81"/>
                </a:cxn>
                <a:cxn ang="0">
                  <a:pos x="117" y="84"/>
                </a:cxn>
                <a:cxn ang="0">
                  <a:pos x="119" y="89"/>
                </a:cxn>
                <a:cxn ang="0">
                  <a:pos x="119" y="92"/>
                </a:cxn>
                <a:cxn ang="0">
                  <a:pos x="117" y="97"/>
                </a:cxn>
                <a:cxn ang="0">
                  <a:pos x="114" y="100"/>
                </a:cxn>
                <a:cxn ang="0">
                  <a:pos x="92" y="118"/>
                </a:cxn>
                <a:cxn ang="0">
                  <a:pos x="66" y="129"/>
                </a:cxn>
                <a:cxn ang="0">
                  <a:pos x="41" y="134"/>
                </a:cxn>
                <a:cxn ang="0">
                  <a:pos x="10" y="132"/>
                </a:cxn>
                <a:cxn ang="0">
                  <a:pos x="5" y="130"/>
                </a:cxn>
                <a:cxn ang="0">
                  <a:pos x="0" y="121"/>
                </a:cxn>
                <a:cxn ang="0">
                  <a:pos x="0" y="116"/>
                </a:cxn>
                <a:cxn ang="0">
                  <a:pos x="2" y="111"/>
                </a:cxn>
                <a:cxn ang="0">
                  <a:pos x="4" y="108"/>
                </a:cxn>
                <a:cxn ang="0">
                  <a:pos x="10" y="97"/>
                </a:cxn>
                <a:cxn ang="0">
                  <a:pos x="15" y="81"/>
                </a:cxn>
                <a:cxn ang="0">
                  <a:pos x="20" y="66"/>
                </a:cxn>
                <a:cxn ang="0">
                  <a:pos x="23" y="53"/>
                </a:cxn>
                <a:cxn ang="0">
                  <a:pos x="26" y="42"/>
                </a:cxn>
                <a:cxn ang="0">
                  <a:pos x="31" y="28"/>
                </a:cxn>
                <a:cxn ang="0">
                  <a:pos x="32" y="25"/>
                </a:cxn>
                <a:cxn ang="0">
                  <a:pos x="36" y="21"/>
                </a:cxn>
                <a:cxn ang="0">
                  <a:pos x="37" y="21"/>
                </a:cxn>
                <a:cxn ang="0">
                  <a:pos x="34" y="12"/>
                </a:cxn>
                <a:cxn ang="0">
                  <a:pos x="36" y="9"/>
                </a:cxn>
                <a:cxn ang="0">
                  <a:pos x="42" y="2"/>
                </a:cxn>
                <a:cxn ang="0">
                  <a:pos x="45" y="0"/>
                </a:cxn>
              </a:cxnLst>
              <a:rect l="0" t="0" r="r" b="b"/>
              <a:pathLst>
                <a:path w="119" h="134">
                  <a:moveTo>
                    <a:pt x="55" y="50"/>
                  </a:moveTo>
                  <a:lnTo>
                    <a:pt x="53" y="57"/>
                  </a:lnTo>
                  <a:lnTo>
                    <a:pt x="49" y="71"/>
                  </a:lnTo>
                  <a:lnTo>
                    <a:pt x="44" y="82"/>
                  </a:lnTo>
                  <a:lnTo>
                    <a:pt x="39" y="98"/>
                  </a:lnTo>
                  <a:lnTo>
                    <a:pt x="36" y="106"/>
                  </a:lnTo>
                  <a:lnTo>
                    <a:pt x="41" y="106"/>
                  </a:lnTo>
                  <a:lnTo>
                    <a:pt x="60" y="102"/>
                  </a:lnTo>
                  <a:lnTo>
                    <a:pt x="77" y="93"/>
                  </a:lnTo>
                  <a:lnTo>
                    <a:pt x="84" y="89"/>
                  </a:lnTo>
                  <a:lnTo>
                    <a:pt x="77" y="82"/>
                  </a:lnTo>
                  <a:lnTo>
                    <a:pt x="63" y="63"/>
                  </a:lnTo>
                  <a:lnTo>
                    <a:pt x="55" y="50"/>
                  </a:lnTo>
                  <a:close/>
                  <a:moveTo>
                    <a:pt x="45" y="0"/>
                  </a:moveTo>
                  <a:lnTo>
                    <a:pt x="50" y="0"/>
                  </a:lnTo>
                  <a:lnTo>
                    <a:pt x="53" y="2"/>
                  </a:lnTo>
                  <a:lnTo>
                    <a:pt x="58" y="4"/>
                  </a:lnTo>
                  <a:lnTo>
                    <a:pt x="61" y="7"/>
                  </a:lnTo>
                  <a:lnTo>
                    <a:pt x="74" y="26"/>
                  </a:lnTo>
                  <a:lnTo>
                    <a:pt x="85" y="45"/>
                  </a:lnTo>
                  <a:lnTo>
                    <a:pt x="98" y="63"/>
                  </a:lnTo>
                  <a:lnTo>
                    <a:pt x="114" y="81"/>
                  </a:lnTo>
                  <a:lnTo>
                    <a:pt x="117" y="84"/>
                  </a:lnTo>
                  <a:lnTo>
                    <a:pt x="119" y="89"/>
                  </a:lnTo>
                  <a:lnTo>
                    <a:pt x="119" y="92"/>
                  </a:lnTo>
                  <a:lnTo>
                    <a:pt x="117" y="97"/>
                  </a:lnTo>
                  <a:lnTo>
                    <a:pt x="114" y="100"/>
                  </a:lnTo>
                  <a:lnTo>
                    <a:pt x="92" y="118"/>
                  </a:lnTo>
                  <a:lnTo>
                    <a:pt x="66" y="129"/>
                  </a:lnTo>
                  <a:lnTo>
                    <a:pt x="41" y="134"/>
                  </a:lnTo>
                  <a:lnTo>
                    <a:pt x="10" y="132"/>
                  </a:lnTo>
                  <a:lnTo>
                    <a:pt x="5" y="130"/>
                  </a:lnTo>
                  <a:lnTo>
                    <a:pt x="0" y="121"/>
                  </a:lnTo>
                  <a:lnTo>
                    <a:pt x="0" y="116"/>
                  </a:lnTo>
                  <a:lnTo>
                    <a:pt x="2" y="111"/>
                  </a:lnTo>
                  <a:lnTo>
                    <a:pt x="4" y="108"/>
                  </a:lnTo>
                  <a:lnTo>
                    <a:pt x="10" y="97"/>
                  </a:lnTo>
                  <a:lnTo>
                    <a:pt x="15" y="81"/>
                  </a:lnTo>
                  <a:lnTo>
                    <a:pt x="20" y="66"/>
                  </a:lnTo>
                  <a:lnTo>
                    <a:pt x="23" y="53"/>
                  </a:lnTo>
                  <a:lnTo>
                    <a:pt x="26" y="42"/>
                  </a:lnTo>
                  <a:lnTo>
                    <a:pt x="31" y="28"/>
                  </a:lnTo>
                  <a:lnTo>
                    <a:pt x="32" y="25"/>
                  </a:lnTo>
                  <a:lnTo>
                    <a:pt x="36" y="21"/>
                  </a:lnTo>
                  <a:lnTo>
                    <a:pt x="37" y="21"/>
                  </a:lnTo>
                  <a:lnTo>
                    <a:pt x="34" y="12"/>
                  </a:lnTo>
                  <a:lnTo>
                    <a:pt x="36" y="9"/>
                  </a:lnTo>
                  <a:lnTo>
                    <a:pt x="42" y="2"/>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3" name="Freeform 1081"/>
            <p:cNvSpPr>
              <a:spLocks noEditPoints="1"/>
            </p:cNvSpPr>
            <p:nvPr/>
          </p:nvSpPr>
          <p:spPr bwMode="auto">
            <a:xfrm>
              <a:off x="2741" y="1022"/>
              <a:ext cx="751" cy="477"/>
            </a:xfrm>
            <a:custGeom>
              <a:avLst/>
              <a:gdLst/>
              <a:ahLst/>
              <a:cxnLst>
                <a:cxn ang="0">
                  <a:pos x="230" y="25"/>
                </a:cxn>
                <a:cxn ang="0">
                  <a:pos x="464" y="4"/>
                </a:cxn>
                <a:cxn ang="0">
                  <a:pos x="632" y="62"/>
                </a:cxn>
                <a:cxn ang="0">
                  <a:pos x="698" y="104"/>
                </a:cxn>
                <a:cxn ang="0">
                  <a:pos x="743" y="157"/>
                </a:cxn>
                <a:cxn ang="0">
                  <a:pos x="744" y="235"/>
                </a:cxn>
                <a:cxn ang="0">
                  <a:pos x="712" y="299"/>
                </a:cxn>
                <a:cxn ang="0">
                  <a:pos x="672" y="301"/>
                </a:cxn>
                <a:cxn ang="0">
                  <a:pos x="627" y="271"/>
                </a:cxn>
                <a:cxn ang="0">
                  <a:pos x="555" y="229"/>
                </a:cxn>
                <a:cxn ang="0">
                  <a:pos x="576" y="274"/>
                </a:cxn>
                <a:cxn ang="0">
                  <a:pos x="597" y="360"/>
                </a:cxn>
                <a:cxn ang="0">
                  <a:pos x="586" y="413"/>
                </a:cxn>
                <a:cxn ang="0">
                  <a:pos x="539" y="429"/>
                </a:cxn>
                <a:cxn ang="0">
                  <a:pos x="510" y="399"/>
                </a:cxn>
                <a:cxn ang="0">
                  <a:pos x="494" y="349"/>
                </a:cxn>
                <a:cxn ang="0">
                  <a:pos x="472" y="306"/>
                </a:cxn>
                <a:cxn ang="0">
                  <a:pos x="424" y="299"/>
                </a:cxn>
                <a:cxn ang="0">
                  <a:pos x="420" y="381"/>
                </a:cxn>
                <a:cxn ang="0">
                  <a:pos x="401" y="423"/>
                </a:cxn>
                <a:cxn ang="0">
                  <a:pos x="363" y="426"/>
                </a:cxn>
                <a:cxn ang="0">
                  <a:pos x="351" y="381"/>
                </a:cxn>
                <a:cxn ang="0">
                  <a:pos x="355" y="283"/>
                </a:cxn>
                <a:cxn ang="0">
                  <a:pos x="303" y="288"/>
                </a:cxn>
                <a:cxn ang="0">
                  <a:pos x="275" y="333"/>
                </a:cxn>
                <a:cxn ang="0">
                  <a:pos x="265" y="410"/>
                </a:cxn>
                <a:cxn ang="0">
                  <a:pos x="234" y="460"/>
                </a:cxn>
                <a:cxn ang="0">
                  <a:pos x="188" y="476"/>
                </a:cxn>
                <a:cxn ang="0">
                  <a:pos x="165" y="441"/>
                </a:cxn>
                <a:cxn ang="0">
                  <a:pos x="157" y="380"/>
                </a:cxn>
                <a:cxn ang="0">
                  <a:pos x="154" y="314"/>
                </a:cxn>
                <a:cxn ang="0">
                  <a:pos x="145" y="271"/>
                </a:cxn>
                <a:cxn ang="0">
                  <a:pos x="87" y="359"/>
                </a:cxn>
                <a:cxn ang="0">
                  <a:pos x="42" y="372"/>
                </a:cxn>
                <a:cxn ang="0">
                  <a:pos x="12" y="330"/>
                </a:cxn>
                <a:cxn ang="0">
                  <a:pos x="0" y="258"/>
                </a:cxn>
                <a:cxn ang="0">
                  <a:pos x="12" y="178"/>
                </a:cxn>
                <a:cxn ang="0">
                  <a:pos x="48" y="110"/>
                </a:cxn>
                <a:cxn ang="0">
                  <a:pos x="132" y="62"/>
                </a:cxn>
                <a:cxn ang="0">
                  <a:pos x="226" y="38"/>
                </a:cxn>
                <a:cxn ang="0">
                  <a:pos x="231" y="25"/>
                </a:cxn>
                <a:cxn ang="0">
                  <a:pos x="345" y="8"/>
                </a:cxn>
              </a:cxnLst>
              <a:rect l="0" t="0" r="r" b="b"/>
              <a:pathLst>
                <a:path w="751" h="477">
                  <a:moveTo>
                    <a:pt x="207" y="20"/>
                  </a:moveTo>
                  <a:lnTo>
                    <a:pt x="231" y="25"/>
                  </a:lnTo>
                  <a:lnTo>
                    <a:pt x="230" y="25"/>
                  </a:lnTo>
                  <a:lnTo>
                    <a:pt x="207" y="20"/>
                  </a:lnTo>
                  <a:close/>
                  <a:moveTo>
                    <a:pt x="403" y="0"/>
                  </a:moveTo>
                  <a:lnTo>
                    <a:pt x="464" y="4"/>
                  </a:lnTo>
                  <a:lnTo>
                    <a:pt x="523" y="17"/>
                  </a:lnTo>
                  <a:lnTo>
                    <a:pt x="579" y="38"/>
                  </a:lnTo>
                  <a:lnTo>
                    <a:pt x="632" y="62"/>
                  </a:lnTo>
                  <a:lnTo>
                    <a:pt x="656" y="77"/>
                  </a:lnTo>
                  <a:lnTo>
                    <a:pt x="679" y="89"/>
                  </a:lnTo>
                  <a:lnTo>
                    <a:pt x="698" y="104"/>
                  </a:lnTo>
                  <a:lnTo>
                    <a:pt x="717" y="120"/>
                  </a:lnTo>
                  <a:lnTo>
                    <a:pt x="732" y="137"/>
                  </a:lnTo>
                  <a:lnTo>
                    <a:pt x="743" y="157"/>
                  </a:lnTo>
                  <a:lnTo>
                    <a:pt x="749" y="179"/>
                  </a:lnTo>
                  <a:lnTo>
                    <a:pt x="751" y="205"/>
                  </a:lnTo>
                  <a:lnTo>
                    <a:pt x="744" y="235"/>
                  </a:lnTo>
                  <a:lnTo>
                    <a:pt x="735" y="266"/>
                  </a:lnTo>
                  <a:lnTo>
                    <a:pt x="724" y="287"/>
                  </a:lnTo>
                  <a:lnTo>
                    <a:pt x="712" y="299"/>
                  </a:lnTo>
                  <a:lnTo>
                    <a:pt x="699" y="306"/>
                  </a:lnTo>
                  <a:lnTo>
                    <a:pt x="687" y="306"/>
                  </a:lnTo>
                  <a:lnTo>
                    <a:pt x="672" y="301"/>
                  </a:lnTo>
                  <a:lnTo>
                    <a:pt x="658" y="293"/>
                  </a:lnTo>
                  <a:lnTo>
                    <a:pt x="643" y="282"/>
                  </a:lnTo>
                  <a:lnTo>
                    <a:pt x="627" y="271"/>
                  </a:lnTo>
                  <a:lnTo>
                    <a:pt x="592" y="245"/>
                  </a:lnTo>
                  <a:lnTo>
                    <a:pt x="574" y="235"/>
                  </a:lnTo>
                  <a:lnTo>
                    <a:pt x="555" y="229"/>
                  </a:lnTo>
                  <a:lnTo>
                    <a:pt x="562" y="240"/>
                  </a:lnTo>
                  <a:lnTo>
                    <a:pt x="568" y="255"/>
                  </a:lnTo>
                  <a:lnTo>
                    <a:pt x="576" y="274"/>
                  </a:lnTo>
                  <a:lnTo>
                    <a:pt x="589" y="315"/>
                  </a:lnTo>
                  <a:lnTo>
                    <a:pt x="594" y="338"/>
                  </a:lnTo>
                  <a:lnTo>
                    <a:pt x="597" y="360"/>
                  </a:lnTo>
                  <a:lnTo>
                    <a:pt x="597" y="381"/>
                  </a:lnTo>
                  <a:lnTo>
                    <a:pt x="594" y="399"/>
                  </a:lnTo>
                  <a:lnTo>
                    <a:pt x="586" y="413"/>
                  </a:lnTo>
                  <a:lnTo>
                    <a:pt x="573" y="425"/>
                  </a:lnTo>
                  <a:lnTo>
                    <a:pt x="555" y="431"/>
                  </a:lnTo>
                  <a:lnTo>
                    <a:pt x="539" y="429"/>
                  </a:lnTo>
                  <a:lnTo>
                    <a:pt x="528" y="423"/>
                  </a:lnTo>
                  <a:lnTo>
                    <a:pt x="518" y="413"/>
                  </a:lnTo>
                  <a:lnTo>
                    <a:pt x="510" y="399"/>
                  </a:lnTo>
                  <a:lnTo>
                    <a:pt x="505" y="383"/>
                  </a:lnTo>
                  <a:lnTo>
                    <a:pt x="499" y="367"/>
                  </a:lnTo>
                  <a:lnTo>
                    <a:pt x="494" y="349"/>
                  </a:lnTo>
                  <a:lnTo>
                    <a:pt x="489" y="333"/>
                  </a:lnTo>
                  <a:lnTo>
                    <a:pt x="481" y="319"/>
                  </a:lnTo>
                  <a:lnTo>
                    <a:pt x="472" y="306"/>
                  </a:lnTo>
                  <a:lnTo>
                    <a:pt x="459" y="299"/>
                  </a:lnTo>
                  <a:lnTo>
                    <a:pt x="444" y="296"/>
                  </a:lnTo>
                  <a:lnTo>
                    <a:pt x="424" y="299"/>
                  </a:lnTo>
                  <a:lnTo>
                    <a:pt x="424" y="344"/>
                  </a:lnTo>
                  <a:lnTo>
                    <a:pt x="422" y="362"/>
                  </a:lnTo>
                  <a:lnTo>
                    <a:pt x="420" y="381"/>
                  </a:lnTo>
                  <a:lnTo>
                    <a:pt x="416" y="397"/>
                  </a:lnTo>
                  <a:lnTo>
                    <a:pt x="409" y="412"/>
                  </a:lnTo>
                  <a:lnTo>
                    <a:pt x="401" y="423"/>
                  </a:lnTo>
                  <a:lnTo>
                    <a:pt x="388" y="429"/>
                  </a:lnTo>
                  <a:lnTo>
                    <a:pt x="374" y="431"/>
                  </a:lnTo>
                  <a:lnTo>
                    <a:pt x="363" y="426"/>
                  </a:lnTo>
                  <a:lnTo>
                    <a:pt x="356" y="415"/>
                  </a:lnTo>
                  <a:lnTo>
                    <a:pt x="353" y="400"/>
                  </a:lnTo>
                  <a:lnTo>
                    <a:pt x="351" y="381"/>
                  </a:lnTo>
                  <a:lnTo>
                    <a:pt x="351" y="341"/>
                  </a:lnTo>
                  <a:lnTo>
                    <a:pt x="355" y="299"/>
                  </a:lnTo>
                  <a:lnTo>
                    <a:pt x="355" y="283"/>
                  </a:lnTo>
                  <a:lnTo>
                    <a:pt x="353" y="271"/>
                  </a:lnTo>
                  <a:lnTo>
                    <a:pt x="324" y="277"/>
                  </a:lnTo>
                  <a:lnTo>
                    <a:pt x="303" y="288"/>
                  </a:lnTo>
                  <a:lnTo>
                    <a:pt x="289" y="301"/>
                  </a:lnTo>
                  <a:lnTo>
                    <a:pt x="279" y="317"/>
                  </a:lnTo>
                  <a:lnTo>
                    <a:pt x="275" y="333"/>
                  </a:lnTo>
                  <a:lnTo>
                    <a:pt x="271" y="352"/>
                  </a:lnTo>
                  <a:lnTo>
                    <a:pt x="268" y="391"/>
                  </a:lnTo>
                  <a:lnTo>
                    <a:pt x="265" y="410"/>
                  </a:lnTo>
                  <a:lnTo>
                    <a:pt x="258" y="428"/>
                  </a:lnTo>
                  <a:lnTo>
                    <a:pt x="249" y="445"/>
                  </a:lnTo>
                  <a:lnTo>
                    <a:pt x="234" y="460"/>
                  </a:lnTo>
                  <a:lnTo>
                    <a:pt x="215" y="473"/>
                  </a:lnTo>
                  <a:lnTo>
                    <a:pt x="201" y="477"/>
                  </a:lnTo>
                  <a:lnTo>
                    <a:pt x="188" y="476"/>
                  </a:lnTo>
                  <a:lnTo>
                    <a:pt x="178" y="469"/>
                  </a:lnTo>
                  <a:lnTo>
                    <a:pt x="170" y="457"/>
                  </a:lnTo>
                  <a:lnTo>
                    <a:pt x="165" y="441"/>
                  </a:lnTo>
                  <a:lnTo>
                    <a:pt x="162" y="423"/>
                  </a:lnTo>
                  <a:lnTo>
                    <a:pt x="159" y="402"/>
                  </a:lnTo>
                  <a:lnTo>
                    <a:pt x="157" y="380"/>
                  </a:lnTo>
                  <a:lnTo>
                    <a:pt x="157" y="357"/>
                  </a:lnTo>
                  <a:lnTo>
                    <a:pt x="156" y="335"/>
                  </a:lnTo>
                  <a:lnTo>
                    <a:pt x="154" y="314"/>
                  </a:lnTo>
                  <a:lnTo>
                    <a:pt x="153" y="296"/>
                  </a:lnTo>
                  <a:lnTo>
                    <a:pt x="149" y="282"/>
                  </a:lnTo>
                  <a:lnTo>
                    <a:pt x="145" y="271"/>
                  </a:lnTo>
                  <a:lnTo>
                    <a:pt x="124" y="309"/>
                  </a:lnTo>
                  <a:lnTo>
                    <a:pt x="105" y="340"/>
                  </a:lnTo>
                  <a:lnTo>
                    <a:pt x="87" y="359"/>
                  </a:lnTo>
                  <a:lnTo>
                    <a:pt x="71" y="370"/>
                  </a:lnTo>
                  <a:lnTo>
                    <a:pt x="55" y="373"/>
                  </a:lnTo>
                  <a:lnTo>
                    <a:pt x="42" y="372"/>
                  </a:lnTo>
                  <a:lnTo>
                    <a:pt x="29" y="362"/>
                  </a:lnTo>
                  <a:lnTo>
                    <a:pt x="20" y="348"/>
                  </a:lnTo>
                  <a:lnTo>
                    <a:pt x="12" y="330"/>
                  </a:lnTo>
                  <a:lnTo>
                    <a:pt x="5" y="309"/>
                  </a:lnTo>
                  <a:lnTo>
                    <a:pt x="2" y="285"/>
                  </a:lnTo>
                  <a:lnTo>
                    <a:pt x="0" y="258"/>
                  </a:lnTo>
                  <a:lnTo>
                    <a:pt x="2" y="232"/>
                  </a:lnTo>
                  <a:lnTo>
                    <a:pt x="5" y="205"/>
                  </a:lnTo>
                  <a:lnTo>
                    <a:pt x="12" y="178"/>
                  </a:lnTo>
                  <a:lnTo>
                    <a:pt x="20" y="154"/>
                  </a:lnTo>
                  <a:lnTo>
                    <a:pt x="32" y="131"/>
                  </a:lnTo>
                  <a:lnTo>
                    <a:pt x="48" y="110"/>
                  </a:lnTo>
                  <a:lnTo>
                    <a:pt x="73" y="91"/>
                  </a:lnTo>
                  <a:lnTo>
                    <a:pt x="100" y="75"/>
                  </a:lnTo>
                  <a:lnTo>
                    <a:pt x="132" y="62"/>
                  </a:lnTo>
                  <a:lnTo>
                    <a:pt x="165" y="51"/>
                  </a:lnTo>
                  <a:lnTo>
                    <a:pt x="198" y="43"/>
                  </a:lnTo>
                  <a:lnTo>
                    <a:pt x="226" y="38"/>
                  </a:lnTo>
                  <a:lnTo>
                    <a:pt x="252" y="35"/>
                  </a:lnTo>
                  <a:lnTo>
                    <a:pt x="270" y="33"/>
                  </a:lnTo>
                  <a:lnTo>
                    <a:pt x="231" y="25"/>
                  </a:lnTo>
                  <a:lnTo>
                    <a:pt x="255" y="25"/>
                  </a:lnTo>
                  <a:lnTo>
                    <a:pt x="284" y="20"/>
                  </a:lnTo>
                  <a:lnTo>
                    <a:pt x="345" y="8"/>
                  </a:lnTo>
                  <a:lnTo>
                    <a:pt x="374" y="1"/>
                  </a:lnTo>
                  <a:lnTo>
                    <a:pt x="4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4" name="Freeform 1082"/>
            <p:cNvSpPr>
              <a:spLocks noEditPoints="1"/>
            </p:cNvSpPr>
            <p:nvPr/>
          </p:nvSpPr>
          <p:spPr bwMode="auto">
            <a:xfrm>
              <a:off x="2727" y="1007"/>
              <a:ext cx="778" cy="505"/>
            </a:xfrm>
            <a:custGeom>
              <a:avLst/>
              <a:gdLst/>
              <a:ahLst/>
              <a:cxnLst>
                <a:cxn ang="0">
                  <a:pos x="313" y="47"/>
                </a:cxn>
                <a:cxn ang="0">
                  <a:pos x="284" y="63"/>
                </a:cxn>
                <a:cxn ang="0">
                  <a:pos x="130" y="100"/>
                </a:cxn>
                <a:cxn ang="0">
                  <a:pos x="43" y="186"/>
                </a:cxn>
                <a:cxn ang="0">
                  <a:pos x="29" y="292"/>
                </a:cxn>
                <a:cxn ang="0">
                  <a:pos x="62" y="372"/>
                </a:cxn>
                <a:cxn ang="0">
                  <a:pos x="114" y="338"/>
                </a:cxn>
                <a:cxn ang="0">
                  <a:pos x="146" y="279"/>
                </a:cxn>
                <a:cxn ang="0">
                  <a:pos x="179" y="298"/>
                </a:cxn>
                <a:cxn ang="0">
                  <a:pos x="194" y="457"/>
                </a:cxn>
                <a:cxn ang="0">
                  <a:pos x="234" y="470"/>
                </a:cxn>
                <a:cxn ang="0">
                  <a:pos x="266" y="403"/>
                </a:cxn>
                <a:cxn ang="0">
                  <a:pos x="287" y="318"/>
                </a:cxn>
                <a:cxn ang="0">
                  <a:pos x="364" y="273"/>
                </a:cxn>
                <a:cxn ang="0">
                  <a:pos x="382" y="282"/>
                </a:cxn>
                <a:cxn ang="0">
                  <a:pos x="377" y="383"/>
                </a:cxn>
                <a:cxn ang="0">
                  <a:pos x="394" y="436"/>
                </a:cxn>
                <a:cxn ang="0">
                  <a:pos x="418" y="396"/>
                </a:cxn>
                <a:cxn ang="0">
                  <a:pos x="423" y="314"/>
                </a:cxn>
                <a:cxn ang="0">
                  <a:pos x="457" y="297"/>
                </a:cxn>
                <a:cxn ang="0">
                  <a:pos x="518" y="350"/>
                </a:cxn>
                <a:cxn ang="0">
                  <a:pos x="547" y="423"/>
                </a:cxn>
                <a:cxn ang="0">
                  <a:pos x="590" y="417"/>
                </a:cxn>
                <a:cxn ang="0">
                  <a:pos x="587" y="322"/>
                </a:cxn>
                <a:cxn ang="0">
                  <a:pos x="556" y="242"/>
                </a:cxn>
                <a:cxn ang="0">
                  <a:pos x="574" y="231"/>
                </a:cxn>
                <a:cxn ang="0">
                  <a:pos x="659" y="282"/>
                </a:cxn>
                <a:cxn ang="0">
                  <a:pos x="729" y="290"/>
                </a:cxn>
                <a:cxn ang="0">
                  <a:pos x="750" y="223"/>
                </a:cxn>
                <a:cxn ang="0">
                  <a:pos x="717" y="141"/>
                </a:cxn>
                <a:cxn ang="0">
                  <a:pos x="513" y="40"/>
                </a:cxn>
                <a:cxn ang="0">
                  <a:pos x="450" y="2"/>
                </a:cxn>
                <a:cxn ang="0">
                  <a:pos x="625" y="51"/>
                </a:cxn>
                <a:cxn ang="0">
                  <a:pos x="741" y="125"/>
                </a:cxn>
                <a:cxn ang="0">
                  <a:pos x="776" y="234"/>
                </a:cxn>
                <a:cxn ang="0">
                  <a:pos x="747" y="314"/>
                </a:cxn>
                <a:cxn ang="0">
                  <a:pos x="681" y="329"/>
                </a:cxn>
                <a:cxn ang="0">
                  <a:pos x="611" y="279"/>
                </a:cxn>
                <a:cxn ang="0">
                  <a:pos x="625" y="359"/>
                </a:cxn>
                <a:cxn ang="0">
                  <a:pos x="612" y="440"/>
                </a:cxn>
                <a:cxn ang="0">
                  <a:pos x="543" y="456"/>
                </a:cxn>
                <a:cxn ang="0">
                  <a:pos x="507" y="401"/>
                </a:cxn>
                <a:cxn ang="0">
                  <a:pos x="481" y="338"/>
                </a:cxn>
                <a:cxn ang="0">
                  <a:pos x="450" y="361"/>
                </a:cxn>
                <a:cxn ang="0">
                  <a:pos x="428" y="448"/>
                </a:cxn>
                <a:cxn ang="0">
                  <a:pos x="369" y="452"/>
                </a:cxn>
                <a:cxn ang="0">
                  <a:pos x="349" y="364"/>
                </a:cxn>
                <a:cxn ang="0">
                  <a:pos x="353" y="303"/>
                </a:cxn>
                <a:cxn ang="0">
                  <a:pos x="301" y="351"/>
                </a:cxn>
                <a:cxn ang="0">
                  <a:pos x="285" y="444"/>
                </a:cxn>
                <a:cxn ang="0">
                  <a:pos x="224" y="505"/>
                </a:cxn>
                <a:cxn ang="0">
                  <a:pos x="168" y="467"/>
                </a:cxn>
                <a:cxn ang="0">
                  <a:pos x="155" y="340"/>
                </a:cxn>
                <a:cxn ang="0">
                  <a:pos x="98" y="395"/>
                </a:cxn>
                <a:cxn ang="0">
                  <a:pos x="27" y="380"/>
                </a:cxn>
                <a:cxn ang="0">
                  <a:pos x="0" y="289"/>
                </a:cxn>
                <a:cxn ang="0">
                  <a:pos x="16" y="180"/>
                </a:cxn>
                <a:cxn ang="0">
                  <a:pos x="98" y="84"/>
                </a:cxn>
                <a:cxn ang="0">
                  <a:pos x="210" y="42"/>
                </a:cxn>
                <a:cxn ang="0">
                  <a:pos x="224" y="21"/>
                </a:cxn>
                <a:cxn ang="0">
                  <a:pos x="345" y="11"/>
                </a:cxn>
              </a:cxnLst>
              <a:rect l="0" t="0" r="r" b="b"/>
              <a:pathLst>
                <a:path w="778" h="505">
                  <a:moveTo>
                    <a:pt x="412" y="29"/>
                  </a:moveTo>
                  <a:lnTo>
                    <a:pt x="378" y="32"/>
                  </a:lnTo>
                  <a:lnTo>
                    <a:pt x="346" y="39"/>
                  </a:lnTo>
                  <a:lnTo>
                    <a:pt x="313" y="47"/>
                  </a:lnTo>
                  <a:lnTo>
                    <a:pt x="297" y="50"/>
                  </a:lnTo>
                  <a:lnTo>
                    <a:pt x="297" y="53"/>
                  </a:lnTo>
                  <a:lnTo>
                    <a:pt x="292" y="59"/>
                  </a:lnTo>
                  <a:lnTo>
                    <a:pt x="284" y="63"/>
                  </a:lnTo>
                  <a:lnTo>
                    <a:pt x="245" y="66"/>
                  </a:lnTo>
                  <a:lnTo>
                    <a:pt x="205" y="74"/>
                  </a:lnTo>
                  <a:lnTo>
                    <a:pt x="167" y="85"/>
                  </a:lnTo>
                  <a:lnTo>
                    <a:pt x="130" y="100"/>
                  </a:lnTo>
                  <a:lnTo>
                    <a:pt x="101" y="116"/>
                  </a:lnTo>
                  <a:lnTo>
                    <a:pt x="77" y="135"/>
                  </a:lnTo>
                  <a:lnTo>
                    <a:pt x="58" y="159"/>
                  </a:lnTo>
                  <a:lnTo>
                    <a:pt x="43" y="186"/>
                  </a:lnTo>
                  <a:lnTo>
                    <a:pt x="34" y="218"/>
                  </a:lnTo>
                  <a:lnTo>
                    <a:pt x="30" y="241"/>
                  </a:lnTo>
                  <a:lnTo>
                    <a:pt x="29" y="266"/>
                  </a:lnTo>
                  <a:lnTo>
                    <a:pt x="29" y="292"/>
                  </a:lnTo>
                  <a:lnTo>
                    <a:pt x="32" y="318"/>
                  </a:lnTo>
                  <a:lnTo>
                    <a:pt x="38" y="342"/>
                  </a:lnTo>
                  <a:lnTo>
                    <a:pt x="50" y="363"/>
                  </a:lnTo>
                  <a:lnTo>
                    <a:pt x="62" y="372"/>
                  </a:lnTo>
                  <a:lnTo>
                    <a:pt x="75" y="374"/>
                  </a:lnTo>
                  <a:lnTo>
                    <a:pt x="88" y="366"/>
                  </a:lnTo>
                  <a:lnTo>
                    <a:pt x="101" y="355"/>
                  </a:lnTo>
                  <a:lnTo>
                    <a:pt x="114" y="338"/>
                  </a:lnTo>
                  <a:lnTo>
                    <a:pt x="125" y="321"/>
                  </a:lnTo>
                  <a:lnTo>
                    <a:pt x="135" y="303"/>
                  </a:lnTo>
                  <a:lnTo>
                    <a:pt x="141" y="289"/>
                  </a:lnTo>
                  <a:lnTo>
                    <a:pt x="146" y="279"/>
                  </a:lnTo>
                  <a:lnTo>
                    <a:pt x="152" y="273"/>
                  </a:lnTo>
                  <a:lnTo>
                    <a:pt x="163" y="273"/>
                  </a:lnTo>
                  <a:lnTo>
                    <a:pt x="170" y="279"/>
                  </a:lnTo>
                  <a:lnTo>
                    <a:pt x="179" y="298"/>
                  </a:lnTo>
                  <a:lnTo>
                    <a:pt x="186" y="343"/>
                  </a:lnTo>
                  <a:lnTo>
                    <a:pt x="186" y="409"/>
                  </a:lnTo>
                  <a:lnTo>
                    <a:pt x="187" y="425"/>
                  </a:lnTo>
                  <a:lnTo>
                    <a:pt x="194" y="457"/>
                  </a:lnTo>
                  <a:lnTo>
                    <a:pt x="199" y="468"/>
                  </a:lnTo>
                  <a:lnTo>
                    <a:pt x="205" y="476"/>
                  </a:lnTo>
                  <a:lnTo>
                    <a:pt x="213" y="478"/>
                  </a:lnTo>
                  <a:lnTo>
                    <a:pt x="234" y="470"/>
                  </a:lnTo>
                  <a:lnTo>
                    <a:pt x="247" y="457"/>
                  </a:lnTo>
                  <a:lnTo>
                    <a:pt x="256" y="440"/>
                  </a:lnTo>
                  <a:lnTo>
                    <a:pt x="263" y="422"/>
                  </a:lnTo>
                  <a:lnTo>
                    <a:pt x="266" y="403"/>
                  </a:lnTo>
                  <a:lnTo>
                    <a:pt x="269" y="382"/>
                  </a:lnTo>
                  <a:lnTo>
                    <a:pt x="271" y="363"/>
                  </a:lnTo>
                  <a:lnTo>
                    <a:pt x="276" y="338"/>
                  </a:lnTo>
                  <a:lnTo>
                    <a:pt x="287" y="318"/>
                  </a:lnTo>
                  <a:lnTo>
                    <a:pt x="301" y="302"/>
                  </a:lnTo>
                  <a:lnTo>
                    <a:pt x="319" y="289"/>
                  </a:lnTo>
                  <a:lnTo>
                    <a:pt x="340" y="279"/>
                  </a:lnTo>
                  <a:lnTo>
                    <a:pt x="364" y="273"/>
                  </a:lnTo>
                  <a:lnTo>
                    <a:pt x="372" y="273"/>
                  </a:lnTo>
                  <a:lnTo>
                    <a:pt x="377" y="274"/>
                  </a:lnTo>
                  <a:lnTo>
                    <a:pt x="380" y="278"/>
                  </a:lnTo>
                  <a:lnTo>
                    <a:pt x="382" y="282"/>
                  </a:lnTo>
                  <a:lnTo>
                    <a:pt x="383" y="316"/>
                  </a:lnTo>
                  <a:lnTo>
                    <a:pt x="380" y="351"/>
                  </a:lnTo>
                  <a:lnTo>
                    <a:pt x="378" y="366"/>
                  </a:lnTo>
                  <a:lnTo>
                    <a:pt x="377" y="383"/>
                  </a:lnTo>
                  <a:lnTo>
                    <a:pt x="377" y="401"/>
                  </a:lnTo>
                  <a:lnTo>
                    <a:pt x="380" y="417"/>
                  </a:lnTo>
                  <a:lnTo>
                    <a:pt x="386" y="430"/>
                  </a:lnTo>
                  <a:lnTo>
                    <a:pt x="394" y="436"/>
                  </a:lnTo>
                  <a:lnTo>
                    <a:pt x="402" y="433"/>
                  </a:lnTo>
                  <a:lnTo>
                    <a:pt x="409" y="423"/>
                  </a:lnTo>
                  <a:lnTo>
                    <a:pt x="414" y="411"/>
                  </a:lnTo>
                  <a:lnTo>
                    <a:pt x="418" y="396"/>
                  </a:lnTo>
                  <a:lnTo>
                    <a:pt x="420" y="385"/>
                  </a:lnTo>
                  <a:lnTo>
                    <a:pt x="422" y="379"/>
                  </a:lnTo>
                  <a:lnTo>
                    <a:pt x="423" y="347"/>
                  </a:lnTo>
                  <a:lnTo>
                    <a:pt x="423" y="314"/>
                  </a:lnTo>
                  <a:lnTo>
                    <a:pt x="426" y="305"/>
                  </a:lnTo>
                  <a:lnTo>
                    <a:pt x="430" y="302"/>
                  </a:lnTo>
                  <a:lnTo>
                    <a:pt x="433" y="300"/>
                  </a:lnTo>
                  <a:lnTo>
                    <a:pt x="457" y="297"/>
                  </a:lnTo>
                  <a:lnTo>
                    <a:pt x="479" y="302"/>
                  </a:lnTo>
                  <a:lnTo>
                    <a:pt x="497" y="313"/>
                  </a:lnTo>
                  <a:lnTo>
                    <a:pt x="511" y="332"/>
                  </a:lnTo>
                  <a:lnTo>
                    <a:pt x="518" y="350"/>
                  </a:lnTo>
                  <a:lnTo>
                    <a:pt x="523" y="369"/>
                  </a:lnTo>
                  <a:lnTo>
                    <a:pt x="529" y="390"/>
                  </a:lnTo>
                  <a:lnTo>
                    <a:pt x="535" y="407"/>
                  </a:lnTo>
                  <a:lnTo>
                    <a:pt x="547" y="423"/>
                  </a:lnTo>
                  <a:lnTo>
                    <a:pt x="558" y="430"/>
                  </a:lnTo>
                  <a:lnTo>
                    <a:pt x="571" y="432"/>
                  </a:lnTo>
                  <a:lnTo>
                    <a:pt x="582" y="427"/>
                  </a:lnTo>
                  <a:lnTo>
                    <a:pt x="590" y="417"/>
                  </a:lnTo>
                  <a:lnTo>
                    <a:pt x="596" y="399"/>
                  </a:lnTo>
                  <a:lnTo>
                    <a:pt x="598" y="379"/>
                  </a:lnTo>
                  <a:lnTo>
                    <a:pt x="596" y="359"/>
                  </a:lnTo>
                  <a:lnTo>
                    <a:pt x="587" y="322"/>
                  </a:lnTo>
                  <a:lnTo>
                    <a:pt x="574" y="286"/>
                  </a:lnTo>
                  <a:lnTo>
                    <a:pt x="558" y="252"/>
                  </a:lnTo>
                  <a:lnTo>
                    <a:pt x="556" y="247"/>
                  </a:lnTo>
                  <a:lnTo>
                    <a:pt x="556" y="242"/>
                  </a:lnTo>
                  <a:lnTo>
                    <a:pt x="558" y="237"/>
                  </a:lnTo>
                  <a:lnTo>
                    <a:pt x="560" y="234"/>
                  </a:lnTo>
                  <a:lnTo>
                    <a:pt x="564" y="231"/>
                  </a:lnTo>
                  <a:lnTo>
                    <a:pt x="574" y="231"/>
                  </a:lnTo>
                  <a:lnTo>
                    <a:pt x="600" y="241"/>
                  </a:lnTo>
                  <a:lnTo>
                    <a:pt x="624" y="255"/>
                  </a:lnTo>
                  <a:lnTo>
                    <a:pt x="646" y="271"/>
                  </a:lnTo>
                  <a:lnTo>
                    <a:pt x="659" y="282"/>
                  </a:lnTo>
                  <a:lnTo>
                    <a:pt x="691" y="305"/>
                  </a:lnTo>
                  <a:lnTo>
                    <a:pt x="707" y="308"/>
                  </a:lnTo>
                  <a:lnTo>
                    <a:pt x="720" y="303"/>
                  </a:lnTo>
                  <a:lnTo>
                    <a:pt x="729" y="290"/>
                  </a:lnTo>
                  <a:lnTo>
                    <a:pt x="738" y="276"/>
                  </a:lnTo>
                  <a:lnTo>
                    <a:pt x="744" y="257"/>
                  </a:lnTo>
                  <a:lnTo>
                    <a:pt x="747" y="239"/>
                  </a:lnTo>
                  <a:lnTo>
                    <a:pt x="750" y="223"/>
                  </a:lnTo>
                  <a:lnTo>
                    <a:pt x="750" y="210"/>
                  </a:lnTo>
                  <a:lnTo>
                    <a:pt x="746" y="183"/>
                  </a:lnTo>
                  <a:lnTo>
                    <a:pt x="734" y="160"/>
                  </a:lnTo>
                  <a:lnTo>
                    <a:pt x="717" y="141"/>
                  </a:lnTo>
                  <a:lnTo>
                    <a:pt x="696" y="124"/>
                  </a:lnTo>
                  <a:lnTo>
                    <a:pt x="640" y="88"/>
                  </a:lnTo>
                  <a:lnTo>
                    <a:pt x="577" y="59"/>
                  </a:lnTo>
                  <a:lnTo>
                    <a:pt x="513" y="40"/>
                  </a:lnTo>
                  <a:lnTo>
                    <a:pt x="446" y="29"/>
                  </a:lnTo>
                  <a:lnTo>
                    <a:pt x="412" y="29"/>
                  </a:lnTo>
                  <a:close/>
                  <a:moveTo>
                    <a:pt x="412" y="0"/>
                  </a:moveTo>
                  <a:lnTo>
                    <a:pt x="450" y="2"/>
                  </a:lnTo>
                  <a:lnTo>
                    <a:pt x="487" y="7"/>
                  </a:lnTo>
                  <a:lnTo>
                    <a:pt x="526" y="15"/>
                  </a:lnTo>
                  <a:lnTo>
                    <a:pt x="577" y="31"/>
                  </a:lnTo>
                  <a:lnTo>
                    <a:pt x="625" y="51"/>
                  </a:lnTo>
                  <a:lnTo>
                    <a:pt x="673" y="76"/>
                  </a:lnTo>
                  <a:lnTo>
                    <a:pt x="697" y="90"/>
                  </a:lnTo>
                  <a:lnTo>
                    <a:pt x="720" y="106"/>
                  </a:lnTo>
                  <a:lnTo>
                    <a:pt x="741" y="125"/>
                  </a:lnTo>
                  <a:lnTo>
                    <a:pt x="758" y="146"/>
                  </a:lnTo>
                  <a:lnTo>
                    <a:pt x="773" y="175"/>
                  </a:lnTo>
                  <a:lnTo>
                    <a:pt x="778" y="204"/>
                  </a:lnTo>
                  <a:lnTo>
                    <a:pt x="776" y="234"/>
                  </a:lnTo>
                  <a:lnTo>
                    <a:pt x="768" y="265"/>
                  </a:lnTo>
                  <a:lnTo>
                    <a:pt x="763" y="281"/>
                  </a:lnTo>
                  <a:lnTo>
                    <a:pt x="757" y="298"/>
                  </a:lnTo>
                  <a:lnTo>
                    <a:pt x="747" y="314"/>
                  </a:lnTo>
                  <a:lnTo>
                    <a:pt x="734" y="327"/>
                  </a:lnTo>
                  <a:lnTo>
                    <a:pt x="718" y="335"/>
                  </a:lnTo>
                  <a:lnTo>
                    <a:pt x="699" y="335"/>
                  </a:lnTo>
                  <a:lnTo>
                    <a:pt x="681" y="329"/>
                  </a:lnTo>
                  <a:lnTo>
                    <a:pt x="665" y="321"/>
                  </a:lnTo>
                  <a:lnTo>
                    <a:pt x="649" y="310"/>
                  </a:lnTo>
                  <a:lnTo>
                    <a:pt x="630" y="294"/>
                  </a:lnTo>
                  <a:lnTo>
                    <a:pt x="611" y="279"/>
                  </a:lnTo>
                  <a:lnTo>
                    <a:pt x="600" y="273"/>
                  </a:lnTo>
                  <a:lnTo>
                    <a:pt x="614" y="311"/>
                  </a:lnTo>
                  <a:lnTo>
                    <a:pt x="620" y="335"/>
                  </a:lnTo>
                  <a:lnTo>
                    <a:pt x="625" y="359"/>
                  </a:lnTo>
                  <a:lnTo>
                    <a:pt x="627" y="382"/>
                  </a:lnTo>
                  <a:lnTo>
                    <a:pt x="627" y="404"/>
                  </a:lnTo>
                  <a:lnTo>
                    <a:pt x="622" y="423"/>
                  </a:lnTo>
                  <a:lnTo>
                    <a:pt x="612" y="440"/>
                  </a:lnTo>
                  <a:lnTo>
                    <a:pt x="598" y="451"/>
                  </a:lnTo>
                  <a:lnTo>
                    <a:pt x="579" y="459"/>
                  </a:lnTo>
                  <a:lnTo>
                    <a:pt x="560" y="460"/>
                  </a:lnTo>
                  <a:lnTo>
                    <a:pt x="543" y="456"/>
                  </a:lnTo>
                  <a:lnTo>
                    <a:pt x="531" y="448"/>
                  </a:lnTo>
                  <a:lnTo>
                    <a:pt x="521" y="435"/>
                  </a:lnTo>
                  <a:lnTo>
                    <a:pt x="513" y="419"/>
                  </a:lnTo>
                  <a:lnTo>
                    <a:pt x="507" y="401"/>
                  </a:lnTo>
                  <a:lnTo>
                    <a:pt x="502" y="385"/>
                  </a:lnTo>
                  <a:lnTo>
                    <a:pt x="495" y="367"/>
                  </a:lnTo>
                  <a:lnTo>
                    <a:pt x="489" y="351"/>
                  </a:lnTo>
                  <a:lnTo>
                    <a:pt x="481" y="338"/>
                  </a:lnTo>
                  <a:lnTo>
                    <a:pt x="471" y="330"/>
                  </a:lnTo>
                  <a:lnTo>
                    <a:pt x="457" y="326"/>
                  </a:lnTo>
                  <a:lnTo>
                    <a:pt x="450" y="326"/>
                  </a:lnTo>
                  <a:lnTo>
                    <a:pt x="450" y="361"/>
                  </a:lnTo>
                  <a:lnTo>
                    <a:pt x="447" y="399"/>
                  </a:lnTo>
                  <a:lnTo>
                    <a:pt x="442" y="417"/>
                  </a:lnTo>
                  <a:lnTo>
                    <a:pt x="436" y="435"/>
                  </a:lnTo>
                  <a:lnTo>
                    <a:pt x="428" y="448"/>
                  </a:lnTo>
                  <a:lnTo>
                    <a:pt x="417" y="457"/>
                  </a:lnTo>
                  <a:lnTo>
                    <a:pt x="402" y="462"/>
                  </a:lnTo>
                  <a:lnTo>
                    <a:pt x="385" y="460"/>
                  </a:lnTo>
                  <a:lnTo>
                    <a:pt x="369" y="452"/>
                  </a:lnTo>
                  <a:lnTo>
                    <a:pt x="359" y="441"/>
                  </a:lnTo>
                  <a:lnTo>
                    <a:pt x="353" y="425"/>
                  </a:lnTo>
                  <a:lnTo>
                    <a:pt x="349" y="406"/>
                  </a:lnTo>
                  <a:lnTo>
                    <a:pt x="349" y="364"/>
                  </a:lnTo>
                  <a:lnTo>
                    <a:pt x="353" y="342"/>
                  </a:lnTo>
                  <a:lnTo>
                    <a:pt x="354" y="322"/>
                  </a:lnTo>
                  <a:lnTo>
                    <a:pt x="354" y="303"/>
                  </a:lnTo>
                  <a:lnTo>
                    <a:pt x="353" y="303"/>
                  </a:lnTo>
                  <a:lnTo>
                    <a:pt x="335" y="311"/>
                  </a:lnTo>
                  <a:lnTo>
                    <a:pt x="321" y="321"/>
                  </a:lnTo>
                  <a:lnTo>
                    <a:pt x="309" y="334"/>
                  </a:lnTo>
                  <a:lnTo>
                    <a:pt x="301" y="351"/>
                  </a:lnTo>
                  <a:lnTo>
                    <a:pt x="298" y="375"/>
                  </a:lnTo>
                  <a:lnTo>
                    <a:pt x="297" y="401"/>
                  </a:lnTo>
                  <a:lnTo>
                    <a:pt x="292" y="425"/>
                  </a:lnTo>
                  <a:lnTo>
                    <a:pt x="285" y="444"/>
                  </a:lnTo>
                  <a:lnTo>
                    <a:pt x="276" y="465"/>
                  </a:lnTo>
                  <a:lnTo>
                    <a:pt x="261" y="483"/>
                  </a:lnTo>
                  <a:lnTo>
                    <a:pt x="244" y="497"/>
                  </a:lnTo>
                  <a:lnTo>
                    <a:pt x="224" y="505"/>
                  </a:lnTo>
                  <a:lnTo>
                    <a:pt x="202" y="505"/>
                  </a:lnTo>
                  <a:lnTo>
                    <a:pt x="186" y="497"/>
                  </a:lnTo>
                  <a:lnTo>
                    <a:pt x="175" y="484"/>
                  </a:lnTo>
                  <a:lnTo>
                    <a:pt x="168" y="467"/>
                  </a:lnTo>
                  <a:lnTo>
                    <a:pt x="163" y="449"/>
                  </a:lnTo>
                  <a:lnTo>
                    <a:pt x="160" y="430"/>
                  </a:lnTo>
                  <a:lnTo>
                    <a:pt x="159" y="412"/>
                  </a:lnTo>
                  <a:lnTo>
                    <a:pt x="155" y="340"/>
                  </a:lnTo>
                  <a:lnTo>
                    <a:pt x="154" y="324"/>
                  </a:lnTo>
                  <a:lnTo>
                    <a:pt x="143" y="347"/>
                  </a:lnTo>
                  <a:lnTo>
                    <a:pt x="114" y="382"/>
                  </a:lnTo>
                  <a:lnTo>
                    <a:pt x="98" y="395"/>
                  </a:lnTo>
                  <a:lnTo>
                    <a:pt x="80" y="403"/>
                  </a:lnTo>
                  <a:lnTo>
                    <a:pt x="62" y="403"/>
                  </a:lnTo>
                  <a:lnTo>
                    <a:pt x="43" y="395"/>
                  </a:lnTo>
                  <a:lnTo>
                    <a:pt x="27" y="380"/>
                  </a:lnTo>
                  <a:lnTo>
                    <a:pt x="16" y="359"/>
                  </a:lnTo>
                  <a:lnTo>
                    <a:pt x="6" y="337"/>
                  </a:lnTo>
                  <a:lnTo>
                    <a:pt x="2" y="313"/>
                  </a:lnTo>
                  <a:lnTo>
                    <a:pt x="0" y="289"/>
                  </a:lnTo>
                  <a:lnTo>
                    <a:pt x="0" y="265"/>
                  </a:lnTo>
                  <a:lnTo>
                    <a:pt x="2" y="244"/>
                  </a:lnTo>
                  <a:lnTo>
                    <a:pt x="6" y="210"/>
                  </a:lnTo>
                  <a:lnTo>
                    <a:pt x="16" y="180"/>
                  </a:lnTo>
                  <a:lnTo>
                    <a:pt x="29" y="149"/>
                  </a:lnTo>
                  <a:lnTo>
                    <a:pt x="46" y="124"/>
                  </a:lnTo>
                  <a:lnTo>
                    <a:pt x="69" y="101"/>
                  </a:lnTo>
                  <a:lnTo>
                    <a:pt x="98" y="84"/>
                  </a:lnTo>
                  <a:lnTo>
                    <a:pt x="141" y="64"/>
                  </a:lnTo>
                  <a:lnTo>
                    <a:pt x="187" y="48"/>
                  </a:lnTo>
                  <a:lnTo>
                    <a:pt x="212" y="43"/>
                  </a:lnTo>
                  <a:lnTo>
                    <a:pt x="210" y="42"/>
                  </a:lnTo>
                  <a:lnTo>
                    <a:pt x="208" y="34"/>
                  </a:lnTo>
                  <a:lnTo>
                    <a:pt x="210" y="26"/>
                  </a:lnTo>
                  <a:lnTo>
                    <a:pt x="216" y="21"/>
                  </a:lnTo>
                  <a:lnTo>
                    <a:pt x="224" y="21"/>
                  </a:lnTo>
                  <a:lnTo>
                    <a:pt x="253" y="27"/>
                  </a:lnTo>
                  <a:lnTo>
                    <a:pt x="284" y="26"/>
                  </a:lnTo>
                  <a:lnTo>
                    <a:pt x="314" y="19"/>
                  </a:lnTo>
                  <a:lnTo>
                    <a:pt x="345" y="11"/>
                  </a:lnTo>
                  <a:lnTo>
                    <a:pt x="373" y="5"/>
                  </a:lnTo>
                  <a:lnTo>
                    <a:pt x="4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5" name="Freeform 1083"/>
            <p:cNvSpPr>
              <a:spLocks/>
            </p:cNvSpPr>
            <p:nvPr/>
          </p:nvSpPr>
          <p:spPr bwMode="auto">
            <a:xfrm>
              <a:off x="4236" y="1297"/>
              <a:ext cx="593" cy="151"/>
            </a:xfrm>
            <a:custGeom>
              <a:avLst/>
              <a:gdLst/>
              <a:ahLst/>
              <a:cxnLst>
                <a:cxn ang="0">
                  <a:pos x="0" y="0"/>
                </a:cxn>
                <a:cxn ang="0">
                  <a:pos x="5" y="20"/>
                </a:cxn>
                <a:cxn ang="0">
                  <a:pos x="19" y="39"/>
                </a:cxn>
                <a:cxn ang="0">
                  <a:pos x="40" y="57"/>
                </a:cxn>
                <a:cxn ang="0">
                  <a:pos x="70" y="71"/>
                </a:cxn>
                <a:cxn ang="0">
                  <a:pos x="106" y="84"/>
                </a:cxn>
                <a:cxn ang="0">
                  <a:pos x="147" y="95"/>
                </a:cxn>
                <a:cxn ang="0">
                  <a:pos x="194" y="103"/>
                </a:cxn>
                <a:cxn ang="0">
                  <a:pos x="244" y="108"/>
                </a:cxn>
                <a:cxn ang="0">
                  <a:pos x="296" y="109"/>
                </a:cxn>
                <a:cxn ang="0">
                  <a:pos x="349" y="108"/>
                </a:cxn>
                <a:cxn ang="0">
                  <a:pos x="399" y="103"/>
                </a:cxn>
                <a:cxn ang="0">
                  <a:pos x="446" y="95"/>
                </a:cxn>
                <a:cxn ang="0">
                  <a:pos x="487" y="84"/>
                </a:cxn>
                <a:cxn ang="0">
                  <a:pos x="523" y="71"/>
                </a:cxn>
                <a:cxn ang="0">
                  <a:pos x="553" y="57"/>
                </a:cxn>
                <a:cxn ang="0">
                  <a:pos x="574" y="39"/>
                </a:cxn>
                <a:cxn ang="0">
                  <a:pos x="588" y="20"/>
                </a:cxn>
                <a:cxn ang="0">
                  <a:pos x="593" y="0"/>
                </a:cxn>
                <a:cxn ang="0">
                  <a:pos x="593" y="151"/>
                </a:cxn>
                <a:cxn ang="0">
                  <a:pos x="0" y="151"/>
                </a:cxn>
                <a:cxn ang="0">
                  <a:pos x="0" y="0"/>
                </a:cxn>
              </a:cxnLst>
              <a:rect l="0" t="0" r="r" b="b"/>
              <a:pathLst>
                <a:path w="593" h="151">
                  <a:moveTo>
                    <a:pt x="0" y="0"/>
                  </a:moveTo>
                  <a:lnTo>
                    <a:pt x="5" y="20"/>
                  </a:lnTo>
                  <a:lnTo>
                    <a:pt x="19" y="39"/>
                  </a:lnTo>
                  <a:lnTo>
                    <a:pt x="40" y="57"/>
                  </a:lnTo>
                  <a:lnTo>
                    <a:pt x="70" y="71"/>
                  </a:lnTo>
                  <a:lnTo>
                    <a:pt x="106" y="84"/>
                  </a:lnTo>
                  <a:lnTo>
                    <a:pt x="147" y="95"/>
                  </a:lnTo>
                  <a:lnTo>
                    <a:pt x="194" y="103"/>
                  </a:lnTo>
                  <a:lnTo>
                    <a:pt x="244" y="108"/>
                  </a:lnTo>
                  <a:lnTo>
                    <a:pt x="296" y="109"/>
                  </a:lnTo>
                  <a:lnTo>
                    <a:pt x="349" y="108"/>
                  </a:lnTo>
                  <a:lnTo>
                    <a:pt x="399" y="103"/>
                  </a:lnTo>
                  <a:lnTo>
                    <a:pt x="446" y="95"/>
                  </a:lnTo>
                  <a:lnTo>
                    <a:pt x="487" y="84"/>
                  </a:lnTo>
                  <a:lnTo>
                    <a:pt x="523" y="71"/>
                  </a:lnTo>
                  <a:lnTo>
                    <a:pt x="553" y="57"/>
                  </a:lnTo>
                  <a:lnTo>
                    <a:pt x="574" y="39"/>
                  </a:lnTo>
                  <a:lnTo>
                    <a:pt x="588" y="20"/>
                  </a:lnTo>
                  <a:lnTo>
                    <a:pt x="593" y="0"/>
                  </a:lnTo>
                  <a:lnTo>
                    <a:pt x="593" y="151"/>
                  </a:lnTo>
                  <a:lnTo>
                    <a:pt x="0" y="151"/>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6" name="Freeform 1084"/>
            <p:cNvSpPr>
              <a:spLocks/>
            </p:cNvSpPr>
            <p:nvPr/>
          </p:nvSpPr>
          <p:spPr bwMode="auto">
            <a:xfrm>
              <a:off x="4236" y="1448"/>
              <a:ext cx="593" cy="109"/>
            </a:xfrm>
            <a:custGeom>
              <a:avLst/>
              <a:gdLst/>
              <a:ahLst/>
              <a:cxnLst>
                <a:cxn ang="0">
                  <a:pos x="0" y="0"/>
                </a:cxn>
                <a:cxn ang="0">
                  <a:pos x="593" y="0"/>
                </a:cxn>
                <a:cxn ang="0">
                  <a:pos x="588" y="19"/>
                </a:cxn>
                <a:cxn ang="0">
                  <a:pos x="574" y="39"/>
                </a:cxn>
                <a:cxn ang="0">
                  <a:pos x="553" y="56"/>
                </a:cxn>
                <a:cxn ang="0">
                  <a:pos x="523" y="71"/>
                </a:cxn>
                <a:cxn ang="0">
                  <a:pos x="487" y="84"/>
                </a:cxn>
                <a:cxn ang="0">
                  <a:pos x="446" y="95"/>
                </a:cxn>
                <a:cxn ang="0">
                  <a:pos x="399" y="103"/>
                </a:cxn>
                <a:cxn ang="0">
                  <a:pos x="349" y="108"/>
                </a:cxn>
                <a:cxn ang="0">
                  <a:pos x="296" y="109"/>
                </a:cxn>
                <a:cxn ang="0">
                  <a:pos x="244" y="108"/>
                </a:cxn>
                <a:cxn ang="0">
                  <a:pos x="194" y="103"/>
                </a:cxn>
                <a:cxn ang="0">
                  <a:pos x="147" y="95"/>
                </a:cxn>
                <a:cxn ang="0">
                  <a:pos x="106" y="84"/>
                </a:cxn>
                <a:cxn ang="0">
                  <a:pos x="70" y="71"/>
                </a:cxn>
                <a:cxn ang="0">
                  <a:pos x="40" y="56"/>
                </a:cxn>
                <a:cxn ang="0">
                  <a:pos x="19" y="39"/>
                </a:cxn>
                <a:cxn ang="0">
                  <a:pos x="5" y="19"/>
                </a:cxn>
                <a:cxn ang="0">
                  <a:pos x="0" y="0"/>
                </a:cxn>
              </a:cxnLst>
              <a:rect l="0" t="0" r="r" b="b"/>
              <a:pathLst>
                <a:path w="593" h="109">
                  <a:moveTo>
                    <a:pt x="0" y="0"/>
                  </a:moveTo>
                  <a:lnTo>
                    <a:pt x="593" y="0"/>
                  </a:lnTo>
                  <a:lnTo>
                    <a:pt x="588" y="19"/>
                  </a:lnTo>
                  <a:lnTo>
                    <a:pt x="574" y="39"/>
                  </a:lnTo>
                  <a:lnTo>
                    <a:pt x="553" y="56"/>
                  </a:lnTo>
                  <a:lnTo>
                    <a:pt x="523" y="71"/>
                  </a:lnTo>
                  <a:lnTo>
                    <a:pt x="487" y="84"/>
                  </a:lnTo>
                  <a:lnTo>
                    <a:pt x="446" y="95"/>
                  </a:lnTo>
                  <a:lnTo>
                    <a:pt x="399" y="103"/>
                  </a:lnTo>
                  <a:lnTo>
                    <a:pt x="349" y="108"/>
                  </a:lnTo>
                  <a:lnTo>
                    <a:pt x="296" y="109"/>
                  </a:lnTo>
                  <a:lnTo>
                    <a:pt x="244" y="108"/>
                  </a:lnTo>
                  <a:lnTo>
                    <a:pt x="194" y="103"/>
                  </a:lnTo>
                  <a:lnTo>
                    <a:pt x="147" y="95"/>
                  </a:lnTo>
                  <a:lnTo>
                    <a:pt x="106" y="84"/>
                  </a:lnTo>
                  <a:lnTo>
                    <a:pt x="70" y="71"/>
                  </a:lnTo>
                  <a:lnTo>
                    <a:pt x="40" y="56"/>
                  </a:lnTo>
                  <a:lnTo>
                    <a:pt x="19" y="39"/>
                  </a:lnTo>
                  <a:lnTo>
                    <a:pt x="5" y="19"/>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7" name="Freeform 1085"/>
            <p:cNvSpPr>
              <a:spLocks/>
            </p:cNvSpPr>
            <p:nvPr/>
          </p:nvSpPr>
          <p:spPr bwMode="auto">
            <a:xfrm>
              <a:off x="4236" y="1188"/>
              <a:ext cx="593" cy="218"/>
            </a:xfrm>
            <a:custGeom>
              <a:avLst/>
              <a:gdLst/>
              <a:ahLst/>
              <a:cxnLst>
                <a:cxn ang="0">
                  <a:pos x="296" y="0"/>
                </a:cxn>
                <a:cxn ang="0">
                  <a:pos x="349" y="2"/>
                </a:cxn>
                <a:cxn ang="0">
                  <a:pos x="399" y="7"/>
                </a:cxn>
                <a:cxn ang="0">
                  <a:pos x="446" y="15"/>
                </a:cxn>
                <a:cxn ang="0">
                  <a:pos x="487" y="26"/>
                </a:cxn>
                <a:cxn ang="0">
                  <a:pos x="523" y="39"/>
                </a:cxn>
                <a:cxn ang="0">
                  <a:pos x="553" y="53"/>
                </a:cxn>
                <a:cxn ang="0">
                  <a:pos x="574" y="71"/>
                </a:cxn>
                <a:cxn ang="0">
                  <a:pos x="588" y="90"/>
                </a:cxn>
                <a:cxn ang="0">
                  <a:pos x="593" y="109"/>
                </a:cxn>
                <a:cxn ang="0">
                  <a:pos x="588" y="129"/>
                </a:cxn>
                <a:cxn ang="0">
                  <a:pos x="574" y="148"/>
                </a:cxn>
                <a:cxn ang="0">
                  <a:pos x="553" y="166"/>
                </a:cxn>
                <a:cxn ang="0">
                  <a:pos x="523" y="180"/>
                </a:cxn>
                <a:cxn ang="0">
                  <a:pos x="487" y="193"/>
                </a:cxn>
                <a:cxn ang="0">
                  <a:pos x="446" y="204"/>
                </a:cxn>
                <a:cxn ang="0">
                  <a:pos x="399" y="212"/>
                </a:cxn>
                <a:cxn ang="0">
                  <a:pos x="349" y="217"/>
                </a:cxn>
                <a:cxn ang="0">
                  <a:pos x="296" y="218"/>
                </a:cxn>
                <a:cxn ang="0">
                  <a:pos x="244" y="217"/>
                </a:cxn>
                <a:cxn ang="0">
                  <a:pos x="194" y="212"/>
                </a:cxn>
                <a:cxn ang="0">
                  <a:pos x="147" y="204"/>
                </a:cxn>
                <a:cxn ang="0">
                  <a:pos x="106" y="193"/>
                </a:cxn>
                <a:cxn ang="0">
                  <a:pos x="70" y="180"/>
                </a:cxn>
                <a:cxn ang="0">
                  <a:pos x="40" y="166"/>
                </a:cxn>
                <a:cxn ang="0">
                  <a:pos x="19" y="148"/>
                </a:cxn>
                <a:cxn ang="0">
                  <a:pos x="5" y="129"/>
                </a:cxn>
                <a:cxn ang="0">
                  <a:pos x="0" y="109"/>
                </a:cxn>
                <a:cxn ang="0">
                  <a:pos x="5" y="90"/>
                </a:cxn>
                <a:cxn ang="0">
                  <a:pos x="19" y="71"/>
                </a:cxn>
                <a:cxn ang="0">
                  <a:pos x="40" y="53"/>
                </a:cxn>
                <a:cxn ang="0">
                  <a:pos x="70" y="39"/>
                </a:cxn>
                <a:cxn ang="0">
                  <a:pos x="106" y="26"/>
                </a:cxn>
                <a:cxn ang="0">
                  <a:pos x="147" y="15"/>
                </a:cxn>
                <a:cxn ang="0">
                  <a:pos x="194" y="7"/>
                </a:cxn>
                <a:cxn ang="0">
                  <a:pos x="244" y="2"/>
                </a:cxn>
                <a:cxn ang="0">
                  <a:pos x="296" y="0"/>
                </a:cxn>
              </a:cxnLst>
              <a:rect l="0" t="0" r="r" b="b"/>
              <a:pathLst>
                <a:path w="593" h="218">
                  <a:moveTo>
                    <a:pt x="296" y="0"/>
                  </a:moveTo>
                  <a:lnTo>
                    <a:pt x="349" y="2"/>
                  </a:lnTo>
                  <a:lnTo>
                    <a:pt x="399" y="7"/>
                  </a:lnTo>
                  <a:lnTo>
                    <a:pt x="446" y="15"/>
                  </a:lnTo>
                  <a:lnTo>
                    <a:pt x="487" y="26"/>
                  </a:lnTo>
                  <a:lnTo>
                    <a:pt x="523" y="39"/>
                  </a:lnTo>
                  <a:lnTo>
                    <a:pt x="553" y="53"/>
                  </a:lnTo>
                  <a:lnTo>
                    <a:pt x="574" y="71"/>
                  </a:lnTo>
                  <a:lnTo>
                    <a:pt x="588" y="90"/>
                  </a:lnTo>
                  <a:lnTo>
                    <a:pt x="593" y="109"/>
                  </a:lnTo>
                  <a:lnTo>
                    <a:pt x="588" y="129"/>
                  </a:lnTo>
                  <a:lnTo>
                    <a:pt x="574" y="148"/>
                  </a:lnTo>
                  <a:lnTo>
                    <a:pt x="553" y="166"/>
                  </a:lnTo>
                  <a:lnTo>
                    <a:pt x="523" y="180"/>
                  </a:lnTo>
                  <a:lnTo>
                    <a:pt x="487" y="193"/>
                  </a:lnTo>
                  <a:lnTo>
                    <a:pt x="446" y="204"/>
                  </a:lnTo>
                  <a:lnTo>
                    <a:pt x="399" y="212"/>
                  </a:lnTo>
                  <a:lnTo>
                    <a:pt x="349" y="217"/>
                  </a:lnTo>
                  <a:lnTo>
                    <a:pt x="296" y="218"/>
                  </a:lnTo>
                  <a:lnTo>
                    <a:pt x="244" y="217"/>
                  </a:lnTo>
                  <a:lnTo>
                    <a:pt x="194" y="212"/>
                  </a:lnTo>
                  <a:lnTo>
                    <a:pt x="147" y="204"/>
                  </a:lnTo>
                  <a:lnTo>
                    <a:pt x="106" y="193"/>
                  </a:lnTo>
                  <a:lnTo>
                    <a:pt x="70" y="180"/>
                  </a:lnTo>
                  <a:lnTo>
                    <a:pt x="40" y="166"/>
                  </a:lnTo>
                  <a:lnTo>
                    <a:pt x="19" y="148"/>
                  </a:lnTo>
                  <a:lnTo>
                    <a:pt x="5" y="129"/>
                  </a:lnTo>
                  <a:lnTo>
                    <a:pt x="0" y="109"/>
                  </a:lnTo>
                  <a:lnTo>
                    <a:pt x="5" y="90"/>
                  </a:lnTo>
                  <a:lnTo>
                    <a:pt x="19" y="71"/>
                  </a:lnTo>
                  <a:lnTo>
                    <a:pt x="40" y="53"/>
                  </a:lnTo>
                  <a:lnTo>
                    <a:pt x="70" y="39"/>
                  </a:lnTo>
                  <a:lnTo>
                    <a:pt x="106" y="26"/>
                  </a:lnTo>
                  <a:lnTo>
                    <a:pt x="147" y="15"/>
                  </a:lnTo>
                  <a:lnTo>
                    <a:pt x="194" y="7"/>
                  </a:lnTo>
                  <a:lnTo>
                    <a:pt x="244" y="2"/>
                  </a:lnTo>
                  <a:lnTo>
                    <a:pt x="29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8" name="Freeform 1086"/>
            <p:cNvSpPr>
              <a:spLocks noEditPoints="1"/>
            </p:cNvSpPr>
            <p:nvPr/>
          </p:nvSpPr>
          <p:spPr bwMode="auto">
            <a:xfrm>
              <a:off x="4221" y="1174"/>
              <a:ext cx="623" cy="247"/>
            </a:xfrm>
            <a:custGeom>
              <a:avLst/>
              <a:gdLst/>
              <a:ahLst/>
              <a:cxnLst>
                <a:cxn ang="0">
                  <a:pos x="196" y="37"/>
                </a:cxn>
                <a:cxn ang="0">
                  <a:pos x="151" y="46"/>
                </a:cxn>
                <a:cxn ang="0">
                  <a:pos x="89" y="67"/>
                </a:cxn>
                <a:cxn ang="0">
                  <a:pos x="48" y="91"/>
                </a:cxn>
                <a:cxn ang="0">
                  <a:pos x="31" y="115"/>
                </a:cxn>
                <a:cxn ang="0">
                  <a:pos x="34" y="138"/>
                </a:cxn>
                <a:cxn ang="0">
                  <a:pos x="61" y="165"/>
                </a:cxn>
                <a:cxn ang="0">
                  <a:pos x="108" y="188"/>
                </a:cxn>
                <a:cxn ang="0">
                  <a:pos x="175" y="205"/>
                </a:cxn>
                <a:cxn ang="0">
                  <a:pos x="252" y="216"/>
                </a:cxn>
                <a:cxn ang="0">
                  <a:pos x="427" y="210"/>
                </a:cxn>
                <a:cxn ang="0">
                  <a:pos x="472" y="200"/>
                </a:cxn>
                <a:cxn ang="0">
                  <a:pos x="534" y="180"/>
                </a:cxn>
                <a:cxn ang="0">
                  <a:pos x="574" y="155"/>
                </a:cxn>
                <a:cxn ang="0">
                  <a:pos x="592" y="133"/>
                </a:cxn>
                <a:cxn ang="0">
                  <a:pos x="589" y="107"/>
                </a:cxn>
                <a:cxn ang="0">
                  <a:pos x="562" y="82"/>
                </a:cxn>
                <a:cxn ang="0">
                  <a:pos x="515" y="59"/>
                </a:cxn>
                <a:cxn ang="0">
                  <a:pos x="448" y="42"/>
                </a:cxn>
                <a:cxn ang="0">
                  <a:pos x="371" y="30"/>
                </a:cxn>
                <a:cxn ang="0">
                  <a:pos x="371" y="2"/>
                </a:cxn>
                <a:cxn ang="0">
                  <a:pos x="459" y="14"/>
                </a:cxn>
                <a:cxn ang="0">
                  <a:pos x="526" y="32"/>
                </a:cxn>
                <a:cxn ang="0">
                  <a:pos x="582" y="61"/>
                </a:cxn>
                <a:cxn ang="0">
                  <a:pos x="613" y="91"/>
                </a:cxn>
                <a:cxn ang="0">
                  <a:pos x="621" y="112"/>
                </a:cxn>
                <a:cxn ang="0">
                  <a:pos x="621" y="141"/>
                </a:cxn>
                <a:cxn ang="0">
                  <a:pos x="605" y="167"/>
                </a:cxn>
                <a:cxn ang="0">
                  <a:pos x="563" y="199"/>
                </a:cxn>
                <a:cxn ang="0">
                  <a:pos x="505" y="221"/>
                </a:cxn>
                <a:cxn ang="0">
                  <a:pos x="453" y="234"/>
                </a:cxn>
                <a:cxn ang="0">
                  <a:pos x="311" y="247"/>
                </a:cxn>
                <a:cxn ang="0">
                  <a:pos x="170" y="234"/>
                </a:cxn>
                <a:cxn ang="0">
                  <a:pos x="117" y="221"/>
                </a:cxn>
                <a:cxn ang="0">
                  <a:pos x="60" y="199"/>
                </a:cxn>
                <a:cxn ang="0">
                  <a:pos x="18" y="167"/>
                </a:cxn>
                <a:cxn ang="0">
                  <a:pos x="2" y="141"/>
                </a:cxn>
                <a:cxn ang="0">
                  <a:pos x="2" y="112"/>
                </a:cxn>
                <a:cxn ang="0">
                  <a:pos x="10" y="91"/>
                </a:cxn>
                <a:cxn ang="0">
                  <a:pos x="40" y="61"/>
                </a:cxn>
                <a:cxn ang="0">
                  <a:pos x="97" y="32"/>
                </a:cxn>
                <a:cxn ang="0">
                  <a:pos x="164" y="14"/>
                </a:cxn>
                <a:cxn ang="0">
                  <a:pos x="252" y="2"/>
                </a:cxn>
              </a:cxnLst>
              <a:rect l="0" t="0" r="r" b="b"/>
              <a:pathLst>
                <a:path w="623" h="247">
                  <a:moveTo>
                    <a:pt x="311" y="29"/>
                  </a:moveTo>
                  <a:lnTo>
                    <a:pt x="252" y="30"/>
                  </a:lnTo>
                  <a:lnTo>
                    <a:pt x="196" y="37"/>
                  </a:lnTo>
                  <a:lnTo>
                    <a:pt x="175" y="40"/>
                  </a:lnTo>
                  <a:lnTo>
                    <a:pt x="175" y="42"/>
                  </a:lnTo>
                  <a:lnTo>
                    <a:pt x="151" y="46"/>
                  </a:lnTo>
                  <a:lnTo>
                    <a:pt x="129" y="53"/>
                  </a:lnTo>
                  <a:lnTo>
                    <a:pt x="108" y="59"/>
                  </a:lnTo>
                  <a:lnTo>
                    <a:pt x="89" y="67"/>
                  </a:lnTo>
                  <a:lnTo>
                    <a:pt x="71" y="75"/>
                  </a:lnTo>
                  <a:lnTo>
                    <a:pt x="61" y="82"/>
                  </a:lnTo>
                  <a:lnTo>
                    <a:pt x="48" y="91"/>
                  </a:lnTo>
                  <a:lnTo>
                    <a:pt x="39" y="101"/>
                  </a:lnTo>
                  <a:lnTo>
                    <a:pt x="34" y="107"/>
                  </a:lnTo>
                  <a:lnTo>
                    <a:pt x="31" y="115"/>
                  </a:lnTo>
                  <a:lnTo>
                    <a:pt x="29" y="123"/>
                  </a:lnTo>
                  <a:lnTo>
                    <a:pt x="31" y="133"/>
                  </a:lnTo>
                  <a:lnTo>
                    <a:pt x="34" y="138"/>
                  </a:lnTo>
                  <a:lnTo>
                    <a:pt x="39" y="146"/>
                  </a:lnTo>
                  <a:lnTo>
                    <a:pt x="48" y="155"/>
                  </a:lnTo>
                  <a:lnTo>
                    <a:pt x="61" y="165"/>
                  </a:lnTo>
                  <a:lnTo>
                    <a:pt x="71" y="171"/>
                  </a:lnTo>
                  <a:lnTo>
                    <a:pt x="89" y="180"/>
                  </a:lnTo>
                  <a:lnTo>
                    <a:pt x="108" y="188"/>
                  </a:lnTo>
                  <a:lnTo>
                    <a:pt x="129" y="194"/>
                  </a:lnTo>
                  <a:lnTo>
                    <a:pt x="151" y="200"/>
                  </a:lnTo>
                  <a:lnTo>
                    <a:pt x="175" y="205"/>
                  </a:lnTo>
                  <a:lnTo>
                    <a:pt x="175" y="207"/>
                  </a:lnTo>
                  <a:lnTo>
                    <a:pt x="196" y="210"/>
                  </a:lnTo>
                  <a:lnTo>
                    <a:pt x="252" y="216"/>
                  </a:lnTo>
                  <a:lnTo>
                    <a:pt x="311" y="218"/>
                  </a:lnTo>
                  <a:lnTo>
                    <a:pt x="371" y="216"/>
                  </a:lnTo>
                  <a:lnTo>
                    <a:pt x="427" y="210"/>
                  </a:lnTo>
                  <a:lnTo>
                    <a:pt x="448" y="207"/>
                  </a:lnTo>
                  <a:lnTo>
                    <a:pt x="448" y="205"/>
                  </a:lnTo>
                  <a:lnTo>
                    <a:pt x="472" y="200"/>
                  </a:lnTo>
                  <a:lnTo>
                    <a:pt x="494" y="194"/>
                  </a:lnTo>
                  <a:lnTo>
                    <a:pt x="515" y="188"/>
                  </a:lnTo>
                  <a:lnTo>
                    <a:pt x="534" y="180"/>
                  </a:lnTo>
                  <a:lnTo>
                    <a:pt x="552" y="171"/>
                  </a:lnTo>
                  <a:lnTo>
                    <a:pt x="562" y="165"/>
                  </a:lnTo>
                  <a:lnTo>
                    <a:pt x="574" y="155"/>
                  </a:lnTo>
                  <a:lnTo>
                    <a:pt x="584" y="146"/>
                  </a:lnTo>
                  <a:lnTo>
                    <a:pt x="589" y="138"/>
                  </a:lnTo>
                  <a:lnTo>
                    <a:pt x="592" y="133"/>
                  </a:lnTo>
                  <a:lnTo>
                    <a:pt x="594" y="123"/>
                  </a:lnTo>
                  <a:lnTo>
                    <a:pt x="592" y="115"/>
                  </a:lnTo>
                  <a:lnTo>
                    <a:pt x="589" y="107"/>
                  </a:lnTo>
                  <a:lnTo>
                    <a:pt x="584" y="101"/>
                  </a:lnTo>
                  <a:lnTo>
                    <a:pt x="574" y="91"/>
                  </a:lnTo>
                  <a:lnTo>
                    <a:pt x="562" y="82"/>
                  </a:lnTo>
                  <a:lnTo>
                    <a:pt x="552" y="75"/>
                  </a:lnTo>
                  <a:lnTo>
                    <a:pt x="534" y="67"/>
                  </a:lnTo>
                  <a:lnTo>
                    <a:pt x="515" y="59"/>
                  </a:lnTo>
                  <a:lnTo>
                    <a:pt x="494" y="53"/>
                  </a:lnTo>
                  <a:lnTo>
                    <a:pt x="472" y="46"/>
                  </a:lnTo>
                  <a:lnTo>
                    <a:pt x="448" y="42"/>
                  </a:lnTo>
                  <a:lnTo>
                    <a:pt x="448" y="40"/>
                  </a:lnTo>
                  <a:lnTo>
                    <a:pt x="427" y="37"/>
                  </a:lnTo>
                  <a:lnTo>
                    <a:pt x="371" y="30"/>
                  </a:lnTo>
                  <a:lnTo>
                    <a:pt x="311" y="29"/>
                  </a:lnTo>
                  <a:close/>
                  <a:moveTo>
                    <a:pt x="311" y="0"/>
                  </a:moveTo>
                  <a:lnTo>
                    <a:pt x="371" y="2"/>
                  </a:lnTo>
                  <a:lnTo>
                    <a:pt x="427" y="8"/>
                  </a:lnTo>
                  <a:lnTo>
                    <a:pt x="453" y="13"/>
                  </a:lnTo>
                  <a:lnTo>
                    <a:pt x="459" y="14"/>
                  </a:lnTo>
                  <a:lnTo>
                    <a:pt x="483" y="19"/>
                  </a:lnTo>
                  <a:lnTo>
                    <a:pt x="505" y="26"/>
                  </a:lnTo>
                  <a:lnTo>
                    <a:pt x="526" y="32"/>
                  </a:lnTo>
                  <a:lnTo>
                    <a:pt x="546" y="40"/>
                  </a:lnTo>
                  <a:lnTo>
                    <a:pt x="563" y="48"/>
                  </a:lnTo>
                  <a:lnTo>
                    <a:pt x="582" y="61"/>
                  </a:lnTo>
                  <a:lnTo>
                    <a:pt x="595" y="70"/>
                  </a:lnTo>
                  <a:lnTo>
                    <a:pt x="605" y="80"/>
                  </a:lnTo>
                  <a:lnTo>
                    <a:pt x="613" y="91"/>
                  </a:lnTo>
                  <a:lnTo>
                    <a:pt x="616" y="96"/>
                  </a:lnTo>
                  <a:lnTo>
                    <a:pt x="621" y="107"/>
                  </a:lnTo>
                  <a:lnTo>
                    <a:pt x="621" y="112"/>
                  </a:lnTo>
                  <a:lnTo>
                    <a:pt x="623" y="123"/>
                  </a:lnTo>
                  <a:lnTo>
                    <a:pt x="621" y="135"/>
                  </a:lnTo>
                  <a:lnTo>
                    <a:pt x="621" y="141"/>
                  </a:lnTo>
                  <a:lnTo>
                    <a:pt x="616" y="151"/>
                  </a:lnTo>
                  <a:lnTo>
                    <a:pt x="613" y="155"/>
                  </a:lnTo>
                  <a:lnTo>
                    <a:pt x="605" y="167"/>
                  </a:lnTo>
                  <a:lnTo>
                    <a:pt x="595" y="176"/>
                  </a:lnTo>
                  <a:lnTo>
                    <a:pt x="582" y="186"/>
                  </a:lnTo>
                  <a:lnTo>
                    <a:pt x="563" y="199"/>
                  </a:lnTo>
                  <a:lnTo>
                    <a:pt x="546" y="207"/>
                  </a:lnTo>
                  <a:lnTo>
                    <a:pt x="526" y="215"/>
                  </a:lnTo>
                  <a:lnTo>
                    <a:pt x="505" y="221"/>
                  </a:lnTo>
                  <a:lnTo>
                    <a:pt x="483" y="228"/>
                  </a:lnTo>
                  <a:lnTo>
                    <a:pt x="459" y="232"/>
                  </a:lnTo>
                  <a:lnTo>
                    <a:pt x="453" y="234"/>
                  </a:lnTo>
                  <a:lnTo>
                    <a:pt x="427" y="239"/>
                  </a:lnTo>
                  <a:lnTo>
                    <a:pt x="371" y="245"/>
                  </a:lnTo>
                  <a:lnTo>
                    <a:pt x="311" y="247"/>
                  </a:lnTo>
                  <a:lnTo>
                    <a:pt x="252" y="245"/>
                  </a:lnTo>
                  <a:lnTo>
                    <a:pt x="196" y="239"/>
                  </a:lnTo>
                  <a:lnTo>
                    <a:pt x="170" y="234"/>
                  </a:lnTo>
                  <a:lnTo>
                    <a:pt x="164" y="232"/>
                  </a:lnTo>
                  <a:lnTo>
                    <a:pt x="140" y="228"/>
                  </a:lnTo>
                  <a:lnTo>
                    <a:pt x="117" y="221"/>
                  </a:lnTo>
                  <a:lnTo>
                    <a:pt x="97" y="215"/>
                  </a:lnTo>
                  <a:lnTo>
                    <a:pt x="77" y="207"/>
                  </a:lnTo>
                  <a:lnTo>
                    <a:pt x="60" y="199"/>
                  </a:lnTo>
                  <a:lnTo>
                    <a:pt x="40" y="186"/>
                  </a:lnTo>
                  <a:lnTo>
                    <a:pt x="28" y="176"/>
                  </a:lnTo>
                  <a:lnTo>
                    <a:pt x="18" y="167"/>
                  </a:lnTo>
                  <a:lnTo>
                    <a:pt x="10" y="155"/>
                  </a:lnTo>
                  <a:lnTo>
                    <a:pt x="7" y="151"/>
                  </a:lnTo>
                  <a:lnTo>
                    <a:pt x="2" y="141"/>
                  </a:lnTo>
                  <a:lnTo>
                    <a:pt x="2" y="135"/>
                  </a:lnTo>
                  <a:lnTo>
                    <a:pt x="0" y="123"/>
                  </a:lnTo>
                  <a:lnTo>
                    <a:pt x="2" y="112"/>
                  </a:lnTo>
                  <a:lnTo>
                    <a:pt x="2" y="107"/>
                  </a:lnTo>
                  <a:lnTo>
                    <a:pt x="7" y="96"/>
                  </a:lnTo>
                  <a:lnTo>
                    <a:pt x="10" y="91"/>
                  </a:lnTo>
                  <a:lnTo>
                    <a:pt x="18" y="80"/>
                  </a:lnTo>
                  <a:lnTo>
                    <a:pt x="28" y="70"/>
                  </a:lnTo>
                  <a:lnTo>
                    <a:pt x="40" y="61"/>
                  </a:lnTo>
                  <a:lnTo>
                    <a:pt x="60" y="48"/>
                  </a:lnTo>
                  <a:lnTo>
                    <a:pt x="77" y="40"/>
                  </a:lnTo>
                  <a:lnTo>
                    <a:pt x="97" y="32"/>
                  </a:lnTo>
                  <a:lnTo>
                    <a:pt x="117" y="26"/>
                  </a:lnTo>
                  <a:lnTo>
                    <a:pt x="140" y="19"/>
                  </a:lnTo>
                  <a:lnTo>
                    <a:pt x="164" y="14"/>
                  </a:lnTo>
                  <a:lnTo>
                    <a:pt x="170" y="13"/>
                  </a:lnTo>
                  <a:lnTo>
                    <a:pt x="196" y="8"/>
                  </a:lnTo>
                  <a:lnTo>
                    <a:pt x="252" y="2"/>
                  </a:lnTo>
                  <a:lnTo>
                    <a:pt x="3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9" name="Freeform 1087"/>
            <p:cNvSpPr>
              <a:spLocks/>
            </p:cNvSpPr>
            <p:nvPr/>
          </p:nvSpPr>
          <p:spPr bwMode="auto">
            <a:xfrm>
              <a:off x="4221" y="1448"/>
              <a:ext cx="623" cy="124"/>
            </a:xfrm>
            <a:custGeom>
              <a:avLst/>
              <a:gdLst/>
              <a:ahLst/>
              <a:cxnLst>
                <a:cxn ang="0">
                  <a:pos x="29" y="0"/>
                </a:cxn>
                <a:cxn ang="0">
                  <a:pos x="34" y="15"/>
                </a:cxn>
                <a:cxn ang="0">
                  <a:pos x="48" y="32"/>
                </a:cxn>
                <a:cxn ang="0">
                  <a:pos x="71" y="48"/>
                </a:cxn>
                <a:cxn ang="0">
                  <a:pos x="108" y="64"/>
                </a:cxn>
                <a:cxn ang="0">
                  <a:pos x="151" y="77"/>
                </a:cxn>
                <a:cxn ang="0">
                  <a:pos x="175" y="84"/>
                </a:cxn>
                <a:cxn ang="0">
                  <a:pos x="252" y="93"/>
                </a:cxn>
                <a:cxn ang="0">
                  <a:pos x="371" y="93"/>
                </a:cxn>
                <a:cxn ang="0">
                  <a:pos x="448" y="84"/>
                </a:cxn>
                <a:cxn ang="0">
                  <a:pos x="472" y="77"/>
                </a:cxn>
                <a:cxn ang="0">
                  <a:pos x="515" y="64"/>
                </a:cxn>
                <a:cxn ang="0">
                  <a:pos x="552" y="48"/>
                </a:cxn>
                <a:cxn ang="0">
                  <a:pos x="574" y="32"/>
                </a:cxn>
                <a:cxn ang="0">
                  <a:pos x="589" y="15"/>
                </a:cxn>
                <a:cxn ang="0">
                  <a:pos x="594" y="0"/>
                </a:cxn>
                <a:cxn ang="0">
                  <a:pos x="621" y="11"/>
                </a:cxn>
                <a:cxn ang="0">
                  <a:pos x="616" y="27"/>
                </a:cxn>
                <a:cxn ang="0">
                  <a:pos x="605" y="43"/>
                </a:cxn>
                <a:cxn ang="0">
                  <a:pos x="582" y="63"/>
                </a:cxn>
                <a:cxn ang="0">
                  <a:pos x="546" y="84"/>
                </a:cxn>
                <a:cxn ang="0">
                  <a:pos x="505" y="98"/>
                </a:cxn>
                <a:cxn ang="0">
                  <a:pos x="459" y="109"/>
                </a:cxn>
                <a:cxn ang="0">
                  <a:pos x="427" y="116"/>
                </a:cxn>
                <a:cxn ang="0">
                  <a:pos x="311" y="124"/>
                </a:cxn>
                <a:cxn ang="0">
                  <a:pos x="196" y="116"/>
                </a:cxn>
                <a:cxn ang="0">
                  <a:pos x="164" y="109"/>
                </a:cxn>
                <a:cxn ang="0">
                  <a:pos x="117" y="98"/>
                </a:cxn>
                <a:cxn ang="0">
                  <a:pos x="77" y="84"/>
                </a:cxn>
                <a:cxn ang="0">
                  <a:pos x="40" y="63"/>
                </a:cxn>
                <a:cxn ang="0">
                  <a:pos x="18" y="43"/>
                </a:cxn>
                <a:cxn ang="0">
                  <a:pos x="7" y="27"/>
                </a:cxn>
                <a:cxn ang="0">
                  <a:pos x="2" y="11"/>
                </a:cxn>
              </a:cxnLst>
              <a:rect l="0" t="0" r="r" b="b"/>
              <a:pathLst>
                <a:path w="623" h="124">
                  <a:moveTo>
                    <a:pt x="0" y="0"/>
                  </a:moveTo>
                  <a:lnTo>
                    <a:pt x="29" y="0"/>
                  </a:lnTo>
                  <a:lnTo>
                    <a:pt x="31" y="10"/>
                  </a:lnTo>
                  <a:lnTo>
                    <a:pt x="34" y="15"/>
                  </a:lnTo>
                  <a:lnTo>
                    <a:pt x="39" y="23"/>
                  </a:lnTo>
                  <a:lnTo>
                    <a:pt x="48" y="32"/>
                  </a:lnTo>
                  <a:lnTo>
                    <a:pt x="61" y="42"/>
                  </a:lnTo>
                  <a:lnTo>
                    <a:pt x="71" y="48"/>
                  </a:lnTo>
                  <a:lnTo>
                    <a:pt x="89" y="56"/>
                  </a:lnTo>
                  <a:lnTo>
                    <a:pt x="108" y="64"/>
                  </a:lnTo>
                  <a:lnTo>
                    <a:pt x="129" y="71"/>
                  </a:lnTo>
                  <a:lnTo>
                    <a:pt x="151" y="77"/>
                  </a:lnTo>
                  <a:lnTo>
                    <a:pt x="175" y="82"/>
                  </a:lnTo>
                  <a:lnTo>
                    <a:pt x="175" y="84"/>
                  </a:lnTo>
                  <a:lnTo>
                    <a:pt x="196" y="87"/>
                  </a:lnTo>
                  <a:lnTo>
                    <a:pt x="252" y="93"/>
                  </a:lnTo>
                  <a:lnTo>
                    <a:pt x="311" y="95"/>
                  </a:lnTo>
                  <a:lnTo>
                    <a:pt x="371" y="93"/>
                  </a:lnTo>
                  <a:lnTo>
                    <a:pt x="427" y="87"/>
                  </a:lnTo>
                  <a:lnTo>
                    <a:pt x="448" y="84"/>
                  </a:lnTo>
                  <a:lnTo>
                    <a:pt x="448" y="82"/>
                  </a:lnTo>
                  <a:lnTo>
                    <a:pt x="472" y="77"/>
                  </a:lnTo>
                  <a:lnTo>
                    <a:pt x="494" y="71"/>
                  </a:lnTo>
                  <a:lnTo>
                    <a:pt x="515" y="64"/>
                  </a:lnTo>
                  <a:lnTo>
                    <a:pt x="534" y="56"/>
                  </a:lnTo>
                  <a:lnTo>
                    <a:pt x="552" y="48"/>
                  </a:lnTo>
                  <a:lnTo>
                    <a:pt x="562" y="42"/>
                  </a:lnTo>
                  <a:lnTo>
                    <a:pt x="574" y="32"/>
                  </a:lnTo>
                  <a:lnTo>
                    <a:pt x="584" y="23"/>
                  </a:lnTo>
                  <a:lnTo>
                    <a:pt x="589" y="15"/>
                  </a:lnTo>
                  <a:lnTo>
                    <a:pt x="592" y="10"/>
                  </a:lnTo>
                  <a:lnTo>
                    <a:pt x="594" y="0"/>
                  </a:lnTo>
                  <a:lnTo>
                    <a:pt x="623" y="0"/>
                  </a:lnTo>
                  <a:lnTo>
                    <a:pt x="621" y="11"/>
                  </a:lnTo>
                  <a:lnTo>
                    <a:pt x="621" y="18"/>
                  </a:lnTo>
                  <a:lnTo>
                    <a:pt x="616" y="27"/>
                  </a:lnTo>
                  <a:lnTo>
                    <a:pt x="613" y="32"/>
                  </a:lnTo>
                  <a:lnTo>
                    <a:pt x="605" y="43"/>
                  </a:lnTo>
                  <a:lnTo>
                    <a:pt x="595" y="53"/>
                  </a:lnTo>
                  <a:lnTo>
                    <a:pt x="582" y="63"/>
                  </a:lnTo>
                  <a:lnTo>
                    <a:pt x="563" y="75"/>
                  </a:lnTo>
                  <a:lnTo>
                    <a:pt x="546" y="84"/>
                  </a:lnTo>
                  <a:lnTo>
                    <a:pt x="526" y="92"/>
                  </a:lnTo>
                  <a:lnTo>
                    <a:pt x="505" y="98"/>
                  </a:lnTo>
                  <a:lnTo>
                    <a:pt x="483" y="104"/>
                  </a:lnTo>
                  <a:lnTo>
                    <a:pt x="459" y="109"/>
                  </a:lnTo>
                  <a:lnTo>
                    <a:pt x="453" y="111"/>
                  </a:lnTo>
                  <a:lnTo>
                    <a:pt x="427" y="116"/>
                  </a:lnTo>
                  <a:lnTo>
                    <a:pt x="371" y="122"/>
                  </a:lnTo>
                  <a:lnTo>
                    <a:pt x="311" y="124"/>
                  </a:lnTo>
                  <a:lnTo>
                    <a:pt x="252" y="122"/>
                  </a:lnTo>
                  <a:lnTo>
                    <a:pt x="196" y="116"/>
                  </a:lnTo>
                  <a:lnTo>
                    <a:pt x="170" y="111"/>
                  </a:lnTo>
                  <a:lnTo>
                    <a:pt x="164" y="109"/>
                  </a:lnTo>
                  <a:lnTo>
                    <a:pt x="140" y="104"/>
                  </a:lnTo>
                  <a:lnTo>
                    <a:pt x="117" y="98"/>
                  </a:lnTo>
                  <a:lnTo>
                    <a:pt x="97" y="92"/>
                  </a:lnTo>
                  <a:lnTo>
                    <a:pt x="77" y="84"/>
                  </a:lnTo>
                  <a:lnTo>
                    <a:pt x="60" y="75"/>
                  </a:lnTo>
                  <a:lnTo>
                    <a:pt x="40" y="63"/>
                  </a:lnTo>
                  <a:lnTo>
                    <a:pt x="28" y="53"/>
                  </a:lnTo>
                  <a:lnTo>
                    <a:pt x="18" y="43"/>
                  </a:lnTo>
                  <a:lnTo>
                    <a:pt x="10" y="32"/>
                  </a:lnTo>
                  <a:lnTo>
                    <a:pt x="7" y="27"/>
                  </a:lnTo>
                  <a:lnTo>
                    <a:pt x="2" y="18"/>
                  </a:lnTo>
                  <a:lnTo>
                    <a:pt x="2"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0" name="Rectangle 1088"/>
            <p:cNvSpPr>
              <a:spLocks noChangeArrowheads="1"/>
            </p:cNvSpPr>
            <p:nvPr/>
          </p:nvSpPr>
          <p:spPr bwMode="auto">
            <a:xfrm>
              <a:off x="4221" y="1297"/>
              <a:ext cx="29" cy="156"/>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1" name="Rectangle 1089"/>
            <p:cNvSpPr>
              <a:spLocks noChangeArrowheads="1"/>
            </p:cNvSpPr>
            <p:nvPr/>
          </p:nvSpPr>
          <p:spPr bwMode="auto">
            <a:xfrm>
              <a:off x="4815" y="1297"/>
              <a:ext cx="29" cy="156"/>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2" name="Freeform 1090"/>
            <p:cNvSpPr>
              <a:spLocks noEditPoints="1"/>
            </p:cNvSpPr>
            <p:nvPr/>
          </p:nvSpPr>
          <p:spPr bwMode="auto">
            <a:xfrm>
              <a:off x="4144" y="1050"/>
              <a:ext cx="751" cy="478"/>
            </a:xfrm>
            <a:custGeom>
              <a:avLst/>
              <a:gdLst/>
              <a:ahLst/>
              <a:cxnLst>
                <a:cxn ang="0">
                  <a:pos x="230" y="28"/>
                </a:cxn>
                <a:cxn ang="0">
                  <a:pos x="453" y="4"/>
                </a:cxn>
                <a:cxn ang="0">
                  <a:pos x="591" y="44"/>
                </a:cxn>
                <a:cxn ang="0">
                  <a:pos x="679" y="92"/>
                </a:cxn>
                <a:cxn ang="0">
                  <a:pos x="732" y="138"/>
                </a:cxn>
                <a:cxn ang="0">
                  <a:pos x="751" y="207"/>
                </a:cxn>
                <a:cxn ang="0">
                  <a:pos x="724" y="289"/>
                </a:cxn>
                <a:cxn ang="0">
                  <a:pos x="687" y="308"/>
                </a:cxn>
                <a:cxn ang="0">
                  <a:pos x="643" y="284"/>
                </a:cxn>
                <a:cxn ang="0">
                  <a:pos x="574" y="238"/>
                </a:cxn>
                <a:cxn ang="0">
                  <a:pos x="568" y="257"/>
                </a:cxn>
                <a:cxn ang="0">
                  <a:pos x="589" y="318"/>
                </a:cxn>
                <a:cxn ang="0">
                  <a:pos x="597" y="382"/>
                </a:cxn>
                <a:cxn ang="0">
                  <a:pos x="573" y="427"/>
                </a:cxn>
                <a:cxn ang="0">
                  <a:pos x="528" y="425"/>
                </a:cxn>
                <a:cxn ang="0">
                  <a:pos x="506" y="385"/>
                </a:cxn>
                <a:cxn ang="0">
                  <a:pos x="489" y="334"/>
                </a:cxn>
                <a:cxn ang="0">
                  <a:pos x="459" y="300"/>
                </a:cxn>
                <a:cxn ang="0">
                  <a:pos x="424" y="345"/>
                </a:cxn>
                <a:cxn ang="0">
                  <a:pos x="416" y="400"/>
                </a:cxn>
                <a:cxn ang="0">
                  <a:pos x="388" y="432"/>
                </a:cxn>
                <a:cxn ang="0">
                  <a:pos x="356" y="417"/>
                </a:cxn>
                <a:cxn ang="0">
                  <a:pos x="352" y="344"/>
                </a:cxn>
                <a:cxn ang="0">
                  <a:pos x="353" y="273"/>
                </a:cxn>
                <a:cxn ang="0">
                  <a:pos x="289" y="304"/>
                </a:cxn>
                <a:cxn ang="0">
                  <a:pos x="271" y="355"/>
                </a:cxn>
                <a:cxn ang="0">
                  <a:pos x="265" y="411"/>
                </a:cxn>
                <a:cxn ang="0">
                  <a:pos x="235" y="461"/>
                </a:cxn>
                <a:cxn ang="0">
                  <a:pos x="188" y="478"/>
                </a:cxn>
                <a:cxn ang="0">
                  <a:pos x="166" y="443"/>
                </a:cxn>
                <a:cxn ang="0">
                  <a:pos x="158" y="382"/>
                </a:cxn>
                <a:cxn ang="0">
                  <a:pos x="154" y="316"/>
                </a:cxn>
                <a:cxn ang="0">
                  <a:pos x="145" y="273"/>
                </a:cxn>
                <a:cxn ang="0">
                  <a:pos x="87" y="361"/>
                </a:cxn>
                <a:cxn ang="0">
                  <a:pos x="42" y="374"/>
                </a:cxn>
                <a:cxn ang="0">
                  <a:pos x="12" y="332"/>
                </a:cxn>
                <a:cxn ang="0">
                  <a:pos x="0" y="260"/>
                </a:cxn>
                <a:cxn ang="0">
                  <a:pos x="12" y="180"/>
                </a:cxn>
                <a:cxn ang="0">
                  <a:pos x="49" y="113"/>
                </a:cxn>
                <a:cxn ang="0">
                  <a:pos x="132" y="65"/>
                </a:cxn>
                <a:cxn ang="0">
                  <a:pos x="226" y="41"/>
                </a:cxn>
                <a:cxn ang="0">
                  <a:pos x="235" y="28"/>
                </a:cxn>
                <a:cxn ang="0">
                  <a:pos x="315" y="16"/>
                </a:cxn>
                <a:cxn ang="0">
                  <a:pos x="403" y="0"/>
                </a:cxn>
              </a:cxnLst>
              <a:rect l="0" t="0" r="r" b="b"/>
              <a:pathLst>
                <a:path w="751" h="478">
                  <a:moveTo>
                    <a:pt x="207" y="21"/>
                  </a:moveTo>
                  <a:lnTo>
                    <a:pt x="235" y="28"/>
                  </a:lnTo>
                  <a:lnTo>
                    <a:pt x="230" y="28"/>
                  </a:lnTo>
                  <a:lnTo>
                    <a:pt x="207" y="21"/>
                  </a:lnTo>
                  <a:close/>
                  <a:moveTo>
                    <a:pt x="403" y="0"/>
                  </a:moveTo>
                  <a:lnTo>
                    <a:pt x="453" y="4"/>
                  </a:lnTo>
                  <a:lnTo>
                    <a:pt x="499" y="13"/>
                  </a:lnTo>
                  <a:lnTo>
                    <a:pt x="546" y="26"/>
                  </a:lnTo>
                  <a:lnTo>
                    <a:pt x="591" y="44"/>
                  </a:lnTo>
                  <a:lnTo>
                    <a:pt x="632" y="65"/>
                  </a:lnTo>
                  <a:lnTo>
                    <a:pt x="656" y="79"/>
                  </a:lnTo>
                  <a:lnTo>
                    <a:pt x="679" y="92"/>
                  </a:lnTo>
                  <a:lnTo>
                    <a:pt x="698" y="106"/>
                  </a:lnTo>
                  <a:lnTo>
                    <a:pt x="717" y="122"/>
                  </a:lnTo>
                  <a:lnTo>
                    <a:pt x="732" y="138"/>
                  </a:lnTo>
                  <a:lnTo>
                    <a:pt x="743" y="159"/>
                  </a:lnTo>
                  <a:lnTo>
                    <a:pt x="749" y="182"/>
                  </a:lnTo>
                  <a:lnTo>
                    <a:pt x="751" y="207"/>
                  </a:lnTo>
                  <a:lnTo>
                    <a:pt x="744" y="238"/>
                  </a:lnTo>
                  <a:lnTo>
                    <a:pt x="735" y="268"/>
                  </a:lnTo>
                  <a:lnTo>
                    <a:pt x="724" y="289"/>
                  </a:lnTo>
                  <a:lnTo>
                    <a:pt x="712" y="302"/>
                  </a:lnTo>
                  <a:lnTo>
                    <a:pt x="700" y="308"/>
                  </a:lnTo>
                  <a:lnTo>
                    <a:pt x="687" y="308"/>
                  </a:lnTo>
                  <a:lnTo>
                    <a:pt x="672" y="304"/>
                  </a:lnTo>
                  <a:lnTo>
                    <a:pt x="658" y="295"/>
                  </a:lnTo>
                  <a:lnTo>
                    <a:pt x="643" y="284"/>
                  </a:lnTo>
                  <a:lnTo>
                    <a:pt x="627" y="273"/>
                  </a:lnTo>
                  <a:lnTo>
                    <a:pt x="592" y="247"/>
                  </a:lnTo>
                  <a:lnTo>
                    <a:pt x="574" y="238"/>
                  </a:lnTo>
                  <a:lnTo>
                    <a:pt x="555" y="231"/>
                  </a:lnTo>
                  <a:lnTo>
                    <a:pt x="562" y="243"/>
                  </a:lnTo>
                  <a:lnTo>
                    <a:pt x="568" y="257"/>
                  </a:lnTo>
                  <a:lnTo>
                    <a:pt x="576" y="276"/>
                  </a:lnTo>
                  <a:lnTo>
                    <a:pt x="582" y="295"/>
                  </a:lnTo>
                  <a:lnTo>
                    <a:pt x="589" y="318"/>
                  </a:lnTo>
                  <a:lnTo>
                    <a:pt x="594" y="340"/>
                  </a:lnTo>
                  <a:lnTo>
                    <a:pt x="597" y="361"/>
                  </a:lnTo>
                  <a:lnTo>
                    <a:pt x="597" y="382"/>
                  </a:lnTo>
                  <a:lnTo>
                    <a:pt x="594" y="401"/>
                  </a:lnTo>
                  <a:lnTo>
                    <a:pt x="586" y="416"/>
                  </a:lnTo>
                  <a:lnTo>
                    <a:pt x="573" y="427"/>
                  </a:lnTo>
                  <a:lnTo>
                    <a:pt x="555" y="433"/>
                  </a:lnTo>
                  <a:lnTo>
                    <a:pt x="539" y="432"/>
                  </a:lnTo>
                  <a:lnTo>
                    <a:pt x="528" y="425"/>
                  </a:lnTo>
                  <a:lnTo>
                    <a:pt x="518" y="414"/>
                  </a:lnTo>
                  <a:lnTo>
                    <a:pt x="510" y="401"/>
                  </a:lnTo>
                  <a:lnTo>
                    <a:pt x="506" y="385"/>
                  </a:lnTo>
                  <a:lnTo>
                    <a:pt x="499" y="368"/>
                  </a:lnTo>
                  <a:lnTo>
                    <a:pt x="494" y="350"/>
                  </a:lnTo>
                  <a:lnTo>
                    <a:pt x="489" y="334"/>
                  </a:lnTo>
                  <a:lnTo>
                    <a:pt x="481" y="320"/>
                  </a:lnTo>
                  <a:lnTo>
                    <a:pt x="472" y="308"/>
                  </a:lnTo>
                  <a:lnTo>
                    <a:pt x="459" y="300"/>
                  </a:lnTo>
                  <a:lnTo>
                    <a:pt x="445" y="297"/>
                  </a:lnTo>
                  <a:lnTo>
                    <a:pt x="424" y="300"/>
                  </a:lnTo>
                  <a:lnTo>
                    <a:pt x="424" y="345"/>
                  </a:lnTo>
                  <a:lnTo>
                    <a:pt x="422" y="364"/>
                  </a:lnTo>
                  <a:lnTo>
                    <a:pt x="421" y="382"/>
                  </a:lnTo>
                  <a:lnTo>
                    <a:pt x="416" y="400"/>
                  </a:lnTo>
                  <a:lnTo>
                    <a:pt x="409" y="414"/>
                  </a:lnTo>
                  <a:lnTo>
                    <a:pt x="401" y="425"/>
                  </a:lnTo>
                  <a:lnTo>
                    <a:pt x="388" y="432"/>
                  </a:lnTo>
                  <a:lnTo>
                    <a:pt x="374" y="433"/>
                  </a:lnTo>
                  <a:lnTo>
                    <a:pt x="363" y="429"/>
                  </a:lnTo>
                  <a:lnTo>
                    <a:pt x="356" y="417"/>
                  </a:lnTo>
                  <a:lnTo>
                    <a:pt x="353" y="403"/>
                  </a:lnTo>
                  <a:lnTo>
                    <a:pt x="352" y="384"/>
                  </a:lnTo>
                  <a:lnTo>
                    <a:pt x="352" y="344"/>
                  </a:lnTo>
                  <a:lnTo>
                    <a:pt x="355" y="302"/>
                  </a:lnTo>
                  <a:lnTo>
                    <a:pt x="355" y="286"/>
                  </a:lnTo>
                  <a:lnTo>
                    <a:pt x="353" y="273"/>
                  </a:lnTo>
                  <a:lnTo>
                    <a:pt x="324" y="279"/>
                  </a:lnTo>
                  <a:lnTo>
                    <a:pt x="303" y="291"/>
                  </a:lnTo>
                  <a:lnTo>
                    <a:pt x="289" y="304"/>
                  </a:lnTo>
                  <a:lnTo>
                    <a:pt x="279" y="320"/>
                  </a:lnTo>
                  <a:lnTo>
                    <a:pt x="275" y="336"/>
                  </a:lnTo>
                  <a:lnTo>
                    <a:pt x="271" y="355"/>
                  </a:lnTo>
                  <a:lnTo>
                    <a:pt x="270" y="372"/>
                  </a:lnTo>
                  <a:lnTo>
                    <a:pt x="268" y="392"/>
                  </a:lnTo>
                  <a:lnTo>
                    <a:pt x="265" y="411"/>
                  </a:lnTo>
                  <a:lnTo>
                    <a:pt x="259" y="429"/>
                  </a:lnTo>
                  <a:lnTo>
                    <a:pt x="249" y="446"/>
                  </a:lnTo>
                  <a:lnTo>
                    <a:pt x="235" y="461"/>
                  </a:lnTo>
                  <a:lnTo>
                    <a:pt x="215" y="473"/>
                  </a:lnTo>
                  <a:lnTo>
                    <a:pt x="201" y="478"/>
                  </a:lnTo>
                  <a:lnTo>
                    <a:pt x="188" y="478"/>
                  </a:lnTo>
                  <a:lnTo>
                    <a:pt x="178" y="470"/>
                  </a:lnTo>
                  <a:lnTo>
                    <a:pt x="170" y="459"/>
                  </a:lnTo>
                  <a:lnTo>
                    <a:pt x="166" y="443"/>
                  </a:lnTo>
                  <a:lnTo>
                    <a:pt x="162" y="425"/>
                  </a:lnTo>
                  <a:lnTo>
                    <a:pt x="159" y="403"/>
                  </a:lnTo>
                  <a:lnTo>
                    <a:pt x="158" y="382"/>
                  </a:lnTo>
                  <a:lnTo>
                    <a:pt x="158" y="360"/>
                  </a:lnTo>
                  <a:lnTo>
                    <a:pt x="156" y="337"/>
                  </a:lnTo>
                  <a:lnTo>
                    <a:pt x="154" y="316"/>
                  </a:lnTo>
                  <a:lnTo>
                    <a:pt x="153" y="299"/>
                  </a:lnTo>
                  <a:lnTo>
                    <a:pt x="150" y="284"/>
                  </a:lnTo>
                  <a:lnTo>
                    <a:pt x="145" y="273"/>
                  </a:lnTo>
                  <a:lnTo>
                    <a:pt x="124" y="312"/>
                  </a:lnTo>
                  <a:lnTo>
                    <a:pt x="105" y="342"/>
                  </a:lnTo>
                  <a:lnTo>
                    <a:pt x="87" y="361"/>
                  </a:lnTo>
                  <a:lnTo>
                    <a:pt x="71" y="372"/>
                  </a:lnTo>
                  <a:lnTo>
                    <a:pt x="55" y="376"/>
                  </a:lnTo>
                  <a:lnTo>
                    <a:pt x="42" y="374"/>
                  </a:lnTo>
                  <a:lnTo>
                    <a:pt x="29" y="364"/>
                  </a:lnTo>
                  <a:lnTo>
                    <a:pt x="20" y="350"/>
                  </a:lnTo>
                  <a:lnTo>
                    <a:pt x="12" y="332"/>
                  </a:lnTo>
                  <a:lnTo>
                    <a:pt x="5" y="312"/>
                  </a:lnTo>
                  <a:lnTo>
                    <a:pt x="2" y="287"/>
                  </a:lnTo>
                  <a:lnTo>
                    <a:pt x="0" y="260"/>
                  </a:lnTo>
                  <a:lnTo>
                    <a:pt x="2" y="235"/>
                  </a:lnTo>
                  <a:lnTo>
                    <a:pt x="5" y="207"/>
                  </a:lnTo>
                  <a:lnTo>
                    <a:pt x="12" y="180"/>
                  </a:lnTo>
                  <a:lnTo>
                    <a:pt x="20" y="156"/>
                  </a:lnTo>
                  <a:lnTo>
                    <a:pt x="32" y="134"/>
                  </a:lnTo>
                  <a:lnTo>
                    <a:pt x="49" y="113"/>
                  </a:lnTo>
                  <a:lnTo>
                    <a:pt x="73" y="93"/>
                  </a:lnTo>
                  <a:lnTo>
                    <a:pt x="100" y="77"/>
                  </a:lnTo>
                  <a:lnTo>
                    <a:pt x="132" y="65"/>
                  </a:lnTo>
                  <a:lnTo>
                    <a:pt x="166" y="53"/>
                  </a:lnTo>
                  <a:lnTo>
                    <a:pt x="198" y="45"/>
                  </a:lnTo>
                  <a:lnTo>
                    <a:pt x="226" y="41"/>
                  </a:lnTo>
                  <a:lnTo>
                    <a:pt x="252" y="37"/>
                  </a:lnTo>
                  <a:lnTo>
                    <a:pt x="270" y="36"/>
                  </a:lnTo>
                  <a:lnTo>
                    <a:pt x="235" y="28"/>
                  </a:lnTo>
                  <a:lnTo>
                    <a:pt x="255" y="28"/>
                  </a:lnTo>
                  <a:lnTo>
                    <a:pt x="284" y="23"/>
                  </a:lnTo>
                  <a:lnTo>
                    <a:pt x="315" y="16"/>
                  </a:lnTo>
                  <a:lnTo>
                    <a:pt x="345" y="8"/>
                  </a:lnTo>
                  <a:lnTo>
                    <a:pt x="374" y="2"/>
                  </a:lnTo>
                  <a:lnTo>
                    <a:pt x="4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3" name="Freeform 1091"/>
            <p:cNvSpPr>
              <a:spLocks noEditPoints="1"/>
            </p:cNvSpPr>
            <p:nvPr/>
          </p:nvSpPr>
          <p:spPr bwMode="auto">
            <a:xfrm>
              <a:off x="4130" y="1038"/>
              <a:ext cx="778" cy="505"/>
            </a:xfrm>
            <a:custGeom>
              <a:avLst/>
              <a:gdLst/>
              <a:ahLst/>
              <a:cxnLst>
                <a:cxn ang="0">
                  <a:pos x="313" y="46"/>
                </a:cxn>
                <a:cxn ang="0">
                  <a:pos x="284" y="62"/>
                </a:cxn>
                <a:cxn ang="0">
                  <a:pos x="130" y="97"/>
                </a:cxn>
                <a:cxn ang="0">
                  <a:pos x="43" y="186"/>
                </a:cxn>
                <a:cxn ang="0">
                  <a:pos x="29" y="291"/>
                </a:cxn>
                <a:cxn ang="0">
                  <a:pos x="61" y="372"/>
                </a:cxn>
                <a:cxn ang="0">
                  <a:pos x="119" y="330"/>
                </a:cxn>
                <a:cxn ang="0">
                  <a:pos x="146" y="279"/>
                </a:cxn>
                <a:cxn ang="0">
                  <a:pos x="164" y="272"/>
                </a:cxn>
                <a:cxn ang="0">
                  <a:pos x="186" y="409"/>
                </a:cxn>
                <a:cxn ang="0">
                  <a:pos x="205" y="476"/>
                </a:cxn>
                <a:cxn ang="0">
                  <a:pos x="257" y="439"/>
                </a:cxn>
                <a:cxn ang="0">
                  <a:pos x="271" y="362"/>
                </a:cxn>
                <a:cxn ang="0">
                  <a:pos x="319" y="287"/>
                </a:cxn>
                <a:cxn ang="0">
                  <a:pos x="377" y="274"/>
                </a:cxn>
                <a:cxn ang="0">
                  <a:pos x="380" y="351"/>
                </a:cxn>
                <a:cxn ang="0">
                  <a:pos x="380" y="417"/>
                </a:cxn>
                <a:cxn ang="0">
                  <a:pos x="409" y="421"/>
                </a:cxn>
                <a:cxn ang="0">
                  <a:pos x="423" y="344"/>
                </a:cxn>
                <a:cxn ang="0">
                  <a:pos x="430" y="301"/>
                </a:cxn>
                <a:cxn ang="0">
                  <a:pos x="486" y="304"/>
                </a:cxn>
                <a:cxn ang="0">
                  <a:pos x="523" y="368"/>
                </a:cxn>
                <a:cxn ang="0">
                  <a:pos x="558" y="429"/>
                </a:cxn>
                <a:cxn ang="0">
                  <a:pos x="596" y="397"/>
                </a:cxn>
                <a:cxn ang="0">
                  <a:pos x="574" y="285"/>
                </a:cxn>
                <a:cxn ang="0">
                  <a:pos x="558" y="237"/>
                </a:cxn>
                <a:cxn ang="0">
                  <a:pos x="600" y="240"/>
                </a:cxn>
                <a:cxn ang="0">
                  <a:pos x="691" y="304"/>
                </a:cxn>
                <a:cxn ang="0">
                  <a:pos x="738" y="274"/>
                </a:cxn>
                <a:cxn ang="0">
                  <a:pos x="750" y="208"/>
                </a:cxn>
                <a:cxn ang="0">
                  <a:pos x="696" y="123"/>
                </a:cxn>
                <a:cxn ang="0">
                  <a:pos x="446" y="28"/>
                </a:cxn>
                <a:cxn ang="0">
                  <a:pos x="526" y="14"/>
                </a:cxn>
                <a:cxn ang="0">
                  <a:pos x="698" y="89"/>
                </a:cxn>
                <a:cxn ang="0">
                  <a:pos x="773" y="173"/>
                </a:cxn>
                <a:cxn ang="0">
                  <a:pos x="763" y="279"/>
                </a:cxn>
                <a:cxn ang="0">
                  <a:pos x="718" y="333"/>
                </a:cxn>
                <a:cxn ang="0">
                  <a:pos x="649" y="309"/>
                </a:cxn>
                <a:cxn ang="0">
                  <a:pos x="606" y="288"/>
                </a:cxn>
                <a:cxn ang="0">
                  <a:pos x="627" y="381"/>
                </a:cxn>
                <a:cxn ang="0">
                  <a:pos x="598" y="450"/>
                </a:cxn>
                <a:cxn ang="0">
                  <a:pos x="531" y="445"/>
                </a:cxn>
                <a:cxn ang="0">
                  <a:pos x="502" y="383"/>
                </a:cxn>
                <a:cxn ang="0">
                  <a:pos x="457" y="325"/>
                </a:cxn>
                <a:cxn ang="0">
                  <a:pos x="447" y="399"/>
                </a:cxn>
                <a:cxn ang="0">
                  <a:pos x="417" y="457"/>
                </a:cxn>
                <a:cxn ang="0">
                  <a:pos x="359" y="441"/>
                </a:cxn>
                <a:cxn ang="0">
                  <a:pos x="353" y="341"/>
                </a:cxn>
                <a:cxn ang="0">
                  <a:pos x="335" y="309"/>
                </a:cxn>
                <a:cxn ang="0">
                  <a:pos x="298" y="375"/>
                </a:cxn>
                <a:cxn ang="0">
                  <a:pos x="276" y="463"/>
                </a:cxn>
                <a:cxn ang="0">
                  <a:pos x="202" y="505"/>
                </a:cxn>
                <a:cxn ang="0">
                  <a:pos x="165" y="458"/>
                </a:cxn>
                <a:cxn ang="0">
                  <a:pos x="156" y="340"/>
                </a:cxn>
                <a:cxn ang="0">
                  <a:pos x="98" y="392"/>
                </a:cxn>
                <a:cxn ang="0">
                  <a:pos x="27" y="380"/>
                </a:cxn>
                <a:cxn ang="0">
                  <a:pos x="0" y="287"/>
                </a:cxn>
                <a:cxn ang="0">
                  <a:pos x="16" y="178"/>
                </a:cxn>
                <a:cxn ang="0">
                  <a:pos x="98" y="81"/>
                </a:cxn>
                <a:cxn ang="0">
                  <a:pos x="210" y="41"/>
                </a:cxn>
                <a:cxn ang="0">
                  <a:pos x="224" y="20"/>
                </a:cxn>
                <a:cxn ang="0">
                  <a:pos x="345" y="11"/>
                </a:cxn>
              </a:cxnLst>
              <a:rect l="0" t="0" r="r" b="b"/>
              <a:pathLst>
                <a:path w="778" h="505">
                  <a:moveTo>
                    <a:pt x="412" y="28"/>
                  </a:moveTo>
                  <a:lnTo>
                    <a:pt x="378" y="32"/>
                  </a:lnTo>
                  <a:lnTo>
                    <a:pt x="346" y="38"/>
                  </a:lnTo>
                  <a:lnTo>
                    <a:pt x="313" y="46"/>
                  </a:lnTo>
                  <a:lnTo>
                    <a:pt x="297" y="49"/>
                  </a:lnTo>
                  <a:lnTo>
                    <a:pt x="297" y="53"/>
                  </a:lnTo>
                  <a:lnTo>
                    <a:pt x="292" y="59"/>
                  </a:lnTo>
                  <a:lnTo>
                    <a:pt x="284" y="62"/>
                  </a:lnTo>
                  <a:lnTo>
                    <a:pt x="245" y="65"/>
                  </a:lnTo>
                  <a:lnTo>
                    <a:pt x="205" y="72"/>
                  </a:lnTo>
                  <a:lnTo>
                    <a:pt x="167" y="83"/>
                  </a:lnTo>
                  <a:lnTo>
                    <a:pt x="130" y="97"/>
                  </a:lnTo>
                  <a:lnTo>
                    <a:pt x="101" y="113"/>
                  </a:lnTo>
                  <a:lnTo>
                    <a:pt x="77" y="134"/>
                  </a:lnTo>
                  <a:lnTo>
                    <a:pt x="58" y="157"/>
                  </a:lnTo>
                  <a:lnTo>
                    <a:pt x="43" y="186"/>
                  </a:lnTo>
                  <a:lnTo>
                    <a:pt x="34" y="218"/>
                  </a:lnTo>
                  <a:lnTo>
                    <a:pt x="30" y="240"/>
                  </a:lnTo>
                  <a:lnTo>
                    <a:pt x="29" y="266"/>
                  </a:lnTo>
                  <a:lnTo>
                    <a:pt x="29" y="291"/>
                  </a:lnTo>
                  <a:lnTo>
                    <a:pt x="32" y="317"/>
                  </a:lnTo>
                  <a:lnTo>
                    <a:pt x="38" y="341"/>
                  </a:lnTo>
                  <a:lnTo>
                    <a:pt x="50" y="362"/>
                  </a:lnTo>
                  <a:lnTo>
                    <a:pt x="61" y="372"/>
                  </a:lnTo>
                  <a:lnTo>
                    <a:pt x="72" y="373"/>
                  </a:lnTo>
                  <a:lnTo>
                    <a:pt x="85" y="368"/>
                  </a:lnTo>
                  <a:lnTo>
                    <a:pt x="96" y="359"/>
                  </a:lnTo>
                  <a:lnTo>
                    <a:pt x="119" y="330"/>
                  </a:lnTo>
                  <a:lnTo>
                    <a:pt x="128" y="314"/>
                  </a:lnTo>
                  <a:lnTo>
                    <a:pt x="136" y="299"/>
                  </a:lnTo>
                  <a:lnTo>
                    <a:pt x="141" y="287"/>
                  </a:lnTo>
                  <a:lnTo>
                    <a:pt x="146" y="279"/>
                  </a:lnTo>
                  <a:lnTo>
                    <a:pt x="149" y="274"/>
                  </a:lnTo>
                  <a:lnTo>
                    <a:pt x="156" y="271"/>
                  </a:lnTo>
                  <a:lnTo>
                    <a:pt x="160" y="271"/>
                  </a:lnTo>
                  <a:lnTo>
                    <a:pt x="164" y="272"/>
                  </a:lnTo>
                  <a:lnTo>
                    <a:pt x="170" y="279"/>
                  </a:lnTo>
                  <a:lnTo>
                    <a:pt x="180" y="298"/>
                  </a:lnTo>
                  <a:lnTo>
                    <a:pt x="186" y="343"/>
                  </a:lnTo>
                  <a:lnTo>
                    <a:pt x="186" y="409"/>
                  </a:lnTo>
                  <a:lnTo>
                    <a:pt x="188" y="423"/>
                  </a:lnTo>
                  <a:lnTo>
                    <a:pt x="194" y="455"/>
                  </a:lnTo>
                  <a:lnTo>
                    <a:pt x="199" y="468"/>
                  </a:lnTo>
                  <a:lnTo>
                    <a:pt x="205" y="476"/>
                  </a:lnTo>
                  <a:lnTo>
                    <a:pt x="213" y="477"/>
                  </a:lnTo>
                  <a:lnTo>
                    <a:pt x="234" y="469"/>
                  </a:lnTo>
                  <a:lnTo>
                    <a:pt x="247" y="457"/>
                  </a:lnTo>
                  <a:lnTo>
                    <a:pt x="257" y="439"/>
                  </a:lnTo>
                  <a:lnTo>
                    <a:pt x="263" y="421"/>
                  </a:lnTo>
                  <a:lnTo>
                    <a:pt x="266" y="402"/>
                  </a:lnTo>
                  <a:lnTo>
                    <a:pt x="269" y="381"/>
                  </a:lnTo>
                  <a:lnTo>
                    <a:pt x="271" y="362"/>
                  </a:lnTo>
                  <a:lnTo>
                    <a:pt x="276" y="336"/>
                  </a:lnTo>
                  <a:lnTo>
                    <a:pt x="287" y="316"/>
                  </a:lnTo>
                  <a:lnTo>
                    <a:pt x="301" y="299"/>
                  </a:lnTo>
                  <a:lnTo>
                    <a:pt x="319" y="287"/>
                  </a:lnTo>
                  <a:lnTo>
                    <a:pt x="340" y="279"/>
                  </a:lnTo>
                  <a:lnTo>
                    <a:pt x="364" y="272"/>
                  </a:lnTo>
                  <a:lnTo>
                    <a:pt x="372" y="272"/>
                  </a:lnTo>
                  <a:lnTo>
                    <a:pt x="377" y="274"/>
                  </a:lnTo>
                  <a:lnTo>
                    <a:pt x="380" y="277"/>
                  </a:lnTo>
                  <a:lnTo>
                    <a:pt x="382" y="282"/>
                  </a:lnTo>
                  <a:lnTo>
                    <a:pt x="383" y="316"/>
                  </a:lnTo>
                  <a:lnTo>
                    <a:pt x="380" y="351"/>
                  </a:lnTo>
                  <a:lnTo>
                    <a:pt x="378" y="365"/>
                  </a:lnTo>
                  <a:lnTo>
                    <a:pt x="377" y="381"/>
                  </a:lnTo>
                  <a:lnTo>
                    <a:pt x="377" y="399"/>
                  </a:lnTo>
                  <a:lnTo>
                    <a:pt x="380" y="417"/>
                  </a:lnTo>
                  <a:lnTo>
                    <a:pt x="386" y="429"/>
                  </a:lnTo>
                  <a:lnTo>
                    <a:pt x="394" y="434"/>
                  </a:lnTo>
                  <a:lnTo>
                    <a:pt x="402" y="431"/>
                  </a:lnTo>
                  <a:lnTo>
                    <a:pt x="409" y="421"/>
                  </a:lnTo>
                  <a:lnTo>
                    <a:pt x="418" y="396"/>
                  </a:lnTo>
                  <a:lnTo>
                    <a:pt x="420" y="384"/>
                  </a:lnTo>
                  <a:lnTo>
                    <a:pt x="422" y="378"/>
                  </a:lnTo>
                  <a:lnTo>
                    <a:pt x="423" y="344"/>
                  </a:lnTo>
                  <a:lnTo>
                    <a:pt x="423" y="312"/>
                  </a:lnTo>
                  <a:lnTo>
                    <a:pt x="425" y="309"/>
                  </a:lnTo>
                  <a:lnTo>
                    <a:pt x="427" y="304"/>
                  </a:lnTo>
                  <a:lnTo>
                    <a:pt x="430" y="301"/>
                  </a:lnTo>
                  <a:lnTo>
                    <a:pt x="433" y="299"/>
                  </a:lnTo>
                  <a:lnTo>
                    <a:pt x="452" y="296"/>
                  </a:lnTo>
                  <a:lnTo>
                    <a:pt x="470" y="298"/>
                  </a:lnTo>
                  <a:lnTo>
                    <a:pt x="486" y="304"/>
                  </a:lnTo>
                  <a:lnTo>
                    <a:pt x="500" y="316"/>
                  </a:lnTo>
                  <a:lnTo>
                    <a:pt x="511" y="332"/>
                  </a:lnTo>
                  <a:lnTo>
                    <a:pt x="518" y="349"/>
                  </a:lnTo>
                  <a:lnTo>
                    <a:pt x="523" y="368"/>
                  </a:lnTo>
                  <a:lnTo>
                    <a:pt x="529" y="389"/>
                  </a:lnTo>
                  <a:lnTo>
                    <a:pt x="536" y="407"/>
                  </a:lnTo>
                  <a:lnTo>
                    <a:pt x="547" y="423"/>
                  </a:lnTo>
                  <a:lnTo>
                    <a:pt x="558" y="429"/>
                  </a:lnTo>
                  <a:lnTo>
                    <a:pt x="571" y="431"/>
                  </a:lnTo>
                  <a:lnTo>
                    <a:pt x="582" y="426"/>
                  </a:lnTo>
                  <a:lnTo>
                    <a:pt x="590" y="417"/>
                  </a:lnTo>
                  <a:lnTo>
                    <a:pt x="596" y="397"/>
                  </a:lnTo>
                  <a:lnTo>
                    <a:pt x="598" y="378"/>
                  </a:lnTo>
                  <a:lnTo>
                    <a:pt x="596" y="359"/>
                  </a:lnTo>
                  <a:lnTo>
                    <a:pt x="587" y="322"/>
                  </a:lnTo>
                  <a:lnTo>
                    <a:pt x="574" y="285"/>
                  </a:lnTo>
                  <a:lnTo>
                    <a:pt x="558" y="250"/>
                  </a:lnTo>
                  <a:lnTo>
                    <a:pt x="556" y="245"/>
                  </a:lnTo>
                  <a:lnTo>
                    <a:pt x="556" y="240"/>
                  </a:lnTo>
                  <a:lnTo>
                    <a:pt x="558" y="237"/>
                  </a:lnTo>
                  <a:lnTo>
                    <a:pt x="560" y="232"/>
                  </a:lnTo>
                  <a:lnTo>
                    <a:pt x="569" y="229"/>
                  </a:lnTo>
                  <a:lnTo>
                    <a:pt x="574" y="229"/>
                  </a:lnTo>
                  <a:lnTo>
                    <a:pt x="600" y="240"/>
                  </a:lnTo>
                  <a:lnTo>
                    <a:pt x="624" y="253"/>
                  </a:lnTo>
                  <a:lnTo>
                    <a:pt x="646" y="271"/>
                  </a:lnTo>
                  <a:lnTo>
                    <a:pt x="659" y="282"/>
                  </a:lnTo>
                  <a:lnTo>
                    <a:pt x="691" y="304"/>
                  </a:lnTo>
                  <a:lnTo>
                    <a:pt x="707" y="307"/>
                  </a:lnTo>
                  <a:lnTo>
                    <a:pt x="720" y="303"/>
                  </a:lnTo>
                  <a:lnTo>
                    <a:pt x="730" y="290"/>
                  </a:lnTo>
                  <a:lnTo>
                    <a:pt x="738" y="274"/>
                  </a:lnTo>
                  <a:lnTo>
                    <a:pt x="744" y="256"/>
                  </a:lnTo>
                  <a:lnTo>
                    <a:pt x="747" y="237"/>
                  </a:lnTo>
                  <a:lnTo>
                    <a:pt x="750" y="221"/>
                  </a:lnTo>
                  <a:lnTo>
                    <a:pt x="750" y="208"/>
                  </a:lnTo>
                  <a:lnTo>
                    <a:pt x="746" y="182"/>
                  </a:lnTo>
                  <a:lnTo>
                    <a:pt x="734" y="160"/>
                  </a:lnTo>
                  <a:lnTo>
                    <a:pt x="717" y="141"/>
                  </a:lnTo>
                  <a:lnTo>
                    <a:pt x="696" y="123"/>
                  </a:lnTo>
                  <a:lnTo>
                    <a:pt x="640" y="88"/>
                  </a:lnTo>
                  <a:lnTo>
                    <a:pt x="577" y="59"/>
                  </a:lnTo>
                  <a:lnTo>
                    <a:pt x="513" y="40"/>
                  </a:lnTo>
                  <a:lnTo>
                    <a:pt x="446" y="28"/>
                  </a:lnTo>
                  <a:lnTo>
                    <a:pt x="412" y="28"/>
                  </a:lnTo>
                  <a:close/>
                  <a:moveTo>
                    <a:pt x="425" y="0"/>
                  </a:moveTo>
                  <a:lnTo>
                    <a:pt x="475" y="3"/>
                  </a:lnTo>
                  <a:lnTo>
                    <a:pt x="526" y="14"/>
                  </a:lnTo>
                  <a:lnTo>
                    <a:pt x="577" y="30"/>
                  </a:lnTo>
                  <a:lnTo>
                    <a:pt x="625" y="51"/>
                  </a:lnTo>
                  <a:lnTo>
                    <a:pt x="673" y="75"/>
                  </a:lnTo>
                  <a:lnTo>
                    <a:pt x="698" y="89"/>
                  </a:lnTo>
                  <a:lnTo>
                    <a:pt x="720" y="105"/>
                  </a:lnTo>
                  <a:lnTo>
                    <a:pt x="741" y="123"/>
                  </a:lnTo>
                  <a:lnTo>
                    <a:pt x="758" y="146"/>
                  </a:lnTo>
                  <a:lnTo>
                    <a:pt x="773" y="173"/>
                  </a:lnTo>
                  <a:lnTo>
                    <a:pt x="778" y="202"/>
                  </a:lnTo>
                  <a:lnTo>
                    <a:pt x="776" y="232"/>
                  </a:lnTo>
                  <a:lnTo>
                    <a:pt x="768" y="263"/>
                  </a:lnTo>
                  <a:lnTo>
                    <a:pt x="763" y="279"/>
                  </a:lnTo>
                  <a:lnTo>
                    <a:pt x="757" y="296"/>
                  </a:lnTo>
                  <a:lnTo>
                    <a:pt x="747" y="312"/>
                  </a:lnTo>
                  <a:lnTo>
                    <a:pt x="734" y="325"/>
                  </a:lnTo>
                  <a:lnTo>
                    <a:pt x="718" y="333"/>
                  </a:lnTo>
                  <a:lnTo>
                    <a:pt x="699" y="335"/>
                  </a:lnTo>
                  <a:lnTo>
                    <a:pt x="681" y="328"/>
                  </a:lnTo>
                  <a:lnTo>
                    <a:pt x="665" y="320"/>
                  </a:lnTo>
                  <a:lnTo>
                    <a:pt x="649" y="309"/>
                  </a:lnTo>
                  <a:lnTo>
                    <a:pt x="630" y="293"/>
                  </a:lnTo>
                  <a:lnTo>
                    <a:pt x="611" y="279"/>
                  </a:lnTo>
                  <a:lnTo>
                    <a:pt x="600" y="272"/>
                  </a:lnTo>
                  <a:lnTo>
                    <a:pt x="606" y="288"/>
                  </a:lnTo>
                  <a:lnTo>
                    <a:pt x="614" y="311"/>
                  </a:lnTo>
                  <a:lnTo>
                    <a:pt x="621" y="333"/>
                  </a:lnTo>
                  <a:lnTo>
                    <a:pt x="625" y="357"/>
                  </a:lnTo>
                  <a:lnTo>
                    <a:pt x="627" y="381"/>
                  </a:lnTo>
                  <a:lnTo>
                    <a:pt x="627" y="402"/>
                  </a:lnTo>
                  <a:lnTo>
                    <a:pt x="622" y="421"/>
                  </a:lnTo>
                  <a:lnTo>
                    <a:pt x="613" y="439"/>
                  </a:lnTo>
                  <a:lnTo>
                    <a:pt x="598" y="450"/>
                  </a:lnTo>
                  <a:lnTo>
                    <a:pt x="579" y="458"/>
                  </a:lnTo>
                  <a:lnTo>
                    <a:pt x="560" y="460"/>
                  </a:lnTo>
                  <a:lnTo>
                    <a:pt x="544" y="455"/>
                  </a:lnTo>
                  <a:lnTo>
                    <a:pt x="531" y="445"/>
                  </a:lnTo>
                  <a:lnTo>
                    <a:pt x="521" y="433"/>
                  </a:lnTo>
                  <a:lnTo>
                    <a:pt x="513" y="418"/>
                  </a:lnTo>
                  <a:lnTo>
                    <a:pt x="507" y="401"/>
                  </a:lnTo>
                  <a:lnTo>
                    <a:pt x="502" y="383"/>
                  </a:lnTo>
                  <a:lnTo>
                    <a:pt x="489" y="351"/>
                  </a:lnTo>
                  <a:lnTo>
                    <a:pt x="481" y="338"/>
                  </a:lnTo>
                  <a:lnTo>
                    <a:pt x="471" y="330"/>
                  </a:lnTo>
                  <a:lnTo>
                    <a:pt x="457" y="325"/>
                  </a:lnTo>
                  <a:lnTo>
                    <a:pt x="451" y="325"/>
                  </a:lnTo>
                  <a:lnTo>
                    <a:pt x="451" y="359"/>
                  </a:lnTo>
                  <a:lnTo>
                    <a:pt x="449" y="378"/>
                  </a:lnTo>
                  <a:lnTo>
                    <a:pt x="447" y="399"/>
                  </a:lnTo>
                  <a:lnTo>
                    <a:pt x="443" y="417"/>
                  </a:lnTo>
                  <a:lnTo>
                    <a:pt x="436" y="434"/>
                  </a:lnTo>
                  <a:lnTo>
                    <a:pt x="428" y="447"/>
                  </a:lnTo>
                  <a:lnTo>
                    <a:pt x="417" y="457"/>
                  </a:lnTo>
                  <a:lnTo>
                    <a:pt x="402" y="461"/>
                  </a:lnTo>
                  <a:lnTo>
                    <a:pt x="385" y="460"/>
                  </a:lnTo>
                  <a:lnTo>
                    <a:pt x="369" y="452"/>
                  </a:lnTo>
                  <a:lnTo>
                    <a:pt x="359" y="441"/>
                  </a:lnTo>
                  <a:lnTo>
                    <a:pt x="353" y="425"/>
                  </a:lnTo>
                  <a:lnTo>
                    <a:pt x="350" y="405"/>
                  </a:lnTo>
                  <a:lnTo>
                    <a:pt x="350" y="362"/>
                  </a:lnTo>
                  <a:lnTo>
                    <a:pt x="353" y="341"/>
                  </a:lnTo>
                  <a:lnTo>
                    <a:pt x="354" y="322"/>
                  </a:lnTo>
                  <a:lnTo>
                    <a:pt x="354" y="303"/>
                  </a:lnTo>
                  <a:lnTo>
                    <a:pt x="353" y="303"/>
                  </a:lnTo>
                  <a:lnTo>
                    <a:pt x="335" y="309"/>
                  </a:lnTo>
                  <a:lnTo>
                    <a:pt x="321" y="319"/>
                  </a:lnTo>
                  <a:lnTo>
                    <a:pt x="309" y="333"/>
                  </a:lnTo>
                  <a:lnTo>
                    <a:pt x="301" y="351"/>
                  </a:lnTo>
                  <a:lnTo>
                    <a:pt x="298" y="375"/>
                  </a:lnTo>
                  <a:lnTo>
                    <a:pt x="297" y="401"/>
                  </a:lnTo>
                  <a:lnTo>
                    <a:pt x="292" y="425"/>
                  </a:lnTo>
                  <a:lnTo>
                    <a:pt x="285" y="444"/>
                  </a:lnTo>
                  <a:lnTo>
                    <a:pt x="276" y="463"/>
                  </a:lnTo>
                  <a:lnTo>
                    <a:pt x="261" y="482"/>
                  </a:lnTo>
                  <a:lnTo>
                    <a:pt x="244" y="497"/>
                  </a:lnTo>
                  <a:lnTo>
                    <a:pt x="224" y="505"/>
                  </a:lnTo>
                  <a:lnTo>
                    <a:pt x="202" y="505"/>
                  </a:lnTo>
                  <a:lnTo>
                    <a:pt x="188" y="498"/>
                  </a:lnTo>
                  <a:lnTo>
                    <a:pt x="178" y="487"/>
                  </a:lnTo>
                  <a:lnTo>
                    <a:pt x="170" y="474"/>
                  </a:lnTo>
                  <a:lnTo>
                    <a:pt x="165" y="458"/>
                  </a:lnTo>
                  <a:lnTo>
                    <a:pt x="162" y="442"/>
                  </a:lnTo>
                  <a:lnTo>
                    <a:pt x="160" y="426"/>
                  </a:lnTo>
                  <a:lnTo>
                    <a:pt x="159" y="412"/>
                  </a:lnTo>
                  <a:lnTo>
                    <a:pt x="156" y="340"/>
                  </a:lnTo>
                  <a:lnTo>
                    <a:pt x="154" y="325"/>
                  </a:lnTo>
                  <a:lnTo>
                    <a:pt x="143" y="344"/>
                  </a:lnTo>
                  <a:lnTo>
                    <a:pt x="114" y="380"/>
                  </a:lnTo>
                  <a:lnTo>
                    <a:pt x="98" y="392"/>
                  </a:lnTo>
                  <a:lnTo>
                    <a:pt x="80" y="401"/>
                  </a:lnTo>
                  <a:lnTo>
                    <a:pt x="63" y="402"/>
                  </a:lnTo>
                  <a:lnTo>
                    <a:pt x="43" y="394"/>
                  </a:lnTo>
                  <a:lnTo>
                    <a:pt x="27" y="380"/>
                  </a:lnTo>
                  <a:lnTo>
                    <a:pt x="16" y="359"/>
                  </a:lnTo>
                  <a:lnTo>
                    <a:pt x="6" y="336"/>
                  </a:lnTo>
                  <a:lnTo>
                    <a:pt x="2" y="312"/>
                  </a:lnTo>
                  <a:lnTo>
                    <a:pt x="0" y="287"/>
                  </a:lnTo>
                  <a:lnTo>
                    <a:pt x="0" y="263"/>
                  </a:lnTo>
                  <a:lnTo>
                    <a:pt x="2" y="242"/>
                  </a:lnTo>
                  <a:lnTo>
                    <a:pt x="6" y="210"/>
                  </a:lnTo>
                  <a:lnTo>
                    <a:pt x="16" y="178"/>
                  </a:lnTo>
                  <a:lnTo>
                    <a:pt x="29" y="149"/>
                  </a:lnTo>
                  <a:lnTo>
                    <a:pt x="46" y="123"/>
                  </a:lnTo>
                  <a:lnTo>
                    <a:pt x="69" y="101"/>
                  </a:lnTo>
                  <a:lnTo>
                    <a:pt x="98" y="81"/>
                  </a:lnTo>
                  <a:lnTo>
                    <a:pt x="141" y="62"/>
                  </a:lnTo>
                  <a:lnTo>
                    <a:pt x="189" y="48"/>
                  </a:lnTo>
                  <a:lnTo>
                    <a:pt x="212" y="43"/>
                  </a:lnTo>
                  <a:lnTo>
                    <a:pt x="210" y="41"/>
                  </a:lnTo>
                  <a:lnTo>
                    <a:pt x="208" y="33"/>
                  </a:lnTo>
                  <a:lnTo>
                    <a:pt x="210" y="25"/>
                  </a:lnTo>
                  <a:lnTo>
                    <a:pt x="216" y="20"/>
                  </a:lnTo>
                  <a:lnTo>
                    <a:pt x="224" y="20"/>
                  </a:lnTo>
                  <a:lnTo>
                    <a:pt x="253" y="27"/>
                  </a:lnTo>
                  <a:lnTo>
                    <a:pt x="284" y="25"/>
                  </a:lnTo>
                  <a:lnTo>
                    <a:pt x="314" y="19"/>
                  </a:lnTo>
                  <a:lnTo>
                    <a:pt x="345" y="11"/>
                  </a:lnTo>
                  <a:lnTo>
                    <a:pt x="374" y="4"/>
                  </a:lnTo>
                  <a:lnTo>
                    <a:pt x="4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4" name="Freeform 1092"/>
            <p:cNvSpPr>
              <a:spLocks/>
            </p:cNvSpPr>
            <p:nvPr/>
          </p:nvSpPr>
          <p:spPr bwMode="auto">
            <a:xfrm>
              <a:off x="4337" y="900"/>
              <a:ext cx="220" cy="276"/>
            </a:xfrm>
            <a:custGeom>
              <a:avLst/>
              <a:gdLst/>
              <a:ahLst/>
              <a:cxnLst>
                <a:cxn ang="0">
                  <a:pos x="98" y="0"/>
                </a:cxn>
                <a:cxn ang="0">
                  <a:pos x="107" y="14"/>
                </a:cxn>
                <a:cxn ang="0">
                  <a:pos x="118" y="30"/>
                </a:cxn>
                <a:cxn ang="0">
                  <a:pos x="133" y="48"/>
                </a:cxn>
                <a:cxn ang="0">
                  <a:pos x="149" y="65"/>
                </a:cxn>
                <a:cxn ang="0">
                  <a:pos x="165" y="86"/>
                </a:cxn>
                <a:cxn ang="0">
                  <a:pos x="181" y="106"/>
                </a:cxn>
                <a:cxn ang="0">
                  <a:pos x="207" y="147"/>
                </a:cxn>
                <a:cxn ang="0">
                  <a:pos x="215" y="166"/>
                </a:cxn>
                <a:cxn ang="0">
                  <a:pos x="220" y="187"/>
                </a:cxn>
                <a:cxn ang="0">
                  <a:pos x="220" y="207"/>
                </a:cxn>
                <a:cxn ang="0">
                  <a:pos x="213" y="224"/>
                </a:cxn>
                <a:cxn ang="0">
                  <a:pos x="200" y="240"/>
                </a:cxn>
                <a:cxn ang="0">
                  <a:pos x="181" y="255"/>
                </a:cxn>
                <a:cxn ang="0">
                  <a:pos x="152" y="267"/>
                </a:cxn>
                <a:cxn ang="0">
                  <a:pos x="122" y="274"/>
                </a:cxn>
                <a:cxn ang="0">
                  <a:pos x="93" y="276"/>
                </a:cxn>
                <a:cxn ang="0">
                  <a:pos x="66" y="269"/>
                </a:cxn>
                <a:cxn ang="0">
                  <a:pos x="42" y="258"/>
                </a:cxn>
                <a:cxn ang="0">
                  <a:pos x="21" y="243"/>
                </a:cxn>
                <a:cxn ang="0">
                  <a:pos x="8" y="223"/>
                </a:cxn>
                <a:cxn ang="0">
                  <a:pos x="0" y="200"/>
                </a:cxn>
                <a:cxn ang="0">
                  <a:pos x="1" y="174"/>
                </a:cxn>
                <a:cxn ang="0">
                  <a:pos x="13" y="147"/>
                </a:cxn>
                <a:cxn ang="0">
                  <a:pos x="33" y="115"/>
                </a:cxn>
                <a:cxn ang="0">
                  <a:pos x="56" y="83"/>
                </a:cxn>
                <a:cxn ang="0">
                  <a:pos x="77" y="51"/>
                </a:cxn>
                <a:cxn ang="0">
                  <a:pos x="94" y="17"/>
                </a:cxn>
                <a:cxn ang="0">
                  <a:pos x="98" y="0"/>
                </a:cxn>
              </a:cxnLst>
              <a:rect l="0" t="0" r="r" b="b"/>
              <a:pathLst>
                <a:path w="220" h="276">
                  <a:moveTo>
                    <a:pt x="98" y="0"/>
                  </a:moveTo>
                  <a:lnTo>
                    <a:pt x="107" y="14"/>
                  </a:lnTo>
                  <a:lnTo>
                    <a:pt x="118" y="30"/>
                  </a:lnTo>
                  <a:lnTo>
                    <a:pt x="133" y="48"/>
                  </a:lnTo>
                  <a:lnTo>
                    <a:pt x="149" y="65"/>
                  </a:lnTo>
                  <a:lnTo>
                    <a:pt x="165" y="86"/>
                  </a:lnTo>
                  <a:lnTo>
                    <a:pt x="181" y="106"/>
                  </a:lnTo>
                  <a:lnTo>
                    <a:pt x="207" y="147"/>
                  </a:lnTo>
                  <a:lnTo>
                    <a:pt x="215" y="166"/>
                  </a:lnTo>
                  <a:lnTo>
                    <a:pt x="220" y="187"/>
                  </a:lnTo>
                  <a:lnTo>
                    <a:pt x="220" y="207"/>
                  </a:lnTo>
                  <a:lnTo>
                    <a:pt x="213" y="224"/>
                  </a:lnTo>
                  <a:lnTo>
                    <a:pt x="200" y="240"/>
                  </a:lnTo>
                  <a:lnTo>
                    <a:pt x="181" y="255"/>
                  </a:lnTo>
                  <a:lnTo>
                    <a:pt x="152" y="267"/>
                  </a:lnTo>
                  <a:lnTo>
                    <a:pt x="122" y="274"/>
                  </a:lnTo>
                  <a:lnTo>
                    <a:pt x="93" y="276"/>
                  </a:lnTo>
                  <a:lnTo>
                    <a:pt x="66" y="269"/>
                  </a:lnTo>
                  <a:lnTo>
                    <a:pt x="42" y="258"/>
                  </a:lnTo>
                  <a:lnTo>
                    <a:pt x="21" y="243"/>
                  </a:lnTo>
                  <a:lnTo>
                    <a:pt x="8" y="223"/>
                  </a:lnTo>
                  <a:lnTo>
                    <a:pt x="0" y="200"/>
                  </a:lnTo>
                  <a:lnTo>
                    <a:pt x="1" y="174"/>
                  </a:lnTo>
                  <a:lnTo>
                    <a:pt x="13" y="147"/>
                  </a:lnTo>
                  <a:lnTo>
                    <a:pt x="33" y="115"/>
                  </a:lnTo>
                  <a:lnTo>
                    <a:pt x="56" y="83"/>
                  </a:lnTo>
                  <a:lnTo>
                    <a:pt x="77" y="51"/>
                  </a:lnTo>
                  <a:lnTo>
                    <a:pt x="94" y="17"/>
                  </a:lnTo>
                  <a:lnTo>
                    <a:pt x="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5" name="Freeform 1093"/>
            <p:cNvSpPr>
              <a:spLocks noEditPoints="1"/>
            </p:cNvSpPr>
            <p:nvPr/>
          </p:nvSpPr>
          <p:spPr bwMode="auto">
            <a:xfrm>
              <a:off x="4324" y="885"/>
              <a:ext cx="249" cy="303"/>
            </a:xfrm>
            <a:custGeom>
              <a:avLst/>
              <a:gdLst/>
              <a:ahLst/>
              <a:cxnLst>
                <a:cxn ang="0">
                  <a:pos x="115" y="45"/>
                </a:cxn>
                <a:cxn ang="0">
                  <a:pos x="99" y="76"/>
                </a:cxn>
                <a:cxn ang="0">
                  <a:pos x="77" y="109"/>
                </a:cxn>
                <a:cxn ang="0">
                  <a:pos x="43" y="162"/>
                </a:cxn>
                <a:cxn ang="0">
                  <a:pos x="34" y="180"/>
                </a:cxn>
                <a:cxn ang="0">
                  <a:pos x="27" y="199"/>
                </a:cxn>
                <a:cxn ang="0">
                  <a:pos x="29" y="218"/>
                </a:cxn>
                <a:cxn ang="0">
                  <a:pos x="37" y="238"/>
                </a:cxn>
                <a:cxn ang="0">
                  <a:pos x="53" y="255"/>
                </a:cxn>
                <a:cxn ang="0">
                  <a:pos x="72" y="266"/>
                </a:cxn>
                <a:cxn ang="0">
                  <a:pos x="95" y="274"/>
                </a:cxn>
                <a:cxn ang="0">
                  <a:pos x="120" y="276"/>
                </a:cxn>
                <a:cxn ang="0">
                  <a:pos x="144" y="274"/>
                </a:cxn>
                <a:cxn ang="0">
                  <a:pos x="168" y="268"/>
                </a:cxn>
                <a:cxn ang="0">
                  <a:pos x="189" y="258"/>
                </a:cxn>
                <a:cxn ang="0">
                  <a:pos x="207" y="242"/>
                </a:cxn>
                <a:cxn ang="0">
                  <a:pos x="216" y="226"/>
                </a:cxn>
                <a:cxn ang="0">
                  <a:pos x="220" y="209"/>
                </a:cxn>
                <a:cxn ang="0">
                  <a:pos x="216" y="189"/>
                </a:cxn>
                <a:cxn ang="0">
                  <a:pos x="208" y="172"/>
                </a:cxn>
                <a:cxn ang="0">
                  <a:pos x="199" y="154"/>
                </a:cxn>
                <a:cxn ang="0">
                  <a:pos x="188" y="138"/>
                </a:cxn>
                <a:cxn ang="0">
                  <a:pos x="178" y="124"/>
                </a:cxn>
                <a:cxn ang="0">
                  <a:pos x="123" y="56"/>
                </a:cxn>
                <a:cxn ang="0">
                  <a:pos x="115" y="45"/>
                </a:cxn>
                <a:cxn ang="0">
                  <a:pos x="107" y="0"/>
                </a:cxn>
                <a:cxn ang="0">
                  <a:pos x="117" y="0"/>
                </a:cxn>
                <a:cxn ang="0">
                  <a:pos x="123" y="7"/>
                </a:cxn>
                <a:cxn ang="0">
                  <a:pos x="133" y="23"/>
                </a:cxn>
                <a:cxn ang="0">
                  <a:pos x="148" y="40"/>
                </a:cxn>
                <a:cxn ang="0">
                  <a:pos x="162" y="61"/>
                </a:cxn>
                <a:cxn ang="0">
                  <a:pos x="178" y="82"/>
                </a:cxn>
                <a:cxn ang="0">
                  <a:pos x="196" y="103"/>
                </a:cxn>
                <a:cxn ang="0">
                  <a:pos x="212" y="125"/>
                </a:cxn>
                <a:cxn ang="0">
                  <a:pos x="226" y="148"/>
                </a:cxn>
                <a:cxn ang="0">
                  <a:pos x="237" y="170"/>
                </a:cxn>
                <a:cxn ang="0">
                  <a:pos x="245" y="193"/>
                </a:cxn>
                <a:cxn ang="0">
                  <a:pos x="249" y="214"/>
                </a:cxn>
                <a:cxn ang="0">
                  <a:pos x="245" y="234"/>
                </a:cxn>
                <a:cxn ang="0">
                  <a:pos x="236" y="254"/>
                </a:cxn>
                <a:cxn ang="0">
                  <a:pos x="220" y="271"/>
                </a:cxn>
                <a:cxn ang="0">
                  <a:pos x="194" y="286"/>
                </a:cxn>
                <a:cxn ang="0">
                  <a:pos x="172" y="295"/>
                </a:cxn>
                <a:cxn ang="0">
                  <a:pos x="146" y="300"/>
                </a:cxn>
                <a:cxn ang="0">
                  <a:pos x="119" y="303"/>
                </a:cxn>
                <a:cxn ang="0">
                  <a:pos x="93" y="302"/>
                </a:cxn>
                <a:cxn ang="0">
                  <a:pos x="67" y="297"/>
                </a:cxn>
                <a:cxn ang="0">
                  <a:pos x="43" y="286"/>
                </a:cxn>
                <a:cxn ang="0">
                  <a:pos x="24" y="270"/>
                </a:cxn>
                <a:cxn ang="0">
                  <a:pos x="10" y="247"/>
                </a:cxn>
                <a:cxn ang="0">
                  <a:pos x="2" y="223"/>
                </a:cxn>
                <a:cxn ang="0">
                  <a:pos x="0" y="201"/>
                </a:cxn>
                <a:cxn ang="0">
                  <a:pos x="5" y="177"/>
                </a:cxn>
                <a:cxn ang="0">
                  <a:pos x="14" y="154"/>
                </a:cxn>
                <a:cxn ang="0">
                  <a:pos x="42" y="111"/>
                </a:cxn>
                <a:cxn ang="0">
                  <a:pos x="69" y="69"/>
                </a:cxn>
                <a:cxn ang="0">
                  <a:pos x="95" y="24"/>
                </a:cxn>
                <a:cxn ang="0">
                  <a:pos x="99" y="20"/>
                </a:cxn>
                <a:cxn ang="0">
                  <a:pos x="98" y="16"/>
                </a:cxn>
                <a:cxn ang="0">
                  <a:pos x="98" y="8"/>
                </a:cxn>
                <a:cxn ang="0">
                  <a:pos x="104" y="2"/>
                </a:cxn>
                <a:cxn ang="0">
                  <a:pos x="107" y="0"/>
                </a:cxn>
              </a:cxnLst>
              <a:rect l="0" t="0" r="r" b="b"/>
              <a:pathLst>
                <a:path w="249" h="303">
                  <a:moveTo>
                    <a:pt x="115" y="45"/>
                  </a:moveTo>
                  <a:lnTo>
                    <a:pt x="99" y="76"/>
                  </a:lnTo>
                  <a:lnTo>
                    <a:pt x="77" y="109"/>
                  </a:lnTo>
                  <a:lnTo>
                    <a:pt x="43" y="162"/>
                  </a:lnTo>
                  <a:lnTo>
                    <a:pt x="34" y="180"/>
                  </a:lnTo>
                  <a:lnTo>
                    <a:pt x="27" y="199"/>
                  </a:lnTo>
                  <a:lnTo>
                    <a:pt x="29" y="218"/>
                  </a:lnTo>
                  <a:lnTo>
                    <a:pt x="37" y="238"/>
                  </a:lnTo>
                  <a:lnTo>
                    <a:pt x="53" y="255"/>
                  </a:lnTo>
                  <a:lnTo>
                    <a:pt x="72" y="266"/>
                  </a:lnTo>
                  <a:lnTo>
                    <a:pt x="95" y="274"/>
                  </a:lnTo>
                  <a:lnTo>
                    <a:pt x="120" y="276"/>
                  </a:lnTo>
                  <a:lnTo>
                    <a:pt x="144" y="274"/>
                  </a:lnTo>
                  <a:lnTo>
                    <a:pt x="168" y="268"/>
                  </a:lnTo>
                  <a:lnTo>
                    <a:pt x="189" y="258"/>
                  </a:lnTo>
                  <a:lnTo>
                    <a:pt x="207" y="242"/>
                  </a:lnTo>
                  <a:lnTo>
                    <a:pt x="216" y="226"/>
                  </a:lnTo>
                  <a:lnTo>
                    <a:pt x="220" y="209"/>
                  </a:lnTo>
                  <a:lnTo>
                    <a:pt x="216" y="189"/>
                  </a:lnTo>
                  <a:lnTo>
                    <a:pt x="208" y="172"/>
                  </a:lnTo>
                  <a:lnTo>
                    <a:pt x="199" y="154"/>
                  </a:lnTo>
                  <a:lnTo>
                    <a:pt x="188" y="138"/>
                  </a:lnTo>
                  <a:lnTo>
                    <a:pt x="178" y="124"/>
                  </a:lnTo>
                  <a:lnTo>
                    <a:pt x="123" y="56"/>
                  </a:lnTo>
                  <a:lnTo>
                    <a:pt x="115" y="45"/>
                  </a:lnTo>
                  <a:close/>
                  <a:moveTo>
                    <a:pt x="107" y="0"/>
                  </a:moveTo>
                  <a:lnTo>
                    <a:pt x="117" y="0"/>
                  </a:lnTo>
                  <a:lnTo>
                    <a:pt x="123" y="7"/>
                  </a:lnTo>
                  <a:lnTo>
                    <a:pt x="133" y="23"/>
                  </a:lnTo>
                  <a:lnTo>
                    <a:pt x="148" y="40"/>
                  </a:lnTo>
                  <a:lnTo>
                    <a:pt x="162" y="61"/>
                  </a:lnTo>
                  <a:lnTo>
                    <a:pt x="178" y="82"/>
                  </a:lnTo>
                  <a:lnTo>
                    <a:pt x="196" y="103"/>
                  </a:lnTo>
                  <a:lnTo>
                    <a:pt x="212" y="125"/>
                  </a:lnTo>
                  <a:lnTo>
                    <a:pt x="226" y="148"/>
                  </a:lnTo>
                  <a:lnTo>
                    <a:pt x="237" y="170"/>
                  </a:lnTo>
                  <a:lnTo>
                    <a:pt x="245" y="193"/>
                  </a:lnTo>
                  <a:lnTo>
                    <a:pt x="249" y="214"/>
                  </a:lnTo>
                  <a:lnTo>
                    <a:pt x="245" y="234"/>
                  </a:lnTo>
                  <a:lnTo>
                    <a:pt x="236" y="254"/>
                  </a:lnTo>
                  <a:lnTo>
                    <a:pt x="220" y="271"/>
                  </a:lnTo>
                  <a:lnTo>
                    <a:pt x="194" y="286"/>
                  </a:lnTo>
                  <a:lnTo>
                    <a:pt x="172" y="295"/>
                  </a:lnTo>
                  <a:lnTo>
                    <a:pt x="146" y="300"/>
                  </a:lnTo>
                  <a:lnTo>
                    <a:pt x="119" y="303"/>
                  </a:lnTo>
                  <a:lnTo>
                    <a:pt x="93" y="302"/>
                  </a:lnTo>
                  <a:lnTo>
                    <a:pt x="67" y="297"/>
                  </a:lnTo>
                  <a:lnTo>
                    <a:pt x="43" y="286"/>
                  </a:lnTo>
                  <a:lnTo>
                    <a:pt x="24" y="270"/>
                  </a:lnTo>
                  <a:lnTo>
                    <a:pt x="10" y="247"/>
                  </a:lnTo>
                  <a:lnTo>
                    <a:pt x="2" y="223"/>
                  </a:lnTo>
                  <a:lnTo>
                    <a:pt x="0" y="201"/>
                  </a:lnTo>
                  <a:lnTo>
                    <a:pt x="5" y="177"/>
                  </a:lnTo>
                  <a:lnTo>
                    <a:pt x="14" y="154"/>
                  </a:lnTo>
                  <a:lnTo>
                    <a:pt x="42" y="111"/>
                  </a:lnTo>
                  <a:lnTo>
                    <a:pt x="69" y="69"/>
                  </a:lnTo>
                  <a:lnTo>
                    <a:pt x="95" y="24"/>
                  </a:lnTo>
                  <a:lnTo>
                    <a:pt x="99" y="20"/>
                  </a:lnTo>
                  <a:lnTo>
                    <a:pt x="98" y="16"/>
                  </a:lnTo>
                  <a:lnTo>
                    <a:pt x="98" y="8"/>
                  </a:lnTo>
                  <a:lnTo>
                    <a:pt x="104" y="2"/>
                  </a:lnTo>
                  <a:lnTo>
                    <a:pt x="1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6" name="Freeform 1094"/>
            <p:cNvSpPr>
              <a:spLocks/>
            </p:cNvSpPr>
            <p:nvPr/>
          </p:nvSpPr>
          <p:spPr bwMode="auto">
            <a:xfrm>
              <a:off x="4385" y="1001"/>
              <a:ext cx="34" cy="29"/>
            </a:xfrm>
            <a:custGeom>
              <a:avLst/>
              <a:gdLst/>
              <a:ahLst/>
              <a:cxnLst>
                <a:cxn ang="0">
                  <a:pos x="14" y="0"/>
                </a:cxn>
                <a:cxn ang="0">
                  <a:pos x="19" y="0"/>
                </a:cxn>
                <a:cxn ang="0">
                  <a:pos x="26" y="1"/>
                </a:cxn>
                <a:cxn ang="0">
                  <a:pos x="32" y="8"/>
                </a:cxn>
                <a:cxn ang="0">
                  <a:pos x="34" y="14"/>
                </a:cxn>
                <a:cxn ang="0">
                  <a:pos x="32" y="21"/>
                </a:cxn>
                <a:cxn ang="0">
                  <a:pos x="26" y="27"/>
                </a:cxn>
                <a:cxn ang="0">
                  <a:pos x="19" y="29"/>
                </a:cxn>
                <a:cxn ang="0">
                  <a:pos x="14" y="29"/>
                </a:cxn>
                <a:cxn ang="0">
                  <a:pos x="8" y="27"/>
                </a:cxn>
                <a:cxn ang="0">
                  <a:pos x="2" y="21"/>
                </a:cxn>
                <a:cxn ang="0">
                  <a:pos x="0" y="14"/>
                </a:cxn>
                <a:cxn ang="0">
                  <a:pos x="2" y="8"/>
                </a:cxn>
                <a:cxn ang="0">
                  <a:pos x="8" y="1"/>
                </a:cxn>
                <a:cxn ang="0">
                  <a:pos x="14" y="0"/>
                </a:cxn>
              </a:cxnLst>
              <a:rect l="0" t="0" r="r" b="b"/>
              <a:pathLst>
                <a:path w="34" h="29">
                  <a:moveTo>
                    <a:pt x="14" y="0"/>
                  </a:moveTo>
                  <a:lnTo>
                    <a:pt x="19" y="0"/>
                  </a:lnTo>
                  <a:lnTo>
                    <a:pt x="26" y="1"/>
                  </a:lnTo>
                  <a:lnTo>
                    <a:pt x="32" y="8"/>
                  </a:lnTo>
                  <a:lnTo>
                    <a:pt x="34" y="14"/>
                  </a:lnTo>
                  <a:lnTo>
                    <a:pt x="32" y="21"/>
                  </a:lnTo>
                  <a:lnTo>
                    <a:pt x="26" y="27"/>
                  </a:lnTo>
                  <a:lnTo>
                    <a:pt x="19" y="29"/>
                  </a:lnTo>
                  <a:lnTo>
                    <a:pt x="14" y="29"/>
                  </a:lnTo>
                  <a:lnTo>
                    <a:pt x="8" y="27"/>
                  </a:lnTo>
                  <a:lnTo>
                    <a:pt x="2" y="21"/>
                  </a:lnTo>
                  <a:lnTo>
                    <a:pt x="0" y="14"/>
                  </a:lnTo>
                  <a:lnTo>
                    <a:pt x="2" y="8"/>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7" name="Freeform 1095"/>
            <p:cNvSpPr>
              <a:spLocks/>
            </p:cNvSpPr>
            <p:nvPr/>
          </p:nvSpPr>
          <p:spPr bwMode="auto">
            <a:xfrm>
              <a:off x="4422" y="1015"/>
              <a:ext cx="27" cy="27"/>
            </a:xfrm>
            <a:custGeom>
              <a:avLst/>
              <a:gdLst/>
              <a:ahLst/>
              <a:cxnLst>
                <a:cxn ang="0">
                  <a:pos x="13" y="0"/>
                </a:cxn>
                <a:cxn ang="0">
                  <a:pos x="22" y="3"/>
                </a:cxn>
                <a:cxn ang="0">
                  <a:pos x="27" y="10"/>
                </a:cxn>
                <a:cxn ang="0">
                  <a:pos x="27" y="18"/>
                </a:cxn>
                <a:cxn ang="0">
                  <a:pos x="22" y="24"/>
                </a:cxn>
                <a:cxn ang="0">
                  <a:pos x="13" y="27"/>
                </a:cxn>
                <a:cxn ang="0">
                  <a:pos x="5" y="24"/>
                </a:cxn>
                <a:cxn ang="0">
                  <a:pos x="0" y="18"/>
                </a:cxn>
                <a:cxn ang="0">
                  <a:pos x="0" y="10"/>
                </a:cxn>
                <a:cxn ang="0">
                  <a:pos x="5" y="3"/>
                </a:cxn>
                <a:cxn ang="0">
                  <a:pos x="13" y="0"/>
                </a:cxn>
              </a:cxnLst>
              <a:rect l="0" t="0" r="r" b="b"/>
              <a:pathLst>
                <a:path w="27" h="27">
                  <a:moveTo>
                    <a:pt x="13" y="0"/>
                  </a:moveTo>
                  <a:lnTo>
                    <a:pt x="22" y="3"/>
                  </a:lnTo>
                  <a:lnTo>
                    <a:pt x="27" y="10"/>
                  </a:lnTo>
                  <a:lnTo>
                    <a:pt x="27" y="18"/>
                  </a:lnTo>
                  <a:lnTo>
                    <a:pt x="22" y="24"/>
                  </a:lnTo>
                  <a:lnTo>
                    <a:pt x="13" y="27"/>
                  </a:lnTo>
                  <a:lnTo>
                    <a:pt x="5" y="24"/>
                  </a:lnTo>
                  <a:lnTo>
                    <a:pt x="0" y="18"/>
                  </a:lnTo>
                  <a:lnTo>
                    <a:pt x="0" y="10"/>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8" name="Freeform 1096"/>
            <p:cNvSpPr>
              <a:spLocks/>
            </p:cNvSpPr>
            <p:nvPr/>
          </p:nvSpPr>
          <p:spPr bwMode="auto">
            <a:xfrm>
              <a:off x="4462" y="998"/>
              <a:ext cx="27" cy="27"/>
            </a:xfrm>
            <a:custGeom>
              <a:avLst/>
              <a:gdLst/>
              <a:ahLst/>
              <a:cxnLst>
                <a:cxn ang="0">
                  <a:pos x="13" y="0"/>
                </a:cxn>
                <a:cxn ang="0">
                  <a:pos x="22" y="3"/>
                </a:cxn>
                <a:cxn ang="0">
                  <a:pos x="27" y="9"/>
                </a:cxn>
                <a:cxn ang="0">
                  <a:pos x="27" y="17"/>
                </a:cxn>
                <a:cxn ang="0">
                  <a:pos x="22" y="24"/>
                </a:cxn>
                <a:cxn ang="0">
                  <a:pos x="13" y="27"/>
                </a:cxn>
                <a:cxn ang="0">
                  <a:pos x="5" y="24"/>
                </a:cxn>
                <a:cxn ang="0">
                  <a:pos x="0" y="17"/>
                </a:cxn>
                <a:cxn ang="0">
                  <a:pos x="0" y="9"/>
                </a:cxn>
                <a:cxn ang="0">
                  <a:pos x="5" y="3"/>
                </a:cxn>
                <a:cxn ang="0">
                  <a:pos x="13" y="0"/>
                </a:cxn>
              </a:cxnLst>
              <a:rect l="0" t="0" r="r" b="b"/>
              <a:pathLst>
                <a:path w="27" h="27">
                  <a:moveTo>
                    <a:pt x="13" y="0"/>
                  </a:moveTo>
                  <a:lnTo>
                    <a:pt x="22" y="3"/>
                  </a:lnTo>
                  <a:lnTo>
                    <a:pt x="27" y="9"/>
                  </a:lnTo>
                  <a:lnTo>
                    <a:pt x="27" y="17"/>
                  </a:lnTo>
                  <a:lnTo>
                    <a:pt x="22" y="24"/>
                  </a:lnTo>
                  <a:lnTo>
                    <a:pt x="13" y="27"/>
                  </a:lnTo>
                  <a:lnTo>
                    <a:pt x="5" y="24"/>
                  </a:lnTo>
                  <a:lnTo>
                    <a:pt x="0" y="17"/>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9" name="Freeform 1097"/>
            <p:cNvSpPr>
              <a:spLocks/>
            </p:cNvSpPr>
            <p:nvPr/>
          </p:nvSpPr>
          <p:spPr bwMode="auto">
            <a:xfrm>
              <a:off x="4372" y="1038"/>
              <a:ext cx="27" cy="27"/>
            </a:xfrm>
            <a:custGeom>
              <a:avLst/>
              <a:gdLst/>
              <a:ahLst/>
              <a:cxnLst>
                <a:cxn ang="0">
                  <a:pos x="15" y="0"/>
                </a:cxn>
                <a:cxn ang="0">
                  <a:pos x="23" y="3"/>
                </a:cxn>
                <a:cxn ang="0">
                  <a:pos x="27" y="9"/>
                </a:cxn>
                <a:cxn ang="0">
                  <a:pos x="27" y="17"/>
                </a:cxn>
                <a:cxn ang="0">
                  <a:pos x="23" y="24"/>
                </a:cxn>
                <a:cxn ang="0">
                  <a:pos x="15" y="27"/>
                </a:cxn>
                <a:cxn ang="0">
                  <a:pos x="5" y="24"/>
                </a:cxn>
                <a:cxn ang="0">
                  <a:pos x="0" y="17"/>
                </a:cxn>
                <a:cxn ang="0">
                  <a:pos x="0" y="9"/>
                </a:cxn>
                <a:cxn ang="0">
                  <a:pos x="5" y="3"/>
                </a:cxn>
                <a:cxn ang="0">
                  <a:pos x="15" y="0"/>
                </a:cxn>
              </a:cxnLst>
              <a:rect l="0" t="0" r="r" b="b"/>
              <a:pathLst>
                <a:path w="27" h="27">
                  <a:moveTo>
                    <a:pt x="15" y="0"/>
                  </a:moveTo>
                  <a:lnTo>
                    <a:pt x="23" y="3"/>
                  </a:lnTo>
                  <a:lnTo>
                    <a:pt x="27" y="9"/>
                  </a:lnTo>
                  <a:lnTo>
                    <a:pt x="27" y="17"/>
                  </a:lnTo>
                  <a:lnTo>
                    <a:pt x="23" y="24"/>
                  </a:lnTo>
                  <a:lnTo>
                    <a:pt x="15" y="27"/>
                  </a:lnTo>
                  <a:lnTo>
                    <a:pt x="5" y="24"/>
                  </a:lnTo>
                  <a:lnTo>
                    <a:pt x="0" y="17"/>
                  </a:lnTo>
                  <a:lnTo>
                    <a:pt x="0" y="9"/>
                  </a:lnTo>
                  <a:lnTo>
                    <a:pt x="5"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0" name="Freeform 1098"/>
            <p:cNvSpPr>
              <a:spLocks/>
            </p:cNvSpPr>
            <p:nvPr/>
          </p:nvSpPr>
          <p:spPr bwMode="auto">
            <a:xfrm>
              <a:off x="4417" y="961"/>
              <a:ext cx="32" cy="28"/>
            </a:xfrm>
            <a:custGeom>
              <a:avLst/>
              <a:gdLst/>
              <a:ahLst/>
              <a:cxnLst>
                <a:cxn ang="0">
                  <a:pos x="14" y="0"/>
                </a:cxn>
                <a:cxn ang="0">
                  <a:pos x="18" y="0"/>
                </a:cxn>
                <a:cxn ang="0">
                  <a:pos x="24" y="1"/>
                </a:cxn>
                <a:cxn ang="0">
                  <a:pos x="30" y="8"/>
                </a:cxn>
                <a:cxn ang="0">
                  <a:pos x="32" y="14"/>
                </a:cxn>
                <a:cxn ang="0">
                  <a:pos x="30" y="20"/>
                </a:cxn>
                <a:cxn ang="0">
                  <a:pos x="24" y="27"/>
                </a:cxn>
                <a:cxn ang="0">
                  <a:pos x="18" y="28"/>
                </a:cxn>
                <a:cxn ang="0">
                  <a:pos x="14" y="28"/>
                </a:cxn>
                <a:cxn ang="0">
                  <a:pos x="8" y="27"/>
                </a:cxn>
                <a:cxn ang="0">
                  <a:pos x="2" y="20"/>
                </a:cxn>
                <a:cxn ang="0">
                  <a:pos x="0" y="14"/>
                </a:cxn>
                <a:cxn ang="0">
                  <a:pos x="2" y="8"/>
                </a:cxn>
                <a:cxn ang="0">
                  <a:pos x="8" y="1"/>
                </a:cxn>
                <a:cxn ang="0">
                  <a:pos x="14" y="0"/>
                </a:cxn>
              </a:cxnLst>
              <a:rect l="0" t="0" r="r" b="b"/>
              <a:pathLst>
                <a:path w="32" h="28">
                  <a:moveTo>
                    <a:pt x="14" y="0"/>
                  </a:moveTo>
                  <a:lnTo>
                    <a:pt x="18" y="0"/>
                  </a:lnTo>
                  <a:lnTo>
                    <a:pt x="24" y="1"/>
                  </a:lnTo>
                  <a:lnTo>
                    <a:pt x="30" y="8"/>
                  </a:lnTo>
                  <a:lnTo>
                    <a:pt x="32" y="14"/>
                  </a:lnTo>
                  <a:lnTo>
                    <a:pt x="30" y="20"/>
                  </a:lnTo>
                  <a:lnTo>
                    <a:pt x="24" y="27"/>
                  </a:lnTo>
                  <a:lnTo>
                    <a:pt x="18" y="28"/>
                  </a:lnTo>
                  <a:lnTo>
                    <a:pt x="14" y="28"/>
                  </a:lnTo>
                  <a:lnTo>
                    <a:pt x="8" y="27"/>
                  </a:lnTo>
                  <a:lnTo>
                    <a:pt x="2" y="20"/>
                  </a:lnTo>
                  <a:lnTo>
                    <a:pt x="0" y="14"/>
                  </a:lnTo>
                  <a:lnTo>
                    <a:pt x="2" y="8"/>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1" name="Freeform 1099"/>
            <p:cNvSpPr>
              <a:spLocks/>
            </p:cNvSpPr>
            <p:nvPr/>
          </p:nvSpPr>
          <p:spPr bwMode="auto">
            <a:xfrm>
              <a:off x="4425" y="1055"/>
              <a:ext cx="34" cy="28"/>
            </a:xfrm>
            <a:custGeom>
              <a:avLst/>
              <a:gdLst/>
              <a:ahLst/>
              <a:cxnLst>
                <a:cxn ang="0">
                  <a:pos x="14" y="0"/>
                </a:cxn>
                <a:cxn ang="0">
                  <a:pos x="19" y="0"/>
                </a:cxn>
                <a:cxn ang="0">
                  <a:pos x="26" y="2"/>
                </a:cxn>
                <a:cxn ang="0">
                  <a:pos x="32" y="8"/>
                </a:cxn>
                <a:cxn ang="0">
                  <a:pos x="34" y="15"/>
                </a:cxn>
                <a:cxn ang="0">
                  <a:pos x="32" y="19"/>
                </a:cxn>
                <a:cxn ang="0">
                  <a:pos x="26" y="26"/>
                </a:cxn>
                <a:cxn ang="0">
                  <a:pos x="19" y="28"/>
                </a:cxn>
                <a:cxn ang="0">
                  <a:pos x="14" y="28"/>
                </a:cxn>
                <a:cxn ang="0">
                  <a:pos x="8" y="26"/>
                </a:cxn>
                <a:cxn ang="0">
                  <a:pos x="2" y="19"/>
                </a:cxn>
                <a:cxn ang="0">
                  <a:pos x="0" y="15"/>
                </a:cxn>
                <a:cxn ang="0">
                  <a:pos x="2" y="8"/>
                </a:cxn>
                <a:cxn ang="0">
                  <a:pos x="8" y="2"/>
                </a:cxn>
                <a:cxn ang="0">
                  <a:pos x="14" y="0"/>
                </a:cxn>
              </a:cxnLst>
              <a:rect l="0" t="0" r="r" b="b"/>
              <a:pathLst>
                <a:path w="34" h="28">
                  <a:moveTo>
                    <a:pt x="14" y="0"/>
                  </a:moveTo>
                  <a:lnTo>
                    <a:pt x="19" y="0"/>
                  </a:lnTo>
                  <a:lnTo>
                    <a:pt x="26" y="2"/>
                  </a:lnTo>
                  <a:lnTo>
                    <a:pt x="32" y="8"/>
                  </a:lnTo>
                  <a:lnTo>
                    <a:pt x="34" y="15"/>
                  </a:lnTo>
                  <a:lnTo>
                    <a:pt x="32" y="19"/>
                  </a:lnTo>
                  <a:lnTo>
                    <a:pt x="26" y="26"/>
                  </a:lnTo>
                  <a:lnTo>
                    <a:pt x="19" y="28"/>
                  </a:lnTo>
                  <a:lnTo>
                    <a:pt x="14" y="28"/>
                  </a:lnTo>
                  <a:lnTo>
                    <a:pt x="8" y="26"/>
                  </a:lnTo>
                  <a:lnTo>
                    <a:pt x="2" y="19"/>
                  </a:lnTo>
                  <a:lnTo>
                    <a:pt x="0" y="15"/>
                  </a:lnTo>
                  <a:lnTo>
                    <a:pt x="2" y="8"/>
                  </a:lnTo>
                  <a:lnTo>
                    <a:pt x="8"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2" name="Freeform 1100"/>
            <p:cNvSpPr>
              <a:spLocks/>
            </p:cNvSpPr>
            <p:nvPr/>
          </p:nvSpPr>
          <p:spPr bwMode="auto">
            <a:xfrm>
              <a:off x="4472" y="1033"/>
              <a:ext cx="25" cy="27"/>
            </a:xfrm>
            <a:custGeom>
              <a:avLst/>
              <a:gdLst/>
              <a:ahLst/>
              <a:cxnLst>
                <a:cxn ang="0">
                  <a:pos x="12" y="0"/>
                </a:cxn>
                <a:cxn ang="0">
                  <a:pos x="20" y="3"/>
                </a:cxn>
                <a:cxn ang="0">
                  <a:pos x="25" y="9"/>
                </a:cxn>
                <a:cxn ang="0">
                  <a:pos x="25" y="17"/>
                </a:cxn>
                <a:cxn ang="0">
                  <a:pos x="20" y="24"/>
                </a:cxn>
                <a:cxn ang="0">
                  <a:pos x="12" y="27"/>
                </a:cxn>
                <a:cxn ang="0">
                  <a:pos x="4" y="24"/>
                </a:cxn>
                <a:cxn ang="0">
                  <a:pos x="0" y="17"/>
                </a:cxn>
                <a:cxn ang="0">
                  <a:pos x="0" y="9"/>
                </a:cxn>
                <a:cxn ang="0">
                  <a:pos x="4" y="3"/>
                </a:cxn>
                <a:cxn ang="0">
                  <a:pos x="12" y="0"/>
                </a:cxn>
              </a:cxnLst>
              <a:rect l="0" t="0" r="r" b="b"/>
              <a:pathLst>
                <a:path w="25" h="27">
                  <a:moveTo>
                    <a:pt x="12" y="0"/>
                  </a:moveTo>
                  <a:lnTo>
                    <a:pt x="20" y="3"/>
                  </a:lnTo>
                  <a:lnTo>
                    <a:pt x="25" y="9"/>
                  </a:lnTo>
                  <a:lnTo>
                    <a:pt x="25" y="17"/>
                  </a:lnTo>
                  <a:lnTo>
                    <a:pt x="20" y="24"/>
                  </a:lnTo>
                  <a:lnTo>
                    <a:pt x="12" y="27"/>
                  </a:lnTo>
                  <a:lnTo>
                    <a:pt x="4" y="24"/>
                  </a:lnTo>
                  <a:lnTo>
                    <a:pt x="0" y="17"/>
                  </a:lnTo>
                  <a:lnTo>
                    <a:pt x="0" y="9"/>
                  </a:lnTo>
                  <a:lnTo>
                    <a:pt x="4"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3" name="Freeform 1101"/>
            <p:cNvSpPr>
              <a:spLocks/>
            </p:cNvSpPr>
            <p:nvPr/>
          </p:nvSpPr>
          <p:spPr bwMode="auto">
            <a:xfrm>
              <a:off x="4470" y="900"/>
              <a:ext cx="220" cy="276"/>
            </a:xfrm>
            <a:custGeom>
              <a:avLst/>
              <a:gdLst/>
              <a:ahLst/>
              <a:cxnLst>
                <a:cxn ang="0">
                  <a:pos x="98" y="0"/>
                </a:cxn>
                <a:cxn ang="0">
                  <a:pos x="107" y="14"/>
                </a:cxn>
                <a:cxn ang="0">
                  <a:pos x="119" y="30"/>
                </a:cxn>
                <a:cxn ang="0">
                  <a:pos x="133" y="48"/>
                </a:cxn>
                <a:cxn ang="0">
                  <a:pos x="149" y="65"/>
                </a:cxn>
                <a:cxn ang="0">
                  <a:pos x="163" y="86"/>
                </a:cxn>
                <a:cxn ang="0">
                  <a:pos x="180" y="106"/>
                </a:cxn>
                <a:cxn ang="0">
                  <a:pos x="194" y="126"/>
                </a:cxn>
                <a:cxn ang="0">
                  <a:pos x="205" y="147"/>
                </a:cxn>
                <a:cxn ang="0">
                  <a:pos x="215" y="166"/>
                </a:cxn>
                <a:cxn ang="0">
                  <a:pos x="220" y="187"/>
                </a:cxn>
                <a:cxn ang="0">
                  <a:pos x="218" y="207"/>
                </a:cxn>
                <a:cxn ang="0">
                  <a:pos x="213" y="224"/>
                </a:cxn>
                <a:cxn ang="0">
                  <a:pos x="200" y="240"/>
                </a:cxn>
                <a:cxn ang="0">
                  <a:pos x="180" y="255"/>
                </a:cxn>
                <a:cxn ang="0">
                  <a:pos x="151" y="267"/>
                </a:cxn>
                <a:cxn ang="0">
                  <a:pos x="122" y="274"/>
                </a:cxn>
                <a:cxn ang="0">
                  <a:pos x="91" y="276"/>
                </a:cxn>
                <a:cxn ang="0">
                  <a:pos x="64" y="269"/>
                </a:cxn>
                <a:cxn ang="0">
                  <a:pos x="40" y="258"/>
                </a:cxn>
                <a:cxn ang="0">
                  <a:pos x="21" y="243"/>
                </a:cxn>
                <a:cxn ang="0">
                  <a:pos x="6" y="223"/>
                </a:cxn>
                <a:cxn ang="0">
                  <a:pos x="0" y="200"/>
                </a:cxn>
                <a:cxn ang="0">
                  <a:pos x="2" y="174"/>
                </a:cxn>
                <a:cxn ang="0">
                  <a:pos x="13" y="147"/>
                </a:cxn>
                <a:cxn ang="0">
                  <a:pos x="75" y="51"/>
                </a:cxn>
                <a:cxn ang="0">
                  <a:pos x="93" y="17"/>
                </a:cxn>
                <a:cxn ang="0">
                  <a:pos x="98" y="0"/>
                </a:cxn>
              </a:cxnLst>
              <a:rect l="0" t="0" r="r" b="b"/>
              <a:pathLst>
                <a:path w="220" h="276">
                  <a:moveTo>
                    <a:pt x="98" y="0"/>
                  </a:moveTo>
                  <a:lnTo>
                    <a:pt x="107" y="14"/>
                  </a:lnTo>
                  <a:lnTo>
                    <a:pt x="119" y="30"/>
                  </a:lnTo>
                  <a:lnTo>
                    <a:pt x="133" y="48"/>
                  </a:lnTo>
                  <a:lnTo>
                    <a:pt x="149" y="65"/>
                  </a:lnTo>
                  <a:lnTo>
                    <a:pt x="163" y="86"/>
                  </a:lnTo>
                  <a:lnTo>
                    <a:pt x="180" y="106"/>
                  </a:lnTo>
                  <a:lnTo>
                    <a:pt x="194" y="126"/>
                  </a:lnTo>
                  <a:lnTo>
                    <a:pt x="205" y="147"/>
                  </a:lnTo>
                  <a:lnTo>
                    <a:pt x="215" y="166"/>
                  </a:lnTo>
                  <a:lnTo>
                    <a:pt x="220" y="187"/>
                  </a:lnTo>
                  <a:lnTo>
                    <a:pt x="218" y="207"/>
                  </a:lnTo>
                  <a:lnTo>
                    <a:pt x="213" y="224"/>
                  </a:lnTo>
                  <a:lnTo>
                    <a:pt x="200" y="240"/>
                  </a:lnTo>
                  <a:lnTo>
                    <a:pt x="180" y="255"/>
                  </a:lnTo>
                  <a:lnTo>
                    <a:pt x="151" y="267"/>
                  </a:lnTo>
                  <a:lnTo>
                    <a:pt x="122" y="274"/>
                  </a:lnTo>
                  <a:lnTo>
                    <a:pt x="91" y="276"/>
                  </a:lnTo>
                  <a:lnTo>
                    <a:pt x="64" y="269"/>
                  </a:lnTo>
                  <a:lnTo>
                    <a:pt x="40" y="258"/>
                  </a:lnTo>
                  <a:lnTo>
                    <a:pt x="21" y="243"/>
                  </a:lnTo>
                  <a:lnTo>
                    <a:pt x="6" y="223"/>
                  </a:lnTo>
                  <a:lnTo>
                    <a:pt x="0" y="200"/>
                  </a:lnTo>
                  <a:lnTo>
                    <a:pt x="2" y="174"/>
                  </a:lnTo>
                  <a:lnTo>
                    <a:pt x="13" y="147"/>
                  </a:lnTo>
                  <a:lnTo>
                    <a:pt x="75" y="51"/>
                  </a:lnTo>
                  <a:lnTo>
                    <a:pt x="93" y="17"/>
                  </a:lnTo>
                  <a:lnTo>
                    <a:pt x="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4" name="Freeform 1102"/>
            <p:cNvSpPr>
              <a:spLocks noEditPoints="1"/>
            </p:cNvSpPr>
            <p:nvPr/>
          </p:nvSpPr>
          <p:spPr bwMode="auto">
            <a:xfrm>
              <a:off x="4455" y="885"/>
              <a:ext cx="249" cy="303"/>
            </a:xfrm>
            <a:custGeom>
              <a:avLst/>
              <a:gdLst/>
              <a:ahLst/>
              <a:cxnLst>
                <a:cxn ang="0">
                  <a:pos x="118" y="47"/>
                </a:cxn>
                <a:cxn ang="0">
                  <a:pos x="102" y="76"/>
                </a:cxn>
                <a:cxn ang="0">
                  <a:pos x="77" y="109"/>
                </a:cxn>
                <a:cxn ang="0">
                  <a:pos x="44" y="162"/>
                </a:cxn>
                <a:cxn ang="0">
                  <a:pos x="36" y="180"/>
                </a:cxn>
                <a:cxn ang="0">
                  <a:pos x="29" y="199"/>
                </a:cxn>
                <a:cxn ang="0">
                  <a:pos x="29" y="218"/>
                </a:cxn>
                <a:cxn ang="0">
                  <a:pos x="37" y="238"/>
                </a:cxn>
                <a:cxn ang="0">
                  <a:pos x="53" y="255"/>
                </a:cxn>
                <a:cxn ang="0">
                  <a:pos x="74" y="266"/>
                </a:cxn>
                <a:cxn ang="0">
                  <a:pos x="97" y="274"/>
                </a:cxn>
                <a:cxn ang="0">
                  <a:pos x="121" y="276"/>
                </a:cxn>
                <a:cxn ang="0">
                  <a:pos x="146" y="274"/>
                </a:cxn>
                <a:cxn ang="0">
                  <a:pos x="169" y="268"/>
                </a:cxn>
                <a:cxn ang="0">
                  <a:pos x="190" y="258"/>
                </a:cxn>
                <a:cxn ang="0">
                  <a:pos x="207" y="242"/>
                </a:cxn>
                <a:cxn ang="0">
                  <a:pos x="217" y="226"/>
                </a:cxn>
                <a:cxn ang="0">
                  <a:pos x="220" y="209"/>
                </a:cxn>
                <a:cxn ang="0">
                  <a:pos x="217" y="189"/>
                </a:cxn>
                <a:cxn ang="0">
                  <a:pos x="211" y="172"/>
                </a:cxn>
                <a:cxn ang="0">
                  <a:pos x="201" y="154"/>
                </a:cxn>
                <a:cxn ang="0">
                  <a:pos x="190" y="138"/>
                </a:cxn>
                <a:cxn ang="0">
                  <a:pos x="180" y="124"/>
                </a:cxn>
                <a:cxn ang="0">
                  <a:pos x="153" y="90"/>
                </a:cxn>
                <a:cxn ang="0">
                  <a:pos x="124" y="56"/>
                </a:cxn>
                <a:cxn ang="0">
                  <a:pos x="118" y="47"/>
                </a:cxn>
                <a:cxn ang="0">
                  <a:pos x="110" y="0"/>
                </a:cxn>
                <a:cxn ang="0">
                  <a:pos x="119" y="0"/>
                </a:cxn>
                <a:cxn ang="0">
                  <a:pos x="126" y="7"/>
                </a:cxn>
                <a:cxn ang="0">
                  <a:pos x="135" y="23"/>
                </a:cxn>
                <a:cxn ang="0">
                  <a:pos x="150" y="40"/>
                </a:cxn>
                <a:cxn ang="0">
                  <a:pos x="164" y="61"/>
                </a:cxn>
                <a:cxn ang="0">
                  <a:pos x="180" y="82"/>
                </a:cxn>
                <a:cxn ang="0">
                  <a:pos x="198" y="103"/>
                </a:cxn>
                <a:cxn ang="0">
                  <a:pos x="214" y="125"/>
                </a:cxn>
                <a:cxn ang="0">
                  <a:pos x="228" y="148"/>
                </a:cxn>
                <a:cxn ang="0">
                  <a:pos x="239" y="170"/>
                </a:cxn>
                <a:cxn ang="0">
                  <a:pos x="246" y="193"/>
                </a:cxn>
                <a:cxn ang="0">
                  <a:pos x="249" y="214"/>
                </a:cxn>
                <a:cxn ang="0">
                  <a:pos x="246" y="234"/>
                </a:cxn>
                <a:cxn ang="0">
                  <a:pos x="238" y="254"/>
                </a:cxn>
                <a:cxn ang="0">
                  <a:pos x="220" y="271"/>
                </a:cxn>
                <a:cxn ang="0">
                  <a:pos x="195" y="286"/>
                </a:cxn>
                <a:cxn ang="0">
                  <a:pos x="172" y="295"/>
                </a:cxn>
                <a:cxn ang="0">
                  <a:pos x="146" y="300"/>
                </a:cxn>
                <a:cxn ang="0">
                  <a:pos x="119" y="303"/>
                </a:cxn>
                <a:cxn ang="0">
                  <a:pos x="93" y="302"/>
                </a:cxn>
                <a:cxn ang="0">
                  <a:pos x="68" y="297"/>
                </a:cxn>
                <a:cxn ang="0">
                  <a:pos x="45" y="286"/>
                </a:cxn>
                <a:cxn ang="0">
                  <a:pos x="25" y="270"/>
                </a:cxn>
                <a:cxn ang="0">
                  <a:pos x="10" y="247"/>
                </a:cxn>
                <a:cxn ang="0">
                  <a:pos x="2" y="223"/>
                </a:cxn>
                <a:cxn ang="0">
                  <a:pos x="0" y="201"/>
                </a:cxn>
                <a:cxn ang="0">
                  <a:pos x="5" y="177"/>
                </a:cxn>
                <a:cxn ang="0">
                  <a:pos x="15" y="154"/>
                </a:cxn>
                <a:cxn ang="0">
                  <a:pos x="44" y="111"/>
                </a:cxn>
                <a:cxn ang="0">
                  <a:pos x="71" y="69"/>
                </a:cxn>
                <a:cxn ang="0">
                  <a:pos x="97" y="24"/>
                </a:cxn>
                <a:cxn ang="0">
                  <a:pos x="100" y="21"/>
                </a:cxn>
                <a:cxn ang="0">
                  <a:pos x="98" y="11"/>
                </a:cxn>
                <a:cxn ang="0">
                  <a:pos x="103" y="5"/>
                </a:cxn>
                <a:cxn ang="0">
                  <a:pos x="110" y="0"/>
                </a:cxn>
              </a:cxnLst>
              <a:rect l="0" t="0" r="r" b="b"/>
              <a:pathLst>
                <a:path w="249" h="303">
                  <a:moveTo>
                    <a:pt x="118" y="47"/>
                  </a:moveTo>
                  <a:lnTo>
                    <a:pt x="102" y="76"/>
                  </a:lnTo>
                  <a:lnTo>
                    <a:pt x="77" y="109"/>
                  </a:lnTo>
                  <a:lnTo>
                    <a:pt x="44" y="162"/>
                  </a:lnTo>
                  <a:lnTo>
                    <a:pt x="36" y="180"/>
                  </a:lnTo>
                  <a:lnTo>
                    <a:pt x="29" y="199"/>
                  </a:lnTo>
                  <a:lnTo>
                    <a:pt x="29" y="218"/>
                  </a:lnTo>
                  <a:lnTo>
                    <a:pt x="37" y="238"/>
                  </a:lnTo>
                  <a:lnTo>
                    <a:pt x="53" y="255"/>
                  </a:lnTo>
                  <a:lnTo>
                    <a:pt x="74" y="266"/>
                  </a:lnTo>
                  <a:lnTo>
                    <a:pt x="97" y="274"/>
                  </a:lnTo>
                  <a:lnTo>
                    <a:pt x="121" y="276"/>
                  </a:lnTo>
                  <a:lnTo>
                    <a:pt x="146" y="274"/>
                  </a:lnTo>
                  <a:lnTo>
                    <a:pt x="169" y="268"/>
                  </a:lnTo>
                  <a:lnTo>
                    <a:pt x="190" y="258"/>
                  </a:lnTo>
                  <a:lnTo>
                    <a:pt x="207" y="242"/>
                  </a:lnTo>
                  <a:lnTo>
                    <a:pt x="217" y="226"/>
                  </a:lnTo>
                  <a:lnTo>
                    <a:pt x="220" y="209"/>
                  </a:lnTo>
                  <a:lnTo>
                    <a:pt x="217" y="189"/>
                  </a:lnTo>
                  <a:lnTo>
                    <a:pt x="211" y="172"/>
                  </a:lnTo>
                  <a:lnTo>
                    <a:pt x="201" y="154"/>
                  </a:lnTo>
                  <a:lnTo>
                    <a:pt x="190" y="138"/>
                  </a:lnTo>
                  <a:lnTo>
                    <a:pt x="180" y="124"/>
                  </a:lnTo>
                  <a:lnTo>
                    <a:pt x="153" y="90"/>
                  </a:lnTo>
                  <a:lnTo>
                    <a:pt x="124" y="56"/>
                  </a:lnTo>
                  <a:lnTo>
                    <a:pt x="118" y="47"/>
                  </a:lnTo>
                  <a:close/>
                  <a:moveTo>
                    <a:pt x="110" y="0"/>
                  </a:moveTo>
                  <a:lnTo>
                    <a:pt x="119" y="0"/>
                  </a:lnTo>
                  <a:lnTo>
                    <a:pt x="126" y="7"/>
                  </a:lnTo>
                  <a:lnTo>
                    <a:pt x="135" y="23"/>
                  </a:lnTo>
                  <a:lnTo>
                    <a:pt x="150" y="40"/>
                  </a:lnTo>
                  <a:lnTo>
                    <a:pt x="164" y="61"/>
                  </a:lnTo>
                  <a:lnTo>
                    <a:pt x="180" y="82"/>
                  </a:lnTo>
                  <a:lnTo>
                    <a:pt x="198" y="103"/>
                  </a:lnTo>
                  <a:lnTo>
                    <a:pt x="214" y="125"/>
                  </a:lnTo>
                  <a:lnTo>
                    <a:pt x="228" y="148"/>
                  </a:lnTo>
                  <a:lnTo>
                    <a:pt x="239" y="170"/>
                  </a:lnTo>
                  <a:lnTo>
                    <a:pt x="246" y="193"/>
                  </a:lnTo>
                  <a:lnTo>
                    <a:pt x="249" y="214"/>
                  </a:lnTo>
                  <a:lnTo>
                    <a:pt x="246" y="234"/>
                  </a:lnTo>
                  <a:lnTo>
                    <a:pt x="238" y="254"/>
                  </a:lnTo>
                  <a:lnTo>
                    <a:pt x="220" y="271"/>
                  </a:lnTo>
                  <a:lnTo>
                    <a:pt x="195" y="286"/>
                  </a:lnTo>
                  <a:lnTo>
                    <a:pt x="172" y="295"/>
                  </a:lnTo>
                  <a:lnTo>
                    <a:pt x="146" y="300"/>
                  </a:lnTo>
                  <a:lnTo>
                    <a:pt x="119" y="303"/>
                  </a:lnTo>
                  <a:lnTo>
                    <a:pt x="93" y="302"/>
                  </a:lnTo>
                  <a:lnTo>
                    <a:pt x="68" y="297"/>
                  </a:lnTo>
                  <a:lnTo>
                    <a:pt x="45" y="286"/>
                  </a:lnTo>
                  <a:lnTo>
                    <a:pt x="25" y="270"/>
                  </a:lnTo>
                  <a:lnTo>
                    <a:pt x="10" y="247"/>
                  </a:lnTo>
                  <a:lnTo>
                    <a:pt x="2" y="223"/>
                  </a:lnTo>
                  <a:lnTo>
                    <a:pt x="0" y="201"/>
                  </a:lnTo>
                  <a:lnTo>
                    <a:pt x="5" y="177"/>
                  </a:lnTo>
                  <a:lnTo>
                    <a:pt x="15" y="154"/>
                  </a:lnTo>
                  <a:lnTo>
                    <a:pt x="44" y="111"/>
                  </a:lnTo>
                  <a:lnTo>
                    <a:pt x="71" y="69"/>
                  </a:lnTo>
                  <a:lnTo>
                    <a:pt x="97" y="24"/>
                  </a:lnTo>
                  <a:lnTo>
                    <a:pt x="100" y="21"/>
                  </a:lnTo>
                  <a:lnTo>
                    <a:pt x="98" y="11"/>
                  </a:lnTo>
                  <a:lnTo>
                    <a:pt x="103" y="5"/>
                  </a:lnTo>
                  <a:lnTo>
                    <a:pt x="1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5" name="Freeform 1103"/>
            <p:cNvSpPr>
              <a:spLocks/>
            </p:cNvSpPr>
            <p:nvPr/>
          </p:nvSpPr>
          <p:spPr bwMode="auto">
            <a:xfrm>
              <a:off x="4518" y="1001"/>
              <a:ext cx="32" cy="29"/>
            </a:xfrm>
            <a:custGeom>
              <a:avLst/>
              <a:gdLst/>
              <a:ahLst/>
              <a:cxnLst>
                <a:cxn ang="0">
                  <a:pos x="14" y="0"/>
                </a:cxn>
                <a:cxn ang="0">
                  <a:pos x="18" y="0"/>
                </a:cxn>
                <a:cxn ang="0">
                  <a:pos x="24" y="1"/>
                </a:cxn>
                <a:cxn ang="0">
                  <a:pos x="30" y="8"/>
                </a:cxn>
                <a:cxn ang="0">
                  <a:pos x="32" y="14"/>
                </a:cxn>
                <a:cxn ang="0">
                  <a:pos x="30" y="21"/>
                </a:cxn>
                <a:cxn ang="0">
                  <a:pos x="24" y="27"/>
                </a:cxn>
                <a:cxn ang="0">
                  <a:pos x="18" y="29"/>
                </a:cxn>
                <a:cxn ang="0">
                  <a:pos x="14" y="29"/>
                </a:cxn>
                <a:cxn ang="0">
                  <a:pos x="8" y="27"/>
                </a:cxn>
                <a:cxn ang="0">
                  <a:pos x="2" y="21"/>
                </a:cxn>
                <a:cxn ang="0">
                  <a:pos x="0" y="14"/>
                </a:cxn>
                <a:cxn ang="0">
                  <a:pos x="2" y="8"/>
                </a:cxn>
                <a:cxn ang="0">
                  <a:pos x="8" y="1"/>
                </a:cxn>
                <a:cxn ang="0">
                  <a:pos x="14" y="0"/>
                </a:cxn>
              </a:cxnLst>
              <a:rect l="0" t="0" r="r" b="b"/>
              <a:pathLst>
                <a:path w="32" h="29">
                  <a:moveTo>
                    <a:pt x="14" y="0"/>
                  </a:moveTo>
                  <a:lnTo>
                    <a:pt x="18" y="0"/>
                  </a:lnTo>
                  <a:lnTo>
                    <a:pt x="24" y="1"/>
                  </a:lnTo>
                  <a:lnTo>
                    <a:pt x="30" y="8"/>
                  </a:lnTo>
                  <a:lnTo>
                    <a:pt x="32" y="14"/>
                  </a:lnTo>
                  <a:lnTo>
                    <a:pt x="30" y="21"/>
                  </a:lnTo>
                  <a:lnTo>
                    <a:pt x="24" y="27"/>
                  </a:lnTo>
                  <a:lnTo>
                    <a:pt x="18" y="29"/>
                  </a:lnTo>
                  <a:lnTo>
                    <a:pt x="14" y="29"/>
                  </a:lnTo>
                  <a:lnTo>
                    <a:pt x="8" y="27"/>
                  </a:lnTo>
                  <a:lnTo>
                    <a:pt x="2" y="21"/>
                  </a:lnTo>
                  <a:lnTo>
                    <a:pt x="0" y="14"/>
                  </a:lnTo>
                  <a:lnTo>
                    <a:pt x="2" y="8"/>
                  </a:lnTo>
                  <a:lnTo>
                    <a:pt x="8"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6" name="Freeform 1104"/>
            <p:cNvSpPr>
              <a:spLocks/>
            </p:cNvSpPr>
            <p:nvPr/>
          </p:nvSpPr>
          <p:spPr bwMode="auto">
            <a:xfrm>
              <a:off x="4555" y="1015"/>
              <a:ext cx="26" cy="27"/>
            </a:xfrm>
            <a:custGeom>
              <a:avLst/>
              <a:gdLst/>
              <a:ahLst/>
              <a:cxnLst>
                <a:cxn ang="0">
                  <a:pos x="13" y="0"/>
                </a:cxn>
                <a:cxn ang="0">
                  <a:pos x="21" y="3"/>
                </a:cxn>
                <a:cxn ang="0">
                  <a:pos x="26" y="10"/>
                </a:cxn>
                <a:cxn ang="0">
                  <a:pos x="26" y="18"/>
                </a:cxn>
                <a:cxn ang="0">
                  <a:pos x="21" y="24"/>
                </a:cxn>
                <a:cxn ang="0">
                  <a:pos x="13" y="27"/>
                </a:cxn>
                <a:cxn ang="0">
                  <a:pos x="5" y="24"/>
                </a:cxn>
                <a:cxn ang="0">
                  <a:pos x="0" y="18"/>
                </a:cxn>
                <a:cxn ang="0">
                  <a:pos x="0" y="10"/>
                </a:cxn>
                <a:cxn ang="0">
                  <a:pos x="5" y="3"/>
                </a:cxn>
                <a:cxn ang="0">
                  <a:pos x="13" y="0"/>
                </a:cxn>
              </a:cxnLst>
              <a:rect l="0" t="0" r="r" b="b"/>
              <a:pathLst>
                <a:path w="26" h="27">
                  <a:moveTo>
                    <a:pt x="13" y="0"/>
                  </a:moveTo>
                  <a:lnTo>
                    <a:pt x="21" y="3"/>
                  </a:lnTo>
                  <a:lnTo>
                    <a:pt x="26" y="10"/>
                  </a:lnTo>
                  <a:lnTo>
                    <a:pt x="26" y="18"/>
                  </a:lnTo>
                  <a:lnTo>
                    <a:pt x="21" y="24"/>
                  </a:lnTo>
                  <a:lnTo>
                    <a:pt x="13" y="27"/>
                  </a:lnTo>
                  <a:lnTo>
                    <a:pt x="5" y="24"/>
                  </a:lnTo>
                  <a:lnTo>
                    <a:pt x="0" y="18"/>
                  </a:lnTo>
                  <a:lnTo>
                    <a:pt x="0" y="10"/>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7" name="Freeform 1105"/>
            <p:cNvSpPr>
              <a:spLocks/>
            </p:cNvSpPr>
            <p:nvPr/>
          </p:nvSpPr>
          <p:spPr bwMode="auto">
            <a:xfrm>
              <a:off x="4595" y="998"/>
              <a:ext cx="26" cy="27"/>
            </a:xfrm>
            <a:custGeom>
              <a:avLst/>
              <a:gdLst/>
              <a:ahLst/>
              <a:cxnLst>
                <a:cxn ang="0">
                  <a:pos x="13" y="0"/>
                </a:cxn>
                <a:cxn ang="0">
                  <a:pos x="21" y="3"/>
                </a:cxn>
                <a:cxn ang="0">
                  <a:pos x="26" y="9"/>
                </a:cxn>
                <a:cxn ang="0">
                  <a:pos x="26" y="17"/>
                </a:cxn>
                <a:cxn ang="0">
                  <a:pos x="21" y="24"/>
                </a:cxn>
                <a:cxn ang="0">
                  <a:pos x="13" y="27"/>
                </a:cxn>
                <a:cxn ang="0">
                  <a:pos x="5" y="24"/>
                </a:cxn>
                <a:cxn ang="0">
                  <a:pos x="0" y="17"/>
                </a:cxn>
                <a:cxn ang="0">
                  <a:pos x="0" y="9"/>
                </a:cxn>
                <a:cxn ang="0">
                  <a:pos x="5" y="3"/>
                </a:cxn>
                <a:cxn ang="0">
                  <a:pos x="13" y="0"/>
                </a:cxn>
              </a:cxnLst>
              <a:rect l="0" t="0" r="r" b="b"/>
              <a:pathLst>
                <a:path w="26" h="27">
                  <a:moveTo>
                    <a:pt x="13" y="0"/>
                  </a:moveTo>
                  <a:lnTo>
                    <a:pt x="21" y="3"/>
                  </a:lnTo>
                  <a:lnTo>
                    <a:pt x="26" y="9"/>
                  </a:lnTo>
                  <a:lnTo>
                    <a:pt x="26" y="17"/>
                  </a:lnTo>
                  <a:lnTo>
                    <a:pt x="21" y="24"/>
                  </a:lnTo>
                  <a:lnTo>
                    <a:pt x="13" y="27"/>
                  </a:lnTo>
                  <a:lnTo>
                    <a:pt x="5" y="24"/>
                  </a:lnTo>
                  <a:lnTo>
                    <a:pt x="0" y="17"/>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8" name="Freeform 1106"/>
            <p:cNvSpPr>
              <a:spLocks/>
            </p:cNvSpPr>
            <p:nvPr/>
          </p:nvSpPr>
          <p:spPr bwMode="auto">
            <a:xfrm>
              <a:off x="4505" y="1038"/>
              <a:ext cx="27" cy="27"/>
            </a:xfrm>
            <a:custGeom>
              <a:avLst/>
              <a:gdLst/>
              <a:ahLst/>
              <a:cxnLst>
                <a:cxn ang="0">
                  <a:pos x="13" y="0"/>
                </a:cxn>
                <a:cxn ang="0">
                  <a:pos x="23" y="3"/>
                </a:cxn>
                <a:cxn ang="0">
                  <a:pos x="27" y="9"/>
                </a:cxn>
                <a:cxn ang="0">
                  <a:pos x="27" y="17"/>
                </a:cxn>
                <a:cxn ang="0">
                  <a:pos x="23" y="24"/>
                </a:cxn>
                <a:cxn ang="0">
                  <a:pos x="13" y="27"/>
                </a:cxn>
                <a:cxn ang="0">
                  <a:pos x="5" y="24"/>
                </a:cxn>
                <a:cxn ang="0">
                  <a:pos x="0" y="17"/>
                </a:cxn>
                <a:cxn ang="0">
                  <a:pos x="0" y="9"/>
                </a:cxn>
                <a:cxn ang="0">
                  <a:pos x="5" y="3"/>
                </a:cxn>
                <a:cxn ang="0">
                  <a:pos x="13" y="0"/>
                </a:cxn>
              </a:cxnLst>
              <a:rect l="0" t="0" r="r" b="b"/>
              <a:pathLst>
                <a:path w="27" h="27">
                  <a:moveTo>
                    <a:pt x="13" y="0"/>
                  </a:moveTo>
                  <a:lnTo>
                    <a:pt x="23" y="3"/>
                  </a:lnTo>
                  <a:lnTo>
                    <a:pt x="27" y="9"/>
                  </a:lnTo>
                  <a:lnTo>
                    <a:pt x="27" y="17"/>
                  </a:lnTo>
                  <a:lnTo>
                    <a:pt x="23" y="24"/>
                  </a:lnTo>
                  <a:lnTo>
                    <a:pt x="13" y="27"/>
                  </a:lnTo>
                  <a:lnTo>
                    <a:pt x="5" y="24"/>
                  </a:lnTo>
                  <a:lnTo>
                    <a:pt x="0" y="17"/>
                  </a:lnTo>
                  <a:lnTo>
                    <a:pt x="0" y="9"/>
                  </a:lnTo>
                  <a:lnTo>
                    <a:pt x="5"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9" name="Freeform 1107"/>
            <p:cNvSpPr>
              <a:spLocks/>
            </p:cNvSpPr>
            <p:nvPr/>
          </p:nvSpPr>
          <p:spPr bwMode="auto">
            <a:xfrm>
              <a:off x="4548" y="961"/>
              <a:ext cx="34" cy="28"/>
            </a:xfrm>
            <a:custGeom>
              <a:avLst/>
              <a:gdLst/>
              <a:ahLst/>
              <a:cxnLst>
                <a:cxn ang="0">
                  <a:pos x="15" y="0"/>
                </a:cxn>
                <a:cxn ang="0">
                  <a:pos x="20" y="0"/>
                </a:cxn>
                <a:cxn ang="0">
                  <a:pos x="26" y="1"/>
                </a:cxn>
                <a:cxn ang="0">
                  <a:pos x="33" y="8"/>
                </a:cxn>
                <a:cxn ang="0">
                  <a:pos x="34" y="14"/>
                </a:cxn>
                <a:cxn ang="0">
                  <a:pos x="33" y="20"/>
                </a:cxn>
                <a:cxn ang="0">
                  <a:pos x="26" y="27"/>
                </a:cxn>
                <a:cxn ang="0">
                  <a:pos x="20" y="28"/>
                </a:cxn>
                <a:cxn ang="0">
                  <a:pos x="15" y="28"/>
                </a:cxn>
                <a:cxn ang="0">
                  <a:pos x="9" y="27"/>
                </a:cxn>
                <a:cxn ang="0">
                  <a:pos x="2" y="20"/>
                </a:cxn>
                <a:cxn ang="0">
                  <a:pos x="0" y="14"/>
                </a:cxn>
                <a:cxn ang="0">
                  <a:pos x="2" y="8"/>
                </a:cxn>
                <a:cxn ang="0">
                  <a:pos x="9" y="1"/>
                </a:cxn>
                <a:cxn ang="0">
                  <a:pos x="15" y="0"/>
                </a:cxn>
              </a:cxnLst>
              <a:rect l="0" t="0" r="r" b="b"/>
              <a:pathLst>
                <a:path w="34" h="28">
                  <a:moveTo>
                    <a:pt x="15" y="0"/>
                  </a:moveTo>
                  <a:lnTo>
                    <a:pt x="20" y="0"/>
                  </a:lnTo>
                  <a:lnTo>
                    <a:pt x="26" y="1"/>
                  </a:lnTo>
                  <a:lnTo>
                    <a:pt x="33" y="8"/>
                  </a:lnTo>
                  <a:lnTo>
                    <a:pt x="34" y="14"/>
                  </a:lnTo>
                  <a:lnTo>
                    <a:pt x="33" y="20"/>
                  </a:lnTo>
                  <a:lnTo>
                    <a:pt x="26" y="27"/>
                  </a:lnTo>
                  <a:lnTo>
                    <a:pt x="20" y="28"/>
                  </a:lnTo>
                  <a:lnTo>
                    <a:pt x="15" y="28"/>
                  </a:lnTo>
                  <a:lnTo>
                    <a:pt x="9" y="27"/>
                  </a:lnTo>
                  <a:lnTo>
                    <a:pt x="2" y="20"/>
                  </a:lnTo>
                  <a:lnTo>
                    <a:pt x="0" y="14"/>
                  </a:lnTo>
                  <a:lnTo>
                    <a:pt x="2" y="8"/>
                  </a:lnTo>
                  <a:lnTo>
                    <a:pt x="9"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0" name="Freeform 1108"/>
            <p:cNvSpPr>
              <a:spLocks/>
            </p:cNvSpPr>
            <p:nvPr/>
          </p:nvSpPr>
          <p:spPr bwMode="auto">
            <a:xfrm>
              <a:off x="4558" y="1055"/>
              <a:ext cx="32" cy="28"/>
            </a:xfrm>
            <a:custGeom>
              <a:avLst/>
              <a:gdLst/>
              <a:ahLst/>
              <a:cxnLst>
                <a:cxn ang="0">
                  <a:pos x="15" y="0"/>
                </a:cxn>
                <a:cxn ang="0">
                  <a:pos x="19" y="0"/>
                </a:cxn>
                <a:cxn ang="0">
                  <a:pos x="24" y="2"/>
                </a:cxn>
                <a:cxn ang="0">
                  <a:pos x="29" y="5"/>
                </a:cxn>
                <a:cxn ang="0">
                  <a:pos x="31" y="8"/>
                </a:cxn>
                <a:cxn ang="0">
                  <a:pos x="32" y="15"/>
                </a:cxn>
                <a:cxn ang="0">
                  <a:pos x="31" y="19"/>
                </a:cxn>
                <a:cxn ang="0">
                  <a:pos x="29" y="23"/>
                </a:cxn>
                <a:cxn ang="0">
                  <a:pos x="24" y="26"/>
                </a:cxn>
                <a:cxn ang="0">
                  <a:pos x="19" y="28"/>
                </a:cxn>
                <a:cxn ang="0">
                  <a:pos x="15" y="28"/>
                </a:cxn>
                <a:cxn ang="0">
                  <a:pos x="8" y="26"/>
                </a:cxn>
                <a:cxn ang="0">
                  <a:pos x="2" y="19"/>
                </a:cxn>
                <a:cxn ang="0">
                  <a:pos x="0" y="15"/>
                </a:cxn>
                <a:cxn ang="0">
                  <a:pos x="2" y="8"/>
                </a:cxn>
                <a:cxn ang="0">
                  <a:pos x="8" y="2"/>
                </a:cxn>
                <a:cxn ang="0">
                  <a:pos x="15" y="0"/>
                </a:cxn>
              </a:cxnLst>
              <a:rect l="0" t="0" r="r" b="b"/>
              <a:pathLst>
                <a:path w="32" h="28">
                  <a:moveTo>
                    <a:pt x="15" y="0"/>
                  </a:moveTo>
                  <a:lnTo>
                    <a:pt x="19" y="0"/>
                  </a:lnTo>
                  <a:lnTo>
                    <a:pt x="24" y="2"/>
                  </a:lnTo>
                  <a:lnTo>
                    <a:pt x="29" y="5"/>
                  </a:lnTo>
                  <a:lnTo>
                    <a:pt x="31" y="8"/>
                  </a:lnTo>
                  <a:lnTo>
                    <a:pt x="32" y="15"/>
                  </a:lnTo>
                  <a:lnTo>
                    <a:pt x="31" y="19"/>
                  </a:lnTo>
                  <a:lnTo>
                    <a:pt x="29" y="23"/>
                  </a:lnTo>
                  <a:lnTo>
                    <a:pt x="24" y="26"/>
                  </a:lnTo>
                  <a:lnTo>
                    <a:pt x="19" y="28"/>
                  </a:lnTo>
                  <a:lnTo>
                    <a:pt x="15" y="28"/>
                  </a:lnTo>
                  <a:lnTo>
                    <a:pt x="8" y="26"/>
                  </a:lnTo>
                  <a:lnTo>
                    <a:pt x="2" y="19"/>
                  </a:lnTo>
                  <a:lnTo>
                    <a:pt x="0" y="15"/>
                  </a:lnTo>
                  <a:lnTo>
                    <a:pt x="2" y="8"/>
                  </a:lnTo>
                  <a:lnTo>
                    <a:pt x="8"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1" name="Freeform 1109"/>
            <p:cNvSpPr>
              <a:spLocks/>
            </p:cNvSpPr>
            <p:nvPr/>
          </p:nvSpPr>
          <p:spPr bwMode="auto">
            <a:xfrm>
              <a:off x="4603" y="1033"/>
              <a:ext cx="27" cy="27"/>
            </a:xfrm>
            <a:custGeom>
              <a:avLst/>
              <a:gdLst/>
              <a:ahLst/>
              <a:cxnLst>
                <a:cxn ang="0">
                  <a:pos x="14" y="0"/>
                </a:cxn>
                <a:cxn ang="0">
                  <a:pos x="22" y="3"/>
                </a:cxn>
                <a:cxn ang="0">
                  <a:pos x="27" y="9"/>
                </a:cxn>
                <a:cxn ang="0">
                  <a:pos x="27" y="17"/>
                </a:cxn>
                <a:cxn ang="0">
                  <a:pos x="22" y="24"/>
                </a:cxn>
                <a:cxn ang="0">
                  <a:pos x="14" y="27"/>
                </a:cxn>
                <a:cxn ang="0">
                  <a:pos x="5" y="24"/>
                </a:cxn>
                <a:cxn ang="0">
                  <a:pos x="0" y="17"/>
                </a:cxn>
                <a:cxn ang="0">
                  <a:pos x="0" y="9"/>
                </a:cxn>
                <a:cxn ang="0">
                  <a:pos x="5" y="3"/>
                </a:cxn>
                <a:cxn ang="0">
                  <a:pos x="14" y="0"/>
                </a:cxn>
              </a:cxnLst>
              <a:rect l="0" t="0" r="r" b="b"/>
              <a:pathLst>
                <a:path w="27" h="27">
                  <a:moveTo>
                    <a:pt x="14" y="0"/>
                  </a:moveTo>
                  <a:lnTo>
                    <a:pt x="22" y="3"/>
                  </a:lnTo>
                  <a:lnTo>
                    <a:pt x="27" y="9"/>
                  </a:lnTo>
                  <a:lnTo>
                    <a:pt x="27" y="17"/>
                  </a:lnTo>
                  <a:lnTo>
                    <a:pt x="22" y="24"/>
                  </a:lnTo>
                  <a:lnTo>
                    <a:pt x="14" y="27"/>
                  </a:lnTo>
                  <a:lnTo>
                    <a:pt x="5" y="24"/>
                  </a:lnTo>
                  <a:lnTo>
                    <a:pt x="0" y="17"/>
                  </a:lnTo>
                  <a:lnTo>
                    <a:pt x="0" y="9"/>
                  </a:lnTo>
                  <a:lnTo>
                    <a:pt x="5" y="3"/>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2" name="Freeform 1110"/>
            <p:cNvSpPr>
              <a:spLocks/>
            </p:cNvSpPr>
            <p:nvPr/>
          </p:nvSpPr>
          <p:spPr bwMode="auto">
            <a:xfrm>
              <a:off x="1993" y="1251"/>
              <a:ext cx="570" cy="223"/>
            </a:xfrm>
            <a:custGeom>
              <a:avLst/>
              <a:gdLst/>
              <a:ahLst/>
              <a:cxnLst>
                <a:cxn ang="0">
                  <a:pos x="556" y="0"/>
                </a:cxn>
                <a:cxn ang="0">
                  <a:pos x="559" y="0"/>
                </a:cxn>
                <a:cxn ang="0">
                  <a:pos x="564" y="1"/>
                </a:cxn>
                <a:cxn ang="0">
                  <a:pos x="567" y="5"/>
                </a:cxn>
                <a:cxn ang="0">
                  <a:pos x="570" y="11"/>
                </a:cxn>
                <a:cxn ang="0">
                  <a:pos x="570" y="19"/>
                </a:cxn>
                <a:cxn ang="0">
                  <a:pos x="567" y="24"/>
                </a:cxn>
                <a:cxn ang="0">
                  <a:pos x="530" y="61"/>
                </a:cxn>
                <a:cxn ang="0">
                  <a:pos x="489" y="91"/>
                </a:cxn>
                <a:cxn ang="0">
                  <a:pos x="444" y="119"/>
                </a:cxn>
                <a:cxn ang="0">
                  <a:pos x="396" y="143"/>
                </a:cxn>
                <a:cxn ang="0">
                  <a:pos x="347" y="163"/>
                </a:cxn>
                <a:cxn ang="0">
                  <a:pos x="299" y="181"/>
                </a:cxn>
                <a:cxn ang="0">
                  <a:pos x="261" y="194"/>
                </a:cxn>
                <a:cxn ang="0">
                  <a:pos x="221" y="205"/>
                </a:cxn>
                <a:cxn ang="0">
                  <a:pos x="178" y="215"/>
                </a:cxn>
                <a:cxn ang="0">
                  <a:pos x="136" y="221"/>
                </a:cxn>
                <a:cxn ang="0">
                  <a:pos x="93" y="223"/>
                </a:cxn>
                <a:cxn ang="0">
                  <a:pos x="51" y="218"/>
                </a:cxn>
                <a:cxn ang="0">
                  <a:pos x="11" y="208"/>
                </a:cxn>
                <a:cxn ang="0">
                  <a:pos x="3" y="204"/>
                </a:cxn>
                <a:cxn ang="0">
                  <a:pos x="0" y="196"/>
                </a:cxn>
                <a:cxn ang="0">
                  <a:pos x="3" y="188"/>
                </a:cxn>
                <a:cxn ang="0">
                  <a:pos x="8" y="181"/>
                </a:cxn>
                <a:cxn ang="0">
                  <a:pos x="17" y="181"/>
                </a:cxn>
                <a:cxn ang="0">
                  <a:pos x="56" y="191"/>
                </a:cxn>
                <a:cxn ang="0">
                  <a:pos x="96" y="194"/>
                </a:cxn>
                <a:cxn ang="0">
                  <a:pos x="136" y="192"/>
                </a:cxn>
                <a:cxn ang="0">
                  <a:pos x="176" y="186"/>
                </a:cxn>
                <a:cxn ang="0">
                  <a:pos x="218" y="178"/>
                </a:cxn>
                <a:cxn ang="0">
                  <a:pos x="256" y="167"/>
                </a:cxn>
                <a:cxn ang="0">
                  <a:pos x="293" y="154"/>
                </a:cxn>
                <a:cxn ang="0">
                  <a:pos x="339" y="136"/>
                </a:cxn>
                <a:cxn ang="0">
                  <a:pos x="384" y="117"/>
                </a:cxn>
                <a:cxn ang="0">
                  <a:pos x="429" y="94"/>
                </a:cxn>
                <a:cxn ang="0">
                  <a:pos x="473" y="69"/>
                </a:cxn>
                <a:cxn ang="0">
                  <a:pos x="513" y="38"/>
                </a:cxn>
                <a:cxn ang="0">
                  <a:pos x="548" y="5"/>
                </a:cxn>
                <a:cxn ang="0">
                  <a:pos x="551" y="1"/>
                </a:cxn>
                <a:cxn ang="0">
                  <a:pos x="556" y="0"/>
                </a:cxn>
              </a:cxnLst>
              <a:rect l="0" t="0" r="r" b="b"/>
              <a:pathLst>
                <a:path w="570" h="223">
                  <a:moveTo>
                    <a:pt x="556" y="0"/>
                  </a:moveTo>
                  <a:lnTo>
                    <a:pt x="559" y="0"/>
                  </a:lnTo>
                  <a:lnTo>
                    <a:pt x="564" y="1"/>
                  </a:lnTo>
                  <a:lnTo>
                    <a:pt x="567" y="5"/>
                  </a:lnTo>
                  <a:lnTo>
                    <a:pt x="570" y="11"/>
                  </a:lnTo>
                  <a:lnTo>
                    <a:pt x="570" y="19"/>
                  </a:lnTo>
                  <a:lnTo>
                    <a:pt x="567" y="24"/>
                  </a:lnTo>
                  <a:lnTo>
                    <a:pt x="530" y="61"/>
                  </a:lnTo>
                  <a:lnTo>
                    <a:pt x="489" y="91"/>
                  </a:lnTo>
                  <a:lnTo>
                    <a:pt x="444" y="119"/>
                  </a:lnTo>
                  <a:lnTo>
                    <a:pt x="396" y="143"/>
                  </a:lnTo>
                  <a:lnTo>
                    <a:pt x="347" y="163"/>
                  </a:lnTo>
                  <a:lnTo>
                    <a:pt x="299" y="181"/>
                  </a:lnTo>
                  <a:lnTo>
                    <a:pt x="261" y="194"/>
                  </a:lnTo>
                  <a:lnTo>
                    <a:pt x="221" y="205"/>
                  </a:lnTo>
                  <a:lnTo>
                    <a:pt x="178" y="215"/>
                  </a:lnTo>
                  <a:lnTo>
                    <a:pt x="136" y="221"/>
                  </a:lnTo>
                  <a:lnTo>
                    <a:pt x="93" y="223"/>
                  </a:lnTo>
                  <a:lnTo>
                    <a:pt x="51" y="218"/>
                  </a:lnTo>
                  <a:lnTo>
                    <a:pt x="11" y="208"/>
                  </a:lnTo>
                  <a:lnTo>
                    <a:pt x="3" y="204"/>
                  </a:lnTo>
                  <a:lnTo>
                    <a:pt x="0" y="196"/>
                  </a:lnTo>
                  <a:lnTo>
                    <a:pt x="3" y="188"/>
                  </a:lnTo>
                  <a:lnTo>
                    <a:pt x="8" y="181"/>
                  </a:lnTo>
                  <a:lnTo>
                    <a:pt x="17" y="181"/>
                  </a:lnTo>
                  <a:lnTo>
                    <a:pt x="56" y="191"/>
                  </a:lnTo>
                  <a:lnTo>
                    <a:pt x="96" y="194"/>
                  </a:lnTo>
                  <a:lnTo>
                    <a:pt x="136" y="192"/>
                  </a:lnTo>
                  <a:lnTo>
                    <a:pt x="176" y="186"/>
                  </a:lnTo>
                  <a:lnTo>
                    <a:pt x="218" y="178"/>
                  </a:lnTo>
                  <a:lnTo>
                    <a:pt x="256" y="167"/>
                  </a:lnTo>
                  <a:lnTo>
                    <a:pt x="293" y="154"/>
                  </a:lnTo>
                  <a:lnTo>
                    <a:pt x="339" y="136"/>
                  </a:lnTo>
                  <a:lnTo>
                    <a:pt x="384" y="117"/>
                  </a:lnTo>
                  <a:lnTo>
                    <a:pt x="429" y="94"/>
                  </a:lnTo>
                  <a:lnTo>
                    <a:pt x="473" y="69"/>
                  </a:lnTo>
                  <a:lnTo>
                    <a:pt x="513" y="38"/>
                  </a:lnTo>
                  <a:lnTo>
                    <a:pt x="548" y="5"/>
                  </a:lnTo>
                  <a:lnTo>
                    <a:pt x="551" y="1"/>
                  </a:lnTo>
                  <a:lnTo>
                    <a:pt x="5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3" name="Freeform 1111"/>
            <p:cNvSpPr>
              <a:spLocks/>
            </p:cNvSpPr>
            <p:nvPr/>
          </p:nvSpPr>
          <p:spPr bwMode="auto">
            <a:xfrm>
              <a:off x="2456" y="1222"/>
              <a:ext cx="130" cy="162"/>
            </a:xfrm>
            <a:custGeom>
              <a:avLst/>
              <a:gdLst/>
              <a:ahLst/>
              <a:cxnLst>
                <a:cxn ang="0">
                  <a:pos x="22" y="0"/>
                </a:cxn>
                <a:cxn ang="0">
                  <a:pos x="27" y="0"/>
                </a:cxn>
                <a:cxn ang="0">
                  <a:pos x="30" y="2"/>
                </a:cxn>
                <a:cxn ang="0">
                  <a:pos x="34" y="5"/>
                </a:cxn>
                <a:cxn ang="0">
                  <a:pos x="37" y="10"/>
                </a:cxn>
                <a:cxn ang="0">
                  <a:pos x="38" y="13"/>
                </a:cxn>
                <a:cxn ang="0">
                  <a:pos x="38" y="18"/>
                </a:cxn>
                <a:cxn ang="0">
                  <a:pos x="34" y="24"/>
                </a:cxn>
                <a:cxn ang="0">
                  <a:pos x="66" y="24"/>
                </a:cxn>
                <a:cxn ang="0">
                  <a:pos x="90" y="22"/>
                </a:cxn>
                <a:cxn ang="0">
                  <a:pos x="115" y="22"/>
                </a:cxn>
                <a:cxn ang="0">
                  <a:pos x="125" y="26"/>
                </a:cxn>
                <a:cxn ang="0">
                  <a:pos x="127" y="29"/>
                </a:cxn>
                <a:cxn ang="0">
                  <a:pos x="130" y="39"/>
                </a:cxn>
                <a:cxn ang="0">
                  <a:pos x="128" y="43"/>
                </a:cxn>
                <a:cxn ang="0">
                  <a:pos x="115" y="79"/>
                </a:cxn>
                <a:cxn ang="0">
                  <a:pos x="107" y="115"/>
                </a:cxn>
                <a:cxn ang="0">
                  <a:pos x="101" y="151"/>
                </a:cxn>
                <a:cxn ang="0">
                  <a:pos x="96" y="159"/>
                </a:cxn>
                <a:cxn ang="0">
                  <a:pos x="90" y="162"/>
                </a:cxn>
                <a:cxn ang="0">
                  <a:pos x="82" y="159"/>
                </a:cxn>
                <a:cxn ang="0">
                  <a:pos x="75" y="154"/>
                </a:cxn>
                <a:cxn ang="0">
                  <a:pos x="74" y="144"/>
                </a:cxn>
                <a:cxn ang="0">
                  <a:pos x="90" y="67"/>
                </a:cxn>
                <a:cxn ang="0">
                  <a:pos x="95" y="51"/>
                </a:cxn>
                <a:cxn ang="0">
                  <a:pos x="85" y="53"/>
                </a:cxn>
                <a:cxn ang="0">
                  <a:pos x="53" y="55"/>
                </a:cxn>
                <a:cxn ang="0">
                  <a:pos x="22" y="51"/>
                </a:cxn>
                <a:cxn ang="0">
                  <a:pos x="10" y="47"/>
                </a:cxn>
                <a:cxn ang="0">
                  <a:pos x="2" y="40"/>
                </a:cxn>
                <a:cxn ang="0">
                  <a:pos x="0" y="30"/>
                </a:cxn>
                <a:cxn ang="0">
                  <a:pos x="3" y="21"/>
                </a:cxn>
                <a:cxn ang="0">
                  <a:pos x="8" y="11"/>
                </a:cxn>
                <a:cxn ang="0">
                  <a:pos x="18" y="3"/>
                </a:cxn>
                <a:cxn ang="0">
                  <a:pos x="22" y="0"/>
                </a:cxn>
              </a:cxnLst>
              <a:rect l="0" t="0" r="r" b="b"/>
              <a:pathLst>
                <a:path w="130" h="162">
                  <a:moveTo>
                    <a:pt x="22" y="0"/>
                  </a:moveTo>
                  <a:lnTo>
                    <a:pt x="27" y="0"/>
                  </a:lnTo>
                  <a:lnTo>
                    <a:pt x="30" y="2"/>
                  </a:lnTo>
                  <a:lnTo>
                    <a:pt x="34" y="5"/>
                  </a:lnTo>
                  <a:lnTo>
                    <a:pt x="37" y="10"/>
                  </a:lnTo>
                  <a:lnTo>
                    <a:pt x="38" y="13"/>
                  </a:lnTo>
                  <a:lnTo>
                    <a:pt x="38" y="18"/>
                  </a:lnTo>
                  <a:lnTo>
                    <a:pt x="34" y="24"/>
                  </a:lnTo>
                  <a:lnTo>
                    <a:pt x="66" y="24"/>
                  </a:lnTo>
                  <a:lnTo>
                    <a:pt x="90" y="22"/>
                  </a:lnTo>
                  <a:lnTo>
                    <a:pt x="115" y="22"/>
                  </a:lnTo>
                  <a:lnTo>
                    <a:pt x="125" y="26"/>
                  </a:lnTo>
                  <a:lnTo>
                    <a:pt x="127" y="29"/>
                  </a:lnTo>
                  <a:lnTo>
                    <a:pt x="130" y="39"/>
                  </a:lnTo>
                  <a:lnTo>
                    <a:pt x="128" y="43"/>
                  </a:lnTo>
                  <a:lnTo>
                    <a:pt x="115" y="79"/>
                  </a:lnTo>
                  <a:lnTo>
                    <a:pt x="107" y="115"/>
                  </a:lnTo>
                  <a:lnTo>
                    <a:pt x="101" y="151"/>
                  </a:lnTo>
                  <a:lnTo>
                    <a:pt x="96" y="159"/>
                  </a:lnTo>
                  <a:lnTo>
                    <a:pt x="90" y="162"/>
                  </a:lnTo>
                  <a:lnTo>
                    <a:pt x="82" y="159"/>
                  </a:lnTo>
                  <a:lnTo>
                    <a:pt x="75" y="154"/>
                  </a:lnTo>
                  <a:lnTo>
                    <a:pt x="74" y="144"/>
                  </a:lnTo>
                  <a:lnTo>
                    <a:pt x="90" y="67"/>
                  </a:lnTo>
                  <a:lnTo>
                    <a:pt x="95" y="51"/>
                  </a:lnTo>
                  <a:lnTo>
                    <a:pt x="85" y="53"/>
                  </a:lnTo>
                  <a:lnTo>
                    <a:pt x="53" y="55"/>
                  </a:lnTo>
                  <a:lnTo>
                    <a:pt x="22" y="51"/>
                  </a:lnTo>
                  <a:lnTo>
                    <a:pt x="10" y="47"/>
                  </a:lnTo>
                  <a:lnTo>
                    <a:pt x="2" y="40"/>
                  </a:lnTo>
                  <a:lnTo>
                    <a:pt x="0" y="30"/>
                  </a:lnTo>
                  <a:lnTo>
                    <a:pt x="3" y="21"/>
                  </a:lnTo>
                  <a:lnTo>
                    <a:pt x="8" y="11"/>
                  </a:lnTo>
                  <a:lnTo>
                    <a:pt x="18" y="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4" name="Freeform 1112"/>
            <p:cNvSpPr>
              <a:spLocks/>
            </p:cNvSpPr>
            <p:nvPr/>
          </p:nvSpPr>
          <p:spPr bwMode="auto">
            <a:xfrm>
              <a:off x="2021" y="670"/>
              <a:ext cx="592" cy="441"/>
            </a:xfrm>
            <a:custGeom>
              <a:avLst/>
              <a:gdLst/>
              <a:ahLst/>
              <a:cxnLst>
                <a:cxn ang="0">
                  <a:pos x="135" y="0"/>
                </a:cxn>
                <a:cxn ang="0">
                  <a:pos x="194" y="7"/>
                </a:cxn>
                <a:cxn ang="0">
                  <a:pos x="254" y="21"/>
                </a:cxn>
                <a:cxn ang="0">
                  <a:pos x="308" y="44"/>
                </a:cxn>
                <a:cxn ang="0">
                  <a:pos x="361" y="74"/>
                </a:cxn>
                <a:cxn ang="0">
                  <a:pos x="409" y="111"/>
                </a:cxn>
                <a:cxn ang="0">
                  <a:pos x="454" y="153"/>
                </a:cxn>
                <a:cxn ang="0">
                  <a:pos x="493" y="199"/>
                </a:cxn>
                <a:cxn ang="0">
                  <a:pos x="528" y="251"/>
                </a:cxn>
                <a:cxn ang="0">
                  <a:pos x="555" y="305"/>
                </a:cxn>
                <a:cxn ang="0">
                  <a:pos x="578" y="363"/>
                </a:cxn>
                <a:cxn ang="0">
                  <a:pos x="592" y="424"/>
                </a:cxn>
                <a:cxn ang="0">
                  <a:pos x="590" y="433"/>
                </a:cxn>
                <a:cxn ang="0">
                  <a:pos x="584" y="440"/>
                </a:cxn>
                <a:cxn ang="0">
                  <a:pos x="576" y="441"/>
                </a:cxn>
                <a:cxn ang="0">
                  <a:pos x="570" y="440"/>
                </a:cxn>
                <a:cxn ang="0">
                  <a:pos x="565" y="432"/>
                </a:cxn>
                <a:cxn ang="0">
                  <a:pos x="550" y="371"/>
                </a:cxn>
                <a:cxn ang="0">
                  <a:pos x="526" y="311"/>
                </a:cxn>
                <a:cxn ang="0">
                  <a:pos x="497" y="255"/>
                </a:cxn>
                <a:cxn ang="0">
                  <a:pos x="461" y="202"/>
                </a:cxn>
                <a:cxn ang="0">
                  <a:pos x="419" y="156"/>
                </a:cxn>
                <a:cxn ang="0">
                  <a:pos x="372" y="116"/>
                </a:cxn>
                <a:cxn ang="0">
                  <a:pos x="321" y="82"/>
                </a:cxn>
                <a:cxn ang="0">
                  <a:pos x="265" y="55"/>
                </a:cxn>
                <a:cxn ang="0">
                  <a:pos x="207" y="37"/>
                </a:cxn>
                <a:cxn ang="0">
                  <a:pos x="146" y="29"/>
                </a:cxn>
                <a:cxn ang="0">
                  <a:pos x="82" y="31"/>
                </a:cxn>
                <a:cxn ang="0">
                  <a:pos x="18" y="44"/>
                </a:cxn>
                <a:cxn ang="0">
                  <a:pos x="8" y="44"/>
                </a:cxn>
                <a:cxn ang="0">
                  <a:pos x="2" y="37"/>
                </a:cxn>
                <a:cxn ang="0">
                  <a:pos x="0" y="29"/>
                </a:cxn>
                <a:cxn ang="0">
                  <a:pos x="2" y="21"/>
                </a:cxn>
                <a:cxn ang="0">
                  <a:pos x="10" y="16"/>
                </a:cxn>
                <a:cxn ang="0">
                  <a:pos x="73" y="4"/>
                </a:cxn>
                <a:cxn ang="0">
                  <a:pos x="135" y="0"/>
                </a:cxn>
              </a:cxnLst>
              <a:rect l="0" t="0" r="r" b="b"/>
              <a:pathLst>
                <a:path w="592" h="441">
                  <a:moveTo>
                    <a:pt x="135" y="0"/>
                  </a:moveTo>
                  <a:lnTo>
                    <a:pt x="194" y="7"/>
                  </a:lnTo>
                  <a:lnTo>
                    <a:pt x="254" y="21"/>
                  </a:lnTo>
                  <a:lnTo>
                    <a:pt x="308" y="44"/>
                  </a:lnTo>
                  <a:lnTo>
                    <a:pt x="361" y="74"/>
                  </a:lnTo>
                  <a:lnTo>
                    <a:pt x="409" y="111"/>
                  </a:lnTo>
                  <a:lnTo>
                    <a:pt x="454" y="153"/>
                  </a:lnTo>
                  <a:lnTo>
                    <a:pt x="493" y="199"/>
                  </a:lnTo>
                  <a:lnTo>
                    <a:pt x="528" y="251"/>
                  </a:lnTo>
                  <a:lnTo>
                    <a:pt x="555" y="305"/>
                  </a:lnTo>
                  <a:lnTo>
                    <a:pt x="578" y="363"/>
                  </a:lnTo>
                  <a:lnTo>
                    <a:pt x="592" y="424"/>
                  </a:lnTo>
                  <a:lnTo>
                    <a:pt x="590" y="433"/>
                  </a:lnTo>
                  <a:lnTo>
                    <a:pt x="584" y="440"/>
                  </a:lnTo>
                  <a:lnTo>
                    <a:pt x="576" y="441"/>
                  </a:lnTo>
                  <a:lnTo>
                    <a:pt x="570" y="440"/>
                  </a:lnTo>
                  <a:lnTo>
                    <a:pt x="565" y="432"/>
                  </a:lnTo>
                  <a:lnTo>
                    <a:pt x="550" y="371"/>
                  </a:lnTo>
                  <a:lnTo>
                    <a:pt x="526" y="311"/>
                  </a:lnTo>
                  <a:lnTo>
                    <a:pt x="497" y="255"/>
                  </a:lnTo>
                  <a:lnTo>
                    <a:pt x="461" y="202"/>
                  </a:lnTo>
                  <a:lnTo>
                    <a:pt x="419" y="156"/>
                  </a:lnTo>
                  <a:lnTo>
                    <a:pt x="372" y="116"/>
                  </a:lnTo>
                  <a:lnTo>
                    <a:pt x="321" y="82"/>
                  </a:lnTo>
                  <a:lnTo>
                    <a:pt x="265" y="55"/>
                  </a:lnTo>
                  <a:lnTo>
                    <a:pt x="207" y="37"/>
                  </a:lnTo>
                  <a:lnTo>
                    <a:pt x="146" y="29"/>
                  </a:lnTo>
                  <a:lnTo>
                    <a:pt x="82" y="31"/>
                  </a:lnTo>
                  <a:lnTo>
                    <a:pt x="18" y="44"/>
                  </a:lnTo>
                  <a:lnTo>
                    <a:pt x="8" y="44"/>
                  </a:lnTo>
                  <a:lnTo>
                    <a:pt x="2" y="37"/>
                  </a:lnTo>
                  <a:lnTo>
                    <a:pt x="0" y="29"/>
                  </a:lnTo>
                  <a:lnTo>
                    <a:pt x="2" y="21"/>
                  </a:lnTo>
                  <a:lnTo>
                    <a:pt x="10" y="16"/>
                  </a:lnTo>
                  <a:lnTo>
                    <a:pt x="73" y="4"/>
                  </a:lnTo>
                  <a:lnTo>
                    <a:pt x="1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5" name="Freeform 1113"/>
            <p:cNvSpPr>
              <a:spLocks noEditPoints="1"/>
            </p:cNvSpPr>
            <p:nvPr/>
          </p:nvSpPr>
          <p:spPr bwMode="auto">
            <a:xfrm>
              <a:off x="2474" y="993"/>
              <a:ext cx="208" cy="141"/>
            </a:xfrm>
            <a:custGeom>
              <a:avLst/>
              <a:gdLst/>
              <a:ahLst/>
              <a:cxnLst>
                <a:cxn ang="0">
                  <a:pos x="27" y="41"/>
                </a:cxn>
                <a:cxn ang="0">
                  <a:pos x="27" y="51"/>
                </a:cxn>
                <a:cxn ang="0">
                  <a:pos x="24" y="59"/>
                </a:cxn>
                <a:cxn ang="0">
                  <a:pos x="27" y="59"/>
                </a:cxn>
                <a:cxn ang="0">
                  <a:pos x="28" y="57"/>
                </a:cxn>
                <a:cxn ang="0">
                  <a:pos x="28" y="54"/>
                </a:cxn>
                <a:cxn ang="0">
                  <a:pos x="30" y="51"/>
                </a:cxn>
                <a:cxn ang="0">
                  <a:pos x="28" y="48"/>
                </a:cxn>
                <a:cxn ang="0">
                  <a:pos x="27" y="41"/>
                </a:cxn>
                <a:cxn ang="0">
                  <a:pos x="194" y="0"/>
                </a:cxn>
                <a:cxn ang="0">
                  <a:pos x="198" y="0"/>
                </a:cxn>
                <a:cxn ang="0">
                  <a:pos x="202" y="1"/>
                </a:cxn>
                <a:cxn ang="0">
                  <a:pos x="205" y="5"/>
                </a:cxn>
                <a:cxn ang="0">
                  <a:pos x="208" y="9"/>
                </a:cxn>
                <a:cxn ang="0">
                  <a:pos x="208" y="19"/>
                </a:cxn>
                <a:cxn ang="0">
                  <a:pos x="205" y="24"/>
                </a:cxn>
                <a:cxn ang="0">
                  <a:pos x="184" y="49"/>
                </a:cxn>
                <a:cxn ang="0">
                  <a:pos x="163" y="73"/>
                </a:cxn>
                <a:cxn ang="0">
                  <a:pos x="145" y="101"/>
                </a:cxn>
                <a:cxn ang="0">
                  <a:pos x="133" y="130"/>
                </a:cxn>
                <a:cxn ang="0">
                  <a:pos x="129" y="134"/>
                </a:cxn>
                <a:cxn ang="0">
                  <a:pos x="126" y="138"/>
                </a:cxn>
                <a:cxn ang="0">
                  <a:pos x="117" y="141"/>
                </a:cxn>
                <a:cxn ang="0">
                  <a:pos x="113" y="139"/>
                </a:cxn>
                <a:cxn ang="0">
                  <a:pos x="109" y="136"/>
                </a:cxn>
                <a:cxn ang="0">
                  <a:pos x="83" y="114"/>
                </a:cxn>
                <a:cxn ang="0">
                  <a:pos x="59" y="91"/>
                </a:cxn>
                <a:cxn ang="0">
                  <a:pos x="28" y="67"/>
                </a:cxn>
                <a:cxn ang="0">
                  <a:pos x="20" y="61"/>
                </a:cxn>
                <a:cxn ang="0">
                  <a:pos x="16" y="64"/>
                </a:cxn>
                <a:cxn ang="0">
                  <a:pos x="8" y="62"/>
                </a:cxn>
                <a:cxn ang="0">
                  <a:pos x="1" y="56"/>
                </a:cxn>
                <a:cxn ang="0">
                  <a:pos x="0" y="48"/>
                </a:cxn>
                <a:cxn ang="0">
                  <a:pos x="0" y="40"/>
                </a:cxn>
                <a:cxn ang="0">
                  <a:pos x="3" y="33"/>
                </a:cxn>
                <a:cxn ang="0">
                  <a:pos x="11" y="30"/>
                </a:cxn>
                <a:cxn ang="0">
                  <a:pos x="22" y="30"/>
                </a:cxn>
                <a:cxn ang="0">
                  <a:pos x="41" y="43"/>
                </a:cxn>
                <a:cxn ang="0">
                  <a:pos x="86" y="78"/>
                </a:cxn>
                <a:cxn ang="0">
                  <a:pos x="113" y="102"/>
                </a:cxn>
                <a:cxn ang="0">
                  <a:pos x="120" y="90"/>
                </a:cxn>
                <a:cxn ang="0">
                  <a:pos x="141" y="61"/>
                </a:cxn>
                <a:cxn ang="0">
                  <a:pos x="163" y="32"/>
                </a:cxn>
                <a:cxn ang="0">
                  <a:pos x="186" y="5"/>
                </a:cxn>
                <a:cxn ang="0">
                  <a:pos x="189" y="1"/>
                </a:cxn>
                <a:cxn ang="0">
                  <a:pos x="194" y="0"/>
                </a:cxn>
              </a:cxnLst>
              <a:rect l="0" t="0" r="r" b="b"/>
              <a:pathLst>
                <a:path w="208" h="141">
                  <a:moveTo>
                    <a:pt x="27" y="41"/>
                  </a:moveTo>
                  <a:lnTo>
                    <a:pt x="27" y="51"/>
                  </a:lnTo>
                  <a:lnTo>
                    <a:pt x="24" y="59"/>
                  </a:lnTo>
                  <a:lnTo>
                    <a:pt x="27" y="59"/>
                  </a:lnTo>
                  <a:lnTo>
                    <a:pt x="28" y="57"/>
                  </a:lnTo>
                  <a:lnTo>
                    <a:pt x="28" y="54"/>
                  </a:lnTo>
                  <a:lnTo>
                    <a:pt x="30" y="51"/>
                  </a:lnTo>
                  <a:lnTo>
                    <a:pt x="28" y="48"/>
                  </a:lnTo>
                  <a:lnTo>
                    <a:pt x="27" y="41"/>
                  </a:lnTo>
                  <a:close/>
                  <a:moveTo>
                    <a:pt x="194" y="0"/>
                  </a:moveTo>
                  <a:lnTo>
                    <a:pt x="198" y="0"/>
                  </a:lnTo>
                  <a:lnTo>
                    <a:pt x="202" y="1"/>
                  </a:lnTo>
                  <a:lnTo>
                    <a:pt x="205" y="5"/>
                  </a:lnTo>
                  <a:lnTo>
                    <a:pt x="208" y="9"/>
                  </a:lnTo>
                  <a:lnTo>
                    <a:pt x="208" y="19"/>
                  </a:lnTo>
                  <a:lnTo>
                    <a:pt x="205" y="24"/>
                  </a:lnTo>
                  <a:lnTo>
                    <a:pt x="184" y="49"/>
                  </a:lnTo>
                  <a:lnTo>
                    <a:pt x="163" y="73"/>
                  </a:lnTo>
                  <a:lnTo>
                    <a:pt x="145" y="101"/>
                  </a:lnTo>
                  <a:lnTo>
                    <a:pt x="133" y="130"/>
                  </a:lnTo>
                  <a:lnTo>
                    <a:pt x="129" y="134"/>
                  </a:lnTo>
                  <a:lnTo>
                    <a:pt x="126" y="138"/>
                  </a:lnTo>
                  <a:lnTo>
                    <a:pt x="117" y="141"/>
                  </a:lnTo>
                  <a:lnTo>
                    <a:pt x="113" y="139"/>
                  </a:lnTo>
                  <a:lnTo>
                    <a:pt x="109" y="136"/>
                  </a:lnTo>
                  <a:lnTo>
                    <a:pt x="83" y="114"/>
                  </a:lnTo>
                  <a:lnTo>
                    <a:pt x="59" y="91"/>
                  </a:lnTo>
                  <a:lnTo>
                    <a:pt x="28" y="67"/>
                  </a:lnTo>
                  <a:lnTo>
                    <a:pt x="20" y="61"/>
                  </a:lnTo>
                  <a:lnTo>
                    <a:pt x="16" y="64"/>
                  </a:lnTo>
                  <a:lnTo>
                    <a:pt x="8" y="62"/>
                  </a:lnTo>
                  <a:lnTo>
                    <a:pt x="1" y="56"/>
                  </a:lnTo>
                  <a:lnTo>
                    <a:pt x="0" y="48"/>
                  </a:lnTo>
                  <a:lnTo>
                    <a:pt x="0" y="40"/>
                  </a:lnTo>
                  <a:lnTo>
                    <a:pt x="3" y="33"/>
                  </a:lnTo>
                  <a:lnTo>
                    <a:pt x="11" y="30"/>
                  </a:lnTo>
                  <a:lnTo>
                    <a:pt x="22" y="30"/>
                  </a:lnTo>
                  <a:lnTo>
                    <a:pt x="41" y="43"/>
                  </a:lnTo>
                  <a:lnTo>
                    <a:pt x="86" y="78"/>
                  </a:lnTo>
                  <a:lnTo>
                    <a:pt x="113" y="102"/>
                  </a:lnTo>
                  <a:lnTo>
                    <a:pt x="120" y="90"/>
                  </a:lnTo>
                  <a:lnTo>
                    <a:pt x="141" y="61"/>
                  </a:lnTo>
                  <a:lnTo>
                    <a:pt x="163" y="32"/>
                  </a:lnTo>
                  <a:lnTo>
                    <a:pt x="186" y="5"/>
                  </a:lnTo>
                  <a:lnTo>
                    <a:pt x="189" y="1"/>
                  </a:lnTo>
                  <a:lnTo>
                    <a:pt x="1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6" name="Freeform 1114"/>
            <p:cNvSpPr>
              <a:spLocks/>
            </p:cNvSpPr>
            <p:nvPr/>
          </p:nvSpPr>
          <p:spPr bwMode="auto">
            <a:xfrm>
              <a:off x="3519" y="1313"/>
              <a:ext cx="537" cy="77"/>
            </a:xfrm>
            <a:custGeom>
              <a:avLst/>
              <a:gdLst/>
              <a:ahLst/>
              <a:cxnLst>
                <a:cxn ang="0">
                  <a:pos x="524" y="0"/>
                </a:cxn>
                <a:cxn ang="0">
                  <a:pos x="532" y="4"/>
                </a:cxn>
                <a:cxn ang="0">
                  <a:pos x="537" y="10"/>
                </a:cxn>
                <a:cxn ang="0">
                  <a:pos x="537" y="20"/>
                </a:cxn>
                <a:cxn ang="0">
                  <a:pos x="532" y="26"/>
                </a:cxn>
                <a:cxn ang="0">
                  <a:pos x="524" y="29"/>
                </a:cxn>
                <a:cxn ang="0">
                  <a:pos x="398" y="32"/>
                </a:cxn>
                <a:cxn ang="0">
                  <a:pos x="269" y="41"/>
                </a:cxn>
                <a:cxn ang="0">
                  <a:pos x="143" y="55"/>
                </a:cxn>
                <a:cxn ang="0">
                  <a:pos x="18" y="77"/>
                </a:cxn>
                <a:cxn ang="0">
                  <a:pos x="8" y="76"/>
                </a:cxn>
                <a:cxn ang="0">
                  <a:pos x="3" y="69"/>
                </a:cxn>
                <a:cxn ang="0">
                  <a:pos x="0" y="61"/>
                </a:cxn>
                <a:cxn ang="0">
                  <a:pos x="3" y="55"/>
                </a:cxn>
                <a:cxn ang="0">
                  <a:pos x="11" y="50"/>
                </a:cxn>
                <a:cxn ang="0">
                  <a:pos x="138" y="26"/>
                </a:cxn>
                <a:cxn ang="0">
                  <a:pos x="266" y="12"/>
                </a:cxn>
                <a:cxn ang="0">
                  <a:pos x="394" y="4"/>
                </a:cxn>
                <a:cxn ang="0">
                  <a:pos x="524" y="0"/>
                </a:cxn>
              </a:cxnLst>
              <a:rect l="0" t="0" r="r" b="b"/>
              <a:pathLst>
                <a:path w="537" h="77">
                  <a:moveTo>
                    <a:pt x="524" y="0"/>
                  </a:moveTo>
                  <a:lnTo>
                    <a:pt x="532" y="4"/>
                  </a:lnTo>
                  <a:lnTo>
                    <a:pt x="537" y="10"/>
                  </a:lnTo>
                  <a:lnTo>
                    <a:pt x="537" y="20"/>
                  </a:lnTo>
                  <a:lnTo>
                    <a:pt x="532" y="26"/>
                  </a:lnTo>
                  <a:lnTo>
                    <a:pt x="524" y="29"/>
                  </a:lnTo>
                  <a:lnTo>
                    <a:pt x="398" y="32"/>
                  </a:lnTo>
                  <a:lnTo>
                    <a:pt x="269" y="41"/>
                  </a:lnTo>
                  <a:lnTo>
                    <a:pt x="143" y="55"/>
                  </a:lnTo>
                  <a:lnTo>
                    <a:pt x="18" y="77"/>
                  </a:lnTo>
                  <a:lnTo>
                    <a:pt x="8" y="76"/>
                  </a:lnTo>
                  <a:lnTo>
                    <a:pt x="3" y="69"/>
                  </a:lnTo>
                  <a:lnTo>
                    <a:pt x="0" y="61"/>
                  </a:lnTo>
                  <a:lnTo>
                    <a:pt x="3" y="55"/>
                  </a:lnTo>
                  <a:lnTo>
                    <a:pt x="11" y="50"/>
                  </a:lnTo>
                  <a:lnTo>
                    <a:pt x="138" y="26"/>
                  </a:lnTo>
                  <a:lnTo>
                    <a:pt x="266" y="12"/>
                  </a:lnTo>
                  <a:lnTo>
                    <a:pt x="394" y="4"/>
                  </a:lnTo>
                  <a:lnTo>
                    <a:pt x="5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7" name="Freeform 1115"/>
            <p:cNvSpPr>
              <a:spLocks/>
            </p:cNvSpPr>
            <p:nvPr/>
          </p:nvSpPr>
          <p:spPr bwMode="auto">
            <a:xfrm>
              <a:off x="3958" y="1222"/>
              <a:ext cx="113" cy="217"/>
            </a:xfrm>
            <a:custGeom>
              <a:avLst/>
              <a:gdLst/>
              <a:ahLst/>
              <a:cxnLst>
                <a:cxn ang="0">
                  <a:pos x="47" y="0"/>
                </a:cxn>
                <a:cxn ang="0">
                  <a:pos x="52" y="0"/>
                </a:cxn>
                <a:cxn ang="0">
                  <a:pos x="57" y="2"/>
                </a:cxn>
                <a:cxn ang="0">
                  <a:pos x="60" y="5"/>
                </a:cxn>
                <a:cxn ang="0">
                  <a:pos x="61" y="10"/>
                </a:cxn>
                <a:cxn ang="0">
                  <a:pos x="63" y="13"/>
                </a:cxn>
                <a:cxn ang="0">
                  <a:pos x="63" y="18"/>
                </a:cxn>
                <a:cxn ang="0">
                  <a:pos x="57" y="27"/>
                </a:cxn>
                <a:cxn ang="0">
                  <a:pos x="52" y="35"/>
                </a:cxn>
                <a:cxn ang="0">
                  <a:pos x="55" y="43"/>
                </a:cxn>
                <a:cxn ang="0">
                  <a:pos x="65" y="53"/>
                </a:cxn>
                <a:cxn ang="0">
                  <a:pos x="76" y="61"/>
                </a:cxn>
                <a:cxn ang="0">
                  <a:pos x="89" y="69"/>
                </a:cxn>
                <a:cxn ang="0">
                  <a:pos x="98" y="75"/>
                </a:cxn>
                <a:cxn ang="0">
                  <a:pos x="106" y="80"/>
                </a:cxn>
                <a:cxn ang="0">
                  <a:pos x="109" y="82"/>
                </a:cxn>
                <a:cxn ang="0">
                  <a:pos x="111" y="87"/>
                </a:cxn>
                <a:cxn ang="0">
                  <a:pos x="113" y="90"/>
                </a:cxn>
                <a:cxn ang="0">
                  <a:pos x="113" y="95"/>
                </a:cxn>
                <a:cxn ang="0">
                  <a:pos x="111" y="99"/>
                </a:cxn>
                <a:cxn ang="0">
                  <a:pos x="84" y="127"/>
                </a:cxn>
                <a:cxn ang="0">
                  <a:pos x="63" y="152"/>
                </a:cxn>
                <a:cxn ang="0">
                  <a:pos x="44" y="181"/>
                </a:cxn>
                <a:cxn ang="0">
                  <a:pos x="28" y="210"/>
                </a:cxn>
                <a:cxn ang="0">
                  <a:pos x="21" y="217"/>
                </a:cxn>
                <a:cxn ang="0">
                  <a:pos x="12" y="217"/>
                </a:cxn>
                <a:cxn ang="0">
                  <a:pos x="5" y="212"/>
                </a:cxn>
                <a:cxn ang="0">
                  <a:pos x="0" y="205"/>
                </a:cxn>
                <a:cxn ang="0">
                  <a:pos x="2" y="196"/>
                </a:cxn>
                <a:cxn ang="0">
                  <a:pos x="20" y="165"/>
                </a:cxn>
                <a:cxn ang="0">
                  <a:pos x="40" y="135"/>
                </a:cxn>
                <a:cxn ang="0">
                  <a:pos x="63" y="106"/>
                </a:cxn>
                <a:cxn ang="0">
                  <a:pos x="74" y="95"/>
                </a:cxn>
                <a:cxn ang="0">
                  <a:pos x="61" y="87"/>
                </a:cxn>
                <a:cxn ang="0">
                  <a:pos x="47" y="74"/>
                </a:cxn>
                <a:cxn ang="0">
                  <a:pos x="34" y="61"/>
                </a:cxn>
                <a:cxn ang="0">
                  <a:pos x="26" y="47"/>
                </a:cxn>
                <a:cxn ang="0">
                  <a:pos x="23" y="32"/>
                </a:cxn>
                <a:cxn ang="0">
                  <a:pos x="28" y="18"/>
                </a:cxn>
                <a:cxn ang="0">
                  <a:pos x="42" y="3"/>
                </a:cxn>
                <a:cxn ang="0">
                  <a:pos x="47" y="0"/>
                </a:cxn>
              </a:cxnLst>
              <a:rect l="0" t="0" r="r" b="b"/>
              <a:pathLst>
                <a:path w="113" h="217">
                  <a:moveTo>
                    <a:pt x="47" y="0"/>
                  </a:moveTo>
                  <a:lnTo>
                    <a:pt x="52" y="0"/>
                  </a:lnTo>
                  <a:lnTo>
                    <a:pt x="57" y="2"/>
                  </a:lnTo>
                  <a:lnTo>
                    <a:pt x="60" y="5"/>
                  </a:lnTo>
                  <a:lnTo>
                    <a:pt x="61" y="10"/>
                  </a:lnTo>
                  <a:lnTo>
                    <a:pt x="63" y="13"/>
                  </a:lnTo>
                  <a:lnTo>
                    <a:pt x="63" y="18"/>
                  </a:lnTo>
                  <a:lnTo>
                    <a:pt x="57" y="27"/>
                  </a:lnTo>
                  <a:lnTo>
                    <a:pt x="52" y="35"/>
                  </a:lnTo>
                  <a:lnTo>
                    <a:pt x="55" y="43"/>
                  </a:lnTo>
                  <a:lnTo>
                    <a:pt x="65" y="53"/>
                  </a:lnTo>
                  <a:lnTo>
                    <a:pt x="76" y="61"/>
                  </a:lnTo>
                  <a:lnTo>
                    <a:pt x="89" y="69"/>
                  </a:lnTo>
                  <a:lnTo>
                    <a:pt x="98" y="75"/>
                  </a:lnTo>
                  <a:lnTo>
                    <a:pt x="106" y="80"/>
                  </a:lnTo>
                  <a:lnTo>
                    <a:pt x="109" y="82"/>
                  </a:lnTo>
                  <a:lnTo>
                    <a:pt x="111" y="87"/>
                  </a:lnTo>
                  <a:lnTo>
                    <a:pt x="113" y="90"/>
                  </a:lnTo>
                  <a:lnTo>
                    <a:pt x="113" y="95"/>
                  </a:lnTo>
                  <a:lnTo>
                    <a:pt x="111" y="99"/>
                  </a:lnTo>
                  <a:lnTo>
                    <a:pt x="84" y="127"/>
                  </a:lnTo>
                  <a:lnTo>
                    <a:pt x="63" y="152"/>
                  </a:lnTo>
                  <a:lnTo>
                    <a:pt x="44" y="181"/>
                  </a:lnTo>
                  <a:lnTo>
                    <a:pt x="28" y="210"/>
                  </a:lnTo>
                  <a:lnTo>
                    <a:pt x="21" y="217"/>
                  </a:lnTo>
                  <a:lnTo>
                    <a:pt x="12" y="217"/>
                  </a:lnTo>
                  <a:lnTo>
                    <a:pt x="5" y="212"/>
                  </a:lnTo>
                  <a:lnTo>
                    <a:pt x="0" y="205"/>
                  </a:lnTo>
                  <a:lnTo>
                    <a:pt x="2" y="196"/>
                  </a:lnTo>
                  <a:lnTo>
                    <a:pt x="20" y="165"/>
                  </a:lnTo>
                  <a:lnTo>
                    <a:pt x="40" y="135"/>
                  </a:lnTo>
                  <a:lnTo>
                    <a:pt x="63" y="106"/>
                  </a:lnTo>
                  <a:lnTo>
                    <a:pt x="74" y="95"/>
                  </a:lnTo>
                  <a:lnTo>
                    <a:pt x="61" y="87"/>
                  </a:lnTo>
                  <a:lnTo>
                    <a:pt x="47" y="74"/>
                  </a:lnTo>
                  <a:lnTo>
                    <a:pt x="34" y="61"/>
                  </a:lnTo>
                  <a:lnTo>
                    <a:pt x="26" y="47"/>
                  </a:lnTo>
                  <a:lnTo>
                    <a:pt x="23" y="32"/>
                  </a:lnTo>
                  <a:lnTo>
                    <a:pt x="28" y="18"/>
                  </a:lnTo>
                  <a:lnTo>
                    <a:pt x="42" y="3"/>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8" name="Freeform 1116"/>
            <p:cNvSpPr>
              <a:spLocks/>
            </p:cNvSpPr>
            <p:nvPr/>
          </p:nvSpPr>
          <p:spPr bwMode="auto">
            <a:xfrm>
              <a:off x="1232" y="1530"/>
              <a:ext cx="2851" cy="502"/>
            </a:xfrm>
            <a:custGeom>
              <a:avLst/>
              <a:gdLst/>
              <a:ahLst/>
              <a:cxnLst>
                <a:cxn ang="0">
                  <a:pos x="2847" y="2"/>
                </a:cxn>
                <a:cxn ang="0">
                  <a:pos x="2851" y="18"/>
                </a:cxn>
                <a:cxn ang="0">
                  <a:pos x="2839" y="29"/>
                </a:cxn>
                <a:cxn ang="0">
                  <a:pos x="2673" y="61"/>
                </a:cxn>
                <a:cxn ang="0">
                  <a:pos x="2515" y="119"/>
                </a:cxn>
                <a:cxn ang="0">
                  <a:pos x="2361" y="189"/>
                </a:cxn>
                <a:cxn ang="0">
                  <a:pos x="2053" y="313"/>
                </a:cxn>
                <a:cxn ang="0">
                  <a:pos x="1737" y="404"/>
                </a:cxn>
                <a:cxn ang="0">
                  <a:pos x="1405" y="467"/>
                </a:cxn>
                <a:cxn ang="0">
                  <a:pos x="1060" y="499"/>
                </a:cxn>
                <a:cxn ang="0">
                  <a:pos x="716" y="497"/>
                </a:cxn>
                <a:cxn ang="0">
                  <a:pos x="579" y="486"/>
                </a:cxn>
                <a:cxn ang="0">
                  <a:pos x="441" y="467"/>
                </a:cxn>
                <a:cxn ang="0">
                  <a:pos x="305" y="433"/>
                </a:cxn>
                <a:cxn ang="0">
                  <a:pos x="175" y="383"/>
                </a:cxn>
                <a:cxn ang="0">
                  <a:pos x="58" y="313"/>
                </a:cxn>
                <a:cxn ang="0">
                  <a:pos x="2" y="263"/>
                </a:cxn>
                <a:cxn ang="0">
                  <a:pos x="0" y="255"/>
                </a:cxn>
                <a:cxn ang="0">
                  <a:pos x="7" y="247"/>
                </a:cxn>
                <a:cxn ang="0">
                  <a:pos x="15" y="244"/>
                </a:cxn>
                <a:cxn ang="0">
                  <a:pos x="24" y="248"/>
                </a:cxn>
                <a:cxn ang="0">
                  <a:pos x="134" y="329"/>
                </a:cxn>
                <a:cxn ang="0">
                  <a:pos x="257" y="386"/>
                </a:cxn>
                <a:cxn ang="0">
                  <a:pos x="387" y="425"/>
                </a:cxn>
                <a:cxn ang="0">
                  <a:pos x="576" y="457"/>
                </a:cxn>
                <a:cxn ang="0">
                  <a:pos x="826" y="471"/>
                </a:cxn>
                <a:cxn ang="0">
                  <a:pos x="1141" y="463"/>
                </a:cxn>
                <a:cxn ang="0">
                  <a:pos x="1516" y="420"/>
                </a:cxn>
                <a:cxn ang="0">
                  <a:pos x="1885" y="335"/>
                </a:cxn>
                <a:cxn ang="0">
                  <a:pos x="2127" y="256"/>
                </a:cxn>
                <a:cxn ang="0">
                  <a:pos x="2359" y="159"/>
                </a:cxn>
                <a:cxn ang="0">
                  <a:pos x="2592" y="58"/>
                </a:cxn>
                <a:cxn ang="0">
                  <a:pos x="2755" y="11"/>
                </a:cxn>
              </a:cxnLst>
              <a:rect l="0" t="0" r="r" b="b"/>
              <a:pathLst>
                <a:path w="2851" h="502">
                  <a:moveTo>
                    <a:pt x="2839" y="0"/>
                  </a:moveTo>
                  <a:lnTo>
                    <a:pt x="2847" y="2"/>
                  </a:lnTo>
                  <a:lnTo>
                    <a:pt x="2851" y="10"/>
                  </a:lnTo>
                  <a:lnTo>
                    <a:pt x="2851" y="18"/>
                  </a:lnTo>
                  <a:lnTo>
                    <a:pt x="2847" y="26"/>
                  </a:lnTo>
                  <a:lnTo>
                    <a:pt x="2839" y="29"/>
                  </a:lnTo>
                  <a:lnTo>
                    <a:pt x="2755" y="40"/>
                  </a:lnTo>
                  <a:lnTo>
                    <a:pt x="2673" y="61"/>
                  </a:lnTo>
                  <a:lnTo>
                    <a:pt x="2593" y="87"/>
                  </a:lnTo>
                  <a:lnTo>
                    <a:pt x="2515" y="119"/>
                  </a:lnTo>
                  <a:lnTo>
                    <a:pt x="2438" y="152"/>
                  </a:lnTo>
                  <a:lnTo>
                    <a:pt x="2361" y="189"/>
                  </a:lnTo>
                  <a:lnTo>
                    <a:pt x="2207" y="256"/>
                  </a:lnTo>
                  <a:lnTo>
                    <a:pt x="2053" y="313"/>
                  </a:lnTo>
                  <a:lnTo>
                    <a:pt x="1896" y="362"/>
                  </a:lnTo>
                  <a:lnTo>
                    <a:pt x="1737" y="404"/>
                  </a:lnTo>
                  <a:lnTo>
                    <a:pt x="1575" y="439"/>
                  </a:lnTo>
                  <a:lnTo>
                    <a:pt x="1405" y="467"/>
                  </a:lnTo>
                  <a:lnTo>
                    <a:pt x="1234" y="487"/>
                  </a:lnTo>
                  <a:lnTo>
                    <a:pt x="1060" y="499"/>
                  </a:lnTo>
                  <a:lnTo>
                    <a:pt x="889" y="502"/>
                  </a:lnTo>
                  <a:lnTo>
                    <a:pt x="716" y="497"/>
                  </a:lnTo>
                  <a:lnTo>
                    <a:pt x="648" y="492"/>
                  </a:lnTo>
                  <a:lnTo>
                    <a:pt x="579" y="486"/>
                  </a:lnTo>
                  <a:lnTo>
                    <a:pt x="510" y="478"/>
                  </a:lnTo>
                  <a:lnTo>
                    <a:pt x="441" y="467"/>
                  </a:lnTo>
                  <a:lnTo>
                    <a:pt x="372" y="451"/>
                  </a:lnTo>
                  <a:lnTo>
                    <a:pt x="305" y="433"/>
                  </a:lnTo>
                  <a:lnTo>
                    <a:pt x="239" y="410"/>
                  </a:lnTo>
                  <a:lnTo>
                    <a:pt x="175" y="383"/>
                  </a:lnTo>
                  <a:lnTo>
                    <a:pt x="116" y="351"/>
                  </a:lnTo>
                  <a:lnTo>
                    <a:pt x="58" y="313"/>
                  </a:lnTo>
                  <a:lnTo>
                    <a:pt x="5" y="268"/>
                  </a:lnTo>
                  <a:lnTo>
                    <a:pt x="2" y="263"/>
                  </a:lnTo>
                  <a:lnTo>
                    <a:pt x="0" y="258"/>
                  </a:lnTo>
                  <a:lnTo>
                    <a:pt x="0" y="255"/>
                  </a:lnTo>
                  <a:lnTo>
                    <a:pt x="4" y="250"/>
                  </a:lnTo>
                  <a:lnTo>
                    <a:pt x="7" y="247"/>
                  </a:lnTo>
                  <a:lnTo>
                    <a:pt x="10" y="245"/>
                  </a:lnTo>
                  <a:lnTo>
                    <a:pt x="15" y="244"/>
                  </a:lnTo>
                  <a:lnTo>
                    <a:pt x="20" y="245"/>
                  </a:lnTo>
                  <a:lnTo>
                    <a:pt x="24" y="248"/>
                  </a:lnTo>
                  <a:lnTo>
                    <a:pt x="77" y="292"/>
                  </a:lnTo>
                  <a:lnTo>
                    <a:pt x="134" y="329"/>
                  </a:lnTo>
                  <a:lnTo>
                    <a:pt x="194" y="361"/>
                  </a:lnTo>
                  <a:lnTo>
                    <a:pt x="257" y="386"/>
                  </a:lnTo>
                  <a:lnTo>
                    <a:pt x="321" y="407"/>
                  </a:lnTo>
                  <a:lnTo>
                    <a:pt x="387" y="425"/>
                  </a:lnTo>
                  <a:lnTo>
                    <a:pt x="453" y="439"/>
                  </a:lnTo>
                  <a:lnTo>
                    <a:pt x="576" y="457"/>
                  </a:lnTo>
                  <a:lnTo>
                    <a:pt x="701" y="468"/>
                  </a:lnTo>
                  <a:lnTo>
                    <a:pt x="826" y="471"/>
                  </a:lnTo>
                  <a:lnTo>
                    <a:pt x="951" y="471"/>
                  </a:lnTo>
                  <a:lnTo>
                    <a:pt x="1141" y="463"/>
                  </a:lnTo>
                  <a:lnTo>
                    <a:pt x="1330" y="447"/>
                  </a:lnTo>
                  <a:lnTo>
                    <a:pt x="1516" y="420"/>
                  </a:lnTo>
                  <a:lnTo>
                    <a:pt x="1702" y="383"/>
                  </a:lnTo>
                  <a:lnTo>
                    <a:pt x="1885" y="335"/>
                  </a:lnTo>
                  <a:lnTo>
                    <a:pt x="2006" y="298"/>
                  </a:lnTo>
                  <a:lnTo>
                    <a:pt x="2127" y="256"/>
                  </a:lnTo>
                  <a:lnTo>
                    <a:pt x="2244" y="210"/>
                  </a:lnTo>
                  <a:lnTo>
                    <a:pt x="2359" y="159"/>
                  </a:lnTo>
                  <a:lnTo>
                    <a:pt x="2513" y="88"/>
                  </a:lnTo>
                  <a:lnTo>
                    <a:pt x="2592" y="58"/>
                  </a:lnTo>
                  <a:lnTo>
                    <a:pt x="2672" y="32"/>
                  </a:lnTo>
                  <a:lnTo>
                    <a:pt x="2755" y="11"/>
                  </a:lnTo>
                  <a:lnTo>
                    <a:pt x="28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9" name="Freeform 1117"/>
            <p:cNvSpPr>
              <a:spLocks/>
            </p:cNvSpPr>
            <p:nvPr/>
          </p:nvSpPr>
          <p:spPr bwMode="auto">
            <a:xfrm>
              <a:off x="3966" y="1488"/>
              <a:ext cx="146" cy="175"/>
            </a:xfrm>
            <a:custGeom>
              <a:avLst/>
              <a:gdLst/>
              <a:ahLst/>
              <a:cxnLst>
                <a:cxn ang="0">
                  <a:pos x="8" y="0"/>
                </a:cxn>
                <a:cxn ang="0">
                  <a:pos x="18" y="0"/>
                </a:cxn>
                <a:cxn ang="0">
                  <a:pos x="58" y="19"/>
                </a:cxn>
                <a:cxn ang="0">
                  <a:pos x="100" y="42"/>
                </a:cxn>
                <a:cxn ang="0">
                  <a:pos x="140" y="64"/>
                </a:cxn>
                <a:cxn ang="0">
                  <a:pos x="143" y="68"/>
                </a:cxn>
                <a:cxn ang="0">
                  <a:pos x="146" y="74"/>
                </a:cxn>
                <a:cxn ang="0">
                  <a:pos x="146" y="79"/>
                </a:cxn>
                <a:cxn ang="0">
                  <a:pos x="143" y="85"/>
                </a:cxn>
                <a:cxn ang="0">
                  <a:pos x="140" y="88"/>
                </a:cxn>
                <a:cxn ang="0">
                  <a:pos x="117" y="104"/>
                </a:cxn>
                <a:cxn ang="0">
                  <a:pos x="97" y="122"/>
                </a:cxn>
                <a:cxn ang="0">
                  <a:pos x="81" y="143"/>
                </a:cxn>
                <a:cxn ang="0">
                  <a:pos x="68" y="167"/>
                </a:cxn>
                <a:cxn ang="0">
                  <a:pos x="65" y="172"/>
                </a:cxn>
                <a:cxn ang="0">
                  <a:pos x="58" y="175"/>
                </a:cxn>
                <a:cxn ang="0">
                  <a:pos x="55" y="175"/>
                </a:cxn>
                <a:cxn ang="0">
                  <a:pos x="50" y="173"/>
                </a:cxn>
                <a:cxn ang="0">
                  <a:pos x="44" y="167"/>
                </a:cxn>
                <a:cxn ang="0">
                  <a:pos x="42" y="164"/>
                </a:cxn>
                <a:cxn ang="0">
                  <a:pos x="42" y="159"/>
                </a:cxn>
                <a:cxn ang="0">
                  <a:pos x="44" y="154"/>
                </a:cxn>
                <a:cxn ang="0">
                  <a:pos x="58" y="127"/>
                </a:cxn>
                <a:cxn ang="0">
                  <a:pos x="77" y="103"/>
                </a:cxn>
                <a:cxn ang="0">
                  <a:pos x="100" y="82"/>
                </a:cxn>
                <a:cxn ang="0">
                  <a:pos x="106" y="77"/>
                </a:cxn>
                <a:cxn ang="0">
                  <a:pos x="87" y="68"/>
                </a:cxn>
                <a:cxn ang="0">
                  <a:pos x="49" y="45"/>
                </a:cxn>
                <a:cxn ang="0">
                  <a:pos x="10" y="27"/>
                </a:cxn>
                <a:cxn ang="0">
                  <a:pos x="2" y="21"/>
                </a:cxn>
                <a:cxn ang="0">
                  <a:pos x="0" y="13"/>
                </a:cxn>
                <a:cxn ang="0">
                  <a:pos x="2" y="5"/>
                </a:cxn>
                <a:cxn ang="0">
                  <a:pos x="8" y="0"/>
                </a:cxn>
              </a:cxnLst>
              <a:rect l="0" t="0" r="r" b="b"/>
              <a:pathLst>
                <a:path w="146" h="175">
                  <a:moveTo>
                    <a:pt x="8" y="0"/>
                  </a:moveTo>
                  <a:lnTo>
                    <a:pt x="18" y="0"/>
                  </a:lnTo>
                  <a:lnTo>
                    <a:pt x="58" y="19"/>
                  </a:lnTo>
                  <a:lnTo>
                    <a:pt x="100" y="42"/>
                  </a:lnTo>
                  <a:lnTo>
                    <a:pt x="140" y="64"/>
                  </a:lnTo>
                  <a:lnTo>
                    <a:pt x="143" y="68"/>
                  </a:lnTo>
                  <a:lnTo>
                    <a:pt x="146" y="74"/>
                  </a:lnTo>
                  <a:lnTo>
                    <a:pt x="146" y="79"/>
                  </a:lnTo>
                  <a:lnTo>
                    <a:pt x="143" y="85"/>
                  </a:lnTo>
                  <a:lnTo>
                    <a:pt x="140" y="88"/>
                  </a:lnTo>
                  <a:lnTo>
                    <a:pt x="117" y="104"/>
                  </a:lnTo>
                  <a:lnTo>
                    <a:pt x="97" y="122"/>
                  </a:lnTo>
                  <a:lnTo>
                    <a:pt x="81" y="143"/>
                  </a:lnTo>
                  <a:lnTo>
                    <a:pt x="68" y="167"/>
                  </a:lnTo>
                  <a:lnTo>
                    <a:pt x="65" y="172"/>
                  </a:lnTo>
                  <a:lnTo>
                    <a:pt x="58" y="175"/>
                  </a:lnTo>
                  <a:lnTo>
                    <a:pt x="55" y="175"/>
                  </a:lnTo>
                  <a:lnTo>
                    <a:pt x="50" y="173"/>
                  </a:lnTo>
                  <a:lnTo>
                    <a:pt x="44" y="167"/>
                  </a:lnTo>
                  <a:lnTo>
                    <a:pt x="42" y="164"/>
                  </a:lnTo>
                  <a:lnTo>
                    <a:pt x="42" y="159"/>
                  </a:lnTo>
                  <a:lnTo>
                    <a:pt x="44" y="154"/>
                  </a:lnTo>
                  <a:lnTo>
                    <a:pt x="58" y="127"/>
                  </a:lnTo>
                  <a:lnTo>
                    <a:pt x="77" y="103"/>
                  </a:lnTo>
                  <a:lnTo>
                    <a:pt x="100" y="82"/>
                  </a:lnTo>
                  <a:lnTo>
                    <a:pt x="106" y="77"/>
                  </a:lnTo>
                  <a:lnTo>
                    <a:pt x="87" y="68"/>
                  </a:lnTo>
                  <a:lnTo>
                    <a:pt x="49" y="45"/>
                  </a:lnTo>
                  <a:lnTo>
                    <a:pt x="10" y="27"/>
                  </a:lnTo>
                  <a:lnTo>
                    <a:pt x="2" y="21"/>
                  </a:lnTo>
                  <a:lnTo>
                    <a:pt x="0" y="13"/>
                  </a:lnTo>
                  <a:lnTo>
                    <a:pt x="2" y="5"/>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0" name="Freeform 1118"/>
            <p:cNvSpPr>
              <a:spLocks/>
            </p:cNvSpPr>
            <p:nvPr/>
          </p:nvSpPr>
          <p:spPr bwMode="auto">
            <a:xfrm>
              <a:off x="235" y="18"/>
              <a:ext cx="329" cy="2035"/>
            </a:xfrm>
            <a:custGeom>
              <a:avLst/>
              <a:gdLst/>
              <a:ahLst/>
              <a:cxnLst>
                <a:cxn ang="0">
                  <a:pos x="310" y="0"/>
                </a:cxn>
                <a:cxn ang="0">
                  <a:pos x="319" y="0"/>
                </a:cxn>
                <a:cxn ang="0">
                  <a:pos x="326" y="5"/>
                </a:cxn>
                <a:cxn ang="0">
                  <a:pos x="329" y="13"/>
                </a:cxn>
                <a:cxn ang="0">
                  <a:pos x="329" y="61"/>
                </a:cxn>
                <a:cxn ang="0">
                  <a:pos x="321" y="207"/>
                </a:cxn>
                <a:cxn ang="0">
                  <a:pos x="305" y="353"/>
                </a:cxn>
                <a:cxn ang="0">
                  <a:pos x="285" y="498"/>
                </a:cxn>
                <a:cxn ang="0">
                  <a:pos x="237" y="787"/>
                </a:cxn>
                <a:cxn ang="0">
                  <a:pos x="215" y="931"/>
                </a:cxn>
                <a:cxn ang="0">
                  <a:pos x="196" y="1077"/>
                </a:cxn>
                <a:cxn ang="0">
                  <a:pos x="168" y="1319"/>
                </a:cxn>
                <a:cxn ang="0">
                  <a:pos x="140" y="1562"/>
                </a:cxn>
                <a:cxn ang="0">
                  <a:pos x="125" y="1656"/>
                </a:cxn>
                <a:cxn ang="0">
                  <a:pos x="109" y="1751"/>
                </a:cxn>
                <a:cxn ang="0">
                  <a:pos x="88" y="1844"/>
                </a:cxn>
                <a:cxn ang="0">
                  <a:pos x="63" y="1935"/>
                </a:cxn>
                <a:cxn ang="0">
                  <a:pos x="29" y="2025"/>
                </a:cxn>
                <a:cxn ang="0">
                  <a:pos x="22" y="2031"/>
                </a:cxn>
                <a:cxn ang="0">
                  <a:pos x="13" y="2035"/>
                </a:cxn>
                <a:cxn ang="0">
                  <a:pos x="5" y="2031"/>
                </a:cxn>
                <a:cxn ang="0">
                  <a:pos x="0" y="2027"/>
                </a:cxn>
                <a:cxn ang="0">
                  <a:pos x="2" y="2017"/>
                </a:cxn>
                <a:cxn ang="0">
                  <a:pos x="11" y="1991"/>
                </a:cxn>
                <a:cxn ang="0">
                  <a:pos x="43" y="1898"/>
                </a:cxn>
                <a:cxn ang="0">
                  <a:pos x="69" y="1804"/>
                </a:cxn>
                <a:cxn ang="0">
                  <a:pos x="88" y="1708"/>
                </a:cxn>
                <a:cxn ang="0">
                  <a:pos x="104" y="1610"/>
                </a:cxn>
                <a:cxn ang="0">
                  <a:pos x="117" y="1512"/>
                </a:cxn>
                <a:cxn ang="0">
                  <a:pos x="144" y="1268"/>
                </a:cxn>
                <a:cxn ang="0">
                  <a:pos x="173" y="1026"/>
                </a:cxn>
                <a:cxn ang="0">
                  <a:pos x="194" y="882"/>
                </a:cxn>
                <a:cxn ang="0">
                  <a:pos x="242" y="593"/>
                </a:cxn>
                <a:cxn ang="0">
                  <a:pos x="265" y="449"/>
                </a:cxn>
                <a:cxn ang="0">
                  <a:pos x="282" y="304"/>
                </a:cxn>
                <a:cxn ang="0">
                  <a:pos x="295" y="158"/>
                </a:cxn>
                <a:cxn ang="0">
                  <a:pos x="300" y="13"/>
                </a:cxn>
                <a:cxn ang="0">
                  <a:pos x="303" y="5"/>
                </a:cxn>
                <a:cxn ang="0">
                  <a:pos x="310" y="0"/>
                </a:cxn>
              </a:cxnLst>
              <a:rect l="0" t="0" r="r" b="b"/>
              <a:pathLst>
                <a:path w="329" h="2035">
                  <a:moveTo>
                    <a:pt x="310" y="0"/>
                  </a:moveTo>
                  <a:lnTo>
                    <a:pt x="319" y="0"/>
                  </a:lnTo>
                  <a:lnTo>
                    <a:pt x="326" y="5"/>
                  </a:lnTo>
                  <a:lnTo>
                    <a:pt x="329" y="13"/>
                  </a:lnTo>
                  <a:lnTo>
                    <a:pt x="329" y="61"/>
                  </a:lnTo>
                  <a:lnTo>
                    <a:pt x="321" y="207"/>
                  </a:lnTo>
                  <a:lnTo>
                    <a:pt x="305" y="353"/>
                  </a:lnTo>
                  <a:lnTo>
                    <a:pt x="285" y="498"/>
                  </a:lnTo>
                  <a:lnTo>
                    <a:pt x="237" y="787"/>
                  </a:lnTo>
                  <a:lnTo>
                    <a:pt x="215" y="931"/>
                  </a:lnTo>
                  <a:lnTo>
                    <a:pt x="196" y="1077"/>
                  </a:lnTo>
                  <a:lnTo>
                    <a:pt x="168" y="1319"/>
                  </a:lnTo>
                  <a:lnTo>
                    <a:pt x="140" y="1562"/>
                  </a:lnTo>
                  <a:lnTo>
                    <a:pt x="125" y="1656"/>
                  </a:lnTo>
                  <a:lnTo>
                    <a:pt x="109" y="1751"/>
                  </a:lnTo>
                  <a:lnTo>
                    <a:pt x="88" y="1844"/>
                  </a:lnTo>
                  <a:lnTo>
                    <a:pt x="63" y="1935"/>
                  </a:lnTo>
                  <a:lnTo>
                    <a:pt x="29" y="2025"/>
                  </a:lnTo>
                  <a:lnTo>
                    <a:pt x="22" y="2031"/>
                  </a:lnTo>
                  <a:lnTo>
                    <a:pt x="13" y="2035"/>
                  </a:lnTo>
                  <a:lnTo>
                    <a:pt x="5" y="2031"/>
                  </a:lnTo>
                  <a:lnTo>
                    <a:pt x="0" y="2027"/>
                  </a:lnTo>
                  <a:lnTo>
                    <a:pt x="2" y="2017"/>
                  </a:lnTo>
                  <a:lnTo>
                    <a:pt x="11" y="1991"/>
                  </a:lnTo>
                  <a:lnTo>
                    <a:pt x="43" y="1898"/>
                  </a:lnTo>
                  <a:lnTo>
                    <a:pt x="69" y="1804"/>
                  </a:lnTo>
                  <a:lnTo>
                    <a:pt x="88" y="1708"/>
                  </a:lnTo>
                  <a:lnTo>
                    <a:pt x="104" y="1610"/>
                  </a:lnTo>
                  <a:lnTo>
                    <a:pt x="117" y="1512"/>
                  </a:lnTo>
                  <a:lnTo>
                    <a:pt x="144" y="1268"/>
                  </a:lnTo>
                  <a:lnTo>
                    <a:pt x="173" y="1026"/>
                  </a:lnTo>
                  <a:lnTo>
                    <a:pt x="194" y="882"/>
                  </a:lnTo>
                  <a:lnTo>
                    <a:pt x="242" y="593"/>
                  </a:lnTo>
                  <a:lnTo>
                    <a:pt x="265" y="449"/>
                  </a:lnTo>
                  <a:lnTo>
                    <a:pt x="282" y="304"/>
                  </a:lnTo>
                  <a:lnTo>
                    <a:pt x="295" y="158"/>
                  </a:lnTo>
                  <a:lnTo>
                    <a:pt x="300" y="13"/>
                  </a:lnTo>
                  <a:lnTo>
                    <a:pt x="303" y="5"/>
                  </a:lnTo>
                  <a:lnTo>
                    <a:pt x="3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1" name="Freeform 1119"/>
            <p:cNvSpPr>
              <a:spLocks/>
            </p:cNvSpPr>
            <p:nvPr/>
          </p:nvSpPr>
          <p:spPr bwMode="auto">
            <a:xfrm>
              <a:off x="237" y="3"/>
              <a:ext cx="5088" cy="2938"/>
            </a:xfrm>
            <a:custGeom>
              <a:avLst/>
              <a:gdLst/>
              <a:ahLst/>
              <a:cxnLst>
                <a:cxn ang="0">
                  <a:pos x="463" y="36"/>
                </a:cxn>
                <a:cxn ang="0">
                  <a:pos x="721" y="95"/>
                </a:cxn>
                <a:cxn ang="0">
                  <a:pos x="1361" y="161"/>
                </a:cxn>
                <a:cxn ang="0">
                  <a:pos x="2128" y="220"/>
                </a:cxn>
                <a:cxn ang="0">
                  <a:pos x="2777" y="279"/>
                </a:cxn>
                <a:cxn ang="0">
                  <a:pos x="3351" y="382"/>
                </a:cxn>
                <a:cxn ang="0">
                  <a:pos x="4057" y="568"/>
                </a:cxn>
                <a:cxn ang="0">
                  <a:pos x="4704" y="730"/>
                </a:cxn>
                <a:cxn ang="0">
                  <a:pos x="4922" y="802"/>
                </a:cxn>
                <a:cxn ang="0">
                  <a:pos x="5075" y="823"/>
                </a:cxn>
                <a:cxn ang="0">
                  <a:pos x="5088" y="834"/>
                </a:cxn>
                <a:cxn ang="0">
                  <a:pos x="5057" y="916"/>
                </a:cxn>
                <a:cxn ang="0">
                  <a:pos x="5001" y="1142"/>
                </a:cxn>
                <a:cxn ang="0">
                  <a:pos x="4906" y="1662"/>
                </a:cxn>
                <a:cxn ang="0">
                  <a:pos x="4727" y="2285"/>
                </a:cxn>
                <a:cxn ang="0">
                  <a:pos x="4574" y="2747"/>
                </a:cxn>
                <a:cxn ang="0">
                  <a:pos x="4549" y="2845"/>
                </a:cxn>
                <a:cxn ang="0">
                  <a:pos x="4504" y="2925"/>
                </a:cxn>
                <a:cxn ang="0">
                  <a:pos x="4437" y="2935"/>
                </a:cxn>
                <a:cxn ang="0">
                  <a:pos x="4244" y="2840"/>
                </a:cxn>
                <a:cxn ang="0">
                  <a:pos x="4013" y="2744"/>
                </a:cxn>
                <a:cxn ang="0">
                  <a:pos x="3766" y="2691"/>
                </a:cxn>
                <a:cxn ang="0">
                  <a:pos x="2687" y="2515"/>
                </a:cxn>
                <a:cxn ang="0">
                  <a:pos x="1587" y="2325"/>
                </a:cxn>
                <a:cxn ang="0">
                  <a:pos x="920" y="2232"/>
                </a:cxn>
                <a:cxn ang="0">
                  <a:pos x="524" y="2152"/>
                </a:cxn>
                <a:cxn ang="0">
                  <a:pos x="308" y="2090"/>
                </a:cxn>
                <a:cxn ang="0">
                  <a:pos x="88" y="2045"/>
                </a:cxn>
                <a:cxn ang="0">
                  <a:pos x="0" y="2034"/>
                </a:cxn>
                <a:cxn ang="0">
                  <a:pos x="12" y="2014"/>
                </a:cxn>
                <a:cxn ang="0">
                  <a:pos x="261" y="2046"/>
                </a:cxn>
                <a:cxn ang="0">
                  <a:pos x="505" y="2117"/>
                </a:cxn>
                <a:cxn ang="0">
                  <a:pos x="936" y="2207"/>
                </a:cxn>
                <a:cxn ang="0">
                  <a:pos x="1470" y="2281"/>
                </a:cxn>
                <a:cxn ang="0">
                  <a:pos x="2200" y="2398"/>
                </a:cxn>
                <a:cxn ang="0">
                  <a:pos x="3439" y="2616"/>
                </a:cxn>
                <a:cxn ang="0">
                  <a:pos x="3906" y="2688"/>
                </a:cxn>
                <a:cxn ang="0">
                  <a:pos x="4142" y="2758"/>
                </a:cxn>
                <a:cxn ang="0">
                  <a:pos x="4340" y="2864"/>
                </a:cxn>
                <a:cxn ang="0">
                  <a:pos x="4445" y="2909"/>
                </a:cxn>
                <a:cxn ang="0">
                  <a:pos x="4496" y="2895"/>
                </a:cxn>
                <a:cxn ang="0">
                  <a:pos x="4518" y="2842"/>
                </a:cxn>
                <a:cxn ang="0">
                  <a:pos x="4579" y="2641"/>
                </a:cxn>
                <a:cxn ang="0">
                  <a:pos x="4744" y="2135"/>
                </a:cxn>
                <a:cxn ang="0">
                  <a:pos x="4886" y="1622"/>
                </a:cxn>
                <a:cxn ang="0">
                  <a:pos x="4963" y="1208"/>
                </a:cxn>
                <a:cxn ang="0">
                  <a:pos x="5009" y="977"/>
                </a:cxn>
                <a:cxn ang="0">
                  <a:pos x="5011" y="849"/>
                </a:cxn>
                <a:cxn ang="0">
                  <a:pos x="4826" y="802"/>
                </a:cxn>
                <a:cxn ang="0">
                  <a:pos x="4398" y="682"/>
                </a:cxn>
                <a:cxn ang="0">
                  <a:pos x="3872" y="547"/>
                </a:cxn>
                <a:cxn ang="0">
                  <a:pos x="3304" y="400"/>
                </a:cxn>
                <a:cxn ang="0">
                  <a:pos x="2655" y="294"/>
                </a:cxn>
                <a:cxn ang="0">
                  <a:pos x="1776" y="226"/>
                </a:cxn>
                <a:cxn ang="0">
                  <a:pos x="1063" y="154"/>
                </a:cxn>
                <a:cxn ang="0">
                  <a:pos x="704" y="117"/>
                </a:cxn>
                <a:cxn ang="0">
                  <a:pos x="457" y="60"/>
                </a:cxn>
                <a:cxn ang="0">
                  <a:pos x="283" y="24"/>
                </a:cxn>
                <a:cxn ang="0">
                  <a:pos x="283" y="2"/>
                </a:cxn>
              </a:cxnLst>
              <a:rect l="0" t="0" r="r" b="b"/>
              <a:pathLst>
                <a:path w="5088" h="2938">
                  <a:moveTo>
                    <a:pt x="291" y="0"/>
                  </a:moveTo>
                  <a:lnTo>
                    <a:pt x="378" y="15"/>
                  </a:lnTo>
                  <a:lnTo>
                    <a:pt x="463" y="36"/>
                  </a:lnTo>
                  <a:lnTo>
                    <a:pt x="550" y="56"/>
                  </a:lnTo>
                  <a:lnTo>
                    <a:pt x="635" y="79"/>
                  </a:lnTo>
                  <a:lnTo>
                    <a:pt x="721" y="95"/>
                  </a:lnTo>
                  <a:lnTo>
                    <a:pt x="808" y="105"/>
                  </a:lnTo>
                  <a:lnTo>
                    <a:pt x="992" y="119"/>
                  </a:lnTo>
                  <a:lnTo>
                    <a:pt x="1361" y="161"/>
                  </a:lnTo>
                  <a:lnTo>
                    <a:pt x="1635" y="186"/>
                  </a:lnTo>
                  <a:lnTo>
                    <a:pt x="1909" y="206"/>
                  </a:lnTo>
                  <a:lnTo>
                    <a:pt x="2128" y="220"/>
                  </a:lnTo>
                  <a:lnTo>
                    <a:pt x="2344" y="236"/>
                  </a:lnTo>
                  <a:lnTo>
                    <a:pt x="2560" y="255"/>
                  </a:lnTo>
                  <a:lnTo>
                    <a:pt x="2777" y="279"/>
                  </a:lnTo>
                  <a:lnTo>
                    <a:pt x="2993" y="311"/>
                  </a:lnTo>
                  <a:lnTo>
                    <a:pt x="3173" y="343"/>
                  </a:lnTo>
                  <a:lnTo>
                    <a:pt x="3351" y="382"/>
                  </a:lnTo>
                  <a:lnTo>
                    <a:pt x="3527" y="425"/>
                  </a:lnTo>
                  <a:lnTo>
                    <a:pt x="3704" y="472"/>
                  </a:lnTo>
                  <a:lnTo>
                    <a:pt x="4057" y="568"/>
                  </a:lnTo>
                  <a:lnTo>
                    <a:pt x="4231" y="613"/>
                  </a:lnTo>
                  <a:lnTo>
                    <a:pt x="4581" y="696"/>
                  </a:lnTo>
                  <a:lnTo>
                    <a:pt x="4704" y="730"/>
                  </a:lnTo>
                  <a:lnTo>
                    <a:pt x="4825" y="770"/>
                  </a:lnTo>
                  <a:lnTo>
                    <a:pt x="4874" y="788"/>
                  </a:lnTo>
                  <a:lnTo>
                    <a:pt x="4922" y="802"/>
                  </a:lnTo>
                  <a:lnTo>
                    <a:pt x="4972" y="813"/>
                  </a:lnTo>
                  <a:lnTo>
                    <a:pt x="5023" y="821"/>
                  </a:lnTo>
                  <a:lnTo>
                    <a:pt x="5075" y="823"/>
                  </a:lnTo>
                  <a:lnTo>
                    <a:pt x="5084" y="826"/>
                  </a:lnTo>
                  <a:lnTo>
                    <a:pt x="5086" y="829"/>
                  </a:lnTo>
                  <a:lnTo>
                    <a:pt x="5088" y="834"/>
                  </a:lnTo>
                  <a:lnTo>
                    <a:pt x="5088" y="839"/>
                  </a:lnTo>
                  <a:lnTo>
                    <a:pt x="5086" y="844"/>
                  </a:lnTo>
                  <a:lnTo>
                    <a:pt x="5057" y="916"/>
                  </a:lnTo>
                  <a:lnTo>
                    <a:pt x="5033" y="990"/>
                  </a:lnTo>
                  <a:lnTo>
                    <a:pt x="5015" y="1065"/>
                  </a:lnTo>
                  <a:lnTo>
                    <a:pt x="5001" y="1142"/>
                  </a:lnTo>
                  <a:lnTo>
                    <a:pt x="4979" y="1296"/>
                  </a:lnTo>
                  <a:lnTo>
                    <a:pt x="4953" y="1450"/>
                  </a:lnTo>
                  <a:lnTo>
                    <a:pt x="4906" y="1662"/>
                  </a:lnTo>
                  <a:lnTo>
                    <a:pt x="4852" y="1870"/>
                  </a:lnTo>
                  <a:lnTo>
                    <a:pt x="4791" y="2079"/>
                  </a:lnTo>
                  <a:lnTo>
                    <a:pt x="4727" y="2285"/>
                  </a:lnTo>
                  <a:lnTo>
                    <a:pt x="4659" y="2491"/>
                  </a:lnTo>
                  <a:lnTo>
                    <a:pt x="4618" y="2619"/>
                  </a:lnTo>
                  <a:lnTo>
                    <a:pt x="4574" y="2747"/>
                  </a:lnTo>
                  <a:lnTo>
                    <a:pt x="4565" y="2779"/>
                  </a:lnTo>
                  <a:lnTo>
                    <a:pt x="4557" y="2813"/>
                  </a:lnTo>
                  <a:lnTo>
                    <a:pt x="4549" y="2845"/>
                  </a:lnTo>
                  <a:lnTo>
                    <a:pt x="4536" y="2877"/>
                  </a:lnTo>
                  <a:lnTo>
                    <a:pt x="4522" y="2906"/>
                  </a:lnTo>
                  <a:lnTo>
                    <a:pt x="4504" y="2925"/>
                  </a:lnTo>
                  <a:lnTo>
                    <a:pt x="4485" y="2935"/>
                  </a:lnTo>
                  <a:lnTo>
                    <a:pt x="4462" y="2938"/>
                  </a:lnTo>
                  <a:lnTo>
                    <a:pt x="4437" y="2935"/>
                  </a:lnTo>
                  <a:lnTo>
                    <a:pt x="4385" y="2917"/>
                  </a:lnTo>
                  <a:lnTo>
                    <a:pt x="4337" y="2895"/>
                  </a:lnTo>
                  <a:lnTo>
                    <a:pt x="4244" y="2840"/>
                  </a:lnTo>
                  <a:lnTo>
                    <a:pt x="4169" y="2802"/>
                  </a:lnTo>
                  <a:lnTo>
                    <a:pt x="4092" y="2770"/>
                  </a:lnTo>
                  <a:lnTo>
                    <a:pt x="4013" y="2744"/>
                  </a:lnTo>
                  <a:lnTo>
                    <a:pt x="3931" y="2723"/>
                  </a:lnTo>
                  <a:lnTo>
                    <a:pt x="3850" y="2705"/>
                  </a:lnTo>
                  <a:lnTo>
                    <a:pt x="3766" y="2691"/>
                  </a:lnTo>
                  <a:lnTo>
                    <a:pt x="3503" y="2653"/>
                  </a:lnTo>
                  <a:lnTo>
                    <a:pt x="3239" y="2611"/>
                  </a:lnTo>
                  <a:lnTo>
                    <a:pt x="2687" y="2515"/>
                  </a:lnTo>
                  <a:lnTo>
                    <a:pt x="2136" y="2417"/>
                  </a:lnTo>
                  <a:lnTo>
                    <a:pt x="1861" y="2369"/>
                  </a:lnTo>
                  <a:lnTo>
                    <a:pt x="1587" y="2325"/>
                  </a:lnTo>
                  <a:lnTo>
                    <a:pt x="1319" y="2290"/>
                  </a:lnTo>
                  <a:lnTo>
                    <a:pt x="1053" y="2253"/>
                  </a:lnTo>
                  <a:lnTo>
                    <a:pt x="920" y="2232"/>
                  </a:lnTo>
                  <a:lnTo>
                    <a:pt x="787" y="2210"/>
                  </a:lnTo>
                  <a:lnTo>
                    <a:pt x="655" y="2184"/>
                  </a:lnTo>
                  <a:lnTo>
                    <a:pt x="524" y="2152"/>
                  </a:lnTo>
                  <a:lnTo>
                    <a:pt x="452" y="2133"/>
                  </a:lnTo>
                  <a:lnTo>
                    <a:pt x="381" y="2111"/>
                  </a:lnTo>
                  <a:lnTo>
                    <a:pt x="308" y="2090"/>
                  </a:lnTo>
                  <a:lnTo>
                    <a:pt x="235" y="2071"/>
                  </a:lnTo>
                  <a:lnTo>
                    <a:pt x="162" y="2054"/>
                  </a:lnTo>
                  <a:lnTo>
                    <a:pt x="88" y="2045"/>
                  </a:lnTo>
                  <a:lnTo>
                    <a:pt x="12" y="2043"/>
                  </a:lnTo>
                  <a:lnTo>
                    <a:pt x="4" y="2040"/>
                  </a:lnTo>
                  <a:lnTo>
                    <a:pt x="0" y="2034"/>
                  </a:lnTo>
                  <a:lnTo>
                    <a:pt x="0" y="2026"/>
                  </a:lnTo>
                  <a:lnTo>
                    <a:pt x="4" y="2018"/>
                  </a:lnTo>
                  <a:lnTo>
                    <a:pt x="12" y="2014"/>
                  </a:lnTo>
                  <a:lnTo>
                    <a:pt x="96" y="2018"/>
                  </a:lnTo>
                  <a:lnTo>
                    <a:pt x="179" y="2029"/>
                  </a:lnTo>
                  <a:lnTo>
                    <a:pt x="261" y="2046"/>
                  </a:lnTo>
                  <a:lnTo>
                    <a:pt x="343" y="2069"/>
                  </a:lnTo>
                  <a:lnTo>
                    <a:pt x="423" y="2093"/>
                  </a:lnTo>
                  <a:lnTo>
                    <a:pt x="505" y="2117"/>
                  </a:lnTo>
                  <a:lnTo>
                    <a:pt x="585" y="2138"/>
                  </a:lnTo>
                  <a:lnTo>
                    <a:pt x="760" y="2176"/>
                  </a:lnTo>
                  <a:lnTo>
                    <a:pt x="936" y="2207"/>
                  </a:lnTo>
                  <a:lnTo>
                    <a:pt x="1114" y="2234"/>
                  </a:lnTo>
                  <a:lnTo>
                    <a:pt x="1292" y="2256"/>
                  </a:lnTo>
                  <a:lnTo>
                    <a:pt x="1470" y="2281"/>
                  </a:lnTo>
                  <a:lnTo>
                    <a:pt x="1648" y="2306"/>
                  </a:lnTo>
                  <a:lnTo>
                    <a:pt x="1924" y="2349"/>
                  </a:lnTo>
                  <a:lnTo>
                    <a:pt x="2200" y="2398"/>
                  </a:lnTo>
                  <a:lnTo>
                    <a:pt x="3027" y="2547"/>
                  </a:lnTo>
                  <a:lnTo>
                    <a:pt x="3301" y="2593"/>
                  </a:lnTo>
                  <a:lnTo>
                    <a:pt x="3439" y="2616"/>
                  </a:lnTo>
                  <a:lnTo>
                    <a:pt x="3575" y="2637"/>
                  </a:lnTo>
                  <a:lnTo>
                    <a:pt x="3824" y="2672"/>
                  </a:lnTo>
                  <a:lnTo>
                    <a:pt x="3906" y="2688"/>
                  </a:lnTo>
                  <a:lnTo>
                    <a:pt x="3986" y="2705"/>
                  </a:lnTo>
                  <a:lnTo>
                    <a:pt x="4066" y="2730"/>
                  </a:lnTo>
                  <a:lnTo>
                    <a:pt x="4142" y="2758"/>
                  </a:lnTo>
                  <a:lnTo>
                    <a:pt x="4214" y="2794"/>
                  </a:lnTo>
                  <a:lnTo>
                    <a:pt x="4284" y="2832"/>
                  </a:lnTo>
                  <a:lnTo>
                    <a:pt x="4340" y="2864"/>
                  </a:lnTo>
                  <a:lnTo>
                    <a:pt x="4398" y="2892"/>
                  </a:lnTo>
                  <a:lnTo>
                    <a:pt x="4421" y="2901"/>
                  </a:lnTo>
                  <a:lnTo>
                    <a:pt x="4445" y="2909"/>
                  </a:lnTo>
                  <a:lnTo>
                    <a:pt x="4469" y="2911"/>
                  </a:lnTo>
                  <a:lnTo>
                    <a:pt x="4485" y="2906"/>
                  </a:lnTo>
                  <a:lnTo>
                    <a:pt x="4496" y="2895"/>
                  </a:lnTo>
                  <a:lnTo>
                    <a:pt x="4506" y="2879"/>
                  </a:lnTo>
                  <a:lnTo>
                    <a:pt x="4514" y="2861"/>
                  </a:lnTo>
                  <a:lnTo>
                    <a:pt x="4518" y="2842"/>
                  </a:lnTo>
                  <a:lnTo>
                    <a:pt x="4523" y="2824"/>
                  </a:lnTo>
                  <a:lnTo>
                    <a:pt x="4526" y="2810"/>
                  </a:lnTo>
                  <a:lnTo>
                    <a:pt x="4579" y="2641"/>
                  </a:lnTo>
                  <a:lnTo>
                    <a:pt x="4634" y="2475"/>
                  </a:lnTo>
                  <a:lnTo>
                    <a:pt x="4690" y="2308"/>
                  </a:lnTo>
                  <a:lnTo>
                    <a:pt x="4744" y="2135"/>
                  </a:lnTo>
                  <a:lnTo>
                    <a:pt x="4796" y="1961"/>
                  </a:lnTo>
                  <a:lnTo>
                    <a:pt x="4844" y="1788"/>
                  </a:lnTo>
                  <a:lnTo>
                    <a:pt x="4886" y="1622"/>
                  </a:lnTo>
                  <a:lnTo>
                    <a:pt x="4922" y="1453"/>
                  </a:lnTo>
                  <a:lnTo>
                    <a:pt x="4951" y="1285"/>
                  </a:lnTo>
                  <a:lnTo>
                    <a:pt x="4963" y="1208"/>
                  </a:lnTo>
                  <a:lnTo>
                    <a:pt x="4975" y="1129"/>
                  </a:lnTo>
                  <a:lnTo>
                    <a:pt x="4990" y="1052"/>
                  </a:lnTo>
                  <a:lnTo>
                    <a:pt x="5009" y="977"/>
                  </a:lnTo>
                  <a:lnTo>
                    <a:pt x="5031" y="902"/>
                  </a:lnTo>
                  <a:lnTo>
                    <a:pt x="5054" y="850"/>
                  </a:lnTo>
                  <a:lnTo>
                    <a:pt x="5011" y="849"/>
                  </a:lnTo>
                  <a:lnTo>
                    <a:pt x="4948" y="837"/>
                  </a:lnTo>
                  <a:lnTo>
                    <a:pt x="4887" y="821"/>
                  </a:lnTo>
                  <a:lnTo>
                    <a:pt x="4826" y="802"/>
                  </a:lnTo>
                  <a:lnTo>
                    <a:pt x="4701" y="759"/>
                  </a:lnTo>
                  <a:lnTo>
                    <a:pt x="4574" y="724"/>
                  </a:lnTo>
                  <a:lnTo>
                    <a:pt x="4398" y="682"/>
                  </a:lnTo>
                  <a:lnTo>
                    <a:pt x="4223" y="640"/>
                  </a:lnTo>
                  <a:lnTo>
                    <a:pt x="4049" y="595"/>
                  </a:lnTo>
                  <a:lnTo>
                    <a:pt x="3872" y="547"/>
                  </a:lnTo>
                  <a:lnTo>
                    <a:pt x="3696" y="497"/>
                  </a:lnTo>
                  <a:lnTo>
                    <a:pt x="3519" y="451"/>
                  </a:lnTo>
                  <a:lnTo>
                    <a:pt x="3304" y="400"/>
                  </a:lnTo>
                  <a:lnTo>
                    <a:pt x="3090" y="358"/>
                  </a:lnTo>
                  <a:lnTo>
                    <a:pt x="2873" y="323"/>
                  </a:lnTo>
                  <a:lnTo>
                    <a:pt x="2655" y="294"/>
                  </a:lnTo>
                  <a:lnTo>
                    <a:pt x="2435" y="273"/>
                  </a:lnTo>
                  <a:lnTo>
                    <a:pt x="2216" y="255"/>
                  </a:lnTo>
                  <a:lnTo>
                    <a:pt x="1776" y="226"/>
                  </a:lnTo>
                  <a:lnTo>
                    <a:pt x="1557" y="209"/>
                  </a:lnTo>
                  <a:lnTo>
                    <a:pt x="1339" y="186"/>
                  </a:lnTo>
                  <a:lnTo>
                    <a:pt x="1063" y="154"/>
                  </a:lnTo>
                  <a:lnTo>
                    <a:pt x="925" y="141"/>
                  </a:lnTo>
                  <a:lnTo>
                    <a:pt x="787" y="130"/>
                  </a:lnTo>
                  <a:lnTo>
                    <a:pt x="704" y="117"/>
                  </a:lnTo>
                  <a:lnTo>
                    <a:pt x="622" y="101"/>
                  </a:lnTo>
                  <a:lnTo>
                    <a:pt x="538" y="80"/>
                  </a:lnTo>
                  <a:lnTo>
                    <a:pt x="457" y="60"/>
                  </a:lnTo>
                  <a:lnTo>
                    <a:pt x="375" y="42"/>
                  </a:lnTo>
                  <a:lnTo>
                    <a:pt x="291" y="28"/>
                  </a:lnTo>
                  <a:lnTo>
                    <a:pt x="283" y="24"/>
                  </a:lnTo>
                  <a:lnTo>
                    <a:pt x="279" y="16"/>
                  </a:lnTo>
                  <a:lnTo>
                    <a:pt x="279" y="8"/>
                  </a:lnTo>
                  <a:lnTo>
                    <a:pt x="283" y="2"/>
                  </a:lnTo>
                  <a:lnTo>
                    <a:pt x="2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2" name="Freeform 1120"/>
            <p:cNvSpPr>
              <a:spLocks/>
            </p:cNvSpPr>
            <p:nvPr/>
          </p:nvSpPr>
          <p:spPr bwMode="auto">
            <a:xfrm>
              <a:off x="5288" y="832"/>
              <a:ext cx="232" cy="1779"/>
            </a:xfrm>
            <a:custGeom>
              <a:avLst/>
              <a:gdLst/>
              <a:ahLst/>
              <a:cxnLst>
                <a:cxn ang="0">
                  <a:pos x="24" y="0"/>
                </a:cxn>
                <a:cxn ang="0">
                  <a:pos x="32" y="4"/>
                </a:cxn>
                <a:cxn ang="0">
                  <a:pos x="37" y="8"/>
                </a:cxn>
                <a:cxn ang="0">
                  <a:pos x="37" y="18"/>
                </a:cxn>
                <a:cxn ang="0">
                  <a:pos x="29" y="61"/>
                </a:cxn>
                <a:cxn ang="0">
                  <a:pos x="29" y="105"/>
                </a:cxn>
                <a:cxn ang="0">
                  <a:pos x="32" y="149"/>
                </a:cxn>
                <a:cxn ang="0">
                  <a:pos x="38" y="193"/>
                </a:cxn>
                <a:cxn ang="0">
                  <a:pos x="57" y="283"/>
                </a:cxn>
                <a:cxn ang="0">
                  <a:pos x="78" y="372"/>
                </a:cxn>
                <a:cxn ang="0">
                  <a:pos x="96" y="462"/>
                </a:cxn>
                <a:cxn ang="0">
                  <a:pos x="107" y="554"/>
                </a:cxn>
                <a:cxn ang="0">
                  <a:pos x="115" y="645"/>
                </a:cxn>
                <a:cxn ang="0">
                  <a:pos x="122" y="738"/>
                </a:cxn>
                <a:cxn ang="0">
                  <a:pos x="126" y="829"/>
                </a:cxn>
                <a:cxn ang="0">
                  <a:pos x="144" y="1068"/>
                </a:cxn>
                <a:cxn ang="0">
                  <a:pos x="162" y="1309"/>
                </a:cxn>
                <a:cxn ang="0">
                  <a:pos x="178" y="1492"/>
                </a:cxn>
                <a:cxn ang="0">
                  <a:pos x="191" y="1583"/>
                </a:cxn>
                <a:cxn ang="0">
                  <a:pos x="208" y="1673"/>
                </a:cxn>
                <a:cxn ang="0">
                  <a:pos x="232" y="1761"/>
                </a:cxn>
                <a:cxn ang="0">
                  <a:pos x="232" y="1771"/>
                </a:cxn>
                <a:cxn ang="0">
                  <a:pos x="226" y="1775"/>
                </a:cxn>
                <a:cxn ang="0">
                  <a:pos x="218" y="1779"/>
                </a:cxn>
                <a:cxn ang="0">
                  <a:pos x="210" y="1775"/>
                </a:cxn>
                <a:cxn ang="0">
                  <a:pos x="205" y="1769"/>
                </a:cxn>
                <a:cxn ang="0">
                  <a:pos x="181" y="1679"/>
                </a:cxn>
                <a:cxn ang="0">
                  <a:pos x="163" y="1586"/>
                </a:cxn>
                <a:cxn ang="0">
                  <a:pos x="150" y="1495"/>
                </a:cxn>
                <a:cxn ang="0">
                  <a:pos x="141" y="1402"/>
                </a:cxn>
                <a:cxn ang="0">
                  <a:pos x="133" y="1309"/>
                </a:cxn>
                <a:cxn ang="0">
                  <a:pos x="115" y="1064"/>
                </a:cxn>
                <a:cxn ang="0">
                  <a:pos x="98" y="820"/>
                </a:cxn>
                <a:cxn ang="0">
                  <a:pos x="85" y="631"/>
                </a:cxn>
                <a:cxn ang="0">
                  <a:pos x="77" y="536"/>
                </a:cxn>
                <a:cxn ang="0">
                  <a:pos x="64" y="443"/>
                </a:cxn>
                <a:cxn ang="0">
                  <a:pos x="45" y="350"/>
                </a:cxn>
                <a:cxn ang="0">
                  <a:pos x="16" y="225"/>
                </a:cxn>
                <a:cxn ang="0">
                  <a:pos x="6" y="161"/>
                </a:cxn>
                <a:cxn ang="0">
                  <a:pos x="1" y="124"/>
                </a:cxn>
                <a:cxn ang="0">
                  <a:pos x="0" y="85"/>
                </a:cxn>
                <a:cxn ang="0">
                  <a:pos x="1" y="48"/>
                </a:cxn>
                <a:cxn ang="0">
                  <a:pos x="9" y="12"/>
                </a:cxn>
                <a:cxn ang="0">
                  <a:pos x="16" y="4"/>
                </a:cxn>
                <a:cxn ang="0">
                  <a:pos x="24" y="0"/>
                </a:cxn>
              </a:cxnLst>
              <a:rect l="0" t="0" r="r" b="b"/>
              <a:pathLst>
                <a:path w="232" h="1779">
                  <a:moveTo>
                    <a:pt x="24" y="0"/>
                  </a:moveTo>
                  <a:lnTo>
                    <a:pt x="32" y="4"/>
                  </a:lnTo>
                  <a:lnTo>
                    <a:pt x="37" y="8"/>
                  </a:lnTo>
                  <a:lnTo>
                    <a:pt x="37" y="18"/>
                  </a:lnTo>
                  <a:lnTo>
                    <a:pt x="29" y="61"/>
                  </a:lnTo>
                  <a:lnTo>
                    <a:pt x="29" y="105"/>
                  </a:lnTo>
                  <a:lnTo>
                    <a:pt x="32" y="149"/>
                  </a:lnTo>
                  <a:lnTo>
                    <a:pt x="38" y="193"/>
                  </a:lnTo>
                  <a:lnTo>
                    <a:pt x="57" y="283"/>
                  </a:lnTo>
                  <a:lnTo>
                    <a:pt x="78" y="372"/>
                  </a:lnTo>
                  <a:lnTo>
                    <a:pt x="96" y="462"/>
                  </a:lnTo>
                  <a:lnTo>
                    <a:pt x="107" y="554"/>
                  </a:lnTo>
                  <a:lnTo>
                    <a:pt x="115" y="645"/>
                  </a:lnTo>
                  <a:lnTo>
                    <a:pt x="122" y="738"/>
                  </a:lnTo>
                  <a:lnTo>
                    <a:pt x="126" y="829"/>
                  </a:lnTo>
                  <a:lnTo>
                    <a:pt x="144" y="1068"/>
                  </a:lnTo>
                  <a:lnTo>
                    <a:pt x="162" y="1309"/>
                  </a:lnTo>
                  <a:lnTo>
                    <a:pt x="178" y="1492"/>
                  </a:lnTo>
                  <a:lnTo>
                    <a:pt x="191" y="1583"/>
                  </a:lnTo>
                  <a:lnTo>
                    <a:pt x="208" y="1673"/>
                  </a:lnTo>
                  <a:lnTo>
                    <a:pt x="232" y="1761"/>
                  </a:lnTo>
                  <a:lnTo>
                    <a:pt x="232" y="1771"/>
                  </a:lnTo>
                  <a:lnTo>
                    <a:pt x="226" y="1775"/>
                  </a:lnTo>
                  <a:lnTo>
                    <a:pt x="218" y="1779"/>
                  </a:lnTo>
                  <a:lnTo>
                    <a:pt x="210" y="1775"/>
                  </a:lnTo>
                  <a:lnTo>
                    <a:pt x="205" y="1769"/>
                  </a:lnTo>
                  <a:lnTo>
                    <a:pt x="181" y="1679"/>
                  </a:lnTo>
                  <a:lnTo>
                    <a:pt x="163" y="1586"/>
                  </a:lnTo>
                  <a:lnTo>
                    <a:pt x="150" y="1495"/>
                  </a:lnTo>
                  <a:lnTo>
                    <a:pt x="141" y="1402"/>
                  </a:lnTo>
                  <a:lnTo>
                    <a:pt x="133" y="1309"/>
                  </a:lnTo>
                  <a:lnTo>
                    <a:pt x="115" y="1064"/>
                  </a:lnTo>
                  <a:lnTo>
                    <a:pt x="98" y="820"/>
                  </a:lnTo>
                  <a:lnTo>
                    <a:pt x="85" y="631"/>
                  </a:lnTo>
                  <a:lnTo>
                    <a:pt x="77" y="536"/>
                  </a:lnTo>
                  <a:lnTo>
                    <a:pt x="64" y="443"/>
                  </a:lnTo>
                  <a:lnTo>
                    <a:pt x="45" y="350"/>
                  </a:lnTo>
                  <a:lnTo>
                    <a:pt x="16" y="225"/>
                  </a:lnTo>
                  <a:lnTo>
                    <a:pt x="6" y="161"/>
                  </a:lnTo>
                  <a:lnTo>
                    <a:pt x="1" y="124"/>
                  </a:lnTo>
                  <a:lnTo>
                    <a:pt x="0" y="85"/>
                  </a:lnTo>
                  <a:lnTo>
                    <a:pt x="1" y="48"/>
                  </a:lnTo>
                  <a:lnTo>
                    <a:pt x="9" y="12"/>
                  </a:lnTo>
                  <a:lnTo>
                    <a:pt x="16" y="4"/>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3" name="Freeform 1121"/>
            <p:cNvSpPr>
              <a:spLocks noEditPoints="1"/>
            </p:cNvSpPr>
            <p:nvPr/>
          </p:nvSpPr>
          <p:spPr bwMode="auto">
            <a:xfrm>
              <a:off x="4914" y="2373"/>
              <a:ext cx="593" cy="244"/>
            </a:xfrm>
            <a:custGeom>
              <a:avLst/>
              <a:gdLst/>
              <a:ahLst/>
              <a:cxnLst>
                <a:cxn ang="0">
                  <a:pos x="26" y="21"/>
                </a:cxn>
                <a:cxn ang="0">
                  <a:pos x="21" y="26"/>
                </a:cxn>
                <a:cxn ang="0">
                  <a:pos x="24" y="24"/>
                </a:cxn>
                <a:cxn ang="0">
                  <a:pos x="26" y="21"/>
                </a:cxn>
                <a:cxn ang="0">
                  <a:pos x="21" y="0"/>
                </a:cxn>
                <a:cxn ang="0">
                  <a:pos x="35" y="4"/>
                </a:cxn>
                <a:cxn ang="0">
                  <a:pos x="50" y="8"/>
                </a:cxn>
                <a:cxn ang="0">
                  <a:pos x="64" y="15"/>
                </a:cxn>
                <a:cxn ang="0">
                  <a:pos x="77" y="20"/>
                </a:cxn>
                <a:cxn ang="0">
                  <a:pos x="85" y="23"/>
                </a:cxn>
                <a:cxn ang="0">
                  <a:pos x="263" y="90"/>
                </a:cxn>
                <a:cxn ang="0">
                  <a:pos x="371" y="132"/>
                </a:cxn>
                <a:cxn ang="0">
                  <a:pos x="480" y="174"/>
                </a:cxn>
                <a:cxn ang="0">
                  <a:pos x="585" y="218"/>
                </a:cxn>
                <a:cxn ang="0">
                  <a:pos x="590" y="222"/>
                </a:cxn>
                <a:cxn ang="0">
                  <a:pos x="593" y="228"/>
                </a:cxn>
                <a:cxn ang="0">
                  <a:pos x="593" y="233"/>
                </a:cxn>
                <a:cxn ang="0">
                  <a:pos x="592" y="236"/>
                </a:cxn>
                <a:cxn ang="0">
                  <a:pos x="585" y="242"/>
                </a:cxn>
                <a:cxn ang="0">
                  <a:pos x="581" y="244"/>
                </a:cxn>
                <a:cxn ang="0">
                  <a:pos x="576" y="244"/>
                </a:cxn>
                <a:cxn ang="0">
                  <a:pos x="571" y="242"/>
                </a:cxn>
                <a:cxn ang="0">
                  <a:pos x="470" y="199"/>
                </a:cxn>
                <a:cxn ang="0">
                  <a:pos x="369" y="161"/>
                </a:cxn>
                <a:cxn ang="0">
                  <a:pos x="266" y="122"/>
                </a:cxn>
                <a:cxn ang="0">
                  <a:pos x="93" y="56"/>
                </a:cxn>
                <a:cxn ang="0">
                  <a:pos x="35" y="36"/>
                </a:cxn>
                <a:cxn ang="0">
                  <a:pos x="27" y="34"/>
                </a:cxn>
                <a:cxn ang="0">
                  <a:pos x="19" y="31"/>
                </a:cxn>
                <a:cxn ang="0">
                  <a:pos x="16" y="29"/>
                </a:cxn>
                <a:cxn ang="0">
                  <a:pos x="15" y="29"/>
                </a:cxn>
                <a:cxn ang="0">
                  <a:pos x="16" y="28"/>
                </a:cxn>
                <a:cxn ang="0">
                  <a:pos x="10" y="28"/>
                </a:cxn>
                <a:cxn ang="0">
                  <a:pos x="7" y="26"/>
                </a:cxn>
                <a:cxn ang="0">
                  <a:pos x="0" y="20"/>
                </a:cxn>
                <a:cxn ang="0">
                  <a:pos x="0" y="12"/>
                </a:cxn>
                <a:cxn ang="0">
                  <a:pos x="2" y="7"/>
                </a:cxn>
                <a:cxn ang="0">
                  <a:pos x="10" y="2"/>
                </a:cxn>
                <a:cxn ang="0">
                  <a:pos x="21" y="0"/>
                </a:cxn>
              </a:cxnLst>
              <a:rect l="0" t="0" r="r" b="b"/>
              <a:pathLst>
                <a:path w="593" h="244">
                  <a:moveTo>
                    <a:pt x="26" y="21"/>
                  </a:moveTo>
                  <a:lnTo>
                    <a:pt x="21" y="26"/>
                  </a:lnTo>
                  <a:lnTo>
                    <a:pt x="24" y="24"/>
                  </a:lnTo>
                  <a:lnTo>
                    <a:pt x="26" y="21"/>
                  </a:lnTo>
                  <a:close/>
                  <a:moveTo>
                    <a:pt x="21" y="0"/>
                  </a:moveTo>
                  <a:lnTo>
                    <a:pt x="35" y="4"/>
                  </a:lnTo>
                  <a:lnTo>
                    <a:pt x="50" y="8"/>
                  </a:lnTo>
                  <a:lnTo>
                    <a:pt x="64" y="15"/>
                  </a:lnTo>
                  <a:lnTo>
                    <a:pt x="77" y="20"/>
                  </a:lnTo>
                  <a:lnTo>
                    <a:pt x="85" y="23"/>
                  </a:lnTo>
                  <a:lnTo>
                    <a:pt x="263" y="90"/>
                  </a:lnTo>
                  <a:lnTo>
                    <a:pt x="371" y="132"/>
                  </a:lnTo>
                  <a:lnTo>
                    <a:pt x="480" y="174"/>
                  </a:lnTo>
                  <a:lnTo>
                    <a:pt x="585" y="218"/>
                  </a:lnTo>
                  <a:lnTo>
                    <a:pt x="590" y="222"/>
                  </a:lnTo>
                  <a:lnTo>
                    <a:pt x="593" y="228"/>
                  </a:lnTo>
                  <a:lnTo>
                    <a:pt x="593" y="233"/>
                  </a:lnTo>
                  <a:lnTo>
                    <a:pt x="592" y="236"/>
                  </a:lnTo>
                  <a:lnTo>
                    <a:pt x="585" y="242"/>
                  </a:lnTo>
                  <a:lnTo>
                    <a:pt x="581" y="244"/>
                  </a:lnTo>
                  <a:lnTo>
                    <a:pt x="576" y="244"/>
                  </a:lnTo>
                  <a:lnTo>
                    <a:pt x="571" y="242"/>
                  </a:lnTo>
                  <a:lnTo>
                    <a:pt x="470" y="199"/>
                  </a:lnTo>
                  <a:lnTo>
                    <a:pt x="369" y="161"/>
                  </a:lnTo>
                  <a:lnTo>
                    <a:pt x="266" y="122"/>
                  </a:lnTo>
                  <a:lnTo>
                    <a:pt x="93" y="56"/>
                  </a:lnTo>
                  <a:lnTo>
                    <a:pt x="35" y="36"/>
                  </a:lnTo>
                  <a:lnTo>
                    <a:pt x="27" y="34"/>
                  </a:lnTo>
                  <a:lnTo>
                    <a:pt x="19" y="31"/>
                  </a:lnTo>
                  <a:lnTo>
                    <a:pt x="16" y="29"/>
                  </a:lnTo>
                  <a:lnTo>
                    <a:pt x="15" y="29"/>
                  </a:lnTo>
                  <a:lnTo>
                    <a:pt x="16" y="28"/>
                  </a:lnTo>
                  <a:lnTo>
                    <a:pt x="10" y="28"/>
                  </a:lnTo>
                  <a:lnTo>
                    <a:pt x="7" y="26"/>
                  </a:lnTo>
                  <a:lnTo>
                    <a:pt x="0" y="20"/>
                  </a:lnTo>
                  <a:lnTo>
                    <a:pt x="0" y="12"/>
                  </a:lnTo>
                  <a:lnTo>
                    <a:pt x="2" y="7"/>
                  </a:lnTo>
                  <a:lnTo>
                    <a:pt x="10"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4" name="Freeform 1122"/>
            <p:cNvSpPr>
              <a:spLocks/>
            </p:cNvSpPr>
            <p:nvPr/>
          </p:nvSpPr>
          <p:spPr bwMode="auto">
            <a:xfrm>
              <a:off x="2886" y="1868"/>
              <a:ext cx="2326" cy="2438"/>
            </a:xfrm>
            <a:custGeom>
              <a:avLst/>
              <a:gdLst/>
              <a:ahLst/>
              <a:cxnLst>
                <a:cxn ang="0">
                  <a:pos x="1363" y="15"/>
                </a:cxn>
                <a:cxn ang="0">
                  <a:pos x="1578" y="95"/>
                </a:cxn>
                <a:cxn ang="0">
                  <a:pos x="1762" y="234"/>
                </a:cxn>
                <a:cxn ang="0">
                  <a:pos x="1914" y="417"/>
                </a:cxn>
                <a:cxn ang="0">
                  <a:pos x="2038" y="634"/>
                </a:cxn>
                <a:cxn ang="0">
                  <a:pos x="2136" y="868"/>
                </a:cxn>
                <a:cxn ang="0">
                  <a:pos x="2211" y="1105"/>
                </a:cxn>
                <a:cxn ang="0">
                  <a:pos x="2267" y="1334"/>
                </a:cxn>
                <a:cxn ang="0">
                  <a:pos x="2299" y="1512"/>
                </a:cxn>
                <a:cxn ang="0">
                  <a:pos x="2318" y="1647"/>
                </a:cxn>
                <a:cxn ang="0">
                  <a:pos x="2326" y="1787"/>
                </a:cxn>
                <a:cxn ang="0">
                  <a:pos x="2297" y="1902"/>
                </a:cxn>
                <a:cxn ang="0">
                  <a:pos x="2214" y="1992"/>
                </a:cxn>
                <a:cxn ang="0">
                  <a:pos x="2102" y="2053"/>
                </a:cxn>
                <a:cxn ang="0">
                  <a:pos x="1986" y="2096"/>
                </a:cxn>
                <a:cxn ang="0">
                  <a:pos x="2004" y="2200"/>
                </a:cxn>
                <a:cxn ang="0">
                  <a:pos x="1964" y="2210"/>
                </a:cxn>
                <a:cxn ang="0">
                  <a:pos x="1929" y="2163"/>
                </a:cxn>
                <a:cxn ang="0">
                  <a:pos x="1874" y="2107"/>
                </a:cxn>
                <a:cxn ang="0">
                  <a:pos x="1796" y="2096"/>
                </a:cxn>
                <a:cxn ang="0">
                  <a:pos x="1648" y="2125"/>
                </a:cxn>
                <a:cxn ang="0">
                  <a:pos x="1547" y="2151"/>
                </a:cxn>
                <a:cxn ang="0">
                  <a:pos x="1281" y="2226"/>
                </a:cxn>
                <a:cxn ang="0">
                  <a:pos x="1010" y="2277"/>
                </a:cxn>
                <a:cxn ang="0">
                  <a:pos x="1034" y="2349"/>
                </a:cxn>
                <a:cxn ang="0">
                  <a:pos x="1034" y="2409"/>
                </a:cxn>
                <a:cxn ang="0">
                  <a:pos x="1010" y="2438"/>
                </a:cxn>
                <a:cxn ang="0">
                  <a:pos x="957" y="2417"/>
                </a:cxn>
                <a:cxn ang="0">
                  <a:pos x="885" y="2345"/>
                </a:cxn>
                <a:cxn ang="0">
                  <a:pos x="837" y="2308"/>
                </a:cxn>
                <a:cxn ang="0">
                  <a:pos x="785" y="2308"/>
                </a:cxn>
                <a:cxn ang="0">
                  <a:pos x="689" y="2332"/>
                </a:cxn>
                <a:cxn ang="0">
                  <a:pos x="562" y="2343"/>
                </a:cxn>
                <a:cxn ang="0">
                  <a:pos x="469" y="2300"/>
                </a:cxn>
                <a:cxn ang="0">
                  <a:pos x="402" y="2216"/>
                </a:cxn>
                <a:cxn ang="0">
                  <a:pos x="356" y="2107"/>
                </a:cxn>
                <a:cxn ang="0">
                  <a:pos x="312" y="1949"/>
                </a:cxn>
                <a:cxn ang="0">
                  <a:pos x="234" y="1520"/>
                </a:cxn>
                <a:cxn ang="0">
                  <a:pos x="213" y="1314"/>
                </a:cxn>
                <a:cxn ang="0">
                  <a:pos x="205" y="1176"/>
                </a:cxn>
                <a:cxn ang="0">
                  <a:pos x="171" y="1095"/>
                </a:cxn>
                <a:cxn ang="0">
                  <a:pos x="107" y="1041"/>
                </a:cxn>
                <a:cxn ang="0">
                  <a:pos x="43" y="980"/>
                </a:cxn>
                <a:cxn ang="0">
                  <a:pos x="3" y="887"/>
                </a:cxn>
                <a:cxn ang="0">
                  <a:pos x="53" y="855"/>
                </a:cxn>
                <a:cxn ang="0">
                  <a:pos x="141" y="900"/>
                </a:cxn>
                <a:cxn ang="0">
                  <a:pos x="226" y="967"/>
                </a:cxn>
                <a:cxn ang="0">
                  <a:pos x="291" y="1028"/>
                </a:cxn>
                <a:cxn ang="0">
                  <a:pos x="304" y="1017"/>
                </a:cxn>
                <a:cxn ang="0">
                  <a:pos x="346" y="932"/>
                </a:cxn>
                <a:cxn ang="0">
                  <a:pos x="394" y="800"/>
                </a:cxn>
                <a:cxn ang="0">
                  <a:pos x="445" y="653"/>
                </a:cxn>
                <a:cxn ang="0">
                  <a:pos x="494" y="515"/>
                </a:cxn>
                <a:cxn ang="0">
                  <a:pos x="534" y="414"/>
                </a:cxn>
                <a:cxn ang="0">
                  <a:pos x="639" y="257"/>
                </a:cxn>
                <a:cxn ang="0">
                  <a:pos x="819" y="103"/>
                </a:cxn>
                <a:cxn ang="0">
                  <a:pos x="1036" y="18"/>
                </a:cxn>
              </a:cxnLst>
              <a:rect l="0" t="0" r="r" b="b"/>
              <a:pathLst>
                <a:path w="2326" h="2438">
                  <a:moveTo>
                    <a:pt x="1196" y="0"/>
                  </a:moveTo>
                  <a:lnTo>
                    <a:pt x="1282" y="3"/>
                  </a:lnTo>
                  <a:lnTo>
                    <a:pt x="1363" y="15"/>
                  </a:lnTo>
                  <a:lnTo>
                    <a:pt x="1438" y="34"/>
                  </a:lnTo>
                  <a:lnTo>
                    <a:pt x="1510" y="61"/>
                  </a:lnTo>
                  <a:lnTo>
                    <a:pt x="1578" y="95"/>
                  </a:lnTo>
                  <a:lnTo>
                    <a:pt x="1643" y="135"/>
                  </a:lnTo>
                  <a:lnTo>
                    <a:pt x="1704" y="181"/>
                  </a:lnTo>
                  <a:lnTo>
                    <a:pt x="1762" y="234"/>
                  </a:lnTo>
                  <a:lnTo>
                    <a:pt x="1815" y="291"/>
                  </a:lnTo>
                  <a:lnTo>
                    <a:pt x="1866" y="353"/>
                  </a:lnTo>
                  <a:lnTo>
                    <a:pt x="1914" y="417"/>
                  </a:lnTo>
                  <a:lnTo>
                    <a:pt x="1958" y="488"/>
                  </a:lnTo>
                  <a:lnTo>
                    <a:pt x="1999" y="560"/>
                  </a:lnTo>
                  <a:lnTo>
                    <a:pt x="2038" y="634"/>
                  </a:lnTo>
                  <a:lnTo>
                    <a:pt x="2073" y="711"/>
                  </a:lnTo>
                  <a:lnTo>
                    <a:pt x="2107" y="789"/>
                  </a:lnTo>
                  <a:lnTo>
                    <a:pt x="2136" y="868"/>
                  </a:lnTo>
                  <a:lnTo>
                    <a:pt x="2164" y="948"/>
                  </a:lnTo>
                  <a:lnTo>
                    <a:pt x="2188" y="1027"/>
                  </a:lnTo>
                  <a:lnTo>
                    <a:pt x="2211" y="1105"/>
                  </a:lnTo>
                  <a:lnTo>
                    <a:pt x="2232" y="1184"/>
                  </a:lnTo>
                  <a:lnTo>
                    <a:pt x="2251" y="1261"/>
                  </a:lnTo>
                  <a:lnTo>
                    <a:pt x="2267" y="1334"/>
                  </a:lnTo>
                  <a:lnTo>
                    <a:pt x="2280" y="1407"/>
                  </a:lnTo>
                  <a:lnTo>
                    <a:pt x="2293" y="1476"/>
                  </a:lnTo>
                  <a:lnTo>
                    <a:pt x="2299" y="1512"/>
                  </a:lnTo>
                  <a:lnTo>
                    <a:pt x="2306" y="1554"/>
                  </a:lnTo>
                  <a:lnTo>
                    <a:pt x="2312" y="1599"/>
                  </a:lnTo>
                  <a:lnTo>
                    <a:pt x="2318" y="1647"/>
                  </a:lnTo>
                  <a:lnTo>
                    <a:pt x="2325" y="1694"/>
                  </a:lnTo>
                  <a:lnTo>
                    <a:pt x="2326" y="1742"/>
                  </a:lnTo>
                  <a:lnTo>
                    <a:pt x="2326" y="1787"/>
                  </a:lnTo>
                  <a:lnTo>
                    <a:pt x="2323" y="1828"/>
                  </a:lnTo>
                  <a:lnTo>
                    <a:pt x="2314" y="1865"/>
                  </a:lnTo>
                  <a:lnTo>
                    <a:pt x="2297" y="1902"/>
                  </a:lnTo>
                  <a:lnTo>
                    <a:pt x="2275" y="1936"/>
                  </a:lnTo>
                  <a:lnTo>
                    <a:pt x="2246" y="1966"/>
                  </a:lnTo>
                  <a:lnTo>
                    <a:pt x="2214" y="1992"/>
                  </a:lnTo>
                  <a:lnTo>
                    <a:pt x="2179" y="2014"/>
                  </a:lnTo>
                  <a:lnTo>
                    <a:pt x="2140" y="2035"/>
                  </a:lnTo>
                  <a:lnTo>
                    <a:pt x="2102" y="2053"/>
                  </a:lnTo>
                  <a:lnTo>
                    <a:pt x="2062" y="2069"/>
                  </a:lnTo>
                  <a:lnTo>
                    <a:pt x="2023" y="2083"/>
                  </a:lnTo>
                  <a:lnTo>
                    <a:pt x="1986" y="2096"/>
                  </a:lnTo>
                  <a:lnTo>
                    <a:pt x="1996" y="2130"/>
                  </a:lnTo>
                  <a:lnTo>
                    <a:pt x="2001" y="2165"/>
                  </a:lnTo>
                  <a:lnTo>
                    <a:pt x="2004" y="2200"/>
                  </a:lnTo>
                  <a:lnTo>
                    <a:pt x="2001" y="2234"/>
                  </a:lnTo>
                  <a:lnTo>
                    <a:pt x="1980" y="2223"/>
                  </a:lnTo>
                  <a:lnTo>
                    <a:pt x="1964" y="2210"/>
                  </a:lnTo>
                  <a:lnTo>
                    <a:pt x="1950" y="2196"/>
                  </a:lnTo>
                  <a:lnTo>
                    <a:pt x="1938" y="2180"/>
                  </a:lnTo>
                  <a:lnTo>
                    <a:pt x="1929" y="2163"/>
                  </a:lnTo>
                  <a:lnTo>
                    <a:pt x="1906" y="2131"/>
                  </a:lnTo>
                  <a:lnTo>
                    <a:pt x="1892" y="2119"/>
                  </a:lnTo>
                  <a:lnTo>
                    <a:pt x="1874" y="2107"/>
                  </a:lnTo>
                  <a:lnTo>
                    <a:pt x="1853" y="2099"/>
                  </a:lnTo>
                  <a:lnTo>
                    <a:pt x="1826" y="2096"/>
                  </a:lnTo>
                  <a:lnTo>
                    <a:pt x="1796" y="2096"/>
                  </a:lnTo>
                  <a:lnTo>
                    <a:pt x="1760" y="2099"/>
                  </a:lnTo>
                  <a:lnTo>
                    <a:pt x="1725" y="2106"/>
                  </a:lnTo>
                  <a:lnTo>
                    <a:pt x="1648" y="2125"/>
                  </a:lnTo>
                  <a:lnTo>
                    <a:pt x="1613" y="2136"/>
                  </a:lnTo>
                  <a:lnTo>
                    <a:pt x="1578" y="2144"/>
                  </a:lnTo>
                  <a:lnTo>
                    <a:pt x="1547" y="2151"/>
                  </a:lnTo>
                  <a:lnTo>
                    <a:pt x="1459" y="2175"/>
                  </a:lnTo>
                  <a:lnTo>
                    <a:pt x="1371" y="2200"/>
                  </a:lnTo>
                  <a:lnTo>
                    <a:pt x="1281" y="2226"/>
                  </a:lnTo>
                  <a:lnTo>
                    <a:pt x="1191" y="2250"/>
                  </a:lnTo>
                  <a:lnTo>
                    <a:pt x="1100" y="2268"/>
                  </a:lnTo>
                  <a:lnTo>
                    <a:pt x="1010" y="2277"/>
                  </a:lnTo>
                  <a:lnTo>
                    <a:pt x="1019" y="2301"/>
                  </a:lnTo>
                  <a:lnTo>
                    <a:pt x="1027" y="2325"/>
                  </a:lnTo>
                  <a:lnTo>
                    <a:pt x="1034" y="2349"/>
                  </a:lnTo>
                  <a:lnTo>
                    <a:pt x="1037" y="2372"/>
                  </a:lnTo>
                  <a:lnTo>
                    <a:pt x="1037" y="2393"/>
                  </a:lnTo>
                  <a:lnTo>
                    <a:pt x="1034" y="2409"/>
                  </a:lnTo>
                  <a:lnTo>
                    <a:pt x="1029" y="2423"/>
                  </a:lnTo>
                  <a:lnTo>
                    <a:pt x="1021" y="2433"/>
                  </a:lnTo>
                  <a:lnTo>
                    <a:pt x="1010" y="2438"/>
                  </a:lnTo>
                  <a:lnTo>
                    <a:pt x="995" y="2438"/>
                  </a:lnTo>
                  <a:lnTo>
                    <a:pt x="978" y="2430"/>
                  </a:lnTo>
                  <a:lnTo>
                    <a:pt x="957" y="2417"/>
                  </a:lnTo>
                  <a:lnTo>
                    <a:pt x="933" y="2394"/>
                  </a:lnTo>
                  <a:lnTo>
                    <a:pt x="906" y="2367"/>
                  </a:lnTo>
                  <a:lnTo>
                    <a:pt x="885" y="2345"/>
                  </a:lnTo>
                  <a:lnTo>
                    <a:pt x="867" y="2329"/>
                  </a:lnTo>
                  <a:lnTo>
                    <a:pt x="851" y="2316"/>
                  </a:lnTo>
                  <a:lnTo>
                    <a:pt x="837" y="2308"/>
                  </a:lnTo>
                  <a:lnTo>
                    <a:pt x="822" y="2305"/>
                  </a:lnTo>
                  <a:lnTo>
                    <a:pt x="805" y="2305"/>
                  </a:lnTo>
                  <a:lnTo>
                    <a:pt x="785" y="2308"/>
                  </a:lnTo>
                  <a:lnTo>
                    <a:pt x="760" y="2313"/>
                  </a:lnTo>
                  <a:lnTo>
                    <a:pt x="729" y="2321"/>
                  </a:lnTo>
                  <a:lnTo>
                    <a:pt x="689" y="2332"/>
                  </a:lnTo>
                  <a:lnTo>
                    <a:pt x="643" y="2343"/>
                  </a:lnTo>
                  <a:lnTo>
                    <a:pt x="601" y="2346"/>
                  </a:lnTo>
                  <a:lnTo>
                    <a:pt x="562" y="2343"/>
                  </a:lnTo>
                  <a:lnTo>
                    <a:pt x="529" y="2333"/>
                  </a:lnTo>
                  <a:lnTo>
                    <a:pt x="497" y="2319"/>
                  </a:lnTo>
                  <a:lnTo>
                    <a:pt x="469" y="2300"/>
                  </a:lnTo>
                  <a:lnTo>
                    <a:pt x="445" y="2276"/>
                  </a:lnTo>
                  <a:lnTo>
                    <a:pt x="423" y="2248"/>
                  </a:lnTo>
                  <a:lnTo>
                    <a:pt x="402" y="2216"/>
                  </a:lnTo>
                  <a:lnTo>
                    <a:pt x="386" y="2183"/>
                  </a:lnTo>
                  <a:lnTo>
                    <a:pt x="370" y="2146"/>
                  </a:lnTo>
                  <a:lnTo>
                    <a:pt x="356" y="2107"/>
                  </a:lnTo>
                  <a:lnTo>
                    <a:pt x="343" y="2069"/>
                  </a:lnTo>
                  <a:lnTo>
                    <a:pt x="332" y="2029"/>
                  </a:lnTo>
                  <a:lnTo>
                    <a:pt x="312" y="1949"/>
                  </a:lnTo>
                  <a:lnTo>
                    <a:pt x="282" y="1806"/>
                  </a:lnTo>
                  <a:lnTo>
                    <a:pt x="256" y="1663"/>
                  </a:lnTo>
                  <a:lnTo>
                    <a:pt x="234" y="1520"/>
                  </a:lnTo>
                  <a:lnTo>
                    <a:pt x="216" y="1378"/>
                  </a:lnTo>
                  <a:lnTo>
                    <a:pt x="214" y="1347"/>
                  </a:lnTo>
                  <a:lnTo>
                    <a:pt x="213" y="1314"/>
                  </a:lnTo>
                  <a:lnTo>
                    <a:pt x="213" y="1278"/>
                  </a:lnTo>
                  <a:lnTo>
                    <a:pt x="210" y="1208"/>
                  </a:lnTo>
                  <a:lnTo>
                    <a:pt x="205" y="1176"/>
                  </a:lnTo>
                  <a:lnTo>
                    <a:pt x="198" y="1145"/>
                  </a:lnTo>
                  <a:lnTo>
                    <a:pt x="187" y="1120"/>
                  </a:lnTo>
                  <a:lnTo>
                    <a:pt x="171" y="1095"/>
                  </a:lnTo>
                  <a:lnTo>
                    <a:pt x="152" y="1075"/>
                  </a:lnTo>
                  <a:lnTo>
                    <a:pt x="130" y="1057"/>
                  </a:lnTo>
                  <a:lnTo>
                    <a:pt x="107" y="1041"/>
                  </a:lnTo>
                  <a:lnTo>
                    <a:pt x="85" y="1023"/>
                  </a:lnTo>
                  <a:lnTo>
                    <a:pt x="62" y="1004"/>
                  </a:lnTo>
                  <a:lnTo>
                    <a:pt x="43" y="980"/>
                  </a:lnTo>
                  <a:lnTo>
                    <a:pt x="27" y="951"/>
                  </a:lnTo>
                  <a:lnTo>
                    <a:pt x="14" y="919"/>
                  </a:lnTo>
                  <a:lnTo>
                    <a:pt x="3" y="887"/>
                  </a:lnTo>
                  <a:lnTo>
                    <a:pt x="0" y="855"/>
                  </a:lnTo>
                  <a:lnTo>
                    <a:pt x="25" y="852"/>
                  </a:lnTo>
                  <a:lnTo>
                    <a:pt x="53" y="855"/>
                  </a:lnTo>
                  <a:lnTo>
                    <a:pt x="81" y="865"/>
                  </a:lnTo>
                  <a:lnTo>
                    <a:pt x="112" y="881"/>
                  </a:lnTo>
                  <a:lnTo>
                    <a:pt x="141" y="900"/>
                  </a:lnTo>
                  <a:lnTo>
                    <a:pt x="170" y="921"/>
                  </a:lnTo>
                  <a:lnTo>
                    <a:pt x="198" y="945"/>
                  </a:lnTo>
                  <a:lnTo>
                    <a:pt x="226" y="967"/>
                  </a:lnTo>
                  <a:lnTo>
                    <a:pt x="250" y="990"/>
                  </a:lnTo>
                  <a:lnTo>
                    <a:pt x="272" y="1010"/>
                  </a:lnTo>
                  <a:lnTo>
                    <a:pt x="291" y="1028"/>
                  </a:lnTo>
                  <a:lnTo>
                    <a:pt x="285" y="1036"/>
                  </a:lnTo>
                  <a:lnTo>
                    <a:pt x="295" y="1031"/>
                  </a:lnTo>
                  <a:lnTo>
                    <a:pt x="304" y="1017"/>
                  </a:lnTo>
                  <a:lnTo>
                    <a:pt x="317" y="996"/>
                  </a:lnTo>
                  <a:lnTo>
                    <a:pt x="330" y="966"/>
                  </a:lnTo>
                  <a:lnTo>
                    <a:pt x="346" y="932"/>
                  </a:lnTo>
                  <a:lnTo>
                    <a:pt x="360" y="892"/>
                  </a:lnTo>
                  <a:lnTo>
                    <a:pt x="376" y="847"/>
                  </a:lnTo>
                  <a:lnTo>
                    <a:pt x="394" y="800"/>
                  </a:lnTo>
                  <a:lnTo>
                    <a:pt x="412" y="752"/>
                  </a:lnTo>
                  <a:lnTo>
                    <a:pt x="428" y="701"/>
                  </a:lnTo>
                  <a:lnTo>
                    <a:pt x="445" y="653"/>
                  </a:lnTo>
                  <a:lnTo>
                    <a:pt x="461" y="603"/>
                  </a:lnTo>
                  <a:lnTo>
                    <a:pt x="477" y="558"/>
                  </a:lnTo>
                  <a:lnTo>
                    <a:pt x="494" y="515"/>
                  </a:lnTo>
                  <a:lnTo>
                    <a:pt x="508" y="475"/>
                  </a:lnTo>
                  <a:lnTo>
                    <a:pt x="521" y="443"/>
                  </a:lnTo>
                  <a:lnTo>
                    <a:pt x="534" y="414"/>
                  </a:lnTo>
                  <a:lnTo>
                    <a:pt x="543" y="395"/>
                  </a:lnTo>
                  <a:lnTo>
                    <a:pt x="590" y="323"/>
                  </a:lnTo>
                  <a:lnTo>
                    <a:pt x="639" y="257"/>
                  </a:lnTo>
                  <a:lnTo>
                    <a:pt x="696" y="198"/>
                  </a:lnTo>
                  <a:lnTo>
                    <a:pt x="755" y="148"/>
                  </a:lnTo>
                  <a:lnTo>
                    <a:pt x="819" y="103"/>
                  </a:lnTo>
                  <a:lnTo>
                    <a:pt x="888" y="68"/>
                  </a:lnTo>
                  <a:lnTo>
                    <a:pt x="959" y="39"/>
                  </a:lnTo>
                  <a:lnTo>
                    <a:pt x="1036" y="18"/>
                  </a:lnTo>
                  <a:lnTo>
                    <a:pt x="1114" y="5"/>
                  </a:lnTo>
                  <a:lnTo>
                    <a:pt x="119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5" name="Freeform 1123"/>
            <p:cNvSpPr>
              <a:spLocks noEditPoints="1"/>
            </p:cNvSpPr>
            <p:nvPr/>
          </p:nvSpPr>
          <p:spPr bwMode="auto">
            <a:xfrm>
              <a:off x="2871" y="1854"/>
              <a:ext cx="2357" cy="2466"/>
            </a:xfrm>
            <a:custGeom>
              <a:avLst/>
              <a:gdLst/>
              <a:ahLst/>
              <a:cxnLst>
                <a:cxn ang="0">
                  <a:pos x="945" y="78"/>
                </a:cxn>
                <a:cxn ang="0">
                  <a:pos x="646" y="300"/>
                </a:cxn>
                <a:cxn ang="0">
                  <a:pos x="480" y="654"/>
                </a:cxn>
                <a:cxn ang="0">
                  <a:pos x="332" y="1039"/>
                </a:cxn>
                <a:cxn ang="0">
                  <a:pos x="287" y="1055"/>
                </a:cxn>
                <a:cxn ang="0">
                  <a:pos x="149" y="925"/>
                </a:cxn>
                <a:cxn ang="0">
                  <a:pos x="31" y="880"/>
                </a:cxn>
                <a:cxn ang="0">
                  <a:pos x="80" y="1000"/>
                </a:cxn>
                <a:cxn ang="0">
                  <a:pos x="209" y="1117"/>
                </a:cxn>
                <a:cxn ang="0">
                  <a:pos x="246" y="1376"/>
                </a:cxn>
                <a:cxn ang="0">
                  <a:pos x="331" y="1913"/>
                </a:cxn>
                <a:cxn ang="0">
                  <a:pos x="428" y="2221"/>
                </a:cxn>
                <a:cxn ang="0">
                  <a:pos x="552" y="2335"/>
                </a:cxn>
                <a:cxn ang="0">
                  <a:pos x="757" y="2319"/>
                </a:cxn>
                <a:cxn ang="0">
                  <a:pos x="885" y="2328"/>
                </a:cxn>
                <a:cxn ang="0">
                  <a:pos x="1017" y="2439"/>
                </a:cxn>
                <a:cxn ang="0">
                  <a:pos x="1036" y="2376"/>
                </a:cxn>
                <a:cxn ang="0">
                  <a:pos x="1014" y="2298"/>
                </a:cxn>
                <a:cxn ang="0">
                  <a:pos x="1025" y="2277"/>
                </a:cxn>
                <a:cxn ang="0">
                  <a:pos x="1516" y="2165"/>
                </a:cxn>
                <a:cxn ang="0">
                  <a:pos x="1783" y="2096"/>
                </a:cxn>
                <a:cxn ang="0">
                  <a:pos x="1921" y="2126"/>
                </a:cxn>
                <a:cxn ang="0">
                  <a:pos x="2003" y="2202"/>
                </a:cxn>
                <a:cxn ang="0">
                  <a:pos x="1998" y="2096"/>
                </a:cxn>
                <a:cxn ang="0">
                  <a:pos x="2216" y="2001"/>
                </a:cxn>
                <a:cxn ang="0">
                  <a:pos x="2325" y="1834"/>
                </a:cxn>
                <a:cxn ang="0">
                  <a:pos x="2293" y="1486"/>
                </a:cxn>
                <a:cxn ang="0">
                  <a:pos x="2128" y="856"/>
                </a:cxn>
                <a:cxn ang="0">
                  <a:pos x="1905" y="422"/>
                </a:cxn>
                <a:cxn ang="0">
                  <a:pos x="1653" y="162"/>
                </a:cxn>
                <a:cxn ang="0">
                  <a:pos x="1312" y="34"/>
                </a:cxn>
                <a:cxn ang="0">
                  <a:pos x="1437" y="29"/>
                </a:cxn>
                <a:cxn ang="0">
                  <a:pos x="1766" y="218"/>
                </a:cxn>
                <a:cxn ang="0">
                  <a:pos x="2003" y="521"/>
                </a:cxn>
                <a:cxn ang="0">
                  <a:pos x="2165" y="874"/>
                </a:cxn>
                <a:cxn ang="0">
                  <a:pos x="2337" y="1579"/>
                </a:cxn>
                <a:cxn ang="0">
                  <a:pos x="2357" y="1791"/>
                </a:cxn>
                <a:cxn ang="0">
                  <a:pos x="2274" y="1987"/>
                </a:cxn>
                <a:cxn ang="0">
                  <a:pos x="2053" y="2107"/>
                </a:cxn>
                <a:cxn ang="0">
                  <a:pos x="2027" y="2258"/>
                </a:cxn>
                <a:cxn ang="0">
                  <a:pos x="1982" y="2246"/>
                </a:cxn>
                <a:cxn ang="0">
                  <a:pos x="1904" y="2149"/>
                </a:cxn>
                <a:cxn ang="0">
                  <a:pos x="1764" y="2129"/>
                </a:cxn>
                <a:cxn ang="0">
                  <a:pos x="1259" y="2266"/>
                </a:cxn>
                <a:cxn ang="0">
                  <a:pos x="1063" y="2359"/>
                </a:cxn>
                <a:cxn ang="0">
                  <a:pos x="1051" y="2453"/>
                </a:cxn>
                <a:cxn ang="0">
                  <a:pos x="966" y="2444"/>
                </a:cxn>
                <a:cxn ang="0">
                  <a:pos x="852" y="2338"/>
                </a:cxn>
                <a:cxn ang="0">
                  <a:pos x="717" y="2357"/>
                </a:cxn>
                <a:cxn ang="0">
                  <a:pos x="539" y="2362"/>
                </a:cxn>
                <a:cxn ang="0">
                  <a:pos x="393" y="2216"/>
                </a:cxn>
                <a:cxn ang="0">
                  <a:pos x="292" y="1868"/>
                </a:cxn>
                <a:cxn ang="0">
                  <a:pos x="215" y="1259"/>
                </a:cxn>
                <a:cxn ang="0">
                  <a:pos x="157" y="1101"/>
                </a:cxn>
                <a:cxn ang="0">
                  <a:pos x="35" y="984"/>
                </a:cxn>
                <a:cxn ang="0">
                  <a:pos x="7" y="856"/>
                </a:cxn>
                <a:cxn ang="0">
                  <a:pos x="122" y="875"/>
                </a:cxn>
                <a:cxn ang="0">
                  <a:pos x="308" y="1023"/>
                </a:cxn>
                <a:cxn ang="0">
                  <a:pos x="385" y="842"/>
                </a:cxn>
                <a:cxn ang="0">
                  <a:pos x="582" y="343"/>
                </a:cxn>
                <a:cxn ang="0">
                  <a:pos x="853" y="91"/>
                </a:cxn>
                <a:cxn ang="0">
                  <a:pos x="1209" y="0"/>
                </a:cxn>
              </a:cxnLst>
              <a:rect l="0" t="0" r="r" b="b"/>
              <a:pathLst>
                <a:path w="2357" h="2466">
                  <a:moveTo>
                    <a:pt x="1238" y="27"/>
                  </a:moveTo>
                  <a:lnTo>
                    <a:pt x="1163" y="30"/>
                  </a:lnTo>
                  <a:lnTo>
                    <a:pt x="1089" y="38"/>
                  </a:lnTo>
                  <a:lnTo>
                    <a:pt x="1015" y="54"/>
                  </a:lnTo>
                  <a:lnTo>
                    <a:pt x="945" y="78"/>
                  </a:lnTo>
                  <a:lnTo>
                    <a:pt x="877" y="109"/>
                  </a:lnTo>
                  <a:lnTo>
                    <a:pt x="813" y="147"/>
                  </a:lnTo>
                  <a:lnTo>
                    <a:pt x="754" y="192"/>
                  </a:lnTo>
                  <a:lnTo>
                    <a:pt x="698" y="244"/>
                  </a:lnTo>
                  <a:lnTo>
                    <a:pt x="646" y="300"/>
                  </a:lnTo>
                  <a:lnTo>
                    <a:pt x="602" y="362"/>
                  </a:lnTo>
                  <a:lnTo>
                    <a:pt x="565" y="426"/>
                  </a:lnTo>
                  <a:lnTo>
                    <a:pt x="541" y="482"/>
                  </a:lnTo>
                  <a:lnTo>
                    <a:pt x="518" y="539"/>
                  </a:lnTo>
                  <a:lnTo>
                    <a:pt x="480" y="654"/>
                  </a:lnTo>
                  <a:lnTo>
                    <a:pt x="432" y="795"/>
                  </a:lnTo>
                  <a:lnTo>
                    <a:pt x="380" y="935"/>
                  </a:lnTo>
                  <a:lnTo>
                    <a:pt x="361" y="983"/>
                  </a:lnTo>
                  <a:lnTo>
                    <a:pt x="339" y="1028"/>
                  </a:lnTo>
                  <a:lnTo>
                    <a:pt x="332" y="1039"/>
                  </a:lnTo>
                  <a:lnTo>
                    <a:pt x="324" y="1050"/>
                  </a:lnTo>
                  <a:lnTo>
                    <a:pt x="313" y="1060"/>
                  </a:lnTo>
                  <a:lnTo>
                    <a:pt x="300" y="1063"/>
                  </a:lnTo>
                  <a:lnTo>
                    <a:pt x="292" y="1061"/>
                  </a:lnTo>
                  <a:lnTo>
                    <a:pt x="287" y="1055"/>
                  </a:lnTo>
                  <a:lnTo>
                    <a:pt x="287" y="1047"/>
                  </a:lnTo>
                  <a:lnTo>
                    <a:pt x="289" y="1045"/>
                  </a:lnTo>
                  <a:lnTo>
                    <a:pt x="213" y="976"/>
                  </a:lnTo>
                  <a:lnTo>
                    <a:pt x="170" y="941"/>
                  </a:lnTo>
                  <a:lnTo>
                    <a:pt x="149" y="925"/>
                  </a:lnTo>
                  <a:lnTo>
                    <a:pt x="125" y="909"/>
                  </a:lnTo>
                  <a:lnTo>
                    <a:pt x="100" y="895"/>
                  </a:lnTo>
                  <a:lnTo>
                    <a:pt x="72" y="883"/>
                  </a:lnTo>
                  <a:lnTo>
                    <a:pt x="45" y="879"/>
                  </a:lnTo>
                  <a:lnTo>
                    <a:pt x="31" y="880"/>
                  </a:lnTo>
                  <a:lnTo>
                    <a:pt x="32" y="896"/>
                  </a:lnTo>
                  <a:lnTo>
                    <a:pt x="39" y="925"/>
                  </a:lnTo>
                  <a:lnTo>
                    <a:pt x="50" y="952"/>
                  </a:lnTo>
                  <a:lnTo>
                    <a:pt x="63" y="978"/>
                  </a:lnTo>
                  <a:lnTo>
                    <a:pt x="80" y="1000"/>
                  </a:lnTo>
                  <a:lnTo>
                    <a:pt x="106" y="1024"/>
                  </a:lnTo>
                  <a:lnTo>
                    <a:pt x="133" y="1044"/>
                  </a:lnTo>
                  <a:lnTo>
                    <a:pt x="161" y="1065"/>
                  </a:lnTo>
                  <a:lnTo>
                    <a:pt x="188" y="1090"/>
                  </a:lnTo>
                  <a:lnTo>
                    <a:pt x="209" y="1117"/>
                  </a:lnTo>
                  <a:lnTo>
                    <a:pt x="223" y="1150"/>
                  </a:lnTo>
                  <a:lnTo>
                    <a:pt x="233" y="1182"/>
                  </a:lnTo>
                  <a:lnTo>
                    <a:pt x="239" y="1219"/>
                  </a:lnTo>
                  <a:lnTo>
                    <a:pt x="244" y="1297"/>
                  </a:lnTo>
                  <a:lnTo>
                    <a:pt x="246" y="1376"/>
                  </a:lnTo>
                  <a:lnTo>
                    <a:pt x="252" y="1454"/>
                  </a:lnTo>
                  <a:lnTo>
                    <a:pt x="273" y="1602"/>
                  </a:lnTo>
                  <a:lnTo>
                    <a:pt x="298" y="1748"/>
                  </a:lnTo>
                  <a:lnTo>
                    <a:pt x="314" y="1829"/>
                  </a:lnTo>
                  <a:lnTo>
                    <a:pt x="331" y="1913"/>
                  </a:lnTo>
                  <a:lnTo>
                    <a:pt x="348" y="1996"/>
                  </a:lnTo>
                  <a:lnTo>
                    <a:pt x="371" y="2078"/>
                  </a:lnTo>
                  <a:lnTo>
                    <a:pt x="398" y="2157"/>
                  </a:lnTo>
                  <a:lnTo>
                    <a:pt x="412" y="2189"/>
                  </a:lnTo>
                  <a:lnTo>
                    <a:pt x="428" y="2221"/>
                  </a:lnTo>
                  <a:lnTo>
                    <a:pt x="448" y="2250"/>
                  </a:lnTo>
                  <a:lnTo>
                    <a:pt x="470" y="2277"/>
                  </a:lnTo>
                  <a:lnTo>
                    <a:pt x="494" y="2301"/>
                  </a:lnTo>
                  <a:lnTo>
                    <a:pt x="521" y="2320"/>
                  </a:lnTo>
                  <a:lnTo>
                    <a:pt x="552" y="2335"/>
                  </a:lnTo>
                  <a:lnTo>
                    <a:pt x="585" y="2344"/>
                  </a:lnTo>
                  <a:lnTo>
                    <a:pt x="622" y="2346"/>
                  </a:lnTo>
                  <a:lnTo>
                    <a:pt x="669" y="2341"/>
                  </a:lnTo>
                  <a:lnTo>
                    <a:pt x="712" y="2330"/>
                  </a:lnTo>
                  <a:lnTo>
                    <a:pt x="757" y="2319"/>
                  </a:lnTo>
                  <a:lnTo>
                    <a:pt x="800" y="2307"/>
                  </a:lnTo>
                  <a:lnTo>
                    <a:pt x="823" y="2304"/>
                  </a:lnTo>
                  <a:lnTo>
                    <a:pt x="845" y="2307"/>
                  </a:lnTo>
                  <a:lnTo>
                    <a:pt x="866" y="2315"/>
                  </a:lnTo>
                  <a:lnTo>
                    <a:pt x="885" y="2328"/>
                  </a:lnTo>
                  <a:lnTo>
                    <a:pt x="913" y="2354"/>
                  </a:lnTo>
                  <a:lnTo>
                    <a:pt x="967" y="2408"/>
                  </a:lnTo>
                  <a:lnTo>
                    <a:pt x="983" y="2423"/>
                  </a:lnTo>
                  <a:lnTo>
                    <a:pt x="999" y="2434"/>
                  </a:lnTo>
                  <a:lnTo>
                    <a:pt x="1017" y="2439"/>
                  </a:lnTo>
                  <a:lnTo>
                    <a:pt x="1028" y="2436"/>
                  </a:lnTo>
                  <a:lnTo>
                    <a:pt x="1036" y="2426"/>
                  </a:lnTo>
                  <a:lnTo>
                    <a:pt x="1039" y="2412"/>
                  </a:lnTo>
                  <a:lnTo>
                    <a:pt x="1039" y="2394"/>
                  </a:lnTo>
                  <a:lnTo>
                    <a:pt x="1036" y="2376"/>
                  </a:lnTo>
                  <a:lnTo>
                    <a:pt x="1033" y="2355"/>
                  </a:lnTo>
                  <a:lnTo>
                    <a:pt x="1026" y="2336"/>
                  </a:lnTo>
                  <a:lnTo>
                    <a:pt x="1022" y="2320"/>
                  </a:lnTo>
                  <a:lnTo>
                    <a:pt x="1017" y="2306"/>
                  </a:lnTo>
                  <a:lnTo>
                    <a:pt x="1014" y="2298"/>
                  </a:lnTo>
                  <a:lnTo>
                    <a:pt x="1012" y="2293"/>
                  </a:lnTo>
                  <a:lnTo>
                    <a:pt x="1012" y="2288"/>
                  </a:lnTo>
                  <a:lnTo>
                    <a:pt x="1014" y="2283"/>
                  </a:lnTo>
                  <a:lnTo>
                    <a:pt x="1015" y="2280"/>
                  </a:lnTo>
                  <a:lnTo>
                    <a:pt x="1025" y="2277"/>
                  </a:lnTo>
                  <a:lnTo>
                    <a:pt x="1113" y="2267"/>
                  </a:lnTo>
                  <a:lnTo>
                    <a:pt x="1200" y="2251"/>
                  </a:lnTo>
                  <a:lnTo>
                    <a:pt x="1283" y="2229"/>
                  </a:lnTo>
                  <a:lnTo>
                    <a:pt x="1368" y="2205"/>
                  </a:lnTo>
                  <a:lnTo>
                    <a:pt x="1516" y="2165"/>
                  </a:lnTo>
                  <a:lnTo>
                    <a:pt x="1665" y="2125"/>
                  </a:lnTo>
                  <a:lnTo>
                    <a:pt x="1692" y="2117"/>
                  </a:lnTo>
                  <a:lnTo>
                    <a:pt x="1721" y="2109"/>
                  </a:lnTo>
                  <a:lnTo>
                    <a:pt x="1751" y="2102"/>
                  </a:lnTo>
                  <a:lnTo>
                    <a:pt x="1783" y="2096"/>
                  </a:lnTo>
                  <a:lnTo>
                    <a:pt x="1814" y="2092"/>
                  </a:lnTo>
                  <a:lnTo>
                    <a:pt x="1844" y="2094"/>
                  </a:lnTo>
                  <a:lnTo>
                    <a:pt x="1873" y="2100"/>
                  </a:lnTo>
                  <a:lnTo>
                    <a:pt x="1900" y="2112"/>
                  </a:lnTo>
                  <a:lnTo>
                    <a:pt x="1921" y="2126"/>
                  </a:lnTo>
                  <a:lnTo>
                    <a:pt x="1939" y="2145"/>
                  </a:lnTo>
                  <a:lnTo>
                    <a:pt x="1968" y="2187"/>
                  </a:lnTo>
                  <a:lnTo>
                    <a:pt x="1982" y="2206"/>
                  </a:lnTo>
                  <a:lnTo>
                    <a:pt x="2001" y="2226"/>
                  </a:lnTo>
                  <a:lnTo>
                    <a:pt x="2003" y="2202"/>
                  </a:lnTo>
                  <a:lnTo>
                    <a:pt x="1998" y="2157"/>
                  </a:lnTo>
                  <a:lnTo>
                    <a:pt x="1987" y="2113"/>
                  </a:lnTo>
                  <a:lnTo>
                    <a:pt x="1987" y="2107"/>
                  </a:lnTo>
                  <a:lnTo>
                    <a:pt x="1989" y="2102"/>
                  </a:lnTo>
                  <a:lnTo>
                    <a:pt x="1998" y="2096"/>
                  </a:lnTo>
                  <a:lnTo>
                    <a:pt x="2069" y="2070"/>
                  </a:lnTo>
                  <a:lnTo>
                    <a:pt x="2107" y="2056"/>
                  </a:lnTo>
                  <a:lnTo>
                    <a:pt x="2144" y="2040"/>
                  </a:lnTo>
                  <a:lnTo>
                    <a:pt x="2181" y="2022"/>
                  </a:lnTo>
                  <a:lnTo>
                    <a:pt x="2216" y="2001"/>
                  </a:lnTo>
                  <a:lnTo>
                    <a:pt x="2247" y="1977"/>
                  </a:lnTo>
                  <a:lnTo>
                    <a:pt x="2274" y="1950"/>
                  </a:lnTo>
                  <a:lnTo>
                    <a:pt x="2296" y="1918"/>
                  </a:lnTo>
                  <a:lnTo>
                    <a:pt x="2312" y="1882"/>
                  </a:lnTo>
                  <a:lnTo>
                    <a:pt x="2325" y="1834"/>
                  </a:lnTo>
                  <a:lnTo>
                    <a:pt x="2329" y="1783"/>
                  </a:lnTo>
                  <a:lnTo>
                    <a:pt x="2327" y="1733"/>
                  </a:lnTo>
                  <a:lnTo>
                    <a:pt x="2322" y="1684"/>
                  </a:lnTo>
                  <a:lnTo>
                    <a:pt x="2309" y="1586"/>
                  </a:lnTo>
                  <a:lnTo>
                    <a:pt x="2293" y="1486"/>
                  </a:lnTo>
                  <a:lnTo>
                    <a:pt x="2264" y="1336"/>
                  </a:lnTo>
                  <a:lnTo>
                    <a:pt x="2229" y="1186"/>
                  </a:lnTo>
                  <a:lnTo>
                    <a:pt x="2199" y="1076"/>
                  </a:lnTo>
                  <a:lnTo>
                    <a:pt x="2167" y="965"/>
                  </a:lnTo>
                  <a:lnTo>
                    <a:pt x="2128" y="856"/>
                  </a:lnTo>
                  <a:lnTo>
                    <a:pt x="2085" y="750"/>
                  </a:lnTo>
                  <a:lnTo>
                    <a:pt x="2037" y="644"/>
                  </a:lnTo>
                  <a:lnTo>
                    <a:pt x="1982" y="543"/>
                  </a:lnTo>
                  <a:lnTo>
                    <a:pt x="1945" y="482"/>
                  </a:lnTo>
                  <a:lnTo>
                    <a:pt x="1905" y="422"/>
                  </a:lnTo>
                  <a:lnTo>
                    <a:pt x="1860" y="364"/>
                  </a:lnTo>
                  <a:lnTo>
                    <a:pt x="1814" y="308"/>
                  </a:lnTo>
                  <a:lnTo>
                    <a:pt x="1764" y="255"/>
                  </a:lnTo>
                  <a:lnTo>
                    <a:pt x="1710" y="207"/>
                  </a:lnTo>
                  <a:lnTo>
                    <a:pt x="1653" y="162"/>
                  </a:lnTo>
                  <a:lnTo>
                    <a:pt x="1591" y="123"/>
                  </a:lnTo>
                  <a:lnTo>
                    <a:pt x="1527" y="91"/>
                  </a:lnTo>
                  <a:lnTo>
                    <a:pt x="1458" y="66"/>
                  </a:lnTo>
                  <a:lnTo>
                    <a:pt x="1386" y="45"/>
                  </a:lnTo>
                  <a:lnTo>
                    <a:pt x="1312" y="34"/>
                  </a:lnTo>
                  <a:lnTo>
                    <a:pt x="1238" y="27"/>
                  </a:lnTo>
                  <a:close/>
                  <a:moveTo>
                    <a:pt x="1209" y="0"/>
                  </a:moveTo>
                  <a:lnTo>
                    <a:pt x="1285" y="1"/>
                  </a:lnTo>
                  <a:lnTo>
                    <a:pt x="1360" y="11"/>
                  </a:lnTo>
                  <a:lnTo>
                    <a:pt x="1437" y="29"/>
                  </a:lnTo>
                  <a:lnTo>
                    <a:pt x="1511" y="54"/>
                  </a:lnTo>
                  <a:lnTo>
                    <a:pt x="1580" y="86"/>
                  </a:lnTo>
                  <a:lnTo>
                    <a:pt x="1645" y="123"/>
                  </a:lnTo>
                  <a:lnTo>
                    <a:pt x="1708" y="168"/>
                  </a:lnTo>
                  <a:lnTo>
                    <a:pt x="1766" y="218"/>
                  </a:lnTo>
                  <a:lnTo>
                    <a:pt x="1819" y="271"/>
                  </a:lnTo>
                  <a:lnTo>
                    <a:pt x="1870" y="329"/>
                  </a:lnTo>
                  <a:lnTo>
                    <a:pt x="1918" y="391"/>
                  </a:lnTo>
                  <a:lnTo>
                    <a:pt x="1961" y="455"/>
                  </a:lnTo>
                  <a:lnTo>
                    <a:pt x="2003" y="521"/>
                  </a:lnTo>
                  <a:lnTo>
                    <a:pt x="2040" y="590"/>
                  </a:lnTo>
                  <a:lnTo>
                    <a:pt x="2075" y="660"/>
                  </a:lnTo>
                  <a:lnTo>
                    <a:pt x="2107" y="731"/>
                  </a:lnTo>
                  <a:lnTo>
                    <a:pt x="2138" y="803"/>
                  </a:lnTo>
                  <a:lnTo>
                    <a:pt x="2165" y="874"/>
                  </a:lnTo>
                  <a:lnTo>
                    <a:pt x="2189" y="944"/>
                  </a:lnTo>
                  <a:lnTo>
                    <a:pt x="2237" y="1101"/>
                  </a:lnTo>
                  <a:lnTo>
                    <a:pt x="2276" y="1260"/>
                  </a:lnTo>
                  <a:lnTo>
                    <a:pt x="2309" y="1419"/>
                  </a:lnTo>
                  <a:lnTo>
                    <a:pt x="2337" y="1579"/>
                  </a:lnTo>
                  <a:lnTo>
                    <a:pt x="2343" y="1619"/>
                  </a:lnTo>
                  <a:lnTo>
                    <a:pt x="2349" y="1661"/>
                  </a:lnTo>
                  <a:lnTo>
                    <a:pt x="2354" y="1704"/>
                  </a:lnTo>
                  <a:lnTo>
                    <a:pt x="2357" y="1748"/>
                  </a:lnTo>
                  <a:lnTo>
                    <a:pt x="2357" y="1791"/>
                  </a:lnTo>
                  <a:lnTo>
                    <a:pt x="2354" y="1834"/>
                  </a:lnTo>
                  <a:lnTo>
                    <a:pt x="2345" y="1876"/>
                  </a:lnTo>
                  <a:lnTo>
                    <a:pt x="2330" y="1914"/>
                  </a:lnTo>
                  <a:lnTo>
                    <a:pt x="2308" y="1950"/>
                  </a:lnTo>
                  <a:lnTo>
                    <a:pt x="2274" y="1987"/>
                  </a:lnTo>
                  <a:lnTo>
                    <a:pt x="2236" y="2019"/>
                  </a:lnTo>
                  <a:lnTo>
                    <a:pt x="2192" y="2046"/>
                  </a:lnTo>
                  <a:lnTo>
                    <a:pt x="2147" y="2068"/>
                  </a:lnTo>
                  <a:lnTo>
                    <a:pt x="2099" y="2088"/>
                  </a:lnTo>
                  <a:lnTo>
                    <a:pt x="2053" y="2107"/>
                  </a:lnTo>
                  <a:lnTo>
                    <a:pt x="2017" y="2118"/>
                  </a:lnTo>
                  <a:lnTo>
                    <a:pt x="2027" y="2153"/>
                  </a:lnTo>
                  <a:lnTo>
                    <a:pt x="2032" y="2203"/>
                  </a:lnTo>
                  <a:lnTo>
                    <a:pt x="2029" y="2253"/>
                  </a:lnTo>
                  <a:lnTo>
                    <a:pt x="2027" y="2258"/>
                  </a:lnTo>
                  <a:lnTo>
                    <a:pt x="2024" y="2259"/>
                  </a:lnTo>
                  <a:lnTo>
                    <a:pt x="2021" y="2262"/>
                  </a:lnTo>
                  <a:lnTo>
                    <a:pt x="2013" y="2262"/>
                  </a:lnTo>
                  <a:lnTo>
                    <a:pt x="2008" y="2261"/>
                  </a:lnTo>
                  <a:lnTo>
                    <a:pt x="1982" y="2246"/>
                  </a:lnTo>
                  <a:lnTo>
                    <a:pt x="1961" y="2227"/>
                  </a:lnTo>
                  <a:lnTo>
                    <a:pt x="1944" y="2203"/>
                  </a:lnTo>
                  <a:lnTo>
                    <a:pt x="1932" y="2184"/>
                  </a:lnTo>
                  <a:lnTo>
                    <a:pt x="1920" y="2165"/>
                  </a:lnTo>
                  <a:lnTo>
                    <a:pt x="1904" y="2149"/>
                  </a:lnTo>
                  <a:lnTo>
                    <a:pt x="1886" y="2136"/>
                  </a:lnTo>
                  <a:lnTo>
                    <a:pt x="1857" y="2126"/>
                  </a:lnTo>
                  <a:lnTo>
                    <a:pt x="1825" y="2123"/>
                  </a:lnTo>
                  <a:lnTo>
                    <a:pt x="1795" y="2125"/>
                  </a:lnTo>
                  <a:lnTo>
                    <a:pt x="1764" y="2129"/>
                  </a:lnTo>
                  <a:lnTo>
                    <a:pt x="1697" y="2145"/>
                  </a:lnTo>
                  <a:lnTo>
                    <a:pt x="1631" y="2163"/>
                  </a:lnTo>
                  <a:lnTo>
                    <a:pt x="1483" y="2203"/>
                  </a:lnTo>
                  <a:lnTo>
                    <a:pt x="1336" y="2245"/>
                  </a:lnTo>
                  <a:lnTo>
                    <a:pt x="1259" y="2266"/>
                  </a:lnTo>
                  <a:lnTo>
                    <a:pt x="1182" y="2283"/>
                  </a:lnTo>
                  <a:lnTo>
                    <a:pt x="1103" y="2296"/>
                  </a:lnTo>
                  <a:lnTo>
                    <a:pt x="1046" y="2303"/>
                  </a:lnTo>
                  <a:lnTo>
                    <a:pt x="1052" y="2320"/>
                  </a:lnTo>
                  <a:lnTo>
                    <a:pt x="1063" y="2359"/>
                  </a:lnTo>
                  <a:lnTo>
                    <a:pt x="1067" y="2399"/>
                  </a:lnTo>
                  <a:lnTo>
                    <a:pt x="1065" y="2412"/>
                  </a:lnTo>
                  <a:lnTo>
                    <a:pt x="1063" y="2428"/>
                  </a:lnTo>
                  <a:lnTo>
                    <a:pt x="1059" y="2440"/>
                  </a:lnTo>
                  <a:lnTo>
                    <a:pt x="1051" y="2453"/>
                  </a:lnTo>
                  <a:lnTo>
                    <a:pt x="1039" y="2461"/>
                  </a:lnTo>
                  <a:lnTo>
                    <a:pt x="1020" y="2466"/>
                  </a:lnTo>
                  <a:lnTo>
                    <a:pt x="1001" y="2463"/>
                  </a:lnTo>
                  <a:lnTo>
                    <a:pt x="982" y="2455"/>
                  </a:lnTo>
                  <a:lnTo>
                    <a:pt x="966" y="2444"/>
                  </a:lnTo>
                  <a:lnTo>
                    <a:pt x="935" y="2416"/>
                  </a:lnTo>
                  <a:lnTo>
                    <a:pt x="906" y="2386"/>
                  </a:lnTo>
                  <a:lnTo>
                    <a:pt x="876" y="2357"/>
                  </a:lnTo>
                  <a:lnTo>
                    <a:pt x="863" y="2346"/>
                  </a:lnTo>
                  <a:lnTo>
                    <a:pt x="852" y="2338"/>
                  </a:lnTo>
                  <a:lnTo>
                    <a:pt x="837" y="2333"/>
                  </a:lnTo>
                  <a:lnTo>
                    <a:pt x="821" y="2333"/>
                  </a:lnTo>
                  <a:lnTo>
                    <a:pt x="786" y="2339"/>
                  </a:lnTo>
                  <a:lnTo>
                    <a:pt x="751" y="2347"/>
                  </a:lnTo>
                  <a:lnTo>
                    <a:pt x="717" y="2357"/>
                  </a:lnTo>
                  <a:lnTo>
                    <a:pt x="682" y="2365"/>
                  </a:lnTo>
                  <a:lnTo>
                    <a:pt x="645" y="2372"/>
                  </a:lnTo>
                  <a:lnTo>
                    <a:pt x="610" y="2373"/>
                  </a:lnTo>
                  <a:lnTo>
                    <a:pt x="574" y="2372"/>
                  </a:lnTo>
                  <a:lnTo>
                    <a:pt x="539" y="2362"/>
                  </a:lnTo>
                  <a:lnTo>
                    <a:pt x="505" y="2346"/>
                  </a:lnTo>
                  <a:lnTo>
                    <a:pt x="470" y="2320"/>
                  </a:lnTo>
                  <a:lnTo>
                    <a:pt x="440" y="2290"/>
                  </a:lnTo>
                  <a:lnTo>
                    <a:pt x="416" y="2254"/>
                  </a:lnTo>
                  <a:lnTo>
                    <a:pt x="393" y="2216"/>
                  </a:lnTo>
                  <a:lnTo>
                    <a:pt x="375" y="2174"/>
                  </a:lnTo>
                  <a:lnTo>
                    <a:pt x="359" y="2134"/>
                  </a:lnTo>
                  <a:lnTo>
                    <a:pt x="347" y="2092"/>
                  </a:lnTo>
                  <a:lnTo>
                    <a:pt x="316" y="1980"/>
                  </a:lnTo>
                  <a:lnTo>
                    <a:pt x="292" y="1868"/>
                  </a:lnTo>
                  <a:lnTo>
                    <a:pt x="270" y="1753"/>
                  </a:lnTo>
                  <a:lnTo>
                    <a:pt x="250" y="1639"/>
                  </a:lnTo>
                  <a:lnTo>
                    <a:pt x="225" y="1469"/>
                  </a:lnTo>
                  <a:lnTo>
                    <a:pt x="215" y="1384"/>
                  </a:lnTo>
                  <a:lnTo>
                    <a:pt x="215" y="1259"/>
                  </a:lnTo>
                  <a:lnTo>
                    <a:pt x="212" y="1217"/>
                  </a:lnTo>
                  <a:lnTo>
                    <a:pt x="204" y="1177"/>
                  </a:lnTo>
                  <a:lnTo>
                    <a:pt x="193" y="1146"/>
                  </a:lnTo>
                  <a:lnTo>
                    <a:pt x="177" y="1122"/>
                  </a:lnTo>
                  <a:lnTo>
                    <a:pt x="157" y="1101"/>
                  </a:lnTo>
                  <a:lnTo>
                    <a:pt x="135" y="1082"/>
                  </a:lnTo>
                  <a:lnTo>
                    <a:pt x="111" y="1065"/>
                  </a:lnTo>
                  <a:lnTo>
                    <a:pt x="87" y="1045"/>
                  </a:lnTo>
                  <a:lnTo>
                    <a:pt x="58" y="1018"/>
                  </a:lnTo>
                  <a:lnTo>
                    <a:pt x="35" y="984"/>
                  </a:lnTo>
                  <a:lnTo>
                    <a:pt x="18" y="948"/>
                  </a:lnTo>
                  <a:lnTo>
                    <a:pt x="5" y="909"/>
                  </a:lnTo>
                  <a:lnTo>
                    <a:pt x="0" y="869"/>
                  </a:lnTo>
                  <a:lnTo>
                    <a:pt x="3" y="859"/>
                  </a:lnTo>
                  <a:lnTo>
                    <a:pt x="7" y="856"/>
                  </a:lnTo>
                  <a:lnTo>
                    <a:pt x="10" y="854"/>
                  </a:lnTo>
                  <a:lnTo>
                    <a:pt x="39" y="851"/>
                  </a:lnTo>
                  <a:lnTo>
                    <a:pt x="68" y="854"/>
                  </a:lnTo>
                  <a:lnTo>
                    <a:pt x="96" y="863"/>
                  </a:lnTo>
                  <a:lnTo>
                    <a:pt x="122" y="875"/>
                  </a:lnTo>
                  <a:lnTo>
                    <a:pt x="148" y="891"/>
                  </a:lnTo>
                  <a:lnTo>
                    <a:pt x="172" y="907"/>
                  </a:lnTo>
                  <a:lnTo>
                    <a:pt x="221" y="948"/>
                  </a:lnTo>
                  <a:lnTo>
                    <a:pt x="270" y="989"/>
                  </a:lnTo>
                  <a:lnTo>
                    <a:pt x="308" y="1023"/>
                  </a:lnTo>
                  <a:lnTo>
                    <a:pt x="313" y="1015"/>
                  </a:lnTo>
                  <a:lnTo>
                    <a:pt x="316" y="1008"/>
                  </a:lnTo>
                  <a:lnTo>
                    <a:pt x="334" y="975"/>
                  </a:lnTo>
                  <a:lnTo>
                    <a:pt x="347" y="941"/>
                  </a:lnTo>
                  <a:lnTo>
                    <a:pt x="385" y="842"/>
                  </a:lnTo>
                  <a:lnTo>
                    <a:pt x="420" y="741"/>
                  </a:lnTo>
                  <a:lnTo>
                    <a:pt x="465" y="606"/>
                  </a:lnTo>
                  <a:lnTo>
                    <a:pt x="515" y="473"/>
                  </a:lnTo>
                  <a:lnTo>
                    <a:pt x="545" y="405"/>
                  </a:lnTo>
                  <a:lnTo>
                    <a:pt x="582" y="343"/>
                  </a:lnTo>
                  <a:lnTo>
                    <a:pt x="626" y="282"/>
                  </a:lnTo>
                  <a:lnTo>
                    <a:pt x="674" y="228"/>
                  </a:lnTo>
                  <a:lnTo>
                    <a:pt x="730" y="176"/>
                  </a:lnTo>
                  <a:lnTo>
                    <a:pt x="789" y="130"/>
                  </a:lnTo>
                  <a:lnTo>
                    <a:pt x="853" y="91"/>
                  </a:lnTo>
                  <a:lnTo>
                    <a:pt x="919" y="59"/>
                  </a:lnTo>
                  <a:lnTo>
                    <a:pt x="990" y="34"/>
                  </a:lnTo>
                  <a:lnTo>
                    <a:pt x="1060" y="16"/>
                  </a:lnTo>
                  <a:lnTo>
                    <a:pt x="1134" y="5"/>
                  </a:lnTo>
                  <a:lnTo>
                    <a:pt x="12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6" name="Freeform 1124"/>
            <p:cNvSpPr>
              <a:spLocks noEditPoints="1"/>
            </p:cNvSpPr>
            <p:nvPr/>
          </p:nvSpPr>
          <p:spPr bwMode="auto">
            <a:xfrm>
              <a:off x="3477" y="2410"/>
              <a:ext cx="477" cy="323"/>
            </a:xfrm>
            <a:custGeom>
              <a:avLst/>
              <a:gdLst/>
              <a:ahLst/>
              <a:cxnLst>
                <a:cxn ang="0">
                  <a:pos x="193" y="31"/>
                </a:cxn>
                <a:cxn ang="0">
                  <a:pos x="101" y="44"/>
                </a:cxn>
                <a:cxn ang="0">
                  <a:pos x="56" y="56"/>
                </a:cxn>
                <a:cxn ang="0">
                  <a:pos x="47" y="66"/>
                </a:cxn>
                <a:cxn ang="0">
                  <a:pos x="48" y="82"/>
                </a:cxn>
                <a:cxn ang="0">
                  <a:pos x="31" y="132"/>
                </a:cxn>
                <a:cxn ang="0">
                  <a:pos x="45" y="177"/>
                </a:cxn>
                <a:cxn ang="0">
                  <a:pos x="79" y="217"/>
                </a:cxn>
                <a:cxn ang="0">
                  <a:pos x="121" y="247"/>
                </a:cxn>
                <a:cxn ang="0">
                  <a:pos x="198" y="282"/>
                </a:cxn>
                <a:cxn ang="0">
                  <a:pos x="281" y="295"/>
                </a:cxn>
                <a:cxn ang="0">
                  <a:pos x="355" y="279"/>
                </a:cxn>
                <a:cxn ang="0">
                  <a:pos x="404" y="239"/>
                </a:cxn>
                <a:cxn ang="0">
                  <a:pos x="435" y="183"/>
                </a:cxn>
                <a:cxn ang="0">
                  <a:pos x="446" y="116"/>
                </a:cxn>
                <a:cxn ang="0">
                  <a:pos x="436" y="77"/>
                </a:cxn>
                <a:cxn ang="0">
                  <a:pos x="408" y="52"/>
                </a:cxn>
                <a:cxn ang="0">
                  <a:pos x="368" y="37"/>
                </a:cxn>
                <a:cxn ang="0">
                  <a:pos x="321" y="29"/>
                </a:cxn>
                <a:cxn ang="0">
                  <a:pos x="262" y="27"/>
                </a:cxn>
                <a:cxn ang="0">
                  <a:pos x="300" y="0"/>
                </a:cxn>
                <a:cxn ang="0">
                  <a:pos x="385" y="13"/>
                </a:cxn>
                <a:cxn ang="0">
                  <a:pos x="435" y="34"/>
                </a:cxn>
                <a:cxn ang="0">
                  <a:pos x="467" y="71"/>
                </a:cxn>
                <a:cxn ang="0">
                  <a:pos x="477" y="117"/>
                </a:cxn>
                <a:cxn ang="0">
                  <a:pos x="470" y="165"/>
                </a:cxn>
                <a:cxn ang="0">
                  <a:pos x="454" y="214"/>
                </a:cxn>
                <a:cxn ang="0">
                  <a:pos x="425" y="260"/>
                </a:cxn>
                <a:cxn ang="0">
                  <a:pos x="379" y="298"/>
                </a:cxn>
                <a:cxn ang="0">
                  <a:pos x="316" y="319"/>
                </a:cxn>
                <a:cxn ang="0">
                  <a:pos x="249" y="321"/>
                </a:cxn>
                <a:cxn ang="0">
                  <a:pos x="190" y="310"/>
                </a:cxn>
                <a:cxn ang="0">
                  <a:pos x="133" y="286"/>
                </a:cxn>
                <a:cxn ang="0">
                  <a:pos x="76" y="250"/>
                </a:cxn>
                <a:cxn ang="0">
                  <a:pos x="29" y="205"/>
                </a:cxn>
                <a:cxn ang="0">
                  <a:pos x="4" y="154"/>
                </a:cxn>
                <a:cxn ang="0">
                  <a:pos x="7" y="98"/>
                </a:cxn>
                <a:cxn ang="0">
                  <a:pos x="20" y="64"/>
                </a:cxn>
                <a:cxn ang="0">
                  <a:pos x="15" y="53"/>
                </a:cxn>
                <a:cxn ang="0">
                  <a:pos x="18" y="45"/>
                </a:cxn>
                <a:cxn ang="0">
                  <a:pos x="50" y="29"/>
                </a:cxn>
                <a:cxn ang="0">
                  <a:pos x="111" y="13"/>
                </a:cxn>
                <a:cxn ang="0">
                  <a:pos x="250" y="0"/>
                </a:cxn>
              </a:cxnLst>
              <a:rect l="0" t="0" r="r" b="b"/>
              <a:pathLst>
                <a:path w="477" h="323">
                  <a:moveTo>
                    <a:pt x="262" y="27"/>
                  </a:moveTo>
                  <a:lnTo>
                    <a:pt x="193" y="31"/>
                  </a:lnTo>
                  <a:lnTo>
                    <a:pt x="124" y="40"/>
                  </a:lnTo>
                  <a:lnTo>
                    <a:pt x="101" y="44"/>
                  </a:lnTo>
                  <a:lnTo>
                    <a:pt x="79" y="48"/>
                  </a:lnTo>
                  <a:lnTo>
                    <a:pt x="56" y="56"/>
                  </a:lnTo>
                  <a:lnTo>
                    <a:pt x="40" y="64"/>
                  </a:lnTo>
                  <a:lnTo>
                    <a:pt x="47" y="66"/>
                  </a:lnTo>
                  <a:lnTo>
                    <a:pt x="50" y="74"/>
                  </a:lnTo>
                  <a:lnTo>
                    <a:pt x="48" y="82"/>
                  </a:lnTo>
                  <a:lnTo>
                    <a:pt x="36" y="106"/>
                  </a:lnTo>
                  <a:lnTo>
                    <a:pt x="31" y="132"/>
                  </a:lnTo>
                  <a:lnTo>
                    <a:pt x="36" y="154"/>
                  </a:lnTo>
                  <a:lnTo>
                    <a:pt x="45" y="177"/>
                  </a:lnTo>
                  <a:lnTo>
                    <a:pt x="60" y="197"/>
                  </a:lnTo>
                  <a:lnTo>
                    <a:pt x="79" y="217"/>
                  </a:lnTo>
                  <a:lnTo>
                    <a:pt x="100" y="234"/>
                  </a:lnTo>
                  <a:lnTo>
                    <a:pt x="121" y="247"/>
                  </a:lnTo>
                  <a:lnTo>
                    <a:pt x="157" y="266"/>
                  </a:lnTo>
                  <a:lnTo>
                    <a:pt x="198" y="282"/>
                  </a:lnTo>
                  <a:lnTo>
                    <a:pt x="238" y="292"/>
                  </a:lnTo>
                  <a:lnTo>
                    <a:pt x="281" y="295"/>
                  </a:lnTo>
                  <a:lnTo>
                    <a:pt x="323" y="290"/>
                  </a:lnTo>
                  <a:lnTo>
                    <a:pt x="355" y="279"/>
                  </a:lnTo>
                  <a:lnTo>
                    <a:pt x="382" y="262"/>
                  </a:lnTo>
                  <a:lnTo>
                    <a:pt x="404" y="239"/>
                  </a:lnTo>
                  <a:lnTo>
                    <a:pt x="422" y="214"/>
                  </a:lnTo>
                  <a:lnTo>
                    <a:pt x="435" y="183"/>
                  </a:lnTo>
                  <a:lnTo>
                    <a:pt x="443" y="149"/>
                  </a:lnTo>
                  <a:lnTo>
                    <a:pt x="446" y="116"/>
                  </a:lnTo>
                  <a:lnTo>
                    <a:pt x="445" y="95"/>
                  </a:lnTo>
                  <a:lnTo>
                    <a:pt x="436" y="77"/>
                  </a:lnTo>
                  <a:lnTo>
                    <a:pt x="424" y="63"/>
                  </a:lnTo>
                  <a:lnTo>
                    <a:pt x="408" y="52"/>
                  </a:lnTo>
                  <a:lnTo>
                    <a:pt x="388" y="44"/>
                  </a:lnTo>
                  <a:lnTo>
                    <a:pt x="368" y="37"/>
                  </a:lnTo>
                  <a:lnTo>
                    <a:pt x="345" y="32"/>
                  </a:lnTo>
                  <a:lnTo>
                    <a:pt x="321" y="29"/>
                  </a:lnTo>
                  <a:lnTo>
                    <a:pt x="300" y="27"/>
                  </a:lnTo>
                  <a:lnTo>
                    <a:pt x="262" y="27"/>
                  </a:lnTo>
                  <a:close/>
                  <a:moveTo>
                    <a:pt x="250" y="0"/>
                  </a:moveTo>
                  <a:lnTo>
                    <a:pt x="300" y="0"/>
                  </a:lnTo>
                  <a:lnTo>
                    <a:pt x="358" y="7"/>
                  </a:lnTo>
                  <a:lnTo>
                    <a:pt x="385" y="13"/>
                  </a:lnTo>
                  <a:lnTo>
                    <a:pt x="411" y="21"/>
                  </a:lnTo>
                  <a:lnTo>
                    <a:pt x="435" y="34"/>
                  </a:lnTo>
                  <a:lnTo>
                    <a:pt x="454" y="50"/>
                  </a:lnTo>
                  <a:lnTo>
                    <a:pt x="467" y="71"/>
                  </a:lnTo>
                  <a:lnTo>
                    <a:pt x="473" y="93"/>
                  </a:lnTo>
                  <a:lnTo>
                    <a:pt x="477" y="117"/>
                  </a:lnTo>
                  <a:lnTo>
                    <a:pt x="475" y="141"/>
                  </a:lnTo>
                  <a:lnTo>
                    <a:pt x="470" y="165"/>
                  </a:lnTo>
                  <a:lnTo>
                    <a:pt x="464" y="188"/>
                  </a:lnTo>
                  <a:lnTo>
                    <a:pt x="454" y="214"/>
                  </a:lnTo>
                  <a:lnTo>
                    <a:pt x="441" y="239"/>
                  </a:lnTo>
                  <a:lnTo>
                    <a:pt x="425" y="260"/>
                  </a:lnTo>
                  <a:lnTo>
                    <a:pt x="406" y="279"/>
                  </a:lnTo>
                  <a:lnTo>
                    <a:pt x="379" y="298"/>
                  </a:lnTo>
                  <a:lnTo>
                    <a:pt x="348" y="311"/>
                  </a:lnTo>
                  <a:lnTo>
                    <a:pt x="316" y="319"/>
                  </a:lnTo>
                  <a:lnTo>
                    <a:pt x="283" y="323"/>
                  </a:lnTo>
                  <a:lnTo>
                    <a:pt x="249" y="321"/>
                  </a:lnTo>
                  <a:lnTo>
                    <a:pt x="215" y="316"/>
                  </a:lnTo>
                  <a:lnTo>
                    <a:pt x="190" y="310"/>
                  </a:lnTo>
                  <a:lnTo>
                    <a:pt x="162" y="298"/>
                  </a:lnTo>
                  <a:lnTo>
                    <a:pt x="133" y="286"/>
                  </a:lnTo>
                  <a:lnTo>
                    <a:pt x="105" y="270"/>
                  </a:lnTo>
                  <a:lnTo>
                    <a:pt x="76" y="250"/>
                  </a:lnTo>
                  <a:lnTo>
                    <a:pt x="52" y="230"/>
                  </a:lnTo>
                  <a:lnTo>
                    <a:pt x="29" y="205"/>
                  </a:lnTo>
                  <a:lnTo>
                    <a:pt x="13" y="181"/>
                  </a:lnTo>
                  <a:lnTo>
                    <a:pt x="4" y="154"/>
                  </a:lnTo>
                  <a:lnTo>
                    <a:pt x="0" y="127"/>
                  </a:lnTo>
                  <a:lnTo>
                    <a:pt x="7" y="98"/>
                  </a:lnTo>
                  <a:lnTo>
                    <a:pt x="23" y="68"/>
                  </a:lnTo>
                  <a:lnTo>
                    <a:pt x="20" y="64"/>
                  </a:lnTo>
                  <a:lnTo>
                    <a:pt x="16" y="58"/>
                  </a:lnTo>
                  <a:lnTo>
                    <a:pt x="15" y="53"/>
                  </a:lnTo>
                  <a:lnTo>
                    <a:pt x="16" y="48"/>
                  </a:lnTo>
                  <a:lnTo>
                    <a:pt x="18" y="45"/>
                  </a:lnTo>
                  <a:lnTo>
                    <a:pt x="21" y="42"/>
                  </a:lnTo>
                  <a:lnTo>
                    <a:pt x="50" y="29"/>
                  </a:lnTo>
                  <a:lnTo>
                    <a:pt x="81" y="19"/>
                  </a:lnTo>
                  <a:lnTo>
                    <a:pt x="111" y="13"/>
                  </a:lnTo>
                  <a:lnTo>
                    <a:pt x="182" y="3"/>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7" name="Freeform 1125"/>
            <p:cNvSpPr>
              <a:spLocks/>
            </p:cNvSpPr>
            <p:nvPr/>
          </p:nvSpPr>
          <p:spPr bwMode="auto">
            <a:xfrm>
              <a:off x="3638" y="2151"/>
              <a:ext cx="64" cy="70"/>
            </a:xfrm>
            <a:custGeom>
              <a:avLst/>
              <a:gdLst/>
              <a:ahLst/>
              <a:cxnLst>
                <a:cxn ang="0">
                  <a:pos x="38" y="0"/>
                </a:cxn>
                <a:cxn ang="0">
                  <a:pos x="54" y="0"/>
                </a:cxn>
                <a:cxn ang="0">
                  <a:pos x="61" y="3"/>
                </a:cxn>
                <a:cxn ang="0">
                  <a:pos x="64" y="11"/>
                </a:cxn>
                <a:cxn ang="0">
                  <a:pos x="64" y="20"/>
                </a:cxn>
                <a:cxn ang="0">
                  <a:pos x="61" y="25"/>
                </a:cxn>
                <a:cxn ang="0">
                  <a:pos x="59" y="30"/>
                </a:cxn>
                <a:cxn ang="0">
                  <a:pos x="56" y="35"/>
                </a:cxn>
                <a:cxn ang="0">
                  <a:pos x="40" y="51"/>
                </a:cxn>
                <a:cxn ang="0">
                  <a:pos x="24" y="65"/>
                </a:cxn>
                <a:cxn ang="0">
                  <a:pos x="19" y="68"/>
                </a:cxn>
                <a:cxn ang="0">
                  <a:pos x="14" y="70"/>
                </a:cxn>
                <a:cxn ang="0">
                  <a:pos x="11" y="68"/>
                </a:cxn>
                <a:cxn ang="0">
                  <a:pos x="6" y="67"/>
                </a:cxn>
                <a:cxn ang="0">
                  <a:pos x="3" y="64"/>
                </a:cxn>
                <a:cxn ang="0">
                  <a:pos x="1" y="59"/>
                </a:cxn>
                <a:cxn ang="0">
                  <a:pos x="0" y="56"/>
                </a:cxn>
                <a:cxn ang="0">
                  <a:pos x="1" y="51"/>
                </a:cxn>
                <a:cxn ang="0">
                  <a:pos x="4" y="46"/>
                </a:cxn>
                <a:cxn ang="0">
                  <a:pos x="11" y="38"/>
                </a:cxn>
                <a:cxn ang="0">
                  <a:pos x="19" y="32"/>
                </a:cxn>
                <a:cxn ang="0">
                  <a:pos x="30" y="20"/>
                </a:cxn>
                <a:cxn ang="0">
                  <a:pos x="29" y="12"/>
                </a:cxn>
                <a:cxn ang="0">
                  <a:pos x="30" y="4"/>
                </a:cxn>
                <a:cxn ang="0">
                  <a:pos x="38" y="0"/>
                </a:cxn>
              </a:cxnLst>
              <a:rect l="0" t="0" r="r" b="b"/>
              <a:pathLst>
                <a:path w="64" h="70">
                  <a:moveTo>
                    <a:pt x="38" y="0"/>
                  </a:moveTo>
                  <a:lnTo>
                    <a:pt x="54" y="0"/>
                  </a:lnTo>
                  <a:lnTo>
                    <a:pt x="61" y="3"/>
                  </a:lnTo>
                  <a:lnTo>
                    <a:pt x="64" y="11"/>
                  </a:lnTo>
                  <a:lnTo>
                    <a:pt x="64" y="20"/>
                  </a:lnTo>
                  <a:lnTo>
                    <a:pt x="61" y="25"/>
                  </a:lnTo>
                  <a:lnTo>
                    <a:pt x="59" y="30"/>
                  </a:lnTo>
                  <a:lnTo>
                    <a:pt x="56" y="35"/>
                  </a:lnTo>
                  <a:lnTo>
                    <a:pt x="40" y="51"/>
                  </a:lnTo>
                  <a:lnTo>
                    <a:pt x="24" y="65"/>
                  </a:lnTo>
                  <a:lnTo>
                    <a:pt x="19" y="68"/>
                  </a:lnTo>
                  <a:lnTo>
                    <a:pt x="14" y="70"/>
                  </a:lnTo>
                  <a:lnTo>
                    <a:pt x="11" y="68"/>
                  </a:lnTo>
                  <a:lnTo>
                    <a:pt x="6" y="67"/>
                  </a:lnTo>
                  <a:lnTo>
                    <a:pt x="3" y="64"/>
                  </a:lnTo>
                  <a:lnTo>
                    <a:pt x="1" y="59"/>
                  </a:lnTo>
                  <a:lnTo>
                    <a:pt x="0" y="56"/>
                  </a:lnTo>
                  <a:lnTo>
                    <a:pt x="1" y="51"/>
                  </a:lnTo>
                  <a:lnTo>
                    <a:pt x="4" y="46"/>
                  </a:lnTo>
                  <a:lnTo>
                    <a:pt x="11" y="38"/>
                  </a:lnTo>
                  <a:lnTo>
                    <a:pt x="19" y="32"/>
                  </a:lnTo>
                  <a:lnTo>
                    <a:pt x="30" y="20"/>
                  </a:lnTo>
                  <a:lnTo>
                    <a:pt x="29" y="12"/>
                  </a:lnTo>
                  <a:lnTo>
                    <a:pt x="30" y="4"/>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8" name="Freeform 1126"/>
            <p:cNvSpPr>
              <a:spLocks/>
            </p:cNvSpPr>
            <p:nvPr/>
          </p:nvSpPr>
          <p:spPr bwMode="auto">
            <a:xfrm>
              <a:off x="3798" y="2130"/>
              <a:ext cx="79" cy="70"/>
            </a:xfrm>
            <a:custGeom>
              <a:avLst/>
              <a:gdLst/>
              <a:ahLst/>
              <a:cxnLst>
                <a:cxn ang="0">
                  <a:pos x="11" y="0"/>
                </a:cxn>
                <a:cxn ang="0">
                  <a:pos x="16" y="0"/>
                </a:cxn>
                <a:cxn ang="0">
                  <a:pos x="21" y="1"/>
                </a:cxn>
                <a:cxn ang="0">
                  <a:pos x="40" y="14"/>
                </a:cxn>
                <a:cxn ang="0">
                  <a:pos x="58" y="29"/>
                </a:cxn>
                <a:cxn ang="0">
                  <a:pos x="74" y="46"/>
                </a:cxn>
                <a:cxn ang="0">
                  <a:pos x="77" y="51"/>
                </a:cxn>
                <a:cxn ang="0">
                  <a:pos x="79" y="56"/>
                </a:cxn>
                <a:cxn ang="0">
                  <a:pos x="77" y="59"/>
                </a:cxn>
                <a:cxn ang="0">
                  <a:pos x="75" y="64"/>
                </a:cxn>
                <a:cxn ang="0">
                  <a:pos x="71" y="67"/>
                </a:cxn>
                <a:cxn ang="0">
                  <a:pos x="67" y="69"/>
                </a:cxn>
                <a:cxn ang="0">
                  <a:pos x="63" y="70"/>
                </a:cxn>
                <a:cxn ang="0">
                  <a:pos x="58" y="69"/>
                </a:cxn>
                <a:cxn ang="0">
                  <a:pos x="53" y="65"/>
                </a:cxn>
                <a:cxn ang="0">
                  <a:pos x="24" y="36"/>
                </a:cxn>
                <a:cxn ang="0">
                  <a:pos x="8" y="25"/>
                </a:cxn>
                <a:cxn ang="0">
                  <a:pos x="2" y="19"/>
                </a:cxn>
                <a:cxn ang="0">
                  <a:pos x="0" y="16"/>
                </a:cxn>
                <a:cxn ang="0">
                  <a:pos x="2" y="11"/>
                </a:cxn>
                <a:cxn ang="0">
                  <a:pos x="5" y="4"/>
                </a:cxn>
                <a:cxn ang="0">
                  <a:pos x="8" y="1"/>
                </a:cxn>
                <a:cxn ang="0">
                  <a:pos x="11" y="0"/>
                </a:cxn>
              </a:cxnLst>
              <a:rect l="0" t="0" r="r" b="b"/>
              <a:pathLst>
                <a:path w="79" h="70">
                  <a:moveTo>
                    <a:pt x="11" y="0"/>
                  </a:moveTo>
                  <a:lnTo>
                    <a:pt x="16" y="0"/>
                  </a:lnTo>
                  <a:lnTo>
                    <a:pt x="21" y="1"/>
                  </a:lnTo>
                  <a:lnTo>
                    <a:pt x="40" y="14"/>
                  </a:lnTo>
                  <a:lnTo>
                    <a:pt x="58" y="29"/>
                  </a:lnTo>
                  <a:lnTo>
                    <a:pt x="74" y="46"/>
                  </a:lnTo>
                  <a:lnTo>
                    <a:pt x="77" y="51"/>
                  </a:lnTo>
                  <a:lnTo>
                    <a:pt x="79" y="56"/>
                  </a:lnTo>
                  <a:lnTo>
                    <a:pt x="77" y="59"/>
                  </a:lnTo>
                  <a:lnTo>
                    <a:pt x="75" y="64"/>
                  </a:lnTo>
                  <a:lnTo>
                    <a:pt x="71" y="67"/>
                  </a:lnTo>
                  <a:lnTo>
                    <a:pt x="67" y="69"/>
                  </a:lnTo>
                  <a:lnTo>
                    <a:pt x="63" y="70"/>
                  </a:lnTo>
                  <a:lnTo>
                    <a:pt x="58" y="69"/>
                  </a:lnTo>
                  <a:lnTo>
                    <a:pt x="53" y="65"/>
                  </a:lnTo>
                  <a:lnTo>
                    <a:pt x="24" y="36"/>
                  </a:lnTo>
                  <a:lnTo>
                    <a:pt x="8" y="25"/>
                  </a:lnTo>
                  <a:lnTo>
                    <a:pt x="2" y="19"/>
                  </a:lnTo>
                  <a:lnTo>
                    <a:pt x="0" y="16"/>
                  </a:lnTo>
                  <a:lnTo>
                    <a:pt x="2" y="11"/>
                  </a:lnTo>
                  <a:lnTo>
                    <a:pt x="5" y="4"/>
                  </a:lnTo>
                  <a:lnTo>
                    <a:pt x="8"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9" name="Freeform 1127"/>
            <p:cNvSpPr>
              <a:spLocks/>
            </p:cNvSpPr>
            <p:nvPr/>
          </p:nvSpPr>
          <p:spPr bwMode="auto">
            <a:xfrm>
              <a:off x="4454" y="2434"/>
              <a:ext cx="266" cy="342"/>
            </a:xfrm>
            <a:custGeom>
              <a:avLst/>
              <a:gdLst/>
              <a:ahLst/>
              <a:cxnLst>
                <a:cxn ang="0">
                  <a:pos x="213" y="0"/>
                </a:cxn>
                <a:cxn ang="0">
                  <a:pos x="231" y="5"/>
                </a:cxn>
                <a:cxn ang="0">
                  <a:pos x="245" y="15"/>
                </a:cxn>
                <a:cxn ang="0">
                  <a:pos x="255" y="29"/>
                </a:cxn>
                <a:cxn ang="0">
                  <a:pos x="261" y="47"/>
                </a:cxn>
                <a:cxn ang="0">
                  <a:pos x="266" y="66"/>
                </a:cxn>
                <a:cxn ang="0">
                  <a:pos x="266" y="85"/>
                </a:cxn>
                <a:cxn ang="0">
                  <a:pos x="263" y="124"/>
                </a:cxn>
                <a:cxn ang="0">
                  <a:pos x="258" y="138"/>
                </a:cxn>
                <a:cxn ang="0">
                  <a:pos x="239" y="181"/>
                </a:cxn>
                <a:cxn ang="0">
                  <a:pos x="216" y="223"/>
                </a:cxn>
                <a:cxn ang="0">
                  <a:pos x="189" y="262"/>
                </a:cxn>
                <a:cxn ang="0">
                  <a:pos x="160" y="299"/>
                </a:cxn>
                <a:cxn ang="0">
                  <a:pos x="131" y="337"/>
                </a:cxn>
                <a:cxn ang="0">
                  <a:pos x="123" y="342"/>
                </a:cxn>
                <a:cxn ang="0">
                  <a:pos x="115" y="342"/>
                </a:cxn>
                <a:cxn ang="0">
                  <a:pos x="107" y="339"/>
                </a:cxn>
                <a:cxn ang="0">
                  <a:pos x="104" y="331"/>
                </a:cxn>
                <a:cxn ang="0">
                  <a:pos x="106" y="323"/>
                </a:cxn>
                <a:cxn ang="0">
                  <a:pos x="136" y="284"/>
                </a:cxn>
                <a:cxn ang="0">
                  <a:pos x="167" y="244"/>
                </a:cxn>
                <a:cxn ang="0">
                  <a:pos x="196" y="204"/>
                </a:cxn>
                <a:cxn ang="0">
                  <a:pos x="220" y="161"/>
                </a:cxn>
                <a:cxn ang="0">
                  <a:pos x="229" y="137"/>
                </a:cxn>
                <a:cxn ang="0">
                  <a:pos x="237" y="111"/>
                </a:cxn>
                <a:cxn ang="0">
                  <a:pos x="239" y="84"/>
                </a:cxn>
                <a:cxn ang="0">
                  <a:pos x="234" y="58"/>
                </a:cxn>
                <a:cxn ang="0">
                  <a:pos x="231" y="48"/>
                </a:cxn>
                <a:cxn ang="0">
                  <a:pos x="226" y="40"/>
                </a:cxn>
                <a:cxn ang="0">
                  <a:pos x="220" y="34"/>
                </a:cxn>
                <a:cxn ang="0">
                  <a:pos x="212" y="29"/>
                </a:cxn>
                <a:cxn ang="0">
                  <a:pos x="202" y="31"/>
                </a:cxn>
                <a:cxn ang="0">
                  <a:pos x="178" y="42"/>
                </a:cxn>
                <a:cxn ang="0">
                  <a:pos x="154" y="60"/>
                </a:cxn>
                <a:cxn ang="0">
                  <a:pos x="133" y="80"/>
                </a:cxn>
                <a:cxn ang="0">
                  <a:pos x="115" y="105"/>
                </a:cxn>
                <a:cxn ang="0">
                  <a:pos x="98" y="125"/>
                </a:cxn>
                <a:cxn ang="0">
                  <a:pos x="61" y="175"/>
                </a:cxn>
                <a:cxn ang="0">
                  <a:pos x="26" y="226"/>
                </a:cxn>
                <a:cxn ang="0">
                  <a:pos x="22" y="230"/>
                </a:cxn>
                <a:cxn ang="0">
                  <a:pos x="19" y="231"/>
                </a:cxn>
                <a:cxn ang="0">
                  <a:pos x="14" y="233"/>
                </a:cxn>
                <a:cxn ang="0">
                  <a:pos x="10" y="231"/>
                </a:cxn>
                <a:cxn ang="0">
                  <a:pos x="3" y="228"/>
                </a:cxn>
                <a:cxn ang="0">
                  <a:pos x="0" y="225"/>
                </a:cxn>
                <a:cxn ang="0">
                  <a:pos x="0" y="217"/>
                </a:cxn>
                <a:cxn ang="0">
                  <a:pos x="1" y="212"/>
                </a:cxn>
                <a:cxn ang="0">
                  <a:pos x="45" y="148"/>
                </a:cxn>
                <a:cxn ang="0">
                  <a:pos x="91" y="88"/>
                </a:cxn>
                <a:cxn ang="0">
                  <a:pos x="107" y="71"/>
                </a:cxn>
                <a:cxn ang="0">
                  <a:pos x="125" y="50"/>
                </a:cxn>
                <a:cxn ang="0">
                  <a:pos x="144" y="31"/>
                </a:cxn>
                <a:cxn ang="0">
                  <a:pos x="167" y="15"/>
                </a:cxn>
                <a:cxn ang="0">
                  <a:pos x="189" y="3"/>
                </a:cxn>
                <a:cxn ang="0">
                  <a:pos x="213" y="0"/>
                </a:cxn>
              </a:cxnLst>
              <a:rect l="0" t="0" r="r" b="b"/>
              <a:pathLst>
                <a:path w="266" h="342">
                  <a:moveTo>
                    <a:pt x="213" y="0"/>
                  </a:moveTo>
                  <a:lnTo>
                    <a:pt x="231" y="5"/>
                  </a:lnTo>
                  <a:lnTo>
                    <a:pt x="245" y="15"/>
                  </a:lnTo>
                  <a:lnTo>
                    <a:pt x="255" y="29"/>
                  </a:lnTo>
                  <a:lnTo>
                    <a:pt x="261" y="47"/>
                  </a:lnTo>
                  <a:lnTo>
                    <a:pt x="266" y="66"/>
                  </a:lnTo>
                  <a:lnTo>
                    <a:pt x="266" y="85"/>
                  </a:lnTo>
                  <a:lnTo>
                    <a:pt x="263" y="124"/>
                  </a:lnTo>
                  <a:lnTo>
                    <a:pt x="258" y="138"/>
                  </a:lnTo>
                  <a:lnTo>
                    <a:pt x="239" y="181"/>
                  </a:lnTo>
                  <a:lnTo>
                    <a:pt x="216" y="223"/>
                  </a:lnTo>
                  <a:lnTo>
                    <a:pt x="189" y="262"/>
                  </a:lnTo>
                  <a:lnTo>
                    <a:pt x="160" y="299"/>
                  </a:lnTo>
                  <a:lnTo>
                    <a:pt x="131" y="337"/>
                  </a:lnTo>
                  <a:lnTo>
                    <a:pt x="123" y="342"/>
                  </a:lnTo>
                  <a:lnTo>
                    <a:pt x="115" y="342"/>
                  </a:lnTo>
                  <a:lnTo>
                    <a:pt x="107" y="339"/>
                  </a:lnTo>
                  <a:lnTo>
                    <a:pt x="104" y="331"/>
                  </a:lnTo>
                  <a:lnTo>
                    <a:pt x="106" y="323"/>
                  </a:lnTo>
                  <a:lnTo>
                    <a:pt x="136" y="284"/>
                  </a:lnTo>
                  <a:lnTo>
                    <a:pt x="167" y="244"/>
                  </a:lnTo>
                  <a:lnTo>
                    <a:pt x="196" y="204"/>
                  </a:lnTo>
                  <a:lnTo>
                    <a:pt x="220" y="161"/>
                  </a:lnTo>
                  <a:lnTo>
                    <a:pt x="229" y="137"/>
                  </a:lnTo>
                  <a:lnTo>
                    <a:pt x="237" y="111"/>
                  </a:lnTo>
                  <a:lnTo>
                    <a:pt x="239" y="84"/>
                  </a:lnTo>
                  <a:lnTo>
                    <a:pt x="234" y="58"/>
                  </a:lnTo>
                  <a:lnTo>
                    <a:pt x="231" y="48"/>
                  </a:lnTo>
                  <a:lnTo>
                    <a:pt x="226" y="40"/>
                  </a:lnTo>
                  <a:lnTo>
                    <a:pt x="220" y="34"/>
                  </a:lnTo>
                  <a:lnTo>
                    <a:pt x="212" y="29"/>
                  </a:lnTo>
                  <a:lnTo>
                    <a:pt x="202" y="31"/>
                  </a:lnTo>
                  <a:lnTo>
                    <a:pt x="178" y="42"/>
                  </a:lnTo>
                  <a:lnTo>
                    <a:pt x="154" y="60"/>
                  </a:lnTo>
                  <a:lnTo>
                    <a:pt x="133" y="80"/>
                  </a:lnTo>
                  <a:lnTo>
                    <a:pt x="115" y="105"/>
                  </a:lnTo>
                  <a:lnTo>
                    <a:pt x="98" y="125"/>
                  </a:lnTo>
                  <a:lnTo>
                    <a:pt x="61" y="175"/>
                  </a:lnTo>
                  <a:lnTo>
                    <a:pt x="26" y="226"/>
                  </a:lnTo>
                  <a:lnTo>
                    <a:pt x="22" y="230"/>
                  </a:lnTo>
                  <a:lnTo>
                    <a:pt x="19" y="231"/>
                  </a:lnTo>
                  <a:lnTo>
                    <a:pt x="14" y="233"/>
                  </a:lnTo>
                  <a:lnTo>
                    <a:pt x="10" y="231"/>
                  </a:lnTo>
                  <a:lnTo>
                    <a:pt x="3" y="228"/>
                  </a:lnTo>
                  <a:lnTo>
                    <a:pt x="0" y="225"/>
                  </a:lnTo>
                  <a:lnTo>
                    <a:pt x="0" y="217"/>
                  </a:lnTo>
                  <a:lnTo>
                    <a:pt x="1" y="212"/>
                  </a:lnTo>
                  <a:lnTo>
                    <a:pt x="45" y="148"/>
                  </a:lnTo>
                  <a:lnTo>
                    <a:pt x="91" y="88"/>
                  </a:lnTo>
                  <a:lnTo>
                    <a:pt x="107" y="71"/>
                  </a:lnTo>
                  <a:lnTo>
                    <a:pt x="125" y="50"/>
                  </a:lnTo>
                  <a:lnTo>
                    <a:pt x="144" y="31"/>
                  </a:lnTo>
                  <a:lnTo>
                    <a:pt x="167" y="15"/>
                  </a:lnTo>
                  <a:lnTo>
                    <a:pt x="189" y="3"/>
                  </a:lnTo>
                  <a:lnTo>
                    <a:pt x="2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2" name="標題 1"/>
          <p:cNvSpPr>
            <a:spLocks noGrp="1"/>
          </p:cNvSpPr>
          <p:nvPr>
            <p:ph type="title"/>
          </p:nvPr>
        </p:nvSpPr>
        <p:spPr/>
        <p:txBody>
          <a:bodyPr/>
          <a:lstStyle/>
          <a:p>
            <a:r>
              <a:rPr lang="en-US" altLang="zh-TW" dirty="0" smtClean="0"/>
              <a:t>The Advanced CPU Approach</a:t>
            </a:r>
            <a:br>
              <a:rPr lang="en-US" altLang="zh-TW" dirty="0" smtClean="0"/>
            </a:br>
            <a:r>
              <a:rPr lang="en-US" altLang="zh-TW" sz="3200" dirty="0" smtClean="0"/>
              <a:t>Out-of-order, Superscalar </a:t>
            </a:r>
            <a:endParaRPr lang="zh-TW" altLang="en-US" sz="3200" dirty="0"/>
          </a:p>
        </p:txBody>
      </p:sp>
      <p:sp>
        <p:nvSpPr>
          <p:cNvPr id="484" name="Slide Number Placeholder 483"/>
          <p:cNvSpPr>
            <a:spLocks noGrp="1"/>
          </p:cNvSpPr>
          <p:nvPr>
            <p:ph type="sldNum" sz="quarter" idx="12"/>
          </p:nvPr>
        </p:nvSpPr>
        <p:spPr/>
        <p:txBody>
          <a:bodyPr/>
          <a:lstStyle/>
          <a:p>
            <a:fld id="{BFD5FD6A-C57A-4DE2-B63E-DA52DB40EC98}" type="slidenum">
              <a:rPr lang="zh-TW" altLang="en-US" smtClean="0"/>
              <a:pPr/>
              <a:t>5</a:t>
            </a:fld>
            <a:endParaRPr lang="zh-TW" altLang="en-US"/>
          </a:p>
        </p:txBody>
      </p:sp>
      <p:grpSp>
        <p:nvGrpSpPr>
          <p:cNvPr id="3076" name="Group 4"/>
          <p:cNvGrpSpPr>
            <a:grpSpLocks noChangeAspect="1"/>
          </p:cNvGrpSpPr>
          <p:nvPr/>
        </p:nvGrpSpPr>
        <p:grpSpPr bwMode="auto">
          <a:xfrm>
            <a:off x="1835696" y="3140968"/>
            <a:ext cx="1936612" cy="2014387"/>
            <a:chOff x="1507" y="1010"/>
            <a:chExt cx="2739" cy="2849"/>
          </a:xfrm>
          <a:effectLst>
            <a:outerShdw blurRad="50800" dist="38100" dir="2700000" algn="tl" rotWithShape="0">
              <a:prstClr val="black">
                <a:alpha val="40000"/>
              </a:prstClr>
            </a:outerShdw>
          </a:effectLst>
        </p:grpSpPr>
        <p:sp>
          <p:nvSpPr>
            <p:cNvPr id="3078" name="Freeform 6"/>
            <p:cNvSpPr>
              <a:spLocks/>
            </p:cNvSpPr>
            <p:nvPr/>
          </p:nvSpPr>
          <p:spPr bwMode="auto">
            <a:xfrm>
              <a:off x="2395" y="1148"/>
              <a:ext cx="902" cy="316"/>
            </a:xfrm>
            <a:custGeom>
              <a:avLst/>
              <a:gdLst/>
              <a:ahLst/>
              <a:cxnLst>
                <a:cxn ang="0">
                  <a:pos x="773" y="0"/>
                </a:cxn>
                <a:cxn ang="0">
                  <a:pos x="832" y="3"/>
                </a:cxn>
                <a:cxn ang="0">
                  <a:pos x="891" y="11"/>
                </a:cxn>
                <a:cxn ang="0">
                  <a:pos x="897" y="14"/>
                </a:cxn>
                <a:cxn ang="0">
                  <a:pos x="901" y="18"/>
                </a:cxn>
                <a:cxn ang="0">
                  <a:pos x="902" y="24"/>
                </a:cxn>
                <a:cxn ang="0">
                  <a:pos x="900" y="29"/>
                </a:cxn>
                <a:cxn ang="0">
                  <a:pos x="896" y="35"/>
                </a:cxn>
                <a:cxn ang="0">
                  <a:pos x="891" y="37"/>
                </a:cxn>
                <a:cxn ang="0">
                  <a:pos x="884" y="37"/>
                </a:cxn>
                <a:cxn ang="0">
                  <a:pos x="827" y="29"/>
                </a:cxn>
                <a:cxn ang="0">
                  <a:pos x="770" y="28"/>
                </a:cxn>
                <a:cxn ang="0">
                  <a:pos x="713" y="31"/>
                </a:cxn>
                <a:cxn ang="0">
                  <a:pos x="656" y="40"/>
                </a:cxn>
                <a:cxn ang="0">
                  <a:pos x="600" y="52"/>
                </a:cxn>
                <a:cxn ang="0">
                  <a:pos x="545" y="67"/>
                </a:cxn>
                <a:cxn ang="0">
                  <a:pos x="492" y="86"/>
                </a:cxn>
                <a:cxn ang="0">
                  <a:pos x="438" y="107"/>
                </a:cxn>
                <a:cxn ang="0">
                  <a:pos x="353" y="145"/>
                </a:cxn>
                <a:cxn ang="0">
                  <a:pos x="270" y="186"/>
                </a:cxn>
                <a:cxn ang="0">
                  <a:pos x="104" y="272"/>
                </a:cxn>
                <a:cxn ang="0">
                  <a:pos x="20" y="315"/>
                </a:cxn>
                <a:cxn ang="0">
                  <a:pos x="14" y="316"/>
                </a:cxn>
                <a:cxn ang="0">
                  <a:pos x="8" y="315"/>
                </a:cxn>
                <a:cxn ang="0">
                  <a:pos x="3" y="311"/>
                </a:cxn>
                <a:cxn ang="0">
                  <a:pos x="0" y="306"/>
                </a:cxn>
                <a:cxn ang="0">
                  <a:pos x="0" y="300"/>
                </a:cxn>
                <a:cxn ang="0">
                  <a:pos x="1" y="295"/>
                </a:cxn>
                <a:cxn ang="0">
                  <a:pos x="6" y="290"/>
                </a:cxn>
                <a:cxn ang="0">
                  <a:pos x="57" y="265"/>
                </a:cxn>
                <a:cxn ang="0">
                  <a:pos x="109" y="238"/>
                </a:cxn>
                <a:cxn ang="0">
                  <a:pos x="215" y="182"/>
                </a:cxn>
                <a:cxn ang="0">
                  <a:pos x="268" y="155"/>
                </a:cxn>
                <a:cxn ang="0">
                  <a:pos x="322" y="128"/>
                </a:cxn>
                <a:cxn ang="0">
                  <a:pos x="376" y="102"/>
                </a:cxn>
                <a:cxn ang="0">
                  <a:pos x="431" y="78"/>
                </a:cxn>
                <a:cxn ang="0">
                  <a:pos x="487" y="57"/>
                </a:cxn>
                <a:cxn ang="0">
                  <a:pos x="543" y="38"/>
                </a:cxn>
                <a:cxn ang="0">
                  <a:pos x="599" y="23"/>
                </a:cxn>
                <a:cxn ang="0">
                  <a:pos x="657" y="10"/>
                </a:cxn>
                <a:cxn ang="0">
                  <a:pos x="715" y="4"/>
                </a:cxn>
                <a:cxn ang="0">
                  <a:pos x="773" y="0"/>
                </a:cxn>
              </a:cxnLst>
              <a:rect l="0" t="0" r="r" b="b"/>
              <a:pathLst>
                <a:path w="902" h="316">
                  <a:moveTo>
                    <a:pt x="773" y="0"/>
                  </a:moveTo>
                  <a:lnTo>
                    <a:pt x="832" y="3"/>
                  </a:lnTo>
                  <a:lnTo>
                    <a:pt x="891" y="11"/>
                  </a:lnTo>
                  <a:lnTo>
                    <a:pt x="897" y="14"/>
                  </a:lnTo>
                  <a:lnTo>
                    <a:pt x="901" y="18"/>
                  </a:lnTo>
                  <a:lnTo>
                    <a:pt x="902" y="24"/>
                  </a:lnTo>
                  <a:lnTo>
                    <a:pt x="900" y="29"/>
                  </a:lnTo>
                  <a:lnTo>
                    <a:pt x="896" y="35"/>
                  </a:lnTo>
                  <a:lnTo>
                    <a:pt x="891" y="37"/>
                  </a:lnTo>
                  <a:lnTo>
                    <a:pt x="884" y="37"/>
                  </a:lnTo>
                  <a:lnTo>
                    <a:pt x="827" y="29"/>
                  </a:lnTo>
                  <a:lnTo>
                    <a:pt x="770" y="28"/>
                  </a:lnTo>
                  <a:lnTo>
                    <a:pt x="713" y="31"/>
                  </a:lnTo>
                  <a:lnTo>
                    <a:pt x="656" y="40"/>
                  </a:lnTo>
                  <a:lnTo>
                    <a:pt x="600" y="52"/>
                  </a:lnTo>
                  <a:lnTo>
                    <a:pt x="545" y="67"/>
                  </a:lnTo>
                  <a:lnTo>
                    <a:pt x="492" y="86"/>
                  </a:lnTo>
                  <a:lnTo>
                    <a:pt x="438" y="107"/>
                  </a:lnTo>
                  <a:lnTo>
                    <a:pt x="353" y="145"/>
                  </a:lnTo>
                  <a:lnTo>
                    <a:pt x="270" y="186"/>
                  </a:lnTo>
                  <a:lnTo>
                    <a:pt x="104" y="272"/>
                  </a:lnTo>
                  <a:lnTo>
                    <a:pt x="20" y="315"/>
                  </a:lnTo>
                  <a:lnTo>
                    <a:pt x="14" y="316"/>
                  </a:lnTo>
                  <a:lnTo>
                    <a:pt x="8" y="315"/>
                  </a:lnTo>
                  <a:lnTo>
                    <a:pt x="3" y="311"/>
                  </a:lnTo>
                  <a:lnTo>
                    <a:pt x="0" y="306"/>
                  </a:lnTo>
                  <a:lnTo>
                    <a:pt x="0" y="300"/>
                  </a:lnTo>
                  <a:lnTo>
                    <a:pt x="1" y="295"/>
                  </a:lnTo>
                  <a:lnTo>
                    <a:pt x="6" y="290"/>
                  </a:lnTo>
                  <a:lnTo>
                    <a:pt x="57" y="265"/>
                  </a:lnTo>
                  <a:lnTo>
                    <a:pt x="109" y="238"/>
                  </a:lnTo>
                  <a:lnTo>
                    <a:pt x="215" y="182"/>
                  </a:lnTo>
                  <a:lnTo>
                    <a:pt x="268" y="155"/>
                  </a:lnTo>
                  <a:lnTo>
                    <a:pt x="322" y="128"/>
                  </a:lnTo>
                  <a:lnTo>
                    <a:pt x="376" y="102"/>
                  </a:lnTo>
                  <a:lnTo>
                    <a:pt x="431" y="78"/>
                  </a:lnTo>
                  <a:lnTo>
                    <a:pt x="487" y="57"/>
                  </a:lnTo>
                  <a:lnTo>
                    <a:pt x="543" y="38"/>
                  </a:lnTo>
                  <a:lnTo>
                    <a:pt x="599" y="23"/>
                  </a:lnTo>
                  <a:lnTo>
                    <a:pt x="657" y="10"/>
                  </a:lnTo>
                  <a:lnTo>
                    <a:pt x="715" y="4"/>
                  </a:lnTo>
                  <a:lnTo>
                    <a:pt x="7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79" name="Freeform 7"/>
            <p:cNvSpPr>
              <a:spLocks/>
            </p:cNvSpPr>
            <p:nvPr/>
          </p:nvSpPr>
          <p:spPr bwMode="auto">
            <a:xfrm>
              <a:off x="2361" y="1424"/>
              <a:ext cx="61" cy="616"/>
            </a:xfrm>
            <a:custGeom>
              <a:avLst/>
              <a:gdLst/>
              <a:ahLst/>
              <a:cxnLst>
                <a:cxn ang="0">
                  <a:pos x="47" y="0"/>
                </a:cxn>
                <a:cxn ang="0">
                  <a:pos x="52" y="0"/>
                </a:cxn>
                <a:cxn ang="0">
                  <a:pos x="57" y="2"/>
                </a:cxn>
                <a:cxn ang="0">
                  <a:pos x="60" y="7"/>
                </a:cxn>
                <a:cxn ang="0">
                  <a:pos x="61" y="13"/>
                </a:cxn>
                <a:cxn ang="0">
                  <a:pos x="51" y="130"/>
                </a:cxn>
                <a:cxn ang="0">
                  <a:pos x="44" y="249"/>
                </a:cxn>
                <a:cxn ang="0">
                  <a:pos x="34" y="485"/>
                </a:cxn>
                <a:cxn ang="0">
                  <a:pos x="28" y="603"/>
                </a:cxn>
                <a:cxn ang="0">
                  <a:pos x="26" y="610"/>
                </a:cxn>
                <a:cxn ang="0">
                  <a:pos x="21" y="614"/>
                </a:cxn>
                <a:cxn ang="0">
                  <a:pos x="16" y="616"/>
                </a:cxn>
                <a:cxn ang="0">
                  <a:pos x="10" y="616"/>
                </a:cxn>
                <a:cxn ang="0">
                  <a:pos x="5" y="614"/>
                </a:cxn>
                <a:cxn ang="0">
                  <a:pos x="1" y="610"/>
                </a:cxn>
                <a:cxn ang="0">
                  <a:pos x="0" y="603"/>
                </a:cxn>
                <a:cxn ang="0">
                  <a:pos x="6" y="485"/>
                </a:cxn>
                <a:cxn ang="0">
                  <a:pos x="16" y="249"/>
                </a:cxn>
                <a:cxn ang="0">
                  <a:pos x="24" y="130"/>
                </a:cxn>
                <a:cxn ang="0">
                  <a:pos x="34" y="13"/>
                </a:cxn>
                <a:cxn ang="0">
                  <a:pos x="36" y="7"/>
                </a:cxn>
                <a:cxn ang="0">
                  <a:pos x="40" y="2"/>
                </a:cxn>
                <a:cxn ang="0">
                  <a:pos x="47" y="0"/>
                </a:cxn>
              </a:cxnLst>
              <a:rect l="0" t="0" r="r" b="b"/>
              <a:pathLst>
                <a:path w="61" h="616">
                  <a:moveTo>
                    <a:pt x="47" y="0"/>
                  </a:moveTo>
                  <a:lnTo>
                    <a:pt x="52" y="0"/>
                  </a:lnTo>
                  <a:lnTo>
                    <a:pt x="57" y="2"/>
                  </a:lnTo>
                  <a:lnTo>
                    <a:pt x="60" y="7"/>
                  </a:lnTo>
                  <a:lnTo>
                    <a:pt x="61" y="13"/>
                  </a:lnTo>
                  <a:lnTo>
                    <a:pt x="51" y="130"/>
                  </a:lnTo>
                  <a:lnTo>
                    <a:pt x="44" y="249"/>
                  </a:lnTo>
                  <a:lnTo>
                    <a:pt x="34" y="485"/>
                  </a:lnTo>
                  <a:lnTo>
                    <a:pt x="28" y="603"/>
                  </a:lnTo>
                  <a:lnTo>
                    <a:pt x="26" y="610"/>
                  </a:lnTo>
                  <a:lnTo>
                    <a:pt x="21" y="614"/>
                  </a:lnTo>
                  <a:lnTo>
                    <a:pt x="16" y="616"/>
                  </a:lnTo>
                  <a:lnTo>
                    <a:pt x="10" y="616"/>
                  </a:lnTo>
                  <a:lnTo>
                    <a:pt x="5" y="614"/>
                  </a:lnTo>
                  <a:lnTo>
                    <a:pt x="1" y="610"/>
                  </a:lnTo>
                  <a:lnTo>
                    <a:pt x="0" y="603"/>
                  </a:lnTo>
                  <a:lnTo>
                    <a:pt x="6" y="485"/>
                  </a:lnTo>
                  <a:lnTo>
                    <a:pt x="16" y="249"/>
                  </a:lnTo>
                  <a:lnTo>
                    <a:pt x="24" y="130"/>
                  </a:lnTo>
                  <a:lnTo>
                    <a:pt x="34" y="13"/>
                  </a:lnTo>
                  <a:lnTo>
                    <a:pt x="36" y="7"/>
                  </a:lnTo>
                  <a:lnTo>
                    <a:pt x="40" y="2"/>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0" name="Freeform 8"/>
            <p:cNvSpPr>
              <a:spLocks/>
            </p:cNvSpPr>
            <p:nvPr/>
          </p:nvSpPr>
          <p:spPr bwMode="auto">
            <a:xfrm>
              <a:off x="2355" y="2021"/>
              <a:ext cx="182" cy="68"/>
            </a:xfrm>
            <a:custGeom>
              <a:avLst/>
              <a:gdLst/>
              <a:ahLst/>
              <a:cxnLst>
                <a:cxn ang="0">
                  <a:pos x="10" y="0"/>
                </a:cxn>
                <a:cxn ang="0">
                  <a:pos x="17" y="0"/>
                </a:cxn>
                <a:cxn ang="0">
                  <a:pos x="70" y="10"/>
                </a:cxn>
                <a:cxn ang="0">
                  <a:pos x="122" y="24"/>
                </a:cxn>
                <a:cxn ang="0">
                  <a:pos x="173" y="41"/>
                </a:cxn>
                <a:cxn ang="0">
                  <a:pos x="179" y="44"/>
                </a:cxn>
                <a:cxn ang="0">
                  <a:pos x="181" y="49"/>
                </a:cxn>
                <a:cxn ang="0">
                  <a:pos x="182" y="55"/>
                </a:cxn>
                <a:cxn ang="0">
                  <a:pos x="180" y="61"/>
                </a:cxn>
                <a:cxn ang="0">
                  <a:pos x="177" y="66"/>
                </a:cxn>
                <a:cxn ang="0">
                  <a:pos x="172" y="68"/>
                </a:cxn>
                <a:cxn ang="0">
                  <a:pos x="166" y="67"/>
                </a:cxn>
                <a:cxn ang="0">
                  <a:pos x="115" y="51"/>
                </a:cxn>
                <a:cxn ang="0">
                  <a:pos x="62" y="37"/>
                </a:cxn>
                <a:cxn ang="0">
                  <a:pos x="9" y="26"/>
                </a:cxn>
                <a:cxn ang="0">
                  <a:pos x="3" y="23"/>
                </a:cxn>
                <a:cxn ang="0">
                  <a:pos x="0" y="19"/>
                </a:cxn>
                <a:cxn ang="0">
                  <a:pos x="0" y="14"/>
                </a:cxn>
                <a:cxn ang="0">
                  <a:pos x="1" y="8"/>
                </a:cxn>
                <a:cxn ang="0">
                  <a:pos x="5" y="3"/>
                </a:cxn>
                <a:cxn ang="0">
                  <a:pos x="10" y="0"/>
                </a:cxn>
              </a:cxnLst>
              <a:rect l="0" t="0" r="r" b="b"/>
              <a:pathLst>
                <a:path w="182" h="68">
                  <a:moveTo>
                    <a:pt x="10" y="0"/>
                  </a:moveTo>
                  <a:lnTo>
                    <a:pt x="17" y="0"/>
                  </a:lnTo>
                  <a:lnTo>
                    <a:pt x="70" y="10"/>
                  </a:lnTo>
                  <a:lnTo>
                    <a:pt x="122" y="24"/>
                  </a:lnTo>
                  <a:lnTo>
                    <a:pt x="173" y="41"/>
                  </a:lnTo>
                  <a:lnTo>
                    <a:pt x="179" y="44"/>
                  </a:lnTo>
                  <a:lnTo>
                    <a:pt x="181" y="49"/>
                  </a:lnTo>
                  <a:lnTo>
                    <a:pt x="182" y="55"/>
                  </a:lnTo>
                  <a:lnTo>
                    <a:pt x="180" y="61"/>
                  </a:lnTo>
                  <a:lnTo>
                    <a:pt x="177" y="66"/>
                  </a:lnTo>
                  <a:lnTo>
                    <a:pt x="172" y="68"/>
                  </a:lnTo>
                  <a:lnTo>
                    <a:pt x="166" y="67"/>
                  </a:lnTo>
                  <a:lnTo>
                    <a:pt x="115" y="51"/>
                  </a:lnTo>
                  <a:lnTo>
                    <a:pt x="62" y="37"/>
                  </a:lnTo>
                  <a:lnTo>
                    <a:pt x="9" y="26"/>
                  </a:lnTo>
                  <a:lnTo>
                    <a:pt x="3" y="23"/>
                  </a:lnTo>
                  <a:lnTo>
                    <a:pt x="0" y="19"/>
                  </a:lnTo>
                  <a:lnTo>
                    <a:pt x="0" y="14"/>
                  </a:lnTo>
                  <a:lnTo>
                    <a:pt x="1" y="8"/>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1" name="Freeform 9"/>
            <p:cNvSpPr>
              <a:spLocks/>
            </p:cNvSpPr>
            <p:nvPr/>
          </p:nvSpPr>
          <p:spPr bwMode="auto">
            <a:xfrm>
              <a:off x="3269" y="1159"/>
              <a:ext cx="28" cy="603"/>
            </a:xfrm>
            <a:custGeom>
              <a:avLst/>
              <a:gdLst/>
              <a:ahLst/>
              <a:cxnLst>
                <a:cxn ang="0">
                  <a:pos x="11" y="0"/>
                </a:cxn>
                <a:cxn ang="0">
                  <a:pos x="16" y="0"/>
                </a:cxn>
                <a:cxn ang="0">
                  <a:pos x="22" y="3"/>
                </a:cxn>
                <a:cxn ang="0">
                  <a:pos x="26" y="7"/>
                </a:cxn>
                <a:cxn ang="0">
                  <a:pos x="28" y="13"/>
                </a:cxn>
                <a:cxn ang="0">
                  <a:pos x="28" y="590"/>
                </a:cxn>
                <a:cxn ang="0">
                  <a:pos x="26" y="597"/>
                </a:cxn>
                <a:cxn ang="0">
                  <a:pos x="22" y="601"/>
                </a:cxn>
                <a:cxn ang="0">
                  <a:pos x="16" y="603"/>
                </a:cxn>
                <a:cxn ang="0">
                  <a:pos x="11" y="603"/>
                </a:cxn>
                <a:cxn ang="0">
                  <a:pos x="5" y="601"/>
                </a:cxn>
                <a:cxn ang="0">
                  <a:pos x="2" y="597"/>
                </a:cxn>
                <a:cxn ang="0">
                  <a:pos x="0" y="590"/>
                </a:cxn>
                <a:cxn ang="0">
                  <a:pos x="0" y="13"/>
                </a:cxn>
                <a:cxn ang="0">
                  <a:pos x="2" y="7"/>
                </a:cxn>
                <a:cxn ang="0">
                  <a:pos x="5" y="3"/>
                </a:cxn>
                <a:cxn ang="0">
                  <a:pos x="11" y="0"/>
                </a:cxn>
              </a:cxnLst>
              <a:rect l="0" t="0" r="r" b="b"/>
              <a:pathLst>
                <a:path w="28" h="603">
                  <a:moveTo>
                    <a:pt x="11" y="0"/>
                  </a:moveTo>
                  <a:lnTo>
                    <a:pt x="16" y="0"/>
                  </a:lnTo>
                  <a:lnTo>
                    <a:pt x="22" y="3"/>
                  </a:lnTo>
                  <a:lnTo>
                    <a:pt x="26" y="7"/>
                  </a:lnTo>
                  <a:lnTo>
                    <a:pt x="28" y="13"/>
                  </a:lnTo>
                  <a:lnTo>
                    <a:pt x="28" y="590"/>
                  </a:lnTo>
                  <a:lnTo>
                    <a:pt x="26" y="597"/>
                  </a:lnTo>
                  <a:lnTo>
                    <a:pt x="22" y="601"/>
                  </a:lnTo>
                  <a:lnTo>
                    <a:pt x="16" y="603"/>
                  </a:lnTo>
                  <a:lnTo>
                    <a:pt x="11" y="603"/>
                  </a:lnTo>
                  <a:lnTo>
                    <a:pt x="5" y="601"/>
                  </a:lnTo>
                  <a:lnTo>
                    <a:pt x="2" y="597"/>
                  </a:lnTo>
                  <a:lnTo>
                    <a:pt x="0" y="590"/>
                  </a:lnTo>
                  <a:lnTo>
                    <a:pt x="0" y="13"/>
                  </a:lnTo>
                  <a:lnTo>
                    <a:pt x="2" y="7"/>
                  </a:lnTo>
                  <a:lnTo>
                    <a:pt x="5"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2" name="Freeform 10"/>
            <p:cNvSpPr>
              <a:spLocks/>
            </p:cNvSpPr>
            <p:nvPr/>
          </p:nvSpPr>
          <p:spPr bwMode="auto">
            <a:xfrm>
              <a:off x="2531" y="1736"/>
              <a:ext cx="766" cy="345"/>
            </a:xfrm>
            <a:custGeom>
              <a:avLst/>
              <a:gdLst/>
              <a:ahLst/>
              <a:cxnLst>
                <a:cxn ang="0">
                  <a:pos x="751" y="0"/>
                </a:cxn>
                <a:cxn ang="0">
                  <a:pos x="757" y="1"/>
                </a:cxn>
                <a:cxn ang="0">
                  <a:pos x="762" y="5"/>
                </a:cxn>
                <a:cxn ang="0">
                  <a:pos x="765" y="10"/>
                </a:cxn>
                <a:cxn ang="0">
                  <a:pos x="766" y="15"/>
                </a:cxn>
                <a:cxn ang="0">
                  <a:pos x="764" y="20"/>
                </a:cxn>
                <a:cxn ang="0">
                  <a:pos x="759" y="25"/>
                </a:cxn>
                <a:cxn ang="0">
                  <a:pos x="655" y="77"/>
                </a:cxn>
                <a:cxn ang="0">
                  <a:pos x="551" y="127"/>
                </a:cxn>
                <a:cxn ang="0">
                  <a:pos x="447" y="176"/>
                </a:cxn>
                <a:cxn ang="0">
                  <a:pos x="341" y="223"/>
                </a:cxn>
                <a:cxn ang="0">
                  <a:pos x="235" y="267"/>
                </a:cxn>
                <a:cxn ang="0">
                  <a:pos x="127" y="308"/>
                </a:cxn>
                <a:cxn ang="0">
                  <a:pos x="17" y="345"/>
                </a:cxn>
                <a:cxn ang="0">
                  <a:pos x="10" y="345"/>
                </a:cxn>
                <a:cxn ang="0">
                  <a:pos x="5" y="344"/>
                </a:cxn>
                <a:cxn ang="0">
                  <a:pos x="2" y="339"/>
                </a:cxn>
                <a:cxn ang="0">
                  <a:pos x="0" y="333"/>
                </a:cxn>
                <a:cxn ang="0">
                  <a:pos x="1" y="327"/>
                </a:cxn>
                <a:cxn ang="0">
                  <a:pos x="3" y="322"/>
                </a:cxn>
                <a:cxn ang="0">
                  <a:pos x="9" y="319"/>
                </a:cxn>
                <a:cxn ang="0">
                  <a:pos x="118" y="281"/>
                </a:cxn>
                <a:cxn ang="0">
                  <a:pos x="225" y="241"/>
                </a:cxn>
                <a:cxn ang="0">
                  <a:pos x="331" y="198"/>
                </a:cxn>
                <a:cxn ang="0">
                  <a:pos x="436" y="151"/>
                </a:cxn>
                <a:cxn ang="0">
                  <a:pos x="539" y="103"/>
                </a:cxn>
                <a:cxn ang="0">
                  <a:pos x="642" y="52"/>
                </a:cxn>
                <a:cxn ang="0">
                  <a:pos x="745" y="1"/>
                </a:cxn>
                <a:cxn ang="0">
                  <a:pos x="751" y="0"/>
                </a:cxn>
              </a:cxnLst>
              <a:rect l="0" t="0" r="r" b="b"/>
              <a:pathLst>
                <a:path w="766" h="345">
                  <a:moveTo>
                    <a:pt x="751" y="0"/>
                  </a:moveTo>
                  <a:lnTo>
                    <a:pt x="757" y="1"/>
                  </a:lnTo>
                  <a:lnTo>
                    <a:pt x="762" y="5"/>
                  </a:lnTo>
                  <a:lnTo>
                    <a:pt x="765" y="10"/>
                  </a:lnTo>
                  <a:lnTo>
                    <a:pt x="766" y="15"/>
                  </a:lnTo>
                  <a:lnTo>
                    <a:pt x="764" y="20"/>
                  </a:lnTo>
                  <a:lnTo>
                    <a:pt x="759" y="25"/>
                  </a:lnTo>
                  <a:lnTo>
                    <a:pt x="655" y="77"/>
                  </a:lnTo>
                  <a:lnTo>
                    <a:pt x="551" y="127"/>
                  </a:lnTo>
                  <a:lnTo>
                    <a:pt x="447" y="176"/>
                  </a:lnTo>
                  <a:lnTo>
                    <a:pt x="341" y="223"/>
                  </a:lnTo>
                  <a:lnTo>
                    <a:pt x="235" y="267"/>
                  </a:lnTo>
                  <a:lnTo>
                    <a:pt x="127" y="308"/>
                  </a:lnTo>
                  <a:lnTo>
                    <a:pt x="17" y="345"/>
                  </a:lnTo>
                  <a:lnTo>
                    <a:pt x="10" y="345"/>
                  </a:lnTo>
                  <a:lnTo>
                    <a:pt x="5" y="344"/>
                  </a:lnTo>
                  <a:lnTo>
                    <a:pt x="2" y="339"/>
                  </a:lnTo>
                  <a:lnTo>
                    <a:pt x="0" y="333"/>
                  </a:lnTo>
                  <a:lnTo>
                    <a:pt x="1" y="327"/>
                  </a:lnTo>
                  <a:lnTo>
                    <a:pt x="3" y="322"/>
                  </a:lnTo>
                  <a:lnTo>
                    <a:pt x="9" y="319"/>
                  </a:lnTo>
                  <a:lnTo>
                    <a:pt x="118" y="281"/>
                  </a:lnTo>
                  <a:lnTo>
                    <a:pt x="225" y="241"/>
                  </a:lnTo>
                  <a:lnTo>
                    <a:pt x="331" y="198"/>
                  </a:lnTo>
                  <a:lnTo>
                    <a:pt x="436" y="151"/>
                  </a:lnTo>
                  <a:lnTo>
                    <a:pt x="539" y="103"/>
                  </a:lnTo>
                  <a:lnTo>
                    <a:pt x="642" y="52"/>
                  </a:lnTo>
                  <a:lnTo>
                    <a:pt x="745" y="1"/>
                  </a:lnTo>
                  <a:lnTo>
                    <a:pt x="7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3" name="Freeform 11"/>
            <p:cNvSpPr>
              <a:spLocks/>
            </p:cNvSpPr>
            <p:nvPr/>
          </p:nvSpPr>
          <p:spPr bwMode="auto">
            <a:xfrm>
              <a:off x="2626" y="1546"/>
              <a:ext cx="49" cy="318"/>
            </a:xfrm>
            <a:custGeom>
              <a:avLst/>
              <a:gdLst/>
              <a:ahLst/>
              <a:cxnLst>
                <a:cxn ang="0">
                  <a:pos x="13" y="0"/>
                </a:cxn>
                <a:cxn ang="0">
                  <a:pos x="19" y="0"/>
                </a:cxn>
                <a:cxn ang="0">
                  <a:pos x="23" y="3"/>
                </a:cxn>
                <a:cxn ang="0">
                  <a:pos x="27" y="9"/>
                </a:cxn>
                <a:cxn ang="0">
                  <a:pos x="39" y="83"/>
                </a:cxn>
                <a:cxn ang="0">
                  <a:pos x="47" y="156"/>
                </a:cxn>
                <a:cxn ang="0">
                  <a:pos x="49" y="230"/>
                </a:cxn>
                <a:cxn ang="0">
                  <a:pos x="47" y="305"/>
                </a:cxn>
                <a:cxn ang="0">
                  <a:pos x="46" y="311"/>
                </a:cxn>
                <a:cxn ang="0">
                  <a:pos x="41" y="315"/>
                </a:cxn>
                <a:cxn ang="0">
                  <a:pos x="35" y="318"/>
                </a:cxn>
                <a:cxn ang="0">
                  <a:pos x="30" y="318"/>
                </a:cxn>
                <a:cxn ang="0">
                  <a:pos x="25" y="316"/>
                </a:cxn>
                <a:cxn ang="0">
                  <a:pos x="21" y="312"/>
                </a:cxn>
                <a:cxn ang="0">
                  <a:pos x="20" y="305"/>
                </a:cxn>
                <a:cxn ang="0">
                  <a:pos x="22" y="232"/>
                </a:cxn>
                <a:cxn ang="0">
                  <a:pos x="20" y="160"/>
                </a:cxn>
                <a:cxn ang="0">
                  <a:pos x="12" y="89"/>
                </a:cxn>
                <a:cxn ang="0">
                  <a:pos x="0" y="17"/>
                </a:cxn>
                <a:cxn ang="0">
                  <a:pos x="0" y="10"/>
                </a:cxn>
                <a:cxn ang="0">
                  <a:pos x="3" y="5"/>
                </a:cxn>
                <a:cxn ang="0">
                  <a:pos x="8" y="1"/>
                </a:cxn>
                <a:cxn ang="0">
                  <a:pos x="13" y="0"/>
                </a:cxn>
              </a:cxnLst>
              <a:rect l="0" t="0" r="r" b="b"/>
              <a:pathLst>
                <a:path w="49" h="318">
                  <a:moveTo>
                    <a:pt x="13" y="0"/>
                  </a:moveTo>
                  <a:lnTo>
                    <a:pt x="19" y="0"/>
                  </a:lnTo>
                  <a:lnTo>
                    <a:pt x="23" y="3"/>
                  </a:lnTo>
                  <a:lnTo>
                    <a:pt x="27" y="9"/>
                  </a:lnTo>
                  <a:lnTo>
                    <a:pt x="39" y="83"/>
                  </a:lnTo>
                  <a:lnTo>
                    <a:pt x="47" y="156"/>
                  </a:lnTo>
                  <a:lnTo>
                    <a:pt x="49" y="230"/>
                  </a:lnTo>
                  <a:lnTo>
                    <a:pt x="47" y="305"/>
                  </a:lnTo>
                  <a:lnTo>
                    <a:pt x="46" y="311"/>
                  </a:lnTo>
                  <a:lnTo>
                    <a:pt x="41" y="315"/>
                  </a:lnTo>
                  <a:lnTo>
                    <a:pt x="35" y="318"/>
                  </a:lnTo>
                  <a:lnTo>
                    <a:pt x="30" y="318"/>
                  </a:lnTo>
                  <a:lnTo>
                    <a:pt x="25" y="316"/>
                  </a:lnTo>
                  <a:lnTo>
                    <a:pt x="21" y="312"/>
                  </a:lnTo>
                  <a:lnTo>
                    <a:pt x="20" y="305"/>
                  </a:lnTo>
                  <a:lnTo>
                    <a:pt x="22" y="232"/>
                  </a:lnTo>
                  <a:lnTo>
                    <a:pt x="20" y="160"/>
                  </a:lnTo>
                  <a:lnTo>
                    <a:pt x="12" y="89"/>
                  </a:lnTo>
                  <a:lnTo>
                    <a:pt x="0" y="17"/>
                  </a:lnTo>
                  <a:lnTo>
                    <a:pt x="0" y="10"/>
                  </a:lnTo>
                  <a:lnTo>
                    <a:pt x="3" y="5"/>
                  </a:lnTo>
                  <a:lnTo>
                    <a:pt x="8"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4" name="Freeform 12"/>
            <p:cNvSpPr>
              <a:spLocks/>
            </p:cNvSpPr>
            <p:nvPr/>
          </p:nvSpPr>
          <p:spPr bwMode="auto">
            <a:xfrm>
              <a:off x="2614" y="1837"/>
              <a:ext cx="113" cy="101"/>
            </a:xfrm>
            <a:custGeom>
              <a:avLst/>
              <a:gdLst/>
              <a:ahLst/>
              <a:cxnLst>
                <a:cxn ang="0">
                  <a:pos x="42" y="0"/>
                </a:cxn>
                <a:cxn ang="0">
                  <a:pos x="49" y="1"/>
                </a:cxn>
                <a:cxn ang="0">
                  <a:pos x="54" y="4"/>
                </a:cxn>
                <a:cxn ang="0">
                  <a:pos x="58" y="9"/>
                </a:cxn>
                <a:cxn ang="0">
                  <a:pos x="59" y="16"/>
                </a:cxn>
                <a:cxn ang="0">
                  <a:pos x="55" y="23"/>
                </a:cxn>
                <a:cxn ang="0">
                  <a:pos x="46" y="34"/>
                </a:cxn>
                <a:cxn ang="0">
                  <a:pos x="36" y="47"/>
                </a:cxn>
                <a:cxn ang="0">
                  <a:pos x="29" y="59"/>
                </a:cxn>
                <a:cxn ang="0">
                  <a:pos x="27" y="63"/>
                </a:cxn>
                <a:cxn ang="0">
                  <a:pos x="27" y="66"/>
                </a:cxn>
                <a:cxn ang="0">
                  <a:pos x="27" y="69"/>
                </a:cxn>
                <a:cxn ang="0">
                  <a:pos x="27" y="69"/>
                </a:cxn>
                <a:cxn ang="0">
                  <a:pos x="37" y="73"/>
                </a:cxn>
                <a:cxn ang="0">
                  <a:pos x="49" y="74"/>
                </a:cxn>
                <a:cxn ang="0">
                  <a:pos x="61" y="74"/>
                </a:cxn>
                <a:cxn ang="0">
                  <a:pos x="74" y="72"/>
                </a:cxn>
                <a:cxn ang="0">
                  <a:pos x="85" y="70"/>
                </a:cxn>
                <a:cxn ang="0">
                  <a:pos x="96" y="68"/>
                </a:cxn>
                <a:cxn ang="0">
                  <a:pos x="103" y="69"/>
                </a:cxn>
                <a:cxn ang="0">
                  <a:pos x="108" y="72"/>
                </a:cxn>
                <a:cxn ang="0">
                  <a:pos x="111" y="77"/>
                </a:cxn>
                <a:cxn ang="0">
                  <a:pos x="113" y="82"/>
                </a:cxn>
                <a:cxn ang="0">
                  <a:pos x="112" y="88"/>
                </a:cxn>
                <a:cxn ang="0">
                  <a:pos x="109" y="92"/>
                </a:cxn>
                <a:cxn ang="0">
                  <a:pos x="103" y="95"/>
                </a:cxn>
                <a:cxn ang="0">
                  <a:pos x="83" y="98"/>
                </a:cxn>
                <a:cxn ang="0">
                  <a:pos x="63" y="101"/>
                </a:cxn>
                <a:cxn ang="0">
                  <a:pos x="42" y="100"/>
                </a:cxn>
                <a:cxn ang="0">
                  <a:pos x="33" y="99"/>
                </a:cxn>
                <a:cxn ang="0">
                  <a:pos x="23" y="98"/>
                </a:cxn>
                <a:cxn ang="0">
                  <a:pos x="14" y="93"/>
                </a:cxn>
                <a:cxn ang="0">
                  <a:pos x="8" y="87"/>
                </a:cxn>
                <a:cxn ang="0">
                  <a:pos x="2" y="77"/>
                </a:cxn>
                <a:cxn ang="0">
                  <a:pos x="0" y="66"/>
                </a:cxn>
                <a:cxn ang="0">
                  <a:pos x="2" y="54"/>
                </a:cxn>
                <a:cxn ang="0">
                  <a:pos x="6" y="43"/>
                </a:cxn>
                <a:cxn ang="0">
                  <a:pos x="13" y="32"/>
                </a:cxn>
                <a:cxn ang="0">
                  <a:pos x="21" y="21"/>
                </a:cxn>
                <a:cxn ang="0">
                  <a:pos x="28" y="12"/>
                </a:cxn>
                <a:cxn ang="0">
                  <a:pos x="36" y="4"/>
                </a:cxn>
                <a:cxn ang="0">
                  <a:pos x="42" y="0"/>
                </a:cxn>
              </a:cxnLst>
              <a:rect l="0" t="0" r="r" b="b"/>
              <a:pathLst>
                <a:path w="113" h="101">
                  <a:moveTo>
                    <a:pt x="42" y="0"/>
                  </a:moveTo>
                  <a:lnTo>
                    <a:pt x="49" y="1"/>
                  </a:lnTo>
                  <a:lnTo>
                    <a:pt x="54" y="4"/>
                  </a:lnTo>
                  <a:lnTo>
                    <a:pt x="58" y="9"/>
                  </a:lnTo>
                  <a:lnTo>
                    <a:pt x="59" y="16"/>
                  </a:lnTo>
                  <a:lnTo>
                    <a:pt x="55" y="23"/>
                  </a:lnTo>
                  <a:lnTo>
                    <a:pt x="46" y="34"/>
                  </a:lnTo>
                  <a:lnTo>
                    <a:pt x="36" y="47"/>
                  </a:lnTo>
                  <a:lnTo>
                    <a:pt x="29" y="59"/>
                  </a:lnTo>
                  <a:lnTo>
                    <a:pt x="27" y="63"/>
                  </a:lnTo>
                  <a:lnTo>
                    <a:pt x="27" y="66"/>
                  </a:lnTo>
                  <a:lnTo>
                    <a:pt x="27" y="69"/>
                  </a:lnTo>
                  <a:lnTo>
                    <a:pt x="27" y="69"/>
                  </a:lnTo>
                  <a:lnTo>
                    <a:pt x="37" y="73"/>
                  </a:lnTo>
                  <a:lnTo>
                    <a:pt x="49" y="74"/>
                  </a:lnTo>
                  <a:lnTo>
                    <a:pt x="61" y="74"/>
                  </a:lnTo>
                  <a:lnTo>
                    <a:pt x="74" y="72"/>
                  </a:lnTo>
                  <a:lnTo>
                    <a:pt x="85" y="70"/>
                  </a:lnTo>
                  <a:lnTo>
                    <a:pt x="96" y="68"/>
                  </a:lnTo>
                  <a:lnTo>
                    <a:pt x="103" y="69"/>
                  </a:lnTo>
                  <a:lnTo>
                    <a:pt x="108" y="72"/>
                  </a:lnTo>
                  <a:lnTo>
                    <a:pt x="111" y="77"/>
                  </a:lnTo>
                  <a:lnTo>
                    <a:pt x="113" y="82"/>
                  </a:lnTo>
                  <a:lnTo>
                    <a:pt x="112" y="88"/>
                  </a:lnTo>
                  <a:lnTo>
                    <a:pt x="109" y="92"/>
                  </a:lnTo>
                  <a:lnTo>
                    <a:pt x="103" y="95"/>
                  </a:lnTo>
                  <a:lnTo>
                    <a:pt x="83" y="98"/>
                  </a:lnTo>
                  <a:lnTo>
                    <a:pt x="63" y="101"/>
                  </a:lnTo>
                  <a:lnTo>
                    <a:pt x="42" y="100"/>
                  </a:lnTo>
                  <a:lnTo>
                    <a:pt x="33" y="99"/>
                  </a:lnTo>
                  <a:lnTo>
                    <a:pt x="23" y="98"/>
                  </a:lnTo>
                  <a:lnTo>
                    <a:pt x="14" y="93"/>
                  </a:lnTo>
                  <a:lnTo>
                    <a:pt x="8" y="87"/>
                  </a:lnTo>
                  <a:lnTo>
                    <a:pt x="2" y="77"/>
                  </a:lnTo>
                  <a:lnTo>
                    <a:pt x="0" y="66"/>
                  </a:lnTo>
                  <a:lnTo>
                    <a:pt x="2" y="54"/>
                  </a:lnTo>
                  <a:lnTo>
                    <a:pt x="6" y="43"/>
                  </a:lnTo>
                  <a:lnTo>
                    <a:pt x="13" y="32"/>
                  </a:lnTo>
                  <a:lnTo>
                    <a:pt x="21" y="21"/>
                  </a:lnTo>
                  <a:lnTo>
                    <a:pt x="28" y="12"/>
                  </a:lnTo>
                  <a:lnTo>
                    <a:pt x="36" y="4"/>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5" name="Freeform 13"/>
            <p:cNvSpPr>
              <a:spLocks/>
            </p:cNvSpPr>
            <p:nvPr/>
          </p:nvSpPr>
          <p:spPr bwMode="auto">
            <a:xfrm>
              <a:off x="2625" y="1492"/>
              <a:ext cx="130" cy="86"/>
            </a:xfrm>
            <a:custGeom>
              <a:avLst/>
              <a:gdLst/>
              <a:ahLst/>
              <a:cxnLst>
                <a:cxn ang="0">
                  <a:pos x="44" y="0"/>
                </a:cxn>
                <a:cxn ang="0">
                  <a:pos x="60" y="0"/>
                </a:cxn>
                <a:cxn ang="0">
                  <a:pos x="75" y="4"/>
                </a:cxn>
                <a:cxn ang="0">
                  <a:pos x="89" y="12"/>
                </a:cxn>
                <a:cxn ang="0">
                  <a:pos x="103" y="23"/>
                </a:cxn>
                <a:cxn ang="0">
                  <a:pos x="115" y="33"/>
                </a:cxn>
                <a:cxn ang="0">
                  <a:pos x="125" y="44"/>
                </a:cxn>
                <a:cxn ang="0">
                  <a:pos x="130" y="51"/>
                </a:cxn>
                <a:cxn ang="0">
                  <a:pos x="129" y="57"/>
                </a:cxn>
                <a:cxn ang="0">
                  <a:pos x="125" y="63"/>
                </a:cxn>
                <a:cxn ang="0">
                  <a:pos x="119" y="67"/>
                </a:cxn>
                <a:cxn ang="0">
                  <a:pos x="113" y="67"/>
                </a:cxn>
                <a:cxn ang="0">
                  <a:pos x="106" y="63"/>
                </a:cxn>
                <a:cxn ang="0">
                  <a:pos x="87" y="44"/>
                </a:cxn>
                <a:cxn ang="0">
                  <a:pos x="76" y="35"/>
                </a:cxn>
                <a:cxn ang="0">
                  <a:pos x="63" y="29"/>
                </a:cxn>
                <a:cxn ang="0">
                  <a:pos x="51" y="27"/>
                </a:cxn>
                <a:cxn ang="0">
                  <a:pos x="44" y="29"/>
                </a:cxn>
                <a:cxn ang="0">
                  <a:pos x="38" y="35"/>
                </a:cxn>
                <a:cxn ang="0">
                  <a:pos x="35" y="42"/>
                </a:cxn>
                <a:cxn ang="0">
                  <a:pos x="29" y="59"/>
                </a:cxn>
                <a:cxn ang="0">
                  <a:pos x="29" y="67"/>
                </a:cxn>
                <a:cxn ang="0">
                  <a:pos x="28" y="73"/>
                </a:cxn>
                <a:cxn ang="0">
                  <a:pos x="25" y="80"/>
                </a:cxn>
                <a:cxn ang="0">
                  <a:pos x="21" y="85"/>
                </a:cxn>
                <a:cxn ang="0">
                  <a:pos x="16" y="86"/>
                </a:cxn>
                <a:cxn ang="0">
                  <a:pos x="10" y="86"/>
                </a:cxn>
                <a:cxn ang="0">
                  <a:pos x="4" y="85"/>
                </a:cxn>
                <a:cxn ang="0">
                  <a:pos x="1" y="80"/>
                </a:cxn>
                <a:cxn ang="0">
                  <a:pos x="0" y="73"/>
                </a:cxn>
                <a:cxn ang="0">
                  <a:pos x="3" y="51"/>
                </a:cxn>
                <a:cxn ang="0">
                  <a:pos x="7" y="40"/>
                </a:cxn>
                <a:cxn ang="0">
                  <a:pos x="11" y="29"/>
                </a:cxn>
                <a:cxn ang="0">
                  <a:pos x="16" y="19"/>
                </a:cxn>
                <a:cxn ang="0">
                  <a:pos x="24" y="10"/>
                </a:cxn>
                <a:cxn ang="0">
                  <a:pos x="33" y="3"/>
                </a:cxn>
                <a:cxn ang="0">
                  <a:pos x="44" y="0"/>
                </a:cxn>
              </a:cxnLst>
              <a:rect l="0" t="0" r="r" b="b"/>
              <a:pathLst>
                <a:path w="130" h="86">
                  <a:moveTo>
                    <a:pt x="44" y="0"/>
                  </a:moveTo>
                  <a:lnTo>
                    <a:pt x="60" y="0"/>
                  </a:lnTo>
                  <a:lnTo>
                    <a:pt x="75" y="4"/>
                  </a:lnTo>
                  <a:lnTo>
                    <a:pt x="89" y="12"/>
                  </a:lnTo>
                  <a:lnTo>
                    <a:pt x="103" y="23"/>
                  </a:lnTo>
                  <a:lnTo>
                    <a:pt x="115" y="33"/>
                  </a:lnTo>
                  <a:lnTo>
                    <a:pt x="125" y="44"/>
                  </a:lnTo>
                  <a:lnTo>
                    <a:pt x="130" y="51"/>
                  </a:lnTo>
                  <a:lnTo>
                    <a:pt x="129" y="57"/>
                  </a:lnTo>
                  <a:lnTo>
                    <a:pt x="125" y="63"/>
                  </a:lnTo>
                  <a:lnTo>
                    <a:pt x="119" y="67"/>
                  </a:lnTo>
                  <a:lnTo>
                    <a:pt x="113" y="67"/>
                  </a:lnTo>
                  <a:lnTo>
                    <a:pt x="106" y="63"/>
                  </a:lnTo>
                  <a:lnTo>
                    <a:pt x="87" y="44"/>
                  </a:lnTo>
                  <a:lnTo>
                    <a:pt x="76" y="35"/>
                  </a:lnTo>
                  <a:lnTo>
                    <a:pt x="63" y="29"/>
                  </a:lnTo>
                  <a:lnTo>
                    <a:pt x="51" y="27"/>
                  </a:lnTo>
                  <a:lnTo>
                    <a:pt x="44" y="29"/>
                  </a:lnTo>
                  <a:lnTo>
                    <a:pt x="38" y="35"/>
                  </a:lnTo>
                  <a:lnTo>
                    <a:pt x="35" y="42"/>
                  </a:lnTo>
                  <a:lnTo>
                    <a:pt x="29" y="59"/>
                  </a:lnTo>
                  <a:lnTo>
                    <a:pt x="29" y="67"/>
                  </a:lnTo>
                  <a:lnTo>
                    <a:pt x="28" y="73"/>
                  </a:lnTo>
                  <a:lnTo>
                    <a:pt x="25" y="80"/>
                  </a:lnTo>
                  <a:lnTo>
                    <a:pt x="21" y="85"/>
                  </a:lnTo>
                  <a:lnTo>
                    <a:pt x="16" y="86"/>
                  </a:lnTo>
                  <a:lnTo>
                    <a:pt x="10" y="86"/>
                  </a:lnTo>
                  <a:lnTo>
                    <a:pt x="4" y="85"/>
                  </a:lnTo>
                  <a:lnTo>
                    <a:pt x="1" y="80"/>
                  </a:lnTo>
                  <a:lnTo>
                    <a:pt x="0" y="73"/>
                  </a:lnTo>
                  <a:lnTo>
                    <a:pt x="3" y="51"/>
                  </a:lnTo>
                  <a:lnTo>
                    <a:pt x="7" y="40"/>
                  </a:lnTo>
                  <a:lnTo>
                    <a:pt x="11" y="29"/>
                  </a:lnTo>
                  <a:lnTo>
                    <a:pt x="16" y="19"/>
                  </a:lnTo>
                  <a:lnTo>
                    <a:pt x="24" y="10"/>
                  </a:lnTo>
                  <a:lnTo>
                    <a:pt x="33" y="3"/>
                  </a:lnTo>
                  <a:lnTo>
                    <a:pt x="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6" name="Freeform 14"/>
            <p:cNvSpPr>
              <a:spLocks/>
            </p:cNvSpPr>
            <p:nvPr/>
          </p:nvSpPr>
          <p:spPr bwMode="auto">
            <a:xfrm>
              <a:off x="2720" y="1533"/>
              <a:ext cx="41" cy="344"/>
            </a:xfrm>
            <a:custGeom>
              <a:avLst/>
              <a:gdLst/>
              <a:ahLst/>
              <a:cxnLst>
                <a:cxn ang="0">
                  <a:pos x="10" y="0"/>
                </a:cxn>
                <a:cxn ang="0">
                  <a:pos x="16" y="0"/>
                </a:cxn>
                <a:cxn ang="0">
                  <a:pos x="22" y="1"/>
                </a:cxn>
                <a:cxn ang="0">
                  <a:pos x="26" y="6"/>
                </a:cxn>
                <a:cxn ang="0">
                  <a:pos x="28" y="13"/>
                </a:cxn>
                <a:cxn ang="0">
                  <a:pos x="41" y="332"/>
                </a:cxn>
                <a:cxn ang="0">
                  <a:pos x="41" y="338"/>
                </a:cxn>
                <a:cxn ang="0">
                  <a:pos x="36" y="342"/>
                </a:cxn>
                <a:cxn ang="0">
                  <a:pos x="31" y="344"/>
                </a:cxn>
                <a:cxn ang="0">
                  <a:pos x="25" y="344"/>
                </a:cxn>
                <a:cxn ang="0">
                  <a:pos x="20" y="342"/>
                </a:cxn>
                <a:cxn ang="0">
                  <a:pos x="16" y="338"/>
                </a:cxn>
                <a:cxn ang="0">
                  <a:pos x="14" y="332"/>
                </a:cxn>
                <a:cxn ang="0">
                  <a:pos x="0" y="13"/>
                </a:cxn>
                <a:cxn ang="0">
                  <a:pos x="1" y="6"/>
                </a:cxn>
                <a:cxn ang="0">
                  <a:pos x="5" y="1"/>
                </a:cxn>
                <a:cxn ang="0">
                  <a:pos x="10" y="0"/>
                </a:cxn>
              </a:cxnLst>
              <a:rect l="0" t="0" r="r" b="b"/>
              <a:pathLst>
                <a:path w="41" h="344">
                  <a:moveTo>
                    <a:pt x="10" y="0"/>
                  </a:moveTo>
                  <a:lnTo>
                    <a:pt x="16" y="0"/>
                  </a:lnTo>
                  <a:lnTo>
                    <a:pt x="22" y="1"/>
                  </a:lnTo>
                  <a:lnTo>
                    <a:pt x="26" y="6"/>
                  </a:lnTo>
                  <a:lnTo>
                    <a:pt x="28" y="13"/>
                  </a:lnTo>
                  <a:lnTo>
                    <a:pt x="41" y="332"/>
                  </a:lnTo>
                  <a:lnTo>
                    <a:pt x="41" y="338"/>
                  </a:lnTo>
                  <a:lnTo>
                    <a:pt x="36" y="342"/>
                  </a:lnTo>
                  <a:lnTo>
                    <a:pt x="31" y="344"/>
                  </a:lnTo>
                  <a:lnTo>
                    <a:pt x="25" y="344"/>
                  </a:lnTo>
                  <a:lnTo>
                    <a:pt x="20" y="342"/>
                  </a:lnTo>
                  <a:lnTo>
                    <a:pt x="16" y="338"/>
                  </a:lnTo>
                  <a:lnTo>
                    <a:pt x="14" y="332"/>
                  </a:lnTo>
                  <a:lnTo>
                    <a:pt x="0" y="13"/>
                  </a:lnTo>
                  <a:lnTo>
                    <a:pt x="1" y="6"/>
                  </a:lnTo>
                  <a:lnTo>
                    <a:pt x="5"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7" name="Freeform 15"/>
            <p:cNvSpPr>
              <a:spLocks/>
            </p:cNvSpPr>
            <p:nvPr/>
          </p:nvSpPr>
          <p:spPr bwMode="auto">
            <a:xfrm>
              <a:off x="2693" y="1845"/>
              <a:ext cx="75" cy="93"/>
            </a:xfrm>
            <a:custGeom>
              <a:avLst/>
              <a:gdLst/>
              <a:ahLst/>
              <a:cxnLst>
                <a:cxn ang="0">
                  <a:pos x="60" y="0"/>
                </a:cxn>
                <a:cxn ang="0">
                  <a:pos x="66" y="0"/>
                </a:cxn>
                <a:cxn ang="0">
                  <a:pos x="71" y="2"/>
                </a:cxn>
                <a:cxn ang="0">
                  <a:pos x="74" y="7"/>
                </a:cxn>
                <a:cxn ang="0">
                  <a:pos x="75" y="13"/>
                </a:cxn>
                <a:cxn ang="0">
                  <a:pos x="72" y="30"/>
                </a:cxn>
                <a:cxn ang="0">
                  <a:pos x="67" y="45"/>
                </a:cxn>
                <a:cxn ang="0">
                  <a:pos x="59" y="60"/>
                </a:cxn>
                <a:cxn ang="0">
                  <a:pos x="49" y="73"/>
                </a:cxn>
                <a:cxn ang="0">
                  <a:pos x="36" y="83"/>
                </a:cxn>
                <a:cxn ang="0">
                  <a:pos x="21" y="92"/>
                </a:cxn>
                <a:cxn ang="0">
                  <a:pos x="14" y="93"/>
                </a:cxn>
                <a:cxn ang="0">
                  <a:pos x="8" y="92"/>
                </a:cxn>
                <a:cxn ang="0">
                  <a:pos x="4" y="88"/>
                </a:cxn>
                <a:cxn ang="0">
                  <a:pos x="0" y="83"/>
                </a:cxn>
                <a:cxn ang="0">
                  <a:pos x="0" y="77"/>
                </a:cxn>
                <a:cxn ang="0">
                  <a:pos x="2" y="72"/>
                </a:cxn>
                <a:cxn ang="0">
                  <a:pos x="7" y="69"/>
                </a:cxn>
                <a:cxn ang="0">
                  <a:pos x="20" y="62"/>
                </a:cxn>
                <a:cxn ang="0">
                  <a:pos x="31" y="52"/>
                </a:cxn>
                <a:cxn ang="0">
                  <a:pos x="39" y="40"/>
                </a:cxn>
                <a:cxn ang="0">
                  <a:pos x="45" y="27"/>
                </a:cxn>
                <a:cxn ang="0">
                  <a:pos x="48" y="13"/>
                </a:cxn>
                <a:cxn ang="0">
                  <a:pos x="50" y="7"/>
                </a:cxn>
                <a:cxn ang="0">
                  <a:pos x="55" y="2"/>
                </a:cxn>
                <a:cxn ang="0">
                  <a:pos x="60" y="0"/>
                </a:cxn>
              </a:cxnLst>
              <a:rect l="0" t="0" r="r" b="b"/>
              <a:pathLst>
                <a:path w="75" h="93">
                  <a:moveTo>
                    <a:pt x="60" y="0"/>
                  </a:moveTo>
                  <a:lnTo>
                    <a:pt x="66" y="0"/>
                  </a:lnTo>
                  <a:lnTo>
                    <a:pt x="71" y="2"/>
                  </a:lnTo>
                  <a:lnTo>
                    <a:pt x="74" y="7"/>
                  </a:lnTo>
                  <a:lnTo>
                    <a:pt x="75" y="13"/>
                  </a:lnTo>
                  <a:lnTo>
                    <a:pt x="72" y="30"/>
                  </a:lnTo>
                  <a:lnTo>
                    <a:pt x="67" y="45"/>
                  </a:lnTo>
                  <a:lnTo>
                    <a:pt x="59" y="60"/>
                  </a:lnTo>
                  <a:lnTo>
                    <a:pt x="49" y="73"/>
                  </a:lnTo>
                  <a:lnTo>
                    <a:pt x="36" y="83"/>
                  </a:lnTo>
                  <a:lnTo>
                    <a:pt x="21" y="92"/>
                  </a:lnTo>
                  <a:lnTo>
                    <a:pt x="14" y="93"/>
                  </a:lnTo>
                  <a:lnTo>
                    <a:pt x="8" y="92"/>
                  </a:lnTo>
                  <a:lnTo>
                    <a:pt x="4" y="88"/>
                  </a:lnTo>
                  <a:lnTo>
                    <a:pt x="0" y="83"/>
                  </a:lnTo>
                  <a:lnTo>
                    <a:pt x="0" y="77"/>
                  </a:lnTo>
                  <a:lnTo>
                    <a:pt x="2" y="72"/>
                  </a:lnTo>
                  <a:lnTo>
                    <a:pt x="7" y="69"/>
                  </a:lnTo>
                  <a:lnTo>
                    <a:pt x="20" y="62"/>
                  </a:lnTo>
                  <a:lnTo>
                    <a:pt x="31" y="52"/>
                  </a:lnTo>
                  <a:lnTo>
                    <a:pt x="39" y="40"/>
                  </a:lnTo>
                  <a:lnTo>
                    <a:pt x="45" y="27"/>
                  </a:lnTo>
                  <a:lnTo>
                    <a:pt x="48" y="13"/>
                  </a:lnTo>
                  <a:lnTo>
                    <a:pt x="50" y="7"/>
                  </a:lnTo>
                  <a:lnTo>
                    <a:pt x="55" y="2"/>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8" name="Freeform 16"/>
            <p:cNvSpPr>
              <a:spLocks/>
            </p:cNvSpPr>
            <p:nvPr/>
          </p:nvSpPr>
          <p:spPr bwMode="auto">
            <a:xfrm>
              <a:off x="2260" y="1010"/>
              <a:ext cx="901" cy="148"/>
            </a:xfrm>
            <a:custGeom>
              <a:avLst/>
              <a:gdLst/>
              <a:ahLst/>
              <a:cxnLst>
                <a:cxn ang="0">
                  <a:pos x="13" y="0"/>
                </a:cxn>
                <a:cxn ang="0">
                  <a:pos x="160" y="11"/>
                </a:cxn>
                <a:cxn ang="0">
                  <a:pos x="307" y="26"/>
                </a:cxn>
                <a:cxn ang="0">
                  <a:pos x="454" y="44"/>
                </a:cxn>
                <a:cxn ang="0">
                  <a:pos x="601" y="65"/>
                </a:cxn>
                <a:cxn ang="0">
                  <a:pos x="746" y="91"/>
                </a:cxn>
                <a:cxn ang="0">
                  <a:pos x="891" y="122"/>
                </a:cxn>
                <a:cxn ang="0">
                  <a:pos x="897" y="125"/>
                </a:cxn>
                <a:cxn ang="0">
                  <a:pos x="900" y="129"/>
                </a:cxn>
                <a:cxn ang="0">
                  <a:pos x="901" y="135"/>
                </a:cxn>
                <a:cxn ang="0">
                  <a:pos x="899" y="141"/>
                </a:cxn>
                <a:cxn ang="0">
                  <a:pos x="896" y="146"/>
                </a:cxn>
                <a:cxn ang="0">
                  <a:pos x="891" y="148"/>
                </a:cxn>
                <a:cxn ang="0">
                  <a:pos x="884" y="148"/>
                </a:cxn>
                <a:cxn ang="0">
                  <a:pos x="740" y="118"/>
                </a:cxn>
                <a:cxn ang="0">
                  <a:pos x="596" y="92"/>
                </a:cxn>
                <a:cxn ang="0">
                  <a:pos x="451" y="71"/>
                </a:cxn>
                <a:cxn ang="0">
                  <a:pos x="305" y="53"/>
                </a:cxn>
                <a:cxn ang="0">
                  <a:pos x="159" y="38"/>
                </a:cxn>
                <a:cxn ang="0">
                  <a:pos x="13" y="27"/>
                </a:cxn>
                <a:cxn ang="0">
                  <a:pos x="7" y="25"/>
                </a:cxn>
                <a:cxn ang="0">
                  <a:pos x="3" y="21"/>
                </a:cxn>
                <a:cxn ang="0">
                  <a:pos x="0" y="15"/>
                </a:cxn>
                <a:cxn ang="0">
                  <a:pos x="0" y="9"/>
                </a:cxn>
                <a:cxn ang="0">
                  <a:pos x="3" y="4"/>
                </a:cxn>
                <a:cxn ang="0">
                  <a:pos x="7" y="1"/>
                </a:cxn>
                <a:cxn ang="0">
                  <a:pos x="13" y="0"/>
                </a:cxn>
              </a:cxnLst>
              <a:rect l="0" t="0" r="r" b="b"/>
              <a:pathLst>
                <a:path w="901" h="148">
                  <a:moveTo>
                    <a:pt x="13" y="0"/>
                  </a:moveTo>
                  <a:lnTo>
                    <a:pt x="160" y="11"/>
                  </a:lnTo>
                  <a:lnTo>
                    <a:pt x="307" y="26"/>
                  </a:lnTo>
                  <a:lnTo>
                    <a:pt x="454" y="44"/>
                  </a:lnTo>
                  <a:lnTo>
                    <a:pt x="601" y="65"/>
                  </a:lnTo>
                  <a:lnTo>
                    <a:pt x="746" y="91"/>
                  </a:lnTo>
                  <a:lnTo>
                    <a:pt x="891" y="122"/>
                  </a:lnTo>
                  <a:lnTo>
                    <a:pt x="897" y="125"/>
                  </a:lnTo>
                  <a:lnTo>
                    <a:pt x="900" y="129"/>
                  </a:lnTo>
                  <a:lnTo>
                    <a:pt x="901" y="135"/>
                  </a:lnTo>
                  <a:lnTo>
                    <a:pt x="899" y="141"/>
                  </a:lnTo>
                  <a:lnTo>
                    <a:pt x="896" y="146"/>
                  </a:lnTo>
                  <a:lnTo>
                    <a:pt x="891" y="148"/>
                  </a:lnTo>
                  <a:lnTo>
                    <a:pt x="884" y="148"/>
                  </a:lnTo>
                  <a:lnTo>
                    <a:pt x="740" y="118"/>
                  </a:lnTo>
                  <a:lnTo>
                    <a:pt x="596" y="92"/>
                  </a:lnTo>
                  <a:lnTo>
                    <a:pt x="451" y="71"/>
                  </a:lnTo>
                  <a:lnTo>
                    <a:pt x="305" y="53"/>
                  </a:lnTo>
                  <a:lnTo>
                    <a:pt x="159" y="38"/>
                  </a:lnTo>
                  <a:lnTo>
                    <a:pt x="13" y="27"/>
                  </a:lnTo>
                  <a:lnTo>
                    <a:pt x="7" y="25"/>
                  </a:lnTo>
                  <a:lnTo>
                    <a:pt x="3" y="21"/>
                  </a:lnTo>
                  <a:lnTo>
                    <a:pt x="0" y="15"/>
                  </a:lnTo>
                  <a:lnTo>
                    <a:pt x="0" y="9"/>
                  </a:lnTo>
                  <a:lnTo>
                    <a:pt x="3" y="4"/>
                  </a:lnTo>
                  <a:lnTo>
                    <a:pt x="7"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9" name="Freeform 17"/>
            <p:cNvSpPr>
              <a:spLocks/>
            </p:cNvSpPr>
            <p:nvPr/>
          </p:nvSpPr>
          <p:spPr bwMode="auto">
            <a:xfrm>
              <a:off x="1548" y="1017"/>
              <a:ext cx="759" cy="378"/>
            </a:xfrm>
            <a:custGeom>
              <a:avLst/>
              <a:gdLst/>
              <a:ahLst/>
              <a:cxnLst>
                <a:cxn ang="0">
                  <a:pos x="745" y="0"/>
                </a:cxn>
                <a:cxn ang="0">
                  <a:pos x="751" y="1"/>
                </a:cxn>
                <a:cxn ang="0">
                  <a:pos x="756" y="4"/>
                </a:cxn>
                <a:cxn ang="0">
                  <a:pos x="759" y="9"/>
                </a:cxn>
                <a:cxn ang="0">
                  <a:pos x="759" y="15"/>
                </a:cxn>
                <a:cxn ang="0">
                  <a:pos x="758" y="20"/>
                </a:cxn>
                <a:cxn ang="0">
                  <a:pos x="752" y="25"/>
                </a:cxn>
                <a:cxn ang="0">
                  <a:pos x="572" y="119"/>
                </a:cxn>
                <a:cxn ang="0">
                  <a:pos x="390" y="209"/>
                </a:cxn>
                <a:cxn ang="0">
                  <a:pos x="206" y="294"/>
                </a:cxn>
                <a:cxn ang="0">
                  <a:pos x="20" y="377"/>
                </a:cxn>
                <a:cxn ang="0">
                  <a:pos x="14" y="378"/>
                </a:cxn>
                <a:cxn ang="0">
                  <a:pos x="8" y="377"/>
                </a:cxn>
                <a:cxn ang="0">
                  <a:pos x="3" y="373"/>
                </a:cxn>
                <a:cxn ang="0">
                  <a:pos x="1" y="369"/>
                </a:cxn>
                <a:cxn ang="0">
                  <a:pos x="0" y="363"/>
                </a:cxn>
                <a:cxn ang="0">
                  <a:pos x="2" y="357"/>
                </a:cxn>
                <a:cxn ang="0">
                  <a:pos x="7" y="354"/>
                </a:cxn>
                <a:cxn ang="0">
                  <a:pos x="192" y="271"/>
                </a:cxn>
                <a:cxn ang="0">
                  <a:pos x="376" y="185"/>
                </a:cxn>
                <a:cxn ang="0">
                  <a:pos x="558" y="95"/>
                </a:cxn>
                <a:cxn ang="0">
                  <a:pos x="739" y="1"/>
                </a:cxn>
                <a:cxn ang="0">
                  <a:pos x="745" y="0"/>
                </a:cxn>
              </a:cxnLst>
              <a:rect l="0" t="0" r="r" b="b"/>
              <a:pathLst>
                <a:path w="759" h="378">
                  <a:moveTo>
                    <a:pt x="745" y="0"/>
                  </a:moveTo>
                  <a:lnTo>
                    <a:pt x="751" y="1"/>
                  </a:lnTo>
                  <a:lnTo>
                    <a:pt x="756" y="4"/>
                  </a:lnTo>
                  <a:lnTo>
                    <a:pt x="759" y="9"/>
                  </a:lnTo>
                  <a:lnTo>
                    <a:pt x="759" y="15"/>
                  </a:lnTo>
                  <a:lnTo>
                    <a:pt x="758" y="20"/>
                  </a:lnTo>
                  <a:lnTo>
                    <a:pt x="752" y="25"/>
                  </a:lnTo>
                  <a:lnTo>
                    <a:pt x="572" y="119"/>
                  </a:lnTo>
                  <a:lnTo>
                    <a:pt x="390" y="209"/>
                  </a:lnTo>
                  <a:lnTo>
                    <a:pt x="206" y="294"/>
                  </a:lnTo>
                  <a:lnTo>
                    <a:pt x="20" y="377"/>
                  </a:lnTo>
                  <a:lnTo>
                    <a:pt x="14" y="378"/>
                  </a:lnTo>
                  <a:lnTo>
                    <a:pt x="8" y="377"/>
                  </a:lnTo>
                  <a:lnTo>
                    <a:pt x="3" y="373"/>
                  </a:lnTo>
                  <a:lnTo>
                    <a:pt x="1" y="369"/>
                  </a:lnTo>
                  <a:lnTo>
                    <a:pt x="0" y="363"/>
                  </a:lnTo>
                  <a:lnTo>
                    <a:pt x="2" y="357"/>
                  </a:lnTo>
                  <a:lnTo>
                    <a:pt x="7" y="354"/>
                  </a:lnTo>
                  <a:lnTo>
                    <a:pt x="192" y="271"/>
                  </a:lnTo>
                  <a:lnTo>
                    <a:pt x="376" y="185"/>
                  </a:lnTo>
                  <a:lnTo>
                    <a:pt x="558" y="95"/>
                  </a:lnTo>
                  <a:lnTo>
                    <a:pt x="739" y="1"/>
                  </a:lnTo>
                  <a:lnTo>
                    <a:pt x="7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0" name="Freeform 18"/>
            <p:cNvSpPr>
              <a:spLocks/>
            </p:cNvSpPr>
            <p:nvPr/>
          </p:nvSpPr>
          <p:spPr bwMode="auto">
            <a:xfrm>
              <a:off x="1528" y="1363"/>
              <a:ext cx="49" cy="2067"/>
            </a:xfrm>
            <a:custGeom>
              <a:avLst/>
              <a:gdLst/>
              <a:ahLst/>
              <a:cxnLst>
                <a:cxn ang="0">
                  <a:pos x="17" y="0"/>
                </a:cxn>
                <a:cxn ang="0">
                  <a:pos x="22" y="0"/>
                </a:cxn>
                <a:cxn ang="0">
                  <a:pos x="28" y="2"/>
                </a:cxn>
                <a:cxn ang="0">
                  <a:pos x="32" y="6"/>
                </a:cxn>
                <a:cxn ang="0">
                  <a:pos x="34" y="13"/>
                </a:cxn>
                <a:cxn ang="0">
                  <a:pos x="42" y="523"/>
                </a:cxn>
                <a:cxn ang="0">
                  <a:pos x="47" y="779"/>
                </a:cxn>
                <a:cxn ang="0">
                  <a:pos x="48" y="1034"/>
                </a:cxn>
                <a:cxn ang="0">
                  <a:pos x="49" y="1289"/>
                </a:cxn>
                <a:cxn ang="0">
                  <a:pos x="46" y="1545"/>
                </a:cxn>
                <a:cxn ang="0">
                  <a:pos x="39" y="1800"/>
                </a:cxn>
                <a:cxn ang="0">
                  <a:pos x="28" y="2054"/>
                </a:cxn>
                <a:cxn ang="0">
                  <a:pos x="26" y="2061"/>
                </a:cxn>
                <a:cxn ang="0">
                  <a:pos x="22" y="2066"/>
                </a:cxn>
                <a:cxn ang="0">
                  <a:pos x="15" y="2067"/>
                </a:cxn>
                <a:cxn ang="0">
                  <a:pos x="10" y="2067"/>
                </a:cxn>
                <a:cxn ang="0">
                  <a:pos x="5" y="2066"/>
                </a:cxn>
                <a:cxn ang="0">
                  <a:pos x="1" y="2061"/>
                </a:cxn>
                <a:cxn ang="0">
                  <a:pos x="0" y="2054"/>
                </a:cxn>
                <a:cxn ang="0">
                  <a:pos x="11" y="1800"/>
                </a:cxn>
                <a:cxn ang="0">
                  <a:pos x="18" y="1545"/>
                </a:cxn>
                <a:cxn ang="0">
                  <a:pos x="22" y="1289"/>
                </a:cxn>
                <a:cxn ang="0">
                  <a:pos x="22" y="1034"/>
                </a:cxn>
                <a:cxn ang="0">
                  <a:pos x="19" y="779"/>
                </a:cxn>
                <a:cxn ang="0">
                  <a:pos x="15" y="523"/>
                </a:cxn>
                <a:cxn ang="0">
                  <a:pos x="7" y="13"/>
                </a:cxn>
                <a:cxn ang="0">
                  <a:pos x="8" y="6"/>
                </a:cxn>
                <a:cxn ang="0">
                  <a:pos x="12" y="2"/>
                </a:cxn>
                <a:cxn ang="0">
                  <a:pos x="17" y="0"/>
                </a:cxn>
              </a:cxnLst>
              <a:rect l="0" t="0" r="r" b="b"/>
              <a:pathLst>
                <a:path w="49" h="2067">
                  <a:moveTo>
                    <a:pt x="17" y="0"/>
                  </a:moveTo>
                  <a:lnTo>
                    <a:pt x="22" y="0"/>
                  </a:lnTo>
                  <a:lnTo>
                    <a:pt x="28" y="2"/>
                  </a:lnTo>
                  <a:lnTo>
                    <a:pt x="32" y="6"/>
                  </a:lnTo>
                  <a:lnTo>
                    <a:pt x="34" y="13"/>
                  </a:lnTo>
                  <a:lnTo>
                    <a:pt x="42" y="523"/>
                  </a:lnTo>
                  <a:lnTo>
                    <a:pt x="47" y="779"/>
                  </a:lnTo>
                  <a:lnTo>
                    <a:pt x="48" y="1034"/>
                  </a:lnTo>
                  <a:lnTo>
                    <a:pt x="49" y="1289"/>
                  </a:lnTo>
                  <a:lnTo>
                    <a:pt x="46" y="1545"/>
                  </a:lnTo>
                  <a:lnTo>
                    <a:pt x="39" y="1800"/>
                  </a:lnTo>
                  <a:lnTo>
                    <a:pt x="28" y="2054"/>
                  </a:lnTo>
                  <a:lnTo>
                    <a:pt x="26" y="2061"/>
                  </a:lnTo>
                  <a:lnTo>
                    <a:pt x="22" y="2066"/>
                  </a:lnTo>
                  <a:lnTo>
                    <a:pt x="15" y="2067"/>
                  </a:lnTo>
                  <a:lnTo>
                    <a:pt x="10" y="2067"/>
                  </a:lnTo>
                  <a:lnTo>
                    <a:pt x="5" y="2066"/>
                  </a:lnTo>
                  <a:lnTo>
                    <a:pt x="1" y="2061"/>
                  </a:lnTo>
                  <a:lnTo>
                    <a:pt x="0" y="2054"/>
                  </a:lnTo>
                  <a:lnTo>
                    <a:pt x="11" y="1800"/>
                  </a:lnTo>
                  <a:lnTo>
                    <a:pt x="18" y="1545"/>
                  </a:lnTo>
                  <a:lnTo>
                    <a:pt x="22" y="1289"/>
                  </a:lnTo>
                  <a:lnTo>
                    <a:pt x="22" y="1034"/>
                  </a:lnTo>
                  <a:lnTo>
                    <a:pt x="19" y="779"/>
                  </a:lnTo>
                  <a:lnTo>
                    <a:pt x="15" y="523"/>
                  </a:lnTo>
                  <a:lnTo>
                    <a:pt x="7" y="13"/>
                  </a:lnTo>
                  <a:lnTo>
                    <a:pt x="8" y="6"/>
                  </a:lnTo>
                  <a:lnTo>
                    <a:pt x="12" y="2"/>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1" name="Freeform 19"/>
            <p:cNvSpPr>
              <a:spLocks/>
            </p:cNvSpPr>
            <p:nvPr/>
          </p:nvSpPr>
          <p:spPr bwMode="auto">
            <a:xfrm>
              <a:off x="3255" y="1750"/>
              <a:ext cx="35" cy="141"/>
            </a:xfrm>
            <a:custGeom>
              <a:avLst/>
              <a:gdLst/>
              <a:ahLst/>
              <a:cxnLst>
                <a:cxn ang="0">
                  <a:pos x="19" y="0"/>
                </a:cxn>
                <a:cxn ang="0">
                  <a:pos x="25" y="0"/>
                </a:cxn>
                <a:cxn ang="0">
                  <a:pos x="30" y="2"/>
                </a:cxn>
                <a:cxn ang="0">
                  <a:pos x="34" y="6"/>
                </a:cxn>
                <a:cxn ang="0">
                  <a:pos x="35" y="13"/>
                </a:cxn>
                <a:cxn ang="0">
                  <a:pos x="30" y="70"/>
                </a:cxn>
                <a:cxn ang="0">
                  <a:pos x="28" y="128"/>
                </a:cxn>
                <a:cxn ang="0">
                  <a:pos x="26" y="134"/>
                </a:cxn>
                <a:cxn ang="0">
                  <a:pos x="23" y="139"/>
                </a:cxn>
                <a:cxn ang="0">
                  <a:pos x="17" y="141"/>
                </a:cxn>
                <a:cxn ang="0">
                  <a:pos x="11" y="141"/>
                </a:cxn>
                <a:cxn ang="0">
                  <a:pos x="5" y="139"/>
                </a:cxn>
                <a:cxn ang="0">
                  <a:pos x="2" y="134"/>
                </a:cxn>
                <a:cxn ang="0">
                  <a:pos x="0" y="128"/>
                </a:cxn>
                <a:cxn ang="0">
                  <a:pos x="3" y="70"/>
                </a:cxn>
                <a:cxn ang="0">
                  <a:pos x="7" y="13"/>
                </a:cxn>
                <a:cxn ang="0">
                  <a:pos x="10" y="6"/>
                </a:cxn>
                <a:cxn ang="0">
                  <a:pos x="14" y="2"/>
                </a:cxn>
                <a:cxn ang="0">
                  <a:pos x="19" y="0"/>
                </a:cxn>
              </a:cxnLst>
              <a:rect l="0" t="0" r="r" b="b"/>
              <a:pathLst>
                <a:path w="35" h="141">
                  <a:moveTo>
                    <a:pt x="19" y="0"/>
                  </a:moveTo>
                  <a:lnTo>
                    <a:pt x="25" y="0"/>
                  </a:lnTo>
                  <a:lnTo>
                    <a:pt x="30" y="2"/>
                  </a:lnTo>
                  <a:lnTo>
                    <a:pt x="34" y="6"/>
                  </a:lnTo>
                  <a:lnTo>
                    <a:pt x="35" y="13"/>
                  </a:lnTo>
                  <a:lnTo>
                    <a:pt x="30" y="70"/>
                  </a:lnTo>
                  <a:lnTo>
                    <a:pt x="28" y="128"/>
                  </a:lnTo>
                  <a:lnTo>
                    <a:pt x="26" y="134"/>
                  </a:lnTo>
                  <a:lnTo>
                    <a:pt x="23" y="139"/>
                  </a:lnTo>
                  <a:lnTo>
                    <a:pt x="17" y="141"/>
                  </a:lnTo>
                  <a:lnTo>
                    <a:pt x="11" y="141"/>
                  </a:lnTo>
                  <a:lnTo>
                    <a:pt x="5" y="139"/>
                  </a:lnTo>
                  <a:lnTo>
                    <a:pt x="2" y="134"/>
                  </a:lnTo>
                  <a:lnTo>
                    <a:pt x="0" y="128"/>
                  </a:lnTo>
                  <a:lnTo>
                    <a:pt x="3" y="70"/>
                  </a:lnTo>
                  <a:lnTo>
                    <a:pt x="7" y="13"/>
                  </a:lnTo>
                  <a:lnTo>
                    <a:pt x="10" y="6"/>
                  </a:lnTo>
                  <a:lnTo>
                    <a:pt x="14"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2" name="Freeform 20"/>
            <p:cNvSpPr>
              <a:spLocks/>
            </p:cNvSpPr>
            <p:nvPr/>
          </p:nvSpPr>
          <p:spPr bwMode="auto">
            <a:xfrm>
              <a:off x="2375" y="2183"/>
              <a:ext cx="46" cy="1438"/>
            </a:xfrm>
            <a:custGeom>
              <a:avLst/>
              <a:gdLst/>
              <a:ahLst/>
              <a:cxnLst>
                <a:cxn ang="0">
                  <a:pos x="10" y="0"/>
                </a:cxn>
                <a:cxn ang="0">
                  <a:pos x="16" y="0"/>
                </a:cxn>
                <a:cxn ang="0">
                  <a:pos x="21" y="3"/>
                </a:cxn>
                <a:cxn ang="0">
                  <a:pos x="26" y="7"/>
                </a:cxn>
                <a:cxn ang="0">
                  <a:pos x="27" y="13"/>
                </a:cxn>
                <a:cxn ang="0">
                  <a:pos x="33" y="216"/>
                </a:cxn>
                <a:cxn ang="0">
                  <a:pos x="39" y="417"/>
                </a:cxn>
                <a:cxn ang="0">
                  <a:pos x="44" y="618"/>
                </a:cxn>
                <a:cxn ang="0">
                  <a:pos x="46" y="820"/>
                </a:cxn>
                <a:cxn ang="0">
                  <a:pos x="46" y="1022"/>
                </a:cxn>
                <a:cxn ang="0">
                  <a:pos x="43" y="1223"/>
                </a:cxn>
                <a:cxn ang="0">
                  <a:pos x="34" y="1425"/>
                </a:cxn>
                <a:cxn ang="0">
                  <a:pos x="33" y="1432"/>
                </a:cxn>
                <a:cxn ang="0">
                  <a:pos x="28" y="1436"/>
                </a:cxn>
                <a:cxn ang="0">
                  <a:pos x="22" y="1438"/>
                </a:cxn>
                <a:cxn ang="0">
                  <a:pos x="17" y="1438"/>
                </a:cxn>
                <a:cxn ang="0">
                  <a:pos x="12" y="1436"/>
                </a:cxn>
                <a:cxn ang="0">
                  <a:pos x="7" y="1432"/>
                </a:cxn>
                <a:cxn ang="0">
                  <a:pos x="7" y="1425"/>
                </a:cxn>
                <a:cxn ang="0">
                  <a:pos x="15" y="1223"/>
                </a:cxn>
                <a:cxn ang="0">
                  <a:pos x="19" y="1022"/>
                </a:cxn>
                <a:cxn ang="0">
                  <a:pos x="19" y="820"/>
                </a:cxn>
                <a:cxn ang="0">
                  <a:pos x="16" y="618"/>
                </a:cxn>
                <a:cxn ang="0">
                  <a:pos x="12" y="417"/>
                </a:cxn>
                <a:cxn ang="0">
                  <a:pos x="6" y="216"/>
                </a:cxn>
                <a:cxn ang="0">
                  <a:pos x="0" y="13"/>
                </a:cxn>
                <a:cxn ang="0">
                  <a:pos x="1" y="7"/>
                </a:cxn>
                <a:cxn ang="0">
                  <a:pos x="5" y="3"/>
                </a:cxn>
                <a:cxn ang="0">
                  <a:pos x="10" y="0"/>
                </a:cxn>
              </a:cxnLst>
              <a:rect l="0" t="0" r="r" b="b"/>
              <a:pathLst>
                <a:path w="46" h="1438">
                  <a:moveTo>
                    <a:pt x="10" y="0"/>
                  </a:moveTo>
                  <a:lnTo>
                    <a:pt x="16" y="0"/>
                  </a:lnTo>
                  <a:lnTo>
                    <a:pt x="21" y="3"/>
                  </a:lnTo>
                  <a:lnTo>
                    <a:pt x="26" y="7"/>
                  </a:lnTo>
                  <a:lnTo>
                    <a:pt x="27" y="13"/>
                  </a:lnTo>
                  <a:lnTo>
                    <a:pt x="33" y="216"/>
                  </a:lnTo>
                  <a:lnTo>
                    <a:pt x="39" y="417"/>
                  </a:lnTo>
                  <a:lnTo>
                    <a:pt x="44" y="618"/>
                  </a:lnTo>
                  <a:lnTo>
                    <a:pt x="46" y="820"/>
                  </a:lnTo>
                  <a:lnTo>
                    <a:pt x="46" y="1022"/>
                  </a:lnTo>
                  <a:lnTo>
                    <a:pt x="43" y="1223"/>
                  </a:lnTo>
                  <a:lnTo>
                    <a:pt x="34" y="1425"/>
                  </a:lnTo>
                  <a:lnTo>
                    <a:pt x="33" y="1432"/>
                  </a:lnTo>
                  <a:lnTo>
                    <a:pt x="28" y="1436"/>
                  </a:lnTo>
                  <a:lnTo>
                    <a:pt x="22" y="1438"/>
                  </a:lnTo>
                  <a:lnTo>
                    <a:pt x="17" y="1438"/>
                  </a:lnTo>
                  <a:lnTo>
                    <a:pt x="12" y="1436"/>
                  </a:lnTo>
                  <a:lnTo>
                    <a:pt x="7" y="1432"/>
                  </a:lnTo>
                  <a:lnTo>
                    <a:pt x="7" y="1425"/>
                  </a:lnTo>
                  <a:lnTo>
                    <a:pt x="15" y="1223"/>
                  </a:lnTo>
                  <a:lnTo>
                    <a:pt x="19" y="1022"/>
                  </a:lnTo>
                  <a:lnTo>
                    <a:pt x="19" y="820"/>
                  </a:lnTo>
                  <a:lnTo>
                    <a:pt x="16" y="618"/>
                  </a:lnTo>
                  <a:lnTo>
                    <a:pt x="12" y="417"/>
                  </a:lnTo>
                  <a:lnTo>
                    <a:pt x="6" y="216"/>
                  </a:lnTo>
                  <a:lnTo>
                    <a:pt x="0" y="13"/>
                  </a:lnTo>
                  <a:lnTo>
                    <a:pt x="1" y="7"/>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3" name="Freeform 21"/>
            <p:cNvSpPr>
              <a:spLocks/>
            </p:cNvSpPr>
            <p:nvPr/>
          </p:nvSpPr>
          <p:spPr bwMode="auto">
            <a:xfrm>
              <a:off x="1507" y="3411"/>
              <a:ext cx="928" cy="448"/>
            </a:xfrm>
            <a:custGeom>
              <a:avLst/>
              <a:gdLst/>
              <a:ahLst/>
              <a:cxnLst>
                <a:cxn ang="0">
                  <a:pos x="11" y="0"/>
                </a:cxn>
                <a:cxn ang="0">
                  <a:pos x="17" y="0"/>
                </a:cxn>
                <a:cxn ang="0">
                  <a:pos x="36" y="6"/>
                </a:cxn>
                <a:cxn ang="0">
                  <a:pos x="53" y="14"/>
                </a:cxn>
                <a:cxn ang="0">
                  <a:pos x="69" y="24"/>
                </a:cxn>
                <a:cxn ang="0">
                  <a:pos x="85" y="35"/>
                </a:cxn>
                <a:cxn ang="0">
                  <a:pos x="99" y="45"/>
                </a:cxn>
                <a:cxn ang="0">
                  <a:pos x="116" y="56"/>
                </a:cxn>
                <a:cxn ang="0">
                  <a:pos x="159" y="80"/>
                </a:cxn>
                <a:cxn ang="0">
                  <a:pos x="204" y="102"/>
                </a:cxn>
                <a:cxn ang="0">
                  <a:pos x="249" y="122"/>
                </a:cxn>
                <a:cxn ang="0">
                  <a:pos x="312" y="148"/>
                </a:cxn>
                <a:cxn ang="0">
                  <a:pos x="440" y="198"/>
                </a:cxn>
                <a:cxn ang="0">
                  <a:pos x="502" y="226"/>
                </a:cxn>
                <a:cxn ang="0">
                  <a:pos x="554" y="254"/>
                </a:cxn>
                <a:cxn ang="0">
                  <a:pos x="605" y="284"/>
                </a:cxn>
                <a:cxn ang="0">
                  <a:pos x="655" y="316"/>
                </a:cxn>
                <a:cxn ang="0">
                  <a:pos x="706" y="346"/>
                </a:cxn>
                <a:cxn ang="0">
                  <a:pos x="734" y="362"/>
                </a:cxn>
                <a:cxn ang="0">
                  <a:pos x="762" y="377"/>
                </a:cxn>
                <a:cxn ang="0">
                  <a:pos x="791" y="392"/>
                </a:cxn>
                <a:cxn ang="0">
                  <a:pos x="821" y="404"/>
                </a:cxn>
                <a:cxn ang="0">
                  <a:pos x="851" y="414"/>
                </a:cxn>
                <a:cxn ang="0">
                  <a:pos x="883" y="419"/>
                </a:cxn>
                <a:cxn ang="0">
                  <a:pos x="915" y="420"/>
                </a:cxn>
                <a:cxn ang="0">
                  <a:pos x="922" y="421"/>
                </a:cxn>
                <a:cxn ang="0">
                  <a:pos x="926" y="426"/>
                </a:cxn>
                <a:cxn ang="0">
                  <a:pos x="928" y="431"/>
                </a:cxn>
                <a:cxn ang="0">
                  <a:pos x="928" y="437"/>
                </a:cxn>
                <a:cxn ang="0">
                  <a:pos x="926" y="442"/>
                </a:cxn>
                <a:cxn ang="0">
                  <a:pos x="922" y="446"/>
                </a:cxn>
                <a:cxn ang="0">
                  <a:pos x="915" y="448"/>
                </a:cxn>
                <a:cxn ang="0">
                  <a:pos x="880" y="446"/>
                </a:cxn>
                <a:cxn ang="0">
                  <a:pos x="844" y="439"/>
                </a:cxn>
                <a:cxn ang="0">
                  <a:pos x="811" y="429"/>
                </a:cxn>
                <a:cxn ang="0">
                  <a:pos x="777" y="415"/>
                </a:cxn>
                <a:cxn ang="0">
                  <a:pos x="745" y="400"/>
                </a:cxn>
                <a:cxn ang="0">
                  <a:pos x="714" y="382"/>
                </a:cxn>
                <a:cxn ang="0">
                  <a:pos x="672" y="357"/>
                </a:cxn>
                <a:cxn ang="0">
                  <a:pos x="587" y="306"/>
                </a:cxn>
                <a:cxn ang="0">
                  <a:pos x="545" y="280"/>
                </a:cxn>
                <a:cxn ang="0">
                  <a:pos x="501" y="257"/>
                </a:cxn>
                <a:cxn ang="0">
                  <a:pos x="438" y="228"/>
                </a:cxn>
                <a:cxn ang="0">
                  <a:pos x="308" y="176"/>
                </a:cxn>
                <a:cxn ang="0">
                  <a:pos x="244" y="150"/>
                </a:cxn>
                <a:cxn ang="0">
                  <a:pos x="199" y="130"/>
                </a:cxn>
                <a:cxn ang="0">
                  <a:pos x="155" y="108"/>
                </a:cxn>
                <a:cxn ang="0">
                  <a:pos x="111" y="85"/>
                </a:cxn>
                <a:cxn ang="0">
                  <a:pos x="95" y="75"/>
                </a:cxn>
                <a:cxn ang="0">
                  <a:pos x="46" y="41"/>
                </a:cxn>
                <a:cxn ang="0">
                  <a:pos x="29" y="33"/>
                </a:cxn>
                <a:cxn ang="0">
                  <a:pos x="11" y="27"/>
                </a:cxn>
                <a:cxn ang="0">
                  <a:pos x="5" y="24"/>
                </a:cxn>
                <a:cxn ang="0">
                  <a:pos x="1" y="19"/>
                </a:cxn>
                <a:cxn ang="0">
                  <a:pos x="0" y="13"/>
                </a:cxn>
                <a:cxn ang="0">
                  <a:pos x="2" y="8"/>
                </a:cxn>
                <a:cxn ang="0">
                  <a:pos x="5" y="4"/>
                </a:cxn>
                <a:cxn ang="0">
                  <a:pos x="11" y="0"/>
                </a:cxn>
              </a:cxnLst>
              <a:rect l="0" t="0" r="r" b="b"/>
              <a:pathLst>
                <a:path w="928" h="448">
                  <a:moveTo>
                    <a:pt x="11" y="0"/>
                  </a:moveTo>
                  <a:lnTo>
                    <a:pt x="17" y="0"/>
                  </a:lnTo>
                  <a:lnTo>
                    <a:pt x="36" y="6"/>
                  </a:lnTo>
                  <a:lnTo>
                    <a:pt x="53" y="14"/>
                  </a:lnTo>
                  <a:lnTo>
                    <a:pt x="69" y="24"/>
                  </a:lnTo>
                  <a:lnTo>
                    <a:pt x="85" y="35"/>
                  </a:lnTo>
                  <a:lnTo>
                    <a:pt x="99" y="45"/>
                  </a:lnTo>
                  <a:lnTo>
                    <a:pt x="116" y="56"/>
                  </a:lnTo>
                  <a:lnTo>
                    <a:pt x="159" y="80"/>
                  </a:lnTo>
                  <a:lnTo>
                    <a:pt x="204" y="102"/>
                  </a:lnTo>
                  <a:lnTo>
                    <a:pt x="249" y="122"/>
                  </a:lnTo>
                  <a:lnTo>
                    <a:pt x="312" y="148"/>
                  </a:lnTo>
                  <a:lnTo>
                    <a:pt x="440" y="198"/>
                  </a:lnTo>
                  <a:lnTo>
                    <a:pt x="502" y="226"/>
                  </a:lnTo>
                  <a:lnTo>
                    <a:pt x="554" y="254"/>
                  </a:lnTo>
                  <a:lnTo>
                    <a:pt x="605" y="284"/>
                  </a:lnTo>
                  <a:lnTo>
                    <a:pt x="655" y="316"/>
                  </a:lnTo>
                  <a:lnTo>
                    <a:pt x="706" y="346"/>
                  </a:lnTo>
                  <a:lnTo>
                    <a:pt x="734" y="362"/>
                  </a:lnTo>
                  <a:lnTo>
                    <a:pt x="762" y="377"/>
                  </a:lnTo>
                  <a:lnTo>
                    <a:pt x="791" y="392"/>
                  </a:lnTo>
                  <a:lnTo>
                    <a:pt x="821" y="404"/>
                  </a:lnTo>
                  <a:lnTo>
                    <a:pt x="851" y="414"/>
                  </a:lnTo>
                  <a:lnTo>
                    <a:pt x="883" y="419"/>
                  </a:lnTo>
                  <a:lnTo>
                    <a:pt x="915" y="420"/>
                  </a:lnTo>
                  <a:lnTo>
                    <a:pt x="922" y="421"/>
                  </a:lnTo>
                  <a:lnTo>
                    <a:pt x="926" y="426"/>
                  </a:lnTo>
                  <a:lnTo>
                    <a:pt x="928" y="431"/>
                  </a:lnTo>
                  <a:lnTo>
                    <a:pt x="928" y="437"/>
                  </a:lnTo>
                  <a:lnTo>
                    <a:pt x="926" y="442"/>
                  </a:lnTo>
                  <a:lnTo>
                    <a:pt x="922" y="446"/>
                  </a:lnTo>
                  <a:lnTo>
                    <a:pt x="915" y="448"/>
                  </a:lnTo>
                  <a:lnTo>
                    <a:pt x="880" y="446"/>
                  </a:lnTo>
                  <a:lnTo>
                    <a:pt x="844" y="439"/>
                  </a:lnTo>
                  <a:lnTo>
                    <a:pt x="811" y="429"/>
                  </a:lnTo>
                  <a:lnTo>
                    <a:pt x="777" y="415"/>
                  </a:lnTo>
                  <a:lnTo>
                    <a:pt x="745" y="400"/>
                  </a:lnTo>
                  <a:lnTo>
                    <a:pt x="714" y="382"/>
                  </a:lnTo>
                  <a:lnTo>
                    <a:pt x="672" y="357"/>
                  </a:lnTo>
                  <a:lnTo>
                    <a:pt x="587" y="306"/>
                  </a:lnTo>
                  <a:lnTo>
                    <a:pt x="545" y="280"/>
                  </a:lnTo>
                  <a:lnTo>
                    <a:pt x="501" y="257"/>
                  </a:lnTo>
                  <a:lnTo>
                    <a:pt x="438" y="228"/>
                  </a:lnTo>
                  <a:lnTo>
                    <a:pt x="308" y="176"/>
                  </a:lnTo>
                  <a:lnTo>
                    <a:pt x="244" y="150"/>
                  </a:lnTo>
                  <a:lnTo>
                    <a:pt x="199" y="130"/>
                  </a:lnTo>
                  <a:lnTo>
                    <a:pt x="155" y="108"/>
                  </a:lnTo>
                  <a:lnTo>
                    <a:pt x="111" y="85"/>
                  </a:lnTo>
                  <a:lnTo>
                    <a:pt x="95" y="75"/>
                  </a:lnTo>
                  <a:lnTo>
                    <a:pt x="46" y="41"/>
                  </a:lnTo>
                  <a:lnTo>
                    <a:pt x="29" y="33"/>
                  </a:lnTo>
                  <a:lnTo>
                    <a:pt x="11" y="27"/>
                  </a:lnTo>
                  <a:lnTo>
                    <a:pt x="5" y="24"/>
                  </a:lnTo>
                  <a:lnTo>
                    <a:pt x="1" y="19"/>
                  </a:lnTo>
                  <a:lnTo>
                    <a:pt x="0" y="13"/>
                  </a:lnTo>
                  <a:lnTo>
                    <a:pt x="2" y="8"/>
                  </a:lnTo>
                  <a:lnTo>
                    <a:pt x="5" y="4"/>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4" name="Freeform 22"/>
            <p:cNvSpPr>
              <a:spLocks/>
            </p:cNvSpPr>
            <p:nvPr/>
          </p:nvSpPr>
          <p:spPr bwMode="auto">
            <a:xfrm>
              <a:off x="2409" y="3526"/>
              <a:ext cx="751" cy="327"/>
            </a:xfrm>
            <a:custGeom>
              <a:avLst/>
              <a:gdLst/>
              <a:ahLst/>
              <a:cxnLst>
                <a:cxn ang="0">
                  <a:pos x="741" y="0"/>
                </a:cxn>
                <a:cxn ang="0">
                  <a:pos x="746" y="2"/>
                </a:cxn>
                <a:cxn ang="0">
                  <a:pos x="749" y="6"/>
                </a:cxn>
                <a:cxn ang="0">
                  <a:pos x="751" y="12"/>
                </a:cxn>
                <a:cxn ang="0">
                  <a:pos x="750" y="19"/>
                </a:cxn>
                <a:cxn ang="0">
                  <a:pos x="748" y="24"/>
                </a:cxn>
                <a:cxn ang="0">
                  <a:pos x="742" y="27"/>
                </a:cxn>
                <a:cxn ang="0">
                  <a:pos x="610" y="80"/>
                </a:cxn>
                <a:cxn ang="0">
                  <a:pos x="477" y="132"/>
                </a:cxn>
                <a:cxn ang="0">
                  <a:pos x="344" y="181"/>
                </a:cxn>
                <a:cxn ang="0">
                  <a:pos x="296" y="197"/>
                </a:cxn>
                <a:cxn ang="0">
                  <a:pos x="249" y="215"/>
                </a:cxn>
                <a:cxn ang="0">
                  <a:pos x="201" y="232"/>
                </a:cxn>
                <a:cxn ang="0">
                  <a:pos x="153" y="251"/>
                </a:cxn>
                <a:cxn ang="0">
                  <a:pos x="107" y="273"/>
                </a:cxn>
                <a:cxn ang="0">
                  <a:pos x="62" y="297"/>
                </a:cxn>
                <a:cxn ang="0">
                  <a:pos x="20" y="324"/>
                </a:cxn>
                <a:cxn ang="0">
                  <a:pos x="13" y="327"/>
                </a:cxn>
                <a:cxn ang="0">
                  <a:pos x="7" y="325"/>
                </a:cxn>
                <a:cxn ang="0">
                  <a:pos x="3" y="320"/>
                </a:cxn>
                <a:cxn ang="0">
                  <a:pos x="0" y="313"/>
                </a:cxn>
                <a:cxn ang="0">
                  <a:pos x="1" y="306"/>
                </a:cxn>
                <a:cxn ang="0">
                  <a:pos x="6" y="300"/>
                </a:cxn>
                <a:cxn ang="0">
                  <a:pos x="44" y="275"/>
                </a:cxn>
                <a:cxn ang="0">
                  <a:pos x="83" y="254"/>
                </a:cxn>
                <a:cxn ang="0">
                  <a:pos x="125" y="234"/>
                </a:cxn>
                <a:cxn ang="0">
                  <a:pos x="166" y="216"/>
                </a:cxn>
                <a:cxn ang="0">
                  <a:pos x="208" y="199"/>
                </a:cxn>
                <a:cxn ang="0">
                  <a:pos x="251" y="184"/>
                </a:cxn>
                <a:cxn ang="0">
                  <a:pos x="295" y="169"/>
                </a:cxn>
                <a:cxn ang="0">
                  <a:pos x="337" y="154"/>
                </a:cxn>
                <a:cxn ang="0">
                  <a:pos x="470" y="105"/>
                </a:cxn>
                <a:cxn ang="0">
                  <a:pos x="603" y="53"/>
                </a:cxn>
                <a:cxn ang="0">
                  <a:pos x="735" y="0"/>
                </a:cxn>
                <a:cxn ang="0">
                  <a:pos x="741" y="0"/>
                </a:cxn>
              </a:cxnLst>
              <a:rect l="0" t="0" r="r" b="b"/>
              <a:pathLst>
                <a:path w="751" h="327">
                  <a:moveTo>
                    <a:pt x="741" y="0"/>
                  </a:moveTo>
                  <a:lnTo>
                    <a:pt x="746" y="2"/>
                  </a:lnTo>
                  <a:lnTo>
                    <a:pt x="749" y="6"/>
                  </a:lnTo>
                  <a:lnTo>
                    <a:pt x="751" y="12"/>
                  </a:lnTo>
                  <a:lnTo>
                    <a:pt x="750" y="19"/>
                  </a:lnTo>
                  <a:lnTo>
                    <a:pt x="748" y="24"/>
                  </a:lnTo>
                  <a:lnTo>
                    <a:pt x="742" y="27"/>
                  </a:lnTo>
                  <a:lnTo>
                    <a:pt x="610" y="80"/>
                  </a:lnTo>
                  <a:lnTo>
                    <a:pt x="477" y="132"/>
                  </a:lnTo>
                  <a:lnTo>
                    <a:pt x="344" y="181"/>
                  </a:lnTo>
                  <a:lnTo>
                    <a:pt x="296" y="197"/>
                  </a:lnTo>
                  <a:lnTo>
                    <a:pt x="249" y="215"/>
                  </a:lnTo>
                  <a:lnTo>
                    <a:pt x="201" y="232"/>
                  </a:lnTo>
                  <a:lnTo>
                    <a:pt x="153" y="251"/>
                  </a:lnTo>
                  <a:lnTo>
                    <a:pt x="107" y="273"/>
                  </a:lnTo>
                  <a:lnTo>
                    <a:pt x="62" y="297"/>
                  </a:lnTo>
                  <a:lnTo>
                    <a:pt x="20" y="324"/>
                  </a:lnTo>
                  <a:lnTo>
                    <a:pt x="13" y="327"/>
                  </a:lnTo>
                  <a:lnTo>
                    <a:pt x="7" y="325"/>
                  </a:lnTo>
                  <a:lnTo>
                    <a:pt x="3" y="320"/>
                  </a:lnTo>
                  <a:lnTo>
                    <a:pt x="0" y="313"/>
                  </a:lnTo>
                  <a:lnTo>
                    <a:pt x="1" y="306"/>
                  </a:lnTo>
                  <a:lnTo>
                    <a:pt x="6" y="300"/>
                  </a:lnTo>
                  <a:lnTo>
                    <a:pt x="44" y="275"/>
                  </a:lnTo>
                  <a:lnTo>
                    <a:pt x="83" y="254"/>
                  </a:lnTo>
                  <a:lnTo>
                    <a:pt x="125" y="234"/>
                  </a:lnTo>
                  <a:lnTo>
                    <a:pt x="166" y="216"/>
                  </a:lnTo>
                  <a:lnTo>
                    <a:pt x="208" y="199"/>
                  </a:lnTo>
                  <a:lnTo>
                    <a:pt x="251" y="184"/>
                  </a:lnTo>
                  <a:lnTo>
                    <a:pt x="295" y="169"/>
                  </a:lnTo>
                  <a:lnTo>
                    <a:pt x="337" y="154"/>
                  </a:lnTo>
                  <a:lnTo>
                    <a:pt x="470" y="105"/>
                  </a:lnTo>
                  <a:lnTo>
                    <a:pt x="603" y="53"/>
                  </a:lnTo>
                  <a:lnTo>
                    <a:pt x="735" y="0"/>
                  </a:lnTo>
                  <a:lnTo>
                    <a:pt x="7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5" name="Freeform 23"/>
            <p:cNvSpPr>
              <a:spLocks/>
            </p:cNvSpPr>
            <p:nvPr/>
          </p:nvSpPr>
          <p:spPr bwMode="auto">
            <a:xfrm>
              <a:off x="2389" y="3397"/>
              <a:ext cx="737" cy="248"/>
            </a:xfrm>
            <a:custGeom>
              <a:avLst/>
              <a:gdLst/>
              <a:ahLst/>
              <a:cxnLst>
                <a:cxn ang="0">
                  <a:pos x="730" y="1"/>
                </a:cxn>
                <a:cxn ang="0">
                  <a:pos x="737" y="9"/>
                </a:cxn>
                <a:cxn ang="0">
                  <a:pos x="736" y="20"/>
                </a:cxn>
                <a:cxn ang="0">
                  <a:pos x="701" y="45"/>
                </a:cxn>
                <a:cxn ang="0">
                  <a:pos x="637" y="77"/>
                </a:cxn>
                <a:cxn ang="0">
                  <a:pos x="488" y="139"/>
                </a:cxn>
                <a:cxn ang="0">
                  <a:pos x="318" y="199"/>
                </a:cxn>
                <a:cxn ang="0">
                  <a:pos x="297" y="206"/>
                </a:cxn>
                <a:cxn ang="0">
                  <a:pos x="268" y="215"/>
                </a:cxn>
                <a:cxn ang="0">
                  <a:pos x="231" y="225"/>
                </a:cxn>
                <a:cxn ang="0">
                  <a:pos x="190" y="236"/>
                </a:cxn>
                <a:cxn ang="0">
                  <a:pos x="148" y="243"/>
                </a:cxn>
                <a:cxn ang="0">
                  <a:pos x="107" y="248"/>
                </a:cxn>
                <a:cxn ang="0">
                  <a:pos x="69" y="247"/>
                </a:cxn>
                <a:cxn ang="0">
                  <a:pos x="37" y="240"/>
                </a:cxn>
                <a:cxn ang="0">
                  <a:pos x="13" y="225"/>
                </a:cxn>
                <a:cxn ang="0">
                  <a:pos x="1" y="200"/>
                </a:cxn>
                <a:cxn ang="0">
                  <a:pos x="1" y="177"/>
                </a:cxn>
                <a:cxn ang="0">
                  <a:pos x="11" y="171"/>
                </a:cxn>
                <a:cxn ang="0">
                  <a:pos x="21" y="173"/>
                </a:cxn>
                <a:cxn ang="0">
                  <a:pos x="26" y="184"/>
                </a:cxn>
                <a:cxn ang="0">
                  <a:pos x="33" y="205"/>
                </a:cxn>
                <a:cxn ang="0">
                  <a:pos x="53" y="216"/>
                </a:cxn>
                <a:cxn ang="0">
                  <a:pos x="83" y="220"/>
                </a:cxn>
                <a:cxn ang="0">
                  <a:pos x="120" y="218"/>
                </a:cxn>
                <a:cxn ang="0">
                  <a:pos x="163" y="212"/>
                </a:cxn>
                <a:cxn ang="0">
                  <a:pos x="227" y="198"/>
                </a:cxn>
                <a:cxn ang="0">
                  <a:pos x="269" y="186"/>
                </a:cxn>
                <a:cxn ang="0">
                  <a:pos x="304" y="175"/>
                </a:cxn>
                <a:cxn ang="0">
                  <a:pos x="332" y="166"/>
                </a:cxn>
                <a:cxn ang="0">
                  <a:pos x="348" y="160"/>
                </a:cxn>
                <a:cxn ang="0">
                  <a:pos x="504" y="103"/>
                </a:cxn>
                <a:cxn ang="0">
                  <a:pos x="616" y="56"/>
                </a:cxn>
                <a:cxn ang="0">
                  <a:pos x="685" y="22"/>
                </a:cxn>
                <a:cxn ang="0">
                  <a:pos x="724" y="0"/>
                </a:cxn>
              </a:cxnLst>
              <a:rect l="0" t="0" r="r" b="b"/>
              <a:pathLst>
                <a:path w="737" h="248">
                  <a:moveTo>
                    <a:pt x="724" y="0"/>
                  </a:moveTo>
                  <a:lnTo>
                    <a:pt x="730" y="1"/>
                  </a:lnTo>
                  <a:lnTo>
                    <a:pt x="734" y="4"/>
                  </a:lnTo>
                  <a:lnTo>
                    <a:pt x="737" y="9"/>
                  </a:lnTo>
                  <a:lnTo>
                    <a:pt x="737" y="15"/>
                  </a:lnTo>
                  <a:lnTo>
                    <a:pt x="736" y="20"/>
                  </a:lnTo>
                  <a:lnTo>
                    <a:pt x="731" y="26"/>
                  </a:lnTo>
                  <a:lnTo>
                    <a:pt x="701" y="45"/>
                  </a:lnTo>
                  <a:lnTo>
                    <a:pt x="670" y="61"/>
                  </a:lnTo>
                  <a:lnTo>
                    <a:pt x="637" y="77"/>
                  </a:lnTo>
                  <a:lnTo>
                    <a:pt x="572" y="104"/>
                  </a:lnTo>
                  <a:lnTo>
                    <a:pt x="488" y="139"/>
                  </a:lnTo>
                  <a:lnTo>
                    <a:pt x="404" y="171"/>
                  </a:lnTo>
                  <a:lnTo>
                    <a:pt x="318" y="199"/>
                  </a:lnTo>
                  <a:lnTo>
                    <a:pt x="309" y="202"/>
                  </a:lnTo>
                  <a:lnTo>
                    <a:pt x="297" y="206"/>
                  </a:lnTo>
                  <a:lnTo>
                    <a:pt x="284" y="211"/>
                  </a:lnTo>
                  <a:lnTo>
                    <a:pt x="268" y="215"/>
                  </a:lnTo>
                  <a:lnTo>
                    <a:pt x="250" y="220"/>
                  </a:lnTo>
                  <a:lnTo>
                    <a:pt x="231" y="225"/>
                  </a:lnTo>
                  <a:lnTo>
                    <a:pt x="211" y="231"/>
                  </a:lnTo>
                  <a:lnTo>
                    <a:pt x="190" y="236"/>
                  </a:lnTo>
                  <a:lnTo>
                    <a:pt x="170" y="240"/>
                  </a:lnTo>
                  <a:lnTo>
                    <a:pt x="148" y="243"/>
                  </a:lnTo>
                  <a:lnTo>
                    <a:pt x="127" y="246"/>
                  </a:lnTo>
                  <a:lnTo>
                    <a:pt x="107" y="248"/>
                  </a:lnTo>
                  <a:lnTo>
                    <a:pt x="88" y="248"/>
                  </a:lnTo>
                  <a:lnTo>
                    <a:pt x="69" y="247"/>
                  </a:lnTo>
                  <a:lnTo>
                    <a:pt x="52" y="244"/>
                  </a:lnTo>
                  <a:lnTo>
                    <a:pt x="37" y="240"/>
                  </a:lnTo>
                  <a:lnTo>
                    <a:pt x="24" y="234"/>
                  </a:lnTo>
                  <a:lnTo>
                    <a:pt x="13" y="225"/>
                  </a:lnTo>
                  <a:lnTo>
                    <a:pt x="6" y="214"/>
                  </a:lnTo>
                  <a:lnTo>
                    <a:pt x="1" y="200"/>
                  </a:lnTo>
                  <a:lnTo>
                    <a:pt x="0" y="184"/>
                  </a:lnTo>
                  <a:lnTo>
                    <a:pt x="1" y="177"/>
                  </a:lnTo>
                  <a:lnTo>
                    <a:pt x="5" y="173"/>
                  </a:lnTo>
                  <a:lnTo>
                    <a:pt x="11" y="171"/>
                  </a:lnTo>
                  <a:lnTo>
                    <a:pt x="16" y="171"/>
                  </a:lnTo>
                  <a:lnTo>
                    <a:pt x="21" y="173"/>
                  </a:lnTo>
                  <a:lnTo>
                    <a:pt x="25" y="177"/>
                  </a:lnTo>
                  <a:lnTo>
                    <a:pt x="26" y="184"/>
                  </a:lnTo>
                  <a:lnTo>
                    <a:pt x="28" y="195"/>
                  </a:lnTo>
                  <a:lnTo>
                    <a:pt x="33" y="205"/>
                  </a:lnTo>
                  <a:lnTo>
                    <a:pt x="42" y="211"/>
                  </a:lnTo>
                  <a:lnTo>
                    <a:pt x="53" y="216"/>
                  </a:lnTo>
                  <a:lnTo>
                    <a:pt x="67" y="219"/>
                  </a:lnTo>
                  <a:lnTo>
                    <a:pt x="83" y="220"/>
                  </a:lnTo>
                  <a:lnTo>
                    <a:pt x="101" y="220"/>
                  </a:lnTo>
                  <a:lnTo>
                    <a:pt x="120" y="218"/>
                  </a:lnTo>
                  <a:lnTo>
                    <a:pt x="141" y="216"/>
                  </a:lnTo>
                  <a:lnTo>
                    <a:pt x="163" y="212"/>
                  </a:lnTo>
                  <a:lnTo>
                    <a:pt x="184" y="208"/>
                  </a:lnTo>
                  <a:lnTo>
                    <a:pt x="227" y="198"/>
                  </a:lnTo>
                  <a:lnTo>
                    <a:pt x="249" y="192"/>
                  </a:lnTo>
                  <a:lnTo>
                    <a:pt x="269" y="186"/>
                  </a:lnTo>
                  <a:lnTo>
                    <a:pt x="287" y="180"/>
                  </a:lnTo>
                  <a:lnTo>
                    <a:pt x="304" y="175"/>
                  </a:lnTo>
                  <a:lnTo>
                    <a:pt x="319" y="170"/>
                  </a:lnTo>
                  <a:lnTo>
                    <a:pt x="332" y="166"/>
                  </a:lnTo>
                  <a:lnTo>
                    <a:pt x="341" y="163"/>
                  </a:lnTo>
                  <a:lnTo>
                    <a:pt x="348" y="160"/>
                  </a:lnTo>
                  <a:lnTo>
                    <a:pt x="427" y="133"/>
                  </a:lnTo>
                  <a:lnTo>
                    <a:pt x="504" y="103"/>
                  </a:lnTo>
                  <a:lnTo>
                    <a:pt x="580" y="71"/>
                  </a:lnTo>
                  <a:lnTo>
                    <a:pt x="616" y="56"/>
                  </a:lnTo>
                  <a:lnTo>
                    <a:pt x="650" y="40"/>
                  </a:lnTo>
                  <a:lnTo>
                    <a:pt x="685" y="22"/>
                  </a:lnTo>
                  <a:lnTo>
                    <a:pt x="718" y="2"/>
                  </a:lnTo>
                  <a:lnTo>
                    <a:pt x="7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6" name="Freeform 24"/>
            <p:cNvSpPr>
              <a:spLocks/>
            </p:cNvSpPr>
            <p:nvPr/>
          </p:nvSpPr>
          <p:spPr bwMode="auto">
            <a:xfrm>
              <a:off x="2421" y="2088"/>
              <a:ext cx="786" cy="647"/>
            </a:xfrm>
            <a:custGeom>
              <a:avLst/>
              <a:gdLst/>
              <a:ahLst/>
              <a:cxnLst>
                <a:cxn ang="0">
                  <a:pos x="251" y="1"/>
                </a:cxn>
                <a:cxn ang="0">
                  <a:pos x="258" y="10"/>
                </a:cxn>
                <a:cxn ang="0">
                  <a:pos x="274" y="38"/>
                </a:cxn>
                <a:cxn ang="0">
                  <a:pos x="302" y="61"/>
                </a:cxn>
                <a:cxn ang="0">
                  <a:pos x="334" y="78"/>
                </a:cxn>
                <a:cxn ang="0">
                  <a:pos x="364" y="91"/>
                </a:cxn>
                <a:cxn ang="0">
                  <a:pos x="491" y="135"/>
                </a:cxn>
                <a:cxn ang="0">
                  <a:pos x="585" y="164"/>
                </a:cxn>
                <a:cxn ang="0">
                  <a:pos x="675" y="194"/>
                </a:cxn>
                <a:cxn ang="0">
                  <a:pos x="732" y="222"/>
                </a:cxn>
                <a:cxn ang="0">
                  <a:pos x="772" y="254"/>
                </a:cxn>
                <a:cxn ang="0">
                  <a:pos x="786" y="284"/>
                </a:cxn>
                <a:cxn ang="0">
                  <a:pos x="782" y="314"/>
                </a:cxn>
                <a:cxn ang="0">
                  <a:pos x="764" y="343"/>
                </a:cxn>
                <a:cxn ang="0">
                  <a:pos x="736" y="366"/>
                </a:cxn>
                <a:cxn ang="0">
                  <a:pos x="628" y="419"/>
                </a:cxn>
                <a:cxn ang="0">
                  <a:pos x="561" y="456"/>
                </a:cxn>
                <a:cxn ang="0">
                  <a:pos x="500" y="494"/>
                </a:cxn>
                <a:cxn ang="0">
                  <a:pos x="357" y="570"/>
                </a:cxn>
                <a:cxn ang="0">
                  <a:pos x="283" y="606"/>
                </a:cxn>
                <a:cxn ang="0">
                  <a:pos x="205" y="635"/>
                </a:cxn>
                <a:cxn ang="0">
                  <a:pos x="144" y="647"/>
                </a:cxn>
                <a:cxn ang="0">
                  <a:pos x="101" y="645"/>
                </a:cxn>
                <a:cxn ang="0">
                  <a:pos x="61" y="633"/>
                </a:cxn>
                <a:cxn ang="0">
                  <a:pos x="40" y="623"/>
                </a:cxn>
                <a:cxn ang="0">
                  <a:pos x="18" y="609"/>
                </a:cxn>
                <a:cxn ang="0">
                  <a:pos x="2" y="591"/>
                </a:cxn>
                <a:cxn ang="0">
                  <a:pos x="2" y="578"/>
                </a:cxn>
                <a:cxn ang="0">
                  <a:pos x="7" y="572"/>
                </a:cxn>
                <a:cxn ang="0">
                  <a:pos x="14" y="570"/>
                </a:cxn>
                <a:cxn ang="0">
                  <a:pos x="25" y="574"/>
                </a:cxn>
                <a:cxn ang="0">
                  <a:pos x="31" y="585"/>
                </a:cxn>
                <a:cxn ang="0">
                  <a:pos x="58" y="601"/>
                </a:cxn>
                <a:cxn ang="0">
                  <a:pos x="91" y="614"/>
                </a:cxn>
                <a:cxn ang="0">
                  <a:pos x="143" y="619"/>
                </a:cxn>
                <a:cxn ang="0">
                  <a:pos x="202" y="607"/>
                </a:cxn>
                <a:cxn ang="0">
                  <a:pos x="259" y="585"/>
                </a:cxn>
                <a:cxn ang="0">
                  <a:pos x="330" y="553"/>
                </a:cxn>
                <a:cxn ang="0">
                  <a:pos x="457" y="486"/>
                </a:cxn>
                <a:cxn ang="0">
                  <a:pos x="538" y="439"/>
                </a:cxn>
                <a:cxn ang="0">
                  <a:pos x="633" y="387"/>
                </a:cxn>
                <a:cxn ang="0">
                  <a:pos x="693" y="359"/>
                </a:cxn>
                <a:cxn ang="0">
                  <a:pos x="718" y="344"/>
                </a:cxn>
                <a:cxn ang="0">
                  <a:pos x="743" y="328"/>
                </a:cxn>
                <a:cxn ang="0">
                  <a:pos x="759" y="305"/>
                </a:cxn>
                <a:cxn ang="0">
                  <a:pos x="758" y="282"/>
                </a:cxn>
                <a:cxn ang="0">
                  <a:pos x="745" y="265"/>
                </a:cxn>
                <a:cxn ang="0">
                  <a:pos x="727" y="251"/>
                </a:cxn>
                <a:cxn ang="0">
                  <a:pos x="686" y="229"/>
                </a:cxn>
                <a:cxn ang="0">
                  <a:pos x="617" y="203"/>
                </a:cxn>
                <a:cxn ang="0">
                  <a:pos x="493" y="165"/>
                </a:cxn>
                <a:cxn ang="0">
                  <a:pos x="370" y="123"/>
                </a:cxn>
                <a:cxn ang="0">
                  <a:pos x="334" y="108"/>
                </a:cxn>
                <a:cxn ang="0">
                  <a:pos x="297" y="90"/>
                </a:cxn>
                <a:cxn ang="0">
                  <a:pos x="263" y="66"/>
                </a:cxn>
                <a:cxn ang="0">
                  <a:pos x="239" y="36"/>
                </a:cxn>
                <a:cxn ang="0">
                  <a:pos x="232" y="11"/>
                </a:cxn>
                <a:cxn ang="0">
                  <a:pos x="239" y="2"/>
                </a:cxn>
              </a:cxnLst>
              <a:rect l="0" t="0" r="r" b="b"/>
              <a:pathLst>
                <a:path w="786" h="647">
                  <a:moveTo>
                    <a:pt x="245" y="0"/>
                  </a:moveTo>
                  <a:lnTo>
                    <a:pt x="251" y="1"/>
                  </a:lnTo>
                  <a:lnTo>
                    <a:pt x="256" y="4"/>
                  </a:lnTo>
                  <a:lnTo>
                    <a:pt x="258" y="10"/>
                  </a:lnTo>
                  <a:lnTo>
                    <a:pt x="264" y="25"/>
                  </a:lnTo>
                  <a:lnTo>
                    <a:pt x="274" y="38"/>
                  </a:lnTo>
                  <a:lnTo>
                    <a:pt x="287" y="50"/>
                  </a:lnTo>
                  <a:lnTo>
                    <a:pt x="302" y="61"/>
                  </a:lnTo>
                  <a:lnTo>
                    <a:pt x="317" y="70"/>
                  </a:lnTo>
                  <a:lnTo>
                    <a:pt x="334" y="78"/>
                  </a:lnTo>
                  <a:lnTo>
                    <a:pt x="349" y="85"/>
                  </a:lnTo>
                  <a:lnTo>
                    <a:pt x="364" y="91"/>
                  </a:lnTo>
                  <a:lnTo>
                    <a:pt x="427" y="114"/>
                  </a:lnTo>
                  <a:lnTo>
                    <a:pt x="491" y="135"/>
                  </a:lnTo>
                  <a:lnTo>
                    <a:pt x="555" y="155"/>
                  </a:lnTo>
                  <a:lnTo>
                    <a:pt x="585" y="164"/>
                  </a:lnTo>
                  <a:lnTo>
                    <a:pt x="645" y="183"/>
                  </a:lnTo>
                  <a:lnTo>
                    <a:pt x="675" y="194"/>
                  </a:lnTo>
                  <a:lnTo>
                    <a:pt x="705" y="207"/>
                  </a:lnTo>
                  <a:lnTo>
                    <a:pt x="732" y="222"/>
                  </a:lnTo>
                  <a:lnTo>
                    <a:pt x="757" y="240"/>
                  </a:lnTo>
                  <a:lnTo>
                    <a:pt x="772" y="254"/>
                  </a:lnTo>
                  <a:lnTo>
                    <a:pt x="781" y="269"/>
                  </a:lnTo>
                  <a:lnTo>
                    <a:pt x="786" y="284"/>
                  </a:lnTo>
                  <a:lnTo>
                    <a:pt x="786" y="299"/>
                  </a:lnTo>
                  <a:lnTo>
                    <a:pt x="782" y="314"/>
                  </a:lnTo>
                  <a:lnTo>
                    <a:pt x="775" y="329"/>
                  </a:lnTo>
                  <a:lnTo>
                    <a:pt x="764" y="343"/>
                  </a:lnTo>
                  <a:lnTo>
                    <a:pt x="751" y="355"/>
                  </a:lnTo>
                  <a:lnTo>
                    <a:pt x="736" y="366"/>
                  </a:lnTo>
                  <a:lnTo>
                    <a:pt x="700" y="385"/>
                  </a:lnTo>
                  <a:lnTo>
                    <a:pt x="628" y="419"/>
                  </a:lnTo>
                  <a:lnTo>
                    <a:pt x="592" y="438"/>
                  </a:lnTo>
                  <a:lnTo>
                    <a:pt x="561" y="456"/>
                  </a:lnTo>
                  <a:lnTo>
                    <a:pt x="531" y="475"/>
                  </a:lnTo>
                  <a:lnTo>
                    <a:pt x="500" y="494"/>
                  </a:lnTo>
                  <a:lnTo>
                    <a:pt x="393" y="551"/>
                  </a:lnTo>
                  <a:lnTo>
                    <a:pt x="357" y="570"/>
                  </a:lnTo>
                  <a:lnTo>
                    <a:pt x="320" y="589"/>
                  </a:lnTo>
                  <a:lnTo>
                    <a:pt x="283" y="606"/>
                  </a:lnTo>
                  <a:lnTo>
                    <a:pt x="245" y="622"/>
                  </a:lnTo>
                  <a:lnTo>
                    <a:pt x="205" y="635"/>
                  </a:lnTo>
                  <a:lnTo>
                    <a:pt x="165" y="644"/>
                  </a:lnTo>
                  <a:lnTo>
                    <a:pt x="144" y="647"/>
                  </a:lnTo>
                  <a:lnTo>
                    <a:pt x="123" y="647"/>
                  </a:lnTo>
                  <a:lnTo>
                    <a:pt x="101" y="645"/>
                  </a:lnTo>
                  <a:lnTo>
                    <a:pt x="81" y="641"/>
                  </a:lnTo>
                  <a:lnTo>
                    <a:pt x="61" y="633"/>
                  </a:lnTo>
                  <a:lnTo>
                    <a:pt x="51" y="629"/>
                  </a:lnTo>
                  <a:lnTo>
                    <a:pt x="40" y="623"/>
                  </a:lnTo>
                  <a:lnTo>
                    <a:pt x="28" y="616"/>
                  </a:lnTo>
                  <a:lnTo>
                    <a:pt x="18" y="609"/>
                  </a:lnTo>
                  <a:lnTo>
                    <a:pt x="8" y="601"/>
                  </a:lnTo>
                  <a:lnTo>
                    <a:pt x="2" y="591"/>
                  </a:lnTo>
                  <a:lnTo>
                    <a:pt x="0" y="585"/>
                  </a:lnTo>
                  <a:lnTo>
                    <a:pt x="2" y="578"/>
                  </a:lnTo>
                  <a:lnTo>
                    <a:pt x="7" y="572"/>
                  </a:lnTo>
                  <a:lnTo>
                    <a:pt x="7" y="572"/>
                  </a:lnTo>
                  <a:lnTo>
                    <a:pt x="8" y="572"/>
                  </a:lnTo>
                  <a:lnTo>
                    <a:pt x="14" y="570"/>
                  </a:lnTo>
                  <a:lnTo>
                    <a:pt x="20" y="571"/>
                  </a:lnTo>
                  <a:lnTo>
                    <a:pt x="25" y="574"/>
                  </a:lnTo>
                  <a:lnTo>
                    <a:pt x="26" y="578"/>
                  </a:lnTo>
                  <a:lnTo>
                    <a:pt x="31" y="585"/>
                  </a:lnTo>
                  <a:lnTo>
                    <a:pt x="39" y="591"/>
                  </a:lnTo>
                  <a:lnTo>
                    <a:pt x="58" y="601"/>
                  </a:lnTo>
                  <a:lnTo>
                    <a:pt x="66" y="604"/>
                  </a:lnTo>
                  <a:lnTo>
                    <a:pt x="91" y="614"/>
                  </a:lnTo>
                  <a:lnTo>
                    <a:pt x="116" y="619"/>
                  </a:lnTo>
                  <a:lnTo>
                    <a:pt x="143" y="619"/>
                  </a:lnTo>
                  <a:lnTo>
                    <a:pt x="173" y="615"/>
                  </a:lnTo>
                  <a:lnTo>
                    <a:pt x="202" y="607"/>
                  </a:lnTo>
                  <a:lnTo>
                    <a:pt x="231" y="597"/>
                  </a:lnTo>
                  <a:lnTo>
                    <a:pt x="259" y="585"/>
                  </a:lnTo>
                  <a:lnTo>
                    <a:pt x="287" y="573"/>
                  </a:lnTo>
                  <a:lnTo>
                    <a:pt x="330" y="553"/>
                  </a:lnTo>
                  <a:lnTo>
                    <a:pt x="372" y="531"/>
                  </a:lnTo>
                  <a:lnTo>
                    <a:pt x="457" y="486"/>
                  </a:lnTo>
                  <a:lnTo>
                    <a:pt x="497" y="464"/>
                  </a:lnTo>
                  <a:lnTo>
                    <a:pt x="538" y="439"/>
                  </a:lnTo>
                  <a:lnTo>
                    <a:pt x="586" y="413"/>
                  </a:lnTo>
                  <a:lnTo>
                    <a:pt x="633" y="387"/>
                  </a:lnTo>
                  <a:lnTo>
                    <a:pt x="681" y="364"/>
                  </a:lnTo>
                  <a:lnTo>
                    <a:pt x="693" y="359"/>
                  </a:lnTo>
                  <a:lnTo>
                    <a:pt x="705" y="353"/>
                  </a:lnTo>
                  <a:lnTo>
                    <a:pt x="718" y="344"/>
                  </a:lnTo>
                  <a:lnTo>
                    <a:pt x="731" y="337"/>
                  </a:lnTo>
                  <a:lnTo>
                    <a:pt x="743" y="328"/>
                  </a:lnTo>
                  <a:lnTo>
                    <a:pt x="753" y="318"/>
                  </a:lnTo>
                  <a:lnTo>
                    <a:pt x="759" y="305"/>
                  </a:lnTo>
                  <a:lnTo>
                    <a:pt x="761" y="292"/>
                  </a:lnTo>
                  <a:lnTo>
                    <a:pt x="758" y="282"/>
                  </a:lnTo>
                  <a:lnTo>
                    <a:pt x="753" y="273"/>
                  </a:lnTo>
                  <a:lnTo>
                    <a:pt x="745" y="265"/>
                  </a:lnTo>
                  <a:lnTo>
                    <a:pt x="737" y="257"/>
                  </a:lnTo>
                  <a:lnTo>
                    <a:pt x="727" y="251"/>
                  </a:lnTo>
                  <a:lnTo>
                    <a:pt x="718" y="246"/>
                  </a:lnTo>
                  <a:lnTo>
                    <a:pt x="686" y="229"/>
                  </a:lnTo>
                  <a:lnTo>
                    <a:pt x="652" y="216"/>
                  </a:lnTo>
                  <a:lnTo>
                    <a:pt x="617" y="203"/>
                  </a:lnTo>
                  <a:lnTo>
                    <a:pt x="554" y="184"/>
                  </a:lnTo>
                  <a:lnTo>
                    <a:pt x="493" y="165"/>
                  </a:lnTo>
                  <a:lnTo>
                    <a:pt x="431" y="145"/>
                  </a:lnTo>
                  <a:lnTo>
                    <a:pt x="370" y="123"/>
                  </a:lnTo>
                  <a:lnTo>
                    <a:pt x="353" y="116"/>
                  </a:lnTo>
                  <a:lnTo>
                    <a:pt x="334" y="108"/>
                  </a:lnTo>
                  <a:lnTo>
                    <a:pt x="315" y="100"/>
                  </a:lnTo>
                  <a:lnTo>
                    <a:pt x="297" y="90"/>
                  </a:lnTo>
                  <a:lnTo>
                    <a:pt x="279" y="79"/>
                  </a:lnTo>
                  <a:lnTo>
                    <a:pt x="263" y="66"/>
                  </a:lnTo>
                  <a:lnTo>
                    <a:pt x="249" y="52"/>
                  </a:lnTo>
                  <a:lnTo>
                    <a:pt x="239" y="36"/>
                  </a:lnTo>
                  <a:lnTo>
                    <a:pt x="232" y="18"/>
                  </a:lnTo>
                  <a:lnTo>
                    <a:pt x="232" y="11"/>
                  </a:lnTo>
                  <a:lnTo>
                    <a:pt x="235" y="6"/>
                  </a:lnTo>
                  <a:lnTo>
                    <a:pt x="239" y="2"/>
                  </a:lnTo>
                  <a:lnTo>
                    <a:pt x="2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7" name="Freeform 25"/>
            <p:cNvSpPr>
              <a:spLocks/>
            </p:cNvSpPr>
            <p:nvPr/>
          </p:nvSpPr>
          <p:spPr bwMode="auto">
            <a:xfrm>
              <a:off x="2415" y="2806"/>
              <a:ext cx="759" cy="551"/>
            </a:xfrm>
            <a:custGeom>
              <a:avLst/>
              <a:gdLst/>
              <a:ahLst/>
              <a:cxnLst>
                <a:cxn ang="0">
                  <a:pos x="240" y="0"/>
                </a:cxn>
                <a:cxn ang="0">
                  <a:pos x="289" y="9"/>
                </a:cxn>
                <a:cxn ang="0">
                  <a:pos x="338" y="27"/>
                </a:cxn>
                <a:cxn ang="0">
                  <a:pos x="406" y="54"/>
                </a:cxn>
                <a:cxn ang="0">
                  <a:pos x="493" y="83"/>
                </a:cxn>
                <a:cxn ang="0">
                  <a:pos x="582" y="109"/>
                </a:cxn>
                <a:cxn ang="0">
                  <a:pos x="669" y="139"/>
                </a:cxn>
                <a:cxn ang="0">
                  <a:pos x="753" y="179"/>
                </a:cxn>
                <a:cxn ang="0">
                  <a:pos x="759" y="189"/>
                </a:cxn>
                <a:cxn ang="0">
                  <a:pos x="752" y="216"/>
                </a:cxn>
                <a:cxn ang="0">
                  <a:pos x="728" y="251"/>
                </a:cxn>
                <a:cxn ang="0">
                  <a:pos x="696" y="280"/>
                </a:cxn>
                <a:cxn ang="0">
                  <a:pos x="660" y="304"/>
                </a:cxn>
                <a:cxn ang="0">
                  <a:pos x="573" y="346"/>
                </a:cxn>
                <a:cxn ang="0">
                  <a:pos x="482" y="382"/>
                </a:cxn>
                <a:cxn ang="0">
                  <a:pos x="333" y="452"/>
                </a:cxn>
                <a:cxn ang="0">
                  <a:pos x="232" y="497"/>
                </a:cxn>
                <a:cxn ang="0">
                  <a:pos x="128" y="531"/>
                </a:cxn>
                <a:cxn ang="0">
                  <a:pos x="21" y="551"/>
                </a:cxn>
                <a:cxn ang="0">
                  <a:pos x="10" y="547"/>
                </a:cxn>
                <a:cxn ang="0">
                  <a:pos x="8" y="535"/>
                </a:cxn>
                <a:cxn ang="0">
                  <a:pos x="15" y="526"/>
                </a:cxn>
                <a:cxn ang="0">
                  <a:pos x="76" y="515"/>
                </a:cxn>
                <a:cxn ang="0">
                  <a:pos x="183" y="486"/>
                </a:cxn>
                <a:cxn ang="0">
                  <a:pos x="286" y="443"/>
                </a:cxn>
                <a:cxn ang="0">
                  <a:pos x="371" y="401"/>
                </a:cxn>
                <a:cxn ang="0">
                  <a:pos x="458" y="363"/>
                </a:cxn>
                <a:cxn ang="0">
                  <a:pos x="545" y="329"/>
                </a:cxn>
                <a:cxn ang="0">
                  <a:pos x="629" y="289"/>
                </a:cxn>
                <a:cxn ang="0">
                  <a:pos x="661" y="271"/>
                </a:cxn>
                <a:cxn ang="0">
                  <a:pos x="693" y="249"/>
                </a:cxn>
                <a:cxn ang="0">
                  <a:pos x="718" y="222"/>
                </a:cxn>
                <a:cxn ang="0">
                  <a:pos x="729" y="198"/>
                </a:cxn>
                <a:cxn ang="0">
                  <a:pos x="652" y="161"/>
                </a:cxn>
                <a:cxn ang="0">
                  <a:pos x="560" y="131"/>
                </a:cxn>
                <a:cxn ang="0">
                  <a:pos x="468" y="104"/>
                </a:cxn>
                <a:cxn ang="0">
                  <a:pos x="377" y="73"/>
                </a:cxn>
                <a:cxn ang="0">
                  <a:pos x="311" y="45"/>
                </a:cxn>
                <a:cxn ang="0">
                  <a:pos x="266" y="31"/>
                </a:cxn>
                <a:cxn ang="0">
                  <a:pos x="220" y="26"/>
                </a:cxn>
                <a:cxn ang="0">
                  <a:pos x="159" y="40"/>
                </a:cxn>
                <a:cxn ang="0">
                  <a:pos x="89" y="70"/>
                </a:cxn>
                <a:cxn ang="0">
                  <a:pos x="21" y="102"/>
                </a:cxn>
                <a:cxn ang="0">
                  <a:pos x="8" y="101"/>
                </a:cxn>
                <a:cxn ang="0">
                  <a:pos x="0" y="92"/>
                </a:cxn>
                <a:cxn ang="0">
                  <a:pos x="2" y="81"/>
                </a:cxn>
                <a:cxn ang="0">
                  <a:pos x="37" y="64"/>
                </a:cxn>
                <a:cxn ang="0">
                  <a:pos x="96" y="35"/>
                </a:cxn>
                <a:cxn ang="0">
                  <a:pos x="157" y="11"/>
                </a:cxn>
                <a:cxn ang="0">
                  <a:pos x="215" y="0"/>
                </a:cxn>
              </a:cxnLst>
              <a:rect l="0" t="0" r="r" b="b"/>
              <a:pathLst>
                <a:path w="759" h="551">
                  <a:moveTo>
                    <a:pt x="215" y="0"/>
                  </a:moveTo>
                  <a:lnTo>
                    <a:pt x="240" y="0"/>
                  </a:lnTo>
                  <a:lnTo>
                    <a:pt x="265" y="3"/>
                  </a:lnTo>
                  <a:lnTo>
                    <a:pt x="289" y="9"/>
                  </a:lnTo>
                  <a:lnTo>
                    <a:pt x="314" y="17"/>
                  </a:lnTo>
                  <a:lnTo>
                    <a:pt x="338" y="27"/>
                  </a:lnTo>
                  <a:lnTo>
                    <a:pt x="363" y="38"/>
                  </a:lnTo>
                  <a:lnTo>
                    <a:pt x="406" y="54"/>
                  </a:lnTo>
                  <a:lnTo>
                    <a:pt x="449" y="70"/>
                  </a:lnTo>
                  <a:lnTo>
                    <a:pt x="493" y="83"/>
                  </a:lnTo>
                  <a:lnTo>
                    <a:pt x="538" y="96"/>
                  </a:lnTo>
                  <a:lnTo>
                    <a:pt x="582" y="109"/>
                  </a:lnTo>
                  <a:lnTo>
                    <a:pt x="626" y="123"/>
                  </a:lnTo>
                  <a:lnTo>
                    <a:pt x="669" y="139"/>
                  </a:lnTo>
                  <a:lnTo>
                    <a:pt x="711" y="158"/>
                  </a:lnTo>
                  <a:lnTo>
                    <a:pt x="753" y="179"/>
                  </a:lnTo>
                  <a:lnTo>
                    <a:pt x="757" y="184"/>
                  </a:lnTo>
                  <a:lnTo>
                    <a:pt x="759" y="189"/>
                  </a:lnTo>
                  <a:lnTo>
                    <a:pt x="759" y="195"/>
                  </a:lnTo>
                  <a:lnTo>
                    <a:pt x="752" y="216"/>
                  </a:lnTo>
                  <a:lnTo>
                    <a:pt x="742" y="234"/>
                  </a:lnTo>
                  <a:lnTo>
                    <a:pt x="728" y="251"/>
                  </a:lnTo>
                  <a:lnTo>
                    <a:pt x="712" y="267"/>
                  </a:lnTo>
                  <a:lnTo>
                    <a:pt x="696" y="280"/>
                  </a:lnTo>
                  <a:lnTo>
                    <a:pt x="678" y="293"/>
                  </a:lnTo>
                  <a:lnTo>
                    <a:pt x="660" y="304"/>
                  </a:lnTo>
                  <a:lnTo>
                    <a:pt x="617" y="326"/>
                  </a:lnTo>
                  <a:lnTo>
                    <a:pt x="573" y="346"/>
                  </a:lnTo>
                  <a:lnTo>
                    <a:pt x="528" y="365"/>
                  </a:lnTo>
                  <a:lnTo>
                    <a:pt x="482" y="382"/>
                  </a:lnTo>
                  <a:lnTo>
                    <a:pt x="431" y="404"/>
                  </a:lnTo>
                  <a:lnTo>
                    <a:pt x="333" y="452"/>
                  </a:lnTo>
                  <a:lnTo>
                    <a:pt x="283" y="476"/>
                  </a:lnTo>
                  <a:lnTo>
                    <a:pt x="232" y="497"/>
                  </a:lnTo>
                  <a:lnTo>
                    <a:pt x="181" y="516"/>
                  </a:lnTo>
                  <a:lnTo>
                    <a:pt x="128" y="531"/>
                  </a:lnTo>
                  <a:lnTo>
                    <a:pt x="75" y="542"/>
                  </a:lnTo>
                  <a:lnTo>
                    <a:pt x="21" y="551"/>
                  </a:lnTo>
                  <a:lnTo>
                    <a:pt x="14" y="550"/>
                  </a:lnTo>
                  <a:lnTo>
                    <a:pt x="10" y="547"/>
                  </a:lnTo>
                  <a:lnTo>
                    <a:pt x="8" y="541"/>
                  </a:lnTo>
                  <a:lnTo>
                    <a:pt x="8" y="535"/>
                  </a:lnTo>
                  <a:lnTo>
                    <a:pt x="11" y="530"/>
                  </a:lnTo>
                  <a:lnTo>
                    <a:pt x="15" y="526"/>
                  </a:lnTo>
                  <a:lnTo>
                    <a:pt x="21" y="523"/>
                  </a:lnTo>
                  <a:lnTo>
                    <a:pt x="76" y="515"/>
                  </a:lnTo>
                  <a:lnTo>
                    <a:pt x="130" y="503"/>
                  </a:lnTo>
                  <a:lnTo>
                    <a:pt x="183" y="486"/>
                  </a:lnTo>
                  <a:lnTo>
                    <a:pt x="235" y="466"/>
                  </a:lnTo>
                  <a:lnTo>
                    <a:pt x="286" y="443"/>
                  </a:lnTo>
                  <a:lnTo>
                    <a:pt x="329" y="422"/>
                  </a:lnTo>
                  <a:lnTo>
                    <a:pt x="371" y="401"/>
                  </a:lnTo>
                  <a:lnTo>
                    <a:pt x="415" y="382"/>
                  </a:lnTo>
                  <a:lnTo>
                    <a:pt x="458" y="363"/>
                  </a:lnTo>
                  <a:lnTo>
                    <a:pt x="501" y="346"/>
                  </a:lnTo>
                  <a:lnTo>
                    <a:pt x="545" y="329"/>
                  </a:lnTo>
                  <a:lnTo>
                    <a:pt x="587" y="310"/>
                  </a:lnTo>
                  <a:lnTo>
                    <a:pt x="629" y="289"/>
                  </a:lnTo>
                  <a:lnTo>
                    <a:pt x="644" y="280"/>
                  </a:lnTo>
                  <a:lnTo>
                    <a:pt x="661" y="271"/>
                  </a:lnTo>
                  <a:lnTo>
                    <a:pt x="677" y="261"/>
                  </a:lnTo>
                  <a:lnTo>
                    <a:pt x="693" y="249"/>
                  </a:lnTo>
                  <a:lnTo>
                    <a:pt x="705" y="236"/>
                  </a:lnTo>
                  <a:lnTo>
                    <a:pt x="718" y="222"/>
                  </a:lnTo>
                  <a:lnTo>
                    <a:pt x="726" y="205"/>
                  </a:lnTo>
                  <a:lnTo>
                    <a:pt x="729" y="198"/>
                  </a:lnTo>
                  <a:lnTo>
                    <a:pt x="696" y="180"/>
                  </a:lnTo>
                  <a:lnTo>
                    <a:pt x="652" y="161"/>
                  </a:lnTo>
                  <a:lnTo>
                    <a:pt x="607" y="145"/>
                  </a:lnTo>
                  <a:lnTo>
                    <a:pt x="560" y="131"/>
                  </a:lnTo>
                  <a:lnTo>
                    <a:pt x="515" y="117"/>
                  </a:lnTo>
                  <a:lnTo>
                    <a:pt x="468" y="104"/>
                  </a:lnTo>
                  <a:lnTo>
                    <a:pt x="422" y="89"/>
                  </a:lnTo>
                  <a:lnTo>
                    <a:pt x="377" y="73"/>
                  </a:lnTo>
                  <a:lnTo>
                    <a:pt x="354" y="64"/>
                  </a:lnTo>
                  <a:lnTo>
                    <a:pt x="311" y="45"/>
                  </a:lnTo>
                  <a:lnTo>
                    <a:pt x="289" y="37"/>
                  </a:lnTo>
                  <a:lnTo>
                    <a:pt x="266" y="31"/>
                  </a:lnTo>
                  <a:lnTo>
                    <a:pt x="244" y="26"/>
                  </a:lnTo>
                  <a:lnTo>
                    <a:pt x="220" y="26"/>
                  </a:lnTo>
                  <a:lnTo>
                    <a:pt x="195" y="30"/>
                  </a:lnTo>
                  <a:lnTo>
                    <a:pt x="159" y="40"/>
                  </a:lnTo>
                  <a:lnTo>
                    <a:pt x="124" y="54"/>
                  </a:lnTo>
                  <a:lnTo>
                    <a:pt x="89" y="70"/>
                  </a:lnTo>
                  <a:lnTo>
                    <a:pt x="56" y="86"/>
                  </a:lnTo>
                  <a:lnTo>
                    <a:pt x="21" y="102"/>
                  </a:lnTo>
                  <a:lnTo>
                    <a:pt x="14" y="102"/>
                  </a:lnTo>
                  <a:lnTo>
                    <a:pt x="8" y="101"/>
                  </a:lnTo>
                  <a:lnTo>
                    <a:pt x="4" y="97"/>
                  </a:lnTo>
                  <a:lnTo>
                    <a:pt x="0" y="92"/>
                  </a:lnTo>
                  <a:lnTo>
                    <a:pt x="0" y="86"/>
                  </a:lnTo>
                  <a:lnTo>
                    <a:pt x="2" y="81"/>
                  </a:lnTo>
                  <a:lnTo>
                    <a:pt x="7" y="77"/>
                  </a:lnTo>
                  <a:lnTo>
                    <a:pt x="37" y="64"/>
                  </a:lnTo>
                  <a:lnTo>
                    <a:pt x="66" y="50"/>
                  </a:lnTo>
                  <a:lnTo>
                    <a:pt x="96" y="35"/>
                  </a:lnTo>
                  <a:lnTo>
                    <a:pt x="125" y="22"/>
                  </a:lnTo>
                  <a:lnTo>
                    <a:pt x="157" y="11"/>
                  </a:lnTo>
                  <a:lnTo>
                    <a:pt x="188" y="3"/>
                  </a:lnTo>
                  <a:lnTo>
                    <a:pt x="2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8" name="Freeform 26"/>
            <p:cNvSpPr>
              <a:spLocks/>
            </p:cNvSpPr>
            <p:nvPr/>
          </p:nvSpPr>
          <p:spPr bwMode="auto">
            <a:xfrm>
              <a:off x="2635" y="2705"/>
              <a:ext cx="44" cy="123"/>
            </a:xfrm>
            <a:custGeom>
              <a:avLst/>
              <a:gdLst/>
              <a:ahLst/>
              <a:cxnLst>
                <a:cxn ang="0">
                  <a:pos x="25" y="0"/>
                </a:cxn>
                <a:cxn ang="0">
                  <a:pos x="35" y="1"/>
                </a:cxn>
                <a:cxn ang="0">
                  <a:pos x="41" y="4"/>
                </a:cxn>
                <a:cxn ang="0">
                  <a:pos x="44" y="8"/>
                </a:cxn>
                <a:cxn ang="0">
                  <a:pos x="44" y="14"/>
                </a:cxn>
                <a:cxn ang="0">
                  <a:pos x="43" y="19"/>
                </a:cxn>
                <a:cxn ang="0">
                  <a:pos x="39" y="25"/>
                </a:cxn>
                <a:cxn ang="0">
                  <a:pos x="34" y="27"/>
                </a:cxn>
                <a:cxn ang="0">
                  <a:pos x="31" y="27"/>
                </a:cxn>
                <a:cxn ang="0">
                  <a:pos x="31" y="29"/>
                </a:cxn>
                <a:cxn ang="0">
                  <a:pos x="31" y="31"/>
                </a:cxn>
                <a:cxn ang="0">
                  <a:pos x="30" y="33"/>
                </a:cxn>
                <a:cxn ang="0">
                  <a:pos x="30" y="36"/>
                </a:cxn>
                <a:cxn ang="0">
                  <a:pos x="29" y="38"/>
                </a:cxn>
                <a:cxn ang="0">
                  <a:pos x="27" y="60"/>
                </a:cxn>
                <a:cxn ang="0">
                  <a:pos x="28" y="83"/>
                </a:cxn>
                <a:cxn ang="0">
                  <a:pos x="31" y="106"/>
                </a:cxn>
                <a:cxn ang="0">
                  <a:pos x="31" y="113"/>
                </a:cxn>
                <a:cxn ang="0">
                  <a:pos x="27" y="118"/>
                </a:cxn>
                <a:cxn ang="0">
                  <a:pos x="23" y="121"/>
                </a:cxn>
                <a:cxn ang="0">
                  <a:pos x="17" y="123"/>
                </a:cxn>
                <a:cxn ang="0">
                  <a:pos x="12" y="122"/>
                </a:cxn>
                <a:cxn ang="0">
                  <a:pos x="7" y="119"/>
                </a:cxn>
                <a:cxn ang="0">
                  <a:pos x="5" y="113"/>
                </a:cxn>
                <a:cxn ang="0">
                  <a:pos x="4" y="106"/>
                </a:cxn>
                <a:cxn ang="0">
                  <a:pos x="2" y="97"/>
                </a:cxn>
                <a:cxn ang="0">
                  <a:pos x="1" y="87"/>
                </a:cxn>
                <a:cxn ang="0">
                  <a:pos x="0" y="63"/>
                </a:cxn>
                <a:cxn ang="0">
                  <a:pos x="0" y="50"/>
                </a:cxn>
                <a:cxn ang="0">
                  <a:pos x="0" y="38"/>
                </a:cxn>
                <a:cxn ang="0">
                  <a:pos x="3" y="27"/>
                </a:cxn>
                <a:cxn ang="0">
                  <a:pos x="6" y="17"/>
                </a:cxn>
                <a:cxn ang="0">
                  <a:pos x="11" y="9"/>
                </a:cxn>
                <a:cxn ang="0">
                  <a:pos x="17" y="4"/>
                </a:cxn>
                <a:cxn ang="0">
                  <a:pos x="25" y="0"/>
                </a:cxn>
              </a:cxnLst>
              <a:rect l="0" t="0" r="r" b="b"/>
              <a:pathLst>
                <a:path w="44" h="123">
                  <a:moveTo>
                    <a:pt x="25" y="0"/>
                  </a:moveTo>
                  <a:lnTo>
                    <a:pt x="35" y="1"/>
                  </a:lnTo>
                  <a:lnTo>
                    <a:pt x="41" y="4"/>
                  </a:lnTo>
                  <a:lnTo>
                    <a:pt x="44" y="8"/>
                  </a:lnTo>
                  <a:lnTo>
                    <a:pt x="44" y="14"/>
                  </a:lnTo>
                  <a:lnTo>
                    <a:pt x="43" y="19"/>
                  </a:lnTo>
                  <a:lnTo>
                    <a:pt x="39" y="25"/>
                  </a:lnTo>
                  <a:lnTo>
                    <a:pt x="34" y="27"/>
                  </a:lnTo>
                  <a:lnTo>
                    <a:pt x="31" y="27"/>
                  </a:lnTo>
                  <a:lnTo>
                    <a:pt x="31" y="29"/>
                  </a:lnTo>
                  <a:lnTo>
                    <a:pt x="31" y="31"/>
                  </a:lnTo>
                  <a:lnTo>
                    <a:pt x="30" y="33"/>
                  </a:lnTo>
                  <a:lnTo>
                    <a:pt x="30" y="36"/>
                  </a:lnTo>
                  <a:lnTo>
                    <a:pt x="29" y="38"/>
                  </a:lnTo>
                  <a:lnTo>
                    <a:pt x="27" y="60"/>
                  </a:lnTo>
                  <a:lnTo>
                    <a:pt x="28" y="83"/>
                  </a:lnTo>
                  <a:lnTo>
                    <a:pt x="31" y="106"/>
                  </a:lnTo>
                  <a:lnTo>
                    <a:pt x="31" y="113"/>
                  </a:lnTo>
                  <a:lnTo>
                    <a:pt x="27" y="118"/>
                  </a:lnTo>
                  <a:lnTo>
                    <a:pt x="23" y="121"/>
                  </a:lnTo>
                  <a:lnTo>
                    <a:pt x="17" y="123"/>
                  </a:lnTo>
                  <a:lnTo>
                    <a:pt x="12" y="122"/>
                  </a:lnTo>
                  <a:lnTo>
                    <a:pt x="7" y="119"/>
                  </a:lnTo>
                  <a:lnTo>
                    <a:pt x="5" y="113"/>
                  </a:lnTo>
                  <a:lnTo>
                    <a:pt x="4" y="106"/>
                  </a:lnTo>
                  <a:lnTo>
                    <a:pt x="2" y="97"/>
                  </a:lnTo>
                  <a:lnTo>
                    <a:pt x="1" y="87"/>
                  </a:lnTo>
                  <a:lnTo>
                    <a:pt x="0" y="63"/>
                  </a:lnTo>
                  <a:lnTo>
                    <a:pt x="0" y="50"/>
                  </a:lnTo>
                  <a:lnTo>
                    <a:pt x="0" y="38"/>
                  </a:lnTo>
                  <a:lnTo>
                    <a:pt x="3" y="27"/>
                  </a:lnTo>
                  <a:lnTo>
                    <a:pt x="6" y="17"/>
                  </a:lnTo>
                  <a:lnTo>
                    <a:pt x="11" y="9"/>
                  </a:lnTo>
                  <a:lnTo>
                    <a:pt x="17" y="4"/>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9" name="Freeform 27"/>
            <p:cNvSpPr>
              <a:spLocks noEditPoints="1"/>
            </p:cNvSpPr>
            <p:nvPr/>
          </p:nvSpPr>
          <p:spPr bwMode="auto">
            <a:xfrm>
              <a:off x="2452" y="3126"/>
              <a:ext cx="693" cy="476"/>
            </a:xfrm>
            <a:custGeom>
              <a:avLst/>
              <a:gdLst/>
              <a:ahLst/>
              <a:cxnLst>
                <a:cxn ang="0">
                  <a:pos x="636" y="37"/>
                </a:cxn>
                <a:cxn ang="0">
                  <a:pos x="555" y="68"/>
                </a:cxn>
                <a:cxn ang="0">
                  <a:pos x="475" y="107"/>
                </a:cxn>
                <a:cxn ang="0">
                  <a:pos x="397" y="145"/>
                </a:cxn>
                <a:cxn ang="0">
                  <a:pos x="311" y="180"/>
                </a:cxn>
                <a:cxn ang="0">
                  <a:pos x="172" y="224"/>
                </a:cxn>
                <a:cxn ang="0">
                  <a:pos x="82" y="260"/>
                </a:cxn>
                <a:cxn ang="0">
                  <a:pos x="32" y="285"/>
                </a:cxn>
                <a:cxn ang="0">
                  <a:pos x="31" y="291"/>
                </a:cxn>
                <a:cxn ang="0">
                  <a:pos x="27" y="365"/>
                </a:cxn>
                <a:cxn ang="0">
                  <a:pos x="28" y="406"/>
                </a:cxn>
                <a:cxn ang="0">
                  <a:pos x="32" y="427"/>
                </a:cxn>
                <a:cxn ang="0">
                  <a:pos x="45" y="442"/>
                </a:cxn>
                <a:cxn ang="0">
                  <a:pos x="74" y="449"/>
                </a:cxn>
                <a:cxn ang="0">
                  <a:pos x="113" y="444"/>
                </a:cxn>
                <a:cxn ang="0">
                  <a:pos x="152" y="431"/>
                </a:cxn>
                <a:cxn ang="0">
                  <a:pos x="207" y="406"/>
                </a:cxn>
                <a:cxn ang="0">
                  <a:pos x="278" y="369"/>
                </a:cxn>
                <a:cxn ang="0">
                  <a:pos x="435" y="298"/>
                </a:cxn>
                <a:cxn ang="0">
                  <a:pos x="536" y="250"/>
                </a:cxn>
                <a:cxn ang="0">
                  <a:pos x="599" y="213"/>
                </a:cxn>
                <a:cxn ang="0">
                  <a:pos x="628" y="190"/>
                </a:cxn>
                <a:cxn ang="0">
                  <a:pos x="649" y="163"/>
                </a:cxn>
                <a:cxn ang="0">
                  <a:pos x="662" y="129"/>
                </a:cxn>
                <a:cxn ang="0">
                  <a:pos x="664" y="72"/>
                </a:cxn>
                <a:cxn ang="0">
                  <a:pos x="662" y="31"/>
                </a:cxn>
                <a:cxn ang="0">
                  <a:pos x="678" y="0"/>
                </a:cxn>
                <a:cxn ang="0">
                  <a:pos x="687" y="8"/>
                </a:cxn>
                <a:cxn ang="0">
                  <a:pos x="690" y="40"/>
                </a:cxn>
                <a:cxn ang="0">
                  <a:pos x="693" y="94"/>
                </a:cxn>
                <a:cxn ang="0">
                  <a:pos x="686" y="146"/>
                </a:cxn>
                <a:cxn ang="0">
                  <a:pos x="667" y="187"/>
                </a:cxn>
                <a:cxn ang="0">
                  <a:pos x="637" y="220"/>
                </a:cxn>
                <a:cxn ang="0">
                  <a:pos x="572" y="262"/>
                </a:cxn>
                <a:cxn ang="0">
                  <a:pos x="472" y="313"/>
                </a:cxn>
                <a:cxn ang="0">
                  <a:pos x="369" y="358"/>
                </a:cxn>
                <a:cxn ang="0">
                  <a:pos x="267" y="406"/>
                </a:cxn>
                <a:cxn ang="0">
                  <a:pos x="170" y="453"/>
                </a:cxn>
                <a:cxn ang="0">
                  <a:pos x="119" y="470"/>
                </a:cxn>
                <a:cxn ang="0">
                  <a:pos x="82" y="476"/>
                </a:cxn>
                <a:cxn ang="0">
                  <a:pos x="45" y="471"/>
                </a:cxn>
                <a:cxn ang="0">
                  <a:pos x="18" y="453"/>
                </a:cxn>
                <a:cxn ang="0">
                  <a:pos x="5" y="431"/>
                </a:cxn>
                <a:cxn ang="0">
                  <a:pos x="0" y="404"/>
                </a:cxn>
                <a:cxn ang="0">
                  <a:pos x="0" y="376"/>
                </a:cxn>
                <a:cxn ang="0">
                  <a:pos x="4" y="291"/>
                </a:cxn>
                <a:cxn ang="0">
                  <a:pos x="11" y="281"/>
                </a:cxn>
                <a:cxn ang="0">
                  <a:pos x="19" y="279"/>
                </a:cxn>
                <a:cxn ang="0">
                  <a:pos x="18" y="270"/>
                </a:cxn>
                <a:cxn ang="0">
                  <a:pos x="25" y="260"/>
                </a:cxn>
                <a:cxn ang="0">
                  <a:pos x="103" y="221"/>
                </a:cxn>
                <a:cxn ang="0">
                  <a:pos x="184" y="192"/>
                </a:cxn>
                <a:cxn ang="0">
                  <a:pos x="309" y="152"/>
                </a:cxn>
                <a:cxn ang="0">
                  <a:pos x="389" y="119"/>
                </a:cxn>
                <a:cxn ang="0">
                  <a:pos x="468" y="80"/>
                </a:cxn>
                <a:cxn ang="0">
                  <a:pos x="547" y="42"/>
                </a:cxn>
                <a:cxn ang="0">
                  <a:pos x="629" y="11"/>
                </a:cxn>
              </a:cxnLst>
              <a:rect l="0" t="0" r="r" b="b"/>
              <a:pathLst>
                <a:path w="693" h="476">
                  <a:moveTo>
                    <a:pt x="662" y="31"/>
                  </a:moveTo>
                  <a:lnTo>
                    <a:pt x="636" y="37"/>
                  </a:lnTo>
                  <a:lnTo>
                    <a:pt x="594" y="51"/>
                  </a:lnTo>
                  <a:lnTo>
                    <a:pt x="555" y="68"/>
                  </a:lnTo>
                  <a:lnTo>
                    <a:pt x="515" y="87"/>
                  </a:lnTo>
                  <a:lnTo>
                    <a:pt x="475" y="107"/>
                  </a:lnTo>
                  <a:lnTo>
                    <a:pt x="436" y="126"/>
                  </a:lnTo>
                  <a:lnTo>
                    <a:pt x="397" y="145"/>
                  </a:lnTo>
                  <a:lnTo>
                    <a:pt x="357" y="163"/>
                  </a:lnTo>
                  <a:lnTo>
                    <a:pt x="311" y="180"/>
                  </a:lnTo>
                  <a:lnTo>
                    <a:pt x="218" y="209"/>
                  </a:lnTo>
                  <a:lnTo>
                    <a:pt x="172" y="224"/>
                  </a:lnTo>
                  <a:lnTo>
                    <a:pt x="126" y="241"/>
                  </a:lnTo>
                  <a:lnTo>
                    <a:pt x="82" y="260"/>
                  </a:lnTo>
                  <a:lnTo>
                    <a:pt x="38" y="284"/>
                  </a:lnTo>
                  <a:lnTo>
                    <a:pt x="32" y="285"/>
                  </a:lnTo>
                  <a:lnTo>
                    <a:pt x="31" y="285"/>
                  </a:lnTo>
                  <a:lnTo>
                    <a:pt x="31" y="291"/>
                  </a:lnTo>
                  <a:lnTo>
                    <a:pt x="28" y="329"/>
                  </a:lnTo>
                  <a:lnTo>
                    <a:pt x="27" y="365"/>
                  </a:lnTo>
                  <a:lnTo>
                    <a:pt x="27" y="396"/>
                  </a:lnTo>
                  <a:lnTo>
                    <a:pt x="28" y="406"/>
                  </a:lnTo>
                  <a:lnTo>
                    <a:pt x="30" y="417"/>
                  </a:lnTo>
                  <a:lnTo>
                    <a:pt x="32" y="427"/>
                  </a:lnTo>
                  <a:lnTo>
                    <a:pt x="38" y="435"/>
                  </a:lnTo>
                  <a:lnTo>
                    <a:pt x="45" y="442"/>
                  </a:lnTo>
                  <a:lnTo>
                    <a:pt x="55" y="446"/>
                  </a:lnTo>
                  <a:lnTo>
                    <a:pt x="74" y="449"/>
                  </a:lnTo>
                  <a:lnTo>
                    <a:pt x="94" y="448"/>
                  </a:lnTo>
                  <a:lnTo>
                    <a:pt x="113" y="444"/>
                  </a:lnTo>
                  <a:lnTo>
                    <a:pt x="133" y="438"/>
                  </a:lnTo>
                  <a:lnTo>
                    <a:pt x="152" y="431"/>
                  </a:lnTo>
                  <a:lnTo>
                    <a:pt x="170" y="423"/>
                  </a:lnTo>
                  <a:lnTo>
                    <a:pt x="207" y="406"/>
                  </a:lnTo>
                  <a:lnTo>
                    <a:pt x="242" y="387"/>
                  </a:lnTo>
                  <a:lnTo>
                    <a:pt x="278" y="369"/>
                  </a:lnTo>
                  <a:lnTo>
                    <a:pt x="357" y="333"/>
                  </a:lnTo>
                  <a:lnTo>
                    <a:pt x="435" y="298"/>
                  </a:lnTo>
                  <a:lnTo>
                    <a:pt x="503" y="266"/>
                  </a:lnTo>
                  <a:lnTo>
                    <a:pt x="536" y="250"/>
                  </a:lnTo>
                  <a:lnTo>
                    <a:pt x="568" y="233"/>
                  </a:lnTo>
                  <a:lnTo>
                    <a:pt x="599" y="213"/>
                  </a:lnTo>
                  <a:lnTo>
                    <a:pt x="614" y="202"/>
                  </a:lnTo>
                  <a:lnTo>
                    <a:pt x="628" y="190"/>
                  </a:lnTo>
                  <a:lnTo>
                    <a:pt x="640" y="177"/>
                  </a:lnTo>
                  <a:lnTo>
                    <a:pt x="649" y="163"/>
                  </a:lnTo>
                  <a:lnTo>
                    <a:pt x="657" y="147"/>
                  </a:lnTo>
                  <a:lnTo>
                    <a:pt x="662" y="129"/>
                  </a:lnTo>
                  <a:lnTo>
                    <a:pt x="664" y="100"/>
                  </a:lnTo>
                  <a:lnTo>
                    <a:pt x="664" y="72"/>
                  </a:lnTo>
                  <a:lnTo>
                    <a:pt x="663" y="43"/>
                  </a:lnTo>
                  <a:lnTo>
                    <a:pt x="662" y="31"/>
                  </a:lnTo>
                  <a:close/>
                  <a:moveTo>
                    <a:pt x="671" y="0"/>
                  </a:moveTo>
                  <a:lnTo>
                    <a:pt x="678" y="0"/>
                  </a:lnTo>
                  <a:lnTo>
                    <a:pt x="683" y="3"/>
                  </a:lnTo>
                  <a:lnTo>
                    <a:pt x="687" y="8"/>
                  </a:lnTo>
                  <a:lnTo>
                    <a:pt x="688" y="14"/>
                  </a:lnTo>
                  <a:lnTo>
                    <a:pt x="690" y="40"/>
                  </a:lnTo>
                  <a:lnTo>
                    <a:pt x="692" y="67"/>
                  </a:lnTo>
                  <a:lnTo>
                    <a:pt x="693" y="94"/>
                  </a:lnTo>
                  <a:lnTo>
                    <a:pt x="691" y="120"/>
                  </a:lnTo>
                  <a:lnTo>
                    <a:pt x="686" y="146"/>
                  </a:lnTo>
                  <a:lnTo>
                    <a:pt x="678" y="168"/>
                  </a:lnTo>
                  <a:lnTo>
                    <a:pt x="667" y="187"/>
                  </a:lnTo>
                  <a:lnTo>
                    <a:pt x="654" y="204"/>
                  </a:lnTo>
                  <a:lnTo>
                    <a:pt x="637" y="220"/>
                  </a:lnTo>
                  <a:lnTo>
                    <a:pt x="619" y="233"/>
                  </a:lnTo>
                  <a:lnTo>
                    <a:pt x="572" y="262"/>
                  </a:lnTo>
                  <a:lnTo>
                    <a:pt x="523" y="289"/>
                  </a:lnTo>
                  <a:lnTo>
                    <a:pt x="472" y="313"/>
                  </a:lnTo>
                  <a:lnTo>
                    <a:pt x="420" y="336"/>
                  </a:lnTo>
                  <a:lnTo>
                    <a:pt x="369" y="358"/>
                  </a:lnTo>
                  <a:lnTo>
                    <a:pt x="317" y="381"/>
                  </a:lnTo>
                  <a:lnTo>
                    <a:pt x="267" y="406"/>
                  </a:lnTo>
                  <a:lnTo>
                    <a:pt x="203" y="438"/>
                  </a:lnTo>
                  <a:lnTo>
                    <a:pt x="170" y="453"/>
                  </a:lnTo>
                  <a:lnTo>
                    <a:pt x="137" y="465"/>
                  </a:lnTo>
                  <a:lnTo>
                    <a:pt x="119" y="470"/>
                  </a:lnTo>
                  <a:lnTo>
                    <a:pt x="101" y="475"/>
                  </a:lnTo>
                  <a:lnTo>
                    <a:pt x="82" y="476"/>
                  </a:lnTo>
                  <a:lnTo>
                    <a:pt x="63" y="476"/>
                  </a:lnTo>
                  <a:lnTo>
                    <a:pt x="45" y="471"/>
                  </a:lnTo>
                  <a:lnTo>
                    <a:pt x="28" y="463"/>
                  </a:lnTo>
                  <a:lnTo>
                    <a:pt x="18" y="453"/>
                  </a:lnTo>
                  <a:lnTo>
                    <a:pt x="10" y="443"/>
                  </a:lnTo>
                  <a:lnTo>
                    <a:pt x="5" y="431"/>
                  </a:lnTo>
                  <a:lnTo>
                    <a:pt x="2" y="418"/>
                  </a:lnTo>
                  <a:lnTo>
                    <a:pt x="0" y="404"/>
                  </a:lnTo>
                  <a:lnTo>
                    <a:pt x="0" y="390"/>
                  </a:lnTo>
                  <a:lnTo>
                    <a:pt x="0" y="376"/>
                  </a:lnTo>
                  <a:lnTo>
                    <a:pt x="0" y="334"/>
                  </a:lnTo>
                  <a:lnTo>
                    <a:pt x="4" y="291"/>
                  </a:lnTo>
                  <a:lnTo>
                    <a:pt x="6" y="285"/>
                  </a:lnTo>
                  <a:lnTo>
                    <a:pt x="11" y="281"/>
                  </a:lnTo>
                  <a:lnTo>
                    <a:pt x="16" y="279"/>
                  </a:lnTo>
                  <a:lnTo>
                    <a:pt x="19" y="279"/>
                  </a:lnTo>
                  <a:lnTo>
                    <a:pt x="19" y="276"/>
                  </a:lnTo>
                  <a:lnTo>
                    <a:pt x="18" y="270"/>
                  </a:lnTo>
                  <a:lnTo>
                    <a:pt x="19" y="265"/>
                  </a:lnTo>
                  <a:lnTo>
                    <a:pt x="25" y="260"/>
                  </a:lnTo>
                  <a:lnTo>
                    <a:pt x="63" y="239"/>
                  </a:lnTo>
                  <a:lnTo>
                    <a:pt x="103" y="221"/>
                  </a:lnTo>
                  <a:lnTo>
                    <a:pt x="143" y="206"/>
                  </a:lnTo>
                  <a:lnTo>
                    <a:pt x="184" y="192"/>
                  </a:lnTo>
                  <a:lnTo>
                    <a:pt x="267" y="166"/>
                  </a:lnTo>
                  <a:lnTo>
                    <a:pt x="309" y="152"/>
                  </a:lnTo>
                  <a:lnTo>
                    <a:pt x="349" y="137"/>
                  </a:lnTo>
                  <a:lnTo>
                    <a:pt x="389" y="119"/>
                  </a:lnTo>
                  <a:lnTo>
                    <a:pt x="428" y="100"/>
                  </a:lnTo>
                  <a:lnTo>
                    <a:pt x="468" y="80"/>
                  </a:lnTo>
                  <a:lnTo>
                    <a:pt x="507" y="60"/>
                  </a:lnTo>
                  <a:lnTo>
                    <a:pt x="547" y="42"/>
                  </a:lnTo>
                  <a:lnTo>
                    <a:pt x="587" y="24"/>
                  </a:lnTo>
                  <a:lnTo>
                    <a:pt x="629" y="11"/>
                  </a:lnTo>
                  <a:lnTo>
                    <a:pt x="67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0" name="Freeform 28"/>
            <p:cNvSpPr>
              <a:spLocks/>
            </p:cNvSpPr>
            <p:nvPr/>
          </p:nvSpPr>
          <p:spPr bwMode="auto">
            <a:xfrm>
              <a:off x="2369" y="1850"/>
              <a:ext cx="840" cy="348"/>
            </a:xfrm>
            <a:custGeom>
              <a:avLst/>
              <a:gdLst/>
              <a:ahLst/>
              <a:cxnLst>
                <a:cxn ang="0">
                  <a:pos x="820" y="0"/>
                </a:cxn>
                <a:cxn ang="0">
                  <a:pos x="826" y="1"/>
                </a:cxn>
                <a:cxn ang="0">
                  <a:pos x="831" y="3"/>
                </a:cxn>
                <a:cxn ang="0">
                  <a:pos x="834" y="8"/>
                </a:cxn>
                <a:cxn ang="0">
                  <a:pos x="837" y="15"/>
                </a:cxn>
                <a:cxn ang="0">
                  <a:pos x="839" y="22"/>
                </a:cxn>
                <a:cxn ang="0">
                  <a:pos x="840" y="29"/>
                </a:cxn>
                <a:cxn ang="0">
                  <a:pos x="840" y="41"/>
                </a:cxn>
                <a:cxn ang="0">
                  <a:pos x="838" y="48"/>
                </a:cxn>
                <a:cxn ang="0">
                  <a:pos x="833" y="53"/>
                </a:cxn>
                <a:cxn ang="0">
                  <a:pos x="827" y="54"/>
                </a:cxn>
                <a:cxn ang="0">
                  <a:pos x="822" y="54"/>
                </a:cxn>
                <a:cxn ang="0">
                  <a:pos x="817" y="53"/>
                </a:cxn>
                <a:cxn ang="0">
                  <a:pos x="813" y="48"/>
                </a:cxn>
                <a:cxn ang="0">
                  <a:pos x="812" y="41"/>
                </a:cxn>
                <a:cxn ang="0">
                  <a:pos x="812" y="39"/>
                </a:cxn>
                <a:cxn ang="0">
                  <a:pos x="813" y="34"/>
                </a:cxn>
                <a:cxn ang="0">
                  <a:pos x="813" y="33"/>
                </a:cxn>
                <a:cxn ang="0">
                  <a:pos x="738" y="70"/>
                </a:cxn>
                <a:cxn ang="0">
                  <a:pos x="649" y="112"/>
                </a:cxn>
                <a:cxn ang="0">
                  <a:pos x="559" y="152"/>
                </a:cxn>
                <a:cxn ang="0">
                  <a:pos x="468" y="189"/>
                </a:cxn>
                <a:cxn ang="0">
                  <a:pos x="376" y="222"/>
                </a:cxn>
                <a:cxn ang="0">
                  <a:pos x="310" y="243"/>
                </a:cxn>
                <a:cxn ang="0">
                  <a:pos x="245" y="260"/>
                </a:cxn>
                <a:cxn ang="0">
                  <a:pos x="179" y="279"/>
                </a:cxn>
                <a:cxn ang="0">
                  <a:pos x="152" y="287"/>
                </a:cxn>
                <a:cxn ang="0">
                  <a:pos x="124" y="295"/>
                </a:cxn>
                <a:cxn ang="0">
                  <a:pos x="96" y="305"/>
                </a:cxn>
                <a:cxn ang="0">
                  <a:pos x="70" y="316"/>
                </a:cxn>
                <a:cxn ang="0">
                  <a:pos x="44" y="330"/>
                </a:cxn>
                <a:cxn ang="0">
                  <a:pos x="20" y="346"/>
                </a:cxn>
                <a:cxn ang="0">
                  <a:pos x="13" y="348"/>
                </a:cxn>
                <a:cxn ang="0">
                  <a:pos x="8" y="347"/>
                </a:cxn>
                <a:cxn ang="0">
                  <a:pos x="4" y="344"/>
                </a:cxn>
                <a:cxn ang="0">
                  <a:pos x="1" y="339"/>
                </a:cxn>
                <a:cxn ang="0">
                  <a:pos x="0" y="333"/>
                </a:cxn>
                <a:cxn ang="0">
                  <a:pos x="1" y="327"/>
                </a:cxn>
                <a:cxn ang="0">
                  <a:pos x="6" y="321"/>
                </a:cxn>
                <a:cxn ang="0">
                  <a:pos x="30" y="305"/>
                </a:cxn>
                <a:cxn ang="0">
                  <a:pos x="56" y="292"/>
                </a:cxn>
                <a:cxn ang="0">
                  <a:pos x="83" y="280"/>
                </a:cxn>
                <a:cxn ang="0">
                  <a:pos x="140" y="261"/>
                </a:cxn>
                <a:cxn ang="0">
                  <a:pos x="168" y="253"/>
                </a:cxn>
                <a:cxn ang="0">
                  <a:pos x="196" y="245"/>
                </a:cxn>
                <a:cxn ang="0">
                  <a:pos x="273" y="224"/>
                </a:cxn>
                <a:cxn ang="0">
                  <a:pos x="350" y="201"/>
                </a:cxn>
                <a:cxn ang="0">
                  <a:pos x="426" y="176"/>
                </a:cxn>
                <a:cxn ang="0">
                  <a:pos x="514" y="142"/>
                </a:cxn>
                <a:cxn ang="0">
                  <a:pos x="601" y="104"/>
                </a:cxn>
                <a:cxn ang="0">
                  <a:pos x="687" y="65"/>
                </a:cxn>
                <a:cxn ang="0">
                  <a:pos x="812" y="2"/>
                </a:cxn>
                <a:cxn ang="0">
                  <a:pos x="820" y="0"/>
                </a:cxn>
              </a:cxnLst>
              <a:rect l="0" t="0" r="r" b="b"/>
              <a:pathLst>
                <a:path w="840" h="348">
                  <a:moveTo>
                    <a:pt x="820" y="0"/>
                  </a:moveTo>
                  <a:lnTo>
                    <a:pt x="826" y="1"/>
                  </a:lnTo>
                  <a:lnTo>
                    <a:pt x="831" y="3"/>
                  </a:lnTo>
                  <a:lnTo>
                    <a:pt x="834" y="8"/>
                  </a:lnTo>
                  <a:lnTo>
                    <a:pt x="837" y="15"/>
                  </a:lnTo>
                  <a:lnTo>
                    <a:pt x="839" y="22"/>
                  </a:lnTo>
                  <a:lnTo>
                    <a:pt x="840" y="29"/>
                  </a:lnTo>
                  <a:lnTo>
                    <a:pt x="840" y="41"/>
                  </a:lnTo>
                  <a:lnTo>
                    <a:pt x="838" y="48"/>
                  </a:lnTo>
                  <a:lnTo>
                    <a:pt x="833" y="53"/>
                  </a:lnTo>
                  <a:lnTo>
                    <a:pt x="827" y="54"/>
                  </a:lnTo>
                  <a:lnTo>
                    <a:pt x="822" y="54"/>
                  </a:lnTo>
                  <a:lnTo>
                    <a:pt x="817" y="53"/>
                  </a:lnTo>
                  <a:lnTo>
                    <a:pt x="813" y="48"/>
                  </a:lnTo>
                  <a:lnTo>
                    <a:pt x="812" y="41"/>
                  </a:lnTo>
                  <a:lnTo>
                    <a:pt x="812" y="39"/>
                  </a:lnTo>
                  <a:lnTo>
                    <a:pt x="813" y="34"/>
                  </a:lnTo>
                  <a:lnTo>
                    <a:pt x="813" y="33"/>
                  </a:lnTo>
                  <a:lnTo>
                    <a:pt x="738" y="70"/>
                  </a:lnTo>
                  <a:lnTo>
                    <a:pt x="649" y="112"/>
                  </a:lnTo>
                  <a:lnTo>
                    <a:pt x="559" y="152"/>
                  </a:lnTo>
                  <a:lnTo>
                    <a:pt x="468" y="189"/>
                  </a:lnTo>
                  <a:lnTo>
                    <a:pt x="376" y="222"/>
                  </a:lnTo>
                  <a:lnTo>
                    <a:pt x="310" y="243"/>
                  </a:lnTo>
                  <a:lnTo>
                    <a:pt x="245" y="260"/>
                  </a:lnTo>
                  <a:lnTo>
                    <a:pt x="179" y="279"/>
                  </a:lnTo>
                  <a:lnTo>
                    <a:pt x="152" y="287"/>
                  </a:lnTo>
                  <a:lnTo>
                    <a:pt x="124" y="295"/>
                  </a:lnTo>
                  <a:lnTo>
                    <a:pt x="96" y="305"/>
                  </a:lnTo>
                  <a:lnTo>
                    <a:pt x="70" y="316"/>
                  </a:lnTo>
                  <a:lnTo>
                    <a:pt x="44" y="330"/>
                  </a:lnTo>
                  <a:lnTo>
                    <a:pt x="20" y="346"/>
                  </a:lnTo>
                  <a:lnTo>
                    <a:pt x="13" y="348"/>
                  </a:lnTo>
                  <a:lnTo>
                    <a:pt x="8" y="347"/>
                  </a:lnTo>
                  <a:lnTo>
                    <a:pt x="4" y="344"/>
                  </a:lnTo>
                  <a:lnTo>
                    <a:pt x="1" y="339"/>
                  </a:lnTo>
                  <a:lnTo>
                    <a:pt x="0" y="333"/>
                  </a:lnTo>
                  <a:lnTo>
                    <a:pt x="1" y="327"/>
                  </a:lnTo>
                  <a:lnTo>
                    <a:pt x="6" y="321"/>
                  </a:lnTo>
                  <a:lnTo>
                    <a:pt x="30" y="305"/>
                  </a:lnTo>
                  <a:lnTo>
                    <a:pt x="56" y="292"/>
                  </a:lnTo>
                  <a:lnTo>
                    <a:pt x="83" y="280"/>
                  </a:lnTo>
                  <a:lnTo>
                    <a:pt x="140" y="261"/>
                  </a:lnTo>
                  <a:lnTo>
                    <a:pt x="168" y="253"/>
                  </a:lnTo>
                  <a:lnTo>
                    <a:pt x="196" y="245"/>
                  </a:lnTo>
                  <a:lnTo>
                    <a:pt x="273" y="224"/>
                  </a:lnTo>
                  <a:lnTo>
                    <a:pt x="350" y="201"/>
                  </a:lnTo>
                  <a:lnTo>
                    <a:pt x="426" y="176"/>
                  </a:lnTo>
                  <a:lnTo>
                    <a:pt x="514" y="142"/>
                  </a:lnTo>
                  <a:lnTo>
                    <a:pt x="601" y="104"/>
                  </a:lnTo>
                  <a:lnTo>
                    <a:pt x="687" y="65"/>
                  </a:lnTo>
                  <a:lnTo>
                    <a:pt x="812" y="2"/>
                  </a:lnTo>
                  <a:lnTo>
                    <a:pt x="8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1" name="Freeform 29"/>
            <p:cNvSpPr>
              <a:spLocks/>
            </p:cNvSpPr>
            <p:nvPr/>
          </p:nvSpPr>
          <p:spPr bwMode="auto">
            <a:xfrm>
              <a:off x="3180" y="1876"/>
              <a:ext cx="924" cy="1786"/>
            </a:xfrm>
            <a:custGeom>
              <a:avLst/>
              <a:gdLst/>
              <a:ahLst/>
              <a:cxnLst>
                <a:cxn ang="0">
                  <a:pos x="78" y="8"/>
                </a:cxn>
                <a:cxn ang="0">
                  <a:pos x="224" y="46"/>
                </a:cxn>
                <a:cxn ang="0">
                  <a:pos x="378" y="82"/>
                </a:cxn>
                <a:cxn ang="0">
                  <a:pos x="566" y="134"/>
                </a:cxn>
                <a:cxn ang="0">
                  <a:pos x="709" y="185"/>
                </a:cxn>
                <a:cxn ang="0">
                  <a:pos x="827" y="211"/>
                </a:cxn>
                <a:cxn ang="0">
                  <a:pos x="874" y="234"/>
                </a:cxn>
                <a:cxn ang="0">
                  <a:pos x="912" y="270"/>
                </a:cxn>
                <a:cxn ang="0">
                  <a:pos x="924" y="323"/>
                </a:cxn>
                <a:cxn ang="0">
                  <a:pos x="911" y="441"/>
                </a:cxn>
                <a:cxn ang="0">
                  <a:pos x="866" y="905"/>
                </a:cxn>
                <a:cxn ang="0">
                  <a:pos x="852" y="1306"/>
                </a:cxn>
                <a:cxn ang="0">
                  <a:pos x="832" y="1592"/>
                </a:cxn>
                <a:cxn ang="0">
                  <a:pos x="828" y="1725"/>
                </a:cxn>
                <a:cxn ang="0">
                  <a:pos x="830" y="1783"/>
                </a:cxn>
                <a:cxn ang="0">
                  <a:pos x="804" y="1779"/>
                </a:cxn>
                <a:cxn ang="0">
                  <a:pos x="695" y="1745"/>
                </a:cxn>
                <a:cxn ang="0">
                  <a:pos x="319" y="1658"/>
                </a:cxn>
                <a:cxn ang="0">
                  <a:pos x="142" y="1611"/>
                </a:cxn>
                <a:cxn ang="0">
                  <a:pos x="65" y="1583"/>
                </a:cxn>
                <a:cxn ang="0">
                  <a:pos x="29" y="1566"/>
                </a:cxn>
                <a:cxn ang="0">
                  <a:pos x="3" y="1540"/>
                </a:cxn>
                <a:cxn ang="0">
                  <a:pos x="5" y="1512"/>
                </a:cxn>
                <a:cxn ang="0">
                  <a:pos x="21" y="1510"/>
                </a:cxn>
                <a:cxn ang="0">
                  <a:pos x="28" y="1526"/>
                </a:cxn>
                <a:cxn ang="0">
                  <a:pos x="35" y="1535"/>
                </a:cxn>
                <a:cxn ang="0">
                  <a:pos x="102" y="1567"/>
                </a:cxn>
                <a:cxn ang="0">
                  <a:pos x="318" y="1629"/>
                </a:cxn>
                <a:cxn ang="0">
                  <a:pos x="671" y="1712"/>
                </a:cxn>
                <a:cxn ang="0">
                  <a:pos x="751" y="1731"/>
                </a:cxn>
                <a:cxn ang="0">
                  <a:pos x="801" y="1730"/>
                </a:cxn>
                <a:cxn ang="0">
                  <a:pos x="805" y="1587"/>
                </a:cxn>
                <a:cxn ang="0">
                  <a:pos x="819" y="1446"/>
                </a:cxn>
                <a:cxn ang="0">
                  <a:pos x="830" y="1052"/>
                </a:cxn>
                <a:cxn ang="0">
                  <a:pos x="861" y="648"/>
                </a:cxn>
                <a:cxn ang="0">
                  <a:pos x="893" y="362"/>
                </a:cxn>
                <a:cxn ang="0">
                  <a:pos x="897" y="308"/>
                </a:cxn>
                <a:cxn ang="0">
                  <a:pos x="875" y="267"/>
                </a:cxn>
                <a:cxn ang="0">
                  <a:pos x="830" y="242"/>
                </a:cxn>
                <a:cxn ang="0">
                  <a:pos x="764" y="225"/>
                </a:cxn>
                <a:cxn ang="0">
                  <a:pos x="666" y="199"/>
                </a:cxn>
                <a:cxn ang="0">
                  <a:pos x="543" y="155"/>
                </a:cxn>
                <a:cxn ang="0">
                  <a:pos x="307" y="93"/>
                </a:cxn>
                <a:cxn ang="0">
                  <a:pos x="65" y="35"/>
                </a:cxn>
                <a:cxn ang="0">
                  <a:pos x="29" y="30"/>
                </a:cxn>
                <a:cxn ang="0">
                  <a:pos x="29" y="27"/>
                </a:cxn>
                <a:cxn ang="0">
                  <a:pos x="11" y="25"/>
                </a:cxn>
                <a:cxn ang="0">
                  <a:pos x="10" y="8"/>
                </a:cxn>
                <a:cxn ang="0">
                  <a:pos x="36" y="0"/>
                </a:cxn>
              </a:cxnLst>
              <a:rect l="0" t="0" r="r" b="b"/>
              <a:pathLst>
                <a:path w="924" h="1786">
                  <a:moveTo>
                    <a:pt x="36" y="0"/>
                  </a:moveTo>
                  <a:lnTo>
                    <a:pt x="50" y="1"/>
                  </a:lnTo>
                  <a:lnTo>
                    <a:pt x="78" y="8"/>
                  </a:lnTo>
                  <a:lnTo>
                    <a:pt x="90" y="12"/>
                  </a:lnTo>
                  <a:lnTo>
                    <a:pt x="100" y="14"/>
                  </a:lnTo>
                  <a:lnTo>
                    <a:pt x="224" y="46"/>
                  </a:lnTo>
                  <a:lnTo>
                    <a:pt x="275" y="59"/>
                  </a:lnTo>
                  <a:lnTo>
                    <a:pt x="327" y="71"/>
                  </a:lnTo>
                  <a:lnTo>
                    <a:pt x="378" y="82"/>
                  </a:lnTo>
                  <a:lnTo>
                    <a:pt x="430" y="94"/>
                  </a:lnTo>
                  <a:lnTo>
                    <a:pt x="499" y="113"/>
                  </a:lnTo>
                  <a:lnTo>
                    <a:pt x="566" y="134"/>
                  </a:lnTo>
                  <a:lnTo>
                    <a:pt x="634" y="157"/>
                  </a:lnTo>
                  <a:lnTo>
                    <a:pt x="684" y="176"/>
                  </a:lnTo>
                  <a:lnTo>
                    <a:pt x="709" y="185"/>
                  </a:lnTo>
                  <a:lnTo>
                    <a:pt x="735" y="192"/>
                  </a:lnTo>
                  <a:lnTo>
                    <a:pt x="797" y="204"/>
                  </a:lnTo>
                  <a:lnTo>
                    <a:pt x="827" y="211"/>
                  </a:lnTo>
                  <a:lnTo>
                    <a:pt x="842" y="218"/>
                  </a:lnTo>
                  <a:lnTo>
                    <a:pt x="859" y="224"/>
                  </a:lnTo>
                  <a:lnTo>
                    <a:pt x="874" y="234"/>
                  </a:lnTo>
                  <a:lnTo>
                    <a:pt x="889" y="244"/>
                  </a:lnTo>
                  <a:lnTo>
                    <a:pt x="902" y="256"/>
                  </a:lnTo>
                  <a:lnTo>
                    <a:pt x="912" y="270"/>
                  </a:lnTo>
                  <a:lnTo>
                    <a:pt x="919" y="287"/>
                  </a:lnTo>
                  <a:lnTo>
                    <a:pt x="924" y="304"/>
                  </a:lnTo>
                  <a:lnTo>
                    <a:pt x="924" y="323"/>
                  </a:lnTo>
                  <a:lnTo>
                    <a:pt x="923" y="341"/>
                  </a:lnTo>
                  <a:lnTo>
                    <a:pt x="918" y="379"/>
                  </a:lnTo>
                  <a:lnTo>
                    <a:pt x="911" y="441"/>
                  </a:lnTo>
                  <a:lnTo>
                    <a:pt x="904" y="503"/>
                  </a:lnTo>
                  <a:lnTo>
                    <a:pt x="876" y="772"/>
                  </a:lnTo>
                  <a:lnTo>
                    <a:pt x="866" y="905"/>
                  </a:lnTo>
                  <a:lnTo>
                    <a:pt x="860" y="1039"/>
                  </a:lnTo>
                  <a:lnTo>
                    <a:pt x="855" y="1172"/>
                  </a:lnTo>
                  <a:lnTo>
                    <a:pt x="852" y="1306"/>
                  </a:lnTo>
                  <a:lnTo>
                    <a:pt x="847" y="1427"/>
                  </a:lnTo>
                  <a:lnTo>
                    <a:pt x="836" y="1548"/>
                  </a:lnTo>
                  <a:lnTo>
                    <a:pt x="832" y="1592"/>
                  </a:lnTo>
                  <a:lnTo>
                    <a:pt x="829" y="1636"/>
                  </a:lnTo>
                  <a:lnTo>
                    <a:pt x="827" y="1681"/>
                  </a:lnTo>
                  <a:lnTo>
                    <a:pt x="828" y="1725"/>
                  </a:lnTo>
                  <a:lnTo>
                    <a:pt x="834" y="1769"/>
                  </a:lnTo>
                  <a:lnTo>
                    <a:pt x="834" y="1777"/>
                  </a:lnTo>
                  <a:lnTo>
                    <a:pt x="830" y="1783"/>
                  </a:lnTo>
                  <a:lnTo>
                    <a:pt x="823" y="1786"/>
                  </a:lnTo>
                  <a:lnTo>
                    <a:pt x="814" y="1784"/>
                  </a:lnTo>
                  <a:lnTo>
                    <a:pt x="804" y="1779"/>
                  </a:lnTo>
                  <a:lnTo>
                    <a:pt x="793" y="1775"/>
                  </a:lnTo>
                  <a:lnTo>
                    <a:pt x="745" y="1759"/>
                  </a:lnTo>
                  <a:lnTo>
                    <a:pt x="695" y="1745"/>
                  </a:lnTo>
                  <a:lnTo>
                    <a:pt x="645" y="1733"/>
                  </a:lnTo>
                  <a:lnTo>
                    <a:pt x="595" y="1722"/>
                  </a:lnTo>
                  <a:lnTo>
                    <a:pt x="319" y="1658"/>
                  </a:lnTo>
                  <a:lnTo>
                    <a:pt x="260" y="1643"/>
                  </a:lnTo>
                  <a:lnTo>
                    <a:pt x="200" y="1628"/>
                  </a:lnTo>
                  <a:lnTo>
                    <a:pt x="142" y="1611"/>
                  </a:lnTo>
                  <a:lnTo>
                    <a:pt x="85" y="1591"/>
                  </a:lnTo>
                  <a:lnTo>
                    <a:pt x="76" y="1587"/>
                  </a:lnTo>
                  <a:lnTo>
                    <a:pt x="65" y="1583"/>
                  </a:lnTo>
                  <a:lnTo>
                    <a:pt x="53" y="1578"/>
                  </a:lnTo>
                  <a:lnTo>
                    <a:pt x="41" y="1572"/>
                  </a:lnTo>
                  <a:lnTo>
                    <a:pt x="29" y="1566"/>
                  </a:lnTo>
                  <a:lnTo>
                    <a:pt x="18" y="1558"/>
                  </a:lnTo>
                  <a:lnTo>
                    <a:pt x="10" y="1549"/>
                  </a:lnTo>
                  <a:lnTo>
                    <a:pt x="3" y="1540"/>
                  </a:lnTo>
                  <a:lnTo>
                    <a:pt x="0" y="1529"/>
                  </a:lnTo>
                  <a:lnTo>
                    <a:pt x="2" y="1518"/>
                  </a:lnTo>
                  <a:lnTo>
                    <a:pt x="5" y="1512"/>
                  </a:lnTo>
                  <a:lnTo>
                    <a:pt x="10" y="1509"/>
                  </a:lnTo>
                  <a:lnTo>
                    <a:pt x="16" y="1508"/>
                  </a:lnTo>
                  <a:lnTo>
                    <a:pt x="21" y="1510"/>
                  </a:lnTo>
                  <a:lnTo>
                    <a:pt x="26" y="1513"/>
                  </a:lnTo>
                  <a:lnTo>
                    <a:pt x="28" y="1518"/>
                  </a:lnTo>
                  <a:lnTo>
                    <a:pt x="28" y="1526"/>
                  </a:lnTo>
                  <a:lnTo>
                    <a:pt x="29" y="1528"/>
                  </a:lnTo>
                  <a:lnTo>
                    <a:pt x="32" y="1533"/>
                  </a:lnTo>
                  <a:lnTo>
                    <a:pt x="35" y="1535"/>
                  </a:lnTo>
                  <a:lnTo>
                    <a:pt x="47" y="1543"/>
                  </a:lnTo>
                  <a:lnTo>
                    <a:pt x="59" y="1549"/>
                  </a:lnTo>
                  <a:lnTo>
                    <a:pt x="102" y="1567"/>
                  </a:lnTo>
                  <a:lnTo>
                    <a:pt x="146" y="1583"/>
                  </a:lnTo>
                  <a:lnTo>
                    <a:pt x="231" y="1607"/>
                  </a:lnTo>
                  <a:lnTo>
                    <a:pt x="318" y="1629"/>
                  </a:lnTo>
                  <a:lnTo>
                    <a:pt x="404" y="1650"/>
                  </a:lnTo>
                  <a:lnTo>
                    <a:pt x="538" y="1681"/>
                  </a:lnTo>
                  <a:lnTo>
                    <a:pt x="671" y="1712"/>
                  </a:lnTo>
                  <a:lnTo>
                    <a:pt x="697" y="1718"/>
                  </a:lnTo>
                  <a:lnTo>
                    <a:pt x="724" y="1724"/>
                  </a:lnTo>
                  <a:lnTo>
                    <a:pt x="751" y="1731"/>
                  </a:lnTo>
                  <a:lnTo>
                    <a:pt x="778" y="1739"/>
                  </a:lnTo>
                  <a:lnTo>
                    <a:pt x="804" y="1749"/>
                  </a:lnTo>
                  <a:lnTo>
                    <a:pt x="801" y="1730"/>
                  </a:lnTo>
                  <a:lnTo>
                    <a:pt x="799" y="1682"/>
                  </a:lnTo>
                  <a:lnTo>
                    <a:pt x="800" y="1635"/>
                  </a:lnTo>
                  <a:lnTo>
                    <a:pt x="805" y="1587"/>
                  </a:lnTo>
                  <a:lnTo>
                    <a:pt x="810" y="1540"/>
                  </a:lnTo>
                  <a:lnTo>
                    <a:pt x="815" y="1493"/>
                  </a:lnTo>
                  <a:lnTo>
                    <a:pt x="819" y="1446"/>
                  </a:lnTo>
                  <a:lnTo>
                    <a:pt x="824" y="1348"/>
                  </a:lnTo>
                  <a:lnTo>
                    <a:pt x="827" y="1249"/>
                  </a:lnTo>
                  <a:lnTo>
                    <a:pt x="830" y="1052"/>
                  </a:lnTo>
                  <a:lnTo>
                    <a:pt x="837" y="918"/>
                  </a:lnTo>
                  <a:lnTo>
                    <a:pt x="848" y="783"/>
                  </a:lnTo>
                  <a:lnTo>
                    <a:pt x="861" y="648"/>
                  </a:lnTo>
                  <a:lnTo>
                    <a:pt x="875" y="514"/>
                  </a:lnTo>
                  <a:lnTo>
                    <a:pt x="890" y="379"/>
                  </a:lnTo>
                  <a:lnTo>
                    <a:pt x="893" y="362"/>
                  </a:lnTo>
                  <a:lnTo>
                    <a:pt x="895" y="344"/>
                  </a:lnTo>
                  <a:lnTo>
                    <a:pt x="897" y="326"/>
                  </a:lnTo>
                  <a:lnTo>
                    <a:pt x="897" y="308"/>
                  </a:lnTo>
                  <a:lnTo>
                    <a:pt x="893" y="292"/>
                  </a:lnTo>
                  <a:lnTo>
                    <a:pt x="886" y="278"/>
                  </a:lnTo>
                  <a:lnTo>
                    <a:pt x="875" y="267"/>
                  </a:lnTo>
                  <a:lnTo>
                    <a:pt x="862" y="256"/>
                  </a:lnTo>
                  <a:lnTo>
                    <a:pt x="847" y="249"/>
                  </a:lnTo>
                  <a:lnTo>
                    <a:pt x="830" y="242"/>
                  </a:lnTo>
                  <a:lnTo>
                    <a:pt x="814" y="237"/>
                  </a:lnTo>
                  <a:lnTo>
                    <a:pt x="797" y="232"/>
                  </a:lnTo>
                  <a:lnTo>
                    <a:pt x="764" y="225"/>
                  </a:lnTo>
                  <a:lnTo>
                    <a:pt x="750" y="223"/>
                  </a:lnTo>
                  <a:lnTo>
                    <a:pt x="708" y="212"/>
                  </a:lnTo>
                  <a:lnTo>
                    <a:pt x="666" y="199"/>
                  </a:lnTo>
                  <a:lnTo>
                    <a:pt x="626" y="185"/>
                  </a:lnTo>
                  <a:lnTo>
                    <a:pt x="584" y="169"/>
                  </a:lnTo>
                  <a:lnTo>
                    <a:pt x="543" y="155"/>
                  </a:lnTo>
                  <a:lnTo>
                    <a:pt x="465" y="132"/>
                  </a:lnTo>
                  <a:lnTo>
                    <a:pt x="387" y="112"/>
                  </a:lnTo>
                  <a:lnTo>
                    <a:pt x="307" y="93"/>
                  </a:lnTo>
                  <a:lnTo>
                    <a:pt x="224" y="74"/>
                  </a:lnTo>
                  <a:lnTo>
                    <a:pt x="104" y="44"/>
                  </a:lnTo>
                  <a:lnTo>
                    <a:pt x="65" y="35"/>
                  </a:lnTo>
                  <a:lnTo>
                    <a:pt x="52" y="33"/>
                  </a:lnTo>
                  <a:lnTo>
                    <a:pt x="38" y="30"/>
                  </a:lnTo>
                  <a:lnTo>
                    <a:pt x="29" y="30"/>
                  </a:lnTo>
                  <a:lnTo>
                    <a:pt x="27" y="29"/>
                  </a:lnTo>
                  <a:lnTo>
                    <a:pt x="27" y="28"/>
                  </a:lnTo>
                  <a:lnTo>
                    <a:pt x="29" y="27"/>
                  </a:lnTo>
                  <a:lnTo>
                    <a:pt x="22" y="29"/>
                  </a:lnTo>
                  <a:lnTo>
                    <a:pt x="16" y="28"/>
                  </a:lnTo>
                  <a:lnTo>
                    <a:pt x="11" y="25"/>
                  </a:lnTo>
                  <a:lnTo>
                    <a:pt x="9" y="20"/>
                  </a:lnTo>
                  <a:lnTo>
                    <a:pt x="8" y="14"/>
                  </a:lnTo>
                  <a:lnTo>
                    <a:pt x="10" y="8"/>
                  </a:lnTo>
                  <a:lnTo>
                    <a:pt x="15" y="4"/>
                  </a:lnTo>
                  <a:lnTo>
                    <a:pt x="24" y="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2" name="Freeform 30"/>
            <p:cNvSpPr>
              <a:spLocks/>
            </p:cNvSpPr>
            <p:nvPr/>
          </p:nvSpPr>
          <p:spPr bwMode="auto">
            <a:xfrm>
              <a:off x="3093" y="3417"/>
              <a:ext cx="177" cy="150"/>
            </a:xfrm>
            <a:custGeom>
              <a:avLst/>
              <a:gdLst/>
              <a:ahLst/>
              <a:cxnLst>
                <a:cxn ang="0">
                  <a:pos x="155" y="0"/>
                </a:cxn>
                <a:cxn ang="0">
                  <a:pos x="161" y="1"/>
                </a:cxn>
                <a:cxn ang="0">
                  <a:pos x="166" y="4"/>
                </a:cxn>
                <a:cxn ang="0">
                  <a:pos x="169" y="10"/>
                </a:cxn>
                <a:cxn ang="0">
                  <a:pos x="170" y="14"/>
                </a:cxn>
                <a:cxn ang="0">
                  <a:pos x="173" y="34"/>
                </a:cxn>
                <a:cxn ang="0">
                  <a:pos x="175" y="60"/>
                </a:cxn>
                <a:cxn ang="0">
                  <a:pos x="176" y="85"/>
                </a:cxn>
                <a:cxn ang="0">
                  <a:pos x="177" y="109"/>
                </a:cxn>
                <a:cxn ang="0">
                  <a:pos x="175" y="116"/>
                </a:cxn>
                <a:cxn ang="0">
                  <a:pos x="170" y="121"/>
                </a:cxn>
                <a:cxn ang="0">
                  <a:pos x="163" y="123"/>
                </a:cxn>
                <a:cxn ang="0">
                  <a:pos x="126" y="126"/>
                </a:cxn>
                <a:cxn ang="0">
                  <a:pos x="89" y="132"/>
                </a:cxn>
                <a:cxn ang="0">
                  <a:pos x="52" y="140"/>
                </a:cxn>
                <a:cxn ang="0">
                  <a:pos x="17" y="150"/>
                </a:cxn>
                <a:cxn ang="0">
                  <a:pos x="10" y="150"/>
                </a:cxn>
                <a:cxn ang="0">
                  <a:pos x="5" y="147"/>
                </a:cxn>
                <a:cxn ang="0">
                  <a:pos x="2" y="143"/>
                </a:cxn>
                <a:cxn ang="0">
                  <a:pos x="0" y="137"/>
                </a:cxn>
                <a:cxn ang="0">
                  <a:pos x="1" y="132"/>
                </a:cxn>
                <a:cxn ang="0">
                  <a:pos x="4" y="127"/>
                </a:cxn>
                <a:cxn ang="0">
                  <a:pos x="10" y="123"/>
                </a:cxn>
                <a:cxn ang="0">
                  <a:pos x="48" y="113"/>
                </a:cxn>
                <a:cxn ang="0">
                  <a:pos x="85" y="104"/>
                </a:cxn>
                <a:cxn ang="0">
                  <a:pos x="124" y="98"/>
                </a:cxn>
                <a:cxn ang="0">
                  <a:pos x="148" y="96"/>
                </a:cxn>
                <a:cxn ang="0">
                  <a:pos x="148" y="71"/>
                </a:cxn>
                <a:cxn ang="0">
                  <a:pos x="147" y="51"/>
                </a:cxn>
                <a:cxn ang="0">
                  <a:pos x="146" y="32"/>
                </a:cxn>
                <a:cxn ang="0">
                  <a:pos x="144" y="22"/>
                </a:cxn>
                <a:cxn ang="0">
                  <a:pos x="143" y="21"/>
                </a:cxn>
                <a:cxn ang="0">
                  <a:pos x="142" y="14"/>
                </a:cxn>
                <a:cxn ang="0">
                  <a:pos x="145" y="7"/>
                </a:cxn>
                <a:cxn ang="0">
                  <a:pos x="149" y="3"/>
                </a:cxn>
                <a:cxn ang="0">
                  <a:pos x="155" y="0"/>
                </a:cxn>
              </a:cxnLst>
              <a:rect l="0" t="0" r="r" b="b"/>
              <a:pathLst>
                <a:path w="177" h="150">
                  <a:moveTo>
                    <a:pt x="155" y="0"/>
                  </a:moveTo>
                  <a:lnTo>
                    <a:pt x="161" y="1"/>
                  </a:lnTo>
                  <a:lnTo>
                    <a:pt x="166" y="4"/>
                  </a:lnTo>
                  <a:lnTo>
                    <a:pt x="169" y="10"/>
                  </a:lnTo>
                  <a:lnTo>
                    <a:pt x="170" y="14"/>
                  </a:lnTo>
                  <a:lnTo>
                    <a:pt x="173" y="34"/>
                  </a:lnTo>
                  <a:lnTo>
                    <a:pt x="175" y="60"/>
                  </a:lnTo>
                  <a:lnTo>
                    <a:pt x="176" y="85"/>
                  </a:lnTo>
                  <a:lnTo>
                    <a:pt x="177" y="109"/>
                  </a:lnTo>
                  <a:lnTo>
                    <a:pt x="175" y="116"/>
                  </a:lnTo>
                  <a:lnTo>
                    <a:pt x="170" y="121"/>
                  </a:lnTo>
                  <a:lnTo>
                    <a:pt x="163" y="123"/>
                  </a:lnTo>
                  <a:lnTo>
                    <a:pt x="126" y="126"/>
                  </a:lnTo>
                  <a:lnTo>
                    <a:pt x="89" y="132"/>
                  </a:lnTo>
                  <a:lnTo>
                    <a:pt x="52" y="140"/>
                  </a:lnTo>
                  <a:lnTo>
                    <a:pt x="17" y="150"/>
                  </a:lnTo>
                  <a:lnTo>
                    <a:pt x="10" y="150"/>
                  </a:lnTo>
                  <a:lnTo>
                    <a:pt x="5" y="147"/>
                  </a:lnTo>
                  <a:lnTo>
                    <a:pt x="2" y="143"/>
                  </a:lnTo>
                  <a:lnTo>
                    <a:pt x="0" y="137"/>
                  </a:lnTo>
                  <a:lnTo>
                    <a:pt x="1" y="132"/>
                  </a:lnTo>
                  <a:lnTo>
                    <a:pt x="4" y="127"/>
                  </a:lnTo>
                  <a:lnTo>
                    <a:pt x="10" y="123"/>
                  </a:lnTo>
                  <a:lnTo>
                    <a:pt x="48" y="113"/>
                  </a:lnTo>
                  <a:lnTo>
                    <a:pt x="85" y="104"/>
                  </a:lnTo>
                  <a:lnTo>
                    <a:pt x="124" y="98"/>
                  </a:lnTo>
                  <a:lnTo>
                    <a:pt x="148" y="96"/>
                  </a:lnTo>
                  <a:lnTo>
                    <a:pt x="148" y="71"/>
                  </a:lnTo>
                  <a:lnTo>
                    <a:pt x="147" y="51"/>
                  </a:lnTo>
                  <a:lnTo>
                    <a:pt x="146" y="32"/>
                  </a:lnTo>
                  <a:lnTo>
                    <a:pt x="144" y="22"/>
                  </a:lnTo>
                  <a:lnTo>
                    <a:pt x="143" y="21"/>
                  </a:lnTo>
                  <a:lnTo>
                    <a:pt x="142" y="14"/>
                  </a:lnTo>
                  <a:lnTo>
                    <a:pt x="145" y="7"/>
                  </a:lnTo>
                  <a:lnTo>
                    <a:pt x="149" y="3"/>
                  </a:lnTo>
                  <a:lnTo>
                    <a:pt x="1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3" name="Freeform 31"/>
            <p:cNvSpPr>
              <a:spLocks/>
            </p:cNvSpPr>
            <p:nvPr/>
          </p:nvSpPr>
          <p:spPr bwMode="auto">
            <a:xfrm>
              <a:off x="3179" y="2244"/>
              <a:ext cx="788" cy="445"/>
            </a:xfrm>
            <a:custGeom>
              <a:avLst/>
              <a:gdLst/>
              <a:ahLst/>
              <a:cxnLst>
                <a:cxn ang="0">
                  <a:pos x="111" y="2"/>
                </a:cxn>
                <a:cxn ang="0">
                  <a:pos x="117" y="11"/>
                </a:cxn>
                <a:cxn ang="0">
                  <a:pos x="115" y="22"/>
                </a:cxn>
                <a:cxn ang="0">
                  <a:pos x="104" y="28"/>
                </a:cxn>
                <a:cxn ang="0">
                  <a:pos x="71" y="34"/>
                </a:cxn>
                <a:cxn ang="0">
                  <a:pos x="48" y="52"/>
                </a:cxn>
                <a:cxn ang="0">
                  <a:pos x="35" y="78"/>
                </a:cxn>
                <a:cxn ang="0">
                  <a:pos x="28" y="109"/>
                </a:cxn>
                <a:cxn ang="0">
                  <a:pos x="26" y="162"/>
                </a:cxn>
                <a:cxn ang="0">
                  <a:pos x="30" y="198"/>
                </a:cxn>
                <a:cxn ang="0">
                  <a:pos x="35" y="245"/>
                </a:cxn>
                <a:cxn ang="0">
                  <a:pos x="136" y="268"/>
                </a:cxn>
                <a:cxn ang="0">
                  <a:pos x="352" y="323"/>
                </a:cxn>
                <a:cxn ang="0">
                  <a:pos x="479" y="362"/>
                </a:cxn>
                <a:cxn ang="0">
                  <a:pos x="567" y="396"/>
                </a:cxn>
                <a:cxn ang="0">
                  <a:pos x="614" y="410"/>
                </a:cxn>
                <a:cxn ang="0">
                  <a:pos x="660" y="418"/>
                </a:cxn>
                <a:cxn ang="0">
                  <a:pos x="705" y="416"/>
                </a:cxn>
                <a:cxn ang="0">
                  <a:pos x="746" y="398"/>
                </a:cxn>
                <a:cxn ang="0">
                  <a:pos x="772" y="380"/>
                </a:cxn>
                <a:cxn ang="0">
                  <a:pos x="784" y="384"/>
                </a:cxn>
                <a:cxn ang="0">
                  <a:pos x="788" y="397"/>
                </a:cxn>
                <a:cxn ang="0">
                  <a:pos x="762" y="421"/>
                </a:cxn>
                <a:cxn ang="0">
                  <a:pos x="717" y="441"/>
                </a:cxn>
                <a:cxn ang="0">
                  <a:pos x="668" y="445"/>
                </a:cxn>
                <a:cxn ang="0">
                  <a:pos x="618" y="438"/>
                </a:cxn>
                <a:cxn ang="0">
                  <a:pos x="568" y="423"/>
                </a:cxn>
                <a:cxn ang="0">
                  <a:pos x="518" y="405"/>
                </a:cxn>
                <a:cxn ang="0">
                  <a:pos x="383" y="359"/>
                </a:cxn>
                <a:cxn ang="0">
                  <a:pos x="202" y="310"/>
                </a:cxn>
                <a:cxn ang="0">
                  <a:pos x="19" y="271"/>
                </a:cxn>
                <a:cxn ang="0">
                  <a:pos x="12" y="268"/>
                </a:cxn>
                <a:cxn ang="0">
                  <a:pos x="10" y="263"/>
                </a:cxn>
                <a:cxn ang="0">
                  <a:pos x="9" y="258"/>
                </a:cxn>
                <a:cxn ang="0">
                  <a:pos x="4" y="206"/>
                </a:cxn>
                <a:cxn ang="0">
                  <a:pos x="0" y="146"/>
                </a:cxn>
                <a:cxn ang="0">
                  <a:pos x="2" y="106"/>
                </a:cxn>
                <a:cxn ang="0">
                  <a:pos x="9" y="70"/>
                </a:cxn>
                <a:cxn ang="0">
                  <a:pos x="23" y="39"/>
                </a:cxn>
                <a:cxn ang="0">
                  <a:pos x="48" y="15"/>
                </a:cxn>
                <a:cxn ang="0">
                  <a:pos x="82" y="3"/>
                </a:cxn>
              </a:cxnLst>
              <a:rect l="0" t="0" r="r" b="b"/>
              <a:pathLst>
                <a:path w="788" h="445">
                  <a:moveTo>
                    <a:pt x="104" y="0"/>
                  </a:moveTo>
                  <a:lnTo>
                    <a:pt x="111" y="2"/>
                  </a:lnTo>
                  <a:lnTo>
                    <a:pt x="115" y="5"/>
                  </a:lnTo>
                  <a:lnTo>
                    <a:pt x="117" y="11"/>
                  </a:lnTo>
                  <a:lnTo>
                    <a:pt x="117" y="16"/>
                  </a:lnTo>
                  <a:lnTo>
                    <a:pt x="115" y="22"/>
                  </a:lnTo>
                  <a:lnTo>
                    <a:pt x="111" y="26"/>
                  </a:lnTo>
                  <a:lnTo>
                    <a:pt x="104" y="28"/>
                  </a:lnTo>
                  <a:lnTo>
                    <a:pt x="86" y="29"/>
                  </a:lnTo>
                  <a:lnTo>
                    <a:pt x="71" y="34"/>
                  </a:lnTo>
                  <a:lnTo>
                    <a:pt x="58" y="42"/>
                  </a:lnTo>
                  <a:lnTo>
                    <a:pt x="48" y="52"/>
                  </a:lnTo>
                  <a:lnTo>
                    <a:pt x="41" y="64"/>
                  </a:lnTo>
                  <a:lnTo>
                    <a:pt x="35" y="78"/>
                  </a:lnTo>
                  <a:lnTo>
                    <a:pt x="30" y="93"/>
                  </a:lnTo>
                  <a:lnTo>
                    <a:pt x="28" y="109"/>
                  </a:lnTo>
                  <a:lnTo>
                    <a:pt x="26" y="126"/>
                  </a:lnTo>
                  <a:lnTo>
                    <a:pt x="26" y="162"/>
                  </a:lnTo>
                  <a:lnTo>
                    <a:pt x="28" y="180"/>
                  </a:lnTo>
                  <a:lnTo>
                    <a:pt x="30" y="198"/>
                  </a:lnTo>
                  <a:lnTo>
                    <a:pt x="33" y="231"/>
                  </a:lnTo>
                  <a:lnTo>
                    <a:pt x="35" y="245"/>
                  </a:lnTo>
                  <a:lnTo>
                    <a:pt x="35" y="246"/>
                  </a:lnTo>
                  <a:lnTo>
                    <a:pt x="136" y="268"/>
                  </a:lnTo>
                  <a:lnTo>
                    <a:pt x="244" y="294"/>
                  </a:lnTo>
                  <a:lnTo>
                    <a:pt x="352" y="323"/>
                  </a:lnTo>
                  <a:lnTo>
                    <a:pt x="459" y="355"/>
                  </a:lnTo>
                  <a:lnTo>
                    <a:pt x="479" y="362"/>
                  </a:lnTo>
                  <a:lnTo>
                    <a:pt x="500" y="370"/>
                  </a:lnTo>
                  <a:lnTo>
                    <a:pt x="567" y="396"/>
                  </a:lnTo>
                  <a:lnTo>
                    <a:pt x="591" y="403"/>
                  </a:lnTo>
                  <a:lnTo>
                    <a:pt x="614" y="410"/>
                  </a:lnTo>
                  <a:lnTo>
                    <a:pt x="637" y="416"/>
                  </a:lnTo>
                  <a:lnTo>
                    <a:pt x="660" y="418"/>
                  </a:lnTo>
                  <a:lnTo>
                    <a:pt x="683" y="418"/>
                  </a:lnTo>
                  <a:lnTo>
                    <a:pt x="705" y="416"/>
                  </a:lnTo>
                  <a:lnTo>
                    <a:pt x="726" y="410"/>
                  </a:lnTo>
                  <a:lnTo>
                    <a:pt x="746" y="398"/>
                  </a:lnTo>
                  <a:lnTo>
                    <a:pt x="765" y="384"/>
                  </a:lnTo>
                  <a:lnTo>
                    <a:pt x="772" y="380"/>
                  </a:lnTo>
                  <a:lnTo>
                    <a:pt x="779" y="381"/>
                  </a:lnTo>
                  <a:lnTo>
                    <a:pt x="784" y="384"/>
                  </a:lnTo>
                  <a:lnTo>
                    <a:pt x="787" y="390"/>
                  </a:lnTo>
                  <a:lnTo>
                    <a:pt x="788" y="397"/>
                  </a:lnTo>
                  <a:lnTo>
                    <a:pt x="784" y="403"/>
                  </a:lnTo>
                  <a:lnTo>
                    <a:pt x="762" y="421"/>
                  </a:lnTo>
                  <a:lnTo>
                    <a:pt x="740" y="433"/>
                  </a:lnTo>
                  <a:lnTo>
                    <a:pt x="717" y="441"/>
                  </a:lnTo>
                  <a:lnTo>
                    <a:pt x="692" y="444"/>
                  </a:lnTo>
                  <a:lnTo>
                    <a:pt x="668" y="445"/>
                  </a:lnTo>
                  <a:lnTo>
                    <a:pt x="643" y="442"/>
                  </a:lnTo>
                  <a:lnTo>
                    <a:pt x="618" y="438"/>
                  </a:lnTo>
                  <a:lnTo>
                    <a:pt x="593" y="431"/>
                  </a:lnTo>
                  <a:lnTo>
                    <a:pt x="568" y="423"/>
                  </a:lnTo>
                  <a:lnTo>
                    <a:pt x="543" y="415"/>
                  </a:lnTo>
                  <a:lnTo>
                    <a:pt x="518" y="405"/>
                  </a:lnTo>
                  <a:lnTo>
                    <a:pt x="471" y="388"/>
                  </a:lnTo>
                  <a:lnTo>
                    <a:pt x="383" y="359"/>
                  </a:lnTo>
                  <a:lnTo>
                    <a:pt x="293" y="333"/>
                  </a:lnTo>
                  <a:lnTo>
                    <a:pt x="202" y="310"/>
                  </a:lnTo>
                  <a:lnTo>
                    <a:pt x="111" y="289"/>
                  </a:lnTo>
                  <a:lnTo>
                    <a:pt x="19" y="271"/>
                  </a:lnTo>
                  <a:lnTo>
                    <a:pt x="14" y="269"/>
                  </a:lnTo>
                  <a:lnTo>
                    <a:pt x="12" y="268"/>
                  </a:lnTo>
                  <a:lnTo>
                    <a:pt x="11" y="265"/>
                  </a:lnTo>
                  <a:lnTo>
                    <a:pt x="10" y="263"/>
                  </a:lnTo>
                  <a:lnTo>
                    <a:pt x="10" y="261"/>
                  </a:lnTo>
                  <a:lnTo>
                    <a:pt x="9" y="258"/>
                  </a:lnTo>
                  <a:lnTo>
                    <a:pt x="7" y="242"/>
                  </a:lnTo>
                  <a:lnTo>
                    <a:pt x="4" y="206"/>
                  </a:lnTo>
                  <a:lnTo>
                    <a:pt x="2" y="186"/>
                  </a:lnTo>
                  <a:lnTo>
                    <a:pt x="0" y="146"/>
                  </a:lnTo>
                  <a:lnTo>
                    <a:pt x="0" y="126"/>
                  </a:lnTo>
                  <a:lnTo>
                    <a:pt x="2" y="106"/>
                  </a:lnTo>
                  <a:lnTo>
                    <a:pt x="4" y="88"/>
                  </a:lnTo>
                  <a:lnTo>
                    <a:pt x="9" y="70"/>
                  </a:lnTo>
                  <a:lnTo>
                    <a:pt x="16" y="54"/>
                  </a:lnTo>
                  <a:lnTo>
                    <a:pt x="23" y="39"/>
                  </a:lnTo>
                  <a:lnTo>
                    <a:pt x="34" y="26"/>
                  </a:lnTo>
                  <a:lnTo>
                    <a:pt x="48" y="15"/>
                  </a:lnTo>
                  <a:lnTo>
                    <a:pt x="63" y="8"/>
                  </a:lnTo>
                  <a:lnTo>
                    <a:pt x="82" y="3"/>
                  </a:lnTo>
                  <a:lnTo>
                    <a:pt x="10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4" name="Freeform 32"/>
            <p:cNvSpPr>
              <a:spLocks/>
            </p:cNvSpPr>
            <p:nvPr/>
          </p:nvSpPr>
          <p:spPr bwMode="auto">
            <a:xfrm>
              <a:off x="3845" y="2374"/>
              <a:ext cx="135" cy="257"/>
            </a:xfrm>
            <a:custGeom>
              <a:avLst/>
              <a:gdLst/>
              <a:ahLst/>
              <a:cxnLst>
                <a:cxn ang="0">
                  <a:pos x="108" y="0"/>
                </a:cxn>
                <a:cxn ang="0">
                  <a:pos x="114" y="0"/>
                </a:cxn>
                <a:cxn ang="0">
                  <a:pos x="120" y="3"/>
                </a:cxn>
                <a:cxn ang="0">
                  <a:pos x="122" y="9"/>
                </a:cxn>
                <a:cxn ang="0">
                  <a:pos x="127" y="55"/>
                </a:cxn>
                <a:cxn ang="0">
                  <a:pos x="129" y="148"/>
                </a:cxn>
                <a:cxn ang="0">
                  <a:pos x="130" y="194"/>
                </a:cxn>
                <a:cxn ang="0">
                  <a:pos x="135" y="240"/>
                </a:cxn>
                <a:cxn ang="0">
                  <a:pos x="135" y="247"/>
                </a:cxn>
                <a:cxn ang="0">
                  <a:pos x="132" y="252"/>
                </a:cxn>
                <a:cxn ang="0">
                  <a:pos x="127" y="255"/>
                </a:cxn>
                <a:cxn ang="0">
                  <a:pos x="121" y="257"/>
                </a:cxn>
                <a:cxn ang="0">
                  <a:pos x="116" y="256"/>
                </a:cxn>
                <a:cxn ang="0">
                  <a:pos x="112" y="253"/>
                </a:cxn>
                <a:cxn ang="0">
                  <a:pos x="109" y="247"/>
                </a:cxn>
                <a:cxn ang="0">
                  <a:pos x="104" y="201"/>
                </a:cxn>
                <a:cxn ang="0">
                  <a:pos x="102" y="155"/>
                </a:cxn>
                <a:cxn ang="0">
                  <a:pos x="102" y="108"/>
                </a:cxn>
                <a:cxn ang="0">
                  <a:pos x="101" y="63"/>
                </a:cxn>
                <a:cxn ang="0">
                  <a:pos x="97" y="32"/>
                </a:cxn>
                <a:cxn ang="0">
                  <a:pos x="92" y="34"/>
                </a:cxn>
                <a:cxn ang="0">
                  <a:pos x="68" y="41"/>
                </a:cxn>
                <a:cxn ang="0">
                  <a:pos x="44" y="49"/>
                </a:cxn>
                <a:cxn ang="0">
                  <a:pos x="20" y="58"/>
                </a:cxn>
                <a:cxn ang="0">
                  <a:pos x="13" y="60"/>
                </a:cxn>
                <a:cxn ang="0">
                  <a:pos x="7" y="58"/>
                </a:cxn>
                <a:cxn ang="0">
                  <a:pos x="1" y="54"/>
                </a:cxn>
                <a:cxn ang="0">
                  <a:pos x="0" y="47"/>
                </a:cxn>
                <a:cxn ang="0">
                  <a:pos x="1" y="38"/>
                </a:cxn>
                <a:cxn ang="0">
                  <a:pos x="5" y="31"/>
                </a:cxn>
                <a:cxn ang="0">
                  <a:pos x="10" y="25"/>
                </a:cxn>
                <a:cxn ang="0">
                  <a:pos x="31" y="10"/>
                </a:cxn>
                <a:cxn ang="0">
                  <a:pos x="37" y="6"/>
                </a:cxn>
                <a:cxn ang="0">
                  <a:pos x="43" y="6"/>
                </a:cxn>
                <a:cxn ang="0">
                  <a:pos x="49" y="9"/>
                </a:cxn>
                <a:cxn ang="0">
                  <a:pos x="53" y="13"/>
                </a:cxn>
                <a:cxn ang="0">
                  <a:pos x="55" y="18"/>
                </a:cxn>
                <a:cxn ang="0">
                  <a:pos x="78" y="10"/>
                </a:cxn>
                <a:cxn ang="0">
                  <a:pos x="102" y="1"/>
                </a:cxn>
                <a:cxn ang="0">
                  <a:pos x="108" y="0"/>
                </a:cxn>
              </a:cxnLst>
              <a:rect l="0" t="0" r="r" b="b"/>
              <a:pathLst>
                <a:path w="135" h="257">
                  <a:moveTo>
                    <a:pt x="108" y="0"/>
                  </a:moveTo>
                  <a:lnTo>
                    <a:pt x="114" y="0"/>
                  </a:lnTo>
                  <a:lnTo>
                    <a:pt x="120" y="3"/>
                  </a:lnTo>
                  <a:lnTo>
                    <a:pt x="122" y="9"/>
                  </a:lnTo>
                  <a:lnTo>
                    <a:pt x="127" y="55"/>
                  </a:lnTo>
                  <a:lnTo>
                    <a:pt x="129" y="148"/>
                  </a:lnTo>
                  <a:lnTo>
                    <a:pt x="130" y="194"/>
                  </a:lnTo>
                  <a:lnTo>
                    <a:pt x="135" y="240"/>
                  </a:lnTo>
                  <a:lnTo>
                    <a:pt x="135" y="247"/>
                  </a:lnTo>
                  <a:lnTo>
                    <a:pt x="132" y="252"/>
                  </a:lnTo>
                  <a:lnTo>
                    <a:pt x="127" y="255"/>
                  </a:lnTo>
                  <a:lnTo>
                    <a:pt x="121" y="257"/>
                  </a:lnTo>
                  <a:lnTo>
                    <a:pt x="116" y="256"/>
                  </a:lnTo>
                  <a:lnTo>
                    <a:pt x="112" y="253"/>
                  </a:lnTo>
                  <a:lnTo>
                    <a:pt x="109" y="247"/>
                  </a:lnTo>
                  <a:lnTo>
                    <a:pt x="104" y="201"/>
                  </a:lnTo>
                  <a:lnTo>
                    <a:pt x="102" y="155"/>
                  </a:lnTo>
                  <a:lnTo>
                    <a:pt x="102" y="108"/>
                  </a:lnTo>
                  <a:lnTo>
                    <a:pt x="101" y="63"/>
                  </a:lnTo>
                  <a:lnTo>
                    <a:pt x="97" y="32"/>
                  </a:lnTo>
                  <a:lnTo>
                    <a:pt x="92" y="34"/>
                  </a:lnTo>
                  <a:lnTo>
                    <a:pt x="68" y="41"/>
                  </a:lnTo>
                  <a:lnTo>
                    <a:pt x="44" y="49"/>
                  </a:lnTo>
                  <a:lnTo>
                    <a:pt x="20" y="58"/>
                  </a:lnTo>
                  <a:lnTo>
                    <a:pt x="13" y="60"/>
                  </a:lnTo>
                  <a:lnTo>
                    <a:pt x="7" y="58"/>
                  </a:lnTo>
                  <a:lnTo>
                    <a:pt x="1" y="54"/>
                  </a:lnTo>
                  <a:lnTo>
                    <a:pt x="0" y="47"/>
                  </a:lnTo>
                  <a:lnTo>
                    <a:pt x="1" y="38"/>
                  </a:lnTo>
                  <a:lnTo>
                    <a:pt x="5" y="31"/>
                  </a:lnTo>
                  <a:lnTo>
                    <a:pt x="10" y="25"/>
                  </a:lnTo>
                  <a:lnTo>
                    <a:pt x="31" y="10"/>
                  </a:lnTo>
                  <a:lnTo>
                    <a:pt x="37" y="6"/>
                  </a:lnTo>
                  <a:lnTo>
                    <a:pt x="43" y="6"/>
                  </a:lnTo>
                  <a:lnTo>
                    <a:pt x="49" y="9"/>
                  </a:lnTo>
                  <a:lnTo>
                    <a:pt x="53" y="13"/>
                  </a:lnTo>
                  <a:lnTo>
                    <a:pt x="55" y="18"/>
                  </a:lnTo>
                  <a:lnTo>
                    <a:pt x="78" y="10"/>
                  </a:lnTo>
                  <a:lnTo>
                    <a:pt x="102" y="1"/>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5" name="Freeform 33"/>
            <p:cNvSpPr>
              <a:spLocks/>
            </p:cNvSpPr>
            <p:nvPr/>
          </p:nvSpPr>
          <p:spPr bwMode="auto">
            <a:xfrm>
              <a:off x="3269" y="2305"/>
              <a:ext cx="631" cy="158"/>
            </a:xfrm>
            <a:custGeom>
              <a:avLst/>
              <a:gdLst/>
              <a:ahLst/>
              <a:cxnLst>
                <a:cxn ang="0">
                  <a:pos x="10" y="0"/>
                </a:cxn>
                <a:cxn ang="0">
                  <a:pos x="17" y="0"/>
                </a:cxn>
                <a:cxn ang="0">
                  <a:pos x="91" y="24"/>
                </a:cxn>
                <a:cxn ang="0">
                  <a:pos x="237" y="74"/>
                </a:cxn>
                <a:cxn ang="0">
                  <a:pos x="311" y="96"/>
                </a:cxn>
                <a:cxn ang="0">
                  <a:pos x="353" y="107"/>
                </a:cxn>
                <a:cxn ang="0">
                  <a:pos x="396" y="118"/>
                </a:cxn>
                <a:cxn ang="0">
                  <a:pos x="439" y="126"/>
                </a:cxn>
                <a:cxn ang="0">
                  <a:pos x="482" y="130"/>
                </a:cxn>
                <a:cxn ang="0">
                  <a:pos x="501" y="131"/>
                </a:cxn>
                <a:cxn ang="0">
                  <a:pos x="520" y="132"/>
                </a:cxn>
                <a:cxn ang="0">
                  <a:pos x="539" y="131"/>
                </a:cxn>
                <a:cxn ang="0">
                  <a:pos x="575" y="124"/>
                </a:cxn>
                <a:cxn ang="0">
                  <a:pos x="592" y="116"/>
                </a:cxn>
                <a:cxn ang="0">
                  <a:pos x="607" y="106"/>
                </a:cxn>
                <a:cxn ang="0">
                  <a:pos x="613" y="102"/>
                </a:cxn>
                <a:cxn ang="0">
                  <a:pos x="619" y="103"/>
                </a:cxn>
                <a:cxn ang="0">
                  <a:pos x="625" y="106"/>
                </a:cxn>
                <a:cxn ang="0">
                  <a:pos x="629" y="109"/>
                </a:cxn>
                <a:cxn ang="0">
                  <a:pos x="631" y="114"/>
                </a:cxn>
                <a:cxn ang="0">
                  <a:pos x="631" y="120"/>
                </a:cxn>
                <a:cxn ang="0">
                  <a:pos x="627" y="126"/>
                </a:cxn>
                <a:cxn ang="0">
                  <a:pos x="608" y="138"/>
                </a:cxn>
                <a:cxn ang="0">
                  <a:pos x="589" y="147"/>
                </a:cxn>
                <a:cxn ang="0">
                  <a:pos x="569" y="153"/>
                </a:cxn>
                <a:cxn ang="0">
                  <a:pos x="548" y="157"/>
                </a:cxn>
                <a:cxn ang="0">
                  <a:pos x="526" y="158"/>
                </a:cxn>
                <a:cxn ang="0">
                  <a:pos x="505" y="158"/>
                </a:cxn>
                <a:cxn ang="0">
                  <a:pos x="461" y="156"/>
                </a:cxn>
                <a:cxn ang="0">
                  <a:pos x="417" y="150"/>
                </a:cxn>
                <a:cxn ang="0">
                  <a:pos x="373" y="140"/>
                </a:cxn>
                <a:cxn ang="0">
                  <a:pos x="330" y="130"/>
                </a:cxn>
                <a:cxn ang="0">
                  <a:pos x="266" y="111"/>
                </a:cxn>
                <a:cxn ang="0">
                  <a:pos x="202" y="90"/>
                </a:cxn>
                <a:cxn ang="0">
                  <a:pos x="74" y="47"/>
                </a:cxn>
                <a:cxn ang="0">
                  <a:pos x="10" y="27"/>
                </a:cxn>
                <a:cxn ang="0">
                  <a:pos x="4" y="24"/>
                </a:cxn>
                <a:cxn ang="0">
                  <a:pos x="1" y="19"/>
                </a:cxn>
                <a:cxn ang="0">
                  <a:pos x="0" y="13"/>
                </a:cxn>
                <a:cxn ang="0">
                  <a:pos x="2" y="8"/>
                </a:cxn>
                <a:cxn ang="0">
                  <a:pos x="5" y="3"/>
                </a:cxn>
                <a:cxn ang="0">
                  <a:pos x="10" y="0"/>
                </a:cxn>
              </a:cxnLst>
              <a:rect l="0" t="0" r="r" b="b"/>
              <a:pathLst>
                <a:path w="631" h="158">
                  <a:moveTo>
                    <a:pt x="10" y="0"/>
                  </a:moveTo>
                  <a:lnTo>
                    <a:pt x="17" y="0"/>
                  </a:lnTo>
                  <a:lnTo>
                    <a:pt x="91" y="24"/>
                  </a:lnTo>
                  <a:lnTo>
                    <a:pt x="237" y="74"/>
                  </a:lnTo>
                  <a:lnTo>
                    <a:pt x="311" y="96"/>
                  </a:lnTo>
                  <a:lnTo>
                    <a:pt x="353" y="107"/>
                  </a:lnTo>
                  <a:lnTo>
                    <a:pt x="396" y="118"/>
                  </a:lnTo>
                  <a:lnTo>
                    <a:pt x="439" y="126"/>
                  </a:lnTo>
                  <a:lnTo>
                    <a:pt x="482" y="130"/>
                  </a:lnTo>
                  <a:lnTo>
                    <a:pt x="501" y="131"/>
                  </a:lnTo>
                  <a:lnTo>
                    <a:pt x="520" y="132"/>
                  </a:lnTo>
                  <a:lnTo>
                    <a:pt x="539" y="131"/>
                  </a:lnTo>
                  <a:lnTo>
                    <a:pt x="575" y="124"/>
                  </a:lnTo>
                  <a:lnTo>
                    <a:pt x="592" y="116"/>
                  </a:lnTo>
                  <a:lnTo>
                    <a:pt x="607" y="106"/>
                  </a:lnTo>
                  <a:lnTo>
                    <a:pt x="613" y="102"/>
                  </a:lnTo>
                  <a:lnTo>
                    <a:pt x="619" y="103"/>
                  </a:lnTo>
                  <a:lnTo>
                    <a:pt x="625" y="106"/>
                  </a:lnTo>
                  <a:lnTo>
                    <a:pt x="629" y="109"/>
                  </a:lnTo>
                  <a:lnTo>
                    <a:pt x="631" y="114"/>
                  </a:lnTo>
                  <a:lnTo>
                    <a:pt x="631" y="120"/>
                  </a:lnTo>
                  <a:lnTo>
                    <a:pt x="627" y="126"/>
                  </a:lnTo>
                  <a:lnTo>
                    <a:pt x="608" y="138"/>
                  </a:lnTo>
                  <a:lnTo>
                    <a:pt x="589" y="147"/>
                  </a:lnTo>
                  <a:lnTo>
                    <a:pt x="569" y="153"/>
                  </a:lnTo>
                  <a:lnTo>
                    <a:pt x="548" y="157"/>
                  </a:lnTo>
                  <a:lnTo>
                    <a:pt x="526" y="158"/>
                  </a:lnTo>
                  <a:lnTo>
                    <a:pt x="505" y="158"/>
                  </a:lnTo>
                  <a:lnTo>
                    <a:pt x="461" y="156"/>
                  </a:lnTo>
                  <a:lnTo>
                    <a:pt x="417" y="150"/>
                  </a:lnTo>
                  <a:lnTo>
                    <a:pt x="373" y="140"/>
                  </a:lnTo>
                  <a:lnTo>
                    <a:pt x="330" y="130"/>
                  </a:lnTo>
                  <a:lnTo>
                    <a:pt x="266" y="111"/>
                  </a:lnTo>
                  <a:lnTo>
                    <a:pt x="202" y="90"/>
                  </a:lnTo>
                  <a:lnTo>
                    <a:pt x="74" y="47"/>
                  </a:lnTo>
                  <a:lnTo>
                    <a:pt x="10" y="27"/>
                  </a:lnTo>
                  <a:lnTo>
                    <a:pt x="4" y="24"/>
                  </a:lnTo>
                  <a:lnTo>
                    <a:pt x="1" y="19"/>
                  </a:lnTo>
                  <a:lnTo>
                    <a:pt x="0" y="13"/>
                  </a:lnTo>
                  <a:lnTo>
                    <a:pt x="2" y="8"/>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6" name="Freeform 34"/>
            <p:cNvSpPr>
              <a:spLocks/>
            </p:cNvSpPr>
            <p:nvPr/>
          </p:nvSpPr>
          <p:spPr bwMode="auto">
            <a:xfrm>
              <a:off x="3262" y="2231"/>
              <a:ext cx="83" cy="88"/>
            </a:xfrm>
            <a:custGeom>
              <a:avLst/>
              <a:gdLst/>
              <a:ahLst/>
              <a:cxnLst>
                <a:cxn ang="0">
                  <a:pos x="17" y="0"/>
                </a:cxn>
                <a:cxn ang="0">
                  <a:pos x="28" y="2"/>
                </a:cxn>
                <a:cxn ang="0">
                  <a:pos x="39" y="4"/>
                </a:cxn>
                <a:cxn ang="0">
                  <a:pos x="50" y="9"/>
                </a:cxn>
                <a:cxn ang="0">
                  <a:pos x="60" y="13"/>
                </a:cxn>
                <a:cxn ang="0">
                  <a:pos x="70" y="20"/>
                </a:cxn>
                <a:cxn ang="0">
                  <a:pos x="78" y="28"/>
                </a:cxn>
                <a:cxn ang="0">
                  <a:pos x="82" y="38"/>
                </a:cxn>
                <a:cxn ang="0">
                  <a:pos x="83" y="49"/>
                </a:cxn>
                <a:cxn ang="0">
                  <a:pos x="80" y="59"/>
                </a:cxn>
                <a:cxn ang="0">
                  <a:pos x="74" y="67"/>
                </a:cxn>
                <a:cxn ang="0">
                  <a:pos x="66" y="73"/>
                </a:cxn>
                <a:cxn ang="0">
                  <a:pos x="57" y="79"/>
                </a:cxn>
                <a:cxn ang="0">
                  <a:pos x="47" y="84"/>
                </a:cxn>
                <a:cxn ang="0">
                  <a:pos x="38" y="87"/>
                </a:cxn>
                <a:cxn ang="0">
                  <a:pos x="32" y="88"/>
                </a:cxn>
                <a:cxn ang="0">
                  <a:pos x="27" y="86"/>
                </a:cxn>
                <a:cxn ang="0">
                  <a:pos x="23" y="81"/>
                </a:cxn>
                <a:cxn ang="0">
                  <a:pos x="22" y="76"/>
                </a:cxn>
                <a:cxn ang="0">
                  <a:pos x="22" y="70"/>
                </a:cxn>
                <a:cxn ang="0">
                  <a:pos x="25" y="65"/>
                </a:cxn>
                <a:cxn ang="0">
                  <a:pos x="31" y="61"/>
                </a:cxn>
                <a:cxn ang="0">
                  <a:pos x="35" y="60"/>
                </a:cxn>
                <a:cxn ang="0">
                  <a:pos x="41" y="58"/>
                </a:cxn>
                <a:cxn ang="0">
                  <a:pos x="47" y="54"/>
                </a:cxn>
                <a:cxn ang="0">
                  <a:pos x="53" y="51"/>
                </a:cxn>
                <a:cxn ang="0">
                  <a:pos x="55" y="47"/>
                </a:cxn>
                <a:cxn ang="0">
                  <a:pos x="54" y="43"/>
                </a:cxn>
                <a:cxn ang="0">
                  <a:pos x="44" y="36"/>
                </a:cxn>
                <a:cxn ang="0">
                  <a:pos x="34" y="31"/>
                </a:cxn>
                <a:cxn ang="0">
                  <a:pos x="22" y="28"/>
                </a:cxn>
                <a:cxn ang="0">
                  <a:pos x="10" y="27"/>
                </a:cxn>
                <a:cxn ang="0">
                  <a:pos x="4" y="24"/>
                </a:cxn>
                <a:cxn ang="0">
                  <a:pos x="1" y="20"/>
                </a:cxn>
                <a:cxn ang="0">
                  <a:pos x="0" y="15"/>
                </a:cxn>
                <a:cxn ang="0">
                  <a:pos x="2" y="9"/>
                </a:cxn>
                <a:cxn ang="0">
                  <a:pos x="5" y="3"/>
                </a:cxn>
                <a:cxn ang="0">
                  <a:pos x="10" y="1"/>
                </a:cxn>
                <a:cxn ang="0">
                  <a:pos x="17" y="0"/>
                </a:cxn>
              </a:cxnLst>
              <a:rect l="0" t="0" r="r" b="b"/>
              <a:pathLst>
                <a:path w="83" h="88">
                  <a:moveTo>
                    <a:pt x="17" y="0"/>
                  </a:moveTo>
                  <a:lnTo>
                    <a:pt x="28" y="2"/>
                  </a:lnTo>
                  <a:lnTo>
                    <a:pt x="39" y="4"/>
                  </a:lnTo>
                  <a:lnTo>
                    <a:pt x="50" y="9"/>
                  </a:lnTo>
                  <a:lnTo>
                    <a:pt x="60" y="13"/>
                  </a:lnTo>
                  <a:lnTo>
                    <a:pt x="70" y="20"/>
                  </a:lnTo>
                  <a:lnTo>
                    <a:pt x="78" y="28"/>
                  </a:lnTo>
                  <a:lnTo>
                    <a:pt x="82" y="38"/>
                  </a:lnTo>
                  <a:lnTo>
                    <a:pt x="83" y="49"/>
                  </a:lnTo>
                  <a:lnTo>
                    <a:pt x="80" y="59"/>
                  </a:lnTo>
                  <a:lnTo>
                    <a:pt x="74" y="67"/>
                  </a:lnTo>
                  <a:lnTo>
                    <a:pt x="66" y="73"/>
                  </a:lnTo>
                  <a:lnTo>
                    <a:pt x="57" y="79"/>
                  </a:lnTo>
                  <a:lnTo>
                    <a:pt x="47" y="84"/>
                  </a:lnTo>
                  <a:lnTo>
                    <a:pt x="38" y="87"/>
                  </a:lnTo>
                  <a:lnTo>
                    <a:pt x="32" y="88"/>
                  </a:lnTo>
                  <a:lnTo>
                    <a:pt x="27" y="86"/>
                  </a:lnTo>
                  <a:lnTo>
                    <a:pt x="23" y="81"/>
                  </a:lnTo>
                  <a:lnTo>
                    <a:pt x="22" y="76"/>
                  </a:lnTo>
                  <a:lnTo>
                    <a:pt x="22" y="70"/>
                  </a:lnTo>
                  <a:lnTo>
                    <a:pt x="25" y="65"/>
                  </a:lnTo>
                  <a:lnTo>
                    <a:pt x="31" y="61"/>
                  </a:lnTo>
                  <a:lnTo>
                    <a:pt x="35" y="60"/>
                  </a:lnTo>
                  <a:lnTo>
                    <a:pt x="41" y="58"/>
                  </a:lnTo>
                  <a:lnTo>
                    <a:pt x="47" y="54"/>
                  </a:lnTo>
                  <a:lnTo>
                    <a:pt x="53" y="51"/>
                  </a:lnTo>
                  <a:lnTo>
                    <a:pt x="55" y="47"/>
                  </a:lnTo>
                  <a:lnTo>
                    <a:pt x="54" y="43"/>
                  </a:lnTo>
                  <a:lnTo>
                    <a:pt x="44" y="36"/>
                  </a:lnTo>
                  <a:lnTo>
                    <a:pt x="34" y="31"/>
                  </a:lnTo>
                  <a:lnTo>
                    <a:pt x="22" y="28"/>
                  </a:lnTo>
                  <a:lnTo>
                    <a:pt x="10" y="27"/>
                  </a:lnTo>
                  <a:lnTo>
                    <a:pt x="4" y="24"/>
                  </a:lnTo>
                  <a:lnTo>
                    <a:pt x="1" y="20"/>
                  </a:lnTo>
                  <a:lnTo>
                    <a:pt x="0" y="15"/>
                  </a:lnTo>
                  <a:lnTo>
                    <a:pt x="2" y="9"/>
                  </a:lnTo>
                  <a:lnTo>
                    <a:pt x="5" y="3"/>
                  </a:lnTo>
                  <a:lnTo>
                    <a:pt x="10" y="1"/>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7" name="Freeform 35"/>
            <p:cNvSpPr>
              <a:spLocks/>
            </p:cNvSpPr>
            <p:nvPr/>
          </p:nvSpPr>
          <p:spPr bwMode="auto">
            <a:xfrm>
              <a:off x="3160" y="3072"/>
              <a:ext cx="773" cy="440"/>
            </a:xfrm>
            <a:custGeom>
              <a:avLst/>
              <a:gdLst/>
              <a:ahLst/>
              <a:cxnLst>
                <a:cxn ang="0">
                  <a:pos x="79" y="1"/>
                </a:cxn>
                <a:cxn ang="0">
                  <a:pos x="88" y="9"/>
                </a:cxn>
                <a:cxn ang="0">
                  <a:pos x="85" y="23"/>
                </a:cxn>
                <a:cxn ang="0">
                  <a:pos x="61" y="53"/>
                </a:cxn>
                <a:cxn ang="0">
                  <a:pos x="43" y="88"/>
                </a:cxn>
                <a:cxn ang="0">
                  <a:pos x="32" y="126"/>
                </a:cxn>
                <a:cxn ang="0">
                  <a:pos x="30" y="163"/>
                </a:cxn>
                <a:cxn ang="0">
                  <a:pos x="36" y="199"/>
                </a:cxn>
                <a:cxn ang="0">
                  <a:pos x="56" y="230"/>
                </a:cxn>
                <a:cxn ang="0">
                  <a:pos x="89" y="254"/>
                </a:cxn>
                <a:cxn ang="0">
                  <a:pos x="148" y="275"/>
                </a:cxn>
                <a:cxn ang="0">
                  <a:pos x="256" y="306"/>
                </a:cxn>
                <a:cxn ang="0">
                  <a:pos x="363" y="345"/>
                </a:cxn>
                <a:cxn ang="0">
                  <a:pos x="484" y="386"/>
                </a:cxn>
                <a:cxn ang="0">
                  <a:pos x="567" y="406"/>
                </a:cxn>
                <a:cxn ang="0">
                  <a:pos x="610" y="411"/>
                </a:cxn>
                <a:cxn ang="0">
                  <a:pos x="654" y="412"/>
                </a:cxn>
                <a:cxn ang="0">
                  <a:pos x="696" y="403"/>
                </a:cxn>
                <a:cxn ang="0">
                  <a:pos x="734" y="384"/>
                </a:cxn>
                <a:cxn ang="0">
                  <a:pos x="756" y="365"/>
                </a:cxn>
                <a:cxn ang="0">
                  <a:pos x="769" y="370"/>
                </a:cxn>
                <a:cxn ang="0">
                  <a:pos x="773" y="383"/>
                </a:cxn>
                <a:cxn ang="0">
                  <a:pos x="751" y="406"/>
                </a:cxn>
                <a:cxn ang="0">
                  <a:pos x="711" y="428"/>
                </a:cxn>
                <a:cxn ang="0">
                  <a:pos x="664" y="438"/>
                </a:cxn>
                <a:cxn ang="0">
                  <a:pos x="616" y="439"/>
                </a:cxn>
                <a:cxn ang="0">
                  <a:pos x="568" y="434"/>
                </a:cxn>
                <a:cxn ang="0">
                  <a:pos x="489" y="415"/>
                </a:cxn>
                <a:cxn ang="0">
                  <a:pos x="322" y="359"/>
                </a:cxn>
                <a:cxn ang="0">
                  <a:pos x="205" y="319"/>
                </a:cxn>
                <a:cxn ang="0">
                  <a:pos x="124" y="296"/>
                </a:cxn>
                <a:cxn ang="0">
                  <a:pos x="86" y="282"/>
                </a:cxn>
                <a:cxn ang="0">
                  <a:pos x="50" y="263"/>
                </a:cxn>
                <a:cxn ang="0">
                  <a:pos x="20" y="228"/>
                </a:cxn>
                <a:cxn ang="0">
                  <a:pos x="3" y="183"/>
                </a:cxn>
                <a:cxn ang="0">
                  <a:pos x="2" y="135"/>
                </a:cxn>
                <a:cxn ang="0">
                  <a:pos x="13" y="87"/>
                </a:cxn>
                <a:cxn ang="0">
                  <a:pos x="36" y="42"/>
                </a:cxn>
                <a:cxn ang="0">
                  <a:pos x="66" y="4"/>
                </a:cxn>
              </a:cxnLst>
              <a:rect l="0" t="0" r="r" b="b"/>
              <a:pathLst>
                <a:path w="773" h="440">
                  <a:moveTo>
                    <a:pt x="73" y="0"/>
                  </a:moveTo>
                  <a:lnTo>
                    <a:pt x="79" y="1"/>
                  </a:lnTo>
                  <a:lnTo>
                    <a:pt x="85" y="4"/>
                  </a:lnTo>
                  <a:lnTo>
                    <a:pt x="88" y="9"/>
                  </a:lnTo>
                  <a:lnTo>
                    <a:pt x="89" y="16"/>
                  </a:lnTo>
                  <a:lnTo>
                    <a:pt x="85" y="23"/>
                  </a:lnTo>
                  <a:lnTo>
                    <a:pt x="73" y="37"/>
                  </a:lnTo>
                  <a:lnTo>
                    <a:pt x="61" y="53"/>
                  </a:lnTo>
                  <a:lnTo>
                    <a:pt x="51" y="70"/>
                  </a:lnTo>
                  <a:lnTo>
                    <a:pt x="43" y="88"/>
                  </a:lnTo>
                  <a:lnTo>
                    <a:pt x="36" y="107"/>
                  </a:lnTo>
                  <a:lnTo>
                    <a:pt x="32" y="126"/>
                  </a:lnTo>
                  <a:lnTo>
                    <a:pt x="30" y="145"/>
                  </a:lnTo>
                  <a:lnTo>
                    <a:pt x="30" y="163"/>
                  </a:lnTo>
                  <a:lnTo>
                    <a:pt x="31" y="181"/>
                  </a:lnTo>
                  <a:lnTo>
                    <a:pt x="36" y="199"/>
                  </a:lnTo>
                  <a:lnTo>
                    <a:pt x="45" y="215"/>
                  </a:lnTo>
                  <a:lnTo>
                    <a:pt x="56" y="230"/>
                  </a:lnTo>
                  <a:lnTo>
                    <a:pt x="71" y="243"/>
                  </a:lnTo>
                  <a:lnTo>
                    <a:pt x="89" y="254"/>
                  </a:lnTo>
                  <a:lnTo>
                    <a:pt x="118" y="266"/>
                  </a:lnTo>
                  <a:lnTo>
                    <a:pt x="148" y="275"/>
                  </a:lnTo>
                  <a:lnTo>
                    <a:pt x="208" y="290"/>
                  </a:lnTo>
                  <a:lnTo>
                    <a:pt x="256" y="306"/>
                  </a:lnTo>
                  <a:lnTo>
                    <a:pt x="302" y="323"/>
                  </a:lnTo>
                  <a:lnTo>
                    <a:pt x="363" y="345"/>
                  </a:lnTo>
                  <a:lnTo>
                    <a:pt x="423" y="367"/>
                  </a:lnTo>
                  <a:lnTo>
                    <a:pt x="484" y="386"/>
                  </a:lnTo>
                  <a:lnTo>
                    <a:pt x="547" y="402"/>
                  </a:lnTo>
                  <a:lnTo>
                    <a:pt x="567" y="406"/>
                  </a:lnTo>
                  <a:lnTo>
                    <a:pt x="588" y="409"/>
                  </a:lnTo>
                  <a:lnTo>
                    <a:pt x="610" y="411"/>
                  </a:lnTo>
                  <a:lnTo>
                    <a:pt x="632" y="412"/>
                  </a:lnTo>
                  <a:lnTo>
                    <a:pt x="654" y="412"/>
                  </a:lnTo>
                  <a:lnTo>
                    <a:pt x="675" y="409"/>
                  </a:lnTo>
                  <a:lnTo>
                    <a:pt x="696" y="403"/>
                  </a:lnTo>
                  <a:lnTo>
                    <a:pt x="716" y="396"/>
                  </a:lnTo>
                  <a:lnTo>
                    <a:pt x="734" y="384"/>
                  </a:lnTo>
                  <a:lnTo>
                    <a:pt x="750" y="370"/>
                  </a:lnTo>
                  <a:lnTo>
                    <a:pt x="756" y="365"/>
                  </a:lnTo>
                  <a:lnTo>
                    <a:pt x="763" y="366"/>
                  </a:lnTo>
                  <a:lnTo>
                    <a:pt x="769" y="370"/>
                  </a:lnTo>
                  <a:lnTo>
                    <a:pt x="773" y="376"/>
                  </a:lnTo>
                  <a:lnTo>
                    <a:pt x="773" y="383"/>
                  </a:lnTo>
                  <a:lnTo>
                    <a:pt x="769" y="390"/>
                  </a:lnTo>
                  <a:lnTo>
                    <a:pt x="751" y="406"/>
                  </a:lnTo>
                  <a:lnTo>
                    <a:pt x="731" y="418"/>
                  </a:lnTo>
                  <a:lnTo>
                    <a:pt x="711" y="428"/>
                  </a:lnTo>
                  <a:lnTo>
                    <a:pt x="688" y="435"/>
                  </a:lnTo>
                  <a:lnTo>
                    <a:pt x="664" y="438"/>
                  </a:lnTo>
                  <a:lnTo>
                    <a:pt x="641" y="440"/>
                  </a:lnTo>
                  <a:lnTo>
                    <a:pt x="616" y="439"/>
                  </a:lnTo>
                  <a:lnTo>
                    <a:pt x="592" y="437"/>
                  </a:lnTo>
                  <a:lnTo>
                    <a:pt x="568" y="434"/>
                  </a:lnTo>
                  <a:lnTo>
                    <a:pt x="546" y="429"/>
                  </a:lnTo>
                  <a:lnTo>
                    <a:pt x="489" y="415"/>
                  </a:lnTo>
                  <a:lnTo>
                    <a:pt x="433" y="399"/>
                  </a:lnTo>
                  <a:lnTo>
                    <a:pt x="322" y="359"/>
                  </a:lnTo>
                  <a:lnTo>
                    <a:pt x="267" y="339"/>
                  </a:lnTo>
                  <a:lnTo>
                    <a:pt x="205" y="319"/>
                  </a:lnTo>
                  <a:lnTo>
                    <a:pt x="143" y="301"/>
                  </a:lnTo>
                  <a:lnTo>
                    <a:pt x="124" y="296"/>
                  </a:lnTo>
                  <a:lnTo>
                    <a:pt x="105" y="290"/>
                  </a:lnTo>
                  <a:lnTo>
                    <a:pt x="86" y="282"/>
                  </a:lnTo>
                  <a:lnTo>
                    <a:pt x="67" y="274"/>
                  </a:lnTo>
                  <a:lnTo>
                    <a:pt x="50" y="263"/>
                  </a:lnTo>
                  <a:lnTo>
                    <a:pt x="36" y="249"/>
                  </a:lnTo>
                  <a:lnTo>
                    <a:pt x="20" y="228"/>
                  </a:lnTo>
                  <a:lnTo>
                    <a:pt x="10" y="206"/>
                  </a:lnTo>
                  <a:lnTo>
                    <a:pt x="3" y="183"/>
                  </a:lnTo>
                  <a:lnTo>
                    <a:pt x="0" y="159"/>
                  </a:lnTo>
                  <a:lnTo>
                    <a:pt x="2" y="135"/>
                  </a:lnTo>
                  <a:lnTo>
                    <a:pt x="6" y="110"/>
                  </a:lnTo>
                  <a:lnTo>
                    <a:pt x="13" y="87"/>
                  </a:lnTo>
                  <a:lnTo>
                    <a:pt x="23" y="64"/>
                  </a:lnTo>
                  <a:lnTo>
                    <a:pt x="36" y="42"/>
                  </a:lnTo>
                  <a:lnTo>
                    <a:pt x="49" y="22"/>
                  </a:lnTo>
                  <a:lnTo>
                    <a:pt x="66" y="4"/>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8" name="Freeform 36"/>
            <p:cNvSpPr>
              <a:spLocks/>
            </p:cNvSpPr>
            <p:nvPr/>
          </p:nvSpPr>
          <p:spPr bwMode="auto">
            <a:xfrm>
              <a:off x="3904" y="3161"/>
              <a:ext cx="36" cy="290"/>
            </a:xfrm>
            <a:custGeom>
              <a:avLst/>
              <a:gdLst/>
              <a:ahLst/>
              <a:cxnLst>
                <a:cxn ang="0">
                  <a:pos x="13" y="0"/>
                </a:cxn>
                <a:cxn ang="0">
                  <a:pos x="19" y="0"/>
                </a:cxn>
                <a:cxn ang="0">
                  <a:pos x="24" y="2"/>
                </a:cxn>
                <a:cxn ang="0">
                  <a:pos x="29" y="6"/>
                </a:cxn>
                <a:cxn ang="0">
                  <a:pos x="30" y="13"/>
                </a:cxn>
                <a:cxn ang="0">
                  <a:pos x="28" y="79"/>
                </a:cxn>
                <a:cxn ang="0">
                  <a:pos x="30" y="145"/>
                </a:cxn>
                <a:cxn ang="0">
                  <a:pos x="34" y="212"/>
                </a:cxn>
                <a:cxn ang="0">
                  <a:pos x="36" y="277"/>
                </a:cxn>
                <a:cxn ang="0">
                  <a:pos x="35" y="284"/>
                </a:cxn>
                <a:cxn ang="0">
                  <a:pos x="31" y="288"/>
                </a:cxn>
                <a:cxn ang="0">
                  <a:pos x="25" y="290"/>
                </a:cxn>
                <a:cxn ang="0">
                  <a:pos x="20" y="290"/>
                </a:cxn>
                <a:cxn ang="0">
                  <a:pos x="14" y="288"/>
                </a:cxn>
                <a:cxn ang="0">
                  <a:pos x="11" y="283"/>
                </a:cxn>
                <a:cxn ang="0">
                  <a:pos x="9" y="277"/>
                </a:cxn>
                <a:cxn ang="0">
                  <a:pos x="6" y="212"/>
                </a:cxn>
                <a:cxn ang="0">
                  <a:pos x="3" y="145"/>
                </a:cxn>
                <a:cxn ang="0">
                  <a:pos x="0" y="79"/>
                </a:cxn>
                <a:cxn ang="0">
                  <a:pos x="2" y="13"/>
                </a:cxn>
                <a:cxn ang="0">
                  <a:pos x="4" y="7"/>
                </a:cxn>
                <a:cxn ang="0">
                  <a:pos x="8" y="2"/>
                </a:cxn>
                <a:cxn ang="0">
                  <a:pos x="13" y="0"/>
                </a:cxn>
              </a:cxnLst>
              <a:rect l="0" t="0" r="r" b="b"/>
              <a:pathLst>
                <a:path w="36" h="290">
                  <a:moveTo>
                    <a:pt x="13" y="0"/>
                  </a:moveTo>
                  <a:lnTo>
                    <a:pt x="19" y="0"/>
                  </a:lnTo>
                  <a:lnTo>
                    <a:pt x="24" y="2"/>
                  </a:lnTo>
                  <a:lnTo>
                    <a:pt x="29" y="6"/>
                  </a:lnTo>
                  <a:lnTo>
                    <a:pt x="30" y="13"/>
                  </a:lnTo>
                  <a:lnTo>
                    <a:pt x="28" y="79"/>
                  </a:lnTo>
                  <a:lnTo>
                    <a:pt x="30" y="145"/>
                  </a:lnTo>
                  <a:lnTo>
                    <a:pt x="34" y="212"/>
                  </a:lnTo>
                  <a:lnTo>
                    <a:pt x="36" y="277"/>
                  </a:lnTo>
                  <a:lnTo>
                    <a:pt x="35" y="284"/>
                  </a:lnTo>
                  <a:lnTo>
                    <a:pt x="31" y="288"/>
                  </a:lnTo>
                  <a:lnTo>
                    <a:pt x="25" y="290"/>
                  </a:lnTo>
                  <a:lnTo>
                    <a:pt x="20" y="290"/>
                  </a:lnTo>
                  <a:lnTo>
                    <a:pt x="14" y="288"/>
                  </a:lnTo>
                  <a:lnTo>
                    <a:pt x="11" y="283"/>
                  </a:lnTo>
                  <a:lnTo>
                    <a:pt x="9" y="277"/>
                  </a:lnTo>
                  <a:lnTo>
                    <a:pt x="6" y="212"/>
                  </a:lnTo>
                  <a:lnTo>
                    <a:pt x="3" y="145"/>
                  </a:lnTo>
                  <a:lnTo>
                    <a:pt x="0" y="79"/>
                  </a:lnTo>
                  <a:lnTo>
                    <a:pt x="2" y="13"/>
                  </a:lnTo>
                  <a:lnTo>
                    <a:pt x="4" y="7"/>
                  </a:lnTo>
                  <a:lnTo>
                    <a:pt x="8" y="2"/>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9" name="Freeform 37"/>
            <p:cNvSpPr>
              <a:spLocks/>
            </p:cNvSpPr>
            <p:nvPr/>
          </p:nvSpPr>
          <p:spPr bwMode="auto">
            <a:xfrm>
              <a:off x="3218" y="3045"/>
              <a:ext cx="709" cy="248"/>
            </a:xfrm>
            <a:custGeom>
              <a:avLst/>
              <a:gdLst/>
              <a:ahLst/>
              <a:cxnLst>
                <a:cxn ang="0">
                  <a:pos x="98" y="1"/>
                </a:cxn>
                <a:cxn ang="0">
                  <a:pos x="105" y="11"/>
                </a:cxn>
                <a:cxn ang="0">
                  <a:pos x="102" y="29"/>
                </a:cxn>
                <a:cxn ang="0">
                  <a:pos x="97" y="54"/>
                </a:cxn>
                <a:cxn ang="0">
                  <a:pos x="84" y="73"/>
                </a:cxn>
                <a:cxn ang="0">
                  <a:pos x="88" y="84"/>
                </a:cxn>
                <a:cxn ang="0">
                  <a:pos x="136" y="115"/>
                </a:cxn>
                <a:cxn ang="0">
                  <a:pos x="188" y="138"/>
                </a:cxn>
                <a:cxn ang="0">
                  <a:pos x="270" y="165"/>
                </a:cxn>
                <a:cxn ang="0">
                  <a:pos x="382" y="193"/>
                </a:cxn>
                <a:cxn ang="0">
                  <a:pos x="458" y="213"/>
                </a:cxn>
                <a:cxn ang="0">
                  <a:pos x="511" y="222"/>
                </a:cxn>
                <a:cxn ang="0">
                  <a:pos x="563" y="219"/>
                </a:cxn>
                <a:cxn ang="0">
                  <a:pos x="594" y="205"/>
                </a:cxn>
                <a:cxn ang="0">
                  <a:pos x="620" y="184"/>
                </a:cxn>
                <a:cxn ang="0">
                  <a:pos x="659" y="154"/>
                </a:cxn>
                <a:cxn ang="0">
                  <a:pos x="691" y="143"/>
                </a:cxn>
                <a:cxn ang="0">
                  <a:pos x="703" y="146"/>
                </a:cxn>
                <a:cxn ang="0">
                  <a:pos x="709" y="156"/>
                </a:cxn>
                <a:cxn ang="0">
                  <a:pos x="704" y="167"/>
                </a:cxn>
                <a:cxn ang="0">
                  <a:pos x="683" y="174"/>
                </a:cxn>
                <a:cxn ang="0">
                  <a:pos x="656" y="189"/>
                </a:cxn>
                <a:cxn ang="0">
                  <a:pos x="634" y="210"/>
                </a:cxn>
                <a:cxn ang="0">
                  <a:pos x="606" y="232"/>
                </a:cxn>
                <a:cxn ang="0">
                  <a:pos x="571" y="245"/>
                </a:cxn>
                <a:cxn ang="0">
                  <a:pos x="515" y="248"/>
                </a:cxn>
                <a:cxn ang="0">
                  <a:pos x="441" y="235"/>
                </a:cxn>
                <a:cxn ang="0">
                  <a:pos x="368" y="218"/>
                </a:cxn>
                <a:cxn ang="0">
                  <a:pos x="275" y="196"/>
                </a:cxn>
                <a:cxn ang="0">
                  <a:pos x="186" y="166"/>
                </a:cxn>
                <a:cxn ang="0">
                  <a:pos x="136" y="145"/>
                </a:cxn>
                <a:cxn ang="0">
                  <a:pos x="89" y="118"/>
                </a:cxn>
                <a:cxn ang="0">
                  <a:pos x="48" y="84"/>
                </a:cxn>
                <a:cxn ang="0">
                  <a:pos x="45" y="73"/>
                </a:cxn>
                <a:cxn ang="0">
                  <a:pos x="51" y="62"/>
                </a:cxn>
                <a:cxn ang="0">
                  <a:pos x="65" y="53"/>
                </a:cxn>
                <a:cxn ang="0">
                  <a:pos x="73" y="38"/>
                </a:cxn>
                <a:cxn ang="0">
                  <a:pos x="56" y="33"/>
                </a:cxn>
                <a:cxn ang="0">
                  <a:pos x="31" y="37"/>
                </a:cxn>
                <a:cxn ang="0">
                  <a:pos x="14" y="38"/>
                </a:cxn>
                <a:cxn ang="0">
                  <a:pos x="4" y="33"/>
                </a:cxn>
                <a:cxn ang="0">
                  <a:pos x="0" y="24"/>
                </a:cxn>
                <a:cxn ang="0">
                  <a:pos x="5" y="13"/>
                </a:cxn>
                <a:cxn ang="0">
                  <a:pos x="17" y="6"/>
                </a:cxn>
                <a:cxn ang="0">
                  <a:pos x="26" y="10"/>
                </a:cxn>
                <a:cxn ang="0">
                  <a:pos x="32" y="10"/>
                </a:cxn>
                <a:cxn ang="0">
                  <a:pos x="47" y="7"/>
                </a:cxn>
                <a:cxn ang="0">
                  <a:pos x="74" y="2"/>
                </a:cxn>
              </a:cxnLst>
              <a:rect l="0" t="0" r="r" b="b"/>
              <a:pathLst>
                <a:path w="709" h="248">
                  <a:moveTo>
                    <a:pt x="91" y="0"/>
                  </a:moveTo>
                  <a:lnTo>
                    <a:pt x="98" y="1"/>
                  </a:lnTo>
                  <a:lnTo>
                    <a:pt x="103" y="5"/>
                  </a:lnTo>
                  <a:lnTo>
                    <a:pt x="105" y="11"/>
                  </a:lnTo>
                  <a:lnTo>
                    <a:pt x="105" y="17"/>
                  </a:lnTo>
                  <a:lnTo>
                    <a:pt x="102" y="29"/>
                  </a:lnTo>
                  <a:lnTo>
                    <a:pt x="100" y="42"/>
                  </a:lnTo>
                  <a:lnTo>
                    <a:pt x="97" y="54"/>
                  </a:lnTo>
                  <a:lnTo>
                    <a:pt x="91" y="65"/>
                  </a:lnTo>
                  <a:lnTo>
                    <a:pt x="84" y="73"/>
                  </a:lnTo>
                  <a:lnTo>
                    <a:pt x="79" y="76"/>
                  </a:lnTo>
                  <a:lnTo>
                    <a:pt x="88" y="84"/>
                  </a:lnTo>
                  <a:lnTo>
                    <a:pt x="111" y="100"/>
                  </a:lnTo>
                  <a:lnTo>
                    <a:pt x="136" y="115"/>
                  </a:lnTo>
                  <a:lnTo>
                    <a:pt x="162" y="127"/>
                  </a:lnTo>
                  <a:lnTo>
                    <a:pt x="188" y="138"/>
                  </a:lnTo>
                  <a:lnTo>
                    <a:pt x="215" y="148"/>
                  </a:lnTo>
                  <a:lnTo>
                    <a:pt x="270" y="165"/>
                  </a:lnTo>
                  <a:lnTo>
                    <a:pt x="325" y="181"/>
                  </a:lnTo>
                  <a:lnTo>
                    <a:pt x="382" y="193"/>
                  </a:lnTo>
                  <a:lnTo>
                    <a:pt x="407" y="199"/>
                  </a:lnTo>
                  <a:lnTo>
                    <a:pt x="458" y="213"/>
                  </a:lnTo>
                  <a:lnTo>
                    <a:pt x="485" y="219"/>
                  </a:lnTo>
                  <a:lnTo>
                    <a:pt x="511" y="222"/>
                  </a:lnTo>
                  <a:lnTo>
                    <a:pt x="537" y="222"/>
                  </a:lnTo>
                  <a:lnTo>
                    <a:pt x="563" y="219"/>
                  </a:lnTo>
                  <a:lnTo>
                    <a:pt x="579" y="213"/>
                  </a:lnTo>
                  <a:lnTo>
                    <a:pt x="594" y="205"/>
                  </a:lnTo>
                  <a:lnTo>
                    <a:pt x="608" y="195"/>
                  </a:lnTo>
                  <a:lnTo>
                    <a:pt x="620" y="184"/>
                  </a:lnTo>
                  <a:lnTo>
                    <a:pt x="646" y="163"/>
                  </a:lnTo>
                  <a:lnTo>
                    <a:pt x="659" y="154"/>
                  </a:lnTo>
                  <a:lnTo>
                    <a:pt x="675" y="147"/>
                  </a:lnTo>
                  <a:lnTo>
                    <a:pt x="691" y="143"/>
                  </a:lnTo>
                  <a:lnTo>
                    <a:pt x="698" y="143"/>
                  </a:lnTo>
                  <a:lnTo>
                    <a:pt x="703" y="146"/>
                  </a:lnTo>
                  <a:lnTo>
                    <a:pt x="707" y="150"/>
                  </a:lnTo>
                  <a:lnTo>
                    <a:pt x="709" y="156"/>
                  </a:lnTo>
                  <a:lnTo>
                    <a:pt x="708" y="162"/>
                  </a:lnTo>
                  <a:lnTo>
                    <a:pt x="704" y="167"/>
                  </a:lnTo>
                  <a:lnTo>
                    <a:pt x="698" y="169"/>
                  </a:lnTo>
                  <a:lnTo>
                    <a:pt x="683" y="174"/>
                  </a:lnTo>
                  <a:lnTo>
                    <a:pt x="669" y="181"/>
                  </a:lnTo>
                  <a:lnTo>
                    <a:pt x="656" y="189"/>
                  </a:lnTo>
                  <a:lnTo>
                    <a:pt x="645" y="199"/>
                  </a:lnTo>
                  <a:lnTo>
                    <a:pt x="634" y="210"/>
                  </a:lnTo>
                  <a:lnTo>
                    <a:pt x="621" y="220"/>
                  </a:lnTo>
                  <a:lnTo>
                    <a:pt x="606" y="232"/>
                  </a:lnTo>
                  <a:lnTo>
                    <a:pt x="589" y="239"/>
                  </a:lnTo>
                  <a:lnTo>
                    <a:pt x="571" y="245"/>
                  </a:lnTo>
                  <a:lnTo>
                    <a:pt x="552" y="248"/>
                  </a:lnTo>
                  <a:lnTo>
                    <a:pt x="515" y="248"/>
                  </a:lnTo>
                  <a:lnTo>
                    <a:pt x="478" y="243"/>
                  </a:lnTo>
                  <a:lnTo>
                    <a:pt x="441" y="235"/>
                  </a:lnTo>
                  <a:lnTo>
                    <a:pt x="405" y="226"/>
                  </a:lnTo>
                  <a:lnTo>
                    <a:pt x="368" y="218"/>
                  </a:lnTo>
                  <a:lnTo>
                    <a:pt x="322" y="207"/>
                  </a:lnTo>
                  <a:lnTo>
                    <a:pt x="275" y="196"/>
                  </a:lnTo>
                  <a:lnTo>
                    <a:pt x="230" y="182"/>
                  </a:lnTo>
                  <a:lnTo>
                    <a:pt x="186" y="166"/>
                  </a:lnTo>
                  <a:lnTo>
                    <a:pt x="161" y="156"/>
                  </a:lnTo>
                  <a:lnTo>
                    <a:pt x="136" y="145"/>
                  </a:lnTo>
                  <a:lnTo>
                    <a:pt x="112" y="133"/>
                  </a:lnTo>
                  <a:lnTo>
                    <a:pt x="89" y="118"/>
                  </a:lnTo>
                  <a:lnTo>
                    <a:pt x="68" y="102"/>
                  </a:lnTo>
                  <a:lnTo>
                    <a:pt x="48" y="84"/>
                  </a:lnTo>
                  <a:lnTo>
                    <a:pt x="45" y="79"/>
                  </a:lnTo>
                  <a:lnTo>
                    <a:pt x="45" y="73"/>
                  </a:lnTo>
                  <a:lnTo>
                    <a:pt x="47" y="67"/>
                  </a:lnTo>
                  <a:lnTo>
                    <a:pt x="51" y="62"/>
                  </a:lnTo>
                  <a:lnTo>
                    <a:pt x="58" y="58"/>
                  </a:lnTo>
                  <a:lnTo>
                    <a:pt x="65" y="53"/>
                  </a:lnTo>
                  <a:lnTo>
                    <a:pt x="70" y="46"/>
                  </a:lnTo>
                  <a:lnTo>
                    <a:pt x="73" y="38"/>
                  </a:lnTo>
                  <a:lnTo>
                    <a:pt x="73" y="29"/>
                  </a:lnTo>
                  <a:lnTo>
                    <a:pt x="56" y="33"/>
                  </a:lnTo>
                  <a:lnTo>
                    <a:pt x="38" y="36"/>
                  </a:lnTo>
                  <a:lnTo>
                    <a:pt x="31" y="37"/>
                  </a:lnTo>
                  <a:lnTo>
                    <a:pt x="22" y="39"/>
                  </a:lnTo>
                  <a:lnTo>
                    <a:pt x="14" y="38"/>
                  </a:lnTo>
                  <a:lnTo>
                    <a:pt x="7" y="35"/>
                  </a:lnTo>
                  <a:lnTo>
                    <a:pt x="4" y="33"/>
                  </a:lnTo>
                  <a:lnTo>
                    <a:pt x="1" y="28"/>
                  </a:lnTo>
                  <a:lnTo>
                    <a:pt x="0" y="24"/>
                  </a:lnTo>
                  <a:lnTo>
                    <a:pt x="2" y="17"/>
                  </a:lnTo>
                  <a:lnTo>
                    <a:pt x="5" y="13"/>
                  </a:lnTo>
                  <a:lnTo>
                    <a:pt x="10" y="9"/>
                  </a:lnTo>
                  <a:lnTo>
                    <a:pt x="17" y="6"/>
                  </a:lnTo>
                  <a:lnTo>
                    <a:pt x="23" y="8"/>
                  </a:lnTo>
                  <a:lnTo>
                    <a:pt x="26" y="10"/>
                  </a:lnTo>
                  <a:lnTo>
                    <a:pt x="28" y="10"/>
                  </a:lnTo>
                  <a:lnTo>
                    <a:pt x="32" y="10"/>
                  </a:lnTo>
                  <a:lnTo>
                    <a:pt x="35" y="9"/>
                  </a:lnTo>
                  <a:lnTo>
                    <a:pt x="47" y="7"/>
                  </a:lnTo>
                  <a:lnTo>
                    <a:pt x="57" y="4"/>
                  </a:lnTo>
                  <a:lnTo>
                    <a:pt x="74" y="2"/>
                  </a:lnTo>
                  <a:lnTo>
                    <a:pt x="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0" name="Freeform 38"/>
            <p:cNvSpPr>
              <a:spLocks/>
            </p:cNvSpPr>
            <p:nvPr/>
          </p:nvSpPr>
          <p:spPr bwMode="auto">
            <a:xfrm>
              <a:off x="3208" y="1919"/>
              <a:ext cx="48" cy="332"/>
            </a:xfrm>
            <a:custGeom>
              <a:avLst/>
              <a:gdLst/>
              <a:ahLst/>
              <a:cxnLst>
                <a:cxn ang="0">
                  <a:pos x="32" y="0"/>
                </a:cxn>
                <a:cxn ang="0">
                  <a:pos x="37" y="0"/>
                </a:cxn>
                <a:cxn ang="0">
                  <a:pos x="43" y="3"/>
                </a:cxn>
                <a:cxn ang="0">
                  <a:pos x="46" y="7"/>
                </a:cxn>
                <a:cxn ang="0">
                  <a:pos x="48" y="13"/>
                </a:cxn>
                <a:cxn ang="0">
                  <a:pos x="45" y="89"/>
                </a:cxn>
                <a:cxn ang="0">
                  <a:pos x="40" y="166"/>
                </a:cxn>
                <a:cxn ang="0">
                  <a:pos x="33" y="242"/>
                </a:cxn>
                <a:cxn ang="0">
                  <a:pos x="27" y="319"/>
                </a:cxn>
                <a:cxn ang="0">
                  <a:pos x="26" y="325"/>
                </a:cxn>
                <a:cxn ang="0">
                  <a:pos x="21" y="329"/>
                </a:cxn>
                <a:cxn ang="0">
                  <a:pos x="16" y="332"/>
                </a:cxn>
                <a:cxn ang="0">
                  <a:pos x="10" y="332"/>
                </a:cxn>
                <a:cxn ang="0">
                  <a:pos x="5" y="329"/>
                </a:cxn>
                <a:cxn ang="0">
                  <a:pos x="1" y="325"/>
                </a:cxn>
                <a:cxn ang="0">
                  <a:pos x="0" y="319"/>
                </a:cxn>
                <a:cxn ang="0">
                  <a:pos x="6" y="242"/>
                </a:cxn>
                <a:cxn ang="0">
                  <a:pos x="13" y="166"/>
                </a:cxn>
                <a:cxn ang="0">
                  <a:pos x="18" y="89"/>
                </a:cxn>
                <a:cxn ang="0">
                  <a:pos x="20" y="13"/>
                </a:cxn>
                <a:cxn ang="0">
                  <a:pos x="22" y="7"/>
                </a:cxn>
                <a:cxn ang="0">
                  <a:pos x="26" y="3"/>
                </a:cxn>
                <a:cxn ang="0">
                  <a:pos x="32" y="0"/>
                </a:cxn>
              </a:cxnLst>
              <a:rect l="0" t="0" r="r" b="b"/>
              <a:pathLst>
                <a:path w="48" h="332">
                  <a:moveTo>
                    <a:pt x="32" y="0"/>
                  </a:moveTo>
                  <a:lnTo>
                    <a:pt x="37" y="0"/>
                  </a:lnTo>
                  <a:lnTo>
                    <a:pt x="43" y="3"/>
                  </a:lnTo>
                  <a:lnTo>
                    <a:pt x="46" y="7"/>
                  </a:lnTo>
                  <a:lnTo>
                    <a:pt x="48" y="13"/>
                  </a:lnTo>
                  <a:lnTo>
                    <a:pt x="45" y="89"/>
                  </a:lnTo>
                  <a:lnTo>
                    <a:pt x="40" y="166"/>
                  </a:lnTo>
                  <a:lnTo>
                    <a:pt x="33" y="242"/>
                  </a:lnTo>
                  <a:lnTo>
                    <a:pt x="27" y="319"/>
                  </a:lnTo>
                  <a:lnTo>
                    <a:pt x="26" y="325"/>
                  </a:lnTo>
                  <a:lnTo>
                    <a:pt x="21" y="329"/>
                  </a:lnTo>
                  <a:lnTo>
                    <a:pt x="16" y="332"/>
                  </a:lnTo>
                  <a:lnTo>
                    <a:pt x="10" y="332"/>
                  </a:lnTo>
                  <a:lnTo>
                    <a:pt x="5" y="329"/>
                  </a:lnTo>
                  <a:lnTo>
                    <a:pt x="1" y="325"/>
                  </a:lnTo>
                  <a:lnTo>
                    <a:pt x="0" y="319"/>
                  </a:lnTo>
                  <a:lnTo>
                    <a:pt x="6" y="242"/>
                  </a:lnTo>
                  <a:lnTo>
                    <a:pt x="13" y="166"/>
                  </a:lnTo>
                  <a:lnTo>
                    <a:pt x="18" y="89"/>
                  </a:lnTo>
                  <a:lnTo>
                    <a:pt x="20" y="13"/>
                  </a:lnTo>
                  <a:lnTo>
                    <a:pt x="22" y="7"/>
                  </a:lnTo>
                  <a:lnTo>
                    <a:pt x="26"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1" name="Freeform 39"/>
            <p:cNvSpPr>
              <a:spLocks/>
            </p:cNvSpPr>
            <p:nvPr/>
          </p:nvSpPr>
          <p:spPr bwMode="auto">
            <a:xfrm>
              <a:off x="3202" y="2502"/>
              <a:ext cx="40" cy="508"/>
            </a:xfrm>
            <a:custGeom>
              <a:avLst/>
              <a:gdLst/>
              <a:ahLst/>
              <a:cxnLst>
                <a:cxn ang="0">
                  <a:pos x="10" y="0"/>
                </a:cxn>
                <a:cxn ang="0">
                  <a:pos x="15" y="0"/>
                </a:cxn>
                <a:cxn ang="0">
                  <a:pos x="21" y="3"/>
                </a:cxn>
                <a:cxn ang="0">
                  <a:pos x="25" y="7"/>
                </a:cxn>
                <a:cxn ang="0">
                  <a:pos x="26" y="13"/>
                </a:cxn>
                <a:cxn ang="0">
                  <a:pos x="33" y="174"/>
                </a:cxn>
                <a:cxn ang="0">
                  <a:pos x="38" y="335"/>
                </a:cxn>
                <a:cxn ang="0">
                  <a:pos x="40" y="495"/>
                </a:cxn>
                <a:cxn ang="0">
                  <a:pos x="38" y="502"/>
                </a:cxn>
                <a:cxn ang="0">
                  <a:pos x="35" y="506"/>
                </a:cxn>
                <a:cxn ang="0">
                  <a:pos x="29" y="508"/>
                </a:cxn>
                <a:cxn ang="0">
                  <a:pos x="24" y="508"/>
                </a:cxn>
                <a:cxn ang="0">
                  <a:pos x="18" y="506"/>
                </a:cxn>
                <a:cxn ang="0">
                  <a:pos x="14" y="502"/>
                </a:cxn>
                <a:cxn ang="0">
                  <a:pos x="13" y="495"/>
                </a:cxn>
                <a:cxn ang="0">
                  <a:pos x="11" y="335"/>
                </a:cxn>
                <a:cxn ang="0">
                  <a:pos x="6" y="174"/>
                </a:cxn>
                <a:cxn ang="0">
                  <a:pos x="0" y="13"/>
                </a:cxn>
                <a:cxn ang="0">
                  <a:pos x="0" y="7"/>
                </a:cxn>
                <a:cxn ang="0">
                  <a:pos x="5" y="3"/>
                </a:cxn>
                <a:cxn ang="0">
                  <a:pos x="10" y="0"/>
                </a:cxn>
              </a:cxnLst>
              <a:rect l="0" t="0" r="r" b="b"/>
              <a:pathLst>
                <a:path w="40" h="508">
                  <a:moveTo>
                    <a:pt x="10" y="0"/>
                  </a:moveTo>
                  <a:lnTo>
                    <a:pt x="15" y="0"/>
                  </a:lnTo>
                  <a:lnTo>
                    <a:pt x="21" y="3"/>
                  </a:lnTo>
                  <a:lnTo>
                    <a:pt x="25" y="7"/>
                  </a:lnTo>
                  <a:lnTo>
                    <a:pt x="26" y="13"/>
                  </a:lnTo>
                  <a:lnTo>
                    <a:pt x="33" y="174"/>
                  </a:lnTo>
                  <a:lnTo>
                    <a:pt x="38" y="335"/>
                  </a:lnTo>
                  <a:lnTo>
                    <a:pt x="40" y="495"/>
                  </a:lnTo>
                  <a:lnTo>
                    <a:pt x="38" y="502"/>
                  </a:lnTo>
                  <a:lnTo>
                    <a:pt x="35" y="506"/>
                  </a:lnTo>
                  <a:lnTo>
                    <a:pt x="29" y="508"/>
                  </a:lnTo>
                  <a:lnTo>
                    <a:pt x="24" y="508"/>
                  </a:lnTo>
                  <a:lnTo>
                    <a:pt x="18" y="506"/>
                  </a:lnTo>
                  <a:lnTo>
                    <a:pt x="14" y="502"/>
                  </a:lnTo>
                  <a:lnTo>
                    <a:pt x="13" y="495"/>
                  </a:lnTo>
                  <a:lnTo>
                    <a:pt x="11" y="335"/>
                  </a:lnTo>
                  <a:lnTo>
                    <a:pt x="6" y="174"/>
                  </a:lnTo>
                  <a:lnTo>
                    <a:pt x="0" y="13"/>
                  </a:lnTo>
                  <a:lnTo>
                    <a:pt x="0" y="7"/>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2" name="Freeform 40"/>
            <p:cNvSpPr>
              <a:spLocks/>
            </p:cNvSpPr>
            <p:nvPr/>
          </p:nvSpPr>
          <p:spPr bwMode="auto">
            <a:xfrm>
              <a:off x="3215" y="1786"/>
              <a:ext cx="1031" cy="1876"/>
            </a:xfrm>
            <a:custGeom>
              <a:avLst/>
              <a:gdLst/>
              <a:ahLst/>
              <a:cxnLst>
                <a:cxn ang="0">
                  <a:pos x="334" y="2"/>
                </a:cxn>
                <a:cxn ang="0">
                  <a:pos x="416" y="19"/>
                </a:cxn>
                <a:cxn ang="0">
                  <a:pos x="511" y="47"/>
                </a:cxn>
                <a:cxn ang="0">
                  <a:pos x="603" y="79"/>
                </a:cxn>
                <a:cxn ang="0">
                  <a:pos x="698" y="105"/>
                </a:cxn>
                <a:cxn ang="0">
                  <a:pos x="766" y="117"/>
                </a:cxn>
                <a:cxn ang="0">
                  <a:pos x="810" y="120"/>
                </a:cxn>
                <a:cxn ang="0">
                  <a:pos x="857" y="126"/>
                </a:cxn>
                <a:cxn ang="0">
                  <a:pos x="903" y="136"/>
                </a:cxn>
                <a:cxn ang="0">
                  <a:pos x="946" y="150"/>
                </a:cxn>
                <a:cxn ang="0">
                  <a:pos x="983" y="174"/>
                </a:cxn>
                <a:cxn ang="0">
                  <a:pos x="1010" y="207"/>
                </a:cxn>
                <a:cxn ang="0">
                  <a:pos x="1028" y="257"/>
                </a:cxn>
                <a:cxn ang="0">
                  <a:pos x="1031" y="309"/>
                </a:cxn>
                <a:cxn ang="0">
                  <a:pos x="1028" y="363"/>
                </a:cxn>
                <a:cxn ang="0">
                  <a:pos x="1025" y="520"/>
                </a:cxn>
                <a:cxn ang="0">
                  <a:pos x="1017" y="830"/>
                </a:cxn>
                <a:cxn ang="0">
                  <a:pos x="999" y="1185"/>
                </a:cxn>
                <a:cxn ang="0">
                  <a:pos x="972" y="1542"/>
                </a:cxn>
                <a:cxn ang="0">
                  <a:pos x="962" y="1723"/>
                </a:cxn>
                <a:cxn ang="0">
                  <a:pos x="959" y="1730"/>
                </a:cxn>
                <a:cxn ang="0">
                  <a:pos x="931" y="1744"/>
                </a:cxn>
                <a:cxn ang="0">
                  <a:pos x="887" y="1777"/>
                </a:cxn>
                <a:cxn ang="0">
                  <a:pos x="847" y="1815"/>
                </a:cxn>
                <a:cxn ang="0">
                  <a:pos x="809" y="1854"/>
                </a:cxn>
                <a:cxn ang="0">
                  <a:pos x="782" y="1876"/>
                </a:cxn>
                <a:cxn ang="0">
                  <a:pos x="770" y="1872"/>
                </a:cxn>
                <a:cxn ang="0">
                  <a:pos x="765" y="1859"/>
                </a:cxn>
                <a:cxn ang="0">
                  <a:pos x="790" y="1834"/>
                </a:cxn>
                <a:cxn ang="0">
                  <a:pos x="830" y="1793"/>
                </a:cxn>
                <a:cxn ang="0">
                  <a:pos x="871" y="1754"/>
                </a:cxn>
                <a:cxn ang="0">
                  <a:pos x="916" y="1721"/>
                </a:cxn>
                <a:cxn ang="0">
                  <a:pos x="944" y="1561"/>
                </a:cxn>
                <a:cxn ang="0">
                  <a:pos x="968" y="1244"/>
                </a:cxn>
                <a:cxn ang="0">
                  <a:pos x="987" y="927"/>
                </a:cxn>
                <a:cxn ang="0">
                  <a:pos x="996" y="575"/>
                </a:cxn>
                <a:cxn ang="0">
                  <a:pos x="1001" y="381"/>
                </a:cxn>
                <a:cxn ang="0">
                  <a:pos x="1004" y="341"/>
                </a:cxn>
                <a:cxn ang="0">
                  <a:pos x="1005" y="300"/>
                </a:cxn>
                <a:cxn ang="0">
                  <a:pos x="1002" y="259"/>
                </a:cxn>
                <a:cxn ang="0">
                  <a:pos x="988" y="223"/>
                </a:cxn>
                <a:cxn ang="0">
                  <a:pos x="961" y="193"/>
                </a:cxn>
                <a:cxn ang="0">
                  <a:pos x="925" y="173"/>
                </a:cxn>
                <a:cxn ang="0">
                  <a:pos x="844" y="154"/>
                </a:cxn>
                <a:cxn ang="0">
                  <a:pos x="753" y="142"/>
                </a:cxn>
                <a:cxn ang="0">
                  <a:pos x="662" y="126"/>
                </a:cxn>
                <a:cxn ang="0">
                  <a:pos x="502" y="73"/>
                </a:cxn>
                <a:cxn ang="0">
                  <a:pos x="418" y="47"/>
                </a:cxn>
                <a:cxn ang="0">
                  <a:pos x="354" y="32"/>
                </a:cxn>
                <a:cxn ang="0">
                  <a:pos x="289" y="26"/>
                </a:cxn>
                <a:cxn ang="0">
                  <a:pos x="226" y="34"/>
                </a:cxn>
                <a:cxn ang="0">
                  <a:pos x="156" y="61"/>
                </a:cxn>
                <a:cxn ang="0">
                  <a:pos x="52" y="107"/>
                </a:cxn>
                <a:cxn ang="0">
                  <a:pos x="11" y="119"/>
                </a:cxn>
                <a:cxn ang="0">
                  <a:pos x="2" y="112"/>
                </a:cxn>
                <a:cxn ang="0">
                  <a:pos x="1" y="101"/>
                </a:cxn>
                <a:cxn ang="0">
                  <a:pos x="10" y="92"/>
                </a:cxn>
                <a:cxn ang="0">
                  <a:pos x="85" y="63"/>
                </a:cxn>
                <a:cxn ang="0">
                  <a:pos x="195" y="15"/>
                </a:cxn>
                <a:cxn ang="0">
                  <a:pos x="264" y="1"/>
                </a:cxn>
              </a:cxnLst>
              <a:rect l="0" t="0" r="r" b="b"/>
              <a:pathLst>
                <a:path w="1031" h="1876">
                  <a:moveTo>
                    <a:pt x="299" y="0"/>
                  </a:moveTo>
                  <a:lnTo>
                    <a:pt x="334" y="2"/>
                  </a:lnTo>
                  <a:lnTo>
                    <a:pt x="369" y="8"/>
                  </a:lnTo>
                  <a:lnTo>
                    <a:pt x="416" y="19"/>
                  </a:lnTo>
                  <a:lnTo>
                    <a:pt x="464" y="32"/>
                  </a:lnTo>
                  <a:lnTo>
                    <a:pt x="511" y="47"/>
                  </a:lnTo>
                  <a:lnTo>
                    <a:pt x="556" y="64"/>
                  </a:lnTo>
                  <a:lnTo>
                    <a:pt x="603" y="79"/>
                  </a:lnTo>
                  <a:lnTo>
                    <a:pt x="650" y="94"/>
                  </a:lnTo>
                  <a:lnTo>
                    <a:pt x="698" y="105"/>
                  </a:lnTo>
                  <a:lnTo>
                    <a:pt x="746" y="114"/>
                  </a:lnTo>
                  <a:lnTo>
                    <a:pt x="766" y="117"/>
                  </a:lnTo>
                  <a:lnTo>
                    <a:pt x="788" y="118"/>
                  </a:lnTo>
                  <a:lnTo>
                    <a:pt x="810" y="120"/>
                  </a:lnTo>
                  <a:lnTo>
                    <a:pt x="833" y="123"/>
                  </a:lnTo>
                  <a:lnTo>
                    <a:pt x="857" y="126"/>
                  </a:lnTo>
                  <a:lnTo>
                    <a:pt x="880" y="130"/>
                  </a:lnTo>
                  <a:lnTo>
                    <a:pt x="903" y="136"/>
                  </a:lnTo>
                  <a:lnTo>
                    <a:pt x="925" y="142"/>
                  </a:lnTo>
                  <a:lnTo>
                    <a:pt x="946" y="150"/>
                  </a:lnTo>
                  <a:lnTo>
                    <a:pt x="965" y="161"/>
                  </a:lnTo>
                  <a:lnTo>
                    <a:pt x="983" y="174"/>
                  </a:lnTo>
                  <a:lnTo>
                    <a:pt x="998" y="189"/>
                  </a:lnTo>
                  <a:lnTo>
                    <a:pt x="1010" y="207"/>
                  </a:lnTo>
                  <a:lnTo>
                    <a:pt x="1022" y="231"/>
                  </a:lnTo>
                  <a:lnTo>
                    <a:pt x="1028" y="257"/>
                  </a:lnTo>
                  <a:lnTo>
                    <a:pt x="1031" y="282"/>
                  </a:lnTo>
                  <a:lnTo>
                    <a:pt x="1031" y="309"/>
                  </a:lnTo>
                  <a:lnTo>
                    <a:pt x="1030" y="336"/>
                  </a:lnTo>
                  <a:lnTo>
                    <a:pt x="1028" y="363"/>
                  </a:lnTo>
                  <a:lnTo>
                    <a:pt x="1028" y="389"/>
                  </a:lnTo>
                  <a:lnTo>
                    <a:pt x="1025" y="520"/>
                  </a:lnTo>
                  <a:lnTo>
                    <a:pt x="1022" y="652"/>
                  </a:lnTo>
                  <a:lnTo>
                    <a:pt x="1017" y="830"/>
                  </a:lnTo>
                  <a:lnTo>
                    <a:pt x="1010" y="1008"/>
                  </a:lnTo>
                  <a:lnTo>
                    <a:pt x="999" y="1185"/>
                  </a:lnTo>
                  <a:lnTo>
                    <a:pt x="986" y="1363"/>
                  </a:lnTo>
                  <a:lnTo>
                    <a:pt x="972" y="1542"/>
                  </a:lnTo>
                  <a:lnTo>
                    <a:pt x="962" y="1720"/>
                  </a:lnTo>
                  <a:lnTo>
                    <a:pt x="962" y="1723"/>
                  </a:lnTo>
                  <a:lnTo>
                    <a:pt x="960" y="1728"/>
                  </a:lnTo>
                  <a:lnTo>
                    <a:pt x="959" y="1730"/>
                  </a:lnTo>
                  <a:lnTo>
                    <a:pt x="956" y="1732"/>
                  </a:lnTo>
                  <a:lnTo>
                    <a:pt x="931" y="1744"/>
                  </a:lnTo>
                  <a:lnTo>
                    <a:pt x="908" y="1759"/>
                  </a:lnTo>
                  <a:lnTo>
                    <a:pt x="887" y="1777"/>
                  </a:lnTo>
                  <a:lnTo>
                    <a:pt x="867" y="1795"/>
                  </a:lnTo>
                  <a:lnTo>
                    <a:pt x="847" y="1815"/>
                  </a:lnTo>
                  <a:lnTo>
                    <a:pt x="828" y="1835"/>
                  </a:lnTo>
                  <a:lnTo>
                    <a:pt x="809" y="1854"/>
                  </a:lnTo>
                  <a:lnTo>
                    <a:pt x="789" y="1873"/>
                  </a:lnTo>
                  <a:lnTo>
                    <a:pt x="782" y="1876"/>
                  </a:lnTo>
                  <a:lnTo>
                    <a:pt x="776" y="1875"/>
                  </a:lnTo>
                  <a:lnTo>
                    <a:pt x="770" y="1872"/>
                  </a:lnTo>
                  <a:lnTo>
                    <a:pt x="766" y="1866"/>
                  </a:lnTo>
                  <a:lnTo>
                    <a:pt x="765" y="1859"/>
                  </a:lnTo>
                  <a:lnTo>
                    <a:pt x="770" y="1853"/>
                  </a:lnTo>
                  <a:lnTo>
                    <a:pt x="790" y="1834"/>
                  </a:lnTo>
                  <a:lnTo>
                    <a:pt x="810" y="1813"/>
                  </a:lnTo>
                  <a:lnTo>
                    <a:pt x="830" y="1793"/>
                  </a:lnTo>
                  <a:lnTo>
                    <a:pt x="851" y="1773"/>
                  </a:lnTo>
                  <a:lnTo>
                    <a:pt x="871" y="1754"/>
                  </a:lnTo>
                  <a:lnTo>
                    <a:pt x="893" y="1737"/>
                  </a:lnTo>
                  <a:lnTo>
                    <a:pt x="916" y="1721"/>
                  </a:lnTo>
                  <a:lnTo>
                    <a:pt x="936" y="1711"/>
                  </a:lnTo>
                  <a:lnTo>
                    <a:pt x="944" y="1561"/>
                  </a:lnTo>
                  <a:lnTo>
                    <a:pt x="956" y="1402"/>
                  </a:lnTo>
                  <a:lnTo>
                    <a:pt x="968" y="1244"/>
                  </a:lnTo>
                  <a:lnTo>
                    <a:pt x="978" y="1085"/>
                  </a:lnTo>
                  <a:lnTo>
                    <a:pt x="987" y="927"/>
                  </a:lnTo>
                  <a:lnTo>
                    <a:pt x="992" y="751"/>
                  </a:lnTo>
                  <a:lnTo>
                    <a:pt x="996" y="575"/>
                  </a:lnTo>
                  <a:lnTo>
                    <a:pt x="1000" y="399"/>
                  </a:lnTo>
                  <a:lnTo>
                    <a:pt x="1001" y="381"/>
                  </a:lnTo>
                  <a:lnTo>
                    <a:pt x="1003" y="362"/>
                  </a:lnTo>
                  <a:lnTo>
                    <a:pt x="1004" y="341"/>
                  </a:lnTo>
                  <a:lnTo>
                    <a:pt x="1005" y="321"/>
                  </a:lnTo>
                  <a:lnTo>
                    <a:pt x="1005" y="300"/>
                  </a:lnTo>
                  <a:lnTo>
                    <a:pt x="1004" y="279"/>
                  </a:lnTo>
                  <a:lnTo>
                    <a:pt x="1002" y="259"/>
                  </a:lnTo>
                  <a:lnTo>
                    <a:pt x="997" y="240"/>
                  </a:lnTo>
                  <a:lnTo>
                    <a:pt x="988" y="223"/>
                  </a:lnTo>
                  <a:lnTo>
                    <a:pt x="977" y="207"/>
                  </a:lnTo>
                  <a:lnTo>
                    <a:pt x="961" y="193"/>
                  </a:lnTo>
                  <a:lnTo>
                    <a:pt x="944" y="182"/>
                  </a:lnTo>
                  <a:lnTo>
                    <a:pt x="925" y="173"/>
                  </a:lnTo>
                  <a:lnTo>
                    <a:pt x="885" y="161"/>
                  </a:lnTo>
                  <a:lnTo>
                    <a:pt x="844" y="154"/>
                  </a:lnTo>
                  <a:lnTo>
                    <a:pt x="798" y="148"/>
                  </a:lnTo>
                  <a:lnTo>
                    <a:pt x="753" y="142"/>
                  </a:lnTo>
                  <a:lnTo>
                    <a:pt x="707" y="136"/>
                  </a:lnTo>
                  <a:lnTo>
                    <a:pt x="662" y="126"/>
                  </a:lnTo>
                  <a:lnTo>
                    <a:pt x="609" y="110"/>
                  </a:lnTo>
                  <a:lnTo>
                    <a:pt x="502" y="73"/>
                  </a:lnTo>
                  <a:lnTo>
                    <a:pt x="448" y="56"/>
                  </a:lnTo>
                  <a:lnTo>
                    <a:pt x="418" y="47"/>
                  </a:lnTo>
                  <a:lnTo>
                    <a:pt x="386" y="39"/>
                  </a:lnTo>
                  <a:lnTo>
                    <a:pt x="354" y="32"/>
                  </a:lnTo>
                  <a:lnTo>
                    <a:pt x="322" y="28"/>
                  </a:lnTo>
                  <a:lnTo>
                    <a:pt x="289" y="26"/>
                  </a:lnTo>
                  <a:lnTo>
                    <a:pt x="257" y="28"/>
                  </a:lnTo>
                  <a:lnTo>
                    <a:pt x="226" y="34"/>
                  </a:lnTo>
                  <a:lnTo>
                    <a:pt x="190" y="47"/>
                  </a:lnTo>
                  <a:lnTo>
                    <a:pt x="156" y="61"/>
                  </a:lnTo>
                  <a:lnTo>
                    <a:pt x="87" y="92"/>
                  </a:lnTo>
                  <a:lnTo>
                    <a:pt x="52" y="107"/>
                  </a:lnTo>
                  <a:lnTo>
                    <a:pt x="17" y="119"/>
                  </a:lnTo>
                  <a:lnTo>
                    <a:pt x="11" y="119"/>
                  </a:lnTo>
                  <a:lnTo>
                    <a:pt x="6" y="117"/>
                  </a:lnTo>
                  <a:lnTo>
                    <a:pt x="2" y="112"/>
                  </a:lnTo>
                  <a:lnTo>
                    <a:pt x="0" y="106"/>
                  </a:lnTo>
                  <a:lnTo>
                    <a:pt x="1" y="101"/>
                  </a:lnTo>
                  <a:lnTo>
                    <a:pt x="4" y="96"/>
                  </a:lnTo>
                  <a:lnTo>
                    <a:pt x="10" y="92"/>
                  </a:lnTo>
                  <a:lnTo>
                    <a:pt x="48" y="79"/>
                  </a:lnTo>
                  <a:lnTo>
                    <a:pt x="85" y="63"/>
                  </a:lnTo>
                  <a:lnTo>
                    <a:pt x="158" y="30"/>
                  </a:lnTo>
                  <a:lnTo>
                    <a:pt x="195" y="15"/>
                  </a:lnTo>
                  <a:lnTo>
                    <a:pt x="229" y="6"/>
                  </a:lnTo>
                  <a:lnTo>
                    <a:pt x="264" y="1"/>
                  </a:lnTo>
                  <a:lnTo>
                    <a:pt x="29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426" name="橢圓形圖說文字 425"/>
          <p:cNvSpPr/>
          <p:nvPr/>
        </p:nvSpPr>
        <p:spPr>
          <a:xfrm>
            <a:off x="3707904" y="1412776"/>
            <a:ext cx="1706488" cy="612648"/>
          </a:xfrm>
          <a:prstGeom prst="wedgeEllipseCallout">
            <a:avLst>
              <a:gd name="adj1" fmla="val -40019"/>
              <a:gd name="adj2" fmla="val 62501"/>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Wedding Cake!</a:t>
            </a:r>
            <a:endParaRPr lang="zh-TW" altLang="en-US" dirty="0"/>
          </a:p>
        </p:txBody>
      </p:sp>
      <p:grpSp>
        <p:nvGrpSpPr>
          <p:cNvPr id="3495" name="Group 423"/>
          <p:cNvGrpSpPr>
            <a:grpSpLocks noChangeAspect="1"/>
          </p:cNvGrpSpPr>
          <p:nvPr/>
        </p:nvGrpSpPr>
        <p:grpSpPr bwMode="auto">
          <a:xfrm>
            <a:off x="1259632" y="1484784"/>
            <a:ext cx="2532758" cy="1792698"/>
            <a:chOff x="0" y="125"/>
            <a:chExt cx="5753" cy="4072"/>
          </a:xfrm>
          <a:effectLst>
            <a:outerShdw blurRad="50800" dist="38100" dir="2700000" algn="tl" rotWithShape="0">
              <a:prstClr val="black">
                <a:alpha val="40000"/>
              </a:prstClr>
            </a:outerShdw>
          </a:effectLst>
        </p:grpSpPr>
        <p:sp>
          <p:nvSpPr>
            <p:cNvPr id="3497" name="Freeform 425"/>
            <p:cNvSpPr>
              <a:spLocks/>
            </p:cNvSpPr>
            <p:nvPr/>
          </p:nvSpPr>
          <p:spPr bwMode="auto">
            <a:xfrm>
              <a:off x="3268" y="1097"/>
              <a:ext cx="68" cy="414"/>
            </a:xfrm>
            <a:custGeom>
              <a:avLst/>
              <a:gdLst/>
              <a:ahLst/>
              <a:cxnLst>
                <a:cxn ang="0">
                  <a:pos x="27" y="0"/>
                </a:cxn>
                <a:cxn ang="0">
                  <a:pos x="38" y="3"/>
                </a:cxn>
                <a:cxn ang="0">
                  <a:pos x="47" y="10"/>
                </a:cxn>
                <a:cxn ang="0">
                  <a:pos x="48" y="21"/>
                </a:cxn>
                <a:cxn ang="0">
                  <a:pos x="41" y="31"/>
                </a:cxn>
                <a:cxn ang="0">
                  <a:pos x="43" y="31"/>
                </a:cxn>
                <a:cxn ang="0">
                  <a:pos x="43" y="36"/>
                </a:cxn>
                <a:cxn ang="0">
                  <a:pos x="41" y="38"/>
                </a:cxn>
                <a:cxn ang="0">
                  <a:pos x="41" y="42"/>
                </a:cxn>
                <a:cxn ang="0">
                  <a:pos x="40" y="45"/>
                </a:cxn>
                <a:cxn ang="0">
                  <a:pos x="40" y="66"/>
                </a:cxn>
                <a:cxn ang="0">
                  <a:pos x="38" y="89"/>
                </a:cxn>
                <a:cxn ang="0">
                  <a:pos x="38" y="146"/>
                </a:cxn>
                <a:cxn ang="0">
                  <a:pos x="40" y="206"/>
                </a:cxn>
                <a:cxn ang="0">
                  <a:pos x="43" y="265"/>
                </a:cxn>
                <a:cxn ang="0">
                  <a:pos x="48" y="325"/>
                </a:cxn>
                <a:cxn ang="0">
                  <a:pos x="50" y="339"/>
                </a:cxn>
                <a:cxn ang="0">
                  <a:pos x="52" y="356"/>
                </a:cxn>
                <a:cxn ang="0">
                  <a:pos x="55" y="372"/>
                </a:cxn>
                <a:cxn ang="0">
                  <a:pos x="61" y="382"/>
                </a:cxn>
                <a:cxn ang="0">
                  <a:pos x="68" y="393"/>
                </a:cxn>
                <a:cxn ang="0">
                  <a:pos x="64" y="403"/>
                </a:cxn>
                <a:cxn ang="0">
                  <a:pos x="57" y="410"/>
                </a:cxn>
                <a:cxn ang="0">
                  <a:pos x="45" y="414"/>
                </a:cxn>
                <a:cxn ang="0">
                  <a:pos x="33" y="409"/>
                </a:cxn>
                <a:cxn ang="0">
                  <a:pos x="22" y="393"/>
                </a:cxn>
                <a:cxn ang="0">
                  <a:pos x="17" y="375"/>
                </a:cxn>
                <a:cxn ang="0">
                  <a:pos x="14" y="354"/>
                </a:cxn>
                <a:cxn ang="0">
                  <a:pos x="5" y="267"/>
                </a:cxn>
                <a:cxn ang="0">
                  <a:pos x="1" y="199"/>
                </a:cxn>
                <a:cxn ang="0">
                  <a:pos x="0" y="131"/>
                </a:cxn>
                <a:cxn ang="0">
                  <a:pos x="1" y="64"/>
                </a:cxn>
                <a:cxn ang="0">
                  <a:pos x="1" y="40"/>
                </a:cxn>
                <a:cxn ang="0">
                  <a:pos x="3" y="26"/>
                </a:cxn>
                <a:cxn ang="0">
                  <a:pos x="8" y="12"/>
                </a:cxn>
                <a:cxn ang="0">
                  <a:pos x="15" y="3"/>
                </a:cxn>
                <a:cxn ang="0">
                  <a:pos x="27" y="0"/>
                </a:cxn>
              </a:cxnLst>
              <a:rect l="0" t="0" r="r" b="b"/>
              <a:pathLst>
                <a:path w="68" h="414">
                  <a:moveTo>
                    <a:pt x="27" y="0"/>
                  </a:moveTo>
                  <a:lnTo>
                    <a:pt x="38" y="3"/>
                  </a:lnTo>
                  <a:lnTo>
                    <a:pt x="47" y="10"/>
                  </a:lnTo>
                  <a:lnTo>
                    <a:pt x="48" y="21"/>
                  </a:lnTo>
                  <a:lnTo>
                    <a:pt x="41" y="31"/>
                  </a:lnTo>
                  <a:lnTo>
                    <a:pt x="43" y="31"/>
                  </a:lnTo>
                  <a:lnTo>
                    <a:pt x="43" y="36"/>
                  </a:lnTo>
                  <a:lnTo>
                    <a:pt x="41" y="38"/>
                  </a:lnTo>
                  <a:lnTo>
                    <a:pt x="41" y="42"/>
                  </a:lnTo>
                  <a:lnTo>
                    <a:pt x="40" y="45"/>
                  </a:lnTo>
                  <a:lnTo>
                    <a:pt x="40" y="66"/>
                  </a:lnTo>
                  <a:lnTo>
                    <a:pt x="38" y="89"/>
                  </a:lnTo>
                  <a:lnTo>
                    <a:pt x="38" y="146"/>
                  </a:lnTo>
                  <a:lnTo>
                    <a:pt x="40" y="206"/>
                  </a:lnTo>
                  <a:lnTo>
                    <a:pt x="43" y="265"/>
                  </a:lnTo>
                  <a:lnTo>
                    <a:pt x="48" y="325"/>
                  </a:lnTo>
                  <a:lnTo>
                    <a:pt x="50" y="339"/>
                  </a:lnTo>
                  <a:lnTo>
                    <a:pt x="52" y="356"/>
                  </a:lnTo>
                  <a:lnTo>
                    <a:pt x="55" y="372"/>
                  </a:lnTo>
                  <a:lnTo>
                    <a:pt x="61" y="382"/>
                  </a:lnTo>
                  <a:lnTo>
                    <a:pt x="68" y="393"/>
                  </a:lnTo>
                  <a:lnTo>
                    <a:pt x="64" y="403"/>
                  </a:lnTo>
                  <a:lnTo>
                    <a:pt x="57" y="410"/>
                  </a:lnTo>
                  <a:lnTo>
                    <a:pt x="45" y="414"/>
                  </a:lnTo>
                  <a:lnTo>
                    <a:pt x="33" y="409"/>
                  </a:lnTo>
                  <a:lnTo>
                    <a:pt x="22" y="393"/>
                  </a:lnTo>
                  <a:lnTo>
                    <a:pt x="17" y="375"/>
                  </a:lnTo>
                  <a:lnTo>
                    <a:pt x="14" y="354"/>
                  </a:lnTo>
                  <a:lnTo>
                    <a:pt x="5" y="267"/>
                  </a:lnTo>
                  <a:lnTo>
                    <a:pt x="1" y="199"/>
                  </a:lnTo>
                  <a:lnTo>
                    <a:pt x="0" y="131"/>
                  </a:lnTo>
                  <a:lnTo>
                    <a:pt x="1" y="64"/>
                  </a:lnTo>
                  <a:lnTo>
                    <a:pt x="1" y="40"/>
                  </a:lnTo>
                  <a:lnTo>
                    <a:pt x="3" y="26"/>
                  </a:lnTo>
                  <a:lnTo>
                    <a:pt x="8" y="12"/>
                  </a:lnTo>
                  <a:lnTo>
                    <a:pt x="15" y="3"/>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98" name="Freeform 426"/>
            <p:cNvSpPr>
              <a:spLocks/>
            </p:cNvSpPr>
            <p:nvPr/>
          </p:nvSpPr>
          <p:spPr bwMode="auto">
            <a:xfrm>
              <a:off x="2980" y="483"/>
              <a:ext cx="1331" cy="998"/>
            </a:xfrm>
            <a:custGeom>
              <a:avLst/>
              <a:gdLst/>
              <a:ahLst/>
              <a:cxnLst>
                <a:cxn ang="0">
                  <a:pos x="1000" y="12"/>
                </a:cxn>
                <a:cxn ang="0">
                  <a:pos x="1106" y="65"/>
                </a:cxn>
                <a:cxn ang="0">
                  <a:pos x="1136" y="161"/>
                </a:cxn>
                <a:cxn ang="0">
                  <a:pos x="1197" y="198"/>
                </a:cxn>
                <a:cxn ang="0">
                  <a:pos x="1316" y="308"/>
                </a:cxn>
                <a:cxn ang="0">
                  <a:pos x="1307" y="462"/>
                </a:cxn>
                <a:cxn ang="0">
                  <a:pos x="1206" y="542"/>
                </a:cxn>
                <a:cxn ang="0">
                  <a:pos x="1068" y="563"/>
                </a:cxn>
                <a:cxn ang="0">
                  <a:pos x="988" y="762"/>
                </a:cxn>
                <a:cxn ang="0">
                  <a:pos x="986" y="996"/>
                </a:cxn>
                <a:cxn ang="0">
                  <a:pos x="958" y="981"/>
                </a:cxn>
                <a:cxn ang="0">
                  <a:pos x="949" y="545"/>
                </a:cxn>
                <a:cxn ang="0">
                  <a:pos x="968" y="526"/>
                </a:cxn>
                <a:cxn ang="0">
                  <a:pos x="1099" y="526"/>
                </a:cxn>
                <a:cxn ang="0">
                  <a:pos x="1227" y="491"/>
                </a:cxn>
                <a:cxn ang="0">
                  <a:pos x="1291" y="383"/>
                </a:cxn>
                <a:cxn ang="0">
                  <a:pos x="1239" y="268"/>
                </a:cxn>
                <a:cxn ang="0">
                  <a:pos x="1118" y="226"/>
                </a:cxn>
                <a:cxn ang="0">
                  <a:pos x="1064" y="220"/>
                </a:cxn>
                <a:cxn ang="0">
                  <a:pos x="1094" y="166"/>
                </a:cxn>
                <a:cxn ang="0">
                  <a:pos x="1070" y="86"/>
                </a:cxn>
                <a:cxn ang="0">
                  <a:pos x="960" y="44"/>
                </a:cxn>
                <a:cxn ang="0">
                  <a:pos x="816" y="51"/>
                </a:cxn>
                <a:cxn ang="0">
                  <a:pos x="745" y="93"/>
                </a:cxn>
                <a:cxn ang="0">
                  <a:pos x="663" y="58"/>
                </a:cxn>
                <a:cxn ang="0">
                  <a:pos x="523" y="86"/>
                </a:cxn>
                <a:cxn ang="0">
                  <a:pos x="443" y="199"/>
                </a:cxn>
                <a:cxn ang="0">
                  <a:pos x="445" y="292"/>
                </a:cxn>
                <a:cxn ang="0">
                  <a:pos x="424" y="299"/>
                </a:cxn>
                <a:cxn ang="0">
                  <a:pos x="258" y="285"/>
                </a:cxn>
                <a:cxn ang="0">
                  <a:pos x="127" y="330"/>
                </a:cxn>
                <a:cxn ang="0">
                  <a:pos x="43" y="425"/>
                </a:cxn>
                <a:cxn ang="0">
                  <a:pos x="68" y="542"/>
                </a:cxn>
                <a:cxn ang="0">
                  <a:pos x="146" y="603"/>
                </a:cxn>
                <a:cxn ang="0">
                  <a:pos x="237" y="622"/>
                </a:cxn>
                <a:cxn ang="0">
                  <a:pos x="298" y="579"/>
                </a:cxn>
                <a:cxn ang="0">
                  <a:pos x="329" y="570"/>
                </a:cxn>
                <a:cxn ang="0">
                  <a:pos x="309" y="635"/>
                </a:cxn>
                <a:cxn ang="0">
                  <a:pos x="216" y="661"/>
                </a:cxn>
                <a:cxn ang="0">
                  <a:pos x="89" y="615"/>
                </a:cxn>
                <a:cxn ang="0">
                  <a:pos x="5" y="495"/>
                </a:cxn>
                <a:cxn ang="0">
                  <a:pos x="40" y="350"/>
                </a:cxn>
                <a:cxn ang="0">
                  <a:pos x="183" y="261"/>
                </a:cxn>
                <a:cxn ang="0">
                  <a:pos x="357" y="245"/>
                </a:cxn>
                <a:cxn ang="0">
                  <a:pos x="405" y="203"/>
                </a:cxn>
                <a:cxn ang="0">
                  <a:pos x="485" y="68"/>
                </a:cxn>
                <a:cxn ang="0">
                  <a:pos x="635" y="16"/>
                </a:cxn>
                <a:cxn ang="0">
                  <a:pos x="759" y="35"/>
                </a:cxn>
              </a:cxnLst>
              <a:rect l="0" t="0" r="r" b="b"/>
              <a:pathLst>
                <a:path w="1331" h="998">
                  <a:moveTo>
                    <a:pt x="876" y="0"/>
                  </a:moveTo>
                  <a:lnTo>
                    <a:pt x="918" y="0"/>
                  </a:lnTo>
                  <a:lnTo>
                    <a:pt x="960" y="4"/>
                  </a:lnTo>
                  <a:lnTo>
                    <a:pt x="1000" y="12"/>
                  </a:lnTo>
                  <a:lnTo>
                    <a:pt x="1038" y="25"/>
                  </a:lnTo>
                  <a:lnTo>
                    <a:pt x="1061" y="35"/>
                  </a:lnTo>
                  <a:lnTo>
                    <a:pt x="1085" y="49"/>
                  </a:lnTo>
                  <a:lnTo>
                    <a:pt x="1106" y="65"/>
                  </a:lnTo>
                  <a:lnTo>
                    <a:pt x="1122" y="86"/>
                  </a:lnTo>
                  <a:lnTo>
                    <a:pt x="1134" y="108"/>
                  </a:lnTo>
                  <a:lnTo>
                    <a:pt x="1139" y="135"/>
                  </a:lnTo>
                  <a:lnTo>
                    <a:pt x="1136" y="161"/>
                  </a:lnTo>
                  <a:lnTo>
                    <a:pt x="1125" y="185"/>
                  </a:lnTo>
                  <a:lnTo>
                    <a:pt x="1124" y="187"/>
                  </a:lnTo>
                  <a:lnTo>
                    <a:pt x="1157" y="187"/>
                  </a:lnTo>
                  <a:lnTo>
                    <a:pt x="1197" y="198"/>
                  </a:lnTo>
                  <a:lnTo>
                    <a:pt x="1234" y="215"/>
                  </a:lnTo>
                  <a:lnTo>
                    <a:pt x="1267" y="241"/>
                  </a:lnTo>
                  <a:lnTo>
                    <a:pt x="1295" y="271"/>
                  </a:lnTo>
                  <a:lnTo>
                    <a:pt x="1316" y="308"/>
                  </a:lnTo>
                  <a:lnTo>
                    <a:pt x="1328" y="346"/>
                  </a:lnTo>
                  <a:lnTo>
                    <a:pt x="1331" y="386"/>
                  </a:lnTo>
                  <a:lnTo>
                    <a:pt x="1323" y="428"/>
                  </a:lnTo>
                  <a:lnTo>
                    <a:pt x="1307" y="462"/>
                  </a:lnTo>
                  <a:lnTo>
                    <a:pt x="1288" y="489"/>
                  </a:lnTo>
                  <a:lnTo>
                    <a:pt x="1263" y="510"/>
                  </a:lnTo>
                  <a:lnTo>
                    <a:pt x="1235" y="528"/>
                  </a:lnTo>
                  <a:lnTo>
                    <a:pt x="1206" y="542"/>
                  </a:lnTo>
                  <a:lnTo>
                    <a:pt x="1173" y="551"/>
                  </a:lnTo>
                  <a:lnTo>
                    <a:pt x="1139" y="558"/>
                  </a:lnTo>
                  <a:lnTo>
                    <a:pt x="1104" y="561"/>
                  </a:lnTo>
                  <a:lnTo>
                    <a:pt x="1068" y="563"/>
                  </a:lnTo>
                  <a:lnTo>
                    <a:pt x="1033" y="565"/>
                  </a:lnTo>
                  <a:lnTo>
                    <a:pt x="988" y="565"/>
                  </a:lnTo>
                  <a:lnTo>
                    <a:pt x="984" y="654"/>
                  </a:lnTo>
                  <a:lnTo>
                    <a:pt x="988" y="762"/>
                  </a:lnTo>
                  <a:lnTo>
                    <a:pt x="993" y="872"/>
                  </a:lnTo>
                  <a:lnTo>
                    <a:pt x="996" y="981"/>
                  </a:lnTo>
                  <a:lnTo>
                    <a:pt x="993" y="991"/>
                  </a:lnTo>
                  <a:lnTo>
                    <a:pt x="986" y="996"/>
                  </a:lnTo>
                  <a:lnTo>
                    <a:pt x="977" y="998"/>
                  </a:lnTo>
                  <a:lnTo>
                    <a:pt x="968" y="996"/>
                  </a:lnTo>
                  <a:lnTo>
                    <a:pt x="961" y="991"/>
                  </a:lnTo>
                  <a:lnTo>
                    <a:pt x="958" y="981"/>
                  </a:lnTo>
                  <a:lnTo>
                    <a:pt x="954" y="872"/>
                  </a:lnTo>
                  <a:lnTo>
                    <a:pt x="949" y="762"/>
                  </a:lnTo>
                  <a:lnTo>
                    <a:pt x="946" y="654"/>
                  </a:lnTo>
                  <a:lnTo>
                    <a:pt x="949" y="545"/>
                  </a:lnTo>
                  <a:lnTo>
                    <a:pt x="949" y="540"/>
                  </a:lnTo>
                  <a:lnTo>
                    <a:pt x="956" y="530"/>
                  </a:lnTo>
                  <a:lnTo>
                    <a:pt x="961" y="528"/>
                  </a:lnTo>
                  <a:lnTo>
                    <a:pt x="968" y="526"/>
                  </a:lnTo>
                  <a:lnTo>
                    <a:pt x="998" y="526"/>
                  </a:lnTo>
                  <a:lnTo>
                    <a:pt x="1029" y="528"/>
                  </a:lnTo>
                  <a:lnTo>
                    <a:pt x="1064" y="526"/>
                  </a:lnTo>
                  <a:lnTo>
                    <a:pt x="1099" y="526"/>
                  </a:lnTo>
                  <a:lnTo>
                    <a:pt x="1134" y="523"/>
                  </a:lnTo>
                  <a:lnTo>
                    <a:pt x="1167" y="516"/>
                  </a:lnTo>
                  <a:lnTo>
                    <a:pt x="1199" y="507"/>
                  </a:lnTo>
                  <a:lnTo>
                    <a:pt x="1227" y="491"/>
                  </a:lnTo>
                  <a:lnTo>
                    <a:pt x="1253" y="472"/>
                  </a:lnTo>
                  <a:lnTo>
                    <a:pt x="1272" y="448"/>
                  </a:lnTo>
                  <a:lnTo>
                    <a:pt x="1286" y="416"/>
                  </a:lnTo>
                  <a:lnTo>
                    <a:pt x="1291" y="383"/>
                  </a:lnTo>
                  <a:lnTo>
                    <a:pt x="1288" y="351"/>
                  </a:lnTo>
                  <a:lnTo>
                    <a:pt x="1277" y="320"/>
                  </a:lnTo>
                  <a:lnTo>
                    <a:pt x="1262" y="292"/>
                  </a:lnTo>
                  <a:lnTo>
                    <a:pt x="1239" y="268"/>
                  </a:lnTo>
                  <a:lnTo>
                    <a:pt x="1213" y="248"/>
                  </a:lnTo>
                  <a:lnTo>
                    <a:pt x="1183" y="233"/>
                  </a:lnTo>
                  <a:lnTo>
                    <a:pt x="1152" y="226"/>
                  </a:lnTo>
                  <a:lnTo>
                    <a:pt x="1118" y="226"/>
                  </a:lnTo>
                  <a:lnTo>
                    <a:pt x="1085" y="233"/>
                  </a:lnTo>
                  <a:lnTo>
                    <a:pt x="1075" y="234"/>
                  </a:lnTo>
                  <a:lnTo>
                    <a:pt x="1068" y="229"/>
                  </a:lnTo>
                  <a:lnTo>
                    <a:pt x="1064" y="220"/>
                  </a:lnTo>
                  <a:lnTo>
                    <a:pt x="1063" y="210"/>
                  </a:lnTo>
                  <a:lnTo>
                    <a:pt x="1068" y="201"/>
                  </a:lnTo>
                  <a:lnTo>
                    <a:pt x="1082" y="184"/>
                  </a:lnTo>
                  <a:lnTo>
                    <a:pt x="1094" y="166"/>
                  </a:lnTo>
                  <a:lnTo>
                    <a:pt x="1099" y="147"/>
                  </a:lnTo>
                  <a:lnTo>
                    <a:pt x="1099" y="126"/>
                  </a:lnTo>
                  <a:lnTo>
                    <a:pt x="1089" y="105"/>
                  </a:lnTo>
                  <a:lnTo>
                    <a:pt x="1070" y="86"/>
                  </a:lnTo>
                  <a:lnTo>
                    <a:pt x="1047" y="70"/>
                  </a:lnTo>
                  <a:lnTo>
                    <a:pt x="1021" y="60"/>
                  </a:lnTo>
                  <a:lnTo>
                    <a:pt x="994" y="51"/>
                  </a:lnTo>
                  <a:lnTo>
                    <a:pt x="960" y="44"/>
                  </a:lnTo>
                  <a:lnTo>
                    <a:pt x="925" y="39"/>
                  </a:lnTo>
                  <a:lnTo>
                    <a:pt x="888" y="39"/>
                  </a:lnTo>
                  <a:lnTo>
                    <a:pt x="851" y="42"/>
                  </a:lnTo>
                  <a:lnTo>
                    <a:pt x="816" y="51"/>
                  </a:lnTo>
                  <a:lnTo>
                    <a:pt x="783" y="67"/>
                  </a:lnTo>
                  <a:lnTo>
                    <a:pt x="755" y="87"/>
                  </a:lnTo>
                  <a:lnTo>
                    <a:pt x="750" y="91"/>
                  </a:lnTo>
                  <a:lnTo>
                    <a:pt x="745" y="93"/>
                  </a:lnTo>
                  <a:lnTo>
                    <a:pt x="741" y="93"/>
                  </a:lnTo>
                  <a:lnTo>
                    <a:pt x="731" y="89"/>
                  </a:lnTo>
                  <a:lnTo>
                    <a:pt x="698" y="70"/>
                  </a:lnTo>
                  <a:lnTo>
                    <a:pt x="663" y="58"/>
                  </a:lnTo>
                  <a:lnTo>
                    <a:pt x="626" y="56"/>
                  </a:lnTo>
                  <a:lnTo>
                    <a:pt x="590" y="60"/>
                  </a:lnTo>
                  <a:lnTo>
                    <a:pt x="556" y="70"/>
                  </a:lnTo>
                  <a:lnTo>
                    <a:pt x="523" y="86"/>
                  </a:lnTo>
                  <a:lnTo>
                    <a:pt x="495" y="108"/>
                  </a:lnTo>
                  <a:lnTo>
                    <a:pt x="471" y="135"/>
                  </a:lnTo>
                  <a:lnTo>
                    <a:pt x="453" y="166"/>
                  </a:lnTo>
                  <a:lnTo>
                    <a:pt x="443" y="199"/>
                  </a:lnTo>
                  <a:lnTo>
                    <a:pt x="441" y="238"/>
                  </a:lnTo>
                  <a:lnTo>
                    <a:pt x="448" y="276"/>
                  </a:lnTo>
                  <a:lnTo>
                    <a:pt x="448" y="281"/>
                  </a:lnTo>
                  <a:lnTo>
                    <a:pt x="445" y="292"/>
                  </a:lnTo>
                  <a:lnTo>
                    <a:pt x="439" y="297"/>
                  </a:lnTo>
                  <a:lnTo>
                    <a:pt x="436" y="299"/>
                  </a:lnTo>
                  <a:lnTo>
                    <a:pt x="429" y="301"/>
                  </a:lnTo>
                  <a:lnTo>
                    <a:pt x="424" y="299"/>
                  </a:lnTo>
                  <a:lnTo>
                    <a:pt x="384" y="287"/>
                  </a:lnTo>
                  <a:lnTo>
                    <a:pt x="342" y="281"/>
                  </a:lnTo>
                  <a:lnTo>
                    <a:pt x="300" y="280"/>
                  </a:lnTo>
                  <a:lnTo>
                    <a:pt x="258" y="285"/>
                  </a:lnTo>
                  <a:lnTo>
                    <a:pt x="218" y="294"/>
                  </a:lnTo>
                  <a:lnTo>
                    <a:pt x="188" y="302"/>
                  </a:lnTo>
                  <a:lnTo>
                    <a:pt x="157" y="315"/>
                  </a:lnTo>
                  <a:lnTo>
                    <a:pt x="127" y="330"/>
                  </a:lnTo>
                  <a:lnTo>
                    <a:pt x="99" y="348"/>
                  </a:lnTo>
                  <a:lnTo>
                    <a:pt x="75" y="371"/>
                  </a:lnTo>
                  <a:lnTo>
                    <a:pt x="55" y="397"/>
                  </a:lnTo>
                  <a:lnTo>
                    <a:pt x="43" y="425"/>
                  </a:lnTo>
                  <a:lnTo>
                    <a:pt x="40" y="455"/>
                  </a:lnTo>
                  <a:lnTo>
                    <a:pt x="43" y="486"/>
                  </a:lnTo>
                  <a:lnTo>
                    <a:pt x="54" y="516"/>
                  </a:lnTo>
                  <a:lnTo>
                    <a:pt x="68" y="542"/>
                  </a:lnTo>
                  <a:lnTo>
                    <a:pt x="87" y="566"/>
                  </a:lnTo>
                  <a:lnTo>
                    <a:pt x="111" y="586"/>
                  </a:lnTo>
                  <a:lnTo>
                    <a:pt x="127" y="594"/>
                  </a:lnTo>
                  <a:lnTo>
                    <a:pt x="146" y="603"/>
                  </a:lnTo>
                  <a:lnTo>
                    <a:pt x="167" y="612"/>
                  </a:lnTo>
                  <a:lnTo>
                    <a:pt x="190" y="617"/>
                  </a:lnTo>
                  <a:lnTo>
                    <a:pt x="214" y="622"/>
                  </a:lnTo>
                  <a:lnTo>
                    <a:pt x="237" y="622"/>
                  </a:lnTo>
                  <a:lnTo>
                    <a:pt x="258" y="621"/>
                  </a:lnTo>
                  <a:lnTo>
                    <a:pt x="275" y="612"/>
                  </a:lnTo>
                  <a:lnTo>
                    <a:pt x="289" y="598"/>
                  </a:lnTo>
                  <a:lnTo>
                    <a:pt x="298" y="579"/>
                  </a:lnTo>
                  <a:lnTo>
                    <a:pt x="303" y="570"/>
                  </a:lnTo>
                  <a:lnTo>
                    <a:pt x="310" y="565"/>
                  </a:lnTo>
                  <a:lnTo>
                    <a:pt x="321" y="565"/>
                  </a:lnTo>
                  <a:lnTo>
                    <a:pt x="329" y="570"/>
                  </a:lnTo>
                  <a:lnTo>
                    <a:pt x="335" y="579"/>
                  </a:lnTo>
                  <a:lnTo>
                    <a:pt x="335" y="589"/>
                  </a:lnTo>
                  <a:lnTo>
                    <a:pt x="324" y="615"/>
                  </a:lnTo>
                  <a:lnTo>
                    <a:pt x="309" y="635"/>
                  </a:lnTo>
                  <a:lnTo>
                    <a:pt x="289" y="647"/>
                  </a:lnTo>
                  <a:lnTo>
                    <a:pt x="268" y="656"/>
                  </a:lnTo>
                  <a:lnTo>
                    <a:pt x="242" y="661"/>
                  </a:lnTo>
                  <a:lnTo>
                    <a:pt x="216" y="661"/>
                  </a:lnTo>
                  <a:lnTo>
                    <a:pt x="190" y="657"/>
                  </a:lnTo>
                  <a:lnTo>
                    <a:pt x="141" y="643"/>
                  </a:lnTo>
                  <a:lnTo>
                    <a:pt x="118" y="633"/>
                  </a:lnTo>
                  <a:lnTo>
                    <a:pt x="89" y="615"/>
                  </a:lnTo>
                  <a:lnTo>
                    <a:pt x="61" y="591"/>
                  </a:lnTo>
                  <a:lnTo>
                    <a:pt x="36" y="561"/>
                  </a:lnTo>
                  <a:lnTo>
                    <a:pt x="17" y="530"/>
                  </a:lnTo>
                  <a:lnTo>
                    <a:pt x="5" y="495"/>
                  </a:lnTo>
                  <a:lnTo>
                    <a:pt x="0" y="460"/>
                  </a:lnTo>
                  <a:lnTo>
                    <a:pt x="3" y="423"/>
                  </a:lnTo>
                  <a:lnTo>
                    <a:pt x="17" y="385"/>
                  </a:lnTo>
                  <a:lnTo>
                    <a:pt x="40" y="350"/>
                  </a:lnTo>
                  <a:lnTo>
                    <a:pt x="68" y="322"/>
                  </a:lnTo>
                  <a:lnTo>
                    <a:pt x="103" y="295"/>
                  </a:lnTo>
                  <a:lnTo>
                    <a:pt x="141" y="276"/>
                  </a:lnTo>
                  <a:lnTo>
                    <a:pt x="183" y="261"/>
                  </a:lnTo>
                  <a:lnTo>
                    <a:pt x="226" y="250"/>
                  </a:lnTo>
                  <a:lnTo>
                    <a:pt x="270" y="243"/>
                  </a:lnTo>
                  <a:lnTo>
                    <a:pt x="315" y="241"/>
                  </a:lnTo>
                  <a:lnTo>
                    <a:pt x="357" y="245"/>
                  </a:lnTo>
                  <a:lnTo>
                    <a:pt x="398" y="252"/>
                  </a:lnTo>
                  <a:lnTo>
                    <a:pt x="405" y="254"/>
                  </a:lnTo>
                  <a:lnTo>
                    <a:pt x="403" y="243"/>
                  </a:lnTo>
                  <a:lnTo>
                    <a:pt x="405" y="203"/>
                  </a:lnTo>
                  <a:lnTo>
                    <a:pt x="413" y="163"/>
                  </a:lnTo>
                  <a:lnTo>
                    <a:pt x="431" y="128"/>
                  </a:lnTo>
                  <a:lnTo>
                    <a:pt x="455" y="96"/>
                  </a:lnTo>
                  <a:lnTo>
                    <a:pt x="485" y="68"/>
                  </a:lnTo>
                  <a:lnTo>
                    <a:pt x="518" y="46"/>
                  </a:lnTo>
                  <a:lnTo>
                    <a:pt x="555" y="30"/>
                  </a:lnTo>
                  <a:lnTo>
                    <a:pt x="595" y="19"/>
                  </a:lnTo>
                  <a:lnTo>
                    <a:pt x="635" y="16"/>
                  </a:lnTo>
                  <a:lnTo>
                    <a:pt x="675" y="21"/>
                  </a:lnTo>
                  <a:lnTo>
                    <a:pt x="713" y="33"/>
                  </a:lnTo>
                  <a:lnTo>
                    <a:pt x="740" y="49"/>
                  </a:lnTo>
                  <a:lnTo>
                    <a:pt x="759" y="35"/>
                  </a:lnTo>
                  <a:lnTo>
                    <a:pt x="795" y="18"/>
                  </a:lnTo>
                  <a:lnTo>
                    <a:pt x="836" y="5"/>
                  </a:lnTo>
                  <a:lnTo>
                    <a:pt x="8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499" name="Freeform 427"/>
            <p:cNvSpPr>
              <a:spLocks/>
            </p:cNvSpPr>
            <p:nvPr/>
          </p:nvSpPr>
          <p:spPr bwMode="auto">
            <a:xfrm>
              <a:off x="3315" y="1425"/>
              <a:ext cx="698" cy="161"/>
            </a:xfrm>
            <a:custGeom>
              <a:avLst/>
              <a:gdLst/>
              <a:ahLst/>
              <a:cxnLst>
                <a:cxn ang="0">
                  <a:pos x="19" y="0"/>
                </a:cxn>
                <a:cxn ang="0">
                  <a:pos x="28" y="4"/>
                </a:cxn>
                <a:cxn ang="0">
                  <a:pos x="35" y="9"/>
                </a:cxn>
                <a:cxn ang="0">
                  <a:pos x="38" y="19"/>
                </a:cxn>
                <a:cxn ang="0">
                  <a:pos x="43" y="46"/>
                </a:cxn>
                <a:cxn ang="0">
                  <a:pos x="56" y="67"/>
                </a:cxn>
                <a:cxn ang="0">
                  <a:pos x="75" y="84"/>
                </a:cxn>
                <a:cxn ang="0">
                  <a:pos x="97" y="98"/>
                </a:cxn>
                <a:cxn ang="0">
                  <a:pos x="125" y="107"/>
                </a:cxn>
                <a:cxn ang="0">
                  <a:pos x="157" y="116"/>
                </a:cxn>
                <a:cxn ang="0">
                  <a:pos x="220" y="123"/>
                </a:cxn>
                <a:cxn ang="0">
                  <a:pos x="251" y="124"/>
                </a:cxn>
                <a:cxn ang="0">
                  <a:pos x="305" y="124"/>
                </a:cxn>
                <a:cxn ang="0">
                  <a:pos x="326" y="123"/>
                </a:cxn>
                <a:cxn ang="0">
                  <a:pos x="396" y="116"/>
                </a:cxn>
                <a:cxn ang="0">
                  <a:pos x="466" y="103"/>
                </a:cxn>
                <a:cxn ang="0">
                  <a:pos x="534" y="86"/>
                </a:cxn>
                <a:cxn ang="0">
                  <a:pos x="570" y="74"/>
                </a:cxn>
                <a:cxn ang="0">
                  <a:pos x="605" y="60"/>
                </a:cxn>
                <a:cxn ang="0">
                  <a:pos x="639" y="40"/>
                </a:cxn>
                <a:cxn ang="0">
                  <a:pos x="666" y="16"/>
                </a:cxn>
                <a:cxn ang="0">
                  <a:pos x="672" y="12"/>
                </a:cxn>
                <a:cxn ang="0">
                  <a:pos x="675" y="9"/>
                </a:cxn>
                <a:cxn ang="0">
                  <a:pos x="680" y="9"/>
                </a:cxn>
                <a:cxn ang="0">
                  <a:pos x="686" y="11"/>
                </a:cxn>
                <a:cxn ang="0">
                  <a:pos x="691" y="14"/>
                </a:cxn>
                <a:cxn ang="0">
                  <a:pos x="694" y="18"/>
                </a:cxn>
                <a:cxn ang="0">
                  <a:pos x="696" y="21"/>
                </a:cxn>
                <a:cxn ang="0">
                  <a:pos x="698" y="26"/>
                </a:cxn>
                <a:cxn ang="0">
                  <a:pos x="698" y="32"/>
                </a:cxn>
                <a:cxn ang="0">
                  <a:pos x="696" y="37"/>
                </a:cxn>
                <a:cxn ang="0">
                  <a:pos x="693" y="42"/>
                </a:cxn>
                <a:cxn ang="0">
                  <a:pos x="666" y="68"/>
                </a:cxn>
                <a:cxn ang="0">
                  <a:pos x="635" y="88"/>
                </a:cxn>
                <a:cxn ang="0">
                  <a:pos x="600" y="105"/>
                </a:cxn>
                <a:cxn ang="0">
                  <a:pos x="565" y="117"/>
                </a:cxn>
                <a:cxn ang="0">
                  <a:pos x="530" y="128"/>
                </a:cxn>
                <a:cxn ang="0">
                  <a:pos x="454" y="145"/>
                </a:cxn>
                <a:cxn ang="0">
                  <a:pos x="375" y="156"/>
                </a:cxn>
                <a:cxn ang="0">
                  <a:pos x="295" y="161"/>
                </a:cxn>
                <a:cxn ang="0">
                  <a:pos x="241" y="161"/>
                </a:cxn>
                <a:cxn ang="0">
                  <a:pos x="209" y="159"/>
                </a:cxn>
                <a:cxn ang="0">
                  <a:pos x="176" y="156"/>
                </a:cxn>
                <a:cxn ang="0">
                  <a:pos x="113" y="142"/>
                </a:cxn>
                <a:cxn ang="0">
                  <a:pos x="83" y="131"/>
                </a:cxn>
                <a:cxn ang="0">
                  <a:pos x="56" y="116"/>
                </a:cxn>
                <a:cxn ang="0">
                  <a:pos x="35" y="98"/>
                </a:cxn>
                <a:cxn ang="0">
                  <a:pos x="15" y="77"/>
                </a:cxn>
                <a:cxn ang="0">
                  <a:pos x="5" y="51"/>
                </a:cxn>
                <a:cxn ang="0">
                  <a:pos x="0" y="19"/>
                </a:cxn>
                <a:cxn ang="0">
                  <a:pos x="3" y="9"/>
                </a:cxn>
                <a:cxn ang="0">
                  <a:pos x="10" y="4"/>
                </a:cxn>
                <a:cxn ang="0">
                  <a:pos x="19" y="0"/>
                </a:cxn>
              </a:cxnLst>
              <a:rect l="0" t="0" r="r" b="b"/>
              <a:pathLst>
                <a:path w="698" h="161">
                  <a:moveTo>
                    <a:pt x="19" y="0"/>
                  </a:moveTo>
                  <a:lnTo>
                    <a:pt x="28" y="4"/>
                  </a:lnTo>
                  <a:lnTo>
                    <a:pt x="35" y="9"/>
                  </a:lnTo>
                  <a:lnTo>
                    <a:pt x="38" y="19"/>
                  </a:lnTo>
                  <a:lnTo>
                    <a:pt x="43" y="46"/>
                  </a:lnTo>
                  <a:lnTo>
                    <a:pt x="56" y="67"/>
                  </a:lnTo>
                  <a:lnTo>
                    <a:pt x="75" y="84"/>
                  </a:lnTo>
                  <a:lnTo>
                    <a:pt x="97" y="98"/>
                  </a:lnTo>
                  <a:lnTo>
                    <a:pt x="125" y="107"/>
                  </a:lnTo>
                  <a:lnTo>
                    <a:pt x="157" y="116"/>
                  </a:lnTo>
                  <a:lnTo>
                    <a:pt x="220" y="123"/>
                  </a:lnTo>
                  <a:lnTo>
                    <a:pt x="251" y="124"/>
                  </a:lnTo>
                  <a:lnTo>
                    <a:pt x="305" y="124"/>
                  </a:lnTo>
                  <a:lnTo>
                    <a:pt x="326" y="123"/>
                  </a:lnTo>
                  <a:lnTo>
                    <a:pt x="396" y="116"/>
                  </a:lnTo>
                  <a:lnTo>
                    <a:pt x="466" y="103"/>
                  </a:lnTo>
                  <a:lnTo>
                    <a:pt x="534" y="86"/>
                  </a:lnTo>
                  <a:lnTo>
                    <a:pt x="570" y="74"/>
                  </a:lnTo>
                  <a:lnTo>
                    <a:pt x="605" y="60"/>
                  </a:lnTo>
                  <a:lnTo>
                    <a:pt x="639" y="40"/>
                  </a:lnTo>
                  <a:lnTo>
                    <a:pt x="666" y="16"/>
                  </a:lnTo>
                  <a:lnTo>
                    <a:pt x="672" y="12"/>
                  </a:lnTo>
                  <a:lnTo>
                    <a:pt x="675" y="9"/>
                  </a:lnTo>
                  <a:lnTo>
                    <a:pt x="680" y="9"/>
                  </a:lnTo>
                  <a:lnTo>
                    <a:pt x="686" y="11"/>
                  </a:lnTo>
                  <a:lnTo>
                    <a:pt x="691" y="14"/>
                  </a:lnTo>
                  <a:lnTo>
                    <a:pt x="694" y="18"/>
                  </a:lnTo>
                  <a:lnTo>
                    <a:pt x="696" y="21"/>
                  </a:lnTo>
                  <a:lnTo>
                    <a:pt x="698" y="26"/>
                  </a:lnTo>
                  <a:lnTo>
                    <a:pt x="698" y="32"/>
                  </a:lnTo>
                  <a:lnTo>
                    <a:pt x="696" y="37"/>
                  </a:lnTo>
                  <a:lnTo>
                    <a:pt x="693" y="42"/>
                  </a:lnTo>
                  <a:lnTo>
                    <a:pt x="666" y="68"/>
                  </a:lnTo>
                  <a:lnTo>
                    <a:pt x="635" y="88"/>
                  </a:lnTo>
                  <a:lnTo>
                    <a:pt x="600" y="105"/>
                  </a:lnTo>
                  <a:lnTo>
                    <a:pt x="565" y="117"/>
                  </a:lnTo>
                  <a:lnTo>
                    <a:pt x="530" y="128"/>
                  </a:lnTo>
                  <a:lnTo>
                    <a:pt x="454" y="145"/>
                  </a:lnTo>
                  <a:lnTo>
                    <a:pt x="375" y="156"/>
                  </a:lnTo>
                  <a:lnTo>
                    <a:pt x="295" y="161"/>
                  </a:lnTo>
                  <a:lnTo>
                    <a:pt x="241" y="161"/>
                  </a:lnTo>
                  <a:lnTo>
                    <a:pt x="209" y="159"/>
                  </a:lnTo>
                  <a:lnTo>
                    <a:pt x="176" y="156"/>
                  </a:lnTo>
                  <a:lnTo>
                    <a:pt x="113" y="142"/>
                  </a:lnTo>
                  <a:lnTo>
                    <a:pt x="83" y="131"/>
                  </a:lnTo>
                  <a:lnTo>
                    <a:pt x="56" y="116"/>
                  </a:lnTo>
                  <a:lnTo>
                    <a:pt x="35" y="98"/>
                  </a:lnTo>
                  <a:lnTo>
                    <a:pt x="15" y="77"/>
                  </a:lnTo>
                  <a:lnTo>
                    <a:pt x="5" y="51"/>
                  </a:lnTo>
                  <a:lnTo>
                    <a:pt x="0" y="19"/>
                  </a:lnTo>
                  <a:lnTo>
                    <a:pt x="3" y="9"/>
                  </a:lnTo>
                  <a:lnTo>
                    <a:pt x="1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0" name="Freeform 428"/>
            <p:cNvSpPr>
              <a:spLocks/>
            </p:cNvSpPr>
            <p:nvPr/>
          </p:nvSpPr>
          <p:spPr bwMode="auto">
            <a:xfrm>
              <a:off x="2884" y="1434"/>
              <a:ext cx="429" cy="1061"/>
            </a:xfrm>
            <a:custGeom>
              <a:avLst/>
              <a:gdLst/>
              <a:ahLst/>
              <a:cxnLst>
                <a:cxn ang="0">
                  <a:pos x="413" y="0"/>
                </a:cxn>
                <a:cxn ang="0">
                  <a:pos x="424" y="5"/>
                </a:cxn>
                <a:cxn ang="0">
                  <a:pos x="429" y="16"/>
                </a:cxn>
                <a:cxn ang="0">
                  <a:pos x="429" y="26"/>
                </a:cxn>
                <a:cxn ang="0">
                  <a:pos x="422" y="37"/>
                </a:cxn>
                <a:cxn ang="0">
                  <a:pos x="357" y="86"/>
                </a:cxn>
                <a:cxn ang="0">
                  <a:pos x="300" y="143"/>
                </a:cxn>
                <a:cxn ang="0">
                  <a:pos x="246" y="204"/>
                </a:cxn>
                <a:cxn ang="0">
                  <a:pos x="197" y="273"/>
                </a:cxn>
                <a:cxn ang="0">
                  <a:pos x="155" y="342"/>
                </a:cxn>
                <a:cxn ang="0">
                  <a:pos x="120" y="416"/>
                </a:cxn>
                <a:cxn ang="0">
                  <a:pos x="90" y="491"/>
                </a:cxn>
                <a:cxn ang="0">
                  <a:pos x="69" y="557"/>
                </a:cxn>
                <a:cxn ang="0">
                  <a:pos x="54" y="626"/>
                </a:cxn>
                <a:cxn ang="0">
                  <a:pos x="41" y="694"/>
                </a:cxn>
                <a:cxn ang="0">
                  <a:pos x="36" y="764"/>
                </a:cxn>
                <a:cxn ang="0">
                  <a:pos x="40" y="834"/>
                </a:cxn>
                <a:cxn ang="0">
                  <a:pos x="50" y="902"/>
                </a:cxn>
                <a:cxn ang="0">
                  <a:pos x="68" y="968"/>
                </a:cxn>
                <a:cxn ang="0">
                  <a:pos x="97" y="1033"/>
                </a:cxn>
                <a:cxn ang="0">
                  <a:pos x="101" y="1043"/>
                </a:cxn>
                <a:cxn ang="0">
                  <a:pos x="97" y="1052"/>
                </a:cxn>
                <a:cxn ang="0">
                  <a:pos x="90" y="1059"/>
                </a:cxn>
                <a:cxn ang="0">
                  <a:pos x="82" y="1061"/>
                </a:cxn>
                <a:cxn ang="0">
                  <a:pos x="71" y="1059"/>
                </a:cxn>
                <a:cxn ang="0">
                  <a:pos x="64" y="1052"/>
                </a:cxn>
                <a:cxn ang="0">
                  <a:pos x="36" y="991"/>
                </a:cxn>
                <a:cxn ang="0">
                  <a:pos x="17" y="928"/>
                </a:cxn>
                <a:cxn ang="0">
                  <a:pos x="5" y="863"/>
                </a:cxn>
                <a:cxn ang="0">
                  <a:pos x="0" y="797"/>
                </a:cxn>
                <a:cxn ang="0">
                  <a:pos x="0" y="730"/>
                </a:cxn>
                <a:cxn ang="0">
                  <a:pos x="7" y="664"/>
                </a:cxn>
                <a:cxn ang="0">
                  <a:pos x="19" y="598"/>
                </a:cxn>
                <a:cxn ang="0">
                  <a:pos x="36" y="535"/>
                </a:cxn>
                <a:cxn ang="0">
                  <a:pos x="57" y="472"/>
                </a:cxn>
                <a:cxn ang="0">
                  <a:pos x="89" y="393"/>
                </a:cxn>
                <a:cxn ang="0">
                  <a:pos x="127" y="318"/>
                </a:cxn>
                <a:cxn ang="0">
                  <a:pos x="171" y="246"/>
                </a:cxn>
                <a:cxn ang="0">
                  <a:pos x="219" y="176"/>
                </a:cxn>
                <a:cxn ang="0">
                  <a:pos x="274" y="114"/>
                </a:cxn>
                <a:cxn ang="0">
                  <a:pos x="335" y="54"/>
                </a:cxn>
                <a:cxn ang="0">
                  <a:pos x="403" y="3"/>
                </a:cxn>
                <a:cxn ang="0">
                  <a:pos x="413" y="0"/>
                </a:cxn>
              </a:cxnLst>
              <a:rect l="0" t="0" r="r" b="b"/>
              <a:pathLst>
                <a:path w="429" h="1061">
                  <a:moveTo>
                    <a:pt x="413" y="0"/>
                  </a:moveTo>
                  <a:lnTo>
                    <a:pt x="424" y="5"/>
                  </a:lnTo>
                  <a:lnTo>
                    <a:pt x="429" y="16"/>
                  </a:lnTo>
                  <a:lnTo>
                    <a:pt x="429" y="26"/>
                  </a:lnTo>
                  <a:lnTo>
                    <a:pt x="422" y="37"/>
                  </a:lnTo>
                  <a:lnTo>
                    <a:pt x="357" y="86"/>
                  </a:lnTo>
                  <a:lnTo>
                    <a:pt x="300" y="143"/>
                  </a:lnTo>
                  <a:lnTo>
                    <a:pt x="246" y="204"/>
                  </a:lnTo>
                  <a:lnTo>
                    <a:pt x="197" y="273"/>
                  </a:lnTo>
                  <a:lnTo>
                    <a:pt x="155" y="342"/>
                  </a:lnTo>
                  <a:lnTo>
                    <a:pt x="120" y="416"/>
                  </a:lnTo>
                  <a:lnTo>
                    <a:pt x="90" y="491"/>
                  </a:lnTo>
                  <a:lnTo>
                    <a:pt x="69" y="557"/>
                  </a:lnTo>
                  <a:lnTo>
                    <a:pt x="54" y="626"/>
                  </a:lnTo>
                  <a:lnTo>
                    <a:pt x="41" y="694"/>
                  </a:lnTo>
                  <a:lnTo>
                    <a:pt x="36" y="764"/>
                  </a:lnTo>
                  <a:lnTo>
                    <a:pt x="40" y="834"/>
                  </a:lnTo>
                  <a:lnTo>
                    <a:pt x="50" y="902"/>
                  </a:lnTo>
                  <a:lnTo>
                    <a:pt x="68" y="968"/>
                  </a:lnTo>
                  <a:lnTo>
                    <a:pt x="97" y="1033"/>
                  </a:lnTo>
                  <a:lnTo>
                    <a:pt x="101" y="1043"/>
                  </a:lnTo>
                  <a:lnTo>
                    <a:pt x="97" y="1052"/>
                  </a:lnTo>
                  <a:lnTo>
                    <a:pt x="90" y="1059"/>
                  </a:lnTo>
                  <a:lnTo>
                    <a:pt x="82" y="1061"/>
                  </a:lnTo>
                  <a:lnTo>
                    <a:pt x="71" y="1059"/>
                  </a:lnTo>
                  <a:lnTo>
                    <a:pt x="64" y="1052"/>
                  </a:lnTo>
                  <a:lnTo>
                    <a:pt x="36" y="991"/>
                  </a:lnTo>
                  <a:lnTo>
                    <a:pt x="17" y="928"/>
                  </a:lnTo>
                  <a:lnTo>
                    <a:pt x="5" y="863"/>
                  </a:lnTo>
                  <a:lnTo>
                    <a:pt x="0" y="797"/>
                  </a:lnTo>
                  <a:lnTo>
                    <a:pt x="0" y="730"/>
                  </a:lnTo>
                  <a:lnTo>
                    <a:pt x="7" y="664"/>
                  </a:lnTo>
                  <a:lnTo>
                    <a:pt x="19" y="598"/>
                  </a:lnTo>
                  <a:lnTo>
                    <a:pt x="36" y="535"/>
                  </a:lnTo>
                  <a:lnTo>
                    <a:pt x="57" y="472"/>
                  </a:lnTo>
                  <a:lnTo>
                    <a:pt x="89" y="393"/>
                  </a:lnTo>
                  <a:lnTo>
                    <a:pt x="127" y="318"/>
                  </a:lnTo>
                  <a:lnTo>
                    <a:pt x="171" y="246"/>
                  </a:lnTo>
                  <a:lnTo>
                    <a:pt x="219" y="176"/>
                  </a:lnTo>
                  <a:lnTo>
                    <a:pt x="274" y="114"/>
                  </a:lnTo>
                  <a:lnTo>
                    <a:pt x="335" y="54"/>
                  </a:lnTo>
                  <a:lnTo>
                    <a:pt x="403" y="3"/>
                  </a:lnTo>
                  <a:lnTo>
                    <a:pt x="4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1" name="Freeform 429"/>
            <p:cNvSpPr>
              <a:spLocks/>
            </p:cNvSpPr>
            <p:nvPr/>
          </p:nvSpPr>
          <p:spPr bwMode="auto">
            <a:xfrm>
              <a:off x="2732" y="1453"/>
              <a:ext cx="2010" cy="2386"/>
            </a:xfrm>
            <a:custGeom>
              <a:avLst/>
              <a:gdLst/>
              <a:ahLst/>
              <a:cxnLst>
                <a:cxn ang="0">
                  <a:pos x="1391" y="81"/>
                </a:cxn>
                <a:cxn ang="0">
                  <a:pos x="1682" y="486"/>
                </a:cxn>
                <a:cxn ang="0">
                  <a:pos x="1805" y="792"/>
                </a:cxn>
                <a:cxn ang="0">
                  <a:pos x="1939" y="858"/>
                </a:cxn>
                <a:cxn ang="0">
                  <a:pos x="2010" y="926"/>
                </a:cxn>
                <a:cxn ang="0">
                  <a:pos x="1955" y="1019"/>
                </a:cxn>
                <a:cxn ang="0">
                  <a:pos x="1867" y="1157"/>
                </a:cxn>
                <a:cxn ang="0">
                  <a:pos x="1970" y="1765"/>
                </a:cxn>
                <a:cxn ang="0">
                  <a:pos x="1998" y="2028"/>
                </a:cxn>
                <a:cxn ang="0">
                  <a:pos x="1846" y="2187"/>
                </a:cxn>
                <a:cxn ang="0">
                  <a:pos x="1550" y="2258"/>
                </a:cxn>
                <a:cxn ang="0">
                  <a:pos x="1524" y="2374"/>
                </a:cxn>
                <a:cxn ang="0">
                  <a:pos x="1407" y="2344"/>
                </a:cxn>
                <a:cxn ang="0">
                  <a:pos x="1241" y="2267"/>
                </a:cxn>
                <a:cxn ang="0">
                  <a:pos x="951" y="2293"/>
                </a:cxn>
                <a:cxn ang="0">
                  <a:pos x="869" y="2333"/>
                </a:cxn>
                <a:cxn ang="0">
                  <a:pos x="790" y="2386"/>
                </a:cxn>
                <a:cxn ang="0">
                  <a:pos x="696" y="2319"/>
                </a:cxn>
                <a:cxn ang="0">
                  <a:pos x="668" y="2216"/>
                </a:cxn>
                <a:cxn ang="0">
                  <a:pos x="586" y="2192"/>
                </a:cxn>
                <a:cxn ang="0">
                  <a:pos x="419" y="2138"/>
                </a:cxn>
                <a:cxn ang="0">
                  <a:pos x="296" y="1979"/>
                </a:cxn>
                <a:cxn ang="0">
                  <a:pos x="269" y="1545"/>
                </a:cxn>
                <a:cxn ang="0">
                  <a:pos x="237" y="1255"/>
                </a:cxn>
                <a:cxn ang="0">
                  <a:pos x="56" y="1192"/>
                </a:cxn>
                <a:cxn ang="0">
                  <a:pos x="2" y="1124"/>
                </a:cxn>
                <a:cxn ang="0">
                  <a:pos x="61" y="1073"/>
                </a:cxn>
                <a:cxn ang="0">
                  <a:pos x="241" y="986"/>
                </a:cxn>
                <a:cxn ang="0">
                  <a:pos x="262" y="998"/>
                </a:cxn>
                <a:cxn ang="0">
                  <a:pos x="225" y="1040"/>
                </a:cxn>
                <a:cxn ang="0">
                  <a:pos x="49" y="1124"/>
                </a:cxn>
                <a:cxn ang="0">
                  <a:pos x="47" y="1143"/>
                </a:cxn>
                <a:cxn ang="0">
                  <a:pos x="237" y="1213"/>
                </a:cxn>
                <a:cxn ang="0">
                  <a:pos x="291" y="1302"/>
                </a:cxn>
                <a:cxn ang="0">
                  <a:pos x="321" y="1912"/>
                </a:cxn>
                <a:cxn ang="0">
                  <a:pos x="408" y="2085"/>
                </a:cxn>
                <a:cxn ang="0">
                  <a:pos x="598" y="2153"/>
                </a:cxn>
                <a:cxn ang="0">
                  <a:pos x="703" y="2201"/>
                </a:cxn>
                <a:cxn ang="0">
                  <a:pos x="742" y="2311"/>
                </a:cxn>
                <a:cxn ang="0">
                  <a:pos x="824" y="2342"/>
                </a:cxn>
                <a:cxn ang="0">
                  <a:pos x="829" y="2267"/>
                </a:cxn>
                <a:cxn ang="0">
                  <a:pos x="846" y="2243"/>
                </a:cxn>
                <a:cxn ang="0">
                  <a:pos x="1155" y="2232"/>
                </a:cxn>
                <a:cxn ang="0">
                  <a:pos x="1359" y="2263"/>
                </a:cxn>
                <a:cxn ang="0">
                  <a:pos x="1489" y="2342"/>
                </a:cxn>
                <a:cxn ang="0">
                  <a:pos x="1513" y="2265"/>
                </a:cxn>
                <a:cxn ang="0">
                  <a:pos x="1522" y="2206"/>
                </a:cxn>
                <a:cxn ang="0">
                  <a:pos x="1743" y="2180"/>
                </a:cxn>
                <a:cxn ang="0">
                  <a:pos x="1930" y="2078"/>
                </a:cxn>
                <a:cxn ang="0">
                  <a:pos x="1963" y="1900"/>
                </a:cxn>
                <a:cxn ang="0">
                  <a:pos x="1850" y="1313"/>
                </a:cxn>
                <a:cxn ang="0">
                  <a:pos x="1829" y="1016"/>
                </a:cxn>
                <a:cxn ang="0">
                  <a:pos x="1908" y="1002"/>
                </a:cxn>
                <a:cxn ang="0">
                  <a:pos x="1972" y="930"/>
                </a:cxn>
                <a:cxn ang="0">
                  <a:pos x="1918" y="895"/>
                </a:cxn>
                <a:cxn ang="0">
                  <a:pos x="1815" y="844"/>
                </a:cxn>
                <a:cxn ang="0">
                  <a:pos x="1719" y="718"/>
                </a:cxn>
                <a:cxn ang="0">
                  <a:pos x="1586" y="381"/>
                </a:cxn>
                <a:cxn ang="0">
                  <a:pos x="1293" y="28"/>
                </a:cxn>
                <a:cxn ang="0">
                  <a:pos x="1307" y="0"/>
                </a:cxn>
              </a:cxnLst>
              <a:rect l="0" t="0" r="r" b="b"/>
              <a:pathLst>
                <a:path w="2010" h="2386">
                  <a:moveTo>
                    <a:pt x="1307" y="0"/>
                  </a:moveTo>
                  <a:lnTo>
                    <a:pt x="1312" y="0"/>
                  </a:lnTo>
                  <a:lnTo>
                    <a:pt x="1318" y="2"/>
                  </a:lnTo>
                  <a:lnTo>
                    <a:pt x="1323" y="7"/>
                  </a:lnTo>
                  <a:lnTo>
                    <a:pt x="1391" y="81"/>
                  </a:lnTo>
                  <a:lnTo>
                    <a:pt x="1461" y="156"/>
                  </a:lnTo>
                  <a:lnTo>
                    <a:pt x="1525" y="231"/>
                  </a:lnTo>
                  <a:lnTo>
                    <a:pt x="1586" y="311"/>
                  </a:lnTo>
                  <a:lnTo>
                    <a:pt x="1639" y="397"/>
                  </a:lnTo>
                  <a:lnTo>
                    <a:pt x="1682" y="486"/>
                  </a:lnTo>
                  <a:lnTo>
                    <a:pt x="1707" y="551"/>
                  </a:lnTo>
                  <a:lnTo>
                    <a:pt x="1745" y="680"/>
                  </a:lnTo>
                  <a:lnTo>
                    <a:pt x="1763" y="729"/>
                  </a:lnTo>
                  <a:lnTo>
                    <a:pt x="1787" y="774"/>
                  </a:lnTo>
                  <a:lnTo>
                    <a:pt x="1805" y="792"/>
                  </a:lnTo>
                  <a:lnTo>
                    <a:pt x="1825" y="806"/>
                  </a:lnTo>
                  <a:lnTo>
                    <a:pt x="1850" y="816"/>
                  </a:lnTo>
                  <a:lnTo>
                    <a:pt x="1873" y="825"/>
                  </a:lnTo>
                  <a:lnTo>
                    <a:pt x="1918" y="850"/>
                  </a:lnTo>
                  <a:lnTo>
                    <a:pt x="1939" y="858"/>
                  </a:lnTo>
                  <a:lnTo>
                    <a:pt x="1962" y="867"/>
                  </a:lnTo>
                  <a:lnTo>
                    <a:pt x="1977" y="876"/>
                  </a:lnTo>
                  <a:lnTo>
                    <a:pt x="1991" y="886"/>
                  </a:lnTo>
                  <a:lnTo>
                    <a:pt x="2002" y="902"/>
                  </a:lnTo>
                  <a:lnTo>
                    <a:pt x="2010" y="926"/>
                  </a:lnTo>
                  <a:lnTo>
                    <a:pt x="2010" y="949"/>
                  </a:lnTo>
                  <a:lnTo>
                    <a:pt x="2005" y="970"/>
                  </a:lnTo>
                  <a:lnTo>
                    <a:pt x="1993" y="989"/>
                  </a:lnTo>
                  <a:lnTo>
                    <a:pt x="1976" y="1005"/>
                  </a:lnTo>
                  <a:lnTo>
                    <a:pt x="1955" y="1019"/>
                  </a:lnTo>
                  <a:lnTo>
                    <a:pt x="1932" y="1030"/>
                  </a:lnTo>
                  <a:lnTo>
                    <a:pt x="1908" y="1038"/>
                  </a:lnTo>
                  <a:lnTo>
                    <a:pt x="1883" y="1045"/>
                  </a:lnTo>
                  <a:lnTo>
                    <a:pt x="1860" y="1049"/>
                  </a:lnTo>
                  <a:lnTo>
                    <a:pt x="1867" y="1157"/>
                  </a:lnTo>
                  <a:lnTo>
                    <a:pt x="1883" y="1281"/>
                  </a:lnTo>
                  <a:lnTo>
                    <a:pt x="1904" y="1404"/>
                  </a:lnTo>
                  <a:lnTo>
                    <a:pt x="1927" y="1528"/>
                  </a:lnTo>
                  <a:lnTo>
                    <a:pt x="1948" y="1647"/>
                  </a:lnTo>
                  <a:lnTo>
                    <a:pt x="1970" y="1765"/>
                  </a:lnTo>
                  <a:lnTo>
                    <a:pt x="1984" y="1821"/>
                  </a:lnTo>
                  <a:lnTo>
                    <a:pt x="1998" y="1879"/>
                  </a:lnTo>
                  <a:lnTo>
                    <a:pt x="2007" y="1937"/>
                  </a:lnTo>
                  <a:lnTo>
                    <a:pt x="2007" y="1984"/>
                  </a:lnTo>
                  <a:lnTo>
                    <a:pt x="1998" y="2028"/>
                  </a:lnTo>
                  <a:lnTo>
                    <a:pt x="1981" y="2068"/>
                  </a:lnTo>
                  <a:lnTo>
                    <a:pt x="1955" y="2104"/>
                  </a:lnTo>
                  <a:lnTo>
                    <a:pt x="1925" y="2138"/>
                  </a:lnTo>
                  <a:lnTo>
                    <a:pt x="1888" y="2164"/>
                  </a:lnTo>
                  <a:lnTo>
                    <a:pt x="1846" y="2187"/>
                  </a:lnTo>
                  <a:lnTo>
                    <a:pt x="1785" y="2208"/>
                  </a:lnTo>
                  <a:lnTo>
                    <a:pt x="1722" y="2223"/>
                  </a:lnTo>
                  <a:lnTo>
                    <a:pt x="1656" y="2232"/>
                  </a:lnTo>
                  <a:lnTo>
                    <a:pt x="1548" y="2241"/>
                  </a:lnTo>
                  <a:lnTo>
                    <a:pt x="1550" y="2258"/>
                  </a:lnTo>
                  <a:lnTo>
                    <a:pt x="1550" y="2302"/>
                  </a:lnTo>
                  <a:lnTo>
                    <a:pt x="1548" y="2325"/>
                  </a:lnTo>
                  <a:lnTo>
                    <a:pt x="1544" y="2344"/>
                  </a:lnTo>
                  <a:lnTo>
                    <a:pt x="1536" y="2361"/>
                  </a:lnTo>
                  <a:lnTo>
                    <a:pt x="1524" y="2374"/>
                  </a:lnTo>
                  <a:lnTo>
                    <a:pt x="1506" y="2381"/>
                  </a:lnTo>
                  <a:lnTo>
                    <a:pt x="1480" y="2381"/>
                  </a:lnTo>
                  <a:lnTo>
                    <a:pt x="1454" y="2374"/>
                  </a:lnTo>
                  <a:lnTo>
                    <a:pt x="1429" y="2360"/>
                  </a:lnTo>
                  <a:lnTo>
                    <a:pt x="1407" y="2344"/>
                  </a:lnTo>
                  <a:lnTo>
                    <a:pt x="1386" y="2328"/>
                  </a:lnTo>
                  <a:lnTo>
                    <a:pt x="1351" y="2304"/>
                  </a:lnTo>
                  <a:lnTo>
                    <a:pt x="1314" y="2283"/>
                  </a:lnTo>
                  <a:lnTo>
                    <a:pt x="1279" y="2272"/>
                  </a:lnTo>
                  <a:lnTo>
                    <a:pt x="1241" y="2267"/>
                  </a:lnTo>
                  <a:lnTo>
                    <a:pt x="1204" y="2267"/>
                  </a:lnTo>
                  <a:lnTo>
                    <a:pt x="1167" y="2270"/>
                  </a:lnTo>
                  <a:lnTo>
                    <a:pt x="1059" y="2284"/>
                  </a:lnTo>
                  <a:lnTo>
                    <a:pt x="1005" y="2290"/>
                  </a:lnTo>
                  <a:lnTo>
                    <a:pt x="951" y="2293"/>
                  </a:lnTo>
                  <a:lnTo>
                    <a:pt x="897" y="2290"/>
                  </a:lnTo>
                  <a:lnTo>
                    <a:pt x="869" y="2284"/>
                  </a:lnTo>
                  <a:lnTo>
                    <a:pt x="871" y="2293"/>
                  </a:lnTo>
                  <a:lnTo>
                    <a:pt x="871" y="2312"/>
                  </a:lnTo>
                  <a:lnTo>
                    <a:pt x="869" y="2333"/>
                  </a:lnTo>
                  <a:lnTo>
                    <a:pt x="864" y="2353"/>
                  </a:lnTo>
                  <a:lnTo>
                    <a:pt x="855" y="2368"/>
                  </a:lnTo>
                  <a:lnTo>
                    <a:pt x="839" y="2379"/>
                  </a:lnTo>
                  <a:lnTo>
                    <a:pt x="815" y="2386"/>
                  </a:lnTo>
                  <a:lnTo>
                    <a:pt x="790" y="2386"/>
                  </a:lnTo>
                  <a:lnTo>
                    <a:pt x="768" y="2379"/>
                  </a:lnTo>
                  <a:lnTo>
                    <a:pt x="745" y="2367"/>
                  </a:lnTo>
                  <a:lnTo>
                    <a:pt x="724" y="2354"/>
                  </a:lnTo>
                  <a:lnTo>
                    <a:pt x="708" y="2339"/>
                  </a:lnTo>
                  <a:lnTo>
                    <a:pt x="696" y="2319"/>
                  </a:lnTo>
                  <a:lnTo>
                    <a:pt x="691" y="2300"/>
                  </a:lnTo>
                  <a:lnTo>
                    <a:pt x="686" y="2277"/>
                  </a:lnTo>
                  <a:lnTo>
                    <a:pt x="682" y="2257"/>
                  </a:lnTo>
                  <a:lnTo>
                    <a:pt x="677" y="2236"/>
                  </a:lnTo>
                  <a:lnTo>
                    <a:pt x="668" y="2216"/>
                  </a:lnTo>
                  <a:lnTo>
                    <a:pt x="656" y="2204"/>
                  </a:lnTo>
                  <a:lnTo>
                    <a:pt x="642" y="2197"/>
                  </a:lnTo>
                  <a:lnTo>
                    <a:pt x="623" y="2194"/>
                  </a:lnTo>
                  <a:lnTo>
                    <a:pt x="604" y="2192"/>
                  </a:lnTo>
                  <a:lnTo>
                    <a:pt x="586" y="2192"/>
                  </a:lnTo>
                  <a:lnTo>
                    <a:pt x="570" y="2190"/>
                  </a:lnTo>
                  <a:lnTo>
                    <a:pt x="530" y="2183"/>
                  </a:lnTo>
                  <a:lnTo>
                    <a:pt x="490" y="2171"/>
                  </a:lnTo>
                  <a:lnTo>
                    <a:pt x="454" y="2155"/>
                  </a:lnTo>
                  <a:lnTo>
                    <a:pt x="419" y="2138"/>
                  </a:lnTo>
                  <a:lnTo>
                    <a:pt x="387" y="2117"/>
                  </a:lnTo>
                  <a:lnTo>
                    <a:pt x="358" y="2090"/>
                  </a:lnTo>
                  <a:lnTo>
                    <a:pt x="333" y="2061"/>
                  </a:lnTo>
                  <a:lnTo>
                    <a:pt x="312" y="2021"/>
                  </a:lnTo>
                  <a:lnTo>
                    <a:pt x="296" y="1979"/>
                  </a:lnTo>
                  <a:lnTo>
                    <a:pt x="286" y="1935"/>
                  </a:lnTo>
                  <a:lnTo>
                    <a:pt x="281" y="1891"/>
                  </a:lnTo>
                  <a:lnTo>
                    <a:pt x="274" y="1776"/>
                  </a:lnTo>
                  <a:lnTo>
                    <a:pt x="270" y="1661"/>
                  </a:lnTo>
                  <a:lnTo>
                    <a:pt x="269" y="1545"/>
                  </a:lnTo>
                  <a:lnTo>
                    <a:pt x="265" y="1430"/>
                  </a:lnTo>
                  <a:lnTo>
                    <a:pt x="255" y="1314"/>
                  </a:lnTo>
                  <a:lnTo>
                    <a:pt x="251" y="1283"/>
                  </a:lnTo>
                  <a:lnTo>
                    <a:pt x="246" y="1267"/>
                  </a:lnTo>
                  <a:lnTo>
                    <a:pt x="237" y="1255"/>
                  </a:lnTo>
                  <a:lnTo>
                    <a:pt x="223" y="1246"/>
                  </a:lnTo>
                  <a:lnTo>
                    <a:pt x="188" y="1239"/>
                  </a:lnTo>
                  <a:lnTo>
                    <a:pt x="129" y="1222"/>
                  </a:lnTo>
                  <a:lnTo>
                    <a:pt x="73" y="1201"/>
                  </a:lnTo>
                  <a:lnTo>
                    <a:pt x="56" y="1192"/>
                  </a:lnTo>
                  <a:lnTo>
                    <a:pt x="36" y="1183"/>
                  </a:lnTo>
                  <a:lnTo>
                    <a:pt x="19" y="1171"/>
                  </a:lnTo>
                  <a:lnTo>
                    <a:pt x="7" y="1155"/>
                  </a:lnTo>
                  <a:lnTo>
                    <a:pt x="0" y="1140"/>
                  </a:lnTo>
                  <a:lnTo>
                    <a:pt x="2" y="1124"/>
                  </a:lnTo>
                  <a:lnTo>
                    <a:pt x="8" y="1110"/>
                  </a:lnTo>
                  <a:lnTo>
                    <a:pt x="19" y="1099"/>
                  </a:lnTo>
                  <a:lnTo>
                    <a:pt x="33" y="1089"/>
                  </a:lnTo>
                  <a:lnTo>
                    <a:pt x="47" y="1080"/>
                  </a:lnTo>
                  <a:lnTo>
                    <a:pt x="61" y="1073"/>
                  </a:lnTo>
                  <a:lnTo>
                    <a:pt x="131" y="1045"/>
                  </a:lnTo>
                  <a:lnTo>
                    <a:pt x="166" y="1030"/>
                  </a:lnTo>
                  <a:lnTo>
                    <a:pt x="199" y="1012"/>
                  </a:lnTo>
                  <a:lnTo>
                    <a:pt x="235" y="988"/>
                  </a:lnTo>
                  <a:lnTo>
                    <a:pt x="241" y="986"/>
                  </a:lnTo>
                  <a:lnTo>
                    <a:pt x="246" y="986"/>
                  </a:lnTo>
                  <a:lnTo>
                    <a:pt x="251" y="988"/>
                  </a:lnTo>
                  <a:lnTo>
                    <a:pt x="255" y="989"/>
                  </a:lnTo>
                  <a:lnTo>
                    <a:pt x="258" y="993"/>
                  </a:lnTo>
                  <a:lnTo>
                    <a:pt x="262" y="998"/>
                  </a:lnTo>
                  <a:lnTo>
                    <a:pt x="263" y="1003"/>
                  </a:lnTo>
                  <a:lnTo>
                    <a:pt x="263" y="1009"/>
                  </a:lnTo>
                  <a:lnTo>
                    <a:pt x="260" y="1012"/>
                  </a:lnTo>
                  <a:lnTo>
                    <a:pt x="256" y="1017"/>
                  </a:lnTo>
                  <a:lnTo>
                    <a:pt x="225" y="1040"/>
                  </a:lnTo>
                  <a:lnTo>
                    <a:pt x="192" y="1059"/>
                  </a:lnTo>
                  <a:lnTo>
                    <a:pt x="157" y="1075"/>
                  </a:lnTo>
                  <a:lnTo>
                    <a:pt x="87" y="1103"/>
                  </a:lnTo>
                  <a:lnTo>
                    <a:pt x="54" y="1120"/>
                  </a:lnTo>
                  <a:lnTo>
                    <a:pt x="49" y="1124"/>
                  </a:lnTo>
                  <a:lnTo>
                    <a:pt x="45" y="1126"/>
                  </a:lnTo>
                  <a:lnTo>
                    <a:pt x="43" y="1129"/>
                  </a:lnTo>
                  <a:lnTo>
                    <a:pt x="40" y="1131"/>
                  </a:lnTo>
                  <a:lnTo>
                    <a:pt x="40" y="1136"/>
                  </a:lnTo>
                  <a:lnTo>
                    <a:pt x="47" y="1143"/>
                  </a:lnTo>
                  <a:lnTo>
                    <a:pt x="82" y="1164"/>
                  </a:lnTo>
                  <a:lnTo>
                    <a:pt x="120" y="1178"/>
                  </a:lnTo>
                  <a:lnTo>
                    <a:pt x="159" y="1190"/>
                  </a:lnTo>
                  <a:lnTo>
                    <a:pt x="199" y="1201"/>
                  </a:lnTo>
                  <a:lnTo>
                    <a:pt x="237" y="1213"/>
                  </a:lnTo>
                  <a:lnTo>
                    <a:pt x="258" y="1225"/>
                  </a:lnTo>
                  <a:lnTo>
                    <a:pt x="272" y="1239"/>
                  </a:lnTo>
                  <a:lnTo>
                    <a:pt x="282" y="1259"/>
                  </a:lnTo>
                  <a:lnTo>
                    <a:pt x="288" y="1279"/>
                  </a:lnTo>
                  <a:lnTo>
                    <a:pt x="291" y="1302"/>
                  </a:lnTo>
                  <a:lnTo>
                    <a:pt x="302" y="1416"/>
                  </a:lnTo>
                  <a:lnTo>
                    <a:pt x="307" y="1529"/>
                  </a:lnTo>
                  <a:lnTo>
                    <a:pt x="310" y="1760"/>
                  </a:lnTo>
                  <a:lnTo>
                    <a:pt x="317" y="1874"/>
                  </a:lnTo>
                  <a:lnTo>
                    <a:pt x="321" y="1912"/>
                  </a:lnTo>
                  <a:lnTo>
                    <a:pt x="328" y="1951"/>
                  </a:lnTo>
                  <a:lnTo>
                    <a:pt x="338" y="1987"/>
                  </a:lnTo>
                  <a:lnTo>
                    <a:pt x="354" y="2022"/>
                  </a:lnTo>
                  <a:lnTo>
                    <a:pt x="375" y="2054"/>
                  </a:lnTo>
                  <a:lnTo>
                    <a:pt x="408" y="2085"/>
                  </a:lnTo>
                  <a:lnTo>
                    <a:pt x="448" y="2111"/>
                  </a:lnTo>
                  <a:lnTo>
                    <a:pt x="490" y="2132"/>
                  </a:lnTo>
                  <a:lnTo>
                    <a:pt x="536" y="2146"/>
                  </a:lnTo>
                  <a:lnTo>
                    <a:pt x="581" y="2153"/>
                  </a:lnTo>
                  <a:lnTo>
                    <a:pt x="598" y="2153"/>
                  </a:lnTo>
                  <a:lnTo>
                    <a:pt x="618" y="2155"/>
                  </a:lnTo>
                  <a:lnTo>
                    <a:pt x="659" y="2162"/>
                  </a:lnTo>
                  <a:lnTo>
                    <a:pt x="677" y="2171"/>
                  </a:lnTo>
                  <a:lnTo>
                    <a:pt x="691" y="2181"/>
                  </a:lnTo>
                  <a:lnTo>
                    <a:pt x="703" y="2201"/>
                  </a:lnTo>
                  <a:lnTo>
                    <a:pt x="712" y="2222"/>
                  </a:lnTo>
                  <a:lnTo>
                    <a:pt x="717" y="2243"/>
                  </a:lnTo>
                  <a:lnTo>
                    <a:pt x="722" y="2265"/>
                  </a:lnTo>
                  <a:lnTo>
                    <a:pt x="729" y="2290"/>
                  </a:lnTo>
                  <a:lnTo>
                    <a:pt x="742" y="2311"/>
                  </a:lnTo>
                  <a:lnTo>
                    <a:pt x="757" y="2328"/>
                  </a:lnTo>
                  <a:lnTo>
                    <a:pt x="776" y="2340"/>
                  </a:lnTo>
                  <a:lnTo>
                    <a:pt x="803" y="2349"/>
                  </a:lnTo>
                  <a:lnTo>
                    <a:pt x="815" y="2347"/>
                  </a:lnTo>
                  <a:lnTo>
                    <a:pt x="824" y="2342"/>
                  </a:lnTo>
                  <a:lnTo>
                    <a:pt x="829" y="2332"/>
                  </a:lnTo>
                  <a:lnTo>
                    <a:pt x="832" y="2319"/>
                  </a:lnTo>
                  <a:lnTo>
                    <a:pt x="832" y="2290"/>
                  </a:lnTo>
                  <a:lnTo>
                    <a:pt x="831" y="2277"/>
                  </a:lnTo>
                  <a:lnTo>
                    <a:pt x="829" y="2267"/>
                  </a:lnTo>
                  <a:lnTo>
                    <a:pt x="829" y="2262"/>
                  </a:lnTo>
                  <a:lnTo>
                    <a:pt x="831" y="2255"/>
                  </a:lnTo>
                  <a:lnTo>
                    <a:pt x="832" y="2251"/>
                  </a:lnTo>
                  <a:lnTo>
                    <a:pt x="836" y="2246"/>
                  </a:lnTo>
                  <a:lnTo>
                    <a:pt x="846" y="2243"/>
                  </a:lnTo>
                  <a:lnTo>
                    <a:pt x="853" y="2243"/>
                  </a:lnTo>
                  <a:lnTo>
                    <a:pt x="914" y="2253"/>
                  </a:lnTo>
                  <a:lnTo>
                    <a:pt x="974" y="2255"/>
                  </a:lnTo>
                  <a:lnTo>
                    <a:pt x="1033" y="2250"/>
                  </a:lnTo>
                  <a:lnTo>
                    <a:pt x="1155" y="2232"/>
                  </a:lnTo>
                  <a:lnTo>
                    <a:pt x="1197" y="2229"/>
                  </a:lnTo>
                  <a:lnTo>
                    <a:pt x="1239" y="2229"/>
                  </a:lnTo>
                  <a:lnTo>
                    <a:pt x="1281" y="2234"/>
                  </a:lnTo>
                  <a:lnTo>
                    <a:pt x="1321" y="2244"/>
                  </a:lnTo>
                  <a:lnTo>
                    <a:pt x="1359" y="2263"/>
                  </a:lnTo>
                  <a:lnTo>
                    <a:pt x="1387" y="2283"/>
                  </a:lnTo>
                  <a:lnTo>
                    <a:pt x="1415" y="2304"/>
                  </a:lnTo>
                  <a:lnTo>
                    <a:pt x="1445" y="2323"/>
                  </a:lnTo>
                  <a:lnTo>
                    <a:pt x="1475" y="2339"/>
                  </a:lnTo>
                  <a:lnTo>
                    <a:pt x="1489" y="2342"/>
                  </a:lnTo>
                  <a:lnTo>
                    <a:pt x="1499" y="2339"/>
                  </a:lnTo>
                  <a:lnTo>
                    <a:pt x="1508" y="2330"/>
                  </a:lnTo>
                  <a:lnTo>
                    <a:pt x="1511" y="2316"/>
                  </a:lnTo>
                  <a:lnTo>
                    <a:pt x="1513" y="2300"/>
                  </a:lnTo>
                  <a:lnTo>
                    <a:pt x="1513" y="2265"/>
                  </a:lnTo>
                  <a:lnTo>
                    <a:pt x="1511" y="2248"/>
                  </a:lnTo>
                  <a:lnTo>
                    <a:pt x="1510" y="2234"/>
                  </a:lnTo>
                  <a:lnTo>
                    <a:pt x="1508" y="2223"/>
                  </a:lnTo>
                  <a:lnTo>
                    <a:pt x="1511" y="2213"/>
                  </a:lnTo>
                  <a:lnTo>
                    <a:pt x="1522" y="2206"/>
                  </a:lnTo>
                  <a:lnTo>
                    <a:pt x="1527" y="2204"/>
                  </a:lnTo>
                  <a:lnTo>
                    <a:pt x="1579" y="2201"/>
                  </a:lnTo>
                  <a:lnTo>
                    <a:pt x="1635" y="2195"/>
                  </a:lnTo>
                  <a:lnTo>
                    <a:pt x="1689" y="2190"/>
                  </a:lnTo>
                  <a:lnTo>
                    <a:pt x="1743" y="2180"/>
                  </a:lnTo>
                  <a:lnTo>
                    <a:pt x="1796" y="2166"/>
                  </a:lnTo>
                  <a:lnTo>
                    <a:pt x="1845" y="2145"/>
                  </a:lnTo>
                  <a:lnTo>
                    <a:pt x="1874" y="2127"/>
                  </a:lnTo>
                  <a:lnTo>
                    <a:pt x="1904" y="2104"/>
                  </a:lnTo>
                  <a:lnTo>
                    <a:pt x="1930" y="2078"/>
                  </a:lnTo>
                  <a:lnTo>
                    <a:pt x="1951" y="2049"/>
                  </a:lnTo>
                  <a:lnTo>
                    <a:pt x="1963" y="2017"/>
                  </a:lnTo>
                  <a:lnTo>
                    <a:pt x="1970" y="1979"/>
                  </a:lnTo>
                  <a:lnTo>
                    <a:pt x="1969" y="1938"/>
                  </a:lnTo>
                  <a:lnTo>
                    <a:pt x="1963" y="1900"/>
                  </a:lnTo>
                  <a:lnTo>
                    <a:pt x="1955" y="1860"/>
                  </a:lnTo>
                  <a:lnTo>
                    <a:pt x="1925" y="1725"/>
                  </a:lnTo>
                  <a:lnTo>
                    <a:pt x="1899" y="1589"/>
                  </a:lnTo>
                  <a:lnTo>
                    <a:pt x="1874" y="1453"/>
                  </a:lnTo>
                  <a:lnTo>
                    <a:pt x="1850" y="1313"/>
                  </a:lnTo>
                  <a:lnTo>
                    <a:pt x="1831" y="1173"/>
                  </a:lnTo>
                  <a:lnTo>
                    <a:pt x="1820" y="1031"/>
                  </a:lnTo>
                  <a:lnTo>
                    <a:pt x="1820" y="1026"/>
                  </a:lnTo>
                  <a:lnTo>
                    <a:pt x="1822" y="1023"/>
                  </a:lnTo>
                  <a:lnTo>
                    <a:pt x="1829" y="1016"/>
                  </a:lnTo>
                  <a:lnTo>
                    <a:pt x="1834" y="1014"/>
                  </a:lnTo>
                  <a:lnTo>
                    <a:pt x="1839" y="1014"/>
                  </a:lnTo>
                  <a:lnTo>
                    <a:pt x="1860" y="1012"/>
                  </a:lnTo>
                  <a:lnTo>
                    <a:pt x="1883" y="1009"/>
                  </a:lnTo>
                  <a:lnTo>
                    <a:pt x="1908" y="1002"/>
                  </a:lnTo>
                  <a:lnTo>
                    <a:pt x="1928" y="993"/>
                  </a:lnTo>
                  <a:lnTo>
                    <a:pt x="1948" y="979"/>
                  </a:lnTo>
                  <a:lnTo>
                    <a:pt x="1962" y="963"/>
                  </a:lnTo>
                  <a:lnTo>
                    <a:pt x="1970" y="946"/>
                  </a:lnTo>
                  <a:lnTo>
                    <a:pt x="1972" y="930"/>
                  </a:lnTo>
                  <a:lnTo>
                    <a:pt x="1969" y="919"/>
                  </a:lnTo>
                  <a:lnTo>
                    <a:pt x="1960" y="911"/>
                  </a:lnTo>
                  <a:lnTo>
                    <a:pt x="1948" y="905"/>
                  </a:lnTo>
                  <a:lnTo>
                    <a:pt x="1934" y="898"/>
                  </a:lnTo>
                  <a:lnTo>
                    <a:pt x="1918" y="895"/>
                  </a:lnTo>
                  <a:lnTo>
                    <a:pt x="1904" y="890"/>
                  </a:lnTo>
                  <a:lnTo>
                    <a:pt x="1892" y="883"/>
                  </a:lnTo>
                  <a:lnTo>
                    <a:pt x="1866" y="867"/>
                  </a:lnTo>
                  <a:lnTo>
                    <a:pt x="1841" y="855"/>
                  </a:lnTo>
                  <a:lnTo>
                    <a:pt x="1815" y="844"/>
                  </a:lnTo>
                  <a:lnTo>
                    <a:pt x="1794" y="832"/>
                  </a:lnTo>
                  <a:lnTo>
                    <a:pt x="1775" y="816"/>
                  </a:lnTo>
                  <a:lnTo>
                    <a:pt x="1759" y="797"/>
                  </a:lnTo>
                  <a:lnTo>
                    <a:pt x="1736" y="759"/>
                  </a:lnTo>
                  <a:lnTo>
                    <a:pt x="1719" y="718"/>
                  </a:lnTo>
                  <a:lnTo>
                    <a:pt x="1705" y="677"/>
                  </a:lnTo>
                  <a:lnTo>
                    <a:pt x="1693" y="635"/>
                  </a:lnTo>
                  <a:lnTo>
                    <a:pt x="1665" y="547"/>
                  </a:lnTo>
                  <a:lnTo>
                    <a:pt x="1630" y="462"/>
                  </a:lnTo>
                  <a:lnTo>
                    <a:pt x="1586" y="381"/>
                  </a:lnTo>
                  <a:lnTo>
                    <a:pt x="1534" y="304"/>
                  </a:lnTo>
                  <a:lnTo>
                    <a:pt x="1478" y="234"/>
                  </a:lnTo>
                  <a:lnTo>
                    <a:pt x="1419" y="166"/>
                  </a:lnTo>
                  <a:lnTo>
                    <a:pt x="1297" y="33"/>
                  </a:lnTo>
                  <a:lnTo>
                    <a:pt x="1293" y="28"/>
                  </a:lnTo>
                  <a:lnTo>
                    <a:pt x="1291" y="23"/>
                  </a:lnTo>
                  <a:lnTo>
                    <a:pt x="1293" y="16"/>
                  </a:lnTo>
                  <a:lnTo>
                    <a:pt x="1295" y="11"/>
                  </a:lnTo>
                  <a:lnTo>
                    <a:pt x="1302" y="4"/>
                  </a:lnTo>
                  <a:lnTo>
                    <a:pt x="13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2" name="Freeform 430"/>
            <p:cNvSpPr>
              <a:spLocks/>
            </p:cNvSpPr>
            <p:nvPr/>
          </p:nvSpPr>
          <p:spPr bwMode="auto">
            <a:xfrm>
              <a:off x="520" y="1095"/>
              <a:ext cx="77" cy="482"/>
            </a:xfrm>
            <a:custGeom>
              <a:avLst/>
              <a:gdLst/>
              <a:ahLst/>
              <a:cxnLst>
                <a:cxn ang="0">
                  <a:pos x="58" y="0"/>
                </a:cxn>
                <a:cxn ang="0">
                  <a:pos x="67" y="3"/>
                </a:cxn>
                <a:cxn ang="0">
                  <a:pos x="74" y="9"/>
                </a:cxn>
                <a:cxn ang="0">
                  <a:pos x="77" y="19"/>
                </a:cxn>
                <a:cxn ang="0">
                  <a:pos x="74" y="30"/>
                </a:cxn>
                <a:cxn ang="0">
                  <a:pos x="54" y="68"/>
                </a:cxn>
                <a:cxn ang="0">
                  <a:pos x="44" y="110"/>
                </a:cxn>
                <a:cxn ang="0">
                  <a:pos x="39" y="154"/>
                </a:cxn>
                <a:cxn ang="0">
                  <a:pos x="39" y="197"/>
                </a:cxn>
                <a:cxn ang="0">
                  <a:pos x="40" y="239"/>
                </a:cxn>
                <a:cxn ang="0">
                  <a:pos x="53" y="349"/>
                </a:cxn>
                <a:cxn ang="0">
                  <a:pos x="75" y="458"/>
                </a:cxn>
                <a:cxn ang="0">
                  <a:pos x="75" y="468"/>
                </a:cxn>
                <a:cxn ang="0">
                  <a:pos x="70" y="477"/>
                </a:cxn>
                <a:cxn ang="0">
                  <a:pos x="61" y="480"/>
                </a:cxn>
                <a:cxn ang="0">
                  <a:pos x="51" y="482"/>
                </a:cxn>
                <a:cxn ang="0">
                  <a:pos x="44" y="477"/>
                </a:cxn>
                <a:cxn ang="0">
                  <a:pos x="39" y="468"/>
                </a:cxn>
                <a:cxn ang="0">
                  <a:pos x="21" y="390"/>
                </a:cxn>
                <a:cxn ang="0">
                  <a:pos x="9" y="309"/>
                </a:cxn>
                <a:cxn ang="0">
                  <a:pos x="2" y="229"/>
                </a:cxn>
                <a:cxn ang="0">
                  <a:pos x="0" y="183"/>
                </a:cxn>
                <a:cxn ang="0">
                  <a:pos x="2" y="138"/>
                </a:cxn>
                <a:cxn ang="0">
                  <a:pos x="9" y="94"/>
                </a:cxn>
                <a:cxn ang="0">
                  <a:pos x="21" y="51"/>
                </a:cxn>
                <a:cxn ang="0">
                  <a:pos x="40" y="9"/>
                </a:cxn>
                <a:cxn ang="0">
                  <a:pos x="47" y="2"/>
                </a:cxn>
                <a:cxn ang="0">
                  <a:pos x="58" y="0"/>
                </a:cxn>
              </a:cxnLst>
              <a:rect l="0" t="0" r="r" b="b"/>
              <a:pathLst>
                <a:path w="77" h="482">
                  <a:moveTo>
                    <a:pt x="58" y="0"/>
                  </a:moveTo>
                  <a:lnTo>
                    <a:pt x="67" y="3"/>
                  </a:lnTo>
                  <a:lnTo>
                    <a:pt x="74" y="9"/>
                  </a:lnTo>
                  <a:lnTo>
                    <a:pt x="77" y="19"/>
                  </a:lnTo>
                  <a:lnTo>
                    <a:pt x="74" y="30"/>
                  </a:lnTo>
                  <a:lnTo>
                    <a:pt x="54" y="68"/>
                  </a:lnTo>
                  <a:lnTo>
                    <a:pt x="44" y="110"/>
                  </a:lnTo>
                  <a:lnTo>
                    <a:pt x="39" y="154"/>
                  </a:lnTo>
                  <a:lnTo>
                    <a:pt x="39" y="197"/>
                  </a:lnTo>
                  <a:lnTo>
                    <a:pt x="40" y="239"/>
                  </a:lnTo>
                  <a:lnTo>
                    <a:pt x="53" y="349"/>
                  </a:lnTo>
                  <a:lnTo>
                    <a:pt x="75" y="458"/>
                  </a:lnTo>
                  <a:lnTo>
                    <a:pt x="75" y="468"/>
                  </a:lnTo>
                  <a:lnTo>
                    <a:pt x="70" y="477"/>
                  </a:lnTo>
                  <a:lnTo>
                    <a:pt x="61" y="480"/>
                  </a:lnTo>
                  <a:lnTo>
                    <a:pt x="51" y="482"/>
                  </a:lnTo>
                  <a:lnTo>
                    <a:pt x="44" y="477"/>
                  </a:lnTo>
                  <a:lnTo>
                    <a:pt x="39" y="468"/>
                  </a:lnTo>
                  <a:lnTo>
                    <a:pt x="21" y="390"/>
                  </a:lnTo>
                  <a:lnTo>
                    <a:pt x="9" y="309"/>
                  </a:lnTo>
                  <a:lnTo>
                    <a:pt x="2" y="229"/>
                  </a:lnTo>
                  <a:lnTo>
                    <a:pt x="0" y="183"/>
                  </a:lnTo>
                  <a:lnTo>
                    <a:pt x="2" y="138"/>
                  </a:lnTo>
                  <a:lnTo>
                    <a:pt x="9" y="94"/>
                  </a:lnTo>
                  <a:lnTo>
                    <a:pt x="21" y="51"/>
                  </a:lnTo>
                  <a:lnTo>
                    <a:pt x="40" y="9"/>
                  </a:lnTo>
                  <a:lnTo>
                    <a:pt x="47" y="2"/>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3" name="Freeform 431"/>
            <p:cNvSpPr>
              <a:spLocks/>
            </p:cNvSpPr>
            <p:nvPr/>
          </p:nvSpPr>
          <p:spPr bwMode="auto">
            <a:xfrm>
              <a:off x="395" y="556"/>
              <a:ext cx="1131" cy="906"/>
            </a:xfrm>
            <a:custGeom>
              <a:avLst/>
              <a:gdLst/>
              <a:ahLst/>
              <a:cxnLst>
                <a:cxn ang="0">
                  <a:pos x="598" y="18"/>
                </a:cxn>
                <a:cxn ang="0">
                  <a:pos x="668" y="63"/>
                </a:cxn>
                <a:cxn ang="0">
                  <a:pos x="727" y="77"/>
                </a:cxn>
                <a:cxn ang="0">
                  <a:pos x="822" y="51"/>
                </a:cxn>
                <a:cxn ang="0">
                  <a:pos x="921" y="49"/>
                </a:cxn>
                <a:cxn ang="0">
                  <a:pos x="1008" y="104"/>
                </a:cxn>
                <a:cxn ang="0">
                  <a:pos x="1049" y="189"/>
                </a:cxn>
                <a:cxn ang="0">
                  <a:pos x="1064" y="261"/>
                </a:cxn>
                <a:cxn ang="0">
                  <a:pos x="1120" y="326"/>
                </a:cxn>
                <a:cxn ang="0">
                  <a:pos x="1129" y="415"/>
                </a:cxn>
                <a:cxn ang="0">
                  <a:pos x="1082" y="504"/>
                </a:cxn>
                <a:cxn ang="0">
                  <a:pos x="996" y="560"/>
                </a:cxn>
                <a:cxn ang="0">
                  <a:pos x="862" y="598"/>
                </a:cxn>
                <a:cxn ang="0">
                  <a:pos x="860" y="735"/>
                </a:cxn>
                <a:cxn ang="0">
                  <a:pos x="858" y="899"/>
                </a:cxn>
                <a:cxn ang="0">
                  <a:pos x="834" y="904"/>
                </a:cxn>
                <a:cxn ang="0">
                  <a:pos x="823" y="813"/>
                </a:cxn>
                <a:cxn ang="0">
                  <a:pos x="804" y="591"/>
                </a:cxn>
                <a:cxn ang="0">
                  <a:pos x="813" y="570"/>
                </a:cxn>
                <a:cxn ang="0">
                  <a:pos x="876" y="556"/>
                </a:cxn>
                <a:cxn ang="0">
                  <a:pos x="972" y="530"/>
                </a:cxn>
                <a:cxn ang="0">
                  <a:pos x="1054" y="483"/>
                </a:cxn>
                <a:cxn ang="0">
                  <a:pos x="1089" y="409"/>
                </a:cxn>
                <a:cxn ang="0">
                  <a:pos x="1083" y="336"/>
                </a:cxn>
                <a:cxn ang="0">
                  <a:pos x="1033" y="289"/>
                </a:cxn>
                <a:cxn ang="0">
                  <a:pos x="986" y="273"/>
                </a:cxn>
                <a:cxn ang="0">
                  <a:pos x="1005" y="229"/>
                </a:cxn>
                <a:cxn ang="0">
                  <a:pos x="1001" y="158"/>
                </a:cxn>
                <a:cxn ang="0">
                  <a:pos x="946" y="102"/>
                </a:cxn>
                <a:cxn ang="0">
                  <a:pos x="872" y="81"/>
                </a:cxn>
                <a:cxn ang="0">
                  <a:pos x="785" y="104"/>
                </a:cxn>
                <a:cxn ang="0">
                  <a:pos x="696" y="114"/>
                </a:cxn>
                <a:cxn ang="0">
                  <a:pos x="600" y="62"/>
                </a:cxn>
                <a:cxn ang="0">
                  <a:pos x="514" y="39"/>
                </a:cxn>
                <a:cxn ang="0">
                  <a:pos x="420" y="83"/>
                </a:cxn>
                <a:cxn ang="0">
                  <a:pos x="361" y="167"/>
                </a:cxn>
                <a:cxn ang="0">
                  <a:pos x="349" y="179"/>
                </a:cxn>
                <a:cxn ang="0">
                  <a:pos x="300" y="168"/>
                </a:cxn>
                <a:cxn ang="0">
                  <a:pos x="188" y="161"/>
                </a:cxn>
                <a:cxn ang="0">
                  <a:pos x="92" y="208"/>
                </a:cxn>
                <a:cxn ang="0">
                  <a:pos x="45" y="296"/>
                </a:cxn>
                <a:cxn ang="0">
                  <a:pos x="41" y="389"/>
                </a:cxn>
                <a:cxn ang="0">
                  <a:pos x="73" y="471"/>
                </a:cxn>
                <a:cxn ang="0">
                  <a:pos x="141" y="516"/>
                </a:cxn>
                <a:cxn ang="0">
                  <a:pos x="214" y="511"/>
                </a:cxn>
                <a:cxn ang="0">
                  <a:pos x="228" y="534"/>
                </a:cxn>
                <a:cxn ang="0">
                  <a:pos x="176" y="556"/>
                </a:cxn>
                <a:cxn ang="0">
                  <a:pos x="83" y="532"/>
                </a:cxn>
                <a:cxn ang="0">
                  <a:pos x="22" y="458"/>
                </a:cxn>
                <a:cxn ang="0">
                  <a:pos x="0" y="357"/>
                </a:cxn>
                <a:cxn ang="0">
                  <a:pos x="22" y="245"/>
                </a:cxn>
                <a:cxn ang="0">
                  <a:pos x="97" y="154"/>
                </a:cxn>
                <a:cxn ang="0">
                  <a:pos x="219" y="119"/>
                </a:cxn>
                <a:cxn ang="0">
                  <a:pos x="331" y="137"/>
                </a:cxn>
                <a:cxn ang="0">
                  <a:pos x="385" y="62"/>
                </a:cxn>
                <a:cxn ang="0">
                  <a:pos x="483" y="4"/>
                </a:cxn>
              </a:cxnLst>
              <a:rect l="0" t="0" r="r" b="b"/>
              <a:pathLst>
                <a:path w="1131" h="906">
                  <a:moveTo>
                    <a:pt x="521" y="0"/>
                  </a:moveTo>
                  <a:lnTo>
                    <a:pt x="562" y="4"/>
                  </a:lnTo>
                  <a:lnTo>
                    <a:pt x="598" y="18"/>
                  </a:lnTo>
                  <a:lnTo>
                    <a:pt x="633" y="39"/>
                  </a:lnTo>
                  <a:lnTo>
                    <a:pt x="651" y="53"/>
                  </a:lnTo>
                  <a:lnTo>
                    <a:pt x="668" y="63"/>
                  </a:lnTo>
                  <a:lnTo>
                    <a:pt x="686" y="72"/>
                  </a:lnTo>
                  <a:lnTo>
                    <a:pt x="705" y="77"/>
                  </a:lnTo>
                  <a:lnTo>
                    <a:pt x="727" y="77"/>
                  </a:lnTo>
                  <a:lnTo>
                    <a:pt x="759" y="70"/>
                  </a:lnTo>
                  <a:lnTo>
                    <a:pt x="790" y="60"/>
                  </a:lnTo>
                  <a:lnTo>
                    <a:pt x="822" y="51"/>
                  </a:lnTo>
                  <a:lnTo>
                    <a:pt x="853" y="44"/>
                  </a:lnTo>
                  <a:lnTo>
                    <a:pt x="888" y="42"/>
                  </a:lnTo>
                  <a:lnTo>
                    <a:pt x="921" y="49"/>
                  </a:lnTo>
                  <a:lnTo>
                    <a:pt x="953" y="62"/>
                  </a:lnTo>
                  <a:lnTo>
                    <a:pt x="982" y="81"/>
                  </a:lnTo>
                  <a:lnTo>
                    <a:pt x="1008" y="104"/>
                  </a:lnTo>
                  <a:lnTo>
                    <a:pt x="1028" y="128"/>
                  </a:lnTo>
                  <a:lnTo>
                    <a:pt x="1042" y="158"/>
                  </a:lnTo>
                  <a:lnTo>
                    <a:pt x="1049" y="189"/>
                  </a:lnTo>
                  <a:lnTo>
                    <a:pt x="1047" y="219"/>
                  </a:lnTo>
                  <a:lnTo>
                    <a:pt x="1036" y="250"/>
                  </a:lnTo>
                  <a:lnTo>
                    <a:pt x="1064" y="261"/>
                  </a:lnTo>
                  <a:lnTo>
                    <a:pt x="1089" y="278"/>
                  </a:lnTo>
                  <a:lnTo>
                    <a:pt x="1106" y="299"/>
                  </a:lnTo>
                  <a:lnTo>
                    <a:pt x="1120" y="326"/>
                  </a:lnTo>
                  <a:lnTo>
                    <a:pt x="1129" y="354"/>
                  </a:lnTo>
                  <a:lnTo>
                    <a:pt x="1131" y="383"/>
                  </a:lnTo>
                  <a:lnTo>
                    <a:pt x="1129" y="415"/>
                  </a:lnTo>
                  <a:lnTo>
                    <a:pt x="1118" y="446"/>
                  </a:lnTo>
                  <a:lnTo>
                    <a:pt x="1103" y="478"/>
                  </a:lnTo>
                  <a:lnTo>
                    <a:pt x="1082" y="504"/>
                  </a:lnTo>
                  <a:lnTo>
                    <a:pt x="1056" y="527"/>
                  </a:lnTo>
                  <a:lnTo>
                    <a:pt x="1028" y="544"/>
                  </a:lnTo>
                  <a:lnTo>
                    <a:pt x="996" y="560"/>
                  </a:lnTo>
                  <a:lnTo>
                    <a:pt x="930" y="581"/>
                  </a:lnTo>
                  <a:lnTo>
                    <a:pt x="895" y="590"/>
                  </a:lnTo>
                  <a:lnTo>
                    <a:pt x="862" y="598"/>
                  </a:lnTo>
                  <a:lnTo>
                    <a:pt x="846" y="602"/>
                  </a:lnTo>
                  <a:lnTo>
                    <a:pt x="853" y="658"/>
                  </a:lnTo>
                  <a:lnTo>
                    <a:pt x="860" y="735"/>
                  </a:lnTo>
                  <a:lnTo>
                    <a:pt x="862" y="811"/>
                  </a:lnTo>
                  <a:lnTo>
                    <a:pt x="862" y="888"/>
                  </a:lnTo>
                  <a:lnTo>
                    <a:pt x="858" y="899"/>
                  </a:lnTo>
                  <a:lnTo>
                    <a:pt x="851" y="904"/>
                  </a:lnTo>
                  <a:lnTo>
                    <a:pt x="843" y="906"/>
                  </a:lnTo>
                  <a:lnTo>
                    <a:pt x="834" y="904"/>
                  </a:lnTo>
                  <a:lnTo>
                    <a:pt x="827" y="899"/>
                  </a:lnTo>
                  <a:lnTo>
                    <a:pt x="823" y="888"/>
                  </a:lnTo>
                  <a:lnTo>
                    <a:pt x="823" y="813"/>
                  </a:lnTo>
                  <a:lnTo>
                    <a:pt x="822" y="740"/>
                  </a:lnTo>
                  <a:lnTo>
                    <a:pt x="815" y="665"/>
                  </a:lnTo>
                  <a:lnTo>
                    <a:pt x="804" y="591"/>
                  </a:lnTo>
                  <a:lnTo>
                    <a:pt x="804" y="584"/>
                  </a:lnTo>
                  <a:lnTo>
                    <a:pt x="808" y="574"/>
                  </a:lnTo>
                  <a:lnTo>
                    <a:pt x="813" y="570"/>
                  </a:lnTo>
                  <a:lnTo>
                    <a:pt x="818" y="569"/>
                  </a:lnTo>
                  <a:lnTo>
                    <a:pt x="846" y="562"/>
                  </a:lnTo>
                  <a:lnTo>
                    <a:pt x="876" y="556"/>
                  </a:lnTo>
                  <a:lnTo>
                    <a:pt x="907" y="549"/>
                  </a:lnTo>
                  <a:lnTo>
                    <a:pt x="940" y="541"/>
                  </a:lnTo>
                  <a:lnTo>
                    <a:pt x="972" y="530"/>
                  </a:lnTo>
                  <a:lnTo>
                    <a:pt x="1003" y="518"/>
                  </a:lnTo>
                  <a:lnTo>
                    <a:pt x="1029" y="502"/>
                  </a:lnTo>
                  <a:lnTo>
                    <a:pt x="1054" y="483"/>
                  </a:lnTo>
                  <a:lnTo>
                    <a:pt x="1071" y="460"/>
                  </a:lnTo>
                  <a:lnTo>
                    <a:pt x="1082" y="436"/>
                  </a:lnTo>
                  <a:lnTo>
                    <a:pt x="1089" y="409"/>
                  </a:lnTo>
                  <a:lnTo>
                    <a:pt x="1092" y="383"/>
                  </a:lnTo>
                  <a:lnTo>
                    <a:pt x="1090" y="359"/>
                  </a:lnTo>
                  <a:lnTo>
                    <a:pt x="1083" y="336"/>
                  </a:lnTo>
                  <a:lnTo>
                    <a:pt x="1071" y="315"/>
                  </a:lnTo>
                  <a:lnTo>
                    <a:pt x="1056" y="299"/>
                  </a:lnTo>
                  <a:lnTo>
                    <a:pt x="1033" y="289"/>
                  </a:lnTo>
                  <a:lnTo>
                    <a:pt x="1003" y="284"/>
                  </a:lnTo>
                  <a:lnTo>
                    <a:pt x="993" y="280"/>
                  </a:lnTo>
                  <a:lnTo>
                    <a:pt x="986" y="273"/>
                  </a:lnTo>
                  <a:lnTo>
                    <a:pt x="984" y="263"/>
                  </a:lnTo>
                  <a:lnTo>
                    <a:pt x="989" y="252"/>
                  </a:lnTo>
                  <a:lnTo>
                    <a:pt x="1005" y="229"/>
                  </a:lnTo>
                  <a:lnTo>
                    <a:pt x="1010" y="205"/>
                  </a:lnTo>
                  <a:lnTo>
                    <a:pt x="1008" y="181"/>
                  </a:lnTo>
                  <a:lnTo>
                    <a:pt x="1001" y="158"/>
                  </a:lnTo>
                  <a:lnTo>
                    <a:pt x="986" y="137"/>
                  </a:lnTo>
                  <a:lnTo>
                    <a:pt x="968" y="118"/>
                  </a:lnTo>
                  <a:lnTo>
                    <a:pt x="946" y="102"/>
                  </a:lnTo>
                  <a:lnTo>
                    <a:pt x="921" y="90"/>
                  </a:lnTo>
                  <a:lnTo>
                    <a:pt x="897" y="83"/>
                  </a:lnTo>
                  <a:lnTo>
                    <a:pt x="872" y="81"/>
                  </a:lnTo>
                  <a:lnTo>
                    <a:pt x="843" y="86"/>
                  </a:lnTo>
                  <a:lnTo>
                    <a:pt x="813" y="93"/>
                  </a:lnTo>
                  <a:lnTo>
                    <a:pt x="785" y="104"/>
                  </a:lnTo>
                  <a:lnTo>
                    <a:pt x="755" y="112"/>
                  </a:lnTo>
                  <a:lnTo>
                    <a:pt x="726" y="116"/>
                  </a:lnTo>
                  <a:lnTo>
                    <a:pt x="696" y="114"/>
                  </a:lnTo>
                  <a:lnTo>
                    <a:pt x="670" y="105"/>
                  </a:lnTo>
                  <a:lnTo>
                    <a:pt x="645" y="93"/>
                  </a:lnTo>
                  <a:lnTo>
                    <a:pt x="600" y="62"/>
                  </a:lnTo>
                  <a:lnTo>
                    <a:pt x="576" y="48"/>
                  </a:lnTo>
                  <a:lnTo>
                    <a:pt x="549" y="41"/>
                  </a:lnTo>
                  <a:lnTo>
                    <a:pt x="514" y="39"/>
                  </a:lnTo>
                  <a:lnTo>
                    <a:pt x="480" y="46"/>
                  </a:lnTo>
                  <a:lnTo>
                    <a:pt x="448" y="62"/>
                  </a:lnTo>
                  <a:lnTo>
                    <a:pt x="420" y="83"/>
                  </a:lnTo>
                  <a:lnTo>
                    <a:pt x="396" y="107"/>
                  </a:lnTo>
                  <a:lnTo>
                    <a:pt x="377" y="135"/>
                  </a:lnTo>
                  <a:lnTo>
                    <a:pt x="361" y="167"/>
                  </a:lnTo>
                  <a:lnTo>
                    <a:pt x="357" y="172"/>
                  </a:lnTo>
                  <a:lnTo>
                    <a:pt x="354" y="175"/>
                  </a:lnTo>
                  <a:lnTo>
                    <a:pt x="349" y="179"/>
                  </a:lnTo>
                  <a:lnTo>
                    <a:pt x="342" y="181"/>
                  </a:lnTo>
                  <a:lnTo>
                    <a:pt x="336" y="179"/>
                  </a:lnTo>
                  <a:lnTo>
                    <a:pt x="300" y="168"/>
                  </a:lnTo>
                  <a:lnTo>
                    <a:pt x="263" y="161"/>
                  </a:lnTo>
                  <a:lnTo>
                    <a:pt x="225" y="158"/>
                  </a:lnTo>
                  <a:lnTo>
                    <a:pt x="188" y="161"/>
                  </a:lnTo>
                  <a:lnTo>
                    <a:pt x="151" y="170"/>
                  </a:lnTo>
                  <a:lnTo>
                    <a:pt x="116" y="188"/>
                  </a:lnTo>
                  <a:lnTo>
                    <a:pt x="92" y="208"/>
                  </a:lnTo>
                  <a:lnTo>
                    <a:pt x="73" y="235"/>
                  </a:lnTo>
                  <a:lnTo>
                    <a:pt x="57" y="264"/>
                  </a:lnTo>
                  <a:lnTo>
                    <a:pt x="45" y="296"/>
                  </a:lnTo>
                  <a:lnTo>
                    <a:pt x="40" y="327"/>
                  </a:lnTo>
                  <a:lnTo>
                    <a:pt x="38" y="357"/>
                  </a:lnTo>
                  <a:lnTo>
                    <a:pt x="41" y="389"/>
                  </a:lnTo>
                  <a:lnTo>
                    <a:pt x="48" y="418"/>
                  </a:lnTo>
                  <a:lnTo>
                    <a:pt x="59" y="446"/>
                  </a:lnTo>
                  <a:lnTo>
                    <a:pt x="73" y="471"/>
                  </a:lnTo>
                  <a:lnTo>
                    <a:pt x="92" y="492"/>
                  </a:lnTo>
                  <a:lnTo>
                    <a:pt x="115" y="506"/>
                  </a:lnTo>
                  <a:lnTo>
                    <a:pt x="141" y="516"/>
                  </a:lnTo>
                  <a:lnTo>
                    <a:pt x="171" y="518"/>
                  </a:lnTo>
                  <a:lnTo>
                    <a:pt x="204" y="511"/>
                  </a:lnTo>
                  <a:lnTo>
                    <a:pt x="214" y="511"/>
                  </a:lnTo>
                  <a:lnTo>
                    <a:pt x="223" y="516"/>
                  </a:lnTo>
                  <a:lnTo>
                    <a:pt x="226" y="523"/>
                  </a:lnTo>
                  <a:lnTo>
                    <a:pt x="228" y="534"/>
                  </a:lnTo>
                  <a:lnTo>
                    <a:pt x="223" y="542"/>
                  </a:lnTo>
                  <a:lnTo>
                    <a:pt x="214" y="548"/>
                  </a:lnTo>
                  <a:lnTo>
                    <a:pt x="176" y="556"/>
                  </a:lnTo>
                  <a:lnTo>
                    <a:pt x="141" y="555"/>
                  </a:lnTo>
                  <a:lnTo>
                    <a:pt x="111" y="548"/>
                  </a:lnTo>
                  <a:lnTo>
                    <a:pt x="83" y="532"/>
                  </a:lnTo>
                  <a:lnTo>
                    <a:pt x="59" y="513"/>
                  </a:lnTo>
                  <a:lnTo>
                    <a:pt x="38" y="486"/>
                  </a:lnTo>
                  <a:lnTo>
                    <a:pt x="22" y="458"/>
                  </a:lnTo>
                  <a:lnTo>
                    <a:pt x="10" y="425"/>
                  </a:lnTo>
                  <a:lnTo>
                    <a:pt x="3" y="392"/>
                  </a:lnTo>
                  <a:lnTo>
                    <a:pt x="0" y="357"/>
                  </a:lnTo>
                  <a:lnTo>
                    <a:pt x="1" y="322"/>
                  </a:lnTo>
                  <a:lnTo>
                    <a:pt x="10" y="282"/>
                  </a:lnTo>
                  <a:lnTo>
                    <a:pt x="22" y="245"/>
                  </a:lnTo>
                  <a:lnTo>
                    <a:pt x="41" y="210"/>
                  </a:lnTo>
                  <a:lnTo>
                    <a:pt x="66" y="179"/>
                  </a:lnTo>
                  <a:lnTo>
                    <a:pt x="97" y="154"/>
                  </a:lnTo>
                  <a:lnTo>
                    <a:pt x="136" y="135"/>
                  </a:lnTo>
                  <a:lnTo>
                    <a:pt x="178" y="123"/>
                  </a:lnTo>
                  <a:lnTo>
                    <a:pt x="219" y="119"/>
                  </a:lnTo>
                  <a:lnTo>
                    <a:pt x="263" y="123"/>
                  </a:lnTo>
                  <a:lnTo>
                    <a:pt x="305" y="130"/>
                  </a:lnTo>
                  <a:lnTo>
                    <a:pt x="331" y="137"/>
                  </a:lnTo>
                  <a:lnTo>
                    <a:pt x="338" y="123"/>
                  </a:lnTo>
                  <a:lnTo>
                    <a:pt x="359" y="91"/>
                  </a:lnTo>
                  <a:lnTo>
                    <a:pt x="385" y="62"/>
                  </a:lnTo>
                  <a:lnTo>
                    <a:pt x="415" y="35"/>
                  </a:lnTo>
                  <a:lnTo>
                    <a:pt x="448" y="16"/>
                  </a:lnTo>
                  <a:lnTo>
                    <a:pt x="483" y="4"/>
                  </a:lnTo>
                  <a:lnTo>
                    <a:pt x="5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4" name="Freeform 432"/>
            <p:cNvSpPr>
              <a:spLocks/>
            </p:cNvSpPr>
            <p:nvPr/>
          </p:nvSpPr>
          <p:spPr bwMode="auto">
            <a:xfrm>
              <a:off x="574" y="1418"/>
              <a:ext cx="683" cy="222"/>
            </a:xfrm>
            <a:custGeom>
              <a:avLst/>
              <a:gdLst/>
              <a:ahLst/>
              <a:cxnLst>
                <a:cxn ang="0">
                  <a:pos x="660" y="0"/>
                </a:cxn>
                <a:cxn ang="0">
                  <a:pos x="669" y="0"/>
                </a:cxn>
                <a:cxn ang="0">
                  <a:pos x="678" y="5"/>
                </a:cxn>
                <a:cxn ang="0">
                  <a:pos x="683" y="12"/>
                </a:cxn>
                <a:cxn ang="0">
                  <a:pos x="681" y="23"/>
                </a:cxn>
                <a:cxn ang="0">
                  <a:pos x="660" y="70"/>
                </a:cxn>
                <a:cxn ang="0">
                  <a:pos x="636" y="109"/>
                </a:cxn>
                <a:cxn ang="0">
                  <a:pos x="606" y="142"/>
                </a:cxn>
                <a:cxn ang="0">
                  <a:pos x="573" y="168"/>
                </a:cxn>
                <a:cxn ang="0">
                  <a:pos x="536" y="189"/>
                </a:cxn>
                <a:cxn ang="0">
                  <a:pos x="496" y="205"/>
                </a:cxn>
                <a:cxn ang="0">
                  <a:pos x="454" y="215"/>
                </a:cxn>
                <a:cxn ang="0">
                  <a:pos x="411" y="220"/>
                </a:cxn>
                <a:cxn ang="0">
                  <a:pos x="365" y="222"/>
                </a:cxn>
                <a:cxn ang="0">
                  <a:pos x="318" y="220"/>
                </a:cxn>
                <a:cxn ang="0">
                  <a:pos x="273" y="215"/>
                </a:cxn>
                <a:cxn ang="0">
                  <a:pos x="226" y="208"/>
                </a:cxn>
                <a:cxn ang="0">
                  <a:pos x="180" y="198"/>
                </a:cxn>
                <a:cxn ang="0">
                  <a:pos x="135" y="184"/>
                </a:cxn>
                <a:cxn ang="0">
                  <a:pos x="91" y="170"/>
                </a:cxn>
                <a:cxn ang="0">
                  <a:pos x="49" y="154"/>
                </a:cxn>
                <a:cxn ang="0">
                  <a:pos x="11" y="138"/>
                </a:cxn>
                <a:cxn ang="0">
                  <a:pos x="2" y="131"/>
                </a:cxn>
                <a:cxn ang="0">
                  <a:pos x="0" y="123"/>
                </a:cxn>
                <a:cxn ang="0">
                  <a:pos x="4" y="114"/>
                </a:cxn>
                <a:cxn ang="0">
                  <a:pos x="11" y="107"/>
                </a:cxn>
                <a:cxn ang="0">
                  <a:pos x="20" y="103"/>
                </a:cxn>
                <a:cxn ang="0">
                  <a:pos x="30" y="105"/>
                </a:cxn>
                <a:cxn ang="0">
                  <a:pos x="67" y="121"/>
                </a:cxn>
                <a:cxn ang="0">
                  <a:pos x="107" y="135"/>
                </a:cxn>
                <a:cxn ang="0">
                  <a:pos x="149" y="149"/>
                </a:cxn>
                <a:cxn ang="0">
                  <a:pos x="192" y="161"/>
                </a:cxn>
                <a:cxn ang="0">
                  <a:pos x="238" y="171"/>
                </a:cxn>
                <a:cxn ang="0">
                  <a:pos x="283" y="180"/>
                </a:cxn>
                <a:cxn ang="0">
                  <a:pos x="328" y="185"/>
                </a:cxn>
                <a:cxn ang="0">
                  <a:pos x="374" y="185"/>
                </a:cxn>
                <a:cxn ang="0">
                  <a:pos x="418" y="184"/>
                </a:cxn>
                <a:cxn ang="0">
                  <a:pos x="459" y="177"/>
                </a:cxn>
                <a:cxn ang="0">
                  <a:pos x="500" y="164"/>
                </a:cxn>
                <a:cxn ang="0">
                  <a:pos x="536" y="147"/>
                </a:cxn>
                <a:cxn ang="0">
                  <a:pos x="569" y="123"/>
                </a:cxn>
                <a:cxn ang="0">
                  <a:pos x="599" y="93"/>
                </a:cxn>
                <a:cxn ang="0">
                  <a:pos x="625" y="56"/>
                </a:cxn>
                <a:cxn ang="0">
                  <a:pos x="644" y="12"/>
                </a:cxn>
                <a:cxn ang="0">
                  <a:pos x="651" y="4"/>
                </a:cxn>
                <a:cxn ang="0">
                  <a:pos x="660" y="0"/>
                </a:cxn>
              </a:cxnLst>
              <a:rect l="0" t="0" r="r" b="b"/>
              <a:pathLst>
                <a:path w="683" h="222">
                  <a:moveTo>
                    <a:pt x="660" y="0"/>
                  </a:moveTo>
                  <a:lnTo>
                    <a:pt x="669" y="0"/>
                  </a:lnTo>
                  <a:lnTo>
                    <a:pt x="678" y="5"/>
                  </a:lnTo>
                  <a:lnTo>
                    <a:pt x="683" y="12"/>
                  </a:lnTo>
                  <a:lnTo>
                    <a:pt x="681" y="23"/>
                  </a:lnTo>
                  <a:lnTo>
                    <a:pt x="660" y="70"/>
                  </a:lnTo>
                  <a:lnTo>
                    <a:pt x="636" y="109"/>
                  </a:lnTo>
                  <a:lnTo>
                    <a:pt x="606" y="142"/>
                  </a:lnTo>
                  <a:lnTo>
                    <a:pt x="573" y="168"/>
                  </a:lnTo>
                  <a:lnTo>
                    <a:pt x="536" y="189"/>
                  </a:lnTo>
                  <a:lnTo>
                    <a:pt x="496" y="205"/>
                  </a:lnTo>
                  <a:lnTo>
                    <a:pt x="454" y="215"/>
                  </a:lnTo>
                  <a:lnTo>
                    <a:pt x="411" y="220"/>
                  </a:lnTo>
                  <a:lnTo>
                    <a:pt x="365" y="222"/>
                  </a:lnTo>
                  <a:lnTo>
                    <a:pt x="318" y="220"/>
                  </a:lnTo>
                  <a:lnTo>
                    <a:pt x="273" y="215"/>
                  </a:lnTo>
                  <a:lnTo>
                    <a:pt x="226" y="208"/>
                  </a:lnTo>
                  <a:lnTo>
                    <a:pt x="180" y="198"/>
                  </a:lnTo>
                  <a:lnTo>
                    <a:pt x="135" y="184"/>
                  </a:lnTo>
                  <a:lnTo>
                    <a:pt x="91" y="170"/>
                  </a:lnTo>
                  <a:lnTo>
                    <a:pt x="49" y="154"/>
                  </a:lnTo>
                  <a:lnTo>
                    <a:pt x="11" y="138"/>
                  </a:lnTo>
                  <a:lnTo>
                    <a:pt x="2" y="131"/>
                  </a:lnTo>
                  <a:lnTo>
                    <a:pt x="0" y="123"/>
                  </a:lnTo>
                  <a:lnTo>
                    <a:pt x="4" y="114"/>
                  </a:lnTo>
                  <a:lnTo>
                    <a:pt x="11" y="107"/>
                  </a:lnTo>
                  <a:lnTo>
                    <a:pt x="20" y="103"/>
                  </a:lnTo>
                  <a:lnTo>
                    <a:pt x="30" y="105"/>
                  </a:lnTo>
                  <a:lnTo>
                    <a:pt x="67" y="121"/>
                  </a:lnTo>
                  <a:lnTo>
                    <a:pt x="107" y="135"/>
                  </a:lnTo>
                  <a:lnTo>
                    <a:pt x="149" y="149"/>
                  </a:lnTo>
                  <a:lnTo>
                    <a:pt x="192" y="161"/>
                  </a:lnTo>
                  <a:lnTo>
                    <a:pt x="238" y="171"/>
                  </a:lnTo>
                  <a:lnTo>
                    <a:pt x="283" y="180"/>
                  </a:lnTo>
                  <a:lnTo>
                    <a:pt x="328" y="185"/>
                  </a:lnTo>
                  <a:lnTo>
                    <a:pt x="374" y="185"/>
                  </a:lnTo>
                  <a:lnTo>
                    <a:pt x="418" y="184"/>
                  </a:lnTo>
                  <a:lnTo>
                    <a:pt x="459" y="177"/>
                  </a:lnTo>
                  <a:lnTo>
                    <a:pt x="500" y="164"/>
                  </a:lnTo>
                  <a:lnTo>
                    <a:pt x="536" y="147"/>
                  </a:lnTo>
                  <a:lnTo>
                    <a:pt x="569" y="123"/>
                  </a:lnTo>
                  <a:lnTo>
                    <a:pt x="599" y="93"/>
                  </a:lnTo>
                  <a:lnTo>
                    <a:pt x="625" y="56"/>
                  </a:lnTo>
                  <a:lnTo>
                    <a:pt x="644" y="12"/>
                  </a:lnTo>
                  <a:lnTo>
                    <a:pt x="651" y="4"/>
                  </a:lnTo>
                  <a:lnTo>
                    <a:pt x="6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5" name="Freeform 433"/>
            <p:cNvSpPr>
              <a:spLocks/>
            </p:cNvSpPr>
            <p:nvPr/>
          </p:nvSpPr>
          <p:spPr bwMode="auto">
            <a:xfrm>
              <a:off x="180" y="1485"/>
              <a:ext cx="452" cy="886"/>
            </a:xfrm>
            <a:custGeom>
              <a:avLst/>
              <a:gdLst/>
              <a:ahLst/>
              <a:cxnLst>
                <a:cxn ang="0">
                  <a:pos x="358" y="0"/>
                </a:cxn>
                <a:cxn ang="0">
                  <a:pos x="398" y="0"/>
                </a:cxn>
                <a:cxn ang="0">
                  <a:pos x="440" y="8"/>
                </a:cxn>
                <a:cxn ang="0">
                  <a:pos x="448" y="14"/>
                </a:cxn>
                <a:cxn ang="0">
                  <a:pos x="452" y="22"/>
                </a:cxn>
                <a:cxn ang="0">
                  <a:pos x="452" y="31"/>
                </a:cxn>
                <a:cxn ang="0">
                  <a:pos x="447" y="40"/>
                </a:cxn>
                <a:cxn ang="0">
                  <a:pos x="440" y="45"/>
                </a:cxn>
                <a:cxn ang="0">
                  <a:pos x="429" y="45"/>
                </a:cxn>
                <a:cxn ang="0">
                  <a:pos x="391" y="36"/>
                </a:cxn>
                <a:cxn ang="0">
                  <a:pos x="354" y="38"/>
                </a:cxn>
                <a:cxn ang="0">
                  <a:pos x="321" y="49"/>
                </a:cxn>
                <a:cxn ang="0">
                  <a:pos x="290" y="64"/>
                </a:cxn>
                <a:cxn ang="0">
                  <a:pos x="260" y="89"/>
                </a:cxn>
                <a:cxn ang="0">
                  <a:pos x="234" y="117"/>
                </a:cxn>
                <a:cxn ang="0">
                  <a:pos x="209" y="148"/>
                </a:cxn>
                <a:cxn ang="0">
                  <a:pos x="188" y="183"/>
                </a:cxn>
                <a:cxn ang="0">
                  <a:pos x="169" y="220"/>
                </a:cxn>
                <a:cxn ang="0">
                  <a:pos x="152" y="257"/>
                </a:cxn>
                <a:cxn ang="0">
                  <a:pos x="136" y="291"/>
                </a:cxn>
                <a:cxn ang="0">
                  <a:pos x="124" y="326"/>
                </a:cxn>
                <a:cxn ang="0">
                  <a:pos x="113" y="358"/>
                </a:cxn>
                <a:cxn ang="0">
                  <a:pos x="85" y="454"/>
                </a:cxn>
                <a:cxn ang="0">
                  <a:pos x="63" y="550"/>
                </a:cxn>
                <a:cxn ang="0">
                  <a:pos x="47" y="650"/>
                </a:cxn>
                <a:cxn ang="0">
                  <a:pos x="40" y="702"/>
                </a:cxn>
                <a:cxn ang="0">
                  <a:pos x="37" y="756"/>
                </a:cxn>
                <a:cxn ang="0">
                  <a:pos x="38" y="811"/>
                </a:cxn>
                <a:cxn ang="0">
                  <a:pos x="47" y="863"/>
                </a:cxn>
                <a:cxn ang="0">
                  <a:pos x="47" y="873"/>
                </a:cxn>
                <a:cxn ang="0">
                  <a:pos x="42" y="882"/>
                </a:cxn>
                <a:cxn ang="0">
                  <a:pos x="33" y="886"/>
                </a:cxn>
                <a:cxn ang="0">
                  <a:pos x="23" y="886"/>
                </a:cxn>
                <a:cxn ang="0">
                  <a:pos x="16" y="882"/>
                </a:cxn>
                <a:cxn ang="0">
                  <a:pos x="10" y="873"/>
                </a:cxn>
                <a:cxn ang="0">
                  <a:pos x="2" y="814"/>
                </a:cxn>
                <a:cxn ang="0">
                  <a:pos x="0" y="755"/>
                </a:cxn>
                <a:cxn ang="0">
                  <a:pos x="3" y="693"/>
                </a:cxn>
                <a:cxn ang="0">
                  <a:pos x="10" y="634"/>
                </a:cxn>
                <a:cxn ang="0">
                  <a:pos x="23" y="554"/>
                </a:cxn>
                <a:cxn ang="0">
                  <a:pos x="40" y="473"/>
                </a:cxn>
                <a:cxn ang="0">
                  <a:pos x="61" y="395"/>
                </a:cxn>
                <a:cxn ang="0">
                  <a:pos x="87" y="318"/>
                </a:cxn>
                <a:cxn ang="0">
                  <a:pos x="101" y="284"/>
                </a:cxn>
                <a:cxn ang="0">
                  <a:pos x="115" y="248"/>
                </a:cxn>
                <a:cxn ang="0">
                  <a:pos x="133" y="209"/>
                </a:cxn>
                <a:cxn ang="0">
                  <a:pos x="152" y="173"/>
                </a:cxn>
                <a:cxn ang="0">
                  <a:pos x="174" y="136"/>
                </a:cxn>
                <a:cxn ang="0">
                  <a:pos x="199" y="103"/>
                </a:cxn>
                <a:cxn ang="0">
                  <a:pos x="225" y="71"/>
                </a:cxn>
                <a:cxn ang="0">
                  <a:pos x="255" y="45"/>
                </a:cxn>
                <a:cxn ang="0">
                  <a:pos x="286" y="22"/>
                </a:cxn>
                <a:cxn ang="0">
                  <a:pos x="321" y="7"/>
                </a:cxn>
                <a:cxn ang="0">
                  <a:pos x="358" y="0"/>
                </a:cxn>
              </a:cxnLst>
              <a:rect l="0" t="0" r="r" b="b"/>
              <a:pathLst>
                <a:path w="452" h="886">
                  <a:moveTo>
                    <a:pt x="358" y="0"/>
                  </a:moveTo>
                  <a:lnTo>
                    <a:pt x="398" y="0"/>
                  </a:lnTo>
                  <a:lnTo>
                    <a:pt x="440" y="8"/>
                  </a:lnTo>
                  <a:lnTo>
                    <a:pt x="448" y="14"/>
                  </a:lnTo>
                  <a:lnTo>
                    <a:pt x="452" y="22"/>
                  </a:lnTo>
                  <a:lnTo>
                    <a:pt x="452" y="31"/>
                  </a:lnTo>
                  <a:lnTo>
                    <a:pt x="447" y="40"/>
                  </a:lnTo>
                  <a:lnTo>
                    <a:pt x="440" y="45"/>
                  </a:lnTo>
                  <a:lnTo>
                    <a:pt x="429" y="45"/>
                  </a:lnTo>
                  <a:lnTo>
                    <a:pt x="391" y="36"/>
                  </a:lnTo>
                  <a:lnTo>
                    <a:pt x="354" y="38"/>
                  </a:lnTo>
                  <a:lnTo>
                    <a:pt x="321" y="49"/>
                  </a:lnTo>
                  <a:lnTo>
                    <a:pt x="290" y="64"/>
                  </a:lnTo>
                  <a:lnTo>
                    <a:pt x="260" y="89"/>
                  </a:lnTo>
                  <a:lnTo>
                    <a:pt x="234" y="117"/>
                  </a:lnTo>
                  <a:lnTo>
                    <a:pt x="209" y="148"/>
                  </a:lnTo>
                  <a:lnTo>
                    <a:pt x="188" y="183"/>
                  </a:lnTo>
                  <a:lnTo>
                    <a:pt x="169" y="220"/>
                  </a:lnTo>
                  <a:lnTo>
                    <a:pt x="152" y="257"/>
                  </a:lnTo>
                  <a:lnTo>
                    <a:pt x="136" y="291"/>
                  </a:lnTo>
                  <a:lnTo>
                    <a:pt x="124" y="326"/>
                  </a:lnTo>
                  <a:lnTo>
                    <a:pt x="113" y="358"/>
                  </a:lnTo>
                  <a:lnTo>
                    <a:pt x="85" y="454"/>
                  </a:lnTo>
                  <a:lnTo>
                    <a:pt x="63" y="550"/>
                  </a:lnTo>
                  <a:lnTo>
                    <a:pt x="47" y="650"/>
                  </a:lnTo>
                  <a:lnTo>
                    <a:pt x="40" y="702"/>
                  </a:lnTo>
                  <a:lnTo>
                    <a:pt x="37" y="756"/>
                  </a:lnTo>
                  <a:lnTo>
                    <a:pt x="38" y="811"/>
                  </a:lnTo>
                  <a:lnTo>
                    <a:pt x="47" y="863"/>
                  </a:lnTo>
                  <a:lnTo>
                    <a:pt x="47" y="873"/>
                  </a:lnTo>
                  <a:lnTo>
                    <a:pt x="42" y="882"/>
                  </a:lnTo>
                  <a:lnTo>
                    <a:pt x="33" y="886"/>
                  </a:lnTo>
                  <a:lnTo>
                    <a:pt x="23" y="886"/>
                  </a:lnTo>
                  <a:lnTo>
                    <a:pt x="16" y="882"/>
                  </a:lnTo>
                  <a:lnTo>
                    <a:pt x="10" y="873"/>
                  </a:lnTo>
                  <a:lnTo>
                    <a:pt x="2" y="814"/>
                  </a:lnTo>
                  <a:lnTo>
                    <a:pt x="0" y="755"/>
                  </a:lnTo>
                  <a:lnTo>
                    <a:pt x="3" y="693"/>
                  </a:lnTo>
                  <a:lnTo>
                    <a:pt x="10" y="634"/>
                  </a:lnTo>
                  <a:lnTo>
                    <a:pt x="23" y="554"/>
                  </a:lnTo>
                  <a:lnTo>
                    <a:pt x="40" y="473"/>
                  </a:lnTo>
                  <a:lnTo>
                    <a:pt x="61" y="395"/>
                  </a:lnTo>
                  <a:lnTo>
                    <a:pt x="87" y="318"/>
                  </a:lnTo>
                  <a:lnTo>
                    <a:pt x="101" y="284"/>
                  </a:lnTo>
                  <a:lnTo>
                    <a:pt x="115" y="248"/>
                  </a:lnTo>
                  <a:lnTo>
                    <a:pt x="133" y="209"/>
                  </a:lnTo>
                  <a:lnTo>
                    <a:pt x="152" y="173"/>
                  </a:lnTo>
                  <a:lnTo>
                    <a:pt x="174" y="136"/>
                  </a:lnTo>
                  <a:lnTo>
                    <a:pt x="199" y="103"/>
                  </a:lnTo>
                  <a:lnTo>
                    <a:pt x="225" y="71"/>
                  </a:lnTo>
                  <a:lnTo>
                    <a:pt x="255" y="45"/>
                  </a:lnTo>
                  <a:lnTo>
                    <a:pt x="286" y="22"/>
                  </a:lnTo>
                  <a:lnTo>
                    <a:pt x="321" y="7"/>
                  </a:lnTo>
                  <a:lnTo>
                    <a:pt x="3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6" name="Freeform 434"/>
            <p:cNvSpPr>
              <a:spLocks/>
            </p:cNvSpPr>
            <p:nvPr/>
          </p:nvSpPr>
          <p:spPr bwMode="auto">
            <a:xfrm>
              <a:off x="0" y="2269"/>
              <a:ext cx="227" cy="320"/>
            </a:xfrm>
            <a:custGeom>
              <a:avLst/>
              <a:gdLst/>
              <a:ahLst/>
              <a:cxnLst>
                <a:cxn ang="0">
                  <a:pos x="201" y="0"/>
                </a:cxn>
                <a:cxn ang="0">
                  <a:pos x="210" y="2"/>
                </a:cxn>
                <a:cxn ang="0">
                  <a:pos x="217" y="7"/>
                </a:cxn>
                <a:cxn ang="0">
                  <a:pos x="218" y="18"/>
                </a:cxn>
                <a:cxn ang="0">
                  <a:pos x="217" y="35"/>
                </a:cxn>
                <a:cxn ang="0">
                  <a:pos x="211" y="54"/>
                </a:cxn>
                <a:cxn ang="0">
                  <a:pos x="204" y="72"/>
                </a:cxn>
                <a:cxn ang="0">
                  <a:pos x="196" y="86"/>
                </a:cxn>
                <a:cxn ang="0">
                  <a:pos x="182" y="98"/>
                </a:cxn>
                <a:cxn ang="0">
                  <a:pos x="162" y="103"/>
                </a:cxn>
                <a:cxn ang="0">
                  <a:pos x="141" y="105"/>
                </a:cxn>
                <a:cxn ang="0">
                  <a:pos x="101" y="105"/>
                </a:cxn>
                <a:cxn ang="0">
                  <a:pos x="84" y="110"/>
                </a:cxn>
                <a:cxn ang="0">
                  <a:pos x="66" y="121"/>
                </a:cxn>
                <a:cxn ang="0">
                  <a:pos x="52" y="138"/>
                </a:cxn>
                <a:cxn ang="0">
                  <a:pos x="44" y="161"/>
                </a:cxn>
                <a:cxn ang="0">
                  <a:pos x="42" y="179"/>
                </a:cxn>
                <a:cxn ang="0">
                  <a:pos x="47" y="196"/>
                </a:cxn>
                <a:cxn ang="0">
                  <a:pos x="59" y="210"/>
                </a:cxn>
                <a:cxn ang="0">
                  <a:pos x="75" y="222"/>
                </a:cxn>
                <a:cxn ang="0">
                  <a:pos x="96" y="233"/>
                </a:cxn>
                <a:cxn ang="0">
                  <a:pos x="157" y="257"/>
                </a:cxn>
                <a:cxn ang="0">
                  <a:pos x="218" y="285"/>
                </a:cxn>
                <a:cxn ang="0">
                  <a:pos x="225" y="292"/>
                </a:cxn>
                <a:cxn ang="0">
                  <a:pos x="227" y="301"/>
                </a:cxn>
                <a:cxn ang="0">
                  <a:pos x="223" y="310"/>
                </a:cxn>
                <a:cxn ang="0">
                  <a:pos x="218" y="317"/>
                </a:cxn>
                <a:cxn ang="0">
                  <a:pos x="210" y="320"/>
                </a:cxn>
                <a:cxn ang="0">
                  <a:pos x="199" y="318"/>
                </a:cxn>
                <a:cxn ang="0">
                  <a:pos x="180" y="310"/>
                </a:cxn>
                <a:cxn ang="0">
                  <a:pos x="155" y="301"/>
                </a:cxn>
                <a:cxn ang="0">
                  <a:pos x="129" y="290"/>
                </a:cxn>
                <a:cxn ang="0">
                  <a:pos x="101" y="280"/>
                </a:cxn>
                <a:cxn ang="0">
                  <a:pos x="75" y="268"/>
                </a:cxn>
                <a:cxn ang="0">
                  <a:pos x="49" y="254"/>
                </a:cxn>
                <a:cxn ang="0">
                  <a:pos x="28" y="236"/>
                </a:cxn>
                <a:cxn ang="0">
                  <a:pos x="11" y="219"/>
                </a:cxn>
                <a:cxn ang="0">
                  <a:pos x="2" y="196"/>
                </a:cxn>
                <a:cxn ang="0">
                  <a:pos x="0" y="172"/>
                </a:cxn>
                <a:cxn ang="0">
                  <a:pos x="5" y="145"/>
                </a:cxn>
                <a:cxn ang="0">
                  <a:pos x="18" y="121"/>
                </a:cxn>
                <a:cxn ang="0">
                  <a:pos x="33" y="98"/>
                </a:cxn>
                <a:cxn ang="0">
                  <a:pos x="54" y="81"/>
                </a:cxn>
                <a:cxn ang="0">
                  <a:pos x="79" y="70"/>
                </a:cxn>
                <a:cxn ang="0">
                  <a:pos x="110" y="67"/>
                </a:cxn>
                <a:cxn ang="0">
                  <a:pos x="141" y="67"/>
                </a:cxn>
                <a:cxn ang="0">
                  <a:pos x="157" y="65"/>
                </a:cxn>
                <a:cxn ang="0">
                  <a:pos x="168" y="58"/>
                </a:cxn>
                <a:cxn ang="0">
                  <a:pos x="173" y="47"/>
                </a:cxn>
                <a:cxn ang="0">
                  <a:pos x="178" y="34"/>
                </a:cxn>
                <a:cxn ang="0">
                  <a:pos x="180" y="18"/>
                </a:cxn>
                <a:cxn ang="0">
                  <a:pos x="183" y="7"/>
                </a:cxn>
                <a:cxn ang="0">
                  <a:pos x="190" y="2"/>
                </a:cxn>
                <a:cxn ang="0">
                  <a:pos x="201" y="0"/>
                </a:cxn>
              </a:cxnLst>
              <a:rect l="0" t="0" r="r" b="b"/>
              <a:pathLst>
                <a:path w="227" h="320">
                  <a:moveTo>
                    <a:pt x="201" y="0"/>
                  </a:moveTo>
                  <a:lnTo>
                    <a:pt x="210" y="2"/>
                  </a:lnTo>
                  <a:lnTo>
                    <a:pt x="217" y="7"/>
                  </a:lnTo>
                  <a:lnTo>
                    <a:pt x="218" y="18"/>
                  </a:lnTo>
                  <a:lnTo>
                    <a:pt x="217" y="35"/>
                  </a:lnTo>
                  <a:lnTo>
                    <a:pt x="211" y="54"/>
                  </a:lnTo>
                  <a:lnTo>
                    <a:pt x="204" y="72"/>
                  </a:lnTo>
                  <a:lnTo>
                    <a:pt x="196" y="86"/>
                  </a:lnTo>
                  <a:lnTo>
                    <a:pt x="182" y="98"/>
                  </a:lnTo>
                  <a:lnTo>
                    <a:pt x="162" y="103"/>
                  </a:lnTo>
                  <a:lnTo>
                    <a:pt x="141" y="105"/>
                  </a:lnTo>
                  <a:lnTo>
                    <a:pt x="101" y="105"/>
                  </a:lnTo>
                  <a:lnTo>
                    <a:pt x="84" y="110"/>
                  </a:lnTo>
                  <a:lnTo>
                    <a:pt x="66" y="121"/>
                  </a:lnTo>
                  <a:lnTo>
                    <a:pt x="52" y="138"/>
                  </a:lnTo>
                  <a:lnTo>
                    <a:pt x="44" y="161"/>
                  </a:lnTo>
                  <a:lnTo>
                    <a:pt x="42" y="179"/>
                  </a:lnTo>
                  <a:lnTo>
                    <a:pt x="47" y="196"/>
                  </a:lnTo>
                  <a:lnTo>
                    <a:pt x="59" y="210"/>
                  </a:lnTo>
                  <a:lnTo>
                    <a:pt x="75" y="222"/>
                  </a:lnTo>
                  <a:lnTo>
                    <a:pt x="96" y="233"/>
                  </a:lnTo>
                  <a:lnTo>
                    <a:pt x="157" y="257"/>
                  </a:lnTo>
                  <a:lnTo>
                    <a:pt x="218" y="285"/>
                  </a:lnTo>
                  <a:lnTo>
                    <a:pt x="225" y="292"/>
                  </a:lnTo>
                  <a:lnTo>
                    <a:pt x="227" y="301"/>
                  </a:lnTo>
                  <a:lnTo>
                    <a:pt x="223" y="310"/>
                  </a:lnTo>
                  <a:lnTo>
                    <a:pt x="218" y="317"/>
                  </a:lnTo>
                  <a:lnTo>
                    <a:pt x="210" y="320"/>
                  </a:lnTo>
                  <a:lnTo>
                    <a:pt x="199" y="318"/>
                  </a:lnTo>
                  <a:lnTo>
                    <a:pt x="180" y="310"/>
                  </a:lnTo>
                  <a:lnTo>
                    <a:pt x="155" y="301"/>
                  </a:lnTo>
                  <a:lnTo>
                    <a:pt x="129" y="290"/>
                  </a:lnTo>
                  <a:lnTo>
                    <a:pt x="101" y="280"/>
                  </a:lnTo>
                  <a:lnTo>
                    <a:pt x="75" y="268"/>
                  </a:lnTo>
                  <a:lnTo>
                    <a:pt x="49" y="254"/>
                  </a:lnTo>
                  <a:lnTo>
                    <a:pt x="28" y="236"/>
                  </a:lnTo>
                  <a:lnTo>
                    <a:pt x="11" y="219"/>
                  </a:lnTo>
                  <a:lnTo>
                    <a:pt x="2" y="196"/>
                  </a:lnTo>
                  <a:lnTo>
                    <a:pt x="0" y="172"/>
                  </a:lnTo>
                  <a:lnTo>
                    <a:pt x="5" y="145"/>
                  </a:lnTo>
                  <a:lnTo>
                    <a:pt x="18" y="121"/>
                  </a:lnTo>
                  <a:lnTo>
                    <a:pt x="33" y="98"/>
                  </a:lnTo>
                  <a:lnTo>
                    <a:pt x="54" y="81"/>
                  </a:lnTo>
                  <a:lnTo>
                    <a:pt x="79" y="70"/>
                  </a:lnTo>
                  <a:lnTo>
                    <a:pt x="110" y="67"/>
                  </a:lnTo>
                  <a:lnTo>
                    <a:pt x="141" y="67"/>
                  </a:lnTo>
                  <a:lnTo>
                    <a:pt x="157" y="65"/>
                  </a:lnTo>
                  <a:lnTo>
                    <a:pt x="168" y="58"/>
                  </a:lnTo>
                  <a:lnTo>
                    <a:pt x="173" y="47"/>
                  </a:lnTo>
                  <a:lnTo>
                    <a:pt x="178" y="34"/>
                  </a:lnTo>
                  <a:lnTo>
                    <a:pt x="180" y="18"/>
                  </a:lnTo>
                  <a:lnTo>
                    <a:pt x="183" y="7"/>
                  </a:lnTo>
                  <a:lnTo>
                    <a:pt x="190" y="2"/>
                  </a:lnTo>
                  <a:lnTo>
                    <a:pt x="20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7" name="Freeform 435"/>
            <p:cNvSpPr>
              <a:spLocks/>
            </p:cNvSpPr>
            <p:nvPr/>
          </p:nvSpPr>
          <p:spPr bwMode="auto">
            <a:xfrm>
              <a:off x="134" y="2551"/>
              <a:ext cx="594" cy="1353"/>
            </a:xfrm>
            <a:custGeom>
              <a:avLst/>
              <a:gdLst/>
              <a:ahLst/>
              <a:cxnLst>
                <a:cxn ang="0">
                  <a:pos x="69" y="0"/>
                </a:cxn>
                <a:cxn ang="0">
                  <a:pos x="77" y="1"/>
                </a:cxn>
                <a:cxn ang="0">
                  <a:pos x="86" y="5"/>
                </a:cxn>
                <a:cxn ang="0">
                  <a:pos x="91" y="14"/>
                </a:cxn>
                <a:cxn ang="0">
                  <a:pos x="93" y="24"/>
                </a:cxn>
                <a:cxn ang="0">
                  <a:pos x="77" y="131"/>
                </a:cxn>
                <a:cxn ang="0">
                  <a:pos x="63" y="239"/>
                </a:cxn>
                <a:cxn ang="0">
                  <a:pos x="51" y="348"/>
                </a:cxn>
                <a:cxn ang="0">
                  <a:pos x="42" y="458"/>
                </a:cxn>
                <a:cxn ang="0">
                  <a:pos x="37" y="566"/>
                </a:cxn>
                <a:cxn ang="0">
                  <a:pos x="39" y="676"/>
                </a:cxn>
                <a:cxn ang="0">
                  <a:pos x="46" y="784"/>
                </a:cxn>
                <a:cxn ang="0">
                  <a:pos x="60" y="891"/>
                </a:cxn>
                <a:cxn ang="0">
                  <a:pos x="83" y="998"/>
                </a:cxn>
                <a:cxn ang="0">
                  <a:pos x="95" y="1038"/>
                </a:cxn>
                <a:cxn ang="0">
                  <a:pos x="109" y="1076"/>
                </a:cxn>
                <a:cxn ang="0">
                  <a:pos x="126" y="1113"/>
                </a:cxn>
                <a:cxn ang="0">
                  <a:pos x="145" y="1146"/>
                </a:cxn>
                <a:cxn ang="0">
                  <a:pos x="170" y="1178"/>
                </a:cxn>
                <a:cxn ang="0">
                  <a:pos x="199" y="1206"/>
                </a:cxn>
                <a:cxn ang="0">
                  <a:pos x="233" y="1228"/>
                </a:cxn>
                <a:cxn ang="0">
                  <a:pos x="271" y="1248"/>
                </a:cxn>
                <a:cxn ang="0">
                  <a:pos x="330" y="1267"/>
                </a:cxn>
                <a:cxn ang="0">
                  <a:pos x="393" y="1281"/>
                </a:cxn>
                <a:cxn ang="0">
                  <a:pos x="454" y="1293"/>
                </a:cxn>
                <a:cxn ang="0">
                  <a:pos x="517" y="1304"/>
                </a:cxn>
                <a:cxn ang="0">
                  <a:pos x="580" y="1316"/>
                </a:cxn>
                <a:cxn ang="0">
                  <a:pos x="589" y="1321"/>
                </a:cxn>
                <a:cxn ang="0">
                  <a:pos x="594" y="1328"/>
                </a:cxn>
                <a:cxn ang="0">
                  <a:pos x="592" y="1339"/>
                </a:cxn>
                <a:cxn ang="0">
                  <a:pos x="589" y="1347"/>
                </a:cxn>
                <a:cxn ang="0">
                  <a:pos x="580" y="1353"/>
                </a:cxn>
                <a:cxn ang="0">
                  <a:pos x="570" y="1353"/>
                </a:cxn>
                <a:cxn ang="0">
                  <a:pos x="371" y="1316"/>
                </a:cxn>
                <a:cxn ang="0">
                  <a:pos x="306" y="1300"/>
                </a:cxn>
                <a:cxn ang="0">
                  <a:pos x="243" y="1277"/>
                </a:cxn>
                <a:cxn ang="0">
                  <a:pos x="201" y="1255"/>
                </a:cxn>
                <a:cxn ang="0">
                  <a:pos x="165" y="1227"/>
                </a:cxn>
                <a:cxn ang="0">
                  <a:pos x="133" y="1193"/>
                </a:cxn>
                <a:cxn ang="0">
                  <a:pos x="107" y="1159"/>
                </a:cxn>
                <a:cxn ang="0">
                  <a:pos x="84" y="1118"/>
                </a:cxn>
                <a:cxn ang="0">
                  <a:pos x="67" y="1076"/>
                </a:cxn>
                <a:cxn ang="0">
                  <a:pos x="53" y="1031"/>
                </a:cxn>
                <a:cxn ang="0">
                  <a:pos x="27" y="921"/>
                </a:cxn>
                <a:cxn ang="0">
                  <a:pos x="11" y="809"/>
                </a:cxn>
                <a:cxn ang="0">
                  <a:pos x="2" y="695"/>
                </a:cxn>
                <a:cxn ang="0">
                  <a:pos x="0" y="580"/>
                </a:cxn>
                <a:cxn ang="0">
                  <a:pos x="4" y="466"/>
                </a:cxn>
                <a:cxn ang="0">
                  <a:pos x="13" y="351"/>
                </a:cxn>
                <a:cxn ang="0">
                  <a:pos x="25" y="237"/>
                </a:cxn>
                <a:cxn ang="0">
                  <a:pos x="39" y="126"/>
                </a:cxn>
                <a:cxn ang="0">
                  <a:pos x="56" y="14"/>
                </a:cxn>
                <a:cxn ang="0">
                  <a:pos x="60" y="5"/>
                </a:cxn>
                <a:cxn ang="0">
                  <a:pos x="69" y="0"/>
                </a:cxn>
              </a:cxnLst>
              <a:rect l="0" t="0" r="r" b="b"/>
              <a:pathLst>
                <a:path w="594" h="1353">
                  <a:moveTo>
                    <a:pt x="69" y="0"/>
                  </a:moveTo>
                  <a:lnTo>
                    <a:pt x="77" y="1"/>
                  </a:lnTo>
                  <a:lnTo>
                    <a:pt x="86" y="5"/>
                  </a:lnTo>
                  <a:lnTo>
                    <a:pt x="91" y="14"/>
                  </a:lnTo>
                  <a:lnTo>
                    <a:pt x="93" y="24"/>
                  </a:lnTo>
                  <a:lnTo>
                    <a:pt x="77" y="131"/>
                  </a:lnTo>
                  <a:lnTo>
                    <a:pt x="63" y="239"/>
                  </a:lnTo>
                  <a:lnTo>
                    <a:pt x="51" y="348"/>
                  </a:lnTo>
                  <a:lnTo>
                    <a:pt x="42" y="458"/>
                  </a:lnTo>
                  <a:lnTo>
                    <a:pt x="37" y="566"/>
                  </a:lnTo>
                  <a:lnTo>
                    <a:pt x="39" y="676"/>
                  </a:lnTo>
                  <a:lnTo>
                    <a:pt x="46" y="784"/>
                  </a:lnTo>
                  <a:lnTo>
                    <a:pt x="60" y="891"/>
                  </a:lnTo>
                  <a:lnTo>
                    <a:pt x="83" y="998"/>
                  </a:lnTo>
                  <a:lnTo>
                    <a:pt x="95" y="1038"/>
                  </a:lnTo>
                  <a:lnTo>
                    <a:pt x="109" y="1076"/>
                  </a:lnTo>
                  <a:lnTo>
                    <a:pt x="126" y="1113"/>
                  </a:lnTo>
                  <a:lnTo>
                    <a:pt x="145" y="1146"/>
                  </a:lnTo>
                  <a:lnTo>
                    <a:pt x="170" y="1178"/>
                  </a:lnTo>
                  <a:lnTo>
                    <a:pt x="199" y="1206"/>
                  </a:lnTo>
                  <a:lnTo>
                    <a:pt x="233" y="1228"/>
                  </a:lnTo>
                  <a:lnTo>
                    <a:pt x="271" y="1248"/>
                  </a:lnTo>
                  <a:lnTo>
                    <a:pt x="330" y="1267"/>
                  </a:lnTo>
                  <a:lnTo>
                    <a:pt x="393" y="1281"/>
                  </a:lnTo>
                  <a:lnTo>
                    <a:pt x="454" y="1293"/>
                  </a:lnTo>
                  <a:lnTo>
                    <a:pt x="517" y="1304"/>
                  </a:lnTo>
                  <a:lnTo>
                    <a:pt x="580" y="1316"/>
                  </a:lnTo>
                  <a:lnTo>
                    <a:pt x="589" y="1321"/>
                  </a:lnTo>
                  <a:lnTo>
                    <a:pt x="594" y="1328"/>
                  </a:lnTo>
                  <a:lnTo>
                    <a:pt x="592" y="1339"/>
                  </a:lnTo>
                  <a:lnTo>
                    <a:pt x="589" y="1347"/>
                  </a:lnTo>
                  <a:lnTo>
                    <a:pt x="580" y="1353"/>
                  </a:lnTo>
                  <a:lnTo>
                    <a:pt x="570" y="1353"/>
                  </a:lnTo>
                  <a:lnTo>
                    <a:pt x="371" y="1316"/>
                  </a:lnTo>
                  <a:lnTo>
                    <a:pt x="306" y="1300"/>
                  </a:lnTo>
                  <a:lnTo>
                    <a:pt x="243" y="1277"/>
                  </a:lnTo>
                  <a:lnTo>
                    <a:pt x="201" y="1255"/>
                  </a:lnTo>
                  <a:lnTo>
                    <a:pt x="165" y="1227"/>
                  </a:lnTo>
                  <a:lnTo>
                    <a:pt x="133" y="1193"/>
                  </a:lnTo>
                  <a:lnTo>
                    <a:pt x="107" y="1159"/>
                  </a:lnTo>
                  <a:lnTo>
                    <a:pt x="84" y="1118"/>
                  </a:lnTo>
                  <a:lnTo>
                    <a:pt x="67" y="1076"/>
                  </a:lnTo>
                  <a:lnTo>
                    <a:pt x="53" y="1031"/>
                  </a:lnTo>
                  <a:lnTo>
                    <a:pt x="27" y="921"/>
                  </a:lnTo>
                  <a:lnTo>
                    <a:pt x="11" y="809"/>
                  </a:lnTo>
                  <a:lnTo>
                    <a:pt x="2" y="695"/>
                  </a:lnTo>
                  <a:lnTo>
                    <a:pt x="0" y="580"/>
                  </a:lnTo>
                  <a:lnTo>
                    <a:pt x="4" y="466"/>
                  </a:lnTo>
                  <a:lnTo>
                    <a:pt x="13" y="351"/>
                  </a:lnTo>
                  <a:lnTo>
                    <a:pt x="25" y="237"/>
                  </a:lnTo>
                  <a:lnTo>
                    <a:pt x="39" y="126"/>
                  </a:lnTo>
                  <a:lnTo>
                    <a:pt x="56" y="14"/>
                  </a:lnTo>
                  <a:lnTo>
                    <a:pt x="60" y="5"/>
                  </a:lnTo>
                  <a:lnTo>
                    <a:pt x="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8" name="Freeform 436"/>
            <p:cNvSpPr>
              <a:spLocks/>
            </p:cNvSpPr>
            <p:nvPr/>
          </p:nvSpPr>
          <p:spPr bwMode="auto">
            <a:xfrm>
              <a:off x="695" y="1502"/>
              <a:ext cx="1190" cy="2512"/>
            </a:xfrm>
            <a:custGeom>
              <a:avLst/>
              <a:gdLst/>
              <a:ahLst/>
              <a:cxnLst>
                <a:cxn ang="0">
                  <a:pos x="527" y="5"/>
                </a:cxn>
                <a:cxn ang="0">
                  <a:pos x="778" y="273"/>
                </a:cxn>
                <a:cxn ang="0">
                  <a:pos x="962" y="591"/>
                </a:cxn>
                <a:cxn ang="0">
                  <a:pos x="1143" y="766"/>
                </a:cxn>
                <a:cxn ang="0">
                  <a:pos x="1154" y="794"/>
                </a:cxn>
                <a:cxn ang="0">
                  <a:pos x="1054" y="909"/>
                </a:cxn>
                <a:cxn ang="0">
                  <a:pos x="974" y="982"/>
                </a:cxn>
                <a:cxn ang="0">
                  <a:pos x="1044" y="1197"/>
                </a:cxn>
                <a:cxn ang="0">
                  <a:pos x="1117" y="1559"/>
                </a:cxn>
                <a:cxn ang="0">
                  <a:pos x="1178" y="1938"/>
                </a:cxn>
                <a:cxn ang="0">
                  <a:pos x="1190" y="2083"/>
                </a:cxn>
                <a:cxn ang="0">
                  <a:pos x="1150" y="2216"/>
                </a:cxn>
                <a:cxn ang="0">
                  <a:pos x="984" y="2305"/>
                </a:cxn>
                <a:cxn ang="0">
                  <a:pos x="771" y="2326"/>
                </a:cxn>
                <a:cxn ang="0">
                  <a:pos x="764" y="2402"/>
                </a:cxn>
                <a:cxn ang="0">
                  <a:pos x="701" y="2440"/>
                </a:cxn>
                <a:cxn ang="0">
                  <a:pos x="593" y="2370"/>
                </a:cxn>
                <a:cxn ang="0">
                  <a:pos x="413" y="2384"/>
                </a:cxn>
                <a:cxn ang="0">
                  <a:pos x="166" y="2414"/>
                </a:cxn>
                <a:cxn ang="0">
                  <a:pos x="131" y="2494"/>
                </a:cxn>
                <a:cxn ang="0">
                  <a:pos x="42" y="2496"/>
                </a:cxn>
                <a:cxn ang="0">
                  <a:pos x="0" y="2405"/>
                </a:cxn>
                <a:cxn ang="0">
                  <a:pos x="28" y="2365"/>
                </a:cxn>
                <a:cxn ang="0">
                  <a:pos x="38" y="2405"/>
                </a:cxn>
                <a:cxn ang="0">
                  <a:pos x="61" y="2464"/>
                </a:cxn>
                <a:cxn ang="0">
                  <a:pos x="117" y="2454"/>
                </a:cxn>
                <a:cxn ang="0">
                  <a:pos x="127" y="2386"/>
                </a:cxn>
                <a:cxn ang="0">
                  <a:pos x="234" y="2374"/>
                </a:cxn>
                <a:cxn ang="0">
                  <a:pos x="576" y="2288"/>
                </a:cxn>
                <a:cxn ang="0">
                  <a:pos x="609" y="2326"/>
                </a:cxn>
                <a:cxn ang="0">
                  <a:pos x="691" y="2400"/>
                </a:cxn>
                <a:cxn ang="0">
                  <a:pos x="735" y="2374"/>
                </a:cxn>
                <a:cxn ang="0">
                  <a:pos x="731" y="2307"/>
                </a:cxn>
                <a:cxn ang="0">
                  <a:pos x="743" y="2290"/>
                </a:cxn>
                <a:cxn ang="0">
                  <a:pos x="900" y="2283"/>
                </a:cxn>
                <a:cxn ang="0">
                  <a:pos x="1089" y="2221"/>
                </a:cxn>
                <a:cxn ang="0">
                  <a:pos x="1152" y="2108"/>
                </a:cxn>
                <a:cxn ang="0">
                  <a:pos x="1145" y="1965"/>
                </a:cxn>
                <a:cxn ang="0">
                  <a:pos x="1103" y="1748"/>
                </a:cxn>
                <a:cxn ang="0">
                  <a:pos x="1040" y="1302"/>
                </a:cxn>
                <a:cxn ang="0">
                  <a:pos x="963" y="1092"/>
                </a:cxn>
                <a:cxn ang="0">
                  <a:pos x="930" y="921"/>
                </a:cxn>
                <a:cxn ang="0">
                  <a:pos x="1010" y="891"/>
                </a:cxn>
                <a:cxn ang="0">
                  <a:pos x="1103" y="802"/>
                </a:cxn>
                <a:cxn ang="0">
                  <a:pos x="981" y="794"/>
                </a:cxn>
                <a:cxn ang="0">
                  <a:pos x="969" y="780"/>
                </a:cxn>
                <a:cxn ang="0">
                  <a:pos x="852" y="441"/>
                </a:cxn>
                <a:cxn ang="0">
                  <a:pos x="579" y="112"/>
                </a:cxn>
                <a:cxn ang="0">
                  <a:pos x="495" y="14"/>
                </a:cxn>
                <a:cxn ang="0">
                  <a:pos x="511" y="0"/>
                </a:cxn>
              </a:cxnLst>
              <a:rect l="0" t="0" r="r" b="b"/>
              <a:pathLst>
                <a:path w="1190" h="2512">
                  <a:moveTo>
                    <a:pt x="511" y="0"/>
                  </a:moveTo>
                  <a:lnTo>
                    <a:pt x="516" y="0"/>
                  </a:lnTo>
                  <a:lnTo>
                    <a:pt x="522" y="2"/>
                  </a:lnTo>
                  <a:lnTo>
                    <a:pt x="527" y="5"/>
                  </a:lnTo>
                  <a:lnTo>
                    <a:pt x="591" y="72"/>
                  </a:lnTo>
                  <a:lnTo>
                    <a:pt x="656" y="136"/>
                  </a:lnTo>
                  <a:lnTo>
                    <a:pt x="719" y="203"/>
                  </a:lnTo>
                  <a:lnTo>
                    <a:pt x="778" y="273"/>
                  </a:lnTo>
                  <a:lnTo>
                    <a:pt x="834" y="344"/>
                  </a:lnTo>
                  <a:lnTo>
                    <a:pt x="885" y="423"/>
                  </a:lnTo>
                  <a:lnTo>
                    <a:pt x="927" y="505"/>
                  </a:lnTo>
                  <a:lnTo>
                    <a:pt x="962" y="591"/>
                  </a:lnTo>
                  <a:lnTo>
                    <a:pt x="988" y="678"/>
                  </a:lnTo>
                  <a:lnTo>
                    <a:pt x="1003" y="757"/>
                  </a:lnTo>
                  <a:lnTo>
                    <a:pt x="1065" y="759"/>
                  </a:lnTo>
                  <a:lnTo>
                    <a:pt x="1143" y="766"/>
                  </a:lnTo>
                  <a:lnTo>
                    <a:pt x="1150" y="771"/>
                  </a:lnTo>
                  <a:lnTo>
                    <a:pt x="1155" y="778"/>
                  </a:lnTo>
                  <a:lnTo>
                    <a:pt x="1155" y="787"/>
                  </a:lnTo>
                  <a:lnTo>
                    <a:pt x="1154" y="794"/>
                  </a:lnTo>
                  <a:lnTo>
                    <a:pt x="1133" y="827"/>
                  </a:lnTo>
                  <a:lnTo>
                    <a:pt x="1110" y="856"/>
                  </a:lnTo>
                  <a:lnTo>
                    <a:pt x="1084" y="884"/>
                  </a:lnTo>
                  <a:lnTo>
                    <a:pt x="1054" y="909"/>
                  </a:lnTo>
                  <a:lnTo>
                    <a:pt x="1021" y="928"/>
                  </a:lnTo>
                  <a:lnTo>
                    <a:pt x="986" y="940"/>
                  </a:lnTo>
                  <a:lnTo>
                    <a:pt x="969" y="942"/>
                  </a:lnTo>
                  <a:lnTo>
                    <a:pt x="974" y="982"/>
                  </a:lnTo>
                  <a:lnTo>
                    <a:pt x="986" y="1036"/>
                  </a:lnTo>
                  <a:lnTo>
                    <a:pt x="1003" y="1091"/>
                  </a:lnTo>
                  <a:lnTo>
                    <a:pt x="1023" y="1145"/>
                  </a:lnTo>
                  <a:lnTo>
                    <a:pt x="1044" y="1197"/>
                  </a:lnTo>
                  <a:lnTo>
                    <a:pt x="1072" y="1285"/>
                  </a:lnTo>
                  <a:lnTo>
                    <a:pt x="1092" y="1376"/>
                  </a:lnTo>
                  <a:lnTo>
                    <a:pt x="1106" y="1468"/>
                  </a:lnTo>
                  <a:lnTo>
                    <a:pt x="1117" y="1559"/>
                  </a:lnTo>
                  <a:lnTo>
                    <a:pt x="1126" y="1652"/>
                  </a:lnTo>
                  <a:lnTo>
                    <a:pt x="1138" y="1743"/>
                  </a:lnTo>
                  <a:lnTo>
                    <a:pt x="1157" y="1840"/>
                  </a:lnTo>
                  <a:lnTo>
                    <a:pt x="1178" y="1938"/>
                  </a:lnTo>
                  <a:lnTo>
                    <a:pt x="1183" y="1973"/>
                  </a:lnTo>
                  <a:lnTo>
                    <a:pt x="1188" y="2010"/>
                  </a:lnTo>
                  <a:lnTo>
                    <a:pt x="1190" y="2047"/>
                  </a:lnTo>
                  <a:lnTo>
                    <a:pt x="1190" y="2083"/>
                  </a:lnTo>
                  <a:lnTo>
                    <a:pt x="1187" y="2120"/>
                  </a:lnTo>
                  <a:lnTo>
                    <a:pt x="1180" y="2153"/>
                  </a:lnTo>
                  <a:lnTo>
                    <a:pt x="1168" y="2187"/>
                  </a:lnTo>
                  <a:lnTo>
                    <a:pt x="1150" y="2216"/>
                  </a:lnTo>
                  <a:lnTo>
                    <a:pt x="1126" y="2242"/>
                  </a:lnTo>
                  <a:lnTo>
                    <a:pt x="1094" y="2263"/>
                  </a:lnTo>
                  <a:lnTo>
                    <a:pt x="1040" y="2288"/>
                  </a:lnTo>
                  <a:lnTo>
                    <a:pt x="984" y="2305"/>
                  </a:lnTo>
                  <a:lnTo>
                    <a:pt x="927" y="2316"/>
                  </a:lnTo>
                  <a:lnTo>
                    <a:pt x="867" y="2323"/>
                  </a:lnTo>
                  <a:lnTo>
                    <a:pt x="808" y="2326"/>
                  </a:lnTo>
                  <a:lnTo>
                    <a:pt x="771" y="2326"/>
                  </a:lnTo>
                  <a:lnTo>
                    <a:pt x="773" y="2340"/>
                  </a:lnTo>
                  <a:lnTo>
                    <a:pt x="773" y="2361"/>
                  </a:lnTo>
                  <a:lnTo>
                    <a:pt x="770" y="2382"/>
                  </a:lnTo>
                  <a:lnTo>
                    <a:pt x="764" y="2402"/>
                  </a:lnTo>
                  <a:lnTo>
                    <a:pt x="756" y="2417"/>
                  </a:lnTo>
                  <a:lnTo>
                    <a:pt x="742" y="2431"/>
                  </a:lnTo>
                  <a:lnTo>
                    <a:pt x="724" y="2438"/>
                  </a:lnTo>
                  <a:lnTo>
                    <a:pt x="701" y="2440"/>
                  </a:lnTo>
                  <a:lnTo>
                    <a:pt x="668" y="2433"/>
                  </a:lnTo>
                  <a:lnTo>
                    <a:pt x="640" y="2417"/>
                  </a:lnTo>
                  <a:lnTo>
                    <a:pt x="614" y="2396"/>
                  </a:lnTo>
                  <a:lnTo>
                    <a:pt x="593" y="2370"/>
                  </a:lnTo>
                  <a:lnTo>
                    <a:pt x="576" y="2342"/>
                  </a:lnTo>
                  <a:lnTo>
                    <a:pt x="571" y="2332"/>
                  </a:lnTo>
                  <a:lnTo>
                    <a:pt x="501" y="2358"/>
                  </a:lnTo>
                  <a:lnTo>
                    <a:pt x="413" y="2384"/>
                  </a:lnTo>
                  <a:lnTo>
                    <a:pt x="326" y="2402"/>
                  </a:lnTo>
                  <a:lnTo>
                    <a:pt x="237" y="2412"/>
                  </a:lnTo>
                  <a:lnTo>
                    <a:pt x="166" y="2412"/>
                  </a:lnTo>
                  <a:lnTo>
                    <a:pt x="166" y="2414"/>
                  </a:lnTo>
                  <a:lnTo>
                    <a:pt x="160" y="2436"/>
                  </a:lnTo>
                  <a:lnTo>
                    <a:pt x="155" y="2457"/>
                  </a:lnTo>
                  <a:lnTo>
                    <a:pt x="145" y="2478"/>
                  </a:lnTo>
                  <a:lnTo>
                    <a:pt x="131" y="2494"/>
                  </a:lnTo>
                  <a:lnTo>
                    <a:pt x="113" y="2506"/>
                  </a:lnTo>
                  <a:lnTo>
                    <a:pt x="92" y="2512"/>
                  </a:lnTo>
                  <a:lnTo>
                    <a:pt x="68" y="2508"/>
                  </a:lnTo>
                  <a:lnTo>
                    <a:pt x="42" y="2496"/>
                  </a:lnTo>
                  <a:lnTo>
                    <a:pt x="22" y="2478"/>
                  </a:lnTo>
                  <a:lnTo>
                    <a:pt x="9" y="2457"/>
                  </a:lnTo>
                  <a:lnTo>
                    <a:pt x="2" y="2431"/>
                  </a:lnTo>
                  <a:lnTo>
                    <a:pt x="0" y="2405"/>
                  </a:lnTo>
                  <a:lnTo>
                    <a:pt x="5" y="2377"/>
                  </a:lnTo>
                  <a:lnTo>
                    <a:pt x="10" y="2368"/>
                  </a:lnTo>
                  <a:lnTo>
                    <a:pt x="19" y="2365"/>
                  </a:lnTo>
                  <a:lnTo>
                    <a:pt x="28" y="2365"/>
                  </a:lnTo>
                  <a:lnTo>
                    <a:pt x="36" y="2370"/>
                  </a:lnTo>
                  <a:lnTo>
                    <a:pt x="42" y="2377"/>
                  </a:lnTo>
                  <a:lnTo>
                    <a:pt x="42" y="2388"/>
                  </a:lnTo>
                  <a:lnTo>
                    <a:pt x="38" y="2405"/>
                  </a:lnTo>
                  <a:lnTo>
                    <a:pt x="38" y="2422"/>
                  </a:lnTo>
                  <a:lnTo>
                    <a:pt x="42" y="2440"/>
                  </a:lnTo>
                  <a:lnTo>
                    <a:pt x="49" y="2454"/>
                  </a:lnTo>
                  <a:lnTo>
                    <a:pt x="61" y="2464"/>
                  </a:lnTo>
                  <a:lnTo>
                    <a:pt x="78" y="2471"/>
                  </a:lnTo>
                  <a:lnTo>
                    <a:pt x="96" y="2471"/>
                  </a:lnTo>
                  <a:lnTo>
                    <a:pt x="108" y="2464"/>
                  </a:lnTo>
                  <a:lnTo>
                    <a:pt x="117" y="2454"/>
                  </a:lnTo>
                  <a:lnTo>
                    <a:pt x="122" y="2438"/>
                  </a:lnTo>
                  <a:lnTo>
                    <a:pt x="125" y="2422"/>
                  </a:lnTo>
                  <a:lnTo>
                    <a:pt x="127" y="2407"/>
                  </a:lnTo>
                  <a:lnTo>
                    <a:pt x="127" y="2386"/>
                  </a:lnTo>
                  <a:lnTo>
                    <a:pt x="131" y="2381"/>
                  </a:lnTo>
                  <a:lnTo>
                    <a:pt x="134" y="2377"/>
                  </a:lnTo>
                  <a:lnTo>
                    <a:pt x="139" y="2374"/>
                  </a:lnTo>
                  <a:lnTo>
                    <a:pt x="234" y="2374"/>
                  </a:lnTo>
                  <a:lnTo>
                    <a:pt x="321" y="2363"/>
                  </a:lnTo>
                  <a:lnTo>
                    <a:pt x="408" y="2346"/>
                  </a:lnTo>
                  <a:lnTo>
                    <a:pt x="494" y="2319"/>
                  </a:lnTo>
                  <a:lnTo>
                    <a:pt x="576" y="2288"/>
                  </a:lnTo>
                  <a:lnTo>
                    <a:pt x="581" y="2288"/>
                  </a:lnTo>
                  <a:lnTo>
                    <a:pt x="591" y="2291"/>
                  </a:lnTo>
                  <a:lnTo>
                    <a:pt x="598" y="2302"/>
                  </a:lnTo>
                  <a:lnTo>
                    <a:pt x="609" y="2326"/>
                  </a:lnTo>
                  <a:lnTo>
                    <a:pt x="625" y="2351"/>
                  </a:lnTo>
                  <a:lnTo>
                    <a:pt x="644" y="2372"/>
                  </a:lnTo>
                  <a:lnTo>
                    <a:pt x="665" y="2389"/>
                  </a:lnTo>
                  <a:lnTo>
                    <a:pt x="691" y="2400"/>
                  </a:lnTo>
                  <a:lnTo>
                    <a:pt x="708" y="2402"/>
                  </a:lnTo>
                  <a:lnTo>
                    <a:pt x="721" y="2396"/>
                  </a:lnTo>
                  <a:lnTo>
                    <a:pt x="729" y="2386"/>
                  </a:lnTo>
                  <a:lnTo>
                    <a:pt x="735" y="2374"/>
                  </a:lnTo>
                  <a:lnTo>
                    <a:pt x="736" y="2358"/>
                  </a:lnTo>
                  <a:lnTo>
                    <a:pt x="733" y="2326"/>
                  </a:lnTo>
                  <a:lnTo>
                    <a:pt x="731" y="2312"/>
                  </a:lnTo>
                  <a:lnTo>
                    <a:pt x="731" y="2307"/>
                  </a:lnTo>
                  <a:lnTo>
                    <a:pt x="733" y="2300"/>
                  </a:lnTo>
                  <a:lnTo>
                    <a:pt x="735" y="2295"/>
                  </a:lnTo>
                  <a:lnTo>
                    <a:pt x="738" y="2291"/>
                  </a:lnTo>
                  <a:lnTo>
                    <a:pt x="743" y="2290"/>
                  </a:lnTo>
                  <a:lnTo>
                    <a:pt x="750" y="2288"/>
                  </a:lnTo>
                  <a:lnTo>
                    <a:pt x="797" y="2288"/>
                  </a:lnTo>
                  <a:lnTo>
                    <a:pt x="848" y="2286"/>
                  </a:lnTo>
                  <a:lnTo>
                    <a:pt x="900" y="2283"/>
                  </a:lnTo>
                  <a:lnTo>
                    <a:pt x="951" y="2274"/>
                  </a:lnTo>
                  <a:lnTo>
                    <a:pt x="1000" y="2263"/>
                  </a:lnTo>
                  <a:lnTo>
                    <a:pt x="1047" y="2246"/>
                  </a:lnTo>
                  <a:lnTo>
                    <a:pt x="1089" y="2221"/>
                  </a:lnTo>
                  <a:lnTo>
                    <a:pt x="1115" y="2199"/>
                  </a:lnTo>
                  <a:lnTo>
                    <a:pt x="1133" y="2171"/>
                  </a:lnTo>
                  <a:lnTo>
                    <a:pt x="1145" y="2141"/>
                  </a:lnTo>
                  <a:lnTo>
                    <a:pt x="1152" y="2108"/>
                  </a:lnTo>
                  <a:lnTo>
                    <a:pt x="1155" y="2073"/>
                  </a:lnTo>
                  <a:lnTo>
                    <a:pt x="1154" y="2036"/>
                  </a:lnTo>
                  <a:lnTo>
                    <a:pt x="1150" y="2000"/>
                  </a:lnTo>
                  <a:lnTo>
                    <a:pt x="1145" y="1965"/>
                  </a:lnTo>
                  <a:lnTo>
                    <a:pt x="1138" y="1930"/>
                  </a:lnTo>
                  <a:lnTo>
                    <a:pt x="1131" y="1896"/>
                  </a:lnTo>
                  <a:lnTo>
                    <a:pt x="1124" y="1865"/>
                  </a:lnTo>
                  <a:lnTo>
                    <a:pt x="1103" y="1748"/>
                  </a:lnTo>
                  <a:lnTo>
                    <a:pt x="1087" y="1629"/>
                  </a:lnTo>
                  <a:lnTo>
                    <a:pt x="1075" y="1512"/>
                  </a:lnTo>
                  <a:lnTo>
                    <a:pt x="1058" y="1393"/>
                  </a:lnTo>
                  <a:lnTo>
                    <a:pt x="1040" y="1302"/>
                  </a:lnTo>
                  <a:lnTo>
                    <a:pt x="1026" y="1257"/>
                  </a:lnTo>
                  <a:lnTo>
                    <a:pt x="1003" y="1201"/>
                  </a:lnTo>
                  <a:lnTo>
                    <a:pt x="982" y="1145"/>
                  </a:lnTo>
                  <a:lnTo>
                    <a:pt x="963" y="1092"/>
                  </a:lnTo>
                  <a:lnTo>
                    <a:pt x="946" y="1038"/>
                  </a:lnTo>
                  <a:lnTo>
                    <a:pt x="934" y="982"/>
                  </a:lnTo>
                  <a:lnTo>
                    <a:pt x="930" y="926"/>
                  </a:lnTo>
                  <a:lnTo>
                    <a:pt x="930" y="921"/>
                  </a:lnTo>
                  <a:lnTo>
                    <a:pt x="937" y="911"/>
                  </a:lnTo>
                  <a:lnTo>
                    <a:pt x="948" y="907"/>
                  </a:lnTo>
                  <a:lnTo>
                    <a:pt x="981" y="902"/>
                  </a:lnTo>
                  <a:lnTo>
                    <a:pt x="1010" y="891"/>
                  </a:lnTo>
                  <a:lnTo>
                    <a:pt x="1038" y="874"/>
                  </a:lnTo>
                  <a:lnTo>
                    <a:pt x="1063" y="853"/>
                  </a:lnTo>
                  <a:lnTo>
                    <a:pt x="1084" y="828"/>
                  </a:lnTo>
                  <a:lnTo>
                    <a:pt x="1103" y="802"/>
                  </a:lnTo>
                  <a:lnTo>
                    <a:pt x="1105" y="799"/>
                  </a:lnTo>
                  <a:lnTo>
                    <a:pt x="1059" y="795"/>
                  </a:lnTo>
                  <a:lnTo>
                    <a:pt x="986" y="794"/>
                  </a:lnTo>
                  <a:lnTo>
                    <a:pt x="981" y="794"/>
                  </a:lnTo>
                  <a:lnTo>
                    <a:pt x="977" y="792"/>
                  </a:lnTo>
                  <a:lnTo>
                    <a:pt x="972" y="788"/>
                  </a:lnTo>
                  <a:lnTo>
                    <a:pt x="970" y="785"/>
                  </a:lnTo>
                  <a:lnTo>
                    <a:pt x="969" y="780"/>
                  </a:lnTo>
                  <a:lnTo>
                    <a:pt x="951" y="690"/>
                  </a:lnTo>
                  <a:lnTo>
                    <a:pt x="927" y="605"/>
                  </a:lnTo>
                  <a:lnTo>
                    <a:pt x="893" y="521"/>
                  </a:lnTo>
                  <a:lnTo>
                    <a:pt x="852" y="441"/>
                  </a:lnTo>
                  <a:lnTo>
                    <a:pt x="801" y="364"/>
                  </a:lnTo>
                  <a:lnTo>
                    <a:pt x="731" y="276"/>
                  </a:lnTo>
                  <a:lnTo>
                    <a:pt x="656" y="192"/>
                  </a:lnTo>
                  <a:lnTo>
                    <a:pt x="579" y="112"/>
                  </a:lnTo>
                  <a:lnTo>
                    <a:pt x="501" y="32"/>
                  </a:lnTo>
                  <a:lnTo>
                    <a:pt x="497" y="26"/>
                  </a:lnTo>
                  <a:lnTo>
                    <a:pt x="495" y="21"/>
                  </a:lnTo>
                  <a:lnTo>
                    <a:pt x="495" y="14"/>
                  </a:lnTo>
                  <a:lnTo>
                    <a:pt x="497" y="11"/>
                  </a:lnTo>
                  <a:lnTo>
                    <a:pt x="501" y="5"/>
                  </a:lnTo>
                  <a:lnTo>
                    <a:pt x="506" y="2"/>
                  </a:lnTo>
                  <a:lnTo>
                    <a:pt x="5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09" name="Freeform 437"/>
            <p:cNvSpPr>
              <a:spLocks noEditPoints="1"/>
            </p:cNvSpPr>
            <p:nvPr/>
          </p:nvSpPr>
          <p:spPr bwMode="auto">
            <a:xfrm>
              <a:off x="709" y="2011"/>
              <a:ext cx="581" cy="292"/>
            </a:xfrm>
            <a:custGeom>
              <a:avLst/>
              <a:gdLst/>
              <a:ahLst/>
              <a:cxnLst>
                <a:cxn ang="0">
                  <a:pos x="389" y="42"/>
                </a:cxn>
                <a:cxn ang="0">
                  <a:pos x="283" y="61"/>
                </a:cxn>
                <a:cxn ang="0">
                  <a:pos x="122" y="87"/>
                </a:cxn>
                <a:cxn ang="0">
                  <a:pos x="61" y="85"/>
                </a:cxn>
                <a:cxn ang="0">
                  <a:pos x="84" y="138"/>
                </a:cxn>
                <a:cxn ang="0">
                  <a:pos x="138" y="190"/>
                </a:cxn>
                <a:cxn ang="0">
                  <a:pos x="211" y="229"/>
                </a:cxn>
                <a:cxn ang="0">
                  <a:pos x="291" y="250"/>
                </a:cxn>
                <a:cxn ang="0">
                  <a:pos x="373" y="253"/>
                </a:cxn>
                <a:cxn ang="0">
                  <a:pos x="443" y="239"/>
                </a:cxn>
                <a:cxn ang="0">
                  <a:pos x="485" y="215"/>
                </a:cxn>
                <a:cxn ang="0">
                  <a:pos x="525" y="178"/>
                </a:cxn>
                <a:cxn ang="0">
                  <a:pos x="544" y="133"/>
                </a:cxn>
                <a:cxn ang="0">
                  <a:pos x="529" y="85"/>
                </a:cxn>
                <a:cxn ang="0">
                  <a:pos x="490" y="56"/>
                </a:cxn>
                <a:cxn ang="0">
                  <a:pos x="440" y="42"/>
                </a:cxn>
                <a:cxn ang="0">
                  <a:pos x="408" y="0"/>
                </a:cxn>
                <a:cxn ang="0">
                  <a:pos x="502" y="19"/>
                </a:cxn>
                <a:cxn ang="0">
                  <a:pos x="546" y="47"/>
                </a:cxn>
                <a:cxn ang="0">
                  <a:pos x="576" y="89"/>
                </a:cxn>
                <a:cxn ang="0">
                  <a:pos x="579" y="141"/>
                </a:cxn>
                <a:cxn ang="0">
                  <a:pos x="551" y="204"/>
                </a:cxn>
                <a:cxn ang="0">
                  <a:pos x="501" y="253"/>
                </a:cxn>
                <a:cxn ang="0">
                  <a:pos x="438" y="281"/>
                </a:cxn>
                <a:cxn ang="0">
                  <a:pos x="361" y="292"/>
                </a:cxn>
                <a:cxn ang="0">
                  <a:pos x="277" y="285"/>
                </a:cxn>
                <a:cxn ang="0">
                  <a:pos x="195" y="264"/>
                </a:cxn>
                <a:cxn ang="0">
                  <a:pos x="120" y="227"/>
                </a:cxn>
                <a:cxn ang="0">
                  <a:pos x="63" y="174"/>
                </a:cxn>
                <a:cxn ang="0">
                  <a:pos x="26" y="108"/>
                </a:cxn>
                <a:cxn ang="0">
                  <a:pos x="14" y="77"/>
                </a:cxn>
                <a:cxn ang="0">
                  <a:pos x="0" y="63"/>
                </a:cxn>
                <a:cxn ang="0">
                  <a:pos x="5" y="45"/>
                </a:cxn>
                <a:cxn ang="0">
                  <a:pos x="19" y="40"/>
                </a:cxn>
                <a:cxn ang="0">
                  <a:pos x="22" y="19"/>
                </a:cxn>
                <a:cxn ang="0">
                  <a:pos x="40" y="10"/>
                </a:cxn>
                <a:cxn ang="0">
                  <a:pos x="54" y="19"/>
                </a:cxn>
                <a:cxn ang="0">
                  <a:pos x="56" y="45"/>
                </a:cxn>
                <a:cxn ang="0">
                  <a:pos x="120" y="49"/>
                </a:cxn>
                <a:cxn ang="0">
                  <a:pos x="216" y="33"/>
                </a:cxn>
                <a:cxn ang="0">
                  <a:pos x="312" y="10"/>
                </a:cxn>
                <a:cxn ang="0">
                  <a:pos x="408" y="0"/>
                </a:cxn>
              </a:cxnLst>
              <a:rect l="0" t="0" r="r" b="b"/>
              <a:pathLst>
                <a:path w="581" h="292">
                  <a:moveTo>
                    <a:pt x="413" y="40"/>
                  </a:moveTo>
                  <a:lnTo>
                    <a:pt x="389" y="42"/>
                  </a:lnTo>
                  <a:lnTo>
                    <a:pt x="337" y="49"/>
                  </a:lnTo>
                  <a:lnTo>
                    <a:pt x="283" y="61"/>
                  </a:lnTo>
                  <a:lnTo>
                    <a:pt x="174" y="82"/>
                  </a:lnTo>
                  <a:lnTo>
                    <a:pt x="122" y="87"/>
                  </a:lnTo>
                  <a:lnTo>
                    <a:pt x="68" y="87"/>
                  </a:lnTo>
                  <a:lnTo>
                    <a:pt x="61" y="85"/>
                  </a:lnTo>
                  <a:lnTo>
                    <a:pt x="66" y="105"/>
                  </a:lnTo>
                  <a:lnTo>
                    <a:pt x="84" y="138"/>
                  </a:lnTo>
                  <a:lnTo>
                    <a:pt x="108" y="166"/>
                  </a:lnTo>
                  <a:lnTo>
                    <a:pt x="138" y="190"/>
                  </a:lnTo>
                  <a:lnTo>
                    <a:pt x="173" y="211"/>
                  </a:lnTo>
                  <a:lnTo>
                    <a:pt x="211" y="229"/>
                  </a:lnTo>
                  <a:lnTo>
                    <a:pt x="251" y="241"/>
                  </a:lnTo>
                  <a:lnTo>
                    <a:pt x="291" y="250"/>
                  </a:lnTo>
                  <a:lnTo>
                    <a:pt x="333" y="255"/>
                  </a:lnTo>
                  <a:lnTo>
                    <a:pt x="373" y="253"/>
                  </a:lnTo>
                  <a:lnTo>
                    <a:pt x="410" y="250"/>
                  </a:lnTo>
                  <a:lnTo>
                    <a:pt x="443" y="239"/>
                  </a:lnTo>
                  <a:lnTo>
                    <a:pt x="464" y="229"/>
                  </a:lnTo>
                  <a:lnTo>
                    <a:pt x="485" y="215"/>
                  </a:lnTo>
                  <a:lnTo>
                    <a:pt x="506" y="197"/>
                  </a:lnTo>
                  <a:lnTo>
                    <a:pt x="525" y="178"/>
                  </a:lnTo>
                  <a:lnTo>
                    <a:pt x="537" y="155"/>
                  </a:lnTo>
                  <a:lnTo>
                    <a:pt x="544" y="133"/>
                  </a:lnTo>
                  <a:lnTo>
                    <a:pt x="541" y="108"/>
                  </a:lnTo>
                  <a:lnTo>
                    <a:pt x="529" y="85"/>
                  </a:lnTo>
                  <a:lnTo>
                    <a:pt x="511" y="68"/>
                  </a:lnTo>
                  <a:lnTo>
                    <a:pt x="490" y="56"/>
                  </a:lnTo>
                  <a:lnTo>
                    <a:pt x="466" y="47"/>
                  </a:lnTo>
                  <a:lnTo>
                    <a:pt x="440" y="42"/>
                  </a:lnTo>
                  <a:lnTo>
                    <a:pt x="413" y="40"/>
                  </a:lnTo>
                  <a:close/>
                  <a:moveTo>
                    <a:pt x="408" y="0"/>
                  </a:moveTo>
                  <a:lnTo>
                    <a:pt x="455" y="5"/>
                  </a:lnTo>
                  <a:lnTo>
                    <a:pt x="502" y="19"/>
                  </a:lnTo>
                  <a:lnTo>
                    <a:pt x="525" y="31"/>
                  </a:lnTo>
                  <a:lnTo>
                    <a:pt x="546" y="47"/>
                  </a:lnTo>
                  <a:lnTo>
                    <a:pt x="564" y="66"/>
                  </a:lnTo>
                  <a:lnTo>
                    <a:pt x="576" y="89"/>
                  </a:lnTo>
                  <a:lnTo>
                    <a:pt x="581" y="115"/>
                  </a:lnTo>
                  <a:lnTo>
                    <a:pt x="579" y="141"/>
                  </a:lnTo>
                  <a:lnTo>
                    <a:pt x="569" y="173"/>
                  </a:lnTo>
                  <a:lnTo>
                    <a:pt x="551" y="204"/>
                  </a:lnTo>
                  <a:lnTo>
                    <a:pt x="529" y="230"/>
                  </a:lnTo>
                  <a:lnTo>
                    <a:pt x="501" y="253"/>
                  </a:lnTo>
                  <a:lnTo>
                    <a:pt x="471" y="269"/>
                  </a:lnTo>
                  <a:lnTo>
                    <a:pt x="438" y="281"/>
                  </a:lnTo>
                  <a:lnTo>
                    <a:pt x="399" y="288"/>
                  </a:lnTo>
                  <a:lnTo>
                    <a:pt x="361" y="292"/>
                  </a:lnTo>
                  <a:lnTo>
                    <a:pt x="319" y="290"/>
                  </a:lnTo>
                  <a:lnTo>
                    <a:pt x="277" y="285"/>
                  </a:lnTo>
                  <a:lnTo>
                    <a:pt x="235" y="276"/>
                  </a:lnTo>
                  <a:lnTo>
                    <a:pt x="195" y="264"/>
                  </a:lnTo>
                  <a:lnTo>
                    <a:pt x="157" y="246"/>
                  </a:lnTo>
                  <a:lnTo>
                    <a:pt x="120" y="227"/>
                  </a:lnTo>
                  <a:lnTo>
                    <a:pt x="89" y="202"/>
                  </a:lnTo>
                  <a:lnTo>
                    <a:pt x="63" y="174"/>
                  </a:lnTo>
                  <a:lnTo>
                    <a:pt x="40" y="143"/>
                  </a:lnTo>
                  <a:lnTo>
                    <a:pt x="26" y="108"/>
                  </a:lnTo>
                  <a:lnTo>
                    <a:pt x="21" y="78"/>
                  </a:lnTo>
                  <a:lnTo>
                    <a:pt x="14" y="77"/>
                  </a:lnTo>
                  <a:lnTo>
                    <a:pt x="5" y="71"/>
                  </a:lnTo>
                  <a:lnTo>
                    <a:pt x="0" y="63"/>
                  </a:lnTo>
                  <a:lnTo>
                    <a:pt x="0" y="52"/>
                  </a:lnTo>
                  <a:lnTo>
                    <a:pt x="5" y="45"/>
                  </a:lnTo>
                  <a:lnTo>
                    <a:pt x="14" y="40"/>
                  </a:lnTo>
                  <a:lnTo>
                    <a:pt x="19" y="40"/>
                  </a:lnTo>
                  <a:lnTo>
                    <a:pt x="19" y="29"/>
                  </a:lnTo>
                  <a:lnTo>
                    <a:pt x="22" y="19"/>
                  </a:lnTo>
                  <a:lnTo>
                    <a:pt x="29" y="14"/>
                  </a:lnTo>
                  <a:lnTo>
                    <a:pt x="40" y="10"/>
                  </a:lnTo>
                  <a:lnTo>
                    <a:pt x="49" y="14"/>
                  </a:lnTo>
                  <a:lnTo>
                    <a:pt x="54" y="19"/>
                  </a:lnTo>
                  <a:lnTo>
                    <a:pt x="56" y="29"/>
                  </a:lnTo>
                  <a:lnTo>
                    <a:pt x="56" y="45"/>
                  </a:lnTo>
                  <a:lnTo>
                    <a:pt x="71" y="49"/>
                  </a:lnTo>
                  <a:lnTo>
                    <a:pt x="120" y="49"/>
                  </a:lnTo>
                  <a:lnTo>
                    <a:pt x="167" y="42"/>
                  </a:lnTo>
                  <a:lnTo>
                    <a:pt x="216" y="33"/>
                  </a:lnTo>
                  <a:lnTo>
                    <a:pt x="265" y="21"/>
                  </a:lnTo>
                  <a:lnTo>
                    <a:pt x="312" y="10"/>
                  </a:lnTo>
                  <a:lnTo>
                    <a:pt x="361" y="3"/>
                  </a:lnTo>
                  <a:lnTo>
                    <a:pt x="4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0" name="Freeform 438"/>
            <p:cNvSpPr>
              <a:spLocks/>
            </p:cNvSpPr>
            <p:nvPr/>
          </p:nvSpPr>
          <p:spPr bwMode="auto">
            <a:xfrm>
              <a:off x="951" y="1747"/>
              <a:ext cx="49" cy="85"/>
            </a:xfrm>
            <a:custGeom>
              <a:avLst/>
              <a:gdLst/>
              <a:ahLst/>
              <a:cxnLst>
                <a:cxn ang="0">
                  <a:pos x="21" y="0"/>
                </a:cxn>
                <a:cxn ang="0">
                  <a:pos x="32" y="3"/>
                </a:cxn>
                <a:cxn ang="0">
                  <a:pos x="37" y="9"/>
                </a:cxn>
                <a:cxn ang="0">
                  <a:pos x="41" y="19"/>
                </a:cxn>
                <a:cxn ang="0">
                  <a:pos x="39" y="33"/>
                </a:cxn>
                <a:cxn ang="0">
                  <a:pos x="39" y="49"/>
                </a:cxn>
                <a:cxn ang="0">
                  <a:pos x="42" y="50"/>
                </a:cxn>
                <a:cxn ang="0">
                  <a:pos x="47" y="57"/>
                </a:cxn>
                <a:cxn ang="0">
                  <a:pos x="49" y="68"/>
                </a:cxn>
                <a:cxn ang="0">
                  <a:pos x="47" y="77"/>
                </a:cxn>
                <a:cxn ang="0">
                  <a:pos x="42" y="84"/>
                </a:cxn>
                <a:cxn ang="0">
                  <a:pos x="32" y="85"/>
                </a:cxn>
                <a:cxn ang="0">
                  <a:pos x="18" y="84"/>
                </a:cxn>
                <a:cxn ang="0">
                  <a:pos x="7" y="75"/>
                </a:cxn>
                <a:cxn ang="0">
                  <a:pos x="0" y="63"/>
                </a:cxn>
                <a:cxn ang="0">
                  <a:pos x="0" y="40"/>
                </a:cxn>
                <a:cxn ang="0">
                  <a:pos x="2" y="19"/>
                </a:cxn>
                <a:cxn ang="0">
                  <a:pos x="6" y="9"/>
                </a:cxn>
                <a:cxn ang="0">
                  <a:pos x="13" y="3"/>
                </a:cxn>
                <a:cxn ang="0">
                  <a:pos x="21" y="0"/>
                </a:cxn>
              </a:cxnLst>
              <a:rect l="0" t="0" r="r" b="b"/>
              <a:pathLst>
                <a:path w="49" h="85">
                  <a:moveTo>
                    <a:pt x="21" y="0"/>
                  </a:moveTo>
                  <a:lnTo>
                    <a:pt x="32" y="3"/>
                  </a:lnTo>
                  <a:lnTo>
                    <a:pt x="37" y="9"/>
                  </a:lnTo>
                  <a:lnTo>
                    <a:pt x="41" y="19"/>
                  </a:lnTo>
                  <a:lnTo>
                    <a:pt x="39" y="33"/>
                  </a:lnTo>
                  <a:lnTo>
                    <a:pt x="39" y="49"/>
                  </a:lnTo>
                  <a:lnTo>
                    <a:pt x="42" y="50"/>
                  </a:lnTo>
                  <a:lnTo>
                    <a:pt x="47" y="57"/>
                  </a:lnTo>
                  <a:lnTo>
                    <a:pt x="49" y="68"/>
                  </a:lnTo>
                  <a:lnTo>
                    <a:pt x="47" y="77"/>
                  </a:lnTo>
                  <a:lnTo>
                    <a:pt x="42" y="84"/>
                  </a:lnTo>
                  <a:lnTo>
                    <a:pt x="32" y="85"/>
                  </a:lnTo>
                  <a:lnTo>
                    <a:pt x="18" y="84"/>
                  </a:lnTo>
                  <a:lnTo>
                    <a:pt x="7" y="75"/>
                  </a:lnTo>
                  <a:lnTo>
                    <a:pt x="0" y="63"/>
                  </a:lnTo>
                  <a:lnTo>
                    <a:pt x="0" y="40"/>
                  </a:lnTo>
                  <a:lnTo>
                    <a:pt x="2" y="19"/>
                  </a:lnTo>
                  <a:lnTo>
                    <a:pt x="6" y="9"/>
                  </a:lnTo>
                  <a:lnTo>
                    <a:pt x="13"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1" name="Freeform 439"/>
            <p:cNvSpPr>
              <a:spLocks/>
            </p:cNvSpPr>
            <p:nvPr/>
          </p:nvSpPr>
          <p:spPr bwMode="auto">
            <a:xfrm>
              <a:off x="1096" y="1728"/>
              <a:ext cx="56" cy="87"/>
            </a:xfrm>
            <a:custGeom>
              <a:avLst/>
              <a:gdLst/>
              <a:ahLst/>
              <a:cxnLst>
                <a:cxn ang="0">
                  <a:pos x="18" y="0"/>
                </a:cxn>
                <a:cxn ang="0">
                  <a:pos x="26" y="3"/>
                </a:cxn>
                <a:cxn ang="0">
                  <a:pos x="33" y="8"/>
                </a:cxn>
                <a:cxn ang="0">
                  <a:pos x="37" y="19"/>
                </a:cxn>
                <a:cxn ang="0">
                  <a:pos x="39" y="31"/>
                </a:cxn>
                <a:cxn ang="0">
                  <a:pos x="44" y="43"/>
                </a:cxn>
                <a:cxn ang="0">
                  <a:pos x="54" y="59"/>
                </a:cxn>
                <a:cxn ang="0">
                  <a:pos x="56" y="64"/>
                </a:cxn>
                <a:cxn ang="0">
                  <a:pos x="56" y="69"/>
                </a:cxn>
                <a:cxn ang="0">
                  <a:pos x="54" y="75"/>
                </a:cxn>
                <a:cxn ang="0">
                  <a:pos x="53" y="78"/>
                </a:cxn>
                <a:cxn ang="0">
                  <a:pos x="49" y="82"/>
                </a:cxn>
                <a:cxn ang="0">
                  <a:pos x="44" y="85"/>
                </a:cxn>
                <a:cxn ang="0">
                  <a:pos x="39" y="87"/>
                </a:cxn>
                <a:cxn ang="0">
                  <a:pos x="33" y="87"/>
                </a:cxn>
                <a:cxn ang="0">
                  <a:pos x="30" y="83"/>
                </a:cxn>
                <a:cxn ang="0">
                  <a:pos x="25" y="80"/>
                </a:cxn>
                <a:cxn ang="0">
                  <a:pos x="11" y="62"/>
                </a:cxn>
                <a:cxn ang="0">
                  <a:pos x="4" y="41"/>
                </a:cxn>
                <a:cxn ang="0">
                  <a:pos x="0" y="19"/>
                </a:cxn>
                <a:cxn ang="0">
                  <a:pos x="2" y="8"/>
                </a:cxn>
                <a:cxn ang="0">
                  <a:pos x="9" y="3"/>
                </a:cxn>
                <a:cxn ang="0">
                  <a:pos x="18" y="0"/>
                </a:cxn>
              </a:cxnLst>
              <a:rect l="0" t="0" r="r" b="b"/>
              <a:pathLst>
                <a:path w="56" h="87">
                  <a:moveTo>
                    <a:pt x="18" y="0"/>
                  </a:moveTo>
                  <a:lnTo>
                    <a:pt x="26" y="3"/>
                  </a:lnTo>
                  <a:lnTo>
                    <a:pt x="33" y="8"/>
                  </a:lnTo>
                  <a:lnTo>
                    <a:pt x="37" y="19"/>
                  </a:lnTo>
                  <a:lnTo>
                    <a:pt x="39" y="31"/>
                  </a:lnTo>
                  <a:lnTo>
                    <a:pt x="44" y="43"/>
                  </a:lnTo>
                  <a:lnTo>
                    <a:pt x="54" y="59"/>
                  </a:lnTo>
                  <a:lnTo>
                    <a:pt x="56" y="64"/>
                  </a:lnTo>
                  <a:lnTo>
                    <a:pt x="56" y="69"/>
                  </a:lnTo>
                  <a:lnTo>
                    <a:pt x="54" y="75"/>
                  </a:lnTo>
                  <a:lnTo>
                    <a:pt x="53" y="78"/>
                  </a:lnTo>
                  <a:lnTo>
                    <a:pt x="49" y="82"/>
                  </a:lnTo>
                  <a:lnTo>
                    <a:pt x="44" y="85"/>
                  </a:lnTo>
                  <a:lnTo>
                    <a:pt x="39" y="87"/>
                  </a:lnTo>
                  <a:lnTo>
                    <a:pt x="33" y="87"/>
                  </a:lnTo>
                  <a:lnTo>
                    <a:pt x="30" y="83"/>
                  </a:lnTo>
                  <a:lnTo>
                    <a:pt x="25" y="80"/>
                  </a:lnTo>
                  <a:lnTo>
                    <a:pt x="11" y="62"/>
                  </a:lnTo>
                  <a:lnTo>
                    <a:pt x="4" y="41"/>
                  </a:lnTo>
                  <a:lnTo>
                    <a:pt x="0" y="19"/>
                  </a:lnTo>
                  <a:lnTo>
                    <a:pt x="2" y="8"/>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2" name="Freeform 440"/>
            <p:cNvSpPr>
              <a:spLocks/>
            </p:cNvSpPr>
            <p:nvPr/>
          </p:nvSpPr>
          <p:spPr bwMode="auto">
            <a:xfrm>
              <a:off x="2617" y="1560"/>
              <a:ext cx="141" cy="54"/>
            </a:xfrm>
            <a:custGeom>
              <a:avLst/>
              <a:gdLst/>
              <a:ahLst/>
              <a:cxnLst>
                <a:cxn ang="0">
                  <a:pos x="12" y="0"/>
                </a:cxn>
                <a:cxn ang="0">
                  <a:pos x="22" y="0"/>
                </a:cxn>
                <a:cxn ang="0">
                  <a:pos x="127" y="17"/>
                </a:cxn>
                <a:cxn ang="0">
                  <a:pos x="136" y="22"/>
                </a:cxn>
                <a:cxn ang="0">
                  <a:pos x="141" y="31"/>
                </a:cxn>
                <a:cxn ang="0">
                  <a:pos x="139" y="40"/>
                </a:cxn>
                <a:cxn ang="0">
                  <a:pos x="136" y="49"/>
                </a:cxn>
                <a:cxn ang="0">
                  <a:pos x="127" y="54"/>
                </a:cxn>
                <a:cxn ang="0">
                  <a:pos x="117" y="54"/>
                </a:cxn>
                <a:cxn ang="0">
                  <a:pos x="64" y="45"/>
                </a:cxn>
                <a:cxn ang="0">
                  <a:pos x="14" y="36"/>
                </a:cxn>
                <a:cxn ang="0">
                  <a:pos x="5" y="31"/>
                </a:cxn>
                <a:cxn ang="0">
                  <a:pos x="0" y="22"/>
                </a:cxn>
                <a:cxn ang="0">
                  <a:pos x="0" y="12"/>
                </a:cxn>
                <a:cxn ang="0">
                  <a:pos x="5" y="5"/>
                </a:cxn>
                <a:cxn ang="0">
                  <a:pos x="12" y="0"/>
                </a:cxn>
              </a:cxnLst>
              <a:rect l="0" t="0" r="r" b="b"/>
              <a:pathLst>
                <a:path w="141" h="54">
                  <a:moveTo>
                    <a:pt x="12" y="0"/>
                  </a:moveTo>
                  <a:lnTo>
                    <a:pt x="22" y="0"/>
                  </a:lnTo>
                  <a:lnTo>
                    <a:pt x="127" y="17"/>
                  </a:lnTo>
                  <a:lnTo>
                    <a:pt x="136" y="22"/>
                  </a:lnTo>
                  <a:lnTo>
                    <a:pt x="141" y="31"/>
                  </a:lnTo>
                  <a:lnTo>
                    <a:pt x="139" y="40"/>
                  </a:lnTo>
                  <a:lnTo>
                    <a:pt x="136" y="49"/>
                  </a:lnTo>
                  <a:lnTo>
                    <a:pt x="127" y="54"/>
                  </a:lnTo>
                  <a:lnTo>
                    <a:pt x="117" y="54"/>
                  </a:lnTo>
                  <a:lnTo>
                    <a:pt x="64" y="45"/>
                  </a:lnTo>
                  <a:lnTo>
                    <a:pt x="14" y="36"/>
                  </a:lnTo>
                  <a:lnTo>
                    <a:pt x="5" y="31"/>
                  </a:lnTo>
                  <a:lnTo>
                    <a:pt x="0" y="22"/>
                  </a:lnTo>
                  <a:lnTo>
                    <a:pt x="0" y="12"/>
                  </a:lnTo>
                  <a:lnTo>
                    <a:pt x="5" y="5"/>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3" name="Freeform 441"/>
            <p:cNvSpPr>
              <a:spLocks/>
            </p:cNvSpPr>
            <p:nvPr/>
          </p:nvSpPr>
          <p:spPr bwMode="auto">
            <a:xfrm>
              <a:off x="2758" y="1408"/>
              <a:ext cx="105" cy="73"/>
            </a:xfrm>
            <a:custGeom>
              <a:avLst/>
              <a:gdLst/>
              <a:ahLst/>
              <a:cxnLst>
                <a:cxn ang="0">
                  <a:pos x="19" y="0"/>
                </a:cxn>
                <a:cxn ang="0">
                  <a:pos x="45" y="3"/>
                </a:cxn>
                <a:cxn ang="0">
                  <a:pos x="66" y="12"/>
                </a:cxn>
                <a:cxn ang="0">
                  <a:pos x="85" y="28"/>
                </a:cxn>
                <a:cxn ang="0">
                  <a:pos x="101" y="47"/>
                </a:cxn>
                <a:cxn ang="0">
                  <a:pos x="105" y="57"/>
                </a:cxn>
                <a:cxn ang="0">
                  <a:pos x="99" y="68"/>
                </a:cxn>
                <a:cxn ang="0">
                  <a:pos x="89" y="73"/>
                </a:cxn>
                <a:cxn ang="0">
                  <a:pos x="78" y="73"/>
                </a:cxn>
                <a:cxn ang="0">
                  <a:pos x="68" y="66"/>
                </a:cxn>
                <a:cxn ang="0">
                  <a:pos x="56" y="50"/>
                </a:cxn>
                <a:cxn ang="0">
                  <a:pos x="38" y="40"/>
                </a:cxn>
                <a:cxn ang="0">
                  <a:pos x="19" y="36"/>
                </a:cxn>
                <a:cxn ang="0">
                  <a:pos x="9" y="33"/>
                </a:cxn>
                <a:cxn ang="0">
                  <a:pos x="3" y="26"/>
                </a:cxn>
                <a:cxn ang="0">
                  <a:pos x="0" y="17"/>
                </a:cxn>
                <a:cxn ang="0">
                  <a:pos x="3" y="8"/>
                </a:cxn>
                <a:cxn ang="0">
                  <a:pos x="9" y="1"/>
                </a:cxn>
                <a:cxn ang="0">
                  <a:pos x="19" y="0"/>
                </a:cxn>
              </a:cxnLst>
              <a:rect l="0" t="0" r="r" b="b"/>
              <a:pathLst>
                <a:path w="105" h="73">
                  <a:moveTo>
                    <a:pt x="19" y="0"/>
                  </a:moveTo>
                  <a:lnTo>
                    <a:pt x="45" y="3"/>
                  </a:lnTo>
                  <a:lnTo>
                    <a:pt x="66" y="12"/>
                  </a:lnTo>
                  <a:lnTo>
                    <a:pt x="85" y="28"/>
                  </a:lnTo>
                  <a:lnTo>
                    <a:pt x="101" y="47"/>
                  </a:lnTo>
                  <a:lnTo>
                    <a:pt x="105" y="57"/>
                  </a:lnTo>
                  <a:lnTo>
                    <a:pt x="99" y="68"/>
                  </a:lnTo>
                  <a:lnTo>
                    <a:pt x="89" y="73"/>
                  </a:lnTo>
                  <a:lnTo>
                    <a:pt x="78" y="73"/>
                  </a:lnTo>
                  <a:lnTo>
                    <a:pt x="68" y="66"/>
                  </a:lnTo>
                  <a:lnTo>
                    <a:pt x="56" y="50"/>
                  </a:lnTo>
                  <a:lnTo>
                    <a:pt x="38" y="40"/>
                  </a:lnTo>
                  <a:lnTo>
                    <a:pt x="19" y="36"/>
                  </a:lnTo>
                  <a:lnTo>
                    <a:pt x="9" y="33"/>
                  </a:lnTo>
                  <a:lnTo>
                    <a:pt x="3" y="26"/>
                  </a:lnTo>
                  <a:lnTo>
                    <a:pt x="0" y="17"/>
                  </a:lnTo>
                  <a:lnTo>
                    <a:pt x="3" y="8"/>
                  </a:lnTo>
                  <a:lnTo>
                    <a:pt x="9"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4" name="Freeform 442"/>
            <p:cNvSpPr>
              <a:spLocks/>
            </p:cNvSpPr>
            <p:nvPr/>
          </p:nvSpPr>
          <p:spPr bwMode="auto">
            <a:xfrm>
              <a:off x="2899" y="1315"/>
              <a:ext cx="96" cy="72"/>
            </a:xfrm>
            <a:custGeom>
              <a:avLst/>
              <a:gdLst/>
              <a:ahLst/>
              <a:cxnLst>
                <a:cxn ang="0">
                  <a:pos x="37" y="0"/>
                </a:cxn>
                <a:cxn ang="0">
                  <a:pos x="54" y="4"/>
                </a:cxn>
                <a:cxn ang="0">
                  <a:pos x="68" y="14"/>
                </a:cxn>
                <a:cxn ang="0">
                  <a:pos x="82" y="30"/>
                </a:cxn>
                <a:cxn ang="0">
                  <a:pos x="93" y="45"/>
                </a:cxn>
                <a:cxn ang="0">
                  <a:pos x="96" y="56"/>
                </a:cxn>
                <a:cxn ang="0">
                  <a:pos x="91" y="66"/>
                </a:cxn>
                <a:cxn ang="0">
                  <a:pos x="81" y="72"/>
                </a:cxn>
                <a:cxn ang="0">
                  <a:pos x="70" y="72"/>
                </a:cxn>
                <a:cxn ang="0">
                  <a:pos x="60" y="65"/>
                </a:cxn>
                <a:cxn ang="0">
                  <a:pos x="51" y="52"/>
                </a:cxn>
                <a:cxn ang="0">
                  <a:pos x="40" y="40"/>
                </a:cxn>
                <a:cxn ang="0">
                  <a:pos x="37" y="37"/>
                </a:cxn>
                <a:cxn ang="0">
                  <a:pos x="35" y="37"/>
                </a:cxn>
                <a:cxn ang="0">
                  <a:pos x="37" y="39"/>
                </a:cxn>
                <a:cxn ang="0">
                  <a:pos x="35" y="39"/>
                </a:cxn>
                <a:cxn ang="0">
                  <a:pos x="33" y="40"/>
                </a:cxn>
                <a:cxn ang="0">
                  <a:pos x="21" y="45"/>
                </a:cxn>
                <a:cxn ang="0">
                  <a:pos x="11" y="42"/>
                </a:cxn>
                <a:cxn ang="0">
                  <a:pos x="2" y="35"/>
                </a:cxn>
                <a:cxn ang="0">
                  <a:pos x="0" y="23"/>
                </a:cxn>
                <a:cxn ang="0">
                  <a:pos x="5" y="12"/>
                </a:cxn>
                <a:cxn ang="0">
                  <a:pos x="21" y="2"/>
                </a:cxn>
                <a:cxn ang="0">
                  <a:pos x="37" y="0"/>
                </a:cxn>
              </a:cxnLst>
              <a:rect l="0" t="0" r="r" b="b"/>
              <a:pathLst>
                <a:path w="96" h="72">
                  <a:moveTo>
                    <a:pt x="37" y="0"/>
                  </a:moveTo>
                  <a:lnTo>
                    <a:pt x="54" y="4"/>
                  </a:lnTo>
                  <a:lnTo>
                    <a:pt x="68" y="14"/>
                  </a:lnTo>
                  <a:lnTo>
                    <a:pt x="82" y="30"/>
                  </a:lnTo>
                  <a:lnTo>
                    <a:pt x="93" y="45"/>
                  </a:lnTo>
                  <a:lnTo>
                    <a:pt x="96" y="56"/>
                  </a:lnTo>
                  <a:lnTo>
                    <a:pt x="91" y="66"/>
                  </a:lnTo>
                  <a:lnTo>
                    <a:pt x="81" y="72"/>
                  </a:lnTo>
                  <a:lnTo>
                    <a:pt x="70" y="72"/>
                  </a:lnTo>
                  <a:lnTo>
                    <a:pt x="60" y="65"/>
                  </a:lnTo>
                  <a:lnTo>
                    <a:pt x="51" y="52"/>
                  </a:lnTo>
                  <a:lnTo>
                    <a:pt x="40" y="40"/>
                  </a:lnTo>
                  <a:lnTo>
                    <a:pt x="37" y="37"/>
                  </a:lnTo>
                  <a:lnTo>
                    <a:pt x="35" y="37"/>
                  </a:lnTo>
                  <a:lnTo>
                    <a:pt x="37" y="39"/>
                  </a:lnTo>
                  <a:lnTo>
                    <a:pt x="35" y="39"/>
                  </a:lnTo>
                  <a:lnTo>
                    <a:pt x="33" y="40"/>
                  </a:lnTo>
                  <a:lnTo>
                    <a:pt x="21" y="45"/>
                  </a:lnTo>
                  <a:lnTo>
                    <a:pt x="11" y="42"/>
                  </a:lnTo>
                  <a:lnTo>
                    <a:pt x="2" y="35"/>
                  </a:lnTo>
                  <a:lnTo>
                    <a:pt x="0" y="23"/>
                  </a:lnTo>
                  <a:lnTo>
                    <a:pt x="5" y="12"/>
                  </a:lnTo>
                  <a:lnTo>
                    <a:pt x="21" y="2"/>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5" name="Freeform 443"/>
            <p:cNvSpPr>
              <a:spLocks/>
            </p:cNvSpPr>
            <p:nvPr/>
          </p:nvSpPr>
          <p:spPr bwMode="auto">
            <a:xfrm>
              <a:off x="3561" y="2872"/>
              <a:ext cx="726" cy="1287"/>
            </a:xfrm>
            <a:custGeom>
              <a:avLst/>
              <a:gdLst/>
              <a:ahLst/>
              <a:cxnLst>
                <a:cxn ang="0">
                  <a:pos x="726" y="0"/>
                </a:cxn>
                <a:cxn ang="0">
                  <a:pos x="710" y="123"/>
                </a:cxn>
                <a:cxn ang="0">
                  <a:pos x="703" y="248"/>
                </a:cxn>
                <a:cxn ang="0">
                  <a:pos x="701" y="373"/>
                </a:cxn>
                <a:cxn ang="0">
                  <a:pos x="701" y="498"/>
                </a:cxn>
                <a:cxn ang="0">
                  <a:pos x="703" y="624"/>
                </a:cxn>
                <a:cxn ang="0">
                  <a:pos x="703" y="748"/>
                </a:cxn>
                <a:cxn ang="0">
                  <a:pos x="698" y="871"/>
                </a:cxn>
                <a:cxn ang="0">
                  <a:pos x="637" y="871"/>
                </a:cxn>
                <a:cxn ang="0">
                  <a:pos x="578" y="879"/>
                </a:cxn>
                <a:cxn ang="0">
                  <a:pos x="518" y="899"/>
                </a:cxn>
                <a:cxn ang="0">
                  <a:pos x="459" y="925"/>
                </a:cxn>
                <a:cxn ang="0">
                  <a:pos x="401" y="956"/>
                </a:cxn>
                <a:cxn ang="0">
                  <a:pos x="345" y="995"/>
                </a:cxn>
                <a:cxn ang="0">
                  <a:pos x="290" y="1037"/>
                </a:cxn>
                <a:cxn ang="0">
                  <a:pos x="185" y="1124"/>
                </a:cxn>
                <a:cxn ang="0">
                  <a:pos x="136" y="1170"/>
                </a:cxn>
                <a:cxn ang="0">
                  <a:pos x="87" y="1212"/>
                </a:cxn>
                <a:cxn ang="0">
                  <a:pos x="43" y="1252"/>
                </a:cxn>
                <a:cxn ang="0">
                  <a:pos x="0" y="1287"/>
                </a:cxn>
                <a:cxn ang="0">
                  <a:pos x="75" y="352"/>
                </a:cxn>
                <a:cxn ang="0">
                  <a:pos x="71" y="311"/>
                </a:cxn>
                <a:cxn ang="0">
                  <a:pos x="77" y="275"/>
                </a:cxn>
                <a:cxn ang="0">
                  <a:pos x="92" y="240"/>
                </a:cxn>
                <a:cxn ang="0">
                  <a:pos x="115" y="208"/>
                </a:cxn>
                <a:cxn ang="0">
                  <a:pos x="145" y="179"/>
                </a:cxn>
                <a:cxn ang="0">
                  <a:pos x="181" y="151"/>
                </a:cxn>
                <a:cxn ang="0">
                  <a:pos x="223" y="126"/>
                </a:cxn>
                <a:cxn ang="0">
                  <a:pos x="267" y="103"/>
                </a:cxn>
                <a:cxn ang="0">
                  <a:pos x="316" y="84"/>
                </a:cxn>
                <a:cxn ang="0">
                  <a:pos x="366" y="65"/>
                </a:cxn>
                <a:cxn ang="0">
                  <a:pos x="419" y="49"/>
                </a:cxn>
                <a:cxn ang="0">
                  <a:pos x="520" y="25"/>
                </a:cxn>
                <a:cxn ang="0">
                  <a:pos x="569" y="16"/>
                </a:cxn>
                <a:cxn ang="0">
                  <a:pos x="614" y="9"/>
                </a:cxn>
                <a:cxn ang="0">
                  <a:pos x="658" y="4"/>
                </a:cxn>
                <a:cxn ang="0">
                  <a:pos x="695" y="2"/>
                </a:cxn>
                <a:cxn ang="0">
                  <a:pos x="726" y="0"/>
                </a:cxn>
              </a:cxnLst>
              <a:rect l="0" t="0" r="r" b="b"/>
              <a:pathLst>
                <a:path w="726" h="1287">
                  <a:moveTo>
                    <a:pt x="726" y="0"/>
                  </a:moveTo>
                  <a:lnTo>
                    <a:pt x="710" y="123"/>
                  </a:lnTo>
                  <a:lnTo>
                    <a:pt x="703" y="248"/>
                  </a:lnTo>
                  <a:lnTo>
                    <a:pt x="701" y="373"/>
                  </a:lnTo>
                  <a:lnTo>
                    <a:pt x="701" y="498"/>
                  </a:lnTo>
                  <a:lnTo>
                    <a:pt x="703" y="624"/>
                  </a:lnTo>
                  <a:lnTo>
                    <a:pt x="703" y="748"/>
                  </a:lnTo>
                  <a:lnTo>
                    <a:pt x="698" y="871"/>
                  </a:lnTo>
                  <a:lnTo>
                    <a:pt x="637" y="871"/>
                  </a:lnTo>
                  <a:lnTo>
                    <a:pt x="578" y="879"/>
                  </a:lnTo>
                  <a:lnTo>
                    <a:pt x="518" y="899"/>
                  </a:lnTo>
                  <a:lnTo>
                    <a:pt x="459" y="925"/>
                  </a:lnTo>
                  <a:lnTo>
                    <a:pt x="401" y="956"/>
                  </a:lnTo>
                  <a:lnTo>
                    <a:pt x="345" y="995"/>
                  </a:lnTo>
                  <a:lnTo>
                    <a:pt x="290" y="1037"/>
                  </a:lnTo>
                  <a:lnTo>
                    <a:pt x="185" y="1124"/>
                  </a:lnTo>
                  <a:lnTo>
                    <a:pt x="136" y="1170"/>
                  </a:lnTo>
                  <a:lnTo>
                    <a:pt x="87" y="1212"/>
                  </a:lnTo>
                  <a:lnTo>
                    <a:pt x="43" y="1252"/>
                  </a:lnTo>
                  <a:lnTo>
                    <a:pt x="0" y="1287"/>
                  </a:lnTo>
                  <a:lnTo>
                    <a:pt x="75" y="352"/>
                  </a:lnTo>
                  <a:lnTo>
                    <a:pt x="71" y="311"/>
                  </a:lnTo>
                  <a:lnTo>
                    <a:pt x="77" y="275"/>
                  </a:lnTo>
                  <a:lnTo>
                    <a:pt x="92" y="240"/>
                  </a:lnTo>
                  <a:lnTo>
                    <a:pt x="115" y="208"/>
                  </a:lnTo>
                  <a:lnTo>
                    <a:pt x="145" y="179"/>
                  </a:lnTo>
                  <a:lnTo>
                    <a:pt x="181" y="151"/>
                  </a:lnTo>
                  <a:lnTo>
                    <a:pt x="223" y="126"/>
                  </a:lnTo>
                  <a:lnTo>
                    <a:pt x="267" y="103"/>
                  </a:lnTo>
                  <a:lnTo>
                    <a:pt x="316" y="84"/>
                  </a:lnTo>
                  <a:lnTo>
                    <a:pt x="366" y="65"/>
                  </a:lnTo>
                  <a:lnTo>
                    <a:pt x="419" y="49"/>
                  </a:lnTo>
                  <a:lnTo>
                    <a:pt x="520" y="25"/>
                  </a:lnTo>
                  <a:lnTo>
                    <a:pt x="569" y="16"/>
                  </a:lnTo>
                  <a:lnTo>
                    <a:pt x="614" y="9"/>
                  </a:lnTo>
                  <a:lnTo>
                    <a:pt x="658" y="4"/>
                  </a:lnTo>
                  <a:lnTo>
                    <a:pt x="695" y="2"/>
                  </a:lnTo>
                  <a:lnTo>
                    <a:pt x="72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6" name="Freeform 444"/>
            <p:cNvSpPr>
              <a:spLocks/>
            </p:cNvSpPr>
            <p:nvPr/>
          </p:nvSpPr>
          <p:spPr bwMode="auto">
            <a:xfrm>
              <a:off x="3542" y="2853"/>
              <a:ext cx="764" cy="1325"/>
            </a:xfrm>
            <a:custGeom>
              <a:avLst/>
              <a:gdLst/>
              <a:ahLst/>
              <a:cxnLst>
                <a:cxn ang="0">
                  <a:pos x="752" y="2"/>
                </a:cxn>
                <a:cxn ang="0">
                  <a:pos x="761" y="7"/>
                </a:cxn>
                <a:cxn ang="0">
                  <a:pos x="764" y="19"/>
                </a:cxn>
                <a:cxn ang="0">
                  <a:pos x="750" y="147"/>
                </a:cxn>
                <a:cxn ang="0">
                  <a:pos x="740" y="395"/>
                </a:cxn>
                <a:cxn ang="0">
                  <a:pos x="741" y="766"/>
                </a:cxn>
                <a:cxn ang="0">
                  <a:pos x="734" y="897"/>
                </a:cxn>
                <a:cxn ang="0">
                  <a:pos x="722" y="909"/>
                </a:cxn>
                <a:cxn ang="0">
                  <a:pos x="600" y="918"/>
                </a:cxn>
                <a:cxn ang="0">
                  <a:pos x="490" y="958"/>
                </a:cxn>
                <a:cxn ang="0">
                  <a:pos x="389" y="1019"/>
                </a:cxn>
                <a:cxn ang="0">
                  <a:pos x="263" y="1119"/>
                </a:cxn>
                <a:cxn ang="0">
                  <a:pos x="110" y="1253"/>
                </a:cxn>
                <a:cxn ang="0">
                  <a:pos x="22" y="1325"/>
                </a:cxn>
                <a:cxn ang="0">
                  <a:pos x="5" y="1318"/>
                </a:cxn>
                <a:cxn ang="0">
                  <a:pos x="0" y="1300"/>
                </a:cxn>
                <a:cxn ang="0">
                  <a:pos x="87" y="1224"/>
                </a:cxn>
                <a:cxn ang="0">
                  <a:pos x="331" y="1014"/>
                </a:cxn>
                <a:cxn ang="0">
                  <a:pos x="431" y="947"/>
                </a:cxn>
                <a:cxn ang="0">
                  <a:pos x="541" y="897"/>
                </a:cxn>
                <a:cxn ang="0">
                  <a:pos x="656" y="870"/>
                </a:cxn>
                <a:cxn ang="0">
                  <a:pos x="703" y="764"/>
                </a:cxn>
                <a:cxn ang="0">
                  <a:pos x="701" y="388"/>
                </a:cxn>
                <a:cxn ang="0">
                  <a:pos x="712" y="138"/>
                </a:cxn>
                <a:cxn ang="0">
                  <a:pos x="647" y="46"/>
                </a:cxn>
                <a:cxn ang="0">
                  <a:pos x="452" y="84"/>
                </a:cxn>
                <a:cxn ang="0">
                  <a:pos x="329" y="124"/>
                </a:cxn>
                <a:cxn ang="0">
                  <a:pos x="265" y="154"/>
                </a:cxn>
                <a:cxn ang="0">
                  <a:pos x="200" y="191"/>
                </a:cxn>
                <a:cxn ang="0">
                  <a:pos x="148" y="238"/>
                </a:cxn>
                <a:cxn ang="0">
                  <a:pos x="115" y="295"/>
                </a:cxn>
                <a:cxn ang="0">
                  <a:pos x="113" y="365"/>
                </a:cxn>
                <a:cxn ang="0">
                  <a:pos x="106" y="383"/>
                </a:cxn>
                <a:cxn ang="0">
                  <a:pos x="89" y="388"/>
                </a:cxn>
                <a:cxn ang="0">
                  <a:pos x="76" y="374"/>
                </a:cxn>
                <a:cxn ang="0">
                  <a:pos x="76" y="299"/>
                </a:cxn>
                <a:cxn ang="0">
                  <a:pos x="104" y="236"/>
                </a:cxn>
                <a:cxn ang="0">
                  <a:pos x="151" y="184"/>
                </a:cxn>
                <a:cxn ang="0">
                  <a:pos x="213" y="140"/>
                </a:cxn>
                <a:cxn ang="0">
                  <a:pos x="279" y="105"/>
                </a:cxn>
                <a:cxn ang="0">
                  <a:pos x="394" y="61"/>
                </a:cxn>
                <a:cxn ang="0">
                  <a:pos x="569" y="18"/>
                </a:cxn>
                <a:cxn ang="0">
                  <a:pos x="745" y="0"/>
                </a:cxn>
              </a:cxnLst>
              <a:rect l="0" t="0" r="r" b="b"/>
              <a:pathLst>
                <a:path w="764" h="1325">
                  <a:moveTo>
                    <a:pt x="745" y="0"/>
                  </a:moveTo>
                  <a:lnTo>
                    <a:pt x="752" y="2"/>
                  </a:lnTo>
                  <a:lnTo>
                    <a:pt x="757" y="4"/>
                  </a:lnTo>
                  <a:lnTo>
                    <a:pt x="761" y="7"/>
                  </a:lnTo>
                  <a:lnTo>
                    <a:pt x="762" y="12"/>
                  </a:lnTo>
                  <a:lnTo>
                    <a:pt x="764" y="19"/>
                  </a:lnTo>
                  <a:lnTo>
                    <a:pt x="764" y="25"/>
                  </a:lnTo>
                  <a:lnTo>
                    <a:pt x="750" y="147"/>
                  </a:lnTo>
                  <a:lnTo>
                    <a:pt x="741" y="271"/>
                  </a:lnTo>
                  <a:lnTo>
                    <a:pt x="740" y="395"/>
                  </a:lnTo>
                  <a:lnTo>
                    <a:pt x="741" y="519"/>
                  </a:lnTo>
                  <a:lnTo>
                    <a:pt x="741" y="766"/>
                  </a:lnTo>
                  <a:lnTo>
                    <a:pt x="736" y="890"/>
                  </a:lnTo>
                  <a:lnTo>
                    <a:pt x="734" y="897"/>
                  </a:lnTo>
                  <a:lnTo>
                    <a:pt x="733" y="902"/>
                  </a:lnTo>
                  <a:lnTo>
                    <a:pt x="722" y="909"/>
                  </a:lnTo>
                  <a:lnTo>
                    <a:pt x="658" y="909"/>
                  </a:lnTo>
                  <a:lnTo>
                    <a:pt x="600" y="918"/>
                  </a:lnTo>
                  <a:lnTo>
                    <a:pt x="544" y="935"/>
                  </a:lnTo>
                  <a:lnTo>
                    <a:pt x="490" y="958"/>
                  </a:lnTo>
                  <a:lnTo>
                    <a:pt x="438" y="988"/>
                  </a:lnTo>
                  <a:lnTo>
                    <a:pt x="389" y="1019"/>
                  </a:lnTo>
                  <a:lnTo>
                    <a:pt x="342" y="1054"/>
                  </a:lnTo>
                  <a:lnTo>
                    <a:pt x="263" y="1119"/>
                  </a:lnTo>
                  <a:lnTo>
                    <a:pt x="186" y="1185"/>
                  </a:lnTo>
                  <a:lnTo>
                    <a:pt x="110" y="1253"/>
                  </a:lnTo>
                  <a:lnTo>
                    <a:pt x="33" y="1320"/>
                  </a:lnTo>
                  <a:lnTo>
                    <a:pt x="22" y="1325"/>
                  </a:lnTo>
                  <a:lnTo>
                    <a:pt x="14" y="1323"/>
                  </a:lnTo>
                  <a:lnTo>
                    <a:pt x="5" y="1318"/>
                  </a:lnTo>
                  <a:lnTo>
                    <a:pt x="0" y="1309"/>
                  </a:lnTo>
                  <a:lnTo>
                    <a:pt x="0" y="1300"/>
                  </a:lnTo>
                  <a:lnTo>
                    <a:pt x="5" y="1292"/>
                  </a:lnTo>
                  <a:lnTo>
                    <a:pt x="87" y="1224"/>
                  </a:lnTo>
                  <a:lnTo>
                    <a:pt x="247" y="1080"/>
                  </a:lnTo>
                  <a:lnTo>
                    <a:pt x="331" y="1014"/>
                  </a:lnTo>
                  <a:lnTo>
                    <a:pt x="380" y="979"/>
                  </a:lnTo>
                  <a:lnTo>
                    <a:pt x="431" y="947"/>
                  </a:lnTo>
                  <a:lnTo>
                    <a:pt x="485" y="919"/>
                  </a:lnTo>
                  <a:lnTo>
                    <a:pt x="541" y="897"/>
                  </a:lnTo>
                  <a:lnTo>
                    <a:pt x="598" y="879"/>
                  </a:lnTo>
                  <a:lnTo>
                    <a:pt x="656" y="870"/>
                  </a:lnTo>
                  <a:lnTo>
                    <a:pt x="698" y="870"/>
                  </a:lnTo>
                  <a:lnTo>
                    <a:pt x="703" y="764"/>
                  </a:lnTo>
                  <a:lnTo>
                    <a:pt x="703" y="514"/>
                  </a:lnTo>
                  <a:lnTo>
                    <a:pt x="701" y="388"/>
                  </a:lnTo>
                  <a:lnTo>
                    <a:pt x="705" y="264"/>
                  </a:lnTo>
                  <a:lnTo>
                    <a:pt x="712" y="138"/>
                  </a:lnTo>
                  <a:lnTo>
                    <a:pt x="724" y="40"/>
                  </a:lnTo>
                  <a:lnTo>
                    <a:pt x="647" y="46"/>
                  </a:lnTo>
                  <a:lnTo>
                    <a:pt x="549" y="61"/>
                  </a:lnTo>
                  <a:lnTo>
                    <a:pt x="452" y="84"/>
                  </a:lnTo>
                  <a:lnTo>
                    <a:pt x="359" y="114"/>
                  </a:lnTo>
                  <a:lnTo>
                    <a:pt x="329" y="124"/>
                  </a:lnTo>
                  <a:lnTo>
                    <a:pt x="298" y="138"/>
                  </a:lnTo>
                  <a:lnTo>
                    <a:pt x="265" y="154"/>
                  </a:lnTo>
                  <a:lnTo>
                    <a:pt x="232" y="171"/>
                  </a:lnTo>
                  <a:lnTo>
                    <a:pt x="200" y="191"/>
                  </a:lnTo>
                  <a:lnTo>
                    <a:pt x="172" y="213"/>
                  </a:lnTo>
                  <a:lnTo>
                    <a:pt x="148" y="238"/>
                  </a:lnTo>
                  <a:lnTo>
                    <a:pt x="129" y="266"/>
                  </a:lnTo>
                  <a:lnTo>
                    <a:pt x="115" y="295"/>
                  </a:lnTo>
                  <a:lnTo>
                    <a:pt x="110" y="329"/>
                  </a:lnTo>
                  <a:lnTo>
                    <a:pt x="113" y="365"/>
                  </a:lnTo>
                  <a:lnTo>
                    <a:pt x="113" y="376"/>
                  </a:lnTo>
                  <a:lnTo>
                    <a:pt x="106" y="383"/>
                  </a:lnTo>
                  <a:lnTo>
                    <a:pt x="97" y="388"/>
                  </a:lnTo>
                  <a:lnTo>
                    <a:pt x="89" y="388"/>
                  </a:lnTo>
                  <a:lnTo>
                    <a:pt x="80" y="383"/>
                  </a:lnTo>
                  <a:lnTo>
                    <a:pt x="76" y="374"/>
                  </a:lnTo>
                  <a:lnTo>
                    <a:pt x="73" y="336"/>
                  </a:lnTo>
                  <a:lnTo>
                    <a:pt x="76" y="299"/>
                  </a:lnTo>
                  <a:lnTo>
                    <a:pt x="87" y="266"/>
                  </a:lnTo>
                  <a:lnTo>
                    <a:pt x="104" y="236"/>
                  </a:lnTo>
                  <a:lnTo>
                    <a:pt x="125" y="208"/>
                  </a:lnTo>
                  <a:lnTo>
                    <a:pt x="151" y="184"/>
                  </a:lnTo>
                  <a:lnTo>
                    <a:pt x="181" y="159"/>
                  </a:lnTo>
                  <a:lnTo>
                    <a:pt x="213" y="140"/>
                  </a:lnTo>
                  <a:lnTo>
                    <a:pt x="246" y="121"/>
                  </a:lnTo>
                  <a:lnTo>
                    <a:pt x="279" y="105"/>
                  </a:lnTo>
                  <a:lnTo>
                    <a:pt x="310" y="91"/>
                  </a:lnTo>
                  <a:lnTo>
                    <a:pt x="394" y="61"/>
                  </a:lnTo>
                  <a:lnTo>
                    <a:pt x="480" y="37"/>
                  </a:lnTo>
                  <a:lnTo>
                    <a:pt x="569" y="18"/>
                  </a:lnTo>
                  <a:lnTo>
                    <a:pt x="658" y="5"/>
                  </a:lnTo>
                  <a:lnTo>
                    <a:pt x="7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7" name="Freeform 445"/>
            <p:cNvSpPr>
              <a:spLocks/>
            </p:cNvSpPr>
            <p:nvPr/>
          </p:nvSpPr>
          <p:spPr bwMode="auto">
            <a:xfrm>
              <a:off x="3220" y="2608"/>
              <a:ext cx="255" cy="616"/>
            </a:xfrm>
            <a:custGeom>
              <a:avLst/>
              <a:gdLst/>
              <a:ahLst/>
              <a:cxnLst>
                <a:cxn ang="0">
                  <a:pos x="123" y="0"/>
                </a:cxn>
                <a:cxn ang="0">
                  <a:pos x="154" y="49"/>
                </a:cxn>
                <a:cxn ang="0">
                  <a:pos x="180" y="104"/>
                </a:cxn>
                <a:cxn ang="0">
                  <a:pos x="201" y="163"/>
                </a:cxn>
                <a:cxn ang="0">
                  <a:pos x="219" y="228"/>
                </a:cxn>
                <a:cxn ang="0">
                  <a:pos x="231" y="292"/>
                </a:cxn>
                <a:cxn ang="0">
                  <a:pos x="241" y="360"/>
                </a:cxn>
                <a:cxn ang="0">
                  <a:pos x="248" y="427"/>
                </a:cxn>
                <a:cxn ang="0">
                  <a:pos x="252" y="493"/>
                </a:cxn>
                <a:cxn ang="0">
                  <a:pos x="255" y="556"/>
                </a:cxn>
                <a:cxn ang="0">
                  <a:pos x="255" y="616"/>
                </a:cxn>
                <a:cxn ang="0">
                  <a:pos x="0" y="95"/>
                </a:cxn>
                <a:cxn ang="0">
                  <a:pos x="6" y="84"/>
                </a:cxn>
                <a:cxn ang="0">
                  <a:pos x="18" y="72"/>
                </a:cxn>
                <a:cxn ang="0">
                  <a:pos x="37" y="58"/>
                </a:cxn>
                <a:cxn ang="0">
                  <a:pos x="60" y="44"/>
                </a:cxn>
                <a:cxn ang="0">
                  <a:pos x="105" y="13"/>
                </a:cxn>
                <a:cxn ang="0">
                  <a:pos x="123" y="0"/>
                </a:cxn>
              </a:cxnLst>
              <a:rect l="0" t="0" r="r" b="b"/>
              <a:pathLst>
                <a:path w="255" h="616">
                  <a:moveTo>
                    <a:pt x="123" y="0"/>
                  </a:moveTo>
                  <a:lnTo>
                    <a:pt x="154" y="49"/>
                  </a:lnTo>
                  <a:lnTo>
                    <a:pt x="180" y="104"/>
                  </a:lnTo>
                  <a:lnTo>
                    <a:pt x="201" y="163"/>
                  </a:lnTo>
                  <a:lnTo>
                    <a:pt x="219" y="228"/>
                  </a:lnTo>
                  <a:lnTo>
                    <a:pt x="231" y="292"/>
                  </a:lnTo>
                  <a:lnTo>
                    <a:pt x="241" y="360"/>
                  </a:lnTo>
                  <a:lnTo>
                    <a:pt x="248" y="427"/>
                  </a:lnTo>
                  <a:lnTo>
                    <a:pt x="252" y="493"/>
                  </a:lnTo>
                  <a:lnTo>
                    <a:pt x="255" y="556"/>
                  </a:lnTo>
                  <a:lnTo>
                    <a:pt x="255" y="616"/>
                  </a:lnTo>
                  <a:lnTo>
                    <a:pt x="0" y="95"/>
                  </a:lnTo>
                  <a:lnTo>
                    <a:pt x="6" y="84"/>
                  </a:lnTo>
                  <a:lnTo>
                    <a:pt x="18" y="72"/>
                  </a:lnTo>
                  <a:lnTo>
                    <a:pt x="37" y="58"/>
                  </a:lnTo>
                  <a:lnTo>
                    <a:pt x="60" y="44"/>
                  </a:lnTo>
                  <a:lnTo>
                    <a:pt x="105" y="13"/>
                  </a:lnTo>
                  <a:lnTo>
                    <a:pt x="12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8" name="Freeform 446"/>
            <p:cNvSpPr>
              <a:spLocks/>
            </p:cNvSpPr>
            <p:nvPr/>
          </p:nvSpPr>
          <p:spPr bwMode="auto">
            <a:xfrm>
              <a:off x="3201" y="2589"/>
              <a:ext cx="293" cy="654"/>
            </a:xfrm>
            <a:custGeom>
              <a:avLst/>
              <a:gdLst/>
              <a:ahLst/>
              <a:cxnLst>
                <a:cxn ang="0">
                  <a:pos x="138" y="0"/>
                </a:cxn>
                <a:cxn ang="0">
                  <a:pos x="145" y="0"/>
                </a:cxn>
                <a:cxn ang="0">
                  <a:pos x="150" y="2"/>
                </a:cxn>
                <a:cxn ang="0">
                  <a:pos x="156" y="5"/>
                </a:cxn>
                <a:cxn ang="0">
                  <a:pos x="159" y="9"/>
                </a:cxn>
                <a:cxn ang="0">
                  <a:pos x="194" y="63"/>
                </a:cxn>
                <a:cxn ang="0">
                  <a:pos x="222" y="121"/>
                </a:cxn>
                <a:cxn ang="0">
                  <a:pos x="243" y="182"/>
                </a:cxn>
                <a:cxn ang="0">
                  <a:pos x="260" y="245"/>
                </a:cxn>
                <a:cxn ang="0">
                  <a:pos x="274" y="310"/>
                </a:cxn>
                <a:cxn ang="0">
                  <a:pos x="283" y="376"/>
                </a:cxn>
                <a:cxn ang="0">
                  <a:pos x="288" y="441"/>
                </a:cxn>
                <a:cxn ang="0">
                  <a:pos x="292" y="507"/>
                </a:cxn>
                <a:cxn ang="0">
                  <a:pos x="293" y="572"/>
                </a:cxn>
                <a:cxn ang="0">
                  <a:pos x="293" y="635"/>
                </a:cxn>
                <a:cxn ang="0">
                  <a:pos x="290" y="645"/>
                </a:cxn>
                <a:cxn ang="0">
                  <a:pos x="283" y="650"/>
                </a:cxn>
                <a:cxn ang="0">
                  <a:pos x="274" y="654"/>
                </a:cxn>
                <a:cxn ang="0">
                  <a:pos x="266" y="650"/>
                </a:cxn>
                <a:cxn ang="0">
                  <a:pos x="259" y="645"/>
                </a:cxn>
                <a:cxn ang="0">
                  <a:pos x="255" y="635"/>
                </a:cxn>
                <a:cxn ang="0">
                  <a:pos x="255" y="566"/>
                </a:cxn>
                <a:cxn ang="0">
                  <a:pos x="253" y="497"/>
                </a:cxn>
                <a:cxn ang="0">
                  <a:pos x="248" y="427"/>
                </a:cxn>
                <a:cxn ang="0">
                  <a:pos x="241" y="355"/>
                </a:cxn>
                <a:cxn ang="0">
                  <a:pos x="231" y="285"/>
                </a:cxn>
                <a:cxn ang="0">
                  <a:pos x="213" y="215"/>
                </a:cxn>
                <a:cxn ang="0">
                  <a:pos x="192" y="149"/>
                </a:cxn>
                <a:cxn ang="0">
                  <a:pos x="163" y="86"/>
                </a:cxn>
                <a:cxn ang="0">
                  <a:pos x="136" y="46"/>
                </a:cxn>
                <a:cxn ang="0">
                  <a:pos x="58" y="98"/>
                </a:cxn>
                <a:cxn ang="0">
                  <a:pos x="46" y="107"/>
                </a:cxn>
                <a:cxn ang="0">
                  <a:pos x="39" y="119"/>
                </a:cxn>
                <a:cxn ang="0">
                  <a:pos x="33" y="128"/>
                </a:cxn>
                <a:cxn ang="0">
                  <a:pos x="26" y="133"/>
                </a:cxn>
                <a:cxn ang="0">
                  <a:pos x="16" y="133"/>
                </a:cxn>
                <a:cxn ang="0">
                  <a:pos x="7" y="128"/>
                </a:cxn>
                <a:cxn ang="0">
                  <a:pos x="2" y="119"/>
                </a:cxn>
                <a:cxn ang="0">
                  <a:pos x="0" y="109"/>
                </a:cxn>
                <a:cxn ang="0">
                  <a:pos x="7" y="93"/>
                </a:cxn>
                <a:cxn ang="0">
                  <a:pos x="19" y="79"/>
                </a:cxn>
                <a:cxn ang="0">
                  <a:pos x="35" y="68"/>
                </a:cxn>
                <a:cxn ang="0">
                  <a:pos x="49" y="58"/>
                </a:cxn>
                <a:cxn ang="0">
                  <a:pos x="91" y="32"/>
                </a:cxn>
                <a:cxn ang="0">
                  <a:pos x="133" y="2"/>
                </a:cxn>
                <a:cxn ang="0">
                  <a:pos x="138" y="0"/>
                </a:cxn>
              </a:cxnLst>
              <a:rect l="0" t="0" r="r" b="b"/>
              <a:pathLst>
                <a:path w="293" h="654">
                  <a:moveTo>
                    <a:pt x="138" y="0"/>
                  </a:moveTo>
                  <a:lnTo>
                    <a:pt x="145" y="0"/>
                  </a:lnTo>
                  <a:lnTo>
                    <a:pt x="150" y="2"/>
                  </a:lnTo>
                  <a:lnTo>
                    <a:pt x="156" y="5"/>
                  </a:lnTo>
                  <a:lnTo>
                    <a:pt x="159" y="9"/>
                  </a:lnTo>
                  <a:lnTo>
                    <a:pt x="194" y="63"/>
                  </a:lnTo>
                  <a:lnTo>
                    <a:pt x="222" y="121"/>
                  </a:lnTo>
                  <a:lnTo>
                    <a:pt x="243" y="182"/>
                  </a:lnTo>
                  <a:lnTo>
                    <a:pt x="260" y="245"/>
                  </a:lnTo>
                  <a:lnTo>
                    <a:pt x="274" y="310"/>
                  </a:lnTo>
                  <a:lnTo>
                    <a:pt x="283" y="376"/>
                  </a:lnTo>
                  <a:lnTo>
                    <a:pt x="288" y="441"/>
                  </a:lnTo>
                  <a:lnTo>
                    <a:pt x="292" y="507"/>
                  </a:lnTo>
                  <a:lnTo>
                    <a:pt x="293" y="572"/>
                  </a:lnTo>
                  <a:lnTo>
                    <a:pt x="293" y="635"/>
                  </a:lnTo>
                  <a:lnTo>
                    <a:pt x="290" y="645"/>
                  </a:lnTo>
                  <a:lnTo>
                    <a:pt x="283" y="650"/>
                  </a:lnTo>
                  <a:lnTo>
                    <a:pt x="274" y="654"/>
                  </a:lnTo>
                  <a:lnTo>
                    <a:pt x="266" y="650"/>
                  </a:lnTo>
                  <a:lnTo>
                    <a:pt x="259" y="645"/>
                  </a:lnTo>
                  <a:lnTo>
                    <a:pt x="255" y="635"/>
                  </a:lnTo>
                  <a:lnTo>
                    <a:pt x="255" y="566"/>
                  </a:lnTo>
                  <a:lnTo>
                    <a:pt x="253" y="497"/>
                  </a:lnTo>
                  <a:lnTo>
                    <a:pt x="248" y="427"/>
                  </a:lnTo>
                  <a:lnTo>
                    <a:pt x="241" y="355"/>
                  </a:lnTo>
                  <a:lnTo>
                    <a:pt x="231" y="285"/>
                  </a:lnTo>
                  <a:lnTo>
                    <a:pt x="213" y="215"/>
                  </a:lnTo>
                  <a:lnTo>
                    <a:pt x="192" y="149"/>
                  </a:lnTo>
                  <a:lnTo>
                    <a:pt x="163" y="86"/>
                  </a:lnTo>
                  <a:lnTo>
                    <a:pt x="136" y="46"/>
                  </a:lnTo>
                  <a:lnTo>
                    <a:pt x="58" y="98"/>
                  </a:lnTo>
                  <a:lnTo>
                    <a:pt x="46" y="107"/>
                  </a:lnTo>
                  <a:lnTo>
                    <a:pt x="39" y="119"/>
                  </a:lnTo>
                  <a:lnTo>
                    <a:pt x="33" y="128"/>
                  </a:lnTo>
                  <a:lnTo>
                    <a:pt x="26" y="133"/>
                  </a:lnTo>
                  <a:lnTo>
                    <a:pt x="16" y="133"/>
                  </a:lnTo>
                  <a:lnTo>
                    <a:pt x="7" y="128"/>
                  </a:lnTo>
                  <a:lnTo>
                    <a:pt x="2" y="119"/>
                  </a:lnTo>
                  <a:lnTo>
                    <a:pt x="0" y="109"/>
                  </a:lnTo>
                  <a:lnTo>
                    <a:pt x="7" y="93"/>
                  </a:lnTo>
                  <a:lnTo>
                    <a:pt x="19" y="79"/>
                  </a:lnTo>
                  <a:lnTo>
                    <a:pt x="35" y="68"/>
                  </a:lnTo>
                  <a:lnTo>
                    <a:pt x="49" y="58"/>
                  </a:lnTo>
                  <a:lnTo>
                    <a:pt x="91" y="32"/>
                  </a:lnTo>
                  <a:lnTo>
                    <a:pt x="133" y="2"/>
                  </a:lnTo>
                  <a:lnTo>
                    <a:pt x="1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19" name="Freeform 447"/>
            <p:cNvSpPr>
              <a:spLocks/>
            </p:cNvSpPr>
            <p:nvPr/>
          </p:nvSpPr>
          <p:spPr bwMode="auto">
            <a:xfrm>
              <a:off x="2974" y="2617"/>
              <a:ext cx="463" cy="587"/>
            </a:xfrm>
            <a:custGeom>
              <a:avLst/>
              <a:gdLst/>
              <a:ahLst/>
              <a:cxnLst>
                <a:cxn ang="0">
                  <a:pos x="95" y="0"/>
                </a:cxn>
                <a:cxn ang="0">
                  <a:pos x="114" y="0"/>
                </a:cxn>
                <a:cxn ang="0">
                  <a:pos x="145" y="46"/>
                </a:cxn>
                <a:cxn ang="0">
                  <a:pos x="178" y="89"/>
                </a:cxn>
                <a:cxn ang="0">
                  <a:pos x="294" y="226"/>
                </a:cxn>
                <a:cxn ang="0">
                  <a:pos x="367" y="320"/>
                </a:cxn>
                <a:cxn ang="0">
                  <a:pos x="398" y="369"/>
                </a:cxn>
                <a:cxn ang="0">
                  <a:pos x="424" y="421"/>
                </a:cxn>
                <a:cxn ang="0">
                  <a:pos x="445" y="474"/>
                </a:cxn>
                <a:cxn ang="0">
                  <a:pos x="458" y="530"/>
                </a:cxn>
                <a:cxn ang="0">
                  <a:pos x="463" y="587"/>
                </a:cxn>
                <a:cxn ang="0">
                  <a:pos x="0" y="114"/>
                </a:cxn>
                <a:cxn ang="0">
                  <a:pos x="2" y="114"/>
                </a:cxn>
                <a:cxn ang="0">
                  <a:pos x="9" y="107"/>
                </a:cxn>
                <a:cxn ang="0">
                  <a:pos x="18" y="95"/>
                </a:cxn>
                <a:cxn ang="0">
                  <a:pos x="30" y="81"/>
                </a:cxn>
                <a:cxn ang="0">
                  <a:pos x="44" y="63"/>
                </a:cxn>
                <a:cxn ang="0">
                  <a:pos x="58" y="44"/>
                </a:cxn>
                <a:cxn ang="0">
                  <a:pos x="72" y="26"/>
                </a:cxn>
                <a:cxn ang="0">
                  <a:pos x="84" y="12"/>
                </a:cxn>
                <a:cxn ang="0">
                  <a:pos x="95" y="0"/>
                </a:cxn>
              </a:cxnLst>
              <a:rect l="0" t="0" r="r" b="b"/>
              <a:pathLst>
                <a:path w="463" h="587">
                  <a:moveTo>
                    <a:pt x="95" y="0"/>
                  </a:moveTo>
                  <a:lnTo>
                    <a:pt x="114" y="0"/>
                  </a:lnTo>
                  <a:lnTo>
                    <a:pt x="145" y="46"/>
                  </a:lnTo>
                  <a:lnTo>
                    <a:pt x="178" y="89"/>
                  </a:lnTo>
                  <a:lnTo>
                    <a:pt x="294" y="226"/>
                  </a:lnTo>
                  <a:lnTo>
                    <a:pt x="367" y="320"/>
                  </a:lnTo>
                  <a:lnTo>
                    <a:pt x="398" y="369"/>
                  </a:lnTo>
                  <a:lnTo>
                    <a:pt x="424" y="421"/>
                  </a:lnTo>
                  <a:lnTo>
                    <a:pt x="445" y="474"/>
                  </a:lnTo>
                  <a:lnTo>
                    <a:pt x="458" y="530"/>
                  </a:lnTo>
                  <a:lnTo>
                    <a:pt x="463" y="587"/>
                  </a:lnTo>
                  <a:lnTo>
                    <a:pt x="0" y="114"/>
                  </a:lnTo>
                  <a:lnTo>
                    <a:pt x="2" y="114"/>
                  </a:lnTo>
                  <a:lnTo>
                    <a:pt x="9" y="107"/>
                  </a:lnTo>
                  <a:lnTo>
                    <a:pt x="18" y="95"/>
                  </a:lnTo>
                  <a:lnTo>
                    <a:pt x="30" y="81"/>
                  </a:lnTo>
                  <a:lnTo>
                    <a:pt x="44" y="63"/>
                  </a:lnTo>
                  <a:lnTo>
                    <a:pt x="58" y="44"/>
                  </a:lnTo>
                  <a:lnTo>
                    <a:pt x="72" y="26"/>
                  </a:lnTo>
                  <a:lnTo>
                    <a:pt x="84" y="12"/>
                  </a:lnTo>
                  <a:lnTo>
                    <a:pt x="9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0" name="Freeform 448"/>
            <p:cNvSpPr>
              <a:spLocks/>
            </p:cNvSpPr>
            <p:nvPr/>
          </p:nvSpPr>
          <p:spPr bwMode="auto">
            <a:xfrm>
              <a:off x="2955" y="2598"/>
              <a:ext cx="501" cy="626"/>
            </a:xfrm>
            <a:custGeom>
              <a:avLst/>
              <a:gdLst/>
              <a:ahLst/>
              <a:cxnLst>
                <a:cxn ang="0">
                  <a:pos x="117" y="0"/>
                </a:cxn>
                <a:cxn ang="0">
                  <a:pos x="135" y="2"/>
                </a:cxn>
                <a:cxn ang="0">
                  <a:pos x="147" y="9"/>
                </a:cxn>
                <a:cxn ang="0">
                  <a:pos x="157" y="19"/>
                </a:cxn>
                <a:cxn ang="0">
                  <a:pos x="166" y="31"/>
                </a:cxn>
                <a:cxn ang="0">
                  <a:pos x="183" y="59"/>
                </a:cxn>
                <a:cxn ang="0">
                  <a:pos x="224" y="110"/>
                </a:cxn>
                <a:cxn ang="0">
                  <a:pos x="267" y="161"/>
                </a:cxn>
                <a:cxn ang="0">
                  <a:pos x="340" y="248"/>
                </a:cxn>
                <a:cxn ang="0">
                  <a:pos x="377" y="294"/>
                </a:cxn>
                <a:cxn ang="0">
                  <a:pos x="409" y="339"/>
                </a:cxn>
                <a:cxn ang="0">
                  <a:pos x="438" y="388"/>
                </a:cxn>
                <a:cxn ang="0">
                  <a:pos x="464" y="439"/>
                </a:cxn>
                <a:cxn ang="0">
                  <a:pos x="484" y="493"/>
                </a:cxn>
                <a:cxn ang="0">
                  <a:pos x="496" y="549"/>
                </a:cxn>
                <a:cxn ang="0">
                  <a:pos x="501" y="606"/>
                </a:cxn>
                <a:cxn ang="0">
                  <a:pos x="499" y="617"/>
                </a:cxn>
                <a:cxn ang="0">
                  <a:pos x="492" y="622"/>
                </a:cxn>
                <a:cxn ang="0">
                  <a:pos x="484" y="626"/>
                </a:cxn>
                <a:cxn ang="0">
                  <a:pos x="473" y="622"/>
                </a:cxn>
                <a:cxn ang="0">
                  <a:pos x="466" y="617"/>
                </a:cxn>
                <a:cxn ang="0">
                  <a:pos x="463" y="606"/>
                </a:cxn>
                <a:cxn ang="0">
                  <a:pos x="457" y="549"/>
                </a:cxn>
                <a:cxn ang="0">
                  <a:pos x="443" y="493"/>
                </a:cxn>
                <a:cxn ang="0">
                  <a:pos x="424" y="440"/>
                </a:cxn>
                <a:cxn ang="0">
                  <a:pos x="398" y="391"/>
                </a:cxn>
                <a:cxn ang="0">
                  <a:pos x="367" y="342"/>
                </a:cxn>
                <a:cxn ang="0">
                  <a:pos x="334" y="297"/>
                </a:cxn>
                <a:cxn ang="0">
                  <a:pos x="297" y="252"/>
                </a:cxn>
                <a:cxn ang="0">
                  <a:pos x="220" y="164"/>
                </a:cxn>
                <a:cxn ang="0">
                  <a:pos x="183" y="119"/>
                </a:cxn>
                <a:cxn ang="0">
                  <a:pos x="148" y="75"/>
                </a:cxn>
                <a:cxn ang="0">
                  <a:pos x="122" y="38"/>
                </a:cxn>
                <a:cxn ang="0">
                  <a:pos x="117" y="45"/>
                </a:cxn>
                <a:cxn ang="0">
                  <a:pos x="110" y="52"/>
                </a:cxn>
                <a:cxn ang="0">
                  <a:pos x="52" y="129"/>
                </a:cxn>
                <a:cxn ang="0">
                  <a:pos x="39" y="143"/>
                </a:cxn>
                <a:cxn ang="0">
                  <a:pos x="25" y="152"/>
                </a:cxn>
                <a:cxn ang="0">
                  <a:pos x="19" y="154"/>
                </a:cxn>
                <a:cxn ang="0">
                  <a:pos x="16" y="152"/>
                </a:cxn>
                <a:cxn ang="0">
                  <a:pos x="11" y="150"/>
                </a:cxn>
                <a:cxn ang="0">
                  <a:pos x="4" y="143"/>
                </a:cxn>
                <a:cxn ang="0">
                  <a:pos x="0" y="133"/>
                </a:cxn>
                <a:cxn ang="0">
                  <a:pos x="4" y="122"/>
                </a:cxn>
                <a:cxn ang="0">
                  <a:pos x="11" y="117"/>
                </a:cxn>
                <a:cxn ang="0">
                  <a:pos x="11" y="115"/>
                </a:cxn>
                <a:cxn ang="0">
                  <a:pos x="25" y="101"/>
                </a:cxn>
                <a:cxn ang="0">
                  <a:pos x="30" y="93"/>
                </a:cxn>
                <a:cxn ang="0">
                  <a:pos x="61" y="52"/>
                </a:cxn>
                <a:cxn ang="0">
                  <a:pos x="70" y="40"/>
                </a:cxn>
                <a:cxn ang="0">
                  <a:pos x="80" y="28"/>
                </a:cxn>
                <a:cxn ang="0">
                  <a:pos x="91" y="14"/>
                </a:cxn>
                <a:cxn ang="0">
                  <a:pos x="103" y="3"/>
                </a:cxn>
                <a:cxn ang="0">
                  <a:pos x="117" y="0"/>
                </a:cxn>
              </a:cxnLst>
              <a:rect l="0" t="0" r="r" b="b"/>
              <a:pathLst>
                <a:path w="501" h="626">
                  <a:moveTo>
                    <a:pt x="117" y="0"/>
                  </a:moveTo>
                  <a:lnTo>
                    <a:pt x="135" y="2"/>
                  </a:lnTo>
                  <a:lnTo>
                    <a:pt x="147" y="9"/>
                  </a:lnTo>
                  <a:lnTo>
                    <a:pt x="157" y="19"/>
                  </a:lnTo>
                  <a:lnTo>
                    <a:pt x="166" y="31"/>
                  </a:lnTo>
                  <a:lnTo>
                    <a:pt x="183" y="59"/>
                  </a:lnTo>
                  <a:lnTo>
                    <a:pt x="224" y="110"/>
                  </a:lnTo>
                  <a:lnTo>
                    <a:pt x="267" y="161"/>
                  </a:lnTo>
                  <a:lnTo>
                    <a:pt x="340" y="248"/>
                  </a:lnTo>
                  <a:lnTo>
                    <a:pt x="377" y="294"/>
                  </a:lnTo>
                  <a:lnTo>
                    <a:pt x="409" y="339"/>
                  </a:lnTo>
                  <a:lnTo>
                    <a:pt x="438" y="388"/>
                  </a:lnTo>
                  <a:lnTo>
                    <a:pt x="464" y="439"/>
                  </a:lnTo>
                  <a:lnTo>
                    <a:pt x="484" y="493"/>
                  </a:lnTo>
                  <a:lnTo>
                    <a:pt x="496" y="549"/>
                  </a:lnTo>
                  <a:lnTo>
                    <a:pt x="501" y="606"/>
                  </a:lnTo>
                  <a:lnTo>
                    <a:pt x="499" y="617"/>
                  </a:lnTo>
                  <a:lnTo>
                    <a:pt x="492" y="622"/>
                  </a:lnTo>
                  <a:lnTo>
                    <a:pt x="484" y="626"/>
                  </a:lnTo>
                  <a:lnTo>
                    <a:pt x="473" y="622"/>
                  </a:lnTo>
                  <a:lnTo>
                    <a:pt x="466" y="617"/>
                  </a:lnTo>
                  <a:lnTo>
                    <a:pt x="463" y="606"/>
                  </a:lnTo>
                  <a:lnTo>
                    <a:pt x="457" y="549"/>
                  </a:lnTo>
                  <a:lnTo>
                    <a:pt x="443" y="493"/>
                  </a:lnTo>
                  <a:lnTo>
                    <a:pt x="424" y="440"/>
                  </a:lnTo>
                  <a:lnTo>
                    <a:pt x="398" y="391"/>
                  </a:lnTo>
                  <a:lnTo>
                    <a:pt x="367" y="342"/>
                  </a:lnTo>
                  <a:lnTo>
                    <a:pt x="334" y="297"/>
                  </a:lnTo>
                  <a:lnTo>
                    <a:pt x="297" y="252"/>
                  </a:lnTo>
                  <a:lnTo>
                    <a:pt x="220" y="164"/>
                  </a:lnTo>
                  <a:lnTo>
                    <a:pt x="183" y="119"/>
                  </a:lnTo>
                  <a:lnTo>
                    <a:pt x="148" y="75"/>
                  </a:lnTo>
                  <a:lnTo>
                    <a:pt x="122" y="38"/>
                  </a:lnTo>
                  <a:lnTo>
                    <a:pt x="117" y="45"/>
                  </a:lnTo>
                  <a:lnTo>
                    <a:pt x="110" y="52"/>
                  </a:lnTo>
                  <a:lnTo>
                    <a:pt x="52" y="129"/>
                  </a:lnTo>
                  <a:lnTo>
                    <a:pt x="39" y="143"/>
                  </a:lnTo>
                  <a:lnTo>
                    <a:pt x="25" y="152"/>
                  </a:lnTo>
                  <a:lnTo>
                    <a:pt x="19" y="154"/>
                  </a:lnTo>
                  <a:lnTo>
                    <a:pt x="16" y="152"/>
                  </a:lnTo>
                  <a:lnTo>
                    <a:pt x="11" y="150"/>
                  </a:lnTo>
                  <a:lnTo>
                    <a:pt x="4" y="143"/>
                  </a:lnTo>
                  <a:lnTo>
                    <a:pt x="0" y="133"/>
                  </a:lnTo>
                  <a:lnTo>
                    <a:pt x="4" y="122"/>
                  </a:lnTo>
                  <a:lnTo>
                    <a:pt x="11" y="117"/>
                  </a:lnTo>
                  <a:lnTo>
                    <a:pt x="11" y="115"/>
                  </a:lnTo>
                  <a:lnTo>
                    <a:pt x="25" y="101"/>
                  </a:lnTo>
                  <a:lnTo>
                    <a:pt x="30" y="93"/>
                  </a:lnTo>
                  <a:lnTo>
                    <a:pt x="61" y="52"/>
                  </a:lnTo>
                  <a:lnTo>
                    <a:pt x="70" y="40"/>
                  </a:lnTo>
                  <a:lnTo>
                    <a:pt x="80" y="28"/>
                  </a:lnTo>
                  <a:lnTo>
                    <a:pt x="91" y="14"/>
                  </a:lnTo>
                  <a:lnTo>
                    <a:pt x="103" y="3"/>
                  </a:lnTo>
                  <a:lnTo>
                    <a:pt x="1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1" name="Freeform 449"/>
            <p:cNvSpPr>
              <a:spLocks noEditPoints="1"/>
            </p:cNvSpPr>
            <p:nvPr/>
          </p:nvSpPr>
          <p:spPr bwMode="auto">
            <a:xfrm>
              <a:off x="2664" y="2684"/>
              <a:ext cx="698" cy="557"/>
            </a:xfrm>
            <a:custGeom>
              <a:avLst/>
              <a:gdLst/>
              <a:ahLst/>
              <a:cxnLst>
                <a:cxn ang="0">
                  <a:pos x="0" y="169"/>
                </a:cxn>
                <a:cxn ang="0">
                  <a:pos x="3" y="171"/>
                </a:cxn>
                <a:cxn ang="0">
                  <a:pos x="3" y="176"/>
                </a:cxn>
                <a:cxn ang="0">
                  <a:pos x="1" y="183"/>
                </a:cxn>
                <a:cxn ang="0">
                  <a:pos x="1" y="192"/>
                </a:cxn>
                <a:cxn ang="0">
                  <a:pos x="0" y="195"/>
                </a:cxn>
                <a:cxn ang="0">
                  <a:pos x="0" y="169"/>
                </a:cxn>
                <a:cxn ang="0">
                  <a:pos x="110" y="0"/>
                </a:cxn>
                <a:cxn ang="0">
                  <a:pos x="132" y="1"/>
                </a:cxn>
                <a:cxn ang="0">
                  <a:pos x="160" y="10"/>
                </a:cxn>
                <a:cxn ang="0">
                  <a:pos x="192" y="24"/>
                </a:cxn>
                <a:cxn ang="0">
                  <a:pos x="230" y="41"/>
                </a:cxn>
                <a:cxn ang="0">
                  <a:pos x="274" y="66"/>
                </a:cxn>
                <a:cxn ang="0">
                  <a:pos x="343" y="108"/>
                </a:cxn>
                <a:cxn ang="0">
                  <a:pos x="410" y="157"/>
                </a:cxn>
                <a:cxn ang="0">
                  <a:pos x="473" y="211"/>
                </a:cxn>
                <a:cxn ang="0">
                  <a:pos x="532" y="272"/>
                </a:cxn>
                <a:cxn ang="0">
                  <a:pos x="584" y="337"/>
                </a:cxn>
                <a:cxn ang="0">
                  <a:pos x="630" y="407"/>
                </a:cxn>
                <a:cxn ang="0">
                  <a:pos x="668" y="480"/>
                </a:cxn>
                <a:cxn ang="0">
                  <a:pos x="698" y="557"/>
                </a:cxn>
                <a:cxn ang="0">
                  <a:pos x="3" y="171"/>
                </a:cxn>
                <a:cxn ang="0">
                  <a:pos x="5" y="166"/>
                </a:cxn>
                <a:cxn ang="0">
                  <a:pos x="5" y="160"/>
                </a:cxn>
                <a:cxn ang="0">
                  <a:pos x="7" y="155"/>
                </a:cxn>
                <a:cxn ang="0">
                  <a:pos x="8" y="152"/>
                </a:cxn>
                <a:cxn ang="0">
                  <a:pos x="22" y="110"/>
                </a:cxn>
                <a:cxn ang="0">
                  <a:pos x="35" y="75"/>
                </a:cxn>
                <a:cxn ang="0">
                  <a:pos x="47" y="47"/>
                </a:cxn>
                <a:cxn ang="0">
                  <a:pos x="61" y="26"/>
                </a:cxn>
                <a:cxn ang="0">
                  <a:pos x="75" y="12"/>
                </a:cxn>
                <a:cxn ang="0">
                  <a:pos x="90" y="1"/>
                </a:cxn>
                <a:cxn ang="0">
                  <a:pos x="110" y="0"/>
                </a:cxn>
              </a:cxnLst>
              <a:rect l="0" t="0" r="r" b="b"/>
              <a:pathLst>
                <a:path w="698" h="557">
                  <a:moveTo>
                    <a:pt x="0" y="169"/>
                  </a:moveTo>
                  <a:lnTo>
                    <a:pt x="3" y="171"/>
                  </a:lnTo>
                  <a:lnTo>
                    <a:pt x="3" y="176"/>
                  </a:lnTo>
                  <a:lnTo>
                    <a:pt x="1" y="183"/>
                  </a:lnTo>
                  <a:lnTo>
                    <a:pt x="1" y="192"/>
                  </a:lnTo>
                  <a:lnTo>
                    <a:pt x="0" y="195"/>
                  </a:lnTo>
                  <a:lnTo>
                    <a:pt x="0" y="169"/>
                  </a:lnTo>
                  <a:close/>
                  <a:moveTo>
                    <a:pt x="110" y="0"/>
                  </a:moveTo>
                  <a:lnTo>
                    <a:pt x="132" y="1"/>
                  </a:lnTo>
                  <a:lnTo>
                    <a:pt x="160" y="10"/>
                  </a:lnTo>
                  <a:lnTo>
                    <a:pt x="192" y="24"/>
                  </a:lnTo>
                  <a:lnTo>
                    <a:pt x="230" y="41"/>
                  </a:lnTo>
                  <a:lnTo>
                    <a:pt x="274" y="66"/>
                  </a:lnTo>
                  <a:lnTo>
                    <a:pt x="343" y="108"/>
                  </a:lnTo>
                  <a:lnTo>
                    <a:pt x="410" y="157"/>
                  </a:lnTo>
                  <a:lnTo>
                    <a:pt x="473" y="211"/>
                  </a:lnTo>
                  <a:lnTo>
                    <a:pt x="532" y="272"/>
                  </a:lnTo>
                  <a:lnTo>
                    <a:pt x="584" y="337"/>
                  </a:lnTo>
                  <a:lnTo>
                    <a:pt x="630" y="407"/>
                  </a:lnTo>
                  <a:lnTo>
                    <a:pt x="668" y="480"/>
                  </a:lnTo>
                  <a:lnTo>
                    <a:pt x="698" y="557"/>
                  </a:lnTo>
                  <a:lnTo>
                    <a:pt x="3" y="171"/>
                  </a:lnTo>
                  <a:lnTo>
                    <a:pt x="5" y="166"/>
                  </a:lnTo>
                  <a:lnTo>
                    <a:pt x="5" y="160"/>
                  </a:lnTo>
                  <a:lnTo>
                    <a:pt x="7" y="155"/>
                  </a:lnTo>
                  <a:lnTo>
                    <a:pt x="8" y="152"/>
                  </a:lnTo>
                  <a:lnTo>
                    <a:pt x="22" y="110"/>
                  </a:lnTo>
                  <a:lnTo>
                    <a:pt x="35" y="75"/>
                  </a:lnTo>
                  <a:lnTo>
                    <a:pt x="47" y="47"/>
                  </a:lnTo>
                  <a:lnTo>
                    <a:pt x="61" y="26"/>
                  </a:lnTo>
                  <a:lnTo>
                    <a:pt x="75" y="12"/>
                  </a:lnTo>
                  <a:lnTo>
                    <a:pt x="90" y="1"/>
                  </a:lnTo>
                  <a:lnTo>
                    <a:pt x="11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2" name="Freeform 450"/>
            <p:cNvSpPr>
              <a:spLocks/>
            </p:cNvSpPr>
            <p:nvPr/>
          </p:nvSpPr>
          <p:spPr bwMode="auto">
            <a:xfrm>
              <a:off x="2644" y="2664"/>
              <a:ext cx="737" cy="596"/>
            </a:xfrm>
            <a:custGeom>
              <a:avLst/>
              <a:gdLst/>
              <a:ahLst/>
              <a:cxnLst>
                <a:cxn ang="0">
                  <a:pos x="131" y="0"/>
                </a:cxn>
                <a:cxn ang="0">
                  <a:pos x="158" y="4"/>
                </a:cxn>
                <a:cxn ang="0">
                  <a:pos x="186" y="11"/>
                </a:cxn>
                <a:cxn ang="0">
                  <a:pos x="213" y="21"/>
                </a:cxn>
                <a:cxn ang="0">
                  <a:pos x="238" y="35"/>
                </a:cxn>
                <a:cxn ang="0">
                  <a:pos x="262" y="48"/>
                </a:cxn>
                <a:cxn ang="0">
                  <a:pos x="332" y="88"/>
                </a:cxn>
                <a:cxn ang="0">
                  <a:pos x="400" y="133"/>
                </a:cxn>
                <a:cxn ang="0">
                  <a:pos x="463" y="182"/>
                </a:cxn>
                <a:cxn ang="0">
                  <a:pos x="524" y="236"/>
                </a:cxn>
                <a:cxn ang="0">
                  <a:pos x="578" y="294"/>
                </a:cxn>
                <a:cxn ang="0">
                  <a:pos x="627" y="357"/>
                </a:cxn>
                <a:cxn ang="0">
                  <a:pos x="671" y="425"/>
                </a:cxn>
                <a:cxn ang="0">
                  <a:pos x="707" y="497"/>
                </a:cxn>
                <a:cxn ang="0">
                  <a:pos x="737" y="572"/>
                </a:cxn>
                <a:cxn ang="0">
                  <a:pos x="737" y="582"/>
                </a:cxn>
                <a:cxn ang="0">
                  <a:pos x="732" y="591"/>
                </a:cxn>
                <a:cxn ang="0">
                  <a:pos x="725" y="596"/>
                </a:cxn>
                <a:cxn ang="0">
                  <a:pos x="714" y="596"/>
                </a:cxn>
                <a:cxn ang="0">
                  <a:pos x="706" y="591"/>
                </a:cxn>
                <a:cxn ang="0">
                  <a:pos x="700" y="582"/>
                </a:cxn>
                <a:cxn ang="0">
                  <a:pos x="671" y="505"/>
                </a:cxn>
                <a:cxn ang="0">
                  <a:pos x="631" y="432"/>
                </a:cxn>
                <a:cxn ang="0">
                  <a:pos x="585" y="364"/>
                </a:cxn>
                <a:cxn ang="0">
                  <a:pos x="533" y="299"/>
                </a:cxn>
                <a:cxn ang="0">
                  <a:pos x="473" y="240"/>
                </a:cxn>
                <a:cxn ang="0">
                  <a:pos x="411" y="187"/>
                </a:cxn>
                <a:cxn ang="0">
                  <a:pos x="343" y="138"/>
                </a:cxn>
                <a:cxn ang="0">
                  <a:pos x="273" y="96"/>
                </a:cxn>
                <a:cxn ang="0">
                  <a:pos x="259" y="88"/>
                </a:cxn>
                <a:cxn ang="0">
                  <a:pos x="241" y="77"/>
                </a:cxn>
                <a:cxn ang="0">
                  <a:pos x="220" y="67"/>
                </a:cxn>
                <a:cxn ang="0">
                  <a:pos x="198" y="54"/>
                </a:cxn>
                <a:cxn ang="0">
                  <a:pos x="175" y="46"/>
                </a:cxn>
                <a:cxn ang="0">
                  <a:pos x="154" y="39"/>
                </a:cxn>
                <a:cxn ang="0">
                  <a:pos x="133" y="37"/>
                </a:cxn>
                <a:cxn ang="0">
                  <a:pos x="114" y="42"/>
                </a:cxn>
                <a:cxn ang="0">
                  <a:pos x="100" y="53"/>
                </a:cxn>
                <a:cxn ang="0">
                  <a:pos x="79" y="82"/>
                </a:cxn>
                <a:cxn ang="0">
                  <a:pos x="63" y="116"/>
                </a:cxn>
                <a:cxn ang="0">
                  <a:pos x="53" y="152"/>
                </a:cxn>
                <a:cxn ang="0">
                  <a:pos x="44" y="189"/>
                </a:cxn>
                <a:cxn ang="0">
                  <a:pos x="39" y="224"/>
                </a:cxn>
                <a:cxn ang="0">
                  <a:pos x="37" y="228"/>
                </a:cxn>
                <a:cxn ang="0">
                  <a:pos x="34" y="231"/>
                </a:cxn>
                <a:cxn ang="0">
                  <a:pos x="28" y="235"/>
                </a:cxn>
                <a:cxn ang="0">
                  <a:pos x="25" y="236"/>
                </a:cxn>
                <a:cxn ang="0">
                  <a:pos x="13" y="236"/>
                </a:cxn>
                <a:cxn ang="0">
                  <a:pos x="7" y="233"/>
                </a:cxn>
                <a:cxn ang="0">
                  <a:pos x="4" y="229"/>
                </a:cxn>
                <a:cxn ang="0">
                  <a:pos x="0" y="219"/>
                </a:cxn>
                <a:cxn ang="0">
                  <a:pos x="0" y="189"/>
                </a:cxn>
                <a:cxn ang="0">
                  <a:pos x="4" y="179"/>
                </a:cxn>
                <a:cxn ang="0">
                  <a:pos x="9" y="175"/>
                </a:cxn>
                <a:cxn ang="0">
                  <a:pos x="13" y="158"/>
                </a:cxn>
                <a:cxn ang="0">
                  <a:pos x="32" y="102"/>
                </a:cxn>
                <a:cxn ang="0">
                  <a:pos x="41" y="79"/>
                </a:cxn>
                <a:cxn ang="0">
                  <a:pos x="49" y="58"/>
                </a:cxn>
                <a:cxn ang="0">
                  <a:pos x="63" y="37"/>
                </a:cxn>
                <a:cxn ang="0">
                  <a:pos x="79" y="20"/>
                </a:cxn>
                <a:cxn ang="0">
                  <a:pos x="103" y="6"/>
                </a:cxn>
                <a:cxn ang="0">
                  <a:pos x="131" y="0"/>
                </a:cxn>
              </a:cxnLst>
              <a:rect l="0" t="0" r="r" b="b"/>
              <a:pathLst>
                <a:path w="737" h="596">
                  <a:moveTo>
                    <a:pt x="131" y="0"/>
                  </a:moveTo>
                  <a:lnTo>
                    <a:pt x="158" y="4"/>
                  </a:lnTo>
                  <a:lnTo>
                    <a:pt x="186" y="11"/>
                  </a:lnTo>
                  <a:lnTo>
                    <a:pt x="213" y="21"/>
                  </a:lnTo>
                  <a:lnTo>
                    <a:pt x="238" y="35"/>
                  </a:lnTo>
                  <a:lnTo>
                    <a:pt x="262" y="48"/>
                  </a:lnTo>
                  <a:lnTo>
                    <a:pt x="332" y="88"/>
                  </a:lnTo>
                  <a:lnTo>
                    <a:pt x="400" y="133"/>
                  </a:lnTo>
                  <a:lnTo>
                    <a:pt x="463" y="182"/>
                  </a:lnTo>
                  <a:lnTo>
                    <a:pt x="524" y="236"/>
                  </a:lnTo>
                  <a:lnTo>
                    <a:pt x="578" y="294"/>
                  </a:lnTo>
                  <a:lnTo>
                    <a:pt x="627" y="357"/>
                  </a:lnTo>
                  <a:lnTo>
                    <a:pt x="671" y="425"/>
                  </a:lnTo>
                  <a:lnTo>
                    <a:pt x="707" y="497"/>
                  </a:lnTo>
                  <a:lnTo>
                    <a:pt x="737" y="572"/>
                  </a:lnTo>
                  <a:lnTo>
                    <a:pt x="737" y="582"/>
                  </a:lnTo>
                  <a:lnTo>
                    <a:pt x="732" y="591"/>
                  </a:lnTo>
                  <a:lnTo>
                    <a:pt x="725" y="596"/>
                  </a:lnTo>
                  <a:lnTo>
                    <a:pt x="714" y="596"/>
                  </a:lnTo>
                  <a:lnTo>
                    <a:pt x="706" y="591"/>
                  </a:lnTo>
                  <a:lnTo>
                    <a:pt x="700" y="582"/>
                  </a:lnTo>
                  <a:lnTo>
                    <a:pt x="671" y="505"/>
                  </a:lnTo>
                  <a:lnTo>
                    <a:pt x="631" y="432"/>
                  </a:lnTo>
                  <a:lnTo>
                    <a:pt x="585" y="364"/>
                  </a:lnTo>
                  <a:lnTo>
                    <a:pt x="533" y="299"/>
                  </a:lnTo>
                  <a:lnTo>
                    <a:pt x="473" y="240"/>
                  </a:lnTo>
                  <a:lnTo>
                    <a:pt x="411" y="187"/>
                  </a:lnTo>
                  <a:lnTo>
                    <a:pt x="343" y="138"/>
                  </a:lnTo>
                  <a:lnTo>
                    <a:pt x="273" y="96"/>
                  </a:lnTo>
                  <a:lnTo>
                    <a:pt x="259" y="88"/>
                  </a:lnTo>
                  <a:lnTo>
                    <a:pt x="241" y="77"/>
                  </a:lnTo>
                  <a:lnTo>
                    <a:pt x="220" y="67"/>
                  </a:lnTo>
                  <a:lnTo>
                    <a:pt x="198" y="54"/>
                  </a:lnTo>
                  <a:lnTo>
                    <a:pt x="175" y="46"/>
                  </a:lnTo>
                  <a:lnTo>
                    <a:pt x="154" y="39"/>
                  </a:lnTo>
                  <a:lnTo>
                    <a:pt x="133" y="37"/>
                  </a:lnTo>
                  <a:lnTo>
                    <a:pt x="114" y="42"/>
                  </a:lnTo>
                  <a:lnTo>
                    <a:pt x="100" y="53"/>
                  </a:lnTo>
                  <a:lnTo>
                    <a:pt x="79" y="82"/>
                  </a:lnTo>
                  <a:lnTo>
                    <a:pt x="63" y="116"/>
                  </a:lnTo>
                  <a:lnTo>
                    <a:pt x="53" y="152"/>
                  </a:lnTo>
                  <a:lnTo>
                    <a:pt x="44" y="189"/>
                  </a:lnTo>
                  <a:lnTo>
                    <a:pt x="39" y="224"/>
                  </a:lnTo>
                  <a:lnTo>
                    <a:pt x="37" y="228"/>
                  </a:lnTo>
                  <a:lnTo>
                    <a:pt x="34" y="231"/>
                  </a:lnTo>
                  <a:lnTo>
                    <a:pt x="28" y="235"/>
                  </a:lnTo>
                  <a:lnTo>
                    <a:pt x="25" y="236"/>
                  </a:lnTo>
                  <a:lnTo>
                    <a:pt x="13" y="236"/>
                  </a:lnTo>
                  <a:lnTo>
                    <a:pt x="7" y="233"/>
                  </a:lnTo>
                  <a:lnTo>
                    <a:pt x="4" y="229"/>
                  </a:lnTo>
                  <a:lnTo>
                    <a:pt x="0" y="219"/>
                  </a:lnTo>
                  <a:lnTo>
                    <a:pt x="0" y="189"/>
                  </a:lnTo>
                  <a:lnTo>
                    <a:pt x="4" y="179"/>
                  </a:lnTo>
                  <a:lnTo>
                    <a:pt x="9" y="175"/>
                  </a:lnTo>
                  <a:lnTo>
                    <a:pt x="13" y="158"/>
                  </a:lnTo>
                  <a:lnTo>
                    <a:pt x="32" y="102"/>
                  </a:lnTo>
                  <a:lnTo>
                    <a:pt x="41" y="79"/>
                  </a:lnTo>
                  <a:lnTo>
                    <a:pt x="49" y="58"/>
                  </a:lnTo>
                  <a:lnTo>
                    <a:pt x="63" y="37"/>
                  </a:lnTo>
                  <a:lnTo>
                    <a:pt x="79" y="20"/>
                  </a:lnTo>
                  <a:lnTo>
                    <a:pt x="103" y="6"/>
                  </a:lnTo>
                  <a:lnTo>
                    <a:pt x="1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3" name="Freeform 451"/>
            <p:cNvSpPr>
              <a:spLocks/>
            </p:cNvSpPr>
            <p:nvPr/>
          </p:nvSpPr>
          <p:spPr bwMode="auto">
            <a:xfrm>
              <a:off x="3400" y="2551"/>
              <a:ext cx="746" cy="321"/>
            </a:xfrm>
            <a:custGeom>
              <a:avLst/>
              <a:gdLst/>
              <a:ahLst/>
              <a:cxnLst>
                <a:cxn ang="0">
                  <a:pos x="122" y="0"/>
                </a:cxn>
                <a:cxn ang="0">
                  <a:pos x="149" y="28"/>
                </a:cxn>
                <a:cxn ang="0">
                  <a:pos x="180" y="50"/>
                </a:cxn>
                <a:cxn ang="0">
                  <a:pos x="215" y="71"/>
                </a:cxn>
                <a:cxn ang="0">
                  <a:pos x="253" y="87"/>
                </a:cxn>
                <a:cxn ang="0">
                  <a:pos x="295" y="103"/>
                </a:cxn>
                <a:cxn ang="0">
                  <a:pos x="339" y="115"/>
                </a:cxn>
                <a:cxn ang="0">
                  <a:pos x="384" y="127"/>
                </a:cxn>
                <a:cxn ang="0">
                  <a:pos x="430" y="138"/>
                </a:cxn>
                <a:cxn ang="0">
                  <a:pos x="475" y="150"/>
                </a:cxn>
                <a:cxn ang="0">
                  <a:pos x="519" y="161"/>
                </a:cxn>
                <a:cxn ang="0">
                  <a:pos x="562" y="174"/>
                </a:cxn>
                <a:cxn ang="0">
                  <a:pos x="602" y="190"/>
                </a:cxn>
                <a:cxn ang="0">
                  <a:pos x="641" y="208"/>
                </a:cxn>
                <a:cxn ang="0">
                  <a:pos x="674" y="230"/>
                </a:cxn>
                <a:cxn ang="0">
                  <a:pos x="704" y="255"/>
                </a:cxn>
                <a:cxn ang="0">
                  <a:pos x="728" y="286"/>
                </a:cxn>
                <a:cxn ang="0">
                  <a:pos x="746" y="321"/>
                </a:cxn>
                <a:cxn ang="0">
                  <a:pos x="0" y="161"/>
                </a:cxn>
                <a:cxn ang="0">
                  <a:pos x="19" y="129"/>
                </a:cxn>
                <a:cxn ang="0">
                  <a:pos x="72" y="59"/>
                </a:cxn>
                <a:cxn ang="0">
                  <a:pos x="98" y="26"/>
                </a:cxn>
                <a:cxn ang="0">
                  <a:pos x="122" y="0"/>
                </a:cxn>
              </a:cxnLst>
              <a:rect l="0" t="0" r="r" b="b"/>
              <a:pathLst>
                <a:path w="746" h="321">
                  <a:moveTo>
                    <a:pt x="122" y="0"/>
                  </a:moveTo>
                  <a:lnTo>
                    <a:pt x="149" y="28"/>
                  </a:lnTo>
                  <a:lnTo>
                    <a:pt x="180" y="50"/>
                  </a:lnTo>
                  <a:lnTo>
                    <a:pt x="215" y="71"/>
                  </a:lnTo>
                  <a:lnTo>
                    <a:pt x="253" y="87"/>
                  </a:lnTo>
                  <a:lnTo>
                    <a:pt x="295" y="103"/>
                  </a:lnTo>
                  <a:lnTo>
                    <a:pt x="339" y="115"/>
                  </a:lnTo>
                  <a:lnTo>
                    <a:pt x="384" y="127"/>
                  </a:lnTo>
                  <a:lnTo>
                    <a:pt x="430" y="138"/>
                  </a:lnTo>
                  <a:lnTo>
                    <a:pt x="475" y="150"/>
                  </a:lnTo>
                  <a:lnTo>
                    <a:pt x="519" y="161"/>
                  </a:lnTo>
                  <a:lnTo>
                    <a:pt x="562" y="174"/>
                  </a:lnTo>
                  <a:lnTo>
                    <a:pt x="602" y="190"/>
                  </a:lnTo>
                  <a:lnTo>
                    <a:pt x="641" y="208"/>
                  </a:lnTo>
                  <a:lnTo>
                    <a:pt x="674" y="230"/>
                  </a:lnTo>
                  <a:lnTo>
                    <a:pt x="704" y="255"/>
                  </a:lnTo>
                  <a:lnTo>
                    <a:pt x="728" y="286"/>
                  </a:lnTo>
                  <a:lnTo>
                    <a:pt x="746" y="321"/>
                  </a:lnTo>
                  <a:lnTo>
                    <a:pt x="0" y="161"/>
                  </a:lnTo>
                  <a:lnTo>
                    <a:pt x="19" y="129"/>
                  </a:lnTo>
                  <a:lnTo>
                    <a:pt x="72" y="59"/>
                  </a:lnTo>
                  <a:lnTo>
                    <a:pt x="98" y="26"/>
                  </a:lnTo>
                  <a:lnTo>
                    <a:pt x="12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4" name="Freeform 452"/>
            <p:cNvSpPr>
              <a:spLocks/>
            </p:cNvSpPr>
            <p:nvPr/>
          </p:nvSpPr>
          <p:spPr bwMode="auto">
            <a:xfrm>
              <a:off x="3379" y="2533"/>
              <a:ext cx="787" cy="357"/>
            </a:xfrm>
            <a:custGeom>
              <a:avLst/>
              <a:gdLst/>
              <a:ahLst/>
              <a:cxnLst>
                <a:cxn ang="0">
                  <a:pos x="138" y="0"/>
                </a:cxn>
                <a:cxn ang="0">
                  <a:pos x="149" y="0"/>
                </a:cxn>
                <a:cxn ang="0">
                  <a:pos x="157" y="5"/>
                </a:cxn>
                <a:cxn ang="0">
                  <a:pos x="187" y="35"/>
                </a:cxn>
                <a:cxn ang="0">
                  <a:pos x="220" y="60"/>
                </a:cxn>
                <a:cxn ang="0">
                  <a:pos x="259" y="81"/>
                </a:cxn>
                <a:cxn ang="0">
                  <a:pos x="299" y="96"/>
                </a:cxn>
                <a:cxn ang="0">
                  <a:pos x="341" y="110"/>
                </a:cxn>
                <a:cxn ang="0">
                  <a:pos x="383" y="121"/>
                </a:cxn>
                <a:cxn ang="0">
                  <a:pos x="426" y="131"/>
                </a:cxn>
                <a:cxn ang="0">
                  <a:pos x="468" y="140"/>
                </a:cxn>
                <a:cxn ang="0">
                  <a:pos x="508" y="151"/>
                </a:cxn>
                <a:cxn ang="0">
                  <a:pos x="592" y="175"/>
                </a:cxn>
                <a:cxn ang="0">
                  <a:pos x="632" y="192"/>
                </a:cxn>
                <a:cxn ang="0">
                  <a:pos x="671" y="212"/>
                </a:cxn>
                <a:cxn ang="0">
                  <a:pos x="705" y="234"/>
                </a:cxn>
                <a:cxn ang="0">
                  <a:pos x="739" y="262"/>
                </a:cxn>
                <a:cxn ang="0">
                  <a:pos x="765" y="296"/>
                </a:cxn>
                <a:cxn ang="0">
                  <a:pos x="786" y="334"/>
                </a:cxn>
                <a:cxn ang="0">
                  <a:pos x="787" y="345"/>
                </a:cxn>
                <a:cxn ang="0">
                  <a:pos x="782" y="352"/>
                </a:cxn>
                <a:cxn ang="0">
                  <a:pos x="774" y="357"/>
                </a:cxn>
                <a:cxn ang="0">
                  <a:pos x="765" y="357"/>
                </a:cxn>
                <a:cxn ang="0">
                  <a:pos x="756" y="353"/>
                </a:cxn>
                <a:cxn ang="0">
                  <a:pos x="749" y="345"/>
                </a:cxn>
                <a:cxn ang="0">
                  <a:pos x="732" y="311"/>
                </a:cxn>
                <a:cxn ang="0">
                  <a:pos x="709" y="285"/>
                </a:cxn>
                <a:cxn ang="0">
                  <a:pos x="681" y="261"/>
                </a:cxn>
                <a:cxn ang="0">
                  <a:pos x="650" y="241"/>
                </a:cxn>
                <a:cxn ang="0">
                  <a:pos x="616" y="226"/>
                </a:cxn>
                <a:cxn ang="0">
                  <a:pos x="582" y="212"/>
                </a:cxn>
                <a:cxn ang="0">
                  <a:pos x="545" y="199"/>
                </a:cxn>
                <a:cxn ang="0">
                  <a:pos x="508" y="191"/>
                </a:cxn>
                <a:cxn ang="0">
                  <a:pos x="438" y="173"/>
                </a:cxn>
                <a:cxn ang="0">
                  <a:pos x="398" y="163"/>
                </a:cxn>
                <a:cxn ang="0">
                  <a:pos x="356" y="152"/>
                </a:cxn>
                <a:cxn ang="0">
                  <a:pos x="313" y="140"/>
                </a:cxn>
                <a:cxn ang="0">
                  <a:pos x="271" y="126"/>
                </a:cxn>
                <a:cxn ang="0">
                  <a:pos x="231" y="110"/>
                </a:cxn>
                <a:cxn ang="0">
                  <a:pos x="194" y="88"/>
                </a:cxn>
                <a:cxn ang="0">
                  <a:pos x="159" y="63"/>
                </a:cxn>
                <a:cxn ang="0">
                  <a:pos x="143" y="47"/>
                </a:cxn>
                <a:cxn ang="0">
                  <a:pos x="114" y="81"/>
                </a:cxn>
                <a:cxn ang="0">
                  <a:pos x="74" y="133"/>
                </a:cxn>
                <a:cxn ang="0">
                  <a:pos x="37" y="189"/>
                </a:cxn>
                <a:cxn ang="0">
                  <a:pos x="30" y="196"/>
                </a:cxn>
                <a:cxn ang="0">
                  <a:pos x="19" y="198"/>
                </a:cxn>
                <a:cxn ang="0">
                  <a:pos x="11" y="196"/>
                </a:cxn>
                <a:cxn ang="0">
                  <a:pos x="4" y="189"/>
                </a:cxn>
                <a:cxn ang="0">
                  <a:pos x="0" y="180"/>
                </a:cxn>
                <a:cxn ang="0">
                  <a:pos x="4" y="170"/>
                </a:cxn>
                <a:cxn ang="0">
                  <a:pos x="42" y="112"/>
                </a:cxn>
                <a:cxn ang="0">
                  <a:pos x="84" y="56"/>
                </a:cxn>
                <a:cxn ang="0">
                  <a:pos x="129" y="5"/>
                </a:cxn>
                <a:cxn ang="0">
                  <a:pos x="138" y="0"/>
                </a:cxn>
              </a:cxnLst>
              <a:rect l="0" t="0" r="r" b="b"/>
              <a:pathLst>
                <a:path w="787" h="357">
                  <a:moveTo>
                    <a:pt x="138" y="0"/>
                  </a:moveTo>
                  <a:lnTo>
                    <a:pt x="149" y="0"/>
                  </a:lnTo>
                  <a:lnTo>
                    <a:pt x="157" y="5"/>
                  </a:lnTo>
                  <a:lnTo>
                    <a:pt x="187" y="35"/>
                  </a:lnTo>
                  <a:lnTo>
                    <a:pt x="220" y="60"/>
                  </a:lnTo>
                  <a:lnTo>
                    <a:pt x="259" y="81"/>
                  </a:lnTo>
                  <a:lnTo>
                    <a:pt x="299" y="96"/>
                  </a:lnTo>
                  <a:lnTo>
                    <a:pt x="341" y="110"/>
                  </a:lnTo>
                  <a:lnTo>
                    <a:pt x="383" y="121"/>
                  </a:lnTo>
                  <a:lnTo>
                    <a:pt x="426" y="131"/>
                  </a:lnTo>
                  <a:lnTo>
                    <a:pt x="468" y="140"/>
                  </a:lnTo>
                  <a:lnTo>
                    <a:pt x="508" y="151"/>
                  </a:lnTo>
                  <a:lnTo>
                    <a:pt x="592" y="175"/>
                  </a:lnTo>
                  <a:lnTo>
                    <a:pt x="632" y="192"/>
                  </a:lnTo>
                  <a:lnTo>
                    <a:pt x="671" y="212"/>
                  </a:lnTo>
                  <a:lnTo>
                    <a:pt x="705" y="234"/>
                  </a:lnTo>
                  <a:lnTo>
                    <a:pt x="739" y="262"/>
                  </a:lnTo>
                  <a:lnTo>
                    <a:pt x="765" y="296"/>
                  </a:lnTo>
                  <a:lnTo>
                    <a:pt x="786" y="334"/>
                  </a:lnTo>
                  <a:lnTo>
                    <a:pt x="787" y="345"/>
                  </a:lnTo>
                  <a:lnTo>
                    <a:pt x="782" y="352"/>
                  </a:lnTo>
                  <a:lnTo>
                    <a:pt x="774" y="357"/>
                  </a:lnTo>
                  <a:lnTo>
                    <a:pt x="765" y="357"/>
                  </a:lnTo>
                  <a:lnTo>
                    <a:pt x="756" y="353"/>
                  </a:lnTo>
                  <a:lnTo>
                    <a:pt x="749" y="345"/>
                  </a:lnTo>
                  <a:lnTo>
                    <a:pt x="732" y="311"/>
                  </a:lnTo>
                  <a:lnTo>
                    <a:pt x="709" y="285"/>
                  </a:lnTo>
                  <a:lnTo>
                    <a:pt x="681" y="261"/>
                  </a:lnTo>
                  <a:lnTo>
                    <a:pt x="650" y="241"/>
                  </a:lnTo>
                  <a:lnTo>
                    <a:pt x="616" y="226"/>
                  </a:lnTo>
                  <a:lnTo>
                    <a:pt x="582" y="212"/>
                  </a:lnTo>
                  <a:lnTo>
                    <a:pt x="545" y="199"/>
                  </a:lnTo>
                  <a:lnTo>
                    <a:pt x="508" y="191"/>
                  </a:lnTo>
                  <a:lnTo>
                    <a:pt x="438" y="173"/>
                  </a:lnTo>
                  <a:lnTo>
                    <a:pt x="398" y="163"/>
                  </a:lnTo>
                  <a:lnTo>
                    <a:pt x="356" y="152"/>
                  </a:lnTo>
                  <a:lnTo>
                    <a:pt x="313" y="140"/>
                  </a:lnTo>
                  <a:lnTo>
                    <a:pt x="271" y="126"/>
                  </a:lnTo>
                  <a:lnTo>
                    <a:pt x="231" y="110"/>
                  </a:lnTo>
                  <a:lnTo>
                    <a:pt x="194" y="88"/>
                  </a:lnTo>
                  <a:lnTo>
                    <a:pt x="159" y="63"/>
                  </a:lnTo>
                  <a:lnTo>
                    <a:pt x="143" y="47"/>
                  </a:lnTo>
                  <a:lnTo>
                    <a:pt x="114" y="81"/>
                  </a:lnTo>
                  <a:lnTo>
                    <a:pt x="74" y="133"/>
                  </a:lnTo>
                  <a:lnTo>
                    <a:pt x="37" y="189"/>
                  </a:lnTo>
                  <a:lnTo>
                    <a:pt x="30" y="196"/>
                  </a:lnTo>
                  <a:lnTo>
                    <a:pt x="19" y="198"/>
                  </a:lnTo>
                  <a:lnTo>
                    <a:pt x="11" y="196"/>
                  </a:lnTo>
                  <a:lnTo>
                    <a:pt x="4" y="189"/>
                  </a:lnTo>
                  <a:lnTo>
                    <a:pt x="0" y="180"/>
                  </a:lnTo>
                  <a:lnTo>
                    <a:pt x="4" y="170"/>
                  </a:lnTo>
                  <a:lnTo>
                    <a:pt x="42" y="112"/>
                  </a:lnTo>
                  <a:lnTo>
                    <a:pt x="84" y="56"/>
                  </a:lnTo>
                  <a:lnTo>
                    <a:pt x="129" y="5"/>
                  </a:lnTo>
                  <a:lnTo>
                    <a:pt x="1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5" name="Freeform 453"/>
            <p:cNvSpPr>
              <a:spLocks/>
            </p:cNvSpPr>
            <p:nvPr/>
          </p:nvSpPr>
          <p:spPr bwMode="auto">
            <a:xfrm>
              <a:off x="3578" y="2619"/>
              <a:ext cx="143" cy="613"/>
            </a:xfrm>
            <a:custGeom>
              <a:avLst/>
              <a:gdLst/>
              <a:ahLst/>
              <a:cxnLst>
                <a:cxn ang="0">
                  <a:pos x="121" y="0"/>
                </a:cxn>
                <a:cxn ang="0">
                  <a:pos x="131" y="0"/>
                </a:cxn>
                <a:cxn ang="0">
                  <a:pos x="140" y="5"/>
                </a:cxn>
                <a:cxn ang="0">
                  <a:pos x="143" y="12"/>
                </a:cxn>
                <a:cxn ang="0">
                  <a:pos x="143" y="23"/>
                </a:cxn>
                <a:cxn ang="0">
                  <a:pos x="105" y="133"/>
                </a:cxn>
                <a:cxn ang="0">
                  <a:pos x="74" y="246"/>
                </a:cxn>
                <a:cxn ang="0">
                  <a:pos x="53" y="362"/>
                </a:cxn>
                <a:cxn ang="0">
                  <a:pos x="40" y="477"/>
                </a:cxn>
                <a:cxn ang="0">
                  <a:pos x="39" y="594"/>
                </a:cxn>
                <a:cxn ang="0">
                  <a:pos x="37" y="605"/>
                </a:cxn>
                <a:cxn ang="0">
                  <a:pos x="30" y="610"/>
                </a:cxn>
                <a:cxn ang="0">
                  <a:pos x="21" y="613"/>
                </a:cxn>
                <a:cxn ang="0">
                  <a:pos x="11" y="610"/>
                </a:cxn>
                <a:cxn ang="0">
                  <a:pos x="4" y="605"/>
                </a:cxn>
                <a:cxn ang="0">
                  <a:pos x="0" y="594"/>
                </a:cxn>
                <a:cxn ang="0">
                  <a:pos x="2" y="475"/>
                </a:cxn>
                <a:cxn ang="0">
                  <a:pos x="14" y="356"/>
                </a:cxn>
                <a:cxn ang="0">
                  <a:pos x="35" y="239"/>
                </a:cxn>
                <a:cxn ang="0">
                  <a:pos x="67" y="124"/>
                </a:cxn>
                <a:cxn ang="0">
                  <a:pos x="105" y="12"/>
                </a:cxn>
                <a:cxn ang="0">
                  <a:pos x="112" y="3"/>
                </a:cxn>
                <a:cxn ang="0">
                  <a:pos x="121" y="0"/>
                </a:cxn>
              </a:cxnLst>
              <a:rect l="0" t="0" r="r" b="b"/>
              <a:pathLst>
                <a:path w="143" h="613">
                  <a:moveTo>
                    <a:pt x="121" y="0"/>
                  </a:moveTo>
                  <a:lnTo>
                    <a:pt x="131" y="0"/>
                  </a:lnTo>
                  <a:lnTo>
                    <a:pt x="140" y="5"/>
                  </a:lnTo>
                  <a:lnTo>
                    <a:pt x="143" y="12"/>
                  </a:lnTo>
                  <a:lnTo>
                    <a:pt x="143" y="23"/>
                  </a:lnTo>
                  <a:lnTo>
                    <a:pt x="105" y="133"/>
                  </a:lnTo>
                  <a:lnTo>
                    <a:pt x="74" y="246"/>
                  </a:lnTo>
                  <a:lnTo>
                    <a:pt x="53" y="362"/>
                  </a:lnTo>
                  <a:lnTo>
                    <a:pt x="40" y="477"/>
                  </a:lnTo>
                  <a:lnTo>
                    <a:pt x="39" y="594"/>
                  </a:lnTo>
                  <a:lnTo>
                    <a:pt x="37" y="605"/>
                  </a:lnTo>
                  <a:lnTo>
                    <a:pt x="30" y="610"/>
                  </a:lnTo>
                  <a:lnTo>
                    <a:pt x="21" y="613"/>
                  </a:lnTo>
                  <a:lnTo>
                    <a:pt x="11" y="610"/>
                  </a:lnTo>
                  <a:lnTo>
                    <a:pt x="4" y="605"/>
                  </a:lnTo>
                  <a:lnTo>
                    <a:pt x="0" y="594"/>
                  </a:lnTo>
                  <a:lnTo>
                    <a:pt x="2" y="475"/>
                  </a:lnTo>
                  <a:lnTo>
                    <a:pt x="14" y="356"/>
                  </a:lnTo>
                  <a:lnTo>
                    <a:pt x="35" y="239"/>
                  </a:lnTo>
                  <a:lnTo>
                    <a:pt x="67" y="124"/>
                  </a:lnTo>
                  <a:lnTo>
                    <a:pt x="105" y="12"/>
                  </a:lnTo>
                  <a:lnTo>
                    <a:pt x="112" y="3"/>
                  </a:lnTo>
                  <a:lnTo>
                    <a:pt x="1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6" name="Freeform 454"/>
            <p:cNvSpPr>
              <a:spLocks/>
            </p:cNvSpPr>
            <p:nvPr/>
          </p:nvSpPr>
          <p:spPr bwMode="auto">
            <a:xfrm>
              <a:off x="3542" y="2598"/>
              <a:ext cx="47" cy="49"/>
            </a:xfrm>
            <a:custGeom>
              <a:avLst/>
              <a:gdLst/>
              <a:ahLst/>
              <a:cxnLst>
                <a:cxn ang="0">
                  <a:pos x="19" y="0"/>
                </a:cxn>
                <a:cxn ang="0">
                  <a:pos x="29" y="3"/>
                </a:cxn>
                <a:cxn ang="0">
                  <a:pos x="35" y="9"/>
                </a:cxn>
                <a:cxn ang="0">
                  <a:pos x="36" y="14"/>
                </a:cxn>
                <a:cxn ang="0">
                  <a:pos x="38" y="14"/>
                </a:cxn>
                <a:cxn ang="0">
                  <a:pos x="43" y="19"/>
                </a:cxn>
                <a:cxn ang="0">
                  <a:pos x="47" y="30"/>
                </a:cxn>
                <a:cxn ang="0">
                  <a:pos x="43" y="40"/>
                </a:cxn>
                <a:cxn ang="0">
                  <a:pos x="38" y="45"/>
                </a:cxn>
                <a:cxn ang="0">
                  <a:pos x="28" y="49"/>
                </a:cxn>
                <a:cxn ang="0">
                  <a:pos x="22" y="49"/>
                </a:cxn>
                <a:cxn ang="0">
                  <a:pos x="12" y="45"/>
                </a:cxn>
                <a:cxn ang="0">
                  <a:pos x="7" y="42"/>
                </a:cxn>
                <a:cxn ang="0">
                  <a:pos x="3" y="37"/>
                </a:cxn>
                <a:cxn ang="0">
                  <a:pos x="0" y="26"/>
                </a:cxn>
                <a:cxn ang="0">
                  <a:pos x="0" y="19"/>
                </a:cxn>
                <a:cxn ang="0">
                  <a:pos x="3" y="9"/>
                </a:cxn>
                <a:cxn ang="0">
                  <a:pos x="8" y="3"/>
                </a:cxn>
                <a:cxn ang="0">
                  <a:pos x="19" y="0"/>
                </a:cxn>
              </a:cxnLst>
              <a:rect l="0" t="0" r="r" b="b"/>
              <a:pathLst>
                <a:path w="47" h="49">
                  <a:moveTo>
                    <a:pt x="19" y="0"/>
                  </a:moveTo>
                  <a:lnTo>
                    <a:pt x="29" y="3"/>
                  </a:lnTo>
                  <a:lnTo>
                    <a:pt x="35" y="9"/>
                  </a:lnTo>
                  <a:lnTo>
                    <a:pt x="36" y="14"/>
                  </a:lnTo>
                  <a:lnTo>
                    <a:pt x="38" y="14"/>
                  </a:lnTo>
                  <a:lnTo>
                    <a:pt x="43" y="19"/>
                  </a:lnTo>
                  <a:lnTo>
                    <a:pt x="47" y="30"/>
                  </a:lnTo>
                  <a:lnTo>
                    <a:pt x="43" y="40"/>
                  </a:lnTo>
                  <a:lnTo>
                    <a:pt x="38" y="45"/>
                  </a:lnTo>
                  <a:lnTo>
                    <a:pt x="28" y="49"/>
                  </a:lnTo>
                  <a:lnTo>
                    <a:pt x="22" y="49"/>
                  </a:lnTo>
                  <a:lnTo>
                    <a:pt x="12" y="45"/>
                  </a:lnTo>
                  <a:lnTo>
                    <a:pt x="7" y="42"/>
                  </a:lnTo>
                  <a:lnTo>
                    <a:pt x="3" y="37"/>
                  </a:lnTo>
                  <a:lnTo>
                    <a:pt x="0" y="26"/>
                  </a:lnTo>
                  <a:lnTo>
                    <a:pt x="0" y="19"/>
                  </a:lnTo>
                  <a:lnTo>
                    <a:pt x="3" y="9"/>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7" name="Freeform 455"/>
            <p:cNvSpPr>
              <a:spLocks/>
            </p:cNvSpPr>
            <p:nvPr/>
          </p:nvSpPr>
          <p:spPr bwMode="auto">
            <a:xfrm>
              <a:off x="3500" y="2600"/>
              <a:ext cx="89" cy="613"/>
            </a:xfrm>
            <a:custGeom>
              <a:avLst/>
              <a:gdLst/>
              <a:ahLst/>
              <a:cxnLst>
                <a:cxn ang="0">
                  <a:pos x="68" y="0"/>
                </a:cxn>
                <a:cxn ang="0">
                  <a:pos x="78" y="1"/>
                </a:cxn>
                <a:cxn ang="0">
                  <a:pos x="85" y="7"/>
                </a:cxn>
                <a:cxn ang="0">
                  <a:pos x="89" y="17"/>
                </a:cxn>
                <a:cxn ang="0">
                  <a:pos x="89" y="84"/>
                </a:cxn>
                <a:cxn ang="0">
                  <a:pos x="80" y="150"/>
                </a:cxn>
                <a:cxn ang="0">
                  <a:pos x="70" y="216"/>
                </a:cxn>
                <a:cxn ang="0">
                  <a:pos x="57" y="283"/>
                </a:cxn>
                <a:cxn ang="0">
                  <a:pos x="49" y="344"/>
                </a:cxn>
                <a:cxn ang="0">
                  <a:pos x="42" y="405"/>
                </a:cxn>
                <a:cxn ang="0">
                  <a:pos x="38" y="466"/>
                </a:cxn>
                <a:cxn ang="0">
                  <a:pos x="40" y="527"/>
                </a:cxn>
                <a:cxn ang="0">
                  <a:pos x="50" y="589"/>
                </a:cxn>
                <a:cxn ang="0">
                  <a:pos x="50" y="599"/>
                </a:cxn>
                <a:cxn ang="0">
                  <a:pos x="45" y="608"/>
                </a:cxn>
                <a:cxn ang="0">
                  <a:pos x="36" y="613"/>
                </a:cxn>
                <a:cxn ang="0">
                  <a:pos x="28" y="613"/>
                </a:cxn>
                <a:cxn ang="0">
                  <a:pos x="19" y="608"/>
                </a:cxn>
                <a:cxn ang="0">
                  <a:pos x="14" y="599"/>
                </a:cxn>
                <a:cxn ang="0">
                  <a:pos x="3" y="538"/>
                </a:cxn>
                <a:cxn ang="0">
                  <a:pos x="0" y="479"/>
                </a:cxn>
                <a:cxn ang="0">
                  <a:pos x="1" y="416"/>
                </a:cxn>
                <a:cxn ang="0">
                  <a:pos x="8" y="356"/>
                </a:cxn>
                <a:cxn ang="0">
                  <a:pos x="17" y="295"/>
                </a:cxn>
                <a:cxn ang="0">
                  <a:pos x="29" y="227"/>
                </a:cxn>
                <a:cxn ang="0">
                  <a:pos x="42" y="157"/>
                </a:cxn>
                <a:cxn ang="0">
                  <a:pos x="49" y="87"/>
                </a:cxn>
                <a:cxn ang="0">
                  <a:pos x="50" y="17"/>
                </a:cxn>
                <a:cxn ang="0">
                  <a:pos x="52" y="7"/>
                </a:cxn>
                <a:cxn ang="0">
                  <a:pos x="59" y="1"/>
                </a:cxn>
                <a:cxn ang="0">
                  <a:pos x="68" y="0"/>
                </a:cxn>
              </a:cxnLst>
              <a:rect l="0" t="0" r="r" b="b"/>
              <a:pathLst>
                <a:path w="89" h="613">
                  <a:moveTo>
                    <a:pt x="68" y="0"/>
                  </a:moveTo>
                  <a:lnTo>
                    <a:pt x="78" y="1"/>
                  </a:lnTo>
                  <a:lnTo>
                    <a:pt x="85" y="7"/>
                  </a:lnTo>
                  <a:lnTo>
                    <a:pt x="89" y="17"/>
                  </a:lnTo>
                  <a:lnTo>
                    <a:pt x="89" y="84"/>
                  </a:lnTo>
                  <a:lnTo>
                    <a:pt x="80" y="150"/>
                  </a:lnTo>
                  <a:lnTo>
                    <a:pt x="70" y="216"/>
                  </a:lnTo>
                  <a:lnTo>
                    <a:pt x="57" y="283"/>
                  </a:lnTo>
                  <a:lnTo>
                    <a:pt x="49" y="344"/>
                  </a:lnTo>
                  <a:lnTo>
                    <a:pt x="42" y="405"/>
                  </a:lnTo>
                  <a:lnTo>
                    <a:pt x="38" y="466"/>
                  </a:lnTo>
                  <a:lnTo>
                    <a:pt x="40" y="527"/>
                  </a:lnTo>
                  <a:lnTo>
                    <a:pt x="50" y="589"/>
                  </a:lnTo>
                  <a:lnTo>
                    <a:pt x="50" y="599"/>
                  </a:lnTo>
                  <a:lnTo>
                    <a:pt x="45" y="608"/>
                  </a:lnTo>
                  <a:lnTo>
                    <a:pt x="36" y="613"/>
                  </a:lnTo>
                  <a:lnTo>
                    <a:pt x="28" y="613"/>
                  </a:lnTo>
                  <a:lnTo>
                    <a:pt x="19" y="608"/>
                  </a:lnTo>
                  <a:lnTo>
                    <a:pt x="14" y="599"/>
                  </a:lnTo>
                  <a:lnTo>
                    <a:pt x="3" y="538"/>
                  </a:lnTo>
                  <a:lnTo>
                    <a:pt x="0" y="479"/>
                  </a:lnTo>
                  <a:lnTo>
                    <a:pt x="1" y="416"/>
                  </a:lnTo>
                  <a:lnTo>
                    <a:pt x="8" y="356"/>
                  </a:lnTo>
                  <a:lnTo>
                    <a:pt x="17" y="295"/>
                  </a:lnTo>
                  <a:lnTo>
                    <a:pt x="29" y="227"/>
                  </a:lnTo>
                  <a:lnTo>
                    <a:pt x="42" y="157"/>
                  </a:lnTo>
                  <a:lnTo>
                    <a:pt x="49" y="87"/>
                  </a:lnTo>
                  <a:lnTo>
                    <a:pt x="50" y="17"/>
                  </a:lnTo>
                  <a:lnTo>
                    <a:pt x="52" y="7"/>
                  </a:lnTo>
                  <a:lnTo>
                    <a:pt x="59" y="1"/>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8" name="Freeform 456"/>
            <p:cNvSpPr>
              <a:spLocks/>
            </p:cNvSpPr>
            <p:nvPr/>
          </p:nvSpPr>
          <p:spPr bwMode="auto">
            <a:xfrm>
              <a:off x="3713" y="2703"/>
              <a:ext cx="158" cy="358"/>
            </a:xfrm>
            <a:custGeom>
              <a:avLst/>
              <a:gdLst/>
              <a:ahLst/>
              <a:cxnLst>
                <a:cxn ang="0">
                  <a:pos x="141" y="0"/>
                </a:cxn>
                <a:cxn ang="0">
                  <a:pos x="150" y="2"/>
                </a:cxn>
                <a:cxn ang="0">
                  <a:pos x="157" y="9"/>
                </a:cxn>
                <a:cxn ang="0">
                  <a:pos x="158" y="24"/>
                </a:cxn>
                <a:cxn ang="0">
                  <a:pos x="155" y="40"/>
                </a:cxn>
                <a:cxn ang="0">
                  <a:pos x="150" y="56"/>
                </a:cxn>
                <a:cxn ang="0">
                  <a:pos x="132" y="103"/>
                </a:cxn>
                <a:cxn ang="0">
                  <a:pos x="113" y="148"/>
                </a:cxn>
                <a:cxn ang="0">
                  <a:pos x="85" y="213"/>
                </a:cxn>
                <a:cxn ang="0">
                  <a:pos x="57" y="279"/>
                </a:cxn>
                <a:cxn ang="0">
                  <a:pos x="36" y="346"/>
                </a:cxn>
                <a:cxn ang="0">
                  <a:pos x="31" y="355"/>
                </a:cxn>
                <a:cxn ang="0">
                  <a:pos x="22" y="358"/>
                </a:cxn>
                <a:cxn ang="0">
                  <a:pos x="14" y="358"/>
                </a:cxn>
                <a:cxn ang="0">
                  <a:pos x="5" y="353"/>
                </a:cxn>
                <a:cxn ang="0">
                  <a:pos x="0" y="346"/>
                </a:cxn>
                <a:cxn ang="0">
                  <a:pos x="0" y="335"/>
                </a:cxn>
                <a:cxn ang="0">
                  <a:pos x="19" y="276"/>
                </a:cxn>
                <a:cxn ang="0">
                  <a:pos x="42" y="218"/>
                </a:cxn>
                <a:cxn ang="0">
                  <a:pos x="66" y="161"/>
                </a:cxn>
                <a:cxn ang="0">
                  <a:pos x="106" y="63"/>
                </a:cxn>
                <a:cxn ang="0">
                  <a:pos x="113" y="49"/>
                </a:cxn>
                <a:cxn ang="0">
                  <a:pos x="120" y="28"/>
                </a:cxn>
                <a:cxn ang="0">
                  <a:pos x="120" y="22"/>
                </a:cxn>
                <a:cxn ang="0">
                  <a:pos x="122" y="24"/>
                </a:cxn>
                <a:cxn ang="0">
                  <a:pos x="124" y="28"/>
                </a:cxn>
                <a:cxn ang="0">
                  <a:pos x="122" y="17"/>
                </a:cxn>
                <a:cxn ang="0">
                  <a:pos x="125" y="9"/>
                </a:cxn>
                <a:cxn ang="0">
                  <a:pos x="132" y="3"/>
                </a:cxn>
                <a:cxn ang="0">
                  <a:pos x="141" y="0"/>
                </a:cxn>
              </a:cxnLst>
              <a:rect l="0" t="0" r="r" b="b"/>
              <a:pathLst>
                <a:path w="158" h="358">
                  <a:moveTo>
                    <a:pt x="141" y="0"/>
                  </a:moveTo>
                  <a:lnTo>
                    <a:pt x="150" y="2"/>
                  </a:lnTo>
                  <a:lnTo>
                    <a:pt x="157" y="9"/>
                  </a:lnTo>
                  <a:lnTo>
                    <a:pt x="158" y="24"/>
                  </a:lnTo>
                  <a:lnTo>
                    <a:pt x="155" y="40"/>
                  </a:lnTo>
                  <a:lnTo>
                    <a:pt x="150" y="56"/>
                  </a:lnTo>
                  <a:lnTo>
                    <a:pt x="132" y="103"/>
                  </a:lnTo>
                  <a:lnTo>
                    <a:pt x="113" y="148"/>
                  </a:lnTo>
                  <a:lnTo>
                    <a:pt x="85" y="213"/>
                  </a:lnTo>
                  <a:lnTo>
                    <a:pt x="57" y="279"/>
                  </a:lnTo>
                  <a:lnTo>
                    <a:pt x="36" y="346"/>
                  </a:lnTo>
                  <a:lnTo>
                    <a:pt x="31" y="355"/>
                  </a:lnTo>
                  <a:lnTo>
                    <a:pt x="22" y="358"/>
                  </a:lnTo>
                  <a:lnTo>
                    <a:pt x="14" y="358"/>
                  </a:lnTo>
                  <a:lnTo>
                    <a:pt x="5" y="353"/>
                  </a:lnTo>
                  <a:lnTo>
                    <a:pt x="0" y="346"/>
                  </a:lnTo>
                  <a:lnTo>
                    <a:pt x="0" y="335"/>
                  </a:lnTo>
                  <a:lnTo>
                    <a:pt x="19" y="276"/>
                  </a:lnTo>
                  <a:lnTo>
                    <a:pt x="42" y="218"/>
                  </a:lnTo>
                  <a:lnTo>
                    <a:pt x="66" y="161"/>
                  </a:lnTo>
                  <a:lnTo>
                    <a:pt x="106" y="63"/>
                  </a:lnTo>
                  <a:lnTo>
                    <a:pt x="113" y="49"/>
                  </a:lnTo>
                  <a:lnTo>
                    <a:pt x="120" y="28"/>
                  </a:lnTo>
                  <a:lnTo>
                    <a:pt x="120" y="22"/>
                  </a:lnTo>
                  <a:lnTo>
                    <a:pt x="122" y="24"/>
                  </a:lnTo>
                  <a:lnTo>
                    <a:pt x="124" y="28"/>
                  </a:lnTo>
                  <a:lnTo>
                    <a:pt x="122" y="17"/>
                  </a:lnTo>
                  <a:lnTo>
                    <a:pt x="125" y="9"/>
                  </a:lnTo>
                  <a:lnTo>
                    <a:pt x="132" y="3"/>
                  </a:lnTo>
                  <a:lnTo>
                    <a:pt x="1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29" name="Freeform 457"/>
            <p:cNvSpPr>
              <a:spLocks/>
            </p:cNvSpPr>
            <p:nvPr/>
          </p:nvSpPr>
          <p:spPr bwMode="auto">
            <a:xfrm>
              <a:off x="3173" y="3213"/>
              <a:ext cx="470" cy="963"/>
            </a:xfrm>
            <a:custGeom>
              <a:avLst/>
              <a:gdLst/>
              <a:ahLst/>
              <a:cxnLst>
                <a:cxn ang="0">
                  <a:pos x="103" y="0"/>
                </a:cxn>
                <a:cxn ang="0">
                  <a:pos x="196" y="4"/>
                </a:cxn>
                <a:cxn ang="0">
                  <a:pos x="287" y="11"/>
                </a:cxn>
                <a:cxn ang="0">
                  <a:pos x="376" y="19"/>
                </a:cxn>
                <a:cxn ang="0">
                  <a:pos x="463" y="28"/>
                </a:cxn>
                <a:cxn ang="0">
                  <a:pos x="470" y="122"/>
                </a:cxn>
                <a:cxn ang="0">
                  <a:pos x="470" y="222"/>
                </a:cxn>
                <a:cxn ang="0">
                  <a:pos x="465" y="323"/>
                </a:cxn>
                <a:cxn ang="0">
                  <a:pos x="456" y="427"/>
                </a:cxn>
                <a:cxn ang="0">
                  <a:pos x="431" y="629"/>
                </a:cxn>
                <a:cxn ang="0">
                  <a:pos x="419" y="729"/>
                </a:cxn>
                <a:cxn ang="0">
                  <a:pos x="407" y="823"/>
                </a:cxn>
                <a:cxn ang="0">
                  <a:pos x="402" y="869"/>
                </a:cxn>
                <a:cxn ang="0">
                  <a:pos x="397" y="904"/>
                </a:cxn>
                <a:cxn ang="0">
                  <a:pos x="390" y="930"/>
                </a:cxn>
                <a:cxn ang="0">
                  <a:pos x="381" y="947"/>
                </a:cxn>
                <a:cxn ang="0">
                  <a:pos x="369" y="958"/>
                </a:cxn>
                <a:cxn ang="0">
                  <a:pos x="353" y="963"/>
                </a:cxn>
                <a:cxn ang="0">
                  <a:pos x="330" y="963"/>
                </a:cxn>
                <a:cxn ang="0">
                  <a:pos x="301" y="960"/>
                </a:cxn>
                <a:cxn ang="0">
                  <a:pos x="264" y="954"/>
                </a:cxn>
                <a:cxn ang="0">
                  <a:pos x="217" y="946"/>
                </a:cxn>
                <a:cxn ang="0">
                  <a:pos x="149" y="937"/>
                </a:cxn>
                <a:cxn ang="0">
                  <a:pos x="75" y="930"/>
                </a:cxn>
                <a:cxn ang="0">
                  <a:pos x="0" y="926"/>
                </a:cxn>
                <a:cxn ang="0">
                  <a:pos x="103" y="0"/>
                </a:cxn>
              </a:cxnLst>
              <a:rect l="0" t="0" r="r" b="b"/>
              <a:pathLst>
                <a:path w="470" h="963">
                  <a:moveTo>
                    <a:pt x="103" y="0"/>
                  </a:moveTo>
                  <a:lnTo>
                    <a:pt x="196" y="4"/>
                  </a:lnTo>
                  <a:lnTo>
                    <a:pt x="287" y="11"/>
                  </a:lnTo>
                  <a:lnTo>
                    <a:pt x="376" y="19"/>
                  </a:lnTo>
                  <a:lnTo>
                    <a:pt x="463" y="28"/>
                  </a:lnTo>
                  <a:lnTo>
                    <a:pt x="470" y="122"/>
                  </a:lnTo>
                  <a:lnTo>
                    <a:pt x="470" y="222"/>
                  </a:lnTo>
                  <a:lnTo>
                    <a:pt x="465" y="323"/>
                  </a:lnTo>
                  <a:lnTo>
                    <a:pt x="456" y="427"/>
                  </a:lnTo>
                  <a:lnTo>
                    <a:pt x="431" y="629"/>
                  </a:lnTo>
                  <a:lnTo>
                    <a:pt x="419" y="729"/>
                  </a:lnTo>
                  <a:lnTo>
                    <a:pt x="407" y="823"/>
                  </a:lnTo>
                  <a:lnTo>
                    <a:pt x="402" y="869"/>
                  </a:lnTo>
                  <a:lnTo>
                    <a:pt x="397" y="904"/>
                  </a:lnTo>
                  <a:lnTo>
                    <a:pt x="390" y="930"/>
                  </a:lnTo>
                  <a:lnTo>
                    <a:pt x="381" y="947"/>
                  </a:lnTo>
                  <a:lnTo>
                    <a:pt x="369" y="958"/>
                  </a:lnTo>
                  <a:lnTo>
                    <a:pt x="353" y="963"/>
                  </a:lnTo>
                  <a:lnTo>
                    <a:pt x="330" y="963"/>
                  </a:lnTo>
                  <a:lnTo>
                    <a:pt x="301" y="960"/>
                  </a:lnTo>
                  <a:lnTo>
                    <a:pt x="264" y="954"/>
                  </a:lnTo>
                  <a:lnTo>
                    <a:pt x="217" y="946"/>
                  </a:lnTo>
                  <a:lnTo>
                    <a:pt x="149" y="937"/>
                  </a:lnTo>
                  <a:lnTo>
                    <a:pt x="75" y="930"/>
                  </a:lnTo>
                  <a:lnTo>
                    <a:pt x="0" y="926"/>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0" name="Freeform 458"/>
            <p:cNvSpPr>
              <a:spLocks/>
            </p:cNvSpPr>
            <p:nvPr/>
          </p:nvSpPr>
          <p:spPr bwMode="auto">
            <a:xfrm>
              <a:off x="3156" y="3194"/>
              <a:ext cx="506" cy="1003"/>
            </a:xfrm>
            <a:custGeom>
              <a:avLst/>
              <a:gdLst/>
              <a:ahLst/>
              <a:cxnLst>
                <a:cxn ang="0">
                  <a:pos x="120" y="0"/>
                </a:cxn>
                <a:cxn ang="0">
                  <a:pos x="241" y="5"/>
                </a:cxn>
                <a:cxn ang="0">
                  <a:pos x="361" y="16"/>
                </a:cxn>
                <a:cxn ang="0">
                  <a:pos x="480" y="28"/>
                </a:cxn>
                <a:cxn ang="0">
                  <a:pos x="487" y="30"/>
                </a:cxn>
                <a:cxn ang="0">
                  <a:pos x="492" y="33"/>
                </a:cxn>
                <a:cxn ang="0">
                  <a:pos x="496" y="37"/>
                </a:cxn>
                <a:cxn ang="0">
                  <a:pos x="499" y="47"/>
                </a:cxn>
                <a:cxn ang="0">
                  <a:pos x="506" y="166"/>
                </a:cxn>
                <a:cxn ang="0">
                  <a:pos x="506" y="287"/>
                </a:cxn>
                <a:cxn ang="0">
                  <a:pos x="499" y="405"/>
                </a:cxn>
                <a:cxn ang="0">
                  <a:pos x="487" y="524"/>
                </a:cxn>
                <a:cxn ang="0">
                  <a:pos x="471" y="645"/>
                </a:cxn>
                <a:cxn ang="0">
                  <a:pos x="454" y="762"/>
                </a:cxn>
                <a:cxn ang="0">
                  <a:pos x="438" y="881"/>
                </a:cxn>
                <a:cxn ang="0">
                  <a:pos x="434" y="900"/>
                </a:cxn>
                <a:cxn ang="0">
                  <a:pos x="433" y="921"/>
                </a:cxn>
                <a:cxn ang="0">
                  <a:pos x="427" y="942"/>
                </a:cxn>
                <a:cxn ang="0">
                  <a:pos x="421" y="961"/>
                </a:cxn>
                <a:cxn ang="0">
                  <a:pos x="412" y="977"/>
                </a:cxn>
                <a:cxn ang="0">
                  <a:pos x="400" y="991"/>
                </a:cxn>
                <a:cxn ang="0">
                  <a:pos x="382" y="1000"/>
                </a:cxn>
                <a:cxn ang="0">
                  <a:pos x="359" y="1003"/>
                </a:cxn>
                <a:cxn ang="0">
                  <a:pos x="323" y="1000"/>
                </a:cxn>
                <a:cxn ang="0">
                  <a:pos x="286" y="994"/>
                </a:cxn>
                <a:cxn ang="0">
                  <a:pos x="249" y="987"/>
                </a:cxn>
                <a:cxn ang="0">
                  <a:pos x="134" y="972"/>
                </a:cxn>
                <a:cxn ang="0">
                  <a:pos x="17" y="965"/>
                </a:cxn>
                <a:cxn ang="0">
                  <a:pos x="7" y="961"/>
                </a:cxn>
                <a:cxn ang="0">
                  <a:pos x="2" y="954"/>
                </a:cxn>
                <a:cxn ang="0">
                  <a:pos x="0" y="945"/>
                </a:cxn>
                <a:cxn ang="0">
                  <a:pos x="2" y="937"/>
                </a:cxn>
                <a:cxn ang="0">
                  <a:pos x="7" y="930"/>
                </a:cxn>
                <a:cxn ang="0">
                  <a:pos x="17" y="926"/>
                </a:cxn>
                <a:cxn ang="0">
                  <a:pos x="122" y="933"/>
                </a:cxn>
                <a:cxn ang="0">
                  <a:pos x="227" y="944"/>
                </a:cxn>
                <a:cxn ang="0">
                  <a:pos x="267" y="952"/>
                </a:cxn>
                <a:cxn ang="0">
                  <a:pos x="309" y="959"/>
                </a:cxn>
                <a:cxn ang="0">
                  <a:pos x="349" y="965"/>
                </a:cxn>
                <a:cxn ang="0">
                  <a:pos x="365" y="963"/>
                </a:cxn>
                <a:cxn ang="0">
                  <a:pos x="377" y="959"/>
                </a:cxn>
                <a:cxn ang="0">
                  <a:pos x="384" y="951"/>
                </a:cxn>
                <a:cxn ang="0">
                  <a:pos x="389" y="937"/>
                </a:cxn>
                <a:cxn ang="0">
                  <a:pos x="401" y="877"/>
                </a:cxn>
                <a:cxn ang="0">
                  <a:pos x="407" y="818"/>
                </a:cxn>
                <a:cxn ang="0">
                  <a:pos x="424" y="690"/>
                </a:cxn>
                <a:cxn ang="0">
                  <a:pos x="441" y="561"/>
                </a:cxn>
                <a:cxn ang="0">
                  <a:pos x="455" y="433"/>
                </a:cxn>
                <a:cxn ang="0">
                  <a:pos x="466" y="304"/>
                </a:cxn>
                <a:cxn ang="0">
                  <a:pos x="469" y="176"/>
                </a:cxn>
                <a:cxn ang="0">
                  <a:pos x="462" y="65"/>
                </a:cxn>
                <a:cxn ang="0">
                  <a:pos x="361" y="54"/>
                </a:cxn>
                <a:cxn ang="0">
                  <a:pos x="241" y="44"/>
                </a:cxn>
                <a:cxn ang="0">
                  <a:pos x="120" y="38"/>
                </a:cxn>
                <a:cxn ang="0">
                  <a:pos x="110" y="35"/>
                </a:cxn>
                <a:cxn ang="0">
                  <a:pos x="105" y="28"/>
                </a:cxn>
                <a:cxn ang="0">
                  <a:pos x="103" y="19"/>
                </a:cxn>
                <a:cxn ang="0">
                  <a:pos x="105" y="10"/>
                </a:cxn>
                <a:cxn ang="0">
                  <a:pos x="110" y="3"/>
                </a:cxn>
                <a:cxn ang="0">
                  <a:pos x="120" y="0"/>
                </a:cxn>
              </a:cxnLst>
              <a:rect l="0" t="0" r="r" b="b"/>
              <a:pathLst>
                <a:path w="506" h="1003">
                  <a:moveTo>
                    <a:pt x="120" y="0"/>
                  </a:moveTo>
                  <a:lnTo>
                    <a:pt x="241" y="5"/>
                  </a:lnTo>
                  <a:lnTo>
                    <a:pt x="361" y="16"/>
                  </a:lnTo>
                  <a:lnTo>
                    <a:pt x="480" y="28"/>
                  </a:lnTo>
                  <a:lnTo>
                    <a:pt x="487" y="30"/>
                  </a:lnTo>
                  <a:lnTo>
                    <a:pt x="492" y="33"/>
                  </a:lnTo>
                  <a:lnTo>
                    <a:pt x="496" y="37"/>
                  </a:lnTo>
                  <a:lnTo>
                    <a:pt x="499" y="47"/>
                  </a:lnTo>
                  <a:lnTo>
                    <a:pt x="506" y="166"/>
                  </a:lnTo>
                  <a:lnTo>
                    <a:pt x="506" y="287"/>
                  </a:lnTo>
                  <a:lnTo>
                    <a:pt x="499" y="405"/>
                  </a:lnTo>
                  <a:lnTo>
                    <a:pt x="487" y="524"/>
                  </a:lnTo>
                  <a:lnTo>
                    <a:pt x="471" y="645"/>
                  </a:lnTo>
                  <a:lnTo>
                    <a:pt x="454" y="762"/>
                  </a:lnTo>
                  <a:lnTo>
                    <a:pt x="438" y="881"/>
                  </a:lnTo>
                  <a:lnTo>
                    <a:pt x="434" y="900"/>
                  </a:lnTo>
                  <a:lnTo>
                    <a:pt x="433" y="921"/>
                  </a:lnTo>
                  <a:lnTo>
                    <a:pt x="427" y="942"/>
                  </a:lnTo>
                  <a:lnTo>
                    <a:pt x="421" y="961"/>
                  </a:lnTo>
                  <a:lnTo>
                    <a:pt x="412" y="977"/>
                  </a:lnTo>
                  <a:lnTo>
                    <a:pt x="400" y="991"/>
                  </a:lnTo>
                  <a:lnTo>
                    <a:pt x="382" y="1000"/>
                  </a:lnTo>
                  <a:lnTo>
                    <a:pt x="359" y="1003"/>
                  </a:lnTo>
                  <a:lnTo>
                    <a:pt x="323" y="1000"/>
                  </a:lnTo>
                  <a:lnTo>
                    <a:pt x="286" y="994"/>
                  </a:lnTo>
                  <a:lnTo>
                    <a:pt x="249" y="987"/>
                  </a:lnTo>
                  <a:lnTo>
                    <a:pt x="134" y="972"/>
                  </a:lnTo>
                  <a:lnTo>
                    <a:pt x="17" y="965"/>
                  </a:lnTo>
                  <a:lnTo>
                    <a:pt x="7" y="961"/>
                  </a:lnTo>
                  <a:lnTo>
                    <a:pt x="2" y="954"/>
                  </a:lnTo>
                  <a:lnTo>
                    <a:pt x="0" y="945"/>
                  </a:lnTo>
                  <a:lnTo>
                    <a:pt x="2" y="937"/>
                  </a:lnTo>
                  <a:lnTo>
                    <a:pt x="7" y="930"/>
                  </a:lnTo>
                  <a:lnTo>
                    <a:pt x="17" y="926"/>
                  </a:lnTo>
                  <a:lnTo>
                    <a:pt x="122" y="933"/>
                  </a:lnTo>
                  <a:lnTo>
                    <a:pt x="227" y="944"/>
                  </a:lnTo>
                  <a:lnTo>
                    <a:pt x="267" y="952"/>
                  </a:lnTo>
                  <a:lnTo>
                    <a:pt x="309" y="959"/>
                  </a:lnTo>
                  <a:lnTo>
                    <a:pt x="349" y="965"/>
                  </a:lnTo>
                  <a:lnTo>
                    <a:pt x="365" y="963"/>
                  </a:lnTo>
                  <a:lnTo>
                    <a:pt x="377" y="959"/>
                  </a:lnTo>
                  <a:lnTo>
                    <a:pt x="384" y="951"/>
                  </a:lnTo>
                  <a:lnTo>
                    <a:pt x="389" y="937"/>
                  </a:lnTo>
                  <a:lnTo>
                    <a:pt x="401" y="877"/>
                  </a:lnTo>
                  <a:lnTo>
                    <a:pt x="407" y="818"/>
                  </a:lnTo>
                  <a:lnTo>
                    <a:pt x="424" y="690"/>
                  </a:lnTo>
                  <a:lnTo>
                    <a:pt x="441" y="561"/>
                  </a:lnTo>
                  <a:lnTo>
                    <a:pt x="455" y="433"/>
                  </a:lnTo>
                  <a:lnTo>
                    <a:pt x="466" y="304"/>
                  </a:lnTo>
                  <a:lnTo>
                    <a:pt x="469" y="176"/>
                  </a:lnTo>
                  <a:lnTo>
                    <a:pt x="462" y="65"/>
                  </a:lnTo>
                  <a:lnTo>
                    <a:pt x="361" y="54"/>
                  </a:lnTo>
                  <a:lnTo>
                    <a:pt x="241" y="44"/>
                  </a:lnTo>
                  <a:lnTo>
                    <a:pt x="120" y="38"/>
                  </a:lnTo>
                  <a:lnTo>
                    <a:pt x="110" y="35"/>
                  </a:lnTo>
                  <a:lnTo>
                    <a:pt x="105" y="28"/>
                  </a:lnTo>
                  <a:lnTo>
                    <a:pt x="103" y="19"/>
                  </a:lnTo>
                  <a:lnTo>
                    <a:pt x="105" y="10"/>
                  </a:lnTo>
                  <a:lnTo>
                    <a:pt x="110" y="3"/>
                  </a:lnTo>
                  <a:lnTo>
                    <a:pt x="1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1" name="Freeform 459"/>
            <p:cNvSpPr>
              <a:spLocks/>
            </p:cNvSpPr>
            <p:nvPr/>
          </p:nvSpPr>
          <p:spPr bwMode="auto">
            <a:xfrm>
              <a:off x="2349" y="2864"/>
              <a:ext cx="938" cy="1267"/>
            </a:xfrm>
            <a:custGeom>
              <a:avLst/>
              <a:gdLst/>
              <a:ahLst/>
              <a:cxnLst>
                <a:cxn ang="0">
                  <a:pos x="13" y="0"/>
                </a:cxn>
                <a:cxn ang="0">
                  <a:pos x="13" y="8"/>
                </a:cxn>
                <a:cxn ang="0">
                  <a:pos x="83" y="22"/>
                </a:cxn>
                <a:cxn ang="0">
                  <a:pos x="156" y="29"/>
                </a:cxn>
                <a:cxn ang="0">
                  <a:pos x="227" y="33"/>
                </a:cxn>
                <a:cxn ang="0">
                  <a:pos x="301" y="38"/>
                </a:cxn>
                <a:cxn ang="0">
                  <a:pos x="371" y="47"/>
                </a:cxn>
                <a:cxn ang="0">
                  <a:pos x="460" y="64"/>
                </a:cxn>
                <a:cxn ang="0">
                  <a:pos x="545" y="92"/>
                </a:cxn>
                <a:cxn ang="0">
                  <a:pos x="629" y="129"/>
                </a:cxn>
                <a:cxn ang="0">
                  <a:pos x="711" y="174"/>
                </a:cxn>
                <a:cxn ang="0">
                  <a:pos x="788" y="225"/>
                </a:cxn>
                <a:cxn ang="0">
                  <a:pos x="859" y="281"/>
                </a:cxn>
                <a:cxn ang="0">
                  <a:pos x="927" y="340"/>
                </a:cxn>
                <a:cxn ang="0">
                  <a:pos x="927" y="372"/>
                </a:cxn>
                <a:cxn ang="0">
                  <a:pos x="929" y="409"/>
                </a:cxn>
                <a:cxn ang="0">
                  <a:pos x="931" y="454"/>
                </a:cxn>
                <a:cxn ang="0">
                  <a:pos x="933" y="503"/>
                </a:cxn>
                <a:cxn ang="0">
                  <a:pos x="934" y="557"/>
                </a:cxn>
                <a:cxn ang="0">
                  <a:pos x="936" y="615"/>
                </a:cxn>
                <a:cxn ang="0">
                  <a:pos x="938" y="676"/>
                </a:cxn>
                <a:cxn ang="0">
                  <a:pos x="938" y="800"/>
                </a:cxn>
                <a:cxn ang="0">
                  <a:pos x="936" y="863"/>
                </a:cxn>
                <a:cxn ang="0">
                  <a:pos x="933" y="924"/>
                </a:cxn>
                <a:cxn ang="0">
                  <a:pos x="929" y="984"/>
                </a:cxn>
                <a:cxn ang="0">
                  <a:pos x="922" y="1041"/>
                </a:cxn>
                <a:cxn ang="0">
                  <a:pos x="915" y="1094"/>
                </a:cxn>
                <a:cxn ang="0">
                  <a:pos x="903" y="1141"/>
                </a:cxn>
                <a:cxn ang="0">
                  <a:pos x="891" y="1185"/>
                </a:cxn>
                <a:cxn ang="0">
                  <a:pos x="875" y="1220"/>
                </a:cxn>
                <a:cxn ang="0">
                  <a:pos x="856" y="1248"/>
                </a:cxn>
                <a:cxn ang="0">
                  <a:pos x="833" y="1267"/>
                </a:cxn>
                <a:cxn ang="0">
                  <a:pos x="800" y="1237"/>
                </a:cxn>
                <a:cxn ang="0">
                  <a:pos x="767" y="1202"/>
                </a:cxn>
                <a:cxn ang="0">
                  <a:pos x="728" y="1165"/>
                </a:cxn>
                <a:cxn ang="0">
                  <a:pos x="650" y="1087"/>
                </a:cxn>
                <a:cxn ang="0">
                  <a:pos x="608" y="1047"/>
                </a:cxn>
                <a:cxn ang="0">
                  <a:pos x="564" y="1008"/>
                </a:cxn>
                <a:cxn ang="0">
                  <a:pos x="519" y="971"/>
                </a:cxn>
                <a:cxn ang="0">
                  <a:pos x="474" y="936"/>
                </a:cxn>
                <a:cxn ang="0">
                  <a:pos x="426" y="905"/>
                </a:cxn>
                <a:cxn ang="0">
                  <a:pos x="379" y="879"/>
                </a:cxn>
                <a:cxn ang="0">
                  <a:pos x="332" y="858"/>
                </a:cxn>
                <a:cxn ang="0">
                  <a:pos x="285" y="842"/>
                </a:cxn>
                <a:cxn ang="0">
                  <a:pos x="236" y="835"/>
                </a:cxn>
                <a:cxn ang="0">
                  <a:pos x="189" y="835"/>
                </a:cxn>
                <a:cxn ang="0">
                  <a:pos x="140" y="846"/>
                </a:cxn>
                <a:cxn ang="0">
                  <a:pos x="95" y="865"/>
                </a:cxn>
                <a:cxn ang="0">
                  <a:pos x="48" y="894"/>
                </a:cxn>
                <a:cxn ang="0">
                  <a:pos x="2" y="936"/>
                </a:cxn>
                <a:cxn ang="0">
                  <a:pos x="0" y="702"/>
                </a:cxn>
                <a:cxn ang="0">
                  <a:pos x="0" y="468"/>
                </a:cxn>
                <a:cxn ang="0">
                  <a:pos x="2" y="234"/>
                </a:cxn>
                <a:cxn ang="0">
                  <a:pos x="13" y="0"/>
                </a:cxn>
              </a:cxnLst>
              <a:rect l="0" t="0" r="r" b="b"/>
              <a:pathLst>
                <a:path w="938" h="1267">
                  <a:moveTo>
                    <a:pt x="13" y="0"/>
                  </a:moveTo>
                  <a:lnTo>
                    <a:pt x="13" y="8"/>
                  </a:lnTo>
                  <a:lnTo>
                    <a:pt x="83" y="22"/>
                  </a:lnTo>
                  <a:lnTo>
                    <a:pt x="156" y="29"/>
                  </a:lnTo>
                  <a:lnTo>
                    <a:pt x="227" y="33"/>
                  </a:lnTo>
                  <a:lnTo>
                    <a:pt x="301" y="38"/>
                  </a:lnTo>
                  <a:lnTo>
                    <a:pt x="371" y="47"/>
                  </a:lnTo>
                  <a:lnTo>
                    <a:pt x="460" y="64"/>
                  </a:lnTo>
                  <a:lnTo>
                    <a:pt x="545" y="92"/>
                  </a:lnTo>
                  <a:lnTo>
                    <a:pt x="629" y="129"/>
                  </a:lnTo>
                  <a:lnTo>
                    <a:pt x="711" y="174"/>
                  </a:lnTo>
                  <a:lnTo>
                    <a:pt x="788" y="225"/>
                  </a:lnTo>
                  <a:lnTo>
                    <a:pt x="859" y="281"/>
                  </a:lnTo>
                  <a:lnTo>
                    <a:pt x="927" y="340"/>
                  </a:lnTo>
                  <a:lnTo>
                    <a:pt x="927" y="372"/>
                  </a:lnTo>
                  <a:lnTo>
                    <a:pt x="929" y="409"/>
                  </a:lnTo>
                  <a:lnTo>
                    <a:pt x="931" y="454"/>
                  </a:lnTo>
                  <a:lnTo>
                    <a:pt x="933" y="503"/>
                  </a:lnTo>
                  <a:lnTo>
                    <a:pt x="934" y="557"/>
                  </a:lnTo>
                  <a:lnTo>
                    <a:pt x="936" y="615"/>
                  </a:lnTo>
                  <a:lnTo>
                    <a:pt x="938" y="676"/>
                  </a:lnTo>
                  <a:lnTo>
                    <a:pt x="938" y="800"/>
                  </a:lnTo>
                  <a:lnTo>
                    <a:pt x="936" y="863"/>
                  </a:lnTo>
                  <a:lnTo>
                    <a:pt x="933" y="924"/>
                  </a:lnTo>
                  <a:lnTo>
                    <a:pt x="929" y="984"/>
                  </a:lnTo>
                  <a:lnTo>
                    <a:pt x="922" y="1041"/>
                  </a:lnTo>
                  <a:lnTo>
                    <a:pt x="915" y="1094"/>
                  </a:lnTo>
                  <a:lnTo>
                    <a:pt x="903" y="1141"/>
                  </a:lnTo>
                  <a:lnTo>
                    <a:pt x="891" y="1185"/>
                  </a:lnTo>
                  <a:lnTo>
                    <a:pt x="875" y="1220"/>
                  </a:lnTo>
                  <a:lnTo>
                    <a:pt x="856" y="1248"/>
                  </a:lnTo>
                  <a:lnTo>
                    <a:pt x="833" y="1267"/>
                  </a:lnTo>
                  <a:lnTo>
                    <a:pt x="800" y="1237"/>
                  </a:lnTo>
                  <a:lnTo>
                    <a:pt x="767" y="1202"/>
                  </a:lnTo>
                  <a:lnTo>
                    <a:pt x="728" y="1165"/>
                  </a:lnTo>
                  <a:lnTo>
                    <a:pt x="650" y="1087"/>
                  </a:lnTo>
                  <a:lnTo>
                    <a:pt x="608" y="1047"/>
                  </a:lnTo>
                  <a:lnTo>
                    <a:pt x="564" y="1008"/>
                  </a:lnTo>
                  <a:lnTo>
                    <a:pt x="519" y="971"/>
                  </a:lnTo>
                  <a:lnTo>
                    <a:pt x="474" y="936"/>
                  </a:lnTo>
                  <a:lnTo>
                    <a:pt x="426" y="905"/>
                  </a:lnTo>
                  <a:lnTo>
                    <a:pt x="379" y="879"/>
                  </a:lnTo>
                  <a:lnTo>
                    <a:pt x="332" y="858"/>
                  </a:lnTo>
                  <a:lnTo>
                    <a:pt x="285" y="842"/>
                  </a:lnTo>
                  <a:lnTo>
                    <a:pt x="236" y="835"/>
                  </a:lnTo>
                  <a:lnTo>
                    <a:pt x="189" y="835"/>
                  </a:lnTo>
                  <a:lnTo>
                    <a:pt x="140" y="846"/>
                  </a:lnTo>
                  <a:lnTo>
                    <a:pt x="95" y="865"/>
                  </a:lnTo>
                  <a:lnTo>
                    <a:pt x="48" y="894"/>
                  </a:lnTo>
                  <a:lnTo>
                    <a:pt x="2" y="936"/>
                  </a:lnTo>
                  <a:lnTo>
                    <a:pt x="0" y="702"/>
                  </a:lnTo>
                  <a:lnTo>
                    <a:pt x="0" y="468"/>
                  </a:lnTo>
                  <a:lnTo>
                    <a:pt x="2" y="234"/>
                  </a:lnTo>
                  <a:lnTo>
                    <a:pt x="1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2" name="Freeform 460"/>
            <p:cNvSpPr>
              <a:spLocks noEditPoints="1"/>
            </p:cNvSpPr>
            <p:nvPr/>
          </p:nvSpPr>
          <p:spPr bwMode="auto">
            <a:xfrm>
              <a:off x="2330" y="2846"/>
              <a:ext cx="978" cy="1304"/>
            </a:xfrm>
            <a:custGeom>
              <a:avLst/>
              <a:gdLst/>
              <a:ahLst/>
              <a:cxnLst>
                <a:cxn ang="0">
                  <a:pos x="40" y="252"/>
                </a:cxn>
                <a:cxn ang="0">
                  <a:pos x="39" y="720"/>
                </a:cxn>
                <a:cxn ang="0">
                  <a:pos x="54" y="897"/>
                </a:cxn>
                <a:cxn ang="0">
                  <a:pos x="152" y="846"/>
                </a:cxn>
                <a:cxn ang="0">
                  <a:pos x="250" y="834"/>
                </a:cxn>
                <a:cxn ang="0">
                  <a:pos x="348" y="855"/>
                </a:cxn>
                <a:cxn ang="0">
                  <a:pos x="445" y="902"/>
                </a:cxn>
                <a:cxn ang="0">
                  <a:pos x="540" y="967"/>
                </a:cxn>
                <a:cxn ang="0">
                  <a:pos x="674" y="1084"/>
                </a:cxn>
                <a:cxn ang="0">
                  <a:pos x="794" y="1203"/>
                </a:cxn>
                <a:cxn ang="0">
                  <a:pos x="854" y="1259"/>
                </a:cxn>
                <a:cxn ang="0">
                  <a:pos x="883" y="1215"/>
                </a:cxn>
                <a:cxn ang="0">
                  <a:pos x="903" y="1161"/>
                </a:cxn>
                <a:cxn ang="0">
                  <a:pos x="925" y="1035"/>
                </a:cxn>
                <a:cxn ang="0">
                  <a:pos x="938" y="792"/>
                </a:cxn>
                <a:cxn ang="0">
                  <a:pos x="932" y="507"/>
                </a:cxn>
                <a:cxn ang="0">
                  <a:pos x="929" y="362"/>
                </a:cxn>
                <a:cxn ang="0">
                  <a:pos x="894" y="334"/>
                </a:cxn>
                <a:cxn ang="0">
                  <a:pos x="873" y="318"/>
                </a:cxn>
                <a:cxn ang="0">
                  <a:pos x="835" y="287"/>
                </a:cxn>
                <a:cxn ang="0">
                  <a:pos x="735" y="217"/>
                </a:cxn>
                <a:cxn ang="0">
                  <a:pos x="594" y="142"/>
                </a:cxn>
                <a:cxn ang="0">
                  <a:pos x="433" y="93"/>
                </a:cxn>
                <a:cxn ang="0">
                  <a:pos x="269" y="72"/>
                </a:cxn>
                <a:cxn ang="0">
                  <a:pos x="107" y="60"/>
                </a:cxn>
                <a:cxn ang="0">
                  <a:pos x="32" y="0"/>
                </a:cxn>
                <a:cxn ang="0">
                  <a:pos x="47" y="7"/>
                </a:cxn>
                <a:cxn ang="0">
                  <a:pos x="102" y="19"/>
                </a:cxn>
                <a:cxn ang="0">
                  <a:pos x="232" y="32"/>
                </a:cxn>
                <a:cxn ang="0">
                  <a:pos x="388" y="46"/>
                </a:cxn>
                <a:cxn ang="0">
                  <a:pos x="557" y="89"/>
                </a:cxn>
                <a:cxn ang="0">
                  <a:pos x="716" y="163"/>
                </a:cxn>
                <a:cxn ang="0">
                  <a:pos x="864" y="262"/>
                </a:cxn>
                <a:cxn ang="0">
                  <a:pos x="932" y="318"/>
                </a:cxn>
                <a:cxn ang="0">
                  <a:pos x="962" y="346"/>
                </a:cxn>
                <a:cxn ang="0">
                  <a:pos x="967" y="386"/>
                </a:cxn>
                <a:cxn ang="0">
                  <a:pos x="971" y="503"/>
                </a:cxn>
                <a:cxn ang="0">
                  <a:pos x="976" y="699"/>
                </a:cxn>
                <a:cxn ang="0">
                  <a:pos x="974" y="918"/>
                </a:cxn>
                <a:cxn ang="0">
                  <a:pos x="962" y="1061"/>
                </a:cxn>
                <a:cxn ang="0">
                  <a:pos x="950" y="1138"/>
                </a:cxn>
                <a:cxn ang="0">
                  <a:pos x="929" y="1213"/>
                </a:cxn>
                <a:cxn ang="0">
                  <a:pos x="890" y="1276"/>
                </a:cxn>
                <a:cxn ang="0">
                  <a:pos x="857" y="1302"/>
                </a:cxn>
                <a:cxn ang="0">
                  <a:pos x="849" y="1304"/>
                </a:cxn>
                <a:cxn ang="0">
                  <a:pos x="840" y="1299"/>
                </a:cxn>
                <a:cxn ang="0">
                  <a:pos x="773" y="1236"/>
                </a:cxn>
                <a:cxn ang="0">
                  <a:pos x="662" y="1122"/>
                </a:cxn>
                <a:cxn ang="0">
                  <a:pos x="534" y="1009"/>
                </a:cxn>
                <a:cxn ang="0">
                  <a:pos x="445" y="944"/>
                </a:cxn>
                <a:cxn ang="0">
                  <a:pos x="355" y="897"/>
                </a:cxn>
                <a:cxn ang="0">
                  <a:pos x="262" y="874"/>
                </a:cxn>
                <a:cxn ang="0">
                  <a:pos x="170" y="881"/>
                </a:cxn>
                <a:cxn ang="0">
                  <a:pos x="79" y="926"/>
                </a:cxn>
                <a:cxn ang="0">
                  <a:pos x="25" y="972"/>
                </a:cxn>
                <a:cxn ang="0">
                  <a:pos x="6" y="965"/>
                </a:cxn>
                <a:cxn ang="0">
                  <a:pos x="0" y="720"/>
                </a:cxn>
                <a:cxn ang="0">
                  <a:pos x="2" y="252"/>
                </a:cxn>
                <a:cxn ang="0">
                  <a:pos x="16" y="7"/>
                </a:cxn>
                <a:cxn ang="0">
                  <a:pos x="32" y="0"/>
                </a:cxn>
              </a:cxnLst>
              <a:rect l="0" t="0" r="r" b="b"/>
              <a:pathLst>
                <a:path w="978" h="1304">
                  <a:moveTo>
                    <a:pt x="49" y="49"/>
                  </a:moveTo>
                  <a:lnTo>
                    <a:pt x="40" y="252"/>
                  </a:lnTo>
                  <a:lnTo>
                    <a:pt x="39" y="486"/>
                  </a:lnTo>
                  <a:lnTo>
                    <a:pt x="39" y="720"/>
                  </a:lnTo>
                  <a:lnTo>
                    <a:pt x="40" y="911"/>
                  </a:lnTo>
                  <a:lnTo>
                    <a:pt x="54" y="897"/>
                  </a:lnTo>
                  <a:lnTo>
                    <a:pt x="103" y="867"/>
                  </a:lnTo>
                  <a:lnTo>
                    <a:pt x="152" y="846"/>
                  </a:lnTo>
                  <a:lnTo>
                    <a:pt x="201" y="836"/>
                  </a:lnTo>
                  <a:lnTo>
                    <a:pt x="250" y="834"/>
                  </a:lnTo>
                  <a:lnTo>
                    <a:pt x="299" y="841"/>
                  </a:lnTo>
                  <a:lnTo>
                    <a:pt x="348" y="855"/>
                  </a:lnTo>
                  <a:lnTo>
                    <a:pt x="397" y="876"/>
                  </a:lnTo>
                  <a:lnTo>
                    <a:pt x="445" y="902"/>
                  </a:lnTo>
                  <a:lnTo>
                    <a:pt x="493" y="933"/>
                  </a:lnTo>
                  <a:lnTo>
                    <a:pt x="540" y="967"/>
                  </a:lnTo>
                  <a:lnTo>
                    <a:pt x="630" y="1044"/>
                  </a:lnTo>
                  <a:lnTo>
                    <a:pt x="674" y="1084"/>
                  </a:lnTo>
                  <a:lnTo>
                    <a:pt x="716" y="1124"/>
                  </a:lnTo>
                  <a:lnTo>
                    <a:pt x="794" y="1203"/>
                  </a:lnTo>
                  <a:lnTo>
                    <a:pt x="831" y="1238"/>
                  </a:lnTo>
                  <a:lnTo>
                    <a:pt x="854" y="1259"/>
                  </a:lnTo>
                  <a:lnTo>
                    <a:pt x="869" y="1239"/>
                  </a:lnTo>
                  <a:lnTo>
                    <a:pt x="883" y="1215"/>
                  </a:lnTo>
                  <a:lnTo>
                    <a:pt x="894" y="1189"/>
                  </a:lnTo>
                  <a:lnTo>
                    <a:pt x="903" y="1161"/>
                  </a:lnTo>
                  <a:lnTo>
                    <a:pt x="910" y="1134"/>
                  </a:lnTo>
                  <a:lnTo>
                    <a:pt x="925" y="1035"/>
                  </a:lnTo>
                  <a:lnTo>
                    <a:pt x="934" y="933"/>
                  </a:lnTo>
                  <a:lnTo>
                    <a:pt x="938" y="792"/>
                  </a:lnTo>
                  <a:lnTo>
                    <a:pt x="936" y="649"/>
                  </a:lnTo>
                  <a:lnTo>
                    <a:pt x="932" y="507"/>
                  </a:lnTo>
                  <a:lnTo>
                    <a:pt x="931" y="434"/>
                  </a:lnTo>
                  <a:lnTo>
                    <a:pt x="929" y="362"/>
                  </a:lnTo>
                  <a:lnTo>
                    <a:pt x="918" y="351"/>
                  </a:lnTo>
                  <a:lnTo>
                    <a:pt x="894" y="334"/>
                  </a:lnTo>
                  <a:lnTo>
                    <a:pt x="883" y="325"/>
                  </a:lnTo>
                  <a:lnTo>
                    <a:pt x="873" y="318"/>
                  </a:lnTo>
                  <a:lnTo>
                    <a:pt x="868" y="313"/>
                  </a:lnTo>
                  <a:lnTo>
                    <a:pt x="835" y="287"/>
                  </a:lnTo>
                  <a:lnTo>
                    <a:pt x="800" y="261"/>
                  </a:lnTo>
                  <a:lnTo>
                    <a:pt x="735" y="217"/>
                  </a:lnTo>
                  <a:lnTo>
                    <a:pt x="669" y="178"/>
                  </a:lnTo>
                  <a:lnTo>
                    <a:pt x="594" y="142"/>
                  </a:lnTo>
                  <a:lnTo>
                    <a:pt x="515" y="114"/>
                  </a:lnTo>
                  <a:lnTo>
                    <a:pt x="433" y="93"/>
                  </a:lnTo>
                  <a:lnTo>
                    <a:pt x="351" y="79"/>
                  </a:lnTo>
                  <a:lnTo>
                    <a:pt x="269" y="72"/>
                  </a:lnTo>
                  <a:lnTo>
                    <a:pt x="189" y="67"/>
                  </a:lnTo>
                  <a:lnTo>
                    <a:pt x="107" y="60"/>
                  </a:lnTo>
                  <a:lnTo>
                    <a:pt x="49" y="49"/>
                  </a:lnTo>
                  <a:close/>
                  <a:moveTo>
                    <a:pt x="32" y="0"/>
                  </a:moveTo>
                  <a:lnTo>
                    <a:pt x="42" y="2"/>
                  </a:lnTo>
                  <a:lnTo>
                    <a:pt x="47" y="7"/>
                  </a:lnTo>
                  <a:lnTo>
                    <a:pt x="49" y="11"/>
                  </a:lnTo>
                  <a:lnTo>
                    <a:pt x="102" y="19"/>
                  </a:lnTo>
                  <a:lnTo>
                    <a:pt x="168" y="26"/>
                  </a:lnTo>
                  <a:lnTo>
                    <a:pt x="232" y="32"/>
                  </a:lnTo>
                  <a:lnTo>
                    <a:pt x="299" y="35"/>
                  </a:lnTo>
                  <a:lnTo>
                    <a:pt x="388" y="46"/>
                  </a:lnTo>
                  <a:lnTo>
                    <a:pt x="475" y="65"/>
                  </a:lnTo>
                  <a:lnTo>
                    <a:pt x="557" y="89"/>
                  </a:lnTo>
                  <a:lnTo>
                    <a:pt x="639" y="122"/>
                  </a:lnTo>
                  <a:lnTo>
                    <a:pt x="716" y="163"/>
                  </a:lnTo>
                  <a:lnTo>
                    <a:pt x="791" y="210"/>
                  </a:lnTo>
                  <a:lnTo>
                    <a:pt x="864" y="262"/>
                  </a:lnTo>
                  <a:lnTo>
                    <a:pt x="899" y="290"/>
                  </a:lnTo>
                  <a:lnTo>
                    <a:pt x="932" y="318"/>
                  </a:lnTo>
                  <a:lnTo>
                    <a:pt x="953" y="336"/>
                  </a:lnTo>
                  <a:lnTo>
                    <a:pt x="962" y="346"/>
                  </a:lnTo>
                  <a:lnTo>
                    <a:pt x="965" y="358"/>
                  </a:lnTo>
                  <a:lnTo>
                    <a:pt x="967" y="386"/>
                  </a:lnTo>
                  <a:lnTo>
                    <a:pt x="967" y="414"/>
                  </a:lnTo>
                  <a:lnTo>
                    <a:pt x="971" y="503"/>
                  </a:lnTo>
                  <a:lnTo>
                    <a:pt x="974" y="591"/>
                  </a:lnTo>
                  <a:lnTo>
                    <a:pt x="976" y="699"/>
                  </a:lnTo>
                  <a:lnTo>
                    <a:pt x="978" y="809"/>
                  </a:lnTo>
                  <a:lnTo>
                    <a:pt x="974" y="918"/>
                  </a:lnTo>
                  <a:lnTo>
                    <a:pt x="965" y="1026"/>
                  </a:lnTo>
                  <a:lnTo>
                    <a:pt x="962" y="1061"/>
                  </a:lnTo>
                  <a:lnTo>
                    <a:pt x="957" y="1099"/>
                  </a:lnTo>
                  <a:lnTo>
                    <a:pt x="950" y="1138"/>
                  </a:lnTo>
                  <a:lnTo>
                    <a:pt x="941" y="1176"/>
                  </a:lnTo>
                  <a:lnTo>
                    <a:pt x="929" y="1213"/>
                  </a:lnTo>
                  <a:lnTo>
                    <a:pt x="911" y="1248"/>
                  </a:lnTo>
                  <a:lnTo>
                    <a:pt x="890" y="1276"/>
                  </a:lnTo>
                  <a:lnTo>
                    <a:pt x="863" y="1300"/>
                  </a:lnTo>
                  <a:lnTo>
                    <a:pt x="857" y="1302"/>
                  </a:lnTo>
                  <a:lnTo>
                    <a:pt x="854" y="1304"/>
                  </a:lnTo>
                  <a:lnTo>
                    <a:pt x="849" y="1304"/>
                  </a:lnTo>
                  <a:lnTo>
                    <a:pt x="843" y="1302"/>
                  </a:lnTo>
                  <a:lnTo>
                    <a:pt x="840" y="1299"/>
                  </a:lnTo>
                  <a:lnTo>
                    <a:pt x="808" y="1269"/>
                  </a:lnTo>
                  <a:lnTo>
                    <a:pt x="773" y="1236"/>
                  </a:lnTo>
                  <a:lnTo>
                    <a:pt x="739" y="1199"/>
                  </a:lnTo>
                  <a:lnTo>
                    <a:pt x="662" y="1122"/>
                  </a:lnTo>
                  <a:lnTo>
                    <a:pt x="578" y="1045"/>
                  </a:lnTo>
                  <a:lnTo>
                    <a:pt x="534" y="1009"/>
                  </a:lnTo>
                  <a:lnTo>
                    <a:pt x="491" y="975"/>
                  </a:lnTo>
                  <a:lnTo>
                    <a:pt x="445" y="944"/>
                  </a:lnTo>
                  <a:lnTo>
                    <a:pt x="400" y="918"/>
                  </a:lnTo>
                  <a:lnTo>
                    <a:pt x="355" y="897"/>
                  </a:lnTo>
                  <a:lnTo>
                    <a:pt x="308" y="881"/>
                  </a:lnTo>
                  <a:lnTo>
                    <a:pt x="262" y="874"/>
                  </a:lnTo>
                  <a:lnTo>
                    <a:pt x="215" y="874"/>
                  </a:lnTo>
                  <a:lnTo>
                    <a:pt x="170" y="881"/>
                  </a:lnTo>
                  <a:lnTo>
                    <a:pt x="124" y="898"/>
                  </a:lnTo>
                  <a:lnTo>
                    <a:pt x="79" y="926"/>
                  </a:lnTo>
                  <a:lnTo>
                    <a:pt x="35" y="967"/>
                  </a:lnTo>
                  <a:lnTo>
                    <a:pt x="25" y="972"/>
                  </a:lnTo>
                  <a:lnTo>
                    <a:pt x="14" y="972"/>
                  </a:lnTo>
                  <a:lnTo>
                    <a:pt x="6" y="965"/>
                  </a:lnTo>
                  <a:lnTo>
                    <a:pt x="2" y="954"/>
                  </a:lnTo>
                  <a:lnTo>
                    <a:pt x="0" y="720"/>
                  </a:lnTo>
                  <a:lnTo>
                    <a:pt x="0" y="486"/>
                  </a:lnTo>
                  <a:lnTo>
                    <a:pt x="2" y="252"/>
                  </a:lnTo>
                  <a:lnTo>
                    <a:pt x="13" y="18"/>
                  </a:lnTo>
                  <a:lnTo>
                    <a:pt x="16" y="7"/>
                  </a:lnTo>
                  <a:lnTo>
                    <a:pt x="23" y="2"/>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3" name="Freeform 461"/>
            <p:cNvSpPr>
              <a:spLocks/>
            </p:cNvSpPr>
            <p:nvPr/>
          </p:nvSpPr>
          <p:spPr bwMode="auto">
            <a:xfrm>
              <a:off x="3278" y="1804"/>
              <a:ext cx="150" cy="114"/>
            </a:xfrm>
            <a:custGeom>
              <a:avLst/>
              <a:gdLst/>
              <a:ahLst/>
              <a:cxnLst>
                <a:cxn ang="0">
                  <a:pos x="133" y="0"/>
                </a:cxn>
                <a:cxn ang="0">
                  <a:pos x="141" y="4"/>
                </a:cxn>
                <a:cxn ang="0">
                  <a:pos x="148" y="9"/>
                </a:cxn>
                <a:cxn ang="0">
                  <a:pos x="150" y="20"/>
                </a:cxn>
                <a:cxn ang="0">
                  <a:pos x="147" y="44"/>
                </a:cxn>
                <a:cxn ang="0">
                  <a:pos x="138" y="65"/>
                </a:cxn>
                <a:cxn ang="0">
                  <a:pos x="124" y="84"/>
                </a:cxn>
                <a:cxn ang="0">
                  <a:pos x="107" y="100"/>
                </a:cxn>
                <a:cxn ang="0">
                  <a:pos x="86" y="111"/>
                </a:cxn>
                <a:cxn ang="0">
                  <a:pos x="61" y="114"/>
                </a:cxn>
                <a:cxn ang="0">
                  <a:pos x="40" y="111"/>
                </a:cxn>
                <a:cxn ang="0">
                  <a:pos x="23" y="100"/>
                </a:cxn>
                <a:cxn ang="0">
                  <a:pos x="9" y="84"/>
                </a:cxn>
                <a:cxn ang="0">
                  <a:pos x="0" y="62"/>
                </a:cxn>
                <a:cxn ang="0">
                  <a:pos x="0" y="51"/>
                </a:cxn>
                <a:cxn ang="0">
                  <a:pos x="5" y="44"/>
                </a:cxn>
                <a:cxn ang="0">
                  <a:pos x="14" y="39"/>
                </a:cxn>
                <a:cxn ang="0">
                  <a:pos x="23" y="39"/>
                </a:cxn>
                <a:cxn ang="0">
                  <a:pos x="31" y="42"/>
                </a:cxn>
                <a:cxn ang="0">
                  <a:pos x="37" y="51"/>
                </a:cxn>
                <a:cxn ang="0">
                  <a:pos x="44" y="67"/>
                </a:cxn>
                <a:cxn ang="0">
                  <a:pos x="52" y="74"/>
                </a:cxn>
                <a:cxn ang="0">
                  <a:pos x="63" y="76"/>
                </a:cxn>
                <a:cxn ang="0">
                  <a:pos x="75" y="74"/>
                </a:cxn>
                <a:cxn ang="0">
                  <a:pos x="86" y="67"/>
                </a:cxn>
                <a:cxn ang="0">
                  <a:pos x="96" y="56"/>
                </a:cxn>
                <a:cxn ang="0">
                  <a:pos x="105" y="44"/>
                </a:cxn>
                <a:cxn ang="0">
                  <a:pos x="110" y="32"/>
                </a:cxn>
                <a:cxn ang="0">
                  <a:pos x="112" y="20"/>
                </a:cxn>
                <a:cxn ang="0">
                  <a:pos x="115" y="9"/>
                </a:cxn>
                <a:cxn ang="0">
                  <a:pos x="122" y="4"/>
                </a:cxn>
                <a:cxn ang="0">
                  <a:pos x="133" y="0"/>
                </a:cxn>
              </a:cxnLst>
              <a:rect l="0" t="0" r="r" b="b"/>
              <a:pathLst>
                <a:path w="150" h="114">
                  <a:moveTo>
                    <a:pt x="133" y="0"/>
                  </a:moveTo>
                  <a:lnTo>
                    <a:pt x="141" y="4"/>
                  </a:lnTo>
                  <a:lnTo>
                    <a:pt x="148" y="9"/>
                  </a:lnTo>
                  <a:lnTo>
                    <a:pt x="150" y="20"/>
                  </a:lnTo>
                  <a:lnTo>
                    <a:pt x="147" y="44"/>
                  </a:lnTo>
                  <a:lnTo>
                    <a:pt x="138" y="65"/>
                  </a:lnTo>
                  <a:lnTo>
                    <a:pt x="124" y="84"/>
                  </a:lnTo>
                  <a:lnTo>
                    <a:pt x="107" y="100"/>
                  </a:lnTo>
                  <a:lnTo>
                    <a:pt x="86" y="111"/>
                  </a:lnTo>
                  <a:lnTo>
                    <a:pt x="61" y="114"/>
                  </a:lnTo>
                  <a:lnTo>
                    <a:pt x="40" y="111"/>
                  </a:lnTo>
                  <a:lnTo>
                    <a:pt x="23" y="100"/>
                  </a:lnTo>
                  <a:lnTo>
                    <a:pt x="9" y="84"/>
                  </a:lnTo>
                  <a:lnTo>
                    <a:pt x="0" y="62"/>
                  </a:lnTo>
                  <a:lnTo>
                    <a:pt x="0" y="51"/>
                  </a:lnTo>
                  <a:lnTo>
                    <a:pt x="5" y="44"/>
                  </a:lnTo>
                  <a:lnTo>
                    <a:pt x="14" y="39"/>
                  </a:lnTo>
                  <a:lnTo>
                    <a:pt x="23" y="39"/>
                  </a:lnTo>
                  <a:lnTo>
                    <a:pt x="31" y="42"/>
                  </a:lnTo>
                  <a:lnTo>
                    <a:pt x="37" y="51"/>
                  </a:lnTo>
                  <a:lnTo>
                    <a:pt x="44" y="67"/>
                  </a:lnTo>
                  <a:lnTo>
                    <a:pt x="52" y="74"/>
                  </a:lnTo>
                  <a:lnTo>
                    <a:pt x="63" y="76"/>
                  </a:lnTo>
                  <a:lnTo>
                    <a:pt x="75" y="74"/>
                  </a:lnTo>
                  <a:lnTo>
                    <a:pt x="86" y="67"/>
                  </a:lnTo>
                  <a:lnTo>
                    <a:pt x="96" y="56"/>
                  </a:lnTo>
                  <a:lnTo>
                    <a:pt x="105" y="44"/>
                  </a:lnTo>
                  <a:lnTo>
                    <a:pt x="110" y="32"/>
                  </a:lnTo>
                  <a:lnTo>
                    <a:pt x="112" y="20"/>
                  </a:lnTo>
                  <a:lnTo>
                    <a:pt x="115" y="9"/>
                  </a:lnTo>
                  <a:lnTo>
                    <a:pt x="122" y="4"/>
                  </a:lnTo>
                  <a:lnTo>
                    <a:pt x="1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4" name="Freeform 462"/>
            <p:cNvSpPr>
              <a:spLocks/>
            </p:cNvSpPr>
            <p:nvPr/>
          </p:nvSpPr>
          <p:spPr bwMode="auto">
            <a:xfrm>
              <a:off x="3554" y="1778"/>
              <a:ext cx="157" cy="138"/>
            </a:xfrm>
            <a:custGeom>
              <a:avLst/>
              <a:gdLst/>
              <a:ahLst/>
              <a:cxnLst>
                <a:cxn ang="0">
                  <a:pos x="23" y="0"/>
                </a:cxn>
                <a:cxn ang="0">
                  <a:pos x="31" y="0"/>
                </a:cxn>
                <a:cxn ang="0">
                  <a:pos x="40" y="4"/>
                </a:cxn>
                <a:cxn ang="0">
                  <a:pos x="45" y="11"/>
                </a:cxn>
                <a:cxn ang="0">
                  <a:pos x="43" y="21"/>
                </a:cxn>
                <a:cxn ang="0">
                  <a:pos x="38" y="44"/>
                </a:cxn>
                <a:cxn ang="0">
                  <a:pos x="42" y="61"/>
                </a:cxn>
                <a:cxn ang="0">
                  <a:pos x="49" y="75"/>
                </a:cxn>
                <a:cxn ang="0">
                  <a:pos x="61" y="88"/>
                </a:cxn>
                <a:cxn ang="0">
                  <a:pos x="77" y="95"/>
                </a:cxn>
                <a:cxn ang="0">
                  <a:pos x="96" y="98"/>
                </a:cxn>
                <a:cxn ang="0">
                  <a:pos x="115" y="98"/>
                </a:cxn>
                <a:cxn ang="0">
                  <a:pos x="134" y="93"/>
                </a:cxn>
                <a:cxn ang="0">
                  <a:pos x="145" y="93"/>
                </a:cxn>
                <a:cxn ang="0">
                  <a:pos x="152" y="96"/>
                </a:cxn>
                <a:cxn ang="0">
                  <a:pos x="157" y="105"/>
                </a:cxn>
                <a:cxn ang="0">
                  <a:pos x="157" y="116"/>
                </a:cxn>
                <a:cxn ang="0">
                  <a:pos x="152" y="124"/>
                </a:cxn>
                <a:cxn ang="0">
                  <a:pos x="143" y="130"/>
                </a:cxn>
                <a:cxn ang="0">
                  <a:pos x="120" y="137"/>
                </a:cxn>
                <a:cxn ang="0">
                  <a:pos x="96" y="138"/>
                </a:cxn>
                <a:cxn ang="0">
                  <a:pos x="73" y="135"/>
                </a:cxn>
                <a:cxn ang="0">
                  <a:pos x="50" y="128"/>
                </a:cxn>
                <a:cxn ang="0">
                  <a:pos x="29" y="114"/>
                </a:cxn>
                <a:cxn ang="0">
                  <a:pos x="12" y="91"/>
                </a:cxn>
                <a:cxn ang="0">
                  <a:pos x="2" y="67"/>
                </a:cxn>
                <a:cxn ang="0">
                  <a:pos x="0" y="39"/>
                </a:cxn>
                <a:cxn ang="0">
                  <a:pos x="7" y="12"/>
                </a:cxn>
                <a:cxn ang="0">
                  <a:pos x="14" y="4"/>
                </a:cxn>
                <a:cxn ang="0">
                  <a:pos x="23" y="0"/>
                </a:cxn>
              </a:cxnLst>
              <a:rect l="0" t="0" r="r" b="b"/>
              <a:pathLst>
                <a:path w="157" h="138">
                  <a:moveTo>
                    <a:pt x="23" y="0"/>
                  </a:moveTo>
                  <a:lnTo>
                    <a:pt x="31" y="0"/>
                  </a:lnTo>
                  <a:lnTo>
                    <a:pt x="40" y="4"/>
                  </a:lnTo>
                  <a:lnTo>
                    <a:pt x="45" y="11"/>
                  </a:lnTo>
                  <a:lnTo>
                    <a:pt x="43" y="21"/>
                  </a:lnTo>
                  <a:lnTo>
                    <a:pt x="38" y="44"/>
                  </a:lnTo>
                  <a:lnTo>
                    <a:pt x="42" y="61"/>
                  </a:lnTo>
                  <a:lnTo>
                    <a:pt x="49" y="75"/>
                  </a:lnTo>
                  <a:lnTo>
                    <a:pt x="61" y="88"/>
                  </a:lnTo>
                  <a:lnTo>
                    <a:pt x="77" y="95"/>
                  </a:lnTo>
                  <a:lnTo>
                    <a:pt x="96" y="98"/>
                  </a:lnTo>
                  <a:lnTo>
                    <a:pt x="115" y="98"/>
                  </a:lnTo>
                  <a:lnTo>
                    <a:pt x="134" y="93"/>
                  </a:lnTo>
                  <a:lnTo>
                    <a:pt x="145" y="93"/>
                  </a:lnTo>
                  <a:lnTo>
                    <a:pt x="152" y="96"/>
                  </a:lnTo>
                  <a:lnTo>
                    <a:pt x="157" y="105"/>
                  </a:lnTo>
                  <a:lnTo>
                    <a:pt x="157" y="116"/>
                  </a:lnTo>
                  <a:lnTo>
                    <a:pt x="152" y="124"/>
                  </a:lnTo>
                  <a:lnTo>
                    <a:pt x="143" y="130"/>
                  </a:lnTo>
                  <a:lnTo>
                    <a:pt x="120" y="137"/>
                  </a:lnTo>
                  <a:lnTo>
                    <a:pt x="96" y="138"/>
                  </a:lnTo>
                  <a:lnTo>
                    <a:pt x="73" y="135"/>
                  </a:lnTo>
                  <a:lnTo>
                    <a:pt x="50" y="128"/>
                  </a:lnTo>
                  <a:lnTo>
                    <a:pt x="29" y="114"/>
                  </a:lnTo>
                  <a:lnTo>
                    <a:pt x="12" y="91"/>
                  </a:lnTo>
                  <a:lnTo>
                    <a:pt x="2" y="67"/>
                  </a:lnTo>
                  <a:lnTo>
                    <a:pt x="0" y="39"/>
                  </a:lnTo>
                  <a:lnTo>
                    <a:pt x="7" y="12"/>
                  </a:lnTo>
                  <a:lnTo>
                    <a:pt x="14" y="4"/>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5" name="Freeform 463"/>
            <p:cNvSpPr>
              <a:spLocks/>
            </p:cNvSpPr>
            <p:nvPr/>
          </p:nvSpPr>
          <p:spPr bwMode="auto">
            <a:xfrm>
              <a:off x="3390" y="1993"/>
              <a:ext cx="49" cy="95"/>
            </a:xfrm>
            <a:custGeom>
              <a:avLst/>
              <a:gdLst/>
              <a:ahLst/>
              <a:cxnLst>
                <a:cxn ang="0">
                  <a:pos x="19" y="0"/>
                </a:cxn>
                <a:cxn ang="0">
                  <a:pos x="28" y="4"/>
                </a:cxn>
                <a:cxn ang="0">
                  <a:pos x="35" y="9"/>
                </a:cxn>
                <a:cxn ang="0">
                  <a:pos x="38" y="19"/>
                </a:cxn>
                <a:cxn ang="0">
                  <a:pos x="38" y="23"/>
                </a:cxn>
                <a:cxn ang="0">
                  <a:pos x="45" y="28"/>
                </a:cxn>
                <a:cxn ang="0">
                  <a:pos x="49" y="39"/>
                </a:cxn>
                <a:cxn ang="0">
                  <a:pos x="49" y="75"/>
                </a:cxn>
                <a:cxn ang="0">
                  <a:pos x="45" y="86"/>
                </a:cxn>
                <a:cxn ang="0">
                  <a:pos x="38" y="93"/>
                </a:cxn>
                <a:cxn ang="0">
                  <a:pos x="29" y="95"/>
                </a:cxn>
                <a:cxn ang="0">
                  <a:pos x="21" y="93"/>
                </a:cxn>
                <a:cxn ang="0">
                  <a:pos x="14" y="86"/>
                </a:cxn>
                <a:cxn ang="0">
                  <a:pos x="10" y="75"/>
                </a:cxn>
                <a:cxn ang="0">
                  <a:pos x="0" y="19"/>
                </a:cxn>
                <a:cxn ang="0">
                  <a:pos x="3" y="9"/>
                </a:cxn>
                <a:cxn ang="0">
                  <a:pos x="10" y="4"/>
                </a:cxn>
                <a:cxn ang="0">
                  <a:pos x="19" y="0"/>
                </a:cxn>
              </a:cxnLst>
              <a:rect l="0" t="0" r="r" b="b"/>
              <a:pathLst>
                <a:path w="49" h="95">
                  <a:moveTo>
                    <a:pt x="19" y="0"/>
                  </a:moveTo>
                  <a:lnTo>
                    <a:pt x="28" y="4"/>
                  </a:lnTo>
                  <a:lnTo>
                    <a:pt x="35" y="9"/>
                  </a:lnTo>
                  <a:lnTo>
                    <a:pt x="38" y="19"/>
                  </a:lnTo>
                  <a:lnTo>
                    <a:pt x="38" y="23"/>
                  </a:lnTo>
                  <a:lnTo>
                    <a:pt x="45" y="28"/>
                  </a:lnTo>
                  <a:lnTo>
                    <a:pt x="49" y="39"/>
                  </a:lnTo>
                  <a:lnTo>
                    <a:pt x="49" y="75"/>
                  </a:lnTo>
                  <a:lnTo>
                    <a:pt x="45" y="86"/>
                  </a:lnTo>
                  <a:lnTo>
                    <a:pt x="38" y="93"/>
                  </a:lnTo>
                  <a:lnTo>
                    <a:pt x="29" y="95"/>
                  </a:lnTo>
                  <a:lnTo>
                    <a:pt x="21" y="93"/>
                  </a:lnTo>
                  <a:lnTo>
                    <a:pt x="14" y="86"/>
                  </a:lnTo>
                  <a:lnTo>
                    <a:pt x="10" y="75"/>
                  </a:lnTo>
                  <a:lnTo>
                    <a:pt x="0" y="19"/>
                  </a:lnTo>
                  <a:lnTo>
                    <a:pt x="3" y="9"/>
                  </a:lnTo>
                  <a:lnTo>
                    <a:pt x="1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6" name="Freeform 464"/>
            <p:cNvSpPr>
              <a:spLocks/>
            </p:cNvSpPr>
            <p:nvPr/>
          </p:nvSpPr>
          <p:spPr bwMode="auto">
            <a:xfrm>
              <a:off x="3514" y="1993"/>
              <a:ext cx="47" cy="95"/>
            </a:xfrm>
            <a:custGeom>
              <a:avLst/>
              <a:gdLst/>
              <a:ahLst/>
              <a:cxnLst>
                <a:cxn ang="0">
                  <a:pos x="24" y="0"/>
                </a:cxn>
                <a:cxn ang="0">
                  <a:pos x="35" y="2"/>
                </a:cxn>
                <a:cxn ang="0">
                  <a:pos x="43" y="11"/>
                </a:cxn>
                <a:cxn ang="0">
                  <a:pos x="47" y="21"/>
                </a:cxn>
                <a:cxn ang="0">
                  <a:pos x="42" y="33"/>
                </a:cxn>
                <a:cxn ang="0">
                  <a:pos x="42" y="37"/>
                </a:cxn>
                <a:cxn ang="0">
                  <a:pos x="40" y="39"/>
                </a:cxn>
                <a:cxn ang="0">
                  <a:pos x="40" y="42"/>
                </a:cxn>
                <a:cxn ang="0">
                  <a:pos x="38" y="47"/>
                </a:cxn>
                <a:cxn ang="0">
                  <a:pos x="38" y="75"/>
                </a:cxn>
                <a:cxn ang="0">
                  <a:pos x="35" y="86"/>
                </a:cxn>
                <a:cxn ang="0">
                  <a:pos x="28" y="93"/>
                </a:cxn>
                <a:cxn ang="0">
                  <a:pos x="19" y="95"/>
                </a:cxn>
                <a:cxn ang="0">
                  <a:pos x="8" y="93"/>
                </a:cxn>
                <a:cxn ang="0">
                  <a:pos x="3" y="86"/>
                </a:cxn>
                <a:cxn ang="0">
                  <a:pos x="0" y="75"/>
                </a:cxn>
                <a:cxn ang="0">
                  <a:pos x="0" y="58"/>
                </a:cxn>
                <a:cxn ang="0">
                  <a:pos x="1" y="39"/>
                </a:cxn>
                <a:cxn ang="0">
                  <a:pos x="5" y="21"/>
                </a:cxn>
                <a:cxn ang="0">
                  <a:pos x="14" y="5"/>
                </a:cxn>
                <a:cxn ang="0">
                  <a:pos x="24" y="0"/>
                </a:cxn>
              </a:cxnLst>
              <a:rect l="0" t="0" r="r" b="b"/>
              <a:pathLst>
                <a:path w="47" h="95">
                  <a:moveTo>
                    <a:pt x="24" y="0"/>
                  </a:moveTo>
                  <a:lnTo>
                    <a:pt x="35" y="2"/>
                  </a:lnTo>
                  <a:lnTo>
                    <a:pt x="43" y="11"/>
                  </a:lnTo>
                  <a:lnTo>
                    <a:pt x="47" y="21"/>
                  </a:lnTo>
                  <a:lnTo>
                    <a:pt x="42" y="33"/>
                  </a:lnTo>
                  <a:lnTo>
                    <a:pt x="42" y="37"/>
                  </a:lnTo>
                  <a:lnTo>
                    <a:pt x="40" y="39"/>
                  </a:lnTo>
                  <a:lnTo>
                    <a:pt x="40" y="42"/>
                  </a:lnTo>
                  <a:lnTo>
                    <a:pt x="38" y="47"/>
                  </a:lnTo>
                  <a:lnTo>
                    <a:pt x="38" y="75"/>
                  </a:lnTo>
                  <a:lnTo>
                    <a:pt x="35" y="86"/>
                  </a:lnTo>
                  <a:lnTo>
                    <a:pt x="28" y="93"/>
                  </a:lnTo>
                  <a:lnTo>
                    <a:pt x="19" y="95"/>
                  </a:lnTo>
                  <a:lnTo>
                    <a:pt x="8" y="93"/>
                  </a:lnTo>
                  <a:lnTo>
                    <a:pt x="3" y="86"/>
                  </a:lnTo>
                  <a:lnTo>
                    <a:pt x="0" y="75"/>
                  </a:lnTo>
                  <a:lnTo>
                    <a:pt x="0" y="58"/>
                  </a:lnTo>
                  <a:lnTo>
                    <a:pt x="1" y="39"/>
                  </a:lnTo>
                  <a:lnTo>
                    <a:pt x="5" y="21"/>
                  </a:lnTo>
                  <a:lnTo>
                    <a:pt x="14" y="5"/>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7" name="Freeform 465"/>
            <p:cNvSpPr>
              <a:spLocks/>
            </p:cNvSpPr>
            <p:nvPr/>
          </p:nvSpPr>
          <p:spPr bwMode="auto">
            <a:xfrm>
              <a:off x="3409" y="2248"/>
              <a:ext cx="181" cy="75"/>
            </a:xfrm>
            <a:custGeom>
              <a:avLst/>
              <a:gdLst/>
              <a:ahLst/>
              <a:cxnLst>
                <a:cxn ang="0">
                  <a:pos x="108" y="0"/>
                </a:cxn>
                <a:cxn ang="0">
                  <a:pos x="136" y="9"/>
                </a:cxn>
                <a:cxn ang="0">
                  <a:pos x="159" y="25"/>
                </a:cxn>
                <a:cxn ang="0">
                  <a:pos x="178" y="48"/>
                </a:cxn>
                <a:cxn ang="0">
                  <a:pos x="181" y="58"/>
                </a:cxn>
                <a:cxn ang="0">
                  <a:pos x="178" y="67"/>
                </a:cxn>
                <a:cxn ang="0">
                  <a:pos x="173" y="74"/>
                </a:cxn>
                <a:cxn ang="0">
                  <a:pos x="162" y="75"/>
                </a:cxn>
                <a:cxn ang="0">
                  <a:pos x="154" y="74"/>
                </a:cxn>
                <a:cxn ang="0">
                  <a:pos x="145" y="67"/>
                </a:cxn>
                <a:cxn ang="0">
                  <a:pos x="131" y="51"/>
                </a:cxn>
                <a:cxn ang="0">
                  <a:pos x="113" y="42"/>
                </a:cxn>
                <a:cxn ang="0">
                  <a:pos x="94" y="39"/>
                </a:cxn>
                <a:cxn ang="0">
                  <a:pos x="73" y="42"/>
                </a:cxn>
                <a:cxn ang="0">
                  <a:pos x="59" y="48"/>
                </a:cxn>
                <a:cxn ang="0">
                  <a:pos x="47" y="56"/>
                </a:cxn>
                <a:cxn ang="0">
                  <a:pos x="37" y="67"/>
                </a:cxn>
                <a:cxn ang="0">
                  <a:pos x="28" y="74"/>
                </a:cxn>
                <a:cxn ang="0">
                  <a:pos x="19" y="75"/>
                </a:cxn>
                <a:cxn ang="0">
                  <a:pos x="10" y="74"/>
                </a:cxn>
                <a:cxn ang="0">
                  <a:pos x="3" y="67"/>
                </a:cxn>
                <a:cxn ang="0">
                  <a:pos x="0" y="58"/>
                </a:cxn>
                <a:cxn ang="0">
                  <a:pos x="3" y="48"/>
                </a:cxn>
                <a:cxn ang="0">
                  <a:pos x="17" y="30"/>
                </a:cxn>
                <a:cxn ang="0">
                  <a:pos x="37" y="18"/>
                </a:cxn>
                <a:cxn ang="0">
                  <a:pos x="58" y="7"/>
                </a:cxn>
                <a:cxn ang="0">
                  <a:pos x="78" y="2"/>
                </a:cxn>
                <a:cxn ang="0">
                  <a:pos x="108" y="0"/>
                </a:cxn>
              </a:cxnLst>
              <a:rect l="0" t="0" r="r" b="b"/>
              <a:pathLst>
                <a:path w="181" h="75">
                  <a:moveTo>
                    <a:pt x="108" y="0"/>
                  </a:moveTo>
                  <a:lnTo>
                    <a:pt x="136" y="9"/>
                  </a:lnTo>
                  <a:lnTo>
                    <a:pt x="159" y="25"/>
                  </a:lnTo>
                  <a:lnTo>
                    <a:pt x="178" y="48"/>
                  </a:lnTo>
                  <a:lnTo>
                    <a:pt x="181" y="58"/>
                  </a:lnTo>
                  <a:lnTo>
                    <a:pt x="178" y="67"/>
                  </a:lnTo>
                  <a:lnTo>
                    <a:pt x="173" y="74"/>
                  </a:lnTo>
                  <a:lnTo>
                    <a:pt x="162" y="75"/>
                  </a:lnTo>
                  <a:lnTo>
                    <a:pt x="154" y="74"/>
                  </a:lnTo>
                  <a:lnTo>
                    <a:pt x="145" y="67"/>
                  </a:lnTo>
                  <a:lnTo>
                    <a:pt x="131" y="51"/>
                  </a:lnTo>
                  <a:lnTo>
                    <a:pt x="113" y="42"/>
                  </a:lnTo>
                  <a:lnTo>
                    <a:pt x="94" y="39"/>
                  </a:lnTo>
                  <a:lnTo>
                    <a:pt x="73" y="42"/>
                  </a:lnTo>
                  <a:lnTo>
                    <a:pt x="59" y="48"/>
                  </a:lnTo>
                  <a:lnTo>
                    <a:pt x="47" y="56"/>
                  </a:lnTo>
                  <a:lnTo>
                    <a:pt x="37" y="67"/>
                  </a:lnTo>
                  <a:lnTo>
                    <a:pt x="28" y="74"/>
                  </a:lnTo>
                  <a:lnTo>
                    <a:pt x="19" y="75"/>
                  </a:lnTo>
                  <a:lnTo>
                    <a:pt x="10" y="74"/>
                  </a:lnTo>
                  <a:lnTo>
                    <a:pt x="3" y="67"/>
                  </a:lnTo>
                  <a:lnTo>
                    <a:pt x="0" y="58"/>
                  </a:lnTo>
                  <a:lnTo>
                    <a:pt x="3" y="48"/>
                  </a:lnTo>
                  <a:lnTo>
                    <a:pt x="17" y="30"/>
                  </a:lnTo>
                  <a:lnTo>
                    <a:pt x="37" y="18"/>
                  </a:lnTo>
                  <a:lnTo>
                    <a:pt x="58" y="7"/>
                  </a:lnTo>
                  <a:lnTo>
                    <a:pt x="78"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8" name="Freeform 466"/>
            <p:cNvSpPr>
              <a:spLocks/>
            </p:cNvSpPr>
            <p:nvPr/>
          </p:nvSpPr>
          <p:spPr bwMode="auto">
            <a:xfrm>
              <a:off x="4317" y="1221"/>
              <a:ext cx="1436" cy="2522"/>
            </a:xfrm>
            <a:custGeom>
              <a:avLst/>
              <a:gdLst/>
              <a:ahLst/>
              <a:cxnLst>
                <a:cxn ang="0">
                  <a:pos x="733" y="26"/>
                </a:cxn>
                <a:cxn ang="0">
                  <a:pos x="979" y="169"/>
                </a:cxn>
                <a:cxn ang="0">
                  <a:pos x="1155" y="412"/>
                </a:cxn>
                <a:cxn ang="0">
                  <a:pos x="1246" y="704"/>
                </a:cxn>
                <a:cxn ang="0">
                  <a:pos x="1296" y="867"/>
                </a:cxn>
                <a:cxn ang="0">
                  <a:pos x="1394" y="856"/>
                </a:cxn>
                <a:cxn ang="0">
                  <a:pos x="1387" y="985"/>
                </a:cxn>
                <a:cxn ang="0">
                  <a:pos x="1307" y="1153"/>
                </a:cxn>
                <a:cxn ang="0">
                  <a:pos x="1345" y="1422"/>
                </a:cxn>
                <a:cxn ang="0">
                  <a:pos x="1417" y="1688"/>
                </a:cxn>
                <a:cxn ang="0">
                  <a:pos x="1436" y="1858"/>
                </a:cxn>
                <a:cxn ang="0">
                  <a:pos x="1396" y="2015"/>
                </a:cxn>
                <a:cxn ang="0">
                  <a:pos x="1249" y="2132"/>
                </a:cxn>
                <a:cxn ang="0">
                  <a:pos x="1180" y="2218"/>
                </a:cxn>
                <a:cxn ang="0">
                  <a:pos x="1187" y="2368"/>
                </a:cxn>
                <a:cxn ang="0">
                  <a:pos x="1117" y="2382"/>
                </a:cxn>
                <a:cxn ang="0">
                  <a:pos x="1036" y="2319"/>
                </a:cxn>
                <a:cxn ang="0">
                  <a:pos x="923" y="2296"/>
                </a:cxn>
                <a:cxn ang="0">
                  <a:pos x="726" y="2366"/>
                </a:cxn>
                <a:cxn ang="0">
                  <a:pos x="696" y="2461"/>
                </a:cxn>
                <a:cxn ang="0">
                  <a:pos x="668" y="2522"/>
                </a:cxn>
                <a:cxn ang="0">
                  <a:pos x="534" y="2427"/>
                </a:cxn>
                <a:cxn ang="0">
                  <a:pos x="413" y="2382"/>
                </a:cxn>
                <a:cxn ang="0">
                  <a:pos x="323" y="2338"/>
                </a:cxn>
                <a:cxn ang="0">
                  <a:pos x="349" y="2315"/>
                </a:cxn>
                <a:cxn ang="0">
                  <a:pos x="492" y="2361"/>
                </a:cxn>
                <a:cxn ang="0">
                  <a:pos x="645" y="2468"/>
                </a:cxn>
                <a:cxn ang="0">
                  <a:pos x="659" y="2401"/>
                </a:cxn>
                <a:cxn ang="0">
                  <a:pos x="734" y="2319"/>
                </a:cxn>
                <a:cxn ang="0">
                  <a:pos x="912" y="2260"/>
                </a:cxn>
                <a:cxn ang="0">
                  <a:pos x="1012" y="2219"/>
                </a:cxn>
                <a:cxn ang="0">
                  <a:pos x="1063" y="2295"/>
                </a:cxn>
                <a:cxn ang="0">
                  <a:pos x="1139" y="2347"/>
                </a:cxn>
                <a:cxn ang="0">
                  <a:pos x="1143" y="2212"/>
                </a:cxn>
                <a:cxn ang="0">
                  <a:pos x="1213" y="2111"/>
                </a:cxn>
                <a:cxn ang="0">
                  <a:pos x="1333" y="2029"/>
                </a:cxn>
                <a:cxn ang="0">
                  <a:pos x="1396" y="1884"/>
                </a:cxn>
                <a:cxn ang="0">
                  <a:pos x="1384" y="1716"/>
                </a:cxn>
                <a:cxn ang="0">
                  <a:pos x="1326" y="1492"/>
                </a:cxn>
                <a:cxn ang="0">
                  <a:pos x="1265" y="1200"/>
                </a:cxn>
                <a:cxn ang="0">
                  <a:pos x="1314" y="1047"/>
                </a:cxn>
                <a:cxn ang="0">
                  <a:pos x="1365" y="910"/>
                </a:cxn>
                <a:cxn ang="0">
                  <a:pos x="1284" y="921"/>
                </a:cxn>
                <a:cxn ang="0">
                  <a:pos x="1230" y="943"/>
                </a:cxn>
                <a:cxn ang="0">
                  <a:pos x="1209" y="715"/>
                </a:cxn>
                <a:cxn ang="0">
                  <a:pos x="1124" y="431"/>
                </a:cxn>
                <a:cxn ang="0">
                  <a:pos x="954" y="197"/>
                </a:cxn>
                <a:cxn ang="0">
                  <a:pos x="712" y="61"/>
                </a:cxn>
                <a:cxn ang="0">
                  <a:pos x="457" y="47"/>
                </a:cxn>
                <a:cxn ang="0">
                  <a:pos x="216" y="174"/>
                </a:cxn>
                <a:cxn ang="0">
                  <a:pos x="57" y="407"/>
                </a:cxn>
                <a:cxn ang="0">
                  <a:pos x="14" y="487"/>
                </a:cxn>
                <a:cxn ang="0">
                  <a:pos x="17" y="405"/>
                </a:cxn>
                <a:cxn ang="0">
                  <a:pos x="171" y="162"/>
                </a:cxn>
                <a:cxn ang="0">
                  <a:pos x="413" y="19"/>
                </a:cxn>
              </a:cxnLst>
              <a:rect l="0" t="0" r="r" b="b"/>
              <a:pathLst>
                <a:path w="1436" h="2522">
                  <a:moveTo>
                    <a:pt x="541" y="0"/>
                  </a:moveTo>
                  <a:lnTo>
                    <a:pt x="605" y="1"/>
                  </a:lnTo>
                  <a:lnTo>
                    <a:pt x="670" y="10"/>
                  </a:lnTo>
                  <a:lnTo>
                    <a:pt x="733" y="26"/>
                  </a:lnTo>
                  <a:lnTo>
                    <a:pt x="794" y="49"/>
                  </a:lnTo>
                  <a:lnTo>
                    <a:pt x="853" y="78"/>
                  </a:lnTo>
                  <a:lnTo>
                    <a:pt x="919" y="120"/>
                  </a:lnTo>
                  <a:lnTo>
                    <a:pt x="979" y="169"/>
                  </a:lnTo>
                  <a:lnTo>
                    <a:pt x="1031" y="223"/>
                  </a:lnTo>
                  <a:lnTo>
                    <a:pt x="1078" y="283"/>
                  </a:lnTo>
                  <a:lnTo>
                    <a:pt x="1120" y="346"/>
                  </a:lnTo>
                  <a:lnTo>
                    <a:pt x="1155" y="412"/>
                  </a:lnTo>
                  <a:lnTo>
                    <a:pt x="1185" y="482"/>
                  </a:lnTo>
                  <a:lnTo>
                    <a:pt x="1211" y="554"/>
                  </a:lnTo>
                  <a:lnTo>
                    <a:pt x="1230" y="629"/>
                  </a:lnTo>
                  <a:lnTo>
                    <a:pt x="1246" y="704"/>
                  </a:lnTo>
                  <a:lnTo>
                    <a:pt x="1256" y="781"/>
                  </a:lnTo>
                  <a:lnTo>
                    <a:pt x="1263" y="858"/>
                  </a:lnTo>
                  <a:lnTo>
                    <a:pt x="1263" y="888"/>
                  </a:lnTo>
                  <a:lnTo>
                    <a:pt x="1296" y="867"/>
                  </a:lnTo>
                  <a:lnTo>
                    <a:pt x="1335" y="853"/>
                  </a:lnTo>
                  <a:lnTo>
                    <a:pt x="1379" y="847"/>
                  </a:lnTo>
                  <a:lnTo>
                    <a:pt x="1389" y="851"/>
                  </a:lnTo>
                  <a:lnTo>
                    <a:pt x="1394" y="856"/>
                  </a:lnTo>
                  <a:lnTo>
                    <a:pt x="1396" y="861"/>
                  </a:lnTo>
                  <a:lnTo>
                    <a:pt x="1403" y="903"/>
                  </a:lnTo>
                  <a:lnTo>
                    <a:pt x="1399" y="945"/>
                  </a:lnTo>
                  <a:lnTo>
                    <a:pt x="1387" y="985"/>
                  </a:lnTo>
                  <a:lnTo>
                    <a:pt x="1370" y="1024"/>
                  </a:lnTo>
                  <a:lnTo>
                    <a:pt x="1335" y="1087"/>
                  </a:lnTo>
                  <a:lnTo>
                    <a:pt x="1317" y="1120"/>
                  </a:lnTo>
                  <a:lnTo>
                    <a:pt x="1307" y="1153"/>
                  </a:lnTo>
                  <a:lnTo>
                    <a:pt x="1302" y="1188"/>
                  </a:lnTo>
                  <a:lnTo>
                    <a:pt x="1309" y="1267"/>
                  </a:lnTo>
                  <a:lnTo>
                    <a:pt x="1324" y="1345"/>
                  </a:lnTo>
                  <a:lnTo>
                    <a:pt x="1345" y="1422"/>
                  </a:lnTo>
                  <a:lnTo>
                    <a:pt x="1368" y="1497"/>
                  </a:lnTo>
                  <a:lnTo>
                    <a:pt x="1389" y="1574"/>
                  </a:lnTo>
                  <a:lnTo>
                    <a:pt x="1408" y="1650"/>
                  </a:lnTo>
                  <a:lnTo>
                    <a:pt x="1417" y="1688"/>
                  </a:lnTo>
                  <a:lnTo>
                    <a:pt x="1424" y="1728"/>
                  </a:lnTo>
                  <a:lnTo>
                    <a:pt x="1431" y="1772"/>
                  </a:lnTo>
                  <a:lnTo>
                    <a:pt x="1434" y="1814"/>
                  </a:lnTo>
                  <a:lnTo>
                    <a:pt x="1436" y="1858"/>
                  </a:lnTo>
                  <a:lnTo>
                    <a:pt x="1434" y="1899"/>
                  </a:lnTo>
                  <a:lnTo>
                    <a:pt x="1427" y="1941"/>
                  </a:lnTo>
                  <a:lnTo>
                    <a:pt x="1415" y="1980"/>
                  </a:lnTo>
                  <a:lnTo>
                    <a:pt x="1396" y="2015"/>
                  </a:lnTo>
                  <a:lnTo>
                    <a:pt x="1370" y="2048"/>
                  </a:lnTo>
                  <a:lnTo>
                    <a:pt x="1342" y="2073"/>
                  </a:lnTo>
                  <a:lnTo>
                    <a:pt x="1312" y="2094"/>
                  </a:lnTo>
                  <a:lnTo>
                    <a:pt x="1249" y="2132"/>
                  </a:lnTo>
                  <a:lnTo>
                    <a:pt x="1220" y="2155"/>
                  </a:lnTo>
                  <a:lnTo>
                    <a:pt x="1200" y="2174"/>
                  </a:lnTo>
                  <a:lnTo>
                    <a:pt x="1187" y="2195"/>
                  </a:lnTo>
                  <a:lnTo>
                    <a:pt x="1180" y="2218"/>
                  </a:lnTo>
                  <a:lnTo>
                    <a:pt x="1180" y="2246"/>
                  </a:lnTo>
                  <a:lnTo>
                    <a:pt x="1190" y="2322"/>
                  </a:lnTo>
                  <a:lnTo>
                    <a:pt x="1188" y="2361"/>
                  </a:lnTo>
                  <a:lnTo>
                    <a:pt x="1187" y="2368"/>
                  </a:lnTo>
                  <a:lnTo>
                    <a:pt x="1185" y="2373"/>
                  </a:lnTo>
                  <a:lnTo>
                    <a:pt x="1174" y="2380"/>
                  </a:lnTo>
                  <a:lnTo>
                    <a:pt x="1145" y="2385"/>
                  </a:lnTo>
                  <a:lnTo>
                    <a:pt x="1117" y="2382"/>
                  </a:lnTo>
                  <a:lnTo>
                    <a:pt x="1094" y="2373"/>
                  </a:lnTo>
                  <a:lnTo>
                    <a:pt x="1073" y="2359"/>
                  </a:lnTo>
                  <a:lnTo>
                    <a:pt x="1054" y="2342"/>
                  </a:lnTo>
                  <a:lnTo>
                    <a:pt x="1036" y="2319"/>
                  </a:lnTo>
                  <a:lnTo>
                    <a:pt x="1021" y="2296"/>
                  </a:lnTo>
                  <a:lnTo>
                    <a:pt x="1002" y="2263"/>
                  </a:lnTo>
                  <a:lnTo>
                    <a:pt x="972" y="2277"/>
                  </a:lnTo>
                  <a:lnTo>
                    <a:pt x="923" y="2296"/>
                  </a:lnTo>
                  <a:lnTo>
                    <a:pt x="872" y="2310"/>
                  </a:lnTo>
                  <a:lnTo>
                    <a:pt x="823" y="2326"/>
                  </a:lnTo>
                  <a:lnTo>
                    <a:pt x="773" y="2343"/>
                  </a:lnTo>
                  <a:lnTo>
                    <a:pt x="726" y="2366"/>
                  </a:lnTo>
                  <a:lnTo>
                    <a:pt x="710" y="2378"/>
                  </a:lnTo>
                  <a:lnTo>
                    <a:pt x="701" y="2392"/>
                  </a:lnTo>
                  <a:lnTo>
                    <a:pt x="698" y="2412"/>
                  </a:lnTo>
                  <a:lnTo>
                    <a:pt x="696" y="2461"/>
                  </a:lnTo>
                  <a:lnTo>
                    <a:pt x="687" y="2508"/>
                  </a:lnTo>
                  <a:lnTo>
                    <a:pt x="684" y="2516"/>
                  </a:lnTo>
                  <a:lnTo>
                    <a:pt x="677" y="2520"/>
                  </a:lnTo>
                  <a:lnTo>
                    <a:pt x="668" y="2522"/>
                  </a:lnTo>
                  <a:lnTo>
                    <a:pt x="659" y="2520"/>
                  </a:lnTo>
                  <a:lnTo>
                    <a:pt x="626" y="2501"/>
                  </a:lnTo>
                  <a:lnTo>
                    <a:pt x="563" y="2452"/>
                  </a:lnTo>
                  <a:lnTo>
                    <a:pt x="534" y="2427"/>
                  </a:lnTo>
                  <a:lnTo>
                    <a:pt x="501" y="2406"/>
                  </a:lnTo>
                  <a:lnTo>
                    <a:pt x="473" y="2394"/>
                  </a:lnTo>
                  <a:lnTo>
                    <a:pt x="443" y="2387"/>
                  </a:lnTo>
                  <a:lnTo>
                    <a:pt x="413" y="2382"/>
                  </a:lnTo>
                  <a:lnTo>
                    <a:pt x="385" y="2375"/>
                  </a:lnTo>
                  <a:lnTo>
                    <a:pt x="356" y="2364"/>
                  </a:lnTo>
                  <a:lnTo>
                    <a:pt x="329" y="2349"/>
                  </a:lnTo>
                  <a:lnTo>
                    <a:pt x="323" y="2338"/>
                  </a:lnTo>
                  <a:lnTo>
                    <a:pt x="323" y="2328"/>
                  </a:lnTo>
                  <a:lnTo>
                    <a:pt x="328" y="2317"/>
                  </a:lnTo>
                  <a:lnTo>
                    <a:pt x="338" y="2312"/>
                  </a:lnTo>
                  <a:lnTo>
                    <a:pt x="349" y="2315"/>
                  </a:lnTo>
                  <a:lnTo>
                    <a:pt x="375" y="2331"/>
                  </a:lnTo>
                  <a:lnTo>
                    <a:pt x="403" y="2342"/>
                  </a:lnTo>
                  <a:lnTo>
                    <a:pt x="432" y="2347"/>
                  </a:lnTo>
                  <a:lnTo>
                    <a:pt x="492" y="2361"/>
                  </a:lnTo>
                  <a:lnTo>
                    <a:pt x="520" y="2373"/>
                  </a:lnTo>
                  <a:lnTo>
                    <a:pt x="583" y="2419"/>
                  </a:lnTo>
                  <a:lnTo>
                    <a:pt x="612" y="2445"/>
                  </a:lnTo>
                  <a:lnTo>
                    <a:pt x="645" y="2468"/>
                  </a:lnTo>
                  <a:lnTo>
                    <a:pt x="654" y="2473"/>
                  </a:lnTo>
                  <a:lnTo>
                    <a:pt x="656" y="2450"/>
                  </a:lnTo>
                  <a:lnTo>
                    <a:pt x="656" y="2426"/>
                  </a:lnTo>
                  <a:lnTo>
                    <a:pt x="659" y="2401"/>
                  </a:lnTo>
                  <a:lnTo>
                    <a:pt x="665" y="2378"/>
                  </a:lnTo>
                  <a:lnTo>
                    <a:pt x="675" y="2357"/>
                  </a:lnTo>
                  <a:lnTo>
                    <a:pt x="693" y="2342"/>
                  </a:lnTo>
                  <a:lnTo>
                    <a:pt x="734" y="2319"/>
                  </a:lnTo>
                  <a:lnTo>
                    <a:pt x="776" y="2300"/>
                  </a:lnTo>
                  <a:lnTo>
                    <a:pt x="822" y="2286"/>
                  </a:lnTo>
                  <a:lnTo>
                    <a:pt x="867" y="2274"/>
                  </a:lnTo>
                  <a:lnTo>
                    <a:pt x="912" y="2260"/>
                  </a:lnTo>
                  <a:lnTo>
                    <a:pt x="958" y="2242"/>
                  </a:lnTo>
                  <a:lnTo>
                    <a:pt x="1000" y="2221"/>
                  </a:lnTo>
                  <a:lnTo>
                    <a:pt x="1005" y="2219"/>
                  </a:lnTo>
                  <a:lnTo>
                    <a:pt x="1012" y="2219"/>
                  </a:lnTo>
                  <a:lnTo>
                    <a:pt x="1022" y="2223"/>
                  </a:lnTo>
                  <a:lnTo>
                    <a:pt x="1026" y="2228"/>
                  </a:lnTo>
                  <a:lnTo>
                    <a:pt x="1038" y="2249"/>
                  </a:lnTo>
                  <a:lnTo>
                    <a:pt x="1063" y="2295"/>
                  </a:lnTo>
                  <a:lnTo>
                    <a:pt x="1078" y="2314"/>
                  </a:lnTo>
                  <a:lnTo>
                    <a:pt x="1096" y="2331"/>
                  </a:lnTo>
                  <a:lnTo>
                    <a:pt x="1117" y="2342"/>
                  </a:lnTo>
                  <a:lnTo>
                    <a:pt x="1139" y="2347"/>
                  </a:lnTo>
                  <a:lnTo>
                    <a:pt x="1152" y="2345"/>
                  </a:lnTo>
                  <a:lnTo>
                    <a:pt x="1152" y="2331"/>
                  </a:lnTo>
                  <a:lnTo>
                    <a:pt x="1141" y="2242"/>
                  </a:lnTo>
                  <a:lnTo>
                    <a:pt x="1143" y="2212"/>
                  </a:lnTo>
                  <a:lnTo>
                    <a:pt x="1150" y="2184"/>
                  </a:lnTo>
                  <a:lnTo>
                    <a:pt x="1164" y="2156"/>
                  </a:lnTo>
                  <a:lnTo>
                    <a:pt x="1187" y="2132"/>
                  </a:lnTo>
                  <a:lnTo>
                    <a:pt x="1213" y="2111"/>
                  </a:lnTo>
                  <a:lnTo>
                    <a:pt x="1242" y="2092"/>
                  </a:lnTo>
                  <a:lnTo>
                    <a:pt x="1272" y="2074"/>
                  </a:lnTo>
                  <a:lnTo>
                    <a:pt x="1300" y="2057"/>
                  </a:lnTo>
                  <a:lnTo>
                    <a:pt x="1333" y="2029"/>
                  </a:lnTo>
                  <a:lnTo>
                    <a:pt x="1359" y="1996"/>
                  </a:lnTo>
                  <a:lnTo>
                    <a:pt x="1377" y="1961"/>
                  </a:lnTo>
                  <a:lnTo>
                    <a:pt x="1389" y="1922"/>
                  </a:lnTo>
                  <a:lnTo>
                    <a:pt x="1396" y="1884"/>
                  </a:lnTo>
                  <a:lnTo>
                    <a:pt x="1398" y="1842"/>
                  </a:lnTo>
                  <a:lnTo>
                    <a:pt x="1396" y="1800"/>
                  </a:lnTo>
                  <a:lnTo>
                    <a:pt x="1391" y="1758"/>
                  </a:lnTo>
                  <a:lnTo>
                    <a:pt x="1384" y="1716"/>
                  </a:lnTo>
                  <a:lnTo>
                    <a:pt x="1375" y="1674"/>
                  </a:lnTo>
                  <a:lnTo>
                    <a:pt x="1366" y="1636"/>
                  </a:lnTo>
                  <a:lnTo>
                    <a:pt x="1349" y="1564"/>
                  </a:lnTo>
                  <a:lnTo>
                    <a:pt x="1326" y="1492"/>
                  </a:lnTo>
                  <a:lnTo>
                    <a:pt x="1305" y="1421"/>
                  </a:lnTo>
                  <a:lnTo>
                    <a:pt x="1284" y="1347"/>
                  </a:lnTo>
                  <a:lnTo>
                    <a:pt x="1270" y="1274"/>
                  </a:lnTo>
                  <a:lnTo>
                    <a:pt x="1265" y="1200"/>
                  </a:lnTo>
                  <a:lnTo>
                    <a:pt x="1269" y="1158"/>
                  </a:lnTo>
                  <a:lnTo>
                    <a:pt x="1279" y="1120"/>
                  </a:lnTo>
                  <a:lnTo>
                    <a:pt x="1295" y="1083"/>
                  </a:lnTo>
                  <a:lnTo>
                    <a:pt x="1314" y="1047"/>
                  </a:lnTo>
                  <a:lnTo>
                    <a:pt x="1333" y="1013"/>
                  </a:lnTo>
                  <a:lnTo>
                    <a:pt x="1349" y="980"/>
                  </a:lnTo>
                  <a:lnTo>
                    <a:pt x="1359" y="945"/>
                  </a:lnTo>
                  <a:lnTo>
                    <a:pt x="1365" y="910"/>
                  </a:lnTo>
                  <a:lnTo>
                    <a:pt x="1361" y="888"/>
                  </a:lnTo>
                  <a:lnTo>
                    <a:pt x="1344" y="891"/>
                  </a:lnTo>
                  <a:lnTo>
                    <a:pt x="1312" y="903"/>
                  </a:lnTo>
                  <a:lnTo>
                    <a:pt x="1284" y="921"/>
                  </a:lnTo>
                  <a:lnTo>
                    <a:pt x="1260" y="947"/>
                  </a:lnTo>
                  <a:lnTo>
                    <a:pt x="1249" y="952"/>
                  </a:lnTo>
                  <a:lnTo>
                    <a:pt x="1239" y="950"/>
                  </a:lnTo>
                  <a:lnTo>
                    <a:pt x="1230" y="943"/>
                  </a:lnTo>
                  <a:lnTo>
                    <a:pt x="1227" y="933"/>
                  </a:lnTo>
                  <a:lnTo>
                    <a:pt x="1225" y="861"/>
                  </a:lnTo>
                  <a:lnTo>
                    <a:pt x="1218" y="788"/>
                  </a:lnTo>
                  <a:lnTo>
                    <a:pt x="1209" y="715"/>
                  </a:lnTo>
                  <a:lnTo>
                    <a:pt x="1194" y="641"/>
                  </a:lnTo>
                  <a:lnTo>
                    <a:pt x="1176" y="569"/>
                  </a:lnTo>
                  <a:lnTo>
                    <a:pt x="1152" y="500"/>
                  </a:lnTo>
                  <a:lnTo>
                    <a:pt x="1124" y="431"/>
                  </a:lnTo>
                  <a:lnTo>
                    <a:pt x="1091" y="367"/>
                  </a:lnTo>
                  <a:lnTo>
                    <a:pt x="1050" y="306"/>
                  </a:lnTo>
                  <a:lnTo>
                    <a:pt x="1005" y="250"/>
                  </a:lnTo>
                  <a:lnTo>
                    <a:pt x="954" y="197"/>
                  </a:lnTo>
                  <a:lnTo>
                    <a:pt x="897" y="152"/>
                  </a:lnTo>
                  <a:lnTo>
                    <a:pt x="834" y="112"/>
                  </a:lnTo>
                  <a:lnTo>
                    <a:pt x="775" y="84"/>
                  </a:lnTo>
                  <a:lnTo>
                    <a:pt x="712" y="61"/>
                  </a:lnTo>
                  <a:lnTo>
                    <a:pt x="649" y="47"/>
                  </a:lnTo>
                  <a:lnTo>
                    <a:pt x="584" y="38"/>
                  </a:lnTo>
                  <a:lnTo>
                    <a:pt x="521" y="38"/>
                  </a:lnTo>
                  <a:lnTo>
                    <a:pt x="457" y="47"/>
                  </a:lnTo>
                  <a:lnTo>
                    <a:pt x="394" y="64"/>
                  </a:lnTo>
                  <a:lnTo>
                    <a:pt x="333" y="92"/>
                  </a:lnTo>
                  <a:lnTo>
                    <a:pt x="272" y="129"/>
                  </a:lnTo>
                  <a:lnTo>
                    <a:pt x="216" y="174"/>
                  </a:lnTo>
                  <a:lnTo>
                    <a:pt x="165" y="223"/>
                  </a:lnTo>
                  <a:lnTo>
                    <a:pt x="122" y="281"/>
                  </a:lnTo>
                  <a:lnTo>
                    <a:pt x="85" y="340"/>
                  </a:lnTo>
                  <a:lnTo>
                    <a:pt x="57" y="407"/>
                  </a:lnTo>
                  <a:lnTo>
                    <a:pt x="36" y="475"/>
                  </a:lnTo>
                  <a:lnTo>
                    <a:pt x="31" y="484"/>
                  </a:lnTo>
                  <a:lnTo>
                    <a:pt x="24" y="489"/>
                  </a:lnTo>
                  <a:lnTo>
                    <a:pt x="14" y="487"/>
                  </a:lnTo>
                  <a:lnTo>
                    <a:pt x="5" y="484"/>
                  </a:lnTo>
                  <a:lnTo>
                    <a:pt x="0" y="475"/>
                  </a:lnTo>
                  <a:lnTo>
                    <a:pt x="0" y="465"/>
                  </a:lnTo>
                  <a:lnTo>
                    <a:pt x="17" y="405"/>
                  </a:lnTo>
                  <a:lnTo>
                    <a:pt x="45" y="339"/>
                  </a:lnTo>
                  <a:lnTo>
                    <a:pt x="82" y="274"/>
                  </a:lnTo>
                  <a:lnTo>
                    <a:pt x="124" y="216"/>
                  </a:lnTo>
                  <a:lnTo>
                    <a:pt x="171" y="162"/>
                  </a:lnTo>
                  <a:lnTo>
                    <a:pt x="227" y="115"/>
                  </a:lnTo>
                  <a:lnTo>
                    <a:pt x="286" y="75"/>
                  </a:lnTo>
                  <a:lnTo>
                    <a:pt x="350" y="42"/>
                  </a:lnTo>
                  <a:lnTo>
                    <a:pt x="413" y="19"/>
                  </a:lnTo>
                  <a:lnTo>
                    <a:pt x="476" y="5"/>
                  </a:lnTo>
                  <a:lnTo>
                    <a:pt x="5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39" name="Freeform 467"/>
            <p:cNvSpPr>
              <a:spLocks/>
            </p:cNvSpPr>
            <p:nvPr/>
          </p:nvSpPr>
          <p:spPr bwMode="auto">
            <a:xfrm>
              <a:off x="4186" y="1997"/>
              <a:ext cx="544" cy="91"/>
            </a:xfrm>
            <a:custGeom>
              <a:avLst/>
              <a:gdLst/>
              <a:ahLst/>
              <a:cxnLst>
                <a:cxn ang="0">
                  <a:pos x="405" y="0"/>
                </a:cxn>
                <a:cxn ang="0">
                  <a:pos x="467" y="3"/>
                </a:cxn>
                <a:cxn ang="0">
                  <a:pos x="532" y="15"/>
                </a:cxn>
                <a:cxn ang="0">
                  <a:pos x="541" y="21"/>
                </a:cxn>
                <a:cxn ang="0">
                  <a:pos x="544" y="29"/>
                </a:cxn>
                <a:cxn ang="0">
                  <a:pos x="544" y="38"/>
                </a:cxn>
                <a:cxn ang="0">
                  <a:pos x="541" y="47"/>
                </a:cxn>
                <a:cxn ang="0">
                  <a:pos x="532" y="52"/>
                </a:cxn>
                <a:cxn ang="0">
                  <a:pos x="522" y="52"/>
                </a:cxn>
                <a:cxn ang="0">
                  <a:pos x="464" y="40"/>
                </a:cxn>
                <a:cxn ang="0">
                  <a:pos x="408" y="38"/>
                </a:cxn>
                <a:cxn ang="0">
                  <a:pos x="352" y="42"/>
                </a:cxn>
                <a:cxn ang="0">
                  <a:pos x="296" y="50"/>
                </a:cxn>
                <a:cxn ang="0">
                  <a:pos x="241" y="61"/>
                </a:cxn>
                <a:cxn ang="0">
                  <a:pos x="185" y="73"/>
                </a:cxn>
                <a:cxn ang="0">
                  <a:pos x="131" y="84"/>
                </a:cxn>
                <a:cxn ang="0">
                  <a:pos x="73" y="91"/>
                </a:cxn>
                <a:cxn ang="0">
                  <a:pos x="17" y="91"/>
                </a:cxn>
                <a:cxn ang="0">
                  <a:pos x="7" y="87"/>
                </a:cxn>
                <a:cxn ang="0">
                  <a:pos x="1" y="80"/>
                </a:cxn>
                <a:cxn ang="0">
                  <a:pos x="0" y="71"/>
                </a:cxn>
                <a:cxn ang="0">
                  <a:pos x="1" y="63"/>
                </a:cxn>
                <a:cxn ang="0">
                  <a:pos x="7" y="56"/>
                </a:cxn>
                <a:cxn ang="0">
                  <a:pos x="17" y="52"/>
                </a:cxn>
                <a:cxn ang="0">
                  <a:pos x="82" y="50"/>
                </a:cxn>
                <a:cxn ang="0">
                  <a:pos x="146" y="40"/>
                </a:cxn>
                <a:cxn ang="0">
                  <a:pos x="211" y="28"/>
                </a:cxn>
                <a:cxn ang="0">
                  <a:pos x="275" y="14"/>
                </a:cxn>
                <a:cxn ang="0">
                  <a:pos x="340" y="3"/>
                </a:cxn>
                <a:cxn ang="0">
                  <a:pos x="405" y="0"/>
                </a:cxn>
              </a:cxnLst>
              <a:rect l="0" t="0" r="r" b="b"/>
              <a:pathLst>
                <a:path w="544" h="91">
                  <a:moveTo>
                    <a:pt x="405" y="0"/>
                  </a:moveTo>
                  <a:lnTo>
                    <a:pt x="467" y="3"/>
                  </a:lnTo>
                  <a:lnTo>
                    <a:pt x="532" y="15"/>
                  </a:lnTo>
                  <a:lnTo>
                    <a:pt x="541" y="21"/>
                  </a:lnTo>
                  <a:lnTo>
                    <a:pt x="544" y="29"/>
                  </a:lnTo>
                  <a:lnTo>
                    <a:pt x="544" y="38"/>
                  </a:lnTo>
                  <a:lnTo>
                    <a:pt x="541" y="47"/>
                  </a:lnTo>
                  <a:lnTo>
                    <a:pt x="532" y="52"/>
                  </a:lnTo>
                  <a:lnTo>
                    <a:pt x="522" y="52"/>
                  </a:lnTo>
                  <a:lnTo>
                    <a:pt x="464" y="40"/>
                  </a:lnTo>
                  <a:lnTo>
                    <a:pt x="408" y="38"/>
                  </a:lnTo>
                  <a:lnTo>
                    <a:pt x="352" y="42"/>
                  </a:lnTo>
                  <a:lnTo>
                    <a:pt x="296" y="50"/>
                  </a:lnTo>
                  <a:lnTo>
                    <a:pt x="241" y="61"/>
                  </a:lnTo>
                  <a:lnTo>
                    <a:pt x="185" y="73"/>
                  </a:lnTo>
                  <a:lnTo>
                    <a:pt x="131" y="84"/>
                  </a:lnTo>
                  <a:lnTo>
                    <a:pt x="73" y="91"/>
                  </a:lnTo>
                  <a:lnTo>
                    <a:pt x="17" y="91"/>
                  </a:lnTo>
                  <a:lnTo>
                    <a:pt x="7" y="87"/>
                  </a:lnTo>
                  <a:lnTo>
                    <a:pt x="1" y="80"/>
                  </a:lnTo>
                  <a:lnTo>
                    <a:pt x="0" y="71"/>
                  </a:lnTo>
                  <a:lnTo>
                    <a:pt x="1" y="63"/>
                  </a:lnTo>
                  <a:lnTo>
                    <a:pt x="7" y="56"/>
                  </a:lnTo>
                  <a:lnTo>
                    <a:pt x="17" y="52"/>
                  </a:lnTo>
                  <a:lnTo>
                    <a:pt x="82" y="50"/>
                  </a:lnTo>
                  <a:lnTo>
                    <a:pt x="146" y="40"/>
                  </a:lnTo>
                  <a:lnTo>
                    <a:pt x="211" y="28"/>
                  </a:lnTo>
                  <a:lnTo>
                    <a:pt x="275" y="14"/>
                  </a:lnTo>
                  <a:lnTo>
                    <a:pt x="340" y="3"/>
                  </a:lnTo>
                  <a:lnTo>
                    <a:pt x="4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0" name="Freeform 468"/>
            <p:cNvSpPr>
              <a:spLocks/>
            </p:cNvSpPr>
            <p:nvPr/>
          </p:nvSpPr>
          <p:spPr bwMode="auto">
            <a:xfrm>
              <a:off x="4317" y="2126"/>
              <a:ext cx="387" cy="77"/>
            </a:xfrm>
            <a:custGeom>
              <a:avLst/>
              <a:gdLst/>
              <a:ahLst/>
              <a:cxnLst>
                <a:cxn ang="0">
                  <a:pos x="368" y="0"/>
                </a:cxn>
                <a:cxn ang="0">
                  <a:pos x="378" y="2"/>
                </a:cxn>
                <a:cxn ang="0">
                  <a:pos x="384" y="7"/>
                </a:cxn>
                <a:cxn ang="0">
                  <a:pos x="387" y="16"/>
                </a:cxn>
                <a:cxn ang="0">
                  <a:pos x="384" y="26"/>
                </a:cxn>
                <a:cxn ang="0">
                  <a:pos x="378" y="35"/>
                </a:cxn>
                <a:cxn ang="0">
                  <a:pos x="368" y="38"/>
                </a:cxn>
                <a:cxn ang="0">
                  <a:pos x="279" y="42"/>
                </a:cxn>
                <a:cxn ang="0">
                  <a:pos x="188" y="45"/>
                </a:cxn>
                <a:cxn ang="0">
                  <a:pos x="157" y="47"/>
                </a:cxn>
                <a:cxn ang="0">
                  <a:pos x="124" y="49"/>
                </a:cxn>
                <a:cxn ang="0">
                  <a:pos x="89" y="52"/>
                </a:cxn>
                <a:cxn ang="0">
                  <a:pos x="57" y="59"/>
                </a:cxn>
                <a:cxn ang="0">
                  <a:pos x="28" y="73"/>
                </a:cxn>
                <a:cxn ang="0">
                  <a:pos x="17" y="77"/>
                </a:cxn>
                <a:cxn ang="0">
                  <a:pos x="8" y="73"/>
                </a:cxn>
                <a:cxn ang="0">
                  <a:pos x="3" y="66"/>
                </a:cxn>
                <a:cxn ang="0">
                  <a:pos x="0" y="58"/>
                </a:cxn>
                <a:cxn ang="0">
                  <a:pos x="1" y="47"/>
                </a:cxn>
                <a:cxn ang="0">
                  <a:pos x="8" y="40"/>
                </a:cxn>
                <a:cxn ang="0">
                  <a:pos x="38" y="26"/>
                </a:cxn>
                <a:cxn ang="0">
                  <a:pos x="69" y="18"/>
                </a:cxn>
                <a:cxn ang="0">
                  <a:pos x="103" y="12"/>
                </a:cxn>
                <a:cxn ang="0">
                  <a:pos x="169" y="9"/>
                </a:cxn>
                <a:cxn ang="0">
                  <a:pos x="268" y="5"/>
                </a:cxn>
                <a:cxn ang="0">
                  <a:pos x="368" y="0"/>
                </a:cxn>
              </a:cxnLst>
              <a:rect l="0" t="0" r="r" b="b"/>
              <a:pathLst>
                <a:path w="387" h="77">
                  <a:moveTo>
                    <a:pt x="368" y="0"/>
                  </a:moveTo>
                  <a:lnTo>
                    <a:pt x="378" y="2"/>
                  </a:lnTo>
                  <a:lnTo>
                    <a:pt x="384" y="7"/>
                  </a:lnTo>
                  <a:lnTo>
                    <a:pt x="387" y="16"/>
                  </a:lnTo>
                  <a:lnTo>
                    <a:pt x="384" y="26"/>
                  </a:lnTo>
                  <a:lnTo>
                    <a:pt x="378" y="35"/>
                  </a:lnTo>
                  <a:lnTo>
                    <a:pt x="368" y="38"/>
                  </a:lnTo>
                  <a:lnTo>
                    <a:pt x="279" y="42"/>
                  </a:lnTo>
                  <a:lnTo>
                    <a:pt x="188" y="45"/>
                  </a:lnTo>
                  <a:lnTo>
                    <a:pt x="157" y="47"/>
                  </a:lnTo>
                  <a:lnTo>
                    <a:pt x="124" y="49"/>
                  </a:lnTo>
                  <a:lnTo>
                    <a:pt x="89" y="52"/>
                  </a:lnTo>
                  <a:lnTo>
                    <a:pt x="57" y="59"/>
                  </a:lnTo>
                  <a:lnTo>
                    <a:pt x="28" y="73"/>
                  </a:lnTo>
                  <a:lnTo>
                    <a:pt x="17" y="77"/>
                  </a:lnTo>
                  <a:lnTo>
                    <a:pt x="8" y="73"/>
                  </a:lnTo>
                  <a:lnTo>
                    <a:pt x="3" y="66"/>
                  </a:lnTo>
                  <a:lnTo>
                    <a:pt x="0" y="58"/>
                  </a:lnTo>
                  <a:lnTo>
                    <a:pt x="1" y="47"/>
                  </a:lnTo>
                  <a:lnTo>
                    <a:pt x="8" y="40"/>
                  </a:lnTo>
                  <a:lnTo>
                    <a:pt x="38" y="26"/>
                  </a:lnTo>
                  <a:lnTo>
                    <a:pt x="69" y="18"/>
                  </a:lnTo>
                  <a:lnTo>
                    <a:pt x="103" y="12"/>
                  </a:lnTo>
                  <a:lnTo>
                    <a:pt x="169" y="9"/>
                  </a:lnTo>
                  <a:lnTo>
                    <a:pt x="268" y="5"/>
                  </a:lnTo>
                  <a:lnTo>
                    <a:pt x="3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1" name="Freeform 469"/>
            <p:cNvSpPr>
              <a:spLocks/>
            </p:cNvSpPr>
            <p:nvPr/>
          </p:nvSpPr>
          <p:spPr bwMode="auto">
            <a:xfrm>
              <a:off x="5127" y="1719"/>
              <a:ext cx="232" cy="311"/>
            </a:xfrm>
            <a:custGeom>
              <a:avLst/>
              <a:gdLst/>
              <a:ahLst/>
              <a:cxnLst>
                <a:cxn ang="0">
                  <a:pos x="144" y="7"/>
                </a:cxn>
                <a:cxn ang="0">
                  <a:pos x="188" y="40"/>
                </a:cxn>
                <a:cxn ang="0">
                  <a:pos x="218" y="91"/>
                </a:cxn>
                <a:cxn ang="0">
                  <a:pos x="232" y="150"/>
                </a:cxn>
                <a:cxn ang="0">
                  <a:pos x="226" y="211"/>
                </a:cxn>
                <a:cxn ang="0">
                  <a:pos x="200" y="265"/>
                </a:cxn>
                <a:cxn ang="0">
                  <a:pos x="153" y="302"/>
                </a:cxn>
                <a:cxn ang="0">
                  <a:pos x="92" y="311"/>
                </a:cxn>
                <a:cxn ang="0">
                  <a:pos x="48" y="286"/>
                </a:cxn>
                <a:cxn ang="0">
                  <a:pos x="19" y="243"/>
                </a:cxn>
                <a:cxn ang="0">
                  <a:pos x="3" y="192"/>
                </a:cxn>
                <a:cxn ang="0">
                  <a:pos x="0" y="152"/>
                </a:cxn>
                <a:cxn ang="0">
                  <a:pos x="3" y="108"/>
                </a:cxn>
                <a:cxn ang="0">
                  <a:pos x="19" y="71"/>
                </a:cxn>
                <a:cxn ang="0">
                  <a:pos x="52" y="49"/>
                </a:cxn>
                <a:cxn ang="0">
                  <a:pos x="71" y="54"/>
                </a:cxn>
                <a:cxn ang="0">
                  <a:pos x="76" y="71"/>
                </a:cxn>
                <a:cxn ang="0">
                  <a:pos x="62" y="85"/>
                </a:cxn>
                <a:cxn ang="0">
                  <a:pos x="43" y="105"/>
                </a:cxn>
                <a:cxn ang="0">
                  <a:pos x="38" y="136"/>
                </a:cxn>
                <a:cxn ang="0">
                  <a:pos x="40" y="182"/>
                </a:cxn>
                <a:cxn ang="0">
                  <a:pos x="50" y="218"/>
                </a:cxn>
                <a:cxn ang="0">
                  <a:pos x="71" y="257"/>
                </a:cxn>
                <a:cxn ang="0">
                  <a:pos x="104" y="272"/>
                </a:cxn>
                <a:cxn ang="0">
                  <a:pos x="151" y="257"/>
                </a:cxn>
                <a:cxn ang="0">
                  <a:pos x="183" y="218"/>
                </a:cxn>
                <a:cxn ang="0">
                  <a:pos x="195" y="171"/>
                </a:cxn>
                <a:cxn ang="0">
                  <a:pos x="190" y="124"/>
                </a:cxn>
                <a:cxn ang="0">
                  <a:pos x="172" y="82"/>
                </a:cxn>
                <a:cxn ang="0">
                  <a:pos x="141" y="49"/>
                </a:cxn>
                <a:cxn ang="0">
                  <a:pos x="101" y="38"/>
                </a:cxn>
                <a:cxn ang="0">
                  <a:pos x="66" y="47"/>
                </a:cxn>
                <a:cxn ang="0">
                  <a:pos x="50" y="37"/>
                </a:cxn>
                <a:cxn ang="0">
                  <a:pos x="48" y="19"/>
                </a:cxn>
                <a:cxn ang="0">
                  <a:pos x="89" y="2"/>
                </a:cxn>
              </a:cxnLst>
              <a:rect l="0" t="0" r="r" b="b"/>
              <a:pathLst>
                <a:path w="232" h="311">
                  <a:moveTo>
                    <a:pt x="118" y="0"/>
                  </a:moveTo>
                  <a:lnTo>
                    <a:pt x="144" y="7"/>
                  </a:lnTo>
                  <a:lnTo>
                    <a:pt x="169" y="21"/>
                  </a:lnTo>
                  <a:lnTo>
                    <a:pt x="188" y="40"/>
                  </a:lnTo>
                  <a:lnTo>
                    <a:pt x="205" y="63"/>
                  </a:lnTo>
                  <a:lnTo>
                    <a:pt x="218" y="91"/>
                  </a:lnTo>
                  <a:lnTo>
                    <a:pt x="226" y="119"/>
                  </a:lnTo>
                  <a:lnTo>
                    <a:pt x="232" y="150"/>
                  </a:lnTo>
                  <a:lnTo>
                    <a:pt x="232" y="182"/>
                  </a:lnTo>
                  <a:lnTo>
                    <a:pt x="226" y="211"/>
                  </a:lnTo>
                  <a:lnTo>
                    <a:pt x="216" y="239"/>
                  </a:lnTo>
                  <a:lnTo>
                    <a:pt x="200" y="265"/>
                  </a:lnTo>
                  <a:lnTo>
                    <a:pt x="179" y="286"/>
                  </a:lnTo>
                  <a:lnTo>
                    <a:pt x="153" y="302"/>
                  </a:lnTo>
                  <a:lnTo>
                    <a:pt x="120" y="311"/>
                  </a:lnTo>
                  <a:lnTo>
                    <a:pt x="92" y="311"/>
                  </a:lnTo>
                  <a:lnTo>
                    <a:pt x="69" y="302"/>
                  </a:lnTo>
                  <a:lnTo>
                    <a:pt x="48" y="286"/>
                  </a:lnTo>
                  <a:lnTo>
                    <a:pt x="31" y="265"/>
                  </a:lnTo>
                  <a:lnTo>
                    <a:pt x="19" y="243"/>
                  </a:lnTo>
                  <a:lnTo>
                    <a:pt x="8" y="217"/>
                  </a:lnTo>
                  <a:lnTo>
                    <a:pt x="3" y="192"/>
                  </a:lnTo>
                  <a:lnTo>
                    <a:pt x="1" y="173"/>
                  </a:lnTo>
                  <a:lnTo>
                    <a:pt x="0" y="152"/>
                  </a:lnTo>
                  <a:lnTo>
                    <a:pt x="0" y="131"/>
                  </a:lnTo>
                  <a:lnTo>
                    <a:pt x="3" y="108"/>
                  </a:lnTo>
                  <a:lnTo>
                    <a:pt x="10" y="89"/>
                  </a:lnTo>
                  <a:lnTo>
                    <a:pt x="19" y="71"/>
                  </a:lnTo>
                  <a:lnTo>
                    <a:pt x="33" y="57"/>
                  </a:lnTo>
                  <a:lnTo>
                    <a:pt x="52" y="49"/>
                  </a:lnTo>
                  <a:lnTo>
                    <a:pt x="62" y="49"/>
                  </a:lnTo>
                  <a:lnTo>
                    <a:pt x="71" y="54"/>
                  </a:lnTo>
                  <a:lnTo>
                    <a:pt x="76" y="61"/>
                  </a:lnTo>
                  <a:lnTo>
                    <a:pt x="76" y="71"/>
                  </a:lnTo>
                  <a:lnTo>
                    <a:pt x="71" y="80"/>
                  </a:lnTo>
                  <a:lnTo>
                    <a:pt x="62" y="85"/>
                  </a:lnTo>
                  <a:lnTo>
                    <a:pt x="52" y="92"/>
                  </a:lnTo>
                  <a:lnTo>
                    <a:pt x="43" y="105"/>
                  </a:lnTo>
                  <a:lnTo>
                    <a:pt x="40" y="119"/>
                  </a:lnTo>
                  <a:lnTo>
                    <a:pt x="38" y="136"/>
                  </a:lnTo>
                  <a:lnTo>
                    <a:pt x="38" y="169"/>
                  </a:lnTo>
                  <a:lnTo>
                    <a:pt x="40" y="182"/>
                  </a:lnTo>
                  <a:lnTo>
                    <a:pt x="45" y="199"/>
                  </a:lnTo>
                  <a:lnTo>
                    <a:pt x="50" y="218"/>
                  </a:lnTo>
                  <a:lnTo>
                    <a:pt x="59" y="239"/>
                  </a:lnTo>
                  <a:lnTo>
                    <a:pt x="71" y="257"/>
                  </a:lnTo>
                  <a:lnTo>
                    <a:pt x="87" y="267"/>
                  </a:lnTo>
                  <a:lnTo>
                    <a:pt x="104" y="272"/>
                  </a:lnTo>
                  <a:lnTo>
                    <a:pt x="129" y="269"/>
                  </a:lnTo>
                  <a:lnTo>
                    <a:pt x="151" y="257"/>
                  </a:lnTo>
                  <a:lnTo>
                    <a:pt x="169" y="239"/>
                  </a:lnTo>
                  <a:lnTo>
                    <a:pt x="183" y="218"/>
                  </a:lnTo>
                  <a:lnTo>
                    <a:pt x="192" y="196"/>
                  </a:lnTo>
                  <a:lnTo>
                    <a:pt x="195" y="171"/>
                  </a:lnTo>
                  <a:lnTo>
                    <a:pt x="195" y="147"/>
                  </a:lnTo>
                  <a:lnTo>
                    <a:pt x="190" y="124"/>
                  </a:lnTo>
                  <a:lnTo>
                    <a:pt x="183" y="103"/>
                  </a:lnTo>
                  <a:lnTo>
                    <a:pt x="172" y="82"/>
                  </a:lnTo>
                  <a:lnTo>
                    <a:pt x="158" y="63"/>
                  </a:lnTo>
                  <a:lnTo>
                    <a:pt x="141" y="49"/>
                  </a:lnTo>
                  <a:lnTo>
                    <a:pt x="122" y="40"/>
                  </a:lnTo>
                  <a:lnTo>
                    <a:pt x="101" y="38"/>
                  </a:lnTo>
                  <a:lnTo>
                    <a:pt x="76" y="45"/>
                  </a:lnTo>
                  <a:lnTo>
                    <a:pt x="66" y="47"/>
                  </a:lnTo>
                  <a:lnTo>
                    <a:pt x="57" y="43"/>
                  </a:lnTo>
                  <a:lnTo>
                    <a:pt x="50" y="37"/>
                  </a:lnTo>
                  <a:lnTo>
                    <a:pt x="47" y="28"/>
                  </a:lnTo>
                  <a:lnTo>
                    <a:pt x="48" y="19"/>
                  </a:lnTo>
                  <a:lnTo>
                    <a:pt x="57" y="12"/>
                  </a:lnTo>
                  <a:lnTo>
                    <a:pt x="89" y="2"/>
                  </a:lnTo>
                  <a:lnTo>
                    <a:pt x="1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2" name="Freeform 470"/>
            <p:cNvSpPr>
              <a:spLocks/>
            </p:cNvSpPr>
            <p:nvPr/>
          </p:nvSpPr>
          <p:spPr bwMode="auto">
            <a:xfrm>
              <a:off x="5118" y="1455"/>
              <a:ext cx="47" cy="105"/>
            </a:xfrm>
            <a:custGeom>
              <a:avLst/>
              <a:gdLst/>
              <a:ahLst/>
              <a:cxnLst>
                <a:cxn ang="0">
                  <a:pos x="19" y="0"/>
                </a:cxn>
                <a:cxn ang="0">
                  <a:pos x="28" y="2"/>
                </a:cxn>
                <a:cxn ang="0">
                  <a:pos x="35" y="9"/>
                </a:cxn>
                <a:cxn ang="0">
                  <a:pos x="38" y="19"/>
                </a:cxn>
                <a:cxn ang="0">
                  <a:pos x="40" y="51"/>
                </a:cxn>
                <a:cxn ang="0">
                  <a:pos x="40" y="58"/>
                </a:cxn>
                <a:cxn ang="0">
                  <a:pos x="42" y="65"/>
                </a:cxn>
                <a:cxn ang="0">
                  <a:pos x="42" y="68"/>
                </a:cxn>
                <a:cxn ang="0">
                  <a:pos x="43" y="70"/>
                </a:cxn>
                <a:cxn ang="0">
                  <a:pos x="43" y="72"/>
                </a:cxn>
                <a:cxn ang="0">
                  <a:pos x="42" y="72"/>
                </a:cxn>
                <a:cxn ang="0">
                  <a:pos x="45" y="77"/>
                </a:cxn>
                <a:cxn ang="0">
                  <a:pos x="47" y="82"/>
                </a:cxn>
                <a:cxn ang="0">
                  <a:pos x="47" y="87"/>
                </a:cxn>
                <a:cxn ang="0">
                  <a:pos x="45" y="93"/>
                </a:cxn>
                <a:cxn ang="0">
                  <a:pos x="43" y="96"/>
                </a:cxn>
                <a:cxn ang="0">
                  <a:pos x="40" y="100"/>
                </a:cxn>
                <a:cxn ang="0">
                  <a:pos x="35" y="103"/>
                </a:cxn>
                <a:cxn ang="0">
                  <a:pos x="29" y="105"/>
                </a:cxn>
                <a:cxn ang="0">
                  <a:pos x="24" y="105"/>
                </a:cxn>
                <a:cxn ang="0">
                  <a:pos x="21" y="101"/>
                </a:cxn>
                <a:cxn ang="0">
                  <a:pos x="15" y="98"/>
                </a:cxn>
                <a:cxn ang="0">
                  <a:pos x="5" y="80"/>
                </a:cxn>
                <a:cxn ang="0">
                  <a:pos x="2" y="59"/>
                </a:cxn>
                <a:cxn ang="0">
                  <a:pos x="0" y="38"/>
                </a:cxn>
                <a:cxn ang="0">
                  <a:pos x="0" y="19"/>
                </a:cxn>
                <a:cxn ang="0">
                  <a:pos x="3" y="9"/>
                </a:cxn>
                <a:cxn ang="0">
                  <a:pos x="10" y="2"/>
                </a:cxn>
                <a:cxn ang="0">
                  <a:pos x="19" y="0"/>
                </a:cxn>
              </a:cxnLst>
              <a:rect l="0" t="0" r="r" b="b"/>
              <a:pathLst>
                <a:path w="47" h="105">
                  <a:moveTo>
                    <a:pt x="19" y="0"/>
                  </a:moveTo>
                  <a:lnTo>
                    <a:pt x="28" y="2"/>
                  </a:lnTo>
                  <a:lnTo>
                    <a:pt x="35" y="9"/>
                  </a:lnTo>
                  <a:lnTo>
                    <a:pt x="38" y="19"/>
                  </a:lnTo>
                  <a:lnTo>
                    <a:pt x="40" y="51"/>
                  </a:lnTo>
                  <a:lnTo>
                    <a:pt x="40" y="58"/>
                  </a:lnTo>
                  <a:lnTo>
                    <a:pt x="42" y="65"/>
                  </a:lnTo>
                  <a:lnTo>
                    <a:pt x="42" y="68"/>
                  </a:lnTo>
                  <a:lnTo>
                    <a:pt x="43" y="70"/>
                  </a:lnTo>
                  <a:lnTo>
                    <a:pt x="43" y="72"/>
                  </a:lnTo>
                  <a:lnTo>
                    <a:pt x="42" y="72"/>
                  </a:lnTo>
                  <a:lnTo>
                    <a:pt x="45" y="77"/>
                  </a:lnTo>
                  <a:lnTo>
                    <a:pt x="47" y="82"/>
                  </a:lnTo>
                  <a:lnTo>
                    <a:pt x="47" y="87"/>
                  </a:lnTo>
                  <a:lnTo>
                    <a:pt x="45" y="93"/>
                  </a:lnTo>
                  <a:lnTo>
                    <a:pt x="43" y="96"/>
                  </a:lnTo>
                  <a:lnTo>
                    <a:pt x="40" y="100"/>
                  </a:lnTo>
                  <a:lnTo>
                    <a:pt x="35" y="103"/>
                  </a:lnTo>
                  <a:lnTo>
                    <a:pt x="29" y="105"/>
                  </a:lnTo>
                  <a:lnTo>
                    <a:pt x="24" y="105"/>
                  </a:lnTo>
                  <a:lnTo>
                    <a:pt x="21" y="101"/>
                  </a:lnTo>
                  <a:lnTo>
                    <a:pt x="15" y="98"/>
                  </a:lnTo>
                  <a:lnTo>
                    <a:pt x="5" y="80"/>
                  </a:lnTo>
                  <a:lnTo>
                    <a:pt x="2" y="59"/>
                  </a:lnTo>
                  <a:lnTo>
                    <a:pt x="0" y="38"/>
                  </a:lnTo>
                  <a:lnTo>
                    <a:pt x="0" y="19"/>
                  </a:lnTo>
                  <a:lnTo>
                    <a:pt x="3" y="9"/>
                  </a:lnTo>
                  <a:lnTo>
                    <a:pt x="10"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3" name="Freeform 471"/>
            <p:cNvSpPr>
              <a:spLocks/>
            </p:cNvSpPr>
            <p:nvPr/>
          </p:nvSpPr>
          <p:spPr bwMode="auto">
            <a:xfrm>
              <a:off x="5214" y="1434"/>
              <a:ext cx="56" cy="124"/>
            </a:xfrm>
            <a:custGeom>
              <a:avLst/>
              <a:gdLst/>
              <a:ahLst/>
              <a:cxnLst>
                <a:cxn ang="0">
                  <a:pos x="19" y="0"/>
                </a:cxn>
                <a:cxn ang="0">
                  <a:pos x="28" y="2"/>
                </a:cxn>
                <a:cxn ang="0">
                  <a:pos x="35" y="10"/>
                </a:cxn>
                <a:cxn ang="0">
                  <a:pos x="47" y="42"/>
                </a:cxn>
                <a:cxn ang="0">
                  <a:pos x="54" y="73"/>
                </a:cxn>
                <a:cxn ang="0">
                  <a:pos x="56" y="105"/>
                </a:cxn>
                <a:cxn ang="0">
                  <a:pos x="52" y="115"/>
                </a:cxn>
                <a:cxn ang="0">
                  <a:pos x="47" y="122"/>
                </a:cxn>
                <a:cxn ang="0">
                  <a:pos x="36" y="124"/>
                </a:cxn>
                <a:cxn ang="0">
                  <a:pos x="28" y="122"/>
                </a:cxn>
                <a:cxn ang="0">
                  <a:pos x="21" y="115"/>
                </a:cxn>
                <a:cxn ang="0">
                  <a:pos x="17" y="105"/>
                </a:cxn>
                <a:cxn ang="0">
                  <a:pos x="15" y="80"/>
                </a:cxn>
                <a:cxn ang="0">
                  <a:pos x="10" y="54"/>
                </a:cxn>
                <a:cxn ang="0">
                  <a:pos x="2" y="30"/>
                </a:cxn>
                <a:cxn ang="0">
                  <a:pos x="0" y="19"/>
                </a:cxn>
                <a:cxn ang="0">
                  <a:pos x="3" y="10"/>
                </a:cxn>
                <a:cxn ang="0">
                  <a:pos x="10" y="3"/>
                </a:cxn>
                <a:cxn ang="0">
                  <a:pos x="19" y="0"/>
                </a:cxn>
              </a:cxnLst>
              <a:rect l="0" t="0" r="r" b="b"/>
              <a:pathLst>
                <a:path w="56" h="124">
                  <a:moveTo>
                    <a:pt x="19" y="0"/>
                  </a:moveTo>
                  <a:lnTo>
                    <a:pt x="28" y="2"/>
                  </a:lnTo>
                  <a:lnTo>
                    <a:pt x="35" y="10"/>
                  </a:lnTo>
                  <a:lnTo>
                    <a:pt x="47" y="42"/>
                  </a:lnTo>
                  <a:lnTo>
                    <a:pt x="54" y="73"/>
                  </a:lnTo>
                  <a:lnTo>
                    <a:pt x="56" y="105"/>
                  </a:lnTo>
                  <a:lnTo>
                    <a:pt x="52" y="115"/>
                  </a:lnTo>
                  <a:lnTo>
                    <a:pt x="47" y="122"/>
                  </a:lnTo>
                  <a:lnTo>
                    <a:pt x="36" y="124"/>
                  </a:lnTo>
                  <a:lnTo>
                    <a:pt x="28" y="122"/>
                  </a:lnTo>
                  <a:lnTo>
                    <a:pt x="21" y="115"/>
                  </a:lnTo>
                  <a:lnTo>
                    <a:pt x="17" y="105"/>
                  </a:lnTo>
                  <a:lnTo>
                    <a:pt x="15" y="80"/>
                  </a:lnTo>
                  <a:lnTo>
                    <a:pt x="10" y="54"/>
                  </a:lnTo>
                  <a:lnTo>
                    <a:pt x="2" y="30"/>
                  </a:lnTo>
                  <a:lnTo>
                    <a:pt x="0" y="19"/>
                  </a:lnTo>
                  <a:lnTo>
                    <a:pt x="3" y="10"/>
                  </a:lnTo>
                  <a:lnTo>
                    <a:pt x="10"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4" name="Freeform 472"/>
            <p:cNvSpPr>
              <a:spLocks/>
            </p:cNvSpPr>
            <p:nvPr/>
          </p:nvSpPr>
          <p:spPr bwMode="auto">
            <a:xfrm>
              <a:off x="4259" y="144"/>
              <a:ext cx="1112" cy="1253"/>
            </a:xfrm>
            <a:custGeom>
              <a:avLst/>
              <a:gdLst/>
              <a:ahLst/>
              <a:cxnLst>
                <a:cxn ang="0">
                  <a:pos x="702" y="2"/>
                </a:cxn>
                <a:cxn ang="0">
                  <a:pos x="765" y="21"/>
                </a:cxn>
                <a:cxn ang="0">
                  <a:pos x="815" y="65"/>
                </a:cxn>
                <a:cxn ang="0">
                  <a:pos x="845" y="133"/>
                </a:cxn>
                <a:cxn ang="0">
                  <a:pos x="892" y="152"/>
                </a:cxn>
                <a:cxn ang="0">
                  <a:pos x="965" y="133"/>
                </a:cxn>
                <a:cxn ang="0">
                  <a:pos x="1025" y="142"/>
                </a:cxn>
                <a:cxn ang="0">
                  <a:pos x="1072" y="177"/>
                </a:cxn>
                <a:cxn ang="0">
                  <a:pos x="1100" y="227"/>
                </a:cxn>
                <a:cxn ang="0">
                  <a:pos x="1112" y="290"/>
                </a:cxn>
                <a:cxn ang="0">
                  <a:pos x="1103" y="358"/>
                </a:cxn>
                <a:cxn ang="0">
                  <a:pos x="1072" y="425"/>
                </a:cxn>
                <a:cxn ang="0">
                  <a:pos x="1019" y="482"/>
                </a:cxn>
                <a:cxn ang="0">
                  <a:pos x="967" y="524"/>
                </a:cxn>
                <a:cxn ang="0">
                  <a:pos x="939" y="556"/>
                </a:cxn>
                <a:cxn ang="0">
                  <a:pos x="897" y="582"/>
                </a:cxn>
                <a:cxn ang="0">
                  <a:pos x="901" y="835"/>
                </a:cxn>
                <a:cxn ang="0">
                  <a:pos x="925" y="1216"/>
                </a:cxn>
                <a:cxn ang="0">
                  <a:pos x="670" y="1248"/>
                </a:cxn>
                <a:cxn ang="0">
                  <a:pos x="415" y="1253"/>
                </a:cxn>
                <a:cxn ang="0">
                  <a:pos x="414" y="1182"/>
                </a:cxn>
                <a:cxn ang="0">
                  <a:pos x="408" y="1087"/>
                </a:cxn>
                <a:cxn ang="0">
                  <a:pos x="396" y="979"/>
                </a:cxn>
                <a:cxn ang="0">
                  <a:pos x="377" y="867"/>
                </a:cxn>
                <a:cxn ang="0">
                  <a:pos x="349" y="764"/>
                </a:cxn>
                <a:cxn ang="0">
                  <a:pos x="312" y="676"/>
                </a:cxn>
                <a:cxn ang="0">
                  <a:pos x="264" y="617"/>
                </a:cxn>
                <a:cxn ang="0">
                  <a:pos x="239" y="608"/>
                </a:cxn>
                <a:cxn ang="0">
                  <a:pos x="246" y="640"/>
                </a:cxn>
                <a:cxn ang="0">
                  <a:pos x="180" y="655"/>
                </a:cxn>
                <a:cxn ang="0">
                  <a:pos x="122" y="645"/>
                </a:cxn>
                <a:cxn ang="0">
                  <a:pos x="73" y="613"/>
                </a:cxn>
                <a:cxn ang="0">
                  <a:pos x="37" y="566"/>
                </a:cxn>
                <a:cxn ang="0">
                  <a:pos x="10" y="512"/>
                </a:cxn>
                <a:cxn ang="0">
                  <a:pos x="0" y="453"/>
                </a:cxn>
                <a:cxn ang="0">
                  <a:pos x="5" y="397"/>
                </a:cxn>
                <a:cxn ang="0">
                  <a:pos x="26" y="350"/>
                </a:cxn>
                <a:cxn ang="0">
                  <a:pos x="66" y="316"/>
                </a:cxn>
                <a:cxn ang="0">
                  <a:pos x="126" y="304"/>
                </a:cxn>
                <a:cxn ang="0">
                  <a:pos x="208" y="318"/>
                </a:cxn>
                <a:cxn ang="0">
                  <a:pos x="216" y="267"/>
                </a:cxn>
                <a:cxn ang="0">
                  <a:pos x="239" y="210"/>
                </a:cxn>
                <a:cxn ang="0">
                  <a:pos x="274" y="152"/>
                </a:cxn>
                <a:cxn ang="0">
                  <a:pos x="318" y="103"/>
                </a:cxn>
                <a:cxn ang="0">
                  <a:pos x="365" y="72"/>
                </a:cxn>
                <a:cxn ang="0">
                  <a:pos x="414" y="63"/>
                </a:cxn>
                <a:cxn ang="0">
                  <a:pos x="461" y="86"/>
                </a:cxn>
                <a:cxn ang="0">
                  <a:pos x="506" y="79"/>
                </a:cxn>
                <a:cxn ang="0">
                  <a:pos x="566" y="30"/>
                </a:cxn>
                <a:cxn ang="0">
                  <a:pos x="634" y="5"/>
                </a:cxn>
              </a:cxnLst>
              <a:rect l="0" t="0" r="r" b="b"/>
              <a:pathLst>
                <a:path w="1112" h="1253">
                  <a:moveTo>
                    <a:pt x="669" y="0"/>
                  </a:moveTo>
                  <a:lnTo>
                    <a:pt x="702" y="2"/>
                  </a:lnTo>
                  <a:lnTo>
                    <a:pt x="735" y="9"/>
                  </a:lnTo>
                  <a:lnTo>
                    <a:pt x="765" y="21"/>
                  </a:lnTo>
                  <a:lnTo>
                    <a:pt x="791" y="40"/>
                  </a:lnTo>
                  <a:lnTo>
                    <a:pt x="815" y="65"/>
                  </a:lnTo>
                  <a:lnTo>
                    <a:pt x="833" y="96"/>
                  </a:lnTo>
                  <a:lnTo>
                    <a:pt x="845" y="133"/>
                  </a:lnTo>
                  <a:lnTo>
                    <a:pt x="850" y="177"/>
                  </a:lnTo>
                  <a:lnTo>
                    <a:pt x="892" y="152"/>
                  </a:lnTo>
                  <a:lnTo>
                    <a:pt x="930" y="138"/>
                  </a:lnTo>
                  <a:lnTo>
                    <a:pt x="965" y="133"/>
                  </a:lnTo>
                  <a:lnTo>
                    <a:pt x="997" y="135"/>
                  </a:lnTo>
                  <a:lnTo>
                    <a:pt x="1025" y="142"/>
                  </a:lnTo>
                  <a:lnTo>
                    <a:pt x="1051" y="157"/>
                  </a:lnTo>
                  <a:lnTo>
                    <a:pt x="1072" y="177"/>
                  </a:lnTo>
                  <a:lnTo>
                    <a:pt x="1087" y="199"/>
                  </a:lnTo>
                  <a:lnTo>
                    <a:pt x="1100" y="227"/>
                  </a:lnTo>
                  <a:lnTo>
                    <a:pt x="1108" y="259"/>
                  </a:lnTo>
                  <a:lnTo>
                    <a:pt x="1112" y="290"/>
                  </a:lnTo>
                  <a:lnTo>
                    <a:pt x="1110" y="323"/>
                  </a:lnTo>
                  <a:lnTo>
                    <a:pt x="1103" y="358"/>
                  </a:lnTo>
                  <a:lnTo>
                    <a:pt x="1091" y="392"/>
                  </a:lnTo>
                  <a:lnTo>
                    <a:pt x="1072" y="425"/>
                  </a:lnTo>
                  <a:lnTo>
                    <a:pt x="1049" y="454"/>
                  </a:lnTo>
                  <a:lnTo>
                    <a:pt x="1019" y="482"/>
                  </a:lnTo>
                  <a:lnTo>
                    <a:pt x="983" y="507"/>
                  </a:lnTo>
                  <a:lnTo>
                    <a:pt x="967" y="524"/>
                  </a:lnTo>
                  <a:lnTo>
                    <a:pt x="955" y="540"/>
                  </a:lnTo>
                  <a:lnTo>
                    <a:pt x="939" y="556"/>
                  </a:lnTo>
                  <a:lnTo>
                    <a:pt x="922" y="570"/>
                  </a:lnTo>
                  <a:lnTo>
                    <a:pt x="897" y="582"/>
                  </a:lnTo>
                  <a:lnTo>
                    <a:pt x="895" y="708"/>
                  </a:lnTo>
                  <a:lnTo>
                    <a:pt x="901" y="835"/>
                  </a:lnTo>
                  <a:lnTo>
                    <a:pt x="918" y="1091"/>
                  </a:lnTo>
                  <a:lnTo>
                    <a:pt x="925" y="1216"/>
                  </a:lnTo>
                  <a:lnTo>
                    <a:pt x="798" y="1237"/>
                  </a:lnTo>
                  <a:lnTo>
                    <a:pt x="670" y="1248"/>
                  </a:lnTo>
                  <a:lnTo>
                    <a:pt x="543" y="1253"/>
                  </a:lnTo>
                  <a:lnTo>
                    <a:pt x="415" y="1253"/>
                  </a:lnTo>
                  <a:lnTo>
                    <a:pt x="415" y="1222"/>
                  </a:lnTo>
                  <a:lnTo>
                    <a:pt x="414" y="1182"/>
                  </a:lnTo>
                  <a:lnTo>
                    <a:pt x="412" y="1136"/>
                  </a:lnTo>
                  <a:lnTo>
                    <a:pt x="408" y="1087"/>
                  </a:lnTo>
                  <a:lnTo>
                    <a:pt x="403" y="1033"/>
                  </a:lnTo>
                  <a:lnTo>
                    <a:pt x="396" y="979"/>
                  </a:lnTo>
                  <a:lnTo>
                    <a:pt x="387" y="923"/>
                  </a:lnTo>
                  <a:lnTo>
                    <a:pt x="377" y="867"/>
                  </a:lnTo>
                  <a:lnTo>
                    <a:pt x="365" y="814"/>
                  </a:lnTo>
                  <a:lnTo>
                    <a:pt x="349" y="764"/>
                  </a:lnTo>
                  <a:lnTo>
                    <a:pt x="332" y="718"/>
                  </a:lnTo>
                  <a:lnTo>
                    <a:pt x="312" y="676"/>
                  </a:lnTo>
                  <a:lnTo>
                    <a:pt x="290" y="643"/>
                  </a:lnTo>
                  <a:lnTo>
                    <a:pt x="264" y="617"/>
                  </a:lnTo>
                  <a:lnTo>
                    <a:pt x="237" y="603"/>
                  </a:lnTo>
                  <a:lnTo>
                    <a:pt x="239" y="608"/>
                  </a:lnTo>
                  <a:lnTo>
                    <a:pt x="243" y="622"/>
                  </a:lnTo>
                  <a:lnTo>
                    <a:pt x="246" y="640"/>
                  </a:lnTo>
                  <a:lnTo>
                    <a:pt x="213" y="652"/>
                  </a:lnTo>
                  <a:lnTo>
                    <a:pt x="180" y="655"/>
                  </a:lnTo>
                  <a:lnTo>
                    <a:pt x="150" y="654"/>
                  </a:lnTo>
                  <a:lnTo>
                    <a:pt x="122" y="645"/>
                  </a:lnTo>
                  <a:lnTo>
                    <a:pt x="96" y="631"/>
                  </a:lnTo>
                  <a:lnTo>
                    <a:pt x="73" y="613"/>
                  </a:lnTo>
                  <a:lnTo>
                    <a:pt x="54" y="591"/>
                  </a:lnTo>
                  <a:lnTo>
                    <a:pt x="37" y="566"/>
                  </a:lnTo>
                  <a:lnTo>
                    <a:pt x="23" y="540"/>
                  </a:lnTo>
                  <a:lnTo>
                    <a:pt x="10" y="512"/>
                  </a:lnTo>
                  <a:lnTo>
                    <a:pt x="3" y="482"/>
                  </a:lnTo>
                  <a:lnTo>
                    <a:pt x="0" y="453"/>
                  </a:lnTo>
                  <a:lnTo>
                    <a:pt x="0" y="425"/>
                  </a:lnTo>
                  <a:lnTo>
                    <a:pt x="5" y="397"/>
                  </a:lnTo>
                  <a:lnTo>
                    <a:pt x="14" y="372"/>
                  </a:lnTo>
                  <a:lnTo>
                    <a:pt x="26" y="350"/>
                  </a:lnTo>
                  <a:lnTo>
                    <a:pt x="44" y="332"/>
                  </a:lnTo>
                  <a:lnTo>
                    <a:pt x="66" y="316"/>
                  </a:lnTo>
                  <a:lnTo>
                    <a:pt x="94" y="308"/>
                  </a:lnTo>
                  <a:lnTo>
                    <a:pt x="126" y="304"/>
                  </a:lnTo>
                  <a:lnTo>
                    <a:pt x="164" y="308"/>
                  </a:lnTo>
                  <a:lnTo>
                    <a:pt x="208" y="318"/>
                  </a:lnTo>
                  <a:lnTo>
                    <a:pt x="209" y="294"/>
                  </a:lnTo>
                  <a:lnTo>
                    <a:pt x="216" y="267"/>
                  </a:lnTo>
                  <a:lnTo>
                    <a:pt x="227" y="238"/>
                  </a:lnTo>
                  <a:lnTo>
                    <a:pt x="239" y="210"/>
                  </a:lnTo>
                  <a:lnTo>
                    <a:pt x="257" y="180"/>
                  </a:lnTo>
                  <a:lnTo>
                    <a:pt x="274" y="152"/>
                  </a:lnTo>
                  <a:lnTo>
                    <a:pt x="295" y="126"/>
                  </a:lnTo>
                  <a:lnTo>
                    <a:pt x="318" y="103"/>
                  </a:lnTo>
                  <a:lnTo>
                    <a:pt x="340" y="86"/>
                  </a:lnTo>
                  <a:lnTo>
                    <a:pt x="365" y="72"/>
                  </a:lnTo>
                  <a:lnTo>
                    <a:pt x="389" y="63"/>
                  </a:lnTo>
                  <a:lnTo>
                    <a:pt x="414" y="63"/>
                  </a:lnTo>
                  <a:lnTo>
                    <a:pt x="438" y="70"/>
                  </a:lnTo>
                  <a:lnTo>
                    <a:pt x="461" y="86"/>
                  </a:lnTo>
                  <a:lnTo>
                    <a:pt x="482" y="110"/>
                  </a:lnTo>
                  <a:lnTo>
                    <a:pt x="506" y="79"/>
                  </a:lnTo>
                  <a:lnTo>
                    <a:pt x="534" y="52"/>
                  </a:lnTo>
                  <a:lnTo>
                    <a:pt x="566" y="30"/>
                  </a:lnTo>
                  <a:lnTo>
                    <a:pt x="599" y="14"/>
                  </a:lnTo>
                  <a:lnTo>
                    <a:pt x="634" y="5"/>
                  </a:lnTo>
                  <a:lnTo>
                    <a:pt x="66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545" name="Freeform 473"/>
            <p:cNvSpPr>
              <a:spLocks noEditPoints="1"/>
            </p:cNvSpPr>
            <p:nvPr/>
          </p:nvSpPr>
          <p:spPr bwMode="auto">
            <a:xfrm>
              <a:off x="4240" y="125"/>
              <a:ext cx="1150" cy="1291"/>
            </a:xfrm>
            <a:custGeom>
              <a:avLst/>
              <a:gdLst/>
              <a:ahLst/>
              <a:cxnLst>
                <a:cxn ang="0">
                  <a:pos x="583" y="73"/>
                </a:cxn>
                <a:cxn ang="0">
                  <a:pos x="496" y="147"/>
                </a:cxn>
                <a:cxn ang="0">
                  <a:pos x="419" y="99"/>
                </a:cxn>
                <a:cxn ang="0">
                  <a:pos x="330" y="155"/>
                </a:cxn>
                <a:cxn ang="0">
                  <a:pos x="265" y="264"/>
                </a:cxn>
                <a:cxn ang="0">
                  <a:pos x="242" y="348"/>
                </a:cxn>
                <a:cxn ang="0">
                  <a:pos x="176" y="344"/>
                </a:cxn>
                <a:cxn ang="0">
                  <a:pos x="82" y="360"/>
                </a:cxn>
                <a:cxn ang="0">
                  <a:pos x="38" y="447"/>
                </a:cxn>
                <a:cxn ang="0">
                  <a:pos x="64" y="561"/>
                </a:cxn>
                <a:cxn ang="0">
                  <a:pos x="157" y="646"/>
                </a:cxn>
                <a:cxn ang="0">
                  <a:pos x="241" y="634"/>
                </a:cxn>
                <a:cxn ang="0">
                  <a:pos x="253" y="592"/>
                </a:cxn>
                <a:cxn ang="0">
                  <a:pos x="290" y="617"/>
                </a:cxn>
                <a:cxn ang="0">
                  <a:pos x="373" y="729"/>
                </a:cxn>
                <a:cxn ang="0">
                  <a:pos x="412" y="868"/>
                </a:cxn>
                <a:cxn ang="0">
                  <a:pos x="454" y="1253"/>
                </a:cxn>
                <a:cxn ang="0">
                  <a:pos x="839" y="1234"/>
                </a:cxn>
                <a:cxn ang="0">
                  <a:pos x="897" y="760"/>
                </a:cxn>
                <a:cxn ang="0">
                  <a:pos x="907" y="585"/>
                </a:cxn>
                <a:cxn ang="0">
                  <a:pos x="981" y="517"/>
                </a:cxn>
                <a:cxn ang="0">
                  <a:pos x="1068" y="444"/>
                </a:cxn>
                <a:cxn ang="0">
                  <a:pos x="1110" y="292"/>
                </a:cxn>
                <a:cxn ang="0">
                  <a:pos x="1063" y="192"/>
                </a:cxn>
                <a:cxn ang="0">
                  <a:pos x="939" y="180"/>
                </a:cxn>
                <a:cxn ang="0">
                  <a:pos x="860" y="211"/>
                </a:cxn>
                <a:cxn ang="0">
                  <a:pos x="836" y="131"/>
                </a:cxn>
                <a:cxn ang="0">
                  <a:pos x="747" y="45"/>
                </a:cxn>
                <a:cxn ang="0">
                  <a:pos x="766" y="12"/>
                </a:cxn>
                <a:cxn ang="0">
                  <a:pos x="871" y="117"/>
                </a:cxn>
                <a:cxn ang="0">
                  <a:pos x="934" y="141"/>
                </a:cxn>
                <a:cxn ang="0">
                  <a:pos x="1080" y="161"/>
                </a:cxn>
                <a:cxn ang="0">
                  <a:pos x="1147" y="272"/>
                </a:cxn>
                <a:cxn ang="0">
                  <a:pos x="1124" y="425"/>
                </a:cxn>
                <a:cxn ang="0">
                  <a:pos x="1026" y="533"/>
                </a:cxn>
                <a:cxn ang="0">
                  <a:pos x="935" y="613"/>
                </a:cxn>
                <a:cxn ang="0">
                  <a:pos x="963" y="1235"/>
                </a:cxn>
                <a:cxn ang="0">
                  <a:pos x="949" y="1253"/>
                </a:cxn>
                <a:cxn ang="0">
                  <a:pos x="537" y="1291"/>
                </a:cxn>
                <a:cxn ang="0">
                  <a:pos x="415" y="1272"/>
                </a:cxn>
                <a:cxn ang="0">
                  <a:pos x="373" y="867"/>
                </a:cxn>
                <a:cxn ang="0">
                  <a:pos x="312" y="697"/>
                </a:cxn>
                <a:cxn ang="0">
                  <a:pos x="277" y="673"/>
                </a:cxn>
                <a:cxn ang="0">
                  <a:pos x="152" y="683"/>
                </a:cxn>
                <a:cxn ang="0">
                  <a:pos x="31" y="584"/>
                </a:cxn>
                <a:cxn ang="0">
                  <a:pos x="2" y="435"/>
                </a:cxn>
                <a:cxn ang="0">
                  <a:pos x="70" y="323"/>
                </a:cxn>
                <a:cxn ang="0">
                  <a:pos x="199" y="309"/>
                </a:cxn>
                <a:cxn ang="0">
                  <a:pos x="228" y="248"/>
                </a:cxn>
                <a:cxn ang="0">
                  <a:pos x="305" y="127"/>
                </a:cxn>
                <a:cxn ang="0">
                  <a:pos x="412" y="63"/>
                </a:cxn>
                <a:cxn ang="0">
                  <a:pos x="501" y="99"/>
                </a:cxn>
                <a:cxn ang="0">
                  <a:pos x="632" y="9"/>
                </a:cxn>
              </a:cxnLst>
              <a:rect l="0" t="0" r="r" b="b"/>
              <a:pathLst>
                <a:path w="1150" h="1291">
                  <a:moveTo>
                    <a:pt x="714" y="38"/>
                  </a:moveTo>
                  <a:lnTo>
                    <a:pt x="667" y="40"/>
                  </a:lnTo>
                  <a:lnTo>
                    <a:pt x="623" y="52"/>
                  </a:lnTo>
                  <a:lnTo>
                    <a:pt x="583" y="73"/>
                  </a:lnTo>
                  <a:lnTo>
                    <a:pt x="548" y="103"/>
                  </a:lnTo>
                  <a:lnTo>
                    <a:pt x="518" y="138"/>
                  </a:lnTo>
                  <a:lnTo>
                    <a:pt x="508" y="147"/>
                  </a:lnTo>
                  <a:lnTo>
                    <a:pt x="496" y="147"/>
                  </a:lnTo>
                  <a:lnTo>
                    <a:pt x="485" y="138"/>
                  </a:lnTo>
                  <a:lnTo>
                    <a:pt x="464" y="115"/>
                  </a:lnTo>
                  <a:lnTo>
                    <a:pt x="441" y="103"/>
                  </a:lnTo>
                  <a:lnTo>
                    <a:pt x="419" y="99"/>
                  </a:lnTo>
                  <a:lnTo>
                    <a:pt x="396" y="105"/>
                  </a:lnTo>
                  <a:lnTo>
                    <a:pt x="373" y="115"/>
                  </a:lnTo>
                  <a:lnTo>
                    <a:pt x="351" y="133"/>
                  </a:lnTo>
                  <a:lnTo>
                    <a:pt x="330" y="155"/>
                  </a:lnTo>
                  <a:lnTo>
                    <a:pt x="310" y="180"/>
                  </a:lnTo>
                  <a:lnTo>
                    <a:pt x="293" y="208"/>
                  </a:lnTo>
                  <a:lnTo>
                    <a:pt x="277" y="236"/>
                  </a:lnTo>
                  <a:lnTo>
                    <a:pt x="265" y="264"/>
                  </a:lnTo>
                  <a:lnTo>
                    <a:pt x="255" y="292"/>
                  </a:lnTo>
                  <a:lnTo>
                    <a:pt x="248" y="316"/>
                  </a:lnTo>
                  <a:lnTo>
                    <a:pt x="246" y="337"/>
                  </a:lnTo>
                  <a:lnTo>
                    <a:pt x="242" y="348"/>
                  </a:lnTo>
                  <a:lnTo>
                    <a:pt x="239" y="351"/>
                  </a:lnTo>
                  <a:lnTo>
                    <a:pt x="234" y="355"/>
                  </a:lnTo>
                  <a:lnTo>
                    <a:pt x="221" y="355"/>
                  </a:lnTo>
                  <a:lnTo>
                    <a:pt x="176" y="344"/>
                  </a:lnTo>
                  <a:lnTo>
                    <a:pt x="152" y="342"/>
                  </a:lnTo>
                  <a:lnTo>
                    <a:pt x="127" y="344"/>
                  </a:lnTo>
                  <a:lnTo>
                    <a:pt x="105" y="349"/>
                  </a:lnTo>
                  <a:lnTo>
                    <a:pt x="82" y="360"/>
                  </a:lnTo>
                  <a:lnTo>
                    <a:pt x="64" y="376"/>
                  </a:lnTo>
                  <a:lnTo>
                    <a:pt x="50" y="397"/>
                  </a:lnTo>
                  <a:lnTo>
                    <a:pt x="42" y="421"/>
                  </a:lnTo>
                  <a:lnTo>
                    <a:pt x="38" y="447"/>
                  </a:lnTo>
                  <a:lnTo>
                    <a:pt x="38" y="473"/>
                  </a:lnTo>
                  <a:lnTo>
                    <a:pt x="42" y="498"/>
                  </a:lnTo>
                  <a:lnTo>
                    <a:pt x="50" y="531"/>
                  </a:lnTo>
                  <a:lnTo>
                    <a:pt x="64" y="561"/>
                  </a:lnTo>
                  <a:lnTo>
                    <a:pt x="82" y="589"/>
                  </a:lnTo>
                  <a:lnTo>
                    <a:pt x="105" y="613"/>
                  </a:lnTo>
                  <a:lnTo>
                    <a:pt x="129" y="632"/>
                  </a:lnTo>
                  <a:lnTo>
                    <a:pt x="157" y="646"/>
                  </a:lnTo>
                  <a:lnTo>
                    <a:pt x="187" y="653"/>
                  </a:lnTo>
                  <a:lnTo>
                    <a:pt x="220" y="652"/>
                  </a:lnTo>
                  <a:lnTo>
                    <a:pt x="242" y="645"/>
                  </a:lnTo>
                  <a:lnTo>
                    <a:pt x="241" y="634"/>
                  </a:lnTo>
                  <a:lnTo>
                    <a:pt x="235" y="612"/>
                  </a:lnTo>
                  <a:lnTo>
                    <a:pt x="237" y="601"/>
                  </a:lnTo>
                  <a:lnTo>
                    <a:pt x="244" y="594"/>
                  </a:lnTo>
                  <a:lnTo>
                    <a:pt x="253" y="592"/>
                  </a:lnTo>
                  <a:lnTo>
                    <a:pt x="263" y="594"/>
                  </a:lnTo>
                  <a:lnTo>
                    <a:pt x="270" y="601"/>
                  </a:lnTo>
                  <a:lnTo>
                    <a:pt x="272" y="608"/>
                  </a:lnTo>
                  <a:lnTo>
                    <a:pt x="290" y="617"/>
                  </a:lnTo>
                  <a:lnTo>
                    <a:pt x="316" y="639"/>
                  </a:lnTo>
                  <a:lnTo>
                    <a:pt x="338" y="666"/>
                  </a:lnTo>
                  <a:lnTo>
                    <a:pt x="358" y="697"/>
                  </a:lnTo>
                  <a:lnTo>
                    <a:pt x="373" y="729"/>
                  </a:lnTo>
                  <a:lnTo>
                    <a:pt x="386" y="764"/>
                  </a:lnTo>
                  <a:lnTo>
                    <a:pt x="396" y="800"/>
                  </a:lnTo>
                  <a:lnTo>
                    <a:pt x="405" y="835"/>
                  </a:lnTo>
                  <a:lnTo>
                    <a:pt x="412" y="868"/>
                  </a:lnTo>
                  <a:lnTo>
                    <a:pt x="419" y="900"/>
                  </a:lnTo>
                  <a:lnTo>
                    <a:pt x="438" y="1024"/>
                  </a:lnTo>
                  <a:lnTo>
                    <a:pt x="450" y="1148"/>
                  </a:lnTo>
                  <a:lnTo>
                    <a:pt x="454" y="1253"/>
                  </a:lnTo>
                  <a:lnTo>
                    <a:pt x="536" y="1253"/>
                  </a:lnTo>
                  <a:lnTo>
                    <a:pt x="637" y="1251"/>
                  </a:lnTo>
                  <a:lnTo>
                    <a:pt x="738" y="1244"/>
                  </a:lnTo>
                  <a:lnTo>
                    <a:pt x="839" y="1234"/>
                  </a:lnTo>
                  <a:lnTo>
                    <a:pt x="923" y="1218"/>
                  </a:lnTo>
                  <a:lnTo>
                    <a:pt x="916" y="1076"/>
                  </a:lnTo>
                  <a:lnTo>
                    <a:pt x="904" y="917"/>
                  </a:lnTo>
                  <a:lnTo>
                    <a:pt x="897" y="760"/>
                  </a:lnTo>
                  <a:lnTo>
                    <a:pt x="897" y="598"/>
                  </a:lnTo>
                  <a:lnTo>
                    <a:pt x="900" y="591"/>
                  </a:lnTo>
                  <a:lnTo>
                    <a:pt x="904" y="587"/>
                  </a:lnTo>
                  <a:lnTo>
                    <a:pt x="907" y="585"/>
                  </a:lnTo>
                  <a:lnTo>
                    <a:pt x="937" y="566"/>
                  </a:lnTo>
                  <a:lnTo>
                    <a:pt x="962" y="543"/>
                  </a:lnTo>
                  <a:lnTo>
                    <a:pt x="970" y="531"/>
                  </a:lnTo>
                  <a:lnTo>
                    <a:pt x="981" y="517"/>
                  </a:lnTo>
                  <a:lnTo>
                    <a:pt x="991" y="508"/>
                  </a:lnTo>
                  <a:lnTo>
                    <a:pt x="1019" y="491"/>
                  </a:lnTo>
                  <a:lnTo>
                    <a:pt x="1045" y="470"/>
                  </a:lnTo>
                  <a:lnTo>
                    <a:pt x="1068" y="444"/>
                  </a:lnTo>
                  <a:lnTo>
                    <a:pt x="1089" y="409"/>
                  </a:lnTo>
                  <a:lnTo>
                    <a:pt x="1103" y="372"/>
                  </a:lnTo>
                  <a:lnTo>
                    <a:pt x="1110" y="332"/>
                  </a:lnTo>
                  <a:lnTo>
                    <a:pt x="1110" y="292"/>
                  </a:lnTo>
                  <a:lnTo>
                    <a:pt x="1105" y="264"/>
                  </a:lnTo>
                  <a:lnTo>
                    <a:pt x="1094" y="237"/>
                  </a:lnTo>
                  <a:lnTo>
                    <a:pt x="1080" y="213"/>
                  </a:lnTo>
                  <a:lnTo>
                    <a:pt x="1063" y="192"/>
                  </a:lnTo>
                  <a:lnTo>
                    <a:pt x="1038" y="178"/>
                  </a:lnTo>
                  <a:lnTo>
                    <a:pt x="1005" y="169"/>
                  </a:lnTo>
                  <a:lnTo>
                    <a:pt x="972" y="171"/>
                  </a:lnTo>
                  <a:lnTo>
                    <a:pt x="939" y="180"/>
                  </a:lnTo>
                  <a:lnTo>
                    <a:pt x="907" y="194"/>
                  </a:lnTo>
                  <a:lnTo>
                    <a:pt x="880" y="211"/>
                  </a:lnTo>
                  <a:lnTo>
                    <a:pt x="869" y="215"/>
                  </a:lnTo>
                  <a:lnTo>
                    <a:pt x="860" y="211"/>
                  </a:lnTo>
                  <a:lnTo>
                    <a:pt x="853" y="204"/>
                  </a:lnTo>
                  <a:lnTo>
                    <a:pt x="850" y="196"/>
                  </a:lnTo>
                  <a:lnTo>
                    <a:pt x="845" y="162"/>
                  </a:lnTo>
                  <a:lnTo>
                    <a:pt x="836" y="131"/>
                  </a:lnTo>
                  <a:lnTo>
                    <a:pt x="820" y="101"/>
                  </a:lnTo>
                  <a:lnTo>
                    <a:pt x="801" y="77"/>
                  </a:lnTo>
                  <a:lnTo>
                    <a:pt x="777" y="57"/>
                  </a:lnTo>
                  <a:lnTo>
                    <a:pt x="747" y="45"/>
                  </a:lnTo>
                  <a:lnTo>
                    <a:pt x="714" y="38"/>
                  </a:lnTo>
                  <a:close/>
                  <a:moveTo>
                    <a:pt x="679" y="0"/>
                  </a:moveTo>
                  <a:lnTo>
                    <a:pt x="726" y="2"/>
                  </a:lnTo>
                  <a:lnTo>
                    <a:pt x="766" y="12"/>
                  </a:lnTo>
                  <a:lnTo>
                    <a:pt x="801" y="29"/>
                  </a:lnTo>
                  <a:lnTo>
                    <a:pt x="831" y="52"/>
                  </a:lnTo>
                  <a:lnTo>
                    <a:pt x="853" y="82"/>
                  </a:lnTo>
                  <a:lnTo>
                    <a:pt x="871" y="117"/>
                  </a:lnTo>
                  <a:lnTo>
                    <a:pt x="883" y="155"/>
                  </a:lnTo>
                  <a:lnTo>
                    <a:pt x="885" y="164"/>
                  </a:lnTo>
                  <a:lnTo>
                    <a:pt x="895" y="157"/>
                  </a:lnTo>
                  <a:lnTo>
                    <a:pt x="934" y="141"/>
                  </a:lnTo>
                  <a:lnTo>
                    <a:pt x="972" y="133"/>
                  </a:lnTo>
                  <a:lnTo>
                    <a:pt x="1012" y="133"/>
                  </a:lnTo>
                  <a:lnTo>
                    <a:pt x="1052" y="143"/>
                  </a:lnTo>
                  <a:lnTo>
                    <a:pt x="1080" y="161"/>
                  </a:lnTo>
                  <a:lnTo>
                    <a:pt x="1105" y="183"/>
                  </a:lnTo>
                  <a:lnTo>
                    <a:pt x="1124" y="210"/>
                  </a:lnTo>
                  <a:lnTo>
                    <a:pt x="1138" y="241"/>
                  </a:lnTo>
                  <a:lnTo>
                    <a:pt x="1147" y="272"/>
                  </a:lnTo>
                  <a:lnTo>
                    <a:pt x="1150" y="311"/>
                  </a:lnTo>
                  <a:lnTo>
                    <a:pt x="1147" y="349"/>
                  </a:lnTo>
                  <a:lnTo>
                    <a:pt x="1138" y="388"/>
                  </a:lnTo>
                  <a:lnTo>
                    <a:pt x="1124" y="425"/>
                  </a:lnTo>
                  <a:lnTo>
                    <a:pt x="1105" y="458"/>
                  </a:lnTo>
                  <a:lnTo>
                    <a:pt x="1082" y="486"/>
                  </a:lnTo>
                  <a:lnTo>
                    <a:pt x="1056" y="512"/>
                  </a:lnTo>
                  <a:lnTo>
                    <a:pt x="1026" y="533"/>
                  </a:lnTo>
                  <a:lnTo>
                    <a:pt x="1005" y="549"/>
                  </a:lnTo>
                  <a:lnTo>
                    <a:pt x="970" y="587"/>
                  </a:lnTo>
                  <a:lnTo>
                    <a:pt x="949" y="605"/>
                  </a:lnTo>
                  <a:lnTo>
                    <a:pt x="935" y="613"/>
                  </a:lnTo>
                  <a:lnTo>
                    <a:pt x="935" y="760"/>
                  </a:lnTo>
                  <a:lnTo>
                    <a:pt x="942" y="917"/>
                  </a:lnTo>
                  <a:lnTo>
                    <a:pt x="955" y="1076"/>
                  </a:lnTo>
                  <a:lnTo>
                    <a:pt x="963" y="1235"/>
                  </a:lnTo>
                  <a:lnTo>
                    <a:pt x="963" y="1239"/>
                  </a:lnTo>
                  <a:lnTo>
                    <a:pt x="962" y="1244"/>
                  </a:lnTo>
                  <a:lnTo>
                    <a:pt x="955" y="1251"/>
                  </a:lnTo>
                  <a:lnTo>
                    <a:pt x="949" y="1253"/>
                  </a:lnTo>
                  <a:lnTo>
                    <a:pt x="848" y="1270"/>
                  </a:lnTo>
                  <a:lnTo>
                    <a:pt x="745" y="1283"/>
                  </a:lnTo>
                  <a:lnTo>
                    <a:pt x="642" y="1288"/>
                  </a:lnTo>
                  <a:lnTo>
                    <a:pt x="537" y="1291"/>
                  </a:lnTo>
                  <a:lnTo>
                    <a:pt x="434" y="1291"/>
                  </a:lnTo>
                  <a:lnTo>
                    <a:pt x="424" y="1288"/>
                  </a:lnTo>
                  <a:lnTo>
                    <a:pt x="419" y="1283"/>
                  </a:lnTo>
                  <a:lnTo>
                    <a:pt x="415" y="1272"/>
                  </a:lnTo>
                  <a:lnTo>
                    <a:pt x="412" y="1157"/>
                  </a:lnTo>
                  <a:lnTo>
                    <a:pt x="403" y="1043"/>
                  </a:lnTo>
                  <a:lnTo>
                    <a:pt x="386" y="928"/>
                  </a:lnTo>
                  <a:lnTo>
                    <a:pt x="373" y="867"/>
                  </a:lnTo>
                  <a:lnTo>
                    <a:pt x="356" y="807"/>
                  </a:lnTo>
                  <a:lnTo>
                    <a:pt x="337" y="748"/>
                  </a:lnTo>
                  <a:lnTo>
                    <a:pt x="324" y="723"/>
                  </a:lnTo>
                  <a:lnTo>
                    <a:pt x="312" y="697"/>
                  </a:lnTo>
                  <a:lnTo>
                    <a:pt x="295" y="674"/>
                  </a:lnTo>
                  <a:lnTo>
                    <a:pt x="284" y="662"/>
                  </a:lnTo>
                  <a:lnTo>
                    <a:pt x="281" y="669"/>
                  </a:lnTo>
                  <a:lnTo>
                    <a:pt x="277" y="673"/>
                  </a:lnTo>
                  <a:lnTo>
                    <a:pt x="274" y="674"/>
                  </a:lnTo>
                  <a:lnTo>
                    <a:pt x="232" y="688"/>
                  </a:lnTo>
                  <a:lnTo>
                    <a:pt x="190" y="690"/>
                  </a:lnTo>
                  <a:lnTo>
                    <a:pt x="152" y="683"/>
                  </a:lnTo>
                  <a:lnTo>
                    <a:pt x="115" y="669"/>
                  </a:lnTo>
                  <a:lnTo>
                    <a:pt x="84" y="646"/>
                  </a:lnTo>
                  <a:lnTo>
                    <a:pt x="56" y="619"/>
                  </a:lnTo>
                  <a:lnTo>
                    <a:pt x="31" y="584"/>
                  </a:lnTo>
                  <a:lnTo>
                    <a:pt x="14" y="545"/>
                  </a:lnTo>
                  <a:lnTo>
                    <a:pt x="3" y="503"/>
                  </a:lnTo>
                  <a:lnTo>
                    <a:pt x="0" y="470"/>
                  </a:lnTo>
                  <a:lnTo>
                    <a:pt x="2" y="435"/>
                  </a:lnTo>
                  <a:lnTo>
                    <a:pt x="7" y="402"/>
                  </a:lnTo>
                  <a:lnTo>
                    <a:pt x="21" y="372"/>
                  </a:lnTo>
                  <a:lnTo>
                    <a:pt x="42" y="344"/>
                  </a:lnTo>
                  <a:lnTo>
                    <a:pt x="70" y="323"/>
                  </a:lnTo>
                  <a:lnTo>
                    <a:pt x="99" y="311"/>
                  </a:lnTo>
                  <a:lnTo>
                    <a:pt x="132" y="304"/>
                  </a:lnTo>
                  <a:lnTo>
                    <a:pt x="166" y="306"/>
                  </a:lnTo>
                  <a:lnTo>
                    <a:pt x="199" y="309"/>
                  </a:lnTo>
                  <a:lnTo>
                    <a:pt x="211" y="313"/>
                  </a:lnTo>
                  <a:lnTo>
                    <a:pt x="211" y="309"/>
                  </a:lnTo>
                  <a:lnTo>
                    <a:pt x="218" y="279"/>
                  </a:lnTo>
                  <a:lnTo>
                    <a:pt x="228" y="248"/>
                  </a:lnTo>
                  <a:lnTo>
                    <a:pt x="244" y="215"/>
                  </a:lnTo>
                  <a:lnTo>
                    <a:pt x="262" y="183"/>
                  </a:lnTo>
                  <a:lnTo>
                    <a:pt x="283" y="154"/>
                  </a:lnTo>
                  <a:lnTo>
                    <a:pt x="305" y="127"/>
                  </a:lnTo>
                  <a:lnTo>
                    <a:pt x="330" y="103"/>
                  </a:lnTo>
                  <a:lnTo>
                    <a:pt x="356" y="84"/>
                  </a:lnTo>
                  <a:lnTo>
                    <a:pt x="384" y="70"/>
                  </a:lnTo>
                  <a:lnTo>
                    <a:pt x="412" y="63"/>
                  </a:lnTo>
                  <a:lnTo>
                    <a:pt x="438" y="63"/>
                  </a:lnTo>
                  <a:lnTo>
                    <a:pt x="466" y="71"/>
                  </a:lnTo>
                  <a:lnTo>
                    <a:pt x="492" y="91"/>
                  </a:lnTo>
                  <a:lnTo>
                    <a:pt x="501" y="99"/>
                  </a:lnTo>
                  <a:lnTo>
                    <a:pt x="515" y="82"/>
                  </a:lnTo>
                  <a:lnTo>
                    <a:pt x="550" y="50"/>
                  </a:lnTo>
                  <a:lnTo>
                    <a:pt x="590" y="26"/>
                  </a:lnTo>
                  <a:lnTo>
                    <a:pt x="632" y="9"/>
                  </a:lnTo>
                  <a:lnTo>
                    <a:pt x="67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424" name="橢圓形圖說文字 423"/>
          <p:cNvSpPr/>
          <p:nvPr/>
        </p:nvSpPr>
        <p:spPr>
          <a:xfrm>
            <a:off x="467544" y="1340768"/>
            <a:ext cx="914400" cy="612648"/>
          </a:xfrm>
          <a:prstGeom prst="wedgeEllipseCallout">
            <a:avLst>
              <a:gd name="adj1" fmla="val 47521"/>
              <a:gd name="adj2" fmla="val 7761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WC!</a:t>
            </a:r>
            <a:endParaRPr lang="zh-TW" altLang="en-US" dirty="0"/>
          </a:p>
        </p:txBody>
      </p:sp>
      <p:grpSp>
        <p:nvGrpSpPr>
          <p:cNvPr id="3770" name="Group 698"/>
          <p:cNvGrpSpPr>
            <a:grpSpLocks noChangeAspect="1"/>
          </p:cNvGrpSpPr>
          <p:nvPr/>
        </p:nvGrpSpPr>
        <p:grpSpPr bwMode="auto">
          <a:xfrm>
            <a:off x="395536" y="4365104"/>
            <a:ext cx="1749805" cy="1711766"/>
            <a:chOff x="672" y="0"/>
            <a:chExt cx="4416" cy="4320"/>
          </a:xfrm>
          <a:effectLst>
            <a:outerShdw blurRad="50800" dist="38100" dir="2700000" algn="tl" rotWithShape="0">
              <a:prstClr val="black">
                <a:alpha val="40000"/>
              </a:prstClr>
            </a:outerShdw>
          </a:effectLst>
        </p:grpSpPr>
        <p:sp>
          <p:nvSpPr>
            <p:cNvPr id="3769" name="AutoShape 697"/>
            <p:cNvSpPr>
              <a:spLocks noChangeAspect="1" noChangeArrowheads="1" noTextEdit="1"/>
            </p:cNvSpPr>
            <p:nvPr/>
          </p:nvSpPr>
          <p:spPr bwMode="auto">
            <a:xfrm>
              <a:off x="672" y="0"/>
              <a:ext cx="4416"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72" name="Freeform 700"/>
            <p:cNvSpPr>
              <a:spLocks noEditPoints="1"/>
            </p:cNvSpPr>
            <p:nvPr/>
          </p:nvSpPr>
          <p:spPr bwMode="auto">
            <a:xfrm>
              <a:off x="2278" y="1168"/>
              <a:ext cx="2631" cy="3152"/>
            </a:xfrm>
            <a:custGeom>
              <a:avLst/>
              <a:gdLst/>
              <a:ahLst/>
              <a:cxnLst>
                <a:cxn ang="0">
                  <a:pos x="804" y="129"/>
                </a:cxn>
                <a:cxn ang="0">
                  <a:pos x="470" y="417"/>
                </a:cxn>
                <a:cxn ang="0">
                  <a:pos x="220" y="940"/>
                </a:cxn>
                <a:cxn ang="0">
                  <a:pos x="73" y="1708"/>
                </a:cxn>
                <a:cxn ang="0">
                  <a:pos x="81" y="2366"/>
                </a:cxn>
                <a:cxn ang="0">
                  <a:pos x="217" y="2565"/>
                </a:cxn>
                <a:cxn ang="0">
                  <a:pos x="492" y="2648"/>
                </a:cxn>
                <a:cxn ang="0">
                  <a:pos x="654" y="2681"/>
                </a:cxn>
                <a:cxn ang="0">
                  <a:pos x="687" y="2725"/>
                </a:cxn>
                <a:cxn ang="0">
                  <a:pos x="522" y="2851"/>
                </a:cxn>
                <a:cxn ang="0">
                  <a:pos x="310" y="2917"/>
                </a:cxn>
                <a:cxn ang="0">
                  <a:pos x="208" y="2984"/>
                </a:cxn>
                <a:cxn ang="0">
                  <a:pos x="268" y="3081"/>
                </a:cxn>
                <a:cxn ang="0">
                  <a:pos x="504" y="3061"/>
                </a:cxn>
                <a:cxn ang="0">
                  <a:pos x="872" y="2842"/>
                </a:cxn>
                <a:cxn ang="0">
                  <a:pos x="1075" y="2827"/>
                </a:cxn>
                <a:cxn ang="0">
                  <a:pos x="2123" y="2695"/>
                </a:cxn>
                <a:cxn ang="0">
                  <a:pos x="2216" y="2768"/>
                </a:cxn>
                <a:cxn ang="0">
                  <a:pos x="2390" y="2820"/>
                </a:cxn>
                <a:cxn ang="0">
                  <a:pos x="2540" y="2762"/>
                </a:cxn>
                <a:cxn ang="0">
                  <a:pos x="2467" y="2676"/>
                </a:cxn>
                <a:cxn ang="0">
                  <a:pos x="2216" y="2613"/>
                </a:cxn>
                <a:cxn ang="0">
                  <a:pos x="2222" y="2560"/>
                </a:cxn>
                <a:cxn ang="0">
                  <a:pos x="2494" y="2425"/>
                </a:cxn>
                <a:cxn ang="0">
                  <a:pos x="2564" y="2181"/>
                </a:cxn>
                <a:cxn ang="0">
                  <a:pos x="2425" y="1765"/>
                </a:cxn>
                <a:cxn ang="0">
                  <a:pos x="1952" y="836"/>
                </a:cxn>
                <a:cxn ang="0">
                  <a:pos x="1720" y="406"/>
                </a:cxn>
                <a:cxn ang="0">
                  <a:pos x="1481" y="160"/>
                </a:cxn>
                <a:cxn ang="0">
                  <a:pos x="1138" y="60"/>
                </a:cxn>
                <a:cxn ang="0">
                  <a:pos x="1469" y="84"/>
                </a:cxn>
                <a:cxn ang="0">
                  <a:pos x="1757" y="355"/>
                </a:cxn>
                <a:cxn ang="0">
                  <a:pos x="2023" y="845"/>
                </a:cxn>
                <a:cxn ang="0">
                  <a:pos x="2553" y="1922"/>
                </a:cxn>
                <a:cxn ang="0">
                  <a:pos x="2620" y="2283"/>
                </a:cxn>
                <a:cxn ang="0">
                  <a:pos x="2486" y="2503"/>
                </a:cxn>
                <a:cxn ang="0">
                  <a:pos x="2319" y="2600"/>
                </a:cxn>
                <a:cxn ang="0">
                  <a:pos x="2601" y="2620"/>
                </a:cxn>
                <a:cxn ang="0">
                  <a:pos x="2625" y="2724"/>
                </a:cxn>
                <a:cxn ang="0">
                  <a:pos x="2502" y="2858"/>
                </a:cxn>
                <a:cxn ang="0">
                  <a:pos x="2300" y="2866"/>
                </a:cxn>
                <a:cxn ang="0">
                  <a:pos x="2125" y="2764"/>
                </a:cxn>
                <a:cxn ang="0">
                  <a:pos x="1386" y="2870"/>
                </a:cxn>
                <a:cxn ang="0">
                  <a:pos x="921" y="2886"/>
                </a:cxn>
                <a:cxn ang="0">
                  <a:pos x="634" y="3072"/>
                </a:cxn>
                <a:cxn ang="0">
                  <a:pos x="323" y="3152"/>
                </a:cxn>
                <a:cxn ang="0">
                  <a:pos x="178" y="3079"/>
                </a:cxn>
                <a:cxn ang="0">
                  <a:pos x="162" y="2943"/>
                </a:cxn>
                <a:cxn ang="0">
                  <a:pos x="367" y="2836"/>
                </a:cxn>
                <a:cxn ang="0">
                  <a:pos x="576" y="2759"/>
                </a:cxn>
                <a:cxn ang="0">
                  <a:pos x="444" y="2696"/>
                </a:cxn>
                <a:cxn ang="0">
                  <a:pos x="196" y="2620"/>
                </a:cxn>
                <a:cxn ang="0">
                  <a:pos x="27" y="2390"/>
                </a:cxn>
                <a:cxn ang="0">
                  <a:pos x="6" y="1882"/>
                </a:cxn>
                <a:cxn ang="0">
                  <a:pos x="117" y="1094"/>
                </a:cxn>
                <a:cxn ang="0">
                  <a:pos x="330" y="536"/>
                </a:cxn>
                <a:cxn ang="0">
                  <a:pos x="585" y="200"/>
                </a:cxn>
                <a:cxn ang="0">
                  <a:pos x="947" y="20"/>
                </a:cxn>
              </a:cxnLst>
              <a:rect l="0" t="0" r="r" b="b"/>
              <a:pathLst>
                <a:path w="2631" h="3152">
                  <a:moveTo>
                    <a:pt x="1138" y="60"/>
                  </a:moveTo>
                  <a:lnTo>
                    <a:pt x="1067" y="63"/>
                  </a:lnTo>
                  <a:lnTo>
                    <a:pt x="999" y="71"/>
                  </a:lnTo>
                  <a:lnTo>
                    <a:pt x="932" y="84"/>
                  </a:lnTo>
                  <a:lnTo>
                    <a:pt x="866" y="104"/>
                  </a:lnTo>
                  <a:lnTo>
                    <a:pt x="804" y="129"/>
                  </a:lnTo>
                  <a:lnTo>
                    <a:pt x="742" y="162"/>
                  </a:lnTo>
                  <a:lnTo>
                    <a:pt x="684" y="198"/>
                  </a:lnTo>
                  <a:lnTo>
                    <a:pt x="630" y="240"/>
                  </a:lnTo>
                  <a:lnTo>
                    <a:pt x="577" y="287"/>
                  </a:lnTo>
                  <a:lnTo>
                    <a:pt x="529" y="341"/>
                  </a:lnTo>
                  <a:lnTo>
                    <a:pt x="470" y="417"/>
                  </a:lnTo>
                  <a:lnTo>
                    <a:pt x="417" y="497"/>
                  </a:lnTo>
                  <a:lnTo>
                    <a:pt x="369" y="580"/>
                  </a:lnTo>
                  <a:lnTo>
                    <a:pt x="326" y="667"/>
                  </a:lnTo>
                  <a:lnTo>
                    <a:pt x="286" y="757"/>
                  </a:lnTo>
                  <a:lnTo>
                    <a:pt x="251" y="848"/>
                  </a:lnTo>
                  <a:lnTo>
                    <a:pt x="220" y="940"/>
                  </a:lnTo>
                  <a:lnTo>
                    <a:pt x="192" y="1034"/>
                  </a:lnTo>
                  <a:lnTo>
                    <a:pt x="168" y="1127"/>
                  </a:lnTo>
                  <a:lnTo>
                    <a:pt x="146" y="1219"/>
                  </a:lnTo>
                  <a:lnTo>
                    <a:pt x="116" y="1380"/>
                  </a:lnTo>
                  <a:lnTo>
                    <a:pt x="91" y="1543"/>
                  </a:lnTo>
                  <a:lnTo>
                    <a:pt x="73" y="1708"/>
                  </a:lnTo>
                  <a:lnTo>
                    <a:pt x="62" y="1872"/>
                  </a:lnTo>
                  <a:lnTo>
                    <a:pt x="57" y="2038"/>
                  </a:lnTo>
                  <a:lnTo>
                    <a:pt x="59" y="2201"/>
                  </a:lnTo>
                  <a:lnTo>
                    <a:pt x="65" y="2284"/>
                  </a:lnTo>
                  <a:lnTo>
                    <a:pt x="71" y="2326"/>
                  </a:lnTo>
                  <a:lnTo>
                    <a:pt x="81" y="2366"/>
                  </a:lnTo>
                  <a:lnTo>
                    <a:pt x="93" y="2404"/>
                  </a:lnTo>
                  <a:lnTo>
                    <a:pt x="109" y="2442"/>
                  </a:lnTo>
                  <a:lnTo>
                    <a:pt x="129" y="2478"/>
                  </a:lnTo>
                  <a:lnTo>
                    <a:pt x="153" y="2510"/>
                  </a:lnTo>
                  <a:lnTo>
                    <a:pt x="182" y="2540"/>
                  </a:lnTo>
                  <a:lnTo>
                    <a:pt x="217" y="2565"/>
                  </a:lnTo>
                  <a:lnTo>
                    <a:pt x="260" y="2589"/>
                  </a:lnTo>
                  <a:lnTo>
                    <a:pt x="304" y="2606"/>
                  </a:lnTo>
                  <a:lnTo>
                    <a:pt x="350" y="2620"/>
                  </a:lnTo>
                  <a:lnTo>
                    <a:pt x="397" y="2631"/>
                  </a:lnTo>
                  <a:lnTo>
                    <a:pt x="445" y="2640"/>
                  </a:lnTo>
                  <a:lnTo>
                    <a:pt x="492" y="2648"/>
                  </a:lnTo>
                  <a:lnTo>
                    <a:pt x="540" y="2657"/>
                  </a:lnTo>
                  <a:lnTo>
                    <a:pt x="587" y="2668"/>
                  </a:lnTo>
                  <a:lnTo>
                    <a:pt x="632" y="2683"/>
                  </a:lnTo>
                  <a:lnTo>
                    <a:pt x="643" y="2689"/>
                  </a:lnTo>
                  <a:lnTo>
                    <a:pt x="644" y="2687"/>
                  </a:lnTo>
                  <a:lnTo>
                    <a:pt x="654" y="2681"/>
                  </a:lnTo>
                  <a:lnTo>
                    <a:pt x="664" y="2681"/>
                  </a:lnTo>
                  <a:lnTo>
                    <a:pt x="674" y="2685"/>
                  </a:lnTo>
                  <a:lnTo>
                    <a:pt x="683" y="2692"/>
                  </a:lnTo>
                  <a:lnTo>
                    <a:pt x="688" y="2703"/>
                  </a:lnTo>
                  <a:lnTo>
                    <a:pt x="690" y="2713"/>
                  </a:lnTo>
                  <a:lnTo>
                    <a:pt x="687" y="2725"/>
                  </a:lnTo>
                  <a:lnTo>
                    <a:pt x="668" y="2756"/>
                  </a:lnTo>
                  <a:lnTo>
                    <a:pt x="646" y="2782"/>
                  </a:lnTo>
                  <a:lnTo>
                    <a:pt x="619" y="2803"/>
                  </a:lnTo>
                  <a:lnTo>
                    <a:pt x="589" y="2822"/>
                  </a:lnTo>
                  <a:lnTo>
                    <a:pt x="557" y="2838"/>
                  </a:lnTo>
                  <a:lnTo>
                    <a:pt x="522" y="2851"/>
                  </a:lnTo>
                  <a:lnTo>
                    <a:pt x="488" y="2863"/>
                  </a:lnTo>
                  <a:lnTo>
                    <a:pt x="452" y="2874"/>
                  </a:lnTo>
                  <a:lnTo>
                    <a:pt x="414" y="2885"/>
                  </a:lnTo>
                  <a:lnTo>
                    <a:pt x="378" y="2894"/>
                  </a:lnTo>
                  <a:lnTo>
                    <a:pt x="343" y="2905"/>
                  </a:lnTo>
                  <a:lnTo>
                    <a:pt x="310" y="2917"/>
                  </a:lnTo>
                  <a:lnTo>
                    <a:pt x="278" y="2930"/>
                  </a:lnTo>
                  <a:lnTo>
                    <a:pt x="248" y="2946"/>
                  </a:lnTo>
                  <a:lnTo>
                    <a:pt x="236" y="2954"/>
                  </a:lnTo>
                  <a:lnTo>
                    <a:pt x="225" y="2962"/>
                  </a:lnTo>
                  <a:lnTo>
                    <a:pt x="215" y="2973"/>
                  </a:lnTo>
                  <a:lnTo>
                    <a:pt x="208" y="2984"/>
                  </a:lnTo>
                  <a:lnTo>
                    <a:pt x="205" y="2997"/>
                  </a:lnTo>
                  <a:lnTo>
                    <a:pt x="208" y="3012"/>
                  </a:lnTo>
                  <a:lnTo>
                    <a:pt x="219" y="3033"/>
                  </a:lnTo>
                  <a:lnTo>
                    <a:pt x="232" y="3052"/>
                  </a:lnTo>
                  <a:lnTo>
                    <a:pt x="248" y="3068"/>
                  </a:lnTo>
                  <a:lnTo>
                    <a:pt x="268" y="3081"/>
                  </a:lnTo>
                  <a:lnTo>
                    <a:pt x="291" y="3089"/>
                  </a:lnTo>
                  <a:lnTo>
                    <a:pt x="332" y="3095"/>
                  </a:lnTo>
                  <a:lnTo>
                    <a:pt x="377" y="3093"/>
                  </a:lnTo>
                  <a:lnTo>
                    <a:pt x="419" y="3087"/>
                  </a:lnTo>
                  <a:lnTo>
                    <a:pt x="462" y="3076"/>
                  </a:lnTo>
                  <a:lnTo>
                    <a:pt x="504" y="3061"/>
                  </a:lnTo>
                  <a:lnTo>
                    <a:pt x="543" y="3045"/>
                  </a:lnTo>
                  <a:lnTo>
                    <a:pt x="630" y="3004"/>
                  </a:lnTo>
                  <a:lnTo>
                    <a:pt x="714" y="2957"/>
                  </a:lnTo>
                  <a:lnTo>
                    <a:pt x="796" y="2903"/>
                  </a:lnTo>
                  <a:lnTo>
                    <a:pt x="836" y="2874"/>
                  </a:lnTo>
                  <a:lnTo>
                    <a:pt x="872" y="2842"/>
                  </a:lnTo>
                  <a:lnTo>
                    <a:pt x="884" y="2834"/>
                  </a:lnTo>
                  <a:lnTo>
                    <a:pt x="897" y="2830"/>
                  </a:lnTo>
                  <a:lnTo>
                    <a:pt x="912" y="2828"/>
                  </a:lnTo>
                  <a:lnTo>
                    <a:pt x="927" y="2830"/>
                  </a:lnTo>
                  <a:lnTo>
                    <a:pt x="941" y="2830"/>
                  </a:lnTo>
                  <a:lnTo>
                    <a:pt x="1075" y="2827"/>
                  </a:lnTo>
                  <a:lnTo>
                    <a:pt x="1252" y="2820"/>
                  </a:lnTo>
                  <a:lnTo>
                    <a:pt x="1427" y="2807"/>
                  </a:lnTo>
                  <a:lnTo>
                    <a:pt x="1603" y="2788"/>
                  </a:lnTo>
                  <a:lnTo>
                    <a:pt x="1777" y="2764"/>
                  </a:lnTo>
                  <a:lnTo>
                    <a:pt x="1951" y="2732"/>
                  </a:lnTo>
                  <a:lnTo>
                    <a:pt x="2123" y="2695"/>
                  </a:lnTo>
                  <a:lnTo>
                    <a:pt x="2137" y="2695"/>
                  </a:lnTo>
                  <a:lnTo>
                    <a:pt x="2149" y="2699"/>
                  </a:lnTo>
                  <a:lnTo>
                    <a:pt x="2157" y="2708"/>
                  </a:lnTo>
                  <a:lnTo>
                    <a:pt x="2173" y="2731"/>
                  </a:lnTo>
                  <a:lnTo>
                    <a:pt x="2193" y="2751"/>
                  </a:lnTo>
                  <a:lnTo>
                    <a:pt x="2216" y="2768"/>
                  </a:lnTo>
                  <a:lnTo>
                    <a:pt x="2241" y="2784"/>
                  </a:lnTo>
                  <a:lnTo>
                    <a:pt x="2269" y="2796"/>
                  </a:lnTo>
                  <a:lnTo>
                    <a:pt x="2299" y="2807"/>
                  </a:lnTo>
                  <a:lnTo>
                    <a:pt x="2328" y="2815"/>
                  </a:lnTo>
                  <a:lnTo>
                    <a:pt x="2359" y="2819"/>
                  </a:lnTo>
                  <a:lnTo>
                    <a:pt x="2390" y="2820"/>
                  </a:lnTo>
                  <a:lnTo>
                    <a:pt x="2419" y="2819"/>
                  </a:lnTo>
                  <a:lnTo>
                    <a:pt x="2447" y="2814"/>
                  </a:lnTo>
                  <a:lnTo>
                    <a:pt x="2475" y="2806"/>
                  </a:lnTo>
                  <a:lnTo>
                    <a:pt x="2500" y="2795"/>
                  </a:lnTo>
                  <a:lnTo>
                    <a:pt x="2521" y="2780"/>
                  </a:lnTo>
                  <a:lnTo>
                    <a:pt x="2540" y="2762"/>
                  </a:lnTo>
                  <a:lnTo>
                    <a:pt x="2556" y="2739"/>
                  </a:lnTo>
                  <a:lnTo>
                    <a:pt x="2565" y="2713"/>
                  </a:lnTo>
                  <a:lnTo>
                    <a:pt x="2572" y="2683"/>
                  </a:lnTo>
                  <a:lnTo>
                    <a:pt x="2572" y="2677"/>
                  </a:lnTo>
                  <a:lnTo>
                    <a:pt x="2557" y="2676"/>
                  </a:lnTo>
                  <a:lnTo>
                    <a:pt x="2467" y="2676"/>
                  </a:lnTo>
                  <a:lnTo>
                    <a:pt x="2423" y="2675"/>
                  </a:lnTo>
                  <a:lnTo>
                    <a:pt x="2380" y="2671"/>
                  </a:lnTo>
                  <a:lnTo>
                    <a:pt x="2338" y="2664"/>
                  </a:lnTo>
                  <a:lnTo>
                    <a:pt x="2296" y="2653"/>
                  </a:lnTo>
                  <a:lnTo>
                    <a:pt x="2255" y="2637"/>
                  </a:lnTo>
                  <a:lnTo>
                    <a:pt x="2216" y="2613"/>
                  </a:lnTo>
                  <a:lnTo>
                    <a:pt x="2208" y="2605"/>
                  </a:lnTo>
                  <a:lnTo>
                    <a:pt x="2202" y="2594"/>
                  </a:lnTo>
                  <a:lnTo>
                    <a:pt x="2202" y="2584"/>
                  </a:lnTo>
                  <a:lnTo>
                    <a:pt x="2205" y="2573"/>
                  </a:lnTo>
                  <a:lnTo>
                    <a:pt x="2212" y="2565"/>
                  </a:lnTo>
                  <a:lnTo>
                    <a:pt x="2222" y="2560"/>
                  </a:lnTo>
                  <a:lnTo>
                    <a:pt x="2259" y="2550"/>
                  </a:lnTo>
                  <a:lnTo>
                    <a:pt x="2331" y="2526"/>
                  </a:lnTo>
                  <a:lnTo>
                    <a:pt x="2403" y="2494"/>
                  </a:lnTo>
                  <a:lnTo>
                    <a:pt x="2437" y="2474"/>
                  </a:lnTo>
                  <a:lnTo>
                    <a:pt x="2467" y="2451"/>
                  </a:lnTo>
                  <a:lnTo>
                    <a:pt x="2494" y="2425"/>
                  </a:lnTo>
                  <a:lnTo>
                    <a:pt x="2518" y="2395"/>
                  </a:lnTo>
                  <a:lnTo>
                    <a:pt x="2541" y="2355"/>
                  </a:lnTo>
                  <a:lnTo>
                    <a:pt x="2556" y="2314"/>
                  </a:lnTo>
                  <a:lnTo>
                    <a:pt x="2564" y="2269"/>
                  </a:lnTo>
                  <a:lnTo>
                    <a:pt x="2567" y="2225"/>
                  </a:lnTo>
                  <a:lnTo>
                    <a:pt x="2564" y="2181"/>
                  </a:lnTo>
                  <a:lnTo>
                    <a:pt x="2557" y="2136"/>
                  </a:lnTo>
                  <a:lnTo>
                    <a:pt x="2538" y="2059"/>
                  </a:lnTo>
                  <a:lnTo>
                    <a:pt x="2514" y="1984"/>
                  </a:lnTo>
                  <a:lnTo>
                    <a:pt x="2488" y="1910"/>
                  </a:lnTo>
                  <a:lnTo>
                    <a:pt x="2457" y="1837"/>
                  </a:lnTo>
                  <a:lnTo>
                    <a:pt x="2425" y="1765"/>
                  </a:lnTo>
                  <a:lnTo>
                    <a:pt x="2350" y="1607"/>
                  </a:lnTo>
                  <a:lnTo>
                    <a:pt x="2272" y="1451"/>
                  </a:lnTo>
                  <a:lnTo>
                    <a:pt x="2192" y="1296"/>
                  </a:lnTo>
                  <a:lnTo>
                    <a:pt x="2110" y="1143"/>
                  </a:lnTo>
                  <a:lnTo>
                    <a:pt x="2030" y="989"/>
                  </a:lnTo>
                  <a:lnTo>
                    <a:pt x="1952" y="836"/>
                  </a:lnTo>
                  <a:lnTo>
                    <a:pt x="1911" y="751"/>
                  </a:lnTo>
                  <a:lnTo>
                    <a:pt x="1870" y="668"/>
                  </a:lnTo>
                  <a:lnTo>
                    <a:pt x="1828" y="586"/>
                  </a:lnTo>
                  <a:lnTo>
                    <a:pt x="1783" y="504"/>
                  </a:lnTo>
                  <a:lnTo>
                    <a:pt x="1753" y="454"/>
                  </a:lnTo>
                  <a:lnTo>
                    <a:pt x="1720" y="406"/>
                  </a:lnTo>
                  <a:lnTo>
                    <a:pt x="1687" y="358"/>
                  </a:lnTo>
                  <a:lnTo>
                    <a:pt x="1650" y="314"/>
                  </a:lnTo>
                  <a:lnTo>
                    <a:pt x="1611" y="271"/>
                  </a:lnTo>
                  <a:lnTo>
                    <a:pt x="1571" y="231"/>
                  </a:lnTo>
                  <a:lnTo>
                    <a:pt x="1526" y="194"/>
                  </a:lnTo>
                  <a:lnTo>
                    <a:pt x="1481" y="160"/>
                  </a:lnTo>
                  <a:lnTo>
                    <a:pt x="1431" y="131"/>
                  </a:lnTo>
                  <a:lnTo>
                    <a:pt x="1380" y="107"/>
                  </a:lnTo>
                  <a:lnTo>
                    <a:pt x="1326" y="87"/>
                  </a:lnTo>
                  <a:lnTo>
                    <a:pt x="1269" y="72"/>
                  </a:lnTo>
                  <a:lnTo>
                    <a:pt x="1209" y="64"/>
                  </a:lnTo>
                  <a:lnTo>
                    <a:pt x="1138" y="60"/>
                  </a:lnTo>
                  <a:close/>
                  <a:moveTo>
                    <a:pt x="1148" y="0"/>
                  </a:moveTo>
                  <a:lnTo>
                    <a:pt x="1216" y="5"/>
                  </a:lnTo>
                  <a:lnTo>
                    <a:pt x="1281" y="16"/>
                  </a:lnTo>
                  <a:lnTo>
                    <a:pt x="1346" y="32"/>
                  </a:lnTo>
                  <a:lnTo>
                    <a:pt x="1409" y="55"/>
                  </a:lnTo>
                  <a:lnTo>
                    <a:pt x="1469" y="84"/>
                  </a:lnTo>
                  <a:lnTo>
                    <a:pt x="1526" y="119"/>
                  </a:lnTo>
                  <a:lnTo>
                    <a:pt x="1579" y="159"/>
                  </a:lnTo>
                  <a:lnTo>
                    <a:pt x="1628" y="203"/>
                  </a:lnTo>
                  <a:lnTo>
                    <a:pt x="1674" y="251"/>
                  </a:lnTo>
                  <a:lnTo>
                    <a:pt x="1716" y="302"/>
                  </a:lnTo>
                  <a:lnTo>
                    <a:pt x="1757" y="355"/>
                  </a:lnTo>
                  <a:lnTo>
                    <a:pt x="1794" y="410"/>
                  </a:lnTo>
                  <a:lnTo>
                    <a:pt x="1829" y="468"/>
                  </a:lnTo>
                  <a:lnTo>
                    <a:pt x="1862" y="525"/>
                  </a:lnTo>
                  <a:lnTo>
                    <a:pt x="1893" y="584"/>
                  </a:lnTo>
                  <a:lnTo>
                    <a:pt x="1959" y="715"/>
                  </a:lnTo>
                  <a:lnTo>
                    <a:pt x="2023" y="845"/>
                  </a:lnTo>
                  <a:lnTo>
                    <a:pt x="2089" y="976"/>
                  </a:lnTo>
                  <a:lnTo>
                    <a:pt x="2343" y="1460"/>
                  </a:lnTo>
                  <a:lnTo>
                    <a:pt x="2399" y="1574"/>
                  </a:lnTo>
                  <a:lnTo>
                    <a:pt x="2454" y="1689"/>
                  </a:lnTo>
                  <a:lnTo>
                    <a:pt x="2506" y="1804"/>
                  </a:lnTo>
                  <a:lnTo>
                    <a:pt x="2553" y="1922"/>
                  </a:lnTo>
                  <a:lnTo>
                    <a:pt x="2575" y="1982"/>
                  </a:lnTo>
                  <a:lnTo>
                    <a:pt x="2595" y="2043"/>
                  </a:lnTo>
                  <a:lnTo>
                    <a:pt x="2611" y="2106"/>
                  </a:lnTo>
                  <a:lnTo>
                    <a:pt x="2621" y="2169"/>
                  </a:lnTo>
                  <a:lnTo>
                    <a:pt x="2624" y="2233"/>
                  </a:lnTo>
                  <a:lnTo>
                    <a:pt x="2620" y="2283"/>
                  </a:lnTo>
                  <a:lnTo>
                    <a:pt x="2609" y="2328"/>
                  </a:lnTo>
                  <a:lnTo>
                    <a:pt x="2595" y="2371"/>
                  </a:lnTo>
                  <a:lnTo>
                    <a:pt x="2575" y="2408"/>
                  </a:lnTo>
                  <a:lnTo>
                    <a:pt x="2549" y="2443"/>
                  </a:lnTo>
                  <a:lnTo>
                    <a:pt x="2520" y="2475"/>
                  </a:lnTo>
                  <a:lnTo>
                    <a:pt x="2486" y="2503"/>
                  </a:lnTo>
                  <a:lnTo>
                    <a:pt x="2450" y="2528"/>
                  </a:lnTo>
                  <a:lnTo>
                    <a:pt x="2411" y="2550"/>
                  </a:lnTo>
                  <a:lnTo>
                    <a:pt x="2371" y="2570"/>
                  </a:lnTo>
                  <a:lnTo>
                    <a:pt x="2328" y="2588"/>
                  </a:lnTo>
                  <a:lnTo>
                    <a:pt x="2307" y="2594"/>
                  </a:lnTo>
                  <a:lnTo>
                    <a:pt x="2319" y="2600"/>
                  </a:lnTo>
                  <a:lnTo>
                    <a:pt x="2358" y="2609"/>
                  </a:lnTo>
                  <a:lnTo>
                    <a:pt x="2398" y="2614"/>
                  </a:lnTo>
                  <a:lnTo>
                    <a:pt x="2438" y="2617"/>
                  </a:lnTo>
                  <a:lnTo>
                    <a:pt x="2520" y="2617"/>
                  </a:lnTo>
                  <a:lnTo>
                    <a:pt x="2560" y="2618"/>
                  </a:lnTo>
                  <a:lnTo>
                    <a:pt x="2601" y="2620"/>
                  </a:lnTo>
                  <a:lnTo>
                    <a:pt x="2612" y="2622"/>
                  </a:lnTo>
                  <a:lnTo>
                    <a:pt x="2621" y="2629"/>
                  </a:lnTo>
                  <a:lnTo>
                    <a:pt x="2628" y="2637"/>
                  </a:lnTo>
                  <a:lnTo>
                    <a:pt x="2631" y="2649"/>
                  </a:lnTo>
                  <a:lnTo>
                    <a:pt x="2631" y="2688"/>
                  </a:lnTo>
                  <a:lnTo>
                    <a:pt x="2625" y="2724"/>
                  </a:lnTo>
                  <a:lnTo>
                    <a:pt x="2615" y="2755"/>
                  </a:lnTo>
                  <a:lnTo>
                    <a:pt x="2599" y="2783"/>
                  </a:lnTo>
                  <a:lnTo>
                    <a:pt x="2580" y="2807"/>
                  </a:lnTo>
                  <a:lnTo>
                    <a:pt x="2557" y="2827"/>
                  </a:lnTo>
                  <a:lnTo>
                    <a:pt x="2530" y="2845"/>
                  </a:lnTo>
                  <a:lnTo>
                    <a:pt x="2502" y="2858"/>
                  </a:lnTo>
                  <a:lnTo>
                    <a:pt x="2470" y="2867"/>
                  </a:lnTo>
                  <a:lnTo>
                    <a:pt x="2438" y="2874"/>
                  </a:lnTo>
                  <a:lnTo>
                    <a:pt x="2405" y="2877"/>
                  </a:lnTo>
                  <a:lnTo>
                    <a:pt x="2370" y="2877"/>
                  </a:lnTo>
                  <a:lnTo>
                    <a:pt x="2335" y="2873"/>
                  </a:lnTo>
                  <a:lnTo>
                    <a:pt x="2300" y="2866"/>
                  </a:lnTo>
                  <a:lnTo>
                    <a:pt x="2267" y="2857"/>
                  </a:lnTo>
                  <a:lnTo>
                    <a:pt x="2233" y="2843"/>
                  </a:lnTo>
                  <a:lnTo>
                    <a:pt x="2202" y="2828"/>
                  </a:lnTo>
                  <a:lnTo>
                    <a:pt x="2174" y="2810"/>
                  </a:lnTo>
                  <a:lnTo>
                    <a:pt x="2148" y="2788"/>
                  </a:lnTo>
                  <a:lnTo>
                    <a:pt x="2125" y="2764"/>
                  </a:lnTo>
                  <a:lnTo>
                    <a:pt x="2119" y="2756"/>
                  </a:lnTo>
                  <a:lnTo>
                    <a:pt x="2031" y="2776"/>
                  </a:lnTo>
                  <a:lnTo>
                    <a:pt x="1921" y="2799"/>
                  </a:lnTo>
                  <a:lnTo>
                    <a:pt x="1743" y="2828"/>
                  </a:lnTo>
                  <a:lnTo>
                    <a:pt x="1565" y="2853"/>
                  </a:lnTo>
                  <a:lnTo>
                    <a:pt x="1386" y="2870"/>
                  </a:lnTo>
                  <a:lnTo>
                    <a:pt x="1243" y="2879"/>
                  </a:lnTo>
                  <a:lnTo>
                    <a:pt x="1098" y="2886"/>
                  </a:lnTo>
                  <a:lnTo>
                    <a:pt x="964" y="2889"/>
                  </a:lnTo>
                  <a:lnTo>
                    <a:pt x="948" y="2887"/>
                  </a:lnTo>
                  <a:lnTo>
                    <a:pt x="935" y="2886"/>
                  </a:lnTo>
                  <a:lnTo>
                    <a:pt x="921" y="2886"/>
                  </a:lnTo>
                  <a:lnTo>
                    <a:pt x="911" y="2889"/>
                  </a:lnTo>
                  <a:lnTo>
                    <a:pt x="899" y="2897"/>
                  </a:lnTo>
                  <a:lnTo>
                    <a:pt x="838" y="2945"/>
                  </a:lnTo>
                  <a:lnTo>
                    <a:pt x="774" y="2992"/>
                  </a:lnTo>
                  <a:lnTo>
                    <a:pt x="706" y="3034"/>
                  </a:lnTo>
                  <a:lnTo>
                    <a:pt x="634" y="3072"/>
                  </a:lnTo>
                  <a:lnTo>
                    <a:pt x="560" y="3105"/>
                  </a:lnTo>
                  <a:lnTo>
                    <a:pt x="485" y="3129"/>
                  </a:lnTo>
                  <a:lnTo>
                    <a:pt x="410" y="3147"/>
                  </a:lnTo>
                  <a:lnTo>
                    <a:pt x="382" y="3151"/>
                  </a:lnTo>
                  <a:lnTo>
                    <a:pt x="352" y="3152"/>
                  </a:lnTo>
                  <a:lnTo>
                    <a:pt x="323" y="3152"/>
                  </a:lnTo>
                  <a:lnTo>
                    <a:pt x="295" y="3149"/>
                  </a:lnTo>
                  <a:lnTo>
                    <a:pt x="267" y="3143"/>
                  </a:lnTo>
                  <a:lnTo>
                    <a:pt x="240" y="3132"/>
                  </a:lnTo>
                  <a:lnTo>
                    <a:pt x="216" y="3119"/>
                  </a:lnTo>
                  <a:lnTo>
                    <a:pt x="195" y="3099"/>
                  </a:lnTo>
                  <a:lnTo>
                    <a:pt x="178" y="3079"/>
                  </a:lnTo>
                  <a:lnTo>
                    <a:pt x="165" y="3057"/>
                  </a:lnTo>
                  <a:lnTo>
                    <a:pt x="156" y="3034"/>
                  </a:lnTo>
                  <a:lnTo>
                    <a:pt x="149" y="3012"/>
                  </a:lnTo>
                  <a:lnTo>
                    <a:pt x="148" y="2988"/>
                  </a:lnTo>
                  <a:lnTo>
                    <a:pt x="152" y="2965"/>
                  </a:lnTo>
                  <a:lnTo>
                    <a:pt x="162" y="2943"/>
                  </a:lnTo>
                  <a:lnTo>
                    <a:pt x="180" y="2923"/>
                  </a:lnTo>
                  <a:lnTo>
                    <a:pt x="213" y="2899"/>
                  </a:lnTo>
                  <a:lnTo>
                    <a:pt x="249" y="2879"/>
                  </a:lnTo>
                  <a:lnTo>
                    <a:pt x="287" y="2862"/>
                  </a:lnTo>
                  <a:lnTo>
                    <a:pt x="327" y="2849"/>
                  </a:lnTo>
                  <a:lnTo>
                    <a:pt x="367" y="2836"/>
                  </a:lnTo>
                  <a:lnTo>
                    <a:pt x="406" y="2824"/>
                  </a:lnTo>
                  <a:lnTo>
                    <a:pt x="433" y="2816"/>
                  </a:lnTo>
                  <a:lnTo>
                    <a:pt x="492" y="2798"/>
                  </a:lnTo>
                  <a:lnTo>
                    <a:pt x="521" y="2787"/>
                  </a:lnTo>
                  <a:lnTo>
                    <a:pt x="549" y="2774"/>
                  </a:lnTo>
                  <a:lnTo>
                    <a:pt x="576" y="2759"/>
                  </a:lnTo>
                  <a:lnTo>
                    <a:pt x="600" y="2742"/>
                  </a:lnTo>
                  <a:lnTo>
                    <a:pt x="605" y="2735"/>
                  </a:lnTo>
                  <a:lnTo>
                    <a:pt x="573" y="2724"/>
                  </a:lnTo>
                  <a:lnTo>
                    <a:pt x="531" y="2713"/>
                  </a:lnTo>
                  <a:lnTo>
                    <a:pt x="488" y="2704"/>
                  </a:lnTo>
                  <a:lnTo>
                    <a:pt x="444" y="2696"/>
                  </a:lnTo>
                  <a:lnTo>
                    <a:pt x="401" y="2687"/>
                  </a:lnTo>
                  <a:lnTo>
                    <a:pt x="358" y="2679"/>
                  </a:lnTo>
                  <a:lnTo>
                    <a:pt x="315" y="2668"/>
                  </a:lnTo>
                  <a:lnTo>
                    <a:pt x="274" y="2656"/>
                  </a:lnTo>
                  <a:lnTo>
                    <a:pt x="233" y="2640"/>
                  </a:lnTo>
                  <a:lnTo>
                    <a:pt x="196" y="2620"/>
                  </a:lnTo>
                  <a:lnTo>
                    <a:pt x="160" y="2596"/>
                  </a:lnTo>
                  <a:lnTo>
                    <a:pt x="125" y="2565"/>
                  </a:lnTo>
                  <a:lnTo>
                    <a:pt x="94" y="2529"/>
                  </a:lnTo>
                  <a:lnTo>
                    <a:pt x="66" y="2485"/>
                  </a:lnTo>
                  <a:lnTo>
                    <a:pt x="43" y="2439"/>
                  </a:lnTo>
                  <a:lnTo>
                    <a:pt x="27" y="2390"/>
                  </a:lnTo>
                  <a:lnTo>
                    <a:pt x="15" y="2340"/>
                  </a:lnTo>
                  <a:lnTo>
                    <a:pt x="7" y="2289"/>
                  </a:lnTo>
                  <a:lnTo>
                    <a:pt x="2" y="2237"/>
                  </a:lnTo>
                  <a:lnTo>
                    <a:pt x="0" y="2185"/>
                  </a:lnTo>
                  <a:lnTo>
                    <a:pt x="0" y="2033"/>
                  </a:lnTo>
                  <a:lnTo>
                    <a:pt x="6" y="1882"/>
                  </a:lnTo>
                  <a:lnTo>
                    <a:pt x="15" y="1729"/>
                  </a:lnTo>
                  <a:lnTo>
                    <a:pt x="27" y="1601"/>
                  </a:lnTo>
                  <a:lnTo>
                    <a:pt x="43" y="1474"/>
                  </a:lnTo>
                  <a:lnTo>
                    <a:pt x="63" y="1345"/>
                  </a:lnTo>
                  <a:lnTo>
                    <a:pt x="87" y="1219"/>
                  </a:lnTo>
                  <a:lnTo>
                    <a:pt x="117" y="1094"/>
                  </a:lnTo>
                  <a:lnTo>
                    <a:pt x="152" y="969"/>
                  </a:lnTo>
                  <a:lnTo>
                    <a:pt x="193" y="848"/>
                  </a:lnTo>
                  <a:lnTo>
                    <a:pt x="240" y="727"/>
                  </a:lnTo>
                  <a:lnTo>
                    <a:pt x="268" y="663"/>
                  </a:lnTo>
                  <a:lnTo>
                    <a:pt x="298" y="599"/>
                  </a:lnTo>
                  <a:lnTo>
                    <a:pt x="330" y="536"/>
                  </a:lnTo>
                  <a:lnTo>
                    <a:pt x="365" y="475"/>
                  </a:lnTo>
                  <a:lnTo>
                    <a:pt x="402" y="414"/>
                  </a:lnTo>
                  <a:lnTo>
                    <a:pt x="442" y="355"/>
                  </a:lnTo>
                  <a:lnTo>
                    <a:pt x="486" y="301"/>
                  </a:lnTo>
                  <a:lnTo>
                    <a:pt x="535" y="248"/>
                  </a:lnTo>
                  <a:lnTo>
                    <a:pt x="585" y="200"/>
                  </a:lnTo>
                  <a:lnTo>
                    <a:pt x="640" y="155"/>
                  </a:lnTo>
                  <a:lnTo>
                    <a:pt x="699" y="116"/>
                  </a:lnTo>
                  <a:lnTo>
                    <a:pt x="757" y="85"/>
                  </a:lnTo>
                  <a:lnTo>
                    <a:pt x="818" y="59"/>
                  </a:lnTo>
                  <a:lnTo>
                    <a:pt x="881" y="36"/>
                  </a:lnTo>
                  <a:lnTo>
                    <a:pt x="947" y="20"/>
                  </a:lnTo>
                  <a:lnTo>
                    <a:pt x="1014" y="8"/>
                  </a:lnTo>
                  <a:lnTo>
                    <a:pt x="1081" y="1"/>
                  </a:lnTo>
                  <a:lnTo>
                    <a:pt x="114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73" name="Freeform 701"/>
            <p:cNvSpPr>
              <a:spLocks/>
            </p:cNvSpPr>
            <p:nvPr/>
          </p:nvSpPr>
          <p:spPr bwMode="auto">
            <a:xfrm>
              <a:off x="2738" y="2238"/>
              <a:ext cx="404" cy="200"/>
            </a:xfrm>
            <a:custGeom>
              <a:avLst/>
              <a:gdLst/>
              <a:ahLst/>
              <a:cxnLst>
                <a:cxn ang="0">
                  <a:pos x="163" y="0"/>
                </a:cxn>
                <a:cxn ang="0">
                  <a:pos x="200" y="0"/>
                </a:cxn>
                <a:cxn ang="0">
                  <a:pos x="238" y="6"/>
                </a:cxn>
                <a:cxn ang="0">
                  <a:pos x="273" y="18"/>
                </a:cxn>
                <a:cxn ang="0">
                  <a:pos x="306" y="34"/>
                </a:cxn>
                <a:cxn ang="0">
                  <a:pos x="338" y="54"/>
                </a:cxn>
                <a:cxn ang="0">
                  <a:pos x="368" y="77"/>
                </a:cxn>
                <a:cxn ang="0">
                  <a:pos x="396" y="103"/>
                </a:cxn>
                <a:cxn ang="0">
                  <a:pos x="404" y="115"/>
                </a:cxn>
                <a:cxn ang="0">
                  <a:pos x="404" y="127"/>
                </a:cxn>
                <a:cxn ang="0">
                  <a:pos x="398" y="137"/>
                </a:cxn>
                <a:cxn ang="0">
                  <a:pos x="390" y="147"/>
                </a:cxn>
                <a:cxn ang="0">
                  <a:pos x="378" y="151"/>
                </a:cxn>
                <a:cxn ang="0">
                  <a:pos x="366" y="151"/>
                </a:cxn>
                <a:cxn ang="0">
                  <a:pos x="354" y="144"/>
                </a:cxn>
                <a:cxn ang="0">
                  <a:pos x="331" y="123"/>
                </a:cxn>
                <a:cxn ang="0">
                  <a:pos x="305" y="103"/>
                </a:cxn>
                <a:cxn ang="0">
                  <a:pos x="278" y="84"/>
                </a:cxn>
                <a:cxn ang="0">
                  <a:pos x="249" y="69"/>
                </a:cxn>
                <a:cxn ang="0">
                  <a:pos x="218" y="60"/>
                </a:cxn>
                <a:cxn ang="0">
                  <a:pos x="186" y="56"/>
                </a:cxn>
                <a:cxn ang="0">
                  <a:pos x="159" y="58"/>
                </a:cxn>
                <a:cxn ang="0">
                  <a:pos x="136" y="67"/>
                </a:cxn>
                <a:cxn ang="0">
                  <a:pos x="116" y="79"/>
                </a:cxn>
                <a:cxn ang="0">
                  <a:pos x="100" y="93"/>
                </a:cxn>
                <a:cxn ang="0">
                  <a:pos x="85" y="112"/>
                </a:cxn>
                <a:cxn ang="0">
                  <a:pos x="75" y="133"/>
                </a:cxn>
                <a:cxn ang="0">
                  <a:pos x="65" y="156"/>
                </a:cxn>
                <a:cxn ang="0">
                  <a:pos x="57" y="180"/>
                </a:cxn>
                <a:cxn ang="0">
                  <a:pos x="52" y="191"/>
                </a:cxn>
                <a:cxn ang="0">
                  <a:pos x="42" y="198"/>
                </a:cxn>
                <a:cxn ang="0">
                  <a:pos x="32" y="200"/>
                </a:cxn>
                <a:cxn ang="0">
                  <a:pos x="21" y="199"/>
                </a:cxn>
                <a:cxn ang="0">
                  <a:pos x="12" y="195"/>
                </a:cxn>
                <a:cxn ang="0">
                  <a:pos x="4" y="187"/>
                </a:cxn>
                <a:cxn ang="0">
                  <a:pos x="0" y="176"/>
                </a:cxn>
                <a:cxn ang="0">
                  <a:pos x="1" y="164"/>
                </a:cxn>
                <a:cxn ang="0">
                  <a:pos x="10" y="135"/>
                </a:cxn>
                <a:cxn ang="0">
                  <a:pos x="22" y="107"/>
                </a:cxn>
                <a:cxn ang="0">
                  <a:pos x="37" y="79"/>
                </a:cxn>
                <a:cxn ang="0">
                  <a:pos x="56" y="54"/>
                </a:cxn>
                <a:cxn ang="0">
                  <a:pos x="77" y="34"/>
                </a:cxn>
                <a:cxn ang="0">
                  <a:pos x="103" y="17"/>
                </a:cxn>
                <a:cxn ang="0">
                  <a:pos x="131" y="5"/>
                </a:cxn>
                <a:cxn ang="0">
                  <a:pos x="163" y="0"/>
                </a:cxn>
              </a:cxnLst>
              <a:rect l="0" t="0" r="r" b="b"/>
              <a:pathLst>
                <a:path w="404" h="200">
                  <a:moveTo>
                    <a:pt x="163" y="0"/>
                  </a:moveTo>
                  <a:lnTo>
                    <a:pt x="200" y="0"/>
                  </a:lnTo>
                  <a:lnTo>
                    <a:pt x="238" y="6"/>
                  </a:lnTo>
                  <a:lnTo>
                    <a:pt x="273" y="18"/>
                  </a:lnTo>
                  <a:lnTo>
                    <a:pt x="306" y="34"/>
                  </a:lnTo>
                  <a:lnTo>
                    <a:pt x="338" y="54"/>
                  </a:lnTo>
                  <a:lnTo>
                    <a:pt x="368" y="77"/>
                  </a:lnTo>
                  <a:lnTo>
                    <a:pt x="396" y="103"/>
                  </a:lnTo>
                  <a:lnTo>
                    <a:pt x="404" y="115"/>
                  </a:lnTo>
                  <a:lnTo>
                    <a:pt x="404" y="127"/>
                  </a:lnTo>
                  <a:lnTo>
                    <a:pt x="398" y="137"/>
                  </a:lnTo>
                  <a:lnTo>
                    <a:pt x="390" y="147"/>
                  </a:lnTo>
                  <a:lnTo>
                    <a:pt x="378" y="151"/>
                  </a:lnTo>
                  <a:lnTo>
                    <a:pt x="366" y="151"/>
                  </a:lnTo>
                  <a:lnTo>
                    <a:pt x="354" y="144"/>
                  </a:lnTo>
                  <a:lnTo>
                    <a:pt x="331" y="123"/>
                  </a:lnTo>
                  <a:lnTo>
                    <a:pt x="305" y="103"/>
                  </a:lnTo>
                  <a:lnTo>
                    <a:pt x="278" y="84"/>
                  </a:lnTo>
                  <a:lnTo>
                    <a:pt x="249" y="69"/>
                  </a:lnTo>
                  <a:lnTo>
                    <a:pt x="218" y="60"/>
                  </a:lnTo>
                  <a:lnTo>
                    <a:pt x="186" y="56"/>
                  </a:lnTo>
                  <a:lnTo>
                    <a:pt x="159" y="58"/>
                  </a:lnTo>
                  <a:lnTo>
                    <a:pt x="136" y="67"/>
                  </a:lnTo>
                  <a:lnTo>
                    <a:pt x="116" y="79"/>
                  </a:lnTo>
                  <a:lnTo>
                    <a:pt x="100" y="93"/>
                  </a:lnTo>
                  <a:lnTo>
                    <a:pt x="85" y="112"/>
                  </a:lnTo>
                  <a:lnTo>
                    <a:pt x="75" y="133"/>
                  </a:lnTo>
                  <a:lnTo>
                    <a:pt x="65" y="156"/>
                  </a:lnTo>
                  <a:lnTo>
                    <a:pt x="57" y="180"/>
                  </a:lnTo>
                  <a:lnTo>
                    <a:pt x="52" y="191"/>
                  </a:lnTo>
                  <a:lnTo>
                    <a:pt x="42" y="198"/>
                  </a:lnTo>
                  <a:lnTo>
                    <a:pt x="32" y="200"/>
                  </a:lnTo>
                  <a:lnTo>
                    <a:pt x="21" y="199"/>
                  </a:lnTo>
                  <a:lnTo>
                    <a:pt x="12" y="195"/>
                  </a:lnTo>
                  <a:lnTo>
                    <a:pt x="4" y="187"/>
                  </a:lnTo>
                  <a:lnTo>
                    <a:pt x="0" y="176"/>
                  </a:lnTo>
                  <a:lnTo>
                    <a:pt x="1" y="164"/>
                  </a:lnTo>
                  <a:lnTo>
                    <a:pt x="10" y="135"/>
                  </a:lnTo>
                  <a:lnTo>
                    <a:pt x="22" y="107"/>
                  </a:lnTo>
                  <a:lnTo>
                    <a:pt x="37" y="79"/>
                  </a:lnTo>
                  <a:lnTo>
                    <a:pt x="56" y="54"/>
                  </a:lnTo>
                  <a:lnTo>
                    <a:pt x="77" y="34"/>
                  </a:lnTo>
                  <a:lnTo>
                    <a:pt x="103" y="17"/>
                  </a:lnTo>
                  <a:lnTo>
                    <a:pt x="131" y="5"/>
                  </a:lnTo>
                  <a:lnTo>
                    <a:pt x="1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74" name="Freeform 702"/>
            <p:cNvSpPr>
              <a:spLocks/>
            </p:cNvSpPr>
            <p:nvPr/>
          </p:nvSpPr>
          <p:spPr bwMode="auto">
            <a:xfrm>
              <a:off x="2780" y="1787"/>
              <a:ext cx="87" cy="183"/>
            </a:xfrm>
            <a:custGeom>
              <a:avLst/>
              <a:gdLst/>
              <a:ahLst/>
              <a:cxnLst>
                <a:cxn ang="0">
                  <a:pos x="59" y="0"/>
                </a:cxn>
                <a:cxn ang="0">
                  <a:pos x="70" y="3"/>
                </a:cxn>
                <a:cxn ang="0">
                  <a:pos x="79" y="9"/>
                </a:cxn>
                <a:cxn ang="0">
                  <a:pos x="86" y="20"/>
                </a:cxn>
                <a:cxn ang="0">
                  <a:pos x="87" y="32"/>
                </a:cxn>
                <a:cxn ang="0">
                  <a:pos x="85" y="45"/>
                </a:cxn>
                <a:cxn ang="0">
                  <a:pos x="75" y="56"/>
                </a:cxn>
                <a:cxn ang="0">
                  <a:pos x="65" y="68"/>
                </a:cxn>
                <a:cxn ang="0">
                  <a:pos x="59" y="83"/>
                </a:cxn>
                <a:cxn ang="0">
                  <a:pos x="58" y="99"/>
                </a:cxn>
                <a:cxn ang="0">
                  <a:pos x="58" y="115"/>
                </a:cxn>
                <a:cxn ang="0">
                  <a:pos x="61" y="132"/>
                </a:cxn>
                <a:cxn ang="0">
                  <a:pos x="65" y="147"/>
                </a:cxn>
                <a:cxn ang="0">
                  <a:pos x="65" y="159"/>
                </a:cxn>
                <a:cxn ang="0">
                  <a:pos x="61" y="170"/>
                </a:cxn>
                <a:cxn ang="0">
                  <a:pos x="53" y="178"/>
                </a:cxn>
                <a:cxn ang="0">
                  <a:pos x="42" y="182"/>
                </a:cxn>
                <a:cxn ang="0">
                  <a:pos x="33" y="183"/>
                </a:cxn>
                <a:cxn ang="0">
                  <a:pos x="22" y="181"/>
                </a:cxn>
                <a:cxn ang="0">
                  <a:pos x="14" y="174"/>
                </a:cxn>
                <a:cxn ang="0">
                  <a:pos x="8" y="162"/>
                </a:cxn>
                <a:cxn ang="0">
                  <a:pos x="3" y="138"/>
                </a:cxn>
                <a:cxn ang="0">
                  <a:pos x="0" y="112"/>
                </a:cxn>
                <a:cxn ang="0">
                  <a:pos x="0" y="88"/>
                </a:cxn>
                <a:cxn ang="0">
                  <a:pos x="6" y="65"/>
                </a:cxn>
                <a:cxn ang="0">
                  <a:pos x="14" y="43"/>
                </a:cxn>
                <a:cxn ang="0">
                  <a:pos x="27" y="23"/>
                </a:cxn>
                <a:cxn ang="0">
                  <a:pos x="46" y="5"/>
                </a:cxn>
                <a:cxn ang="0">
                  <a:pos x="59" y="0"/>
                </a:cxn>
              </a:cxnLst>
              <a:rect l="0" t="0" r="r" b="b"/>
              <a:pathLst>
                <a:path w="87" h="183">
                  <a:moveTo>
                    <a:pt x="59" y="0"/>
                  </a:moveTo>
                  <a:lnTo>
                    <a:pt x="70" y="3"/>
                  </a:lnTo>
                  <a:lnTo>
                    <a:pt x="79" y="9"/>
                  </a:lnTo>
                  <a:lnTo>
                    <a:pt x="86" y="20"/>
                  </a:lnTo>
                  <a:lnTo>
                    <a:pt x="87" y="32"/>
                  </a:lnTo>
                  <a:lnTo>
                    <a:pt x="85" y="45"/>
                  </a:lnTo>
                  <a:lnTo>
                    <a:pt x="75" y="56"/>
                  </a:lnTo>
                  <a:lnTo>
                    <a:pt x="65" y="68"/>
                  </a:lnTo>
                  <a:lnTo>
                    <a:pt x="59" y="83"/>
                  </a:lnTo>
                  <a:lnTo>
                    <a:pt x="58" y="99"/>
                  </a:lnTo>
                  <a:lnTo>
                    <a:pt x="58" y="115"/>
                  </a:lnTo>
                  <a:lnTo>
                    <a:pt x="61" y="132"/>
                  </a:lnTo>
                  <a:lnTo>
                    <a:pt x="65" y="147"/>
                  </a:lnTo>
                  <a:lnTo>
                    <a:pt x="65" y="159"/>
                  </a:lnTo>
                  <a:lnTo>
                    <a:pt x="61" y="170"/>
                  </a:lnTo>
                  <a:lnTo>
                    <a:pt x="53" y="178"/>
                  </a:lnTo>
                  <a:lnTo>
                    <a:pt x="42" y="182"/>
                  </a:lnTo>
                  <a:lnTo>
                    <a:pt x="33" y="183"/>
                  </a:lnTo>
                  <a:lnTo>
                    <a:pt x="22" y="181"/>
                  </a:lnTo>
                  <a:lnTo>
                    <a:pt x="14" y="174"/>
                  </a:lnTo>
                  <a:lnTo>
                    <a:pt x="8" y="162"/>
                  </a:lnTo>
                  <a:lnTo>
                    <a:pt x="3" y="138"/>
                  </a:lnTo>
                  <a:lnTo>
                    <a:pt x="0" y="112"/>
                  </a:lnTo>
                  <a:lnTo>
                    <a:pt x="0" y="88"/>
                  </a:lnTo>
                  <a:lnTo>
                    <a:pt x="6" y="65"/>
                  </a:lnTo>
                  <a:lnTo>
                    <a:pt x="14" y="43"/>
                  </a:lnTo>
                  <a:lnTo>
                    <a:pt x="27" y="23"/>
                  </a:lnTo>
                  <a:lnTo>
                    <a:pt x="46" y="5"/>
                  </a:lnTo>
                  <a:lnTo>
                    <a:pt x="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75" name="Freeform 703"/>
            <p:cNvSpPr>
              <a:spLocks/>
            </p:cNvSpPr>
            <p:nvPr/>
          </p:nvSpPr>
          <p:spPr bwMode="auto">
            <a:xfrm>
              <a:off x="2948" y="1766"/>
              <a:ext cx="69" cy="168"/>
            </a:xfrm>
            <a:custGeom>
              <a:avLst/>
              <a:gdLst/>
              <a:ahLst/>
              <a:cxnLst>
                <a:cxn ang="0">
                  <a:pos x="29" y="0"/>
                </a:cxn>
                <a:cxn ang="0">
                  <a:pos x="39" y="1"/>
                </a:cxn>
                <a:cxn ang="0">
                  <a:pos x="48" y="6"/>
                </a:cxn>
                <a:cxn ang="0">
                  <a:pos x="55" y="16"/>
                </a:cxn>
                <a:cxn ang="0">
                  <a:pos x="57" y="28"/>
                </a:cxn>
                <a:cxn ang="0">
                  <a:pos x="57" y="76"/>
                </a:cxn>
                <a:cxn ang="0">
                  <a:pos x="60" y="101"/>
                </a:cxn>
                <a:cxn ang="0">
                  <a:pos x="67" y="124"/>
                </a:cxn>
                <a:cxn ang="0">
                  <a:pos x="69" y="136"/>
                </a:cxn>
                <a:cxn ang="0">
                  <a:pos x="67" y="147"/>
                </a:cxn>
                <a:cxn ang="0">
                  <a:pos x="61" y="157"/>
                </a:cxn>
                <a:cxn ang="0">
                  <a:pos x="53" y="164"/>
                </a:cxn>
                <a:cxn ang="0">
                  <a:pos x="43" y="168"/>
                </a:cxn>
                <a:cxn ang="0">
                  <a:pos x="33" y="168"/>
                </a:cxn>
                <a:cxn ang="0">
                  <a:pos x="24" y="163"/>
                </a:cxn>
                <a:cxn ang="0">
                  <a:pos x="16" y="153"/>
                </a:cxn>
                <a:cxn ang="0">
                  <a:pos x="6" y="123"/>
                </a:cxn>
                <a:cxn ang="0">
                  <a:pos x="1" y="91"/>
                </a:cxn>
                <a:cxn ang="0">
                  <a:pos x="0" y="60"/>
                </a:cxn>
                <a:cxn ang="0">
                  <a:pos x="0" y="28"/>
                </a:cxn>
                <a:cxn ang="0">
                  <a:pos x="2" y="16"/>
                </a:cxn>
                <a:cxn ang="0">
                  <a:pos x="9" y="6"/>
                </a:cxn>
                <a:cxn ang="0">
                  <a:pos x="18" y="1"/>
                </a:cxn>
                <a:cxn ang="0">
                  <a:pos x="29" y="0"/>
                </a:cxn>
              </a:cxnLst>
              <a:rect l="0" t="0" r="r" b="b"/>
              <a:pathLst>
                <a:path w="69" h="168">
                  <a:moveTo>
                    <a:pt x="29" y="0"/>
                  </a:moveTo>
                  <a:lnTo>
                    <a:pt x="39" y="1"/>
                  </a:lnTo>
                  <a:lnTo>
                    <a:pt x="48" y="6"/>
                  </a:lnTo>
                  <a:lnTo>
                    <a:pt x="55" y="16"/>
                  </a:lnTo>
                  <a:lnTo>
                    <a:pt x="57" y="28"/>
                  </a:lnTo>
                  <a:lnTo>
                    <a:pt x="57" y="76"/>
                  </a:lnTo>
                  <a:lnTo>
                    <a:pt x="60" y="101"/>
                  </a:lnTo>
                  <a:lnTo>
                    <a:pt x="67" y="124"/>
                  </a:lnTo>
                  <a:lnTo>
                    <a:pt x="69" y="136"/>
                  </a:lnTo>
                  <a:lnTo>
                    <a:pt x="67" y="147"/>
                  </a:lnTo>
                  <a:lnTo>
                    <a:pt x="61" y="157"/>
                  </a:lnTo>
                  <a:lnTo>
                    <a:pt x="53" y="164"/>
                  </a:lnTo>
                  <a:lnTo>
                    <a:pt x="43" y="168"/>
                  </a:lnTo>
                  <a:lnTo>
                    <a:pt x="33" y="168"/>
                  </a:lnTo>
                  <a:lnTo>
                    <a:pt x="24" y="163"/>
                  </a:lnTo>
                  <a:lnTo>
                    <a:pt x="16" y="153"/>
                  </a:lnTo>
                  <a:lnTo>
                    <a:pt x="6" y="123"/>
                  </a:lnTo>
                  <a:lnTo>
                    <a:pt x="1" y="91"/>
                  </a:lnTo>
                  <a:lnTo>
                    <a:pt x="0" y="60"/>
                  </a:lnTo>
                  <a:lnTo>
                    <a:pt x="0" y="28"/>
                  </a:lnTo>
                  <a:lnTo>
                    <a:pt x="2" y="16"/>
                  </a:lnTo>
                  <a:lnTo>
                    <a:pt x="9" y="6"/>
                  </a:lnTo>
                  <a:lnTo>
                    <a:pt x="18" y="1"/>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76" name="Freeform 704"/>
            <p:cNvSpPr>
              <a:spLocks noEditPoints="1"/>
            </p:cNvSpPr>
            <p:nvPr/>
          </p:nvSpPr>
          <p:spPr bwMode="auto">
            <a:xfrm>
              <a:off x="4071" y="841"/>
              <a:ext cx="436" cy="226"/>
            </a:xfrm>
            <a:custGeom>
              <a:avLst/>
              <a:gdLst/>
              <a:ahLst/>
              <a:cxnLst>
                <a:cxn ang="0">
                  <a:pos x="286" y="61"/>
                </a:cxn>
                <a:cxn ang="0">
                  <a:pos x="262" y="65"/>
                </a:cxn>
                <a:cxn ang="0">
                  <a:pos x="207" y="86"/>
                </a:cxn>
                <a:cxn ang="0">
                  <a:pos x="162" y="119"/>
                </a:cxn>
                <a:cxn ang="0">
                  <a:pos x="166" y="138"/>
                </a:cxn>
                <a:cxn ang="0">
                  <a:pos x="221" y="139"/>
                </a:cxn>
                <a:cxn ang="0">
                  <a:pos x="306" y="138"/>
                </a:cxn>
                <a:cxn ang="0">
                  <a:pos x="345" y="130"/>
                </a:cxn>
                <a:cxn ang="0">
                  <a:pos x="372" y="113"/>
                </a:cxn>
                <a:cxn ang="0">
                  <a:pos x="377" y="86"/>
                </a:cxn>
                <a:cxn ang="0">
                  <a:pos x="363" y="67"/>
                </a:cxn>
                <a:cxn ang="0">
                  <a:pos x="334" y="59"/>
                </a:cxn>
                <a:cxn ang="0">
                  <a:pos x="302" y="58"/>
                </a:cxn>
                <a:cxn ang="0">
                  <a:pos x="325" y="0"/>
                </a:cxn>
                <a:cxn ang="0">
                  <a:pos x="368" y="6"/>
                </a:cxn>
                <a:cxn ang="0">
                  <a:pos x="404" y="22"/>
                </a:cxn>
                <a:cxn ang="0">
                  <a:pos x="428" y="53"/>
                </a:cxn>
                <a:cxn ang="0">
                  <a:pos x="436" y="103"/>
                </a:cxn>
                <a:cxn ang="0">
                  <a:pos x="420" y="145"/>
                </a:cxn>
                <a:cxn ang="0">
                  <a:pos x="384" y="173"/>
                </a:cxn>
                <a:cxn ang="0">
                  <a:pos x="336" y="189"/>
                </a:cxn>
                <a:cxn ang="0">
                  <a:pos x="179" y="197"/>
                </a:cxn>
                <a:cxn ang="0">
                  <a:pos x="119" y="198"/>
                </a:cxn>
                <a:cxn ang="0">
                  <a:pos x="107" y="213"/>
                </a:cxn>
                <a:cxn ang="0">
                  <a:pos x="85" y="214"/>
                </a:cxn>
                <a:cxn ang="0">
                  <a:pos x="72" y="208"/>
                </a:cxn>
                <a:cxn ang="0">
                  <a:pos x="51" y="220"/>
                </a:cxn>
                <a:cxn ang="0">
                  <a:pos x="25" y="226"/>
                </a:cxn>
                <a:cxn ang="0">
                  <a:pos x="5" y="213"/>
                </a:cxn>
                <a:cxn ang="0">
                  <a:pos x="1" y="190"/>
                </a:cxn>
                <a:cxn ang="0">
                  <a:pos x="32" y="164"/>
                </a:cxn>
                <a:cxn ang="0">
                  <a:pos x="75" y="147"/>
                </a:cxn>
                <a:cxn ang="0">
                  <a:pos x="93" y="110"/>
                </a:cxn>
                <a:cxn ang="0">
                  <a:pos x="144" y="57"/>
                </a:cxn>
                <a:cxn ang="0">
                  <a:pos x="210" y="19"/>
                </a:cxn>
                <a:cxn ang="0">
                  <a:pos x="263" y="4"/>
                </a:cxn>
                <a:cxn ang="0">
                  <a:pos x="304" y="0"/>
                </a:cxn>
              </a:cxnLst>
              <a:rect l="0" t="0" r="r" b="b"/>
              <a:pathLst>
                <a:path w="436" h="226">
                  <a:moveTo>
                    <a:pt x="302" y="58"/>
                  </a:moveTo>
                  <a:lnTo>
                    <a:pt x="286" y="61"/>
                  </a:lnTo>
                  <a:lnTo>
                    <a:pt x="273" y="62"/>
                  </a:lnTo>
                  <a:lnTo>
                    <a:pt x="262" y="65"/>
                  </a:lnTo>
                  <a:lnTo>
                    <a:pt x="234" y="74"/>
                  </a:lnTo>
                  <a:lnTo>
                    <a:pt x="207" y="86"/>
                  </a:lnTo>
                  <a:lnTo>
                    <a:pt x="183" y="102"/>
                  </a:lnTo>
                  <a:lnTo>
                    <a:pt x="162" y="119"/>
                  </a:lnTo>
                  <a:lnTo>
                    <a:pt x="146" y="139"/>
                  </a:lnTo>
                  <a:lnTo>
                    <a:pt x="166" y="138"/>
                  </a:lnTo>
                  <a:lnTo>
                    <a:pt x="203" y="138"/>
                  </a:lnTo>
                  <a:lnTo>
                    <a:pt x="221" y="139"/>
                  </a:lnTo>
                  <a:lnTo>
                    <a:pt x="284" y="139"/>
                  </a:lnTo>
                  <a:lnTo>
                    <a:pt x="306" y="138"/>
                  </a:lnTo>
                  <a:lnTo>
                    <a:pt x="326" y="135"/>
                  </a:lnTo>
                  <a:lnTo>
                    <a:pt x="345" y="130"/>
                  </a:lnTo>
                  <a:lnTo>
                    <a:pt x="361" y="123"/>
                  </a:lnTo>
                  <a:lnTo>
                    <a:pt x="372" y="113"/>
                  </a:lnTo>
                  <a:lnTo>
                    <a:pt x="377" y="101"/>
                  </a:lnTo>
                  <a:lnTo>
                    <a:pt x="377" y="86"/>
                  </a:lnTo>
                  <a:lnTo>
                    <a:pt x="372" y="75"/>
                  </a:lnTo>
                  <a:lnTo>
                    <a:pt x="363" y="67"/>
                  </a:lnTo>
                  <a:lnTo>
                    <a:pt x="351" y="62"/>
                  </a:lnTo>
                  <a:lnTo>
                    <a:pt x="334" y="59"/>
                  </a:lnTo>
                  <a:lnTo>
                    <a:pt x="318" y="58"/>
                  </a:lnTo>
                  <a:lnTo>
                    <a:pt x="302" y="58"/>
                  </a:lnTo>
                  <a:close/>
                  <a:moveTo>
                    <a:pt x="304" y="0"/>
                  </a:moveTo>
                  <a:lnTo>
                    <a:pt x="325" y="0"/>
                  </a:lnTo>
                  <a:lnTo>
                    <a:pt x="346" y="2"/>
                  </a:lnTo>
                  <a:lnTo>
                    <a:pt x="368" y="6"/>
                  </a:lnTo>
                  <a:lnTo>
                    <a:pt x="387" y="12"/>
                  </a:lnTo>
                  <a:lnTo>
                    <a:pt x="404" y="22"/>
                  </a:lnTo>
                  <a:lnTo>
                    <a:pt x="417" y="35"/>
                  </a:lnTo>
                  <a:lnTo>
                    <a:pt x="428" y="53"/>
                  </a:lnTo>
                  <a:lnTo>
                    <a:pt x="436" y="79"/>
                  </a:lnTo>
                  <a:lnTo>
                    <a:pt x="436" y="103"/>
                  </a:lnTo>
                  <a:lnTo>
                    <a:pt x="431" y="126"/>
                  </a:lnTo>
                  <a:lnTo>
                    <a:pt x="420" y="145"/>
                  </a:lnTo>
                  <a:lnTo>
                    <a:pt x="404" y="161"/>
                  </a:lnTo>
                  <a:lnTo>
                    <a:pt x="384" y="173"/>
                  </a:lnTo>
                  <a:lnTo>
                    <a:pt x="361" y="182"/>
                  </a:lnTo>
                  <a:lnTo>
                    <a:pt x="336" y="189"/>
                  </a:lnTo>
                  <a:lnTo>
                    <a:pt x="284" y="194"/>
                  </a:lnTo>
                  <a:lnTo>
                    <a:pt x="179" y="197"/>
                  </a:lnTo>
                  <a:lnTo>
                    <a:pt x="136" y="197"/>
                  </a:lnTo>
                  <a:lnTo>
                    <a:pt x="119" y="198"/>
                  </a:lnTo>
                  <a:lnTo>
                    <a:pt x="115" y="206"/>
                  </a:lnTo>
                  <a:lnTo>
                    <a:pt x="107" y="213"/>
                  </a:lnTo>
                  <a:lnTo>
                    <a:pt x="96" y="216"/>
                  </a:lnTo>
                  <a:lnTo>
                    <a:pt x="85" y="214"/>
                  </a:lnTo>
                  <a:lnTo>
                    <a:pt x="75" y="210"/>
                  </a:lnTo>
                  <a:lnTo>
                    <a:pt x="72" y="208"/>
                  </a:lnTo>
                  <a:lnTo>
                    <a:pt x="68" y="209"/>
                  </a:lnTo>
                  <a:lnTo>
                    <a:pt x="51" y="220"/>
                  </a:lnTo>
                  <a:lnTo>
                    <a:pt x="39" y="226"/>
                  </a:lnTo>
                  <a:lnTo>
                    <a:pt x="25" y="226"/>
                  </a:lnTo>
                  <a:lnTo>
                    <a:pt x="13" y="221"/>
                  </a:lnTo>
                  <a:lnTo>
                    <a:pt x="5" y="213"/>
                  </a:lnTo>
                  <a:lnTo>
                    <a:pt x="0" y="202"/>
                  </a:lnTo>
                  <a:lnTo>
                    <a:pt x="1" y="190"/>
                  </a:lnTo>
                  <a:lnTo>
                    <a:pt x="9" y="178"/>
                  </a:lnTo>
                  <a:lnTo>
                    <a:pt x="32" y="164"/>
                  </a:lnTo>
                  <a:lnTo>
                    <a:pt x="56" y="153"/>
                  </a:lnTo>
                  <a:lnTo>
                    <a:pt x="75" y="147"/>
                  </a:lnTo>
                  <a:lnTo>
                    <a:pt x="76" y="143"/>
                  </a:lnTo>
                  <a:lnTo>
                    <a:pt x="93" y="110"/>
                  </a:lnTo>
                  <a:lnTo>
                    <a:pt x="118" y="82"/>
                  </a:lnTo>
                  <a:lnTo>
                    <a:pt x="144" y="57"/>
                  </a:lnTo>
                  <a:lnTo>
                    <a:pt x="176" y="35"/>
                  </a:lnTo>
                  <a:lnTo>
                    <a:pt x="210" y="19"/>
                  </a:lnTo>
                  <a:lnTo>
                    <a:pt x="246" y="8"/>
                  </a:lnTo>
                  <a:lnTo>
                    <a:pt x="263" y="4"/>
                  </a:lnTo>
                  <a:lnTo>
                    <a:pt x="282" y="2"/>
                  </a:lnTo>
                  <a:lnTo>
                    <a:pt x="30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77" name="Freeform 705"/>
            <p:cNvSpPr>
              <a:spLocks/>
            </p:cNvSpPr>
            <p:nvPr/>
          </p:nvSpPr>
          <p:spPr bwMode="auto">
            <a:xfrm>
              <a:off x="4728" y="990"/>
              <a:ext cx="353" cy="203"/>
            </a:xfrm>
            <a:custGeom>
              <a:avLst/>
              <a:gdLst/>
              <a:ahLst/>
              <a:cxnLst>
                <a:cxn ang="0">
                  <a:pos x="189" y="0"/>
                </a:cxn>
                <a:cxn ang="0">
                  <a:pos x="218" y="0"/>
                </a:cxn>
                <a:cxn ang="0">
                  <a:pos x="245" y="4"/>
                </a:cxn>
                <a:cxn ang="0">
                  <a:pos x="268" y="12"/>
                </a:cxn>
                <a:cxn ang="0">
                  <a:pos x="288" y="25"/>
                </a:cxn>
                <a:cxn ang="0">
                  <a:pos x="305" y="41"/>
                </a:cxn>
                <a:cxn ang="0">
                  <a:pos x="320" y="60"/>
                </a:cxn>
                <a:cxn ang="0">
                  <a:pos x="332" y="83"/>
                </a:cxn>
                <a:cxn ang="0">
                  <a:pos x="341" y="107"/>
                </a:cxn>
                <a:cxn ang="0">
                  <a:pos x="348" y="134"/>
                </a:cxn>
                <a:cxn ang="0">
                  <a:pos x="353" y="162"/>
                </a:cxn>
                <a:cxn ang="0">
                  <a:pos x="351" y="174"/>
                </a:cxn>
                <a:cxn ang="0">
                  <a:pos x="343" y="184"/>
                </a:cxn>
                <a:cxn ang="0">
                  <a:pos x="332" y="190"/>
                </a:cxn>
                <a:cxn ang="0">
                  <a:pos x="272" y="199"/>
                </a:cxn>
                <a:cxn ang="0">
                  <a:pos x="210" y="203"/>
                </a:cxn>
                <a:cxn ang="0">
                  <a:pos x="150" y="202"/>
                </a:cxn>
                <a:cxn ang="0">
                  <a:pos x="88" y="198"/>
                </a:cxn>
                <a:cxn ang="0">
                  <a:pos x="28" y="191"/>
                </a:cxn>
                <a:cxn ang="0">
                  <a:pos x="16" y="187"/>
                </a:cxn>
                <a:cxn ang="0">
                  <a:pos x="7" y="179"/>
                </a:cxn>
                <a:cxn ang="0">
                  <a:pos x="1" y="170"/>
                </a:cxn>
                <a:cxn ang="0">
                  <a:pos x="0" y="158"/>
                </a:cxn>
                <a:cxn ang="0">
                  <a:pos x="1" y="148"/>
                </a:cxn>
                <a:cxn ang="0">
                  <a:pos x="7" y="139"/>
                </a:cxn>
                <a:cxn ang="0">
                  <a:pos x="16" y="134"/>
                </a:cxn>
                <a:cxn ang="0">
                  <a:pos x="28" y="132"/>
                </a:cxn>
                <a:cxn ang="0">
                  <a:pos x="86" y="139"/>
                </a:cxn>
                <a:cxn ang="0">
                  <a:pos x="143" y="144"/>
                </a:cxn>
                <a:cxn ang="0">
                  <a:pos x="201" y="146"/>
                </a:cxn>
                <a:cxn ang="0">
                  <a:pos x="258" y="143"/>
                </a:cxn>
                <a:cxn ang="0">
                  <a:pos x="289" y="138"/>
                </a:cxn>
                <a:cxn ang="0">
                  <a:pos x="288" y="130"/>
                </a:cxn>
                <a:cxn ang="0">
                  <a:pos x="278" y="104"/>
                </a:cxn>
                <a:cxn ang="0">
                  <a:pos x="265" y="84"/>
                </a:cxn>
                <a:cxn ang="0">
                  <a:pos x="248" y="69"/>
                </a:cxn>
                <a:cxn ang="0">
                  <a:pos x="226" y="61"/>
                </a:cxn>
                <a:cxn ang="0">
                  <a:pos x="202" y="59"/>
                </a:cxn>
                <a:cxn ang="0">
                  <a:pos x="175" y="61"/>
                </a:cxn>
                <a:cxn ang="0">
                  <a:pos x="145" y="71"/>
                </a:cxn>
                <a:cxn ang="0">
                  <a:pos x="92" y="95"/>
                </a:cxn>
                <a:cxn ang="0">
                  <a:pos x="43" y="124"/>
                </a:cxn>
                <a:cxn ang="0">
                  <a:pos x="32" y="130"/>
                </a:cxn>
                <a:cxn ang="0">
                  <a:pos x="21" y="130"/>
                </a:cxn>
                <a:cxn ang="0">
                  <a:pos x="12" y="124"/>
                </a:cxn>
                <a:cxn ang="0">
                  <a:pos x="5" y="116"/>
                </a:cxn>
                <a:cxn ang="0">
                  <a:pos x="1" y="105"/>
                </a:cxn>
                <a:cxn ang="0">
                  <a:pos x="1" y="95"/>
                </a:cxn>
                <a:cxn ang="0">
                  <a:pos x="4" y="84"/>
                </a:cxn>
                <a:cxn ang="0">
                  <a:pos x="13" y="75"/>
                </a:cxn>
                <a:cxn ang="0">
                  <a:pos x="52" y="49"/>
                </a:cxn>
                <a:cxn ang="0">
                  <a:pos x="96" y="27"/>
                </a:cxn>
                <a:cxn ang="0">
                  <a:pos x="142" y="9"/>
                </a:cxn>
                <a:cxn ang="0">
                  <a:pos x="189" y="0"/>
                </a:cxn>
              </a:cxnLst>
              <a:rect l="0" t="0" r="r" b="b"/>
              <a:pathLst>
                <a:path w="353" h="203">
                  <a:moveTo>
                    <a:pt x="189" y="0"/>
                  </a:moveTo>
                  <a:lnTo>
                    <a:pt x="218" y="0"/>
                  </a:lnTo>
                  <a:lnTo>
                    <a:pt x="245" y="4"/>
                  </a:lnTo>
                  <a:lnTo>
                    <a:pt x="268" y="12"/>
                  </a:lnTo>
                  <a:lnTo>
                    <a:pt x="288" y="25"/>
                  </a:lnTo>
                  <a:lnTo>
                    <a:pt x="305" y="41"/>
                  </a:lnTo>
                  <a:lnTo>
                    <a:pt x="320" y="60"/>
                  </a:lnTo>
                  <a:lnTo>
                    <a:pt x="332" y="83"/>
                  </a:lnTo>
                  <a:lnTo>
                    <a:pt x="341" y="107"/>
                  </a:lnTo>
                  <a:lnTo>
                    <a:pt x="348" y="134"/>
                  </a:lnTo>
                  <a:lnTo>
                    <a:pt x="353" y="162"/>
                  </a:lnTo>
                  <a:lnTo>
                    <a:pt x="351" y="174"/>
                  </a:lnTo>
                  <a:lnTo>
                    <a:pt x="343" y="184"/>
                  </a:lnTo>
                  <a:lnTo>
                    <a:pt x="332" y="190"/>
                  </a:lnTo>
                  <a:lnTo>
                    <a:pt x="272" y="199"/>
                  </a:lnTo>
                  <a:lnTo>
                    <a:pt x="210" y="203"/>
                  </a:lnTo>
                  <a:lnTo>
                    <a:pt x="150" y="202"/>
                  </a:lnTo>
                  <a:lnTo>
                    <a:pt x="88" y="198"/>
                  </a:lnTo>
                  <a:lnTo>
                    <a:pt x="28" y="191"/>
                  </a:lnTo>
                  <a:lnTo>
                    <a:pt x="16" y="187"/>
                  </a:lnTo>
                  <a:lnTo>
                    <a:pt x="7" y="179"/>
                  </a:lnTo>
                  <a:lnTo>
                    <a:pt x="1" y="170"/>
                  </a:lnTo>
                  <a:lnTo>
                    <a:pt x="0" y="158"/>
                  </a:lnTo>
                  <a:lnTo>
                    <a:pt x="1" y="148"/>
                  </a:lnTo>
                  <a:lnTo>
                    <a:pt x="7" y="139"/>
                  </a:lnTo>
                  <a:lnTo>
                    <a:pt x="16" y="134"/>
                  </a:lnTo>
                  <a:lnTo>
                    <a:pt x="28" y="132"/>
                  </a:lnTo>
                  <a:lnTo>
                    <a:pt x="86" y="139"/>
                  </a:lnTo>
                  <a:lnTo>
                    <a:pt x="143" y="144"/>
                  </a:lnTo>
                  <a:lnTo>
                    <a:pt x="201" y="146"/>
                  </a:lnTo>
                  <a:lnTo>
                    <a:pt x="258" y="143"/>
                  </a:lnTo>
                  <a:lnTo>
                    <a:pt x="289" y="138"/>
                  </a:lnTo>
                  <a:lnTo>
                    <a:pt x="288" y="130"/>
                  </a:lnTo>
                  <a:lnTo>
                    <a:pt x="278" y="104"/>
                  </a:lnTo>
                  <a:lnTo>
                    <a:pt x="265" y="84"/>
                  </a:lnTo>
                  <a:lnTo>
                    <a:pt x="248" y="69"/>
                  </a:lnTo>
                  <a:lnTo>
                    <a:pt x="226" y="61"/>
                  </a:lnTo>
                  <a:lnTo>
                    <a:pt x="202" y="59"/>
                  </a:lnTo>
                  <a:lnTo>
                    <a:pt x="175" y="61"/>
                  </a:lnTo>
                  <a:lnTo>
                    <a:pt x="145" y="71"/>
                  </a:lnTo>
                  <a:lnTo>
                    <a:pt x="92" y="95"/>
                  </a:lnTo>
                  <a:lnTo>
                    <a:pt x="43" y="124"/>
                  </a:lnTo>
                  <a:lnTo>
                    <a:pt x="32" y="130"/>
                  </a:lnTo>
                  <a:lnTo>
                    <a:pt x="21" y="130"/>
                  </a:lnTo>
                  <a:lnTo>
                    <a:pt x="12" y="124"/>
                  </a:lnTo>
                  <a:lnTo>
                    <a:pt x="5" y="116"/>
                  </a:lnTo>
                  <a:lnTo>
                    <a:pt x="1" y="105"/>
                  </a:lnTo>
                  <a:lnTo>
                    <a:pt x="1" y="95"/>
                  </a:lnTo>
                  <a:lnTo>
                    <a:pt x="4" y="84"/>
                  </a:lnTo>
                  <a:lnTo>
                    <a:pt x="13" y="75"/>
                  </a:lnTo>
                  <a:lnTo>
                    <a:pt x="52" y="49"/>
                  </a:lnTo>
                  <a:lnTo>
                    <a:pt x="96" y="27"/>
                  </a:lnTo>
                  <a:lnTo>
                    <a:pt x="142" y="9"/>
                  </a:lnTo>
                  <a:lnTo>
                    <a:pt x="1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78" name="Freeform 706"/>
            <p:cNvSpPr>
              <a:spLocks noEditPoints="1"/>
            </p:cNvSpPr>
            <p:nvPr/>
          </p:nvSpPr>
          <p:spPr bwMode="auto">
            <a:xfrm>
              <a:off x="4306" y="1227"/>
              <a:ext cx="393" cy="252"/>
            </a:xfrm>
            <a:custGeom>
              <a:avLst/>
              <a:gdLst/>
              <a:ahLst/>
              <a:cxnLst>
                <a:cxn ang="0">
                  <a:pos x="173" y="58"/>
                </a:cxn>
                <a:cxn ang="0">
                  <a:pos x="141" y="72"/>
                </a:cxn>
                <a:cxn ang="0">
                  <a:pos x="128" y="88"/>
                </a:cxn>
                <a:cxn ang="0">
                  <a:pos x="170" y="112"/>
                </a:cxn>
                <a:cxn ang="0">
                  <a:pos x="225" y="148"/>
                </a:cxn>
                <a:cxn ang="0">
                  <a:pos x="280" y="180"/>
                </a:cxn>
                <a:cxn ang="0">
                  <a:pos x="322" y="193"/>
                </a:cxn>
                <a:cxn ang="0">
                  <a:pos x="334" y="185"/>
                </a:cxn>
                <a:cxn ang="0">
                  <a:pos x="332" y="165"/>
                </a:cxn>
                <a:cxn ang="0">
                  <a:pos x="322" y="141"/>
                </a:cxn>
                <a:cxn ang="0">
                  <a:pos x="306" y="116"/>
                </a:cxn>
                <a:cxn ang="0">
                  <a:pos x="290" y="96"/>
                </a:cxn>
                <a:cxn ang="0">
                  <a:pos x="267" y="81"/>
                </a:cxn>
                <a:cxn ang="0">
                  <a:pos x="231" y="65"/>
                </a:cxn>
                <a:cxn ang="0">
                  <a:pos x="192" y="57"/>
                </a:cxn>
                <a:cxn ang="0">
                  <a:pos x="208" y="1"/>
                </a:cxn>
                <a:cxn ang="0">
                  <a:pos x="261" y="13"/>
                </a:cxn>
                <a:cxn ang="0">
                  <a:pos x="312" y="38"/>
                </a:cxn>
                <a:cxn ang="0">
                  <a:pos x="354" y="74"/>
                </a:cxn>
                <a:cxn ang="0">
                  <a:pos x="382" y="119"/>
                </a:cxn>
                <a:cxn ang="0">
                  <a:pos x="393" y="169"/>
                </a:cxn>
                <a:cxn ang="0">
                  <a:pos x="383" y="220"/>
                </a:cxn>
                <a:cxn ang="0">
                  <a:pos x="360" y="246"/>
                </a:cxn>
                <a:cxn ang="0">
                  <a:pos x="327" y="252"/>
                </a:cxn>
                <a:cxn ang="0">
                  <a:pos x="287" y="243"/>
                </a:cxn>
                <a:cxn ang="0">
                  <a:pos x="241" y="223"/>
                </a:cxn>
                <a:cxn ang="0">
                  <a:pos x="194" y="197"/>
                </a:cxn>
                <a:cxn ang="0">
                  <a:pos x="125" y="156"/>
                </a:cxn>
                <a:cxn ang="0">
                  <a:pos x="67" y="129"/>
                </a:cxn>
                <a:cxn ang="0">
                  <a:pos x="24" y="125"/>
                </a:cxn>
                <a:cxn ang="0">
                  <a:pos x="7" y="112"/>
                </a:cxn>
                <a:cxn ang="0">
                  <a:pos x="0" y="92"/>
                </a:cxn>
                <a:cxn ang="0">
                  <a:pos x="10" y="73"/>
                </a:cxn>
                <a:cxn ang="0">
                  <a:pos x="54" y="66"/>
                </a:cxn>
                <a:cxn ang="0">
                  <a:pos x="75" y="62"/>
                </a:cxn>
                <a:cxn ang="0">
                  <a:pos x="110" y="24"/>
                </a:cxn>
                <a:cxn ang="0">
                  <a:pos x="156" y="4"/>
                </a:cxn>
              </a:cxnLst>
              <a:rect l="0" t="0" r="r" b="b"/>
              <a:pathLst>
                <a:path w="393" h="252">
                  <a:moveTo>
                    <a:pt x="192" y="57"/>
                  </a:moveTo>
                  <a:lnTo>
                    <a:pt x="173" y="58"/>
                  </a:lnTo>
                  <a:lnTo>
                    <a:pt x="156" y="62"/>
                  </a:lnTo>
                  <a:lnTo>
                    <a:pt x="141" y="72"/>
                  </a:lnTo>
                  <a:lnTo>
                    <a:pt x="129" y="85"/>
                  </a:lnTo>
                  <a:lnTo>
                    <a:pt x="128" y="88"/>
                  </a:lnTo>
                  <a:lnTo>
                    <a:pt x="142" y="95"/>
                  </a:lnTo>
                  <a:lnTo>
                    <a:pt x="170" y="112"/>
                  </a:lnTo>
                  <a:lnTo>
                    <a:pt x="197" y="129"/>
                  </a:lnTo>
                  <a:lnTo>
                    <a:pt x="225" y="148"/>
                  </a:lnTo>
                  <a:lnTo>
                    <a:pt x="252" y="165"/>
                  </a:lnTo>
                  <a:lnTo>
                    <a:pt x="280" y="180"/>
                  </a:lnTo>
                  <a:lnTo>
                    <a:pt x="308" y="191"/>
                  </a:lnTo>
                  <a:lnTo>
                    <a:pt x="322" y="193"/>
                  </a:lnTo>
                  <a:lnTo>
                    <a:pt x="330" y="191"/>
                  </a:lnTo>
                  <a:lnTo>
                    <a:pt x="334" y="185"/>
                  </a:lnTo>
                  <a:lnTo>
                    <a:pt x="335" y="176"/>
                  </a:lnTo>
                  <a:lnTo>
                    <a:pt x="332" y="165"/>
                  </a:lnTo>
                  <a:lnTo>
                    <a:pt x="328" y="153"/>
                  </a:lnTo>
                  <a:lnTo>
                    <a:pt x="322" y="141"/>
                  </a:lnTo>
                  <a:lnTo>
                    <a:pt x="315" y="128"/>
                  </a:lnTo>
                  <a:lnTo>
                    <a:pt x="306" y="116"/>
                  </a:lnTo>
                  <a:lnTo>
                    <a:pt x="298" y="105"/>
                  </a:lnTo>
                  <a:lnTo>
                    <a:pt x="290" y="96"/>
                  </a:lnTo>
                  <a:lnTo>
                    <a:pt x="283" y="90"/>
                  </a:lnTo>
                  <a:lnTo>
                    <a:pt x="267" y="81"/>
                  </a:lnTo>
                  <a:lnTo>
                    <a:pt x="249" y="73"/>
                  </a:lnTo>
                  <a:lnTo>
                    <a:pt x="231" y="65"/>
                  </a:lnTo>
                  <a:lnTo>
                    <a:pt x="212" y="60"/>
                  </a:lnTo>
                  <a:lnTo>
                    <a:pt x="192" y="57"/>
                  </a:lnTo>
                  <a:close/>
                  <a:moveTo>
                    <a:pt x="182" y="0"/>
                  </a:moveTo>
                  <a:lnTo>
                    <a:pt x="208" y="1"/>
                  </a:lnTo>
                  <a:lnTo>
                    <a:pt x="235" y="5"/>
                  </a:lnTo>
                  <a:lnTo>
                    <a:pt x="261" y="13"/>
                  </a:lnTo>
                  <a:lnTo>
                    <a:pt x="287" y="24"/>
                  </a:lnTo>
                  <a:lnTo>
                    <a:pt x="312" y="38"/>
                  </a:lnTo>
                  <a:lnTo>
                    <a:pt x="334" y="54"/>
                  </a:lnTo>
                  <a:lnTo>
                    <a:pt x="354" y="74"/>
                  </a:lnTo>
                  <a:lnTo>
                    <a:pt x="370" y="96"/>
                  </a:lnTo>
                  <a:lnTo>
                    <a:pt x="382" y="119"/>
                  </a:lnTo>
                  <a:lnTo>
                    <a:pt x="390" y="144"/>
                  </a:lnTo>
                  <a:lnTo>
                    <a:pt x="393" y="169"/>
                  </a:lnTo>
                  <a:lnTo>
                    <a:pt x="390" y="197"/>
                  </a:lnTo>
                  <a:lnTo>
                    <a:pt x="383" y="220"/>
                  </a:lnTo>
                  <a:lnTo>
                    <a:pt x="373" y="236"/>
                  </a:lnTo>
                  <a:lnTo>
                    <a:pt x="360" y="246"/>
                  </a:lnTo>
                  <a:lnTo>
                    <a:pt x="344" y="251"/>
                  </a:lnTo>
                  <a:lnTo>
                    <a:pt x="327" y="252"/>
                  </a:lnTo>
                  <a:lnTo>
                    <a:pt x="307" y="250"/>
                  </a:lnTo>
                  <a:lnTo>
                    <a:pt x="287" y="243"/>
                  </a:lnTo>
                  <a:lnTo>
                    <a:pt x="264" y="234"/>
                  </a:lnTo>
                  <a:lnTo>
                    <a:pt x="241" y="223"/>
                  </a:lnTo>
                  <a:lnTo>
                    <a:pt x="217" y="211"/>
                  </a:lnTo>
                  <a:lnTo>
                    <a:pt x="194" y="197"/>
                  </a:lnTo>
                  <a:lnTo>
                    <a:pt x="170" y="183"/>
                  </a:lnTo>
                  <a:lnTo>
                    <a:pt x="125" y="156"/>
                  </a:lnTo>
                  <a:lnTo>
                    <a:pt x="85" y="136"/>
                  </a:lnTo>
                  <a:lnTo>
                    <a:pt x="67" y="129"/>
                  </a:lnTo>
                  <a:lnTo>
                    <a:pt x="51" y="125"/>
                  </a:lnTo>
                  <a:lnTo>
                    <a:pt x="24" y="125"/>
                  </a:lnTo>
                  <a:lnTo>
                    <a:pt x="14" y="120"/>
                  </a:lnTo>
                  <a:lnTo>
                    <a:pt x="7" y="112"/>
                  </a:lnTo>
                  <a:lnTo>
                    <a:pt x="2" y="103"/>
                  </a:lnTo>
                  <a:lnTo>
                    <a:pt x="0" y="92"/>
                  </a:lnTo>
                  <a:lnTo>
                    <a:pt x="3" y="81"/>
                  </a:lnTo>
                  <a:lnTo>
                    <a:pt x="10" y="73"/>
                  </a:lnTo>
                  <a:lnTo>
                    <a:pt x="22" y="69"/>
                  </a:lnTo>
                  <a:lnTo>
                    <a:pt x="54" y="66"/>
                  </a:lnTo>
                  <a:lnTo>
                    <a:pt x="73" y="69"/>
                  </a:lnTo>
                  <a:lnTo>
                    <a:pt x="75" y="62"/>
                  </a:lnTo>
                  <a:lnTo>
                    <a:pt x="91" y="40"/>
                  </a:lnTo>
                  <a:lnTo>
                    <a:pt x="110" y="24"/>
                  </a:lnTo>
                  <a:lnTo>
                    <a:pt x="133" y="12"/>
                  </a:lnTo>
                  <a:lnTo>
                    <a:pt x="156" y="4"/>
                  </a:lnTo>
                  <a:lnTo>
                    <a:pt x="18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79" name="Freeform 707"/>
            <p:cNvSpPr>
              <a:spLocks/>
            </p:cNvSpPr>
            <p:nvPr/>
          </p:nvSpPr>
          <p:spPr bwMode="auto">
            <a:xfrm>
              <a:off x="3454" y="2531"/>
              <a:ext cx="452" cy="335"/>
            </a:xfrm>
            <a:custGeom>
              <a:avLst/>
              <a:gdLst/>
              <a:ahLst/>
              <a:cxnLst>
                <a:cxn ang="0">
                  <a:pos x="278" y="1"/>
                </a:cxn>
                <a:cxn ang="0">
                  <a:pos x="292" y="16"/>
                </a:cxn>
                <a:cxn ang="0">
                  <a:pos x="289" y="54"/>
                </a:cxn>
                <a:cxn ang="0">
                  <a:pos x="274" y="108"/>
                </a:cxn>
                <a:cxn ang="0">
                  <a:pos x="247" y="157"/>
                </a:cxn>
                <a:cxn ang="0">
                  <a:pos x="207" y="195"/>
                </a:cxn>
                <a:cxn ang="0">
                  <a:pos x="143" y="218"/>
                </a:cxn>
                <a:cxn ang="0">
                  <a:pos x="79" y="212"/>
                </a:cxn>
                <a:cxn ang="0">
                  <a:pos x="65" y="216"/>
                </a:cxn>
                <a:cxn ang="0">
                  <a:pos x="89" y="252"/>
                </a:cxn>
                <a:cxn ang="0">
                  <a:pos x="127" y="272"/>
                </a:cxn>
                <a:cxn ang="0">
                  <a:pos x="174" y="279"/>
                </a:cxn>
                <a:cxn ang="0">
                  <a:pos x="225" y="274"/>
                </a:cxn>
                <a:cxn ang="0">
                  <a:pos x="275" y="256"/>
                </a:cxn>
                <a:cxn ang="0">
                  <a:pos x="322" y="230"/>
                </a:cxn>
                <a:cxn ang="0">
                  <a:pos x="360" y="196"/>
                </a:cxn>
                <a:cxn ang="0">
                  <a:pos x="384" y="157"/>
                </a:cxn>
                <a:cxn ang="0">
                  <a:pos x="391" y="113"/>
                </a:cxn>
                <a:cxn ang="0">
                  <a:pos x="374" y="66"/>
                </a:cxn>
                <a:cxn ang="0">
                  <a:pos x="372" y="44"/>
                </a:cxn>
                <a:cxn ang="0">
                  <a:pos x="385" y="28"/>
                </a:cxn>
                <a:cxn ang="0">
                  <a:pos x="407" y="24"/>
                </a:cxn>
                <a:cxn ang="0">
                  <a:pos x="425" y="37"/>
                </a:cxn>
                <a:cxn ang="0">
                  <a:pos x="449" y="96"/>
                </a:cxn>
                <a:cxn ang="0">
                  <a:pos x="449" y="151"/>
                </a:cxn>
                <a:cxn ang="0">
                  <a:pos x="431" y="202"/>
                </a:cxn>
                <a:cxn ang="0">
                  <a:pos x="395" y="244"/>
                </a:cxn>
                <a:cxn ang="0">
                  <a:pos x="349" y="282"/>
                </a:cxn>
                <a:cxn ang="0">
                  <a:pos x="294" y="310"/>
                </a:cxn>
                <a:cxn ang="0">
                  <a:pos x="234" y="327"/>
                </a:cxn>
                <a:cxn ang="0">
                  <a:pos x="175" y="335"/>
                </a:cxn>
                <a:cxn ang="0">
                  <a:pos x="117" y="330"/>
                </a:cxn>
                <a:cxn ang="0">
                  <a:pos x="68" y="311"/>
                </a:cxn>
                <a:cxn ang="0">
                  <a:pos x="29" y="278"/>
                </a:cxn>
                <a:cxn ang="0">
                  <a:pos x="5" y="230"/>
                </a:cxn>
                <a:cxn ang="0">
                  <a:pos x="0" y="163"/>
                </a:cxn>
                <a:cxn ang="0">
                  <a:pos x="10" y="141"/>
                </a:cxn>
                <a:cxn ang="0">
                  <a:pos x="32" y="135"/>
                </a:cxn>
                <a:cxn ang="0">
                  <a:pos x="77" y="152"/>
                </a:cxn>
                <a:cxn ang="0">
                  <a:pos x="135" y="156"/>
                </a:cxn>
                <a:cxn ang="0">
                  <a:pos x="183" y="135"/>
                </a:cxn>
                <a:cxn ang="0">
                  <a:pos x="217" y="92"/>
                </a:cxn>
                <a:cxn ang="0">
                  <a:pos x="235" y="28"/>
                </a:cxn>
                <a:cxn ang="0">
                  <a:pos x="247" y="6"/>
                </a:cxn>
                <a:cxn ang="0">
                  <a:pos x="267" y="0"/>
                </a:cxn>
              </a:cxnLst>
              <a:rect l="0" t="0" r="r" b="b"/>
              <a:pathLst>
                <a:path w="452" h="335">
                  <a:moveTo>
                    <a:pt x="267" y="0"/>
                  </a:moveTo>
                  <a:lnTo>
                    <a:pt x="278" y="1"/>
                  </a:lnTo>
                  <a:lnTo>
                    <a:pt x="286" y="6"/>
                  </a:lnTo>
                  <a:lnTo>
                    <a:pt x="292" y="16"/>
                  </a:lnTo>
                  <a:lnTo>
                    <a:pt x="293" y="28"/>
                  </a:lnTo>
                  <a:lnTo>
                    <a:pt x="289" y="54"/>
                  </a:lnTo>
                  <a:lnTo>
                    <a:pt x="282" y="81"/>
                  </a:lnTo>
                  <a:lnTo>
                    <a:pt x="274" y="108"/>
                  </a:lnTo>
                  <a:lnTo>
                    <a:pt x="262" y="133"/>
                  </a:lnTo>
                  <a:lnTo>
                    <a:pt x="247" y="157"/>
                  </a:lnTo>
                  <a:lnTo>
                    <a:pt x="230" y="177"/>
                  </a:lnTo>
                  <a:lnTo>
                    <a:pt x="207" y="195"/>
                  </a:lnTo>
                  <a:lnTo>
                    <a:pt x="175" y="210"/>
                  </a:lnTo>
                  <a:lnTo>
                    <a:pt x="143" y="218"/>
                  </a:lnTo>
                  <a:lnTo>
                    <a:pt x="111" y="218"/>
                  </a:lnTo>
                  <a:lnTo>
                    <a:pt x="79" y="212"/>
                  </a:lnTo>
                  <a:lnTo>
                    <a:pt x="64" y="208"/>
                  </a:lnTo>
                  <a:lnTo>
                    <a:pt x="65" y="216"/>
                  </a:lnTo>
                  <a:lnTo>
                    <a:pt x="75" y="236"/>
                  </a:lnTo>
                  <a:lnTo>
                    <a:pt x="89" y="252"/>
                  </a:lnTo>
                  <a:lnTo>
                    <a:pt x="107" y="264"/>
                  </a:lnTo>
                  <a:lnTo>
                    <a:pt x="127" y="272"/>
                  </a:lnTo>
                  <a:lnTo>
                    <a:pt x="150" y="278"/>
                  </a:lnTo>
                  <a:lnTo>
                    <a:pt x="174" y="279"/>
                  </a:lnTo>
                  <a:lnTo>
                    <a:pt x="199" y="278"/>
                  </a:lnTo>
                  <a:lnTo>
                    <a:pt x="225" y="274"/>
                  </a:lnTo>
                  <a:lnTo>
                    <a:pt x="251" y="266"/>
                  </a:lnTo>
                  <a:lnTo>
                    <a:pt x="275" y="256"/>
                  </a:lnTo>
                  <a:lnTo>
                    <a:pt x="300" y="244"/>
                  </a:lnTo>
                  <a:lnTo>
                    <a:pt x="322" y="230"/>
                  </a:lnTo>
                  <a:lnTo>
                    <a:pt x="342" y="215"/>
                  </a:lnTo>
                  <a:lnTo>
                    <a:pt x="360" y="196"/>
                  </a:lnTo>
                  <a:lnTo>
                    <a:pt x="374" y="177"/>
                  </a:lnTo>
                  <a:lnTo>
                    <a:pt x="384" y="157"/>
                  </a:lnTo>
                  <a:lnTo>
                    <a:pt x="391" y="136"/>
                  </a:lnTo>
                  <a:lnTo>
                    <a:pt x="391" y="113"/>
                  </a:lnTo>
                  <a:lnTo>
                    <a:pt x="385" y="91"/>
                  </a:lnTo>
                  <a:lnTo>
                    <a:pt x="374" y="66"/>
                  </a:lnTo>
                  <a:lnTo>
                    <a:pt x="370" y="54"/>
                  </a:lnTo>
                  <a:lnTo>
                    <a:pt x="372" y="44"/>
                  </a:lnTo>
                  <a:lnTo>
                    <a:pt x="376" y="34"/>
                  </a:lnTo>
                  <a:lnTo>
                    <a:pt x="385" y="28"/>
                  </a:lnTo>
                  <a:lnTo>
                    <a:pt x="395" y="24"/>
                  </a:lnTo>
                  <a:lnTo>
                    <a:pt x="407" y="24"/>
                  </a:lnTo>
                  <a:lnTo>
                    <a:pt x="416" y="28"/>
                  </a:lnTo>
                  <a:lnTo>
                    <a:pt x="425" y="37"/>
                  </a:lnTo>
                  <a:lnTo>
                    <a:pt x="440" y="66"/>
                  </a:lnTo>
                  <a:lnTo>
                    <a:pt x="449" y="96"/>
                  </a:lnTo>
                  <a:lnTo>
                    <a:pt x="452" y="124"/>
                  </a:lnTo>
                  <a:lnTo>
                    <a:pt x="449" y="151"/>
                  </a:lnTo>
                  <a:lnTo>
                    <a:pt x="441" y="176"/>
                  </a:lnTo>
                  <a:lnTo>
                    <a:pt x="431" y="202"/>
                  </a:lnTo>
                  <a:lnTo>
                    <a:pt x="415" y="224"/>
                  </a:lnTo>
                  <a:lnTo>
                    <a:pt x="395" y="244"/>
                  </a:lnTo>
                  <a:lnTo>
                    <a:pt x="373" y="264"/>
                  </a:lnTo>
                  <a:lnTo>
                    <a:pt x="349" y="282"/>
                  </a:lnTo>
                  <a:lnTo>
                    <a:pt x="322" y="296"/>
                  </a:lnTo>
                  <a:lnTo>
                    <a:pt x="294" y="310"/>
                  </a:lnTo>
                  <a:lnTo>
                    <a:pt x="265" y="321"/>
                  </a:lnTo>
                  <a:lnTo>
                    <a:pt x="234" y="327"/>
                  </a:lnTo>
                  <a:lnTo>
                    <a:pt x="204" y="333"/>
                  </a:lnTo>
                  <a:lnTo>
                    <a:pt x="175" y="335"/>
                  </a:lnTo>
                  <a:lnTo>
                    <a:pt x="146" y="334"/>
                  </a:lnTo>
                  <a:lnTo>
                    <a:pt x="117" y="330"/>
                  </a:lnTo>
                  <a:lnTo>
                    <a:pt x="92" y="322"/>
                  </a:lnTo>
                  <a:lnTo>
                    <a:pt x="68" y="311"/>
                  </a:lnTo>
                  <a:lnTo>
                    <a:pt x="48" y="296"/>
                  </a:lnTo>
                  <a:lnTo>
                    <a:pt x="29" y="278"/>
                  </a:lnTo>
                  <a:lnTo>
                    <a:pt x="16" y="256"/>
                  </a:lnTo>
                  <a:lnTo>
                    <a:pt x="5" y="230"/>
                  </a:lnTo>
                  <a:lnTo>
                    <a:pt x="0" y="198"/>
                  </a:lnTo>
                  <a:lnTo>
                    <a:pt x="0" y="163"/>
                  </a:lnTo>
                  <a:lnTo>
                    <a:pt x="2" y="151"/>
                  </a:lnTo>
                  <a:lnTo>
                    <a:pt x="10" y="141"/>
                  </a:lnTo>
                  <a:lnTo>
                    <a:pt x="20" y="136"/>
                  </a:lnTo>
                  <a:lnTo>
                    <a:pt x="32" y="135"/>
                  </a:lnTo>
                  <a:lnTo>
                    <a:pt x="44" y="139"/>
                  </a:lnTo>
                  <a:lnTo>
                    <a:pt x="77" y="152"/>
                  </a:lnTo>
                  <a:lnTo>
                    <a:pt x="107" y="157"/>
                  </a:lnTo>
                  <a:lnTo>
                    <a:pt x="135" y="156"/>
                  </a:lnTo>
                  <a:lnTo>
                    <a:pt x="160" y="149"/>
                  </a:lnTo>
                  <a:lnTo>
                    <a:pt x="183" y="135"/>
                  </a:lnTo>
                  <a:lnTo>
                    <a:pt x="202" y="116"/>
                  </a:lnTo>
                  <a:lnTo>
                    <a:pt x="217" y="92"/>
                  </a:lnTo>
                  <a:lnTo>
                    <a:pt x="229" y="61"/>
                  </a:lnTo>
                  <a:lnTo>
                    <a:pt x="235" y="28"/>
                  </a:lnTo>
                  <a:lnTo>
                    <a:pt x="239" y="16"/>
                  </a:lnTo>
                  <a:lnTo>
                    <a:pt x="247" y="6"/>
                  </a:lnTo>
                  <a:lnTo>
                    <a:pt x="257" y="1"/>
                  </a:lnTo>
                  <a:lnTo>
                    <a:pt x="26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0" name="Freeform 708"/>
            <p:cNvSpPr>
              <a:spLocks noEditPoints="1"/>
            </p:cNvSpPr>
            <p:nvPr/>
          </p:nvSpPr>
          <p:spPr bwMode="auto">
            <a:xfrm>
              <a:off x="672" y="11"/>
              <a:ext cx="1772" cy="1817"/>
            </a:xfrm>
            <a:custGeom>
              <a:avLst/>
              <a:gdLst/>
              <a:ahLst/>
              <a:cxnLst>
                <a:cxn ang="0">
                  <a:pos x="689" y="96"/>
                </a:cxn>
                <a:cxn ang="0">
                  <a:pos x="537" y="206"/>
                </a:cxn>
                <a:cxn ang="0">
                  <a:pos x="349" y="441"/>
                </a:cxn>
                <a:cxn ang="0">
                  <a:pos x="190" y="762"/>
                </a:cxn>
                <a:cxn ang="0">
                  <a:pos x="71" y="1171"/>
                </a:cxn>
                <a:cxn ang="0">
                  <a:pos x="63" y="1407"/>
                </a:cxn>
                <a:cxn ang="0">
                  <a:pos x="113" y="1566"/>
                </a:cxn>
                <a:cxn ang="0">
                  <a:pos x="228" y="1686"/>
                </a:cxn>
                <a:cxn ang="0">
                  <a:pos x="454" y="1756"/>
                </a:cxn>
                <a:cxn ang="0">
                  <a:pos x="714" y="1745"/>
                </a:cxn>
                <a:cxn ang="0">
                  <a:pos x="991" y="1674"/>
                </a:cxn>
                <a:cxn ang="0">
                  <a:pos x="1281" y="1537"/>
                </a:cxn>
                <a:cxn ang="0">
                  <a:pos x="1383" y="1488"/>
                </a:cxn>
                <a:cxn ang="0">
                  <a:pos x="1387" y="1534"/>
                </a:cxn>
                <a:cxn ang="0">
                  <a:pos x="1380" y="1573"/>
                </a:cxn>
                <a:cxn ang="0">
                  <a:pos x="1436" y="1581"/>
                </a:cxn>
                <a:cxn ang="0">
                  <a:pos x="1518" y="1535"/>
                </a:cxn>
                <a:cxn ang="0">
                  <a:pos x="1529" y="1471"/>
                </a:cxn>
                <a:cxn ang="0">
                  <a:pos x="1475" y="1424"/>
                </a:cxn>
                <a:cxn ang="0">
                  <a:pos x="1466" y="1383"/>
                </a:cxn>
                <a:cxn ang="0">
                  <a:pos x="1597" y="1277"/>
                </a:cxn>
                <a:cxn ang="0">
                  <a:pos x="1689" y="1106"/>
                </a:cxn>
                <a:cxn ang="0">
                  <a:pos x="1716" y="908"/>
                </a:cxn>
                <a:cxn ang="0">
                  <a:pos x="1688" y="705"/>
                </a:cxn>
                <a:cxn ang="0">
                  <a:pos x="1608" y="499"/>
                </a:cxn>
                <a:cxn ang="0">
                  <a:pos x="1438" y="273"/>
                </a:cxn>
                <a:cxn ang="0">
                  <a:pos x="1195" y="115"/>
                </a:cxn>
                <a:cxn ang="0">
                  <a:pos x="909" y="59"/>
                </a:cxn>
                <a:cxn ang="0">
                  <a:pos x="976" y="4"/>
                </a:cxn>
                <a:cxn ang="0">
                  <a:pos x="1246" y="72"/>
                </a:cxn>
                <a:cxn ang="0">
                  <a:pos x="1486" y="241"/>
                </a:cxn>
                <a:cxn ang="0">
                  <a:pos x="1665" y="483"/>
                </a:cxn>
                <a:cxn ang="0">
                  <a:pos x="1747" y="707"/>
                </a:cxn>
                <a:cxn ang="0">
                  <a:pos x="1772" y="927"/>
                </a:cxn>
                <a:cxn ang="0">
                  <a:pos x="1740" y="1138"/>
                </a:cxn>
                <a:cxn ang="0">
                  <a:pos x="1637" y="1320"/>
                </a:cxn>
                <a:cxn ang="0">
                  <a:pos x="1546" y="1404"/>
                </a:cxn>
                <a:cxn ang="0">
                  <a:pos x="1596" y="1490"/>
                </a:cxn>
                <a:cxn ang="0">
                  <a:pos x="1554" y="1579"/>
                </a:cxn>
                <a:cxn ang="0">
                  <a:pos x="1474" y="1629"/>
                </a:cxn>
                <a:cxn ang="0">
                  <a:pos x="1391" y="1644"/>
                </a:cxn>
                <a:cxn ang="0">
                  <a:pos x="1327" y="1597"/>
                </a:cxn>
                <a:cxn ang="0">
                  <a:pos x="1173" y="1664"/>
                </a:cxn>
                <a:cxn ang="0">
                  <a:pos x="854" y="1775"/>
                </a:cxn>
                <a:cxn ang="0">
                  <a:pos x="590" y="1816"/>
                </a:cxn>
                <a:cxn ang="0">
                  <a:pos x="327" y="1791"/>
                </a:cxn>
                <a:cxn ang="0">
                  <a:pos x="134" y="1688"/>
                </a:cxn>
                <a:cxn ang="0">
                  <a:pos x="34" y="1535"/>
                </a:cxn>
                <a:cxn ang="0">
                  <a:pos x="0" y="1349"/>
                </a:cxn>
                <a:cxn ang="0">
                  <a:pos x="16" y="1149"/>
                </a:cxn>
                <a:cxn ang="0">
                  <a:pos x="62" y="953"/>
                </a:cxn>
                <a:cxn ang="0">
                  <a:pos x="139" y="733"/>
                </a:cxn>
                <a:cxn ang="0">
                  <a:pos x="309" y="394"/>
                </a:cxn>
                <a:cxn ang="0">
                  <a:pos x="494" y="166"/>
                </a:cxn>
                <a:cxn ang="0">
                  <a:pos x="667" y="43"/>
                </a:cxn>
              </a:cxnLst>
              <a:rect l="0" t="0" r="r" b="b"/>
              <a:pathLst>
                <a:path w="1772" h="1817">
                  <a:moveTo>
                    <a:pt x="823" y="59"/>
                  </a:moveTo>
                  <a:lnTo>
                    <a:pt x="778" y="65"/>
                  </a:lnTo>
                  <a:lnTo>
                    <a:pt x="732" y="79"/>
                  </a:lnTo>
                  <a:lnTo>
                    <a:pt x="689" y="96"/>
                  </a:lnTo>
                  <a:lnTo>
                    <a:pt x="648" y="119"/>
                  </a:lnTo>
                  <a:lnTo>
                    <a:pt x="609" y="144"/>
                  </a:lnTo>
                  <a:lnTo>
                    <a:pt x="572" y="174"/>
                  </a:lnTo>
                  <a:lnTo>
                    <a:pt x="537" y="206"/>
                  </a:lnTo>
                  <a:lnTo>
                    <a:pt x="503" y="239"/>
                  </a:lnTo>
                  <a:lnTo>
                    <a:pt x="449" y="303"/>
                  </a:lnTo>
                  <a:lnTo>
                    <a:pt x="396" y="370"/>
                  </a:lnTo>
                  <a:lnTo>
                    <a:pt x="349" y="441"/>
                  </a:lnTo>
                  <a:lnTo>
                    <a:pt x="307" y="513"/>
                  </a:lnTo>
                  <a:lnTo>
                    <a:pt x="268" y="588"/>
                  </a:lnTo>
                  <a:lnTo>
                    <a:pt x="232" y="664"/>
                  </a:lnTo>
                  <a:lnTo>
                    <a:pt x="190" y="762"/>
                  </a:lnTo>
                  <a:lnTo>
                    <a:pt x="151" y="861"/>
                  </a:lnTo>
                  <a:lnTo>
                    <a:pt x="118" y="964"/>
                  </a:lnTo>
                  <a:lnTo>
                    <a:pt x="91" y="1067"/>
                  </a:lnTo>
                  <a:lnTo>
                    <a:pt x="71" y="1171"/>
                  </a:lnTo>
                  <a:lnTo>
                    <a:pt x="59" y="1277"/>
                  </a:lnTo>
                  <a:lnTo>
                    <a:pt x="58" y="1321"/>
                  </a:lnTo>
                  <a:lnTo>
                    <a:pt x="59" y="1364"/>
                  </a:lnTo>
                  <a:lnTo>
                    <a:pt x="63" y="1407"/>
                  </a:lnTo>
                  <a:lnTo>
                    <a:pt x="70" y="1450"/>
                  </a:lnTo>
                  <a:lnTo>
                    <a:pt x="80" y="1490"/>
                  </a:lnTo>
                  <a:lnTo>
                    <a:pt x="95" y="1529"/>
                  </a:lnTo>
                  <a:lnTo>
                    <a:pt x="113" y="1566"/>
                  </a:lnTo>
                  <a:lnTo>
                    <a:pt x="135" y="1599"/>
                  </a:lnTo>
                  <a:lnTo>
                    <a:pt x="161" y="1632"/>
                  </a:lnTo>
                  <a:lnTo>
                    <a:pt x="192" y="1661"/>
                  </a:lnTo>
                  <a:lnTo>
                    <a:pt x="228" y="1686"/>
                  </a:lnTo>
                  <a:lnTo>
                    <a:pt x="268" y="1708"/>
                  </a:lnTo>
                  <a:lnTo>
                    <a:pt x="328" y="1730"/>
                  </a:lnTo>
                  <a:lnTo>
                    <a:pt x="390" y="1747"/>
                  </a:lnTo>
                  <a:lnTo>
                    <a:pt x="454" y="1756"/>
                  </a:lnTo>
                  <a:lnTo>
                    <a:pt x="518" y="1760"/>
                  </a:lnTo>
                  <a:lnTo>
                    <a:pt x="584" y="1759"/>
                  </a:lnTo>
                  <a:lnTo>
                    <a:pt x="649" y="1753"/>
                  </a:lnTo>
                  <a:lnTo>
                    <a:pt x="714" y="1745"/>
                  </a:lnTo>
                  <a:lnTo>
                    <a:pt x="776" y="1733"/>
                  </a:lnTo>
                  <a:lnTo>
                    <a:pt x="838" y="1718"/>
                  </a:lnTo>
                  <a:lnTo>
                    <a:pt x="914" y="1698"/>
                  </a:lnTo>
                  <a:lnTo>
                    <a:pt x="991" y="1674"/>
                  </a:lnTo>
                  <a:lnTo>
                    <a:pt x="1067" y="1646"/>
                  </a:lnTo>
                  <a:lnTo>
                    <a:pt x="1141" y="1614"/>
                  </a:lnTo>
                  <a:lnTo>
                    <a:pt x="1213" y="1578"/>
                  </a:lnTo>
                  <a:lnTo>
                    <a:pt x="1281" y="1537"/>
                  </a:lnTo>
                  <a:lnTo>
                    <a:pt x="1345" y="1490"/>
                  </a:lnTo>
                  <a:lnTo>
                    <a:pt x="1359" y="1483"/>
                  </a:lnTo>
                  <a:lnTo>
                    <a:pt x="1372" y="1483"/>
                  </a:lnTo>
                  <a:lnTo>
                    <a:pt x="1383" y="1488"/>
                  </a:lnTo>
                  <a:lnTo>
                    <a:pt x="1391" y="1498"/>
                  </a:lnTo>
                  <a:lnTo>
                    <a:pt x="1395" y="1511"/>
                  </a:lnTo>
                  <a:lnTo>
                    <a:pt x="1391" y="1526"/>
                  </a:lnTo>
                  <a:lnTo>
                    <a:pt x="1387" y="1534"/>
                  </a:lnTo>
                  <a:lnTo>
                    <a:pt x="1383" y="1545"/>
                  </a:lnTo>
                  <a:lnTo>
                    <a:pt x="1380" y="1554"/>
                  </a:lnTo>
                  <a:lnTo>
                    <a:pt x="1379" y="1563"/>
                  </a:lnTo>
                  <a:lnTo>
                    <a:pt x="1380" y="1573"/>
                  </a:lnTo>
                  <a:lnTo>
                    <a:pt x="1386" y="1579"/>
                  </a:lnTo>
                  <a:lnTo>
                    <a:pt x="1395" y="1583"/>
                  </a:lnTo>
                  <a:lnTo>
                    <a:pt x="1415" y="1585"/>
                  </a:lnTo>
                  <a:lnTo>
                    <a:pt x="1436" y="1581"/>
                  </a:lnTo>
                  <a:lnTo>
                    <a:pt x="1457" y="1574"/>
                  </a:lnTo>
                  <a:lnTo>
                    <a:pt x="1475" y="1566"/>
                  </a:lnTo>
                  <a:lnTo>
                    <a:pt x="1505" y="1547"/>
                  </a:lnTo>
                  <a:lnTo>
                    <a:pt x="1518" y="1535"/>
                  </a:lnTo>
                  <a:lnTo>
                    <a:pt x="1529" y="1522"/>
                  </a:lnTo>
                  <a:lnTo>
                    <a:pt x="1535" y="1506"/>
                  </a:lnTo>
                  <a:lnTo>
                    <a:pt x="1535" y="1487"/>
                  </a:lnTo>
                  <a:lnTo>
                    <a:pt x="1529" y="1471"/>
                  </a:lnTo>
                  <a:lnTo>
                    <a:pt x="1518" y="1456"/>
                  </a:lnTo>
                  <a:lnTo>
                    <a:pt x="1505" y="1444"/>
                  </a:lnTo>
                  <a:lnTo>
                    <a:pt x="1490" y="1434"/>
                  </a:lnTo>
                  <a:lnTo>
                    <a:pt x="1475" y="1424"/>
                  </a:lnTo>
                  <a:lnTo>
                    <a:pt x="1466" y="1416"/>
                  </a:lnTo>
                  <a:lnTo>
                    <a:pt x="1462" y="1405"/>
                  </a:lnTo>
                  <a:lnTo>
                    <a:pt x="1461" y="1393"/>
                  </a:lnTo>
                  <a:lnTo>
                    <a:pt x="1466" y="1383"/>
                  </a:lnTo>
                  <a:lnTo>
                    <a:pt x="1475" y="1375"/>
                  </a:lnTo>
                  <a:lnTo>
                    <a:pt x="1521" y="1347"/>
                  </a:lnTo>
                  <a:lnTo>
                    <a:pt x="1561" y="1313"/>
                  </a:lnTo>
                  <a:lnTo>
                    <a:pt x="1597" y="1277"/>
                  </a:lnTo>
                  <a:lnTo>
                    <a:pt x="1627" y="1238"/>
                  </a:lnTo>
                  <a:lnTo>
                    <a:pt x="1652" y="1197"/>
                  </a:lnTo>
                  <a:lnTo>
                    <a:pt x="1673" y="1153"/>
                  </a:lnTo>
                  <a:lnTo>
                    <a:pt x="1689" y="1106"/>
                  </a:lnTo>
                  <a:lnTo>
                    <a:pt x="1701" y="1059"/>
                  </a:lnTo>
                  <a:lnTo>
                    <a:pt x="1711" y="1010"/>
                  </a:lnTo>
                  <a:lnTo>
                    <a:pt x="1715" y="959"/>
                  </a:lnTo>
                  <a:lnTo>
                    <a:pt x="1716" y="908"/>
                  </a:lnTo>
                  <a:lnTo>
                    <a:pt x="1714" y="857"/>
                  </a:lnTo>
                  <a:lnTo>
                    <a:pt x="1708" y="805"/>
                  </a:lnTo>
                  <a:lnTo>
                    <a:pt x="1700" y="754"/>
                  </a:lnTo>
                  <a:lnTo>
                    <a:pt x="1688" y="705"/>
                  </a:lnTo>
                  <a:lnTo>
                    <a:pt x="1673" y="655"/>
                  </a:lnTo>
                  <a:lnTo>
                    <a:pt x="1657" y="607"/>
                  </a:lnTo>
                  <a:lnTo>
                    <a:pt x="1639" y="562"/>
                  </a:lnTo>
                  <a:lnTo>
                    <a:pt x="1608" y="499"/>
                  </a:lnTo>
                  <a:lnTo>
                    <a:pt x="1573" y="437"/>
                  </a:lnTo>
                  <a:lnTo>
                    <a:pt x="1533" y="378"/>
                  </a:lnTo>
                  <a:lnTo>
                    <a:pt x="1487" y="323"/>
                  </a:lnTo>
                  <a:lnTo>
                    <a:pt x="1438" y="273"/>
                  </a:lnTo>
                  <a:lnTo>
                    <a:pt x="1386" y="226"/>
                  </a:lnTo>
                  <a:lnTo>
                    <a:pt x="1328" y="184"/>
                  </a:lnTo>
                  <a:lnTo>
                    <a:pt x="1264" y="146"/>
                  </a:lnTo>
                  <a:lnTo>
                    <a:pt x="1195" y="115"/>
                  </a:lnTo>
                  <a:lnTo>
                    <a:pt x="1127" y="92"/>
                  </a:lnTo>
                  <a:lnTo>
                    <a:pt x="1056" y="75"/>
                  </a:lnTo>
                  <a:lnTo>
                    <a:pt x="983" y="64"/>
                  </a:lnTo>
                  <a:lnTo>
                    <a:pt x="909" y="59"/>
                  </a:lnTo>
                  <a:lnTo>
                    <a:pt x="823" y="59"/>
                  </a:lnTo>
                  <a:close/>
                  <a:moveTo>
                    <a:pt x="818" y="0"/>
                  </a:moveTo>
                  <a:lnTo>
                    <a:pt x="905" y="0"/>
                  </a:lnTo>
                  <a:lnTo>
                    <a:pt x="976" y="4"/>
                  </a:lnTo>
                  <a:lnTo>
                    <a:pt x="1046" y="13"/>
                  </a:lnTo>
                  <a:lnTo>
                    <a:pt x="1114" y="27"/>
                  </a:lnTo>
                  <a:lnTo>
                    <a:pt x="1182" y="47"/>
                  </a:lnTo>
                  <a:lnTo>
                    <a:pt x="1246" y="72"/>
                  </a:lnTo>
                  <a:lnTo>
                    <a:pt x="1309" y="104"/>
                  </a:lnTo>
                  <a:lnTo>
                    <a:pt x="1369" y="143"/>
                  </a:lnTo>
                  <a:lnTo>
                    <a:pt x="1430" y="190"/>
                  </a:lnTo>
                  <a:lnTo>
                    <a:pt x="1486" y="241"/>
                  </a:lnTo>
                  <a:lnTo>
                    <a:pt x="1538" y="295"/>
                  </a:lnTo>
                  <a:lnTo>
                    <a:pt x="1585" y="354"/>
                  </a:lnTo>
                  <a:lnTo>
                    <a:pt x="1628" y="417"/>
                  </a:lnTo>
                  <a:lnTo>
                    <a:pt x="1665" y="483"/>
                  </a:lnTo>
                  <a:lnTo>
                    <a:pt x="1697" y="552"/>
                  </a:lnTo>
                  <a:lnTo>
                    <a:pt x="1716" y="603"/>
                  </a:lnTo>
                  <a:lnTo>
                    <a:pt x="1734" y="655"/>
                  </a:lnTo>
                  <a:lnTo>
                    <a:pt x="1747" y="707"/>
                  </a:lnTo>
                  <a:lnTo>
                    <a:pt x="1758" y="762"/>
                  </a:lnTo>
                  <a:lnTo>
                    <a:pt x="1766" y="817"/>
                  </a:lnTo>
                  <a:lnTo>
                    <a:pt x="1771" y="872"/>
                  </a:lnTo>
                  <a:lnTo>
                    <a:pt x="1772" y="927"/>
                  </a:lnTo>
                  <a:lnTo>
                    <a:pt x="1771" y="980"/>
                  </a:lnTo>
                  <a:lnTo>
                    <a:pt x="1764" y="1034"/>
                  </a:lnTo>
                  <a:lnTo>
                    <a:pt x="1755" y="1087"/>
                  </a:lnTo>
                  <a:lnTo>
                    <a:pt x="1740" y="1138"/>
                  </a:lnTo>
                  <a:lnTo>
                    <a:pt x="1722" y="1187"/>
                  </a:lnTo>
                  <a:lnTo>
                    <a:pt x="1699" y="1234"/>
                  </a:lnTo>
                  <a:lnTo>
                    <a:pt x="1671" y="1278"/>
                  </a:lnTo>
                  <a:lnTo>
                    <a:pt x="1637" y="1320"/>
                  </a:lnTo>
                  <a:lnTo>
                    <a:pt x="1598" y="1359"/>
                  </a:lnTo>
                  <a:lnTo>
                    <a:pt x="1554" y="1393"/>
                  </a:lnTo>
                  <a:lnTo>
                    <a:pt x="1542" y="1401"/>
                  </a:lnTo>
                  <a:lnTo>
                    <a:pt x="1546" y="1404"/>
                  </a:lnTo>
                  <a:lnTo>
                    <a:pt x="1565" y="1423"/>
                  </a:lnTo>
                  <a:lnTo>
                    <a:pt x="1580" y="1443"/>
                  </a:lnTo>
                  <a:lnTo>
                    <a:pt x="1590" y="1464"/>
                  </a:lnTo>
                  <a:lnTo>
                    <a:pt x="1596" y="1490"/>
                  </a:lnTo>
                  <a:lnTo>
                    <a:pt x="1593" y="1515"/>
                  </a:lnTo>
                  <a:lnTo>
                    <a:pt x="1585" y="1539"/>
                  </a:lnTo>
                  <a:lnTo>
                    <a:pt x="1572" y="1561"/>
                  </a:lnTo>
                  <a:lnTo>
                    <a:pt x="1554" y="1579"/>
                  </a:lnTo>
                  <a:lnTo>
                    <a:pt x="1535" y="1597"/>
                  </a:lnTo>
                  <a:lnTo>
                    <a:pt x="1514" y="1610"/>
                  </a:lnTo>
                  <a:lnTo>
                    <a:pt x="1491" y="1622"/>
                  </a:lnTo>
                  <a:lnTo>
                    <a:pt x="1474" y="1629"/>
                  </a:lnTo>
                  <a:lnTo>
                    <a:pt x="1454" y="1636"/>
                  </a:lnTo>
                  <a:lnTo>
                    <a:pt x="1434" y="1641"/>
                  </a:lnTo>
                  <a:lnTo>
                    <a:pt x="1412" y="1644"/>
                  </a:lnTo>
                  <a:lnTo>
                    <a:pt x="1391" y="1644"/>
                  </a:lnTo>
                  <a:lnTo>
                    <a:pt x="1371" y="1640"/>
                  </a:lnTo>
                  <a:lnTo>
                    <a:pt x="1353" y="1630"/>
                  </a:lnTo>
                  <a:lnTo>
                    <a:pt x="1337" y="1614"/>
                  </a:lnTo>
                  <a:lnTo>
                    <a:pt x="1327" y="1597"/>
                  </a:lnTo>
                  <a:lnTo>
                    <a:pt x="1321" y="1578"/>
                  </a:lnTo>
                  <a:lnTo>
                    <a:pt x="1319" y="1581"/>
                  </a:lnTo>
                  <a:lnTo>
                    <a:pt x="1248" y="1625"/>
                  </a:lnTo>
                  <a:lnTo>
                    <a:pt x="1173" y="1664"/>
                  </a:lnTo>
                  <a:lnTo>
                    <a:pt x="1095" y="1698"/>
                  </a:lnTo>
                  <a:lnTo>
                    <a:pt x="1015" y="1728"/>
                  </a:lnTo>
                  <a:lnTo>
                    <a:pt x="934" y="1753"/>
                  </a:lnTo>
                  <a:lnTo>
                    <a:pt x="854" y="1775"/>
                  </a:lnTo>
                  <a:lnTo>
                    <a:pt x="790" y="1789"/>
                  </a:lnTo>
                  <a:lnTo>
                    <a:pt x="724" y="1801"/>
                  </a:lnTo>
                  <a:lnTo>
                    <a:pt x="657" y="1811"/>
                  </a:lnTo>
                  <a:lnTo>
                    <a:pt x="590" y="1816"/>
                  </a:lnTo>
                  <a:lnTo>
                    <a:pt x="523" y="1817"/>
                  </a:lnTo>
                  <a:lnTo>
                    <a:pt x="457" y="1815"/>
                  </a:lnTo>
                  <a:lnTo>
                    <a:pt x="391" y="1805"/>
                  </a:lnTo>
                  <a:lnTo>
                    <a:pt x="327" y="1791"/>
                  </a:lnTo>
                  <a:lnTo>
                    <a:pt x="264" y="1769"/>
                  </a:lnTo>
                  <a:lnTo>
                    <a:pt x="214" y="1747"/>
                  </a:lnTo>
                  <a:lnTo>
                    <a:pt x="171" y="1718"/>
                  </a:lnTo>
                  <a:lnTo>
                    <a:pt x="134" y="1688"/>
                  </a:lnTo>
                  <a:lnTo>
                    <a:pt x="100" y="1654"/>
                  </a:lnTo>
                  <a:lnTo>
                    <a:pt x="74" y="1617"/>
                  </a:lnTo>
                  <a:lnTo>
                    <a:pt x="51" y="1577"/>
                  </a:lnTo>
                  <a:lnTo>
                    <a:pt x="34" y="1535"/>
                  </a:lnTo>
                  <a:lnTo>
                    <a:pt x="19" y="1491"/>
                  </a:lnTo>
                  <a:lnTo>
                    <a:pt x="9" y="1444"/>
                  </a:lnTo>
                  <a:lnTo>
                    <a:pt x="3" y="1397"/>
                  </a:lnTo>
                  <a:lnTo>
                    <a:pt x="0" y="1349"/>
                  </a:lnTo>
                  <a:lnTo>
                    <a:pt x="0" y="1300"/>
                  </a:lnTo>
                  <a:lnTo>
                    <a:pt x="3" y="1249"/>
                  </a:lnTo>
                  <a:lnTo>
                    <a:pt x="8" y="1198"/>
                  </a:lnTo>
                  <a:lnTo>
                    <a:pt x="16" y="1149"/>
                  </a:lnTo>
                  <a:lnTo>
                    <a:pt x="26" y="1098"/>
                  </a:lnTo>
                  <a:lnTo>
                    <a:pt x="36" y="1048"/>
                  </a:lnTo>
                  <a:lnTo>
                    <a:pt x="48" y="1000"/>
                  </a:lnTo>
                  <a:lnTo>
                    <a:pt x="62" y="953"/>
                  </a:lnTo>
                  <a:lnTo>
                    <a:pt x="76" y="907"/>
                  </a:lnTo>
                  <a:lnTo>
                    <a:pt x="91" y="862"/>
                  </a:lnTo>
                  <a:lnTo>
                    <a:pt x="106" y="821"/>
                  </a:lnTo>
                  <a:lnTo>
                    <a:pt x="139" y="733"/>
                  </a:lnTo>
                  <a:lnTo>
                    <a:pt x="175" y="646"/>
                  </a:lnTo>
                  <a:lnTo>
                    <a:pt x="216" y="560"/>
                  </a:lnTo>
                  <a:lnTo>
                    <a:pt x="261" y="476"/>
                  </a:lnTo>
                  <a:lnTo>
                    <a:pt x="309" y="394"/>
                  </a:lnTo>
                  <a:lnTo>
                    <a:pt x="363" y="317"/>
                  </a:lnTo>
                  <a:lnTo>
                    <a:pt x="422" y="243"/>
                  </a:lnTo>
                  <a:lnTo>
                    <a:pt x="457" y="204"/>
                  </a:lnTo>
                  <a:lnTo>
                    <a:pt x="494" y="166"/>
                  </a:lnTo>
                  <a:lnTo>
                    <a:pt x="534" y="131"/>
                  </a:lnTo>
                  <a:lnTo>
                    <a:pt x="576" y="97"/>
                  </a:lnTo>
                  <a:lnTo>
                    <a:pt x="620" y="68"/>
                  </a:lnTo>
                  <a:lnTo>
                    <a:pt x="667" y="43"/>
                  </a:lnTo>
                  <a:lnTo>
                    <a:pt x="715" y="22"/>
                  </a:lnTo>
                  <a:lnTo>
                    <a:pt x="766" y="8"/>
                  </a:lnTo>
                  <a:lnTo>
                    <a:pt x="8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1" name="Freeform 709"/>
            <p:cNvSpPr>
              <a:spLocks noEditPoints="1"/>
            </p:cNvSpPr>
            <p:nvPr/>
          </p:nvSpPr>
          <p:spPr bwMode="auto">
            <a:xfrm>
              <a:off x="2245" y="1570"/>
              <a:ext cx="194" cy="210"/>
            </a:xfrm>
            <a:custGeom>
              <a:avLst/>
              <a:gdLst/>
              <a:ahLst/>
              <a:cxnLst>
                <a:cxn ang="0">
                  <a:pos x="104" y="59"/>
                </a:cxn>
                <a:cxn ang="0">
                  <a:pos x="98" y="71"/>
                </a:cxn>
                <a:cxn ang="0">
                  <a:pos x="87" y="87"/>
                </a:cxn>
                <a:cxn ang="0">
                  <a:pos x="79" y="109"/>
                </a:cxn>
                <a:cxn ang="0">
                  <a:pos x="74" y="130"/>
                </a:cxn>
                <a:cxn ang="0">
                  <a:pos x="71" y="151"/>
                </a:cxn>
                <a:cxn ang="0">
                  <a:pos x="83" y="153"/>
                </a:cxn>
                <a:cxn ang="0">
                  <a:pos x="99" y="153"/>
                </a:cxn>
                <a:cxn ang="0">
                  <a:pos x="115" y="147"/>
                </a:cxn>
                <a:cxn ang="0">
                  <a:pos x="127" y="139"/>
                </a:cxn>
                <a:cxn ang="0">
                  <a:pos x="132" y="130"/>
                </a:cxn>
                <a:cxn ang="0">
                  <a:pos x="137" y="119"/>
                </a:cxn>
                <a:cxn ang="0">
                  <a:pos x="137" y="106"/>
                </a:cxn>
                <a:cxn ang="0">
                  <a:pos x="135" y="94"/>
                </a:cxn>
                <a:cxn ang="0">
                  <a:pos x="134" y="90"/>
                </a:cxn>
                <a:cxn ang="0">
                  <a:pos x="134" y="87"/>
                </a:cxn>
                <a:cxn ang="0">
                  <a:pos x="131" y="85"/>
                </a:cxn>
                <a:cxn ang="0">
                  <a:pos x="131" y="83"/>
                </a:cxn>
                <a:cxn ang="0">
                  <a:pos x="130" y="81"/>
                </a:cxn>
                <a:cxn ang="0">
                  <a:pos x="128" y="77"/>
                </a:cxn>
                <a:cxn ang="0">
                  <a:pos x="127" y="74"/>
                </a:cxn>
                <a:cxn ang="0">
                  <a:pos x="116" y="63"/>
                </a:cxn>
                <a:cxn ang="0">
                  <a:pos x="114" y="62"/>
                </a:cxn>
                <a:cxn ang="0">
                  <a:pos x="111" y="59"/>
                </a:cxn>
                <a:cxn ang="0">
                  <a:pos x="104" y="59"/>
                </a:cxn>
                <a:cxn ang="0">
                  <a:pos x="103" y="0"/>
                </a:cxn>
                <a:cxn ang="0">
                  <a:pos x="126" y="4"/>
                </a:cxn>
                <a:cxn ang="0">
                  <a:pos x="149" y="16"/>
                </a:cxn>
                <a:cxn ang="0">
                  <a:pos x="169" y="34"/>
                </a:cxn>
                <a:cxn ang="0">
                  <a:pos x="183" y="55"/>
                </a:cxn>
                <a:cxn ang="0">
                  <a:pos x="191" y="81"/>
                </a:cxn>
                <a:cxn ang="0">
                  <a:pos x="194" y="102"/>
                </a:cxn>
                <a:cxn ang="0">
                  <a:pos x="194" y="125"/>
                </a:cxn>
                <a:cxn ang="0">
                  <a:pos x="189" y="146"/>
                </a:cxn>
                <a:cxn ang="0">
                  <a:pos x="181" y="166"/>
                </a:cxn>
                <a:cxn ang="0">
                  <a:pos x="166" y="184"/>
                </a:cxn>
                <a:cxn ang="0">
                  <a:pos x="146" y="197"/>
                </a:cxn>
                <a:cxn ang="0">
                  <a:pos x="124" y="206"/>
                </a:cxn>
                <a:cxn ang="0">
                  <a:pos x="102" y="210"/>
                </a:cxn>
                <a:cxn ang="0">
                  <a:pos x="79" y="210"/>
                </a:cxn>
                <a:cxn ang="0">
                  <a:pos x="55" y="208"/>
                </a:cxn>
                <a:cxn ang="0">
                  <a:pos x="32" y="202"/>
                </a:cxn>
                <a:cxn ang="0">
                  <a:pos x="21" y="196"/>
                </a:cxn>
                <a:cxn ang="0">
                  <a:pos x="13" y="186"/>
                </a:cxn>
                <a:cxn ang="0">
                  <a:pos x="11" y="174"/>
                </a:cxn>
                <a:cxn ang="0">
                  <a:pos x="13" y="145"/>
                </a:cxn>
                <a:cxn ang="0">
                  <a:pos x="17" y="113"/>
                </a:cxn>
                <a:cxn ang="0">
                  <a:pos x="20" y="103"/>
                </a:cxn>
                <a:cxn ang="0">
                  <a:pos x="19" y="103"/>
                </a:cxn>
                <a:cxn ang="0">
                  <a:pos x="9" y="97"/>
                </a:cxn>
                <a:cxn ang="0">
                  <a:pos x="3" y="89"/>
                </a:cxn>
                <a:cxn ang="0">
                  <a:pos x="0" y="78"/>
                </a:cxn>
                <a:cxn ang="0">
                  <a:pos x="0" y="66"/>
                </a:cxn>
                <a:cxn ang="0">
                  <a:pos x="7" y="55"/>
                </a:cxn>
                <a:cxn ang="0">
                  <a:pos x="23" y="39"/>
                </a:cxn>
                <a:cxn ang="0">
                  <a:pos x="40" y="23"/>
                </a:cxn>
                <a:cxn ang="0">
                  <a:pos x="60" y="11"/>
                </a:cxn>
                <a:cxn ang="0">
                  <a:pos x="80" y="3"/>
                </a:cxn>
                <a:cxn ang="0">
                  <a:pos x="103" y="0"/>
                </a:cxn>
              </a:cxnLst>
              <a:rect l="0" t="0" r="r" b="b"/>
              <a:pathLst>
                <a:path w="194" h="210">
                  <a:moveTo>
                    <a:pt x="104" y="59"/>
                  </a:moveTo>
                  <a:lnTo>
                    <a:pt x="98" y="71"/>
                  </a:lnTo>
                  <a:lnTo>
                    <a:pt x="87" y="87"/>
                  </a:lnTo>
                  <a:lnTo>
                    <a:pt x="79" y="109"/>
                  </a:lnTo>
                  <a:lnTo>
                    <a:pt x="74" y="130"/>
                  </a:lnTo>
                  <a:lnTo>
                    <a:pt x="71" y="151"/>
                  </a:lnTo>
                  <a:lnTo>
                    <a:pt x="83" y="153"/>
                  </a:lnTo>
                  <a:lnTo>
                    <a:pt x="99" y="153"/>
                  </a:lnTo>
                  <a:lnTo>
                    <a:pt x="115" y="147"/>
                  </a:lnTo>
                  <a:lnTo>
                    <a:pt x="127" y="139"/>
                  </a:lnTo>
                  <a:lnTo>
                    <a:pt x="132" y="130"/>
                  </a:lnTo>
                  <a:lnTo>
                    <a:pt x="137" y="119"/>
                  </a:lnTo>
                  <a:lnTo>
                    <a:pt x="137" y="106"/>
                  </a:lnTo>
                  <a:lnTo>
                    <a:pt x="135" y="94"/>
                  </a:lnTo>
                  <a:lnTo>
                    <a:pt x="134" y="90"/>
                  </a:lnTo>
                  <a:lnTo>
                    <a:pt x="134" y="87"/>
                  </a:lnTo>
                  <a:lnTo>
                    <a:pt x="131" y="85"/>
                  </a:lnTo>
                  <a:lnTo>
                    <a:pt x="131" y="83"/>
                  </a:lnTo>
                  <a:lnTo>
                    <a:pt x="130" y="81"/>
                  </a:lnTo>
                  <a:lnTo>
                    <a:pt x="128" y="77"/>
                  </a:lnTo>
                  <a:lnTo>
                    <a:pt x="127" y="74"/>
                  </a:lnTo>
                  <a:lnTo>
                    <a:pt x="116" y="63"/>
                  </a:lnTo>
                  <a:lnTo>
                    <a:pt x="114" y="62"/>
                  </a:lnTo>
                  <a:lnTo>
                    <a:pt x="111" y="59"/>
                  </a:lnTo>
                  <a:lnTo>
                    <a:pt x="104" y="59"/>
                  </a:lnTo>
                  <a:close/>
                  <a:moveTo>
                    <a:pt x="103" y="0"/>
                  </a:moveTo>
                  <a:lnTo>
                    <a:pt x="126" y="4"/>
                  </a:lnTo>
                  <a:lnTo>
                    <a:pt x="149" y="16"/>
                  </a:lnTo>
                  <a:lnTo>
                    <a:pt x="169" y="34"/>
                  </a:lnTo>
                  <a:lnTo>
                    <a:pt x="183" y="55"/>
                  </a:lnTo>
                  <a:lnTo>
                    <a:pt x="191" y="81"/>
                  </a:lnTo>
                  <a:lnTo>
                    <a:pt x="194" y="102"/>
                  </a:lnTo>
                  <a:lnTo>
                    <a:pt x="194" y="125"/>
                  </a:lnTo>
                  <a:lnTo>
                    <a:pt x="189" y="146"/>
                  </a:lnTo>
                  <a:lnTo>
                    <a:pt x="181" y="166"/>
                  </a:lnTo>
                  <a:lnTo>
                    <a:pt x="166" y="184"/>
                  </a:lnTo>
                  <a:lnTo>
                    <a:pt x="146" y="197"/>
                  </a:lnTo>
                  <a:lnTo>
                    <a:pt x="124" y="206"/>
                  </a:lnTo>
                  <a:lnTo>
                    <a:pt x="102" y="210"/>
                  </a:lnTo>
                  <a:lnTo>
                    <a:pt x="79" y="210"/>
                  </a:lnTo>
                  <a:lnTo>
                    <a:pt x="55" y="208"/>
                  </a:lnTo>
                  <a:lnTo>
                    <a:pt x="32" y="202"/>
                  </a:lnTo>
                  <a:lnTo>
                    <a:pt x="21" y="196"/>
                  </a:lnTo>
                  <a:lnTo>
                    <a:pt x="13" y="186"/>
                  </a:lnTo>
                  <a:lnTo>
                    <a:pt x="11" y="174"/>
                  </a:lnTo>
                  <a:lnTo>
                    <a:pt x="13" y="145"/>
                  </a:lnTo>
                  <a:lnTo>
                    <a:pt x="17" y="113"/>
                  </a:lnTo>
                  <a:lnTo>
                    <a:pt x="20" y="103"/>
                  </a:lnTo>
                  <a:lnTo>
                    <a:pt x="19" y="103"/>
                  </a:lnTo>
                  <a:lnTo>
                    <a:pt x="9" y="97"/>
                  </a:lnTo>
                  <a:lnTo>
                    <a:pt x="3" y="89"/>
                  </a:lnTo>
                  <a:lnTo>
                    <a:pt x="0" y="78"/>
                  </a:lnTo>
                  <a:lnTo>
                    <a:pt x="0" y="66"/>
                  </a:lnTo>
                  <a:lnTo>
                    <a:pt x="7" y="55"/>
                  </a:lnTo>
                  <a:lnTo>
                    <a:pt x="23" y="39"/>
                  </a:lnTo>
                  <a:lnTo>
                    <a:pt x="40" y="23"/>
                  </a:lnTo>
                  <a:lnTo>
                    <a:pt x="60" y="11"/>
                  </a:lnTo>
                  <a:lnTo>
                    <a:pt x="80" y="3"/>
                  </a:lnTo>
                  <a:lnTo>
                    <a:pt x="10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2" name="Freeform 710"/>
            <p:cNvSpPr>
              <a:spLocks/>
            </p:cNvSpPr>
            <p:nvPr/>
          </p:nvSpPr>
          <p:spPr bwMode="auto">
            <a:xfrm>
              <a:off x="1100" y="206"/>
              <a:ext cx="1067" cy="1107"/>
            </a:xfrm>
            <a:custGeom>
              <a:avLst/>
              <a:gdLst/>
              <a:ahLst/>
              <a:cxnLst>
                <a:cxn ang="0">
                  <a:pos x="494" y="24"/>
                </a:cxn>
                <a:cxn ang="0">
                  <a:pos x="537" y="78"/>
                </a:cxn>
                <a:cxn ang="0">
                  <a:pos x="592" y="136"/>
                </a:cxn>
                <a:cxn ang="0">
                  <a:pos x="654" y="199"/>
                </a:cxn>
                <a:cxn ang="0">
                  <a:pos x="721" y="266"/>
                </a:cxn>
                <a:cxn ang="0">
                  <a:pos x="788" y="336"/>
                </a:cxn>
                <a:cxn ang="0">
                  <a:pos x="854" y="407"/>
                </a:cxn>
                <a:cxn ang="0">
                  <a:pos x="917" y="479"/>
                </a:cxn>
                <a:cxn ang="0">
                  <a:pos x="972" y="552"/>
                </a:cxn>
                <a:cxn ang="0">
                  <a:pos x="1018" y="625"/>
                </a:cxn>
                <a:cxn ang="0">
                  <a:pos x="1050" y="696"/>
                </a:cxn>
                <a:cxn ang="0">
                  <a:pos x="1066" y="765"/>
                </a:cxn>
                <a:cxn ang="0">
                  <a:pos x="1063" y="832"/>
                </a:cxn>
                <a:cxn ang="0">
                  <a:pos x="1038" y="895"/>
                </a:cxn>
                <a:cxn ang="0">
                  <a:pos x="988" y="954"/>
                </a:cxn>
                <a:cxn ang="0">
                  <a:pos x="911" y="1007"/>
                </a:cxn>
                <a:cxn ang="0">
                  <a:pos x="804" y="1055"/>
                </a:cxn>
                <a:cxn ang="0">
                  <a:pos x="678" y="1091"/>
                </a:cxn>
                <a:cxn ang="0">
                  <a:pos x="559" y="1107"/>
                </a:cxn>
                <a:cxn ang="0">
                  <a:pos x="444" y="1105"/>
                </a:cxn>
                <a:cxn ang="0">
                  <a:pos x="334" y="1087"/>
                </a:cxn>
                <a:cxn ang="0">
                  <a:pos x="235" y="1055"/>
                </a:cxn>
                <a:cxn ang="0">
                  <a:pos x="149" y="1010"/>
                </a:cxn>
                <a:cxn ang="0">
                  <a:pos x="79" y="952"/>
                </a:cxn>
                <a:cxn ang="0">
                  <a:pos x="30" y="885"/>
                </a:cxn>
                <a:cxn ang="0">
                  <a:pos x="4" y="811"/>
                </a:cxn>
                <a:cxn ang="0">
                  <a:pos x="6" y="728"/>
                </a:cxn>
                <a:cxn ang="0">
                  <a:pos x="37" y="638"/>
                </a:cxn>
                <a:cxn ang="0">
                  <a:pos x="114" y="527"/>
                </a:cxn>
                <a:cxn ang="0">
                  <a:pos x="216" y="401"/>
                </a:cxn>
                <a:cxn ang="0">
                  <a:pos x="366" y="211"/>
                </a:cxn>
                <a:cxn ang="0">
                  <a:pos x="454" y="72"/>
                </a:cxn>
              </a:cxnLst>
              <a:rect l="0" t="0" r="r" b="b"/>
              <a:pathLst>
                <a:path w="1067" h="1107">
                  <a:moveTo>
                    <a:pt x="477" y="0"/>
                  </a:moveTo>
                  <a:lnTo>
                    <a:pt x="494" y="24"/>
                  </a:lnTo>
                  <a:lnTo>
                    <a:pt x="514" y="51"/>
                  </a:lnTo>
                  <a:lnTo>
                    <a:pt x="537" y="78"/>
                  </a:lnTo>
                  <a:lnTo>
                    <a:pt x="564" y="107"/>
                  </a:lnTo>
                  <a:lnTo>
                    <a:pt x="592" y="136"/>
                  </a:lnTo>
                  <a:lnTo>
                    <a:pt x="622" y="167"/>
                  </a:lnTo>
                  <a:lnTo>
                    <a:pt x="654" y="199"/>
                  </a:lnTo>
                  <a:lnTo>
                    <a:pt x="686" y="233"/>
                  </a:lnTo>
                  <a:lnTo>
                    <a:pt x="721" y="266"/>
                  </a:lnTo>
                  <a:lnTo>
                    <a:pt x="754" y="300"/>
                  </a:lnTo>
                  <a:lnTo>
                    <a:pt x="788" y="336"/>
                  </a:lnTo>
                  <a:lnTo>
                    <a:pt x="821" y="371"/>
                  </a:lnTo>
                  <a:lnTo>
                    <a:pt x="854" y="407"/>
                  </a:lnTo>
                  <a:lnTo>
                    <a:pt x="887" y="443"/>
                  </a:lnTo>
                  <a:lnTo>
                    <a:pt x="917" y="479"/>
                  </a:lnTo>
                  <a:lnTo>
                    <a:pt x="946" y="515"/>
                  </a:lnTo>
                  <a:lnTo>
                    <a:pt x="972" y="552"/>
                  </a:lnTo>
                  <a:lnTo>
                    <a:pt x="996" y="589"/>
                  </a:lnTo>
                  <a:lnTo>
                    <a:pt x="1018" y="625"/>
                  </a:lnTo>
                  <a:lnTo>
                    <a:pt x="1035" y="661"/>
                  </a:lnTo>
                  <a:lnTo>
                    <a:pt x="1050" y="696"/>
                  </a:lnTo>
                  <a:lnTo>
                    <a:pt x="1059" y="730"/>
                  </a:lnTo>
                  <a:lnTo>
                    <a:pt x="1066" y="765"/>
                  </a:lnTo>
                  <a:lnTo>
                    <a:pt x="1067" y="799"/>
                  </a:lnTo>
                  <a:lnTo>
                    <a:pt x="1063" y="832"/>
                  </a:lnTo>
                  <a:lnTo>
                    <a:pt x="1053" y="864"/>
                  </a:lnTo>
                  <a:lnTo>
                    <a:pt x="1038" y="895"/>
                  </a:lnTo>
                  <a:lnTo>
                    <a:pt x="1016" y="926"/>
                  </a:lnTo>
                  <a:lnTo>
                    <a:pt x="988" y="954"/>
                  </a:lnTo>
                  <a:lnTo>
                    <a:pt x="954" y="982"/>
                  </a:lnTo>
                  <a:lnTo>
                    <a:pt x="911" y="1007"/>
                  </a:lnTo>
                  <a:lnTo>
                    <a:pt x="861" y="1033"/>
                  </a:lnTo>
                  <a:lnTo>
                    <a:pt x="804" y="1055"/>
                  </a:lnTo>
                  <a:lnTo>
                    <a:pt x="737" y="1077"/>
                  </a:lnTo>
                  <a:lnTo>
                    <a:pt x="678" y="1091"/>
                  </a:lnTo>
                  <a:lnTo>
                    <a:pt x="618" y="1102"/>
                  </a:lnTo>
                  <a:lnTo>
                    <a:pt x="559" y="1107"/>
                  </a:lnTo>
                  <a:lnTo>
                    <a:pt x="501" y="1107"/>
                  </a:lnTo>
                  <a:lnTo>
                    <a:pt x="444" y="1105"/>
                  </a:lnTo>
                  <a:lnTo>
                    <a:pt x="387" y="1098"/>
                  </a:lnTo>
                  <a:lnTo>
                    <a:pt x="334" y="1087"/>
                  </a:lnTo>
                  <a:lnTo>
                    <a:pt x="283" y="1073"/>
                  </a:lnTo>
                  <a:lnTo>
                    <a:pt x="235" y="1055"/>
                  </a:lnTo>
                  <a:lnTo>
                    <a:pt x="191" y="1034"/>
                  </a:lnTo>
                  <a:lnTo>
                    <a:pt x="149" y="1010"/>
                  </a:lnTo>
                  <a:lnTo>
                    <a:pt x="112" y="983"/>
                  </a:lnTo>
                  <a:lnTo>
                    <a:pt x="79" y="952"/>
                  </a:lnTo>
                  <a:lnTo>
                    <a:pt x="51" y="920"/>
                  </a:lnTo>
                  <a:lnTo>
                    <a:pt x="30" y="885"/>
                  </a:lnTo>
                  <a:lnTo>
                    <a:pt x="14" y="849"/>
                  </a:lnTo>
                  <a:lnTo>
                    <a:pt x="4" y="811"/>
                  </a:lnTo>
                  <a:lnTo>
                    <a:pt x="0" y="769"/>
                  </a:lnTo>
                  <a:lnTo>
                    <a:pt x="6" y="728"/>
                  </a:lnTo>
                  <a:lnTo>
                    <a:pt x="17" y="683"/>
                  </a:lnTo>
                  <a:lnTo>
                    <a:pt x="37" y="638"/>
                  </a:lnTo>
                  <a:lnTo>
                    <a:pt x="65" y="593"/>
                  </a:lnTo>
                  <a:lnTo>
                    <a:pt x="114" y="527"/>
                  </a:lnTo>
                  <a:lnTo>
                    <a:pt x="165" y="463"/>
                  </a:lnTo>
                  <a:lnTo>
                    <a:pt x="216" y="401"/>
                  </a:lnTo>
                  <a:lnTo>
                    <a:pt x="318" y="276"/>
                  </a:lnTo>
                  <a:lnTo>
                    <a:pt x="366" y="211"/>
                  </a:lnTo>
                  <a:lnTo>
                    <a:pt x="411" y="143"/>
                  </a:lnTo>
                  <a:lnTo>
                    <a:pt x="454" y="72"/>
                  </a:lnTo>
                  <a:lnTo>
                    <a:pt x="47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3" name="Freeform 711"/>
            <p:cNvSpPr>
              <a:spLocks/>
            </p:cNvSpPr>
            <p:nvPr/>
          </p:nvSpPr>
          <p:spPr bwMode="auto">
            <a:xfrm>
              <a:off x="1072" y="178"/>
              <a:ext cx="1125" cy="1165"/>
            </a:xfrm>
            <a:custGeom>
              <a:avLst/>
              <a:gdLst/>
              <a:ahLst/>
              <a:cxnLst>
                <a:cxn ang="0">
                  <a:pos x="529" y="13"/>
                </a:cxn>
                <a:cxn ang="0">
                  <a:pos x="647" y="152"/>
                </a:cxn>
                <a:cxn ang="0">
                  <a:pos x="925" y="439"/>
                </a:cxn>
                <a:cxn ang="0">
                  <a:pos x="1032" y="576"/>
                </a:cxn>
                <a:cxn ang="0">
                  <a:pos x="1095" y="689"/>
                </a:cxn>
                <a:cxn ang="0">
                  <a:pos x="1125" y="812"/>
                </a:cxn>
                <a:cxn ang="0">
                  <a:pos x="1094" y="932"/>
                </a:cxn>
                <a:cxn ang="0">
                  <a:pos x="1018" y="1019"/>
                </a:cxn>
                <a:cxn ang="0">
                  <a:pos x="917" y="1079"/>
                </a:cxn>
                <a:cxn ang="0">
                  <a:pos x="723" y="1145"/>
                </a:cxn>
                <a:cxn ang="0">
                  <a:pos x="476" y="1162"/>
                </a:cxn>
                <a:cxn ang="0">
                  <a:pos x="362" y="1144"/>
                </a:cxn>
                <a:cxn ang="0">
                  <a:pos x="243" y="1105"/>
                </a:cxn>
                <a:cxn ang="0">
                  <a:pos x="134" y="1045"/>
                </a:cxn>
                <a:cxn ang="0">
                  <a:pos x="50" y="962"/>
                </a:cxn>
                <a:cxn ang="0">
                  <a:pos x="4" y="853"/>
                </a:cxn>
                <a:cxn ang="0">
                  <a:pos x="12" y="721"/>
                </a:cxn>
                <a:cxn ang="0">
                  <a:pos x="73" y="599"/>
                </a:cxn>
                <a:cxn ang="0">
                  <a:pos x="157" y="489"/>
                </a:cxn>
                <a:cxn ang="0">
                  <a:pos x="316" y="294"/>
                </a:cxn>
                <a:cxn ang="0">
                  <a:pos x="458" y="86"/>
                </a:cxn>
                <a:cxn ang="0">
                  <a:pos x="486" y="71"/>
                </a:cxn>
                <a:cxn ang="0">
                  <a:pos x="510" y="91"/>
                </a:cxn>
                <a:cxn ang="0">
                  <a:pos x="465" y="186"/>
                </a:cxn>
                <a:cxn ang="0">
                  <a:pos x="318" y="385"/>
                </a:cxn>
                <a:cxn ang="0">
                  <a:pos x="161" y="578"/>
                </a:cxn>
                <a:cxn ang="0">
                  <a:pos x="98" y="671"/>
                </a:cxn>
                <a:cxn ang="0">
                  <a:pos x="61" y="774"/>
                </a:cxn>
                <a:cxn ang="0">
                  <a:pos x="74" y="881"/>
                </a:cxn>
                <a:cxn ang="0">
                  <a:pos x="154" y="986"/>
                </a:cxn>
                <a:cxn ang="0">
                  <a:pos x="272" y="1057"/>
                </a:cxn>
                <a:cxn ang="0">
                  <a:pos x="403" y="1095"/>
                </a:cxn>
                <a:cxn ang="0">
                  <a:pos x="623" y="1102"/>
                </a:cxn>
                <a:cxn ang="0">
                  <a:pos x="838" y="1050"/>
                </a:cxn>
                <a:cxn ang="0">
                  <a:pos x="927" y="1010"/>
                </a:cxn>
                <a:cxn ang="0">
                  <a:pos x="1007" y="952"/>
                </a:cxn>
                <a:cxn ang="0">
                  <a:pos x="1058" y="871"/>
                </a:cxn>
                <a:cxn ang="0">
                  <a:pos x="1057" y="746"/>
                </a:cxn>
                <a:cxn ang="0">
                  <a:pos x="1002" y="627"/>
                </a:cxn>
                <a:cxn ang="0">
                  <a:pos x="919" y="518"/>
                </a:cxn>
                <a:cxn ang="0">
                  <a:pos x="834" y="425"/>
                </a:cxn>
                <a:cxn ang="0">
                  <a:pos x="621" y="214"/>
                </a:cxn>
                <a:cxn ang="0">
                  <a:pos x="480" y="43"/>
                </a:cxn>
                <a:cxn ang="0">
                  <a:pos x="481" y="12"/>
                </a:cxn>
                <a:cxn ang="0">
                  <a:pos x="510" y="0"/>
                </a:cxn>
              </a:cxnLst>
              <a:rect l="0" t="0" r="r" b="b"/>
              <a:pathLst>
                <a:path w="1125" h="1165">
                  <a:moveTo>
                    <a:pt x="510" y="0"/>
                  </a:moveTo>
                  <a:lnTo>
                    <a:pt x="520" y="4"/>
                  </a:lnTo>
                  <a:lnTo>
                    <a:pt x="529" y="13"/>
                  </a:lnTo>
                  <a:lnTo>
                    <a:pt x="565" y="63"/>
                  </a:lnTo>
                  <a:lnTo>
                    <a:pt x="605" y="108"/>
                  </a:lnTo>
                  <a:lnTo>
                    <a:pt x="647" y="152"/>
                  </a:lnTo>
                  <a:lnTo>
                    <a:pt x="798" y="304"/>
                  </a:lnTo>
                  <a:lnTo>
                    <a:pt x="862" y="369"/>
                  </a:lnTo>
                  <a:lnTo>
                    <a:pt x="925" y="439"/>
                  </a:lnTo>
                  <a:lnTo>
                    <a:pt x="984" y="510"/>
                  </a:lnTo>
                  <a:lnTo>
                    <a:pt x="1008" y="542"/>
                  </a:lnTo>
                  <a:lnTo>
                    <a:pt x="1032" y="576"/>
                  </a:lnTo>
                  <a:lnTo>
                    <a:pt x="1055" y="613"/>
                  </a:lnTo>
                  <a:lnTo>
                    <a:pt x="1077" y="650"/>
                  </a:lnTo>
                  <a:lnTo>
                    <a:pt x="1095" y="689"/>
                  </a:lnTo>
                  <a:lnTo>
                    <a:pt x="1110" y="729"/>
                  </a:lnTo>
                  <a:lnTo>
                    <a:pt x="1121" y="770"/>
                  </a:lnTo>
                  <a:lnTo>
                    <a:pt x="1125" y="812"/>
                  </a:lnTo>
                  <a:lnTo>
                    <a:pt x="1122" y="852"/>
                  </a:lnTo>
                  <a:lnTo>
                    <a:pt x="1113" y="892"/>
                  </a:lnTo>
                  <a:lnTo>
                    <a:pt x="1094" y="932"/>
                  </a:lnTo>
                  <a:lnTo>
                    <a:pt x="1073" y="964"/>
                  </a:lnTo>
                  <a:lnTo>
                    <a:pt x="1047" y="992"/>
                  </a:lnTo>
                  <a:lnTo>
                    <a:pt x="1018" y="1019"/>
                  </a:lnTo>
                  <a:lnTo>
                    <a:pt x="987" y="1042"/>
                  </a:lnTo>
                  <a:lnTo>
                    <a:pt x="952" y="1062"/>
                  </a:lnTo>
                  <a:lnTo>
                    <a:pt x="917" y="1079"/>
                  </a:lnTo>
                  <a:lnTo>
                    <a:pt x="882" y="1095"/>
                  </a:lnTo>
                  <a:lnTo>
                    <a:pt x="805" y="1123"/>
                  </a:lnTo>
                  <a:lnTo>
                    <a:pt x="723" y="1145"/>
                  </a:lnTo>
                  <a:lnTo>
                    <a:pt x="642" y="1160"/>
                  </a:lnTo>
                  <a:lnTo>
                    <a:pt x="559" y="1165"/>
                  </a:lnTo>
                  <a:lnTo>
                    <a:pt x="476" y="1162"/>
                  </a:lnTo>
                  <a:lnTo>
                    <a:pt x="439" y="1158"/>
                  </a:lnTo>
                  <a:lnTo>
                    <a:pt x="401" y="1152"/>
                  </a:lnTo>
                  <a:lnTo>
                    <a:pt x="362" y="1144"/>
                  </a:lnTo>
                  <a:lnTo>
                    <a:pt x="322" y="1133"/>
                  </a:lnTo>
                  <a:lnTo>
                    <a:pt x="283" y="1119"/>
                  </a:lnTo>
                  <a:lnTo>
                    <a:pt x="243" y="1105"/>
                  </a:lnTo>
                  <a:lnTo>
                    <a:pt x="205" y="1087"/>
                  </a:lnTo>
                  <a:lnTo>
                    <a:pt x="169" y="1067"/>
                  </a:lnTo>
                  <a:lnTo>
                    <a:pt x="134" y="1045"/>
                  </a:lnTo>
                  <a:lnTo>
                    <a:pt x="103" y="1019"/>
                  </a:lnTo>
                  <a:lnTo>
                    <a:pt x="75" y="992"/>
                  </a:lnTo>
                  <a:lnTo>
                    <a:pt x="50" y="962"/>
                  </a:lnTo>
                  <a:lnTo>
                    <a:pt x="30" y="928"/>
                  </a:lnTo>
                  <a:lnTo>
                    <a:pt x="15" y="892"/>
                  </a:lnTo>
                  <a:lnTo>
                    <a:pt x="4" y="853"/>
                  </a:lnTo>
                  <a:lnTo>
                    <a:pt x="0" y="812"/>
                  </a:lnTo>
                  <a:lnTo>
                    <a:pt x="3" y="765"/>
                  </a:lnTo>
                  <a:lnTo>
                    <a:pt x="12" y="721"/>
                  </a:lnTo>
                  <a:lnTo>
                    <a:pt x="28" y="678"/>
                  </a:lnTo>
                  <a:lnTo>
                    <a:pt x="49" y="638"/>
                  </a:lnTo>
                  <a:lnTo>
                    <a:pt x="73" y="599"/>
                  </a:lnTo>
                  <a:lnTo>
                    <a:pt x="99" y="562"/>
                  </a:lnTo>
                  <a:lnTo>
                    <a:pt x="128" y="526"/>
                  </a:lnTo>
                  <a:lnTo>
                    <a:pt x="157" y="489"/>
                  </a:lnTo>
                  <a:lnTo>
                    <a:pt x="210" y="425"/>
                  </a:lnTo>
                  <a:lnTo>
                    <a:pt x="264" y="360"/>
                  </a:lnTo>
                  <a:lnTo>
                    <a:pt x="316" y="294"/>
                  </a:lnTo>
                  <a:lnTo>
                    <a:pt x="367" y="227"/>
                  </a:lnTo>
                  <a:lnTo>
                    <a:pt x="414" y="158"/>
                  </a:lnTo>
                  <a:lnTo>
                    <a:pt x="458" y="86"/>
                  </a:lnTo>
                  <a:lnTo>
                    <a:pt x="466" y="76"/>
                  </a:lnTo>
                  <a:lnTo>
                    <a:pt x="476" y="71"/>
                  </a:lnTo>
                  <a:lnTo>
                    <a:pt x="486" y="71"/>
                  </a:lnTo>
                  <a:lnTo>
                    <a:pt x="497" y="75"/>
                  </a:lnTo>
                  <a:lnTo>
                    <a:pt x="505" y="82"/>
                  </a:lnTo>
                  <a:lnTo>
                    <a:pt x="510" y="91"/>
                  </a:lnTo>
                  <a:lnTo>
                    <a:pt x="512" y="103"/>
                  </a:lnTo>
                  <a:lnTo>
                    <a:pt x="508" y="115"/>
                  </a:lnTo>
                  <a:lnTo>
                    <a:pt x="465" y="186"/>
                  </a:lnTo>
                  <a:lnTo>
                    <a:pt x="418" y="254"/>
                  </a:lnTo>
                  <a:lnTo>
                    <a:pt x="368" y="320"/>
                  </a:lnTo>
                  <a:lnTo>
                    <a:pt x="318" y="385"/>
                  </a:lnTo>
                  <a:lnTo>
                    <a:pt x="265" y="448"/>
                  </a:lnTo>
                  <a:lnTo>
                    <a:pt x="213" y="512"/>
                  </a:lnTo>
                  <a:lnTo>
                    <a:pt x="161" y="578"/>
                  </a:lnTo>
                  <a:lnTo>
                    <a:pt x="138" y="607"/>
                  </a:lnTo>
                  <a:lnTo>
                    <a:pt x="117" y="639"/>
                  </a:lnTo>
                  <a:lnTo>
                    <a:pt x="98" y="671"/>
                  </a:lnTo>
                  <a:lnTo>
                    <a:pt x="81" y="705"/>
                  </a:lnTo>
                  <a:lnTo>
                    <a:pt x="69" y="740"/>
                  </a:lnTo>
                  <a:lnTo>
                    <a:pt x="61" y="774"/>
                  </a:lnTo>
                  <a:lnTo>
                    <a:pt x="59" y="810"/>
                  </a:lnTo>
                  <a:lnTo>
                    <a:pt x="63" y="845"/>
                  </a:lnTo>
                  <a:lnTo>
                    <a:pt x="74" y="881"/>
                  </a:lnTo>
                  <a:lnTo>
                    <a:pt x="94" y="917"/>
                  </a:lnTo>
                  <a:lnTo>
                    <a:pt x="122" y="954"/>
                  </a:lnTo>
                  <a:lnTo>
                    <a:pt x="154" y="986"/>
                  </a:lnTo>
                  <a:lnTo>
                    <a:pt x="192" y="1012"/>
                  </a:lnTo>
                  <a:lnTo>
                    <a:pt x="231" y="1037"/>
                  </a:lnTo>
                  <a:lnTo>
                    <a:pt x="272" y="1057"/>
                  </a:lnTo>
                  <a:lnTo>
                    <a:pt x="315" y="1073"/>
                  </a:lnTo>
                  <a:lnTo>
                    <a:pt x="359" y="1086"/>
                  </a:lnTo>
                  <a:lnTo>
                    <a:pt x="403" y="1095"/>
                  </a:lnTo>
                  <a:lnTo>
                    <a:pt x="477" y="1105"/>
                  </a:lnTo>
                  <a:lnTo>
                    <a:pt x="551" y="1107"/>
                  </a:lnTo>
                  <a:lnTo>
                    <a:pt x="623" y="1102"/>
                  </a:lnTo>
                  <a:lnTo>
                    <a:pt x="696" y="1091"/>
                  </a:lnTo>
                  <a:lnTo>
                    <a:pt x="767" y="1074"/>
                  </a:lnTo>
                  <a:lnTo>
                    <a:pt x="838" y="1050"/>
                  </a:lnTo>
                  <a:lnTo>
                    <a:pt x="866" y="1038"/>
                  </a:lnTo>
                  <a:lnTo>
                    <a:pt x="896" y="1026"/>
                  </a:lnTo>
                  <a:lnTo>
                    <a:pt x="927" y="1010"/>
                  </a:lnTo>
                  <a:lnTo>
                    <a:pt x="955" y="994"/>
                  </a:lnTo>
                  <a:lnTo>
                    <a:pt x="983" y="974"/>
                  </a:lnTo>
                  <a:lnTo>
                    <a:pt x="1007" y="952"/>
                  </a:lnTo>
                  <a:lnTo>
                    <a:pt x="1028" y="928"/>
                  </a:lnTo>
                  <a:lnTo>
                    <a:pt x="1046" y="901"/>
                  </a:lnTo>
                  <a:lnTo>
                    <a:pt x="1058" y="871"/>
                  </a:lnTo>
                  <a:lnTo>
                    <a:pt x="1065" y="829"/>
                  </a:lnTo>
                  <a:lnTo>
                    <a:pt x="1065" y="788"/>
                  </a:lnTo>
                  <a:lnTo>
                    <a:pt x="1057" y="746"/>
                  </a:lnTo>
                  <a:lnTo>
                    <a:pt x="1043" y="706"/>
                  </a:lnTo>
                  <a:lnTo>
                    <a:pt x="1024" y="666"/>
                  </a:lnTo>
                  <a:lnTo>
                    <a:pt x="1002" y="627"/>
                  </a:lnTo>
                  <a:lnTo>
                    <a:pt x="975" y="588"/>
                  </a:lnTo>
                  <a:lnTo>
                    <a:pt x="947" y="552"/>
                  </a:lnTo>
                  <a:lnTo>
                    <a:pt x="919" y="518"/>
                  </a:lnTo>
                  <a:lnTo>
                    <a:pt x="889" y="484"/>
                  </a:lnTo>
                  <a:lnTo>
                    <a:pt x="861" y="453"/>
                  </a:lnTo>
                  <a:lnTo>
                    <a:pt x="834" y="425"/>
                  </a:lnTo>
                  <a:lnTo>
                    <a:pt x="782" y="372"/>
                  </a:lnTo>
                  <a:lnTo>
                    <a:pt x="675" y="267"/>
                  </a:lnTo>
                  <a:lnTo>
                    <a:pt x="621" y="214"/>
                  </a:lnTo>
                  <a:lnTo>
                    <a:pt x="571" y="159"/>
                  </a:lnTo>
                  <a:lnTo>
                    <a:pt x="522" y="103"/>
                  </a:lnTo>
                  <a:lnTo>
                    <a:pt x="480" y="43"/>
                  </a:lnTo>
                  <a:lnTo>
                    <a:pt x="474" y="32"/>
                  </a:lnTo>
                  <a:lnTo>
                    <a:pt x="476" y="21"/>
                  </a:lnTo>
                  <a:lnTo>
                    <a:pt x="481" y="12"/>
                  </a:lnTo>
                  <a:lnTo>
                    <a:pt x="489" y="5"/>
                  </a:lnTo>
                  <a:lnTo>
                    <a:pt x="498" y="1"/>
                  </a:lnTo>
                  <a:lnTo>
                    <a:pt x="5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4" name="Freeform 712"/>
            <p:cNvSpPr>
              <a:spLocks/>
            </p:cNvSpPr>
            <p:nvPr/>
          </p:nvSpPr>
          <p:spPr bwMode="auto">
            <a:xfrm>
              <a:off x="1374" y="643"/>
              <a:ext cx="80" cy="59"/>
            </a:xfrm>
            <a:custGeom>
              <a:avLst/>
              <a:gdLst/>
              <a:ahLst/>
              <a:cxnLst>
                <a:cxn ang="0">
                  <a:pos x="29" y="0"/>
                </a:cxn>
                <a:cxn ang="0">
                  <a:pos x="50" y="0"/>
                </a:cxn>
                <a:cxn ang="0">
                  <a:pos x="61" y="3"/>
                </a:cxn>
                <a:cxn ang="0">
                  <a:pos x="70" y="8"/>
                </a:cxn>
                <a:cxn ang="0">
                  <a:pos x="77" y="18"/>
                </a:cxn>
                <a:cxn ang="0">
                  <a:pos x="80" y="30"/>
                </a:cxn>
                <a:cxn ang="0">
                  <a:pos x="77" y="41"/>
                </a:cxn>
                <a:cxn ang="0">
                  <a:pos x="70" y="50"/>
                </a:cxn>
                <a:cxn ang="0">
                  <a:pos x="61" y="57"/>
                </a:cxn>
                <a:cxn ang="0">
                  <a:pos x="50" y="59"/>
                </a:cxn>
                <a:cxn ang="0">
                  <a:pos x="29" y="59"/>
                </a:cxn>
                <a:cxn ang="0">
                  <a:pos x="17" y="57"/>
                </a:cxn>
                <a:cxn ang="0">
                  <a:pos x="8" y="50"/>
                </a:cxn>
                <a:cxn ang="0">
                  <a:pos x="2" y="41"/>
                </a:cxn>
                <a:cxn ang="0">
                  <a:pos x="0" y="30"/>
                </a:cxn>
                <a:cxn ang="0">
                  <a:pos x="2" y="18"/>
                </a:cxn>
                <a:cxn ang="0">
                  <a:pos x="8" y="8"/>
                </a:cxn>
                <a:cxn ang="0">
                  <a:pos x="17" y="3"/>
                </a:cxn>
                <a:cxn ang="0">
                  <a:pos x="29" y="0"/>
                </a:cxn>
              </a:cxnLst>
              <a:rect l="0" t="0" r="r" b="b"/>
              <a:pathLst>
                <a:path w="80" h="59">
                  <a:moveTo>
                    <a:pt x="29" y="0"/>
                  </a:moveTo>
                  <a:lnTo>
                    <a:pt x="50" y="0"/>
                  </a:lnTo>
                  <a:lnTo>
                    <a:pt x="61" y="3"/>
                  </a:lnTo>
                  <a:lnTo>
                    <a:pt x="70" y="8"/>
                  </a:lnTo>
                  <a:lnTo>
                    <a:pt x="77" y="18"/>
                  </a:lnTo>
                  <a:lnTo>
                    <a:pt x="80" y="30"/>
                  </a:lnTo>
                  <a:lnTo>
                    <a:pt x="77" y="41"/>
                  </a:lnTo>
                  <a:lnTo>
                    <a:pt x="70" y="50"/>
                  </a:lnTo>
                  <a:lnTo>
                    <a:pt x="61" y="57"/>
                  </a:lnTo>
                  <a:lnTo>
                    <a:pt x="50" y="59"/>
                  </a:lnTo>
                  <a:lnTo>
                    <a:pt x="29" y="59"/>
                  </a:lnTo>
                  <a:lnTo>
                    <a:pt x="17" y="57"/>
                  </a:lnTo>
                  <a:lnTo>
                    <a:pt x="8" y="50"/>
                  </a:lnTo>
                  <a:lnTo>
                    <a:pt x="2" y="41"/>
                  </a:lnTo>
                  <a:lnTo>
                    <a:pt x="0" y="30"/>
                  </a:lnTo>
                  <a:lnTo>
                    <a:pt x="2" y="18"/>
                  </a:lnTo>
                  <a:lnTo>
                    <a:pt x="8" y="8"/>
                  </a:lnTo>
                  <a:lnTo>
                    <a:pt x="17" y="3"/>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5" name="Freeform 713"/>
            <p:cNvSpPr>
              <a:spLocks/>
            </p:cNvSpPr>
            <p:nvPr/>
          </p:nvSpPr>
          <p:spPr bwMode="auto">
            <a:xfrm>
              <a:off x="1548" y="698"/>
              <a:ext cx="57" cy="58"/>
            </a:xfrm>
            <a:custGeom>
              <a:avLst/>
              <a:gdLst/>
              <a:ahLst/>
              <a:cxnLst>
                <a:cxn ang="0">
                  <a:pos x="29" y="0"/>
                </a:cxn>
                <a:cxn ang="0">
                  <a:pos x="41" y="3"/>
                </a:cxn>
                <a:cxn ang="0">
                  <a:pos x="50" y="10"/>
                </a:cxn>
                <a:cxn ang="0">
                  <a:pos x="56" y="19"/>
                </a:cxn>
                <a:cxn ang="0">
                  <a:pos x="57" y="28"/>
                </a:cxn>
                <a:cxn ang="0">
                  <a:pos x="56" y="39"/>
                </a:cxn>
                <a:cxn ang="0">
                  <a:pos x="50" y="48"/>
                </a:cxn>
                <a:cxn ang="0">
                  <a:pos x="41" y="55"/>
                </a:cxn>
                <a:cxn ang="0">
                  <a:pos x="29" y="58"/>
                </a:cxn>
                <a:cxn ang="0">
                  <a:pos x="16" y="55"/>
                </a:cxn>
                <a:cxn ang="0">
                  <a:pos x="8" y="48"/>
                </a:cxn>
                <a:cxn ang="0">
                  <a:pos x="2" y="39"/>
                </a:cxn>
                <a:cxn ang="0">
                  <a:pos x="0" y="28"/>
                </a:cxn>
                <a:cxn ang="0">
                  <a:pos x="2" y="19"/>
                </a:cxn>
                <a:cxn ang="0">
                  <a:pos x="8" y="10"/>
                </a:cxn>
                <a:cxn ang="0">
                  <a:pos x="16" y="3"/>
                </a:cxn>
                <a:cxn ang="0">
                  <a:pos x="29" y="0"/>
                </a:cxn>
              </a:cxnLst>
              <a:rect l="0" t="0" r="r" b="b"/>
              <a:pathLst>
                <a:path w="57" h="58">
                  <a:moveTo>
                    <a:pt x="29" y="0"/>
                  </a:moveTo>
                  <a:lnTo>
                    <a:pt x="41" y="3"/>
                  </a:lnTo>
                  <a:lnTo>
                    <a:pt x="50" y="10"/>
                  </a:lnTo>
                  <a:lnTo>
                    <a:pt x="56" y="19"/>
                  </a:lnTo>
                  <a:lnTo>
                    <a:pt x="57" y="28"/>
                  </a:lnTo>
                  <a:lnTo>
                    <a:pt x="56" y="39"/>
                  </a:lnTo>
                  <a:lnTo>
                    <a:pt x="50" y="48"/>
                  </a:lnTo>
                  <a:lnTo>
                    <a:pt x="41" y="55"/>
                  </a:lnTo>
                  <a:lnTo>
                    <a:pt x="29" y="58"/>
                  </a:lnTo>
                  <a:lnTo>
                    <a:pt x="16" y="55"/>
                  </a:lnTo>
                  <a:lnTo>
                    <a:pt x="8" y="48"/>
                  </a:lnTo>
                  <a:lnTo>
                    <a:pt x="2" y="39"/>
                  </a:lnTo>
                  <a:lnTo>
                    <a:pt x="0" y="28"/>
                  </a:lnTo>
                  <a:lnTo>
                    <a:pt x="2" y="19"/>
                  </a:lnTo>
                  <a:lnTo>
                    <a:pt x="8" y="10"/>
                  </a:lnTo>
                  <a:lnTo>
                    <a:pt x="16" y="3"/>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6" name="Freeform 714"/>
            <p:cNvSpPr>
              <a:spLocks/>
            </p:cNvSpPr>
            <p:nvPr/>
          </p:nvSpPr>
          <p:spPr bwMode="auto">
            <a:xfrm>
              <a:off x="1743" y="626"/>
              <a:ext cx="56" cy="58"/>
            </a:xfrm>
            <a:custGeom>
              <a:avLst/>
              <a:gdLst/>
              <a:ahLst/>
              <a:cxnLst>
                <a:cxn ang="0">
                  <a:pos x="28" y="0"/>
                </a:cxn>
                <a:cxn ang="0">
                  <a:pos x="40" y="3"/>
                </a:cxn>
                <a:cxn ang="0">
                  <a:pos x="50" y="9"/>
                </a:cxn>
                <a:cxn ang="0">
                  <a:pos x="55" y="19"/>
                </a:cxn>
                <a:cxn ang="0">
                  <a:pos x="56" y="28"/>
                </a:cxn>
                <a:cxn ang="0">
                  <a:pos x="55" y="39"/>
                </a:cxn>
                <a:cxn ang="0">
                  <a:pos x="50" y="48"/>
                </a:cxn>
                <a:cxn ang="0">
                  <a:pos x="40" y="55"/>
                </a:cxn>
                <a:cxn ang="0">
                  <a:pos x="28" y="58"/>
                </a:cxn>
                <a:cxn ang="0">
                  <a:pos x="16" y="55"/>
                </a:cxn>
                <a:cxn ang="0">
                  <a:pos x="7" y="48"/>
                </a:cxn>
                <a:cxn ang="0">
                  <a:pos x="1" y="39"/>
                </a:cxn>
                <a:cxn ang="0">
                  <a:pos x="0" y="28"/>
                </a:cxn>
                <a:cxn ang="0">
                  <a:pos x="1" y="19"/>
                </a:cxn>
                <a:cxn ang="0">
                  <a:pos x="7" y="9"/>
                </a:cxn>
                <a:cxn ang="0">
                  <a:pos x="16" y="3"/>
                </a:cxn>
                <a:cxn ang="0">
                  <a:pos x="28" y="0"/>
                </a:cxn>
              </a:cxnLst>
              <a:rect l="0" t="0" r="r" b="b"/>
              <a:pathLst>
                <a:path w="56" h="58">
                  <a:moveTo>
                    <a:pt x="28" y="0"/>
                  </a:moveTo>
                  <a:lnTo>
                    <a:pt x="40" y="3"/>
                  </a:lnTo>
                  <a:lnTo>
                    <a:pt x="50" y="9"/>
                  </a:lnTo>
                  <a:lnTo>
                    <a:pt x="55" y="19"/>
                  </a:lnTo>
                  <a:lnTo>
                    <a:pt x="56" y="28"/>
                  </a:lnTo>
                  <a:lnTo>
                    <a:pt x="55" y="39"/>
                  </a:lnTo>
                  <a:lnTo>
                    <a:pt x="50" y="48"/>
                  </a:lnTo>
                  <a:lnTo>
                    <a:pt x="40" y="55"/>
                  </a:lnTo>
                  <a:lnTo>
                    <a:pt x="28" y="58"/>
                  </a:lnTo>
                  <a:lnTo>
                    <a:pt x="16" y="55"/>
                  </a:lnTo>
                  <a:lnTo>
                    <a:pt x="7" y="48"/>
                  </a:lnTo>
                  <a:lnTo>
                    <a:pt x="1" y="39"/>
                  </a:lnTo>
                  <a:lnTo>
                    <a:pt x="0" y="28"/>
                  </a:lnTo>
                  <a:lnTo>
                    <a:pt x="1" y="19"/>
                  </a:lnTo>
                  <a:lnTo>
                    <a:pt x="7" y="9"/>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7" name="Freeform 715"/>
            <p:cNvSpPr>
              <a:spLocks/>
            </p:cNvSpPr>
            <p:nvPr/>
          </p:nvSpPr>
          <p:spPr bwMode="auto">
            <a:xfrm>
              <a:off x="1309" y="788"/>
              <a:ext cx="56" cy="57"/>
            </a:xfrm>
            <a:custGeom>
              <a:avLst/>
              <a:gdLst/>
              <a:ahLst/>
              <a:cxnLst>
                <a:cxn ang="0">
                  <a:pos x="28" y="0"/>
                </a:cxn>
                <a:cxn ang="0">
                  <a:pos x="40" y="3"/>
                </a:cxn>
                <a:cxn ang="0">
                  <a:pos x="50" y="9"/>
                </a:cxn>
                <a:cxn ang="0">
                  <a:pos x="55" y="19"/>
                </a:cxn>
                <a:cxn ang="0">
                  <a:pos x="56" y="28"/>
                </a:cxn>
                <a:cxn ang="0">
                  <a:pos x="55" y="39"/>
                </a:cxn>
                <a:cxn ang="0">
                  <a:pos x="50" y="48"/>
                </a:cxn>
                <a:cxn ang="0">
                  <a:pos x="40" y="55"/>
                </a:cxn>
                <a:cxn ang="0">
                  <a:pos x="28" y="57"/>
                </a:cxn>
                <a:cxn ang="0">
                  <a:pos x="16" y="55"/>
                </a:cxn>
                <a:cxn ang="0">
                  <a:pos x="7" y="48"/>
                </a:cxn>
                <a:cxn ang="0">
                  <a:pos x="2" y="39"/>
                </a:cxn>
                <a:cxn ang="0">
                  <a:pos x="0" y="28"/>
                </a:cxn>
                <a:cxn ang="0">
                  <a:pos x="2" y="19"/>
                </a:cxn>
                <a:cxn ang="0">
                  <a:pos x="7" y="9"/>
                </a:cxn>
                <a:cxn ang="0">
                  <a:pos x="16" y="3"/>
                </a:cxn>
                <a:cxn ang="0">
                  <a:pos x="28" y="0"/>
                </a:cxn>
              </a:cxnLst>
              <a:rect l="0" t="0" r="r" b="b"/>
              <a:pathLst>
                <a:path w="56" h="57">
                  <a:moveTo>
                    <a:pt x="28" y="0"/>
                  </a:moveTo>
                  <a:lnTo>
                    <a:pt x="40" y="3"/>
                  </a:lnTo>
                  <a:lnTo>
                    <a:pt x="50" y="9"/>
                  </a:lnTo>
                  <a:lnTo>
                    <a:pt x="55" y="19"/>
                  </a:lnTo>
                  <a:lnTo>
                    <a:pt x="56" y="28"/>
                  </a:lnTo>
                  <a:lnTo>
                    <a:pt x="55" y="39"/>
                  </a:lnTo>
                  <a:lnTo>
                    <a:pt x="50" y="48"/>
                  </a:lnTo>
                  <a:lnTo>
                    <a:pt x="40" y="55"/>
                  </a:lnTo>
                  <a:lnTo>
                    <a:pt x="28" y="57"/>
                  </a:lnTo>
                  <a:lnTo>
                    <a:pt x="16" y="55"/>
                  </a:lnTo>
                  <a:lnTo>
                    <a:pt x="7" y="48"/>
                  </a:lnTo>
                  <a:lnTo>
                    <a:pt x="2" y="39"/>
                  </a:lnTo>
                  <a:lnTo>
                    <a:pt x="0" y="28"/>
                  </a:lnTo>
                  <a:lnTo>
                    <a:pt x="2" y="19"/>
                  </a:lnTo>
                  <a:lnTo>
                    <a:pt x="7" y="9"/>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8" name="Freeform 716"/>
            <p:cNvSpPr>
              <a:spLocks/>
            </p:cNvSpPr>
            <p:nvPr/>
          </p:nvSpPr>
          <p:spPr bwMode="auto">
            <a:xfrm>
              <a:off x="1526" y="483"/>
              <a:ext cx="79" cy="57"/>
            </a:xfrm>
            <a:custGeom>
              <a:avLst/>
              <a:gdLst/>
              <a:ahLst/>
              <a:cxnLst>
                <a:cxn ang="0">
                  <a:pos x="28" y="0"/>
                </a:cxn>
                <a:cxn ang="0">
                  <a:pos x="51" y="0"/>
                </a:cxn>
                <a:cxn ang="0">
                  <a:pos x="62" y="3"/>
                </a:cxn>
                <a:cxn ang="0">
                  <a:pos x="71" y="8"/>
                </a:cxn>
                <a:cxn ang="0">
                  <a:pos x="76" y="17"/>
                </a:cxn>
                <a:cxn ang="0">
                  <a:pos x="79" y="28"/>
                </a:cxn>
                <a:cxn ang="0">
                  <a:pos x="76" y="39"/>
                </a:cxn>
                <a:cxn ang="0">
                  <a:pos x="71" y="48"/>
                </a:cxn>
                <a:cxn ang="0">
                  <a:pos x="62" y="55"/>
                </a:cxn>
                <a:cxn ang="0">
                  <a:pos x="51" y="57"/>
                </a:cxn>
                <a:cxn ang="0">
                  <a:pos x="28" y="57"/>
                </a:cxn>
                <a:cxn ang="0">
                  <a:pos x="18" y="55"/>
                </a:cxn>
                <a:cxn ang="0">
                  <a:pos x="8" y="48"/>
                </a:cxn>
                <a:cxn ang="0">
                  <a:pos x="3" y="39"/>
                </a:cxn>
                <a:cxn ang="0">
                  <a:pos x="0" y="28"/>
                </a:cxn>
                <a:cxn ang="0">
                  <a:pos x="3" y="17"/>
                </a:cxn>
                <a:cxn ang="0">
                  <a:pos x="8" y="8"/>
                </a:cxn>
                <a:cxn ang="0">
                  <a:pos x="18" y="3"/>
                </a:cxn>
                <a:cxn ang="0">
                  <a:pos x="28" y="0"/>
                </a:cxn>
              </a:cxnLst>
              <a:rect l="0" t="0" r="r" b="b"/>
              <a:pathLst>
                <a:path w="79" h="57">
                  <a:moveTo>
                    <a:pt x="28" y="0"/>
                  </a:moveTo>
                  <a:lnTo>
                    <a:pt x="51" y="0"/>
                  </a:lnTo>
                  <a:lnTo>
                    <a:pt x="62" y="3"/>
                  </a:lnTo>
                  <a:lnTo>
                    <a:pt x="71" y="8"/>
                  </a:lnTo>
                  <a:lnTo>
                    <a:pt x="76" y="17"/>
                  </a:lnTo>
                  <a:lnTo>
                    <a:pt x="79" y="28"/>
                  </a:lnTo>
                  <a:lnTo>
                    <a:pt x="76" y="39"/>
                  </a:lnTo>
                  <a:lnTo>
                    <a:pt x="71" y="48"/>
                  </a:lnTo>
                  <a:lnTo>
                    <a:pt x="62" y="55"/>
                  </a:lnTo>
                  <a:lnTo>
                    <a:pt x="51" y="57"/>
                  </a:lnTo>
                  <a:lnTo>
                    <a:pt x="28" y="57"/>
                  </a:lnTo>
                  <a:lnTo>
                    <a:pt x="18" y="55"/>
                  </a:lnTo>
                  <a:lnTo>
                    <a:pt x="8" y="48"/>
                  </a:lnTo>
                  <a:lnTo>
                    <a:pt x="3" y="39"/>
                  </a:lnTo>
                  <a:lnTo>
                    <a:pt x="0" y="28"/>
                  </a:lnTo>
                  <a:lnTo>
                    <a:pt x="3" y="17"/>
                  </a:lnTo>
                  <a:lnTo>
                    <a:pt x="8" y="8"/>
                  </a:lnTo>
                  <a:lnTo>
                    <a:pt x="18"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89" name="Freeform 717"/>
            <p:cNvSpPr>
              <a:spLocks/>
            </p:cNvSpPr>
            <p:nvPr/>
          </p:nvSpPr>
          <p:spPr bwMode="auto">
            <a:xfrm>
              <a:off x="1569" y="859"/>
              <a:ext cx="80" cy="59"/>
            </a:xfrm>
            <a:custGeom>
              <a:avLst/>
              <a:gdLst/>
              <a:ahLst/>
              <a:cxnLst>
                <a:cxn ang="0">
                  <a:pos x="29" y="0"/>
                </a:cxn>
                <a:cxn ang="0">
                  <a:pos x="51" y="0"/>
                </a:cxn>
                <a:cxn ang="0">
                  <a:pos x="62" y="2"/>
                </a:cxn>
                <a:cxn ang="0">
                  <a:pos x="71" y="8"/>
                </a:cxn>
                <a:cxn ang="0">
                  <a:pos x="78" y="17"/>
                </a:cxn>
                <a:cxn ang="0">
                  <a:pos x="80" y="29"/>
                </a:cxn>
                <a:cxn ang="0">
                  <a:pos x="78" y="40"/>
                </a:cxn>
                <a:cxn ang="0">
                  <a:pos x="71" y="49"/>
                </a:cxn>
                <a:cxn ang="0">
                  <a:pos x="62" y="56"/>
                </a:cxn>
                <a:cxn ang="0">
                  <a:pos x="51" y="59"/>
                </a:cxn>
                <a:cxn ang="0">
                  <a:pos x="29" y="59"/>
                </a:cxn>
                <a:cxn ang="0">
                  <a:pos x="17" y="56"/>
                </a:cxn>
                <a:cxn ang="0">
                  <a:pos x="8" y="49"/>
                </a:cxn>
                <a:cxn ang="0">
                  <a:pos x="3" y="40"/>
                </a:cxn>
                <a:cxn ang="0">
                  <a:pos x="0" y="29"/>
                </a:cxn>
                <a:cxn ang="0">
                  <a:pos x="3" y="17"/>
                </a:cxn>
                <a:cxn ang="0">
                  <a:pos x="8" y="8"/>
                </a:cxn>
                <a:cxn ang="0">
                  <a:pos x="17" y="2"/>
                </a:cxn>
                <a:cxn ang="0">
                  <a:pos x="29" y="0"/>
                </a:cxn>
              </a:cxnLst>
              <a:rect l="0" t="0" r="r" b="b"/>
              <a:pathLst>
                <a:path w="80" h="59">
                  <a:moveTo>
                    <a:pt x="29" y="0"/>
                  </a:moveTo>
                  <a:lnTo>
                    <a:pt x="51" y="0"/>
                  </a:lnTo>
                  <a:lnTo>
                    <a:pt x="62" y="2"/>
                  </a:lnTo>
                  <a:lnTo>
                    <a:pt x="71" y="8"/>
                  </a:lnTo>
                  <a:lnTo>
                    <a:pt x="78" y="17"/>
                  </a:lnTo>
                  <a:lnTo>
                    <a:pt x="80" y="29"/>
                  </a:lnTo>
                  <a:lnTo>
                    <a:pt x="78" y="40"/>
                  </a:lnTo>
                  <a:lnTo>
                    <a:pt x="71" y="49"/>
                  </a:lnTo>
                  <a:lnTo>
                    <a:pt x="62" y="56"/>
                  </a:lnTo>
                  <a:lnTo>
                    <a:pt x="51" y="59"/>
                  </a:lnTo>
                  <a:lnTo>
                    <a:pt x="29" y="59"/>
                  </a:lnTo>
                  <a:lnTo>
                    <a:pt x="17" y="56"/>
                  </a:lnTo>
                  <a:lnTo>
                    <a:pt x="8" y="49"/>
                  </a:lnTo>
                  <a:lnTo>
                    <a:pt x="3" y="40"/>
                  </a:lnTo>
                  <a:lnTo>
                    <a:pt x="0" y="29"/>
                  </a:lnTo>
                  <a:lnTo>
                    <a:pt x="3" y="17"/>
                  </a:lnTo>
                  <a:lnTo>
                    <a:pt x="8" y="8"/>
                  </a:lnTo>
                  <a:lnTo>
                    <a:pt x="17"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90" name="Freeform 718"/>
            <p:cNvSpPr>
              <a:spLocks/>
            </p:cNvSpPr>
            <p:nvPr/>
          </p:nvSpPr>
          <p:spPr bwMode="auto">
            <a:xfrm>
              <a:off x="1787" y="769"/>
              <a:ext cx="56" cy="59"/>
            </a:xfrm>
            <a:custGeom>
              <a:avLst/>
              <a:gdLst/>
              <a:ahLst/>
              <a:cxnLst>
                <a:cxn ang="0">
                  <a:pos x="28" y="0"/>
                </a:cxn>
                <a:cxn ang="0">
                  <a:pos x="40" y="3"/>
                </a:cxn>
                <a:cxn ang="0">
                  <a:pos x="50" y="9"/>
                </a:cxn>
                <a:cxn ang="0">
                  <a:pos x="55" y="19"/>
                </a:cxn>
                <a:cxn ang="0">
                  <a:pos x="56" y="30"/>
                </a:cxn>
                <a:cxn ang="0">
                  <a:pos x="55" y="40"/>
                </a:cxn>
                <a:cxn ang="0">
                  <a:pos x="50" y="50"/>
                </a:cxn>
                <a:cxn ang="0">
                  <a:pos x="40" y="56"/>
                </a:cxn>
                <a:cxn ang="0">
                  <a:pos x="28" y="59"/>
                </a:cxn>
                <a:cxn ang="0">
                  <a:pos x="16" y="56"/>
                </a:cxn>
                <a:cxn ang="0">
                  <a:pos x="7" y="50"/>
                </a:cxn>
                <a:cxn ang="0">
                  <a:pos x="1" y="40"/>
                </a:cxn>
                <a:cxn ang="0">
                  <a:pos x="0" y="30"/>
                </a:cxn>
                <a:cxn ang="0">
                  <a:pos x="1" y="19"/>
                </a:cxn>
                <a:cxn ang="0">
                  <a:pos x="7" y="9"/>
                </a:cxn>
                <a:cxn ang="0">
                  <a:pos x="16" y="3"/>
                </a:cxn>
                <a:cxn ang="0">
                  <a:pos x="28" y="0"/>
                </a:cxn>
              </a:cxnLst>
              <a:rect l="0" t="0" r="r" b="b"/>
              <a:pathLst>
                <a:path w="56" h="59">
                  <a:moveTo>
                    <a:pt x="28" y="0"/>
                  </a:moveTo>
                  <a:lnTo>
                    <a:pt x="40" y="3"/>
                  </a:lnTo>
                  <a:lnTo>
                    <a:pt x="50" y="9"/>
                  </a:lnTo>
                  <a:lnTo>
                    <a:pt x="55" y="19"/>
                  </a:lnTo>
                  <a:lnTo>
                    <a:pt x="56" y="30"/>
                  </a:lnTo>
                  <a:lnTo>
                    <a:pt x="55" y="40"/>
                  </a:lnTo>
                  <a:lnTo>
                    <a:pt x="50" y="50"/>
                  </a:lnTo>
                  <a:lnTo>
                    <a:pt x="40" y="56"/>
                  </a:lnTo>
                  <a:lnTo>
                    <a:pt x="28" y="59"/>
                  </a:lnTo>
                  <a:lnTo>
                    <a:pt x="16" y="56"/>
                  </a:lnTo>
                  <a:lnTo>
                    <a:pt x="7" y="50"/>
                  </a:lnTo>
                  <a:lnTo>
                    <a:pt x="1" y="40"/>
                  </a:lnTo>
                  <a:lnTo>
                    <a:pt x="0" y="30"/>
                  </a:lnTo>
                  <a:lnTo>
                    <a:pt x="1" y="19"/>
                  </a:lnTo>
                  <a:lnTo>
                    <a:pt x="7" y="9"/>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3867" name="Group 795"/>
          <p:cNvGrpSpPr>
            <a:grpSpLocks noChangeAspect="1"/>
          </p:cNvGrpSpPr>
          <p:nvPr/>
        </p:nvGrpSpPr>
        <p:grpSpPr bwMode="auto">
          <a:xfrm>
            <a:off x="4067944" y="2708920"/>
            <a:ext cx="1914671" cy="1772816"/>
            <a:chOff x="2635" y="1933"/>
            <a:chExt cx="2578" cy="2387"/>
          </a:xfrm>
          <a:effectLst>
            <a:outerShdw blurRad="50800" dist="38100" dir="2700000" algn="tl" rotWithShape="0">
              <a:prstClr val="black">
                <a:alpha val="40000"/>
              </a:prstClr>
            </a:outerShdw>
          </a:effectLst>
        </p:grpSpPr>
        <p:sp>
          <p:nvSpPr>
            <p:cNvPr id="3866" name="AutoShape 794"/>
            <p:cNvSpPr>
              <a:spLocks noChangeAspect="1" noChangeArrowheads="1" noTextEdit="1"/>
            </p:cNvSpPr>
            <p:nvPr/>
          </p:nvSpPr>
          <p:spPr bwMode="auto">
            <a:xfrm>
              <a:off x="2635" y="1933"/>
              <a:ext cx="2578" cy="2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69" name="Freeform 797"/>
            <p:cNvSpPr>
              <a:spLocks noEditPoints="1"/>
            </p:cNvSpPr>
            <p:nvPr/>
          </p:nvSpPr>
          <p:spPr bwMode="auto">
            <a:xfrm>
              <a:off x="3264" y="2358"/>
              <a:ext cx="1227" cy="1578"/>
            </a:xfrm>
            <a:custGeom>
              <a:avLst/>
              <a:gdLst/>
              <a:ahLst/>
              <a:cxnLst>
                <a:cxn ang="0">
                  <a:pos x="477" y="35"/>
                </a:cxn>
                <a:cxn ang="0">
                  <a:pos x="325" y="102"/>
                </a:cxn>
                <a:cxn ang="0">
                  <a:pos x="321" y="120"/>
                </a:cxn>
                <a:cxn ang="0">
                  <a:pos x="277" y="160"/>
                </a:cxn>
                <a:cxn ang="0">
                  <a:pos x="214" y="281"/>
                </a:cxn>
                <a:cxn ang="0">
                  <a:pos x="86" y="653"/>
                </a:cxn>
                <a:cxn ang="0">
                  <a:pos x="23" y="1024"/>
                </a:cxn>
                <a:cxn ang="0">
                  <a:pos x="24" y="1231"/>
                </a:cxn>
                <a:cxn ang="0">
                  <a:pos x="65" y="1342"/>
                </a:cxn>
                <a:cxn ang="0">
                  <a:pos x="185" y="1414"/>
                </a:cxn>
                <a:cxn ang="0">
                  <a:pos x="340" y="1442"/>
                </a:cxn>
                <a:cxn ang="0">
                  <a:pos x="346" y="1451"/>
                </a:cxn>
                <a:cxn ang="0">
                  <a:pos x="346" y="1554"/>
                </a:cxn>
                <a:cxn ang="0">
                  <a:pos x="376" y="1491"/>
                </a:cxn>
                <a:cxn ang="0">
                  <a:pos x="384" y="1453"/>
                </a:cxn>
                <a:cxn ang="0">
                  <a:pos x="479" y="1460"/>
                </a:cxn>
                <a:cxn ang="0">
                  <a:pos x="763" y="1470"/>
                </a:cxn>
                <a:cxn ang="0">
                  <a:pos x="847" y="1496"/>
                </a:cxn>
                <a:cxn ang="0">
                  <a:pos x="860" y="1540"/>
                </a:cxn>
                <a:cxn ang="0">
                  <a:pos x="885" y="1561"/>
                </a:cxn>
                <a:cxn ang="0">
                  <a:pos x="894" y="1528"/>
                </a:cxn>
                <a:cxn ang="0">
                  <a:pos x="882" y="1481"/>
                </a:cxn>
                <a:cxn ang="0">
                  <a:pos x="925" y="1473"/>
                </a:cxn>
                <a:cxn ang="0">
                  <a:pos x="1084" y="1442"/>
                </a:cxn>
                <a:cxn ang="0">
                  <a:pos x="1168" y="1371"/>
                </a:cxn>
                <a:cxn ang="0">
                  <a:pos x="1206" y="1257"/>
                </a:cxn>
                <a:cxn ang="0">
                  <a:pos x="1182" y="983"/>
                </a:cxn>
                <a:cxn ang="0">
                  <a:pos x="1091" y="627"/>
                </a:cxn>
                <a:cxn ang="0">
                  <a:pos x="949" y="308"/>
                </a:cxn>
                <a:cxn ang="0">
                  <a:pos x="825" y="125"/>
                </a:cxn>
                <a:cxn ang="0">
                  <a:pos x="700" y="34"/>
                </a:cxn>
                <a:cxn ang="0">
                  <a:pos x="635" y="2"/>
                </a:cxn>
                <a:cxn ang="0">
                  <a:pos x="774" y="56"/>
                </a:cxn>
                <a:cxn ang="0">
                  <a:pos x="907" y="206"/>
                </a:cxn>
                <a:cxn ang="0">
                  <a:pos x="1055" y="481"/>
                </a:cxn>
                <a:cxn ang="0">
                  <a:pos x="1172" y="860"/>
                </a:cxn>
                <a:cxn ang="0">
                  <a:pos x="1226" y="1163"/>
                </a:cxn>
                <a:cxn ang="0">
                  <a:pos x="1202" y="1346"/>
                </a:cxn>
                <a:cxn ang="0">
                  <a:pos x="1115" y="1445"/>
                </a:cxn>
                <a:cxn ang="0">
                  <a:pos x="957" y="1491"/>
                </a:cxn>
                <a:cxn ang="0">
                  <a:pos x="912" y="1517"/>
                </a:cxn>
                <a:cxn ang="0">
                  <a:pos x="900" y="1573"/>
                </a:cxn>
                <a:cxn ang="0">
                  <a:pos x="855" y="1567"/>
                </a:cxn>
                <a:cxn ang="0">
                  <a:pos x="835" y="1510"/>
                </a:cxn>
                <a:cxn ang="0">
                  <a:pos x="797" y="1492"/>
                </a:cxn>
                <a:cxn ang="0">
                  <a:pos x="616" y="1476"/>
                </a:cxn>
                <a:cxn ang="0">
                  <a:pos x="396" y="1469"/>
                </a:cxn>
                <a:cxn ang="0">
                  <a:pos x="385" y="1524"/>
                </a:cxn>
                <a:cxn ang="0">
                  <a:pos x="350" y="1573"/>
                </a:cxn>
                <a:cxn ang="0">
                  <a:pos x="317" y="1571"/>
                </a:cxn>
                <a:cxn ang="0">
                  <a:pos x="312" y="1455"/>
                </a:cxn>
                <a:cxn ang="0">
                  <a:pos x="163" y="1426"/>
                </a:cxn>
                <a:cxn ang="0">
                  <a:pos x="60" y="1364"/>
                </a:cxn>
                <a:cxn ang="0">
                  <a:pos x="5" y="1228"/>
                </a:cxn>
                <a:cxn ang="0">
                  <a:pos x="3" y="1071"/>
                </a:cxn>
                <a:cxn ang="0">
                  <a:pos x="74" y="637"/>
                </a:cxn>
                <a:cxn ang="0">
                  <a:pos x="186" y="302"/>
                </a:cxn>
                <a:cxn ang="0">
                  <a:pos x="239" y="185"/>
                </a:cxn>
                <a:cxn ang="0">
                  <a:pos x="260" y="142"/>
                </a:cxn>
                <a:cxn ang="0">
                  <a:pos x="339" y="72"/>
                </a:cxn>
                <a:cxn ang="0">
                  <a:pos x="528" y="6"/>
                </a:cxn>
              </a:cxnLst>
              <a:rect l="0" t="0" r="r" b="b"/>
              <a:pathLst>
                <a:path w="1227" h="1578">
                  <a:moveTo>
                    <a:pt x="605" y="17"/>
                  </a:moveTo>
                  <a:lnTo>
                    <a:pt x="573" y="18"/>
                  </a:lnTo>
                  <a:lnTo>
                    <a:pt x="540" y="22"/>
                  </a:lnTo>
                  <a:lnTo>
                    <a:pt x="508" y="27"/>
                  </a:lnTo>
                  <a:lnTo>
                    <a:pt x="477" y="35"/>
                  </a:lnTo>
                  <a:lnTo>
                    <a:pt x="446" y="45"/>
                  </a:lnTo>
                  <a:lnTo>
                    <a:pt x="414" y="56"/>
                  </a:lnTo>
                  <a:lnTo>
                    <a:pt x="383" y="69"/>
                  </a:lnTo>
                  <a:lnTo>
                    <a:pt x="353" y="84"/>
                  </a:lnTo>
                  <a:lnTo>
                    <a:pt x="325" y="102"/>
                  </a:lnTo>
                  <a:lnTo>
                    <a:pt x="311" y="112"/>
                  </a:lnTo>
                  <a:lnTo>
                    <a:pt x="312" y="112"/>
                  </a:lnTo>
                  <a:lnTo>
                    <a:pt x="317" y="113"/>
                  </a:lnTo>
                  <a:lnTo>
                    <a:pt x="319" y="117"/>
                  </a:lnTo>
                  <a:lnTo>
                    <a:pt x="321" y="120"/>
                  </a:lnTo>
                  <a:lnTo>
                    <a:pt x="320" y="124"/>
                  </a:lnTo>
                  <a:lnTo>
                    <a:pt x="316" y="127"/>
                  </a:lnTo>
                  <a:lnTo>
                    <a:pt x="302" y="136"/>
                  </a:lnTo>
                  <a:lnTo>
                    <a:pt x="289" y="148"/>
                  </a:lnTo>
                  <a:lnTo>
                    <a:pt x="277" y="160"/>
                  </a:lnTo>
                  <a:lnTo>
                    <a:pt x="267" y="174"/>
                  </a:lnTo>
                  <a:lnTo>
                    <a:pt x="258" y="189"/>
                  </a:lnTo>
                  <a:lnTo>
                    <a:pt x="249" y="203"/>
                  </a:lnTo>
                  <a:lnTo>
                    <a:pt x="231" y="242"/>
                  </a:lnTo>
                  <a:lnTo>
                    <a:pt x="214" y="281"/>
                  </a:lnTo>
                  <a:lnTo>
                    <a:pt x="198" y="321"/>
                  </a:lnTo>
                  <a:lnTo>
                    <a:pt x="167" y="406"/>
                  </a:lnTo>
                  <a:lnTo>
                    <a:pt x="136" y="490"/>
                  </a:lnTo>
                  <a:lnTo>
                    <a:pt x="108" y="575"/>
                  </a:lnTo>
                  <a:lnTo>
                    <a:pt x="86" y="653"/>
                  </a:lnTo>
                  <a:lnTo>
                    <a:pt x="67" y="731"/>
                  </a:lnTo>
                  <a:lnTo>
                    <a:pt x="52" y="810"/>
                  </a:lnTo>
                  <a:lnTo>
                    <a:pt x="39" y="889"/>
                  </a:lnTo>
                  <a:lnTo>
                    <a:pt x="31" y="956"/>
                  </a:lnTo>
                  <a:lnTo>
                    <a:pt x="23" y="1024"/>
                  </a:lnTo>
                  <a:lnTo>
                    <a:pt x="19" y="1092"/>
                  </a:lnTo>
                  <a:lnTo>
                    <a:pt x="18" y="1160"/>
                  </a:lnTo>
                  <a:lnTo>
                    <a:pt x="19" y="1183"/>
                  </a:lnTo>
                  <a:lnTo>
                    <a:pt x="21" y="1206"/>
                  </a:lnTo>
                  <a:lnTo>
                    <a:pt x="24" y="1231"/>
                  </a:lnTo>
                  <a:lnTo>
                    <a:pt x="28" y="1255"/>
                  </a:lnTo>
                  <a:lnTo>
                    <a:pt x="34" y="1278"/>
                  </a:lnTo>
                  <a:lnTo>
                    <a:pt x="42" y="1302"/>
                  </a:lnTo>
                  <a:lnTo>
                    <a:pt x="53" y="1323"/>
                  </a:lnTo>
                  <a:lnTo>
                    <a:pt x="65" y="1342"/>
                  </a:lnTo>
                  <a:lnTo>
                    <a:pt x="81" y="1360"/>
                  </a:lnTo>
                  <a:lnTo>
                    <a:pt x="99" y="1376"/>
                  </a:lnTo>
                  <a:lnTo>
                    <a:pt x="127" y="1392"/>
                  </a:lnTo>
                  <a:lnTo>
                    <a:pt x="156" y="1404"/>
                  </a:lnTo>
                  <a:lnTo>
                    <a:pt x="185" y="1414"/>
                  </a:lnTo>
                  <a:lnTo>
                    <a:pt x="216" y="1421"/>
                  </a:lnTo>
                  <a:lnTo>
                    <a:pt x="247" y="1427"/>
                  </a:lnTo>
                  <a:lnTo>
                    <a:pt x="278" y="1431"/>
                  </a:lnTo>
                  <a:lnTo>
                    <a:pt x="310" y="1437"/>
                  </a:lnTo>
                  <a:lnTo>
                    <a:pt x="340" y="1442"/>
                  </a:lnTo>
                  <a:lnTo>
                    <a:pt x="342" y="1443"/>
                  </a:lnTo>
                  <a:lnTo>
                    <a:pt x="344" y="1445"/>
                  </a:lnTo>
                  <a:lnTo>
                    <a:pt x="346" y="1447"/>
                  </a:lnTo>
                  <a:lnTo>
                    <a:pt x="346" y="1449"/>
                  </a:lnTo>
                  <a:lnTo>
                    <a:pt x="346" y="1451"/>
                  </a:lnTo>
                  <a:lnTo>
                    <a:pt x="341" y="1490"/>
                  </a:lnTo>
                  <a:lnTo>
                    <a:pt x="336" y="1529"/>
                  </a:lnTo>
                  <a:lnTo>
                    <a:pt x="334" y="1559"/>
                  </a:lnTo>
                  <a:lnTo>
                    <a:pt x="336" y="1559"/>
                  </a:lnTo>
                  <a:lnTo>
                    <a:pt x="346" y="1554"/>
                  </a:lnTo>
                  <a:lnTo>
                    <a:pt x="354" y="1547"/>
                  </a:lnTo>
                  <a:lnTo>
                    <a:pt x="361" y="1539"/>
                  </a:lnTo>
                  <a:lnTo>
                    <a:pt x="366" y="1528"/>
                  </a:lnTo>
                  <a:lnTo>
                    <a:pt x="370" y="1516"/>
                  </a:lnTo>
                  <a:lnTo>
                    <a:pt x="376" y="1491"/>
                  </a:lnTo>
                  <a:lnTo>
                    <a:pt x="378" y="1478"/>
                  </a:lnTo>
                  <a:lnTo>
                    <a:pt x="380" y="1467"/>
                  </a:lnTo>
                  <a:lnTo>
                    <a:pt x="382" y="1457"/>
                  </a:lnTo>
                  <a:lnTo>
                    <a:pt x="382" y="1455"/>
                  </a:lnTo>
                  <a:lnTo>
                    <a:pt x="384" y="1453"/>
                  </a:lnTo>
                  <a:lnTo>
                    <a:pt x="385" y="1453"/>
                  </a:lnTo>
                  <a:lnTo>
                    <a:pt x="388" y="1452"/>
                  </a:lnTo>
                  <a:lnTo>
                    <a:pt x="392" y="1452"/>
                  </a:lnTo>
                  <a:lnTo>
                    <a:pt x="435" y="1457"/>
                  </a:lnTo>
                  <a:lnTo>
                    <a:pt x="479" y="1460"/>
                  </a:lnTo>
                  <a:lnTo>
                    <a:pt x="522" y="1460"/>
                  </a:lnTo>
                  <a:lnTo>
                    <a:pt x="610" y="1458"/>
                  </a:lnTo>
                  <a:lnTo>
                    <a:pt x="662" y="1459"/>
                  </a:lnTo>
                  <a:lnTo>
                    <a:pt x="714" y="1462"/>
                  </a:lnTo>
                  <a:lnTo>
                    <a:pt x="763" y="1470"/>
                  </a:lnTo>
                  <a:lnTo>
                    <a:pt x="811" y="1477"/>
                  </a:lnTo>
                  <a:lnTo>
                    <a:pt x="821" y="1479"/>
                  </a:lnTo>
                  <a:lnTo>
                    <a:pt x="832" y="1483"/>
                  </a:lnTo>
                  <a:lnTo>
                    <a:pt x="840" y="1489"/>
                  </a:lnTo>
                  <a:lnTo>
                    <a:pt x="847" y="1496"/>
                  </a:lnTo>
                  <a:lnTo>
                    <a:pt x="853" y="1507"/>
                  </a:lnTo>
                  <a:lnTo>
                    <a:pt x="854" y="1513"/>
                  </a:lnTo>
                  <a:lnTo>
                    <a:pt x="856" y="1521"/>
                  </a:lnTo>
                  <a:lnTo>
                    <a:pt x="858" y="1531"/>
                  </a:lnTo>
                  <a:lnTo>
                    <a:pt x="860" y="1540"/>
                  </a:lnTo>
                  <a:lnTo>
                    <a:pt x="863" y="1549"/>
                  </a:lnTo>
                  <a:lnTo>
                    <a:pt x="867" y="1556"/>
                  </a:lnTo>
                  <a:lnTo>
                    <a:pt x="871" y="1560"/>
                  </a:lnTo>
                  <a:lnTo>
                    <a:pt x="879" y="1562"/>
                  </a:lnTo>
                  <a:lnTo>
                    <a:pt x="885" y="1561"/>
                  </a:lnTo>
                  <a:lnTo>
                    <a:pt x="890" y="1558"/>
                  </a:lnTo>
                  <a:lnTo>
                    <a:pt x="893" y="1553"/>
                  </a:lnTo>
                  <a:lnTo>
                    <a:pt x="894" y="1546"/>
                  </a:lnTo>
                  <a:lnTo>
                    <a:pt x="895" y="1537"/>
                  </a:lnTo>
                  <a:lnTo>
                    <a:pt x="894" y="1528"/>
                  </a:lnTo>
                  <a:lnTo>
                    <a:pt x="891" y="1509"/>
                  </a:lnTo>
                  <a:lnTo>
                    <a:pt x="889" y="1500"/>
                  </a:lnTo>
                  <a:lnTo>
                    <a:pt x="886" y="1492"/>
                  </a:lnTo>
                  <a:lnTo>
                    <a:pt x="884" y="1486"/>
                  </a:lnTo>
                  <a:lnTo>
                    <a:pt x="882" y="1481"/>
                  </a:lnTo>
                  <a:lnTo>
                    <a:pt x="882" y="1476"/>
                  </a:lnTo>
                  <a:lnTo>
                    <a:pt x="883" y="1472"/>
                  </a:lnTo>
                  <a:lnTo>
                    <a:pt x="887" y="1469"/>
                  </a:lnTo>
                  <a:lnTo>
                    <a:pt x="893" y="1469"/>
                  </a:lnTo>
                  <a:lnTo>
                    <a:pt x="925" y="1473"/>
                  </a:lnTo>
                  <a:lnTo>
                    <a:pt x="957" y="1474"/>
                  </a:lnTo>
                  <a:lnTo>
                    <a:pt x="990" y="1471"/>
                  </a:lnTo>
                  <a:lnTo>
                    <a:pt x="1023" y="1465"/>
                  </a:lnTo>
                  <a:lnTo>
                    <a:pt x="1054" y="1455"/>
                  </a:lnTo>
                  <a:lnTo>
                    <a:pt x="1084" y="1442"/>
                  </a:lnTo>
                  <a:lnTo>
                    <a:pt x="1104" y="1431"/>
                  </a:lnTo>
                  <a:lnTo>
                    <a:pt x="1122" y="1419"/>
                  </a:lnTo>
                  <a:lnTo>
                    <a:pt x="1139" y="1405"/>
                  </a:lnTo>
                  <a:lnTo>
                    <a:pt x="1155" y="1389"/>
                  </a:lnTo>
                  <a:lnTo>
                    <a:pt x="1168" y="1371"/>
                  </a:lnTo>
                  <a:lnTo>
                    <a:pt x="1181" y="1350"/>
                  </a:lnTo>
                  <a:lnTo>
                    <a:pt x="1190" y="1328"/>
                  </a:lnTo>
                  <a:lnTo>
                    <a:pt x="1197" y="1305"/>
                  </a:lnTo>
                  <a:lnTo>
                    <a:pt x="1202" y="1281"/>
                  </a:lnTo>
                  <a:lnTo>
                    <a:pt x="1206" y="1257"/>
                  </a:lnTo>
                  <a:lnTo>
                    <a:pt x="1209" y="1202"/>
                  </a:lnTo>
                  <a:lnTo>
                    <a:pt x="1207" y="1146"/>
                  </a:lnTo>
                  <a:lnTo>
                    <a:pt x="1202" y="1092"/>
                  </a:lnTo>
                  <a:lnTo>
                    <a:pt x="1193" y="1037"/>
                  </a:lnTo>
                  <a:lnTo>
                    <a:pt x="1182" y="983"/>
                  </a:lnTo>
                  <a:lnTo>
                    <a:pt x="1167" y="911"/>
                  </a:lnTo>
                  <a:lnTo>
                    <a:pt x="1150" y="840"/>
                  </a:lnTo>
                  <a:lnTo>
                    <a:pt x="1132" y="767"/>
                  </a:lnTo>
                  <a:lnTo>
                    <a:pt x="1112" y="697"/>
                  </a:lnTo>
                  <a:lnTo>
                    <a:pt x="1091" y="627"/>
                  </a:lnTo>
                  <a:lnTo>
                    <a:pt x="1067" y="557"/>
                  </a:lnTo>
                  <a:lnTo>
                    <a:pt x="1039" y="488"/>
                  </a:lnTo>
                  <a:lnTo>
                    <a:pt x="1009" y="422"/>
                  </a:lnTo>
                  <a:lnTo>
                    <a:pt x="980" y="365"/>
                  </a:lnTo>
                  <a:lnTo>
                    <a:pt x="949" y="308"/>
                  </a:lnTo>
                  <a:lnTo>
                    <a:pt x="916" y="252"/>
                  </a:lnTo>
                  <a:lnTo>
                    <a:pt x="881" y="199"/>
                  </a:lnTo>
                  <a:lnTo>
                    <a:pt x="863" y="174"/>
                  </a:lnTo>
                  <a:lnTo>
                    <a:pt x="844" y="149"/>
                  </a:lnTo>
                  <a:lnTo>
                    <a:pt x="825" y="125"/>
                  </a:lnTo>
                  <a:lnTo>
                    <a:pt x="803" y="102"/>
                  </a:lnTo>
                  <a:lnTo>
                    <a:pt x="779" y="81"/>
                  </a:lnTo>
                  <a:lnTo>
                    <a:pt x="755" y="63"/>
                  </a:lnTo>
                  <a:lnTo>
                    <a:pt x="728" y="47"/>
                  </a:lnTo>
                  <a:lnTo>
                    <a:pt x="700" y="34"/>
                  </a:lnTo>
                  <a:lnTo>
                    <a:pt x="669" y="25"/>
                  </a:lnTo>
                  <a:lnTo>
                    <a:pt x="637" y="20"/>
                  </a:lnTo>
                  <a:lnTo>
                    <a:pt x="605" y="17"/>
                  </a:lnTo>
                  <a:close/>
                  <a:moveTo>
                    <a:pt x="604" y="0"/>
                  </a:moveTo>
                  <a:lnTo>
                    <a:pt x="635" y="2"/>
                  </a:lnTo>
                  <a:lnTo>
                    <a:pt x="664" y="6"/>
                  </a:lnTo>
                  <a:lnTo>
                    <a:pt x="693" y="14"/>
                  </a:lnTo>
                  <a:lnTo>
                    <a:pt x="721" y="24"/>
                  </a:lnTo>
                  <a:lnTo>
                    <a:pt x="748" y="38"/>
                  </a:lnTo>
                  <a:lnTo>
                    <a:pt x="774" y="56"/>
                  </a:lnTo>
                  <a:lnTo>
                    <a:pt x="804" y="81"/>
                  </a:lnTo>
                  <a:lnTo>
                    <a:pt x="833" y="110"/>
                  </a:lnTo>
                  <a:lnTo>
                    <a:pt x="860" y="141"/>
                  </a:lnTo>
                  <a:lnTo>
                    <a:pt x="885" y="173"/>
                  </a:lnTo>
                  <a:lnTo>
                    <a:pt x="907" y="206"/>
                  </a:lnTo>
                  <a:lnTo>
                    <a:pt x="929" y="241"/>
                  </a:lnTo>
                  <a:lnTo>
                    <a:pt x="964" y="299"/>
                  </a:lnTo>
                  <a:lnTo>
                    <a:pt x="996" y="359"/>
                  </a:lnTo>
                  <a:lnTo>
                    <a:pt x="1027" y="419"/>
                  </a:lnTo>
                  <a:lnTo>
                    <a:pt x="1055" y="481"/>
                  </a:lnTo>
                  <a:lnTo>
                    <a:pt x="1083" y="553"/>
                  </a:lnTo>
                  <a:lnTo>
                    <a:pt x="1108" y="625"/>
                  </a:lnTo>
                  <a:lnTo>
                    <a:pt x="1131" y="699"/>
                  </a:lnTo>
                  <a:lnTo>
                    <a:pt x="1150" y="774"/>
                  </a:lnTo>
                  <a:lnTo>
                    <a:pt x="1172" y="860"/>
                  </a:lnTo>
                  <a:lnTo>
                    <a:pt x="1193" y="946"/>
                  </a:lnTo>
                  <a:lnTo>
                    <a:pt x="1210" y="1033"/>
                  </a:lnTo>
                  <a:lnTo>
                    <a:pt x="1217" y="1076"/>
                  </a:lnTo>
                  <a:lnTo>
                    <a:pt x="1222" y="1120"/>
                  </a:lnTo>
                  <a:lnTo>
                    <a:pt x="1226" y="1163"/>
                  </a:lnTo>
                  <a:lnTo>
                    <a:pt x="1227" y="1207"/>
                  </a:lnTo>
                  <a:lnTo>
                    <a:pt x="1225" y="1251"/>
                  </a:lnTo>
                  <a:lnTo>
                    <a:pt x="1218" y="1294"/>
                  </a:lnTo>
                  <a:lnTo>
                    <a:pt x="1211" y="1321"/>
                  </a:lnTo>
                  <a:lnTo>
                    <a:pt x="1202" y="1346"/>
                  </a:lnTo>
                  <a:lnTo>
                    <a:pt x="1190" y="1370"/>
                  </a:lnTo>
                  <a:lnTo>
                    <a:pt x="1175" y="1392"/>
                  </a:lnTo>
                  <a:lnTo>
                    <a:pt x="1157" y="1412"/>
                  </a:lnTo>
                  <a:lnTo>
                    <a:pt x="1137" y="1429"/>
                  </a:lnTo>
                  <a:lnTo>
                    <a:pt x="1115" y="1445"/>
                  </a:lnTo>
                  <a:lnTo>
                    <a:pt x="1093" y="1457"/>
                  </a:lnTo>
                  <a:lnTo>
                    <a:pt x="1061" y="1471"/>
                  </a:lnTo>
                  <a:lnTo>
                    <a:pt x="1027" y="1481"/>
                  </a:lnTo>
                  <a:lnTo>
                    <a:pt x="993" y="1488"/>
                  </a:lnTo>
                  <a:lnTo>
                    <a:pt x="957" y="1491"/>
                  </a:lnTo>
                  <a:lnTo>
                    <a:pt x="922" y="1490"/>
                  </a:lnTo>
                  <a:lnTo>
                    <a:pt x="903" y="1488"/>
                  </a:lnTo>
                  <a:lnTo>
                    <a:pt x="906" y="1493"/>
                  </a:lnTo>
                  <a:lnTo>
                    <a:pt x="909" y="1505"/>
                  </a:lnTo>
                  <a:lnTo>
                    <a:pt x="912" y="1517"/>
                  </a:lnTo>
                  <a:lnTo>
                    <a:pt x="914" y="1531"/>
                  </a:lnTo>
                  <a:lnTo>
                    <a:pt x="914" y="1542"/>
                  </a:lnTo>
                  <a:lnTo>
                    <a:pt x="912" y="1554"/>
                  </a:lnTo>
                  <a:lnTo>
                    <a:pt x="907" y="1564"/>
                  </a:lnTo>
                  <a:lnTo>
                    <a:pt x="900" y="1573"/>
                  </a:lnTo>
                  <a:lnTo>
                    <a:pt x="892" y="1578"/>
                  </a:lnTo>
                  <a:lnTo>
                    <a:pt x="882" y="1578"/>
                  </a:lnTo>
                  <a:lnTo>
                    <a:pt x="871" y="1578"/>
                  </a:lnTo>
                  <a:lnTo>
                    <a:pt x="862" y="1574"/>
                  </a:lnTo>
                  <a:lnTo>
                    <a:pt x="855" y="1567"/>
                  </a:lnTo>
                  <a:lnTo>
                    <a:pt x="849" y="1557"/>
                  </a:lnTo>
                  <a:lnTo>
                    <a:pt x="845" y="1546"/>
                  </a:lnTo>
                  <a:lnTo>
                    <a:pt x="843" y="1533"/>
                  </a:lnTo>
                  <a:lnTo>
                    <a:pt x="840" y="1521"/>
                  </a:lnTo>
                  <a:lnTo>
                    <a:pt x="835" y="1510"/>
                  </a:lnTo>
                  <a:lnTo>
                    <a:pt x="830" y="1503"/>
                  </a:lnTo>
                  <a:lnTo>
                    <a:pt x="823" y="1498"/>
                  </a:lnTo>
                  <a:lnTo>
                    <a:pt x="815" y="1496"/>
                  </a:lnTo>
                  <a:lnTo>
                    <a:pt x="807" y="1493"/>
                  </a:lnTo>
                  <a:lnTo>
                    <a:pt x="797" y="1492"/>
                  </a:lnTo>
                  <a:lnTo>
                    <a:pt x="789" y="1492"/>
                  </a:lnTo>
                  <a:lnTo>
                    <a:pt x="763" y="1488"/>
                  </a:lnTo>
                  <a:lnTo>
                    <a:pt x="736" y="1482"/>
                  </a:lnTo>
                  <a:lnTo>
                    <a:pt x="676" y="1477"/>
                  </a:lnTo>
                  <a:lnTo>
                    <a:pt x="616" y="1476"/>
                  </a:lnTo>
                  <a:lnTo>
                    <a:pt x="571" y="1476"/>
                  </a:lnTo>
                  <a:lnTo>
                    <a:pt x="525" y="1477"/>
                  </a:lnTo>
                  <a:lnTo>
                    <a:pt x="479" y="1476"/>
                  </a:lnTo>
                  <a:lnTo>
                    <a:pt x="433" y="1474"/>
                  </a:lnTo>
                  <a:lnTo>
                    <a:pt x="396" y="1469"/>
                  </a:lnTo>
                  <a:lnTo>
                    <a:pt x="396" y="1473"/>
                  </a:lnTo>
                  <a:lnTo>
                    <a:pt x="394" y="1485"/>
                  </a:lnTo>
                  <a:lnTo>
                    <a:pt x="391" y="1498"/>
                  </a:lnTo>
                  <a:lnTo>
                    <a:pt x="389" y="1511"/>
                  </a:lnTo>
                  <a:lnTo>
                    <a:pt x="385" y="1524"/>
                  </a:lnTo>
                  <a:lnTo>
                    <a:pt x="381" y="1536"/>
                  </a:lnTo>
                  <a:lnTo>
                    <a:pt x="375" y="1548"/>
                  </a:lnTo>
                  <a:lnTo>
                    <a:pt x="368" y="1558"/>
                  </a:lnTo>
                  <a:lnTo>
                    <a:pt x="360" y="1567"/>
                  </a:lnTo>
                  <a:lnTo>
                    <a:pt x="350" y="1573"/>
                  </a:lnTo>
                  <a:lnTo>
                    <a:pt x="339" y="1577"/>
                  </a:lnTo>
                  <a:lnTo>
                    <a:pt x="324" y="1578"/>
                  </a:lnTo>
                  <a:lnTo>
                    <a:pt x="322" y="1577"/>
                  </a:lnTo>
                  <a:lnTo>
                    <a:pt x="317" y="1574"/>
                  </a:lnTo>
                  <a:lnTo>
                    <a:pt x="317" y="1571"/>
                  </a:lnTo>
                  <a:lnTo>
                    <a:pt x="316" y="1568"/>
                  </a:lnTo>
                  <a:lnTo>
                    <a:pt x="319" y="1529"/>
                  </a:lnTo>
                  <a:lnTo>
                    <a:pt x="324" y="1490"/>
                  </a:lnTo>
                  <a:lnTo>
                    <a:pt x="328" y="1458"/>
                  </a:lnTo>
                  <a:lnTo>
                    <a:pt x="312" y="1455"/>
                  </a:lnTo>
                  <a:lnTo>
                    <a:pt x="264" y="1447"/>
                  </a:lnTo>
                  <a:lnTo>
                    <a:pt x="238" y="1443"/>
                  </a:lnTo>
                  <a:lnTo>
                    <a:pt x="213" y="1439"/>
                  </a:lnTo>
                  <a:lnTo>
                    <a:pt x="188" y="1433"/>
                  </a:lnTo>
                  <a:lnTo>
                    <a:pt x="163" y="1426"/>
                  </a:lnTo>
                  <a:lnTo>
                    <a:pt x="140" y="1417"/>
                  </a:lnTo>
                  <a:lnTo>
                    <a:pt x="117" y="1408"/>
                  </a:lnTo>
                  <a:lnTo>
                    <a:pt x="96" y="1396"/>
                  </a:lnTo>
                  <a:lnTo>
                    <a:pt x="78" y="1381"/>
                  </a:lnTo>
                  <a:lnTo>
                    <a:pt x="60" y="1364"/>
                  </a:lnTo>
                  <a:lnTo>
                    <a:pt x="45" y="1343"/>
                  </a:lnTo>
                  <a:lnTo>
                    <a:pt x="30" y="1317"/>
                  </a:lnTo>
                  <a:lnTo>
                    <a:pt x="19" y="1288"/>
                  </a:lnTo>
                  <a:lnTo>
                    <a:pt x="10" y="1258"/>
                  </a:lnTo>
                  <a:lnTo>
                    <a:pt x="5" y="1228"/>
                  </a:lnTo>
                  <a:lnTo>
                    <a:pt x="1" y="1197"/>
                  </a:lnTo>
                  <a:lnTo>
                    <a:pt x="0" y="1165"/>
                  </a:lnTo>
                  <a:lnTo>
                    <a:pt x="0" y="1134"/>
                  </a:lnTo>
                  <a:lnTo>
                    <a:pt x="1" y="1103"/>
                  </a:lnTo>
                  <a:lnTo>
                    <a:pt x="3" y="1071"/>
                  </a:lnTo>
                  <a:lnTo>
                    <a:pt x="5" y="1042"/>
                  </a:lnTo>
                  <a:lnTo>
                    <a:pt x="15" y="939"/>
                  </a:lnTo>
                  <a:lnTo>
                    <a:pt x="30" y="837"/>
                  </a:lnTo>
                  <a:lnTo>
                    <a:pt x="49" y="736"/>
                  </a:lnTo>
                  <a:lnTo>
                    <a:pt x="74" y="637"/>
                  </a:lnTo>
                  <a:lnTo>
                    <a:pt x="103" y="538"/>
                  </a:lnTo>
                  <a:lnTo>
                    <a:pt x="136" y="441"/>
                  </a:lnTo>
                  <a:lnTo>
                    <a:pt x="153" y="395"/>
                  </a:lnTo>
                  <a:lnTo>
                    <a:pt x="169" y="349"/>
                  </a:lnTo>
                  <a:lnTo>
                    <a:pt x="186" y="302"/>
                  </a:lnTo>
                  <a:lnTo>
                    <a:pt x="205" y="256"/>
                  </a:lnTo>
                  <a:lnTo>
                    <a:pt x="212" y="239"/>
                  </a:lnTo>
                  <a:lnTo>
                    <a:pt x="221" y="221"/>
                  </a:lnTo>
                  <a:lnTo>
                    <a:pt x="229" y="202"/>
                  </a:lnTo>
                  <a:lnTo>
                    <a:pt x="239" y="185"/>
                  </a:lnTo>
                  <a:lnTo>
                    <a:pt x="250" y="167"/>
                  </a:lnTo>
                  <a:lnTo>
                    <a:pt x="262" y="150"/>
                  </a:lnTo>
                  <a:lnTo>
                    <a:pt x="266" y="145"/>
                  </a:lnTo>
                  <a:lnTo>
                    <a:pt x="264" y="145"/>
                  </a:lnTo>
                  <a:lnTo>
                    <a:pt x="260" y="142"/>
                  </a:lnTo>
                  <a:lnTo>
                    <a:pt x="260" y="136"/>
                  </a:lnTo>
                  <a:lnTo>
                    <a:pt x="262" y="131"/>
                  </a:lnTo>
                  <a:lnTo>
                    <a:pt x="285" y="110"/>
                  </a:lnTo>
                  <a:lnTo>
                    <a:pt x="312" y="89"/>
                  </a:lnTo>
                  <a:lnTo>
                    <a:pt x="339" y="72"/>
                  </a:lnTo>
                  <a:lnTo>
                    <a:pt x="368" y="57"/>
                  </a:lnTo>
                  <a:lnTo>
                    <a:pt x="398" y="44"/>
                  </a:lnTo>
                  <a:lnTo>
                    <a:pt x="440" y="27"/>
                  </a:lnTo>
                  <a:lnTo>
                    <a:pt x="484" y="15"/>
                  </a:lnTo>
                  <a:lnTo>
                    <a:pt x="528" y="6"/>
                  </a:lnTo>
                  <a:lnTo>
                    <a:pt x="574" y="1"/>
                  </a:lnTo>
                  <a:lnTo>
                    <a:pt x="60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0" name="Freeform 798"/>
            <p:cNvSpPr>
              <a:spLocks/>
            </p:cNvSpPr>
            <p:nvPr/>
          </p:nvSpPr>
          <p:spPr bwMode="auto">
            <a:xfrm>
              <a:off x="3214" y="1943"/>
              <a:ext cx="576" cy="563"/>
            </a:xfrm>
            <a:custGeom>
              <a:avLst/>
              <a:gdLst/>
              <a:ahLst/>
              <a:cxnLst>
                <a:cxn ang="0">
                  <a:pos x="262" y="0"/>
                </a:cxn>
                <a:cxn ang="0">
                  <a:pos x="289" y="6"/>
                </a:cxn>
                <a:cxn ang="0">
                  <a:pos x="311" y="21"/>
                </a:cxn>
                <a:cxn ang="0">
                  <a:pos x="324" y="42"/>
                </a:cxn>
                <a:cxn ang="0">
                  <a:pos x="327" y="74"/>
                </a:cxn>
                <a:cxn ang="0">
                  <a:pos x="356" y="53"/>
                </a:cxn>
                <a:cxn ang="0">
                  <a:pos x="392" y="43"/>
                </a:cxn>
                <a:cxn ang="0">
                  <a:pos x="431" y="45"/>
                </a:cxn>
                <a:cxn ang="0">
                  <a:pos x="466" y="56"/>
                </a:cxn>
                <a:cxn ang="0">
                  <a:pos x="500" y="78"/>
                </a:cxn>
                <a:cxn ang="0">
                  <a:pos x="517" y="103"/>
                </a:cxn>
                <a:cxn ang="0">
                  <a:pos x="519" y="129"/>
                </a:cxn>
                <a:cxn ang="0">
                  <a:pos x="510" y="158"/>
                </a:cxn>
                <a:cxn ang="0">
                  <a:pos x="496" y="189"/>
                </a:cxn>
                <a:cxn ang="0">
                  <a:pos x="474" y="233"/>
                </a:cxn>
                <a:cxn ang="0">
                  <a:pos x="466" y="252"/>
                </a:cxn>
                <a:cxn ang="0">
                  <a:pos x="466" y="265"/>
                </a:cxn>
                <a:cxn ang="0">
                  <a:pos x="473" y="279"/>
                </a:cxn>
                <a:cxn ang="0">
                  <a:pos x="488" y="298"/>
                </a:cxn>
                <a:cxn ang="0">
                  <a:pos x="510" y="326"/>
                </a:cxn>
                <a:cxn ang="0">
                  <a:pos x="533" y="353"/>
                </a:cxn>
                <a:cxn ang="0">
                  <a:pos x="554" y="378"/>
                </a:cxn>
                <a:cxn ang="0">
                  <a:pos x="570" y="404"/>
                </a:cxn>
                <a:cxn ang="0">
                  <a:pos x="576" y="432"/>
                </a:cxn>
                <a:cxn ang="0">
                  <a:pos x="571" y="466"/>
                </a:cxn>
                <a:cxn ang="0">
                  <a:pos x="548" y="503"/>
                </a:cxn>
                <a:cxn ang="0">
                  <a:pos x="515" y="532"/>
                </a:cxn>
                <a:cxn ang="0">
                  <a:pos x="474" y="551"/>
                </a:cxn>
                <a:cxn ang="0">
                  <a:pos x="432" y="562"/>
                </a:cxn>
                <a:cxn ang="0">
                  <a:pos x="388" y="561"/>
                </a:cxn>
                <a:cxn ang="0">
                  <a:pos x="349" y="550"/>
                </a:cxn>
                <a:cxn ang="0">
                  <a:pos x="317" y="528"/>
                </a:cxn>
                <a:cxn ang="0">
                  <a:pos x="287" y="492"/>
                </a:cxn>
                <a:cxn ang="0">
                  <a:pos x="257" y="446"/>
                </a:cxn>
                <a:cxn ang="0">
                  <a:pos x="229" y="395"/>
                </a:cxn>
                <a:cxn ang="0">
                  <a:pos x="206" y="342"/>
                </a:cxn>
                <a:cxn ang="0">
                  <a:pos x="188" y="295"/>
                </a:cxn>
                <a:cxn ang="0">
                  <a:pos x="179" y="287"/>
                </a:cxn>
                <a:cxn ang="0">
                  <a:pos x="160" y="315"/>
                </a:cxn>
                <a:cxn ang="0">
                  <a:pos x="135" y="332"/>
                </a:cxn>
                <a:cxn ang="0">
                  <a:pos x="108" y="339"/>
                </a:cxn>
                <a:cxn ang="0">
                  <a:pos x="81" y="339"/>
                </a:cxn>
                <a:cxn ang="0">
                  <a:pos x="61" y="332"/>
                </a:cxn>
                <a:cxn ang="0">
                  <a:pos x="49" y="318"/>
                </a:cxn>
                <a:cxn ang="0">
                  <a:pos x="49" y="302"/>
                </a:cxn>
                <a:cxn ang="0">
                  <a:pos x="66" y="283"/>
                </a:cxn>
                <a:cxn ang="0">
                  <a:pos x="38" y="285"/>
                </a:cxn>
                <a:cxn ang="0">
                  <a:pos x="18" y="277"/>
                </a:cxn>
                <a:cxn ang="0">
                  <a:pos x="6" y="258"/>
                </a:cxn>
                <a:cxn ang="0">
                  <a:pos x="0" y="233"/>
                </a:cxn>
                <a:cxn ang="0">
                  <a:pos x="2" y="204"/>
                </a:cxn>
                <a:cxn ang="0">
                  <a:pos x="9" y="174"/>
                </a:cxn>
                <a:cxn ang="0">
                  <a:pos x="22" y="146"/>
                </a:cxn>
                <a:cxn ang="0">
                  <a:pos x="40" y="121"/>
                </a:cxn>
                <a:cxn ang="0">
                  <a:pos x="63" y="102"/>
                </a:cxn>
                <a:cxn ang="0">
                  <a:pos x="91" y="93"/>
                </a:cxn>
                <a:cxn ang="0">
                  <a:pos x="122" y="96"/>
                </a:cxn>
                <a:cxn ang="0">
                  <a:pos x="129" y="67"/>
                </a:cxn>
                <a:cxn ang="0">
                  <a:pos x="146" y="43"/>
                </a:cxn>
                <a:cxn ang="0">
                  <a:pos x="171" y="24"/>
                </a:cxn>
                <a:cxn ang="0">
                  <a:pos x="200" y="10"/>
                </a:cxn>
                <a:cxn ang="0">
                  <a:pos x="231" y="2"/>
                </a:cxn>
              </a:cxnLst>
              <a:rect l="0" t="0" r="r" b="b"/>
              <a:pathLst>
                <a:path w="576" h="563">
                  <a:moveTo>
                    <a:pt x="247" y="0"/>
                  </a:moveTo>
                  <a:lnTo>
                    <a:pt x="262" y="0"/>
                  </a:lnTo>
                  <a:lnTo>
                    <a:pt x="276" y="3"/>
                  </a:lnTo>
                  <a:lnTo>
                    <a:pt x="289" y="6"/>
                  </a:lnTo>
                  <a:lnTo>
                    <a:pt x="301" y="12"/>
                  </a:lnTo>
                  <a:lnTo>
                    <a:pt x="311" y="21"/>
                  </a:lnTo>
                  <a:lnTo>
                    <a:pt x="319" y="31"/>
                  </a:lnTo>
                  <a:lnTo>
                    <a:pt x="324" y="42"/>
                  </a:lnTo>
                  <a:lnTo>
                    <a:pt x="327" y="57"/>
                  </a:lnTo>
                  <a:lnTo>
                    <a:pt x="327" y="74"/>
                  </a:lnTo>
                  <a:lnTo>
                    <a:pt x="341" y="62"/>
                  </a:lnTo>
                  <a:lnTo>
                    <a:pt x="356" y="53"/>
                  </a:lnTo>
                  <a:lnTo>
                    <a:pt x="374" y="46"/>
                  </a:lnTo>
                  <a:lnTo>
                    <a:pt x="392" y="43"/>
                  </a:lnTo>
                  <a:lnTo>
                    <a:pt x="412" y="42"/>
                  </a:lnTo>
                  <a:lnTo>
                    <a:pt x="431" y="45"/>
                  </a:lnTo>
                  <a:lnTo>
                    <a:pt x="449" y="49"/>
                  </a:lnTo>
                  <a:lnTo>
                    <a:pt x="466" y="56"/>
                  </a:lnTo>
                  <a:lnTo>
                    <a:pt x="485" y="67"/>
                  </a:lnTo>
                  <a:lnTo>
                    <a:pt x="500" y="78"/>
                  </a:lnTo>
                  <a:lnTo>
                    <a:pt x="510" y="91"/>
                  </a:lnTo>
                  <a:lnTo>
                    <a:pt x="517" y="103"/>
                  </a:lnTo>
                  <a:lnTo>
                    <a:pt x="519" y="116"/>
                  </a:lnTo>
                  <a:lnTo>
                    <a:pt x="519" y="129"/>
                  </a:lnTo>
                  <a:lnTo>
                    <a:pt x="516" y="143"/>
                  </a:lnTo>
                  <a:lnTo>
                    <a:pt x="510" y="158"/>
                  </a:lnTo>
                  <a:lnTo>
                    <a:pt x="503" y="173"/>
                  </a:lnTo>
                  <a:lnTo>
                    <a:pt x="496" y="189"/>
                  </a:lnTo>
                  <a:lnTo>
                    <a:pt x="488" y="205"/>
                  </a:lnTo>
                  <a:lnTo>
                    <a:pt x="474" y="233"/>
                  </a:lnTo>
                  <a:lnTo>
                    <a:pt x="469" y="243"/>
                  </a:lnTo>
                  <a:lnTo>
                    <a:pt x="466" y="252"/>
                  </a:lnTo>
                  <a:lnTo>
                    <a:pt x="465" y="259"/>
                  </a:lnTo>
                  <a:lnTo>
                    <a:pt x="466" y="265"/>
                  </a:lnTo>
                  <a:lnTo>
                    <a:pt x="468" y="272"/>
                  </a:lnTo>
                  <a:lnTo>
                    <a:pt x="473" y="279"/>
                  </a:lnTo>
                  <a:lnTo>
                    <a:pt x="479" y="288"/>
                  </a:lnTo>
                  <a:lnTo>
                    <a:pt x="488" y="298"/>
                  </a:lnTo>
                  <a:lnTo>
                    <a:pt x="498" y="310"/>
                  </a:lnTo>
                  <a:lnTo>
                    <a:pt x="510" y="326"/>
                  </a:lnTo>
                  <a:lnTo>
                    <a:pt x="521" y="340"/>
                  </a:lnTo>
                  <a:lnTo>
                    <a:pt x="533" y="353"/>
                  </a:lnTo>
                  <a:lnTo>
                    <a:pt x="544" y="366"/>
                  </a:lnTo>
                  <a:lnTo>
                    <a:pt x="554" y="378"/>
                  </a:lnTo>
                  <a:lnTo>
                    <a:pt x="563" y="391"/>
                  </a:lnTo>
                  <a:lnTo>
                    <a:pt x="570" y="404"/>
                  </a:lnTo>
                  <a:lnTo>
                    <a:pt x="575" y="418"/>
                  </a:lnTo>
                  <a:lnTo>
                    <a:pt x="576" y="432"/>
                  </a:lnTo>
                  <a:lnTo>
                    <a:pt x="575" y="449"/>
                  </a:lnTo>
                  <a:lnTo>
                    <a:pt x="571" y="466"/>
                  </a:lnTo>
                  <a:lnTo>
                    <a:pt x="560" y="485"/>
                  </a:lnTo>
                  <a:lnTo>
                    <a:pt x="548" y="503"/>
                  </a:lnTo>
                  <a:lnTo>
                    <a:pt x="532" y="517"/>
                  </a:lnTo>
                  <a:lnTo>
                    <a:pt x="515" y="532"/>
                  </a:lnTo>
                  <a:lnTo>
                    <a:pt x="496" y="542"/>
                  </a:lnTo>
                  <a:lnTo>
                    <a:pt x="474" y="551"/>
                  </a:lnTo>
                  <a:lnTo>
                    <a:pt x="453" y="558"/>
                  </a:lnTo>
                  <a:lnTo>
                    <a:pt x="432" y="562"/>
                  </a:lnTo>
                  <a:lnTo>
                    <a:pt x="410" y="563"/>
                  </a:lnTo>
                  <a:lnTo>
                    <a:pt x="388" y="561"/>
                  </a:lnTo>
                  <a:lnTo>
                    <a:pt x="367" y="557"/>
                  </a:lnTo>
                  <a:lnTo>
                    <a:pt x="349" y="550"/>
                  </a:lnTo>
                  <a:lnTo>
                    <a:pt x="331" y="539"/>
                  </a:lnTo>
                  <a:lnTo>
                    <a:pt x="317" y="528"/>
                  </a:lnTo>
                  <a:lnTo>
                    <a:pt x="302" y="511"/>
                  </a:lnTo>
                  <a:lnTo>
                    <a:pt x="287" y="492"/>
                  </a:lnTo>
                  <a:lnTo>
                    <a:pt x="272" y="470"/>
                  </a:lnTo>
                  <a:lnTo>
                    <a:pt x="257" y="446"/>
                  </a:lnTo>
                  <a:lnTo>
                    <a:pt x="242" y="421"/>
                  </a:lnTo>
                  <a:lnTo>
                    <a:pt x="229" y="395"/>
                  </a:lnTo>
                  <a:lnTo>
                    <a:pt x="217" y="368"/>
                  </a:lnTo>
                  <a:lnTo>
                    <a:pt x="206" y="342"/>
                  </a:lnTo>
                  <a:lnTo>
                    <a:pt x="196" y="318"/>
                  </a:lnTo>
                  <a:lnTo>
                    <a:pt x="188" y="295"/>
                  </a:lnTo>
                  <a:lnTo>
                    <a:pt x="187" y="291"/>
                  </a:lnTo>
                  <a:lnTo>
                    <a:pt x="179" y="287"/>
                  </a:lnTo>
                  <a:lnTo>
                    <a:pt x="171" y="303"/>
                  </a:lnTo>
                  <a:lnTo>
                    <a:pt x="160" y="315"/>
                  </a:lnTo>
                  <a:lnTo>
                    <a:pt x="148" y="325"/>
                  </a:lnTo>
                  <a:lnTo>
                    <a:pt x="135" y="332"/>
                  </a:lnTo>
                  <a:lnTo>
                    <a:pt x="121" y="337"/>
                  </a:lnTo>
                  <a:lnTo>
                    <a:pt x="108" y="339"/>
                  </a:lnTo>
                  <a:lnTo>
                    <a:pt x="95" y="340"/>
                  </a:lnTo>
                  <a:lnTo>
                    <a:pt x="81" y="339"/>
                  </a:lnTo>
                  <a:lnTo>
                    <a:pt x="70" y="336"/>
                  </a:lnTo>
                  <a:lnTo>
                    <a:pt x="61" y="332"/>
                  </a:lnTo>
                  <a:lnTo>
                    <a:pt x="53" y="325"/>
                  </a:lnTo>
                  <a:lnTo>
                    <a:pt x="49" y="318"/>
                  </a:lnTo>
                  <a:lnTo>
                    <a:pt x="47" y="310"/>
                  </a:lnTo>
                  <a:lnTo>
                    <a:pt x="49" y="302"/>
                  </a:lnTo>
                  <a:lnTo>
                    <a:pt x="55" y="292"/>
                  </a:lnTo>
                  <a:lnTo>
                    <a:pt x="66" y="283"/>
                  </a:lnTo>
                  <a:lnTo>
                    <a:pt x="51" y="286"/>
                  </a:lnTo>
                  <a:lnTo>
                    <a:pt x="38" y="285"/>
                  </a:lnTo>
                  <a:lnTo>
                    <a:pt x="27" y="282"/>
                  </a:lnTo>
                  <a:lnTo>
                    <a:pt x="18" y="277"/>
                  </a:lnTo>
                  <a:lnTo>
                    <a:pt x="11" y="268"/>
                  </a:lnTo>
                  <a:lnTo>
                    <a:pt x="6" y="258"/>
                  </a:lnTo>
                  <a:lnTo>
                    <a:pt x="2" y="246"/>
                  </a:lnTo>
                  <a:lnTo>
                    <a:pt x="0" y="233"/>
                  </a:lnTo>
                  <a:lnTo>
                    <a:pt x="0" y="219"/>
                  </a:lnTo>
                  <a:lnTo>
                    <a:pt x="2" y="204"/>
                  </a:lnTo>
                  <a:lnTo>
                    <a:pt x="4" y="189"/>
                  </a:lnTo>
                  <a:lnTo>
                    <a:pt x="9" y="174"/>
                  </a:lnTo>
                  <a:lnTo>
                    <a:pt x="14" y="160"/>
                  </a:lnTo>
                  <a:lnTo>
                    <a:pt x="22" y="146"/>
                  </a:lnTo>
                  <a:lnTo>
                    <a:pt x="30" y="132"/>
                  </a:lnTo>
                  <a:lnTo>
                    <a:pt x="40" y="121"/>
                  </a:lnTo>
                  <a:lnTo>
                    <a:pt x="51" y="110"/>
                  </a:lnTo>
                  <a:lnTo>
                    <a:pt x="63" y="102"/>
                  </a:lnTo>
                  <a:lnTo>
                    <a:pt x="77" y="96"/>
                  </a:lnTo>
                  <a:lnTo>
                    <a:pt x="91" y="93"/>
                  </a:lnTo>
                  <a:lnTo>
                    <a:pt x="106" y="92"/>
                  </a:lnTo>
                  <a:lnTo>
                    <a:pt x="122" y="96"/>
                  </a:lnTo>
                  <a:lnTo>
                    <a:pt x="124" y="81"/>
                  </a:lnTo>
                  <a:lnTo>
                    <a:pt x="129" y="67"/>
                  </a:lnTo>
                  <a:lnTo>
                    <a:pt x="137" y="55"/>
                  </a:lnTo>
                  <a:lnTo>
                    <a:pt x="146" y="43"/>
                  </a:lnTo>
                  <a:lnTo>
                    <a:pt x="158" y="33"/>
                  </a:lnTo>
                  <a:lnTo>
                    <a:pt x="171" y="24"/>
                  </a:lnTo>
                  <a:lnTo>
                    <a:pt x="185" y="16"/>
                  </a:lnTo>
                  <a:lnTo>
                    <a:pt x="200" y="10"/>
                  </a:lnTo>
                  <a:lnTo>
                    <a:pt x="216" y="5"/>
                  </a:lnTo>
                  <a:lnTo>
                    <a:pt x="231" y="2"/>
                  </a:lnTo>
                  <a:lnTo>
                    <a:pt x="24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1" name="Freeform 799"/>
            <p:cNvSpPr>
              <a:spLocks noEditPoints="1"/>
            </p:cNvSpPr>
            <p:nvPr/>
          </p:nvSpPr>
          <p:spPr bwMode="auto">
            <a:xfrm>
              <a:off x="3205" y="1935"/>
              <a:ext cx="594" cy="579"/>
            </a:xfrm>
            <a:custGeom>
              <a:avLst/>
              <a:gdLst/>
              <a:ahLst/>
              <a:cxnLst>
                <a:cxn ang="0">
                  <a:pos x="217" y="24"/>
                </a:cxn>
                <a:cxn ang="0">
                  <a:pos x="165" y="55"/>
                </a:cxn>
                <a:cxn ang="0">
                  <a:pos x="140" y="104"/>
                </a:cxn>
                <a:cxn ang="0">
                  <a:pos x="134" y="112"/>
                </a:cxn>
                <a:cxn ang="0">
                  <a:pos x="79" y="117"/>
                </a:cxn>
                <a:cxn ang="0">
                  <a:pos x="34" y="166"/>
                </a:cxn>
                <a:cxn ang="0">
                  <a:pos x="18" y="230"/>
                </a:cxn>
                <a:cxn ang="0">
                  <a:pos x="27" y="269"/>
                </a:cxn>
                <a:cxn ang="0">
                  <a:pos x="60" y="285"/>
                </a:cxn>
                <a:cxn ang="0">
                  <a:pos x="83" y="289"/>
                </a:cxn>
                <a:cxn ang="0">
                  <a:pos x="66" y="313"/>
                </a:cxn>
                <a:cxn ang="0">
                  <a:pos x="81" y="336"/>
                </a:cxn>
                <a:cxn ang="0">
                  <a:pos x="132" y="336"/>
                </a:cxn>
                <a:cxn ang="0">
                  <a:pos x="180" y="291"/>
                </a:cxn>
                <a:cxn ang="0">
                  <a:pos x="183" y="258"/>
                </a:cxn>
                <a:cxn ang="0">
                  <a:pos x="208" y="282"/>
                </a:cxn>
                <a:cxn ang="0">
                  <a:pos x="219" y="315"/>
                </a:cxn>
                <a:cxn ang="0">
                  <a:pos x="212" y="324"/>
                </a:cxn>
                <a:cxn ang="0">
                  <a:pos x="262" y="432"/>
                </a:cxn>
                <a:cxn ang="0">
                  <a:pos x="330" y="528"/>
                </a:cxn>
                <a:cxn ang="0">
                  <a:pos x="406" y="562"/>
                </a:cxn>
                <a:cxn ang="0">
                  <a:pos x="490" y="548"/>
                </a:cxn>
                <a:cxn ang="0">
                  <a:pos x="553" y="500"/>
                </a:cxn>
                <a:cxn ang="0">
                  <a:pos x="576" y="439"/>
                </a:cxn>
                <a:cxn ang="0">
                  <a:pos x="538" y="370"/>
                </a:cxn>
                <a:cxn ang="0">
                  <a:pos x="475" y="293"/>
                </a:cxn>
                <a:cxn ang="0">
                  <a:pos x="471" y="246"/>
                </a:cxn>
                <a:cxn ang="0">
                  <a:pos x="517" y="147"/>
                </a:cxn>
                <a:cxn ang="0">
                  <a:pos x="506" y="97"/>
                </a:cxn>
                <a:cxn ang="0">
                  <a:pos x="460" y="68"/>
                </a:cxn>
                <a:cxn ang="0">
                  <a:pos x="388" y="61"/>
                </a:cxn>
                <a:cxn ang="0">
                  <a:pos x="337" y="90"/>
                </a:cxn>
                <a:cxn ang="0">
                  <a:pos x="327" y="66"/>
                </a:cxn>
                <a:cxn ang="0">
                  <a:pos x="301" y="25"/>
                </a:cxn>
                <a:cxn ang="0">
                  <a:pos x="265" y="0"/>
                </a:cxn>
                <a:cxn ang="0">
                  <a:pos x="319" y="16"/>
                </a:cxn>
                <a:cxn ang="0">
                  <a:pos x="344" y="63"/>
                </a:cxn>
                <a:cxn ang="0">
                  <a:pos x="414" y="42"/>
                </a:cxn>
                <a:cxn ang="0">
                  <a:pos x="479" y="57"/>
                </a:cxn>
                <a:cxn ang="0">
                  <a:pos x="526" y="93"/>
                </a:cxn>
                <a:cxn ang="0">
                  <a:pos x="533" y="157"/>
                </a:cxn>
                <a:cxn ang="0">
                  <a:pos x="499" y="227"/>
                </a:cxn>
                <a:cxn ang="0">
                  <a:pos x="484" y="273"/>
                </a:cxn>
                <a:cxn ang="0">
                  <a:pos x="518" y="320"/>
                </a:cxn>
                <a:cxn ang="0">
                  <a:pos x="583" y="400"/>
                </a:cxn>
                <a:cxn ang="0">
                  <a:pos x="587" y="479"/>
                </a:cxn>
                <a:cxn ang="0">
                  <a:pos x="528" y="547"/>
                </a:cxn>
                <a:cxn ang="0">
                  <a:pos x="435" y="579"/>
                </a:cxn>
                <a:cxn ang="0">
                  <a:pos x="348" y="561"/>
                </a:cxn>
                <a:cxn ang="0">
                  <a:pos x="288" y="505"/>
                </a:cxn>
                <a:cxn ang="0">
                  <a:pos x="222" y="394"/>
                </a:cxn>
                <a:cxn ang="0">
                  <a:pos x="186" y="316"/>
                </a:cxn>
                <a:cxn ang="0">
                  <a:pos x="122" y="356"/>
                </a:cxn>
                <a:cxn ang="0">
                  <a:pos x="66" y="347"/>
                </a:cxn>
                <a:cxn ang="0">
                  <a:pos x="47" y="316"/>
                </a:cxn>
                <a:cxn ang="0">
                  <a:pos x="39" y="300"/>
                </a:cxn>
                <a:cxn ang="0">
                  <a:pos x="4" y="262"/>
                </a:cxn>
                <a:cxn ang="0">
                  <a:pos x="4" y="197"/>
                </a:cxn>
                <a:cxn ang="0">
                  <a:pos x="37" y="131"/>
                </a:cxn>
                <a:cxn ang="0">
                  <a:pos x="96" y="93"/>
                </a:cxn>
                <a:cxn ang="0">
                  <a:pos x="130" y="74"/>
                </a:cxn>
                <a:cxn ang="0">
                  <a:pos x="172" y="28"/>
                </a:cxn>
                <a:cxn ang="0">
                  <a:pos x="233" y="3"/>
                </a:cxn>
              </a:cxnLst>
              <a:rect l="0" t="0" r="r" b="b"/>
              <a:pathLst>
                <a:path w="594" h="579">
                  <a:moveTo>
                    <a:pt x="262" y="17"/>
                  </a:moveTo>
                  <a:lnTo>
                    <a:pt x="247" y="18"/>
                  </a:lnTo>
                  <a:lnTo>
                    <a:pt x="232" y="20"/>
                  </a:lnTo>
                  <a:lnTo>
                    <a:pt x="217" y="24"/>
                  </a:lnTo>
                  <a:lnTo>
                    <a:pt x="203" y="30"/>
                  </a:lnTo>
                  <a:lnTo>
                    <a:pt x="189" y="37"/>
                  </a:lnTo>
                  <a:lnTo>
                    <a:pt x="176" y="45"/>
                  </a:lnTo>
                  <a:lnTo>
                    <a:pt x="165" y="55"/>
                  </a:lnTo>
                  <a:lnTo>
                    <a:pt x="155" y="65"/>
                  </a:lnTo>
                  <a:lnTo>
                    <a:pt x="147" y="77"/>
                  </a:lnTo>
                  <a:lnTo>
                    <a:pt x="142" y="90"/>
                  </a:lnTo>
                  <a:lnTo>
                    <a:pt x="140" y="104"/>
                  </a:lnTo>
                  <a:lnTo>
                    <a:pt x="140" y="107"/>
                  </a:lnTo>
                  <a:lnTo>
                    <a:pt x="138" y="109"/>
                  </a:lnTo>
                  <a:lnTo>
                    <a:pt x="137" y="111"/>
                  </a:lnTo>
                  <a:lnTo>
                    <a:pt x="134" y="112"/>
                  </a:lnTo>
                  <a:lnTo>
                    <a:pt x="129" y="112"/>
                  </a:lnTo>
                  <a:lnTo>
                    <a:pt x="111" y="110"/>
                  </a:lnTo>
                  <a:lnTo>
                    <a:pt x="94" y="111"/>
                  </a:lnTo>
                  <a:lnTo>
                    <a:pt x="79" y="117"/>
                  </a:lnTo>
                  <a:lnTo>
                    <a:pt x="65" y="126"/>
                  </a:lnTo>
                  <a:lnTo>
                    <a:pt x="53" y="137"/>
                  </a:lnTo>
                  <a:lnTo>
                    <a:pt x="43" y="151"/>
                  </a:lnTo>
                  <a:lnTo>
                    <a:pt x="34" y="166"/>
                  </a:lnTo>
                  <a:lnTo>
                    <a:pt x="27" y="182"/>
                  </a:lnTo>
                  <a:lnTo>
                    <a:pt x="22" y="198"/>
                  </a:lnTo>
                  <a:lnTo>
                    <a:pt x="19" y="208"/>
                  </a:lnTo>
                  <a:lnTo>
                    <a:pt x="18" y="230"/>
                  </a:lnTo>
                  <a:lnTo>
                    <a:pt x="19" y="241"/>
                  </a:lnTo>
                  <a:lnTo>
                    <a:pt x="20" y="251"/>
                  </a:lnTo>
                  <a:lnTo>
                    <a:pt x="22" y="261"/>
                  </a:lnTo>
                  <a:lnTo>
                    <a:pt x="27" y="269"/>
                  </a:lnTo>
                  <a:lnTo>
                    <a:pt x="33" y="276"/>
                  </a:lnTo>
                  <a:lnTo>
                    <a:pt x="40" y="282"/>
                  </a:lnTo>
                  <a:lnTo>
                    <a:pt x="49" y="284"/>
                  </a:lnTo>
                  <a:lnTo>
                    <a:pt x="60" y="285"/>
                  </a:lnTo>
                  <a:lnTo>
                    <a:pt x="72" y="282"/>
                  </a:lnTo>
                  <a:lnTo>
                    <a:pt x="77" y="282"/>
                  </a:lnTo>
                  <a:lnTo>
                    <a:pt x="81" y="285"/>
                  </a:lnTo>
                  <a:lnTo>
                    <a:pt x="83" y="289"/>
                  </a:lnTo>
                  <a:lnTo>
                    <a:pt x="83" y="293"/>
                  </a:lnTo>
                  <a:lnTo>
                    <a:pt x="81" y="297"/>
                  </a:lnTo>
                  <a:lnTo>
                    <a:pt x="70" y="307"/>
                  </a:lnTo>
                  <a:lnTo>
                    <a:pt x="66" y="313"/>
                  </a:lnTo>
                  <a:lnTo>
                    <a:pt x="65" y="320"/>
                  </a:lnTo>
                  <a:lnTo>
                    <a:pt x="67" y="326"/>
                  </a:lnTo>
                  <a:lnTo>
                    <a:pt x="73" y="332"/>
                  </a:lnTo>
                  <a:lnTo>
                    <a:pt x="81" y="336"/>
                  </a:lnTo>
                  <a:lnTo>
                    <a:pt x="90" y="338"/>
                  </a:lnTo>
                  <a:lnTo>
                    <a:pt x="98" y="340"/>
                  </a:lnTo>
                  <a:lnTo>
                    <a:pt x="115" y="339"/>
                  </a:lnTo>
                  <a:lnTo>
                    <a:pt x="132" y="336"/>
                  </a:lnTo>
                  <a:lnTo>
                    <a:pt x="147" y="329"/>
                  </a:lnTo>
                  <a:lnTo>
                    <a:pt x="161" y="318"/>
                  </a:lnTo>
                  <a:lnTo>
                    <a:pt x="172" y="306"/>
                  </a:lnTo>
                  <a:lnTo>
                    <a:pt x="180" y="291"/>
                  </a:lnTo>
                  <a:lnTo>
                    <a:pt x="183" y="287"/>
                  </a:lnTo>
                  <a:lnTo>
                    <a:pt x="180" y="267"/>
                  </a:lnTo>
                  <a:lnTo>
                    <a:pt x="180" y="262"/>
                  </a:lnTo>
                  <a:lnTo>
                    <a:pt x="183" y="258"/>
                  </a:lnTo>
                  <a:lnTo>
                    <a:pt x="187" y="256"/>
                  </a:lnTo>
                  <a:lnTo>
                    <a:pt x="191" y="257"/>
                  </a:lnTo>
                  <a:lnTo>
                    <a:pt x="195" y="261"/>
                  </a:lnTo>
                  <a:lnTo>
                    <a:pt x="208" y="282"/>
                  </a:lnTo>
                  <a:lnTo>
                    <a:pt x="222" y="304"/>
                  </a:lnTo>
                  <a:lnTo>
                    <a:pt x="223" y="308"/>
                  </a:lnTo>
                  <a:lnTo>
                    <a:pt x="222" y="312"/>
                  </a:lnTo>
                  <a:lnTo>
                    <a:pt x="219" y="315"/>
                  </a:lnTo>
                  <a:lnTo>
                    <a:pt x="215" y="317"/>
                  </a:lnTo>
                  <a:lnTo>
                    <a:pt x="210" y="316"/>
                  </a:lnTo>
                  <a:lnTo>
                    <a:pt x="209" y="315"/>
                  </a:lnTo>
                  <a:lnTo>
                    <a:pt x="212" y="324"/>
                  </a:lnTo>
                  <a:lnTo>
                    <a:pt x="224" y="354"/>
                  </a:lnTo>
                  <a:lnTo>
                    <a:pt x="237" y="383"/>
                  </a:lnTo>
                  <a:lnTo>
                    <a:pt x="252" y="411"/>
                  </a:lnTo>
                  <a:lnTo>
                    <a:pt x="262" y="432"/>
                  </a:lnTo>
                  <a:lnTo>
                    <a:pt x="286" y="472"/>
                  </a:lnTo>
                  <a:lnTo>
                    <a:pt x="299" y="493"/>
                  </a:lnTo>
                  <a:lnTo>
                    <a:pt x="314" y="511"/>
                  </a:lnTo>
                  <a:lnTo>
                    <a:pt x="330" y="528"/>
                  </a:lnTo>
                  <a:lnTo>
                    <a:pt x="348" y="542"/>
                  </a:lnTo>
                  <a:lnTo>
                    <a:pt x="365" y="552"/>
                  </a:lnTo>
                  <a:lnTo>
                    <a:pt x="385" y="558"/>
                  </a:lnTo>
                  <a:lnTo>
                    <a:pt x="406" y="562"/>
                  </a:lnTo>
                  <a:lnTo>
                    <a:pt x="427" y="562"/>
                  </a:lnTo>
                  <a:lnTo>
                    <a:pt x="448" y="560"/>
                  </a:lnTo>
                  <a:lnTo>
                    <a:pt x="469" y="555"/>
                  </a:lnTo>
                  <a:lnTo>
                    <a:pt x="490" y="548"/>
                  </a:lnTo>
                  <a:lnTo>
                    <a:pt x="509" y="539"/>
                  </a:lnTo>
                  <a:lnTo>
                    <a:pt x="526" y="527"/>
                  </a:lnTo>
                  <a:lnTo>
                    <a:pt x="541" y="514"/>
                  </a:lnTo>
                  <a:lnTo>
                    <a:pt x="553" y="500"/>
                  </a:lnTo>
                  <a:lnTo>
                    <a:pt x="563" y="486"/>
                  </a:lnTo>
                  <a:lnTo>
                    <a:pt x="570" y="471"/>
                  </a:lnTo>
                  <a:lnTo>
                    <a:pt x="575" y="455"/>
                  </a:lnTo>
                  <a:lnTo>
                    <a:pt x="576" y="439"/>
                  </a:lnTo>
                  <a:lnTo>
                    <a:pt x="573" y="422"/>
                  </a:lnTo>
                  <a:lnTo>
                    <a:pt x="566" y="405"/>
                  </a:lnTo>
                  <a:lnTo>
                    <a:pt x="552" y="387"/>
                  </a:lnTo>
                  <a:lnTo>
                    <a:pt x="538" y="370"/>
                  </a:lnTo>
                  <a:lnTo>
                    <a:pt x="523" y="354"/>
                  </a:lnTo>
                  <a:lnTo>
                    <a:pt x="503" y="329"/>
                  </a:lnTo>
                  <a:lnTo>
                    <a:pt x="483" y="304"/>
                  </a:lnTo>
                  <a:lnTo>
                    <a:pt x="475" y="293"/>
                  </a:lnTo>
                  <a:lnTo>
                    <a:pt x="469" y="282"/>
                  </a:lnTo>
                  <a:lnTo>
                    <a:pt x="466" y="271"/>
                  </a:lnTo>
                  <a:lnTo>
                    <a:pt x="467" y="259"/>
                  </a:lnTo>
                  <a:lnTo>
                    <a:pt x="471" y="246"/>
                  </a:lnTo>
                  <a:lnTo>
                    <a:pt x="480" y="226"/>
                  </a:lnTo>
                  <a:lnTo>
                    <a:pt x="501" y="187"/>
                  </a:lnTo>
                  <a:lnTo>
                    <a:pt x="510" y="167"/>
                  </a:lnTo>
                  <a:lnTo>
                    <a:pt x="517" y="147"/>
                  </a:lnTo>
                  <a:lnTo>
                    <a:pt x="519" y="132"/>
                  </a:lnTo>
                  <a:lnTo>
                    <a:pt x="518" y="119"/>
                  </a:lnTo>
                  <a:lnTo>
                    <a:pt x="513" y="107"/>
                  </a:lnTo>
                  <a:lnTo>
                    <a:pt x="506" y="97"/>
                  </a:lnTo>
                  <a:lnTo>
                    <a:pt x="497" y="88"/>
                  </a:lnTo>
                  <a:lnTo>
                    <a:pt x="486" y="80"/>
                  </a:lnTo>
                  <a:lnTo>
                    <a:pt x="473" y="73"/>
                  </a:lnTo>
                  <a:lnTo>
                    <a:pt x="460" y="68"/>
                  </a:lnTo>
                  <a:lnTo>
                    <a:pt x="442" y="62"/>
                  </a:lnTo>
                  <a:lnTo>
                    <a:pt x="424" y="59"/>
                  </a:lnTo>
                  <a:lnTo>
                    <a:pt x="406" y="59"/>
                  </a:lnTo>
                  <a:lnTo>
                    <a:pt x="388" y="61"/>
                  </a:lnTo>
                  <a:lnTo>
                    <a:pt x="372" y="67"/>
                  </a:lnTo>
                  <a:lnTo>
                    <a:pt x="356" y="75"/>
                  </a:lnTo>
                  <a:lnTo>
                    <a:pt x="342" y="88"/>
                  </a:lnTo>
                  <a:lnTo>
                    <a:pt x="337" y="90"/>
                  </a:lnTo>
                  <a:lnTo>
                    <a:pt x="333" y="89"/>
                  </a:lnTo>
                  <a:lnTo>
                    <a:pt x="329" y="87"/>
                  </a:lnTo>
                  <a:lnTo>
                    <a:pt x="327" y="82"/>
                  </a:lnTo>
                  <a:lnTo>
                    <a:pt x="327" y="66"/>
                  </a:lnTo>
                  <a:lnTo>
                    <a:pt x="324" y="53"/>
                  </a:lnTo>
                  <a:lnTo>
                    <a:pt x="319" y="41"/>
                  </a:lnTo>
                  <a:lnTo>
                    <a:pt x="311" y="32"/>
                  </a:lnTo>
                  <a:lnTo>
                    <a:pt x="301" y="25"/>
                  </a:lnTo>
                  <a:lnTo>
                    <a:pt x="289" y="21"/>
                  </a:lnTo>
                  <a:lnTo>
                    <a:pt x="276" y="18"/>
                  </a:lnTo>
                  <a:lnTo>
                    <a:pt x="262" y="17"/>
                  </a:lnTo>
                  <a:close/>
                  <a:moveTo>
                    <a:pt x="265" y="0"/>
                  </a:moveTo>
                  <a:lnTo>
                    <a:pt x="280" y="1"/>
                  </a:lnTo>
                  <a:lnTo>
                    <a:pt x="294" y="4"/>
                  </a:lnTo>
                  <a:lnTo>
                    <a:pt x="307" y="9"/>
                  </a:lnTo>
                  <a:lnTo>
                    <a:pt x="319" y="16"/>
                  </a:lnTo>
                  <a:lnTo>
                    <a:pt x="329" y="25"/>
                  </a:lnTo>
                  <a:lnTo>
                    <a:pt x="337" y="36"/>
                  </a:lnTo>
                  <a:lnTo>
                    <a:pt x="342" y="49"/>
                  </a:lnTo>
                  <a:lnTo>
                    <a:pt x="344" y="63"/>
                  </a:lnTo>
                  <a:lnTo>
                    <a:pt x="359" y="54"/>
                  </a:lnTo>
                  <a:lnTo>
                    <a:pt x="376" y="47"/>
                  </a:lnTo>
                  <a:lnTo>
                    <a:pt x="395" y="43"/>
                  </a:lnTo>
                  <a:lnTo>
                    <a:pt x="414" y="42"/>
                  </a:lnTo>
                  <a:lnTo>
                    <a:pt x="433" y="43"/>
                  </a:lnTo>
                  <a:lnTo>
                    <a:pt x="451" y="47"/>
                  </a:lnTo>
                  <a:lnTo>
                    <a:pt x="465" y="51"/>
                  </a:lnTo>
                  <a:lnTo>
                    <a:pt x="479" y="57"/>
                  </a:lnTo>
                  <a:lnTo>
                    <a:pt x="492" y="64"/>
                  </a:lnTo>
                  <a:lnTo>
                    <a:pt x="505" y="72"/>
                  </a:lnTo>
                  <a:lnTo>
                    <a:pt x="516" y="82"/>
                  </a:lnTo>
                  <a:lnTo>
                    <a:pt x="526" y="93"/>
                  </a:lnTo>
                  <a:lnTo>
                    <a:pt x="533" y="105"/>
                  </a:lnTo>
                  <a:lnTo>
                    <a:pt x="537" y="119"/>
                  </a:lnTo>
                  <a:lnTo>
                    <a:pt x="537" y="138"/>
                  </a:lnTo>
                  <a:lnTo>
                    <a:pt x="533" y="157"/>
                  </a:lnTo>
                  <a:lnTo>
                    <a:pt x="526" y="175"/>
                  </a:lnTo>
                  <a:lnTo>
                    <a:pt x="517" y="193"/>
                  </a:lnTo>
                  <a:lnTo>
                    <a:pt x="508" y="211"/>
                  </a:lnTo>
                  <a:lnTo>
                    <a:pt x="499" y="227"/>
                  </a:lnTo>
                  <a:lnTo>
                    <a:pt x="490" y="244"/>
                  </a:lnTo>
                  <a:lnTo>
                    <a:pt x="485" y="254"/>
                  </a:lnTo>
                  <a:lnTo>
                    <a:pt x="483" y="264"/>
                  </a:lnTo>
                  <a:lnTo>
                    <a:pt x="484" y="273"/>
                  </a:lnTo>
                  <a:lnTo>
                    <a:pt x="491" y="286"/>
                  </a:lnTo>
                  <a:lnTo>
                    <a:pt x="499" y="297"/>
                  </a:lnTo>
                  <a:lnTo>
                    <a:pt x="509" y="309"/>
                  </a:lnTo>
                  <a:lnTo>
                    <a:pt x="518" y="320"/>
                  </a:lnTo>
                  <a:lnTo>
                    <a:pt x="531" y="335"/>
                  </a:lnTo>
                  <a:lnTo>
                    <a:pt x="559" y="366"/>
                  </a:lnTo>
                  <a:lnTo>
                    <a:pt x="573" y="382"/>
                  </a:lnTo>
                  <a:lnTo>
                    <a:pt x="583" y="400"/>
                  </a:lnTo>
                  <a:lnTo>
                    <a:pt x="591" y="418"/>
                  </a:lnTo>
                  <a:lnTo>
                    <a:pt x="594" y="439"/>
                  </a:lnTo>
                  <a:lnTo>
                    <a:pt x="592" y="459"/>
                  </a:lnTo>
                  <a:lnTo>
                    <a:pt x="587" y="479"/>
                  </a:lnTo>
                  <a:lnTo>
                    <a:pt x="577" y="497"/>
                  </a:lnTo>
                  <a:lnTo>
                    <a:pt x="565" y="514"/>
                  </a:lnTo>
                  <a:lnTo>
                    <a:pt x="548" y="531"/>
                  </a:lnTo>
                  <a:lnTo>
                    <a:pt x="528" y="547"/>
                  </a:lnTo>
                  <a:lnTo>
                    <a:pt x="507" y="559"/>
                  </a:lnTo>
                  <a:lnTo>
                    <a:pt x="483" y="568"/>
                  </a:lnTo>
                  <a:lnTo>
                    <a:pt x="460" y="575"/>
                  </a:lnTo>
                  <a:lnTo>
                    <a:pt x="435" y="579"/>
                  </a:lnTo>
                  <a:lnTo>
                    <a:pt x="410" y="579"/>
                  </a:lnTo>
                  <a:lnTo>
                    <a:pt x="386" y="576"/>
                  </a:lnTo>
                  <a:lnTo>
                    <a:pt x="365" y="570"/>
                  </a:lnTo>
                  <a:lnTo>
                    <a:pt x="348" y="561"/>
                  </a:lnTo>
                  <a:lnTo>
                    <a:pt x="330" y="550"/>
                  </a:lnTo>
                  <a:lnTo>
                    <a:pt x="315" y="537"/>
                  </a:lnTo>
                  <a:lnTo>
                    <a:pt x="301" y="522"/>
                  </a:lnTo>
                  <a:lnTo>
                    <a:pt x="288" y="505"/>
                  </a:lnTo>
                  <a:lnTo>
                    <a:pt x="265" y="471"/>
                  </a:lnTo>
                  <a:lnTo>
                    <a:pt x="255" y="453"/>
                  </a:lnTo>
                  <a:lnTo>
                    <a:pt x="238" y="424"/>
                  </a:lnTo>
                  <a:lnTo>
                    <a:pt x="222" y="394"/>
                  </a:lnTo>
                  <a:lnTo>
                    <a:pt x="208" y="363"/>
                  </a:lnTo>
                  <a:lnTo>
                    <a:pt x="196" y="332"/>
                  </a:lnTo>
                  <a:lnTo>
                    <a:pt x="189" y="311"/>
                  </a:lnTo>
                  <a:lnTo>
                    <a:pt x="186" y="316"/>
                  </a:lnTo>
                  <a:lnTo>
                    <a:pt x="172" y="331"/>
                  </a:lnTo>
                  <a:lnTo>
                    <a:pt x="158" y="343"/>
                  </a:lnTo>
                  <a:lnTo>
                    <a:pt x="140" y="351"/>
                  </a:lnTo>
                  <a:lnTo>
                    <a:pt x="122" y="356"/>
                  </a:lnTo>
                  <a:lnTo>
                    <a:pt x="103" y="357"/>
                  </a:lnTo>
                  <a:lnTo>
                    <a:pt x="83" y="354"/>
                  </a:lnTo>
                  <a:lnTo>
                    <a:pt x="75" y="351"/>
                  </a:lnTo>
                  <a:lnTo>
                    <a:pt x="66" y="347"/>
                  </a:lnTo>
                  <a:lnTo>
                    <a:pt x="58" y="342"/>
                  </a:lnTo>
                  <a:lnTo>
                    <a:pt x="52" y="335"/>
                  </a:lnTo>
                  <a:lnTo>
                    <a:pt x="48" y="326"/>
                  </a:lnTo>
                  <a:lnTo>
                    <a:pt x="47" y="316"/>
                  </a:lnTo>
                  <a:lnTo>
                    <a:pt x="50" y="307"/>
                  </a:lnTo>
                  <a:lnTo>
                    <a:pt x="52" y="303"/>
                  </a:lnTo>
                  <a:lnTo>
                    <a:pt x="51" y="303"/>
                  </a:lnTo>
                  <a:lnTo>
                    <a:pt x="39" y="300"/>
                  </a:lnTo>
                  <a:lnTo>
                    <a:pt x="28" y="296"/>
                  </a:lnTo>
                  <a:lnTo>
                    <a:pt x="18" y="288"/>
                  </a:lnTo>
                  <a:lnTo>
                    <a:pt x="10" y="277"/>
                  </a:lnTo>
                  <a:lnTo>
                    <a:pt x="4" y="262"/>
                  </a:lnTo>
                  <a:lnTo>
                    <a:pt x="1" y="246"/>
                  </a:lnTo>
                  <a:lnTo>
                    <a:pt x="0" y="229"/>
                  </a:lnTo>
                  <a:lnTo>
                    <a:pt x="1" y="212"/>
                  </a:lnTo>
                  <a:lnTo>
                    <a:pt x="4" y="197"/>
                  </a:lnTo>
                  <a:lnTo>
                    <a:pt x="10" y="179"/>
                  </a:lnTo>
                  <a:lnTo>
                    <a:pt x="17" y="162"/>
                  </a:lnTo>
                  <a:lnTo>
                    <a:pt x="26" y="146"/>
                  </a:lnTo>
                  <a:lnTo>
                    <a:pt x="37" y="131"/>
                  </a:lnTo>
                  <a:lnTo>
                    <a:pt x="49" y="118"/>
                  </a:lnTo>
                  <a:lnTo>
                    <a:pt x="63" y="107"/>
                  </a:lnTo>
                  <a:lnTo>
                    <a:pt x="79" y="99"/>
                  </a:lnTo>
                  <a:lnTo>
                    <a:pt x="96" y="93"/>
                  </a:lnTo>
                  <a:lnTo>
                    <a:pt x="114" y="93"/>
                  </a:lnTo>
                  <a:lnTo>
                    <a:pt x="124" y="94"/>
                  </a:lnTo>
                  <a:lnTo>
                    <a:pt x="125" y="88"/>
                  </a:lnTo>
                  <a:lnTo>
                    <a:pt x="130" y="74"/>
                  </a:lnTo>
                  <a:lnTo>
                    <a:pt x="137" y="61"/>
                  </a:lnTo>
                  <a:lnTo>
                    <a:pt x="147" y="49"/>
                  </a:lnTo>
                  <a:lnTo>
                    <a:pt x="158" y="38"/>
                  </a:lnTo>
                  <a:lnTo>
                    <a:pt x="172" y="28"/>
                  </a:lnTo>
                  <a:lnTo>
                    <a:pt x="186" y="19"/>
                  </a:lnTo>
                  <a:lnTo>
                    <a:pt x="201" y="12"/>
                  </a:lnTo>
                  <a:lnTo>
                    <a:pt x="217" y="7"/>
                  </a:lnTo>
                  <a:lnTo>
                    <a:pt x="233" y="3"/>
                  </a:lnTo>
                  <a:lnTo>
                    <a:pt x="249" y="0"/>
                  </a:lnTo>
                  <a:lnTo>
                    <a:pt x="26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2" name="Freeform 800"/>
            <p:cNvSpPr>
              <a:spLocks/>
            </p:cNvSpPr>
            <p:nvPr/>
          </p:nvSpPr>
          <p:spPr bwMode="auto">
            <a:xfrm>
              <a:off x="4054" y="2613"/>
              <a:ext cx="17" cy="48"/>
            </a:xfrm>
            <a:custGeom>
              <a:avLst/>
              <a:gdLst/>
              <a:ahLst/>
              <a:cxnLst>
                <a:cxn ang="0">
                  <a:pos x="9" y="0"/>
                </a:cxn>
                <a:cxn ang="0">
                  <a:pos x="13" y="1"/>
                </a:cxn>
                <a:cxn ang="0">
                  <a:pos x="16" y="4"/>
                </a:cxn>
                <a:cxn ang="0">
                  <a:pos x="17" y="8"/>
                </a:cxn>
                <a:cxn ang="0">
                  <a:pos x="17" y="39"/>
                </a:cxn>
                <a:cxn ang="0">
                  <a:pos x="16" y="44"/>
                </a:cxn>
                <a:cxn ang="0">
                  <a:pos x="13" y="47"/>
                </a:cxn>
                <a:cxn ang="0">
                  <a:pos x="9" y="48"/>
                </a:cxn>
                <a:cxn ang="0">
                  <a:pos x="5" y="47"/>
                </a:cxn>
                <a:cxn ang="0">
                  <a:pos x="2" y="44"/>
                </a:cxn>
                <a:cxn ang="0">
                  <a:pos x="0" y="39"/>
                </a:cxn>
                <a:cxn ang="0">
                  <a:pos x="0" y="8"/>
                </a:cxn>
                <a:cxn ang="0">
                  <a:pos x="2" y="4"/>
                </a:cxn>
                <a:cxn ang="0">
                  <a:pos x="5" y="1"/>
                </a:cxn>
                <a:cxn ang="0">
                  <a:pos x="9" y="0"/>
                </a:cxn>
              </a:cxnLst>
              <a:rect l="0" t="0" r="r" b="b"/>
              <a:pathLst>
                <a:path w="17" h="48">
                  <a:moveTo>
                    <a:pt x="9" y="0"/>
                  </a:moveTo>
                  <a:lnTo>
                    <a:pt x="13" y="1"/>
                  </a:lnTo>
                  <a:lnTo>
                    <a:pt x="16" y="4"/>
                  </a:lnTo>
                  <a:lnTo>
                    <a:pt x="17" y="8"/>
                  </a:lnTo>
                  <a:lnTo>
                    <a:pt x="17" y="39"/>
                  </a:lnTo>
                  <a:lnTo>
                    <a:pt x="16" y="44"/>
                  </a:lnTo>
                  <a:lnTo>
                    <a:pt x="13" y="47"/>
                  </a:lnTo>
                  <a:lnTo>
                    <a:pt x="9" y="48"/>
                  </a:lnTo>
                  <a:lnTo>
                    <a:pt x="5" y="47"/>
                  </a:lnTo>
                  <a:lnTo>
                    <a:pt x="2" y="44"/>
                  </a:lnTo>
                  <a:lnTo>
                    <a:pt x="0" y="39"/>
                  </a:lnTo>
                  <a:lnTo>
                    <a:pt x="0" y="8"/>
                  </a:lnTo>
                  <a:lnTo>
                    <a:pt x="2" y="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3" name="Freeform 801"/>
            <p:cNvSpPr>
              <a:spLocks/>
            </p:cNvSpPr>
            <p:nvPr/>
          </p:nvSpPr>
          <p:spPr bwMode="auto">
            <a:xfrm>
              <a:off x="2699" y="2750"/>
              <a:ext cx="1208" cy="1561"/>
            </a:xfrm>
            <a:custGeom>
              <a:avLst/>
              <a:gdLst/>
              <a:ahLst/>
              <a:cxnLst>
                <a:cxn ang="0">
                  <a:pos x="636" y="2"/>
                </a:cxn>
                <a:cxn ang="0">
                  <a:pos x="718" y="28"/>
                </a:cxn>
                <a:cxn ang="0">
                  <a:pos x="797" y="86"/>
                </a:cxn>
                <a:cxn ang="0">
                  <a:pos x="866" y="167"/>
                </a:cxn>
                <a:cxn ang="0">
                  <a:pos x="925" y="257"/>
                </a:cxn>
                <a:cxn ang="0">
                  <a:pos x="972" y="342"/>
                </a:cxn>
                <a:cxn ang="0">
                  <a:pos x="1057" y="525"/>
                </a:cxn>
                <a:cxn ang="0">
                  <a:pos x="1120" y="718"/>
                </a:cxn>
                <a:cxn ang="0">
                  <a:pos x="1154" y="854"/>
                </a:cxn>
                <a:cxn ang="0">
                  <a:pos x="1181" y="970"/>
                </a:cxn>
                <a:cxn ang="0">
                  <a:pos x="1202" y="1092"/>
                </a:cxn>
                <a:cxn ang="0">
                  <a:pos x="1208" y="1211"/>
                </a:cxn>
                <a:cxn ang="0">
                  <a:pos x="1190" y="1320"/>
                </a:cxn>
                <a:cxn ang="0">
                  <a:pos x="1150" y="1388"/>
                </a:cxn>
                <a:cxn ang="0">
                  <a:pos x="1087" y="1436"/>
                </a:cxn>
                <a:cxn ang="0">
                  <a:pos x="1011" y="1465"/>
                </a:cxn>
                <a:cxn ang="0">
                  <a:pos x="932" y="1473"/>
                </a:cxn>
                <a:cxn ang="0">
                  <a:pos x="884" y="1475"/>
                </a:cxn>
                <a:cxn ang="0">
                  <a:pos x="893" y="1503"/>
                </a:cxn>
                <a:cxn ang="0">
                  <a:pos x="895" y="1533"/>
                </a:cxn>
                <a:cxn ang="0">
                  <a:pos x="887" y="1555"/>
                </a:cxn>
                <a:cxn ang="0">
                  <a:pos x="864" y="1559"/>
                </a:cxn>
                <a:cxn ang="0">
                  <a:pos x="847" y="1544"/>
                </a:cxn>
                <a:cxn ang="0">
                  <a:pos x="835" y="1497"/>
                </a:cxn>
                <a:cxn ang="0">
                  <a:pos x="818" y="1480"/>
                </a:cxn>
                <a:cxn ang="0">
                  <a:pos x="789" y="1475"/>
                </a:cxn>
                <a:cxn ang="0">
                  <a:pos x="725" y="1465"/>
                </a:cxn>
                <a:cxn ang="0">
                  <a:pos x="596" y="1458"/>
                </a:cxn>
                <a:cxn ang="0">
                  <a:pos x="466" y="1458"/>
                </a:cxn>
                <a:cxn ang="0">
                  <a:pos x="378" y="1461"/>
                </a:cxn>
                <a:cxn ang="0">
                  <a:pos x="371" y="1497"/>
                </a:cxn>
                <a:cxn ang="0">
                  <a:pos x="360" y="1532"/>
                </a:cxn>
                <a:cxn ang="0">
                  <a:pos x="338" y="1555"/>
                </a:cxn>
                <a:cxn ang="0">
                  <a:pos x="317" y="1530"/>
                </a:cxn>
                <a:cxn ang="0">
                  <a:pos x="328" y="1442"/>
                </a:cxn>
                <a:cxn ang="0">
                  <a:pos x="220" y="1423"/>
                </a:cxn>
                <a:cxn ang="0">
                  <a:pos x="137" y="1400"/>
                </a:cxn>
                <a:cxn ang="0">
                  <a:pos x="67" y="1359"/>
                </a:cxn>
                <a:cxn ang="0">
                  <a:pos x="27" y="1298"/>
                </a:cxn>
                <a:cxn ang="0">
                  <a:pos x="6" y="1222"/>
                </a:cxn>
                <a:cxn ang="0">
                  <a:pos x="0" y="1139"/>
                </a:cxn>
                <a:cxn ang="0">
                  <a:pos x="3" y="1057"/>
                </a:cxn>
                <a:cxn ang="0">
                  <a:pos x="17" y="910"/>
                </a:cxn>
                <a:cxn ang="0">
                  <a:pos x="73" y="625"/>
                </a:cxn>
                <a:cxn ang="0">
                  <a:pos x="140" y="423"/>
                </a:cxn>
                <a:cxn ang="0">
                  <a:pos x="166" y="348"/>
                </a:cxn>
                <a:cxn ang="0">
                  <a:pos x="199" y="260"/>
                </a:cxn>
                <a:cxn ang="0">
                  <a:pos x="240" y="178"/>
                </a:cxn>
                <a:cxn ang="0">
                  <a:pos x="286" y="121"/>
                </a:cxn>
                <a:cxn ang="0">
                  <a:pos x="278" y="110"/>
                </a:cxn>
                <a:cxn ang="0">
                  <a:pos x="355" y="60"/>
                </a:cxn>
                <a:cxn ang="0">
                  <a:pos x="446" y="23"/>
                </a:cxn>
                <a:cxn ang="0">
                  <a:pos x="544" y="2"/>
                </a:cxn>
              </a:cxnLst>
              <a:rect l="0" t="0" r="r" b="b"/>
              <a:pathLst>
                <a:path w="1208" h="1561">
                  <a:moveTo>
                    <a:pt x="576" y="0"/>
                  </a:moveTo>
                  <a:lnTo>
                    <a:pt x="607" y="0"/>
                  </a:lnTo>
                  <a:lnTo>
                    <a:pt x="636" y="2"/>
                  </a:lnTo>
                  <a:lnTo>
                    <a:pt x="664" y="7"/>
                  </a:lnTo>
                  <a:lnTo>
                    <a:pt x="689" y="15"/>
                  </a:lnTo>
                  <a:lnTo>
                    <a:pt x="718" y="28"/>
                  </a:lnTo>
                  <a:lnTo>
                    <a:pt x="746" y="43"/>
                  </a:lnTo>
                  <a:lnTo>
                    <a:pt x="772" y="64"/>
                  </a:lnTo>
                  <a:lnTo>
                    <a:pt x="797" y="86"/>
                  </a:lnTo>
                  <a:lnTo>
                    <a:pt x="821" y="111"/>
                  </a:lnTo>
                  <a:lnTo>
                    <a:pt x="844" y="139"/>
                  </a:lnTo>
                  <a:lnTo>
                    <a:pt x="866" y="167"/>
                  </a:lnTo>
                  <a:lnTo>
                    <a:pt x="887" y="196"/>
                  </a:lnTo>
                  <a:lnTo>
                    <a:pt x="907" y="226"/>
                  </a:lnTo>
                  <a:lnTo>
                    <a:pt x="925" y="257"/>
                  </a:lnTo>
                  <a:lnTo>
                    <a:pt x="942" y="286"/>
                  </a:lnTo>
                  <a:lnTo>
                    <a:pt x="957" y="314"/>
                  </a:lnTo>
                  <a:lnTo>
                    <a:pt x="972" y="342"/>
                  </a:lnTo>
                  <a:lnTo>
                    <a:pt x="1004" y="402"/>
                  </a:lnTo>
                  <a:lnTo>
                    <a:pt x="1032" y="463"/>
                  </a:lnTo>
                  <a:lnTo>
                    <a:pt x="1057" y="525"/>
                  </a:lnTo>
                  <a:lnTo>
                    <a:pt x="1080" y="589"/>
                  </a:lnTo>
                  <a:lnTo>
                    <a:pt x="1101" y="653"/>
                  </a:lnTo>
                  <a:lnTo>
                    <a:pt x="1120" y="718"/>
                  </a:lnTo>
                  <a:lnTo>
                    <a:pt x="1137" y="785"/>
                  </a:lnTo>
                  <a:lnTo>
                    <a:pt x="1145" y="818"/>
                  </a:lnTo>
                  <a:lnTo>
                    <a:pt x="1154" y="854"/>
                  </a:lnTo>
                  <a:lnTo>
                    <a:pt x="1163" y="892"/>
                  </a:lnTo>
                  <a:lnTo>
                    <a:pt x="1172" y="930"/>
                  </a:lnTo>
                  <a:lnTo>
                    <a:pt x="1181" y="970"/>
                  </a:lnTo>
                  <a:lnTo>
                    <a:pt x="1189" y="1010"/>
                  </a:lnTo>
                  <a:lnTo>
                    <a:pt x="1196" y="1051"/>
                  </a:lnTo>
                  <a:lnTo>
                    <a:pt x="1202" y="1092"/>
                  </a:lnTo>
                  <a:lnTo>
                    <a:pt x="1206" y="1132"/>
                  </a:lnTo>
                  <a:lnTo>
                    <a:pt x="1208" y="1172"/>
                  </a:lnTo>
                  <a:lnTo>
                    <a:pt x="1208" y="1211"/>
                  </a:lnTo>
                  <a:lnTo>
                    <a:pt x="1205" y="1249"/>
                  </a:lnTo>
                  <a:lnTo>
                    <a:pt x="1199" y="1286"/>
                  </a:lnTo>
                  <a:lnTo>
                    <a:pt x="1190" y="1320"/>
                  </a:lnTo>
                  <a:lnTo>
                    <a:pt x="1179" y="1345"/>
                  </a:lnTo>
                  <a:lnTo>
                    <a:pt x="1166" y="1368"/>
                  </a:lnTo>
                  <a:lnTo>
                    <a:pt x="1150" y="1388"/>
                  </a:lnTo>
                  <a:lnTo>
                    <a:pt x="1131" y="1407"/>
                  </a:lnTo>
                  <a:lnTo>
                    <a:pt x="1110" y="1422"/>
                  </a:lnTo>
                  <a:lnTo>
                    <a:pt x="1087" y="1436"/>
                  </a:lnTo>
                  <a:lnTo>
                    <a:pt x="1063" y="1448"/>
                  </a:lnTo>
                  <a:lnTo>
                    <a:pt x="1038" y="1457"/>
                  </a:lnTo>
                  <a:lnTo>
                    <a:pt x="1011" y="1465"/>
                  </a:lnTo>
                  <a:lnTo>
                    <a:pt x="985" y="1469"/>
                  </a:lnTo>
                  <a:lnTo>
                    <a:pt x="958" y="1472"/>
                  </a:lnTo>
                  <a:lnTo>
                    <a:pt x="932" y="1473"/>
                  </a:lnTo>
                  <a:lnTo>
                    <a:pt x="906" y="1472"/>
                  </a:lnTo>
                  <a:lnTo>
                    <a:pt x="881" y="1468"/>
                  </a:lnTo>
                  <a:lnTo>
                    <a:pt x="884" y="1475"/>
                  </a:lnTo>
                  <a:lnTo>
                    <a:pt x="887" y="1483"/>
                  </a:lnTo>
                  <a:lnTo>
                    <a:pt x="889" y="1493"/>
                  </a:lnTo>
                  <a:lnTo>
                    <a:pt x="893" y="1503"/>
                  </a:lnTo>
                  <a:lnTo>
                    <a:pt x="894" y="1513"/>
                  </a:lnTo>
                  <a:lnTo>
                    <a:pt x="895" y="1523"/>
                  </a:lnTo>
                  <a:lnTo>
                    <a:pt x="895" y="1533"/>
                  </a:lnTo>
                  <a:lnTo>
                    <a:pt x="894" y="1542"/>
                  </a:lnTo>
                  <a:lnTo>
                    <a:pt x="891" y="1550"/>
                  </a:lnTo>
                  <a:lnTo>
                    <a:pt x="887" y="1555"/>
                  </a:lnTo>
                  <a:lnTo>
                    <a:pt x="882" y="1559"/>
                  </a:lnTo>
                  <a:lnTo>
                    <a:pt x="874" y="1561"/>
                  </a:lnTo>
                  <a:lnTo>
                    <a:pt x="864" y="1559"/>
                  </a:lnTo>
                  <a:lnTo>
                    <a:pt x="857" y="1557"/>
                  </a:lnTo>
                  <a:lnTo>
                    <a:pt x="851" y="1551"/>
                  </a:lnTo>
                  <a:lnTo>
                    <a:pt x="847" y="1544"/>
                  </a:lnTo>
                  <a:lnTo>
                    <a:pt x="840" y="1516"/>
                  </a:lnTo>
                  <a:lnTo>
                    <a:pt x="838" y="1506"/>
                  </a:lnTo>
                  <a:lnTo>
                    <a:pt x="835" y="1497"/>
                  </a:lnTo>
                  <a:lnTo>
                    <a:pt x="830" y="1490"/>
                  </a:lnTo>
                  <a:lnTo>
                    <a:pt x="825" y="1486"/>
                  </a:lnTo>
                  <a:lnTo>
                    <a:pt x="818" y="1480"/>
                  </a:lnTo>
                  <a:lnTo>
                    <a:pt x="809" y="1477"/>
                  </a:lnTo>
                  <a:lnTo>
                    <a:pt x="800" y="1475"/>
                  </a:lnTo>
                  <a:lnTo>
                    <a:pt x="789" y="1475"/>
                  </a:lnTo>
                  <a:lnTo>
                    <a:pt x="779" y="1474"/>
                  </a:lnTo>
                  <a:lnTo>
                    <a:pt x="768" y="1472"/>
                  </a:lnTo>
                  <a:lnTo>
                    <a:pt x="725" y="1465"/>
                  </a:lnTo>
                  <a:lnTo>
                    <a:pt x="682" y="1460"/>
                  </a:lnTo>
                  <a:lnTo>
                    <a:pt x="639" y="1458"/>
                  </a:lnTo>
                  <a:lnTo>
                    <a:pt x="596" y="1458"/>
                  </a:lnTo>
                  <a:lnTo>
                    <a:pt x="553" y="1458"/>
                  </a:lnTo>
                  <a:lnTo>
                    <a:pt x="509" y="1459"/>
                  </a:lnTo>
                  <a:lnTo>
                    <a:pt x="466" y="1458"/>
                  </a:lnTo>
                  <a:lnTo>
                    <a:pt x="423" y="1456"/>
                  </a:lnTo>
                  <a:lnTo>
                    <a:pt x="381" y="1450"/>
                  </a:lnTo>
                  <a:lnTo>
                    <a:pt x="378" y="1461"/>
                  </a:lnTo>
                  <a:lnTo>
                    <a:pt x="377" y="1472"/>
                  </a:lnTo>
                  <a:lnTo>
                    <a:pt x="374" y="1485"/>
                  </a:lnTo>
                  <a:lnTo>
                    <a:pt x="371" y="1497"/>
                  </a:lnTo>
                  <a:lnTo>
                    <a:pt x="368" y="1509"/>
                  </a:lnTo>
                  <a:lnTo>
                    <a:pt x="364" y="1522"/>
                  </a:lnTo>
                  <a:lnTo>
                    <a:pt x="360" y="1532"/>
                  </a:lnTo>
                  <a:lnTo>
                    <a:pt x="353" y="1542"/>
                  </a:lnTo>
                  <a:lnTo>
                    <a:pt x="346" y="1550"/>
                  </a:lnTo>
                  <a:lnTo>
                    <a:pt x="338" y="1555"/>
                  </a:lnTo>
                  <a:lnTo>
                    <a:pt x="328" y="1558"/>
                  </a:lnTo>
                  <a:lnTo>
                    <a:pt x="315" y="1559"/>
                  </a:lnTo>
                  <a:lnTo>
                    <a:pt x="317" y="1530"/>
                  </a:lnTo>
                  <a:lnTo>
                    <a:pt x="321" y="1500"/>
                  </a:lnTo>
                  <a:lnTo>
                    <a:pt x="324" y="1472"/>
                  </a:lnTo>
                  <a:lnTo>
                    <a:pt x="328" y="1442"/>
                  </a:lnTo>
                  <a:lnTo>
                    <a:pt x="303" y="1437"/>
                  </a:lnTo>
                  <a:lnTo>
                    <a:pt x="276" y="1433"/>
                  </a:lnTo>
                  <a:lnTo>
                    <a:pt x="220" y="1423"/>
                  </a:lnTo>
                  <a:lnTo>
                    <a:pt x="192" y="1417"/>
                  </a:lnTo>
                  <a:lnTo>
                    <a:pt x="163" y="1410"/>
                  </a:lnTo>
                  <a:lnTo>
                    <a:pt x="137" y="1400"/>
                  </a:lnTo>
                  <a:lnTo>
                    <a:pt x="112" y="1390"/>
                  </a:lnTo>
                  <a:lnTo>
                    <a:pt x="88" y="1375"/>
                  </a:lnTo>
                  <a:lnTo>
                    <a:pt x="67" y="1359"/>
                  </a:lnTo>
                  <a:lnTo>
                    <a:pt x="51" y="1341"/>
                  </a:lnTo>
                  <a:lnTo>
                    <a:pt x="38" y="1321"/>
                  </a:lnTo>
                  <a:lnTo>
                    <a:pt x="27" y="1298"/>
                  </a:lnTo>
                  <a:lnTo>
                    <a:pt x="17" y="1274"/>
                  </a:lnTo>
                  <a:lnTo>
                    <a:pt x="11" y="1249"/>
                  </a:lnTo>
                  <a:lnTo>
                    <a:pt x="6" y="1222"/>
                  </a:lnTo>
                  <a:lnTo>
                    <a:pt x="3" y="1195"/>
                  </a:lnTo>
                  <a:lnTo>
                    <a:pt x="1" y="1167"/>
                  </a:lnTo>
                  <a:lnTo>
                    <a:pt x="0" y="1139"/>
                  </a:lnTo>
                  <a:lnTo>
                    <a:pt x="0" y="1111"/>
                  </a:lnTo>
                  <a:lnTo>
                    <a:pt x="1" y="1083"/>
                  </a:lnTo>
                  <a:lnTo>
                    <a:pt x="3" y="1057"/>
                  </a:lnTo>
                  <a:lnTo>
                    <a:pt x="5" y="1031"/>
                  </a:lnTo>
                  <a:lnTo>
                    <a:pt x="6" y="1007"/>
                  </a:lnTo>
                  <a:lnTo>
                    <a:pt x="17" y="910"/>
                  </a:lnTo>
                  <a:lnTo>
                    <a:pt x="31" y="814"/>
                  </a:lnTo>
                  <a:lnTo>
                    <a:pt x="49" y="719"/>
                  </a:lnTo>
                  <a:lnTo>
                    <a:pt x="73" y="625"/>
                  </a:lnTo>
                  <a:lnTo>
                    <a:pt x="100" y="533"/>
                  </a:lnTo>
                  <a:lnTo>
                    <a:pt x="133" y="442"/>
                  </a:lnTo>
                  <a:lnTo>
                    <a:pt x="140" y="423"/>
                  </a:lnTo>
                  <a:lnTo>
                    <a:pt x="148" y="400"/>
                  </a:lnTo>
                  <a:lnTo>
                    <a:pt x="156" y="375"/>
                  </a:lnTo>
                  <a:lnTo>
                    <a:pt x="166" y="348"/>
                  </a:lnTo>
                  <a:lnTo>
                    <a:pt x="177" y="319"/>
                  </a:lnTo>
                  <a:lnTo>
                    <a:pt x="188" y="289"/>
                  </a:lnTo>
                  <a:lnTo>
                    <a:pt x="199" y="260"/>
                  </a:lnTo>
                  <a:lnTo>
                    <a:pt x="212" y="231"/>
                  </a:lnTo>
                  <a:lnTo>
                    <a:pt x="226" y="204"/>
                  </a:lnTo>
                  <a:lnTo>
                    <a:pt x="240" y="178"/>
                  </a:lnTo>
                  <a:lnTo>
                    <a:pt x="255" y="155"/>
                  </a:lnTo>
                  <a:lnTo>
                    <a:pt x="270" y="136"/>
                  </a:lnTo>
                  <a:lnTo>
                    <a:pt x="286" y="121"/>
                  </a:lnTo>
                  <a:lnTo>
                    <a:pt x="303" y="111"/>
                  </a:lnTo>
                  <a:lnTo>
                    <a:pt x="259" y="128"/>
                  </a:lnTo>
                  <a:lnTo>
                    <a:pt x="278" y="110"/>
                  </a:lnTo>
                  <a:lnTo>
                    <a:pt x="302" y="92"/>
                  </a:lnTo>
                  <a:lnTo>
                    <a:pt x="327" y="75"/>
                  </a:lnTo>
                  <a:lnTo>
                    <a:pt x="355" y="60"/>
                  </a:lnTo>
                  <a:lnTo>
                    <a:pt x="384" y="46"/>
                  </a:lnTo>
                  <a:lnTo>
                    <a:pt x="415" y="33"/>
                  </a:lnTo>
                  <a:lnTo>
                    <a:pt x="446" y="23"/>
                  </a:lnTo>
                  <a:lnTo>
                    <a:pt x="479" y="14"/>
                  </a:lnTo>
                  <a:lnTo>
                    <a:pt x="511" y="7"/>
                  </a:lnTo>
                  <a:lnTo>
                    <a:pt x="544" y="2"/>
                  </a:lnTo>
                  <a:lnTo>
                    <a:pt x="57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4" name="Freeform 802"/>
            <p:cNvSpPr>
              <a:spLocks noEditPoints="1"/>
            </p:cNvSpPr>
            <p:nvPr/>
          </p:nvSpPr>
          <p:spPr bwMode="auto">
            <a:xfrm>
              <a:off x="2690" y="2741"/>
              <a:ext cx="1227" cy="1578"/>
            </a:xfrm>
            <a:custGeom>
              <a:avLst/>
              <a:gdLst/>
              <a:ahLst/>
              <a:cxnLst>
                <a:cxn ang="0">
                  <a:pos x="476" y="34"/>
                </a:cxn>
                <a:cxn ang="0">
                  <a:pos x="325" y="102"/>
                </a:cxn>
                <a:cxn ang="0">
                  <a:pos x="320" y="120"/>
                </a:cxn>
                <a:cxn ang="0">
                  <a:pos x="277" y="160"/>
                </a:cxn>
                <a:cxn ang="0">
                  <a:pos x="213" y="280"/>
                </a:cxn>
                <a:cxn ang="0">
                  <a:pos x="87" y="652"/>
                </a:cxn>
                <a:cxn ang="0">
                  <a:pos x="22" y="1024"/>
                </a:cxn>
                <a:cxn ang="0">
                  <a:pos x="23" y="1231"/>
                </a:cxn>
                <a:cxn ang="0">
                  <a:pos x="65" y="1342"/>
                </a:cxn>
                <a:cxn ang="0">
                  <a:pos x="185" y="1413"/>
                </a:cxn>
                <a:cxn ang="0">
                  <a:pos x="340" y="1442"/>
                </a:cxn>
                <a:cxn ang="0">
                  <a:pos x="346" y="1451"/>
                </a:cxn>
                <a:cxn ang="0">
                  <a:pos x="346" y="1554"/>
                </a:cxn>
                <a:cxn ang="0">
                  <a:pos x="376" y="1491"/>
                </a:cxn>
                <a:cxn ang="0">
                  <a:pos x="389" y="1451"/>
                </a:cxn>
                <a:cxn ang="0">
                  <a:pos x="609" y="1458"/>
                </a:cxn>
                <a:cxn ang="0">
                  <a:pos x="778" y="1472"/>
                </a:cxn>
                <a:cxn ang="0">
                  <a:pos x="852" y="1506"/>
                </a:cxn>
                <a:cxn ang="0">
                  <a:pos x="863" y="1548"/>
                </a:cxn>
                <a:cxn ang="0">
                  <a:pos x="891" y="1557"/>
                </a:cxn>
                <a:cxn ang="0">
                  <a:pos x="891" y="1509"/>
                </a:cxn>
                <a:cxn ang="0">
                  <a:pos x="881" y="1476"/>
                </a:cxn>
                <a:cxn ang="0">
                  <a:pos x="957" y="1474"/>
                </a:cxn>
                <a:cxn ang="0">
                  <a:pos x="1103" y="1431"/>
                </a:cxn>
                <a:cxn ang="0">
                  <a:pos x="1181" y="1350"/>
                </a:cxn>
                <a:cxn ang="0">
                  <a:pos x="1209" y="1210"/>
                </a:cxn>
                <a:cxn ang="0">
                  <a:pos x="1182" y="982"/>
                </a:cxn>
                <a:cxn ang="0">
                  <a:pos x="1091" y="626"/>
                </a:cxn>
                <a:cxn ang="0">
                  <a:pos x="949" y="308"/>
                </a:cxn>
                <a:cxn ang="0">
                  <a:pos x="824" y="125"/>
                </a:cxn>
                <a:cxn ang="0">
                  <a:pos x="700" y="34"/>
                </a:cxn>
                <a:cxn ang="0">
                  <a:pos x="634" y="2"/>
                </a:cxn>
                <a:cxn ang="0">
                  <a:pos x="773" y="55"/>
                </a:cxn>
                <a:cxn ang="0">
                  <a:pos x="907" y="206"/>
                </a:cxn>
                <a:cxn ang="0">
                  <a:pos x="1055" y="480"/>
                </a:cxn>
                <a:cxn ang="0">
                  <a:pos x="1172" y="859"/>
                </a:cxn>
                <a:cxn ang="0">
                  <a:pos x="1226" y="1163"/>
                </a:cxn>
                <a:cxn ang="0">
                  <a:pos x="1206" y="1335"/>
                </a:cxn>
                <a:cxn ang="0">
                  <a:pos x="1137" y="1429"/>
                </a:cxn>
                <a:cxn ang="0">
                  <a:pos x="992" y="1488"/>
                </a:cxn>
                <a:cxn ang="0">
                  <a:pos x="909" y="1505"/>
                </a:cxn>
                <a:cxn ang="0">
                  <a:pos x="907" y="1564"/>
                </a:cxn>
                <a:cxn ang="0">
                  <a:pos x="863" y="1574"/>
                </a:cxn>
                <a:cxn ang="0">
                  <a:pos x="840" y="1521"/>
                </a:cxn>
                <a:cxn ang="0">
                  <a:pos x="806" y="1493"/>
                </a:cxn>
                <a:cxn ang="0">
                  <a:pos x="656" y="1476"/>
                </a:cxn>
                <a:cxn ang="0">
                  <a:pos x="397" y="1469"/>
                </a:cxn>
                <a:cxn ang="0">
                  <a:pos x="380" y="1536"/>
                </a:cxn>
                <a:cxn ang="0">
                  <a:pos x="338" y="1576"/>
                </a:cxn>
                <a:cxn ang="0">
                  <a:pos x="316" y="1568"/>
                </a:cxn>
                <a:cxn ang="0">
                  <a:pos x="263" y="1447"/>
                </a:cxn>
                <a:cxn ang="0">
                  <a:pos x="140" y="1417"/>
                </a:cxn>
                <a:cxn ang="0">
                  <a:pos x="44" y="1343"/>
                </a:cxn>
                <a:cxn ang="0">
                  <a:pos x="1" y="1197"/>
                </a:cxn>
                <a:cxn ang="0">
                  <a:pos x="4" y="1041"/>
                </a:cxn>
                <a:cxn ang="0">
                  <a:pos x="102" y="538"/>
                </a:cxn>
                <a:cxn ang="0">
                  <a:pos x="212" y="239"/>
                </a:cxn>
                <a:cxn ang="0">
                  <a:pos x="262" y="150"/>
                </a:cxn>
                <a:cxn ang="0">
                  <a:pos x="262" y="131"/>
                </a:cxn>
                <a:cxn ang="0">
                  <a:pos x="398" y="43"/>
                </a:cxn>
                <a:cxn ang="0">
                  <a:pos x="604" y="0"/>
                </a:cxn>
              </a:cxnLst>
              <a:rect l="0" t="0" r="r" b="b"/>
              <a:pathLst>
                <a:path w="1227" h="1578">
                  <a:moveTo>
                    <a:pt x="605" y="17"/>
                  </a:moveTo>
                  <a:lnTo>
                    <a:pt x="573" y="18"/>
                  </a:lnTo>
                  <a:lnTo>
                    <a:pt x="541" y="21"/>
                  </a:lnTo>
                  <a:lnTo>
                    <a:pt x="509" y="27"/>
                  </a:lnTo>
                  <a:lnTo>
                    <a:pt x="476" y="34"/>
                  </a:lnTo>
                  <a:lnTo>
                    <a:pt x="445" y="44"/>
                  </a:lnTo>
                  <a:lnTo>
                    <a:pt x="414" y="55"/>
                  </a:lnTo>
                  <a:lnTo>
                    <a:pt x="383" y="69"/>
                  </a:lnTo>
                  <a:lnTo>
                    <a:pt x="353" y="84"/>
                  </a:lnTo>
                  <a:lnTo>
                    <a:pt x="325" y="102"/>
                  </a:lnTo>
                  <a:lnTo>
                    <a:pt x="311" y="112"/>
                  </a:lnTo>
                  <a:lnTo>
                    <a:pt x="312" y="112"/>
                  </a:lnTo>
                  <a:lnTo>
                    <a:pt x="316" y="113"/>
                  </a:lnTo>
                  <a:lnTo>
                    <a:pt x="319" y="116"/>
                  </a:lnTo>
                  <a:lnTo>
                    <a:pt x="320" y="120"/>
                  </a:lnTo>
                  <a:lnTo>
                    <a:pt x="319" y="124"/>
                  </a:lnTo>
                  <a:lnTo>
                    <a:pt x="316" y="127"/>
                  </a:lnTo>
                  <a:lnTo>
                    <a:pt x="301" y="136"/>
                  </a:lnTo>
                  <a:lnTo>
                    <a:pt x="288" y="148"/>
                  </a:lnTo>
                  <a:lnTo>
                    <a:pt x="277" y="160"/>
                  </a:lnTo>
                  <a:lnTo>
                    <a:pt x="267" y="174"/>
                  </a:lnTo>
                  <a:lnTo>
                    <a:pt x="258" y="189"/>
                  </a:lnTo>
                  <a:lnTo>
                    <a:pt x="249" y="203"/>
                  </a:lnTo>
                  <a:lnTo>
                    <a:pt x="230" y="241"/>
                  </a:lnTo>
                  <a:lnTo>
                    <a:pt x="213" y="280"/>
                  </a:lnTo>
                  <a:lnTo>
                    <a:pt x="198" y="321"/>
                  </a:lnTo>
                  <a:lnTo>
                    <a:pt x="166" y="405"/>
                  </a:lnTo>
                  <a:lnTo>
                    <a:pt x="136" y="490"/>
                  </a:lnTo>
                  <a:lnTo>
                    <a:pt x="108" y="575"/>
                  </a:lnTo>
                  <a:lnTo>
                    <a:pt x="87" y="652"/>
                  </a:lnTo>
                  <a:lnTo>
                    <a:pt x="68" y="731"/>
                  </a:lnTo>
                  <a:lnTo>
                    <a:pt x="51" y="809"/>
                  </a:lnTo>
                  <a:lnTo>
                    <a:pt x="39" y="889"/>
                  </a:lnTo>
                  <a:lnTo>
                    <a:pt x="30" y="956"/>
                  </a:lnTo>
                  <a:lnTo>
                    <a:pt x="22" y="1024"/>
                  </a:lnTo>
                  <a:lnTo>
                    <a:pt x="19" y="1091"/>
                  </a:lnTo>
                  <a:lnTo>
                    <a:pt x="18" y="1159"/>
                  </a:lnTo>
                  <a:lnTo>
                    <a:pt x="19" y="1183"/>
                  </a:lnTo>
                  <a:lnTo>
                    <a:pt x="21" y="1206"/>
                  </a:lnTo>
                  <a:lnTo>
                    <a:pt x="23" y="1231"/>
                  </a:lnTo>
                  <a:lnTo>
                    <a:pt x="28" y="1255"/>
                  </a:lnTo>
                  <a:lnTo>
                    <a:pt x="33" y="1278"/>
                  </a:lnTo>
                  <a:lnTo>
                    <a:pt x="42" y="1302"/>
                  </a:lnTo>
                  <a:lnTo>
                    <a:pt x="52" y="1323"/>
                  </a:lnTo>
                  <a:lnTo>
                    <a:pt x="65" y="1342"/>
                  </a:lnTo>
                  <a:lnTo>
                    <a:pt x="80" y="1360"/>
                  </a:lnTo>
                  <a:lnTo>
                    <a:pt x="99" y="1376"/>
                  </a:lnTo>
                  <a:lnTo>
                    <a:pt x="126" y="1392"/>
                  </a:lnTo>
                  <a:lnTo>
                    <a:pt x="155" y="1404"/>
                  </a:lnTo>
                  <a:lnTo>
                    <a:pt x="185" y="1413"/>
                  </a:lnTo>
                  <a:lnTo>
                    <a:pt x="215" y="1421"/>
                  </a:lnTo>
                  <a:lnTo>
                    <a:pt x="247" y="1427"/>
                  </a:lnTo>
                  <a:lnTo>
                    <a:pt x="278" y="1431"/>
                  </a:lnTo>
                  <a:lnTo>
                    <a:pt x="309" y="1437"/>
                  </a:lnTo>
                  <a:lnTo>
                    <a:pt x="340" y="1442"/>
                  </a:lnTo>
                  <a:lnTo>
                    <a:pt x="341" y="1443"/>
                  </a:lnTo>
                  <a:lnTo>
                    <a:pt x="344" y="1445"/>
                  </a:lnTo>
                  <a:lnTo>
                    <a:pt x="345" y="1446"/>
                  </a:lnTo>
                  <a:lnTo>
                    <a:pt x="346" y="1449"/>
                  </a:lnTo>
                  <a:lnTo>
                    <a:pt x="346" y="1451"/>
                  </a:lnTo>
                  <a:lnTo>
                    <a:pt x="341" y="1490"/>
                  </a:lnTo>
                  <a:lnTo>
                    <a:pt x="336" y="1529"/>
                  </a:lnTo>
                  <a:lnTo>
                    <a:pt x="334" y="1559"/>
                  </a:lnTo>
                  <a:lnTo>
                    <a:pt x="336" y="1559"/>
                  </a:lnTo>
                  <a:lnTo>
                    <a:pt x="346" y="1554"/>
                  </a:lnTo>
                  <a:lnTo>
                    <a:pt x="354" y="1547"/>
                  </a:lnTo>
                  <a:lnTo>
                    <a:pt x="361" y="1538"/>
                  </a:lnTo>
                  <a:lnTo>
                    <a:pt x="366" y="1527"/>
                  </a:lnTo>
                  <a:lnTo>
                    <a:pt x="369" y="1516"/>
                  </a:lnTo>
                  <a:lnTo>
                    <a:pt x="376" y="1491"/>
                  </a:lnTo>
                  <a:lnTo>
                    <a:pt x="377" y="1478"/>
                  </a:lnTo>
                  <a:lnTo>
                    <a:pt x="380" y="1467"/>
                  </a:lnTo>
                  <a:lnTo>
                    <a:pt x="381" y="1457"/>
                  </a:lnTo>
                  <a:lnTo>
                    <a:pt x="384" y="1452"/>
                  </a:lnTo>
                  <a:lnTo>
                    <a:pt x="389" y="1451"/>
                  </a:lnTo>
                  <a:lnTo>
                    <a:pt x="392" y="1451"/>
                  </a:lnTo>
                  <a:lnTo>
                    <a:pt x="435" y="1456"/>
                  </a:lnTo>
                  <a:lnTo>
                    <a:pt x="479" y="1459"/>
                  </a:lnTo>
                  <a:lnTo>
                    <a:pt x="522" y="1459"/>
                  </a:lnTo>
                  <a:lnTo>
                    <a:pt x="609" y="1458"/>
                  </a:lnTo>
                  <a:lnTo>
                    <a:pt x="644" y="1458"/>
                  </a:lnTo>
                  <a:lnTo>
                    <a:pt x="679" y="1459"/>
                  </a:lnTo>
                  <a:lnTo>
                    <a:pt x="713" y="1462"/>
                  </a:lnTo>
                  <a:lnTo>
                    <a:pt x="746" y="1467"/>
                  </a:lnTo>
                  <a:lnTo>
                    <a:pt x="778" y="1472"/>
                  </a:lnTo>
                  <a:lnTo>
                    <a:pt x="811" y="1476"/>
                  </a:lnTo>
                  <a:lnTo>
                    <a:pt x="824" y="1479"/>
                  </a:lnTo>
                  <a:lnTo>
                    <a:pt x="836" y="1485"/>
                  </a:lnTo>
                  <a:lnTo>
                    <a:pt x="845" y="1495"/>
                  </a:lnTo>
                  <a:lnTo>
                    <a:pt x="852" y="1506"/>
                  </a:lnTo>
                  <a:lnTo>
                    <a:pt x="854" y="1513"/>
                  </a:lnTo>
                  <a:lnTo>
                    <a:pt x="856" y="1521"/>
                  </a:lnTo>
                  <a:lnTo>
                    <a:pt x="858" y="1530"/>
                  </a:lnTo>
                  <a:lnTo>
                    <a:pt x="860" y="1539"/>
                  </a:lnTo>
                  <a:lnTo>
                    <a:pt x="863" y="1548"/>
                  </a:lnTo>
                  <a:lnTo>
                    <a:pt x="867" y="1555"/>
                  </a:lnTo>
                  <a:lnTo>
                    <a:pt x="872" y="1559"/>
                  </a:lnTo>
                  <a:lnTo>
                    <a:pt x="880" y="1561"/>
                  </a:lnTo>
                  <a:lnTo>
                    <a:pt x="886" y="1560"/>
                  </a:lnTo>
                  <a:lnTo>
                    <a:pt x="891" y="1557"/>
                  </a:lnTo>
                  <a:lnTo>
                    <a:pt x="893" y="1552"/>
                  </a:lnTo>
                  <a:lnTo>
                    <a:pt x="895" y="1545"/>
                  </a:lnTo>
                  <a:lnTo>
                    <a:pt x="895" y="1537"/>
                  </a:lnTo>
                  <a:lnTo>
                    <a:pt x="895" y="1527"/>
                  </a:lnTo>
                  <a:lnTo>
                    <a:pt x="891" y="1509"/>
                  </a:lnTo>
                  <a:lnTo>
                    <a:pt x="889" y="1500"/>
                  </a:lnTo>
                  <a:lnTo>
                    <a:pt x="887" y="1492"/>
                  </a:lnTo>
                  <a:lnTo>
                    <a:pt x="884" y="1486"/>
                  </a:lnTo>
                  <a:lnTo>
                    <a:pt x="882" y="1481"/>
                  </a:lnTo>
                  <a:lnTo>
                    <a:pt x="881" y="1476"/>
                  </a:lnTo>
                  <a:lnTo>
                    <a:pt x="883" y="1472"/>
                  </a:lnTo>
                  <a:lnTo>
                    <a:pt x="887" y="1469"/>
                  </a:lnTo>
                  <a:lnTo>
                    <a:pt x="892" y="1469"/>
                  </a:lnTo>
                  <a:lnTo>
                    <a:pt x="924" y="1473"/>
                  </a:lnTo>
                  <a:lnTo>
                    <a:pt x="957" y="1474"/>
                  </a:lnTo>
                  <a:lnTo>
                    <a:pt x="990" y="1471"/>
                  </a:lnTo>
                  <a:lnTo>
                    <a:pt x="1023" y="1465"/>
                  </a:lnTo>
                  <a:lnTo>
                    <a:pt x="1054" y="1455"/>
                  </a:lnTo>
                  <a:lnTo>
                    <a:pt x="1084" y="1442"/>
                  </a:lnTo>
                  <a:lnTo>
                    <a:pt x="1103" y="1431"/>
                  </a:lnTo>
                  <a:lnTo>
                    <a:pt x="1122" y="1419"/>
                  </a:lnTo>
                  <a:lnTo>
                    <a:pt x="1139" y="1405"/>
                  </a:lnTo>
                  <a:lnTo>
                    <a:pt x="1155" y="1389"/>
                  </a:lnTo>
                  <a:lnTo>
                    <a:pt x="1168" y="1371"/>
                  </a:lnTo>
                  <a:lnTo>
                    <a:pt x="1181" y="1350"/>
                  </a:lnTo>
                  <a:lnTo>
                    <a:pt x="1190" y="1328"/>
                  </a:lnTo>
                  <a:lnTo>
                    <a:pt x="1197" y="1305"/>
                  </a:lnTo>
                  <a:lnTo>
                    <a:pt x="1202" y="1281"/>
                  </a:lnTo>
                  <a:lnTo>
                    <a:pt x="1206" y="1256"/>
                  </a:lnTo>
                  <a:lnTo>
                    <a:pt x="1209" y="1210"/>
                  </a:lnTo>
                  <a:lnTo>
                    <a:pt x="1208" y="1165"/>
                  </a:lnTo>
                  <a:lnTo>
                    <a:pt x="1205" y="1119"/>
                  </a:lnTo>
                  <a:lnTo>
                    <a:pt x="1199" y="1073"/>
                  </a:lnTo>
                  <a:lnTo>
                    <a:pt x="1191" y="1027"/>
                  </a:lnTo>
                  <a:lnTo>
                    <a:pt x="1182" y="982"/>
                  </a:lnTo>
                  <a:lnTo>
                    <a:pt x="1167" y="911"/>
                  </a:lnTo>
                  <a:lnTo>
                    <a:pt x="1150" y="839"/>
                  </a:lnTo>
                  <a:lnTo>
                    <a:pt x="1132" y="767"/>
                  </a:lnTo>
                  <a:lnTo>
                    <a:pt x="1113" y="696"/>
                  </a:lnTo>
                  <a:lnTo>
                    <a:pt x="1091" y="626"/>
                  </a:lnTo>
                  <a:lnTo>
                    <a:pt x="1066" y="556"/>
                  </a:lnTo>
                  <a:lnTo>
                    <a:pt x="1039" y="487"/>
                  </a:lnTo>
                  <a:lnTo>
                    <a:pt x="1009" y="421"/>
                  </a:lnTo>
                  <a:lnTo>
                    <a:pt x="980" y="364"/>
                  </a:lnTo>
                  <a:lnTo>
                    <a:pt x="949" y="308"/>
                  </a:lnTo>
                  <a:lnTo>
                    <a:pt x="916" y="252"/>
                  </a:lnTo>
                  <a:lnTo>
                    <a:pt x="880" y="198"/>
                  </a:lnTo>
                  <a:lnTo>
                    <a:pt x="863" y="174"/>
                  </a:lnTo>
                  <a:lnTo>
                    <a:pt x="844" y="149"/>
                  </a:lnTo>
                  <a:lnTo>
                    <a:pt x="824" y="125"/>
                  </a:lnTo>
                  <a:lnTo>
                    <a:pt x="802" y="102"/>
                  </a:lnTo>
                  <a:lnTo>
                    <a:pt x="779" y="81"/>
                  </a:lnTo>
                  <a:lnTo>
                    <a:pt x="755" y="62"/>
                  </a:lnTo>
                  <a:lnTo>
                    <a:pt x="728" y="47"/>
                  </a:lnTo>
                  <a:lnTo>
                    <a:pt x="700" y="34"/>
                  </a:lnTo>
                  <a:lnTo>
                    <a:pt x="669" y="25"/>
                  </a:lnTo>
                  <a:lnTo>
                    <a:pt x="637" y="20"/>
                  </a:lnTo>
                  <a:lnTo>
                    <a:pt x="605" y="17"/>
                  </a:lnTo>
                  <a:close/>
                  <a:moveTo>
                    <a:pt x="604" y="0"/>
                  </a:moveTo>
                  <a:lnTo>
                    <a:pt x="634" y="2"/>
                  </a:lnTo>
                  <a:lnTo>
                    <a:pt x="664" y="6"/>
                  </a:lnTo>
                  <a:lnTo>
                    <a:pt x="693" y="14"/>
                  </a:lnTo>
                  <a:lnTo>
                    <a:pt x="721" y="24"/>
                  </a:lnTo>
                  <a:lnTo>
                    <a:pt x="748" y="38"/>
                  </a:lnTo>
                  <a:lnTo>
                    <a:pt x="773" y="55"/>
                  </a:lnTo>
                  <a:lnTo>
                    <a:pt x="805" y="81"/>
                  </a:lnTo>
                  <a:lnTo>
                    <a:pt x="833" y="110"/>
                  </a:lnTo>
                  <a:lnTo>
                    <a:pt x="859" y="141"/>
                  </a:lnTo>
                  <a:lnTo>
                    <a:pt x="884" y="173"/>
                  </a:lnTo>
                  <a:lnTo>
                    <a:pt x="907" y="206"/>
                  </a:lnTo>
                  <a:lnTo>
                    <a:pt x="929" y="241"/>
                  </a:lnTo>
                  <a:lnTo>
                    <a:pt x="963" y="299"/>
                  </a:lnTo>
                  <a:lnTo>
                    <a:pt x="996" y="359"/>
                  </a:lnTo>
                  <a:lnTo>
                    <a:pt x="1027" y="419"/>
                  </a:lnTo>
                  <a:lnTo>
                    <a:pt x="1055" y="480"/>
                  </a:lnTo>
                  <a:lnTo>
                    <a:pt x="1083" y="552"/>
                  </a:lnTo>
                  <a:lnTo>
                    <a:pt x="1108" y="625"/>
                  </a:lnTo>
                  <a:lnTo>
                    <a:pt x="1131" y="698"/>
                  </a:lnTo>
                  <a:lnTo>
                    <a:pt x="1150" y="773"/>
                  </a:lnTo>
                  <a:lnTo>
                    <a:pt x="1172" y="859"/>
                  </a:lnTo>
                  <a:lnTo>
                    <a:pt x="1192" y="946"/>
                  </a:lnTo>
                  <a:lnTo>
                    <a:pt x="1209" y="1033"/>
                  </a:lnTo>
                  <a:lnTo>
                    <a:pt x="1217" y="1076"/>
                  </a:lnTo>
                  <a:lnTo>
                    <a:pt x="1222" y="1120"/>
                  </a:lnTo>
                  <a:lnTo>
                    <a:pt x="1226" y="1163"/>
                  </a:lnTo>
                  <a:lnTo>
                    <a:pt x="1227" y="1207"/>
                  </a:lnTo>
                  <a:lnTo>
                    <a:pt x="1224" y="1251"/>
                  </a:lnTo>
                  <a:lnTo>
                    <a:pt x="1217" y="1294"/>
                  </a:lnTo>
                  <a:lnTo>
                    <a:pt x="1212" y="1315"/>
                  </a:lnTo>
                  <a:lnTo>
                    <a:pt x="1206" y="1335"/>
                  </a:lnTo>
                  <a:lnTo>
                    <a:pt x="1197" y="1356"/>
                  </a:lnTo>
                  <a:lnTo>
                    <a:pt x="1187" y="1374"/>
                  </a:lnTo>
                  <a:lnTo>
                    <a:pt x="1174" y="1392"/>
                  </a:lnTo>
                  <a:lnTo>
                    <a:pt x="1157" y="1412"/>
                  </a:lnTo>
                  <a:lnTo>
                    <a:pt x="1137" y="1429"/>
                  </a:lnTo>
                  <a:lnTo>
                    <a:pt x="1116" y="1445"/>
                  </a:lnTo>
                  <a:lnTo>
                    <a:pt x="1092" y="1457"/>
                  </a:lnTo>
                  <a:lnTo>
                    <a:pt x="1060" y="1470"/>
                  </a:lnTo>
                  <a:lnTo>
                    <a:pt x="1027" y="1481"/>
                  </a:lnTo>
                  <a:lnTo>
                    <a:pt x="992" y="1488"/>
                  </a:lnTo>
                  <a:lnTo>
                    <a:pt x="957" y="1490"/>
                  </a:lnTo>
                  <a:lnTo>
                    <a:pt x="922" y="1490"/>
                  </a:lnTo>
                  <a:lnTo>
                    <a:pt x="903" y="1488"/>
                  </a:lnTo>
                  <a:lnTo>
                    <a:pt x="906" y="1493"/>
                  </a:lnTo>
                  <a:lnTo>
                    <a:pt x="909" y="1505"/>
                  </a:lnTo>
                  <a:lnTo>
                    <a:pt x="913" y="1517"/>
                  </a:lnTo>
                  <a:lnTo>
                    <a:pt x="914" y="1531"/>
                  </a:lnTo>
                  <a:lnTo>
                    <a:pt x="914" y="1542"/>
                  </a:lnTo>
                  <a:lnTo>
                    <a:pt x="912" y="1554"/>
                  </a:lnTo>
                  <a:lnTo>
                    <a:pt x="907" y="1564"/>
                  </a:lnTo>
                  <a:lnTo>
                    <a:pt x="900" y="1573"/>
                  </a:lnTo>
                  <a:lnTo>
                    <a:pt x="891" y="1577"/>
                  </a:lnTo>
                  <a:lnTo>
                    <a:pt x="882" y="1578"/>
                  </a:lnTo>
                  <a:lnTo>
                    <a:pt x="872" y="1577"/>
                  </a:lnTo>
                  <a:lnTo>
                    <a:pt x="863" y="1574"/>
                  </a:lnTo>
                  <a:lnTo>
                    <a:pt x="855" y="1567"/>
                  </a:lnTo>
                  <a:lnTo>
                    <a:pt x="848" y="1557"/>
                  </a:lnTo>
                  <a:lnTo>
                    <a:pt x="845" y="1545"/>
                  </a:lnTo>
                  <a:lnTo>
                    <a:pt x="842" y="1533"/>
                  </a:lnTo>
                  <a:lnTo>
                    <a:pt x="840" y="1521"/>
                  </a:lnTo>
                  <a:lnTo>
                    <a:pt x="835" y="1510"/>
                  </a:lnTo>
                  <a:lnTo>
                    <a:pt x="830" y="1502"/>
                  </a:lnTo>
                  <a:lnTo>
                    <a:pt x="823" y="1498"/>
                  </a:lnTo>
                  <a:lnTo>
                    <a:pt x="815" y="1495"/>
                  </a:lnTo>
                  <a:lnTo>
                    <a:pt x="806" y="1493"/>
                  </a:lnTo>
                  <a:lnTo>
                    <a:pt x="798" y="1492"/>
                  </a:lnTo>
                  <a:lnTo>
                    <a:pt x="788" y="1492"/>
                  </a:lnTo>
                  <a:lnTo>
                    <a:pt x="737" y="1482"/>
                  </a:lnTo>
                  <a:lnTo>
                    <a:pt x="697" y="1478"/>
                  </a:lnTo>
                  <a:lnTo>
                    <a:pt x="656" y="1476"/>
                  </a:lnTo>
                  <a:lnTo>
                    <a:pt x="570" y="1476"/>
                  </a:lnTo>
                  <a:lnTo>
                    <a:pt x="524" y="1477"/>
                  </a:lnTo>
                  <a:lnTo>
                    <a:pt x="479" y="1476"/>
                  </a:lnTo>
                  <a:lnTo>
                    <a:pt x="433" y="1474"/>
                  </a:lnTo>
                  <a:lnTo>
                    <a:pt x="397" y="1469"/>
                  </a:lnTo>
                  <a:lnTo>
                    <a:pt x="396" y="1473"/>
                  </a:lnTo>
                  <a:lnTo>
                    <a:pt x="391" y="1498"/>
                  </a:lnTo>
                  <a:lnTo>
                    <a:pt x="388" y="1511"/>
                  </a:lnTo>
                  <a:lnTo>
                    <a:pt x="385" y="1524"/>
                  </a:lnTo>
                  <a:lnTo>
                    <a:pt x="380" y="1536"/>
                  </a:lnTo>
                  <a:lnTo>
                    <a:pt x="375" y="1548"/>
                  </a:lnTo>
                  <a:lnTo>
                    <a:pt x="368" y="1558"/>
                  </a:lnTo>
                  <a:lnTo>
                    <a:pt x="360" y="1566"/>
                  </a:lnTo>
                  <a:lnTo>
                    <a:pt x="350" y="1572"/>
                  </a:lnTo>
                  <a:lnTo>
                    <a:pt x="338" y="1576"/>
                  </a:lnTo>
                  <a:lnTo>
                    <a:pt x="324" y="1577"/>
                  </a:lnTo>
                  <a:lnTo>
                    <a:pt x="322" y="1577"/>
                  </a:lnTo>
                  <a:lnTo>
                    <a:pt x="317" y="1574"/>
                  </a:lnTo>
                  <a:lnTo>
                    <a:pt x="316" y="1571"/>
                  </a:lnTo>
                  <a:lnTo>
                    <a:pt x="316" y="1568"/>
                  </a:lnTo>
                  <a:lnTo>
                    <a:pt x="319" y="1529"/>
                  </a:lnTo>
                  <a:lnTo>
                    <a:pt x="323" y="1490"/>
                  </a:lnTo>
                  <a:lnTo>
                    <a:pt x="328" y="1458"/>
                  </a:lnTo>
                  <a:lnTo>
                    <a:pt x="312" y="1455"/>
                  </a:lnTo>
                  <a:lnTo>
                    <a:pt x="263" y="1447"/>
                  </a:lnTo>
                  <a:lnTo>
                    <a:pt x="237" y="1443"/>
                  </a:lnTo>
                  <a:lnTo>
                    <a:pt x="212" y="1438"/>
                  </a:lnTo>
                  <a:lnTo>
                    <a:pt x="187" y="1433"/>
                  </a:lnTo>
                  <a:lnTo>
                    <a:pt x="163" y="1426"/>
                  </a:lnTo>
                  <a:lnTo>
                    <a:pt x="140" y="1417"/>
                  </a:lnTo>
                  <a:lnTo>
                    <a:pt x="117" y="1408"/>
                  </a:lnTo>
                  <a:lnTo>
                    <a:pt x="96" y="1395"/>
                  </a:lnTo>
                  <a:lnTo>
                    <a:pt x="77" y="1381"/>
                  </a:lnTo>
                  <a:lnTo>
                    <a:pt x="59" y="1363"/>
                  </a:lnTo>
                  <a:lnTo>
                    <a:pt x="44" y="1343"/>
                  </a:lnTo>
                  <a:lnTo>
                    <a:pt x="29" y="1316"/>
                  </a:lnTo>
                  <a:lnTo>
                    <a:pt x="19" y="1288"/>
                  </a:lnTo>
                  <a:lnTo>
                    <a:pt x="10" y="1258"/>
                  </a:lnTo>
                  <a:lnTo>
                    <a:pt x="4" y="1227"/>
                  </a:lnTo>
                  <a:lnTo>
                    <a:pt x="1" y="1197"/>
                  </a:lnTo>
                  <a:lnTo>
                    <a:pt x="0" y="1165"/>
                  </a:lnTo>
                  <a:lnTo>
                    <a:pt x="0" y="1134"/>
                  </a:lnTo>
                  <a:lnTo>
                    <a:pt x="1" y="1102"/>
                  </a:lnTo>
                  <a:lnTo>
                    <a:pt x="2" y="1071"/>
                  </a:lnTo>
                  <a:lnTo>
                    <a:pt x="4" y="1041"/>
                  </a:lnTo>
                  <a:lnTo>
                    <a:pt x="15" y="939"/>
                  </a:lnTo>
                  <a:lnTo>
                    <a:pt x="29" y="837"/>
                  </a:lnTo>
                  <a:lnTo>
                    <a:pt x="49" y="737"/>
                  </a:lnTo>
                  <a:lnTo>
                    <a:pt x="73" y="637"/>
                  </a:lnTo>
                  <a:lnTo>
                    <a:pt x="102" y="538"/>
                  </a:lnTo>
                  <a:lnTo>
                    <a:pt x="136" y="441"/>
                  </a:lnTo>
                  <a:lnTo>
                    <a:pt x="158" y="379"/>
                  </a:lnTo>
                  <a:lnTo>
                    <a:pt x="180" y="317"/>
                  </a:lnTo>
                  <a:lnTo>
                    <a:pt x="205" y="256"/>
                  </a:lnTo>
                  <a:lnTo>
                    <a:pt x="212" y="239"/>
                  </a:lnTo>
                  <a:lnTo>
                    <a:pt x="220" y="221"/>
                  </a:lnTo>
                  <a:lnTo>
                    <a:pt x="230" y="202"/>
                  </a:lnTo>
                  <a:lnTo>
                    <a:pt x="239" y="184"/>
                  </a:lnTo>
                  <a:lnTo>
                    <a:pt x="250" y="166"/>
                  </a:lnTo>
                  <a:lnTo>
                    <a:pt x="262" y="150"/>
                  </a:lnTo>
                  <a:lnTo>
                    <a:pt x="265" y="145"/>
                  </a:lnTo>
                  <a:lnTo>
                    <a:pt x="264" y="145"/>
                  </a:lnTo>
                  <a:lnTo>
                    <a:pt x="260" y="141"/>
                  </a:lnTo>
                  <a:lnTo>
                    <a:pt x="259" y="136"/>
                  </a:lnTo>
                  <a:lnTo>
                    <a:pt x="262" y="131"/>
                  </a:lnTo>
                  <a:lnTo>
                    <a:pt x="286" y="109"/>
                  </a:lnTo>
                  <a:lnTo>
                    <a:pt x="312" y="89"/>
                  </a:lnTo>
                  <a:lnTo>
                    <a:pt x="340" y="72"/>
                  </a:lnTo>
                  <a:lnTo>
                    <a:pt x="369" y="56"/>
                  </a:lnTo>
                  <a:lnTo>
                    <a:pt x="398" y="43"/>
                  </a:lnTo>
                  <a:lnTo>
                    <a:pt x="441" y="27"/>
                  </a:lnTo>
                  <a:lnTo>
                    <a:pt x="484" y="15"/>
                  </a:lnTo>
                  <a:lnTo>
                    <a:pt x="528" y="5"/>
                  </a:lnTo>
                  <a:lnTo>
                    <a:pt x="573" y="1"/>
                  </a:lnTo>
                  <a:lnTo>
                    <a:pt x="60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5" name="Freeform 803"/>
            <p:cNvSpPr>
              <a:spLocks/>
            </p:cNvSpPr>
            <p:nvPr/>
          </p:nvSpPr>
          <p:spPr bwMode="auto">
            <a:xfrm>
              <a:off x="3306" y="3509"/>
              <a:ext cx="203" cy="122"/>
            </a:xfrm>
            <a:custGeom>
              <a:avLst/>
              <a:gdLst/>
              <a:ahLst/>
              <a:cxnLst>
                <a:cxn ang="0">
                  <a:pos x="191" y="0"/>
                </a:cxn>
                <a:cxn ang="0">
                  <a:pos x="194" y="1"/>
                </a:cxn>
                <a:cxn ang="0">
                  <a:pos x="197" y="2"/>
                </a:cxn>
                <a:cxn ang="0">
                  <a:pos x="200" y="6"/>
                </a:cxn>
                <a:cxn ang="0">
                  <a:pos x="203" y="23"/>
                </a:cxn>
                <a:cxn ang="0">
                  <a:pos x="203" y="37"/>
                </a:cxn>
                <a:cxn ang="0">
                  <a:pos x="199" y="50"/>
                </a:cxn>
                <a:cxn ang="0">
                  <a:pos x="193" y="62"/>
                </a:cxn>
                <a:cxn ang="0">
                  <a:pos x="184" y="73"/>
                </a:cxn>
                <a:cxn ang="0">
                  <a:pos x="173" y="82"/>
                </a:cxn>
                <a:cxn ang="0">
                  <a:pos x="161" y="91"/>
                </a:cxn>
                <a:cxn ang="0">
                  <a:pos x="147" y="98"/>
                </a:cxn>
                <a:cxn ang="0">
                  <a:pos x="133" y="105"/>
                </a:cxn>
                <a:cxn ang="0">
                  <a:pos x="120" y="111"/>
                </a:cxn>
                <a:cxn ang="0">
                  <a:pos x="106" y="116"/>
                </a:cxn>
                <a:cxn ang="0">
                  <a:pos x="93" y="122"/>
                </a:cxn>
                <a:cxn ang="0">
                  <a:pos x="89" y="122"/>
                </a:cxn>
                <a:cxn ang="0">
                  <a:pos x="86" y="120"/>
                </a:cxn>
                <a:cxn ang="0">
                  <a:pos x="83" y="116"/>
                </a:cxn>
                <a:cxn ang="0">
                  <a:pos x="83" y="112"/>
                </a:cxn>
                <a:cxn ang="0">
                  <a:pos x="85" y="108"/>
                </a:cxn>
                <a:cxn ang="0">
                  <a:pos x="89" y="105"/>
                </a:cxn>
                <a:cxn ang="0">
                  <a:pos x="100" y="100"/>
                </a:cxn>
                <a:cxn ang="0">
                  <a:pos x="113" y="95"/>
                </a:cxn>
                <a:cxn ang="0">
                  <a:pos x="125" y="90"/>
                </a:cxn>
                <a:cxn ang="0">
                  <a:pos x="139" y="84"/>
                </a:cxn>
                <a:cxn ang="0">
                  <a:pos x="151" y="77"/>
                </a:cxn>
                <a:cxn ang="0">
                  <a:pos x="163" y="69"/>
                </a:cxn>
                <a:cxn ang="0">
                  <a:pos x="172" y="59"/>
                </a:cxn>
                <a:cxn ang="0">
                  <a:pos x="180" y="49"/>
                </a:cxn>
                <a:cxn ang="0">
                  <a:pos x="185" y="38"/>
                </a:cxn>
                <a:cxn ang="0">
                  <a:pos x="186" y="25"/>
                </a:cxn>
                <a:cxn ang="0">
                  <a:pos x="184" y="17"/>
                </a:cxn>
                <a:cxn ang="0">
                  <a:pos x="170" y="18"/>
                </a:cxn>
                <a:cxn ang="0">
                  <a:pos x="149" y="22"/>
                </a:cxn>
                <a:cxn ang="0">
                  <a:pos x="129" y="29"/>
                </a:cxn>
                <a:cxn ang="0">
                  <a:pos x="89" y="46"/>
                </a:cxn>
                <a:cxn ang="0">
                  <a:pos x="69" y="55"/>
                </a:cxn>
                <a:cxn ang="0">
                  <a:pos x="50" y="63"/>
                </a:cxn>
                <a:cxn ang="0">
                  <a:pos x="29" y="70"/>
                </a:cxn>
                <a:cxn ang="0">
                  <a:pos x="8" y="74"/>
                </a:cxn>
                <a:cxn ang="0">
                  <a:pos x="3" y="73"/>
                </a:cxn>
                <a:cxn ang="0">
                  <a:pos x="1" y="70"/>
                </a:cxn>
                <a:cxn ang="0">
                  <a:pos x="0" y="66"/>
                </a:cxn>
                <a:cxn ang="0">
                  <a:pos x="1" y="62"/>
                </a:cxn>
                <a:cxn ang="0">
                  <a:pos x="3" y="58"/>
                </a:cxn>
                <a:cxn ang="0">
                  <a:pos x="8" y="56"/>
                </a:cxn>
                <a:cxn ang="0">
                  <a:pos x="32" y="51"/>
                </a:cxn>
                <a:cxn ang="0">
                  <a:pos x="54" y="43"/>
                </a:cxn>
                <a:cxn ang="0">
                  <a:pos x="76" y="33"/>
                </a:cxn>
                <a:cxn ang="0">
                  <a:pos x="97" y="23"/>
                </a:cxn>
                <a:cxn ang="0">
                  <a:pos x="120" y="14"/>
                </a:cxn>
                <a:cxn ang="0">
                  <a:pos x="143" y="6"/>
                </a:cxn>
                <a:cxn ang="0">
                  <a:pos x="167" y="2"/>
                </a:cxn>
                <a:cxn ang="0">
                  <a:pos x="191" y="0"/>
                </a:cxn>
              </a:cxnLst>
              <a:rect l="0" t="0" r="r" b="b"/>
              <a:pathLst>
                <a:path w="203" h="122">
                  <a:moveTo>
                    <a:pt x="191" y="0"/>
                  </a:moveTo>
                  <a:lnTo>
                    <a:pt x="194" y="1"/>
                  </a:lnTo>
                  <a:lnTo>
                    <a:pt x="197" y="2"/>
                  </a:lnTo>
                  <a:lnTo>
                    <a:pt x="200" y="6"/>
                  </a:lnTo>
                  <a:lnTo>
                    <a:pt x="203" y="23"/>
                  </a:lnTo>
                  <a:lnTo>
                    <a:pt x="203" y="37"/>
                  </a:lnTo>
                  <a:lnTo>
                    <a:pt x="199" y="50"/>
                  </a:lnTo>
                  <a:lnTo>
                    <a:pt x="193" y="62"/>
                  </a:lnTo>
                  <a:lnTo>
                    <a:pt x="184" y="73"/>
                  </a:lnTo>
                  <a:lnTo>
                    <a:pt x="173" y="82"/>
                  </a:lnTo>
                  <a:lnTo>
                    <a:pt x="161" y="91"/>
                  </a:lnTo>
                  <a:lnTo>
                    <a:pt x="147" y="98"/>
                  </a:lnTo>
                  <a:lnTo>
                    <a:pt x="133" y="105"/>
                  </a:lnTo>
                  <a:lnTo>
                    <a:pt x="120" y="111"/>
                  </a:lnTo>
                  <a:lnTo>
                    <a:pt x="106" y="116"/>
                  </a:lnTo>
                  <a:lnTo>
                    <a:pt x="93" y="122"/>
                  </a:lnTo>
                  <a:lnTo>
                    <a:pt x="89" y="122"/>
                  </a:lnTo>
                  <a:lnTo>
                    <a:pt x="86" y="120"/>
                  </a:lnTo>
                  <a:lnTo>
                    <a:pt x="83" y="116"/>
                  </a:lnTo>
                  <a:lnTo>
                    <a:pt x="83" y="112"/>
                  </a:lnTo>
                  <a:lnTo>
                    <a:pt x="85" y="108"/>
                  </a:lnTo>
                  <a:lnTo>
                    <a:pt x="89" y="105"/>
                  </a:lnTo>
                  <a:lnTo>
                    <a:pt x="100" y="100"/>
                  </a:lnTo>
                  <a:lnTo>
                    <a:pt x="113" y="95"/>
                  </a:lnTo>
                  <a:lnTo>
                    <a:pt x="125" y="90"/>
                  </a:lnTo>
                  <a:lnTo>
                    <a:pt x="139" y="84"/>
                  </a:lnTo>
                  <a:lnTo>
                    <a:pt x="151" y="77"/>
                  </a:lnTo>
                  <a:lnTo>
                    <a:pt x="163" y="69"/>
                  </a:lnTo>
                  <a:lnTo>
                    <a:pt x="172" y="59"/>
                  </a:lnTo>
                  <a:lnTo>
                    <a:pt x="180" y="49"/>
                  </a:lnTo>
                  <a:lnTo>
                    <a:pt x="185" y="38"/>
                  </a:lnTo>
                  <a:lnTo>
                    <a:pt x="186" y="25"/>
                  </a:lnTo>
                  <a:lnTo>
                    <a:pt x="184" y="17"/>
                  </a:lnTo>
                  <a:lnTo>
                    <a:pt x="170" y="18"/>
                  </a:lnTo>
                  <a:lnTo>
                    <a:pt x="149" y="22"/>
                  </a:lnTo>
                  <a:lnTo>
                    <a:pt x="129" y="29"/>
                  </a:lnTo>
                  <a:lnTo>
                    <a:pt x="89" y="46"/>
                  </a:lnTo>
                  <a:lnTo>
                    <a:pt x="69" y="55"/>
                  </a:lnTo>
                  <a:lnTo>
                    <a:pt x="50" y="63"/>
                  </a:lnTo>
                  <a:lnTo>
                    <a:pt x="29" y="70"/>
                  </a:lnTo>
                  <a:lnTo>
                    <a:pt x="8" y="74"/>
                  </a:lnTo>
                  <a:lnTo>
                    <a:pt x="3" y="73"/>
                  </a:lnTo>
                  <a:lnTo>
                    <a:pt x="1" y="70"/>
                  </a:lnTo>
                  <a:lnTo>
                    <a:pt x="0" y="66"/>
                  </a:lnTo>
                  <a:lnTo>
                    <a:pt x="1" y="62"/>
                  </a:lnTo>
                  <a:lnTo>
                    <a:pt x="3" y="58"/>
                  </a:lnTo>
                  <a:lnTo>
                    <a:pt x="8" y="56"/>
                  </a:lnTo>
                  <a:lnTo>
                    <a:pt x="32" y="51"/>
                  </a:lnTo>
                  <a:lnTo>
                    <a:pt x="54" y="43"/>
                  </a:lnTo>
                  <a:lnTo>
                    <a:pt x="76" y="33"/>
                  </a:lnTo>
                  <a:lnTo>
                    <a:pt x="97" y="23"/>
                  </a:lnTo>
                  <a:lnTo>
                    <a:pt x="120" y="14"/>
                  </a:lnTo>
                  <a:lnTo>
                    <a:pt x="143" y="6"/>
                  </a:lnTo>
                  <a:lnTo>
                    <a:pt x="167" y="2"/>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6" name="Freeform 804"/>
            <p:cNvSpPr>
              <a:spLocks/>
            </p:cNvSpPr>
            <p:nvPr/>
          </p:nvSpPr>
          <p:spPr bwMode="auto">
            <a:xfrm>
              <a:off x="3511" y="3416"/>
              <a:ext cx="834" cy="137"/>
            </a:xfrm>
            <a:custGeom>
              <a:avLst/>
              <a:gdLst/>
              <a:ahLst/>
              <a:cxnLst>
                <a:cxn ang="0">
                  <a:pos x="0" y="0"/>
                </a:cxn>
                <a:cxn ang="0">
                  <a:pos x="3" y="12"/>
                </a:cxn>
                <a:cxn ang="0">
                  <a:pos x="11" y="23"/>
                </a:cxn>
                <a:cxn ang="0">
                  <a:pos x="24" y="34"/>
                </a:cxn>
                <a:cxn ang="0">
                  <a:pos x="42" y="44"/>
                </a:cxn>
                <a:cxn ang="0">
                  <a:pos x="65" y="53"/>
                </a:cxn>
                <a:cxn ang="0">
                  <a:pos x="92" y="62"/>
                </a:cxn>
                <a:cxn ang="0">
                  <a:pos x="122" y="70"/>
                </a:cxn>
                <a:cxn ang="0">
                  <a:pos x="156" y="77"/>
                </a:cxn>
                <a:cxn ang="0">
                  <a:pos x="193" y="83"/>
                </a:cxn>
                <a:cxn ang="0">
                  <a:pos x="234" y="88"/>
                </a:cxn>
                <a:cxn ang="0">
                  <a:pos x="276" y="93"/>
                </a:cxn>
                <a:cxn ang="0">
                  <a:pos x="321" y="96"/>
                </a:cxn>
                <a:cxn ang="0">
                  <a:pos x="368" y="98"/>
                </a:cxn>
                <a:cxn ang="0">
                  <a:pos x="417" y="98"/>
                </a:cxn>
                <a:cxn ang="0">
                  <a:pos x="465" y="98"/>
                </a:cxn>
                <a:cxn ang="0">
                  <a:pos x="512" y="96"/>
                </a:cxn>
                <a:cxn ang="0">
                  <a:pos x="557" y="93"/>
                </a:cxn>
                <a:cxn ang="0">
                  <a:pos x="600" y="88"/>
                </a:cxn>
                <a:cxn ang="0">
                  <a:pos x="640" y="83"/>
                </a:cxn>
                <a:cxn ang="0">
                  <a:pos x="678" y="77"/>
                </a:cxn>
                <a:cxn ang="0">
                  <a:pos x="712" y="70"/>
                </a:cxn>
                <a:cxn ang="0">
                  <a:pos x="742" y="62"/>
                </a:cxn>
                <a:cxn ang="0">
                  <a:pos x="769" y="53"/>
                </a:cxn>
                <a:cxn ang="0">
                  <a:pos x="792" y="44"/>
                </a:cxn>
                <a:cxn ang="0">
                  <a:pos x="810" y="34"/>
                </a:cxn>
                <a:cxn ang="0">
                  <a:pos x="823" y="23"/>
                </a:cxn>
                <a:cxn ang="0">
                  <a:pos x="831" y="12"/>
                </a:cxn>
                <a:cxn ang="0">
                  <a:pos x="834" y="0"/>
                </a:cxn>
                <a:cxn ang="0">
                  <a:pos x="834" y="137"/>
                </a:cxn>
                <a:cxn ang="0">
                  <a:pos x="0" y="137"/>
                </a:cxn>
                <a:cxn ang="0">
                  <a:pos x="0" y="0"/>
                </a:cxn>
              </a:cxnLst>
              <a:rect l="0" t="0" r="r" b="b"/>
              <a:pathLst>
                <a:path w="834" h="137">
                  <a:moveTo>
                    <a:pt x="0" y="0"/>
                  </a:moveTo>
                  <a:lnTo>
                    <a:pt x="3" y="12"/>
                  </a:lnTo>
                  <a:lnTo>
                    <a:pt x="11" y="23"/>
                  </a:lnTo>
                  <a:lnTo>
                    <a:pt x="24" y="34"/>
                  </a:lnTo>
                  <a:lnTo>
                    <a:pt x="42" y="44"/>
                  </a:lnTo>
                  <a:lnTo>
                    <a:pt x="65" y="53"/>
                  </a:lnTo>
                  <a:lnTo>
                    <a:pt x="92" y="62"/>
                  </a:lnTo>
                  <a:lnTo>
                    <a:pt x="122" y="70"/>
                  </a:lnTo>
                  <a:lnTo>
                    <a:pt x="156" y="77"/>
                  </a:lnTo>
                  <a:lnTo>
                    <a:pt x="193" y="83"/>
                  </a:lnTo>
                  <a:lnTo>
                    <a:pt x="234" y="88"/>
                  </a:lnTo>
                  <a:lnTo>
                    <a:pt x="276" y="93"/>
                  </a:lnTo>
                  <a:lnTo>
                    <a:pt x="321" y="96"/>
                  </a:lnTo>
                  <a:lnTo>
                    <a:pt x="368" y="98"/>
                  </a:lnTo>
                  <a:lnTo>
                    <a:pt x="417" y="98"/>
                  </a:lnTo>
                  <a:lnTo>
                    <a:pt x="465" y="98"/>
                  </a:lnTo>
                  <a:lnTo>
                    <a:pt x="512" y="96"/>
                  </a:lnTo>
                  <a:lnTo>
                    <a:pt x="557" y="93"/>
                  </a:lnTo>
                  <a:lnTo>
                    <a:pt x="600" y="88"/>
                  </a:lnTo>
                  <a:lnTo>
                    <a:pt x="640" y="83"/>
                  </a:lnTo>
                  <a:lnTo>
                    <a:pt x="678" y="77"/>
                  </a:lnTo>
                  <a:lnTo>
                    <a:pt x="712" y="70"/>
                  </a:lnTo>
                  <a:lnTo>
                    <a:pt x="742" y="62"/>
                  </a:lnTo>
                  <a:lnTo>
                    <a:pt x="769" y="53"/>
                  </a:lnTo>
                  <a:lnTo>
                    <a:pt x="792" y="44"/>
                  </a:lnTo>
                  <a:lnTo>
                    <a:pt x="810" y="34"/>
                  </a:lnTo>
                  <a:lnTo>
                    <a:pt x="823" y="23"/>
                  </a:lnTo>
                  <a:lnTo>
                    <a:pt x="831" y="12"/>
                  </a:lnTo>
                  <a:lnTo>
                    <a:pt x="834" y="0"/>
                  </a:lnTo>
                  <a:lnTo>
                    <a:pt x="834" y="137"/>
                  </a:lnTo>
                  <a:lnTo>
                    <a:pt x="0" y="137"/>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7" name="Freeform 805"/>
            <p:cNvSpPr>
              <a:spLocks/>
            </p:cNvSpPr>
            <p:nvPr/>
          </p:nvSpPr>
          <p:spPr bwMode="auto">
            <a:xfrm>
              <a:off x="3511" y="3317"/>
              <a:ext cx="834" cy="197"/>
            </a:xfrm>
            <a:custGeom>
              <a:avLst/>
              <a:gdLst/>
              <a:ahLst/>
              <a:cxnLst>
                <a:cxn ang="0">
                  <a:pos x="417" y="0"/>
                </a:cxn>
                <a:cxn ang="0">
                  <a:pos x="465" y="1"/>
                </a:cxn>
                <a:cxn ang="0">
                  <a:pos x="512" y="2"/>
                </a:cxn>
                <a:cxn ang="0">
                  <a:pos x="557" y="5"/>
                </a:cxn>
                <a:cxn ang="0">
                  <a:pos x="600" y="10"/>
                </a:cxn>
                <a:cxn ang="0">
                  <a:pos x="640" y="15"/>
                </a:cxn>
                <a:cxn ang="0">
                  <a:pos x="678" y="22"/>
                </a:cxn>
                <a:cxn ang="0">
                  <a:pos x="712" y="29"/>
                </a:cxn>
                <a:cxn ang="0">
                  <a:pos x="742" y="36"/>
                </a:cxn>
                <a:cxn ang="0">
                  <a:pos x="769" y="46"/>
                </a:cxn>
                <a:cxn ang="0">
                  <a:pos x="792" y="55"/>
                </a:cxn>
                <a:cxn ang="0">
                  <a:pos x="810" y="65"/>
                </a:cxn>
                <a:cxn ang="0">
                  <a:pos x="823" y="76"/>
                </a:cxn>
                <a:cxn ang="0">
                  <a:pos x="831" y="87"/>
                </a:cxn>
                <a:cxn ang="0">
                  <a:pos x="834" y="99"/>
                </a:cxn>
                <a:cxn ang="0">
                  <a:pos x="831" y="111"/>
                </a:cxn>
                <a:cxn ang="0">
                  <a:pos x="823" y="122"/>
                </a:cxn>
                <a:cxn ang="0">
                  <a:pos x="810" y="133"/>
                </a:cxn>
                <a:cxn ang="0">
                  <a:pos x="792" y="143"/>
                </a:cxn>
                <a:cxn ang="0">
                  <a:pos x="769" y="152"/>
                </a:cxn>
                <a:cxn ang="0">
                  <a:pos x="742" y="161"/>
                </a:cxn>
                <a:cxn ang="0">
                  <a:pos x="712" y="169"/>
                </a:cxn>
                <a:cxn ang="0">
                  <a:pos x="678" y="176"/>
                </a:cxn>
                <a:cxn ang="0">
                  <a:pos x="640" y="182"/>
                </a:cxn>
                <a:cxn ang="0">
                  <a:pos x="600" y="187"/>
                </a:cxn>
                <a:cxn ang="0">
                  <a:pos x="557" y="192"/>
                </a:cxn>
                <a:cxn ang="0">
                  <a:pos x="512" y="195"/>
                </a:cxn>
                <a:cxn ang="0">
                  <a:pos x="465" y="197"/>
                </a:cxn>
                <a:cxn ang="0">
                  <a:pos x="417" y="197"/>
                </a:cxn>
                <a:cxn ang="0">
                  <a:pos x="368" y="197"/>
                </a:cxn>
                <a:cxn ang="0">
                  <a:pos x="321" y="195"/>
                </a:cxn>
                <a:cxn ang="0">
                  <a:pos x="276" y="192"/>
                </a:cxn>
                <a:cxn ang="0">
                  <a:pos x="234" y="187"/>
                </a:cxn>
                <a:cxn ang="0">
                  <a:pos x="193" y="182"/>
                </a:cxn>
                <a:cxn ang="0">
                  <a:pos x="156" y="176"/>
                </a:cxn>
                <a:cxn ang="0">
                  <a:pos x="122" y="169"/>
                </a:cxn>
                <a:cxn ang="0">
                  <a:pos x="92" y="161"/>
                </a:cxn>
                <a:cxn ang="0">
                  <a:pos x="65" y="152"/>
                </a:cxn>
                <a:cxn ang="0">
                  <a:pos x="42" y="143"/>
                </a:cxn>
                <a:cxn ang="0">
                  <a:pos x="24" y="133"/>
                </a:cxn>
                <a:cxn ang="0">
                  <a:pos x="11" y="122"/>
                </a:cxn>
                <a:cxn ang="0">
                  <a:pos x="3" y="111"/>
                </a:cxn>
                <a:cxn ang="0">
                  <a:pos x="0" y="99"/>
                </a:cxn>
                <a:cxn ang="0">
                  <a:pos x="3" y="87"/>
                </a:cxn>
                <a:cxn ang="0">
                  <a:pos x="11" y="76"/>
                </a:cxn>
                <a:cxn ang="0">
                  <a:pos x="24" y="65"/>
                </a:cxn>
                <a:cxn ang="0">
                  <a:pos x="42" y="55"/>
                </a:cxn>
                <a:cxn ang="0">
                  <a:pos x="65" y="46"/>
                </a:cxn>
                <a:cxn ang="0">
                  <a:pos x="92" y="36"/>
                </a:cxn>
                <a:cxn ang="0">
                  <a:pos x="122" y="29"/>
                </a:cxn>
                <a:cxn ang="0">
                  <a:pos x="156" y="22"/>
                </a:cxn>
                <a:cxn ang="0">
                  <a:pos x="193" y="15"/>
                </a:cxn>
                <a:cxn ang="0">
                  <a:pos x="234" y="10"/>
                </a:cxn>
                <a:cxn ang="0">
                  <a:pos x="276" y="5"/>
                </a:cxn>
                <a:cxn ang="0">
                  <a:pos x="321" y="2"/>
                </a:cxn>
                <a:cxn ang="0">
                  <a:pos x="368" y="1"/>
                </a:cxn>
                <a:cxn ang="0">
                  <a:pos x="417" y="0"/>
                </a:cxn>
              </a:cxnLst>
              <a:rect l="0" t="0" r="r" b="b"/>
              <a:pathLst>
                <a:path w="834" h="197">
                  <a:moveTo>
                    <a:pt x="417" y="0"/>
                  </a:moveTo>
                  <a:lnTo>
                    <a:pt x="465" y="1"/>
                  </a:lnTo>
                  <a:lnTo>
                    <a:pt x="512" y="2"/>
                  </a:lnTo>
                  <a:lnTo>
                    <a:pt x="557" y="5"/>
                  </a:lnTo>
                  <a:lnTo>
                    <a:pt x="600" y="10"/>
                  </a:lnTo>
                  <a:lnTo>
                    <a:pt x="640" y="15"/>
                  </a:lnTo>
                  <a:lnTo>
                    <a:pt x="678" y="22"/>
                  </a:lnTo>
                  <a:lnTo>
                    <a:pt x="712" y="29"/>
                  </a:lnTo>
                  <a:lnTo>
                    <a:pt x="742" y="36"/>
                  </a:lnTo>
                  <a:lnTo>
                    <a:pt x="769" y="46"/>
                  </a:lnTo>
                  <a:lnTo>
                    <a:pt x="792" y="55"/>
                  </a:lnTo>
                  <a:lnTo>
                    <a:pt x="810" y="65"/>
                  </a:lnTo>
                  <a:lnTo>
                    <a:pt x="823" y="76"/>
                  </a:lnTo>
                  <a:lnTo>
                    <a:pt x="831" y="87"/>
                  </a:lnTo>
                  <a:lnTo>
                    <a:pt x="834" y="99"/>
                  </a:lnTo>
                  <a:lnTo>
                    <a:pt x="831" y="111"/>
                  </a:lnTo>
                  <a:lnTo>
                    <a:pt x="823" y="122"/>
                  </a:lnTo>
                  <a:lnTo>
                    <a:pt x="810" y="133"/>
                  </a:lnTo>
                  <a:lnTo>
                    <a:pt x="792" y="143"/>
                  </a:lnTo>
                  <a:lnTo>
                    <a:pt x="769" y="152"/>
                  </a:lnTo>
                  <a:lnTo>
                    <a:pt x="742" y="161"/>
                  </a:lnTo>
                  <a:lnTo>
                    <a:pt x="712" y="169"/>
                  </a:lnTo>
                  <a:lnTo>
                    <a:pt x="678" y="176"/>
                  </a:lnTo>
                  <a:lnTo>
                    <a:pt x="640" y="182"/>
                  </a:lnTo>
                  <a:lnTo>
                    <a:pt x="600" y="187"/>
                  </a:lnTo>
                  <a:lnTo>
                    <a:pt x="557" y="192"/>
                  </a:lnTo>
                  <a:lnTo>
                    <a:pt x="512" y="195"/>
                  </a:lnTo>
                  <a:lnTo>
                    <a:pt x="465" y="197"/>
                  </a:lnTo>
                  <a:lnTo>
                    <a:pt x="417" y="197"/>
                  </a:lnTo>
                  <a:lnTo>
                    <a:pt x="368" y="197"/>
                  </a:lnTo>
                  <a:lnTo>
                    <a:pt x="321" y="195"/>
                  </a:lnTo>
                  <a:lnTo>
                    <a:pt x="276" y="192"/>
                  </a:lnTo>
                  <a:lnTo>
                    <a:pt x="234" y="187"/>
                  </a:lnTo>
                  <a:lnTo>
                    <a:pt x="193" y="182"/>
                  </a:lnTo>
                  <a:lnTo>
                    <a:pt x="156" y="176"/>
                  </a:lnTo>
                  <a:lnTo>
                    <a:pt x="122" y="169"/>
                  </a:lnTo>
                  <a:lnTo>
                    <a:pt x="92" y="161"/>
                  </a:lnTo>
                  <a:lnTo>
                    <a:pt x="65" y="152"/>
                  </a:lnTo>
                  <a:lnTo>
                    <a:pt x="42" y="143"/>
                  </a:lnTo>
                  <a:lnTo>
                    <a:pt x="24" y="133"/>
                  </a:lnTo>
                  <a:lnTo>
                    <a:pt x="11" y="122"/>
                  </a:lnTo>
                  <a:lnTo>
                    <a:pt x="3" y="111"/>
                  </a:lnTo>
                  <a:lnTo>
                    <a:pt x="0" y="99"/>
                  </a:lnTo>
                  <a:lnTo>
                    <a:pt x="3" y="87"/>
                  </a:lnTo>
                  <a:lnTo>
                    <a:pt x="11" y="76"/>
                  </a:lnTo>
                  <a:lnTo>
                    <a:pt x="24" y="65"/>
                  </a:lnTo>
                  <a:lnTo>
                    <a:pt x="42" y="55"/>
                  </a:lnTo>
                  <a:lnTo>
                    <a:pt x="65" y="46"/>
                  </a:lnTo>
                  <a:lnTo>
                    <a:pt x="92" y="36"/>
                  </a:lnTo>
                  <a:lnTo>
                    <a:pt x="122" y="29"/>
                  </a:lnTo>
                  <a:lnTo>
                    <a:pt x="156" y="22"/>
                  </a:lnTo>
                  <a:lnTo>
                    <a:pt x="193" y="15"/>
                  </a:lnTo>
                  <a:lnTo>
                    <a:pt x="234" y="10"/>
                  </a:lnTo>
                  <a:lnTo>
                    <a:pt x="276" y="5"/>
                  </a:lnTo>
                  <a:lnTo>
                    <a:pt x="321" y="2"/>
                  </a:lnTo>
                  <a:lnTo>
                    <a:pt x="368" y="1"/>
                  </a:lnTo>
                  <a:lnTo>
                    <a:pt x="41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8" name="Freeform 806"/>
            <p:cNvSpPr>
              <a:spLocks/>
            </p:cNvSpPr>
            <p:nvPr/>
          </p:nvSpPr>
          <p:spPr bwMode="auto">
            <a:xfrm>
              <a:off x="3511" y="3553"/>
              <a:ext cx="834" cy="99"/>
            </a:xfrm>
            <a:custGeom>
              <a:avLst/>
              <a:gdLst/>
              <a:ahLst/>
              <a:cxnLst>
                <a:cxn ang="0">
                  <a:pos x="0" y="0"/>
                </a:cxn>
                <a:cxn ang="0">
                  <a:pos x="834" y="0"/>
                </a:cxn>
                <a:cxn ang="0">
                  <a:pos x="831" y="11"/>
                </a:cxn>
                <a:cxn ang="0">
                  <a:pos x="823" y="22"/>
                </a:cxn>
                <a:cxn ang="0">
                  <a:pos x="810" y="33"/>
                </a:cxn>
                <a:cxn ang="0">
                  <a:pos x="792" y="43"/>
                </a:cxn>
                <a:cxn ang="0">
                  <a:pos x="769" y="53"/>
                </a:cxn>
                <a:cxn ang="0">
                  <a:pos x="742" y="61"/>
                </a:cxn>
                <a:cxn ang="0">
                  <a:pos x="712" y="70"/>
                </a:cxn>
                <a:cxn ang="0">
                  <a:pos x="678" y="77"/>
                </a:cxn>
                <a:cxn ang="0">
                  <a:pos x="640" y="83"/>
                </a:cxn>
                <a:cxn ang="0">
                  <a:pos x="600" y="89"/>
                </a:cxn>
                <a:cxn ang="0">
                  <a:pos x="557" y="94"/>
                </a:cxn>
                <a:cxn ang="0">
                  <a:pos x="512" y="97"/>
                </a:cxn>
                <a:cxn ang="0">
                  <a:pos x="465" y="98"/>
                </a:cxn>
                <a:cxn ang="0">
                  <a:pos x="417" y="99"/>
                </a:cxn>
                <a:cxn ang="0">
                  <a:pos x="368" y="98"/>
                </a:cxn>
                <a:cxn ang="0">
                  <a:pos x="321" y="97"/>
                </a:cxn>
                <a:cxn ang="0">
                  <a:pos x="276" y="94"/>
                </a:cxn>
                <a:cxn ang="0">
                  <a:pos x="234" y="89"/>
                </a:cxn>
                <a:cxn ang="0">
                  <a:pos x="193" y="83"/>
                </a:cxn>
                <a:cxn ang="0">
                  <a:pos x="156" y="77"/>
                </a:cxn>
                <a:cxn ang="0">
                  <a:pos x="122" y="70"/>
                </a:cxn>
                <a:cxn ang="0">
                  <a:pos x="92" y="61"/>
                </a:cxn>
                <a:cxn ang="0">
                  <a:pos x="65" y="53"/>
                </a:cxn>
                <a:cxn ang="0">
                  <a:pos x="42" y="43"/>
                </a:cxn>
                <a:cxn ang="0">
                  <a:pos x="24" y="33"/>
                </a:cxn>
                <a:cxn ang="0">
                  <a:pos x="11" y="22"/>
                </a:cxn>
                <a:cxn ang="0">
                  <a:pos x="3" y="11"/>
                </a:cxn>
                <a:cxn ang="0">
                  <a:pos x="0" y="0"/>
                </a:cxn>
              </a:cxnLst>
              <a:rect l="0" t="0" r="r" b="b"/>
              <a:pathLst>
                <a:path w="834" h="99">
                  <a:moveTo>
                    <a:pt x="0" y="0"/>
                  </a:moveTo>
                  <a:lnTo>
                    <a:pt x="834" y="0"/>
                  </a:lnTo>
                  <a:lnTo>
                    <a:pt x="831" y="11"/>
                  </a:lnTo>
                  <a:lnTo>
                    <a:pt x="823" y="22"/>
                  </a:lnTo>
                  <a:lnTo>
                    <a:pt x="810" y="33"/>
                  </a:lnTo>
                  <a:lnTo>
                    <a:pt x="792" y="43"/>
                  </a:lnTo>
                  <a:lnTo>
                    <a:pt x="769" y="53"/>
                  </a:lnTo>
                  <a:lnTo>
                    <a:pt x="742" y="61"/>
                  </a:lnTo>
                  <a:lnTo>
                    <a:pt x="712" y="70"/>
                  </a:lnTo>
                  <a:lnTo>
                    <a:pt x="678" y="77"/>
                  </a:lnTo>
                  <a:lnTo>
                    <a:pt x="640" y="83"/>
                  </a:lnTo>
                  <a:lnTo>
                    <a:pt x="600" y="89"/>
                  </a:lnTo>
                  <a:lnTo>
                    <a:pt x="557" y="94"/>
                  </a:lnTo>
                  <a:lnTo>
                    <a:pt x="512" y="97"/>
                  </a:lnTo>
                  <a:lnTo>
                    <a:pt x="465" y="98"/>
                  </a:lnTo>
                  <a:lnTo>
                    <a:pt x="417" y="99"/>
                  </a:lnTo>
                  <a:lnTo>
                    <a:pt x="368" y="98"/>
                  </a:lnTo>
                  <a:lnTo>
                    <a:pt x="321" y="97"/>
                  </a:lnTo>
                  <a:lnTo>
                    <a:pt x="276" y="94"/>
                  </a:lnTo>
                  <a:lnTo>
                    <a:pt x="234" y="89"/>
                  </a:lnTo>
                  <a:lnTo>
                    <a:pt x="193" y="83"/>
                  </a:lnTo>
                  <a:lnTo>
                    <a:pt x="156" y="77"/>
                  </a:lnTo>
                  <a:lnTo>
                    <a:pt x="122" y="70"/>
                  </a:lnTo>
                  <a:lnTo>
                    <a:pt x="92" y="61"/>
                  </a:lnTo>
                  <a:lnTo>
                    <a:pt x="65" y="53"/>
                  </a:lnTo>
                  <a:lnTo>
                    <a:pt x="42" y="43"/>
                  </a:lnTo>
                  <a:lnTo>
                    <a:pt x="24" y="33"/>
                  </a:lnTo>
                  <a:lnTo>
                    <a:pt x="11" y="22"/>
                  </a:lnTo>
                  <a:lnTo>
                    <a:pt x="3" y="11"/>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9" name="Freeform 807"/>
            <p:cNvSpPr>
              <a:spLocks noEditPoints="1"/>
            </p:cNvSpPr>
            <p:nvPr/>
          </p:nvSpPr>
          <p:spPr bwMode="auto">
            <a:xfrm>
              <a:off x="3503" y="3308"/>
              <a:ext cx="850" cy="215"/>
            </a:xfrm>
            <a:custGeom>
              <a:avLst/>
              <a:gdLst/>
              <a:ahLst/>
              <a:cxnLst>
                <a:cxn ang="0">
                  <a:pos x="341" y="20"/>
                </a:cxn>
                <a:cxn ang="0">
                  <a:pos x="226" y="29"/>
                </a:cxn>
                <a:cxn ang="0">
                  <a:pos x="134" y="45"/>
                </a:cxn>
                <a:cxn ang="0">
                  <a:pos x="72" y="64"/>
                </a:cxn>
                <a:cxn ang="0">
                  <a:pos x="44" y="77"/>
                </a:cxn>
                <a:cxn ang="0">
                  <a:pos x="28" y="89"/>
                </a:cxn>
                <a:cxn ang="0">
                  <a:pos x="17" y="105"/>
                </a:cxn>
                <a:cxn ang="0">
                  <a:pos x="20" y="117"/>
                </a:cxn>
                <a:cxn ang="0">
                  <a:pos x="33" y="131"/>
                </a:cxn>
                <a:cxn ang="0">
                  <a:pos x="53" y="143"/>
                </a:cxn>
                <a:cxn ang="0">
                  <a:pos x="83" y="156"/>
                </a:cxn>
                <a:cxn ang="0">
                  <a:pos x="162" y="176"/>
                </a:cxn>
                <a:cxn ang="0">
                  <a:pos x="263" y="190"/>
                </a:cxn>
                <a:cxn ang="0">
                  <a:pos x="382" y="197"/>
                </a:cxn>
                <a:cxn ang="0">
                  <a:pos x="509" y="196"/>
                </a:cxn>
                <a:cxn ang="0">
                  <a:pos x="624" y="186"/>
                </a:cxn>
                <a:cxn ang="0">
                  <a:pos x="716" y="170"/>
                </a:cxn>
                <a:cxn ang="0">
                  <a:pos x="778" y="152"/>
                </a:cxn>
                <a:cxn ang="0">
                  <a:pos x="806" y="138"/>
                </a:cxn>
                <a:cxn ang="0">
                  <a:pos x="822" y="127"/>
                </a:cxn>
                <a:cxn ang="0">
                  <a:pos x="833" y="111"/>
                </a:cxn>
                <a:cxn ang="0">
                  <a:pos x="832" y="101"/>
                </a:cxn>
                <a:cxn ang="0">
                  <a:pos x="817" y="85"/>
                </a:cxn>
                <a:cxn ang="0">
                  <a:pos x="797" y="73"/>
                </a:cxn>
                <a:cxn ang="0">
                  <a:pos x="767" y="60"/>
                </a:cxn>
                <a:cxn ang="0">
                  <a:pos x="688" y="39"/>
                </a:cxn>
                <a:cxn ang="0">
                  <a:pos x="587" y="25"/>
                </a:cxn>
                <a:cxn ang="0">
                  <a:pos x="468" y="18"/>
                </a:cxn>
                <a:cxn ang="0">
                  <a:pos x="468" y="1"/>
                </a:cxn>
                <a:cxn ang="0">
                  <a:pos x="587" y="8"/>
                </a:cxn>
                <a:cxn ang="0">
                  <a:pos x="690" y="23"/>
                </a:cxn>
                <a:cxn ang="0">
                  <a:pos x="750" y="37"/>
                </a:cxn>
                <a:cxn ang="0">
                  <a:pos x="795" y="53"/>
                </a:cxn>
                <a:cxn ang="0">
                  <a:pos x="820" y="66"/>
                </a:cxn>
                <a:cxn ang="0">
                  <a:pos x="835" y="77"/>
                </a:cxn>
                <a:cxn ang="0">
                  <a:pos x="847" y="94"/>
                </a:cxn>
                <a:cxn ang="0">
                  <a:pos x="850" y="108"/>
                </a:cxn>
                <a:cxn ang="0">
                  <a:pos x="847" y="121"/>
                </a:cxn>
                <a:cxn ang="0">
                  <a:pos x="840" y="135"/>
                </a:cxn>
                <a:cxn ang="0">
                  <a:pos x="823" y="149"/>
                </a:cxn>
                <a:cxn ang="0">
                  <a:pos x="804" y="159"/>
                </a:cxn>
                <a:cxn ang="0">
                  <a:pos x="774" y="171"/>
                </a:cxn>
                <a:cxn ang="0">
                  <a:pos x="693" y="192"/>
                </a:cxn>
                <a:cxn ang="0">
                  <a:pos x="624" y="203"/>
                </a:cxn>
                <a:cxn ang="0">
                  <a:pos x="509" y="213"/>
                </a:cxn>
                <a:cxn ang="0">
                  <a:pos x="382" y="214"/>
                </a:cxn>
                <a:cxn ang="0">
                  <a:pos x="263" y="207"/>
                </a:cxn>
                <a:cxn ang="0">
                  <a:pos x="160" y="192"/>
                </a:cxn>
                <a:cxn ang="0">
                  <a:pos x="100" y="178"/>
                </a:cxn>
                <a:cxn ang="0">
                  <a:pos x="55" y="163"/>
                </a:cxn>
                <a:cxn ang="0">
                  <a:pos x="30" y="150"/>
                </a:cxn>
                <a:cxn ang="0">
                  <a:pos x="15" y="139"/>
                </a:cxn>
                <a:cxn ang="0">
                  <a:pos x="5" y="127"/>
                </a:cxn>
                <a:cxn ang="0">
                  <a:pos x="0" y="113"/>
                </a:cxn>
                <a:cxn ang="0">
                  <a:pos x="1" y="99"/>
                </a:cxn>
                <a:cxn ang="0">
                  <a:pos x="10" y="81"/>
                </a:cxn>
                <a:cxn ang="0">
                  <a:pos x="27" y="67"/>
                </a:cxn>
                <a:cxn ang="0">
                  <a:pos x="46" y="57"/>
                </a:cxn>
                <a:cxn ang="0">
                  <a:pos x="76" y="45"/>
                </a:cxn>
                <a:cxn ang="0">
                  <a:pos x="157" y="24"/>
                </a:cxn>
                <a:cxn ang="0">
                  <a:pos x="226" y="12"/>
                </a:cxn>
                <a:cxn ang="0">
                  <a:pos x="341" y="3"/>
                </a:cxn>
              </a:cxnLst>
              <a:rect l="0" t="0" r="r" b="b"/>
              <a:pathLst>
                <a:path w="850" h="215">
                  <a:moveTo>
                    <a:pt x="425" y="17"/>
                  </a:moveTo>
                  <a:lnTo>
                    <a:pt x="382" y="18"/>
                  </a:lnTo>
                  <a:lnTo>
                    <a:pt x="341" y="20"/>
                  </a:lnTo>
                  <a:lnTo>
                    <a:pt x="301" y="22"/>
                  </a:lnTo>
                  <a:lnTo>
                    <a:pt x="263" y="25"/>
                  </a:lnTo>
                  <a:lnTo>
                    <a:pt x="226" y="29"/>
                  </a:lnTo>
                  <a:lnTo>
                    <a:pt x="192" y="34"/>
                  </a:lnTo>
                  <a:lnTo>
                    <a:pt x="162" y="39"/>
                  </a:lnTo>
                  <a:lnTo>
                    <a:pt x="134" y="45"/>
                  </a:lnTo>
                  <a:lnTo>
                    <a:pt x="107" y="53"/>
                  </a:lnTo>
                  <a:lnTo>
                    <a:pt x="83" y="60"/>
                  </a:lnTo>
                  <a:lnTo>
                    <a:pt x="72" y="64"/>
                  </a:lnTo>
                  <a:lnTo>
                    <a:pt x="62" y="68"/>
                  </a:lnTo>
                  <a:lnTo>
                    <a:pt x="53" y="73"/>
                  </a:lnTo>
                  <a:lnTo>
                    <a:pt x="44" y="77"/>
                  </a:lnTo>
                  <a:lnTo>
                    <a:pt x="39" y="80"/>
                  </a:lnTo>
                  <a:lnTo>
                    <a:pt x="33" y="85"/>
                  </a:lnTo>
                  <a:lnTo>
                    <a:pt x="28" y="89"/>
                  </a:lnTo>
                  <a:lnTo>
                    <a:pt x="20" y="97"/>
                  </a:lnTo>
                  <a:lnTo>
                    <a:pt x="18" y="101"/>
                  </a:lnTo>
                  <a:lnTo>
                    <a:pt x="17" y="105"/>
                  </a:lnTo>
                  <a:lnTo>
                    <a:pt x="17" y="108"/>
                  </a:lnTo>
                  <a:lnTo>
                    <a:pt x="17" y="111"/>
                  </a:lnTo>
                  <a:lnTo>
                    <a:pt x="20" y="117"/>
                  </a:lnTo>
                  <a:lnTo>
                    <a:pt x="23" y="122"/>
                  </a:lnTo>
                  <a:lnTo>
                    <a:pt x="28" y="127"/>
                  </a:lnTo>
                  <a:lnTo>
                    <a:pt x="33" y="131"/>
                  </a:lnTo>
                  <a:lnTo>
                    <a:pt x="38" y="135"/>
                  </a:lnTo>
                  <a:lnTo>
                    <a:pt x="44" y="138"/>
                  </a:lnTo>
                  <a:lnTo>
                    <a:pt x="53" y="143"/>
                  </a:lnTo>
                  <a:lnTo>
                    <a:pt x="62" y="147"/>
                  </a:lnTo>
                  <a:lnTo>
                    <a:pt x="72" y="152"/>
                  </a:lnTo>
                  <a:lnTo>
                    <a:pt x="83" y="156"/>
                  </a:lnTo>
                  <a:lnTo>
                    <a:pt x="107" y="163"/>
                  </a:lnTo>
                  <a:lnTo>
                    <a:pt x="134" y="170"/>
                  </a:lnTo>
                  <a:lnTo>
                    <a:pt x="162" y="176"/>
                  </a:lnTo>
                  <a:lnTo>
                    <a:pt x="192" y="181"/>
                  </a:lnTo>
                  <a:lnTo>
                    <a:pt x="226" y="186"/>
                  </a:lnTo>
                  <a:lnTo>
                    <a:pt x="263" y="190"/>
                  </a:lnTo>
                  <a:lnTo>
                    <a:pt x="301" y="193"/>
                  </a:lnTo>
                  <a:lnTo>
                    <a:pt x="341" y="196"/>
                  </a:lnTo>
                  <a:lnTo>
                    <a:pt x="382" y="197"/>
                  </a:lnTo>
                  <a:lnTo>
                    <a:pt x="425" y="198"/>
                  </a:lnTo>
                  <a:lnTo>
                    <a:pt x="468" y="197"/>
                  </a:lnTo>
                  <a:lnTo>
                    <a:pt x="509" y="196"/>
                  </a:lnTo>
                  <a:lnTo>
                    <a:pt x="549" y="193"/>
                  </a:lnTo>
                  <a:lnTo>
                    <a:pt x="587" y="190"/>
                  </a:lnTo>
                  <a:lnTo>
                    <a:pt x="624" y="186"/>
                  </a:lnTo>
                  <a:lnTo>
                    <a:pt x="658" y="181"/>
                  </a:lnTo>
                  <a:lnTo>
                    <a:pt x="688" y="176"/>
                  </a:lnTo>
                  <a:lnTo>
                    <a:pt x="716" y="170"/>
                  </a:lnTo>
                  <a:lnTo>
                    <a:pt x="743" y="163"/>
                  </a:lnTo>
                  <a:lnTo>
                    <a:pt x="767" y="156"/>
                  </a:lnTo>
                  <a:lnTo>
                    <a:pt x="778" y="152"/>
                  </a:lnTo>
                  <a:lnTo>
                    <a:pt x="788" y="147"/>
                  </a:lnTo>
                  <a:lnTo>
                    <a:pt x="797" y="143"/>
                  </a:lnTo>
                  <a:lnTo>
                    <a:pt x="806" y="138"/>
                  </a:lnTo>
                  <a:lnTo>
                    <a:pt x="812" y="135"/>
                  </a:lnTo>
                  <a:lnTo>
                    <a:pt x="817" y="131"/>
                  </a:lnTo>
                  <a:lnTo>
                    <a:pt x="822" y="127"/>
                  </a:lnTo>
                  <a:lnTo>
                    <a:pt x="827" y="122"/>
                  </a:lnTo>
                  <a:lnTo>
                    <a:pt x="830" y="117"/>
                  </a:lnTo>
                  <a:lnTo>
                    <a:pt x="833" y="111"/>
                  </a:lnTo>
                  <a:lnTo>
                    <a:pt x="833" y="108"/>
                  </a:lnTo>
                  <a:lnTo>
                    <a:pt x="832" y="105"/>
                  </a:lnTo>
                  <a:lnTo>
                    <a:pt x="832" y="101"/>
                  </a:lnTo>
                  <a:lnTo>
                    <a:pt x="830" y="97"/>
                  </a:lnTo>
                  <a:lnTo>
                    <a:pt x="822" y="89"/>
                  </a:lnTo>
                  <a:lnTo>
                    <a:pt x="817" y="85"/>
                  </a:lnTo>
                  <a:lnTo>
                    <a:pt x="811" y="80"/>
                  </a:lnTo>
                  <a:lnTo>
                    <a:pt x="806" y="77"/>
                  </a:lnTo>
                  <a:lnTo>
                    <a:pt x="797" y="73"/>
                  </a:lnTo>
                  <a:lnTo>
                    <a:pt x="788" y="68"/>
                  </a:lnTo>
                  <a:lnTo>
                    <a:pt x="778" y="64"/>
                  </a:lnTo>
                  <a:lnTo>
                    <a:pt x="767" y="60"/>
                  </a:lnTo>
                  <a:lnTo>
                    <a:pt x="743" y="53"/>
                  </a:lnTo>
                  <a:lnTo>
                    <a:pt x="716" y="45"/>
                  </a:lnTo>
                  <a:lnTo>
                    <a:pt x="688" y="39"/>
                  </a:lnTo>
                  <a:lnTo>
                    <a:pt x="658" y="34"/>
                  </a:lnTo>
                  <a:lnTo>
                    <a:pt x="624" y="29"/>
                  </a:lnTo>
                  <a:lnTo>
                    <a:pt x="587" y="25"/>
                  </a:lnTo>
                  <a:lnTo>
                    <a:pt x="549" y="22"/>
                  </a:lnTo>
                  <a:lnTo>
                    <a:pt x="509" y="20"/>
                  </a:lnTo>
                  <a:lnTo>
                    <a:pt x="468" y="18"/>
                  </a:lnTo>
                  <a:lnTo>
                    <a:pt x="425" y="17"/>
                  </a:lnTo>
                  <a:close/>
                  <a:moveTo>
                    <a:pt x="425" y="0"/>
                  </a:moveTo>
                  <a:lnTo>
                    <a:pt x="468" y="1"/>
                  </a:lnTo>
                  <a:lnTo>
                    <a:pt x="509" y="3"/>
                  </a:lnTo>
                  <a:lnTo>
                    <a:pt x="549" y="5"/>
                  </a:lnTo>
                  <a:lnTo>
                    <a:pt x="587" y="8"/>
                  </a:lnTo>
                  <a:lnTo>
                    <a:pt x="624" y="12"/>
                  </a:lnTo>
                  <a:lnTo>
                    <a:pt x="658" y="17"/>
                  </a:lnTo>
                  <a:lnTo>
                    <a:pt x="690" y="23"/>
                  </a:lnTo>
                  <a:lnTo>
                    <a:pt x="693" y="24"/>
                  </a:lnTo>
                  <a:lnTo>
                    <a:pt x="723" y="30"/>
                  </a:lnTo>
                  <a:lnTo>
                    <a:pt x="750" y="37"/>
                  </a:lnTo>
                  <a:lnTo>
                    <a:pt x="774" y="45"/>
                  </a:lnTo>
                  <a:lnTo>
                    <a:pt x="785" y="49"/>
                  </a:lnTo>
                  <a:lnTo>
                    <a:pt x="795" y="53"/>
                  </a:lnTo>
                  <a:lnTo>
                    <a:pt x="804" y="57"/>
                  </a:lnTo>
                  <a:lnTo>
                    <a:pt x="813" y="61"/>
                  </a:lnTo>
                  <a:lnTo>
                    <a:pt x="820" y="66"/>
                  </a:lnTo>
                  <a:lnTo>
                    <a:pt x="823" y="67"/>
                  </a:lnTo>
                  <a:lnTo>
                    <a:pt x="829" y="72"/>
                  </a:lnTo>
                  <a:lnTo>
                    <a:pt x="835" y="77"/>
                  </a:lnTo>
                  <a:lnTo>
                    <a:pt x="840" y="81"/>
                  </a:lnTo>
                  <a:lnTo>
                    <a:pt x="843" y="86"/>
                  </a:lnTo>
                  <a:lnTo>
                    <a:pt x="847" y="94"/>
                  </a:lnTo>
                  <a:lnTo>
                    <a:pt x="849" y="99"/>
                  </a:lnTo>
                  <a:lnTo>
                    <a:pt x="850" y="103"/>
                  </a:lnTo>
                  <a:lnTo>
                    <a:pt x="850" y="108"/>
                  </a:lnTo>
                  <a:lnTo>
                    <a:pt x="850" y="113"/>
                  </a:lnTo>
                  <a:lnTo>
                    <a:pt x="849" y="117"/>
                  </a:lnTo>
                  <a:lnTo>
                    <a:pt x="847" y="121"/>
                  </a:lnTo>
                  <a:lnTo>
                    <a:pt x="845" y="127"/>
                  </a:lnTo>
                  <a:lnTo>
                    <a:pt x="843" y="129"/>
                  </a:lnTo>
                  <a:lnTo>
                    <a:pt x="840" y="135"/>
                  </a:lnTo>
                  <a:lnTo>
                    <a:pt x="835" y="139"/>
                  </a:lnTo>
                  <a:lnTo>
                    <a:pt x="829" y="144"/>
                  </a:lnTo>
                  <a:lnTo>
                    <a:pt x="823" y="149"/>
                  </a:lnTo>
                  <a:lnTo>
                    <a:pt x="820" y="150"/>
                  </a:lnTo>
                  <a:lnTo>
                    <a:pt x="813" y="154"/>
                  </a:lnTo>
                  <a:lnTo>
                    <a:pt x="804" y="159"/>
                  </a:lnTo>
                  <a:lnTo>
                    <a:pt x="795" y="163"/>
                  </a:lnTo>
                  <a:lnTo>
                    <a:pt x="785" y="167"/>
                  </a:lnTo>
                  <a:lnTo>
                    <a:pt x="774" y="171"/>
                  </a:lnTo>
                  <a:lnTo>
                    <a:pt x="750" y="178"/>
                  </a:lnTo>
                  <a:lnTo>
                    <a:pt x="723" y="185"/>
                  </a:lnTo>
                  <a:lnTo>
                    <a:pt x="693" y="192"/>
                  </a:lnTo>
                  <a:lnTo>
                    <a:pt x="690" y="192"/>
                  </a:lnTo>
                  <a:lnTo>
                    <a:pt x="658" y="199"/>
                  </a:lnTo>
                  <a:lnTo>
                    <a:pt x="624" y="203"/>
                  </a:lnTo>
                  <a:lnTo>
                    <a:pt x="587" y="207"/>
                  </a:lnTo>
                  <a:lnTo>
                    <a:pt x="549" y="210"/>
                  </a:lnTo>
                  <a:lnTo>
                    <a:pt x="509" y="213"/>
                  </a:lnTo>
                  <a:lnTo>
                    <a:pt x="468" y="214"/>
                  </a:lnTo>
                  <a:lnTo>
                    <a:pt x="425" y="215"/>
                  </a:lnTo>
                  <a:lnTo>
                    <a:pt x="382" y="214"/>
                  </a:lnTo>
                  <a:lnTo>
                    <a:pt x="341" y="213"/>
                  </a:lnTo>
                  <a:lnTo>
                    <a:pt x="301" y="210"/>
                  </a:lnTo>
                  <a:lnTo>
                    <a:pt x="263" y="207"/>
                  </a:lnTo>
                  <a:lnTo>
                    <a:pt x="226" y="203"/>
                  </a:lnTo>
                  <a:lnTo>
                    <a:pt x="192" y="199"/>
                  </a:lnTo>
                  <a:lnTo>
                    <a:pt x="160" y="192"/>
                  </a:lnTo>
                  <a:lnTo>
                    <a:pt x="157" y="192"/>
                  </a:lnTo>
                  <a:lnTo>
                    <a:pt x="127" y="185"/>
                  </a:lnTo>
                  <a:lnTo>
                    <a:pt x="100" y="178"/>
                  </a:lnTo>
                  <a:lnTo>
                    <a:pt x="76" y="171"/>
                  </a:lnTo>
                  <a:lnTo>
                    <a:pt x="65" y="167"/>
                  </a:lnTo>
                  <a:lnTo>
                    <a:pt x="55" y="163"/>
                  </a:lnTo>
                  <a:lnTo>
                    <a:pt x="46" y="159"/>
                  </a:lnTo>
                  <a:lnTo>
                    <a:pt x="37" y="154"/>
                  </a:lnTo>
                  <a:lnTo>
                    <a:pt x="30" y="150"/>
                  </a:lnTo>
                  <a:lnTo>
                    <a:pt x="27" y="149"/>
                  </a:lnTo>
                  <a:lnTo>
                    <a:pt x="21" y="144"/>
                  </a:lnTo>
                  <a:lnTo>
                    <a:pt x="15" y="139"/>
                  </a:lnTo>
                  <a:lnTo>
                    <a:pt x="10" y="135"/>
                  </a:lnTo>
                  <a:lnTo>
                    <a:pt x="7" y="129"/>
                  </a:lnTo>
                  <a:lnTo>
                    <a:pt x="5" y="127"/>
                  </a:lnTo>
                  <a:lnTo>
                    <a:pt x="3" y="121"/>
                  </a:lnTo>
                  <a:lnTo>
                    <a:pt x="1" y="117"/>
                  </a:lnTo>
                  <a:lnTo>
                    <a:pt x="0" y="113"/>
                  </a:lnTo>
                  <a:lnTo>
                    <a:pt x="0" y="108"/>
                  </a:lnTo>
                  <a:lnTo>
                    <a:pt x="0" y="103"/>
                  </a:lnTo>
                  <a:lnTo>
                    <a:pt x="1" y="99"/>
                  </a:lnTo>
                  <a:lnTo>
                    <a:pt x="3" y="94"/>
                  </a:lnTo>
                  <a:lnTo>
                    <a:pt x="7" y="86"/>
                  </a:lnTo>
                  <a:lnTo>
                    <a:pt x="10" y="81"/>
                  </a:lnTo>
                  <a:lnTo>
                    <a:pt x="15" y="77"/>
                  </a:lnTo>
                  <a:lnTo>
                    <a:pt x="21" y="72"/>
                  </a:lnTo>
                  <a:lnTo>
                    <a:pt x="27" y="67"/>
                  </a:lnTo>
                  <a:lnTo>
                    <a:pt x="30" y="66"/>
                  </a:lnTo>
                  <a:lnTo>
                    <a:pt x="37" y="61"/>
                  </a:lnTo>
                  <a:lnTo>
                    <a:pt x="46" y="57"/>
                  </a:lnTo>
                  <a:lnTo>
                    <a:pt x="55" y="53"/>
                  </a:lnTo>
                  <a:lnTo>
                    <a:pt x="65" y="49"/>
                  </a:lnTo>
                  <a:lnTo>
                    <a:pt x="76" y="45"/>
                  </a:lnTo>
                  <a:lnTo>
                    <a:pt x="100" y="37"/>
                  </a:lnTo>
                  <a:lnTo>
                    <a:pt x="127" y="30"/>
                  </a:lnTo>
                  <a:lnTo>
                    <a:pt x="157" y="24"/>
                  </a:lnTo>
                  <a:lnTo>
                    <a:pt x="160" y="23"/>
                  </a:lnTo>
                  <a:lnTo>
                    <a:pt x="192" y="17"/>
                  </a:lnTo>
                  <a:lnTo>
                    <a:pt x="226" y="12"/>
                  </a:lnTo>
                  <a:lnTo>
                    <a:pt x="263" y="8"/>
                  </a:lnTo>
                  <a:lnTo>
                    <a:pt x="301" y="5"/>
                  </a:lnTo>
                  <a:lnTo>
                    <a:pt x="341" y="3"/>
                  </a:lnTo>
                  <a:lnTo>
                    <a:pt x="382" y="1"/>
                  </a:lnTo>
                  <a:lnTo>
                    <a:pt x="4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0" name="Freeform 808"/>
            <p:cNvSpPr>
              <a:spLocks/>
            </p:cNvSpPr>
            <p:nvPr/>
          </p:nvSpPr>
          <p:spPr bwMode="auto">
            <a:xfrm>
              <a:off x="3503" y="3553"/>
              <a:ext cx="850" cy="108"/>
            </a:xfrm>
            <a:custGeom>
              <a:avLst/>
              <a:gdLst/>
              <a:ahLst/>
              <a:cxnLst>
                <a:cxn ang="0">
                  <a:pos x="17" y="0"/>
                </a:cxn>
                <a:cxn ang="0">
                  <a:pos x="20" y="9"/>
                </a:cxn>
                <a:cxn ang="0">
                  <a:pos x="28" y="18"/>
                </a:cxn>
                <a:cxn ang="0">
                  <a:pos x="38" y="27"/>
                </a:cxn>
                <a:cxn ang="0">
                  <a:pos x="53" y="35"/>
                </a:cxn>
                <a:cxn ang="0">
                  <a:pos x="72" y="43"/>
                </a:cxn>
                <a:cxn ang="0">
                  <a:pos x="107" y="55"/>
                </a:cxn>
                <a:cxn ang="0">
                  <a:pos x="160" y="68"/>
                </a:cxn>
                <a:cxn ang="0">
                  <a:pos x="226" y="79"/>
                </a:cxn>
                <a:cxn ang="0">
                  <a:pos x="301" y="86"/>
                </a:cxn>
                <a:cxn ang="0">
                  <a:pos x="382" y="90"/>
                </a:cxn>
                <a:cxn ang="0">
                  <a:pos x="468" y="90"/>
                </a:cxn>
                <a:cxn ang="0">
                  <a:pos x="549" y="86"/>
                </a:cxn>
                <a:cxn ang="0">
                  <a:pos x="624" y="79"/>
                </a:cxn>
                <a:cxn ang="0">
                  <a:pos x="689" y="68"/>
                </a:cxn>
                <a:cxn ang="0">
                  <a:pos x="743" y="55"/>
                </a:cxn>
                <a:cxn ang="0">
                  <a:pos x="778" y="43"/>
                </a:cxn>
                <a:cxn ang="0">
                  <a:pos x="797" y="35"/>
                </a:cxn>
                <a:cxn ang="0">
                  <a:pos x="812" y="27"/>
                </a:cxn>
                <a:cxn ang="0">
                  <a:pos x="822" y="18"/>
                </a:cxn>
                <a:cxn ang="0">
                  <a:pos x="830" y="9"/>
                </a:cxn>
                <a:cxn ang="0">
                  <a:pos x="833" y="0"/>
                </a:cxn>
                <a:cxn ang="0">
                  <a:pos x="850" y="5"/>
                </a:cxn>
                <a:cxn ang="0">
                  <a:pos x="847" y="13"/>
                </a:cxn>
                <a:cxn ang="0">
                  <a:pos x="843" y="21"/>
                </a:cxn>
                <a:cxn ang="0">
                  <a:pos x="835" y="31"/>
                </a:cxn>
                <a:cxn ang="0">
                  <a:pos x="823" y="40"/>
                </a:cxn>
                <a:cxn ang="0">
                  <a:pos x="813" y="46"/>
                </a:cxn>
                <a:cxn ang="0">
                  <a:pos x="795" y="55"/>
                </a:cxn>
                <a:cxn ang="0">
                  <a:pos x="774" y="63"/>
                </a:cxn>
                <a:cxn ang="0">
                  <a:pos x="723" y="78"/>
                </a:cxn>
                <a:cxn ang="0">
                  <a:pos x="690" y="85"/>
                </a:cxn>
                <a:cxn ang="0">
                  <a:pos x="624" y="96"/>
                </a:cxn>
                <a:cxn ang="0">
                  <a:pos x="549" y="103"/>
                </a:cxn>
                <a:cxn ang="0">
                  <a:pos x="468" y="107"/>
                </a:cxn>
                <a:cxn ang="0">
                  <a:pos x="382" y="107"/>
                </a:cxn>
                <a:cxn ang="0">
                  <a:pos x="301" y="103"/>
                </a:cxn>
                <a:cxn ang="0">
                  <a:pos x="226" y="96"/>
                </a:cxn>
                <a:cxn ang="0">
                  <a:pos x="160" y="85"/>
                </a:cxn>
                <a:cxn ang="0">
                  <a:pos x="127" y="78"/>
                </a:cxn>
                <a:cxn ang="0">
                  <a:pos x="76" y="63"/>
                </a:cxn>
                <a:cxn ang="0">
                  <a:pos x="55" y="55"/>
                </a:cxn>
                <a:cxn ang="0">
                  <a:pos x="37" y="46"/>
                </a:cxn>
                <a:cxn ang="0">
                  <a:pos x="27" y="40"/>
                </a:cxn>
                <a:cxn ang="0">
                  <a:pos x="15" y="31"/>
                </a:cxn>
                <a:cxn ang="0">
                  <a:pos x="7" y="21"/>
                </a:cxn>
                <a:cxn ang="0">
                  <a:pos x="3" y="13"/>
                </a:cxn>
                <a:cxn ang="0">
                  <a:pos x="0" y="5"/>
                </a:cxn>
              </a:cxnLst>
              <a:rect l="0" t="0" r="r" b="b"/>
              <a:pathLst>
                <a:path w="850" h="108">
                  <a:moveTo>
                    <a:pt x="0" y="0"/>
                  </a:moveTo>
                  <a:lnTo>
                    <a:pt x="17" y="0"/>
                  </a:lnTo>
                  <a:lnTo>
                    <a:pt x="17" y="3"/>
                  </a:lnTo>
                  <a:lnTo>
                    <a:pt x="20" y="9"/>
                  </a:lnTo>
                  <a:lnTo>
                    <a:pt x="23" y="14"/>
                  </a:lnTo>
                  <a:lnTo>
                    <a:pt x="28" y="18"/>
                  </a:lnTo>
                  <a:lnTo>
                    <a:pt x="33" y="23"/>
                  </a:lnTo>
                  <a:lnTo>
                    <a:pt x="38" y="27"/>
                  </a:lnTo>
                  <a:lnTo>
                    <a:pt x="44" y="30"/>
                  </a:lnTo>
                  <a:lnTo>
                    <a:pt x="53" y="35"/>
                  </a:lnTo>
                  <a:lnTo>
                    <a:pt x="62" y="40"/>
                  </a:lnTo>
                  <a:lnTo>
                    <a:pt x="72" y="43"/>
                  </a:lnTo>
                  <a:lnTo>
                    <a:pt x="83" y="47"/>
                  </a:lnTo>
                  <a:lnTo>
                    <a:pt x="107" y="55"/>
                  </a:lnTo>
                  <a:lnTo>
                    <a:pt x="134" y="62"/>
                  </a:lnTo>
                  <a:lnTo>
                    <a:pt x="160" y="68"/>
                  </a:lnTo>
                  <a:lnTo>
                    <a:pt x="192" y="73"/>
                  </a:lnTo>
                  <a:lnTo>
                    <a:pt x="226" y="79"/>
                  </a:lnTo>
                  <a:lnTo>
                    <a:pt x="263" y="83"/>
                  </a:lnTo>
                  <a:lnTo>
                    <a:pt x="301" y="86"/>
                  </a:lnTo>
                  <a:lnTo>
                    <a:pt x="341" y="88"/>
                  </a:lnTo>
                  <a:lnTo>
                    <a:pt x="382" y="90"/>
                  </a:lnTo>
                  <a:lnTo>
                    <a:pt x="425" y="90"/>
                  </a:lnTo>
                  <a:lnTo>
                    <a:pt x="468" y="90"/>
                  </a:lnTo>
                  <a:lnTo>
                    <a:pt x="509" y="88"/>
                  </a:lnTo>
                  <a:lnTo>
                    <a:pt x="549" y="86"/>
                  </a:lnTo>
                  <a:lnTo>
                    <a:pt x="587" y="83"/>
                  </a:lnTo>
                  <a:lnTo>
                    <a:pt x="624" y="79"/>
                  </a:lnTo>
                  <a:lnTo>
                    <a:pt x="658" y="73"/>
                  </a:lnTo>
                  <a:lnTo>
                    <a:pt x="689" y="68"/>
                  </a:lnTo>
                  <a:lnTo>
                    <a:pt x="716" y="62"/>
                  </a:lnTo>
                  <a:lnTo>
                    <a:pt x="743" y="55"/>
                  </a:lnTo>
                  <a:lnTo>
                    <a:pt x="767" y="47"/>
                  </a:lnTo>
                  <a:lnTo>
                    <a:pt x="778" y="43"/>
                  </a:lnTo>
                  <a:lnTo>
                    <a:pt x="788" y="40"/>
                  </a:lnTo>
                  <a:lnTo>
                    <a:pt x="797" y="35"/>
                  </a:lnTo>
                  <a:lnTo>
                    <a:pt x="806" y="30"/>
                  </a:lnTo>
                  <a:lnTo>
                    <a:pt x="812" y="27"/>
                  </a:lnTo>
                  <a:lnTo>
                    <a:pt x="817" y="23"/>
                  </a:lnTo>
                  <a:lnTo>
                    <a:pt x="822" y="18"/>
                  </a:lnTo>
                  <a:lnTo>
                    <a:pt x="827" y="14"/>
                  </a:lnTo>
                  <a:lnTo>
                    <a:pt x="830" y="9"/>
                  </a:lnTo>
                  <a:lnTo>
                    <a:pt x="833" y="3"/>
                  </a:lnTo>
                  <a:lnTo>
                    <a:pt x="833" y="0"/>
                  </a:lnTo>
                  <a:lnTo>
                    <a:pt x="850" y="0"/>
                  </a:lnTo>
                  <a:lnTo>
                    <a:pt x="850" y="5"/>
                  </a:lnTo>
                  <a:lnTo>
                    <a:pt x="849" y="8"/>
                  </a:lnTo>
                  <a:lnTo>
                    <a:pt x="847" y="13"/>
                  </a:lnTo>
                  <a:lnTo>
                    <a:pt x="845" y="18"/>
                  </a:lnTo>
                  <a:lnTo>
                    <a:pt x="843" y="21"/>
                  </a:lnTo>
                  <a:lnTo>
                    <a:pt x="840" y="26"/>
                  </a:lnTo>
                  <a:lnTo>
                    <a:pt x="835" y="31"/>
                  </a:lnTo>
                  <a:lnTo>
                    <a:pt x="829" y="36"/>
                  </a:lnTo>
                  <a:lnTo>
                    <a:pt x="823" y="40"/>
                  </a:lnTo>
                  <a:lnTo>
                    <a:pt x="820" y="42"/>
                  </a:lnTo>
                  <a:lnTo>
                    <a:pt x="813" y="46"/>
                  </a:lnTo>
                  <a:lnTo>
                    <a:pt x="804" y="51"/>
                  </a:lnTo>
                  <a:lnTo>
                    <a:pt x="795" y="55"/>
                  </a:lnTo>
                  <a:lnTo>
                    <a:pt x="785" y="59"/>
                  </a:lnTo>
                  <a:lnTo>
                    <a:pt x="774" y="63"/>
                  </a:lnTo>
                  <a:lnTo>
                    <a:pt x="750" y="71"/>
                  </a:lnTo>
                  <a:lnTo>
                    <a:pt x="723" y="78"/>
                  </a:lnTo>
                  <a:lnTo>
                    <a:pt x="693" y="84"/>
                  </a:lnTo>
                  <a:lnTo>
                    <a:pt x="690" y="85"/>
                  </a:lnTo>
                  <a:lnTo>
                    <a:pt x="658" y="90"/>
                  </a:lnTo>
                  <a:lnTo>
                    <a:pt x="624" y="96"/>
                  </a:lnTo>
                  <a:lnTo>
                    <a:pt x="587" y="100"/>
                  </a:lnTo>
                  <a:lnTo>
                    <a:pt x="549" y="103"/>
                  </a:lnTo>
                  <a:lnTo>
                    <a:pt x="509" y="105"/>
                  </a:lnTo>
                  <a:lnTo>
                    <a:pt x="468" y="107"/>
                  </a:lnTo>
                  <a:lnTo>
                    <a:pt x="425" y="108"/>
                  </a:lnTo>
                  <a:lnTo>
                    <a:pt x="382" y="107"/>
                  </a:lnTo>
                  <a:lnTo>
                    <a:pt x="341" y="105"/>
                  </a:lnTo>
                  <a:lnTo>
                    <a:pt x="301" y="103"/>
                  </a:lnTo>
                  <a:lnTo>
                    <a:pt x="263" y="100"/>
                  </a:lnTo>
                  <a:lnTo>
                    <a:pt x="226" y="96"/>
                  </a:lnTo>
                  <a:lnTo>
                    <a:pt x="192" y="90"/>
                  </a:lnTo>
                  <a:lnTo>
                    <a:pt x="160" y="85"/>
                  </a:lnTo>
                  <a:lnTo>
                    <a:pt x="157" y="84"/>
                  </a:lnTo>
                  <a:lnTo>
                    <a:pt x="127" y="78"/>
                  </a:lnTo>
                  <a:lnTo>
                    <a:pt x="100" y="71"/>
                  </a:lnTo>
                  <a:lnTo>
                    <a:pt x="76" y="63"/>
                  </a:lnTo>
                  <a:lnTo>
                    <a:pt x="65" y="59"/>
                  </a:lnTo>
                  <a:lnTo>
                    <a:pt x="55" y="55"/>
                  </a:lnTo>
                  <a:lnTo>
                    <a:pt x="46" y="51"/>
                  </a:lnTo>
                  <a:lnTo>
                    <a:pt x="37" y="46"/>
                  </a:lnTo>
                  <a:lnTo>
                    <a:pt x="30" y="42"/>
                  </a:lnTo>
                  <a:lnTo>
                    <a:pt x="27" y="40"/>
                  </a:lnTo>
                  <a:lnTo>
                    <a:pt x="21" y="36"/>
                  </a:lnTo>
                  <a:lnTo>
                    <a:pt x="15" y="31"/>
                  </a:lnTo>
                  <a:lnTo>
                    <a:pt x="10" y="26"/>
                  </a:lnTo>
                  <a:lnTo>
                    <a:pt x="7" y="21"/>
                  </a:lnTo>
                  <a:lnTo>
                    <a:pt x="5" y="18"/>
                  </a:lnTo>
                  <a:lnTo>
                    <a:pt x="3" y="13"/>
                  </a:lnTo>
                  <a:lnTo>
                    <a:pt x="1" y="8"/>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1" name="Rectangle 809"/>
            <p:cNvSpPr>
              <a:spLocks noChangeArrowheads="1"/>
            </p:cNvSpPr>
            <p:nvPr/>
          </p:nvSpPr>
          <p:spPr bwMode="auto">
            <a:xfrm>
              <a:off x="3503" y="3416"/>
              <a:ext cx="17" cy="141"/>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2" name="Rectangle 810"/>
            <p:cNvSpPr>
              <a:spLocks noChangeArrowheads="1"/>
            </p:cNvSpPr>
            <p:nvPr/>
          </p:nvSpPr>
          <p:spPr bwMode="auto">
            <a:xfrm>
              <a:off x="4336" y="3416"/>
              <a:ext cx="17" cy="141"/>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3" name="Freeform 811"/>
            <p:cNvSpPr>
              <a:spLocks/>
            </p:cNvSpPr>
            <p:nvPr/>
          </p:nvSpPr>
          <p:spPr bwMode="auto">
            <a:xfrm>
              <a:off x="4089" y="2979"/>
              <a:ext cx="1113" cy="171"/>
            </a:xfrm>
            <a:custGeom>
              <a:avLst/>
              <a:gdLst/>
              <a:ahLst/>
              <a:cxnLst>
                <a:cxn ang="0">
                  <a:pos x="0" y="0"/>
                </a:cxn>
                <a:cxn ang="0">
                  <a:pos x="3" y="13"/>
                </a:cxn>
                <a:cxn ang="0">
                  <a:pos x="11" y="25"/>
                </a:cxn>
                <a:cxn ang="0">
                  <a:pos x="25" y="37"/>
                </a:cxn>
                <a:cxn ang="0">
                  <a:pos x="44" y="48"/>
                </a:cxn>
                <a:cxn ang="0">
                  <a:pos x="68" y="59"/>
                </a:cxn>
                <a:cxn ang="0">
                  <a:pos x="96" y="69"/>
                </a:cxn>
                <a:cxn ang="0">
                  <a:pos x="128" y="78"/>
                </a:cxn>
                <a:cxn ang="0">
                  <a:pos x="164" y="88"/>
                </a:cxn>
                <a:cxn ang="0">
                  <a:pos x="203" y="96"/>
                </a:cxn>
                <a:cxn ang="0">
                  <a:pos x="246" y="103"/>
                </a:cxn>
                <a:cxn ang="0">
                  <a:pos x="292" y="109"/>
                </a:cxn>
                <a:cxn ang="0">
                  <a:pos x="340" y="114"/>
                </a:cxn>
                <a:cxn ang="0">
                  <a:pos x="391" y="118"/>
                </a:cxn>
                <a:cxn ang="0">
                  <a:pos x="445" y="121"/>
                </a:cxn>
                <a:cxn ang="0">
                  <a:pos x="500" y="123"/>
                </a:cxn>
                <a:cxn ang="0">
                  <a:pos x="557" y="124"/>
                </a:cxn>
                <a:cxn ang="0">
                  <a:pos x="614" y="123"/>
                </a:cxn>
                <a:cxn ang="0">
                  <a:pos x="669" y="121"/>
                </a:cxn>
                <a:cxn ang="0">
                  <a:pos x="722" y="118"/>
                </a:cxn>
                <a:cxn ang="0">
                  <a:pos x="773" y="114"/>
                </a:cxn>
                <a:cxn ang="0">
                  <a:pos x="822" y="109"/>
                </a:cxn>
                <a:cxn ang="0">
                  <a:pos x="868" y="103"/>
                </a:cxn>
                <a:cxn ang="0">
                  <a:pos x="911" y="96"/>
                </a:cxn>
                <a:cxn ang="0">
                  <a:pos x="951" y="88"/>
                </a:cxn>
                <a:cxn ang="0">
                  <a:pos x="987" y="78"/>
                </a:cxn>
                <a:cxn ang="0">
                  <a:pos x="1019" y="69"/>
                </a:cxn>
                <a:cxn ang="0">
                  <a:pos x="1046" y="59"/>
                </a:cxn>
                <a:cxn ang="0">
                  <a:pos x="1069" y="48"/>
                </a:cxn>
                <a:cxn ang="0">
                  <a:pos x="1088" y="37"/>
                </a:cxn>
                <a:cxn ang="0">
                  <a:pos x="1102" y="25"/>
                </a:cxn>
                <a:cxn ang="0">
                  <a:pos x="1110" y="13"/>
                </a:cxn>
                <a:cxn ang="0">
                  <a:pos x="1113" y="0"/>
                </a:cxn>
                <a:cxn ang="0">
                  <a:pos x="1113" y="171"/>
                </a:cxn>
                <a:cxn ang="0">
                  <a:pos x="0" y="171"/>
                </a:cxn>
                <a:cxn ang="0">
                  <a:pos x="0" y="0"/>
                </a:cxn>
              </a:cxnLst>
              <a:rect l="0" t="0" r="r" b="b"/>
              <a:pathLst>
                <a:path w="1113" h="171">
                  <a:moveTo>
                    <a:pt x="0" y="0"/>
                  </a:moveTo>
                  <a:lnTo>
                    <a:pt x="3" y="13"/>
                  </a:lnTo>
                  <a:lnTo>
                    <a:pt x="11" y="25"/>
                  </a:lnTo>
                  <a:lnTo>
                    <a:pt x="25" y="37"/>
                  </a:lnTo>
                  <a:lnTo>
                    <a:pt x="44" y="48"/>
                  </a:lnTo>
                  <a:lnTo>
                    <a:pt x="68" y="59"/>
                  </a:lnTo>
                  <a:lnTo>
                    <a:pt x="96" y="69"/>
                  </a:lnTo>
                  <a:lnTo>
                    <a:pt x="128" y="78"/>
                  </a:lnTo>
                  <a:lnTo>
                    <a:pt x="164" y="88"/>
                  </a:lnTo>
                  <a:lnTo>
                    <a:pt x="203" y="96"/>
                  </a:lnTo>
                  <a:lnTo>
                    <a:pt x="246" y="103"/>
                  </a:lnTo>
                  <a:lnTo>
                    <a:pt x="292" y="109"/>
                  </a:lnTo>
                  <a:lnTo>
                    <a:pt x="340" y="114"/>
                  </a:lnTo>
                  <a:lnTo>
                    <a:pt x="391" y="118"/>
                  </a:lnTo>
                  <a:lnTo>
                    <a:pt x="445" y="121"/>
                  </a:lnTo>
                  <a:lnTo>
                    <a:pt x="500" y="123"/>
                  </a:lnTo>
                  <a:lnTo>
                    <a:pt x="557" y="124"/>
                  </a:lnTo>
                  <a:lnTo>
                    <a:pt x="614" y="123"/>
                  </a:lnTo>
                  <a:lnTo>
                    <a:pt x="669" y="121"/>
                  </a:lnTo>
                  <a:lnTo>
                    <a:pt x="722" y="118"/>
                  </a:lnTo>
                  <a:lnTo>
                    <a:pt x="773" y="114"/>
                  </a:lnTo>
                  <a:lnTo>
                    <a:pt x="822" y="109"/>
                  </a:lnTo>
                  <a:lnTo>
                    <a:pt x="868" y="103"/>
                  </a:lnTo>
                  <a:lnTo>
                    <a:pt x="911" y="96"/>
                  </a:lnTo>
                  <a:lnTo>
                    <a:pt x="951" y="88"/>
                  </a:lnTo>
                  <a:lnTo>
                    <a:pt x="987" y="78"/>
                  </a:lnTo>
                  <a:lnTo>
                    <a:pt x="1019" y="69"/>
                  </a:lnTo>
                  <a:lnTo>
                    <a:pt x="1046" y="59"/>
                  </a:lnTo>
                  <a:lnTo>
                    <a:pt x="1069" y="48"/>
                  </a:lnTo>
                  <a:lnTo>
                    <a:pt x="1088" y="37"/>
                  </a:lnTo>
                  <a:lnTo>
                    <a:pt x="1102" y="25"/>
                  </a:lnTo>
                  <a:lnTo>
                    <a:pt x="1110" y="13"/>
                  </a:lnTo>
                  <a:lnTo>
                    <a:pt x="1113" y="0"/>
                  </a:lnTo>
                  <a:lnTo>
                    <a:pt x="1113" y="171"/>
                  </a:lnTo>
                  <a:lnTo>
                    <a:pt x="0" y="171"/>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4" name="Freeform 812"/>
            <p:cNvSpPr>
              <a:spLocks/>
            </p:cNvSpPr>
            <p:nvPr/>
          </p:nvSpPr>
          <p:spPr bwMode="auto">
            <a:xfrm>
              <a:off x="4089" y="2856"/>
              <a:ext cx="1113" cy="247"/>
            </a:xfrm>
            <a:custGeom>
              <a:avLst/>
              <a:gdLst/>
              <a:ahLst/>
              <a:cxnLst>
                <a:cxn ang="0">
                  <a:pos x="614" y="1"/>
                </a:cxn>
                <a:cxn ang="0">
                  <a:pos x="722" y="5"/>
                </a:cxn>
                <a:cxn ang="0">
                  <a:pos x="822" y="15"/>
                </a:cxn>
                <a:cxn ang="0">
                  <a:pos x="911" y="28"/>
                </a:cxn>
                <a:cxn ang="0">
                  <a:pos x="987" y="45"/>
                </a:cxn>
                <a:cxn ang="0">
                  <a:pos x="1046" y="65"/>
                </a:cxn>
                <a:cxn ang="0">
                  <a:pos x="1088" y="87"/>
                </a:cxn>
                <a:cxn ang="0">
                  <a:pos x="1110" y="111"/>
                </a:cxn>
                <a:cxn ang="0">
                  <a:pos x="1110" y="136"/>
                </a:cxn>
                <a:cxn ang="0">
                  <a:pos x="1088" y="160"/>
                </a:cxn>
                <a:cxn ang="0">
                  <a:pos x="1046" y="182"/>
                </a:cxn>
                <a:cxn ang="0">
                  <a:pos x="987" y="201"/>
                </a:cxn>
                <a:cxn ang="0">
                  <a:pos x="911" y="219"/>
                </a:cxn>
                <a:cxn ang="0">
                  <a:pos x="822" y="232"/>
                </a:cxn>
                <a:cxn ang="0">
                  <a:pos x="722" y="241"/>
                </a:cxn>
                <a:cxn ang="0">
                  <a:pos x="614" y="246"/>
                </a:cxn>
                <a:cxn ang="0">
                  <a:pos x="500" y="246"/>
                </a:cxn>
                <a:cxn ang="0">
                  <a:pos x="391" y="241"/>
                </a:cxn>
                <a:cxn ang="0">
                  <a:pos x="292" y="232"/>
                </a:cxn>
                <a:cxn ang="0">
                  <a:pos x="203" y="219"/>
                </a:cxn>
                <a:cxn ang="0">
                  <a:pos x="128" y="201"/>
                </a:cxn>
                <a:cxn ang="0">
                  <a:pos x="68" y="182"/>
                </a:cxn>
                <a:cxn ang="0">
                  <a:pos x="25" y="160"/>
                </a:cxn>
                <a:cxn ang="0">
                  <a:pos x="3" y="136"/>
                </a:cxn>
                <a:cxn ang="0">
                  <a:pos x="3" y="111"/>
                </a:cxn>
                <a:cxn ang="0">
                  <a:pos x="25" y="87"/>
                </a:cxn>
                <a:cxn ang="0">
                  <a:pos x="68" y="65"/>
                </a:cxn>
                <a:cxn ang="0">
                  <a:pos x="128" y="45"/>
                </a:cxn>
                <a:cxn ang="0">
                  <a:pos x="203" y="28"/>
                </a:cxn>
                <a:cxn ang="0">
                  <a:pos x="292" y="15"/>
                </a:cxn>
                <a:cxn ang="0">
                  <a:pos x="391" y="5"/>
                </a:cxn>
                <a:cxn ang="0">
                  <a:pos x="500" y="1"/>
                </a:cxn>
              </a:cxnLst>
              <a:rect l="0" t="0" r="r" b="b"/>
              <a:pathLst>
                <a:path w="1113" h="247">
                  <a:moveTo>
                    <a:pt x="557" y="0"/>
                  </a:moveTo>
                  <a:lnTo>
                    <a:pt x="614" y="1"/>
                  </a:lnTo>
                  <a:lnTo>
                    <a:pt x="669" y="2"/>
                  </a:lnTo>
                  <a:lnTo>
                    <a:pt x="722" y="5"/>
                  </a:lnTo>
                  <a:lnTo>
                    <a:pt x="773" y="9"/>
                  </a:lnTo>
                  <a:lnTo>
                    <a:pt x="822" y="15"/>
                  </a:lnTo>
                  <a:lnTo>
                    <a:pt x="868" y="21"/>
                  </a:lnTo>
                  <a:lnTo>
                    <a:pt x="911" y="28"/>
                  </a:lnTo>
                  <a:lnTo>
                    <a:pt x="951" y="36"/>
                  </a:lnTo>
                  <a:lnTo>
                    <a:pt x="987" y="45"/>
                  </a:lnTo>
                  <a:lnTo>
                    <a:pt x="1019" y="55"/>
                  </a:lnTo>
                  <a:lnTo>
                    <a:pt x="1046" y="65"/>
                  </a:lnTo>
                  <a:lnTo>
                    <a:pt x="1069" y="76"/>
                  </a:lnTo>
                  <a:lnTo>
                    <a:pt x="1088" y="87"/>
                  </a:lnTo>
                  <a:lnTo>
                    <a:pt x="1102" y="98"/>
                  </a:lnTo>
                  <a:lnTo>
                    <a:pt x="1110" y="111"/>
                  </a:lnTo>
                  <a:lnTo>
                    <a:pt x="1113" y="123"/>
                  </a:lnTo>
                  <a:lnTo>
                    <a:pt x="1110" y="136"/>
                  </a:lnTo>
                  <a:lnTo>
                    <a:pt x="1102" y="148"/>
                  </a:lnTo>
                  <a:lnTo>
                    <a:pt x="1088" y="160"/>
                  </a:lnTo>
                  <a:lnTo>
                    <a:pt x="1069" y="171"/>
                  </a:lnTo>
                  <a:lnTo>
                    <a:pt x="1046" y="182"/>
                  </a:lnTo>
                  <a:lnTo>
                    <a:pt x="1019" y="192"/>
                  </a:lnTo>
                  <a:lnTo>
                    <a:pt x="987" y="201"/>
                  </a:lnTo>
                  <a:lnTo>
                    <a:pt x="951" y="211"/>
                  </a:lnTo>
                  <a:lnTo>
                    <a:pt x="911" y="219"/>
                  </a:lnTo>
                  <a:lnTo>
                    <a:pt x="868" y="226"/>
                  </a:lnTo>
                  <a:lnTo>
                    <a:pt x="822" y="232"/>
                  </a:lnTo>
                  <a:lnTo>
                    <a:pt x="773" y="237"/>
                  </a:lnTo>
                  <a:lnTo>
                    <a:pt x="722" y="241"/>
                  </a:lnTo>
                  <a:lnTo>
                    <a:pt x="669" y="244"/>
                  </a:lnTo>
                  <a:lnTo>
                    <a:pt x="614" y="246"/>
                  </a:lnTo>
                  <a:lnTo>
                    <a:pt x="557" y="247"/>
                  </a:lnTo>
                  <a:lnTo>
                    <a:pt x="500" y="246"/>
                  </a:lnTo>
                  <a:lnTo>
                    <a:pt x="445" y="244"/>
                  </a:lnTo>
                  <a:lnTo>
                    <a:pt x="391" y="241"/>
                  </a:lnTo>
                  <a:lnTo>
                    <a:pt x="340" y="237"/>
                  </a:lnTo>
                  <a:lnTo>
                    <a:pt x="292" y="232"/>
                  </a:lnTo>
                  <a:lnTo>
                    <a:pt x="246" y="226"/>
                  </a:lnTo>
                  <a:lnTo>
                    <a:pt x="203" y="219"/>
                  </a:lnTo>
                  <a:lnTo>
                    <a:pt x="164" y="211"/>
                  </a:lnTo>
                  <a:lnTo>
                    <a:pt x="128" y="201"/>
                  </a:lnTo>
                  <a:lnTo>
                    <a:pt x="96" y="192"/>
                  </a:lnTo>
                  <a:lnTo>
                    <a:pt x="68" y="182"/>
                  </a:lnTo>
                  <a:lnTo>
                    <a:pt x="44" y="171"/>
                  </a:lnTo>
                  <a:lnTo>
                    <a:pt x="25" y="160"/>
                  </a:lnTo>
                  <a:lnTo>
                    <a:pt x="11" y="148"/>
                  </a:lnTo>
                  <a:lnTo>
                    <a:pt x="3" y="136"/>
                  </a:lnTo>
                  <a:lnTo>
                    <a:pt x="0" y="123"/>
                  </a:lnTo>
                  <a:lnTo>
                    <a:pt x="3" y="111"/>
                  </a:lnTo>
                  <a:lnTo>
                    <a:pt x="11" y="98"/>
                  </a:lnTo>
                  <a:lnTo>
                    <a:pt x="25" y="87"/>
                  </a:lnTo>
                  <a:lnTo>
                    <a:pt x="44" y="76"/>
                  </a:lnTo>
                  <a:lnTo>
                    <a:pt x="68" y="65"/>
                  </a:lnTo>
                  <a:lnTo>
                    <a:pt x="96" y="55"/>
                  </a:lnTo>
                  <a:lnTo>
                    <a:pt x="128" y="45"/>
                  </a:lnTo>
                  <a:lnTo>
                    <a:pt x="164" y="36"/>
                  </a:lnTo>
                  <a:lnTo>
                    <a:pt x="203" y="28"/>
                  </a:lnTo>
                  <a:lnTo>
                    <a:pt x="246" y="21"/>
                  </a:lnTo>
                  <a:lnTo>
                    <a:pt x="292" y="15"/>
                  </a:lnTo>
                  <a:lnTo>
                    <a:pt x="340" y="9"/>
                  </a:lnTo>
                  <a:lnTo>
                    <a:pt x="391" y="5"/>
                  </a:lnTo>
                  <a:lnTo>
                    <a:pt x="445" y="2"/>
                  </a:lnTo>
                  <a:lnTo>
                    <a:pt x="500" y="1"/>
                  </a:lnTo>
                  <a:lnTo>
                    <a:pt x="5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5" name="Freeform 813"/>
            <p:cNvSpPr>
              <a:spLocks/>
            </p:cNvSpPr>
            <p:nvPr/>
          </p:nvSpPr>
          <p:spPr bwMode="auto">
            <a:xfrm>
              <a:off x="4089" y="3150"/>
              <a:ext cx="1113" cy="123"/>
            </a:xfrm>
            <a:custGeom>
              <a:avLst/>
              <a:gdLst/>
              <a:ahLst/>
              <a:cxnLst>
                <a:cxn ang="0">
                  <a:pos x="0" y="0"/>
                </a:cxn>
                <a:cxn ang="0">
                  <a:pos x="1113" y="0"/>
                </a:cxn>
                <a:cxn ang="0">
                  <a:pos x="1110" y="12"/>
                </a:cxn>
                <a:cxn ang="0">
                  <a:pos x="1102" y="25"/>
                </a:cxn>
                <a:cxn ang="0">
                  <a:pos x="1088" y="36"/>
                </a:cxn>
                <a:cxn ang="0">
                  <a:pos x="1069" y="47"/>
                </a:cxn>
                <a:cxn ang="0">
                  <a:pos x="1046" y="58"/>
                </a:cxn>
                <a:cxn ang="0">
                  <a:pos x="1019" y="68"/>
                </a:cxn>
                <a:cxn ang="0">
                  <a:pos x="987" y="78"/>
                </a:cxn>
                <a:cxn ang="0">
                  <a:pos x="951" y="87"/>
                </a:cxn>
                <a:cxn ang="0">
                  <a:pos x="911" y="95"/>
                </a:cxn>
                <a:cxn ang="0">
                  <a:pos x="868" y="102"/>
                </a:cxn>
                <a:cxn ang="0">
                  <a:pos x="822" y="108"/>
                </a:cxn>
                <a:cxn ang="0">
                  <a:pos x="773" y="114"/>
                </a:cxn>
                <a:cxn ang="0">
                  <a:pos x="722" y="118"/>
                </a:cxn>
                <a:cxn ang="0">
                  <a:pos x="669" y="121"/>
                </a:cxn>
                <a:cxn ang="0">
                  <a:pos x="614" y="122"/>
                </a:cxn>
                <a:cxn ang="0">
                  <a:pos x="557" y="123"/>
                </a:cxn>
                <a:cxn ang="0">
                  <a:pos x="500" y="122"/>
                </a:cxn>
                <a:cxn ang="0">
                  <a:pos x="445" y="121"/>
                </a:cxn>
                <a:cxn ang="0">
                  <a:pos x="391" y="118"/>
                </a:cxn>
                <a:cxn ang="0">
                  <a:pos x="340" y="114"/>
                </a:cxn>
                <a:cxn ang="0">
                  <a:pos x="292" y="108"/>
                </a:cxn>
                <a:cxn ang="0">
                  <a:pos x="246" y="102"/>
                </a:cxn>
                <a:cxn ang="0">
                  <a:pos x="203" y="95"/>
                </a:cxn>
                <a:cxn ang="0">
                  <a:pos x="164" y="87"/>
                </a:cxn>
                <a:cxn ang="0">
                  <a:pos x="128" y="78"/>
                </a:cxn>
                <a:cxn ang="0">
                  <a:pos x="96" y="68"/>
                </a:cxn>
                <a:cxn ang="0">
                  <a:pos x="68" y="58"/>
                </a:cxn>
                <a:cxn ang="0">
                  <a:pos x="44" y="47"/>
                </a:cxn>
                <a:cxn ang="0">
                  <a:pos x="25" y="36"/>
                </a:cxn>
                <a:cxn ang="0">
                  <a:pos x="11" y="25"/>
                </a:cxn>
                <a:cxn ang="0">
                  <a:pos x="3" y="12"/>
                </a:cxn>
                <a:cxn ang="0">
                  <a:pos x="0" y="0"/>
                </a:cxn>
              </a:cxnLst>
              <a:rect l="0" t="0" r="r" b="b"/>
              <a:pathLst>
                <a:path w="1113" h="123">
                  <a:moveTo>
                    <a:pt x="0" y="0"/>
                  </a:moveTo>
                  <a:lnTo>
                    <a:pt x="1113" y="0"/>
                  </a:lnTo>
                  <a:lnTo>
                    <a:pt x="1110" y="12"/>
                  </a:lnTo>
                  <a:lnTo>
                    <a:pt x="1102" y="25"/>
                  </a:lnTo>
                  <a:lnTo>
                    <a:pt x="1088" y="36"/>
                  </a:lnTo>
                  <a:lnTo>
                    <a:pt x="1069" y="47"/>
                  </a:lnTo>
                  <a:lnTo>
                    <a:pt x="1046" y="58"/>
                  </a:lnTo>
                  <a:lnTo>
                    <a:pt x="1019" y="68"/>
                  </a:lnTo>
                  <a:lnTo>
                    <a:pt x="987" y="78"/>
                  </a:lnTo>
                  <a:lnTo>
                    <a:pt x="951" y="87"/>
                  </a:lnTo>
                  <a:lnTo>
                    <a:pt x="911" y="95"/>
                  </a:lnTo>
                  <a:lnTo>
                    <a:pt x="868" y="102"/>
                  </a:lnTo>
                  <a:lnTo>
                    <a:pt x="822" y="108"/>
                  </a:lnTo>
                  <a:lnTo>
                    <a:pt x="773" y="114"/>
                  </a:lnTo>
                  <a:lnTo>
                    <a:pt x="722" y="118"/>
                  </a:lnTo>
                  <a:lnTo>
                    <a:pt x="669" y="121"/>
                  </a:lnTo>
                  <a:lnTo>
                    <a:pt x="614" y="122"/>
                  </a:lnTo>
                  <a:lnTo>
                    <a:pt x="557" y="123"/>
                  </a:lnTo>
                  <a:lnTo>
                    <a:pt x="500" y="122"/>
                  </a:lnTo>
                  <a:lnTo>
                    <a:pt x="445" y="121"/>
                  </a:lnTo>
                  <a:lnTo>
                    <a:pt x="391" y="118"/>
                  </a:lnTo>
                  <a:lnTo>
                    <a:pt x="340" y="114"/>
                  </a:lnTo>
                  <a:lnTo>
                    <a:pt x="292" y="108"/>
                  </a:lnTo>
                  <a:lnTo>
                    <a:pt x="246" y="102"/>
                  </a:lnTo>
                  <a:lnTo>
                    <a:pt x="203" y="95"/>
                  </a:lnTo>
                  <a:lnTo>
                    <a:pt x="164" y="87"/>
                  </a:lnTo>
                  <a:lnTo>
                    <a:pt x="128" y="78"/>
                  </a:lnTo>
                  <a:lnTo>
                    <a:pt x="96" y="68"/>
                  </a:lnTo>
                  <a:lnTo>
                    <a:pt x="68" y="58"/>
                  </a:lnTo>
                  <a:lnTo>
                    <a:pt x="44" y="47"/>
                  </a:lnTo>
                  <a:lnTo>
                    <a:pt x="25" y="36"/>
                  </a:lnTo>
                  <a:lnTo>
                    <a:pt x="11" y="25"/>
                  </a:lnTo>
                  <a:lnTo>
                    <a:pt x="3" y="12"/>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6" name="Freeform 814"/>
            <p:cNvSpPr>
              <a:spLocks noEditPoints="1"/>
            </p:cNvSpPr>
            <p:nvPr/>
          </p:nvSpPr>
          <p:spPr bwMode="auto">
            <a:xfrm>
              <a:off x="4081" y="2847"/>
              <a:ext cx="1130" cy="264"/>
            </a:xfrm>
            <a:custGeom>
              <a:avLst/>
              <a:gdLst/>
              <a:ahLst/>
              <a:cxnLst>
                <a:cxn ang="0">
                  <a:pos x="399" y="23"/>
                </a:cxn>
                <a:cxn ang="0">
                  <a:pos x="232" y="42"/>
                </a:cxn>
                <a:cxn ang="0">
                  <a:pos x="139" y="62"/>
                </a:cxn>
                <a:cxn ang="0">
                  <a:pos x="79" y="82"/>
                </a:cxn>
                <a:cxn ang="0">
                  <a:pos x="39" y="102"/>
                </a:cxn>
                <a:cxn ang="0">
                  <a:pos x="19" y="123"/>
                </a:cxn>
                <a:cxn ang="0">
                  <a:pos x="19" y="142"/>
                </a:cxn>
                <a:cxn ang="0">
                  <a:pos x="39" y="163"/>
                </a:cxn>
                <a:cxn ang="0">
                  <a:pos x="79" y="183"/>
                </a:cxn>
                <a:cxn ang="0">
                  <a:pos x="139" y="203"/>
                </a:cxn>
                <a:cxn ang="0">
                  <a:pos x="232" y="223"/>
                </a:cxn>
                <a:cxn ang="0">
                  <a:pos x="399" y="242"/>
                </a:cxn>
                <a:cxn ang="0">
                  <a:pos x="622" y="246"/>
                </a:cxn>
                <a:cxn ang="0">
                  <a:pos x="830" y="232"/>
                </a:cxn>
                <a:cxn ang="0">
                  <a:pos x="939" y="215"/>
                </a:cxn>
                <a:cxn ang="0">
                  <a:pos x="1007" y="198"/>
                </a:cxn>
                <a:cxn ang="0">
                  <a:pos x="1074" y="172"/>
                </a:cxn>
                <a:cxn ang="0">
                  <a:pos x="1109" y="145"/>
                </a:cxn>
                <a:cxn ang="0">
                  <a:pos x="1112" y="128"/>
                </a:cxn>
                <a:cxn ang="0">
                  <a:pos x="1098" y="108"/>
                </a:cxn>
                <a:cxn ang="0">
                  <a:pos x="1038" y="76"/>
                </a:cxn>
                <a:cxn ang="0">
                  <a:pos x="973" y="57"/>
                </a:cxn>
                <a:cxn ang="0">
                  <a:pos x="898" y="42"/>
                </a:cxn>
                <a:cxn ang="0">
                  <a:pos x="730" y="23"/>
                </a:cxn>
                <a:cxn ang="0">
                  <a:pos x="565" y="0"/>
                </a:cxn>
                <a:cxn ang="0">
                  <a:pos x="782" y="10"/>
                </a:cxn>
                <a:cxn ang="0">
                  <a:pos x="919" y="28"/>
                </a:cxn>
                <a:cxn ang="0">
                  <a:pos x="980" y="42"/>
                </a:cxn>
                <a:cxn ang="0">
                  <a:pos x="1045" y="60"/>
                </a:cxn>
                <a:cxn ang="0">
                  <a:pos x="1102" y="89"/>
                </a:cxn>
                <a:cxn ang="0">
                  <a:pos x="1123" y="110"/>
                </a:cxn>
                <a:cxn ang="0">
                  <a:pos x="1130" y="132"/>
                </a:cxn>
                <a:cxn ang="0">
                  <a:pos x="1123" y="155"/>
                </a:cxn>
                <a:cxn ang="0">
                  <a:pos x="1102" y="175"/>
                </a:cxn>
                <a:cxn ang="0">
                  <a:pos x="1045" y="204"/>
                </a:cxn>
                <a:cxn ang="0">
                  <a:pos x="980" y="223"/>
                </a:cxn>
                <a:cxn ang="0">
                  <a:pos x="919" y="236"/>
                </a:cxn>
                <a:cxn ang="0">
                  <a:pos x="782" y="255"/>
                </a:cxn>
                <a:cxn ang="0">
                  <a:pos x="565" y="264"/>
                </a:cxn>
                <a:cxn ang="0">
                  <a:pos x="348" y="255"/>
                </a:cxn>
                <a:cxn ang="0">
                  <a:pos x="211" y="236"/>
                </a:cxn>
                <a:cxn ang="0">
                  <a:pos x="132" y="218"/>
                </a:cxn>
                <a:cxn ang="0">
                  <a:pos x="72" y="199"/>
                </a:cxn>
                <a:cxn ang="0">
                  <a:pos x="30" y="177"/>
                </a:cxn>
                <a:cxn ang="0">
                  <a:pos x="8" y="157"/>
                </a:cxn>
                <a:cxn ang="0">
                  <a:pos x="1" y="139"/>
                </a:cxn>
                <a:cxn ang="0">
                  <a:pos x="4" y="116"/>
                </a:cxn>
                <a:cxn ang="0">
                  <a:pos x="19" y="96"/>
                </a:cxn>
                <a:cxn ang="0">
                  <a:pos x="49" y="77"/>
                </a:cxn>
                <a:cxn ang="0">
                  <a:pos x="100" y="56"/>
                </a:cxn>
                <a:cxn ang="0">
                  <a:pos x="187" y="33"/>
                </a:cxn>
                <a:cxn ang="0">
                  <a:pos x="254" y="21"/>
                </a:cxn>
                <a:cxn ang="0">
                  <a:pos x="453" y="3"/>
                </a:cxn>
              </a:cxnLst>
              <a:rect l="0" t="0" r="r" b="b"/>
              <a:pathLst>
                <a:path w="1130" h="264">
                  <a:moveTo>
                    <a:pt x="565" y="17"/>
                  </a:moveTo>
                  <a:lnTo>
                    <a:pt x="508" y="18"/>
                  </a:lnTo>
                  <a:lnTo>
                    <a:pt x="453" y="20"/>
                  </a:lnTo>
                  <a:lnTo>
                    <a:pt x="399" y="23"/>
                  </a:lnTo>
                  <a:lnTo>
                    <a:pt x="348" y="27"/>
                  </a:lnTo>
                  <a:lnTo>
                    <a:pt x="300" y="32"/>
                  </a:lnTo>
                  <a:lnTo>
                    <a:pt x="254" y="39"/>
                  </a:lnTo>
                  <a:lnTo>
                    <a:pt x="232" y="42"/>
                  </a:lnTo>
                  <a:lnTo>
                    <a:pt x="211" y="46"/>
                  </a:lnTo>
                  <a:lnTo>
                    <a:pt x="190" y="49"/>
                  </a:lnTo>
                  <a:lnTo>
                    <a:pt x="175" y="53"/>
                  </a:lnTo>
                  <a:lnTo>
                    <a:pt x="139" y="62"/>
                  </a:lnTo>
                  <a:lnTo>
                    <a:pt x="122" y="67"/>
                  </a:lnTo>
                  <a:lnTo>
                    <a:pt x="107" y="71"/>
                  </a:lnTo>
                  <a:lnTo>
                    <a:pt x="93" y="76"/>
                  </a:lnTo>
                  <a:lnTo>
                    <a:pt x="79" y="82"/>
                  </a:lnTo>
                  <a:lnTo>
                    <a:pt x="67" y="87"/>
                  </a:lnTo>
                  <a:lnTo>
                    <a:pt x="56" y="92"/>
                  </a:lnTo>
                  <a:lnTo>
                    <a:pt x="46" y="98"/>
                  </a:lnTo>
                  <a:lnTo>
                    <a:pt x="39" y="102"/>
                  </a:lnTo>
                  <a:lnTo>
                    <a:pt x="32" y="108"/>
                  </a:lnTo>
                  <a:lnTo>
                    <a:pt x="26" y="114"/>
                  </a:lnTo>
                  <a:lnTo>
                    <a:pt x="22" y="119"/>
                  </a:lnTo>
                  <a:lnTo>
                    <a:pt x="19" y="123"/>
                  </a:lnTo>
                  <a:lnTo>
                    <a:pt x="18" y="128"/>
                  </a:lnTo>
                  <a:lnTo>
                    <a:pt x="17" y="132"/>
                  </a:lnTo>
                  <a:lnTo>
                    <a:pt x="18" y="137"/>
                  </a:lnTo>
                  <a:lnTo>
                    <a:pt x="19" y="142"/>
                  </a:lnTo>
                  <a:lnTo>
                    <a:pt x="21" y="145"/>
                  </a:lnTo>
                  <a:lnTo>
                    <a:pt x="26" y="151"/>
                  </a:lnTo>
                  <a:lnTo>
                    <a:pt x="32" y="157"/>
                  </a:lnTo>
                  <a:lnTo>
                    <a:pt x="39" y="163"/>
                  </a:lnTo>
                  <a:lnTo>
                    <a:pt x="46" y="167"/>
                  </a:lnTo>
                  <a:lnTo>
                    <a:pt x="56" y="172"/>
                  </a:lnTo>
                  <a:lnTo>
                    <a:pt x="67" y="178"/>
                  </a:lnTo>
                  <a:lnTo>
                    <a:pt x="79" y="183"/>
                  </a:lnTo>
                  <a:lnTo>
                    <a:pt x="93" y="189"/>
                  </a:lnTo>
                  <a:lnTo>
                    <a:pt x="107" y="193"/>
                  </a:lnTo>
                  <a:lnTo>
                    <a:pt x="122" y="198"/>
                  </a:lnTo>
                  <a:lnTo>
                    <a:pt x="139" y="203"/>
                  </a:lnTo>
                  <a:lnTo>
                    <a:pt x="175" y="212"/>
                  </a:lnTo>
                  <a:lnTo>
                    <a:pt x="190" y="215"/>
                  </a:lnTo>
                  <a:lnTo>
                    <a:pt x="211" y="219"/>
                  </a:lnTo>
                  <a:lnTo>
                    <a:pt x="232" y="223"/>
                  </a:lnTo>
                  <a:lnTo>
                    <a:pt x="254" y="226"/>
                  </a:lnTo>
                  <a:lnTo>
                    <a:pt x="300" y="232"/>
                  </a:lnTo>
                  <a:lnTo>
                    <a:pt x="348" y="238"/>
                  </a:lnTo>
                  <a:lnTo>
                    <a:pt x="399" y="242"/>
                  </a:lnTo>
                  <a:lnTo>
                    <a:pt x="453" y="245"/>
                  </a:lnTo>
                  <a:lnTo>
                    <a:pt x="508" y="246"/>
                  </a:lnTo>
                  <a:lnTo>
                    <a:pt x="565" y="247"/>
                  </a:lnTo>
                  <a:lnTo>
                    <a:pt x="622" y="246"/>
                  </a:lnTo>
                  <a:lnTo>
                    <a:pt x="677" y="245"/>
                  </a:lnTo>
                  <a:lnTo>
                    <a:pt x="730" y="242"/>
                  </a:lnTo>
                  <a:lnTo>
                    <a:pt x="782" y="238"/>
                  </a:lnTo>
                  <a:lnTo>
                    <a:pt x="830" y="232"/>
                  </a:lnTo>
                  <a:lnTo>
                    <a:pt x="876" y="226"/>
                  </a:lnTo>
                  <a:lnTo>
                    <a:pt x="898" y="223"/>
                  </a:lnTo>
                  <a:lnTo>
                    <a:pt x="919" y="219"/>
                  </a:lnTo>
                  <a:lnTo>
                    <a:pt x="939" y="215"/>
                  </a:lnTo>
                  <a:lnTo>
                    <a:pt x="955" y="212"/>
                  </a:lnTo>
                  <a:lnTo>
                    <a:pt x="973" y="207"/>
                  </a:lnTo>
                  <a:lnTo>
                    <a:pt x="991" y="203"/>
                  </a:lnTo>
                  <a:lnTo>
                    <a:pt x="1007" y="198"/>
                  </a:lnTo>
                  <a:lnTo>
                    <a:pt x="1023" y="193"/>
                  </a:lnTo>
                  <a:lnTo>
                    <a:pt x="1038" y="189"/>
                  </a:lnTo>
                  <a:lnTo>
                    <a:pt x="1051" y="183"/>
                  </a:lnTo>
                  <a:lnTo>
                    <a:pt x="1074" y="172"/>
                  </a:lnTo>
                  <a:lnTo>
                    <a:pt x="1090" y="163"/>
                  </a:lnTo>
                  <a:lnTo>
                    <a:pt x="1098" y="157"/>
                  </a:lnTo>
                  <a:lnTo>
                    <a:pt x="1104" y="151"/>
                  </a:lnTo>
                  <a:lnTo>
                    <a:pt x="1109" y="145"/>
                  </a:lnTo>
                  <a:lnTo>
                    <a:pt x="1110" y="142"/>
                  </a:lnTo>
                  <a:lnTo>
                    <a:pt x="1112" y="137"/>
                  </a:lnTo>
                  <a:lnTo>
                    <a:pt x="1113" y="132"/>
                  </a:lnTo>
                  <a:lnTo>
                    <a:pt x="1112" y="128"/>
                  </a:lnTo>
                  <a:lnTo>
                    <a:pt x="1110" y="123"/>
                  </a:lnTo>
                  <a:lnTo>
                    <a:pt x="1108" y="118"/>
                  </a:lnTo>
                  <a:lnTo>
                    <a:pt x="1104" y="114"/>
                  </a:lnTo>
                  <a:lnTo>
                    <a:pt x="1098" y="108"/>
                  </a:lnTo>
                  <a:lnTo>
                    <a:pt x="1090" y="102"/>
                  </a:lnTo>
                  <a:lnTo>
                    <a:pt x="1074" y="92"/>
                  </a:lnTo>
                  <a:lnTo>
                    <a:pt x="1051" y="82"/>
                  </a:lnTo>
                  <a:lnTo>
                    <a:pt x="1038" y="76"/>
                  </a:lnTo>
                  <a:lnTo>
                    <a:pt x="1023" y="71"/>
                  </a:lnTo>
                  <a:lnTo>
                    <a:pt x="1007" y="67"/>
                  </a:lnTo>
                  <a:lnTo>
                    <a:pt x="991" y="62"/>
                  </a:lnTo>
                  <a:lnTo>
                    <a:pt x="973" y="57"/>
                  </a:lnTo>
                  <a:lnTo>
                    <a:pt x="955" y="53"/>
                  </a:lnTo>
                  <a:lnTo>
                    <a:pt x="939" y="49"/>
                  </a:lnTo>
                  <a:lnTo>
                    <a:pt x="919" y="46"/>
                  </a:lnTo>
                  <a:lnTo>
                    <a:pt x="898" y="42"/>
                  </a:lnTo>
                  <a:lnTo>
                    <a:pt x="876" y="39"/>
                  </a:lnTo>
                  <a:lnTo>
                    <a:pt x="830" y="32"/>
                  </a:lnTo>
                  <a:lnTo>
                    <a:pt x="782" y="27"/>
                  </a:lnTo>
                  <a:lnTo>
                    <a:pt x="730" y="23"/>
                  </a:lnTo>
                  <a:lnTo>
                    <a:pt x="677" y="20"/>
                  </a:lnTo>
                  <a:lnTo>
                    <a:pt x="622" y="18"/>
                  </a:lnTo>
                  <a:lnTo>
                    <a:pt x="565" y="17"/>
                  </a:lnTo>
                  <a:close/>
                  <a:moveTo>
                    <a:pt x="565" y="0"/>
                  </a:moveTo>
                  <a:lnTo>
                    <a:pt x="622" y="1"/>
                  </a:lnTo>
                  <a:lnTo>
                    <a:pt x="677" y="3"/>
                  </a:lnTo>
                  <a:lnTo>
                    <a:pt x="730" y="6"/>
                  </a:lnTo>
                  <a:lnTo>
                    <a:pt x="782" y="10"/>
                  </a:lnTo>
                  <a:lnTo>
                    <a:pt x="830" y="15"/>
                  </a:lnTo>
                  <a:lnTo>
                    <a:pt x="876" y="21"/>
                  </a:lnTo>
                  <a:lnTo>
                    <a:pt x="898" y="24"/>
                  </a:lnTo>
                  <a:lnTo>
                    <a:pt x="919" y="28"/>
                  </a:lnTo>
                  <a:lnTo>
                    <a:pt x="939" y="32"/>
                  </a:lnTo>
                  <a:lnTo>
                    <a:pt x="943" y="33"/>
                  </a:lnTo>
                  <a:lnTo>
                    <a:pt x="962" y="37"/>
                  </a:lnTo>
                  <a:lnTo>
                    <a:pt x="980" y="42"/>
                  </a:lnTo>
                  <a:lnTo>
                    <a:pt x="998" y="46"/>
                  </a:lnTo>
                  <a:lnTo>
                    <a:pt x="1014" y="51"/>
                  </a:lnTo>
                  <a:lnTo>
                    <a:pt x="1030" y="56"/>
                  </a:lnTo>
                  <a:lnTo>
                    <a:pt x="1045" y="60"/>
                  </a:lnTo>
                  <a:lnTo>
                    <a:pt x="1058" y="66"/>
                  </a:lnTo>
                  <a:lnTo>
                    <a:pt x="1081" y="77"/>
                  </a:lnTo>
                  <a:lnTo>
                    <a:pt x="1100" y="88"/>
                  </a:lnTo>
                  <a:lnTo>
                    <a:pt x="1102" y="89"/>
                  </a:lnTo>
                  <a:lnTo>
                    <a:pt x="1110" y="96"/>
                  </a:lnTo>
                  <a:lnTo>
                    <a:pt x="1116" y="101"/>
                  </a:lnTo>
                  <a:lnTo>
                    <a:pt x="1121" y="107"/>
                  </a:lnTo>
                  <a:lnTo>
                    <a:pt x="1123" y="110"/>
                  </a:lnTo>
                  <a:lnTo>
                    <a:pt x="1126" y="116"/>
                  </a:lnTo>
                  <a:lnTo>
                    <a:pt x="1128" y="122"/>
                  </a:lnTo>
                  <a:lnTo>
                    <a:pt x="1129" y="126"/>
                  </a:lnTo>
                  <a:lnTo>
                    <a:pt x="1130" y="132"/>
                  </a:lnTo>
                  <a:lnTo>
                    <a:pt x="1129" y="139"/>
                  </a:lnTo>
                  <a:lnTo>
                    <a:pt x="1128" y="142"/>
                  </a:lnTo>
                  <a:lnTo>
                    <a:pt x="1126" y="149"/>
                  </a:lnTo>
                  <a:lnTo>
                    <a:pt x="1123" y="155"/>
                  </a:lnTo>
                  <a:lnTo>
                    <a:pt x="1121" y="157"/>
                  </a:lnTo>
                  <a:lnTo>
                    <a:pt x="1116" y="164"/>
                  </a:lnTo>
                  <a:lnTo>
                    <a:pt x="1110" y="169"/>
                  </a:lnTo>
                  <a:lnTo>
                    <a:pt x="1102" y="175"/>
                  </a:lnTo>
                  <a:lnTo>
                    <a:pt x="1100" y="177"/>
                  </a:lnTo>
                  <a:lnTo>
                    <a:pt x="1081" y="188"/>
                  </a:lnTo>
                  <a:lnTo>
                    <a:pt x="1058" y="199"/>
                  </a:lnTo>
                  <a:lnTo>
                    <a:pt x="1045" y="204"/>
                  </a:lnTo>
                  <a:lnTo>
                    <a:pt x="1030" y="209"/>
                  </a:lnTo>
                  <a:lnTo>
                    <a:pt x="1014" y="214"/>
                  </a:lnTo>
                  <a:lnTo>
                    <a:pt x="998" y="218"/>
                  </a:lnTo>
                  <a:lnTo>
                    <a:pt x="980" y="223"/>
                  </a:lnTo>
                  <a:lnTo>
                    <a:pt x="962" y="228"/>
                  </a:lnTo>
                  <a:lnTo>
                    <a:pt x="943" y="232"/>
                  </a:lnTo>
                  <a:lnTo>
                    <a:pt x="939" y="232"/>
                  </a:lnTo>
                  <a:lnTo>
                    <a:pt x="919" y="236"/>
                  </a:lnTo>
                  <a:lnTo>
                    <a:pt x="898" y="240"/>
                  </a:lnTo>
                  <a:lnTo>
                    <a:pt x="876" y="243"/>
                  </a:lnTo>
                  <a:lnTo>
                    <a:pt x="830" y="249"/>
                  </a:lnTo>
                  <a:lnTo>
                    <a:pt x="782" y="255"/>
                  </a:lnTo>
                  <a:lnTo>
                    <a:pt x="730" y="259"/>
                  </a:lnTo>
                  <a:lnTo>
                    <a:pt x="677" y="262"/>
                  </a:lnTo>
                  <a:lnTo>
                    <a:pt x="622" y="264"/>
                  </a:lnTo>
                  <a:lnTo>
                    <a:pt x="565" y="264"/>
                  </a:lnTo>
                  <a:lnTo>
                    <a:pt x="508" y="264"/>
                  </a:lnTo>
                  <a:lnTo>
                    <a:pt x="453" y="262"/>
                  </a:lnTo>
                  <a:lnTo>
                    <a:pt x="399" y="259"/>
                  </a:lnTo>
                  <a:lnTo>
                    <a:pt x="348" y="255"/>
                  </a:lnTo>
                  <a:lnTo>
                    <a:pt x="300" y="249"/>
                  </a:lnTo>
                  <a:lnTo>
                    <a:pt x="254" y="243"/>
                  </a:lnTo>
                  <a:lnTo>
                    <a:pt x="232" y="240"/>
                  </a:lnTo>
                  <a:lnTo>
                    <a:pt x="211" y="236"/>
                  </a:lnTo>
                  <a:lnTo>
                    <a:pt x="190" y="232"/>
                  </a:lnTo>
                  <a:lnTo>
                    <a:pt x="187" y="232"/>
                  </a:lnTo>
                  <a:lnTo>
                    <a:pt x="168" y="228"/>
                  </a:lnTo>
                  <a:lnTo>
                    <a:pt x="132" y="218"/>
                  </a:lnTo>
                  <a:lnTo>
                    <a:pt x="115" y="214"/>
                  </a:lnTo>
                  <a:lnTo>
                    <a:pt x="100" y="209"/>
                  </a:lnTo>
                  <a:lnTo>
                    <a:pt x="86" y="204"/>
                  </a:lnTo>
                  <a:lnTo>
                    <a:pt x="72" y="199"/>
                  </a:lnTo>
                  <a:lnTo>
                    <a:pt x="60" y="193"/>
                  </a:lnTo>
                  <a:lnTo>
                    <a:pt x="49" y="188"/>
                  </a:lnTo>
                  <a:lnTo>
                    <a:pt x="39" y="182"/>
                  </a:lnTo>
                  <a:lnTo>
                    <a:pt x="30" y="177"/>
                  </a:lnTo>
                  <a:lnTo>
                    <a:pt x="27" y="175"/>
                  </a:lnTo>
                  <a:lnTo>
                    <a:pt x="19" y="169"/>
                  </a:lnTo>
                  <a:lnTo>
                    <a:pt x="14" y="164"/>
                  </a:lnTo>
                  <a:lnTo>
                    <a:pt x="8" y="157"/>
                  </a:lnTo>
                  <a:lnTo>
                    <a:pt x="7" y="155"/>
                  </a:lnTo>
                  <a:lnTo>
                    <a:pt x="4" y="149"/>
                  </a:lnTo>
                  <a:lnTo>
                    <a:pt x="1" y="142"/>
                  </a:lnTo>
                  <a:lnTo>
                    <a:pt x="1" y="139"/>
                  </a:lnTo>
                  <a:lnTo>
                    <a:pt x="0" y="132"/>
                  </a:lnTo>
                  <a:lnTo>
                    <a:pt x="1" y="126"/>
                  </a:lnTo>
                  <a:lnTo>
                    <a:pt x="1" y="122"/>
                  </a:lnTo>
                  <a:lnTo>
                    <a:pt x="4" y="116"/>
                  </a:lnTo>
                  <a:lnTo>
                    <a:pt x="7" y="110"/>
                  </a:lnTo>
                  <a:lnTo>
                    <a:pt x="8" y="107"/>
                  </a:lnTo>
                  <a:lnTo>
                    <a:pt x="14" y="101"/>
                  </a:lnTo>
                  <a:lnTo>
                    <a:pt x="19" y="96"/>
                  </a:lnTo>
                  <a:lnTo>
                    <a:pt x="27" y="89"/>
                  </a:lnTo>
                  <a:lnTo>
                    <a:pt x="30" y="88"/>
                  </a:lnTo>
                  <a:lnTo>
                    <a:pt x="39" y="82"/>
                  </a:lnTo>
                  <a:lnTo>
                    <a:pt x="49" y="77"/>
                  </a:lnTo>
                  <a:lnTo>
                    <a:pt x="60" y="71"/>
                  </a:lnTo>
                  <a:lnTo>
                    <a:pt x="72" y="66"/>
                  </a:lnTo>
                  <a:lnTo>
                    <a:pt x="86" y="60"/>
                  </a:lnTo>
                  <a:lnTo>
                    <a:pt x="100" y="56"/>
                  </a:lnTo>
                  <a:lnTo>
                    <a:pt x="115" y="51"/>
                  </a:lnTo>
                  <a:lnTo>
                    <a:pt x="132" y="46"/>
                  </a:lnTo>
                  <a:lnTo>
                    <a:pt x="168" y="37"/>
                  </a:lnTo>
                  <a:lnTo>
                    <a:pt x="187" y="33"/>
                  </a:lnTo>
                  <a:lnTo>
                    <a:pt x="190" y="32"/>
                  </a:lnTo>
                  <a:lnTo>
                    <a:pt x="211" y="28"/>
                  </a:lnTo>
                  <a:lnTo>
                    <a:pt x="232" y="24"/>
                  </a:lnTo>
                  <a:lnTo>
                    <a:pt x="254" y="21"/>
                  </a:lnTo>
                  <a:lnTo>
                    <a:pt x="300" y="15"/>
                  </a:lnTo>
                  <a:lnTo>
                    <a:pt x="348" y="10"/>
                  </a:lnTo>
                  <a:lnTo>
                    <a:pt x="399" y="6"/>
                  </a:lnTo>
                  <a:lnTo>
                    <a:pt x="453" y="3"/>
                  </a:lnTo>
                  <a:lnTo>
                    <a:pt x="508" y="1"/>
                  </a:lnTo>
                  <a:lnTo>
                    <a:pt x="56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7" name="Freeform 815"/>
            <p:cNvSpPr>
              <a:spLocks/>
            </p:cNvSpPr>
            <p:nvPr/>
          </p:nvSpPr>
          <p:spPr bwMode="auto">
            <a:xfrm>
              <a:off x="4081" y="3150"/>
              <a:ext cx="1130" cy="132"/>
            </a:xfrm>
            <a:custGeom>
              <a:avLst/>
              <a:gdLst/>
              <a:ahLst/>
              <a:cxnLst>
                <a:cxn ang="0">
                  <a:pos x="17" y="0"/>
                </a:cxn>
                <a:cxn ang="0">
                  <a:pos x="19" y="9"/>
                </a:cxn>
                <a:cxn ang="0">
                  <a:pos x="26" y="18"/>
                </a:cxn>
                <a:cxn ang="0">
                  <a:pos x="39" y="30"/>
                </a:cxn>
                <a:cxn ang="0">
                  <a:pos x="56" y="39"/>
                </a:cxn>
                <a:cxn ang="0">
                  <a:pos x="79" y="50"/>
                </a:cxn>
                <a:cxn ang="0">
                  <a:pos x="107" y="61"/>
                </a:cxn>
                <a:cxn ang="0">
                  <a:pos x="139" y="70"/>
                </a:cxn>
                <a:cxn ang="0">
                  <a:pos x="190" y="82"/>
                </a:cxn>
                <a:cxn ang="0">
                  <a:pos x="232" y="90"/>
                </a:cxn>
                <a:cxn ang="0">
                  <a:pos x="300" y="100"/>
                </a:cxn>
                <a:cxn ang="0">
                  <a:pos x="399" y="109"/>
                </a:cxn>
                <a:cxn ang="0">
                  <a:pos x="508" y="114"/>
                </a:cxn>
                <a:cxn ang="0">
                  <a:pos x="622" y="114"/>
                </a:cxn>
                <a:cxn ang="0">
                  <a:pos x="730" y="109"/>
                </a:cxn>
                <a:cxn ang="0">
                  <a:pos x="830" y="100"/>
                </a:cxn>
                <a:cxn ang="0">
                  <a:pos x="898" y="90"/>
                </a:cxn>
                <a:cxn ang="0">
                  <a:pos x="939" y="82"/>
                </a:cxn>
                <a:cxn ang="0">
                  <a:pos x="973" y="75"/>
                </a:cxn>
                <a:cxn ang="0">
                  <a:pos x="1007" y="65"/>
                </a:cxn>
                <a:cxn ang="0">
                  <a:pos x="1038" y="56"/>
                </a:cxn>
                <a:cxn ang="0">
                  <a:pos x="1074" y="39"/>
                </a:cxn>
                <a:cxn ang="0">
                  <a:pos x="1098" y="24"/>
                </a:cxn>
                <a:cxn ang="0">
                  <a:pos x="1109" y="12"/>
                </a:cxn>
                <a:cxn ang="0">
                  <a:pos x="1112" y="4"/>
                </a:cxn>
                <a:cxn ang="0">
                  <a:pos x="1130" y="0"/>
                </a:cxn>
                <a:cxn ang="0">
                  <a:pos x="1128" y="10"/>
                </a:cxn>
                <a:cxn ang="0">
                  <a:pos x="1123" y="22"/>
                </a:cxn>
                <a:cxn ang="0">
                  <a:pos x="1116" y="31"/>
                </a:cxn>
                <a:cxn ang="0">
                  <a:pos x="1102" y="43"/>
                </a:cxn>
                <a:cxn ang="0">
                  <a:pos x="1081" y="55"/>
                </a:cxn>
                <a:cxn ang="0">
                  <a:pos x="1045" y="71"/>
                </a:cxn>
                <a:cxn ang="0">
                  <a:pos x="1014" y="81"/>
                </a:cxn>
                <a:cxn ang="0">
                  <a:pos x="980" y="90"/>
                </a:cxn>
                <a:cxn ang="0">
                  <a:pos x="943" y="99"/>
                </a:cxn>
                <a:cxn ang="0">
                  <a:pos x="919" y="103"/>
                </a:cxn>
                <a:cxn ang="0">
                  <a:pos x="876" y="111"/>
                </a:cxn>
                <a:cxn ang="0">
                  <a:pos x="782" y="122"/>
                </a:cxn>
                <a:cxn ang="0">
                  <a:pos x="677" y="129"/>
                </a:cxn>
                <a:cxn ang="0">
                  <a:pos x="565" y="132"/>
                </a:cxn>
                <a:cxn ang="0">
                  <a:pos x="453" y="129"/>
                </a:cxn>
                <a:cxn ang="0">
                  <a:pos x="348" y="122"/>
                </a:cxn>
                <a:cxn ang="0">
                  <a:pos x="254" y="111"/>
                </a:cxn>
                <a:cxn ang="0">
                  <a:pos x="211" y="103"/>
                </a:cxn>
                <a:cxn ang="0">
                  <a:pos x="187" y="99"/>
                </a:cxn>
                <a:cxn ang="0">
                  <a:pos x="132" y="86"/>
                </a:cxn>
                <a:cxn ang="0">
                  <a:pos x="100" y="76"/>
                </a:cxn>
                <a:cxn ang="0">
                  <a:pos x="72" y="66"/>
                </a:cxn>
                <a:cxn ang="0">
                  <a:pos x="49" y="55"/>
                </a:cxn>
                <a:cxn ang="0">
                  <a:pos x="30" y="44"/>
                </a:cxn>
                <a:cxn ang="0">
                  <a:pos x="19" y="36"/>
                </a:cxn>
                <a:cxn ang="0">
                  <a:pos x="8" y="25"/>
                </a:cxn>
                <a:cxn ang="0">
                  <a:pos x="4" y="16"/>
                </a:cxn>
                <a:cxn ang="0">
                  <a:pos x="1" y="6"/>
                </a:cxn>
              </a:cxnLst>
              <a:rect l="0" t="0" r="r" b="b"/>
              <a:pathLst>
                <a:path w="1130" h="132">
                  <a:moveTo>
                    <a:pt x="0" y="0"/>
                  </a:moveTo>
                  <a:lnTo>
                    <a:pt x="17" y="0"/>
                  </a:lnTo>
                  <a:lnTo>
                    <a:pt x="18" y="4"/>
                  </a:lnTo>
                  <a:lnTo>
                    <a:pt x="19" y="9"/>
                  </a:lnTo>
                  <a:lnTo>
                    <a:pt x="21" y="12"/>
                  </a:lnTo>
                  <a:lnTo>
                    <a:pt x="26" y="18"/>
                  </a:lnTo>
                  <a:lnTo>
                    <a:pt x="32" y="24"/>
                  </a:lnTo>
                  <a:lnTo>
                    <a:pt x="39" y="30"/>
                  </a:lnTo>
                  <a:lnTo>
                    <a:pt x="46" y="34"/>
                  </a:lnTo>
                  <a:lnTo>
                    <a:pt x="56" y="39"/>
                  </a:lnTo>
                  <a:lnTo>
                    <a:pt x="67" y="45"/>
                  </a:lnTo>
                  <a:lnTo>
                    <a:pt x="79" y="50"/>
                  </a:lnTo>
                  <a:lnTo>
                    <a:pt x="93" y="56"/>
                  </a:lnTo>
                  <a:lnTo>
                    <a:pt x="107" y="61"/>
                  </a:lnTo>
                  <a:lnTo>
                    <a:pt x="122" y="65"/>
                  </a:lnTo>
                  <a:lnTo>
                    <a:pt x="139" y="70"/>
                  </a:lnTo>
                  <a:lnTo>
                    <a:pt x="175" y="79"/>
                  </a:lnTo>
                  <a:lnTo>
                    <a:pt x="190" y="82"/>
                  </a:lnTo>
                  <a:lnTo>
                    <a:pt x="211" y="86"/>
                  </a:lnTo>
                  <a:lnTo>
                    <a:pt x="232" y="90"/>
                  </a:lnTo>
                  <a:lnTo>
                    <a:pt x="254" y="93"/>
                  </a:lnTo>
                  <a:lnTo>
                    <a:pt x="300" y="100"/>
                  </a:lnTo>
                  <a:lnTo>
                    <a:pt x="348" y="105"/>
                  </a:lnTo>
                  <a:lnTo>
                    <a:pt x="399" y="109"/>
                  </a:lnTo>
                  <a:lnTo>
                    <a:pt x="453" y="112"/>
                  </a:lnTo>
                  <a:lnTo>
                    <a:pt x="508" y="114"/>
                  </a:lnTo>
                  <a:lnTo>
                    <a:pt x="565" y="114"/>
                  </a:lnTo>
                  <a:lnTo>
                    <a:pt x="622" y="114"/>
                  </a:lnTo>
                  <a:lnTo>
                    <a:pt x="677" y="112"/>
                  </a:lnTo>
                  <a:lnTo>
                    <a:pt x="730" y="109"/>
                  </a:lnTo>
                  <a:lnTo>
                    <a:pt x="782" y="105"/>
                  </a:lnTo>
                  <a:lnTo>
                    <a:pt x="830" y="100"/>
                  </a:lnTo>
                  <a:lnTo>
                    <a:pt x="876" y="93"/>
                  </a:lnTo>
                  <a:lnTo>
                    <a:pt x="898" y="90"/>
                  </a:lnTo>
                  <a:lnTo>
                    <a:pt x="919" y="86"/>
                  </a:lnTo>
                  <a:lnTo>
                    <a:pt x="939" y="82"/>
                  </a:lnTo>
                  <a:lnTo>
                    <a:pt x="955" y="79"/>
                  </a:lnTo>
                  <a:lnTo>
                    <a:pt x="973" y="75"/>
                  </a:lnTo>
                  <a:lnTo>
                    <a:pt x="991" y="70"/>
                  </a:lnTo>
                  <a:lnTo>
                    <a:pt x="1007" y="65"/>
                  </a:lnTo>
                  <a:lnTo>
                    <a:pt x="1023" y="61"/>
                  </a:lnTo>
                  <a:lnTo>
                    <a:pt x="1038" y="56"/>
                  </a:lnTo>
                  <a:lnTo>
                    <a:pt x="1051" y="50"/>
                  </a:lnTo>
                  <a:lnTo>
                    <a:pt x="1074" y="39"/>
                  </a:lnTo>
                  <a:lnTo>
                    <a:pt x="1090" y="30"/>
                  </a:lnTo>
                  <a:lnTo>
                    <a:pt x="1098" y="24"/>
                  </a:lnTo>
                  <a:lnTo>
                    <a:pt x="1104" y="18"/>
                  </a:lnTo>
                  <a:lnTo>
                    <a:pt x="1109" y="12"/>
                  </a:lnTo>
                  <a:lnTo>
                    <a:pt x="1110" y="9"/>
                  </a:lnTo>
                  <a:lnTo>
                    <a:pt x="1112" y="4"/>
                  </a:lnTo>
                  <a:lnTo>
                    <a:pt x="1113" y="0"/>
                  </a:lnTo>
                  <a:lnTo>
                    <a:pt x="1130" y="0"/>
                  </a:lnTo>
                  <a:lnTo>
                    <a:pt x="1129" y="6"/>
                  </a:lnTo>
                  <a:lnTo>
                    <a:pt x="1128" y="10"/>
                  </a:lnTo>
                  <a:lnTo>
                    <a:pt x="1126" y="16"/>
                  </a:lnTo>
                  <a:lnTo>
                    <a:pt x="1123" y="22"/>
                  </a:lnTo>
                  <a:lnTo>
                    <a:pt x="1121" y="25"/>
                  </a:lnTo>
                  <a:lnTo>
                    <a:pt x="1116" y="31"/>
                  </a:lnTo>
                  <a:lnTo>
                    <a:pt x="1110" y="36"/>
                  </a:lnTo>
                  <a:lnTo>
                    <a:pt x="1102" y="43"/>
                  </a:lnTo>
                  <a:lnTo>
                    <a:pt x="1100" y="44"/>
                  </a:lnTo>
                  <a:lnTo>
                    <a:pt x="1081" y="55"/>
                  </a:lnTo>
                  <a:lnTo>
                    <a:pt x="1058" y="66"/>
                  </a:lnTo>
                  <a:lnTo>
                    <a:pt x="1045" y="71"/>
                  </a:lnTo>
                  <a:lnTo>
                    <a:pt x="1030" y="76"/>
                  </a:lnTo>
                  <a:lnTo>
                    <a:pt x="1014" y="81"/>
                  </a:lnTo>
                  <a:lnTo>
                    <a:pt x="998" y="86"/>
                  </a:lnTo>
                  <a:lnTo>
                    <a:pt x="980" y="90"/>
                  </a:lnTo>
                  <a:lnTo>
                    <a:pt x="962" y="95"/>
                  </a:lnTo>
                  <a:lnTo>
                    <a:pt x="943" y="99"/>
                  </a:lnTo>
                  <a:lnTo>
                    <a:pt x="939" y="100"/>
                  </a:lnTo>
                  <a:lnTo>
                    <a:pt x="919" y="103"/>
                  </a:lnTo>
                  <a:lnTo>
                    <a:pt x="898" y="107"/>
                  </a:lnTo>
                  <a:lnTo>
                    <a:pt x="876" y="111"/>
                  </a:lnTo>
                  <a:lnTo>
                    <a:pt x="830" y="117"/>
                  </a:lnTo>
                  <a:lnTo>
                    <a:pt x="782" y="122"/>
                  </a:lnTo>
                  <a:lnTo>
                    <a:pt x="730" y="126"/>
                  </a:lnTo>
                  <a:lnTo>
                    <a:pt x="677" y="129"/>
                  </a:lnTo>
                  <a:lnTo>
                    <a:pt x="622" y="131"/>
                  </a:lnTo>
                  <a:lnTo>
                    <a:pt x="565" y="132"/>
                  </a:lnTo>
                  <a:lnTo>
                    <a:pt x="508" y="131"/>
                  </a:lnTo>
                  <a:lnTo>
                    <a:pt x="453" y="129"/>
                  </a:lnTo>
                  <a:lnTo>
                    <a:pt x="399" y="126"/>
                  </a:lnTo>
                  <a:lnTo>
                    <a:pt x="348" y="122"/>
                  </a:lnTo>
                  <a:lnTo>
                    <a:pt x="300" y="117"/>
                  </a:lnTo>
                  <a:lnTo>
                    <a:pt x="254" y="111"/>
                  </a:lnTo>
                  <a:lnTo>
                    <a:pt x="232" y="107"/>
                  </a:lnTo>
                  <a:lnTo>
                    <a:pt x="211" y="103"/>
                  </a:lnTo>
                  <a:lnTo>
                    <a:pt x="190" y="100"/>
                  </a:lnTo>
                  <a:lnTo>
                    <a:pt x="187" y="99"/>
                  </a:lnTo>
                  <a:lnTo>
                    <a:pt x="168" y="95"/>
                  </a:lnTo>
                  <a:lnTo>
                    <a:pt x="132" y="86"/>
                  </a:lnTo>
                  <a:lnTo>
                    <a:pt x="115" y="81"/>
                  </a:lnTo>
                  <a:lnTo>
                    <a:pt x="100" y="76"/>
                  </a:lnTo>
                  <a:lnTo>
                    <a:pt x="86" y="71"/>
                  </a:lnTo>
                  <a:lnTo>
                    <a:pt x="72" y="66"/>
                  </a:lnTo>
                  <a:lnTo>
                    <a:pt x="60" y="61"/>
                  </a:lnTo>
                  <a:lnTo>
                    <a:pt x="49" y="55"/>
                  </a:lnTo>
                  <a:lnTo>
                    <a:pt x="39" y="50"/>
                  </a:lnTo>
                  <a:lnTo>
                    <a:pt x="30" y="44"/>
                  </a:lnTo>
                  <a:lnTo>
                    <a:pt x="27" y="43"/>
                  </a:lnTo>
                  <a:lnTo>
                    <a:pt x="19" y="36"/>
                  </a:lnTo>
                  <a:lnTo>
                    <a:pt x="14" y="31"/>
                  </a:lnTo>
                  <a:lnTo>
                    <a:pt x="8" y="25"/>
                  </a:lnTo>
                  <a:lnTo>
                    <a:pt x="7" y="22"/>
                  </a:lnTo>
                  <a:lnTo>
                    <a:pt x="4" y="16"/>
                  </a:lnTo>
                  <a:lnTo>
                    <a:pt x="1" y="10"/>
                  </a:lnTo>
                  <a:lnTo>
                    <a:pt x="1" y="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8" name="Rectangle 816"/>
            <p:cNvSpPr>
              <a:spLocks noChangeArrowheads="1"/>
            </p:cNvSpPr>
            <p:nvPr/>
          </p:nvSpPr>
          <p:spPr bwMode="auto">
            <a:xfrm>
              <a:off x="4081" y="2979"/>
              <a:ext cx="17" cy="17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9" name="Rectangle 817"/>
            <p:cNvSpPr>
              <a:spLocks noChangeArrowheads="1"/>
            </p:cNvSpPr>
            <p:nvPr/>
          </p:nvSpPr>
          <p:spPr bwMode="auto">
            <a:xfrm>
              <a:off x="5194" y="2979"/>
              <a:ext cx="17" cy="177"/>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0" name="Freeform 818"/>
            <p:cNvSpPr>
              <a:spLocks/>
            </p:cNvSpPr>
            <p:nvPr/>
          </p:nvSpPr>
          <p:spPr bwMode="auto">
            <a:xfrm>
              <a:off x="2644" y="2357"/>
              <a:ext cx="576" cy="562"/>
            </a:xfrm>
            <a:custGeom>
              <a:avLst/>
              <a:gdLst/>
              <a:ahLst/>
              <a:cxnLst>
                <a:cxn ang="0">
                  <a:pos x="261" y="0"/>
                </a:cxn>
                <a:cxn ang="0">
                  <a:pos x="290" y="6"/>
                </a:cxn>
                <a:cxn ang="0">
                  <a:pos x="311" y="19"/>
                </a:cxn>
                <a:cxn ang="0">
                  <a:pos x="325" y="42"/>
                </a:cxn>
                <a:cxn ang="0">
                  <a:pos x="327" y="73"/>
                </a:cxn>
                <a:cxn ang="0">
                  <a:pos x="357" y="51"/>
                </a:cxn>
                <a:cxn ang="0">
                  <a:pos x="393" y="42"/>
                </a:cxn>
                <a:cxn ang="0">
                  <a:pos x="431" y="44"/>
                </a:cxn>
                <a:cxn ang="0">
                  <a:pos x="466" y="56"/>
                </a:cxn>
                <a:cxn ang="0">
                  <a:pos x="501" y="78"/>
                </a:cxn>
                <a:cxn ang="0">
                  <a:pos x="517" y="102"/>
                </a:cxn>
                <a:cxn ang="0">
                  <a:pos x="519" y="128"/>
                </a:cxn>
                <a:cxn ang="0">
                  <a:pos x="511" y="157"/>
                </a:cxn>
                <a:cxn ang="0">
                  <a:pos x="497" y="187"/>
                </a:cxn>
                <a:cxn ang="0">
                  <a:pos x="480" y="219"/>
                </a:cxn>
                <a:cxn ang="0">
                  <a:pos x="469" y="243"/>
                </a:cxn>
                <a:cxn ang="0">
                  <a:pos x="465" y="258"/>
                </a:cxn>
                <a:cxn ang="0">
                  <a:pos x="469" y="271"/>
                </a:cxn>
                <a:cxn ang="0">
                  <a:pos x="480" y="287"/>
                </a:cxn>
                <a:cxn ang="0">
                  <a:pos x="498" y="310"/>
                </a:cxn>
                <a:cxn ang="0">
                  <a:pos x="522" y="339"/>
                </a:cxn>
                <a:cxn ang="0">
                  <a:pos x="544" y="365"/>
                </a:cxn>
                <a:cxn ang="0">
                  <a:pos x="563" y="390"/>
                </a:cxn>
                <a:cxn ang="0">
                  <a:pos x="574" y="417"/>
                </a:cxn>
                <a:cxn ang="0">
                  <a:pos x="575" y="447"/>
                </a:cxn>
                <a:cxn ang="0">
                  <a:pos x="561" y="484"/>
                </a:cxn>
                <a:cxn ang="0">
                  <a:pos x="533" y="517"/>
                </a:cxn>
                <a:cxn ang="0">
                  <a:pos x="495" y="542"/>
                </a:cxn>
                <a:cxn ang="0">
                  <a:pos x="453" y="557"/>
                </a:cxn>
                <a:cxn ang="0">
                  <a:pos x="409" y="562"/>
                </a:cxn>
                <a:cxn ang="0">
                  <a:pos x="367" y="557"/>
                </a:cxn>
                <a:cxn ang="0">
                  <a:pos x="331" y="539"/>
                </a:cxn>
                <a:cxn ang="0">
                  <a:pos x="302" y="511"/>
                </a:cxn>
                <a:cxn ang="0">
                  <a:pos x="272" y="469"/>
                </a:cxn>
                <a:cxn ang="0">
                  <a:pos x="243" y="420"/>
                </a:cxn>
                <a:cxn ang="0">
                  <a:pos x="216" y="368"/>
                </a:cxn>
                <a:cxn ang="0">
                  <a:pos x="196" y="318"/>
                </a:cxn>
                <a:cxn ang="0">
                  <a:pos x="187" y="290"/>
                </a:cxn>
                <a:cxn ang="0">
                  <a:pos x="170" y="302"/>
                </a:cxn>
                <a:cxn ang="0">
                  <a:pos x="148" y="325"/>
                </a:cxn>
                <a:cxn ang="0">
                  <a:pos x="122" y="336"/>
                </a:cxn>
                <a:cxn ang="0">
                  <a:pos x="94" y="339"/>
                </a:cxn>
                <a:cxn ang="0">
                  <a:pos x="70" y="335"/>
                </a:cxn>
                <a:cxn ang="0">
                  <a:pos x="54" y="325"/>
                </a:cxn>
                <a:cxn ang="0">
                  <a:pos x="47" y="310"/>
                </a:cxn>
                <a:cxn ang="0">
                  <a:pos x="55" y="292"/>
                </a:cxn>
                <a:cxn ang="0">
                  <a:pos x="51" y="286"/>
                </a:cxn>
                <a:cxn ang="0">
                  <a:pos x="27" y="282"/>
                </a:cxn>
                <a:cxn ang="0">
                  <a:pos x="11" y="268"/>
                </a:cxn>
                <a:cxn ang="0">
                  <a:pos x="2" y="246"/>
                </a:cxn>
                <a:cxn ang="0">
                  <a:pos x="0" y="218"/>
                </a:cxn>
                <a:cxn ang="0">
                  <a:pos x="4" y="189"/>
                </a:cxn>
                <a:cxn ang="0">
                  <a:pos x="15" y="159"/>
                </a:cxn>
                <a:cxn ang="0">
                  <a:pos x="30" y="132"/>
                </a:cxn>
                <a:cxn ang="0">
                  <a:pos x="51" y="110"/>
                </a:cxn>
                <a:cxn ang="0">
                  <a:pos x="76" y="96"/>
                </a:cxn>
                <a:cxn ang="0">
                  <a:pos x="106" y="92"/>
                </a:cxn>
                <a:cxn ang="0">
                  <a:pos x="125" y="80"/>
                </a:cxn>
                <a:cxn ang="0">
                  <a:pos x="137" y="54"/>
                </a:cxn>
                <a:cxn ang="0">
                  <a:pos x="158" y="32"/>
                </a:cxn>
                <a:cxn ang="0">
                  <a:pos x="185" y="15"/>
                </a:cxn>
                <a:cxn ang="0">
                  <a:pos x="215" y="4"/>
                </a:cxn>
                <a:cxn ang="0">
                  <a:pos x="247" y="0"/>
                </a:cxn>
              </a:cxnLst>
              <a:rect l="0" t="0" r="r" b="b"/>
              <a:pathLst>
                <a:path w="576" h="562">
                  <a:moveTo>
                    <a:pt x="247" y="0"/>
                  </a:moveTo>
                  <a:lnTo>
                    <a:pt x="261" y="0"/>
                  </a:lnTo>
                  <a:lnTo>
                    <a:pt x="276" y="2"/>
                  </a:lnTo>
                  <a:lnTo>
                    <a:pt x="290" y="6"/>
                  </a:lnTo>
                  <a:lnTo>
                    <a:pt x="301" y="11"/>
                  </a:lnTo>
                  <a:lnTo>
                    <a:pt x="311" y="19"/>
                  </a:lnTo>
                  <a:lnTo>
                    <a:pt x="319" y="29"/>
                  </a:lnTo>
                  <a:lnTo>
                    <a:pt x="325" y="42"/>
                  </a:lnTo>
                  <a:lnTo>
                    <a:pt x="327" y="56"/>
                  </a:lnTo>
                  <a:lnTo>
                    <a:pt x="327" y="73"/>
                  </a:lnTo>
                  <a:lnTo>
                    <a:pt x="341" y="61"/>
                  </a:lnTo>
                  <a:lnTo>
                    <a:pt x="357" y="51"/>
                  </a:lnTo>
                  <a:lnTo>
                    <a:pt x="375" y="45"/>
                  </a:lnTo>
                  <a:lnTo>
                    <a:pt x="393" y="42"/>
                  </a:lnTo>
                  <a:lnTo>
                    <a:pt x="412" y="41"/>
                  </a:lnTo>
                  <a:lnTo>
                    <a:pt x="431" y="44"/>
                  </a:lnTo>
                  <a:lnTo>
                    <a:pt x="449" y="49"/>
                  </a:lnTo>
                  <a:lnTo>
                    <a:pt x="466" y="56"/>
                  </a:lnTo>
                  <a:lnTo>
                    <a:pt x="486" y="67"/>
                  </a:lnTo>
                  <a:lnTo>
                    <a:pt x="501" y="78"/>
                  </a:lnTo>
                  <a:lnTo>
                    <a:pt x="511" y="90"/>
                  </a:lnTo>
                  <a:lnTo>
                    <a:pt x="517" y="102"/>
                  </a:lnTo>
                  <a:lnTo>
                    <a:pt x="519" y="115"/>
                  </a:lnTo>
                  <a:lnTo>
                    <a:pt x="519" y="128"/>
                  </a:lnTo>
                  <a:lnTo>
                    <a:pt x="516" y="143"/>
                  </a:lnTo>
                  <a:lnTo>
                    <a:pt x="511" y="157"/>
                  </a:lnTo>
                  <a:lnTo>
                    <a:pt x="504" y="171"/>
                  </a:lnTo>
                  <a:lnTo>
                    <a:pt x="497" y="187"/>
                  </a:lnTo>
                  <a:lnTo>
                    <a:pt x="488" y="203"/>
                  </a:lnTo>
                  <a:lnTo>
                    <a:pt x="480" y="219"/>
                  </a:lnTo>
                  <a:lnTo>
                    <a:pt x="474" y="232"/>
                  </a:lnTo>
                  <a:lnTo>
                    <a:pt x="469" y="243"/>
                  </a:lnTo>
                  <a:lnTo>
                    <a:pt x="466" y="251"/>
                  </a:lnTo>
                  <a:lnTo>
                    <a:pt x="465" y="258"/>
                  </a:lnTo>
                  <a:lnTo>
                    <a:pt x="466" y="264"/>
                  </a:lnTo>
                  <a:lnTo>
                    <a:pt x="469" y="271"/>
                  </a:lnTo>
                  <a:lnTo>
                    <a:pt x="473" y="278"/>
                  </a:lnTo>
                  <a:lnTo>
                    <a:pt x="480" y="287"/>
                  </a:lnTo>
                  <a:lnTo>
                    <a:pt x="488" y="297"/>
                  </a:lnTo>
                  <a:lnTo>
                    <a:pt x="498" y="310"/>
                  </a:lnTo>
                  <a:lnTo>
                    <a:pt x="510" y="325"/>
                  </a:lnTo>
                  <a:lnTo>
                    <a:pt x="522" y="339"/>
                  </a:lnTo>
                  <a:lnTo>
                    <a:pt x="533" y="353"/>
                  </a:lnTo>
                  <a:lnTo>
                    <a:pt x="544" y="365"/>
                  </a:lnTo>
                  <a:lnTo>
                    <a:pt x="555" y="378"/>
                  </a:lnTo>
                  <a:lnTo>
                    <a:pt x="563" y="390"/>
                  </a:lnTo>
                  <a:lnTo>
                    <a:pt x="569" y="404"/>
                  </a:lnTo>
                  <a:lnTo>
                    <a:pt x="574" y="417"/>
                  </a:lnTo>
                  <a:lnTo>
                    <a:pt x="576" y="432"/>
                  </a:lnTo>
                  <a:lnTo>
                    <a:pt x="575" y="447"/>
                  </a:lnTo>
                  <a:lnTo>
                    <a:pt x="570" y="464"/>
                  </a:lnTo>
                  <a:lnTo>
                    <a:pt x="561" y="484"/>
                  </a:lnTo>
                  <a:lnTo>
                    <a:pt x="547" y="501"/>
                  </a:lnTo>
                  <a:lnTo>
                    <a:pt x="533" y="517"/>
                  </a:lnTo>
                  <a:lnTo>
                    <a:pt x="515" y="530"/>
                  </a:lnTo>
                  <a:lnTo>
                    <a:pt x="495" y="542"/>
                  </a:lnTo>
                  <a:lnTo>
                    <a:pt x="475" y="550"/>
                  </a:lnTo>
                  <a:lnTo>
                    <a:pt x="453" y="557"/>
                  </a:lnTo>
                  <a:lnTo>
                    <a:pt x="431" y="561"/>
                  </a:lnTo>
                  <a:lnTo>
                    <a:pt x="409" y="562"/>
                  </a:lnTo>
                  <a:lnTo>
                    <a:pt x="387" y="561"/>
                  </a:lnTo>
                  <a:lnTo>
                    <a:pt x="367" y="557"/>
                  </a:lnTo>
                  <a:lnTo>
                    <a:pt x="348" y="549"/>
                  </a:lnTo>
                  <a:lnTo>
                    <a:pt x="331" y="539"/>
                  </a:lnTo>
                  <a:lnTo>
                    <a:pt x="317" y="526"/>
                  </a:lnTo>
                  <a:lnTo>
                    <a:pt x="302" y="511"/>
                  </a:lnTo>
                  <a:lnTo>
                    <a:pt x="286" y="491"/>
                  </a:lnTo>
                  <a:lnTo>
                    <a:pt x="272" y="469"/>
                  </a:lnTo>
                  <a:lnTo>
                    <a:pt x="257" y="445"/>
                  </a:lnTo>
                  <a:lnTo>
                    <a:pt x="243" y="420"/>
                  </a:lnTo>
                  <a:lnTo>
                    <a:pt x="229" y="394"/>
                  </a:lnTo>
                  <a:lnTo>
                    <a:pt x="216" y="368"/>
                  </a:lnTo>
                  <a:lnTo>
                    <a:pt x="205" y="342"/>
                  </a:lnTo>
                  <a:lnTo>
                    <a:pt x="196" y="318"/>
                  </a:lnTo>
                  <a:lnTo>
                    <a:pt x="188" y="294"/>
                  </a:lnTo>
                  <a:lnTo>
                    <a:pt x="187" y="290"/>
                  </a:lnTo>
                  <a:lnTo>
                    <a:pt x="179" y="286"/>
                  </a:lnTo>
                  <a:lnTo>
                    <a:pt x="170" y="302"/>
                  </a:lnTo>
                  <a:lnTo>
                    <a:pt x="160" y="314"/>
                  </a:lnTo>
                  <a:lnTo>
                    <a:pt x="148" y="325"/>
                  </a:lnTo>
                  <a:lnTo>
                    <a:pt x="135" y="332"/>
                  </a:lnTo>
                  <a:lnTo>
                    <a:pt x="122" y="336"/>
                  </a:lnTo>
                  <a:lnTo>
                    <a:pt x="108" y="339"/>
                  </a:lnTo>
                  <a:lnTo>
                    <a:pt x="94" y="339"/>
                  </a:lnTo>
                  <a:lnTo>
                    <a:pt x="82" y="338"/>
                  </a:lnTo>
                  <a:lnTo>
                    <a:pt x="70" y="335"/>
                  </a:lnTo>
                  <a:lnTo>
                    <a:pt x="61" y="330"/>
                  </a:lnTo>
                  <a:lnTo>
                    <a:pt x="54" y="325"/>
                  </a:lnTo>
                  <a:lnTo>
                    <a:pt x="49" y="318"/>
                  </a:lnTo>
                  <a:lnTo>
                    <a:pt x="47" y="310"/>
                  </a:lnTo>
                  <a:lnTo>
                    <a:pt x="50" y="301"/>
                  </a:lnTo>
                  <a:lnTo>
                    <a:pt x="55" y="292"/>
                  </a:lnTo>
                  <a:lnTo>
                    <a:pt x="66" y="282"/>
                  </a:lnTo>
                  <a:lnTo>
                    <a:pt x="51" y="286"/>
                  </a:lnTo>
                  <a:lnTo>
                    <a:pt x="38" y="285"/>
                  </a:lnTo>
                  <a:lnTo>
                    <a:pt x="27" y="282"/>
                  </a:lnTo>
                  <a:lnTo>
                    <a:pt x="18" y="276"/>
                  </a:lnTo>
                  <a:lnTo>
                    <a:pt x="11" y="268"/>
                  </a:lnTo>
                  <a:lnTo>
                    <a:pt x="5" y="257"/>
                  </a:lnTo>
                  <a:lnTo>
                    <a:pt x="2" y="246"/>
                  </a:lnTo>
                  <a:lnTo>
                    <a:pt x="0" y="232"/>
                  </a:lnTo>
                  <a:lnTo>
                    <a:pt x="0" y="218"/>
                  </a:lnTo>
                  <a:lnTo>
                    <a:pt x="1" y="203"/>
                  </a:lnTo>
                  <a:lnTo>
                    <a:pt x="4" y="189"/>
                  </a:lnTo>
                  <a:lnTo>
                    <a:pt x="9" y="174"/>
                  </a:lnTo>
                  <a:lnTo>
                    <a:pt x="15" y="159"/>
                  </a:lnTo>
                  <a:lnTo>
                    <a:pt x="22" y="145"/>
                  </a:lnTo>
                  <a:lnTo>
                    <a:pt x="30" y="132"/>
                  </a:lnTo>
                  <a:lnTo>
                    <a:pt x="40" y="120"/>
                  </a:lnTo>
                  <a:lnTo>
                    <a:pt x="51" y="110"/>
                  </a:lnTo>
                  <a:lnTo>
                    <a:pt x="64" y="101"/>
                  </a:lnTo>
                  <a:lnTo>
                    <a:pt x="76" y="96"/>
                  </a:lnTo>
                  <a:lnTo>
                    <a:pt x="91" y="93"/>
                  </a:lnTo>
                  <a:lnTo>
                    <a:pt x="106" y="92"/>
                  </a:lnTo>
                  <a:lnTo>
                    <a:pt x="122" y="95"/>
                  </a:lnTo>
                  <a:lnTo>
                    <a:pt x="125" y="80"/>
                  </a:lnTo>
                  <a:lnTo>
                    <a:pt x="129" y="67"/>
                  </a:lnTo>
                  <a:lnTo>
                    <a:pt x="137" y="54"/>
                  </a:lnTo>
                  <a:lnTo>
                    <a:pt x="147" y="43"/>
                  </a:lnTo>
                  <a:lnTo>
                    <a:pt x="158" y="32"/>
                  </a:lnTo>
                  <a:lnTo>
                    <a:pt x="171" y="23"/>
                  </a:lnTo>
                  <a:lnTo>
                    <a:pt x="185" y="15"/>
                  </a:lnTo>
                  <a:lnTo>
                    <a:pt x="200" y="9"/>
                  </a:lnTo>
                  <a:lnTo>
                    <a:pt x="215" y="4"/>
                  </a:lnTo>
                  <a:lnTo>
                    <a:pt x="231" y="1"/>
                  </a:lnTo>
                  <a:lnTo>
                    <a:pt x="24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1" name="Freeform 819"/>
            <p:cNvSpPr>
              <a:spLocks noEditPoints="1"/>
            </p:cNvSpPr>
            <p:nvPr/>
          </p:nvSpPr>
          <p:spPr bwMode="auto">
            <a:xfrm>
              <a:off x="2635" y="2348"/>
              <a:ext cx="593" cy="580"/>
            </a:xfrm>
            <a:custGeom>
              <a:avLst/>
              <a:gdLst/>
              <a:ahLst/>
              <a:cxnLst>
                <a:cxn ang="0">
                  <a:pos x="202" y="30"/>
                </a:cxn>
                <a:cxn ang="0">
                  <a:pos x="148" y="77"/>
                </a:cxn>
                <a:cxn ang="0">
                  <a:pos x="135" y="112"/>
                </a:cxn>
                <a:cxn ang="0">
                  <a:pos x="79" y="117"/>
                </a:cxn>
                <a:cxn ang="0">
                  <a:pos x="27" y="182"/>
                </a:cxn>
                <a:cxn ang="0">
                  <a:pos x="20" y="252"/>
                </a:cxn>
                <a:cxn ang="0">
                  <a:pos x="49" y="284"/>
                </a:cxn>
                <a:cxn ang="0">
                  <a:pos x="84" y="289"/>
                </a:cxn>
                <a:cxn ang="0">
                  <a:pos x="66" y="313"/>
                </a:cxn>
                <a:cxn ang="0">
                  <a:pos x="91" y="338"/>
                </a:cxn>
                <a:cxn ang="0">
                  <a:pos x="161" y="319"/>
                </a:cxn>
                <a:cxn ang="0">
                  <a:pos x="181" y="262"/>
                </a:cxn>
                <a:cxn ang="0">
                  <a:pos x="208" y="283"/>
                </a:cxn>
                <a:cxn ang="0">
                  <a:pos x="211" y="316"/>
                </a:cxn>
                <a:cxn ang="0">
                  <a:pos x="252" y="412"/>
                </a:cxn>
                <a:cxn ang="0">
                  <a:pos x="330" y="528"/>
                </a:cxn>
                <a:cxn ang="0">
                  <a:pos x="428" y="563"/>
                </a:cxn>
                <a:cxn ang="0">
                  <a:pos x="526" y="527"/>
                </a:cxn>
                <a:cxn ang="0">
                  <a:pos x="575" y="455"/>
                </a:cxn>
                <a:cxn ang="0">
                  <a:pos x="523" y="353"/>
                </a:cxn>
                <a:cxn ang="0">
                  <a:pos x="467" y="277"/>
                </a:cxn>
                <a:cxn ang="0">
                  <a:pos x="491" y="206"/>
                </a:cxn>
                <a:cxn ang="0">
                  <a:pos x="517" y="120"/>
                </a:cxn>
                <a:cxn ang="0">
                  <a:pos x="474" y="73"/>
                </a:cxn>
                <a:cxn ang="0">
                  <a:pos x="388" y="62"/>
                </a:cxn>
                <a:cxn ang="0">
                  <a:pos x="332" y="90"/>
                </a:cxn>
                <a:cxn ang="0">
                  <a:pos x="318" y="41"/>
                </a:cxn>
                <a:cxn ang="0">
                  <a:pos x="261" y="17"/>
                </a:cxn>
                <a:cxn ang="0">
                  <a:pos x="316" y="14"/>
                </a:cxn>
                <a:cxn ang="0">
                  <a:pos x="360" y="54"/>
                </a:cxn>
                <a:cxn ang="0">
                  <a:pos x="452" y="47"/>
                </a:cxn>
                <a:cxn ang="0">
                  <a:pos x="517" y="82"/>
                </a:cxn>
                <a:cxn ang="0">
                  <a:pos x="532" y="157"/>
                </a:cxn>
                <a:cxn ang="0">
                  <a:pos x="495" y="235"/>
                </a:cxn>
                <a:cxn ang="0">
                  <a:pos x="491" y="286"/>
                </a:cxn>
                <a:cxn ang="0">
                  <a:pos x="541" y="346"/>
                </a:cxn>
                <a:cxn ang="0">
                  <a:pos x="590" y="419"/>
                </a:cxn>
                <a:cxn ang="0">
                  <a:pos x="565" y="514"/>
                </a:cxn>
                <a:cxn ang="0">
                  <a:pos x="460" y="576"/>
                </a:cxn>
                <a:cxn ang="0">
                  <a:pos x="348" y="562"/>
                </a:cxn>
                <a:cxn ang="0">
                  <a:pos x="265" y="471"/>
                </a:cxn>
                <a:cxn ang="0">
                  <a:pos x="189" y="311"/>
                </a:cxn>
                <a:cxn ang="0">
                  <a:pos x="122" y="356"/>
                </a:cxn>
                <a:cxn ang="0">
                  <a:pos x="58" y="342"/>
                </a:cxn>
                <a:cxn ang="0">
                  <a:pos x="53" y="302"/>
                </a:cxn>
                <a:cxn ang="0">
                  <a:pos x="10" y="277"/>
                </a:cxn>
                <a:cxn ang="0">
                  <a:pos x="5" y="197"/>
                </a:cxn>
                <a:cxn ang="0">
                  <a:pos x="49" y="118"/>
                </a:cxn>
                <a:cxn ang="0">
                  <a:pos x="124" y="95"/>
                </a:cxn>
                <a:cxn ang="0">
                  <a:pos x="162" y="35"/>
                </a:cxn>
                <a:cxn ang="0">
                  <a:pos x="241" y="2"/>
                </a:cxn>
              </a:cxnLst>
              <a:rect l="0" t="0" r="r" b="b"/>
              <a:pathLst>
                <a:path w="593" h="580">
                  <a:moveTo>
                    <a:pt x="261" y="17"/>
                  </a:moveTo>
                  <a:lnTo>
                    <a:pt x="247" y="18"/>
                  </a:lnTo>
                  <a:lnTo>
                    <a:pt x="232" y="20"/>
                  </a:lnTo>
                  <a:lnTo>
                    <a:pt x="217" y="24"/>
                  </a:lnTo>
                  <a:lnTo>
                    <a:pt x="202" y="30"/>
                  </a:lnTo>
                  <a:lnTo>
                    <a:pt x="188" y="37"/>
                  </a:lnTo>
                  <a:lnTo>
                    <a:pt x="176" y="45"/>
                  </a:lnTo>
                  <a:lnTo>
                    <a:pt x="164" y="55"/>
                  </a:lnTo>
                  <a:lnTo>
                    <a:pt x="155" y="66"/>
                  </a:lnTo>
                  <a:lnTo>
                    <a:pt x="148" y="77"/>
                  </a:lnTo>
                  <a:lnTo>
                    <a:pt x="142" y="91"/>
                  </a:lnTo>
                  <a:lnTo>
                    <a:pt x="140" y="104"/>
                  </a:lnTo>
                  <a:lnTo>
                    <a:pt x="139" y="107"/>
                  </a:lnTo>
                  <a:lnTo>
                    <a:pt x="138" y="109"/>
                  </a:lnTo>
                  <a:lnTo>
                    <a:pt x="135" y="112"/>
                  </a:lnTo>
                  <a:lnTo>
                    <a:pt x="132" y="112"/>
                  </a:lnTo>
                  <a:lnTo>
                    <a:pt x="129" y="112"/>
                  </a:lnTo>
                  <a:lnTo>
                    <a:pt x="111" y="110"/>
                  </a:lnTo>
                  <a:lnTo>
                    <a:pt x="95" y="112"/>
                  </a:lnTo>
                  <a:lnTo>
                    <a:pt x="79" y="117"/>
                  </a:lnTo>
                  <a:lnTo>
                    <a:pt x="66" y="127"/>
                  </a:lnTo>
                  <a:lnTo>
                    <a:pt x="53" y="137"/>
                  </a:lnTo>
                  <a:lnTo>
                    <a:pt x="42" y="152"/>
                  </a:lnTo>
                  <a:lnTo>
                    <a:pt x="34" y="166"/>
                  </a:lnTo>
                  <a:lnTo>
                    <a:pt x="27" y="182"/>
                  </a:lnTo>
                  <a:lnTo>
                    <a:pt x="22" y="198"/>
                  </a:lnTo>
                  <a:lnTo>
                    <a:pt x="20" y="209"/>
                  </a:lnTo>
                  <a:lnTo>
                    <a:pt x="18" y="230"/>
                  </a:lnTo>
                  <a:lnTo>
                    <a:pt x="19" y="241"/>
                  </a:lnTo>
                  <a:lnTo>
                    <a:pt x="20" y="252"/>
                  </a:lnTo>
                  <a:lnTo>
                    <a:pt x="23" y="261"/>
                  </a:lnTo>
                  <a:lnTo>
                    <a:pt x="27" y="270"/>
                  </a:lnTo>
                  <a:lnTo>
                    <a:pt x="33" y="277"/>
                  </a:lnTo>
                  <a:lnTo>
                    <a:pt x="40" y="282"/>
                  </a:lnTo>
                  <a:lnTo>
                    <a:pt x="49" y="284"/>
                  </a:lnTo>
                  <a:lnTo>
                    <a:pt x="60" y="285"/>
                  </a:lnTo>
                  <a:lnTo>
                    <a:pt x="73" y="283"/>
                  </a:lnTo>
                  <a:lnTo>
                    <a:pt x="77" y="283"/>
                  </a:lnTo>
                  <a:lnTo>
                    <a:pt x="81" y="285"/>
                  </a:lnTo>
                  <a:lnTo>
                    <a:pt x="84" y="289"/>
                  </a:lnTo>
                  <a:lnTo>
                    <a:pt x="84" y="294"/>
                  </a:lnTo>
                  <a:lnTo>
                    <a:pt x="81" y="298"/>
                  </a:lnTo>
                  <a:lnTo>
                    <a:pt x="76" y="302"/>
                  </a:lnTo>
                  <a:lnTo>
                    <a:pt x="70" y="307"/>
                  </a:lnTo>
                  <a:lnTo>
                    <a:pt x="66" y="313"/>
                  </a:lnTo>
                  <a:lnTo>
                    <a:pt x="65" y="320"/>
                  </a:lnTo>
                  <a:lnTo>
                    <a:pt x="67" y="327"/>
                  </a:lnTo>
                  <a:lnTo>
                    <a:pt x="74" y="332"/>
                  </a:lnTo>
                  <a:lnTo>
                    <a:pt x="81" y="336"/>
                  </a:lnTo>
                  <a:lnTo>
                    <a:pt x="91" y="338"/>
                  </a:lnTo>
                  <a:lnTo>
                    <a:pt x="99" y="340"/>
                  </a:lnTo>
                  <a:lnTo>
                    <a:pt x="116" y="339"/>
                  </a:lnTo>
                  <a:lnTo>
                    <a:pt x="132" y="336"/>
                  </a:lnTo>
                  <a:lnTo>
                    <a:pt x="148" y="329"/>
                  </a:lnTo>
                  <a:lnTo>
                    <a:pt x="161" y="319"/>
                  </a:lnTo>
                  <a:lnTo>
                    <a:pt x="172" y="306"/>
                  </a:lnTo>
                  <a:lnTo>
                    <a:pt x="181" y="291"/>
                  </a:lnTo>
                  <a:lnTo>
                    <a:pt x="184" y="287"/>
                  </a:lnTo>
                  <a:lnTo>
                    <a:pt x="180" y="267"/>
                  </a:lnTo>
                  <a:lnTo>
                    <a:pt x="181" y="262"/>
                  </a:lnTo>
                  <a:lnTo>
                    <a:pt x="183" y="259"/>
                  </a:lnTo>
                  <a:lnTo>
                    <a:pt x="188" y="256"/>
                  </a:lnTo>
                  <a:lnTo>
                    <a:pt x="192" y="257"/>
                  </a:lnTo>
                  <a:lnTo>
                    <a:pt x="195" y="261"/>
                  </a:lnTo>
                  <a:lnTo>
                    <a:pt x="208" y="283"/>
                  </a:lnTo>
                  <a:lnTo>
                    <a:pt x="221" y="304"/>
                  </a:lnTo>
                  <a:lnTo>
                    <a:pt x="223" y="309"/>
                  </a:lnTo>
                  <a:lnTo>
                    <a:pt x="220" y="314"/>
                  </a:lnTo>
                  <a:lnTo>
                    <a:pt x="216" y="316"/>
                  </a:lnTo>
                  <a:lnTo>
                    <a:pt x="211" y="316"/>
                  </a:lnTo>
                  <a:lnTo>
                    <a:pt x="209" y="315"/>
                  </a:lnTo>
                  <a:lnTo>
                    <a:pt x="212" y="324"/>
                  </a:lnTo>
                  <a:lnTo>
                    <a:pt x="224" y="355"/>
                  </a:lnTo>
                  <a:lnTo>
                    <a:pt x="238" y="384"/>
                  </a:lnTo>
                  <a:lnTo>
                    <a:pt x="252" y="412"/>
                  </a:lnTo>
                  <a:lnTo>
                    <a:pt x="274" y="452"/>
                  </a:lnTo>
                  <a:lnTo>
                    <a:pt x="286" y="473"/>
                  </a:lnTo>
                  <a:lnTo>
                    <a:pt x="299" y="493"/>
                  </a:lnTo>
                  <a:lnTo>
                    <a:pt x="314" y="512"/>
                  </a:lnTo>
                  <a:lnTo>
                    <a:pt x="330" y="528"/>
                  </a:lnTo>
                  <a:lnTo>
                    <a:pt x="348" y="542"/>
                  </a:lnTo>
                  <a:lnTo>
                    <a:pt x="366" y="552"/>
                  </a:lnTo>
                  <a:lnTo>
                    <a:pt x="385" y="559"/>
                  </a:lnTo>
                  <a:lnTo>
                    <a:pt x="406" y="563"/>
                  </a:lnTo>
                  <a:lnTo>
                    <a:pt x="428" y="563"/>
                  </a:lnTo>
                  <a:lnTo>
                    <a:pt x="449" y="560"/>
                  </a:lnTo>
                  <a:lnTo>
                    <a:pt x="470" y="556"/>
                  </a:lnTo>
                  <a:lnTo>
                    <a:pt x="490" y="548"/>
                  </a:lnTo>
                  <a:lnTo>
                    <a:pt x="509" y="539"/>
                  </a:lnTo>
                  <a:lnTo>
                    <a:pt x="526" y="527"/>
                  </a:lnTo>
                  <a:lnTo>
                    <a:pt x="542" y="514"/>
                  </a:lnTo>
                  <a:lnTo>
                    <a:pt x="553" y="501"/>
                  </a:lnTo>
                  <a:lnTo>
                    <a:pt x="563" y="487"/>
                  </a:lnTo>
                  <a:lnTo>
                    <a:pt x="571" y="471"/>
                  </a:lnTo>
                  <a:lnTo>
                    <a:pt x="575" y="455"/>
                  </a:lnTo>
                  <a:lnTo>
                    <a:pt x="576" y="439"/>
                  </a:lnTo>
                  <a:lnTo>
                    <a:pt x="573" y="422"/>
                  </a:lnTo>
                  <a:lnTo>
                    <a:pt x="566" y="405"/>
                  </a:lnTo>
                  <a:lnTo>
                    <a:pt x="553" y="388"/>
                  </a:lnTo>
                  <a:lnTo>
                    <a:pt x="523" y="353"/>
                  </a:lnTo>
                  <a:lnTo>
                    <a:pt x="503" y="329"/>
                  </a:lnTo>
                  <a:lnTo>
                    <a:pt x="483" y="304"/>
                  </a:lnTo>
                  <a:lnTo>
                    <a:pt x="476" y="295"/>
                  </a:lnTo>
                  <a:lnTo>
                    <a:pt x="471" y="285"/>
                  </a:lnTo>
                  <a:lnTo>
                    <a:pt x="467" y="277"/>
                  </a:lnTo>
                  <a:lnTo>
                    <a:pt x="467" y="267"/>
                  </a:lnTo>
                  <a:lnTo>
                    <a:pt x="467" y="257"/>
                  </a:lnTo>
                  <a:lnTo>
                    <a:pt x="471" y="245"/>
                  </a:lnTo>
                  <a:lnTo>
                    <a:pt x="481" y="226"/>
                  </a:lnTo>
                  <a:lnTo>
                    <a:pt x="491" y="206"/>
                  </a:lnTo>
                  <a:lnTo>
                    <a:pt x="501" y="187"/>
                  </a:lnTo>
                  <a:lnTo>
                    <a:pt x="510" y="167"/>
                  </a:lnTo>
                  <a:lnTo>
                    <a:pt x="517" y="147"/>
                  </a:lnTo>
                  <a:lnTo>
                    <a:pt x="519" y="132"/>
                  </a:lnTo>
                  <a:lnTo>
                    <a:pt x="517" y="120"/>
                  </a:lnTo>
                  <a:lnTo>
                    <a:pt x="513" y="107"/>
                  </a:lnTo>
                  <a:lnTo>
                    <a:pt x="506" y="97"/>
                  </a:lnTo>
                  <a:lnTo>
                    <a:pt x="497" y="87"/>
                  </a:lnTo>
                  <a:lnTo>
                    <a:pt x="486" y="80"/>
                  </a:lnTo>
                  <a:lnTo>
                    <a:pt x="474" y="73"/>
                  </a:lnTo>
                  <a:lnTo>
                    <a:pt x="460" y="68"/>
                  </a:lnTo>
                  <a:lnTo>
                    <a:pt x="442" y="62"/>
                  </a:lnTo>
                  <a:lnTo>
                    <a:pt x="424" y="59"/>
                  </a:lnTo>
                  <a:lnTo>
                    <a:pt x="406" y="59"/>
                  </a:lnTo>
                  <a:lnTo>
                    <a:pt x="388" y="62"/>
                  </a:lnTo>
                  <a:lnTo>
                    <a:pt x="372" y="67"/>
                  </a:lnTo>
                  <a:lnTo>
                    <a:pt x="356" y="76"/>
                  </a:lnTo>
                  <a:lnTo>
                    <a:pt x="342" y="88"/>
                  </a:lnTo>
                  <a:lnTo>
                    <a:pt x="338" y="91"/>
                  </a:lnTo>
                  <a:lnTo>
                    <a:pt x="332" y="90"/>
                  </a:lnTo>
                  <a:lnTo>
                    <a:pt x="329" y="87"/>
                  </a:lnTo>
                  <a:lnTo>
                    <a:pt x="328" y="82"/>
                  </a:lnTo>
                  <a:lnTo>
                    <a:pt x="328" y="66"/>
                  </a:lnTo>
                  <a:lnTo>
                    <a:pt x="324" y="52"/>
                  </a:lnTo>
                  <a:lnTo>
                    <a:pt x="318" y="41"/>
                  </a:lnTo>
                  <a:lnTo>
                    <a:pt x="310" y="32"/>
                  </a:lnTo>
                  <a:lnTo>
                    <a:pt x="300" y="25"/>
                  </a:lnTo>
                  <a:lnTo>
                    <a:pt x="288" y="20"/>
                  </a:lnTo>
                  <a:lnTo>
                    <a:pt x="275" y="18"/>
                  </a:lnTo>
                  <a:lnTo>
                    <a:pt x="261" y="17"/>
                  </a:lnTo>
                  <a:close/>
                  <a:moveTo>
                    <a:pt x="257" y="0"/>
                  </a:moveTo>
                  <a:lnTo>
                    <a:pt x="274" y="1"/>
                  </a:lnTo>
                  <a:lnTo>
                    <a:pt x="289" y="3"/>
                  </a:lnTo>
                  <a:lnTo>
                    <a:pt x="303" y="7"/>
                  </a:lnTo>
                  <a:lnTo>
                    <a:pt x="316" y="14"/>
                  </a:lnTo>
                  <a:lnTo>
                    <a:pt x="327" y="23"/>
                  </a:lnTo>
                  <a:lnTo>
                    <a:pt x="335" y="34"/>
                  </a:lnTo>
                  <a:lnTo>
                    <a:pt x="342" y="48"/>
                  </a:lnTo>
                  <a:lnTo>
                    <a:pt x="345" y="63"/>
                  </a:lnTo>
                  <a:lnTo>
                    <a:pt x="360" y="54"/>
                  </a:lnTo>
                  <a:lnTo>
                    <a:pt x="377" y="47"/>
                  </a:lnTo>
                  <a:lnTo>
                    <a:pt x="396" y="43"/>
                  </a:lnTo>
                  <a:lnTo>
                    <a:pt x="414" y="41"/>
                  </a:lnTo>
                  <a:lnTo>
                    <a:pt x="433" y="43"/>
                  </a:lnTo>
                  <a:lnTo>
                    <a:pt x="452" y="47"/>
                  </a:lnTo>
                  <a:lnTo>
                    <a:pt x="465" y="52"/>
                  </a:lnTo>
                  <a:lnTo>
                    <a:pt x="479" y="57"/>
                  </a:lnTo>
                  <a:lnTo>
                    <a:pt x="492" y="64"/>
                  </a:lnTo>
                  <a:lnTo>
                    <a:pt x="505" y="72"/>
                  </a:lnTo>
                  <a:lnTo>
                    <a:pt x="517" y="82"/>
                  </a:lnTo>
                  <a:lnTo>
                    <a:pt x="526" y="93"/>
                  </a:lnTo>
                  <a:lnTo>
                    <a:pt x="532" y="105"/>
                  </a:lnTo>
                  <a:lnTo>
                    <a:pt x="536" y="120"/>
                  </a:lnTo>
                  <a:lnTo>
                    <a:pt x="536" y="138"/>
                  </a:lnTo>
                  <a:lnTo>
                    <a:pt x="532" y="157"/>
                  </a:lnTo>
                  <a:lnTo>
                    <a:pt x="525" y="176"/>
                  </a:lnTo>
                  <a:lnTo>
                    <a:pt x="517" y="194"/>
                  </a:lnTo>
                  <a:lnTo>
                    <a:pt x="508" y="211"/>
                  </a:lnTo>
                  <a:lnTo>
                    <a:pt x="499" y="227"/>
                  </a:lnTo>
                  <a:lnTo>
                    <a:pt x="495" y="235"/>
                  </a:lnTo>
                  <a:lnTo>
                    <a:pt x="490" y="245"/>
                  </a:lnTo>
                  <a:lnTo>
                    <a:pt x="485" y="255"/>
                  </a:lnTo>
                  <a:lnTo>
                    <a:pt x="483" y="264"/>
                  </a:lnTo>
                  <a:lnTo>
                    <a:pt x="484" y="273"/>
                  </a:lnTo>
                  <a:lnTo>
                    <a:pt x="491" y="286"/>
                  </a:lnTo>
                  <a:lnTo>
                    <a:pt x="499" y="298"/>
                  </a:lnTo>
                  <a:lnTo>
                    <a:pt x="509" y="309"/>
                  </a:lnTo>
                  <a:lnTo>
                    <a:pt x="518" y="320"/>
                  </a:lnTo>
                  <a:lnTo>
                    <a:pt x="529" y="334"/>
                  </a:lnTo>
                  <a:lnTo>
                    <a:pt x="541" y="346"/>
                  </a:lnTo>
                  <a:lnTo>
                    <a:pt x="553" y="359"/>
                  </a:lnTo>
                  <a:lnTo>
                    <a:pt x="565" y="373"/>
                  </a:lnTo>
                  <a:lnTo>
                    <a:pt x="575" y="388"/>
                  </a:lnTo>
                  <a:lnTo>
                    <a:pt x="584" y="402"/>
                  </a:lnTo>
                  <a:lnTo>
                    <a:pt x="590" y="419"/>
                  </a:lnTo>
                  <a:lnTo>
                    <a:pt x="593" y="439"/>
                  </a:lnTo>
                  <a:lnTo>
                    <a:pt x="592" y="459"/>
                  </a:lnTo>
                  <a:lnTo>
                    <a:pt x="586" y="479"/>
                  </a:lnTo>
                  <a:lnTo>
                    <a:pt x="578" y="497"/>
                  </a:lnTo>
                  <a:lnTo>
                    <a:pt x="565" y="514"/>
                  </a:lnTo>
                  <a:lnTo>
                    <a:pt x="548" y="531"/>
                  </a:lnTo>
                  <a:lnTo>
                    <a:pt x="528" y="546"/>
                  </a:lnTo>
                  <a:lnTo>
                    <a:pt x="506" y="559"/>
                  </a:lnTo>
                  <a:lnTo>
                    <a:pt x="484" y="569"/>
                  </a:lnTo>
                  <a:lnTo>
                    <a:pt x="460" y="576"/>
                  </a:lnTo>
                  <a:lnTo>
                    <a:pt x="435" y="580"/>
                  </a:lnTo>
                  <a:lnTo>
                    <a:pt x="410" y="580"/>
                  </a:lnTo>
                  <a:lnTo>
                    <a:pt x="386" y="577"/>
                  </a:lnTo>
                  <a:lnTo>
                    <a:pt x="366" y="570"/>
                  </a:lnTo>
                  <a:lnTo>
                    <a:pt x="348" y="562"/>
                  </a:lnTo>
                  <a:lnTo>
                    <a:pt x="331" y="550"/>
                  </a:lnTo>
                  <a:lnTo>
                    <a:pt x="315" y="537"/>
                  </a:lnTo>
                  <a:lnTo>
                    <a:pt x="301" y="522"/>
                  </a:lnTo>
                  <a:lnTo>
                    <a:pt x="288" y="505"/>
                  </a:lnTo>
                  <a:lnTo>
                    <a:pt x="265" y="471"/>
                  </a:lnTo>
                  <a:lnTo>
                    <a:pt x="255" y="453"/>
                  </a:lnTo>
                  <a:lnTo>
                    <a:pt x="235" y="419"/>
                  </a:lnTo>
                  <a:lnTo>
                    <a:pt x="217" y="382"/>
                  </a:lnTo>
                  <a:lnTo>
                    <a:pt x="201" y="345"/>
                  </a:lnTo>
                  <a:lnTo>
                    <a:pt x="189" y="311"/>
                  </a:lnTo>
                  <a:lnTo>
                    <a:pt x="186" y="316"/>
                  </a:lnTo>
                  <a:lnTo>
                    <a:pt x="173" y="331"/>
                  </a:lnTo>
                  <a:lnTo>
                    <a:pt x="158" y="343"/>
                  </a:lnTo>
                  <a:lnTo>
                    <a:pt x="140" y="352"/>
                  </a:lnTo>
                  <a:lnTo>
                    <a:pt x="122" y="356"/>
                  </a:lnTo>
                  <a:lnTo>
                    <a:pt x="102" y="358"/>
                  </a:lnTo>
                  <a:lnTo>
                    <a:pt x="83" y="355"/>
                  </a:lnTo>
                  <a:lnTo>
                    <a:pt x="74" y="352"/>
                  </a:lnTo>
                  <a:lnTo>
                    <a:pt x="66" y="348"/>
                  </a:lnTo>
                  <a:lnTo>
                    <a:pt x="58" y="342"/>
                  </a:lnTo>
                  <a:lnTo>
                    <a:pt x="52" y="335"/>
                  </a:lnTo>
                  <a:lnTo>
                    <a:pt x="49" y="327"/>
                  </a:lnTo>
                  <a:lnTo>
                    <a:pt x="48" y="316"/>
                  </a:lnTo>
                  <a:lnTo>
                    <a:pt x="50" y="308"/>
                  </a:lnTo>
                  <a:lnTo>
                    <a:pt x="53" y="302"/>
                  </a:lnTo>
                  <a:lnTo>
                    <a:pt x="52" y="302"/>
                  </a:lnTo>
                  <a:lnTo>
                    <a:pt x="39" y="300"/>
                  </a:lnTo>
                  <a:lnTo>
                    <a:pt x="28" y="295"/>
                  </a:lnTo>
                  <a:lnTo>
                    <a:pt x="18" y="288"/>
                  </a:lnTo>
                  <a:lnTo>
                    <a:pt x="10" y="277"/>
                  </a:lnTo>
                  <a:lnTo>
                    <a:pt x="4" y="262"/>
                  </a:lnTo>
                  <a:lnTo>
                    <a:pt x="1" y="246"/>
                  </a:lnTo>
                  <a:lnTo>
                    <a:pt x="0" y="230"/>
                  </a:lnTo>
                  <a:lnTo>
                    <a:pt x="2" y="212"/>
                  </a:lnTo>
                  <a:lnTo>
                    <a:pt x="5" y="197"/>
                  </a:lnTo>
                  <a:lnTo>
                    <a:pt x="10" y="180"/>
                  </a:lnTo>
                  <a:lnTo>
                    <a:pt x="17" y="162"/>
                  </a:lnTo>
                  <a:lnTo>
                    <a:pt x="26" y="146"/>
                  </a:lnTo>
                  <a:lnTo>
                    <a:pt x="37" y="131"/>
                  </a:lnTo>
                  <a:lnTo>
                    <a:pt x="49" y="118"/>
                  </a:lnTo>
                  <a:lnTo>
                    <a:pt x="63" y="107"/>
                  </a:lnTo>
                  <a:lnTo>
                    <a:pt x="79" y="99"/>
                  </a:lnTo>
                  <a:lnTo>
                    <a:pt x="96" y="94"/>
                  </a:lnTo>
                  <a:lnTo>
                    <a:pt x="114" y="93"/>
                  </a:lnTo>
                  <a:lnTo>
                    <a:pt x="124" y="95"/>
                  </a:lnTo>
                  <a:lnTo>
                    <a:pt x="125" y="87"/>
                  </a:lnTo>
                  <a:lnTo>
                    <a:pt x="131" y="73"/>
                  </a:lnTo>
                  <a:lnTo>
                    <a:pt x="139" y="59"/>
                  </a:lnTo>
                  <a:lnTo>
                    <a:pt x="149" y="47"/>
                  </a:lnTo>
                  <a:lnTo>
                    <a:pt x="162" y="35"/>
                  </a:lnTo>
                  <a:lnTo>
                    <a:pt x="176" y="26"/>
                  </a:lnTo>
                  <a:lnTo>
                    <a:pt x="192" y="17"/>
                  </a:lnTo>
                  <a:lnTo>
                    <a:pt x="207" y="10"/>
                  </a:lnTo>
                  <a:lnTo>
                    <a:pt x="224" y="5"/>
                  </a:lnTo>
                  <a:lnTo>
                    <a:pt x="241" y="2"/>
                  </a:lnTo>
                  <a:lnTo>
                    <a:pt x="2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2" name="Freeform 820"/>
            <p:cNvSpPr>
              <a:spLocks noEditPoints="1"/>
            </p:cNvSpPr>
            <p:nvPr/>
          </p:nvSpPr>
          <p:spPr bwMode="auto">
            <a:xfrm>
              <a:off x="3998" y="2783"/>
              <a:ext cx="152" cy="143"/>
            </a:xfrm>
            <a:custGeom>
              <a:avLst/>
              <a:gdLst/>
              <a:ahLst/>
              <a:cxnLst>
                <a:cxn ang="0">
                  <a:pos x="39" y="21"/>
                </a:cxn>
                <a:cxn ang="0">
                  <a:pos x="22" y="33"/>
                </a:cxn>
                <a:cxn ang="0">
                  <a:pos x="16" y="53"/>
                </a:cxn>
                <a:cxn ang="0">
                  <a:pos x="20" y="74"/>
                </a:cxn>
                <a:cxn ang="0">
                  <a:pos x="28" y="93"/>
                </a:cxn>
                <a:cxn ang="0">
                  <a:pos x="33" y="103"/>
                </a:cxn>
                <a:cxn ang="0">
                  <a:pos x="43" y="115"/>
                </a:cxn>
                <a:cxn ang="0">
                  <a:pos x="53" y="124"/>
                </a:cxn>
                <a:cxn ang="0">
                  <a:pos x="62" y="121"/>
                </a:cxn>
                <a:cxn ang="0">
                  <a:pos x="69" y="117"/>
                </a:cxn>
                <a:cxn ang="0">
                  <a:pos x="76" y="121"/>
                </a:cxn>
                <a:cxn ang="0">
                  <a:pos x="87" y="121"/>
                </a:cxn>
                <a:cxn ang="0">
                  <a:pos x="111" y="109"/>
                </a:cxn>
                <a:cxn ang="0">
                  <a:pos x="128" y="92"/>
                </a:cxn>
                <a:cxn ang="0">
                  <a:pos x="136" y="69"/>
                </a:cxn>
                <a:cxn ang="0">
                  <a:pos x="130" y="45"/>
                </a:cxn>
                <a:cxn ang="0">
                  <a:pos x="115" y="31"/>
                </a:cxn>
                <a:cxn ang="0">
                  <a:pos x="95" y="23"/>
                </a:cxn>
                <a:cxn ang="0">
                  <a:pos x="73" y="19"/>
                </a:cxn>
                <a:cxn ang="0">
                  <a:pos x="51" y="18"/>
                </a:cxn>
                <a:cxn ang="0">
                  <a:pos x="83" y="2"/>
                </a:cxn>
                <a:cxn ang="0">
                  <a:pos x="110" y="9"/>
                </a:cxn>
                <a:cxn ang="0">
                  <a:pos x="132" y="21"/>
                </a:cxn>
                <a:cxn ang="0">
                  <a:pos x="148" y="41"/>
                </a:cxn>
                <a:cxn ang="0">
                  <a:pos x="152" y="70"/>
                </a:cxn>
                <a:cxn ang="0">
                  <a:pos x="144" y="98"/>
                </a:cxn>
                <a:cxn ang="0">
                  <a:pos x="123" y="121"/>
                </a:cxn>
                <a:cxn ang="0">
                  <a:pos x="96" y="136"/>
                </a:cxn>
                <a:cxn ang="0">
                  <a:pos x="66" y="143"/>
                </a:cxn>
                <a:cxn ang="0">
                  <a:pos x="47" y="142"/>
                </a:cxn>
                <a:cxn ang="0">
                  <a:pos x="44" y="138"/>
                </a:cxn>
                <a:cxn ang="0">
                  <a:pos x="34" y="131"/>
                </a:cxn>
                <a:cxn ang="0">
                  <a:pos x="23" y="117"/>
                </a:cxn>
                <a:cxn ang="0">
                  <a:pos x="14" y="104"/>
                </a:cxn>
                <a:cxn ang="0">
                  <a:pos x="5" y="83"/>
                </a:cxn>
                <a:cxn ang="0">
                  <a:pos x="0" y="60"/>
                </a:cxn>
                <a:cxn ang="0">
                  <a:pos x="1" y="36"/>
                </a:cxn>
                <a:cxn ang="0">
                  <a:pos x="12" y="17"/>
                </a:cxn>
                <a:cxn ang="0">
                  <a:pos x="37" y="4"/>
                </a:cxn>
                <a:cxn ang="0">
                  <a:pos x="67" y="0"/>
                </a:cxn>
              </a:cxnLst>
              <a:rect l="0" t="0" r="r" b="b"/>
              <a:pathLst>
                <a:path w="152" h="143">
                  <a:moveTo>
                    <a:pt x="51" y="18"/>
                  </a:moveTo>
                  <a:lnTo>
                    <a:pt x="39" y="21"/>
                  </a:lnTo>
                  <a:lnTo>
                    <a:pt x="30" y="26"/>
                  </a:lnTo>
                  <a:lnTo>
                    <a:pt x="22" y="33"/>
                  </a:lnTo>
                  <a:lnTo>
                    <a:pt x="18" y="42"/>
                  </a:lnTo>
                  <a:lnTo>
                    <a:pt x="16" y="53"/>
                  </a:lnTo>
                  <a:lnTo>
                    <a:pt x="18" y="63"/>
                  </a:lnTo>
                  <a:lnTo>
                    <a:pt x="20" y="74"/>
                  </a:lnTo>
                  <a:lnTo>
                    <a:pt x="24" y="85"/>
                  </a:lnTo>
                  <a:lnTo>
                    <a:pt x="28" y="93"/>
                  </a:lnTo>
                  <a:lnTo>
                    <a:pt x="30" y="97"/>
                  </a:lnTo>
                  <a:lnTo>
                    <a:pt x="33" y="103"/>
                  </a:lnTo>
                  <a:lnTo>
                    <a:pt x="37" y="109"/>
                  </a:lnTo>
                  <a:lnTo>
                    <a:pt x="43" y="115"/>
                  </a:lnTo>
                  <a:lnTo>
                    <a:pt x="48" y="121"/>
                  </a:lnTo>
                  <a:lnTo>
                    <a:pt x="53" y="124"/>
                  </a:lnTo>
                  <a:lnTo>
                    <a:pt x="58" y="124"/>
                  </a:lnTo>
                  <a:lnTo>
                    <a:pt x="62" y="121"/>
                  </a:lnTo>
                  <a:lnTo>
                    <a:pt x="65" y="118"/>
                  </a:lnTo>
                  <a:lnTo>
                    <a:pt x="69" y="117"/>
                  </a:lnTo>
                  <a:lnTo>
                    <a:pt x="73" y="118"/>
                  </a:lnTo>
                  <a:lnTo>
                    <a:pt x="76" y="121"/>
                  </a:lnTo>
                  <a:lnTo>
                    <a:pt x="77" y="123"/>
                  </a:lnTo>
                  <a:lnTo>
                    <a:pt x="87" y="121"/>
                  </a:lnTo>
                  <a:lnTo>
                    <a:pt x="99" y="115"/>
                  </a:lnTo>
                  <a:lnTo>
                    <a:pt x="111" y="109"/>
                  </a:lnTo>
                  <a:lnTo>
                    <a:pt x="120" y="101"/>
                  </a:lnTo>
                  <a:lnTo>
                    <a:pt x="128" y="92"/>
                  </a:lnTo>
                  <a:lnTo>
                    <a:pt x="134" y="81"/>
                  </a:lnTo>
                  <a:lnTo>
                    <a:pt x="136" y="69"/>
                  </a:lnTo>
                  <a:lnTo>
                    <a:pt x="134" y="56"/>
                  </a:lnTo>
                  <a:lnTo>
                    <a:pt x="130" y="45"/>
                  </a:lnTo>
                  <a:lnTo>
                    <a:pt x="123" y="37"/>
                  </a:lnTo>
                  <a:lnTo>
                    <a:pt x="115" y="31"/>
                  </a:lnTo>
                  <a:lnTo>
                    <a:pt x="105" y="26"/>
                  </a:lnTo>
                  <a:lnTo>
                    <a:pt x="95" y="23"/>
                  </a:lnTo>
                  <a:lnTo>
                    <a:pt x="84" y="20"/>
                  </a:lnTo>
                  <a:lnTo>
                    <a:pt x="73" y="19"/>
                  </a:lnTo>
                  <a:lnTo>
                    <a:pt x="62" y="18"/>
                  </a:lnTo>
                  <a:lnTo>
                    <a:pt x="51" y="18"/>
                  </a:lnTo>
                  <a:close/>
                  <a:moveTo>
                    <a:pt x="67" y="0"/>
                  </a:moveTo>
                  <a:lnTo>
                    <a:pt x="83" y="2"/>
                  </a:lnTo>
                  <a:lnTo>
                    <a:pt x="98" y="5"/>
                  </a:lnTo>
                  <a:lnTo>
                    <a:pt x="110" y="9"/>
                  </a:lnTo>
                  <a:lnTo>
                    <a:pt x="122" y="14"/>
                  </a:lnTo>
                  <a:lnTo>
                    <a:pt x="132" y="21"/>
                  </a:lnTo>
                  <a:lnTo>
                    <a:pt x="141" y="30"/>
                  </a:lnTo>
                  <a:lnTo>
                    <a:pt x="148" y="41"/>
                  </a:lnTo>
                  <a:lnTo>
                    <a:pt x="151" y="53"/>
                  </a:lnTo>
                  <a:lnTo>
                    <a:pt x="152" y="70"/>
                  </a:lnTo>
                  <a:lnTo>
                    <a:pt x="150" y="85"/>
                  </a:lnTo>
                  <a:lnTo>
                    <a:pt x="144" y="98"/>
                  </a:lnTo>
                  <a:lnTo>
                    <a:pt x="134" y="110"/>
                  </a:lnTo>
                  <a:lnTo>
                    <a:pt x="123" y="121"/>
                  </a:lnTo>
                  <a:lnTo>
                    <a:pt x="111" y="129"/>
                  </a:lnTo>
                  <a:lnTo>
                    <a:pt x="96" y="136"/>
                  </a:lnTo>
                  <a:lnTo>
                    <a:pt x="81" y="141"/>
                  </a:lnTo>
                  <a:lnTo>
                    <a:pt x="66" y="143"/>
                  </a:lnTo>
                  <a:lnTo>
                    <a:pt x="51" y="143"/>
                  </a:lnTo>
                  <a:lnTo>
                    <a:pt x="47" y="142"/>
                  </a:lnTo>
                  <a:lnTo>
                    <a:pt x="44" y="138"/>
                  </a:lnTo>
                  <a:lnTo>
                    <a:pt x="44" y="138"/>
                  </a:lnTo>
                  <a:lnTo>
                    <a:pt x="42" y="136"/>
                  </a:lnTo>
                  <a:lnTo>
                    <a:pt x="34" y="131"/>
                  </a:lnTo>
                  <a:lnTo>
                    <a:pt x="28" y="124"/>
                  </a:lnTo>
                  <a:lnTo>
                    <a:pt x="23" y="117"/>
                  </a:lnTo>
                  <a:lnTo>
                    <a:pt x="18" y="110"/>
                  </a:lnTo>
                  <a:lnTo>
                    <a:pt x="14" y="104"/>
                  </a:lnTo>
                  <a:lnTo>
                    <a:pt x="9" y="94"/>
                  </a:lnTo>
                  <a:lnTo>
                    <a:pt x="5" y="83"/>
                  </a:lnTo>
                  <a:lnTo>
                    <a:pt x="2" y="71"/>
                  </a:lnTo>
                  <a:lnTo>
                    <a:pt x="0" y="60"/>
                  </a:lnTo>
                  <a:lnTo>
                    <a:pt x="0" y="47"/>
                  </a:lnTo>
                  <a:lnTo>
                    <a:pt x="1" y="36"/>
                  </a:lnTo>
                  <a:lnTo>
                    <a:pt x="6" y="26"/>
                  </a:lnTo>
                  <a:lnTo>
                    <a:pt x="12" y="17"/>
                  </a:lnTo>
                  <a:lnTo>
                    <a:pt x="23" y="10"/>
                  </a:lnTo>
                  <a:lnTo>
                    <a:pt x="37" y="4"/>
                  </a:lnTo>
                  <a:lnTo>
                    <a:pt x="51" y="1"/>
                  </a:lnTo>
                  <a:lnTo>
                    <a:pt x="6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3" name="Freeform 821"/>
            <p:cNvSpPr>
              <a:spLocks/>
            </p:cNvSpPr>
            <p:nvPr/>
          </p:nvSpPr>
          <p:spPr bwMode="auto">
            <a:xfrm>
              <a:off x="3876" y="3096"/>
              <a:ext cx="202" cy="122"/>
            </a:xfrm>
            <a:custGeom>
              <a:avLst/>
              <a:gdLst/>
              <a:ahLst/>
              <a:cxnLst>
                <a:cxn ang="0">
                  <a:pos x="191" y="0"/>
                </a:cxn>
                <a:cxn ang="0">
                  <a:pos x="195" y="0"/>
                </a:cxn>
                <a:cxn ang="0">
                  <a:pos x="197" y="1"/>
                </a:cxn>
                <a:cxn ang="0">
                  <a:pos x="198" y="4"/>
                </a:cxn>
                <a:cxn ang="0">
                  <a:pos x="199" y="6"/>
                </a:cxn>
                <a:cxn ang="0">
                  <a:pos x="202" y="22"/>
                </a:cxn>
                <a:cxn ang="0">
                  <a:pos x="202" y="36"/>
                </a:cxn>
                <a:cxn ang="0">
                  <a:pos x="198" y="50"/>
                </a:cxn>
                <a:cxn ang="0">
                  <a:pos x="192" y="61"/>
                </a:cxn>
                <a:cxn ang="0">
                  <a:pos x="184" y="72"/>
                </a:cxn>
                <a:cxn ang="0">
                  <a:pos x="173" y="82"/>
                </a:cxn>
                <a:cxn ang="0">
                  <a:pos x="160" y="90"/>
                </a:cxn>
                <a:cxn ang="0">
                  <a:pos x="147" y="98"/>
                </a:cxn>
                <a:cxn ang="0">
                  <a:pos x="134" y="105"/>
                </a:cxn>
                <a:cxn ang="0">
                  <a:pos x="105" y="116"/>
                </a:cxn>
                <a:cxn ang="0">
                  <a:pos x="93" y="122"/>
                </a:cxn>
                <a:cxn ang="0">
                  <a:pos x="88" y="122"/>
                </a:cxn>
                <a:cxn ang="0">
                  <a:pos x="85" y="120"/>
                </a:cxn>
                <a:cxn ang="0">
                  <a:pos x="83" y="116"/>
                </a:cxn>
                <a:cxn ang="0">
                  <a:pos x="83" y="111"/>
                </a:cxn>
                <a:cxn ang="0">
                  <a:pos x="85" y="107"/>
                </a:cxn>
                <a:cxn ang="0">
                  <a:pos x="89" y="104"/>
                </a:cxn>
                <a:cxn ang="0">
                  <a:pos x="101" y="100"/>
                </a:cxn>
                <a:cxn ang="0">
                  <a:pos x="113" y="95"/>
                </a:cxn>
                <a:cxn ang="0">
                  <a:pos x="126" y="90"/>
                </a:cxn>
                <a:cxn ang="0">
                  <a:pos x="139" y="83"/>
                </a:cxn>
                <a:cxn ang="0">
                  <a:pos x="152" y="76"/>
                </a:cxn>
                <a:cxn ang="0">
                  <a:pos x="163" y="68"/>
                </a:cxn>
                <a:cxn ang="0">
                  <a:pos x="173" y="59"/>
                </a:cxn>
                <a:cxn ang="0">
                  <a:pos x="180" y="49"/>
                </a:cxn>
                <a:cxn ang="0">
                  <a:pos x="184" y="38"/>
                </a:cxn>
                <a:cxn ang="0">
                  <a:pos x="186" y="25"/>
                </a:cxn>
                <a:cxn ang="0">
                  <a:pos x="184" y="17"/>
                </a:cxn>
                <a:cxn ang="0">
                  <a:pos x="170" y="18"/>
                </a:cxn>
                <a:cxn ang="0">
                  <a:pos x="149" y="22"/>
                </a:cxn>
                <a:cxn ang="0">
                  <a:pos x="129" y="29"/>
                </a:cxn>
                <a:cxn ang="0">
                  <a:pos x="109" y="37"/>
                </a:cxn>
                <a:cxn ang="0">
                  <a:pos x="89" y="46"/>
                </a:cxn>
                <a:cxn ang="0">
                  <a:pos x="70" y="55"/>
                </a:cxn>
                <a:cxn ang="0">
                  <a:pos x="49" y="63"/>
                </a:cxn>
                <a:cxn ang="0">
                  <a:pos x="30" y="70"/>
                </a:cxn>
                <a:cxn ang="0">
                  <a:pos x="9" y="74"/>
                </a:cxn>
                <a:cxn ang="0">
                  <a:pos x="4" y="73"/>
                </a:cxn>
                <a:cxn ang="0">
                  <a:pos x="2" y="70"/>
                </a:cxn>
                <a:cxn ang="0">
                  <a:pos x="0" y="66"/>
                </a:cxn>
                <a:cxn ang="0">
                  <a:pos x="2" y="62"/>
                </a:cxn>
                <a:cxn ang="0">
                  <a:pos x="4" y="58"/>
                </a:cxn>
                <a:cxn ang="0">
                  <a:pos x="9" y="57"/>
                </a:cxn>
                <a:cxn ang="0">
                  <a:pos x="31" y="51"/>
                </a:cxn>
                <a:cxn ang="0">
                  <a:pos x="54" y="43"/>
                </a:cxn>
                <a:cxn ang="0">
                  <a:pos x="76" y="32"/>
                </a:cxn>
                <a:cxn ang="0">
                  <a:pos x="97" y="23"/>
                </a:cxn>
                <a:cxn ang="0">
                  <a:pos x="120" y="14"/>
                </a:cxn>
                <a:cxn ang="0">
                  <a:pos x="143" y="6"/>
                </a:cxn>
                <a:cxn ang="0">
                  <a:pos x="167" y="1"/>
                </a:cxn>
                <a:cxn ang="0">
                  <a:pos x="191" y="0"/>
                </a:cxn>
              </a:cxnLst>
              <a:rect l="0" t="0" r="r" b="b"/>
              <a:pathLst>
                <a:path w="202" h="122">
                  <a:moveTo>
                    <a:pt x="191" y="0"/>
                  </a:moveTo>
                  <a:lnTo>
                    <a:pt x="195" y="0"/>
                  </a:lnTo>
                  <a:lnTo>
                    <a:pt x="197" y="1"/>
                  </a:lnTo>
                  <a:lnTo>
                    <a:pt x="198" y="4"/>
                  </a:lnTo>
                  <a:lnTo>
                    <a:pt x="199" y="6"/>
                  </a:lnTo>
                  <a:lnTo>
                    <a:pt x="202" y="22"/>
                  </a:lnTo>
                  <a:lnTo>
                    <a:pt x="202" y="36"/>
                  </a:lnTo>
                  <a:lnTo>
                    <a:pt x="198" y="50"/>
                  </a:lnTo>
                  <a:lnTo>
                    <a:pt x="192" y="61"/>
                  </a:lnTo>
                  <a:lnTo>
                    <a:pt x="184" y="72"/>
                  </a:lnTo>
                  <a:lnTo>
                    <a:pt x="173" y="82"/>
                  </a:lnTo>
                  <a:lnTo>
                    <a:pt x="160" y="90"/>
                  </a:lnTo>
                  <a:lnTo>
                    <a:pt x="147" y="98"/>
                  </a:lnTo>
                  <a:lnTo>
                    <a:pt x="134" y="105"/>
                  </a:lnTo>
                  <a:lnTo>
                    <a:pt x="105" y="116"/>
                  </a:lnTo>
                  <a:lnTo>
                    <a:pt x="93" y="122"/>
                  </a:lnTo>
                  <a:lnTo>
                    <a:pt x="88" y="122"/>
                  </a:lnTo>
                  <a:lnTo>
                    <a:pt x="85" y="120"/>
                  </a:lnTo>
                  <a:lnTo>
                    <a:pt x="83" y="116"/>
                  </a:lnTo>
                  <a:lnTo>
                    <a:pt x="83" y="111"/>
                  </a:lnTo>
                  <a:lnTo>
                    <a:pt x="85" y="107"/>
                  </a:lnTo>
                  <a:lnTo>
                    <a:pt x="89" y="104"/>
                  </a:lnTo>
                  <a:lnTo>
                    <a:pt x="101" y="100"/>
                  </a:lnTo>
                  <a:lnTo>
                    <a:pt x="113" y="95"/>
                  </a:lnTo>
                  <a:lnTo>
                    <a:pt x="126" y="90"/>
                  </a:lnTo>
                  <a:lnTo>
                    <a:pt x="139" y="83"/>
                  </a:lnTo>
                  <a:lnTo>
                    <a:pt x="152" y="76"/>
                  </a:lnTo>
                  <a:lnTo>
                    <a:pt x="163" y="68"/>
                  </a:lnTo>
                  <a:lnTo>
                    <a:pt x="173" y="59"/>
                  </a:lnTo>
                  <a:lnTo>
                    <a:pt x="180" y="49"/>
                  </a:lnTo>
                  <a:lnTo>
                    <a:pt x="184" y="38"/>
                  </a:lnTo>
                  <a:lnTo>
                    <a:pt x="186" y="25"/>
                  </a:lnTo>
                  <a:lnTo>
                    <a:pt x="184" y="17"/>
                  </a:lnTo>
                  <a:lnTo>
                    <a:pt x="170" y="18"/>
                  </a:lnTo>
                  <a:lnTo>
                    <a:pt x="149" y="22"/>
                  </a:lnTo>
                  <a:lnTo>
                    <a:pt x="129" y="29"/>
                  </a:lnTo>
                  <a:lnTo>
                    <a:pt x="109" y="37"/>
                  </a:lnTo>
                  <a:lnTo>
                    <a:pt x="89" y="46"/>
                  </a:lnTo>
                  <a:lnTo>
                    <a:pt x="70" y="55"/>
                  </a:lnTo>
                  <a:lnTo>
                    <a:pt x="49" y="63"/>
                  </a:lnTo>
                  <a:lnTo>
                    <a:pt x="30" y="70"/>
                  </a:lnTo>
                  <a:lnTo>
                    <a:pt x="9" y="74"/>
                  </a:lnTo>
                  <a:lnTo>
                    <a:pt x="4" y="73"/>
                  </a:lnTo>
                  <a:lnTo>
                    <a:pt x="2" y="70"/>
                  </a:lnTo>
                  <a:lnTo>
                    <a:pt x="0" y="66"/>
                  </a:lnTo>
                  <a:lnTo>
                    <a:pt x="2" y="62"/>
                  </a:lnTo>
                  <a:lnTo>
                    <a:pt x="4" y="58"/>
                  </a:lnTo>
                  <a:lnTo>
                    <a:pt x="9" y="57"/>
                  </a:lnTo>
                  <a:lnTo>
                    <a:pt x="31" y="51"/>
                  </a:lnTo>
                  <a:lnTo>
                    <a:pt x="54" y="43"/>
                  </a:lnTo>
                  <a:lnTo>
                    <a:pt x="76" y="32"/>
                  </a:lnTo>
                  <a:lnTo>
                    <a:pt x="97" y="23"/>
                  </a:lnTo>
                  <a:lnTo>
                    <a:pt x="120" y="14"/>
                  </a:lnTo>
                  <a:lnTo>
                    <a:pt x="143" y="6"/>
                  </a:lnTo>
                  <a:lnTo>
                    <a:pt x="167" y="1"/>
                  </a:lnTo>
                  <a:lnTo>
                    <a:pt x="1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4" name="Freeform 822"/>
            <p:cNvSpPr>
              <a:spLocks/>
            </p:cNvSpPr>
            <p:nvPr/>
          </p:nvSpPr>
          <p:spPr bwMode="auto">
            <a:xfrm>
              <a:off x="3980" y="2643"/>
              <a:ext cx="17" cy="48"/>
            </a:xfrm>
            <a:custGeom>
              <a:avLst/>
              <a:gdLst/>
              <a:ahLst/>
              <a:cxnLst>
                <a:cxn ang="0">
                  <a:pos x="9" y="0"/>
                </a:cxn>
                <a:cxn ang="0">
                  <a:pos x="12" y="2"/>
                </a:cxn>
                <a:cxn ang="0">
                  <a:pos x="16" y="4"/>
                </a:cxn>
                <a:cxn ang="0">
                  <a:pos x="17" y="9"/>
                </a:cxn>
                <a:cxn ang="0">
                  <a:pos x="17" y="39"/>
                </a:cxn>
                <a:cxn ang="0">
                  <a:pos x="16" y="44"/>
                </a:cxn>
                <a:cxn ang="0">
                  <a:pos x="12" y="47"/>
                </a:cxn>
                <a:cxn ang="0">
                  <a:pos x="9" y="48"/>
                </a:cxn>
                <a:cxn ang="0">
                  <a:pos x="5" y="47"/>
                </a:cxn>
                <a:cxn ang="0">
                  <a:pos x="1" y="44"/>
                </a:cxn>
                <a:cxn ang="0">
                  <a:pos x="0" y="39"/>
                </a:cxn>
                <a:cxn ang="0">
                  <a:pos x="0" y="9"/>
                </a:cxn>
                <a:cxn ang="0">
                  <a:pos x="1" y="4"/>
                </a:cxn>
                <a:cxn ang="0">
                  <a:pos x="5" y="2"/>
                </a:cxn>
                <a:cxn ang="0">
                  <a:pos x="9" y="0"/>
                </a:cxn>
              </a:cxnLst>
              <a:rect l="0" t="0" r="r" b="b"/>
              <a:pathLst>
                <a:path w="17" h="48">
                  <a:moveTo>
                    <a:pt x="9" y="0"/>
                  </a:moveTo>
                  <a:lnTo>
                    <a:pt x="12" y="2"/>
                  </a:lnTo>
                  <a:lnTo>
                    <a:pt x="16" y="4"/>
                  </a:lnTo>
                  <a:lnTo>
                    <a:pt x="17" y="9"/>
                  </a:lnTo>
                  <a:lnTo>
                    <a:pt x="17" y="39"/>
                  </a:lnTo>
                  <a:lnTo>
                    <a:pt x="16" y="44"/>
                  </a:lnTo>
                  <a:lnTo>
                    <a:pt x="12" y="47"/>
                  </a:lnTo>
                  <a:lnTo>
                    <a:pt x="9" y="48"/>
                  </a:lnTo>
                  <a:lnTo>
                    <a:pt x="5" y="47"/>
                  </a:lnTo>
                  <a:lnTo>
                    <a:pt x="1" y="44"/>
                  </a:lnTo>
                  <a:lnTo>
                    <a:pt x="0" y="39"/>
                  </a:lnTo>
                  <a:lnTo>
                    <a:pt x="0" y="9"/>
                  </a:lnTo>
                  <a:lnTo>
                    <a:pt x="1" y="4"/>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5" name="Freeform 823"/>
            <p:cNvSpPr>
              <a:spLocks/>
            </p:cNvSpPr>
            <p:nvPr/>
          </p:nvSpPr>
          <p:spPr bwMode="auto">
            <a:xfrm>
              <a:off x="3249" y="3026"/>
              <a:ext cx="140" cy="105"/>
            </a:xfrm>
            <a:custGeom>
              <a:avLst/>
              <a:gdLst/>
              <a:ahLst/>
              <a:cxnLst>
                <a:cxn ang="0">
                  <a:pos x="10" y="0"/>
                </a:cxn>
                <a:cxn ang="0">
                  <a:pos x="14" y="1"/>
                </a:cxn>
                <a:cxn ang="0">
                  <a:pos x="17" y="5"/>
                </a:cxn>
                <a:cxn ang="0">
                  <a:pos x="16" y="3"/>
                </a:cxn>
                <a:cxn ang="0">
                  <a:pos x="18" y="3"/>
                </a:cxn>
                <a:cxn ang="0">
                  <a:pos x="18" y="4"/>
                </a:cxn>
                <a:cxn ang="0">
                  <a:pos x="20" y="4"/>
                </a:cxn>
                <a:cxn ang="0">
                  <a:pos x="25" y="6"/>
                </a:cxn>
                <a:cxn ang="0">
                  <a:pos x="28" y="7"/>
                </a:cxn>
                <a:cxn ang="0">
                  <a:pos x="32" y="9"/>
                </a:cxn>
                <a:cxn ang="0">
                  <a:pos x="65" y="17"/>
                </a:cxn>
                <a:cxn ang="0">
                  <a:pos x="98" y="25"/>
                </a:cxn>
                <a:cxn ang="0">
                  <a:pos x="131" y="31"/>
                </a:cxn>
                <a:cxn ang="0">
                  <a:pos x="136" y="32"/>
                </a:cxn>
                <a:cxn ang="0">
                  <a:pos x="139" y="35"/>
                </a:cxn>
                <a:cxn ang="0">
                  <a:pos x="140" y="39"/>
                </a:cxn>
                <a:cxn ang="0">
                  <a:pos x="139" y="44"/>
                </a:cxn>
                <a:cxn ang="0">
                  <a:pos x="127" y="60"/>
                </a:cxn>
                <a:cxn ang="0">
                  <a:pos x="99" y="88"/>
                </a:cxn>
                <a:cxn ang="0">
                  <a:pos x="85" y="102"/>
                </a:cxn>
                <a:cxn ang="0">
                  <a:pos x="80" y="105"/>
                </a:cxn>
                <a:cxn ang="0">
                  <a:pos x="75" y="103"/>
                </a:cxn>
                <a:cxn ang="0">
                  <a:pos x="71" y="99"/>
                </a:cxn>
                <a:cxn ang="0">
                  <a:pos x="70" y="95"/>
                </a:cxn>
                <a:cxn ang="0">
                  <a:pos x="72" y="90"/>
                </a:cxn>
                <a:cxn ang="0">
                  <a:pos x="85" y="77"/>
                </a:cxn>
                <a:cxn ang="0">
                  <a:pos x="100" y="63"/>
                </a:cxn>
                <a:cxn ang="0">
                  <a:pos x="112" y="50"/>
                </a:cxn>
                <a:cxn ang="0">
                  <a:pos x="116" y="45"/>
                </a:cxn>
                <a:cxn ang="0">
                  <a:pos x="89" y="41"/>
                </a:cxn>
                <a:cxn ang="0">
                  <a:pos x="49" y="31"/>
                </a:cxn>
                <a:cxn ang="0">
                  <a:pos x="42" y="30"/>
                </a:cxn>
                <a:cxn ang="0">
                  <a:pos x="33" y="28"/>
                </a:cxn>
                <a:cxn ang="0">
                  <a:pos x="23" y="26"/>
                </a:cxn>
                <a:cxn ang="0">
                  <a:pos x="14" y="23"/>
                </a:cxn>
                <a:cxn ang="0">
                  <a:pos x="6" y="19"/>
                </a:cxn>
                <a:cxn ang="0">
                  <a:pos x="1" y="13"/>
                </a:cxn>
                <a:cxn ang="0">
                  <a:pos x="0" y="9"/>
                </a:cxn>
                <a:cxn ang="0">
                  <a:pos x="3" y="4"/>
                </a:cxn>
                <a:cxn ang="0">
                  <a:pos x="6" y="2"/>
                </a:cxn>
                <a:cxn ang="0">
                  <a:pos x="10" y="0"/>
                </a:cxn>
              </a:cxnLst>
              <a:rect l="0" t="0" r="r" b="b"/>
              <a:pathLst>
                <a:path w="140" h="105">
                  <a:moveTo>
                    <a:pt x="10" y="0"/>
                  </a:moveTo>
                  <a:lnTo>
                    <a:pt x="14" y="1"/>
                  </a:lnTo>
                  <a:lnTo>
                    <a:pt x="17" y="5"/>
                  </a:lnTo>
                  <a:lnTo>
                    <a:pt x="16" y="3"/>
                  </a:lnTo>
                  <a:lnTo>
                    <a:pt x="18" y="3"/>
                  </a:lnTo>
                  <a:lnTo>
                    <a:pt x="18" y="4"/>
                  </a:lnTo>
                  <a:lnTo>
                    <a:pt x="20" y="4"/>
                  </a:lnTo>
                  <a:lnTo>
                    <a:pt x="25" y="6"/>
                  </a:lnTo>
                  <a:lnTo>
                    <a:pt x="28" y="7"/>
                  </a:lnTo>
                  <a:lnTo>
                    <a:pt x="32" y="9"/>
                  </a:lnTo>
                  <a:lnTo>
                    <a:pt x="65" y="17"/>
                  </a:lnTo>
                  <a:lnTo>
                    <a:pt x="98" y="25"/>
                  </a:lnTo>
                  <a:lnTo>
                    <a:pt x="131" y="31"/>
                  </a:lnTo>
                  <a:lnTo>
                    <a:pt x="136" y="32"/>
                  </a:lnTo>
                  <a:lnTo>
                    <a:pt x="139" y="35"/>
                  </a:lnTo>
                  <a:lnTo>
                    <a:pt x="140" y="39"/>
                  </a:lnTo>
                  <a:lnTo>
                    <a:pt x="139" y="44"/>
                  </a:lnTo>
                  <a:lnTo>
                    <a:pt x="127" y="60"/>
                  </a:lnTo>
                  <a:lnTo>
                    <a:pt x="99" y="88"/>
                  </a:lnTo>
                  <a:lnTo>
                    <a:pt x="85" y="102"/>
                  </a:lnTo>
                  <a:lnTo>
                    <a:pt x="80" y="105"/>
                  </a:lnTo>
                  <a:lnTo>
                    <a:pt x="75" y="103"/>
                  </a:lnTo>
                  <a:lnTo>
                    <a:pt x="71" y="99"/>
                  </a:lnTo>
                  <a:lnTo>
                    <a:pt x="70" y="95"/>
                  </a:lnTo>
                  <a:lnTo>
                    <a:pt x="72" y="90"/>
                  </a:lnTo>
                  <a:lnTo>
                    <a:pt x="85" y="77"/>
                  </a:lnTo>
                  <a:lnTo>
                    <a:pt x="100" y="63"/>
                  </a:lnTo>
                  <a:lnTo>
                    <a:pt x="112" y="50"/>
                  </a:lnTo>
                  <a:lnTo>
                    <a:pt x="116" y="45"/>
                  </a:lnTo>
                  <a:lnTo>
                    <a:pt x="89" y="41"/>
                  </a:lnTo>
                  <a:lnTo>
                    <a:pt x="49" y="31"/>
                  </a:lnTo>
                  <a:lnTo>
                    <a:pt x="42" y="30"/>
                  </a:lnTo>
                  <a:lnTo>
                    <a:pt x="33" y="28"/>
                  </a:lnTo>
                  <a:lnTo>
                    <a:pt x="23" y="26"/>
                  </a:lnTo>
                  <a:lnTo>
                    <a:pt x="14" y="23"/>
                  </a:lnTo>
                  <a:lnTo>
                    <a:pt x="6" y="19"/>
                  </a:lnTo>
                  <a:lnTo>
                    <a:pt x="1" y="13"/>
                  </a:lnTo>
                  <a:lnTo>
                    <a:pt x="0" y="9"/>
                  </a:lnTo>
                  <a:lnTo>
                    <a:pt x="3" y="4"/>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6" name="Freeform 824"/>
            <p:cNvSpPr>
              <a:spLocks/>
            </p:cNvSpPr>
            <p:nvPr/>
          </p:nvSpPr>
          <p:spPr bwMode="auto">
            <a:xfrm>
              <a:off x="3427" y="2987"/>
              <a:ext cx="91" cy="92"/>
            </a:xfrm>
            <a:custGeom>
              <a:avLst/>
              <a:gdLst/>
              <a:ahLst/>
              <a:cxnLst>
                <a:cxn ang="0">
                  <a:pos x="35" y="0"/>
                </a:cxn>
                <a:cxn ang="0">
                  <a:pos x="39" y="2"/>
                </a:cxn>
                <a:cxn ang="0">
                  <a:pos x="42" y="4"/>
                </a:cxn>
                <a:cxn ang="0">
                  <a:pos x="43" y="9"/>
                </a:cxn>
                <a:cxn ang="0">
                  <a:pos x="43" y="13"/>
                </a:cxn>
                <a:cxn ang="0">
                  <a:pos x="36" y="27"/>
                </a:cxn>
                <a:cxn ang="0">
                  <a:pos x="31" y="42"/>
                </a:cxn>
                <a:cxn ang="0">
                  <a:pos x="25" y="56"/>
                </a:cxn>
                <a:cxn ang="0">
                  <a:pos x="24" y="58"/>
                </a:cxn>
                <a:cxn ang="0">
                  <a:pos x="35" y="59"/>
                </a:cxn>
                <a:cxn ang="0">
                  <a:pos x="61" y="66"/>
                </a:cxn>
                <a:cxn ang="0">
                  <a:pos x="86" y="74"/>
                </a:cxn>
                <a:cxn ang="0">
                  <a:pos x="90" y="77"/>
                </a:cxn>
                <a:cxn ang="0">
                  <a:pos x="91" y="81"/>
                </a:cxn>
                <a:cxn ang="0">
                  <a:pos x="91" y="86"/>
                </a:cxn>
                <a:cxn ang="0">
                  <a:pos x="89" y="90"/>
                </a:cxn>
                <a:cxn ang="0">
                  <a:pos x="86" y="92"/>
                </a:cxn>
                <a:cxn ang="0">
                  <a:pos x="81" y="92"/>
                </a:cxn>
                <a:cxn ang="0">
                  <a:pos x="63" y="84"/>
                </a:cxn>
                <a:cxn ang="0">
                  <a:pos x="46" y="79"/>
                </a:cxn>
                <a:cxn ang="0">
                  <a:pos x="28" y="76"/>
                </a:cxn>
                <a:cxn ang="0">
                  <a:pos x="9" y="74"/>
                </a:cxn>
                <a:cxn ang="0">
                  <a:pos x="5" y="73"/>
                </a:cxn>
                <a:cxn ang="0">
                  <a:pos x="2" y="70"/>
                </a:cxn>
                <a:cxn ang="0">
                  <a:pos x="0" y="65"/>
                </a:cxn>
                <a:cxn ang="0">
                  <a:pos x="2" y="61"/>
                </a:cxn>
                <a:cxn ang="0">
                  <a:pos x="10" y="48"/>
                </a:cxn>
                <a:cxn ang="0">
                  <a:pos x="16" y="34"/>
                </a:cxn>
                <a:cxn ang="0">
                  <a:pos x="22" y="19"/>
                </a:cxn>
                <a:cxn ang="0">
                  <a:pos x="28" y="5"/>
                </a:cxn>
                <a:cxn ang="0">
                  <a:pos x="31" y="1"/>
                </a:cxn>
                <a:cxn ang="0">
                  <a:pos x="35" y="0"/>
                </a:cxn>
              </a:cxnLst>
              <a:rect l="0" t="0" r="r" b="b"/>
              <a:pathLst>
                <a:path w="91" h="92">
                  <a:moveTo>
                    <a:pt x="35" y="0"/>
                  </a:moveTo>
                  <a:lnTo>
                    <a:pt x="39" y="2"/>
                  </a:lnTo>
                  <a:lnTo>
                    <a:pt x="42" y="4"/>
                  </a:lnTo>
                  <a:lnTo>
                    <a:pt x="43" y="9"/>
                  </a:lnTo>
                  <a:lnTo>
                    <a:pt x="43" y="13"/>
                  </a:lnTo>
                  <a:lnTo>
                    <a:pt x="36" y="27"/>
                  </a:lnTo>
                  <a:lnTo>
                    <a:pt x="31" y="42"/>
                  </a:lnTo>
                  <a:lnTo>
                    <a:pt x="25" y="56"/>
                  </a:lnTo>
                  <a:lnTo>
                    <a:pt x="24" y="58"/>
                  </a:lnTo>
                  <a:lnTo>
                    <a:pt x="35" y="59"/>
                  </a:lnTo>
                  <a:lnTo>
                    <a:pt x="61" y="66"/>
                  </a:lnTo>
                  <a:lnTo>
                    <a:pt x="86" y="74"/>
                  </a:lnTo>
                  <a:lnTo>
                    <a:pt x="90" y="77"/>
                  </a:lnTo>
                  <a:lnTo>
                    <a:pt x="91" y="81"/>
                  </a:lnTo>
                  <a:lnTo>
                    <a:pt x="91" y="86"/>
                  </a:lnTo>
                  <a:lnTo>
                    <a:pt x="89" y="90"/>
                  </a:lnTo>
                  <a:lnTo>
                    <a:pt x="86" y="92"/>
                  </a:lnTo>
                  <a:lnTo>
                    <a:pt x="81" y="92"/>
                  </a:lnTo>
                  <a:lnTo>
                    <a:pt x="63" y="84"/>
                  </a:lnTo>
                  <a:lnTo>
                    <a:pt x="46" y="79"/>
                  </a:lnTo>
                  <a:lnTo>
                    <a:pt x="28" y="76"/>
                  </a:lnTo>
                  <a:lnTo>
                    <a:pt x="9" y="74"/>
                  </a:lnTo>
                  <a:lnTo>
                    <a:pt x="5" y="73"/>
                  </a:lnTo>
                  <a:lnTo>
                    <a:pt x="2" y="70"/>
                  </a:lnTo>
                  <a:lnTo>
                    <a:pt x="0" y="65"/>
                  </a:lnTo>
                  <a:lnTo>
                    <a:pt x="2" y="61"/>
                  </a:lnTo>
                  <a:lnTo>
                    <a:pt x="10" y="48"/>
                  </a:lnTo>
                  <a:lnTo>
                    <a:pt x="16" y="34"/>
                  </a:lnTo>
                  <a:lnTo>
                    <a:pt x="22" y="19"/>
                  </a:lnTo>
                  <a:lnTo>
                    <a:pt x="28" y="5"/>
                  </a:lnTo>
                  <a:lnTo>
                    <a:pt x="31" y="1"/>
                  </a:lnTo>
                  <a:lnTo>
                    <a:pt x="3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7" name="Freeform 825"/>
            <p:cNvSpPr>
              <a:spLocks noEditPoints="1"/>
            </p:cNvSpPr>
            <p:nvPr/>
          </p:nvSpPr>
          <p:spPr bwMode="auto">
            <a:xfrm>
              <a:off x="3314" y="3153"/>
              <a:ext cx="291" cy="236"/>
            </a:xfrm>
            <a:custGeom>
              <a:avLst/>
              <a:gdLst/>
              <a:ahLst/>
              <a:cxnLst>
                <a:cxn ang="0">
                  <a:pos x="174" y="22"/>
                </a:cxn>
                <a:cxn ang="0">
                  <a:pos x="149" y="37"/>
                </a:cxn>
                <a:cxn ang="0">
                  <a:pos x="126" y="59"/>
                </a:cxn>
                <a:cxn ang="0">
                  <a:pos x="122" y="67"/>
                </a:cxn>
                <a:cxn ang="0">
                  <a:pos x="116" y="73"/>
                </a:cxn>
                <a:cxn ang="0">
                  <a:pos x="80" y="88"/>
                </a:cxn>
                <a:cxn ang="0">
                  <a:pos x="47" y="114"/>
                </a:cxn>
                <a:cxn ang="0">
                  <a:pos x="24" y="146"/>
                </a:cxn>
                <a:cxn ang="0">
                  <a:pos x="17" y="172"/>
                </a:cxn>
                <a:cxn ang="0">
                  <a:pos x="18" y="199"/>
                </a:cxn>
                <a:cxn ang="0">
                  <a:pos x="21" y="211"/>
                </a:cxn>
                <a:cxn ang="0">
                  <a:pos x="29" y="219"/>
                </a:cxn>
                <a:cxn ang="0">
                  <a:pos x="51" y="217"/>
                </a:cxn>
                <a:cxn ang="0">
                  <a:pos x="72" y="205"/>
                </a:cxn>
                <a:cxn ang="0">
                  <a:pos x="109" y="177"/>
                </a:cxn>
                <a:cxn ang="0">
                  <a:pos x="146" y="146"/>
                </a:cxn>
                <a:cxn ang="0">
                  <a:pos x="177" y="125"/>
                </a:cxn>
                <a:cxn ang="0">
                  <a:pos x="195" y="126"/>
                </a:cxn>
                <a:cxn ang="0">
                  <a:pos x="214" y="133"/>
                </a:cxn>
                <a:cxn ang="0">
                  <a:pos x="231" y="140"/>
                </a:cxn>
                <a:cxn ang="0">
                  <a:pos x="248" y="143"/>
                </a:cxn>
                <a:cxn ang="0">
                  <a:pos x="263" y="135"/>
                </a:cxn>
                <a:cxn ang="0">
                  <a:pos x="274" y="111"/>
                </a:cxn>
                <a:cxn ang="0">
                  <a:pos x="271" y="81"/>
                </a:cxn>
                <a:cxn ang="0">
                  <a:pos x="256" y="54"/>
                </a:cxn>
                <a:cxn ang="0">
                  <a:pos x="233" y="33"/>
                </a:cxn>
                <a:cxn ang="0">
                  <a:pos x="204" y="19"/>
                </a:cxn>
                <a:cxn ang="0">
                  <a:pos x="193" y="0"/>
                </a:cxn>
                <a:cxn ang="0">
                  <a:pos x="234" y="12"/>
                </a:cxn>
                <a:cxn ang="0">
                  <a:pos x="267" y="40"/>
                </a:cxn>
                <a:cxn ang="0">
                  <a:pos x="285" y="70"/>
                </a:cxn>
                <a:cxn ang="0">
                  <a:pos x="291" y="97"/>
                </a:cxn>
                <a:cxn ang="0">
                  <a:pos x="289" y="123"/>
                </a:cxn>
                <a:cxn ang="0">
                  <a:pos x="274" y="147"/>
                </a:cxn>
                <a:cxn ang="0">
                  <a:pos x="256" y="160"/>
                </a:cxn>
                <a:cxn ang="0">
                  <a:pos x="232" y="161"/>
                </a:cxn>
                <a:cxn ang="0">
                  <a:pos x="211" y="151"/>
                </a:cxn>
                <a:cxn ang="0">
                  <a:pos x="190" y="142"/>
                </a:cxn>
                <a:cxn ang="0">
                  <a:pos x="171" y="148"/>
                </a:cxn>
                <a:cxn ang="0">
                  <a:pos x="152" y="163"/>
                </a:cxn>
                <a:cxn ang="0">
                  <a:pos x="126" y="186"/>
                </a:cxn>
                <a:cxn ang="0">
                  <a:pos x="87" y="215"/>
                </a:cxn>
                <a:cxn ang="0">
                  <a:pos x="70" y="226"/>
                </a:cxn>
                <a:cxn ang="0">
                  <a:pos x="50" y="233"/>
                </a:cxn>
                <a:cxn ang="0">
                  <a:pos x="32" y="236"/>
                </a:cxn>
                <a:cxn ang="0">
                  <a:pos x="16" y="231"/>
                </a:cxn>
                <a:cxn ang="0">
                  <a:pos x="5" y="216"/>
                </a:cxn>
                <a:cxn ang="0">
                  <a:pos x="0" y="185"/>
                </a:cxn>
                <a:cxn ang="0">
                  <a:pos x="5" y="149"/>
                </a:cxn>
                <a:cxn ang="0">
                  <a:pos x="22" y="116"/>
                </a:cxn>
                <a:cxn ang="0">
                  <a:pos x="53" y="86"/>
                </a:cxn>
                <a:cxn ang="0">
                  <a:pos x="91" y="63"/>
                </a:cxn>
                <a:cxn ang="0">
                  <a:pos x="103" y="58"/>
                </a:cxn>
                <a:cxn ang="0">
                  <a:pos x="124" y="35"/>
                </a:cxn>
                <a:cxn ang="0">
                  <a:pos x="149" y="15"/>
                </a:cxn>
                <a:cxn ang="0">
                  <a:pos x="178" y="2"/>
                </a:cxn>
              </a:cxnLst>
              <a:rect l="0" t="0" r="r" b="b"/>
              <a:pathLst>
                <a:path w="291" h="236">
                  <a:moveTo>
                    <a:pt x="189" y="19"/>
                  </a:moveTo>
                  <a:lnTo>
                    <a:pt x="174" y="22"/>
                  </a:lnTo>
                  <a:lnTo>
                    <a:pt x="161" y="29"/>
                  </a:lnTo>
                  <a:lnTo>
                    <a:pt x="149" y="37"/>
                  </a:lnTo>
                  <a:lnTo>
                    <a:pt x="137" y="47"/>
                  </a:lnTo>
                  <a:lnTo>
                    <a:pt x="126" y="59"/>
                  </a:lnTo>
                  <a:lnTo>
                    <a:pt x="121" y="64"/>
                  </a:lnTo>
                  <a:lnTo>
                    <a:pt x="122" y="67"/>
                  </a:lnTo>
                  <a:lnTo>
                    <a:pt x="120" y="71"/>
                  </a:lnTo>
                  <a:lnTo>
                    <a:pt x="116" y="73"/>
                  </a:lnTo>
                  <a:lnTo>
                    <a:pt x="98" y="79"/>
                  </a:lnTo>
                  <a:lnTo>
                    <a:pt x="80" y="88"/>
                  </a:lnTo>
                  <a:lnTo>
                    <a:pt x="63" y="100"/>
                  </a:lnTo>
                  <a:lnTo>
                    <a:pt x="47" y="114"/>
                  </a:lnTo>
                  <a:lnTo>
                    <a:pt x="34" y="129"/>
                  </a:lnTo>
                  <a:lnTo>
                    <a:pt x="24" y="146"/>
                  </a:lnTo>
                  <a:lnTo>
                    <a:pt x="20" y="158"/>
                  </a:lnTo>
                  <a:lnTo>
                    <a:pt x="17" y="172"/>
                  </a:lnTo>
                  <a:lnTo>
                    <a:pt x="17" y="186"/>
                  </a:lnTo>
                  <a:lnTo>
                    <a:pt x="18" y="199"/>
                  </a:lnTo>
                  <a:lnTo>
                    <a:pt x="20" y="204"/>
                  </a:lnTo>
                  <a:lnTo>
                    <a:pt x="21" y="211"/>
                  </a:lnTo>
                  <a:lnTo>
                    <a:pt x="24" y="216"/>
                  </a:lnTo>
                  <a:lnTo>
                    <a:pt x="29" y="219"/>
                  </a:lnTo>
                  <a:lnTo>
                    <a:pt x="40" y="220"/>
                  </a:lnTo>
                  <a:lnTo>
                    <a:pt x="51" y="217"/>
                  </a:lnTo>
                  <a:lnTo>
                    <a:pt x="62" y="211"/>
                  </a:lnTo>
                  <a:lnTo>
                    <a:pt x="72" y="205"/>
                  </a:lnTo>
                  <a:lnTo>
                    <a:pt x="81" y="199"/>
                  </a:lnTo>
                  <a:lnTo>
                    <a:pt x="109" y="177"/>
                  </a:lnTo>
                  <a:lnTo>
                    <a:pt x="137" y="154"/>
                  </a:lnTo>
                  <a:lnTo>
                    <a:pt x="146" y="146"/>
                  </a:lnTo>
                  <a:lnTo>
                    <a:pt x="166" y="130"/>
                  </a:lnTo>
                  <a:lnTo>
                    <a:pt x="177" y="125"/>
                  </a:lnTo>
                  <a:lnTo>
                    <a:pt x="185" y="125"/>
                  </a:lnTo>
                  <a:lnTo>
                    <a:pt x="195" y="126"/>
                  </a:lnTo>
                  <a:lnTo>
                    <a:pt x="204" y="129"/>
                  </a:lnTo>
                  <a:lnTo>
                    <a:pt x="214" y="133"/>
                  </a:lnTo>
                  <a:lnTo>
                    <a:pt x="222" y="137"/>
                  </a:lnTo>
                  <a:lnTo>
                    <a:pt x="231" y="140"/>
                  </a:lnTo>
                  <a:lnTo>
                    <a:pt x="240" y="143"/>
                  </a:lnTo>
                  <a:lnTo>
                    <a:pt x="248" y="143"/>
                  </a:lnTo>
                  <a:lnTo>
                    <a:pt x="256" y="141"/>
                  </a:lnTo>
                  <a:lnTo>
                    <a:pt x="263" y="135"/>
                  </a:lnTo>
                  <a:lnTo>
                    <a:pt x="269" y="125"/>
                  </a:lnTo>
                  <a:lnTo>
                    <a:pt x="274" y="111"/>
                  </a:lnTo>
                  <a:lnTo>
                    <a:pt x="274" y="96"/>
                  </a:lnTo>
                  <a:lnTo>
                    <a:pt x="271" y="81"/>
                  </a:lnTo>
                  <a:lnTo>
                    <a:pt x="264" y="67"/>
                  </a:lnTo>
                  <a:lnTo>
                    <a:pt x="256" y="54"/>
                  </a:lnTo>
                  <a:lnTo>
                    <a:pt x="245" y="42"/>
                  </a:lnTo>
                  <a:lnTo>
                    <a:pt x="233" y="33"/>
                  </a:lnTo>
                  <a:lnTo>
                    <a:pt x="220" y="25"/>
                  </a:lnTo>
                  <a:lnTo>
                    <a:pt x="204" y="19"/>
                  </a:lnTo>
                  <a:lnTo>
                    <a:pt x="189" y="19"/>
                  </a:lnTo>
                  <a:close/>
                  <a:moveTo>
                    <a:pt x="193" y="0"/>
                  </a:moveTo>
                  <a:lnTo>
                    <a:pt x="214" y="4"/>
                  </a:lnTo>
                  <a:lnTo>
                    <a:pt x="234" y="12"/>
                  </a:lnTo>
                  <a:lnTo>
                    <a:pt x="253" y="25"/>
                  </a:lnTo>
                  <a:lnTo>
                    <a:pt x="267" y="40"/>
                  </a:lnTo>
                  <a:lnTo>
                    <a:pt x="279" y="58"/>
                  </a:lnTo>
                  <a:lnTo>
                    <a:pt x="285" y="70"/>
                  </a:lnTo>
                  <a:lnTo>
                    <a:pt x="289" y="83"/>
                  </a:lnTo>
                  <a:lnTo>
                    <a:pt x="291" y="97"/>
                  </a:lnTo>
                  <a:lnTo>
                    <a:pt x="291" y="111"/>
                  </a:lnTo>
                  <a:lnTo>
                    <a:pt x="289" y="123"/>
                  </a:lnTo>
                  <a:lnTo>
                    <a:pt x="283" y="136"/>
                  </a:lnTo>
                  <a:lnTo>
                    <a:pt x="274" y="147"/>
                  </a:lnTo>
                  <a:lnTo>
                    <a:pt x="266" y="154"/>
                  </a:lnTo>
                  <a:lnTo>
                    <a:pt x="256" y="160"/>
                  </a:lnTo>
                  <a:lnTo>
                    <a:pt x="244" y="162"/>
                  </a:lnTo>
                  <a:lnTo>
                    <a:pt x="232" y="161"/>
                  </a:lnTo>
                  <a:lnTo>
                    <a:pt x="222" y="157"/>
                  </a:lnTo>
                  <a:lnTo>
                    <a:pt x="211" y="151"/>
                  </a:lnTo>
                  <a:lnTo>
                    <a:pt x="201" y="146"/>
                  </a:lnTo>
                  <a:lnTo>
                    <a:pt x="190" y="142"/>
                  </a:lnTo>
                  <a:lnTo>
                    <a:pt x="180" y="143"/>
                  </a:lnTo>
                  <a:lnTo>
                    <a:pt x="171" y="148"/>
                  </a:lnTo>
                  <a:lnTo>
                    <a:pt x="160" y="155"/>
                  </a:lnTo>
                  <a:lnTo>
                    <a:pt x="152" y="163"/>
                  </a:lnTo>
                  <a:lnTo>
                    <a:pt x="145" y="170"/>
                  </a:lnTo>
                  <a:lnTo>
                    <a:pt x="126" y="186"/>
                  </a:lnTo>
                  <a:lnTo>
                    <a:pt x="106" y="201"/>
                  </a:lnTo>
                  <a:lnTo>
                    <a:pt x="87" y="215"/>
                  </a:lnTo>
                  <a:lnTo>
                    <a:pt x="78" y="221"/>
                  </a:lnTo>
                  <a:lnTo>
                    <a:pt x="70" y="226"/>
                  </a:lnTo>
                  <a:lnTo>
                    <a:pt x="60" y="230"/>
                  </a:lnTo>
                  <a:lnTo>
                    <a:pt x="50" y="233"/>
                  </a:lnTo>
                  <a:lnTo>
                    <a:pt x="41" y="236"/>
                  </a:lnTo>
                  <a:lnTo>
                    <a:pt x="32" y="236"/>
                  </a:lnTo>
                  <a:lnTo>
                    <a:pt x="24" y="235"/>
                  </a:lnTo>
                  <a:lnTo>
                    <a:pt x="16" y="231"/>
                  </a:lnTo>
                  <a:lnTo>
                    <a:pt x="10" y="225"/>
                  </a:lnTo>
                  <a:lnTo>
                    <a:pt x="5" y="216"/>
                  </a:lnTo>
                  <a:lnTo>
                    <a:pt x="2" y="204"/>
                  </a:lnTo>
                  <a:lnTo>
                    <a:pt x="0" y="185"/>
                  </a:lnTo>
                  <a:lnTo>
                    <a:pt x="1" y="166"/>
                  </a:lnTo>
                  <a:lnTo>
                    <a:pt x="5" y="149"/>
                  </a:lnTo>
                  <a:lnTo>
                    <a:pt x="12" y="132"/>
                  </a:lnTo>
                  <a:lnTo>
                    <a:pt x="22" y="116"/>
                  </a:lnTo>
                  <a:lnTo>
                    <a:pt x="37" y="100"/>
                  </a:lnTo>
                  <a:lnTo>
                    <a:pt x="53" y="86"/>
                  </a:lnTo>
                  <a:lnTo>
                    <a:pt x="71" y="73"/>
                  </a:lnTo>
                  <a:lnTo>
                    <a:pt x="91" y="63"/>
                  </a:lnTo>
                  <a:lnTo>
                    <a:pt x="103" y="59"/>
                  </a:lnTo>
                  <a:lnTo>
                    <a:pt x="103" y="58"/>
                  </a:lnTo>
                  <a:lnTo>
                    <a:pt x="113" y="47"/>
                  </a:lnTo>
                  <a:lnTo>
                    <a:pt x="124" y="35"/>
                  </a:lnTo>
                  <a:lnTo>
                    <a:pt x="136" y="24"/>
                  </a:lnTo>
                  <a:lnTo>
                    <a:pt x="149" y="15"/>
                  </a:lnTo>
                  <a:lnTo>
                    <a:pt x="163" y="7"/>
                  </a:lnTo>
                  <a:lnTo>
                    <a:pt x="178" y="2"/>
                  </a:lnTo>
                  <a:lnTo>
                    <a:pt x="19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3900" name="Group 828"/>
          <p:cNvGrpSpPr>
            <a:grpSpLocks noChangeAspect="1"/>
          </p:cNvGrpSpPr>
          <p:nvPr/>
        </p:nvGrpSpPr>
        <p:grpSpPr bwMode="auto">
          <a:xfrm>
            <a:off x="3779912" y="4509120"/>
            <a:ext cx="1328294" cy="1772816"/>
            <a:chOff x="3492" y="2976"/>
            <a:chExt cx="1007" cy="1344"/>
          </a:xfrm>
          <a:effectLst>
            <a:outerShdw blurRad="50800" dist="38100" dir="2700000" algn="tl" rotWithShape="0">
              <a:prstClr val="black">
                <a:alpha val="40000"/>
              </a:prstClr>
            </a:outerShdw>
          </a:effectLst>
        </p:grpSpPr>
        <p:sp>
          <p:nvSpPr>
            <p:cNvPr id="3899" name="AutoShape 827"/>
            <p:cNvSpPr>
              <a:spLocks noChangeAspect="1" noChangeArrowheads="1" noTextEdit="1"/>
            </p:cNvSpPr>
            <p:nvPr/>
          </p:nvSpPr>
          <p:spPr bwMode="auto">
            <a:xfrm>
              <a:off x="3492" y="2976"/>
              <a:ext cx="1007" cy="134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2" name="Freeform 830"/>
            <p:cNvSpPr>
              <a:spLocks/>
            </p:cNvSpPr>
            <p:nvPr/>
          </p:nvSpPr>
          <p:spPr bwMode="auto">
            <a:xfrm>
              <a:off x="3498" y="3347"/>
              <a:ext cx="779" cy="929"/>
            </a:xfrm>
            <a:custGeom>
              <a:avLst/>
              <a:gdLst/>
              <a:ahLst/>
              <a:cxnLst>
                <a:cxn ang="0">
                  <a:pos x="439" y="4"/>
                </a:cxn>
                <a:cxn ang="0">
                  <a:pos x="495" y="19"/>
                </a:cxn>
                <a:cxn ang="0">
                  <a:pos x="548" y="45"/>
                </a:cxn>
                <a:cxn ang="0">
                  <a:pos x="593" y="77"/>
                </a:cxn>
                <a:cxn ang="0">
                  <a:pos x="642" y="129"/>
                </a:cxn>
                <a:cxn ang="0">
                  <a:pos x="689" y="201"/>
                </a:cxn>
                <a:cxn ang="0">
                  <a:pos x="726" y="284"/>
                </a:cxn>
                <a:cxn ang="0">
                  <a:pos x="754" y="374"/>
                </a:cxn>
                <a:cxn ang="0">
                  <a:pos x="772" y="465"/>
                </a:cxn>
                <a:cxn ang="0">
                  <a:pos x="779" y="554"/>
                </a:cxn>
                <a:cxn ang="0">
                  <a:pos x="774" y="637"/>
                </a:cxn>
                <a:cxn ang="0">
                  <a:pos x="761" y="724"/>
                </a:cxn>
                <a:cxn ang="0">
                  <a:pos x="742" y="808"/>
                </a:cxn>
                <a:cxn ang="0">
                  <a:pos x="725" y="841"/>
                </a:cxn>
                <a:cxn ang="0">
                  <a:pos x="702" y="860"/>
                </a:cxn>
                <a:cxn ang="0">
                  <a:pos x="673" y="871"/>
                </a:cxn>
                <a:cxn ang="0">
                  <a:pos x="639" y="880"/>
                </a:cxn>
                <a:cxn ang="0">
                  <a:pos x="637" y="887"/>
                </a:cxn>
                <a:cxn ang="0">
                  <a:pos x="658" y="892"/>
                </a:cxn>
                <a:cxn ang="0">
                  <a:pos x="678" y="900"/>
                </a:cxn>
                <a:cxn ang="0">
                  <a:pos x="690" y="910"/>
                </a:cxn>
                <a:cxn ang="0">
                  <a:pos x="686" y="924"/>
                </a:cxn>
                <a:cxn ang="0">
                  <a:pos x="669" y="929"/>
                </a:cxn>
                <a:cxn ang="0">
                  <a:pos x="648" y="926"/>
                </a:cxn>
                <a:cxn ang="0">
                  <a:pos x="620" y="918"/>
                </a:cxn>
                <a:cxn ang="0">
                  <a:pos x="583" y="908"/>
                </a:cxn>
                <a:cxn ang="0">
                  <a:pos x="502" y="897"/>
                </a:cxn>
                <a:cxn ang="0">
                  <a:pos x="420" y="889"/>
                </a:cxn>
                <a:cxn ang="0">
                  <a:pos x="289" y="873"/>
                </a:cxn>
                <a:cxn ang="0">
                  <a:pos x="217" y="859"/>
                </a:cxn>
                <a:cxn ang="0">
                  <a:pos x="184" y="846"/>
                </a:cxn>
                <a:cxn ang="0">
                  <a:pos x="161" y="845"/>
                </a:cxn>
                <a:cxn ang="0">
                  <a:pos x="141" y="853"/>
                </a:cxn>
                <a:cxn ang="0">
                  <a:pos x="122" y="862"/>
                </a:cxn>
                <a:cxn ang="0">
                  <a:pos x="100" y="864"/>
                </a:cxn>
                <a:cxn ang="0">
                  <a:pos x="98" y="848"/>
                </a:cxn>
                <a:cxn ang="0">
                  <a:pos x="106" y="829"/>
                </a:cxn>
                <a:cxn ang="0">
                  <a:pos x="93" y="822"/>
                </a:cxn>
                <a:cxn ang="0">
                  <a:pos x="57" y="821"/>
                </a:cxn>
                <a:cxn ang="0">
                  <a:pos x="31" y="805"/>
                </a:cxn>
                <a:cxn ang="0">
                  <a:pos x="13" y="778"/>
                </a:cxn>
                <a:cxn ang="0">
                  <a:pos x="3" y="740"/>
                </a:cxn>
                <a:cxn ang="0">
                  <a:pos x="0" y="696"/>
                </a:cxn>
                <a:cxn ang="0">
                  <a:pos x="2" y="645"/>
                </a:cxn>
                <a:cxn ang="0">
                  <a:pos x="8" y="591"/>
                </a:cxn>
                <a:cxn ang="0">
                  <a:pos x="26" y="500"/>
                </a:cxn>
                <a:cxn ang="0">
                  <a:pos x="39" y="448"/>
                </a:cxn>
                <a:cxn ang="0">
                  <a:pos x="53" y="400"/>
                </a:cxn>
                <a:cxn ang="0">
                  <a:pos x="66" y="359"/>
                </a:cxn>
                <a:cxn ang="0">
                  <a:pos x="78" y="326"/>
                </a:cxn>
                <a:cxn ang="0">
                  <a:pos x="87" y="305"/>
                </a:cxn>
                <a:cxn ang="0">
                  <a:pos x="134" y="218"/>
                </a:cxn>
                <a:cxn ang="0">
                  <a:pos x="174" y="152"/>
                </a:cxn>
                <a:cxn ang="0">
                  <a:pos x="221" y="92"/>
                </a:cxn>
                <a:cxn ang="0">
                  <a:pos x="275" y="41"/>
                </a:cxn>
                <a:cxn ang="0">
                  <a:pos x="328" y="11"/>
                </a:cxn>
                <a:cxn ang="0">
                  <a:pos x="382" y="0"/>
                </a:cxn>
              </a:cxnLst>
              <a:rect l="0" t="0" r="r" b="b"/>
              <a:pathLst>
                <a:path w="779" h="929">
                  <a:moveTo>
                    <a:pt x="401" y="0"/>
                  </a:moveTo>
                  <a:lnTo>
                    <a:pt x="420" y="1"/>
                  </a:lnTo>
                  <a:lnTo>
                    <a:pt x="439" y="4"/>
                  </a:lnTo>
                  <a:lnTo>
                    <a:pt x="458" y="8"/>
                  </a:lnTo>
                  <a:lnTo>
                    <a:pt x="477" y="13"/>
                  </a:lnTo>
                  <a:lnTo>
                    <a:pt x="495" y="19"/>
                  </a:lnTo>
                  <a:lnTo>
                    <a:pt x="513" y="27"/>
                  </a:lnTo>
                  <a:lnTo>
                    <a:pt x="531" y="35"/>
                  </a:lnTo>
                  <a:lnTo>
                    <a:pt x="548" y="45"/>
                  </a:lnTo>
                  <a:lnTo>
                    <a:pt x="564" y="54"/>
                  </a:lnTo>
                  <a:lnTo>
                    <a:pt x="579" y="65"/>
                  </a:lnTo>
                  <a:lnTo>
                    <a:pt x="593" y="77"/>
                  </a:lnTo>
                  <a:lnTo>
                    <a:pt x="606" y="89"/>
                  </a:lnTo>
                  <a:lnTo>
                    <a:pt x="625" y="108"/>
                  </a:lnTo>
                  <a:lnTo>
                    <a:pt x="642" y="129"/>
                  </a:lnTo>
                  <a:lnTo>
                    <a:pt x="659" y="151"/>
                  </a:lnTo>
                  <a:lnTo>
                    <a:pt x="674" y="175"/>
                  </a:lnTo>
                  <a:lnTo>
                    <a:pt x="689" y="201"/>
                  </a:lnTo>
                  <a:lnTo>
                    <a:pt x="702" y="228"/>
                  </a:lnTo>
                  <a:lnTo>
                    <a:pt x="715" y="255"/>
                  </a:lnTo>
                  <a:lnTo>
                    <a:pt x="726" y="284"/>
                  </a:lnTo>
                  <a:lnTo>
                    <a:pt x="737" y="313"/>
                  </a:lnTo>
                  <a:lnTo>
                    <a:pt x="746" y="343"/>
                  </a:lnTo>
                  <a:lnTo>
                    <a:pt x="754" y="374"/>
                  </a:lnTo>
                  <a:lnTo>
                    <a:pt x="761" y="404"/>
                  </a:lnTo>
                  <a:lnTo>
                    <a:pt x="767" y="435"/>
                  </a:lnTo>
                  <a:lnTo>
                    <a:pt x="772" y="465"/>
                  </a:lnTo>
                  <a:lnTo>
                    <a:pt x="775" y="496"/>
                  </a:lnTo>
                  <a:lnTo>
                    <a:pt x="777" y="525"/>
                  </a:lnTo>
                  <a:lnTo>
                    <a:pt x="779" y="554"/>
                  </a:lnTo>
                  <a:lnTo>
                    <a:pt x="778" y="583"/>
                  </a:lnTo>
                  <a:lnTo>
                    <a:pt x="777" y="610"/>
                  </a:lnTo>
                  <a:lnTo>
                    <a:pt x="774" y="637"/>
                  </a:lnTo>
                  <a:lnTo>
                    <a:pt x="770" y="665"/>
                  </a:lnTo>
                  <a:lnTo>
                    <a:pt x="766" y="694"/>
                  </a:lnTo>
                  <a:lnTo>
                    <a:pt x="761" y="724"/>
                  </a:lnTo>
                  <a:lnTo>
                    <a:pt x="756" y="753"/>
                  </a:lnTo>
                  <a:lnTo>
                    <a:pt x="749" y="781"/>
                  </a:lnTo>
                  <a:lnTo>
                    <a:pt x="742" y="808"/>
                  </a:lnTo>
                  <a:lnTo>
                    <a:pt x="737" y="821"/>
                  </a:lnTo>
                  <a:lnTo>
                    <a:pt x="731" y="832"/>
                  </a:lnTo>
                  <a:lnTo>
                    <a:pt x="725" y="841"/>
                  </a:lnTo>
                  <a:lnTo>
                    <a:pt x="718" y="848"/>
                  </a:lnTo>
                  <a:lnTo>
                    <a:pt x="710" y="854"/>
                  </a:lnTo>
                  <a:lnTo>
                    <a:pt x="702" y="860"/>
                  </a:lnTo>
                  <a:lnTo>
                    <a:pt x="693" y="864"/>
                  </a:lnTo>
                  <a:lnTo>
                    <a:pt x="683" y="868"/>
                  </a:lnTo>
                  <a:lnTo>
                    <a:pt x="673" y="871"/>
                  </a:lnTo>
                  <a:lnTo>
                    <a:pt x="662" y="874"/>
                  </a:lnTo>
                  <a:lnTo>
                    <a:pt x="651" y="877"/>
                  </a:lnTo>
                  <a:lnTo>
                    <a:pt x="639" y="880"/>
                  </a:lnTo>
                  <a:lnTo>
                    <a:pt x="627" y="883"/>
                  </a:lnTo>
                  <a:lnTo>
                    <a:pt x="631" y="885"/>
                  </a:lnTo>
                  <a:lnTo>
                    <a:pt x="637" y="887"/>
                  </a:lnTo>
                  <a:lnTo>
                    <a:pt x="643" y="889"/>
                  </a:lnTo>
                  <a:lnTo>
                    <a:pt x="650" y="890"/>
                  </a:lnTo>
                  <a:lnTo>
                    <a:pt x="658" y="892"/>
                  </a:lnTo>
                  <a:lnTo>
                    <a:pt x="665" y="894"/>
                  </a:lnTo>
                  <a:lnTo>
                    <a:pt x="672" y="897"/>
                  </a:lnTo>
                  <a:lnTo>
                    <a:pt x="678" y="900"/>
                  </a:lnTo>
                  <a:lnTo>
                    <a:pt x="684" y="903"/>
                  </a:lnTo>
                  <a:lnTo>
                    <a:pt x="688" y="906"/>
                  </a:lnTo>
                  <a:lnTo>
                    <a:pt x="690" y="910"/>
                  </a:lnTo>
                  <a:lnTo>
                    <a:pt x="691" y="914"/>
                  </a:lnTo>
                  <a:lnTo>
                    <a:pt x="689" y="920"/>
                  </a:lnTo>
                  <a:lnTo>
                    <a:pt x="686" y="924"/>
                  </a:lnTo>
                  <a:lnTo>
                    <a:pt x="681" y="927"/>
                  </a:lnTo>
                  <a:lnTo>
                    <a:pt x="676" y="928"/>
                  </a:lnTo>
                  <a:lnTo>
                    <a:pt x="669" y="929"/>
                  </a:lnTo>
                  <a:lnTo>
                    <a:pt x="662" y="929"/>
                  </a:lnTo>
                  <a:lnTo>
                    <a:pt x="655" y="928"/>
                  </a:lnTo>
                  <a:lnTo>
                    <a:pt x="648" y="926"/>
                  </a:lnTo>
                  <a:lnTo>
                    <a:pt x="633" y="922"/>
                  </a:lnTo>
                  <a:lnTo>
                    <a:pt x="626" y="920"/>
                  </a:lnTo>
                  <a:lnTo>
                    <a:pt x="620" y="918"/>
                  </a:lnTo>
                  <a:lnTo>
                    <a:pt x="614" y="916"/>
                  </a:lnTo>
                  <a:lnTo>
                    <a:pt x="610" y="915"/>
                  </a:lnTo>
                  <a:lnTo>
                    <a:pt x="583" y="908"/>
                  </a:lnTo>
                  <a:lnTo>
                    <a:pt x="557" y="903"/>
                  </a:lnTo>
                  <a:lnTo>
                    <a:pt x="530" y="900"/>
                  </a:lnTo>
                  <a:lnTo>
                    <a:pt x="502" y="897"/>
                  </a:lnTo>
                  <a:lnTo>
                    <a:pt x="475" y="895"/>
                  </a:lnTo>
                  <a:lnTo>
                    <a:pt x="447" y="892"/>
                  </a:lnTo>
                  <a:lnTo>
                    <a:pt x="420" y="889"/>
                  </a:lnTo>
                  <a:lnTo>
                    <a:pt x="355" y="881"/>
                  </a:lnTo>
                  <a:lnTo>
                    <a:pt x="321" y="877"/>
                  </a:lnTo>
                  <a:lnTo>
                    <a:pt x="289" y="873"/>
                  </a:lnTo>
                  <a:lnTo>
                    <a:pt x="256" y="868"/>
                  </a:lnTo>
                  <a:lnTo>
                    <a:pt x="224" y="862"/>
                  </a:lnTo>
                  <a:lnTo>
                    <a:pt x="217" y="859"/>
                  </a:lnTo>
                  <a:lnTo>
                    <a:pt x="209" y="856"/>
                  </a:lnTo>
                  <a:lnTo>
                    <a:pt x="201" y="852"/>
                  </a:lnTo>
                  <a:lnTo>
                    <a:pt x="184" y="846"/>
                  </a:lnTo>
                  <a:lnTo>
                    <a:pt x="176" y="844"/>
                  </a:lnTo>
                  <a:lnTo>
                    <a:pt x="168" y="844"/>
                  </a:lnTo>
                  <a:lnTo>
                    <a:pt x="161" y="845"/>
                  </a:lnTo>
                  <a:lnTo>
                    <a:pt x="154" y="848"/>
                  </a:lnTo>
                  <a:lnTo>
                    <a:pt x="147" y="850"/>
                  </a:lnTo>
                  <a:lnTo>
                    <a:pt x="141" y="853"/>
                  </a:lnTo>
                  <a:lnTo>
                    <a:pt x="135" y="856"/>
                  </a:lnTo>
                  <a:lnTo>
                    <a:pt x="129" y="859"/>
                  </a:lnTo>
                  <a:lnTo>
                    <a:pt x="122" y="862"/>
                  </a:lnTo>
                  <a:lnTo>
                    <a:pt x="116" y="863"/>
                  </a:lnTo>
                  <a:lnTo>
                    <a:pt x="108" y="864"/>
                  </a:lnTo>
                  <a:lnTo>
                    <a:pt x="100" y="864"/>
                  </a:lnTo>
                  <a:lnTo>
                    <a:pt x="91" y="862"/>
                  </a:lnTo>
                  <a:lnTo>
                    <a:pt x="94" y="855"/>
                  </a:lnTo>
                  <a:lnTo>
                    <a:pt x="98" y="848"/>
                  </a:lnTo>
                  <a:lnTo>
                    <a:pt x="101" y="841"/>
                  </a:lnTo>
                  <a:lnTo>
                    <a:pt x="104" y="835"/>
                  </a:lnTo>
                  <a:lnTo>
                    <a:pt x="106" y="829"/>
                  </a:lnTo>
                  <a:lnTo>
                    <a:pt x="106" y="823"/>
                  </a:lnTo>
                  <a:lnTo>
                    <a:pt x="105" y="820"/>
                  </a:lnTo>
                  <a:lnTo>
                    <a:pt x="93" y="822"/>
                  </a:lnTo>
                  <a:lnTo>
                    <a:pt x="80" y="824"/>
                  </a:lnTo>
                  <a:lnTo>
                    <a:pt x="68" y="823"/>
                  </a:lnTo>
                  <a:lnTo>
                    <a:pt x="57" y="821"/>
                  </a:lnTo>
                  <a:lnTo>
                    <a:pt x="47" y="817"/>
                  </a:lnTo>
                  <a:lnTo>
                    <a:pt x="39" y="812"/>
                  </a:lnTo>
                  <a:lnTo>
                    <a:pt x="31" y="805"/>
                  </a:lnTo>
                  <a:lnTo>
                    <a:pt x="24" y="797"/>
                  </a:lnTo>
                  <a:lnTo>
                    <a:pt x="18" y="788"/>
                  </a:lnTo>
                  <a:lnTo>
                    <a:pt x="13" y="778"/>
                  </a:lnTo>
                  <a:lnTo>
                    <a:pt x="9" y="766"/>
                  </a:lnTo>
                  <a:lnTo>
                    <a:pt x="6" y="754"/>
                  </a:lnTo>
                  <a:lnTo>
                    <a:pt x="3" y="740"/>
                  </a:lnTo>
                  <a:lnTo>
                    <a:pt x="1" y="726"/>
                  </a:lnTo>
                  <a:lnTo>
                    <a:pt x="0" y="711"/>
                  </a:lnTo>
                  <a:lnTo>
                    <a:pt x="0" y="696"/>
                  </a:lnTo>
                  <a:lnTo>
                    <a:pt x="0" y="679"/>
                  </a:lnTo>
                  <a:lnTo>
                    <a:pt x="1" y="663"/>
                  </a:lnTo>
                  <a:lnTo>
                    <a:pt x="2" y="645"/>
                  </a:lnTo>
                  <a:lnTo>
                    <a:pt x="3" y="628"/>
                  </a:lnTo>
                  <a:lnTo>
                    <a:pt x="5" y="610"/>
                  </a:lnTo>
                  <a:lnTo>
                    <a:pt x="8" y="591"/>
                  </a:lnTo>
                  <a:lnTo>
                    <a:pt x="18" y="536"/>
                  </a:lnTo>
                  <a:lnTo>
                    <a:pt x="22" y="518"/>
                  </a:lnTo>
                  <a:lnTo>
                    <a:pt x="26" y="500"/>
                  </a:lnTo>
                  <a:lnTo>
                    <a:pt x="30" y="483"/>
                  </a:lnTo>
                  <a:lnTo>
                    <a:pt x="34" y="465"/>
                  </a:lnTo>
                  <a:lnTo>
                    <a:pt x="39" y="448"/>
                  </a:lnTo>
                  <a:lnTo>
                    <a:pt x="43" y="431"/>
                  </a:lnTo>
                  <a:lnTo>
                    <a:pt x="48" y="415"/>
                  </a:lnTo>
                  <a:lnTo>
                    <a:pt x="53" y="400"/>
                  </a:lnTo>
                  <a:lnTo>
                    <a:pt x="57" y="386"/>
                  </a:lnTo>
                  <a:lnTo>
                    <a:pt x="62" y="372"/>
                  </a:lnTo>
                  <a:lnTo>
                    <a:pt x="66" y="359"/>
                  </a:lnTo>
                  <a:lnTo>
                    <a:pt x="70" y="347"/>
                  </a:lnTo>
                  <a:lnTo>
                    <a:pt x="74" y="336"/>
                  </a:lnTo>
                  <a:lnTo>
                    <a:pt x="78" y="326"/>
                  </a:lnTo>
                  <a:lnTo>
                    <a:pt x="81" y="318"/>
                  </a:lnTo>
                  <a:lnTo>
                    <a:pt x="84" y="311"/>
                  </a:lnTo>
                  <a:lnTo>
                    <a:pt x="87" y="305"/>
                  </a:lnTo>
                  <a:lnTo>
                    <a:pt x="98" y="284"/>
                  </a:lnTo>
                  <a:lnTo>
                    <a:pt x="109" y="262"/>
                  </a:lnTo>
                  <a:lnTo>
                    <a:pt x="134" y="218"/>
                  </a:lnTo>
                  <a:lnTo>
                    <a:pt x="146" y="196"/>
                  </a:lnTo>
                  <a:lnTo>
                    <a:pt x="160" y="174"/>
                  </a:lnTo>
                  <a:lnTo>
                    <a:pt x="174" y="152"/>
                  </a:lnTo>
                  <a:lnTo>
                    <a:pt x="189" y="131"/>
                  </a:lnTo>
                  <a:lnTo>
                    <a:pt x="204" y="111"/>
                  </a:lnTo>
                  <a:lnTo>
                    <a:pt x="221" y="92"/>
                  </a:lnTo>
                  <a:lnTo>
                    <a:pt x="238" y="74"/>
                  </a:lnTo>
                  <a:lnTo>
                    <a:pt x="256" y="57"/>
                  </a:lnTo>
                  <a:lnTo>
                    <a:pt x="275" y="41"/>
                  </a:lnTo>
                  <a:lnTo>
                    <a:pt x="295" y="28"/>
                  </a:lnTo>
                  <a:lnTo>
                    <a:pt x="311" y="18"/>
                  </a:lnTo>
                  <a:lnTo>
                    <a:pt x="328" y="11"/>
                  </a:lnTo>
                  <a:lnTo>
                    <a:pt x="346" y="6"/>
                  </a:lnTo>
                  <a:lnTo>
                    <a:pt x="364" y="2"/>
                  </a:lnTo>
                  <a:lnTo>
                    <a:pt x="382" y="0"/>
                  </a:lnTo>
                  <a:lnTo>
                    <a:pt x="40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3" name="Freeform 831"/>
            <p:cNvSpPr>
              <a:spLocks noEditPoints="1"/>
            </p:cNvSpPr>
            <p:nvPr/>
          </p:nvSpPr>
          <p:spPr bwMode="auto">
            <a:xfrm>
              <a:off x="3492" y="3342"/>
              <a:ext cx="789" cy="940"/>
            </a:xfrm>
            <a:custGeom>
              <a:avLst/>
              <a:gdLst/>
              <a:ahLst/>
              <a:cxnLst>
                <a:cxn ang="0">
                  <a:pos x="309" y="34"/>
                </a:cxn>
                <a:cxn ang="0">
                  <a:pos x="222" y="110"/>
                </a:cxn>
                <a:cxn ang="0">
                  <a:pos x="131" y="250"/>
                </a:cxn>
                <a:cxn ang="0">
                  <a:pos x="55" y="435"/>
                </a:cxn>
                <a:cxn ang="0">
                  <a:pos x="18" y="604"/>
                </a:cxn>
                <a:cxn ang="0">
                  <a:pos x="11" y="675"/>
                </a:cxn>
                <a:cxn ang="0">
                  <a:pos x="15" y="749"/>
                </a:cxn>
                <a:cxn ang="0">
                  <a:pos x="41" y="806"/>
                </a:cxn>
                <a:cxn ang="0">
                  <a:pos x="99" y="822"/>
                </a:cxn>
                <a:cxn ang="0">
                  <a:pos x="107" y="812"/>
                </a:cxn>
                <a:cxn ang="0">
                  <a:pos x="119" y="823"/>
                </a:cxn>
                <a:cxn ang="0">
                  <a:pos x="112" y="849"/>
                </a:cxn>
                <a:cxn ang="0">
                  <a:pos x="131" y="859"/>
                </a:cxn>
                <a:cxn ang="0">
                  <a:pos x="184" y="845"/>
                </a:cxn>
                <a:cxn ang="0">
                  <a:pos x="251" y="866"/>
                </a:cxn>
                <a:cxn ang="0">
                  <a:pos x="542" y="900"/>
                </a:cxn>
                <a:cxn ang="0">
                  <a:pos x="652" y="925"/>
                </a:cxn>
                <a:cxn ang="0">
                  <a:pos x="687" y="926"/>
                </a:cxn>
                <a:cxn ang="0">
                  <a:pos x="680" y="908"/>
                </a:cxn>
                <a:cxn ang="0">
                  <a:pos x="628" y="887"/>
                </a:cxn>
                <a:cxn ang="0">
                  <a:pos x="674" y="873"/>
                </a:cxn>
                <a:cxn ang="0">
                  <a:pos x="730" y="838"/>
                </a:cxn>
                <a:cxn ang="0">
                  <a:pos x="763" y="725"/>
                </a:cxn>
                <a:cxn ang="0">
                  <a:pos x="778" y="524"/>
                </a:cxn>
                <a:cxn ang="0">
                  <a:pos x="739" y="322"/>
                </a:cxn>
                <a:cxn ang="0">
                  <a:pos x="660" y="157"/>
                </a:cxn>
                <a:cxn ang="0">
                  <a:pos x="546" y="51"/>
                </a:cxn>
                <a:cxn ang="0">
                  <a:pos x="401" y="10"/>
                </a:cxn>
                <a:cxn ang="0">
                  <a:pos x="513" y="23"/>
                </a:cxn>
                <a:cxn ang="0">
                  <a:pos x="633" y="107"/>
                </a:cxn>
                <a:cxn ang="0">
                  <a:pos x="726" y="257"/>
                </a:cxn>
                <a:cxn ang="0">
                  <a:pos x="779" y="443"/>
                </a:cxn>
                <a:cxn ang="0">
                  <a:pos x="782" y="664"/>
                </a:cxn>
                <a:cxn ang="0">
                  <a:pos x="753" y="815"/>
                </a:cxn>
                <a:cxn ang="0">
                  <a:pos x="705" y="872"/>
                </a:cxn>
                <a:cxn ang="0">
                  <a:pos x="680" y="896"/>
                </a:cxn>
                <a:cxn ang="0">
                  <a:pos x="702" y="921"/>
                </a:cxn>
                <a:cxn ang="0">
                  <a:pos x="675" y="940"/>
                </a:cxn>
                <a:cxn ang="0">
                  <a:pos x="633" y="931"/>
                </a:cxn>
                <a:cxn ang="0">
                  <a:pos x="535" y="910"/>
                </a:cxn>
                <a:cxn ang="0">
                  <a:pos x="321" y="887"/>
                </a:cxn>
                <a:cxn ang="0">
                  <a:pos x="214" y="866"/>
                </a:cxn>
                <a:cxn ang="0">
                  <a:pos x="155" y="860"/>
                </a:cxn>
                <a:cxn ang="0">
                  <a:pos x="105" y="874"/>
                </a:cxn>
                <a:cxn ang="0">
                  <a:pos x="95" y="859"/>
                </a:cxn>
                <a:cxn ang="0">
                  <a:pos x="95" y="833"/>
                </a:cxn>
                <a:cxn ang="0">
                  <a:pos x="38" y="818"/>
                </a:cxn>
                <a:cxn ang="0">
                  <a:pos x="6" y="758"/>
                </a:cxn>
                <a:cxn ang="0">
                  <a:pos x="6" y="613"/>
                </a:cxn>
                <a:cxn ang="0">
                  <a:pos x="62" y="375"/>
                </a:cxn>
                <a:cxn ang="0">
                  <a:pos x="143" y="206"/>
                </a:cxn>
                <a:cxn ang="0">
                  <a:pos x="240" y="74"/>
                </a:cxn>
                <a:cxn ang="0">
                  <a:pos x="332" y="11"/>
                </a:cxn>
              </a:cxnLst>
              <a:rect l="0" t="0" r="r" b="b"/>
              <a:pathLst>
                <a:path w="789" h="940">
                  <a:moveTo>
                    <a:pt x="401" y="10"/>
                  </a:moveTo>
                  <a:lnTo>
                    <a:pt x="376" y="12"/>
                  </a:lnTo>
                  <a:lnTo>
                    <a:pt x="358" y="15"/>
                  </a:lnTo>
                  <a:lnTo>
                    <a:pt x="341" y="19"/>
                  </a:lnTo>
                  <a:lnTo>
                    <a:pt x="325" y="26"/>
                  </a:lnTo>
                  <a:lnTo>
                    <a:pt x="309" y="34"/>
                  </a:lnTo>
                  <a:lnTo>
                    <a:pt x="295" y="43"/>
                  </a:lnTo>
                  <a:lnTo>
                    <a:pt x="280" y="53"/>
                  </a:lnTo>
                  <a:lnTo>
                    <a:pt x="266" y="65"/>
                  </a:lnTo>
                  <a:lnTo>
                    <a:pt x="253" y="77"/>
                  </a:lnTo>
                  <a:lnTo>
                    <a:pt x="241" y="89"/>
                  </a:lnTo>
                  <a:lnTo>
                    <a:pt x="222" y="110"/>
                  </a:lnTo>
                  <a:lnTo>
                    <a:pt x="205" y="132"/>
                  </a:lnTo>
                  <a:lnTo>
                    <a:pt x="189" y="154"/>
                  </a:lnTo>
                  <a:lnTo>
                    <a:pt x="173" y="178"/>
                  </a:lnTo>
                  <a:lnTo>
                    <a:pt x="159" y="201"/>
                  </a:lnTo>
                  <a:lnTo>
                    <a:pt x="145" y="225"/>
                  </a:lnTo>
                  <a:lnTo>
                    <a:pt x="131" y="250"/>
                  </a:lnTo>
                  <a:lnTo>
                    <a:pt x="117" y="275"/>
                  </a:lnTo>
                  <a:lnTo>
                    <a:pt x="104" y="301"/>
                  </a:lnTo>
                  <a:lnTo>
                    <a:pt x="92" y="326"/>
                  </a:lnTo>
                  <a:lnTo>
                    <a:pt x="80" y="358"/>
                  </a:lnTo>
                  <a:lnTo>
                    <a:pt x="69" y="389"/>
                  </a:lnTo>
                  <a:lnTo>
                    <a:pt x="55" y="435"/>
                  </a:lnTo>
                  <a:lnTo>
                    <a:pt x="43" y="482"/>
                  </a:lnTo>
                  <a:lnTo>
                    <a:pt x="32" y="530"/>
                  </a:lnTo>
                  <a:lnTo>
                    <a:pt x="22" y="578"/>
                  </a:lnTo>
                  <a:lnTo>
                    <a:pt x="21" y="586"/>
                  </a:lnTo>
                  <a:lnTo>
                    <a:pt x="20" y="595"/>
                  </a:lnTo>
                  <a:lnTo>
                    <a:pt x="18" y="604"/>
                  </a:lnTo>
                  <a:lnTo>
                    <a:pt x="17" y="615"/>
                  </a:lnTo>
                  <a:lnTo>
                    <a:pt x="15" y="626"/>
                  </a:lnTo>
                  <a:lnTo>
                    <a:pt x="14" y="638"/>
                  </a:lnTo>
                  <a:lnTo>
                    <a:pt x="13" y="650"/>
                  </a:lnTo>
                  <a:lnTo>
                    <a:pt x="12" y="662"/>
                  </a:lnTo>
                  <a:lnTo>
                    <a:pt x="11" y="675"/>
                  </a:lnTo>
                  <a:lnTo>
                    <a:pt x="11" y="688"/>
                  </a:lnTo>
                  <a:lnTo>
                    <a:pt x="11" y="701"/>
                  </a:lnTo>
                  <a:lnTo>
                    <a:pt x="11" y="713"/>
                  </a:lnTo>
                  <a:lnTo>
                    <a:pt x="12" y="725"/>
                  </a:lnTo>
                  <a:lnTo>
                    <a:pt x="13" y="738"/>
                  </a:lnTo>
                  <a:lnTo>
                    <a:pt x="15" y="749"/>
                  </a:lnTo>
                  <a:lnTo>
                    <a:pt x="18" y="760"/>
                  </a:lnTo>
                  <a:lnTo>
                    <a:pt x="21" y="771"/>
                  </a:lnTo>
                  <a:lnTo>
                    <a:pt x="24" y="781"/>
                  </a:lnTo>
                  <a:lnTo>
                    <a:pt x="29" y="790"/>
                  </a:lnTo>
                  <a:lnTo>
                    <a:pt x="35" y="798"/>
                  </a:lnTo>
                  <a:lnTo>
                    <a:pt x="41" y="806"/>
                  </a:lnTo>
                  <a:lnTo>
                    <a:pt x="48" y="812"/>
                  </a:lnTo>
                  <a:lnTo>
                    <a:pt x="56" y="817"/>
                  </a:lnTo>
                  <a:lnTo>
                    <a:pt x="65" y="820"/>
                  </a:lnTo>
                  <a:lnTo>
                    <a:pt x="75" y="822"/>
                  </a:lnTo>
                  <a:lnTo>
                    <a:pt x="86" y="823"/>
                  </a:lnTo>
                  <a:lnTo>
                    <a:pt x="99" y="822"/>
                  </a:lnTo>
                  <a:lnTo>
                    <a:pt x="103" y="821"/>
                  </a:lnTo>
                  <a:lnTo>
                    <a:pt x="103" y="820"/>
                  </a:lnTo>
                  <a:lnTo>
                    <a:pt x="101" y="817"/>
                  </a:lnTo>
                  <a:lnTo>
                    <a:pt x="102" y="815"/>
                  </a:lnTo>
                  <a:lnTo>
                    <a:pt x="104" y="813"/>
                  </a:lnTo>
                  <a:lnTo>
                    <a:pt x="107" y="812"/>
                  </a:lnTo>
                  <a:lnTo>
                    <a:pt x="110" y="813"/>
                  </a:lnTo>
                  <a:lnTo>
                    <a:pt x="112" y="814"/>
                  </a:lnTo>
                  <a:lnTo>
                    <a:pt x="115" y="819"/>
                  </a:lnTo>
                  <a:lnTo>
                    <a:pt x="115" y="819"/>
                  </a:lnTo>
                  <a:lnTo>
                    <a:pt x="117" y="821"/>
                  </a:lnTo>
                  <a:lnTo>
                    <a:pt x="119" y="823"/>
                  </a:lnTo>
                  <a:lnTo>
                    <a:pt x="119" y="826"/>
                  </a:lnTo>
                  <a:lnTo>
                    <a:pt x="118" y="828"/>
                  </a:lnTo>
                  <a:lnTo>
                    <a:pt x="117" y="828"/>
                  </a:lnTo>
                  <a:lnTo>
                    <a:pt x="117" y="835"/>
                  </a:lnTo>
                  <a:lnTo>
                    <a:pt x="115" y="842"/>
                  </a:lnTo>
                  <a:lnTo>
                    <a:pt x="112" y="849"/>
                  </a:lnTo>
                  <a:lnTo>
                    <a:pt x="108" y="856"/>
                  </a:lnTo>
                  <a:lnTo>
                    <a:pt x="105" y="863"/>
                  </a:lnTo>
                  <a:lnTo>
                    <a:pt x="108" y="863"/>
                  </a:lnTo>
                  <a:lnTo>
                    <a:pt x="116" y="863"/>
                  </a:lnTo>
                  <a:lnTo>
                    <a:pt x="124" y="862"/>
                  </a:lnTo>
                  <a:lnTo>
                    <a:pt x="131" y="859"/>
                  </a:lnTo>
                  <a:lnTo>
                    <a:pt x="139" y="856"/>
                  </a:lnTo>
                  <a:lnTo>
                    <a:pt x="147" y="852"/>
                  </a:lnTo>
                  <a:lnTo>
                    <a:pt x="155" y="848"/>
                  </a:lnTo>
                  <a:lnTo>
                    <a:pt x="165" y="845"/>
                  </a:lnTo>
                  <a:lnTo>
                    <a:pt x="175" y="844"/>
                  </a:lnTo>
                  <a:lnTo>
                    <a:pt x="184" y="845"/>
                  </a:lnTo>
                  <a:lnTo>
                    <a:pt x="193" y="847"/>
                  </a:lnTo>
                  <a:lnTo>
                    <a:pt x="203" y="850"/>
                  </a:lnTo>
                  <a:lnTo>
                    <a:pt x="211" y="854"/>
                  </a:lnTo>
                  <a:lnTo>
                    <a:pt x="221" y="858"/>
                  </a:lnTo>
                  <a:lnTo>
                    <a:pt x="236" y="863"/>
                  </a:lnTo>
                  <a:lnTo>
                    <a:pt x="251" y="866"/>
                  </a:lnTo>
                  <a:lnTo>
                    <a:pt x="267" y="868"/>
                  </a:lnTo>
                  <a:lnTo>
                    <a:pt x="292" y="873"/>
                  </a:lnTo>
                  <a:lnTo>
                    <a:pt x="317" y="876"/>
                  </a:lnTo>
                  <a:lnTo>
                    <a:pt x="418" y="887"/>
                  </a:lnTo>
                  <a:lnTo>
                    <a:pt x="518" y="897"/>
                  </a:lnTo>
                  <a:lnTo>
                    <a:pt x="542" y="900"/>
                  </a:lnTo>
                  <a:lnTo>
                    <a:pt x="566" y="903"/>
                  </a:lnTo>
                  <a:lnTo>
                    <a:pt x="590" y="908"/>
                  </a:lnTo>
                  <a:lnTo>
                    <a:pt x="613" y="914"/>
                  </a:lnTo>
                  <a:lnTo>
                    <a:pt x="626" y="918"/>
                  </a:lnTo>
                  <a:lnTo>
                    <a:pt x="639" y="922"/>
                  </a:lnTo>
                  <a:lnTo>
                    <a:pt x="652" y="925"/>
                  </a:lnTo>
                  <a:lnTo>
                    <a:pt x="665" y="928"/>
                  </a:lnTo>
                  <a:lnTo>
                    <a:pt x="669" y="928"/>
                  </a:lnTo>
                  <a:lnTo>
                    <a:pt x="673" y="929"/>
                  </a:lnTo>
                  <a:lnTo>
                    <a:pt x="678" y="929"/>
                  </a:lnTo>
                  <a:lnTo>
                    <a:pt x="683" y="928"/>
                  </a:lnTo>
                  <a:lnTo>
                    <a:pt x="687" y="926"/>
                  </a:lnTo>
                  <a:lnTo>
                    <a:pt x="690" y="923"/>
                  </a:lnTo>
                  <a:lnTo>
                    <a:pt x="691" y="920"/>
                  </a:lnTo>
                  <a:lnTo>
                    <a:pt x="690" y="917"/>
                  </a:lnTo>
                  <a:lnTo>
                    <a:pt x="689" y="914"/>
                  </a:lnTo>
                  <a:lnTo>
                    <a:pt x="686" y="912"/>
                  </a:lnTo>
                  <a:lnTo>
                    <a:pt x="680" y="908"/>
                  </a:lnTo>
                  <a:lnTo>
                    <a:pt x="668" y="904"/>
                  </a:lnTo>
                  <a:lnTo>
                    <a:pt x="642" y="897"/>
                  </a:lnTo>
                  <a:lnTo>
                    <a:pt x="630" y="893"/>
                  </a:lnTo>
                  <a:lnTo>
                    <a:pt x="628" y="892"/>
                  </a:lnTo>
                  <a:lnTo>
                    <a:pt x="627" y="889"/>
                  </a:lnTo>
                  <a:lnTo>
                    <a:pt x="628" y="887"/>
                  </a:lnTo>
                  <a:lnTo>
                    <a:pt x="629" y="884"/>
                  </a:lnTo>
                  <a:lnTo>
                    <a:pt x="631" y="883"/>
                  </a:lnTo>
                  <a:lnTo>
                    <a:pt x="642" y="880"/>
                  </a:lnTo>
                  <a:lnTo>
                    <a:pt x="652" y="878"/>
                  </a:lnTo>
                  <a:lnTo>
                    <a:pt x="663" y="875"/>
                  </a:lnTo>
                  <a:lnTo>
                    <a:pt x="674" y="873"/>
                  </a:lnTo>
                  <a:lnTo>
                    <a:pt x="685" y="869"/>
                  </a:lnTo>
                  <a:lnTo>
                    <a:pt x="695" y="866"/>
                  </a:lnTo>
                  <a:lnTo>
                    <a:pt x="705" y="861"/>
                  </a:lnTo>
                  <a:lnTo>
                    <a:pt x="714" y="855"/>
                  </a:lnTo>
                  <a:lnTo>
                    <a:pt x="722" y="848"/>
                  </a:lnTo>
                  <a:lnTo>
                    <a:pt x="730" y="838"/>
                  </a:lnTo>
                  <a:lnTo>
                    <a:pt x="736" y="828"/>
                  </a:lnTo>
                  <a:lnTo>
                    <a:pt x="741" y="817"/>
                  </a:lnTo>
                  <a:lnTo>
                    <a:pt x="744" y="806"/>
                  </a:lnTo>
                  <a:lnTo>
                    <a:pt x="748" y="794"/>
                  </a:lnTo>
                  <a:lnTo>
                    <a:pt x="756" y="760"/>
                  </a:lnTo>
                  <a:lnTo>
                    <a:pt x="763" y="725"/>
                  </a:lnTo>
                  <a:lnTo>
                    <a:pt x="768" y="693"/>
                  </a:lnTo>
                  <a:lnTo>
                    <a:pt x="772" y="660"/>
                  </a:lnTo>
                  <a:lnTo>
                    <a:pt x="776" y="628"/>
                  </a:lnTo>
                  <a:lnTo>
                    <a:pt x="778" y="595"/>
                  </a:lnTo>
                  <a:lnTo>
                    <a:pt x="779" y="562"/>
                  </a:lnTo>
                  <a:lnTo>
                    <a:pt x="778" y="524"/>
                  </a:lnTo>
                  <a:lnTo>
                    <a:pt x="774" y="486"/>
                  </a:lnTo>
                  <a:lnTo>
                    <a:pt x="769" y="448"/>
                  </a:lnTo>
                  <a:lnTo>
                    <a:pt x="762" y="411"/>
                  </a:lnTo>
                  <a:lnTo>
                    <a:pt x="756" y="381"/>
                  </a:lnTo>
                  <a:lnTo>
                    <a:pt x="748" y="351"/>
                  </a:lnTo>
                  <a:lnTo>
                    <a:pt x="739" y="322"/>
                  </a:lnTo>
                  <a:lnTo>
                    <a:pt x="729" y="293"/>
                  </a:lnTo>
                  <a:lnTo>
                    <a:pt x="718" y="264"/>
                  </a:lnTo>
                  <a:lnTo>
                    <a:pt x="706" y="237"/>
                  </a:lnTo>
                  <a:lnTo>
                    <a:pt x="692" y="209"/>
                  </a:lnTo>
                  <a:lnTo>
                    <a:pt x="676" y="183"/>
                  </a:lnTo>
                  <a:lnTo>
                    <a:pt x="660" y="157"/>
                  </a:lnTo>
                  <a:lnTo>
                    <a:pt x="641" y="133"/>
                  </a:lnTo>
                  <a:lnTo>
                    <a:pt x="625" y="114"/>
                  </a:lnTo>
                  <a:lnTo>
                    <a:pt x="607" y="96"/>
                  </a:lnTo>
                  <a:lnTo>
                    <a:pt x="588" y="80"/>
                  </a:lnTo>
                  <a:lnTo>
                    <a:pt x="567" y="65"/>
                  </a:lnTo>
                  <a:lnTo>
                    <a:pt x="546" y="51"/>
                  </a:lnTo>
                  <a:lnTo>
                    <a:pt x="523" y="39"/>
                  </a:lnTo>
                  <a:lnTo>
                    <a:pt x="500" y="29"/>
                  </a:lnTo>
                  <a:lnTo>
                    <a:pt x="476" y="21"/>
                  </a:lnTo>
                  <a:lnTo>
                    <a:pt x="451" y="15"/>
                  </a:lnTo>
                  <a:lnTo>
                    <a:pt x="426" y="11"/>
                  </a:lnTo>
                  <a:lnTo>
                    <a:pt x="401" y="10"/>
                  </a:lnTo>
                  <a:close/>
                  <a:moveTo>
                    <a:pt x="393" y="0"/>
                  </a:moveTo>
                  <a:lnTo>
                    <a:pt x="417" y="0"/>
                  </a:lnTo>
                  <a:lnTo>
                    <a:pt x="442" y="3"/>
                  </a:lnTo>
                  <a:lnTo>
                    <a:pt x="466" y="7"/>
                  </a:lnTo>
                  <a:lnTo>
                    <a:pt x="490" y="14"/>
                  </a:lnTo>
                  <a:lnTo>
                    <a:pt x="513" y="23"/>
                  </a:lnTo>
                  <a:lnTo>
                    <a:pt x="535" y="33"/>
                  </a:lnTo>
                  <a:lnTo>
                    <a:pt x="557" y="45"/>
                  </a:lnTo>
                  <a:lnTo>
                    <a:pt x="578" y="59"/>
                  </a:lnTo>
                  <a:lnTo>
                    <a:pt x="598" y="74"/>
                  </a:lnTo>
                  <a:lnTo>
                    <a:pt x="616" y="90"/>
                  </a:lnTo>
                  <a:lnTo>
                    <a:pt x="633" y="107"/>
                  </a:lnTo>
                  <a:lnTo>
                    <a:pt x="652" y="129"/>
                  </a:lnTo>
                  <a:lnTo>
                    <a:pt x="669" y="153"/>
                  </a:lnTo>
                  <a:lnTo>
                    <a:pt x="686" y="178"/>
                  </a:lnTo>
                  <a:lnTo>
                    <a:pt x="700" y="203"/>
                  </a:lnTo>
                  <a:lnTo>
                    <a:pt x="714" y="230"/>
                  </a:lnTo>
                  <a:lnTo>
                    <a:pt x="726" y="257"/>
                  </a:lnTo>
                  <a:lnTo>
                    <a:pt x="737" y="284"/>
                  </a:lnTo>
                  <a:lnTo>
                    <a:pt x="747" y="312"/>
                  </a:lnTo>
                  <a:lnTo>
                    <a:pt x="756" y="340"/>
                  </a:lnTo>
                  <a:lnTo>
                    <a:pt x="763" y="368"/>
                  </a:lnTo>
                  <a:lnTo>
                    <a:pt x="772" y="405"/>
                  </a:lnTo>
                  <a:lnTo>
                    <a:pt x="779" y="443"/>
                  </a:lnTo>
                  <a:lnTo>
                    <a:pt x="785" y="481"/>
                  </a:lnTo>
                  <a:lnTo>
                    <a:pt x="788" y="518"/>
                  </a:lnTo>
                  <a:lnTo>
                    <a:pt x="789" y="555"/>
                  </a:lnTo>
                  <a:lnTo>
                    <a:pt x="789" y="591"/>
                  </a:lnTo>
                  <a:lnTo>
                    <a:pt x="786" y="628"/>
                  </a:lnTo>
                  <a:lnTo>
                    <a:pt x="782" y="664"/>
                  </a:lnTo>
                  <a:lnTo>
                    <a:pt x="778" y="696"/>
                  </a:lnTo>
                  <a:lnTo>
                    <a:pt x="773" y="728"/>
                  </a:lnTo>
                  <a:lnTo>
                    <a:pt x="767" y="759"/>
                  </a:lnTo>
                  <a:lnTo>
                    <a:pt x="764" y="773"/>
                  </a:lnTo>
                  <a:lnTo>
                    <a:pt x="758" y="801"/>
                  </a:lnTo>
                  <a:lnTo>
                    <a:pt x="753" y="815"/>
                  </a:lnTo>
                  <a:lnTo>
                    <a:pt x="748" y="828"/>
                  </a:lnTo>
                  <a:lnTo>
                    <a:pt x="741" y="840"/>
                  </a:lnTo>
                  <a:lnTo>
                    <a:pt x="734" y="851"/>
                  </a:lnTo>
                  <a:lnTo>
                    <a:pt x="725" y="859"/>
                  </a:lnTo>
                  <a:lnTo>
                    <a:pt x="715" y="866"/>
                  </a:lnTo>
                  <a:lnTo>
                    <a:pt x="705" y="872"/>
                  </a:lnTo>
                  <a:lnTo>
                    <a:pt x="694" y="877"/>
                  </a:lnTo>
                  <a:lnTo>
                    <a:pt x="670" y="884"/>
                  </a:lnTo>
                  <a:lnTo>
                    <a:pt x="658" y="887"/>
                  </a:lnTo>
                  <a:lnTo>
                    <a:pt x="653" y="888"/>
                  </a:lnTo>
                  <a:lnTo>
                    <a:pt x="658" y="890"/>
                  </a:lnTo>
                  <a:lnTo>
                    <a:pt x="680" y="896"/>
                  </a:lnTo>
                  <a:lnTo>
                    <a:pt x="687" y="899"/>
                  </a:lnTo>
                  <a:lnTo>
                    <a:pt x="693" y="902"/>
                  </a:lnTo>
                  <a:lnTo>
                    <a:pt x="697" y="906"/>
                  </a:lnTo>
                  <a:lnTo>
                    <a:pt x="701" y="910"/>
                  </a:lnTo>
                  <a:lnTo>
                    <a:pt x="702" y="915"/>
                  </a:lnTo>
                  <a:lnTo>
                    <a:pt x="702" y="921"/>
                  </a:lnTo>
                  <a:lnTo>
                    <a:pt x="700" y="927"/>
                  </a:lnTo>
                  <a:lnTo>
                    <a:pt x="697" y="932"/>
                  </a:lnTo>
                  <a:lnTo>
                    <a:pt x="692" y="936"/>
                  </a:lnTo>
                  <a:lnTo>
                    <a:pt x="687" y="938"/>
                  </a:lnTo>
                  <a:lnTo>
                    <a:pt x="681" y="939"/>
                  </a:lnTo>
                  <a:lnTo>
                    <a:pt x="675" y="940"/>
                  </a:lnTo>
                  <a:lnTo>
                    <a:pt x="668" y="939"/>
                  </a:lnTo>
                  <a:lnTo>
                    <a:pt x="661" y="939"/>
                  </a:lnTo>
                  <a:lnTo>
                    <a:pt x="654" y="937"/>
                  </a:lnTo>
                  <a:lnTo>
                    <a:pt x="646" y="935"/>
                  </a:lnTo>
                  <a:lnTo>
                    <a:pt x="640" y="933"/>
                  </a:lnTo>
                  <a:lnTo>
                    <a:pt x="633" y="931"/>
                  </a:lnTo>
                  <a:lnTo>
                    <a:pt x="627" y="929"/>
                  </a:lnTo>
                  <a:lnTo>
                    <a:pt x="622" y="928"/>
                  </a:lnTo>
                  <a:lnTo>
                    <a:pt x="617" y="926"/>
                  </a:lnTo>
                  <a:lnTo>
                    <a:pt x="590" y="919"/>
                  </a:lnTo>
                  <a:lnTo>
                    <a:pt x="563" y="914"/>
                  </a:lnTo>
                  <a:lnTo>
                    <a:pt x="535" y="910"/>
                  </a:lnTo>
                  <a:lnTo>
                    <a:pt x="508" y="908"/>
                  </a:lnTo>
                  <a:lnTo>
                    <a:pt x="480" y="905"/>
                  </a:lnTo>
                  <a:lnTo>
                    <a:pt x="452" y="903"/>
                  </a:lnTo>
                  <a:lnTo>
                    <a:pt x="424" y="899"/>
                  </a:lnTo>
                  <a:lnTo>
                    <a:pt x="373" y="893"/>
                  </a:lnTo>
                  <a:lnTo>
                    <a:pt x="321" y="887"/>
                  </a:lnTo>
                  <a:lnTo>
                    <a:pt x="297" y="884"/>
                  </a:lnTo>
                  <a:lnTo>
                    <a:pt x="272" y="880"/>
                  </a:lnTo>
                  <a:lnTo>
                    <a:pt x="260" y="878"/>
                  </a:lnTo>
                  <a:lnTo>
                    <a:pt x="238" y="874"/>
                  </a:lnTo>
                  <a:lnTo>
                    <a:pt x="227" y="871"/>
                  </a:lnTo>
                  <a:lnTo>
                    <a:pt x="214" y="866"/>
                  </a:lnTo>
                  <a:lnTo>
                    <a:pt x="202" y="861"/>
                  </a:lnTo>
                  <a:lnTo>
                    <a:pt x="189" y="857"/>
                  </a:lnTo>
                  <a:lnTo>
                    <a:pt x="180" y="855"/>
                  </a:lnTo>
                  <a:lnTo>
                    <a:pt x="172" y="855"/>
                  </a:lnTo>
                  <a:lnTo>
                    <a:pt x="163" y="857"/>
                  </a:lnTo>
                  <a:lnTo>
                    <a:pt x="155" y="860"/>
                  </a:lnTo>
                  <a:lnTo>
                    <a:pt x="146" y="864"/>
                  </a:lnTo>
                  <a:lnTo>
                    <a:pt x="138" y="868"/>
                  </a:lnTo>
                  <a:lnTo>
                    <a:pt x="130" y="871"/>
                  </a:lnTo>
                  <a:lnTo>
                    <a:pt x="122" y="873"/>
                  </a:lnTo>
                  <a:lnTo>
                    <a:pt x="114" y="874"/>
                  </a:lnTo>
                  <a:lnTo>
                    <a:pt x="105" y="874"/>
                  </a:lnTo>
                  <a:lnTo>
                    <a:pt x="95" y="872"/>
                  </a:lnTo>
                  <a:lnTo>
                    <a:pt x="93" y="871"/>
                  </a:lnTo>
                  <a:lnTo>
                    <a:pt x="92" y="869"/>
                  </a:lnTo>
                  <a:lnTo>
                    <a:pt x="92" y="867"/>
                  </a:lnTo>
                  <a:lnTo>
                    <a:pt x="92" y="864"/>
                  </a:lnTo>
                  <a:lnTo>
                    <a:pt x="95" y="859"/>
                  </a:lnTo>
                  <a:lnTo>
                    <a:pt x="98" y="854"/>
                  </a:lnTo>
                  <a:lnTo>
                    <a:pt x="104" y="842"/>
                  </a:lnTo>
                  <a:lnTo>
                    <a:pt x="106" y="837"/>
                  </a:lnTo>
                  <a:lnTo>
                    <a:pt x="106" y="831"/>
                  </a:lnTo>
                  <a:lnTo>
                    <a:pt x="105" y="832"/>
                  </a:lnTo>
                  <a:lnTo>
                    <a:pt x="95" y="833"/>
                  </a:lnTo>
                  <a:lnTo>
                    <a:pt x="85" y="834"/>
                  </a:lnTo>
                  <a:lnTo>
                    <a:pt x="75" y="833"/>
                  </a:lnTo>
                  <a:lnTo>
                    <a:pt x="65" y="832"/>
                  </a:lnTo>
                  <a:lnTo>
                    <a:pt x="55" y="829"/>
                  </a:lnTo>
                  <a:lnTo>
                    <a:pt x="46" y="824"/>
                  </a:lnTo>
                  <a:lnTo>
                    <a:pt x="38" y="818"/>
                  </a:lnTo>
                  <a:lnTo>
                    <a:pt x="29" y="810"/>
                  </a:lnTo>
                  <a:lnTo>
                    <a:pt x="22" y="801"/>
                  </a:lnTo>
                  <a:lnTo>
                    <a:pt x="17" y="791"/>
                  </a:lnTo>
                  <a:lnTo>
                    <a:pt x="12" y="780"/>
                  </a:lnTo>
                  <a:lnTo>
                    <a:pt x="9" y="769"/>
                  </a:lnTo>
                  <a:lnTo>
                    <a:pt x="6" y="758"/>
                  </a:lnTo>
                  <a:lnTo>
                    <a:pt x="4" y="747"/>
                  </a:lnTo>
                  <a:lnTo>
                    <a:pt x="1" y="721"/>
                  </a:lnTo>
                  <a:lnTo>
                    <a:pt x="0" y="694"/>
                  </a:lnTo>
                  <a:lnTo>
                    <a:pt x="0" y="667"/>
                  </a:lnTo>
                  <a:lnTo>
                    <a:pt x="2" y="640"/>
                  </a:lnTo>
                  <a:lnTo>
                    <a:pt x="6" y="613"/>
                  </a:lnTo>
                  <a:lnTo>
                    <a:pt x="10" y="587"/>
                  </a:lnTo>
                  <a:lnTo>
                    <a:pt x="15" y="560"/>
                  </a:lnTo>
                  <a:lnTo>
                    <a:pt x="24" y="514"/>
                  </a:lnTo>
                  <a:lnTo>
                    <a:pt x="35" y="467"/>
                  </a:lnTo>
                  <a:lnTo>
                    <a:pt x="48" y="421"/>
                  </a:lnTo>
                  <a:lnTo>
                    <a:pt x="62" y="375"/>
                  </a:lnTo>
                  <a:lnTo>
                    <a:pt x="73" y="346"/>
                  </a:lnTo>
                  <a:lnTo>
                    <a:pt x="84" y="317"/>
                  </a:lnTo>
                  <a:lnTo>
                    <a:pt x="94" y="297"/>
                  </a:lnTo>
                  <a:lnTo>
                    <a:pt x="104" y="277"/>
                  </a:lnTo>
                  <a:lnTo>
                    <a:pt x="123" y="241"/>
                  </a:lnTo>
                  <a:lnTo>
                    <a:pt x="143" y="206"/>
                  </a:lnTo>
                  <a:lnTo>
                    <a:pt x="157" y="182"/>
                  </a:lnTo>
                  <a:lnTo>
                    <a:pt x="172" y="159"/>
                  </a:lnTo>
                  <a:lnTo>
                    <a:pt x="187" y="137"/>
                  </a:lnTo>
                  <a:lnTo>
                    <a:pt x="204" y="115"/>
                  </a:lnTo>
                  <a:lnTo>
                    <a:pt x="221" y="94"/>
                  </a:lnTo>
                  <a:lnTo>
                    <a:pt x="240" y="74"/>
                  </a:lnTo>
                  <a:lnTo>
                    <a:pt x="253" y="61"/>
                  </a:lnTo>
                  <a:lnTo>
                    <a:pt x="268" y="49"/>
                  </a:lnTo>
                  <a:lnTo>
                    <a:pt x="283" y="38"/>
                  </a:lnTo>
                  <a:lnTo>
                    <a:pt x="299" y="28"/>
                  </a:lnTo>
                  <a:lnTo>
                    <a:pt x="315" y="19"/>
                  </a:lnTo>
                  <a:lnTo>
                    <a:pt x="332" y="11"/>
                  </a:lnTo>
                  <a:lnTo>
                    <a:pt x="350" y="6"/>
                  </a:lnTo>
                  <a:lnTo>
                    <a:pt x="368" y="2"/>
                  </a:lnTo>
                  <a:lnTo>
                    <a:pt x="39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4" name="Freeform 832"/>
            <p:cNvSpPr>
              <a:spLocks/>
            </p:cNvSpPr>
            <p:nvPr/>
          </p:nvSpPr>
          <p:spPr bwMode="auto">
            <a:xfrm>
              <a:off x="3883" y="3871"/>
              <a:ext cx="147" cy="111"/>
            </a:xfrm>
            <a:custGeom>
              <a:avLst/>
              <a:gdLst/>
              <a:ahLst/>
              <a:cxnLst>
                <a:cxn ang="0">
                  <a:pos x="137" y="1"/>
                </a:cxn>
                <a:cxn ang="0">
                  <a:pos x="139" y="5"/>
                </a:cxn>
                <a:cxn ang="0">
                  <a:pos x="135" y="15"/>
                </a:cxn>
                <a:cxn ang="0">
                  <a:pos x="124" y="35"/>
                </a:cxn>
                <a:cxn ang="0">
                  <a:pos x="113" y="45"/>
                </a:cxn>
                <a:cxn ang="0">
                  <a:pos x="100" y="51"/>
                </a:cxn>
                <a:cxn ang="0">
                  <a:pos x="86" y="52"/>
                </a:cxn>
                <a:cxn ang="0">
                  <a:pos x="72" y="47"/>
                </a:cxn>
                <a:cxn ang="0">
                  <a:pos x="52" y="32"/>
                </a:cxn>
                <a:cxn ang="0">
                  <a:pos x="41" y="26"/>
                </a:cxn>
                <a:cxn ang="0">
                  <a:pos x="29" y="25"/>
                </a:cxn>
                <a:cxn ang="0">
                  <a:pos x="18" y="32"/>
                </a:cxn>
                <a:cxn ang="0">
                  <a:pos x="12" y="44"/>
                </a:cxn>
                <a:cxn ang="0">
                  <a:pos x="14" y="55"/>
                </a:cxn>
                <a:cxn ang="0">
                  <a:pos x="21" y="67"/>
                </a:cxn>
                <a:cxn ang="0">
                  <a:pos x="36" y="83"/>
                </a:cxn>
                <a:cxn ang="0">
                  <a:pos x="47" y="90"/>
                </a:cxn>
                <a:cxn ang="0">
                  <a:pos x="65" y="98"/>
                </a:cxn>
                <a:cxn ang="0">
                  <a:pos x="83" y="101"/>
                </a:cxn>
                <a:cxn ang="0">
                  <a:pos x="103" y="96"/>
                </a:cxn>
                <a:cxn ang="0">
                  <a:pos x="122" y="86"/>
                </a:cxn>
                <a:cxn ang="0">
                  <a:pos x="140" y="73"/>
                </a:cxn>
                <a:cxn ang="0">
                  <a:pos x="145" y="72"/>
                </a:cxn>
                <a:cxn ang="0">
                  <a:pos x="147" y="76"/>
                </a:cxn>
                <a:cxn ang="0">
                  <a:pos x="145" y="82"/>
                </a:cxn>
                <a:cxn ang="0">
                  <a:pos x="128" y="94"/>
                </a:cxn>
                <a:cxn ang="0">
                  <a:pos x="111" y="104"/>
                </a:cxn>
                <a:cxn ang="0">
                  <a:pos x="91" y="110"/>
                </a:cxn>
                <a:cxn ang="0">
                  <a:pos x="68" y="110"/>
                </a:cxn>
                <a:cxn ang="0">
                  <a:pos x="46" y="102"/>
                </a:cxn>
                <a:cxn ang="0">
                  <a:pos x="31" y="92"/>
                </a:cxn>
                <a:cxn ang="0">
                  <a:pos x="16" y="79"/>
                </a:cxn>
                <a:cxn ang="0">
                  <a:pos x="5" y="63"/>
                </a:cxn>
                <a:cxn ang="0">
                  <a:pos x="0" y="46"/>
                </a:cxn>
                <a:cxn ang="0">
                  <a:pos x="5" y="30"/>
                </a:cxn>
                <a:cxn ang="0">
                  <a:pos x="16" y="19"/>
                </a:cxn>
                <a:cxn ang="0">
                  <a:pos x="30" y="14"/>
                </a:cxn>
                <a:cxn ang="0">
                  <a:pos x="43" y="15"/>
                </a:cxn>
                <a:cxn ang="0">
                  <a:pos x="55" y="21"/>
                </a:cxn>
                <a:cxn ang="0">
                  <a:pos x="66" y="30"/>
                </a:cxn>
                <a:cxn ang="0">
                  <a:pos x="79" y="38"/>
                </a:cxn>
                <a:cxn ang="0">
                  <a:pos x="94" y="42"/>
                </a:cxn>
                <a:cxn ang="0">
                  <a:pos x="107" y="37"/>
                </a:cxn>
                <a:cxn ang="0">
                  <a:pos x="116" y="27"/>
                </a:cxn>
                <a:cxn ang="0">
                  <a:pos x="126" y="9"/>
                </a:cxn>
                <a:cxn ang="0">
                  <a:pos x="131" y="0"/>
                </a:cxn>
              </a:cxnLst>
              <a:rect l="0" t="0" r="r" b="b"/>
              <a:pathLst>
                <a:path w="147" h="111">
                  <a:moveTo>
                    <a:pt x="134" y="0"/>
                  </a:moveTo>
                  <a:lnTo>
                    <a:pt x="137" y="1"/>
                  </a:lnTo>
                  <a:lnTo>
                    <a:pt x="138" y="3"/>
                  </a:lnTo>
                  <a:lnTo>
                    <a:pt x="139" y="5"/>
                  </a:lnTo>
                  <a:lnTo>
                    <a:pt x="139" y="8"/>
                  </a:lnTo>
                  <a:lnTo>
                    <a:pt x="135" y="15"/>
                  </a:lnTo>
                  <a:lnTo>
                    <a:pt x="128" y="29"/>
                  </a:lnTo>
                  <a:lnTo>
                    <a:pt x="124" y="35"/>
                  </a:lnTo>
                  <a:lnTo>
                    <a:pt x="119" y="41"/>
                  </a:lnTo>
                  <a:lnTo>
                    <a:pt x="113" y="45"/>
                  </a:lnTo>
                  <a:lnTo>
                    <a:pt x="107" y="49"/>
                  </a:lnTo>
                  <a:lnTo>
                    <a:pt x="100" y="51"/>
                  </a:lnTo>
                  <a:lnTo>
                    <a:pt x="93" y="52"/>
                  </a:lnTo>
                  <a:lnTo>
                    <a:pt x="86" y="52"/>
                  </a:lnTo>
                  <a:lnTo>
                    <a:pt x="80" y="50"/>
                  </a:lnTo>
                  <a:lnTo>
                    <a:pt x="72" y="47"/>
                  </a:lnTo>
                  <a:lnTo>
                    <a:pt x="65" y="42"/>
                  </a:lnTo>
                  <a:lnTo>
                    <a:pt x="52" y="32"/>
                  </a:lnTo>
                  <a:lnTo>
                    <a:pt x="47" y="29"/>
                  </a:lnTo>
                  <a:lnTo>
                    <a:pt x="41" y="26"/>
                  </a:lnTo>
                  <a:lnTo>
                    <a:pt x="36" y="25"/>
                  </a:lnTo>
                  <a:lnTo>
                    <a:pt x="29" y="25"/>
                  </a:lnTo>
                  <a:lnTo>
                    <a:pt x="24" y="27"/>
                  </a:lnTo>
                  <a:lnTo>
                    <a:pt x="18" y="32"/>
                  </a:lnTo>
                  <a:lnTo>
                    <a:pt x="14" y="38"/>
                  </a:lnTo>
                  <a:lnTo>
                    <a:pt x="12" y="44"/>
                  </a:lnTo>
                  <a:lnTo>
                    <a:pt x="12" y="50"/>
                  </a:lnTo>
                  <a:lnTo>
                    <a:pt x="14" y="55"/>
                  </a:lnTo>
                  <a:lnTo>
                    <a:pt x="17" y="62"/>
                  </a:lnTo>
                  <a:lnTo>
                    <a:pt x="21" y="67"/>
                  </a:lnTo>
                  <a:lnTo>
                    <a:pt x="26" y="73"/>
                  </a:lnTo>
                  <a:lnTo>
                    <a:pt x="36" y="83"/>
                  </a:lnTo>
                  <a:lnTo>
                    <a:pt x="42" y="87"/>
                  </a:lnTo>
                  <a:lnTo>
                    <a:pt x="47" y="90"/>
                  </a:lnTo>
                  <a:lnTo>
                    <a:pt x="56" y="95"/>
                  </a:lnTo>
                  <a:lnTo>
                    <a:pt x="65" y="98"/>
                  </a:lnTo>
                  <a:lnTo>
                    <a:pt x="74" y="100"/>
                  </a:lnTo>
                  <a:lnTo>
                    <a:pt x="83" y="101"/>
                  </a:lnTo>
                  <a:lnTo>
                    <a:pt x="93" y="99"/>
                  </a:lnTo>
                  <a:lnTo>
                    <a:pt x="103" y="96"/>
                  </a:lnTo>
                  <a:lnTo>
                    <a:pt x="113" y="91"/>
                  </a:lnTo>
                  <a:lnTo>
                    <a:pt x="122" y="86"/>
                  </a:lnTo>
                  <a:lnTo>
                    <a:pt x="131" y="79"/>
                  </a:lnTo>
                  <a:lnTo>
                    <a:pt x="140" y="73"/>
                  </a:lnTo>
                  <a:lnTo>
                    <a:pt x="142" y="71"/>
                  </a:lnTo>
                  <a:lnTo>
                    <a:pt x="145" y="72"/>
                  </a:lnTo>
                  <a:lnTo>
                    <a:pt x="146" y="74"/>
                  </a:lnTo>
                  <a:lnTo>
                    <a:pt x="147" y="76"/>
                  </a:lnTo>
                  <a:lnTo>
                    <a:pt x="147" y="79"/>
                  </a:lnTo>
                  <a:lnTo>
                    <a:pt x="145" y="82"/>
                  </a:lnTo>
                  <a:lnTo>
                    <a:pt x="137" y="88"/>
                  </a:lnTo>
                  <a:lnTo>
                    <a:pt x="128" y="94"/>
                  </a:lnTo>
                  <a:lnTo>
                    <a:pt x="120" y="100"/>
                  </a:lnTo>
                  <a:lnTo>
                    <a:pt x="111" y="104"/>
                  </a:lnTo>
                  <a:lnTo>
                    <a:pt x="102" y="108"/>
                  </a:lnTo>
                  <a:lnTo>
                    <a:pt x="91" y="110"/>
                  </a:lnTo>
                  <a:lnTo>
                    <a:pt x="80" y="111"/>
                  </a:lnTo>
                  <a:lnTo>
                    <a:pt x="68" y="110"/>
                  </a:lnTo>
                  <a:lnTo>
                    <a:pt x="57" y="106"/>
                  </a:lnTo>
                  <a:lnTo>
                    <a:pt x="46" y="102"/>
                  </a:lnTo>
                  <a:lnTo>
                    <a:pt x="39" y="97"/>
                  </a:lnTo>
                  <a:lnTo>
                    <a:pt x="31" y="92"/>
                  </a:lnTo>
                  <a:lnTo>
                    <a:pt x="24" y="86"/>
                  </a:lnTo>
                  <a:lnTo>
                    <a:pt x="16" y="79"/>
                  </a:lnTo>
                  <a:lnTo>
                    <a:pt x="10" y="71"/>
                  </a:lnTo>
                  <a:lnTo>
                    <a:pt x="5" y="63"/>
                  </a:lnTo>
                  <a:lnTo>
                    <a:pt x="1" y="55"/>
                  </a:lnTo>
                  <a:lnTo>
                    <a:pt x="0" y="46"/>
                  </a:lnTo>
                  <a:lnTo>
                    <a:pt x="2" y="37"/>
                  </a:lnTo>
                  <a:lnTo>
                    <a:pt x="5" y="30"/>
                  </a:lnTo>
                  <a:lnTo>
                    <a:pt x="10" y="24"/>
                  </a:lnTo>
                  <a:lnTo>
                    <a:pt x="16" y="19"/>
                  </a:lnTo>
                  <a:lnTo>
                    <a:pt x="23" y="16"/>
                  </a:lnTo>
                  <a:lnTo>
                    <a:pt x="30" y="14"/>
                  </a:lnTo>
                  <a:lnTo>
                    <a:pt x="37" y="14"/>
                  </a:lnTo>
                  <a:lnTo>
                    <a:pt x="43" y="15"/>
                  </a:lnTo>
                  <a:lnTo>
                    <a:pt x="49" y="18"/>
                  </a:lnTo>
                  <a:lnTo>
                    <a:pt x="55" y="21"/>
                  </a:lnTo>
                  <a:lnTo>
                    <a:pt x="60" y="25"/>
                  </a:lnTo>
                  <a:lnTo>
                    <a:pt x="66" y="30"/>
                  </a:lnTo>
                  <a:lnTo>
                    <a:pt x="73" y="35"/>
                  </a:lnTo>
                  <a:lnTo>
                    <a:pt x="79" y="38"/>
                  </a:lnTo>
                  <a:lnTo>
                    <a:pt x="86" y="41"/>
                  </a:lnTo>
                  <a:lnTo>
                    <a:pt x="94" y="42"/>
                  </a:lnTo>
                  <a:lnTo>
                    <a:pt x="101" y="40"/>
                  </a:lnTo>
                  <a:lnTo>
                    <a:pt x="107" y="37"/>
                  </a:lnTo>
                  <a:lnTo>
                    <a:pt x="112" y="32"/>
                  </a:lnTo>
                  <a:lnTo>
                    <a:pt x="116" y="27"/>
                  </a:lnTo>
                  <a:lnTo>
                    <a:pt x="123" y="15"/>
                  </a:lnTo>
                  <a:lnTo>
                    <a:pt x="126" y="9"/>
                  </a:lnTo>
                  <a:lnTo>
                    <a:pt x="129" y="3"/>
                  </a:lnTo>
                  <a:lnTo>
                    <a:pt x="131" y="0"/>
                  </a:lnTo>
                  <a:lnTo>
                    <a:pt x="1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5" name="Freeform 833"/>
            <p:cNvSpPr>
              <a:spLocks/>
            </p:cNvSpPr>
            <p:nvPr/>
          </p:nvSpPr>
          <p:spPr bwMode="auto">
            <a:xfrm>
              <a:off x="3736" y="3759"/>
              <a:ext cx="233" cy="114"/>
            </a:xfrm>
            <a:custGeom>
              <a:avLst/>
              <a:gdLst/>
              <a:ahLst/>
              <a:cxnLst>
                <a:cxn ang="0">
                  <a:pos x="15" y="0"/>
                </a:cxn>
                <a:cxn ang="0">
                  <a:pos x="15" y="7"/>
                </a:cxn>
                <a:cxn ang="0">
                  <a:pos x="17" y="13"/>
                </a:cxn>
                <a:cxn ang="0">
                  <a:pos x="20" y="20"/>
                </a:cxn>
                <a:cxn ang="0">
                  <a:pos x="27" y="27"/>
                </a:cxn>
                <a:cxn ang="0">
                  <a:pos x="35" y="34"/>
                </a:cxn>
                <a:cxn ang="0">
                  <a:pos x="44" y="41"/>
                </a:cxn>
                <a:cxn ang="0">
                  <a:pos x="55" y="47"/>
                </a:cxn>
                <a:cxn ang="0">
                  <a:pos x="69" y="53"/>
                </a:cxn>
                <a:cxn ang="0">
                  <a:pos x="82" y="60"/>
                </a:cxn>
                <a:cxn ang="0">
                  <a:pos x="97" y="65"/>
                </a:cxn>
                <a:cxn ang="0">
                  <a:pos x="113" y="70"/>
                </a:cxn>
                <a:cxn ang="0">
                  <a:pos x="130" y="73"/>
                </a:cxn>
                <a:cxn ang="0">
                  <a:pos x="145" y="76"/>
                </a:cxn>
                <a:cxn ang="0">
                  <a:pos x="160" y="78"/>
                </a:cxn>
                <a:cxn ang="0">
                  <a:pos x="174" y="79"/>
                </a:cxn>
                <a:cxn ang="0">
                  <a:pos x="187" y="79"/>
                </a:cxn>
                <a:cxn ang="0">
                  <a:pos x="199" y="78"/>
                </a:cxn>
                <a:cxn ang="0">
                  <a:pos x="209" y="76"/>
                </a:cxn>
                <a:cxn ang="0">
                  <a:pos x="218" y="73"/>
                </a:cxn>
                <a:cxn ang="0">
                  <a:pos x="225" y="69"/>
                </a:cxn>
                <a:cxn ang="0">
                  <a:pos x="230" y="64"/>
                </a:cxn>
                <a:cxn ang="0">
                  <a:pos x="233" y="59"/>
                </a:cxn>
                <a:cxn ang="0">
                  <a:pos x="218" y="114"/>
                </a:cxn>
                <a:cxn ang="0">
                  <a:pos x="0" y="56"/>
                </a:cxn>
                <a:cxn ang="0">
                  <a:pos x="15" y="0"/>
                </a:cxn>
              </a:cxnLst>
              <a:rect l="0" t="0" r="r" b="b"/>
              <a:pathLst>
                <a:path w="233" h="114">
                  <a:moveTo>
                    <a:pt x="15" y="0"/>
                  </a:moveTo>
                  <a:lnTo>
                    <a:pt x="15" y="7"/>
                  </a:lnTo>
                  <a:lnTo>
                    <a:pt x="17" y="13"/>
                  </a:lnTo>
                  <a:lnTo>
                    <a:pt x="20" y="20"/>
                  </a:lnTo>
                  <a:lnTo>
                    <a:pt x="27" y="27"/>
                  </a:lnTo>
                  <a:lnTo>
                    <a:pt x="35" y="34"/>
                  </a:lnTo>
                  <a:lnTo>
                    <a:pt x="44" y="41"/>
                  </a:lnTo>
                  <a:lnTo>
                    <a:pt x="55" y="47"/>
                  </a:lnTo>
                  <a:lnTo>
                    <a:pt x="69" y="53"/>
                  </a:lnTo>
                  <a:lnTo>
                    <a:pt x="82" y="60"/>
                  </a:lnTo>
                  <a:lnTo>
                    <a:pt x="97" y="65"/>
                  </a:lnTo>
                  <a:lnTo>
                    <a:pt x="113" y="70"/>
                  </a:lnTo>
                  <a:lnTo>
                    <a:pt x="130" y="73"/>
                  </a:lnTo>
                  <a:lnTo>
                    <a:pt x="145" y="76"/>
                  </a:lnTo>
                  <a:lnTo>
                    <a:pt x="160" y="78"/>
                  </a:lnTo>
                  <a:lnTo>
                    <a:pt x="174" y="79"/>
                  </a:lnTo>
                  <a:lnTo>
                    <a:pt x="187" y="79"/>
                  </a:lnTo>
                  <a:lnTo>
                    <a:pt x="199" y="78"/>
                  </a:lnTo>
                  <a:lnTo>
                    <a:pt x="209" y="76"/>
                  </a:lnTo>
                  <a:lnTo>
                    <a:pt x="218" y="73"/>
                  </a:lnTo>
                  <a:lnTo>
                    <a:pt x="225" y="69"/>
                  </a:lnTo>
                  <a:lnTo>
                    <a:pt x="230" y="64"/>
                  </a:lnTo>
                  <a:lnTo>
                    <a:pt x="233" y="59"/>
                  </a:lnTo>
                  <a:lnTo>
                    <a:pt x="218" y="114"/>
                  </a:lnTo>
                  <a:lnTo>
                    <a:pt x="0" y="56"/>
                  </a:lnTo>
                  <a:lnTo>
                    <a:pt x="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6" name="Freeform 834"/>
            <p:cNvSpPr>
              <a:spLocks/>
            </p:cNvSpPr>
            <p:nvPr/>
          </p:nvSpPr>
          <p:spPr bwMode="auto">
            <a:xfrm>
              <a:off x="3751" y="3739"/>
              <a:ext cx="218" cy="99"/>
            </a:xfrm>
            <a:custGeom>
              <a:avLst/>
              <a:gdLst/>
              <a:ahLst/>
              <a:cxnLst>
                <a:cxn ang="0">
                  <a:pos x="46" y="0"/>
                </a:cxn>
                <a:cxn ang="0">
                  <a:pos x="59" y="0"/>
                </a:cxn>
                <a:cxn ang="0">
                  <a:pos x="73" y="1"/>
                </a:cxn>
                <a:cxn ang="0">
                  <a:pos x="88" y="3"/>
                </a:cxn>
                <a:cxn ang="0">
                  <a:pos x="103" y="5"/>
                </a:cxn>
                <a:cxn ang="0">
                  <a:pos x="119" y="9"/>
                </a:cxn>
                <a:cxn ang="0">
                  <a:pos x="135" y="14"/>
                </a:cxn>
                <a:cxn ang="0">
                  <a:pos x="150" y="20"/>
                </a:cxn>
                <a:cxn ang="0">
                  <a:pos x="164" y="25"/>
                </a:cxn>
                <a:cxn ang="0">
                  <a:pos x="177" y="31"/>
                </a:cxn>
                <a:cxn ang="0">
                  <a:pos x="188" y="38"/>
                </a:cxn>
                <a:cxn ang="0">
                  <a:pos x="198" y="45"/>
                </a:cxn>
                <a:cxn ang="0">
                  <a:pos x="206" y="52"/>
                </a:cxn>
                <a:cxn ang="0">
                  <a:pos x="212" y="59"/>
                </a:cxn>
                <a:cxn ang="0">
                  <a:pos x="216" y="66"/>
                </a:cxn>
                <a:cxn ang="0">
                  <a:pos x="218" y="73"/>
                </a:cxn>
                <a:cxn ang="0">
                  <a:pos x="218" y="79"/>
                </a:cxn>
                <a:cxn ang="0">
                  <a:pos x="215" y="84"/>
                </a:cxn>
                <a:cxn ang="0">
                  <a:pos x="210" y="89"/>
                </a:cxn>
                <a:cxn ang="0">
                  <a:pos x="203" y="93"/>
                </a:cxn>
                <a:cxn ang="0">
                  <a:pos x="194" y="96"/>
                </a:cxn>
                <a:cxn ang="0">
                  <a:pos x="184" y="98"/>
                </a:cxn>
                <a:cxn ang="0">
                  <a:pos x="172" y="99"/>
                </a:cxn>
                <a:cxn ang="0">
                  <a:pos x="159" y="99"/>
                </a:cxn>
                <a:cxn ang="0">
                  <a:pos x="145" y="98"/>
                </a:cxn>
                <a:cxn ang="0">
                  <a:pos x="130" y="96"/>
                </a:cxn>
                <a:cxn ang="0">
                  <a:pos x="115" y="93"/>
                </a:cxn>
                <a:cxn ang="0">
                  <a:pos x="98" y="90"/>
                </a:cxn>
                <a:cxn ang="0">
                  <a:pos x="82" y="85"/>
                </a:cxn>
                <a:cxn ang="0">
                  <a:pos x="67" y="80"/>
                </a:cxn>
                <a:cxn ang="0">
                  <a:pos x="54" y="73"/>
                </a:cxn>
                <a:cxn ang="0">
                  <a:pos x="40" y="67"/>
                </a:cxn>
                <a:cxn ang="0">
                  <a:pos x="29" y="61"/>
                </a:cxn>
                <a:cxn ang="0">
                  <a:pos x="20" y="54"/>
                </a:cxn>
                <a:cxn ang="0">
                  <a:pos x="12" y="47"/>
                </a:cxn>
                <a:cxn ang="0">
                  <a:pos x="5" y="40"/>
                </a:cxn>
                <a:cxn ang="0">
                  <a:pos x="2" y="33"/>
                </a:cxn>
                <a:cxn ang="0">
                  <a:pos x="0" y="27"/>
                </a:cxn>
                <a:cxn ang="0">
                  <a:pos x="0" y="20"/>
                </a:cxn>
                <a:cxn ang="0">
                  <a:pos x="3" y="15"/>
                </a:cxn>
                <a:cxn ang="0">
                  <a:pos x="8" y="10"/>
                </a:cxn>
                <a:cxn ang="0">
                  <a:pos x="15" y="6"/>
                </a:cxn>
                <a:cxn ang="0">
                  <a:pos x="23" y="3"/>
                </a:cxn>
                <a:cxn ang="0">
                  <a:pos x="34" y="1"/>
                </a:cxn>
                <a:cxn ang="0">
                  <a:pos x="46" y="0"/>
                </a:cxn>
              </a:cxnLst>
              <a:rect l="0" t="0" r="r" b="b"/>
              <a:pathLst>
                <a:path w="218" h="99">
                  <a:moveTo>
                    <a:pt x="46" y="0"/>
                  </a:moveTo>
                  <a:lnTo>
                    <a:pt x="59" y="0"/>
                  </a:lnTo>
                  <a:lnTo>
                    <a:pt x="73" y="1"/>
                  </a:lnTo>
                  <a:lnTo>
                    <a:pt x="88" y="3"/>
                  </a:lnTo>
                  <a:lnTo>
                    <a:pt x="103" y="5"/>
                  </a:lnTo>
                  <a:lnTo>
                    <a:pt x="119" y="9"/>
                  </a:lnTo>
                  <a:lnTo>
                    <a:pt x="135" y="14"/>
                  </a:lnTo>
                  <a:lnTo>
                    <a:pt x="150" y="20"/>
                  </a:lnTo>
                  <a:lnTo>
                    <a:pt x="164" y="25"/>
                  </a:lnTo>
                  <a:lnTo>
                    <a:pt x="177" y="31"/>
                  </a:lnTo>
                  <a:lnTo>
                    <a:pt x="188" y="38"/>
                  </a:lnTo>
                  <a:lnTo>
                    <a:pt x="198" y="45"/>
                  </a:lnTo>
                  <a:lnTo>
                    <a:pt x="206" y="52"/>
                  </a:lnTo>
                  <a:lnTo>
                    <a:pt x="212" y="59"/>
                  </a:lnTo>
                  <a:lnTo>
                    <a:pt x="216" y="66"/>
                  </a:lnTo>
                  <a:lnTo>
                    <a:pt x="218" y="73"/>
                  </a:lnTo>
                  <a:lnTo>
                    <a:pt x="218" y="79"/>
                  </a:lnTo>
                  <a:lnTo>
                    <a:pt x="215" y="84"/>
                  </a:lnTo>
                  <a:lnTo>
                    <a:pt x="210" y="89"/>
                  </a:lnTo>
                  <a:lnTo>
                    <a:pt x="203" y="93"/>
                  </a:lnTo>
                  <a:lnTo>
                    <a:pt x="194" y="96"/>
                  </a:lnTo>
                  <a:lnTo>
                    <a:pt x="184" y="98"/>
                  </a:lnTo>
                  <a:lnTo>
                    <a:pt x="172" y="99"/>
                  </a:lnTo>
                  <a:lnTo>
                    <a:pt x="159" y="99"/>
                  </a:lnTo>
                  <a:lnTo>
                    <a:pt x="145" y="98"/>
                  </a:lnTo>
                  <a:lnTo>
                    <a:pt x="130" y="96"/>
                  </a:lnTo>
                  <a:lnTo>
                    <a:pt x="115" y="93"/>
                  </a:lnTo>
                  <a:lnTo>
                    <a:pt x="98" y="90"/>
                  </a:lnTo>
                  <a:lnTo>
                    <a:pt x="82" y="85"/>
                  </a:lnTo>
                  <a:lnTo>
                    <a:pt x="67" y="80"/>
                  </a:lnTo>
                  <a:lnTo>
                    <a:pt x="54" y="73"/>
                  </a:lnTo>
                  <a:lnTo>
                    <a:pt x="40" y="67"/>
                  </a:lnTo>
                  <a:lnTo>
                    <a:pt x="29" y="61"/>
                  </a:lnTo>
                  <a:lnTo>
                    <a:pt x="20" y="54"/>
                  </a:lnTo>
                  <a:lnTo>
                    <a:pt x="12" y="47"/>
                  </a:lnTo>
                  <a:lnTo>
                    <a:pt x="5" y="40"/>
                  </a:lnTo>
                  <a:lnTo>
                    <a:pt x="2" y="33"/>
                  </a:lnTo>
                  <a:lnTo>
                    <a:pt x="0" y="27"/>
                  </a:lnTo>
                  <a:lnTo>
                    <a:pt x="0" y="20"/>
                  </a:lnTo>
                  <a:lnTo>
                    <a:pt x="3" y="15"/>
                  </a:lnTo>
                  <a:lnTo>
                    <a:pt x="8" y="10"/>
                  </a:lnTo>
                  <a:lnTo>
                    <a:pt x="15" y="6"/>
                  </a:lnTo>
                  <a:lnTo>
                    <a:pt x="23" y="3"/>
                  </a:lnTo>
                  <a:lnTo>
                    <a:pt x="34" y="1"/>
                  </a:lnTo>
                  <a:lnTo>
                    <a:pt x="4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7" name="Freeform 835"/>
            <p:cNvSpPr>
              <a:spLocks/>
            </p:cNvSpPr>
            <p:nvPr/>
          </p:nvSpPr>
          <p:spPr bwMode="auto">
            <a:xfrm>
              <a:off x="3736" y="3815"/>
              <a:ext cx="218" cy="78"/>
            </a:xfrm>
            <a:custGeom>
              <a:avLst/>
              <a:gdLst/>
              <a:ahLst/>
              <a:cxnLst>
                <a:cxn ang="0">
                  <a:pos x="0" y="0"/>
                </a:cxn>
                <a:cxn ang="0">
                  <a:pos x="218" y="58"/>
                </a:cxn>
                <a:cxn ang="0">
                  <a:pos x="215" y="64"/>
                </a:cxn>
                <a:cxn ang="0">
                  <a:pos x="210" y="68"/>
                </a:cxn>
                <a:cxn ang="0">
                  <a:pos x="203" y="72"/>
                </a:cxn>
                <a:cxn ang="0">
                  <a:pos x="194" y="75"/>
                </a:cxn>
                <a:cxn ang="0">
                  <a:pos x="184" y="77"/>
                </a:cxn>
                <a:cxn ang="0">
                  <a:pos x="172" y="78"/>
                </a:cxn>
                <a:cxn ang="0">
                  <a:pos x="159" y="78"/>
                </a:cxn>
                <a:cxn ang="0">
                  <a:pos x="145" y="78"/>
                </a:cxn>
                <a:cxn ang="0">
                  <a:pos x="130" y="76"/>
                </a:cxn>
                <a:cxn ang="0">
                  <a:pos x="115" y="73"/>
                </a:cxn>
                <a:cxn ang="0">
                  <a:pos x="98" y="69"/>
                </a:cxn>
                <a:cxn ang="0">
                  <a:pos x="82" y="64"/>
                </a:cxn>
                <a:cxn ang="0">
                  <a:pos x="67" y="59"/>
                </a:cxn>
                <a:cxn ang="0">
                  <a:pos x="53" y="53"/>
                </a:cxn>
                <a:cxn ang="0">
                  <a:pos x="41" y="47"/>
                </a:cxn>
                <a:cxn ang="0">
                  <a:pos x="30" y="40"/>
                </a:cxn>
                <a:cxn ang="0">
                  <a:pos x="20" y="33"/>
                </a:cxn>
                <a:cxn ang="0">
                  <a:pos x="12" y="26"/>
                </a:cxn>
                <a:cxn ang="0">
                  <a:pos x="6" y="19"/>
                </a:cxn>
                <a:cxn ang="0">
                  <a:pos x="2" y="12"/>
                </a:cxn>
                <a:cxn ang="0">
                  <a:pos x="0" y="6"/>
                </a:cxn>
                <a:cxn ang="0">
                  <a:pos x="0" y="0"/>
                </a:cxn>
              </a:cxnLst>
              <a:rect l="0" t="0" r="r" b="b"/>
              <a:pathLst>
                <a:path w="218" h="78">
                  <a:moveTo>
                    <a:pt x="0" y="0"/>
                  </a:moveTo>
                  <a:lnTo>
                    <a:pt x="218" y="58"/>
                  </a:lnTo>
                  <a:lnTo>
                    <a:pt x="215" y="64"/>
                  </a:lnTo>
                  <a:lnTo>
                    <a:pt x="210" y="68"/>
                  </a:lnTo>
                  <a:lnTo>
                    <a:pt x="203" y="72"/>
                  </a:lnTo>
                  <a:lnTo>
                    <a:pt x="194" y="75"/>
                  </a:lnTo>
                  <a:lnTo>
                    <a:pt x="184" y="77"/>
                  </a:lnTo>
                  <a:lnTo>
                    <a:pt x="172" y="78"/>
                  </a:lnTo>
                  <a:lnTo>
                    <a:pt x="159" y="78"/>
                  </a:lnTo>
                  <a:lnTo>
                    <a:pt x="145" y="78"/>
                  </a:lnTo>
                  <a:lnTo>
                    <a:pt x="130" y="76"/>
                  </a:lnTo>
                  <a:lnTo>
                    <a:pt x="115" y="73"/>
                  </a:lnTo>
                  <a:lnTo>
                    <a:pt x="98" y="69"/>
                  </a:lnTo>
                  <a:lnTo>
                    <a:pt x="82" y="64"/>
                  </a:lnTo>
                  <a:lnTo>
                    <a:pt x="67" y="59"/>
                  </a:lnTo>
                  <a:lnTo>
                    <a:pt x="53" y="53"/>
                  </a:lnTo>
                  <a:lnTo>
                    <a:pt x="41" y="47"/>
                  </a:lnTo>
                  <a:lnTo>
                    <a:pt x="30" y="40"/>
                  </a:lnTo>
                  <a:lnTo>
                    <a:pt x="20" y="33"/>
                  </a:lnTo>
                  <a:lnTo>
                    <a:pt x="12" y="26"/>
                  </a:lnTo>
                  <a:lnTo>
                    <a:pt x="6" y="19"/>
                  </a:lnTo>
                  <a:lnTo>
                    <a:pt x="2" y="12"/>
                  </a:lnTo>
                  <a:lnTo>
                    <a:pt x="0" y="6"/>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8" name="Freeform 836"/>
            <p:cNvSpPr>
              <a:spLocks noEditPoints="1"/>
            </p:cNvSpPr>
            <p:nvPr/>
          </p:nvSpPr>
          <p:spPr bwMode="auto">
            <a:xfrm>
              <a:off x="3745" y="3733"/>
              <a:ext cx="229" cy="110"/>
            </a:xfrm>
            <a:custGeom>
              <a:avLst/>
              <a:gdLst/>
              <a:ahLst/>
              <a:cxnLst>
                <a:cxn ang="0">
                  <a:pos x="46" y="12"/>
                </a:cxn>
                <a:cxn ang="0">
                  <a:pos x="27" y="15"/>
                </a:cxn>
                <a:cxn ang="0">
                  <a:pos x="14" y="22"/>
                </a:cxn>
                <a:cxn ang="0">
                  <a:pos x="11" y="28"/>
                </a:cxn>
                <a:cxn ang="0">
                  <a:pos x="13" y="37"/>
                </a:cxn>
                <a:cxn ang="0">
                  <a:pos x="22" y="50"/>
                </a:cxn>
                <a:cxn ang="0">
                  <a:pos x="40" y="63"/>
                </a:cxn>
                <a:cxn ang="0">
                  <a:pos x="65" y="76"/>
                </a:cxn>
                <a:cxn ang="0">
                  <a:pos x="95" y="88"/>
                </a:cxn>
                <a:cxn ang="0">
                  <a:pos x="126" y="95"/>
                </a:cxn>
                <a:cxn ang="0">
                  <a:pos x="157" y="99"/>
                </a:cxn>
                <a:cxn ang="0">
                  <a:pos x="192" y="98"/>
                </a:cxn>
                <a:cxn ang="0">
                  <a:pos x="209" y="93"/>
                </a:cxn>
                <a:cxn ang="0">
                  <a:pos x="218" y="86"/>
                </a:cxn>
                <a:cxn ang="0">
                  <a:pos x="219" y="80"/>
                </a:cxn>
                <a:cxn ang="0">
                  <a:pos x="215" y="69"/>
                </a:cxn>
                <a:cxn ang="0">
                  <a:pos x="202" y="56"/>
                </a:cxn>
                <a:cxn ang="0">
                  <a:pos x="183" y="43"/>
                </a:cxn>
                <a:cxn ang="0">
                  <a:pos x="156" y="31"/>
                </a:cxn>
                <a:cxn ang="0">
                  <a:pos x="124" y="21"/>
                </a:cxn>
                <a:cxn ang="0">
                  <a:pos x="93" y="14"/>
                </a:cxn>
                <a:cxn ang="0">
                  <a:pos x="63" y="11"/>
                </a:cxn>
                <a:cxn ang="0">
                  <a:pos x="82" y="2"/>
                </a:cxn>
                <a:cxn ang="0">
                  <a:pos x="106" y="5"/>
                </a:cxn>
                <a:cxn ang="0">
                  <a:pos x="139" y="14"/>
                </a:cxn>
                <a:cxn ang="0">
                  <a:pos x="169" y="25"/>
                </a:cxn>
                <a:cxn ang="0">
                  <a:pos x="194" y="38"/>
                </a:cxn>
                <a:cxn ang="0">
                  <a:pos x="209" y="49"/>
                </a:cxn>
                <a:cxn ang="0">
                  <a:pos x="224" y="65"/>
                </a:cxn>
                <a:cxn ang="0">
                  <a:pos x="229" y="76"/>
                </a:cxn>
                <a:cxn ang="0">
                  <a:pos x="229" y="86"/>
                </a:cxn>
                <a:cxn ang="0">
                  <a:pos x="223" y="96"/>
                </a:cxn>
                <a:cxn ang="0">
                  <a:pos x="213" y="103"/>
                </a:cxn>
                <a:cxn ang="0">
                  <a:pos x="194" y="108"/>
                </a:cxn>
                <a:cxn ang="0">
                  <a:pos x="167" y="110"/>
                </a:cxn>
                <a:cxn ang="0">
                  <a:pos x="137" y="108"/>
                </a:cxn>
                <a:cxn ang="0">
                  <a:pos x="113" y="103"/>
                </a:cxn>
                <a:cxn ang="0">
                  <a:pos x="81" y="94"/>
                </a:cxn>
                <a:cxn ang="0">
                  <a:pos x="52" y="82"/>
                </a:cxn>
                <a:cxn ang="0">
                  <a:pos x="28" y="68"/>
                </a:cxn>
                <a:cxn ang="0">
                  <a:pos x="15" y="57"/>
                </a:cxn>
                <a:cxn ang="0">
                  <a:pos x="6" y="46"/>
                </a:cxn>
                <a:cxn ang="0">
                  <a:pos x="1" y="35"/>
                </a:cxn>
                <a:cxn ang="0">
                  <a:pos x="1" y="25"/>
                </a:cxn>
                <a:cxn ang="0">
                  <a:pos x="7" y="15"/>
                </a:cxn>
                <a:cxn ang="0">
                  <a:pos x="17" y="8"/>
                </a:cxn>
                <a:cxn ang="0">
                  <a:pos x="36" y="2"/>
                </a:cxn>
                <a:cxn ang="0">
                  <a:pos x="54" y="1"/>
                </a:cxn>
              </a:cxnLst>
              <a:rect l="0" t="0" r="r" b="b"/>
              <a:pathLst>
                <a:path w="229" h="110">
                  <a:moveTo>
                    <a:pt x="63" y="11"/>
                  </a:moveTo>
                  <a:lnTo>
                    <a:pt x="54" y="11"/>
                  </a:lnTo>
                  <a:lnTo>
                    <a:pt x="46" y="12"/>
                  </a:lnTo>
                  <a:lnTo>
                    <a:pt x="38" y="13"/>
                  </a:lnTo>
                  <a:lnTo>
                    <a:pt x="33" y="14"/>
                  </a:lnTo>
                  <a:lnTo>
                    <a:pt x="27" y="15"/>
                  </a:lnTo>
                  <a:lnTo>
                    <a:pt x="21" y="18"/>
                  </a:lnTo>
                  <a:lnTo>
                    <a:pt x="17" y="21"/>
                  </a:lnTo>
                  <a:lnTo>
                    <a:pt x="14" y="22"/>
                  </a:lnTo>
                  <a:lnTo>
                    <a:pt x="13" y="24"/>
                  </a:lnTo>
                  <a:lnTo>
                    <a:pt x="11" y="28"/>
                  </a:lnTo>
                  <a:lnTo>
                    <a:pt x="11" y="28"/>
                  </a:lnTo>
                  <a:lnTo>
                    <a:pt x="11" y="31"/>
                  </a:lnTo>
                  <a:lnTo>
                    <a:pt x="11" y="34"/>
                  </a:lnTo>
                  <a:lnTo>
                    <a:pt x="13" y="37"/>
                  </a:lnTo>
                  <a:lnTo>
                    <a:pt x="16" y="42"/>
                  </a:lnTo>
                  <a:lnTo>
                    <a:pt x="18" y="45"/>
                  </a:lnTo>
                  <a:lnTo>
                    <a:pt x="22" y="50"/>
                  </a:lnTo>
                  <a:lnTo>
                    <a:pt x="28" y="55"/>
                  </a:lnTo>
                  <a:lnTo>
                    <a:pt x="32" y="58"/>
                  </a:lnTo>
                  <a:lnTo>
                    <a:pt x="40" y="63"/>
                  </a:lnTo>
                  <a:lnTo>
                    <a:pt x="47" y="68"/>
                  </a:lnTo>
                  <a:lnTo>
                    <a:pt x="56" y="72"/>
                  </a:lnTo>
                  <a:lnTo>
                    <a:pt x="65" y="76"/>
                  </a:lnTo>
                  <a:lnTo>
                    <a:pt x="75" y="80"/>
                  </a:lnTo>
                  <a:lnTo>
                    <a:pt x="85" y="84"/>
                  </a:lnTo>
                  <a:lnTo>
                    <a:pt x="95" y="88"/>
                  </a:lnTo>
                  <a:lnTo>
                    <a:pt x="106" y="91"/>
                  </a:lnTo>
                  <a:lnTo>
                    <a:pt x="117" y="94"/>
                  </a:lnTo>
                  <a:lnTo>
                    <a:pt x="126" y="95"/>
                  </a:lnTo>
                  <a:lnTo>
                    <a:pt x="137" y="97"/>
                  </a:lnTo>
                  <a:lnTo>
                    <a:pt x="147" y="99"/>
                  </a:lnTo>
                  <a:lnTo>
                    <a:pt x="157" y="99"/>
                  </a:lnTo>
                  <a:lnTo>
                    <a:pt x="167" y="100"/>
                  </a:lnTo>
                  <a:lnTo>
                    <a:pt x="176" y="100"/>
                  </a:lnTo>
                  <a:lnTo>
                    <a:pt x="192" y="98"/>
                  </a:lnTo>
                  <a:lnTo>
                    <a:pt x="197" y="97"/>
                  </a:lnTo>
                  <a:lnTo>
                    <a:pt x="203" y="95"/>
                  </a:lnTo>
                  <a:lnTo>
                    <a:pt x="209" y="93"/>
                  </a:lnTo>
                  <a:lnTo>
                    <a:pt x="213" y="91"/>
                  </a:lnTo>
                  <a:lnTo>
                    <a:pt x="216" y="88"/>
                  </a:lnTo>
                  <a:lnTo>
                    <a:pt x="218" y="86"/>
                  </a:lnTo>
                  <a:lnTo>
                    <a:pt x="219" y="83"/>
                  </a:lnTo>
                  <a:lnTo>
                    <a:pt x="219" y="80"/>
                  </a:lnTo>
                  <a:lnTo>
                    <a:pt x="219" y="80"/>
                  </a:lnTo>
                  <a:lnTo>
                    <a:pt x="218" y="77"/>
                  </a:lnTo>
                  <a:lnTo>
                    <a:pt x="217" y="73"/>
                  </a:lnTo>
                  <a:lnTo>
                    <a:pt x="215" y="69"/>
                  </a:lnTo>
                  <a:lnTo>
                    <a:pt x="212" y="66"/>
                  </a:lnTo>
                  <a:lnTo>
                    <a:pt x="207" y="61"/>
                  </a:lnTo>
                  <a:lnTo>
                    <a:pt x="202" y="56"/>
                  </a:lnTo>
                  <a:lnTo>
                    <a:pt x="197" y="52"/>
                  </a:lnTo>
                  <a:lnTo>
                    <a:pt x="190" y="48"/>
                  </a:lnTo>
                  <a:lnTo>
                    <a:pt x="183" y="43"/>
                  </a:lnTo>
                  <a:lnTo>
                    <a:pt x="174" y="39"/>
                  </a:lnTo>
                  <a:lnTo>
                    <a:pt x="165" y="35"/>
                  </a:lnTo>
                  <a:lnTo>
                    <a:pt x="156" y="31"/>
                  </a:lnTo>
                  <a:lnTo>
                    <a:pt x="145" y="27"/>
                  </a:lnTo>
                  <a:lnTo>
                    <a:pt x="134" y="24"/>
                  </a:lnTo>
                  <a:lnTo>
                    <a:pt x="124" y="21"/>
                  </a:lnTo>
                  <a:lnTo>
                    <a:pt x="112" y="17"/>
                  </a:lnTo>
                  <a:lnTo>
                    <a:pt x="103" y="15"/>
                  </a:lnTo>
                  <a:lnTo>
                    <a:pt x="93" y="14"/>
                  </a:lnTo>
                  <a:lnTo>
                    <a:pt x="82" y="13"/>
                  </a:lnTo>
                  <a:lnTo>
                    <a:pt x="73" y="11"/>
                  </a:lnTo>
                  <a:lnTo>
                    <a:pt x="63" y="11"/>
                  </a:lnTo>
                  <a:close/>
                  <a:moveTo>
                    <a:pt x="63" y="0"/>
                  </a:moveTo>
                  <a:lnTo>
                    <a:pt x="73" y="1"/>
                  </a:lnTo>
                  <a:lnTo>
                    <a:pt x="82" y="2"/>
                  </a:lnTo>
                  <a:lnTo>
                    <a:pt x="93" y="3"/>
                  </a:lnTo>
                  <a:lnTo>
                    <a:pt x="104" y="5"/>
                  </a:lnTo>
                  <a:lnTo>
                    <a:pt x="106" y="5"/>
                  </a:lnTo>
                  <a:lnTo>
                    <a:pt x="117" y="8"/>
                  </a:lnTo>
                  <a:lnTo>
                    <a:pt x="127" y="11"/>
                  </a:lnTo>
                  <a:lnTo>
                    <a:pt x="139" y="14"/>
                  </a:lnTo>
                  <a:lnTo>
                    <a:pt x="149" y="17"/>
                  </a:lnTo>
                  <a:lnTo>
                    <a:pt x="160" y="21"/>
                  </a:lnTo>
                  <a:lnTo>
                    <a:pt x="169" y="25"/>
                  </a:lnTo>
                  <a:lnTo>
                    <a:pt x="178" y="29"/>
                  </a:lnTo>
                  <a:lnTo>
                    <a:pt x="187" y="33"/>
                  </a:lnTo>
                  <a:lnTo>
                    <a:pt x="194" y="38"/>
                  </a:lnTo>
                  <a:lnTo>
                    <a:pt x="202" y="43"/>
                  </a:lnTo>
                  <a:lnTo>
                    <a:pt x="203" y="44"/>
                  </a:lnTo>
                  <a:lnTo>
                    <a:pt x="209" y="49"/>
                  </a:lnTo>
                  <a:lnTo>
                    <a:pt x="215" y="53"/>
                  </a:lnTo>
                  <a:lnTo>
                    <a:pt x="220" y="58"/>
                  </a:lnTo>
                  <a:lnTo>
                    <a:pt x="224" y="65"/>
                  </a:lnTo>
                  <a:lnTo>
                    <a:pt x="227" y="69"/>
                  </a:lnTo>
                  <a:lnTo>
                    <a:pt x="229" y="74"/>
                  </a:lnTo>
                  <a:lnTo>
                    <a:pt x="229" y="76"/>
                  </a:lnTo>
                  <a:lnTo>
                    <a:pt x="229" y="80"/>
                  </a:lnTo>
                  <a:lnTo>
                    <a:pt x="229" y="82"/>
                  </a:lnTo>
                  <a:lnTo>
                    <a:pt x="229" y="86"/>
                  </a:lnTo>
                  <a:lnTo>
                    <a:pt x="227" y="91"/>
                  </a:lnTo>
                  <a:lnTo>
                    <a:pt x="226" y="92"/>
                  </a:lnTo>
                  <a:lnTo>
                    <a:pt x="223" y="96"/>
                  </a:lnTo>
                  <a:lnTo>
                    <a:pt x="219" y="99"/>
                  </a:lnTo>
                  <a:lnTo>
                    <a:pt x="218" y="100"/>
                  </a:lnTo>
                  <a:lnTo>
                    <a:pt x="213" y="103"/>
                  </a:lnTo>
                  <a:lnTo>
                    <a:pt x="207" y="105"/>
                  </a:lnTo>
                  <a:lnTo>
                    <a:pt x="201" y="107"/>
                  </a:lnTo>
                  <a:lnTo>
                    <a:pt x="194" y="108"/>
                  </a:lnTo>
                  <a:lnTo>
                    <a:pt x="192" y="109"/>
                  </a:lnTo>
                  <a:lnTo>
                    <a:pt x="176" y="110"/>
                  </a:lnTo>
                  <a:lnTo>
                    <a:pt x="167" y="110"/>
                  </a:lnTo>
                  <a:lnTo>
                    <a:pt x="157" y="110"/>
                  </a:lnTo>
                  <a:lnTo>
                    <a:pt x="147" y="109"/>
                  </a:lnTo>
                  <a:lnTo>
                    <a:pt x="137" y="108"/>
                  </a:lnTo>
                  <a:lnTo>
                    <a:pt x="126" y="106"/>
                  </a:lnTo>
                  <a:lnTo>
                    <a:pt x="124" y="105"/>
                  </a:lnTo>
                  <a:lnTo>
                    <a:pt x="113" y="103"/>
                  </a:lnTo>
                  <a:lnTo>
                    <a:pt x="103" y="101"/>
                  </a:lnTo>
                  <a:lnTo>
                    <a:pt x="91" y="97"/>
                  </a:lnTo>
                  <a:lnTo>
                    <a:pt x="81" y="94"/>
                  </a:lnTo>
                  <a:lnTo>
                    <a:pt x="71" y="90"/>
                  </a:lnTo>
                  <a:lnTo>
                    <a:pt x="61" y="86"/>
                  </a:lnTo>
                  <a:lnTo>
                    <a:pt x="52" y="82"/>
                  </a:lnTo>
                  <a:lnTo>
                    <a:pt x="43" y="77"/>
                  </a:lnTo>
                  <a:lnTo>
                    <a:pt x="35" y="73"/>
                  </a:lnTo>
                  <a:lnTo>
                    <a:pt x="28" y="68"/>
                  </a:lnTo>
                  <a:lnTo>
                    <a:pt x="27" y="67"/>
                  </a:lnTo>
                  <a:lnTo>
                    <a:pt x="20" y="62"/>
                  </a:lnTo>
                  <a:lnTo>
                    <a:pt x="15" y="57"/>
                  </a:lnTo>
                  <a:lnTo>
                    <a:pt x="10" y="53"/>
                  </a:lnTo>
                  <a:lnTo>
                    <a:pt x="7" y="48"/>
                  </a:lnTo>
                  <a:lnTo>
                    <a:pt x="6" y="46"/>
                  </a:lnTo>
                  <a:lnTo>
                    <a:pt x="3" y="42"/>
                  </a:lnTo>
                  <a:lnTo>
                    <a:pt x="1" y="37"/>
                  </a:lnTo>
                  <a:lnTo>
                    <a:pt x="1" y="35"/>
                  </a:lnTo>
                  <a:lnTo>
                    <a:pt x="0" y="31"/>
                  </a:lnTo>
                  <a:lnTo>
                    <a:pt x="1" y="28"/>
                  </a:lnTo>
                  <a:lnTo>
                    <a:pt x="1" y="25"/>
                  </a:lnTo>
                  <a:lnTo>
                    <a:pt x="3" y="20"/>
                  </a:lnTo>
                  <a:lnTo>
                    <a:pt x="4" y="19"/>
                  </a:lnTo>
                  <a:lnTo>
                    <a:pt x="7" y="15"/>
                  </a:lnTo>
                  <a:lnTo>
                    <a:pt x="11" y="12"/>
                  </a:lnTo>
                  <a:lnTo>
                    <a:pt x="12" y="11"/>
                  </a:lnTo>
                  <a:lnTo>
                    <a:pt x="17" y="8"/>
                  </a:lnTo>
                  <a:lnTo>
                    <a:pt x="22" y="6"/>
                  </a:lnTo>
                  <a:lnTo>
                    <a:pt x="29" y="4"/>
                  </a:lnTo>
                  <a:lnTo>
                    <a:pt x="36" y="2"/>
                  </a:lnTo>
                  <a:lnTo>
                    <a:pt x="38" y="2"/>
                  </a:lnTo>
                  <a:lnTo>
                    <a:pt x="46" y="1"/>
                  </a:lnTo>
                  <a:lnTo>
                    <a:pt x="54"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9" name="Freeform 837"/>
            <p:cNvSpPr>
              <a:spLocks/>
            </p:cNvSpPr>
            <p:nvPr/>
          </p:nvSpPr>
          <p:spPr bwMode="auto">
            <a:xfrm>
              <a:off x="3730" y="3814"/>
              <a:ext cx="229" cy="85"/>
            </a:xfrm>
            <a:custGeom>
              <a:avLst/>
              <a:gdLst/>
              <a:ahLst/>
              <a:cxnLst>
                <a:cxn ang="0">
                  <a:pos x="11" y="2"/>
                </a:cxn>
                <a:cxn ang="0">
                  <a:pos x="11" y="8"/>
                </a:cxn>
                <a:cxn ang="0">
                  <a:pos x="15" y="16"/>
                </a:cxn>
                <a:cxn ang="0">
                  <a:pos x="22" y="24"/>
                </a:cxn>
                <a:cxn ang="0">
                  <a:pos x="33" y="33"/>
                </a:cxn>
                <a:cxn ang="0">
                  <a:pos x="47" y="42"/>
                </a:cxn>
                <a:cxn ang="0">
                  <a:pos x="65" y="51"/>
                </a:cxn>
                <a:cxn ang="0">
                  <a:pos x="85" y="58"/>
                </a:cxn>
                <a:cxn ang="0">
                  <a:pos x="106" y="65"/>
                </a:cxn>
                <a:cxn ang="0">
                  <a:pos x="127" y="70"/>
                </a:cxn>
                <a:cxn ang="0">
                  <a:pos x="147" y="73"/>
                </a:cxn>
                <a:cxn ang="0">
                  <a:pos x="167" y="74"/>
                </a:cxn>
                <a:cxn ang="0">
                  <a:pos x="184" y="73"/>
                </a:cxn>
                <a:cxn ang="0">
                  <a:pos x="198" y="72"/>
                </a:cxn>
                <a:cxn ang="0">
                  <a:pos x="209" y="68"/>
                </a:cxn>
                <a:cxn ang="0">
                  <a:pos x="216" y="63"/>
                </a:cxn>
                <a:cxn ang="0">
                  <a:pos x="219" y="58"/>
                </a:cxn>
                <a:cxn ang="0">
                  <a:pos x="227" y="65"/>
                </a:cxn>
                <a:cxn ang="0">
                  <a:pos x="223" y="70"/>
                </a:cxn>
                <a:cxn ang="0">
                  <a:pos x="218" y="75"/>
                </a:cxn>
                <a:cxn ang="0">
                  <a:pos x="208" y="79"/>
                </a:cxn>
                <a:cxn ang="0">
                  <a:pos x="199" y="82"/>
                </a:cxn>
                <a:cxn ang="0">
                  <a:pos x="184" y="84"/>
                </a:cxn>
                <a:cxn ang="0">
                  <a:pos x="167" y="85"/>
                </a:cxn>
                <a:cxn ang="0">
                  <a:pos x="147" y="84"/>
                </a:cxn>
                <a:cxn ang="0">
                  <a:pos x="127" y="80"/>
                </a:cxn>
                <a:cxn ang="0">
                  <a:pos x="114" y="78"/>
                </a:cxn>
                <a:cxn ang="0">
                  <a:pos x="91" y="72"/>
                </a:cxn>
                <a:cxn ang="0">
                  <a:pos x="70" y="64"/>
                </a:cxn>
                <a:cxn ang="0">
                  <a:pos x="52" y="56"/>
                </a:cxn>
                <a:cxn ang="0">
                  <a:pos x="35" y="47"/>
                </a:cxn>
                <a:cxn ang="0">
                  <a:pos x="27" y="41"/>
                </a:cxn>
                <a:cxn ang="0">
                  <a:pos x="15" y="32"/>
                </a:cxn>
                <a:cxn ang="0">
                  <a:pos x="7" y="22"/>
                </a:cxn>
                <a:cxn ang="0">
                  <a:pos x="3" y="16"/>
                </a:cxn>
                <a:cxn ang="0">
                  <a:pos x="1" y="9"/>
                </a:cxn>
                <a:cxn ang="0">
                  <a:pos x="1" y="3"/>
                </a:cxn>
              </a:cxnLst>
              <a:rect l="0" t="0" r="r" b="b"/>
              <a:pathLst>
                <a:path w="229" h="85">
                  <a:moveTo>
                    <a:pt x="1" y="0"/>
                  </a:moveTo>
                  <a:lnTo>
                    <a:pt x="11" y="2"/>
                  </a:lnTo>
                  <a:lnTo>
                    <a:pt x="11" y="5"/>
                  </a:lnTo>
                  <a:lnTo>
                    <a:pt x="11" y="8"/>
                  </a:lnTo>
                  <a:lnTo>
                    <a:pt x="13" y="12"/>
                  </a:lnTo>
                  <a:lnTo>
                    <a:pt x="15" y="16"/>
                  </a:lnTo>
                  <a:lnTo>
                    <a:pt x="18" y="20"/>
                  </a:lnTo>
                  <a:lnTo>
                    <a:pt x="22" y="24"/>
                  </a:lnTo>
                  <a:lnTo>
                    <a:pt x="28" y="29"/>
                  </a:lnTo>
                  <a:lnTo>
                    <a:pt x="33" y="33"/>
                  </a:lnTo>
                  <a:lnTo>
                    <a:pt x="39" y="38"/>
                  </a:lnTo>
                  <a:lnTo>
                    <a:pt x="47" y="42"/>
                  </a:lnTo>
                  <a:lnTo>
                    <a:pt x="56" y="46"/>
                  </a:lnTo>
                  <a:lnTo>
                    <a:pt x="65" y="51"/>
                  </a:lnTo>
                  <a:lnTo>
                    <a:pt x="75" y="55"/>
                  </a:lnTo>
                  <a:lnTo>
                    <a:pt x="85" y="58"/>
                  </a:lnTo>
                  <a:lnTo>
                    <a:pt x="95" y="62"/>
                  </a:lnTo>
                  <a:lnTo>
                    <a:pt x="106" y="65"/>
                  </a:lnTo>
                  <a:lnTo>
                    <a:pt x="118" y="68"/>
                  </a:lnTo>
                  <a:lnTo>
                    <a:pt x="127" y="70"/>
                  </a:lnTo>
                  <a:lnTo>
                    <a:pt x="137" y="72"/>
                  </a:lnTo>
                  <a:lnTo>
                    <a:pt x="147" y="73"/>
                  </a:lnTo>
                  <a:lnTo>
                    <a:pt x="158" y="74"/>
                  </a:lnTo>
                  <a:lnTo>
                    <a:pt x="167" y="74"/>
                  </a:lnTo>
                  <a:lnTo>
                    <a:pt x="176" y="74"/>
                  </a:lnTo>
                  <a:lnTo>
                    <a:pt x="184" y="73"/>
                  </a:lnTo>
                  <a:lnTo>
                    <a:pt x="192" y="73"/>
                  </a:lnTo>
                  <a:lnTo>
                    <a:pt x="198" y="72"/>
                  </a:lnTo>
                  <a:lnTo>
                    <a:pt x="204" y="70"/>
                  </a:lnTo>
                  <a:lnTo>
                    <a:pt x="209" y="68"/>
                  </a:lnTo>
                  <a:lnTo>
                    <a:pt x="213" y="65"/>
                  </a:lnTo>
                  <a:lnTo>
                    <a:pt x="216" y="63"/>
                  </a:lnTo>
                  <a:lnTo>
                    <a:pt x="218" y="61"/>
                  </a:lnTo>
                  <a:lnTo>
                    <a:pt x="219" y="58"/>
                  </a:lnTo>
                  <a:lnTo>
                    <a:pt x="229" y="61"/>
                  </a:lnTo>
                  <a:lnTo>
                    <a:pt x="227" y="65"/>
                  </a:lnTo>
                  <a:lnTo>
                    <a:pt x="226" y="67"/>
                  </a:lnTo>
                  <a:lnTo>
                    <a:pt x="223" y="70"/>
                  </a:lnTo>
                  <a:lnTo>
                    <a:pt x="220" y="73"/>
                  </a:lnTo>
                  <a:lnTo>
                    <a:pt x="218" y="75"/>
                  </a:lnTo>
                  <a:lnTo>
                    <a:pt x="213" y="77"/>
                  </a:lnTo>
                  <a:lnTo>
                    <a:pt x="208" y="79"/>
                  </a:lnTo>
                  <a:lnTo>
                    <a:pt x="201" y="82"/>
                  </a:lnTo>
                  <a:lnTo>
                    <a:pt x="199" y="82"/>
                  </a:lnTo>
                  <a:lnTo>
                    <a:pt x="192" y="83"/>
                  </a:lnTo>
                  <a:lnTo>
                    <a:pt x="184" y="84"/>
                  </a:lnTo>
                  <a:lnTo>
                    <a:pt x="176" y="85"/>
                  </a:lnTo>
                  <a:lnTo>
                    <a:pt x="167" y="85"/>
                  </a:lnTo>
                  <a:lnTo>
                    <a:pt x="158" y="84"/>
                  </a:lnTo>
                  <a:lnTo>
                    <a:pt x="147" y="84"/>
                  </a:lnTo>
                  <a:lnTo>
                    <a:pt x="137" y="82"/>
                  </a:lnTo>
                  <a:lnTo>
                    <a:pt x="127" y="80"/>
                  </a:lnTo>
                  <a:lnTo>
                    <a:pt x="125" y="80"/>
                  </a:lnTo>
                  <a:lnTo>
                    <a:pt x="114" y="78"/>
                  </a:lnTo>
                  <a:lnTo>
                    <a:pt x="103" y="75"/>
                  </a:lnTo>
                  <a:lnTo>
                    <a:pt x="91" y="72"/>
                  </a:lnTo>
                  <a:lnTo>
                    <a:pt x="81" y="68"/>
                  </a:lnTo>
                  <a:lnTo>
                    <a:pt x="70" y="64"/>
                  </a:lnTo>
                  <a:lnTo>
                    <a:pt x="61" y="60"/>
                  </a:lnTo>
                  <a:lnTo>
                    <a:pt x="52" y="56"/>
                  </a:lnTo>
                  <a:lnTo>
                    <a:pt x="43" y="52"/>
                  </a:lnTo>
                  <a:lnTo>
                    <a:pt x="35" y="47"/>
                  </a:lnTo>
                  <a:lnTo>
                    <a:pt x="28" y="42"/>
                  </a:lnTo>
                  <a:lnTo>
                    <a:pt x="27" y="41"/>
                  </a:lnTo>
                  <a:lnTo>
                    <a:pt x="21" y="37"/>
                  </a:lnTo>
                  <a:lnTo>
                    <a:pt x="15" y="32"/>
                  </a:lnTo>
                  <a:lnTo>
                    <a:pt x="11" y="27"/>
                  </a:lnTo>
                  <a:lnTo>
                    <a:pt x="7" y="22"/>
                  </a:lnTo>
                  <a:lnTo>
                    <a:pt x="6" y="21"/>
                  </a:lnTo>
                  <a:lnTo>
                    <a:pt x="3" y="16"/>
                  </a:lnTo>
                  <a:lnTo>
                    <a:pt x="1" y="11"/>
                  </a:lnTo>
                  <a:lnTo>
                    <a:pt x="1" y="9"/>
                  </a:lnTo>
                  <a:lnTo>
                    <a:pt x="0" y="5"/>
                  </a:lnTo>
                  <a:lnTo>
                    <a:pt x="1" y="3"/>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0" name="Freeform 838"/>
            <p:cNvSpPr>
              <a:spLocks/>
            </p:cNvSpPr>
            <p:nvPr/>
          </p:nvSpPr>
          <p:spPr bwMode="auto">
            <a:xfrm>
              <a:off x="3731" y="3758"/>
              <a:ext cx="25" cy="60"/>
            </a:xfrm>
            <a:custGeom>
              <a:avLst/>
              <a:gdLst/>
              <a:ahLst/>
              <a:cxnLst>
                <a:cxn ang="0">
                  <a:pos x="15" y="0"/>
                </a:cxn>
                <a:cxn ang="0">
                  <a:pos x="25" y="3"/>
                </a:cxn>
                <a:cxn ang="0">
                  <a:pos x="10" y="58"/>
                </a:cxn>
                <a:cxn ang="0">
                  <a:pos x="10" y="60"/>
                </a:cxn>
                <a:cxn ang="0">
                  <a:pos x="0" y="57"/>
                </a:cxn>
                <a:cxn ang="0">
                  <a:pos x="0" y="56"/>
                </a:cxn>
                <a:cxn ang="0">
                  <a:pos x="15" y="0"/>
                </a:cxn>
              </a:cxnLst>
              <a:rect l="0" t="0" r="r" b="b"/>
              <a:pathLst>
                <a:path w="25" h="60">
                  <a:moveTo>
                    <a:pt x="15" y="0"/>
                  </a:moveTo>
                  <a:lnTo>
                    <a:pt x="25" y="3"/>
                  </a:lnTo>
                  <a:lnTo>
                    <a:pt x="10" y="58"/>
                  </a:lnTo>
                  <a:lnTo>
                    <a:pt x="10" y="60"/>
                  </a:lnTo>
                  <a:lnTo>
                    <a:pt x="0" y="57"/>
                  </a:lnTo>
                  <a:lnTo>
                    <a:pt x="0" y="56"/>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1" name="Freeform 839"/>
            <p:cNvSpPr>
              <a:spLocks/>
            </p:cNvSpPr>
            <p:nvPr/>
          </p:nvSpPr>
          <p:spPr bwMode="auto">
            <a:xfrm>
              <a:off x="3948" y="3816"/>
              <a:ext cx="26" cy="61"/>
            </a:xfrm>
            <a:custGeom>
              <a:avLst/>
              <a:gdLst/>
              <a:ahLst/>
              <a:cxnLst>
                <a:cxn ang="0">
                  <a:pos x="16" y="0"/>
                </a:cxn>
                <a:cxn ang="0">
                  <a:pos x="26" y="3"/>
                </a:cxn>
                <a:cxn ang="0">
                  <a:pos x="11" y="59"/>
                </a:cxn>
                <a:cxn ang="0">
                  <a:pos x="11" y="59"/>
                </a:cxn>
                <a:cxn ang="0">
                  <a:pos x="11" y="59"/>
                </a:cxn>
                <a:cxn ang="0">
                  <a:pos x="10" y="61"/>
                </a:cxn>
                <a:cxn ang="0">
                  <a:pos x="0" y="57"/>
                </a:cxn>
                <a:cxn ang="0">
                  <a:pos x="1" y="55"/>
                </a:cxn>
                <a:cxn ang="0">
                  <a:pos x="16" y="0"/>
                </a:cxn>
              </a:cxnLst>
              <a:rect l="0" t="0" r="r" b="b"/>
              <a:pathLst>
                <a:path w="26" h="61">
                  <a:moveTo>
                    <a:pt x="16" y="0"/>
                  </a:moveTo>
                  <a:lnTo>
                    <a:pt x="26" y="3"/>
                  </a:lnTo>
                  <a:lnTo>
                    <a:pt x="11" y="59"/>
                  </a:lnTo>
                  <a:lnTo>
                    <a:pt x="11" y="59"/>
                  </a:lnTo>
                  <a:lnTo>
                    <a:pt x="11" y="59"/>
                  </a:lnTo>
                  <a:lnTo>
                    <a:pt x="10" y="61"/>
                  </a:lnTo>
                  <a:lnTo>
                    <a:pt x="0" y="57"/>
                  </a:lnTo>
                  <a:lnTo>
                    <a:pt x="1" y="55"/>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2" name="Freeform 840"/>
            <p:cNvSpPr>
              <a:spLocks noEditPoints="1"/>
            </p:cNvSpPr>
            <p:nvPr/>
          </p:nvSpPr>
          <p:spPr bwMode="auto">
            <a:xfrm>
              <a:off x="3713" y="3688"/>
              <a:ext cx="286" cy="185"/>
            </a:xfrm>
            <a:custGeom>
              <a:avLst/>
              <a:gdLst/>
              <a:ahLst/>
              <a:cxnLst>
                <a:cxn ang="0">
                  <a:pos x="124" y="7"/>
                </a:cxn>
                <a:cxn ang="0">
                  <a:pos x="151" y="8"/>
                </a:cxn>
                <a:cxn ang="0">
                  <a:pos x="176" y="12"/>
                </a:cxn>
                <a:cxn ang="0">
                  <a:pos x="219" y="30"/>
                </a:cxn>
                <a:cxn ang="0">
                  <a:pos x="254" y="57"/>
                </a:cxn>
                <a:cxn ang="0">
                  <a:pos x="272" y="75"/>
                </a:cxn>
                <a:cxn ang="0">
                  <a:pos x="283" y="94"/>
                </a:cxn>
                <a:cxn ang="0">
                  <a:pos x="285" y="115"/>
                </a:cxn>
                <a:cxn ang="0">
                  <a:pos x="273" y="141"/>
                </a:cxn>
                <a:cxn ang="0">
                  <a:pos x="259" y="153"/>
                </a:cxn>
                <a:cxn ang="0">
                  <a:pos x="247" y="150"/>
                </a:cxn>
                <a:cxn ang="0">
                  <a:pos x="232" y="133"/>
                </a:cxn>
                <a:cxn ang="0">
                  <a:pos x="215" y="114"/>
                </a:cxn>
                <a:cxn ang="0">
                  <a:pos x="212" y="120"/>
                </a:cxn>
                <a:cxn ang="0">
                  <a:pos x="214" y="140"/>
                </a:cxn>
                <a:cxn ang="0">
                  <a:pos x="213" y="162"/>
                </a:cxn>
                <a:cxn ang="0">
                  <a:pos x="206" y="179"/>
                </a:cxn>
                <a:cxn ang="0">
                  <a:pos x="190" y="185"/>
                </a:cxn>
                <a:cxn ang="0">
                  <a:pos x="179" y="177"/>
                </a:cxn>
                <a:cxn ang="0">
                  <a:pos x="176" y="158"/>
                </a:cxn>
                <a:cxn ang="0">
                  <a:pos x="174" y="137"/>
                </a:cxn>
                <a:cxn ang="0">
                  <a:pos x="166" y="126"/>
                </a:cxn>
                <a:cxn ang="0">
                  <a:pos x="153" y="128"/>
                </a:cxn>
                <a:cxn ang="0">
                  <a:pos x="147" y="150"/>
                </a:cxn>
                <a:cxn ang="0">
                  <a:pos x="137" y="165"/>
                </a:cxn>
                <a:cxn ang="0">
                  <a:pos x="123" y="168"/>
                </a:cxn>
                <a:cxn ang="0">
                  <a:pos x="118" y="157"/>
                </a:cxn>
                <a:cxn ang="0">
                  <a:pos x="122" y="139"/>
                </a:cxn>
                <a:cxn ang="0">
                  <a:pos x="129" y="115"/>
                </a:cxn>
                <a:cxn ang="0">
                  <a:pos x="123" y="106"/>
                </a:cxn>
                <a:cxn ang="0">
                  <a:pos x="105" y="111"/>
                </a:cxn>
                <a:cxn ang="0">
                  <a:pos x="95" y="123"/>
                </a:cxn>
                <a:cxn ang="0">
                  <a:pos x="89" y="138"/>
                </a:cxn>
                <a:cxn ang="0">
                  <a:pos x="79" y="157"/>
                </a:cxn>
                <a:cxn ang="0">
                  <a:pos x="63" y="166"/>
                </a:cxn>
                <a:cxn ang="0">
                  <a:pos x="50" y="165"/>
                </a:cxn>
                <a:cxn ang="0">
                  <a:pos x="46" y="154"/>
                </a:cxn>
                <a:cxn ang="0">
                  <a:pos x="48" y="136"/>
                </a:cxn>
                <a:cxn ang="0">
                  <a:pos x="53" y="110"/>
                </a:cxn>
                <a:cxn ang="0">
                  <a:pos x="56" y="93"/>
                </a:cxn>
                <a:cxn ang="0">
                  <a:pos x="46" y="95"/>
                </a:cxn>
                <a:cxn ang="0">
                  <a:pos x="24" y="113"/>
                </a:cxn>
                <a:cxn ang="0">
                  <a:pos x="10" y="114"/>
                </a:cxn>
                <a:cxn ang="0">
                  <a:pos x="2" y="104"/>
                </a:cxn>
                <a:cxn ang="0">
                  <a:pos x="0" y="86"/>
                </a:cxn>
                <a:cxn ang="0">
                  <a:pos x="4" y="64"/>
                </a:cxn>
                <a:cxn ang="0">
                  <a:pos x="13" y="42"/>
                </a:cxn>
                <a:cxn ang="0">
                  <a:pos x="28" y="24"/>
                </a:cxn>
                <a:cxn ang="0">
                  <a:pos x="49" y="12"/>
                </a:cxn>
                <a:cxn ang="0">
                  <a:pos x="78" y="7"/>
                </a:cxn>
                <a:cxn ang="0">
                  <a:pos x="113" y="9"/>
                </a:cxn>
                <a:cxn ang="0">
                  <a:pos x="111" y="4"/>
                </a:cxn>
                <a:cxn ang="0">
                  <a:pos x="109" y="3"/>
                </a:cxn>
              </a:cxnLst>
              <a:rect l="0" t="0" r="r" b="b"/>
              <a:pathLst>
                <a:path w="286" h="185">
                  <a:moveTo>
                    <a:pt x="111" y="4"/>
                  </a:moveTo>
                  <a:lnTo>
                    <a:pt x="116" y="5"/>
                  </a:lnTo>
                  <a:lnTo>
                    <a:pt x="124" y="7"/>
                  </a:lnTo>
                  <a:lnTo>
                    <a:pt x="132" y="8"/>
                  </a:lnTo>
                  <a:lnTo>
                    <a:pt x="141" y="8"/>
                  </a:lnTo>
                  <a:lnTo>
                    <a:pt x="151" y="8"/>
                  </a:lnTo>
                  <a:lnTo>
                    <a:pt x="160" y="9"/>
                  </a:lnTo>
                  <a:lnTo>
                    <a:pt x="168" y="10"/>
                  </a:lnTo>
                  <a:lnTo>
                    <a:pt x="176" y="12"/>
                  </a:lnTo>
                  <a:lnTo>
                    <a:pt x="191" y="16"/>
                  </a:lnTo>
                  <a:lnTo>
                    <a:pt x="206" y="23"/>
                  </a:lnTo>
                  <a:lnTo>
                    <a:pt x="219" y="30"/>
                  </a:lnTo>
                  <a:lnTo>
                    <a:pt x="231" y="38"/>
                  </a:lnTo>
                  <a:lnTo>
                    <a:pt x="243" y="47"/>
                  </a:lnTo>
                  <a:lnTo>
                    <a:pt x="254" y="57"/>
                  </a:lnTo>
                  <a:lnTo>
                    <a:pt x="260" y="63"/>
                  </a:lnTo>
                  <a:lnTo>
                    <a:pt x="266" y="69"/>
                  </a:lnTo>
                  <a:lnTo>
                    <a:pt x="272" y="75"/>
                  </a:lnTo>
                  <a:lnTo>
                    <a:pt x="276" y="81"/>
                  </a:lnTo>
                  <a:lnTo>
                    <a:pt x="281" y="87"/>
                  </a:lnTo>
                  <a:lnTo>
                    <a:pt x="283" y="94"/>
                  </a:lnTo>
                  <a:lnTo>
                    <a:pt x="285" y="101"/>
                  </a:lnTo>
                  <a:lnTo>
                    <a:pt x="286" y="108"/>
                  </a:lnTo>
                  <a:lnTo>
                    <a:pt x="285" y="115"/>
                  </a:lnTo>
                  <a:lnTo>
                    <a:pt x="283" y="124"/>
                  </a:lnTo>
                  <a:lnTo>
                    <a:pt x="278" y="132"/>
                  </a:lnTo>
                  <a:lnTo>
                    <a:pt x="273" y="141"/>
                  </a:lnTo>
                  <a:lnTo>
                    <a:pt x="268" y="147"/>
                  </a:lnTo>
                  <a:lnTo>
                    <a:pt x="263" y="151"/>
                  </a:lnTo>
                  <a:lnTo>
                    <a:pt x="259" y="153"/>
                  </a:lnTo>
                  <a:lnTo>
                    <a:pt x="255" y="154"/>
                  </a:lnTo>
                  <a:lnTo>
                    <a:pt x="251" y="153"/>
                  </a:lnTo>
                  <a:lnTo>
                    <a:pt x="247" y="150"/>
                  </a:lnTo>
                  <a:lnTo>
                    <a:pt x="243" y="147"/>
                  </a:lnTo>
                  <a:lnTo>
                    <a:pt x="240" y="143"/>
                  </a:lnTo>
                  <a:lnTo>
                    <a:pt x="232" y="133"/>
                  </a:lnTo>
                  <a:lnTo>
                    <a:pt x="228" y="128"/>
                  </a:lnTo>
                  <a:lnTo>
                    <a:pt x="224" y="123"/>
                  </a:lnTo>
                  <a:lnTo>
                    <a:pt x="215" y="114"/>
                  </a:lnTo>
                  <a:lnTo>
                    <a:pt x="210" y="111"/>
                  </a:lnTo>
                  <a:lnTo>
                    <a:pt x="211" y="115"/>
                  </a:lnTo>
                  <a:lnTo>
                    <a:pt x="212" y="120"/>
                  </a:lnTo>
                  <a:lnTo>
                    <a:pt x="213" y="126"/>
                  </a:lnTo>
                  <a:lnTo>
                    <a:pt x="213" y="133"/>
                  </a:lnTo>
                  <a:lnTo>
                    <a:pt x="214" y="140"/>
                  </a:lnTo>
                  <a:lnTo>
                    <a:pt x="214" y="148"/>
                  </a:lnTo>
                  <a:lnTo>
                    <a:pt x="214" y="155"/>
                  </a:lnTo>
                  <a:lnTo>
                    <a:pt x="213" y="162"/>
                  </a:lnTo>
                  <a:lnTo>
                    <a:pt x="211" y="169"/>
                  </a:lnTo>
                  <a:lnTo>
                    <a:pt x="209" y="175"/>
                  </a:lnTo>
                  <a:lnTo>
                    <a:pt x="206" y="179"/>
                  </a:lnTo>
                  <a:lnTo>
                    <a:pt x="201" y="183"/>
                  </a:lnTo>
                  <a:lnTo>
                    <a:pt x="196" y="185"/>
                  </a:lnTo>
                  <a:lnTo>
                    <a:pt x="190" y="185"/>
                  </a:lnTo>
                  <a:lnTo>
                    <a:pt x="185" y="183"/>
                  </a:lnTo>
                  <a:lnTo>
                    <a:pt x="182" y="181"/>
                  </a:lnTo>
                  <a:lnTo>
                    <a:pt x="179" y="177"/>
                  </a:lnTo>
                  <a:lnTo>
                    <a:pt x="178" y="173"/>
                  </a:lnTo>
                  <a:lnTo>
                    <a:pt x="177" y="168"/>
                  </a:lnTo>
                  <a:lnTo>
                    <a:pt x="176" y="158"/>
                  </a:lnTo>
                  <a:lnTo>
                    <a:pt x="176" y="152"/>
                  </a:lnTo>
                  <a:lnTo>
                    <a:pt x="175" y="142"/>
                  </a:lnTo>
                  <a:lnTo>
                    <a:pt x="174" y="137"/>
                  </a:lnTo>
                  <a:lnTo>
                    <a:pt x="172" y="132"/>
                  </a:lnTo>
                  <a:lnTo>
                    <a:pt x="170" y="128"/>
                  </a:lnTo>
                  <a:lnTo>
                    <a:pt x="166" y="126"/>
                  </a:lnTo>
                  <a:lnTo>
                    <a:pt x="161" y="124"/>
                  </a:lnTo>
                  <a:lnTo>
                    <a:pt x="155" y="124"/>
                  </a:lnTo>
                  <a:lnTo>
                    <a:pt x="153" y="128"/>
                  </a:lnTo>
                  <a:lnTo>
                    <a:pt x="152" y="133"/>
                  </a:lnTo>
                  <a:lnTo>
                    <a:pt x="151" y="138"/>
                  </a:lnTo>
                  <a:lnTo>
                    <a:pt x="147" y="150"/>
                  </a:lnTo>
                  <a:lnTo>
                    <a:pt x="144" y="156"/>
                  </a:lnTo>
                  <a:lnTo>
                    <a:pt x="141" y="161"/>
                  </a:lnTo>
                  <a:lnTo>
                    <a:pt x="137" y="165"/>
                  </a:lnTo>
                  <a:lnTo>
                    <a:pt x="133" y="168"/>
                  </a:lnTo>
                  <a:lnTo>
                    <a:pt x="129" y="168"/>
                  </a:lnTo>
                  <a:lnTo>
                    <a:pt x="123" y="168"/>
                  </a:lnTo>
                  <a:lnTo>
                    <a:pt x="120" y="165"/>
                  </a:lnTo>
                  <a:lnTo>
                    <a:pt x="119" y="161"/>
                  </a:lnTo>
                  <a:lnTo>
                    <a:pt x="118" y="157"/>
                  </a:lnTo>
                  <a:lnTo>
                    <a:pt x="119" y="152"/>
                  </a:lnTo>
                  <a:lnTo>
                    <a:pt x="120" y="146"/>
                  </a:lnTo>
                  <a:lnTo>
                    <a:pt x="122" y="139"/>
                  </a:lnTo>
                  <a:lnTo>
                    <a:pt x="124" y="133"/>
                  </a:lnTo>
                  <a:lnTo>
                    <a:pt x="128" y="121"/>
                  </a:lnTo>
                  <a:lnTo>
                    <a:pt x="129" y="115"/>
                  </a:lnTo>
                  <a:lnTo>
                    <a:pt x="131" y="111"/>
                  </a:lnTo>
                  <a:lnTo>
                    <a:pt x="131" y="106"/>
                  </a:lnTo>
                  <a:lnTo>
                    <a:pt x="123" y="106"/>
                  </a:lnTo>
                  <a:lnTo>
                    <a:pt x="116" y="107"/>
                  </a:lnTo>
                  <a:lnTo>
                    <a:pt x="109" y="109"/>
                  </a:lnTo>
                  <a:lnTo>
                    <a:pt x="105" y="111"/>
                  </a:lnTo>
                  <a:lnTo>
                    <a:pt x="101" y="115"/>
                  </a:lnTo>
                  <a:lnTo>
                    <a:pt x="98" y="119"/>
                  </a:lnTo>
                  <a:lnTo>
                    <a:pt x="95" y="123"/>
                  </a:lnTo>
                  <a:lnTo>
                    <a:pt x="93" y="128"/>
                  </a:lnTo>
                  <a:lnTo>
                    <a:pt x="91" y="133"/>
                  </a:lnTo>
                  <a:lnTo>
                    <a:pt x="89" y="138"/>
                  </a:lnTo>
                  <a:lnTo>
                    <a:pt x="87" y="144"/>
                  </a:lnTo>
                  <a:lnTo>
                    <a:pt x="83" y="153"/>
                  </a:lnTo>
                  <a:lnTo>
                    <a:pt x="79" y="157"/>
                  </a:lnTo>
                  <a:lnTo>
                    <a:pt x="75" y="161"/>
                  </a:lnTo>
                  <a:lnTo>
                    <a:pt x="70" y="164"/>
                  </a:lnTo>
                  <a:lnTo>
                    <a:pt x="63" y="166"/>
                  </a:lnTo>
                  <a:lnTo>
                    <a:pt x="58" y="167"/>
                  </a:lnTo>
                  <a:lnTo>
                    <a:pt x="53" y="167"/>
                  </a:lnTo>
                  <a:lnTo>
                    <a:pt x="50" y="165"/>
                  </a:lnTo>
                  <a:lnTo>
                    <a:pt x="48" y="162"/>
                  </a:lnTo>
                  <a:lnTo>
                    <a:pt x="47" y="158"/>
                  </a:lnTo>
                  <a:lnTo>
                    <a:pt x="46" y="154"/>
                  </a:lnTo>
                  <a:lnTo>
                    <a:pt x="46" y="148"/>
                  </a:lnTo>
                  <a:lnTo>
                    <a:pt x="47" y="142"/>
                  </a:lnTo>
                  <a:lnTo>
                    <a:pt x="48" y="136"/>
                  </a:lnTo>
                  <a:lnTo>
                    <a:pt x="50" y="123"/>
                  </a:lnTo>
                  <a:lnTo>
                    <a:pt x="52" y="117"/>
                  </a:lnTo>
                  <a:lnTo>
                    <a:pt x="53" y="110"/>
                  </a:lnTo>
                  <a:lnTo>
                    <a:pt x="54" y="104"/>
                  </a:lnTo>
                  <a:lnTo>
                    <a:pt x="55" y="98"/>
                  </a:lnTo>
                  <a:lnTo>
                    <a:pt x="56" y="93"/>
                  </a:lnTo>
                  <a:lnTo>
                    <a:pt x="56" y="89"/>
                  </a:lnTo>
                  <a:lnTo>
                    <a:pt x="55" y="86"/>
                  </a:lnTo>
                  <a:lnTo>
                    <a:pt x="46" y="95"/>
                  </a:lnTo>
                  <a:lnTo>
                    <a:pt x="38" y="103"/>
                  </a:lnTo>
                  <a:lnTo>
                    <a:pt x="31" y="109"/>
                  </a:lnTo>
                  <a:lnTo>
                    <a:pt x="24" y="113"/>
                  </a:lnTo>
                  <a:lnTo>
                    <a:pt x="19" y="115"/>
                  </a:lnTo>
                  <a:lnTo>
                    <a:pt x="14" y="115"/>
                  </a:lnTo>
                  <a:lnTo>
                    <a:pt x="10" y="114"/>
                  </a:lnTo>
                  <a:lnTo>
                    <a:pt x="6" y="112"/>
                  </a:lnTo>
                  <a:lnTo>
                    <a:pt x="4" y="108"/>
                  </a:lnTo>
                  <a:lnTo>
                    <a:pt x="2" y="104"/>
                  </a:lnTo>
                  <a:lnTo>
                    <a:pt x="1" y="98"/>
                  </a:lnTo>
                  <a:lnTo>
                    <a:pt x="0" y="92"/>
                  </a:lnTo>
                  <a:lnTo>
                    <a:pt x="0" y="86"/>
                  </a:lnTo>
                  <a:lnTo>
                    <a:pt x="1" y="79"/>
                  </a:lnTo>
                  <a:lnTo>
                    <a:pt x="2" y="71"/>
                  </a:lnTo>
                  <a:lnTo>
                    <a:pt x="4" y="64"/>
                  </a:lnTo>
                  <a:lnTo>
                    <a:pt x="7" y="56"/>
                  </a:lnTo>
                  <a:lnTo>
                    <a:pt x="10" y="49"/>
                  </a:lnTo>
                  <a:lnTo>
                    <a:pt x="13" y="42"/>
                  </a:lnTo>
                  <a:lnTo>
                    <a:pt x="18" y="35"/>
                  </a:lnTo>
                  <a:lnTo>
                    <a:pt x="22" y="29"/>
                  </a:lnTo>
                  <a:lnTo>
                    <a:pt x="28" y="24"/>
                  </a:lnTo>
                  <a:lnTo>
                    <a:pt x="33" y="19"/>
                  </a:lnTo>
                  <a:lnTo>
                    <a:pt x="41" y="15"/>
                  </a:lnTo>
                  <a:lnTo>
                    <a:pt x="49" y="12"/>
                  </a:lnTo>
                  <a:lnTo>
                    <a:pt x="58" y="10"/>
                  </a:lnTo>
                  <a:lnTo>
                    <a:pt x="67" y="8"/>
                  </a:lnTo>
                  <a:lnTo>
                    <a:pt x="78" y="7"/>
                  </a:lnTo>
                  <a:lnTo>
                    <a:pt x="97" y="7"/>
                  </a:lnTo>
                  <a:lnTo>
                    <a:pt x="105" y="8"/>
                  </a:lnTo>
                  <a:lnTo>
                    <a:pt x="113" y="9"/>
                  </a:lnTo>
                  <a:lnTo>
                    <a:pt x="119" y="10"/>
                  </a:lnTo>
                  <a:lnTo>
                    <a:pt x="124" y="11"/>
                  </a:lnTo>
                  <a:lnTo>
                    <a:pt x="111" y="4"/>
                  </a:lnTo>
                  <a:close/>
                  <a:moveTo>
                    <a:pt x="103" y="0"/>
                  </a:moveTo>
                  <a:lnTo>
                    <a:pt x="111" y="4"/>
                  </a:lnTo>
                  <a:lnTo>
                    <a:pt x="109" y="3"/>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3" name="Freeform 841"/>
            <p:cNvSpPr>
              <a:spLocks noEditPoints="1"/>
            </p:cNvSpPr>
            <p:nvPr/>
          </p:nvSpPr>
          <p:spPr bwMode="auto">
            <a:xfrm>
              <a:off x="3707" y="3682"/>
              <a:ext cx="297" cy="197"/>
            </a:xfrm>
            <a:custGeom>
              <a:avLst/>
              <a:gdLst/>
              <a:ahLst/>
              <a:cxnLst>
                <a:cxn ang="0">
                  <a:pos x="43" y="30"/>
                </a:cxn>
                <a:cxn ang="0">
                  <a:pos x="16" y="69"/>
                </a:cxn>
                <a:cxn ang="0">
                  <a:pos x="12" y="106"/>
                </a:cxn>
                <a:cxn ang="0">
                  <a:pos x="29" y="114"/>
                </a:cxn>
                <a:cxn ang="0">
                  <a:pos x="53" y="93"/>
                </a:cxn>
                <a:cxn ang="0">
                  <a:pos x="65" y="88"/>
                </a:cxn>
                <a:cxn ang="0">
                  <a:pos x="64" y="120"/>
                </a:cxn>
                <a:cxn ang="0">
                  <a:pos x="58" y="148"/>
                </a:cxn>
                <a:cxn ang="0">
                  <a:pos x="63" y="168"/>
                </a:cxn>
                <a:cxn ang="0">
                  <a:pos x="86" y="152"/>
                </a:cxn>
                <a:cxn ang="0">
                  <a:pos x="100" y="121"/>
                </a:cxn>
                <a:cxn ang="0">
                  <a:pos x="137" y="107"/>
                </a:cxn>
                <a:cxn ang="0">
                  <a:pos x="143" y="111"/>
                </a:cxn>
                <a:cxn ang="0">
                  <a:pos x="134" y="143"/>
                </a:cxn>
                <a:cxn ang="0">
                  <a:pos x="131" y="167"/>
                </a:cxn>
                <a:cxn ang="0">
                  <a:pos x="144" y="160"/>
                </a:cxn>
                <a:cxn ang="0">
                  <a:pos x="156" y="127"/>
                </a:cxn>
                <a:cxn ang="0">
                  <a:pos x="173" y="127"/>
                </a:cxn>
                <a:cxn ang="0">
                  <a:pos x="187" y="150"/>
                </a:cxn>
                <a:cxn ang="0">
                  <a:pos x="189" y="179"/>
                </a:cxn>
                <a:cxn ang="0">
                  <a:pos x="206" y="183"/>
                </a:cxn>
                <a:cxn ang="0">
                  <a:pos x="214" y="159"/>
                </a:cxn>
                <a:cxn ang="0">
                  <a:pos x="213" y="113"/>
                </a:cxn>
                <a:cxn ang="0">
                  <a:pos x="236" y="128"/>
                </a:cxn>
                <a:cxn ang="0">
                  <a:pos x="256" y="152"/>
                </a:cxn>
                <a:cxn ang="0">
                  <a:pos x="276" y="143"/>
                </a:cxn>
                <a:cxn ang="0">
                  <a:pos x="287" y="115"/>
                </a:cxn>
                <a:cxn ang="0">
                  <a:pos x="270" y="81"/>
                </a:cxn>
                <a:cxn ang="0">
                  <a:pos x="201" y="29"/>
                </a:cxn>
                <a:cxn ang="0">
                  <a:pos x="149" y="20"/>
                </a:cxn>
                <a:cxn ang="0">
                  <a:pos x="129" y="22"/>
                </a:cxn>
                <a:cxn ang="0">
                  <a:pos x="111" y="1"/>
                </a:cxn>
                <a:cxn ang="0">
                  <a:pos x="157" y="9"/>
                </a:cxn>
                <a:cxn ang="0">
                  <a:pos x="215" y="24"/>
                </a:cxn>
                <a:cxn ang="0">
                  <a:pos x="280" y="75"/>
                </a:cxn>
                <a:cxn ang="0">
                  <a:pos x="295" y="126"/>
                </a:cxn>
                <a:cxn ang="0">
                  <a:pos x="276" y="158"/>
                </a:cxn>
                <a:cxn ang="0">
                  <a:pos x="251" y="161"/>
                </a:cxn>
                <a:cxn ang="0">
                  <a:pos x="227" y="134"/>
                </a:cxn>
                <a:cxn ang="0">
                  <a:pos x="226" y="158"/>
                </a:cxn>
                <a:cxn ang="0">
                  <a:pos x="214" y="190"/>
                </a:cxn>
                <a:cxn ang="0">
                  <a:pos x="186" y="192"/>
                </a:cxn>
                <a:cxn ang="0">
                  <a:pos x="177" y="158"/>
                </a:cxn>
                <a:cxn ang="0">
                  <a:pos x="170" y="137"/>
                </a:cxn>
                <a:cxn ang="0">
                  <a:pos x="159" y="153"/>
                </a:cxn>
                <a:cxn ang="0">
                  <a:pos x="143" y="178"/>
                </a:cxn>
                <a:cxn ang="0">
                  <a:pos x="120" y="170"/>
                </a:cxn>
                <a:cxn ang="0">
                  <a:pos x="125" y="134"/>
                </a:cxn>
                <a:cxn ang="0">
                  <a:pos x="121" y="119"/>
                </a:cxn>
                <a:cxn ang="0">
                  <a:pos x="101" y="144"/>
                </a:cxn>
                <a:cxn ang="0">
                  <a:pos x="80" y="174"/>
                </a:cxn>
                <a:cxn ang="0">
                  <a:pos x="50" y="173"/>
                </a:cxn>
                <a:cxn ang="0">
                  <a:pos x="47" y="143"/>
                </a:cxn>
                <a:cxn ang="0">
                  <a:pos x="56" y="106"/>
                </a:cxn>
                <a:cxn ang="0">
                  <a:pos x="31" y="125"/>
                </a:cxn>
                <a:cxn ang="0">
                  <a:pos x="5" y="116"/>
                </a:cxn>
                <a:cxn ang="0">
                  <a:pos x="2" y="79"/>
                </a:cxn>
                <a:cxn ang="0">
                  <a:pos x="20" y="38"/>
                </a:cxn>
                <a:cxn ang="0">
                  <a:pos x="67" y="9"/>
                </a:cxn>
                <a:cxn ang="0">
                  <a:pos x="104" y="3"/>
                </a:cxn>
              </a:cxnLst>
              <a:rect l="0" t="0" r="r" b="b"/>
              <a:pathLst>
                <a:path w="297" h="197">
                  <a:moveTo>
                    <a:pt x="89" y="18"/>
                  </a:moveTo>
                  <a:lnTo>
                    <a:pt x="75" y="19"/>
                  </a:lnTo>
                  <a:lnTo>
                    <a:pt x="62" y="22"/>
                  </a:lnTo>
                  <a:lnTo>
                    <a:pt x="52" y="25"/>
                  </a:lnTo>
                  <a:lnTo>
                    <a:pt x="43" y="30"/>
                  </a:lnTo>
                  <a:lnTo>
                    <a:pt x="35" y="36"/>
                  </a:lnTo>
                  <a:lnTo>
                    <a:pt x="28" y="44"/>
                  </a:lnTo>
                  <a:lnTo>
                    <a:pt x="23" y="53"/>
                  </a:lnTo>
                  <a:lnTo>
                    <a:pt x="18" y="63"/>
                  </a:lnTo>
                  <a:lnTo>
                    <a:pt x="16" y="69"/>
                  </a:lnTo>
                  <a:lnTo>
                    <a:pt x="14" y="76"/>
                  </a:lnTo>
                  <a:lnTo>
                    <a:pt x="12" y="84"/>
                  </a:lnTo>
                  <a:lnTo>
                    <a:pt x="11" y="91"/>
                  </a:lnTo>
                  <a:lnTo>
                    <a:pt x="11" y="99"/>
                  </a:lnTo>
                  <a:lnTo>
                    <a:pt x="12" y="106"/>
                  </a:lnTo>
                  <a:lnTo>
                    <a:pt x="15" y="112"/>
                  </a:lnTo>
                  <a:lnTo>
                    <a:pt x="18" y="115"/>
                  </a:lnTo>
                  <a:lnTo>
                    <a:pt x="21" y="116"/>
                  </a:lnTo>
                  <a:lnTo>
                    <a:pt x="25" y="116"/>
                  </a:lnTo>
                  <a:lnTo>
                    <a:pt x="29" y="114"/>
                  </a:lnTo>
                  <a:lnTo>
                    <a:pt x="33" y="112"/>
                  </a:lnTo>
                  <a:lnTo>
                    <a:pt x="38" y="108"/>
                  </a:lnTo>
                  <a:lnTo>
                    <a:pt x="42" y="104"/>
                  </a:lnTo>
                  <a:lnTo>
                    <a:pt x="49" y="97"/>
                  </a:lnTo>
                  <a:lnTo>
                    <a:pt x="53" y="93"/>
                  </a:lnTo>
                  <a:lnTo>
                    <a:pt x="55" y="90"/>
                  </a:lnTo>
                  <a:lnTo>
                    <a:pt x="57" y="88"/>
                  </a:lnTo>
                  <a:lnTo>
                    <a:pt x="59" y="86"/>
                  </a:lnTo>
                  <a:lnTo>
                    <a:pt x="62" y="87"/>
                  </a:lnTo>
                  <a:lnTo>
                    <a:pt x="65" y="88"/>
                  </a:lnTo>
                  <a:lnTo>
                    <a:pt x="66" y="90"/>
                  </a:lnTo>
                  <a:lnTo>
                    <a:pt x="67" y="97"/>
                  </a:lnTo>
                  <a:lnTo>
                    <a:pt x="67" y="105"/>
                  </a:lnTo>
                  <a:lnTo>
                    <a:pt x="66" y="112"/>
                  </a:lnTo>
                  <a:lnTo>
                    <a:pt x="64" y="120"/>
                  </a:lnTo>
                  <a:lnTo>
                    <a:pt x="62" y="128"/>
                  </a:lnTo>
                  <a:lnTo>
                    <a:pt x="60" y="134"/>
                  </a:lnTo>
                  <a:lnTo>
                    <a:pt x="60" y="137"/>
                  </a:lnTo>
                  <a:lnTo>
                    <a:pt x="59" y="140"/>
                  </a:lnTo>
                  <a:lnTo>
                    <a:pt x="58" y="148"/>
                  </a:lnTo>
                  <a:lnTo>
                    <a:pt x="57" y="157"/>
                  </a:lnTo>
                  <a:lnTo>
                    <a:pt x="57" y="161"/>
                  </a:lnTo>
                  <a:lnTo>
                    <a:pt x="58" y="164"/>
                  </a:lnTo>
                  <a:lnTo>
                    <a:pt x="60" y="167"/>
                  </a:lnTo>
                  <a:lnTo>
                    <a:pt x="63" y="168"/>
                  </a:lnTo>
                  <a:lnTo>
                    <a:pt x="67" y="167"/>
                  </a:lnTo>
                  <a:lnTo>
                    <a:pt x="73" y="165"/>
                  </a:lnTo>
                  <a:lnTo>
                    <a:pt x="78" y="161"/>
                  </a:lnTo>
                  <a:lnTo>
                    <a:pt x="82" y="157"/>
                  </a:lnTo>
                  <a:lnTo>
                    <a:pt x="86" y="152"/>
                  </a:lnTo>
                  <a:lnTo>
                    <a:pt x="89" y="147"/>
                  </a:lnTo>
                  <a:lnTo>
                    <a:pt x="91" y="141"/>
                  </a:lnTo>
                  <a:lnTo>
                    <a:pt x="93" y="134"/>
                  </a:lnTo>
                  <a:lnTo>
                    <a:pt x="96" y="128"/>
                  </a:lnTo>
                  <a:lnTo>
                    <a:pt x="100" y="121"/>
                  </a:lnTo>
                  <a:lnTo>
                    <a:pt x="106" y="115"/>
                  </a:lnTo>
                  <a:lnTo>
                    <a:pt x="113" y="110"/>
                  </a:lnTo>
                  <a:lnTo>
                    <a:pt x="120" y="108"/>
                  </a:lnTo>
                  <a:lnTo>
                    <a:pt x="128" y="107"/>
                  </a:lnTo>
                  <a:lnTo>
                    <a:pt x="137" y="107"/>
                  </a:lnTo>
                  <a:lnTo>
                    <a:pt x="139" y="107"/>
                  </a:lnTo>
                  <a:lnTo>
                    <a:pt x="140" y="108"/>
                  </a:lnTo>
                  <a:lnTo>
                    <a:pt x="142" y="109"/>
                  </a:lnTo>
                  <a:lnTo>
                    <a:pt x="142" y="110"/>
                  </a:lnTo>
                  <a:lnTo>
                    <a:pt x="143" y="111"/>
                  </a:lnTo>
                  <a:lnTo>
                    <a:pt x="143" y="112"/>
                  </a:lnTo>
                  <a:lnTo>
                    <a:pt x="141" y="121"/>
                  </a:lnTo>
                  <a:lnTo>
                    <a:pt x="138" y="130"/>
                  </a:lnTo>
                  <a:lnTo>
                    <a:pt x="135" y="139"/>
                  </a:lnTo>
                  <a:lnTo>
                    <a:pt x="134" y="143"/>
                  </a:lnTo>
                  <a:lnTo>
                    <a:pt x="132" y="148"/>
                  </a:lnTo>
                  <a:lnTo>
                    <a:pt x="131" y="153"/>
                  </a:lnTo>
                  <a:lnTo>
                    <a:pt x="130" y="158"/>
                  </a:lnTo>
                  <a:lnTo>
                    <a:pt x="130" y="163"/>
                  </a:lnTo>
                  <a:lnTo>
                    <a:pt x="131" y="167"/>
                  </a:lnTo>
                  <a:lnTo>
                    <a:pt x="132" y="169"/>
                  </a:lnTo>
                  <a:lnTo>
                    <a:pt x="134" y="170"/>
                  </a:lnTo>
                  <a:lnTo>
                    <a:pt x="137" y="169"/>
                  </a:lnTo>
                  <a:lnTo>
                    <a:pt x="139" y="167"/>
                  </a:lnTo>
                  <a:lnTo>
                    <a:pt x="144" y="160"/>
                  </a:lnTo>
                  <a:lnTo>
                    <a:pt x="146" y="157"/>
                  </a:lnTo>
                  <a:lnTo>
                    <a:pt x="148" y="153"/>
                  </a:lnTo>
                  <a:lnTo>
                    <a:pt x="152" y="141"/>
                  </a:lnTo>
                  <a:lnTo>
                    <a:pt x="155" y="128"/>
                  </a:lnTo>
                  <a:lnTo>
                    <a:pt x="156" y="127"/>
                  </a:lnTo>
                  <a:lnTo>
                    <a:pt x="157" y="126"/>
                  </a:lnTo>
                  <a:lnTo>
                    <a:pt x="159" y="124"/>
                  </a:lnTo>
                  <a:lnTo>
                    <a:pt x="161" y="124"/>
                  </a:lnTo>
                  <a:lnTo>
                    <a:pt x="167" y="125"/>
                  </a:lnTo>
                  <a:lnTo>
                    <a:pt x="173" y="127"/>
                  </a:lnTo>
                  <a:lnTo>
                    <a:pt x="178" y="130"/>
                  </a:lnTo>
                  <a:lnTo>
                    <a:pt x="182" y="134"/>
                  </a:lnTo>
                  <a:lnTo>
                    <a:pt x="185" y="139"/>
                  </a:lnTo>
                  <a:lnTo>
                    <a:pt x="186" y="145"/>
                  </a:lnTo>
                  <a:lnTo>
                    <a:pt x="187" y="150"/>
                  </a:lnTo>
                  <a:lnTo>
                    <a:pt x="187" y="156"/>
                  </a:lnTo>
                  <a:lnTo>
                    <a:pt x="186" y="162"/>
                  </a:lnTo>
                  <a:lnTo>
                    <a:pt x="187" y="168"/>
                  </a:lnTo>
                  <a:lnTo>
                    <a:pt x="188" y="174"/>
                  </a:lnTo>
                  <a:lnTo>
                    <a:pt x="189" y="179"/>
                  </a:lnTo>
                  <a:lnTo>
                    <a:pt x="192" y="183"/>
                  </a:lnTo>
                  <a:lnTo>
                    <a:pt x="196" y="186"/>
                  </a:lnTo>
                  <a:lnTo>
                    <a:pt x="200" y="187"/>
                  </a:lnTo>
                  <a:lnTo>
                    <a:pt x="203" y="186"/>
                  </a:lnTo>
                  <a:lnTo>
                    <a:pt x="206" y="183"/>
                  </a:lnTo>
                  <a:lnTo>
                    <a:pt x="208" y="180"/>
                  </a:lnTo>
                  <a:lnTo>
                    <a:pt x="211" y="175"/>
                  </a:lnTo>
                  <a:lnTo>
                    <a:pt x="213" y="166"/>
                  </a:lnTo>
                  <a:lnTo>
                    <a:pt x="214" y="162"/>
                  </a:lnTo>
                  <a:lnTo>
                    <a:pt x="214" y="159"/>
                  </a:lnTo>
                  <a:lnTo>
                    <a:pt x="215" y="145"/>
                  </a:lnTo>
                  <a:lnTo>
                    <a:pt x="214" y="132"/>
                  </a:lnTo>
                  <a:lnTo>
                    <a:pt x="211" y="119"/>
                  </a:lnTo>
                  <a:lnTo>
                    <a:pt x="211" y="115"/>
                  </a:lnTo>
                  <a:lnTo>
                    <a:pt x="213" y="113"/>
                  </a:lnTo>
                  <a:lnTo>
                    <a:pt x="215" y="112"/>
                  </a:lnTo>
                  <a:lnTo>
                    <a:pt x="218" y="112"/>
                  </a:lnTo>
                  <a:lnTo>
                    <a:pt x="225" y="117"/>
                  </a:lnTo>
                  <a:lnTo>
                    <a:pt x="231" y="122"/>
                  </a:lnTo>
                  <a:lnTo>
                    <a:pt x="236" y="128"/>
                  </a:lnTo>
                  <a:lnTo>
                    <a:pt x="241" y="134"/>
                  </a:lnTo>
                  <a:lnTo>
                    <a:pt x="244" y="139"/>
                  </a:lnTo>
                  <a:lnTo>
                    <a:pt x="247" y="143"/>
                  </a:lnTo>
                  <a:lnTo>
                    <a:pt x="251" y="148"/>
                  </a:lnTo>
                  <a:lnTo>
                    <a:pt x="256" y="152"/>
                  </a:lnTo>
                  <a:lnTo>
                    <a:pt x="260" y="154"/>
                  </a:lnTo>
                  <a:lnTo>
                    <a:pt x="264" y="154"/>
                  </a:lnTo>
                  <a:lnTo>
                    <a:pt x="269" y="151"/>
                  </a:lnTo>
                  <a:lnTo>
                    <a:pt x="273" y="148"/>
                  </a:lnTo>
                  <a:lnTo>
                    <a:pt x="276" y="143"/>
                  </a:lnTo>
                  <a:lnTo>
                    <a:pt x="280" y="137"/>
                  </a:lnTo>
                  <a:lnTo>
                    <a:pt x="282" y="132"/>
                  </a:lnTo>
                  <a:lnTo>
                    <a:pt x="284" y="127"/>
                  </a:lnTo>
                  <a:lnTo>
                    <a:pt x="285" y="123"/>
                  </a:lnTo>
                  <a:lnTo>
                    <a:pt x="287" y="115"/>
                  </a:lnTo>
                  <a:lnTo>
                    <a:pt x="286" y="108"/>
                  </a:lnTo>
                  <a:lnTo>
                    <a:pt x="284" y="100"/>
                  </a:lnTo>
                  <a:lnTo>
                    <a:pt x="280" y="93"/>
                  </a:lnTo>
                  <a:lnTo>
                    <a:pt x="276" y="87"/>
                  </a:lnTo>
                  <a:lnTo>
                    <a:pt x="270" y="81"/>
                  </a:lnTo>
                  <a:lnTo>
                    <a:pt x="258" y="69"/>
                  </a:lnTo>
                  <a:lnTo>
                    <a:pt x="245" y="57"/>
                  </a:lnTo>
                  <a:lnTo>
                    <a:pt x="231" y="46"/>
                  </a:lnTo>
                  <a:lnTo>
                    <a:pt x="216" y="37"/>
                  </a:lnTo>
                  <a:lnTo>
                    <a:pt x="201" y="29"/>
                  </a:lnTo>
                  <a:lnTo>
                    <a:pt x="184" y="24"/>
                  </a:lnTo>
                  <a:lnTo>
                    <a:pt x="176" y="22"/>
                  </a:lnTo>
                  <a:lnTo>
                    <a:pt x="167" y="21"/>
                  </a:lnTo>
                  <a:lnTo>
                    <a:pt x="158" y="21"/>
                  </a:lnTo>
                  <a:lnTo>
                    <a:pt x="149" y="20"/>
                  </a:lnTo>
                  <a:lnTo>
                    <a:pt x="139" y="20"/>
                  </a:lnTo>
                  <a:lnTo>
                    <a:pt x="135" y="20"/>
                  </a:lnTo>
                  <a:lnTo>
                    <a:pt x="134" y="21"/>
                  </a:lnTo>
                  <a:lnTo>
                    <a:pt x="132" y="22"/>
                  </a:lnTo>
                  <a:lnTo>
                    <a:pt x="129" y="22"/>
                  </a:lnTo>
                  <a:lnTo>
                    <a:pt x="116" y="20"/>
                  </a:lnTo>
                  <a:lnTo>
                    <a:pt x="102" y="18"/>
                  </a:lnTo>
                  <a:lnTo>
                    <a:pt x="89" y="18"/>
                  </a:lnTo>
                  <a:close/>
                  <a:moveTo>
                    <a:pt x="109" y="0"/>
                  </a:moveTo>
                  <a:lnTo>
                    <a:pt x="111" y="1"/>
                  </a:lnTo>
                  <a:lnTo>
                    <a:pt x="118" y="5"/>
                  </a:lnTo>
                  <a:lnTo>
                    <a:pt x="125" y="7"/>
                  </a:lnTo>
                  <a:lnTo>
                    <a:pt x="133" y="9"/>
                  </a:lnTo>
                  <a:lnTo>
                    <a:pt x="141" y="9"/>
                  </a:lnTo>
                  <a:lnTo>
                    <a:pt x="157" y="9"/>
                  </a:lnTo>
                  <a:lnTo>
                    <a:pt x="165" y="9"/>
                  </a:lnTo>
                  <a:lnTo>
                    <a:pt x="178" y="11"/>
                  </a:lnTo>
                  <a:lnTo>
                    <a:pt x="191" y="14"/>
                  </a:lnTo>
                  <a:lnTo>
                    <a:pt x="203" y="19"/>
                  </a:lnTo>
                  <a:lnTo>
                    <a:pt x="215" y="24"/>
                  </a:lnTo>
                  <a:lnTo>
                    <a:pt x="232" y="34"/>
                  </a:lnTo>
                  <a:lnTo>
                    <a:pt x="247" y="45"/>
                  </a:lnTo>
                  <a:lnTo>
                    <a:pt x="262" y="57"/>
                  </a:lnTo>
                  <a:lnTo>
                    <a:pt x="271" y="66"/>
                  </a:lnTo>
                  <a:lnTo>
                    <a:pt x="280" y="75"/>
                  </a:lnTo>
                  <a:lnTo>
                    <a:pt x="288" y="85"/>
                  </a:lnTo>
                  <a:lnTo>
                    <a:pt x="294" y="96"/>
                  </a:lnTo>
                  <a:lnTo>
                    <a:pt x="297" y="106"/>
                  </a:lnTo>
                  <a:lnTo>
                    <a:pt x="297" y="116"/>
                  </a:lnTo>
                  <a:lnTo>
                    <a:pt x="295" y="126"/>
                  </a:lnTo>
                  <a:lnTo>
                    <a:pt x="292" y="135"/>
                  </a:lnTo>
                  <a:lnTo>
                    <a:pt x="287" y="144"/>
                  </a:lnTo>
                  <a:lnTo>
                    <a:pt x="284" y="148"/>
                  </a:lnTo>
                  <a:lnTo>
                    <a:pt x="280" y="153"/>
                  </a:lnTo>
                  <a:lnTo>
                    <a:pt x="276" y="158"/>
                  </a:lnTo>
                  <a:lnTo>
                    <a:pt x="272" y="162"/>
                  </a:lnTo>
                  <a:lnTo>
                    <a:pt x="267" y="164"/>
                  </a:lnTo>
                  <a:lnTo>
                    <a:pt x="261" y="165"/>
                  </a:lnTo>
                  <a:lnTo>
                    <a:pt x="256" y="164"/>
                  </a:lnTo>
                  <a:lnTo>
                    <a:pt x="251" y="161"/>
                  </a:lnTo>
                  <a:lnTo>
                    <a:pt x="247" y="158"/>
                  </a:lnTo>
                  <a:lnTo>
                    <a:pt x="243" y="154"/>
                  </a:lnTo>
                  <a:lnTo>
                    <a:pt x="239" y="150"/>
                  </a:lnTo>
                  <a:lnTo>
                    <a:pt x="234" y="142"/>
                  </a:lnTo>
                  <a:lnTo>
                    <a:pt x="227" y="134"/>
                  </a:lnTo>
                  <a:lnTo>
                    <a:pt x="224" y="131"/>
                  </a:lnTo>
                  <a:lnTo>
                    <a:pt x="225" y="135"/>
                  </a:lnTo>
                  <a:lnTo>
                    <a:pt x="226" y="142"/>
                  </a:lnTo>
                  <a:lnTo>
                    <a:pt x="226" y="150"/>
                  </a:lnTo>
                  <a:lnTo>
                    <a:pt x="226" y="158"/>
                  </a:lnTo>
                  <a:lnTo>
                    <a:pt x="225" y="165"/>
                  </a:lnTo>
                  <a:lnTo>
                    <a:pt x="224" y="173"/>
                  </a:lnTo>
                  <a:lnTo>
                    <a:pt x="222" y="180"/>
                  </a:lnTo>
                  <a:lnTo>
                    <a:pt x="219" y="185"/>
                  </a:lnTo>
                  <a:lnTo>
                    <a:pt x="214" y="190"/>
                  </a:lnTo>
                  <a:lnTo>
                    <a:pt x="210" y="194"/>
                  </a:lnTo>
                  <a:lnTo>
                    <a:pt x="203" y="196"/>
                  </a:lnTo>
                  <a:lnTo>
                    <a:pt x="196" y="197"/>
                  </a:lnTo>
                  <a:lnTo>
                    <a:pt x="191" y="196"/>
                  </a:lnTo>
                  <a:lnTo>
                    <a:pt x="186" y="192"/>
                  </a:lnTo>
                  <a:lnTo>
                    <a:pt x="183" y="188"/>
                  </a:lnTo>
                  <a:lnTo>
                    <a:pt x="180" y="183"/>
                  </a:lnTo>
                  <a:lnTo>
                    <a:pt x="178" y="178"/>
                  </a:lnTo>
                  <a:lnTo>
                    <a:pt x="177" y="172"/>
                  </a:lnTo>
                  <a:lnTo>
                    <a:pt x="177" y="158"/>
                  </a:lnTo>
                  <a:lnTo>
                    <a:pt x="177" y="153"/>
                  </a:lnTo>
                  <a:lnTo>
                    <a:pt x="176" y="148"/>
                  </a:lnTo>
                  <a:lnTo>
                    <a:pt x="174" y="144"/>
                  </a:lnTo>
                  <a:lnTo>
                    <a:pt x="172" y="140"/>
                  </a:lnTo>
                  <a:lnTo>
                    <a:pt x="170" y="137"/>
                  </a:lnTo>
                  <a:lnTo>
                    <a:pt x="166" y="136"/>
                  </a:lnTo>
                  <a:lnTo>
                    <a:pt x="164" y="135"/>
                  </a:lnTo>
                  <a:lnTo>
                    <a:pt x="163" y="140"/>
                  </a:lnTo>
                  <a:lnTo>
                    <a:pt x="161" y="146"/>
                  </a:lnTo>
                  <a:lnTo>
                    <a:pt x="159" y="153"/>
                  </a:lnTo>
                  <a:lnTo>
                    <a:pt x="157" y="159"/>
                  </a:lnTo>
                  <a:lnTo>
                    <a:pt x="154" y="165"/>
                  </a:lnTo>
                  <a:lnTo>
                    <a:pt x="151" y="171"/>
                  </a:lnTo>
                  <a:lnTo>
                    <a:pt x="147" y="175"/>
                  </a:lnTo>
                  <a:lnTo>
                    <a:pt x="143" y="178"/>
                  </a:lnTo>
                  <a:lnTo>
                    <a:pt x="138" y="181"/>
                  </a:lnTo>
                  <a:lnTo>
                    <a:pt x="133" y="181"/>
                  </a:lnTo>
                  <a:lnTo>
                    <a:pt x="127" y="178"/>
                  </a:lnTo>
                  <a:lnTo>
                    <a:pt x="122" y="175"/>
                  </a:lnTo>
                  <a:lnTo>
                    <a:pt x="120" y="170"/>
                  </a:lnTo>
                  <a:lnTo>
                    <a:pt x="119" y="165"/>
                  </a:lnTo>
                  <a:lnTo>
                    <a:pt x="118" y="159"/>
                  </a:lnTo>
                  <a:lnTo>
                    <a:pt x="121" y="147"/>
                  </a:lnTo>
                  <a:lnTo>
                    <a:pt x="123" y="141"/>
                  </a:lnTo>
                  <a:lnTo>
                    <a:pt x="125" y="134"/>
                  </a:lnTo>
                  <a:lnTo>
                    <a:pt x="128" y="128"/>
                  </a:lnTo>
                  <a:lnTo>
                    <a:pt x="130" y="122"/>
                  </a:lnTo>
                  <a:lnTo>
                    <a:pt x="131" y="117"/>
                  </a:lnTo>
                  <a:lnTo>
                    <a:pt x="126" y="118"/>
                  </a:lnTo>
                  <a:lnTo>
                    <a:pt x="121" y="119"/>
                  </a:lnTo>
                  <a:lnTo>
                    <a:pt x="116" y="120"/>
                  </a:lnTo>
                  <a:lnTo>
                    <a:pt x="112" y="123"/>
                  </a:lnTo>
                  <a:lnTo>
                    <a:pt x="108" y="128"/>
                  </a:lnTo>
                  <a:lnTo>
                    <a:pt x="104" y="136"/>
                  </a:lnTo>
                  <a:lnTo>
                    <a:pt x="101" y="144"/>
                  </a:lnTo>
                  <a:lnTo>
                    <a:pt x="98" y="152"/>
                  </a:lnTo>
                  <a:lnTo>
                    <a:pt x="95" y="158"/>
                  </a:lnTo>
                  <a:lnTo>
                    <a:pt x="91" y="164"/>
                  </a:lnTo>
                  <a:lnTo>
                    <a:pt x="86" y="170"/>
                  </a:lnTo>
                  <a:lnTo>
                    <a:pt x="80" y="174"/>
                  </a:lnTo>
                  <a:lnTo>
                    <a:pt x="73" y="177"/>
                  </a:lnTo>
                  <a:lnTo>
                    <a:pt x="67" y="178"/>
                  </a:lnTo>
                  <a:lnTo>
                    <a:pt x="59" y="178"/>
                  </a:lnTo>
                  <a:lnTo>
                    <a:pt x="54" y="176"/>
                  </a:lnTo>
                  <a:lnTo>
                    <a:pt x="50" y="173"/>
                  </a:lnTo>
                  <a:lnTo>
                    <a:pt x="47" y="168"/>
                  </a:lnTo>
                  <a:lnTo>
                    <a:pt x="46" y="163"/>
                  </a:lnTo>
                  <a:lnTo>
                    <a:pt x="46" y="157"/>
                  </a:lnTo>
                  <a:lnTo>
                    <a:pt x="46" y="150"/>
                  </a:lnTo>
                  <a:lnTo>
                    <a:pt x="47" y="143"/>
                  </a:lnTo>
                  <a:lnTo>
                    <a:pt x="49" y="137"/>
                  </a:lnTo>
                  <a:lnTo>
                    <a:pt x="52" y="122"/>
                  </a:lnTo>
                  <a:lnTo>
                    <a:pt x="54" y="115"/>
                  </a:lnTo>
                  <a:lnTo>
                    <a:pt x="55" y="108"/>
                  </a:lnTo>
                  <a:lnTo>
                    <a:pt x="56" y="106"/>
                  </a:lnTo>
                  <a:lnTo>
                    <a:pt x="53" y="108"/>
                  </a:lnTo>
                  <a:lnTo>
                    <a:pt x="48" y="113"/>
                  </a:lnTo>
                  <a:lnTo>
                    <a:pt x="43" y="118"/>
                  </a:lnTo>
                  <a:lnTo>
                    <a:pt x="37" y="122"/>
                  </a:lnTo>
                  <a:lnTo>
                    <a:pt x="31" y="125"/>
                  </a:lnTo>
                  <a:lnTo>
                    <a:pt x="25" y="127"/>
                  </a:lnTo>
                  <a:lnTo>
                    <a:pt x="19" y="127"/>
                  </a:lnTo>
                  <a:lnTo>
                    <a:pt x="14" y="126"/>
                  </a:lnTo>
                  <a:lnTo>
                    <a:pt x="9" y="122"/>
                  </a:lnTo>
                  <a:lnTo>
                    <a:pt x="5" y="116"/>
                  </a:lnTo>
                  <a:lnTo>
                    <a:pt x="2" y="110"/>
                  </a:lnTo>
                  <a:lnTo>
                    <a:pt x="1" y="102"/>
                  </a:lnTo>
                  <a:lnTo>
                    <a:pt x="0" y="95"/>
                  </a:lnTo>
                  <a:lnTo>
                    <a:pt x="1" y="87"/>
                  </a:lnTo>
                  <a:lnTo>
                    <a:pt x="2" y="79"/>
                  </a:lnTo>
                  <a:lnTo>
                    <a:pt x="4" y="73"/>
                  </a:lnTo>
                  <a:lnTo>
                    <a:pt x="6" y="66"/>
                  </a:lnTo>
                  <a:lnTo>
                    <a:pt x="10" y="56"/>
                  </a:lnTo>
                  <a:lnTo>
                    <a:pt x="14" y="46"/>
                  </a:lnTo>
                  <a:lnTo>
                    <a:pt x="20" y="38"/>
                  </a:lnTo>
                  <a:lnTo>
                    <a:pt x="26" y="29"/>
                  </a:lnTo>
                  <a:lnTo>
                    <a:pt x="34" y="22"/>
                  </a:lnTo>
                  <a:lnTo>
                    <a:pt x="43" y="17"/>
                  </a:lnTo>
                  <a:lnTo>
                    <a:pt x="52" y="13"/>
                  </a:lnTo>
                  <a:lnTo>
                    <a:pt x="67" y="9"/>
                  </a:lnTo>
                  <a:lnTo>
                    <a:pt x="84" y="8"/>
                  </a:lnTo>
                  <a:lnTo>
                    <a:pt x="100" y="7"/>
                  </a:lnTo>
                  <a:lnTo>
                    <a:pt x="104" y="8"/>
                  </a:lnTo>
                  <a:lnTo>
                    <a:pt x="104" y="5"/>
                  </a:lnTo>
                  <a:lnTo>
                    <a:pt x="104" y="3"/>
                  </a:lnTo>
                  <a:lnTo>
                    <a:pt x="106" y="1"/>
                  </a:lnTo>
                  <a:lnTo>
                    <a:pt x="1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4" name="Freeform 842"/>
            <p:cNvSpPr>
              <a:spLocks/>
            </p:cNvSpPr>
            <p:nvPr/>
          </p:nvSpPr>
          <p:spPr bwMode="auto">
            <a:xfrm>
              <a:off x="3807" y="3633"/>
              <a:ext cx="83" cy="104"/>
            </a:xfrm>
            <a:custGeom>
              <a:avLst/>
              <a:gdLst/>
              <a:ahLst/>
              <a:cxnLst>
                <a:cxn ang="0">
                  <a:pos x="57" y="0"/>
                </a:cxn>
                <a:cxn ang="0">
                  <a:pos x="58" y="5"/>
                </a:cxn>
                <a:cxn ang="0">
                  <a:pos x="60" y="10"/>
                </a:cxn>
                <a:cxn ang="0">
                  <a:pos x="63" y="16"/>
                </a:cxn>
                <a:cxn ang="0">
                  <a:pos x="65" y="22"/>
                </a:cxn>
                <a:cxn ang="0">
                  <a:pos x="68" y="29"/>
                </a:cxn>
                <a:cxn ang="0">
                  <a:pos x="71" y="36"/>
                </a:cxn>
                <a:cxn ang="0">
                  <a:pos x="74" y="43"/>
                </a:cxn>
                <a:cxn ang="0">
                  <a:pos x="77" y="50"/>
                </a:cxn>
                <a:cxn ang="0">
                  <a:pos x="79" y="57"/>
                </a:cxn>
                <a:cxn ang="0">
                  <a:pos x="81" y="64"/>
                </a:cxn>
                <a:cxn ang="0">
                  <a:pos x="82" y="70"/>
                </a:cxn>
                <a:cxn ang="0">
                  <a:pos x="83" y="77"/>
                </a:cxn>
                <a:cxn ang="0">
                  <a:pos x="82" y="82"/>
                </a:cxn>
                <a:cxn ang="0">
                  <a:pos x="80" y="88"/>
                </a:cxn>
                <a:cxn ang="0">
                  <a:pos x="77" y="93"/>
                </a:cxn>
                <a:cxn ang="0">
                  <a:pos x="73" y="97"/>
                </a:cxn>
                <a:cxn ang="0">
                  <a:pos x="67" y="100"/>
                </a:cxn>
                <a:cxn ang="0">
                  <a:pos x="59" y="102"/>
                </a:cxn>
                <a:cxn ang="0">
                  <a:pos x="50" y="104"/>
                </a:cxn>
                <a:cxn ang="0">
                  <a:pos x="40" y="103"/>
                </a:cxn>
                <a:cxn ang="0">
                  <a:pos x="31" y="102"/>
                </a:cxn>
                <a:cxn ang="0">
                  <a:pos x="23" y="98"/>
                </a:cxn>
                <a:cxn ang="0">
                  <a:pos x="15" y="94"/>
                </a:cxn>
                <a:cxn ang="0">
                  <a:pos x="9" y="89"/>
                </a:cxn>
                <a:cxn ang="0">
                  <a:pos x="4" y="82"/>
                </a:cxn>
                <a:cxn ang="0">
                  <a:pos x="2" y="75"/>
                </a:cxn>
                <a:cxn ang="0">
                  <a:pos x="0" y="68"/>
                </a:cxn>
                <a:cxn ang="0">
                  <a:pos x="1" y="60"/>
                </a:cxn>
                <a:cxn ang="0">
                  <a:pos x="5" y="53"/>
                </a:cxn>
                <a:cxn ang="0">
                  <a:pos x="11" y="45"/>
                </a:cxn>
                <a:cxn ang="0">
                  <a:pos x="22" y="36"/>
                </a:cxn>
                <a:cxn ang="0">
                  <a:pos x="43" y="17"/>
                </a:cxn>
                <a:cxn ang="0">
                  <a:pos x="53" y="6"/>
                </a:cxn>
                <a:cxn ang="0">
                  <a:pos x="57" y="0"/>
                </a:cxn>
              </a:cxnLst>
              <a:rect l="0" t="0" r="r" b="b"/>
              <a:pathLst>
                <a:path w="83" h="104">
                  <a:moveTo>
                    <a:pt x="57" y="0"/>
                  </a:moveTo>
                  <a:lnTo>
                    <a:pt x="58" y="5"/>
                  </a:lnTo>
                  <a:lnTo>
                    <a:pt x="60" y="10"/>
                  </a:lnTo>
                  <a:lnTo>
                    <a:pt x="63" y="16"/>
                  </a:lnTo>
                  <a:lnTo>
                    <a:pt x="65" y="22"/>
                  </a:lnTo>
                  <a:lnTo>
                    <a:pt x="68" y="29"/>
                  </a:lnTo>
                  <a:lnTo>
                    <a:pt x="71" y="36"/>
                  </a:lnTo>
                  <a:lnTo>
                    <a:pt x="74" y="43"/>
                  </a:lnTo>
                  <a:lnTo>
                    <a:pt x="77" y="50"/>
                  </a:lnTo>
                  <a:lnTo>
                    <a:pt x="79" y="57"/>
                  </a:lnTo>
                  <a:lnTo>
                    <a:pt x="81" y="64"/>
                  </a:lnTo>
                  <a:lnTo>
                    <a:pt x="82" y="70"/>
                  </a:lnTo>
                  <a:lnTo>
                    <a:pt x="83" y="77"/>
                  </a:lnTo>
                  <a:lnTo>
                    <a:pt x="82" y="82"/>
                  </a:lnTo>
                  <a:lnTo>
                    <a:pt x="80" y="88"/>
                  </a:lnTo>
                  <a:lnTo>
                    <a:pt x="77" y="93"/>
                  </a:lnTo>
                  <a:lnTo>
                    <a:pt x="73" y="97"/>
                  </a:lnTo>
                  <a:lnTo>
                    <a:pt x="67" y="100"/>
                  </a:lnTo>
                  <a:lnTo>
                    <a:pt x="59" y="102"/>
                  </a:lnTo>
                  <a:lnTo>
                    <a:pt x="50" y="104"/>
                  </a:lnTo>
                  <a:lnTo>
                    <a:pt x="40" y="103"/>
                  </a:lnTo>
                  <a:lnTo>
                    <a:pt x="31" y="102"/>
                  </a:lnTo>
                  <a:lnTo>
                    <a:pt x="23" y="98"/>
                  </a:lnTo>
                  <a:lnTo>
                    <a:pt x="15" y="94"/>
                  </a:lnTo>
                  <a:lnTo>
                    <a:pt x="9" y="89"/>
                  </a:lnTo>
                  <a:lnTo>
                    <a:pt x="4" y="82"/>
                  </a:lnTo>
                  <a:lnTo>
                    <a:pt x="2" y="75"/>
                  </a:lnTo>
                  <a:lnTo>
                    <a:pt x="0" y="68"/>
                  </a:lnTo>
                  <a:lnTo>
                    <a:pt x="1" y="60"/>
                  </a:lnTo>
                  <a:lnTo>
                    <a:pt x="5" y="53"/>
                  </a:lnTo>
                  <a:lnTo>
                    <a:pt x="11" y="45"/>
                  </a:lnTo>
                  <a:lnTo>
                    <a:pt x="22" y="36"/>
                  </a:lnTo>
                  <a:lnTo>
                    <a:pt x="43" y="17"/>
                  </a:lnTo>
                  <a:lnTo>
                    <a:pt x="53" y="6"/>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5" name="Freeform 843"/>
            <p:cNvSpPr>
              <a:spLocks noEditPoints="1"/>
            </p:cNvSpPr>
            <p:nvPr/>
          </p:nvSpPr>
          <p:spPr bwMode="auto">
            <a:xfrm>
              <a:off x="3802" y="3628"/>
              <a:ext cx="93" cy="114"/>
            </a:xfrm>
            <a:custGeom>
              <a:avLst/>
              <a:gdLst/>
              <a:ahLst/>
              <a:cxnLst>
                <a:cxn ang="0">
                  <a:pos x="51" y="26"/>
                </a:cxn>
                <a:cxn ang="0">
                  <a:pos x="28" y="47"/>
                </a:cxn>
                <a:cxn ang="0">
                  <a:pos x="19" y="55"/>
                </a:cxn>
                <a:cxn ang="0">
                  <a:pos x="12" y="65"/>
                </a:cxn>
                <a:cxn ang="0">
                  <a:pos x="11" y="76"/>
                </a:cxn>
                <a:cxn ang="0">
                  <a:pos x="18" y="89"/>
                </a:cxn>
                <a:cxn ang="0">
                  <a:pos x="30" y="99"/>
                </a:cxn>
                <a:cxn ang="0">
                  <a:pos x="46" y="103"/>
                </a:cxn>
                <a:cxn ang="0">
                  <a:pos x="57" y="103"/>
                </a:cxn>
                <a:cxn ang="0">
                  <a:pos x="68" y="101"/>
                </a:cxn>
                <a:cxn ang="0">
                  <a:pos x="77" y="95"/>
                </a:cxn>
                <a:cxn ang="0">
                  <a:pos x="82" y="85"/>
                </a:cxn>
                <a:cxn ang="0">
                  <a:pos x="82" y="72"/>
                </a:cxn>
                <a:cxn ang="0">
                  <a:pos x="79" y="60"/>
                </a:cxn>
                <a:cxn ang="0">
                  <a:pos x="74" y="49"/>
                </a:cxn>
                <a:cxn ang="0">
                  <a:pos x="64" y="28"/>
                </a:cxn>
                <a:cxn ang="0">
                  <a:pos x="60" y="17"/>
                </a:cxn>
                <a:cxn ang="0">
                  <a:pos x="63" y="0"/>
                </a:cxn>
                <a:cxn ang="0">
                  <a:pos x="66" y="3"/>
                </a:cxn>
                <a:cxn ang="0">
                  <a:pos x="71" y="15"/>
                </a:cxn>
                <a:cxn ang="0">
                  <a:pos x="76" y="28"/>
                </a:cxn>
                <a:cxn ang="0">
                  <a:pos x="83" y="43"/>
                </a:cxn>
                <a:cxn ang="0">
                  <a:pos x="91" y="65"/>
                </a:cxn>
                <a:cxn ang="0">
                  <a:pos x="93" y="80"/>
                </a:cxn>
                <a:cxn ang="0">
                  <a:pos x="92" y="93"/>
                </a:cxn>
                <a:cxn ang="0">
                  <a:pos x="85" y="103"/>
                </a:cxn>
                <a:cxn ang="0">
                  <a:pos x="71" y="111"/>
                </a:cxn>
                <a:cxn ang="0">
                  <a:pos x="55" y="114"/>
                </a:cxn>
                <a:cxn ang="0">
                  <a:pos x="38" y="112"/>
                </a:cxn>
                <a:cxn ang="0">
                  <a:pos x="22" y="107"/>
                </a:cxn>
                <a:cxn ang="0">
                  <a:pos x="9" y="97"/>
                </a:cxn>
                <a:cxn ang="0">
                  <a:pos x="2" y="82"/>
                </a:cxn>
                <a:cxn ang="0">
                  <a:pos x="1" y="67"/>
                </a:cxn>
                <a:cxn ang="0">
                  <a:pos x="7" y="53"/>
                </a:cxn>
                <a:cxn ang="0">
                  <a:pos x="23" y="37"/>
                </a:cxn>
                <a:cxn ang="0">
                  <a:pos x="44" y="17"/>
                </a:cxn>
                <a:cxn ang="0">
                  <a:pos x="56" y="6"/>
                </a:cxn>
                <a:cxn ang="0">
                  <a:pos x="58" y="1"/>
                </a:cxn>
              </a:cxnLst>
              <a:rect l="0" t="0" r="r" b="b"/>
              <a:pathLst>
                <a:path w="93" h="114">
                  <a:moveTo>
                    <a:pt x="60" y="17"/>
                  </a:moveTo>
                  <a:lnTo>
                    <a:pt x="51" y="26"/>
                  </a:lnTo>
                  <a:lnTo>
                    <a:pt x="39" y="37"/>
                  </a:lnTo>
                  <a:lnTo>
                    <a:pt x="28" y="47"/>
                  </a:lnTo>
                  <a:lnTo>
                    <a:pt x="23" y="51"/>
                  </a:lnTo>
                  <a:lnTo>
                    <a:pt x="19" y="55"/>
                  </a:lnTo>
                  <a:lnTo>
                    <a:pt x="15" y="60"/>
                  </a:lnTo>
                  <a:lnTo>
                    <a:pt x="12" y="65"/>
                  </a:lnTo>
                  <a:lnTo>
                    <a:pt x="11" y="71"/>
                  </a:lnTo>
                  <a:lnTo>
                    <a:pt x="11" y="76"/>
                  </a:lnTo>
                  <a:lnTo>
                    <a:pt x="13" y="83"/>
                  </a:lnTo>
                  <a:lnTo>
                    <a:pt x="18" y="89"/>
                  </a:lnTo>
                  <a:lnTo>
                    <a:pt x="24" y="94"/>
                  </a:lnTo>
                  <a:lnTo>
                    <a:pt x="30" y="99"/>
                  </a:lnTo>
                  <a:lnTo>
                    <a:pt x="38" y="102"/>
                  </a:lnTo>
                  <a:lnTo>
                    <a:pt x="46" y="103"/>
                  </a:lnTo>
                  <a:lnTo>
                    <a:pt x="51" y="103"/>
                  </a:lnTo>
                  <a:lnTo>
                    <a:pt x="57" y="103"/>
                  </a:lnTo>
                  <a:lnTo>
                    <a:pt x="62" y="102"/>
                  </a:lnTo>
                  <a:lnTo>
                    <a:pt x="68" y="101"/>
                  </a:lnTo>
                  <a:lnTo>
                    <a:pt x="73" y="98"/>
                  </a:lnTo>
                  <a:lnTo>
                    <a:pt x="77" y="95"/>
                  </a:lnTo>
                  <a:lnTo>
                    <a:pt x="80" y="90"/>
                  </a:lnTo>
                  <a:lnTo>
                    <a:pt x="82" y="85"/>
                  </a:lnTo>
                  <a:lnTo>
                    <a:pt x="83" y="79"/>
                  </a:lnTo>
                  <a:lnTo>
                    <a:pt x="82" y="72"/>
                  </a:lnTo>
                  <a:lnTo>
                    <a:pt x="80" y="66"/>
                  </a:lnTo>
                  <a:lnTo>
                    <a:pt x="79" y="60"/>
                  </a:lnTo>
                  <a:lnTo>
                    <a:pt x="76" y="54"/>
                  </a:lnTo>
                  <a:lnTo>
                    <a:pt x="74" y="49"/>
                  </a:lnTo>
                  <a:lnTo>
                    <a:pt x="69" y="38"/>
                  </a:lnTo>
                  <a:lnTo>
                    <a:pt x="64" y="28"/>
                  </a:lnTo>
                  <a:lnTo>
                    <a:pt x="60" y="17"/>
                  </a:lnTo>
                  <a:lnTo>
                    <a:pt x="60" y="17"/>
                  </a:lnTo>
                  <a:close/>
                  <a:moveTo>
                    <a:pt x="60" y="0"/>
                  </a:moveTo>
                  <a:lnTo>
                    <a:pt x="63" y="0"/>
                  </a:lnTo>
                  <a:lnTo>
                    <a:pt x="65" y="1"/>
                  </a:lnTo>
                  <a:lnTo>
                    <a:pt x="66" y="3"/>
                  </a:lnTo>
                  <a:lnTo>
                    <a:pt x="68" y="8"/>
                  </a:lnTo>
                  <a:lnTo>
                    <a:pt x="71" y="15"/>
                  </a:lnTo>
                  <a:lnTo>
                    <a:pt x="73" y="21"/>
                  </a:lnTo>
                  <a:lnTo>
                    <a:pt x="76" y="28"/>
                  </a:lnTo>
                  <a:lnTo>
                    <a:pt x="80" y="35"/>
                  </a:lnTo>
                  <a:lnTo>
                    <a:pt x="83" y="43"/>
                  </a:lnTo>
                  <a:lnTo>
                    <a:pt x="89" y="58"/>
                  </a:lnTo>
                  <a:lnTo>
                    <a:pt x="91" y="65"/>
                  </a:lnTo>
                  <a:lnTo>
                    <a:pt x="93" y="73"/>
                  </a:lnTo>
                  <a:lnTo>
                    <a:pt x="93" y="80"/>
                  </a:lnTo>
                  <a:lnTo>
                    <a:pt x="93" y="87"/>
                  </a:lnTo>
                  <a:lnTo>
                    <a:pt x="92" y="93"/>
                  </a:lnTo>
                  <a:lnTo>
                    <a:pt x="89" y="98"/>
                  </a:lnTo>
                  <a:lnTo>
                    <a:pt x="85" y="103"/>
                  </a:lnTo>
                  <a:lnTo>
                    <a:pt x="79" y="107"/>
                  </a:lnTo>
                  <a:lnTo>
                    <a:pt x="71" y="111"/>
                  </a:lnTo>
                  <a:lnTo>
                    <a:pt x="63" y="113"/>
                  </a:lnTo>
                  <a:lnTo>
                    <a:pt x="55" y="114"/>
                  </a:lnTo>
                  <a:lnTo>
                    <a:pt x="47" y="113"/>
                  </a:lnTo>
                  <a:lnTo>
                    <a:pt x="38" y="112"/>
                  </a:lnTo>
                  <a:lnTo>
                    <a:pt x="30" y="110"/>
                  </a:lnTo>
                  <a:lnTo>
                    <a:pt x="22" y="107"/>
                  </a:lnTo>
                  <a:lnTo>
                    <a:pt x="16" y="103"/>
                  </a:lnTo>
                  <a:lnTo>
                    <a:pt x="9" y="97"/>
                  </a:lnTo>
                  <a:lnTo>
                    <a:pt x="5" y="90"/>
                  </a:lnTo>
                  <a:lnTo>
                    <a:pt x="2" y="82"/>
                  </a:lnTo>
                  <a:lnTo>
                    <a:pt x="0" y="74"/>
                  </a:lnTo>
                  <a:lnTo>
                    <a:pt x="1" y="67"/>
                  </a:lnTo>
                  <a:lnTo>
                    <a:pt x="3" y="59"/>
                  </a:lnTo>
                  <a:lnTo>
                    <a:pt x="7" y="53"/>
                  </a:lnTo>
                  <a:lnTo>
                    <a:pt x="12" y="47"/>
                  </a:lnTo>
                  <a:lnTo>
                    <a:pt x="23" y="37"/>
                  </a:lnTo>
                  <a:lnTo>
                    <a:pt x="33" y="28"/>
                  </a:lnTo>
                  <a:lnTo>
                    <a:pt x="44" y="17"/>
                  </a:lnTo>
                  <a:lnTo>
                    <a:pt x="54" y="7"/>
                  </a:lnTo>
                  <a:lnTo>
                    <a:pt x="56" y="6"/>
                  </a:lnTo>
                  <a:lnTo>
                    <a:pt x="56" y="3"/>
                  </a:lnTo>
                  <a:lnTo>
                    <a:pt x="58" y="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6" name="Freeform 844"/>
            <p:cNvSpPr>
              <a:spLocks/>
            </p:cNvSpPr>
            <p:nvPr/>
          </p:nvSpPr>
          <p:spPr bwMode="auto">
            <a:xfrm>
              <a:off x="3834" y="3667"/>
              <a:ext cx="12" cy="11"/>
            </a:xfrm>
            <a:custGeom>
              <a:avLst/>
              <a:gdLst/>
              <a:ahLst/>
              <a:cxnLst>
                <a:cxn ang="0">
                  <a:pos x="4" y="0"/>
                </a:cxn>
                <a:cxn ang="0">
                  <a:pos x="7" y="0"/>
                </a:cxn>
                <a:cxn ang="0">
                  <a:pos x="7" y="0"/>
                </a:cxn>
                <a:cxn ang="0">
                  <a:pos x="8" y="0"/>
                </a:cxn>
                <a:cxn ang="0">
                  <a:pos x="10" y="1"/>
                </a:cxn>
                <a:cxn ang="0">
                  <a:pos x="12" y="4"/>
                </a:cxn>
                <a:cxn ang="0">
                  <a:pos x="12" y="6"/>
                </a:cxn>
                <a:cxn ang="0">
                  <a:pos x="10" y="9"/>
                </a:cxn>
                <a:cxn ang="0">
                  <a:pos x="8" y="10"/>
                </a:cxn>
                <a:cxn ang="0">
                  <a:pos x="5" y="11"/>
                </a:cxn>
                <a:cxn ang="0">
                  <a:pos x="4" y="10"/>
                </a:cxn>
                <a:cxn ang="0">
                  <a:pos x="4" y="10"/>
                </a:cxn>
                <a:cxn ang="0">
                  <a:pos x="4" y="10"/>
                </a:cxn>
                <a:cxn ang="0">
                  <a:pos x="1" y="9"/>
                </a:cxn>
                <a:cxn ang="0">
                  <a:pos x="0" y="6"/>
                </a:cxn>
                <a:cxn ang="0">
                  <a:pos x="0" y="3"/>
                </a:cxn>
                <a:cxn ang="0">
                  <a:pos x="1" y="1"/>
                </a:cxn>
                <a:cxn ang="0">
                  <a:pos x="4" y="0"/>
                </a:cxn>
              </a:cxnLst>
              <a:rect l="0" t="0" r="r" b="b"/>
              <a:pathLst>
                <a:path w="12" h="11">
                  <a:moveTo>
                    <a:pt x="4" y="0"/>
                  </a:moveTo>
                  <a:lnTo>
                    <a:pt x="7" y="0"/>
                  </a:lnTo>
                  <a:lnTo>
                    <a:pt x="7" y="0"/>
                  </a:lnTo>
                  <a:lnTo>
                    <a:pt x="8" y="0"/>
                  </a:lnTo>
                  <a:lnTo>
                    <a:pt x="10" y="1"/>
                  </a:lnTo>
                  <a:lnTo>
                    <a:pt x="12" y="4"/>
                  </a:lnTo>
                  <a:lnTo>
                    <a:pt x="12" y="6"/>
                  </a:lnTo>
                  <a:lnTo>
                    <a:pt x="10" y="9"/>
                  </a:lnTo>
                  <a:lnTo>
                    <a:pt x="8" y="10"/>
                  </a:lnTo>
                  <a:lnTo>
                    <a:pt x="5" y="11"/>
                  </a:lnTo>
                  <a:lnTo>
                    <a:pt x="4" y="10"/>
                  </a:lnTo>
                  <a:lnTo>
                    <a:pt x="4" y="10"/>
                  </a:lnTo>
                  <a:lnTo>
                    <a:pt x="4" y="10"/>
                  </a:lnTo>
                  <a:lnTo>
                    <a:pt x="1" y="9"/>
                  </a:lnTo>
                  <a:lnTo>
                    <a:pt x="0" y="6"/>
                  </a:lnTo>
                  <a:lnTo>
                    <a:pt x="0" y="3"/>
                  </a:lnTo>
                  <a:lnTo>
                    <a:pt x="1"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7" name="Freeform 845"/>
            <p:cNvSpPr>
              <a:spLocks/>
            </p:cNvSpPr>
            <p:nvPr/>
          </p:nvSpPr>
          <p:spPr bwMode="auto">
            <a:xfrm>
              <a:off x="3845" y="3675"/>
              <a:ext cx="11" cy="11"/>
            </a:xfrm>
            <a:custGeom>
              <a:avLst/>
              <a:gdLst/>
              <a:ahLst/>
              <a:cxnLst>
                <a:cxn ang="0">
                  <a:pos x="6" y="0"/>
                </a:cxn>
                <a:cxn ang="0">
                  <a:pos x="8" y="1"/>
                </a:cxn>
                <a:cxn ang="0">
                  <a:pos x="10" y="3"/>
                </a:cxn>
                <a:cxn ang="0">
                  <a:pos x="11" y="5"/>
                </a:cxn>
                <a:cxn ang="0">
                  <a:pos x="10" y="8"/>
                </a:cxn>
                <a:cxn ang="0">
                  <a:pos x="8" y="10"/>
                </a:cxn>
                <a:cxn ang="0">
                  <a:pos x="6" y="11"/>
                </a:cxn>
                <a:cxn ang="0">
                  <a:pos x="3" y="10"/>
                </a:cxn>
                <a:cxn ang="0">
                  <a:pos x="1" y="8"/>
                </a:cxn>
                <a:cxn ang="0">
                  <a:pos x="0" y="5"/>
                </a:cxn>
                <a:cxn ang="0">
                  <a:pos x="1" y="3"/>
                </a:cxn>
                <a:cxn ang="0">
                  <a:pos x="3" y="1"/>
                </a:cxn>
                <a:cxn ang="0">
                  <a:pos x="6" y="0"/>
                </a:cxn>
              </a:cxnLst>
              <a:rect l="0" t="0" r="r" b="b"/>
              <a:pathLst>
                <a:path w="11" h="11">
                  <a:moveTo>
                    <a:pt x="6" y="0"/>
                  </a:moveTo>
                  <a:lnTo>
                    <a:pt x="8" y="1"/>
                  </a:lnTo>
                  <a:lnTo>
                    <a:pt x="10" y="3"/>
                  </a:lnTo>
                  <a:lnTo>
                    <a:pt x="11" y="5"/>
                  </a:lnTo>
                  <a:lnTo>
                    <a:pt x="10" y="8"/>
                  </a:lnTo>
                  <a:lnTo>
                    <a:pt x="8" y="10"/>
                  </a:lnTo>
                  <a:lnTo>
                    <a:pt x="6" y="11"/>
                  </a:lnTo>
                  <a:lnTo>
                    <a:pt x="3" y="10"/>
                  </a:lnTo>
                  <a:lnTo>
                    <a:pt x="1" y="8"/>
                  </a:lnTo>
                  <a:lnTo>
                    <a:pt x="0" y="5"/>
                  </a:lnTo>
                  <a:lnTo>
                    <a:pt x="1" y="3"/>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8" name="Freeform 846"/>
            <p:cNvSpPr>
              <a:spLocks/>
            </p:cNvSpPr>
            <p:nvPr/>
          </p:nvSpPr>
          <p:spPr bwMode="auto">
            <a:xfrm>
              <a:off x="3862" y="3672"/>
              <a:ext cx="11" cy="11"/>
            </a:xfrm>
            <a:custGeom>
              <a:avLst/>
              <a:gdLst/>
              <a:ahLst/>
              <a:cxnLst>
                <a:cxn ang="0">
                  <a:pos x="5" y="0"/>
                </a:cxn>
                <a:cxn ang="0">
                  <a:pos x="8" y="1"/>
                </a:cxn>
                <a:cxn ang="0">
                  <a:pos x="10" y="3"/>
                </a:cxn>
                <a:cxn ang="0">
                  <a:pos x="11" y="6"/>
                </a:cxn>
                <a:cxn ang="0">
                  <a:pos x="10" y="8"/>
                </a:cxn>
                <a:cxn ang="0">
                  <a:pos x="8" y="10"/>
                </a:cxn>
                <a:cxn ang="0">
                  <a:pos x="5" y="11"/>
                </a:cxn>
                <a:cxn ang="0">
                  <a:pos x="2" y="10"/>
                </a:cxn>
                <a:cxn ang="0">
                  <a:pos x="1" y="8"/>
                </a:cxn>
                <a:cxn ang="0">
                  <a:pos x="0" y="6"/>
                </a:cxn>
                <a:cxn ang="0">
                  <a:pos x="1" y="3"/>
                </a:cxn>
                <a:cxn ang="0">
                  <a:pos x="2" y="1"/>
                </a:cxn>
                <a:cxn ang="0">
                  <a:pos x="5" y="0"/>
                </a:cxn>
              </a:cxnLst>
              <a:rect l="0" t="0" r="r" b="b"/>
              <a:pathLst>
                <a:path w="11" h="11">
                  <a:moveTo>
                    <a:pt x="5" y="0"/>
                  </a:moveTo>
                  <a:lnTo>
                    <a:pt x="8" y="1"/>
                  </a:lnTo>
                  <a:lnTo>
                    <a:pt x="10" y="3"/>
                  </a:lnTo>
                  <a:lnTo>
                    <a:pt x="11" y="6"/>
                  </a:lnTo>
                  <a:lnTo>
                    <a:pt x="10" y="8"/>
                  </a:lnTo>
                  <a:lnTo>
                    <a:pt x="8" y="10"/>
                  </a:lnTo>
                  <a:lnTo>
                    <a:pt x="5" y="11"/>
                  </a:lnTo>
                  <a:lnTo>
                    <a:pt x="2" y="10"/>
                  </a:lnTo>
                  <a:lnTo>
                    <a:pt x="1" y="8"/>
                  </a:lnTo>
                  <a:lnTo>
                    <a:pt x="0" y="6"/>
                  </a:lnTo>
                  <a:lnTo>
                    <a:pt x="1" y="3"/>
                  </a:lnTo>
                  <a:lnTo>
                    <a:pt x="2"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9" name="Freeform 847"/>
            <p:cNvSpPr>
              <a:spLocks/>
            </p:cNvSpPr>
            <p:nvPr/>
          </p:nvSpPr>
          <p:spPr bwMode="auto">
            <a:xfrm>
              <a:off x="3825" y="3678"/>
              <a:ext cx="11" cy="11"/>
            </a:xfrm>
            <a:custGeom>
              <a:avLst/>
              <a:gdLst/>
              <a:ahLst/>
              <a:cxnLst>
                <a:cxn ang="0">
                  <a:pos x="6" y="0"/>
                </a:cxn>
                <a:cxn ang="0">
                  <a:pos x="8" y="1"/>
                </a:cxn>
                <a:cxn ang="0">
                  <a:pos x="10" y="3"/>
                </a:cxn>
                <a:cxn ang="0">
                  <a:pos x="11" y="6"/>
                </a:cxn>
                <a:cxn ang="0">
                  <a:pos x="10" y="8"/>
                </a:cxn>
                <a:cxn ang="0">
                  <a:pos x="8" y="10"/>
                </a:cxn>
                <a:cxn ang="0">
                  <a:pos x="6" y="11"/>
                </a:cxn>
                <a:cxn ang="0">
                  <a:pos x="3" y="10"/>
                </a:cxn>
                <a:cxn ang="0">
                  <a:pos x="1" y="8"/>
                </a:cxn>
                <a:cxn ang="0">
                  <a:pos x="0" y="6"/>
                </a:cxn>
                <a:cxn ang="0">
                  <a:pos x="1" y="3"/>
                </a:cxn>
                <a:cxn ang="0">
                  <a:pos x="3" y="1"/>
                </a:cxn>
                <a:cxn ang="0">
                  <a:pos x="6" y="0"/>
                </a:cxn>
              </a:cxnLst>
              <a:rect l="0" t="0" r="r" b="b"/>
              <a:pathLst>
                <a:path w="11" h="11">
                  <a:moveTo>
                    <a:pt x="6" y="0"/>
                  </a:moveTo>
                  <a:lnTo>
                    <a:pt x="8" y="1"/>
                  </a:lnTo>
                  <a:lnTo>
                    <a:pt x="10" y="3"/>
                  </a:lnTo>
                  <a:lnTo>
                    <a:pt x="11" y="6"/>
                  </a:lnTo>
                  <a:lnTo>
                    <a:pt x="10" y="8"/>
                  </a:lnTo>
                  <a:lnTo>
                    <a:pt x="8" y="10"/>
                  </a:lnTo>
                  <a:lnTo>
                    <a:pt x="6" y="11"/>
                  </a:lnTo>
                  <a:lnTo>
                    <a:pt x="3" y="10"/>
                  </a:lnTo>
                  <a:lnTo>
                    <a:pt x="1" y="8"/>
                  </a:lnTo>
                  <a:lnTo>
                    <a:pt x="0" y="6"/>
                  </a:lnTo>
                  <a:lnTo>
                    <a:pt x="1" y="3"/>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0" name="Freeform 848"/>
            <p:cNvSpPr>
              <a:spLocks/>
            </p:cNvSpPr>
            <p:nvPr/>
          </p:nvSpPr>
          <p:spPr bwMode="auto">
            <a:xfrm>
              <a:off x="3849" y="3655"/>
              <a:ext cx="12" cy="11"/>
            </a:xfrm>
            <a:custGeom>
              <a:avLst/>
              <a:gdLst/>
              <a:ahLst/>
              <a:cxnLst>
                <a:cxn ang="0">
                  <a:pos x="4" y="0"/>
                </a:cxn>
                <a:cxn ang="0">
                  <a:pos x="7" y="0"/>
                </a:cxn>
                <a:cxn ang="0">
                  <a:pos x="8" y="0"/>
                </a:cxn>
                <a:cxn ang="0">
                  <a:pos x="8" y="0"/>
                </a:cxn>
                <a:cxn ang="0">
                  <a:pos x="11" y="2"/>
                </a:cxn>
                <a:cxn ang="0">
                  <a:pos x="12" y="4"/>
                </a:cxn>
                <a:cxn ang="0">
                  <a:pos x="12" y="7"/>
                </a:cxn>
                <a:cxn ang="0">
                  <a:pos x="11" y="10"/>
                </a:cxn>
                <a:cxn ang="0">
                  <a:pos x="8" y="11"/>
                </a:cxn>
                <a:cxn ang="0">
                  <a:pos x="6" y="11"/>
                </a:cxn>
                <a:cxn ang="0">
                  <a:pos x="5" y="10"/>
                </a:cxn>
                <a:cxn ang="0">
                  <a:pos x="4" y="10"/>
                </a:cxn>
                <a:cxn ang="0">
                  <a:pos x="2" y="9"/>
                </a:cxn>
                <a:cxn ang="0">
                  <a:pos x="0" y="6"/>
                </a:cxn>
                <a:cxn ang="0">
                  <a:pos x="0" y="4"/>
                </a:cxn>
                <a:cxn ang="0">
                  <a:pos x="2" y="1"/>
                </a:cxn>
                <a:cxn ang="0">
                  <a:pos x="4" y="0"/>
                </a:cxn>
              </a:cxnLst>
              <a:rect l="0" t="0" r="r" b="b"/>
              <a:pathLst>
                <a:path w="12" h="11">
                  <a:moveTo>
                    <a:pt x="4" y="0"/>
                  </a:moveTo>
                  <a:lnTo>
                    <a:pt x="7" y="0"/>
                  </a:lnTo>
                  <a:lnTo>
                    <a:pt x="8" y="0"/>
                  </a:lnTo>
                  <a:lnTo>
                    <a:pt x="8" y="0"/>
                  </a:lnTo>
                  <a:lnTo>
                    <a:pt x="11" y="2"/>
                  </a:lnTo>
                  <a:lnTo>
                    <a:pt x="12" y="4"/>
                  </a:lnTo>
                  <a:lnTo>
                    <a:pt x="12" y="7"/>
                  </a:lnTo>
                  <a:lnTo>
                    <a:pt x="11" y="10"/>
                  </a:lnTo>
                  <a:lnTo>
                    <a:pt x="8" y="11"/>
                  </a:lnTo>
                  <a:lnTo>
                    <a:pt x="6" y="11"/>
                  </a:lnTo>
                  <a:lnTo>
                    <a:pt x="5" y="10"/>
                  </a:lnTo>
                  <a:lnTo>
                    <a:pt x="4" y="10"/>
                  </a:lnTo>
                  <a:lnTo>
                    <a:pt x="2" y="9"/>
                  </a:lnTo>
                  <a:lnTo>
                    <a:pt x="0" y="6"/>
                  </a:lnTo>
                  <a:lnTo>
                    <a:pt x="0" y="4"/>
                  </a:lnTo>
                  <a:lnTo>
                    <a:pt x="2"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1" name="Freeform 849"/>
            <p:cNvSpPr>
              <a:spLocks/>
            </p:cNvSpPr>
            <p:nvPr/>
          </p:nvSpPr>
          <p:spPr bwMode="auto">
            <a:xfrm>
              <a:off x="3843" y="3690"/>
              <a:ext cx="12" cy="11"/>
            </a:xfrm>
            <a:custGeom>
              <a:avLst/>
              <a:gdLst/>
              <a:ahLst/>
              <a:cxnLst>
                <a:cxn ang="0">
                  <a:pos x="4" y="0"/>
                </a:cxn>
                <a:cxn ang="0">
                  <a:pos x="7" y="0"/>
                </a:cxn>
                <a:cxn ang="0">
                  <a:pos x="7" y="1"/>
                </a:cxn>
                <a:cxn ang="0">
                  <a:pos x="8" y="1"/>
                </a:cxn>
                <a:cxn ang="0">
                  <a:pos x="11" y="2"/>
                </a:cxn>
                <a:cxn ang="0">
                  <a:pos x="12" y="5"/>
                </a:cxn>
                <a:cxn ang="0">
                  <a:pos x="12" y="7"/>
                </a:cxn>
                <a:cxn ang="0">
                  <a:pos x="11" y="10"/>
                </a:cxn>
                <a:cxn ang="0">
                  <a:pos x="8" y="11"/>
                </a:cxn>
                <a:cxn ang="0">
                  <a:pos x="6" y="11"/>
                </a:cxn>
                <a:cxn ang="0">
                  <a:pos x="5" y="11"/>
                </a:cxn>
                <a:cxn ang="0">
                  <a:pos x="4" y="11"/>
                </a:cxn>
                <a:cxn ang="0">
                  <a:pos x="1" y="9"/>
                </a:cxn>
                <a:cxn ang="0">
                  <a:pos x="0" y="7"/>
                </a:cxn>
                <a:cxn ang="0">
                  <a:pos x="0" y="4"/>
                </a:cxn>
                <a:cxn ang="0">
                  <a:pos x="1" y="1"/>
                </a:cxn>
                <a:cxn ang="0">
                  <a:pos x="4" y="0"/>
                </a:cxn>
              </a:cxnLst>
              <a:rect l="0" t="0" r="r" b="b"/>
              <a:pathLst>
                <a:path w="12" h="11">
                  <a:moveTo>
                    <a:pt x="4" y="0"/>
                  </a:moveTo>
                  <a:lnTo>
                    <a:pt x="7" y="0"/>
                  </a:lnTo>
                  <a:lnTo>
                    <a:pt x="7" y="1"/>
                  </a:lnTo>
                  <a:lnTo>
                    <a:pt x="8" y="1"/>
                  </a:lnTo>
                  <a:lnTo>
                    <a:pt x="11" y="2"/>
                  </a:lnTo>
                  <a:lnTo>
                    <a:pt x="12" y="5"/>
                  </a:lnTo>
                  <a:lnTo>
                    <a:pt x="12" y="7"/>
                  </a:lnTo>
                  <a:lnTo>
                    <a:pt x="11" y="10"/>
                  </a:lnTo>
                  <a:lnTo>
                    <a:pt x="8" y="11"/>
                  </a:lnTo>
                  <a:lnTo>
                    <a:pt x="6" y="11"/>
                  </a:lnTo>
                  <a:lnTo>
                    <a:pt x="5" y="11"/>
                  </a:lnTo>
                  <a:lnTo>
                    <a:pt x="4" y="11"/>
                  </a:lnTo>
                  <a:lnTo>
                    <a:pt x="1" y="9"/>
                  </a:lnTo>
                  <a:lnTo>
                    <a:pt x="0" y="7"/>
                  </a:lnTo>
                  <a:lnTo>
                    <a:pt x="0" y="4"/>
                  </a:lnTo>
                  <a:lnTo>
                    <a:pt x="1"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2" name="Freeform 850"/>
            <p:cNvSpPr>
              <a:spLocks/>
            </p:cNvSpPr>
            <p:nvPr/>
          </p:nvSpPr>
          <p:spPr bwMode="auto">
            <a:xfrm>
              <a:off x="3862" y="3686"/>
              <a:ext cx="10" cy="11"/>
            </a:xfrm>
            <a:custGeom>
              <a:avLst/>
              <a:gdLst/>
              <a:ahLst/>
              <a:cxnLst>
                <a:cxn ang="0">
                  <a:pos x="5" y="0"/>
                </a:cxn>
                <a:cxn ang="0">
                  <a:pos x="8" y="1"/>
                </a:cxn>
                <a:cxn ang="0">
                  <a:pos x="9" y="3"/>
                </a:cxn>
                <a:cxn ang="0">
                  <a:pos x="10" y="6"/>
                </a:cxn>
                <a:cxn ang="0">
                  <a:pos x="9" y="8"/>
                </a:cxn>
                <a:cxn ang="0">
                  <a:pos x="8" y="10"/>
                </a:cxn>
                <a:cxn ang="0">
                  <a:pos x="5" y="11"/>
                </a:cxn>
                <a:cxn ang="0">
                  <a:pos x="2" y="10"/>
                </a:cxn>
                <a:cxn ang="0">
                  <a:pos x="0" y="8"/>
                </a:cxn>
                <a:cxn ang="0">
                  <a:pos x="0" y="6"/>
                </a:cxn>
                <a:cxn ang="0">
                  <a:pos x="0" y="3"/>
                </a:cxn>
                <a:cxn ang="0">
                  <a:pos x="2" y="1"/>
                </a:cxn>
                <a:cxn ang="0">
                  <a:pos x="5" y="0"/>
                </a:cxn>
              </a:cxnLst>
              <a:rect l="0" t="0" r="r" b="b"/>
              <a:pathLst>
                <a:path w="10" h="11">
                  <a:moveTo>
                    <a:pt x="5" y="0"/>
                  </a:moveTo>
                  <a:lnTo>
                    <a:pt x="8" y="1"/>
                  </a:lnTo>
                  <a:lnTo>
                    <a:pt x="9" y="3"/>
                  </a:lnTo>
                  <a:lnTo>
                    <a:pt x="10" y="6"/>
                  </a:lnTo>
                  <a:lnTo>
                    <a:pt x="9" y="8"/>
                  </a:lnTo>
                  <a:lnTo>
                    <a:pt x="8" y="10"/>
                  </a:lnTo>
                  <a:lnTo>
                    <a:pt x="5" y="11"/>
                  </a:lnTo>
                  <a:lnTo>
                    <a:pt x="2" y="10"/>
                  </a:lnTo>
                  <a:lnTo>
                    <a:pt x="0" y="8"/>
                  </a:lnTo>
                  <a:lnTo>
                    <a:pt x="0" y="6"/>
                  </a:lnTo>
                  <a:lnTo>
                    <a:pt x="0" y="3"/>
                  </a:lnTo>
                  <a:lnTo>
                    <a:pt x="2"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3" name="Freeform 851"/>
            <p:cNvSpPr>
              <a:spLocks/>
            </p:cNvSpPr>
            <p:nvPr/>
          </p:nvSpPr>
          <p:spPr bwMode="auto">
            <a:xfrm>
              <a:off x="3856" y="3646"/>
              <a:ext cx="83" cy="104"/>
            </a:xfrm>
            <a:custGeom>
              <a:avLst/>
              <a:gdLst/>
              <a:ahLst/>
              <a:cxnLst>
                <a:cxn ang="0">
                  <a:pos x="56" y="0"/>
                </a:cxn>
                <a:cxn ang="0">
                  <a:pos x="57" y="5"/>
                </a:cxn>
                <a:cxn ang="0">
                  <a:pos x="59" y="10"/>
                </a:cxn>
                <a:cxn ang="0">
                  <a:pos x="62" y="16"/>
                </a:cxn>
                <a:cxn ang="0">
                  <a:pos x="68" y="29"/>
                </a:cxn>
                <a:cxn ang="0">
                  <a:pos x="71" y="36"/>
                </a:cxn>
                <a:cxn ang="0">
                  <a:pos x="74" y="43"/>
                </a:cxn>
                <a:cxn ang="0">
                  <a:pos x="77" y="50"/>
                </a:cxn>
                <a:cxn ang="0">
                  <a:pos x="79" y="57"/>
                </a:cxn>
                <a:cxn ang="0">
                  <a:pos x="81" y="64"/>
                </a:cxn>
                <a:cxn ang="0">
                  <a:pos x="82" y="70"/>
                </a:cxn>
                <a:cxn ang="0">
                  <a:pos x="83" y="77"/>
                </a:cxn>
                <a:cxn ang="0">
                  <a:pos x="82" y="82"/>
                </a:cxn>
                <a:cxn ang="0">
                  <a:pos x="80" y="88"/>
                </a:cxn>
                <a:cxn ang="0">
                  <a:pos x="77" y="93"/>
                </a:cxn>
                <a:cxn ang="0">
                  <a:pos x="73" y="97"/>
                </a:cxn>
                <a:cxn ang="0">
                  <a:pos x="67" y="100"/>
                </a:cxn>
                <a:cxn ang="0">
                  <a:pos x="59" y="102"/>
                </a:cxn>
                <a:cxn ang="0">
                  <a:pos x="50" y="104"/>
                </a:cxn>
                <a:cxn ang="0">
                  <a:pos x="40" y="103"/>
                </a:cxn>
                <a:cxn ang="0">
                  <a:pos x="31" y="102"/>
                </a:cxn>
                <a:cxn ang="0">
                  <a:pos x="22" y="98"/>
                </a:cxn>
                <a:cxn ang="0">
                  <a:pos x="15" y="94"/>
                </a:cxn>
                <a:cxn ang="0">
                  <a:pos x="9" y="89"/>
                </a:cxn>
                <a:cxn ang="0">
                  <a:pos x="4" y="82"/>
                </a:cxn>
                <a:cxn ang="0">
                  <a:pos x="1" y="75"/>
                </a:cxn>
                <a:cxn ang="0">
                  <a:pos x="0" y="68"/>
                </a:cxn>
                <a:cxn ang="0">
                  <a:pos x="1" y="60"/>
                </a:cxn>
                <a:cxn ang="0">
                  <a:pos x="5" y="53"/>
                </a:cxn>
                <a:cxn ang="0">
                  <a:pos x="10" y="45"/>
                </a:cxn>
                <a:cxn ang="0">
                  <a:pos x="21" y="36"/>
                </a:cxn>
                <a:cxn ang="0">
                  <a:pos x="43" y="17"/>
                </a:cxn>
                <a:cxn ang="0">
                  <a:pos x="53" y="6"/>
                </a:cxn>
                <a:cxn ang="0">
                  <a:pos x="56" y="0"/>
                </a:cxn>
              </a:cxnLst>
              <a:rect l="0" t="0" r="r" b="b"/>
              <a:pathLst>
                <a:path w="83" h="104">
                  <a:moveTo>
                    <a:pt x="56" y="0"/>
                  </a:moveTo>
                  <a:lnTo>
                    <a:pt x="57" y="5"/>
                  </a:lnTo>
                  <a:lnTo>
                    <a:pt x="59" y="10"/>
                  </a:lnTo>
                  <a:lnTo>
                    <a:pt x="62" y="16"/>
                  </a:lnTo>
                  <a:lnTo>
                    <a:pt x="68" y="29"/>
                  </a:lnTo>
                  <a:lnTo>
                    <a:pt x="71" y="36"/>
                  </a:lnTo>
                  <a:lnTo>
                    <a:pt x="74" y="43"/>
                  </a:lnTo>
                  <a:lnTo>
                    <a:pt x="77" y="50"/>
                  </a:lnTo>
                  <a:lnTo>
                    <a:pt x="79" y="57"/>
                  </a:lnTo>
                  <a:lnTo>
                    <a:pt x="81" y="64"/>
                  </a:lnTo>
                  <a:lnTo>
                    <a:pt x="82" y="70"/>
                  </a:lnTo>
                  <a:lnTo>
                    <a:pt x="83" y="77"/>
                  </a:lnTo>
                  <a:lnTo>
                    <a:pt x="82" y="82"/>
                  </a:lnTo>
                  <a:lnTo>
                    <a:pt x="80" y="88"/>
                  </a:lnTo>
                  <a:lnTo>
                    <a:pt x="77" y="93"/>
                  </a:lnTo>
                  <a:lnTo>
                    <a:pt x="73" y="97"/>
                  </a:lnTo>
                  <a:lnTo>
                    <a:pt x="67" y="100"/>
                  </a:lnTo>
                  <a:lnTo>
                    <a:pt x="59" y="102"/>
                  </a:lnTo>
                  <a:lnTo>
                    <a:pt x="50" y="104"/>
                  </a:lnTo>
                  <a:lnTo>
                    <a:pt x="40" y="103"/>
                  </a:lnTo>
                  <a:lnTo>
                    <a:pt x="31" y="102"/>
                  </a:lnTo>
                  <a:lnTo>
                    <a:pt x="22" y="98"/>
                  </a:lnTo>
                  <a:lnTo>
                    <a:pt x="15" y="94"/>
                  </a:lnTo>
                  <a:lnTo>
                    <a:pt x="9" y="89"/>
                  </a:lnTo>
                  <a:lnTo>
                    <a:pt x="4" y="82"/>
                  </a:lnTo>
                  <a:lnTo>
                    <a:pt x="1" y="75"/>
                  </a:lnTo>
                  <a:lnTo>
                    <a:pt x="0" y="68"/>
                  </a:lnTo>
                  <a:lnTo>
                    <a:pt x="1" y="60"/>
                  </a:lnTo>
                  <a:lnTo>
                    <a:pt x="5" y="53"/>
                  </a:lnTo>
                  <a:lnTo>
                    <a:pt x="10" y="45"/>
                  </a:lnTo>
                  <a:lnTo>
                    <a:pt x="21" y="36"/>
                  </a:lnTo>
                  <a:lnTo>
                    <a:pt x="43" y="17"/>
                  </a:lnTo>
                  <a:lnTo>
                    <a:pt x="53" y="6"/>
                  </a:lnTo>
                  <a:lnTo>
                    <a:pt x="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4" name="Freeform 852"/>
            <p:cNvSpPr>
              <a:spLocks noEditPoints="1"/>
            </p:cNvSpPr>
            <p:nvPr/>
          </p:nvSpPr>
          <p:spPr bwMode="auto">
            <a:xfrm>
              <a:off x="3851" y="3641"/>
              <a:ext cx="93" cy="114"/>
            </a:xfrm>
            <a:custGeom>
              <a:avLst/>
              <a:gdLst/>
              <a:ahLst/>
              <a:cxnLst>
                <a:cxn ang="0">
                  <a:pos x="53" y="23"/>
                </a:cxn>
                <a:cxn ang="0">
                  <a:pos x="36" y="39"/>
                </a:cxn>
                <a:cxn ang="0">
                  <a:pos x="23" y="51"/>
                </a:cxn>
                <a:cxn ang="0">
                  <a:pos x="15" y="60"/>
                </a:cxn>
                <a:cxn ang="0">
                  <a:pos x="11" y="71"/>
                </a:cxn>
                <a:cxn ang="0">
                  <a:pos x="13" y="83"/>
                </a:cxn>
                <a:cxn ang="0">
                  <a:pos x="23" y="94"/>
                </a:cxn>
                <a:cxn ang="0">
                  <a:pos x="37" y="102"/>
                </a:cxn>
                <a:cxn ang="0">
                  <a:pos x="52" y="103"/>
                </a:cxn>
                <a:cxn ang="0">
                  <a:pos x="66" y="101"/>
                </a:cxn>
                <a:cxn ang="0">
                  <a:pos x="77" y="95"/>
                </a:cxn>
                <a:cxn ang="0">
                  <a:pos x="82" y="85"/>
                </a:cxn>
                <a:cxn ang="0">
                  <a:pos x="82" y="72"/>
                </a:cxn>
                <a:cxn ang="0">
                  <a:pos x="78" y="60"/>
                </a:cxn>
                <a:cxn ang="0">
                  <a:pos x="74" y="49"/>
                </a:cxn>
                <a:cxn ang="0">
                  <a:pos x="64" y="28"/>
                </a:cxn>
                <a:cxn ang="0">
                  <a:pos x="59" y="17"/>
                </a:cxn>
                <a:cxn ang="0">
                  <a:pos x="63" y="0"/>
                </a:cxn>
                <a:cxn ang="0">
                  <a:pos x="66" y="3"/>
                </a:cxn>
                <a:cxn ang="0">
                  <a:pos x="70" y="15"/>
                </a:cxn>
                <a:cxn ang="0">
                  <a:pos x="76" y="28"/>
                </a:cxn>
                <a:cxn ang="0">
                  <a:pos x="86" y="50"/>
                </a:cxn>
                <a:cxn ang="0">
                  <a:pos x="91" y="65"/>
                </a:cxn>
                <a:cxn ang="0">
                  <a:pos x="93" y="80"/>
                </a:cxn>
                <a:cxn ang="0">
                  <a:pos x="92" y="93"/>
                </a:cxn>
                <a:cxn ang="0">
                  <a:pos x="84" y="103"/>
                </a:cxn>
                <a:cxn ang="0">
                  <a:pos x="71" y="111"/>
                </a:cxn>
                <a:cxn ang="0">
                  <a:pos x="55" y="114"/>
                </a:cxn>
                <a:cxn ang="0">
                  <a:pos x="38" y="112"/>
                </a:cxn>
                <a:cxn ang="0">
                  <a:pos x="22" y="107"/>
                </a:cxn>
                <a:cxn ang="0">
                  <a:pos x="9" y="97"/>
                </a:cxn>
                <a:cxn ang="0">
                  <a:pos x="1" y="82"/>
                </a:cxn>
                <a:cxn ang="0">
                  <a:pos x="0" y="67"/>
                </a:cxn>
                <a:cxn ang="0">
                  <a:pos x="6" y="53"/>
                </a:cxn>
                <a:cxn ang="0">
                  <a:pos x="22" y="37"/>
                </a:cxn>
                <a:cxn ang="0">
                  <a:pos x="44" y="17"/>
                </a:cxn>
                <a:cxn ang="0">
                  <a:pos x="56" y="6"/>
                </a:cxn>
                <a:cxn ang="0">
                  <a:pos x="57" y="1"/>
                </a:cxn>
              </a:cxnLst>
              <a:rect l="0" t="0" r="r" b="b"/>
              <a:pathLst>
                <a:path w="93" h="114">
                  <a:moveTo>
                    <a:pt x="59" y="17"/>
                  </a:moveTo>
                  <a:lnTo>
                    <a:pt x="53" y="23"/>
                  </a:lnTo>
                  <a:lnTo>
                    <a:pt x="45" y="31"/>
                  </a:lnTo>
                  <a:lnTo>
                    <a:pt x="36" y="39"/>
                  </a:lnTo>
                  <a:lnTo>
                    <a:pt x="27" y="47"/>
                  </a:lnTo>
                  <a:lnTo>
                    <a:pt x="23" y="51"/>
                  </a:lnTo>
                  <a:lnTo>
                    <a:pt x="19" y="55"/>
                  </a:lnTo>
                  <a:lnTo>
                    <a:pt x="15" y="60"/>
                  </a:lnTo>
                  <a:lnTo>
                    <a:pt x="12" y="65"/>
                  </a:lnTo>
                  <a:lnTo>
                    <a:pt x="11" y="71"/>
                  </a:lnTo>
                  <a:lnTo>
                    <a:pt x="11" y="76"/>
                  </a:lnTo>
                  <a:lnTo>
                    <a:pt x="13" y="83"/>
                  </a:lnTo>
                  <a:lnTo>
                    <a:pt x="17" y="89"/>
                  </a:lnTo>
                  <a:lnTo>
                    <a:pt x="23" y="94"/>
                  </a:lnTo>
                  <a:lnTo>
                    <a:pt x="30" y="99"/>
                  </a:lnTo>
                  <a:lnTo>
                    <a:pt x="37" y="102"/>
                  </a:lnTo>
                  <a:lnTo>
                    <a:pt x="45" y="103"/>
                  </a:lnTo>
                  <a:lnTo>
                    <a:pt x="52" y="103"/>
                  </a:lnTo>
                  <a:lnTo>
                    <a:pt x="59" y="103"/>
                  </a:lnTo>
                  <a:lnTo>
                    <a:pt x="66" y="101"/>
                  </a:lnTo>
                  <a:lnTo>
                    <a:pt x="72" y="99"/>
                  </a:lnTo>
                  <a:lnTo>
                    <a:pt x="77" y="95"/>
                  </a:lnTo>
                  <a:lnTo>
                    <a:pt x="80" y="90"/>
                  </a:lnTo>
                  <a:lnTo>
                    <a:pt x="82" y="85"/>
                  </a:lnTo>
                  <a:lnTo>
                    <a:pt x="82" y="79"/>
                  </a:lnTo>
                  <a:lnTo>
                    <a:pt x="82" y="72"/>
                  </a:lnTo>
                  <a:lnTo>
                    <a:pt x="80" y="66"/>
                  </a:lnTo>
                  <a:lnTo>
                    <a:pt x="78" y="60"/>
                  </a:lnTo>
                  <a:lnTo>
                    <a:pt x="76" y="54"/>
                  </a:lnTo>
                  <a:lnTo>
                    <a:pt x="74" y="49"/>
                  </a:lnTo>
                  <a:lnTo>
                    <a:pt x="69" y="38"/>
                  </a:lnTo>
                  <a:lnTo>
                    <a:pt x="64" y="28"/>
                  </a:lnTo>
                  <a:lnTo>
                    <a:pt x="59" y="17"/>
                  </a:lnTo>
                  <a:lnTo>
                    <a:pt x="59" y="17"/>
                  </a:lnTo>
                  <a:close/>
                  <a:moveTo>
                    <a:pt x="60" y="0"/>
                  </a:moveTo>
                  <a:lnTo>
                    <a:pt x="63" y="0"/>
                  </a:lnTo>
                  <a:lnTo>
                    <a:pt x="65" y="1"/>
                  </a:lnTo>
                  <a:lnTo>
                    <a:pt x="66" y="3"/>
                  </a:lnTo>
                  <a:lnTo>
                    <a:pt x="68" y="8"/>
                  </a:lnTo>
                  <a:lnTo>
                    <a:pt x="70" y="15"/>
                  </a:lnTo>
                  <a:lnTo>
                    <a:pt x="73" y="21"/>
                  </a:lnTo>
                  <a:lnTo>
                    <a:pt x="76" y="28"/>
                  </a:lnTo>
                  <a:lnTo>
                    <a:pt x="83" y="43"/>
                  </a:lnTo>
                  <a:lnTo>
                    <a:pt x="86" y="50"/>
                  </a:lnTo>
                  <a:lnTo>
                    <a:pt x="88" y="58"/>
                  </a:lnTo>
                  <a:lnTo>
                    <a:pt x="91" y="65"/>
                  </a:lnTo>
                  <a:lnTo>
                    <a:pt x="92" y="73"/>
                  </a:lnTo>
                  <a:lnTo>
                    <a:pt x="93" y="80"/>
                  </a:lnTo>
                  <a:lnTo>
                    <a:pt x="93" y="87"/>
                  </a:lnTo>
                  <a:lnTo>
                    <a:pt x="92" y="93"/>
                  </a:lnTo>
                  <a:lnTo>
                    <a:pt x="89" y="98"/>
                  </a:lnTo>
                  <a:lnTo>
                    <a:pt x="84" y="103"/>
                  </a:lnTo>
                  <a:lnTo>
                    <a:pt x="79" y="107"/>
                  </a:lnTo>
                  <a:lnTo>
                    <a:pt x="71" y="111"/>
                  </a:lnTo>
                  <a:lnTo>
                    <a:pt x="63" y="113"/>
                  </a:lnTo>
                  <a:lnTo>
                    <a:pt x="55" y="114"/>
                  </a:lnTo>
                  <a:lnTo>
                    <a:pt x="46" y="113"/>
                  </a:lnTo>
                  <a:lnTo>
                    <a:pt x="38" y="112"/>
                  </a:lnTo>
                  <a:lnTo>
                    <a:pt x="30" y="110"/>
                  </a:lnTo>
                  <a:lnTo>
                    <a:pt x="22" y="107"/>
                  </a:lnTo>
                  <a:lnTo>
                    <a:pt x="15" y="103"/>
                  </a:lnTo>
                  <a:lnTo>
                    <a:pt x="9" y="97"/>
                  </a:lnTo>
                  <a:lnTo>
                    <a:pt x="4" y="90"/>
                  </a:lnTo>
                  <a:lnTo>
                    <a:pt x="1" y="82"/>
                  </a:lnTo>
                  <a:lnTo>
                    <a:pt x="0" y="74"/>
                  </a:lnTo>
                  <a:lnTo>
                    <a:pt x="0" y="67"/>
                  </a:lnTo>
                  <a:lnTo>
                    <a:pt x="3" y="59"/>
                  </a:lnTo>
                  <a:lnTo>
                    <a:pt x="6" y="53"/>
                  </a:lnTo>
                  <a:lnTo>
                    <a:pt x="11" y="47"/>
                  </a:lnTo>
                  <a:lnTo>
                    <a:pt x="22" y="37"/>
                  </a:lnTo>
                  <a:lnTo>
                    <a:pt x="33" y="28"/>
                  </a:lnTo>
                  <a:lnTo>
                    <a:pt x="44" y="17"/>
                  </a:lnTo>
                  <a:lnTo>
                    <a:pt x="54" y="7"/>
                  </a:lnTo>
                  <a:lnTo>
                    <a:pt x="56" y="6"/>
                  </a:lnTo>
                  <a:lnTo>
                    <a:pt x="56" y="3"/>
                  </a:lnTo>
                  <a:lnTo>
                    <a:pt x="57" y="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5" name="Freeform 853"/>
            <p:cNvSpPr>
              <a:spLocks/>
            </p:cNvSpPr>
            <p:nvPr/>
          </p:nvSpPr>
          <p:spPr bwMode="auto">
            <a:xfrm>
              <a:off x="3882" y="3680"/>
              <a:ext cx="12" cy="11"/>
            </a:xfrm>
            <a:custGeom>
              <a:avLst/>
              <a:gdLst/>
              <a:ahLst/>
              <a:cxnLst>
                <a:cxn ang="0">
                  <a:pos x="4" y="0"/>
                </a:cxn>
                <a:cxn ang="0">
                  <a:pos x="8" y="0"/>
                </a:cxn>
                <a:cxn ang="0">
                  <a:pos x="8" y="0"/>
                </a:cxn>
                <a:cxn ang="0">
                  <a:pos x="8" y="0"/>
                </a:cxn>
                <a:cxn ang="0">
                  <a:pos x="11" y="1"/>
                </a:cxn>
                <a:cxn ang="0">
                  <a:pos x="12" y="4"/>
                </a:cxn>
                <a:cxn ang="0">
                  <a:pos x="12" y="7"/>
                </a:cxn>
                <a:cxn ang="0">
                  <a:pos x="11" y="9"/>
                </a:cxn>
                <a:cxn ang="0">
                  <a:pos x="8" y="10"/>
                </a:cxn>
                <a:cxn ang="0">
                  <a:pos x="6" y="11"/>
                </a:cxn>
                <a:cxn ang="0">
                  <a:pos x="5" y="10"/>
                </a:cxn>
                <a:cxn ang="0">
                  <a:pos x="5" y="10"/>
                </a:cxn>
                <a:cxn ang="0">
                  <a:pos x="2" y="9"/>
                </a:cxn>
                <a:cxn ang="0">
                  <a:pos x="0" y="6"/>
                </a:cxn>
                <a:cxn ang="0">
                  <a:pos x="0" y="3"/>
                </a:cxn>
                <a:cxn ang="0">
                  <a:pos x="2" y="1"/>
                </a:cxn>
                <a:cxn ang="0">
                  <a:pos x="4" y="0"/>
                </a:cxn>
              </a:cxnLst>
              <a:rect l="0" t="0" r="r" b="b"/>
              <a:pathLst>
                <a:path w="12" h="11">
                  <a:moveTo>
                    <a:pt x="4" y="0"/>
                  </a:moveTo>
                  <a:lnTo>
                    <a:pt x="8" y="0"/>
                  </a:lnTo>
                  <a:lnTo>
                    <a:pt x="8" y="0"/>
                  </a:lnTo>
                  <a:lnTo>
                    <a:pt x="8" y="0"/>
                  </a:lnTo>
                  <a:lnTo>
                    <a:pt x="11" y="1"/>
                  </a:lnTo>
                  <a:lnTo>
                    <a:pt x="12" y="4"/>
                  </a:lnTo>
                  <a:lnTo>
                    <a:pt x="12" y="7"/>
                  </a:lnTo>
                  <a:lnTo>
                    <a:pt x="11" y="9"/>
                  </a:lnTo>
                  <a:lnTo>
                    <a:pt x="8" y="10"/>
                  </a:lnTo>
                  <a:lnTo>
                    <a:pt x="6" y="11"/>
                  </a:lnTo>
                  <a:lnTo>
                    <a:pt x="5" y="10"/>
                  </a:lnTo>
                  <a:lnTo>
                    <a:pt x="5" y="10"/>
                  </a:lnTo>
                  <a:lnTo>
                    <a:pt x="2" y="9"/>
                  </a:lnTo>
                  <a:lnTo>
                    <a:pt x="0" y="6"/>
                  </a:lnTo>
                  <a:lnTo>
                    <a:pt x="0" y="3"/>
                  </a:lnTo>
                  <a:lnTo>
                    <a:pt x="2"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6" name="Freeform 854"/>
            <p:cNvSpPr>
              <a:spLocks/>
            </p:cNvSpPr>
            <p:nvPr/>
          </p:nvSpPr>
          <p:spPr bwMode="auto">
            <a:xfrm>
              <a:off x="3894" y="3688"/>
              <a:ext cx="11" cy="11"/>
            </a:xfrm>
            <a:custGeom>
              <a:avLst/>
              <a:gdLst/>
              <a:ahLst/>
              <a:cxnLst>
                <a:cxn ang="0">
                  <a:pos x="5" y="0"/>
                </a:cxn>
                <a:cxn ang="0">
                  <a:pos x="8" y="1"/>
                </a:cxn>
                <a:cxn ang="0">
                  <a:pos x="10" y="3"/>
                </a:cxn>
                <a:cxn ang="0">
                  <a:pos x="11" y="5"/>
                </a:cxn>
                <a:cxn ang="0">
                  <a:pos x="10" y="8"/>
                </a:cxn>
                <a:cxn ang="0">
                  <a:pos x="8" y="10"/>
                </a:cxn>
                <a:cxn ang="0">
                  <a:pos x="5" y="11"/>
                </a:cxn>
                <a:cxn ang="0">
                  <a:pos x="3" y="10"/>
                </a:cxn>
                <a:cxn ang="0">
                  <a:pos x="1" y="8"/>
                </a:cxn>
                <a:cxn ang="0">
                  <a:pos x="0" y="5"/>
                </a:cxn>
                <a:cxn ang="0">
                  <a:pos x="1" y="3"/>
                </a:cxn>
                <a:cxn ang="0">
                  <a:pos x="3" y="1"/>
                </a:cxn>
                <a:cxn ang="0">
                  <a:pos x="5" y="0"/>
                </a:cxn>
              </a:cxnLst>
              <a:rect l="0" t="0" r="r" b="b"/>
              <a:pathLst>
                <a:path w="11" h="11">
                  <a:moveTo>
                    <a:pt x="5" y="0"/>
                  </a:moveTo>
                  <a:lnTo>
                    <a:pt x="8" y="1"/>
                  </a:lnTo>
                  <a:lnTo>
                    <a:pt x="10" y="3"/>
                  </a:lnTo>
                  <a:lnTo>
                    <a:pt x="11" y="5"/>
                  </a:lnTo>
                  <a:lnTo>
                    <a:pt x="10" y="8"/>
                  </a:lnTo>
                  <a:lnTo>
                    <a:pt x="8" y="10"/>
                  </a:lnTo>
                  <a:lnTo>
                    <a:pt x="5" y="11"/>
                  </a:lnTo>
                  <a:lnTo>
                    <a:pt x="3" y="10"/>
                  </a:lnTo>
                  <a:lnTo>
                    <a:pt x="1" y="8"/>
                  </a:lnTo>
                  <a:lnTo>
                    <a:pt x="0" y="5"/>
                  </a:lnTo>
                  <a:lnTo>
                    <a:pt x="1" y="3"/>
                  </a:lnTo>
                  <a:lnTo>
                    <a:pt x="3"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7" name="Freeform 855"/>
            <p:cNvSpPr>
              <a:spLocks/>
            </p:cNvSpPr>
            <p:nvPr/>
          </p:nvSpPr>
          <p:spPr bwMode="auto">
            <a:xfrm>
              <a:off x="3910" y="3685"/>
              <a:ext cx="11" cy="11"/>
            </a:xfrm>
            <a:custGeom>
              <a:avLst/>
              <a:gdLst/>
              <a:ahLst/>
              <a:cxnLst>
                <a:cxn ang="0">
                  <a:pos x="6" y="0"/>
                </a:cxn>
                <a:cxn ang="0">
                  <a:pos x="9" y="1"/>
                </a:cxn>
                <a:cxn ang="0">
                  <a:pos x="10" y="3"/>
                </a:cxn>
                <a:cxn ang="0">
                  <a:pos x="11" y="6"/>
                </a:cxn>
                <a:cxn ang="0">
                  <a:pos x="10" y="8"/>
                </a:cxn>
                <a:cxn ang="0">
                  <a:pos x="9" y="10"/>
                </a:cxn>
                <a:cxn ang="0">
                  <a:pos x="6" y="11"/>
                </a:cxn>
                <a:cxn ang="0">
                  <a:pos x="3" y="10"/>
                </a:cxn>
                <a:cxn ang="0">
                  <a:pos x="1" y="8"/>
                </a:cxn>
                <a:cxn ang="0">
                  <a:pos x="0" y="6"/>
                </a:cxn>
                <a:cxn ang="0">
                  <a:pos x="1" y="3"/>
                </a:cxn>
                <a:cxn ang="0">
                  <a:pos x="3" y="1"/>
                </a:cxn>
                <a:cxn ang="0">
                  <a:pos x="6" y="0"/>
                </a:cxn>
              </a:cxnLst>
              <a:rect l="0" t="0" r="r" b="b"/>
              <a:pathLst>
                <a:path w="11" h="11">
                  <a:moveTo>
                    <a:pt x="6" y="0"/>
                  </a:moveTo>
                  <a:lnTo>
                    <a:pt x="9" y="1"/>
                  </a:lnTo>
                  <a:lnTo>
                    <a:pt x="10" y="3"/>
                  </a:lnTo>
                  <a:lnTo>
                    <a:pt x="11" y="6"/>
                  </a:lnTo>
                  <a:lnTo>
                    <a:pt x="10" y="8"/>
                  </a:lnTo>
                  <a:lnTo>
                    <a:pt x="9" y="10"/>
                  </a:lnTo>
                  <a:lnTo>
                    <a:pt x="6" y="11"/>
                  </a:lnTo>
                  <a:lnTo>
                    <a:pt x="3" y="10"/>
                  </a:lnTo>
                  <a:lnTo>
                    <a:pt x="1" y="8"/>
                  </a:lnTo>
                  <a:lnTo>
                    <a:pt x="0" y="6"/>
                  </a:lnTo>
                  <a:lnTo>
                    <a:pt x="1" y="3"/>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8" name="Freeform 856"/>
            <p:cNvSpPr>
              <a:spLocks/>
            </p:cNvSpPr>
            <p:nvPr/>
          </p:nvSpPr>
          <p:spPr bwMode="auto">
            <a:xfrm>
              <a:off x="3874" y="3691"/>
              <a:ext cx="10" cy="11"/>
            </a:xfrm>
            <a:custGeom>
              <a:avLst/>
              <a:gdLst/>
              <a:ahLst/>
              <a:cxnLst>
                <a:cxn ang="0">
                  <a:pos x="5" y="0"/>
                </a:cxn>
                <a:cxn ang="0">
                  <a:pos x="8" y="1"/>
                </a:cxn>
                <a:cxn ang="0">
                  <a:pos x="10" y="3"/>
                </a:cxn>
                <a:cxn ang="0">
                  <a:pos x="10" y="6"/>
                </a:cxn>
                <a:cxn ang="0">
                  <a:pos x="10" y="8"/>
                </a:cxn>
                <a:cxn ang="0">
                  <a:pos x="8" y="10"/>
                </a:cxn>
                <a:cxn ang="0">
                  <a:pos x="5" y="11"/>
                </a:cxn>
                <a:cxn ang="0">
                  <a:pos x="2" y="10"/>
                </a:cxn>
                <a:cxn ang="0">
                  <a:pos x="1" y="8"/>
                </a:cxn>
                <a:cxn ang="0">
                  <a:pos x="0" y="6"/>
                </a:cxn>
                <a:cxn ang="0">
                  <a:pos x="1" y="3"/>
                </a:cxn>
                <a:cxn ang="0">
                  <a:pos x="2" y="1"/>
                </a:cxn>
                <a:cxn ang="0">
                  <a:pos x="5" y="0"/>
                </a:cxn>
              </a:cxnLst>
              <a:rect l="0" t="0" r="r" b="b"/>
              <a:pathLst>
                <a:path w="10" h="11">
                  <a:moveTo>
                    <a:pt x="5" y="0"/>
                  </a:moveTo>
                  <a:lnTo>
                    <a:pt x="8" y="1"/>
                  </a:lnTo>
                  <a:lnTo>
                    <a:pt x="10" y="3"/>
                  </a:lnTo>
                  <a:lnTo>
                    <a:pt x="10" y="6"/>
                  </a:lnTo>
                  <a:lnTo>
                    <a:pt x="10" y="8"/>
                  </a:lnTo>
                  <a:lnTo>
                    <a:pt x="8" y="10"/>
                  </a:lnTo>
                  <a:lnTo>
                    <a:pt x="5" y="11"/>
                  </a:lnTo>
                  <a:lnTo>
                    <a:pt x="2" y="10"/>
                  </a:lnTo>
                  <a:lnTo>
                    <a:pt x="1" y="8"/>
                  </a:lnTo>
                  <a:lnTo>
                    <a:pt x="0" y="6"/>
                  </a:lnTo>
                  <a:lnTo>
                    <a:pt x="1" y="3"/>
                  </a:lnTo>
                  <a:lnTo>
                    <a:pt x="2" y="1"/>
                  </a:lnTo>
                  <a:lnTo>
                    <a:pt x="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9" name="Freeform 857"/>
            <p:cNvSpPr>
              <a:spLocks/>
            </p:cNvSpPr>
            <p:nvPr/>
          </p:nvSpPr>
          <p:spPr bwMode="auto">
            <a:xfrm>
              <a:off x="3898" y="3668"/>
              <a:ext cx="12" cy="11"/>
            </a:xfrm>
            <a:custGeom>
              <a:avLst/>
              <a:gdLst/>
              <a:ahLst/>
              <a:cxnLst>
                <a:cxn ang="0">
                  <a:pos x="3" y="0"/>
                </a:cxn>
                <a:cxn ang="0">
                  <a:pos x="6" y="0"/>
                </a:cxn>
                <a:cxn ang="0">
                  <a:pos x="7" y="0"/>
                </a:cxn>
                <a:cxn ang="0">
                  <a:pos x="8" y="0"/>
                </a:cxn>
                <a:cxn ang="0">
                  <a:pos x="10" y="2"/>
                </a:cxn>
                <a:cxn ang="0">
                  <a:pos x="12" y="4"/>
                </a:cxn>
                <a:cxn ang="0">
                  <a:pos x="12" y="7"/>
                </a:cxn>
                <a:cxn ang="0">
                  <a:pos x="10" y="10"/>
                </a:cxn>
                <a:cxn ang="0">
                  <a:pos x="8" y="11"/>
                </a:cxn>
                <a:cxn ang="0">
                  <a:pos x="5" y="11"/>
                </a:cxn>
                <a:cxn ang="0">
                  <a:pos x="4" y="10"/>
                </a:cxn>
                <a:cxn ang="0">
                  <a:pos x="3" y="10"/>
                </a:cxn>
                <a:cxn ang="0">
                  <a:pos x="1" y="9"/>
                </a:cxn>
                <a:cxn ang="0">
                  <a:pos x="0" y="6"/>
                </a:cxn>
                <a:cxn ang="0">
                  <a:pos x="0" y="4"/>
                </a:cxn>
                <a:cxn ang="0">
                  <a:pos x="1" y="1"/>
                </a:cxn>
                <a:cxn ang="0">
                  <a:pos x="3" y="0"/>
                </a:cxn>
              </a:cxnLst>
              <a:rect l="0" t="0" r="r" b="b"/>
              <a:pathLst>
                <a:path w="12" h="11">
                  <a:moveTo>
                    <a:pt x="3" y="0"/>
                  </a:moveTo>
                  <a:lnTo>
                    <a:pt x="6" y="0"/>
                  </a:lnTo>
                  <a:lnTo>
                    <a:pt x="7" y="0"/>
                  </a:lnTo>
                  <a:lnTo>
                    <a:pt x="8" y="0"/>
                  </a:lnTo>
                  <a:lnTo>
                    <a:pt x="10" y="2"/>
                  </a:lnTo>
                  <a:lnTo>
                    <a:pt x="12" y="4"/>
                  </a:lnTo>
                  <a:lnTo>
                    <a:pt x="12" y="7"/>
                  </a:lnTo>
                  <a:lnTo>
                    <a:pt x="10" y="10"/>
                  </a:lnTo>
                  <a:lnTo>
                    <a:pt x="8" y="11"/>
                  </a:lnTo>
                  <a:lnTo>
                    <a:pt x="5" y="11"/>
                  </a:lnTo>
                  <a:lnTo>
                    <a:pt x="4" y="10"/>
                  </a:lnTo>
                  <a:lnTo>
                    <a:pt x="3" y="10"/>
                  </a:lnTo>
                  <a:lnTo>
                    <a:pt x="1" y="9"/>
                  </a:lnTo>
                  <a:lnTo>
                    <a:pt x="0" y="6"/>
                  </a:lnTo>
                  <a:lnTo>
                    <a:pt x="0" y="4"/>
                  </a:lnTo>
                  <a:lnTo>
                    <a:pt x="1" y="1"/>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0" name="Freeform 858"/>
            <p:cNvSpPr>
              <a:spLocks/>
            </p:cNvSpPr>
            <p:nvPr/>
          </p:nvSpPr>
          <p:spPr bwMode="auto">
            <a:xfrm>
              <a:off x="3892" y="3703"/>
              <a:ext cx="12" cy="11"/>
            </a:xfrm>
            <a:custGeom>
              <a:avLst/>
              <a:gdLst/>
              <a:ahLst/>
              <a:cxnLst>
                <a:cxn ang="0">
                  <a:pos x="4" y="0"/>
                </a:cxn>
                <a:cxn ang="0">
                  <a:pos x="7" y="0"/>
                </a:cxn>
                <a:cxn ang="0">
                  <a:pos x="7" y="1"/>
                </a:cxn>
                <a:cxn ang="0">
                  <a:pos x="8" y="1"/>
                </a:cxn>
                <a:cxn ang="0">
                  <a:pos x="11" y="2"/>
                </a:cxn>
                <a:cxn ang="0">
                  <a:pos x="12" y="5"/>
                </a:cxn>
                <a:cxn ang="0">
                  <a:pos x="12" y="7"/>
                </a:cxn>
                <a:cxn ang="0">
                  <a:pos x="11" y="10"/>
                </a:cxn>
                <a:cxn ang="0">
                  <a:pos x="8" y="11"/>
                </a:cxn>
                <a:cxn ang="0">
                  <a:pos x="5" y="11"/>
                </a:cxn>
                <a:cxn ang="0">
                  <a:pos x="5" y="11"/>
                </a:cxn>
                <a:cxn ang="0">
                  <a:pos x="4" y="11"/>
                </a:cxn>
                <a:cxn ang="0">
                  <a:pos x="1" y="9"/>
                </a:cxn>
                <a:cxn ang="0">
                  <a:pos x="0" y="7"/>
                </a:cxn>
                <a:cxn ang="0">
                  <a:pos x="0" y="4"/>
                </a:cxn>
                <a:cxn ang="0">
                  <a:pos x="1" y="1"/>
                </a:cxn>
                <a:cxn ang="0">
                  <a:pos x="4" y="0"/>
                </a:cxn>
              </a:cxnLst>
              <a:rect l="0" t="0" r="r" b="b"/>
              <a:pathLst>
                <a:path w="12" h="11">
                  <a:moveTo>
                    <a:pt x="4" y="0"/>
                  </a:moveTo>
                  <a:lnTo>
                    <a:pt x="7" y="0"/>
                  </a:lnTo>
                  <a:lnTo>
                    <a:pt x="7" y="1"/>
                  </a:lnTo>
                  <a:lnTo>
                    <a:pt x="8" y="1"/>
                  </a:lnTo>
                  <a:lnTo>
                    <a:pt x="11" y="2"/>
                  </a:lnTo>
                  <a:lnTo>
                    <a:pt x="12" y="5"/>
                  </a:lnTo>
                  <a:lnTo>
                    <a:pt x="12" y="7"/>
                  </a:lnTo>
                  <a:lnTo>
                    <a:pt x="11" y="10"/>
                  </a:lnTo>
                  <a:lnTo>
                    <a:pt x="8" y="11"/>
                  </a:lnTo>
                  <a:lnTo>
                    <a:pt x="5" y="11"/>
                  </a:lnTo>
                  <a:lnTo>
                    <a:pt x="5" y="11"/>
                  </a:lnTo>
                  <a:lnTo>
                    <a:pt x="4" y="11"/>
                  </a:lnTo>
                  <a:lnTo>
                    <a:pt x="1" y="9"/>
                  </a:lnTo>
                  <a:lnTo>
                    <a:pt x="0" y="7"/>
                  </a:lnTo>
                  <a:lnTo>
                    <a:pt x="0" y="4"/>
                  </a:lnTo>
                  <a:lnTo>
                    <a:pt x="1" y="1"/>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1" name="Freeform 859"/>
            <p:cNvSpPr>
              <a:spLocks/>
            </p:cNvSpPr>
            <p:nvPr/>
          </p:nvSpPr>
          <p:spPr bwMode="auto">
            <a:xfrm>
              <a:off x="3910" y="3699"/>
              <a:ext cx="11" cy="11"/>
            </a:xfrm>
            <a:custGeom>
              <a:avLst/>
              <a:gdLst/>
              <a:ahLst/>
              <a:cxnLst>
                <a:cxn ang="0">
                  <a:pos x="6" y="0"/>
                </a:cxn>
                <a:cxn ang="0">
                  <a:pos x="9" y="1"/>
                </a:cxn>
                <a:cxn ang="0">
                  <a:pos x="10" y="3"/>
                </a:cxn>
                <a:cxn ang="0">
                  <a:pos x="11" y="6"/>
                </a:cxn>
                <a:cxn ang="0">
                  <a:pos x="10" y="8"/>
                </a:cxn>
                <a:cxn ang="0">
                  <a:pos x="9" y="10"/>
                </a:cxn>
                <a:cxn ang="0">
                  <a:pos x="6" y="11"/>
                </a:cxn>
                <a:cxn ang="0">
                  <a:pos x="3" y="10"/>
                </a:cxn>
                <a:cxn ang="0">
                  <a:pos x="1" y="8"/>
                </a:cxn>
                <a:cxn ang="0">
                  <a:pos x="0" y="6"/>
                </a:cxn>
                <a:cxn ang="0">
                  <a:pos x="1" y="3"/>
                </a:cxn>
                <a:cxn ang="0">
                  <a:pos x="3" y="1"/>
                </a:cxn>
                <a:cxn ang="0">
                  <a:pos x="6" y="0"/>
                </a:cxn>
              </a:cxnLst>
              <a:rect l="0" t="0" r="r" b="b"/>
              <a:pathLst>
                <a:path w="11" h="11">
                  <a:moveTo>
                    <a:pt x="6" y="0"/>
                  </a:moveTo>
                  <a:lnTo>
                    <a:pt x="9" y="1"/>
                  </a:lnTo>
                  <a:lnTo>
                    <a:pt x="10" y="3"/>
                  </a:lnTo>
                  <a:lnTo>
                    <a:pt x="11" y="6"/>
                  </a:lnTo>
                  <a:lnTo>
                    <a:pt x="10" y="8"/>
                  </a:lnTo>
                  <a:lnTo>
                    <a:pt x="9" y="10"/>
                  </a:lnTo>
                  <a:lnTo>
                    <a:pt x="6" y="11"/>
                  </a:lnTo>
                  <a:lnTo>
                    <a:pt x="3" y="10"/>
                  </a:lnTo>
                  <a:lnTo>
                    <a:pt x="1" y="8"/>
                  </a:lnTo>
                  <a:lnTo>
                    <a:pt x="0" y="6"/>
                  </a:lnTo>
                  <a:lnTo>
                    <a:pt x="1" y="3"/>
                  </a:lnTo>
                  <a:lnTo>
                    <a:pt x="3"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2" name="Freeform 860"/>
            <p:cNvSpPr>
              <a:spLocks/>
            </p:cNvSpPr>
            <p:nvPr/>
          </p:nvSpPr>
          <p:spPr bwMode="auto">
            <a:xfrm>
              <a:off x="3679" y="3855"/>
              <a:ext cx="91" cy="115"/>
            </a:xfrm>
            <a:custGeom>
              <a:avLst/>
              <a:gdLst/>
              <a:ahLst/>
              <a:cxnLst>
                <a:cxn ang="0">
                  <a:pos x="71" y="1"/>
                </a:cxn>
                <a:cxn ang="0">
                  <a:pos x="81" y="8"/>
                </a:cxn>
                <a:cxn ang="0">
                  <a:pos x="88" y="21"/>
                </a:cxn>
                <a:cxn ang="0">
                  <a:pos x="91" y="39"/>
                </a:cxn>
                <a:cxn ang="0">
                  <a:pos x="86" y="61"/>
                </a:cxn>
                <a:cxn ang="0">
                  <a:pos x="73" y="80"/>
                </a:cxn>
                <a:cxn ang="0">
                  <a:pos x="57" y="96"/>
                </a:cxn>
                <a:cxn ang="0">
                  <a:pos x="38" y="108"/>
                </a:cxn>
                <a:cxn ang="0">
                  <a:pos x="17" y="115"/>
                </a:cxn>
                <a:cxn ang="0">
                  <a:pos x="3" y="115"/>
                </a:cxn>
                <a:cxn ang="0">
                  <a:pos x="0" y="110"/>
                </a:cxn>
                <a:cxn ang="0">
                  <a:pos x="3" y="105"/>
                </a:cxn>
                <a:cxn ang="0">
                  <a:pos x="13" y="105"/>
                </a:cxn>
                <a:cxn ang="0">
                  <a:pos x="30" y="100"/>
                </a:cxn>
                <a:cxn ang="0">
                  <a:pos x="46" y="91"/>
                </a:cxn>
                <a:cxn ang="0">
                  <a:pos x="62" y="78"/>
                </a:cxn>
                <a:cxn ang="0">
                  <a:pos x="73" y="63"/>
                </a:cxn>
                <a:cxn ang="0">
                  <a:pos x="80" y="46"/>
                </a:cxn>
                <a:cxn ang="0">
                  <a:pos x="80" y="30"/>
                </a:cxn>
                <a:cxn ang="0">
                  <a:pos x="72" y="15"/>
                </a:cxn>
                <a:cxn ang="0">
                  <a:pos x="63" y="10"/>
                </a:cxn>
                <a:cxn ang="0">
                  <a:pos x="53" y="13"/>
                </a:cxn>
                <a:cxn ang="0">
                  <a:pos x="44" y="21"/>
                </a:cxn>
                <a:cxn ang="0">
                  <a:pos x="29" y="36"/>
                </a:cxn>
                <a:cxn ang="0">
                  <a:pos x="21" y="39"/>
                </a:cxn>
                <a:cxn ang="0">
                  <a:pos x="13" y="38"/>
                </a:cxn>
                <a:cxn ang="0">
                  <a:pos x="8" y="30"/>
                </a:cxn>
                <a:cxn ang="0">
                  <a:pos x="10" y="25"/>
                </a:cxn>
                <a:cxn ang="0">
                  <a:pos x="15" y="24"/>
                </a:cxn>
                <a:cxn ang="0">
                  <a:pos x="19" y="27"/>
                </a:cxn>
                <a:cxn ang="0">
                  <a:pos x="19" y="30"/>
                </a:cxn>
                <a:cxn ang="0">
                  <a:pos x="20" y="29"/>
                </a:cxn>
                <a:cxn ang="0">
                  <a:pos x="26" y="24"/>
                </a:cxn>
                <a:cxn ang="0">
                  <a:pos x="43" y="8"/>
                </a:cxn>
                <a:cxn ang="0">
                  <a:pos x="57" y="0"/>
                </a:cxn>
              </a:cxnLst>
              <a:rect l="0" t="0" r="r" b="b"/>
              <a:pathLst>
                <a:path w="91" h="115">
                  <a:moveTo>
                    <a:pt x="64" y="0"/>
                  </a:moveTo>
                  <a:lnTo>
                    <a:pt x="71" y="1"/>
                  </a:lnTo>
                  <a:lnTo>
                    <a:pt x="76" y="4"/>
                  </a:lnTo>
                  <a:lnTo>
                    <a:pt x="81" y="8"/>
                  </a:lnTo>
                  <a:lnTo>
                    <a:pt x="85" y="14"/>
                  </a:lnTo>
                  <a:lnTo>
                    <a:pt x="88" y="21"/>
                  </a:lnTo>
                  <a:lnTo>
                    <a:pt x="90" y="27"/>
                  </a:lnTo>
                  <a:lnTo>
                    <a:pt x="91" y="39"/>
                  </a:lnTo>
                  <a:lnTo>
                    <a:pt x="89" y="50"/>
                  </a:lnTo>
                  <a:lnTo>
                    <a:pt x="86" y="61"/>
                  </a:lnTo>
                  <a:lnTo>
                    <a:pt x="80" y="71"/>
                  </a:lnTo>
                  <a:lnTo>
                    <a:pt x="73" y="80"/>
                  </a:lnTo>
                  <a:lnTo>
                    <a:pt x="65" y="89"/>
                  </a:lnTo>
                  <a:lnTo>
                    <a:pt x="57" y="96"/>
                  </a:lnTo>
                  <a:lnTo>
                    <a:pt x="48" y="102"/>
                  </a:lnTo>
                  <a:lnTo>
                    <a:pt x="38" y="108"/>
                  </a:lnTo>
                  <a:lnTo>
                    <a:pt x="27" y="113"/>
                  </a:lnTo>
                  <a:lnTo>
                    <a:pt x="17" y="115"/>
                  </a:lnTo>
                  <a:lnTo>
                    <a:pt x="6" y="115"/>
                  </a:lnTo>
                  <a:lnTo>
                    <a:pt x="3" y="115"/>
                  </a:lnTo>
                  <a:lnTo>
                    <a:pt x="1" y="112"/>
                  </a:lnTo>
                  <a:lnTo>
                    <a:pt x="0" y="110"/>
                  </a:lnTo>
                  <a:lnTo>
                    <a:pt x="1" y="107"/>
                  </a:lnTo>
                  <a:lnTo>
                    <a:pt x="3" y="105"/>
                  </a:lnTo>
                  <a:lnTo>
                    <a:pt x="6" y="105"/>
                  </a:lnTo>
                  <a:lnTo>
                    <a:pt x="13" y="105"/>
                  </a:lnTo>
                  <a:lnTo>
                    <a:pt x="21" y="103"/>
                  </a:lnTo>
                  <a:lnTo>
                    <a:pt x="30" y="100"/>
                  </a:lnTo>
                  <a:lnTo>
                    <a:pt x="38" y="96"/>
                  </a:lnTo>
                  <a:lnTo>
                    <a:pt x="46" y="91"/>
                  </a:lnTo>
                  <a:lnTo>
                    <a:pt x="54" y="85"/>
                  </a:lnTo>
                  <a:lnTo>
                    <a:pt x="62" y="78"/>
                  </a:lnTo>
                  <a:lnTo>
                    <a:pt x="68" y="71"/>
                  </a:lnTo>
                  <a:lnTo>
                    <a:pt x="73" y="63"/>
                  </a:lnTo>
                  <a:lnTo>
                    <a:pt x="77" y="55"/>
                  </a:lnTo>
                  <a:lnTo>
                    <a:pt x="80" y="46"/>
                  </a:lnTo>
                  <a:lnTo>
                    <a:pt x="81" y="38"/>
                  </a:lnTo>
                  <a:lnTo>
                    <a:pt x="80" y="30"/>
                  </a:lnTo>
                  <a:lnTo>
                    <a:pt x="77" y="22"/>
                  </a:lnTo>
                  <a:lnTo>
                    <a:pt x="72" y="15"/>
                  </a:lnTo>
                  <a:lnTo>
                    <a:pt x="68" y="11"/>
                  </a:lnTo>
                  <a:lnTo>
                    <a:pt x="63" y="10"/>
                  </a:lnTo>
                  <a:lnTo>
                    <a:pt x="58" y="11"/>
                  </a:lnTo>
                  <a:lnTo>
                    <a:pt x="53" y="13"/>
                  </a:lnTo>
                  <a:lnTo>
                    <a:pt x="49" y="17"/>
                  </a:lnTo>
                  <a:lnTo>
                    <a:pt x="44" y="21"/>
                  </a:lnTo>
                  <a:lnTo>
                    <a:pt x="33" y="32"/>
                  </a:lnTo>
                  <a:lnTo>
                    <a:pt x="29" y="36"/>
                  </a:lnTo>
                  <a:lnTo>
                    <a:pt x="25" y="38"/>
                  </a:lnTo>
                  <a:lnTo>
                    <a:pt x="21" y="39"/>
                  </a:lnTo>
                  <a:lnTo>
                    <a:pt x="17" y="40"/>
                  </a:lnTo>
                  <a:lnTo>
                    <a:pt x="13" y="38"/>
                  </a:lnTo>
                  <a:lnTo>
                    <a:pt x="11" y="36"/>
                  </a:lnTo>
                  <a:lnTo>
                    <a:pt x="8" y="30"/>
                  </a:lnTo>
                  <a:lnTo>
                    <a:pt x="8" y="27"/>
                  </a:lnTo>
                  <a:lnTo>
                    <a:pt x="10" y="25"/>
                  </a:lnTo>
                  <a:lnTo>
                    <a:pt x="12" y="24"/>
                  </a:lnTo>
                  <a:lnTo>
                    <a:pt x="15" y="24"/>
                  </a:lnTo>
                  <a:lnTo>
                    <a:pt x="17" y="25"/>
                  </a:lnTo>
                  <a:lnTo>
                    <a:pt x="19" y="27"/>
                  </a:lnTo>
                  <a:lnTo>
                    <a:pt x="19" y="29"/>
                  </a:lnTo>
                  <a:lnTo>
                    <a:pt x="19" y="30"/>
                  </a:lnTo>
                  <a:lnTo>
                    <a:pt x="20" y="30"/>
                  </a:lnTo>
                  <a:lnTo>
                    <a:pt x="20" y="29"/>
                  </a:lnTo>
                  <a:lnTo>
                    <a:pt x="21" y="28"/>
                  </a:lnTo>
                  <a:lnTo>
                    <a:pt x="26" y="24"/>
                  </a:lnTo>
                  <a:lnTo>
                    <a:pt x="36" y="14"/>
                  </a:lnTo>
                  <a:lnTo>
                    <a:pt x="43" y="8"/>
                  </a:lnTo>
                  <a:lnTo>
                    <a:pt x="51" y="3"/>
                  </a:lnTo>
                  <a:lnTo>
                    <a:pt x="57" y="0"/>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3" name="Freeform 861"/>
            <p:cNvSpPr>
              <a:spLocks/>
            </p:cNvSpPr>
            <p:nvPr/>
          </p:nvSpPr>
          <p:spPr bwMode="auto">
            <a:xfrm>
              <a:off x="4267" y="4202"/>
              <a:ext cx="109" cy="101"/>
            </a:xfrm>
            <a:custGeom>
              <a:avLst/>
              <a:gdLst/>
              <a:ahLst/>
              <a:cxnLst>
                <a:cxn ang="0">
                  <a:pos x="78" y="1"/>
                </a:cxn>
                <a:cxn ang="0">
                  <a:pos x="91" y="9"/>
                </a:cxn>
                <a:cxn ang="0">
                  <a:pos x="101" y="23"/>
                </a:cxn>
                <a:cxn ang="0">
                  <a:pos x="107" y="40"/>
                </a:cxn>
                <a:cxn ang="0">
                  <a:pos x="109" y="57"/>
                </a:cxn>
                <a:cxn ang="0">
                  <a:pos x="106" y="73"/>
                </a:cxn>
                <a:cxn ang="0">
                  <a:pos x="97" y="87"/>
                </a:cxn>
                <a:cxn ang="0">
                  <a:pos x="86" y="95"/>
                </a:cxn>
                <a:cxn ang="0">
                  <a:pos x="72" y="100"/>
                </a:cxn>
                <a:cxn ang="0">
                  <a:pos x="58" y="100"/>
                </a:cxn>
                <a:cxn ang="0">
                  <a:pos x="50" y="94"/>
                </a:cxn>
                <a:cxn ang="0">
                  <a:pos x="45" y="85"/>
                </a:cxn>
                <a:cxn ang="0">
                  <a:pos x="41" y="75"/>
                </a:cxn>
                <a:cxn ang="0">
                  <a:pos x="34" y="66"/>
                </a:cxn>
                <a:cxn ang="0">
                  <a:pos x="24" y="62"/>
                </a:cxn>
                <a:cxn ang="0">
                  <a:pos x="13" y="58"/>
                </a:cxn>
                <a:cxn ang="0">
                  <a:pos x="3" y="53"/>
                </a:cxn>
                <a:cxn ang="0">
                  <a:pos x="0" y="48"/>
                </a:cxn>
                <a:cxn ang="0">
                  <a:pos x="3" y="43"/>
                </a:cxn>
                <a:cxn ang="0">
                  <a:pos x="8" y="44"/>
                </a:cxn>
                <a:cxn ang="0">
                  <a:pos x="21" y="51"/>
                </a:cxn>
                <a:cxn ang="0">
                  <a:pos x="36" y="56"/>
                </a:cxn>
                <a:cxn ang="0">
                  <a:pos x="47" y="62"/>
                </a:cxn>
                <a:cxn ang="0">
                  <a:pos x="52" y="72"/>
                </a:cxn>
                <a:cxn ang="0">
                  <a:pos x="55" y="81"/>
                </a:cxn>
                <a:cxn ang="0">
                  <a:pos x="60" y="88"/>
                </a:cxn>
                <a:cxn ang="0">
                  <a:pos x="67" y="90"/>
                </a:cxn>
                <a:cxn ang="0">
                  <a:pos x="76" y="88"/>
                </a:cxn>
                <a:cxn ang="0">
                  <a:pos x="83" y="84"/>
                </a:cxn>
                <a:cxn ang="0">
                  <a:pos x="93" y="74"/>
                </a:cxn>
                <a:cxn ang="0">
                  <a:pos x="98" y="62"/>
                </a:cxn>
                <a:cxn ang="0">
                  <a:pos x="98" y="46"/>
                </a:cxn>
                <a:cxn ang="0">
                  <a:pos x="92" y="30"/>
                </a:cxn>
                <a:cxn ang="0">
                  <a:pos x="83" y="16"/>
                </a:cxn>
                <a:cxn ang="0">
                  <a:pos x="75" y="12"/>
                </a:cxn>
                <a:cxn ang="0">
                  <a:pos x="69" y="14"/>
                </a:cxn>
                <a:cxn ang="0">
                  <a:pos x="65" y="20"/>
                </a:cxn>
                <a:cxn ang="0">
                  <a:pos x="63" y="29"/>
                </a:cxn>
                <a:cxn ang="0">
                  <a:pos x="61" y="37"/>
                </a:cxn>
                <a:cxn ang="0">
                  <a:pos x="57" y="42"/>
                </a:cxn>
                <a:cxn ang="0">
                  <a:pos x="8" y="30"/>
                </a:cxn>
                <a:cxn ang="0">
                  <a:pos x="3" y="26"/>
                </a:cxn>
                <a:cxn ang="0">
                  <a:pos x="5" y="21"/>
                </a:cxn>
                <a:cxn ang="0">
                  <a:pos x="10" y="19"/>
                </a:cxn>
                <a:cxn ang="0">
                  <a:pos x="52" y="27"/>
                </a:cxn>
                <a:cxn ang="0">
                  <a:pos x="56" y="17"/>
                </a:cxn>
                <a:cxn ang="0">
                  <a:pos x="61" y="7"/>
                </a:cxn>
                <a:cxn ang="0">
                  <a:pos x="68" y="1"/>
                </a:cxn>
              </a:cxnLst>
              <a:rect l="0" t="0" r="r" b="b"/>
              <a:pathLst>
                <a:path w="109" h="101">
                  <a:moveTo>
                    <a:pt x="73" y="0"/>
                  </a:moveTo>
                  <a:lnTo>
                    <a:pt x="78" y="1"/>
                  </a:lnTo>
                  <a:lnTo>
                    <a:pt x="84" y="4"/>
                  </a:lnTo>
                  <a:lnTo>
                    <a:pt x="91" y="9"/>
                  </a:lnTo>
                  <a:lnTo>
                    <a:pt x="96" y="15"/>
                  </a:lnTo>
                  <a:lnTo>
                    <a:pt x="101" y="23"/>
                  </a:lnTo>
                  <a:lnTo>
                    <a:pt x="105" y="31"/>
                  </a:lnTo>
                  <a:lnTo>
                    <a:pt x="107" y="40"/>
                  </a:lnTo>
                  <a:lnTo>
                    <a:pt x="109" y="49"/>
                  </a:lnTo>
                  <a:lnTo>
                    <a:pt x="109" y="57"/>
                  </a:lnTo>
                  <a:lnTo>
                    <a:pt x="108" y="65"/>
                  </a:lnTo>
                  <a:lnTo>
                    <a:pt x="106" y="73"/>
                  </a:lnTo>
                  <a:lnTo>
                    <a:pt x="102" y="81"/>
                  </a:lnTo>
                  <a:lnTo>
                    <a:pt x="97" y="87"/>
                  </a:lnTo>
                  <a:lnTo>
                    <a:pt x="91" y="91"/>
                  </a:lnTo>
                  <a:lnTo>
                    <a:pt x="86" y="95"/>
                  </a:lnTo>
                  <a:lnTo>
                    <a:pt x="79" y="98"/>
                  </a:lnTo>
                  <a:lnTo>
                    <a:pt x="72" y="100"/>
                  </a:lnTo>
                  <a:lnTo>
                    <a:pt x="65" y="101"/>
                  </a:lnTo>
                  <a:lnTo>
                    <a:pt x="58" y="100"/>
                  </a:lnTo>
                  <a:lnTo>
                    <a:pt x="54" y="97"/>
                  </a:lnTo>
                  <a:lnTo>
                    <a:pt x="50" y="94"/>
                  </a:lnTo>
                  <a:lnTo>
                    <a:pt x="47" y="90"/>
                  </a:lnTo>
                  <a:lnTo>
                    <a:pt x="45" y="85"/>
                  </a:lnTo>
                  <a:lnTo>
                    <a:pt x="43" y="80"/>
                  </a:lnTo>
                  <a:lnTo>
                    <a:pt x="41" y="75"/>
                  </a:lnTo>
                  <a:lnTo>
                    <a:pt x="39" y="70"/>
                  </a:lnTo>
                  <a:lnTo>
                    <a:pt x="34" y="66"/>
                  </a:lnTo>
                  <a:lnTo>
                    <a:pt x="30" y="64"/>
                  </a:lnTo>
                  <a:lnTo>
                    <a:pt x="24" y="62"/>
                  </a:lnTo>
                  <a:lnTo>
                    <a:pt x="19" y="60"/>
                  </a:lnTo>
                  <a:lnTo>
                    <a:pt x="13" y="58"/>
                  </a:lnTo>
                  <a:lnTo>
                    <a:pt x="8" y="56"/>
                  </a:lnTo>
                  <a:lnTo>
                    <a:pt x="3" y="53"/>
                  </a:lnTo>
                  <a:lnTo>
                    <a:pt x="1" y="51"/>
                  </a:lnTo>
                  <a:lnTo>
                    <a:pt x="0" y="48"/>
                  </a:lnTo>
                  <a:lnTo>
                    <a:pt x="1" y="46"/>
                  </a:lnTo>
                  <a:lnTo>
                    <a:pt x="3" y="43"/>
                  </a:lnTo>
                  <a:lnTo>
                    <a:pt x="5" y="43"/>
                  </a:lnTo>
                  <a:lnTo>
                    <a:pt x="8" y="44"/>
                  </a:lnTo>
                  <a:lnTo>
                    <a:pt x="14" y="48"/>
                  </a:lnTo>
                  <a:lnTo>
                    <a:pt x="21" y="51"/>
                  </a:lnTo>
                  <a:lnTo>
                    <a:pt x="29" y="53"/>
                  </a:lnTo>
                  <a:lnTo>
                    <a:pt x="36" y="56"/>
                  </a:lnTo>
                  <a:lnTo>
                    <a:pt x="43" y="59"/>
                  </a:lnTo>
                  <a:lnTo>
                    <a:pt x="47" y="62"/>
                  </a:lnTo>
                  <a:lnTo>
                    <a:pt x="50" y="66"/>
                  </a:lnTo>
                  <a:lnTo>
                    <a:pt x="52" y="72"/>
                  </a:lnTo>
                  <a:lnTo>
                    <a:pt x="53" y="77"/>
                  </a:lnTo>
                  <a:lnTo>
                    <a:pt x="55" y="81"/>
                  </a:lnTo>
                  <a:lnTo>
                    <a:pt x="57" y="85"/>
                  </a:lnTo>
                  <a:lnTo>
                    <a:pt x="60" y="88"/>
                  </a:lnTo>
                  <a:lnTo>
                    <a:pt x="63" y="89"/>
                  </a:lnTo>
                  <a:lnTo>
                    <a:pt x="67" y="90"/>
                  </a:lnTo>
                  <a:lnTo>
                    <a:pt x="72" y="89"/>
                  </a:lnTo>
                  <a:lnTo>
                    <a:pt x="76" y="88"/>
                  </a:lnTo>
                  <a:lnTo>
                    <a:pt x="80" y="86"/>
                  </a:lnTo>
                  <a:lnTo>
                    <a:pt x="83" y="84"/>
                  </a:lnTo>
                  <a:lnTo>
                    <a:pt x="89" y="80"/>
                  </a:lnTo>
                  <a:lnTo>
                    <a:pt x="93" y="74"/>
                  </a:lnTo>
                  <a:lnTo>
                    <a:pt x="96" y="69"/>
                  </a:lnTo>
                  <a:lnTo>
                    <a:pt x="98" y="62"/>
                  </a:lnTo>
                  <a:lnTo>
                    <a:pt x="98" y="54"/>
                  </a:lnTo>
                  <a:lnTo>
                    <a:pt x="98" y="46"/>
                  </a:lnTo>
                  <a:lnTo>
                    <a:pt x="96" y="37"/>
                  </a:lnTo>
                  <a:lnTo>
                    <a:pt x="92" y="30"/>
                  </a:lnTo>
                  <a:lnTo>
                    <a:pt x="88" y="22"/>
                  </a:lnTo>
                  <a:lnTo>
                    <a:pt x="83" y="16"/>
                  </a:lnTo>
                  <a:lnTo>
                    <a:pt x="78" y="13"/>
                  </a:lnTo>
                  <a:lnTo>
                    <a:pt x="75" y="12"/>
                  </a:lnTo>
                  <a:lnTo>
                    <a:pt x="72" y="12"/>
                  </a:lnTo>
                  <a:lnTo>
                    <a:pt x="69" y="14"/>
                  </a:lnTo>
                  <a:lnTo>
                    <a:pt x="67" y="17"/>
                  </a:lnTo>
                  <a:lnTo>
                    <a:pt x="65" y="20"/>
                  </a:lnTo>
                  <a:lnTo>
                    <a:pt x="63" y="24"/>
                  </a:lnTo>
                  <a:lnTo>
                    <a:pt x="63" y="29"/>
                  </a:lnTo>
                  <a:lnTo>
                    <a:pt x="61" y="33"/>
                  </a:lnTo>
                  <a:lnTo>
                    <a:pt x="61" y="37"/>
                  </a:lnTo>
                  <a:lnTo>
                    <a:pt x="60" y="40"/>
                  </a:lnTo>
                  <a:lnTo>
                    <a:pt x="57" y="42"/>
                  </a:lnTo>
                  <a:lnTo>
                    <a:pt x="54" y="42"/>
                  </a:lnTo>
                  <a:lnTo>
                    <a:pt x="8" y="30"/>
                  </a:lnTo>
                  <a:lnTo>
                    <a:pt x="5" y="28"/>
                  </a:lnTo>
                  <a:lnTo>
                    <a:pt x="3" y="26"/>
                  </a:lnTo>
                  <a:lnTo>
                    <a:pt x="4" y="23"/>
                  </a:lnTo>
                  <a:lnTo>
                    <a:pt x="5" y="21"/>
                  </a:lnTo>
                  <a:lnTo>
                    <a:pt x="7" y="19"/>
                  </a:lnTo>
                  <a:lnTo>
                    <a:pt x="10" y="19"/>
                  </a:lnTo>
                  <a:lnTo>
                    <a:pt x="52" y="30"/>
                  </a:lnTo>
                  <a:lnTo>
                    <a:pt x="52" y="27"/>
                  </a:lnTo>
                  <a:lnTo>
                    <a:pt x="54" y="22"/>
                  </a:lnTo>
                  <a:lnTo>
                    <a:pt x="56" y="17"/>
                  </a:lnTo>
                  <a:lnTo>
                    <a:pt x="58" y="12"/>
                  </a:lnTo>
                  <a:lnTo>
                    <a:pt x="61" y="7"/>
                  </a:lnTo>
                  <a:lnTo>
                    <a:pt x="64" y="4"/>
                  </a:lnTo>
                  <a:lnTo>
                    <a:pt x="68" y="1"/>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4" name="Freeform 862"/>
            <p:cNvSpPr>
              <a:spLocks/>
            </p:cNvSpPr>
            <p:nvPr/>
          </p:nvSpPr>
          <p:spPr bwMode="auto">
            <a:xfrm>
              <a:off x="4397" y="4223"/>
              <a:ext cx="102" cy="97"/>
            </a:xfrm>
            <a:custGeom>
              <a:avLst/>
              <a:gdLst/>
              <a:ahLst/>
              <a:cxnLst>
                <a:cxn ang="0">
                  <a:pos x="73" y="1"/>
                </a:cxn>
                <a:cxn ang="0">
                  <a:pos x="87" y="8"/>
                </a:cxn>
                <a:cxn ang="0">
                  <a:pos x="96" y="20"/>
                </a:cxn>
                <a:cxn ang="0">
                  <a:pos x="101" y="35"/>
                </a:cxn>
                <a:cxn ang="0">
                  <a:pos x="102" y="51"/>
                </a:cxn>
                <a:cxn ang="0">
                  <a:pos x="97" y="69"/>
                </a:cxn>
                <a:cxn ang="0">
                  <a:pos x="87" y="84"/>
                </a:cxn>
                <a:cxn ang="0">
                  <a:pos x="71" y="94"/>
                </a:cxn>
                <a:cxn ang="0">
                  <a:pos x="54" y="97"/>
                </a:cxn>
                <a:cxn ang="0">
                  <a:pos x="41" y="92"/>
                </a:cxn>
                <a:cxn ang="0">
                  <a:pos x="32" y="82"/>
                </a:cxn>
                <a:cxn ang="0">
                  <a:pos x="26" y="68"/>
                </a:cxn>
                <a:cxn ang="0">
                  <a:pos x="20" y="62"/>
                </a:cxn>
                <a:cxn ang="0">
                  <a:pos x="4" y="56"/>
                </a:cxn>
                <a:cxn ang="0">
                  <a:pos x="0" y="53"/>
                </a:cxn>
                <a:cxn ang="0">
                  <a:pos x="1" y="47"/>
                </a:cxn>
                <a:cxn ang="0">
                  <a:pos x="7" y="46"/>
                </a:cxn>
                <a:cxn ang="0">
                  <a:pos x="15" y="48"/>
                </a:cxn>
                <a:cxn ang="0">
                  <a:pos x="25" y="51"/>
                </a:cxn>
                <a:cxn ang="0">
                  <a:pos x="34" y="56"/>
                </a:cxn>
                <a:cxn ang="0">
                  <a:pos x="37" y="64"/>
                </a:cxn>
                <a:cxn ang="0">
                  <a:pos x="39" y="73"/>
                </a:cxn>
                <a:cxn ang="0">
                  <a:pos x="43" y="81"/>
                </a:cxn>
                <a:cxn ang="0">
                  <a:pos x="54" y="86"/>
                </a:cxn>
                <a:cxn ang="0">
                  <a:pos x="67" y="85"/>
                </a:cxn>
                <a:cxn ang="0">
                  <a:pos x="78" y="77"/>
                </a:cxn>
                <a:cxn ang="0">
                  <a:pos x="87" y="66"/>
                </a:cxn>
                <a:cxn ang="0">
                  <a:pos x="91" y="53"/>
                </a:cxn>
                <a:cxn ang="0">
                  <a:pos x="91" y="38"/>
                </a:cxn>
                <a:cxn ang="0">
                  <a:pos x="86" y="24"/>
                </a:cxn>
                <a:cxn ang="0">
                  <a:pos x="76" y="14"/>
                </a:cxn>
                <a:cxn ang="0">
                  <a:pos x="66" y="11"/>
                </a:cxn>
                <a:cxn ang="0">
                  <a:pos x="58" y="15"/>
                </a:cxn>
                <a:cxn ang="0">
                  <a:pos x="51" y="24"/>
                </a:cxn>
                <a:cxn ang="0">
                  <a:pos x="48" y="34"/>
                </a:cxn>
                <a:cxn ang="0">
                  <a:pos x="46" y="42"/>
                </a:cxn>
                <a:cxn ang="0">
                  <a:pos x="40" y="44"/>
                </a:cxn>
                <a:cxn ang="0">
                  <a:pos x="24" y="41"/>
                </a:cxn>
                <a:cxn ang="0">
                  <a:pos x="8" y="35"/>
                </a:cxn>
                <a:cxn ang="0">
                  <a:pos x="5" y="31"/>
                </a:cxn>
                <a:cxn ang="0">
                  <a:pos x="8" y="26"/>
                </a:cxn>
                <a:cxn ang="0">
                  <a:pos x="13" y="26"/>
                </a:cxn>
                <a:cxn ang="0">
                  <a:pos x="28" y="31"/>
                </a:cxn>
                <a:cxn ang="0">
                  <a:pos x="38" y="32"/>
                </a:cxn>
                <a:cxn ang="0">
                  <a:pos x="42" y="20"/>
                </a:cxn>
                <a:cxn ang="0">
                  <a:pos x="49" y="8"/>
                </a:cxn>
                <a:cxn ang="0">
                  <a:pos x="59" y="1"/>
                </a:cxn>
              </a:cxnLst>
              <a:rect l="0" t="0" r="r" b="b"/>
              <a:pathLst>
                <a:path w="102" h="97">
                  <a:moveTo>
                    <a:pt x="66" y="0"/>
                  </a:moveTo>
                  <a:lnTo>
                    <a:pt x="73" y="1"/>
                  </a:lnTo>
                  <a:lnTo>
                    <a:pt x="80" y="4"/>
                  </a:lnTo>
                  <a:lnTo>
                    <a:pt x="87" y="8"/>
                  </a:lnTo>
                  <a:lnTo>
                    <a:pt x="92" y="14"/>
                  </a:lnTo>
                  <a:lnTo>
                    <a:pt x="96" y="20"/>
                  </a:lnTo>
                  <a:lnTo>
                    <a:pt x="99" y="28"/>
                  </a:lnTo>
                  <a:lnTo>
                    <a:pt x="101" y="35"/>
                  </a:lnTo>
                  <a:lnTo>
                    <a:pt x="102" y="43"/>
                  </a:lnTo>
                  <a:lnTo>
                    <a:pt x="102" y="51"/>
                  </a:lnTo>
                  <a:lnTo>
                    <a:pt x="100" y="60"/>
                  </a:lnTo>
                  <a:lnTo>
                    <a:pt x="97" y="69"/>
                  </a:lnTo>
                  <a:lnTo>
                    <a:pt x="93" y="77"/>
                  </a:lnTo>
                  <a:lnTo>
                    <a:pt x="87" y="84"/>
                  </a:lnTo>
                  <a:lnTo>
                    <a:pt x="80" y="90"/>
                  </a:lnTo>
                  <a:lnTo>
                    <a:pt x="71" y="94"/>
                  </a:lnTo>
                  <a:lnTo>
                    <a:pt x="62" y="97"/>
                  </a:lnTo>
                  <a:lnTo>
                    <a:pt x="54" y="97"/>
                  </a:lnTo>
                  <a:lnTo>
                    <a:pt x="47" y="95"/>
                  </a:lnTo>
                  <a:lnTo>
                    <a:pt x="41" y="92"/>
                  </a:lnTo>
                  <a:lnTo>
                    <a:pt x="36" y="88"/>
                  </a:lnTo>
                  <a:lnTo>
                    <a:pt x="32" y="82"/>
                  </a:lnTo>
                  <a:lnTo>
                    <a:pt x="29" y="75"/>
                  </a:lnTo>
                  <a:lnTo>
                    <a:pt x="26" y="68"/>
                  </a:lnTo>
                  <a:lnTo>
                    <a:pt x="25" y="64"/>
                  </a:lnTo>
                  <a:lnTo>
                    <a:pt x="20" y="62"/>
                  </a:lnTo>
                  <a:lnTo>
                    <a:pt x="12" y="59"/>
                  </a:lnTo>
                  <a:lnTo>
                    <a:pt x="4" y="56"/>
                  </a:lnTo>
                  <a:lnTo>
                    <a:pt x="1" y="55"/>
                  </a:lnTo>
                  <a:lnTo>
                    <a:pt x="0" y="53"/>
                  </a:lnTo>
                  <a:lnTo>
                    <a:pt x="0" y="50"/>
                  </a:lnTo>
                  <a:lnTo>
                    <a:pt x="1" y="47"/>
                  </a:lnTo>
                  <a:lnTo>
                    <a:pt x="3" y="46"/>
                  </a:lnTo>
                  <a:lnTo>
                    <a:pt x="7" y="46"/>
                  </a:lnTo>
                  <a:lnTo>
                    <a:pt x="10" y="47"/>
                  </a:lnTo>
                  <a:lnTo>
                    <a:pt x="15" y="48"/>
                  </a:lnTo>
                  <a:lnTo>
                    <a:pt x="20" y="49"/>
                  </a:lnTo>
                  <a:lnTo>
                    <a:pt x="25" y="51"/>
                  </a:lnTo>
                  <a:lnTo>
                    <a:pt x="30" y="53"/>
                  </a:lnTo>
                  <a:lnTo>
                    <a:pt x="34" y="56"/>
                  </a:lnTo>
                  <a:lnTo>
                    <a:pt x="36" y="60"/>
                  </a:lnTo>
                  <a:lnTo>
                    <a:pt x="37" y="64"/>
                  </a:lnTo>
                  <a:lnTo>
                    <a:pt x="38" y="69"/>
                  </a:lnTo>
                  <a:lnTo>
                    <a:pt x="39" y="73"/>
                  </a:lnTo>
                  <a:lnTo>
                    <a:pt x="40" y="77"/>
                  </a:lnTo>
                  <a:lnTo>
                    <a:pt x="43" y="81"/>
                  </a:lnTo>
                  <a:lnTo>
                    <a:pt x="47" y="84"/>
                  </a:lnTo>
                  <a:lnTo>
                    <a:pt x="54" y="86"/>
                  </a:lnTo>
                  <a:lnTo>
                    <a:pt x="60" y="86"/>
                  </a:lnTo>
                  <a:lnTo>
                    <a:pt x="67" y="85"/>
                  </a:lnTo>
                  <a:lnTo>
                    <a:pt x="73" y="82"/>
                  </a:lnTo>
                  <a:lnTo>
                    <a:pt x="78" y="77"/>
                  </a:lnTo>
                  <a:lnTo>
                    <a:pt x="83" y="72"/>
                  </a:lnTo>
                  <a:lnTo>
                    <a:pt x="87" y="66"/>
                  </a:lnTo>
                  <a:lnTo>
                    <a:pt x="89" y="60"/>
                  </a:lnTo>
                  <a:lnTo>
                    <a:pt x="91" y="53"/>
                  </a:lnTo>
                  <a:lnTo>
                    <a:pt x="91" y="46"/>
                  </a:lnTo>
                  <a:lnTo>
                    <a:pt x="91" y="38"/>
                  </a:lnTo>
                  <a:lnTo>
                    <a:pt x="89" y="31"/>
                  </a:lnTo>
                  <a:lnTo>
                    <a:pt x="86" y="24"/>
                  </a:lnTo>
                  <a:lnTo>
                    <a:pt x="82" y="18"/>
                  </a:lnTo>
                  <a:lnTo>
                    <a:pt x="76" y="14"/>
                  </a:lnTo>
                  <a:lnTo>
                    <a:pt x="71" y="11"/>
                  </a:lnTo>
                  <a:lnTo>
                    <a:pt x="66" y="11"/>
                  </a:lnTo>
                  <a:lnTo>
                    <a:pt x="61" y="13"/>
                  </a:lnTo>
                  <a:lnTo>
                    <a:pt x="58" y="15"/>
                  </a:lnTo>
                  <a:lnTo>
                    <a:pt x="54" y="19"/>
                  </a:lnTo>
                  <a:lnTo>
                    <a:pt x="51" y="24"/>
                  </a:lnTo>
                  <a:lnTo>
                    <a:pt x="49" y="29"/>
                  </a:lnTo>
                  <a:lnTo>
                    <a:pt x="48" y="34"/>
                  </a:lnTo>
                  <a:lnTo>
                    <a:pt x="47" y="39"/>
                  </a:lnTo>
                  <a:lnTo>
                    <a:pt x="46" y="42"/>
                  </a:lnTo>
                  <a:lnTo>
                    <a:pt x="44" y="44"/>
                  </a:lnTo>
                  <a:lnTo>
                    <a:pt x="40" y="44"/>
                  </a:lnTo>
                  <a:lnTo>
                    <a:pt x="32" y="42"/>
                  </a:lnTo>
                  <a:lnTo>
                    <a:pt x="24" y="41"/>
                  </a:lnTo>
                  <a:lnTo>
                    <a:pt x="16" y="38"/>
                  </a:lnTo>
                  <a:lnTo>
                    <a:pt x="8" y="35"/>
                  </a:lnTo>
                  <a:lnTo>
                    <a:pt x="6" y="33"/>
                  </a:lnTo>
                  <a:lnTo>
                    <a:pt x="5" y="31"/>
                  </a:lnTo>
                  <a:lnTo>
                    <a:pt x="6" y="28"/>
                  </a:lnTo>
                  <a:lnTo>
                    <a:pt x="8" y="26"/>
                  </a:lnTo>
                  <a:lnTo>
                    <a:pt x="10" y="25"/>
                  </a:lnTo>
                  <a:lnTo>
                    <a:pt x="13" y="26"/>
                  </a:lnTo>
                  <a:lnTo>
                    <a:pt x="20" y="29"/>
                  </a:lnTo>
                  <a:lnTo>
                    <a:pt x="28" y="31"/>
                  </a:lnTo>
                  <a:lnTo>
                    <a:pt x="38" y="33"/>
                  </a:lnTo>
                  <a:lnTo>
                    <a:pt x="38" y="32"/>
                  </a:lnTo>
                  <a:lnTo>
                    <a:pt x="39" y="26"/>
                  </a:lnTo>
                  <a:lnTo>
                    <a:pt x="42" y="20"/>
                  </a:lnTo>
                  <a:lnTo>
                    <a:pt x="45" y="14"/>
                  </a:lnTo>
                  <a:lnTo>
                    <a:pt x="49" y="8"/>
                  </a:lnTo>
                  <a:lnTo>
                    <a:pt x="54" y="4"/>
                  </a:lnTo>
                  <a:lnTo>
                    <a:pt x="59" y="1"/>
                  </a:lnTo>
                  <a:lnTo>
                    <a:pt x="6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5" name="Freeform 863"/>
            <p:cNvSpPr>
              <a:spLocks noEditPoints="1"/>
            </p:cNvSpPr>
            <p:nvPr/>
          </p:nvSpPr>
          <p:spPr bwMode="auto">
            <a:xfrm>
              <a:off x="3748" y="3506"/>
              <a:ext cx="115" cy="86"/>
            </a:xfrm>
            <a:custGeom>
              <a:avLst/>
              <a:gdLst/>
              <a:ahLst/>
              <a:cxnLst>
                <a:cxn ang="0">
                  <a:pos x="11" y="16"/>
                </a:cxn>
                <a:cxn ang="0">
                  <a:pos x="11" y="16"/>
                </a:cxn>
                <a:cxn ang="0">
                  <a:pos x="18" y="38"/>
                </a:cxn>
                <a:cxn ang="0">
                  <a:pos x="31" y="57"/>
                </a:cxn>
                <a:cxn ang="0">
                  <a:pos x="50" y="71"/>
                </a:cxn>
                <a:cxn ang="0">
                  <a:pos x="69" y="75"/>
                </a:cxn>
                <a:cxn ang="0">
                  <a:pos x="86" y="72"/>
                </a:cxn>
                <a:cxn ang="0">
                  <a:pos x="100" y="61"/>
                </a:cxn>
                <a:cxn ang="0">
                  <a:pos x="104" y="54"/>
                </a:cxn>
                <a:cxn ang="0">
                  <a:pos x="104" y="47"/>
                </a:cxn>
                <a:cxn ang="0">
                  <a:pos x="95" y="37"/>
                </a:cxn>
                <a:cxn ang="0">
                  <a:pos x="79" y="28"/>
                </a:cxn>
                <a:cxn ang="0">
                  <a:pos x="60" y="23"/>
                </a:cxn>
                <a:cxn ang="0">
                  <a:pos x="39" y="18"/>
                </a:cxn>
                <a:cxn ang="0">
                  <a:pos x="17" y="15"/>
                </a:cxn>
                <a:cxn ang="0">
                  <a:pos x="6" y="0"/>
                </a:cxn>
                <a:cxn ang="0">
                  <a:pos x="10" y="2"/>
                </a:cxn>
                <a:cxn ang="0">
                  <a:pos x="11" y="5"/>
                </a:cxn>
                <a:cxn ang="0">
                  <a:pos x="20" y="4"/>
                </a:cxn>
                <a:cxn ang="0">
                  <a:pos x="30" y="6"/>
                </a:cxn>
                <a:cxn ang="0">
                  <a:pos x="65" y="13"/>
                </a:cxn>
                <a:cxn ang="0">
                  <a:pos x="78" y="17"/>
                </a:cxn>
                <a:cxn ang="0">
                  <a:pos x="92" y="23"/>
                </a:cxn>
                <a:cxn ang="0">
                  <a:pos x="105" y="31"/>
                </a:cxn>
                <a:cxn ang="0">
                  <a:pos x="114" y="41"/>
                </a:cxn>
                <a:cxn ang="0">
                  <a:pos x="115" y="55"/>
                </a:cxn>
                <a:cxn ang="0">
                  <a:pos x="109" y="67"/>
                </a:cxn>
                <a:cxn ang="0">
                  <a:pos x="100" y="76"/>
                </a:cxn>
                <a:cxn ang="0">
                  <a:pos x="82" y="84"/>
                </a:cxn>
                <a:cxn ang="0">
                  <a:pos x="63" y="86"/>
                </a:cxn>
                <a:cxn ang="0">
                  <a:pos x="42" y="78"/>
                </a:cxn>
                <a:cxn ang="0">
                  <a:pos x="22" y="62"/>
                </a:cxn>
                <a:cxn ang="0">
                  <a:pos x="7" y="42"/>
                </a:cxn>
                <a:cxn ang="0">
                  <a:pos x="0" y="18"/>
                </a:cxn>
                <a:cxn ang="0">
                  <a:pos x="2" y="2"/>
                </a:cxn>
                <a:cxn ang="0">
                  <a:pos x="6" y="0"/>
                </a:cxn>
              </a:cxnLst>
              <a:rect l="0" t="0" r="r" b="b"/>
              <a:pathLst>
                <a:path w="115" h="86">
                  <a:moveTo>
                    <a:pt x="14" y="15"/>
                  </a:moveTo>
                  <a:lnTo>
                    <a:pt x="11" y="16"/>
                  </a:lnTo>
                  <a:lnTo>
                    <a:pt x="11" y="15"/>
                  </a:lnTo>
                  <a:lnTo>
                    <a:pt x="11" y="16"/>
                  </a:lnTo>
                  <a:lnTo>
                    <a:pt x="13" y="27"/>
                  </a:lnTo>
                  <a:lnTo>
                    <a:pt x="18" y="38"/>
                  </a:lnTo>
                  <a:lnTo>
                    <a:pt x="24" y="48"/>
                  </a:lnTo>
                  <a:lnTo>
                    <a:pt x="31" y="57"/>
                  </a:lnTo>
                  <a:lnTo>
                    <a:pt x="40" y="64"/>
                  </a:lnTo>
                  <a:lnTo>
                    <a:pt x="50" y="71"/>
                  </a:lnTo>
                  <a:lnTo>
                    <a:pt x="60" y="74"/>
                  </a:lnTo>
                  <a:lnTo>
                    <a:pt x="69" y="75"/>
                  </a:lnTo>
                  <a:lnTo>
                    <a:pt x="78" y="75"/>
                  </a:lnTo>
                  <a:lnTo>
                    <a:pt x="86" y="72"/>
                  </a:lnTo>
                  <a:lnTo>
                    <a:pt x="93" y="68"/>
                  </a:lnTo>
                  <a:lnTo>
                    <a:pt x="100" y="61"/>
                  </a:lnTo>
                  <a:lnTo>
                    <a:pt x="102" y="58"/>
                  </a:lnTo>
                  <a:lnTo>
                    <a:pt x="104" y="54"/>
                  </a:lnTo>
                  <a:lnTo>
                    <a:pt x="105" y="51"/>
                  </a:lnTo>
                  <a:lnTo>
                    <a:pt x="104" y="47"/>
                  </a:lnTo>
                  <a:lnTo>
                    <a:pt x="102" y="43"/>
                  </a:lnTo>
                  <a:lnTo>
                    <a:pt x="95" y="37"/>
                  </a:lnTo>
                  <a:lnTo>
                    <a:pt x="87" y="32"/>
                  </a:lnTo>
                  <a:lnTo>
                    <a:pt x="79" y="28"/>
                  </a:lnTo>
                  <a:lnTo>
                    <a:pt x="70" y="25"/>
                  </a:lnTo>
                  <a:lnTo>
                    <a:pt x="60" y="23"/>
                  </a:lnTo>
                  <a:lnTo>
                    <a:pt x="52" y="21"/>
                  </a:lnTo>
                  <a:lnTo>
                    <a:pt x="39" y="18"/>
                  </a:lnTo>
                  <a:lnTo>
                    <a:pt x="26" y="16"/>
                  </a:lnTo>
                  <a:lnTo>
                    <a:pt x="17" y="15"/>
                  </a:lnTo>
                  <a:lnTo>
                    <a:pt x="14" y="15"/>
                  </a:lnTo>
                  <a:close/>
                  <a:moveTo>
                    <a:pt x="6" y="0"/>
                  </a:moveTo>
                  <a:lnTo>
                    <a:pt x="9" y="1"/>
                  </a:lnTo>
                  <a:lnTo>
                    <a:pt x="10" y="2"/>
                  </a:lnTo>
                  <a:lnTo>
                    <a:pt x="11" y="5"/>
                  </a:lnTo>
                  <a:lnTo>
                    <a:pt x="11" y="5"/>
                  </a:lnTo>
                  <a:lnTo>
                    <a:pt x="15" y="4"/>
                  </a:lnTo>
                  <a:lnTo>
                    <a:pt x="20" y="4"/>
                  </a:lnTo>
                  <a:lnTo>
                    <a:pt x="25" y="5"/>
                  </a:lnTo>
                  <a:lnTo>
                    <a:pt x="30" y="6"/>
                  </a:lnTo>
                  <a:lnTo>
                    <a:pt x="47" y="9"/>
                  </a:lnTo>
                  <a:lnTo>
                    <a:pt x="65" y="13"/>
                  </a:lnTo>
                  <a:lnTo>
                    <a:pt x="71" y="15"/>
                  </a:lnTo>
                  <a:lnTo>
                    <a:pt x="78" y="17"/>
                  </a:lnTo>
                  <a:lnTo>
                    <a:pt x="85" y="19"/>
                  </a:lnTo>
                  <a:lnTo>
                    <a:pt x="92" y="23"/>
                  </a:lnTo>
                  <a:lnTo>
                    <a:pt x="99" y="26"/>
                  </a:lnTo>
                  <a:lnTo>
                    <a:pt x="105" y="31"/>
                  </a:lnTo>
                  <a:lnTo>
                    <a:pt x="110" y="36"/>
                  </a:lnTo>
                  <a:lnTo>
                    <a:pt x="114" y="41"/>
                  </a:lnTo>
                  <a:lnTo>
                    <a:pt x="115" y="48"/>
                  </a:lnTo>
                  <a:lnTo>
                    <a:pt x="115" y="55"/>
                  </a:lnTo>
                  <a:lnTo>
                    <a:pt x="113" y="61"/>
                  </a:lnTo>
                  <a:lnTo>
                    <a:pt x="109" y="67"/>
                  </a:lnTo>
                  <a:lnTo>
                    <a:pt x="105" y="71"/>
                  </a:lnTo>
                  <a:lnTo>
                    <a:pt x="100" y="76"/>
                  </a:lnTo>
                  <a:lnTo>
                    <a:pt x="92" y="81"/>
                  </a:lnTo>
                  <a:lnTo>
                    <a:pt x="82" y="84"/>
                  </a:lnTo>
                  <a:lnTo>
                    <a:pt x="73" y="86"/>
                  </a:lnTo>
                  <a:lnTo>
                    <a:pt x="63" y="86"/>
                  </a:lnTo>
                  <a:lnTo>
                    <a:pt x="53" y="83"/>
                  </a:lnTo>
                  <a:lnTo>
                    <a:pt x="42" y="78"/>
                  </a:lnTo>
                  <a:lnTo>
                    <a:pt x="31" y="71"/>
                  </a:lnTo>
                  <a:lnTo>
                    <a:pt x="22" y="62"/>
                  </a:lnTo>
                  <a:lnTo>
                    <a:pt x="14" y="53"/>
                  </a:lnTo>
                  <a:lnTo>
                    <a:pt x="7" y="42"/>
                  </a:lnTo>
                  <a:lnTo>
                    <a:pt x="3" y="30"/>
                  </a:lnTo>
                  <a:lnTo>
                    <a:pt x="0" y="18"/>
                  </a:lnTo>
                  <a:lnTo>
                    <a:pt x="0" y="5"/>
                  </a:lnTo>
                  <a:lnTo>
                    <a:pt x="2" y="2"/>
                  </a:lnTo>
                  <a:lnTo>
                    <a:pt x="4" y="1"/>
                  </a:lnTo>
                  <a:lnTo>
                    <a:pt x="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6" name="Freeform 864"/>
            <p:cNvSpPr>
              <a:spLocks/>
            </p:cNvSpPr>
            <p:nvPr/>
          </p:nvSpPr>
          <p:spPr bwMode="auto">
            <a:xfrm>
              <a:off x="3781" y="3438"/>
              <a:ext cx="24" cy="29"/>
            </a:xfrm>
            <a:custGeom>
              <a:avLst/>
              <a:gdLst/>
              <a:ahLst/>
              <a:cxnLst>
                <a:cxn ang="0">
                  <a:pos x="19" y="0"/>
                </a:cxn>
                <a:cxn ang="0">
                  <a:pos x="21" y="0"/>
                </a:cxn>
                <a:cxn ang="0">
                  <a:pos x="23" y="3"/>
                </a:cxn>
                <a:cxn ang="0">
                  <a:pos x="24" y="5"/>
                </a:cxn>
                <a:cxn ang="0">
                  <a:pos x="24" y="7"/>
                </a:cxn>
                <a:cxn ang="0">
                  <a:pos x="21" y="9"/>
                </a:cxn>
                <a:cxn ang="0">
                  <a:pos x="17" y="12"/>
                </a:cxn>
                <a:cxn ang="0">
                  <a:pos x="15" y="16"/>
                </a:cxn>
                <a:cxn ang="0">
                  <a:pos x="12" y="20"/>
                </a:cxn>
                <a:cxn ang="0">
                  <a:pos x="10" y="25"/>
                </a:cxn>
                <a:cxn ang="0">
                  <a:pos x="9" y="28"/>
                </a:cxn>
                <a:cxn ang="0">
                  <a:pos x="6" y="29"/>
                </a:cxn>
                <a:cxn ang="0">
                  <a:pos x="4" y="29"/>
                </a:cxn>
                <a:cxn ang="0">
                  <a:pos x="2" y="27"/>
                </a:cxn>
                <a:cxn ang="0">
                  <a:pos x="0" y="25"/>
                </a:cxn>
                <a:cxn ang="0">
                  <a:pos x="0" y="22"/>
                </a:cxn>
                <a:cxn ang="0">
                  <a:pos x="3" y="16"/>
                </a:cxn>
                <a:cxn ang="0">
                  <a:pos x="6" y="9"/>
                </a:cxn>
                <a:cxn ang="0">
                  <a:pos x="10" y="5"/>
                </a:cxn>
                <a:cxn ang="0">
                  <a:pos x="16" y="0"/>
                </a:cxn>
                <a:cxn ang="0">
                  <a:pos x="19" y="0"/>
                </a:cxn>
              </a:cxnLst>
              <a:rect l="0" t="0" r="r" b="b"/>
              <a:pathLst>
                <a:path w="24" h="29">
                  <a:moveTo>
                    <a:pt x="19" y="0"/>
                  </a:moveTo>
                  <a:lnTo>
                    <a:pt x="21" y="0"/>
                  </a:lnTo>
                  <a:lnTo>
                    <a:pt x="23" y="3"/>
                  </a:lnTo>
                  <a:lnTo>
                    <a:pt x="24" y="5"/>
                  </a:lnTo>
                  <a:lnTo>
                    <a:pt x="24" y="7"/>
                  </a:lnTo>
                  <a:lnTo>
                    <a:pt x="21" y="9"/>
                  </a:lnTo>
                  <a:lnTo>
                    <a:pt x="17" y="12"/>
                  </a:lnTo>
                  <a:lnTo>
                    <a:pt x="15" y="16"/>
                  </a:lnTo>
                  <a:lnTo>
                    <a:pt x="12" y="20"/>
                  </a:lnTo>
                  <a:lnTo>
                    <a:pt x="10" y="25"/>
                  </a:lnTo>
                  <a:lnTo>
                    <a:pt x="9" y="28"/>
                  </a:lnTo>
                  <a:lnTo>
                    <a:pt x="6" y="29"/>
                  </a:lnTo>
                  <a:lnTo>
                    <a:pt x="4" y="29"/>
                  </a:lnTo>
                  <a:lnTo>
                    <a:pt x="2" y="27"/>
                  </a:lnTo>
                  <a:lnTo>
                    <a:pt x="0" y="25"/>
                  </a:lnTo>
                  <a:lnTo>
                    <a:pt x="0" y="22"/>
                  </a:lnTo>
                  <a:lnTo>
                    <a:pt x="3" y="16"/>
                  </a:lnTo>
                  <a:lnTo>
                    <a:pt x="6" y="9"/>
                  </a:lnTo>
                  <a:lnTo>
                    <a:pt x="10" y="5"/>
                  </a:lnTo>
                  <a:lnTo>
                    <a:pt x="16" y="0"/>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7" name="Freeform 865"/>
            <p:cNvSpPr>
              <a:spLocks/>
            </p:cNvSpPr>
            <p:nvPr/>
          </p:nvSpPr>
          <p:spPr bwMode="auto">
            <a:xfrm>
              <a:off x="3829" y="3448"/>
              <a:ext cx="15" cy="29"/>
            </a:xfrm>
            <a:custGeom>
              <a:avLst/>
              <a:gdLst/>
              <a:ahLst/>
              <a:cxnLst>
                <a:cxn ang="0">
                  <a:pos x="8" y="0"/>
                </a:cxn>
                <a:cxn ang="0">
                  <a:pos x="11" y="0"/>
                </a:cxn>
                <a:cxn ang="0">
                  <a:pos x="13" y="2"/>
                </a:cxn>
                <a:cxn ang="0">
                  <a:pos x="15" y="4"/>
                </a:cxn>
                <a:cxn ang="0">
                  <a:pos x="15" y="7"/>
                </a:cxn>
                <a:cxn ang="0">
                  <a:pos x="10" y="25"/>
                </a:cxn>
                <a:cxn ang="0">
                  <a:pos x="8" y="28"/>
                </a:cxn>
                <a:cxn ang="0">
                  <a:pos x="6" y="29"/>
                </a:cxn>
                <a:cxn ang="0">
                  <a:pos x="3" y="28"/>
                </a:cxn>
                <a:cxn ang="0">
                  <a:pos x="1" y="27"/>
                </a:cxn>
                <a:cxn ang="0">
                  <a:pos x="0" y="25"/>
                </a:cxn>
                <a:cxn ang="0">
                  <a:pos x="0" y="22"/>
                </a:cxn>
                <a:cxn ang="0">
                  <a:pos x="4" y="4"/>
                </a:cxn>
                <a:cxn ang="0">
                  <a:pos x="6" y="1"/>
                </a:cxn>
                <a:cxn ang="0">
                  <a:pos x="8" y="0"/>
                </a:cxn>
              </a:cxnLst>
              <a:rect l="0" t="0" r="r" b="b"/>
              <a:pathLst>
                <a:path w="15" h="29">
                  <a:moveTo>
                    <a:pt x="8" y="0"/>
                  </a:moveTo>
                  <a:lnTo>
                    <a:pt x="11" y="0"/>
                  </a:lnTo>
                  <a:lnTo>
                    <a:pt x="13" y="2"/>
                  </a:lnTo>
                  <a:lnTo>
                    <a:pt x="15" y="4"/>
                  </a:lnTo>
                  <a:lnTo>
                    <a:pt x="15" y="7"/>
                  </a:lnTo>
                  <a:lnTo>
                    <a:pt x="10" y="25"/>
                  </a:lnTo>
                  <a:lnTo>
                    <a:pt x="8" y="28"/>
                  </a:lnTo>
                  <a:lnTo>
                    <a:pt x="6" y="29"/>
                  </a:lnTo>
                  <a:lnTo>
                    <a:pt x="3" y="28"/>
                  </a:lnTo>
                  <a:lnTo>
                    <a:pt x="1" y="27"/>
                  </a:lnTo>
                  <a:lnTo>
                    <a:pt x="0" y="25"/>
                  </a:lnTo>
                  <a:lnTo>
                    <a:pt x="0" y="22"/>
                  </a:lnTo>
                  <a:lnTo>
                    <a:pt x="4" y="4"/>
                  </a:lnTo>
                  <a:lnTo>
                    <a:pt x="6"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8" name="Freeform 866"/>
            <p:cNvSpPr>
              <a:spLocks/>
            </p:cNvSpPr>
            <p:nvPr/>
          </p:nvSpPr>
          <p:spPr bwMode="auto">
            <a:xfrm>
              <a:off x="3778" y="2982"/>
              <a:ext cx="448" cy="428"/>
            </a:xfrm>
            <a:custGeom>
              <a:avLst/>
              <a:gdLst/>
              <a:ahLst/>
              <a:cxnLst>
                <a:cxn ang="0">
                  <a:pos x="262" y="1"/>
                </a:cxn>
                <a:cxn ang="0">
                  <a:pos x="297" y="11"/>
                </a:cxn>
                <a:cxn ang="0">
                  <a:pos x="323" y="29"/>
                </a:cxn>
                <a:cxn ang="0">
                  <a:pos x="339" y="56"/>
                </a:cxn>
                <a:cxn ang="0">
                  <a:pos x="350" y="76"/>
                </a:cxn>
                <a:cxn ang="0">
                  <a:pos x="379" y="72"/>
                </a:cxn>
                <a:cxn ang="0">
                  <a:pos x="405" y="79"/>
                </a:cxn>
                <a:cxn ang="0">
                  <a:pos x="427" y="94"/>
                </a:cxn>
                <a:cxn ang="0">
                  <a:pos x="442" y="113"/>
                </a:cxn>
                <a:cxn ang="0">
                  <a:pos x="448" y="134"/>
                </a:cxn>
                <a:cxn ang="0">
                  <a:pos x="444" y="153"/>
                </a:cxn>
                <a:cxn ang="0">
                  <a:pos x="426" y="167"/>
                </a:cxn>
                <a:cxn ang="0">
                  <a:pos x="414" y="175"/>
                </a:cxn>
                <a:cxn ang="0">
                  <a:pos x="431" y="187"/>
                </a:cxn>
                <a:cxn ang="0">
                  <a:pos x="432" y="204"/>
                </a:cxn>
                <a:cxn ang="0">
                  <a:pos x="423" y="222"/>
                </a:cxn>
                <a:cxn ang="0">
                  <a:pos x="408" y="238"/>
                </a:cxn>
                <a:cxn ang="0">
                  <a:pos x="391" y="250"/>
                </a:cxn>
                <a:cxn ang="0">
                  <a:pos x="356" y="257"/>
                </a:cxn>
                <a:cxn ang="0">
                  <a:pos x="316" y="253"/>
                </a:cxn>
                <a:cxn ang="0">
                  <a:pos x="286" y="274"/>
                </a:cxn>
                <a:cxn ang="0">
                  <a:pos x="268" y="356"/>
                </a:cxn>
                <a:cxn ang="0">
                  <a:pos x="252" y="402"/>
                </a:cxn>
                <a:cxn ang="0">
                  <a:pos x="240" y="420"/>
                </a:cxn>
                <a:cxn ang="0">
                  <a:pos x="220" y="427"/>
                </a:cxn>
                <a:cxn ang="0">
                  <a:pos x="183" y="426"/>
                </a:cxn>
                <a:cxn ang="0">
                  <a:pos x="143" y="420"/>
                </a:cxn>
                <a:cxn ang="0">
                  <a:pos x="108" y="406"/>
                </a:cxn>
                <a:cxn ang="0">
                  <a:pos x="80" y="382"/>
                </a:cxn>
                <a:cxn ang="0">
                  <a:pos x="82" y="369"/>
                </a:cxn>
                <a:cxn ang="0">
                  <a:pos x="83" y="360"/>
                </a:cxn>
                <a:cxn ang="0">
                  <a:pos x="88" y="336"/>
                </a:cxn>
                <a:cxn ang="0">
                  <a:pos x="96" y="305"/>
                </a:cxn>
                <a:cxn ang="0">
                  <a:pos x="105" y="263"/>
                </a:cxn>
                <a:cxn ang="0">
                  <a:pos x="108" y="239"/>
                </a:cxn>
                <a:cxn ang="0">
                  <a:pos x="100" y="221"/>
                </a:cxn>
                <a:cxn ang="0">
                  <a:pos x="80" y="210"/>
                </a:cxn>
                <a:cxn ang="0">
                  <a:pos x="56" y="202"/>
                </a:cxn>
                <a:cxn ang="0">
                  <a:pos x="31" y="189"/>
                </a:cxn>
                <a:cxn ang="0">
                  <a:pos x="13" y="166"/>
                </a:cxn>
                <a:cxn ang="0">
                  <a:pos x="4" y="137"/>
                </a:cxn>
                <a:cxn ang="0">
                  <a:pos x="0" y="104"/>
                </a:cxn>
                <a:cxn ang="0">
                  <a:pos x="5" y="72"/>
                </a:cxn>
                <a:cxn ang="0">
                  <a:pos x="19" y="46"/>
                </a:cxn>
                <a:cxn ang="0">
                  <a:pos x="40" y="34"/>
                </a:cxn>
                <a:cxn ang="0">
                  <a:pos x="68" y="31"/>
                </a:cxn>
                <a:cxn ang="0">
                  <a:pos x="97" y="36"/>
                </a:cxn>
                <a:cxn ang="0">
                  <a:pos x="121" y="49"/>
                </a:cxn>
                <a:cxn ang="0">
                  <a:pos x="132" y="71"/>
                </a:cxn>
                <a:cxn ang="0">
                  <a:pos x="143" y="41"/>
                </a:cxn>
                <a:cxn ang="0">
                  <a:pos x="168" y="19"/>
                </a:cxn>
                <a:cxn ang="0">
                  <a:pos x="200" y="5"/>
                </a:cxn>
                <a:cxn ang="0">
                  <a:pos x="237" y="0"/>
                </a:cxn>
              </a:cxnLst>
              <a:rect l="0" t="0" r="r" b="b"/>
              <a:pathLst>
                <a:path w="448" h="428">
                  <a:moveTo>
                    <a:pt x="237" y="0"/>
                  </a:moveTo>
                  <a:lnTo>
                    <a:pt x="250" y="0"/>
                  </a:lnTo>
                  <a:lnTo>
                    <a:pt x="262" y="1"/>
                  </a:lnTo>
                  <a:lnTo>
                    <a:pt x="274" y="3"/>
                  </a:lnTo>
                  <a:lnTo>
                    <a:pt x="286" y="7"/>
                  </a:lnTo>
                  <a:lnTo>
                    <a:pt x="297" y="11"/>
                  </a:lnTo>
                  <a:lnTo>
                    <a:pt x="306" y="16"/>
                  </a:lnTo>
                  <a:lnTo>
                    <a:pt x="315" y="22"/>
                  </a:lnTo>
                  <a:lnTo>
                    <a:pt x="323" y="29"/>
                  </a:lnTo>
                  <a:lnTo>
                    <a:pt x="330" y="37"/>
                  </a:lnTo>
                  <a:lnTo>
                    <a:pt x="335" y="46"/>
                  </a:lnTo>
                  <a:lnTo>
                    <a:pt x="339" y="56"/>
                  </a:lnTo>
                  <a:lnTo>
                    <a:pt x="341" y="67"/>
                  </a:lnTo>
                  <a:lnTo>
                    <a:pt x="341" y="80"/>
                  </a:lnTo>
                  <a:lnTo>
                    <a:pt x="350" y="76"/>
                  </a:lnTo>
                  <a:lnTo>
                    <a:pt x="360" y="73"/>
                  </a:lnTo>
                  <a:lnTo>
                    <a:pt x="369" y="71"/>
                  </a:lnTo>
                  <a:lnTo>
                    <a:pt x="379" y="72"/>
                  </a:lnTo>
                  <a:lnTo>
                    <a:pt x="388" y="73"/>
                  </a:lnTo>
                  <a:lnTo>
                    <a:pt x="397" y="76"/>
                  </a:lnTo>
                  <a:lnTo>
                    <a:pt x="405" y="79"/>
                  </a:lnTo>
                  <a:lnTo>
                    <a:pt x="413" y="83"/>
                  </a:lnTo>
                  <a:lnTo>
                    <a:pt x="420" y="88"/>
                  </a:lnTo>
                  <a:lnTo>
                    <a:pt x="427" y="94"/>
                  </a:lnTo>
                  <a:lnTo>
                    <a:pt x="433" y="100"/>
                  </a:lnTo>
                  <a:lnTo>
                    <a:pt x="438" y="107"/>
                  </a:lnTo>
                  <a:lnTo>
                    <a:pt x="442" y="113"/>
                  </a:lnTo>
                  <a:lnTo>
                    <a:pt x="446" y="120"/>
                  </a:lnTo>
                  <a:lnTo>
                    <a:pt x="448" y="127"/>
                  </a:lnTo>
                  <a:lnTo>
                    <a:pt x="448" y="134"/>
                  </a:lnTo>
                  <a:lnTo>
                    <a:pt x="448" y="141"/>
                  </a:lnTo>
                  <a:lnTo>
                    <a:pt x="446" y="147"/>
                  </a:lnTo>
                  <a:lnTo>
                    <a:pt x="444" y="153"/>
                  </a:lnTo>
                  <a:lnTo>
                    <a:pt x="439" y="159"/>
                  </a:lnTo>
                  <a:lnTo>
                    <a:pt x="433" y="163"/>
                  </a:lnTo>
                  <a:lnTo>
                    <a:pt x="426" y="167"/>
                  </a:lnTo>
                  <a:lnTo>
                    <a:pt x="416" y="170"/>
                  </a:lnTo>
                  <a:lnTo>
                    <a:pt x="405" y="172"/>
                  </a:lnTo>
                  <a:lnTo>
                    <a:pt x="414" y="175"/>
                  </a:lnTo>
                  <a:lnTo>
                    <a:pt x="422" y="178"/>
                  </a:lnTo>
                  <a:lnTo>
                    <a:pt x="427" y="182"/>
                  </a:lnTo>
                  <a:lnTo>
                    <a:pt x="431" y="187"/>
                  </a:lnTo>
                  <a:lnTo>
                    <a:pt x="433" y="192"/>
                  </a:lnTo>
                  <a:lnTo>
                    <a:pt x="433" y="198"/>
                  </a:lnTo>
                  <a:lnTo>
                    <a:pt x="432" y="204"/>
                  </a:lnTo>
                  <a:lnTo>
                    <a:pt x="430" y="210"/>
                  </a:lnTo>
                  <a:lnTo>
                    <a:pt x="427" y="216"/>
                  </a:lnTo>
                  <a:lnTo>
                    <a:pt x="423" y="222"/>
                  </a:lnTo>
                  <a:lnTo>
                    <a:pt x="418" y="228"/>
                  </a:lnTo>
                  <a:lnTo>
                    <a:pt x="413" y="233"/>
                  </a:lnTo>
                  <a:lnTo>
                    <a:pt x="408" y="238"/>
                  </a:lnTo>
                  <a:lnTo>
                    <a:pt x="402" y="243"/>
                  </a:lnTo>
                  <a:lnTo>
                    <a:pt x="396" y="247"/>
                  </a:lnTo>
                  <a:lnTo>
                    <a:pt x="391" y="250"/>
                  </a:lnTo>
                  <a:lnTo>
                    <a:pt x="386" y="253"/>
                  </a:lnTo>
                  <a:lnTo>
                    <a:pt x="371" y="256"/>
                  </a:lnTo>
                  <a:lnTo>
                    <a:pt x="356" y="257"/>
                  </a:lnTo>
                  <a:lnTo>
                    <a:pt x="343" y="257"/>
                  </a:lnTo>
                  <a:lnTo>
                    <a:pt x="329" y="256"/>
                  </a:lnTo>
                  <a:lnTo>
                    <a:pt x="316" y="253"/>
                  </a:lnTo>
                  <a:lnTo>
                    <a:pt x="302" y="250"/>
                  </a:lnTo>
                  <a:lnTo>
                    <a:pt x="288" y="246"/>
                  </a:lnTo>
                  <a:lnTo>
                    <a:pt x="286" y="274"/>
                  </a:lnTo>
                  <a:lnTo>
                    <a:pt x="281" y="302"/>
                  </a:lnTo>
                  <a:lnTo>
                    <a:pt x="275" y="329"/>
                  </a:lnTo>
                  <a:lnTo>
                    <a:pt x="268" y="356"/>
                  </a:lnTo>
                  <a:lnTo>
                    <a:pt x="259" y="383"/>
                  </a:lnTo>
                  <a:lnTo>
                    <a:pt x="255" y="393"/>
                  </a:lnTo>
                  <a:lnTo>
                    <a:pt x="252" y="402"/>
                  </a:lnTo>
                  <a:lnTo>
                    <a:pt x="248" y="410"/>
                  </a:lnTo>
                  <a:lnTo>
                    <a:pt x="244" y="415"/>
                  </a:lnTo>
                  <a:lnTo>
                    <a:pt x="240" y="420"/>
                  </a:lnTo>
                  <a:lnTo>
                    <a:pt x="234" y="423"/>
                  </a:lnTo>
                  <a:lnTo>
                    <a:pt x="228" y="426"/>
                  </a:lnTo>
                  <a:lnTo>
                    <a:pt x="220" y="427"/>
                  </a:lnTo>
                  <a:lnTo>
                    <a:pt x="209" y="428"/>
                  </a:lnTo>
                  <a:lnTo>
                    <a:pt x="197" y="428"/>
                  </a:lnTo>
                  <a:lnTo>
                    <a:pt x="183" y="426"/>
                  </a:lnTo>
                  <a:lnTo>
                    <a:pt x="169" y="425"/>
                  </a:lnTo>
                  <a:lnTo>
                    <a:pt x="156" y="423"/>
                  </a:lnTo>
                  <a:lnTo>
                    <a:pt x="143" y="420"/>
                  </a:lnTo>
                  <a:lnTo>
                    <a:pt x="131" y="416"/>
                  </a:lnTo>
                  <a:lnTo>
                    <a:pt x="119" y="412"/>
                  </a:lnTo>
                  <a:lnTo>
                    <a:pt x="108" y="406"/>
                  </a:lnTo>
                  <a:lnTo>
                    <a:pt x="98" y="399"/>
                  </a:lnTo>
                  <a:lnTo>
                    <a:pt x="88" y="392"/>
                  </a:lnTo>
                  <a:lnTo>
                    <a:pt x="80" y="382"/>
                  </a:lnTo>
                  <a:lnTo>
                    <a:pt x="72" y="371"/>
                  </a:lnTo>
                  <a:lnTo>
                    <a:pt x="66" y="359"/>
                  </a:lnTo>
                  <a:lnTo>
                    <a:pt x="82" y="369"/>
                  </a:lnTo>
                  <a:lnTo>
                    <a:pt x="82" y="368"/>
                  </a:lnTo>
                  <a:lnTo>
                    <a:pt x="82" y="365"/>
                  </a:lnTo>
                  <a:lnTo>
                    <a:pt x="83" y="360"/>
                  </a:lnTo>
                  <a:lnTo>
                    <a:pt x="84" y="353"/>
                  </a:lnTo>
                  <a:lnTo>
                    <a:pt x="86" y="346"/>
                  </a:lnTo>
                  <a:lnTo>
                    <a:pt x="88" y="336"/>
                  </a:lnTo>
                  <a:lnTo>
                    <a:pt x="90" y="327"/>
                  </a:lnTo>
                  <a:lnTo>
                    <a:pt x="93" y="316"/>
                  </a:lnTo>
                  <a:lnTo>
                    <a:pt x="96" y="305"/>
                  </a:lnTo>
                  <a:lnTo>
                    <a:pt x="101" y="283"/>
                  </a:lnTo>
                  <a:lnTo>
                    <a:pt x="103" y="272"/>
                  </a:lnTo>
                  <a:lnTo>
                    <a:pt x="105" y="263"/>
                  </a:lnTo>
                  <a:lnTo>
                    <a:pt x="107" y="253"/>
                  </a:lnTo>
                  <a:lnTo>
                    <a:pt x="108" y="245"/>
                  </a:lnTo>
                  <a:lnTo>
                    <a:pt x="108" y="239"/>
                  </a:lnTo>
                  <a:lnTo>
                    <a:pt x="108" y="234"/>
                  </a:lnTo>
                  <a:lnTo>
                    <a:pt x="104" y="227"/>
                  </a:lnTo>
                  <a:lnTo>
                    <a:pt x="100" y="221"/>
                  </a:lnTo>
                  <a:lnTo>
                    <a:pt x="94" y="217"/>
                  </a:lnTo>
                  <a:lnTo>
                    <a:pt x="88" y="213"/>
                  </a:lnTo>
                  <a:lnTo>
                    <a:pt x="80" y="210"/>
                  </a:lnTo>
                  <a:lnTo>
                    <a:pt x="73" y="208"/>
                  </a:lnTo>
                  <a:lnTo>
                    <a:pt x="64" y="205"/>
                  </a:lnTo>
                  <a:lnTo>
                    <a:pt x="56" y="202"/>
                  </a:lnTo>
                  <a:lnTo>
                    <a:pt x="47" y="199"/>
                  </a:lnTo>
                  <a:lnTo>
                    <a:pt x="39" y="194"/>
                  </a:lnTo>
                  <a:lnTo>
                    <a:pt x="31" y="189"/>
                  </a:lnTo>
                  <a:lnTo>
                    <a:pt x="24" y="182"/>
                  </a:lnTo>
                  <a:lnTo>
                    <a:pt x="18" y="174"/>
                  </a:lnTo>
                  <a:lnTo>
                    <a:pt x="13" y="166"/>
                  </a:lnTo>
                  <a:lnTo>
                    <a:pt x="10" y="157"/>
                  </a:lnTo>
                  <a:lnTo>
                    <a:pt x="6" y="148"/>
                  </a:lnTo>
                  <a:lnTo>
                    <a:pt x="4" y="137"/>
                  </a:lnTo>
                  <a:lnTo>
                    <a:pt x="2" y="126"/>
                  </a:lnTo>
                  <a:lnTo>
                    <a:pt x="0" y="115"/>
                  </a:lnTo>
                  <a:lnTo>
                    <a:pt x="0" y="104"/>
                  </a:lnTo>
                  <a:lnTo>
                    <a:pt x="0" y="93"/>
                  </a:lnTo>
                  <a:lnTo>
                    <a:pt x="2" y="82"/>
                  </a:lnTo>
                  <a:lnTo>
                    <a:pt x="5" y="72"/>
                  </a:lnTo>
                  <a:lnTo>
                    <a:pt x="8" y="62"/>
                  </a:lnTo>
                  <a:lnTo>
                    <a:pt x="13" y="54"/>
                  </a:lnTo>
                  <a:lnTo>
                    <a:pt x="19" y="46"/>
                  </a:lnTo>
                  <a:lnTo>
                    <a:pt x="26" y="40"/>
                  </a:lnTo>
                  <a:lnTo>
                    <a:pt x="33" y="36"/>
                  </a:lnTo>
                  <a:lnTo>
                    <a:pt x="40" y="34"/>
                  </a:lnTo>
                  <a:lnTo>
                    <a:pt x="49" y="32"/>
                  </a:lnTo>
                  <a:lnTo>
                    <a:pt x="58" y="31"/>
                  </a:lnTo>
                  <a:lnTo>
                    <a:pt x="68" y="31"/>
                  </a:lnTo>
                  <a:lnTo>
                    <a:pt x="78" y="32"/>
                  </a:lnTo>
                  <a:lnTo>
                    <a:pt x="88" y="34"/>
                  </a:lnTo>
                  <a:lnTo>
                    <a:pt x="97" y="36"/>
                  </a:lnTo>
                  <a:lnTo>
                    <a:pt x="106" y="40"/>
                  </a:lnTo>
                  <a:lnTo>
                    <a:pt x="114" y="44"/>
                  </a:lnTo>
                  <a:lnTo>
                    <a:pt x="121" y="49"/>
                  </a:lnTo>
                  <a:lnTo>
                    <a:pt x="126" y="56"/>
                  </a:lnTo>
                  <a:lnTo>
                    <a:pt x="130" y="63"/>
                  </a:lnTo>
                  <a:lnTo>
                    <a:pt x="132" y="71"/>
                  </a:lnTo>
                  <a:lnTo>
                    <a:pt x="134" y="60"/>
                  </a:lnTo>
                  <a:lnTo>
                    <a:pt x="138" y="50"/>
                  </a:lnTo>
                  <a:lnTo>
                    <a:pt x="143" y="41"/>
                  </a:lnTo>
                  <a:lnTo>
                    <a:pt x="150" y="32"/>
                  </a:lnTo>
                  <a:lnTo>
                    <a:pt x="158" y="25"/>
                  </a:lnTo>
                  <a:lnTo>
                    <a:pt x="168" y="19"/>
                  </a:lnTo>
                  <a:lnTo>
                    <a:pt x="178" y="14"/>
                  </a:lnTo>
                  <a:lnTo>
                    <a:pt x="189" y="9"/>
                  </a:lnTo>
                  <a:lnTo>
                    <a:pt x="200" y="5"/>
                  </a:lnTo>
                  <a:lnTo>
                    <a:pt x="213" y="3"/>
                  </a:lnTo>
                  <a:lnTo>
                    <a:pt x="225" y="1"/>
                  </a:lnTo>
                  <a:lnTo>
                    <a:pt x="2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9" name="Freeform 867"/>
            <p:cNvSpPr>
              <a:spLocks noEditPoints="1"/>
            </p:cNvSpPr>
            <p:nvPr/>
          </p:nvSpPr>
          <p:spPr bwMode="auto">
            <a:xfrm>
              <a:off x="3773" y="2976"/>
              <a:ext cx="459" cy="439"/>
            </a:xfrm>
            <a:custGeom>
              <a:avLst/>
              <a:gdLst/>
              <a:ahLst/>
              <a:cxnLst>
                <a:cxn ang="0">
                  <a:pos x="196" y="20"/>
                </a:cxn>
                <a:cxn ang="0">
                  <a:pos x="148" y="57"/>
                </a:cxn>
                <a:cxn ang="0">
                  <a:pos x="134" y="81"/>
                </a:cxn>
                <a:cxn ang="0">
                  <a:pos x="115" y="54"/>
                </a:cxn>
                <a:cxn ang="0">
                  <a:pos x="72" y="42"/>
                </a:cxn>
                <a:cxn ang="0">
                  <a:pos x="28" y="55"/>
                </a:cxn>
                <a:cxn ang="0">
                  <a:pos x="10" y="114"/>
                </a:cxn>
                <a:cxn ang="0">
                  <a:pos x="27" y="177"/>
                </a:cxn>
                <a:cxn ang="0">
                  <a:pos x="91" y="213"/>
                </a:cxn>
                <a:cxn ang="0">
                  <a:pos x="118" y="244"/>
                </a:cxn>
                <a:cxn ang="0">
                  <a:pos x="93" y="364"/>
                </a:cxn>
                <a:cxn ang="0">
                  <a:pos x="91" y="371"/>
                </a:cxn>
                <a:cxn ang="0">
                  <a:pos x="93" y="375"/>
                </a:cxn>
                <a:cxn ang="0">
                  <a:pos x="102" y="398"/>
                </a:cxn>
                <a:cxn ang="0">
                  <a:pos x="197" y="428"/>
                </a:cxn>
                <a:cxn ang="0">
                  <a:pos x="247" y="415"/>
                </a:cxn>
                <a:cxn ang="0">
                  <a:pos x="264" y="372"/>
                </a:cxn>
                <a:cxn ang="0">
                  <a:pos x="288" y="249"/>
                </a:cxn>
                <a:cxn ang="0">
                  <a:pos x="337" y="256"/>
                </a:cxn>
                <a:cxn ang="0">
                  <a:pos x="401" y="247"/>
                </a:cxn>
                <a:cxn ang="0">
                  <a:pos x="432" y="203"/>
                </a:cxn>
                <a:cxn ang="0">
                  <a:pos x="413" y="184"/>
                </a:cxn>
                <a:cxn ang="0">
                  <a:pos x="407" y="173"/>
                </a:cxn>
                <a:cxn ang="0">
                  <a:pos x="440" y="161"/>
                </a:cxn>
                <a:cxn ang="0">
                  <a:pos x="442" y="120"/>
                </a:cxn>
                <a:cxn ang="0">
                  <a:pos x="385" y="84"/>
                </a:cxn>
                <a:cxn ang="0">
                  <a:pos x="341" y="88"/>
                </a:cxn>
                <a:cxn ang="0">
                  <a:pos x="324" y="38"/>
                </a:cxn>
                <a:cxn ang="0">
                  <a:pos x="269" y="13"/>
                </a:cxn>
                <a:cxn ang="0">
                  <a:pos x="281" y="4"/>
                </a:cxn>
                <a:cxn ang="0">
                  <a:pos x="339" y="40"/>
                </a:cxn>
                <a:cxn ang="0">
                  <a:pos x="366" y="73"/>
                </a:cxn>
                <a:cxn ang="0">
                  <a:pos x="433" y="93"/>
                </a:cxn>
                <a:cxn ang="0">
                  <a:pos x="459" y="141"/>
                </a:cxn>
                <a:cxn ang="0">
                  <a:pos x="433" y="178"/>
                </a:cxn>
                <a:cxn ang="0">
                  <a:pos x="443" y="203"/>
                </a:cxn>
                <a:cxn ang="0">
                  <a:pos x="414" y="250"/>
                </a:cxn>
                <a:cxn ang="0">
                  <a:pos x="341" y="268"/>
                </a:cxn>
                <a:cxn ang="0">
                  <a:pos x="286" y="336"/>
                </a:cxn>
                <a:cxn ang="0">
                  <a:pos x="254" y="423"/>
                </a:cxn>
                <a:cxn ang="0">
                  <a:pos x="198" y="439"/>
                </a:cxn>
                <a:cxn ang="0">
                  <a:pos x="106" y="414"/>
                </a:cxn>
                <a:cxn ang="0">
                  <a:pos x="67" y="362"/>
                </a:cxn>
                <a:cxn ang="0">
                  <a:pos x="81" y="369"/>
                </a:cxn>
                <a:cxn ang="0">
                  <a:pos x="87" y="346"/>
                </a:cxn>
                <a:cxn ang="0">
                  <a:pos x="107" y="256"/>
                </a:cxn>
                <a:cxn ang="0">
                  <a:pos x="90" y="224"/>
                </a:cxn>
                <a:cxn ang="0">
                  <a:pos x="40" y="203"/>
                </a:cxn>
                <a:cxn ang="0">
                  <a:pos x="3" y="143"/>
                </a:cxn>
                <a:cxn ang="0">
                  <a:pos x="4" y="77"/>
                </a:cxn>
                <a:cxn ang="0">
                  <a:pos x="41" y="36"/>
                </a:cxn>
                <a:cxn ang="0">
                  <a:pos x="95" y="35"/>
                </a:cxn>
                <a:cxn ang="0">
                  <a:pos x="136" y="59"/>
                </a:cxn>
                <a:cxn ang="0">
                  <a:pos x="181" y="14"/>
                </a:cxn>
              </a:cxnLst>
              <a:rect l="0" t="0" r="r" b="b"/>
              <a:pathLst>
                <a:path w="459" h="439">
                  <a:moveTo>
                    <a:pt x="248" y="11"/>
                  </a:moveTo>
                  <a:lnTo>
                    <a:pt x="238" y="12"/>
                  </a:lnTo>
                  <a:lnTo>
                    <a:pt x="228" y="13"/>
                  </a:lnTo>
                  <a:lnTo>
                    <a:pt x="217" y="14"/>
                  </a:lnTo>
                  <a:lnTo>
                    <a:pt x="207" y="17"/>
                  </a:lnTo>
                  <a:lnTo>
                    <a:pt x="196" y="20"/>
                  </a:lnTo>
                  <a:lnTo>
                    <a:pt x="187" y="24"/>
                  </a:lnTo>
                  <a:lnTo>
                    <a:pt x="177" y="29"/>
                  </a:lnTo>
                  <a:lnTo>
                    <a:pt x="168" y="34"/>
                  </a:lnTo>
                  <a:lnTo>
                    <a:pt x="161" y="41"/>
                  </a:lnTo>
                  <a:lnTo>
                    <a:pt x="154" y="48"/>
                  </a:lnTo>
                  <a:lnTo>
                    <a:pt x="148" y="57"/>
                  </a:lnTo>
                  <a:lnTo>
                    <a:pt x="145" y="66"/>
                  </a:lnTo>
                  <a:lnTo>
                    <a:pt x="142" y="77"/>
                  </a:lnTo>
                  <a:lnTo>
                    <a:pt x="141" y="80"/>
                  </a:lnTo>
                  <a:lnTo>
                    <a:pt x="139" y="81"/>
                  </a:lnTo>
                  <a:lnTo>
                    <a:pt x="137" y="82"/>
                  </a:lnTo>
                  <a:lnTo>
                    <a:pt x="134" y="81"/>
                  </a:lnTo>
                  <a:lnTo>
                    <a:pt x="132" y="80"/>
                  </a:lnTo>
                  <a:lnTo>
                    <a:pt x="131" y="77"/>
                  </a:lnTo>
                  <a:lnTo>
                    <a:pt x="130" y="69"/>
                  </a:lnTo>
                  <a:lnTo>
                    <a:pt x="126" y="63"/>
                  </a:lnTo>
                  <a:lnTo>
                    <a:pt x="121" y="58"/>
                  </a:lnTo>
                  <a:lnTo>
                    <a:pt x="115" y="54"/>
                  </a:lnTo>
                  <a:lnTo>
                    <a:pt x="108" y="50"/>
                  </a:lnTo>
                  <a:lnTo>
                    <a:pt x="101" y="47"/>
                  </a:lnTo>
                  <a:lnTo>
                    <a:pt x="94" y="45"/>
                  </a:lnTo>
                  <a:lnTo>
                    <a:pt x="86" y="44"/>
                  </a:lnTo>
                  <a:lnTo>
                    <a:pt x="79" y="43"/>
                  </a:lnTo>
                  <a:lnTo>
                    <a:pt x="72" y="42"/>
                  </a:lnTo>
                  <a:lnTo>
                    <a:pt x="65" y="42"/>
                  </a:lnTo>
                  <a:lnTo>
                    <a:pt x="56" y="43"/>
                  </a:lnTo>
                  <a:lnTo>
                    <a:pt x="49" y="44"/>
                  </a:lnTo>
                  <a:lnTo>
                    <a:pt x="41" y="47"/>
                  </a:lnTo>
                  <a:lnTo>
                    <a:pt x="34" y="51"/>
                  </a:lnTo>
                  <a:lnTo>
                    <a:pt x="28" y="55"/>
                  </a:lnTo>
                  <a:lnTo>
                    <a:pt x="23" y="62"/>
                  </a:lnTo>
                  <a:lnTo>
                    <a:pt x="18" y="71"/>
                  </a:lnTo>
                  <a:lnTo>
                    <a:pt x="14" y="81"/>
                  </a:lnTo>
                  <a:lnTo>
                    <a:pt x="12" y="92"/>
                  </a:lnTo>
                  <a:lnTo>
                    <a:pt x="10" y="103"/>
                  </a:lnTo>
                  <a:lnTo>
                    <a:pt x="10" y="114"/>
                  </a:lnTo>
                  <a:lnTo>
                    <a:pt x="11" y="124"/>
                  </a:lnTo>
                  <a:lnTo>
                    <a:pt x="12" y="135"/>
                  </a:lnTo>
                  <a:lnTo>
                    <a:pt x="15" y="146"/>
                  </a:lnTo>
                  <a:lnTo>
                    <a:pt x="18" y="157"/>
                  </a:lnTo>
                  <a:lnTo>
                    <a:pt x="22" y="167"/>
                  </a:lnTo>
                  <a:lnTo>
                    <a:pt x="27" y="177"/>
                  </a:lnTo>
                  <a:lnTo>
                    <a:pt x="34" y="185"/>
                  </a:lnTo>
                  <a:lnTo>
                    <a:pt x="42" y="192"/>
                  </a:lnTo>
                  <a:lnTo>
                    <a:pt x="51" y="198"/>
                  </a:lnTo>
                  <a:lnTo>
                    <a:pt x="61" y="202"/>
                  </a:lnTo>
                  <a:lnTo>
                    <a:pt x="71" y="205"/>
                  </a:lnTo>
                  <a:lnTo>
                    <a:pt x="91" y="213"/>
                  </a:lnTo>
                  <a:lnTo>
                    <a:pt x="97" y="216"/>
                  </a:lnTo>
                  <a:lnTo>
                    <a:pt x="104" y="220"/>
                  </a:lnTo>
                  <a:lnTo>
                    <a:pt x="109" y="225"/>
                  </a:lnTo>
                  <a:lnTo>
                    <a:pt x="114" y="230"/>
                  </a:lnTo>
                  <a:lnTo>
                    <a:pt x="117" y="236"/>
                  </a:lnTo>
                  <a:lnTo>
                    <a:pt x="118" y="244"/>
                  </a:lnTo>
                  <a:lnTo>
                    <a:pt x="117" y="258"/>
                  </a:lnTo>
                  <a:lnTo>
                    <a:pt x="115" y="273"/>
                  </a:lnTo>
                  <a:lnTo>
                    <a:pt x="112" y="288"/>
                  </a:lnTo>
                  <a:lnTo>
                    <a:pt x="99" y="343"/>
                  </a:lnTo>
                  <a:lnTo>
                    <a:pt x="96" y="353"/>
                  </a:lnTo>
                  <a:lnTo>
                    <a:pt x="93" y="364"/>
                  </a:lnTo>
                  <a:lnTo>
                    <a:pt x="92" y="371"/>
                  </a:lnTo>
                  <a:lnTo>
                    <a:pt x="92" y="373"/>
                  </a:lnTo>
                  <a:lnTo>
                    <a:pt x="92" y="372"/>
                  </a:lnTo>
                  <a:lnTo>
                    <a:pt x="92" y="372"/>
                  </a:lnTo>
                  <a:lnTo>
                    <a:pt x="91" y="371"/>
                  </a:lnTo>
                  <a:lnTo>
                    <a:pt x="91" y="371"/>
                  </a:lnTo>
                  <a:lnTo>
                    <a:pt x="90" y="370"/>
                  </a:lnTo>
                  <a:lnTo>
                    <a:pt x="89" y="370"/>
                  </a:lnTo>
                  <a:lnTo>
                    <a:pt x="87" y="370"/>
                  </a:lnTo>
                  <a:lnTo>
                    <a:pt x="90" y="370"/>
                  </a:lnTo>
                  <a:lnTo>
                    <a:pt x="92" y="372"/>
                  </a:lnTo>
                  <a:lnTo>
                    <a:pt x="93" y="375"/>
                  </a:lnTo>
                  <a:lnTo>
                    <a:pt x="92" y="378"/>
                  </a:lnTo>
                  <a:lnTo>
                    <a:pt x="90" y="379"/>
                  </a:lnTo>
                  <a:lnTo>
                    <a:pt x="87" y="380"/>
                  </a:lnTo>
                  <a:lnTo>
                    <a:pt x="86" y="380"/>
                  </a:lnTo>
                  <a:lnTo>
                    <a:pt x="92" y="388"/>
                  </a:lnTo>
                  <a:lnTo>
                    <a:pt x="102" y="398"/>
                  </a:lnTo>
                  <a:lnTo>
                    <a:pt x="115" y="406"/>
                  </a:lnTo>
                  <a:lnTo>
                    <a:pt x="128" y="413"/>
                  </a:lnTo>
                  <a:lnTo>
                    <a:pt x="142" y="418"/>
                  </a:lnTo>
                  <a:lnTo>
                    <a:pt x="164" y="424"/>
                  </a:lnTo>
                  <a:lnTo>
                    <a:pt x="187" y="427"/>
                  </a:lnTo>
                  <a:lnTo>
                    <a:pt x="197" y="428"/>
                  </a:lnTo>
                  <a:lnTo>
                    <a:pt x="208" y="428"/>
                  </a:lnTo>
                  <a:lnTo>
                    <a:pt x="218" y="428"/>
                  </a:lnTo>
                  <a:lnTo>
                    <a:pt x="229" y="427"/>
                  </a:lnTo>
                  <a:lnTo>
                    <a:pt x="236" y="424"/>
                  </a:lnTo>
                  <a:lnTo>
                    <a:pt x="242" y="420"/>
                  </a:lnTo>
                  <a:lnTo>
                    <a:pt x="247" y="415"/>
                  </a:lnTo>
                  <a:lnTo>
                    <a:pt x="251" y="409"/>
                  </a:lnTo>
                  <a:lnTo>
                    <a:pt x="255" y="402"/>
                  </a:lnTo>
                  <a:lnTo>
                    <a:pt x="258" y="394"/>
                  </a:lnTo>
                  <a:lnTo>
                    <a:pt x="260" y="387"/>
                  </a:lnTo>
                  <a:lnTo>
                    <a:pt x="262" y="379"/>
                  </a:lnTo>
                  <a:lnTo>
                    <a:pt x="264" y="372"/>
                  </a:lnTo>
                  <a:lnTo>
                    <a:pt x="271" y="349"/>
                  </a:lnTo>
                  <a:lnTo>
                    <a:pt x="277" y="325"/>
                  </a:lnTo>
                  <a:lnTo>
                    <a:pt x="282" y="301"/>
                  </a:lnTo>
                  <a:lnTo>
                    <a:pt x="285" y="277"/>
                  </a:lnTo>
                  <a:lnTo>
                    <a:pt x="287" y="252"/>
                  </a:lnTo>
                  <a:lnTo>
                    <a:pt x="288" y="249"/>
                  </a:lnTo>
                  <a:lnTo>
                    <a:pt x="291" y="247"/>
                  </a:lnTo>
                  <a:lnTo>
                    <a:pt x="294" y="247"/>
                  </a:lnTo>
                  <a:lnTo>
                    <a:pt x="305" y="250"/>
                  </a:lnTo>
                  <a:lnTo>
                    <a:pt x="315" y="252"/>
                  </a:lnTo>
                  <a:lnTo>
                    <a:pt x="326" y="255"/>
                  </a:lnTo>
                  <a:lnTo>
                    <a:pt x="337" y="256"/>
                  </a:lnTo>
                  <a:lnTo>
                    <a:pt x="348" y="258"/>
                  </a:lnTo>
                  <a:lnTo>
                    <a:pt x="359" y="258"/>
                  </a:lnTo>
                  <a:lnTo>
                    <a:pt x="370" y="258"/>
                  </a:lnTo>
                  <a:lnTo>
                    <a:pt x="381" y="256"/>
                  </a:lnTo>
                  <a:lnTo>
                    <a:pt x="391" y="252"/>
                  </a:lnTo>
                  <a:lnTo>
                    <a:pt x="401" y="247"/>
                  </a:lnTo>
                  <a:lnTo>
                    <a:pt x="409" y="240"/>
                  </a:lnTo>
                  <a:lnTo>
                    <a:pt x="416" y="234"/>
                  </a:lnTo>
                  <a:lnTo>
                    <a:pt x="423" y="226"/>
                  </a:lnTo>
                  <a:lnTo>
                    <a:pt x="428" y="218"/>
                  </a:lnTo>
                  <a:lnTo>
                    <a:pt x="432" y="209"/>
                  </a:lnTo>
                  <a:lnTo>
                    <a:pt x="432" y="203"/>
                  </a:lnTo>
                  <a:lnTo>
                    <a:pt x="431" y="198"/>
                  </a:lnTo>
                  <a:lnTo>
                    <a:pt x="429" y="194"/>
                  </a:lnTo>
                  <a:lnTo>
                    <a:pt x="427" y="191"/>
                  </a:lnTo>
                  <a:lnTo>
                    <a:pt x="423" y="188"/>
                  </a:lnTo>
                  <a:lnTo>
                    <a:pt x="418" y="186"/>
                  </a:lnTo>
                  <a:lnTo>
                    <a:pt x="413" y="184"/>
                  </a:lnTo>
                  <a:lnTo>
                    <a:pt x="408" y="183"/>
                  </a:lnTo>
                  <a:lnTo>
                    <a:pt x="406" y="182"/>
                  </a:lnTo>
                  <a:lnTo>
                    <a:pt x="405" y="180"/>
                  </a:lnTo>
                  <a:lnTo>
                    <a:pt x="405" y="177"/>
                  </a:lnTo>
                  <a:lnTo>
                    <a:pt x="405" y="175"/>
                  </a:lnTo>
                  <a:lnTo>
                    <a:pt x="407" y="173"/>
                  </a:lnTo>
                  <a:lnTo>
                    <a:pt x="410" y="172"/>
                  </a:lnTo>
                  <a:lnTo>
                    <a:pt x="416" y="172"/>
                  </a:lnTo>
                  <a:lnTo>
                    <a:pt x="423" y="170"/>
                  </a:lnTo>
                  <a:lnTo>
                    <a:pt x="429" y="168"/>
                  </a:lnTo>
                  <a:lnTo>
                    <a:pt x="435" y="165"/>
                  </a:lnTo>
                  <a:lnTo>
                    <a:pt x="440" y="161"/>
                  </a:lnTo>
                  <a:lnTo>
                    <a:pt x="445" y="156"/>
                  </a:lnTo>
                  <a:lnTo>
                    <a:pt x="447" y="150"/>
                  </a:lnTo>
                  <a:lnTo>
                    <a:pt x="448" y="142"/>
                  </a:lnTo>
                  <a:lnTo>
                    <a:pt x="447" y="135"/>
                  </a:lnTo>
                  <a:lnTo>
                    <a:pt x="445" y="127"/>
                  </a:lnTo>
                  <a:lnTo>
                    <a:pt x="442" y="120"/>
                  </a:lnTo>
                  <a:lnTo>
                    <a:pt x="438" y="114"/>
                  </a:lnTo>
                  <a:lnTo>
                    <a:pt x="429" y="104"/>
                  </a:lnTo>
                  <a:lnTo>
                    <a:pt x="419" y="97"/>
                  </a:lnTo>
                  <a:lnTo>
                    <a:pt x="409" y="90"/>
                  </a:lnTo>
                  <a:lnTo>
                    <a:pt x="397" y="86"/>
                  </a:lnTo>
                  <a:lnTo>
                    <a:pt x="385" y="84"/>
                  </a:lnTo>
                  <a:lnTo>
                    <a:pt x="373" y="83"/>
                  </a:lnTo>
                  <a:lnTo>
                    <a:pt x="360" y="86"/>
                  </a:lnTo>
                  <a:lnTo>
                    <a:pt x="348" y="90"/>
                  </a:lnTo>
                  <a:lnTo>
                    <a:pt x="346" y="91"/>
                  </a:lnTo>
                  <a:lnTo>
                    <a:pt x="343" y="90"/>
                  </a:lnTo>
                  <a:lnTo>
                    <a:pt x="341" y="88"/>
                  </a:lnTo>
                  <a:lnTo>
                    <a:pt x="340" y="86"/>
                  </a:lnTo>
                  <a:lnTo>
                    <a:pt x="340" y="74"/>
                  </a:lnTo>
                  <a:lnTo>
                    <a:pt x="338" y="64"/>
                  </a:lnTo>
                  <a:lnTo>
                    <a:pt x="335" y="54"/>
                  </a:lnTo>
                  <a:lnTo>
                    <a:pt x="330" y="46"/>
                  </a:lnTo>
                  <a:lnTo>
                    <a:pt x="324" y="38"/>
                  </a:lnTo>
                  <a:lnTo>
                    <a:pt x="316" y="32"/>
                  </a:lnTo>
                  <a:lnTo>
                    <a:pt x="308" y="27"/>
                  </a:lnTo>
                  <a:lnTo>
                    <a:pt x="299" y="22"/>
                  </a:lnTo>
                  <a:lnTo>
                    <a:pt x="289" y="18"/>
                  </a:lnTo>
                  <a:lnTo>
                    <a:pt x="279" y="15"/>
                  </a:lnTo>
                  <a:lnTo>
                    <a:pt x="269" y="13"/>
                  </a:lnTo>
                  <a:lnTo>
                    <a:pt x="258" y="12"/>
                  </a:lnTo>
                  <a:lnTo>
                    <a:pt x="248" y="11"/>
                  </a:lnTo>
                  <a:close/>
                  <a:moveTo>
                    <a:pt x="243" y="0"/>
                  </a:moveTo>
                  <a:lnTo>
                    <a:pt x="256" y="0"/>
                  </a:lnTo>
                  <a:lnTo>
                    <a:pt x="269" y="1"/>
                  </a:lnTo>
                  <a:lnTo>
                    <a:pt x="281" y="4"/>
                  </a:lnTo>
                  <a:lnTo>
                    <a:pt x="293" y="7"/>
                  </a:lnTo>
                  <a:lnTo>
                    <a:pt x="304" y="11"/>
                  </a:lnTo>
                  <a:lnTo>
                    <a:pt x="315" y="17"/>
                  </a:lnTo>
                  <a:lnTo>
                    <a:pt x="324" y="24"/>
                  </a:lnTo>
                  <a:lnTo>
                    <a:pt x="332" y="31"/>
                  </a:lnTo>
                  <a:lnTo>
                    <a:pt x="339" y="40"/>
                  </a:lnTo>
                  <a:lnTo>
                    <a:pt x="345" y="50"/>
                  </a:lnTo>
                  <a:lnTo>
                    <a:pt x="349" y="61"/>
                  </a:lnTo>
                  <a:lnTo>
                    <a:pt x="351" y="73"/>
                  </a:lnTo>
                  <a:lnTo>
                    <a:pt x="351" y="77"/>
                  </a:lnTo>
                  <a:lnTo>
                    <a:pt x="354" y="76"/>
                  </a:lnTo>
                  <a:lnTo>
                    <a:pt x="366" y="73"/>
                  </a:lnTo>
                  <a:lnTo>
                    <a:pt x="378" y="73"/>
                  </a:lnTo>
                  <a:lnTo>
                    <a:pt x="390" y="73"/>
                  </a:lnTo>
                  <a:lnTo>
                    <a:pt x="401" y="76"/>
                  </a:lnTo>
                  <a:lnTo>
                    <a:pt x="413" y="80"/>
                  </a:lnTo>
                  <a:lnTo>
                    <a:pt x="423" y="86"/>
                  </a:lnTo>
                  <a:lnTo>
                    <a:pt x="433" y="93"/>
                  </a:lnTo>
                  <a:lnTo>
                    <a:pt x="441" y="102"/>
                  </a:lnTo>
                  <a:lnTo>
                    <a:pt x="449" y="112"/>
                  </a:lnTo>
                  <a:lnTo>
                    <a:pt x="453" y="119"/>
                  </a:lnTo>
                  <a:lnTo>
                    <a:pt x="456" y="126"/>
                  </a:lnTo>
                  <a:lnTo>
                    <a:pt x="458" y="134"/>
                  </a:lnTo>
                  <a:lnTo>
                    <a:pt x="459" y="141"/>
                  </a:lnTo>
                  <a:lnTo>
                    <a:pt x="458" y="149"/>
                  </a:lnTo>
                  <a:lnTo>
                    <a:pt x="456" y="157"/>
                  </a:lnTo>
                  <a:lnTo>
                    <a:pt x="452" y="164"/>
                  </a:lnTo>
                  <a:lnTo>
                    <a:pt x="447" y="170"/>
                  </a:lnTo>
                  <a:lnTo>
                    <a:pt x="440" y="174"/>
                  </a:lnTo>
                  <a:lnTo>
                    <a:pt x="433" y="178"/>
                  </a:lnTo>
                  <a:lnTo>
                    <a:pt x="429" y="179"/>
                  </a:lnTo>
                  <a:lnTo>
                    <a:pt x="433" y="183"/>
                  </a:lnTo>
                  <a:lnTo>
                    <a:pt x="438" y="187"/>
                  </a:lnTo>
                  <a:lnTo>
                    <a:pt x="441" y="191"/>
                  </a:lnTo>
                  <a:lnTo>
                    <a:pt x="443" y="197"/>
                  </a:lnTo>
                  <a:lnTo>
                    <a:pt x="443" y="203"/>
                  </a:lnTo>
                  <a:lnTo>
                    <a:pt x="442" y="212"/>
                  </a:lnTo>
                  <a:lnTo>
                    <a:pt x="438" y="221"/>
                  </a:lnTo>
                  <a:lnTo>
                    <a:pt x="434" y="229"/>
                  </a:lnTo>
                  <a:lnTo>
                    <a:pt x="428" y="236"/>
                  </a:lnTo>
                  <a:lnTo>
                    <a:pt x="422" y="243"/>
                  </a:lnTo>
                  <a:lnTo>
                    <a:pt x="414" y="250"/>
                  </a:lnTo>
                  <a:lnTo>
                    <a:pt x="405" y="257"/>
                  </a:lnTo>
                  <a:lnTo>
                    <a:pt x="396" y="262"/>
                  </a:lnTo>
                  <a:lnTo>
                    <a:pt x="386" y="265"/>
                  </a:lnTo>
                  <a:lnTo>
                    <a:pt x="375" y="267"/>
                  </a:lnTo>
                  <a:lnTo>
                    <a:pt x="358" y="269"/>
                  </a:lnTo>
                  <a:lnTo>
                    <a:pt x="341" y="268"/>
                  </a:lnTo>
                  <a:lnTo>
                    <a:pt x="324" y="265"/>
                  </a:lnTo>
                  <a:lnTo>
                    <a:pt x="308" y="261"/>
                  </a:lnTo>
                  <a:lnTo>
                    <a:pt x="297" y="259"/>
                  </a:lnTo>
                  <a:lnTo>
                    <a:pt x="296" y="280"/>
                  </a:lnTo>
                  <a:lnTo>
                    <a:pt x="292" y="308"/>
                  </a:lnTo>
                  <a:lnTo>
                    <a:pt x="286" y="336"/>
                  </a:lnTo>
                  <a:lnTo>
                    <a:pt x="278" y="363"/>
                  </a:lnTo>
                  <a:lnTo>
                    <a:pt x="269" y="390"/>
                  </a:lnTo>
                  <a:lnTo>
                    <a:pt x="267" y="397"/>
                  </a:lnTo>
                  <a:lnTo>
                    <a:pt x="264" y="405"/>
                  </a:lnTo>
                  <a:lnTo>
                    <a:pt x="258" y="418"/>
                  </a:lnTo>
                  <a:lnTo>
                    <a:pt x="254" y="423"/>
                  </a:lnTo>
                  <a:lnTo>
                    <a:pt x="249" y="428"/>
                  </a:lnTo>
                  <a:lnTo>
                    <a:pt x="244" y="433"/>
                  </a:lnTo>
                  <a:lnTo>
                    <a:pt x="238" y="436"/>
                  </a:lnTo>
                  <a:lnTo>
                    <a:pt x="230" y="438"/>
                  </a:lnTo>
                  <a:lnTo>
                    <a:pt x="214" y="439"/>
                  </a:lnTo>
                  <a:lnTo>
                    <a:pt x="198" y="439"/>
                  </a:lnTo>
                  <a:lnTo>
                    <a:pt x="181" y="438"/>
                  </a:lnTo>
                  <a:lnTo>
                    <a:pt x="165" y="435"/>
                  </a:lnTo>
                  <a:lnTo>
                    <a:pt x="149" y="432"/>
                  </a:lnTo>
                  <a:lnTo>
                    <a:pt x="134" y="427"/>
                  </a:lnTo>
                  <a:lnTo>
                    <a:pt x="119" y="421"/>
                  </a:lnTo>
                  <a:lnTo>
                    <a:pt x="106" y="414"/>
                  </a:lnTo>
                  <a:lnTo>
                    <a:pt x="94" y="405"/>
                  </a:lnTo>
                  <a:lnTo>
                    <a:pt x="83" y="394"/>
                  </a:lnTo>
                  <a:lnTo>
                    <a:pt x="74" y="381"/>
                  </a:lnTo>
                  <a:lnTo>
                    <a:pt x="66" y="368"/>
                  </a:lnTo>
                  <a:lnTo>
                    <a:pt x="66" y="365"/>
                  </a:lnTo>
                  <a:lnTo>
                    <a:pt x="67" y="362"/>
                  </a:lnTo>
                  <a:lnTo>
                    <a:pt x="69" y="360"/>
                  </a:lnTo>
                  <a:lnTo>
                    <a:pt x="71" y="359"/>
                  </a:lnTo>
                  <a:lnTo>
                    <a:pt x="73" y="360"/>
                  </a:lnTo>
                  <a:lnTo>
                    <a:pt x="75" y="362"/>
                  </a:lnTo>
                  <a:lnTo>
                    <a:pt x="82" y="374"/>
                  </a:lnTo>
                  <a:lnTo>
                    <a:pt x="81" y="369"/>
                  </a:lnTo>
                  <a:lnTo>
                    <a:pt x="82" y="365"/>
                  </a:lnTo>
                  <a:lnTo>
                    <a:pt x="83" y="360"/>
                  </a:lnTo>
                  <a:lnTo>
                    <a:pt x="84" y="355"/>
                  </a:lnTo>
                  <a:lnTo>
                    <a:pt x="85" y="351"/>
                  </a:lnTo>
                  <a:lnTo>
                    <a:pt x="86" y="348"/>
                  </a:lnTo>
                  <a:lnTo>
                    <a:pt x="87" y="346"/>
                  </a:lnTo>
                  <a:lnTo>
                    <a:pt x="93" y="322"/>
                  </a:lnTo>
                  <a:lnTo>
                    <a:pt x="99" y="298"/>
                  </a:lnTo>
                  <a:lnTo>
                    <a:pt x="104" y="274"/>
                  </a:lnTo>
                  <a:lnTo>
                    <a:pt x="105" y="269"/>
                  </a:lnTo>
                  <a:lnTo>
                    <a:pt x="106" y="263"/>
                  </a:lnTo>
                  <a:lnTo>
                    <a:pt x="107" y="256"/>
                  </a:lnTo>
                  <a:lnTo>
                    <a:pt x="108" y="250"/>
                  </a:lnTo>
                  <a:lnTo>
                    <a:pt x="108" y="244"/>
                  </a:lnTo>
                  <a:lnTo>
                    <a:pt x="106" y="238"/>
                  </a:lnTo>
                  <a:lnTo>
                    <a:pt x="103" y="233"/>
                  </a:lnTo>
                  <a:lnTo>
                    <a:pt x="97" y="228"/>
                  </a:lnTo>
                  <a:lnTo>
                    <a:pt x="90" y="224"/>
                  </a:lnTo>
                  <a:lnTo>
                    <a:pt x="82" y="220"/>
                  </a:lnTo>
                  <a:lnTo>
                    <a:pt x="74" y="218"/>
                  </a:lnTo>
                  <a:lnTo>
                    <a:pt x="66" y="215"/>
                  </a:lnTo>
                  <a:lnTo>
                    <a:pt x="58" y="212"/>
                  </a:lnTo>
                  <a:lnTo>
                    <a:pt x="51" y="209"/>
                  </a:lnTo>
                  <a:lnTo>
                    <a:pt x="40" y="203"/>
                  </a:lnTo>
                  <a:lnTo>
                    <a:pt x="31" y="196"/>
                  </a:lnTo>
                  <a:lnTo>
                    <a:pt x="23" y="187"/>
                  </a:lnTo>
                  <a:lnTo>
                    <a:pt x="16" y="177"/>
                  </a:lnTo>
                  <a:lnTo>
                    <a:pt x="10" y="166"/>
                  </a:lnTo>
                  <a:lnTo>
                    <a:pt x="6" y="155"/>
                  </a:lnTo>
                  <a:lnTo>
                    <a:pt x="3" y="143"/>
                  </a:lnTo>
                  <a:lnTo>
                    <a:pt x="1" y="130"/>
                  </a:lnTo>
                  <a:lnTo>
                    <a:pt x="0" y="118"/>
                  </a:lnTo>
                  <a:lnTo>
                    <a:pt x="0" y="106"/>
                  </a:lnTo>
                  <a:lnTo>
                    <a:pt x="1" y="96"/>
                  </a:lnTo>
                  <a:lnTo>
                    <a:pt x="2" y="86"/>
                  </a:lnTo>
                  <a:lnTo>
                    <a:pt x="4" y="77"/>
                  </a:lnTo>
                  <a:lnTo>
                    <a:pt x="7" y="68"/>
                  </a:lnTo>
                  <a:lnTo>
                    <a:pt x="12" y="59"/>
                  </a:lnTo>
                  <a:lnTo>
                    <a:pt x="17" y="51"/>
                  </a:lnTo>
                  <a:lnTo>
                    <a:pt x="25" y="44"/>
                  </a:lnTo>
                  <a:lnTo>
                    <a:pt x="33" y="39"/>
                  </a:lnTo>
                  <a:lnTo>
                    <a:pt x="41" y="36"/>
                  </a:lnTo>
                  <a:lnTo>
                    <a:pt x="51" y="33"/>
                  </a:lnTo>
                  <a:lnTo>
                    <a:pt x="61" y="32"/>
                  </a:lnTo>
                  <a:lnTo>
                    <a:pt x="69" y="32"/>
                  </a:lnTo>
                  <a:lnTo>
                    <a:pt x="77" y="32"/>
                  </a:lnTo>
                  <a:lnTo>
                    <a:pt x="86" y="33"/>
                  </a:lnTo>
                  <a:lnTo>
                    <a:pt x="95" y="35"/>
                  </a:lnTo>
                  <a:lnTo>
                    <a:pt x="103" y="37"/>
                  </a:lnTo>
                  <a:lnTo>
                    <a:pt x="111" y="40"/>
                  </a:lnTo>
                  <a:lnTo>
                    <a:pt x="119" y="44"/>
                  </a:lnTo>
                  <a:lnTo>
                    <a:pt x="126" y="49"/>
                  </a:lnTo>
                  <a:lnTo>
                    <a:pt x="132" y="54"/>
                  </a:lnTo>
                  <a:lnTo>
                    <a:pt x="136" y="59"/>
                  </a:lnTo>
                  <a:lnTo>
                    <a:pt x="138" y="54"/>
                  </a:lnTo>
                  <a:lnTo>
                    <a:pt x="144" y="44"/>
                  </a:lnTo>
                  <a:lnTo>
                    <a:pt x="152" y="35"/>
                  </a:lnTo>
                  <a:lnTo>
                    <a:pt x="160" y="27"/>
                  </a:lnTo>
                  <a:lnTo>
                    <a:pt x="170" y="20"/>
                  </a:lnTo>
                  <a:lnTo>
                    <a:pt x="181" y="14"/>
                  </a:lnTo>
                  <a:lnTo>
                    <a:pt x="192" y="9"/>
                  </a:lnTo>
                  <a:lnTo>
                    <a:pt x="204" y="5"/>
                  </a:lnTo>
                  <a:lnTo>
                    <a:pt x="217" y="3"/>
                  </a:lnTo>
                  <a:lnTo>
                    <a:pt x="230" y="0"/>
                  </a:lnTo>
                  <a:lnTo>
                    <a:pt x="2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3942" name="Group 870"/>
          <p:cNvGrpSpPr>
            <a:grpSpLocks noChangeAspect="1"/>
          </p:cNvGrpSpPr>
          <p:nvPr/>
        </p:nvGrpSpPr>
        <p:grpSpPr bwMode="auto">
          <a:xfrm>
            <a:off x="6156176" y="2564904"/>
            <a:ext cx="2039116" cy="1789099"/>
            <a:chOff x="419" y="5"/>
            <a:chExt cx="4918" cy="4315"/>
          </a:xfrm>
          <a:effectLst>
            <a:outerShdw blurRad="50800" dist="38100" dir="2700000" algn="tl" rotWithShape="0">
              <a:prstClr val="black">
                <a:alpha val="40000"/>
              </a:prstClr>
            </a:outerShdw>
          </a:effectLst>
        </p:grpSpPr>
        <p:sp>
          <p:nvSpPr>
            <p:cNvPr id="3944" name="Freeform 872"/>
            <p:cNvSpPr>
              <a:spLocks noEditPoints="1"/>
            </p:cNvSpPr>
            <p:nvPr/>
          </p:nvSpPr>
          <p:spPr bwMode="auto">
            <a:xfrm>
              <a:off x="419" y="769"/>
              <a:ext cx="2325" cy="2858"/>
            </a:xfrm>
            <a:custGeom>
              <a:avLst/>
              <a:gdLst/>
              <a:ahLst/>
              <a:cxnLst>
                <a:cxn ang="0">
                  <a:pos x="962" y="113"/>
                </a:cxn>
                <a:cxn ang="0">
                  <a:pos x="701" y="404"/>
                </a:cxn>
                <a:cxn ang="0">
                  <a:pos x="428" y="922"/>
                </a:cxn>
                <a:cxn ang="0">
                  <a:pos x="343" y="907"/>
                </a:cxn>
                <a:cxn ang="0">
                  <a:pos x="167" y="889"/>
                </a:cxn>
                <a:cxn ang="0">
                  <a:pos x="42" y="960"/>
                </a:cxn>
                <a:cxn ang="0">
                  <a:pos x="212" y="991"/>
                </a:cxn>
                <a:cxn ang="0">
                  <a:pos x="391" y="967"/>
                </a:cxn>
                <a:cxn ang="0">
                  <a:pos x="325" y="1222"/>
                </a:cxn>
                <a:cxn ang="0">
                  <a:pos x="146" y="2018"/>
                </a:cxn>
                <a:cxn ang="0">
                  <a:pos x="170" y="2402"/>
                </a:cxn>
                <a:cxn ang="0">
                  <a:pos x="373" y="2615"/>
                </a:cxn>
                <a:cxn ang="0">
                  <a:pos x="710" y="2660"/>
                </a:cxn>
                <a:cxn ang="0">
                  <a:pos x="730" y="2678"/>
                </a:cxn>
                <a:cxn ang="0">
                  <a:pos x="707" y="2806"/>
                </a:cxn>
                <a:cxn ang="0">
                  <a:pos x="762" y="2803"/>
                </a:cxn>
                <a:cxn ang="0">
                  <a:pos x="827" y="2682"/>
                </a:cxn>
                <a:cxn ang="0">
                  <a:pos x="1140" y="2642"/>
                </a:cxn>
                <a:cxn ang="0">
                  <a:pos x="1628" y="2630"/>
                </a:cxn>
                <a:cxn ang="0">
                  <a:pos x="1646" y="2699"/>
                </a:cxn>
                <a:cxn ang="0">
                  <a:pos x="1699" y="2815"/>
                </a:cxn>
                <a:cxn ang="0">
                  <a:pos x="1701" y="2618"/>
                </a:cxn>
                <a:cxn ang="0">
                  <a:pos x="1876" y="2584"/>
                </a:cxn>
                <a:cxn ang="0">
                  <a:pos x="2119" y="2509"/>
                </a:cxn>
                <a:cxn ang="0">
                  <a:pos x="2275" y="2275"/>
                </a:cxn>
                <a:cxn ang="0">
                  <a:pos x="2286" y="1900"/>
                </a:cxn>
                <a:cxn ang="0">
                  <a:pos x="2163" y="1166"/>
                </a:cxn>
                <a:cxn ang="0">
                  <a:pos x="1904" y="428"/>
                </a:cxn>
                <a:cxn ang="0">
                  <a:pos x="1777" y="245"/>
                </a:cxn>
                <a:cxn ang="0">
                  <a:pos x="1762" y="203"/>
                </a:cxn>
                <a:cxn ang="0">
                  <a:pos x="1422" y="54"/>
                </a:cxn>
                <a:cxn ang="0">
                  <a:pos x="1374" y="10"/>
                </a:cxn>
                <a:cxn ang="0">
                  <a:pos x="1749" y="154"/>
                </a:cxn>
                <a:cxn ang="0">
                  <a:pos x="1846" y="266"/>
                </a:cxn>
                <a:cxn ang="0">
                  <a:pos x="1952" y="458"/>
                </a:cxn>
                <a:cxn ang="0">
                  <a:pos x="2196" y="1164"/>
                </a:cxn>
                <a:cxn ang="0">
                  <a:pos x="2323" y="1993"/>
                </a:cxn>
                <a:cxn ang="0">
                  <a:pos x="2292" y="2333"/>
                </a:cxn>
                <a:cxn ang="0">
                  <a:pos x="2120" y="2543"/>
                </a:cxn>
                <a:cxn ang="0">
                  <a:pos x="1762" y="2634"/>
                </a:cxn>
                <a:cxn ang="0">
                  <a:pos x="1750" y="2849"/>
                </a:cxn>
                <a:cxn ang="0">
                  <a:pos x="1674" y="2836"/>
                </a:cxn>
                <a:cxn ang="0">
                  <a:pos x="1617" y="2714"/>
                </a:cxn>
                <a:cxn ang="0">
                  <a:pos x="1285" y="2673"/>
                </a:cxn>
                <a:cxn ang="0">
                  <a:pos x="877" y="2703"/>
                </a:cxn>
                <a:cxn ang="0">
                  <a:pos x="804" y="2763"/>
                </a:cxn>
                <a:cxn ang="0">
                  <a:pos x="742" y="2858"/>
                </a:cxn>
                <a:cxn ang="0">
                  <a:pos x="671" y="2782"/>
                </a:cxn>
                <a:cxn ang="0">
                  <a:pos x="579" y="2699"/>
                </a:cxn>
                <a:cxn ang="0">
                  <a:pos x="272" y="2591"/>
                </a:cxn>
                <a:cxn ang="0">
                  <a:pos x="119" y="2337"/>
                </a:cxn>
                <a:cxn ang="0">
                  <a:pos x="118" y="1996"/>
                </a:cxn>
                <a:cxn ang="0">
                  <a:pos x="287" y="1246"/>
                </a:cxn>
                <a:cxn ang="0">
                  <a:pos x="113" y="1012"/>
                </a:cxn>
                <a:cxn ang="0">
                  <a:pos x="0" y="1013"/>
                </a:cxn>
                <a:cxn ang="0">
                  <a:pos x="88" y="876"/>
                </a:cxn>
                <a:cxn ang="0">
                  <a:pos x="278" y="863"/>
                </a:cxn>
                <a:cxn ang="0">
                  <a:pos x="492" y="710"/>
                </a:cxn>
                <a:cxn ang="0">
                  <a:pos x="779" y="246"/>
                </a:cxn>
                <a:cxn ang="0">
                  <a:pos x="1049" y="33"/>
                </a:cxn>
              </a:cxnLst>
              <a:rect l="0" t="0" r="r" b="b"/>
              <a:pathLst>
                <a:path w="2325" h="2858">
                  <a:moveTo>
                    <a:pt x="1235" y="33"/>
                  </a:moveTo>
                  <a:lnTo>
                    <a:pt x="1177" y="36"/>
                  </a:lnTo>
                  <a:lnTo>
                    <a:pt x="1121" y="45"/>
                  </a:lnTo>
                  <a:lnTo>
                    <a:pt x="1065" y="60"/>
                  </a:lnTo>
                  <a:lnTo>
                    <a:pt x="1013" y="83"/>
                  </a:lnTo>
                  <a:lnTo>
                    <a:pt x="962" y="113"/>
                  </a:lnTo>
                  <a:lnTo>
                    <a:pt x="910" y="154"/>
                  </a:lnTo>
                  <a:lnTo>
                    <a:pt x="862" y="198"/>
                  </a:lnTo>
                  <a:lnTo>
                    <a:pt x="818" y="246"/>
                  </a:lnTo>
                  <a:lnTo>
                    <a:pt x="776" y="297"/>
                  </a:lnTo>
                  <a:lnTo>
                    <a:pt x="737" y="351"/>
                  </a:lnTo>
                  <a:lnTo>
                    <a:pt x="701" y="404"/>
                  </a:lnTo>
                  <a:lnTo>
                    <a:pt x="667" y="460"/>
                  </a:lnTo>
                  <a:lnTo>
                    <a:pt x="601" y="572"/>
                  </a:lnTo>
                  <a:lnTo>
                    <a:pt x="540" y="685"/>
                  </a:lnTo>
                  <a:lnTo>
                    <a:pt x="482" y="801"/>
                  </a:lnTo>
                  <a:lnTo>
                    <a:pt x="431" y="919"/>
                  </a:lnTo>
                  <a:lnTo>
                    <a:pt x="428" y="922"/>
                  </a:lnTo>
                  <a:lnTo>
                    <a:pt x="425" y="927"/>
                  </a:lnTo>
                  <a:lnTo>
                    <a:pt x="422" y="930"/>
                  </a:lnTo>
                  <a:lnTo>
                    <a:pt x="412" y="930"/>
                  </a:lnTo>
                  <a:lnTo>
                    <a:pt x="392" y="922"/>
                  </a:lnTo>
                  <a:lnTo>
                    <a:pt x="369" y="915"/>
                  </a:lnTo>
                  <a:lnTo>
                    <a:pt x="343" y="907"/>
                  </a:lnTo>
                  <a:lnTo>
                    <a:pt x="316" y="901"/>
                  </a:lnTo>
                  <a:lnTo>
                    <a:pt x="287" y="895"/>
                  </a:lnTo>
                  <a:lnTo>
                    <a:pt x="257" y="891"/>
                  </a:lnTo>
                  <a:lnTo>
                    <a:pt x="227" y="888"/>
                  </a:lnTo>
                  <a:lnTo>
                    <a:pt x="197" y="888"/>
                  </a:lnTo>
                  <a:lnTo>
                    <a:pt x="167" y="889"/>
                  </a:lnTo>
                  <a:lnTo>
                    <a:pt x="140" y="892"/>
                  </a:lnTo>
                  <a:lnTo>
                    <a:pt x="113" y="900"/>
                  </a:lnTo>
                  <a:lnTo>
                    <a:pt x="91" y="909"/>
                  </a:lnTo>
                  <a:lnTo>
                    <a:pt x="70" y="922"/>
                  </a:lnTo>
                  <a:lnTo>
                    <a:pt x="54" y="939"/>
                  </a:lnTo>
                  <a:lnTo>
                    <a:pt x="42" y="960"/>
                  </a:lnTo>
                  <a:lnTo>
                    <a:pt x="34" y="984"/>
                  </a:lnTo>
                  <a:lnTo>
                    <a:pt x="33" y="992"/>
                  </a:lnTo>
                  <a:lnTo>
                    <a:pt x="61" y="985"/>
                  </a:lnTo>
                  <a:lnTo>
                    <a:pt x="110" y="981"/>
                  </a:lnTo>
                  <a:lnTo>
                    <a:pt x="161" y="984"/>
                  </a:lnTo>
                  <a:lnTo>
                    <a:pt x="212" y="991"/>
                  </a:lnTo>
                  <a:lnTo>
                    <a:pt x="261" y="1001"/>
                  </a:lnTo>
                  <a:lnTo>
                    <a:pt x="310" y="1015"/>
                  </a:lnTo>
                  <a:lnTo>
                    <a:pt x="346" y="1027"/>
                  </a:lnTo>
                  <a:lnTo>
                    <a:pt x="376" y="975"/>
                  </a:lnTo>
                  <a:lnTo>
                    <a:pt x="382" y="969"/>
                  </a:lnTo>
                  <a:lnTo>
                    <a:pt x="391" y="967"/>
                  </a:lnTo>
                  <a:lnTo>
                    <a:pt x="398" y="972"/>
                  </a:lnTo>
                  <a:lnTo>
                    <a:pt x="404" y="978"/>
                  </a:lnTo>
                  <a:lnTo>
                    <a:pt x="404" y="987"/>
                  </a:lnTo>
                  <a:lnTo>
                    <a:pt x="403" y="991"/>
                  </a:lnTo>
                  <a:lnTo>
                    <a:pt x="363" y="1104"/>
                  </a:lnTo>
                  <a:lnTo>
                    <a:pt x="325" y="1222"/>
                  </a:lnTo>
                  <a:lnTo>
                    <a:pt x="281" y="1388"/>
                  </a:lnTo>
                  <a:lnTo>
                    <a:pt x="239" y="1554"/>
                  </a:lnTo>
                  <a:lnTo>
                    <a:pt x="200" y="1721"/>
                  </a:lnTo>
                  <a:lnTo>
                    <a:pt x="179" y="1819"/>
                  </a:lnTo>
                  <a:lnTo>
                    <a:pt x="160" y="1918"/>
                  </a:lnTo>
                  <a:lnTo>
                    <a:pt x="146" y="2018"/>
                  </a:lnTo>
                  <a:lnTo>
                    <a:pt x="139" y="2119"/>
                  </a:lnTo>
                  <a:lnTo>
                    <a:pt x="139" y="2219"/>
                  </a:lnTo>
                  <a:lnTo>
                    <a:pt x="142" y="2264"/>
                  </a:lnTo>
                  <a:lnTo>
                    <a:pt x="148" y="2311"/>
                  </a:lnTo>
                  <a:lnTo>
                    <a:pt x="157" y="2357"/>
                  </a:lnTo>
                  <a:lnTo>
                    <a:pt x="170" y="2402"/>
                  </a:lnTo>
                  <a:lnTo>
                    <a:pt x="188" y="2443"/>
                  </a:lnTo>
                  <a:lnTo>
                    <a:pt x="213" y="2487"/>
                  </a:lnTo>
                  <a:lnTo>
                    <a:pt x="245" y="2525"/>
                  </a:lnTo>
                  <a:lnTo>
                    <a:pt x="282" y="2560"/>
                  </a:lnTo>
                  <a:lnTo>
                    <a:pt x="322" y="2588"/>
                  </a:lnTo>
                  <a:lnTo>
                    <a:pt x="373" y="2615"/>
                  </a:lnTo>
                  <a:lnTo>
                    <a:pt x="427" y="2637"/>
                  </a:lnTo>
                  <a:lnTo>
                    <a:pt x="482" y="2654"/>
                  </a:lnTo>
                  <a:lnTo>
                    <a:pt x="539" y="2664"/>
                  </a:lnTo>
                  <a:lnTo>
                    <a:pt x="595" y="2669"/>
                  </a:lnTo>
                  <a:lnTo>
                    <a:pt x="654" y="2667"/>
                  </a:lnTo>
                  <a:lnTo>
                    <a:pt x="710" y="2660"/>
                  </a:lnTo>
                  <a:lnTo>
                    <a:pt x="716" y="2660"/>
                  </a:lnTo>
                  <a:lnTo>
                    <a:pt x="721" y="2661"/>
                  </a:lnTo>
                  <a:lnTo>
                    <a:pt x="725" y="2664"/>
                  </a:lnTo>
                  <a:lnTo>
                    <a:pt x="728" y="2667"/>
                  </a:lnTo>
                  <a:lnTo>
                    <a:pt x="730" y="2672"/>
                  </a:lnTo>
                  <a:lnTo>
                    <a:pt x="730" y="2678"/>
                  </a:lnTo>
                  <a:lnTo>
                    <a:pt x="728" y="2682"/>
                  </a:lnTo>
                  <a:lnTo>
                    <a:pt x="716" y="2714"/>
                  </a:lnTo>
                  <a:lnTo>
                    <a:pt x="709" y="2746"/>
                  </a:lnTo>
                  <a:lnTo>
                    <a:pt x="706" y="2778"/>
                  </a:lnTo>
                  <a:lnTo>
                    <a:pt x="706" y="2791"/>
                  </a:lnTo>
                  <a:lnTo>
                    <a:pt x="707" y="2806"/>
                  </a:lnTo>
                  <a:lnTo>
                    <a:pt x="713" y="2820"/>
                  </a:lnTo>
                  <a:lnTo>
                    <a:pt x="721" y="2826"/>
                  </a:lnTo>
                  <a:lnTo>
                    <a:pt x="733" y="2827"/>
                  </a:lnTo>
                  <a:lnTo>
                    <a:pt x="745" y="2826"/>
                  </a:lnTo>
                  <a:lnTo>
                    <a:pt x="752" y="2820"/>
                  </a:lnTo>
                  <a:lnTo>
                    <a:pt x="762" y="2803"/>
                  </a:lnTo>
                  <a:lnTo>
                    <a:pt x="770" y="2784"/>
                  </a:lnTo>
                  <a:lnTo>
                    <a:pt x="779" y="2742"/>
                  </a:lnTo>
                  <a:lnTo>
                    <a:pt x="785" y="2724"/>
                  </a:lnTo>
                  <a:lnTo>
                    <a:pt x="795" y="2706"/>
                  </a:lnTo>
                  <a:lnTo>
                    <a:pt x="810" y="2691"/>
                  </a:lnTo>
                  <a:lnTo>
                    <a:pt x="827" y="2682"/>
                  </a:lnTo>
                  <a:lnTo>
                    <a:pt x="846" y="2675"/>
                  </a:lnTo>
                  <a:lnTo>
                    <a:pt x="867" y="2672"/>
                  </a:lnTo>
                  <a:lnTo>
                    <a:pt x="927" y="2664"/>
                  </a:lnTo>
                  <a:lnTo>
                    <a:pt x="986" y="2654"/>
                  </a:lnTo>
                  <a:lnTo>
                    <a:pt x="1046" y="2646"/>
                  </a:lnTo>
                  <a:lnTo>
                    <a:pt x="1140" y="2642"/>
                  </a:lnTo>
                  <a:lnTo>
                    <a:pt x="1234" y="2640"/>
                  </a:lnTo>
                  <a:lnTo>
                    <a:pt x="1425" y="2643"/>
                  </a:lnTo>
                  <a:lnTo>
                    <a:pt x="1520" y="2639"/>
                  </a:lnTo>
                  <a:lnTo>
                    <a:pt x="1616" y="2628"/>
                  </a:lnTo>
                  <a:lnTo>
                    <a:pt x="1623" y="2628"/>
                  </a:lnTo>
                  <a:lnTo>
                    <a:pt x="1628" y="2630"/>
                  </a:lnTo>
                  <a:lnTo>
                    <a:pt x="1631" y="2631"/>
                  </a:lnTo>
                  <a:lnTo>
                    <a:pt x="1634" y="2634"/>
                  </a:lnTo>
                  <a:lnTo>
                    <a:pt x="1635" y="2639"/>
                  </a:lnTo>
                  <a:lnTo>
                    <a:pt x="1638" y="2657"/>
                  </a:lnTo>
                  <a:lnTo>
                    <a:pt x="1643" y="2678"/>
                  </a:lnTo>
                  <a:lnTo>
                    <a:pt x="1646" y="2699"/>
                  </a:lnTo>
                  <a:lnTo>
                    <a:pt x="1650" y="2723"/>
                  </a:lnTo>
                  <a:lnTo>
                    <a:pt x="1656" y="2745"/>
                  </a:lnTo>
                  <a:lnTo>
                    <a:pt x="1664" y="2766"/>
                  </a:lnTo>
                  <a:lnTo>
                    <a:pt x="1673" y="2785"/>
                  </a:lnTo>
                  <a:lnTo>
                    <a:pt x="1685" y="2802"/>
                  </a:lnTo>
                  <a:lnTo>
                    <a:pt x="1699" y="2815"/>
                  </a:lnTo>
                  <a:lnTo>
                    <a:pt x="1717" y="2823"/>
                  </a:lnTo>
                  <a:lnTo>
                    <a:pt x="1720" y="2823"/>
                  </a:lnTo>
                  <a:lnTo>
                    <a:pt x="1717" y="2769"/>
                  </a:lnTo>
                  <a:lnTo>
                    <a:pt x="1708" y="2699"/>
                  </a:lnTo>
                  <a:lnTo>
                    <a:pt x="1698" y="2627"/>
                  </a:lnTo>
                  <a:lnTo>
                    <a:pt x="1701" y="2618"/>
                  </a:lnTo>
                  <a:lnTo>
                    <a:pt x="1705" y="2614"/>
                  </a:lnTo>
                  <a:lnTo>
                    <a:pt x="1710" y="2612"/>
                  </a:lnTo>
                  <a:lnTo>
                    <a:pt x="1749" y="2605"/>
                  </a:lnTo>
                  <a:lnTo>
                    <a:pt x="1790" y="2597"/>
                  </a:lnTo>
                  <a:lnTo>
                    <a:pt x="1832" y="2591"/>
                  </a:lnTo>
                  <a:lnTo>
                    <a:pt x="1876" y="2584"/>
                  </a:lnTo>
                  <a:lnTo>
                    <a:pt x="1917" y="2576"/>
                  </a:lnTo>
                  <a:lnTo>
                    <a:pt x="1961" y="2567"/>
                  </a:lnTo>
                  <a:lnTo>
                    <a:pt x="2002" y="2557"/>
                  </a:lnTo>
                  <a:lnTo>
                    <a:pt x="2043" y="2543"/>
                  </a:lnTo>
                  <a:lnTo>
                    <a:pt x="2081" y="2528"/>
                  </a:lnTo>
                  <a:lnTo>
                    <a:pt x="2119" y="2509"/>
                  </a:lnTo>
                  <a:lnTo>
                    <a:pt x="2153" y="2485"/>
                  </a:lnTo>
                  <a:lnTo>
                    <a:pt x="2183" y="2458"/>
                  </a:lnTo>
                  <a:lnTo>
                    <a:pt x="2211" y="2427"/>
                  </a:lnTo>
                  <a:lnTo>
                    <a:pt x="2234" y="2390"/>
                  </a:lnTo>
                  <a:lnTo>
                    <a:pt x="2257" y="2333"/>
                  </a:lnTo>
                  <a:lnTo>
                    <a:pt x="2275" y="2275"/>
                  </a:lnTo>
                  <a:lnTo>
                    <a:pt x="2286" y="2214"/>
                  </a:lnTo>
                  <a:lnTo>
                    <a:pt x="2292" y="2151"/>
                  </a:lnTo>
                  <a:lnTo>
                    <a:pt x="2295" y="2088"/>
                  </a:lnTo>
                  <a:lnTo>
                    <a:pt x="2293" y="2025"/>
                  </a:lnTo>
                  <a:lnTo>
                    <a:pt x="2290" y="1963"/>
                  </a:lnTo>
                  <a:lnTo>
                    <a:pt x="2286" y="1900"/>
                  </a:lnTo>
                  <a:lnTo>
                    <a:pt x="2281" y="1840"/>
                  </a:lnTo>
                  <a:lnTo>
                    <a:pt x="2266" y="1701"/>
                  </a:lnTo>
                  <a:lnTo>
                    <a:pt x="2247" y="1563"/>
                  </a:lnTo>
                  <a:lnTo>
                    <a:pt x="2223" y="1425"/>
                  </a:lnTo>
                  <a:lnTo>
                    <a:pt x="2195" y="1290"/>
                  </a:lnTo>
                  <a:lnTo>
                    <a:pt x="2163" y="1166"/>
                  </a:lnTo>
                  <a:lnTo>
                    <a:pt x="2129" y="1043"/>
                  </a:lnTo>
                  <a:lnTo>
                    <a:pt x="2089" y="922"/>
                  </a:lnTo>
                  <a:lnTo>
                    <a:pt x="2047" y="803"/>
                  </a:lnTo>
                  <a:lnTo>
                    <a:pt x="1970" y="588"/>
                  </a:lnTo>
                  <a:lnTo>
                    <a:pt x="1928" y="480"/>
                  </a:lnTo>
                  <a:lnTo>
                    <a:pt x="1904" y="428"/>
                  </a:lnTo>
                  <a:lnTo>
                    <a:pt x="1878" y="376"/>
                  </a:lnTo>
                  <a:lnTo>
                    <a:pt x="1849" y="327"/>
                  </a:lnTo>
                  <a:lnTo>
                    <a:pt x="1834" y="304"/>
                  </a:lnTo>
                  <a:lnTo>
                    <a:pt x="1816" y="282"/>
                  </a:lnTo>
                  <a:lnTo>
                    <a:pt x="1798" y="263"/>
                  </a:lnTo>
                  <a:lnTo>
                    <a:pt x="1777" y="245"/>
                  </a:lnTo>
                  <a:lnTo>
                    <a:pt x="1753" y="231"/>
                  </a:lnTo>
                  <a:lnTo>
                    <a:pt x="1747" y="225"/>
                  </a:lnTo>
                  <a:lnTo>
                    <a:pt x="1746" y="216"/>
                  </a:lnTo>
                  <a:lnTo>
                    <a:pt x="1750" y="209"/>
                  </a:lnTo>
                  <a:lnTo>
                    <a:pt x="1756" y="203"/>
                  </a:lnTo>
                  <a:lnTo>
                    <a:pt x="1762" y="203"/>
                  </a:lnTo>
                  <a:lnTo>
                    <a:pt x="1753" y="195"/>
                  </a:lnTo>
                  <a:lnTo>
                    <a:pt x="1692" y="157"/>
                  </a:lnTo>
                  <a:lnTo>
                    <a:pt x="1628" y="124"/>
                  </a:lnTo>
                  <a:lnTo>
                    <a:pt x="1561" y="95"/>
                  </a:lnTo>
                  <a:lnTo>
                    <a:pt x="1492" y="71"/>
                  </a:lnTo>
                  <a:lnTo>
                    <a:pt x="1422" y="54"/>
                  </a:lnTo>
                  <a:lnTo>
                    <a:pt x="1352" y="40"/>
                  </a:lnTo>
                  <a:lnTo>
                    <a:pt x="1294" y="34"/>
                  </a:lnTo>
                  <a:lnTo>
                    <a:pt x="1235" y="33"/>
                  </a:lnTo>
                  <a:close/>
                  <a:moveTo>
                    <a:pt x="1238" y="0"/>
                  </a:moveTo>
                  <a:lnTo>
                    <a:pt x="1307" y="1"/>
                  </a:lnTo>
                  <a:lnTo>
                    <a:pt x="1374" y="10"/>
                  </a:lnTo>
                  <a:lnTo>
                    <a:pt x="1441" y="25"/>
                  </a:lnTo>
                  <a:lnTo>
                    <a:pt x="1505" y="43"/>
                  </a:lnTo>
                  <a:lnTo>
                    <a:pt x="1568" y="64"/>
                  </a:lnTo>
                  <a:lnTo>
                    <a:pt x="1631" y="89"/>
                  </a:lnTo>
                  <a:lnTo>
                    <a:pt x="1691" y="119"/>
                  </a:lnTo>
                  <a:lnTo>
                    <a:pt x="1749" y="154"/>
                  </a:lnTo>
                  <a:lnTo>
                    <a:pt x="1802" y="194"/>
                  </a:lnTo>
                  <a:lnTo>
                    <a:pt x="1852" y="239"/>
                  </a:lnTo>
                  <a:lnTo>
                    <a:pt x="1856" y="246"/>
                  </a:lnTo>
                  <a:lnTo>
                    <a:pt x="1855" y="254"/>
                  </a:lnTo>
                  <a:lnTo>
                    <a:pt x="1852" y="261"/>
                  </a:lnTo>
                  <a:lnTo>
                    <a:pt x="1846" y="266"/>
                  </a:lnTo>
                  <a:lnTo>
                    <a:pt x="1858" y="280"/>
                  </a:lnTo>
                  <a:lnTo>
                    <a:pt x="1881" y="315"/>
                  </a:lnTo>
                  <a:lnTo>
                    <a:pt x="1902" y="351"/>
                  </a:lnTo>
                  <a:lnTo>
                    <a:pt x="1920" y="388"/>
                  </a:lnTo>
                  <a:lnTo>
                    <a:pt x="1937" y="424"/>
                  </a:lnTo>
                  <a:lnTo>
                    <a:pt x="1952" y="458"/>
                  </a:lnTo>
                  <a:lnTo>
                    <a:pt x="1995" y="566"/>
                  </a:lnTo>
                  <a:lnTo>
                    <a:pt x="2035" y="675"/>
                  </a:lnTo>
                  <a:lnTo>
                    <a:pt x="2074" y="784"/>
                  </a:lnTo>
                  <a:lnTo>
                    <a:pt x="2117" y="909"/>
                  </a:lnTo>
                  <a:lnTo>
                    <a:pt x="2159" y="1036"/>
                  </a:lnTo>
                  <a:lnTo>
                    <a:pt x="2196" y="1164"/>
                  </a:lnTo>
                  <a:lnTo>
                    <a:pt x="2228" y="1293"/>
                  </a:lnTo>
                  <a:lnTo>
                    <a:pt x="2265" y="1473"/>
                  </a:lnTo>
                  <a:lnTo>
                    <a:pt x="2293" y="1657"/>
                  </a:lnTo>
                  <a:lnTo>
                    <a:pt x="2313" y="1840"/>
                  </a:lnTo>
                  <a:lnTo>
                    <a:pt x="2319" y="1916"/>
                  </a:lnTo>
                  <a:lnTo>
                    <a:pt x="2323" y="1993"/>
                  </a:lnTo>
                  <a:lnTo>
                    <a:pt x="2325" y="2069"/>
                  </a:lnTo>
                  <a:lnTo>
                    <a:pt x="2322" y="2145"/>
                  </a:lnTo>
                  <a:lnTo>
                    <a:pt x="2317" y="2191"/>
                  </a:lnTo>
                  <a:lnTo>
                    <a:pt x="2313" y="2239"/>
                  </a:lnTo>
                  <a:lnTo>
                    <a:pt x="2304" y="2287"/>
                  </a:lnTo>
                  <a:lnTo>
                    <a:pt x="2292" y="2333"/>
                  </a:lnTo>
                  <a:lnTo>
                    <a:pt x="2275" y="2378"/>
                  </a:lnTo>
                  <a:lnTo>
                    <a:pt x="2253" y="2420"/>
                  </a:lnTo>
                  <a:lnTo>
                    <a:pt x="2225" y="2458"/>
                  </a:lnTo>
                  <a:lnTo>
                    <a:pt x="2193" y="2491"/>
                  </a:lnTo>
                  <a:lnTo>
                    <a:pt x="2159" y="2520"/>
                  </a:lnTo>
                  <a:lnTo>
                    <a:pt x="2120" y="2543"/>
                  </a:lnTo>
                  <a:lnTo>
                    <a:pt x="2080" y="2563"/>
                  </a:lnTo>
                  <a:lnTo>
                    <a:pt x="2037" y="2578"/>
                  </a:lnTo>
                  <a:lnTo>
                    <a:pt x="1992" y="2591"/>
                  </a:lnTo>
                  <a:lnTo>
                    <a:pt x="1947" y="2602"/>
                  </a:lnTo>
                  <a:lnTo>
                    <a:pt x="1855" y="2620"/>
                  </a:lnTo>
                  <a:lnTo>
                    <a:pt x="1762" y="2634"/>
                  </a:lnTo>
                  <a:lnTo>
                    <a:pt x="1732" y="2639"/>
                  </a:lnTo>
                  <a:lnTo>
                    <a:pt x="1740" y="2699"/>
                  </a:lnTo>
                  <a:lnTo>
                    <a:pt x="1749" y="2769"/>
                  </a:lnTo>
                  <a:lnTo>
                    <a:pt x="1753" y="2840"/>
                  </a:lnTo>
                  <a:lnTo>
                    <a:pt x="1753" y="2845"/>
                  </a:lnTo>
                  <a:lnTo>
                    <a:pt x="1750" y="2849"/>
                  </a:lnTo>
                  <a:lnTo>
                    <a:pt x="1747" y="2852"/>
                  </a:lnTo>
                  <a:lnTo>
                    <a:pt x="1743" y="2855"/>
                  </a:lnTo>
                  <a:lnTo>
                    <a:pt x="1738" y="2855"/>
                  </a:lnTo>
                  <a:lnTo>
                    <a:pt x="1713" y="2854"/>
                  </a:lnTo>
                  <a:lnTo>
                    <a:pt x="1692" y="2848"/>
                  </a:lnTo>
                  <a:lnTo>
                    <a:pt x="1674" y="2836"/>
                  </a:lnTo>
                  <a:lnTo>
                    <a:pt x="1659" y="2821"/>
                  </a:lnTo>
                  <a:lnTo>
                    <a:pt x="1647" y="2803"/>
                  </a:lnTo>
                  <a:lnTo>
                    <a:pt x="1637" y="2782"/>
                  </a:lnTo>
                  <a:lnTo>
                    <a:pt x="1629" y="2760"/>
                  </a:lnTo>
                  <a:lnTo>
                    <a:pt x="1623" y="2737"/>
                  </a:lnTo>
                  <a:lnTo>
                    <a:pt x="1617" y="2714"/>
                  </a:lnTo>
                  <a:lnTo>
                    <a:pt x="1613" y="2690"/>
                  </a:lnTo>
                  <a:lnTo>
                    <a:pt x="1610" y="2669"/>
                  </a:lnTo>
                  <a:lnTo>
                    <a:pt x="1608" y="2660"/>
                  </a:lnTo>
                  <a:lnTo>
                    <a:pt x="1540" y="2669"/>
                  </a:lnTo>
                  <a:lnTo>
                    <a:pt x="1455" y="2673"/>
                  </a:lnTo>
                  <a:lnTo>
                    <a:pt x="1285" y="2673"/>
                  </a:lnTo>
                  <a:lnTo>
                    <a:pt x="1200" y="2672"/>
                  </a:lnTo>
                  <a:lnTo>
                    <a:pt x="1122" y="2673"/>
                  </a:lnTo>
                  <a:lnTo>
                    <a:pt x="1046" y="2678"/>
                  </a:lnTo>
                  <a:lnTo>
                    <a:pt x="970" y="2688"/>
                  </a:lnTo>
                  <a:lnTo>
                    <a:pt x="924" y="2697"/>
                  </a:lnTo>
                  <a:lnTo>
                    <a:pt x="877" y="2703"/>
                  </a:lnTo>
                  <a:lnTo>
                    <a:pt x="861" y="2705"/>
                  </a:lnTo>
                  <a:lnTo>
                    <a:pt x="845" y="2709"/>
                  </a:lnTo>
                  <a:lnTo>
                    <a:pt x="830" y="2715"/>
                  </a:lnTo>
                  <a:lnTo>
                    <a:pt x="819" y="2727"/>
                  </a:lnTo>
                  <a:lnTo>
                    <a:pt x="810" y="2742"/>
                  </a:lnTo>
                  <a:lnTo>
                    <a:pt x="804" y="2763"/>
                  </a:lnTo>
                  <a:lnTo>
                    <a:pt x="800" y="2785"/>
                  </a:lnTo>
                  <a:lnTo>
                    <a:pt x="794" y="2808"/>
                  </a:lnTo>
                  <a:lnTo>
                    <a:pt x="785" y="2827"/>
                  </a:lnTo>
                  <a:lnTo>
                    <a:pt x="771" y="2845"/>
                  </a:lnTo>
                  <a:lnTo>
                    <a:pt x="758" y="2854"/>
                  </a:lnTo>
                  <a:lnTo>
                    <a:pt x="742" y="2858"/>
                  </a:lnTo>
                  <a:lnTo>
                    <a:pt x="724" y="2858"/>
                  </a:lnTo>
                  <a:lnTo>
                    <a:pt x="707" y="2854"/>
                  </a:lnTo>
                  <a:lnTo>
                    <a:pt x="694" y="2845"/>
                  </a:lnTo>
                  <a:lnTo>
                    <a:pt x="682" y="2827"/>
                  </a:lnTo>
                  <a:lnTo>
                    <a:pt x="674" y="2806"/>
                  </a:lnTo>
                  <a:lnTo>
                    <a:pt x="671" y="2782"/>
                  </a:lnTo>
                  <a:lnTo>
                    <a:pt x="673" y="2757"/>
                  </a:lnTo>
                  <a:lnTo>
                    <a:pt x="677" y="2733"/>
                  </a:lnTo>
                  <a:lnTo>
                    <a:pt x="685" y="2709"/>
                  </a:lnTo>
                  <a:lnTo>
                    <a:pt x="691" y="2693"/>
                  </a:lnTo>
                  <a:lnTo>
                    <a:pt x="649" y="2699"/>
                  </a:lnTo>
                  <a:lnTo>
                    <a:pt x="579" y="2699"/>
                  </a:lnTo>
                  <a:lnTo>
                    <a:pt x="510" y="2691"/>
                  </a:lnTo>
                  <a:lnTo>
                    <a:pt x="442" y="2675"/>
                  </a:lnTo>
                  <a:lnTo>
                    <a:pt x="397" y="2660"/>
                  </a:lnTo>
                  <a:lnTo>
                    <a:pt x="352" y="2640"/>
                  </a:lnTo>
                  <a:lnTo>
                    <a:pt x="310" y="2618"/>
                  </a:lnTo>
                  <a:lnTo>
                    <a:pt x="272" y="2591"/>
                  </a:lnTo>
                  <a:lnTo>
                    <a:pt x="236" y="2561"/>
                  </a:lnTo>
                  <a:lnTo>
                    <a:pt x="204" y="2525"/>
                  </a:lnTo>
                  <a:lnTo>
                    <a:pt x="176" y="2488"/>
                  </a:lnTo>
                  <a:lnTo>
                    <a:pt x="154" y="2445"/>
                  </a:lnTo>
                  <a:lnTo>
                    <a:pt x="134" y="2393"/>
                  </a:lnTo>
                  <a:lnTo>
                    <a:pt x="119" y="2337"/>
                  </a:lnTo>
                  <a:lnTo>
                    <a:pt x="110" y="2281"/>
                  </a:lnTo>
                  <a:lnTo>
                    <a:pt x="106" y="2222"/>
                  </a:lnTo>
                  <a:lnTo>
                    <a:pt x="106" y="2166"/>
                  </a:lnTo>
                  <a:lnTo>
                    <a:pt x="107" y="2108"/>
                  </a:lnTo>
                  <a:lnTo>
                    <a:pt x="112" y="2051"/>
                  </a:lnTo>
                  <a:lnTo>
                    <a:pt x="118" y="1996"/>
                  </a:lnTo>
                  <a:lnTo>
                    <a:pt x="137" y="1875"/>
                  </a:lnTo>
                  <a:lnTo>
                    <a:pt x="160" y="1755"/>
                  </a:lnTo>
                  <a:lnTo>
                    <a:pt x="187" y="1636"/>
                  </a:lnTo>
                  <a:lnTo>
                    <a:pt x="215" y="1518"/>
                  </a:lnTo>
                  <a:lnTo>
                    <a:pt x="249" y="1382"/>
                  </a:lnTo>
                  <a:lnTo>
                    <a:pt x="287" y="1246"/>
                  </a:lnTo>
                  <a:lnTo>
                    <a:pt x="328" y="1112"/>
                  </a:lnTo>
                  <a:lnTo>
                    <a:pt x="346" y="1058"/>
                  </a:lnTo>
                  <a:lnTo>
                    <a:pt x="258" y="1033"/>
                  </a:lnTo>
                  <a:lnTo>
                    <a:pt x="210" y="1022"/>
                  </a:lnTo>
                  <a:lnTo>
                    <a:pt x="163" y="1015"/>
                  </a:lnTo>
                  <a:lnTo>
                    <a:pt x="113" y="1012"/>
                  </a:lnTo>
                  <a:lnTo>
                    <a:pt x="66" y="1016"/>
                  </a:lnTo>
                  <a:lnTo>
                    <a:pt x="19" y="1028"/>
                  </a:lnTo>
                  <a:lnTo>
                    <a:pt x="11" y="1028"/>
                  </a:lnTo>
                  <a:lnTo>
                    <a:pt x="6" y="1025"/>
                  </a:lnTo>
                  <a:lnTo>
                    <a:pt x="3" y="1022"/>
                  </a:lnTo>
                  <a:lnTo>
                    <a:pt x="0" y="1013"/>
                  </a:lnTo>
                  <a:lnTo>
                    <a:pt x="3" y="979"/>
                  </a:lnTo>
                  <a:lnTo>
                    <a:pt x="11" y="951"/>
                  </a:lnTo>
                  <a:lnTo>
                    <a:pt x="24" y="925"/>
                  </a:lnTo>
                  <a:lnTo>
                    <a:pt x="42" y="906"/>
                  </a:lnTo>
                  <a:lnTo>
                    <a:pt x="63" y="889"/>
                  </a:lnTo>
                  <a:lnTo>
                    <a:pt x="88" y="876"/>
                  </a:lnTo>
                  <a:lnTo>
                    <a:pt x="116" y="867"/>
                  </a:lnTo>
                  <a:lnTo>
                    <a:pt x="146" y="861"/>
                  </a:lnTo>
                  <a:lnTo>
                    <a:pt x="178" y="858"/>
                  </a:lnTo>
                  <a:lnTo>
                    <a:pt x="210" y="858"/>
                  </a:lnTo>
                  <a:lnTo>
                    <a:pt x="245" y="860"/>
                  </a:lnTo>
                  <a:lnTo>
                    <a:pt x="278" y="863"/>
                  </a:lnTo>
                  <a:lnTo>
                    <a:pt x="340" y="875"/>
                  </a:lnTo>
                  <a:lnTo>
                    <a:pt x="370" y="882"/>
                  </a:lnTo>
                  <a:lnTo>
                    <a:pt x="395" y="891"/>
                  </a:lnTo>
                  <a:lnTo>
                    <a:pt x="407" y="895"/>
                  </a:lnTo>
                  <a:lnTo>
                    <a:pt x="445" y="810"/>
                  </a:lnTo>
                  <a:lnTo>
                    <a:pt x="492" y="710"/>
                  </a:lnTo>
                  <a:lnTo>
                    <a:pt x="543" y="613"/>
                  </a:lnTo>
                  <a:lnTo>
                    <a:pt x="585" y="537"/>
                  </a:lnTo>
                  <a:lnTo>
                    <a:pt x="628" y="461"/>
                  </a:lnTo>
                  <a:lnTo>
                    <a:pt x="674" y="388"/>
                  </a:lnTo>
                  <a:lnTo>
                    <a:pt x="725" y="315"/>
                  </a:lnTo>
                  <a:lnTo>
                    <a:pt x="779" y="246"/>
                  </a:lnTo>
                  <a:lnTo>
                    <a:pt x="816" y="201"/>
                  </a:lnTo>
                  <a:lnTo>
                    <a:pt x="856" y="160"/>
                  </a:lnTo>
                  <a:lnTo>
                    <a:pt x="900" y="121"/>
                  </a:lnTo>
                  <a:lnTo>
                    <a:pt x="946" y="86"/>
                  </a:lnTo>
                  <a:lnTo>
                    <a:pt x="995" y="57"/>
                  </a:lnTo>
                  <a:lnTo>
                    <a:pt x="1049" y="33"/>
                  </a:lnTo>
                  <a:lnTo>
                    <a:pt x="1104" y="15"/>
                  </a:lnTo>
                  <a:lnTo>
                    <a:pt x="1171" y="3"/>
                  </a:lnTo>
                  <a:lnTo>
                    <a:pt x="12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45" name="Freeform 873"/>
            <p:cNvSpPr>
              <a:spLocks/>
            </p:cNvSpPr>
            <p:nvPr/>
          </p:nvSpPr>
          <p:spPr bwMode="auto">
            <a:xfrm>
              <a:off x="1792" y="18"/>
              <a:ext cx="1043" cy="1020"/>
            </a:xfrm>
            <a:custGeom>
              <a:avLst/>
              <a:gdLst/>
              <a:ahLst/>
              <a:cxnLst>
                <a:cxn ang="0">
                  <a:pos x="610" y="1"/>
                </a:cxn>
                <a:cxn ang="0">
                  <a:pos x="670" y="13"/>
                </a:cxn>
                <a:cxn ang="0">
                  <a:pos x="725" y="39"/>
                </a:cxn>
                <a:cxn ang="0">
                  <a:pos x="774" y="75"/>
                </a:cxn>
                <a:cxn ang="0">
                  <a:pos x="807" y="119"/>
                </a:cxn>
                <a:cxn ang="0">
                  <a:pos x="822" y="173"/>
                </a:cxn>
                <a:cxn ang="0">
                  <a:pos x="881" y="169"/>
                </a:cxn>
                <a:cxn ang="0">
                  <a:pos x="932" y="188"/>
                </a:cxn>
                <a:cxn ang="0">
                  <a:pos x="975" y="224"/>
                </a:cxn>
                <a:cxn ang="0">
                  <a:pos x="1008" y="273"/>
                </a:cxn>
                <a:cxn ang="0">
                  <a:pos x="1031" y="328"/>
                </a:cxn>
                <a:cxn ang="0">
                  <a:pos x="1043" y="385"/>
                </a:cxn>
                <a:cxn ang="0">
                  <a:pos x="1041" y="437"/>
                </a:cxn>
                <a:cxn ang="0">
                  <a:pos x="1026" y="481"/>
                </a:cxn>
                <a:cxn ang="0">
                  <a:pos x="996" y="509"/>
                </a:cxn>
                <a:cxn ang="0">
                  <a:pos x="952" y="518"/>
                </a:cxn>
                <a:cxn ang="0">
                  <a:pos x="944" y="530"/>
                </a:cxn>
                <a:cxn ang="0">
                  <a:pos x="958" y="564"/>
                </a:cxn>
                <a:cxn ang="0">
                  <a:pos x="943" y="593"/>
                </a:cxn>
                <a:cxn ang="0">
                  <a:pos x="907" y="610"/>
                </a:cxn>
                <a:cxn ang="0">
                  <a:pos x="858" y="615"/>
                </a:cxn>
                <a:cxn ang="0">
                  <a:pos x="805" y="605"/>
                </a:cxn>
                <a:cxn ang="0">
                  <a:pos x="756" y="573"/>
                </a:cxn>
                <a:cxn ang="0">
                  <a:pos x="719" y="519"/>
                </a:cxn>
                <a:cxn ang="0">
                  <a:pos x="702" y="534"/>
                </a:cxn>
                <a:cxn ang="0">
                  <a:pos x="671" y="621"/>
                </a:cxn>
                <a:cxn ang="0">
                  <a:pos x="629" y="715"/>
                </a:cxn>
                <a:cxn ang="0">
                  <a:pos x="579" y="808"/>
                </a:cxn>
                <a:cxn ang="0">
                  <a:pos x="525" y="891"/>
                </a:cxn>
                <a:cxn ang="0">
                  <a:pos x="470" y="954"/>
                </a:cxn>
                <a:cxn ang="0">
                  <a:pos x="410" y="997"/>
                </a:cxn>
                <a:cxn ang="0">
                  <a:pos x="332" y="1018"/>
                </a:cxn>
                <a:cxn ang="0">
                  <a:pos x="246" y="1015"/>
                </a:cxn>
                <a:cxn ang="0">
                  <a:pos x="162" y="990"/>
                </a:cxn>
                <a:cxn ang="0">
                  <a:pos x="88" y="943"/>
                </a:cxn>
                <a:cxn ang="0">
                  <a:pos x="30" y="881"/>
                </a:cxn>
                <a:cxn ang="0">
                  <a:pos x="1" y="812"/>
                </a:cxn>
                <a:cxn ang="0">
                  <a:pos x="4" y="757"/>
                </a:cxn>
                <a:cxn ang="0">
                  <a:pos x="25" y="708"/>
                </a:cxn>
                <a:cxn ang="0">
                  <a:pos x="58" y="663"/>
                </a:cxn>
                <a:cxn ang="0">
                  <a:pos x="100" y="616"/>
                </a:cxn>
                <a:cxn ang="0">
                  <a:pos x="143" y="563"/>
                </a:cxn>
                <a:cxn ang="0">
                  <a:pos x="176" y="521"/>
                </a:cxn>
                <a:cxn ang="0">
                  <a:pos x="195" y="493"/>
                </a:cxn>
                <a:cxn ang="0">
                  <a:pos x="201" y="469"/>
                </a:cxn>
                <a:cxn ang="0">
                  <a:pos x="194" y="440"/>
                </a:cxn>
                <a:cxn ang="0">
                  <a:pos x="176" y="399"/>
                </a:cxn>
                <a:cxn ang="0">
                  <a:pos x="146" y="340"/>
                </a:cxn>
                <a:cxn ang="0">
                  <a:pos x="121" y="285"/>
                </a:cxn>
                <a:cxn ang="0">
                  <a:pos x="104" y="234"/>
                </a:cxn>
                <a:cxn ang="0">
                  <a:pos x="109" y="187"/>
                </a:cxn>
                <a:cxn ang="0">
                  <a:pos x="137" y="143"/>
                </a:cxn>
                <a:cxn ang="0">
                  <a:pos x="200" y="103"/>
                </a:cxn>
                <a:cxn ang="0">
                  <a:pos x="264" y="82"/>
                </a:cxn>
                <a:cxn ang="0">
                  <a:pos x="332" y="78"/>
                </a:cxn>
                <a:cxn ang="0">
                  <a:pos x="397" y="94"/>
                </a:cxn>
                <a:cxn ang="0">
                  <a:pos x="452" y="134"/>
                </a:cxn>
                <a:cxn ang="0">
                  <a:pos x="456" y="75"/>
                </a:cxn>
                <a:cxn ang="0">
                  <a:pos x="483" y="33"/>
                </a:cxn>
                <a:cxn ang="0">
                  <a:pos x="526" y="9"/>
                </a:cxn>
                <a:cxn ang="0">
                  <a:pos x="580" y="0"/>
                </a:cxn>
              </a:cxnLst>
              <a:rect l="0" t="0" r="r" b="b"/>
              <a:pathLst>
                <a:path w="1043" h="1020">
                  <a:moveTo>
                    <a:pt x="580" y="0"/>
                  </a:moveTo>
                  <a:lnTo>
                    <a:pt x="610" y="1"/>
                  </a:lnTo>
                  <a:lnTo>
                    <a:pt x="640" y="6"/>
                  </a:lnTo>
                  <a:lnTo>
                    <a:pt x="670" y="13"/>
                  </a:lnTo>
                  <a:lnTo>
                    <a:pt x="698" y="25"/>
                  </a:lnTo>
                  <a:lnTo>
                    <a:pt x="725" y="39"/>
                  </a:lnTo>
                  <a:lnTo>
                    <a:pt x="750" y="55"/>
                  </a:lnTo>
                  <a:lnTo>
                    <a:pt x="774" y="75"/>
                  </a:lnTo>
                  <a:lnTo>
                    <a:pt x="792" y="95"/>
                  </a:lnTo>
                  <a:lnTo>
                    <a:pt x="807" y="119"/>
                  </a:lnTo>
                  <a:lnTo>
                    <a:pt x="817" y="145"/>
                  </a:lnTo>
                  <a:lnTo>
                    <a:pt x="822" y="173"/>
                  </a:lnTo>
                  <a:lnTo>
                    <a:pt x="852" y="167"/>
                  </a:lnTo>
                  <a:lnTo>
                    <a:pt x="881" y="169"/>
                  </a:lnTo>
                  <a:lnTo>
                    <a:pt x="908" y="176"/>
                  </a:lnTo>
                  <a:lnTo>
                    <a:pt x="932" y="188"/>
                  </a:lnTo>
                  <a:lnTo>
                    <a:pt x="955" y="204"/>
                  </a:lnTo>
                  <a:lnTo>
                    <a:pt x="975" y="224"/>
                  </a:lnTo>
                  <a:lnTo>
                    <a:pt x="993" y="248"/>
                  </a:lnTo>
                  <a:lnTo>
                    <a:pt x="1008" y="273"/>
                  </a:lnTo>
                  <a:lnTo>
                    <a:pt x="1022" y="300"/>
                  </a:lnTo>
                  <a:lnTo>
                    <a:pt x="1031" y="328"/>
                  </a:lnTo>
                  <a:lnTo>
                    <a:pt x="1038" y="357"/>
                  </a:lnTo>
                  <a:lnTo>
                    <a:pt x="1043" y="385"/>
                  </a:lnTo>
                  <a:lnTo>
                    <a:pt x="1043" y="412"/>
                  </a:lnTo>
                  <a:lnTo>
                    <a:pt x="1041" y="437"/>
                  </a:lnTo>
                  <a:lnTo>
                    <a:pt x="1035" y="461"/>
                  </a:lnTo>
                  <a:lnTo>
                    <a:pt x="1026" y="481"/>
                  </a:lnTo>
                  <a:lnTo>
                    <a:pt x="1013" y="497"/>
                  </a:lnTo>
                  <a:lnTo>
                    <a:pt x="996" y="509"/>
                  </a:lnTo>
                  <a:lnTo>
                    <a:pt x="975" y="516"/>
                  </a:lnTo>
                  <a:lnTo>
                    <a:pt x="952" y="518"/>
                  </a:lnTo>
                  <a:lnTo>
                    <a:pt x="923" y="512"/>
                  </a:lnTo>
                  <a:lnTo>
                    <a:pt x="944" y="530"/>
                  </a:lnTo>
                  <a:lnTo>
                    <a:pt x="955" y="548"/>
                  </a:lnTo>
                  <a:lnTo>
                    <a:pt x="958" y="564"/>
                  </a:lnTo>
                  <a:lnTo>
                    <a:pt x="953" y="579"/>
                  </a:lnTo>
                  <a:lnTo>
                    <a:pt x="943" y="593"/>
                  </a:lnTo>
                  <a:lnTo>
                    <a:pt x="926" y="603"/>
                  </a:lnTo>
                  <a:lnTo>
                    <a:pt x="907" y="610"/>
                  </a:lnTo>
                  <a:lnTo>
                    <a:pt x="883" y="615"/>
                  </a:lnTo>
                  <a:lnTo>
                    <a:pt x="858" y="615"/>
                  </a:lnTo>
                  <a:lnTo>
                    <a:pt x="832" y="612"/>
                  </a:lnTo>
                  <a:lnTo>
                    <a:pt x="805" y="605"/>
                  </a:lnTo>
                  <a:lnTo>
                    <a:pt x="780" y="591"/>
                  </a:lnTo>
                  <a:lnTo>
                    <a:pt x="756" y="573"/>
                  </a:lnTo>
                  <a:lnTo>
                    <a:pt x="735" y="549"/>
                  </a:lnTo>
                  <a:lnTo>
                    <a:pt x="719" y="519"/>
                  </a:lnTo>
                  <a:lnTo>
                    <a:pt x="704" y="527"/>
                  </a:lnTo>
                  <a:lnTo>
                    <a:pt x="702" y="534"/>
                  </a:lnTo>
                  <a:lnTo>
                    <a:pt x="689" y="576"/>
                  </a:lnTo>
                  <a:lnTo>
                    <a:pt x="671" y="621"/>
                  </a:lnTo>
                  <a:lnTo>
                    <a:pt x="652" y="667"/>
                  </a:lnTo>
                  <a:lnTo>
                    <a:pt x="629" y="715"/>
                  </a:lnTo>
                  <a:lnTo>
                    <a:pt x="604" y="763"/>
                  </a:lnTo>
                  <a:lnTo>
                    <a:pt x="579" y="808"/>
                  </a:lnTo>
                  <a:lnTo>
                    <a:pt x="552" y="851"/>
                  </a:lnTo>
                  <a:lnTo>
                    <a:pt x="525" y="891"/>
                  </a:lnTo>
                  <a:lnTo>
                    <a:pt x="497" y="925"/>
                  </a:lnTo>
                  <a:lnTo>
                    <a:pt x="470" y="954"/>
                  </a:lnTo>
                  <a:lnTo>
                    <a:pt x="444" y="976"/>
                  </a:lnTo>
                  <a:lnTo>
                    <a:pt x="410" y="997"/>
                  </a:lnTo>
                  <a:lnTo>
                    <a:pt x="373" y="1011"/>
                  </a:lnTo>
                  <a:lnTo>
                    <a:pt x="332" y="1018"/>
                  </a:lnTo>
                  <a:lnTo>
                    <a:pt x="289" y="1020"/>
                  </a:lnTo>
                  <a:lnTo>
                    <a:pt x="246" y="1015"/>
                  </a:lnTo>
                  <a:lnTo>
                    <a:pt x="204" y="1005"/>
                  </a:lnTo>
                  <a:lnTo>
                    <a:pt x="162" y="990"/>
                  </a:lnTo>
                  <a:lnTo>
                    <a:pt x="124" y="969"/>
                  </a:lnTo>
                  <a:lnTo>
                    <a:pt x="88" y="943"/>
                  </a:lnTo>
                  <a:lnTo>
                    <a:pt x="56" y="914"/>
                  </a:lnTo>
                  <a:lnTo>
                    <a:pt x="30" y="881"/>
                  </a:lnTo>
                  <a:lnTo>
                    <a:pt x="10" y="843"/>
                  </a:lnTo>
                  <a:lnTo>
                    <a:pt x="1" y="812"/>
                  </a:lnTo>
                  <a:lnTo>
                    <a:pt x="0" y="784"/>
                  </a:lnTo>
                  <a:lnTo>
                    <a:pt x="4" y="757"/>
                  </a:lnTo>
                  <a:lnTo>
                    <a:pt x="12" y="731"/>
                  </a:lnTo>
                  <a:lnTo>
                    <a:pt x="25" y="708"/>
                  </a:lnTo>
                  <a:lnTo>
                    <a:pt x="40" y="685"/>
                  </a:lnTo>
                  <a:lnTo>
                    <a:pt x="58" y="663"/>
                  </a:lnTo>
                  <a:lnTo>
                    <a:pt x="79" y="640"/>
                  </a:lnTo>
                  <a:lnTo>
                    <a:pt x="100" y="616"/>
                  </a:lnTo>
                  <a:lnTo>
                    <a:pt x="121" y="591"/>
                  </a:lnTo>
                  <a:lnTo>
                    <a:pt x="143" y="563"/>
                  </a:lnTo>
                  <a:lnTo>
                    <a:pt x="161" y="540"/>
                  </a:lnTo>
                  <a:lnTo>
                    <a:pt x="176" y="521"/>
                  </a:lnTo>
                  <a:lnTo>
                    <a:pt x="188" y="506"/>
                  </a:lnTo>
                  <a:lnTo>
                    <a:pt x="195" y="493"/>
                  </a:lnTo>
                  <a:lnTo>
                    <a:pt x="200" y="481"/>
                  </a:lnTo>
                  <a:lnTo>
                    <a:pt x="201" y="469"/>
                  </a:lnTo>
                  <a:lnTo>
                    <a:pt x="200" y="455"/>
                  </a:lnTo>
                  <a:lnTo>
                    <a:pt x="194" y="440"/>
                  </a:lnTo>
                  <a:lnTo>
                    <a:pt x="186" y="422"/>
                  </a:lnTo>
                  <a:lnTo>
                    <a:pt x="176" y="399"/>
                  </a:lnTo>
                  <a:lnTo>
                    <a:pt x="161" y="370"/>
                  </a:lnTo>
                  <a:lnTo>
                    <a:pt x="146" y="340"/>
                  </a:lnTo>
                  <a:lnTo>
                    <a:pt x="132" y="312"/>
                  </a:lnTo>
                  <a:lnTo>
                    <a:pt x="121" y="285"/>
                  </a:lnTo>
                  <a:lnTo>
                    <a:pt x="110" y="258"/>
                  </a:lnTo>
                  <a:lnTo>
                    <a:pt x="104" y="234"/>
                  </a:lnTo>
                  <a:lnTo>
                    <a:pt x="104" y="209"/>
                  </a:lnTo>
                  <a:lnTo>
                    <a:pt x="109" y="187"/>
                  </a:lnTo>
                  <a:lnTo>
                    <a:pt x="119" y="164"/>
                  </a:lnTo>
                  <a:lnTo>
                    <a:pt x="137" y="143"/>
                  </a:lnTo>
                  <a:lnTo>
                    <a:pt x="164" y="122"/>
                  </a:lnTo>
                  <a:lnTo>
                    <a:pt x="200" y="103"/>
                  </a:lnTo>
                  <a:lnTo>
                    <a:pt x="231" y="91"/>
                  </a:lnTo>
                  <a:lnTo>
                    <a:pt x="264" y="82"/>
                  </a:lnTo>
                  <a:lnTo>
                    <a:pt x="298" y="78"/>
                  </a:lnTo>
                  <a:lnTo>
                    <a:pt x="332" y="78"/>
                  </a:lnTo>
                  <a:lnTo>
                    <a:pt x="365" y="84"/>
                  </a:lnTo>
                  <a:lnTo>
                    <a:pt x="397" y="94"/>
                  </a:lnTo>
                  <a:lnTo>
                    <a:pt x="426" y="112"/>
                  </a:lnTo>
                  <a:lnTo>
                    <a:pt x="452" y="134"/>
                  </a:lnTo>
                  <a:lnTo>
                    <a:pt x="452" y="101"/>
                  </a:lnTo>
                  <a:lnTo>
                    <a:pt x="456" y="75"/>
                  </a:lnTo>
                  <a:lnTo>
                    <a:pt x="468" y="51"/>
                  </a:lnTo>
                  <a:lnTo>
                    <a:pt x="483" y="33"/>
                  </a:lnTo>
                  <a:lnTo>
                    <a:pt x="504" y="18"/>
                  </a:lnTo>
                  <a:lnTo>
                    <a:pt x="526" y="9"/>
                  </a:lnTo>
                  <a:lnTo>
                    <a:pt x="553" y="3"/>
                  </a:lnTo>
                  <a:lnTo>
                    <a:pt x="58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46" name="Freeform 874"/>
            <p:cNvSpPr>
              <a:spLocks noEditPoints="1"/>
            </p:cNvSpPr>
            <p:nvPr/>
          </p:nvSpPr>
          <p:spPr bwMode="auto">
            <a:xfrm>
              <a:off x="1777" y="5"/>
              <a:ext cx="1074" cy="1049"/>
            </a:xfrm>
            <a:custGeom>
              <a:avLst/>
              <a:gdLst/>
              <a:ahLst/>
              <a:cxnLst>
                <a:cxn ang="0">
                  <a:pos x="516" y="53"/>
                </a:cxn>
                <a:cxn ang="0">
                  <a:pos x="482" y="147"/>
                </a:cxn>
                <a:cxn ang="0">
                  <a:pos x="455" y="158"/>
                </a:cxn>
                <a:cxn ang="0">
                  <a:pos x="346" y="105"/>
                </a:cxn>
                <a:cxn ang="0">
                  <a:pos x="236" y="123"/>
                </a:cxn>
                <a:cxn ang="0">
                  <a:pos x="149" y="182"/>
                </a:cxn>
                <a:cxn ang="0">
                  <a:pos x="145" y="283"/>
                </a:cxn>
                <a:cxn ang="0">
                  <a:pos x="203" y="398"/>
                </a:cxn>
                <a:cxn ang="0">
                  <a:pos x="225" y="509"/>
                </a:cxn>
                <a:cxn ang="0">
                  <a:pos x="174" y="580"/>
                </a:cxn>
                <a:cxn ang="0">
                  <a:pos x="56" y="724"/>
                </a:cxn>
                <a:cxn ang="0">
                  <a:pos x="36" y="840"/>
                </a:cxn>
                <a:cxn ang="0">
                  <a:pos x="115" y="947"/>
                </a:cxn>
                <a:cxn ang="0">
                  <a:pos x="243" y="1007"/>
                </a:cxn>
                <a:cxn ang="0">
                  <a:pos x="376" y="1010"/>
                </a:cxn>
                <a:cxn ang="0">
                  <a:pos x="500" y="930"/>
                </a:cxn>
                <a:cxn ang="0">
                  <a:pos x="614" y="753"/>
                </a:cxn>
                <a:cxn ang="0">
                  <a:pos x="692" y="571"/>
                </a:cxn>
                <a:cxn ang="0">
                  <a:pos x="673" y="549"/>
                </a:cxn>
                <a:cxn ang="0">
                  <a:pos x="735" y="462"/>
                </a:cxn>
                <a:cxn ang="0">
                  <a:pos x="741" y="519"/>
                </a:cxn>
                <a:cxn ang="0">
                  <a:pos x="785" y="576"/>
                </a:cxn>
                <a:cxn ang="0">
                  <a:pos x="901" y="612"/>
                </a:cxn>
                <a:cxn ang="0">
                  <a:pos x="955" y="586"/>
                </a:cxn>
                <a:cxn ang="0">
                  <a:pos x="937" y="544"/>
                </a:cxn>
                <a:cxn ang="0">
                  <a:pos x="928" y="515"/>
                </a:cxn>
                <a:cxn ang="0">
                  <a:pos x="989" y="513"/>
                </a:cxn>
                <a:cxn ang="0">
                  <a:pos x="1037" y="459"/>
                </a:cxn>
                <a:cxn ang="0">
                  <a:pos x="1037" y="373"/>
                </a:cxn>
                <a:cxn ang="0">
                  <a:pos x="995" y="270"/>
                </a:cxn>
                <a:cxn ang="0">
                  <a:pos x="902" y="201"/>
                </a:cxn>
                <a:cxn ang="0">
                  <a:pos x="829" y="201"/>
                </a:cxn>
                <a:cxn ang="0">
                  <a:pos x="816" y="161"/>
                </a:cxn>
                <a:cxn ang="0">
                  <a:pos x="749" y="76"/>
                </a:cxn>
                <a:cxn ang="0">
                  <a:pos x="640" y="32"/>
                </a:cxn>
                <a:cxn ang="0">
                  <a:pos x="609" y="0"/>
                </a:cxn>
                <a:cxn ang="0">
                  <a:pos x="728" y="29"/>
                </a:cxn>
                <a:cxn ang="0">
                  <a:pos x="822" y="105"/>
                </a:cxn>
                <a:cxn ang="0">
                  <a:pos x="868" y="165"/>
                </a:cxn>
                <a:cxn ang="0">
                  <a:pos x="987" y="211"/>
                </a:cxn>
                <a:cxn ang="0">
                  <a:pos x="1058" y="326"/>
                </a:cxn>
                <a:cxn ang="0">
                  <a:pos x="1073" y="449"/>
                </a:cxn>
                <a:cxn ang="0">
                  <a:pos x="1020" y="535"/>
                </a:cxn>
                <a:cxn ang="0">
                  <a:pos x="985" y="556"/>
                </a:cxn>
                <a:cxn ang="0">
                  <a:pos x="967" y="619"/>
                </a:cxn>
                <a:cxn ang="0">
                  <a:pos x="885" y="644"/>
                </a:cxn>
                <a:cxn ang="0">
                  <a:pos x="761" y="598"/>
                </a:cxn>
                <a:cxn ang="0">
                  <a:pos x="708" y="625"/>
                </a:cxn>
                <a:cxn ang="0">
                  <a:pos x="604" y="834"/>
                </a:cxn>
                <a:cxn ang="0">
                  <a:pos x="500" y="976"/>
                </a:cxn>
                <a:cxn ang="0">
                  <a:pos x="359" y="1044"/>
                </a:cxn>
                <a:cxn ang="0">
                  <a:pos x="204" y="1028"/>
                </a:cxn>
                <a:cxn ang="0">
                  <a:pos x="74" y="953"/>
                </a:cxn>
                <a:cxn ang="0">
                  <a:pos x="1" y="829"/>
                </a:cxn>
                <a:cxn ang="0">
                  <a:pos x="36" y="700"/>
                </a:cxn>
                <a:cxn ang="0">
                  <a:pos x="186" y="515"/>
                </a:cxn>
                <a:cxn ang="0">
                  <a:pos x="191" y="447"/>
                </a:cxn>
                <a:cxn ang="0">
                  <a:pos x="119" y="307"/>
                </a:cxn>
                <a:cxn ang="0">
                  <a:pos x="110" y="191"/>
                </a:cxn>
                <a:cxn ang="0">
                  <a:pos x="201" y="103"/>
                </a:cxn>
                <a:cxn ang="0">
                  <a:pos x="328" y="74"/>
                </a:cxn>
                <a:cxn ang="0">
                  <a:pos x="450" y="113"/>
                </a:cxn>
                <a:cxn ang="0">
                  <a:pos x="503" y="23"/>
                </a:cxn>
              </a:cxnLst>
              <a:rect l="0" t="0" r="r" b="b"/>
              <a:pathLst>
                <a:path w="1074" h="1049">
                  <a:moveTo>
                    <a:pt x="585" y="29"/>
                  </a:moveTo>
                  <a:lnTo>
                    <a:pt x="559" y="34"/>
                  </a:lnTo>
                  <a:lnTo>
                    <a:pt x="535" y="41"/>
                  </a:lnTo>
                  <a:lnTo>
                    <a:pt x="516" y="53"/>
                  </a:lnTo>
                  <a:lnTo>
                    <a:pt x="500" y="70"/>
                  </a:lnTo>
                  <a:lnTo>
                    <a:pt x="488" y="91"/>
                  </a:lnTo>
                  <a:lnTo>
                    <a:pt x="482" y="117"/>
                  </a:lnTo>
                  <a:lnTo>
                    <a:pt x="482" y="147"/>
                  </a:lnTo>
                  <a:lnTo>
                    <a:pt x="479" y="156"/>
                  </a:lnTo>
                  <a:lnTo>
                    <a:pt x="473" y="161"/>
                  </a:lnTo>
                  <a:lnTo>
                    <a:pt x="462" y="162"/>
                  </a:lnTo>
                  <a:lnTo>
                    <a:pt x="455" y="158"/>
                  </a:lnTo>
                  <a:lnTo>
                    <a:pt x="431" y="137"/>
                  </a:lnTo>
                  <a:lnTo>
                    <a:pt x="404" y="122"/>
                  </a:lnTo>
                  <a:lnTo>
                    <a:pt x="376" y="111"/>
                  </a:lnTo>
                  <a:lnTo>
                    <a:pt x="346" y="105"/>
                  </a:lnTo>
                  <a:lnTo>
                    <a:pt x="315" y="105"/>
                  </a:lnTo>
                  <a:lnTo>
                    <a:pt x="283" y="110"/>
                  </a:lnTo>
                  <a:lnTo>
                    <a:pt x="261" y="116"/>
                  </a:lnTo>
                  <a:lnTo>
                    <a:pt x="236" y="123"/>
                  </a:lnTo>
                  <a:lnTo>
                    <a:pt x="212" y="134"/>
                  </a:lnTo>
                  <a:lnTo>
                    <a:pt x="188" y="147"/>
                  </a:lnTo>
                  <a:lnTo>
                    <a:pt x="167" y="162"/>
                  </a:lnTo>
                  <a:lnTo>
                    <a:pt x="149" y="182"/>
                  </a:lnTo>
                  <a:lnTo>
                    <a:pt x="139" y="203"/>
                  </a:lnTo>
                  <a:lnTo>
                    <a:pt x="134" y="229"/>
                  </a:lnTo>
                  <a:lnTo>
                    <a:pt x="137" y="256"/>
                  </a:lnTo>
                  <a:lnTo>
                    <a:pt x="145" y="283"/>
                  </a:lnTo>
                  <a:lnTo>
                    <a:pt x="155" y="309"/>
                  </a:lnTo>
                  <a:lnTo>
                    <a:pt x="167" y="332"/>
                  </a:lnTo>
                  <a:lnTo>
                    <a:pt x="185" y="364"/>
                  </a:lnTo>
                  <a:lnTo>
                    <a:pt x="203" y="398"/>
                  </a:lnTo>
                  <a:lnTo>
                    <a:pt x="219" y="431"/>
                  </a:lnTo>
                  <a:lnTo>
                    <a:pt x="230" y="465"/>
                  </a:lnTo>
                  <a:lnTo>
                    <a:pt x="231" y="488"/>
                  </a:lnTo>
                  <a:lnTo>
                    <a:pt x="225" y="509"/>
                  </a:lnTo>
                  <a:lnTo>
                    <a:pt x="215" y="528"/>
                  </a:lnTo>
                  <a:lnTo>
                    <a:pt x="203" y="546"/>
                  </a:lnTo>
                  <a:lnTo>
                    <a:pt x="188" y="564"/>
                  </a:lnTo>
                  <a:lnTo>
                    <a:pt x="174" y="580"/>
                  </a:lnTo>
                  <a:lnTo>
                    <a:pt x="133" y="631"/>
                  </a:lnTo>
                  <a:lnTo>
                    <a:pt x="89" y="680"/>
                  </a:lnTo>
                  <a:lnTo>
                    <a:pt x="73" y="701"/>
                  </a:lnTo>
                  <a:lnTo>
                    <a:pt x="56" y="724"/>
                  </a:lnTo>
                  <a:lnTo>
                    <a:pt x="43" y="747"/>
                  </a:lnTo>
                  <a:lnTo>
                    <a:pt x="34" y="773"/>
                  </a:lnTo>
                  <a:lnTo>
                    <a:pt x="31" y="807"/>
                  </a:lnTo>
                  <a:lnTo>
                    <a:pt x="36" y="840"/>
                  </a:lnTo>
                  <a:lnTo>
                    <a:pt x="48" y="871"/>
                  </a:lnTo>
                  <a:lnTo>
                    <a:pt x="65" y="900"/>
                  </a:lnTo>
                  <a:lnTo>
                    <a:pt x="88" y="925"/>
                  </a:lnTo>
                  <a:lnTo>
                    <a:pt x="115" y="947"/>
                  </a:lnTo>
                  <a:lnTo>
                    <a:pt x="145" y="967"/>
                  </a:lnTo>
                  <a:lnTo>
                    <a:pt x="177" y="985"/>
                  </a:lnTo>
                  <a:lnTo>
                    <a:pt x="210" y="998"/>
                  </a:lnTo>
                  <a:lnTo>
                    <a:pt x="243" y="1007"/>
                  </a:lnTo>
                  <a:lnTo>
                    <a:pt x="276" y="1013"/>
                  </a:lnTo>
                  <a:lnTo>
                    <a:pt x="307" y="1016"/>
                  </a:lnTo>
                  <a:lnTo>
                    <a:pt x="341" y="1015"/>
                  </a:lnTo>
                  <a:lnTo>
                    <a:pt x="376" y="1010"/>
                  </a:lnTo>
                  <a:lnTo>
                    <a:pt x="409" y="1000"/>
                  </a:lnTo>
                  <a:lnTo>
                    <a:pt x="440" y="983"/>
                  </a:lnTo>
                  <a:lnTo>
                    <a:pt x="468" y="962"/>
                  </a:lnTo>
                  <a:lnTo>
                    <a:pt x="500" y="930"/>
                  </a:lnTo>
                  <a:lnTo>
                    <a:pt x="528" y="894"/>
                  </a:lnTo>
                  <a:lnTo>
                    <a:pt x="553" y="855"/>
                  </a:lnTo>
                  <a:lnTo>
                    <a:pt x="577" y="816"/>
                  </a:lnTo>
                  <a:lnTo>
                    <a:pt x="614" y="753"/>
                  </a:lnTo>
                  <a:lnTo>
                    <a:pt x="649" y="686"/>
                  </a:lnTo>
                  <a:lnTo>
                    <a:pt x="680" y="618"/>
                  </a:lnTo>
                  <a:lnTo>
                    <a:pt x="697" y="568"/>
                  </a:lnTo>
                  <a:lnTo>
                    <a:pt x="692" y="571"/>
                  </a:lnTo>
                  <a:lnTo>
                    <a:pt x="683" y="571"/>
                  </a:lnTo>
                  <a:lnTo>
                    <a:pt x="674" y="567"/>
                  </a:lnTo>
                  <a:lnTo>
                    <a:pt x="671" y="558"/>
                  </a:lnTo>
                  <a:lnTo>
                    <a:pt x="673" y="549"/>
                  </a:lnTo>
                  <a:lnTo>
                    <a:pt x="698" y="510"/>
                  </a:lnTo>
                  <a:lnTo>
                    <a:pt x="720" y="470"/>
                  </a:lnTo>
                  <a:lnTo>
                    <a:pt x="726" y="464"/>
                  </a:lnTo>
                  <a:lnTo>
                    <a:pt x="735" y="462"/>
                  </a:lnTo>
                  <a:lnTo>
                    <a:pt x="743" y="465"/>
                  </a:lnTo>
                  <a:lnTo>
                    <a:pt x="747" y="473"/>
                  </a:lnTo>
                  <a:lnTo>
                    <a:pt x="749" y="482"/>
                  </a:lnTo>
                  <a:lnTo>
                    <a:pt x="741" y="519"/>
                  </a:lnTo>
                  <a:lnTo>
                    <a:pt x="743" y="519"/>
                  </a:lnTo>
                  <a:lnTo>
                    <a:pt x="747" y="525"/>
                  </a:lnTo>
                  <a:lnTo>
                    <a:pt x="764" y="552"/>
                  </a:lnTo>
                  <a:lnTo>
                    <a:pt x="785" y="576"/>
                  </a:lnTo>
                  <a:lnTo>
                    <a:pt x="810" y="595"/>
                  </a:lnTo>
                  <a:lnTo>
                    <a:pt x="838" y="607"/>
                  </a:lnTo>
                  <a:lnTo>
                    <a:pt x="868" y="613"/>
                  </a:lnTo>
                  <a:lnTo>
                    <a:pt x="901" y="612"/>
                  </a:lnTo>
                  <a:lnTo>
                    <a:pt x="916" y="609"/>
                  </a:lnTo>
                  <a:lnTo>
                    <a:pt x="931" y="604"/>
                  </a:lnTo>
                  <a:lnTo>
                    <a:pt x="944" y="597"/>
                  </a:lnTo>
                  <a:lnTo>
                    <a:pt x="955" y="586"/>
                  </a:lnTo>
                  <a:lnTo>
                    <a:pt x="958" y="574"/>
                  </a:lnTo>
                  <a:lnTo>
                    <a:pt x="953" y="562"/>
                  </a:lnTo>
                  <a:lnTo>
                    <a:pt x="946" y="553"/>
                  </a:lnTo>
                  <a:lnTo>
                    <a:pt x="937" y="544"/>
                  </a:lnTo>
                  <a:lnTo>
                    <a:pt x="928" y="537"/>
                  </a:lnTo>
                  <a:lnTo>
                    <a:pt x="923" y="529"/>
                  </a:lnTo>
                  <a:lnTo>
                    <a:pt x="923" y="522"/>
                  </a:lnTo>
                  <a:lnTo>
                    <a:pt x="928" y="515"/>
                  </a:lnTo>
                  <a:lnTo>
                    <a:pt x="935" y="510"/>
                  </a:lnTo>
                  <a:lnTo>
                    <a:pt x="943" y="510"/>
                  </a:lnTo>
                  <a:lnTo>
                    <a:pt x="968" y="515"/>
                  </a:lnTo>
                  <a:lnTo>
                    <a:pt x="989" y="513"/>
                  </a:lnTo>
                  <a:lnTo>
                    <a:pt x="1007" y="506"/>
                  </a:lnTo>
                  <a:lnTo>
                    <a:pt x="1020" y="494"/>
                  </a:lnTo>
                  <a:lnTo>
                    <a:pt x="1029" y="477"/>
                  </a:lnTo>
                  <a:lnTo>
                    <a:pt x="1037" y="459"/>
                  </a:lnTo>
                  <a:lnTo>
                    <a:pt x="1040" y="438"/>
                  </a:lnTo>
                  <a:lnTo>
                    <a:pt x="1041" y="417"/>
                  </a:lnTo>
                  <a:lnTo>
                    <a:pt x="1040" y="395"/>
                  </a:lnTo>
                  <a:lnTo>
                    <a:pt x="1037" y="373"/>
                  </a:lnTo>
                  <a:lnTo>
                    <a:pt x="1032" y="353"/>
                  </a:lnTo>
                  <a:lnTo>
                    <a:pt x="1023" y="325"/>
                  </a:lnTo>
                  <a:lnTo>
                    <a:pt x="1010" y="297"/>
                  </a:lnTo>
                  <a:lnTo>
                    <a:pt x="995" y="270"/>
                  </a:lnTo>
                  <a:lnTo>
                    <a:pt x="976" y="246"/>
                  </a:lnTo>
                  <a:lnTo>
                    <a:pt x="955" y="226"/>
                  </a:lnTo>
                  <a:lnTo>
                    <a:pt x="929" y="210"/>
                  </a:lnTo>
                  <a:lnTo>
                    <a:pt x="902" y="201"/>
                  </a:lnTo>
                  <a:lnTo>
                    <a:pt x="874" y="198"/>
                  </a:lnTo>
                  <a:lnTo>
                    <a:pt x="841" y="203"/>
                  </a:lnTo>
                  <a:lnTo>
                    <a:pt x="835" y="203"/>
                  </a:lnTo>
                  <a:lnTo>
                    <a:pt x="829" y="201"/>
                  </a:lnTo>
                  <a:lnTo>
                    <a:pt x="825" y="197"/>
                  </a:lnTo>
                  <a:lnTo>
                    <a:pt x="822" y="192"/>
                  </a:lnTo>
                  <a:lnTo>
                    <a:pt x="820" y="186"/>
                  </a:lnTo>
                  <a:lnTo>
                    <a:pt x="816" y="161"/>
                  </a:lnTo>
                  <a:lnTo>
                    <a:pt x="805" y="137"/>
                  </a:lnTo>
                  <a:lnTo>
                    <a:pt x="791" y="114"/>
                  </a:lnTo>
                  <a:lnTo>
                    <a:pt x="771" y="94"/>
                  </a:lnTo>
                  <a:lnTo>
                    <a:pt x="749" y="76"/>
                  </a:lnTo>
                  <a:lnTo>
                    <a:pt x="723" y="61"/>
                  </a:lnTo>
                  <a:lnTo>
                    <a:pt x="697" y="49"/>
                  </a:lnTo>
                  <a:lnTo>
                    <a:pt x="670" y="38"/>
                  </a:lnTo>
                  <a:lnTo>
                    <a:pt x="640" y="32"/>
                  </a:lnTo>
                  <a:lnTo>
                    <a:pt x="612" y="29"/>
                  </a:lnTo>
                  <a:lnTo>
                    <a:pt x="585" y="29"/>
                  </a:lnTo>
                  <a:close/>
                  <a:moveTo>
                    <a:pt x="579" y="0"/>
                  </a:moveTo>
                  <a:lnTo>
                    <a:pt x="609" y="0"/>
                  </a:lnTo>
                  <a:lnTo>
                    <a:pt x="638" y="1"/>
                  </a:lnTo>
                  <a:lnTo>
                    <a:pt x="670" y="7"/>
                  </a:lnTo>
                  <a:lnTo>
                    <a:pt x="700" y="17"/>
                  </a:lnTo>
                  <a:lnTo>
                    <a:pt x="728" y="29"/>
                  </a:lnTo>
                  <a:lnTo>
                    <a:pt x="756" y="44"/>
                  </a:lnTo>
                  <a:lnTo>
                    <a:pt x="782" y="62"/>
                  </a:lnTo>
                  <a:lnTo>
                    <a:pt x="804" y="82"/>
                  </a:lnTo>
                  <a:lnTo>
                    <a:pt x="822" y="105"/>
                  </a:lnTo>
                  <a:lnTo>
                    <a:pt x="837" y="129"/>
                  </a:lnTo>
                  <a:lnTo>
                    <a:pt x="847" y="158"/>
                  </a:lnTo>
                  <a:lnTo>
                    <a:pt x="849" y="168"/>
                  </a:lnTo>
                  <a:lnTo>
                    <a:pt x="868" y="165"/>
                  </a:lnTo>
                  <a:lnTo>
                    <a:pt x="901" y="168"/>
                  </a:lnTo>
                  <a:lnTo>
                    <a:pt x="932" y="177"/>
                  </a:lnTo>
                  <a:lnTo>
                    <a:pt x="961" y="192"/>
                  </a:lnTo>
                  <a:lnTo>
                    <a:pt x="987" y="211"/>
                  </a:lnTo>
                  <a:lnTo>
                    <a:pt x="1010" y="237"/>
                  </a:lnTo>
                  <a:lnTo>
                    <a:pt x="1029" y="264"/>
                  </a:lnTo>
                  <a:lnTo>
                    <a:pt x="1046" y="295"/>
                  </a:lnTo>
                  <a:lnTo>
                    <a:pt x="1058" y="326"/>
                  </a:lnTo>
                  <a:lnTo>
                    <a:pt x="1067" y="359"/>
                  </a:lnTo>
                  <a:lnTo>
                    <a:pt x="1071" y="388"/>
                  </a:lnTo>
                  <a:lnTo>
                    <a:pt x="1074" y="417"/>
                  </a:lnTo>
                  <a:lnTo>
                    <a:pt x="1073" y="449"/>
                  </a:lnTo>
                  <a:lnTo>
                    <a:pt x="1067" y="477"/>
                  </a:lnTo>
                  <a:lnTo>
                    <a:pt x="1053" y="504"/>
                  </a:lnTo>
                  <a:lnTo>
                    <a:pt x="1038" y="522"/>
                  </a:lnTo>
                  <a:lnTo>
                    <a:pt x="1020" y="535"/>
                  </a:lnTo>
                  <a:lnTo>
                    <a:pt x="1001" y="543"/>
                  </a:lnTo>
                  <a:lnTo>
                    <a:pt x="980" y="546"/>
                  </a:lnTo>
                  <a:lnTo>
                    <a:pt x="979" y="546"/>
                  </a:lnTo>
                  <a:lnTo>
                    <a:pt x="985" y="556"/>
                  </a:lnTo>
                  <a:lnTo>
                    <a:pt x="989" y="574"/>
                  </a:lnTo>
                  <a:lnTo>
                    <a:pt x="986" y="592"/>
                  </a:lnTo>
                  <a:lnTo>
                    <a:pt x="979" y="607"/>
                  </a:lnTo>
                  <a:lnTo>
                    <a:pt x="967" y="619"/>
                  </a:lnTo>
                  <a:lnTo>
                    <a:pt x="952" y="629"/>
                  </a:lnTo>
                  <a:lnTo>
                    <a:pt x="935" y="637"/>
                  </a:lnTo>
                  <a:lnTo>
                    <a:pt x="919" y="641"/>
                  </a:lnTo>
                  <a:lnTo>
                    <a:pt x="885" y="644"/>
                  </a:lnTo>
                  <a:lnTo>
                    <a:pt x="850" y="641"/>
                  </a:lnTo>
                  <a:lnTo>
                    <a:pt x="817" y="632"/>
                  </a:lnTo>
                  <a:lnTo>
                    <a:pt x="788" y="618"/>
                  </a:lnTo>
                  <a:lnTo>
                    <a:pt x="761" y="598"/>
                  </a:lnTo>
                  <a:lnTo>
                    <a:pt x="738" y="571"/>
                  </a:lnTo>
                  <a:lnTo>
                    <a:pt x="731" y="559"/>
                  </a:lnTo>
                  <a:lnTo>
                    <a:pt x="725" y="577"/>
                  </a:lnTo>
                  <a:lnTo>
                    <a:pt x="708" y="625"/>
                  </a:lnTo>
                  <a:lnTo>
                    <a:pt x="689" y="670"/>
                  </a:lnTo>
                  <a:lnTo>
                    <a:pt x="662" y="725"/>
                  </a:lnTo>
                  <a:lnTo>
                    <a:pt x="634" y="780"/>
                  </a:lnTo>
                  <a:lnTo>
                    <a:pt x="604" y="834"/>
                  </a:lnTo>
                  <a:lnTo>
                    <a:pt x="570" y="886"/>
                  </a:lnTo>
                  <a:lnTo>
                    <a:pt x="549" y="918"/>
                  </a:lnTo>
                  <a:lnTo>
                    <a:pt x="525" y="947"/>
                  </a:lnTo>
                  <a:lnTo>
                    <a:pt x="500" y="976"/>
                  </a:lnTo>
                  <a:lnTo>
                    <a:pt x="471" y="1001"/>
                  </a:lnTo>
                  <a:lnTo>
                    <a:pt x="438" y="1021"/>
                  </a:lnTo>
                  <a:lnTo>
                    <a:pt x="400" y="1035"/>
                  </a:lnTo>
                  <a:lnTo>
                    <a:pt x="359" y="1044"/>
                  </a:lnTo>
                  <a:lnTo>
                    <a:pt x="318" y="1049"/>
                  </a:lnTo>
                  <a:lnTo>
                    <a:pt x="277" y="1046"/>
                  </a:lnTo>
                  <a:lnTo>
                    <a:pt x="237" y="1038"/>
                  </a:lnTo>
                  <a:lnTo>
                    <a:pt x="204" y="1028"/>
                  </a:lnTo>
                  <a:lnTo>
                    <a:pt x="170" y="1015"/>
                  </a:lnTo>
                  <a:lnTo>
                    <a:pt x="137" y="998"/>
                  </a:lnTo>
                  <a:lnTo>
                    <a:pt x="104" y="977"/>
                  </a:lnTo>
                  <a:lnTo>
                    <a:pt x="74" y="953"/>
                  </a:lnTo>
                  <a:lnTo>
                    <a:pt x="48" y="927"/>
                  </a:lnTo>
                  <a:lnTo>
                    <a:pt x="27" y="897"/>
                  </a:lnTo>
                  <a:lnTo>
                    <a:pt x="10" y="864"/>
                  </a:lnTo>
                  <a:lnTo>
                    <a:pt x="1" y="829"/>
                  </a:lnTo>
                  <a:lnTo>
                    <a:pt x="0" y="792"/>
                  </a:lnTo>
                  <a:lnTo>
                    <a:pt x="6" y="759"/>
                  </a:lnTo>
                  <a:lnTo>
                    <a:pt x="18" y="728"/>
                  </a:lnTo>
                  <a:lnTo>
                    <a:pt x="36" y="700"/>
                  </a:lnTo>
                  <a:lnTo>
                    <a:pt x="55" y="674"/>
                  </a:lnTo>
                  <a:lnTo>
                    <a:pt x="100" y="623"/>
                  </a:lnTo>
                  <a:lnTo>
                    <a:pt x="177" y="525"/>
                  </a:lnTo>
                  <a:lnTo>
                    <a:pt x="186" y="515"/>
                  </a:lnTo>
                  <a:lnTo>
                    <a:pt x="195" y="501"/>
                  </a:lnTo>
                  <a:lnTo>
                    <a:pt x="200" y="489"/>
                  </a:lnTo>
                  <a:lnTo>
                    <a:pt x="200" y="474"/>
                  </a:lnTo>
                  <a:lnTo>
                    <a:pt x="191" y="447"/>
                  </a:lnTo>
                  <a:lnTo>
                    <a:pt x="164" y="394"/>
                  </a:lnTo>
                  <a:lnTo>
                    <a:pt x="147" y="365"/>
                  </a:lnTo>
                  <a:lnTo>
                    <a:pt x="133" y="335"/>
                  </a:lnTo>
                  <a:lnTo>
                    <a:pt x="119" y="307"/>
                  </a:lnTo>
                  <a:lnTo>
                    <a:pt x="109" y="277"/>
                  </a:lnTo>
                  <a:lnTo>
                    <a:pt x="103" y="247"/>
                  </a:lnTo>
                  <a:lnTo>
                    <a:pt x="103" y="219"/>
                  </a:lnTo>
                  <a:lnTo>
                    <a:pt x="110" y="191"/>
                  </a:lnTo>
                  <a:lnTo>
                    <a:pt x="125" y="162"/>
                  </a:lnTo>
                  <a:lnTo>
                    <a:pt x="146" y="140"/>
                  </a:lnTo>
                  <a:lnTo>
                    <a:pt x="173" y="119"/>
                  </a:lnTo>
                  <a:lnTo>
                    <a:pt x="201" y="103"/>
                  </a:lnTo>
                  <a:lnTo>
                    <a:pt x="233" y="89"/>
                  </a:lnTo>
                  <a:lnTo>
                    <a:pt x="264" y="80"/>
                  </a:lnTo>
                  <a:lnTo>
                    <a:pt x="295" y="76"/>
                  </a:lnTo>
                  <a:lnTo>
                    <a:pt x="328" y="74"/>
                  </a:lnTo>
                  <a:lnTo>
                    <a:pt x="362" y="77"/>
                  </a:lnTo>
                  <a:lnTo>
                    <a:pt x="394" y="85"/>
                  </a:lnTo>
                  <a:lnTo>
                    <a:pt x="424" y="97"/>
                  </a:lnTo>
                  <a:lnTo>
                    <a:pt x="450" y="113"/>
                  </a:lnTo>
                  <a:lnTo>
                    <a:pt x="456" y="85"/>
                  </a:lnTo>
                  <a:lnTo>
                    <a:pt x="467" y="61"/>
                  </a:lnTo>
                  <a:lnTo>
                    <a:pt x="483" y="40"/>
                  </a:lnTo>
                  <a:lnTo>
                    <a:pt x="503" y="23"/>
                  </a:lnTo>
                  <a:lnTo>
                    <a:pt x="525" y="11"/>
                  </a:lnTo>
                  <a:lnTo>
                    <a:pt x="552" y="4"/>
                  </a:lnTo>
                  <a:lnTo>
                    <a:pt x="57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47" name="Freeform 875"/>
            <p:cNvSpPr>
              <a:spLocks/>
            </p:cNvSpPr>
            <p:nvPr/>
          </p:nvSpPr>
          <p:spPr bwMode="auto">
            <a:xfrm>
              <a:off x="1581" y="1478"/>
              <a:ext cx="2185" cy="2827"/>
            </a:xfrm>
            <a:custGeom>
              <a:avLst/>
              <a:gdLst/>
              <a:ahLst/>
              <a:cxnLst>
                <a:cxn ang="0">
                  <a:pos x="1222" y="7"/>
                </a:cxn>
                <a:cxn ang="0">
                  <a:pos x="1410" y="52"/>
                </a:cxn>
                <a:cxn ang="0">
                  <a:pos x="1583" y="131"/>
                </a:cxn>
                <a:cxn ang="0">
                  <a:pos x="1718" y="233"/>
                </a:cxn>
                <a:cxn ang="0">
                  <a:pos x="1697" y="248"/>
                </a:cxn>
                <a:cxn ang="0">
                  <a:pos x="1777" y="370"/>
                </a:cxn>
                <a:cxn ang="0">
                  <a:pos x="1867" y="579"/>
                </a:cxn>
                <a:cxn ang="0">
                  <a:pos x="1919" y="725"/>
                </a:cxn>
                <a:cxn ang="0">
                  <a:pos x="2004" y="966"/>
                </a:cxn>
                <a:cxn ang="0">
                  <a:pos x="2129" y="1475"/>
                </a:cxn>
                <a:cxn ang="0">
                  <a:pos x="2177" y="1872"/>
                </a:cxn>
                <a:cxn ang="0">
                  <a:pos x="2185" y="2027"/>
                </a:cxn>
                <a:cxn ang="0">
                  <a:pos x="2177" y="2190"/>
                </a:cxn>
                <a:cxn ang="0">
                  <a:pos x="2141" y="2342"/>
                </a:cxn>
                <a:cxn ang="0">
                  <a:pos x="2064" y="2461"/>
                </a:cxn>
                <a:cxn ang="0">
                  <a:pos x="1938" y="2536"/>
                </a:cxn>
                <a:cxn ang="0">
                  <a:pos x="1788" y="2576"/>
                </a:cxn>
                <a:cxn ang="0">
                  <a:pos x="1591" y="2611"/>
                </a:cxn>
                <a:cxn ang="0">
                  <a:pos x="1615" y="2824"/>
                </a:cxn>
                <a:cxn ang="0">
                  <a:pos x="1555" y="2803"/>
                </a:cxn>
                <a:cxn ang="0">
                  <a:pos x="1522" y="2744"/>
                </a:cxn>
                <a:cxn ang="0">
                  <a:pos x="1506" y="2670"/>
                </a:cxn>
                <a:cxn ang="0">
                  <a:pos x="1421" y="2638"/>
                </a:cxn>
                <a:cxn ang="0">
                  <a:pos x="1186" y="2641"/>
                </a:cxn>
                <a:cxn ang="0">
                  <a:pos x="951" y="2643"/>
                </a:cxn>
                <a:cxn ang="0">
                  <a:pos x="773" y="2669"/>
                </a:cxn>
                <a:cxn ang="0">
                  <a:pos x="711" y="2679"/>
                </a:cxn>
                <a:cxn ang="0">
                  <a:pos x="675" y="2715"/>
                </a:cxn>
                <a:cxn ang="0">
                  <a:pos x="660" y="2773"/>
                </a:cxn>
                <a:cxn ang="0">
                  <a:pos x="636" y="2818"/>
                </a:cxn>
                <a:cxn ang="0">
                  <a:pos x="588" y="2824"/>
                </a:cxn>
                <a:cxn ang="0">
                  <a:pos x="567" y="2787"/>
                </a:cxn>
                <a:cxn ang="0">
                  <a:pos x="570" y="2729"/>
                </a:cxn>
                <a:cxn ang="0">
                  <a:pos x="585" y="2672"/>
                </a:cxn>
                <a:cxn ang="0">
                  <a:pos x="500" y="2667"/>
                </a:cxn>
                <a:cxn ang="0">
                  <a:pos x="355" y="2651"/>
                </a:cxn>
                <a:cxn ang="0">
                  <a:pos x="218" y="2600"/>
                </a:cxn>
                <a:cxn ang="0">
                  <a:pos x="105" y="2514"/>
                </a:cxn>
                <a:cxn ang="0">
                  <a:pos x="33" y="2391"/>
                </a:cxn>
                <a:cxn ang="0">
                  <a:pos x="0" y="2194"/>
                </a:cxn>
                <a:cxn ang="0">
                  <a:pos x="11" y="1978"/>
                </a:cxn>
                <a:cxn ang="0">
                  <a:pos x="50" y="1757"/>
                </a:cxn>
                <a:cxn ang="0">
                  <a:pos x="97" y="1548"/>
                </a:cxn>
                <a:cxn ang="0">
                  <a:pos x="164" y="1282"/>
                </a:cxn>
                <a:cxn ang="0">
                  <a:pos x="302" y="876"/>
                </a:cxn>
                <a:cxn ang="0">
                  <a:pos x="455" y="566"/>
                </a:cxn>
                <a:cxn ang="0">
                  <a:pos x="557" y="392"/>
                </a:cxn>
                <a:cxn ang="0">
                  <a:pos x="728" y="172"/>
                </a:cxn>
                <a:cxn ang="0">
                  <a:pos x="882" y="52"/>
                </a:cxn>
                <a:cxn ang="0">
                  <a:pos x="1042" y="3"/>
                </a:cxn>
              </a:cxnLst>
              <a:rect l="0" t="0" r="r" b="b"/>
              <a:pathLst>
                <a:path w="2185" h="2827">
                  <a:moveTo>
                    <a:pt x="1098" y="0"/>
                  </a:moveTo>
                  <a:lnTo>
                    <a:pt x="1160" y="1"/>
                  </a:lnTo>
                  <a:lnTo>
                    <a:pt x="1222" y="7"/>
                  </a:lnTo>
                  <a:lnTo>
                    <a:pt x="1285" y="18"/>
                  </a:lnTo>
                  <a:lnTo>
                    <a:pt x="1348" y="33"/>
                  </a:lnTo>
                  <a:lnTo>
                    <a:pt x="1410" y="52"/>
                  </a:lnTo>
                  <a:lnTo>
                    <a:pt x="1471" y="75"/>
                  </a:lnTo>
                  <a:lnTo>
                    <a:pt x="1530" y="101"/>
                  </a:lnTo>
                  <a:lnTo>
                    <a:pt x="1583" y="131"/>
                  </a:lnTo>
                  <a:lnTo>
                    <a:pt x="1634" y="163"/>
                  </a:lnTo>
                  <a:lnTo>
                    <a:pt x="1679" y="197"/>
                  </a:lnTo>
                  <a:lnTo>
                    <a:pt x="1718" y="233"/>
                  </a:lnTo>
                  <a:lnTo>
                    <a:pt x="1638" y="201"/>
                  </a:lnTo>
                  <a:lnTo>
                    <a:pt x="1668" y="219"/>
                  </a:lnTo>
                  <a:lnTo>
                    <a:pt x="1697" y="248"/>
                  </a:lnTo>
                  <a:lnTo>
                    <a:pt x="1725" y="282"/>
                  </a:lnTo>
                  <a:lnTo>
                    <a:pt x="1752" y="324"/>
                  </a:lnTo>
                  <a:lnTo>
                    <a:pt x="1777" y="370"/>
                  </a:lnTo>
                  <a:lnTo>
                    <a:pt x="1801" y="419"/>
                  </a:lnTo>
                  <a:lnTo>
                    <a:pt x="1825" y="472"/>
                  </a:lnTo>
                  <a:lnTo>
                    <a:pt x="1867" y="579"/>
                  </a:lnTo>
                  <a:lnTo>
                    <a:pt x="1886" y="630"/>
                  </a:lnTo>
                  <a:lnTo>
                    <a:pt x="1903" y="681"/>
                  </a:lnTo>
                  <a:lnTo>
                    <a:pt x="1919" y="725"/>
                  </a:lnTo>
                  <a:lnTo>
                    <a:pt x="1934" y="766"/>
                  </a:lnTo>
                  <a:lnTo>
                    <a:pt x="1946" y="800"/>
                  </a:lnTo>
                  <a:lnTo>
                    <a:pt x="2004" y="966"/>
                  </a:lnTo>
                  <a:lnTo>
                    <a:pt x="2053" y="1134"/>
                  </a:lnTo>
                  <a:lnTo>
                    <a:pt x="2095" y="1303"/>
                  </a:lnTo>
                  <a:lnTo>
                    <a:pt x="2129" y="1475"/>
                  </a:lnTo>
                  <a:lnTo>
                    <a:pt x="2155" y="1648"/>
                  </a:lnTo>
                  <a:lnTo>
                    <a:pt x="2174" y="1824"/>
                  </a:lnTo>
                  <a:lnTo>
                    <a:pt x="2177" y="1872"/>
                  </a:lnTo>
                  <a:lnTo>
                    <a:pt x="2182" y="1921"/>
                  </a:lnTo>
                  <a:lnTo>
                    <a:pt x="2183" y="1973"/>
                  </a:lnTo>
                  <a:lnTo>
                    <a:pt x="2185" y="2027"/>
                  </a:lnTo>
                  <a:lnTo>
                    <a:pt x="2185" y="2082"/>
                  </a:lnTo>
                  <a:lnTo>
                    <a:pt x="2183" y="2136"/>
                  </a:lnTo>
                  <a:lnTo>
                    <a:pt x="2177" y="2190"/>
                  </a:lnTo>
                  <a:lnTo>
                    <a:pt x="2170" y="2243"/>
                  </a:lnTo>
                  <a:lnTo>
                    <a:pt x="2158" y="2294"/>
                  </a:lnTo>
                  <a:lnTo>
                    <a:pt x="2141" y="2342"/>
                  </a:lnTo>
                  <a:lnTo>
                    <a:pt x="2120" y="2385"/>
                  </a:lnTo>
                  <a:lnTo>
                    <a:pt x="2095" y="2426"/>
                  </a:lnTo>
                  <a:lnTo>
                    <a:pt x="2064" y="2461"/>
                  </a:lnTo>
                  <a:lnTo>
                    <a:pt x="2026" y="2491"/>
                  </a:lnTo>
                  <a:lnTo>
                    <a:pt x="1983" y="2517"/>
                  </a:lnTo>
                  <a:lnTo>
                    <a:pt x="1938" y="2536"/>
                  </a:lnTo>
                  <a:lnTo>
                    <a:pt x="1889" y="2552"/>
                  </a:lnTo>
                  <a:lnTo>
                    <a:pt x="1840" y="2566"/>
                  </a:lnTo>
                  <a:lnTo>
                    <a:pt x="1788" y="2576"/>
                  </a:lnTo>
                  <a:lnTo>
                    <a:pt x="1686" y="2594"/>
                  </a:lnTo>
                  <a:lnTo>
                    <a:pt x="1637" y="2602"/>
                  </a:lnTo>
                  <a:lnTo>
                    <a:pt x="1591" y="2611"/>
                  </a:lnTo>
                  <a:lnTo>
                    <a:pt x="1601" y="2682"/>
                  </a:lnTo>
                  <a:lnTo>
                    <a:pt x="1610" y="2752"/>
                  </a:lnTo>
                  <a:lnTo>
                    <a:pt x="1615" y="2824"/>
                  </a:lnTo>
                  <a:lnTo>
                    <a:pt x="1591" y="2823"/>
                  </a:lnTo>
                  <a:lnTo>
                    <a:pt x="1571" y="2815"/>
                  </a:lnTo>
                  <a:lnTo>
                    <a:pt x="1555" y="2803"/>
                  </a:lnTo>
                  <a:lnTo>
                    <a:pt x="1542" y="2785"/>
                  </a:lnTo>
                  <a:lnTo>
                    <a:pt x="1531" y="2766"/>
                  </a:lnTo>
                  <a:lnTo>
                    <a:pt x="1522" y="2744"/>
                  </a:lnTo>
                  <a:lnTo>
                    <a:pt x="1516" y="2720"/>
                  </a:lnTo>
                  <a:lnTo>
                    <a:pt x="1510" y="2694"/>
                  </a:lnTo>
                  <a:lnTo>
                    <a:pt x="1506" y="2670"/>
                  </a:lnTo>
                  <a:lnTo>
                    <a:pt x="1501" y="2648"/>
                  </a:lnTo>
                  <a:lnTo>
                    <a:pt x="1497" y="2627"/>
                  </a:lnTo>
                  <a:lnTo>
                    <a:pt x="1421" y="2638"/>
                  </a:lnTo>
                  <a:lnTo>
                    <a:pt x="1343" y="2642"/>
                  </a:lnTo>
                  <a:lnTo>
                    <a:pt x="1264" y="2642"/>
                  </a:lnTo>
                  <a:lnTo>
                    <a:pt x="1186" y="2641"/>
                  </a:lnTo>
                  <a:lnTo>
                    <a:pt x="1107" y="2639"/>
                  </a:lnTo>
                  <a:lnTo>
                    <a:pt x="1028" y="2641"/>
                  </a:lnTo>
                  <a:lnTo>
                    <a:pt x="951" y="2643"/>
                  </a:lnTo>
                  <a:lnTo>
                    <a:pt x="873" y="2651"/>
                  </a:lnTo>
                  <a:lnTo>
                    <a:pt x="797" y="2666"/>
                  </a:lnTo>
                  <a:lnTo>
                    <a:pt x="773" y="2669"/>
                  </a:lnTo>
                  <a:lnTo>
                    <a:pt x="751" y="2672"/>
                  </a:lnTo>
                  <a:lnTo>
                    <a:pt x="728" y="2673"/>
                  </a:lnTo>
                  <a:lnTo>
                    <a:pt x="711" y="2679"/>
                  </a:lnTo>
                  <a:lnTo>
                    <a:pt x="694" y="2690"/>
                  </a:lnTo>
                  <a:lnTo>
                    <a:pt x="684" y="2700"/>
                  </a:lnTo>
                  <a:lnTo>
                    <a:pt x="675" y="2715"/>
                  </a:lnTo>
                  <a:lnTo>
                    <a:pt x="669" y="2733"/>
                  </a:lnTo>
                  <a:lnTo>
                    <a:pt x="664" y="2752"/>
                  </a:lnTo>
                  <a:lnTo>
                    <a:pt x="660" y="2773"/>
                  </a:lnTo>
                  <a:lnTo>
                    <a:pt x="654" y="2791"/>
                  </a:lnTo>
                  <a:lnTo>
                    <a:pt x="646" y="2806"/>
                  </a:lnTo>
                  <a:lnTo>
                    <a:pt x="636" y="2818"/>
                  </a:lnTo>
                  <a:lnTo>
                    <a:pt x="623" y="2824"/>
                  </a:lnTo>
                  <a:lnTo>
                    <a:pt x="603" y="2827"/>
                  </a:lnTo>
                  <a:lnTo>
                    <a:pt x="588" y="2824"/>
                  </a:lnTo>
                  <a:lnTo>
                    <a:pt x="578" y="2815"/>
                  </a:lnTo>
                  <a:lnTo>
                    <a:pt x="570" y="2802"/>
                  </a:lnTo>
                  <a:lnTo>
                    <a:pt x="567" y="2787"/>
                  </a:lnTo>
                  <a:lnTo>
                    <a:pt x="566" y="2769"/>
                  </a:lnTo>
                  <a:lnTo>
                    <a:pt x="567" y="2748"/>
                  </a:lnTo>
                  <a:lnTo>
                    <a:pt x="570" y="2729"/>
                  </a:lnTo>
                  <a:lnTo>
                    <a:pt x="575" y="2708"/>
                  </a:lnTo>
                  <a:lnTo>
                    <a:pt x="579" y="2688"/>
                  </a:lnTo>
                  <a:lnTo>
                    <a:pt x="585" y="2672"/>
                  </a:lnTo>
                  <a:lnTo>
                    <a:pt x="591" y="2658"/>
                  </a:lnTo>
                  <a:lnTo>
                    <a:pt x="546" y="2664"/>
                  </a:lnTo>
                  <a:lnTo>
                    <a:pt x="500" y="2667"/>
                  </a:lnTo>
                  <a:lnTo>
                    <a:pt x="452" y="2666"/>
                  </a:lnTo>
                  <a:lnTo>
                    <a:pt x="403" y="2661"/>
                  </a:lnTo>
                  <a:lnTo>
                    <a:pt x="355" y="2651"/>
                  </a:lnTo>
                  <a:lnTo>
                    <a:pt x="308" y="2639"/>
                  </a:lnTo>
                  <a:lnTo>
                    <a:pt x="261" y="2621"/>
                  </a:lnTo>
                  <a:lnTo>
                    <a:pt x="218" y="2600"/>
                  </a:lnTo>
                  <a:lnTo>
                    <a:pt x="176" y="2576"/>
                  </a:lnTo>
                  <a:lnTo>
                    <a:pt x="139" y="2546"/>
                  </a:lnTo>
                  <a:lnTo>
                    <a:pt x="105" y="2514"/>
                  </a:lnTo>
                  <a:lnTo>
                    <a:pt x="75" y="2478"/>
                  </a:lnTo>
                  <a:lnTo>
                    <a:pt x="51" y="2436"/>
                  </a:lnTo>
                  <a:lnTo>
                    <a:pt x="33" y="2391"/>
                  </a:lnTo>
                  <a:lnTo>
                    <a:pt x="17" y="2329"/>
                  </a:lnTo>
                  <a:lnTo>
                    <a:pt x="5" y="2263"/>
                  </a:lnTo>
                  <a:lnTo>
                    <a:pt x="0" y="2194"/>
                  </a:lnTo>
                  <a:lnTo>
                    <a:pt x="0" y="2124"/>
                  </a:lnTo>
                  <a:lnTo>
                    <a:pt x="3" y="2051"/>
                  </a:lnTo>
                  <a:lnTo>
                    <a:pt x="11" y="1978"/>
                  </a:lnTo>
                  <a:lnTo>
                    <a:pt x="21" y="1905"/>
                  </a:lnTo>
                  <a:lnTo>
                    <a:pt x="35" y="1830"/>
                  </a:lnTo>
                  <a:lnTo>
                    <a:pt x="50" y="1757"/>
                  </a:lnTo>
                  <a:lnTo>
                    <a:pt x="64" y="1685"/>
                  </a:lnTo>
                  <a:lnTo>
                    <a:pt x="81" y="1615"/>
                  </a:lnTo>
                  <a:lnTo>
                    <a:pt x="97" y="1548"/>
                  </a:lnTo>
                  <a:lnTo>
                    <a:pt x="112" y="1484"/>
                  </a:lnTo>
                  <a:lnTo>
                    <a:pt x="127" y="1422"/>
                  </a:lnTo>
                  <a:lnTo>
                    <a:pt x="164" y="1282"/>
                  </a:lnTo>
                  <a:lnTo>
                    <a:pt x="205" y="1145"/>
                  </a:lnTo>
                  <a:lnTo>
                    <a:pt x="251" y="1009"/>
                  </a:lnTo>
                  <a:lnTo>
                    <a:pt x="302" y="876"/>
                  </a:lnTo>
                  <a:lnTo>
                    <a:pt x="360" y="746"/>
                  </a:lnTo>
                  <a:lnTo>
                    <a:pt x="427" y="619"/>
                  </a:lnTo>
                  <a:lnTo>
                    <a:pt x="455" y="566"/>
                  </a:lnTo>
                  <a:lnTo>
                    <a:pt x="487" y="510"/>
                  </a:lnTo>
                  <a:lnTo>
                    <a:pt x="521" y="452"/>
                  </a:lnTo>
                  <a:lnTo>
                    <a:pt x="557" y="392"/>
                  </a:lnTo>
                  <a:lnTo>
                    <a:pt x="637" y="276"/>
                  </a:lnTo>
                  <a:lnTo>
                    <a:pt x="682" y="222"/>
                  </a:lnTo>
                  <a:lnTo>
                    <a:pt x="728" y="172"/>
                  </a:lnTo>
                  <a:lnTo>
                    <a:pt x="778" y="125"/>
                  </a:lnTo>
                  <a:lnTo>
                    <a:pt x="828" y="85"/>
                  </a:lnTo>
                  <a:lnTo>
                    <a:pt x="882" y="52"/>
                  </a:lnTo>
                  <a:lnTo>
                    <a:pt x="937" y="28"/>
                  </a:lnTo>
                  <a:lnTo>
                    <a:pt x="987" y="13"/>
                  </a:lnTo>
                  <a:lnTo>
                    <a:pt x="1042" y="3"/>
                  </a:lnTo>
                  <a:lnTo>
                    <a:pt x="10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48" name="Freeform 876"/>
            <p:cNvSpPr>
              <a:spLocks noEditPoints="1"/>
            </p:cNvSpPr>
            <p:nvPr/>
          </p:nvSpPr>
          <p:spPr bwMode="auto">
            <a:xfrm>
              <a:off x="1565" y="1461"/>
              <a:ext cx="2217" cy="2859"/>
            </a:xfrm>
            <a:custGeom>
              <a:avLst/>
              <a:gdLst/>
              <a:ahLst/>
              <a:cxnLst>
                <a:cxn ang="0">
                  <a:pos x="891" y="93"/>
                </a:cxn>
                <a:cxn ang="0">
                  <a:pos x="689" y="274"/>
                </a:cxn>
                <a:cxn ang="0">
                  <a:pos x="424" y="703"/>
                </a:cxn>
                <a:cxn ang="0">
                  <a:pos x="172" y="1396"/>
                </a:cxn>
                <a:cxn ang="0">
                  <a:pos x="39" y="2020"/>
                </a:cxn>
                <a:cxn ang="0">
                  <a:pos x="49" y="2357"/>
                </a:cxn>
                <a:cxn ang="0">
                  <a:pos x="174" y="2560"/>
                </a:cxn>
                <a:cxn ang="0">
                  <a:pos x="433" y="2665"/>
                </a:cxn>
                <a:cxn ang="0">
                  <a:pos x="615" y="2662"/>
                </a:cxn>
                <a:cxn ang="0">
                  <a:pos x="621" y="2683"/>
                </a:cxn>
                <a:cxn ang="0">
                  <a:pos x="601" y="2811"/>
                </a:cxn>
                <a:cxn ang="0">
                  <a:pos x="646" y="2820"/>
                </a:cxn>
                <a:cxn ang="0">
                  <a:pos x="677" y="2725"/>
                </a:cxn>
                <a:cxn ang="0">
                  <a:pos x="761" y="2672"/>
                </a:cxn>
                <a:cxn ang="0">
                  <a:pos x="1319" y="2644"/>
                </a:cxn>
                <a:cxn ang="0">
                  <a:pos x="1525" y="2632"/>
                </a:cxn>
                <a:cxn ang="0">
                  <a:pos x="1538" y="2699"/>
                </a:cxn>
                <a:cxn ang="0">
                  <a:pos x="1577" y="2802"/>
                </a:cxn>
                <a:cxn ang="0">
                  <a:pos x="1601" y="2699"/>
                </a:cxn>
                <a:cxn ang="0">
                  <a:pos x="1602" y="2613"/>
                </a:cxn>
                <a:cxn ang="0">
                  <a:pos x="1953" y="2538"/>
                </a:cxn>
                <a:cxn ang="0">
                  <a:pos x="2123" y="2398"/>
                </a:cxn>
                <a:cxn ang="0">
                  <a:pos x="2184" y="2154"/>
                </a:cxn>
                <a:cxn ang="0">
                  <a:pos x="2151" y="1632"/>
                </a:cxn>
                <a:cxn ang="0">
                  <a:pos x="1959" y="854"/>
                </a:cxn>
                <a:cxn ang="0">
                  <a:pos x="1748" y="339"/>
                </a:cxn>
                <a:cxn ang="0">
                  <a:pos x="1647" y="232"/>
                </a:cxn>
                <a:cxn ang="0">
                  <a:pos x="1653" y="203"/>
                </a:cxn>
                <a:cxn ang="0">
                  <a:pos x="1464" y="100"/>
                </a:cxn>
                <a:cxn ang="0">
                  <a:pos x="1170" y="32"/>
                </a:cxn>
                <a:cxn ang="0">
                  <a:pos x="1334" y="26"/>
                </a:cxn>
                <a:cxn ang="0">
                  <a:pos x="1641" y="156"/>
                </a:cxn>
                <a:cxn ang="0">
                  <a:pos x="1748" y="254"/>
                </a:cxn>
                <a:cxn ang="0">
                  <a:pos x="1740" y="269"/>
                </a:cxn>
                <a:cxn ang="0">
                  <a:pos x="1868" y="514"/>
                </a:cxn>
                <a:cxn ang="0">
                  <a:pos x="2090" y="1169"/>
                </a:cxn>
                <a:cxn ang="0">
                  <a:pos x="2204" y="1825"/>
                </a:cxn>
                <a:cxn ang="0">
                  <a:pos x="2205" y="2232"/>
                </a:cxn>
                <a:cxn ang="0">
                  <a:pos x="2133" y="2437"/>
                </a:cxn>
                <a:cxn ang="0">
                  <a:pos x="1939" y="2577"/>
                </a:cxn>
                <a:cxn ang="0">
                  <a:pos x="1625" y="2641"/>
                </a:cxn>
                <a:cxn ang="0">
                  <a:pos x="1635" y="2856"/>
                </a:cxn>
                <a:cxn ang="0">
                  <a:pos x="1552" y="2822"/>
                </a:cxn>
                <a:cxn ang="0">
                  <a:pos x="1510" y="2714"/>
                </a:cxn>
                <a:cxn ang="0">
                  <a:pos x="1347" y="2674"/>
                </a:cxn>
                <a:cxn ang="0">
                  <a:pos x="862" y="2689"/>
                </a:cxn>
                <a:cxn ang="0">
                  <a:pos x="712" y="2728"/>
                </a:cxn>
                <a:cxn ang="0">
                  <a:pos x="677" y="2829"/>
                </a:cxn>
                <a:cxn ang="0">
                  <a:pos x="600" y="2855"/>
                </a:cxn>
                <a:cxn ang="0">
                  <a:pos x="565" y="2758"/>
                </a:cxn>
                <a:cxn ang="0">
                  <a:pos x="509" y="2701"/>
                </a:cxn>
                <a:cxn ang="0">
                  <a:pos x="254" y="2646"/>
                </a:cxn>
                <a:cxn ang="0">
                  <a:pos x="61" y="2474"/>
                </a:cxn>
                <a:cxn ang="0">
                  <a:pos x="0" y="2213"/>
                </a:cxn>
                <a:cxn ang="0">
                  <a:pos x="57" y="1739"/>
                </a:cxn>
                <a:cxn ang="0">
                  <a:pos x="218" y="1117"/>
                </a:cxn>
                <a:cxn ang="0">
                  <a:pos x="479" y="538"/>
                </a:cxn>
                <a:cxn ang="0">
                  <a:pos x="709" y="203"/>
                </a:cxn>
                <a:cxn ang="0">
                  <a:pos x="941" y="33"/>
                </a:cxn>
              </a:cxnLst>
              <a:rect l="0" t="0" r="r" b="b"/>
              <a:pathLst>
                <a:path w="2217" h="2859">
                  <a:moveTo>
                    <a:pt x="1110" y="32"/>
                  </a:moveTo>
                  <a:lnTo>
                    <a:pt x="1050" y="36"/>
                  </a:lnTo>
                  <a:lnTo>
                    <a:pt x="992" y="50"/>
                  </a:lnTo>
                  <a:lnTo>
                    <a:pt x="940" y="69"/>
                  </a:lnTo>
                  <a:lnTo>
                    <a:pt x="891" y="93"/>
                  </a:lnTo>
                  <a:lnTo>
                    <a:pt x="846" y="121"/>
                  </a:lnTo>
                  <a:lnTo>
                    <a:pt x="803" y="156"/>
                  </a:lnTo>
                  <a:lnTo>
                    <a:pt x="762" y="192"/>
                  </a:lnTo>
                  <a:lnTo>
                    <a:pt x="725" y="232"/>
                  </a:lnTo>
                  <a:lnTo>
                    <a:pt x="689" y="274"/>
                  </a:lnTo>
                  <a:lnTo>
                    <a:pt x="656" y="317"/>
                  </a:lnTo>
                  <a:lnTo>
                    <a:pt x="592" y="409"/>
                  </a:lnTo>
                  <a:lnTo>
                    <a:pt x="533" y="505"/>
                  </a:lnTo>
                  <a:lnTo>
                    <a:pt x="476" y="604"/>
                  </a:lnTo>
                  <a:lnTo>
                    <a:pt x="424" y="703"/>
                  </a:lnTo>
                  <a:lnTo>
                    <a:pt x="361" y="832"/>
                  </a:lnTo>
                  <a:lnTo>
                    <a:pt x="306" y="963"/>
                  </a:lnTo>
                  <a:lnTo>
                    <a:pt x="258" y="1098"/>
                  </a:lnTo>
                  <a:lnTo>
                    <a:pt x="215" y="1233"/>
                  </a:lnTo>
                  <a:lnTo>
                    <a:pt x="172" y="1396"/>
                  </a:lnTo>
                  <a:lnTo>
                    <a:pt x="130" y="1559"/>
                  </a:lnTo>
                  <a:lnTo>
                    <a:pt x="92" y="1722"/>
                  </a:lnTo>
                  <a:lnTo>
                    <a:pt x="72" y="1820"/>
                  </a:lnTo>
                  <a:lnTo>
                    <a:pt x="52" y="1919"/>
                  </a:lnTo>
                  <a:lnTo>
                    <a:pt x="39" y="2020"/>
                  </a:lnTo>
                  <a:lnTo>
                    <a:pt x="31" y="2120"/>
                  </a:lnTo>
                  <a:lnTo>
                    <a:pt x="33" y="2222"/>
                  </a:lnTo>
                  <a:lnTo>
                    <a:pt x="36" y="2266"/>
                  </a:lnTo>
                  <a:lnTo>
                    <a:pt x="42" y="2313"/>
                  </a:lnTo>
                  <a:lnTo>
                    <a:pt x="49" y="2357"/>
                  </a:lnTo>
                  <a:lnTo>
                    <a:pt x="63" y="2402"/>
                  </a:lnTo>
                  <a:lnTo>
                    <a:pt x="80" y="2444"/>
                  </a:lnTo>
                  <a:lnTo>
                    <a:pt x="106" y="2487"/>
                  </a:lnTo>
                  <a:lnTo>
                    <a:pt x="137" y="2526"/>
                  </a:lnTo>
                  <a:lnTo>
                    <a:pt x="174" y="2560"/>
                  </a:lnTo>
                  <a:lnTo>
                    <a:pt x="216" y="2589"/>
                  </a:lnTo>
                  <a:lnTo>
                    <a:pt x="267" y="2616"/>
                  </a:lnTo>
                  <a:lnTo>
                    <a:pt x="319" y="2638"/>
                  </a:lnTo>
                  <a:lnTo>
                    <a:pt x="376" y="2655"/>
                  </a:lnTo>
                  <a:lnTo>
                    <a:pt x="433" y="2665"/>
                  </a:lnTo>
                  <a:lnTo>
                    <a:pt x="489" y="2669"/>
                  </a:lnTo>
                  <a:lnTo>
                    <a:pt x="547" y="2668"/>
                  </a:lnTo>
                  <a:lnTo>
                    <a:pt x="604" y="2660"/>
                  </a:lnTo>
                  <a:lnTo>
                    <a:pt x="610" y="2660"/>
                  </a:lnTo>
                  <a:lnTo>
                    <a:pt x="615" y="2662"/>
                  </a:lnTo>
                  <a:lnTo>
                    <a:pt x="619" y="2665"/>
                  </a:lnTo>
                  <a:lnTo>
                    <a:pt x="622" y="2668"/>
                  </a:lnTo>
                  <a:lnTo>
                    <a:pt x="624" y="2672"/>
                  </a:lnTo>
                  <a:lnTo>
                    <a:pt x="622" y="2678"/>
                  </a:lnTo>
                  <a:lnTo>
                    <a:pt x="621" y="2683"/>
                  </a:lnTo>
                  <a:lnTo>
                    <a:pt x="609" y="2714"/>
                  </a:lnTo>
                  <a:lnTo>
                    <a:pt x="601" y="2747"/>
                  </a:lnTo>
                  <a:lnTo>
                    <a:pt x="598" y="2778"/>
                  </a:lnTo>
                  <a:lnTo>
                    <a:pt x="598" y="2801"/>
                  </a:lnTo>
                  <a:lnTo>
                    <a:pt x="601" y="2811"/>
                  </a:lnTo>
                  <a:lnTo>
                    <a:pt x="606" y="2820"/>
                  </a:lnTo>
                  <a:lnTo>
                    <a:pt x="613" y="2826"/>
                  </a:lnTo>
                  <a:lnTo>
                    <a:pt x="625" y="2828"/>
                  </a:lnTo>
                  <a:lnTo>
                    <a:pt x="637" y="2826"/>
                  </a:lnTo>
                  <a:lnTo>
                    <a:pt x="646" y="2820"/>
                  </a:lnTo>
                  <a:lnTo>
                    <a:pt x="656" y="2804"/>
                  </a:lnTo>
                  <a:lnTo>
                    <a:pt x="662" y="2784"/>
                  </a:lnTo>
                  <a:lnTo>
                    <a:pt x="667" y="2765"/>
                  </a:lnTo>
                  <a:lnTo>
                    <a:pt x="671" y="2744"/>
                  </a:lnTo>
                  <a:lnTo>
                    <a:pt x="677" y="2725"/>
                  </a:lnTo>
                  <a:lnTo>
                    <a:pt x="688" y="2707"/>
                  </a:lnTo>
                  <a:lnTo>
                    <a:pt x="703" y="2692"/>
                  </a:lnTo>
                  <a:lnTo>
                    <a:pt x="721" y="2683"/>
                  </a:lnTo>
                  <a:lnTo>
                    <a:pt x="740" y="2675"/>
                  </a:lnTo>
                  <a:lnTo>
                    <a:pt x="761" y="2672"/>
                  </a:lnTo>
                  <a:lnTo>
                    <a:pt x="821" y="2665"/>
                  </a:lnTo>
                  <a:lnTo>
                    <a:pt x="940" y="2647"/>
                  </a:lnTo>
                  <a:lnTo>
                    <a:pt x="1032" y="2643"/>
                  </a:lnTo>
                  <a:lnTo>
                    <a:pt x="1128" y="2641"/>
                  </a:lnTo>
                  <a:lnTo>
                    <a:pt x="1319" y="2644"/>
                  </a:lnTo>
                  <a:lnTo>
                    <a:pt x="1414" y="2640"/>
                  </a:lnTo>
                  <a:lnTo>
                    <a:pt x="1508" y="2629"/>
                  </a:lnTo>
                  <a:lnTo>
                    <a:pt x="1517" y="2629"/>
                  </a:lnTo>
                  <a:lnTo>
                    <a:pt x="1520" y="2631"/>
                  </a:lnTo>
                  <a:lnTo>
                    <a:pt x="1525" y="2632"/>
                  </a:lnTo>
                  <a:lnTo>
                    <a:pt x="1526" y="2635"/>
                  </a:lnTo>
                  <a:lnTo>
                    <a:pt x="1528" y="2640"/>
                  </a:lnTo>
                  <a:lnTo>
                    <a:pt x="1531" y="2658"/>
                  </a:lnTo>
                  <a:lnTo>
                    <a:pt x="1535" y="2678"/>
                  </a:lnTo>
                  <a:lnTo>
                    <a:pt x="1538" y="2699"/>
                  </a:lnTo>
                  <a:lnTo>
                    <a:pt x="1543" y="2723"/>
                  </a:lnTo>
                  <a:lnTo>
                    <a:pt x="1549" y="2746"/>
                  </a:lnTo>
                  <a:lnTo>
                    <a:pt x="1556" y="2766"/>
                  </a:lnTo>
                  <a:lnTo>
                    <a:pt x="1565" y="2786"/>
                  </a:lnTo>
                  <a:lnTo>
                    <a:pt x="1577" y="2802"/>
                  </a:lnTo>
                  <a:lnTo>
                    <a:pt x="1592" y="2816"/>
                  </a:lnTo>
                  <a:lnTo>
                    <a:pt x="1610" y="2823"/>
                  </a:lnTo>
                  <a:lnTo>
                    <a:pt x="1614" y="2823"/>
                  </a:lnTo>
                  <a:lnTo>
                    <a:pt x="1611" y="2769"/>
                  </a:lnTo>
                  <a:lnTo>
                    <a:pt x="1601" y="2699"/>
                  </a:lnTo>
                  <a:lnTo>
                    <a:pt x="1592" y="2628"/>
                  </a:lnTo>
                  <a:lnTo>
                    <a:pt x="1592" y="2625"/>
                  </a:lnTo>
                  <a:lnTo>
                    <a:pt x="1593" y="2620"/>
                  </a:lnTo>
                  <a:lnTo>
                    <a:pt x="1599" y="2614"/>
                  </a:lnTo>
                  <a:lnTo>
                    <a:pt x="1602" y="2613"/>
                  </a:lnTo>
                  <a:lnTo>
                    <a:pt x="1692" y="2596"/>
                  </a:lnTo>
                  <a:lnTo>
                    <a:pt x="1781" y="2583"/>
                  </a:lnTo>
                  <a:lnTo>
                    <a:pt x="1869" y="2563"/>
                  </a:lnTo>
                  <a:lnTo>
                    <a:pt x="1911" y="2552"/>
                  </a:lnTo>
                  <a:lnTo>
                    <a:pt x="1953" y="2538"/>
                  </a:lnTo>
                  <a:lnTo>
                    <a:pt x="1993" y="2520"/>
                  </a:lnTo>
                  <a:lnTo>
                    <a:pt x="2030" y="2498"/>
                  </a:lnTo>
                  <a:lnTo>
                    <a:pt x="2065" y="2471"/>
                  </a:lnTo>
                  <a:lnTo>
                    <a:pt x="2095" y="2440"/>
                  </a:lnTo>
                  <a:lnTo>
                    <a:pt x="2123" y="2398"/>
                  </a:lnTo>
                  <a:lnTo>
                    <a:pt x="2144" y="2353"/>
                  </a:lnTo>
                  <a:lnTo>
                    <a:pt x="2160" y="2305"/>
                  </a:lnTo>
                  <a:lnTo>
                    <a:pt x="2172" y="2256"/>
                  </a:lnTo>
                  <a:lnTo>
                    <a:pt x="2181" y="2205"/>
                  </a:lnTo>
                  <a:lnTo>
                    <a:pt x="2184" y="2154"/>
                  </a:lnTo>
                  <a:lnTo>
                    <a:pt x="2187" y="2102"/>
                  </a:lnTo>
                  <a:lnTo>
                    <a:pt x="2184" y="2001"/>
                  </a:lnTo>
                  <a:lnTo>
                    <a:pt x="2181" y="1953"/>
                  </a:lnTo>
                  <a:lnTo>
                    <a:pt x="2169" y="1793"/>
                  </a:lnTo>
                  <a:lnTo>
                    <a:pt x="2151" y="1632"/>
                  </a:lnTo>
                  <a:lnTo>
                    <a:pt x="2126" y="1474"/>
                  </a:lnTo>
                  <a:lnTo>
                    <a:pt x="2095" y="1316"/>
                  </a:lnTo>
                  <a:lnTo>
                    <a:pt x="2056" y="1160"/>
                  </a:lnTo>
                  <a:lnTo>
                    <a:pt x="2011" y="1007"/>
                  </a:lnTo>
                  <a:lnTo>
                    <a:pt x="1959" y="854"/>
                  </a:lnTo>
                  <a:lnTo>
                    <a:pt x="1878" y="627"/>
                  </a:lnTo>
                  <a:lnTo>
                    <a:pt x="1835" y="515"/>
                  </a:lnTo>
                  <a:lnTo>
                    <a:pt x="1810" y="454"/>
                  </a:lnTo>
                  <a:lnTo>
                    <a:pt x="1780" y="396"/>
                  </a:lnTo>
                  <a:lnTo>
                    <a:pt x="1748" y="339"/>
                  </a:lnTo>
                  <a:lnTo>
                    <a:pt x="1732" y="314"/>
                  </a:lnTo>
                  <a:lnTo>
                    <a:pt x="1714" y="290"/>
                  </a:lnTo>
                  <a:lnTo>
                    <a:pt x="1695" y="268"/>
                  </a:lnTo>
                  <a:lnTo>
                    <a:pt x="1672" y="248"/>
                  </a:lnTo>
                  <a:lnTo>
                    <a:pt x="1647" y="232"/>
                  </a:lnTo>
                  <a:lnTo>
                    <a:pt x="1640" y="227"/>
                  </a:lnTo>
                  <a:lnTo>
                    <a:pt x="1638" y="220"/>
                  </a:lnTo>
                  <a:lnTo>
                    <a:pt x="1641" y="212"/>
                  </a:lnTo>
                  <a:lnTo>
                    <a:pt x="1646" y="206"/>
                  </a:lnTo>
                  <a:lnTo>
                    <a:pt x="1653" y="203"/>
                  </a:lnTo>
                  <a:lnTo>
                    <a:pt x="1654" y="203"/>
                  </a:lnTo>
                  <a:lnTo>
                    <a:pt x="1628" y="184"/>
                  </a:lnTo>
                  <a:lnTo>
                    <a:pt x="1575" y="151"/>
                  </a:lnTo>
                  <a:lnTo>
                    <a:pt x="1520" y="124"/>
                  </a:lnTo>
                  <a:lnTo>
                    <a:pt x="1464" y="100"/>
                  </a:lnTo>
                  <a:lnTo>
                    <a:pt x="1407" y="80"/>
                  </a:lnTo>
                  <a:lnTo>
                    <a:pt x="1350" y="63"/>
                  </a:lnTo>
                  <a:lnTo>
                    <a:pt x="1291" y="48"/>
                  </a:lnTo>
                  <a:lnTo>
                    <a:pt x="1231" y="38"/>
                  </a:lnTo>
                  <a:lnTo>
                    <a:pt x="1170" y="32"/>
                  </a:lnTo>
                  <a:lnTo>
                    <a:pt x="1110" y="32"/>
                  </a:lnTo>
                  <a:close/>
                  <a:moveTo>
                    <a:pt x="1131" y="0"/>
                  </a:moveTo>
                  <a:lnTo>
                    <a:pt x="1199" y="3"/>
                  </a:lnTo>
                  <a:lnTo>
                    <a:pt x="1267" y="12"/>
                  </a:lnTo>
                  <a:lnTo>
                    <a:pt x="1334" y="26"/>
                  </a:lnTo>
                  <a:lnTo>
                    <a:pt x="1398" y="44"/>
                  </a:lnTo>
                  <a:lnTo>
                    <a:pt x="1461" y="66"/>
                  </a:lnTo>
                  <a:lnTo>
                    <a:pt x="1523" y="92"/>
                  </a:lnTo>
                  <a:lnTo>
                    <a:pt x="1584" y="121"/>
                  </a:lnTo>
                  <a:lnTo>
                    <a:pt x="1641" y="156"/>
                  </a:lnTo>
                  <a:lnTo>
                    <a:pt x="1695" y="195"/>
                  </a:lnTo>
                  <a:lnTo>
                    <a:pt x="1744" y="239"/>
                  </a:lnTo>
                  <a:lnTo>
                    <a:pt x="1747" y="244"/>
                  </a:lnTo>
                  <a:lnTo>
                    <a:pt x="1748" y="248"/>
                  </a:lnTo>
                  <a:lnTo>
                    <a:pt x="1748" y="254"/>
                  </a:lnTo>
                  <a:lnTo>
                    <a:pt x="1747" y="257"/>
                  </a:lnTo>
                  <a:lnTo>
                    <a:pt x="1744" y="262"/>
                  </a:lnTo>
                  <a:lnTo>
                    <a:pt x="1740" y="265"/>
                  </a:lnTo>
                  <a:lnTo>
                    <a:pt x="1737" y="266"/>
                  </a:lnTo>
                  <a:lnTo>
                    <a:pt x="1740" y="269"/>
                  </a:lnTo>
                  <a:lnTo>
                    <a:pt x="1759" y="296"/>
                  </a:lnTo>
                  <a:lnTo>
                    <a:pt x="1777" y="326"/>
                  </a:lnTo>
                  <a:lnTo>
                    <a:pt x="1793" y="354"/>
                  </a:lnTo>
                  <a:lnTo>
                    <a:pt x="1834" y="433"/>
                  </a:lnTo>
                  <a:lnTo>
                    <a:pt x="1868" y="514"/>
                  </a:lnTo>
                  <a:lnTo>
                    <a:pt x="1899" y="596"/>
                  </a:lnTo>
                  <a:lnTo>
                    <a:pt x="1951" y="738"/>
                  </a:lnTo>
                  <a:lnTo>
                    <a:pt x="2002" y="881"/>
                  </a:lnTo>
                  <a:lnTo>
                    <a:pt x="2048" y="1024"/>
                  </a:lnTo>
                  <a:lnTo>
                    <a:pt x="2090" y="1169"/>
                  </a:lnTo>
                  <a:lnTo>
                    <a:pt x="2124" y="1310"/>
                  </a:lnTo>
                  <a:lnTo>
                    <a:pt x="2153" y="1450"/>
                  </a:lnTo>
                  <a:lnTo>
                    <a:pt x="2177" y="1592"/>
                  </a:lnTo>
                  <a:lnTo>
                    <a:pt x="2195" y="1735"/>
                  </a:lnTo>
                  <a:lnTo>
                    <a:pt x="2204" y="1825"/>
                  </a:lnTo>
                  <a:lnTo>
                    <a:pt x="2213" y="1916"/>
                  </a:lnTo>
                  <a:lnTo>
                    <a:pt x="2217" y="2008"/>
                  </a:lnTo>
                  <a:lnTo>
                    <a:pt x="2217" y="2099"/>
                  </a:lnTo>
                  <a:lnTo>
                    <a:pt x="2211" y="2189"/>
                  </a:lnTo>
                  <a:lnTo>
                    <a:pt x="2205" y="2232"/>
                  </a:lnTo>
                  <a:lnTo>
                    <a:pt x="2198" y="2275"/>
                  </a:lnTo>
                  <a:lnTo>
                    <a:pt x="2187" y="2319"/>
                  </a:lnTo>
                  <a:lnTo>
                    <a:pt x="2172" y="2360"/>
                  </a:lnTo>
                  <a:lnTo>
                    <a:pt x="2156" y="2399"/>
                  </a:lnTo>
                  <a:lnTo>
                    <a:pt x="2133" y="2437"/>
                  </a:lnTo>
                  <a:lnTo>
                    <a:pt x="2107" y="2471"/>
                  </a:lnTo>
                  <a:lnTo>
                    <a:pt x="2075" y="2502"/>
                  </a:lnTo>
                  <a:lnTo>
                    <a:pt x="2039" y="2529"/>
                  </a:lnTo>
                  <a:lnTo>
                    <a:pt x="1990" y="2556"/>
                  </a:lnTo>
                  <a:lnTo>
                    <a:pt x="1939" y="2577"/>
                  </a:lnTo>
                  <a:lnTo>
                    <a:pt x="1886" y="2592"/>
                  </a:lnTo>
                  <a:lnTo>
                    <a:pt x="1832" y="2605"/>
                  </a:lnTo>
                  <a:lnTo>
                    <a:pt x="1777" y="2616"/>
                  </a:lnTo>
                  <a:lnTo>
                    <a:pt x="1666" y="2634"/>
                  </a:lnTo>
                  <a:lnTo>
                    <a:pt x="1625" y="2641"/>
                  </a:lnTo>
                  <a:lnTo>
                    <a:pt x="1632" y="2699"/>
                  </a:lnTo>
                  <a:lnTo>
                    <a:pt x="1643" y="2769"/>
                  </a:lnTo>
                  <a:lnTo>
                    <a:pt x="1647" y="2841"/>
                  </a:lnTo>
                  <a:lnTo>
                    <a:pt x="1644" y="2850"/>
                  </a:lnTo>
                  <a:lnTo>
                    <a:pt x="1635" y="2856"/>
                  </a:lnTo>
                  <a:lnTo>
                    <a:pt x="1631" y="2856"/>
                  </a:lnTo>
                  <a:lnTo>
                    <a:pt x="1605" y="2855"/>
                  </a:lnTo>
                  <a:lnTo>
                    <a:pt x="1584" y="2849"/>
                  </a:lnTo>
                  <a:lnTo>
                    <a:pt x="1566" y="2837"/>
                  </a:lnTo>
                  <a:lnTo>
                    <a:pt x="1552" y="2822"/>
                  </a:lnTo>
                  <a:lnTo>
                    <a:pt x="1540" y="2804"/>
                  </a:lnTo>
                  <a:lnTo>
                    <a:pt x="1531" y="2783"/>
                  </a:lnTo>
                  <a:lnTo>
                    <a:pt x="1522" y="2761"/>
                  </a:lnTo>
                  <a:lnTo>
                    <a:pt x="1516" y="2738"/>
                  </a:lnTo>
                  <a:lnTo>
                    <a:pt x="1510" y="2714"/>
                  </a:lnTo>
                  <a:lnTo>
                    <a:pt x="1505" y="2690"/>
                  </a:lnTo>
                  <a:lnTo>
                    <a:pt x="1502" y="2669"/>
                  </a:lnTo>
                  <a:lnTo>
                    <a:pt x="1501" y="2660"/>
                  </a:lnTo>
                  <a:lnTo>
                    <a:pt x="1432" y="2669"/>
                  </a:lnTo>
                  <a:lnTo>
                    <a:pt x="1347" y="2674"/>
                  </a:lnTo>
                  <a:lnTo>
                    <a:pt x="1177" y="2674"/>
                  </a:lnTo>
                  <a:lnTo>
                    <a:pt x="1092" y="2672"/>
                  </a:lnTo>
                  <a:lnTo>
                    <a:pt x="1016" y="2674"/>
                  </a:lnTo>
                  <a:lnTo>
                    <a:pt x="938" y="2678"/>
                  </a:lnTo>
                  <a:lnTo>
                    <a:pt x="862" y="2689"/>
                  </a:lnTo>
                  <a:lnTo>
                    <a:pt x="816" y="2698"/>
                  </a:lnTo>
                  <a:lnTo>
                    <a:pt x="770" y="2704"/>
                  </a:lnTo>
                  <a:lnTo>
                    <a:pt x="737" y="2710"/>
                  </a:lnTo>
                  <a:lnTo>
                    <a:pt x="724" y="2717"/>
                  </a:lnTo>
                  <a:lnTo>
                    <a:pt x="712" y="2728"/>
                  </a:lnTo>
                  <a:lnTo>
                    <a:pt x="704" y="2743"/>
                  </a:lnTo>
                  <a:lnTo>
                    <a:pt x="698" y="2763"/>
                  </a:lnTo>
                  <a:lnTo>
                    <a:pt x="694" y="2786"/>
                  </a:lnTo>
                  <a:lnTo>
                    <a:pt x="686" y="2808"/>
                  </a:lnTo>
                  <a:lnTo>
                    <a:pt x="677" y="2829"/>
                  </a:lnTo>
                  <a:lnTo>
                    <a:pt x="664" y="2846"/>
                  </a:lnTo>
                  <a:lnTo>
                    <a:pt x="650" y="2855"/>
                  </a:lnTo>
                  <a:lnTo>
                    <a:pt x="634" y="2859"/>
                  </a:lnTo>
                  <a:lnTo>
                    <a:pt x="616" y="2859"/>
                  </a:lnTo>
                  <a:lnTo>
                    <a:pt x="600" y="2855"/>
                  </a:lnTo>
                  <a:lnTo>
                    <a:pt x="586" y="2846"/>
                  </a:lnTo>
                  <a:lnTo>
                    <a:pt x="574" y="2828"/>
                  </a:lnTo>
                  <a:lnTo>
                    <a:pt x="567" y="2807"/>
                  </a:lnTo>
                  <a:lnTo>
                    <a:pt x="564" y="2783"/>
                  </a:lnTo>
                  <a:lnTo>
                    <a:pt x="565" y="2758"/>
                  </a:lnTo>
                  <a:lnTo>
                    <a:pt x="570" y="2734"/>
                  </a:lnTo>
                  <a:lnTo>
                    <a:pt x="577" y="2710"/>
                  </a:lnTo>
                  <a:lnTo>
                    <a:pt x="582" y="2695"/>
                  </a:lnTo>
                  <a:lnTo>
                    <a:pt x="561" y="2698"/>
                  </a:lnTo>
                  <a:lnTo>
                    <a:pt x="509" y="2701"/>
                  </a:lnTo>
                  <a:lnTo>
                    <a:pt x="456" y="2699"/>
                  </a:lnTo>
                  <a:lnTo>
                    <a:pt x="404" y="2692"/>
                  </a:lnTo>
                  <a:lnTo>
                    <a:pt x="352" y="2681"/>
                  </a:lnTo>
                  <a:lnTo>
                    <a:pt x="301" y="2666"/>
                  </a:lnTo>
                  <a:lnTo>
                    <a:pt x="254" y="2646"/>
                  </a:lnTo>
                  <a:lnTo>
                    <a:pt x="207" y="2622"/>
                  </a:lnTo>
                  <a:lnTo>
                    <a:pt x="164" y="2592"/>
                  </a:lnTo>
                  <a:lnTo>
                    <a:pt x="125" y="2557"/>
                  </a:lnTo>
                  <a:lnTo>
                    <a:pt x="91" y="2519"/>
                  </a:lnTo>
                  <a:lnTo>
                    <a:pt x="61" y="2474"/>
                  </a:lnTo>
                  <a:lnTo>
                    <a:pt x="39" y="2426"/>
                  </a:lnTo>
                  <a:lnTo>
                    <a:pt x="22" y="2374"/>
                  </a:lnTo>
                  <a:lnTo>
                    <a:pt x="10" y="2322"/>
                  </a:lnTo>
                  <a:lnTo>
                    <a:pt x="3" y="2266"/>
                  </a:lnTo>
                  <a:lnTo>
                    <a:pt x="0" y="2213"/>
                  </a:lnTo>
                  <a:lnTo>
                    <a:pt x="0" y="2157"/>
                  </a:lnTo>
                  <a:lnTo>
                    <a:pt x="1" y="2105"/>
                  </a:lnTo>
                  <a:lnTo>
                    <a:pt x="13" y="1983"/>
                  </a:lnTo>
                  <a:lnTo>
                    <a:pt x="31" y="1860"/>
                  </a:lnTo>
                  <a:lnTo>
                    <a:pt x="57" y="1739"/>
                  </a:lnTo>
                  <a:lnTo>
                    <a:pt x="85" y="1619"/>
                  </a:lnTo>
                  <a:lnTo>
                    <a:pt x="115" y="1492"/>
                  </a:lnTo>
                  <a:lnTo>
                    <a:pt x="146" y="1366"/>
                  </a:lnTo>
                  <a:lnTo>
                    <a:pt x="180" y="1241"/>
                  </a:lnTo>
                  <a:lnTo>
                    <a:pt x="218" y="1117"/>
                  </a:lnTo>
                  <a:lnTo>
                    <a:pt x="264" y="987"/>
                  </a:lnTo>
                  <a:lnTo>
                    <a:pt x="316" y="862"/>
                  </a:lnTo>
                  <a:lnTo>
                    <a:pt x="373" y="738"/>
                  </a:lnTo>
                  <a:lnTo>
                    <a:pt x="436" y="615"/>
                  </a:lnTo>
                  <a:lnTo>
                    <a:pt x="479" y="538"/>
                  </a:lnTo>
                  <a:lnTo>
                    <a:pt x="522" y="463"/>
                  </a:lnTo>
                  <a:lnTo>
                    <a:pt x="568" y="389"/>
                  </a:lnTo>
                  <a:lnTo>
                    <a:pt x="618" y="315"/>
                  </a:lnTo>
                  <a:lnTo>
                    <a:pt x="671" y="247"/>
                  </a:lnTo>
                  <a:lnTo>
                    <a:pt x="709" y="203"/>
                  </a:lnTo>
                  <a:lnTo>
                    <a:pt x="749" y="162"/>
                  </a:lnTo>
                  <a:lnTo>
                    <a:pt x="792" y="123"/>
                  </a:lnTo>
                  <a:lnTo>
                    <a:pt x="838" y="87"/>
                  </a:lnTo>
                  <a:lnTo>
                    <a:pt x="888" y="57"/>
                  </a:lnTo>
                  <a:lnTo>
                    <a:pt x="941" y="33"/>
                  </a:lnTo>
                  <a:lnTo>
                    <a:pt x="997" y="15"/>
                  </a:lnTo>
                  <a:lnTo>
                    <a:pt x="1064" y="3"/>
                  </a:lnTo>
                  <a:lnTo>
                    <a:pt x="11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49" name="Freeform 877"/>
            <p:cNvSpPr>
              <a:spLocks/>
            </p:cNvSpPr>
            <p:nvPr/>
          </p:nvSpPr>
          <p:spPr bwMode="auto">
            <a:xfrm>
              <a:off x="2823" y="766"/>
              <a:ext cx="1043" cy="1019"/>
            </a:xfrm>
            <a:custGeom>
              <a:avLst/>
              <a:gdLst/>
              <a:ahLst/>
              <a:cxnLst>
                <a:cxn ang="0">
                  <a:pos x="610" y="1"/>
                </a:cxn>
                <a:cxn ang="0">
                  <a:pos x="670" y="13"/>
                </a:cxn>
                <a:cxn ang="0">
                  <a:pos x="726" y="39"/>
                </a:cxn>
                <a:cxn ang="0">
                  <a:pos x="774" y="74"/>
                </a:cxn>
                <a:cxn ang="0">
                  <a:pos x="808" y="119"/>
                </a:cxn>
                <a:cxn ang="0">
                  <a:pos x="822" y="173"/>
                </a:cxn>
                <a:cxn ang="0">
                  <a:pos x="881" y="169"/>
                </a:cxn>
                <a:cxn ang="0">
                  <a:pos x="932" y="188"/>
                </a:cxn>
                <a:cxn ang="0">
                  <a:pos x="975" y="224"/>
                </a:cxn>
                <a:cxn ang="0">
                  <a:pos x="1008" y="273"/>
                </a:cxn>
                <a:cxn ang="0">
                  <a:pos x="1031" y="328"/>
                </a:cxn>
                <a:cxn ang="0">
                  <a:pos x="1043" y="385"/>
                </a:cxn>
                <a:cxn ang="0">
                  <a:pos x="1041" y="437"/>
                </a:cxn>
                <a:cxn ang="0">
                  <a:pos x="1026" y="480"/>
                </a:cxn>
                <a:cxn ang="0">
                  <a:pos x="996" y="509"/>
                </a:cxn>
                <a:cxn ang="0">
                  <a:pos x="952" y="518"/>
                </a:cxn>
                <a:cxn ang="0">
                  <a:pos x="944" y="531"/>
                </a:cxn>
                <a:cxn ang="0">
                  <a:pos x="957" y="566"/>
                </a:cxn>
                <a:cxn ang="0">
                  <a:pos x="943" y="592"/>
                </a:cxn>
                <a:cxn ang="0">
                  <a:pos x="907" y="612"/>
                </a:cxn>
                <a:cxn ang="0">
                  <a:pos x="858" y="616"/>
                </a:cxn>
                <a:cxn ang="0">
                  <a:pos x="805" y="604"/>
                </a:cxn>
                <a:cxn ang="0">
                  <a:pos x="756" y="575"/>
                </a:cxn>
                <a:cxn ang="0">
                  <a:pos x="719" y="521"/>
                </a:cxn>
                <a:cxn ang="0">
                  <a:pos x="702" y="534"/>
                </a:cxn>
                <a:cxn ang="0">
                  <a:pos x="671" y="621"/>
                </a:cxn>
                <a:cxn ang="0">
                  <a:pos x="629" y="715"/>
                </a:cxn>
                <a:cxn ang="0">
                  <a:pos x="579" y="809"/>
                </a:cxn>
                <a:cxn ang="0">
                  <a:pos x="525" y="891"/>
                </a:cxn>
                <a:cxn ang="0">
                  <a:pos x="470" y="955"/>
                </a:cxn>
                <a:cxn ang="0">
                  <a:pos x="410" y="997"/>
                </a:cxn>
                <a:cxn ang="0">
                  <a:pos x="332" y="1018"/>
                </a:cxn>
                <a:cxn ang="0">
                  <a:pos x="246" y="1015"/>
                </a:cxn>
                <a:cxn ang="0">
                  <a:pos x="162" y="990"/>
                </a:cxn>
                <a:cxn ang="0">
                  <a:pos x="88" y="943"/>
                </a:cxn>
                <a:cxn ang="0">
                  <a:pos x="30" y="881"/>
                </a:cxn>
                <a:cxn ang="0">
                  <a:pos x="1" y="812"/>
                </a:cxn>
                <a:cxn ang="0">
                  <a:pos x="4" y="757"/>
                </a:cxn>
                <a:cxn ang="0">
                  <a:pos x="25" y="707"/>
                </a:cxn>
                <a:cxn ang="0">
                  <a:pos x="56" y="663"/>
                </a:cxn>
                <a:cxn ang="0">
                  <a:pos x="100" y="616"/>
                </a:cxn>
                <a:cxn ang="0">
                  <a:pos x="143" y="563"/>
                </a:cxn>
                <a:cxn ang="0">
                  <a:pos x="176" y="521"/>
                </a:cxn>
                <a:cxn ang="0">
                  <a:pos x="195" y="492"/>
                </a:cxn>
                <a:cxn ang="0">
                  <a:pos x="201" y="469"/>
                </a:cxn>
                <a:cxn ang="0">
                  <a:pos x="195" y="440"/>
                </a:cxn>
                <a:cxn ang="0">
                  <a:pos x="176" y="398"/>
                </a:cxn>
                <a:cxn ang="0">
                  <a:pos x="146" y="340"/>
                </a:cxn>
                <a:cxn ang="0">
                  <a:pos x="120" y="285"/>
                </a:cxn>
                <a:cxn ang="0">
                  <a:pos x="104" y="234"/>
                </a:cxn>
                <a:cxn ang="0">
                  <a:pos x="109" y="186"/>
                </a:cxn>
                <a:cxn ang="0">
                  <a:pos x="137" y="143"/>
                </a:cxn>
                <a:cxn ang="0">
                  <a:pos x="200" y="103"/>
                </a:cxn>
                <a:cxn ang="0">
                  <a:pos x="264" y="82"/>
                </a:cxn>
                <a:cxn ang="0">
                  <a:pos x="332" y="77"/>
                </a:cxn>
                <a:cxn ang="0">
                  <a:pos x="396" y="94"/>
                </a:cxn>
                <a:cxn ang="0">
                  <a:pos x="452" y="134"/>
                </a:cxn>
                <a:cxn ang="0">
                  <a:pos x="456" y="74"/>
                </a:cxn>
                <a:cxn ang="0">
                  <a:pos x="485" y="33"/>
                </a:cxn>
                <a:cxn ang="0">
                  <a:pos x="526" y="9"/>
                </a:cxn>
                <a:cxn ang="0">
                  <a:pos x="582" y="0"/>
                </a:cxn>
              </a:cxnLst>
              <a:rect l="0" t="0" r="r" b="b"/>
              <a:pathLst>
                <a:path w="1043" h="1019">
                  <a:moveTo>
                    <a:pt x="582" y="0"/>
                  </a:moveTo>
                  <a:lnTo>
                    <a:pt x="610" y="1"/>
                  </a:lnTo>
                  <a:lnTo>
                    <a:pt x="640" y="6"/>
                  </a:lnTo>
                  <a:lnTo>
                    <a:pt x="670" y="13"/>
                  </a:lnTo>
                  <a:lnTo>
                    <a:pt x="698" y="25"/>
                  </a:lnTo>
                  <a:lnTo>
                    <a:pt x="726" y="39"/>
                  </a:lnTo>
                  <a:lnTo>
                    <a:pt x="752" y="55"/>
                  </a:lnTo>
                  <a:lnTo>
                    <a:pt x="774" y="74"/>
                  </a:lnTo>
                  <a:lnTo>
                    <a:pt x="793" y="95"/>
                  </a:lnTo>
                  <a:lnTo>
                    <a:pt x="808" y="119"/>
                  </a:lnTo>
                  <a:lnTo>
                    <a:pt x="817" y="145"/>
                  </a:lnTo>
                  <a:lnTo>
                    <a:pt x="822" y="173"/>
                  </a:lnTo>
                  <a:lnTo>
                    <a:pt x="852" y="167"/>
                  </a:lnTo>
                  <a:lnTo>
                    <a:pt x="881" y="169"/>
                  </a:lnTo>
                  <a:lnTo>
                    <a:pt x="908" y="176"/>
                  </a:lnTo>
                  <a:lnTo>
                    <a:pt x="932" y="188"/>
                  </a:lnTo>
                  <a:lnTo>
                    <a:pt x="955" y="204"/>
                  </a:lnTo>
                  <a:lnTo>
                    <a:pt x="975" y="224"/>
                  </a:lnTo>
                  <a:lnTo>
                    <a:pt x="993" y="248"/>
                  </a:lnTo>
                  <a:lnTo>
                    <a:pt x="1008" y="273"/>
                  </a:lnTo>
                  <a:lnTo>
                    <a:pt x="1022" y="300"/>
                  </a:lnTo>
                  <a:lnTo>
                    <a:pt x="1031" y="328"/>
                  </a:lnTo>
                  <a:lnTo>
                    <a:pt x="1038" y="357"/>
                  </a:lnTo>
                  <a:lnTo>
                    <a:pt x="1043" y="385"/>
                  </a:lnTo>
                  <a:lnTo>
                    <a:pt x="1043" y="412"/>
                  </a:lnTo>
                  <a:lnTo>
                    <a:pt x="1041" y="437"/>
                  </a:lnTo>
                  <a:lnTo>
                    <a:pt x="1035" y="461"/>
                  </a:lnTo>
                  <a:lnTo>
                    <a:pt x="1026" y="480"/>
                  </a:lnTo>
                  <a:lnTo>
                    <a:pt x="1013" y="497"/>
                  </a:lnTo>
                  <a:lnTo>
                    <a:pt x="996" y="509"/>
                  </a:lnTo>
                  <a:lnTo>
                    <a:pt x="975" y="516"/>
                  </a:lnTo>
                  <a:lnTo>
                    <a:pt x="952" y="518"/>
                  </a:lnTo>
                  <a:lnTo>
                    <a:pt x="923" y="512"/>
                  </a:lnTo>
                  <a:lnTo>
                    <a:pt x="944" y="531"/>
                  </a:lnTo>
                  <a:lnTo>
                    <a:pt x="955" y="549"/>
                  </a:lnTo>
                  <a:lnTo>
                    <a:pt x="957" y="566"/>
                  </a:lnTo>
                  <a:lnTo>
                    <a:pt x="953" y="581"/>
                  </a:lnTo>
                  <a:lnTo>
                    <a:pt x="943" y="592"/>
                  </a:lnTo>
                  <a:lnTo>
                    <a:pt x="926" y="603"/>
                  </a:lnTo>
                  <a:lnTo>
                    <a:pt x="907" y="612"/>
                  </a:lnTo>
                  <a:lnTo>
                    <a:pt x="883" y="615"/>
                  </a:lnTo>
                  <a:lnTo>
                    <a:pt x="858" y="616"/>
                  </a:lnTo>
                  <a:lnTo>
                    <a:pt x="832" y="613"/>
                  </a:lnTo>
                  <a:lnTo>
                    <a:pt x="805" y="604"/>
                  </a:lnTo>
                  <a:lnTo>
                    <a:pt x="780" y="592"/>
                  </a:lnTo>
                  <a:lnTo>
                    <a:pt x="756" y="575"/>
                  </a:lnTo>
                  <a:lnTo>
                    <a:pt x="735" y="551"/>
                  </a:lnTo>
                  <a:lnTo>
                    <a:pt x="719" y="521"/>
                  </a:lnTo>
                  <a:lnTo>
                    <a:pt x="704" y="528"/>
                  </a:lnTo>
                  <a:lnTo>
                    <a:pt x="702" y="534"/>
                  </a:lnTo>
                  <a:lnTo>
                    <a:pt x="689" y="576"/>
                  </a:lnTo>
                  <a:lnTo>
                    <a:pt x="671" y="621"/>
                  </a:lnTo>
                  <a:lnTo>
                    <a:pt x="652" y="667"/>
                  </a:lnTo>
                  <a:lnTo>
                    <a:pt x="629" y="715"/>
                  </a:lnTo>
                  <a:lnTo>
                    <a:pt x="604" y="763"/>
                  </a:lnTo>
                  <a:lnTo>
                    <a:pt x="579" y="809"/>
                  </a:lnTo>
                  <a:lnTo>
                    <a:pt x="552" y="852"/>
                  </a:lnTo>
                  <a:lnTo>
                    <a:pt x="525" y="891"/>
                  </a:lnTo>
                  <a:lnTo>
                    <a:pt x="496" y="927"/>
                  </a:lnTo>
                  <a:lnTo>
                    <a:pt x="470" y="955"/>
                  </a:lnTo>
                  <a:lnTo>
                    <a:pt x="444" y="978"/>
                  </a:lnTo>
                  <a:lnTo>
                    <a:pt x="410" y="997"/>
                  </a:lnTo>
                  <a:lnTo>
                    <a:pt x="373" y="1010"/>
                  </a:lnTo>
                  <a:lnTo>
                    <a:pt x="332" y="1018"/>
                  </a:lnTo>
                  <a:lnTo>
                    <a:pt x="289" y="1019"/>
                  </a:lnTo>
                  <a:lnTo>
                    <a:pt x="246" y="1015"/>
                  </a:lnTo>
                  <a:lnTo>
                    <a:pt x="204" y="1004"/>
                  </a:lnTo>
                  <a:lnTo>
                    <a:pt x="162" y="990"/>
                  </a:lnTo>
                  <a:lnTo>
                    <a:pt x="123" y="969"/>
                  </a:lnTo>
                  <a:lnTo>
                    <a:pt x="88" y="943"/>
                  </a:lnTo>
                  <a:lnTo>
                    <a:pt x="56" y="913"/>
                  </a:lnTo>
                  <a:lnTo>
                    <a:pt x="30" y="881"/>
                  </a:lnTo>
                  <a:lnTo>
                    <a:pt x="10" y="843"/>
                  </a:lnTo>
                  <a:lnTo>
                    <a:pt x="1" y="812"/>
                  </a:lnTo>
                  <a:lnTo>
                    <a:pt x="0" y="784"/>
                  </a:lnTo>
                  <a:lnTo>
                    <a:pt x="4" y="757"/>
                  </a:lnTo>
                  <a:lnTo>
                    <a:pt x="12" y="731"/>
                  </a:lnTo>
                  <a:lnTo>
                    <a:pt x="25" y="707"/>
                  </a:lnTo>
                  <a:lnTo>
                    <a:pt x="40" y="685"/>
                  </a:lnTo>
                  <a:lnTo>
                    <a:pt x="56" y="663"/>
                  </a:lnTo>
                  <a:lnTo>
                    <a:pt x="79" y="640"/>
                  </a:lnTo>
                  <a:lnTo>
                    <a:pt x="100" y="616"/>
                  </a:lnTo>
                  <a:lnTo>
                    <a:pt x="120" y="591"/>
                  </a:lnTo>
                  <a:lnTo>
                    <a:pt x="143" y="563"/>
                  </a:lnTo>
                  <a:lnTo>
                    <a:pt x="161" y="540"/>
                  </a:lnTo>
                  <a:lnTo>
                    <a:pt x="176" y="521"/>
                  </a:lnTo>
                  <a:lnTo>
                    <a:pt x="188" y="506"/>
                  </a:lnTo>
                  <a:lnTo>
                    <a:pt x="195" y="492"/>
                  </a:lnTo>
                  <a:lnTo>
                    <a:pt x="200" y="480"/>
                  </a:lnTo>
                  <a:lnTo>
                    <a:pt x="201" y="469"/>
                  </a:lnTo>
                  <a:lnTo>
                    <a:pt x="200" y="455"/>
                  </a:lnTo>
                  <a:lnTo>
                    <a:pt x="195" y="440"/>
                  </a:lnTo>
                  <a:lnTo>
                    <a:pt x="186" y="422"/>
                  </a:lnTo>
                  <a:lnTo>
                    <a:pt x="176" y="398"/>
                  </a:lnTo>
                  <a:lnTo>
                    <a:pt x="161" y="370"/>
                  </a:lnTo>
                  <a:lnTo>
                    <a:pt x="146" y="340"/>
                  </a:lnTo>
                  <a:lnTo>
                    <a:pt x="132" y="312"/>
                  </a:lnTo>
                  <a:lnTo>
                    <a:pt x="120" y="285"/>
                  </a:lnTo>
                  <a:lnTo>
                    <a:pt x="110" y="258"/>
                  </a:lnTo>
                  <a:lnTo>
                    <a:pt x="104" y="234"/>
                  </a:lnTo>
                  <a:lnTo>
                    <a:pt x="104" y="209"/>
                  </a:lnTo>
                  <a:lnTo>
                    <a:pt x="109" y="186"/>
                  </a:lnTo>
                  <a:lnTo>
                    <a:pt x="119" y="164"/>
                  </a:lnTo>
                  <a:lnTo>
                    <a:pt x="137" y="143"/>
                  </a:lnTo>
                  <a:lnTo>
                    <a:pt x="164" y="122"/>
                  </a:lnTo>
                  <a:lnTo>
                    <a:pt x="200" y="103"/>
                  </a:lnTo>
                  <a:lnTo>
                    <a:pt x="231" y="91"/>
                  </a:lnTo>
                  <a:lnTo>
                    <a:pt x="264" y="82"/>
                  </a:lnTo>
                  <a:lnTo>
                    <a:pt x="298" y="77"/>
                  </a:lnTo>
                  <a:lnTo>
                    <a:pt x="332" y="77"/>
                  </a:lnTo>
                  <a:lnTo>
                    <a:pt x="365" y="83"/>
                  </a:lnTo>
                  <a:lnTo>
                    <a:pt x="396" y="94"/>
                  </a:lnTo>
                  <a:lnTo>
                    <a:pt x="426" y="112"/>
                  </a:lnTo>
                  <a:lnTo>
                    <a:pt x="452" y="134"/>
                  </a:lnTo>
                  <a:lnTo>
                    <a:pt x="452" y="101"/>
                  </a:lnTo>
                  <a:lnTo>
                    <a:pt x="456" y="74"/>
                  </a:lnTo>
                  <a:lnTo>
                    <a:pt x="468" y="51"/>
                  </a:lnTo>
                  <a:lnTo>
                    <a:pt x="485" y="33"/>
                  </a:lnTo>
                  <a:lnTo>
                    <a:pt x="504" y="18"/>
                  </a:lnTo>
                  <a:lnTo>
                    <a:pt x="526" y="9"/>
                  </a:lnTo>
                  <a:lnTo>
                    <a:pt x="553" y="3"/>
                  </a:lnTo>
                  <a:lnTo>
                    <a:pt x="58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0" name="Freeform 878"/>
            <p:cNvSpPr>
              <a:spLocks noEditPoints="1"/>
            </p:cNvSpPr>
            <p:nvPr/>
          </p:nvSpPr>
          <p:spPr bwMode="auto">
            <a:xfrm>
              <a:off x="2808" y="752"/>
              <a:ext cx="1074" cy="1050"/>
            </a:xfrm>
            <a:custGeom>
              <a:avLst/>
              <a:gdLst/>
              <a:ahLst/>
              <a:cxnLst>
                <a:cxn ang="0">
                  <a:pos x="516" y="54"/>
                </a:cxn>
                <a:cxn ang="0">
                  <a:pos x="482" y="148"/>
                </a:cxn>
                <a:cxn ang="0">
                  <a:pos x="455" y="160"/>
                </a:cxn>
                <a:cxn ang="0">
                  <a:pos x="346" y="106"/>
                </a:cxn>
                <a:cxn ang="0">
                  <a:pos x="235" y="124"/>
                </a:cxn>
                <a:cxn ang="0">
                  <a:pos x="149" y="183"/>
                </a:cxn>
                <a:cxn ang="0">
                  <a:pos x="144" y="284"/>
                </a:cxn>
                <a:cxn ang="0">
                  <a:pos x="219" y="433"/>
                </a:cxn>
                <a:cxn ang="0">
                  <a:pos x="216" y="529"/>
                </a:cxn>
                <a:cxn ang="0">
                  <a:pos x="132" y="632"/>
                </a:cxn>
                <a:cxn ang="0">
                  <a:pos x="43" y="748"/>
                </a:cxn>
                <a:cxn ang="0">
                  <a:pos x="48" y="872"/>
                </a:cxn>
                <a:cxn ang="0">
                  <a:pos x="144" y="968"/>
                </a:cxn>
                <a:cxn ang="0">
                  <a:pos x="276" y="1014"/>
                </a:cxn>
                <a:cxn ang="0">
                  <a:pos x="409" y="1001"/>
                </a:cxn>
                <a:cxn ang="0">
                  <a:pos x="528" y="895"/>
                </a:cxn>
                <a:cxn ang="0">
                  <a:pos x="649" y="687"/>
                </a:cxn>
                <a:cxn ang="0">
                  <a:pos x="683" y="572"/>
                </a:cxn>
                <a:cxn ang="0">
                  <a:pos x="698" y="511"/>
                </a:cxn>
                <a:cxn ang="0">
                  <a:pos x="743" y="468"/>
                </a:cxn>
                <a:cxn ang="0">
                  <a:pos x="743" y="520"/>
                </a:cxn>
                <a:cxn ang="0">
                  <a:pos x="810" y="596"/>
                </a:cxn>
                <a:cxn ang="0">
                  <a:pos x="916" y="611"/>
                </a:cxn>
                <a:cxn ang="0">
                  <a:pos x="958" y="575"/>
                </a:cxn>
                <a:cxn ang="0">
                  <a:pos x="928" y="538"/>
                </a:cxn>
                <a:cxn ang="0">
                  <a:pos x="935" y="511"/>
                </a:cxn>
                <a:cxn ang="0">
                  <a:pos x="1007" y="506"/>
                </a:cxn>
                <a:cxn ang="0">
                  <a:pos x="1040" y="439"/>
                </a:cxn>
                <a:cxn ang="0">
                  <a:pos x="1032" y="354"/>
                </a:cxn>
                <a:cxn ang="0">
                  <a:pos x="975" y="247"/>
                </a:cxn>
                <a:cxn ang="0">
                  <a:pos x="874" y="199"/>
                </a:cxn>
                <a:cxn ang="0">
                  <a:pos x="822" y="191"/>
                </a:cxn>
                <a:cxn ang="0">
                  <a:pos x="790" y="115"/>
                </a:cxn>
                <a:cxn ang="0">
                  <a:pos x="696" y="50"/>
                </a:cxn>
                <a:cxn ang="0">
                  <a:pos x="585" y="30"/>
                </a:cxn>
                <a:cxn ang="0">
                  <a:pos x="670" y="8"/>
                </a:cxn>
                <a:cxn ang="0">
                  <a:pos x="782" y="63"/>
                </a:cxn>
                <a:cxn ang="0">
                  <a:pos x="847" y="159"/>
                </a:cxn>
                <a:cxn ang="0">
                  <a:pos x="932" y="178"/>
                </a:cxn>
                <a:cxn ang="0">
                  <a:pos x="1029" y="265"/>
                </a:cxn>
                <a:cxn ang="0">
                  <a:pos x="1071" y="389"/>
                </a:cxn>
                <a:cxn ang="0">
                  <a:pos x="1053" y="505"/>
                </a:cxn>
                <a:cxn ang="0">
                  <a:pos x="980" y="547"/>
                </a:cxn>
                <a:cxn ang="0">
                  <a:pos x="986" y="593"/>
                </a:cxn>
                <a:cxn ang="0">
                  <a:pos x="935" y="638"/>
                </a:cxn>
                <a:cxn ang="0">
                  <a:pos x="817" y="633"/>
                </a:cxn>
                <a:cxn ang="0">
                  <a:pos x="731" y="560"/>
                </a:cxn>
                <a:cxn ang="0">
                  <a:pos x="653" y="745"/>
                </a:cxn>
                <a:cxn ang="0">
                  <a:pos x="525" y="948"/>
                </a:cxn>
                <a:cxn ang="0">
                  <a:pos x="400" y="1038"/>
                </a:cxn>
                <a:cxn ang="0">
                  <a:pos x="237" y="1039"/>
                </a:cxn>
                <a:cxn ang="0">
                  <a:pos x="104" y="978"/>
                </a:cxn>
                <a:cxn ang="0">
                  <a:pos x="10" y="865"/>
                </a:cxn>
                <a:cxn ang="0">
                  <a:pos x="18" y="729"/>
                </a:cxn>
                <a:cxn ang="0">
                  <a:pos x="138" y="577"/>
                </a:cxn>
                <a:cxn ang="0">
                  <a:pos x="200" y="475"/>
                </a:cxn>
                <a:cxn ang="0">
                  <a:pos x="132" y="336"/>
                </a:cxn>
                <a:cxn ang="0">
                  <a:pos x="103" y="220"/>
                </a:cxn>
                <a:cxn ang="0">
                  <a:pos x="173" y="120"/>
                </a:cxn>
                <a:cxn ang="0">
                  <a:pos x="295" y="77"/>
                </a:cxn>
                <a:cxn ang="0">
                  <a:pos x="425" y="97"/>
                </a:cxn>
                <a:cxn ang="0">
                  <a:pos x="483" y="41"/>
                </a:cxn>
                <a:cxn ang="0">
                  <a:pos x="579" y="0"/>
                </a:cxn>
              </a:cxnLst>
              <a:rect l="0" t="0" r="r" b="b"/>
              <a:pathLst>
                <a:path w="1074" h="1050">
                  <a:moveTo>
                    <a:pt x="585" y="30"/>
                  </a:moveTo>
                  <a:lnTo>
                    <a:pt x="559" y="35"/>
                  </a:lnTo>
                  <a:lnTo>
                    <a:pt x="535" y="42"/>
                  </a:lnTo>
                  <a:lnTo>
                    <a:pt x="516" y="54"/>
                  </a:lnTo>
                  <a:lnTo>
                    <a:pt x="500" y="71"/>
                  </a:lnTo>
                  <a:lnTo>
                    <a:pt x="488" y="91"/>
                  </a:lnTo>
                  <a:lnTo>
                    <a:pt x="482" y="118"/>
                  </a:lnTo>
                  <a:lnTo>
                    <a:pt x="482" y="148"/>
                  </a:lnTo>
                  <a:lnTo>
                    <a:pt x="479" y="157"/>
                  </a:lnTo>
                  <a:lnTo>
                    <a:pt x="473" y="163"/>
                  </a:lnTo>
                  <a:lnTo>
                    <a:pt x="462" y="165"/>
                  </a:lnTo>
                  <a:lnTo>
                    <a:pt x="455" y="160"/>
                  </a:lnTo>
                  <a:lnTo>
                    <a:pt x="431" y="139"/>
                  </a:lnTo>
                  <a:lnTo>
                    <a:pt x="404" y="123"/>
                  </a:lnTo>
                  <a:lnTo>
                    <a:pt x="376" y="112"/>
                  </a:lnTo>
                  <a:lnTo>
                    <a:pt x="346" y="106"/>
                  </a:lnTo>
                  <a:lnTo>
                    <a:pt x="315" y="106"/>
                  </a:lnTo>
                  <a:lnTo>
                    <a:pt x="283" y="111"/>
                  </a:lnTo>
                  <a:lnTo>
                    <a:pt x="261" y="117"/>
                  </a:lnTo>
                  <a:lnTo>
                    <a:pt x="235" y="124"/>
                  </a:lnTo>
                  <a:lnTo>
                    <a:pt x="212" y="135"/>
                  </a:lnTo>
                  <a:lnTo>
                    <a:pt x="188" y="148"/>
                  </a:lnTo>
                  <a:lnTo>
                    <a:pt x="167" y="163"/>
                  </a:lnTo>
                  <a:lnTo>
                    <a:pt x="149" y="183"/>
                  </a:lnTo>
                  <a:lnTo>
                    <a:pt x="138" y="203"/>
                  </a:lnTo>
                  <a:lnTo>
                    <a:pt x="134" y="230"/>
                  </a:lnTo>
                  <a:lnTo>
                    <a:pt x="137" y="257"/>
                  </a:lnTo>
                  <a:lnTo>
                    <a:pt x="144" y="284"/>
                  </a:lnTo>
                  <a:lnTo>
                    <a:pt x="155" y="309"/>
                  </a:lnTo>
                  <a:lnTo>
                    <a:pt x="167" y="333"/>
                  </a:lnTo>
                  <a:lnTo>
                    <a:pt x="203" y="399"/>
                  </a:lnTo>
                  <a:lnTo>
                    <a:pt x="219" y="433"/>
                  </a:lnTo>
                  <a:lnTo>
                    <a:pt x="229" y="468"/>
                  </a:lnTo>
                  <a:lnTo>
                    <a:pt x="231" y="490"/>
                  </a:lnTo>
                  <a:lnTo>
                    <a:pt x="225" y="511"/>
                  </a:lnTo>
                  <a:lnTo>
                    <a:pt x="216" y="529"/>
                  </a:lnTo>
                  <a:lnTo>
                    <a:pt x="203" y="547"/>
                  </a:lnTo>
                  <a:lnTo>
                    <a:pt x="188" y="565"/>
                  </a:lnTo>
                  <a:lnTo>
                    <a:pt x="174" y="581"/>
                  </a:lnTo>
                  <a:lnTo>
                    <a:pt x="132" y="632"/>
                  </a:lnTo>
                  <a:lnTo>
                    <a:pt x="89" y="681"/>
                  </a:lnTo>
                  <a:lnTo>
                    <a:pt x="71" y="702"/>
                  </a:lnTo>
                  <a:lnTo>
                    <a:pt x="56" y="724"/>
                  </a:lnTo>
                  <a:lnTo>
                    <a:pt x="43" y="748"/>
                  </a:lnTo>
                  <a:lnTo>
                    <a:pt x="34" y="774"/>
                  </a:lnTo>
                  <a:lnTo>
                    <a:pt x="31" y="808"/>
                  </a:lnTo>
                  <a:lnTo>
                    <a:pt x="36" y="841"/>
                  </a:lnTo>
                  <a:lnTo>
                    <a:pt x="48" y="872"/>
                  </a:lnTo>
                  <a:lnTo>
                    <a:pt x="65" y="901"/>
                  </a:lnTo>
                  <a:lnTo>
                    <a:pt x="88" y="926"/>
                  </a:lnTo>
                  <a:lnTo>
                    <a:pt x="115" y="948"/>
                  </a:lnTo>
                  <a:lnTo>
                    <a:pt x="144" y="968"/>
                  </a:lnTo>
                  <a:lnTo>
                    <a:pt x="177" y="986"/>
                  </a:lnTo>
                  <a:lnTo>
                    <a:pt x="210" y="999"/>
                  </a:lnTo>
                  <a:lnTo>
                    <a:pt x="243" y="1008"/>
                  </a:lnTo>
                  <a:lnTo>
                    <a:pt x="276" y="1014"/>
                  </a:lnTo>
                  <a:lnTo>
                    <a:pt x="307" y="1017"/>
                  </a:lnTo>
                  <a:lnTo>
                    <a:pt x="341" y="1015"/>
                  </a:lnTo>
                  <a:lnTo>
                    <a:pt x="376" y="1011"/>
                  </a:lnTo>
                  <a:lnTo>
                    <a:pt x="409" y="1001"/>
                  </a:lnTo>
                  <a:lnTo>
                    <a:pt x="440" y="984"/>
                  </a:lnTo>
                  <a:lnTo>
                    <a:pt x="468" y="963"/>
                  </a:lnTo>
                  <a:lnTo>
                    <a:pt x="500" y="930"/>
                  </a:lnTo>
                  <a:lnTo>
                    <a:pt x="528" y="895"/>
                  </a:lnTo>
                  <a:lnTo>
                    <a:pt x="553" y="857"/>
                  </a:lnTo>
                  <a:lnTo>
                    <a:pt x="577" y="818"/>
                  </a:lnTo>
                  <a:lnTo>
                    <a:pt x="614" y="754"/>
                  </a:lnTo>
                  <a:lnTo>
                    <a:pt x="649" y="687"/>
                  </a:lnTo>
                  <a:lnTo>
                    <a:pt x="680" y="618"/>
                  </a:lnTo>
                  <a:lnTo>
                    <a:pt x="696" y="569"/>
                  </a:lnTo>
                  <a:lnTo>
                    <a:pt x="692" y="572"/>
                  </a:lnTo>
                  <a:lnTo>
                    <a:pt x="683" y="572"/>
                  </a:lnTo>
                  <a:lnTo>
                    <a:pt x="674" y="568"/>
                  </a:lnTo>
                  <a:lnTo>
                    <a:pt x="671" y="559"/>
                  </a:lnTo>
                  <a:lnTo>
                    <a:pt x="673" y="550"/>
                  </a:lnTo>
                  <a:lnTo>
                    <a:pt x="698" y="511"/>
                  </a:lnTo>
                  <a:lnTo>
                    <a:pt x="720" y="471"/>
                  </a:lnTo>
                  <a:lnTo>
                    <a:pt x="726" y="465"/>
                  </a:lnTo>
                  <a:lnTo>
                    <a:pt x="735" y="463"/>
                  </a:lnTo>
                  <a:lnTo>
                    <a:pt x="743" y="468"/>
                  </a:lnTo>
                  <a:lnTo>
                    <a:pt x="747" y="474"/>
                  </a:lnTo>
                  <a:lnTo>
                    <a:pt x="749" y="483"/>
                  </a:lnTo>
                  <a:lnTo>
                    <a:pt x="741" y="520"/>
                  </a:lnTo>
                  <a:lnTo>
                    <a:pt x="743" y="520"/>
                  </a:lnTo>
                  <a:lnTo>
                    <a:pt x="747" y="526"/>
                  </a:lnTo>
                  <a:lnTo>
                    <a:pt x="764" y="553"/>
                  </a:lnTo>
                  <a:lnTo>
                    <a:pt x="785" y="577"/>
                  </a:lnTo>
                  <a:lnTo>
                    <a:pt x="810" y="596"/>
                  </a:lnTo>
                  <a:lnTo>
                    <a:pt x="838" y="608"/>
                  </a:lnTo>
                  <a:lnTo>
                    <a:pt x="868" y="615"/>
                  </a:lnTo>
                  <a:lnTo>
                    <a:pt x="901" y="614"/>
                  </a:lnTo>
                  <a:lnTo>
                    <a:pt x="916" y="611"/>
                  </a:lnTo>
                  <a:lnTo>
                    <a:pt x="931" y="606"/>
                  </a:lnTo>
                  <a:lnTo>
                    <a:pt x="944" y="599"/>
                  </a:lnTo>
                  <a:lnTo>
                    <a:pt x="955" y="587"/>
                  </a:lnTo>
                  <a:lnTo>
                    <a:pt x="958" y="575"/>
                  </a:lnTo>
                  <a:lnTo>
                    <a:pt x="953" y="565"/>
                  </a:lnTo>
                  <a:lnTo>
                    <a:pt x="946" y="554"/>
                  </a:lnTo>
                  <a:lnTo>
                    <a:pt x="937" y="545"/>
                  </a:lnTo>
                  <a:lnTo>
                    <a:pt x="928" y="538"/>
                  </a:lnTo>
                  <a:lnTo>
                    <a:pt x="923" y="530"/>
                  </a:lnTo>
                  <a:lnTo>
                    <a:pt x="923" y="523"/>
                  </a:lnTo>
                  <a:lnTo>
                    <a:pt x="928" y="515"/>
                  </a:lnTo>
                  <a:lnTo>
                    <a:pt x="935" y="511"/>
                  </a:lnTo>
                  <a:lnTo>
                    <a:pt x="943" y="511"/>
                  </a:lnTo>
                  <a:lnTo>
                    <a:pt x="968" y="515"/>
                  </a:lnTo>
                  <a:lnTo>
                    <a:pt x="989" y="514"/>
                  </a:lnTo>
                  <a:lnTo>
                    <a:pt x="1007" y="506"/>
                  </a:lnTo>
                  <a:lnTo>
                    <a:pt x="1020" y="494"/>
                  </a:lnTo>
                  <a:lnTo>
                    <a:pt x="1029" y="478"/>
                  </a:lnTo>
                  <a:lnTo>
                    <a:pt x="1037" y="460"/>
                  </a:lnTo>
                  <a:lnTo>
                    <a:pt x="1040" y="439"/>
                  </a:lnTo>
                  <a:lnTo>
                    <a:pt x="1041" y="418"/>
                  </a:lnTo>
                  <a:lnTo>
                    <a:pt x="1040" y="396"/>
                  </a:lnTo>
                  <a:lnTo>
                    <a:pt x="1037" y="374"/>
                  </a:lnTo>
                  <a:lnTo>
                    <a:pt x="1032" y="354"/>
                  </a:lnTo>
                  <a:lnTo>
                    <a:pt x="1023" y="326"/>
                  </a:lnTo>
                  <a:lnTo>
                    <a:pt x="1010" y="297"/>
                  </a:lnTo>
                  <a:lnTo>
                    <a:pt x="995" y="271"/>
                  </a:lnTo>
                  <a:lnTo>
                    <a:pt x="975" y="247"/>
                  </a:lnTo>
                  <a:lnTo>
                    <a:pt x="955" y="227"/>
                  </a:lnTo>
                  <a:lnTo>
                    <a:pt x="929" y="211"/>
                  </a:lnTo>
                  <a:lnTo>
                    <a:pt x="902" y="202"/>
                  </a:lnTo>
                  <a:lnTo>
                    <a:pt x="874" y="199"/>
                  </a:lnTo>
                  <a:lnTo>
                    <a:pt x="841" y="203"/>
                  </a:lnTo>
                  <a:lnTo>
                    <a:pt x="831" y="203"/>
                  </a:lnTo>
                  <a:lnTo>
                    <a:pt x="828" y="200"/>
                  </a:lnTo>
                  <a:lnTo>
                    <a:pt x="822" y="191"/>
                  </a:lnTo>
                  <a:lnTo>
                    <a:pt x="820" y="187"/>
                  </a:lnTo>
                  <a:lnTo>
                    <a:pt x="816" y="162"/>
                  </a:lnTo>
                  <a:lnTo>
                    <a:pt x="805" y="138"/>
                  </a:lnTo>
                  <a:lnTo>
                    <a:pt x="790" y="115"/>
                  </a:lnTo>
                  <a:lnTo>
                    <a:pt x="771" y="94"/>
                  </a:lnTo>
                  <a:lnTo>
                    <a:pt x="749" y="77"/>
                  </a:lnTo>
                  <a:lnTo>
                    <a:pt x="723" y="62"/>
                  </a:lnTo>
                  <a:lnTo>
                    <a:pt x="696" y="50"/>
                  </a:lnTo>
                  <a:lnTo>
                    <a:pt x="670" y="39"/>
                  </a:lnTo>
                  <a:lnTo>
                    <a:pt x="640" y="33"/>
                  </a:lnTo>
                  <a:lnTo>
                    <a:pt x="611" y="30"/>
                  </a:lnTo>
                  <a:lnTo>
                    <a:pt x="585" y="30"/>
                  </a:lnTo>
                  <a:close/>
                  <a:moveTo>
                    <a:pt x="579" y="0"/>
                  </a:moveTo>
                  <a:lnTo>
                    <a:pt x="608" y="0"/>
                  </a:lnTo>
                  <a:lnTo>
                    <a:pt x="638" y="2"/>
                  </a:lnTo>
                  <a:lnTo>
                    <a:pt x="670" y="8"/>
                  </a:lnTo>
                  <a:lnTo>
                    <a:pt x="699" y="18"/>
                  </a:lnTo>
                  <a:lnTo>
                    <a:pt x="728" y="30"/>
                  </a:lnTo>
                  <a:lnTo>
                    <a:pt x="756" y="45"/>
                  </a:lnTo>
                  <a:lnTo>
                    <a:pt x="782" y="63"/>
                  </a:lnTo>
                  <a:lnTo>
                    <a:pt x="804" y="82"/>
                  </a:lnTo>
                  <a:lnTo>
                    <a:pt x="822" y="106"/>
                  </a:lnTo>
                  <a:lnTo>
                    <a:pt x="837" y="130"/>
                  </a:lnTo>
                  <a:lnTo>
                    <a:pt x="847" y="159"/>
                  </a:lnTo>
                  <a:lnTo>
                    <a:pt x="849" y="169"/>
                  </a:lnTo>
                  <a:lnTo>
                    <a:pt x="868" y="166"/>
                  </a:lnTo>
                  <a:lnTo>
                    <a:pt x="901" y="169"/>
                  </a:lnTo>
                  <a:lnTo>
                    <a:pt x="932" y="178"/>
                  </a:lnTo>
                  <a:lnTo>
                    <a:pt x="961" y="193"/>
                  </a:lnTo>
                  <a:lnTo>
                    <a:pt x="987" y="212"/>
                  </a:lnTo>
                  <a:lnTo>
                    <a:pt x="1010" y="238"/>
                  </a:lnTo>
                  <a:lnTo>
                    <a:pt x="1029" y="265"/>
                  </a:lnTo>
                  <a:lnTo>
                    <a:pt x="1046" y="296"/>
                  </a:lnTo>
                  <a:lnTo>
                    <a:pt x="1058" y="327"/>
                  </a:lnTo>
                  <a:lnTo>
                    <a:pt x="1066" y="360"/>
                  </a:lnTo>
                  <a:lnTo>
                    <a:pt x="1071" y="389"/>
                  </a:lnTo>
                  <a:lnTo>
                    <a:pt x="1074" y="418"/>
                  </a:lnTo>
                  <a:lnTo>
                    <a:pt x="1072" y="450"/>
                  </a:lnTo>
                  <a:lnTo>
                    <a:pt x="1066" y="478"/>
                  </a:lnTo>
                  <a:lnTo>
                    <a:pt x="1053" y="505"/>
                  </a:lnTo>
                  <a:lnTo>
                    <a:pt x="1038" y="523"/>
                  </a:lnTo>
                  <a:lnTo>
                    <a:pt x="1020" y="536"/>
                  </a:lnTo>
                  <a:lnTo>
                    <a:pt x="1001" y="544"/>
                  </a:lnTo>
                  <a:lnTo>
                    <a:pt x="980" y="547"/>
                  </a:lnTo>
                  <a:lnTo>
                    <a:pt x="978" y="547"/>
                  </a:lnTo>
                  <a:lnTo>
                    <a:pt x="984" y="557"/>
                  </a:lnTo>
                  <a:lnTo>
                    <a:pt x="989" y="575"/>
                  </a:lnTo>
                  <a:lnTo>
                    <a:pt x="986" y="593"/>
                  </a:lnTo>
                  <a:lnTo>
                    <a:pt x="978" y="608"/>
                  </a:lnTo>
                  <a:lnTo>
                    <a:pt x="967" y="621"/>
                  </a:lnTo>
                  <a:lnTo>
                    <a:pt x="952" y="630"/>
                  </a:lnTo>
                  <a:lnTo>
                    <a:pt x="935" y="638"/>
                  </a:lnTo>
                  <a:lnTo>
                    <a:pt x="919" y="642"/>
                  </a:lnTo>
                  <a:lnTo>
                    <a:pt x="884" y="645"/>
                  </a:lnTo>
                  <a:lnTo>
                    <a:pt x="850" y="642"/>
                  </a:lnTo>
                  <a:lnTo>
                    <a:pt x="817" y="633"/>
                  </a:lnTo>
                  <a:lnTo>
                    <a:pt x="787" y="618"/>
                  </a:lnTo>
                  <a:lnTo>
                    <a:pt x="761" y="599"/>
                  </a:lnTo>
                  <a:lnTo>
                    <a:pt x="738" y="572"/>
                  </a:lnTo>
                  <a:lnTo>
                    <a:pt x="731" y="560"/>
                  </a:lnTo>
                  <a:lnTo>
                    <a:pt x="726" y="578"/>
                  </a:lnTo>
                  <a:lnTo>
                    <a:pt x="708" y="626"/>
                  </a:lnTo>
                  <a:lnTo>
                    <a:pt x="689" y="671"/>
                  </a:lnTo>
                  <a:lnTo>
                    <a:pt x="653" y="745"/>
                  </a:lnTo>
                  <a:lnTo>
                    <a:pt x="614" y="818"/>
                  </a:lnTo>
                  <a:lnTo>
                    <a:pt x="571" y="887"/>
                  </a:lnTo>
                  <a:lnTo>
                    <a:pt x="549" y="918"/>
                  </a:lnTo>
                  <a:lnTo>
                    <a:pt x="525" y="948"/>
                  </a:lnTo>
                  <a:lnTo>
                    <a:pt x="500" y="978"/>
                  </a:lnTo>
                  <a:lnTo>
                    <a:pt x="471" y="1004"/>
                  </a:lnTo>
                  <a:lnTo>
                    <a:pt x="438" y="1023"/>
                  </a:lnTo>
                  <a:lnTo>
                    <a:pt x="400" y="1038"/>
                  </a:lnTo>
                  <a:lnTo>
                    <a:pt x="359" y="1047"/>
                  </a:lnTo>
                  <a:lnTo>
                    <a:pt x="318" y="1050"/>
                  </a:lnTo>
                  <a:lnTo>
                    <a:pt x="277" y="1047"/>
                  </a:lnTo>
                  <a:lnTo>
                    <a:pt x="237" y="1039"/>
                  </a:lnTo>
                  <a:lnTo>
                    <a:pt x="204" y="1029"/>
                  </a:lnTo>
                  <a:lnTo>
                    <a:pt x="170" y="1015"/>
                  </a:lnTo>
                  <a:lnTo>
                    <a:pt x="137" y="999"/>
                  </a:lnTo>
                  <a:lnTo>
                    <a:pt x="104" y="978"/>
                  </a:lnTo>
                  <a:lnTo>
                    <a:pt x="74" y="954"/>
                  </a:lnTo>
                  <a:lnTo>
                    <a:pt x="48" y="927"/>
                  </a:lnTo>
                  <a:lnTo>
                    <a:pt x="27" y="898"/>
                  </a:lnTo>
                  <a:lnTo>
                    <a:pt x="10" y="865"/>
                  </a:lnTo>
                  <a:lnTo>
                    <a:pt x="1" y="830"/>
                  </a:lnTo>
                  <a:lnTo>
                    <a:pt x="0" y="793"/>
                  </a:lnTo>
                  <a:lnTo>
                    <a:pt x="6" y="760"/>
                  </a:lnTo>
                  <a:lnTo>
                    <a:pt x="18" y="729"/>
                  </a:lnTo>
                  <a:lnTo>
                    <a:pt x="36" y="702"/>
                  </a:lnTo>
                  <a:lnTo>
                    <a:pt x="55" y="675"/>
                  </a:lnTo>
                  <a:lnTo>
                    <a:pt x="100" y="624"/>
                  </a:lnTo>
                  <a:lnTo>
                    <a:pt x="138" y="577"/>
                  </a:lnTo>
                  <a:lnTo>
                    <a:pt x="177" y="527"/>
                  </a:lnTo>
                  <a:lnTo>
                    <a:pt x="195" y="503"/>
                  </a:lnTo>
                  <a:lnTo>
                    <a:pt x="200" y="490"/>
                  </a:lnTo>
                  <a:lnTo>
                    <a:pt x="200" y="475"/>
                  </a:lnTo>
                  <a:lnTo>
                    <a:pt x="191" y="448"/>
                  </a:lnTo>
                  <a:lnTo>
                    <a:pt x="164" y="394"/>
                  </a:lnTo>
                  <a:lnTo>
                    <a:pt x="147" y="366"/>
                  </a:lnTo>
                  <a:lnTo>
                    <a:pt x="132" y="336"/>
                  </a:lnTo>
                  <a:lnTo>
                    <a:pt x="119" y="308"/>
                  </a:lnTo>
                  <a:lnTo>
                    <a:pt x="109" y="278"/>
                  </a:lnTo>
                  <a:lnTo>
                    <a:pt x="103" y="248"/>
                  </a:lnTo>
                  <a:lnTo>
                    <a:pt x="103" y="220"/>
                  </a:lnTo>
                  <a:lnTo>
                    <a:pt x="110" y="191"/>
                  </a:lnTo>
                  <a:lnTo>
                    <a:pt x="125" y="163"/>
                  </a:lnTo>
                  <a:lnTo>
                    <a:pt x="146" y="141"/>
                  </a:lnTo>
                  <a:lnTo>
                    <a:pt x="173" y="120"/>
                  </a:lnTo>
                  <a:lnTo>
                    <a:pt x="201" y="103"/>
                  </a:lnTo>
                  <a:lnTo>
                    <a:pt x="232" y="91"/>
                  </a:lnTo>
                  <a:lnTo>
                    <a:pt x="264" y="82"/>
                  </a:lnTo>
                  <a:lnTo>
                    <a:pt x="295" y="77"/>
                  </a:lnTo>
                  <a:lnTo>
                    <a:pt x="329" y="75"/>
                  </a:lnTo>
                  <a:lnTo>
                    <a:pt x="362" y="78"/>
                  </a:lnTo>
                  <a:lnTo>
                    <a:pt x="394" y="85"/>
                  </a:lnTo>
                  <a:lnTo>
                    <a:pt x="425" y="97"/>
                  </a:lnTo>
                  <a:lnTo>
                    <a:pt x="450" y="114"/>
                  </a:lnTo>
                  <a:lnTo>
                    <a:pt x="456" y="85"/>
                  </a:lnTo>
                  <a:lnTo>
                    <a:pt x="467" y="62"/>
                  </a:lnTo>
                  <a:lnTo>
                    <a:pt x="483" y="41"/>
                  </a:lnTo>
                  <a:lnTo>
                    <a:pt x="503" y="24"/>
                  </a:lnTo>
                  <a:lnTo>
                    <a:pt x="525" y="12"/>
                  </a:lnTo>
                  <a:lnTo>
                    <a:pt x="552" y="5"/>
                  </a:lnTo>
                  <a:lnTo>
                    <a:pt x="57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1" name="Freeform 879"/>
            <p:cNvSpPr>
              <a:spLocks/>
            </p:cNvSpPr>
            <p:nvPr/>
          </p:nvSpPr>
          <p:spPr bwMode="auto">
            <a:xfrm>
              <a:off x="1059" y="1515"/>
              <a:ext cx="424" cy="181"/>
            </a:xfrm>
            <a:custGeom>
              <a:avLst/>
              <a:gdLst/>
              <a:ahLst/>
              <a:cxnLst>
                <a:cxn ang="0">
                  <a:pos x="17" y="0"/>
                </a:cxn>
                <a:cxn ang="0">
                  <a:pos x="24" y="0"/>
                </a:cxn>
                <a:cxn ang="0">
                  <a:pos x="31" y="5"/>
                </a:cxn>
                <a:cxn ang="0">
                  <a:pos x="36" y="11"/>
                </a:cxn>
                <a:cxn ang="0">
                  <a:pos x="36" y="20"/>
                </a:cxn>
                <a:cxn ang="0">
                  <a:pos x="31" y="49"/>
                </a:cxn>
                <a:cxn ang="0">
                  <a:pos x="33" y="76"/>
                </a:cxn>
                <a:cxn ang="0">
                  <a:pos x="39" y="97"/>
                </a:cxn>
                <a:cxn ang="0">
                  <a:pos x="51" y="115"/>
                </a:cxn>
                <a:cxn ang="0">
                  <a:pos x="66" y="129"/>
                </a:cxn>
                <a:cxn ang="0">
                  <a:pos x="85" y="138"/>
                </a:cxn>
                <a:cxn ang="0">
                  <a:pos x="106" y="145"/>
                </a:cxn>
                <a:cxn ang="0">
                  <a:pos x="130" y="148"/>
                </a:cxn>
                <a:cxn ang="0">
                  <a:pos x="157" y="148"/>
                </a:cxn>
                <a:cxn ang="0">
                  <a:pos x="184" y="146"/>
                </a:cxn>
                <a:cxn ang="0">
                  <a:pos x="211" y="141"/>
                </a:cxn>
                <a:cxn ang="0">
                  <a:pos x="239" y="135"/>
                </a:cxn>
                <a:cxn ang="0">
                  <a:pos x="266" y="126"/>
                </a:cxn>
                <a:cxn ang="0">
                  <a:pos x="293" y="115"/>
                </a:cxn>
                <a:cxn ang="0">
                  <a:pos x="318" y="103"/>
                </a:cxn>
                <a:cxn ang="0">
                  <a:pos x="342" y="90"/>
                </a:cxn>
                <a:cxn ang="0">
                  <a:pos x="361" y="76"/>
                </a:cxn>
                <a:cxn ang="0">
                  <a:pos x="379" y="61"/>
                </a:cxn>
                <a:cxn ang="0">
                  <a:pos x="393" y="46"/>
                </a:cxn>
                <a:cxn ang="0">
                  <a:pos x="401" y="40"/>
                </a:cxn>
                <a:cxn ang="0">
                  <a:pos x="412" y="40"/>
                </a:cxn>
                <a:cxn ang="0">
                  <a:pos x="419" y="45"/>
                </a:cxn>
                <a:cxn ang="0">
                  <a:pos x="424" y="54"/>
                </a:cxn>
                <a:cxn ang="0">
                  <a:pos x="421" y="63"/>
                </a:cxn>
                <a:cxn ang="0">
                  <a:pos x="393" y="93"/>
                </a:cxn>
                <a:cxn ang="0">
                  <a:pos x="358" y="120"/>
                </a:cxn>
                <a:cxn ang="0">
                  <a:pos x="321" y="142"/>
                </a:cxn>
                <a:cxn ang="0">
                  <a:pos x="279" y="158"/>
                </a:cxn>
                <a:cxn ang="0">
                  <a:pos x="236" y="170"/>
                </a:cxn>
                <a:cxn ang="0">
                  <a:pos x="194" y="178"/>
                </a:cxn>
                <a:cxn ang="0">
                  <a:pos x="152" y="181"/>
                </a:cxn>
                <a:cxn ang="0">
                  <a:pos x="127" y="179"/>
                </a:cxn>
                <a:cxn ang="0">
                  <a:pos x="100" y="176"/>
                </a:cxn>
                <a:cxn ang="0">
                  <a:pos x="75" y="169"/>
                </a:cxn>
                <a:cxn ang="0">
                  <a:pos x="51" y="158"/>
                </a:cxn>
                <a:cxn ang="0">
                  <a:pos x="31" y="142"/>
                </a:cxn>
                <a:cxn ang="0">
                  <a:pos x="15" y="120"/>
                </a:cxn>
                <a:cxn ang="0">
                  <a:pos x="5" y="94"/>
                </a:cxn>
                <a:cxn ang="0">
                  <a:pos x="0" y="66"/>
                </a:cxn>
                <a:cxn ang="0">
                  <a:pos x="2" y="39"/>
                </a:cxn>
                <a:cxn ang="0">
                  <a:pos x="6" y="11"/>
                </a:cxn>
                <a:cxn ang="0">
                  <a:pos x="11" y="3"/>
                </a:cxn>
                <a:cxn ang="0">
                  <a:pos x="17" y="0"/>
                </a:cxn>
              </a:cxnLst>
              <a:rect l="0" t="0" r="r" b="b"/>
              <a:pathLst>
                <a:path w="424" h="181">
                  <a:moveTo>
                    <a:pt x="17" y="0"/>
                  </a:moveTo>
                  <a:lnTo>
                    <a:pt x="24" y="0"/>
                  </a:lnTo>
                  <a:lnTo>
                    <a:pt x="31" y="5"/>
                  </a:lnTo>
                  <a:lnTo>
                    <a:pt x="36" y="11"/>
                  </a:lnTo>
                  <a:lnTo>
                    <a:pt x="36" y="20"/>
                  </a:lnTo>
                  <a:lnTo>
                    <a:pt x="31" y="49"/>
                  </a:lnTo>
                  <a:lnTo>
                    <a:pt x="33" y="76"/>
                  </a:lnTo>
                  <a:lnTo>
                    <a:pt x="39" y="97"/>
                  </a:lnTo>
                  <a:lnTo>
                    <a:pt x="51" y="115"/>
                  </a:lnTo>
                  <a:lnTo>
                    <a:pt x="66" y="129"/>
                  </a:lnTo>
                  <a:lnTo>
                    <a:pt x="85" y="138"/>
                  </a:lnTo>
                  <a:lnTo>
                    <a:pt x="106" y="145"/>
                  </a:lnTo>
                  <a:lnTo>
                    <a:pt x="130" y="148"/>
                  </a:lnTo>
                  <a:lnTo>
                    <a:pt x="157" y="148"/>
                  </a:lnTo>
                  <a:lnTo>
                    <a:pt x="184" y="146"/>
                  </a:lnTo>
                  <a:lnTo>
                    <a:pt x="211" y="141"/>
                  </a:lnTo>
                  <a:lnTo>
                    <a:pt x="239" y="135"/>
                  </a:lnTo>
                  <a:lnTo>
                    <a:pt x="266" y="126"/>
                  </a:lnTo>
                  <a:lnTo>
                    <a:pt x="293" y="115"/>
                  </a:lnTo>
                  <a:lnTo>
                    <a:pt x="318" y="103"/>
                  </a:lnTo>
                  <a:lnTo>
                    <a:pt x="342" y="90"/>
                  </a:lnTo>
                  <a:lnTo>
                    <a:pt x="361" y="76"/>
                  </a:lnTo>
                  <a:lnTo>
                    <a:pt x="379" y="61"/>
                  </a:lnTo>
                  <a:lnTo>
                    <a:pt x="393" y="46"/>
                  </a:lnTo>
                  <a:lnTo>
                    <a:pt x="401" y="40"/>
                  </a:lnTo>
                  <a:lnTo>
                    <a:pt x="412" y="40"/>
                  </a:lnTo>
                  <a:lnTo>
                    <a:pt x="419" y="45"/>
                  </a:lnTo>
                  <a:lnTo>
                    <a:pt x="424" y="54"/>
                  </a:lnTo>
                  <a:lnTo>
                    <a:pt x="421" y="63"/>
                  </a:lnTo>
                  <a:lnTo>
                    <a:pt x="393" y="93"/>
                  </a:lnTo>
                  <a:lnTo>
                    <a:pt x="358" y="120"/>
                  </a:lnTo>
                  <a:lnTo>
                    <a:pt x="321" y="142"/>
                  </a:lnTo>
                  <a:lnTo>
                    <a:pt x="279" y="158"/>
                  </a:lnTo>
                  <a:lnTo>
                    <a:pt x="236" y="170"/>
                  </a:lnTo>
                  <a:lnTo>
                    <a:pt x="194" y="178"/>
                  </a:lnTo>
                  <a:lnTo>
                    <a:pt x="152" y="181"/>
                  </a:lnTo>
                  <a:lnTo>
                    <a:pt x="127" y="179"/>
                  </a:lnTo>
                  <a:lnTo>
                    <a:pt x="100" y="176"/>
                  </a:lnTo>
                  <a:lnTo>
                    <a:pt x="75" y="169"/>
                  </a:lnTo>
                  <a:lnTo>
                    <a:pt x="51" y="158"/>
                  </a:lnTo>
                  <a:lnTo>
                    <a:pt x="31" y="142"/>
                  </a:lnTo>
                  <a:lnTo>
                    <a:pt x="15" y="120"/>
                  </a:lnTo>
                  <a:lnTo>
                    <a:pt x="5" y="94"/>
                  </a:lnTo>
                  <a:lnTo>
                    <a:pt x="0" y="66"/>
                  </a:lnTo>
                  <a:lnTo>
                    <a:pt x="2" y="39"/>
                  </a:lnTo>
                  <a:lnTo>
                    <a:pt x="6" y="11"/>
                  </a:lnTo>
                  <a:lnTo>
                    <a:pt x="11" y="3"/>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2" name="Freeform 880"/>
            <p:cNvSpPr>
              <a:spLocks/>
            </p:cNvSpPr>
            <p:nvPr/>
          </p:nvSpPr>
          <p:spPr bwMode="auto">
            <a:xfrm>
              <a:off x="1174" y="1909"/>
              <a:ext cx="409" cy="229"/>
            </a:xfrm>
            <a:custGeom>
              <a:avLst/>
              <a:gdLst/>
              <a:ahLst/>
              <a:cxnLst>
                <a:cxn ang="0">
                  <a:pos x="107" y="0"/>
                </a:cxn>
                <a:cxn ang="0">
                  <a:pos x="128" y="0"/>
                </a:cxn>
                <a:cxn ang="0">
                  <a:pos x="148" y="2"/>
                </a:cxn>
                <a:cxn ang="0">
                  <a:pos x="164" y="3"/>
                </a:cxn>
                <a:cxn ang="0">
                  <a:pos x="234" y="14"/>
                </a:cxn>
                <a:cxn ang="0">
                  <a:pos x="304" y="27"/>
                </a:cxn>
                <a:cxn ang="0">
                  <a:pos x="375" y="39"/>
                </a:cxn>
                <a:cxn ang="0">
                  <a:pos x="382" y="42"/>
                </a:cxn>
                <a:cxn ang="0">
                  <a:pos x="386" y="50"/>
                </a:cxn>
                <a:cxn ang="0">
                  <a:pos x="386" y="56"/>
                </a:cxn>
                <a:cxn ang="0">
                  <a:pos x="382" y="63"/>
                </a:cxn>
                <a:cxn ang="0">
                  <a:pos x="376" y="67"/>
                </a:cxn>
                <a:cxn ang="0">
                  <a:pos x="367" y="69"/>
                </a:cxn>
                <a:cxn ang="0">
                  <a:pos x="303" y="58"/>
                </a:cxn>
                <a:cxn ang="0">
                  <a:pos x="240" y="45"/>
                </a:cxn>
                <a:cxn ang="0">
                  <a:pos x="176" y="36"/>
                </a:cxn>
                <a:cxn ang="0">
                  <a:pos x="140" y="33"/>
                </a:cxn>
                <a:cxn ang="0">
                  <a:pos x="104" y="32"/>
                </a:cxn>
                <a:cxn ang="0">
                  <a:pos x="69" y="36"/>
                </a:cxn>
                <a:cxn ang="0">
                  <a:pos x="57" y="39"/>
                </a:cxn>
                <a:cxn ang="0">
                  <a:pos x="45" y="44"/>
                </a:cxn>
                <a:cxn ang="0">
                  <a:pos x="36" y="53"/>
                </a:cxn>
                <a:cxn ang="0">
                  <a:pos x="33" y="58"/>
                </a:cxn>
                <a:cxn ang="0">
                  <a:pos x="31" y="63"/>
                </a:cxn>
                <a:cxn ang="0">
                  <a:pos x="31" y="72"/>
                </a:cxn>
                <a:cxn ang="0">
                  <a:pos x="48" y="81"/>
                </a:cxn>
                <a:cxn ang="0">
                  <a:pos x="66" y="87"/>
                </a:cxn>
                <a:cxn ang="0">
                  <a:pos x="87" y="91"/>
                </a:cxn>
                <a:cxn ang="0">
                  <a:pos x="104" y="96"/>
                </a:cxn>
                <a:cxn ang="0">
                  <a:pos x="225" y="126"/>
                </a:cxn>
                <a:cxn ang="0">
                  <a:pos x="283" y="142"/>
                </a:cxn>
                <a:cxn ang="0">
                  <a:pos x="340" y="161"/>
                </a:cxn>
                <a:cxn ang="0">
                  <a:pos x="376" y="176"/>
                </a:cxn>
                <a:cxn ang="0">
                  <a:pos x="392" y="187"/>
                </a:cxn>
                <a:cxn ang="0">
                  <a:pos x="406" y="200"/>
                </a:cxn>
                <a:cxn ang="0">
                  <a:pos x="409" y="205"/>
                </a:cxn>
                <a:cxn ang="0">
                  <a:pos x="409" y="215"/>
                </a:cxn>
                <a:cxn ang="0">
                  <a:pos x="403" y="224"/>
                </a:cxn>
                <a:cxn ang="0">
                  <a:pos x="400" y="227"/>
                </a:cxn>
                <a:cxn ang="0">
                  <a:pos x="395" y="229"/>
                </a:cxn>
                <a:cxn ang="0">
                  <a:pos x="391" y="229"/>
                </a:cxn>
                <a:cxn ang="0">
                  <a:pos x="388" y="227"/>
                </a:cxn>
                <a:cxn ang="0">
                  <a:pos x="369" y="208"/>
                </a:cxn>
                <a:cxn ang="0">
                  <a:pos x="349" y="197"/>
                </a:cxn>
                <a:cxn ang="0">
                  <a:pos x="328" y="188"/>
                </a:cxn>
                <a:cxn ang="0">
                  <a:pos x="286" y="176"/>
                </a:cxn>
                <a:cxn ang="0">
                  <a:pos x="218" y="157"/>
                </a:cxn>
                <a:cxn ang="0">
                  <a:pos x="151" y="139"/>
                </a:cxn>
                <a:cxn ang="0">
                  <a:pos x="73" y="121"/>
                </a:cxn>
                <a:cxn ang="0">
                  <a:pos x="36" y="108"/>
                </a:cxn>
                <a:cxn ang="0">
                  <a:pos x="22" y="103"/>
                </a:cxn>
                <a:cxn ang="0">
                  <a:pos x="12" y="96"/>
                </a:cxn>
                <a:cxn ang="0">
                  <a:pos x="4" y="87"/>
                </a:cxn>
                <a:cxn ang="0">
                  <a:pos x="0" y="76"/>
                </a:cxn>
                <a:cxn ang="0">
                  <a:pos x="0" y="61"/>
                </a:cxn>
                <a:cxn ang="0">
                  <a:pos x="6" y="42"/>
                </a:cxn>
                <a:cxn ang="0">
                  <a:pos x="15" y="27"/>
                </a:cxn>
                <a:cxn ang="0">
                  <a:pos x="30" y="17"/>
                </a:cxn>
                <a:cxn ang="0">
                  <a:pos x="46" y="9"/>
                </a:cxn>
                <a:cxn ang="0">
                  <a:pos x="66" y="3"/>
                </a:cxn>
                <a:cxn ang="0">
                  <a:pos x="107" y="0"/>
                </a:cxn>
              </a:cxnLst>
              <a:rect l="0" t="0" r="r" b="b"/>
              <a:pathLst>
                <a:path w="409" h="229">
                  <a:moveTo>
                    <a:pt x="107" y="0"/>
                  </a:moveTo>
                  <a:lnTo>
                    <a:pt x="128" y="0"/>
                  </a:lnTo>
                  <a:lnTo>
                    <a:pt x="148" y="2"/>
                  </a:lnTo>
                  <a:lnTo>
                    <a:pt x="164" y="3"/>
                  </a:lnTo>
                  <a:lnTo>
                    <a:pt x="234" y="14"/>
                  </a:lnTo>
                  <a:lnTo>
                    <a:pt x="304" y="27"/>
                  </a:lnTo>
                  <a:lnTo>
                    <a:pt x="375" y="39"/>
                  </a:lnTo>
                  <a:lnTo>
                    <a:pt x="382" y="42"/>
                  </a:lnTo>
                  <a:lnTo>
                    <a:pt x="386" y="50"/>
                  </a:lnTo>
                  <a:lnTo>
                    <a:pt x="386" y="56"/>
                  </a:lnTo>
                  <a:lnTo>
                    <a:pt x="382" y="63"/>
                  </a:lnTo>
                  <a:lnTo>
                    <a:pt x="376" y="67"/>
                  </a:lnTo>
                  <a:lnTo>
                    <a:pt x="367" y="69"/>
                  </a:lnTo>
                  <a:lnTo>
                    <a:pt x="303" y="58"/>
                  </a:lnTo>
                  <a:lnTo>
                    <a:pt x="240" y="45"/>
                  </a:lnTo>
                  <a:lnTo>
                    <a:pt x="176" y="36"/>
                  </a:lnTo>
                  <a:lnTo>
                    <a:pt x="140" y="33"/>
                  </a:lnTo>
                  <a:lnTo>
                    <a:pt x="104" y="32"/>
                  </a:lnTo>
                  <a:lnTo>
                    <a:pt x="69" y="36"/>
                  </a:lnTo>
                  <a:lnTo>
                    <a:pt x="57" y="39"/>
                  </a:lnTo>
                  <a:lnTo>
                    <a:pt x="45" y="44"/>
                  </a:lnTo>
                  <a:lnTo>
                    <a:pt x="36" y="53"/>
                  </a:lnTo>
                  <a:lnTo>
                    <a:pt x="33" y="58"/>
                  </a:lnTo>
                  <a:lnTo>
                    <a:pt x="31" y="63"/>
                  </a:lnTo>
                  <a:lnTo>
                    <a:pt x="31" y="72"/>
                  </a:lnTo>
                  <a:lnTo>
                    <a:pt x="48" y="81"/>
                  </a:lnTo>
                  <a:lnTo>
                    <a:pt x="66" y="87"/>
                  </a:lnTo>
                  <a:lnTo>
                    <a:pt x="87" y="91"/>
                  </a:lnTo>
                  <a:lnTo>
                    <a:pt x="104" y="96"/>
                  </a:lnTo>
                  <a:lnTo>
                    <a:pt x="225" y="126"/>
                  </a:lnTo>
                  <a:lnTo>
                    <a:pt x="283" y="142"/>
                  </a:lnTo>
                  <a:lnTo>
                    <a:pt x="340" y="161"/>
                  </a:lnTo>
                  <a:lnTo>
                    <a:pt x="376" y="176"/>
                  </a:lnTo>
                  <a:lnTo>
                    <a:pt x="392" y="187"/>
                  </a:lnTo>
                  <a:lnTo>
                    <a:pt x="406" y="200"/>
                  </a:lnTo>
                  <a:lnTo>
                    <a:pt x="409" y="205"/>
                  </a:lnTo>
                  <a:lnTo>
                    <a:pt x="409" y="215"/>
                  </a:lnTo>
                  <a:lnTo>
                    <a:pt x="403" y="224"/>
                  </a:lnTo>
                  <a:lnTo>
                    <a:pt x="400" y="227"/>
                  </a:lnTo>
                  <a:lnTo>
                    <a:pt x="395" y="229"/>
                  </a:lnTo>
                  <a:lnTo>
                    <a:pt x="391" y="229"/>
                  </a:lnTo>
                  <a:lnTo>
                    <a:pt x="388" y="227"/>
                  </a:lnTo>
                  <a:lnTo>
                    <a:pt x="369" y="208"/>
                  </a:lnTo>
                  <a:lnTo>
                    <a:pt x="349" y="197"/>
                  </a:lnTo>
                  <a:lnTo>
                    <a:pt x="328" y="188"/>
                  </a:lnTo>
                  <a:lnTo>
                    <a:pt x="286" y="176"/>
                  </a:lnTo>
                  <a:lnTo>
                    <a:pt x="218" y="157"/>
                  </a:lnTo>
                  <a:lnTo>
                    <a:pt x="151" y="139"/>
                  </a:lnTo>
                  <a:lnTo>
                    <a:pt x="73" y="121"/>
                  </a:lnTo>
                  <a:lnTo>
                    <a:pt x="36" y="108"/>
                  </a:lnTo>
                  <a:lnTo>
                    <a:pt x="22" y="103"/>
                  </a:lnTo>
                  <a:lnTo>
                    <a:pt x="12" y="96"/>
                  </a:lnTo>
                  <a:lnTo>
                    <a:pt x="4" y="87"/>
                  </a:lnTo>
                  <a:lnTo>
                    <a:pt x="0" y="76"/>
                  </a:lnTo>
                  <a:lnTo>
                    <a:pt x="0" y="61"/>
                  </a:lnTo>
                  <a:lnTo>
                    <a:pt x="6" y="42"/>
                  </a:lnTo>
                  <a:lnTo>
                    <a:pt x="15" y="27"/>
                  </a:lnTo>
                  <a:lnTo>
                    <a:pt x="30" y="17"/>
                  </a:lnTo>
                  <a:lnTo>
                    <a:pt x="46" y="9"/>
                  </a:lnTo>
                  <a:lnTo>
                    <a:pt x="66" y="3"/>
                  </a:lnTo>
                  <a:lnTo>
                    <a:pt x="10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3" name="Freeform 881"/>
            <p:cNvSpPr>
              <a:spLocks noEditPoints="1"/>
            </p:cNvSpPr>
            <p:nvPr/>
          </p:nvSpPr>
          <p:spPr bwMode="auto">
            <a:xfrm>
              <a:off x="1156" y="1223"/>
              <a:ext cx="154" cy="79"/>
            </a:xfrm>
            <a:custGeom>
              <a:avLst/>
              <a:gdLst/>
              <a:ahLst/>
              <a:cxnLst>
                <a:cxn ang="0">
                  <a:pos x="22" y="47"/>
                </a:cxn>
                <a:cxn ang="0">
                  <a:pos x="30" y="52"/>
                </a:cxn>
                <a:cxn ang="0">
                  <a:pos x="33" y="55"/>
                </a:cxn>
                <a:cxn ang="0">
                  <a:pos x="30" y="50"/>
                </a:cxn>
                <a:cxn ang="0">
                  <a:pos x="27" y="49"/>
                </a:cxn>
                <a:cxn ang="0">
                  <a:pos x="22" y="47"/>
                </a:cxn>
                <a:cxn ang="0">
                  <a:pos x="72" y="0"/>
                </a:cxn>
                <a:cxn ang="0">
                  <a:pos x="93" y="0"/>
                </a:cxn>
                <a:cxn ang="0">
                  <a:pos x="112" y="7"/>
                </a:cxn>
                <a:cxn ang="0">
                  <a:pos x="128" y="19"/>
                </a:cxn>
                <a:cxn ang="0">
                  <a:pos x="142" y="37"/>
                </a:cxn>
                <a:cxn ang="0">
                  <a:pos x="152" y="59"/>
                </a:cxn>
                <a:cxn ang="0">
                  <a:pos x="154" y="67"/>
                </a:cxn>
                <a:cxn ang="0">
                  <a:pos x="149" y="74"/>
                </a:cxn>
                <a:cxn ang="0">
                  <a:pos x="142" y="77"/>
                </a:cxn>
                <a:cxn ang="0">
                  <a:pos x="134" y="77"/>
                </a:cxn>
                <a:cxn ang="0">
                  <a:pos x="127" y="74"/>
                </a:cxn>
                <a:cxn ang="0">
                  <a:pos x="121" y="67"/>
                </a:cxn>
                <a:cxn ang="0">
                  <a:pos x="115" y="53"/>
                </a:cxn>
                <a:cxn ang="0">
                  <a:pos x="108" y="43"/>
                </a:cxn>
                <a:cxn ang="0">
                  <a:pos x="99" y="35"/>
                </a:cxn>
                <a:cxn ang="0">
                  <a:pos x="88" y="31"/>
                </a:cxn>
                <a:cxn ang="0">
                  <a:pos x="76" y="31"/>
                </a:cxn>
                <a:cxn ang="0">
                  <a:pos x="63" y="37"/>
                </a:cxn>
                <a:cxn ang="0">
                  <a:pos x="51" y="44"/>
                </a:cxn>
                <a:cxn ang="0">
                  <a:pos x="40" y="53"/>
                </a:cxn>
                <a:cxn ang="0">
                  <a:pos x="39" y="56"/>
                </a:cxn>
                <a:cxn ang="0">
                  <a:pos x="36" y="58"/>
                </a:cxn>
                <a:cxn ang="0">
                  <a:pos x="34" y="61"/>
                </a:cxn>
                <a:cxn ang="0">
                  <a:pos x="34" y="65"/>
                </a:cxn>
                <a:cxn ang="0">
                  <a:pos x="30" y="73"/>
                </a:cxn>
                <a:cxn ang="0">
                  <a:pos x="24" y="77"/>
                </a:cxn>
                <a:cxn ang="0">
                  <a:pos x="15" y="79"/>
                </a:cxn>
                <a:cxn ang="0">
                  <a:pos x="5" y="74"/>
                </a:cxn>
                <a:cxn ang="0">
                  <a:pos x="0" y="68"/>
                </a:cxn>
                <a:cxn ang="0">
                  <a:pos x="2" y="58"/>
                </a:cxn>
                <a:cxn ang="0">
                  <a:pos x="8" y="49"/>
                </a:cxn>
                <a:cxn ang="0">
                  <a:pos x="15" y="38"/>
                </a:cxn>
                <a:cxn ang="0">
                  <a:pos x="24" y="28"/>
                </a:cxn>
                <a:cxn ang="0">
                  <a:pos x="34" y="19"/>
                </a:cxn>
                <a:cxn ang="0">
                  <a:pos x="42" y="13"/>
                </a:cxn>
                <a:cxn ang="0">
                  <a:pos x="48" y="9"/>
                </a:cxn>
                <a:cxn ang="0">
                  <a:pos x="72" y="0"/>
                </a:cxn>
              </a:cxnLst>
              <a:rect l="0" t="0" r="r" b="b"/>
              <a:pathLst>
                <a:path w="154" h="79">
                  <a:moveTo>
                    <a:pt x="22" y="47"/>
                  </a:moveTo>
                  <a:lnTo>
                    <a:pt x="30" y="52"/>
                  </a:lnTo>
                  <a:lnTo>
                    <a:pt x="33" y="55"/>
                  </a:lnTo>
                  <a:lnTo>
                    <a:pt x="30" y="50"/>
                  </a:lnTo>
                  <a:lnTo>
                    <a:pt x="27" y="49"/>
                  </a:lnTo>
                  <a:lnTo>
                    <a:pt x="22" y="47"/>
                  </a:lnTo>
                  <a:close/>
                  <a:moveTo>
                    <a:pt x="72" y="0"/>
                  </a:moveTo>
                  <a:lnTo>
                    <a:pt x="93" y="0"/>
                  </a:lnTo>
                  <a:lnTo>
                    <a:pt x="112" y="7"/>
                  </a:lnTo>
                  <a:lnTo>
                    <a:pt x="128" y="19"/>
                  </a:lnTo>
                  <a:lnTo>
                    <a:pt x="142" y="37"/>
                  </a:lnTo>
                  <a:lnTo>
                    <a:pt x="152" y="59"/>
                  </a:lnTo>
                  <a:lnTo>
                    <a:pt x="154" y="67"/>
                  </a:lnTo>
                  <a:lnTo>
                    <a:pt x="149" y="74"/>
                  </a:lnTo>
                  <a:lnTo>
                    <a:pt x="142" y="77"/>
                  </a:lnTo>
                  <a:lnTo>
                    <a:pt x="134" y="77"/>
                  </a:lnTo>
                  <a:lnTo>
                    <a:pt x="127" y="74"/>
                  </a:lnTo>
                  <a:lnTo>
                    <a:pt x="121" y="67"/>
                  </a:lnTo>
                  <a:lnTo>
                    <a:pt x="115" y="53"/>
                  </a:lnTo>
                  <a:lnTo>
                    <a:pt x="108" y="43"/>
                  </a:lnTo>
                  <a:lnTo>
                    <a:pt x="99" y="35"/>
                  </a:lnTo>
                  <a:lnTo>
                    <a:pt x="88" y="31"/>
                  </a:lnTo>
                  <a:lnTo>
                    <a:pt x="76" y="31"/>
                  </a:lnTo>
                  <a:lnTo>
                    <a:pt x="63" y="37"/>
                  </a:lnTo>
                  <a:lnTo>
                    <a:pt x="51" y="44"/>
                  </a:lnTo>
                  <a:lnTo>
                    <a:pt x="40" y="53"/>
                  </a:lnTo>
                  <a:lnTo>
                    <a:pt x="39" y="56"/>
                  </a:lnTo>
                  <a:lnTo>
                    <a:pt x="36" y="58"/>
                  </a:lnTo>
                  <a:lnTo>
                    <a:pt x="34" y="61"/>
                  </a:lnTo>
                  <a:lnTo>
                    <a:pt x="34" y="65"/>
                  </a:lnTo>
                  <a:lnTo>
                    <a:pt x="30" y="73"/>
                  </a:lnTo>
                  <a:lnTo>
                    <a:pt x="24" y="77"/>
                  </a:lnTo>
                  <a:lnTo>
                    <a:pt x="15" y="79"/>
                  </a:lnTo>
                  <a:lnTo>
                    <a:pt x="5" y="74"/>
                  </a:lnTo>
                  <a:lnTo>
                    <a:pt x="0" y="68"/>
                  </a:lnTo>
                  <a:lnTo>
                    <a:pt x="2" y="58"/>
                  </a:lnTo>
                  <a:lnTo>
                    <a:pt x="8" y="49"/>
                  </a:lnTo>
                  <a:lnTo>
                    <a:pt x="15" y="38"/>
                  </a:lnTo>
                  <a:lnTo>
                    <a:pt x="24" y="28"/>
                  </a:lnTo>
                  <a:lnTo>
                    <a:pt x="34" y="19"/>
                  </a:lnTo>
                  <a:lnTo>
                    <a:pt x="42" y="13"/>
                  </a:lnTo>
                  <a:lnTo>
                    <a:pt x="48" y="9"/>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4" name="Freeform 882"/>
            <p:cNvSpPr>
              <a:spLocks/>
            </p:cNvSpPr>
            <p:nvPr/>
          </p:nvSpPr>
          <p:spPr bwMode="auto">
            <a:xfrm>
              <a:off x="1411" y="1236"/>
              <a:ext cx="126" cy="81"/>
            </a:xfrm>
            <a:custGeom>
              <a:avLst/>
              <a:gdLst/>
              <a:ahLst/>
              <a:cxnLst>
                <a:cxn ang="0">
                  <a:pos x="63" y="0"/>
                </a:cxn>
                <a:cxn ang="0">
                  <a:pos x="81" y="5"/>
                </a:cxn>
                <a:cxn ang="0">
                  <a:pos x="97" y="13"/>
                </a:cxn>
                <a:cxn ang="0">
                  <a:pos x="112" y="27"/>
                </a:cxn>
                <a:cxn ang="0">
                  <a:pos x="124" y="42"/>
                </a:cxn>
                <a:cxn ang="0">
                  <a:pos x="126" y="52"/>
                </a:cxn>
                <a:cxn ang="0">
                  <a:pos x="123" y="60"/>
                </a:cxn>
                <a:cxn ang="0">
                  <a:pos x="114" y="64"/>
                </a:cxn>
                <a:cxn ang="0">
                  <a:pos x="105" y="64"/>
                </a:cxn>
                <a:cxn ang="0">
                  <a:pos x="96" y="58"/>
                </a:cxn>
                <a:cxn ang="0">
                  <a:pos x="88" y="48"/>
                </a:cxn>
                <a:cxn ang="0">
                  <a:pos x="78" y="37"/>
                </a:cxn>
                <a:cxn ang="0">
                  <a:pos x="66" y="31"/>
                </a:cxn>
                <a:cxn ang="0">
                  <a:pos x="52" y="31"/>
                </a:cxn>
                <a:cxn ang="0">
                  <a:pos x="44" y="37"/>
                </a:cxn>
                <a:cxn ang="0">
                  <a:pos x="36" y="46"/>
                </a:cxn>
                <a:cxn ang="0">
                  <a:pos x="33" y="55"/>
                </a:cxn>
                <a:cxn ang="0">
                  <a:pos x="32" y="66"/>
                </a:cxn>
                <a:cxn ang="0">
                  <a:pos x="29" y="75"/>
                </a:cxn>
                <a:cxn ang="0">
                  <a:pos x="23" y="79"/>
                </a:cxn>
                <a:cxn ang="0">
                  <a:pos x="15" y="81"/>
                </a:cxn>
                <a:cxn ang="0">
                  <a:pos x="8" y="79"/>
                </a:cxn>
                <a:cxn ang="0">
                  <a:pos x="2" y="75"/>
                </a:cxn>
                <a:cxn ang="0">
                  <a:pos x="0" y="66"/>
                </a:cxn>
                <a:cxn ang="0">
                  <a:pos x="2" y="49"/>
                </a:cxn>
                <a:cxn ang="0">
                  <a:pos x="8" y="34"/>
                </a:cxn>
                <a:cxn ang="0">
                  <a:pos x="17" y="19"/>
                </a:cxn>
                <a:cxn ang="0">
                  <a:pos x="29" y="9"/>
                </a:cxn>
                <a:cxn ang="0">
                  <a:pos x="44" y="2"/>
                </a:cxn>
                <a:cxn ang="0">
                  <a:pos x="63" y="0"/>
                </a:cxn>
              </a:cxnLst>
              <a:rect l="0" t="0" r="r" b="b"/>
              <a:pathLst>
                <a:path w="126" h="81">
                  <a:moveTo>
                    <a:pt x="63" y="0"/>
                  </a:moveTo>
                  <a:lnTo>
                    <a:pt x="81" y="5"/>
                  </a:lnTo>
                  <a:lnTo>
                    <a:pt x="97" y="13"/>
                  </a:lnTo>
                  <a:lnTo>
                    <a:pt x="112" y="27"/>
                  </a:lnTo>
                  <a:lnTo>
                    <a:pt x="124" y="42"/>
                  </a:lnTo>
                  <a:lnTo>
                    <a:pt x="126" y="52"/>
                  </a:lnTo>
                  <a:lnTo>
                    <a:pt x="123" y="60"/>
                  </a:lnTo>
                  <a:lnTo>
                    <a:pt x="114" y="64"/>
                  </a:lnTo>
                  <a:lnTo>
                    <a:pt x="105" y="64"/>
                  </a:lnTo>
                  <a:lnTo>
                    <a:pt x="96" y="58"/>
                  </a:lnTo>
                  <a:lnTo>
                    <a:pt x="88" y="48"/>
                  </a:lnTo>
                  <a:lnTo>
                    <a:pt x="78" y="37"/>
                  </a:lnTo>
                  <a:lnTo>
                    <a:pt x="66" y="31"/>
                  </a:lnTo>
                  <a:lnTo>
                    <a:pt x="52" y="31"/>
                  </a:lnTo>
                  <a:lnTo>
                    <a:pt x="44" y="37"/>
                  </a:lnTo>
                  <a:lnTo>
                    <a:pt x="36" y="46"/>
                  </a:lnTo>
                  <a:lnTo>
                    <a:pt x="33" y="55"/>
                  </a:lnTo>
                  <a:lnTo>
                    <a:pt x="32" y="66"/>
                  </a:lnTo>
                  <a:lnTo>
                    <a:pt x="29" y="75"/>
                  </a:lnTo>
                  <a:lnTo>
                    <a:pt x="23" y="79"/>
                  </a:lnTo>
                  <a:lnTo>
                    <a:pt x="15" y="81"/>
                  </a:lnTo>
                  <a:lnTo>
                    <a:pt x="8" y="79"/>
                  </a:lnTo>
                  <a:lnTo>
                    <a:pt x="2" y="75"/>
                  </a:lnTo>
                  <a:lnTo>
                    <a:pt x="0" y="66"/>
                  </a:lnTo>
                  <a:lnTo>
                    <a:pt x="2" y="49"/>
                  </a:lnTo>
                  <a:lnTo>
                    <a:pt x="8" y="34"/>
                  </a:lnTo>
                  <a:lnTo>
                    <a:pt x="17" y="19"/>
                  </a:lnTo>
                  <a:lnTo>
                    <a:pt x="29" y="9"/>
                  </a:lnTo>
                  <a:lnTo>
                    <a:pt x="44" y="2"/>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5" name="Freeform 883"/>
            <p:cNvSpPr>
              <a:spLocks/>
            </p:cNvSpPr>
            <p:nvPr/>
          </p:nvSpPr>
          <p:spPr bwMode="auto">
            <a:xfrm>
              <a:off x="2254" y="1981"/>
              <a:ext cx="155" cy="116"/>
            </a:xfrm>
            <a:custGeom>
              <a:avLst/>
              <a:gdLst/>
              <a:ahLst/>
              <a:cxnLst>
                <a:cxn ang="0">
                  <a:pos x="137" y="0"/>
                </a:cxn>
                <a:cxn ang="0">
                  <a:pos x="145" y="0"/>
                </a:cxn>
                <a:cxn ang="0">
                  <a:pos x="151" y="3"/>
                </a:cxn>
                <a:cxn ang="0">
                  <a:pos x="155" y="9"/>
                </a:cxn>
                <a:cxn ang="0">
                  <a:pos x="155" y="18"/>
                </a:cxn>
                <a:cxn ang="0">
                  <a:pos x="146" y="40"/>
                </a:cxn>
                <a:cxn ang="0">
                  <a:pos x="133" y="61"/>
                </a:cxn>
                <a:cxn ang="0">
                  <a:pos x="118" y="82"/>
                </a:cxn>
                <a:cxn ang="0">
                  <a:pos x="99" y="98"/>
                </a:cxn>
                <a:cxn ang="0">
                  <a:pos x="78" y="110"/>
                </a:cxn>
                <a:cxn ang="0">
                  <a:pos x="54" y="116"/>
                </a:cxn>
                <a:cxn ang="0">
                  <a:pos x="30" y="116"/>
                </a:cxn>
                <a:cxn ang="0">
                  <a:pos x="6" y="106"/>
                </a:cxn>
                <a:cxn ang="0">
                  <a:pos x="0" y="98"/>
                </a:cxn>
                <a:cxn ang="0">
                  <a:pos x="0" y="89"/>
                </a:cxn>
                <a:cxn ang="0">
                  <a:pos x="5" y="81"/>
                </a:cxn>
                <a:cxn ang="0">
                  <a:pos x="12" y="78"/>
                </a:cxn>
                <a:cxn ang="0">
                  <a:pos x="23" y="79"/>
                </a:cxn>
                <a:cxn ang="0">
                  <a:pos x="42" y="85"/>
                </a:cxn>
                <a:cxn ang="0">
                  <a:pos x="60" y="84"/>
                </a:cxn>
                <a:cxn ang="0">
                  <a:pos x="78" y="75"/>
                </a:cxn>
                <a:cxn ang="0">
                  <a:pos x="94" y="61"/>
                </a:cxn>
                <a:cxn ang="0">
                  <a:pos x="108" y="45"/>
                </a:cxn>
                <a:cxn ang="0">
                  <a:pos x="118" y="27"/>
                </a:cxn>
                <a:cxn ang="0">
                  <a:pos x="126" y="10"/>
                </a:cxn>
                <a:cxn ang="0">
                  <a:pos x="130" y="3"/>
                </a:cxn>
                <a:cxn ang="0">
                  <a:pos x="137" y="0"/>
                </a:cxn>
              </a:cxnLst>
              <a:rect l="0" t="0" r="r" b="b"/>
              <a:pathLst>
                <a:path w="155" h="116">
                  <a:moveTo>
                    <a:pt x="137" y="0"/>
                  </a:moveTo>
                  <a:lnTo>
                    <a:pt x="145" y="0"/>
                  </a:lnTo>
                  <a:lnTo>
                    <a:pt x="151" y="3"/>
                  </a:lnTo>
                  <a:lnTo>
                    <a:pt x="155" y="9"/>
                  </a:lnTo>
                  <a:lnTo>
                    <a:pt x="155" y="18"/>
                  </a:lnTo>
                  <a:lnTo>
                    <a:pt x="146" y="40"/>
                  </a:lnTo>
                  <a:lnTo>
                    <a:pt x="133" y="61"/>
                  </a:lnTo>
                  <a:lnTo>
                    <a:pt x="118" y="82"/>
                  </a:lnTo>
                  <a:lnTo>
                    <a:pt x="99" y="98"/>
                  </a:lnTo>
                  <a:lnTo>
                    <a:pt x="78" y="110"/>
                  </a:lnTo>
                  <a:lnTo>
                    <a:pt x="54" y="116"/>
                  </a:lnTo>
                  <a:lnTo>
                    <a:pt x="30" y="116"/>
                  </a:lnTo>
                  <a:lnTo>
                    <a:pt x="6" y="106"/>
                  </a:lnTo>
                  <a:lnTo>
                    <a:pt x="0" y="98"/>
                  </a:lnTo>
                  <a:lnTo>
                    <a:pt x="0" y="89"/>
                  </a:lnTo>
                  <a:lnTo>
                    <a:pt x="5" y="81"/>
                  </a:lnTo>
                  <a:lnTo>
                    <a:pt x="12" y="78"/>
                  </a:lnTo>
                  <a:lnTo>
                    <a:pt x="23" y="79"/>
                  </a:lnTo>
                  <a:lnTo>
                    <a:pt x="42" y="85"/>
                  </a:lnTo>
                  <a:lnTo>
                    <a:pt x="60" y="84"/>
                  </a:lnTo>
                  <a:lnTo>
                    <a:pt x="78" y="75"/>
                  </a:lnTo>
                  <a:lnTo>
                    <a:pt x="94" y="61"/>
                  </a:lnTo>
                  <a:lnTo>
                    <a:pt x="108" y="45"/>
                  </a:lnTo>
                  <a:lnTo>
                    <a:pt x="118" y="27"/>
                  </a:lnTo>
                  <a:lnTo>
                    <a:pt x="126" y="10"/>
                  </a:lnTo>
                  <a:lnTo>
                    <a:pt x="130" y="3"/>
                  </a:lnTo>
                  <a:lnTo>
                    <a:pt x="1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6" name="Freeform 884"/>
            <p:cNvSpPr>
              <a:spLocks/>
            </p:cNvSpPr>
            <p:nvPr/>
          </p:nvSpPr>
          <p:spPr bwMode="auto">
            <a:xfrm>
              <a:off x="2505" y="1987"/>
              <a:ext cx="164" cy="125"/>
            </a:xfrm>
            <a:custGeom>
              <a:avLst/>
              <a:gdLst/>
              <a:ahLst/>
              <a:cxnLst>
                <a:cxn ang="0">
                  <a:pos x="13" y="0"/>
                </a:cxn>
                <a:cxn ang="0">
                  <a:pos x="21" y="0"/>
                </a:cxn>
                <a:cxn ang="0">
                  <a:pos x="27" y="4"/>
                </a:cxn>
                <a:cxn ang="0">
                  <a:pos x="31" y="12"/>
                </a:cxn>
                <a:cxn ang="0">
                  <a:pos x="37" y="34"/>
                </a:cxn>
                <a:cxn ang="0">
                  <a:pos x="49" y="54"/>
                </a:cxn>
                <a:cxn ang="0">
                  <a:pos x="64" y="69"/>
                </a:cxn>
                <a:cxn ang="0">
                  <a:pos x="83" y="81"/>
                </a:cxn>
                <a:cxn ang="0">
                  <a:pos x="104" y="88"/>
                </a:cxn>
                <a:cxn ang="0">
                  <a:pos x="127" y="92"/>
                </a:cxn>
                <a:cxn ang="0">
                  <a:pos x="149" y="94"/>
                </a:cxn>
                <a:cxn ang="0">
                  <a:pos x="158" y="97"/>
                </a:cxn>
                <a:cxn ang="0">
                  <a:pos x="163" y="103"/>
                </a:cxn>
                <a:cxn ang="0">
                  <a:pos x="164" y="110"/>
                </a:cxn>
                <a:cxn ang="0">
                  <a:pos x="163" y="118"/>
                </a:cxn>
                <a:cxn ang="0">
                  <a:pos x="158" y="124"/>
                </a:cxn>
                <a:cxn ang="0">
                  <a:pos x="149" y="125"/>
                </a:cxn>
                <a:cxn ang="0">
                  <a:pos x="124" y="124"/>
                </a:cxn>
                <a:cxn ang="0">
                  <a:pos x="100" y="119"/>
                </a:cxn>
                <a:cxn ang="0">
                  <a:pos x="76" y="110"/>
                </a:cxn>
                <a:cxn ang="0">
                  <a:pos x="54" y="100"/>
                </a:cxn>
                <a:cxn ang="0">
                  <a:pos x="34" y="85"/>
                </a:cxn>
                <a:cxn ang="0">
                  <a:pos x="19" y="67"/>
                </a:cxn>
                <a:cxn ang="0">
                  <a:pos x="7" y="45"/>
                </a:cxn>
                <a:cxn ang="0">
                  <a:pos x="0" y="19"/>
                </a:cxn>
                <a:cxn ang="0">
                  <a:pos x="1" y="10"/>
                </a:cxn>
                <a:cxn ang="0">
                  <a:pos x="6" y="4"/>
                </a:cxn>
                <a:cxn ang="0">
                  <a:pos x="13" y="0"/>
                </a:cxn>
              </a:cxnLst>
              <a:rect l="0" t="0" r="r" b="b"/>
              <a:pathLst>
                <a:path w="164" h="125">
                  <a:moveTo>
                    <a:pt x="13" y="0"/>
                  </a:moveTo>
                  <a:lnTo>
                    <a:pt x="21" y="0"/>
                  </a:lnTo>
                  <a:lnTo>
                    <a:pt x="27" y="4"/>
                  </a:lnTo>
                  <a:lnTo>
                    <a:pt x="31" y="12"/>
                  </a:lnTo>
                  <a:lnTo>
                    <a:pt x="37" y="34"/>
                  </a:lnTo>
                  <a:lnTo>
                    <a:pt x="49" y="54"/>
                  </a:lnTo>
                  <a:lnTo>
                    <a:pt x="64" y="69"/>
                  </a:lnTo>
                  <a:lnTo>
                    <a:pt x="83" y="81"/>
                  </a:lnTo>
                  <a:lnTo>
                    <a:pt x="104" y="88"/>
                  </a:lnTo>
                  <a:lnTo>
                    <a:pt x="127" y="92"/>
                  </a:lnTo>
                  <a:lnTo>
                    <a:pt x="149" y="94"/>
                  </a:lnTo>
                  <a:lnTo>
                    <a:pt x="158" y="97"/>
                  </a:lnTo>
                  <a:lnTo>
                    <a:pt x="163" y="103"/>
                  </a:lnTo>
                  <a:lnTo>
                    <a:pt x="164" y="110"/>
                  </a:lnTo>
                  <a:lnTo>
                    <a:pt x="163" y="118"/>
                  </a:lnTo>
                  <a:lnTo>
                    <a:pt x="158" y="124"/>
                  </a:lnTo>
                  <a:lnTo>
                    <a:pt x="149" y="125"/>
                  </a:lnTo>
                  <a:lnTo>
                    <a:pt x="124" y="124"/>
                  </a:lnTo>
                  <a:lnTo>
                    <a:pt x="100" y="119"/>
                  </a:lnTo>
                  <a:lnTo>
                    <a:pt x="76" y="110"/>
                  </a:lnTo>
                  <a:lnTo>
                    <a:pt x="54" y="100"/>
                  </a:lnTo>
                  <a:lnTo>
                    <a:pt x="34" y="85"/>
                  </a:lnTo>
                  <a:lnTo>
                    <a:pt x="19" y="67"/>
                  </a:lnTo>
                  <a:lnTo>
                    <a:pt x="7" y="45"/>
                  </a:lnTo>
                  <a:lnTo>
                    <a:pt x="0" y="19"/>
                  </a:lnTo>
                  <a:lnTo>
                    <a:pt x="1" y="10"/>
                  </a:lnTo>
                  <a:lnTo>
                    <a:pt x="6" y="4"/>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7" name="Freeform 885"/>
            <p:cNvSpPr>
              <a:spLocks/>
            </p:cNvSpPr>
            <p:nvPr/>
          </p:nvSpPr>
          <p:spPr bwMode="auto">
            <a:xfrm>
              <a:off x="2339" y="2200"/>
              <a:ext cx="39" cy="102"/>
            </a:xfrm>
            <a:custGeom>
              <a:avLst/>
              <a:gdLst/>
              <a:ahLst/>
              <a:cxnLst>
                <a:cxn ang="0">
                  <a:pos x="24" y="0"/>
                </a:cxn>
                <a:cxn ang="0">
                  <a:pos x="32" y="2"/>
                </a:cxn>
                <a:cxn ang="0">
                  <a:pos x="38" y="6"/>
                </a:cxn>
                <a:cxn ang="0">
                  <a:pos x="39" y="15"/>
                </a:cxn>
                <a:cxn ang="0">
                  <a:pos x="38" y="53"/>
                </a:cxn>
                <a:cxn ang="0">
                  <a:pos x="32" y="90"/>
                </a:cxn>
                <a:cxn ang="0">
                  <a:pos x="29" y="97"/>
                </a:cxn>
                <a:cxn ang="0">
                  <a:pos x="21" y="102"/>
                </a:cxn>
                <a:cxn ang="0">
                  <a:pos x="14" y="102"/>
                </a:cxn>
                <a:cxn ang="0">
                  <a:pos x="6" y="97"/>
                </a:cxn>
                <a:cxn ang="0">
                  <a:pos x="2" y="91"/>
                </a:cxn>
                <a:cxn ang="0">
                  <a:pos x="0" y="82"/>
                </a:cxn>
                <a:cxn ang="0">
                  <a:pos x="6" y="50"/>
                </a:cxn>
                <a:cxn ang="0">
                  <a:pos x="8" y="15"/>
                </a:cxn>
                <a:cxn ang="0">
                  <a:pos x="11" y="6"/>
                </a:cxn>
                <a:cxn ang="0">
                  <a:pos x="17" y="2"/>
                </a:cxn>
                <a:cxn ang="0">
                  <a:pos x="24" y="0"/>
                </a:cxn>
              </a:cxnLst>
              <a:rect l="0" t="0" r="r" b="b"/>
              <a:pathLst>
                <a:path w="39" h="102">
                  <a:moveTo>
                    <a:pt x="24" y="0"/>
                  </a:moveTo>
                  <a:lnTo>
                    <a:pt x="32" y="2"/>
                  </a:lnTo>
                  <a:lnTo>
                    <a:pt x="38" y="6"/>
                  </a:lnTo>
                  <a:lnTo>
                    <a:pt x="39" y="15"/>
                  </a:lnTo>
                  <a:lnTo>
                    <a:pt x="38" y="53"/>
                  </a:lnTo>
                  <a:lnTo>
                    <a:pt x="32" y="90"/>
                  </a:lnTo>
                  <a:lnTo>
                    <a:pt x="29" y="97"/>
                  </a:lnTo>
                  <a:lnTo>
                    <a:pt x="21" y="102"/>
                  </a:lnTo>
                  <a:lnTo>
                    <a:pt x="14" y="102"/>
                  </a:lnTo>
                  <a:lnTo>
                    <a:pt x="6" y="97"/>
                  </a:lnTo>
                  <a:lnTo>
                    <a:pt x="2" y="91"/>
                  </a:lnTo>
                  <a:lnTo>
                    <a:pt x="0" y="82"/>
                  </a:lnTo>
                  <a:lnTo>
                    <a:pt x="6" y="50"/>
                  </a:lnTo>
                  <a:lnTo>
                    <a:pt x="8" y="15"/>
                  </a:lnTo>
                  <a:lnTo>
                    <a:pt x="11" y="6"/>
                  </a:lnTo>
                  <a:lnTo>
                    <a:pt x="17" y="2"/>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8" name="Freeform 886"/>
            <p:cNvSpPr>
              <a:spLocks/>
            </p:cNvSpPr>
            <p:nvPr/>
          </p:nvSpPr>
          <p:spPr bwMode="auto">
            <a:xfrm>
              <a:off x="2536" y="2200"/>
              <a:ext cx="32" cy="102"/>
            </a:xfrm>
            <a:custGeom>
              <a:avLst/>
              <a:gdLst/>
              <a:ahLst/>
              <a:cxnLst>
                <a:cxn ang="0">
                  <a:pos x="15" y="0"/>
                </a:cxn>
                <a:cxn ang="0">
                  <a:pos x="24" y="2"/>
                </a:cxn>
                <a:cxn ang="0">
                  <a:pos x="29" y="6"/>
                </a:cxn>
                <a:cxn ang="0">
                  <a:pos x="32" y="15"/>
                </a:cxn>
                <a:cxn ang="0">
                  <a:pos x="32" y="85"/>
                </a:cxn>
                <a:cxn ang="0">
                  <a:pos x="29" y="94"/>
                </a:cxn>
                <a:cxn ang="0">
                  <a:pos x="24" y="99"/>
                </a:cxn>
                <a:cxn ang="0">
                  <a:pos x="15" y="102"/>
                </a:cxn>
                <a:cxn ang="0">
                  <a:pos x="8" y="99"/>
                </a:cxn>
                <a:cxn ang="0">
                  <a:pos x="3" y="94"/>
                </a:cxn>
                <a:cxn ang="0">
                  <a:pos x="0" y="85"/>
                </a:cxn>
                <a:cxn ang="0">
                  <a:pos x="0" y="15"/>
                </a:cxn>
                <a:cxn ang="0">
                  <a:pos x="3" y="6"/>
                </a:cxn>
                <a:cxn ang="0">
                  <a:pos x="8" y="2"/>
                </a:cxn>
                <a:cxn ang="0">
                  <a:pos x="15" y="0"/>
                </a:cxn>
              </a:cxnLst>
              <a:rect l="0" t="0" r="r" b="b"/>
              <a:pathLst>
                <a:path w="32" h="102">
                  <a:moveTo>
                    <a:pt x="15" y="0"/>
                  </a:moveTo>
                  <a:lnTo>
                    <a:pt x="24" y="2"/>
                  </a:lnTo>
                  <a:lnTo>
                    <a:pt x="29" y="6"/>
                  </a:lnTo>
                  <a:lnTo>
                    <a:pt x="32" y="15"/>
                  </a:lnTo>
                  <a:lnTo>
                    <a:pt x="32" y="85"/>
                  </a:lnTo>
                  <a:lnTo>
                    <a:pt x="29" y="94"/>
                  </a:lnTo>
                  <a:lnTo>
                    <a:pt x="24" y="99"/>
                  </a:lnTo>
                  <a:lnTo>
                    <a:pt x="15" y="102"/>
                  </a:lnTo>
                  <a:lnTo>
                    <a:pt x="8" y="99"/>
                  </a:lnTo>
                  <a:lnTo>
                    <a:pt x="3" y="94"/>
                  </a:lnTo>
                  <a:lnTo>
                    <a:pt x="0" y="85"/>
                  </a:lnTo>
                  <a:lnTo>
                    <a:pt x="0" y="15"/>
                  </a:lnTo>
                  <a:lnTo>
                    <a:pt x="3" y="6"/>
                  </a:lnTo>
                  <a:lnTo>
                    <a:pt x="8"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9" name="Freeform 887"/>
            <p:cNvSpPr>
              <a:spLocks/>
            </p:cNvSpPr>
            <p:nvPr/>
          </p:nvSpPr>
          <p:spPr bwMode="auto">
            <a:xfrm>
              <a:off x="2221" y="2450"/>
              <a:ext cx="481" cy="197"/>
            </a:xfrm>
            <a:custGeom>
              <a:avLst/>
              <a:gdLst/>
              <a:ahLst/>
              <a:cxnLst>
                <a:cxn ang="0">
                  <a:pos x="250" y="0"/>
                </a:cxn>
                <a:cxn ang="0">
                  <a:pos x="294" y="6"/>
                </a:cxn>
                <a:cxn ang="0">
                  <a:pos x="336" y="20"/>
                </a:cxn>
                <a:cxn ang="0">
                  <a:pos x="373" y="41"/>
                </a:cxn>
                <a:cxn ang="0">
                  <a:pos x="406" y="68"/>
                </a:cxn>
                <a:cxn ang="0">
                  <a:pos x="436" y="101"/>
                </a:cxn>
                <a:cxn ang="0">
                  <a:pos x="460" y="138"/>
                </a:cxn>
                <a:cxn ang="0">
                  <a:pos x="479" y="179"/>
                </a:cxn>
                <a:cxn ang="0">
                  <a:pos x="481" y="186"/>
                </a:cxn>
                <a:cxn ang="0">
                  <a:pos x="476" y="194"/>
                </a:cxn>
                <a:cxn ang="0">
                  <a:pos x="470" y="197"/>
                </a:cxn>
                <a:cxn ang="0">
                  <a:pos x="463" y="197"/>
                </a:cxn>
                <a:cxn ang="0">
                  <a:pos x="455" y="194"/>
                </a:cxn>
                <a:cxn ang="0">
                  <a:pos x="450" y="186"/>
                </a:cxn>
                <a:cxn ang="0">
                  <a:pos x="435" y="153"/>
                </a:cxn>
                <a:cxn ang="0">
                  <a:pos x="414" y="123"/>
                </a:cxn>
                <a:cxn ang="0">
                  <a:pos x="391" y="97"/>
                </a:cxn>
                <a:cxn ang="0">
                  <a:pos x="364" y="73"/>
                </a:cxn>
                <a:cxn ang="0">
                  <a:pos x="335" y="53"/>
                </a:cxn>
                <a:cxn ang="0">
                  <a:pos x="303" y="40"/>
                </a:cxn>
                <a:cxn ang="0">
                  <a:pos x="269" y="32"/>
                </a:cxn>
                <a:cxn ang="0">
                  <a:pos x="232" y="31"/>
                </a:cxn>
                <a:cxn ang="0">
                  <a:pos x="199" y="37"/>
                </a:cxn>
                <a:cxn ang="0">
                  <a:pos x="169" y="49"/>
                </a:cxn>
                <a:cxn ang="0">
                  <a:pos x="144" y="64"/>
                </a:cxn>
                <a:cxn ang="0">
                  <a:pos x="118" y="83"/>
                </a:cxn>
                <a:cxn ang="0">
                  <a:pos x="96" y="104"/>
                </a:cxn>
                <a:cxn ang="0">
                  <a:pos x="51" y="149"/>
                </a:cxn>
                <a:cxn ang="0">
                  <a:pos x="27" y="170"/>
                </a:cxn>
                <a:cxn ang="0">
                  <a:pos x="23" y="173"/>
                </a:cxn>
                <a:cxn ang="0">
                  <a:pos x="18" y="174"/>
                </a:cxn>
                <a:cxn ang="0">
                  <a:pos x="12" y="173"/>
                </a:cxn>
                <a:cxn ang="0">
                  <a:pos x="9" y="171"/>
                </a:cxn>
                <a:cxn ang="0">
                  <a:pos x="5" y="168"/>
                </a:cxn>
                <a:cxn ang="0">
                  <a:pos x="2" y="165"/>
                </a:cxn>
                <a:cxn ang="0">
                  <a:pos x="0" y="161"/>
                </a:cxn>
                <a:cxn ang="0">
                  <a:pos x="0" y="156"/>
                </a:cxn>
                <a:cxn ang="0">
                  <a:pos x="2" y="152"/>
                </a:cxn>
                <a:cxn ang="0">
                  <a:pos x="5" y="147"/>
                </a:cxn>
                <a:cxn ang="0">
                  <a:pos x="30" y="125"/>
                </a:cxn>
                <a:cxn ang="0">
                  <a:pos x="102" y="58"/>
                </a:cxn>
                <a:cxn ang="0">
                  <a:pos x="127" y="38"/>
                </a:cxn>
                <a:cxn ang="0">
                  <a:pos x="153" y="22"/>
                </a:cxn>
                <a:cxn ang="0">
                  <a:pos x="182" y="9"/>
                </a:cxn>
                <a:cxn ang="0">
                  <a:pos x="214" y="1"/>
                </a:cxn>
                <a:cxn ang="0">
                  <a:pos x="250" y="0"/>
                </a:cxn>
              </a:cxnLst>
              <a:rect l="0" t="0" r="r" b="b"/>
              <a:pathLst>
                <a:path w="481" h="197">
                  <a:moveTo>
                    <a:pt x="250" y="0"/>
                  </a:moveTo>
                  <a:lnTo>
                    <a:pt x="294" y="6"/>
                  </a:lnTo>
                  <a:lnTo>
                    <a:pt x="336" y="20"/>
                  </a:lnTo>
                  <a:lnTo>
                    <a:pt x="373" y="41"/>
                  </a:lnTo>
                  <a:lnTo>
                    <a:pt x="406" y="68"/>
                  </a:lnTo>
                  <a:lnTo>
                    <a:pt x="436" y="101"/>
                  </a:lnTo>
                  <a:lnTo>
                    <a:pt x="460" y="138"/>
                  </a:lnTo>
                  <a:lnTo>
                    <a:pt x="479" y="179"/>
                  </a:lnTo>
                  <a:lnTo>
                    <a:pt x="481" y="186"/>
                  </a:lnTo>
                  <a:lnTo>
                    <a:pt x="476" y="194"/>
                  </a:lnTo>
                  <a:lnTo>
                    <a:pt x="470" y="197"/>
                  </a:lnTo>
                  <a:lnTo>
                    <a:pt x="463" y="197"/>
                  </a:lnTo>
                  <a:lnTo>
                    <a:pt x="455" y="194"/>
                  </a:lnTo>
                  <a:lnTo>
                    <a:pt x="450" y="186"/>
                  </a:lnTo>
                  <a:lnTo>
                    <a:pt x="435" y="153"/>
                  </a:lnTo>
                  <a:lnTo>
                    <a:pt x="414" y="123"/>
                  </a:lnTo>
                  <a:lnTo>
                    <a:pt x="391" y="97"/>
                  </a:lnTo>
                  <a:lnTo>
                    <a:pt x="364" y="73"/>
                  </a:lnTo>
                  <a:lnTo>
                    <a:pt x="335" y="53"/>
                  </a:lnTo>
                  <a:lnTo>
                    <a:pt x="303" y="40"/>
                  </a:lnTo>
                  <a:lnTo>
                    <a:pt x="269" y="32"/>
                  </a:lnTo>
                  <a:lnTo>
                    <a:pt x="232" y="31"/>
                  </a:lnTo>
                  <a:lnTo>
                    <a:pt x="199" y="37"/>
                  </a:lnTo>
                  <a:lnTo>
                    <a:pt x="169" y="49"/>
                  </a:lnTo>
                  <a:lnTo>
                    <a:pt x="144" y="64"/>
                  </a:lnTo>
                  <a:lnTo>
                    <a:pt x="118" y="83"/>
                  </a:lnTo>
                  <a:lnTo>
                    <a:pt x="96" y="104"/>
                  </a:lnTo>
                  <a:lnTo>
                    <a:pt x="51" y="149"/>
                  </a:lnTo>
                  <a:lnTo>
                    <a:pt x="27" y="170"/>
                  </a:lnTo>
                  <a:lnTo>
                    <a:pt x="23" y="173"/>
                  </a:lnTo>
                  <a:lnTo>
                    <a:pt x="18" y="174"/>
                  </a:lnTo>
                  <a:lnTo>
                    <a:pt x="12" y="173"/>
                  </a:lnTo>
                  <a:lnTo>
                    <a:pt x="9" y="171"/>
                  </a:lnTo>
                  <a:lnTo>
                    <a:pt x="5" y="168"/>
                  </a:lnTo>
                  <a:lnTo>
                    <a:pt x="2" y="165"/>
                  </a:lnTo>
                  <a:lnTo>
                    <a:pt x="0" y="161"/>
                  </a:lnTo>
                  <a:lnTo>
                    <a:pt x="0" y="156"/>
                  </a:lnTo>
                  <a:lnTo>
                    <a:pt x="2" y="152"/>
                  </a:lnTo>
                  <a:lnTo>
                    <a:pt x="5" y="147"/>
                  </a:lnTo>
                  <a:lnTo>
                    <a:pt x="30" y="125"/>
                  </a:lnTo>
                  <a:lnTo>
                    <a:pt x="102" y="58"/>
                  </a:lnTo>
                  <a:lnTo>
                    <a:pt x="127" y="38"/>
                  </a:lnTo>
                  <a:lnTo>
                    <a:pt x="153" y="22"/>
                  </a:lnTo>
                  <a:lnTo>
                    <a:pt x="182" y="9"/>
                  </a:lnTo>
                  <a:lnTo>
                    <a:pt x="214"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0" name="Freeform 888"/>
            <p:cNvSpPr>
              <a:spLocks/>
            </p:cNvSpPr>
            <p:nvPr/>
          </p:nvSpPr>
          <p:spPr bwMode="auto">
            <a:xfrm>
              <a:off x="1978" y="3035"/>
              <a:ext cx="346" cy="209"/>
            </a:xfrm>
            <a:custGeom>
              <a:avLst/>
              <a:gdLst/>
              <a:ahLst/>
              <a:cxnLst>
                <a:cxn ang="0">
                  <a:pos x="15" y="0"/>
                </a:cxn>
                <a:cxn ang="0">
                  <a:pos x="84" y="7"/>
                </a:cxn>
                <a:cxn ang="0">
                  <a:pos x="151" y="18"/>
                </a:cxn>
                <a:cxn ang="0">
                  <a:pos x="218" y="31"/>
                </a:cxn>
                <a:cxn ang="0">
                  <a:pos x="234" y="36"/>
                </a:cxn>
                <a:cxn ang="0">
                  <a:pos x="273" y="48"/>
                </a:cxn>
                <a:cxn ang="0">
                  <a:pos x="293" y="56"/>
                </a:cxn>
                <a:cxn ang="0">
                  <a:pos x="311" y="67"/>
                </a:cxn>
                <a:cxn ang="0">
                  <a:pos x="327" y="79"/>
                </a:cxn>
                <a:cxn ang="0">
                  <a:pos x="339" y="94"/>
                </a:cxn>
                <a:cxn ang="0">
                  <a:pos x="346" y="110"/>
                </a:cxn>
                <a:cxn ang="0">
                  <a:pos x="346" y="130"/>
                </a:cxn>
                <a:cxn ang="0">
                  <a:pos x="340" y="151"/>
                </a:cxn>
                <a:cxn ang="0">
                  <a:pos x="330" y="167"/>
                </a:cxn>
                <a:cxn ang="0">
                  <a:pos x="317" y="180"/>
                </a:cxn>
                <a:cxn ang="0">
                  <a:pos x="300" y="189"/>
                </a:cxn>
                <a:cxn ang="0">
                  <a:pos x="281" y="197"/>
                </a:cxn>
                <a:cxn ang="0">
                  <a:pos x="261" y="203"/>
                </a:cxn>
                <a:cxn ang="0">
                  <a:pos x="240" y="206"/>
                </a:cxn>
                <a:cxn ang="0">
                  <a:pos x="220" y="207"/>
                </a:cxn>
                <a:cxn ang="0">
                  <a:pos x="200" y="209"/>
                </a:cxn>
                <a:cxn ang="0">
                  <a:pos x="169" y="209"/>
                </a:cxn>
                <a:cxn ang="0">
                  <a:pos x="136" y="206"/>
                </a:cxn>
                <a:cxn ang="0">
                  <a:pos x="102" y="203"/>
                </a:cxn>
                <a:cxn ang="0">
                  <a:pos x="67" y="195"/>
                </a:cxn>
                <a:cxn ang="0">
                  <a:pos x="36" y="185"/>
                </a:cxn>
                <a:cxn ang="0">
                  <a:pos x="8" y="170"/>
                </a:cxn>
                <a:cxn ang="0">
                  <a:pos x="2" y="164"/>
                </a:cxn>
                <a:cxn ang="0">
                  <a:pos x="0" y="156"/>
                </a:cxn>
                <a:cxn ang="0">
                  <a:pos x="2" y="149"/>
                </a:cxn>
                <a:cxn ang="0">
                  <a:pos x="8" y="143"/>
                </a:cxn>
                <a:cxn ang="0">
                  <a:pos x="15" y="140"/>
                </a:cxn>
                <a:cxn ang="0">
                  <a:pos x="23" y="143"/>
                </a:cxn>
                <a:cxn ang="0">
                  <a:pos x="51" y="156"/>
                </a:cxn>
                <a:cxn ang="0">
                  <a:pos x="82" y="165"/>
                </a:cxn>
                <a:cxn ang="0">
                  <a:pos x="117" y="171"/>
                </a:cxn>
                <a:cxn ang="0">
                  <a:pos x="149" y="174"/>
                </a:cxn>
                <a:cxn ang="0">
                  <a:pos x="181" y="176"/>
                </a:cxn>
                <a:cxn ang="0">
                  <a:pos x="226" y="176"/>
                </a:cxn>
                <a:cxn ang="0">
                  <a:pos x="243" y="174"/>
                </a:cxn>
                <a:cxn ang="0">
                  <a:pos x="263" y="171"/>
                </a:cxn>
                <a:cxn ang="0">
                  <a:pos x="279" y="165"/>
                </a:cxn>
                <a:cxn ang="0">
                  <a:pos x="294" y="159"/>
                </a:cxn>
                <a:cxn ang="0">
                  <a:pos x="306" y="149"/>
                </a:cxn>
                <a:cxn ang="0">
                  <a:pos x="314" y="137"/>
                </a:cxn>
                <a:cxn ang="0">
                  <a:pos x="315" y="122"/>
                </a:cxn>
                <a:cxn ang="0">
                  <a:pos x="309" y="107"/>
                </a:cxn>
                <a:cxn ang="0">
                  <a:pos x="297" y="94"/>
                </a:cxn>
                <a:cxn ang="0">
                  <a:pos x="279" y="83"/>
                </a:cxn>
                <a:cxn ang="0">
                  <a:pos x="257" y="74"/>
                </a:cxn>
                <a:cxn ang="0">
                  <a:pos x="234" y="67"/>
                </a:cxn>
                <a:cxn ang="0">
                  <a:pos x="212" y="62"/>
                </a:cxn>
                <a:cxn ang="0">
                  <a:pos x="193" y="58"/>
                </a:cxn>
                <a:cxn ang="0">
                  <a:pos x="178" y="55"/>
                </a:cxn>
                <a:cxn ang="0">
                  <a:pos x="97" y="42"/>
                </a:cxn>
                <a:cxn ang="0">
                  <a:pos x="15" y="31"/>
                </a:cxn>
                <a:cxn ang="0">
                  <a:pos x="8" y="28"/>
                </a:cxn>
                <a:cxn ang="0">
                  <a:pos x="2" y="21"/>
                </a:cxn>
                <a:cxn ang="0">
                  <a:pos x="0" y="13"/>
                </a:cxn>
                <a:cxn ang="0">
                  <a:pos x="2" y="6"/>
                </a:cxn>
                <a:cxn ang="0">
                  <a:pos x="8" y="1"/>
                </a:cxn>
                <a:cxn ang="0">
                  <a:pos x="15" y="0"/>
                </a:cxn>
              </a:cxnLst>
              <a:rect l="0" t="0" r="r" b="b"/>
              <a:pathLst>
                <a:path w="346" h="209">
                  <a:moveTo>
                    <a:pt x="15" y="0"/>
                  </a:moveTo>
                  <a:lnTo>
                    <a:pt x="84" y="7"/>
                  </a:lnTo>
                  <a:lnTo>
                    <a:pt x="151" y="18"/>
                  </a:lnTo>
                  <a:lnTo>
                    <a:pt x="218" y="31"/>
                  </a:lnTo>
                  <a:lnTo>
                    <a:pt x="234" y="36"/>
                  </a:lnTo>
                  <a:lnTo>
                    <a:pt x="273" y="48"/>
                  </a:lnTo>
                  <a:lnTo>
                    <a:pt x="293" y="56"/>
                  </a:lnTo>
                  <a:lnTo>
                    <a:pt x="311" y="67"/>
                  </a:lnTo>
                  <a:lnTo>
                    <a:pt x="327" y="79"/>
                  </a:lnTo>
                  <a:lnTo>
                    <a:pt x="339" y="94"/>
                  </a:lnTo>
                  <a:lnTo>
                    <a:pt x="346" y="110"/>
                  </a:lnTo>
                  <a:lnTo>
                    <a:pt x="346" y="130"/>
                  </a:lnTo>
                  <a:lnTo>
                    <a:pt x="340" y="151"/>
                  </a:lnTo>
                  <a:lnTo>
                    <a:pt x="330" y="167"/>
                  </a:lnTo>
                  <a:lnTo>
                    <a:pt x="317" y="180"/>
                  </a:lnTo>
                  <a:lnTo>
                    <a:pt x="300" y="189"/>
                  </a:lnTo>
                  <a:lnTo>
                    <a:pt x="281" y="197"/>
                  </a:lnTo>
                  <a:lnTo>
                    <a:pt x="261" y="203"/>
                  </a:lnTo>
                  <a:lnTo>
                    <a:pt x="240" y="206"/>
                  </a:lnTo>
                  <a:lnTo>
                    <a:pt x="220" y="207"/>
                  </a:lnTo>
                  <a:lnTo>
                    <a:pt x="200" y="209"/>
                  </a:lnTo>
                  <a:lnTo>
                    <a:pt x="169" y="209"/>
                  </a:lnTo>
                  <a:lnTo>
                    <a:pt x="136" y="206"/>
                  </a:lnTo>
                  <a:lnTo>
                    <a:pt x="102" y="203"/>
                  </a:lnTo>
                  <a:lnTo>
                    <a:pt x="67" y="195"/>
                  </a:lnTo>
                  <a:lnTo>
                    <a:pt x="36" y="185"/>
                  </a:lnTo>
                  <a:lnTo>
                    <a:pt x="8" y="170"/>
                  </a:lnTo>
                  <a:lnTo>
                    <a:pt x="2" y="164"/>
                  </a:lnTo>
                  <a:lnTo>
                    <a:pt x="0" y="156"/>
                  </a:lnTo>
                  <a:lnTo>
                    <a:pt x="2" y="149"/>
                  </a:lnTo>
                  <a:lnTo>
                    <a:pt x="8" y="143"/>
                  </a:lnTo>
                  <a:lnTo>
                    <a:pt x="15" y="140"/>
                  </a:lnTo>
                  <a:lnTo>
                    <a:pt x="23" y="143"/>
                  </a:lnTo>
                  <a:lnTo>
                    <a:pt x="51" y="156"/>
                  </a:lnTo>
                  <a:lnTo>
                    <a:pt x="82" y="165"/>
                  </a:lnTo>
                  <a:lnTo>
                    <a:pt x="117" y="171"/>
                  </a:lnTo>
                  <a:lnTo>
                    <a:pt x="149" y="174"/>
                  </a:lnTo>
                  <a:lnTo>
                    <a:pt x="181" y="176"/>
                  </a:lnTo>
                  <a:lnTo>
                    <a:pt x="226" y="176"/>
                  </a:lnTo>
                  <a:lnTo>
                    <a:pt x="243" y="174"/>
                  </a:lnTo>
                  <a:lnTo>
                    <a:pt x="263" y="171"/>
                  </a:lnTo>
                  <a:lnTo>
                    <a:pt x="279" y="165"/>
                  </a:lnTo>
                  <a:lnTo>
                    <a:pt x="294" y="159"/>
                  </a:lnTo>
                  <a:lnTo>
                    <a:pt x="306" y="149"/>
                  </a:lnTo>
                  <a:lnTo>
                    <a:pt x="314" y="137"/>
                  </a:lnTo>
                  <a:lnTo>
                    <a:pt x="315" y="122"/>
                  </a:lnTo>
                  <a:lnTo>
                    <a:pt x="309" y="107"/>
                  </a:lnTo>
                  <a:lnTo>
                    <a:pt x="297" y="94"/>
                  </a:lnTo>
                  <a:lnTo>
                    <a:pt x="279" y="83"/>
                  </a:lnTo>
                  <a:lnTo>
                    <a:pt x="257" y="74"/>
                  </a:lnTo>
                  <a:lnTo>
                    <a:pt x="234" y="67"/>
                  </a:lnTo>
                  <a:lnTo>
                    <a:pt x="212" y="62"/>
                  </a:lnTo>
                  <a:lnTo>
                    <a:pt x="193" y="58"/>
                  </a:lnTo>
                  <a:lnTo>
                    <a:pt x="178" y="55"/>
                  </a:lnTo>
                  <a:lnTo>
                    <a:pt x="97" y="42"/>
                  </a:lnTo>
                  <a:lnTo>
                    <a:pt x="15" y="31"/>
                  </a:lnTo>
                  <a:lnTo>
                    <a:pt x="8" y="28"/>
                  </a:lnTo>
                  <a:lnTo>
                    <a:pt x="2" y="21"/>
                  </a:lnTo>
                  <a:lnTo>
                    <a:pt x="0" y="13"/>
                  </a:lnTo>
                  <a:lnTo>
                    <a:pt x="2" y="6"/>
                  </a:lnTo>
                  <a:lnTo>
                    <a:pt x="8"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1" name="Freeform 889"/>
            <p:cNvSpPr>
              <a:spLocks/>
            </p:cNvSpPr>
            <p:nvPr/>
          </p:nvSpPr>
          <p:spPr bwMode="auto">
            <a:xfrm>
              <a:off x="3103" y="2427"/>
              <a:ext cx="382" cy="332"/>
            </a:xfrm>
            <a:custGeom>
              <a:avLst/>
              <a:gdLst/>
              <a:ahLst/>
              <a:cxnLst>
                <a:cxn ang="0">
                  <a:pos x="336" y="2"/>
                </a:cxn>
                <a:cxn ang="0">
                  <a:pos x="367" y="26"/>
                </a:cxn>
                <a:cxn ang="0">
                  <a:pos x="382" y="66"/>
                </a:cxn>
                <a:cxn ang="0">
                  <a:pos x="376" y="109"/>
                </a:cxn>
                <a:cxn ang="0">
                  <a:pos x="354" y="152"/>
                </a:cxn>
                <a:cxn ang="0">
                  <a:pos x="327" y="188"/>
                </a:cxn>
                <a:cxn ang="0">
                  <a:pos x="240" y="266"/>
                </a:cxn>
                <a:cxn ang="0">
                  <a:pos x="142" y="330"/>
                </a:cxn>
                <a:cxn ang="0">
                  <a:pos x="125" y="329"/>
                </a:cxn>
                <a:cxn ang="0">
                  <a:pos x="118" y="315"/>
                </a:cxn>
                <a:cxn ang="0">
                  <a:pos x="125" y="302"/>
                </a:cxn>
                <a:cxn ang="0">
                  <a:pos x="240" y="227"/>
                </a:cxn>
                <a:cxn ang="0">
                  <a:pos x="307" y="161"/>
                </a:cxn>
                <a:cxn ang="0">
                  <a:pos x="339" y="118"/>
                </a:cxn>
                <a:cxn ang="0">
                  <a:pos x="351" y="82"/>
                </a:cxn>
                <a:cxn ang="0">
                  <a:pos x="348" y="55"/>
                </a:cxn>
                <a:cxn ang="0">
                  <a:pos x="336" y="35"/>
                </a:cxn>
                <a:cxn ang="0">
                  <a:pos x="304" y="36"/>
                </a:cxn>
                <a:cxn ang="0">
                  <a:pos x="269" y="55"/>
                </a:cxn>
                <a:cxn ang="0">
                  <a:pos x="206" y="103"/>
                </a:cxn>
                <a:cxn ang="0">
                  <a:pos x="118" y="184"/>
                </a:cxn>
                <a:cxn ang="0">
                  <a:pos x="33" y="266"/>
                </a:cxn>
                <a:cxn ang="0">
                  <a:pos x="27" y="273"/>
                </a:cxn>
                <a:cxn ang="0">
                  <a:pos x="8" y="275"/>
                </a:cxn>
                <a:cxn ang="0">
                  <a:pos x="2" y="266"/>
                </a:cxn>
                <a:cxn ang="0">
                  <a:pos x="0" y="257"/>
                </a:cxn>
                <a:cxn ang="0">
                  <a:pos x="5" y="249"/>
                </a:cxn>
                <a:cxn ang="0">
                  <a:pos x="20" y="235"/>
                </a:cxn>
                <a:cxn ang="0">
                  <a:pos x="27" y="230"/>
                </a:cxn>
                <a:cxn ang="0">
                  <a:pos x="91" y="167"/>
                </a:cxn>
                <a:cxn ang="0">
                  <a:pos x="178" y="87"/>
                </a:cxn>
                <a:cxn ang="0">
                  <a:pos x="243" y="35"/>
                </a:cxn>
                <a:cxn ang="0">
                  <a:pos x="293" y="8"/>
                </a:cxn>
                <a:cxn ang="0">
                  <a:pos x="321" y="0"/>
                </a:cxn>
              </a:cxnLst>
              <a:rect l="0" t="0" r="r" b="b"/>
              <a:pathLst>
                <a:path w="382" h="332">
                  <a:moveTo>
                    <a:pt x="321" y="0"/>
                  </a:moveTo>
                  <a:lnTo>
                    <a:pt x="336" y="2"/>
                  </a:lnTo>
                  <a:lnTo>
                    <a:pt x="349" y="8"/>
                  </a:lnTo>
                  <a:lnTo>
                    <a:pt x="367" y="26"/>
                  </a:lnTo>
                  <a:lnTo>
                    <a:pt x="378" y="45"/>
                  </a:lnTo>
                  <a:lnTo>
                    <a:pt x="382" y="66"/>
                  </a:lnTo>
                  <a:lnTo>
                    <a:pt x="381" y="87"/>
                  </a:lnTo>
                  <a:lnTo>
                    <a:pt x="376" y="109"/>
                  </a:lnTo>
                  <a:lnTo>
                    <a:pt x="366" y="132"/>
                  </a:lnTo>
                  <a:lnTo>
                    <a:pt x="354" y="152"/>
                  </a:lnTo>
                  <a:lnTo>
                    <a:pt x="340" y="172"/>
                  </a:lnTo>
                  <a:lnTo>
                    <a:pt x="327" y="188"/>
                  </a:lnTo>
                  <a:lnTo>
                    <a:pt x="285" y="229"/>
                  </a:lnTo>
                  <a:lnTo>
                    <a:pt x="240" y="266"/>
                  </a:lnTo>
                  <a:lnTo>
                    <a:pt x="191" y="300"/>
                  </a:lnTo>
                  <a:lnTo>
                    <a:pt x="142" y="330"/>
                  </a:lnTo>
                  <a:lnTo>
                    <a:pt x="133" y="332"/>
                  </a:lnTo>
                  <a:lnTo>
                    <a:pt x="125" y="329"/>
                  </a:lnTo>
                  <a:lnTo>
                    <a:pt x="121" y="323"/>
                  </a:lnTo>
                  <a:lnTo>
                    <a:pt x="118" y="315"/>
                  </a:lnTo>
                  <a:lnTo>
                    <a:pt x="119" y="308"/>
                  </a:lnTo>
                  <a:lnTo>
                    <a:pt x="125" y="302"/>
                  </a:lnTo>
                  <a:lnTo>
                    <a:pt x="184" y="267"/>
                  </a:lnTo>
                  <a:lnTo>
                    <a:pt x="240" y="227"/>
                  </a:lnTo>
                  <a:lnTo>
                    <a:pt x="290" y="181"/>
                  </a:lnTo>
                  <a:lnTo>
                    <a:pt x="307" y="161"/>
                  </a:lnTo>
                  <a:lnTo>
                    <a:pt x="325" y="141"/>
                  </a:lnTo>
                  <a:lnTo>
                    <a:pt x="339" y="118"/>
                  </a:lnTo>
                  <a:lnTo>
                    <a:pt x="349" y="93"/>
                  </a:lnTo>
                  <a:lnTo>
                    <a:pt x="351" y="82"/>
                  </a:lnTo>
                  <a:lnTo>
                    <a:pt x="351" y="69"/>
                  </a:lnTo>
                  <a:lnTo>
                    <a:pt x="348" y="55"/>
                  </a:lnTo>
                  <a:lnTo>
                    <a:pt x="343" y="43"/>
                  </a:lnTo>
                  <a:lnTo>
                    <a:pt x="336" y="35"/>
                  </a:lnTo>
                  <a:lnTo>
                    <a:pt x="324" y="32"/>
                  </a:lnTo>
                  <a:lnTo>
                    <a:pt x="304" y="36"/>
                  </a:lnTo>
                  <a:lnTo>
                    <a:pt x="287" y="45"/>
                  </a:lnTo>
                  <a:lnTo>
                    <a:pt x="269" y="55"/>
                  </a:lnTo>
                  <a:lnTo>
                    <a:pt x="252" y="66"/>
                  </a:lnTo>
                  <a:lnTo>
                    <a:pt x="206" y="103"/>
                  </a:lnTo>
                  <a:lnTo>
                    <a:pt x="163" y="141"/>
                  </a:lnTo>
                  <a:lnTo>
                    <a:pt x="118" y="184"/>
                  </a:lnTo>
                  <a:lnTo>
                    <a:pt x="73" y="229"/>
                  </a:lnTo>
                  <a:lnTo>
                    <a:pt x="33" y="266"/>
                  </a:lnTo>
                  <a:lnTo>
                    <a:pt x="31" y="269"/>
                  </a:lnTo>
                  <a:lnTo>
                    <a:pt x="27" y="273"/>
                  </a:lnTo>
                  <a:lnTo>
                    <a:pt x="18" y="278"/>
                  </a:lnTo>
                  <a:lnTo>
                    <a:pt x="8" y="275"/>
                  </a:lnTo>
                  <a:lnTo>
                    <a:pt x="2" y="267"/>
                  </a:lnTo>
                  <a:lnTo>
                    <a:pt x="2" y="266"/>
                  </a:lnTo>
                  <a:lnTo>
                    <a:pt x="0" y="266"/>
                  </a:lnTo>
                  <a:lnTo>
                    <a:pt x="0" y="257"/>
                  </a:lnTo>
                  <a:lnTo>
                    <a:pt x="2" y="252"/>
                  </a:lnTo>
                  <a:lnTo>
                    <a:pt x="5" y="249"/>
                  </a:lnTo>
                  <a:lnTo>
                    <a:pt x="18" y="238"/>
                  </a:lnTo>
                  <a:lnTo>
                    <a:pt x="20" y="235"/>
                  </a:lnTo>
                  <a:lnTo>
                    <a:pt x="24" y="230"/>
                  </a:lnTo>
                  <a:lnTo>
                    <a:pt x="27" y="230"/>
                  </a:lnTo>
                  <a:lnTo>
                    <a:pt x="48" y="209"/>
                  </a:lnTo>
                  <a:lnTo>
                    <a:pt x="91" y="167"/>
                  </a:lnTo>
                  <a:lnTo>
                    <a:pt x="133" y="126"/>
                  </a:lnTo>
                  <a:lnTo>
                    <a:pt x="178" y="87"/>
                  </a:lnTo>
                  <a:lnTo>
                    <a:pt x="209" y="60"/>
                  </a:lnTo>
                  <a:lnTo>
                    <a:pt x="243" y="35"/>
                  </a:lnTo>
                  <a:lnTo>
                    <a:pt x="279" y="14"/>
                  </a:lnTo>
                  <a:lnTo>
                    <a:pt x="293" y="8"/>
                  </a:lnTo>
                  <a:lnTo>
                    <a:pt x="306" y="3"/>
                  </a:lnTo>
                  <a:lnTo>
                    <a:pt x="3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2" name="Freeform 890"/>
            <p:cNvSpPr>
              <a:spLocks/>
            </p:cNvSpPr>
            <p:nvPr/>
          </p:nvSpPr>
          <p:spPr bwMode="auto">
            <a:xfrm>
              <a:off x="4022" y="1514"/>
              <a:ext cx="694" cy="946"/>
            </a:xfrm>
            <a:custGeom>
              <a:avLst/>
              <a:gdLst/>
              <a:ahLst/>
              <a:cxnLst>
                <a:cxn ang="0">
                  <a:pos x="311" y="0"/>
                </a:cxn>
                <a:cxn ang="0">
                  <a:pos x="325" y="27"/>
                </a:cxn>
                <a:cxn ang="0">
                  <a:pos x="342" y="55"/>
                </a:cxn>
                <a:cxn ang="0">
                  <a:pos x="363" y="85"/>
                </a:cxn>
                <a:cxn ang="0">
                  <a:pos x="411" y="150"/>
                </a:cxn>
                <a:cxn ang="0">
                  <a:pos x="464" y="222"/>
                </a:cxn>
                <a:cxn ang="0">
                  <a:pos x="493" y="258"/>
                </a:cxn>
                <a:cxn ang="0">
                  <a:pos x="519" y="297"/>
                </a:cxn>
                <a:cxn ang="0">
                  <a:pos x="548" y="334"/>
                </a:cxn>
                <a:cxn ang="0">
                  <a:pos x="598" y="412"/>
                </a:cxn>
                <a:cxn ang="0">
                  <a:pos x="622" y="452"/>
                </a:cxn>
                <a:cxn ang="0">
                  <a:pos x="643" y="491"/>
                </a:cxn>
                <a:cxn ang="0">
                  <a:pos x="661" y="530"/>
                </a:cxn>
                <a:cxn ang="0">
                  <a:pos x="675" y="568"/>
                </a:cxn>
                <a:cxn ang="0">
                  <a:pos x="687" y="606"/>
                </a:cxn>
                <a:cxn ang="0">
                  <a:pos x="692" y="643"/>
                </a:cxn>
                <a:cxn ang="0">
                  <a:pos x="694" y="680"/>
                </a:cxn>
                <a:cxn ang="0">
                  <a:pos x="691" y="715"/>
                </a:cxn>
                <a:cxn ang="0">
                  <a:pos x="682" y="749"/>
                </a:cxn>
                <a:cxn ang="0">
                  <a:pos x="666" y="782"/>
                </a:cxn>
                <a:cxn ang="0">
                  <a:pos x="643" y="813"/>
                </a:cxn>
                <a:cxn ang="0">
                  <a:pos x="615" y="843"/>
                </a:cxn>
                <a:cxn ang="0">
                  <a:pos x="578" y="870"/>
                </a:cxn>
                <a:cxn ang="0">
                  <a:pos x="533" y="895"/>
                </a:cxn>
                <a:cxn ang="0">
                  <a:pos x="479" y="919"/>
                </a:cxn>
                <a:cxn ang="0">
                  <a:pos x="430" y="934"/>
                </a:cxn>
                <a:cxn ang="0">
                  <a:pos x="379" y="943"/>
                </a:cxn>
                <a:cxn ang="0">
                  <a:pos x="330" y="946"/>
                </a:cxn>
                <a:cxn ang="0">
                  <a:pos x="282" y="943"/>
                </a:cxn>
                <a:cxn ang="0">
                  <a:pos x="236" y="934"/>
                </a:cxn>
                <a:cxn ang="0">
                  <a:pos x="191" y="919"/>
                </a:cxn>
                <a:cxn ang="0">
                  <a:pos x="151" y="900"/>
                </a:cxn>
                <a:cxn ang="0">
                  <a:pos x="114" y="876"/>
                </a:cxn>
                <a:cxn ang="0">
                  <a:pos x="81" y="848"/>
                </a:cxn>
                <a:cxn ang="0">
                  <a:pos x="52" y="815"/>
                </a:cxn>
                <a:cxn ang="0">
                  <a:pos x="30" y="779"/>
                </a:cxn>
                <a:cxn ang="0">
                  <a:pos x="14" y="740"/>
                </a:cxn>
                <a:cxn ang="0">
                  <a:pos x="3" y="697"/>
                </a:cxn>
                <a:cxn ang="0">
                  <a:pos x="0" y="652"/>
                </a:cxn>
                <a:cxn ang="0">
                  <a:pos x="6" y="606"/>
                </a:cxn>
                <a:cxn ang="0">
                  <a:pos x="20" y="556"/>
                </a:cxn>
                <a:cxn ang="0">
                  <a:pos x="42" y="506"/>
                </a:cxn>
                <a:cxn ang="0">
                  <a:pos x="79" y="442"/>
                </a:cxn>
                <a:cxn ang="0">
                  <a:pos x="117" y="380"/>
                </a:cxn>
                <a:cxn ang="0">
                  <a:pos x="155" y="319"/>
                </a:cxn>
                <a:cxn ang="0">
                  <a:pos x="193" y="258"/>
                </a:cxn>
                <a:cxn ang="0">
                  <a:pos x="230" y="195"/>
                </a:cxn>
                <a:cxn ang="0">
                  <a:pos x="264" y="131"/>
                </a:cxn>
                <a:cxn ang="0">
                  <a:pos x="296" y="61"/>
                </a:cxn>
                <a:cxn ang="0">
                  <a:pos x="311" y="0"/>
                </a:cxn>
              </a:cxnLst>
              <a:rect l="0" t="0" r="r" b="b"/>
              <a:pathLst>
                <a:path w="694" h="946">
                  <a:moveTo>
                    <a:pt x="311" y="0"/>
                  </a:moveTo>
                  <a:lnTo>
                    <a:pt x="325" y="27"/>
                  </a:lnTo>
                  <a:lnTo>
                    <a:pt x="342" y="55"/>
                  </a:lnTo>
                  <a:lnTo>
                    <a:pt x="363" y="85"/>
                  </a:lnTo>
                  <a:lnTo>
                    <a:pt x="411" y="150"/>
                  </a:lnTo>
                  <a:lnTo>
                    <a:pt x="464" y="222"/>
                  </a:lnTo>
                  <a:lnTo>
                    <a:pt x="493" y="258"/>
                  </a:lnTo>
                  <a:lnTo>
                    <a:pt x="519" y="297"/>
                  </a:lnTo>
                  <a:lnTo>
                    <a:pt x="548" y="334"/>
                  </a:lnTo>
                  <a:lnTo>
                    <a:pt x="598" y="412"/>
                  </a:lnTo>
                  <a:lnTo>
                    <a:pt x="622" y="452"/>
                  </a:lnTo>
                  <a:lnTo>
                    <a:pt x="643" y="491"/>
                  </a:lnTo>
                  <a:lnTo>
                    <a:pt x="661" y="530"/>
                  </a:lnTo>
                  <a:lnTo>
                    <a:pt x="675" y="568"/>
                  </a:lnTo>
                  <a:lnTo>
                    <a:pt x="687" y="606"/>
                  </a:lnTo>
                  <a:lnTo>
                    <a:pt x="692" y="643"/>
                  </a:lnTo>
                  <a:lnTo>
                    <a:pt x="694" y="680"/>
                  </a:lnTo>
                  <a:lnTo>
                    <a:pt x="691" y="715"/>
                  </a:lnTo>
                  <a:lnTo>
                    <a:pt x="682" y="749"/>
                  </a:lnTo>
                  <a:lnTo>
                    <a:pt x="666" y="782"/>
                  </a:lnTo>
                  <a:lnTo>
                    <a:pt x="643" y="813"/>
                  </a:lnTo>
                  <a:lnTo>
                    <a:pt x="615" y="843"/>
                  </a:lnTo>
                  <a:lnTo>
                    <a:pt x="578" y="870"/>
                  </a:lnTo>
                  <a:lnTo>
                    <a:pt x="533" y="895"/>
                  </a:lnTo>
                  <a:lnTo>
                    <a:pt x="479" y="919"/>
                  </a:lnTo>
                  <a:lnTo>
                    <a:pt x="430" y="934"/>
                  </a:lnTo>
                  <a:lnTo>
                    <a:pt x="379" y="943"/>
                  </a:lnTo>
                  <a:lnTo>
                    <a:pt x="330" y="946"/>
                  </a:lnTo>
                  <a:lnTo>
                    <a:pt x="282" y="943"/>
                  </a:lnTo>
                  <a:lnTo>
                    <a:pt x="236" y="934"/>
                  </a:lnTo>
                  <a:lnTo>
                    <a:pt x="191" y="919"/>
                  </a:lnTo>
                  <a:lnTo>
                    <a:pt x="151" y="900"/>
                  </a:lnTo>
                  <a:lnTo>
                    <a:pt x="114" y="876"/>
                  </a:lnTo>
                  <a:lnTo>
                    <a:pt x="81" y="848"/>
                  </a:lnTo>
                  <a:lnTo>
                    <a:pt x="52" y="815"/>
                  </a:lnTo>
                  <a:lnTo>
                    <a:pt x="30" y="779"/>
                  </a:lnTo>
                  <a:lnTo>
                    <a:pt x="14" y="740"/>
                  </a:lnTo>
                  <a:lnTo>
                    <a:pt x="3" y="697"/>
                  </a:lnTo>
                  <a:lnTo>
                    <a:pt x="0" y="652"/>
                  </a:lnTo>
                  <a:lnTo>
                    <a:pt x="6" y="606"/>
                  </a:lnTo>
                  <a:lnTo>
                    <a:pt x="20" y="556"/>
                  </a:lnTo>
                  <a:lnTo>
                    <a:pt x="42" y="506"/>
                  </a:lnTo>
                  <a:lnTo>
                    <a:pt x="79" y="442"/>
                  </a:lnTo>
                  <a:lnTo>
                    <a:pt x="117" y="380"/>
                  </a:lnTo>
                  <a:lnTo>
                    <a:pt x="155" y="319"/>
                  </a:lnTo>
                  <a:lnTo>
                    <a:pt x="193" y="258"/>
                  </a:lnTo>
                  <a:lnTo>
                    <a:pt x="230" y="195"/>
                  </a:lnTo>
                  <a:lnTo>
                    <a:pt x="264" y="131"/>
                  </a:lnTo>
                  <a:lnTo>
                    <a:pt x="296" y="61"/>
                  </a:lnTo>
                  <a:lnTo>
                    <a:pt x="31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3" name="Freeform 891"/>
            <p:cNvSpPr>
              <a:spLocks/>
            </p:cNvSpPr>
            <p:nvPr/>
          </p:nvSpPr>
          <p:spPr bwMode="auto">
            <a:xfrm>
              <a:off x="4007" y="1499"/>
              <a:ext cx="725" cy="976"/>
            </a:xfrm>
            <a:custGeom>
              <a:avLst/>
              <a:gdLst/>
              <a:ahLst/>
              <a:cxnLst>
                <a:cxn ang="0">
                  <a:pos x="333" y="1"/>
                </a:cxn>
                <a:cxn ang="0">
                  <a:pos x="364" y="52"/>
                </a:cxn>
                <a:cxn ang="0">
                  <a:pos x="423" y="136"/>
                </a:cxn>
                <a:cxn ang="0">
                  <a:pos x="528" y="274"/>
                </a:cxn>
                <a:cxn ang="0">
                  <a:pos x="622" y="410"/>
                </a:cxn>
                <a:cxn ang="0">
                  <a:pos x="667" y="486"/>
                </a:cxn>
                <a:cxn ang="0">
                  <a:pos x="703" y="569"/>
                </a:cxn>
                <a:cxn ang="0">
                  <a:pos x="724" y="654"/>
                </a:cxn>
                <a:cxn ang="0">
                  <a:pos x="721" y="739"/>
                </a:cxn>
                <a:cxn ang="0">
                  <a:pos x="687" y="818"/>
                </a:cxn>
                <a:cxn ang="0">
                  <a:pos x="628" y="880"/>
                </a:cxn>
                <a:cxn ang="0">
                  <a:pos x="554" y="928"/>
                </a:cxn>
                <a:cxn ang="0">
                  <a:pos x="472" y="960"/>
                </a:cxn>
                <a:cxn ang="0">
                  <a:pos x="385" y="974"/>
                </a:cxn>
                <a:cxn ang="0">
                  <a:pos x="293" y="971"/>
                </a:cxn>
                <a:cxn ang="0">
                  <a:pos x="202" y="949"/>
                </a:cxn>
                <a:cxn ang="0">
                  <a:pos x="120" y="904"/>
                </a:cxn>
                <a:cxn ang="0">
                  <a:pos x="54" y="837"/>
                </a:cxn>
                <a:cxn ang="0">
                  <a:pos x="14" y="758"/>
                </a:cxn>
                <a:cxn ang="0">
                  <a:pos x="0" y="671"/>
                </a:cxn>
                <a:cxn ang="0">
                  <a:pos x="14" y="582"/>
                </a:cxn>
                <a:cxn ang="0">
                  <a:pos x="61" y="479"/>
                </a:cxn>
                <a:cxn ang="0">
                  <a:pos x="132" y="365"/>
                </a:cxn>
                <a:cxn ang="0">
                  <a:pos x="214" y="233"/>
                </a:cxn>
                <a:cxn ang="0">
                  <a:pos x="297" y="68"/>
                </a:cxn>
                <a:cxn ang="0">
                  <a:pos x="309" y="61"/>
                </a:cxn>
                <a:cxn ang="0">
                  <a:pos x="323" y="68"/>
                </a:cxn>
                <a:cxn ang="0">
                  <a:pos x="324" y="85"/>
                </a:cxn>
                <a:cxn ang="0">
                  <a:pos x="254" y="227"/>
                </a:cxn>
                <a:cxn ang="0">
                  <a:pos x="172" y="363"/>
                </a:cxn>
                <a:cxn ang="0">
                  <a:pos x="120" y="442"/>
                </a:cxn>
                <a:cxn ang="0">
                  <a:pos x="70" y="527"/>
                </a:cxn>
                <a:cxn ang="0">
                  <a:pos x="38" y="616"/>
                </a:cxn>
                <a:cxn ang="0">
                  <a:pos x="35" y="707"/>
                </a:cxn>
                <a:cxn ang="0">
                  <a:pos x="61" y="788"/>
                </a:cxn>
                <a:cxn ang="0">
                  <a:pos x="114" y="857"/>
                </a:cxn>
                <a:cxn ang="0">
                  <a:pos x="185" y="907"/>
                </a:cxn>
                <a:cxn ang="0">
                  <a:pos x="270" y="937"/>
                </a:cxn>
                <a:cxn ang="0">
                  <a:pos x="358" y="945"/>
                </a:cxn>
                <a:cxn ang="0">
                  <a:pos x="451" y="933"/>
                </a:cxn>
                <a:cxn ang="0">
                  <a:pos x="537" y="901"/>
                </a:cxn>
                <a:cxn ang="0">
                  <a:pos x="613" y="852"/>
                </a:cxn>
                <a:cxn ang="0">
                  <a:pos x="666" y="791"/>
                </a:cxn>
                <a:cxn ang="0">
                  <a:pos x="690" y="725"/>
                </a:cxn>
                <a:cxn ang="0">
                  <a:pos x="690" y="655"/>
                </a:cxn>
                <a:cxn ang="0">
                  <a:pos x="675" y="586"/>
                </a:cxn>
                <a:cxn ang="0">
                  <a:pos x="631" y="489"/>
                </a:cxn>
                <a:cxn ang="0">
                  <a:pos x="560" y="373"/>
                </a:cxn>
                <a:cxn ang="0">
                  <a:pos x="479" y="261"/>
                </a:cxn>
                <a:cxn ang="0">
                  <a:pos x="408" y="170"/>
                </a:cxn>
                <a:cxn ang="0">
                  <a:pos x="340" y="74"/>
                </a:cxn>
                <a:cxn ang="0">
                  <a:pos x="309" y="15"/>
                </a:cxn>
                <a:cxn ang="0">
                  <a:pos x="318" y="1"/>
                </a:cxn>
              </a:cxnLst>
              <a:rect l="0" t="0" r="r" b="b"/>
              <a:pathLst>
                <a:path w="725" h="976">
                  <a:moveTo>
                    <a:pt x="326" y="0"/>
                  </a:moveTo>
                  <a:lnTo>
                    <a:pt x="333" y="1"/>
                  </a:lnTo>
                  <a:lnTo>
                    <a:pt x="339" y="7"/>
                  </a:lnTo>
                  <a:lnTo>
                    <a:pt x="364" y="52"/>
                  </a:lnTo>
                  <a:lnTo>
                    <a:pt x="391" y="94"/>
                  </a:lnTo>
                  <a:lnTo>
                    <a:pt x="423" y="136"/>
                  </a:lnTo>
                  <a:lnTo>
                    <a:pt x="452" y="176"/>
                  </a:lnTo>
                  <a:lnTo>
                    <a:pt x="528" y="274"/>
                  </a:lnTo>
                  <a:lnTo>
                    <a:pt x="600" y="376"/>
                  </a:lnTo>
                  <a:lnTo>
                    <a:pt x="622" y="410"/>
                  </a:lnTo>
                  <a:lnTo>
                    <a:pt x="645" y="448"/>
                  </a:lnTo>
                  <a:lnTo>
                    <a:pt x="667" y="486"/>
                  </a:lnTo>
                  <a:lnTo>
                    <a:pt x="687" y="527"/>
                  </a:lnTo>
                  <a:lnTo>
                    <a:pt x="703" y="569"/>
                  </a:lnTo>
                  <a:lnTo>
                    <a:pt x="716" y="610"/>
                  </a:lnTo>
                  <a:lnTo>
                    <a:pt x="724" y="654"/>
                  </a:lnTo>
                  <a:lnTo>
                    <a:pt x="725" y="695"/>
                  </a:lnTo>
                  <a:lnTo>
                    <a:pt x="721" y="739"/>
                  </a:lnTo>
                  <a:lnTo>
                    <a:pt x="707" y="780"/>
                  </a:lnTo>
                  <a:lnTo>
                    <a:pt x="687" y="818"/>
                  </a:lnTo>
                  <a:lnTo>
                    <a:pt x="660" y="851"/>
                  </a:lnTo>
                  <a:lnTo>
                    <a:pt x="628" y="880"/>
                  </a:lnTo>
                  <a:lnTo>
                    <a:pt x="593" y="906"/>
                  </a:lnTo>
                  <a:lnTo>
                    <a:pt x="554" y="928"/>
                  </a:lnTo>
                  <a:lnTo>
                    <a:pt x="514" y="946"/>
                  </a:lnTo>
                  <a:lnTo>
                    <a:pt x="472" y="960"/>
                  </a:lnTo>
                  <a:lnTo>
                    <a:pt x="431" y="969"/>
                  </a:lnTo>
                  <a:lnTo>
                    <a:pt x="385" y="974"/>
                  </a:lnTo>
                  <a:lnTo>
                    <a:pt x="339" y="976"/>
                  </a:lnTo>
                  <a:lnTo>
                    <a:pt x="293" y="971"/>
                  </a:lnTo>
                  <a:lnTo>
                    <a:pt x="246" y="964"/>
                  </a:lnTo>
                  <a:lnTo>
                    <a:pt x="202" y="949"/>
                  </a:lnTo>
                  <a:lnTo>
                    <a:pt x="158" y="930"/>
                  </a:lnTo>
                  <a:lnTo>
                    <a:pt x="120" y="904"/>
                  </a:lnTo>
                  <a:lnTo>
                    <a:pt x="84" y="873"/>
                  </a:lnTo>
                  <a:lnTo>
                    <a:pt x="54" y="837"/>
                  </a:lnTo>
                  <a:lnTo>
                    <a:pt x="32" y="798"/>
                  </a:lnTo>
                  <a:lnTo>
                    <a:pt x="14" y="758"/>
                  </a:lnTo>
                  <a:lnTo>
                    <a:pt x="5" y="715"/>
                  </a:lnTo>
                  <a:lnTo>
                    <a:pt x="0" y="671"/>
                  </a:lnTo>
                  <a:lnTo>
                    <a:pt x="5" y="627"/>
                  </a:lnTo>
                  <a:lnTo>
                    <a:pt x="14" y="582"/>
                  </a:lnTo>
                  <a:lnTo>
                    <a:pt x="30" y="539"/>
                  </a:lnTo>
                  <a:lnTo>
                    <a:pt x="61" y="479"/>
                  </a:lnTo>
                  <a:lnTo>
                    <a:pt x="96" y="422"/>
                  </a:lnTo>
                  <a:lnTo>
                    <a:pt x="132" y="365"/>
                  </a:lnTo>
                  <a:lnTo>
                    <a:pt x="167" y="310"/>
                  </a:lnTo>
                  <a:lnTo>
                    <a:pt x="214" y="233"/>
                  </a:lnTo>
                  <a:lnTo>
                    <a:pt x="258" y="152"/>
                  </a:lnTo>
                  <a:lnTo>
                    <a:pt x="297" y="68"/>
                  </a:lnTo>
                  <a:lnTo>
                    <a:pt x="302" y="62"/>
                  </a:lnTo>
                  <a:lnTo>
                    <a:pt x="309" y="61"/>
                  </a:lnTo>
                  <a:lnTo>
                    <a:pt x="317" y="62"/>
                  </a:lnTo>
                  <a:lnTo>
                    <a:pt x="323" y="68"/>
                  </a:lnTo>
                  <a:lnTo>
                    <a:pt x="326" y="76"/>
                  </a:lnTo>
                  <a:lnTo>
                    <a:pt x="324" y="85"/>
                  </a:lnTo>
                  <a:lnTo>
                    <a:pt x="291" y="157"/>
                  </a:lnTo>
                  <a:lnTo>
                    <a:pt x="254" y="227"/>
                  </a:lnTo>
                  <a:lnTo>
                    <a:pt x="214" y="295"/>
                  </a:lnTo>
                  <a:lnTo>
                    <a:pt x="172" y="363"/>
                  </a:lnTo>
                  <a:lnTo>
                    <a:pt x="146" y="401"/>
                  </a:lnTo>
                  <a:lnTo>
                    <a:pt x="120" y="442"/>
                  </a:lnTo>
                  <a:lnTo>
                    <a:pt x="94" y="483"/>
                  </a:lnTo>
                  <a:lnTo>
                    <a:pt x="70" y="527"/>
                  </a:lnTo>
                  <a:lnTo>
                    <a:pt x="51" y="570"/>
                  </a:lnTo>
                  <a:lnTo>
                    <a:pt x="38" y="616"/>
                  </a:lnTo>
                  <a:lnTo>
                    <a:pt x="32" y="662"/>
                  </a:lnTo>
                  <a:lnTo>
                    <a:pt x="35" y="707"/>
                  </a:lnTo>
                  <a:lnTo>
                    <a:pt x="45" y="749"/>
                  </a:lnTo>
                  <a:lnTo>
                    <a:pt x="61" y="788"/>
                  </a:lnTo>
                  <a:lnTo>
                    <a:pt x="85" y="824"/>
                  </a:lnTo>
                  <a:lnTo>
                    <a:pt x="114" y="857"/>
                  </a:lnTo>
                  <a:lnTo>
                    <a:pt x="148" y="883"/>
                  </a:lnTo>
                  <a:lnTo>
                    <a:pt x="185" y="907"/>
                  </a:lnTo>
                  <a:lnTo>
                    <a:pt x="226" y="925"/>
                  </a:lnTo>
                  <a:lnTo>
                    <a:pt x="270" y="937"/>
                  </a:lnTo>
                  <a:lnTo>
                    <a:pt x="314" y="943"/>
                  </a:lnTo>
                  <a:lnTo>
                    <a:pt x="358" y="945"/>
                  </a:lnTo>
                  <a:lnTo>
                    <a:pt x="405" y="942"/>
                  </a:lnTo>
                  <a:lnTo>
                    <a:pt x="451" y="933"/>
                  </a:lnTo>
                  <a:lnTo>
                    <a:pt x="494" y="919"/>
                  </a:lnTo>
                  <a:lnTo>
                    <a:pt x="537" y="901"/>
                  </a:lnTo>
                  <a:lnTo>
                    <a:pt x="578" y="879"/>
                  </a:lnTo>
                  <a:lnTo>
                    <a:pt x="613" y="852"/>
                  </a:lnTo>
                  <a:lnTo>
                    <a:pt x="645" y="821"/>
                  </a:lnTo>
                  <a:lnTo>
                    <a:pt x="666" y="791"/>
                  </a:lnTo>
                  <a:lnTo>
                    <a:pt x="681" y="758"/>
                  </a:lnTo>
                  <a:lnTo>
                    <a:pt x="690" y="725"/>
                  </a:lnTo>
                  <a:lnTo>
                    <a:pt x="693" y="691"/>
                  </a:lnTo>
                  <a:lnTo>
                    <a:pt x="690" y="655"/>
                  </a:lnTo>
                  <a:lnTo>
                    <a:pt x="684" y="621"/>
                  </a:lnTo>
                  <a:lnTo>
                    <a:pt x="675" y="586"/>
                  </a:lnTo>
                  <a:lnTo>
                    <a:pt x="661" y="552"/>
                  </a:lnTo>
                  <a:lnTo>
                    <a:pt x="631" y="489"/>
                  </a:lnTo>
                  <a:lnTo>
                    <a:pt x="597" y="430"/>
                  </a:lnTo>
                  <a:lnTo>
                    <a:pt x="560" y="373"/>
                  </a:lnTo>
                  <a:lnTo>
                    <a:pt x="519" y="316"/>
                  </a:lnTo>
                  <a:lnTo>
                    <a:pt x="479" y="261"/>
                  </a:lnTo>
                  <a:lnTo>
                    <a:pt x="443" y="215"/>
                  </a:lnTo>
                  <a:lnTo>
                    <a:pt x="408" y="170"/>
                  </a:lnTo>
                  <a:lnTo>
                    <a:pt x="372" y="122"/>
                  </a:lnTo>
                  <a:lnTo>
                    <a:pt x="340" y="74"/>
                  </a:lnTo>
                  <a:lnTo>
                    <a:pt x="312" y="24"/>
                  </a:lnTo>
                  <a:lnTo>
                    <a:pt x="309" y="15"/>
                  </a:lnTo>
                  <a:lnTo>
                    <a:pt x="312" y="7"/>
                  </a:lnTo>
                  <a:lnTo>
                    <a:pt x="318" y="1"/>
                  </a:lnTo>
                  <a:lnTo>
                    <a:pt x="3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4" name="Freeform 892"/>
            <p:cNvSpPr>
              <a:spLocks/>
            </p:cNvSpPr>
            <p:nvPr/>
          </p:nvSpPr>
          <p:spPr bwMode="auto">
            <a:xfrm>
              <a:off x="4203" y="1897"/>
              <a:ext cx="46" cy="32"/>
            </a:xfrm>
            <a:custGeom>
              <a:avLst/>
              <a:gdLst/>
              <a:ahLst/>
              <a:cxnLst>
                <a:cxn ang="0">
                  <a:pos x="12" y="0"/>
                </a:cxn>
                <a:cxn ang="0">
                  <a:pos x="34" y="0"/>
                </a:cxn>
                <a:cxn ang="0">
                  <a:pos x="43" y="6"/>
                </a:cxn>
                <a:cxn ang="0">
                  <a:pos x="46" y="15"/>
                </a:cxn>
                <a:cxn ang="0">
                  <a:pos x="43" y="24"/>
                </a:cxn>
                <a:cxn ang="0">
                  <a:pos x="39" y="29"/>
                </a:cxn>
                <a:cxn ang="0">
                  <a:pos x="30" y="32"/>
                </a:cxn>
                <a:cxn ang="0">
                  <a:pos x="16" y="32"/>
                </a:cxn>
                <a:cxn ang="0">
                  <a:pos x="7" y="29"/>
                </a:cxn>
                <a:cxn ang="0">
                  <a:pos x="3" y="24"/>
                </a:cxn>
                <a:cxn ang="0">
                  <a:pos x="0" y="15"/>
                </a:cxn>
                <a:cxn ang="0">
                  <a:pos x="3" y="6"/>
                </a:cxn>
                <a:cxn ang="0">
                  <a:pos x="12" y="0"/>
                </a:cxn>
              </a:cxnLst>
              <a:rect l="0" t="0" r="r" b="b"/>
              <a:pathLst>
                <a:path w="46" h="32">
                  <a:moveTo>
                    <a:pt x="12" y="0"/>
                  </a:moveTo>
                  <a:lnTo>
                    <a:pt x="34" y="0"/>
                  </a:lnTo>
                  <a:lnTo>
                    <a:pt x="43" y="6"/>
                  </a:lnTo>
                  <a:lnTo>
                    <a:pt x="46" y="15"/>
                  </a:lnTo>
                  <a:lnTo>
                    <a:pt x="43" y="24"/>
                  </a:lnTo>
                  <a:lnTo>
                    <a:pt x="39" y="29"/>
                  </a:lnTo>
                  <a:lnTo>
                    <a:pt x="30" y="32"/>
                  </a:lnTo>
                  <a:lnTo>
                    <a:pt x="16" y="32"/>
                  </a:lnTo>
                  <a:lnTo>
                    <a:pt x="7" y="29"/>
                  </a:lnTo>
                  <a:lnTo>
                    <a:pt x="3" y="24"/>
                  </a:lnTo>
                  <a:lnTo>
                    <a:pt x="0" y="15"/>
                  </a:lnTo>
                  <a:lnTo>
                    <a:pt x="3" y="6"/>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5" name="Freeform 893"/>
            <p:cNvSpPr>
              <a:spLocks/>
            </p:cNvSpPr>
            <p:nvPr/>
          </p:nvSpPr>
          <p:spPr bwMode="auto">
            <a:xfrm>
              <a:off x="4318" y="1942"/>
              <a:ext cx="29" cy="33"/>
            </a:xfrm>
            <a:custGeom>
              <a:avLst/>
              <a:gdLst/>
              <a:ahLst/>
              <a:cxnLst>
                <a:cxn ang="0">
                  <a:pos x="15" y="0"/>
                </a:cxn>
                <a:cxn ang="0">
                  <a:pos x="22" y="3"/>
                </a:cxn>
                <a:cxn ang="0">
                  <a:pos x="28" y="9"/>
                </a:cxn>
                <a:cxn ang="0">
                  <a:pos x="29" y="17"/>
                </a:cxn>
                <a:cxn ang="0">
                  <a:pos x="28" y="24"/>
                </a:cxn>
                <a:cxn ang="0">
                  <a:pos x="22" y="30"/>
                </a:cxn>
                <a:cxn ang="0">
                  <a:pos x="15" y="33"/>
                </a:cxn>
                <a:cxn ang="0">
                  <a:pos x="6" y="30"/>
                </a:cxn>
                <a:cxn ang="0">
                  <a:pos x="1" y="24"/>
                </a:cxn>
                <a:cxn ang="0">
                  <a:pos x="0" y="17"/>
                </a:cxn>
                <a:cxn ang="0">
                  <a:pos x="1" y="9"/>
                </a:cxn>
                <a:cxn ang="0">
                  <a:pos x="6" y="3"/>
                </a:cxn>
                <a:cxn ang="0">
                  <a:pos x="15" y="0"/>
                </a:cxn>
              </a:cxnLst>
              <a:rect l="0" t="0" r="r" b="b"/>
              <a:pathLst>
                <a:path w="29" h="33">
                  <a:moveTo>
                    <a:pt x="15" y="0"/>
                  </a:moveTo>
                  <a:lnTo>
                    <a:pt x="22" y="3"/>
                  </a:lnTo>
                  <a:lnTo>
                    <a:pt x="28" y="9"/>
                  </a:lnTo>
                  <a:lnTo>
                    <a:pt x="29" y="17"/>
                  </a:lnTo>
                  <a:lnTo>
                    <a:pt x="28" y="24"/>
                  </a:lnTo>
                  <a:lnTo>
                    <a:pt x="22" y="30"/>
                  </a:lnTo>
                  <a:lnTo>
                    <a:pt x="15" y="33"/>
                  </a:lnTo>
                  <a:lnTo>
                    <a:pt x="6" y="30"/>
                  </a:lnTo>
                  <a:lnTo>
                    <a:pt x="1" y="24"/>
                  </a:lnTo>
                  <a:lnTo>
                    <a:pt x="0" y="17"/>
                  </a:lnTo>
                  <a:lnTo>
                    <a:pt x="1" y="9"/>
                  </a:lnTo>
                  <a:lnTo>
                    <a:pt x="6"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6" name="Freeform 894"/>
            <p:cNvSpPr>
              <a:spLocks/>
            </p:cNvSpPr>
            <p:nvPr/>
          </p:nvSpPr>
          <p:spPr bwMode="auto">
            <a:xfrm>
              <a:off x="4444" y="1881"/>
              <a:ext cx="30" cy="33"/>
            </a:xfrm>
            <a:custGeom>
              <a:avLst/>
              <a:gdLst/>
              <a:ahLst/>
              <a:cxnLst>
                <a:cxn ang="0">
                  <a:pos x="15" y="0"/>
                </a:cxn>
                <a:cxn ang="0">
                  <a:pos x="23" y="3"/>
                </a:cxn>
                <a:cxn ang="0">
                  <a:pos x="29" y="9"/>
                </a:cxn>
                <a:cxn ang="0">
                  <a:pos x="30" y="16"/>
                </a:cxn>
                <a:cxn ang="0">
                  <a:pos x="29" y="24"/>
                </a:cxn>
                <a:cxn ang="0">
                  <a:pos x="23" y="30"/>
                </a:cxn>
                <a:cxn ang="0">
                  <a:pos x="15" y="33"/>
                </a:cxn>
                <a:cxn ang="0">
                  <a:pos x="6" y="30"/>
                </a:cxn>
                <a:cxn ang="0">
                  <a:pos x="2" y="24"/>
                </a:cxn>
                <a:cxn ang="0">
                  <a:pos x="0" y="16"/>
                </a:cxn>
                <a:cxn ang="0">
                  <a:pos x="2" y="9"/>
                </a:cxn>
                <a:cxn ang="0">
                  <a:pos x="6" y="3"/>
                </a:cxn>
                <a:cxn ang="0">
                  <a:pos x="15" y="0"/>
                </a:cxn>
              </a:cxnLst>
              <a:rect l="0" t="0" r="r" b="b"/>
              <a:pathLst>
                <a:path w="30" h="33">
                  <a:moveTo>
                    <a:pt x="15" y="0"/>
                  </a:moveTo>
                  <a:lnTo>
                    <a:pt x="23" y="3"/>
                  </a:lnTo>
                  <a:lnTo>
                    <a:pt x="29" y="9"/>
                  </a:lnTo>
                  <a:lnTo>
                    <a:pt x="30" y="16"/>
                  </a:lnTo>
                  <a:lnTo>
                    <a:pt x="29" y="24"/>
                  </a:lnTo>
                  <a:lnTo>
                    <a:pt x="23" y="30"/>
                  </a:lnTo>
                  <a:lnTo>
                    <a:pt x="15" y="33"/>
                  </a:lnTo>
                  <a:lnTo>
                    <a:pt x="6" y="30"/>
                  </a:lnTo>
                  <a:lnTo>
                    <a:pt x="2" y="24"/>
                  </a:lnTo>
                  <a:lnTo>
                    <a:pt x="0" y="16"/>
                  </a:lnTo>
                  <a:lnTo>
                    <a:pt x="2" y="9"/>
                  </a:lnTo>
                  <a:lnTo>
                    <a:pt x="6"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7" name="Freeform 895"/>
            <p:cNvSpPr>
              <a:spLocks/>
            </p:cNvSpPr>
            <p:nvPr/>
          </p:nvSpPr>
          <p:spPr bwMode="auto">
            <a:xfrm>
              <a:off x="4162" y="2020"/>
              <a:ext cx="30" cy="31"/>
            </a:xfrm>
            <a:custGeom>
              <a:avLst/>
              <a:gdLst/>
              <a:ahLst/>
              <a:cxnLst>
                <a:cxn ang="0">
                  <a:pos x="15" y="0"/>
                </a:cxn>
                <a:cxn ang="0">
                  <a:pos x="23" y="3"/>
                </a:cxn>
                <a:cxn ang="0">
                  <a:pos x="29" y="7"/>
                </a:cxn>
                <a:cxn ang="0">
                  <a:pos x="30" y="15"/>
                </a:cxn>
                <a:cxn ang="0">
                  <a:pos x="29" y="24"/>
                </a:cxn>
                <a:cxn ang="0">
                  <a:pos x="23" y="28"/>
                </a:cxn>
                <a:cxn ang="0">
                  <a:pos x="15" y="31"/>
                </a:cxn>
                <a:cxn ang="0">
                  <a:pos x="6" y="28"/>
                </a:cxn>
                <a:cxn ang="0">
                  <a:pos x="2" y="24"/>
                </a:cxn>
                <a:cxn ang="0">
                  <a:pos x="0" y="15"/>
                </a:cxn>
                <a:cxn ang="0">
                  <a:pos x="2" y="7"/>
                </a:cxn>
                <a:cxn ang="0">
                  <a:pos x="6" y="3"/>
                </a:cxn>
                <a:cxn ang="0">
                  <a:pos x="15" y="0"/>
                </a:cxn>
              </a:cxnLst>
              <a:rect l="0" t="0" r="r" b="b"/>
              <a:pathLst>
                <a:path w="30" h="31">
                  <a:moveTo>
                    <a:pt x="15" y="0"/>
                  </a:moveTo>
                  <a:lnTo>
                    <a:pt x="23" y="3"/>
                  </a:lnTo>
                  <a:lnTo>
                    <a:pt x="29" y="7"/>
                  </a:lnTo>
                  <a:lnTo>
                    <a:pt x="30" y="15"/>
                  </a:lnTo>
                  <a:lnTo>
                    <a:pt x="29" y="24"/>
                  </a:lnTo>
                  <a:lnTo>
                    <a:pt x="23" y="28"/>
                  </a:lnTo>
                  <a:lnTo>
                    <a:pt x="15" y="31"/>
                  </a:lnTo>
                  <a:lnTo>
                    <a:pt x="6" y="28"/>
                  </a:lnTo>
                  <a:lnTo>
                    <a:pt x="2" y="24"/>
                  </a:lnTo>
                  <a:lnTo>
                    <a:pt x="0" y="15"/>
                  </a:lnTo>
                  <a:lnTo>
                    <a:pt x="2" y="7"/>
                  </a:lnTo>
                  <a:lnTo>
                    <a:pt x="6"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8" name="Freeform 896"/>
            <p:cNvSpPr>
              <a:spLocks/>
            </p:cNvSpPr>
            <p:nvPr/>
          </p:nvSpPr>
          <p:spPr bwMode="auto">
            <a:xfrm>
              <a:off x="4303" y="1759"/>
              <a:ext cx="44" cy="31"/>
            </a:xfrm>
            <a:custGeom>
              <a:avLst/>
              <a:gdLst/>
              <a:ahLst/>
              <a:cxnLst>
                <a:cxn ang="0">
                  <a:pos x="15" y="0"/>
                </a:cxn>
                <a:cxn ang="0">
                  <a:pos x="30" y="0"/>
                </a:cxn>
                <a:cxn ang="0">
                  <a:pos x="38" y="2"/>
                </a:cxn>
                <a:cxn ang="0">
                  <a:pos x="41" y="7"/>
                </a:cxn>
                <a:cxn ang="0">
                  <a:pos x="44" y="16"/>
                </a:cxn>
                <a:cxn ang="0">
                  <a:pos x="41" y="25"/>
                </a:cxn>
                <a:cxn ang="0">
                  <a:pos x="38" y="28"/>
                </a:cxn>
                <a:cxn ang="0">
                  <a:pos x="34" y="31"/>
                </a:cxn>
                <a:cxn ang="0">
                  <a:pos x="10" y="31"/>
                </a:cxn>
                <a:cxn ang="0">
                  <a:pos x="6" y="28"/>
                </a:cxn>
                <a:cxn ang="0">
                  <a:pos x="3" y="25"/>
                </a:cxn>
                <a:cxn ang="0">
                  <a:pos x="0" y="20"/>
                </a:cxn>
                <a:cxn ang="0">
                  <a:pos x="0" y="11"/>
                </a:cxn>
                <a:cxn ang="0">
                  <a:pos x="6" y="2"/>
                </a:cxn>
                <a:cxn ang="0">
                  <a:pos x="15" y="0"/>
                </a:cxn>
              </a:cxnLst>
              <a:rect l="0" t="0" r="r" b="b"/>
              <a:pathLst>
                <a:path w="44" h="31">
                  <a:moveTo>
                    <a:pt x="15" y="0"/>
                  </a:moveTo>
                  <a:lnTo>
                    <a:pt x="30" y="0"/>
                  </a:lnTo>
                  <a:lnTo>
                    <a:pt x="38" y="2"/>
                  </a:lnTo>
                  <a:lnTo>
                    <a:pt x="41" y="7"/>
                  </a:lnTo>
                  <a:lnTo>
                    <a:pt x="44" y="16"/>
                  </a:lnTo>
                  <a:lnTo>
                    <a:pt x="41" y="25"/>
                  </a:lnTo>
                  <a:lnTo>
                    <a:pt x="38" y="28"/>
                  </a:lnTo>
                  <a:lnTo>
                    <a:pt x="34" y="31"/>
                  </a:lnTo>
                  <a:lnTo>
                    <a:pt x="10" y="31"/>
                  </a:lnTo>
                  <a:lnTo>
                    <a:pt x="6" y="28"/>
                  </a:lnTo>
                  <a:lnTo>
                    <a:pt x="3" y="25"/>
                  </a:lnTo>
                  <a:lnTo>
                    <a:pt x="0" y="20"/>
                  </a:lnTo>
                  <a:lnTo>
                    <a:pt x="0" y="11"/>
                  </a:lnTo>
                  <a:lnTo>
                    <a:pt x="6"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9" name="Freeform 897"/>
            <p:cNvSpPr>
              <a:spLocks/>
            </p:cNvSpPr>
            <p:nvPr/>
          </p:nvSpPr>
          <p:spPr bwMode="auto">
            <a:xfrm>
              <a:off x="4331" y="2081"/>
              <a:ext cx="45" cy="31"/>
            </a:xfrm>
            <a:custGeom>
              <a:avLst/>
              <a:gdLst/>
              <a:ahLst/>
              <a:cxnLst>
                <a:cxn ang="0">
                  <a:pos x="15" y="0"/>
                </a:cxn>
                <a:cxn ang="0">
                  <a:pos x="30" y="0"/>
                </a:cxn>
                <a:cxn ang="0">
                  <a:pos x="36" y="1"/>
                </a:cxn>
                <a:cxn ang="0">
                  <a:pos x="40" y="4"/>
                </a:cxn>
                <a:cxn ang="0">
                  <a:pos x="43" y="9"/>
                </a:cxn>
                <a:cxn ang="0">
                  <a:pos x="45" y="15"/>
                </a:cxn>
                <a:cxn ang="0">
                  <a:pos x="42" y="24"/>
                </a:cxn>
                <a:cxn ang="0">
                  <a:pos x="39" y="28"/>
                </a:cxn>
                <a:cxn ang="0">
                  <a:pos x="30" y="31"/>
                </a:cxn>
                <a:cxn ang="0">
                  <a:pos x="15" y="31"/>
                </a:cxn>
                <a:cxn ang="0">
                  <a:pos x="6" y="28"/>
                </a:cxn>
                <a:cxn ang="0">
                  <a:pos x="0" y="19"/>
                </a:cxn>
                <a:cxn ang="0">
                  <a:pos x="0" y="10"/>
                </a:cxn>
                <a:cxn ang="0">
                  <a:pos x="3" y="6"/>
                </a:cxn>
                <a:cxn ang="0">
                  <a:pos x="6" y="3"/>
                </a:cxn>
                <a:cxn ang="0">
                  <a:pos x="15" y="0"/>
                </a:cxn>
              </a:cxnLst>
              <a:rect l="0" t="0" r="r" b="b"/>
              <a:pathLst>
                <a:path w="45" h="31">
                  <a:moveTo>
                    <a:pt x="15" y="0"/>
                  </a:moveTo>
                  <a:lnTo>
                    <a:pt x="30" y="0"/>
                  </a:lnTo>
                  <a:lnTo>
                    <a:pt x="36" y="1"/>
                  </a:lnTo>
                  <a:lnTo>
                    <a:pt x="40" y="4"/>
                  </a:lnTo>
                  <a:lnTo>
                    <a:pt x="43" y="9"/>
                  </a:lnTo>
                  <a:lnTo>
                    <a:pt x="45" y="15"/>
                  </a:lnTo>
                  <a:lnTo>
                    <a:pt x="42" y="24"/>
                  </a:lnTo>
                  <a:lnTo>
                    <a:pt x="39" y="28"/>
                  </a:lnTo>
                  <a:lnTo>
                    <a:pt x="30" y="31"/>
                  </a:lnTo>
                  <a:lnTo>
                    <a:pt x="15" y="31"/>
                  </a:lnTo>
                  <a:lnTo>
                    <a:pt x="6" y="28"/>
                  </a:lnTo>
                  <a:lnTo>
                    <a:pt x="0" y="19"/>
                  </a:lnTo>
                  <a:lnTo>
                    <a:pt x="0" y="10"/>
                  </a:lnTo>
                  <a:lnTo>
                    <a:pt x="3" y="6"/>
                  </a:lnTo>
                  <a:lnTo>
                    <a:pt x="6"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70" name="Freeform 898"/>
            <p:cNvSpPr>
              <a:spLocks/>
            </p:cNvSpPr>
            <p:nvPr/>
          </p:nvSpPr>
          <p:spPr bwMode="auto">
            <a:xfrm>
              <a:off x="4473" y="2005"/>
              <a:ext cx="30" cy="31"/>
            </a:xfrm>
            <a:custGeom>
              <a:avLst/>
              <a:gdLst/>
              <a:ahLst/>
              <a:cxnLst>
                <a:cxn ang="0">
                  <a:pos x="15" y="0"/>
                </a:cxn>
                <a:cxn ang="0">
                  <a:pos x="22" y="3"/>
                </a:cxn>
                <a:cxn ang="0">
                  <a:pos x="28" y="7"/>
                </a:cxn>
                <a:cxn ang="0">
                  <a:pos x="30" y="15"/>
                </a:cxn>
                <a:cxn ang="0">
                  <a:pos x="28" y="24"/>
                </a:cxn>
                <a:cxn ang="0">
                  <a:pos x="22" y="28"/>
                </a:cxn>
                <a:cxn ang="0">
                  <a:pos x="15" y="31"/>
                </a:cxn>
                <a:cxn ang="0">
                  <a:pos x="6" y="28"/>
                </a:cxn>
                <a:cxn ang="0">
                  <a:pos x="1" y="24"/>
                </a:cxn>
                <a:cxn ang="0">
                  <a:pos x="0" y="15"/>
                </a:cxn>
                <a:cxn ang="0">
                  <a:pos x="1" y="7"/>
                </a:cxn>
                <a:cxn ang="0">
                  <a:pos x="6" y="3"/>
                </a:cxn>
                <a:cxn ang="0">
                  <a:pos x="15" y="0"/>
                </a:cxn>
              </a:cxnLst>
              <a:rect l="0" t="0" r="r" b="b"/>
              <a:pathLst>
                <a:path w="30" h="31">
                  <a:moveTo>
                    <a:pt x="15" y="0"/>
                  </a:moveTo>
                  <a:lnTo>
                    <a:pt x="22" y="3"/>
                  </a:lnTo>
                  <a:lnTo>
                    <a:pt x="28" y="7"/>
                  </a:lnTo>
                  <a:lnTo>
                    <a:pt x="30" y="15"/>
                  </a:lnTo>
                  <a:lnTo>
                    <a:pt x="28" y="24"/>
                  </a:lnTo>
                  <a:lnTo>
                    <a:pt x="22" y="28"/>
                  </a:lnTo>
                  <a:lnTo>
                    <a:pt x="15" y="31"/>
                  </a:lnTo>
                  <a:lnTo>
                    <a:pt x="6" y="28"/>
                  </a:lnTo>
                  <a:lnTo>
                    <a:pt x="1" y="24"/>
                  </a:lnTo>
                  <a:lnTo>
                    <a:pt x="0" y="15"/>
                  </a:lnTo>
                  <a:lnTo>
                    <a:pt x="1" y="7"/>
                  </a:lnTo>
                  <a:lnTo>
                    <a:pt x="6"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71" name="Freeform 899"/>
            <p:cNvSpPr>
              <a:spLocks noEditPoints="1"/>
            </p:cNvSpPr>
            <p:nvPr/>
          </p:nvSpPr>
          <p:spPr bwMode="auto">
            <a:xfrm>
              <a:off x="3543" y="1049"/>
              <a:ext cx="1794" cy="1714"/>
            </a:xfrm>
            <a:custGeom>
              <a:avLst/>
              <a:gdLst/>
              <a:ahLst/>
              <a:cxnLst>
                <a:cxn ang="0">
                  <a:pos x="884" y="45"/>
                </a:cxn>
                <a:cxn ang="0">
                  <a:pos x="694" y="109"/>
                </a:cxn>
                <a:cxn ang="0">
                  <a:pos x="522" y="239"/>
                </a:cxn>
                <a:cxn ang="0">
                  <a:pos x="372" y="423"/>
                </a:cxn>
                <a:cxn ang="0">
                  <a:pos x="267" y="580"/>
                </a:cxn>
                <a:cxn ang="0">
                  <a:pos x="196" y="735"/>
                </a:cxn>
                <a:cxn ang="0">
                  <a:pos x="178" y="851"/>
                </a:cxn>
                <a:cxn ang="0">
                  <a:pos x="163" y="866"/>
                </a:cxn>
                <a:cxn ang="0">
                  <a:pos x="111" y="933"/>
                </a:cxn>
                <a:cxn ang="0">
                  <a:pos x="52" y="995"/>
                </a:cxn>
                <a:cxn ang="0">
                  <a:pos x="39" y="1023"/>
                </a:cxn>
                <a:cxn ang="0">
                  <a:pos x="121" y="1024"/>
                </a:cxn>
                <a:cxn ang="0">
                  <a:pos x="170" y="1075"/>
                </a:cxn>
                <a:cxn ang="0">
                  <a:pos x="266" y="1227"/>
                </a:cxn>
                <a:cxn ang="0">
                  <a:pos x="397" y="1423"/>
                </a:cxn>
                <a:cxn ang="0">
                  <a:pos x="530" y="1538"/>
                </a:cxn>
                <a:cxn ang="0">
                  <a:pos x="713" y="1622"/>
                </a:cxn>
                <a:cxn ang="0">
                  <a:pos x="909" y="1668"/>
                </a:cxn>
                <a:cxn ang="0">
                  <a:pos x="1115" y="1684"/>
                </a:cxn>
                <a:cxn ang="0">
                  <a:pos x="1318" y="1650"/>
                </a:cxn>
                <a:cxn ang="0">
                  <a:pos x="1476" y="1577"/>
                </a:cxn>
                <a:cxn ang="0">
                  <a:pos x="1615" y="1471"/>
                </a:cxn>
                <a:cxn ang="0">
                  <a:pos x="1715" y="1332"/>
                </a:cxn>
                <a:cxn ang="0">
                  <a:pos x="1756" y="1178"/>
                </a:cxn>
                <a:cxn ang="0">
                  <a:pos x="1761" y="1014"/>
                </a:cxn>
                <a:cxn ang="0">
                  <a:pos x="1728" y="777"/>
                </a:cxn>
                <a:cxn ang="0">
                  <a:pos x="1647" y="511"/>
                </a:cxn>
                <a:cxn ang="0">
                  <a:pos x="1564" y="344"/>
                </a:cxn>
                <a:cxn ang="0">
                  <a:pos x="1446" y="200"/>
                </a:cxn>
                <a:cxn ang="0">
                  <a:pos x="1279" y="93"/>
                </a:cxn>
                <a:cxn ang="0">
                  <a:pos x="1085" y="39"/>
                </a:cxn>
                <a:cxn ang="0">
                  <a:pos x="1085" y="5"/>
                </a:cxn>
                <a:cxn ang="0">
                  <a:pos x="1289" y="63"/>
                </a:cxn>
                <a:cxn ang="0">
                  <a:pos x="1465" y="177"/>
                </a:cxn>
                <a:cxn ang="0">
                  <a:pos x="1606" y="351"/>
                </a:cxn>
                <a:cxn ang="0">
                  <a:pos x="1710" y="586"/>
                </a:cxn>
                <a:cxn ang="0">
                  <a:pos x="1780" y="884"/>
                </a:cxn>
                <a:cxn ang="0">
                  <a:pos x="1792" y="1156"/>
                </a:cxn>
                <a:cxn ang="0">
                  <a:pos x="1761" y="1307"/>
                </a:cxn>
                <a:cxn ang="0">
                  <a:pos x="1680" y="1442"/>
                </a:cxn>
                <a:cxn ang="0">
                  <a:pos x="1531" y="1578"/>
                </a:cxn>
                <a:cxn ang="0">
                  <a:pos x="1330" y="1680"/>
                </a:cxn>
                <a:cxn ang="0">
                  <a:pos x="1079" y="1714"/>
                </a:cxn>
                <a:cxn ang="0">
                  <a:pos x="813" y="1681"/>
                </a:cxn>
                <a:cxn ang="0">
                  <a:pos x="609" y="1614"/>
                </a:cxn>
                <a:cxn ang="0">
                  <a:pos x="457" y="1524"/>
                </a:cxn>
                <a:cxn ang="0">
                  <a:pos x="351" y="1414"/>
                </a:cxn>
                <a:cxn ang="0">
                  <a:pos x="233" y="1232"/>
                </a:cxn>
                <a:cxn ang="0">
                  <a:pos x="118" y="1056"/>
                </a:cxn>
                <a:cxn ang="0">
                  <a:pos x="47" y="1053"/>
                </a:cxn>
                <a:cxn ang="0">
                  <a:pos x="9" y="1054"/>
                </a:cxn>
                <a:cxn ang="0">
                  <a:pos x="0" y="1042"/>
                </a:cxn>
                <a:cxn ang="0">
                  <a:pos x="23" y="984"/>
                </a:cxn>
                <a:cxn ang="0">
                  <a:pos x="81" y="923"/>
                </a:cxn>
                <a:cxn ang="0">
                  <a:pos x="133" y="859"/>
                </a:cxn>
                <a:cxn ang="0">
                  <a:pos x="149" y="821"/>
                </a:cxn>
                <a:cxn ang="0">
                  <a:pos x="187" y="672"/>
                </a:cxn>
                <a:cxn ang="0">
                  <a:pos x="272" y="515"/>
                </a:cxn>
                <a:cxn ang="0">
                  <a:pos x="440" y="286"/>
                </a:cxn>
                <a:cxn ang="0">
                  <a:pos x="612" y="123"/>
                </a:cxn>
                <a:cxn ang="0">
                  <a:pos x="804" y="32"/>
                </a:cxn>
                <a:cxn ang="0">
                  <a:pos x="1015" y="0"/>
                </a:cxn>
              </a:cxnLst>
              <a:rect l="0" t="0" r="r" b="b"/>
              <a:pathLst>
                <a:path w="1794" h="1714">
                  <a:moveTo>
                    <a:pt x="1018" y="35"/>
                  </a:moveTo>
                  <a:lnTo>
                    <a:pt x="951" y="36"/>
                  </a:lnTo>
                  <a:lnTo>
                    <a:pt x="884" y="45"/>
                  </a:lnTo>
                  <a:lnTo>
                    <a:pt x="819" y="60"/>
                  </a:lnTo>
                  <a:lnTo>
                    <a:pt x="755" y="81"/>
                  </a:lnTo>
                  <a:lnTo>
                    <a:pt x="694" y="109"/>
                  </a:lnTo>
                  <a:lnTo>
                    <a:pt x="634" y="145"/>
                  </a:lnTo>
                  <a:lnTo>
                    <a:pt x="579" y="187"/>
                  </a:lnTo>
                  <a:lnTo>
                    <a:pt x="522" y="239"/>
                  </a:lnTo>
                  <a:lnTo>
                    <a:pt x="469" y="298"/>
                  </a:lnTo>
                  <a:lnTo>
                    <a:pt x="418" y="359"/>
                  </a:lnTo>
                  <a:lnTo>
                    <a:pt x="372" y="423"/>
                  </a:lnTo>
                  <a:lnTo>
                    <a:pt x="327" y="487"/>
                  </a:lnTo>
                  <a:lnTo>
                    <a:pt x="297" y="532"/>
                  </a:lnTo>
                  <a:lnTo>
                    <a:pt x="267" y="580"/>
                  </a:lnTo>
                  <a:lnTo>
                    <a:pt x="240" y="630"/>
                  </a:lnTo>
                  <a:lnTo>
                    <a:pt x="215" y="681"/>
                  </a:lnTo>
                  <a:lnTo>
                    <a:pt x="196" y="735"/>
                  </a:lnTo>
                  <a:lnTo>
                    <a:pt x="184" y="789"/>
                  </a:lnTo>
                  <a:lnTo>
                    <a:pt x="181" y="844"/>
                  </a:lnTo>
                  <a:lnTo>
                    <a:pt x="178" y="851"/>
                  </a:lnTo>
                  <a:lnTo>
                    <a:pt x="173" y="857"/>
                  </a:lnTo>
                  <a:lnTo>
                    <a:pt x="166" y="859"/>
                  </a:lnTo>
                  <a:lnTo>
                    <a:pt x="163" y="866"/>
                  </a:lnTo>
                  <a:lnTo>
                    <a:pt x="148" y="892"/>
                  </a:lnTo>
                  <a:lnTo>
                    <a:pt x="130" y="913"/>
                  </a:lnTo>
                  <a:lnTo>
                    <a:pt x="111" y="933"/>
                  </a:lnTo>
                  <a:lnTo>
                    <a:pt x="90" y="953"/>
                  </a:lnTo>
                  <a:lnTo>
                    <a:pt x="70" y="972"/>
                  </a:lnTo>
                  <a:lnTo>
                    <a:pt x="52" y="995"/>
                  </a:lnTo>
                  <a:lnTo>
                    <a:pt x="39" y="1017"/>
                  </a:lnTo>
                  <a:lnTo>
                    <a:pt x="38" y="1023"/>
                  </a:lnTo>
                  <a:lnTo>
                    <a:pt x="39" y="1023"/>
                  </a:lnTo>
                  <a:lnTo>
                    <a:pt x="66" y="1024"/>
                  </a:lnTo>
                  <a:lnTo>
                    <a:pt x="93" y="1027"/>
                  </a:lnTo>
                  <a:lnTo>
                    <a:pt x="121" y="1024"/>
                  </a:lnTo>
                  <a:lnTo>
                    <a:pt x="127" y="1024"/>
                  </a:lnTo>
                  <a:lnTo>
                    <a:pt x="136" y="1029"/>
                  </a:lnTo>
                  <a:lnTo>
                    <a:pt x="170" y="1075"/>
                  </a:lnTo>
                  <a:lnTo>
                    <a:pt x="203" y="1124"/>
                  </a:lnTo>
                  <a:lnTo>
                    <a:pt x="235" y="1175"/>
                  </a:lnTo>
                  <a:lnTo>
                    <a:pt x="266" y="1227"/>
                  </a:lnTo>
                  <a:lnTo>
                    <a:pt x="296" y="1278"/>
                  </a:lnTo>
                  <a:lnTo>
                    <a:pt x="361" y="1377"/>
                  </a:lnTo>
                  <a:lnTo>
                    <a:pt x="397" y="1423"/>
                  </a:lnTo>
                  <a:lnTo>
                    <a:pt x="437" y="1465"/>
                  </a:lnTo>
                  <a:lnTo>
                    <a:pt x="481" y="1504"/>
                  </a:lnTo>
                  <a:lnTo>
                    <a:pt x="530" y="1538"/>
                  </a:lnTo>
                  <a:lnTo>
                    <a:pt x="588" y="1569"/>
                  </a:lnTo>
                  <a:lnTo>
                    <a:pt x="649" y="1598"/>
                  </a:lnTo>
                  <a:lnTo>
                    <a:pt x="713" y="1622"/>
                  </a:lnTo>
                  <a:lnTo>
                    <a:pt x="778" y="1639"/>
                  </a:lnTo>
                  <a:lnTo>
                    <a:pt x="843" y="1656"/>
                  </a:lnTo>
                  <a:lnTo>
                    <a:pt x="909" y="1668"/>
                  </a:lnTo>
                  <a:lnTo>
                    <a:pt x="976" y="1677"/>
                  </a:lnTo>
                  <a:lnTo>
                    <a:pt x="1045" y="1683"/>
                  </a:lnTo>
                  <a:lnTo>
                    <a:pt x="1115" y="1684"/>
                  </a:lnTo>
                  <a:lnTo>
                    <a:pt x="1183" y="1680"/>
                  </a:lnTo>
                  <a:lnTo>
                    <a:pt x="1252" y="1668"/>
                  </a:lnTo>
                  <a:lnTo>
                    <a:pt x="1318" y="1650"/>
                  </a:lnTo>
                  <a:lnTo>
                    <a:pt x="1371" y="1629"/>
                  </a:lnTo>
                  <a:lnTo>
                    <a:pt x="1424" y="1604"/>
                  </a:lnTo>
                  <a:lnTo>
                    <a:pt x="1476" y="1577"/>
                  </a:lnTo>
                  <a:lnTo>
                    <a:pt x="1525" y="1545"/>
                  </a:lnTo>
                  <a:lnTo>
                    <a:pt x="1571" y="1510"/>
                  </a:lnTo>
                  <a:lnTo>
                    <a:pt x="1615" y="1471"/>
                  </a:lnTo>
                  <a:lnTo>
                    <a:pt x="1653" y="1427"/>
                  </a:lnTo>
                  <a:lnTo>
                    <a:pt x="1688" y="1381"/>
                  </a:lnTo>
                  <a:lnTo>
                    <a:pt x="1715" y="1332"/>
                  </a:lnTo>
                  <a:lnTo>
                    <a:pt x="1734" y="1283"/>
                  </a:lnTo>
                  <a:lnTo>
                    <a:pt x="1747" y="1230"/>
                  </a:lnTo>
                  <a:lnTo>
                    <a:pt x="1756" y="1178"/>
                  </a:lnTo>
                  <a:lnTo>
                    <a:pt x="1761" y="1123"/>
                  </a:lnTo>
                  <a:lnTo>
                    <a:pt x="1762" y="1069"/>
                  </a:lnTo>
                  <a:lnTo>
                    <a:pt x="1761" y="1014"/>
                  </a:lnTo>
                  <a:lnTo>
                    <a:pt x="1756" y="960"/>
                  </a:lnTo>
                  <a:lnTo>
                    <a:pt x="1744" y="868"/>
                  </a:lnTo>
                  <a:lnTo>
                    <a:pt x="1728" y="777"/>
                  </a:lnTo>
                  <a:lnTo>
                    <a:pt x="1707" y="686"/>
                  </a:lnTo>
                  <a:lnTo>
                    <a:pt x="1680" y="598"/>
                  </a:lnTo>
                  <a:lnTo>
                    <a:pt x="1647" y="511"/>
                  </a:lnTo>
                  <a:lnTo>
                    <a:pt x="1622" y="453"/>
                  </a:lnTo>
                  <a:lnTo>
                    <a:pt x="1595" y="398"/>
                  </a:lnTo>
                  <a:lnTo>
                    <a:pt x="1564" y="344"/>
                  </a:lnTo>
                  <a:lnTo>
                    <a:pt x="1528" y="293"/>
                  </a:lnTo>
                  <a:lnTo>
                    <a:pt x="1489" y="245"/>
                  </a:lnTo>
                  <a:lnTo>
                    <a:pt x="1446" y="200"/>
                  </a:lnTo>
                  <a:lnTo>
                    <a:pt x="1397" y="162"/>
                  </a:lnTo>
                  <a:lnTo>
                    <a:pt x="1339" y="124"/>
                  </a:lnTo>
                  <a:lnTo>
                    <a:pt x="1279" y="93"/>
                  </a:lnTo>
                  <a:lnTo>
                    <a:pt x="1215" y="68"/>
                  </a:lnTo>
                  <a:lnTo>
                    <a:pt x="1151" y="50"/>
                  </a:lnTo>
                  <a:lnTo>
                    <a:pt x="1085" y="39"/>
                  </a:lnTo>
                  <a:lnTo>
                    <a:pt x="1018" y="35"/>
                  </a:lnTo>
                  <a:close/>
                  <a:moveTo>
                    <a:pt x="1015" y="0"/>
                  </a:moveTo>
                  <a:lnTo>
                    <a:pt x="1085" y="5"/>
                  </a:lnTo>
                  <a:lnTo>
                    <a:pt x="1157" y="17"/>
                  </a:lnTo>
                  <a:lnTo>
                    <a:pt x="1225" y="36"/>
                  </a:lnTo>
                  <a:lnTo>
                    <a:pt x="1289" y="63"/>
                  </a:lnTo>
                  <a:lnTo>
                    <a:pt x="1352" y="94"/>
                  </a:lnTo>
                  <a:lnTo>
                    <a:pt x="1410" y="133"/>
                  </a:lnTo>
                  <a:lnTo>
                    <a:pt x="1465" y="177"/>
                  </a:lnTo>
                  <a:lnTo>
                    <a:pt x="1515" y="226"/>
                  </a:lnTo>
                  <a:lnTo>
                    <a:pt x="1559" y="280"/>
                  </a:lnTo>
                  <a:lnTo>
                    <a:pt x="1606" y="351"/>
                  </a:lnTo>
                  <a:lnTo>
                    <a:pt x="1646" y="426"/>
                  </a:lnTo>
                  <a:lnTo>
                    <a:pt x="1680" y="505"/>
                  </a:lnTo>
                  <a:lnTo>
                    <a:pt x="1710" y="586"/>
                  </a:lnTo>
                  <a:lnTo>
                    <a:pt x="1734" y="668"/>
                  </a:lnTo>
                  <a:lnTo>
                    <a:pt x="1761" y="775"/>
                  </a:lnTo>
                  <a:lnTo>
                    <a:pt x="1780" y="884"/>
                  </a:lnTo>
                  <a:lnTo>
                    <a:pt x="1791" y="995"/>
                  </a:lnTo>
                  <a:lnTo>
                    <a:pt x="1794" y="1105"/>
                  </a:lnTo>
                  <a:lnTo>
                    <a:pt x="1792" y="1156"/>
                  </a:lnTo>
                  <a:lnTo>
                    <a:pt x="1786" y="1208"/>
                  </a:lnTo>
                  <a:lnTo>
                    <a:pt x="1776" y="1257"/>
                  </a:lnTo>
                  <a:lnTo>
                    <a:pt x="1761" y="1307"/>
                  </a:lnTo>
                  <a:lnTo>
                    <a:pt x="1738" y="1354"/>
                  </a:lnTo>
                  <a:lnTo>
                    <a:pt x="1712" y="1401"/>
                  </a:lnTo>
                  <a:lnTo>
                    <a:pt x="1680" y="1442"/>
                  </a:lnTo>
                  <a:lnTo>
                    <a:pt x="1646" y="1483"/>
                  </a:lnTo>
                  <a:lnTo>
                    <a:pt x="1591" y="1533"/>
                  </a:lnTo>
                  <a:lnTo>
                    <a:pt x="1531" y="1578"/>
                  </a:lnTo>
                  <a:lnTo>
                    <a:pt x="1467" y="1619"/>
                  </a:lnTo>
                  <a:lnTo>
                    <a:pt x="1400" y="1653"/>
                  </a:lnTo>
                  <a:lnTo>
                    <a:pt x="1330" y="1680"/>
                  </a:lnTo>
                  <a:lnTo>
                    <a:pt x="1258" y="1698"/>
                  </a:lnTo>
                  <a:lnTo>
                    <a:pt x="1169" y="1710"/>
                  </a:lnTo>
                  <a:lnTo>
                    <a:pt x="1079" y="1714"/>
                  </a:lnTo>
                  <a:lnTo>
                    <a:pt x="989" y="1711"/>
                  </a:lnTo>
                  <a:lnTo>
                    <a:pt x="901" y="1699"/>
                  </a:lnTo>
                  <a:lnTo>
                    <a:pt x="813" y="1681"/>
                  </a:lnTo>
                  <a:lnTo>
                    <a:pt x="727" y="1656"/>
                  </a:lnTo>
                  <a:lnTo>
                    <a:pt x="669" y="1636"/>
                  </a:lnTo>
                  <a:lnTo>
                    <a:pt x="609" y="1614"/>
                  </a:lnTo>
                  <a:lnTo>
                    <a:pt x="552" y="1587"/>
                  </a:lnTo>
                  <a:lnTo>
                    <a:pt x="499" y="1556"/>
                  </a:lnTo>
                  <a:lnTo>
                    <a:pt x="457" y="1524"/>
                  </a:lnTo>
                  <a:lnTo>
                    <a:pt x="418" y="1492"/>
                  </a:lnTo>
                  <a:lnTo>
                    <a:pt x="384" y="1454"/>
                  </a:lnTo>
                  <a:lnTo>
                    <a:pt x="351" y="1414"/>
                  </a:lnTo>
                  <a:lnTo>
                    <a:pt x="309" y="1356"/>
                  </a:lnTo>
                  <a:lnTo>
                    <a:pt x="270" y="1295"/>
                  </a:lnTo>
                  <a:lnTo>
                    <a:pt x="233" y="1232"/>
                  </a:lnTo>
                  <a:lnTo>
                    <a:pt x="196" y="1171"/>
                  </a:lnTo>
                  <a:lnTo>
                    <a:pt x="157" y="1110"/>
                  </a:lnTo>
                  <a:lnTo>
                    <a:pt x="118" y="1056"/>
                  </a:lnTo>
                  <a:lnTo>
                    <a:pt x="102" y="1057"/>
                  </a:lnTo>
                  <a:lnTo>
                    <a:pt x="75" y="1056"/>
                  </a:lnTo>
                  <a:lnTo>
                    <a:pt x="47" y="1053"/>
                  </a:lnTo>
                  <a:lnTo>
                    <a:pt x="20" y="1056"/>
                  </a:lnTo>
                  <a:lnTo>
                    <a:pt x="14" y="1056"/>
                  </a:lnTo>
                  <a:lnTo>
                    <a:pt x="9" y="1054"/>
                  </a:lnTo>
                  <a:lnTo>
                    <a:pt x="5" y="1051"/>
                  </a:lnTo>
                  <a:lnTo>
                    <a:pt x="2" y="1047"/>
                  </a:lnTo>
                  <a:lnTo>
                    <a:pt x="0" y="1042"/>
                  </a:lnTo>
                  <a:lnTo>
                    <a:pt x="0" y="1036"/>
                  </a:lnTo>
                  <a:lnTo>
                    <a:pt x="9" y="1010"/>
                  </a:lnTo>
                  <a:lnTo>
                    <a:pt x="23" y="984"/>
                  </a:lnTo>
                  <a:lnTo>
                    <a:pt x="41" y="963"/>
                  </a:lnTo>
                  <a:lnTo>
                    <a:pt x="60" y="942"/>
                  </a:lnTo>
                  <a:lnTo>
                    <a:pt x="81" y="923"/>
                  </a:lnTo>
                  <a:lnTo>
                    <a:pt x="100" y="904"/>
                  </a:lnTo>
                  <a:lnTo>
                    <a:pt x="118" y="881"/>
                  </a:lnTo>
                  <a:lnTo>
                    <a:pt x="133" y="859"/>
                  </a:lnTo>
                  <a:lnTo>
                    <a:pt x="142" y="832"/>
                  </a:lnTo>
                  <a:lnTo>
                    <a:pt x="145" y="824"/>
                  </a:lnTo>
                  <a:lnTo>
                    <a:pt x="149" y="821"/>
                  </a:lnTo>
                  <a:lnTo>
                    <a:pt x="152" y="786"/>
                  </a:lnTo>
                  <a:lnTo>
                    <a:pt x="166" y="729"/>
                  </a:lnTo>
                  <a:lnTo>
                    <a:pt x="187" y="672"/>
                  </a:lnTo>
                  <a:lnTo>
                    <a:pt x="212" y="617"/>
                  </a:lnTo>
                  <a:lnTo>
                    <a:pt x="242" y="565"/>
                  </a:lnTo>
                  <a:lnTo>
                    <a:pt x="272" y="515"/>
                  </a:lnTo>
                  <a:lnTo>
                    <a:pt x="324" y="436"/>
                  </a:lnTo>
                  <a:lnTo>
                    <a:pt x="381" y="359"/>
                  </a:lnTo>
                  <a:lnTo>
                    <a:pt x="440" y="286"/>
                  </a:lnTo>
                  <a:lnTo>
                    <a:pt x="503" y="215"/>
                  </a:lnTo>
                  <a:lnTo>
                    <a:pt x="555" y="166"/>
                  </a:lnTo>
                  <a:lnTo>
                    <a:pt x="612" y="123"/>
                  </a:lnTo>
                  <a:lnTo>
                    <a:pt x="673" y="86"/>
                  </a:lnTo>
                  <a:lnTo>
                    <a:pt x="737" y="56"/>
                  </a:lnTo>
                  <a:lnTo>
                    <a:pt x="804" y="32"/>
                  </a:lnTo>
                  <a:lnTo>
                    <a:pt x="873" y="14"/>
                  </a:lnTo>
                  <a:lnTo>
                    <a:pt x="943" y="3"/>
                  </a:lnTo>
                  <a:lnTo>
                    <a:pt x="10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3974" name="Group 902"/>
          <p:cNvGrpSpPr>
            <a:grpSpLocks noChangeAspect="1"/>
          </p:cNvGrpSpPr>
          <p:nvPr/>
        </p:nvGrpSpPr>
        <p:grpSpPr bwMode="auto">
          <a:xfrm>
            <a:off x="5868144" y="4509120"/>
            <a:ext cx="1571182" cy="700038"/>
            <a:chOff x="465" y="1084"/>
            <a:chExt cx="4830" cy="2152"/>
          </a:xfrm>
          <a:effectLst>
            <a:outerShdw blurRad="50800" dist="38100" dir="2700000" algn="tl" rotWithShape="0">
              <a:prstClr val="black">
                <a:alpha val="40000"/>
              </a:prstClr>
            </a:outerShdw>
          </a:effectLst>
        </p:grpSpPr>
        <p:sp>
          <p:nvSpPr>
            <p:cNvPr id="3973" name="AutoShape 901"/>
            <p:cNvSpPr>
              <a:spLocks noChangeAspect="1" noChangeArrowheads="1" noTextEdit="1"/>
            </p:cNvSpPr>
            <p:nvPr/>
          </p:nvSpPr>
          <p:spPr bwMode="auto">
            <a:xfrm>
              <a:off x="465" y="1084"/>
              <a:ext cx="4830" cy="215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76" name="Freeform 904"/>
            <p:cNvSpPr>
              <a:spLocks/>
            </p:cNvSpPr>
            <p:nvPr/>
          </p:nvSpPr>
          <p:spPr bwMode="auto">
            <a:xfrm>
              <a:off x="802" y="1601"/>
              <a:ext cx="4266" cy="947"/>
            </a:xfrm>
            <a:custGeom>
              <a:avLst/>
              <a:gdLst/>
              <a:ahLst/>
              <a:cxnLst>
                <a:cxn ang="0">
                  <a:pos x="2285" y="1"/>
                </a:cxn>
                <a:cxn ang="0">
                  <a:pos x="2580" y="10"/>
                </a:cxn>
                <a:cxn ang="0">
                  <a:pos x="2861" y="27"/>
                </a:cxn>
                <a:cxn ang="0">
                  <a:pos x="3126" y="54"/>
                </a:cxn>
                <a:cxn ang="0">
                  <a:pos x="3369" y="88"/>
                </a:cxn>
                <a:cxn ang="0">
                  <a:pos x="3590" y="127"/>
                </a:cxn>
                <a:cxn ang="0">
                  <a:pos x="3785" y="174"/>
                </a:cxn>
                <a:cxn ang="0">
                  <a:pos x="3950" y="225"/>
                </a:cxn>
                <a:cxn ang="0">
                  <a:pos x="4085" y="281"/>
                </a:cxn>
                <a:cxn ang="0">
                  <a:pos x="4183" y="343"/>
                </a:cxn>
                <a:cxn ang="0">
                  <a:pos x="4246" y="406"/>
                </a:cxn>
                <a:cxn ang="0">
                  <a:pos x="4266" y="473"/>
                </a:cxn>
                <a:cxn ang="0">
                  <a:pos x="4246" y="541"/>
                </a:cxn>
                <a:cxn ang="0">
                  <a:pos x="4183" y="605"/>
                </a:cxn>
                <a:cxn ang="0">
                  <a:pos x="4085" y="666"/>
                </a:cxn>
                <a:cxn ang="0">
                  <a:pos x="3950" y="721"/>
                </a:cxn>
                <a:cxn ang="0">
                  <a:pos x="3785" y="774"/>
                </a:cxn>
                <a:cxn ang="0">
                  <a:pos x="3590" y="820"/>
                </a:cxn>
                <a:cxn ang="0">
                  <a:pos x="3369" y="859"/>
                </a:cxn>
                <a:cxn ang="0">
                  <a:pos x="3126" y="893"/>
                </a:cxn>
                <a:cxn ang="0">
                  <a:pos x="2861" y="919"/>
                </a:cxn>
                <a:cxn ang="0">
                  <a:pos x="2580" y="937"/>
                </a:cxn>
                <a:cxn ang="0">
                  <a:pos x="2285" y="946"/>
                </a:cxn>
                <a:cxn ang="0">
                  <a:pos x="1980" y="946"/>
                </a:cxn>
                <a:cxn ang="0">
                  <a:pos x="1684" y="937"/>
                </a:cxn>
                <a:cxn ang="0">
                  <a:pos x="1403" y="919"/>
                </a:cxn>
                <a:cxn ang="0">
                  <a:pos x="1140" y="893"/>
                </a:cxn>
                <a:cxn ang="0">
                  <a:pos x="896" y="859"/>
                </a:cxn>
                <a:cxn ang="0">
                  <a:pos x="676" y="820"/>
                </a:cxn>
                <a:cxn ang="0">
                  <a:pos x="481" y="774"/>
                </a:cxn>
                <a:cxn ang="0">
                  <a:pos x="316" y="721"/>
                </a:cxn>
                <a:cxn ang="0">
                  <a:pos x="181" y="666"/>
                </a:cxn>
                <a:cxn ang="0">
                  <a:pos x="83" y="605"/>
                </a:cxn>
                <a:cxn ang="0">
                  <a:pos x="20" y="541"/>
                </a:cxn>
                <a:cxn ang="0">
                  <a:pos x="0" y="473"/>
                </a:cxn>
                <a:cxn ang="0">
                  <a:pos x="20" y="406"/>
                </a:cxn>
                <a:cxn ang="0">
                  <a:pos x="83" y="343"/>
                </a:cxn>
                <a:cxn ang="0">
                  <a:pos x="181" y="281"/>
                </a:cxn>
                <a:cxn ang="0">
                  <a:pos x="316" y="225"/>
                </a:cxn>
                <a:cxn ang="0">
                  <a:pos x="481" y="174"/>
                </a:cxn>
                <a:cxn ang="0">
                  <a:pos x="676" y="127"/>
                </a:cxn>
                <a:cxn ang="0">
                  <a:pos x="896" y="88"/>
                </a:cxn>
                <a:cxn ang="0">
                  <a:pos x="1140" y="54"/>
                </a:cxn>
                <a:cxn ang="0">
                  <a:pos x="1403" y="27"/>
                </a:cxn>
                <a:cxn ang="0">
                  <a:pos x="1684" y="10"/>
                </a:cxn>
                <a:cxn ang="0">
                  <a:pos x="1980" y="1"/>
                </a:cxn>
              </a:cxnLst>
              <a:rect l="0" t="0" r="r" b="b"/>
              <a:pathLst>
                <a:path w="4266" h="947">
                  <a:moveTo>
                    <a:pt x="2132" y="0"/>
                  </a:moveTo>
                  <a:lnTo>
                    <a:pt x="2285" y="1"/>
                  </a:lnTo>
                  <a:lnTo>
                    <a:pt x="2434" y="4"/>
                  </a:lnTo>
                  <a:lnTo>
                    <a:pt x="2580" y="10"/>
                  </a:lnTo>
                  <a:lnTo>
                    <a:pt x="2724" y="19"/>
                  </a:lnTo>
                  <a:lnTo>
                    <a:pt x="2861" y="27"/>
                  </a:lnTo>
                  <a:lnTo>
                    <a:pt x="2996" y="41"/>
                  </a:lnTo>
                  <a:lnTo>
                    <a:pt x="3126" y="54"/>
                  </a:lnTo>
                  <a:lnTo>
                    <a:pt x="3251" y="70"/>
                  </a:lnTo>
                  <a:lnTo>
                    <a:pt x="3369" y="88"/>
                  </a:lnTo>
                  <a:lnTo>
                    <a:pt x="3483" y="107"/>
                  </a:lnTo>
                  <a:lnTo>
                    <a:pt x="3590" y="127"/>
                  </a:lnTo>
                  <a:lnTo>
                    <a:pt x="3691" y="151"/>
                  </a:lnTo>
                  <a:lnTo>
                    <a:pt x="3785" y="174"/>
                  </a:lnTo>
                  <a:lnTo>
                    <a:pt x="3871" y="199"/>
                  </a:lnTo>
                  <a:lnTo>
                    <a:pt x="3950" y="225"/>
                  </a:lnTo>
                  <a:lnTo>
                    <a:pt x="4022" y="253"/>
                  </a:lnTo>
                  <a:lnTo>
                    <a:pt x="4085" y="281"/>
                  </a:lnTo>
                  <a:lnTo>
                    <a:pt x="4139" y="312"/>
                  </a:lnTo>
                  <a:lnTo>
                    <a:pt x="4183" y="343"/>
                  </a:lnTo>
                  <a:lnTo>
                    <a:pt x="4220" y="374"/>
                  </a:lnTo>
                  <a:lnTo>
                    <a:pt x="4246" y="406"/>
                  </a:lnTo>
                  <a:lnTo>
                    <a:pt x="4261" y="440"/>
                  </a:lnTo>
                  <a:lnTo>
                    <a:pt x="4266" y="473"/>
                  </a:lnTo>
                  <a:lnTo>
                    <a:pt x="4261" y="507"/>
                  </a:lnTo>
                  <a:lnTo>
                    <a:pt x="4246" y="541"/>
                  </a:lnTo>
                  <a:lnTo>
                    <a:pt x="4220" y="573"/>
                  </a:lnTo>
                  <a:lnTo>
                    <a:pt x="4183" y="605"/>
                  </a:lnTo>
                  <a:lnTo>
                    <a:pt x="4139" y="636"/>
                  </a:lnTo>
                  <a:lnTo>
                    <a:pt x="4085" y="666"/>
                  </a:lnTo>
                  <a:lnTo>
                    <a:pt x="4022" y="695"/>
                  </a:lnTo>
                  <a:lnTo>
                    <a:pt x="3950" y="721"/>
                  </a:lnTo>
                  <a:lnTo>
                    <a:pt x="3871" y="749"/>
                  </a:lnTo>
                  <a:lnTo>
                    <a:pt x="3785" y="774"/>
                  </a:lnTo>
                  <a:lnTo>
                    <a:pt x="3691" y="798"/>
                  </a:lnTo>
                  <a:lnTo>
                    <a:pt x="3590" y="820"/>
                  </a:lnTo>
                  <a:lnTo>
                    <a:pt x="3483" y="840"/>
                  </a:lnTo>
                  <a:lnTo>
                    <a:pt x="3369" y="859"/>
                  </a:lnTo>
                  <a:lnTo>
                    <a:pt x="3251" y="877"/>
                  </a:lnTo>
                  <a:lnTo>
                    <a:pt x="3126" y="893"/>
                  </a:lnTo>
                  <a:lnTo>
                    <a:pt x="2996" y="908"/>
                  </a:lnTo>
                  <a:lnTo>
                    <a:pt x="2861" y="919"/>
                  </a:lnTo>
                  <a:lnTo>
                    <a:pt x="2724" y="930"/>
                  </a:lnTo>
                  <a:lnTo>
                    <a:pt x="2580" y="937"/>
                  </a:lnTo>
                  <a:lnTo>
                    <a:pt x="2434" y="943"/>
                  </a:lnTo>
                  <a:lnTo>
                    <a:pt x="2285" y="946"/>
                  </a:lnTo>
                  <a:lnTo>
                    <a:pt x="2132" y="947"/>
                  </a:lnTo>
                  <a:lnTo>
                    <a:pt x="1980" y="946"/>
                  </a:lnTo>
                  <a:lnTo>
                    <a:pt x="1831" y="943"/>
                  </a:lnTo>
                  <a:lnTo>
                    <a:pt x="1684" y="937"/>
                  </a:lnTo>
                  <a:lnTo>
                    <a:pt x="1542" y="930"/>
                  </a:lnTo>
                  <a:lnTo>
                    <a:pt x="1403" y="919"/>
                  </a:lnTo>
                  <a:lnTo>
                    <a:pt x="1269" y="908"/>
                  </a:lnTo>
                  <a:lnTo>
                    <a:pt x="1140" y="893"/>
                  </a:lnTo>
                  <a:lnTo>
                    <a:pt x="1016" y="877"/>
                  </a:lnTo>
                  <a:lnTo>
                    <a:pt x="896" y="859"/>
                  </a:lnTo>
                  <a:lnTo>
                    <a:pt x="783" y="840"/>
                  </a:lnTo>
                  <a:lnTo>
                    <a:pt x="676" y="820"/>
                  </a:lnTo>
                  <a:lnTo>
                    <a:pt x="575" y="798"/>
                  </a:lnTo>
                  <a:lnTo>
                    <a:pt x="481" y="774"/>
                  </a:lnTo>
                  <a:lnTo>
                    <a:pt x="395" y="749"/>
                  </a:lnTo>
                  <a:lnTo>
                    <a:pt x="316" y="721"/>
                  </a:lnTo>
                  <a:lnTo>
                    <a:pt x="244" y="695"/>
                  </a:lnTo>
                  <a:lnTo>
                    <a:pt x="181" y="666"/>
                  </a:lnTo>
                  <a:lnTo>
                    <a:pt x="127" y="636"/>
                  </a:lnTo>
                  <a:lnTo>
                    <a:pt x="83" y="605"/>
                  </a:lnTo>
                  <a:lnTo>
                    <a:pt x="47" y="573"/>
                  </a:lnTo>
                  <a:lnTo>
                    <a:pt x="20" y="541"/>
                  </a:lnTo>
                  <a:lnTo>
                    <a:pt x="6" y="507"/>
                  </a:lnTo>
                  <a:lnTo>
                    <a:pt x="0" y="473"/>
                  </a:lnTo>
                  <a:lnTo>
                    <a:pt x="6" y="440"/>
                  </a:lnTo>
                  <a:lnTo>
                    <a:pt x="20" y="406"/>
                  </a:lnTo>
                  <a:lnTo>
                    <a:pt x="47" y="374"/>
                  </a:lnTo>
                  <a:lnTo>
                    <a:pt x="83" y="343"/>
                  </a:lnTo>
                  <a:lnTo>
                    <a:pt x="127" y="312"/>
                  </a:lnTo>
                  <a:lnTo>
                    <a:pt x="181" y="281"/>
                  </a:lnTo>
                  <a:lnTo>
                    <a:pt x="244" y="253"/>
                  </a:lnTo>
                  <a:lnTo>
                    <a:pt x="316" y="225"/>
                  </a:lnTo>
                  <a:lnTo>
                    <a:pt x="395" y="199"/>
                  </a:lnTo>
                  <a:lnTo>
                    <a:pt x="481" y="174"/>
                  </a:lnTo>
                  <a:lnTo>
                    <a:pt x="575" y="151"/>
                  </a:lnTo>
                  <a:lnTo>
                    <a:pt x="676" y="127"/>
                  </a:lnTo>
                  <a:lnTo>
                    <a:pt x="783" y="107"/>
                  </a:lnTo>
                  <a:lnTo>
                    <a:pt x="896" y="88"/>
                  </a:lnTo>
                  <a:lnTo>
                    <a:pt x="1016" y="70"/>
                  </a:lnTo>
                  <a:lnTo>
                    <a:pt x="1140" y="54"/>
                  </a:lnTo>
                  <a:lnTo>
                    <a:pt x="1269" y="41"/>
                  </a:lnTo>
                  <a:lnTo>
                    <a:pt x="1403" y="27"/>
                  </a:lnTo>
                  <a:lnTo>
                    <a:pt x="1542" y="19"/>
                  </a:lnTo>
                  <a:lnTo>
                    <a:pt x="1684" y="10"/>
                  </a:lnTo>
                  <a:lnTo>
                    <a:pt x="1831" y="4"/>
                  </a:lnTo>
                  <a:lnTo>
                    <a:pt x="1980" y="1"/>
                  </a:lnTo>
                  <a:lnTo>
                    <a:pt x="213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77" name="Freeform 905"/>
            <p:cNvSpPr>
              <a:spLocks noEditPoints="1"/>
            </p:cNvSpPr>
            <p:nvPr/>
          </p:nvSpPr>
          <p:spPr bwMode="auto">
            <a:xfrm>
              <a:off x="768" y="1567"/>
              <a:ext cx="4334" cy="1015"/>
            </a:xfrm>
            <a:custGeom>
              <a:avLst/>
              <a:gdLst/>
              <a:ahLst/>
              <a:cxnLst>
                <a:cxn ang="0">
                  <a:pos x="1634" y="82"/>
                </a:cxn>
                <a:cxn ang="0">
                  <a:pos x="1149" y="124"/>
                </a:cxn>
                <a:cxn ang="0">
                  <a:pos x="732" y="190"/>
                </a:cxn>
                <a:cxn ang="0">
                  <a:pos x="411" y="274"/>
                </a:cxn>
                <a:cxn ang="0">
                  <a:pos x="176" y="375"/>
                </a:cxn>
                <a:cxn ang="0">
                  <a:pos x="76" y="472"/>
                </a:cxn>
                <a:cxn ang="0">
                  <a:pos x="86" y="562"/>
                </a:cxn>
                <a:cxn ang="0">
                  <a:pos x="214" y="661"/>
                </a:cxn>
                <a:cxn ang="0">
                  <a:pos x="470" y="761"/>
                </a:cxn>
                <a:cxn ang="0">
                  <a:pos x="809" y="839"/>
                </a:cxn>
                <a:cxn ang="0">
                  <a:pos x="1241" y="901"/>
                </a:cxn>
                <a:cxn ang="0">
                  <a:pos x="1736" y="937"/>
                </a:cxn>
                <a:cxn ang="0">
                  <a:pos x="2384" y="945"/>
                </a:cxn>
                <a:cxn ang="0">
                  <a:pos x="2900" y="920"/>
                </a:cxn>
                <a:cxn ang="0">
                  <a:pos x="3359" y="867"/>
                </a:cxn>
                <a:cxn ang="0">
                  <a:pos x="3732" y="795"/>
                </a:cxn>
                <a:cxn ang="0">
                  <a:pos x="4030" y="702"/>
                </a:cxn>
                <a:cxn ang="0">
                  <a:pos x="4210" y="601"/>
                </a:cxn>
                <a:cxn ang="0">
                  <a:pos x="4267" y="507"/>
                </a:cxn>
                <a:cxn ang="0">
                  <a:pos x="4210" y="414"/>
                </a:cxn>
                <a:cxn ang="0">
                  <a:pos x="4030" y="312"/>
                </a:cxn>
                <a:cxn ang="0">
                  <a:pos x="3732" y="220"/>
                </a:cxn>
                <a:cxn ang="0">
                  <a:pos x="3359" y="148"/>
                </a:cxn>
                <a:cxn ang="0">
                  <a:pos x="2900" y="97"/>
                </a:cxn>
                <a:cxn ang="0">
                  <a:pos x="2384" y="70"/>
                </a:cxn>
                <a:cxn ang="0">
                  <a:pos x="2384" y="3"/>
                </a:cxn>
                <a:cxn ang="0">
                  <a:pos x="2900" y="29"/>
                </a:cxn>
                <a:cxn ang="0">
                  <a:pos x="3359" y="80"/>
                </a:cxn>
                <a:cxn ang="0">
                  <a:pos x="3689" y="142"/>
                </a:cxn>
                <a:cxn ang="0">
                  <a:pos x="4005" y="232"/>
                </a:cxn>
                <a:cxn ang="0">
                  <a:pos x="4217" y="336"/>
                </a:cxn>
                <a:cxn ang="0">
                  <a:pos x="4306" y="422"/>
                </a:cxn>
                <a:cxn ang="0">
                  <a:pos x="4331" y="532"/>
                </a:cxn>
                <a:cxn ang="0">
                  <a:pos x="4281" y="628"/>
                </a:cxn>
                <a:cxn ang="0">
                  <a:pos x="4145" y="723"/>
                </a:cxn>
                <a:cxn ang="0">
                  <a:pos x="3889" y="823"/>
                </a:cxn>
                <a:cxn ang="0">
                  <a:pos x="3601" y="892"/>
                </a:cxn>
                <a:cxn ang="0">
                  <a:pos x="3184" y="958"/>
                </a:cxn>
                <a:cxn ang="0">
                  <a:pos x="2699" y="1000"/>
                </a:cxn>
                <a:cxn ang="0">
                  <a:pos x="2057" y="1015"/>
                </a:cxn>
                <a:cxn ang="0">
                  <a:pos x="1533" y="994"/>
                </a:cxn>
                <a:cxn ang="0">
                  <a:pos x="1060" y="946"/>
                </a:cxn>
                <a:cxn ang="0">
                  <a:pos x="719" y="889"/>
                </a:cxn>
                <a:cxn ang="0">
                  <a:pos x="385" y="804"/>
                </a:cxn>
                <a:cxn ang="0">
                  <a:pos x="149" y="701"/>
                </a:cxn>
                <a:cxn ang="0">
                  <a:pos x="34" y="604"/>
                </a:cxn>
                <a:cxn ang="0">
                  <a:pos x="0" y="507"/>
                </a:cxn>
                <a:cxn ang="0">
                  <a:pos x="34" y="411"/>
                </a:cxn>
                <a:cxn ang="0">
                  <a:pos x="149" y="314"/>
                </a:cxn>
                <a:cxn ang="0">
                  <a:pos x="385" y="213"/>
                </a:cxn>
                <a:cxn ang="0">
                  <a:pos x="719" y="126"/>
                </a:cxn>
                <a:cxn ang="0">
                  <a:pos x="1060" y="69"/>
                </a:cxn>
                <a:cxn ang="0">
                  <a:pos x="1533" y="22"/>
                </a:cxn>
                <a:cxn ang="0">
                  <a:pos x="2057" y="0"/>
                </a:cxn>
              </a:cxnLst>
              <a:rect l="0" t="0" r="r" b="b"/>
              <a:pathLst>
                <a:path w="4334" h="1015">
                  <a:moveTo>
                    <a:pt x="2057" y="67"/>
                  </a:moveTo>
                  <a:lnTo>
                    <a:pt x="1948" y="70"/>
                  </a:lnTo>
                  <a:lnTo>
                    <a:pt x="1841" y="73"/>
                  </a:lnTo>
                  <a:lnTo>
                    <a:pt x="1736" y="78"/>
                  </a:lnTo>
                  <a:lnTo>
                    <a:pt x="1634" y="82"/>
                  </a:lnTo>
                  <a:lnTo>
                    <a:pt x="1533" y="89"/>
                  </a:lnTo>
                  <a:lnTo>
                    <a:pt x="1433" y="97"/>
                  </a:lnTo>
                  <a:lnTo>
                    <a:pt x="1336" y="104"/>
                  </a:lnTo>
                  <a:lnTo>
                    <a:pt x="1241" y="114"/>
                  </a:lnTo>
                  <a:lnTo>
                    <a:pt x="1149" y="124"/>
                  </a:lnTo>
                  <a:lnTo>
                    <a:pt x="1060" y="136"/>
                  </a:lnTo>
                  <a:lnTo>
                    <a:pt x="973" y="148"/>
                  </a:lnTo>
                  <a:lnTo>
                    <a:pt x="890" y="161"/>
                  </a:lnTo>
                  <a:lnTo>
                    <a:pt x="809" y="176"/>
                  </a:lnTo>
                  <a:lnTo>
                    <a:pt x="732" y="190"/>
                  </a:lnTo>
                  <a:lnTo>
                    <a:pt x="672" y="204"/>
                  </a:lnTo>
                  <a:lnTo>
                    <a:pt x="600" y="220"/>
                  </a:lnTo>
                  <a:lnTo>
                    <a:pt x="534" y="237"/>
                  </a:lnTo>
                  <a:lnTo>
                    <a:pt x="470" y="255"/>
                  </a:lnTo>
                  <a:lnTo>
                    <a:pt x="411" y="274"/>
                  </a:lnTo>
                  <a:lnTo>
                    <a:pt x="356" y="293"/>
                  </a:lnTo>
                  <a:lnTo>
                    <a:pt x="305" y="312"/>
                  </a:lnTo>
                  <a:lnTo>
                    <a:pt x="258" y="333"/>
                  </a:lnTo>
                  <a:lnTo>
                    <a:pt x="214" y="353"/>
                  </a:lnTo>
                  <a:lnTo>
                    <a:pt x="176" y="375"/>
                  </a:lnTo>
                  <a:lnTo>
                    <a:pt x="154" y="391"/>
                  </a:lnTo>
                  <a:lnTo>
                    <a:pt x="124" y="414"/>
                  </a:lnTo>
                  <a:lnTo>
                    <a:pt x="101" y="437"/>
                  </a:lnTo>
                  <a:lnTo>
                    <a:pt x="86" y="455"/>
                  </a:lnTo>
                  <a:lnTo>
                    <a:pt x="76" y="472"/>
                  </a:lnTo>
                  <a:lnTo>
                    <a:pt x="69" y="490"/>
                  </a:lnTo>
                  <a:lnTo>
                    <a:pt x="67" y="507"/>
                  </a:lnTo>
                  <a:lnTo>
                    <a:pt x="69" y="525"/>
                  </a:lnTo>
                  <a:lnTo>
                    <a:pt x="76" y="543"/>
                  </a:lnTo>
                  <a:lnTo>
                    <a:pt x="86" y="562"/>
                  </a:lnTo>
                  <a:lnTo>
                    <a:pt x="101" y="579"/>
                  </a:lnTo>
                  <a:lnTo>
                    <a:pt x="124" y="601"/>
                  </a:lnTo>
                  <a:lnTo>
                    <a:pt x="151" y="622"/>
                  </a:lnTo>
                  <a:lnTo>
                    <a:pt x="176" y="639"/>
                  </a:lnTo>
                  <a:lnTo>
                    <a:pt x="214" y="661"/>
                  </a:lnTo>
                  <a:lnTo>
                    <a:pt x="258" y="682"/>
                  </a:lnTo>
                  <a:lnTo>
                    <a:pt x="305" y="702"/>
                  </a:lnTo>
                  <a:lnTo>
                    <a:pt x="356" y="723"/>
                  </a:lnTo>
                  <a:lnTo>
                    <a:pt x="411" y="742"/>
                  </a:lnTo>
                  <a:lnTo>
                    <a:pt x="470" y="761"/>
                  </a:lnTo>
                  <a:lnTo>
                    <a:pt x="534" y="779"/>
                  </a:lnTo>
                  <a:lnTo>
                    <a:pt x="600" y="795"/>
                  </a:lnTo>
                  <a:lnTo>
                    <a:pt x="672" y="813"/>
                  </a:lnTo>
                  <a:lnTo>
                    <a:pt x="732" y="824"/>
                  </a:lnTo>
                  <a:lnTo>
                    <a:pt x="809" y="839"/>
                  </a:lnTo>
                  <a:lnTo>
                    <a:pt x="890" y="854"/>
                  </a:lnTo>
                  <a:lnTo>
                    <a:pt x="973" y="867"/>
                  </a:lnTo>
                  <a:lnTo>
                    <a:pt x="1060" y="879"/>
                  </a:lnTo>
                  <a:lnTo>
                    <a:pt x="1149" y="890"/>
                  </a:lnTo>
                  <a:lnTo>
                    <a:pt x="1241" y="901"/>
                  </a:lnTo>
                  <a:lnTo>
                    <a:pt x="1336" y="911"/>
                  </a:lnTo>
                  <a:lnTo>
                    <a:pt x="1433" y="920"/>
                  </a:lnTo>
                  <a:lnTo>
                    <a:pt x="1533" y="927"/>
                  </a:lnTo>
                  <a:lnTo>
                    <a:pt x="1634" y="933"/>
                  </a:lnTo>
                  <a:lnTo>
                    <a:pt x="1736" y="937"/>
                  </a:lnTo>
                  <a:lnTo>
                    <a:pt x="1841" y="942"/>
                  </a:lnTo>
                  <a:lnTo>
                    <a:pt x="1948" y="945"/>
                  </a:lnTo>
                  <a:lnTo>
                    <a:pt x="2057" y="947"/>
                  </a:lnTo>
                  <a:lnTo>
                    <a:pt x="2276" y="947"/>
                  </a:lnTo>
                  <a:lnTo>
                    <a:pt x="2384" y="945"/>
                  </a:lnTo>
                  <a:lnTo>
                    <a:pt x="2491" y="942"/>
                  </a:lnTo>
                  <a:lnTo>
                    <a:pt x="2597" y="937"/>
                  </a:lnTo>
                  <a:lnTo>
                    <a:pt x="2699" y="933"/>
                  </a:lnTo>
                  <a:lnTo>
                    <a:pt x="2802" y="927"/>
                  </a:lnTo>
                  <a:lnTo>
                    <a:pt x="2900" y="920"/>
                  </a:lnTo>
                  <a:lnTo>
                    <a:pt x="2996" y="911"/>
                  </a:lnTo>
                  <a:lnTo>
                    <a:pt x="3091" y="901"/>
                  </a:lnTo>
                  <a:lnTo>
                    <a:pt x="3184" y="890"/>
                  </a:lnTo>
                  <a:lnTo>
                    <a:pt x="3273" y="879"/>
                  </a:lnTo>
                  <a:lnTo>
                    <a:pt x="3359" y="867"/>
                  </a:lnTo>
                  <a:lnTo>
                    <a:pt x="3443" y="854"/>
                  </a:lnTo>
                  <a:lnTo>
                    <a:pt x="3523" y="839"/>
                  </a:lnTo>
                  <a:lnTo>
                    <a:pt x="3601" y="824"/>
                  </a:lnTo>
                  <a:lnTo>
                    <a:pt x="3662" y="813"/>
                  </a:lnTo>
                  <a:lnTo>
                    <a:pt x="3732" y="795"/>
                  </a:lnTo>
                  <a:lnTo>
                    <a:pt x="3800" y="779"/>
                  </a:lnTo>
                  <a:lnTo>
                    <a:pt x="3863" y="761"/>
                  </a:lnTo>
                  <a:lnTo>
                    <a:pt x="3923" y="742"/>
                  </a:lnTo>
                  <a:lnTo>
                    <a:pt x="3978" y="723"/>
                  </a:lnTo>
                  <a:lnTo>
                    <a:pt x="4030" y="702"/>
                  </a:lnTo>
                  <a:lnTo>
                    <a:pt x="4076" y="682"/>
                  </a:lnTo>
                  <a:lnTo>
                    <a:pt x="4119" y="661"/>
                  </a:lnTo>
                  <a:lnTo>
                    <a:pt x="4158" y="639"/>
                  </a:lnTo>
                  <a:lnTo>
                    <a:pt x="4183" y="622"/>
                  </a:lnTo>
                  <a:lnTo>
                    <a:pt x="4210" y="601"/>
                  </a:lnTo>
                  <a:lnTo>
                    <a:pt x="4233" y="579"/>
                  </a:lnTo>
                  <a:lnTo>
                    <a:pt x="4248" y="560"/>
                  </a:lnTo>
                  <a:lnTo>
                    <a:pt x="4259" y="543"/>
                  </a:lnTo>
                  <a:lnTo>
                    <a:pt x="4264" y="526"/>
                  </a:lnTo>
                  <a:lnTo>
                    <a:pt x="4267" y="507"/>
                  </a:lnTo>
                  <a:lnTo>
                    <a:pt x="4264" y="488"/>
                  </a:lnTo>
                  <a:lnTo>
                    <a:pt x="4259" y="472"/>
                  </a:lnTo>
                  <a:lnTo>
                    <a:pt x="4249" y="455"/>
                  </a:lnTo>
                  <a:lnTo>
                    <a:pt x="4233" y="437"/>
                  </a:lnTo>
                  <a:lnTo>
                    <a:pt x="4210" y="414"/>
                  </a:lnTo>
                  <a:lnTo>
                    <a:pt x="4180" y="391"/>
                  </a:lnTo>
                  <a:lnTo>
                    <a:pt x="4158" y="375"/>
                  </a:lnTo>
                  <a:lnTo>
                    <a:pt x="4119" y="353"/>
                  </a:lnTo>
                  <a:lnTo>
                    <a:pt x="4076" y="333"/>
                  </a:lnTo>
                  <a:lnTo>
                    <a:pt x="4030" y="312"/>
                  </a:lnTo>
                  <a:lnTo>
                    <a:pt x="3978" y="293"/>
                  </a:lnTo>
                  <a:lnTo>
                    <a:pt x="3923" y="274"/>
                  </a:lnTo>
                  <a:lnTo>
                    <a:pt x="3863" y="255"/>
                  </a:lnTo>
                  <a:lnTo>
                    <a:pt x="3800" y="237"/>
                  </a:lnTo>
                  <a:lnTo>
                    <a:pt x="3732" y="220"/>
                  </a:lnTo>
                  <a:lnTo>
                    <a:pt x="3662" y="204"/>
                  </a:lnTo>
                  <a:lnTo>
                    <a:pt x="3601" y="190"/>
                  </a:lnTo>
                  <a:lnTo>
                    <a:pt x="3523" y="176"/>
                  </a:lnTo>
                  <a:lnTo>
                    <a:pt x="3443" y="161"/>
                  </a:lnTo>
                  <a:lnTo>
                    <a:pt x="3359" y="148"/>
                  </a:lnTo>
                  <a:lnTo>
                    <a:pt x="3273" y="136"/>
                  </a:lnTo>
                  <a:lnTo>
                    <a:pt x="3184" y="124"/>
                  </a:lnTo>
                  <a:lnTo>
                    <a:pt x="3091" y="114"/>
                  </a:lnTo>
                  <a:lnTo>
                    <a:pt x="2996" y="104"/>
                  </a:lnTo>
                  <a:lnTo>
                    <a:pt x="2900" y="97"/>
                  </a:lnTo>
                  <a:lnTo>
                    <a:pt x="2802" y="89"/>
                  </a:lnTo>
                  <a:lnTo>
                    <a:pt x="2699" y="82"/>
                  </a:lnTo>
                  <a:lnTo>
                    <a:pt x="2597" y="78"/>
                  </a:lnTo>
                  <a:lnTo>
                    <a:pt x="2491" y="73"/>
                  </a:lnTo>
                  <a:lnTo>
                    <a:pt x="2384" y="70"/>
                  </a:lnTo>
                  <a:lnTo>
                    <a:pt x="2276" y="67"/>
                  </a:lnTo>
                  <a:lnTo>
                    <a:pt x="2057" y="67"/>
                  </a:lnTo>
                  <a:close/>
                  <a:moveTo>
                    <a:pt x="2057" y="0"/>
                  </a:moveTo>
                  <a:lnTo>
                    <a:pt x="2276" y="0"/>
                  </a:lnTo>
                  <a:lnTo>
                    <a:pt x="2384" y="3"/>
                  </a:lnTo>
                  <a:lnTo>
                    <a:pt x="2491" y="6"/>
                  </a:lnTo>
                  <a:lnTo>
                    <a:pt x="2597" y="10"/>
                  </a:lnTo>
                  <a:lnTo>
                    <a:pt x="2699" y="14"/>
                  </a:lnTo>
                  <a:lnTo>
                    <a:pt x="2802" y="22"/>
                  </a:lnTo>
                  <a:lnTo>
                    <a:pt x="2900" y="29"/>
                  </a:lnTo>
                  <a:lnTo>
                    <a:pt x="2996" y="36"/>
                  </a:lnTo>
                  <a:lnTo>
                    <a:pt x="3091" y="47"/>
                  </a:lnTo>
                  <a:lnTo>
                    <a:pt x="3184" y="57"/>
                  </a:lnTo>
                  <a:lnTo>
                    <a:pt x="3273" y="69"/>
                  </a:lnTo>
                  <a:lnTo>
                    <a:pt x="3359" y="80"/>
                  </a:lnTo>
                  <a:lnTo>
                    <a:pt x="3443" y="94"/>
                  </a:lnTo>
                  <a:lnTo>
                    <a:pt x="3523" y="108"/>
                  </a:lnTo>
                  <a:lnTo>
                    <a:pt x="3601" y="123"/>
                  </a:lnTo>
                  <a:lnTo>
                    <a:pt x="3614" y="126"/>
                  </a:lnTo>
                  <a:lnTo>
                    <a:pt x="3689" y="142"/>
                  </a:lnTo>
                  <a:lnTo>
                    <a:pt x="3759" y="158"/>
                  </a:lnTo>
                  <a:lnTo>
                    <a:pt x="3826" y="176"/>
                  </a:lnTo>
                  <a:lnTo>
                    <a:pt x="3889" y="193"/>
                  </a:lnTo>
                  <a:lnTo>
                    <a:pt x="3949" y="213"/>
                  </a:lnTo>
                  <a:lnTo>
                    <a:pt x="4005" y="232"/>
                  </a:lnTo>
                  <a:lnTo>
                    <a:pt x="4056" y="251"/>
                  </a:lnTo>
                  <a:lnTo>
                    <a:pt x="4103" y="271"/>
                  </a:lnTo>
                  <a:lnTo>
                    <a:pt x="4145" y="292"/>
                  </a:lnTo>
                  <a:lnTo>
                    <a:pt x="4185" y="314"/>
                  </a:lnTo>
                  <a:lnTo>
                    <a:pt x="4217" y="336"/>
                  </a:lnTo>
                  <a:lnTo>
                    <a:pt x="4229" y="343"/>
                  </a:lnTo>
                  <a:lnTo>
                    <a:pt x="4258" y="365"/>
                  </a:lnTo>
                  <a:lnTo>
                    <a:pt x="4281" y="389"/>
                  </a:lnTo>
                  <a:lnTo>
                    <a:pt x="4300" y="411"/>
                  </a:lnTo>
                  <a:lnTo>
                    <a:pt x="4306" y="422"/>
                  </a:lnTo>
                  <a:lnTo>
                    <a:pt x="4321" y="446"/>
                  </a:lnTo>
                  <a:lnTo>
                    <a:pt x="4328" y="469"/>
                  </a:lnTo>
                  <a:lnTo>
                    <a:pt x="4331" y="482"/>
                  </a:lnTo>
                  <a:lnTo>
                    <a:pt x="4334" y="507"/>
                  </a:lnTo>
                  <a:lnTo>
                    <a:pt x="4331" y="532"/>
                  </a:lnTo>
                  <a:lnTo>
                    <a:pt x="4328" y="546"/>
                  </a:lnTo>
                  <a:lnTo>
                    <a:pt x="4321" y="569"/>
                  </a:lnTo>
                  <a:lnTo>
                    <a:pt x="4306" y="591"/>
                  </a:lnTo>
                  <a:lnTo>
                    <a:pt x="4300" y="604"/>
                  </a:lnTo>
                  <a:lnTo>
                    <a:pt x="4281" y="628"/>
                  </a:lnTo>
                  <a:lnTo>
                    <a:pt x="4258" y="650"/>
                  </a:lnTo>
                  <a:lnTo>
                    <a:pt x="4229" y="673"/>
                  </a:lnTo>
                  <a:lnTo>
                    <a:pt x="4217" y="679"/>
                  </a:lnTo>
                  <a:lnTo>
                    <a:pt x="4185" y="701"/>
                  </a:lnTo>
                  <a:lnTo>
                    <a:pt x="4145" y="723"/>
                  </a:lnTo>
                  <a:lnTo>
                    <a:pt x="4103" y="744"/>
                  </a:lnTo>
                  <a:lnTo>
                    <a:pt x="4056" y="764"/>
                  </a:lnTo>
                  <a:lnTo>
                    <a:pt x="4005" y="785"/>
                  </a:lnTo>
                  <a:lnTo>
                    <a:pt x="3949" y="804"/>
                  </a:lnTo>
                  <a:lnTo>
                    <a:pt x="3889" y="823"/>
                  </a:lnTo>
                  <a:lnTo>
                    <a:pt x="3826" y="840"/>
                  </a:lnTo>
                  <a:lnTo>
                    <a:pt x="3759" y="857"/>
                  </a:lnTo>
                  <a:lnTo>
                    <a:pt x="3689" y="874"/>
                  </a:lnTo>
                  <a:lnTo>
                    <a:pt x="3614" y="889"/>
                  </a:lnTo>
                  <a:lnTo>
                    <a:pt x="3601" y="892"/>
                  </a:lnTo>
                  <a:lnTo>
                    <a:pt x="3523" y="906"/>
                  </a:lnTo>
                  <a:lnTo>
                    <a:pt x="3443" y="921"/>
                  </a:lnTo>
                  <a:lnTo>
                    <a:pt x="3359" y="934"/>
                  </a:lnTo>
                  <a:lnTo>
                    <a:pt x="3273" y="946"/>
                  </a:lnTo>
                  <a:lnTo>
                    <a:pt x="3184" y="958"/>
                  </a:lnTo>
                  <a:lnTo>
                    <a:pt x="3091" y="968"/>
                  </a:lnTo>
                  <a:lnTo>
                    <a:pt x="2996" y="978"/>
                  </a:lnTo>
                  <a:lnTo>
                    <a:pt x="2900" y="987"/>
                  </a:lnTo>
                  <a:lnTo>
                    <a:pt x="2802" y="994"/>
                  </a:lnTo>
                  <a:lnTo>
                    <a:pt x="2699" y="1000"/>
                  </a:lnTo>
                  <a:lnTo>
                    <a:pt x="2597" y="1005"/>
                  </a:lnTo>
                  <a:lnTo>
                    <a:pt x="2491" y="1009"/>
                  </a:lnTo>
                  <a:lnTo>
                    <a:pt x="2384" y="1012"/>
                  </a:lnTo>
                  <a:lnTo>
                    <a:pt x="2276" y="1015"/>
                  </a:lnTo>
                  <a:lnTo>
                    <a:pt x="2057" y="1015"/>
                  </a:lnTo>
                  <a:lnTo>
                    <a:pt x="1948" y="1012"/>
                  </a:lnTo>
                  <a:lnTo>
                    <a:pt x="1841" y="1009"/>
                  </a:lnTo>
                  <a:lnTo>
                    <a:pt x="1736" y="1005"/>
                  </a:lnTo>
                  <a:lnTo>
                    <a:pt x="1634" y="1000"/>
                  </a:lnTo>
                  <a:lnTo>
                    <a:pt x="1533" y="994"/>
                  </a:lnTo>
                  <a:lnTo>
                    <a:pt x="1433" y="987"/>
                  </a:lnTo>
                  <a:lnTo>
                    <a:pt x="1336" y="978"/>
                  </a:lnTo>
                  <a:lnTo>
                    <a:pt x="1241" y="968"/>
                  </a:lnTo>
                  <a:lnTo>
                    <a:pt x="1149" y="958"/>
                  </a:lnTo>
                  <a:lnTo>
                    <a:pt x="1060" y="946"/>
                  </a:lnTo>
                  <a:lnTo>
                    <a:pt x="973" y="934"/>
                  </a:lnTo>
                  <a:lnTo>
                    <a:pt x="890" y="921"/>
                  </a:lnTo>
                  <a:lnTo>
                    <a:pt x="809" y="906"/>
                  </a:lnTo>
                  <a:lnTo>
                    <a:pt x="732" y="892"/>
                  </a:lnTo>
                  <a:lnTo>
                    <a:pt x="719" y="889"/>
                  </a:lnTo>
                  <a:lnTo>
                    <a:pt x="646" y="874"/>
                  </a:lnTo>
                  <a:lnTo>
                    <a:pt x="574" y="857"/>
                  </a:lnTo>
                  <a:lnTo>
                    <a:pt x="508" y="840"/>
                  </a:lnTo>
                  <a:lnTo>
                    <a:pt x="444" y="823"/>
                  </a:lnTo>
                  <a:lnTo>
                    <a:pt x="385" y="804"/>
                  </a:lnTo>
                  <a:lnTo>
                    <a:pt x="329" y="785"/>
                  </a:lnTo>
                  <a:lnTo>
                    <a:pt x="278" y="764"/>
                  </a:lnTo>
                  <a:lnTo>
                    <a:pt x="231" y="744"/>
                  </a:lnTo>
                  <a:lnTo>
                    <a:pt x="187" y="723"/>
                  </a:lnTo>
                  <a:lnTo>
                    <a:pt x="149" y="701"/>
                  </a:lnTo>
                  <a:lnTo>
                    <a:pt x="117" y="679"/>
                  </a:lnTo>
                  <a:lnTo>
                    <a:pt x="105" y="673"/>
                  </a:lnTo>
                  <a:lnTo>
                    <a:pt x="76" y="650"/>
                  </a:lnTo>
                  <a:lnTo>
                    <a:pt x="53" y="628"/>
                  </a:lnTo>
                  <a:lnTo>
                    <a:pt x="34" y="604"/>
                  </a:lnTo>
                  <a:lnTo>
                    <a:pt x="28" y="591"/>
                  </a:lnTo>
                  <a:lnTo>
                    <a:pt x="15" y="569"/>
                  </a:lnTo>
                  <a:lnTo>
                    <a:pt x="6" y="546"/>
                  </a:lnTo>
                  <a:lnTo>
                    <a:pt x="3" y="532"/>
                  </a:lnTo>
                  <a:lnTo>
                    <a:pt x="0" y="507"/>
                  </a:lnTo>
                  <a:lnTo>
                    <a:pt x="3" y="482"/>
                  </a:lnTo>
                  <a:lnTo>
                    <a:pt x="6" y="469"/>
                  </a:lnTo>
                  <a:lnTo>
                    <a:pt x="15" y="446"/>
                  </a:lnTo>
                  <a:lnTo>
                    <a:pt x="28" y="422"/>
                  </a:lnTo>
                  <a:lnTo>
                    <a:pt x="34" y="411"/>
                  </a:lnTo>
                  <a:lnTo>
                    <a:pt x="53" y="389"/>
                  </a:lnTo>
                  <a:lnTo>
                    <a:pt x="76" y="365"/>
                  </a:lnTo>
                  <a:lnTo>
                    <a:pt x="105" y="343"/>
                  </a:lnTo>
                  <a:lnTo>
                    <a:pt x="117" y="336"/>
                  </a:lnTo>
                  <a:lnTo>
                    <a:pt x="149" y="314"/>
                  </a:lnTo>
                  <a:lnTo>
                    <a:pt x="187" y="292"/>
                  </a:lnTo>
                  <a:lnTo>
                    <a:pt x="231" y="271"/>
                  </a:lnTo>
                  <a:lnTo>
                    <a:pt x="278" y="251"/>
                  </a:lnTo>
                  <a:lnTo>
                    <a:pt x="329" y="232"/>
                  </a:lnTo>
                  <a:lnTo>
                    <a:pt x="385" y="213"/>
                  </a:lnTo>
                  <a:lnTo>
                    <a:pt x="444" y="193"/>
                  </a:lnTo>
                  <a:lnTo>
                    <a:pt x="508" y="176"/>
                  </a:lnTo>
                  <a:lnTo>
                    <a:pt x="574" y="158"/>
                  </a:lnTo>
                  <a:lnTo>
                    <a:pt x="646" y="142"/>
                  </a:lnTo>
                  <a:lnTo>
                    <a:pt x="719" y="126"/>
                  </a:lnTo>
                  <a:lnTo>
                    <a:pt x="732" y="123"/>
                  </a:lnTo>
                  <a:lnTo>
                    <a:pt x="809" y="108"/>
                  </a:lnTo>
                  <a:lnTo>
                    <a:pt x="890" y="94"/>
                  </a:lnTo>
                  <a:lnTo>
                    <a:pt x="973" y="80"/>
                  </a:lnTo>
                  <a:lnTo>
                    <a:pt x="1060" y="69"/>
                  </a:lnTo>
                  <a:lnTo>
                    <a:pt x="1149" y="57"/>
                  </a:lnTo>
                  <a:lnTo>
                    <a:pt x="1241" y="47"/>
                  </a:lnTo>
                  <a:lnTo>
                    <a:pt x="1336" y="36"/>
                  </a:lnTo>
                  <a:lnTo>
                    <a:pt x="1433" y="29"/>
                  </a:lnTo>
                  <a:lnTo>
                    <a:pt x="1533" y="22"/>
                  </a:lnTo>
                  <a:lnTo>
                    <a:pt x="1634" y="14"/>
                  </a:lnTo>
                  <a:lnTo>
                    <a:pt x="1736" y="10"/>
                  </a:lnTo>
                  <a:lnTo>
                    <a:pt x="1841" y="6"/>
                  </a:lnTo>
                  <a:lnTo>
                    <a:pt x="1948" y="3"/>
                  </a:lnTo>
                  <a:lnTo>
                    <a:pt x="20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78" name="Freeform 906"/>
            <p:cNvSpPr>
              <a:spLocks/>
            </p:cNvSpPr>
            <p:nvPr/>
          </p:nvSpPr>
          <p:spPr bwMode="auto">
            <a:xfrm>
              <a:off x="802" y="2729"/>
              <a:ext cx="4266" cy="474"/>
            </a:xfrm>
            <a:custGeom>
              <a:avLst/>
              <a:gdLst/>
              <a:ahLst/>
              <a:cxnLst>
                <a:cxn ang="0">
                  <a:pos x="0" y="0"/>
                </a:cxn>
                <a:cxn ang="0">
                  <a:pos x="4266" y="0"/>
                </a:cxn>
                <a:cxn ang="0">
                  <a:pos x="4261" y="33"/>
                </a:cxn>
                <a:cxn ang="0">
                  <a:pos x="4246" y="67"/>
                </a:cxn>
                <a:cxn ang="0">
                  <a:pos x="4220" y="99"/>
                </a:cxn>
                <a:cxn ang="0">
                  <a:pos x="4183" y="130"/>
                </a:cxn>
                <a:cxn ang="0">
                  <a:pos x="4139" y="161"/>
                </a:cxn>
                <a:cxn ang="0">
                  <a:pos x="4085" y="192"/>
                </a:cxn>
                <a:cxn ang="0">
                  <a:pos x="4022" y="220"/>
                </a:cxn>
                <a:cxn ang="0">
                  <a:pos x="3950" y="248"/>
                </a:cxn>
                <a:cxn ang="0">
                  <a:pos x="3871" y="274"/>
                </a:cxn>
                <a:cxn ang="0">
                  <a:pos x="3785" y="299"/>
                </a:cxn>
                <a:cxn ang="0">
                  <a:pos x="3691" y="322"/>
                </a:cxn>
                <a:cxn ang="0">
                  <a:pos x="3590" y="346"/>
                </a:cxn>
                <a:cxn ang="0">
                  <a:pos x="3483" y="366"/>
                </a:cxn>
                <a:cxn ang="0">
                  <a:pos x="3369" y="386"/>
                </a:cxn>
                <a:cxn ang="0">
                  <a:pos x="3251" y="403"/>
                </a:cxn>
                <a:cxn ang="0">
                  <a:pos x="3126" y="419"/>
                </a:cxn>
                <a:cxn ang="0">
                  <a:pos x="2996" y="433"/>
                </a:cxn>
                <a:cxn ang="0">
                  <a:pos x="2861" y="446"/>
                </a:cxn>
                <a:cxn ang="0">
                  <a:pos x="2724" y="455"/>
                </a:cxn>
                <a:cxn ang="0">
                  <a:pos x="2580" y="463"/>
                </a:cxn>
                <a:cxn ang="0">
                  <a:pos x="2434" y="469"/>
                </a:cxn>
                <a:cxn ang="0">
                  <a:pos x="2285" y="472"/>
                </a:cxn>
                <a:cxn ang="0">
                  <a:pos x="2132" y="474"/>
                </a:cxn>
                <a:cxn ang="0">
                  <a:pos x="1980" y="472"/>
                </a:cxn>
                <a:cxn ang="0">
                  <a:pos x="1831" y="469"/>
                </a:cxn>
                <a:cxn ang="0">
                  <a:pos x="1684" y="463"/>
                </a:cxn>
                <a:cxn ang="0">
                  <a:pos x="1542" y="455"/>
                </a:cxn>
                <a:cxn ang="0">
                  <a:pos x="1403" y="446"/>
                </a:cxn>
                <a:cxn ang="0">
                  <a:pos x="1269" y="433"/>
                </a:cxn>
                <a:cxn ang="0">
                  <a:pos x="1140" y="419"/>
                </a:cxn>
                <a:cxn ang="0">
                  <a:pos x="1016" y="403"/>
                </a:cxn>
                <a:cxn ang="0">
                  <a:pos x="896" y="386"/>
                </a:cxn>
                <a:cxn ang="0">
                  <a:pos x="783" y="366"/>
                </a:cxn>
                <a:cxn ang="0">
                  <a:pos x="676" y="346"/>
                </a:cxn>
                <a:cxn ang="0">
                  <a:pos x="575" y="322"/>
                </a:cxn>
                <a:cxn ang="0">
                  <a:pos x="481" y="299"/>
                </a:cxn>
                <a:cxn ang="0">
                  <a:pos x="395" y="274"/>
                </a:cxn>
                <a:cxn ang="0">
                  <a:pos x="316" y="248"/>
                </a:cxn>
                <a:cxn ang="0">
                  <a:pos x="244" y="220"/>
                </a:cxn>
                <a:cxn ang="0">
                  <a:pos x="181" y="192"/>
                </a:cxn>
                <a:cxn ang="0">
                  <a:pos x="127" y="161"/>
                </a:cxn>
                <a:cxn ang="0">
                  <a:pos x="83" y="130"/>
                </a:cxn>
                <a:cxn ang="0">
                  <a:pos x="47" y="99"/>
                </a:cxn>
                <a:cxn ang="0">
                  <a:pos x="20" y="67"/>
                </a:cxn>
                <a:cxn ang="0">
                  <a:pos x="6" y="33"/>
                </a:cxn>
                <a:cxn ang="0">
                  <a:pos x="0" y="0"/>
                </a:cxn>
              </a:cxnLst>
              <a:rect l="0" t="0" r="r" b="b"/>
              <a:pathLst>
                <a:path w="4266" h="474">
                  <a:moveTo>
                    <a:pt x="0" y="0"/>
                  </a:moveTo>
                  <a:lnTo>
                    <a:pt x="4266" y="0"/>
                  </a:lnTo>
                  <a:lnTo>
                    <a:pt x="4261" y="33"/>
                  </a:lnTo>
                  <a:lnTo>
                    <a:pt x="4246" y="67"/>
                  </a:lnTo>
                  <a:lnTo>
                    <a:pt x="4220" y="99"/>
                  </a:lnTo>
                  <a:lnTo>
                    <a:pt x="4183" y="130"/>
                  </a:lnTo>
                  <a:lnTo>
                    <a:pt x="4139" y="161"/>
                  </a:lnTo>
                  <a:lnTo>
                    <a:pt x="4085" y="192"/>
                  </a:lnTo>
                  <a:lnTo>
                    <a:pt x="4022" y="220"/>
                  </a:lnTo>
                  <a:lnTo>
                    <a:pt x="3950" y="248"/>
                  </a:lnTo>
                  <a:lnTo>
                    <a:pt x="3871" y="274"/>
                  </a:lnTo>
                  <a:lnTo>
                    <a:pt x="3785" y="299"/>
                  </a:lnTo>
                  <a:lnTo>
                    <a:pt x="3691" y="322"/>
                  </a:lnTo>
                  <a:lnTo>
                    <a:pt x="3590" y="346"/>
                  </a:lnTo>
                  <a:lnTo>
                    <a:pt x="3483" y="366"/>
                  </a:lnTo>
                  <a:lnTo>
                    <a:pt x="3369" y="386"/>
                  </a:lnTo>
                  <a:lnTo>
                    <a:pt x="3251" y="403"/>
                  </a:lnTo>
                  <a:lnTo>
                    <a:pt x="3126" y="419"/>
                  </a:lnTo>
                  <a:lnTo>
                    <a:pt x="2996" y="433"/>
                  </a:lnTo>
                  <a:lnTo>
                    <a:pt x="2861" y="446"/>
                  </a:lnTo>
                  <a:lnTo>
                    <a:pt x="2724" y="455"/>
                  </a:lnTo>
                  <a:lnTo>
                    <a:pt x="2580" y="463"/>
                  </a:lnTo>
                  <a:lnTo>
                    <a:pt x="2434" y="469"/>
                  </a:lnTo>
                  <a:lnTo>
                    <a:pt x="2285" y="472"/>
                  </a:lnTo>
                  <a:lnTo>
                    <a:pt x="2132" y="474"/>
                  </a:lnTo>
                  <a:lnTo>
                    <a:pt x="1980" y="472"/>
                  </a:lnTo>
                  <a:lnTo>
                    <a:pt x="1831" y="469"/>
                  </a:lnTo>
                  <a:lnTo>
                    <a:pt x="1684" y="463"/>
                  </a:lnTo>
                  <a:lnTo>
                    <a:pt x="1542" y="455"/>
                  </a:lnTo>
                  <a:lnTo>
                    <a:pt x="1403" y="446"/>
                  </a:lnTo>
                  <a:lnTo>
                    <a:pt x="1269" y="433"/>
                  </a:lnTo>
                  <a:lnTo>
                    <a:pt x="1140" y="419"/>
                  </a:lnTo>
                  <a:lnTo>
                    <a:pt x="1016" y="403"/>
                  </a:lnTo>
                  <a:lnTo>
                    <a:pt x="896" y="386"/>
                  </a:lnTo>
                  <a:lnTo>
                    <a:pt x="783" y="366"/>
                  </a:lnTo>
                  <a:lnTo>
                    <a:pt x="676" y="346"/>
                  </a:lnTo>
                  <a:lnTo>
                    <a:pt x="575" y="322"/>
                  </a:lnTo>
                  <a:lnTo>
                    <a:pt x="481" y="299"/>
                  </a:lnTo>
                  <a:lnTo>
                    <a:pt x="395" y="274"/>
                  </a:lnTo>
                  <a:lnTo>
                    <a:pt x="316" y="248"/>
                  </a:lnTo>
                  <a:lnTo>
                    <a:pt x="244" y="220"/>
                  </a:lnTo>
                  <a:lnTo>
                    <a:pt x="181" y="192"/>
                  </a:lnTo>
                  <a:lnTo>
                    <a:pt x="127" y="161"/>
                  </a:lnTo>
                  <a:lnTo>
                    <a:pt x="83" y="130"/>
                  </a:lnTo>
                  <a:lnTo>
                    <a:pt x="47" y="99"/>
                  </a:lnTo>
                  <a:lnTo>
                    <a:pt x="20" y="67"/>
                  </a:lnTo>
                  <a:lnTo>
                    <a:pt x="6" y="33"/>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79" name="Freeform 907"/>
            <p:cNvSpPr>
              <a:spLocks/>
            </p:cNvSpPr>
            <p:nvPr/>
          </p:nvSpPr>
          <p:spPr bwMode="auto">
            <a:xfrm>
              <a:off x="768" y="2729"/>
              <a:ext cx="4334" cy="507"/>
            </a:xfrm>
            <a:custGeom>
              <a:avLst/>
              <a:gdLst/>
              <a:ahLst/>
              <a:cxnLst>
                <a:cxn ang="0">
                  <a:pos x="69" y="17"/>
                </a:cxn>
                <a:cxn ang="0">
                  <a:pos x="101" y="72"/>
                </a:cxn>
                <a:cxn ang="0">
                  <a:pos x="176" y="132"/>
                </a:cxn>
                <a:cxn ang="0">
                  <a:pos x="305" y="195"/>
                </a:cxn>
                <a:cxn ang="0">
                  <a:pos x="470" y="252"/>
                </a:cxn>
                <a:cxn ang="0">
                  <a:pos x="672" y="303"/>
                </a:cxn>
                <a:cxn ang="0">
                  <a:pos x="890" y="346"/>
                </a:cxn>
                <a:cxn ang="0">
                  <a:pos x="1149" y="383"/>
                </a:cxn>
                <a:cxn ang="0">
                  <a:pos x="1433" y="411"/>
                </a:cxn>
                <a:cxn ang="0">
                  <a:pos x="1736" y="430"/>
                </a:cxn>
                <a:cxn ang="0">
                  <a:pos x="2057" y="440"/>
                </a:cxn>
                <a:cxn ang="0">
                  <a:pos x="2491" y="434"/>
                </a:cxn>
                <a:cxn ang="0">
                  <a:pos x="2802" y="418"/>
                </a:cxn>
                <a:cxn ang="0">
                  <a:pos x="3091" y="393"/>
                </a:cxn>
                <a:cxn ang="0">
                  <a:pos x="3359" y="359"/>
                </a:cxn>
                <a:cxn ang="0">
                  <a:pos x="3601" y="317"/>
                </a:cxn>
                <a:cxn ang="0">
                  <a:pos x="3800" y="270"/>
                </a:cxn>
                <a:cxn ang="0">
                  <a:pos x="3978" y="214"/>
                </a:cxn>
                <a:cxn ang="0">
                  <a:pos x="4119" y="154"/>
                </a:cxn>
                <a:cxn ang="0">
                  <a:pos x="4210" y="94"/>
                </a:cxn>
                <a:cxn ang="0">
                  <a:pos x="4259" y="35"/>
                </a:cxn>
                <a:cxn ang="0">
                  <a:pos x="4334" y="0"/>
                </a:cxn>
                <a:cxn ang="0">
                  <a:pos x="4321" y="61"/>
                </a:cxn>
                <a:cxn ang="0">
                  <a:pos x="4281" y="120"/>
                </a:cxn>
                <a:cxn ang="0">
                  <a:pos x="4217" y="171"/>
                </a:cxn>
                <a:cxn ang="0">
                  <a:pos x="4103" y="236"/>
                </a:cxn>
                <a:cxn ang="0">
                  <a:pos x="3949" y="295"/>
                </a:cxn>
                <a:cxn ang="0">
                  <a:pos x="3759" y="349"/>
                </a:cxn>
                <a:cxn ang="0">
                  <a:pos x="3601" y="384"/>
                </a:cxn>
                <a:cxn ang="0">
                  <a:pos x="3359" y="427"/>
                </a:cxn>
                <a:cxn ang="0">
                  <a:pos x="3091" y="460"/>
                </a:cxn>
                <a:cxn ang="0">
                  <a:pos x="2802" y="485"/>
                </a:cxn>
                <a:cxn ang="0">
                  <a:pos x="2491" y="501"/>
                </a:cxn>
                <a:cxn ang="0">
                  <a:pos x="2057" y="507"/>
                </a:cxn>
                <a:cxn ang="0">
                  <a:pos x="1736" y="497"/>
                </a:cxn>
                <a:cxn ang="0">
                  <a:pos x="1433" y="478"/>
                </a:cxn>
                <a:cxn ang="0">
                  <a:pos x="1149" y="450"/>
                </a:cxn>
                <a:cxn ang="0">
                  <a:pos x="890" y="413"/>
                </a:cxn>
                <a:cxn ang="0">
                  <a:pos x="719" y="381"/>
                </a:cxn>
                <a:cxn ang="0">
                  <a:pos x="508" y="331"/>
                </a:cxn>
                <a:cxn ang="0">
                  <a:pos x="329" y="276"/>
                </a:cxn>
                <a:cxn ang="0">
                  <a:pos x="187" y="215"/>
                </a:cxn>
                <a:cxn ang="0">
                  <a:pos x="105" y="164"/>
                </a:cxn>
                <a:cxn ang="0">
                  <a:pos x="34" y="97"/>
                </a:cxn>
                <a:cxn ang="0">
                  <a:pos x="6" y="38"/>
                </a:cxn>
              </a:cxnLst>
              <a:rect l="0" t="0" r="r" b="b"/>
              <a:pathLst>
                <a:path w="4334" h="507">
                  <a:moveTo>
                    <a:pt x="0" y="0"/>
                  </a:moveTo>
                  <a:lnTo>
                    <a:pt x="67" y="0"/>
                  </a:lnTo>
                  <a:lnTo>
                    <a:pt x="69" y="17"/>
                  </a:lnTo>
                  <a:lnTo>
                    <a:pt x="76" y="35"/>
                  </a:lnTo>
                  <a:lnTo>
                    <a:pt x="86" y="54"/>
                  </a:lnTo>
                  <a:lnTo>
                    <a:pt x="101" y="72"/>
                  </a:lnTo>
                  <a:lnTo>
                    <a:pt x="124" y="94"/>
                  </a:lnTo>
                  <a:lnTo>
                    <a:pt x="154" y="116"/>
                  </a:lnTo>
                  <a:lnTo>
                    <a:pt x="176" y="132"/>
                  </a:lnTo>
                  <a:lnTo>
                    <a:pt x="214" y="154"/>
                  </a:lnTo>
                  <a:lnTo>
                    <a:pt x="258" y="174"/>
                  </a:lnTo>
                  <a:lnTo>
                    <a:pt x="305" y="195"/>
                  </a:lnTo>
                  <a:lnTo>
                    <a:pt x="356" y="214"/>
                  </a:lnTo>
                  <a:lnTo>
                    <a:pt x="411" y="233"/>
                  </a:lnTo>
                  <a:lnTo>
                    <a:pt x="470" y="252"/>
                  </a:lnTo>
                  <a:lnTo>
                    <a:pt x="534" y="270"/>
                  </a:lnTo>
                  <a:lnTo>
                    <a:pt x="600" y="287"/>
                  </a:lnTo>
                  <a:lnTo>
                    <a:pt x="672" y="303"/>
                  </a:lnTo>
                  <a:lnTo>
                    <a:pt x="732" y="317"/>
                  </a:lnTo>
                  <a:lnTo>
                    <a:pt x="809" y="331"/>
                  </a:lnTo>
                  <a:lnTo>
                    <a:pt x="890" y="346"/>
                  </a:lnTo>
                  <a:lnTo>
                    <a:pt x="973" y="359"/>
                  </a:lnTo>
                  <a:lnTo>
                    <a:pt x="1060" y="371"/>
                  </a:lnTo>
                  <a:lnTo>
                    <a:pt x="1149" y="383"/>
                  </a:lnTo>
                  <a:lnTo>
                    <a:pt x="1241" y="393"/>
                  </a:lnTo>
                  <a:lnTo>
                    <a:pt x="1336" y="403"/>
                  </a:lnTo>
                  <a:lnTo>
                    <a:pt x="1433" y="411"/>
                  </a:lnTo>
                  <a:lnTo>
                    <a:pt x="1533" y="418"/>
                  </a:lnTo>
                  <a:lnTo>
                    <a:pt x="1634" y="425"/>
                  </a:lnTo>
                  <a:lnTo>
                    <a:pt x="1736" y="430"/>
                  </a:lnTo>
                  <a:lnTo>
                    <a:pt x="1841" y="434"/>
                  </a:lnTo>
                  <a:lnTo>
                    <a:pt x="1948" y="437"/>
                  </a:lnTo>
                  <a:lnTo>
                    <a:pt x="2057" y="440"/>
                  </a:lnTo>
                  <a:lnTo>
                    <a:pt x="2276" y="440"/>
                  </a:lnTo>
                  <a:lnTo>
                    <a:pt x="2384" y="437"/>
                  </a:lnTo>
                  <a:lnTo>
                    <a:pt x="2491" y="434"/>
                  </a:lnTo>
                  <a:lnTo>
                    <a:pt x="2597" y="430"/>
                  </a:lnTo>
                  <a:lnTo>
                    <a:pt x="2699" y="425"/>
                  </a:lnTo>
                  <a:lnTo>
                    <a:pt x="2802" y="418"/>
                  </a:lnTo>
                  <a:lnTo>
                    <a:pt x="2900" y="411"/>
                  </a:lnTo>
                  <a:lnTo>
                    <a:pt x="2996" y="403"/>
                  </a:lnTo>
                  <a:lnTo>
                    <a:pt x="3091" y="393"/>
                  </a:lnTo>
                  <a:lnTo>
                    <a:pt x="3184" y="383"/>
                  </a:lnTo>
                  <a:lnTo>
                    <a:pt x="3273" y="371"/>
                  </a:lnTo>
                  <a:lnTo>
                    <a:pt x="3359" y="359"/>
                  </a:lnTo>
                  <a:lnTo>
                    <a:pt x="3443" y="346"/>
                  </a:lnTo>
                  <a:lnTo>
                    <a:pt x="3523" y="331"/>
                  </a:lnTo>
                  <a:lnTo>
                    <a:pt x="3601" y="317"/>
                  </a:lnTo>
                  <a:lnTo>
                    <a:pt x="3662" y="303"/>
                  </a:lnTo>
                  <a:lnTo>
                    <a:pt x="3732" y="287"/>
                  </a:lnTo>
                  <a:lnTo>
                    <a:pt x="3800" y="270"/>
                  </a:lnTo>
                  <a:lnTo>
                    <a:pt x="3863" y="252"/>
                  </a:lnTo>
                  <a:lnTo>
                    <a:pt x="3923" y="233"/>
                  </a:lnTo>
                  <a:lnTo>
                    <a:pt x="3978" y="214"/>
                  </a:lnTo>
                  <a:lnTo>
                    <a:pt x="4030" y="195"/>
                  </a:lnTo>
                  <a:lnTo>
                    <a:pt x="4076" y="174"/>
                  </a:lnTo>
                  <a:lnTo>
                    <a:pt x="4119" y="154"/>
                  </a:lnTo>
                  <a:lnTo>
                    <a:pt x="4158" y="132"/>
                  </a:lnTo>
                  <a:lnTo>
                    <a:pt x="4180" y="116"/>
                  </a:lnTo>
                  <a:lnTo>
                    <a:pt x="4210" y="94"/>
                  </a:lnTo>
                  <a:lnTo>
                    <a:pt x="4233" y="72"/>
                  </a:lnTo>
                  <a:lnTo>
                    <a:pt x="4248" y="53"/>
                  </a:lnTo>
                  <a:lnTo>
                    <a:pt x="4259" y="35"/>
                  </a:lnTo>
                  <a:lnTo>
                    <a:pt x="4264" y="19"/>
                  </a:lnTo>
                  <a:lnTo>
                    <a:pt x="4267" y="0"/>
                  </a:lnTo>
                  <a:lnTo>
                    <a:pt x="4334" y="0"/>
                  </a:lnTo>
                  <a:lnTo>
                    <a:pt x="4331" y="25"/>
                  </a:lnTo>
                  <a:lnTo>
                    <a:pt x="4328" y="38"/>
                  </a:lnTo>
                  <a:lnTo>
                    <a:pt x="4321" y="61"/>
                  </a:lnTo>
                  <a:lnTo>
                    <a:pt x="4306" y="85"/>
                  </a:lnTo>
                  <a:lnTo>
                    <a:pt x="4300" y="97"/>
                  </a:lnTo>
                  <a:lnTo>
                    <a:pt x="4281" y="120"/>
                  </a:lnTo>
                  <a:lnTo>
                    <a:pt x="4258" y="142"/>
                  </a:lnTo>
                  <a:lnTo>
                    <a:pt x="4229" y="164"/>
                  </a:lnTo>
                  <a:lnTo>
                    <a:pt x="4217" y="171"/>
                  </a:lnTo>
                  <a:lnTo>
                    <a:pt x="4185" y="193"/>
                  </a:lnTo>
                  <a:lnTo>
                    <a:pt x="4145" y="215"/>
                  </a:lnTo>
                  <a:lnTo>
                    <a:pt x="4103" y="236"/>
                  </a:lnTo>
                  <a:lnTo>
                    <a:pt x="4056" y="256"/>
                  </a:lnTo>
                  <a:lnTo>
                    <a:pt x="4005" y="276"/>
                  </a:lnTo>
                  <a:lnTo>
                    <a:pt x="3949" y="295"/>
                  </a:lnTo>
                  <a:lnTo>
                    <a:pt x="3889" y="314"/>
                  </a:lnTo>
                  <a:lnTo>
                    <a:pt x="3826" y="331"/>
                  </a:lnTo>
                  <a:lnTo>
                    <a:pt x="3759" y="349"/>
                  </a:lnTo>
                  <a:lnTo>
                    <a:pt x="3689" y="365"/>
                  </a:lnTo>
                  <a:lnTo>
                    <a:pt x="3614" y="381"/>
                  </a:lnTo>
                  <a:lnTo>
                    <a:pt x="3601" y="384"/>
                  </a:lnTo>
                  <a:lnTo>
                    <a:pt x="3523" y="399"/>
                  </a:lnTo>
                  <a:lnTo>
                    <a:pt x="3443" y="413"/>
                  </a:lnTo>
                  <a:lnTo>
                    <a:pt x="3359" y="427"/>
                  </a:lnTo>
                  <a:lnTo>
                    <a:pt x="3273" y="438"/>
                  </a:lnTo>
                  <a:lnTo>
                    <a:pt x="3184" y="450"/>
                  </a:lnTo>
                  <a:lnTo>
                    <a:pt x="3091" y="460"/>
                  </a:lnTo>
                  <a:lnTo>
                    <a:pt x="2996" y="471"/>
                  </a:lnTo>
                  <a:lnTo>
                    <a:pt x="2900" y="478"/>
                  </a:lnTo>
                  <a:lnTo>
                    <a:pt x="2802" y="485"/>
                  </a:lnTo>
                  <a:lnTo>
                    <a:pt x="2699" y="493"/>
                  </a:lnTo>
                  <a:lnTo>
                    <a:pt x="2597" y="497"/>
                  </a:lnTo>
                  <a:lnTo>
                    <a:pt x="2491" y="501"/>
                  </a:lnTo>
                  <a:lnTo>
                    <a:pt x="2384" y="504"/>
                  </a:lnTo>
                  <a:lnTo>
                    <a:pt x="2276" y="507"/>
                  </a:lnTo>
                  <a:lnTo>
                    <a:pt x="2057" y="507"/>
                  </a:lnTo>
                  <a:lnTo>
                    <a:pt x="1948" y="504"/>
                  </a:lnTo>
                  <a:lnTo>
                    <a:pt x="1841" y="501"/>
                  </a:lnTo>
                  <a:lnTo>
                    <a:pt x="1736" y="497"/>
                  </a:lnTo>
                  <a:lnTo>
                    <a:pt x="1634" y="493"/>
                  </a:lnTo>
                  <a:lnTo>
                    <a:pt x="1533" y="485"/>
                  </a:lnTo>
                  <a:lnTo>
                    <a:pt x="1433" y="478"/>
                  </a:lnTo>
                  <a:lnTo>
                    <a:pt x="1336" y="471"/>
                  </a:lnTo>
                  <a:lnTo>
                    <a:pt x="1241" y="460"/>
                  </a:lnTo>
                  <a:lnTo>
                    <a:pt x="1149" y="450"/>
                  </a:lnTo>
                  <a:lnTo>
                    <a:pt x="1060" y="438"/>
                  </a:lnTo>
                  <a:lnTo>
                    <a:pt x="973" y="427"/>
                  </a:lnTo>
                  <a:lnTo>
                    <a:pt x="890" y="413"/>
                  </a:lnTo>
                  <a:lnTo>
                    <a:pt x="809" y="399"/>
                  </a:lnTo>
                  <a:lnTo>
                    <a:pt x="732" y="384"/>
                  </a:lnTo>
                  <a:lnTo>
                    <a:pt x="719" y="381"/>
                  </a:lnTo>
                  <a:lnTo>
                    <a:pt x="646" y="365"/>
                  </a:lnTo>
                  <a:lnTo>
                    <a:pt x="574" y="349"/>
                  </a:lnTo>
                  <a:lnTo>
                    <a:pt x="508" y="331"/>
                  </a:lnTo>
                  <a:lnTo>
                    <a:pt x="444" y="314"/>
                  </a:lnTo>
                  <a:lnTo>
                    <a:pt x="385" y="295"/>
                  </a:lnTo>
                  <a:lnTo>
                    <a:pt x="329" y="276"/>
                  </a:lnTo>
                  <a:lnTo>
                    <a:pt x="278" y="256"/>
                  </a:lnTo>
                  <a:lnTo>
                    <a:pt x="231" y="236"/>
                  </a:lnTo>
                  <a:lnTo>
                    <a:pt x="187" y="215"/>
                  </a:lnTo>
                  <a:lnTo>
                    <a:pt x="149" y="193"/>
                  </a:lnTo>
                  <a:lnTo>
                    <a:pt x="117" y="171"/>
                  </a:lnTo>
                  <a:lnTo>
                    <a:pt x="105" y="164"/>
                  </a:lnTo>
                  <a:lnTo>
                    <a:pt x="76" y="142"/>
                  </a:lnTo>
                  <a:lnTo>
                    <a:pt x="53" y="120"/>
                  </a:lnTo>
                  <a:lnTo>
                    <a:pt x="34" y="97"/>
                  </a:lnTo>
                  <a:lnTo>
                    <a:pt x="28" y="85"/>
                  </a:lnTo>
                  <a:lnTo>
                    <a:pt x="15" y="61"/>
                  </a:lnTo>
                  <a:lnTo>
                    <a:pt x="6" y="38"/>
                  </a:lnTo>
                  <a:lnTo>
                    <a:pt x="3" y="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0" name="Rectangle 908"/>
            <p:cNvSpPr>
              <a:spLocks noChangeArrowheads="1"/>
            </p:cNvSpPr>
            <p:nvPr/>
          </p:nvSpPr>
          <p:spPr bwMode="auto">
            <a:xfrm>
              <a:off x="768" y="2074"/>
              <a:ext cx="67" cy="67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1" name="Rectangle 909"/>
            <p:cNvSpPr>
              <a:spLocks noChangeArrowheads="1"/>
            </p:cNvSpPr>
            <p:nvPr/>
          </p:nvSpPr>
          <p:spPr bwMode="auto">
            <a:xfrm>
              <a:off x="5035" y="2074"/>
              <a:ext cx="67" cy="678"/>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2" name="Freeform 910"/>
            <p:cNvSpPr>
              <a:spLocks/>
            </p:cNvSpPr>
            <p:nvPr/>
          </p:nvSpPr>
          <p:spPr bwMode="auto">
            <a:xfrm>
              <a:off x="499" y="1213"/>
              <a:ext cx="4761" cy="1670"/>
            </a:xfrm>
            <a:custGeom>
              <a:avLst/>
              <a:gdLst/>
              <a:ahLst/>
              <a:cxnLst>
                <a:cxn ang="0">
                  <a:pos x="3144" y="8"/>
                </a:cxn>
                <a:cxn ang="0">
                  <a:pos x="3589" y="72"/>
                </a:cxn>
                <a:cxn ang="0">
                  <a:pos x="3859" y="140"/>
                </a:cxn>
                <a:cxn ang="0">
                  <a:pos x="4050" y="181"/>
                </a:cxn>
                <a:cxn ang="0">
                  <a:pos x="4241" y="231"/>
                </a:cxn>
                <a:cxn ang="0">
                  <a:pos x="4422" y="302"/>
                </a:cxn>
                <a:cxn ang="0">
                  <a:pos x="4577" y="408"/>
                </a:cxn>
                <a:cxn ang="0">
                  <a:pos x="4695" y="556"/>
                </a:cxn>
                <a:cxn ang="0">
                  <a:pos x="4757" y="710"/>
                </a:cxn>
                <a:cxn ang="0">
                  <a:pos x="4749" y="872"/>
                </a:cxn>
                <a:cxn ang="0">
                  <a:pos x="4679" y="1036"/>
                </a:cxn>
                <a:cxn ang="0">
                  <a:pos x="4594" y="1133"/>
                </a:cxn>
                <a:cxn ang="0">
                  <a:pos x="4514" y="1171"/>
                </a:cxn>
                <a:cxn ang="0">
                  <a:pos x="4426" y="1181"/>
                </a:cxn>
                <a:cxn ang="0">
                  <a:pos x="4322" y="1191"/>
                </a:cxn>
                <a:cxn ang="0">
                  <a:pos x="4180" y="1246"/>
                </a:cxn>
                <a:cxn ang="0">
                  <a:pos x="4040" y="1323"/>
                </a:cxn>
                <a:cxn ang="0">
                  <a:pos x="3887" y="1382"/>
                </a:cxn>
                <a:cxn ang="0">
                  <a:pos x="3751" y="1387"/>
                </a:cxn>
                <a:cxn ang="0">
                  <a:pos x="3608" y="1368"/>
                </a:cxn>
                <a:cxn ang="0">
                  <a:pos x="3460" y="1382"/>
                </a:cxn>
                <a:cxn ang="0">
                  <a:pos x="3385" y="1432"/>
                </a:cxn>
                <a:cxn ang="0">
                  <a:pos x="3289" y="1508"/>
                </a:cxn>
                <a:cxn ang="0">
                  <a:pos x="3188" y="1535"/>
                </a:cxn>
                <a:cxn ang="0">
                  <a:pos x="3065" y="1510"/>
                </a:cxn>
                <a:cxn ang="0">
                  <a:pos x="2931" y="1501"/>
                </a:cxn>
                <a:cxn ang="0">
                  <a:pos x="2810" y="1530"/>
                </a:cxn>
                <a:cxn ang="0">
                  <a:pos x="2713" y="1580"/>
                </a:cxn>
                <a:cxn ang="0">
                  <a:pos x="2608" y="1633"/>
                </a:cxn>
                <a:cxn ang="0">
                  <a:pos x="2475" y="1670"/>
                </a:cxn>
                <a:cxn ang="0">
                  <a:pos x="2334" y="1652"/>
                </a:cxn>
                <a:cxn ang="0">
                  <a:pos x="2141" y="1586"/>
                </a:cxn>
                <a:cxn ang="0">
                  <a:pos x="1993" y="1560"/>
                </a:cxn>
                <a:cxn ang="0">
                  <a:pos x="1857" y="1583"/>
                </a:cxn>
                <a:cxn ang="0">
                  <a:pos x="1762" y="1617"/>
                </a:cxn>
                <a:cxn ang="0">
                  <a:pos x="1693" y="1645"/>
                </a:cxn>
                <a:cxn ang="0">
                  <a:pos x="1629" y="1658"/>
                </a:cxn>
                <a:cxn ang="0">
                  <a:pos x="1548" y="1645"/>
                </a:cxn>
                <a:cxn ang="0">
                  <a:pos x="1433" y="1596"/>
                </a:cxn>
                <a:cxn ang="0">
                  <a:pos x="1250" y="1527"/>
                </a:cxn>
                <a:cxn ang="0">
                  <a:pos x="1084" y="1497"/>
                </a:cxn>
                <a:cxn ang="0">
                  <a:pos x="884" y="1473"/>
                </a:cxn>
                <a:cxn ang="0">
                  <a:pos x="746" y="1438"/>
                </a:cxn>
                <a:cxn ang="0">
                  <a:pos x="614" y="1362"/>
                </a:cxn>
                <a:cxn ang="0">
                  <a:pos x="487" y="1218"/>
                </a:cxn>
                <a:cxn ang="0">
                  <a:pos x="364" y="1215"/>
                </a:cxn>
                <a:cxn ang="0">
                  <a:pos x="259" y="1247"/>
                </a:cxn>
                <a:cxn ang="0">
                  <a:pos x="172" y="1219"/>
                </a:cxn>
                <a:cxn ang="0">
                  <a:pos x="105" y="1145"/>
                </a:cxn>
                <a:cxn ang="0">
                  <a:pos x="54" y="1039"/>
                </a:cxn>
                <a:cxn ang="0">
                  <a:pos x="23" y="914"/>
                </a:cxn>
                <a:cxn ang="0">
                  <a:pos x="9" y="747"/>
                </a:cxn>
                <a:cxn ang="0">
                  <a:pos x="20" y="637"/>
                </a:cxn>
                <a:cxn ang="0">
                  <a:pos x="50" y="556"/>
                </a:cxn>
                <a:cxn ang="0">
                  <a:pos x="194" y="468"/>
                </a:cxn>
                <a:cxn ang="0">
                  <a:pos x="484" y="351"/>
                </a:cxn>
                <a:cxn ang="0">
                  <a:pos x="783" y="261"/>
                </a:cxn>
                <a:cxn ang="0">
                  <a:pos x="1103" y="210"/>
                </a:cxn>
                <a:cxn ang="0">
                  <a:pos x="1545" y="156"/>
                </a:cxn>
                <a:cxn ang="0">
                  <a:pos x="2127" y="68"/>
                </a:cxn>
                <a:cxn ang="0">
                  <a:pos x="2560" y="16"/>
                </a:cxn>
              </a:cxnLst>
              <a:rect l="0" t="0" r="r" b="b"/>
              <a:pathLst>
                <a:path w="4761" h="1670">
                  <a:moveTo>
                    <a:pt x="2851" y="0"/>
                  </a:moveTo>
                  <a:lnTo>
                    <a:pt x="2997" y="2"/>
                  </a:lnTo>
                  <a:lnTo>
                    <a:pt x="3144" y="8"/>
                  </a:lnTo>
                  <a:lnTo>
                    <a:pt x="3292" y="21"/>
                  </a:lnTo>
                  <a:lnTo>
                    <a:pt x="3439" y="43"/>
                  </a:lnTo>
                  <a:lnTo>
                    <a:pt x="3589" y="72"/>
                  </a:lnTo>
                  <a:lnTo>
                    <a:pt x="3739" y="112"/>
                  </a:lnTo>
                  <a:lnTo>
                    <a:pt x="3798" y="126"/>
                  </a:lnTo>
                  <a:lnTo>
                    <a:pt x="3859" y="140"/>
                  </a:lnTo>
                  <a:lnTo>
                    <a:pt x="3922" y="153"/>
                  </a:lnTo>
                  <a:lnTo>
                    <a:pt x="3987" y="166"/>
                  </a:lnTo>
                  <a:lnTo>
                    <a:pt x="4050" y="181"/>
                  </a:lnTo>
                  <a:lnTo>
                    <a:pt x="4114" y="195"/>
                  </a:lnTo>
                  <a:lnTo>
                    <a:pt x="4179" y="211"/>
                  </a:lnTo>
                  <a:lnTo>
                    <a:pt x="4241" y="231"/>
                  </a:lnTo>
                  <a:lnTo>
                    <a:pt x="4303" y="253"/>
                  </a:lnTo>
                  <a:lnTo>
                    <a:pt x="4363" y="276"/>
                  </a:lnTo>
                  <a:lnTo>
                    <a:pt x="4422" y="302"/>
                  </a:lnTo>
                  <a:lnTo>
                    <a:pt x="4476" y="333"/>
                  </a:lnTo>
                  <a:lnTo>
                    <a:pt x="4528" y="368"/>
                  </a:lnTo>
                  <a:lnTo>
                    <a:pt x="4577" y="408"/>
                  </a:lnTo>
                  <a:lnTo>
                    <a:pt x="4621" y="452"/>
                  </a:lnTo>
                  <a:lnTo>
                    <a:pt x="4660" y="500"/>
                  </a:lnTo>
                  <a:lnTo>
                    <a:pt x="4695" y="556"/>
                  </a:lnTo>
                  <a:lnTo>
                    <a:pt x="4723" y="606"/>
                  </a:lnTo>
                  <a:lnTo>
                    <a:pt x="4744" y="657"/>
                  </a:lnTo>
                  <a:lnTo>
                    <a:pt x="4757" y="710"/>
                  </a:lnTo>
                  <a:lnTo>
                    <a:pt x="4761" y="763"/>
                  </a:lnTo>
                  <a:lnTo>
                    <a:pt x="4758" y="817"/>
                  </a:lnTo>
                  <a:lnTo>
                    <a:pt x="4749" y="872"/>
                  </a:lnTo>
                  <a:lnTo>
                    <a:pt x="4732" y="926"/>
                  </a:lnTo>
                  <a:lnTo>
                    <a:pt x="4708" y="980"/>
                  </a:lnTo>
                  <a:lnTo>
                    <a:pt x="4679" y="1036"/>
                  </a:lnTo>
                  <a:lnTo>
                    <a:pt x="4650" y="1077"/>
                  </a:lnTo>
                  <a:lnTo>
                    <a:pt x="4621" y="1109"/>
                  </a:lnTo>
                  <a:lnTo>
                    <a:pt x="4594" y="1133"/>
                  </a:lnTo>
                  <a:lnTo>
                    <a:pt x="4566" y="1152"/>
                  </a:lnTo>
                  <a:lnTo>
                    <a:pt x="4540" y="1164"/>
                  </a:lnTo>
                  <a:lnTo>
                    <a:pt x="4514" y="1171"/>
                  </a:lnTo>
                  <a:lnTo>
                    <a:pt x="4486" y="1177"/>
                  </a:lnTo>
                  <a:lnTo>
                    <a:pt x="4457" y="1178"/>
                  </a:lnTo>
                  <a:lnTo>
                    <a:pt x="4426" y="1181"/>
                  </a:lnTo>
                  <a:lnTo>
                    <a:pt x="4394" y="1183"/>
                  </a:lnTo>
                  <a:lnTo>
                    <a:pt x="4360" y="1186"/>
                  </a:lnTo>
                  <a:lnTo>
                    <a:pt x="4322" y="1191"/>
                  </a:lnTo>
                  <a:lnTo>
                    <a:pt x="4282" y="1200"/>
                  </a:lnTo>
                  <a:lnTo>
                    <a:pt x="4230" y="1221"/>
                  </a:lnTo>
                  <a:lnTo>
                    <a:pt x="4180" y="1246"/>
                  </a:lnTo>
                  <a:lnTo>
                    <a:pt x="4132" y="1271"/>
                  </a:lnTo>
                  <a:lnTo>
                    <a:pt x="4085" y="1299"/>
                  </a:lnTo>
                  <a:lnTo>
                    <a:pt x="4040" y="1323"/>
                  </a:lnTo>
                  <a:lnTo>
                    <a:pt x="3991" y="1347"/>
                  </a:lnTo>
                  <a:lnTo>
                    <a:pt x="3941" y="1368"/>
                  </a:lnTo>
                  <a:lnTo>
                    <a:pt x="3887" y="1382"/>
                  </a:lnTo>
                  <a:lnTo>
                    <a:pt x="3843" y="1390"/>
                  </a:lnTo>
                  <a:lnTo>
                    <a:pt x="3797" y="1390"/>
                  </a:lnTo>
                  <a:lnTo>
                    <a:pt x="3751" y="1387"/>
                  </a:lnTo>
                  <a:lnTo>
                    <a:pt x="3703" y="1379"/>
                  </a:lnTo>
                  <a:lnTo>
                    <a:pt x="3656" y="1373"/>
                  </a:lnTo>
                  <a:lnTo>
                    <a:pt x="3608" y="1368"/>
                  </a:lnTo>
                  <a:lnTo>
                    <a:pt x="3558" y="1366"/>
                  </a:lnTo>
                  <a:lnTo>
                    <a:pt x="3510" y="1370"/>
                  </a:lnTo>
                  <a:lnTo>
                    <a:pt x="3460" y="1382"/>
                  </a:lnTo>
                  <a:lnTo>
                    <a:pt x="3434" y="1395"/>
                  </a:lnTo>
                  <a:lnTo>
                    <a:pt x="3409" y="1413"/>
                  </a:lnTo>
                  <a:lnTo>
                    <a:pt x="3385" y="1432"/>
                  </a:lnTo>
                  <a:lnTo>
                    <a:pt x="3338" y="1473"/>
                  </a:lnTo>
                  <a:lnTo>
                    <a:pt x="3315" y="1492"/>
                  </a:lnTo>
                  <a:lnTo>
                    <a:pt x="3289" y="1508"/>
                  </a:lnTo>
                  <a:lnTo>
                    <a:pt x="3259" y="1522"/>
                  </a:lnTo>
                  <a:lnTo>
                    <a:pt x="3229" y="1530"/>
                  </a:lnTo>
                  <a:lnTo>
                    <a:pt x="3188" y="1535"/>
                  </a:lnTo>
                  <a:lnTo>
                    <a:pt x="3147" y="1530"/>
                  </a:lnTo>
                  <a:lnTo>
                    <a:pt x="3106" y="1522"/>
                  </a:lnTo>
                  <a:lnTo>
                    <a:pt x="3065" y="1510"/>
                  </a:lnTo>
                  <a:lnTo>
                    <a:pt x="3022" y="1501"/>
                  </a:lnTo>
                  <a:lnTo>
                    <a:pt x="2981" y="1498"/>
                  </a:lnTo>
                  <a:lnTo>
                    <a:pt x="2931" y="1501"/>
                  </a:lnTo>
                  <a:lnTo>
                    <a:pt x="2886" y="1507"/>
                  </a:lnTo>
                  <a:lnTo>
                    <a:pt x="2847" y="1517"/>
                  </a:lnTo>
                  <a:lnTo>
                    <a:pt x="2810" y="1530"/>
                  </a:lnTo>
                  <a:lnTo>
                    <a:pt x="2776" y="1545"/>
                  </a:lnTo>
                  <a:lnTo>
                    <a:pt x="2744" y="1563"/>
                  </a:lnTo>
                  <a:lnTo>
                    <a:pt x="2713" y="1580"/>
                  </a:lnTo>
                  <a:lnTo>
                    <a:pt x="2680" y="1598"/>
                  </a:lnTo>
                  <a:lnTo>
                    <a:pt x="2646" y="1617"/>
                  </a:lnTo>
                  <a:lnTo>
                    <a:pt x="2608" y="1633"/>
                  </a:lnTo>
                  <a:lnTo>
                    <a:pt x="2567" y="1649"/>
                  </a:lnTo>
                  <a:lnTo>
                    <a:pt x="2520" y="1662"/>
                  </a:lnTo>
                  <a:lnTo>
                    <a:pt x="2475" y="1670"/>
                  </a:lnTo>
                  <a:lnTo>
                    <a:pt x="2428" y="1670"/>
                  </a:lnTo>
                  <a:lnTo>
                    <a:pt x="2381" y="1664"/>
                  </a:lnTo>
                  <a:lnTo>
                    <a:pt x="2334" y="1652"/>
                  </a:lnTo>
                  <a:lnTo>
                    <a:pt x="2238" y="1620"/>
                  </a:lnTo>
                  <a:lnTo>
                    <a:pt x="2189" y="1602"/>
                  </a:lnTo>
                  <a:lnTo>
                    <a:pt x="2141" y="1586"/>
                  </a:lnTo>
                  <a:lnTo>
                    <a:pt x="2091" y="1573"/>
                  </a:lnTo>
                  <a:lnTo>
                    <a:pt x="2042" y="1563"/>
                  </a:lnTo>
                  <a:lnTo>
                    <a:pt x="1993" y="1560"/>
                  </a:lnTo>
                  <a:lnTo>
                    <a:pt x="1944" y="1564"/>
                  </a:lnTo>
                  <a:lnTo>
                    <a:pt x="1897" y="1573"/>
                  </a:lnTo>
                  <a:lnTo>
                    <a:pt x="1857" y="1583"/>
                  </a:lnTo>
                  <a:lnTo>
                    <a:pt x="1822" y="1595"/>
                  </a:lnTo>
                  <a:lnTo>
                    <a:pt x="1790" y="1607"/>
                  </a:lnTo>
                  <a:lnTo>
                    <a:pt x="1762" y="1617"/>
                  </a:lnTo>
                  <a:lnTo>
                    <a:pt x="1737" y="1627"/>
                  </a:lnTo>
                  <a:lnTo>
                    <a:pt x="1715" y="1637"/>
                  </a:lnTo>
                  <a:lnTo>
                    <a:pt x="1693" y="1645"/>
                  </a:lnTo>
                  <a:lnTo>
                    <a:pt x="1673" y="1652"/>
                  </a:lnTo>
                  <a:lnTo>
                    <a:pt x="1651" y="1657"/>
                  </a:lnTo>
                  <a:lnTo>
                    <a:pt x="1629" y="1658"/>
                  </a:lnTo>
                  <a:lnTo>
                    <a:pt x="1604" y="1657"/>
                  </a:lnTo>
                  <a:lnTo>
                    <a:pt x="1578" y="1652"/>
                  </a:lnTo>
                  <a:lnTo>
                    <a:pt x="1548" y="1645"/>
                  </a:lnTo>
                  <a:lnTo>
                    <a:pt x="1515" y="1633"/>
                  </a:lnTo>
                  <a:lnTo>
                    <a:pt x="1477" y="1617"/>
                  </a:lnTo>
                  <a:lnTo>
                    <a:pt x="1433" y="1596"/>
                  </a:lnTo>
                  <a:lnTo>
                    <a:pt x="1370" y="1567"/>
                  </a:lnTo>
                  <a:lnTo>
                    <a:pt x="1308" y="1545"/>
                  </a:lnTo>
                  <a:lnTo>
                    <a:pt x="1250" y="1527"/>
                  </a:lnTo>
                  <a:lnTo>
                    <a:pt x="1193" y="1514"/>
                  </a:lnTo>
                  <a:lnTo>
                    <a:pt x="1137" y="1504"/>
                  </a:lnTo>
                  <a:lnTo>
                    <a:pt x="1084" y="1497"/>
                  </a:lnTo>
                  <a:lnTo>
                    <a:pt x="1032" y="1491"/>
                  </a:lnTo>
                  <a:lnTo>
                    <a:pt x="932" y="1479"/>
                  </a:lnTo>
                  <a:lnTo>
                    <a:pt x="884" y="1473"/>
                  </a:lnTo>
                  <a:lnTo>
                    <a:pt x="837" y="1464"/>
                  </a:lnTo>
                  <a:lnTo>
                    <a:pt x="790" y="1453"/>
                  </a:lnTo>
                  <a:lnTo>
                    <a:pt x="746" y="1438"/>
                  </a:lnTo>
                  <a:lnTo>
                    <a:pt x="701" y="1419"/>
                  </a:lnTo>
                  <a:lnTo>
                    <a:pt x="657" y="1392"/>
                  </a:lnTo>
                  <a:lnTo>
                    <a:pt x="614" y="1362"/>
                  </a:lnTo>
                  <a:lnTo>
                    <a:pt x="572" y="1322"/>
                  </a:lnTo>
                  <a:lnTo>
                    <a:pt x="530" y="1275"/>
                  </a:lnTo>
                  <a:lnTo>
                    <a:pt x="487" y="1218"/>
                  </a:lnTo>
                  <a:lnTo>
                    <a:pt x="445" y="1152"/>
                  </a:lnTo>
                  <a:lnTo>
                    <a:pt x="404" y="1187"/>
                  </a:lnTo>
                  <a:lnTo>
                    <a:pt x="364" y="1215"/>
                  </a:lnTo>
                  <a:lnTo>
                    <a:pt x="328" y="1233"/>
                  </a:lnTo>
                  <a:lnTo>
                    <a:pt x="292" y="1244"/>
                  </a:lnTo>
                  <a:lnTo>
                    <a:pt x="259" y="1247"/>
                  </a:lnTo>
                  <a:lnTo>
                    <a:pt x="228" y="1244"/>
                  </a:lnTo>
                  <a:lnTo>
                    <a:pt x="200" y="1234"/>
                  </a:lnTo>
                  <a:lnTo>
                    <a:pt x="172" y="1219"/>
                  </a:lnTo>
                  <a:lnTo>
                    <a:pt x="148" y="1199"/>
                  </a:lnTo>
                  <a:lnTo>
                    <a:pt x="126" y="1174"/>
                  </a:lnTo>
                  <a:lnTo>
                    <a:pt x="105" y="1145"/>
                  </a:lnTo>
                  <a:lnTo>
                    <a:pt x="86" y="1112"/>
                  </a:lnTo>
                  <a:lnTo>
                    <a:pt x="69" y="1077"/>
                  </a:lnTo>
                  <a:lnTo>
                    <a:pt x="54" y="1039"/>
                  </a:lnTo>
                  <a:lnTo>
                    <a:pt x="42" y="999"/>
                  </a:lnTo>
                  <a:lnTo>
                    <a:pt x="32" y="957"/>
                  </a:lnTo>
                  <a:lnTo>
                    <a:pt x="23" y="914"/>
                  </a:lnTo>
                  <a:lnTo>
                    <a:pt x="16" y="872"/>
                  </a:lnTo>
                  <a:lnTo>
                    <a:pt x="11" y="829"/>
                  </a:lnTo>
                  <a:lnTo>
                    <a:pt x="9" y="747"/>
                  </a:lnTo>
                  <a:lnTo>
                    <a:pt x="10" y="707"/>
                  </a:lnTo>
                  <a:lnTo>
                    <a:pt x="14" y="671"/>
                  </a:lnTo>
                  <a:lnTo>
                    <a:pt x="20" y="637"/>
                  </a:lnTo>
                  <a:lnTo>
                    <a:pt x="28" y="606"/>
                  </a:lnTo>
                  <a:lnTo>
                    <a:pt x="38" y="578"/>
                  </a:lnTo>
                  <a:lnTo>
                    <a:pt x="50" y="556"/>
                  </a:lnTo>
                  <a:lnTo>
                    <a:pt x="0" y="556"/>
                  </a:lnTo>
                  <a:lnTo>
                    <a:pt x="98" y="512"/>
                  </a:lnTo>
                  <a:lnTo>
                    <a:pt x="194" y="468"/>
                  </a:lnTo>
                  <a:lnTo>
                    <a:pt x="291" y="427"/>
                  </a:lnTo>
                  <a:lnTo>
                    <a:pt x="388" y="388"/>
                  </a:lnTo>
                  <a:lnTo>
                    <a:pt x="484" y="351"/>
                  </a:lnTo>
                  <a:lnTo>
                    <a:pt x="582" y="317"/>
                  </a:lnTo>
                  <a:lnTo>
                    <a:pt x="682" y="288"/>
                  </a:lnTo>
                  <a:lnTo>
                    <a:pt x="783" y="261"/>
                  </a:lnTo>
                  <a:lnTo>
                    <a:pt x="887" y="239"/>
                  </a:lnTo>
                  <a:lnTo>
                    <a:pt x="994" y="222"/>
                  </a:lnTo>
                  <a:lnTo>
                    <a:pt x="1103" y="210"/>
                  </a:lnTo>
                  <a:lnTo>
                    <a:pt x="1251" y="194"/>
                  </a:lnTo>
                  <a:lnTo>
                    <a:pt x="1399" y="176"/>
                  </a:lnTo>
                  <a:lnTo>
                    <a:pt x="1545" y="156"/>
                  </a:lnTo>
                  <a:lnTo>
                    <a:pt x="1835" y="112"/>
                  </a:lnTo>
                  <a:lnTo>
                    <a:pt x="1982" y="90"/>
                  </a:lnTo>
                  <a:lnTo>
                    <a:pt x="2127" y="68"/>
                  </a:lnTo>
                  <a:lnTo>
                    <a:pt x="2270" y="47"/>
                  </a:lnTo>
                  <a:lnTo>
                    <a:pt x="2415" y="31"/>
                  </a:lnTo>
                  <a:lnTo>
                    <a:pt x="2560" y="16"/>
                  </a:lnTo>
                  <a:lnTo>
                    <a:pt x="2706" y="6"/>
                  </a:lnTo>
                  <a:lnTo>
                    <a:pt x="285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3" name="Freeform 911"/>
            <p:cNvSpPr>
              <a:spLocks noEditPoints="1"/>
            </p:cNvSpPr>
            <p:nvPr/>
          </p:nvSpPr>
          <p:spPr bwMode="auto">
            <a:xfrm>
              <a:off x="465" y="1179"/>
              <a:ext cx="4826" cy="1733"/>
            </a:xfrm>
            <a:custGeom>
              <a:avLst/>
              <a:gdLst/>
              <a:ahLst/>
              <a:cxnLst>
                <a:cxn ang="0">
                  <a:pos x="1923" y="171"/>
                </a:cxn>
                <a:cxn ang="0">
                  <a:pos x="742" y="350"/>
                </a:cxn>
                <a:cxn ang="0">
                  <a:pos x="117" y="595"/>
                </a:cxn>
                <a:cxn ang="0">
                  <a:pos x="72" y="831"/>
                </a:cxn>
                <a:cxn ang="0">
                  <a:pos x="129" y="1086"/>
                </a:cxn>
                <a:cxn ang="0">
                  <a:pos x="245" y="1236"/>
                </a:cxn>
                <a:cxn ang="0">
                  <a:pos x="410" y="1199"/>
                </a:cxn>
                <a:cxn ang="0">
                  <a:pos x="508" y="1168"/>
                </a:cxn>
                <a:cxn ang="0">
                  <a:pos x="704" y="1396"/>
                </a:cxn>
                <a:cxn ang="0">
                  <a:pos x="1028" y="1487"/>
                </a:cxn>
                <a:cxn ang="0">
                  <a:pos x="1432" y="1578"/>
                </a:cxn>
                <a:cxn ang="0">
                  <a:pos x="1642" y="1652"/>
                </a:cxn>
                <a:cxn ang="0">
                  <a:pos x="1934" y="1575"/>
                </a:cxn>
                <a:cxn ang="0">
                  <a:pos x="2298" y="1629"/>
                </a:cxn>
                <a:cxn ang="0">
                  <a:pos x="2616" y="1644"/>
                </a:cxn>
                <a:cxn ang="0">
                  <a:pos x="2867" y="1522"/>
                </a:cxn>
                <a:cxn ang="0">
                  <a:pos x="3153" y="1522"/>
                </a:cxn>
                <a:cxn ang="0">
                  <a:pos x="3348" y="1485"/>
                </a:cxn>
                <a:cxn ang="0">
                  <a:pos x="3507" y="1378"/>
                </a:cxn>
                <a:cxn ang="0">
                  <a:pos x="3833" y="1388"/>
                </a:cxn>
                <a:cxn ang="0">
                  <a:pos x="4153" y="1274"/>
                </a:cxn>
                <a:cxn ang="0">
                  <a:pos x="4483" y="1180"/>
                </a:cxn>
                <a:cxn ang="0">
                  <a:pos x="4656" y="1090"/>
                </a:cxn>
                <a:cxn ang="0">
                  <a:pos x="4756" y="762"/>
                </a:cxn>
                <a:cxn ang="0">
                  <a:pos x="4577" y="457"/>
                </a:cxn>
                <a:cxn ang="0">
                  <a:pos x="4191" y="275"/>
                </a:cxn>
                <a:cxn ang="0">
                  <a:pos x="3197" y="78"/>
                </a:cxn>
                <a:cxn ang="0">
                  <a:pos x="3406" y="31"/>
                </a:cxn>
                <a:cxn ang="0">
                  <a:pos x="4189" y="206"/>
                </a:cxn>
                <a:cxn ang="0">
                  <a:pos x="4567" y="370"/>
                </a:cxn>
                <a:cxn ang="0">
                  <a:pos x="4807" y="680"/>
                </a:cxn>
                <a:cxn ang="0">
                  <a:pos x="4780" y="1011"/>
                </a:cxn>
                <a:cxn ang="0">
                  <a:pos x="4606" y="1215"/>
                </a:cxn>
                <a:cxn ang="0">
                  <a:pos x="4309" y="1274"/>
                </a:cxn>
                <a:cxn ang="0">
                  <a:pos x="3992" y="1429"/>
                </a:cxn>
                <a:cxn ang="0">
                  <a:pos x="3708" y="1441"/>
                </a:cxn>
                <a:cxn ang="0">
                  <a:pos x="3465" y="1473"/>
                </a:cxn>
                <a:cxn ang="0">
                  <a:pos x="3287" y="1591"/>
                </a:cxn>
                <a:cxn ang="0">
                  <a:pos x="3024" y="1569"/>
                </a:cxn>
                <a:cxn ang="0">
                  <a:pos x="2723" y="1664"/>
                </a:cxn>
                <a:cxn ang="0">
                  <a:pos x="2427" y="1729"/>
                </a:cxn>
                <a:cxn ang="0">
                  <a:pos x="2102" y="1636"/>
                </a:cxn>
                <a:cxn ang="0">
                  <a:pos x="1773" y="1696"/>
                </a:cxn>
                <a:cxn ang="0">
                  <a:pos x="1531" y="1695"/>
                </a:cxn>
                <a:cxn ang="0">
                  <a:pos x="1130" y="1566"/>
                </a:cxn>
                <a:cxn ang="0">
                  <a:pos x="782" y="1509"/>
                </a:cxn>
                <a:cxn ang="0">
                  <a:pos x="515" y="1299"/>
                </a:cxn>
                <a:cxn ang="0">
                  <a:pos x="350" y="1306"/>
                </a:cxn>
                <a:cxn ang="0">
                  <a:pos x="151" y="1247"/>
                </a:cxn>
                <a:cxn ang="0">
                  <a:pos x="34" y="1007"/>
                </a:cxn>
                <a:cxn ang="0">
                  <a:pos x="16" y="693"/>
                </a:cxn>
                <a:cxn ang="0">
                  <a:pos x="0" y="593"/>
                </a:cxn>
                <a:cxn ang="0">
                  <a:pos x="461" y="370"/>
                </a:cxn>
                <a:cxn ang="0">
                  <a:pos x="1168" y="209"/>
                </a:cxn>
                <a:cxn ang="0">
                  <a:pos x="2371" y="39"/>
                </a:cxn>
              </a:cxnLst>
              <a:rect l="0" t="0" r="r" b="b"/>
              <a:pathLst>
                <a:path w="4826" h="1733">
                  <a:moveTo>
                    <a:pt x="2884" y="69"/>
                  </a:moveTo>
                  <a:lnTo>
                    <a:pt x="2727" y="75"/>
                  </a:lnTo>
                  <a:lnTo>
                    <a:pt x="2570" y="86"/>
                  </a:lnTo>
                  <a:lnTo>
                    <a:pt x="2414" y="102"/>
                  </a:lnTo>
                  <a:lnTo>
                    <a:pt x="2168" y="134"/>
                  </a:lnTo>
                  <a:lnTo>
                    <a:pt x="1923" y="171"/>
                  </a:lnTo>
                  <a:lnTo>
                    <a:pt x="1679" y="209"/>
                  </a:lnTo>
                  <a:lnTo>
                    <a:pt x="1433" y="244"/>
                  </a:lnTo>
                  <a:lnTo>
                    <a:pt x="1187" y="273"/>
                  </a:lnTo>
                  <a:lnTo>
                    <a:pt x="1036" y="291"/>
                  </a:lnTo>
                  <a:lnTo>
                    <a:pt x="889" y="316"/>
                  </a:lnTo>
                  <a:lnTo>
                    <a:pt x="742" y="350"/>
                  </a:lnTo>
                  <a:lnTo>
                    <a:pt x="597" y="392"/>
                  </a:lnTo>
                  <a:lnTo>
                    <a:pt x="458" y="444"/>
                  </a:lnTo>
                  <a:lnTo>
                    <a:pt x="322" y="499"/>
                  </a:lnTo>
                  <a:lnTo>
                    <a:pt x="186" y="558"/>
                  </a:lnTo>
                  <a:lnTo>
                    <a:pt x="117" y="590"/>
                  </a:lnTo>
                  <a:lnTo>
                    <a:pt x="117" y="595"/>
                  </a:lnTo>
                  <a:lnTo>
                    <a:pt x="113" y="608"/>
                  </a:lnTo>
                  <a:lnTo>
                    <a:pt x="94" y="646"/>
                  </a:lnTo>
                  <a:lnTo>
                    <a:pt x="81" y="689"/>
                  </a:lnTo>
                  <a:lnTo>
                    <a:pt x="73" y="734"/>
                  </a:lnTo>
                  <a:lnTo>
                    <a:pt x="70" y="782"/>
                  </a:lnTo>
                  <a:lnTo>
                    <a:pt x="72" y="831"/>
                  </a:lnTo>
                  <a:lnTo>
                    <a:pt x="78" y="879"/>
                  </a:lnTo>
                  <a:lnTo>
                    <a:pt x="85" y="928"/>
                  </a:lnTo>
                  <a:lnTo>
                    <a:pt x="95" y="973"/>
                  </a:lnTo>
                  <a:lnTo>
                    <a:pt x="105" y="1017"/>
                  </a:lnTo>
                  <a:lnTo>
                    <a:pt x="119" y="1057"/>
                  </a:lnTo>
                  <a:lnTo>
                    <a:pt x="129" y="1086"/>
                  </a:lnTo>
                  <a:lnTo>
                    <a:pt x="142" y="1115"/>
                  </a:lnTo>
                  <a:lnTo>
                    <a:pt x="157" y="1145"/>
                  </a:lnTo>
                  <a:lnTo>
                    <a:pt x="174" y="1173"/>
                  </a:lnTo>
                  <a:lnTo>
                    <a:pt x="193" y="1199"/>
                  </a:lnTo>
                  <a:lnTo>
                    <a:pt x="218" y="1220"/>
                  </a:lnTo>
                  <a:lnTo>
                    <a:pt x="245" y="1236"/>
                  </a:lnTo>
                  <a:lnTo>
                    <a:pt x="274" y="1245"/>
                  </a:lnTo>
                  <a:lnTo>
                    <a:pt x="303" y="1247"/>
                  </a:lnTo>
                  <a:lnTo>
                    <a:pt x="331" y="1242"/>
                  </a:lnTo>
                  <a:lnTo>
                    <a:pt x="359" y="1231"/>
                  </a:lnTo>
                  <a:lnTo>
                    <a:pt x="385" y="1217"/>
                  </a:lnTo>
                  <a:lnTo>
                    <a:pt x="410" y="1199"/>
                  </a:lnTo>
                  <a:lnTo>
                    <a:pt x="433" y="1180"/>
                  </a:lnTo>
                  <a:lnTo>
                    <a:pt x="455" y="1161"/>
                  </a:lnTo>
                  <a:lnTo>
                    <a:pt x="468" y="1154"/>
                  </a:lnTo>
                  <a:lnTo>
                    <a:pt x="483" y="1152"/>
                  </a:lnTo>
                  <a:lnTo>
                    <a:pt x="498" y="1156"/>
                  </a:lnTo>
                  <a:lnTo>
                    <a:pt x="508" y="1168"/>
                  </a:lnTo>
                  <a:lnTo>
                    <a:pt x="534" y="1211"/>
                  </a:lnTo>
                  <a:lnTo>
                    <a:pt x="562" y="1253"/>
                  </a:lnTo>
                  <a:lnTo>
                    <a:pt x="594" y="1293"/>
                  </a:lnTo>
                  <a:lnTo>
                    <a:pt x="628" y="1331"/>
                  </a:lnTo>
                  <a:lnTo>
                    <a:pt x="665" y="1365"/>
                  </a:lnTo>
                  <a:lnTo>
                    <a:pt x="704" y="1396"/>
                  </a:lnTo>
                  <a:lnTo>
                    <a:pt x="747" y="1421"/>
                  </a:lnTo>
                  <a:lnTo>
                    <a:pt x="793" y="1441"/>
                  </a:lnTo>
                  <a:lnTo>
                    <a:pt x="850" y="1459"/>
                  </a:lnTo>
                  <a:lnTo>
                    <a:pt x="909" y="1472"/>
                  </a:lnTo>
                  <a:lnTo>
                    <a:pt x="969" y="1481"/>
                  </a:lnTo>
                  <a:lnTo>
                    <a:pt x="1028" y="1487"/>
                  </a:lnTo>
                  <a:lnTo>
                    <a:pt x="1088" y="1494"/>
                  </a:lnTo>
                  <a:lnTo>
                    <a:pt x="1158" y="1503"/>
                  </a:lnTo>
                  <a:lnTo>
                    <a:pt x="1228" y="1514"/>
                  </a:lnTo>
                  <a:lnTo>
                    <a:pt x="1297" y="1531"/>
                  </a:lnTo>
                  <a:lnTo>
                    <a:pt x="1366" y="1551"/>
                  </a:lnTo>
                  <a:lnTo>
                    <a:pt x="1432" y="1578"/>
                  </a:lnTo>
                  <a:lnTo>
                    <a:pt x="1470" y="1595"/>
                  </a:lnTo>
                  <a:lnTo>
                    <a:pt x="1505" y="1611"/>
                  </a:lnTo>
                  <a:lnTo>
                    <a:pt x="1540" y="1626"/>
                  </a:lnTo>
                  <a:lnTo>
                    <a:pt x="1574" y="1638"/>
                  </a:lnTo>
                  <a:lnTo>
                    <a:pt x="1609" y="1647"/>
                  </a:lnTo>
                  <a:lnTo>
                    <a:pt x="1642" y="1652"/>
                  </a:lnTo>
                  <a:lnTo>
                    <a:pt x="1679" y="1651"/>
                  </a:lnTo>
                  <a:lnTo>
                    <a:pt x="1716" y="1645"/>
                  </a:lnTo>
                  <a:lnTo>
                    <a:pt x="1755" y="1632"/>
                  </a:lnTo>
                  <a:lnTo>
                    <a:pt x="1815" y="1608"/>
                  </a:lnTo>
                  <a:lnTo>
                    <a:pt x="1874" y="1589"/>
                  </a:lnTo>
                  <a:lnTo>
                    <a:pt x="1934" y="1575"/>
                  </a:lnTo>
                  <a:lnTo>
                    <a:pt x="1994" y="1566"/>
                  </a:lnTo>
                  <a:lnTo>
                    <a:pt x="2054" y="1564"/>
                  </a:lnTo>
                  <a:lnTo>
                    <a:pt x="2115" y="1572"/>
                  </a:lnTo>
                  <a:lnTo>
                    <a:pt x="2178" y="1586"/>
                  </a:lnTo>
                  <a:lnTo>
                    <a:pt x="2238" y="1607"/>
                  </a:lnTo>
                  <a:lnTo>
                    <a:pt x="2298" y="1629"/>
                  </a:lnTo>
                  <a:lnTo>
                    <a:pt x="2358" y="1648"/>
                  </a:lnTo>
                  <a:lnTo>
                    <a:pt x="2420" y="1664"/>
                  </a:lnTo>
                  <a:lnTo>
                    <a:pt x="2471" y="1670"/>
                  </a:lnTo>
                  <a:lnTo>
                    <a:pt x="2521" y="1669"/>
                  </a:lnTo>
                  <a:lnTo>
                    <a:pt x="2569" y="1658"/>
                  </a:lnTo>
                  <a:lnTo>
                    <a:pt x="2616" y="1644"/>
                  </a:lnTo>
                  <a:lnTo>
                    <a:pt x="2662" y="1622"/>
                  </a:lnTo>
                  <a:lnTo>
                    <a:pt x="2703" y="1600"/>
                  </a:lnTo>
                  <a:lnTo>
                    <a:pt x="2744" y="1579"/>
                  </a:lnTo>
                  <a:lnTo>
                    <a:pt x="2784" y="1558"/>
                  </a:lnTo>
                  <a:lnTo>
                    <a:pt x="2825" y="1539"/>
                  </a:lnTo>
                  <a:lnTo>
                    <a:pt x="2867" y="1522"/>
                  </a:lnTo>
                  <a:lnTo>
                    <a:pt x="2910" y="1509"/>
                  </a:lnTo>
                  <a:lnTo>
                    <a:pt x="2954" y="1501"/>
                  </a:lnTo>
                  <a:lnTo>
                    <a:pt x="2999" y="1498"/>
                  </a:lnTo>
                  <a:lnTo>
                    <a:pt x="3047" y="1501"/>
                  </a:lnTo>
                  <a:lnTo>
                    <a:pt x="3083" y="1507"/>
                  </a:lnTo>
                  <a:lnTo>
                    <a:pt x="3153" y="1522"/>
                  </a:lnTo>
                  <a:lnTo>
                    <a:pt x="3186" y="1528"/>
                  </a:lnTo>
                  <a:lnTo>
                    <a:pt x="3219" y="1531"/>
                  </a:lnTo>
                  <a:lnTo>
                    <a:pt x="3251" y="1529"/>
                  </a:lnTo>
                  <a:lnTo>
                    <a:pt x="3283" y="1522"/>
                  </a:lnTo>
                  <a:lnTo>
                    <a:pt x="3315" y="1507"/>
                  </a:lnTo>
                  <a:lnTo>
                    <a:pt x="3348" y="1485"/>
                  </a:lnTo>
                  <a:lnTo>
                    <a:pt x="3371" y="1463"/>
                  </a:lnTo>
                  <a:lnTo>
                    <a:pt x="3396" y="1443"/>
                  </a:lnTo>
                  <a:lnTo>
                    <a:pt x="3421" y="1421"/>
                  </a:lnTo>
                  <a:lnTo>
                    <a:pt x="3449" y="1403"/>
                  </a:lnTo>
                  <a:lnTo>
                    <a:pt x="3476" y="1388"/>
                  </a:lnTo>
                  <a:lnTo>
                    <a:pt x="3507" y="1378"/>
                  </a:lnTo>
                  <a:lnTo>
                    <a:pt x="3561" y="1369"/>
                  </a:lnTo>
                  <a:lnTo>
                    <a:pt x="3615" y="1369"/>
                  </a:lnTo>
                  <a:lnTo>
                    <a:pt x="3670" y="1372"/>
                  </a:lnTo>
                  <a:lnTo>
                    <a:pt x="3724" y="1378"/>
                  </a:lnTo>
                  <a:lnTo>
                    <a:pt x="3778" y="1385"/>
                  </a:lnTo>
                  <a:lnTo>
                    <a:pt x="3833" y="1388"/>
                  </a:lnTo>
                  <a:lnTo>
                    <a:pt x="3886" y="1385"/>
                  </a:lnTo>
                  <a:lnTo>
                    <a:pt x="3939" y="1377"/>
                  </a:lnTo>
                  <a:lnTo>
                    <a:pt x="3989" y="1360"/>
                  </a:lnTo>
                  <a:lnTo>
                    <a:pt x="4040" y="1337"/>
                  </a:lnTo>
                  <a:lnTo>
                    <a:pt x="4097" y="1306"/>
                  </a:lnTo>
                  <a:lnTo>
                    <a:pt x="4153" y="1274"/>
                  </a:lnTo>
                  <a:lnTo>
                    <a:pt x="4208" y="1245"/>
                  </a:lnTo>
                  <a:lnTo>
                    <a:pt x="4267" y="1218"/>
                  </a:lnTo>
                  <a:lnTo>
                    <a:pt x="4328" y="1199"/>
                  </a:lnTo>
                  <a:lnTo>
                    <a:pt x="4391" y="1187"/>
                  </a:lnTo>
                  <a:lnTo>
                    <a:pt x="4454" y="1181"/>
                  </a:lnTo>
                  <a:lnTo>
                    <a:pt x="4483" y="1180"/>
                  </a:lnTo>
                  <a:lnTo>
                    <a:pt x="4513" y="1177"/>
                  </a:lnTo>
                  <a:lnTo>
                    <a:pt x="4540" y="1173"/>
                  </a:lnTo>
                  <a:lnTo>
                    <a:pt x="4567" y="1164"/>
                  </a:lnTo>
                  <a:lnTo>
                    <a:pt x="4593" y="1151"/>
                  </a:lnTo>
                  <a:lnTo>
                    <a:pt x="4617" y="1133"/>
                  </a:lnTo>
                  <a:lnTo>
                    <a:pt x="4656" y="1090"/>
                  </a:lnTo>
                  <a:lnTo>
                    <a:pt x="4690" y="1042"/>
                  </a:lnTo>
                  <a:lnTo>
                    <a:pt x="4718" y="991"/>
                  </a:lnTo>
                  <a:lnTo>
                    <a:pt x="4739" y="936"/>
                  </a:lnTo>
                  <a:lnTo>
                    <a:pt x="4754" y="881"/>
                  </a:lnTo>
                  <a:lnTo>
                    <a:pt x="4760" y="821"/>
                  </a:lnTo>
                  <a:lnTo>
                    <a:pt x="4756" y="762"/>
                  </a:lnTo>
                  <a:lnTo>
                    <a:pt x="4744" y="703"/>
                  </a:lnTo>
                  <a:lnTo>
                    <a:pt x="4722" y="647"/>
                  </a:lnTo>
                  <a:lnTo>
                    <a:pt x="4694" y="593"/>
                  </a:lnTo>
                  <a:lnTo>
                    <a:pt x="4660" y="543"/>
                  </a:lnTo>
                  <a:lnTo>
                    <a:pt x="4621" y="498"/>
                  </a:lnTo>
                  <a:lnTo>
                    <a:pt x="4577" y="457"/>
                  </a:lnTo>
                  <a:lnTo>
                    <a:pt x="4529" y="420"/>
                  </a:lnTo>
                  <a:lnTo>
                    <a:pt x="4466" y="382"/>
                  </a:lnTo>
                  <a:lnTo>
                    <a:pt x="4400" y="348"/>
                  </a:lnTo>
                  <a:lnTo>
                    <a:pt x="4331" y="320"/>
                  </a:lnTo>
                  <a:lnTo>
                    <a:pt x="4261" y="295"/>
                  </a:lnTo>
                  <a:lnTo>
                    <a:pt x="4191" y="275"/>
                  </a:lnTo>
                  <a:lnTo>
                    <a:pt x="4119" y="256"/>
                  </a:lnTo>
                  <a:lnTo>
                    <a:pt x="3891" y="203"/>
                  </a:lnTo>
                  <a:lnTo>
                    <a:pt x="3664" y="150"/>
                  </a:lnTo>
                  <a:lnTo>
                    <a:pt x="3509" y="118"/>
                  </a:lnTo>
                  <a:lnTo>
                    <a:pt x="3353" y="94"/>
                  </a:lnTo>
                  <a:lnTo>
                    <a:pt x="3197" y="78"/>
                  </a:lnTo>
                  <a:lnTo>
                    <a:pt x="3042" y="71"/>
                  </a:lnTo>
                  <a:lnTo>
                    <a:pt x="2884" y="69"/>
                  </a:lnTo>
                  <a:close/>
                  <a:moveTo>
                    <a:pt x="2951" y="0"/>
                  </a:moveTo>
                  <a:lnTo>
                    <a:pt x="3103" y="5"/>
                  </a:lnTo>
                  <a:lnTo>
                    <a:pt x="3254" y="14"/>
                  </a:lnTo>
                  <a:lnTo>
                    <a:pt x="3406" y="31"/>
                  </a:lnTo>
                  <a:lnTo>
                    <a:pt x="3555" y="58"/>
                  </a:lnTo>
                  <a:lnTo>
                    <a:pt x="3721" y="94"/>
                  </a:lnTo>
                  <a:lnTo>
                    <a:pt x="3885" y="134"/>
                  </a:lnTo>
                  <a:lnTo>
                    <a:pt x="4050" y="172"/>
                  </a:lnTo>
                  <a:lnTo>
                    <a:pt x="4120" y="188"/>
                  </a:lnTo>
                  <a:lnTo>
                    <a:pt x="4189" y="206"/>
                  </a:lnTo>
                  <a:lnTo>
                    <a:pt x="4256" y="225"/>
                  </a:lnTo>
                  <a:lnTo>
                    <a:pt x="4322" y="247"/>
                  </a:lnTo>
                  <a:lnTo>
                    <a:pt x="4387" y="272"/>
                  </a:lnTo>
                  <a:lnTo>
                    <a:pt x="4450" y="301"/>
                  </a:lnTo>
                  <a:lnTo>
                    <a:pt x="4510" y="333"/>
                  </a:lnTo>
                  <a:lnTo>
                    <a:pt x="4567" y="370"/>
                  </a:lnTo>
                  <a:lnTo>
                    <a:pt x="4619" y="413"/>
                  </a:lnTo>
                  <a:lnTo>
                    <a:pt x="4671" y="461"/>
                  </a:lnTo>
                  <a:lnTo>
                    <a:pt x="4716" y="514"/>
                  </a:lnTo>
                  <a:lnTo>
                    <a:pt x="4759" y="574"/>
                  </a:lnTo>
                  <a:lnTo>
                    <a:pt x="4786" y="627"/>
                  </a:lnTo>
                  <a:lnTo>
                    <a:pt x="4807" y="680"/>
                  </a:lnTo>
                  <a:lnTo>
                    <a:pt x="4820" y="735"/>
                  </a:lnTo>
                  <a:lnTo>
                    <a:pt x="4826" y="791"/>
                  </a:lnTo>
                  <a:lnTo>
                    <a:pt x="4824" y="847"/>
                  </a:lnTo>
                  <a:lnTo>
                    <a:pt x="4817" y="903"/>
                  </a:lnTo>
                  <a:lnTo>
                    <a:pt x="4802" y="957"/>
                  </a:lnTo>
                  <a:lnTo>
                    <a:pt x="4780" y="1011"/>
                  </a:lnTo>
                  <a:lnTo>
                    <a:pt x="4754" y="1064"/>
                  </a:lnTo>
                  <a:lnTo>
                    <a:pt x="4729" y="1104"/>
                  </a:lnTo>
                  <a:lnTo>
                    <a:pt x="4703" y="1137"/>
                  </a:lnTo>
                  <a:lnTo>
                    <a:pt x="4674" y="1168"/>
                  </a:lnTo>
                  <a:lnTo>
                    <a:pt x="4641" y="1195"/>
                  </a:lnTo>
                  <a:lnTo>
                    <a:pt x="4606" y="1215"/>
                  </a:lnTo>
                  <a:lnTo>
                    <a:pt x="4567" y="1231"/>
                  </a:lnTo>
                  <a:lnTo>
                    <a:pt x="4526" y="1242"/>
                  </a:lnTo>
                  <a:lnTo>
                    <a:pt x="4479" y="1247"/>
                  </a:lnTo>
                  <a:lnTo>
                    <a:pt x="4420" y="1252"/>
                  </a:lnTo>
                  <a:lnTo>
                    <a:pt x="4365" y="1261"/>
                  </a:lnTo>
                  <a:lnTo>
                    <a:pt x="4309" y="1274"/>
                  </a:lnTo>
                  <a:lnTo>
                    <a:pt x="4254" y="1296"/>
                  </a:lnTo>
                  <a:lnTo>
                    <a:pt x="4199" y="1325"/>
                  </a:lnTo>
                  <a:lnTo>
                    <a:pt x="4147" y="1356"/>
                  </a:lnTo>
                  <a:lnTo>
                    <a:pt x="4093" y="1385"/>
                  </a:lnTo>
                  <a:lnTo>
                    <a:pt x="4037" y="1412"/>
                  </a:lnTo>
                  <a:lnTo>
                    <a:pt x="3992" y="1429"/>
                  </a:lnTo>
                  <a:lnTo>
                    <a:pt x="3945" y="1444"/>
                  </a:lnTo>
                  <a:lnTo>
                    <a:pt x="3898" y="1453"/>
                  </a:lnTo>
                  <a:lnTo>
                    <a:pt x="3850" y="1457"/>
                  </a:lnTo>
                  <a:lnTo>
                    <a:pt x="3800" y="1454"/>
                  </a:lnTo>
                  <a:lnTo>
                    <a:pt x="3754" y="1448"/>
                  </a:lnTo>
                  <a:lnTo>
                    <a:pt x="3708" y="1441"/>
                  </a:lnTo>
                  <a:lnTo>
                    <a:pt x="3662" y="1435"/>
                  </a:lnTo>
                  <a:lnTo>
                    <a:pt x="3615" y="1432"/>
                  </a:lnTo>
                  <a:lnTo>
                    <a:pt x="3570" y="1434"/>
                  </a:lnTo>
                  <a:lnTo>
                    <a:pt x="3525" y="1443"/>
                  </a:lnTo>
                  <a:lnTo>
                    <a:pt x="3492" y="1456"/>
                  </a:lnTo>
                  <a:lnTo>
                    <a:pt x="3465" y="1473"/>
                  </a:lnTo>
                  <a:lnTo>
                    <a:pt x="3438" y="1494"/>
                  </a:lnTo>
                  <a:lnTo>
                    <a:pt x="3413" y="1517"/>
                  </a:lnTo>
                  <a:lnTo>
                    <a:pt x="3387" y="1539"/>
                  </a:lnTo>
                  <a:lnTo>
                    <a:pt x="3361" y="1560"/>
                  </a:lnTo>
                  <a:lnTo>
                    <a:pt x="3330" y="1576"/>
                  </a:lnTo>
                  <a:lnTo>
                    <a:pt x="3287" y="1591"/>
                  </a:lnTo>
                  <a:lnTo>
                    <a:pt x="3247" y="1598"/>
                  </a:lnTo>
                  <a:lnTo>
                    <a:pt x="3204" y="1598"/>
                  </a:lnTo>
                  <a:lnTo>
                    <a:pt x="3163" y="1594"/>
                  </a:lnTo>
                  <a:lnTo>
                    <a:pt x="3119" y="1583"/>
                  </a:lnTo>
                  <a:lnTo>
                    <a:pt x="3071" y="1573"/>
                  </a:lnTo>
                  <a:lnTo>
                    <a:pt x="3024" y="1569"/>
                  </a:lnTo>
                  <a:lnTo>
                    <a:pt x="2977" y="1569"/>
                  </a:lnTo>
                  <a:lnTo>
                    <a:pt x="2929" y="1573"/>
                  </a:lnTo>
                  <a:lnTo>
                    <a:pt x="2884" y="1585"/>
                  </a:lnTo>
                  <a:lnTo>
                    <a:pt x="2838" y="1604"/>
                  </a:lnTo>
                  <a:lnTo>
                    <a:pt x="2781" y="1633"/>
                  </a:lnTo>
                  <a:lnTo>
                    <a:pt x="2723" y="1664"/>
                  </a:lnTo>
                  <a:lnTo>
                    <a:pt x="2665" y="1693"/>
                  </a:lnTo>
                  <a:lnTo>
                    <a:pt x="2616" y="1713"/>
                  </a:lnTo>
                  <a:lnTo>
                    <a:pt x="2567" y="1726"/>
                  </a:lnTo>
                  <a:lnTo>
                    <a:pt x="2519" y="1732"/>
                  </a:lnTo>
                  <a:lnTo>
                    <a:pt x="2472" y="1733"/>
                  </a:lnTo>
                  <a:lnTo>
                    <a:pt x="2427" y="1729"/>
                  </a:lnTo>
                  <a:lnTo>
                    <a:pt x="2380" y="1720"/>
                  </a:lnTo>
                  <a:lnTo>
                    <a:pt x="2333" y="1708"/>
                  </a:lnTo>
                  <a:lnTo>
                    <a:pt x="2285" y="1693"/>
                  </a:lnTo>
                  <a:lnTo>
                    <a:pt x="2235" y="1676"/>
                  </a:lnTo>
                  <a:lnTo>
                    <a:pt x="2147" y="1647"/>
                  </a:lnTo>
                  <a:lnTo>
                    <a:pt x="2102" y="1636"/>
                  </a:lnTo>
                  <a:lnTo>
                    <a:pt x="2057" y="1629"/>
                  </a:lnTo>
                  <a:lnTo>
                    <a:pt x="2011" y="1629"/>
                  </a:lnTo>
                  <a:lnTo>
                    <a:pt x="1964" y="1635"/>
                  </a:lnTo>
                  <a:lnTo>
                    <a:pt x="1898" y="1651"/>
                  </a:lnTo>
                  <a:lnTo>
                    <a:pt x="1836" y="1671"/>
                  </a:lnTo>
                  <a:lnTo>
                    <a:pt x="1773" y="1696"/>
                  </a:lnTo>
                  <a:lnTo>
                    <a:pt x="1730" y="1711"/>
                  </a:lnTo>
                  <a:lnTo>
                    <a:pt x="1689" y="1718"/>
                  </a:lnTo>
                  <a:lnTo>
                    <a:pt x="1648" y="1720"/>
                  </a:lnTo>
                  <a:lnTo>
                    <a:pt x="1609" y="1717"/>
                  </a:lnTo>
                  <a:lnTo>
                    <a:pt x="1571" y="1708"/>
                  </a:lnTo>
                  <a:lnTo>
                    <a:pt x="1531" y="1695"/>
                  </a:lnTo>
                  <a:lnTo>
                    <a:pt x="1492" y="1679"/>
                  </a:lnTo>
                  <a:lnTo>
                    <a:pt x="1451" y="1660"/>
                  </a:lnTo>
                  <a:lnTo>
                    <a:pt x="1373" y="1626"/>
                  </a:lnTo>
                  <a:lnTo>
                    <a:pt x="1293" y="1600"/>
                  </a:lnTo>
                  <a:lnTo>
                    <a:pt x="1212" y="1581"/>
                  </a:lnTo>
                  <a:lnTo>
                    <a:pt x="1130" y="1566"/>
                  </a:lnTo>
                  <a:lnTo>
                    <a:pt x="1045" y="1556"/>
                  </a:lnTo>
                  <a:lnTo>
                    <a:pt x="992" y="1550"/>
                  </a:lnTo>
                  <a:lnTo>
                    <a:pt x="938" y="1544"/>
                  </a:lnTo>
                  <a:lnTo>
                    <a:pt x="886" y="1535"/>
                  </a:lnTo>
                  <a:lnTo>
                    <a:pt x="833" y="1525"/>
                  </a:lnTo>
                  <a:lnTo>
                    <a:pt x="782" y="1509"/>
                  </a:lnTo>
                  <a:lnTo>
                    <a:pt x="732" y="1488"/>
                  </a:lnTo>
                  <a:lnTo>
                    <a:pt x="681" y="1459"/>
                  </a:lnTo>
                  <a:lnTo>
                    <a:pt x="634" y="1425"/>
                  </a:lnTo>
                  <a:lnTo>
                    <a:pt x="591" y="1387"/>
                  </a:lnTo>
                  <a:lnTo>
                    <a:pt x="552" y="1344"/>
                  </a:lnTo>
                  <a:lnTo>
                    <a:pt x="515" y="1299"/>
                  </a:lnTo>
                  <a:lnTo>
                    <a:pt x="482" y="1252"/>
                  </a:lnTo>
                  <a:lnTo>
                    <a:pt x="471" y="1236"/>
                  </a:lnTo>
                  <a:lnTo>
                    <a:pt x="448" y="1255"/>
                  </a:lnTo>
                  <a:lnTo>
                    <a:pt x="417" y="1275"/>
                  </a:lnTo>
                  <a:lnTo>
                    <a:pt x="384" y="1293"/>
                  </a:lnTo>
                  <a:lnTo>
                    <a:pt x="350" y="1306"/>
                  </a:lnTo>
                  <a:lnTo>
                    <a:pt x="315" y="1313"/>
                  </a:lnTo>
                  <a:lnTo>
                    <a:pt x="280" y="1313"/>
                  </a:lnTo>
                  <a:lnTo>
                    <a:pt x="243" y="1306"/>
                  </a:lnTo>
                  <a:lnTo>
                    <a:pt x="209" y="1291"/>
                  </a:lnTo>
                  <a:lnTo>
                    <a:pt x="179" y="1272"/>
                  </a:lnTo>
                  <a:lnTo>
                    <a:pt x="151" y="1247"/>
                  </a:lnTo>
                  <a:lnTo>
                    <a:pt x="127" y="1220"/>
                  </a:lnTo>
                  <a:lnTo>
                    <a:pt x="107" y="1190"/>
                  </a:lnTo>
                  <a:lnTo>
                    <a:pt x="89" y="1158"/>
                  </a:lnTo>
                  <a:lnTo>
                    <a:pt x="73" y="1124"/>
                  </a:lnTo>
                  <a:lnTo>
                    <a:pt x="51" y="1067"/>
                  </a:lnTo>
                  <a:lnTo>
                    <a:pt x="34" y="1007"/>
                  </a:lnTo>
                  <a:lnTo>
                    <a:pt x="22" y="945"/>
                  </a:lnTo>
                  <a:lnTo>
                    <a:pt x="15" y="882"/>
                  </a:lnTo>
                  <a:lnTo>
                    <a:pt x="10" y="821"/>
                  </a:lnTo>
                  <a:lnTo>
                    <a:pt x="10" y="779"/>
                  </a:lnTo>
                  <a:lnTo>
                    <a:pt x="12" y="735"/>
                  </a:lnTo>
                  <a:lnTo>
                    <a:pt x="16" y="693"/>
                  </a:lnTo>
                  <a:lnTo>
                    <a:pt x="23" y="652"/>
                  </a:lnTo>
                  <a:lnTo>
                    <a:pt x="34" y="623"/>
                  </a:lnTo>
                  <a:lnTo>
                    <a:pt x="23" y="621"/>
                  </a:lnTo>
                  <a:lnTo>
                    <a:pt x="13" y="614"/>
                  </a:lnTo>
                  <a:lnTo>
                    <a:pt x="4" y="603"/>
                  </a:lnTo>
                  <a:lnTo>
                    <a:pt x="0" y="593"/>
                  </a:lnTo>
                  <a:lnTo>
                    <a:pt x="0" y="581"/>
                  </a:lnTo>
                  <a:lnTo>
                    <a:pt x="6" y="571"/>
                  </a:lnTo>
                  <a:lnTo>
                    <a:pt x="18" y="562"/>
                  </a:lnTo>
                  <a:lnTo>
                    <a:pt x="237" y="463"/>
                  </a:lnTo>
                  <a:lnTo>
                    <a:pt x="348" y="416"/>
                  </a:lnTo>
                  <a:lnTo>
                    <a:pt x="461" y="370"/>
                  </a:lnTo>
                  <a:lnTo>
                    <a:pt x="574" y="329"/>
                  </a:lnTo>
                  <a:lnTo>
                    <a:pt x="689" y="294"/>
                  </a:lnTo>
                  <a:lnTo>
                    <a:pt x="808" y="265"/>
                  </a:lnTo>
                  <a:lnTo>
                    <a:pt x="928" y="241"/>
                  </a:lnTo>
                  <a:lnTo>
                    <a:pt x="1048" y="223"/>
                  </a:lnTo>
                  <a:lnTo>
                    <a:pt x="1168" y="209"/>
                  </a:lnTo>
                  <a:lnTo>
                    <a:pt x="1411" y="179"/>
                  </a:lnTo>
                  <a:lnTo>
                    <a:pt x="1603" y="153"/>
                  </a:lnTo>
                  <a:lnTo>
                    <a:pt x="1795" y="124"/>
                  </a:lnTo>
                  <a:lnTo>
                    <a:pt x="1986" y="93"/>
                  </a:lnTo>
                  <a:lnTo>
                    <a:pt x="2178" y="65"/>
                  </a:lnTo>
                  <a:lnTo>
                    <a:pt x="2371" y="39"/>
                  </a:lnTo>
                  <a:lnTo>
                    <a:pt x="2563" y="20"/>
                  </a:lnTo>
                  <a:lnTo>
                    <a:pt x="2756" y="5"/>
                  </a:lnTo>
                  <a:lnTo>
                    <a:pt x="29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4" name="Freeform 912"/>
            <p:cNvSpPr>
              <a:spLocks/>
            </p:cNvSpPr>
            <p:nvPr/>
          </p:nvSpPr>
          <p:spPr bwMode="auto">
            <a:xfrm>
              <a:off x="739" y="1125"/>
              <a:ext cx="519" cy="653"/>
            </a:xfrm>
            <a:custGeom>
              <a:avLst/>
              <a:gdLst/>
              <a:ahLst/>
              <a:cxnLst>
                <a:cxn ang="0">
                  <a:pos x="231" y="0"/>
                </a:cxn>
                <a:cxn ang="0">
                  <a:pos x="244" y="22"/>
                </a:cxn>
                <a:cxn ang="0">
                  <a:pos x="260" y="46"/>
                </a:cxn>
                <a:cxn ang="0">
                  <a:pos x="279" y="71"/>
                </a:cxn>
                <a:cxn ang="0">
                  <a:pos x="301" y="97"/>
                </a:cxn>
                <a:cxn ang="0">
                  <a:pos x="323" y="125"/>
                </a:cxn>
                <a:cxn ang="0">
                  <a:pos x="348" y="154"/>
                </a:cxn>
                <a:cxn ang="0">
                  <a:pos x="372" y="184"/>
                </a:cxn>
                <a:cxn ang="0">
                  <a:pos x="396" y="214"/>
                </a:cxn>
                <a:cxn ang="0">
                  <a:pos x="420" y="247"/>
                </a:cxn>
                <a:cxn ang="0">
                  <a:pos x="443" y="277"/>
                </a:cxn>
                <a:cxn ang="0">
                  <a:pos x="464" y="310"/>
                </a:cxn>
                <a:cxn ang="0">
                  <a:pos x="481" y="342"/>
                </a:cxn>
                <a:cxn ang="0">
                  <a:pos x="497" y="373"/>
                </a:cxn>
                <a:cxn ang="0">
                  <a:pos x="509" y="404"/>
                </a:cxn>
                <a:cxn ang="0">
                  <a:pos x="516" y="434"/>
                </a:cxn>
                <a:cxn ang="0">
                  <a:pos x="519" y="464"/>
                </a:cxn>
                <a:cxn ang="0">
                  <a:pos x="516" y="493"/>
                </a:cxn>
                <a:cxn ang="0">
                  <a:pos x="508" y="521"/>
                </a:cxn>
                <a:cxn ang="0">
                  <a:pos x="493" y="547"/>
                </a:cxn>
                <a:cxn ang="0">
                  <a:pos x="471" y="572"/>
                </a:cxn>
                <a:cxn ang="0">
                  <a:pos x="442" y="596"/>
                </a:cxn>
                <a:cxn ang="0">
                  <a:pos x="404" y="616"/>
                </a:cxn>
                <a:cxn ang="0">
                  <a:pos x="357" y="635"/>
                </a:cxn>
                <a:cxn ang="0">
                  <a:pos x="314" y="647"/>
                </a:cxn>
                <a:cxn ang="0">
                  <a:pos x="272" y="653"/>
                </a:cxn>
                <a:cxn ang="0">
                  <a:pos x="231" y="653"/>
                </a:cxn>
                <a:cxn ang="0">
                  <a:pos x="190" y="649"/>
                </a:cxn>
                <a:cxn ang="0">
                  <a:pos x="152" y="640"/>
                </a:cxn>
                <a:cxn ang="0">
                  <a:pos x="117" y="625"/>
                </a:cxn>
                <a:cxn ang="0">
                  <a:pos x="85" y="606"/>
                </a:cxn>
                <a:cxn ang="0">
                  <a:pos x="57" y="584"/>
                </a:cxn>
                <a:cxn ang="0">
                  <a:pos x="33" y="559"/>
                </a:cxn>
                <a:cxn ang="0">
                  <a:pos x="16" y="530"/>
                </a:cxn>
                <a:cxn ang="0">
                  <a:pos x="4" y="498"/>
                </a:cxn>
                <a:cxn ang="0">
                  <a:pos x="0" y="464"/>
                </a:cxn>
                <a:cxn ang="0">
                  <a:pos x="1" y="427"/>
                </a:cxn>
                <a:cxn ang="0">
                  <a:pos x="11" y="389"/>
                </a:cxn>
                <a:cxn ang="0">
                  <a:pos x="31" y="349"/>
                </a:cxn>
                <a:cxn ang="0">
                  <a:pos x="63" y="298"/>
                </a:cxn>
                <a:cxn ang="0">
                  <a:pos x="96" y="248"/>
                </a:cxn>
                <a:cxn ang="0">
                  <a:pos x="129" y="200"/>
                </a:cxn>
                <a:cxn ang="0">
                  <a:pos x="161" y="150"/>
                </a:cxn>
                <a:cxn ang="0">
                  <a:pos x="193" y="98"/>
                </a:cxn>
                <a:cxn ang="0">
                  <a:pos x="221" y="43"/>
                </a:cxn>
                <a:cxn ang="0">
                  <a:pos x="231" y="0"/>
                </a:cxn>
              </a:cxnLst>
              <a:rect l="0" t="0" r="r" b="b"/>
              <a:pathLst>
                <a:path w="519" h="653">
                  <a:moveTo>
                    <a:pt x="231" y="0"/>
                  </a:moveTo>
                  <a:lnTo>
                    <a:pt x="244" y="22"/>
                  </a:lnTo>
                  <a:lnTo>
                    <a:pt x="260" y="46"/>
                  </a:lnTo>
                  <a:lnTo>
                    <a:pt x="279" y="71"/>
                  </a:lnTo>
                  <a:lnTo>
                    <a:pt x="301" y="97"/>
                  </a:lnTo>
                  <a:lnTo>
                    <a:pt x="323" y="125"/>
                  </a:lnTo>
                  <a:lnTo>
                    <a:pt x="348" y="154"/>
                  </a:lnTo>
                  <a:lnTo>
                    <a:pt x="372" y="184"/>
                  </a:lnTo>
                  <a:lnTo>
                    <a:pt x="396" y="214"/>
                  </a:lnTo>
                  <a:lnTo>
                    <a:pt x="420" y="247"/>
                  </a:lnTo>
                  <a:lnTo>
                    <a:pt x="443" y="277"/>
                  </a:lnTo>
                  <a:lnTo>
                    <a:pt x="464" y="310"/>
                  </a:lnTo>
                  <a:lnTo>
                    <a:pt x="481" y="342"/>
                  </a:lnTo>
                  <a:lnTo>
                    <a:pt x="497" y="373"/>
                  </a:lnTo>
                  <a:lnTo>
                    <a:pt x="509" y="404"/>
                  </a:lnTo>
                  <a:lnTo>
                    <a:pt x="516" y="434"/>
                  </a:lnTo>
                  <a:lnTo>
                    <a:pt x="519" y="464"/>
                  </a:lnTo>
                  <a:lnTo>
                    <a:pt x="516" y="493"/>
                  </a:lnTo>
                  <a:lnTo>
                    <a:pt x="508" y="521"/>
                  </a:lnTo>
                  <a:lnTo>
                    <a:pt x="493" y="547"/>
                  </a:lnTo>
                  <a:lnTo>
                    <a:pt x="471" y="572"/>
                  </a:lnTo>
                  <a:lnTo>
                    <a:pt x="442" y="596"/>
                  </a:lnTo>
                  <a:lnTo>
                    <a:pt x="404" y="616"/>
                  </a:lnTo>
                  <a:lnTo>
                    <a:pt x="357" y="635"/>
                  </a:lnTo>
                  <a:lnTo>
                    <a:pt x="314" y="647"/>
                  </a:lnTo>
                  <a:lnTo>
                    <a:pt x="272" y="653"/>
                  </a:lnTo>
                  <a:lnTo>
                    <a:pt x="231" y="653"/>
                  </a:lnTo>
                  <a:lnTo>
                    <a:pt x="190" y="649"/>
                  </a:lnTo>
                  <a:lnTo>
                    <a:pt x="152" y="640"/>
                  </a:lnTo>
                  <a:lnTo>
                    <a:pt x="117" y="625"/>
                  </a:lnTo>
                  <a:lnTo>
                    <a:pt x="85" y="606"/>
                  </a:lnTo>
                  <a:lnTo>
                    <a:pt x="57" y="584"/>
                  </a:lnTo>
                  <a:lnTo>
                    <a:pt x="33" y="559"/>
                  </a:lnTo>
                  <a:lnTo>
                    <a:pt x="16" y="530"/>
                  </a:lnTo>
                  <a:lnTo>
                    <a:pt x="4" y="498"/>
                  </a:lnTo>
                  <a:lnTo>
                    <a:pt x="0" y="464"/>
                  </a:lnTo>
                  <a:lnTo>
                    <a:pt x="1" y="427"/>
                  </a:lnTo>
                  <a:lnTo>
                    <a:pt x="11" y="389"/>
                  </a:lnTo>
                  <a:lnTo>
                    <a:pt x="31" y="349"/>
                  </a:lnTo>
                  <a:lnTo>
                    <a:pt x="63" y="298"/>
                  </a:lnTo>
                  <a:lnTo>
                    <a:pt x="96" y="248"/>
                  </a:lnTo>
                  <a:lnTo>
                    <a:pt x="129" y="200"/>
                  </a:lnTo>
                  <a:lnTo>
                    <a:pt x="161" y="150"/>
                  </a:lnTo>
                  <a:lnTo>
                    <a:pt x="193" y="98"/>
                  </a:lnTo>
                  <a:lnTo>
                    <a:pt x="221" y="43"/>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5" name="Freeform 913"/>
            <p:cNvSpPr>
              <a:spLocks noEditPoints="1"/>
            </p:cNvSpPr>
            <p:nvPr/>
          </p:nvSpPr>
          <p:spPr bwMode="auto">
            <a:xfrm>
              <a:off x="707" y="1093"/>
              <a:ext cx="585" cy="716"/>
            </a:xfrm>
            <a:custGeom>
              <a:avLst/>
              <a:gdLst/>
              <a:ahLst/>
              <a:cxnLst>
                <a:cxn ang="0">
                  <a:pos x="247" y="155"/>
                </a:cxn>
                <a:cxn ang="0">
                  <a:pos x="168" y="279"/>
                </a:cxn>
                <a:cxn ang="0">
                  <a:pos x="111" y="365"/>
                </a:cxn>
                <a:cxn ang="0">
                  <a:pos x="82" y="419"/>
                </a:cxn>
                <a:cxn ang="0">
                  <a:pos x="65" y="475"/>
                </a:cxn>
                <a:cxn ang="0">
                  <a:pos x="71" y="534"/>
                </a:cxn>
                <a:cxn ang="0">
                  <a:pos x="109" y="590"/>
                </a:cxn>
                <a:cxn ang="0">
                  <a:pos x="171" y="631"/>
                </a:cxn>
                <a:cxn ang="0">
                  <a:pos x="244" y="651"/>
                </a:cxn>
                <a:cxn ang="0">
                  <a:pos x="322" y="651"/>
                </a:cxn>
                <a:cxn ang="0">
                  <a:pos x="396" y="634"/>
                </a:cxn>
                <a:cxn ang="0">
                  <a:pos x="462" y="597"/>
                </a:cxn>
                <a:cxn ang="0">
                  <a:pos x="505" y="547"/>
                </a:cxn>
                <a:cxn ang="0">
                  <a:pos x="518" y="496"/>
                </a:cxn>
                <a:cxn ang="0">
                  <a:pos x="507" y="440"/>
                </a:cxn>
                <a:cxn ang="0">
                  <a:pos x="484" y="387"/>
                </a:cxn>
                <a:cxn ang="0">
                  <a:pos x="453" y="336"/>
                </a:cxn>
                <a:cxn ang="0">
                  <a:pos x="421" y="292"/>
                </a:cxn>
                <a:cxn ang="0">
                  <a:pos x="304" y="150"/>
                </a:cxn>
                <a:cxn ang="0">
                  <a:pos x="259" y="0"/>
                </a:cxn>
                <a:cxn ang="0">
                  <a:pos x="282" y="4"/>
                </a:cxn>
                <a:cxn ang="0">
                  <a:pos x="305" y="38"/>
                </a:cxn>
                <a:cxn ang="0">
                  <a:pos x="344" y="91"/>
                </a:cxn>
                <a:cxn ang="0">
                  <a:pos x="390" y="151"/>
                </a:cxn>
                <a:cxn ang="0">
                  <a:pos x="440" y="214"/>
                </a:cxn>
                <a:cxn ang="0">
                  <a:pos x="513" y="315"/>
                </a:cxn>
                <a:cxn ang="0">
                  <a:pos x="551" y="383"/>
                </a:cxn>
                <a:cxn ang="0">
                  <a:pos x="578" y="450"/>
                </a:cxn>
                <a:cxn ang="0">
                  <a:pos x="585" y="513"/>
                </a:cxn>
                <a:cxn ang="0">
                  <a:pos x="572" y="574"/>
                </a:cxn>
                <a:cxn ang="0">
                  <a:pos x="531" y="628"/>
                </a:cxn>
                <a:cxn ang="0">
                  <a:pos x="458" y="675"/>
                </a:cxn>
                <a:cxn ang="0">
                  <a:pos x="389" y="700"/>
                </a:cxn>
                <a:cxn ang="0">
                  <a:pos x="314" y="714"/>
                </a:cxn>
                <a:cxn ang="0">
                  <a:pos x="237" y="716"/>
                </a:cxn>
                <a:cxn ang="0">
                  <a:pos x="162" y="701"/>
                </a:cxn>
                <a:cxn ang="0">
                  <a:pos x="96" y="669"/>
                </a:cxn>
                <a:cxn ang="0">
                  <a:pos x="42" y="616"/>
                </a:cxn>
                <a:cxn ang="0">
                  <a:pos x="5" y="540"/>
                </a:cxn>
                <a:cxn ang="0">
                  <a:pos x="1" y="450"/>
                </a:cxn>
                <a:cxn ang="0">
                  <a:pos x="33" y="365"/>
                </a:cxn>
                <a:cxn ang="0">
                  <a:pos x="152" y="183"/>
                </a:cxn>
                <a:cxn ang="0">
                  <a:pos x="224" y="57"/>
                </a:cxn>
                <a:cxn ang="0">
                  <a:pos x="229" y="35"/>
                </a:cxn>
                <a:cxn ang="0">
                  <a:pos x="237" y="12"/>
                </a:cxn>
                <a:cxn ang="0">
                  <a:pos x="259" y="0"/>
                </a:cxn>
              </a:cxnLst>
              <a:rect l="0" t="0" r="r" b="b"/>
              <a:pathLst>
                <a:path w="585" h="716">
                  <a:moveTo>
                    <a:pt x="272" y="107"/>
                  </a:moveTo>
                  <a:lnTo>
                    <a:pt x="247" y="155"/>
                  </a:lnTo>
                  <a:lnTo>
                    <a:pt x="207" y="218"/>
                  </a:lnTo>
                  <a:lnTo>
                    <a:pt x="168" y="279"/>
                  </a:lnTo>
                  <a:lnTo>
                    <a:pt x="127" y="340"/>
                  </a:lnTo>
                  <a:lnTo>
                    <a:pt x="111" y="365"/>
                  </a:lnTo>
                  <a:lnTo>
                    <a:pt x="95" y="392"/>
                  </a:lnTo>
                  <a:lnTo>
                    <a:pt x="82" y="419"/>
                  </a:lnTo>
                  <a:lnTo>
                    <a:pt x="71" y="447"/>
                  </a:lnTo>
                  <a:lnTo>
                    <a:pt x="65" y="475"/>
                  </a:lnTo>
                  <a:lnTo>
                    <a:pt x="65" y="505"/>
                  </a:lnTo>
                  <a:lnTo>
                    <a:pt x="71" y="534"/>
                  </a:lnTo>
                  <a:lnTo>
                    <a:pt x="86" y="562"/>
                  </a:lnTo>
                  <a:lnTo>
                    <a:pt x="109" y="590"/>
                  </a:lnTo>
                  <a:lnTo>
                    <a:pt x="139" y="613"/>
                  </a:lnTo>
                  <a:lnTo>
                    <a:pt x="171" y="631"/>
                  </a:lnTo>
                  <a:lnTo>
                    <a:pt x="206" y="642"/>
                  </a:lnTo>
                  <a:lnTo>
                    <a:pt x="244" y="651"/>
                  </a:lnTo>
                  <a:lnTo>
                    <a:pt x="282" y="654"/>
                  </a:lnTo>
                  <a:lnTo>
                    <a:pt x="322" y="651"/>
                  </a:lnTo>
                  <a:lnTo>
                    <a:pt x="360" y="645"/>
                  </a:lnTo>
                  <a:lnTo>
                    <a:pt x="396" y="634"/>
                  </a:lnTo>
                  <a:lnTo>
                    <a:pt x="431" y="618"/>
                  </a:lnTo>
                  <a:lnTo>
                    <a:pt x="462" y="597"/>
                  </a:lnTo>
                  <a:lnTo>
                    <a:pt x="488" y="572"/>
                  </a:lnTo>
                  <a:lnTo>
                    <a:pt x="505" y="547"/>
                  </a:lnTo>
                  <a:lnTo>
                    <a:pt x="515" y="522"/>
                  </a:lnTo>
                  <a:lnTo>
                    <a:pt x="518" y="496"/>
                  </a:lnTo>
                  <a:lnTo>
                    <a:pt x="515" y="468"/>
                  </a:lnTo>
                  <a:lnTo>
                    <a:pt x="507" y="440"/>
                  </a:lnTo>
                  <a:lnTo>
                    <a:pt x="497" y="414"/>
                  </a:lnTo>
                  <a:lnTo>
                    <a:pt x="484" y="387"/>
                  </a:lnTo>
                  <a:lnTo>
                    <a:pt x="469" y="361"/>
                  </a:lnTo>
                  <a:lnTo>
                    <a:pt x="453" y="336"/>
                  </a:lnTo>
                  <a:lnTo>
                    <a:pt x="437" y="312"/>
                  </a:lnTo>
                  <a:lnTo>
                    <a:pt x="421" y="292"/>
                  </a:lnTo>
                  <a:lnTo>
                    <a:pt x="383" y="243"/>
                  </a:lnTo>
                  <a:lnTo>
                    <a:pt x="304" y="150"/>
                  </a:lnTo>
                  <a:lnTo>
                    <a:pt x="272" y="107"/>
                  </a:lnTo>
                  <a:close/>
                  <a:moveTo>
                    <a:pt x="259" y="0"/>
                  </a:moveTo>
                  <a:lnTo>
                    <a:pt x="270" y="0"/>
                  </a:lnTo>
                  <a:lnTo>
                    <a:pt x="282" y="4"/>
                  </a:lnTo>
                  <a:lnTo>
                    <a:pt x="291" y="15"/>
                  </a:lnTo>
                  <a:lnTo>
                    <a:pt x="305" y="38"/>
                  </a:lnTo>
                  <a:lnTo>
                    <a:pt x="323" y="64"/>
                  </a:lnTo>
                  <a:lnTo>
                    <a:pt x="344" y="91"/>
                  </a:lnTo>
                  <a:lnTo>
                    <a:pt x="367" y="120"/>
                  </a:lnTo>
                  <a:lnTo>
                    <a:pt x="390" y="151"/>
                  </a:lnTo>
                  <a:lnTo>
                    <a:pt x="415" y="182"/>
                  </a:lnTo>
                  <a:lnTo>
                    <a:pt x="440" y="214"/>
                  </a:lnTo>
                  <a:lnTo>
                    <a:pt x="467" y="248"/>
                  </a:lnTo>
                  <a:lnTo>
                    <a:pt x="513" y="315"/>
                  </a:lnTo>
                  <a:lnTo>
                    <a:pt x="534" y="349"/>
                  </a:lnTo>
                  <a:lnTo>
                    <a:pt x="551" y="383"/>
                  </a:lnTo>
                  <a:lnTo>
                    <a:pt x="566" y="417"/>
                  </a:lnTo>
                  <a:lnTo>
                    <a:pt x="578" y="450"/>
                  </a:lnTo>
                  <a:lnTo>
                    <a:pt x="584" y="483"/>
                  </a:lnTo>
                  <a:lnTo>
                    <a:pt x="585" y="513"/>
                  </a:lnTo>
                  <a:lnTo>
                    <a:pt x="582" y="544"/>
                  </a:lnTo>
                  <a:lnTo>
                    <a:pt x="572" y="574"/>
                  </a:lnTo>
                  <a:lnTo>
                    <a:pt x="554" y="601"/>
                  </a:lnTo>
                  <a:lnTo>
                    <a:pt x="531" y="628"/>
                  </a:lnTo>
                  <a:lnTo>
                    <a:pt x="499" y="653"/>
                  </a:lnTo>
                  <a:lnTo>
                    <a:pt x="458" y="675"/>
                  </a:lnTo>
                  <a:lnTo>
                    <a:pt x="426" y="688"/>
                  </a:lnTo>
                  <a:lnTo>
                    <a:pt x="389" y="700"/>
                  </a:lnTo>
                  <a:lnTo>
                    <a:pt x="352" y="709"/>
                  </a:lnTo>
                  <a:lnTo>
                    <a:pt x="314" y="714"/>
                  </a:lnTo>
                  <a:lnTo>
                    <a:pt x="275" y="716"/>
                  </a:lnTo>
                  <a:lnTo>
                    <a:pt x="237" y="716"/>
                  </a:lnTo>
                  <a:lnTo>
                    <a:pt x="199" y="710"/>
                  </a:lnTo>
                  <a:lnTo>
                    <a:pt x="162" y="701"/>
                  </a:lnTo>
                  <a:lnTo>
                    <a:pt x="127" y="688"/>
                  </a:lnTo>
                  <a:lnTo>
                    <a:pt x="96" y="669"/>
                  </a:lnTo>
                  <a:lnTo>
                    <a:pt x="67" y="645"/>
                  </a:lnTo>
                  <a:lnTo>
                    <a:pt x="42" y="616"/>
                  </a:lnTo>
                  <a:lnTo>
                    <a:pt x="22" y="582"/>
                  </a:lnTo>
                  <a:lnTo>
                    <a:pt x="5" y="540"/>
                  </a:lnTo>
                  <a:lnTo>
                    <a:pt x="0" y="494"/>
                  </a:lnTo>
                  <a:lnTo>
                    <a:pt x="1" y="450"/>
                  </a:lnTo>
                  <a:lnTo>
                    <a:pt x="13" y="406"/>
                  </a:lnTo>
                  <a:lnTo>
                    <a:pt x="33" y="365"/>
                  </a:lnTo>
                  <a:lnTo>
                    <a:pt x="73" y="304"/>
                  </a:lnTo>
                  <a:lnTo>
                    <a:pt x="152" y="183"/>
                  </a:lnTo>
                  <a:lnTo>
                    <a:pt x="190" y="122"/>
                  </a:lnTo>
                  <a:lnTo>
                    <a:pt x="224" y="57"/>
                  </a:lnTo>
                  <a:lnTo>
                    <a:pt x="232" y="45"/>
                  </a:lnTo>
                  <a:lnTo>
                    <a:pt x="229" y="35"/>
                  </a:lnTo>
                  <a:lnTo>
                    <a:pt x="231" y="22"/>
                  </a:lnTo>
                  <a:lnTo>
                    <a:pt x="237" y="12"/>
                  </a:lnTo>
                  <a:lnTo>
                    <a:pt x="247" y="4"/>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6" name="Freeform 914"/>
            <p:cNvSpPr>
              <a:spLocks/>
            </p:cNvSpPr>
            <p:nvPr/>
          </p:nvSpPr>
          <p:spPr bwMode="auto">
            <a:xfrm>
              <a:off x="851" y="1367"/>
              <a:ext cx="78" cy="66"/>
            </a:xfrm>
            <a:custGeom>
              <a:avLst/>
              <a:gdLst/>
              <a:ahLst/>
              <a:cxnLst>
                <a:cxn ang="0">
                  <a:pos x="34" y="0"/>
                </a:cxn>
                <a:cxn ang="0">
                  <a:pos x="44" y="0"/>
                </a:cxn>
                <a:cxn ang="0">
                  <a:pos x="58" y="3"/>
                </a:cxn>
                <a:cxn ang="0">
                  <a:pos x="68" y="11"/>
                </a:cxn>
                <a:cxn ang="0">
                  <a:pos x="75" y="21"/>
                </a:cxn>
                <a:cxn ang="0">
                  <a:pos x="78" y="34"/>
                </a:cxn>
                <a:cxn ang="0">
                  <a:pos x="75" y="46"/>
                </a:cxn>
                <a:cxn ang="0">
                  <a:pos x="68" y="56"/>
                </a:cxn>
                <a:cxn ang="0">
                  <a:pos x="58" y="63"/>
                </a:cxn>
                <a:cxn ang="0">
                  <a:pos x="44" y="66"/>
                </a:cxn>
                <a:cxn ang="0">
                  <a:pos x="34" y="66"/>
                </a:cxn>
                <a:cxn ang="0">
                  <a:pos x="21" y="63"/>
                </a:cxn>
                <a:cxn ang="0">
                  <a:pos x="11" y="56"/>
                </a:cxn>
                <a:cxn ang="0">
                  <a:pos x="3" y="46"/>
                </a:cxn>
                <a:cxn ang="0">
                  <a:pos x="0" y="34"/>
                </a:cxn>
                <a:cxn ang="0">
                  <a:pos x="3" y="21"/>
                </a:cxn>
                <a:cxn ang="0">
                  <a:pos x="11" y="11"/>
                </a:cxn>
                <a:cxn ang="0">
                  <a:pos x="21" y="3"/>
                </a:cxn>
                <a:cxn ang="0">
                  <a:pos x="34" y="0"/>
                </a:cxn>
              </a:cxnLst>
              <a:rect l="0" t="0" r="r" b="b"/>
              <a:pathLst>
                <a:path w="78" h="66">
                  <a:moveTo>
                    <a:pt x="34" y="0"/>
                  </a:moveTo>
                  <a:lnTo>
                    <a:pt x="44" y="0"/>
                  </a:lnTo>
                  <a:lnTo>
                    <a:pt x="58" y="3"/>
                  </a:lnTo>
                  <a:lnTo>
                    <a:pt x="68" y="11"/>
                  </a:lnTo>
                  <a:lnTo>
                    <a:pt x="75" y="21"/>
                  </a:lnTo>
                  <a:lnTo>
                    <a:pt x="78" y="34"/>
                  </a:lnTo>
                  <a:lnTo>
                    <a:pt x="75" y="46"/>
                  </a:lnTo>
                  <a:lnTo>
                    <a:pt x="68" y="56"/>
                  </a:lnTo>
                  <a:lnTo>
                    <a:pt x="58" y="63"/>
                  </a:lnTo>
                  <a:lnTo>
                    <a:pt x="44" y="66"/>
                  </a:lnTo>
                  <a:lnTo>
                    <a:pt x="34" y="66"/>
                  </a:lnTo>
                  <a:lnTo>
                    <a:pt x="21" y="63"/>
                  </a:lnTo>
                  <a:lnTo>
                    <a:pt x="11" y="56"/>
                  </a:lnTo>
                  <a:lnTo>
                    <a:pt x="3" y="46"/>
                  </a:lnTo>
                  <a:lnTo>
                    <a:pt x="0" y="34"/>
                  </a:lnTo>
                  <a:lnTo>
                    <a:pt x="3" y="21"/>
                  </a:lnTo>
                  <a:lnTo>
                    <a:pt x="11"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7" name="Freeform 915"/>
            <p:cNvSpPr>
              <a:spLocks/>
            </p:cNvSpPr>
            <p:nvPr/>
          </p:nvSpPr>
          <p:spPr bwMode="auto">
            <a:xfrm>
              <a:off x="936" y="1398"/>
              <a:ext cx="66" cy="68"/>
            </a:xfrm>
            <a:custGeom>
              <a:avLst/>
              <a:gdLst/>
              <a:ahLst/>
              <a:cxnLst>
                <a:cxn ang="0">
                  <a:pos x="34" y="0"/>
                </a:cxn>
                <a:cxn ang="0">
                  <a:pos x="49" y="3"/>
                </a:cxn>
                <a:cxn ang="0">
                  <a:pos x="57" y="10"/>
                </a:cxn>
                <a:cxn ang="0">
                  <a:pos x="63" y="22"/>
                </a:cxn>
                <a:cxn ang="0">
                  <a:pos x="66" y="34"/>
                </a:cxn>
                <a:cxn ang="0">
                  <a:pos x="63" y="46"/>
                </a:cxn>
                <a:cxn ang="0">
                  <a:pos x="57" y="57"/>
                </a:cxn>
                <a:cxn ang="0">
                  <a:pos x="49" y="65"/>
                </a:cxn>
                <a:cxn ang="0">
                  <a:pos x="34" y="68"/>
                </a:cxn>
                <a:cxn ang="0">
                  <a:pos x="19" y="65"/>
                </a:cxn>
                <a:cxn ang="0">
                  <a:pos x="9" y="57"/>
                </a:cxn>
                <a:cxn ang="0">
                  <a:pos x="3" y="46"/>
                </a:cxn>
                <a:cxn ang="0">
                  <a:pos x="0" y="34"/>
                </a:cxn>
                <a:cxn ang="0">
                  <a:pos x="3" y="22"/>
                </a:cxn>
                <a:cxn ang="0">
                  <a:pos x="9" y="10"/>
                </a:cxn>
                <a:cxn ang="0">
                  <a:pos x="19" y="3"/>
                </a:cxn>
                <a:cxn ang="0">
                  <a:pos x="34" y="0"/>
                </a:cxn>
              </a:cxnLst>
              <a:rect l="0" t="0" r="r" b="b"/>
              <a:pathLst>
                <a:path w="66" h="68">
                  <a:moveTo>
                    <a:pt x="34" y="0"/>
                  </a:moveTo>
                  <a:lnTo>
                    <a:pt x="49" y="3"/>
                  </a:lnTo>
                  <a:lnTo>
                    <a:pt x="57" y="10"/>
                  </a:lnTo>
                  <a:lnTo>
                    <a:pt x="63" y="22"/>
                  </a:lnTo>
                  <a:lnTo>
                    <a:pt x="66" y="34"/>
                  </a:lnTo>
                  <a:lnTo>
                    <a:pt x="63" y="46"/>
                  </a:lnTo>
                  <a:lnTo>
                    <a:pt x="57" y="57"/>
                  </a:lnTo>
                  <a:lnTo>
                    <a:pt x="49" y="65"/>
                  </a:lnTo>
                  <a:lnTo>
                    <a:pt x="34" y="68"/>
                  </a:lnTo>
                  <a:lnTo>
                    <a:pt x="19" y="65"/>
                  </a:lnTo>
                  <a:lnTo>
                    <a:pt x="9" y="57"/>
                  </a:lnTo>
                  <a:lnTo>
                    <a:pt x="3" y="46"/>
                  </a:lnTo>
                  <a:lnTo>
                    <a:pt x="0" y="34"/>
                  </a:lnTo>
                  <a:lnTo>
                    <a:pt x="3" y="22"/>
                  </a:lnTo>
                  <a:lnTo>
                    <a:pt x="9" y="10"/>
                  </a:lnTo>
                  <a:lnTo>
                    <a:pt x="19"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8" name="Freeform 916"/>
            <p:cNvSpPr>
              <a:spLocks/>
            </p:cNvSpPr>
            <p:nvPr/>
          </p:nvSpPr>
          <p:spPr bwMode="auto">
            <a:xfrm>
              <a:off x="1032" y="1357"/>
              <a:ext cx="65" cy="66"/>
            </a:xfrm>
            <a:custGeom>
              <a:avLst/>
              <a:gdLst/>
              <a:ahLst/>
              <a:cxnLst>
                <a:cxn ang="0">
                  <a:pos x="33" y="0"/>
                </a:cxn>
                <a:cxn ang="0">
                  <a:pos x="48" y="3"/>
                </a:cxn>
                <a:cxn ang="0">
                  <a:pos x="57" y="10"/>
                </a:cxn>
                <a:cxn ang="0">
                  <a:pos x="62" y="21"/>
                </a:cxn>
                <a:cxn ang="0">
                  <a:pos x="65" y="32"/>
                </a:cxn>
                <a:cxn ang="0">
                  <a:pos x="62" y="45"/>
                </a:cxn>
                <a:cxn ang="0">
                  <a:pos x="57" y="56"/>
                </a:cxn>
                <a:cxn ang="0">
                  <a:pos x="48" y="63"/>
                </a:cxn>
                <a:cxn ang="0">
                  <a:pos x="33" y="66"/>
                </a:cxn>
                <a:cxn ang="0">
                  <a:pos x="19" y="63"/>
                </a:cxn>
                <a:cxn ang="0">
                  <a:pos x="8" y="56"/>
                </a:cxn>
                <a:cxn ang="0">
                  <a:pos x="2" y="45"/>
                </a:cxn>
                <a:cxn ang="0">
                  <a:pos x="0" y="32"/>
                </a:cxn>
                <a:cxn ang="0">
                  <a:pos x="2" y="21"/>
                </a:cxn>
                <a:cxn ang="0">
                  <a:pos x="8" y="10"/>
                </a:cxn>
                <a:cxn ang="0">
                  <a:pos x="19" y="3"/>
                </a:cxn>
                <a:cxn ang="0">
                  <a:pos x="33" y="0"/>
                </a:cxn>
              </a:cxnLst>
              <a:rect l="0" t="0" r="r" b="b"/>
              <a:pathLst>
                <a:path w="65" h="66">
                  <a:moveTo>
                    <a:pt x="33" y="0"/>
                  </a:moveTo>
                  <a:lnTo>
                    <a:pt x="48" y="3"/>
                  </a:lnTo>
                  <a:lnTo>
                    <a:pt x="57" y="10"/>
                  </a:lnTo>
                  <a:lnTo>
                    <a:pt x="62" y="21"/>
                  </a:lnTo>
                  <a:lnTo>
                    <a:pt x="65" y="32"/>
                  </a:lnTo>
                  <a:lnTo>
                    <a:pt x="62" y="45"/>
                  </a:lnTo>
                  <a:lnTo>
                    <a:pt x="57" y="56"/>
                  </a:lnTo>
                  <a:lnTo>
                    <a:pt x="48" y="63"/>
                  </a:lnTo>
                  <a:lnTo>
                    <a:pt x="33" y="66"/>
                  </a:lnTo>
                  <a:lnTo>
                    <a:pt x="19" y="63"/>
                  </a:lnTo>
                  <a:lnTo>
                    <a:pt x="8" y="56"/>
                  </a:lnTo>
                  <a:lnTo>
                    <a:pt x="2" y="45"/>
                  </a:lnTo>
                  <a:lnTo>
                    <a:pt x="0" y="32"/>
                  </a:lnTo>
                  <a:lnTo>
                    <a:pt x="2" y="21"/>
                  </a:lnTo>
                  <a:lnTo>
                    <a:pt x="8" y="10"/>
                  </a:lnTo>
                  <a:lnTo>
                    <a:pt x="19"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9" name="Freeform 917"/>
            <p:cNvSpPr>
              <a:spLocks/>
            </p:cNvSpPr>
            <p:nvPr/>
          </p:nvSpPr>
          <p:spPr bwMode="auto">
            <a:xfrm>
              <a:off x="821" y="1452"/>
              <a:ext cx="64" cy="66"/>
            </a:xfrm>
            <a:custGeom>
              <a:avLst/>
              <a:gdLst/>
              <a:ahLst/>
              <a:cxnLst>
                <a:cxn ang="0">
                  <a:pos x="32" y="0"/>
                </a:cxn>
                <a:cxn ang="0">
                  <a:pos x="47" y="3"/>
                </a:cxn>
                <a:cxn ang="0">
                  <a:pos x="57" y="11"/>
                </a:cxn>
                <a:cxn ang="0">
                  <a:pos x="63" y="21"/>
                </a:cxn>
                <a:cxn ang="0">
                  <a:pos x="64" y="33"/>
                </a:cxn>
                <a:cxn ang="0">
                  <a:pos x="63" y="46"/>
                </a:cxn>
                <a:cxn ang="0">
                  <a:pos x="57" y="56"/>
                </a:cxn>
                <a:cxn ang="0">
                  <a:pos x="47" y="63"/>
                </a:cxn>
                <a:cxn ang="0">
                  <a:pos x="32" y="66"/>
                </a:cxn>
                <a:cxn ang="0">
                  <a:pos x="17" y="63"/>
                </a:cxn>
                <a:cxn ang="0">
                  <a:pos x="9" y="56"/>
                </a:cxn>
                <a:cxn ang="0">
                  <a:pos x="3" y="46"/>
                </a:cxn>
                <a:cxn ang="0">
                  <a:pos x="0" y="33"/>
                </a:cxn>
                <a:cxn ang="0">
                  <a:pos x="3" y="21"/>
                </a:cxn>
                <a:cxn ang="0">
                  <a:pos x="9" y="11"/>
                </a:cxn>
                <a:cxn ang="0">
                  <a:pos x="17" y="3"/>
                </a:cxn>
                <a:cxn ang="0">
                  <a:pos x="32" y="0"/>
                </a:cxn>
              </a:cxnLst>
              <a:rect l="0" t="0" r="r" b="b"/>
              <a:pathLst>
                <a:path w="64" h="66">
                  <a:moveTo>
                    <a:pt x="32" y="0"/>
                  </a:moveTo>
                  <a:lnTo>
                    <a:pt x="47" y="3"/>
                  </a:lnTo>
                  <a:lnTo>
                    <a:pt x="57" y="11"/>
                  </a:lnTo>
                  <a:lnTo>
                    <a:pt x="63" y="21"/>
                  </a:lnTo>
                  <a:lnTo>
                    <a:pt x="64" y="33"/>
                  </a:lnTo>
                  <a:lnTo>
                    <a:pt x="63" y="46"/>
                  </a:lnTo>
                  <a:lnTo>
                    <a:pt x="57" y="56"/>
                  </a:lnTo>
                  <a:lnTo>
                    <a:pt x="47" y="63"/>
                  </a:lnTo>
                  <a:lnTo>
                    <a:pt x="32" y="66"/>
                  </a:lnTo>
                  <a:lnTo>
                    <a:pt x="17" y="63"/>
                  </a:lnTo>
                  <a:lnTo>
                    <a:pt x="9" y="56"/>
                  </a:lnTo>
                  <a:lnTo>
                    <a:pt x="3" y="46"/>
                  </a:lnTo>
                  <a:lnTo>
                    <a:pt x="0" y="33"/>
                  </a:lnTo>
                  <a:lnTo>
                    <a:pt x="3" y="21"/>
                  </a:lnTo>
                  <a:lnTo>
                    <a:pt x="9" y="11"/>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0" name="Freeform 918"/>
            <p:cNvSpPr>
              <a:spLocks/>
            </p:cNvSpPr>
            <p:nvPr/>
          </p:nvSpPr>
          <p:spPr bwMode="auto">
            <a:xfrm>
              <a:off x="926" y="1272"/>
              <a:ext cx="78" cy="66"/>
            </a:xfrm>
            <a:custGeom>
              <a:avLst/>
              <a:gdLst/>
              <a:ahLst/>
              <a:cxnLst>
                <a:cxn ang="0">
                  <a:pos x="34" y="0"/>
                </a:cxn>
                <a:cxn ang="0">
                  <a:pos x="44" y="0"/>
                </a:cxn>
                <a:cxn ang="0">
                  <a:pos x="57" y="3"/>
                </a:cxn>
                <a:cxn ang="0">
                  <a:pos x="67" y="10"/>
                </a:cxn>
                <a:cxn ang="0">
                  <a:pos x="75" y="20"/>
                </a:cxn>
                <a:cxn ang="0">
                  <a:pos x="78" y="34"/>
                </a:cxn>
                <a:cxn ang="0">
                  <a:pos x="75" y="45"/>
                </a:cxn>
                <a:cxn ang="0">
                  <a:pos x="67" y="56"/>
                </a:cxn>
                <a:cxn ang="0">
                  <a:pos x="57" y="63"/>
                </a:cxn>
                <a:cxn ang="0">
                  <a:pos x="44" y="66"/>
                </a:cxn>
                <a:cxn ang="0">
                  <a:pos x="34" y="66"/>
                </a:cxn>
                <a:cxn ang="0">
                  <a:pos x="21" y="63"/>
                </a:cxn>
                <a:cxn ang="0">
                  <a:pos x="10" y="56"/>
                </a:cxn>
                <a:cxn ang="0">
                  <a:pos x="3" y="45"/>
                </a:cxn>
                <a:cxn ang="0">
                  <a:pos x="0" y="34"/>
                </a:cxn>
                <a:cxn ang="0">
                  <a:pos x="3" y="20"/>
                </a:cxn>
                <a:cxn ang="0">
                  <a:pos x="10" y="10"/>
                </a:cxn>
                <a:cxn ang="0">
                  <a:pos x="21" y="3"/>
                </a:cxn>
                <a:cxn ang="0">
                  <a:pos x="34" y="0"/>
                </a:cxn>
              </a:cxnLst>
              <a:rect l="0" t="0" r="r" b="b"/>
              <a:pathLst>
                <a:path w="78" h="66">
                  <a:moveTo>
                    <a:pt x="34" y="0"/>
                  </a:moveTo>
                  <a:lnTo>
                    <a:pt x="44" y="0"/>
                  </a:lnTo>
                  <a:lnTo>
                    <a:pt x="57" y="3"/>
                  </a:lnTo>
                  <a:lnTo>
                    <a:pt x="67" y="10"/>
                  </a:lnTo>
                  <a:lnTo>
                    <a:pt x="75" y="20"/>
                  </a:lnTo>
                  <a:lnTo>
                    <a:pt x="78" y="34"/>
                  </a:lnTo>
                  <a:lnTo>
                    <a:pt x="75" y="45"/>
                  </a:lnTo>
                  <a:lnTo>
                    <a:pt x="67" y="56"/>
                  </a:lnTo>
                  <a:lnTo>
                    <a:pt x="57" y="63"/>
                  </a:lnTo>
                  <a:lnTo>
                    <a:pt x="44" y="66"/>
                  </a:lnTo>
                  <a:lnTo>
                    <a:pt x="34" y="66"/>
                  </a:lnTo>
                  <a:lnTo>
                    <a:pt x="21" y="63"/>
                  </a:lnTo>
                  <a:lnTo>
                    <a:pt x="10" y="56"/>
                  </a:lnTo>
                  <a:lnTo>
                    <a:pt x="3" y="45"/>
                  </a:lnTo>
                  <a:lnTo>
                    <a:pt x="0" y="34"/>
                  </a:lnTo>
                  <a:lnTo>
                    <a:pt x="3" y="20"/>
                  </a:lnTo>
                  <a:lnTo>
                    <a:pt x="10" y="10"/>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1" name="Freeform 919"/>
            <p:cNvSpPr>
              <a:spLocks/>
            </p:cNvSpPr>
            <p:nvPr/>
          </p:nvSpPr>
          <p:spPr bwMode="auto">
            <a:xfrm>
              <a:off x="947" y="1493"/>
              <a:ext cx="77" cy="68"/>
            </a:xfrm>
            <a:custGeom>
              <a:avLst/>
              <a:gdLst/>
              <a:ahLst/>
              <a:cxnLst>
                <a:cxn ang="0">
                  <a:pos x="33" y="0"/>
                </a:cxn>
                <a:cxn ang="0">
                  <a:pos x="44" y="0"/>
                </a:cxn>
                <a:cxn ang="0">
                  <a:pos x="57" y="3"/>
                </a:cxn>
                <a:cxn ang="0">
                  <a:pos x="67" y="11"/>
                </a:cxn>
                <a:cxn ang="0">
                  <a:pos x="74" y="21"/>
                </a:cxn>
                <a:cxn ang="0">
                  <a:pos x="77" y="34"/>
                </a:cxn>
                <a:cxn ang="0">
                  <a:pos x="74" y="47"/>
                </a:cxn>
                <a:cxn ang="0">
                  <a:pos x="67" y="58"/>
                </a:cxn>
                <a:cxn ang="0">
                  <a:pos x="57" y="65"/>
                </a:cxn>
                <a:cxn ang="0">
                  <a:pos x="44" y="68"/>
                </a:cxn>
                <a:cxn ang="0">
                  <a:pos x="33" y="68"/>
                </a:cxn>
                <a:cxn ang="0">
                  <a:pos x="20" y="65"/>
                </a:cxn>
                <a:cxn ang="0">
                  <a:pos x="10" y="58"/>
                </a:cxn>
                <a:cxn ang="0">
                  <a:pos x="3" y="47"/>
                </a:cxn>
                <a:cxn ang="0">
                  <a:pos x="0" y="34"/>
                </a:cxn>
                <a:cxn ang="0">
                  <a:pos x="3" y="21"/>
                </a:cxn>
                <a:cxn ang="0">
                  <a:pos x="10" y="11"/>
                </a:cxn>
                <a:cxn ang="0">
                  <a:pos x="20" y="3"/>
                </a:cxn>
                <a:cxn ang="0">
                  <a:pos x="33" y="0"/>
                </a:cxn>
              </a:cxnLst>
              <a:rect l="0" t="0" r="r" b="b"/>
              <a:pathLst>
                <a:path w="77" h="68">
                  <a:moveTo>
                    <a:pt x="33" y="0"/>
                  </a:moveTo>
                  <a:lnTo>
                    <a:pt x="44" y="0"/>
                  </a:lnTo>
                  <a:lnTo>
                    <a:pt x="57" y="3"/>
                  </a:lnTo>
                  <a:lnTo>
                    <a:pt x="67" y="11"/>
                  </a:lnTo>
                  <a:lnTo>
                    <a:pt x="74" y="21"/>
                  </a:lnTo>
                  <a:lnTo>
                    <a:pt x="77" y="34"/>
                  </a:lnTo>
                  <a:lnTo>
                    <a:pt x="74" y="47"/>
                  </a:lnTo>
                  <a:lnTo>
                    <a:pt x="67" y="58"/>
                  </a:lnTo>
                  <a:lnTo>
                    <a:pt x="57" y="65"/>
                  </a:lnTo>
                  <a:lnTo>
                    <a:pt x="44" y="68"/>
                  </a:lnTo>
                  <a:lnTo>
                    <a:pt x="33" y="68"/>
                  </a:lnTo>
                  <a:lnTo>
                    <a:pt x="20" y="65"/>
                  </a:lnTo>
                  <a:lnTo>
                    <a:pt x="10" y="58"/>
                  </a:lnTo>
                  <a:lnTo>
                    <a:pt x="3" y="47"/>
                  </a:lnTo>
                  <a:lnTo>
                    <a:pt x="0" y="34"/>
                  </a:lnTo>
                  <a:lnTo>
                    <a:pt x="3" y="21"/>
                  </a:lnTo>
                  <a:lnTo>
                    <a:pt x="10" y="11"/>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2" name="Freeform 920"/>
            <p:cNvSpPr>
              <a:spLocks/>
            </p:cNvSpPr>
            <p:nvPr/>
          </p:nvSpPr>
          <p:spPr bwMode="auto">
            <a:xfrm>
              <a:off x="1053" y="1441"/>
              <a:ext cx="65" cy="67"/>
            </a:xfrm>
            <a:custGeom>
              <a:avLst/>
              <a:gdLst/>
              <a:ahLst/>
              <a:cxnLst>
                <a:cxn ang="0">
                  <a:pos x="33" y="0"/>
                </a:cxn>
                <a:cxn ang="0">
                  <a:pos x="47" y="3"/>
                </a:cxn>
                <a:cxn ang="0">
                  <a:pos x="58" y="10"/>
                </a:cxn>
                <a:cxn ang="0">
                  <a:pos x="63" y="22"/>
                </a:cxn>
                <a:cxn ang="0">
                  <a:pos x="65" y="33"/>
                </a:cxn>
                <a:cxn ang="0">
                  <a:pos x="63" y="45"/>
                </a:cxn>
                <a:cxn ang="0">
                  <a:pos x="58" y="57"/>
                </a:cxn>
                <a:cxn ang="0">
                  <a:pos x="47" y="64"/>
                </a:cxn>
                <a:cxn ang="0">
                  <a:pos x="33" y="67"/>
                </a:cxn>
                <a:cxn ang="0">
                  <a:pos x="18" y="64"/>
                </a:cxn>
                <a:cxn ang="0">
                  <a:pos x="9" y="57"/>
                </a:cxn>
                <a:cxn ang="0">
                  <a:pos x="3" y="45"/>
                </a:cxn>
                <a:cxn ang="0">
                  <a:pos x="0" y="33"/>
                </a:cxn>
                <a:cxn ang="0">
                  <a:pos x="3" y="22"/>
                </a:cxn>
                <a:cxn ang="0">
                  <a:pos x="9" y="10"/>
                </a:cxn>
                <a:cxn ang="0">
                  <a:pos x="18" y="3"/>
                </a:cxn>
                <a:cxn ang="0">
                  <a:pos x="33" y="0"/>
                </a:cxn>
              </a:cxnLst>
              <a:rect l="0" t="0" r="r" b="b"/>
              <a:pathLst>
                <a:path w="65" h="67">
                  <a:moveTo>
                    <a:pt x="33" y="0"/>
                  </a:moveTo>
                  <a:lnTo>
                    <a:pt x="47" y="3"/>
                  </a:lnTo>
                  <a:lnTo>
                    <a:pt x="58" y="10"/>
                  </a:lnTo>
                  <a:lnTo>
                    <a:pt x="63" y="22"/>
                  </a:lnTo>
                  <a:lnTo>
                    <a:pt x="65" y="33"/>
                  </a:lnTo>
                  <a:lnTo>
                    <a:pt x="63" y="45"/>
                  </a:lnTo>
                  <a:lnTo>
                    <a:pt x="58" y="57"/>
                  </a:lnTo>
                  <a:lnTo>
                    <a:pt x="47" y="64"/>
                  </a:lnTo>
                  <a:lnTo>
                    <a:pt x="33" y="67"/>
                  </a:lnTo>
                  <a:lnTo>
                    <a:pt x="18" y="64"/>
                  </a:lnTo>
                  <a:lnTo>
                    <a:pt x="9" y="57"/>
                  </a:lnTo>
                  <a:lnTo>
                    <a:pt x="3" y="45"/>
                  </a:lnTo>
                  <a:lnTo>
                    <a:pt x="0" y="33"/>
                  </a:lnTo>
                  <a:lnTo>
                    <a:pt x="3" y="22"/>
                  </a:lnTo>
                  <a:lnTo>
                    <a:pt x="9" y="10"/>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3" name="Freeform 921"/>
            <p:cNvSpPr>
              <a:spLocks/>
            </p:cNvSpPr>
            <p:nvPr/>
          </p:nvSpPr>
          <p:spPr bwMode="auto">
            <a:xfrm>
              <a:off x="1018" y="1339"/>
              <a:ext cx="520" cy="655"/>
            </a:xfrm>
            <a:custGeom>
              <a:avLst/>
              <a:gdLst/>
              <a:ahLst/>
              <a:cxnLst>
                <a:cxn ang="0">
                  <a:pos x="232" y="0"/>
                </a:cxn>
                <a:cxn ang="0">
                  <a:pos x="245" y="22"/>
                </a:cxn>
                <a:cxn ang="0">
                  <a:pos x="261" y="46"/>
                </a:cxn>
                <a:cxn ang="0">
                  <a:pos x="280" y="71"/>
                </a:cxn>
                <a:cxn ang="0">
                  <a:pos x="302" y="97"/>
                </a:cxn>
                <a:cxn ang="0">
                  <a:pos x="324" y="125"/>
                </a:cxn>
                <a:cxn ang="0">
                  <a:pos x="349" y="154"/>
                </a:cxn>
                <a:cxn ang="0">
                  <a:pos x="374" y="185"/>
                </a:cxn>
                <a:cxn ang="0">
                  <a:pos x="420" y="247"/>
                </a:cxn>
                <a:cxn ang="0">
                  <a:pos x="444" y="279"/>
                </a:cxn>
                <a:cxn ang="0">
                  <a:pos x="464" y="310"/>
                </a:cxn>
                <a:cxn ang="0">
                  <a:pos x="482" y="342"/>
                </a:cxn>
                <a:cxn ang="0">
                  <a:pos x="498" y="373"/>
                </a:cxn>
                <a:cxn ang="0">
                  <a:pos x="510" y="405"/>
                </a:cxn>
                <a:cxn ang="0">
                  <a:pos x="517" y="436"/>
                </a:cxn>
                <a:cxn ang="0">
                  <a:pos x="520" y="465"/>
                </a:cxn>
                <a:cxn ang="0">
                  <a:pos x="517" y="495"/>
                </a:cxn>
                <a:cxn ang="0">
                  <a:pos x="510" y="521"/>
                </a:cxn>
                <a:cxn ang="0">
                  <a:pos x="494" y="548"/>
                </a:cxn>
                <a:cxn ang="0">
                  <a:pos x="473" y="573"/>
                </a:cxn>
                <a:cxn ang="0">
                  <a:pos x="442" y="596"/>
                </a:cxn>
                <a:cxn ang="0">
                  <a:pos x="406" y="617"/>
                </a:cxn>
                <a:cxn ang="0">
                  <a:pos x="359" y="636"/>
                </a:cxn>
                <a:cxn ang="0">
                  <a:pos x="317" y="647"/>
                </a:cxn>
                <a:cxn ang="0">
                  <a:pos x="274" y="653"/>
                </a:cxn>
                <a:cxn ang="0">
                  <a:pos x="232" y="655"/>
                </a:cxn>
                <a:cxn ang="0">
                  <a:pos x="192" y="649"/>
                </a:cxn>
                <a:cxn ang="0">
                  <a:pos x="154" y="640"/>
                </a:cxn>
                <a:cxn ang="0">
                  <a:pos x="117" y="625"/>
                </a:cxn>
                <a:cxn ang="0">
                  <a:pos x="87" y="608"/>
                </a:cxn>
                <a:cxn ang="0">
                  <a:pos x="57" y="584"/>
                </a:cxn>
                <a:cxn ang="0">
                  <a:pos x="35" y="559"/>
                </a:cxn>
                <a:cxn ang="0">
                  <a:pos x="16" y="530"/>
                </a:cxn>
                <a:cxn ang="0">
                  <a:pos x="5" y="499"/>
                </a:cxn>
                <a:cxn ang="0">
                  <a:pos x="0" y="464"/>
                </a:cxn>
                <a:cxn ang="0">
                  <a:pos x="2" y="427"/>
                </a:cxn>
                <a:cxn ang="0">
                  <a:pos x="12" y="389"/>
                </a:cxn>
                <a:cxn ang="0">
                  <a:pos x="31" y="350"/>
                </a:cxn>
                <a:cxn ang="0">
                  <a:pos x="63" y="298"/>
                </a:cxn>
                <a:cxn ang="0">
                  <a:pos x="97" y="248"/>
                </a:cxn>
                <a:cxn ang="0">
                  <a:pos x="131" y="200"/>
                </a:cxn>
                <a:cxn ang="0">
                  <a:pos x="163" y="150"/>
                </a:cxn>
                <a:cxn ang="0">
                  <a:pos x="194" y="99"/>
                </a:cxn>
                <a:cxn ang="0">
                  <a:pos x="221" y="43"/>
                </a:cxn>
                <a:cxn ang="0">
                  <a:pos x="232" y="0"/>
                </a:cxn>
              </a:cxnLst>
              <a:rect l="0" t="0" r="r" b="b"/>
              <a:pathLst>
                <a:path w="520" h="655">
                  <a:moveTo>
                    <a:pt x="232" y="0"/>
                  </a:moveTo>
                  <a:lnTo>
                    <a:pt x="245" y="22"/>
                  </a:lnTo>
                  <a:lnTo>
                    <a:pt x="261" y="46"/>
                  </a:lnTo>
                  <a:lnTo>
                    <a:pt x="280" y="71"/>
                  </a:lnTo>
                  <a:lnTo>
                    <a:pt x="302" y="97"/>
                  </a:lnTo>
                  <a:lnTo>
                    <a:pt x="324" y="125"/>
                  </a:lnTo>
                  <a:lnTo>
                    <a:pt x="349" y="154"/>
                  </a:lnTo>
                  <a:lnTo>
                    <a:pt x="374" y="185"/>
                  </a:lnTo>
                  <a:lnTo>
                    <a:pt x="420" y="247"/>
                  </a:lnTo>
                  <a:lnTo>
                    <a:pt x="444" y="279"/>
                  </a:lnTo>
                  <a:lnTo>
                    <a:pt x="464" y="310"/>
                  </a:lnTo>
                  <a:lnTo>
                    <a:pt x="482" y="342"/>
                  </a:lnTo>
                  <a:lnTo>
                    <a:pt x="498" y="373"/>
                  </a:lnTo>
                  <a:lnTo>
                    <a:pt x="510" y="405"/>
                  </a:lnTo>
                  <a:lnTo>
                    <a:pt x="517" y="436"/>
                  </a:lnTo>
                  <a:lnTo>
                    <a:pt x="520" y="465"/>
                  </a:lnTo>
                  <a:lnTo>
                    <a:pt x="517" y="495"/>
                  </a:lnTo>
                  <a:lnTo>
                    <a:pt x="510" y="521"/>
                  </a:lnTo>
                  <a:lnTo>
                    <a:pt x="494" y="548"/>
                  </a:lnTo>
                  <a:lnTo>
                    <a:pt x="473" y="573"/>
                  </a:lnTo>
                  <a:lnTo>
                    <a:pt x="442" y="596"/>
                  </a:lnTo>
                  <a:lnTo>
                    <a:pt x="406" y="617"/>
                  </a:lnTo>
                  <a:lnTo>
                    <a:pt x="359" y="636"/>
                  </a:lnTo>
                  <a:lnTo>
                    <a:pt x="317" y="647"/>
                  </a:lnTo>
                  <a:lnTo>
                    <a:pt x="274" y="653"/>
                  </a:lnTo>
                  <a:lnTo>
                    <a:pt x="232" y="655"/>
                  </a:lnTo>
                  <a:lnTo>
                    <a:pt x="192" y="649"/>
                  </a:lnTo>
                  <a:lnTo>
                    <a:pt x="154" y="640"/>
                  </a:lnTo>
                  <a:lnTo>
                    <a:pt x="117" y="625"/>
                  </a:lnTo>
                  <a:lnTo>
                    <a:pt x="87" y="608"/>
                  </a:lnTo>
                  <a:lnTo>
                    <a:pt x="57" y="584"/>
                  </a:lnTo>
                  <a:lnTo>
                    <a:pt x="35" y="559"/>
                  </a:lnTo>
                  <a:lnTo>
                    <a:pt x="16" y="530"/>
                  </a:lnTo>
                  <a:lnTo>
                    <a:pt x="5" y="499"/>
                  </a:lnTo>
                  <a:lnTo>
                    <a:pt x="0" y="464"/>
                  </a:lnTo>
                  <a:lnTo>
                    <a:pt x="2" y="427"/>
                  </a:lnTo>
                  <a:lnTo>
                    <a:pt x="12" y="389"/>
                  </a:lnTo>
                  <a:lnTo>
                    <a:pt x="31" y="350"/>
                  </a:lnTo>
                  <a:lnTo>
                    <a:pt x="63" y="298"/>
                  </a:lnTo>
                  <a:lnTo>
                    <a:pt x="97" y="248"/>
                  </a:lnTo>
                  <a:lnTo>
                    <a:pt x="131" y="200"/>
                  </a:lnTo>
                  <a:lnTo>
                    <a:pt x="163" y="150"/>
                  </a:lnTo>
                  <a:lnTo>
                    <a:pt x="194" y="99"/>
                  </a:lnTo>
                  <a:lnTo>
                    <a:pt x="221" y="43"/>
                  </a:lnTo>
                  <a:lnTo>
                    <a:pt x="23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4" name="Freeform 922"/>
            <p:cNvSpPr>
              <a:spLocks noEditPoints="1"/>
            </p:cNvSpPr>
            <p:nvPr/>
          </p:nvSpPr>
          <p:spPr bwMode="auto">
            <a:xfrm>
              <a:off x="986" y="1307"/>
              <a:ext cx="586" cy="718"/>
            </a:xfrm>
            <a:custGeom>
              <a:avLst/>
              <a:gdLst/>
              <a:ahLst/>
              <a:cxnLst>
                <a:cxn ang="0">
                  <a:pos x="248" y="157"/>
                </a:cxn>
                <a:cxn ang="0">
                  <a:pos x="170" y="280"/>
                </a:cxn>
                <a:cxn ang="0">
                  <a:pos x="113" y="367"/>
                </a:cxn>
                <a:cxn ang="0">
                  <a:pos x="84" y="420"/>
                </a:cxn>
                <a:cxn ang="0">
                  <a:pos x="66" y="477"/>
                </a:cxn>
                <a:cxn ang="0">
                  <a:pos x="73" y="534"/>
                </a:cxn>
                <a:cxn ang="0">
                  <a:pos x="111" y="590"/>
                </a:cxn>
                <a:cxn ang="0">
                  <a:pos x="173" y="631"/>
                </a:cxn>
                <a:cxn ang="0">
                  <a:pos x="246" y="651"/>
                </a:cxn>
                <a:cxn ang="0">
                  <a:pos x="324" y="653"/>
                </a:cxn>
                <a:cxn ang="0">
                  <a:pos x="398" y="635"/>
                </a:cxn>
                <a:cxn ang="0">
                  <a:pos x="463" y="599"/>
                </a:cxn>
                <a:cxn ang="0">
                  <a:pos x="505" y="549"/>
                </a:cxn>
                <a:cxn ang="0">
                  <a:pos x="518" y="497"/>
                </a:cxn>
                <a:cxn ang="0">
                  <a:pos x="508" y="442"/>
                </a:cxn>
                <a:cxn ang="0">
                  <a:pos x="485" y="387"/>
                </a:cxn>
                <a:cxn ang="0">
                  <a:pos x="454" y="338"/>
                </a:cxn>
                <a:cxn ang="0">
                  <a:pos x="422" y="294"/>
                </a:cxn>
                <a:cxn ang="0">
                  <a:pos x="344" y="198"/>
                </a:cxn>
                <a:cxn ang="0">
                  <a:pos x="274" y="110"/>
                </a:cxn>
                <a:cxn ang="0">
                  <a:pos x="271" y="0"/>
                </a:cxn>
                <a:cxn ang="0">
                  <a:pos x="293" y="16"/>
                </a:cxn>
                <a:cxn ang="0">
                  <a:pos x="325" y="66"/>
                </a:cxn>
                <a:cxn ang="0">
                  <a:pos x="368" y="122"/>
                </a:cxn>
                <a:cxn ang="0">
                  <a:pos x="467" y="248"/>
                </a:cxn>
                <a:cxn ang="0">
                  <a:pos x="534" y="351"/>
                </a:cxn>
                <a:cxn ang="0">
                  <a:pos x="567" y="418"/>
                </a:cxn>
                <a:cxn ang="0">
                  <a:pos x="584" y="484"/>
                </a:cxn>
                <a:cxn ang="0">
                  <a:pos x="583" y="546"/>
                </a:cxn>
                <a:cxn ang="0">
                  <a:pos x="555" y="603"/>
                </a:cxn>
                <a:cxn ang="0">
                  <a:pos x="499" y="654"/>
                </a:cxn>
                <a:cxn ang="0">
                  <a:pos x="426" y="690"/>
                </a:cxn>
                <a:cxn ang="0">
                  <a:pos x="353" y="709"/>
                </a:cxn>
                <a:cxn ang="0">
                  <a:pos x="275" y="718"/>
                </a:cxn>
                <a:cxn ang="0">
                  <a:pos x="199" y="710"/>
                </a:cxn>
                <a:cxn ang="0">
                  <a:pos x="127" y="688"/>
                </a:cxn>
                <a:cxn ang="0">
                  <a:pos x="67" y="647"/>
                </a:cxn>
                <a:cxn ang="0">
                  <a:pos x="22" y="584"/>
                </a:cxn>
                <a:cxn ang="0">
                  <a:pos x="0" y="496"/>
                </a:cxn>
                <a:cxn ang="0">
                  <a:pos x="13" y="406"/>
                </a:cxn>
                <a:cxn ang="0">
                  <a:pos x="73" y="304"/>
                </a:cxn>
                <a:cxn ang="0">
                  <a:pos x="154" y="183"/>
                </a:cxn>
                <a:cxn ang="0">
                  <a:pos x="224" y="59"/>
                </a:cxn>
                <a:cxn ang="0">
                  <a:pos x="230" y="35"/>
                </a:cxn>
                <a:cxn ang="0">
                  <a:pos x="239" y="12"/>
                </a:cxn>
                <a:cxn ang="0">
                  <a:pos x="259" y="0"/>
                </a:cxn>
              </a:cxnLst>
              <a:rect l="0" t="0" r="r" b="b"/>
              <a:pathLst>
                <a:path w="586" h="718">
                  <a:moveTo>
                    <a:pt x="274" y="110"/>
                  </a:moveTo>
                  <a:lnTo>
                    <a:pt x="248" y="157"/>
                  </a:lnTo>
                  <a:lnTo>
                    <a:pt x="209" y="219"/>
                  </a:lnTo>
                  <a:lnTo>
                    <a:pt x="170" y="280"/>
                  </a:lnTo>
                  <a:lnTo>
                    <a:pt x="129" y="342"/>
                  </a:lnTo>
                  <a:lnTo>
                    <a:pt x="113" y="367"/>
                  </a:lnTo>
                  <a:lnTo>
                    <a:pt x="97" y="393"/>
                  </a:lnTo>
                  <a:lnTo>
                    <a:pt x="84" y="420"/>
                  </a:lnTo>
                  <a:lnTo>
                    <a:pt x="73" y="448"/>
                  </a:lnTo>
                  <a:lnTo>
                    <a:pt x="66" y="477"/>
                  </a:lnTo>
                  <a:lnTo>
                    <a:pt x="66" y="505"/>
                  </a:lnTo>
                  <a:lnTo>
                    <a:pt x="73" y="534"/>
                  </a:lnTo>
                  <a:lnTo>
                    <a:pt x="88" y="562"/>
                  </a:lnTo>
                  <a:lnTo>
                    <a:pt x="111" y="590"/>
                  </a:lnTo>
                  <a:lnTo>
                    <a:pt x="141" y="613"/>
                  </a:lnTo>
                  <a:lnTo>
                    <a:pt x="173" y="631"/>
                  </a:lnTo>
                  <a:lnTo>
                    <a:pt x="208" y="643"/>
                  </a:lnTo>
                  <a:lnTo>
                    <a:pt x="246" y="651"/>
                  </a:lnTo>
                  <a:lnTo>
                    <a:pt x="284" y="654"/>
                  </a:lnTo>
                  <a:lnTo>
                    <a:pt x="324" y="653"/>
                  </a:lnTo>
                  <a:lnTo>
                    <a:pt x="362" y="646"/>
                  </a:lnTo>
                  <a:lnTo>
                    <a:pt x="398" y="635"/>
                  </a:lnTo>
                  <a:lnTo>
                    <a:pt x="432" y="619"/>
                  </a:lnTo>
                  <a:lnTo>
                    <a:pt x="463" y="599"/>
                  </a:lnTo>
                  <a:lnTo>
                    <a:pt x="489" y="574"/>
                  </a:lnTo>
                  <a:lnTo>
                    <a:pt x="505" y="549"/>
                  </a:lnTo>
                  <a:lnTo>
                    <a:pt x="515" y="524"/>
                  </a:lnTo>
                  <a:lnTo>
                    <a:pt x="518" y="497"/>
                  </a:lnTo>
                  <a:lnTo>
                    <a:pt x="515" y="470"/>
                  </a:lnTo>
                  <a:lnTo>
                    <a:pt x="508" y="442"/>
                  </a:lnTo>
                  <a:lnTo>
                    <a:pt x="498" y="414"/>
                  </a:lnTo>
                  <a:lnTo>
                    <a:pt x="485" y="387"/>
                  </a:lnTo>
                  <a:lnTo>
                    <a:pt x="470" y="362"/>
                  </a:lnTo>
                  <a:lnTo>
                    <a:pt x="454" y="338"/>
                  </a:lnTo>
                  <a:lnTo>
                    <a:pt x="438" y="314"/>
                  </a:lnTo>
                  <a:lnTo>
                    <a:pt x="422" y="294"/>
                  </a:lnTo>
                  <a:lnTo>
                    <a:pt x="384" y="245"/>
                  </a:lnTo>
                  <a:lnTo>
                    <a:pt x="344" y="198"/>
                  </a:lnTo>
                  <a:lnTo>
                    <a:pt x="305" y="150"/>
                  </a:lnTo>
                  <a:lnTo>
                    <a:pt x="274" y="110"/>
                  </a:lnTo>
                  <a:close/>
                  <a:moveTo>
                    <a:pt x="259" y="0"/>
                  </a:moveTo>
                  <a:lnTo>
                    <a:pt x="271" y="0"/>
                  </a:lnTo>
                  <a:lnTo>
                    <a:pt x="283" y="4"/>
                  </a:lnTo>
                  <a:lnTo>
                    <a:pt x="293" y="16"/>
                  </a:lnTo>
                  <a:lnTo>
                    <a:pt x="308" y="40"/>
                  </a:lnTo>
                  <a:lnTo>
                    <a:pt x="325" y="66"/>
                  </a:lnTo>
                  <a:lnTo>
                    <a:pt x="346" y="93"/>
                  </a:lnTo>
                  <a:lnTo>
                    <a:pt x="368" y="122"/>
                  </a:lnTo>
                  <a:lnTo>
                    <a:pt x="392" y="151"/>
                  </a:lnTo>
                  <a:lnTo>
                    <a:pt x="467" y="248"/>
                  </a:lnTo>
                  <a:lnTo>
                    <a:pt x="514" y="316"/>
                  </a:lnTo>
                  <a:lnTo>
                    <a:pt x="534" y="351"/>
                  </a:lnTo>
                  <a:lnTo>
                    <a:pt x="552" y="384"/>
                  </a:lnTo>
                  <a:lnTo>
                    <a:pt x="567" y="418"/>
                  </a:lnTo>
                  <a:lnTo>
                    <a:pt x="578" y="450"/>
                  </a:lnTo>
                  <a:lnTo>
                    <a:pt x="584" y="484"/>
                  </a:lnTo>
                  <a:lnTo>
                    <a:pt x="586" y="515"/>
                  </a:lnTo>
                  <a:lnTo>
                    <a:pt x="583" y="546"/>
                  </a:lnTo>
                  <a:lnTo>
                    <a:pt x="572" y="575"/>
                  </a:lnTo>
                  <a:lnTo>
                    <a:pt x="555" y="603"/>
                  </a:lnTo>
                  <a:lnTo>
                    <a:pt x="531" y="629"/>
                  </a:lnTo>
                  <a:lnTo>
                    <a:pt x="499" y="654"/>
                  </a:lnTo>
                  <a:lnTo>
                    <a:pt x="458" y="676"/>
                  </a:lnTo>
                  <a:lnTo>
                    <a:pt x="426" y="690"/>
                  </a:lnTo>
                  <a:lnTo>
                    <a:pt x="389" y="701"/>
                  </a:lnTo>
                  <a:lnTo>
                    <a:pt x="353" y="709"/>
                  </a:lnTo>
                  <a:lnTo>
                    <a:pt x="315" y="715"/>
                  </a:lnTo>
                  <a:lnTo>
                    <a:pt x="275" y="718"/>
                  </a:lnTo>
                  <a:lnTo>
                    <a:pt x="237" y="716"/>
                  </a:lnTo>
                  <a:lnTo>
                    <a:pt x="199" y="710"/>
                  </a:lnTo>
                  <a:lnTo>
                    <a:pt x="163" y="701"/>
                  </a:lnTo>
                  <a:lnTo>
                    <a:pt x="127" y="688"/>
                  </a:lnTo>
                  <a:lnTo>
                    <a:pt x="97" y="669"/>
                  </a:lnTo>
                  <a:lnTo>
                    <a:pt x="67" y="647"/>
                  </a:lnTo>
                  <a:lnTo>
                    <a:pt x="43" y="618"/>
                  </a:lnTo>
                  <a:lnTo>
                    <a:pt x="22" y="584"/>
                  </a:lnTo>
                  <a:lnTo>
                    <a:pt x="6" y="540"/>
                  </a:lnTo>
                  <a:lnTo>
                    <a:pt x="0" y="496"/>
                  </a:lnTo>
                  <a:lnTo>
                    <a:pt x="2" y="450"/>
                  </a:lnTo>
                  <a:lnTo>
                    <a:pt x="13" y="406"/>
                  </a:lnTo>
                  <a:lnTo>
                    <a:pt x="34" y="365"/>
                  </a:lnTo>
                  <a:lnTo>
                    <a:pt x="73" y="304"/>
                  </a:lnTo>
                  <a:lnTo>
                    <a:pt x="113" y="245"/>
                  </a:lnTo>
                  <a:lnTo>
                    <a:pt x="154" y="183"/>
                  </a:lnTo>
                  <a:lnTo>
                    <a:pt x="190" y="122"/>
                  </a:lnTo>
                  <a:lnTo>
                    <a:pt x="224" y="59"/>
                  </a:lnTo>
                  <a:lnTo>
                    <a:pt x="233" y="47"/>
                  </a:lnTo>
                  <a:lnTo>
                    <a:pt x="230" y="35"/>
                  </a:lnTo>
                  <a:lnTo>
                    <a:pt x="231" y="24"/>
                  </a:lnTo>
                  <a:lnTo>
                    <a:pt x="239" y="12"/>
                  </a:lnTo>
                  <a:lnTo>
                    <a:pt x="248" y="4"/>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5" name="Freeform 923"/>
            <p:cNvSpPr>
              <a:spLocks/>
            </p:cNvSpPr>
            <p:nvPr/>
          </p:nvSpPr>
          <p:spPr bwMode="auto">
            <a:xfrm>
              <a:off x="1133" y="1581"/>
              <a:ext cx="76" cy="68"/>
            </a:xfrm>
            <a:custGeom>
              <a:avLst/>
              <a:gdLst/>
              <a:ahLst/>
              <a:cxnLst>
                <a:cxn ang="0">
                  <a:pos x="32" y="0"/>
                </a:cxn>
                <a:cxn ang="0">
                  <a:pos x="43" y="0"/>
                </a:cxn>
                <a:cxn ang="0">
                  <a:pos x="55" y="3"/>
                </a:cxn>
                <a:cxn ang="0">
                  <a:pos x="65" y="11"/>
                </a:cxn>
                <a:cxn ang="0">
                  <a:pos x="73" y="21"/>
                </a:cxn>
                <a:cxn ang="0">
                  <a:pos x="76" y="34"/>
                </a:cxn>
                <a:cxn ang="0">
                  <a:pos x="73" y="47"/>
                </a:cxn>
                <a:cxn ang="0">
                  <a:pos x="65" y="58"/>
                </a:cxn>
                <a:cxn ang="0">
                  <a:pos x="55" y="65"/>
                </a:cxn>
                <a:cxn ang="0">
                  <a:pos x="43" y="68"/>
                </a:cxn>
                <a:cxn ang="0">
                  <a:pos x="32" y="68"/>
                </a:cxn>
                <a:cxn ang="0">
                  <a:pos x="19" y="65"/>
                </a:cxn>
                <a:cxn ang="0">
                  <a:pos x="8" y="58"/>
                </a:cxn>
                <a:cxn ang="0">
                  <a:pos x="2" y="47"/>
                </a:cxn>
                <a:cxn ang="0">
                  <a:pos x="0" y="34"/>
                </a:cxn>
                <a:cxn ang="0">
                  <a:pos x="2" y="21"/>
                </a:cxn>
                <a:cxn ang="0">
                  <a:pos x="8" y="11"/>
                </a:cxn>
                <a:cxn ang="0">
                  <a:pos x="19" y="3"/>
                </a:cxn>
                <a:cxn ang="0">
                  <a:pos x="32" y="0"/>
                </a:cxn>
              </a:cxnLst>
              <a:rect l="0" t="0" r="r" b="b"/>
              <a:pathLst>
                <a:path w="76" h="68">
                  <a:moveTo>
                    <a:pt x="32" y="0"/>
                  </a:moveTo>
                  <a:lnTo>
                    <a:pt x="43" y="0"/>
                  </a:lnTo>
                  <a:lnTo>
                    <a:pt x="55" y="3"/>
                  </a:lnTo>
                  <a:lnTo>
                    <a:pt x="65" y="11"/>
                  </a:lnTo>
                  <a:lnTo>
                    <a:pt x="73" y="21"/>
                  </a:lnTo>
                  <a:lnTo>
                    <a:pt x="76" y="34"/>
                  </a:lnTo>
                  <a:lnTo>
                    <a:pt x="73" y="47"/>
                  </a:lnTo>
                  <a:lnTo>
                    <a:pt x="65" y="58"/>
                  </a:lnTo>
                  <a:lnTo>
                    <a:pt x="55" y="65"/>
                  </a:lnTo>
                  <a:lnTo>
                    <a:pt x="43" y="68"/>
                  </a:lnTo>
                  <a:lnTo>
                    <a:pt x="32" y="68"/>
                  </a:lnTo>
                  <a:lnTo>
                    <a:pt x="19" y="65"/>
                  </a:lnTo>
                  <a:lnTo>
                    <a:pt x="8" y="58"/>
                  </a:lnTo>
                  <a:lnTo>
                    <a:pt x="2" y="47"/>
                  </a:lnTo>
                  <a:lnTo>
                    <a:pt x="0" y="34"/>
                  </a:lnTo>
                  <a:lnTo>
                    <a:pt x="2" y="21"/>
                  </a:lnTo>
                  <a:lnTo>
                    <a:pt x="8" y="11"/>
                  </a:lnTo>
                  <a:lnTo>
                    <a:pt x="19"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6" name="Freeform 924"/>
            <p:cNvSpPr>
              <a:spLocks/>
            </p:cNvSpPr>
            <p:nvPr/>
          </p:nvSpPr>
          <p:spPr bwMode="auto">
            <a:xfrm>
              <a:off x="1217" y="1614"/>
              <a:ext cx="65" cy="66"/>
            </a:xfrm>
            <a:custGeom>
              <a:avLst/>
              <a:gdLst/>
              <a:ahLst/>
              <a:cxnLst>
                <a:cxn ang="0">
                  <a:pos x="33" y="0"/>
                </a:cxn>
                <a:cxn ang="0">
                  <a:pos x="47" y="3"/>
                </a:cxn>
                <a:cxn ang="0">
                  <a:pos x="58" y="10"/>
                </a:cxn>
                <a:cxn ang="0">
                  <a:pos x="63" y="20"/>
                </a:cxn>
                <a:cxn ang="0">
                  <a:pos x="65" y="32"/>
                </a:cxn>
                <a:cxn ang="0">
                  <a:pos x="63" y="45"/>
                </a:cxn>
                <a:cxn ang="0">
                  <a:pos x="58" y="55"/>
                </a:cxn>
                <a:cxn ang="0">
                  <a:pos x="47" y="63"/>
                </a:cxn>
                <a:cxn ang="0">
                  <a:pos x="33" y="66"/>
                </a:cxn>
                <a:cxn ang="0">
                  <a:pos x="18" y="63"/>
                </a:cxn>
                <a:cxn ang="0">
                  <a:pos x="9" y="55"/>
                </a:cxn>
                <a:cxn ang="0">
                  <a:pos x="3" y="45"/>
                </a:cxn>
                <a:cxn ang="0">
                  <a:pos x="0" y="32"/>
                </a:cxn>
                <a:cxn ang="0">
                  <a:pos x="3" y="20"/>
                </a:cxn>
                <a:cxn ang="0">
                  <a:pos x="9" y="10"/>
                </a:cxn>
                <a:cxn ang="0">
                  <a:pos x="18" y="3"/>
                </a:cxn>
                <a:cxn ang="0">
                  <a:pos x="33" y="0"/>
                </a:cxn>
              </a:cxnLst>
              <a:rect l="0" t="0" r="r" b="b"/>
              <a:pathLst>
                <a:path w="65" h="66">
                  <a:moveTo>
                    <a:pt x="33" y="0"/>
                  </a:moveTo>
                  <a:lnTo>
                    <a:pt x="47" y="3"/>
                  </a:lnTo>
                  <a:lnTo>
                    <a:pt x="58" y="10"/>
                  </a:lnTo>
                  <a:lnTo>
                    <a:pt x="63" y="20"/>
                  </a:lnTo>
                  <a:lnTo>
                    <a:pt x="65" y="32"/>
                  </a:lnTo>
                  <a:lnTo>
                    <a:pt x="63" y="45"/>
                  </a:lnTo>
                  <a:lnTo>
                    <a:pt x="58" y="55"/>
                  </a:lnTo>
                  <a:lnTo>
                    <a:pt x="47" y="63"/>
                  </a:lnTo>
                  <a:lnTo>
                    <a:pt x="33" y="66"/>
                  </a:lnTo>
                  <a:lnTo>
                    <a:pt x="18" y="63"/>
                  </a:lnTo>
                  <a:lnTo>
                    <a:pt x="9" y="55"/>
                  </a:lnTo>
                  <a:lnTo>
                    <a:pt x="3" y="45"/>
                  </a:lnTo>
                  <a:lnTo>
                    <a:pt x="0" y="32"/>
                  </a:lnTo>
                  <a:lnTo>
                    <a:pt x="3" y="20"/>
                  </a:lnTo>
                  <a:lnTo>
                    <a:pt x="9" y="10"/>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7" name="Freeform 925"/>
            <p:cNvSpPr>
              <a:spLocks/>
            </p:cNvSpPr>
            <p:nvPr/>
          </p:nvSpPr>
          <p:spPr bwMode="auto">
            <a:xfrm>
              <a:off x="1313" y="1571"/>
              <a:ext cx="64" cy="66"/>
            </a:xfrm>
            <a:custGeom>
              <a:avLst/>
              <a:gdLst/>
              <a:ahLst/>
              <a:cxnLst>
                <a:cxn ang="0">
                  <a:pos x="32" y="0"/>
                </a:cxn>
                <a:cxn ang="0">
                  <a:pos x="46" y="3"/>
                </a:cxn>
                <a:cxn ang="0">
                  <a:pos x="55" y="10"/>
                </a:cxn>
                <a:cxn ang="0">
                  <a:pos x="61" y="21"/>
                </a:cxn>
                <a:cxn ang="0">
                  <a:pos x="64" y="32"/>
                </a:cxn>
                <a:cxn ang="0">
                  <a:pos x="61" y="46"/>
                </a:cxn>
                <a:cxn ang="0">
                  <a:pos x="55" y="56"/>
                </a:cxn>
                <a:cxn ang="0">
                  <a:pos x="46" y="63"/>
                </a:cxn>
                <a:cxn ang="0">
                  <a:pos x="32" y="66"/>
                </a:cxn>
                <a:cxn ang="0">
                  <a:pos x="17" y="63"/>
                </a:cxn>
                <a:cxn ang="0">
                  <a:pos x="8" y="56"/>
                </a:cxn>
                <a:cxn ang="0">
                  <a:pos x="2" y="46"/>
                </a:cxn>
                <a:cxn ang="0">
                  <a:pos x="0" y="32"/>
                </a:cxn>
                <a:cxn ang="0">
                  <a:pos x="2" y="21"/>
                </a:cxn>
                <a:cxn ang="0">
                  <a:pos x="8" y="10"/>
                </a:cxn>
                <a:cxn ang="0">
                  <a:pos x="17" y="3"/>
                </a:cxn>
                <a:cxn ang="0">
                  <a:pos x="32" y="0"/>
                </a:cxn>
              </a:cxnLst>
              <a:rect l="0" t="0" r="r" b="b"/>
              <a:pathLst>
                <a:path w="64" h="66">
                  <a:moveTo>
                    <a:pt x="32" y="0"/>
                  </a:moveTo>
                  <a:lnTo>
                    <a:pt x="46" y="3"/>
                  </a:lnTo>
                  <a:lnTo>
                    <a:pt x="55" y="10"/>
                  </a:lnTo>
                  <a:lnTo>
                    <a:pt x="61" y="21"/>
                  </a:lnTo>
                  <a:lnTo>
                    <a:pt x="64" y="32"/>
                  </a:lnTo>
                  <a:lnTo>
                    <a:pt x="61" y="46"/>
                  </a:lnTo>
                  <a:lnTo>
                    <a:pt x="55" y="56"/>
                  </a:lnTo>
                  <a:lnTo>
                    <a:pt x="46" y="63"/>
                  </a:lnTo>
                  <a:lnTo>
                    <a:pt x="32" y="66"/>
                  </a:lnTo>
                  <a:lnTo>
                    <a:pt x="17" y="63"/>
                  </a:lnTo>
                  <a:lnTo>
                    <a:pt x="8" y="56"/>
                  </a:lnTo>
                  <a:lnTo>
                    <a:pt x="2" y="46"/>
                  </a:lnTo>
                  <a:lnTo>
                    <a:pt x="0" y="32"/>
                  </a:lnTo>
                  <a:lnTo>
                    <a:pt x="2" y="21"/>
                  </a:lnTo>
                  <a:lnTo>
                    <a:pt x="8"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8" name="Freeform 926"/>
            <p:cNvSpPr>
              <a:spLocks/>
            </p:cNvSpPr>
            <p:nvPr/>
          </p:nvSpPr>
          <p:spPr bwMode="auto">
            <a:xfrm>
              <a:off x="1100" y="1667"/>
              <a:ext cx="66" cy="66"/>
            </a:xfrm>
            <a:custGeom>
              <a:avLst/>
              <a:gdLst/>
              <a:ahLst/>
              <a:cxnLst>
                <a:cxn ang="0">
                  <a:pos x="34" y="0"/>
                </a:cxn>
                <a:cxn ang="0">
                  <a:pos x="49" y="2"/>
                </a:cxn>
                <a:cxn ang="0">
                  <a:pos x="57" y="10"/>
                </a:cxn>
                <a:cxn ang="0">
                  <a:pos x="63" y="20"/>
                </a:cxn>
                <a:cxn ang="0">
                  <a:pos x="66" y="32"/>
                </a:cxn>
                <a:cxn ang="0">
                  <a:pos x="63" y="45"/>
                </a:cxn>
                <a:cxn ang="0">
                  <a:pos x="57" y="55"/>
                </a:cxn>
                <a:cxn ang="0">
                  <a:pos x="49" y="63"/>
                </a:cxn>
                <a:cxn ang="0">
                  <a:pos x="34" y="66"/>
                </a:cxn>
                <a:cxn ang="0">
                  <a:pos x="19" y="63"/>
                </a:cxn>
                <a:cxn ang="0">
                  <a:pos x="9" y="55"/>
                </a:cxn>
                <a:cxn ang="0">
                  <a:pos x="3" y="45"/>
                </a:cxn>
                <a:cxn ang="0">
                  <a:pos x="0" y="32"/>
                </a:cxn>
                <a:cxn ang="0">
                  <a:pos x="3" y="20"/>
                </a:cxn>
                <a:cxn ang="0">
                  <a:pos x="9" y="10"/>
                </a:cxn>
                <a:cxn ang="0">
                  <a:pos x="19" y="2"/>
                </a:cxn>
                <a:cxn ang="0">
                  <a:pos x="34" y="0"/>
                </a:cxn>
              </a:cxnLst>
              <a:rect l="0" t="0" r="r" b="b"/>
              <a:pathLst>
                <a:path w="66" h="66">
                  <a:moveTo>
                    <a:pt x="34" y="0"/>
                  </a:moveTo>
                  <a:lnTo>
                    <a:pt x="49" y="2"/>
                  </a:lnTo>
                  <a:lnTo>
                    <a:pt x="57" y="10"/>
                  </a:lnTo>
                  <a:lnTo>
                    <a:pt x="63" y="20"/>
                  </a:lnTo>
                  <a:lnTo>
                    <a:pt x="66" y="32"/>
                  </a:lnTo>
                  <a:lnTo>
                    <a:pt x="63" y="45"/>
                  </a:lnTo>
                  <a:lnTo>
                    <a:pt x="57" y="55"/>
                  </a:lnTo>
                  <a:lnTo>
                    <a:pt x="49" y="63"/>
                  </a:lnTo>
                  <a:lnTo>
                    <a:pt x="34" y="66"/>
                  </a:lnTo>
                  <a:lnTo>
                    <a:pt x="19" y="63"/>
                  </a:lnTo>
                  <a:lnTo>
                    <a:pt x="9" y="55"/>
                  </a:lnTo>
                  <a:lnTo>
                    <a:pt x="3" y="45"/>
                  </a:lnTo>
                  <a:lnTo>
                    <a:pt x="0" y="32"/>
                  </a:lnTo>
                  <a:lnTo>
                    <a:pt x="3" y="20"/>
                  </a:lnTo>
                  <a:lnTo>
                    <a:pt x="9" y="10"/>
                  </a:lnTo>
                  <a:lnTo>
                    <a:pt x="19" y="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9" name="Freeform 927"/>
            <p:cNvSpPr>
              <a:spLocks/>
            </p:cNvSpPr>
            <p:nvPr/>
          </p:nvSpPr>
          <p:spPr bwMode="auto">
            <a:xfrm>
              <a:off x="1206" y="1486"/>
              <a:ext cx="77" cy="68"/>
            </a:xfrm>
            <a:custGeom>
              <a:avLst/>
              <a:gdLst/>
              <a:ahLst/>
              <a:cxnLst>
                <a:cxn ang="0">
                  <a:pos x="33" y="0"/>
                </a:cxn>
                <a:cxn ang="0">
                  <a:pos x="44" y="0"/>
                </a:cxn>
                <a:cxn ang="0">
                  <a:pos x="57" y="3"/>
                </a:cxn>
                <a:cxn ang="0">
                  <a:pos x="67" y="10"/>
                </a:cxn>
                <a:cxn ang="0">
                  <a:pos x="74" y="21"/>
                </a:cxn>
                <a:cxn ang="0">
                  <a:pos x="77" y="34"/>
                </a:cxn>
                <a:cxn ang="0">
                  <a:pos x="74" y="47"/>
                </a:cxn>
                <a:cxn ang="0">
                  <a:pos x="67" y="57"/>
                </a:cxn>
                <a:cxn ang="0">
                  <a:pos x="57" y="65"/>
                </a:cxn>
                <a:cxn ang="0">
                  <a:pos x="44" y="68"/>
                </a:cxn>
                <a:cxn ang="0">
                  <a:pos x="33" y="68"/>
                </a:cxn>
                <a:cxn ang="0">
                  <a:pos x="20" y="65"/>
                </a:cxn>
                <a:cxn ang="0">
                  <a:pos x="10" y="57"/>
                </a:cxn>
                <a:cxn ang="0">
                  <a:pos x="3" y="47"/>
                </a:cxn>
                <a:cxn ang="0">
                  <a:pos x="0" y="34"/>
                </a:cxn>
                <a:cxn ang="0">
                  <a:pos x="3" y="21"/>
                </a:cxn>
                <a:cxn ang="0">
                  <a:pos x="10" y="10"/>
                </a:cxn>
                <a:cxn ang="0">
                  <a:pos x="20" y="3"/>
                </a:cxn>
                <a:cxn ang="0">
                  <a:pos x="33" y="0"/>
                </a:cxn>
              </a:cxnLst>
              <a:rect l="0" t="0" r="r" b="b"/>
              <a:pathLst>
                <a:path w="77" h="68">
                  <a:moveTo>
                    <a:pt x="33" y="0"/>
                  </a:moveTo>
                  <a:lnTo>
                    <a:pt x="44" y="0"/>
                  </a:lnTo>
                  <a:lnTo>
                    <a:pt x="57" y="3"/>
                  </a:lnTo>
                  <a:lnTo>
                    <a:pt x="67" y="10"/>
                  </a:lnTo>
                  <a:lnTo>
                    <a:pt x="74" y="21"/>
                  </a:lnTo>
                  <a:lnTo>
                    <a:pt x="77" y="34"/>
                  </a:lnTo>
                  <a:lnTo>
                    <a:pt x="74" y="47"/>
                  </a:lnTo>
                  <a:lnTo>
                    <a:pt x="67" y="57"/>
                  </a:lnTo>
                  <a:lnTo>
                    <a:pt x="57" y="65"/>
                  </a:lnTo>
                  <a:lnTo>
                    <a:pt x="44" y="68"/>
                  </a:lnTo>
                  <a:lnTo>
                    <a:pt x="33" y="68"/>
                  </a:lnTo>
                  <a:lnTo>
                    <a:pt x="20" y="65"/>
                  </a:lnTo>
                  <a:lnTo>
                    <a:pt x="10" y="57"/>
                  </a:lnTo>
                  <a:lnTo>
                    <a:pt x="3" y="47"/>
                  </a:lnTo>
                  <a:lnTo>
                    <a:pt x="0" y="34"/>
                  </a:lnTo>
                  <a:lnTo>
                    <a:pt x="3" y="21"/>
                  </a:lnTo>
                  <a:lnTo>
                    <a:pt x="10" y="10"/>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0" name="Freeform 928"/>
            <p:cNvSpPr>
              <a:spLocks/>
            </p:cNvSpPr>
            <p:nvPr/>
          </p:nvSpPr>
          <p:spPr bwMode="auto">
            <a:xfrm>
              <a:off x="1228" y="1709"/>
              <a:ext cx="76" cy="66"/>
            </a:xfrm>
            <a:custGeom>
              <a:avLst/>
              <a:gdLst/>
              <a:ahLst/>
              <a:cxnLst>
                <a:cxn ang="0">
                  <a:pos x="32" y="0"/>
                </a:cxn>
                <a:cxn ang="0">
                  <a:pos x="44" y="0"/>
                </a:cxn>
                <a:cxn ang="0">
                  <a:pos x="55" y="3"/>
                </a:cxn>
                <a:cxn ang="0">
                  <a:pos x="66" y="10"/>
                </a:cxn>
                <a:cxn ang="0">
                  <a:pos x="73" y="21"/>
                </a:cxn>
                <a:cxn ang="0">
                  <a:pos x="76" y="34"/>
                </a:cxn>
                <a:cxn ang="0">
                  <a:pos x="73" y="46"/>
                </a:cxn>
                <a:cxn ang="0">
                  <a:pos x="66" y="56"/>
                </a:cxn>
                <a:cxn ang="0">
                  <a:pos x="55" y="63"/>
                </a:cxn>
                <a:cxn ang="0">
                  <a:pos x="44" y="66"/>
                </a:cxn>
                <a:cxn ang="0">
                  <a:pos x="32" y="66"/>
                </a:cxn>
                <a:cxn ang="0">
                  <a:pos x="19" y="63"/>
                </a:cxn>
                <a:cxn ang="0">
                  <a:pos x="8" y="56"/>
                </a:cxn>
                <a:cxn ang="0">
                  <a:pos x="3" y="46"/>
                </a:cxn>
                <a:cxn ang="0">
                  <a:pos x="0" y="34"/>
                </a:cxn>
                <a:cxn ang="0">
                  <a:pos x="3" y="21"/>
                </a:cxn>
                <a:cxn ang="0">
                  <a:pos x="8" y="10"/>
                </a:cxn>
                <a:cxn ang="0">
                  <a:pos x="19" y="3"/>
                </a:cxn>
                <a:cxn ang="0">
                  <a:pos x="32" y="0"/>
                </a:cxn>
              </a:cxnLst>
              <a:rect l="0" t="0" r="r" b="b"/>
              <a:pathLst>
                <a:path w="76" h="66">
                  <a:moveTo>
                    <a:pt x="32" y="0"/>
                  </a:moveTo>
                  <a:lnTo>
                    <a:pt x="44" y="0"/>
                  </a:lnTo>
                  <a:lnTo>
                    <a:pt x="55" y="3"/>
                  </a:lnTo>
                  <a:lnTo>
                    <a:pt x="66" y="10"/>
                  </a:lnTo>
                  <a:lnTo>
                    <a:pt x="73" y="21"/>
                  </a:lnTo>
                  <a:lnTo>
                    <a:pt x="76" y="34"/>
                  </a:lnTo>
                  <a:lnTo>
                    <a:pt x="73" y="46"/>
                  </a:lnTo>
                  <a:lnTo>
                    <a:pt x="66" y="56"/>
                  </a:lnTo>
                  <a:lnTo>
                    <a:pt x="55" y="63"/>
                  </a:lnTo>
                  <a:lnTo>
                    <a:pt x="44" y="66"/>
                  </a:lnTo>
                  <a:lnTo>
                    <a:pt x="32" y="66"/>
                  </a:lnTo>
                  <a:lnTo>
                    <a:pt x="19" y="63"/>
                  </a:lnTo>
                  <a:lnTo>
                    <a:pt x="8" y="56"/>
                  </a:lnTo>
                  <a:lnTo>
                    <a:pt x="3" y="46"/>
                  </a:lnTo>
                  <a:lnTo>
                    <a:pt x="0" y="34"/>
                  </a:lnTo>
                  <a:lnTo>
                    <a:pt x="3" y="21"/>
                  </a:lnTo>
                  <a:lnTo>
                    <a:pt x="8" y="10"/>
                  </a:lnTo>
                  <a:lnTo>
                    <a:pt x="19"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1" name="Freeform 929"/>
            <p:cNvSpPr>
              <a:spLocks/>
            </p:cNvSpPr>
            <p:nvPr/>
          </p:nvSpPr>
          <p:spPr bwMode="auto">
            <a:xfrm>
              <a:off x="1333" y="1656"/>
              <a:ext cx="66" cy="66"/>
            </a:xfrm>
            <a:custGeom>
              <a:avLst/>
              <a:gdLst/>
              <a:ahLst/>
              <a:cxnLst>
                <a:cxn ang="0">
                  <a:pos x="34" y="0"/>
                </a:cxn>
                <a:cxn ang="0">
                  <a:pos x="48" y="3"/>
                </a:cxn>
                <a:cxn ang="0">
                  <a:pos x="57" y="11"/>
                </a:cxn>
                <a:cxn ang="0">
                  <a:pos x="63" y="21"/>
                </a:cxn>
                <a:cxn ang="0">
                  <a:pos x="66" y="33"/>
                </a:cxn>
                <a:cxn ang="0">
                  <a:pos x="63" y="46"/>
                </a:cxn>
                <a:cxn ang="0">
                  <a:pos x="57" y="56"/>
                </a:cxn>
                <a:cxn ang="0">
                  <a:pos x="48" y="63"/>
                </a:cxn>
                <a:cxn ang="0">
                  <a:pos x="34" y="66"/>
                </a:cxn>
                <a:cxn ang="0">
                  <a:pos x="19" y="63"/>
                </a:cxn>
                <a:cxn ang="0">
                  <a:pos x="9" y="56"/>
                </a:cxn>
                <a:cxn ang="0">
                  <a:pos x="3" y="46"/>
                </a:cxn>
                <a:cxn ang="0">
                  <a:pos x="0" y="33"/>
                </a:cxn>
                <a:cxn ang="0">
                  <a:pos x="3" y="21"/>
                </a:cxn>
                <a:cxn ang="0">
                  <a:pos x="9" y="11"/>
                </a:cxn>
                <a:cxn ang="0">
                  <a:pos x="19" y="3"/>
                </a:cxn>
                <a:cxn ang="0">
                  <a:pos x="34" y="0"/>
                </a:cxn>
              </a:cxnLst>
              <a:rect l="0" t="0" r="r" b="b"/>
              <a:pathLst>
                <a:path w="66" h="66">
                  <a:moveTo>
                    <a:pt x="34" y="0"/>
                  </a:moveTo>
                  <a:lnTo>
                    <a:pt x="48" y="3"/>
                  </a:lnTo>
                  <a:lnTo>
                    <a:pt x="57" y="11"/>
                  </a:lnTo>
                  <a:lnTo>
                    <a:pt x="63" y="21"/>
                  </a:lnTo>
                  <a:lnTo>
                    <a:pt x="66" y="33"/>
                  </a:lnTo>
                  <a:lnTo>
                    <a:pt x="63" y="46"/>
                  </a:lnTo>
                  <a:lnTo>
                    <a:pt x="57" y="56"/>
                  </a:lnTo>
                  <a:lnTo>
                    <a:pt x="48" y="63"/>
                  </a:lnTo>
                  <a:lnTo>
                    <a:pt x="34" y="66"/>
                  </a:lnTo>
                  <a:lnTo>
                    <a:pt x="19" y="63"/>
                  </a:lnTo>
                  <a:lnTo>
                    <a:pt x="9" y="56"/>
                  </a:lnTo>
                  <a:lnTo>
                    <a:pt x="3" y="46"/>
                  </a:lnTo>
                  <a:lnTo>
                    <a:pt x="0" y="33"/>
                  </a:lnTo>
                  <a:lnTo>
                    <a:pt x="3" y="21"/>
                  </a:lnTo>
                  <a:lnTo>
                    <a:pt x="9" y="11"/>
                  </a:lnTo>
                  <a:lnTo>
                    <a:pt x="19"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2" name="Freeform 930"/>
            <p:cNvSpPr>
              <a:spLocks/>
            </p:cNvSpPr>
            <p:nvPr/>
          </p:nvSpPr>
          <p:spPr bwMode="auto">
            <a:xfrm>
              <a:off x="1364" y="1439"/>
              <a:ext cx="519" cy="653"/>
            </a:xfrm>
            <a:custGeom>
              <a:avLst/>
              <a:gdLst/>
              <a:ahLst/>
              <a:cxnLst>
                <a:cxn ang="0">
                  <a:pos x="231" y="0"/>
                </a:cxn>
                <a:cxn ang="0">
                  <a:pos x="244" y="22"/>
                </a:cxn>
                <a:cxn ang="0">
                  <a:pos x="260" y="46"/>
                </a:cxn>
                <a:cxn ang="0">
                  <a:pos x="279" y="71"/>
                </a:cxn>
                <a:cxn ang="0">
                  <a:pos x="301" y="97"/>
                </a:cxn>
                <a:cxn ang="0">
                  <a:pos x="323" y="125"/>
                </a:cxn>
                <a:cxn ang="0">
                  <a:pos x="373" y="184"/>
                </a:cxn>
                <a:cxn ang="0">
                  <a:pos x="396" y="214"/>
                </a:cxn>
                <a:cxn ang="0">
                  <a:pos x="420" y="247"/>
                </a:cxn>
                <a:cxn ang="0">
                  <a:pos x="443" y="277"/>
                </a:cxn>
                <a:cxn ang="0">
                  <a:pos x="464" y="310"/>
                </a:cxn>
                <a:cxn ang="0">
                  <a:pos x="481" y="342"/>
                </a:cxn>
                <a:cxn ang="0">
                  <a:pos x="497" y="373"/>
                </a:cxn>
                <a:cxn ang="0">
                  <a:pos x="509" y="404"/>
                </a:cxn>
                <a:cxn ang="0">
                  <a:pos x="516" y="434"/>
                </a:cxn>
                <a:cxn ang="0">
                  <a:pos x="519" y="464"/>
                </a:cxn>
                <a:cxn ang="0">
                  <a:pos x="516" y="493"/>
                </a:cxn>
                <a:cxn ang="0">
                  <a:pos x="509" y="521"/>
                </a:cxn>
                <a:cxn ang="0">
                  <a:pos x="493" y="547"/>
                </a:cxn>
                <a:cxn ang="0">
                  <a:pos x="473" y="572"/>
                </a:cxn>
                <a:cxn ang="0">
                  <a:pos x="442" y="596"/>
                </a:cxn>
                <a:cxn ang="0">
                  <a:pos x="405" y="616"/>
                </a:cxn>
                <a:cxn ang="0">
                  <a:pos x="358" y="635"/>
                </a:cxn>
                <a:cxn ang="0">
                  <a:pos x="316" y="647"/>
                </a:cxn>
                <a:cxn ang="0">
                  <a:pos x="273" y="653"/>
                </a:cxn>
                <a:cxn ang="0">
                  <a:pos x="233" y="653"/>
                </a:cxn>
                <a:cxn ang="0">
                  <a:pos x="192" y="649"/>
                </a:cxn>
                <a:cxn ang="0">
                  <a:pos x="153" y="638"/>
                </a:cxn>
                <a:cxn ang="0">
                  <a:pos x="118" y="624"/>
                </a:cxn>
                <a:cxn ang="0">
                  <a:pos x="86" y="606"/>
                </a:cxn>
                <a:cxn ang="0">
                  <a:pos x="58" y="584"/>
                </a:cxn>
                <a:cxn ang="0">
                  <a:pos x="35" y="558"/>
                </a:cxn>
                <a:cxn ang="0">
                  <a:pos x="17" y="530"/>
                </a:cxn>
                <a:cxn ang="0">
                  <a:pos x="6" y="497"/>
                </a:cxn>
                <a:cxn ang="0">
                  <a:pos x="0" y="464"/>
                </a:cxn>
                <a:cxn ang="0">
                  <a:pos x="1" y="427"/>
                </a:cxn>
                <a:cxn ang="0">
                  <a:pos x="11" y="389"/>
                </a:cxn>
                <a:cxn ang="0">
                  <a:pos x="31" y="349"/>
                </a:cxn>
                <a:cxn ang="0">
                  <a:pos x="63" y="298"/>
                </a:cxn>
                <a:cxn ang="0">
                  <a:pos x="96" y="248"/>
                </a:cxn>
                <a:cxn ang="0">
                  <a:pos x="130" y="200"/>
                </a:cxn>
                <a:cxn ang="0">
                  <a:pos x="162" y="150"/>
                </a:cxn>
                <a:cxn ang="0">
                  <a:pos x="193" y="98"/>
                </a:cxn>
                <a:cxn ang="0">
                  <a:pos x="221" y="43"/>
                </a:cxn>
                <a:cxn ang="0">
                  <a:pos x="231" y="0"/>
                </a:cxn>
              </a:cxnLst>
              <a:rect l="0" t="0" r="r" b="b"/>
              <a:pathLst>
                <a:path w="519" h="653">
                  <a:moveTo>
                    <a:pt x="231" y="0"/>
                  </a:moveTo>
                  <a:lnTo>
                    <a:pt x="244" y="22"/>
                  </a:lnTo>
                  <a:lnTo>
                    <a:pt x="260" y="46"/>
                  </a:lnTo>
                  <a:lnTo>
                    <a:pt x="279" y="71"/>
                  </a:lnTo>
                  <a:lnTo>
                    <a:pt x="301" y="97"/>
                  </a:lnTo>
                  <a:lnTo>
                    <a:pt x="323" y="125"/>
                  </a:lnTo>
                  <a:lnTo>
                    <a:pt x="373" y="184"/>
                  </a:lnTo>
                  <a:lnTo>
                    <a:pt x="396" y="214"/>
                  </a:lnTo>
                  <a:lnTo>
                    <a:pt x="420" y="247"/>
                  </a:lnTo>
                  <a:lnTo>
                    <a:pt x="443" y="277"/>
                  </a:lnTo>
                  <a:lnTo>
                    <a:pt x="464" y="310"/>
                  </a:lnTo>
                  <a:lnTo>
                    <a:pt x="481" y="342"/>
                  </a:lnTo>
                  <a:lnTo>
                    <a:pt x="497" y="373"/>
                  </a:lnTo>
                  <a:lnTo>
                    <a:pt x="509" y="404"/>
                  </a:lnTo>
                  <a:lnTo>
                    <a:pt x="516" y="434"/>
                  </a:lnTo>
                  <a:lnTo>
                    <a:pt x="519" y="464"/>
                  </a:lnTo>
                  <a:lnTo>
                    <a:pt x="516" y="493"/>
                  </a:lnTo>
                  <a:lnTo>
                    <a:pt x="509" y="521"/>
                  </a:lnTo>
                  <a:lnTo>
                    <a:pt x="493" y="547"/>
                  </a:lnTo>
                  <a:lnTo>
                    <a:pt x="473" y="572"/>
                  </a:lnTo>
                  <a:lnTo>
                    <a:pt x="442" y="596"/>
                  </a:lnTo>
                  <a:lnTo>
                    <a:pt x="405" y="616"/>
                  </a:lnTo>
                  <a:lnTo>
                    <a:pt x="358" y="635"/>
                  </a:lnTo>
                  <a:lnTo>
                    <a:pt x="316" y="647"/>
                  </a:lnTo>
                  <a:lnTo>
                    <a:pt x="273" y="653"/>
                  </a:lnTo>
                  <a:lnTo>
                    <a:pt x="233" y="653"/>
                  </a:lnTo>
                  <a:lnTo>
                    <a:pt x="192" y="649"/>
                  </a:lnTo>
                  <a:lnTo>
                    <a:pt x="153" y="638"/>
                  </a:lnTo>
                  <a:lnTo>
                    <a:pt x="118" y="624"/>
                  </a:lnTo>
                  <a:lnTo>
                    <a:pt x="86" y="606"/>
                  </a:lnTo>
                  <a:lnTo>
                    <a:pt x="58" y="584"/>
                  </a:lnTo>
                  <a:lnTo>
                    <a:pt x="35" y="558"/>
                  </a:lnTo>
                  <a:lnTo>
                    <a:pt x="17" y="530"/>
                  </a:lnTo>
                  <a:lnTo>
                    <a:pt x="6" y="497"/>
                  </a:lnTo>
                  <a:lnTo>
                    <a:pt x="0" y="464"/>
                  </a:lnTo>
                  <a:lnTo>
                    <a:pt x="1" y="427"/>
                  </a:lnTo>
                  <a:lnTo>
                    <a:pt x="11" y="389"/>
                  </a:lnTo>
                  <a:lnTo>
                    <a:pt x="31" y="349"/>
                  </a:lnTo>
                  <a:lnTo>
                    <a:pt x="63" y="298"/>
                  </a:lnTo>
                  <a:lnTo>
                    <a:pt x="96" y="248"/>
                  </a:lnTo>
                  <a:lnTo>
                    <a:pt x="130" y="200"/>
                  </a:lnTo>
                  <a:lnTo>
                    <a:pt x="162" y="150"/>
                  </a:lnTo>
                  <a:lnTo>
                    <a:pt x="193" y="98"/>
                  </a:lnTo>
                  <a:lnTo>
                    <a:pt x="221" y="43"/>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3" name="Freeform 931"/>
            <p:cNvSpPr>
              <a:spLocks noEditPoints="1"/>
            </p:cNvSpPr>
            <p:nvPr/>
          </p:nvSpPr>
          <p:spPr bwMode="auto">
            <a:xfrm>
              <a:off x="1332" y="1405"/>
              <a:ext cx="587" cy="718"/>
            </a:xfrm>
            <a:custGeom>
              <a:avLst/>
              <a:gdLst/>
              <a:ahLst/>
              <a:cxnLst>
                <a:cxn ang="0">
                  <a:pos x="248" y="157"/>
                </a:cxn>
                <a:cxn ang="0">
                  <a:pos x="169" y="281"/>
                </a:cxn>
                <a:cxn ang="0">
                  <a:pos x="112" y="367"/>
                </a:cxn>
                <a:cxn ang="0">
                  <a:pos x="83" y="420"/>
                </a:cxn>
                <a:cxn ang="0">
                  <a:pos x="65" y="477"/>
                </a:cxn>
                <a:cxn ang="0">
                  <a:pos x="73" y="534"/>
                </a:cxn>
                <a:cxn ang="0">
                  <a:pos x="111" y="592"/>
                </a:cxn>
                <a:cxn ang="0">
                  <a:pos x="172" y="631"/>
                </a:cxn>
                <a:cxn ang="0">
                  <a:pos x="245" y="652"/>
                </a:cxn>
                <a:cxn ang="0">
                  <a:pos x="323" y="653"/>
                </a:cxn>
                <a:cxn ang="0">
                  <a:pos x="398" y="636"/>
                </a:cxn>
                <a:cxn ang="0">
                  <a:pos x="462" y="599"/>
                </a:cxn>
                <a:cxn ang="0">
                  <a:pos x="506" y="548"/>
                </a:cxn>
                <a:cxn ang="0">
                  <a:pos x="518" y="489"/>
                </a:cxn>
                <a:cxn ang="0">
                  <a:pos x="503" y="429"/>
                </a:cxn>
                <a:cxn ang="0">
                  <a:pos x="474" y="370"/>
                </a:cxn>
                <a:cxn ang="0">
                  <a:pos x="439" y="317"/>
                </a:cxn>
                <a:cxn ang="0">
                  <a:pos x="383" y="245"/>
                </a:cxn>
                <a:cxn ang="0">
                  <a:pos x="305" y="151"/>
                </a:cxn>
                <a:cxn ang="0">
                  <a:pos x="260" y="0"/>
                </a:cxn>
                <a:cxn ang="0">
                  <a:pos x="284" y="5"/>
                </a:cxn>
                <a:cxn ang="0">
                  <a:pos x="307" y="40"/>
                </a:cxn>
                <a:cxn ang="0">
                  <a:pos x="345" y="93"/>
                </a:cxn>
                <a:cxn ang="0">
                  <a:pos x="417" y="184"/>
                </a:cxn>
                <a:cxn ang="0">
                  <a:pos x="467" y="250"/>
                </a:cxn>
                <a:cxn ang="0">
                  <a:pos x="534" y="351"/>
                </a:cxn>
                <a:cxn ang="0">
                  <a:pos x="566" y="419"/>
                </a:cxn>
                <a:cxn ang="0">
                  <a:pos x="585" y="485"/>
                </a:cxn>
                <a:cxn ang="0">
                  <a:pos x="582" y="546"/>
                </a:cxn>
                <a:cxn ang="0">
                  <a:pos x="556" y="603"/>
                </a:cxn>
                <a:cxn ang="0">
                  <a:pos x="500" y="655"/>
                </a:cxn>
                <a:cxn ang="0">
                  <a:pos x="427" y="690"/>
                </a:cxn>
                <a:cxn ang="0">
                  <a:pos x="354" y="710"/>
                </a:cxn>
                <a:cxn ang="0">
                  <a:pos x="276" y="718"/>
                </a:cxn>
                <a:cxn ang="0">
                  <a:pos x="200" y="712"/>
                </a:cxn>
                <a:cxn ang="0">
                  <a:pos x="128" y="688"/>
                </a:cxn>
                <a:cxn ang="0">
                  <a:pos x="68" y="647"/>
                </a:cxn>
                <a:cxn ang="0">
                  <a:pos x="23" y="584"/>
                </a:cxn>
                <a:cxn ang="0">
                  <a:pos x="1" y="511"/>
                </a:cxn>
                <a:cxn ang="0">
                  <a:pos x="5" y="438"/>
                </a:cxn>
                <a:cxn ang="0">
                  <a:pos x="35" y="366"/>
                </a:cxn>
                <a:cxn ang="0">
                  <a:pos x="191" y="124"/>
                </a:cxn>
                <a:cxn ang="0">
                  <a:pos x="234" y="47"/>
                </a:cxn>
                <a:cxn ang="0">
                  <a:pos x="232" y="24"/>
                </a:cxn>
                <a:cxn ang="0">
                  <a:pos x="248" y="5"/>
                </a:cxn>
              </a:cxnLst>
              <a:rect l="0" t="0" r="r" b="b"/>
              <a:pathLst>
                <a:path w="587" h="718">
                  <a:moveTo>
                    <a:pt x="273" y="109"/>
                  </a:moveTo>
                  <a:lnTo>
                    <a:pt x="248" y="157"/>
                  </a:lnTo>
                  <a:lnTo>
                    <a:pt x="209" y="220"/>
                  </a:lnTo>
                  <a:lnTo>
                    <a:pt x="169" y="281"/>
                  </a:lnTo>
                  <a:lnTo>
                    <a:pt x="128" y="342"/>
                  </a:lnTo>
                  <a:lnTo>
                    <a:pt x="112" y="367"/>
                  </a:lnTo>
                  <a:lnTo>
                    <a:pt x="96" y="394"/>
                  </a:lnTo>
                  <a:lnTo>
                    <a:pt x="83" y="420"/>
                  </a:lnTo>
                  <a:lnTo>
                    <a:pt x="73" y="448"/>
                  </a:lnTo>
                  <a:lnTo>
                    <a:pt x="65" y="477"/>
                  </a:lnTo>
                  <a:lnTo>
                    <a:pt x="65" y="507"/>
                  </a:lnTo>
                  <a:lnTo>
                    <a:pt x="73" y="534"/>
                  </a:lnTo>
                  <a:lnTo>
                    <a:pt x="87" y="564"/>
                  </a:lnTo>
                  <a:lnTo>
                    <a:pt x="111" y="592"/>
                  </a:lnTo>
                  <a:lnTo>
                    <a:pt x="140" y="614"/>
                  </a:lnTo>
                  <a:lnTo>
                    <a:pt x="172" y="631"/>
                  </a:lnTo>
                  <a:lnTo>
                    <a:pt x="207" y="644"/>
                  </a:lnTo>
                  <a:lnTo>
                    <a:pt x="245" y="652"/>
                  </a:lnTo>
                  <a:lnTo>
                    <a:pt x="284" y="655"/>
                  </a:lnTo>
                  <a:lnTo>
                    <a:pt x="323" y="653"/>
                  </a:lnTo>
                  <a:lnTo>
                    <a:pt x="361" y="647"/>
                  </a:lnTo>
                  <a:lnTo>
                    <a:pt x="398" y="636"/>
                  </a:lnTo>
                  <a:lnTo>
                    <a:pt x="431" y="620"/>
                  </a:lnTo>
                  <a:lnTo>
                    <a:pt x="462" y="599"/>
                  </a:lnTo>
                  <a:lnTo>
                    <a:pt x="488" y="574"/>
                  </a:lnTo>
                  <a:lnTo>
                    <a:pt x="506" y="548"/>
                  </a:lnTo>
                  <a:lnTo>
                    <a:pt x="515" y="518"/>
                  </a:lnTo>
                  <a:lnTo>
                    <a:pt x="518" y="489"/>
                  </a:lnTo>
                  <a:lnTo>
                    <a:pt x="513" y="460"/>
                  </a:lnTo>
                  <a:lnTo>
                    <a:pt x="503" y="429"/>
                  </a:lnTo>
                  <a:lnTo>
                    <a:pt x="490" y="399"/>
                  </a:lnTo>
                  <a:lnTo>
                    <a:pt x="474" y="370"/>
                  </a:lnTo>
                  <a:lnTo>
                    <a:pt x="456" y="342"/>
                  </a:lnTo>
                  <a:lnTo>
                    <a:pt x="439" y="317"/>
                  </a:lnTo>
                  <a:lnTo>
                    <a:pt x="421" y="294"/>
                  </a:lnTo>
                  <a:lnTo>
                    <a:pt x="383" y="245"/>
                  </a:lnTo>
                  <a:lnTo>
                    <a:pt x="344" y="198"/>
                  </a:lnTo>
                  <a:lnTo>
                    <a:pt x="305" y="151"/>
                  </a:lnTo>
                  <a:lnTo>
                    <a:pt x="273" y="109"/>
                  </a:lnTo>
                  <a:close/>
                  <a:moveTo>
                    <a:pt x="260" y="0"/>
                  </a:moveTo>
                  <a:lnTo>
                    <a:pt x="272" y="0"/>
                  </a:lnTo>
                  <a:lnTo>
                    <a:pt x="284" y="5"/>
                  </a:lnTo>
                  <a:lnTo>
                    <a:pt x="292" y="17"/>
                  </a:lnTo>
                  <a:lnTo>
                    <a:pt x="307" y="40"/>
                  </a:lnTo>
                  <a:lnTo>
                    <a:pt x="325" y="66"/>
                  </a:lnTo>
                  <a:lnTo>
                    <a:pt x="345" y="93"/>
                  </a:lnTo>
                  <a:lnTo>
                    <a:pt x="367" y="122"/>
                  </a:lnTo>
                  <a:lnTo>
                    <a:pt x="417" y="184"/>
                  </a:lnTo>
                  <a:lnTo>
                    <a:pt x="442" y="216"/>
                  </a:lnTo>
                  <a:lnTo>
                    <a:pt x="467" y="250"/>
                  </a:lnTo>
                  <a:lnTo>
                    <a:pt x="513" y="317"/>
                  </a:lnTo>
                  <a:lnTo>
                    <a:pt x="534" y="351"/>
                  </a:lnTo>
                  <a:lnTo>
                    <a:pt x="551" y="385"/>
                  </a:lnTo>
                  <a:lnTo>
                    <a:pt x="566" y="419"/>
                  </a:lnTo>
                  <a:lnTo>
                    <a:pt x="578" y="452"/>
                  </a:lnTo>
                  <a:lnTo>
                    <a:pt x="585" y="485"/>
                  </a:lnTo>
                  <a:lnTo>
                    <a:pt x="587" y="515"/>
                  </a:lnTo>
                  <a:lnTo>
                    <a:pt x="582" y="546"/>
                  </a:lnTo>
                  <a:lnTo>
                    <a:pt x="572" y="576"/>
                  </a:lnTo>
                  <a:lnTo>
                    <a:pt x="556" y="603"/>
                  </a:lnTo>
                  <a:lnTo>
                    <a:pt x="531" y="630"/>
                  </a:lnTo>
                  <a:lnTo>
                    <a:pt x="500" y="655"/>
                  </a:lnTo>
                  <a:lnTo>
                    <a:pt x="459" y="677"/>
                  </a:lnTo>
                  <a:lnTo>
                    <a:pt x="427" y="690"/>
                  </a:lnTo>
                  <a:lnTo>
                    <a:pt x="390" y="702"/>
                  </a:lnTo>
                  <a:lnTo>
                    <a:pt x="354" y="710"/>
                  </a:lnTo>
                  <a:lnTo>
                    <a:pt x="316" y="715"/>
                  </a:lnTo>
                  <a:lnTo>
                    <a:pt x="276" y="718"/>
                  </a:lnTo>
                  <a:lnTo>
                    <a:pt x="238" y="716"/>
                  </a:lnTo>
                  <a:lnTo>
                    <a:pt x="200" y="712"/>
                  </a:lnTo>
                  <a:lnTo>
                    <a:pt x="164" y="703"/>
                  </a:lnTo>
                  <a:lnTo>
                    <a:pt x="128" y="688"/>
                  </a:lnTo>
                  <a:lnTo>
                    <a:pt x="96" y="671"/>
                  </a:lnTo>
                  <a:lnTo>
                    <a:pt x="68" y="647"/>
                  </a:lnTo>
                  <a:lnTo>
                    <a:pt x="43" y="618"/>
                  </a:lnTo>
                  <a:lnTo>
                    <a:pt x="23" y="584"/>
                  </a:lnTo>
                  <a:lnTo>
                    <a:pt x="10" y="549"/>
                  </a:lnTo>
                  <a:lnTo>
                    <a:pt x="1" y="511"/>
                  </a:lnTo>
                  <a:lnTo>
                    <a:pt x="0" y="474"/>
                  </a:lnTo>
                  <a:lnTo>
                    <a:pt x="5" y="438"/>
                  </a:lnTo>
                  <a:lnTo>
                    <a:pt x="17" y="401"/>
                  </a:lnTo>
                  <a:lnTo>
                    <a:pt x="35" y="366"/>
                  </a:lnTo>
                  <a:lnTo>
                    <a:pt x="153" y="185"/>
                  </a:lnTo>
                  <a:lnTo>
                    <a:pt x="191" y="124"/>
                  </a:lnTo>
                  <a:lnTo>
                    <a:pt x="225" y="59"/>
                  </a:lnTo>
                  <a:lnTo>
                    <a:pt x="234" y="47"/>
                  </a:lnTo>
                  <a:lnTo>
                    <a:pt x="231" y="36"/>
                  </a:lnTo>
                  <a:lnTo>
                    <a:pt x="232" y="24"/>
                  </a:lnTo>
                  <a:lnTo>
                    <a:pt x="238" y="12"/>
                  </a:lnTo>
                  <a:lnTo>
                    <a:pt x="248" y="5"/>
                  </a:lnTo>
                  <a:lnTo>
                    <a:pt x="2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4" name="Freeform 932"/>
            <p:cNvSpPr>
              <a:spLocks/>
            </p:cNvSpPr>
            <p:nvPr/>
          </p:nvSpPr>
          <p:spPr bwMode="auto">
            <a:xfrm>
              <a:off x="1478" y="1681"/>
              <a:ext cx="78" cy="66"/>
            </a:xfrm>
            <a:custGeom>
              <a:avLst/>
              <a:gdLst/>
              <a:ahLst/>
              <a:cxnLst>
                <a:cxn ang="0">
                  <a:pos x="34" y="0"/>
                </a:cxn>
                <a:cxn ang="0">
                  <a:pos x="44" y="0"/>
                </a:cxn>
                <a:cxn ang="0">
                  <a:pos x="57" y="3"/>
                </a:cxn>
                <a:cxn ang="0">
                  <a:pos x="67" y="9"/>
                </a:cxn>
                <a:cxn ang="0">
                  <a:pos x="75" y="19"/>
                </a:cxn>
                <a:cxn ang="0">
                  <a:pos x="78" y="32"/>
                </a:cxn>
                <a:cxn ang="0">
                  <a:pos x="75" y="46"/>
                </a:cxn>
                <a:cxn ang="0">
                  <a:pos x="67" y="56"/>
                </a:cxn>
                <a:cxn ang="0">
                  <a:pos x="57" y="63"/>
                </a:cxn>
                <a:cxn ang="0">
                  <a:pos x="44" y="66"/>
                </a:cxn>
                <a:cxn ang="0">
                  <a:pos x="34" y="66"/>
                </a:cxn>
                <a:cxn ang="0">
                  <a:pos x="20" y="63"/>
                </a:cxn>
                <a:cxn ang="0">
                  <a:pos x="10" y="56"/>
                </a:cxn>
                <a:cxn ang="0">
                  <a:pos x="3" y="46"/>
                </a:cxn>
                <a:cxn ang="0">
                  <a:pos x="0" y="32"/>
                </a:cxn>
                <a:cxn ang="0">
                  <a:pos x="3" y="19"/>
                </a:cxn>
                <a:cxn ang="0">
                  <a:pos x="10" y="9"/>
                </a:cxn>
                <a:cxn ang="0">
                  <a:pos x="20" y="3"/>
                </a:cxn>
                <a:cxn ang="0">
                  <a:pos x="34" y="0"/>
                </a:cxn>
              </a:cxnLst>
              <a:rect l="0" t="0" r="r" b="b"/>
              <a:pathLst>
                <a:path w="78" h="66">
                  <a:moveTo>
                    <a:pt x="34" y="0"/>
                  </a:moveTo>
                  <a:lnTo>
                    <a:pt x="44" y="0"/>
                  </a:lnTo>
                  <a:lnTo>
                    <a:pt x="57" y="3"/>
                  </a:lnTo>
                  <a:lnTo>
                    <a:pt x="67" y="9"/>
                  </a:lnTo>
                  <a:lnTo>
                    <a:pt x="75" y="19"/>
                  </a:lnTo>
                  <a:lnTo>
                    <a:pt x="78" y="32"/>
                  </a:lnTo>
                  <a:lnTo>
                    <a:pt x="75" y="46"/>
                  </a:lnTo>
                  <a:lnTo>
                    <a:pt x="67" y="56"/>
                  </a:lnTo>
                  <a:lnTo>
                    <a:pt x="57" y="63"/>
                  </a:lnTo>
                  <a:lnTo>
                    <a:pt x="44" y="66"/>
                  </a:lnTo>
                  <a:lnTo>
                    <a:pt x="34" y="66"/>
                  </a:lnTo>
                  <a:lnTo>
                    <a:pt x="20" y="63"/>
                  </a:lnTo>
                  <a:lnTo>
                    <a:pt x="10" y="56"/>
                  </a:lnTo>
                  <a:lnTo>
                    <a:pt x="3" y="46"/>
                  </a:lnTo>
                  <a:lnTo>
                    <a:pt x="0" y="32"/>
                  </a:lnTo>
                  <a:lnTo>
                    <a:pt x="3" y="19"/>
                  </a:lnTo>
                  <a:lnTo>
                    <a:pt x="10" y="9"/>
                  </a:lnTo>
                  <a:lnTo>
                    <a:pt x="20"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5" name="Freeform 933"/>
            <p:cNvSpPr>
              <a:spLocks/>
            </p:cNvSpPr>
            <p:nvPr/>
          </p:nvSpPr>
          <p:spPr bwMode="auto">
            <a:xfrm>
              <a:off x="1563" y="1712"/>
              <a:ext cx="64" cy="68"/>
            </a:xfrm>
            <a:custGeom>
              <a:avLst/>
              <a:gdLst/>
              <a:ahLst/>
              <a:cxnLst>
                <a:cxn ang="0">
                  <a:pos x="32" y="0"/>
                </a:cxn>
                <a:cxn ang="0">
                  <a:pos x="47" y="3"/>
                </a:cxn>
                <a:cxn ang="0">
                  <a:pos x="57" y="10"/>
                </a:cxn>
                <a:cxn ang="0">
                  <a:pos x="63" y="22"/>
                </a:cxn>
                <a:cxn ang="0">
                  <a:pos x="64" y="34"/>
                </a:cxn>
                <a:cxn ang="0">
                  <a:pos x="63" y="45"/>
                </a:cxn>
                <a:cxn ang="0">
                  <a:pos x="57" y="57"/>
                </a:cxn>
                <a:cxn ang="0">
                  <a:pos x="47" y="65"/>
                </a:cxn>
                <a:cxn ang="0">
                  <a:pos x="32" y="68"/>
                </a:cxn>
                <a:cxn ang="0">
                  <a:pos x="17" y="65"/>
                </a:cxn>
                <a:cxn ang="0">
                  <a:pos x="9" y="57"/>
                </a:cxn>
                <a:cxn ang="0">
                  <a:pos x="3" y="45"/>
                </a:cxn>
                <a:cxn ang="0">
                  <a:pos x="0" y="34"/>
                </a:cxn>
                <a:cxn ang="0">
                  <a:pos x="3" y="22"/>
                </a:cxn>
                <a:cxn ang="0">
                  <a:pos x="9" y="10"/>
                </a:cxn>
                <a:cxn ang="0">
                  <a:pos x="17" y="3"/>
                </a:cxn>
                <a:cxn ang="0">
                  <a:pos x="32" y="0"/>
                </a:cxn>
              </a:cxnLst>
              <a:rect l="0" t="0" r="r" b="b"/>
              <a:pathLst>
                <a:path w="64" h="68">
                  <a:moveTo>
                    <a:pt x="32" y="0"/>
                  </a:moveTo>
                  <a:lnTo>
                    <a:pt x="47" y="3"/>
                  </a:lnTo>
                  <a:lnTo>
                    <a:pt x="57" y="10"/>
                  </a:lnTo>
                  <a:lnTo>
                    <a:pt x="63" y="22"/>
                  </a:lnTo>
                  <a:lnTo>
                    <a:pt x="64" y="34"/>
                  </a:lnTo>
                  <a:lnTo>
                    <a:pt x="63" y="45"/>
                  </a:lnTo>
                  <a:lnTo>
                    <a:pt x="57" y="57"/>
                  </a:lnTo>
                  <a:lnTo>
                    <a:pt x="47" y="65"/>
                  </a:lnTo>
                  <a:lnTo>
                    <a:pt x="32" y="68"/>
                  </a:lnTo>
                  <a:lnTo>
                    <a:pt x="17" y="65"/>
                  </a:lnTo>
                  <a:lnTo>
                    <a:pt x="9" y="57"/>
                  </a:lnTo>
                  <a:lnTo>
                    <a:pt x="3" y="45"/>
                  </a:lnTo>
                  <a:lnTo>
                    <a:pt x="0" y="34"/>
                  </a:lnTo>
                  <a:lnTo>
                    <a:pt x="3" y="22"/>
                  </a:lnTo>
                  <a:lnTo>
                    <a:pt x="9"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6" name="Freeform 934"/>
            <p:cNvSpPr>
              <a:spLocks/>
            </p:cNvSpPr>
            <p:nvPr/>
          </p:nvSpPr>
          <p:spPr bwMode="auto">
            <a:xfrm>
              <a:off x="1658" y="1669"/>
              <a:ext cx="64" cy="68"/>
            </a:xfrm>
            <a:custGeom>
              <a:avLst/>
              <a:gdLst/>
              <a:ahLst/>
              <a:cxnLst>
                <a:cxn ang="0">
                  <a:pos x="32" y="0"/>
                </a:cxn>
                <a:cxn ang="0">
                  <a:pos x="47" y="3"/>
                </a:cxn>
                <a:cxn ang="0">
                  <a:pos x="57" y="11"/>
                </a:cxn>
                <a:cxn ang="0">
                  <a:pos x="63" y="22"/>
                </a:cxn>
                <a:cxn ang="0">
                  <a:pos x="64" y="34"/>
                </a:cxn>
                <a:cxn ang="0">
                  <a:pos x="63" y="46"/>
                </a:cxn>
                <a:cxn ang="0">
                  <a:pos x="57" y="58"/>
                </a:cxn>
                <a:cxn ang="0">
                  <a:pos x="47" y="65"/>
                </a:cxn>
                <a:cxn ang="0">
                  <a:pos x="32" y="68"/>
                </a:cxn>
                <a:cxn ang="0">
                  <a:pos x="18" y="65"/>
                </a:cxn>
                <a:cxn ang="0">
                  <a:pos x="9" y="58"/>
                </a:cxn>
                <a:cxn ang="0">
                  <a:pos x="3" y="46"/>
                </a:cxn>
                <a:cxn ang="0">
                  <a:pos x="0" y="34"/>
                </a:cxn>
                <a:cxn ang="0">
                  <a:pos x="3" y="22"/>
                </a:cxn>
                <a:cxn ang="0">
                  <a:pos x="9" y="11"/>
                </a:cxn>
                <a:cxn ang="0">
                  <a:pos x="18" y="3"/>
                </a:cxn>
                <a:cxn ang="0">
                  <a:pos x="32" y="0"/>
                </a:cxn>
              </a:cxnLst>
              <a:rect l="0" t="0" r="r" b="b"/>
              <a:pathLst>
                <a:path w="64" h="68">
                  <a:moveTo>
                    <a:pt x="32" y="0"/>
                  </a:moveTo>
                  <a:lnTo>
                    <a:pt x="47" y="3"/>
                  </a:lnTo>
                  <a:lnTo>
                    <a:pt x="57" y="11"/>
                  </a:lnTo>
                  <a:lnTo>
                    <a:pt x="63" y="22"/>
                  </a:lnTo>
                  <a:lnTo>
                    <a:pt x="64" y="34"/>
                  </a:lnTo>
                  <a:lnTo>
                    <a:pt x="63" y="46"/>
                  </a:lnTo>
                  <a:lnTo>
                    <a:pt x="57" y="58"/>
                  </a:lnTo>
                  <a:lnTo>
                    <a:pt x="47" y="65"/>
                  </a:lnTo>
                  <a:lnTo>
                    <a:pt x="32" y="68"/>
                  </a:lnTo>
                  <a:lnTo>
                    <a:pt x="18" y="65"/>
                  </a:lnTo>
                  <a:lnTo>
                    <a:pt x="9" y="58"/>
                  </a:lnTo>
                  <a:lnTo>
                    <a:pt x="3" y="46"/>
                  </a:lnTo>
                  <a:lnTo>
                    <a:pt x="0" y="34"/>
                  </a:lnTo>
                  <a:lnTo>
                    <a:pt x="3" y="22"/>
                  </a:lnTo>
                  <a:lnTo>
                    <a:pt x="9" y="11"/>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7" name="Freeform 935"/>
            <p:cNvSpPr>
              <a:spLocks/>
            </p:cNvSpPr>
            <p:nvPr/>
          </p:nvSpPr>
          <p:spPr bwMode="auto">
            <a:xfrm>
              <a:off x="1447" y="1765"/>
              <a:ext cx="65" cy="67"/>
            </a:xfrm>
            <a:custGeom>
              <a:avLst/>
              <a:gdLst/>
              <a:ahLst/>
              <a:cxnLst>
                <a:cxn ang="0">
                  <a:pos x="32" y="0"/>
                </a:cxn>
                <a:cxn ang="0">
                  <a:pos x="47" y="3"/>
                </a:cxn>
                <a:cxn ang="0">
                  <a:pos x="56" y="10"/>
                </a:cxn>
                <a:cxn ang="0">
                  <a:pos x="62" y="22"/>
                </a:cxn>
                <a:cxn ang="0">
                  <a:pos x="65" y="34"/>
                </a:cxn>
                <a:cxn ang="0">
                  <a:pos x="62" y="45"/>
                </a:cxn>
                <a:cxn ang="0">
                  <a:pos x="56" y="57"/>
                </a:cxn>
                <a:cxn ang="0">
                  <a:pos x="47" y="64"/>
                </a:cxn>
                <a:cxn ang="0">
                  <a:pos x="32" y="67"/>
                </a:cxn>
                <a:cxn ang="0">
                  <a:pos x="18" y="64"/>
                </a:cxn>
                <a:cxn ang="0">
                  <a:pos x="9" y="57"/>
                </a:cxn>
                <a:cxn ang="0">
                  <a:pos x="3" y="45"/>
                </a:cxn>
                <a:cxn ang="0">
                  <a:pos x="0" y="34"/>
                </a:cxn>
                <a:cxn ang="0">
                  <a:pos x="3" y="22"/>
                </a:cxn>
                <a:cxn ang="0">
                  <a:pos x="9" y="10"/>
                </a:cxn>
                <a:cxn ang="0">
                  <a:pos x="18" y="3"/>
                </a:cxn>
                <a:cxn ang="0">
                  <a:pos x="32" y="0"/>
                </a:cxn>
              </a:cxnLst>
              <a:rect l="0" t="0" r="r" b="b"/>
              <a:pathLst>
                <a:path w="65" h="67">
                  <a:moveTo>
                    <a:pt x="32" y="0"/>
                  </a:moveTo>
                  <a:lnTo>
                    <a:pt x="47" y="3"/>
                  </a:lnTo>
                  <a:lnTo>
                    <a:pt x="56" y="10"/>
                  </a:lnTo>
                  <a:lnTo>
                    <a:pt x="62" y="22"/>
                  </a:lnTo>
                  <a:lnTo>
                    <a:pt x="65" y="34"/>
                  </a:lnTo>
                  <a:lnTo>
                    <a:pt x="62" y="45"/>
                  </a:lnTo>
                  <a:lnTo>
                    <a:pt x="56" y="57"/>
                  </a:lnTo>
                  <a:lnTo>
                    <a:pt x="47" y="64"/>
                  </a:lnTo>
                  <a:lnTo>
                    <a:pt x="32" y="67"/>
                  </a:lnTo>
                  <a:lnTo>
                    <a:pt x="18" y="64"/>
                  </a:lnTo>
                  <a:lnTo>
                    <a:pt x="9" y="57"/>
                  </a:lnTo>
                  <a:lnTo>
                    <a:pt x="3" y="45"/>
                  </a:lnTo>
                  <a:lnTo>
                    <a:pt x="0" y="34"/>
                  </a:lnTo>
                  <a:lnTo>
                    <a:pt x="3" y="22"/>
                  </a:lnTo>
                  <a:lnTo>
                    <a:pt x="9"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8" name="Freeform 936"/>
            <p:cNvSpPr>
              <a:spLocks/>
            </p:cNvSpPr>
            <p:nvPr/>
          </p:nvSpPr>
          <p:spPr bwMode="auto">
            <a:xfrm>
              <a:off x="1551" y="1586"/>
              <a:ext cx="78" cy="66"/>
            </a:xfrm>
            <a:custGeom>
              <a:avLst/>
              <a:gdLst/>
              <a:ahLst/>
              <a:cxnLst>
                <a:cxn ang="0">
                  <a:pos x="34" y="0"/>
                </a:cxn>
                <a:cxn ang="0">
                  <a:pos x="44" y="0"/>
                </a:cxn>
                <a:cxn ang="0">
                  <a:pos x="57" y="3"/>
                </a:cxn>
                <a:cxn ang="0">
                  <a:pos x="67" y="9"/>
                </a:cxn>
                <a:cxn ang="0">
                  <a:pos x="75" y="19"/>
                </a:cxn>
                <a:cxn ang="0">
                  <a:pos x="78" y="32"/>
                </a:cxn>
                <a:cxn ang="0">
                  <a:pos x="75" y="45"/>
                </a:cxn>
                <a:cxn ang="0">
                  <a:pos x="67" y="56"/>
                </a:cxn>
                <a:cxn ang="0">
                  <a:pos x="57" y="63"/>
                </a:cxn>
                <a:cxn ang="0">
                  <a:pos x="44" y="66"/>
                </a:cxn>
                <a:cxn ang="0">
                  <a:pos x="34" y="66"/>
                </a:cxn>
                <a:cxn ang="0">
                  <a:pos x="21" y="63"/>
                </a:cxn>
                <a:cxn ang="0">
                  <a:pos x="10" y="56"/>
                </a:cxn>
                <a:cxn ang="0">
                  <a:pos x="3" y="45"/>
                </a:cxn>
                <a:cxn ang="0">
                  <a:pos x="0" y="32"/>
                </a:cxn>
                <a:cxn ang="0">
                  <a:pos x="3" y="19"/>
                </a:cxn>
                <a:cxn ang="0">
                  <a:pos x="10" y="9"/>
                </a:cxn>
                <a:cxn ang="0">
                  <a:pos x="21" y="3"/>
                </a:cxn>
                <a:cxn ang="0">
                  <a:pos x="34" y="0"/>
                </a:cxn>
              </a:cxnLst>
              <a:rect l="0" t="0" r="r" b="b"/>
              <a:pathLst>
                <a:path w="78" h="66">
                  <a:moveTo>
                    <a:pt x="34" y="0"/>
                  </a:moveTo>
                  <a:lnTo>
                    <a:pt x="44" y="0"/>
                  </a:lnTo>
                  <a:lnTo>
                    <a:pt x="57" y="3"/>
                  </a:lnTo>
                  <a:lnTo>
                    <a:pt x="67" y="9"/>
                  </a:lnTo>
                  <a:lnTo>
                    <a:pt x="75" y="19"/>
                  </a:lnTo>
                  <a:lnTo>
                    <a:pt x="78" y="32"/>
                  </a:lnTo>
                  <a:lnTo>
                    <a:pt x="75" y="45"/>
                  </a:lnTo>
                  <a:lnTo>
                    <a:pt x="67" y="56"/>
                  </a:lnTo>
                  <a:lnTo>
                    <a:pt x="57" y="63"/>
                  </a:lnTo>
                  <a:lnTo>
                    <a:pt x="44" y="66"/>
                  </a:lnTo>
                  <a:lnTo>
                    <a:pt x="34" y="66"/>
                  </a:lnTo>
                  <a:lnTo>
                    <a:pt x="21" y="63"/>
                  </a:lnTo>
                  <a:lnTo>
                    <a:pt x="10" y="56"/>
                  </a:lnTo>
                  <a:lnTo>
                    <a:pt x="3" y="45"/>
                  </a:lnTo>
                  <a:lnTo>
                    <a:pt x="0" y="32"/>
                  </a:lnTo>
                  <a:lnTo>
                    <a:pt x="3" y="19"/>
                  </a:lnTo>
                  <a:lnTo>
                    <a:pt x="10" y="9"/>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9" name="Freeform 937"/>
            <p:cNvSpPr>
              <a:spLocks/>
            </p:cNvSpPr>
            <p:nvPr/>
          </p:nvSpPr>
          <p:spPr bwMode="auto">
            <a:xfrm>
              <a:off x="1573" y="1807"/>
              <a:ext cx="78" cy="68"/>
            </a:xfrm>
            <a:custGeom>
              <a:avLst/>
              <a:gdLst/>
              <a:ahLst/>
              <a:cxnLst>
                <a:cxn ang="0">
                  <a:pos x="34" y="0"/>
                </a:cxn>
                <a:cxn ang="0">
                  <a:pos x="44" y="0"/>
                </a:cxn>
                <a:cxn ang="0">
                  <a:pos x="57" y="3"/>
                </a:cxn>
                <a:cxn ang="0">
                  <a:pos x="67" y="11"/>
                </a:cxn>
                <a:cxn ang="0">
                  <a:pos x="75" y="21"/>
                </a:cxn>
                <a:cxn ang="0">
                  <a:pos x="78" y="34"/>
                </a:cxn>
                <a:cxn ang="0">
                  <a:pos x="75" y="47"/>
                </a:cxn>
                <a:cxn ang="0">
                  <a:pos x="67" y="58"/>
                </a:cxn>
                <a:cxn ang="0">
                  <a:pos x="57" y="65"/>
                </a:cxn>
                <a:cxn ang="0">
                  <a:pos x="44" y="68"/>
                </a:cxn>
                <a:cxn ang="0">
                  <a:pos x="34" y="68"/>
                </a:cxn>
                <a:cxn ang="0">
                  <a:pos x="21" y="65"/>
                </a:cxn>
                <a:cxn ang="0">
                  <a:pos x="10" y="58"/>
                </a:cxn>
                <a:cxn ang="0">
                  <a:pos x="3" y="47"/>
                </a:cxn>
                <a:cxn ang="0">
                  <a:pos x="0" y="34"/>
                </a:cxn>
                <a:cxn ang="0">
                  <a:pos x="3" y="21"/>
                </a:cxn>
                <a:cxn ang="0">
                  <a:pos x="10" y="11"/>
                </a:cxn>
                <a:cxn ang="0">
                  <a:pos x="21" y="3"/>
                </a:cxn>
                <a:cxn ang="0">
                  <a:pos x="34" y="0"/>
                </a:cxn>
              </a:cxnLst>
              <a:rect l="0" t="0" r="r" b="b"/>
              <a:pathLst>
                <a:path w="78" h="68">
                  <a:moveTo>
                    <a:pt x="34" y="0"/>
                  </a:moveTo>
                  <a:lnTo>
                    <a:pt x="44" y="0"/>
                  </a:lnTo>
                  <a:lnTo>
                    <a:pt x="57" y="3"/>
                  </a:lnTo>
                  <a:lnTo>
                    <a:pt x="67" y="11"/>
                  </a:lnTo>
                  <a:lnTo>
                    <a:pt x="75" y="21"/>
                  </a:lnTo>
                  <a:lnTo>
                    <a:pt x="78" y="34"/>
                  </a:lnTo>
                  <a:lnTo>
                    <a:pt x="75" y="47"/>
                  </a:lnTo>
                  <a:lnTo>
                    <a:pt x="67" y="58"/>
                  </a:lnTo>
                  <a:lnTo>
                    <a:pt x="57" y="65"/>
                  </a:lnTo>
                  <a:lnTo>
                    <a:pt x="44" y="68"/>
                  </a:lnTo>
                  <a:lnTo>
                    <a:pt x="34" y="68"/>
                  </a:lnTo>
                  <a:lnTo>
                    <a:pt x="21" y="65"/>
                  </a:lnTo>
                  <a:lnTo>
                    <a:pt x="10" y="58"/>
                  </a:lnTo>
                  <a:lnTo>
                    <a:pt x="3" y="47"/>
                  </a:lnTo>
                  <a:lnTo>
                    <a:pt x="0" y="34"/>
                  </a:lnTo>
                  <a:lnTo>
                    <a:pt x="3" y="21"/>
                  </a:lnTo>
                  <a:lnTo>
                    <a:pt x="10"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0" name="Freeform 938"/>
            <p:cNvSpPr>
              <a:spLocks/>
            </p:cNvSpPr>
            <p:nvPr/>
          </p:nvSpPr>
          <p:spPr bwMode="auto">
            <a:xfrm>
              <a:off x="1678" y="1755"/>
              <a:ext cx="66" cy="67"/>
            </a:xfrm>
            <a:custGeom>
              <a:avLst/>
              <a:gdLst/>
              <a:ahLst/>
              <a:cxnLst>
                <a:cxn ang="0">
                  <a:pos x="34" y="0"/>
                </a:cxn>
                <a:cxn ang="0">
                  <a:pos x="49" y="2"/>
                </a:cxn>
                <a:cxn ang="0">
                  <a:pos x="58" y="10"/>
                </a:cxn>
                <a:cxn ang="0">
                  <a:pos x="63" y="22"/>
                </a:cxn>
                <a:cxn ang="0">
                  <a:pos x="66" y="33"/>
                </a:cxn>
                <a:cxn ang="0">
                  <a:pos x="63" y="45"/>
                </a:cxn>
                <a:cxn ang="0">
                  <a:pos x="58" y="57"/>
                </a:cxn>
                <a:cxn ang="0">
                  <a:pos x="49" y="64"/>
                </a:cxn>
                <a:cxn ang="0">
                  <a:pos x="34" y="67"/>
                </a:cxn>
                <a:cxn ang="0">
                  <a:pos x="20" y="64"/>
                </a:cxn>
                <a:cxn ang="0">
                  <a:pos x="9" y="57"/>
                </a:cxn>
                <a:cxn ang="0">
                  <a:pos x="3" y="45"/>
                </a:cxn>
                <a:cxn ang="0">
                  <a:pos x="0" y="33"/>
                </a:cxn>
                <a:cxn ang="0">
                  <a:pos x="3" y="22"/>
                </a:cxn>
                <a:cxn ang="0">
                  <a:pos x="9" y="10"/>
                </a:cxn>
                <a:cxn ang="0">
                  <a:pos x="20" y="2"/>
                </a:cxn>
                <a:cxn ang="0">
                  <a:pos x="34" y="0"/>
                </a:cxn>
              </a:cxnLst>
              <a:rect l="0" t="0" r="r" b="b"/>
              <a:pathLst>
                <a:path w="66" h="67">
                  <a:moveTo>
                    <a:pt x="34" y="0"/>
                  </a:moveTo>
                  <a:lnTo>
                    <a:pt x="49" y="2"/>
                  </a:lnTo>
                  <a:lnTo>
                    <a:pt x="58" y="10"/>
                  </a:lnTo>
                  <a:lnTo>
                    <a:pt x="63" y="22"/>
                  </a:lnTo>
                  <a:lnTo>
                    <a:pt x="66" y="33"/>
                  </a:lnTo>
                  <a:lnTo>
                    <a:pt x="63" y="45"/>
                  </a:lnTo>
                  <a:lnTo>
                    <a:pt x="58" y="57"/>
                  </a:lnTo>
                  <a:lnTo>
                    <a:pt x="49" y="64"/>
                  </a:lnTo>
                  <a:lnTo>
                    <a:pt x="34" y="67"/>
                  </a:lnTo>
                  <a:lnTo>
                    <a:pt x="20" y="64"/>
                  </a:lnTo>
                  <a:lnTo>
                    <a:pt x="9" y="57"/>
                  </a:lnTo>
                  <a:lnTo>
                    <a:pt x="3" y="45"/>
                  </a:lnTo>
                  <a:lnTo>
                    <a:pt x="0" y="33"/>
                  </a:lnTo>
                  <a:lnTo>
                    <a:pt x="3" y="22"/>
                  </a:lnTo>
                  <a:lnTo>
                    <a:pt x="9" y="10"/>
                  </a:lnTo>
                  <a:lnTo>
                    <a:pt x="20" y="2"/>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1" name="Freeform 939"/>
            <p:cNvSpPr>
              <a:spLocks/>
            </p:cNvSpPr>
            <p:nvPr/>
          </p:nvSpPr>
          <p:spPr bwMode="auto">
            <a:xfrm>
              <a:off x="1727" y="1554"/>
              <a:ext cx="519" cy="654"/>
            </a:xfrm>
            <a:custGeom>
              <a:avLst/>
              <a:gdLst/>
              <a:ahLst/>
              <a:cxnLst>
                <a:cxn ang="0">
                  <a:pos x="231" y="0"/>
                </a:cxn>
                <a:cxn ang="0">
                  <a:pos x="244" y="22"/>
                </a:cxn>
                <a:cxn ang="0">
                  <a:pos x="260" y="45"/>
                </a:cxn>
                <a:cxn ang="0">
                  <a:pos x="279" y="70"/>
                </a:cxn>
                <a:cxn ang="0">
                  <a:pos x="323" y="126"/>
                </a:cxn>
                <a:cxn ang="0">
                  <a:pos x="373" y="184"/>
                </a:cxn>
                <a:cxn ang="0">
                  <a:pos x="420" y="246"/>
                </a:cxn>
                <a:cxn ang="0">
                  <a:pos x="443" y="278"/>
                </a:cxn>
                <a:cxn ang="0">
                  <a:pos x="464" y="311"/>
                </a:cxn>
                <a:cxn ang="0">
                  <a:pos x="481" y="341"/>
                </a:cxn>
                <a:cxn ang="0">
                  <a:pos x="497" y="374"/>
                </a:cxn>
                <a:cxn ang="0">
                  <a:pos x="509" y="404"/>
                </a:cxn>
                <a:cxn ang="0">
                  <a:pos x="516" y="435"/>
                </a:cxn>
                <a:cxn ang="0">
                  <a:pos x="519" y="465"/>
                </a:cxn>
                <a:cxn ang="0">
                  <a:pos x="516" y="494"/>
                </a:cxn>
                <a:cxn ang="0">
                  <a:pos x="509" y="522"/>
                </a:cxn>
                <a:cxn ang="0">
                  <a:pos x="493" y="548"/>
                </a:cxn>
                <a:cxn ang="0">
                  <a:pos x="473" y="573"/>
                </a:cxn>
                <a:cxn ang="0">
                  <a:pos x="442" y="597"/>
                </a:cxn>
                <a:cxn ang="0">
                  <a:pos x="405" y="617"/>
                </a:cxn>
                <a:cxn ang="0">
                  <a:pos x="358" y="636"/>
                </a:cxn>
                <a:cxn ang="0">
                  <a:pos x="316" y="648"/>
                </a:cxn>
                <a:cxn ang="0">
                  <a:pos x="273" y="654"/>
                </a:cxn>
                <a:cxn ang="0">
                  <a:pos x="231" y="654"/>
                </a:cxn>
                <a:cxn ang="0">
                  <a:pos x="192" y="649"/>
                </a:cxn>
                <a:cxn ang="0">
                  <a:pos x="153" y="639"/>
                </a:cxn>
                <a:cxn ang="0">
                  <a:pos x="117" y="625"/>
                </a:cxn>
                <a:cxn ang="0">
                  <a:pos x="86" y="607"/>
                </a:cxn>
                <a:cxn ang="0">
                  <a:pos x="57" y="585"/>
                </a:cxn>
                <a:cxn ang="0">
                  <a:pos x="35" y="559"/>
                </a:cxn>
                <a:cxn ang="0">
                  <a:pos x="16" y="531"/>
                </a:cxn>
                <a:cxn ang="0">
                  <a:pos x="4" y="498"/>
                </a:cxn>
                <a:cxn ang="0">
                  <a:pos x="0" y="465"/>
                </a:cxn>
                <a:cxn ang="0">
                  <a:pos x="1" y="428"/>
                </a:cxn>
                <a:cxn ang="0">
                  <a:pos x="11" y="390"/>
                </a:cxn>
                <a:cxn ang="0">
                  <a:pos x="31" y="350"/>
                </a:cxn>
                <a:cxn ang="0">
                  <a:pos x="63" y="299"/>
                </a:cxn>
                <a:cxn ang="0">
                  <a:pos x="96" y="249"/>
                </a:cxn>
                <a:cxn ang="0">
                  <a:pos x="130" y="201"/>
                </a:cxn>
                <a:cxn ang="0">
                  <a:pos x="162" y="151"/>
                </a:cxn>
                <a:cxn ang="0">
                  <a:pos x="193" y="98"/>
                </a:cxn>
                <a:cxn ang="0">
                  <a:pos x="221" y="42"/>
                </a:cxn>
                <a:cxn ang="0">
                  <a:pos x="231" y="0"/>
                </a:cxn>
              </a:cxnLst>
              <a:rect l="0" t="0" r="r" b="b"/>
              <a:pathLst>
                <a:path w="519" h="654">
                  <a:moveTo>
                    <a:pt x="231" y="0"/>
                  </a:moveTo>
                  <a:lnTo>
                    <a:pt x="244" y="22"/>
                  </a:lnTo>
                  <a:lnTo>
                    <a:pt x="260" y="45"/>
                  </a:lnTo>
                  <a:lnTo>
                    <a:pt x="279" y="70"/>
                  </a:lnTo>
                  <a:lnTo>
                    <a:pt x="323" y="126"/>
                  </a:lnTo>
                  <a:lnTo>
                    <a:pt x="373" y="184"/>
                  </a:lnTo>
                  <a:lnTo>
                    <a:pt x="420" y="246"/>
                  </a:lnTo>
                  <a:lnTo>
                    <a:pt x="443" y="278"/>
                  </a:lnTo>
                  <a:lnTo>
                    <a:pt x="464" y="311"/>
                  </a:lnTo>
                  <a:lnTo>
                    <a:pt x="481" y="341"/>
                  </a:lnTo>
                  <a:lnTo>
                    <a:pt x="497" y="374"/>
                  </a:lnTo>
                  <a:lnTo>
                    <a:pt x="509" y="404"/>
                  </a:lnTo>
                  <a:lnTo>
                    <a:pt x="516" y="435"/>
                  </a:lnTo>
                  <a:lnTo>
                    <a:pt x="519" y="465"/>
                  </a:lnTo>
                  <a:lnTo>
                    <a:pt x="516" y="494"/>
                  </a:lnTo>
                  <a:lnTo>
                    <a:pt x="509" y="522"/>
                  </a:lnTo>
                  <a:lnTo>
                    <a:pt x="493" y="548"/>
                  </a:lnTo>
                  <a:lnTo>
                    <a:pt x="473" y="573"/>
                  </a:lnTo>
                  <a:lnTo>
                    <a:pt x="442" y="597"/>
                  </a:lnTo>
                  <a:lnTo>
                    <a:pt x="405" y="617"/>
                  </a:lnTo>
                  <a:lnTo>
                    <a:pt x="358" y="636"/>
                  </a:lnTo>
                  <a:lnTo>
                    <a:pt x="316" y="648"/>
                  </a:lnTo>
                  <a:lnTo>
                    <a:pt x="273" y="654"/>
                  </a:lnTo>
                  <a:lnTo>
                    <a:pt x="231" y="654"/>
                  </a:lnTo>
                  <a:lnTo>
                    <a:pt x="192" y="649"/>
                  </a:lnTo>
                  <a:lnTo>
                    <a:pt x="153" y="639"/>
                  </a:lnTo>
                  <a:lnTo>
                    <a:pt x="117" y="625"/>
                  </a:lnTo>
                  <a:lnTo>
                    <a:pt x="86" y="607"/>
                  </a:lnTo>
                  <a:lnTo>
                    <a:pt x="57" y="585"/>
                  </a:lnTo>
                  <a:lnTo>
                    <a:pt x="35" y="559"/>
                  </a:lnTo>
                  <a:lnTo>
                    <a:pt x="16" y="531"/>
                  </a:lnTo>
                  <a:lnTo>
                    <a:pt x="4" y="498"/>
                  </a:lnTo>
                  <a:lnTo>
                    <a:pt x="0" y="465"/>
                  </a:lnTo>
                  <a:lnTo>
                    <a:pt x="1" y="428"/>
                  </a:lnTo>
                  <a:lnTo>
                    <a:pt x="11" y="390"/>
                  </a:lnTo>
                  <a:lnTo>
                    <a:pt x="31" y="350"/>
                  </a:lnTo>
                  <a:lnTo>
                    <a:pt x="63" y="299"/>
                  </a:lnTo>
                  <a:lnTo>
                    <a:pt x="96" y="249"/>
                  </a:lnTo>
                  <a:lnTo>
                    <a:pt x="130" y="201"/>
                  </a:lnTo>
                  <a:lnTo>
                    <a:pt x="162" y="151"/>
                  </a:lnTo>
                  <a:lnTo>
                    <a:pt x="193" y="98"/>
                  </a:lnTo>
                  <a:lnTo>
                    <a:pt x="221" y="42"/>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2" name="Freeform 940"/>
            <p:cNvSpPr>
              <a:spLocks noEditPoints="1"/>
            </p:cNvSpPr>
            <p:nvPr/>
          </p:nvSpPr>
          <p:spPr bwMode="auto">
            <a:xfrm>
              <a:off x="1695" y="1521"/>
              <a:ext cx="585" cy="718"/>
            </a:xfrm>
            <a:custGeom>
              <a:avLst/>
              <a:gdLst/>
              <a:ahLst/>
              <a:cxnLst>
                <a:cxn ang="0">
                  <a:pos x="247" y="157"/>
                </a:cxn>
                <a:cxn ang="0">
                  <a:pos x="168" y="281"/>
                </a:cxn>
                <a:cxn ang="0">
                  <a:pos x="112" y="367"/>
                </a:cxn>
                <a:cxn ang="0">
                  <a:pos x="83" y="420"/>
                </a:cxn>
                <a:cxn ang="0">
                  <a:pos x="65" y="477"/>
                </a:cxn>
                <a:cxn ang="0">
                  <a:pos x="73" y="534"/>
                </a:cxn>
                <a:cxn ang="0">
                  <a:pos x="111" y="590"/>
                </a:cxn>
                <a:cxn ang="0">
                  <a:pos x="172" y="631"/>
                </a:cxn>
                <a:cxn ang="0">
                  <a:pos x="245" y="652"/>
                </a:cxn>
                <a:cxn ang="0">
                  <a:pos x="323" y="653"/>
                </a:cxn>
                <a:cxn ang="0">
                  <a:pos x="398" y="636"/>
                </a:cxn>
                <a:cxn ang="0">
                  <a:pos x="462" y="599"/>
                </a:cxn>
                <a:cxn ang="0">
                  <a:pos x="505" y="549"/>
                </a:cxn>
                <a:cxn ang="0">
                  <a:pos x="518" y="498"/>
                </a:cxn>
                <a:cxn ang="0">
                  <a:pos x="507" y="442"/>
                </a:cxn>
                <a:cxn ang="0">
                  <a:pos x="484" y="388"/>
                </a:cxn>
                <a:cxn ang="0">
                  <a:pos x="453" y="338"/>
                </a:cxn>
                <a:cxn ang="0">
                  <a:pos x="421" y="294"/>
                </a:cxn>
                <a:cxn ang="0">
                  <a:pos x="304" y="151"/>
                </a:cxn>
                <a:cxn ang="0">
                  <a:pos x="259" y="0"/>
                </a:cxn>
                <a:cxn ang="0">
                  <a:pos x="282" y="5"/>
                </a:cxn>
                <a:cxn ang="0">
                  <a:pos x="307" y="40"/>
                </a:cxn>
                <a:cxn ang="0">
                  <a:pos x="345" y="93"/>
                </a:cxn>
                <a:cxn ang="0">
                  <a:pos x="392" y="151"/>
                </a:cxn>
                <a:cxn ang="0">
                  <a:pos x="513" y="316"/>
                </a:cxn>
                <a:cxn ang="0">
                  <a:pos x="551" y="385"/>
                </a:cxn>
                <a:cxn ang="0">
                  <a:pos x="578" y="451"/>
                </a:cxn>
                <a:cxn ang="0">
                  <a:pos x="585" y="515"/>
                </a:cxn>
                <a:cxn ang="0">
                  <a:pos x="572" y="575"/>
                </a:cxn>
                <a:cxn ang="0">
                  <a:pos x="531" y="630"/>
                </a:cxn>
                <a:cxn ang="0">
                  <a:pos x="458" y="677"/>
                </a:cxn>
                <a:cxn ang="0">
                  <a:pos x="389" y="702"/>
                </a:cxn>
                <a:cxn ang="0">
                  <a:pos x="314" y="715"/>
                </a:cxn>
                <a:cxn ang="0">
                  <a:pos x="237" y="716"/>
                </a:cxn>
                <a:cxn ang="0">
                  <a:pos x="162" y="703"/>
                </a:cxn>
                <a:cxn ang="0">
                  <a:pos x="96" y="671"/>
                </a:cxn>
                <a:cxn ang="0">
                  <a:pos x="42" y="618"/>
                </a:cxn>
                <a:cxn ang="0">
                  <a:pos x="5" y="540"/>
                </a:cxn>
                <a:cxn ang="0">
                  <a:pos x="1" y="452"/>
                </a:cxn>
                <a:cxn ang="0">
                  <a:pos x="33" y="366"/>
                </a:cxn>
                <a:cxn ang="0">
                  <a:pos x="153" y="185"/>
                </a:cxn>
                <a:cxn ang="0">
                  <a:pos x="224" y="59"/>
                </a:cxn>
                <a:cxn ang="0">
                  <a:pos x="229" y="35"/>
                </a:cxn>
                <a:cxn ang="0">
                  <a:pos x="238" y="12"/>
                </a:cxn>
                <a:cxn ang="0">
                  <a:pos x="259" y="0"/>
                </a:cxn>
              </a:cxnLst>
              <a:rect l="0" t="0" r="r" b="b"/>
              <a:pathLst>
                <a:path w="585" h="718">
                  <a:moveTo>
                    <a:pt x="272" y="109"/>
                  </a:moveTo>
                  <a:lnTo>
                    <a:pt x="247" y="157"/>
                  </a:lnTo>
                  <a:lnTo>
                    <a:pt x="209" y="220"/>
                  </a:lnTo>
                  <a:lnTo>
                    <a:pt x="168" y="281"/>
                  </a:lnTo>
                  <a:lnTo>
                    <a:pt x="128" y="342"/>
                  </a:lnTo>
                  <a:lnTo>
                    <a:pt x="112" y="367"/>
                  </a:lnTo>
                  <a:lnTo>
                    <a:pt x="96" y="393"/>
                  </a:lnTo>
                  <a:lnTo>
                    <a:pt x="83" y="420"/>
                  </a:lnTo>
                  <a:lnTo>
                    <a:pt x="73" y="448"/>
                  </a:lnTo>
                  <a:lnTo>
                    <a:pt x="65" y="477"/>
                  </a:lnTo>
                  <a:lnTo>
                    <a:pt x="65" y="505"/>
                  </a:lnTo>
                  <a:lnTo>
                    <a:pt x="73" y="534"/>
                  </a:lnTo>
                  <a:lnTo>
                    <a:pt x="87" y="562"/>
                  </a:lnTo>
                  <a:lnTo>
                    <a:pt x="111" y="590"/>
                  </a:lnTo>
                  <a:lnTo>
                    <a:pt x="140" y="614"/>
                  </a:lnTo>
                  <a:lnTo>
                    <a:pt x="172" y="631"/>
                  </a:lnTo>
                  <a:lnTo>
                    <a:pt x="207" y="644"/>
                  </a:lnTo>
                  <a:lnTo>
                    <a:pt x="245" y="652"/>
                  </a:lnTo>
                  <a:lnTo>
                    <a:pt x="284" y="655"/>
                  </a:lnTo>
                  <a:lnTo>
                    <a:pt x="323" y="653"/>
                  </a:lnTo>
                  <a:lnTo>
                    <a:pt x="361" y="647"/>
                  </a:lnTo>
                  <a:lnTo>
                    <a:pt x="398" y="636"/>
                  </a:lnTo>
                  <a:lnTo>
                    <a:pt x="431" y="619"/>
                  </a:lnTo>
                  <a:lnTo>
                    <a:pt x="462" y="599"/>
                  </a:lnTo>
                  <a:lnTo>
                    <a:pt x="488" y="574"/>
                  </a:lnTo>
                  <a:lnTo>
                    <a:pt x="505" y="549"/>
                  </a:lnTo>
                  <a:lnTo>
                    <a:pt x="515" y="524"/>
                  </a:lnTo>
                  <a:lnTo>
                    <a:pt x="518" y="498"/>
                  </a:lnTo>
                  <a:lnTo>
                    <a:pt x="515" y="470"/>
                  </a:lnTo>
                  <a:lnTo>
                    <a:pt x="507" y="442"/>
                  </a:lnTo>
                  <a:lnTo>
                    <a:pt x="497" y="414"/>
                  </a:lnTo>
                  <a:lnTo>
                    <a:pt x="484" y="388"/>
                  </a:lnTo>
                  <a:lnTo>
                    <a:pt x="469" y="363"/>
                  </a:lnTo>
                  <a:lnTo>
                    <a:pt x="453" y="338"/>
                  </a:lnTo>
                  <a:lnTo>
                    <a:pt x="437" y="314"/>
                  </a:lnTo>
                  <a:lnTo>
                    <a:pt x="421" y="294"/>
                  </a:lnTo>
                  <a:lnTo>
                    <a:pt x="383" y="245"/>
                  </a:lnTo>
                  <a:lnTo>
                    <a:pt x="304" y="151"/>
                  </a:lnTo>
                  <a:lnTo>
                    <a:pt x="272" y="109"/>
                  </a:lnTo>
                  <a:close/>
                  <a:moveTo>
                    <a:pt x="259" y="0"/>
                  </a:moveTo>
                  <a:lnTo>
                    <a:pt x="270" y="0"/>
                  </a:lnTo>
                  <a:lnTo>
                    <a:pt x="282" y="5"/>
                  </a:lnTo>
                  <a:lnTo>
                    <a:pt x="292" y="16"/>
                  </a:lnTo>
                  <a:lnTo>
                    <a:pt x="307" y="40"/>
                  </a:lnTo>
                  <a:lnTo>
                    <a:pt x="325" y="66"/>
                  </a:lnTo>
                  <a:lnTo>
                    <a:pt x="345" y="93"/>
                  </a:lnTo>
                  <a:lnTo>
                    <a:pt x="367" y="122"/>
                  </a:lnTo>
                  <a:lnTo>
                    <a:pt x="392" y="151"/>
                  </a:lnTo>
                  <a:lnTo>
                    <a:pt x="467" y="248"/>
                  </a:lnTo>
                  <a:lnTo>
                    <a:pt x="513" y="316"/>
                  </a:lnTo>
                  <a:lnTo>
                    <a:pt x="534" y="351"/>
                  </a:lnTo>
                  <a:lnTo>
                    <a:pt x="551" y="385"/>
                  </a:lnTo>
                  <a:lnTo>
                    <a:pt x="566" y="418"/>
                  </a:lnTo>
                  <a:lnTo>
                    <a:pt x="578" y="451"/>
                  </a:lnTo>
                  <a:lnTo>
                    <a:pt x="584" y="484"/>
                  </a:lnTo>
                  <a:lnTo>
                    <a:pt x="585" y="515"/>
                  </a:lnTo>
                  <a:lnTo>
                    <a:pt x="582" y="546"/>
                  </a:lnTo>
                  <a:lnTo>
                    <a:pt x="572" y="575"/>
                  </a:lnTo>
                  <a:lnTo>
                    <a:pt x="554" y="603"/>
                  </a:lnTo>
                  <a:lnTo>
                    <a:pt x="531" y="630"/>
                  </a:lnTo>
                  <a:lnTo>
                    <a:pt x="499" y="655"/>
                  </a:lnTo>
                  <a:lnTo>
                    <a:pt x="458" y="677"/>
                  </a:lnTo>
                  <a:lnTo>
                    <a:pt x="426" y="690"/>
                  </a:lnTo>
                  <a:lnTo>
                    <a:pt x="389" y="702"/>
                  </a:lnTo>
                  <a:lnTo>
                    <a:pt x="352" y="710"/>
                  </a:lnTo>
                  <a:lnTo>
                    <a:pt x="314" y="715"/>
                  </a:lnTo>
                  <a:lnTo>
                    <a:pt x="275" y="718"/>
                  </a:lnTo>
                  <a:lnTo>
                    <a:pt x="237" y="716"/>
                  </a:lnTo>
                  <a:lnTo>
                    <a:pt x="199" y="712"/>
                  </a:lnTo>
                  <a:lnTo>
                    <a:pt x="162" y="703"/>
                  </a:lnTo>
                  <a:lnTo>
                    <a:pt x="127" y="688"/>
                  </a:lnTo>
                  <a:lnTo>
                    <a:pt x="96" y="671"/>
                  </a:lnTo>
                  <a:lnTo>
                    <a:pt x="67" y="647"/>
                  </a:lnTo>
                  <a:lnTo>
                    <a:pt x="42" y="618"/>
                  </a:lnTo>
                  <a:lnTo>
                    <a:pt x="22" y="584"/>
                  </a:lnTo>
                  <a:lnTo>
                    <a:pt x="5" y="540"/>
                  </a:lnTo>
                  <a:lnTo>
                    <a:pt x="0" y="496"/>
                  </a:lnTo>
                  <a:lnTo>
                    <a:pt x="1" y="452"/>
                  </a:lnTo>
                  <a:lnTo>
                    <a:pt x="13" y="408"/>
                  </a:lnTo>
                  <a:lnTo>
                    <a:pt x="33" y="366"/>
                  </a:lnTo>
                  <a:lnTo>
                    <a:pt x="112" y="245"/>
                  </a:lnTo>
                  <a:lnTo>
                    <a:pt x="153" y="185"/>
                  </a:lnTo>
                  <a:lnTo>
                    <a:pt x="190" y="124"/>
                  </a:lnTo>
                  <a:lnTo>
                    <a:pt x="224" y="59"/>
                  </a:lnTo>
                  <a:lnTo>
                    <a:pt x="232" y="47"/>
                  </a:lnTo>
                  <a:lnTo>
                    <a:pt x="229" y="35"/>
                  </a:lnTo>
                  <a:lnTo>
                    <a:pt x="231" y="24"/>
                  </a:lnTo>
                  <a:lnTo>
                    <a:pt x="238" y="12"/>
                  </a:lnTo>
                  <a:lnTo>
                    <a:pt x="247" y="5"/>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3" name="Freeform 941"/>
            <p:cNvSpPr>
              <a:spLocks/>
            </p:cNvSpPr>
            <p:nvPr/>
          </p:nvSpPr>
          <p:spPr bwMode="auto">
            <a:xfrm>
              <a:off x="1839" y="1796"/>
              <a:ext cx="78" cy="67"/>
            </a:xfrm>
            <a:custGeom>
              <a:avLst/>
              <a:gdLst/>
              <a:ahLst/>
              <a:cxnLst>
                <a:cxn ang="0">
                  <a:pos x="34" y="0"/>
                </a:cxn>
                <a:cxn ang="0">
                  <a:pos x="44" y="0"/>
                </a:cxn>
                <a:cxn ang="0">
                  <a:pos x="58" y="3"/>
                </a:cxn>
                <a:cxn ang="0">
                  <a:pos x="68" y="10"/>
                </a:cxn>
                <a:cxn ang="0">
                  <a:pos x="75" y="20"/>
                </a:cxn>
                <a:cxn ang="0">
                  <a:pos x="78" y="33"/>
                </a:cxn>
                <a:cxn ang="0">
                  <a:pos x="75" y="47"/>
                </a:cxn>
                <a:cxn ang="0">
                  <a:pos x="68" y="57"/>
                </a:cxn>
                <a:cxn ang="0">
                  <a:pos x="58" y="64"/>
                </a:cxn>
                <a:cxn ang="0">
                  <a:pos x="44" y="67"/>
                </a:cxn>
                <a:cxn ang="0">
                  <a:pos x="34" y="67"/>
                </a:cxn>
                <a:cxn ang="0">
                  <a:pos x="21" y="64"/>
                </a:cxn>
                <a:cxn ang="0">
                  <a:pos x="11" y="57"/>
                </a:cxn>
                <a:cxn ang="0">
                  <a:pos x="3" y="47"/>
                </a:cxn>
                <a:cxn ang="0">
                  <a:pos x="0" y="33"/>
                </a:cxn>
                <a:cxn ang="0">
                  <a:pos x="3" y="20"/>
                </a:cxn>
                <a:cxn ang="0">
                  <a:pos x="11" y="10"/>
                </a:cxn>
                <a:cxn ang="0">
                  <a:pos x="21" y="3"/>
                </a:cxn>
                <a:cxn ang="0">
                  <a:pos x="34" y="0"/>
                </a:cxn>
              </a:cxnLst>
              <a:rect l="0" t="0" r="r" b="b"/>
              <a:pathLst>
                <a:path w="78" h="67">
                  <a:moveTo>
                    <a:pt x="34" y="0"/>
                  </a:moveTo>
                  <a:lnTo>
                    <a:pt x="44" y="0"/>
                  </a:lnTo>
                  <a:lnTo>
                    <a:pt x="58" y="3"/>
                  </a:lnTo>
                  <a:lnTo>
                    <a:pt x="68" y="10"/>
                  </a:lnTo>
                  <a:lnTo>
                    <a:pt x="75" y="20"/>
                  </a:lnTo>
                  <a:lnTo>
                    <a:pt x="78" y="33"/>
                  </a:lnTo>
                  <a:lnTo>
                    <a:pt x="75" y="47"/>
                  </a:lnTo>
                  <a:lnTo>
                    <a:pt x="68" y="57"/>
                  </a:lnTo>
                  <a:lnTo>
                    <a:pt x="58" y="64"/>
                  </a:lnTo>
                  <a:lnTo>
                    <a:pt x="44" y="67"/>
                  </a:lnTo>
                  <a:lnTo>
                    <a:pt x="34" y="67"/>
                  </a:lnTo>
                  <a:lnTo>
                    <a:pt x="21" y="64"/>
                  </a:lnTo>
                  <a:lnTo>
                    <a:pt x="11" y="57"/>
                  </a:lnTo>
                  <a:lnTo>
                    <a:pt x="3" y="47"/>
                  </a:lnTo>
                  <a:lnTo>
                    <a:pt x="0" y="33"/>
                  </a:lnTo>
                  <a:lnTo>
                    <a:pt x="3" y="20"/>
                  </a:lnTo>
                  <a:lnTo>
                    <a:pt x="11" y="10"/>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4" name="Freeform 942"/>
            <p:cNvSpPr>
              <a:spLocks/>
            </p:cNvSpPr>
            <p:nvPr/>
          </p:nvSpPr>
          <p:spPr bwMode="auto">
            <a:xfrm>
              <a:off x="1926" y="1828"/>
              <a:ext cx="64" cy="67"/>
            </a:xfrm>
            <a:custGeom>
              <a:avLst/>
              <a:gdLst/>
              <a:ahLst/>
              <a:cxnLst>
                <a:cxn ang="0">
                  <a:pos x="32" y="0"/>
                </a:cxn>
                <a:cxn ang="0">
                  <a:pos x="47" y="3"/>
                </a:cxn>
                <a:cxn ang="0">
                  <a:pos x="55" y="10"/>
                </a:cxn>
                <a:cxn ang="0">
                  <a:pos x="61" y="22"/>
                </a:cxn>
                <a:cxn ang="0">
                  <a:pos x="64" y="34"/>
                </a:cxn>
                <a:cxn ang="0">
                  <a:pos x="61" y="45"/>
                </a:cxn>
                <a:cxn ang="0">
                  <a:pos x="55" y="57"/>
                </a:cxn>
                <a:cxn ang="0">
                  <a:pos x="47" y="64"/>
                </a:cxn>
                <a:cxn ang="0">
                  <a:pos x="32" y="67"/>
                </a:cxn>
                <a:cxn ang="0">
                  <a:pos x="17" y="64"/>
                </a:cxn>
                <a:cxn ang="0">
                  <a:pos x="9" y="57"/>
                </a:cxn>
                <a:cxn ang="0">
                  <a:pos x="3" y="45"/>
                </a:cxn>
                <a:cxn ang="0">
                  <a:pos x="0" y="34"/>
                </a:cxn>
                <a:cxn ang="0">
                  <a:pos x="3" y="22"/>
                </a:cxn>
                <a:cxn ang="0">
                  <a:pos x="9" y="10"/>
                </a:cxn>
                <a:cxn ang="0">
                  <a:pos x="17" y="3"/>
                </a:cxn>
                <a:cxn ang="0">
                  <a:pos x="32" y="0"/>
                </a:cxn>
              </a:cxnLst>
              <a:rect l="0" t="0" r="r" b="b"/>
              <a:pathLst>
                <a:path w="64" h="67">
                  <a:moveTo>
                    <a:pt x="32" y="0"/>
                  </a:moveTo>
                  <a:lnTo>
                    <a:pt x="47" y="3"/>
                  </a:lnTo>
                  <a:lnTo>
                    <a:pt x="55" y="10"/>
                  </a:lnTo>
                  <a:lnTo>
                    <a:pt x="61" y="22"/>
                  </a:lnTo>
                  <a:lnTo>
                    <a:pt x="64" y="34"/>
                  </a:lnTo>
                  <a:lnTo>
                    <a:pt x="61" y="45"/>
                  </a:lnTo>
                  <a:lnTo>
                    <a:pt x="55" y="57"/>
                  </a:lnTo>
                  <a:lnTo>
                    <a:pt x="47" y="64"/>
                  </a:lnTo>
                  <a:lnTo>
                    <a:pt x="32" y="67"/>
                  </a:lnTo>
                  <a:lnTo>
                    <a:pt x="17" y="64"/>
                  </a:lnTo>
                  <a:lnTo>
                    <a:pt x="9" y="57"/>
                  </a:lnTo>
                  <a:lnTo>
                    <a:pt x="3" y="45"/>
                  </a:lnTo>
                  <a:lnTo>
                    <a:pt x="0" y="34"/>
                  </a:lnTo>
                  <a:lnTo>
                    <a:pt x="3" y="22"/>
                  </a:lnTo>
                  <a:lnTo>
                    <a:pt x="9"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5" name="Freeform 943"/>
            <p:cNvSpPr>
              <a:spLocks/>
            </p:cNvSpPr>
            <p:nvPr/>
          </p:nvSpPr>
          <p:spPr bwMode="auto">
            <a:xfrm>
              <a:off x="2021" y="1785"/>
              <a:ext cx="64" cy="68"/>
            </a:xfrm>
            <a:custGeom>
              <a:avLst/>
              <a:gdLst/>
              <a:ahLst/>
              <a:cxnLst>
                <a:cxn ang="0">
                  <a:pos x="32" y="0"/>
                </a:cxn>
                <a:cxn ang="0">
                  <a:pos x="47" y="3"/>
                </a:cxn>
                <a:cxn ang="0">
                  <a:pos x="56" y="11"/>
                </a:cxn>
                <a:cxn ang="0">
                  <a:pos x="61" y="22"/>
                </a:cxn>
                <a:cxn ang="0">
                  <a:pos x="64" y="34"/>
                </a:cxn>
                <a:cxn ang="0">
                  <a:pos x="61" y="46"/>
                </a:cxn>
                <a:cxn ang="0">
                  <a:pos x="56" y="58"/>
                </a:cxn>
                <a:cxn ang="0">
                  <a:pos x="47" y="65"/>
                </a:cxn>
                <a:cxn ang="0">
                  <a:pos x="32" y="68"/>
                </a:cxn>
                <a:cxn ang="0">
                  <a:pos x="18" y="65"/>
                </a:cxn>
                <a:cxn ang="0">
                  <a:pos x="9" y="58"/>
                </a:cxn>
                <a:cxn ang="0">
                  <a:pos x="3" y="46"/>
                </a:cxn>
                <a:cxn ang="0">
                  <a:pos x="0" y="34"/>
                </a:cxn>
                <a:cxn ang="0">
                  <a:pos x="3" y="22"/>
                </a:cxn>
                <a:cxn ang="0">
                  <a:pos x="9" y="11"/>
                </a:cxn>
                <a:cxn ang="0">
                  <a:pos x="18" y="3"/>
                </a:cxn>
                <a:cxn ang="0">
                  <a:pos x="32" y="0"/>
                </a:cxn>
              </a:cxnLst>
              <a:rect l="0" t="0" r="r" b="b"/>
              <a:pathLst>
                <a:path w="64" h="68">
                  <a:moveTo>
                    <a:pt x="32" y="0"/>
                  </a:moveTo>
                  <a:lnTo>
                    <a:pt x="47" y="3"/>
                  </a:lnTo>
                  <a:lnTo>
                    <a:pt x="56" y="11"/>
                  </a:lnTo>
                  <a:lnTo>
                    <a:pt x="61" y="22"/>
                  </a:lnTo>
                  <a:lnTo>
                    <a:pt x="64" y="34"/>
                  </a:lnTo>
                  <a:lnTo>
                    <a:pt x="61" y="46"/>
                  </a:lnTo>
                  <a:lnTo>
                    <a:pt x="56" y="58"/>
                  </a:lnTo>
                  <a:lnTo>
                    <a:pt x="47" y="65"/>
                  </a:lnTo>
                  <a:lnTo>
                    <a:pt x="32" y="68"/>
                  </a:lnTo>
                  <a:lnTo>
                    <a:pt x="18" y="65"/>
                  </a:lnTo>
                  <a:lnTo>
                    <a:pt x="9" y="58"/>
                  </a:lnTo>
                  <a:lnTo>
                    <a:pt x="3" y="46"/>
                  </a:lnTo>
                  <a:lnTo>
                    <a:pt x="0" y="34"/>
                  </a:lnTo>
                  <a:lnTo>
                    <a:pt x="3" y="22"/>
                  </a:lnTo>
                  <a:lnTo>
                    <a:pt x="9" y="11"/>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6" name="Freeform 944"/>
            <p:cNvSpPr>
              <a:spLocks/>
            </p:cNvSpPr>
            <p:nvPr/>
          </p:nvSpPr>
          <p:spPr bwMode="auto">
            <a:xfrm>
              <a:off x="1809" y="1881"/>
              <a:ext cx="66" cy="67"/>
            </a:xfrm>
            <a:custGeom>
              <a:avLst/>
              <a:gdLst/>
              <a:ahLst/>
              <a:cxnLst>
                <a:cxn ang="0">
                  <a:pos x="33" y="0"/>
                </a:cxn>
                <a:cxn ang="0">
                  <a:pos x="48" y="3"/>
                </a:cxn>
                <a:cxn ang="0">
                  <a:pos x="57" y="10"/>
                </a:cxn>
                <a:cxn ang="0">
                  <a:pos x="63" y="22"/>
                </a:cxn>
                <a:cxn ang="0">
                  <a:pos x="66" y="33"/>
                </a:cxn>
                <a:cxn ang="0">
                  <a:pos x="63" y="45"/>
                </a:cxn>
                <a:cxn ang="0">
                  <a:pos x="57" y="57"/>
                </a:cxn>
                <a:cxn ang="0">
                  <a:pos x="48" y="64"/>
                </a:cxn>
                <a:cxn ang="0">
                  <a:pos x="33" y="67"/>
                </a:cxn>
                <a:cxn ang="0">
                  <a:pos x="19" y="64"/>
                </a:cxn>
                <a:cxn ang="0">
                  <a:pos x="9" y="57"/>
                </a:cxn>
                <a:cxn ang="0">
                  <a:pos x="3" y="45"/>
                </a:cxn>
                <a:cxn ang="0">
                  <a:pos x="0" y="33"/>
                </a:cxn>
                <a:cxn ang="0">
                  <a:pos x="3" y="22"/>
                </a:cxn>
                <a:cxn ang="0">
                  <a:pos x="9" y="10"/>
                </a:cxn>
                <a:cxn ang="0">
                  <a:pos x="19" y="3"/>
                </a:cxn>
                <a:cxn ang="0">
                  <a:pos x="33" y="0"/>
                </a:cxn>
              </a:cxnLst>
              <a:rect l="0" t="0" r="r" b="b"/>
              <a:pathLst>
                <a:path w="66" h="67">
                  <a:moveTo>
                    <a:pt x="33" y="0"/>
                  </a:moveTo>
                  <a:lnTo>
                    <a:pt x="48" y="3"/>
                  </a:lnTo>
                  <a:lnTo>
                    <a:pt x="57" y="10"/>
                  </a:lnTo>
                  <a:lnTo>
                    <a:pt x="63" y="22"/>
                  </a:lnTo>
                  <a:lnTo>
                    <a:pt x="66" y="33"/>
                  </a:lnTo>
                  <a:lnTo>
                    <a:pt x="63" y="45"/>
                  </a:lnTo>
                  <a:lnTo>
                    <a:pt x="57" y="57"/>
                  </a:lnTo>
                  <a:lnTo>
                    <a:pt x="48" y="64"/>
                  </a:lnTo>
                  <a:lnTo>
                    <a:pt x="33" y="67"/>
                  </a:lnTo>
                  <a:lnTo>
                    <a:pt x="19" y="64"/>
                  </a:lnTo>
                  <a:lnTo>
                    <a:pt x="9" y="57"/>
                  </a:lnTo>
                  <a:lnTo>
                    <a:pt x="3" y="45"/>
                  </a:lnTo>
                  <a:lnTo>
                    <a:pt x="0" y="33"/>
                  </a:lnTo>
                  <a:lnTo>
                    <a:pt x="3" y="22"/>
                  </a:lnTo>
                  <a:lnTo>
                    <a:pt x="9" y="10"/>
                  </a:lnTo>
                  <a:lnTo>
                    <a:pt x="19"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7" name="Freeform 945"/>
            <p:cNvSpPr>
              <a:spLocks/>
            </p:cNvSpPr>
            <p:nvPr/>
          </p:nvSpPr>
          <p:spPr bwMode="auto">
            <a:xfrm>
              <a:off x="1914" y="1700"/>
              <a:ext cx="78" cy="68"/>
            </a:xfrm>
            <a:custGeom>
              <a:avLst/>
              <a:gdLst/>
              <a:ahLst/>
              <a:cxnLst>
                <a:cxn ang="0">
                  <a:pos x="34" y="0"/>
                </a:cxn>
                <a:cxn ang="0">
                  <a:pos x="44" y="0"/>
                </a:cxn>
                <a:cxn ang="0">
                  <a:pos x="57" y="3"/>
                </a:cxn>
                <a:cxn ang="0">
                  <a:pos x="67" y="11"/>
                </a:cxn>
                <a:cxn ang="0">
                  <a:pos x="75" y="21"/>
                </a:cxn>
                <a:cxn ang="0">
                  <a:pos x="78" y="34"/>
                </a:cxn>
                <a:cxn ang="0">
                  <a:pos x="75" y="47"/>
                </a:cxn>
                <a:cxn ang="0">
                  <a:pos x="67" y="57"/>
                </a:cxn>
                <a:cxn ang="0">
                  <a:pos x="57" y="65"/>
                </a:cxn>
                <a:cxn ang="0">
                  <a:pos x="44" y="68"/>
                </a:cxn>
                <a:cxn ang="0">
                  <a:pos x="34" y="68"/>
                </a:cxn>
                <a:cxn ang="0">
                  <a:pos x="21" y="65"/>
                </a:cxn>
                <a:cxn ang="0">
                  <a:pos x="10" y="57"/>
                </a:cxn>
                <a:cxn ang="0">
                  <a:pos x="3" y="47"/>
                </a:cxn>
                <a:cxn ang="0">
                  <a:pos x="0" y="34"/>
                </a:cxn>
                <a:cxn ang="0">
                  <a:pos x="3" y="21"/>
                </a:cxn>
                <a:cxn ang="0">
                  <a:pos x="10" y="11"/>
                </a:cxn>
                <a:cxn ang="0">
                  <a:pos x="21" y="3"/>
                </a:cxn>
                <a:cxn ang="0">
                  <a:pos x="34" y="0"/>
                </a:cxn>
              </a:cxnLst>
              <a:rect l="0" t="0" r="r" b="b"/>
              <a:pathLst>
                <a:path w="78" h="68">
                  <a:moveTo>
                    <a:pt x="34" y="0"/>
                  </a:moveTo>
                  <a:lnTo>
                    <a:pt x="44" y="0"/>
                  </a:lnTo>
                  <a:lnTo>
                    <a:pt x="57" y="3"/>
                  </a:lnTo>
                  <a:lnTo>
                    <a:pt x="67" y="11"/>
                  </a:lnTo>
                  <a:lnTo>
                    <a:pt x="75" y="21"/>
                  </a:lnTo>
                  <a:lnTo>
                    <a:pt x="78" y="34"/>
                  </a:lnTo>
                  <a:lnTo>
                    <a:pt x="75" y="47"/>
                  </a:lnTo>
                  <a:lnTo>
                    <a:pt x="67" y="57"/>
                  </a:lnTo>
                  <a:lnTo>
                    <a:pt x="57" y="65"/>
                  </a:lnTo>
                  <a:lnTo>
                    <a:pt x="44" y="68"/>
                  </a:lnTo>
                  <a:lnTo>
                    <a:pt x="34" y="68"/>
                  </a:lnTo>
                  <a:lnTo>
                    <a:pt x="21" y="65"/>
                  </a:lnTo>
                  <a:lnTo>
                    <a:pt x="10" y="57"/>
                  </a:lnTo>
                  <a:lnTo>
                    <a:pt x="3" y="47"/>
                  </a:lnTo>
                  <a:lnTo>
                    <a:pt x="0" y="34"/>
                  </a:lnTo>
                  <a:lnTo>
                    <a:pt x="3" y="21"/>
                  </a:lnTo>
                  <a:lnTo>
                    <a:pt x="10"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8" name="Freeform 946"/>
            <p:cNvSpPr>
              <a:spLocks/>
            </p:cNvSpPr>
            <p:nvPr/>
          </p:nvSpPr>
          <p:spPr bwMode="auto">
            <a:xfrm>
              <a:off x="1935" y="1923"/>
              <a:ext cx="77" cy="68"/>
            </a:xfrm>
            <a:custGeom>
              <a:avLst/>
              <a:gdLst/>
              <a:ahLst/>
              <a:cxnLst>
                <a:cxn ang="0">
                  <a:pos x="33" y="0"/>
                </a:cxn>
                <a:cxn ang="0">
                  <a:pos x="44" y="0"/>
                </a:cxn>
                <a:cxn ang="0">
                  <a:pos x="57" y="3"/>
                </a:cxn>
                <a:cxn ang="0">
                  <a:pos x="67" y="11"/>
                </a:cxn>
                <a:cxn ang="0">
                  <a:pos x="74" y="21"/>
                </a:cxn>
                <a:cxn ang="0">
                  <a:pos x="77" y="34"/>
                </a:cxn>
                <a:cxn ang="0">
                  <a:pos x="74" y="47"/>
                </a:cxn>
                <a:cxn ang="0">
                  <a:pos x="67" y="58"/>
                </a:cxn>
                <a:cxn ang="0">
                  <a:pos x="57" y="65"/>
                </a:cxn>
                <a:cxn ang="0">
                  <a:pos x="44" y="68"/>
                </a:cxn>
                <a:cxn ang="0">
                  <a:pos x="33" y="68"/>
                </a:cxn>
                <a:cxn ang="0">
                  <a:pos x="20" y="65"/>
                </a:cxn>
                <a:cxn ang="0">
                  <a:pos x="10" y="58"/>
                </a:cxn>
                <a:cxn ang="0">
                  <a:pos x="3" y="47"/>
                </a:cxn>
                <a:cxn ang="0">
                  <a:pos x="0" y="34"/>
                </a:cxn>
                <a:cxn ang="0">
                  <a:pos x="3" y="21"/>
                </a:cxn>
                <a:cxn ang="0">
                  <a:pos x="10" y="11"/>
                </a:cxn>
                <a:cxn ang="0">
                  <a:pos x="20" y="3"/>
                </a:cxn>
                <a:cxn ang="0">
                  <a:pos x="33" y="0"/>
                </a:cxn>
              </a:cxnLst>
              <a:rect l="0" t="0" r="r" b="b"/>
              <a:pathLst>
                <a:path w="77" h="68">
                  <a:moveTo>
                    <a:pt x="33" y="0"/>
                  </a:moveTo>
                  <a:lnTo>
                    <a:pt x="44" y="0"/>
                  </a:lnTo>
                  <a:lnTo>
                    <a:pt x="57" y="3"/>
                  </a:lnTo>
                  <a:lnTo>
                    <a:pt x="67" y="11"/>
                  </a:lnTo>
                  <a:lnTo>
                    <a:pt x="74" y="21"/>
                  </a:lnTo>
                  <a:lnTo>
                    <a:pt x="77" y="34"/>
                  </a:lnTo>
                  <a:lnTo>
                    <a:pt x="74" y="47"/>
                  </a:lnTo>
                  <a:lnTo>
                    <a:pt x="67" y="58"/>
                  </a:lnTo>
                  <a:lnTo>
                    <a:pt x="57" y="65"/>
                  </a:lnTo>
                  <a:lnTo>
                    <a:pt x="44" y="68"/>
                  </a:lnTo>
                  <a:lnTo>
                    <a:pt x="33" y="68"/>
                  </a:lnTo>
                  <a:lnTo>
                    <a:pt x="20" y="65"/>
                  </a:lnTo>
                  <a:lnTo>
                    <a:pt x="10" y="58"/>
                  </a:lnTo>
                  <a:lnTo>
                    <a:pt x="3" y="47"/>
                  </a:lnTo>
                  <a:lnTo>
                    <a:pt x="0" y="34"/>
                  </a:lnTo>
                  <a:lnTo>
                    <a:pt x="3" y="21"/>
                  </a:lnTo>
                  <a:lnTo>
                    <a:pt x="10" y="11"/>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9" name="Freeform 947"/>
            <p:cNvSpPr>
              <a:spLocks/>
            </p:cNvSpPr>
            <p:nvPr/>
          </p:nvSpPr>
          <p:spPr bwMode="auto">
            <a:xfrm>
              <a:off x="2041" y="1870"/>
              <a:ext cx="65" cy="68"/>
            </a:xfrm>
            <a:custGeom>
              <a:avLst/>
              <a:gdLst/>
              <a:ahLst/>
              <a:cxnLst>
                <a:cxn ang="0">
                  <a:pos x="33" y="0"/>
                </a:cxn>
                <a:cxn ang="0">
                  <a:pos x="47" y="3"/>
                </a:cxn>
                <a:cxn ang="0">
                  <a:pos x="58" y="11"/>
                </a:cxn>
                <a:cxn ang="0">
                  <a:pos x="63" y="22"/>
                </a:cxn>
                <a:cxn ang="0">
                  <a:pos x="65" y="34"/>
                </a:cxn>
                <a:cxn ang="0">
                  <a:pos x="63" y="46"/>
                </a:cxn>
                <a:cxn ang="0">
                  <a:pos x="58" y="58"/>
                </a:cxn>
                <a:cxn ang="0">
                  <a:pos x="47" y="65"/>
                </a:cxn>
                <a:cxn ang="0">
                  <a:pos x="33" y="68"/>
                </a:cxn>
                <a:cxn ang="0">
                  <a:pos x="18" y="65"/>
                </a:cxn>
                <a:cxn ang="0">
                  <a:pos x="9" y="58"/>
                </a:cxn>
                <a:cxn ang="0">
                  <a:pos x="3" y="46"/>
                </a:cxn>
                <a:cxn ang="0">
                  <a:pos x="0" y="34"/>
                </a:cxn>
                <a:cxn ang="0">
                  <a:pos x="3" y="22"/>
                </a:cxn>
                <a:cxn ang="0">
                  <a:pos x="9" y="11"/>
                </a:cxn>
                <a:cxn ang="0">
                  <a:pos x="18" y="3"/>
                </a:cxn>
                <a:cxn ang="0">
                  <a:pos x="33" y="0"/>
                </a:cxn>
              </a:cxnLst>
              <a:rect l="0" t="0" r="r" b="b"/>
              <a:pathLst>
                <a:path w="65" h="68">
                  <a:moveTo>
                    <a:pt x="33" y="0"/>
                  </a:moveTo>
                  <a:lnTo>
                    <a:pt x="47" y="3"/>
                  </a:lnTo>
                  <a:lnTo>
                    <a:pt x="58" y="11"/>
                  </a:lnTo>
                  <a:lnTo>
                    <a:pt x="63" y="22"/>
                  </a:lnTo>
                  <a:lnTo>
                    <a:pt x="65" y="34"/>
                  </a:lnTo>
                  <a:lnTo>
                    <a:pt x="63" y="46"/>
                  </a:lnTo>
                  <a:lnTo>
                    <a:pt x="58" y="58"/>
                  </a:lnTo>
                  <a:lnTo>
                    <a:pt x="47" y="65"/>
                  </a:lnTo>
                  <a:lnTo>
                    <a:pt x="33" y="68"/>
                  </a:lnTo>
                  <a:lnTo>
                    <a:pt x="18" y="65"/>
                  </a:lnTo>
                  <a:lnTo>
                    <a:pt x="9" y="58"/>
                  </a:lnTo>
                  <a:lnTo>
                    <a:pt x="3" y="46"/>
                  </a:lnTo>
                  <a:lnTo>
                    <a:pt x="0" y="34"/>
                  </a:lnTo>
                  <a:lnTo>
                    <a:pt x="3" y="22"/>
                  </a:lnTo>
                  <a:lnTo>
                    <a:pt x="9" y="11"/>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0" name="Freeform 948"/>
            <p:cNvSpPr>
              <a:spLocks/>
            </p:cNvSpPr>
            <p:nvPr/>
          </p:nvSpPr>
          <p:spPr bwMode="auto">
            <a:xfrm>
              <a:off x="2072" y="1521"/>
              <a:ext cx="520" cy="653"/>
            </a:xfrm>
            <a:custGeom>
              <a:avLst/>
              <a:gdLst/>
              <a:ahLst/>
              <a:cxnLst>
                <a:cxn ang="0">
                  <a:pos x="231" y="0"/>
                </a:cxn>
                <a:cxn ang="0">
                  <a:pos x="245" y="22"/>
                </a:cxn>
                <a:cxn ang="0">
                  <a:pos x="261" y="46"/>
                </a:cxn>
                <a:cxn ang="0">
                  <a:pos x="280" y="71"/>
                </a:cxn>
                <a:cxn ang="0">
                  <a:pos x="302" y="97"/>
                </a:cxn>
                <a:cxn ang="0">
                  <a:pos x="324" y="125"/>
                </a:cxn>
                <a:cxn ang="0">
                  <a:pos x="373" y="184"/>
                </a:cxn>
                <a:cxn ang="0">
                  <a:pos x="397" y="214"/>
                </a:cxn>
                <a:cxn ang="0">
                  <a:pos x="420" y="247"/>
                </a:cxn>
                <a:cxn ang="0">
                  <a:pos x="444" y="278"/>
                </a:cxn>
                <a:cxn ang="0">
                  <a:pos x="464" y="310"/>
                </a:cxn>
                <a:cxn ang="0">
                  <a:pos x="482" y="342"/>
                </a:cxn>
                <a:cxn ang="0">
                  <a:pos x="498" y="373"/>
                </a:cxn>
                <a:cxn ang="0">
                  <a:pos x="510" y="404"/>
                </a:cxn>
                <a:cxn ang="0">
                  <a:pos x="517" y="435"/>
                </a:cxn>
                <a:cxn ang="0">
                  <a:pos x="520" y="464"/>
                </a:cxn>
                <a:cxn ang="0">
                  <a:pos x="517" y="493"/>
                </a:cxn>
                <a:cxn ang="0">
                  <a:pos x="510" y="521"/>
                </a:cxn>
                <a:cxn ang="0">
                  <a:pos x="493" y="548"/>
                </a:cxn>
                <a:cxn ang="0">
                  <a:pos x="473" y="572"/>
                </a:cxn>
                <a:cxn ang="0">
                  <a:pos x="442" y="596"/>
                </a:cxn>
                <a:cxn ang="0">
                  <a:pos x="406" y="616"/>
                </a:cxn>
                <a:cxn ang="0">
                  <a:pos x="359" y="636"/>
                </a:cxn>
                <a:cxn ang="0">
                  <a:pos x="316" y="647"/>
                </a:cxn>
                <a:cxn ang="0">
                  <a:pos x="274" y="653"/>
                </a:cxn>
                <a:cxn ang="0">
                  <a:pos x="233" y="653"/>
                </a:cxn>
                <a:cxn ang="0">
                  <a:pos x="192" y="649"/>
                </a:cxn>
                <a:cxn ang="0">
                  <a:pos x="154" y="640"/>
                </a:cxn>
                <a:cxn ang="0">
                  <a:pos x="119" y="625"/>
                </a:cxn>
                <a:cxn ang="0">
                  <a:pos x="87" y="606"/>
                </a:cxn>
                <a:cxn ang="0">
                  <a:pos x="59" y="584"/>
                </a:cxn>
                <a:cxn ang="0">
                  <a:pos x="35" y="559"/>
                </a:cxn>
                <a:cxn ang="0">
                  <a:pos x="18" y="530"/>
                </a:cxn>
                <a:cxn ang="0">
                  <a:pos x="6" y="498"/>
                </a:cxn>
                <a:cxn ang="0">
                  <a:pos x="0" y="464"/>
                </a:cxn>
                <a:cxn ang="0">
                  <a:pos x="2" y="427"/>
                </a:cxn>
                <a:cxn ang="0">
                  <a:pos x="12" y="389"/>
                </a:cxn>
                <a:cxn ang="0">
                  <a:pos x="31" y="349"/>
                </a:cxn>
                <a:cxn ang="0">
                  <a:pos x="63" y="298"/>
                </a:cxn>
                <a:cxn ang="0">
                  <a:pos x="97" y="248"/>
                </a:cxn>
                <a:cxn ang="0">
                  <a:pos x="130" y="200"/>
                </a:cxn>
                <a:cxn ang="0">
                  <a:pos x="163" y="150"/>
                </a:cxn>
                <a:cxn ang="0">
                  <a:pos x="193" y="99"/>
                </a:cxn>
                <a:cxn ang="0">
                  <a:pos x="221" y="43"/>
                </a:cxn>
                <a:cxn ang="0">
                  <a:pos x="231" y="0"/>
                </a:cxn>
              </a:cxnLst>
              <a:rect l="0" t="0" r="r" b="b"/>
              <a:pathLst>
                <a:path w="520" h="653">
                  <a:moveTo>
                    <a:pt x="231" y="0"/>
                  </a:moveTo>
                  <a:lnTo>
                    <a:pt x="245" y="22"/>
                  </a:lnTo>
                  <a:lnTo>
                    <a:pt x="261" y="46"/>
                  </a:lnTo>
                  <a:lnTo>
                    <a:pt x="280" y="71"/>
                  </a:lnTo>
                  <a:lnTo>
                    <a:pt x="302" y="97"/>
                  </a:lnTo>
                  <a:lnTo>
                    <a:pt x="324" y="125"/>
                  </a:lnTo>
                  <a:lnTo>
                    <a:pt x="373" y="184"/>
                  </a:lnTo>
                  <a:lnTo>
                    <a:pt x="397" y="214"/>
                  </a:lnTo>
                  <a:lnTo>
                    <a:pt x="420" y="247"/>
                  </a:lnTo>
                  <a:lnTo>
                    <a:pt x="444" y="278"/>
                  </a:lnTo>
                  <a:lnTo>
                    <a:pt x="464" y="310"/>
                  </a:lnTo>
                  <a:lnTo>
                    <a:pt x="482" y="342"/>
                  </a:lnTo>
                  <a:lnTo>
                    <a:pt x="498" y="373"/>
                  </a:lnTo>
                  <a:lnTo>
                    <a:pt x="510" y="404"/>
                  </a:lnTo>
                  <a:lnTo>
                    <a:pt x="517" y="435"/>
                  </a:lnTo>
                  <a:lnTo>
                    <a:pt x="520" y="464"/>
                  </a:lnTo>
                  <a:lnTo>
                    <a:pt x="517" y="493"/>
                  </a:lnTo>
                  <a:lnTo>
                    <a:pt x="510" y="521"/>
                  </a:lnTo>
                  <a:lnTo>
                    <a:pt x="493" y="548"/>
                  </a:lnTo>
                  <a:lnTo>
                    <a:pt x="473" y="572"/>
                  </a:lnTo>
                  <a:lnTo>
                    <a:pt x="442" y="596"/>
                  </a:lnTo>
                  <a:lnTo>
                    <a:pt x="406" y="616"/>
                  </a:lnTo>
                  <a:lnTo>
                    <a:pt x="359" y="636"/>
                  </a:lnTo>
                  <a:lnTo>
                    <a:pt x="316" y="647"/>
                  </a:lnTo>
                  <a:lnTo>
                    <a:pt x="274" y="653"/>
                  </a:lnTo>
                  <a:lnTo>
                    <a:pt x="233" y="653"/>
                  </a:lnTo>
                  <a:lnTo>
                    <a:pt x="192" y="649"/>
                  </a:lnTo>
                  <a:lnTo>
                    <a:pt x="154" y="640"/>
                  </a:lnTo>
                  <a:lnTo>
                    <a:pt x="119" y="625"/>
                  </a:lnTo>
                  <a:lnTo>
                    <a:pt x="87" y="606"/>
                  </a:lnTo>
                  <a:lnTo>
                    <a:pt x="59" y="584"/>
                  </a:lnTo>
                  <a:lnTo>
                    <a:pt x="35" y="559"/>
                  </a:lnTo>
                  <a:lnTo>
                    <a:pt x="18" y="530"/>
                  </a:lnTo>
                  <a:lnTo>
                    <a:pt x="6" y="498"/>
                  </a:lnTo>
                  <a:lnTo>
                    <a:pt x="0" y="464"/>
                  </a:lnTo>
                  <a:lnTo>
                    <a:pt x="2" y="427"/>
                  </a:lnTo>
                  <a:lnTo>
                    <a:pt x="12" y="389"/>
                  </a:lnTo>
                  <a:lnTo>
                    <a:pt x="31" y="349"/>
                  </a:lnTo>
                  <a:lnTo>
                    <a:pt x="63" y="298"/>
                  </a:lnTo>
                  <a:lnTo>
                    <a:pt x="97" y="248"/>
                  </a:lnTo>
                  <a:lnTo>
                    <a:pt x="130" y="200"/>
                  </a:lnTo>
                  <a:lnTo>
                    <a:pt x="163" y="150"/>
                  </a:lnTo>
                  <a:lnTo>
                    <a:pt x="193" y="99"/>
                  </a:lnTo>
                  <a:lnTo>
                    <a:pt x="221" y="43"/>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1" name="Freeform 949"/>
            <p:cNvSpPr>
              <a:spLocks noEditPoints="1"/>
            </p:cNvSpPr>
            <p:nvPr/>
          </p:nvSpPr>
          <p:spPr bwMode="auto">
            <a:xfrm>
              <a:off x="2040" y="1489"/>
              <a:ext cx="586" cy="716"/>
            </a:xfrm>
            <a:custGeom>
              <a:avLst/>
              <a:gdLst/>
              <a:ahLst/>
              <a:cxnLst>
                <a:cxn ang="0">
                  <a:pos x="249" y="156"/>
                </a:cxn>
                <a:cxn ang="0">
                  <a:pos x="170" y="279"/>
                </a:cxn>
                <a:cxn ang="0">
                  <a:pos x="113" y="365"/>
                </a:cxn>
                <a:cxn ang="0">
                  <a:pos x="83" y="420"/>
                </a:cxn>
                <a:cxn ang="0">
                  <a:pos x="66" y="477"/>
                </a:cxn>
                <a:cxn ang="0">
                  <a:pos x="73" y="534"/>
                </a:cxn>
                <a:cxn ang="0">
                  <a:pos x="111" y="590"/>
                </a:cxn>
                <a:cxn ang="0">
                  <a:pos x="173" y="631"/>
                </a:cxn>
                <a:cxn ang="0">
                  <a:pos x="246" y="651"/>
                </a:cxn>
                <a:cxn ang="0">
                  <a:pos x="323" y="651"/>
                </a:cxn>
                <a:cxn ang="0">
                  <a:pos x="398" y="634"/>
                </a:cxn>
                <a:cxn ang="0">
                  <a:pos x="463" y="597"/>
                </a:cxn>
                <a:cxn ang="0">
                  <a:pos x="505" y="549"/>
                </a:cxn>
                <a:cxn ang="0">
                  <a:pos x="518" y="496"/>
                </a:cxn>
                <a:cxn ang="0">
                  <a:pos x="509" y="442"/>
                </a:cxn>
                <a:cxn ang="0">
                  <a:pos x="470" y="361"/>
                </a:cxn>
                <a:cxn ang="0">
                  <a:pos x="438" y="313"/>
                </a:cxn>
                <a:cxn ang="0">
                  <a:pos x="384" y="244"/>
                </a:cxn>
                <a:cxn ang="0">
                  <a:pos x="306" y="150"/>
                </a:cxn>
                <a:cxn ang="0">
                  <a:pos x="261" y="0"/>
                </a:cxn>
                <a:cxn ang="0">
                  <a:pos x="284" y="4"/>
                </a:cxn>
                <a:cxn ang="0">
                  <a:pos x="307" y="38"/>
                </a:cxn>
                <a:cxn ang="0">
                  <a:pos x="345" y="92"/>
                </a:cxn>
                <a:cxn ang="0">
                  <a:pos x="417" y="182"/>
                </a:cxn>
                <a:cxn ang="0">
                  <a:pos x="467" y="248"/>
                </a:cxn>
                <a:cxn ang="0">
                  <a:pos x="534" y="349"/>
                </a:cxn>
                <a:cxn ang="0">
                  <a:pos x="566" y="418"/>
                </a:cxn>
                <a:cxn ang="0">
                  <a:pos x="584" y="483"/>
                </a:cxn>
                <a:cxn ang="0">
                  <a:pos x="583" y="546"/>
                </a:cxn>
                <a:cxn ang="0">
                  <a:pos x="555" y="603"/>
                </a:cxn>
                <a:cxn ang="0">
                  <a:pos x="499" y="653"/>
                </a:cxn>
                <a:cxn ang="0">
                  <a:pos x="426" y="688"/>
                </a:cxn>
                <a:cxn ang="0">
                  <a:pos x="354" y="709"/>
                </a:cxn>
                <a:cxn ang="0">
                  <a:pos x="277" y="716"/>
                </a:cxn>
                <a:cxn ang="0">
                  <a:pos x="201" y="710"/>
                </a:cxn>
                <a:cxn ang="0">
                  <a:pos x="129" y="688"/>
                </a:cxn>
                <a:cxn ang="0">
                  <a:pos x="69" y="646"/>
                </a:cxn>
                <a:cxn ang="0">
                  <a:pos x="23" y="582"/>
                </a:cxn>
                <a:cxn ang="0">
                  <a:pos x="1" y="511"/>
                </a:cxn>
                <a:cxn ang="0">
                  <a:pos x="6" y="436"/>
                </a:cxn>
                <a:cxn ang="0">
                  <a:pos x="35" y="365"/>
                </a:cxn>
                <a:cxn ang="0">
                  <a:pos x="154" y="183"/>
                </a:cxn>
                <a:cxn ang="0">
                  <a:pos x="224" y="57"/>
                </a:cxn>
                <a:cxn ang="0">
                  <a:pos x="234" y="44"/>
                </a:cxn>
                <a:cxn ang="0">
                  <a:pos x="233" y="22"/>
                </a:cxn>
                <a:cxn ang="0">
                  <a:pos x="249" y="4"/>
                </a:cxn>
              </a:cxnLst>
              <a:rect l="0" t="0" r="r" b="b"/>
              <a:pathLst>
                <a:path w="586" h="716">
                  <a:moveTo>
                    <a:pt x="274" y="107"/>
                  </a:moveTo>
                  <a:lnTo>
                    <a:pt x="249" y="156"/>
                  </a:lnTo>
                  <a:lnTo>
                    <a:pt x="209" y="219"/>
                  </a:lnTo>
                  <a:lnTo>
                    <a:pt x="170" y="279"/>
                  </a:lnTo>
                  <a:lnTo>
                    <a:pt x="129" y="340"/>
                  </a:lnTo>
                  <a:lnTo>
                    <a:pt x="113" y="365"/>
                  </a:lnTo>
                  <a:lnTo>
                    <a:pt x="97" y="392"/>
                  </a:lnTo>
                  <a:lnTo>
                    <a:pt x="83" y="420"/>
                  </a:lnTo>
                  <a:lnTo>
                    <a:pt x="73" y="447"/>
                  </a:lnTo>
                  <a:lnTo>
                    <a:pt x="66" y="477"/>
                  </a:lnTo>
                  <a:lnTo>
                    <a:pt x="66" y="505"/>
                  </a:lnTo>
                  <a:lnTo>
                    <a:pt x="73" y="534"/>
                  </a:lnTo>
                  <a:lnTo>
                    <a:pt x="88" y="562"/>
                  </a:lnTo>
                  <a:lnTo>
                    <a:pt x="111" y="590"/>
                  </a:lnTo>
                  <a:lnTo>
                    <a:pt x="141" y="613"/>
                  </a:lnTo>
                  <a:lnTo>
                    <a:pt x="173" y="631"/>
                  </a:lnTo>
                  <a:lnTo>
                    <a:pt x="208" y="643"/>
                  </a:lnTo>
                  <a:lnTo>
                    <a:pt x="246" y="651"/>
                  </a:lnTo>
                  <a:lnTo>
                    <a:pt x="284" y="654"/>
                  </a:lnTo>
                  <a:lnTo>
                    <a:pt x="323" y="651"/>
                  </a:lnTo>
                  <a:lnTo>
                    <a:pt x="362" y="646"/>
                  </a:lnTo>
                  <a:lnTo>
                    <a:pt x="398" y="634"/>
                  </a:lnTo>
                  <a:lnTo>
                    <a:pt x="432" y="618"/>
                  </a:lnTo>
                  <a:lnTo>
                    <a:pt x="463" y="597"/>
                  </a:lnTo>
                  <a:lnTo>
                    <a:pt x="489" y="572"/>
                  </a:lnTo>
                  <a:lnTo>
                    <a:pt x="505" y="549"/>
                  </a:lnTo>
                  <a:lnTo>
                    <a:pt x="515" y="522"/>
                  </a:lnTo>
                  <a:lnTo>
                    <a:pt x="518" y="496"/>
                  </a:lnTo>
                  <a:lnTo>
                    <a:pt x="515" y="469"/>
                  </a:lnTo>
                  <a:lnTo>
                    <a:pt x="509" y="442"/>
                  </a:lnTo>
                  <a:lnTo>
                    <a:pt x="499" y="414"/>
                  </a:lnTo>
                  <a:lnTo>
                    <a:pt x="470" y="361"/>
                  </a:lnTo>
                  <a:lnTo>
                    <a:pt x="454" y="336"/>
                  </a:lnTo>
                  <a:lnTo>
                    <a:pt x="438" y="313"/>
                  </a:lnTo>
                  <a:lnTo>
                    <a:pt x="422" y="292"/>
                  </a:lnTo>
                  <a:lnTo>
                    <a:pt x="384" y="244"/>
                  </a:lnTo>
                  <a:lnTo>
                    <a:pt x="344" y="197"/>
                  </a:lnTo>
                  <a:lnTo>
                    <a:pt x="306" y="150"/>
                  </a:lnTo>
                  <a:lnTo>
                    <a:pt x="274" y="107"/>
                  </a:lnTo>
                  <a:close/>
                  <a:moveTo>
                    <a:pt x="261" y="0"/>
                  </a:moveTo>
                  <a:lnTo>
                    <a:pt x="272" y="0"/>
                  </a:lnTo>
                  <a:lnTo>
                    <a:pt x="284" y="4"/>
                  </a:lnTo>
                  <a:lnTo>
                    <a:pt x="293" y="15"/>
                  </a:lnTo>
                  <a:lnTo>
                    <a:pt x="307" y="38"/>
                  </a:lnTo>
                  <a:lnTo>
                    <a:pt x="325" y="65"/>
                  </a:lnTo>
                  <a:lnTo>
                    <a:pt x="345" y="92"/>
                  </a:lnTo>
                  <a:lnTo>
                    <a:pt x="367" y="120"/>
                  </a:lnTo>
                  <a:lnTo>
                    <a:pt x="417" y="182"/>
                  </a:lnTo>
                  <a:lnTo>
                    <a:pt x="442" y="216"/>
                  </a:lnTo>
                  <a:lnTo>
                    <a:pt x="467" y="248"/>
                  </a:lnTo>
                  <a:lnTo>
                    <a:pt x="514" y="315"/>
                  </a:lnTo>
                  <a:lnTo>
                    <a:pt x="534" y="349"/>
                  </a:lnTo>
                  <a:lnTo>
                    <a:pt x="552" y="384"/>
                  </a:lnTo>
                  <a:lnTo>
                    <a:pt x="566" y="418"/>
                  </a:lnTo>
                  <a:lnTo>
                    <a:pt x="578" y="450"/>
                  </a:lnTo>
                  <a:lnTo>
                    <a:pt x="584" y="483"/>
                  </a:lnTo>
                  <a:lnTo>
                    <a:pt x="586" y="515"/>
                  </a:lnTo>
                  <a:lnTo>
                    <a:pt x="583" y="546"/>
                  </a:lnTo>
                  <a:lnTo>
                    <a:pt x="572" y="575"/>
                  </a:lnTo>
                  <a:lnTo>
                    <a:pt x="555" y="603"/>
                  </a:lnTo>
                  <a:lnTo>
                    <a:pt x="531" y="628"/>
                  </a:lnTo>
                  <a:lnTo>
                    <a:pt x="499" y="653"/>
                  </a:lnTo>
                  <a:lnTo>
                    <a:pt x="458" y="675"/>
                  </a:lnTo>
                  <a:lnTo>
                    <a:pt x="426" y="688"/>
                  </a:lnTo>
                  <a:lnTo>
                    <a:pt x="391" y="700"/>
                  </a:lnTo>
                  <a:lnTo>
                    <a:pt x="354" y="709"/>
                  </a:lnTo>
                  <a:lnTo>
                    <a:pt x="315" y="714"/>
                  </a:lnTo>
                  <a:lnTo>
                    <a:pt x="277" y="716"/>
                  </a:lnTo>
                  <a:lnTo>
                    <a:pt x="239" y="716"/>
                  </a:lnTo>
                  <a:lnTo>
                    <a:pt x="201" y="710"/>
                  </a:lnTo>
                  <a:lnTo>
                    <a:pt x="164" y="701"/>
                  </a:lnTo>
                  <a:lnTo>
                    <a:pt x="129" y="688"/>
                  </a:lnTo>
                  <a:lnTo>
                    <a:pt x="97" y="669"/>
                  </a:lnTo>
                  <a:lnTo>
                    <a:pt x="69" y="646"/>
                  </a:lnTo>
                  <a:lnTo>
                    <a:pt x="44" y="616"/>
                  </a:lnTo>
                  <a:lnTo>
                    <a:pt x="23" y="582"/>
                  </a:lnTo>
                  <a:lnTo>
                    <a:pt x="9" y="547"/>
                  </a:lnTo>
                  <a:lnTo>
                    <a:pt x="1" y="511"/>
                  </a:lnTo>
                  <a:lnTo>
                    <a:pt x="0" y="472"/>
                  </a:lnTo>
                  <a:lnTo>
                    <a:pt x="6" y="436"/>
                  </a:lnTo>
                  <a:lnTo>
                    <a:pt x="18" y="401"/>
                  </a:lnTo>
                  <a:lnTo>
                    <a:pt x="35" y="365"/>
                  </a:lnTo>
                  <a:lnTo>
                    <a:pt x="75" y="304"/>
                  </a:lnTo>
                  <a:lnTo>
                    <a:pt x="154" y="183"/>
                  </a:lnTo>
                  <a:lnTo>
                    <a:pt x="190" y="122"/>
                  </a:lnTo>
                  <a:lnTo>
                    <a:pt x="224" y="57"/>
                  </a:lnTo>
                  <a:lnTo>
                    <a:pt x="233" y="45"/>
                  </a:lnTo>
                  <a:lnTo>
                    <a:pt x="234" y="44"/>
                  </a:lnTo>
                  <a:lnTo>
                    <a:pt x="231" y="35"/>
                  </a:lnTo>
                  <a:lnTo>
                    <a:pt x="233" y="22"/>
                  </a:lnTo>
                  <a:lnTo>
                    <a:pt x="239" y="12"/>
                  </a:lnTo>
                  <a:lnTo>
                    <a:pt x="249" y="4"/>
                  </a:lnTo>
                  <a:lnTo>
                    <a:pt x="2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2" name="Freeform 950"/>
            <p:cNvSpPr>
              <a:spLocks/>
            </p:cNvSpPr>
            <p:nvPr/>
          </p:nvSpPr>
          <p:spPr bwMode="auto">
            <a:xfrm>
              <a:off x="2186" y="1763"/>
              <a:ext cx="78" cy="66"/>
            </a:xfrm>
            <a:custGeom>
              <a:avLst/>
              <a:gdLst/>
              <a:ahLst/>
              <a:cxnLst>
                <a:cxn ang="0">
                  <a:pos x="34" y="0"/>
                </a:cxn>
                <a:cxn ang="0">
                  <a:pos x="44" y="0"/>
                </a:cxn>
                <a:cxn ang="0">
                  <a:pos x="57" y="3"/>
                </a:cxn>
                <a:cxn ang="0">
                  <a:pos x="68" y="11"/>
                </a:cxn>
                <a:cxn ang="0">
                  <a:pos x="75" y="21"/>
                </a:cxn>
                <a:cxn ang="0">
                  <a:pos x="78" y="34"/>
                </a:cxn>
                <a:cxn ang="0">
                  <a:pos x="75" y="46"/>
                </a:cxn>
                <a:cxn ang="0">
                  <a:pos x="68" y="56"/>
                </a:cxn>
                <a:cxn ang="0">
                  <a:pos x="57" y="63"/>
                </a:cxn>
                <a:cxn ang="0">
                  <a:pos x="44" y="66"/>
                </a:cxn>
                <a:cxn ang="0">
                  <a:pos x="34" y="66"/>
                </a:cxn>
                <a:cxn ang="0">
                  <a:pos x="21" y="63"/>
                </a:cxn>
                <a:cxn ang="0">
                  <a:pos x="11" y="56"/>
                </a:cxn>
                <a:cxn ang="0">
                  <a:pos x="3" y="46"/>
                </a:cxn>
                <a:cxn ang="0">
                  <a:pos x="0" y="34"/>
                </a:cxn>
                <a:cxn ang="0">
                  <a:pos x="3" y="21"/>
                </a:cxn>
                <a:cxn ang="0">
                  <a:pos x="11" y="11"/>
                </a:cxn>
                <a:cxn ang="0">
                  <a:pos x="21" y="3"/>
                </a:cxn>
                <a:cxn ang="0">
                  <a:pos x="34" y="0"/>
                </a:cxn>
              </a:cxnLst>
              <a:rect l="0" t="0" r="r" b="b"/>
              <a:pathLst>
                <a:path w="78" h="66">
                  <a:moveTo>
                    <a:pt x="34" y="0"/>
                  </a:moveTo>
                  <a:lnTo>
                    <a:pt x="44" y="0"/>
                  </a:lnTo>
                  <a:lnTo>
                    <a:pt x="57" y="3"/>
                  </a:lnTo>
                  <a:lnTo>
                    <a:pt x="68" y="11"/>
                  </a:lnTo>
                  <a:lnTo>
                    <a:pt x="75" y="21"/>
                  </a:lnTo>
                  <a:lnTo>
                    <a:pt x="78" y="34"/>
                  </a:lnTo>
                  <a:lnTo>
                    <a:pt x="75" y="46"/>
                  </a:lnTo>
                  <a:lnTo>
                    <a:pt x="68" y="56"/>
                  </a:lnTo>
                  <a:lnTo>
                    <a:pt x="57" y="63"/>
                  </a:lnTo>
                  <a:lnTo>
                    <a:pt x="44" y="66"/>
                  </a:lnTo>
                  <a:lnTo>
                    <a:pt x="34" y="66"/>
                  </a:lnTo>
                  <a:lnTo>
                    <a:pt x="21" y="63"/>
                  </a:lnTo>
                  <a:lnTo>
                    <a:pt x="11" y="56"/>
                  </a:lnTo>
                  <a:lnTo>
                    <a:pt x="3" y="46"/>
                  </a:lnTo>
                  <a:lnTo>
                    <a:pt x="0" y="34"/>
                  </a:lnTo>
                  <a:lnTo>
                    <a:pt x="3" y="21"/>
                  </a:lnTo>
                  <a:lnTo>
                    <a:pt x="11"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3" name="Freeform 951"/>
            <p:cNvSpPr>
              <a:spLocks/>
            </p:cNvSpPr>
            <p:nvPr/>
          </p:nvSpPr>
          <p:spPr bwMode="auto">
            <a:xfrm>
              <a:off x="2271" y="1796"/>
              <a:ext cx="65" cy="66"/>
            </a:xfrm>
            <a:custGeom>
              <a:avLst/>
              <a:gdLst/>
              <a:ahLst/>
              <a:cxnLst>
                <a:cxn ang="0">
                  <a:pos x="32" y="0"/>
                </a:cxn>
                <a:cxn ang="0">
                  <a:pos x="47" y="3"/>
                </a:cxn>
                <a:cxn ang="0">
                  <a:pos x="57" y="10"/>
                </a:cxn>
                <a:cxn ang="0">
                  <a:pos x="63" y="20"/>
                </a:cxn>
                <a:cxn ang="0">
                  <a:pos x="65" y="32"/>
                </a:cxn>
                <a:cxn ang="0">
                  <a:pos x="63" y="45"/>
                </a:cxn>
                <a:cxn ang="0">
                  <a:pos x="57" y="55"/>
                </a:cxn>
                <a:cxn ang="0">
                  <a:pos x="47" y="63"/>
                </a:cxn>
                <a:cxn ang="0">
                  <a:pos x="32" y="66"/>
                </a:cxn>
                <a:cxn ang="0">
                  <a:pos x="18" y="63"/>
                </a:cxn>
                <a:cxn ang="0">
                  <a:pos x="9" y="55"/>
                </a:cxn>
                <a:cxn ang="0">
                  <a:pos x="3" y="45"/>
                </a:cxn>
                <a:cxn ang="0">
                  <a:pos x="0" y="32"/>
                </a:cxn>
                <a:cxn ang="0">
                  <a:pos x="3" y="20"/>
                </a:cxn>
                <a:cxn ang="0">
                  <a:pos x="9" y="10"/>
                </a:cxn>
                <a:cxn ang="0">
                  <a:pos x="18" y="3"/>
                </a:cxn>
                <a:cxn ang="0">
                  <a:pos x="32" y="0"/>
                </a:cxn>
              </a:cxnLst>
              <a:rect l="0" t="0" r="r" b="b"/>
              <a:pathLst>
                <a:path w="65" h="66">
                  <a:moveTo>
                    <a:pt x="32" y="0"/>
                  </a:moveTo>
                  <a:lnTo>
                    <a:pt x="47" y="3"/>
                  </a:lnTo>
                  <a:lnTo>
                    <a:pt x="57" y="10"/>
                  </a:lnTo>
                  <a:lnTo>
                    <a:pt x="63" y="20"/>
                  </a:lnTo>
                  <a:lnTo>
                    <a:pt x="65" y="32"/>
                  </a:lnTo>
                  <a:lnTo>
                    <a:pt x="63" y="45"/>
                  </a:lnTo>
                  <a:lnTo>
                    <a:pt x="57" y="55"/>
                  </a:lnTo>
                  <a:lnTo>
                    <a:pt x="47" y="63"/>
                  </a:lnTo>
                  <a:lnTo>
                    <a:pt x="32" y="66"/>
                  </a:lnTo>
                  <a:lnTo>
                    <a:pt x="18" y="63"/>
                  </a:lnTo>
                  <a:lnTo>
                    <a:pt x="9" y="55"/>
                  </a:lnTo>
                  <a:lnTo>
                    <a:pt x="3" y="45"/>
                  </a:lnTo>
                  <a:lnTo>
                    <a:pt x="0" y="32"/>
                  </a:lnTo>
                  <a:lnTo>
                    <a:pt x="3" y="20"/>
                  </a:lnTo>
                  <a:lnTo>
                    <a:pt x="9"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4" name="Freeform 952"/>
            <p:cNvSpPr>
              <a:spLocks/>
            </p:cNvSpPr>
            <p:nvPr/>
          </p:nvSpPr>
          <p:spPr bwMode="auto">
            <a:xfrm>
              <a:off x="2366" y="1753"/>
              <a:ext cx="65" cy="66"/>
            </a:xfrm>
            <a:custGeom>
              <a:avLst/>
              <a:gdLst/>
              <a:ahLst/>
              <a:cxnLst>
                <a:cxn ang="0">
                  <a:pos x="33" y="0"/>
                </a:cxn>
                <a:cxn ang="0">
                  <a:pos x="47" y="3"/>
                </a:cxn>
                <a:cxn ang="0">
                  <a:pos x="58" y="10"/>
                </a:cxn>
                <a:cxn ang="0">
                  <a:pos x="63" y="21"/>
                </a:cxn>
                <a:cxn ang="0">
                  <a:pos x="65" y="32"/>
                </a:cxn>
                <a:cxn ang="0">
                  <a:pos x="63" y="46"/>
                </a:cxn>
                <a:cxn ang="0">
                  <a:pos x="58" y="56"/>
                </a:cxn>
                <a:cxn ang="0">
                  <a:pos x="47" y="63"/>
                </a:cxn>
                <a:cxn ang="0">
                  <a:pos x="33" y="66"/>
                </a:cxn>
                <a:cxn ang="0">
                  <a:pos x="18" y="63"/>
                </a:cxn>
                <a:cxn ang="0">
                  <a:pos x="9" y="56"/>
                </a:cxn>
                <a:cxn ang="0">
                  <a:pos x="3" y="46"/>
                </a:cxn>
                <a:cxn ang="0">
                  <a:pos x="0" y="32"/>
                </a:cxn>
                <a:cxn ang="0">
                  <a:pos x="3" y="21"/>
                </a:cxn>
                <a:cxn ang="0">
                  <a:pos x="9" y="10"/>
                </a:cxn>
                <a:cxn ang="0">
                  <a:pos x="18" y="3"/>
                </a:cxn>
                <a:cxn ang="0">
                  <a:pos x="33" y="0"/>
                </a:cxn>
              </a:cxnLst>
              <a:rect l="0" t="0" r="r" b="b"/>
              <a:pathLst>
                <a:path w="65" h="66">
                  <a:moveTo>
                    <a:pt x="33" y="0"/>
                  </a:moveTo>
                  <a:lnTo>
                    <a:pt x="47" y="3"/>
                  </a:lnTo>
                  <a:lnTo>
                    <a:pt x="58" y="10"/>
                  </a:lnTo>
                  <a:lnTo>
                    <a:pt x="63" y="21"/>
                  </a:lnTo>
                  <a:lnTo>
                    <a:pt x="65" y="32"/>
                  </a:lnTo>
                  <a:lnTo>
                    <a:pt x="63" y="46"/>
                  </a:lnTo>
                  <a:lnTo>
                    <a:pt x="58" y="56"/>
                  </a:lnTo>
                  <a:lnTo>
                    <a:pt x="47" y="63"/>
                  </a:lnTo>
                  <a:lnTo>
                    <a:pt x="33" y="66"/>
                  </a:lnTo>
                  <a:lnTo>
                    <a:pt x="18" y="63"/>
                  </a:lnTo>
                  <a:lnTo>
                    <a:pt x="9" y="56"/>
                  </a:lnTo>
                  <a:lnTo>
                    <a:pt x="3" y="46"/>
                  </a:lnTo>
                  <a:lnTo>
                    <a:pt x="0" y="32"/>
                  </a:lnTo>
                  <a:lnTo>
                    <a:pt x="3" y="21"/>
                  </a:lnTo>
                  <a:lnTo>
                    <a:pt x="9" y="10"/>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5" name="Freeform 953"/>
            <p:cNvSpPr>
              <a:spLocks/>
            </p:cNvSpPr>
            <p:nvPr/>
          </p:nvSpPr>
          <p:spPr bwMode="auto">
            <a:xfrm>
              <a:off x="2156" y="1848"/>
              <a:ext cx="64" cy="66"/>
            </a:xfrm>
            <a:custGeom>
              <a:avLst/>
              <a:gdLst/>
              <a:ahLst/>
              <a:cxnLst>
                <a:cxn ang="0">
                  <a:pos x="32" y="0"/>
                </a:cxn>
                <a:cxn ang="0">
                  <a:pos x="46" y="3"/>
                </a:cxn>
                <a:cxn ang="0">
                  <a:pos x="55" y="11"/>
                </a:cxn>
                <a:cxn ang="0">
                  <a:pos x="61" y="21"/>
                </a:cxn>
                <a:cxn ang="0">
                  <a:pos x="64" y="33"/>
                </a:cxn>
                <a:cxn ang="0">
                  <a:pos x="61" y="46"/>
                </a:cxn>
                <a:cxn ang="0">
                  <a:pos x="55" y="56"/>
                </a:cxn>
                <a:cxn ang="0">
                  <a:pos x="46" y="64"/>
                </a:cxn>
                <a:cxn ang="0">
                  <a:pos x="32" y="66"/>
                </a:cxn>
                <a:cxn ang="0">
                  <a:pos x="17" y="64"/>
                </a:cxn>
                <a:cxn ang="0">
                  <a:pos x="8" y="56"/>
                </a:cxn>
                <a:cxn ang="0">
                  <a:pos x="3" y="46"/>
                </a:cxn>
                <a:cxn ang="0">
                  <a:pos x="0" y="33"/>
                </a:cxn>
                <a:cxn ang="0">
                  <a:pos x="3" y="21"/>
                </a:cxn>
                <a:cxn ang="0">
                  <a:pos x="8" y="11"/>
                </a:cxn>
                <a:cxn ang="0">
                  <a:pos x="17" y="3"/>
                </a:cxn>
                <a:cxn ang="0">
                  <a:pos x="32" y="0"/>
                </a:cxn>
              </a:cxnLst>
              <a:rect l="0" t="0" r="r" b="b"/>
              <a:pathLst>
                <a:path w="64" h="66">
                  <a:moveTo>
                    <a:pt x="32" y="0"/>
                  </a:moveTo>
                  <a:lnTo>
                    <a:pt x="46" y="3"/>
                  </a:lnTo>
                  <a:lnTo>
                    <a:pt x="55" y="11"/>
                  </a:lnTo>
                  <a:lnTo>
                    <a:pt x="61" y="21"/>
                  </a:lnTo>
                  <a:lnTo>
                    <a:pt x="64" y="33"/>
                  </a:lnTo>
                  <a:lnTo>
                    <a:pt x="61" y="46"/>
                  </a:lnTo>
                  <a:lnTo>
                    <a:pt x="55" y="56"/>
                  </a:lnTo>
                  <a:lnTo>
                    <a:pt x="46" y="64"/>
                  </a:lnTo>
                  <a:lnTo>
                    <a:pt x="32" y="66"/>
                  </a:lnTo>
                  <a:lnTo>
                    <a:pt x="17" y="64"/>
                  </a:lnTo>
                  <a:lnTo>
                    <a:pt x="8" y="56"/>
                  </a:lnTo>
                  <a:lnTo>
                    <a:pt x="3" y="46"/>
                  </a:lnTo>
                  <a:lnTo>
                    <a:pt x="0" y="33"/>
                  </a:lnTo>
                  <a:lnTo>
                    <a:pt x="3" y="21"/>
                  </a:lnTo>
                  <a:lnTo>
                    <a:pt x="8" y="11"/>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6" name="Freeform 954"/>
            <p:cNvSpPr>
              <a:spLocks/>
            </p:cNvSpPr>
            <p:nvPr/>
          </p:nvSpPr>
          <p:spPr bwMode="auto">
            <a:xfrm>
              <a:off x="2260" y="1668"/>
              <a:ext cx="77" cy="66"/>
            </a:xfrm>
            <a:custGeom>
              <a:avLst/>
              <a:gdLst/>
              <a:ahLst/>
              <a:cxnLst>
                <a:cxn ang="0">
                  <a:pos x="33" y="0"/>
                </a:cxn>
                <a:cxn ang="0">
                  <a:pos x="43" y="0"/>
                </a:cxn>
                <a:cxn ang="0">
                  <a:pos x="57" y="3"/>
                </a:cxn>
                <a:cxn ang="0">
                  <a:pos x="67" y="10"/>
                </a:cxn>
                <a:cxn ang="0">
                  <a:pos x="74" y="21"/>
                </a:cxn>
                <a:cxn ang="0">
                  <a:pos x="77" y="34"/>
                </a:cxn>
                <a:cxn ang="0">
                  <a:pos x="74" y="45"/>
                </a:cxn>
                <a:cxn ang="0">
                  <a:pos x="67" y="56"/>
                </a:cxn>
                <a:cxn ang="0">
                  <a:pos x="57" y="63"/>
                </a:cxn>
                <a:cxn ang="0">
                  <a:pos x="43" y="66"/>
                </a:cxn>
                <a:cxn ang="0">
                  <a:pos x="33" y="66"/>
                </a:cxn>
                <a:cxn ang="0">
                  <a:pos x="20" y="63"/>
                </a:cxn>
                <a:cxn ang="0">
                  <a:pos x="10" y="56"/>
                </a:cxn>
                <a:cxn ang="0">
                  <a:pos x="3" y="45"/>
                </a:cxn>
                <a:cxn ang="0">
                  <a:pos x="0" y="34"/>
                </a:cxn>
                <a:cxn ang="0">
                  <a:pos x="3" y="21"/>
                </a:cxn>
                <a:cxn ang="0">
                  <a:pos x="10" y="10"/>
                </a:cxn>
                <a:cxn ang="0">
                  <a:pos x="20" y="3"/>
                </a:cxn>
                <a:cxn ang="0">
                  <a:pos x="33" y="0"/>
                </a:cxn>
              </a:cxnLst>
              <a:rect l="0" t="0" r="r" b="b"/>
              <a:pathLst>
                <a:path w="77" h="66">
                  <a:moveTo>
                    <a:pt x="33" y="0"/>
                  </a:moveTo>
                  <a:lnTo>
                    <a:pt x="43" y="0"/>
                  </a:lnTo>
                  <a:lnTo>
                    <a:pt x="57" y="3"/>
                  </a:lnTo>
                  <a:lnTo>
                    <a:pt x="67" y="10"/>
                  </a:lnTo>
                  <a:lnTo>
                    <a:pt x="74" y="21"/>
                  </a:lnTo>
                  <a:lnTo>
                    <a:pt x="77" y="34"/>
                  </a:lnTo>
                  <a:lnTo>
                    <a:pt x="74" y="45"/>
                  </a:lnTo>
                  <a:lnTo>
                    <a:pt x="67" y="56"/>
                  </a:lnTo>
                  <a:lnTo>
                    <a:pt x="57" y="63"/>
                  </a:lnTo>
                  <a:lnTo>
                    <a:pt x="43" y="66"/>
                  </a:lnTo>
                  <a:lnTo>
                    <a:pt x="33" y="66"/>
                  </a:lnTo>
                  <a:lnTo>
                    <a:pt x="20" y="63"/>
                  </a:lnTo>
                  <a:lnTo>
                    <a:pt x="10" y="56"/>
                  </a:lnTo>
                  <a:lnTo>
                    <a:pt x="3" y="45"/>
                  </a:lnTo>
                  <a:lnTo>
                    <a:pt x="0" y="34"/>
                  </a:lnTo>
                  <a:lnTo>
                    <a:pt x="3" y="21"/>
                  </a:lnTo>
                  <a:lnTo>
                    <a:pt x="10" y="10"/>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7" name="Freeform 955"/>
            <p:cNvSpPr>
              <a:spLocks/>
            </p:cNvSpPr>
            <p:nvPr/>
          </p:nvSpPr>
          <p:spPr bwMode="auto">
            <a:xfrm>
              <a:off x="2282" y="1891"/>
              <a:ext cx="77" cy="66"/>
            </a:xfrm>
            <a:custGeom>
              <a:avLst/>
              <a:gdLst/>
              <a:ahLst/>
              <a:cxnLst>
                <a:cxn ang="0">
                  <a:pos x="33" y="0"/>
                </a:cxn>
                <a:cxn ang="0">
                  <a:pos x="43" y="0"/>
                </a:cxn>
                <a:cxn ang="0">
                  <a:pos x="57" y="3"/>
                </a:cxn>
                <a:cxn ang="0">
                  <a:pos x="67" y="9"/>
                </a:cxn>
                <a:cxn ang="0">
                  <a:pos x="74" y="19"/>
                </a:cxn>
                <a:cxn ang="0">
                  <a:pos x="77" y="32"/>
                </a:cxn>
                <a:cxn ang="0">
                  <a:pos x="74" y="45"/>
                </a:cxn>
                <a:cxn ang="0">
                  <a:pos x="67" y="56"/>
                </a:cxn>
                <a:cxn ang="0">
                  <a:pos x="57" y="63"/>
                </a:cxn>
                <a:cxn ang="0">
                  <a:pos x="43" y="66"/>
                </a:cxn>
                <a:cxn ang="0">
                  <a:pos x="33" y="66"/>
                </a:cxn>
                <a:cxn ang="0">
                  <a:pos x="20" y="63"/>
                </a:cxn>
                <a:cxn ang="0">
                  <a:pos x="10" y="56"/>
                </a:cxn>
                <a:cxn ang="0">
                  <a:pos x="2" y="45"/>
                </a:cxn>
                <a:cxn ang="0">
                  <a:pos x="0" y="32"/>
                </a:cxn>
                <a:cxn ang="0">
                  <a:pos x="2" y="19"/>
                </a:cxn>
                <a:cxn ang="0">
                  <a:pos x="10" y="9"/>
                </a:cxn>
                <a:cxn ang="0">
                  <a:pos x="20" y="3"/>
                </a:cxn>
                <a:cxn ang="0">
                  <a:pos x="33" y="0"/>
                </a:cxn>
              </a:cxnLst>
              <a:rect l="0" t="0" r="r" b="b"/>
              <a:pathLst>
                <a:path w="77" h="66">
                  <a:moveTo>
                    <a:pt x="33" y="0"/>
                  </a:moveTo>
                  <a:lnTo>
                    <a:pt x="43" y="0"/>
                  </a:lnTo>
                  <a:lnTo>
                    <a:pt x="57" y="3"/>
                  </a:lnTo>
                  <a:lnTo>
                    <a:pt x="67" y="9"/>
                  </a:lnTo>
                  <a:lnTo>
                    <a:pt x="74" y="19"/>
                  </a:lnTo>
                  <a:lnTo>
                    <a:pt x="77" y="32"/>
                  </a:lnTo>
                  <a:lnTo>
                    <a:pt x="74" y="45"/>
                  </a:lnTo>
                  <a:lnTo>
                    <a:pt x="67" y="56"/>
                  </a:lnTo>
                  <a:lnTo>
                    <a:pt x="57" y="63"/>
                  </a:lnTo>
                  <a:lnTo>
                    <a:pt x="43" y="66"/>
                  </a:lnTo>
                  <a:lnTo>
                    <a:pt x="33" y="66"/>
                  </a:lnTo>
                  <a:lnTo>
                    <a:pt x="20" y="63"/>
                  </a:lnTo>
                  <a:lnTo>
                    <a:pt x="10" y="56"/>
                  </a:lnTo>
                  <a:lnTo>
                    <a:pt x="2" y="45"/>
                  </a:lnTo>
                  <a:lnTo>
                    <a:pt x="0" y="32"/>
                  </a:lnTo>
                  <a:lnTo>
                    <a:pt x="2" y="19"/>
                  </a:lnTo>
                  <a:lnTo>
                    <a:pt x="10" y="9"/>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8" name="Freeform 956"/>
            <p:cNvSpPr>
              <a:spLocks/>
            </p:cNvSpPr>
            <p:nvPr/>
          </p:nvSpPr>
          <p:spPr bwMode="auto">
            <a:xfrm>
              <a:off x="2387" y="1837"/>
              <a:ext cx="66" cy="67"/>
            </a:xfrm>
            <a:custGeom>
              <a:avLst/>
              <a:gdLst/>
              <a:ahLst/>
              <a:cxnLst>
                <a:cxn ang="0">
                  <a:pos x="34" y="0"/>
                </a:cxn>
                <a:cxn ang="0">
                  <a:pos x="48" y="3"/>
                </a:cxn>
                <a:cxn ang="0">
                  <a:pos x="57" y="10"/>
                </a:cxn>
                <a:cxn ang="0">
                  <a:pos x="63" y="22"/>
                </a:cxn>
                <a:cxn ang="0">
                  <a:pos x="66" y="33"/>
                </a:cxn>
                <a:cxn ang="0">
                  <a:pos x="63" y="45"/>
                </a:cxn>
                <a:cxn ang="0">
                  <a:pos x="57" y="57"/>
                </a:cxn>
                <a:cxn ang="0">
                  <a:pos x="48" y="64"/>
                </a:cxn>
                <a:cxn ang="0">
                  <a:pos x="34" y="67"/>
                </a:cxn>
                <a:cxn ang="0">
                  <a:pos x="19" y="64"/>
                </a:cxn>
                <a:cxn ang="0">
                  <a:pos x="9" y="57"/>
                </a:cxn>
                <a:cxn ang="0">
                  <a:pos x="3" y="45"/>
                </a:cxn>
                <a:cxn ang="0">
                  <a:pos x="0" y="33"/>
                </a:cxn>
                <a:cxn ang="0">
                  <a:pos x="3" y="22"/>
                </a:cxn>
                <a:cxn ang="0">
                  <a:pos x="9" y="10"/>
                </a:cxn>
                <a:cxn ang="0">
                  <a:pos x="19" y="3"/>
                </a:cxn>
                <a:cxn ang="0">
                  <a:pos x="34" y="0"/>
                </a:cxn>
              </a:cxnLst>
              <a:rect l="0" t="0" r="r" b="b"/>
              <a:pathLst>
                <a:path w="66" h="67">
                  <a:moveTo>
                    <a:pt x="34" y="0"/>
                  </a:moveTo>
                  <a:lnTo>
                    <a:pt x="48" y="3"/>
                  </a:lnTo>
                  <a:lnTo>
                    <a:pt x="57" y="10"/>
                  </a:lnTo>
                  <a:lnTo>
                    <a:pt x="63" y="22"/>
                  </a:lnTo>
                  <a:lnTo>
                    <a:pt x="66" y="33"/>
                  </a:lnTo>
                  <a:lnTo>
                    <a:pt x="63" y="45"/>
                  </a:lnTo>
                  <a:lnTo>
                    <a:pt x="57" y="57"/>
                  </a:lnTo>
                  <a:lnTo>
                    <a:pt x="48" y="64"/>
                  </a:lnTo>
                  <a:lnTo>
                    <a:pt x="34" y="67"/>
                  </a:lnTo>
                  <a:lnTo>
                    <a:pt x="19" y="64"/>
                  </a:lnTo>
                  <a:lnTo>
                    <a:pt x="9" y="57"/>
                  </a:lnTo>
                  <a:lnTo>
                    <a:pt x="3" y="45"/>
                  </a:lnTo>
                  <a:lnTo>
                    <a:pt x="0" y="33"/>
                  </a:lnTo>
                  <a:lnTo>
                    <a:pt x="3" y="22"/>
                  </a:lnTo>
                  <a:lnTo>
                    <a:pt x="9" y="10"/>
                  </a:lnTo>
                  <a:lnTo>
                    <a:pt x="19"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9" name="Freeform 957"/>
            <p:cNvSpPr>
              <a:spLocks/>
            </p:cNvSpPr>
            <p:nvPr/>
          </p:nvSpPr>
          <p:spPr bwMode="auto">
            <a:xfrm>
              <a:off x="2533" y="1554"/>
              <a:ext cx="520" cy="654"/>
            </a:xfrm>
            <a:custGeom>
              <a:avLst/>
              <a:gdLst/>
              <a:ahLst/>
              <a:cxnLst>
                <a:cxn ang="0">
                  <a:pos x="233" y="0"/>
                </a:cxn>
                <a:cxn ang="0">
                  <a:pos x="246" y="22"/>
                </a:cxn>
                <a:cxn ang="0">
                  <a:pos x="262" y="45"/>
                </a:cxn>
                <a:cxn ang="0">
                  <a:pos x="281" y="70"/>
                </a:cxn>
                <a:cxn ang="0">
                  <a:pos x="302" y="98"/>
                </a:cxn>
                <a:cxn ang="0">
                  <a:pos x="325" y="126"/>
                </a:cxn>
                <a:cxn ang="0">
                  <a:pos x="349" y="155"/>
                </a:cxn>
                <a:cxn ang="0">
                  <a:pos x="373" y="184"/>
                </a:cxn>
                <a:cxn ang="0">
                  <a:pos x="397" y="215"/>
                </a:cxn>
                <a:cxn ang="0">
                  <a:pos x="422" y="246"/>
                </a:cxn>
                <a:cxn ang="0">
                  <a:pos x="444" y="278"/>
                </a:cxn>
                <a:cxn ang="0">
                  <a:pos x="464" y="311"/>
                </a:cxn>
                <a:cxn ang="0">
                  <a:pos x="482" y="341"/>
                </a:cxn>
                <a:cxn ang="0">
                  <a:pos x="498" y="374"/>
                </a:cxn>
                <a:cxn ang="0">
                  <a:pos x="510" y="404"/>
                </a:cxn>
                <a:cxn ang="0">
                  <a:pos x="517" y="435"/>
                </a:cxn>
                <a:cxn ang="0">
                  <a:pos x="520" y="465"/>
                </a:cxn>
                <a:cxn ang="0">
                  <a:pos x="517" y="494"/>
                </a:cxn>
                <a:cxn ang="0">
                  <a:pos x="510" y="522"/>
                </a:cxn>
                <a:cxn ang="0">
                  <a:pos x="493" y="548"/>
                </a:cxn>
                <a:cxn ang="0">
                  <a:pos x="473" y="573"/>
                </a:cxn>
                <a:cxn ang="0">
                  <a:pos x="442" y="597"/>
                </a:cxn>
                <a:cxn ang="0">
                  <a:pos x="406" y="617"/>
                </a:cxn>
                <a:cxn ang="0">
                  <a:pos x="359" y="636"/>
                </a:cxn>
                <a:cxn ang="0">
                  <a:pos x="316" y="648"/>
                </a:cxn>
                <a:cxn ang="0">
                  <a:pos x="274" y="654"/>
                </a:cxn>
                <a:cxn ang="0">
                  <a:pos x="233" y="654"/>
                </a:cxn>
                <a:cxn ang="0">
                  <a:pos x="192" y="649"/>
                </a:cxn>
                <a:cxn ang="0">
                  <a:pos x="154" y="639"/>
                </a:cxn>
                <a:cxn ang="0">
                  <a:pos x="119" y="625"/>
                </a:cxn>
                <a:cxn ang="0">
                  <a:pos x="87" y="607"/>
                </a:cxn>
                <a:cxn ang="0">
                  <a:pos x="59" y="585"/>
                </a:cxn>
                <a:cxn ang="0">
                  <a:pos x="35" y="559"/>
                </a:cxn>
                <a:cxn ang="0">
                  <a:pos x="18" y="531"/>
                </a:cxn>
                <a:cxn ang="0">
                  <a:pos x="6" y="498"/>
                </a:cxn>
                <a:cxn ang="0">
                  <a:pos x="0" y="465"/>
                </a:cxn>
                <a:cxn ang="0">
                  <a:pos x="2" y="428"/>
                </a:cxn>
                <a:cxn ang="0">
                  <a:pos x="12" y="390"/>
                </a:cxn>
                <a:cxn ang="0">
                  <a:pos x="31" y="350"/>
                </a:cxn>
                <a:cxn ang="0">
                  <a:pos x="63" y="299"/>
                </a:cxn>
                <a:cxn ang="0">
                  <a:pos x="97" y="249"/>
                </a:cxn>
                <a:cxn ang="0">
                  <a:pos x="131" y="201"/>
                </a:cxn>
                <a:cxn ang="0">
                  <a:pos x="163" y="151"/>
                </a:cxn>
                <a:cxn ang="0">
                  <a:pos x="193" y="98"/>
                </a:cxn>
                <a:cxn ang="0">
                  <a:pos x="221" y="42"/>
                </a:cxn>
                <a:cxn ang="0">
                  <a:pos x="233" y="0"/>
                </a:cxn>
              </a:cxnLst>
              <a:rect l="0" t="0" r="r" b="b"/>
              <a:pathLst>
                <a:path w="520" h="654">
                  <a:moveTo>
                    <a:pt x="233" y="0"/>
                  </a:moveTo>
                  <a:lnTo>
                    <a:pt x="246" y="22"/>
                  </a:lnTo>
                  <a:lnTo>
                    <a:pt x="262" y="45"/>
                  </a:lnTo>
                  <a:lnTo>
                    <a:pt x="281" y="70"/>
                  </a:lnTo>
                  <a:lnTo>
                    <a:pt x="302" y="98"/>
                  </a:lnTo>
                  <a:lnTo>
                    <a:pt x="325" y="126"/>
                  </a:lnTo>
                  <a:lnTo>
                    <a:pt x="349" y="155"/>
                  </a:lnTo>
                  <a:lnTo>
                    <a:pt x="373" y="184"/>
                  </a:lnTo>
                  <a:lnTo>
                    <a:pt x="397" y="215"/>
                  </a:lnTo>
                  <a:lnTo>
                    <a:pt x="422" y="246"/>
                  </a:lnTo>
                  <a:lnTo>
                    <a:pt x="444" y="278"/>
                  </a:lnTo>
                  <a:lnTo>
                    <a:pt x="464" y="311"/>
                  </a:lnTo>
                  <a:lnTo>
                    <a:pt x="482" y="341"/>
                  </a:lnTo>
                  <a:lnTo>
                    <a:pt x="498" y="374"/>
                  </a:lnTo>
                  <a:lnTo>
                    <a:pt x="510" y="404"/>
                  </a:lnTo>
                  <a:lnTo>
                    <a:pt x="517" y="435"/>
                  </a:lnTo>
                  <a:lnTo>
                    <a:pt x="520" y="465"/>
                  </a:lnTo>
                  <a:lnTo>
                    <a:pt x="517" y="494"/>
                  </a:lnTo>
                  <a:lnTo>
                    <a:pt x="510" y="522"/>
                  </a:lnTo>
                  <a:lnTo>
                    <a:pt x="493" y="548"/>
                  </a:lnTo>
                  <a:lnTo>
                    <a:pt x="473" y="573"/>
                  </a:lnTo>
                  <a:lnTo>
                    <a:pt x="442" y="597"/>
                  </a:lnTo>
                  <a:lnTo>
                    <a:pt x="406" y="617"/>
                  </a:lnTo>
                  <a:lnTo>
                    <a:pt x="359" y="636"/>
                  </a:lnTo>
                  <a:lnTo>
                    <a:pt x="316" y="648"/>
                  </a:lnTo>
                  <a:lnTo>
                    <a:pt x="274" y="654"/>
                  </a:lnTo>
                  <a:lnTo>
                    <a:pt x="233" y="654"/>
                  </a:lnTo>
                  <a:lnTo>
                    <a:pt x="192" y="649"/>
                  </a:lnTo>
                  <a:lnTo>
                    <a:pt x="154" y="639"/>
                  </a:lnTo>
                  <a:lnTo>
                    <a:pt x="119" y="625"/>
                  </a:lnTo>
                  <a:lnTo>
                    <a:pt x="87" y="607"/>
                  </a:lnTo>
                  <a:lnTo>
                    <a:pt x="59" y="585"/>
                  </a:lnTo>
                  <a:lnTo>
                    <a:pt x="35" y="559"/>
                  </a:lnTo>
                  <a:lnTo>
                    <a:pt x="18" y="531"/>
                  </a:lnTo>
                  <a:lnTo>
                    <a:pt x="6" y="498"/>
                  </a:lnTo>
                  <a:lnTo>
                    <a:pt x="0" y="465"/>
                  </a:lnTo>
                  <a:lnTo>
                    <a:pt x="2" y="428"/>
                  </a:lnTo>
                  <a:lnTo>
                    <a:pt x="12" y="390"/>
                  </a:lnTo>
                  <a:lnTo>
                    <a:pt x="31" y="350"/>
                  </a:lnTo>
                  <a:lnTo>
                    <a:pt x="63" y="299"/>
                  </a:lnTo>
                  <a:lnTo>
                    <a:pt x="97" y="249"/>
                  </a:lnTo>
                  <a:lnTo>
                    <a:pt x="131" y="201"/>
                  </a:lnTo>
                  <a:lnTo>
                    <a:pt x="163" y="151"/>
                  </a:lnTo>
                  <a:lnTo>
                    <a:pt x="193" y="98"/>
                  </a:lnTo>
                  <a:lnTo>
                    <a:pt x="221" y="42"/>
                  </a:lnTo>
                  <a:lnTo>
                    <a:pt x="23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0" name="Freeform 958"/>
            <p:cNvSpPr>
              <a:spLocks noEditPoints="1"/>
            </p:cNvSpPr>
            <p:nvPr/>
          </p:nvSpPr>
          <p:spPr bwMode="auto">
            <a:xfrm>
              <a:off x="2503" y="1521"/>
              <a:ext cx="585" cy="718"/>
            </a:xfrm>
            <a:custGeom>
              <a:avLst/>
              <a:gdLst/>
              <a:ahLst/>
              <a:cxnLst>
                <a:cxn ang="0">
                  <a:pos x="247" y="157"/>
                </a:cxn>
                <a:cxn ang="0">
                  <a:pos x="168" y="281"/>
                </a:cxn>
                <a:cxn ang="0">
                  <a:pos x="111" y="367"/>
                </a:cxn>
                <a:cxn ang="0">
                  <a:pos x="82" y="420"/>
                </a:cxn>
                <a:cxn ang="0">
                  <a:pos x="64" y="477"/>
                </a:cxn>
                <a:cxn ang="0">
                  <a:pos x="71" y="534"/>
                </a:cxn>
                <a:cxn ang="0">
                  <a:pos x="109" y="590"/>
                </a:cxn>
                <a:cxn ang="0">
                  <a:pos x="171" y="631"/>
                </a:cxn>
                <a:cxn ang="0">
                  <a:pos x="244" y="652"/>
                </a:cxn>
                <a:cxn ang="0">
                  <a:pos x="322" y="653"/>
                </a:cxn>
                <a:cxn ang="0">
                  <a:pos x="396" y="636"/>
                </a:cxn>
                <a:cxn ang="0">
                  <a:pos x="461" y="599"/>
                </a:cxn>
                <a:cxn ang="0">
                  <a:pos x="504" y="549"/>
                </a:cxn>
                <a:cxn ang="0">
                  <a:pos x="516" y="498"/>
                </a:cxn>
                <a:cxn ang="0">
                  <a:pos x="507" y="442"/>
                </a:cxn>
                <a:cxn ang="0">
                  <a:pos x="484" y="388"/>
                </a:cxn>
                <a:cxn ang="0">
                  <a:pos x="453" y="338"/>
                </a:cxn>
                <a:cxn ang="0">
                  <a:pos x="421" y="294"/>
                </a:cxn>
                <a:cxn ang="0">
                  <a:pos x="304" y="151"/>
                </a:cxn>
                <a:cxn ang="0">
                  <a:pos x="259" y="0"/>
                </a:cxn>
                <a:cxn ang="0">
                  <a:pos x="282" y="5"/>
                </a:cxn>
                <a:cxn ang="0">
                  <a:pos x="305" y="40"/>
                </a:cxn>
                <a:cxn ang="0">
                  <a:pos x="344" y="93"/>
                </a:cxn>
                <a:cxn ang="0">
                  <a:pos x="465" y="248"/>
                </a:cxn>
                <a:cxn ang="0">
                  <a:pos x="512" y="316"/>
                </a:cxn>
                <a:cxn ang="0">
                  <a:pos x="551" y="385"/>
                </a:cxn>
                <a:cxn ang="0">
                  <a:pos x="576" y="451"/>
                </a:cxn>
                <a:cxn ang="0">
                  <a:pos x="585" y="515"/>
                </a:cxn>
                <a:cxn ang="0">
                  <a:pos x="570" y="575"/>
                </a:cxn>
                <a:cxn ang="0">
                  <a:pos x="531" y="630"/>
                </a:cxn>
                <a:cxn ang="0">
                  <a:pos x="458" y="677"/>
                </a:cxn>
                <a:cxn ang="0">
                  <a:pos x="389" y="702"/>
                </a:cxn>
                <a:cxn ang="0">
                  <a:pos x="314" y="715"/>
                </a:cxn>
                <a:cxn ang="0">
                  <a:pos x="237" y="716"/>
                </a:cxn>
                <a:cxn ang="0">
                  <a:pos x="162" y="703"/>
                </a:cxn>
                <a:cxn ang="0">
                  <a:pos x="95" y="671"/>
                </a:cxn>
                <a:cxn ang="0">
                  <a:pos x="42" y="618"/>
                </a:cxn>
                <a:cxn ang="0">
                  <a:pos x="5" y="540"/>
                </a:cxn>
                <a:cxn ang="0">
                  <a:pos x="1" y="452"/>
                </a:cxn>
                <a:cxn ang="0">
                  <a:pos x="33" y="366"/>
                </a:cxn>
                <a:cxn ang="0">
                  <a:pos x="190" y="124"/>
                </a:cxn>
                <a:cxn ang="0">
                  <a:pos x="232" y="47"/>
                </a:cxn>
                <a:cxn ang="0">
                  <a:pos x="231" y="24"/>
                </a:cxn>
                <a:cxn ang="0">
                  <a:pos x="247" y="5"/>
                </a:cxn>
              </a:cxnLst>
              <a:rect l="0" t="0" r="r" b="b"/>
              <a:pathLst>
                <a:path w="585" h="718">
                  <a:moveTo>
                    <a:pt x="272" y="109"/>
                  </a:moveTo>
                  <a:lnTo>
                    <a:pt x="247" y="157"/>
                  </a:lnTo>
                  <a:lnTo>
                    <a:pt x="207" y="220"/>
                  </a:lnTo>
                  <a:lnTo>
                    <a:pt x="168" y="281"/>
                  </a:lnTo>
                  <a:lnTo>
                    <a:pt x="127" y="342"/>
                  </a:lnTo>
                  <a:lnTo>
                    <a:pt x="111" y="367"/>
                  </a:lnTo>
                  <a:lnTo>
                    <a:pt x="95" y="393"/>
                  </a:lnTo>
                  <a:lnTo>
                    <a:pt x="82" y="420"/>
                  </a:lnTo>
                  <a:lnTo>
                    <a:pt x="71" y="448"/>
                  </a:lnTo>
                  <a:lnTo>
                    <a:pt x="64" y="477"/>
                  </a:lnTo>
                  <a:lnTo>
                    <a:pt x="64" y="505"/>
                  </a:lnTo>
                  <a:lnTo>
                    <a:pt x="71" y="534"/>
                  </a:lnTo>
                  <a:lnTo>
                    <a:pt x="86" y="562"/>
                  </a:lnTo>
                  <a:lnTo>
                    <a:pt x="109" y="590"/>
                  </a:lnTo>
                  <a:lnTo>
                    <a:pt x="139" y="614"/>
                  </a:lnTo>
                  <a:lnTo>
                    <a:pt x="171" y="631"/>
                  </a:lnTo>
                  <a:lnTo>
                    <a:pt x="206" y="644"/>
                  </a:lnTo>
                  <a:lnTo>
                    <a:pt x="244" y="652"/>
                  </a:lnTo>
                  <a:lnTo>
                    <a:pt x="282" y="655"/>
                  </a:lnTo>
                  <a:lnTo>
                    <a:pt x="322" y="653"/>
                  </a:lnTo>
                  <a:lnTo>
                    <a:pt x="360" y="647"/>
                  </a:lnTo>
                  <a:lnTo>
                    <a:pt x="396" y="636"/>
                  </a:lnTo>
                  <a:lnTo>
                    <a:pt x="430" y="619"/>
                  </a:lnTo>
                  <a:lnTo>
                    <a:pt x="461" y="599"/>
                  </a:lnTo>
                  <a:lnTo>
                    <a:pt x="487" y="574"/>
                  </a:lnTo>
                  <a:lnTo>
                    <a:pt x="504" y="549"/>
                  </a:lnTo>
                  <a:lnTo>
                    <a:pt x="513" y="524"/>
                  </a:lnTo>
                  <a:lnTo>
                    <a:pt x="516" y="498"/>
                  </a:lnTo>
                  <a:lnTo>
                    <a:pt x="515" y="470"/>
                  </a:lnTo>
                  <a:lnTo>
                    <a:pt x="507" y="442"/>
                  </a:lnTo>
                  <a:lnTo>
                    <a:pt x="497" y="414"/>
                  </a:lnTo>
                  <a:lnTo>
                    <a:pt x="484" y="388"/>
                  </a:lnTo>
                  <a:lnTo>
                    <a:pt x="469" y="363"/>
                  </a:lnTo>
                  <a:lnTo>
                    <a:pt x="453" y="338"/>
                  </a:lnTo>
                  <a:lnTo>
                    <a:pt x="437" y="314"/>
                  </a:lnTo>
                  <a:lnTo>
                    <a:pt x="421" y="294"/>
                  </a:lnTo>
                  <a:lnTo>
                    <a:pt x="383" y="245"/>
                  </a:lnTo>
                  <a:lnTo>
                    <a:pt x="304" y="151"/>
                  </a:lnTo>
                  <a:lnTo>
                    <a:pt x="272" y="109"/>
                  </a:lnTo>
                  <a:close/>
                  <a:moveTo>
                    <a:pt x="259" y="0"/>
                  </a:moveTo>
                  <a:lnTo>
                    <a:pt x="270" y="0"/>
                  </a:lnTo>
                  <a:lnTo>
                    <a:pt x="282" y="5"/>
                  </a:lnTo>
                  <a:lnTo>
                    <a:pt x="291" y="16"/>
                  </a:lnTo>
                  <a:lnTo>
                    <a:pt x="305" y="40"/>
                  </a:lnTo>
                  <a:lnTo>
                    <a:pt x="323" y="66"/>
                  </a:lnTo>
                  <a:lnTo>
                    <a:pt x="344" y="93"/>
                  </a:lnTo>
                  <a:lnTo>
                    <a:pt x="390" y="151"/>
                  </a:lnTo>
                  <a:lnTo>
                    <a:pt x="465" y="248"/>
                  </a:lnTo>
                  <a:lnTo>
                    <a:pt x="490" y="282"/>
                  </a:lnTo>
                  <a:lnTo>
                    <a:pt x="512" y="316"/>
                  </a:lnTo>
                  <a:lnTo>
                    <a:pt x="532" y="351"/>
                  </a:lnTo>
                  <a:lnTo>
                    <a:pt x="551" y="385"/>
                  </a:lnTo>
                  <a:lnTo>
                    <a:pt x="566" y="418"/>
                  </a:lnTo>
                  <a:lnTo>
                    <a:pt x="576" y="451"/>
                  </a:lnTo>
                  <a:lnTo>
                    <a:pt x="584" y="484"/>
                  </a:lnTo>
                  <a:lnTo>
                    <a:pt x="585" y="515"/>
                  </a:lnTo>
                  <a:lnTo>
                    <a:pt x="581" y="546"/>
                  </a:lnTo>
                  <a:lnTo>
                    <a:pt x="570" y="575"/>
                  </a:lnTo>
                  <a:lnTo>
                    <a:pt x="554" y="603"/>
                  </a:lnTo>
                  <a:lnTo>
                    <a:pt x="531" y="630"/>
                  </a:lnTo>
                  <a:lnTo>
                    <a:pt x="499" y="655"/>
                  </a:lnTo>
                  <a:lnTo>
                    <a:pt x="458" y="677"/>
                  </a:lnTo>
                  <a:lnTo>
                    <a:pt x="425" y="690"/>
                  </a:lnTo>
                  <a:lnTo>
                    <a:pt x="389" y="702"/>
                  </a:lnTo>
                  <a:lnTo>
                    <a:pt x="352" y="710"/>
                  </a:lnTo>
                  <a:lnTo>
                    <a:pt x="314" y="715"/>
                  </a:lnTo>
                  <a:lnTo>
                    <a:pt x="275" y="718"/>
                  </a:lnTo>
                  <a:lnTo>
                    <a:pt x="237" y="716"/>
                  </a:lnTo>
                  <a:lnTo>
                    <a:pt x="199" y="712"/>
                  </a:lnTo>
                  <a:lnTo>
                    <a:pt x="162" y="703"/>
                  </a:lnTo>
                  <a:lnTo>
                    <a:pt x="127" y="688"/>
                  </a:lnTo>
                  <a:lnTo>
                    <a:pt x="95" y="671"/>
                  </a:lnTo>
                  <a:lnTo>
                    <a:pt x="67" y="647"/>
                  </a:lnTo>
                  <a:lnTo>
                    <a:pt x="42" y="618"/>
                  </a:lnTo>
                  <a:lnTo>
                    <a:pt x="22" y="584"/>
                  </a:lnTo>
                  <a:lnTo>
                    <a:pt x="5" y="540"/>
                  </a:lnTo>
                  <a:lnTo>
                    <a:pt x="0" y="496"/>
                  </a:lnTo>
                  <a:lnTo>
                    <a:pt x="1" y="452"/>
                  </a:lnTo>
                  <a:lnTo>
                    <a:pt x="13" y="408"/>
                  </a:lnTo>
                  <a:lnTo>
                    <a:pt x="33" y="366"/>
                  </a:lnTo>
                  <a:lnTo>
                    <a:pt x="152" y="185"/>
                  </a:lnTo>
                  <a:lnTo>
                    <a:pt x="190" y="124"/>
                  </a:lnTo>
                  <a:lnTo>
                    <a:pt x="223" y="59"/>
                  </a:lnTo>
                  <a:lnTo>
                    <a:pt x="232" y="47"/>
                  </a:lnTo>
                  <a:lnTo>
                    <a:pt x="229" y="35"/>
                  </a:lnTo>
                  <a:lnTo>
                    <a:pt x="231" y="24"/>
                  </a:lnTo>
                  <a:lnTo>
                    <a:pt x="237" y="12"/>
                  </a:lnTo>
                  <a:lnTo>
                    <a:pt x="247" y="5"/>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1" name="Freeform 959"/>
            <p:cNvSpPr>
              <a:spLocks/>
            </p:cNvSpPr>
            <p:nvPr/>
          </p:nvSpPr>
          <p:spPr bwMode="auto">
            <a:xfrm>
              <a:off x="2647" y="1796"/>
              <a:ext cx="78" cy="67"/>
            </a:xfrm>
            <a:custGeom>
              <a:avLst/>
              <a:gdLst/>
              <a:ahLst/>
              <a:cxnLst>
                <a:cxn ang="0">
                  <a:pos x="34" y="0"/>
                </a:cxn>
                <a:cxn ang="0">
                  <a:pos x="44" y="0"/>
                </a:cxn>
                <a:cxn ang="0">
                  <a:pos x="58" y="3"/>
                </a:cxn>
                <a:cxn ang="0">
                  <a:pos x="68" y="10"/>
                </a:cxn>
                <a:cxn ang="0">
                  <a:pos x="75" y="20"/>
                </a:cxn>
                <a:cxn ang="0">
                  <a:pos x="78" y="33"/>
                </a:cxn>
                <a:cxn ang="0">
                  <a:pos x="75" y="47"/>
                </a:cxn>
                <a:cxn ang="0">
                  <a:pos x="68" y="57"/>
                </a:cxn>
                <a:cxn ang="0">
                  <a:pos x="58" y="64"/>
                </a:cxn>
                <a:cxn ang="0">
                  <a:pos x="44" y="67"/>
                </a:cxn>
                <a:cxn ang="0">
                  <a:pos x="34" y="67"/>
                </a:cxn>
                <a:cxn ang="0">
                  <a:pos x="21" y="64"/>
                </a:cxn>
                <a:cxn ang="0">
                  <a:pos x="11" y="57"/>
                </a:cxn>
                <a:cxn ang="0">
                  <a:pos x="3" y="47"/>
                </a:cxn>
                <a:cxn ang="0">
                  <a:pos x="0" y="33"/>
                </a:cxn>
                <a:cxn ang="0">
                  <a:pos x="3" y="20"/>
                </a:cxn>
                <a:cxn ang="0">
                  <a:pos x="11" y="10"/>
                </a:cxn>
                <a:cxn ang="0">
                  <a:pos x="21" y="3"/>
                </a:cxn>
                <a:cxn ang="0">
                  <a:pos x="34" y="0"/>
                </a:cxn>
              </a:cxnLst>
              <a:rect l="0" t="0" r="r" b="b"/>
              <a:pathLst>
                <a:path w="78" h="67">
                  <a:moveTo>
                    <a:pt x="34" y="0"/>
                  </a:moveTo>
                  <a:lnTo>
                    <a:pt x="44" y="0"/>
                  </a:lnTo>
                  <a:lnTo>
                    <a:pt x="58" y="3"/>
                  </a:lnTo>
                  <a:lnTo>
                    <a:pt x="68" y="10"/>
                  </a:lnTo>
                  <a:lnTo>
                    <a:pt x="75" y="20"/>
                  </a:lnTo>
                  <a:lnTo>
                    <a:pt x="78" y="33"/>
                  </a:lnTo>
                  <a:lnTo>
                    <a:pt x="75" y="47"/>
                  </a:lnTo>
                  <a:lnTo>
                    <a:pt x="68" y="57"/>
                  </a:lnTo>
                  <a:lnTo>
                    <a:pt x="58" y="64"/>
                  </a:lnTo>
                  <a:lnTo>
                    <a:pt x="44" y="67"/>
                  </a:lnTo>
                  <a:lnTo>
                    <a:pt x="34" y="67"/>
                  </a:lnTo>
                  <a:lnTo>
                    <a:pt x="21" y="64"/>
                  </a:lnTo>
                  <a:lnTo>
                    <a:pt x="11" y="57"/>
                  </a:lnTo>
                  <a:lnTo>
                    <a:pt x="3" y="47"/>
                  </a:lnTo>
                  <a:lnTo>
                    <a:pt x="0" y="33"/>
                  </a:lnTo>
                  <a:lnTo>
                    <a:pt x="3" y="20"/>
                  </a:lnTo>
                  <a:lnTo>
                    <a:pt x="11" y="10"/>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2" name="Freeform 960"/>
            <p:cNvSpPr>
              <a:spLocks/>
            </p:cNvSpPr>
            <p:nvPr/>
          </p:nvSpPr>
          <p:spPr bwMode="auto">
            <a:xfrm>
              <a:off x="2732" y="1828"/>
              <a:ext cx="66" cy="67"/>
            </a:xfrm>
            <a:custGeom>
              <a:avLst/>
              <a:gdLst/>
              <a:ahLst/>
              <a:cxnLst>
                <a:cxn ang="0">
                  <a:pos x="34" y="0"/>
                </a:cxn>
                <a:cxn ang="0">
                  <a:pos x="49" y="3"/>
                </a:cxn>
                <a:cxn ang="0">
                  <a:pos x="57" y="10"/>
                </a:cxn>
                <a:cxn ang="0">
                  <a:pos x="63" y="22"/>
                </a:cxn>
                <a:cxn ang="0">
                  <a:pos x="66" y="34"/>
                </a:cxn>
                <a:cxn ang="0">
                  <a:pos x="63" y="45"/>
                </a:cxn>
                <a:cxn ang="0">
                  <a:pos x="57" y="57"/>
                </a:cxn>
                <a:cxn ang="0">
                  <a:pos x="49" y="64"/>
                </a:cxn>
                <a:cxn ang="0">
                  <a:pos x="34" y="67"/>
                </a:cxn>
                <a:cxn ang="0">
                  <a:pos x="19" y="64"/>
                </a:cxn>
                <a:cxn ang="0">
                  <a:pos x="9" y="57"/>
                </a:cxn>
                <a:cxn ang="0">
                  <a:pos x="3" y="45"/>
                </a:cxn>
                <a:cxn ang="0">
                  <a:pos x="0" y="34"/>
                </a:cxn>
                <a:cxn ang="0">
                  <a:pos x="3" y="22"/>
                </a:cxn>
                <a:cxn ang="0">
                  <a:pos x="9" y="10"/>
                </a:cxn>
                <a:cxn ang="0">
                  <a:pos x="19" y="3"/>
                </a:cxn>
                <a:cxn ang="0">
                  <a:pos x="34" y="0"/>
                </a:cxn>
              </a:cxnLst>
              <a:rect l="0" t="0" r="r" b="b"/>
              <a:pathLst>
                <a:path w="66" h="67">
                  <a:moveTo>
                    <a:pt x="34" y="0"/>
                  </a:moveTo>
                  <a:lnTo>
                    <a:pt x="49" y="3"/>
                  </a:lnTo>
                  <a:lnTo>
                    <a:pt x="57" y="10"/>
                  </a:lnTo>
                  <a:lnTo>
                    <a:pt x="63" y="22"/>
                  </a:lnTo>
                  <a:lnTo>
                    <a:pt x="66" y="34"/>
                  </a:lnTo>
                  <a:lnTo>
                    <a:pt x="63" y="45"/>
                  </a:lnTo>
                  <a:lnTo>
                    <a:pt x="57" y="57"/>
                  </a:lnTo>
                  <a:lnTo>
                    <a:pt x="49" y="64"/>
                  </a:lnTo>
                  <a:lnTo>
                    <a:pt x="34" y="67"/>
                  </a:lnTo>
                  <a:lnTo>
                    <a:pt x="19" y="64"/>
                  </a:lnTo>
                  <a:lnTo>
                    <a:pt x="9" y="57"/>
                  </a:lnTo>
                  <a:lnTo>
                    <a:pt x="3" y="45"/>
                  </a:lnTo>
                  <a:lnTo>
                    <a:pt x="0" y="34"/>
                  </a:lnTo>
                  <a:lnTo>
                    <a:pt x="3" y="22"/>
                  </a:lnTo>
                  <a:lnTo>
                    <a:pt x="9" y="10"/>
                  </a:lnTo>
                  <a:lnTo>
                    <a:pt x="19"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3" name="Freeform 961"/>
            <p:cNvSpPr>
              <a:spLocks/>
            </p:cNvSpPr>
            <p:nvPr/>
          </p:nvSpPr>
          <p:spPr bwMode="auto">
            <a:xfrm>
              <a:off x="2827" y="1785"/>
              <a:ext cx="66" cy="68"/>
            </a:xfrm>
            <a:custGeom>
              <a:avLst/>
              <a:gdLst/>
              <a:ahLst/>
              <a:cxnLst>
                <a:cxn ang="0">
                  <a:pos x="34" y="0"/>
                </a:cxn>
                <a:cxn ang="0">
                  <a:pos x="49" y="3"/>
                </a:cxn>
                <a:cxn ang="0">
                  <a:pos x="58" y="11"/>
                </a:cxn>
                <a:cxn ang="0">
                  <a:pos x="63" y="22"/>
                </a:cxn>
                <a:cxn ang="0">
                  <a:pos x="66" y="34"/>
                </a:cxn>
                <a:cxn ang="0">
                  <a:pos x="63" y="46"/>
                </a:cxn>
                <a:cxn ang="0">
                  <a:pos x="58" y="58"/>
                </a:cxn>
                <a:cxn ang="0">
                  <a:pos x="49" y="65"/>
                </a:cxn>
                <a:cxn ang="0">
                  <a:pos x="34" y="68"/>
                </a:cxn>
                <a:cxn ang="0">
                  <a:pos x="20" y="65"/>
                </a:cxn>
                <a:cxn ang="0">
                  <a:pos x="9" y="58"/>
                </a:cxn>
                <a:cxn ang="0">
                  <a:pos x="3" y="46"/>
                </a:cxn>
                <a:cxn ang="0">
                  <a:pos x="0" y="34"/>
                </a:cxn>
                <a:cxn ang="0">
                  <a:pos x="3" y="22"/>
                </a:cxn>
                <a:cxn ang="0">
                  <a:pos x="9" y="11"/>
                </a:cxn>
                <a:cxn ang="0">
                  <a:pos x="20" y="3"/>
                </a:cxn>
                <a:cxn ang="0">
                  <a:pos x="34" y="0"/>
                </a:cxn>
              </a:cxnLst>
              <a:rect l="0" t="0" r="r" b="b"/>
              <a:pathLst>
                <a:path w="66" h="68">
                  <a:moveTo>
                    <a:pt x="34" y="0"/>
                  </a:moveTo>
                  <a:lnTo>
                    <a:pt x="49" y="3"/>
                  </a:lnTo>
                  <a:lnTo>
                    <a:pt x="58" y="11"/>
                  </a:lnTo>
                  <a:lnTo>
                    <a:pt x="63" y="22"/>
                  </a:lnTo>
                  <a:lnTo>
                    <a:pt x="66" y="34"/>
                  </a:lnTo>
                  <a:lnTo>
                    <a:pt x="63" y="46"/>
                  </a:lnTo>
                  <a:lnTo>
                    <a:pt x="58" y="58"/>
                  </a:lnTo>
                  <a:lnTo>
                    <a:pt x="49" y="65"/>
                  </a:lnTo>
                  <a:lnTo>
                    <a:pt x="34" y="68"/>
                  </a:lnTo>
                  <a:lnTo>
                    <a:pt x="20" y="65"/>
                  </a:lnTo>
                  <a:lnTo>
                    <a:pt x="9" y="58"/>
                  </a:lnTo>
                  <a:lnTo>
                    <a:pt x="3" y="46"/>
                  </a:lnTo>
                  <a:lnTo>
                    <a:pt x="0" y="34"/>
                  </a:lnTo>
                  <a:lnTo>
                    <a:pt x="3" y="22"/>
                  </a:lnTo>
                  <a:lnTo>
                    <a:pt x="9" y="11"/>
                  </a:lnTo>
                  <a:lnTo>
                    <a:pt x="20"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4" name="Freeform 962"/>
            <p:cNvSpPr>
              <a:spLocks/>
            </p:cNvSpPr>
            <p:nvPr/>
          </p:nvSpPr>
          <p:spPr bwMode="auto">
            <a:xfrm>
              <a:off x="2617" y="1881"/>
              <a:ext cx="64" cy="67"/>
            </a:xfrm>
            <a:custGeom>
              <a:avLst/>
              <a:gdLst/>
              <a:ahLst/>
              <a:cxnLst>
                <a:cxn ang="0">
                  <a:pos x="32" y="0"/>
                </a:cxn>
                <a:cxn ang="0">
                  <a:pos x="47" y="3"/>
                </a:cxn>
                <a:cxn ang="0">
                  <a:pos x="55" y="10"/>
                </a:cxn>
                <a:cxn ang="0">
                  <a:pos x="61" y="22"/>
                </a:cxn>
                <a:cxn ang="0">
                  <a:pos x="64" y="33"/>
                </a:cxn>
                <a:cxn ang="0">
                  <a:pos x="61" y="45"/>
                </a:cxn>
                <a:cxn ang="0">
                  <a:pos x="55" y="57"/>
                </a:cxn>
                <a:cxn ang="0">
                  <a:pos x="47" y="64"/>
                </a:cxn>
                <a:cxn ang="0">
                  <a:pos x="32" y="67"/>
                </a:cxn>
                <a:cxn ang="0">
                  <a:pos x="17" y="64"/>
                </a:cxn>
                <a:cxn ang="0">
                  <a:pos x="9" y="57"/>
                </a:cxn>
                <a:cxn ang="0">
                  <a:pos x="3" y="45"/>
                </a:cxn>
                <a:cxn ang="0">
                  <a:pos x="0" y="33"/>
                </a:cxn>
                <a:cxn ang="0">
                  <a:pos x="3" y="22"/>
                </a:cxn>
                <a:cxn ang="0">
                  <a:pos x="9" y="10"/>
                </a:cxn>
                <a:cxn ang="0">
                  <a:pos x="17" y="3"/>
                </a:cxn>
                <a:cxn ang="0">
                  <a:pos x="32" y="0"/>
                </a:cxn>
              </a:cxnLst>
              <a:rect l="0" t="0" r="r" b="b"/>
              <a:pathLst>
                <a:path w="64" h="67">
                  <a:moveTo>
                    <a:pt x="32" y="0"/>
                  </a:moveTo>
                  <a:lnTo>
                    <a:pt x="47" y="3"/>
                  </a:lnTo>
                  <a:lnTo>
                    <a:pt x="55" y="10"/>
                  </a:lnTo>
                  <a:lnTo>
                    <a:pt x="61" y="22"/>
                  </a:lnTo>
                  <a:lnTo>
                    <a:pt x="64" y="33"/>
                  </a:lnTo>
                  <a:lnTo>
                    <a:pt x="61" y="45"/>
                  </a:lnTo>
                  <a:lnTo>
                    <a:pt x="55" y="57"/>
                  </a:lnTo>
                  <a:lnTo>
                    <a:pt x="47" y="64"/>
                  </a:lnTo>
                  <a:lnTo>
                    <a:pt x="32" y="67"/>
                  </a:lnTo>
                  <a:lnTo>
                    <a:pt x="17" y="64"/>
                  </a:lnTo>
                  <a:lnTo>
                    <a:pt x="9" y="57"/>
                  </a:lnTo>
                  <a:lnTo>
                    <a:pt x="3" y="45"/>
                  </a:lnTo>
                  <a:lnTo>
                    <a:pt x="0" y="33"/>
                  </a:lnTo>
                  <a:lnTo>
                    <a:pt x="3" y="22"/>
                  </a:lnTo>
                  <a:lnTo>
                    <a:pt x="9"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5" name="Freeform 963"/>
            <p:cNvSpPr>
              <a:spLocks/>
            </p:cNvSpPr>
            <p:nvPr/>
          </p:nvSpPr>
          <p:spPr bwMode="auto">
            <a:xfrm>
              <a:off x="2722" y="1700"/>
              <a:ext cx="76" cy="68"/>
            </a:xfrm>
            <a:custGeom>
              <a:avLst/>
              <a:gdLst/>
              <a:ahLst/>
              <a:cxnLst>
                <a:cxn ang="0">
                  <a:pos x="32" y="0"/>
                </a:cxn>
                <a:cxn ang="0">
                  <a:pos x="44" y="0"/>
                </a:cxn>
                <a:cxn ang="0">
                  <a:pos x="56" y="3"/>
                </a:cxn>
                <a:cxn ang="0">
                  <a:pos x="66" y="11"/>
                </a:cxn>
                <a:cxn ang="0">
                  <a:pos x="73" y="21"/>
                </a:cxn>
                <a:cxn ang="0">
                  <a:pos x="76" y="34"/>
                </a:cxn>
                <a:cxn ang="0">
                  <a:pos x="73" y="47"/>
                </a:cxn>
                <a:cxn ang="0">
                  <a:pos x="66" y="57"/>
                </a:cxn>
                <a:cxn ang="0">
                  <a:pos x="56" y="65"/>
                </a:cxn>
                <a:cxn ang="0">
                  <a:pos x="44" y="68"/>
                </a:cxn>
                <a:cxn ang="0">
                  <a:pos x="32" y="68"/>
                </a:cxn>
                <a:cxn ang="0">
                  <a:pos x="19" y="65"/>
                </a:cxn>
                <a:cxn ang="0">
                  <a:pos x="9" y="57"/>
                </a:cxn>
                <a:cxn ang="0">
                  <a:pos x="3" y="47"/>
                </a:cxn>
                <a:cxn ang="0">
                  <a:pos x="0" y="34"/>
                </a:cxn>
                <a:cxn ang="0">
                  <a:pos x="3" y="21"/>
                </a:cxn>
                <a:cxn ang="0">
                  <a:pos x="9" y="11"/>
                </a:cxn>
                <a:cxn ang="0">
                  <a:pos x="19" y="3"/>
                </a:cxn>
                <a:cxn ang="0">
                  <a:pos x="32" y="0"/>
                </a:cxn>
              </a:cxnLst>
              <a:rect l="0" t="0" r="r" b="b"/>
              <a:pathLst>
                <a:path w="76" h="68">
                  <a:moveTo>
                    <a:pt x="32" y="0"/>
                  </a:moveTo>
                  <a:lnTo>
                    <a:pt x="44" y="0"/>
                  </a:lnTo>
                  <a:lnTo>
                    <a:pt x="56" y="3"/>
                  </a:lnTo>
                  <a:lnTo>
                    <a:pt x="66" y="11"/>
                  </a:lnTo>
                  <a:lnTo>
                    <a:pt x="73" y="21"/>
                  </a:lnTo>
                  <a:lnTo>
                    <a:pt x="76" y="34"/>
                  </a:lnTo>
                  <a:lnTo>
                    <a:pt x="73" y="47"/>
                  </a:lnTo>
                  <a:lnTo>
                    <a:pt x="66" y="57"/>
                  </a:lnTo>
                  <a:lnTo>
                    <a:pt x="56" y="65"/>
                  </a:lnTo>
                  <a:lnTo>
                    <a:pt x="44" y="68"/>
                  </a:lnTo>
                  <a:lnTo>
                    <a:pt x="32" y="68"/>
                  </a:lnTo>
                  <a:lnTo>
                    <a:pt x="19" y="65"/>
                  </a:lnTo>
                  <a:lnTo>
                    <a:pt x="9" y="57"/>
                  </a:lnTo>
                  <a:lnTo>
                    <a:pt x="3" y="47"/>
                  </a:lnTo>
                  <a:lnTo>
                    <a:pt x="0" y="34"/>
                  </a:lnTo>
                  <a:lnTo>
                    <a:pt x="3" y="21"/>
                  </a:lnTo>
                  <a:lnTo>
                    <a:pt x="9" y="11"/>
                  </a:lnTo>
                  <a:lnTo>
                    <a:pt x="19"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6" name="Freeform 964"/>
            <p:cNvSpPr>
              <a:spLocks/>
            </p:cNvSpPr>
            <p:nvPr/>
          </p:nvSpPr>
          <p:spPr bwMode="auto">
            <a:xfrm>
              <a:off x="2743" y="1923"/>
              <a:ext cx="77" cy="68"/>
            </a:xfrm>
            <a:custGeom>
              <a:avLst/>
              <a:gdLst/>
              <a:ahLst/>
              <a:cxnLst>
                <a:cxn ang="0">
                  <a:pos x="33" y="0"/>
                </a:cxn>
                <a:cxn ang="0">
                  <a:pos x="44" y="0"/>
                </a:cxn>
                <a:cxn ang="0">
                  <a:pos x="57" y="3"/>
                </a:cxn>
                <a:cxn ang="0">
                  <a:pos x="67" y="11"/>
                </a:cxn>
                <a:cxn ang="0">
                  <a:pos x="74" y="21"/>
                </a:cxn>
                <a:cxn ang="0">
                  <a:pos x="77" y="34"/>
                </a:cxn>
                <a:cxn ang="0">
                  <a:pos x="74" y="47"/>
                </a:cxn>
                <a:cxn ang="0">
                  <a:pos x="67" y="58"/>
                </a:cxn>
                <a:cxn ang="0">
                  <a:pos x="57" y="65"/>
                </a:cxn>
                <a:cxn ang="0">
                  <a:pos x="44" y="68"/>
                </a:cxn>
                <a:cxn ang="0">
                  <a:pos x="33" y="68"/>
                </a:cxn>
                <a:cxn ang="0">
                  <a:pos x="20" y="65"/>
                </a:cxn>
                <a:cxn ang="0">
                  <a:pos x="10" y="58"/>
                </a:cxn>
                <a:cxn ang="0">
                  <a:pos x="3" y="47"/>
                </a:cxn>
                <a:cxn ang="0">
                  <a:pos x="0" y="34"/>
                </a:cxn>
                <a:cxn ang="0">
                  <a:pos x="3" y="21"/>
                </a:cxn>
                <a:cxn ang="0">
                  <a:pos x="10" y="11"/>
                </a:cxn>
                <a:cxn ang="0">
                  <a:pos x="20" y="3"/>
                </a:cxn>
                <a:cxn ang="0">
                  <a:pos x="33" y="0"/>
                </a:cxn>
              </a:cxnLst>
              <a:rect l="0" t="0" r="r" b="b"/>
              <a:pathLst>
                <a:path w="77" h="68">
                  <a:moveTo>
                    <a:pt x="33" y="0"/>
                  </a:moveTo>
                  <a:lnTo>
                    <a:pt x="44" y="0"/>
                  </a:lnTo>
                  <a:lnTo>
                    <a:pt x="57" y="3"/>
                  </a:lnTo>
                  <a:lnTo>
                    <a:pt x="67" y="11"/>
                  </a:lnTo>
                  <a:lnTo>
                    <a:pt x="74" y="21"/>
                  </a:lnTo>
                  <a:lnTo>
                    <a:pt x="77" y="34"/>
                  </a:lnTo>
                  <a:lnTo>
                    <a:pt x="74" y="47"/>
                  </a:lnTo>
                  <a:lnTo>
                    <a:pt x="67" y="58"/>
                  </a:lnTo>
                  <a:lnTo>
                    <a:pt x="57" y="65"/>
                  </a:lnTo>
                  <a:lnTo>
                    <a:pt x="44" y="68"/>
                  </a:lnTo>
                  <a:lnTo>
                    <a:pt x="33" y="68"/>
                  </a:lnTo>
                  <a:lnTo>
                    <a:pt x="20" y="65"/>
                  </a:lnTo>
                  <a:lnTo>
                    <a:pt x="10" y="58"/>
                  </a:lnTo>
                  <a:lnTo>
                    <a:pt x="3" y="47"/>
                  </a:lnTo>
                  <a:lnTo>
                    <a:pt x="0" y="34"/>
                  </a:lnTo>
                  <a:lnTo>
                    <a:pt x="3" y="21"/>
                  </a:lnTo>
                  <a:lnTo>
                    <a:pt x="10" y="11"/>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7" name="Freeform 965"/>
            <p:cNvSpPr>
              <a:spLocks/>
            </p:cNvSpPr>
            <p:nvPr/>
          </p:nvSpPr>
          <p:spPr bwMode="auto">
            <a:xfrm>
              <a:off x="2849" y="1870"/>
              <a:ext cx="65" cy="68"/>
            </a:xfrm>
            <a:custGeom>
              <a:avLst/>
              <a:gdLst/>
              <a:ahLst/>
              <a:cxnLst>
                <a:cxn ang="0">
                  <a:pos x="33" y="0"/>
                </a:cxn>
                <a:cxn ang="0">
                  <a:pos x="47" y="3"/>
                </a:cxn>
                <a:cxn ang="0">
                  <a:pos x="56" y="11"/>
                </a:cxn>
                <a:cxn ang="0">
                  <a:pos x="62" y="22"/>
                </a:cxn>
                <a:cxn ang="0">
                  <a:pos x="65" y="34"/>
                </a:cxn>
                <a:cxn ang="0">
                  <a:pos x="62" y="46"/>
                </a:cxn>
                <a:cxn ang="0">
                  <a:pos x="56" y="58"/>
                </a:cxn>
                <a:cxn ang="0">
                  <a:pos x="47" y="65"/>
                </a:cxn>
                <a:cxn ang="0">
                  <a:pos x="33" y="68"/>
                </a:cxn>
                <a:cxn ang="0">
                  <a:pos x="18" y="65"/>
                </a:cxn>
                <a:cxn ang="0">
                  <a:pos x="9" y="58"/>
                </a:cxn>
                <a:cxn ang="0">
                  <a:pos x="3" y="46"/>
                </a:cxn>
                <a:cxn ang="0">
                  <a:pos x="0" y="34"/>
                </a:cxn>
                <a:cxn ang="0">
                  <a:pos x="3" y="22"/>
                </a:cxn>
                <a:cxn ang="0">
                  <a:pos x="9" y="11"/>
                </a:cxn>
                <a:cxn ang="0">
                  <a:pos x="18" y="3"/>
                </a:cxn>
                <a:cxn ang="0">
                  <a:pos x="33" y="0"/>
                </a:cxn>
              </a:cxnLst>
              <a:rect l="0" t="0" r="r" b="b"/>
              <a:pathLst>
                <a:path w="65" h="68">
                  <a:moveTo>
                    <a:pt x="33" y="0"/>
                  </a:moveTo>
                  <a:lnTo>
                    <a:pt x="47" y="3"/>
                  </a:lnTo>
                  <a:lnTo>
                    <a:pt x="56" y="11"/>
                  </a:lnTo>
                  <a:lnTo>
                    <a:pt x="62" y="22"/>
                  </a:lnTo>
                  <a:lnTo>
                    <a:pt x="65" y="34"/>
                  </a:lnTo>
                  <a:lnTo>
                    <a:pt x="62" y="46"/>
                  </a:lnTo>
                  <a:lnTo>
                    <a:pt x="56" y="58"/>
                  </a:lnTo>
                  <a:lnTo>
                    <a:pt x="47" y="65"/>
                  </a:lnTo>
                  <a:lnTo>
                    <a:pt x="33" y="68"/>
                  </a:lnTo>
                  <a:lnTo>
                    <a:pt x="18" y="65"/>
                  </a:lnTo>
                  <a:lnTo>
                    <a:pt x="9" y="58"/>
                  </a:lnTo>
                  <a:lnTo>
                    <a:pt x="3" y="46"/>
                  </a:lnTo>
                  <a:lnTo>
                    <a:pt x="0" y="34"/>
                  </a:lnTo>
                  <a:lnTo>
                    <a:pt x="3" y="22"/>
                  </a:lnTo>
                  <a:lnTo>
                    <a:pt x="9" y="11"/>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8" name="Freeform 966"/>
            <p:cNvSpPr>
              <a:spLocks/>
            </p:cNvSpPr>
            <p:nvPr/>
          </p:nvSpPr>
          <p:spPr bwMode="auto">
            <a:xfrm>
              <a:off x="3044" y="1521"/>
              <a:ext cx="520" cy="653"/>
            </a:xfrm>
            <a:custGeom>
              <a:avLst/>
              <a:gdLst/>
              <a:ahLst/>
              <a:cxnLst>
                <a:cxn ang="0">
                  <a:pos x="231" y="0"/>
                </a:cxn>
                <a:cxn ang="0">
                  <a:pos x="244" y="22"/>
                </a:cxn>
                <a:cxn ang="0">
                  <a:pos x="261" y="46"/>
                </a:cxn>
                <a:cxn ang="0">
                  <a:pos x="280" y="71"/>
                </a:cxn>
                <a:cxn ang="0">
                  <a:pos x="302" y="97"/>
                </a:cxn>
                <a:cxn ang="0">
                  <a:pos x="324" y="125"/>
                </a:cxn>
                <a:cxn ang="0">
                  <a:pos x="373" y="184"/>
                </a:cxn>
                <a:cxn ang="0">
                  <a:pos x="397" y="214"/>
                </a:cxn>
                <a:cxn ang="0">
                  <a:pos x="420" y="247"/>
                </a:cxn>
                <a:cxn ang="0">
                  <a:pos x="444" y="278"/>
                </a:cxn>
                <a:cxn ang="0">
                  <a:pos x="464" y="310"/>
                </a:cxn>
                <a:cxn ang="0">
                  <a:pos x="482" y="342"/>
                </a:cxn>
                <a:cxn ang="0">
                  <a:pos x="498" y="373"/>
                </a:cxn>
                <a:cxn ang="0">
                  <a:pos x="509" y="404"/>
                </a:cxn>
                <a:cxn ang="0">
                  <a:pos x="517" y="435"/>
                </a:cxn>
                <a:cxn ang="0">
                  <a:pos x="520" y="464"/>
                </a:cxn>
                <a:cxn ang="0">
                  <a:pos x="517" y="493"/>
                </a:cxn>
                <a:cxn ang="0">
                  <a:pos x="509" y="521"/>
                </a:cxn>
                <a:cxn ang="0">
                  <a:pos x="493" y="548"/>
                </a:cxn>
                <a:cxn ang="0">
                  <a:pos x="473" y="572"/>
                </a:cxn>
                <a:cxn ang="0">
                  <a:pos x="442" y="596"/>
                </a:cxn>
                <a:cxn ang="0">
                  <a:pos x="406" y="616"/>
                </a:cxn>
                <a:cxn ang="0">
                  <a:pos x="359" y="636"/>
                </a:cxn>
                <a:cxn ang="0">
                  <a:pos x="316" y="647"/>
                </a:cxn>
                <a:cxn ang="0">
                  <a:pos x="274" y="653"/>
                </a:cxn>
                <a:cxn ang="0">
                  <a:pos x="233" y="653"/>
                </a:cxn>
                <a:cxn ang="0">
                  <a:pos x="192" y="649"/>
                </a:cxn>
                <a:cxn ang="0">
                  <a:pos x="154" y="640"/>
                </a:cxn>
                <a:cxn ang="0">
                  <a:pos x="119" y="625"/>
                </a:cxn>
                <a:cxn ang="0">
                  <a:pos x="86" y="606"/>
                </a:cxn>
                <a:cxn ang="0">
                  <a:pos x="59" y="584"/>
                </a:cxn>
                <a:cxn ang="0">
                  <a:pos x="35" y="559"/>
                </a:cxn>
                <a:cxn ang="0">
                  <a:pos x="18" y="530"/>
                </a:cxn>
                <a:cxn ang="0">
                  <a:pos x="6" y="498"/>
                </a:cxn>
                <a:cxn ang="0">
                  <a:pos x="0" y="464"/>
                </a:cxn>
                <a:cxn ang="0">
                  <a:pos x="2" y="427"/>
                </a:cxn>
                <a:cxn ang="0">
                  <a:pos x="12" y="389"/>
                </a:cxn>
                <a:cxn ang="0">
                  <a:pos x="31" y="349"/>
                </a:cxn>
                <a:cxn ang="0">
                  <a:pos x="63" y="298"/>
                </a:cxn>
                <a:cxn ang="0">
                  <a:pos x="97" y="248"/>
                </a:cxn>
                <a:cxn ang="0">
                  <a:pos x="130" y="200"/>
                </a:cxn>
                <a:cxn ang="0">
                  <a:pos x="163" y="150"/>
                </a:cxn>
                <a:cxn ang="0">
                  <a:pos x="193" y="99"/>
                </a:cxn>
                <a:cxn ang="0">
                  <a:pos x="221" y="43"/>
                </a:cxn>
                <a:cxn ang="0">
                  <a:pos x="231" y="0"/>
                </a:cxn>
              </a:cxnLst>
              <a:rect l="0" t="0" r="r" b="b"/>
              <a:pathLst>
                <a:path w="520" h="653">
                  <a:moveTo>
                    <a:pt x="231" y="0"/>
                  </a:moveTo>
                  <a:lnTo>
                    <a:pt x="244" y="22"/>
                  </a:lnTo>
                  <a:lnTo>
                    <a:pt x="261" y="46"/>
                  </a:lnTo>
                  <a:lnTo>
                    <a:pt x="280" y="71"/>
                  </a:lnTo>
                  <a:lnTo>
                    <a:pt x="302" y="97"/>
                  </a:lnTo>
                  <a:lnTo>
                    <a:pt x="324" y="125"/>
                  </a:lnTo>
                  <a:lnTo>
                    <a:pt x="373" y="184"/>
                  </a:lnTo>
                  <a:lnTo>
                    <a:pt x="397" y="214"/>
                  </a:lnTo>
                  <a:lnTo>
                    <a:pt x="420" y="247"/>
                  </a:lnTo>
                  <a:lnTo>
                    <a:pt x="444" y="278"/>
                  </a:lnTo>
                  <a:lnTo>
                    <a:pt x="464" y="310"/>
                  </a:lnTo>
                  <a:lnTo>
                    <a:pt x="482" y="342"/>
                  </a:lnTo>
                  <a:lnTo>
                    <a:pt x="498" y="373"/>
                  </a:lnTo>
                  <a:lnTo>
                    <a:pt x="509" y="404"/>
                  </a:lnTo>
                  <a:lnTo>
                    <a:pt x="517" y="435"/>
                  </a:lnTo>
                  <a:lnTo>
                    <a:pt x="520" y="464"/>
                  </a:lnTo>
                  <a:lnTo>
                    <a:pt x="517" y="493"/>
                  </a:lnTo>
                  <a:lnTo>
                    <a:pt x="509" y="521"/>
                  </a:lnTo>
                  <a:lnTo>
                    <a:pt x="493" y="548"/>
                  </a:lnTo>
                  <a:lnTo>
                    <a:pt x="473" y="572"/>
                  </a:lnTo>
                  <a:lnTo>
                    <a:pt x="442" y="596"/>
                  </a:lnTo>
                  <a:lnTo>
                    <a:pt x="406" y="616"/>
                  </a:lnTo>
                  <a:lnTo>
                    <a:pt x="359" y="636"/>
                  </a:lnTo>
                  <a:lnTo>
                    <a:pt x="316" y="647"/>
                  </a:lnTo>
                  <a:lnTo>
                    <a:pt x="274" y="653"/>
                  </a:lnTo>
                  <a:lnTo>
                    <a:pt x="233" y="653"/>
                  </a:lnTo>
                  <a:lnTo>
                    <a:pt x="192" y="649"/>
                  </a:lnTo>
                  <a:lnTo>
                    <a:pt x="154" y="640"/>
                  </a:lnTo>
                  <a:lnTo>
                    <a:pt x="119" y="625"/>
                  </a:lnTo>
                  <a:lnTo>
                    <a:pt x="86" y="606"/>
                  </a:lnTo>
                  <a:lnTo>
                    <a:pt x="59" y="584"/>
                  </a:lnTo>
                  <a:lnTo>
                    <a:pt x="35" y="559"/>
                  </a:lnTo>
                  <a:lnTo>
                    <a:pt x="18" y="530"/>
                  </a:lnTo>
                  <a:lnTo>
                    <a:pt x="6" y="498"/>
                  </a:lnTo>
                  <a:lnTo>
                    <a:pt x="0" y="464"/>
                  </a:lnTo>
                  <a:lnTo>
                    <a:pt x="2" y="427"/>
                  </a:lnTo>
                  <a:lnTo>
                    <a:pt x="12" y="389"/>
                  </a:lnTo>
                  <a:lnTo>
                    <a:pt x="31" y="349"/>
                  </a:lnTo>
                  <a:lnTo>
                    <a:pt x="63" y="298"/>
                  </a:lnTo>
                  <a:lnTo>
                    <a:pt x="97" y="248"/>
                  </a:lnTo>
                  <a:lnTo>
                    <a:pt x="130" y="200"/>
                  </a:lnTo>
                  <a:lnTo>
                    <a:pt x="163" y="150"/>
                  </a:lnTo>
                  <a:lnTo>
                    <a:pt x="193" y="99"/>
                  </a:lnTo>
                  <a:lnTo>
                    <a:pt x="221" y="43"/>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9" name="Freeform 967"/>
            <p:cNvSpPr>
              <a:spLocks noEditPoints="1"/>
            </p:cNvSpPr>
            <p:nvPr/>
          </p:nvSpPr>
          <p:spPr bwMode="auto">
            <a:xfrm>
              <a:off x="3012" y="1489"/>
              <a:ext cx="585" cy="716"/>
            </a:xfrm>
            <a:custGeom>
              <a:avLst/>
              <a:gdLst/>
              <a:ahLst/>
              <a:cxnLst>
                <a:cxn ang="0">
                  <a:pos x="249" y="156"/>
                </a:cxn>
                <a:cxn ang="0">
                  <a:pos x="170" y="279"/>
                </a:cxn>
                <a:cxn ang="0">
                  <a:pos x="113" y="365"/>
                </a:cxn>
                <a:cxn ang="0">
                  <a:pos x="83" y="420"/>
                </a:cxn>
                <a:cxn ang="0">
                  <a:pos x="66" y="477"/>
                </a:cxn>
                <a:cxn ang="0">
                  <a:pos x="73" y="534"/>
                </a:cxn>
                <a:cxn ang="0">
                  <a:pos x="111" y="590"/>
                </a:cxn>
                <a:cxn ang="0">
                  <a:pos x="173" y="631"/>
                </a:cxn>
                <a:cxn ang="0">
                  <a:pos x="246" y="651"/>
                </a:cxn>
                <a:cxn ang="0">
                  <a:pos x="323" y="651"/>
                </a:cxn>
                <a:cxn ang="0">
                  <a:pos x="398" y="634"/>
                </a:cxn>
                <a:cxn ang="0">
                  <a:pos x="462" y="597"/>
                </a:cxn>
                <a:cxn ang="0">
                  <a:pos x="505" y="549"/>
                </a:cxn>
                <a:cxn ang="0">
                  <a:pos x="518" y="496"/>
                </a:cxn>
                <a:cxn ang="0">
                  <a:pos x="509" y="442"/>
                </a:cxn>
                <a:cxn ang="0">
                  <a:pos x="470" y="361"/>
                </a:cxn>
                <a:cxn ang="0">
                  <a:pos x="438" y="313"/>
                </a:cxn>
                <a:cxn ang="0">
                  <a:pos x="383" y="244"/>
                </a:cxn>
                <a:cxn ang="0">
                  <a:pos x="306" y="150"/>
                </a:cxn>
                <a:cxn ang="0">
                  <a:pos x="260" y="0"/>
                </a:cxn>
                <a:cxn ang="0">
                  <a:pos x="284" y="4"/>
                </a:cxn>
                <a:cxn ang="0">
                  <a:pos x="307" y="38"/>
                </a:cxn>
                <a:cxn ang="0">
                  <a:pos x="345" y="92"/>
                </a:cxn>
                <a:cxn ang="0">
                  <a:pos x="417" y="182"/>
                </a:cxn>
                <a:cxn ang="0">
                  <a:pos x="467" y="248"/>
                </a:cxn>
                <a:cxn ang="0">
                  <a:pos x="534" y="349"/>
                </a:cxn>
                <a:cxn ang="0">
                  <a:pos x="566" y="418"/>
                </a:cxn>
                <a:cxn ang="0">
                  <a:pos x="584" y="483"/>
                </a:cxn>
                <a:cxn ang="0">
                  <a:pos x="582" y="546"/>
                </a:cxn>
                <a:cxn ang="0">
                  <a:pos x="555" y="603"/>
                </a:cxn>
                <a:cxn ang="0">
                  <a:pos x="499" y="653"/>
                </a:cxn>
                <a:cxn ang="0">
                  <a:pos x="426" y="688"/>
                </a:cxn>
                <a:cxn ang="0">
                  <a:pos x="354" y="709"/>
                </a:cxn>
                <a:cxn ang="0">
                  <a:pos x="276" y="716"/>
                </a:cxn>
                <a:cxn ang="0">
                  <a:pos x="200" y="710"/>
                </a:cxn>
                <a:cxn ang="0">
                  <a:pos x="129" y="688"/>
                </a:cxn>
                <a:cxn ang="0">
                  <a:pos x="69" y="646"/>
                </a:cxn>
                <a:cxn ang="0">
                  <a:pos x="23" y="582"/>
                </a:cxn>
                <a:cxn ang="0">
                  <a:pos x="1" y="511"/>
                </a:cxn>
                <a:cxn ang="0">
                  <a:pos x="6" y="436"/>
                </a:cxn>
                <a:cxn ang="0">
                  <a:pos x="35" y="365"/>
                </a:cxn>
                <a:cxn ang="0">
                  <a:pos x="154" y="183"/>
                </a:cxn>
                <a:cxn ang="0">
                  <a:pos x="224" y="57"/>
                </a:cxn>
                <a:cxn ang="0">
                  <a:pos x="234" y="44"/>
                </a:cxn>
                <a:cxn ang="0">
                  <a:pos x="233" y="22"/>
                </a:cxn>
                <a:cxn ang="0">
                  <a:pos x="249" y="4"/>
                </a:cxn>
              </a:cxnLst>
              <a:rect l="0" t="0" r="r" b="b"/>
              <a:pathLst>
                <a:path w="585" h="716">
                  <a:moveTo>
                    <a:pt x="274" y="107"/>
                  </a:moveTo>
                  <a:lnTo>
                    <a:pt x="249" y="156"/>
                  </a:lnTo>
                  <a:lnTo>
                    <a:pt x="211" y="219"/>
                  </a:lnTo>
                  <a:lnTo>
                    <a:pt x="170" y="279"/>
                  </a:lnTo>
                  <a:lnTo>
                    <a:pt x="129" y="340"/>
                  </a:lnTo>
                  <a:lnTo>
                    <a:pt x="113" y="365"/>
                  </a:lnTo>
                  <a:lnTo>
                    <a:pt x="96" y="392"/>
                  </a:lnTo>
                  <a:lnTo>
                    <a:pt x="83" y="420"/>
                  </a:lnTo>
                  <a:lnTo>
                    <a:pt x="73" y="447"/>
                  </a:lnTo>
                  <a:lnTo>
                    <a:pt x="66" y="477"/>
                  </a:lnTo>
                  <a:lnTo>
                    <a:pt x="66" y="505"/>
                  </a:lnTo>
                  <a:lnTo>
                    <a:pt x="73" y="534"/>
                  </a:lnTo>
                  <a:lnTo>
                    <a:pt x="88" y="562"/>
                  </a:lnTo>
                  <a:lnTo>
                    <a:pt x="111" y="590"/>
                  </a:lnTo>
                  <a:lnTo>
                    <a:pt x="140" y="613"/>
                  </a:lnTo>
                  <a:lnTo>
                    <a:pt x="173" y="631"/>
                  </a:lnTo>
                  <a:lnTo>
                    <a:pt x="208" y="643"/>
                  </a:lnTo>
                  <a:lnTo>
                    <a:pt x="246" y="651"/>
                  </a:lnTo>
                  <a:lnTo>
                    <a:pt x="284" y="654"/>
                  </a:lnTo>
                  <a:lnTo>
                    <a:pt x="323" y="651"/>
                  </a:lnTo>
                  <a:lnTo>
                    <a:pt x="361" y="646"/>
                  </a:lnTo>
                  <a:lnTo>
                    <a:pt x="398" y="634"/>
                  </a:lnTo>
                  <a:lnTo>
                    <a:pt x="432" y="618"/>
                  </a:lnTo>
                  <a:lnTo>
                    <a:pt x="462" y="597"/>
                  </a:lnTo>
                  <a:lnTo>
                    <a:pt x="489" y="572"/>
                  </a:lnTo>
                  <a:lnTo>
                    <a:pt x="505" y="549"/>
                  </a:lnTo>
                  <a:lnTo>
                    <a:pt x="515" y="522"/>
                  </a:lnTo>
                  <a:lnTo>
                    <a:pt x="518" y="496"/>
                  </a:lnTo>
                  <a:lnTo>
                    <a:pt x="515" y="469"/>
                  </a:lnTo>
                  <a:lnTo>
                    <a:pt x="509" y="442"/>
                  </a:lnTo>
                  <a:lnTo>
                    <a:pt x="499" y="414"/>
                  </a:lnTo>
                  <a:lnTo>
                    <a:pt x="470" y="361"/>
                  </a:lnTo>
                  <a:lnTo>
                    <a:pt x="454" y="336"/>
                  </a:lnTo>
                  <a:lnTo>
                    <a:pt x="438" y="313"/>
                  </a:lnTo>
                  <a:lnTo>
                    <a:pt x="421" y="292"/>
                  </a:lnTo>
                  <a:lnTo>
                    <a:pt x="383" y="244"/>
                  </a:lnTo>
                  <a:lnTo>
                    <a:pt x="344" y="197"/>
                  </a:lnTo>
                  <a:lnTo>
                    <a:pt x="306" y="150"/>
                  </a:lnTo>
                  <a:lnTo>
                    <a:pt x="274" y="107"/>
                  </a:lnTo>
                  <a:close/>
                  <a:moveTo>
                    <a:pt x="260" y="0"/>
                  </a:moveTo>
                  <a:lnTo>
                    <a:pt x="272" y="0"/>
                  </a:lnTo>
                  <a:lnTo>
                    <a:pt x="284" y="4"/>
                  </a:lnTo>
                  <a:lnTo>
                    <a:pt x="293" y="15"/>
                  </a:lnTo>
                  <a:lnTo>
                    <a:pt x="307" y="38"/>
                  </a:lnTo>
                  <a:lnTo>
                    <a:pt x="325" y="65"/>
                  </a:lnTo>
                  <a:lnTo>
                    <a:pt x="345" y="92"/>
                  </a:lnTo>
                  <a:lnTo>
                    <a:pt x="367" y="120"/>
                  </a:lnTo>
                  <a:lnTo>
                    <a:pt x="417" y="182"/>
                  </a:lnTo>
                  <a:lnTo>
                    <a:pt x="442" y="216"/>
                  </a:lnTo>
                  <a:lnTo>
                    <a:pt x="467" y="248"/>
                  </a:lnTo>
                  <a:lnTo>
                    <a:pt x="514" y="315"/>
                  </a:lnTo>
                  <a:lnTo>
                    <a:pt x="534" y="349"/>
                  </a:lnTo>
                  <a:lnTo>
                    <a:pt x="552" y="384"/>
                  </a:lnTo>
                  <a:lnTo>
                    <a:pt x="566" y="418"/>
                  </a:lnTo>
                  <a:lnTo>
                    <a:pt x="578" y="450"/>
                  </a:lnTo>
                  <a:lnTo>
                    <a:pt x="584" y="483"/>
                  </a:lnTo>
                  <a:lnTo>
                    <a:pt x="585" y="515"/>
                  </a:lnTo>
                  <a:lnTo>
                    <a:pt x="582" y="546"/>
                  </a:lnTo>
                  <a:lnTo>
                    <a:pt x="572" y="575"/>
                  </a:lnTo>
                  <a:lnTo>
                    <a:pt x="555" y="603"/>
                  </a:lnTo>
                  <a:lnTo>
                    <a:pt x="531" y="628"/>
                  </a:lnTo>
                  <a:lnTo>
                    <a:pt x="499" y="653"/>
                  </a:lnTo>
                  <a:lnTo>
                    <a:pt x="458" y="675"/>
                  </a:lnTo>
                  <a:lnTo>
                    <a:pt x="426" y="688"/>
                  </a:lnTo>
                  <a:lnTo>
                    <a:pt x="391" y="700"/>
                  </a:lnTo>
                  <a:lnTo>
                    <a:pt x="354" y="709"/>
                  </a:lnTo>
                  <a:lnTo>
                    <a:pt x="315" y="714"/>
                  </a:lnTo>
                  <a:lnTo>
                    <a:pt x="276" y="716"/>
                  </a:lnTo>
                  <a:lnTo>
                    <a:pt x="238" y="716"/>
                  </a:lnTo>
                  <a:lnTo>
                    <a:pt x="200" y="710"/>
                  </a:lnTo>
                  <a:lnTo>
                    <a:pt x="164" y="701"/>
                  </a:lnTo>
                  <a:lnTo>
                    <a:pt x="129" y="688"/>
                  </a:lnTo>
                  <a:lnTo>
                    <a:pt x="96" y="669"/>
                  </a:lnTo>
                  <a:lnTo>
                    <a:pt x="69" y="646"/>
                  </a:lnTo>
                  <a:lnTo>
                    <a:pt x="44" y="616"/>
                  </a:lnTo>
                  <a:lnTo>
                    <a:pt x="23" y="582"/>
                  </a:lnTo>
                  <a:lnTo>
                    <a:pt x="9" y="547"/>
                  </a:lnTo>
                  <a:lnTo>
                    <a:pt x="1" y="511"/>
                  </a:lnTo>
                  <a:lnTo>
                    <a:pt x="0" y="472"/>
                  </a:lnTo>
                  <a:lnTo>
                    <a:pt x="6" y="436"/>
                  </a:lnTo>
                  <a:lnTo>
                    <a:pt x="17" y="401"/>
                  </a:lnTo>
                  <a:lnTo>
                    <a:pt x="35" y="365"/>
                  </a:lnTo>
                  <a:lnTo>
                    <a:pt x="75" y="304"/>
                  </a:lnTo>
                  <a:lnTo>
                    <a:pt x="154" y="183"/>
                  </a:lnTo>
                  <a:lnTo>
                    <a:pt x="190" y="122"/>
                  </a:lnTo>
                  <a:lnTo>
                    <a:pt x="224" y="57"/>
                  </a:lnTo>
                  <a:lnTo>
                    <a:pt x="233" y="45"/>
                  </a:lnTo>
                  <a:lnTo>
                    <a:pt x="234" y="44"/>
                  </a:lnTo>
                  <a:lnTo>
                    <a:pt x="231" y="35"/>
                  </a:lnTo>
                  <a:lnTo>
                    <a:pt x="233" y="22"/>
                  </a:lnTo>
                  <a:lnTo>
                    <a:pt x="238" y="12"/>
                  </a:lnTo>
                  <a:lnTo>
                    <a:pt x="249" y="4"/>
                  </a:lnTo>
                  <a:lnTo>
                    <a:pt x="2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0" name="Freeform 968"/>
            <p:cNvSpPr>
              <a:spLocks/>
            </p:cNvSpPr>
            <p:nvPr/>
          </p:nvSpPr>
          <p:spPr bwMode="auto">
            <a:xfrm>
              <a:off x="3158" y="1763"/>
              <a:ext cx="78" cy="66"/>
            </a:xfrm>
            <a:custGeom>
              <a:avLst/>
              <a:gdLst/>
              <a:ahLst/>
              <a:cxnLst>
                <a:cxn ang="0">
                  <a:pos x="34" y="0"/>
                </a:cxn>
                <a:cxn ang="0">
                  <a:pos x="44" y="0"/>
                </a:cxn>
                <a:cxn ang="0">
                  <a:pos x="57" y="3"/>
                </a:cxn>
                <a:cxn ang="0">
                  <a:pos x="68" y="11"/>
                </a:cxn>
                <a:cxn ang="0">
                  <a:pos x="75" y="21"/>
                </a:cxn>
                <a:cxn ang="0">
                  <a:pos x="78" y="34"/>
                </a:cxn>
                <a:cxn ang="0">
                  <a:pos x="75" y="46"/>
                </a:cxn>
                <a:cxn ang="0">
                  <a:pos x="68" y="56"/>
                </a:cxn>
                <a:cxn ang="0">
                  <a:pos x="57" y="63"/>
                </a:cxn>
                <a:cxn ang="0">
                  <a:pos x="44" y="66"/>
                </a:cxn>
                <a:cxn ang="0">
                  <a:pos x="34" y="66"/>
                </a:cxn>
                <a:cxn ang="0">
                  <a:pos x="21" y="63"/>
                </a:cxn>
                <a:cxn ang="0">
                  <a:pos x="10" y="56"/>
                </a:cxn>
                <a:cxn ang="0">
                  <a:pos x="3" y="46"/>
                </a:cxn>
                <a:cxn ang="0">
                  <a:pos x="0" y="34"/>
                </a:cxn>
                <a:cxn ang="0">
                  <a:pos x="3" y="21"/>
                </a:cxn>
                <a:cxn ang="0">
                  <a:pos x="10" y="11"/>
                </a:cxn>
                <a:cxn ang="0">
                  <a:pos x="21" y="3"/>
                </a:cxn>
                <a:cxn ang="0">
                  <a:pos x="34" y="0"/>
                </a:cxn>
              </a:cxnLst>
              <a:rect l="0" t="0" r="r" b="b"/>
              <a:pathLst>
                <a:path w="78" h="66">
                  <a:moveTo>
                    <a:pt x="34" y="0"/>
                  </a:moveTo>
                  <a:lnTo>
                    <a:pt x="44" y="0"/>
                  </a:lnTo>
                  <a:lnTo>
                    <a:pt x="57" y="3"/>
                  </a:lnTo>
                  <a:lnTo>
                    <a:pt x="68" y="11"/>
                  </a:lnTo>
                  <a:lnTo>
                    <a:pt x="75" y="21"/>
                  </a:lnTo>
                  <a:lnTo>
                    <a:pt x="78" y="34"/>
                  </a:lnTo>
                  <a:lnTo>
                    <a:pt x="75" y="46"/>
                  </a:lnTo>
                  <a:lnTo>
                    <a:pt x="68" y="56"/>
                  </a:lnTo>
                  <a:lnTo>
                    <a:pt x="57" y="63"/>
                  </a:lnTo>
                  <a:lnTo>
                    <a:pt x="44" y="66"/>
                  </a:lnTo>
                  <a:lnTo>
                    <a:pt x="34" y="66"/>
                  </a:lnTo>
                  <a:lnTo>
                    <a:pt x="21" y="63"/>
                  </a:lnTo>
                  <a:lnTo>
                    <a:pt x="10" y="56"/>
                  </a:lnTo>
                  <a:lnTo>
                    <a:pt x="3" y="46"/>
                  </a:lnTo>
                  <a:lnTo>
                    <a:pt x="0" y="34"/>
                  </a:lnTo>
                  <a:lnTo>
                    <a:pt x="3" y="21"/>
                  </a:lnTo>
                  <a:lnTo>
                    <a:pt x="10"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1" name="Freeform 969"/>
            <p:cNvSpPr>
              <a:spLocks/>
            </p:cNvSpPr>
            <p:nvPr/>
          </p:nvSpPr>
          <p:spPr bwMode="auto">
            <a:xfrm>
              <a:off x="3243" y="1796"/>
              <a:ext cx="66" cy="66"/>
            </a:xfrm>
            <a:custGeom>
              <a:avLst/>
              <a:gdLst/>
              <a:ahLst/>
              <a:cxnLst>
                <a:cxn ang="0">
                  <a:pos x="32" y="0"/>
                </a:cxn>
                <a:cxn ang="0">
                  <a:pos x="47" y="3"/>
                </a:cxn>
                <a:cxn ang="0">
                  <a:pos x="57" y="10"/>
                </a:cxn>
                <a:cxn ang="0">
                  <a:pos x="63" y="20"/>
                </a:cxn>
                <a:cxn ang="0">
                  <a:pos x="66" y="32"/>
                </a:cxn>
                <a:cxn ang="0">
                  <a:pos x="63" y="45"/>
                </a:cxn>
                <a:cxn ang="0">
                  <a:pos x="57" y="55"/>
                </a:cxn>
                <a:cxn ang="0">
                  <a:pos x="47" y="63"/>
                </a:cxn>
                <a:cxn ang="0">
                  <a:pos x="32" y="66"/>
                </a:cxn>
                <a:cxn ang="0">
                  <a:pos x="18" y="63"/>
                </a:cxn>
                <a:cxn ang="0">
                  <a:pos x="9" y="55"/>
                </a:cxn>
                <a:cxn ang="0">
                  <a:pos x="3" y="45"/>
                </a:cxn>
                <a:cxn ang="0">
                  <a:pos x="0" y="32"/>
                </a:cxn>
                <a:cxn ang="0">
                  <a:pos x="3" y="20"/>
                </a:cxn>
                <a:cxn ang="0">
                  <a:pos x="9" y="10"/>
                </a:cxn>
                <a:cxn ang="0">
                  <a:pos x="18" y="3"/>
                </a:cxn>
                <a:cxn ang="0">
                  <a:pos x="32" y="0"/>
                </a:cxn>
              </a:cxnLst>
              <a:rect l="0" t="0" r="r" b="b"/>
              <a:pathLst>
                <a:path w="66" h="66">
                  <a:moveTo>
                    <a:pt x="32" y="0"/>
                  </a:moveTo>
                  <a:lnTo>
                    <a:pt x="47" y="3"/>
                  </a:lnTo>
                  <a:lnTo>
                    <a:pt x="57" y="10"/>
                  </a:lnTo>
                  <a:lnTo>
                    <a:pt x="63" y="20"/>
                  </a:lnTo>
                  <a:lnTo>
                    <a:pt x="66" y="32"/>
                  </a:lnTo>
                  <a:lnTo>
                    <a:pt x="63" y="45"/>
                  </a:lnTo>
                  <a:lnTo>
                    <a:pt x="57" y="55"/>
                  </a:lnTo>
                  <a:lnTo>
                    <a:pt x="47" y="63"/>
                  </a:lnTo>
                  <a:lnTo>
                    <a:pt x="32" y="66"/>
                  </a:lnTo>
                  <a:lnTo>
                    <a:pt x="18" y="63"/>
                  </a:lnTo>
                  <a:lnTo>
                    <a:pt x="9" y="55"/>
                  </a:lnTo>
                  <a:lnTo>
                    <a:pt x="3" y="45"/>
                  </a:lnTo>
                  <a:lnTo>
                    <a:pt x="0" y="32"/>
                  </a:lnTo>
                  <a:lnTo>
                    <a:pt x="3" y="20"/>
                  </a:lnTo>
                  <a:lnTo>
                    <a:pt x="9"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2" name="Freeform 970"/>
            <p:cNvSpPr>
              <a:spLocks/>
            </p:cNvSpPr>
            <p:nvPr/>
          </p:nvSpPr>
          <p:spPr bwMode="auto">
            <a:xfrm>
              <a:off x="3338" y="1753"/>
              <a:ext cx="66" cy="66"/>
            </a:xfrm>
            <a:custGeom>
              <a:avLst/>
              <a:gdLst/>
              <a:ahLst/>
              <a:cxnLst>
                <a:cxn ang="0">
                  <a:pos x="32" y="0"/>
                </a:cxn>
                <a:cxn ang="0">
                  <a:pos x="47" y="3"/>
                </a:cxn>
                <a:cxn ang="0">
                  <a:pos x="57" y="10"/>
                </a:cxn>
                <a:cxn ang="0">
                  <a:pos x="63" y="21"/>
                </a:cxn>
                <a:cxn ang="0">
                  <a:pos x="66" y="32"/>
                </a:cxn>
                <a:cxn ang="0">
                  <a:pos x="63" y="46"/>
                </a:cxn>
                <a:cxn ang="0">
                  <a:pos x="57" y="56"/>
                </a:cxn>
                <a:cxn ang="0">
                  <a:pos x="47" y="63"/>
                </a:cxn>
                <a:cxn ang="0">
                  <a:pos x="32" y="66"/>
                </a:cxn>
                <a:cxn ang="0">
                  <a:pos x="18" y="63"/>
                </a:cxn>
                <a:cxn ang="0">
                  <a:pos x="9" y="56"/>
                </a:cxn>
                <a:cxn ang="0">
                  <a:pos x="3" y="46"/>
                </a:cxn>
                <a:cxn ang="0">
                  <a:pos x="0" y="32"/>
                </a:cxn>
                <a:cxn ang="0">
                  <a:pos x="3" y="21"/>
                </a:cxn>
                <a:cxn ang="0">
                  <a:pos x="9" y="10"/>
                </a:cxn>
                <a:cxn ang="0">
                  <a:pos x="18" y="3"/>
                </a:cxn>
                <a:cxn ang="0">
                  <a:pos x="32" y="0"/>
                </a:cxn>
              </a:cxnLst>
              <a:rect l="0" t="0" r="r" b="b"/>
              <a:pathLst>
                <a:path w="66" h="66">
                  <a:moveTo>
                    <a:pt x="32" y="0"/>
                  </a:moveTo>
                  <a:lnTo>
                    <a:pt x="47" y="3"/>
                  </a:lnTo>
                  <a:lnTo>
                    <a:pt x="57" y="10"/>
                  </a:lnTo>
                  <a:lnTo>
                    <a:pt x="63" y="21"/>
                  </a:lnTo>
                  <a:lnTo>
                    <a:pt x="66" y="32"/>
                  </a:lnTo>
                  <a:lnTo>
                    <a:pt x="63" y="46"/>
                  </a:lnTo>
                  <a:lnTo>
                    <a:pt x="57" y="56"/>
                  </a:lnTo>
                  <a:lnTo>
                    <a:pt x="47" y="63"/>
                  </a:lnTo>
                  <a:lnTo>
                    <a:pt x="32" y="66"/>
                  </a:lnTo>
                  <a:lnTo>
                    <a:pt x="18" y="63"/>
                  </a:lnTo>
                  <a:lnTo>
                    <a:pt x="9" y="56"/>
                  </a:lnTo>
                  <a:lnTo>
                    <a:pt x="3" y="46"/>
                  </a:lnTo>
                  <a:lnTo>
                    <a:pt x="0" y="32"/>
                  </a:lnTo>
                  <a:lnTo>
                    <a:pt x="3" y="21"/>
                  </a:lnTo>
                  <a:lnTo>
                    <a:pt x="9"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3" name="Freeform 971"/>
            <p:cNvSpPr>
              <a:spLocks/>
            </p:cNvSpPr>
            <p:nvPr/>
          </p:nvSpPr>
          <p:spPr bwMode="auto">
            <a:xfrm>
              <a:off x="3127" y="1848"/>
              <a:ext cx="65" cy="66"/>
            </a:xfrm>
            <a:custGeom>
              <a:avLst/>
              <a:gdLst/>
              <a:ahLst/>
              <a:cxnLst>
                <a:cxn ang="0">
                  <a:pos x="33" y="0"/>
                </a:cxn>
                <a:cxn ang="0">
                  <a:pos x="47" y="3"/>
                </a:cxn>
                <a:cxn ang="0">
                  <a:pos x="56" y="11"/>
                </a:cxn>
                <a:cxn ang="0">
                  <a:pos x="62" y="21"/>
                </a:cxn>
                <a:cxn ang="0">
                  <a:pos x="65" y="33"/>
                </a:cxn>
                <a:cxn ang="0">
                  <a:pos x="62" y="46"/>
                </a:cxn>
                <a:cxn ang="0">
                  <a:pos x="56" y="56"/>
                </a:cxn>
                <a:cxn ang="0">
                  <a:pos x="47" y="64"/>
                </a:cxn>
                <a:cxn ang="0">
                  <a:pos x="33" y="66"/>
                </a:cxn>
                <a:cxn ang="0">
                  <a:pos x="18" y="64"/>
                </a:cxn>
                <a:cxn ang="0">
                  <a:pos x="9" y="56"/>
                </a:cxn>
                <a:cxn ang="0">
                  <a:pos x="3" y="46"/>
                </a:cxn>
                <a:cxn ang="0">
                  <a:pos x="0" y="33"/>
                </a:cxn>
                <a:cxn ang="0">
                  <a:pos x="3" y="21"/>
                </a:cxn>
                <a:cxn ang="0">
                  <a:pos x="9" y="11"/>
                </a:cxn>
                <a:cxn ang="0">
                  <a:pos x="18" y="3"/>
                </a:cxn>
                <a:cxn ang="0">
                  <a:pos x="33" y="0"/>
                </a:cxn>
              </a:cxnLst>
              <a:rect l="0" t="0" r="r" b="b"/>
              <a:pathLst>
                <a:path w="65" h="66">
                  <a:moveTo>
                    <a:pt x="33" y="0"/>
                  </a:moveTo>
                  <a:lnTo>
                    <a:pt x="47" y="3"/>
                  </a:lnTo>
                  <a:lnTo>
                    <a:pt x="56" y="11"/>
                  </a:lnTo>
                  <a:lnTo>
                    <a:pt x="62" y="21"/>
                  </a:lnTo>
                  <a:lnTo>
                    <a:pt x="65" y="33"/>
                  </a:lnTo>
                  <a:lnTo>
                    <a:pt x="62" y="46"/>
                  </a:lnTo>
                  <a:lnTo>
                    <a:pt x="56" y="56"/>
                  </a:lnTo>
                  <a:lnTo>
                    <a:pt x="47" y="64"/>
                  </a:lnTo>
                  <a:lnTo>
                    <a:pt x="33" y="66"/>
                  </a:lnTo>
                  <a:lnTo>
                    <a:pt x="18" y="64"/>
                  </a:lnTo>
                  <a:lnTo>
                    <a:pt x="9" y="56"/>
                  </a:lnTo>
                  <a:lnTo>
                    <a:pt x="3" y="46"/>
                  </a:lnTo>
                  <a:lnTo>
                    <a:pt x="0" y="33"/>
                  </a:lnTo>
                  <a:lnTo>
                    <a:pt x="3" y="21"/>
                  </a:lnTo>
                  <a:lnTo>
                    <a:pt x="9" y="11"/>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4" name="Freeform 972"/>
            <p:cNvSpPr>
              <a:spLocks/>
            </p:cNvSpPr>
            <p:nvPr/>
          </p:nvSpPr>
          <p:spPr bwMode="auto">
            <a:xfrm>
              <a:off x="3231" y="1668"/>
              <a:ext cx="78" cy="66"/>
            </a:xfrm>
            <a:custGeom>
              <a:avLst/>
              <a:gdLst/>
              <a:ahLst/>
              <a:cxnLst>
                <a:cxn ang="0">
                  <a:pos x="34" y="0"/>
                </a:cxn>
                <a:cxn ang="0">
                  <a:pos x="44" y="0"/>
                </a:cxn>
                <a:cxn ang="0">
                  <a:pos x="57" y="3"/>
                </a:cxn>
                <a:cxn ang="0">
                  <a:pos x="68" y="10"/>
                </a:cxn>
                <a:cxn ang="0">
                  <a:pos x="75" y="21"/>
                </a:cxn>
                <a:cxn ang="0">
                  <a:pos x="78" y="34"/>
                </a:cxn>
                <a:cxn ang="0">
                  <a:pos x="75" y="45"/>
                </a:cxn>
                <a:cxn ang="0">
                  <a:pos x="68" y="56"/>
                </a:cxn>
                <a:cxn ang="0">
                  <a:pos x="57" y="63"/>
                </a:cxn>
                <a:cxn ang="0">
                  <a:pos x="44" y="66"/>
                </a:cxn>
                <a:cxn ang="0">
                  <a:pos x="34" y="66"/>
                </a:cxn>
                <a:cxn ang="0">
                  <a:pos x="21" y="63"/>
                </a:cxn>
                <a:cxn ang="0">
                  <a:pos x="11" y="56"/>
                </a:cxn>
                <a:cxn ang="0">
                  <a:pos x="3" y="45"/>
                </a:cxn>
                <a:cxn ang="0">
                  <a:pos x="0" y="34"/>
                </a:cxn>
                <a:cxn ang="0">
                  <a:pos x="3" y="21"/>
                </a:cxn>
                <a:cxn ang="0">
                  <a:pos x="11" y="10"/>
                </a:cxn>
                <a:cxn ang="0">
                  <a:pos x="21" y="3"/>
                </a:cxn>
                <a:cxn ang="0">
                  <a:pos x="34" y="0"/>
                </a:cxn>
              </a:cxnLst>
              <a:rect l="0" t="0" r="r" b="b"/>
              <a:pathLst>
                <a:path w="78" h="66">
                  <a:moveTo>
                    <a:pt x="34" y="0"/>
                  </a:moveTo>
                  <a:lnTo>
                    <a:pt x="44" y="0"/>
                  </a:lnTo>
                  <a:lnTo>
                    <a:pt x="57" y="3"/>
                  </a:lnTo>
                  <a:lnTo>
                    <a:pt x="68" y="10"/>
                  </a:lnTo>
                  <a:lnTo>
                    <a:pt x="75" y="21"/>
                  </a:lnTo>
                  <a:lnTo>
                    <a:pt x="78" y="34"/>
                  </a:lnTo>
                  <a:lnTo>
                    <a:pt x="75" y="45"/>
                  </a:lnTo>
                  <a:lnTo>
                    <a:pt x="68" y="56"/>
                  </a:lnTo>
                  <a:lnTo>
                    <a:pt x="57" y="63"/>
                  </a:lnTo>
                  <a:lnTo>
                    <a:pt x="44" y="66"/>
                  </a:lnTo>
                  <a:lnTo>
                    <a:pt x="34" y="66"/>
                  </a:lnTo>
                  <a:lnTo>
                    <a:pt x="21" y="63"/>
                  </a:lnTo>
                  <a:lnTo>
                    <a:pt x="11" y="56"/>
                  </a:lnTo>
                  <a:lnTo>
                    <a:pt x="3" y="45"/>
                  </a:lnTo>
                  <a:lnTo>
                    <a:pt x="0" y="34"/>
                  </a:lnTo>
                  <a:lnTo>
                    <a:pt x="3" y="21"/>
                  </a:lnTo>
                  <a:lnTo>
                    <a:pt x="11" y="10"/>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5" name="Freeform 973"/>
            <p:cNvSpPr>
              <a:spLocks/>
            </p:cNvSpPr>
            <p:nvPr/>
          </p:nvSpPr>
          <p:spPr bwMode="auto">
            <a:xfrm>
              <a:off x="3253" y="1891"/>
              <a:ext cx="78" cy="66"/>
            </a:xfrm>
            <a:custGeom>
              <a:avLst/>
              <a:gdLst/>
              <a:ahLst/>
              <a:cxnLst>
                <a:cxn ang="0">
                  <a:pos x="34" y="0"/>
                </a:cxn>
                <a:cxn ang="0">
                  <a:pos x="44" y="0"/>
                </a:cxn>
                <a:cxn ang="0">
                  <a:pos x="57" y="3"/>
                </a:cxn>
                <a:cxn ang="0">
                  <a:pos x="68" y="9"/>
                </a:cxn>
                <a:cxn ang="0">
                  <a:pos x="75" y="19"/>
                </a:cxn>
                <a:cxn ang="0">
                  <a:pos x="78" y="32"/>
                </a:cxn>
                <a:cxn ang="0">
                  <a:pos x="75" y="45"/>
                </a:cxn>
                <a:cxn ang="0">
                  <a:pos x="68" y="56"/>
                </a:cxn>
                <a:cxn ang="0">
                  <a:pos x="57" y="63"/>
                </a:cxn>
                <a:cxn ang="0">
                  <a:pos x="44" y="66"/>
                </a:cxn>
                <a:cxn ang="0">
                  <a:pos x="34" y="66"/>
                </a:cxn>
                <a:cxn ang="0">
                  <a:pos x="21" y="63"/>
                </a:cxn>
                <a:cxn ang="0">
                  <a:pos x="11" y="56"/>
                </a:cxn>
                <a:cxn ang="0">
                  <a:pos x="3" y="45"/>
                </a:cxn>
                <a:cxn ang="0">
                  <a:pos x="0" y="32"/>
                </a:cxn>
                <a:cxn ang="0">
                  <a:pos x="3" y="19"/>
                </a:cxn>
                <a:cxn ang="0">
                  <a:pos x="11" y="9"/>
                </a:cxn>
                <a:cxn ang="0">
                  <a:pos x="21" y="3"/>
                </a:cxn>
                <a:cxn ang="0">
                  <a:pos x="34" y="0"/>
                </a:cxn>
              </a:cxnLst>
              <a:rect l="0" t="0" r="r" b="b"/>
              <a:pathLst>
                <a:path w="78" h="66">
                  <a:moveTo>
                    <a:pt x="34" y="0"/>
                  </a:moveTo>
                  <a:lnTo>
                    <a:pt x="44" y="0"/>
                  </a:lnTo>
                  <a:lnTo>
                    <a:pt x="57" y="3"/>
                  </a:lnTo>
                  <a:lnTo>
                    <a:pt x="68" y="9"/>
                  </a:lnTo>
                  <a:lnTo>
                    <a:pt x="75" y="19"/>
                  </a:lnTo>
                  <a:lnTo>
                    <a:pt x="78" y="32"/>
                  </a:lnTo>
                  <a:lnTo>
                    <a:pt x="75" y="45"/>
                  </a:lnTo>
                  <a:lnTo>
                    <a:pt x="68" y="56"/>
                  </a:lnTo>
                  <a:lnTo>
                    <a:pt x="57" y="63"/>
                  </a:lnTo>
                  <a:lnTo>
                    <a:pt x="44" y="66"/>
                  </a:lnTo>
                  <a:lnTo>
                    <a:pt x="34" y="66"/>
                  </a:lnTo>
                  <a:lnTo>
                    <a:pt x="21" y="63"/>
                  </a:lnTo>
                  <a:lnTo>
                    <a:pt x="11" y="56"/>
                  </a:lnTo>
                  <a:lnTo>
                    <a:pt x="3" y="45"/>
                  </a:lnTo>
                  <a:lnTo>
                    <a:pt x="0" y="32"/>
                  </a:lnTo>
                  <a:lnTo>
                    <a:pt x="3" y="19"/>
                  </a:lnTo>
                  <a:lnTo>
                    <a:pt x="11" y="9"/>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6" name="Freeform 974"/>
            <p:cNvSpPr>
              <a:spLocks/>
            </p:cNvSpPr>
            <p:nvPr/>
          </p:nvSpPr>
          <p:spPr bwMode="auto">
            <a:xfrm>
              <a:off x="3360" y="1837"/>
              <a:ext cx="65" cy="67"/>
            </a:xfrm>
            <a:custGeom>
              <a:avLst/>
              <a:gdLst/>
              <a:ahLst/>
              <a:cxnLst>
                <a:cxn ang="0">
                  <a:pos x="32" y="0"/>
                </a:cxn>
                <a:cxn ang="0">
                  <a:pos x="47" y="3"/>
                </a:cxn>
                <a:cxn ang="0">
                  <a:pos x="56" y="10"/>
                </a:cxn>
                <a:cxn ang="0">
                  <a:pos x="62" y="22"/>
                </a:cxn>
                <a:cxn ang="0">
                  <a:pos x="65" y="33"/>
                </a:cxn>
                <a:cxn ang="0">
                  <a:pos x="62" y="45"/>
                </a:cxn>
                <a:cxn ang="0">
                  <a:pos x="56" y="57"/>
                </a:cxn>
                <a:cxn ang="0">
                  <a:pos x="47" y="64"/>
                </a:cxn>
                <a:cxn ang="0">
                  <a:pos x="32" y="67"/>
                </a:cxn>
                <a:cxn ang="0">
                  <a:pos x="18" y="64"/>
                </a:cxn>
                <a:cxn ang="0">
                  <a:pos x="8" y="57"/>
                </a:cxn>
                <a:cxn ang="0">
                  <a:pos x="2" y="45"/>
                </a:cxn>
                <a:cxn ang="0">
                  <a:pos x="0" y="33"/>
                </a:cxn>
                <a:cxn ang="0">
                  <a:pos x="2" y="22"/>
                </a:cxn>
                <a:cxn ang="0">
                  <a:pos x="8" y="10"/>
                </a:cxn>
                <a:cxn ang="0">
                  <a:pos x="18" y="3"/>
                </a:cxn>
                <a:cxn ang="0">
                  <a:pos x="32" y="0"/>
                </a:cxn>
              </a:cxnLst>
              <a:rect l="0" t="0" r="r" b="b"/>
              <a:pathLst>
                <a:path w="65" h="67">
                  <a:moveTo>
                    <a:pt x="32" y="0"/>
                  </a:moveTo>
                  <a:lnTo>
                    <a:pt x="47" y="3"/>
                  </a:lnTo>
                  <a:lnTo>
                    <a:pt x="56" y="10"/>
                  </a:lnTo>
                  <a:lnTo>
                    <a:pt x="62" y="22"/>
                  </a:lnTo>
                  <a:lnTo>
                    <a:pt x="65" y="33"/>
                  </a:lnTo>
                  <a:lnTo>
                    <a:pt x="62" y="45"/>
                  </a:lnTo>
                  <a:lnTo>
                    <a:pt x="56" y="57"/>
                  </a:lnTo>
                  <a:lnTo>
                    <a:pt x="47" y="64"/>
                  </a:lnTo>
                  <a:lnTo>
                    <a:pt x="32" y="67"/>
                  </a:lnTo>
                  <a:lnTo>
                    <a:pt x="18" y="64"/>
                  </a:lnTo>
                  <a:lnTo>
                    <a:pt x="8" y="57"/>
                  </a:lnTo>
                  <a:lnTo>
                    <a:pt x="2" y="45"/>
                  </a:lnTo>
                  <a:lnTo>
                    <a:pt x="0" y="33"/>
                  </a:lnTo>
                  <a:lnTo>
                    <a:pt x="2" y="22"/>
                  </a:lnTo>
                  <a:lnTo>
                    <a:pt x="8"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7" name="Freeform 975"/>
            <p:cNvSpPr>
              <a:spLocks/>
            </p:cNvSpPr>
            <p:nvPr/>
          </p:nvSpPr>
          <p:spPr bwMode="auto">
            <a:xfrm>
              <a:off x="4345" y="1125"/>
              <a:ext cx="520" cy="653"/>
            </a:xfrm>
            <a:custGeom>
              <a:avLst/>
              <a:gdLst/>
              <a:ahLst/>
              <a:cxnLst>
                <a:cxn ang="0">
                  <a:pos x="232" y="0"/>
                </a:cxn>
                <a:cxn ang="0">
                  <a:pos x="245" y="22"/>
                </a:cxn>
                <a:cxn ang="0">
                  <a:pos x="261" y="46"/>
                </a:cxn>
                <a:cxn ang="0">
                  <a:pos x="280" y="71"/>
                </a:cxn>
                <a:cxn ang="0">
                  <a:pos x="302" y="97"/>
                </a:cxn>
                <a:cxn ang="0">
                  <a:pos x="324" y="125"/>
                </a:cxn>
                <a:cxn ang="0">
                  <a:pos x="374" y="184"/>
                </a:cxn>
                <a:cxn ang="0">
                  <a:pos x="397" y="214"/>
                </a:cxn>
                <a:cxn ang="0">
                  <a:pos x="420" y="247"/>
                </a:cxn>
                <a:cxn ang="0">
                  <a:pos x="444" y="277"/>
                </a:cxn>
                <a:cxn ang="0">
                  <a:pos x="464" y="310"/>
                </a:cxn>
                <a:cxn ang="0">
                  <a:pos x="482" y="342"/>
                </a:cxn>
                <a:cxn ang="0">
                  <a:pos x="498" y="373"/>
                </a:cxn>
                <a:cxn ang="0">
                  <a:pos x="510" y="404"/>
                </a:cxn>
                <a:cxn ang="0">
                  <a:pos x="517" y="434"/>
                </a:cxn>
                <a:cxn ang="0">
                  <a:pos x="520" y="464"/>
                </a:cxn>
                <a:cxn ang="0">
                  <a:pos x="517" y="493"/>
                </a:cxn>
                <a:cxn ang="0">
                  <a:pos x="510" y="521"/>
                </a:cxn>
                <a:cxn ang="0">
                  <a:pos x="494" y="547"/>
                </a:cxn>
                <a:cxn ang="0">
                  <a:pos x="473" y="572"/>
                </a:cxn>
                <a:cxn ang="0">
                  <a:pos x="442" y="596"/>
                </a:cxn>
                <a:cxn ang="0">
                  <a:pos x="406" y="616"/>
                </a:cxn>
                <a:cxn ang="0">
                  <a:pos x="359" y="635"/>
                </a:cxn>
                <a:cxn ang="0">
                  <a:pos x="316" y="647"/>
                </a:cxn>
                <a:cxn ang="0">
                  <a:pos x="274" y="653"/>
                </a:cxn>
                <a:cxn ang="0">
                  <a:pos x="233" y="653"/>
                </a:cxn>
                <a:cxn ang="0">
                  <a:pos x="192" y="649"/>
                </a:cxn>
                <a:cxn ang="0">
                  <a:pos x="154" y="640"/>
                </a:cxn>
                <a:cxn ang="0">
                  <a:pos x="119" y="625"/>
                </a:cxn>
                <a:cxn ang="0">
                  <a:pos x="87" y="606"/>
                </a:cxn>
                <a:cxn ang="0">
                  <a:pos x="59" y="584"/>
                </a:cxn>
                <a:cxn ang="0">
                  <a:pos x="35" y="559"/>
                </a:cxn>
                <a:cxn ang="0">
                  <a:pos x="18" y="530"/>
                </a:cxn>
                <a:cxn ang="0">
                  <a:pos x="6" y="498"/>
                </a:cxn>
                <a:cxn ang="0">
                  <a:pos x="0" y="464"/>
                </a:cxn>
                <a:cxn ang="0">
                  <a:pos x="2" y="427"/>
                </a:cxn>
                <a:cxn ang="0">
                  <a:pos x="12" y="389"/>
                </a:cxn>
                <a:cxn ang="0">
                  <a:pos x="31" y="349"/>
                </a:cxn>
                <a:cxn ang="0">
                  <a:pos x="63" y="298"/>
                </a:cxn>
                <a:cxn ang="0">
                  <a:pos x="97" y="248"/>
                </a:cxn>
                <a:cxn ang="0">
                  <a:pos x="131" y="200"/>
                </a:cxn>
                <a:cxn ang="0">
                  <a:pos x="163" y="150"/>
                </a:cxn>
                <a:cxn ang="0">
                  <a:pos x="194" y="98"/>
                </a:cxn>
                <a:cxn ang="0">
                  <a:pos x="221" y="43"/>
                </a:cxn>
                <a:cxn ang="0">
                  <a:pos x="232" y="0"/>
                </a:cxn>
              </a:cxnLst>
              <a:rect l="0" t="0" r="r" b="b"/>
              <a:pathLst>
                <a:path w="520" h="653">
                  <a:moveTo>
                    <a:pt x="232" y="0"/>
                  </a:moveTo>
                  <a:lnTo>
                    <a:pt x="245" y="22"/>
                  </a:lnTo>
                  <a:lnTo>
                    <a:pt x="261" y="46"/>
                  </a:lnTo>
                  <a:lnTo>
                    <a:pt x="280" y="71"/>
                  </a:lnTo>
                  <a:lnTo>
                    <a:pt x="302" y="97"/>
                  </a:lnTo>
                  <a:lnTo>
                    <a:pt x="324" y="125"/>
                  </a:lnTo>
                  <a:lnTo>
                    <a:pt x="374" y="184"/>
                  </a:lnTo>
                  <a:lnTo>
                    <a:pt x="397" y="214"/>
                  </a:lnTo>
                  <a:lnTo>
                    <a:pt x="420" y="247"/>
                  </a:lnTo>
                  <a:lnTo>
                    <a:pt x="444" y="277"/>
                  </a:lnTo>
                  <a:lnTo>
                    <a:pt x="464" y="310"/>
                  </a:lnTo>
                  <a:lnTo>
                    <a:pt x="482" y="342"/>
                  </a:lnTo>
                  <a:lnTo>
                    <a:pt x="498" y="373"/>
                  </a:lnTo>
                  <a:lnTo>
                    <a:pt x="510" y="404"/>
                  </a:lnTo>
                  <a:lnTo>
                    <a:pt x="517" y="434"/>
                  </a:lnTo>
                  <a:lnTo>
                    <a:pt x="520" y="464"/>
                  </a:lnTo>
                  <a:lnTo>
                    <a:pt x="517" y="493"/>
                  </a:lnTo>
                  <a:lnTo>
                    <a:pt x="510" y="521"/>
                  </a:lnTo>
                  <a:lnTo>
                    <a:pt x="494" y="547"/>
                  </a:lnTo>
                  <a:lnTo>
                    <a:pt x="473" y="572"/>
                  </a:lnTo>
                  <a:lnTo>
                    <a:pt x="442" y="596"/>
                  </a:lnTo>
                  <a:lnTo>
                    <a:pt x="406" y="616"/>
                  </a:lnTo>
                  <a:lnTo>
                    <a:pt x="359" y="635"/>
                  </a:lnTo>
                  <a:lnTo>
                    <a:pt x="316" y="647"/>
                  </a:lnTo>
                  <a:lnTo>
                    <a:pt x="274" y="653"/>
                  </a:lnTo>
                  <a:lnTo>
                    <a:pt x="233" y="653"/>
                  </a:lnTo>
                  <a:lnTo>
                    <a:pt x="192" y="649"/>
                  </a:lnTo>
                  <a:lnTo>
                    <a:pt x="154" y="640"/>
                  </a:lnTo>
                  <a:lnTo>
                    <a:pt x="119" y="625"/>
                  </a:lnTo>
                  <a:lnTo>
                    <a:pt x="87" y="606"/>
                  </a:lnTo>
                  <a:lnTo>
                    <a:pt x="59" y="584"/>
                  </a:lnTo>
                  <a:lnTo>
                    <a:pt x="35" y="559"/>
                  </a:lnTo>
                  <a:lnTo>
                    <a:pt x="18" y="530"/>
                  </a:lnTo>
                  <a:lnTo>
                    <a:pt x="6" y="498"/>
                  </a:lnTo>
                  <a:lnTo>
                    <a:pt x="0" y="464"/>
                  </a:lnTo>
                  <a:lnTo>
                    <a:pt x="2" y="427"/>
                  </a:lnTo>
                  <a:lnTo>
                    <a:pt x="12" y="389"/>
                  </a:lnTo>
                  <a:lnTo>
                    <a:pt x="31" y="349"/>
                  </a:lnTo>
                  <a:lnTo>
                    <a:pt x="63" y="298"/>
                  </a:lnTo>
                  <a:lnTo>
                    <a:pt x="97" y="248"/>
                  </a:lnTo>
                  <a:lnTo>
                    <a:pt x="131" y="200"/>
                  </a:lnTo>
                  <a:lnTo>
                    <a:pt x="163" y="150"/>
                  </a:lnTo>
                  <a:lnTo>
                    <a:pt x="194" y="98"/>
                  </a:lnTo>
                  <a:lnTo>
                    <a:pt x="221" y="43"/>
                  </a:lnTo>
                  <a:lnTo>
                    <a:pt x="23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8" name="Freeform 976"/>
            <p:cNvSpPr>
              <a:spLocks noEditPoints="1"/>
            </p:cNvSpPr>
            <p:nvPr/>
          </p:nvSpPr>
          <p:spPr bwMode="auto">
            <a:xfrm>
              <a:off x="4315" y="1093"/>
              <a:ext cx="585" cy="716"/>
            </a:xfrm>
            <a:custGeom>
              <a:avLst/>
              <a:gdLst/>
              <a:ahLst/>
              <a:cxnLst>
                <a:cxn ang="0">
                  <a:pos x="247" y="155"/>
                </a:cxn>
                <a:cxn ang="0">
                  <a:pos x="168" y="279"/>
                </a:cxn>
                <a:cxn ang="0">
                  <a:pos x="111" y="365"/>
                </a:cxn>
                <a:cxn ang="0">
                  <a:pos x="82" y="419"/>
                </a:cxn>
                <a:cxn ang="0">
                  <a:pos x="64" y="475"/>
                </a:cxn>
                <a:cxn ang="0">
                  <a:pos x="71" y="534"/>
                </a:cxn>
                <a:cxn ang="0">
                  <a:pos x="109" y="590"/>
                </a:cxn>
                <a:cxn ang="0">
                  <a:pos x="171" y="631"/>
                </a:cxn>
                <a:cxn ang="0">
                  <a:pos x="244" y="651"/>
                </a:cxn>
                <a:cxn ang="0">
                  <a:pos x="322" y="651"/>
                </a:cxn>
                <a:cxn ang="0">
                  <a:pos x="396" y="634"/>
                </a:cxn>
                <a:cxn ang="0">
                  <a:pos x="461" y="597"/>
                </a:cxn>
                <a:cxn ang="0">
                  <a:pos x="505" y="547"/>
                </a:cxn>
                <a:cxn ang="0">
                  <a:pos x="516" y="496"/>
                </a:cxn>
                <a:cxn ang="0">
                  <a:pos x="507" y="440"/>
                </a:cxn>
                <a:cxn ang="0">
                  <a:pos x="484" y="387"/>
                </a:cxn>
                <a:cxn ang="0">
                  <a:pos x="453" y="336"/>
                </a:cxn>
                <a:cxn ang="0">
                  <a:pos x="421" y="292"/>
                </a:cxn>
                <a:cxn ang="0">
                  <a:pos x="304" y="150"/>
                </a:cxn>
                <a:cxn ang="0">
                  <a:pos x="259" y="0"/>
                </a:cxn>
                <a:cxn ang="0">
                  <a:pos x="282" y="4"/>
                </a:cxn>
                <a:cxn ang="0">
                  <a:pos x="305" y="38"/>
                </a:cxn>
                <a:cxn ang="0">
                  <a:pos x="344" y="91"/>
                </a:cxn>
                <a:cxn ang="0">
                  <a:pos x="390" y="151"/>
                </a:cxn>
                <a:cxn ang="0">
                  <a:pos x="440" y="214"/>
                </a:cxn>
                <a:cxn ang="0">
                  <a:pos x="512" y="315"/>
                </a:cxn>
                <a:cxn ang="0">
                  <a:pos x="551" y="383"/>
                </a:cxn>
                <a:cxn ang="0">
                  <a:pos x="576" y="450"/>
                </a:cxn>
                <a:cxn ang="0">
                  <a:pos x="585" y="513"/>
                </a:cxn>
                <a:cxn ang="0">
                  <a:pos x="570" y="574"/>
                </a:cxn>
                <a:cxn ang="0">
                  <a:pos x="531" y="628"/>
                </a:cxn>
                <a:cxn ang="0">
                  <a:pos x="458" y="675"/>
                </a:cxn>
                <a:cxn ang="0">
                  <a:pos x="389" y="700"/>
                </a:cxn>
                <a:cxn ang="0">
                  <a:pos x="314" y="714"/>
                </a:cxn>
                <a:cxn ang="0">
                  <a:pos x="237" y="716"/>
                </a:cxn>
                <a:cxn ang="0">
                  <a:pos x="162" y="701"/>
                </a:cxn>
                <a:cxn ang="0">
                  <a:pos x="95" y="669"/>
                </a:cxn>
                <a:cxn ang="0">
                  <a:pos x="42" y="616"/>
                </a:cxn>
                <a:cxn ang="0">
                  <a:pos x="8" y="547"/>
                </a:cxn>
                <a:cxn ang="0">
                  <a:pos x="0" y="472"/>
                </a:cxn>
                <a:cxn ang="0">
                  <a:pos x="16" y="400"/>
                </a:cxn>
                <a:cxn ang="0">
                  <a:pos x="73" y="304"/>
                </a:cxn>
                <a:cxn ang="0">
                  <a:pos x="190" y="122"/>
                </a:cxn>
                <a:cxn ang="0">
                  <a:pos x="232" y="45"/>
                </a:cxn>
                <a:cxn ang="0">
                  <a:pos x="231" y="22"/>
                </a:cxn>
                <a:cxn ang="0">
                  <a:pos x="247" y="4"/>
                </a:cxn>
              </a:cxnLst>
              <a:rect l="0" t="0" r="r" b="b"/>
              <a:pathLst>
                <a:path w="585" h="716">
                  <a:moveTo>
                    <a:pt x="272" y="107"/>
                  </a:moveTo>
                  <a:lnTo>
                    <a:pt x="247" y="155"/>
                  </a:lnTo>
                  <a:lnTo>
                    <a:pt x="209" y="218"/>
                  </a:lnTo>
                  <a:lnTo>
                    <a:pt x="168" y="279"/>
                  </a:lnTo>
                  <a:lnTo>
                    <a:pt x="127" y="340"/>
                  </a:lnTo>
                  <a:lnTo>
                    <a:pt x="111" y="365"/>
                  </a:lnTo>
                  <a:lnTo>
                    <a:pt x="95" y="392"/>
                  </a:lnTo>
                  <a:lnTo>
                    <a:pt x="82" y="419"/>
                  </a:lnTo>
                  <a:lnTo>
                    <a:pt x="71" y="447"/>
                  </a:lnTo>
                  <a:lnTo>
                    <a:pt x="64" y="475"/>
                  </a:lnTo>
                  <a:lnTo>
                    <a:pt x="64" y="505"/>
                  </a:lnTo>
                  <a:lnTo>
                    <a:pt x="71" y="534"/>
                  </a:lnTo>
                  <a:lnTo>
                    <a:pt x="86" y="562"/>
                  </a:lnTo>
                  <a:lnTo>
                    <a:pt x="109" y="590"/>
                  </a:lnTo>
                  <a:lnTo>
                    <a:pt x="139" y="613"/>
                  </a:lnTo>
                  <a:lnTo>
                    <a:pt x="171" y="631"/>
                  </a:lnTo>
                  <a:lnTo>
                    <a:pt x="206" y="642"/>
                  </a:lnTo>
                  <a:lnTo>
                    <a:pt x="244" y="651"/>
                  </a:lnTo>
                  <a:lnTo>
                    <a:pt x="282" y="654"/>
                  </a:lnTo>
                  <a:lnTo>
                    <a:pt x="322" y="651"/>
                  </a:lnTo>
                  <a:lnTo>
                    <a:pt x="360" y="645"/>
                  </a:lnTo>
                  <a:lnTo>
                    <a:pt x="396" y="634"/>
                  </a:lnTo>
                  <a:lnTo>
                    <a:pt x="430" y="618"/>
                  </a:lnTo>
                  <a:lnTo>
                    <a:pt x="461" y="597"/>
                  </a:lnTo>
                  <a:lnTo>
                    <a:pt x="487" y="572"/>
                  </a:lnTo>
                  <a:lnTo>
                    <a:pt x="505" y="547"/>
                  </a:lnTo>
                  <a:lnTo>
                    <a:pt x="513" y="522"/>
                  </a:lnTo>
                  <a:lnTo>
                    <a:pt x="516" y="496"/>
                  </a:lnTo>
                  <a:lnTo>
                    <a:pt x="515" y="468"/>
                  </a:lnTo>
                  <a:lnTo>
                    <a:pt x="507" y="440"/>
                  </a:lnTo>
                  <a:lnTo>
                    <a:pt x="497" y="414"/>
                  </a:lnTo>
                  <a:lnTo>
                    <a:pt x="484" y="387"/>
                  </a:lnTo>
                  <a:lnTo>
                    <a:pt x="469" y="361"/>
                  </a:lnTo>
                  <a:lnTo>
                    <a:pt x="453" y="336"/>
                  </a:lnTo>
                  <a:lnTo>
                    <a:pt x="437" y="312"/>
                  </a:lnTo>
                  <a:lnTo>
                    <a:pt x="421" y="292"/>
                  </a:lnTo>
                  <a:lnTo>
                    <a:pt x="383" y="243"/>
                  </a:lnTo>
                  <a:lnTo>
                    <a:pt x="304" y="150"/>
                  </a:lnTo>
                  <a:lnTo>
                    <a:pt x="272" y="107"/>
                  </a:lnTo>
                  <a:close/>
                  <a:moveTo>
                    <a:pt x="259" y="0"/>
                  </a:moveTo>
                  <a:lnTo>
                    <a:pt x="270" y="0"/>
                  </a:lnTo>
                  <a:lnTo>
                    <a:pt x="282" y="4"/>
                  </a:lnTo>
                  <a:lnTo>
                    <a:pt x="291" y="15"/>
                  </a:lnTo>
                  <a:lnTo>
                    <a:pt x="305" y="38"/>
                  </a:lnTo>
                  <a:lnTo>
                    <a:pt x="323" y="64"/>
                  </a:lnTo>
                  <a:lnTo>
                    <a:pt x="344" y="91"/>
                  </a:lnTo>
                  <a:lnTo>
                    <a:pt x="367" y="120"/>
                  </a:lnTo>
                  <a:lnTo>
                    <a:pt x="390" y="151"/>
                  </a:lnTo>
                  <a:lnTo>
                    <a:pt x="415" y="182"/>
                  </a:lnTo>
                  <a:lnTo>
                    <a:pt x="440" y="214"/>
                  </a:lnTo>
                  <a:lnTo>
                    <a:pt x="490" y="282"/>
                  </a:lnTo>
                  <a:lnTo>
                    <a:pt x="512" y="315"/>
                  </a:lnTo>
                  <a:lnTo>
                    <a:pt x="532" y="349"/>
                  </a:lnTo>
                  <a:lnTo>
                    <a:pt x="551" y="383"/>
                  </a:lnTo>
                  <a:lnTo>
                    <a:pt x="566" y="417"/>
                  </a:lnTo>
                  <a:lnTo>
                    <a:pt x="576" y="450"/>
                  </a:lnTo>
                  <a:lnTo>
                    <a:pt x="584" y="483"/>
                  </a:lnTo>
                  <a:lnTo>
                    <a:pt x="585" y="513"/>
                  </a:lnTo>
                  <a:lnTo>
                    <a:pt x="581" y="544"/>
                  </a:lnTo>
                  <a:lnTo>
                    <a:pt x="570" y="574"/>
                  </a:lnTo>
                  <a:lnTo>
                    <a:pt x="554" y="601"/>
                  </a:lnTo>
                  <a:lnTo>
                    <a:pt x="531" y="628"/>
                  </a:lnTo>
                  <a:lnTo>
                    <a:pt x="499" y="653"/>
                  </a:lnTo>
                  <a:lnTo>
                    <a:pt x="458" y="675"/>
                  </a:lnTo>
                  <a:lnTo>
                    <a:pt x="425" y="688"/>
                  </a:lnTo>
                  <a:lnTo>
                    <a:pt x="389" y="700"/>
                  </a:lnTo>
                  <a:lnTo>
                    <a:pt x="352" y="709"/>
                  </a:lnTo>
                  <a:lnTo>
                    <a:pt x="314" y="714"/>
                  </a:lnTo>
                  <a:lnTo>
                    <a:pt x="275" y="716"/>
                  </a:lnTo>
                  <a:lnTo>
                    <a:pt x="237" y="716"/>
                  </a:lnTo>
                  <a:lnTo>
                    <a:pt x="199" y="710"/>
                  </a:lnTo>
                  <a:lnTo>
                    <a:pt x="162" y="701"/>
                  </a:lnTo>
                  <a:lnTo>
                    <a:pt x="127" y="688"/>
                  </a:lnTo>
                  <a:lnTo>
                    <a:pt x="95" y="669"/>
                  </a:lnTo>
                  <a:lnTo>
                    <a:pt x="67" y="645"/>
                  </a:lnTo>
                  <a:lnTo>
                    <a:pt x="42" y="616"/>
                  </a:lnTo>
                  <a:lnTo>
                    <a:pt x="22" y="582"/>
                  </a:lnTo>
                  <a:lnTo>
                    <a:pt x="8" y="547"/>
                  </a:lnTo>
                  <a:lnTo>
                    <a:pt x="0" y="510"/>
                  </a:lnTo>
                  <a:lnTo>
                    <a:pt x="0" y="472"/>
                  </a:lnTo>
                  <a:lnTo>
                    <a:pt x="4" y="436"/>
                  </a:lnTo>
                  <a:lnTo>
                    <a:pt x="16" y="400"/>
                  </a:lnTo>
                  <a:lnTo>
                    <a:pt x="33" y="365"/>
                  </a:lnTo>
                  <a:lnTo>
                    <a:pt x="73" y="304"/>
                  </a:lnTo>
                  <a:lnTo>
                    <a:pt x="152" y="183"/>
                  </a:lnTo>
                  <a:lnTo>
                    <a:pt x="190" y="122"/>
                  </a:lnTo>
                  <a:lnTo>
                    <a:pt x="224" y="57"/>
                  </a:lnTo>
                  <a:lnTo>
                    <a:pt x="232" y="45"/>
                  </a:lnTo>
                  <a:lnTo>
                    <a:pt x="229" y="35"/>
                  </a:lnTo>
                  <a:lnTo>
                    <a:pt x="231" y="22"/>
                  </a:lnTo>
                  <a:lnTo>
                    <a:pt x="237" y="12"/>
                  </a:lnTo>
                  <a:lnTo>
                    <a:pt x="247" y="4"/>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9" name="Freeform 977"/>
            <p:cNvSpPr>
              <a:spLocks/>
            </p:cNvSpPr>
            <p:nvPr/>
          </p:nvSpPr>
          <p:spPr bwMode="auto">
            <a:xfrm>
              <a:off x="4459" y="1367"/>
              <a:ext cx="78" cy="66"/>
            </a:xfrm>
            <a:custGeom>
              <a:avLst/>
              <a:gdLst/>
              <a:ahLst/>
              <a:cxnLst>
                <a:cxn ang="0">
                  <a:pos x="34" y="0"/>
                </a:cxn>
                <a:cxn ang="0">
                  <a:pos x="44" y="0"/>
                </a:cxn>
                <a:cxn ang="0">
                  <a:pos x="58" y="3"/>
                </a:cxn>
                <a:cxn ang="0">
                  <a:pos x="68" y="11"/>
                </a:cxn>
                <a:cxn ang="0">
                  <a:pos x="75" y="21"/>
                </a:cxn>
                <a:cxn ang="0">
                  <a:pos x="78" y="34"/>
                </a:cxn>
                <a:cxn ang="0">
                  <a:pos x="75" y="46"/>
                </a:cxn>
                <a:cxn ang="0">
                  <a:pos x="68" y="56"/>
                </a:cxn>
                <a:cxn ang="0">
                  <a:pos x="58" y="63"/>
                </a:cxn>
                <a:cxn ang="0">
                  <a:pos x="44" y="66"/>
                </a:cxn>
                <a:cxn ang="0">
                  <a:pos x="34" y="66"/>
                </a:cxn>
                <a:cxn ang="0">
                  <a:pos x="21" y="63"/>
                </a:cxn>
                <a:cxn ang="0">
                  <a:pos x="11" y="56"/>
                </a:cxn>
                <a:cxn ang="0">
                  <a:pos x="3" y="46"/>
                </a:cxn>
                <a:cxn ang="0">
                  <a:pos x="0" y="34"/>
                </a:cxn>
                <a:cxn ang="0">
                  <a:pos x="3" y="21"/>
                </a:cxn>
                <a:cxn ang="0">
                  <a:pos x="11" y="11"/>
                </a:cxn>
                <a:cxn ang="0">
                  <a:pos x="21" y="3"/>
                </a:cxn>
                <a:cxn ang="0">
                  <a:pos x="34" y="0"/>
                </a:cxn>
              </a:cxnLst>
              <a:rect l="0" t="0" r="r" b="b"/>
              <a:pathLst>
                <a:path w="78" h="66">
                  <a:moveTo>
                    <a:pt x="34" y="0"/>
                  </a:moveTo>
                  <a:lnTo>
                    <a:pt x="44" y="0"/>
                  </a:lnTo>
                  <a:lnTo>
                    <a:pt x="58" y="3"/>
                  </a:lnTo>
                  <a:lnTo>
                    <a:pt x="68" y="11"/>
                  </a:lnTo>
                  <a:lnTo>
                    <a:pt x="75" y="21"/>
                  </a:lnTo>
                  <a:lnTo>
                    <a:pt x="78" y="34"/>
                  </a:lnTo>
                  <a:lnTo>
                    <a:pt x="75" y="46"/>
                  </a:lnTo>
                  <a:lnTo>
                    <a:pt x="68" y="56"/>
                  </a:lnTo>
                  <a:lnTo>
                    <a:pt x="58" y="63"/>
                  </a:lnTo>
                  <a:lnTo>
                    <a:pt x="44" y="66"/>
                  </a:lnTo>
                  <a:lnTo>
                    <a:pt x="34" y="66"/>
                  </a:lnTo>
                  <a:lnTo>
                    <a:pt x="21" y="63"/>
                  </a:lnTo>
                  <a:lnTo>
                    <a:pt x="11" y="56"/>
                  </a:lnTo>
                  <a:lnTo>
                    <a:pt x="3" y="46"/>
                  </a:lnTo>
                  <a:lnTo>
                    <a:pt x="0" y="34"/>
                  </a:lnTo>
                  <a:lnTo>
                    <a:pt x="3" y="21"/>
                  </a:lnTo>
                  <a:lnTo>
                    <a:pt x="11"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0" name="Freeform 978"/>
            <p:cNvSpPr>
              <a:spLocks/>
            </p:cNvSpPr>
            <p:nvPr/>
          </p:nvSpPr>
          <p:spPr bwMode="auto">
            <a:xfrm>
              <a:off x="4544" y="1398"/>
              <a:ext cx="66" cy="68"/>
            </a:xfrm>
            <a:custGeom>
              <a:avLst/>
              <a:gdLst/>
              <a:ahLst/>
              <a:cxnLst>
                <a:cxn ang="0">
                  <a:pos x="33" y="0"/>
                </a:cxn>
                <a:cxn ang="0">
                  <a:pos x="47" y="3"/>
                </a:cxn>
                <a:cxn ang="0">
                  <a:pos x="57" y="10"/>
                </a:cxn>
                <a:cxn ang="0">
                  <a:pos x="63" y="22"/>
                </a:cxn>
                <a:cxn ang="0">
                  <a:pos x="66" y="34"/>
                </a:cxn>
                <a:cxn ang="0">
                  <a:pos x="63" y="46"/>
                </a:cxn>
                <a:cxn ang="0">
                  <a:pos x="57" y="57"/>
                </a:cxn>
                <a:cxn ang="0">
                  <a:pos x="47" y="65"/>
                </a:cxn>
                <a:cxn ang="0">
                  <a:pos x="33" y="68"/>
                </a:cxn>
                <a:cxn ang="0">
                  <a:pos x="18" y="65"/>
                </a:cxn>
                <a:cxn ang="0">
                  <a:pos x="9" y="57"/>
                </a:cxn>
                <a:cxn ang="0">
                  <a:pos x="3" y="46"/>
                </a:cxn>
                <a:cxn ang="0">
                  <a:pos x="0" y="34"/>
                </a:cxn>
                <a:cxn ang="0">
                  <a:pos x="3" y="22"/>
                </a:cxn>
                <a:cxn ang="0">
                  <a:pos x="9" y="10"/>
                </a:cxn>
                <a:cxn ang="0">
                  <a:pos x="18" y="3"/>
                </a:cxn>
                <a:cxn ang="0">
                  <a:pos x="33" y="0"/>
                </a:cxn>
              </a:cxnLst>
              <a:rect l="0" t="0" r="r" b="b"/>
              <a:pathLst>
                <a:path w="66" h="68">
                  <a:moveTo>
                    <a:pt x="33" y="0"/>
                  </a:moveTo>
                  <a:lnTo>
                    <a:pt x="47" y="3"/>
                  </a:lnTo>
                  <a:lnTo>
                    <a:pt x="57" y="10"/>
                  </a:lnTo>
                  <a:lnTo>
                    <a:pt x="63" y="22"/>
                  </a:lnTo>
                  <a:lnTo>
                    <a:pt x="66" y="34"/>
                  </a:lnTo>
                  <a:lnTo>
                    <a:pt x="63" y="46"/>
                  </a:lnTo>
                  <a:lnTo>
                    <a:pt x="57" y="57"/>
                  </a:lnTo>
                  <a:lnTo>
                    <a:pt x="47" y="65"/>
                  </a:lnTo>
                  <a:lnTo>
                    <a:pt x="33" y="68"/>
                  </a:lnTo>
                  <a:lnTo>
                    <a:pt x="18" y="65"/>
                  </a:lnTo>
                  <a:lnTo>
                    <a:pt x="9" y="57"/>
                  </a:lnTo>
                  <a:lnTo>
                    <a:pt x="3" y="46"/>
                  </a:lnTo>
                  <a:lnTo>
                    <a:pt x="0" y="34"/>
                  </a:lnTo>
                  <a:lnTo>
                    <a:pt x="3" y="22"/>
                  </a:lnTo>
                  <a:lnTo>
                    <a:pt x="9" y="10"/>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1" name="Freeform 979"/>
            <p:cNvSpPr>
              <a:spLocks/>
            </p:cNvSpPr>
            <p:nvPr/>
          </p:nvSpPr>
          <p:spPr bwMode="auto">
            <a:xfrm>
              <a:off x="4640" y="1357"/>
              <a:ext cx="65" cy="66"/>
            </a:xfrm>
            <a:custGeom>
              <a:avLst/>
              <a:gdLst/>
              <a:ahLst/>
              <a:cxnLst>
                <a:cxn ang="0">
                  <a:pos x="32" y="0"/>
                </a:cxn>
                <a:cxn ang="0">
                  <a:pos x="46" y="3"/>
                </a:cxn>
                <a:cxn ang="0">
                  <a:pos x="57" y="10"/>
                </a:cxn>
                <a:cxn ang="0">
                  <a:pos x="62" y="21"/>
                </a:cxn>
                <a:cxn ang="0">
                  <a:pos x="65" y="32"/>
                </a:cxn>
                <a:cxn ang="0">
                  <a:pos x="62" y="45"/>
                </a:cxn>
                <a:cxn ang="0">
                  <a:pos x="57" y="56"/>
                </a:cxn>
                <a:cxn ang="0">
                  <a:pos x="46" y="63"/>
                </a:cxn>
                <a:cxn ang="0">
                  <a:pos x="32" y="66"/>
                </a:cxn>
                <a:cxn ang="0">
                  <a:pos x="17" y="63"/>
                </a:cxn>
                <a:cxn ang="0">
                  <a:pos x="8" y="56"/>
                </a:cxn>
                <a:cxn ang="0">
                  <a:pos x="2" y="45"/>
                </a:cxn>
                <a:cxn ang="0">
                  <a:pos x="0" y="32"/>
                </a:cxn>
                <a:cxn ang="0">
                  <a:pos x="2" y="21"/>
                </a:cxn>
                <a:cxn ang="0">
                  <a:pos x="8" y="10"/>
                </a:cxn>
                <a:cxn ang="0">
                  <a:pos x="17" y="3"/>
                </a:cxn>
                <a:cxn ang="0">
                  <a:pos x="32" y="0"/>
                </a:cxn>
              </a:cxnLst>
              <a:rect l="0" t="0" r="r" b="b"/>
              <a:pathLst>
                <a:path w="65" h="66">
                  <a:moveTo>
                    <a:pt x="32" y="0"/>
                  </a:moveTo>
                  <a:lnTo>
                    <a:pt x="46" y="3"/>
                  </a:lnTo>
                  <a:lnTo>
                    <a:pt x="57" y="10"/>
                  </a:lnTo>
                  <a:lnTo>
                    <a:pt x="62" y="21"/>
                  </a:lnTo>
                  <a:lnTo>
                    <a:pt x="65" y="32"/>
                  </a:lnTo>
                  <a:lnTo>
                    <a:pt x="62" y="45"/>
                  </a:lnTo>
                  <a:lnTo>
                    <a:pt x="57" y="56"/>
                  </a:lnTo>
                  <a:lnTo>
                    <a:pt x="46" y="63"/>
                  </a:lnTo>
                  <a:lnTo>
                    <a:pt x="32" y="66"/>
                  </a:lnTo>
                  <a:lnTo>
                    <a:pt x="17" y="63"/>
                  </a:lnTo>
                  <a:lnTo>
                    <a:pt x="8" y="56"/>
                  </a:lnTo>
                  <a:lnTo>
                    <a:pt x="2" y="45"/>
                  </a:lnTo>
                  <a:lnTo>
                    <a:pt x="0" y="32"/>
                  </a:lnTo>
                  <a:lnTo>
                    <a:pt x="2" y="21"/>
                  </a:lnTo>
                  <a:lnTo>
                    <a:pt x="8"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2" name="Freeform 980"/>
            <p:cNvSpPr>
              <a:spLocks/>
            </p:cNvSpPr>
            <p:nvPr/>
          </p:nvSpPr>
          <p:spPr bwMode="auto">
            <a:xfrm>
              <a:off x="4429" y="1452"/>
              <a:ext cx="64" cy="66"/>
            </a:xfrm>
            <a:custGeom>
              <a:avLst/>
              <a:gdLst/>
              <a:ahLst/>
              <a:cxnLst>
                <a:cxn ang="0">
                  <a:pos x="32" y="0"/>
                </a:cxn>
                <a:cxn ang="0">
                  <a:pos x="47" y="3"/>
                </a:cxn>
                <a:cxn ang="0">
                  <a:pos x="55" y="11"/>
                </a:cxn>
                <a:cxn ang="0">
                  <a:pos x="61" y="21"/>
                </a:cxn>
                <a:cxn ang="0">
                  <a:pos x="64" y="33"/>
                </a:cxn>
                <a:cxn ang="0">
                  <a:pos x="61" y="46"/>
                </a:cxn>
                <a:cxn ang="0">
                  <a:pos x="55" y="56"/>
                </a:cxn>
                <a:cxn ang="0">
                  <a:pos x="47" y="63"/>
                </a:cxn>
                <a:cxn ang="0">
                  <a:pos x="32" y="66"/>
                </a:cxn>
                <a:cxn ang="0">
                  <a:pos x="17" y="63"/>
                </a:cxn>
                <a:cxn ang="0">
                  <a:pos x="9" y="56"/>
                </a:cxn>
                <a:cxn ang="0">
                  <a:pos x="3" y="46"/>
                </a:cxn>
                <a:cxn ang="0">
                  <a:pos x="0" y="33"/>
                </a:cxn>
                <a:cxn ang="0">
                  <a:pos x="3" y="21"/>
                </a:cxn>
                <a:cxn ang="0">
                  <a:pos x="9" y="11"/>
                </a:cxn>
                <a:cxn ang="0">
                  <a:pos x="17" y="3"/>
                </a:cxn>
                <a:cxn ang="0">
                  <a:pos x="32" y="0"/>
                </a:cxn>
              </a:cxnLst>
              <a:rect l="0" t="0" r="r" b="b"/>
              <a:pathLst>
                <a:path w="64" h="66">
                  <a:moveTo>
                    <a:pt x="32" y="0"/>
                  </a:moveTo>
                  <a:lnTo>
                    <a:pt x="47" y="3"/>
                  </a:lnTo>
                  <a:lnTo>
                    <a:pt x="55" y="11"/>
                  </a:lnTo>
                  <a:lnTo>
                    <a:pt x="61" y="21"/>
                  </a:lnTo>
                  <a:lnTo>
                    <a:pt x="64" y="33"/>
                  </a:lnTo>
                  <a:lnTo>
                    <a:pt x="61" y="46"/>
                  </a:lnTo>
                  <a:lnTo>
                    <a:pt x="55" y="56"/>
                  </a:lnTo>
                  <a:lnTo>
                    <a:pt x="47" y="63"/>
                  </a:lnTo>
                  <a:lnTo>
                    <a:pt x="32" y="66"/>
                  </a:lnTo>
                  <a:lnTo>
                    <a:pt x="17" y="63"/>
                  </a:lnTo>
                  <a:lnTo>
                    <a:pt x="9" y="56"/>
                  </a:lnTo>
                  <a:lnTo>
                    <a:pt x="3" y="46"/>
                  </a:lnTo>
                  <a:lnTo>
                    <a:pt x="0" y="33"/>
                  </a:lnTo>
                  <a:lnTo>
                    <a:pt x="3" y="21"/>
                  </a:lnTo>
                  <a:lnTo>
                    <a:pt x="9" y="11"/>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3" name="Freeform 981"/>
            <p:cNvSpPr>
              <a:spLocks/>
            </p:cNvSpPr>
            <p:nvPr/>
          </p:nvSpPr>
          <p:spPr bwMode="auto">
            <a:xfrm>
              <a:off x="4533" y="1272"/>
              <a:ext cx="77" cy="66"/>
            </a:xfrm>
            <a:custGeom>
              <a:avLst/>
              <a:gdLst/>
              <a:ahLst/>
              <a:cxnLst>
                <a:cxn ang="0">
                  <a:pos x="33" y="0"/>
                </a:cxn>
                <a:cxn ang="0">
                  <a:pos x="44" y="0"/>
                </a:cxn>
                <a:cxn ang="0">
                  <a:pos x="57" y="3"/>
                </a:cxn>
                <a:cxn ang="0">
                  <a:pos x="67" y="10"/>
                </a:cxn>
                <a:cxn ang="0">
                  <a:pos x="74" y="20"/>
                </a:cxn>
                <a:cxn ang="0">
                  <a:pos x="77" y="34"/>
                </a:cxn>
                <a:cxn ang="0">
                  <a:pos x="74" y="45"/>
                </a:cxn>
                <a:cxn ang="0">
                  <a:pos x="67" y="56"/>
                </a:cxn>
                <a:cxn ang="0">
                  <a:pos x="57" y="63"/>
                </a:cxn>
                <a:cxn ang="0">
                  <a:pos x="44" y="66"/>
                </a:cxn>
                <a:cxn ang="0">
                  <a:pos x="33" y="66"/>
                </a:cxn>
                <a:cxn ang="0">
                  <a:pos x="20" y="63"/>
                </a:cxn>
                <a:cxn ang="0">
                  <a:pos x="10" y="56"/>
                </a:cxn>
                <a:cxn ang="0">
                  <a:pos x="3" y="45"/>
                </a:cxn>
                <a:cxn ang="0">
                  <a:pos x="0" y="34"/>
                </a:cxn>
                <a:cxn ang="0">
                  <a:pos x="3" y="20"/>
                </a:cxn>
                <a:cxn ang="0">
                  <a:pos x="10" y="10"/>
                </a:cxn>
                <a:cxn ang="0">
                  <a:pos x="20" y="3"/>
                </a:cxn>
                <a:cxn ang="0">
                  <a:pos x="33" y="0"/>
                </a:cxn>
              </a:cxnLst>
              <a:rect l="0" t="0" r="r" b="b"/>
              <a:pathLst>
                <a:path w="77" h="66">
                  <a:moveTo>
                    <a:pt x="33" y="0"/>
                  </a:moveTo>
                  <a:lnTo>
                    <a:pt x="44" y="0"/>
                  </a:lnTo>
                  <a:lnTo>
                    <a:pt x="57" y="3"/>
                  </a:lnTo>
                  <a:lnTo>
                    <a:pt x="67" y="10"/>
                  </a:lnTo>
                  <a:lnTo>
                    <a:pt x="74" y="20"/>
                  </a:lnTo>
                  <a:lnTo>
                    <a:pt x="77" y="34"/>
                  </a:lnTo>
                  <a:lnTo>
                    <a:pt x="74" y="45"/>
                  </a:lnTo>
                  <a:lnTo>
                    <a:pt x="67" y="56"/>
                  </a:lnTo>
                  <a:lnTo>
                    <a:pt x="57" y="63"/>
                  </a:lnTo>
                  <a:lnTo>
                    <a:pt x="44" y="66"/>
                  </a:lnTo>
                  <a:lnTo>
                    <a:pt x="33" y="66"/>
                  </a:lnTo>
                  <a:lnTo>
                    <a:pt x="20" y="63"/>
                  </a:lnTo>
                  <a:lnTo>
                    <a:pt x="10" y="56"/>
                  </a:lnTo>
                  <a:lnTo>
                    <a:pt x="3" y="45"/>
                  </a:lnTo>
                  <a:lnTo>
                    <a:pt x="0" y="34"/>
                  </a:lnTo>
                  <a:lnTo>
                    <a:pt x="3" y="20"/>
                  </a:lnTo>
                  <a:lnTo>
                    <a:pt x="10" y="10"/>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4" name="Freeform 982"/>
            <p:cNvSpPr>
              <a:spLocks/>
            </p:cNvSpPr>
            <p:nvPr/>
          </p:nvSpPr>
          <p:spPr bwMode="auto">
            <a:xfrm>
              <a:off x="4555" y="1493"/>
              <a:ext cx="77" cy="68"/>
            </a:xfrm>
            <a:custGeom>
              <a:avLst/>
              <a:gdLst/>
              <a:ahLst/>
              <a:cxnLst>
                <a:cxn ang="0">
                  <a:pos x="33" y="0"/>
                </a:cxn>
                <a:cxn ang="0">
                  <a:pos x="44" y="0"/>
                </a:cxn>
                <a:cxn ang="0">
                  <a:pos x="57" y="3"/>
                </a:cxn>
                <a:cxn ang="0">
                  <a:pos x="67" y="11"/>
                </a:cxn>
                <a:cxn ang="0">
                  <a:pos x="74" y="21"/>
                </a:cxn>
                <a:cxn ang="0">
                  <a:pos x="77" y="34"/>
                </a:cxn>
                <a:cxn ang="0">
                  <a:pos x="74" y="47"/>
                </a:cxn>
                <a:cxn ang="0">
                  <a:pos x="67" y="58"/>
                </a:cxn>
                <a:cxn ang="0">
                  <a:pos x="57" y="65"/>
                </a:cxn>
                <a:cxn ang="0">
                  <a:pos x="44" y="68"/>
                </a:cxn>
                <a:cxn ang="0">
                  <a:pos x="33" y="68"/>
                </a:cxn>
                <a:cxn ang="0">
                  <a:pos x="20" y="65"/>
                </a:cxn>
                <a:cxn ang="0">
                  <a:pos x="10" y="58"/>
                </a:cxn>
                <a:cxn ang="0">
                  <a:pos x="3" y="47"/>
                </a:cxn>
                <a:cxn ang="0">
                  <a:pos x="0" y="34"/>
                </a:cxn>
                <a:cxn ang="0">
                  <a:pos x="3" y="21"/>
                </a:cxn>
                <a:cxn ang="0">
                  <a:pos x="10" y="11"/>
                </a:cxn>
                <a:cxn ang="0">
                  <a:pos x="20" y="3"/>
                </a:cxn>
                <a:cxn ang="0">
                  <a:pos x="33" y="0"/>
                </a:cxn>
              </a:cxnLst>
              <a:rect l="0" t="0" r="r" b="b"/>
              <a:pathLst>
                <a:path w="77" h="68">
                  <a:moveTo>
                    <a:pt x="33" y="0"/>
                  </a:moveTo>
                  <a:lnTo>
                    <a:pt x="44" y="0"/>
                  </a:lnTo>
                  <a:lnTo>
                    <a:pt x="57" y="3"/>
                  </a:lnTo>
                  <a:lnTo>
                    <a:pt x="67" y="11"/>
                  </a:lnTo>
                  <a:lnTo>
                    <a:pt x="74" y="21"/>
                  </a:lnTo>
                  <a:lnTo>
                    <a:pt x="77" y="34"/>
                  </a:lnTo>
                  <a:lnTo>
                    <a:pt x="74" y="47"/>
                  </a:lnTo>
                  <a:lnTo>
                    <a:pt x="67" y="58"/>
                  </a:lnTo>
                  <a:lnTo>
                    <a:pt x="57" y="65"/>
                  </a:lnTo>
                  <a:lnTo>
                    <a:pt x="44" y="68"/>
                  </a:lnTo>
                  <a:lnTo>
                    <a:pt x="33" y="68"/>
                  </a:lnTo>
                  <a:lnTo>
                    <a:pt x="20" y="65"/>
                  </a:lnTo>
                  <a:lnTo>
                    <a:pt x="10" y="58"/>
                  </a:lnTo>
                  <a:lnTo>
                    <a:pt x="3" y="47"/>
                  </a:lnTo>
                  <a:lnTo>
                    <a:pt x="0" y="34"/>
                  </a:lnTo>
                  <a:lnTo>
                    <a:pt x="3" y="21"/>
                  </a:lnTo>
                  <a:lnTo>
                    <a:pt x="10" y="11"/>
                  </a:lnTo>
                  <a:lnTo>
                    <a:pt x="20"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5" name="Freeform 983"/>
            <p:cNvSpPr>
              <a:spLocks/>
            </p:cNvSpPr>
            <p:nvPr/>
          </p:nvSpPr>
          <p:spPr bwMode="auto">
            <a:xfrm>
              <a:off x="4661" y="1441"/>
              <a:ext cx="65" cy="67"/>
            </a:xfrm>
            <a:custGeom>
              <a:avLst/>
              <a:gdLst/>
              <a:ahLst/>
              <a:cxnLst>
                <a:cxn ang="0">
                  <a:pos x="33" y="0"/>
                </a:cxn>
                <a:cxn ang="0">
                  <a:pos x="47" y="3"/>
                </a:cxn>
                <a:cxn ang="0">
                  <a:pos x="56" y="10"/>
                </a:cxn>
                <a:cxn ang="0">
                  <a:pos x="62" y="22"/>
                </a:cxn>
                <a:cxn ang="0">
                  <a:pos x="65" y="33"/>
                </a:cxn>
                <a:cxn ang="0">
                  <a:pos x="62" y="45"/>
                </a:cxn>
                <a:cxn ang="0">
                  <a:pos x="56" y="57"/>
                </a:cxn>
                <a:cxn ang="0">
                  <a:pos x="47" y="64"/>
                </a:cxn>
                <a:cxn ang="0">
                  <a:pos x="33" y="67"/>
                </a:cxn>
                <a:cxn ang="0">
                  <a:pos x="18" y="64"/>
                </a:cxn>
                <a:cxn ang="0">
                  <a:pos x="9" y="57"/>
                </a:cxn>
                <a:cxn ang="0">
                  <a:pos x="3" y="45"/>
                </a:cxn>
                <a:cxn ang="0">
                  <a:pos x="0" y="33"/>
                </a:cxn>
                <a:cxn ang="0">
                  <a:pos x="3" y="22"/>
                </a:cxn>
                <a:cxn ang="0">
                  <a:pos x="9" y="10"/>
                </a:cxn>
                <a:cxn ang="0">
                  <a:pos x="18" y="3"/>
                </a:cxn>
                <a:cxn ang="0">
                  <a:pos x="33" y="0"/>
                </a:cxn>
              </a:cxnLst>
              <a:rect l="0" t="0" r="r" b="b"/>
              <a:pathLst>
                <a:path w="65" h="67">
                  <a:moveTo>
                    <a:pt x="33" y="0"/>
                  </a:moveTo>
                  <a:lnTo>
                    <a:pt x="47" y="3"/>
                  </a:lnTo>
                  <a:lnTo>
                    <a:pt x="56" y="10"/>
                  </a:lnTo>
                  <a:lnTo>
                    <a:pt x="62" y="22"/>
                  </a:lnTo>
                  <a:lnTo>
                    <a:pt x="65" y="33"/>
                  </a:lnTo>
                  <a:lnTo>
                    <a:pt x="62" y="45"/>
                  </a:lnTo>
                  <a:lnTo>
                    <a:pt x="56" y="57"/>
                  </a:lnTo>
                  <a:lnTo>
                    <a:pt x="47" y="64"/>
                  </a:lnTo>
                  <a:lnTo>
                    <a:pt x="33" y="67"/>
                  </a:lnTo>
                  <a:lnTo>
                    <a:pt x="18" y="64"/>
                  </a:lnTo>
                  <a:lnTo>
                    <a:pt x="9" y="57"/>
                  </a:lnTo>
                  <a:lnTo>
                    <a:pt x="3" y="45"/>
                  </a:lnTo>
                  <a:lnTo>
                    <a:pt x="0" y="33"/>
                  </a:lnTo>
                  <a:lnTo>
                    <a:pt x="3" y="22"/>
                  </a:lnTo>
                  <a:lnTo>
                    <a:pt x="9" y="10"/>
                  </a:lnTo>
                  <a:lnTo>
                    <a:pt x="18" y="3"/>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6" name="Freeform 984"/>
            <p:cNvSpPr>
              <a:spLocks/>
            </p:cNvSpPr>
            <p:nvPr/>
          </p:nvSpPr>
          <p:spPr bwMode="auto">
            <a:xfrm>
              <a:off x="3505" y="1455"/>
              <a:ext cx="520" cy="653"/>
            </a:xfrm>
            <a:custGeom>
              <a:avLst/>
              <a:gdLst/>
              <a:ahLst/>
              <a:cxnLst>
                <a:cxn ang="0">
                  <a:pos x="233" y="0"/>
                </a:cxn>
                <a:cxn ang="0">
                  <a:pos x="246" y="22"/>
                </a:cxn>
                <a:cxn ang="0">
                  <a:pos x="262" y="46"/>
                </a:cxn>
                <a:cxn ang="0">
                  <a:pos x="281" y="71"/>
                </a:cxn>
                <a:cxn ang="0">
                  <a:pos x="302" y="97"/>
                </a:cxn>
                <a:cxn ang="0">
                  <a:pos x="325" y="125"/>
                </a:cxn>
                <a:cxn ang="0">
                  <a:pos x="348" y="154"/>
                </a:cxn>
                <a:cxn ang="0">
                  <a:pos x="373" y="184"/>
                </a:cxn>
                <a:cxn ang="0">
                  <a:pos x="397" y="214"/>
                </a:cxn>
                <a:cxn ang="0">
                  <a:pos x="422" y="247"/>
                </a:cxn>
                <a:cxn ang="0">
                  <a:pos x="444" y="278"/>
                </a:cxn>
                <a:cxn ang="0">
                  <a:pos x="464" y="310"/>
                </a:cxn>
                <a:cxn ang="0">
                  <a:pos x="482" y="342"/>
                </a:cxn>
                <a:cxn ang="0">
                  <a:pos x="498" y="373"/>
                </a:cxn>
                <a:cxn ang="0">
                  <a:pos x="509" y="404"/>
                </a:cxn>
                <a:cxn ang="0">
                  <a:pos x="517" y="435"/>
                </a:cxn>
                <a:cxn ang="0">
                  <a:pos x="520" y="464"/>
                </a:cxn>
                <a:cxn ang="0">
                  <a:pos x="517" y="493"/>
                </a:cxn>
                <a:cxn ang="0">
                  <a:pos x="509" y="521"/>
                </a:cxn>
                <a:cxn ang="0">
                  <a:pos x="493" y="548"/>
                </a:cxn>
                <a:cxn ang="0">
                  <a:pos x="473" y="572"/>
                </a:cxn>
                <a:cxn ang="0">
                  <a:pos x="442" y="596"/>
                </a:cxn>
                <a:cxn ang="0">
                  <a:pos x="406" y="616"/>
                </a:cxn>
                <a:cxn ang="0">
                  <a:pos x="359" y="636"/>
                </a:cxn>
                <a:cxn ang="0">
                  <a:pos x="316" y="647"/>
                </a:cxn>
                <a:cxn ang="0">
                  <a:pos x="274" y="653"/>
                </a:cxn>
                <a:cxn ang="0">
                  <a:pos x="233" y="653"/>
                </a:cxn>
                <a:cxn ang="0">
                  <a:pos x="192" y="649"/>
                </a:cxn>
                <a:cxn ang="0">
                  <a:pos x="154" y="640"/>
                </a:cxn>
                <a:cxn ang="0">
                  <a:pos x="119" y="625"/>
                </a:cxn>
                <a:cxn ang="0">
                  <a:pos x="86" y="606"/>
                </a:cxn>
                <a:cxn ang="0">
                  <a:pos x="59" y="584"/>
                </a:cxn>
                <a:cxn ang="0">
                  <a:pos x="35" y="559"/>
                </a:cxn>
                <a:cxn ang="0">
                  <a:pos x="18" y="530"/>
                </a:cxn>
                <a:cxn ang="0">
                  <a:pos x="6" y="498"/>
                </a:cxn>
                <a:cxn ang="0">
                  <a:pos x="0" y="464"/>
                </a:cxn>
                <a:cxn ang="0">
                  <a:pos x="2" y="427"/>
                </a:cxn>
                <a:cxn ang="0">
                  <a:pos x="12" y="389"/>
                </a:cxn>
                <a:cxn ang="0">
                  <a:pos x="31" y="349"/>
                </a:cxn>
                <a:cxn ang="0">
                  <a:pos x="63" y="298"/>
                </a:cxn>
                <a:cxn ang="0">
                  <a:pos x="97" y="248"/>
                </a:cxn>
                <a:cxn ang="0">
                  <a:pos x="130" y="200"/>
                </a:cxn>
                <a:cxn ang="0">
                  <a:pos x="163" y="150"/>
                </a:cxn>
                <a:cxn ang="0">
                  <a:pos x="193" y="99"/>
                </a:cxn>
                <a:cxn ang="0">
                  <a:pos x="221" y="43"/>
                </a:cxn>
                <a:cxn ang="0">
                  <a:pos x="233" y="0"/>
                </a:cxn>
              </a:cxnLst>
              <a:rect l="0" t="0" r="r" b="b"/>
              <a:pathLst>
                <a:path w="520" h="653">
                  <a:moveTo>
                    <a:pt x="233" y="0"/>
                  </a:moveTo>
                  <a:lnTo>
                    <a:pt x="246" y="22"/>
                  </a:lnTo>
                  <a:lnTo>
                    <a:pt x="262" y="46"/>
                  </a:lnTo>
                  <a:lnTo>
                    <a:pt x="281" y="71"/>
                  </a:lnTo>
                  <a:lnTo>
                    <a:pt x="302" y="97"/>
                  </a:lnTo>
                  <a:lnTo>
                    <a:pt x="325" y="125"/>
                  </a:lnTo>
                  <a:lnTo>
                    <a:pt x="348" y="154"/>
                  </a:lnTo>
                  <a:lnTo>
                    <a:pt x="373" y="184"/>
                  </a:lnTo>
                  <a:lnTo>
                    <a:pt x="397" y="214"/>
                  </a:lnTo>
                  <a:lnTo>
                    <a:pt x="422" y="247"/>
                  </a:lnTo>
                  <a:lnTo>
                    <a:pt x="444" y="278"/>
                  </a:lnTo>
                  <a:lnTo>
                    <a:pt x="464" y="310"/>
                  </a:lnTo>
                  <a:lnTo>
                    <a:pt x="482" y="342"/>
                  </a:lnTo>
                  <a:lnTo>
                    <a:pt x="498" y="373"/>
                  </a:lnTo>
                  <a:lnTo>
                    <a:pt x="509" y="404"/>
                  </a:lnTo>
                  <a:lnTo>
                    <a:pt x="517" y="435"/>
                  </a:lnTo>
                  <a:lnTo>
                    <a:pt x="520" y="464"/>
                  </a:lnTo>
                  <a:lnTo>
                    <a:pt x="517" y="493"/>
                  </a:lnTo>
                  <a:lnTo>
                    <a:pt x="509" y="521"/>
                  </a:lnTo>
                  <a:lnTo>
                    <a:pt x="493" y="548"/>
                  </a:lnTo>
                  <a:lnTo>
                    <a:pt x="473" y="572"/>
                  </a:lnTo>
                  <a:lnTo>
                    <a:pt x="442" y="596"/>
                  </a:lnTo>
                  <a:lnTo>
                    <a:pt x="406" y="616"/>
                  </a:lnTo>
                  <a:lnTo>
                    <a:pt x="359" y="636"/>
                  </a:lnTo>
                  <a:lnTo>
                    <a:pt x="316" y="647"/>
                  </a:lnTo>
                  <a:lnTo>
                    <a:pt x="274" y="653"/>
                  </a:lnTo>
                  <a:lnTo>
                    <a:pt x="233" y="653"/>
                  </a:lnTo>
                  <a:lnTo>
                    <a:pt x="192" y="649"/>
                  </a:lnTo>
                  <a:lnTo>
                    <a:pt x="154" y="640"/>
                  </a:lnTo>
                  <a:lnTo>
                    <a:pt x="119" y="625"/>
                  </a:lnTo>
                  <a:lnTo>
                    <a:pt x="86" y="606"/>
                  </a:lnTo>
                  <a:lnTo>
                    <a:pt x="59" y="584"/>
                  </a:lnTo>
                  <a:lnTo>
                    <a:pt x="35" y="559"/>
                  </a:lnTo>
                  <a:lnTo>
                    <a:pt x="18" y="530"/>
                  </a:lnTo>
                  <a:lnTo>
                    <a:pt x="6" y="498"/>
                  </a:lnTo>
                  <a:lnTo>
                    <a:pt x="0" y="464"/>
                  </a:lnTo>
                  <a:lnTo>
                    <a:pt x="2" y="427"/>
                  </a:lnTo>
                  <a:lnTo>
                    <a:pt x="12" y="389"/>
                  </a:lnTo>
                  <a:lnTo>
                    <a:pt x="31" y="349"/>
                  </a:lnTo>
                  <a:lnTo>
                    <a:pt x="63" y="298"/>
                  </a:lnTo>
                  <a:lnTo>
                    <a:pt x="97" y="248"/>
                  </a:lnTo>
                  <a:lnTo>
                    <a:pt x="130" y="200"/>
                  </a:lnTo>
                  <a:lnTo>
                    <a:pt x="163" y="150"/>
                  </a:lnTo>
                  <a:lnTo>
                    <a:pt x="193" y="99"/>
                  </a:lnTo>
                  <a:lnTo>
                    <a:pt x="221" y="43"/>
                  </a:lnTo>
                  <a:lnTo>
                    <a:pt x="23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7" name="Freeform 985"/>
            <p:cNvSpPr>
              <a:spLocks noEditPoints="1"/>
            </p:cNvSpPr>
            <p:nvPr/>
          </p:nvSpPr>
          <p:spPr bwMode="auto">
            <a:xfrm>
              <a:off x="3474" y="1423"/>
              <a:ext cx="586" cy="716"/>
            </a:xfrm>
            <a:custGeom>
              <a:avLst/>
              <a:gdLst/>
              <a:ahLst/>
              <a:cxnLst>
                <a:cxn ang="0">
                  <a:pos x="248" y="156"/>
                </a:cxn>
                <a:cxn ang="0">
                  <a:pos x="169" y="279"/>
                </a:cxn>
                <a:cxn ang="0">
                  <a:pos x="112" y="365"/>
                </a:cxn>
                <a:cxn ang="0">
                  <a:pos x="82" y="420"/>
                </a:cxn>
                <a:cxn ang="0">
                  <a:pos x="65" y="477"/>
                </a:cxn>
                <a:cxn ang="0">
                  <a:pos x="72" y="534"/>
                </a:cxn>
                <a:cxn ang="0">
                  <a:pos x="110" y="590"/>
                </a:cxn>
                <a:cxn ang="0">
                  <a:pos x="172" y="631"/>
                </a:cxn>
                <a:cxn ang="0">
                  <a:pos x="245" y="651"/>
                </a:cxn>
                <a:cxn ang="0">
                  <a:pos x="322" y="651"/>
                </a:cxn>
                <a:cxn ang="0">
                  <a:pos x="397" y="634"/>
                </a:cxn>
                <a:cxn ang="0">
                  <a:pos x="461" y="597"/>
                </a:cxn>
                <a:cxn ang="0">
                  <a:pos x="505" y="549"/>
                </a:cxn>
                <a:cxn ang="0">
                  <a:pos x="517" y="496"/>
                </a:cxn>
                <a:cxn ang="0">
                  <a:pos x="508" y="442"/>
                </a:cxn>
                <a:cxn ang="0">
                  <a:pos x="485" y="387"/>
                </a:cxn>
                <a:cxn ang="0">
                  <a:pos x="454" y="336"/>
                </a:cxn>
                <a:cxn ang="0">
                  <a:pos x="422" y="292"/>
                </a:cxn>
                <a:cxn ang="0">
                  <a:pos x="305" y="150"/>
                </a:cxn>
                <a:cxn ang="0">
                  <a:pos x="259" y="0"/>
                </a:cxn>
                <a:cxn ang="0">
                  <a:pos x="283" y="4"/>
                </a:cxn>
                <a:cxn ang="0">
                  <a:pos x="306" y="38"/>
                </a:cxn>
                <a:cxn ang="0">
                  <a:pos x="344" y="92"/>
                </a:cxn>
                <a:cxn ang="0">
                  <a:pos x="391" y="151"/>
                </a:cxn>
                <a:cxn ang="0">
                  <a:pos x="441" y="216"/>
                </a:cxn>
                <a:cxn ang="0">
                  <a:pos x="491" y="282"/>
                </a:cxn>
                <a:cxn ang="0">
                  <a:pos x="533" y="349"/>
                </a:cxn>
                <a:cxn ang="0">
                  <a:pos x="567" y="418"/>
                </a:cxn>
                <a:cxn ang="0">
                  <a:pos x="584" y="483"/>
                </a:cxn>
                <a:cxn ang="0">
                  <a:pos x="581" y="546"/>
                </a:cxn>
                <a:cxn ang="0">
                  <a:pos x="555" y="603"/>
                </a:cxn>
                <a:cxn ang="0">
                  <a:pos x="500" y="653"/>
                </a:cxn>
                <a:cxn ang="0">
                  <a:pos x="426" y="688"/>
                </a:cxn>
                <a:cxn ang="0">
                  <a:pos x="353" y="709"/>
                </a:cxn>
                <a:cxn ang="0">
                  <a:pos x="276" y="716"/>
                </a:cxn>
                <a:cxn ang="0">
                  <a:pos x="199" y="710"/>
                </a:cxn>
                <a:cxn ang="0">
                  <a:pos x="128" y="688"/>
                </a:cxn>
                <a:cxn ang="0">
                  <a:pos x="68" y="646"/>
                </a:cxn>
                <a:cxn ang="0">
                  <a:pos x="22" y="582"/>
                </a:cxn>
                <a:cxn ang="0">
                  <a:pos x="0" y="511"/>
                </a:cxn>
                <a:cxn ang="0">
                  <a:pos x="5" y="436"/>
                </a:cxn>
                <a:cxn ang="0">
                  <a:pos x="34" y="365"/>
                </a:cxn>
                <a:cxn ang="0">
                  <a:pos x="153" y="183"/>
                </a:cxn>
                <a:cxn ang="0">
                  <a:pos x="224" y="57"/>
                </a:cxn>
                <a:cxn ang="0">
                  <a:pos x="230" y="35"/>
                </a:cxn>
                <a:cxn ang="0">
                  <a:pos x="238" y="12"/>
                </a:cxn>
                <a:cxn ang="0">
                  <a:pos x="259" y="0"/>
                </a:cxn>
              </a:cxnLst>
              <a:rect l="0" t="0" r="r" b="b"/>
              <a:pathLst>
                <a:path w="586" h="716">
                  <a:moveTo>
                    <a:pt x="273" y="107"/>
                  </a:moveTo>
                  <a:lnTo>
                    <a:pt x="248" y="156"/>
                  </a:lnTo>
                  <a:lnTo>
                    <a:pt x="210" y="219"/>
                  </a:lnTo>
                  <a:lnTo>
                    <a:pt x="169" y="279"/>
                  </a:lnTo>
                  <a:lnTo>
                    <a:pt x="128" y="340"/>
                  </a:lnTo>
                  <a:lnTo>
                    <a:pt x="112" y="365"/>
                  </a:lnTo>
                  <a:lnTo>
                    <a:pt x="96" y="392"/>
                  </a:lnTo>
                  <a:lnTo>
                    <a:pt x="82" y="420"/>
                  </a:lnTo>
                  <a:lnTo>
                    <a:pt x="72" y="447"/>
                  </a:lnTo>
                  <a:lnTo>
                    <a:pt x="65" y="477"/>
                  </a:lnTo>
                  <a:lnTo>
                    <a:pt x="65" y="505"/>
                  </a:lnTo>
                  <a:lnTo>
                    <a:pt x="72" y="534"/>
                  </a:lnTo>
                  <a:lnTo>
                    <a:pt x="87" y="562"/>
                  </a:lnTo>
                  <a:lnTo>
                    <a:pt x="110" y="590"/>
                  </a:lnTo>
                  <a:lnTo>
                    <a:pt x="139" y="613"/>
                  </a:lnTo>
                  <a:lnTo>
                    <a:pt x="172" y="631"/>
                  </a:lnTo>
                  <a:lnTo>
                    <a:pt x="207" y="643"/>
                  </a:lnTo>
                  <a:lnTo>
                    <a:pt x="245" y="651"/>
                  </a:lnTo>
                  <a:lnTo>
                    <a:pt x="283" y="654"/>
                  </a:lnTo>
                  <a:lnTo>
                    <a:pt x="322" y="651"/>
                  </a:lnTo>
                  <a:lnTo>
                    <a:pt x="360" y="646"/>
                  </a:lnTo>
                  <a:lnTo>
                    <a:pt x="397" y="634"/>
                  </a:lnTo>
                  <a:lnTo>
                    <a:pt x="431" y="618"/>
                  </a:lnTo>
                  <a:lnTo>
                    <a:pt x="461" y="597"/>
                  </a:lnTo>
                  <a:lnTo>
                    <a:pt x="488" y="572"/>
                  </a:lnTo>
                  <a:lnTo>
                    <a:pt x="505" y="549"/>
                  </a:lnTo>
                  <a:lnTo>
                    <a:pt x="514" y="522"/>
                  </a:lnTo>
                  <a:lnTo>
                    <a:pt x="517" y="496"/>
                  </a:lnTo>
                  <a:lnTo>
                    <a:pt x="516" y="469"/>
                  </a:lnTo>
                  <a:lnTo>
                    <a:pt x="508" y="442"/>
                  </a:lnTo>
                  <a:lnTo>
                    <a:pt x="498" y="414"/>
                  </a:lnTo>
                  <a:lnTo>
                    <a:pt x="485" y="387"/>
                  </a:lnTo>
                  <a:lnTo>
                    <a:pt x="470" y="361"/>
                  </a:lnTo>
                  <a:lnTo>
                    <a:pt x="454" y="336"/>
                  </a:lnTo>
                  <a:lnTo>
                    <a:pt x="438" y="312"/>
                  </a:lnTo>
                  <a:lnTo>
                    <a:pt x="422" y="292"/>
                  </a:lnTo>
                  <a:lnTo>
                    <a:pt x="384" y="244"/>
                  </a:lnTo>
                  <a:lnTo>
                    <a:pt x="305" y="150"/>
                  </a:lnTo>
                  <a:lnTo>
                    <a:pt x="273" y="107"/>
                  </a:lnTo>
                  <a:close/>
                  <a:moveTo>
                    <a:pt x="259" y="0"/>
                  </a:moveTo>
                  <a:lnTo>
                    <a:pt x="271" y="0"/>
                  </a:lnTo>
                  <a:lnTo>
                    <a:pt x="283" y="4"/>
                  </a:lnTo>
                  <a:lnTo>
                    <a:pt x="292" y="15"/>
                  </a:lnTo>
                  <a:lnTo>
                    <a:pt x="306" y="38"/>
                  </a:lnTo>
                  <a:lnTo>
                    <a:pt x="324" y="65"/>
                  </a:lnTo>
                  <a:lnTo>
                    <a:pt x="344" y="92"/>
                  </a:lnTo>
                  <a:lnTo>
                    <a:pt x="368" y="120"/>
                  </a:lnTo>
                  <a:lnTo>
                    <a:pt x="391" y="151"/>
                  </a:lnTo>
                  <a:lnTo>
                    <a:pt x="416" y="182"/>
                  </a:lnTo>
                  <a:lnTo>
                    <a:pt x="441" y="216"/>
                  </a:lnTo>
                  <a:lnTo>
                    <a:pt x="466" y="248"/>
                  </a:lnTo>
                  <a:lnTo>
                    <a:pt x="491" y="282"/>
                  </a:lnTo>
                  <a:lnTo>
                    <a:pt x="513" y="315"/>
                  </a:lnTo>
                  <a:lnTo>
                    <a:pt x="533" y="349"/>
                  </a:lnTo>
                  <a:lnTo>
                    <a:pt x="552" y="384"/>
                  </a:lnTo>
                  <a:lnTo>
                    <a:pt x="567" y="418"/>
                  </a:lnTo>
                  <a:lnTo>
                    <a:pt x="577" y="450"/>
                  </a:lnTo>
                  <a:lnTo>
                    <a:pt x="584" y="483"/>
                  </a:lnTo>
                  <a:lnTo>
                    <a:pt x="586" y="515"/>
                  </a:lnTo>
                  <a:lnTo>
                    <a:pt x="581" y="546"/>
                  </a:lnTo>
                  <a:lnTo>
                    <a:pt x="571" y="575"/>
                  </a:lnTo>
                  <a:lnTo>
                    <a:pt x="555" y="603"/>
                  </a:lnTo>
                  <a:lnTo>
                    <a:pt x="532" y="628"/>
                  </a:lnTo>
                  <a:lnTo>
                    <a:pt x="500" y="653"/>
                  </a:lnTo>
                  <a:lnTo>
                    <a:pt x="459" y="675"/>
                  </a:lnTo>
                  <a:lnTo>
                    <a:pt x="426" y="688"/>
                  </a:lnTo>
                  <a:lnTo>
                    <a:pt x="390" y="700"/>
                  </a:lnTo>
                  <a:lnTo>
                    <a:pt x="353" y="709"/>
                  </a:lnTo>
                  <a:lnTo>
                    <a:pt x="315" y="714"/>
                  </a:lnTo>
                  <a:lnTo>
                    <a:pt x="276" y="716"/>
                  </a:lnTo>
                  <a:lnTo>
                    <a:pt x="238" y="716"/>
                  </a:lnTo>
                  <a:lnTo>
                    <a:pt x="199" y="710"/>
                  </a:lnTo>
                  <a:lnTo>
                    <a:pt x="163" y="701"/>
                  </a:lnTo>
                  <a:lnTo>
                    <a:pt x="128" y="688"/>
                  </a:lnTo>
                  <a:lnTo>
                    <a:pt x="96" y="669"/>
                  </a:lnTo>
                  <a:lnTo>
                    <a:pt x="68" y="646"/>
                  </a:lnTo>
                  <a:lnTo>
                    <a:pt x="43" y="616"/>
                  </a:lnTo>
                  <a:lnTo>
                    <a:pt x="22" y="582"/>
                  </a:lnTo>
                  <a:lnTo>
                    <a:pt x="9" y="547"/>
                  </a:lnTo>
                  <a:lnTo>
                    <a:pt x="0" y="511"/>
                  </a:lnTo>
                  <a:lnTo>
                    <a:pt x="0" y="472"/>
                  </a:lnTo>
                  <a:lnTo>
                    <a:pt x="5" y="436"/>
                  </a:lnTo>
                  <a:lnTo>
                    <a:pt x="16" y="401"/>
                  </a:lnTo>
                  <a:lnTo>
                    <a:pt x="34" y="365"/>
                  </a:lnTo>
                  <a:lnTo>
                    <a:pt x="74" y="304"/>
                  </a:lnTo>
                  <a:lnTo>
                    <a:pt x="153" y="183"/>
                  </a:lnTo>
                  <a:lnTo>
                    <a:pt x="191" y="122"/>
                  </a:lnTo>
                  <a:lnTo>
                    <a:pt x="224" y="57"/>
                  </a:lnTo>
                  <a:lnTo>
                    <a:pt x="233" y="45"/>
                  </a:lnTo>
                  <a:lnTo>
                    <a:pt x="230" y="35"/>
                  </a:lnTo>
                  <a:lnTo>
                    <a:pt x="232" y="22"/>
                  </a:lnTo>
                  <a:lnTo>
                    <a:pt x="238" y="12"/>
                  </a:lnTo>
                  <a:lnTo>
                    <a:pt x="248" y="4"/>
                  </a:lnTo>
                  <a:lnTo>
                    <a:pt x="2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8" name="Freeform 986"/>
            <p:cNvSpPr>
              <a:spLocks/>
            </p:cNvSpPr>
            <p:nvPr/>
          </p:nvSpPr>
          <p:spPr bwMode="auto">
            <a:xfrm>
              <a:off x="3619" y="1697"/>
              <a:ext cx="78" cy="66"/>
            </a:xfrm>
            <a:custGeom>
              <a:avLst/>
              <a:gdLst/>
              <a:ahLst/>
              <a:cxnLst>
                <a:cxn ang="0">
                  <a:pos x="34" y="0"/>
                </a:cxn>
                <a:cxn ang="0">
                  <a:pos x="44" y="0"/>
                </a:cxn>
                <a:cxn ang="0">
                  <a:pos x="57" y="3"/>
                </a:cxn>
                <a:cxn ang="0">
                  <a:pos x="68" y="11"/>
                </a:cxn>
                <a:cxn ang="0">
                  <a:pos x="75" y="21"/>
                </a:cxn>
                <a:cxn ang="0">
                  <a:pos x="78" y="34"/>
                </a:cxn>
                <a:cxn ang="0">
                  <a:pos x="75" y="46"/>
                </a:cxn>
                <a:cxn ang="0">
                  <a:pos x="68" y="56"/>
                </a:cxn>
                <a:cxn ang="0">
                  <a:pos x="57" y="63"/>
                </a:cxn>
                <a:cxn ang="0">
                  <a:pos x="44" y="66"/>
                </a:cxn>
                <a:cxn ang="0">
                  <a:pos x="34" y="66"/>
                </a:cxn>
                <a:cxn ang="0">
                  <a:pos x="21" y="63"/>
                </a:cxn>
                <a:cxn ang="0">
                  <a:pos x="11" y="56"/>
                </a:cxn>
                <a:cxn ang="0">
                  <a:pos x="3" y="46"/>
                </a:cxn>
                <a:cxn ang="0">
                  <a:pos x="0" y="34"/>
                </a:cxn>
                <a:cxn ang="0">
                  <a:pos x="3" y="21"/>
                </a:cxn>
                <a:cxn ang="0">
                  <a:pos x="11" y="11"/>
                </a:cxn>
                <a:cxn ang="0">
                  <a:pos x="21" y="3"/>
                </a:cxn>
                <a:cxn ang="0">
                  <a:pos x="34" y="0"/>
                </a:cxn>
              </a:cxnLst>
              <a:rect l="0" t="0" r="r" b="b"/>
              <a:pathLst>
                <a:path w="78" h="66">
                  <a:moveTo>
                    <a:pt x="34" y="0"/>
                  </a:moveTo>
                  <a:lnTo>
                    <a:pt x="44" y="0"/>
                  </a:lnTo>
                  <a:lnTo>
                    <a:pt x="57" y="3"/>
                  </a:lnTo>
                  <a:lnTo>
                    <a:pt x="68" y="11"/>
                  </a:lnTo>
                  <a:lnTo>
                    <a:pt x="75" y="21"/>
                  </a:lnTo>
                  <a:lnTo>
                    <a:pt x="78" y="34"/>
                  </a:lnTo>
                  <a:lnTo>
                    <a:pt x="75" y="46"/>
                  </a:lnTo>
                  <a:lnTo>
                    <a:pt x="68" y="56"/>
                  </a:lnTo>
                  <a:lnTo>
                    <a:pt x="57" y="63"/>
                  </a:lnTo>
                  <a:lnTo>
                    <a:pt x="44" y="66"/>
                  </a:lnTo>
                  <a:lnTo>
                    <a:pt x="34" y="66"/>
                  </a:lnTo>
                  <a:lnTo>
                    <a:pt x="21" y="63"/>
                  </a:lnTo>
                  <a:lnTo>
                    <a:pt x="11" y="56"/>
                  </a:lnTo>
                  <a:lnTo>
                    <a:pt x="3" y="46"/>
                  </a:lnTo>
                  <a:lnTo>
                    <a:pt x="0" y="34"/>
                  </a:lnTo>
                  <a:lnTo>
                    <a:pt x="3" y="21"/>
                  </a:lnTo>
                  <a:lnTo>
                    <a:pt x="11"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9" name="Freeform 987"/>
            <p:cNvSpPr>
              <a:spLocks/>
            </p:cNvSpPr>
            <p:nvPr/>
          </p:nvSpPr>
          <p:spPr bwMode="auto">
            <a:xfrm>
              <a:off x="3706" y="1730"/>
              <a:ext cx="64" cy="66"/>
            </a:xfrm>
            <a:custGeom>
              <a:avLst/>
              <a:gdLst/>
              <a:ahLst/>
              <a:cxnLst>
                <a:cxn ang="0">
                  <a:pos x="32" y="0"/>
                </a:cxn>
                <a:cxn ang="0">
                  <a:pos x="46" y="3"/>
                </a:cxn>
                <a:cxn ang="0">
                  <a:pos x="55" y="10"/>
                </a:cxn>
                <a:cxn ang="0">
                  <a:pos x="61" y="20"/>
                </a:cxn>
                <a:cxn ang="0">
                  <a:pos x="64" y="32"/>
                </a:cxn>
                <a:cxn ang="0">
                  <a:pos x="61" y="45"/>
                </a:cxn>
                <a:cxn ang="0">
                  <a:pos x="55" y="55"/>
                </a:cxn>
                <a:cxn ang="0">
                  <a:pos x="46" y="63"/>
                </a:cxn>
                <a:cxn ang="0">
                  <a:pos x="32" y="66"/>
                </a:cxn>
                <a:cxn ang="0">
                  <a:pos x="17" y="63"/>
                </a:cxn>
                <a:cxn ang="0">
                  <a:pos x="7" y="55"/>
                </a:cxn>
                <a:cxn ang="0">
                  <a:pos x="1" y="45"/>
                </a:cxn>
                <a:cxn ang="0">
                  <a:pos x="0" y="32"/>
                </a:cxn>
                <a:cxn ang="0">
                  <a:pos x="1" y="20"/>
                </a:cxn>
                <a:cxn ang="0">
                  <a:pos x="7" y="10"/>
                </a:cxn>
                <a:cxn ang="0">
                  <a:pos x="17" y="3"/>
                </a:cxn>
                <a:cxn ang="0">
                  <a:pos x="32" y="0"/>
                </a:cxn>
              </a:cxnLst>
              <a:rect l="0" t="0" r="r" b="b"/>
              <a:pathLst>
                <a:path w="64" h="66">
                  <a:moveTo>
                    <a:pt x="32" y="0"/>
                  </a:moveTo>
                  <a:lnTo>
                    <a:pt x="46" y="3"/>
                  </a:lnTo>
                  <a:lnTo>
                    <a:pt x="55" y="10"/>
                  </a:lnTo>
                  <a:lnTo>
                    <a:pt x="61" y="20"/>
                  </a:lnTo>
                  <a:lnTo>
                    <a:pt x="64" y="32"/>
                  </a:lnTo>
                  <a:lnTo>
                    <a:pt x="61" y="45"/>
                  </a:lnTo>
                  <a:lnTo>
                    <a:pt x="55" y="55"/>
                  </a:lnTo>
                  <a:lnTo>
                    <a:pt x="46" y="63"/>
                  </a:lnTo>
                  <a:lnTo>
                    <a:pt x="32" y="66"/>
                  </a:lnTo>
                  <a:lnTo>
                    <a:pt x="17" y="63"/>
                  </a:lnTo>
                  <a:lnTo>
                    <a:pt x="7" y="55"/>
                  </a:lnTo>
                  <a:lnTo>
                    <a:pt x="1" y="45"/>
                  </a:lnTo>
                  <a:lnTo>
                    <a:pt x="0" y="32"/>
                  </a:lnTo>
                  <a:lnTo>
                    <a:pt x="1" y="20"/>
                  </a:lnTo>
                  <a:lnTo>
                    <a:pt x="7"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0" name="Freeform 988"/>
            <p:cNvSpPr>
              <a:spLocks/>
            </p:cNvSpPr>
            <p:nvPr/>
          </p:nvSpPr>
          <p:spPr bwMode="auto">
            <a:xfrm>
              <a:off x="3801" y="1687"/>
              <a:ext cx="64" cy="66"/>
            </a:xfrm>
            <a:custGeom>
              <a:avLst/>
              <a:gdLst/>
              <a:ahLst/>
              <a:cxnLst>
                <a:cxn ang="0">
                  <a:pos x="32" y="0"/>
                </a:cxn>
                <a:cxn ang="0">
                  <a:pos x="47" y="3"/>
                </a:cxn>
                <a:cxn ang="0">
                  <a:pos x="55" y="10"/>
                </a:cxn>
                <a:cxn ang="0">
                  <a:pos x="61" y="21"/>
                </a:cxn>
                <a:cxn ang="0">
                  <a:pos x="64" y="32"/>
                </a:cxn>
                <a:cxn ang="0">
                  <a:pos x="61" y="46"/>
                </a:cxn>
                <a:cxn ang="0">
                  <a:pos x="55" y="56"/>
                </a:cxn>
                <a:cxn ang="0">
                  <a:pos x="47" y="63"/>
                </a:cxn>
                <a:cxn ang="0">
                  <a:pos x="32" y="66"/>
                </a:cxn>
                <a:cxn ang="0">
                  <a:pos x="17" y="63"/>
                </a:cxn>
                <a:cxn ang="0">
                  <a:pos x="7" y="56"/>
                </a:cxn>
                <a:cxn ang="0">
                  <a:pos x="1" y="46"/>
                </a:cxn>
                <a:cxn ang="0">
                  <a:pos x="0" y="32"/>
                </a:cxn>
                <a:cxn ang="0">
                  <a:pos x="1" y="21"/>
                </a:cxn>
                <a:cxn ang="0">
                  <a:pos x="7" y="10"/>
                </a:cxn>
                <a:cxn ang="0">
                  <a:pos x="17" y="3"/>
                </a:cxn>
                <a:cxn ang="0">
                  <a:pos x="32" y="0"/>
                </a:cxn>
              </a:cxnLst>
              <a:rect l="0" t="0" r="r" b="b"/>
              <a:pathLst>
                <a:path w="64" h="66">
                  <a:moveTo>
                    <a:pt x="32" y="0"/>
                  </a:moveTo>
                  <a:lnTo>
                    <a:pt x="47" y="3"/>
                  </a:lnTo>
                  <a:lnTo>
                    <a:pt x="55" y="10"/>
                  </a:lnTo>
                  <a:lnTo>
                    <a:pt x="61" y="21"/>
                  </a:lnTo>
                  <a:lnTo>
                    <a:pt x="64" y="32"/>
                  </a:lnTo>
                  <a:lnTo>
                    <a:pt x="61" y="46"/>
                  </a:lnTo>
                  <a:lnTo>
                    <a:pt x="55" y="56"/>
                  </a:lnTo>
                  <a:lnTo>
                    <a:pt x="47" y="63"/>
                  </a:lnTo>
                  <a:lnTo>
                    <a:pt x="32" y="66"/>
                  </a:lnTo>
                  <a:lnTo>
                    <a:pt x="17" y="63"/>
                  </a:lnTo>
                  <a:lnTo>
                    <a:pt x="7" y="56"/>
                  </a:lnTo>
                  <a:lnTo>
                    <a:pt x="1" y="46"/>
                  </a:lnTo>
                  <a:lnTo>
                    <a:pt x="0" y="32"/>
                  </a:lnTo>
                  <a:lnTo>
                    <a:pt x="1" y="21"/>
                  </a:lnTo>
                  <a:lnTo>
                    <a:pt x="7"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1" name="Freeform 989"/>
            <p:cNvSpPr>
              <a:spLocks/>
            </p:cNvSpPr>
            <p:nvPr/>
          </p:nvSpPr>
          <p:spPr bwMode="auto">
            <a:xfrm>
              <a:off x="3589" y="1782"/>
              <a:ext cx="64" cy="66"/>
            </a:xfrm>
            <a:custGeom>
              <a:avLst/>
              <a:gdLst/>
              <a:ahLst/>
              <a:cxnLst>
                <a:cxn ang="0">
                  <a:pos x="32" y="0"/>
                </a:cxn>
                <a:cxn ang="0">
                  <a:pos x="46" y="3"/>
                </a:cxn>
                <a:cxn ang="0">
                  <a:pos x="55" y="11"/>
                </a:cxn>
                <a:cxn ang="0">
                  <a:pos x="61" y="21"/>
                </a:cxn>
                <a:cxn ang="0">
                  <a:pos x="64" y="33"/>
                </a:cxn>
                <a:cxn ang="0">
                  <a:pos x="61" y="46"/>
                </a:cxn>
                <a:cxn ang="0">
                  <a:pos x="55" y="56"/>
                </a:cxn>
                <a:cxn ang="0">
                  <a:pos x="46" y="64"/>
                </a:cxn>
                <a:cxn ang="0">
                  <a:pos x="32" y="66"/>
                </a:cxn>
                <a:cxn ang="0">
                  <a:pos x="17" y="64"/>
                </a:cxn>
                <a:cxn ang="0">
                  <a:pos x="8" y="56"/>
                </a:cxn>
                <a:cxn ang="0">
                  <a:pos x="2" y="46"/>
                </a:cxn>
                <a:cxn ang="0">
                  <a:pos x="0" y="33"/>
                </a:cxn>
                <a:cxn ang="0">
                  <a:pos x="2" y="21"/>
                </a:cxn>
                <a:cxn ang="0">
                  <a:pos x="8" y="11"/>
                </a:cxn>
                <a:cxn ang="0">
                  <a:pos x="17" y="3"/>
                </a:cxn>
                <a:cxn ang="0">
                  <a:pos x="32" y="0"/>
                </a:cxn>
              </a:cxnLst>
              <a:rect l="0" t="0" r="r" b="b"/>
              <a:pathLst>
                <a:path w="64" h="66">
                  <a:moveTo>
                    <a:pt x="32" y="0"/>
                  </a:moveTo>
                  <a:lnTo>
                    <a:pt x="46" y="3"/>
                  </a:lnTo>
                  <a:lnTo>
                    <a:pt x="55" y="11"/>
                  </a:lnTo>
                  <a:lnTo>
                    <a:pt x="61" y="21"/>
                  </a:lnTo>
                  <a:lnTo>
                    <a:pt x="64" y="33"/>
                  </a:lnTo>
                  <a:lnTo>
                    <a:pt x="61" y="46"/>
                  </a:lnTo>
                  <a:lnTo>
                    <a:pt x="55" y="56"/>
                  </a:lnTo>
                  <a:lnTo>
                    <a:pt x="46" y="64"/>
                  </a:lnTo>
                  <a:lnTo>
                    <a:pt x="32" y="66"/>
                  </a:lnTo>
                  <a:lnTo>
                    <a:pt x="17" y="64"/>
                  </a:lnTo>
                  <a:lnTo>
                    <a:pt x="8" y="56"/>
                  </a:lnTo>
                  <a:lnTo>
                    <a:pt x="2" y="46"/>
                  </a:lnTo>
                  <a:lnTo>
                    <a:pt x="0" y="33"/>
                  </a:lnTo>
                  <a:lnTo>
                    <a:pt x="2" y="21"/>
                  </a:lnTo>
                  <a:lnTo>
                    <a:pt x="8" y="11"/>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2" name="Freeform 990"/>
            <p:cNvSpPr>
              <a:spLocks/>
            </p:cNvSpPr>
            <p:nvPr/>
          </p:nvSpPr>
          <p:spPr bwMode="auto">
            <a:xfrm>
              <a:off x="3694" y="1602"/>
              <a:ext cx="76" cy="66"/>
            </a:xfrm>
            <a:custGeom>
              <a:avLst/>
              <a:gdLst/>
              <a:ahLst/>
              <a:cxnLst>
                <a:cxn ang="0">
                  <a:pos x="32" y="0"/>
                </a:cxn>
                <a:cxn ang="0">
                  <a:pos x="44" y="0"/>
                </a:cxn>
                <a:cxn ang="0">
                  <a:pos x="57" y="3"/>
                </a:cxn>
                <a:cxn ang="0">
                  <a:pos x="67" y="10"/>
                </a:cxn>
                <a:cxn ang="0">
                  <a:pos x="73" y="21"/>
                </a:cxn>
                <a:cxn ang="0">
                  <a:pos x="76" y="34"/>
                </a:cxn>
                <a:cxn ang="0">
                  <a:pos x="73" y="45"/>
                </a:cxn>
                <a:cxn ang="0">
                  <a:pos x="67" y="56"/>
                </a:cxn>
                <a:cxn ang="0">
                  <a:pos x="57" y="63"/>
                </a:cxn>
                <a:cxn ang="0">
                  <a:pos x="44" y="66"/>
                </a:cxn>
                <a:cxn ang="0">
                  <a:pos x="32" y="66"/>
                </a:cxn>
                <a:cxn ang="0">
                  <a:pos x="20" y="63"/>
                </a:cxn>
                <a:cxn ang="0">
                  <a:pos x="10" y="56"/>
                </a:cxn>
                <a:cxn ang="0">
                  <a:pos x="3" y="45"/>
                </a:cxn>
                <a:cxn ang="0">
                  <a:pos x="0" y="34"/>
                </a:cxn>
                <a:cxn ang="0">
                  <a:pos x="3" y="21"/>
                </a:cxn>
                <a:cxn ang="0">
                  <a:pos x="10" y="10"/>
                </a:cxn>
                <a:cxn ang="0">
                  <a:pos x="20" y="3"/>
                </a:cxn>
                <a:cxn ang="0">
                  <a:pos x="32" y="0"/>
                </a:cxn>
              </a:cxnLst>
              <a:rect l="0" t="0" r="r" b="b"/>
              <a:pathLst>
                <a:path w="76" h="66">
                  <a:moveTo>
                    <a:pt x="32" y="0"/>
                  </a:moveTo>
                  <a:lnTo>
                    <a:pt x="44" y="0"/>
                  </a:lnTo>
                  <a:lnTo>
                    <a:pt x="57" y="3"/>
                  </a:lnTo>
                  <a:lnTo>
                    <a:pt x="67" y="10"/>
                  </a:lnTo>
                  <a:lnTo>
                    <a:pt x="73" y="21"/>
                  </a:lnTo>
                  <a:lnTo>
                    <a:pt x="76" y="34"/>
                  </a:lnTo>
                  <a:lnTo>
                    <a:pt x="73" y="45"/>
                  </a:lnTo>
                  <a:lnTo>
                    <a:pt x="67" y="56"/>
                  </a:lnTo>
                  <a:lnTo>
                    <a:pt x="57" y="63"/>
                  </a:lnTo>
                  <a:lnTo>
                    <a:pt x="44" y="66"/>
                  </a:lnTo>
                  <a:lnTo>
                    <a:pt x="32" y="66"/>
                  </a:lnTo>
                  <a:lnTo>
                    <a:pt x="20" y="63"/>
                  </a:lnTo>
                  <a:lnTo>
                    <a:pt x="10" y="56"/>
                  </a:lnTo>
                  <a:lnTo>
                    <a:pt x="3" y="45"/>
                  </a:lnTo>
                  <a:lnTo>
                    <a:pt x="0" y="34"/>
                  </a:lnTo>
                  <a:lnTo>
                    <a:pt x="3" y="21"/>
                  </a:lnTo>
                  <a:lnTo>
                    <a:pt x="10" y="10"/>
                  </a:lnTo>
                  <a:lnTo>
                    <a:pt x="20"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3" name="Freeform 991"/>
            <p:cNvSpPr>
              <a:spLocks/>
            </p:cNvSpPr>
            <p:nvPr/>
          </p:nvSpPr>
          <p:spPr bwMode="auto">
            <a:xfrm>
              <a:off x="3714" y="1825"/>
              <a:ext cx="78" cy="66"/>
            </a:xfrm>
            <a:custGeom>
              <a:avLst/>
              <a:gdLst/>
              <a:ahLst/>
              <a:cxnLst>
                <a:cxn ang="0">
                  <a:pos x="34" y="0"/>
                </a:cxn>
                <a:cxn ang="0">
                  <a:pos x="44" y="0"/>
                </a:cxn>
                <a:cxn ang="0">
                  <a:pos x="58" y="3"/>
                </a:cxn>
                <a:cxn ang="0">
                  <a:pos x="68" y="9"/>
                </a:cxn>
                <a:cxn ang="0">
                  <a:pos x="75" y="19"/>
                </a:cxn>
                <a:cxn ang="0">
                  <a:pos x="78" y="32"/>
                </a:cxn>
                <a:cxn ang="0">
                  <a:pos x="75" y="45"/>
                </a:cxn>
                <a:cxn ang="0">
                  <a:pos x="68" y="56"/>
                </a:cxn>
                <a:cxn ang="0">
                  <a:pos x="58" y="63"/>
                </a:cxn>
                <a:cxn ang="0">
                  <a:pos x="44" y="66"/>
                </a:cxn>
                <a:cxn ang="0">
                  <a:pos x="34" y="66"/>
                </a:cxn>
                <a:cxn ang="0">
                  <a:pos x="21" y="63"/>
                </a:cxn>
                <a:cxn ang="0">
                  <a:pos x="11" y="56"/>
                </a:cxn>
                <a:cxn ang="0">
                  <a:pos x="3" y="45"/>
                </a:cxn>
                <a:cxn ang="0">
                  <a:pos x="0" y="32"/>
                </a:cxn>
                <a:cxn ang="0">
                  <a:pos x="3" y="19"/>
                </a:cxn>
                <a:cxn ang="0">
                  <a:pos x="11" y="9"/>
                </a:cxn>
                <a:cxn ang="0">
                  <a:pos x="21" y="3"/>
                </a:cxn>
                <a:cxn ang="0">
                  <a:pos x="34" y="0"/>
                </a:cxn>
              </a:cxnLst>
              <a:rect l="0" t="0" r="r" b="b"/>
              <a:pathLst>
                <a:path w="78" h="66">
                  <a:moveTo>
                    <a:pt x="34" y="0"/>
                  </a:moveTo>
                  <a:lnTo>
                    <a:pt x="44" y="0"/>
                  </a:lnTo>
                  <a:lnTo>
                    <a:pt x="58" y="3"/>
                  </a:lnTo>
                  <a:lnTo>
                    <a:pt x="68" y="9"/>
                  </a:lnTo>
                  <a:lnTo>
                    <a:pt x="75" y="19"/>
                  </a:lnTo>
                  <a:lnTo>
                    <a:pt x="78" y="32"/>
                  </a:lnTo>
                  <a:lnTo>
                    <a:pt x="75" y="45"/>
                  </a:lnTo>
                  <a:lnTo>
                    <a:pt x="68" y="56"/>
                  </a:lnTo>
                  <a:lnTo>
                    <a:pt x="58" y="63"/>
                  </a:lnTo>
                  <a:lnTo>
                    <a:pt x="44" y="66"/>
                  </a:lnTo>
                  <a:lnTo>
                    <a:pt x="34" y="66"/>
                  </a:lnTo>
                  <a:lnTo>
                    <a:pt x="21" y="63"/>
                  </a:lnTo>
                  <a:lnTo>
                    <a:pt x="11" y="56"/>
                  </a:lnTo>
                  <a:lnTo>
                    <a:pt x="3" y="45"/>
                  </a:lnTo>
                  <a:lnTo>
                    <a:pt x="0" y="32"/>
                  </a:lnTo>
                  <a:lnTo>
                    <a:pt x="3" y="19"/>
                  </a:lnTo>
                  <a:lnTo>
                    <a:pt x="11" y="9"/>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4" name="Freeform 992"/>
            <p:cNvSpPr>
              <a:spLocks/>
            </p:cNvSpPr>
            <p:nvPr/>
          </p:nvSpPr>
          <p:spPr bwMode="auto">
            <a:xfrm>
              <a:off x="3821" y="1771"/>
              <a:ext cx="65" cy="67"/>
            </a:xfrm>
            <a:custGeom>
              <a:avLst/>
              <a:gdLst/>
              <a:ahLst/>
              <a:cxnLst>
                <a:cxn ang="0">
                  <a:pos x="32" y="0"/>
                </a:cxn>
                <a:cxn ang="0">
                  <a:pos x="47" y="3"/>
                </a:cxn>
                <a:cxn ang="0">
                  <a:pos x="56" y="10"/>
                </a:cxn>
                <a:cxn ang="0">
                  <a:pos x="62" y="22"/>
                </a:cxn>
                <a:cxn ang="0">
                  <a:pos x="65" y="33"/>
                </a:cxn>
                <a:cxn ang="0">
                  <a:pos x="62" y="45"/>
                </a:cxn>
                <a:cxn ang="0">
                  <a:pos x="56" y="57"/>
                </a:cxn>
                <a:cxn ang="0">
                  <a:pos x="47" y="64"/>
                </a:cxn>
                <a:cxn ang="0">
                  <a:pos x="32" y="67"/>
                </a:cxn>
                <a:cxn ang="0">
                  <a:pos x="18" y="64"/>
                </a:cxn>
                <a:cxn ang="0">
                  <a:pos x="9" y="57"/>
                </a:cxn>
                <a:cxn ang="0">
                  <a:pos x="3" y="45"/>
                </a:cxn>
                <a:cxn ang="0">
                  <a:pos x="0" y="33"/>
                </a:cxn>
                <a:cxn ang="0">
                  <a:pos x="3" y="22"/>
                </a:cxn>
                <a:cxn ang="0">
                  <a:pos x="9" y="10"/>
                </a:cxn>
                <a:cxn ang="0">
                  <a:pos x="18" y="3"/>
                </a:cxn>
                <a:cxn ang="0">
                  <a:pos x="32" y="0"/>
                </a:cxn>
              </a:cxnLst>
              <a:rect l="0" t="0" r="r" b="b"/>
              <a:pathLst>
                <a:path w="65" h="67">
                  <a:moveTo>
                    <a:pt x="32" y="0"/>
                  </a:moveTo>
                  <a:lnTo>
                    <a:pt x="47" y="3"/>
                  </a:lnTo>
                  <a:lnTo>
                    <a:pt x="56" y="10"/>
                  </a:lnTo>
                  <a:lnTo>
                    <a:pt x="62" y="22"/>
                  </a:lnTo>
                  <a:lnTo>
                    <a:pt x="65" y="33"/>
                  </a:lnTo>
                  <a:lnTo>
                    <a:pt x="62" y="45"/>
                  </a:lnTo>
                  <a:lnTo>
                    <a:pt x="56" y="57"/>
                  </a:lnTo>
                  <a:lnTo>
                    <a:pt x="47" y="64"/>
                  </a:lnTo>
                  <a:lnTo>
                    <a:pt x="32" y="67"/>
                  </a:lnTo>
                  <a:lnTo>
                    <a:pt x="18" y="64"/>
                  </a:lnTo>
                  <a:lnTo>
                    <a:pt x="9" y="57"/>
                  </a:lnTo>
                  <a:lnTo>
                    <a:pt x="3" y="45"/>
                  </a:lnTo>
                  <a:lnTo>
                    <a:pt x="0" y="33"/>
                  </a:lnTo>
                  <a:lnTo>
                    <a:pt x="3" y="22"/>
                  </a:lnTo>
                  <a:lnTo>
                    <a:pt x="9" y="10"/>
                  </a:lnTo>
                  <a:lnTo>
                    <a:pt x="18"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5" name="Freeform 993"/>
            <p:cNvSpPr>
              <a:spLocks/>
            </p:cNvSpPr>
            <p:nvPr/>
          </p:nvSpPr>
          <p:spPr bwMode="auto">
            <a:xfrm>
              <a:off x="4050" y="1373"/>
              <a:ext cx="519" cy="653"/>
            </a:xfrm>
            <a:custGeom>
              <a:avLst/>
              <a:gdLst/>
              <a:ahLst/>
              <a:cxnLst>
                <a:cxn ang="0">
                  <a:pos x="231" y="0"/>
                </a:cxn>
                <a:cxn ang="0">
                  <a:pos x="244" y="22"/>
                </a:cxn>
                <a:cxn ang="0">
                  <a:pos x="260" y="46"/>
                </a:cxn>
                <a:cxn ang="0">
                  <a:pos x="279" y="71"/>
                </a:cxn>
                <a:cxn ang="0">
                  <a:pos x="301" y="97"/>
                </a:cxn>
                <a:cxn ang="0">
                  <a:pos x="323" y="125"/>
                </a:cxn>
                <a:cxn ang="0">
                  <a:pos x="373" y="183"/>
                </a:cxn>
                <a:cxn ang="0">
                  <a:pos x="396" y="214"/>
                </a:cxn>
                <a:cxn ang="0">
                  <a:pos x="420" y="247"/>
                </a:cxn>
                <a:cxn ang="0">
                  <a:pos x="443" y="277"/>
                </a:cxn>
                <a:cxn ang="0">
                  <a:pos x="464" y="310"/>
                </a:cxn>
                <a:cxn ang="0">
                  <a:pos x="481" y="342"/>
                </a:cxn>
                <a:cxn ang="0">
                  <a:pos x="497" y="373"/>
                </a:cxn>
                <a:cxn ang="0">
                  <a:pos x="509" y="404"/>
                </a:cxn>
                <a:cxn ang="0">
                  <a:pos x="516" y="434"/>
                </a:cxn>
                <a:cxn ang="0">
                  <a:pos x="519" y="464"/>
                </a:cxn>
                <a:cxn ang="0">
                  <a:pos x="516" y="493"/>
                </a:cxn>
                <a:cxn ang="0">
                  <a:pos x="509" y="521"/>
                </a:cxn>
                <a:cxn ang="0">
                  <a:pos x="493" y="547"/>
                </a:cxn>
                <a:cxn ang="0">
                  <a:pos x="472" y="572"/>
                </a:cxn>
                <a:cxn ang="0">
                  <a:pos x="442" y="596"/>
                </a:cxn>
                <a:cxn ang="0">
                  <a:pos x="405" y="616"/>
                </a:cxn>
                <a:cxn ang="0">
                  <a:pos x="358" y="635"/>
                </a:cxn>
                <a:cxn ang="0">
                  <a:pos x="316" y="647"/>
                </a:cxn>
                <a:cxn ang="0">
                  <a:pos x="273" y="653"/>
                </a:cxn>
                <a:cxn ang="0">
                  <a:pos x="231" y="653"/>
                </a:cxn>
                <a:cxn ang="0">
                  <a:pos x="191" y="649"/>
                </a:cxn>
                <a:cxn ang="0">
                  <a:pos x="153" y="638"/>
                </a:cxn>
                <a:cxn ang="0">
                  <a:pos x="117" y="624"/>
                </a:cxn>
                <a:cxn ang="0">
                  <a:pos x="86" y="606"/>
                </a:cxn>
                <a:cxn ang="0">
                  <a:pos x="57" y="584"/>
                </a:cxn>
                <a:cxn ang="0">
                  <a:pos x="35" y="558"/>
                </a:cxn>
                <a:cxn ang="0">
                  <a:pos x="16" y="530"/>
                </a:cxn>
                <a:cxn ang="0">
                  <a:pos x="4" y="497"/>
                </a:cxn>
                <a:cxn ang="0">
                  <a:pos x="0" y="464"/>
                </a:cxn>
                <a:cxn ang="0">
                  <a:pos x="1" y="427"/>
                </a:cxn>
                <a:cxn ang="0">
                  <a:pos x="11" y="389"/>
                </a:cxn>
                <a:cxn ang="0">
                  <a:pos x="30" y="349"/>
                </a:cxn>
                <a:cxn ang="0">
                  <a:pos x="63" y="298"/>
                </a:cxn>
                <a:cxn ang="0">
                  <a:pos x="96" y="248"/>
                </a:cxn>
                <a:cxn ang="0">
                  <a:pos x="130" y="200"/>
                </a:cxn>
                <a:cxn ang="0">
                  <a:pos x="162" y="150"/>
                </a:cxn>
                <a:cxn ang="0">
                  <a:pos x="193" y="98"/>
                </a:cxn>
                <a:cxn ang="0">
                  <a:pos x="221" y="43"/>
                </a:cxn>
                <a:cxn ang="0">
                  <a:pos x="231" y="0"/>
                </a:cxn>
              </a:cxnLst>
              <a:rect l="0" t="0" r="r" b="b"/>
              <a:pathLst>
                <a:path w="519" h="653">
                  <a:moveTo>
                    <a:pt x="231" y="0"/>
                  </a:moveTo>
                  <a:lnTo>
                    <a:pt x="244" y="22"/>
                  </a:lnTo>
                  <a:lnTo>
                    <a:pt x="260" y="46"/>
                  </a:lnTo>
                  <a:lnTo>
                    <a:pt x="279" y="71"/>
                  </a:lnTo>
                  <a:lnTo>
                    <a:pt x="301" y="97"/>
                  </a:lnTo>
                  <a:lnTo>
                    <a:pt x="323" y="125"/>
                  </a:lnTo>
                  <a:lnTo>
                    <a:pt x="373" y="183"/>
                  </a:lnTo>
                  <a:lnTo>
                    <a:pt x="396" y="214"/>
                  </a:lnTo>
                  <a:lnTo>
                    <a:pt x="420" y="247"/>
                  </a:lnTo>
                  <a:lnTo>
                    <a:pt x="443" y="277"/>
                  </a:lnTo>
                  <a:lnTo>
                    <a:pt x="464" y="310"/>
                  </a:lnTo>
                  <a:lnTo>
                    <a:pt x="481" y="342"/>
                  </a:lnTo>
                  <a:lnTo>
                    <a:pt x="497" y="373"/>
                  </a:lnTo>
                  <a:lnTo>
                    <a:pt x="509" y="404"/>
                  </a:lnTo>
                  <a:lnTo>
                    <a:pt x="516" y="434"/>
                  </a:lnTo>
                  <a:lnTo>
                    <a:pt x="519" y="464"/>
                  </a:lnTo>
                  <a:lnTo>
                    <a:pt x="516" y="493"/>
                  </a:lnTo>
                  <a:lnTo>
                    <a:pt x="509" y="521"/>
                  </a:lnTo>
                  <a:lnTo>
                    <a:pt x="493" y="547"/>
                  </a:lnTo>
                  <a:lnTo>
                    <a:pt x="472" y="572"/>
                  </a:lnTo>
                  <a:lnTo>
                    <a:pt x="442" y="596"/>
                  </a:lnTo>
                  <a:lnTo>
                    <a:pt x="405" y="616"/>
                  </a:lnTo>
                  <a:lnTo>
                    <a:pt x="358" y="635"/>
                  </a:lnTo>
                  <a:lnTo>
                    <a:pt x="316" y="647"/>
                  </a:lnTo>
                  <a:lnTo>
                    <a:pt x="273" y="653"/>
                  </a:lnTo>
                  <a:lnTo>
                    <a:pt x="231" y="653"/>
                  </a:lnTo>
                  <a:lnTo>
                    <a:pt x="191" y="649"/>
                  </a:lnTo>
                  <a:lnTo>
                    <a:pt x="153" y="638"/>
                  </a:lnTo>
                  <a:lnTo>
                    <a:pt x="117" y="624"/>
                  </a:lnTo>
                  <a:lnTo>
                    <a:pt x="86" y="606"/>
                  </a:lnTo>
                  <a:lnTo>
                    <a:pt x="57" y="584"/>
                  </a:lnTo>
                  <a:lnTo>
                    <a:pt x="35" y="558"/>
                  </a:lnTo>
                  <a:lnTo>
                    <a:pt x="16" y="530"/>
                  </a:lnTo>
                  <a:lnTo>
                    <a:pt x="4" y="497"/>
                  </a:lnTo>
                  <a:lnTo>
                    <a:pt x="0" y="464"/>
                  </a:lnTo>
                  <a:lnTo>
                    <a:pt x="1" y="427"/>
                  </a:lnTo>
                  <a:lnTo>
                    <a:pt x="11" y="389"/>
                  </a:lnTo>
                  <a:lnTo>
                    <a:pt x="30" y="349"/>
                  </a:lnTo>
                  <a:lnTo>
                    <a:pt x="63" y="298"/>
                  </a:lnTo>
                  <a:lnTo>
                    <a:pt x="96" y="248"/>
                  </a:lnTo>
                  <a:lnTo>
                    <a:pt x="130" y="200"/>
                  </a:lnTo>
                  <a:lnTo>
                    <a:pt x="162" y="150"/>
                  </a:lnTo>
                  <a:lnTo>
                    <a:pt x="193" y="98"/>
                  </a:lnTo>
                  <a:lnTo>
                    <a:pt x="221" y="43"/>
                  </a:lnTo>
                  <a:lnTo>
                    <a:pt x="2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6" name="Freeform 994"/>
            <p:cNvSpPr>
              <a:spLocks noEditPoints="1"/>
            </p:cNvSpPr>
            <p:nvPr/>
          </p:nvSpPr>
          <p:spPr bwMode="auto">
            <a:xfrm>
              <a:off x="4017" y="1339"/>
              <a:ext cx="586" cy="718"/>
            </a:xfrm>
            <a:custGeom>
              <a:avLst/>
              <a:gdLst/>
              <a:ahLst/>
              <a:cxnLst>
                <a:cxn ang="0">
                  <a:pos x="248" y="157"/>
                </a:cxn>
                <a:cxn ang="0">
                  <a:pos x="169" y="281"/>
                </a:cxn>
                <a:cxn ang="0">
                  <a:pos x="112" y="367"/>
                </a:cxn>
                <a:cxn ang="0">
                  <a:pos x="82" y="420"/>
                </a:cxn>
                <a:cxn ang="0">
                  <a:pos x="66" y="477"/>
                </a:cxn>
                <a:cxn ang="0">
                  <a:pos x="74" y="534"/>
                </a:cxn>
                <a:cxn ang="0">
                  <a:pos x="112" y="592"/>
                </a:cxn>
                <a:cxn ang="0">
                  <a:pos x="173" y="631"/>
                </a:cxn>
                <a:cxn ang="0">
                  <a:pos x="245" y="652"/>
                </a:cxn>
                <a:cxn ang="0">
                  <a:pos x="322" y="653"/>
                </a:cxn>
                <a:cxn ang="0">
                  <a:pos x="397" y="636"/>
                </a:cxn>
                <a:cxn ang="0">
                  <a:pos x="463" y="599"/>
                </a:cxn>
                <a:cxn ang="0">
                  <a:pos x="505" y="549"/>
                </a:cxn>
                <a:cxn ang="0">
                  <a:pos x="519" y="498"/>
                </a:cxn>
                <a:cxn ang="0">
                  <a:pos x="508" y="442"/>
                </a:cxn>
                <a:cxn ang="0">
                  <a:pos x="485" y="389"/>
                </a:cxn>
                <a:cxn ang="0">
                  <a:pos x="454" y="338"/>
                </a:cxn>
                <a:cxn ang="0">
                  <a:pos x="422" y="294"/>
                </a:cxn>
                <a:cxn ang="0">
                  <a:pos x="305" y="151"/>
                </a:cxn>
                <a:cxn ang="0">
                  <a:pos x="260" y="0"/>
                </a:cxn>
                <a:cxn ang="0">
                  <a:pos x="283" y="5"/>
                </a:cxn>
                <a:cxn ang="0">
                  <a:pos x="308" y="40"/>
                </a:cxn>
                <a:cxn ang="0">
                  <a:pos x="346" y="93"/>
                </a:cxn>
                <a:cxn ang="0">
                  <a:pos x="418" y="184"/>
                </a:cxn>
                <a:cxn ang="0">
                  <a:pos x="467" y="250"/>
                </a:cxn>
                <a:cxn ang="0">
                  <a:pos x="535" y="351"/>
                </a:cxn>
                <a:cxn ang="0">
                  <a:pos x="567" y="418"/>
                </a:cxn>
                <a:cxn ang="0">
                  <a:pos x="584" y="485"/>
                </a:cxn>
                <a:cxn ang="0">
                  <a:pos x="583" y="546"/>
                </a:cxn>
                <a:cxn ang="0">
                  <a:pos x="555" y="603"/>
                </a:cxn>
                <a:cxn ang="0">
                  <a:pos x="500" y="655"/>
                </a:cxn>
                <a:cxn ang="0">
                  <a:pos x="426" y="690"/>
                </a:cxn>
                <a:cxn ang="0">
                  <a:pos x="353" y="710"/>
                </a:cxn>
                <a:cxn ang="0">
                  <a:pos x="276" y="718"/>
                </a:cxn>
                <a:cxn ang="0">
                  <a:pos x="199" y="712"/>
                </a:cxn>
                <a:cxn ang="0">
                  <a:pos x="128" y="688"/>
                </a:cxn>
                <a:cxn ang="0">
                  <a:pos x="68" y="647"/>
                </a:cxn>
                <a:cxn ang="0">
                  <a:pos x="22" y="584"/>
                </a:cxn>
                <a:cxn ang="0">
                  <a:pos x="0" y="496"/>
                </a:cxn>
                <a:cxn ang="0">
                  <a:pos x="14" y="408"/>
                </a:cxn>
                <a:cxn ang="0">
                  <a:pos x="113" y="245"/>
                </a:cxn>
                <a:cxn ang="0">
                  <a:pos x="191" y="124"/>
                </a:cxn>
                <a:cxn ang="0">
                  <a:pos x="233" y="47"/>
                </a:cxn>
                <a:cxn ang="0">
                  <a:pos x="232" y="24"/>
                </a:cxn>
                <a:cxn ang="0">
                  <a:pos x="248" y="5"/>
                </a:cxn>
              </a:cxnLst>
              <a:rect l="0" t="0" r="r" b="b"/>
              <a:pathLst>
                <a:path w="586" h="718">
                  <a:moveTo>
                    <a:pt x="273" y="109"/>
                  </a:moveTo>
                  <a:lnTo>
                    <a:pt x="248" y="157"/>
                  </a:lnTo>
                  <a:lnTo>
                    <a:pt x="210" y="220"/>
                  </a:lnTo>
                  <a:lnTo>
                    <a:pt x="169" y="281"/>
                  </a:lnTo>
                  <a:lnTo>
                    <a:pt x="128" y="342"/>
                  </a:lnTo>
                  <a:lnTo>
                    <a:pt x="112" y="367"/>
                  </a:lnTo>
                  <a:lnTo>
                    <a:pt x="96" y="394"/>
                  </a:lnTo>
                  <a:lnTo>
                    <a:pt x="82" y="420"/>
                  </a:lnTo>
                  <a:lnTo>
                    <a:pt x="72" y="448"/>
                  </a:lnTo>
                  <a:lnTo>
                    <a:pt x="66" y="477"/>
                  </a:lnTo>
                  <a:lnTo>
                    <a:pt x="66" y="507"/>
                  </a:lnTo>
                  <a:lnTo>
                    <a:pt x="74" y="534"/>
                  </a:lnTo>
                  <a:lnTo>
                    <a:pt x="88" y="564"/>
                  </a:lnTo>
                  <a:lnTo>
                    <a:pt x="112" y="592"/>
                  </a:lnTo>
                  <a:lnTo>
                    <a:pt x="141" y="614"/>
                  </a:lnTo>
                  <a:lnTo>
                    <a:pt x="173" y="631"/>
                  </a:lnTo>
                  <a:lnTo>
                    <a:pt x="208" y="644"/>
                  </a:lnTo>
                  <a:lnTo>
                    <a:pt x="245" y="652"/>
                  </a:lnTo>
                  <a:lnTo>
                    <a:pt x="284" y="655"/>
                  </a:lnTo>
                  <a:lnTo>
                    <a:pt x="322" y="653"/>
                  </a:lnTo>
                  <a:lnTo>
                    <a:pt x="360" y="647"/>
                  </a:lnTo>
                  <a:lnTo>
                    <a:pt x="397" y="636"/>
                  </a:lnTo>
                  <a:lnTo>
                    <a:pt x="432" y="619"/>
                  </a:lnTo>
                  <a:lnTo>
                    <a:pt x="463" y="599"/>
                  </a:lnTo>
                  <a:lnTo>
                    <a:pt x="489" y="574"/>
                  </a:lnTo>
                  <a:lnTo>
                    <a:pt x="505" y="549"/>
                  </a:lnTo>
                  <a:lnTo>
                    <a:pt x="516" y="524"/>
                  </a:lnTo>
                  <a:lnTo>
                    <a:pt x="519" y="498"/>
                  </a:lnTo>
                  <a:lnTo>
                    <a:pt x="516" y="470"/>
                  </a:lnTo>
                  <a:lnTo>
                    <a:pt x="508" y="442"/>
                  </a:lnTo>
                  <a:lnTo>
                    <a:pt x="498" y="416"/>
                  </a:lnTo>
                  <a:lnTo>
                    <a:pt x="485" y="389"/>
                  </a:lnTo>
                  <a:lnTo>
                    <a:pt x="470" y="363"/>
                  </a:lnTo>
                  <a:lnTo>
                    <a:pt x="454" y="338"/>
                  </a:lnTo>
                  <a:lnTo>
                    <a:pt x="438" y="314"/>
                  </a:lnTo>
                  <a:lnTo>
                    <a:pt x="422" y="294"/>
                  </a:lnTo>
                  <a:lnTo>
                    <a:pt x="384" y="245"/>
                  </a:lnTo>
                  <a:lnTo>
                    <a:pt x="305" y="151"/>
                  </a:lnTo>
                  <a:lnTo>
                    <a:pt x="273" y="109"/>
                  </a:lnTo>
                  <a:close/>
                  <a:moveTo>
                    <a:pt x="260" y="0"/>
                  </a:moveTo>
                  <a:lnTo>
                    <a:pt x="271" y="0"/>
                  </a:lnTo>
                  <a:lnTo>
                    <a:pt x="283" y="5"/>
                  </a:lnTo>
                  <a:lnTo>
                    <a:pt x="293" y="16"/>
                  </a:lnTo>
                  <a:lnTo>
                    <a:pt x="308" y="40"/>
                  </a:lnTo>
                  <a:lnTo>
                    <a:pt x="325" y="66"/>
                  </a:lnTo>
                  <a:lnTo>
                    <a:pt x="346" y="93"/>
                  </a:lnTo>
                  <a:lnTo>
                    <a:pt x="368" y="122"/>
                  </a:lnTo>
                  <a:lnTo>
                    <a:pt x="418" y="184"/>
                  </a:lnTo>
                  <a:lnTo>
                    <a:pt x="442" y="216"/>
                  </a:lnTo>
                  <a:lnTo>
                    <a:pt x="467" y="250"/>
                  </a:lnTo>
                  <a:lnTo>
                    <a:pt x="514" y="317"/>
                  </a:lnTo>
                  <a:lnTo>
                    <a:pt x="535" y="351"/>
                  </a:lnTo>
                  <a:lnTo>
                    <a:pt x="552" y="385"/>
                  </a:lnTo>
                  <a:lnTo>
                    <a:pt x="567" y="418"/>
                  </a:lnTo>
                  <a:lnTo>
                    <a:pt x="579" y="452"/>
                  </a:lnTo>
                  <a:lnTo>
                    <a:pt x="584" y="485"/>
                  </a:lnTo>
                  <a:lnTo>
                    <a:pt x="586" y="515"/>
                  </a:lnTo>
                  <a:lnTo>
                    <a:pt x="583" y="546"/>
                  </a:lnTo>
                  <a:lnTo>
                    <a:pt x="573" y="575"/>
                  </a:lnTo>
                  <a:lnTo>
                    <a:pt x="555" y="603"/>
                  </a:lnTo>
                  <a:lnTo>
                    <a:pt x="532" y="630"/>
                  </a:lnTo>
                  <a:lnTo>
                    <a:pt x="500" y="655"/>
                  </a:lnTo>
                  <a:lnTo>
                    <a:pt x="459" y="677"/>
                  </a:lnTo>
                  <a:lnTo>
                    <a:pt x="426" y="690"/>
                  </a:lnTo>
                  <a:lnTo>
                    <a:pt x="390" y="702"/>
                  </a:lnTo>
                  <a:lnTo>
                    <a:pt x="353" y="710"/>
                  </a:lnTo>
                  <a:lnTo>
                    <a:pt x="315" y="715"/>
                  </a:lnTo>
                  <a:lnTo>
                    <a:pt x="276" y="718"/>
                  </a:lnTo>
                  <a:lnTo>
                    <a:pt x="238" y="716"/>
                  </a:lnTo>
                  <a:lnTo>
                    <a:pt x="199" y="712"/>
                  </a:lnTo>
                  <a:lnTo>
                    <a:pt x="163" y="703"/>
                  </a:lnTo>
                  <a:lnTo>
                    <a:pt x="128" y="688"/>
                  </a:lnTo>
                  <a:lnTo>
                    <a:pt x="97" y="671"/>
                  </a:lnTo>
                  <a:lnTo>
                    <a:pt x="68" y="647"/>
                  </a:lnTo>
                  <a:lnTo>
                    <a:pt x="43" y="618"/>
                  </a:lnTo>
                  <a:lnTo>
                    <a:pt x="22" y="584"/>
                  </a:lnTo>
                  <a:lnTo>
                    <a:pt x="6" y="542"/>
                  </a:lnTo>
                  <a:lnTo>
                    <a:pt x="0" y="496"/>
                  </a:lnTo>
                  <a:lnTo>
                    <a:pt x="2" y="452"/>
                  </a:lnTo>
                  <a:lnTo>
                    <a:pt x="14" y="408"/>
                  </a:lnTo>
                  <a:lnTo>
                    <a:pt x="34" y="366"/>
                  </a:lnTo>
                  <a:lnTo>
                    <a:pt x="113" y="245"/>
                  </a:lnTo>
                  <a:lnTo>
                    <a:pt x="154" y="185"/>
                  </a:lnTo>
                  <a:lnTo>
                    <a:pt x="191" y="124"/>
                  </a:lnTo>
                  <a:lnTo>
                    <a:pt x="224" y="59"/>
                  </a:lnTo>
                  <a:lnTo>
                    <a:pt x="233" y="47"/>
                  </a:lnTo>
                  <a:lnTo>
                    <a:pt x="230" y="36"/>
                  </a:lnTo>
                  <a:lnTo>
                    <a:pt x="232" y="24"/>
                  </a:lnTo>
                  <a:lnTo>
                    <a:pt x="239" y="12"/>
                  </a:lnTo>
                  <a:lnTo>
                    <a:pt x="248" y="5"/>
                  </a:lnTo>
                  <a:lnTo>
                    <a:pt x="2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7" name="Freeform 995"/>
            <p:cNvSpPr>
              <a:spLocks/>
            </p:cNvSpPr>
            <p:nvPr/>
          </p:nvSpPr>
          <p:spPr bwMode="auto">
            <a:xfrm>
              <a:off x="4162" y="1615"/>
              <a:ext cx="78" cy="66"/>
            </a:xfrm>
            <a:custGeom>
              <a:avLst/>
              <a:gdLst/>
              <a:ahLst/>
              <a:cxnLst>
                <a:cxn ang="0">
                  <a:pos x="34" y="0"/>
                </a:cxn>
                <a:cxn ang="0">
                  <a:pos x="44" y="0"/>
                </a:cxn>
                <a:cxn ang="0">
                  <a:pos x="57" y="3"/>
                </a:cxn>
                <a:cxn ang="0">
                  <a:pos x="68" y="9"/>
                </a:cxn>
                <a:cxn ang="0">
                  <a:pos x="75" y="19"/>
                </a:cxn>
                <a:cxn ang="0">
                  <a:pos x="78" y="32"/>
                </a:cxn>
                <a:cxn ang="0">
                  <a:pos x="75" y="46"/>
                </a:cxn>
                <a:cxn ang="0">
                  <a:pos x="68" y="56"/>
                </a:cxn>
                <a:cxn ang="0">
                  <a:pos x="57" y="63"/>
                </a:cxn>
                <a:cxn ang="0">
                  <a:pos x="44" y="66"/>
                </a:cxn>
                <a:cxn ang="0">
                  <a:pos x="34" y="66"/>
                </a:cxn>
                <a:cxn ang="0">
                  <a:pos x="21" y="63"/>
                </a:cxn>
                <a:cxn ang="0">
                  <a:pos x="11" y="56"/>
                </a:cxn>
                <a:cxn ang="0">
                  <a:pos x="3" y="46"/>
                </a:cxn>
                <a:cxn ang="0">
                  <a:pos x="0" y="32"/>
                </a:cxn>
                <a:cxn ang="0">
                  <a:pos x="3" y="19"/>
                </a:cxn>
                <a:cxn ang="0">
                  <a:pos x="11" y="9"/>
                </a:cxn>
                <a:cxn ang="0">
                  <a:pos x="21" y="3"/>
                </a:cxn>
                <a:cxn ang="0">
                  <a:pos x="34" y="0"/>
                </a:cxn>
              </a:cxnLst>
              <a:rect l="0" t="0" r="r" b="b"/>
              <a:pathLst>
                <a:path w="78" h="66">
                  <a:moveTo>
                    <a:pt x="34" y="0"/>
                  </a:moveTo>
                  <a:lnTo>
                    <a:pt x="44" y="0"/>
                  </a:lnTo>
                  <a:lnTo>
                    <a:pt x="57" y="3"/>
                  </a:lnTo>
                  <a:lnTo>
                    <a:pt x="68" y="9"/>
                  </a:lnTo>
                  <a:lnTo>
                    <a:pt x="75" y="19"/>
                  </a:lnTo>
                  <a:lnTo>
                    <a:pt x="78" y="32"/>
                  </a:lnTo>
                  <a:lnTo>
                    <a:pt x="75" y="46"/>
                  </a:lnTo>
                  <a:lnTo>
                    <a:pt x="68" y="56"/>
                  </a:lnTo>
                  <a:lnTo>
                    <a:pt x="57" y="63"/>
                  </a:lnTo>
                  <a:lnTo>
                    <a:pt x="44" y="66"/>
                  </a:lnTo>
                  <a:lnTo>
                    <a:pt x="34" y="66"/>
                  </a:lnTo>
                  <a:lnTo>
                    <a:pt x="21" y="63"/>
                  </a:lnTo>
                  <a:lnTo>
                    <a:pt x="11" y="56"/>
                  </a:lnTo>
                  <a:lnTo>
                    <a:pt x="3" y="46"/>
                  </a:lnTo>
                  <a:lnTo>
                    <a:pt x="0" y="32"/>
                  </a:lnTo>
                  <a:lnTo>
                    <a:pt x="3" y="19"/>
                  </a:lnTo>
                  <a:lnTo>
                    <a:pt x="11" y="9"/>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8" name="Freeform 996"/>
            <p:cNvSpPr>
              <a:spLocks/>
            </p:cNvSpPr>
            <p:nvPr/>
          </p:nvSpPr>
          <p:spPr bwMode="auto">
            <a:xfrm>
              <a:off x="4249" y="1646"/>
              <a:ext cx="64" cy="67"/>
            </a:xfrm>
            <a:custGeom>
              <a:avLst/>
              <a:gdLst/>
              <a:ahLst/>
              <a:cxnLst>
                <a:cxn ang="0">
                  <a:pos x="32" y="0"/>
                </a:cxn>
                <a:cxn ang="0">
                  <a:pos x="47" y="3"/>
                </a:cxn>
                <a:cxn ang="0">
                  <a:pos x="55" y="10"/>
                </a:cxn>
                <a:cxn ang="0">
                  <a:pos x="61" y="22"/>
                </a:cxn>
                <a:cxn ang="0">
                  <a:pos x="64" y="34"/>
                </a:cxn>
                <a:cxn ang="0">
                  <a:pos x="61" y="45"/>
                </a:cxn>
                <a:cxn ang="0">
                  <a:pos x="55" y="57"/>
                </a:cxn>
                <a:cxn ang="0">
                  <a:pos x="47" y="65"/>
                </a:cxn>
                <a:cxn ang="0">
                  <a:pos x="32" y="67"/>
                </a:cxn>
                <a:cxn ang="0">
                  <a:pos x="17" y="65"/>
                </a:cxn>
                <a:cxn ang="0">
                  <a:pos x="8" y="57"/>
                </a:cxn>
                <a:cxn ang="0">
                  <a:pos x="3" y="45"/>
                </a:cxn>
                <a:cxn ang="0">
                  <a:pos x="0" y="34"/>
                </a:cxn>
                <a:cxn ang="0">
                  <a:pos x="3" y="22"/>
                </a:cxn>
                <a:cxn ang="0">
                  <a:pos x="8" y="10"/>
                </a:cxn>
                <a:cxn ang="0">
                  <a:pos x="17" y="3"/>
                </a:cxn>
                <a:cxn ang="0">
                  <a:pos x="32" y="0"/>
                </a:cxn>
              </a:cxnLst>
              <a:rect l="0" t="0" r="r" b="b"/>
              <a:pathLst>
                <a:path w="64" h="67">
                  <a:moveTo>
                    <a:pt x="32" y="0"/>
                  </a:moveTo>
                  <a:lnTo>
                    <a:pt x="47" y="3"/>
                  </a:lnTo>
                  <a:lnTo>
                    <a:pt x="55" y="10"/>
                  </a:lnTo>
                  <a:lnTo>
                    <a:pt x="61" y="22"/>
                  </a:lnTo>
                  <a:lnTo>
                    <a:pt x="64" y="34"/>
                  </a:lnTo>
                  <a:lnTo>
                    <a:pt x="61" y="45"/>
                  </a:lnTo>
                  <a:lnTo>
                    <a:pt x="55" y="57"/>
                  </a:lnTo>
                  <a:lnTo>
                    <a:pt x="47" y="65"/>
                  </a:lnTo>
                  <a:lnTo>
                    <a:pt x="32" y="67"/>
                  </a:lnTo>
                  <a:lnTo>
                    <a:pt x="17" y="65"/>
                  </a:lnTo>
                  <a:lnTo>
                    <a:pt x="8" y="57"/>
                  </a:lnTo>
                  <a:lnTo>
                    <a:pt x="3" y="45"/>
                  </a:lnTo>
                  <a:lnTo>
                    <a:pt x="0" y="34"/>
                  </a:lnTo>
                  <a:lnTo>
                    <a:pt x="3" y="22"/>
                  </a:lnTo>
                  <a:lnTo>
                    <a:pt x="8"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9" name="Freeform 997"/>
            <p:cNvSpPr>
              <a:spLocks/>
            </p:cNvSpPr>
            <p:nvPr/>
          </p:nvSpPr>
          <p:spPr bwMode="auto">
            <a:xfrm>
              <a:off x="4344" y="1603"/>
              <a:ext cx="64" cy="68"/>
            </a:xfrm>
            <a:custGeom>
              <a:avLst/>
              <a:gdLst/>
              <a:ahLst/>
              <a:cxnLst>
                <a:cxn ang="0">
                  <a:pos x="32" y="0"/>
                </a:cxn>
                <a:cxn ang="0">
                  <a:pos x="47" y="3"/>
                </a:cxn>
                <a:cxn ang="0">
                  <a:pos x="55" y="11"/>
                </a:cxn>
                <a:cxn ang="0">
                  <a:pos x="61" y="22"/>
                </a:cxn>
                <a:cxn ang="0">
                  <a:pos x="64" y="34"/>
                </a:cxn>
                <a:cxn ang="0">
                  <a:pos x="61" y="46"/>
                </a:cxn>
                <a:cxn ang="0">
                  <a:pos x="55" y="58"/>
                </a:cxn>
                <a:cxn ang="0">
                  <a:pos x="47" y="65"/>
                </a:cxn>
                <a:cxn ang="0">
                  <a:pos x="32" y="68"/>
                </a:cxn>
                <a:cxn ang="0">
                  <a:pos x="17" y="65"/>
                </a:cxn>
                <a:cxn ang="0">
                  <a:pos x="9" y="58"/>
                </a:cxn>
                <a:cxn ang="0">
                  <a:pos x="3" y="46"/>
                </a:cxn>
                <a:cxn ang="0">
                  <a:pos x="0" y="34"/>
                </a:cxn>
                <a:cxn ang="0">
                  <a:pos x="3" y="22"/>
                </a:cxn>
                <a:cxn ang="0">
                  <a:pos x="9" y="11"/>
                </a:cxn>
                <a:cxn ang="0">
                  <a:pos x="17" y="3"/>
                </a:cxn>
                <a:cxn ang="0">
                  <a:pos x="32" y="0"/>
                </a:cxn>
              </a:cxnLst>
              <a:rect l="0" t="0" r="r" b="b"/>
              <a:pathLst>
                <a:path w="64" h="68">
                  <a:moveTo>
                    <a:pt x="32" y="0"/>
                  </a:moveTo>
                  <a:lnTo>
                    <a:pt x="47" y="3"/>
                  </a:lnTo>
                  <a:lnTo>
                    <a:pt x="55" y="11"/>
                  </a:lnTo>
                  <a:lnTo>
                    <a:pt x="61" y="22"/>
                  </a:lnTo>
                  <a:lnTo>
                    <a:pt x="64" y="34"/>
                  </a:lnTo>
                  <a:lnTo>
                    <a:pt x="61" y="46"/>
                  </a:lnTo>
                  <a:lnTo>
                    <a:pt x="55" y="58"/>
                  </a:lnTo>
                  <a:lnTo>
                    <a:pt x="47" y="65"/>
                  </a:lnTo>
                  <a:lnTo>
                    <a:pt x="32" y="68"/>
                  </a:lnTo>
                  <a:lnTo>
                    <a:pt x="17" y="65"/>
                  </a:lnTo>
                  <a:lnTo>
                    <a:pt x="9" y="58"/>
                  </a:lnTo>
                  <a:lnTo>
                    <a:pt x="3" y="46"/>
                  </a:lnTo>
                  <a:lnTo>
                    <a:pt x="0" y="34"/>
                  </a:lnTo>
                  <a:lnTo>
                    <a:pt x="3" y="22"/>
                  </a:lnTo>
                  <a:lnTo>
                    <a:pt x="9" y="11"/>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70" name="Freeform 998"/>
            <p:cNvSpPr>
              <a:spLocks/>
            </p:cNvSpPr>
            <p:nvPr/>
          </p:nvSpPr>
          <p:spPr bwMode="auto">
            <a:xfrm>
              <a:off x="4132" y="1699"/>
              <a:ext cx="65" cy="67"/>
            </a:xfrm>
            <a:custGeom>
              <a:avLst/>
              <a:gdLst/>
              <a:ahLst/>
              <a:cxnLst>
                <a:cxn ang="0">
                  <a:pos x="32" y="0"/>
                </a:cxn>
                <a:cxn ang="0">
                  <a:pos x="46" y="3"/>
                </a:cxn>
                <a:cxn ang="0">
                  <a:pos x="57" y="10"/>
                </a:cxn>
                <a:cxn ang="0">
                  <a:pos x="63" y="22"/>
                </a:cxn>
                <a:cxn ang="0">
                  <a:pos x="65" y="34"/>
                </a:cxn>
                <a:cxn ang="0">
                  <a:pos x="63" y="45"/>
                </a:cxn>
                <a:cxn ang="0">
                  <a:pos x="57" y="57"/>
                </a:cxn>
                <a:cxn ang="0">
                  <a:pos x="46" y="64"/>
                </a:cxn>
                <a:cxn ang="0">
                  <a:pos x="32" y="67"/>
                </a:cxn>
                <a:cxn ang="0">
                  <a:pos x="17" y="64"/>
                </a:cxn>
                <a:cxn ang="0">
                  <a:pos x="8" y="57"/>
                </a:cxn>
                <a:cxn ang="0">
                  <a:pos x="3" y="45"/>
                </a:cxn>
                <a:cxn ang="0">
                  <a:pos x="0" y="34"/>
                </a:cxn>
                <a:cxn ang="0">
                  <a:pos x="3" y="22"/>
                </a:cxn>
                <a:cxn ang="0">
                  <a:pos x="8" y="10"/>
                </a:cxn>
                <a:cxn ang="0">
                  <a:pos x="17" y="3"/>
                </a:cxn>
                <a:cxn ang="0">
                  <a:pos x="32" y="0"/>
                </a:cxn>
              </a:cxnLst>
              <a:rect l="0" t="0" r="r" b="b"/>
              <a:pathLst>
                <a:path w="65" h="67">
                  <a:moveTo>
                    <a:pt x="32" y="0"/>
                  </a:moveTo>
                  <a:lnTo>
                    <a:pt x="46" y="3"/>
                  </a:lnTo>
                  <a:lnTo>
                    <a:pt x="57" y="10"/>
                  </a:lnTo>
                  <a:lnTo>
                    <a:pt x="63" y="22"/>
                  </a:lnTo>
                  <a:lnTo>
                    <a:pt x="65" y="34"/>
                  </a:lnTo>
                  <a:lnTo>
                    <a:pt x="63" y="45"/>
                  </a:lnTo>
                  <a:lnTo>
                    <a:pt x="57" y="57"/>
                  </a:lnTo>
                  <a:lnTo>
                    <a:pt x="46" y="64"/>
                  </a:lnTo>
                  <a:lnTo>
                    <a:pt x="32" y="67"/>
                  </a:lnTo>
                  <a:lnTo>
                    <a:pt x="17" y="64"/>
                  </a:lnTo>
                  <a:lnTo>
                    <a:pt x="8" y="57"/>
                  </a:lnTo>
                  <a:lnTo>
                    <a:pt x="3" y="45"/>
                  </a:lnTo>
                  <a:lnTo>
                    <a:pt x="0" y="34"/>
                  </a:lnTo>
                  <a:lnTo>
                    <a:pt x="3" y="22"/>
                  </a:lnTo>
                  <a:lnTo>
                    <a:pt x="8" y="10"/>
                  </a:lnTo>
                  <a:lnTo>
                    <a:pt x="17" y="3"/>
                  </a:lnTo>
                  <a:lnTo>
                    <a:pt x="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71" name="Freeform 999"/>
            <p:cNvSpPr>
              <a:spLocks/>
            </p:cNvSpPr>
            <p:nvPr/>
          </p:nvSpPr>
          <p:spPr bwMode="auto">
            <a:xfrm>
              <a:off x="4237" y="1520"/>
              <a:ext cx="78" cy="66"/>
            </a:xfrm>
            <a:custGeom>
              <a:avLst/>
              <a:gdLst/>
              <a:ahLst/>
              <a:cxnLst>
                <a:cxn ang="0">
                  <a:pos x="34" y="0"/>
                </a:cxn>
                <a:cxn ang="0">
                  <a:pos x="44" y="0"/>
                </a:cxn>
                <a:cxn ang="0">
                  <a:pos x="57" y="3"/>
                </a:cxn>
                <a:cxn ang="0">
                  <a:pos x="67" y="9"/>
                </a:cxn>
                <a:cxn ang="0">
                  <a:pos x="75" y="19"/>
                </a:cxn>
                <a:cxn ang="0">
                  <a:pos x="78" y="32"/>
                </a:cxn>
                <a:cxn ang="0">
                  <a:pos x="75" y="45"/>
                </a:cxn>
                <a:cxn ang="0">
                  <a:pos x="67" y="56"/>
                </a:cxn>
                <a:cxn ang="0">
                  <a:pos x="57" y="63"/>
                </a:cxn>
                <a:cxn ang="0">
                  <a:pos x="44" y="66"/>
                </a:cxn>
                <a:cxn ang="0">
                  <a:pos x="34" y="66"/>
                </a:cxn>
                <a:cxn ang="0">
                  <a:pos x="20" y="63"/>
                </a:cxn>
                <a:cxn ang="0">
                  <a:pos x="10" y="56"/>
                </a:cxn>
                <a:cxn ang="0">
                  <a:pos x="3" y="45"/>
                </a:cxn>
                <a:cxn ang="0">
                  <a:pos x="0" y="32"/>
                </a:cxn>
                <a:cxn ang="0">
                  <a:pos x="3" y="19"/>
                </a:cxn>
                <a:cxn ang="0">
                  <a:pos x="10" y="9"/>
                </a:cxn>
                <a:cxn ang="0">
                  <a:pos x="20" y="3"/>
                </a:cxn>
                <a:cxn ang="0">
                  <a:pos x="34" y="0"/>
                </a:cxn>
              </a:cxnLst>
              <a:rect l="0" t="0" r="r" b="b"/>
              <a:pathLst>
                <a:path w="78" h="66">
                  <a:moveTo>
                    <a:pt x="34" y="0"/>
                  </a:moveTo>
                  <a:lnTo>
                    <a:pt x="44" y="0"/>
                  </a:lnTo>
                  <a:lnTo>
                    <a:pt x="57" y="3"/>
                  </a:lnTo>
                  <a:lnTo>
                    <a:pt x="67" y="9"/>
                  </a:lnTo>
                  <a:lnTo>
                    <a:pt x="75" y="19"/>
                  </a:lnTo>
                  <a:lnTo>
                    <a:pt x="78" y="32"/>
                  </a:lnTo>
                  <a:lnTo>
                    <a:pt x="75" y="45"/>
                  </a:lnTo>
                  <a:lnTo>
                    <a:pt x="67" y="56"/>
                  </a:lnTo>
                  <a:lnTo>
                    <a:pt x="57" y="63"/>
                  </a:lnTo>
                  <a:lnTo>
                    <a:pt x="44" y="66"/>
                  </a:lnTo>
                  <a:lnTo>
                    <a:pt x="34" y="66"/>
                  </a:lnTo>
                  <a:lnTo>
                    <a:pt x="20" y="63"/>
                  </a:lnTo>
                  <a:lnTo>
                    <a:pt x="10" y="56"/>
                  </a:lnTo>
                  <a:lnTo>
                    <a:pt x="3" y="45"/>
                  </a:lnTo>
                  <a:lnTo>
                    <a:pt x="0" y="32"/>
                  </a:lnTo>
                  <a:lnTo>
                    <a:pt x="3" y="19"/>
                  </a:lnTo>
                  <a:lnTo>
                    <a:pt x="10" y="9"/>
                  </a:lnTo>
                  <a:lnTo>
                    <a:pt x="20"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72" name="Freeform 1000"/>
            <p:cNvSpPr>
              <a:spLocks/>
            </p:cNvSpPr>
            <p:nvPr/>
          </p:nvSpPr>
          <p:spPr bwMode="auto">
            <a:xfrm>
              <a:off x="4257" y="1741"/>
              <a:ext cx="78" cy="68"/>
            </a:xfrm>
            <a:custGeom>
              <a:avLst/>
              <a:gdLst/>
              <a:ahLst/>
              <a:cxnLst>
                <a:cxn ang="0">
                  <a:pos x="34" y="0"/>
                </a:cxn>
                <a:cxn ang="0">
                  <a:pos x="44" y="0"/>
                </a:cxn>
                <a:cxn ang="0">
                  <a:pos x="58" y="3"/>
                </a:cxn>
                <a:cxn ang="0">
                  <a:pos x="68" y="11"/>
                </a:cxn>
                <a:cxn ang="0">
                  <a:pos x="75" y="21"/>
                </a:cxn>
                <a:cxn ang="0">
                  <a:pos x="78" y="34"/>
                </a:cxn>
                <a:cxn ang="0">
                  <a:pos x="75" y="47"/>
                </a:cxn>
                <a:cxn ang="0">
                  <a:pos x="68" y="58"/>
                </a:cxn>
                <a:cxn ang="0">
                  <a:pos x="58" y="65"/>
                </a:cxn>
                <a:cxn ang="0">
                  <a:pos x="44" y="68"/>
                </a:cxn>
                <a:cxn ang="0">
                  <a:pos x="34" y="68"/>
                </a:cxn>
                <a:cxn ang="0">
                  <a:pos x="21" y="65"/>
                </a:cxn>
                <a:cxn ang="0">
                  <a:pos x="11" y="58"/>
                </a:cxn>
                <a:cxn ang="0">
                  <a:pos x="3" y="47"/>
                </a:cxn>
                <a:cxn ang="0">
                  <a:pos x="0" y="34"/>
                </a:cxn>
                <a:cxn ang="0">
                  <a:pos x="3" y="21"/>
                </a:cxn>
                <a:cxn ang="0">
                  <a:pos x="11" y="11"/>
                </a:cxn>
                <a:cxn ang="0">
                  <a:pos x="21" y="3"/>
                </a:cxn>
                <a:cxn ang="0">
                  <a:pos x="34" y="0"/>
                </a:cxn>
              </a:cxnLst>
              <a:rect l="0" t="0" r="r" b="b"/>
              <a:pathLst>
                <a:path w="78" h="68">
                  <a:moveTo>
                    <a:pt x="34" y="0"/>
                  </a:moveTo>
                  <a:lnTo>
                    <a:pt x="44" y="0"/>
                  </a:lnTo>
                  <a:lnTo>
                    <a:pt x="58" y="3"/>
                  </a:lnTo>
                  <a:lnTo>
                    <a:pt x="68" y="11"/>
                  </a:lnTo>
                  <a:lnTo>
                    <a:pt x="75" y="21"/>
                  </a:lnTo>
                  <a:lnTo>
                    <a:pt x="78" y="34"/>
                  </a:lnTo>
                  <a:lnTo>
                    <a:pt x="75" y="47"/>
                  </a:lnTo>
                  <a:lnTo>
                    <a:pt x="68" y="58"/>
                  </a:lnTo>
                  <a:lnTo>
                    <a:pt x="58" y="65"/>
                  </a:lnTo>
                  <a:lnTo>
                    <a:pt x="44" y="68"/>
                  </a:lnTo>
                  <a:lnTo>
                    <a:pt x="34" y="68"/>
                  </a:lnTo>
                  <a:lnTo>
                    <a:pt x="21" y="65"/>
                  </a:lnTo>
                  <a:lnTo>
                    <a:pt x="11" y="58"/>
                  </a:lnTo>
                  <a:lnTo>
                    <a:pt x="3" y="47"/>
                  </a:lnTo>
                  <a:lnTo>
                    <a:pt x="0" y="34"/>
                  </a:lnTo>
                  <a:lnTo>
                    <a:pt x="3" y="21"/>
                  </a:lnTo>
                  <a:lnTo>
                    <a:pt x="11" y="11"/>
                  </a:lnTo>
                  <a:lnTo>
                    <a:pt x="21" y="3"/>
                  </a:lnTo>
                  <a:lnTo>
                    <a:pt x="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73" name="Freeform 1001"/>
            <p:cNvSpPr>
              <a:spLocks/>
            </p:cNvSpPr>
            <p:nvPr/>
          </p:nvSpPr>
          <p:spPr bwMode="auto">
            <a:xfrm>
              <a:off x="4364" y="1689"/>
              <a:ext cx="66" cy="67"/>
            </a:xfrm>
            <a:custGeom>
              <a:avLst/>
              <a:gdLst/>
              <a:ahLst/>
              <a:cxnLst>
                <a:cxn ang="0">
                  <a:pos x="33" y="0"/>
                </a:cxn>
                <a:cxn ang="0">
                  <a:pos x="47" y="2"/>
                </a:cxn>
                <a:cxn ang="0">
                  <a:pos x="57" y="10"/>
                </a:cxn>
                <a:cxn ang="0">
                  <a:pos x="63" y="22"/>
                </a:cxn>
                <a:cxn ang="0">
                  <a:pos x="66" y="33"/>
                </a:cxn>
                <a:cxn ang="0">
                  <a:pos x="63" y="45"/>
                </a:cxn>
                <a:cxn ang="0">
                  <a:pos x="57" y="57"/>
                </a:cxn>
                <a:cxn ang="0">
                  <a:pos x="47" y="64"/>
                </a:cxn>
                <a:cxn ang="0">
                  <a:pos x="33" y="67"/>
                </a:cxn>
                <a:cxn ang="0">
                  <a:pos x="18" y="64"/>
                </a:cxn>
                <a:cxn ang="0">
                  <a:pos x="9" y="57"/>
                </a:cxn>
                <a:cxn ang="0">
                  <a:pos x="3" y="45"/>
                </a:cxn>
                <a:cxn ang="0">
                  <a:pos x="0" y="33"/>
                </a:cxn>
                <a:cxn ang="0">
                  <a:pos x="3" y="22"/>
                </a:cxn>
                <a:cxn ang="0">
                  <a:pos x="9" y="10"/>
                </a:cxn>
                <a:cxn ang="0">
                  <a:pos x="18" y="2"/>
                </a:cxn>
                <a:cxn ang="0">
                  <a:pos x="33" y="0"/>
                </a:cxn>
              </a:cxnLst>
              <a:rect l="0" t="0" r="r" b="b"/>
              <a:pathLst>
                <a:path w="66" h="67">
                  <a:moveTo>
                    <a:pt x="33" y="0"/>
                  </a:moveTo>
                  <a:lnTo>
                    <a:pt x="47" y="2"/>
                  </a:lnTo>
                  <a:lnTo>
                    <a:pt x="57" y="10"/>
                  </a:lnTo>
                  <a:lnTo>
                    <a:pt x="63" y="22"/>
                  </a:lnTo>
                  <a:lnTo>
                    <a:pt x="66" y="33"/>
                  </a:lnTo>
                  <a:lnTo>
                    <a:pt x="63" y="45"/>
                  </a:lnTo>
                  <a:lnTo>
                    <a:pt x="57" y="57"/>
                  </a:lnTo>
                  <a:lnTo>
                    <a:pt x="47" y="64"/>
                  </a:lnTo>
                  <a:lnTo>
                    <a:pt x="33" y="67"/>
                  </a:lnTo>
                  <a:lnTo>
                    <a:pt x="18" y="64"/>
                  </a:lnTo>
                  <a:lnTo>
                    <a:pt x="9" y="57"/>
                  </a:lnTo>
                  <a:lnTo>
                    <a:pt x="3" y="45"/>
                  </a:lnTo>
                  <a:lnTo>
                    <a:pt x="0" y="33"/>
                  </a:lnTo>
                  <a:lnTo>
                    <a:pt x="3" y="22"/>
                  </a:lnTo>
                  <a:lnTo>
                    <a:pt x="9" y="10"/>
                  </a:lnTo>
                  <a:lnTo>
                    <a:pt x="18" y="2"/>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4076" name="Group 1004"/>
          <p:cNvGrpSpPr>
            <a:grpSpLocks noChangeAspect="1"/>
          </p:cNvGrpSpPr>
          <p:nvPr/>
        </p:nvGrpSpPr>
        <p:grpSpPr bwMode="auto">
          <a:xfrm>
            <a:off x="4716016" y="4293096"/>
            <a:ext cx="1303953" cy="1700808"/>
            <a:chOff x="1224" y="0"/>
            <a:chExt cx="3312" cy="4320"/>
          </a:xfrm>
          <a:effectLst>
            <a:outerShdw blurRad="50800" dist="38100" dir="2700000" algn="tl" rotWithShape="0">
              <a:prstClr val="black">
                <a:alpha val="40000"/>
              </a:prstClr>
            </a:outerShdw>
          </a:effectLst>
        </p:grpSpPr>
        <p:sp>
          <p:nvSpPr>
            <p:cNvPr id="4075" name="AutoShape 1003"/>
            <p:cNvSpPr>
              <a:spLocks noChangeAspect="1" noChangeArrowheads="1" noTextEdit="1"/>
            </p:cNvSpPr>
            <p:nvPr/>
          </p:nvSpPr>
          <p:spPr bwMode="auto">
            <a:xfrm>
              <a:off x="1224" y="0"/>
              <a:ext cx="3312"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78" name="Freeform 1006"/>
            <p:cNvSpPr>
              <a:spLocks noEditPoints="1"/>
            </p:cNvSpPr>
            <p:nvPr/>
          </p:nvSpPr>
          <p:spPr bwMode="auto">
            <a:xfrm>
              <a:off x="1490" y="787"/>
              <a:ext cx="3041" cy="3533"/>
            </a:xfrm>
            <a:custGeom>
              <a:avLst/>
              <a:gdLst/>
              <a:ahLst/>
              <a:cxnLst>
                <a:cxn ang="0">
                  <a:pos x="1172" y="98"/>
                </a:cxn>
                <a:cxn ang="0">
                  <a:pos x="1139" y="132"/>
                </a:cxn>
                <a:cxn ang="0">
                  <a:pos x="897" y="290"/>
                </a:cxn>
                <a:cxn ang="0">
                  <a:pos x="571" y="784"/>
                </a:cxn>
                <a:cxn ang="0">
                  <a:pos x="141" y="1775"/>
                </a:cxn>
                <a:cxn ang="0">
                  <a:pos x="31" y="2372"/>
                </a:cxn>
                <a:cxn ang="0">
                  <a:pos x="144" y="2737"/>
                </a:cxn>
                <a:cxn ang="0">
                  <a:pos x="432" y="2956"/>
                </a:cxn>
                <a:cxn ang="0">
                  <a:pos x="767" y="3053"/>
                </a:cxn>
                <a:cxn ang="0">
                  <a:pos x="876" y="3157"/>
                </a:cxn>
                <a:cxn ang="0">
                  <a:pos x="753" y="3303"/>
                </a:cxn>
                <a:cxn ang="0">
                  <a:pos x="780" y="3364"/>
                </a:cxn>
                <a:cxn ang="0">
                  <a:pos x="998" y="3261"/>
                </a:cxn>
                <a:cxn ang="0">
                  <a:pos x="1476" y="3286"/>
                </a:cxn>
                <a:cxn ang="0">
                  <a:pos x="2182" y="3301"/>
                </a:cxn>
                <a:cxn ang="0">
                  <a:pos x="2328" y="3426"/>
                </a:cxn>
                <a:cxn ang="0">
                  <a:pos x="2563" y="3498"/>
                </a:cxn>
                <a:cxn ang="0">
                  <a:pos x="2613" y="3438"/>
                </a:cxn>
                <a:cxn ang="0">
                  <a:pos x="2414" y="3345"/>
                </a:cxn>
                <a:cxn ang="0">
                  <a:pos x="2386" y="3244"/>
                </a:cxn>
                <a:cxn ang="0">
                  <a:pos x="2669" y="3173"/>
                </a:cxn>
                <a:cxn ang="0">
                  <a:pos x="2954" y="2920"/>
                </a:cxn>
                <a:cxn ang="0">
                  <a:pos x="3007" y="2557"/>
                </a:cxn>
                <a:cxn ang="0">
                  <a:pos x="2890" y="1884"/>
                </a:cxn>
                <a:cxn ang="0">
                  <a:pos x="2602" y="1178"/>
                </a:cxn>
                <a:cxn ang="0">
                  <a:pos x="2617" y="992"/>
                </a:cxn>
                <a:cxn ang="0">
                  <a:pos x="2757" y="819"/>
                </a:cxn>
                <a:cxn ang="0">
                  <a:pos x="2627" y="829"/>
                </a:cxn>
                <a:cxn ang="0">
                  <a:pos x="2492" y="910"/>
                </a:cxn>
                <a:cxn ang="0">
                  <a:pos x="2386" y="665"/>
                </a:cxn>
                <a:cxn ang="0">
                  <a:pos x="1984" y="245"/>
                </a:cxn>
                <a:cxn ang="0">
                  <a:pos x="1460" y="37"/>
                </a:cxn>
                <a:cxn ang="0">
                  <a:pos x="1564" y="27"/>
                </a:cxn>
                <a:cxn ang="0">
                  <a:pos x="2077" y="271"/>
                </a:cxn>
                <a:cxn ang="0">
                  <a:pos x="2348" y="564"/>
                </a:cxn>
                <a:cxn ang="0">
                  <a:pos x="2518" y="861"/>
                </a:cxn>
                <a:cxn ang="0">
                  <a:pos x="2738" y="728"/>
                </a:cxn>
                <a:cxn ang="0">
                  <a:pos x="2805" y="760"/>
                </a:cxn>
                <a:cxn ang="0">
                  <a:pos x="2661" y="986"/>
                </a:cxn>
                <a:cxn ang="0">
                  <a:pos x="2613" y="1128"/>
                </a:cxn>
                <a:cxn ang="0">
                  <a:pos x="2880" y="1725"/>
                </a:cxn>
                <a:cxn ang="0">
                  <a:pos x="3030" y="2467"/>
                </a:cxn>
                <a:cxn ang="0">
                  <a:pos x="2998" y="2898"/>
                </a:cxn>
                <a:cxn ang="0">
                  <a:pos x="2751" y="3164"/>
                </a:cxn>
                <a:cxn ang="0">
                  <a:pos x="2411" y="3270"/>
                </a:cxn>
                <a:cxn ang="0">
                  <a:pos x="2520" y="3359"/>
                </a:cxn>
                <a:cxn ang="0">
                  <a:pos x="2660" y="3461"/>
                </a:cxn>
                <a:cxn ang="0">
                  <a:pos x="2472" y="3529"/>
                </a:cxn>
                <a:cxn ang="0">
                  <a:pos x="2242" y="3377"/>
                </a:cxn>
                <a:cxn ang="0">
                  <a:pos x="2042" y="3314"/>
                </a:cxn>
                <a:cxn ang="0">
                  <a:pos x="1357" y="3316"/>
                </a:cxn>
                <a:cxn ang="0">
                  <a:pos x="956" y="3303"/>
                </a:cxn>
                <a:cxn ang="0">
                  <a:pos x="715" y="3405"/>
                </a:cxn>
                <a:cxn ang="0">
                  <a:pos x="672" y="3322"/>
                </a:cxn>
                <a:cxn ang="0">
                  <a:pos x="822" y="3206"/>
                </a:cxn>
                <a:cxn ang="0">
                  <a:pos x="778" y="3091"/>
                </a:cxn>
                <a:cxn ang="0">
                  <a:pos x="432" y="2991"/>
                </a:cxn>
                <a:cxn ang="0">
                  <a:pos x="162" y="2805"/>
                </a:cxn>
                <a:cxn ang="0">
                  <a:pos x="0" y="2399"/>
                </a:cxn>
                <a:cxn ang="0">
                  <a:pos x="126" y="1724"/>
                </a:cxn>
                <a:cxn ang="0">
                  <a:pos x="549" y="760"/>
                </a:cxn>
                <a:cxn ang="0">
                  <a:pos x="811" y="338"/>
                </a:cxn>
                <a:cxn ang="0">
                  <a:pos x="1133" y="97"/>
                </a:cxn>
              </a:cxnLst>
              <a:rect l="0" t="0" r="r" b="b"/>
              <a:pathLst>
                <a:path w="3041" h="3533">
                  <a:moveTo>
                    <a:pt x="1383" y="30"/>
                  </a:moveTo>
                  <a:lnTo>
                    <a:pt x="1345" y="31"/>
                  </a:lnTo>
                  <a:lnTo>
                    <a:pt x="1307" y="35"/>
                  </a:lnTo>
                  <a:lnTo>
                    <a:pt x="1270" y="44"/>
                  </a:lnTo>
                  <a:lnTo>
                    <a:pt x="1235" y="57"/>
                  </a:lnTo>
                  <a:lnTo>
                    <a:pt x="1202" y="74"/>
                  </a:lnTo>
                  <a:lnTo>
                    <a:pt x="1172" y="98"/>
                  </a:lnTo>
                  <a:lnTo>
                    <a:pt x="1169" y="101"/>
                  </a:lnTo>
                  <a:lnTo>
                    <a:pt x="1169" y="107"/>
                  </a:lnTo>
                  <a:lnTo>
                    <a:pt x="1167" y="115"/>
                  </a:lnTo>
                  <a:lnTo>
                    <a:pt x="1159" y="119"/>
                  </a:lnTo>
                  <a:lnTo>
                    <a:pt x="1150" y="123"/>
                  </a:lnTo>
                  <a:lnTo>
                    <a:pt x="1146" y="127"/>
                  </a:lnTo>
                  <a:lnTo>
                    <a:pt x="1139" y="132"/>
                  </a:lnTo>
                  <a:lnTo>
                    <a:pt x="1131" y="133"/>
                  </a:lnTo>
                  <a:lnTo>
                    <a:pt x="1126" y="132"/>
                  </a:lnTo>
                  <a:lnTo>
                    <a:pt x="1100" y="143"/>
                  </a:lnTo>
                  <a:lnTo>
                    <a:pt x="1045" y="173"/>
                  </a:lnTo>
                  <a:lnTo>
                    <a:pt x="991" y="208"/>
                  </a:lnTo>
                  <a:lnTo>
                    <a:pt x="943" y="247"/>
                  </a:lnTo>
                  <a:lnTo>
                    <a:pt x="897" y="290"/>
                  </a:lnTo>
                  <a:lnTo>
                    <a:pt x="854" y="338"/>
                  </a:lnTo>
                  <a:lnTo>
                    <a:pt x="813" y="386"/>
                  </a:lnTo>
                  <a:lnTo>
                    <a:pt x="758" y="461"/>
                  </a:lnTo>
                  <a:lnTo>
                    <a:pt x="707" y="539"/>
                  </a:lnTo>
                  <a:lnTo>
                    <a:pt x="659" y="619"/>
                  </a:lnTo>
                  <a:lnTo>
                    <a:pt x="614" y="702"/>
                  </a:lnTo>
                  <a:lnTo>
                    <a:pt x="571" y="784"/>
                  </a:lnTo>
                  <a:lnTo>
                    <a:pt x="499" y="928"/>
                  </a:lnTo>
                  <a:lnTo>
                    <a:pt x="428" y="1075"/>
                  </a:lnTo>
                  <a:lnTo>
                    <a:pt x="359" y="1221"/>
                  </a:lnTo>
                  <a:lnTo>
                    <a:pt x="293" y="1369"/>
                  </a:lnTo>
                  <a:lnTo>
                    <a:pt x="233" y="1518"/>
                  </a:lnTo>
                  <a:lnTo>
                    <a:pt x="177" y="1670"/>
                  </a:lnTo>
                  <a:lnTo>
                    <a:pt x="141" y="1775"/>
                  </a:lnTo>
                  <a:lnTo>
                    <a:pt x="110" y="1881"/>
                  </a:lnTo>
                  <a:lnTo>
                    <a:pt x="82" y="1987"/>
                  </a:lnTo>
                  <a:lnTo>
                    <a:pt x="60" y="2096"/>
                  </a:lnTo>
                  <a:lnTo>
                    <a:pt x="43" y="2204"/>
                  </a:lnTo>
                  <a:lnTo>
                    <a:pt x="37" y="2259"/>
                  </a:lnTo>
                  <a:lnTo>
                    <a:pt x="33" y="2316"/>
                  </a:lnTo>
                  <a:lnTo>
                    <a:pt x="31" y="2372"/>
                  </a:lnTo>
                  <a:lnTo>
                    <a:pt x="33" y="2427"/>
                  </a:lnTo>
                  <a:lnTo>
                    <a:pt x="38" y="2482"/>
                  </a:lnTo>
                  <a:lnTo>
                    <a:pt x="48" y="2537"/>
                  </a:lnTo>
                  <a:lnTo>
                    <a:pt x="63" y="2591"/>
                  </a:lnTo>
                  <a:lnTo>
                    <a:pt x="85" y="2643"/>
                  </a:lnTo>
                  <a:lnTo>
                    <a:pt x="113" y="2691"/>
                  </a:lnTo>
                  <a:lnTo>
                    <a:pt x="144" y="2737"/>
                  </a:lnTo>
                  <a:lnTo>
                    <a:pt x="179" y="2779"/>
                  </a:lnTo>
                  <a:lnTo>
                    <a:pt x="220" y="2817"/>
                  </a:lnTo>
                  <a:lnTo>
                    <a:pt x="262" y="2854"/>
                  </a:lnTo>
                  <a:lnTo>
                    <a:pt x="308" y="2885"/>
                  </a:lnTo>
                  <a:lnTo>
                    <a:pt x="355" y="2915"/>
                  </a:lnTo>
                  <a:lnTo>
                    <a:pt x="393" y="2936"/>
                  </a:lnTo>
                  <a:lnTo>
                    <a:pt x="432" y="2956"/>
                  </a:lnTo>
                  <a:lnTo>
                    <a:pt x="471" y="2973"/>
                  </a:lnTo>
                  <a:lnTo>
                    <a:pt x="513" y="2986"/>
                  </a:lnTo>
                  <a:lnTo>
                    <a:pt x="598" y="3006"/>
                  </a:lnTo>
                  <a:lnTo>
                    <a:pt x="682" y="3026"/>
                  </a:lnTo>
                  <a:lnTo>
                    <a:pt x="701" y="3032"/>
                  </a:lnTo>
                  <a:lnTo>
                    <a:pt x="720" y="3037"/>
                  </a:lnTo>
                  <a:lnTo>
                    <a:pt x="767" y="3053"/>
                  </a:lnTo>
                  <a:lnTo>
                    <a:pt x="791" y="3063"/>
                  </a:lnTo>
                  <a:lnTo>
                    <a:pt x="813" y="3074"/>
                  </a:lnTo>
                  <a:lnTo>
                    <a:pt x="834" y="3087"/>
                  </a:lnTo>
                  <a:lnTo>
                    <a:pt x="851" y="3101"/>
                  </a:lnTo>
                  <a:lnTo>
                    <a:pt x="864" y="3118"/>
                  </a:lnTo>
                  <a:lnTo>
                    <a:pt x="873" y="3136"/>
                  </a:lnTo>
                  <a:lnTo>
                    <a:pt x="876" y="3157"/>
                  </a:lnTo>
                  <a:lnTo>
                    <a:pt x="872" y="3181"/>
                  </a:lnTo>
                  <a:lnTo>
                    <a:pt x="860" y="3207"/>
                  </a:lnTo>
                  <a:lnTo>
                    <a:pt x="842" y="3231"/>
                  </a:lnTo>
                  <a:lnTo>
                    <a:pt x="822" y="3252"/>
                  </a:lnTo>
                  <a:lnTo>
                    <a:pt x="800" y="3270"/>
                  </a:lnTo>
                  <a:lnTo>
                    <a:pt x="777" y="3287"/>
                  </a:lnTo>
                  <a:lnTo>
                    <a:pt x="753" y="3303"/>
                  </a:lnTo>
                  <a:lnTo>
                    <a:pt x="701" y="3337"/>
                  </a:lnTo>
                  <a:lnTo>
                    <a:pt x="678" y="3356"/>
                  </a:lnTo>
                  <a:lnTo>
                    <a:pt x="672" y="3364"/>
                  </a:lnTo>
                  <a:lnTo>
                    <a:pt x="684" y="3368"/>
                  </a:lnTo>
                  <a:lnTo>
                    <a:pt x="716" y="3375"/>
                  </a:lnTo>
                  <a:lnTo>
                    <a:pt x="749" y="3373"/>
                  </a:lnTo>
                  <a:lnTo>
                    <a:pt x="780" y="3364"/>
                  </a:lnTo>
                  <a:lnTo>
                    <a:pt x="812" y="3347"/>
                  </a:lnTo>
                  <a:lnTo>
                    <a:pt x="839" y="3329"/>
                  </a:lnTo>
                  <a:lnTo>
                    <a:pt x="868" y="3311"/>
                  </a:lnTo>
                  <a:lnTo>
                    <a:pt x="897" y="3294"/>
                  </a:lnTo>
                  <a:lnTo>
                    <a:pt x="927" y="3279"/>
                  </a:lnTo>
                  <a:lnTo>
                    <a:pt x="959" y="3269"/>
                  </a:lnTo>
                  <a:lnTo>
                    <a:pt x="998" y="3261"/>
                  </a:lnTo>
                  <a:lnTo>
                    <a:pt x="1037" y="3260"/>
                  </a:lnTo>
                  <a:lnTo>
                    <a:pt x="1076" y="3261"/>
                  </a:lnTo>
                  <a:lnTo>
                    <a:pt x="1117" y="3265"/>
                  </a:lnTo>
                  <a:lnTo>
                    <a:pt x="1188" y="3274"/>
                  </a:lnTo>
                  <a:lnTo>
                    <a:pt x="1258" y="3280"/>
                  </a:lnTo>
                  <a:lnTo>
                    <a:pt x="1329" y="3284"/>
                  </a:lnTo>
                  <a:lnTo>
                    <a:pt x="1476" y="3286"/>
                  </a:lnTo>
                  <a:lnTo>
                    <a:pt x="1622" y="3282"/>
                  </a:lnTo>
                  <a:lnTo>
                    <a:pt x="1768" y="3278"/>
                  </a:lnTo>
                  <a:lnTo>
                    <a:pt x="1915" y="3278"/>
                  </a:lnTo>
                  <a:lnTo>
                    <a:pt x="1981" y="3280"/>
                  </a:lnTo>
                  <a:lnTo>
                    <a:pt x="2048" y="3284"/>
                  </a:lnTo>
                  <a:lnTo>
                    <a:pt x="2115" y="3291"/>
                  </a:lnTo>
                  <a:lnTo>
                    <a:pt x="2182" y="3301"/>
                  </a:lnTo>
                  <a:lnTo>
                    <a:pt x="2205" y="3308"/>
                  </a:lnTo>
                  <a:lnTo>
                    <a:pt x="2225" y="3317"/>
                  </a:lnTo>
                  <a:lnTo>
                    <a:pt x="2241" y="3330"/>
                  </a:lnTo>
                  <a:lnTo>
                    <a:pt x="2256" y="3346"/>
                  </a:lnTo>
                  <a:lnTo>
                    <a:pt x="2271" y="3366"/>
                  </a:lnTo>
                  <a:lnTo>
                    <a:pt x="2297" y="3397"/>
                  </a:lnTo>
                  <a:lnTo>
                    <a:pt x="2328" y="3426"/>
                  </a:lnTo>
                  <a:lnTo>
                    <a:pt x="2364" y="3452"/>
                  </a:lnTo>
                  <a:lnTo>
                    <a:pt x="2402" y="3473"/>
                  </a:lnTo>
                  <a:lnTo>
                    <a:pt x="2441" y="3490"/>
                  </a:lnTo>
                  <a:lnTo>
                    <a:pt x="2480" y="3499"/>
                  </a:lnTo>
                  <a:lnTo>
                    <a:pt x="2506" y="3502"/>
                  </a:lnTo>
                  <a:lnTo>
                    <a:pt x="2535" y="3502"/>
                  </a:lnTo>
                  <a:lnTo>
                    <a:pt x="2563" y="3498"/>
                  </a:lnTo>
                  <a:lnTo>
                    <a:pt x="2589" y="3490"/>
                  </a:lnTo>
                  <a:lnTo>
                    <a:pt x="2614" y="3478"/>
                  </a:lnTo>
                  <a:lnTo>
                    <a:pt x="2624" y="3470"/>
                  </a:lnTo>
                  <a:lnTo>
                    <a:pt x="2628" y="3462"/>
                  </a:lnTo>
                  <a:lnTo>
                    <a:pt x="2627" y="3455"/>
                  </a:lnTo>
                  <a:lnTo>
                    <a:pt x="2622" y="3447"/>
                  </a:lnTo>
                  <a:lnTo>
                    <a:pt x="2613" y="3438"/>
                  </a:lnTo>
                  <a:lnTo>
                    <a:pt x="2584" y="3419"/>
                  </a:lnTo>
                  <a:lnTo>
                    <a:pt x="2552" y="3405"/>
                  </a:lnTo>
                  <a:lnTo>
                    <a:pt x="2521" y="3393"/>
                  </a:lnTo>
                  <a:lnTo>
                    <a:pt x="2489" y="3384"/>
                  </a:lnTo>
                  <a:lnTo>
                    <a:pt x="2457" y="3372"/>
                  </a:lnTo>
                  <a:lnTo>
                    <a:pt x="2433" y="3360"/>
                  </a:lnTo>
                  <a:lnTo>
                    <a:pt x="2414" y="3345"/>
                  </a:lnTo>
                  <a:lnTo>
                    <a:pt x="2399" y="3328"/>
                  </a:lnTo>
                  <a:lnTo>
                    <a:pt x="2387" y="3307"/>
                  </a:lnTo>
                  <a:lnTo>
                    <a:pt x="2381" y="3283"/>
                  </a:lnTo>
                  <a:lnTo>
                    <a:pt x="2378" y="3257"/>
                  </a:lnTo>
                  <a:lnTo>
                    <a:pt x="2378" y="3253"/>
                  </a:lnTo>
                  <a:lnTo>
                    <a:pt x="2381" y="3249"/>
                  </a:lnTo>
                  <a:lnTo>
                    <a:pt x="2386" y="3244"/>
                  </a:lnTo>
                  <a:lnTo>
                    <a:pt x="2390" y="3242"/>
                  </a:lnTo>
                  <a:lnTo>
                    <a:pt x="2394" y="3242"/>
                  </a:lnTo>
                  <a:lnTo>
                    <a:pt x="2449" y="3235"/>
                  </a:lnTo>
                  <a:lnTo>
                    <a:pt x="2505" y="3224"/>
                  </a:lnTo>
                  <a:lnTo>
                    <a:pt x="2560" y="3210"/>
                  </a:lnTo>
                  <a:lnTo>
                    <a:pt x="2615" y="3193"/>
                  </a:lnTo>
                  <a:lnTo>
                    <a:pt x="2669" y="3173"/>
                  </a:lnTo>
                  <a:lnTo>
                    <a:pt x="2721" y="3148"/>
                  </a:lnTo>
                  <a:lnTo>
                    <a:pt x="2771" y="3119"/>
                  </a:lnTo>
                  <a:lnTo>
                    <a:pt x="2817" y="3088"/>
                  </a:lnTo>
                  <a:lnTo>
                    <a:pt x="2860" y="3051"/>
                  </a:lnTo>
                  <a:lnTo>
                    <a:pt x="2898" y="3009"/>
                  </a:lnTo>
                  <a:lnTo>
                    <a:pt x="2930" y="2966"/>
                  </a:lnTo>
                  <a:lnTo>
                    <a:pt x="2954" y="2920"/>
                  </a:lnTo>
                  <a:lnTo>
                    <a:pt x="2975" y="2872"/>
                  </a:lnTo>
                  <a:lnTo>
                    <a:pt x="2990" y="2821"/>
                  </a:lnTo>
                  <a:lnTo>
                    <a:pt x="3000" y="2770"/>
                  </a:lnTo>
                  <a:lnTo>
                    <a:pt x="3007" y="2716"/>
                  </a:lnTo>
                  <a:lnTo>
                    <a:pt x="3009" y="2664"/>
                  </a:lnTo>
                  <a:lnTo>
                    <a:pt x="3009" y="2610"/>
                  </a:lnTo>
                  <a:lnTo>
                    <a:pt x="3007" y="2557"/>
                  </a:lnTo>
                  <a:lnTo>
                    <a:pt x="3003" y="2504"/>
                  </a:lnTo>
                  <a:lnTo>
                    <a:pt x="2998" y="2452"/>
                  </a:lnTo>
                  <a:lnTo>
                    <a:pt x="2982" y="2342"/>
                  </a:lnTo>
                  <a:lnTo>
                    <a:pt x="2962" y="2233"/>
                  </a:lnTo>
                  <a:lnTo>
                    <a:pt x="2940" y="2124"/>
                  </a:lnTo>
                  <a:lnTo>
                    <a:pt x="2919" y="2016"/>
                  </a:lnTo>
                  <a:lnTo>
                    <a:pt x="2890" y="1884"/>
                  </a:lnTo>
                  <a:lnTo>
                    <a:pt x="2855" y="1753"/>
                  </a:lnTo>
                  <a:lnTo>
                    <a:pt x="2813" y="1624"/>
                  </a:lnTo>
                  <a:lnTo>
                    <a:pt x="2764" y="1497"/>
                  </a:lnTo>
                  <a:lnTo>
                    <a:pt x="2708" y="1371"/>
                  </a:lnTo>
                  <a:lnTo>
                    <a:pt x="2644" y="1246"/>
                  </a:lnTo>
                  <a:lnTo>
                    <a:pt x="2631" y="1225"/>
                  </a:lnTo>
                  <a:lnTo>
                    <a:pt x="2602" y="1178"/>
                  </a:lnTo>
                  <a:lnTo>
                    <a:pt x="2589" y="1153"/>
                  </a:lnTo>
                  <a:lnTo>
                    <a:pt x="2579" y="1128"/>
                  </a:lnTo>
                  <a:lnTo>
                    <a:pt x="2573" y="1102"/>
                  </a:lnTo>
                  <a:lnTo>
                    <a:pt x="2576" y="1076"/>
                  </a:lnTo>
                  <a:lnTo>
                    <a:pt x="2585" y="1046"/>
                  </a:lnTo>
                  <a:lnTo>
                    <a:pt x="2599" y="1018"/>
                  </a:lnTo>
                  <a:lnTo>
                    <a:pt x="2617" y="992"/>
                  </a:lnTo>
                  <a:lnTo>
                    <a:pt x="2636" y="967"/>
                  </a:lnTo>
                  <a:lnTo>
                    <a:pt x="2658" y="944"/>
                  </a:lnTo>
                  <a:lnTo>
                    <a:pt x="2681" y="919"/>
                  </a:lnTo>
                  <a:lnTo>
                    <a:pt x="2703" y="895"/>
                  </a:lnTo>
                  <a:lnTo>
                    <a:pt x="2723" y="870"/>
                  </a:lnTo>
                  <a:lnTo>
                    <a:pt x="2741" y="846"/>
                  </a:lnTo>
                  <a:lnTo>
                    <a:pt x="2757" y="819"/>
                  </a:lnTo>
                  <a:lnTo>
                    <a:pt x="2767" y="791"/>
                  </a:lnTo>
                  <a:lnTo>
                    <a:pt x="2774" y="760"/>
                  </a:lnTo>
                  <a:lnTo>
                    <a:pt x="2774" y="749"/>
                  </a:lnTo>
                  <a:lnTo>
                    <a:pt x="2749" y="757"/>
                  </a:lnTo>
                  <a:lnTo>
                    <a:pt x="2707" y="777"/>
                  </a:lnTo>
                  <a:lnTo>
                    <a:pt x="2666" y="801"/>
                  </a:lnTo>
                  <a:lnTo>
                    <a:pt x="2627" y="829"/>
                  </a:lnTo>
                  <a:lnTo>
                    <a:pt x="2589" y="859"/>
                  </a:lnTo>
                  <a:lnTo>
                    <a:pt x="2554" y="890"/>
                  </a:lnTo>
                  <a:lnTo>
                    <a:pt x="2518" y="920"/>
                  </a:lnTo>
                  <a:lnTo>
                    <a:pt x="2510" y="924"/>
                  </a:lnTo>
                  <a:lnTo>
                    <a:pt x="2503" y="924"/>
                  </a:lnTo>
                  <a:lnTo>
                    <a:pt x="2496" y="919"/>
                  </a:lnTo>
                  <a:lnTo>
                    <a:pt x="2492" y="910"/>
                  </a:lnTo>
                  <a:lnTo>
                    <a:pt x="2492" y="891"/>
                  </a:lnTo>
                  <a:lnTo>
                    <a:pt x="2489" y="873"/>
                  </a:lnTo>
                  <a:lnTo>
                    <a:pt x="2478" y="829"/>
                  </a:lnTo>
                  <a:lnTo>
                    <a:pt x="2459" y="785"/>
                  </a:lnTo>
                  <a:lnTo>
                    <a:pt x="2437" y="743"/>
                  </a:lnTo>
                  <a:lnTo>
                    <a:pt x="2414" y="703"/>
                  </a:lnTo>
                  <a:lnTo>
                    <a:pt x="2386" y="665"/>
                  </a:lnTo>
                  <a:lnTo>
                    <a:pt x="2317" y="573"/>
                  </a:lnTo>
                  <a:lnTo>
                    <a:pt x="2247" y="483"/>
                  </a:lnTo>
                  <a:lnTo>
                    <a:pt x="2201" y="428"/>
                  </a:lnTo>
                  <a:lnTo>
                    <a:pt x="2152" y="377"/>
                  </a:lnTo>
                  <a:lnTo>
                    <a:pt x="2099" y="328"/>
                  </a:lnTo>
                  <a:lnTo>
                    <a:pt x="2043" y="285"/>
                  </a:lnTo>
                  <a:lnTo>
                    <a:pt x="1984" y="245"/>
                  </a:lnTo>
                  <a:lnTo>
                    <a:pt x="1922" y="208"/>
                  </a:lnTo>
                  <a:lnTo>
                    <a:pt x="1860" y="174"/>
                  </a:lnTo>
                  <a:lnTo>
                    <a:pt x="1773" y="132"/>
                  </a:lnTo>
                  <a:lnTo>
                    <a:pt x="1683" y="97"/>
                  </a:lnTo>
                  <a:lnTo>
                    <a:pt x="1591" y="65"/>
                  </a:lnTo>
                  <a:lnTo>
                    <a:pt x="1498" y="43"/>
                  </a:lnTo>
                  <a:lnTo>
                    <a:pt x="1460" y="37"/>
                  </a:lnTo>
                  <a:lnTo>
                    <a:pt x="1422" y="33"/>
                  </a:lnTo>
                  <a:lnTo>
                    <a:pt x="1383" y="30"/>
                  </a:lnTo>
                  <a:close/>
                  <a:moveTo>
                    <a:pt x="1350" y="0"/>
                  </a:moveTo>
                  <a:lnTo>
                    <a:pt x="1404" y="0"/>
                  </a:lnTo>
                  <a:lnTo>
                    <a:pt x="1457" y="5"/>
                  </a:lnTo>
                  <a:lnTo>
                    <a:pt x="1511" y="14"/>
                  </a:lnTo>
                  <a:lnTo>
                    <a:pt x="1564" y="27"/>
                  </a:lnTo>
                  <a:lnTo>
                    <a:pt x="1615" y="42"/>
                  </a:lnTo>
                  <a:lnTo>
                    <a:pt x="1709" y="74"/>
                  </a:lnTo>
                  <a:lnTo>
                    <a:pt x="1802" y="111"/>
                  </a:lnTo>
                  <a:lnTo>
                    <a:pt x="1892" y="154"/>
                  </a:lnTo>
                  <a:lnTo>
                    <a:pt x="1979" y="204"/>
                  </a:lnTo>
                  <a:lnTo>
                    <a:pt x="2028" y="237"/>
                  </a:lnTo>
                  <a:lnTo>
                    <a:pt x="2077" y="271"/>
                  </a:lnTo>
                  <a:lnTo>
                    <a:pt x="2123" y="307"/>
                  </a:lnTo>
                  <a:lnTo>
                    <a:pt x="2166" y="347"/>
                  </a:lnTo>
                  <a:lnTo>
                    <a:pt x="2208" y="390"/>
                  </a:lnTo>
                  <a:lnTo>
                    <a:pt x="2246" y="434"/>
                  </a:lnTo>
                  <a:lnTo>
                    <a:pt x="2283" y="480"/>
                  </a:lnTo>
                  <a:lnTo>
                    <a:pt x="2319" y="527"/>
                  </a:lnTo>
                  <a:lnTo>
                    <a:pt x="2348" y="564"/>
                  </a:lnTo>
                  <a:lnTo>
                    <a:pt x="2379" y="603"/>
                  </a:lnTo>
                  <a:lnTo>
                    <a:pt x="2410" y="643"/>
                  </a:lnTo>
                  <a:lnTo>
                    <a:pt x="2438" y="683"/>
                  </a:lnTo>
                  <a:lnTo>
                    <a:pt x="2466" y="726"/>
                  </a:lnTo>
                  <a:lnTo>
                    <a:pt x="2488" y="770"/>
                  </a:lnTo>
                  <a:lnTo>
                    <a:pt x="2506" y="815"/>
                  </a:lnTo>
                  <a:lnTo>
                    <a:pt x="2518" y="861"/>
                  </a:lnTo>
                  <a:lnTo>
                    <a:pt x="2520" y="878"/>
                  </a:lnTo>
                  <a:lnTo>
                    <a:pt x="2534" y="866"/>
                  </a:lnTo>
                  <a:lnTo>
                    <a:pt x="2572" y="834"/>
                  </a:lnTo>
                  <a:lnTo>
                    <a:pt x="2610" y="802"/>
                  </a:lnTo>
                  <a:lnTo>
                    <a:pt x="2651" y="774"/>
                  </a:lnTo>
                  <a:lnTo>
                    <a:pt x="2694" y="749"/>
                  </a:lnTo>
                  <a:lnTo>
                    <a:pt x="2738" y="728"/>
                  </a:lnTo>
                  <a:lnTo>
                    <a:pt x="2785" y="713"/>
                  </a:lnTo>
                  <a:lnTo>
                    <a:pt x="2795" y="713"/>
                  </a:lnTo>
                  <a:lnTo>
                    <a:pt x="2799" y="716"/>
                  </a:lnTo>
                  <a:lnTo>
                    <a:pt x="2801" y="719"/>
                  </a:lnTo>
                  <a:lnTo>
                    <a:pt x="2804" y="722"/>
                  </a:lnTo>
                  <a:lnTo>
                    <a:pt x="2805" y="728"/>
                  </a:lnTo>
                  <a:lnTo>
                    <a:pt x="2805" y="760"/>
                  </a:lnTo>
                  <a:lnTo>
                    <a:pt x="2800" y="791"/>
                  </a:lnTo>
                  <a:lnTo>
                    <a:pt x="2789" y="819"/>
                  </a:lnTo>
                  <a:lnTo>
                    <a:pt x="2775" y="847"/>
                  </a:lnTo>
                  <a:lnTo>
                    <a:pt x="2758" y="873"/>
                  </a:lnTo>
                  <a:lnTo>
                    <a:pt x="2738" y="899"/>
                  </a:lnTo>
                  <a:lnTo>
                    <a:pt x="2675" y="970"/>
                  </a:lnTo>
                  <a:lnTo>
                    <a:pt x="2661" y="986"/>
                  </a:lnTo>
                  <a:lnTo>
                    <a:pt x="2647" y="1003"/>
                  </a:lnTo>
                  <a:lnTo>
                    <a:pt x="2631" y="1022"/>
                  </a:lnTo>
                  <a:lnTo>
                    <a:pt x="2618" y="1043"/>
                  </a:lnTo>
                  <a:lnTo>
                    <a:pt x="2609" y="1064"/>
                  </a:lnTo>
                  <a:lnTo>
                    <a:pt x="2603" y="1086"/>
                  </a:lnTo>
                  <a:lnTo>
                    <a:pt x="2605" y="1107"/>
                  </a:lnTo>
                  <a:lnTo>
                    <a:pt x="2613" y="1128"/>
                  </a:lnTo>
                  <a:lnTo>
                    <a:pt x="2623" y="1148"/>
                  </a:lnTo>
                  <a:lnTo>
                    <a:pt x="2635" y="1168"/>
                  </a:lnTo>
                  <a:lnTo>
                    <a:pt x="2682" y="1250"/>
                  </a:lnTo>
                  <a:lnTo>
                    <a:pt x="2740" y="1365"/>
                  </a:lnTo>
                  <a:lnTo>
                    <a:pt x="2792" y="1483"/>
                  </a:lnTo>
                  <a:lnTo>
                    <a:pt x="2838" y="1603"/>
                  </a:lnTo>
                  <a:lnTo>
                    <a:pt x="2880" y="1725"/>
                  </a:lnTo>
                  <a:lnTo>
                    <a:pt x="2914" y="1850"/>
                  </a:lnTo>
                  <a:lnTo>
                    <a:pt x="2943" y="1975"/>
                  </a:lnTo>
                  <a:lnTo>
                    <a:pt x="2964" y="2083"/>
                  </a:lnTo>
                  <a:lnTo>
                    <a:pt x="2986" y="2189"/>
                  </a:lnTo>
                  <a:lnTo>
                    <a:pt x="3007" y="2296"/>
                  </a:lnTo>
                  <a:lnTo>
                    <a:pt x="3022" y="2405"/>
                  </a:lnTo>
                  <a:lnTo>
                    <a:pt x="3030" y="2467"/>
                  </a:lnTo>
                  <a:lnTo>
                    <a:pt x="3037" y="2530"/>
                  </a:lnTo>
                  <a:lnTo>
                    <a:pt x="3040" y="2594"/>
                  </a:lnTo>
                  <a:lnTo>
                    <a:pt x="3041" y="2659"/>
                  </a:lnTo>
                  <a:lnTo>
                    <a:pt x="3037" y="2721"/>
                  </a:lnTo>
                  <a:lnTo>
                    <a:pt x="3029" y="2784"/>
                  </a:lnTo>
                  <a:lnTo>
                    <a:pt x="3016" y="2846"/>
                  </a:lnTo>
                  <a:lnTo>
                    <a:pt x="2998" y="2898"/>
                  </a:lnTo>
                  <a:lnTo>
                    <a:pt x="2975" y="2948"/>
                  </a:lnTo>
                  <a:lnTo>
                    <a:pt x="2948" y="2992"/>
                  </a:lnTo>
                  <a:lnTo>
                    <a:pt x="2915" y="3034"/>
                  </a:lnTo>
                  <a:lnTo>
                    <a:pt x="2880" y="3072"/>
                  </a:lnTo>
                  <a:lnTo>
                    <a:pt x="2839" y="3106"/>
                  </a:lnTo>
                  <a:lnTo>
                    <a:pt x="2797" y="3136"/>
                  </a:lnTo>
                  <a:lnTo>
                    <a:pt x="2751" y="3164"/>
                  </a:lnTo>
                  <a:lnTo>
                    <a:pt x="2703" y="3189"/>
                  </a:lnTo>
                  <a:lnTo>
                    <a:pt x="2653" y="3210"/>
                  </a:lnTo>
                  <a:lnTo>
                    <a:pt x="2603" y="3228"/>
                  </a:lnTo>
                  <a:lnTo>
                    <a:pt x="2551" y="3244"/>
                  </a:lnTo>
                  <a:lnTo>
                    <a:pt x="2499" y="3256"/>
                  </a:lnTo>
                  <a:lnTo>
                    <a:pt x="2446" y="3266"/>
                  </a:lnTo>
                  <a:lnTo>
                    <a:pt x="2411" y="3270"/>
                  </a:lnTo>
                  <a:lnTo>
                    <a:pt x="2412" y="3280"/>
                  </a:lnTo>
                  <a:lnTo>
                    <a:pt x="2419" y="3300"/>
                  </a:lnTo>
                  <a:lnTo>
                    <a:pt x="2429" y="3316"/>
                  </a:lnTo>
                  <a:lnTo>
                    <a:pt x="2444" y="3328"/>
                  </a:lnTo>
                  <a:lnTo>
                    <a:pt x="2459" y="3338"/>
                  </a:lnTo>
                  <a:lnTo>
                    <a:pt x="2478" y="3346"/>
                  </a:lnTo>
                  <a:lnTo>
                    <a:pt x="2520" y="3359"/>
                  </a:lnTo>
                  <a:lnTo>
                    <a:pt x="2546" y="3368"/>
                  </a:lnTo>
                  <a:lnTo>
                    <a:pt x="2573" y="3379"/>
                  </a:lnTo>
                  <a:lnTo>
                    <a:pt x="2601" y="3392"/>
                  </a:lnTo>
                  <a:lnTo>
                    <a:pt x="2624" y="3407"/>
                  </a:lnTo>
                  <a:lnTo>
                    <a:pt x="2645" y="3427"/>
                  </a:lnTo>
                  <a:lnTo>
                    <a:pt x="2656" y="3444"/>
                  </a:lnTo>
                  <a:lnTo>
                    <a:pt x="2660" y="3461"/>
                  </a:lnTo>
                  <a:lnTo>
                    <a:pt x="2656" y="3478"/>
                  </a:lnTo>
                  <a:lnTo>
                    <a:pt x="2647" y="3493"/>
                  </a:lnTo>
                  <a:lnTo>
                    <a:pt x="2630" y="3504"/>
                  </a:lnTo>
                  <a:lnTo>
                    <a:pt x="2592" y="3520"/>
                  </a:lnTo>
                  <a:lnTo>
                    <a:pt x="2552" y="3529"/>
                  </a:lnTo>
                  <a:lnTo>
                    <a:pt x="2513" y="3533"/>
                  </a:lnTo>
                  <a:lnTo>
                    <a:pt x="2472" y="3529"/>
                  </a:lnTo>
                  <a:lnTo>
                    <a:pt x="2433" y="3519"/>
                  </a:lnTo>
                  <a:lnTo>
                    <a:pt x="2393" y="3502"/>
                  </a:lnTo>
                  <a:lnTo>
                    <a:pt x="2352" y="3479"/>
                  </a:lnTo>
                  <a:lnTo>
                    <a:pt x="2315" y="3453"/>
                  </a:lnTo>
                  <a:lnTo>
                    <a:pt x="2281" y="3423"/>
                  </a:lnTo>
                  <a:lnTo>
                    <a:pt x="2251" y="3389"/>
                  </a:lnTo>
                  <a:lnTo>
                    <a:pt x="2242" y="3377"/>
                  </a:lnTo>
                  <a:lnTo>
                    <a:pt x="2234" y="3364"/>
                  </a:lnTo>
                  <a:lnTo>
                    <a:pt x="2224" y="3352"/>
                  </a:lnTo>
                  <a:lnTo>
                    <a:pt x="2213" y="3343"/>
                  </a:lnTo>
                  <a:lnTo>
                    <a:pt x="2190" y="3334"/>
                  </a:lnTo>
                  <a:lnTo>
                    <a:pt x="2163" y="3329"/>
                  </a:lnTo>
                  <a:lnTo>
                    <a:pt x="2138" y="3325"/>
                  </a:lnTo>
                  <a:lnTo>
                    <a:pt x="2042" y="3314"/>
                  </a:lnTo>
                  <a:lnTo>
                    <a:pt x="1943" y="3309"/>
                  </a:lnTo>
                  <a:lnTo>
                    <a:pt x="1845" y="3308"/>
                  </a:lnTo>
                  <a:lnTo>
                    <a:pt x="1747" y="3309"/>
                  </a:lnTo>
                  <a:lnTo>
                    <a:pt x="1650" y="3312"/>
                  </a:lnTo>
                  <a:lnTo>
                    <a:pt x="1552" y="3314"/>
                  </a:lnTo>
                  <a:lnTo>
                    <a:pt x="1454" y="3316"/>
                  </a:lnTo>
                  <a:lnTo>
                    <a:pt x="1357" y="3316"/>
                  </a:lnTo>
                  <a:lnTo>
                    <a:pt x="1258" y="3311"/>
                  </a:lnTo>
                  <a:lnTo>
                    <a:pt x="1211" y="3305"/>
                  </a:lnTo>
                  <a:lnTo>
                    <a:pt x="1114" y="3292"/>
                  </a:lnTo>
                  <a:lnTo>
                    <a:pt x="1066" y="3288"/>
                  </a:lnTo>
                  <a:lnTo>
                    <a:pt x="1018" y="3290"/>
                  </a:lnTo>
                  <a:lnTo>
                    <a:pt x="985" y="3294"/>
                  </a:lnTo>
                  <a:lnTo>
                    <a:pt x="956" y="3303"/>
                  </a:lnTo>
                  <a:lnTo>
                    <a:pt x="927" y="3314"/>
                  </a:lnTo>
                  <a:lnTo>
                    <a:pt x="901" y="3329"/>
                  </a:lnTo>
                  <a:lnTo>
                    <a:pt x="849" y="3360"/>
                  </a:lnTo>
                  <a:lnTo>
                    <a:pt x="822" y="3377"/>
                  </a:lnTo>
                  <a:lnTo>
                    <a:pt x="787" y="3394"/>
                  </a:lnTo>
                  <a:lnTo>
                    <a:pt x="752" y="3404"/>
                  </a:lnTo>
                  <a:lnTo>
                    <a:pt x="715" y="3405"/>
                  </a:lnTo>
                  <a:lnTo>
                    <a:pt x="680" y="3400"/>
                  </a:lnTo>
                  <a:lnTo>
                    <a:pt x="642" y="3386"/>
                  </a:lnTo>
                  <a:lnTo>
                    <a:pt x="634" y="3381"/>
                  </a:lnTo>
                  <a:lnTo>
                    <a:pt x="630" y="3373"/>
                  </a:lnTo>
                  <a:lnTo>
                    <a:pt x="632" y="3364"/>
                  </a:lnTo>
                  <a:lnTo>
                    <a:pt x="651" y="3342"/>
                  </a:lnTo>
                  <a:lnTo>
                    <a:pt x="672" y="3322"/>
                  </a:lnTo>
                  <a:lnTo>
                    <a:pt x="695" y="3305"/>
                  </a:lnTo>
                  <a:lnTo>
                    <a:pt x="720" y="3288"/>
                  </a:lnTo>
                  <a:lnTo>
                    <a:pt x="767" y="3257"/>
                  </a:lnTo>
                  <a:lnTo>
                    <a:pt x="780" y="3246"/>
                  </a:lnTo>
                  <a:lnTo>
                    <a:pt x="795" y="3235"/>
                  </a:lnTo>
                  <a:lnTo>
                    <a:pt x="809" y="3222"/>
                  </a:lnTo>
                  <a:lnTo>
                    <a:pt x="822" y="3206"/>
                  </a:lnTo>
                  <a:lnTo>
                    <a:pt x="834" y="3190"/>
                  </a:lnTo>
                  <a:lnTo>
                    <a:pt x="842" y="3173"/>
                  </a:lnTo>
                  <a:lnTo>
                    <a:pt x="845" y="3156"/>
                  </a:lnTo>
                  <a:lnTo>
                    <a:pt x="841" y="3139"/>
                  </a:lnTo>
                  <a:lnTo>
                    <a:pt x="829" y="3123"/>
                  </a:lnTo>
                  <a:lnTo>
                    <a:pt x="805" y="3105"/>
                  </a:lnTo>
                  <a:lnTo>
                    <a:pt x="778" y="3091"/>
                  </a:lnTo>
                  <a:lnTo>
                    <a:pt x="749" y="3079"/>
                  </a:lnTo>
                  <a:lnTo>
                    <a:pt x="719" y="3068"/>
                  </a:lnTo>
                  <a:lnTo>
                    <a:pt x="689" y="3061"/>
                  </a:lnTo>
                  <a:lnTo>
                    <a:pt x="660" y="3053"/>
                  </a:lnTo>
                  <a:lnTo>
                    <a:pt x="537" y="3024"/>
                  </a:lnTo>
                  <a:lnTo>
                    <a:pt x="475" y="3007"/>
                  </a:lnTo>
                  <a:lnTo>
                    <a:pt x="432" y="2991"/>
                  </a:lnTo>
                  <a:lnTo>
                    <a:pt x="390" y="2972"/>
                  </a:lnTo>
                  <a:lnTo>
                    <a:pt x="350" y="2948"/>
                  </a:lnTo>
                  <a:lnTo>
                    <a:pt x="312" y="2924"/>
                  </a:lnTo>
                  <a:lnTo>
                    <a:pt x="272" y="2898"/>
                  </a:lnTo>
                  <a:lnTo>
                    <a:pt x="233" y="2869"/>
                  </a:lnTo>
                  <a:lnTo>
                    <a:pt x="196" y="2838"/>
                  </a:lnTo>
                  <a:lnTo>
                    <a:pt x="162" y="2805"/>
                  </a:lnTo>
                  <a:lnTo>
                    <a:pt x="122" y="2758"/>
                  </a:lnTo>
                  <a:lnTo>
                    <a:pt x="88" y="2708"/>
                  </a:lnTo>
                  <a:lnTo>
                    <a:pt x="59" y="2655"/>
                  </a:lnTo>
                  <a:lnTo>
                    <a:pt x="35" y="2600"/>
                  </a:lnTo>
                  <a:lnTo>
                    <a:pt x="17" y="2541"/>
                  </a:lnTo>
                  <a:lnTo>
                    <a:pt x="6" y="2481"/>
                  </a:lnTo>
                  <a:lnTo>
                    <a:pt x="0" y="2399"/>
                  </a:lnTo>
                  <a:lnTo>
                    <a:pt x="0" y="2316"/>
                  </a:lnTo>
                  <a:lnTo>
                    <a:pt x="6" y="2233"/>
                  </a:lnTo>
                  <a:lnTo>
                    <a:pt x="18" y="2151"/>
                  </a:lnTo>
                  <a:lnTo>
                    <a:pt x="34" y="2070"/>
                  </a:lnTo>
                  <a:lnTo>
                    <a:pt x="51" y="1990"/>
                  </a:lnTo>
                  <a:lnTo>
                    <a:pt x="85" y="1856"/>
                  </a:lnTo>
                  <a:lnTo>
                    <a:pt x="126" y="1724"/>
                  </a:lnTo>
                  <a:lnTo>
                    <a:pt x="171" y="1593"/>
                  </a:lnTo>
                  <a:lnTo>
                    <a:pt x="221" y="1465"/>
                  </a:lnTo>
                  <a:lnTo>
                    <a:pt x="288" y="1308"/>
                  </a:lnTo>
                  <a:lnTo>
                    <a:pt x="359" y="1152"/>
                  </a:lnTo>
                  <a:lnTo>
                    <a:pt x="432" y="999"/>
                  </a:lnTo>
                  <a:lnTo>
                    <a:pt x="490" y="880"/>
                  </a:lnTo>
                  <a:lnTo>
                    <a:pt x="549" y="760"/>
                  </a:lnTo>
                  <a:lnTo>
                    <a:pt x="610" y="643"/>
                  </a:lnTo>
                  <a:lnTo>
                    <a:pt x="639" y="590"/>
                  </a:lnTo>
                  <a:lnTo>
                    <a:pt x="670" y="539"/>
                  </a:lnTo>
                  <a:lnTo>
                    <a:pt x="702" y="487"/>
                  </a:lnTo>
                  <a:lnTo>
                    <a:pt x="736" y="436"/>
                  </a:lnTo>
                  <a:lnTo>
                    <a:pt x="773" y="386"/>
                  </a:lnTo>
                  <a:lnTo>
                    <a:pt x="811" y="338"/>
                  </a:lnTo>
                  <a:lnTo>
                    <a:pt x="851" y="290"/>
                  </a:lnTo>
                  <a:lnTo>
                    <a:pt x="894" y="247"/>
                  </a:lnTo>
                  <a:lnTo>
                    <a:pt x="940" y="208"/>
                  </a:lnTo>
                  <a:lnTo>
                    <a:pt x="989" y="171"/>
                  </a:lnTo>
                  <a:lnTo>
                    <a:pt x="1040" y="139"/>
                  </a:lnTo>
                  <a:lnTo>
                    <a:pt x="1093" y="112"/>
                  </a:lnTo>
                  <a:lnTo>
                    <a:pt x="1133" y="97"/>
                  </a:lnTo>
                  <a:lnTo>
                    <a:pt x="1146" y="82"/>
                  </a:lnTo>
                  <a:lnTo>
                    <a:pt x="1176" y="56"/>
                  </a:lnTo>
                  <a:lnTo>
                    <a:pt x="1209" y="35"/>
                  </a:lnTo>
                  <a:lnTo>
                    <a:pt x="1245" y="19"/>
                  </a:lnTo>
                  <a:lnTo>
                    <a:pt x="1298" y="6"/>
                  </a:lnTo>
                  <a:lnTo>
                    <a:pt x="13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79" name="Freeform 1007"/>
            <p:cNvSpPr>
              <a:spLocks noEditPoints="1"/>
            </p:cNvSpPr>
            <p:nvPr/>
          </p:nvSpPr>
          <p:spPr bwMode="auto">
            <a:xfrm>
              <a:off x="3123" y="1461"/>
              <a:ext cx="678" cy="372"/>
            </a:xfrm>
            <a:custGeom>
              <a:avLst/>
              <a:gdLst/>
              <a:ahLst/>
              <a:cxnLst>
                <a:cxn ang="0">
                  <a:pos x="471" y="55"/>
                </a:cxn>
                <a:cxn ang="0">
                  <a:pos x="347" y="68"/>
                </a:cxn>
                <a:cxn ang="0">
                  <a:pos x="247" y="85"/>
                </a:cxn>
                <a:cxn ang="0">
                  <a:pos x="181" y="117"/>
                </a:cxn>
                <a:cxn ang="0">
                  <a:pos x="137" y="145"/>
                </a:cxn>
                <a:cxn ang="0">
                  <a:pos x="113" y="168"/>
                </a:cxn>
                <a:cxn ang="0">
                  <a:pos x="69" y="213"/>
                </a:cxn>
                <a:cxn ang="0">
                  <a:pos x="46" y="246"/>
                </a:cxn>
                <a:cxn ang="0">
                  <a:pos x="33" y="278"/>
                </a:cxn>
                <a:cxn ang="0">
                  <a:pos x="35" y="306"/>
                </a:cxn>
                <a:cxn ang="0">
                  <a:pos x="59" y="327"/>
                </a:cxn>
                <a:cxn ang="0">
                  <a:pos x="114" y="340"/>
                </a:cxn>
                <a:cxn ang="0">
                  <a:pos x="177" y="335"/>
                </a:cxn>
                <a:cxn ang="0">
                  <a:pos x="236" y="313"/>
                </a:cxn>
                <a:cxn ang="0">
                  <a:pos x="293" y="280"/>
                </a:cxn>
                <a:cxn ang="0">
                  <a:pos x="385" y="224"/>
                </a:cxn>
                <a:cxn ang="0">
                  <a:pos x="473" y="194"/>
                </a:cxn>
                <a:cxn ang="0">
                  <a:pos x="545" y="170"/>
                </a:cxn>
                <a:cxn ang="0">
                  <a:pos x="595" y="148"/>
                </a:cxn>
                <a:cxn ang="0">
                  <a:pos x="629" y="124"/>
                </a:cxn>
                <a:cxn ang="0">
                  <a:pos x="648" y="94"/>
                </a:cxn>
                <a:cxn ang="0">
                  <a:pos x="636" y="76"/>
                </a:cxn>
                <a:cxn ang="0">
                  <a:pos x="604" y="60"/>
                </a:cxn>
                <a:cxn ang="0">
                  <a:pos x="562" y="50"/>
                </a:cxn>
                <a:cxn ang="0">
                  <a:pos x="528" y="43"/>
                </a:cxn>
                <a:cxn ang="0">
                  <a:pos x="567" y="0"/>
                </a:cxn>
                <a:cxn ang="0">
                  <a:pos x="578" y="11"/>
                </a:cxn>
                <a:cxn ang="0">
                  <a:pos x="576" y="21"/>
                </a:cxn>
                <a:cxn ang="0">
                  <a:pos x="638" y="42"/>
                </a:cxn>
                <a:cxn ang="0">
                  <a:pos x="673" y="69"/>
                </a:cxn>
                <a:cxn ang="0">
                  <a:pos x="677" y="101"/>
                </a:cxn>
                <a:cxn ang="0">
                  <a:pos x="661" y="132"/>
                </a:cxn>
                <a:cxn ang="0">
                  <a:pos x="636" y="157"/>
                </a:cxn>
                <a:cxn ang="0">
                  <a:pos x="568" y="194"/>
                </a:cxn>
                <a:cxn ang="0">
                  <a:pos x="494" y="220"/>
                </a:cxn>
                <a:cxn ang="0">
                  <a:pos x="423" y="242"/>
                </a:cxn>
                <a:cxn ang="0">
                  <a:pos x="361" y="272"/>
                </a:cxn>
                <a:cxn ang="0">
                  <a:pos x="268" y="331"/>
                </a:cxn>
                <a:cxn ang="0">
                  <a:pos x="195" y="363"/>
                </a:cxn>
                <a:cxn ang="0">
                  <a:pos x="119" y="372"/>
                </a:cxn>
                <a:cxn ang="0">
                  <a:pos x="60" y="361"/>
                </a:cxn>
                <a:cxn ang="0">
                  <a:pos x="27" y="343"/>
                </a:cxn>
                <a:cxn ang="0">
                  <a:pos x="5" y="316"/>
                </a:cxn>
                <a:cxn ang="0">
                  <a:pos x="1" y="272"/>
                </a:cxn>
                <a:cxn ang="0">
                  <a:pos x="20" y="228"/>
                </a:cxn>
                <a:cxn ang="0">
                  <a:pos x="48" y="190"/>
                </a:cxn>
                <a:cxn ang="0">
                  <a:pos x="122" y="119"/>
                </a:cxn>
                <a:cxn ang="0">
                  <a:pos x="204" y="69"/>
                </a:cxn>
                <a:cxn ang="0">
                  <a:pos x="291" y="45"/>
                </a:cxn>
                <a:cxn ang="0">
                  <a:pos x="381" y="34"/>
                </a:cxn>
                <a:cxn ang="0">
                  <a:pos x="471" y="24"/>
                </a:cxn>
                <a:cxn ang="0">
                  <a:pos x="491" y="13"/>
                </a:cxn>
                <a:cxn ang="0">
                  <a:pos x="507" y="8"/>
                </a:cxn>
                <a:cxn ang="0">
                  <a:pos x="559" y="0"/>
                </a:cxn>
              </a:cxnLst>
              <a:rect l="0" t="0" r="r" b="b"/>
              <a:pathLst>
                <a:path w="678" h="372">
                  <a:moveTo>
                    <a:pt x="528" y="43"/>
                  </a:moveTo>
                  <a:lnTo>
                    <a:pt x="471" y="55"/>
                  </a:lnTo>
                  <a:lnTo>
                    <a:pt x="410" y="63"/>
                  </a:lnTo>
                  <a:lnTo>
                    <a:pt x="347" y="68"/>
                  </a:lnTo>
                  <a:lnTo>
                    <a:pt x="285" y="76"/>
                  </a:lnTo>
                  <a:lnTo>
                    <a:pt x="247" y="85"/>
                  </a:lnTo>
                  <a:lnTo>
                    <a:pt x="213" y="98"/>
                  </a:lnTo>
                  <a:lnTo>
                    <a:pt x="181" y="117"/>
                  </a:lnTo>
                  <a:lnTo>
                    <a:pt x="148" y="138"/>
                  </a:lnTo>
                  <a:lnTo>
                    <a:pt x="137" y="145"/>
                  </a:lnTo>
                  <a:lnTo>
                    <a:pt x="126" y="156"/>
                  </a:lnTo>
                  <a:lnTo>
                    <a:pt x="113" y="168"/>
                  </a:lnTo>
                  <a:lnTo>
                    <a:pt x="98" y="182"/>
                  </a:lnTo>
                  <a:lnTo>
                    <a:pt x="69" y="213"/>
                  </a:lnTo>
                  <a:lnTo>
                    <a:pt x="56" y="229"/>
                  </a:lnTo>
                  <a:lnTo>
                    <a:pt x="46" y="246"/>
                  </a:lnTo>
                  <a:lnTo>
                    <a:pt x="38" y="262"/>
                  </a:lnTo>
                  <a:lnTo>
                    <a:pt x="33" y="278"/>
                  </a:lnTo>
                  <a:lnTo>
                    <a:pt x="31" y="293"/>
                  </a:lnTo>
                  <a:lnTo>
                    <a:pt x="35" y="306"/>
                  </a:lnTo>
                  <a:lnTo>
                    <a:pt x="44" y="318"/>
                  </a:lnTo>
                  <a:lnTo>
                    <a:pt x="59" y="327"/>
                  </a:lnTo>
                  <a:lnTo>
                    <a:pt x="80" y="335"/>
                  </a:lnTo>
                  <a:lnTo>
                    <a:pt x="114" y="340"/>
                  </a:lnTo>
                  <a:lnTo>
                    <a:pt x="147" y="340"/>
                  </a:lnTo>
                  <a:lnTo>
                    <a:pt x="177" y="335"/>
                  </a:lnTo>
                  <a:lnTo>
                    <a:pt x="207" y="326"/>
                  </a:lnTo>
                  <a:lnTo>
                    <a:pt x="236" y="313"/>
                  </a:lnTo>
                  <a:lnTo>
                    <a:pt x="265" y="299"/>
                  </a:lnTo>
                  <a:lnTo>
                    <a:pt x="293" y="280"/>
                  </a:lnTo>
                  <a:lnTo>
                    <a:pt x="354" y="241"/>
                  </a:lnTo>
                  <a:lnTo>
                    <a:pt x="385" y="224"/>
                  </a:lnTo>
                  <a:lnTo>
                    <a:pt x="428" y="208"/>
                  </a:lnTo>
                  <a:lnTo>
                    <a:pt x="473" y="194"/>
                  </a:lnTo>
                  <a:lnTo>
                    <a:pt x="508" y="182"/>
                  </a:lnTo>
                  <a:lnTo>
                    <a:pt x="545" y="170"/>
                  </a:lnTo>
                  <a:lnTo>
                    <a:pt x="579" y="156"/>
                  </a:lnTo>
                  <a:lnTo>
                    <a:pt x="595" y="148"/>
                  </a:lnTo>
                  <a:lnTo>
                    <a:pt x="613" y="138"/>
                  </a:lnTo>
                  <a:lnTo>
                    <a:pt x="629" y="124"/>
                  </a:lnTo>
                  <a:lnTo>
                    <a:pt x="642" y="110"/>
                  </a:lnTo>
                  <a:lnTo>
                    <a:pt x="648" y="94"/>
                  </a:lnTo>
                  <a:lnTo>
                    <a:pt x="646" y="84"/>
                  </a:lnTo>
                  <a:lnTo>
                    <a:pt x="636" y="76"/>
                  </a:lnTo>
                  <a:lnTo>
                    <a:pt x="622" y="68"/>
                  </a:lnTo>
                  <a:lnTo>
                    <a:pt x="604" y="60"/>
                  </a:lnTo>
                  <a:lnTo>
                    <a:pt x="584" y="55"/>
                  </a:lnTo>
                  <a:lnTo>
                    <a:pt x="562" y="50"/>
                  </a:lnTo>
                  <a:lnTo>
                    <a:pt x="541" y="46"/>
                  </a:lnTo>
                  <a:lnTo>
                    <a:pt x="528" y="43"/>
                  </a:lnTo>
                  <a:close/>
                  <a:moveTo>
                    <a:pt x="559" y="0"/>
                  </a:moveTo>
                  <a:lnTo>
                    <a:pt x="567" y="0"/>
                  </a:lnTo>
                  <a:lnTo>
                    <a:pt x="574" y="4"/>
                  </a:lnTo>
                  <a:lnTo>
                    <a:pt x="578" y="11"/>
                  </a:lnTo>
                  <a:lnTo>
                    <a:pt x="578" y="18"/>
                  </a:lnTo>
                  <a:lnTo>
                    <a:pt x="576" y="21"/>
                  </a:lnTo>
                  <a:lnTo>
                    <a:pt x="613" y="31"/>
                  </a:lnTo>
                  <a:lnTo>
                    <a:pt x="638" y="42"/>
                  </a:lnTo>
                  <a:lnTo>
                    <a:pt x="660" y="55"/>
                  </a:lnTo>
                  <a:lnTo>
                    <a:pt x="673" y="69"/>
                  </a:lnTo>
                  <a:lnTo>
                    <a:pt x="678" y="85"/>
                  </a:lnTo>
                  <a:lnTo>
                    <a:pt x="677" y="101"/>
                  </a:lnTo>
                  <a:lnTo>
                    <a:pt x="672" y="117"/>
                  </a:lnTo>
                  <a:lnTo>
                    <a:pt x="661" y="132"/>
                  </a:lnTo>
                  <a:lnTo>
                    <a:pt x="650" y="145"/>
                  </a:lnTo>
                  <a:lnTo>
                    <a:pt x="636" y="157"/>
                  </a:lnTo>
                  <a:lnTo>
                    <a:pt x="604" y="178"/>
                  </a:lnTo>
                  <a:lnTo>
                    <a:pt x="568" y="194"/>
                  </a:lnTo>
                  <a:lnTo>
                    <a:pt x="530" y="208"/>
                  </a:lnTo>
                  <a:lnTo>
                    <a:pt x="494" y="220"/>
                  </a:lnTo>
                  <a:lnTo>
                    <a:pt x="456" y="232"/>
                  </a:lnTo>
                  <a:lnTo>
                    <a:pt x="423" y="242"/>
                  </a:lnTo>
                  <a:lnTo>
                    <a:pt x="392" y="257"/>
                  </a:lnTo>
                  <a:lnTo>
                    <a:pt x="361" y="272"/>
                  </a:lnTo>
                  <a:lnTo>
                    <a:pt x="316" y="302"/>
                  </a:lnTo>
                  <a:lnTo>
                    <a:pt x="268" y="331"/>
                  </a:lnTo>
                  <a:lnTo>
                    <a:pt x="232" y="350"/>
                  </a:lnTo>
                  <a:lnTo>
                    <a:pt x="195" y="363"/>
                  </a:lnTo>
                  <a:lnTo>
                    <a:pt x="158" y="371"/>
                  </a:lnTo>
                  <a:lnTo>
                    <a:pt x="119" y="372"/>
                  </a:lnTo>
                  <a:lnTo>
                    <a:pt x="79" y="367"/>
                  </a:lnTo>
                  <a:lnTo>
                    <a:pt x="60" y="361"/>
                  </a:lnTo>
                  <a:lnTo>
                    <a:pt x="43" y="354"/>
                  </a:lnTo>
                  <a:lnTo>
                    <a:pt x="27" y="343"/>
                  </a:lnTo>
                  <a:lnTo>
                    <a:pt x="14" y="331"/>
                  </a:lnTo>
                  <a:lnTo>
                    <a:pt x="5" y="316"/>
                  </a:lnTo>
                  <a:lnTo>
                    <a:pt x="0" y="296"/>
                  </a:lnTo>
                  <a:lnTo>
                    <a:pt x="1" y="272"/>
                  </a:lnTo>
                  <a:lnTo>
                    <a:pt x="9" y="250"/>
                  </a:lnTo>
                  <a:lnTo>
                    <a:pt x="20" y="228"/>
                  </a:lnTo>
                  <a:lnTo>
                    <a:pt x="34" y="208"/>
                  </a:lnTo>
                  <a:lnTo>
                    <a:pt x="48" y="190"/>
                  </a:lnTo>
                  <a:lnTo>
                    <a:pt x="84" y="153"/>
                  </a:lnTo>
                  <a:lnTo>
                    <a:pt x="122" y="119"/>
                  </a:lnTo>
                  <a:lnTo>
                    <a:pt x="164" y="90"/>
                  </a:lnTo>
                  <a:lnTo>
                    <a:pt x="204" y="69"/>
                  </a:lnTo>
                  <a:lnTo>
                    <a:pt x="247" y="55"/>
                  </a:lnTo>
                  <a:lnTo>
                    <a:pt x="291" y="45"/>
                  </a:lnTo>
                  <a:lnTo>
                    <a:pt x="335" y="39"/>
                  </a:lnTo>
                  <a:lnTo>
                    <a:pt x="381" y="34"/>
                  </a:lnTo>
                  <a:lnTo>
                    <a:pt x="426" y="30"/>
                  </a:lnTo>
                  <a:lnTo>
                    <a:pt x="471" y="24"/>
                  </a:lnTo>
                  <a:lnTo>
                    <a:pt x="488" y="20"/>
                  </a:lnTo>
                  <a:lnTo>
                    <a:pt x="491" y="13"/>
                  </a:lnTo>
                  <a:lnTo>
                    <a:pt x="498" y="8"/>
                  </a:lnTo>
                  <a:lnTo>
                    <a:pt x="507" y="8"/>
                  </a:lnTo>
                  <a:lnTo>
                    <a:pt x="524" y="12"/>
                  </a:lnTo>
                  <a:lnTo>
                    <a:pt x="5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0" name="Freeform 1008"/>
            <p:cNvSpPr>
              <a:spLocks/>
            </p:cNvSpPr>
            <p:nvPr/>
          </p:nvSpPr>
          <p:spPr bwMode="auto">
            <a:xfrm>
              <a:off x="1224" y="1163"/>
              <a:ext cx="500" cy="285"/>
            </a:xfrm>
            <a:custGeom>
              <a:avLst/>
              <a:gdLst/>
              <a:ahLst/>
              <a:cxnLst>
                <a:cxn ang="0">
                  <a:pos x="262" y="2"/>
                </a:cxn>
                <a:cxn ang="0">
                  <a:pos x="295" y="15"/>
                </a:cxn>
                <a:cxn ang="0">
                  <a:pos x="320" y="45"/>
                </a:cxn>
                <a:cxn ang="0">
                  <a:pos x="326" y="76"/>
                </a:cxn>
                <a:cxn ang="0">
                  <a:pos x="314" y="85"/>
                </a:cxn>
                <a:cxn ang="0">
                  <a:pos x="300" y="82"/>
                </a:cxn>
                <a:cxn ang="0">
                  <a:pos x="289" y="56"/>
                </a:cxn>
                <a:cxn ang="0">
                  <a:pos x="266" y="35"/>
                </a:cxn>
                <a:cxn ang="0">
                  <a:pos x="232" y="30"/>
                </a:cxn>
                <a:cxn ang="0">
                  <a:pos x="193" y="40"/>
                </a:cxn>
                <a:cxn ang="0">
                  <a:pos x="149" y="61"/>
                </a:cxn>
                <a:cxn ang="0">
                  <a:pos x="107" y="90"/>
                </a:cxn>
                <a:cxn ang="0">
                  <a:pos x="71" y="124"/>
                </a:cxn>
                <a:cxn ang="0">
                  <a:pos x="45" y="159"/>
                </a:cxn>
                <a:cxn ang="0">
                  <a:pos x="30" y="193"/>
                </a:cxn>
                <a:cxn ang="0">
                  <a:pos x="33" y="223"/>
                </a:cxn>
                <a:cxn ang="0">
                  <a:pos x="55" y="242"/>
                </a:cxn>
                <a:cxn ang="0">
                  <a:pos x="84" y="251"/>
                </a:cxn>
                <a:cxn ang="0">
                  <a:pos x="128" y="252"/>
                </a:cxn>
                <a:cxn ang="0">
                  <a:pos x="183" y="233"/>
                </a:cxn>
                <a:cxn ang="0">
                  <a:pos x="233" y="199"/>
                </a:cxn>
                <a:cxn ang="0">
                  <a:pos x="284" y="157"/>
                </a:cxn>
                <a:cxn ang="0">
                  <a:pos x="337" y="119"/>
                </a:cxn>
                <a:cxn ang="0">
                  <a:pos x="393" y="93"/>
                </a:cxn>
                <a:cxn ang="0">
                  <a:pos x="456" y="82"/>
                </a:cxn>
                <a:cxn ang="0">
                  <a:pos x="498" y="90"/>
                </a:cxn>
                <a:cxn ang="0">
                  <a:pos x="500" y="104"/>
                </a:cxn>
                <a:cxn ang="0">
                  <a:pos x="491" y="116"/>
                </a:cxn>
                <a:cxn ang="0">
                  <a:pos x="451" y="112"/>
                </a:cxn>
                <a:cxn ang="0">
                  <a:pos x="390" y="124"/>
                </a:cxn>
                <a:cxn ang="0">
                  <a:pos x="335" y="154"/>
                </a:cxn>
                <a:cxn ang="0">
                  <a:pos x="241" y="230"/>
                </a:cxn>
                <a:cxn ang="0">
                  <a:pos x="191" y="263"/>
                </a:cxn>
                <a:cxn ang="0">
                  <a:pos x="138" y="282"/>
                </a:cxn>
                <a:cxn ang="0">
                  <a:pos x="76" y="281"/>
                </a:cxn>
                <a:cxn ang="0">
                  <a:pos x="29" y="260"/>
                </a:cxn>
                <a:cxn ang="0">
                  <a:pos x="3" y="223"/>
                </a:cxn>
                <a:cxn ang="0">
                  <a:pos x="3" y="178"/>
                </a:cxn>
                <a:cxn ang="0">
                  <a:pos x="39" y="115"/>
                </a:cxn>
                <a:cxn ang="0">
                  <a:pos x="105" y="53"/>
                </a:cxn>
                <a:cxn ang="0">
                  <a:pos x="183" y="11"/>
                </a:cxn>
                <a:cxn ang="0">
                  <a:pos x="223" y="1"/>
                </a:cxn>
              </a:cxnLst>
              <a:rect l="0" t="0" r="r" b="b"/>
              <a:pathLst>
                <a:path w="500" h="285">
                  <a:moveTo>
                    <a:pt x="242" y="0"/>
                  </a:moveTo>
                  <a:lnTo>
                    <a:pt x="262" y="2"/>
                  </a:lnTo>
                  <a:lnTo>
                    <a:pt x="279" y="7"/>
                  </a:lnTo>
                  <a:lnTo>
                    <a:pt x="295" y="15"/>
                  </a:lnTo>
                  <a:lnTo>
                    <a:pt x="308" y="28"/>
                  </a:lnTo>
                  <a:lnTo>
                    <a:pt x="320" y="45"/>
                  </a:lnTo>
                  <a:lnTo>
                    <a:pt x="326" y="66"/>
                  </a:lnTo>
                  <a:lnTo>
                    <a:pt x="326" y="76"/>
                  </a:lnTo>
                  <a:lnTo>
                    <a:pt x="321" y="82"/>
                  </a:lnTo>
                  <a:lnTo>
                    <a:pt x="314" y="85"/>
                  </a:lnTo>
                  <a:lnTo>
                    <a:pt x="307" y="85"/>
                  </a:lnTo>
                  <a:lnTo>
                    <a:pt x="300" y="82"/>
                  </a:lnTo>
                  <a:lnTo>
                    <a:pt x="296" y="74"/>
                  </a:lnTo>
                  <a:lnTo>
                    <a:pt x="289" y="56"/>
                  </a:lnTo>
                  <a:lnTo>
                    <a:pt x="279" y="43"/>
                  </a:lnTo>
                  <a:lnTo>
                    <a:pt x="266" y="35"/>
                  </a:lnTo>
                  <a:lnTo>
                    <a:pt x="250" y="30"/>
                  </a:lnTo>
                  <a:lnTo>
                    <a:pt x="232" y="30"/>
                  </a:lnTo>
                  <a:lnTo>
                    <a:pt x="212" y="34"/>
                  </a:lnTo>
                  <a:lnTo>
                    <a:pt x="193" y="40"/>
                  </a:lnTo>
                  <a:lnTo>
                    <a:pt x="170" y="49"/>
                  </a:lnTo>
                  <a:lnTo>
                    <a:pt x="149" y="61"/>
                  </a:lnTo>
                  <a:lnTo>
                    <a:pt x="128" y="74"/>
                  </a:lnTo>
                  <a:lnTo>
                    <a:pt x="107" y="90"/>
                  </a:lnTo>
                  <a:lnTo>
                    <a:pt x="89" y="106"/>
                  </a:lnTo>
                  <a:lnTo>
                    <a:pt x="71" y="124"/>
                  </a:lnTo>
                  <a:lnTo>
                    <a:pt x="56" y="141"/>
                  </a:lnTo>
                  <a:lnTo>
                    <a:pt x="45" y="159"/>
                  </a:lnTo>
                  <a:lnTo>
                    <a:pt x="35" y="176"/>
                  </a:lnTo>
                  <a:lnTo>
                    <a:pt x="30" y="193"/>
                  </a:lnTo>
                  <a:lnTo>
                    <a:pt x="29" y="209"/>
                  </a:lnTo>
                  <a:lnTo>
                    <a:pt x="33" y="223"/>
                  </a:lnTo>
                  <a:lnTo>
                    <a:pt x="42" y="234"/>
                  </a:lnTo>
                  <a:lnTo>
                    <a:pt x="55" y="242"/>
                  </a:lnTo>
                  <a:lnTo>
                    <a:pt x="69" y="248"/>
                  </a:lnTo>
                  <a:lnTo>
                    <a:pt x="84" y="251"/>
                  </a:lnTo>
                  <a:lnTo>
                    <a:pt x="97" y="254"/>
                  </a:lnTo>
                  <a:lnTo>
                    <a:pt x="128" y="252"/>
                  </a:lnTo>
                  <a:lnTo>
                    <a:pt x="157" y="246"/>
                  </a:lnTo>
                  <a:lnTo>
                    <a:pt x="183" y="233"/>
                  </a:lnTo>
                  <a:lnTo>
                    <a:pt x="210" y="217"/>
                  </a:lnTo>
                  <a:lnTo>
                    <a:pt x="233" y="199"/>
                  </a:lnTo>
                  <a:lnTo>
                    <a:pt x="258" y="178"/>
                  </a:lnTo>
                  <a:lnTo>
                    <a:pt x="284" y="157"/>
                  </a:lnTo>
                  <a:lnTo>
                    <a:pt x="309" y="137"/>
                  </a:lnTo>
                  <a:lnTo>
                    <a:pt x="337" y="119"/>
                  </a:lnTo>
                  <a:lnTo>
                    <a:pt x="364" y="103"/>
                  </a:lnTo>
                  <a:lnTo>
                    <a:pt x="393" y="93"/>
                  </a:lnTo>
                  <a:lnTo>
                    <a:pt x="423" y="85"/>
                  </a:lnTo>
                  <a:lnTo>
                    <a:pt x="456" y="82"/>
                  </a:lnTo>
                  <a:lnTo>
                    <a:pt x="490" y="86"/>
                  </a:lnTo>
                  <a:lnTo>
                    <a:pt x="498" y="90"/>
                  </a:lnTo>
                  <a:lnTo>
                    <a:pt x="500" y="96"/>
                  </a:lnTo>
                  <a:lnTo>
                    <a:pt x="500" y="104"/>
                  </a:lnTo>
                  <a:lnTo>
                    <a:pt x="498" y="111"/>
                  </a:lnTo>
                  <a:lnTo>
                    <a:pt x="491" y="116"/>
                  </a:lnTo>
                  <a:lnTo>
                    <a:pt x="482" y="116"/>
                  </a:lnTo>
                  <a:lnTo>
                    <a:pt x="451" y="112"/>
                  </a:lnTo>
                  <a:lnTo>
                    <a:pt x="419" y="115"/>
                  </a:lnTo>
                  <a:lnTo>
                    <a:pt x="390" y="124"/>
                  </a:lnTo>
                  <a:lnTo>
                    <a:pt x="362" y="137"/>
                  </a:lnTo>
                  <a:lnTo>
                    <a:pt x="335" y="154"/>
                  </a:lnTo>
                  <a:lnTo>
                    <a:pt x="288" y="191"/>
                  </a:lnTo>
                  <a:lnTo>
                    <a:pt x="241" y="230"/>
                  </a:lnTo>
                  <a:lnTo>
                    <a:pt x="217" y="247"/>
                  </a:lnTo>
                  <a:lnTo>
                    <a:pt x="191" y="263"/>
                  </a:lnTo>
                  <a:lnTo>
                    <a:pt x="165" y="274"/>
                  </a:lnTo>
                  <a:lnTo>
                    <a:pt x="138" y="282"/>
                  </a:lnTo>
                  <a:lnTo>
                    <a:pt x="107" y="285"/>
                  </a:lnTo>
                  <a:lnTo>
                    <a:pt x="76" y="281"/>
                  </a:lnTo>
                  <a:lnTo>
                    <a:pt x="50" y="273"/>
                  </a:lnTo>
                  <a:lnTo>
                    <a:pt x="29" y="260"/>
                  </a:lnTo>
                  <a:lnTo>
                    <a:pt x="13" y="243"/>
                  </a:lnTo>
                  <a:lnTo>
                    <a:pt x="3" y="223"/>
                  </a:lnTo>
                  <a:lnTo>
                    <a:pt x="0" y="201"/>
                  </a:lnTo>
                  <a:lnTo>
                    <a:pt x="3" y="178"/>
                  </a:lnTo>
                  <a:lnTo>
                    <a:pt x="14" y="151"/>
                  </a:lnTo>
                  <a:lnTo>
                    <a:pt x="39" y="115"/>
                  </a:lnTo>
                  <a:lnTo>
                    <a:pt x="69" y="82"/>
                  </a:lnTo>
                  <a:lnTo>
                    <a:pt x="105" y="53"/>
                  </a:lnTo>
                  <a:lnTo>
                    <a:pt x="144" y="30"/>
                  </a:lnTo>
                  <a:lnTo>
                    <a:pt x="183" y="11"/>
                  </a:lnTo>
                  <a:lnTo>
                    <a:pt x="203" y="5"/>
                  </a:lnTo>
                  <a:lnTo>
                    <a:pt x="223" y="1"/>
                  </a:lnTo>
                  <a:lnTo>
                    <a:pt x="2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1" name="Freeform 1009"/>
            <p:cNvSpPr>
              <a:spLocks noEditPoints="1"/>
            </p:cNvSpPr>
            <p:nvPr/>
          </p:nvSpPr>
          <p:spPr bwMode="auto">
            <a:xfrm>
              <a:off x="1342" y="1581"/>
              <a:ext cx="466" cy="343"/>
            </a:xfrm>
            <a:custGeom>
              <a:avLst/>
              <a:gdLst/>
              <a:ahLst/>
              <a:cxnLst>
                <a:cxn ang="0">
                  <a:pos x="212" y="90"/>
                </a:cxn>
                <a:cxn ang="0">
                  <a:pos x="141" y="114"/>
                </a:cxn>
                <a:cxn ang="0">
                  <a:pos x="84" y="163"/>
                </a:cxn>
                <a:cxn ang="0">
                  <a:pos x="55" y="203"/>
                </a:cxn>
                <a:cxn ang="0">
                  <a:pos x="44" y="228"/>
                </a:cxn>
                <a:cxn ang="0">
                  <a:pos x="35" y="257"/>
                </a:cxn>
                <a:cxn ang="0">
                  <a:pos x="33" y="285"/>
                </a:cxn>
                <a:cxn ang="0">
                  <a:pos x="39" y="306"/>
                </a:cxn>
                <a:cxn ang="0">
                  <a:pos x="59" y="313"/>
                </a:cxn>
                <a:cxn ang="0">
                  <a:pos x="105" y="300"/>
                </a:cxn>
                <a:cxn ang="0">
                  <a:pos x="151" y="266"/>
                </a:cxn>
                <a:cxn ang="0">
                  <a:pos x="187" y="219"/>
                </a:cxn>
                <a:cxn ang="0">
                  <a:pos x="247" y="117"/>
                </a:cxn>
                <a:cxn ang="0">
                  <a:pos x="250" y="87"/>
                </a:cxn>
                <a:cxn ang="0">
                  <a:pos x="452" y="2"/>
                </a:cxn>
                <a:cxn ang="0">
                  <a:pos x="465" y="11"/>
                </a:cxn>
                <a:cxn ang="0">
                  <a:pos x="465" y="25"/>
                </a:cxn>
                <a:cxn ang="0">
                  <a:pos x="452" y="32"/>
                </a:cxn>
                <a:cxn ang="0">
                  <a:pos x="395" y="33"/>
                </a:cxn>
                <a:cxn ang="0">
                  <a:pos x="347" y="53"/>
                </a:cxn>
                <a:cxn ang="0">
                  <a:pos x="308" y="88"/>
                </a:cxn>
                <a:cxn ang="0">
                  <a:pos x="275" y="133"/>
                </a:cxn>
                <a:cxn ang="0">
                  <a:pos x="246" y="181"/>
                </a:cxn>
                <a:cxn ang="0">
                  <a:pos x="219" y="227"/>
                </a:cxn>
                <a:cxn ang="0">
                  <a:pos x="186" y="271"/>
                </a:cxn>
                <a:cxn ang="0">
                  <a:pos x="147" y="311"/>
                </a:cxn>
                <a:cxn ang="0">
                  <a:pos x="109" y="332"/>
                </a:cxn>
                <a:cxn ang="0">
                  <a:pos x="75" y="342"/>
                </a:cxn>
                <a:cxn ang="0">
                  <a:pos x="41" y="341"/>
                </a:cxn>
                <a:cxn ang="0">
                  <a:pos x="12" y="320"/>
                </a:cxn>
                <a:cxn ang="0">
                  <a:pos x="0" y="286"/>
                </a:cxn>
                <a:cxn ang="0">
                  <a:pos x="4" y="245"/>
                </a:cxn>
                <a:cxn ang="0">
                  <a:pos x="18" y="206"/>
                </a:cxn>
                <a:cxn ang="0">
                  <a:pos x="39" y="172"/>
                </a:cxn>
                <a:cxn ang="0">
                  <a:pos x="76" y="126"/>
                </a:cxn>
                <a:cxn ang="0">
                  <a:pos x="140" y="80"/>
                </a:cxn>
                <a:cxn ang="0">
                  <a:pos x="215" y="58"/>
                </a:cxn>
                <a:cxn ang="0">
                  <a:pos x="291" y="62"/>
                </a:cxn>
                <a:cxn ang="0">
                  <a:pos x="333" y="27"/>
                </a:cxn>
                <a:cxn ang="0">
                  <a:pos x="388" y="4"/>
                </a:cxn>
              </a:cxnLst>
              <a:rect l="0" t="0" r="r" b="b"/>
              <a:pathLst>
                <a:path w="466" h="343">
                  <a:moveTo>
                    <a:pt x="250" y="87"/>
                  </a:moveTo>
                  <a:lnTo>
                    <a:pt x="212" y="90"/>
                  </a:lnTo>
                  <a:lnTo>
                    <a:pt x="175" y="99"/>
                  </a:lnTo>
                  <a:lnTo>
                    <a:pt x="141" y="114"/>
                  </a:lnTo>
                  <a:lnTo>
                    <a:pt x="111" y="137"/>
                  </a:lnTo>
                  <a:lnTo>
                    <a:pt x="84" y="163"/>
                  </a:lnTo>
                  <a:lnTo>
                    <a:pt x="60" y="194"/>
                  </a:lnTo>
                  <a:lnTo>
                    <a:pt x="55" y="203"/>
                  </a:lnTo>
                  <a:lnTo>
                    <a:pt x="50" y="215"/>
                  </a:lnTo>
                  <a:lnTo>
                    <a:pt x="44" y="228"/>
                  </a:lnTo>
                  <a:lnTo>
                    <a:pt x="39" y="243"/>
                  </a:lnTo>
                  <a:lnTo>
                    <a:pt x="35" y="257"/>
                  </a:lnTo>
                  <a:lnTo>
                    <a:pt x="33" y="271"/>
                  </a:lnTo>
                  <a:lnTo>
                    <a:pt x="33" y="285"/>
                  </a:lnTo>
                  <a:lnTo>
                    <a:pt x="34" y="296"/>
                  </a:lnTo>
                  <a:lnTo>
                    <a:pt x="39" y="306"/>
                  </a:lnTo>
                  <a:lnTo>
                    <a:pt x="47" y="311"/>
                  </a:lnTo>
                  <a:lnTo>
                    <a:pt x="59" y="313"/>
                  </a:lnTo>
                  <a:lnTo>
                    <a:pt x="76" y="311"/>
                  </a:lnTo>
                  <a:lnTo>
                    <a:pt x="105" y="300"/>
                  </a:lnTo>
                  <a:lnTo>
                    <a:pt x="128" y="285"/>
                  </a:lnTo>
                  <a:lnTo>
                    <a:pt x="151" y="266"/>
                  </a:lnTo>
                  <a:lnTo>
                    <a:pt x="170" y="244"/>
                  </a:lnTo>
                  <a:lnTo>
                    <a:pt x="187" y="219"/>
                  </a:lnTo>
                  <a:lnTo>
                    <a:pt x="219" y="167"/>
                  </a:lnTo>
                  <a:lnTo>
                    <a:pt x="247" y="117"/>
                  </a:lnTo>
                  <a:lnTo>
                    <a:pt x="266" y="90"/>
                  </a:lnTo>
                  <a:lnTo>
                    <a:pt x="250" y="87"/>
                  </a:lnTo>
                  <a:close/>
                  <a:moveTo>
                    <a:pt x="418" y="0"/>
                  </a:moveTo>
                  <a:lnTo>
                    <a:pt x="452" y="2"/>
                  </a:lnTo>
                  <a:lnTo>
                    <a:pt x="460" y="6"/>
                  </a:lnTo>
                  <a:lnTo>
                    <a:pt x="465" y="11"/>
                  </a:lnTo>
                  <a:lnTo>
                    <a:pt x="466" y="19"/>
                  </a:lnTo>
                  <a:lnTo>
                    <a:pt x="465" y="25"/>
                  </a:lnTo>
                  <a:lnTo>
                    <a:pt x="460" y="31"/>
                  </a:lnTo>
                  <a:lnTo>
                    <a:pt x="452" y="32"/>
                  </a:lnTo>
                  <a:lnTo>
                    <a:pt x="424" y="31"/>
                  </a:lnTo>
                  <a:lnTo>
                    <a:pt x="395" y="33"/>
                  </a:lnTo>
                  <a:lnTo>
                    <a:pt x="369" y="41"/>
                  </a:lnTo>
                  <a:lnTo>
                    <a:pt x="347" y="53"/>
                  </a:lnTo>
                  <a:lnTo>
                    <a:pt x="326" y="70"/>
                  </a:lnTo>
                  <a:lnTo>
                    <a:pt x="308" y="88"/>
                  </a:lnTo>
                  <a:lnTo>
                    <a:pt x="291" y="109"/>
                  </a:lnTo>
                  <a:lnTo>
                    <a:pt x="275" y="133"/>
                  </a:lnTo>
                  <a:lnTo>
                    <a:pt x="261" y="156"/>
                  </a:lnTo>
                  <a:lnTo>
                    <a:pt x="246" y="181"/>
                  </a:lnTo>
                  <a:lnTo>
                    <a:pt x="233" y="205"/>
                  </a:lnTo>
                  <a:lnTo>
                    <a:pt x="219" y="227"/>
                  </a:lnTo>
                  <a:lnTo>
                    <a:pt x="203" y="249"/>
                  </a:lnTo>
                  <a:lnTo>
                    <a:pt x="186" y="271"/>
                  </a:lnTo>
                  <a:lnTo>
                    <a:pt x="168" y="292"/>
                  </a:lnTo>
                  <a:lnTo>
                    <a:pt x="147" y="311"/>
                  </a:lnTo>
                  <a:lnTo>
                    <a:pt x="123" y="325"/>
                  </a:lnTo>
                  <a:lnTo>
                    <a:pt x="109" y="332"/>
                  </a:lnTo>
                  <a:lnTo>
                    <a:pt x="93" y="338"/>
                  </a:lnTo>
                  <a:lnTo>
                    <a:pt x="75" y="342"/>
                  </a:lnTo>
                  <a:lnTo>
                    <a:pt x="58" y="343"/>
                  </a:lnTo>
                  <a:lnTo>
                    <a:pt x="41" y="341"/>
                  </a:lnTo>
                  <a:lnTo>
                    <a:pt x="26" y="334"/>
                  </a:lnTo>
                  <a:lnTo>
                    <a:pt x="12" y="320"/>
                  </a:lnTo>
                  <a:lnTo>
                    <a:pt x="4" y="304"/>
                  </a:lnTo>
                  <a:lnTo>
                    <a:pt x="0" y="286"/>
                  </a:lnTo>
                  <a:lnTo>
                    <a:pt x="0" y="266"/>
                  </a:lnTo>
                  <a:lnTo>
                    <a:pt x="4" y="245"/>
                  </a:lnTo>
                  <a:lnTo>
                    <a:pt x="10" y="226"/>
                  </a:lnTo>
                  <a:lnTo>
                    <a:pt x="18" y="206"/>
                  </a:lnTo>
                  <a:lnTo>
                    <a:pt x="29" y="188"/>
                  </a:lnTo>
                  <a:lnTo>
                    <a:pt x="39" y="172"/>
                  </a:lnTo>
                  <a:lnTo>
                    <a:pt x="48" y="158"/>
                  </a:lnTo>
                  <a:lnTo>
                    <a:pt x="76" y="126"/>
                  </a:lnTo>
                  <a:lnTo>
                    <a:pt x="106" y="101"/>
                  </a:lnTo>
                  <a:lnTo>
                    <a:pt x="140" y="80"/>
                  </a:lnTo>
                  <a:lnTo>
                    <a:pt x="177" y="66"/>
                  </a:lnTo>
                  <a:lnTo>
                    <a:pt x="215" y="58"/>
                  </a:lnTo>
                  <a:lnTo>
                    <a:pt x="255" y="57"/>
                  </a:lnTo>
                  <a:lnTo>
                    <a:pt x="291" y="62"/>
                  </a:lnTo>
                  <a:lnTo>
                    <a:pt x="309" y="45"/>
                  </a:lnTo>
                  <a:lnTo>
                    <a:pt x="333" y="27"/>
                  </a:lnTo>
                  <a:lnTo>
                    <a:pt x="359" y="14"/>
                  </a:lnTo>
                  <a:lnTo>
                    <a:pt x="388" y="4"/>
                  </a:lnTo>
                  <a:lnTo>
                    <a:pt x="4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2" name="Freeform 1010"/>
            <p:cNvSpPr>
              <a:spLocks noEditPoints="1"/>
            </p:cNvSpPr>
            <p:nvPr/>
          </p:nvSpPr>
          <p:spPr bwMode="auto">
            <a:xfrm>
              <a:off x="1655" y="878"/>
              <a:ext cx="449" cy="245"/>
            </a:xfrm>
            <a:custGeom>
              <a:avLst/>
              <a:gdLst/>
              <a:ahLst/>
              <a:cxnLst>
                <a:cxn ang="0">
                  <a:pos x="179" y="36"/>
                </a:cxn>
                <a:cxn ang="0">
                  <a:pos x="130" y="50"/>
                </a:cxn>
                <a:cxn ang="0">
                  <a:pos x="90" y="66"/>
                </a:cxn>
                <a:cxn ang="0">
                  <a:pos x="55" y="88"/>
                </a:cxn>
                <a:cxn ang="0">
                  <a:pos x="33" y="120"/>
                </a:cxn>
                <a:cxn ang="0">
                  <a:pos x="35" y="159"/>
                </a:cxn>
                <a:cxn ang="0">
                  <a:pos x="63" y="198"/>
                </a:cxn>
                <a:cxn ang="0">
                  <a:pos x="103" y="215"/>
                </a:cxn>
                <a:cxn ang="0">
                  <a:pos x="144" y="207"/>
                </a:cxn>
                <a:cxn ang="0">
                  <a:pos x="178" y="184"/>
                </a:cxn>
                <a:cxn ang="0">
                  <a:pos x="208" y="155"/>
                </a:cxn>
                <a:cxn ang="0">
                  <a:pos x="257" y="104"/>
                </a:cxn>
                <a:cxn ang="0">
                  <a:pos x="296" y="79"/>
                </a:cxn>
                <a:cxn ang="0">
                  <a:pos x="323" y="67"/>
                </a:cxn>
                <a:cxn ang="0">
                  <a:pos x="297" y="42"/>
                </a:cxn>
                <a:cxn ang="0">
                  <a:pos x="261" y="32"/>
                </a:cxn>
                <a:cxn ang="0">
                  <a:pos x="219" y="31"/>
                </a:cxn>
                <a:cxn ang="0">
                  <a:pos x="255" y="0"/>
                </a:cxn>
                <a:cxn ang="0">
                  <a:pos x="300" y="11"/>
                </a:cxn>
                <a:cxn ang="0">
                  <a:pos x="337" y="33"/>
                </a:cxn>
                <a:cxn ang="0">
                  <a:pos x="351" y="59"/>
                </a:cxn>
                <a:cxn ang="0">
                  <a:pos x="364" y="59"/>
                </a:cxn>
                <a:cxn ang="0">
                  <a:pos x="435" y="59"/>
                </a:cxn>
                <a:cxn ang="0">
                  <a:pos x="448" y="69"/>
                </a:cxn>
                <a:cxn ang="0">
                  <a:pos x="448" y="83"/>
                </a:cxn>
                <a:cxn ang="0">
                  <a:pos x="435" y="90"/>
                </a:cxn>
                <a:cxn ang="0">
                  <a:pos x="374" y="88"/>
                </a:cxn>
                <a:cxn ang="0">
                  <a:pos x="318" y="103"/>
                </a:cxn>
                <a:cxn ang="0">
                  <a:pos x="268" y="137"/>
                </a:cxn>
                <a:cxn ang="0">
                  <a:pos x="228" y="180"/>
                </a:cxn>
                <a:cxn ang="0">
                  <a:pos x="183" y="219"/>
                </a:cxn>
                <a:cxn ang="0">
                  <a:pos x="136" y="241"/>
                </a:cxn>
                <a:cxn ang="0">
                  <a:pos x="92" y="244"/>
                </a:cxn>
                <a:cxn ang="0">
                  <a:pos x="51" y="227"/>
                </a:cxn>
                <a:cxn ang="0">
                  <a:pos x="18" y="190"/>
                </a:cxn>
                <a:cxn ang="0">
                  <a:pos x="0" y="146"/>
                </a:cxn>
                <a:cxn ang="0">
                  <a:pos x="10" y="97"/>
                </a:cxn>
                <a:cxn ang="0">
                  <a:pos x="44" y="58"/>
                </a:cxn>
                <a:cxn ang="0">
                  <a:pos x="92" y="31"/>
                </a:cxn>
                <a:cxn ang="0">
                  <a:pos x="143" y="12"/>
                </a:cxn>
                <a:cxn ang="0">
                  <a:pos x="187" y="4"/>
                </a:cxn>
                <a:cxn ang="0">
                  <a:pos x="232" y="0"/>
                </a:cxn>
              </a:cxnLst>
              <a:rect l="0" t="0" r="r" b="b"/>
              <a:pathLst>
                <a:path w="449" h="245">
                  <a:moveTo>
                    <a:pt x="219" y="31"/>
                  </a:moveTo>
                  <a:lnTo>
                    <a:pt x="179" y="36"/>
                  </a:lnTo>
                  <a:lnTo>
                    <a:pt x="148" y="44"/>
                  </a:lnTo>
                  <a:lnTo>
                    <a:pt x="130" y="50"/>
                  </a:lnTo>
                  <a:lnTo>
                    <a:pt x="110" y="57"/>
                  </a:lnTo>
                  <a:lnTo>
                    <a:pt x="90" y="66"/>
                  </a:lnTo>
                  <a:lnTo>
                    <a:pt x="72" y="76"/>
                  </a:lnTo>
                  <a:lnTo>
                    <a:pt x="55" y="88"/>
                  </a:lnTo>
                  <a:lnTo>
                    <a:pt x="42" y="103"/>
                  </a:lnTo>
                  <a:lnTo>
                    <a:pt x="33" y="120"/>
                  </a:lnTo>
                  <a:lnTo>
                    <a:pt x="30" y="138"/>
                  </a:lnTo>
                  <a:lnTo>
                    <a:pt x="35" y="159"/>
                  </a:lnTo>
                  <a:lnTo>
                    <a:pt x="46" y="180"/>
                  </a:lnTo>
                  <a:lnTo>
                    <a:pt x="63" y="198"/>
                  </a:lnTo>
                  <a:lnTo>
                    <a:pt x="82" y="210"/>
                  </a:lnTo>
                  <a:lnTo>
                    <a:pt x="103" y="215"/>
                  </a:lnTo>
                  <a:lnTo>
                    <a:pt x="124" y="214"/>
                  </a:lnTo>
                  <a:lnTo>
                    <a:pt x="144" y="207"/>
                  </a:lnTo>
                  <a:lnTo>
                    <a:pt x="161" y="197"/>
                  </a:lnTo>
                  <a:lnTo>
                    <a:pt x="178" y="184"/>
                  </a:lnTo>
                  <a:lnTo>
                    <a:pt x="194" y="169"/>
                  </a:lnTo>
                  <a:lnTo>
                    <a:pt x="208" y="155"/>
                  </a:lnTo>
                  <a:lnTo>
                    <a:pt x="240" y="121"/>
                  </a:lnTo>
                  <a:lnTo>
                    <a:pt x="257" y="104"/>
                  </a:lnTo>
                  <a:lnTo>
                    <a:pt x="275" y="90"/>
                  </a:lnTo>
                  <a:lnTo>
                    <a:pt x="296" y="79"/>
                  </a:lnTo>
                  <a:lnTo>
                    <a:pt x="325" y="69"/>
                  </a:lnTo>
                  <a:lnTo>
                    <a:pt x="323" y="67"/>
                  </a:lnTo>
                  <a:lnTo>
                    <a:pt x="312" y="53"/>
                  </a:lnTo>
                  <a:lnTo>
                    <a:pt x="297" y="42"/>
                  </a:lnTo>
                  <a:lnTo>
                    <a:pt x="280" y="36"/>
                  </a:lnTo>
                  <a:lnTo>
                    <a:pt x="261" y="32"/>
                  </a:lnTo>
                  <a:lnTo>
                    <a:pt x="240" y="31"/>
                  </a:lnTo>
                  <a:lnTo>
                    <a:pt x="219" y="31"/>
                  </a:lnTo>
                  <a:close/>
                  <a:moveTo>
                    <a:pt x="232" y="0"/>
                  </a:moveTo>
                  <a:lnTo>
                    <a:pt x="255" y="0"/>
                  </a:lnTo>
                  <a:lnTo>
                    <a:pt x="279" y="4"/>
                  </a:lnTo>
                  <a:lnTo>
                    <a:pt x="300" y="11"/>
                  </a:lnTo>
                  <a:lnTo>
                    <a:pt x="319" y="20"/>
                  </a:lnTo>
                  <a:lnTo>
                    <a:pt x="337" y="33"/>
                  </a:lnTo>
                  <a:lnTo>
                    <a:pt x="350" y="52"/>
                  </a:lnTo>
                  <a:lnTo>
                    <a:pt x="351" y="59"/>
                  </a:lnTo>
                  <a:lnTo>
                    <a:pt x="350" y="62"/>
                  </a:lnTo>
                  <a:lnTo>
                    <a:pt x="364" y="59"/>
                  </a:lnTo>
                  <a:lnTo>
                    <a:pt x="398" y="58"/>
                  </a:lnTo>
                  <a:lnTo>
                    <a:pt x="435" y="59"/>
                  </a:lnTo>
                  <a:lnTo>
                    <a:pt x="443" y="62"/>
                  </a:lnTo>
                  <a:lnTo>
                    <a:pt x="448" y="69"/>
                  </a:lnTo>
                  <a:lnTo>
                    <a:pt x="449" y="76"/>
                  </a:lnTo>
                  <a:lnTo>
                    <a:pt x="448" y="83"/>
                  </a:lnTo>
                  <a:lnTo>
                    <a:pt x="443" y="88"/>
                  </a:lnTo>
                  <a:lnTo>
                    <a:pt x="435" y="90"/>
                  </a:lnTo>
                  <a:lnTo>
                    <a:pt x="405" y="87"/>
                  </a:lnTo>
                  <a:lnTo>
                    <a:pt x="374" y="88"/>
                  </a:lnTo>
                  <a:lnTo>
                    <a:pt x="346" y="93"/>
                  </a:lnTo>
                  <a:lnTo>
                    <a:pt x="318" y="103"/>
                  </a:lnTo>
                  <a:lnTo>
                    <a:pt x="292" y="117"/>
                  </a:lnTo>
                  <a:lnTo>
                    <a:pt x="268" y="137"/>
                  </a:lnTo>
                  <a:lnTo>
                    <a:pt x="249" y="158"/>
                  </a:lnTo>
                  <a:lnTo>
                    <a:pt x="228" y="180"/>
                  </a:lnTo>
                  <a:lnTo>
                    <a:pt x="207" y="201"/>
                  </a:lnTo>
                  <a:lnTo>
                    <a:pt x="183" y="219"/>
                  </a:lnTo>
                  <a:lnTo>
                    <a:pt x="158" y="234"/>
                  </a:lnTo>
                  <a:lnTo>
                    <a:pt x="136" y="241"/>
                  </a:lnTo>
                  <a:lnTo>
                    <a:pt x="114" y="245"/>
                  </a:lnTo>
                  <a:lnTo>
                    <a:pt x="92" y="244"/>
                  </a:lnTo>
                  <a:lnTo>
                    <a:pt x="71" y="237"/>
                  </a:lnTo>
                  <a:lnTo>
                    <a:pt x="51" y="227"/>
                  </a:lnTo>
                  <a:lnTo>
                    <a:pt x="33" y="210"/>
                  </a:lnTo>
                  <a:lnTo>
                    <a:pt x="18" y="190"/>
                  </a:lnTo>
                  <a:lnTo>
                    <a:pt x="6" y="169"/>
                  </a:lnTo>
                  <a:lnTo>
                    <a:pt x="0" y="146"/>
                  </a:lnTo>
                  <a:lnTo>
                    <a:pt x="1" y="122"/>
                  </a:lnTo>
                  <a:lnTo>
                    <a:pt x="10" y="97"/>
                  </a:lnTo>
                  <a:lnTo>
                    <a:pt x="25" y="76"/>
                  </a:lnTo>
                  <a:lnTo>
                    <a:pt x="44" y="58"/>
                  </a:lnTo>
                  <a:lnTo>
                    <a:pt x="67" y="42"/>
                  </a:lnTo>
                  <a:lnTo>
                    <a:pt x="92" y="31"/>
                  </a:lnTo>
                  <a:lnTo>
                    <a:pt x="116" y="20"/>
                  </a:lnTo>
                  <a:lnTo>
                    <a:pt x="143" y="12"/>
                  </a:lnTo>
                  <a:lnTo>
                    <a:pt x="166" y="7"/>
                  </a:lnTo>
                  <a:lnTo>
                    <a:pt x="187" y="4"/>
                  </a:lnTo>
                  <a:lnTo>
                    <a:pt x="209" y="2"/>
                  </a:lnTo>
                  <a:lnTo>
                    <a:pt x="2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3" name="Freeform 1011"/>
            <p:cNvSpPr>
              <a:spLocks/>
            </p:cNvSpPr>
            <p:nvPr/>
          </p:nvSpPr>
          <p:spPr bwMode="auto">
            <a:xfrm>
              <a:off x="3026" y="1948"/>
              <a:ext cx="365" cy="364"/>
            </a:xfrm>
            <a:custGeom>
              <a:avLst/>
              <a:gdLst/>
              <a:ahLst/>
              <a:cxnLst>
                <a:cxn ang="0">
                  <a:pos x="342" y="1"/>
                </a:cxn>
                <a:cxn ang="0">
                  <a:pos x="360" y="37"/>
                </a:cxn>
                <a:cxn ang="0">
                  <a:pos x="363" y="94"/>
                </a:cxn>
                <a:cxn ang="0">
                  <a:pos x="344" y="148"/>
                </a:cxn>
                <a:cxn ang="0">
                  <a:pos x="312" y="200"/>
                </a:cxn>
                <a:cxn ang="0">
                  <a:pos x="272" y="251"/>
                </a:cxn>
                <a:cxn ang="0">
                  <a:pos x="237" y="302"/>
                </a:cxn>
                <a:cxn ang="0">
                  <a:pos x="211" y="353"/>
                </a:cxn>
                <a:cxn ang="0">
                  <a:pos x="199" y="364"/>
                </a:cxn>
                <a:cxn ang="0">
                  <a:pos x="186" y="360"/>
                </a:cxn>
                <a:cxn ang="0">
                  <a:pos x="182" y="344"/>
                </a:cxn>
                <a:cxn ang="0">
                  <a:pos x="215" y="280"/>
                </a:cxn>
                <a:cxn ang="0">
                  <a:pos x="258" y="221"/>
                </a:cxn>
                <a:cxn ang="0">
                  <a:pos x="295" y="172"/>
                </a:cxn>
                <a:cxn ang="0">
                  <a:pos x="321" y="124"/>
                </a:cxn>
                <a:cxn ang="0">
                  <a:pos x="333" y="73"/>
                </a:cxn>
                <a:cxn ang="0">
                  <a:pos x="326" y="39"/>
                </a:cxn>
                <a:cxn ang="0">
                  <a:pos x="266" y="90"/>
                </a:cxn>
                <a:cxn ang="0">
                  <a:pos x="159" y="191"/>
                </a:cxn>
                <a:cxn ang="0">
                  <a:pos x="136" y="211"/>
                </a:cxn>
                <a:cxn ang="0">
                  <a:pos x="105" y="236"/>
                </a:cxn>
                <a:cxn ang="0">
                  <a:pos x="71" y="259"/>
                </a:cxn>
                <a:cxn ang="0">
                  <a:pos x="37" y="271"/>
                </a:cxn>
                <a:cxn ang="0">
                  <a:pos x="7" y="263"/>
                </a:cxn>
                <a:cxn ang="0">
                  <a:pos x="0" y="249"/>
                </a:cxn>
                <a:cxn ang="0">
                  <a:pos x="7" y="236"/>
                </a:cxn>
                <a:cxn ang="0">
                  <a:pos x="22" y="237"/>
                </a:cxn>
                <a:cxn ang="0">
                  <a:pos x="42" y="237"/>
                </a:cxn>
                <a:cxn ang="0">
                  <a:pos x="73" y="219"/>
                </a:cxn>
                <a:cxn ang="0">
                  <a:pos x="127" y="177"/>
                </a:cxn>
                <a:cxn ang="0">
                  <a:pos x="210" y="102"/>
                </a:cxn>
                <a:cxn ang="0">
                  <a:pos x="286" y="33"/>
                </a:cxn>
                <a:cxn ang="0">
                  <a:pos x="334" y="0"/>
                </a:cxn>
              </a:cxnLst>
              <a:rect l="0" t="0" r="r" b="b"/>
              <a:pathLst>
                <a:path w="365" h="364">
                  <a:moveTo>
                    <a:pt x="334" y="0"/>
                  </a:moveTo>
                  <a:lnTo>
                    <a:pt x="342" y="1"/>
                  </a:lnTo>
                  <a:lnTo>
                    <a:pt x="347" y="7"/>
                  </a:lnTo>
                  <a:lnTo>
                    <a:pt x="360" y="37"/>
                  </a:lnTo>
                  <a:lnTo>
                    <a:pt x="365" y="66"/>
                  </a:lnTo>
                  <a:lnTo>
                    <a:pt x="363" y="94"/>
                  </a:lnTo>
                  <a:lnTo>
                    <a:pt x="356" y="122"/>
                  </a:lnTo>
                  <a:lnTo>
                    <a:pt x="344" y="148"/>
                  </a:lnTo>
                  <a:lnTo>
                    <a:pt x="329" y="174"/>
                  </a:lnTo>
                  <a:lnTo>
                    <a:pt x="312" y="200"/>
                  </a:lnTo>
                  <a:lnTo>
                    <a:pt x="292" y="226"/>
                  </a:lnTo>
                  <a:lnTo>
                    <a:pt x="272" y="251"/>
                  </a:lnTo>
                  <a:lnTo>
                    <a:pt x="254" y="276"/>
                  </a:lnTo>
                  <a:lnTo>
                    <a:pt x="237" y="302"/>
                  </a:lnTo>
                  <a:lnTo>
                    <a:pt x="221" y="327"/>
                  </a:lnTo>
                  <a:lnTo>
                    <a:pt x="211" y="353"/>
                  </a:lnTo>
                  <a:lnTo>
                    <a:pt x="207" y="360"/>
                  </a:lnTo>
                  <a:lnTo>
                    <a:pt x="199" y="364"/>
                  </a:lnTo>
                  <a:lnTo>
                    <a:pt x="193" y="363"/>
                  </a:lnTo>
                  <a:lnTo>
                    <a:pt x="186" y="360"/>
                  </a:lnTo>
                  <a:lnTo>
                    <a:pt x="182" y="353"/>
                  </a:lnTo>
                  <a:lnTo>
                    <a:pt x="182" y="344"/>
                  </a:lnTo>
                  <a:lnTo>
                    <a:pt x="196" y="312"/>
                  </a:lnTo>
                  <a:lnTo>
                    <a:pt x="215" y="280"/>
                  </a:lnTo>
                  <a:lnTo>
                    <a:pt x="236" y="251"/>
                  </a:lnTo>
                  <a:lnTo>
                    <a:pt x="258" y="221"/>
                  </a:lnTo>
                  <a:lnTo>
                    <a:pt x="280" y="192"/>
                  </a:lnTo>
                  <a:lnTo>
                    <a:pt x="295" y="172"/>
                  </a:lnTo>
                  <a:lnTo>
                    <a:pt x="309" y="148"/>
                  </a:lnTo>
                  <a:lnTo>
                    <a:pt x="321" y="124"/>
                  </a:lnTo>
                  <a:lnTo>
                    <a:pt x="329" y="100"/>
                  </a:lnTo>
                  <a:lnTo>
                    <a:pt x="333" y="73"/>
                  </a:lnTo>
                  <a:lnTo>
                    <a:pt x="330" y="48"/>
                  </a:lnTo>
                  <a:lnTo>
                    <a:pt x="326" y="39"/>
                  </a:lnTo>
                  <a:lnTo>
                    <a:pt x="303" y="58"/>
                  </a:lnTo>
                  <a:lnTo>
                    <a:pt x="266" y="90"/>
                  </a:lnTo>
                  <a:lnTo>
                    <a:pt x="195" y="158"/>
                  </a:lnTo>
                  <a:lnTo>
                    <a:pt x="159" y="191"/>
                  </a:lnTo>
                  <a:lnTo>
                    <a:pt x="148" y="200"/>
                  </a:lnTo>
                  <a:lnTo>
                    <a:pt x="136" y="211"/>
                  </a:lnTo>
                  <a:lnTo>
                    <a:pt x="122" y="224"/>
                  </a:lnTo>
                  <a:lnTo>
                    <a:pt x="105" y="236"/>
                  </a:lnTo>
                  <a:lnTo>
                    <a:pt x="89" y="249"/>
                  </a:lnTo>
                  <a:lnTo>
                    <a:pt x="71" y="259"/>
                  </a:lnTo>
                  <a:lnTo>
                    <a:pt x="54" y="267"/>
                  </a:lnTo>
                  <a:lnTo>
                    <a:pt x="37" y="271"/>
                  </a:lnTo>
                  <a:lnTo>
                    <a:pt x="21" y="270"/>
                  </a:lnTo>
                  <a:lnTo>
                    <a:pt x="7" y="263"/>
                  </a:lnTo>
                  <a:lnTo>
                    <a:pt x="1" y="257"/>
                  </a:lnTo>
                  <a:lnTo>
                    <a:pt x="0" y="249"/>
                  </a:lnTo>
                  <a:lnTo>
                    <a:pt x="3" y="242"/>
                  </a:lnTo>
                  <a:lnTo>
                    <a:pt x="7" y="236"/>
                  </a:lnTo>
                  <a:lnTo>
                    <a:pt x="14" y="234"/>
                  </a:lnTo>
                  <a:lnTo>
                    <a:pt x="22" y="237"/>
                  </a:lnTo>
                  <a:lnTo>
                    <a:pt x="31" y="240"/>
                  </a:lnTo>
                  <a:lnTo>
                    <a:pt x="42" y="237"/>
                  </a:lnTo>
                  <a:lnTo>
                    <a:pt x="52" y="232"/>
                  </a:lnTo>
                  <a:lnTo>
                    <a:pt x="73" y="219"/>
                  </a:lnTo>
                  <a:lnTo>
                    <a:pt x="80" y="213"/>
                  </a:lnTo>
                  <a:lnTo>
                    <a:pt x="127" y="177"/>
                  </a:lnTo>
                  <a:lnTo>
                    <a:pt x="173" y="136"/>
                  </a:lnTo>
                  <a:lnTo>
                    <a:pt x="210" y="102"/>
                  </a:lnTo>
                  <a:lnTo>
                    <a:pt x="248" y="67"/>
                  </a:lnTo>
                  <a:lnTo>
                    <a:pt x="286" y="33"/>
                  </a:lnTo>
                  <a:lnTo>
                    <a:pt x="326" y="1"/>
                  </a:lnTo>
                  <a:lnTo>
                    <a:pt x="33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4" name="Freeform 1012"/>
            <p:cNvSpPr>
              <a:spLocks/>
            </p:cNvSpPr>
            <p:nvPr/>
          </p:nvSpPr>
          <p:spPr bwMode="auto">
            <a:xfrm>
              <a:off x="3094" y="1241"/>
              <a:ext cx="151" cy="45"/>
            </a:xfrm>
            <a:custGeom>
              <a:avLst/>
              <a:gdLst/>
              <a:ahLst/>
              <a:cxnLst>
                <a:cxn ang="0">
                  <a:pos x="15" y="0"/>
                </a:cxn>
                <a:cxn ang="0">
                  <a:pos x="56" y="3"/>
                </a:cxn>
                <a:cxn ang="0">
                  <a:pos x="98" y="8"/>
                </a:cxn>
                <a:cxn ang="0">
                  <a:pos x="140" y="16"/>
                </a:cxn>
                <a:cxn ang="0">
                  <a:pos x="148" y="20"/>
                </a:cxn>
                <a:cxn ang="0">
                  <a:pos x="151" y="26"/>
                </a:cxn>
                <a:cxn ang="0">
                  <a:pos x="151" y="33"/>
                </a:cxn>
                <a:cxn ang="0">
                  <a:pos x="148" y="39"/>
                </a:cxn>
                <a:cxn ang="0">
                  <a:pos x="142" y="45"/>
                </a:cxn>
                <a:cxn ang="0">
                  <a:pos x="132" y="45"/>
                </a:cxn>
                <a:cxn ang="0">
                  <a:pos x="73" y="35"/>
                </a:cxn>
                <a:cxn ang="0">
                  <a:pos x="15" y="30"/>
                </a:cxn>
                <a:cxn ang="0">
                  <a:pos x="7" y="28"/>
                </a:cxn>
                <a:cxn ang="0">
                  <a:pos x="1" y="22"/>
                </a:cxn>
                <a:cxn ang="0">
                  <a:pos x="0" y="15"/>
                </a:cxn>
                <a:cxn ang="0">
                  <a:pos x="1" y="8"/>
                </a:cxn>
                <a:cxn ang="0">
                  <a:pos x="7" y="3"/>
                </a:cxn>
                <a:cxn ang="0">
                  <a:pos x="15" y="0"/>
                </a:cxn>
              </a:cxnLst>
              <a:rect l="0" t="0" r="r" b="b"/>
              <a:pathLst>
                <a:path w="151" h="45">
                  <a:moveTo>
                    <a:pt x="15" y="0"/>
                  </a:moveTo>
                  <a:lnTo>
                    <a:pt x="56" y="3"/>
                  </a:lnTo>
                  <a:lnTo>
                    <a:pt x="98" y="8"/>
                  </a:lnTo>
                  <a:lnTo>
                    <a:pt x="140" y="16"/>
                  </a:lnTo>
                  <a:lnTo>
                    <a:pt x="148" y="20"/>
                  </a:lnTo>
                  <a:lnTo>
                    <a:pt x="151" y="26"/>
                  </a:lnTo>
                  <a:lnTo>
                    <a:pt x="151" y="33"/>
                  </a:lnTo>
                  <a:lnTo>
                    <a:pt x="148" y="39"/>
                  </a:lnTo>
                  <a:lnTo>
                    <a:pt x="142" y="45"/>
                  </a:lnTo>
                  <a:lnTo>
                    <a:pt x="132" y="45"/>
                  </a:lnTo>
                  <a:lnTo>
                    <a:pt x="73" y="35"/>
                  </a:lnTo>
                  <a:lnTo>
                    <a:pt x="15" y="30"/>
                  </a:lnTo>
                  <a:lnTo>
                    <a:pt x="7" y="28"/>
                  </a:lnTo>
                  <a:lnTo>
                    <a:pt x="1" y="22"/>
                  </a:lnTo>
                  <a:lnTo>
                    <a:pt x="0" y="15"/>
                  </a:lnTo>
                  <a:lnTo>
                    <a:pt x="1" y="8"/>
                  </a:lnTo>
                  <a:lnTo>
                    <a:pt x="7"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5" name="Freeform 1013"/>
            <p:cNvSpPr>
              <a:spLocks/>
            </p:cNvSpPr>
            <p:nvPr/>
          </p:nvSpPr>
          <p:spPr bwMode="auto">
            <a:xfrm>
              <a:off x="3292" y="1105"/>
              <a:ext cx="98" cy="166"/>
            </a:xfrm>
            <a:custGeom>
              <a:avLst/>
              <a:gdLst/>
              <a:ahLst/>
              <a:cxnLst>
                <a:cxn ang="0">
                  <a:pos x="84" y="0"/>
                </a:cxn>
                <a:cxn ang="0">
                  <a:pos x="90" y="3"/>
                </a:cxn>
                <a:cxn ang="0">
                  <a:pos x="97" y="8"/>
                </a:cxn>
                <a:cxn ang="0">
                  <a:pos x="98" y="16"/>
                </a:cxn>
                <a:cxn ang="0">
                  <a:pos x="97" y="22"/>
                </a:cxn>
                <a:cxn ang="0">
                  <a:pos x="90" y="27"/>
                </a:cxn>
                <a:cxn ang="0">
                  <a:pos x="81" y="34"/>
                </a:cxn>
                <a:cxn ang="0">
                  <a:pos x="73" y="44"/>
                </a:cxn>
                <a:cxn ang="0">
                  <a:pos x="67" y="56"/>
                </a:cxn>
                <a:cxn ang="0">
                  <a:pos x="61" y="69"/>
                </a:cxn>
                <a:cxn ang="0">
                  <a:pos x="58" y="80"/>
                </a:cxn>
                <a:cxn ang="0">
                  <a:pos x="29" y="156"/>
                </a:cxn>
                <a:cxn ang="0">
                  <a:pos x="25" y="162"/>
                </a:cxn>
                <a:cxn ang="0">
                  <a:pos x="17" y="166"/>
                </a:cxn>
                <a:cxn ang="0">
                  <a:pos x="10" y="165"/>
                </a:cxn>
                <a:cxn ang="0">
                  <a:pos x="4" y="162"/>
                </a:cxn>
                <a:cxn ang="0">
                  <a:pos x="0" y="156"/>
                </a:cxn>
                <a:cxn ang="0">
                  <a:pos x="0" y="147"/>
                </a:cxn>
                <a:cxn ang="0">
                  <a:pos x="16" y="102"/>
                </a:cxn>
                <a:cxn ang="0">
                  <a:pos x="34" y="58"/>
                </a:cxn>
                <a:cxn ang="0">
                  <a:pos x="39" y="44"/>
                </a:cxn>
                <a:cxn ang="0">
                  <a:pos x="46" y="31"/>
                </a:cxn>
                <a:cxn ang="0">
                  <a:pos x="54" y="20"/>
                </a:cxn>
                <a:cxn ang="0">
                  <a:pos x="63" y="9"/>
                </a:cxn>
                <a:cxn ang="0">
                  <a:pos x="75" y="1"/>
                </a:cxn>
                <a:cxn ang="0">
                  <a:pos x="84" y="0"/>
                </a:cxn>
              </a:cxnLst>
              <a:rect l="0" t="0" r="r" b="b"/>
              <a:pathLst>
                <a:path w="98" h="166">
                  <a:moveTo>
                    <a:pt x="84" y="0"/>
                  </a:moveTo>
                  <a:lnTo>
                    <a:pt x="90" y="3"/>
                  </a:lnTo>
                  <a:lnTo>
                    <a:pt x="97" y="8"/>
                  </a:lnTo>
                  <a:lnTo>
                    <a:pt x="98" y="16"/>
                  </a:lnTo>
                  <a:lnTo>
                    <a:pt x="97" y="22"/>
                  </a:lnTo>
                  <a:lnTo>
                    <a:pt x="90" y="27"/>
                  </a:lnTo>
                  <a:lnTo>
                    <a:pt x="81" y="34"/>
                  </a:lnTo>
                  <a:lnTo>
                    <a:pt x="73" y="44"/>
                  </a:lnTo>
                  <a:lnTo>
                    <a:pt x="67" y="56"/>
                  </a:lnTo>
                  <a:lnTo>
                    <a:pt x="61" y="69"/>
                  </a:lnTo>
                  <a:lnTo>
                    <a:pt x="58" y="80"/>
                  </a:lnTo>
                  <a:lnTo>
                    <a:pt x="29" y="156"/>
                  </a:lnTo>
                  <a:lnTo>
                    <a:pt x="25" y="162"/>
                  </a:lnTo>
                  <a:lnTo>
                    <a:pt x="17" y="166"/>
                  </a:lnTo>
                  <a:lnTo>
                    <a:pt x="10" y="165"/>
                  </a:lnTo>
                  <a:lnTo>
                    <a:pt x="4" y="162"/>
                  </a:lnTo>
                  <a:lnTo>
                    <a:pt x="0" y="156"/>
                  </a:lnTo>
                  <a:lnTo>
                    <a:pt x="0" y="147"/>
                  </a:lnTo>
                  <a:lnTo>
                    <a:pt x="16" y="102"/>
                  </a:lnTo>
                  <a:lnTo>
                    <a:pt x="34" y="58"/>
                  </a:lnTo>
                  <a:lnTo>
                    <a:pt x="39" y="44"/>
                  </a:lnTo>
                  <a:lnTo>
                    <a:pt x="46" y="31"/>
                  </a:lnTo>
                  <a:lnTo>
                    <a:pt x="54" y="20"/>
                  </a:lnTo>
                  <a:lnTo>
                    <a:pt x="63" y="9"/>
                  </a:lnTo>
                  <a:lnTo>
                    <a:pt x="75" y="1"/>
                  </a:lnTo>
                  <a:lnTo>
                    <a:pt x="8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6" name="Freeform 1014"/>
            <p:cNvSpPr>
              <a:spLocks/>
            </p:cNvSpPr>
            <p:nvPr/>
          </p:nvSpPr>
          <p:spPr bwMode="auto">
            <a:xfrm>
              <a:off x="3274" y="1347"/>
              <a:ext cx="39" cy="70"/>
            </a:xfrm>
            <a:custGeom>
              <a:avLst/>
              <a:gdLst/>
              <a:ahLst/>
              <a:cxnLst>
                <a:cxn ang="0">
                  <a:pos x="13" y="0"/>
                </a:cxn>
                <a:cxn ang="0">
                  <a:pos x="21" y="0"/>
                </a:cxn>
                <a:cxn ang="0">
                  <a:pos x="28" y="4"/>
                </a:cxn>
                <a:cxn ang="0">
                  <a:pos x="32" y="12"/>
                </a:cxn>
                <a:cxn ang="0">
                  <a:pos x="32" y="18"/>
                </a:cxn>
                <a:cxn ang="0">
                  <a:pos x="28" y="26"/>
                </a:cxn>
                <a:cxn ang="0">
                  <a:pos x="30" y="25"/>
                </a:cxn>
                <a:cxn ang="0">
                  <a:pos x="30" y="28"/>
                </a:cxn>
                <a:cxn ang="0">
                  <a:pos x="31" y="32"/>
                </a:cxn>
                <a:cxn ang="0">
                  <a:pos x="34" y="37"/>
                </a:cxn>
                <a:cxn ang="0">
                  <a:pos x="36" y="41"/>
                </a:cxn>
                <a:cxn ang="0">
                  <a:pos x="38" y="46"/>
                </a:cxn>
                <a:cxn ang="0">
                  <a:pos x="39" y="54"/>
                </a:cxn>
                <a:cxn ang="0">
                  <a:pos x="36" y="62"/>
                </a:cxn>
                <a:cxn ang="0">
                  <a:pos x="31" y="67"/>
                </a:cxn>
                <a:cxn ang="0">
                  <a:pos x="24" y="70"/>
                </a:cxn>
                <a:cxn ang="0">
                  <a:pos x="17" y="68"/>
                </a:cxn>
                <a:cxn ang="0">
                  <a:pos x="11" y="62"/>
                </a:cxn>
                <a:cxn ang="0">
                  <a:pos x="5" y="47"/>
                </a:cxn>
                <a:cxn ang="0">
                  <a:pos x="0" y="33"/>
                </a:cxn>
                <a:cxn ang="0">
                  <a:pos x="0" y="18"/>
                </a:cxn>
                <a:cxn ang="0">
                  <a:pos x="6" y="4"/>
                </a:cxn>
                <a:cxn ang="0">
                  <a:pos x="13" y="0"/>
                </a:cxn>
              </a:cxnLst>
              <a:rect l="0" t="0" r="r" b="b"/>
              <a:pathLst>
                <a:path w="39" h="70">
                  <a:moveTo>
                    <a:pt x="13" y="0"/>
                  </a:moveTo>
                  <a:lnTo>
                    <a:pt x="21" y="0"/>
                  </a:lnTo>
                  <a:lnTo>
                    <a:pt x="28" y="4"/>
                  </a:lnTo>
                  <a:lnTo>
                    <a:pt x="32" y="12"/>
                  </a:lnTo>
                  <a:lnTo>
                    <a:pt x="32" y="18"/>
                  </a:lnTo>
                  <a:lnTo>
                    <a:pt x="28" y="26"/>
                  </a:lnTo>
                  <a:lnTo>
                    <a:pt x="30" y="25"/>
                  </a:lnTo>
                  <a:lnTo>
                    <a:pt x="30" y="28"/>
                  </a:lnTo>
                  <a:lnTo>
                    <a:pt x="31" y="32"/>
                  </a:lnTo>
                  <a:lnTo>
                    <a:pt x="34" y="37"/>
                  </a:lnTo>
                  <a:lnTo>
                    <a:pt x="36" y="41"/>
                  </a:lnTo>
                  <a:lnTo>
                    <a:pt x="38" y="46"/>
                  </a:lnTo>
                  <a:lnTo>
                    <a:pt x="39" y="54"/>
                  </a:lnTo>
                  <a:lnTo>
                    <a:pt x="36" y="62"/>
                  </a:lnTo>
                  <a:lnTo>
                    <a:pt x="31" y="67"/>
                  </a:lnTo>
                  <a:lnTo>
                    <a:pt x="24" y="70"/>
                  </a:lnTo>
                  <a:lnTo>
                    <a:pt x="17" y="68"/>
                  </a:lnTo>
                  <a:lnTo>
                    <a:pt x="11" y="62"/>
                  </a:lnTo>
                  <a:lnTo>
                    <a:pt x="5" y="47"/>
                  </a:lnTo>
                  <a:lnTo>
                    <a:pt x="0" y="33"/>
                  </a:lnTo>
                  <a:lnTo>
                    <a:pt x="0" y="18"/>
                  </a:lnTo>
                  <a:lnTo>
                    <a:pt x="6" y="4"/>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7" name="Freeform 1015"/>
            <p:cNvSpPr>
              <a:spLocks/>
            </p:cNvSpPr>
            <p:nvPr/>
          </p:nvSpPr>
          <p:spPr bwMode="auto">
            <a:xfrm>
              <a:off x="3352" y="1303"/>
              <a:ext cx="46" cy="59"/>
            </a:xfrm>
            <a:custGeom>
              <a:avLst/>
              <a:gdLst/>
              <a:ahLst/>
              <a:cxnLst>
                <a:cxn ang="0">
                  <a:pos x="11" y="0"/>
                </a:cxn>
                <a:cxn ang="0">
                  <a:pos x="18" y="0"/>
                </a:cxn>
                <a:cxn ang="0">
                  <a:pos x="26" y="4"/>
                </a:cxn>
                <a:cxn ang="0">
                  <a:pos x="37" y="15"/>
                </a:cxn>
                <a:cxn ang="0">
                  <a:pos x="43" y="28"/>
                </a:cxn>
                <a:cxn ang="0">
                  <a:pos x="46" y="44"/>
                </a:cxn>
                <a:cxn ang="0">
                  <a:pos x="43" y="52"/>
                </a:cxn>
                <a:cxn ang="0">
                  <a:pos x="38" y="57"/>
                </a:cxn>
                <a:cxn ang="0">
                  <a:pos x="30" y="59"/>
                </a:cxn>
                <a:cxn ang="0">
                  <a:pos x="24" y="57"/>
                </a:cxn>
                <a:cxn ang="0">
                  <a:pos x="17" y="52"/>
                </a:cxn>
                <a:cxn ang="0">
                  <a:pos x="15" y="44"/>
                </a:cxn>
                <a:cxn ang="0">
                  <a:pos x="15" y="40"/>
                </a:cxn>
                <a:cxn ang="0">
                  <a:pos x="13" y="38"/>
                </a:cxn>
                <a:cxn ang="0">
                  <a:pos x="13" y="35"/>
                </a:cxn>
                <a:cxn ang="0">
                  <a:pos x="11" y="32"/>
                </a:cxn>
                <a:cxn ang="0">
                  <a:pos x="12" y="32"/>
                </a:cxn>
                <a:cxn ang="0">
                  <a:pos x="11" y="31"/>
                </a:cxn>
                <a:cxn ang="0">
                  <a:pos x="9" y="31"/>
                </a:cxn>
                <a:cxn ang="0">
                  <a:pos x="9" y="30"/>
                </a:cxn>
                <a:cxn ang="0">
                  <a:pos x="8" y="30"/>
                </a:cxn>
                <a:cxn ang="0">
                  <a:pos x="7" y="27"/>
                </a:cxn>
                <a:cxn ang="0">
                  <a:pos x="4" y="25"/>
                </a:cxn>
                <a:cxn ang="0">
                  <a:pos x="0" y="18"/>
                </a:cxn>
                <a:cxn ang="0">
                  <a:pos x="0" y="10"/>
                </a:cxn>
                <a:cxn ang="0">
                  <a:pos x="4" y="4"/>
                </a:cxn>
                <a:cxn ang="0">
                  <a:pos x="11" y="0"/>
                </a:cxn>
              </a:cxnLst>
              <a:rect l="0" t="0" r="r" b="b"/>
              <a:pathLst>
                <a:path w="46" h="59">
                  <a:moveTo>
                    <a:pt x="11" y="0"/>
                  </a:moveTo>
                  <a:lnTo>
                    <a:pt x="18" y="0"/>
                  </a:lnTo>
                  <a:lnTo>
                    <a:pt x="26" y="4"/>
                  </a:lnTo>
                  <a:lnTo>
                    <a:pt x="37" y="15"/>
                  </a:lnTo>
                  <a:lnTo>
                    <a:pt x="43" y="28"/>
                  </a:lnTo>
                  <a:lnTo>
                    <a:pt x="46" y="44"/>
                  </a:lnTo>
                  <a:lnTo>
                    <a:pt x="43" y="52"/>
                  </a:lnTo>
                  <a:lnTo>
                    <a:pt x="38" y="57"/>
                  </a:lnTo>
                  <a:lnTo>
                    <a:pt x="30" y="59"/>
                  </a:lnTo>
                  <a:lnTo>
                    <a:pt x="24" y="57"/>
                  </a:lnTo>
                  <a:lnTo>
                    <a:pt x="17" y="52"/>
                  </a:lnTo>
                  <a:lnTo>
                    <a:pt x="15" y="44"/>
                  </a:lnTo>
                  <a:lnTo>
                    <a:pt x="15" y="40"/>
                  </a:lnTo>
                  <a:lnTo>
                    <a:pt x="13" y="38"/>
                  </a:lnTo>
                  <a:lnTo>
                    <a:pt x="13" y="35"/>
                  </a:lnTo>
                  <a:lnTo>
                    <a:pt x="11" y="32"/>
                  </a:lnTo>
                  <a:lnTo>
                    <a:pt x="12" y="32"/>
                  </a:lnTo>
                  <a:lnTo>
                    <a:pt x="11" y="31"/>
                  </a:lnTo>
                  <a:lnTo>
                    <a:pt x="9" y="31"/>
                  </a:lnTo>
                  <a:lnTo>
                    <a:pt x="9" y="30"/>
                  </a:lnTo>
                  <a:lnTo>
                    <a:pt x="8" y="30"/>
                  </a:lnTo>
                  <a:lnTo>
                    <a:pt x="7" y="27"/>
                  </a:lnTo>
                  <a:lnTo>
                    <a:pt x="4" y="25"/>
                  </a:lnTo>
                  <a:lnTo>
                    <a:pt x="0" y="18"/>
                  </a:lnTo>
                  <a:lnTo>
                    <a:pt x="0" y="10"/>
                  </a:lnTo>
                  <a:lnTo>
                    <a:pt x="4" y="4"/>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8" name="Freeform 1016"/>
            <p:cNvSpPr>
              <a:spLocks noEditPoints="1"/>
            </p:cNvSpPr>
            <p:nvPr/>
          </p:nvSpPr>
          <p:spPr bwMode="auto">
            <a:xfrm>
              <a:off x="2061" y="22"/>
              <a:ext cx="1021" cy="1198"/>
            </a:xfrm>
            <a:custGeom>
              <a:avLst/>
              <a:gdLst/>
              <a:ahLst/>
              <a:cxnLst>
                <a:cxn ang="0">
                  <a:pos x="253" y="676"/>
                </a:cxn>
                <a:cxn ang="0">
                  <a:pos x="264" y="650"/>
                </a:cxn>
                <a:cxn ang="0">
                  <a:pos x="906" y="9"/>
                </a:cxn>
                <a:cxn ang="0">
                  <a:pos x="987" y="64"/>
                </a:cxn>
                <a:cxn ang="0">
                  <a:pos x="1021" y="148"/>
                </a:cxn>
                <a:cxn ang="0">
                  <a:pos x="1008" y="244"/>
                </a:cxn>
                <a:cxn ang="0">
                  <a:pos x="961" y="339"/>
                </a:cxn>
                <a:cxn ang="0">
                  <a:pos x="892" y="418"/>
                </a:cxn>
                <a:cxn ang="0">
                  <a:pos x="812" y="466"/>
                </a:cxn>
                <a:cxn ang="0">
                  <a:pos x="879" y="568"/>
                </a:cxn>
                <a:cxn ang="0">
                  <a:pos x="952" y="715"/>
                </a:cxn>
                <a:cxn ang="0">
                  <a:pos x="983" y="826"/>
                </a:cxn>
                <a:cxn ang="0">
                  <a:pos x="986" y="932"/>
                </a:cxn>
                <a:cxn ang="0">
                  <a:pos x="952" y="1029"/>
                </a:cxn>
                <a:cxn ang="0">
                  <a:pos x="871" y="1112"/>
                </a:cxn>
                <a:cxn ang="0">
                  <a:pos x="736" y="1173"/>
                </a:cxn>
                <a:cxn ang="0">
                  <a:pos x="619" y="1197"/>
                </a:cxn>
                <a:cxn ang="0">
                  <a:pos x="512" y="1192"/>
                </a:cxn>
                <a:cxn ang="0">
                  <a:pos x="422" y="1151"/>
                </a:cxn>
                <a:cxn ang="0">
                  <a:pos x="356" y="1067"/>
                </a:cxn>
                <a:cxn ang="0">
                  <a:pos x="279" y="864"/>
                </a:cxn>
                <a:cxn ang="0">
                  <a:pos x="237" y="665"/>
                </a:cxn>
                <a:cxn ang="0">
                  <a:pos x="175" y="677"/>
                </a:cxn>
                <a:cxn ang="0">
                  <a:pos x="92" y="651"/>
                </a:cxn>
                <a:cxn ang="0">
                  <a:pos x="29" y="588"/>
                </a:cxn>
                <a:cxn ang="0">
                  <a:pos x="3" y="515"/>
                </a:cxn>
                <a:cxn ang="0">
                  <a:pos x="4" y="438"/>
                </a:cxn>
                <a:cxn ang="0">
                  <a:pos x="25" y="355"/>
                </a:cxn>
                <a:cxn ang="0">
                  <a:pos x="64" y="286"/>
                </a:cxn>
                <a:cxn ang="0">
                  <a:pos x="120" y="248"/>
                </a:cxn>
                <a:cxn ang="0">
                  <a:pos x="192" y="260"/>
                </a:cxn>
                <a:cxn ang="0">
                  <a:pos x="212" y="241"/>
                </a:cxn>
                <a:cxn ang="0">
                  <a:pos x="233" y="186"/>
                </a:cxn>
                <a:cxn ang="0">
                  <a:pos x="287" y="134"/>
                </a:cxn>
                <a:cxn ang="0">
                  <a:pos x="357" y="92"/>
                </a:cxn>
                <a:cxn ang="0">
                  <a:pos x="433" y="66"/>
                </a:cxn>
                <a:cxn ang="0">
                  <a:pos x="503" y="61"/>
                </a:cxn>
                <a:cxn ang="0">
                  <a:pos x="553" y="84"/>
                </a:cxn>
                <a:cxn ang="0">
                  <a:pos x="571" y="143"/>
                </a:cxn>
                <a:cxn ang="0">
                  <a:pos x="596" y="116"/>
                </a:cxn>
                <a:cxn ang="0">
                  <a:pos x="670" y="49"/>
                </a:cxn>
                <a:cxn ang="0">
                  <a:pos x="769" y="8"/>
                </a:cxn>
              </a:cxnLst>
              <a:rect l="0" t="0" r="r" b="b"/>
              <a:pathLst>
                <a:path w="1021" h="1198">
                  <a:moveTo>
                    <a:pt x="264" y="650"/>
                  </a:moveTo>
                  <a:lnTo>
                    <a:pt x="245" y="661"/>
                  </a:lnTo>
                  <a:lnTo>
                    <a:pt x="253" y="676"/>
                  </a:lnTo>
                  <a:lnTo>
                    <a:pt x="259" y="690"/>
                  </a:lnTo>
                  <a:lnTo>
                    <a:pt x="264" y="702"/>
                  </a:lnTo>
                  <a:lnTo>
                    <a:pt x="264" y="650"/>
                  </a:lnTo>
                  <a:close/>
                  <a:moveTo>
                    <a:pt x="839" y="0"/>
                  </a:moveTo>
                  <a:lnTo>
                    <a:pt x="873" y="3"/>
                  </a:lnTo>
                  <a:lnTo>
                    <a:pt x="906" y="9"/>
                  </a:lnTo>
                  <a:lnTo>
                    <a:pt x="936" y="23"/>
                  </a:lnTo>
                  <a:lnTo>
                    <a:pt x="964" y="41"/>
                  </a:lnTo>
                  <a:lnTo>
                    <a:pt x="987" y="64"/>
                  </a:lnTo>
                  <a:lnTo>
                    <a:pt x="1004" y="89"/>
                  </a:lnTo>
                  <a:lnTo>
                    <a:pt x="1016" y="118"/>
                  </a:lnTo>
                  <a:lnTo>
                    <a:pt x="1021" y="148"/>
                  </a:lnTo>
                  <a:lnTo>
                    <a:pt x="1021" y="180"/>
                  </a:lnTo>
                  <a:lnTo>
                    <a:pt x="1017" y="212"/>
                  </a:lnTo>
                  <a:lnTo>
                    <a:pt x="1008" y="244"/>
                  </a:lnTo>
                  <a:lnTo>
                    <a:pt x="996" y="277"/>
                  </a:lnTo>
                  <a:lnTo>
                    <a:pt x="981" y="308"/>
                  </a:lnTo>
                  <a:lnTo>
                    <a:pt x="961" y="339"/>
                  </a:lnTo>
                  <a:lnTo>
                    <a:pt x="940" y="367"/>
                  </a:lnTo>
                  <a:lnTo>
                    <a:pt x="917" y="394"/>
                  </a:lnTo>
                  <a:lnTo>
                    <a:pt x="892" y="418"/>
                  </a:lnTo>
                  <a:lnTo>
                    <a:pt x="866" y="438"/>
                  </a:lnTo>
                  <a:lnTo>
                    <a:pt x="839" y="455"/>
                  </a:lnTo>
                  <a:lnTo>
                    <a:pt x="812" y="466"/>
                  </a:lnTo>
                  <a:lnTo>
                    <a:pt x="834" y="499"/>
                  </a:lnTo>
                  <a:lnTo>
                    <a:pt x="856" y="533"/>
                  </a:lnTo>
                  <a:lnTo>
                    <a:pt x="879" y="568"/>
                  </a:lnTo>
                  <a:lnTo>
                    <a:pt x="900" y="604"/>
                  </a:lnTo>
                  <a:lnTo>
                    <a:pt x="936" y="677"/>
                  </a:lnTo>
                  <a:lnTo>
                    <a:pt x="952" y="715"/>
                  </a:lnTo>
                  <a:lnTo>
                    <a:pt x="965" y="752"/>
                  </a:lnTo>
                  <a:lnTo>
                    <a:pt x="976" y="790"/>
                  </a:lnTo>
                  <a:lnTo>
                    <a:pt x="983" y="826"/>
                  </a:lnTo>
                  <a:lnTo>
                    <a:pt x="989" y="863"/>
                  </a:lnTo>
                  <a:lnTo>
                    <a:pt x="989" y="898"/>
                  </a:lnTo>
                  <a:lnTo>
                    <a:pt x="986" y="932"/>
                  </a:lnTo>
                  <a:lnTo>
                    <a:pt x="979" y="966"/>
                  </a:lnTo>
                  <a:lnTo>
                    <a:pt x="968" y="999"/>
                  </a:lnTo>
                  <a:lnTo>
                    <a:pt x="952" y="1029"/>
                  </a:lnTo>
                  <a:lnTo>
                    <a:pt x="930" y="1059"/>
                  </a:lnTo>
                  <a:lnTo>
                    <a:pt x="904" y="1087"/>
                  </a:lnTo>
                  <a:lnTo>
                    <a:pt x="871" y="1112"/>
                  </a:lnTo>
                  <a:lnTo>
                    <a:pt x="833" y="1135"/>
                  </a:lnTo>
                  <a:lnTo>
                    <a:pt x="787" y="1155"/>
                  </a:lnTo>
                  <a:lnTo>
                    <a:pt x="736" y="1173"/>
                  </a:lnTo>
                  <a:lnTo>
                    <a:pt x="697" y="1184"/>
                  </a:lnTo>
                  <a:lnTo>
                    <a:pt x="657" y="1192"/>
                  </a:lnTo>
                  <a:lnTo>
                    <a:pt x="619" y="1197"/>
                  </a:lnTo>
                  <a:lnTo>
                    <a:pt x="581" y="1198"/>
                  </a:lnTo>
                  <a:lnTo>
                    <a:pt x="546" y="1197"/>
                  </a:lnTo>
                  <a:lnTo>
                    <a:pt x="512" y="1192"/>
                  </a:lnTo>
                  <a:lnTo>
                    <a:pt x="479" y="1182"/>
                  </a:lnTo>
                  <a:lnTo>
                    <a:pt x="449" y="1169"/>
                  </a:lnTo>
                  <a:lnTo>
                    <a:pt x="422" y="1151"/>
                  </a:lnTo>
                  <a:lnTo>
                    <a:pt x="397" y="1129"/>
                  </a:lnTo>
                  <a:lnTo>
                    <a:pt x="374" y="1100"/>
                  </a:lnTo>
                  <a:lnTo>
                    <a:pt x="356" y="1067"/>
                  </a:lnTo>
                  <a:lnTo>
                    <a:pt x="327" y="1003"/>
                  </a:lnTo>
                  <a:lnTo>
                    <a:pt x="301" y="935"/>
                  </a:lnTo>
                  <a:lnTo>
                    <a:pt x="279" y="864"/>
                  </a:lnTo>
                  <a:lnTo>
                    <a:pt x="259" y="791"/>
                  </a:lnTo>
                  <a:lnTo>
                    <a:pt x="245" y="719"/>
                  </a:lnTo>
                  <a:lnTo>
                    <a:pt x="237" y="665"/>
                  </a:lnTo>
                  <a:lnTo>
                    <a:pt x="236" y="667"/>
                  </a:lnTo>
                  <a:lnTo>
                    <a:pt x="206" y="676"/>
                  </a:lnTo>
                  <a:lnTo>
                    <a:pt x="175" y="677"/>
                  </a:lnTo>
                  <a:lnTo>
                    <a:pt x="145" y="673"/>
                  </a:lnTo>
                  <a:lnTo>
                    <a:pt x="118" y="664"/>
                  </a:lnTo>
                  <a:lnTo>
                    <a:pt x="92" y="651"/>
                  </a:lnTo>
                  <a:lnTo>
                    <a:pt x="67" y="633"/>
                  </a:lnTo>
                  <a:lnTo>
                    <a:pt x="46" y="612"/>
                  </a:lnTo>
                  <a:lnTo>
                    <a:pt x="29" y="588"/>
                  </a:lnTo>
                  <a:lnTo>
                    <a:pt x="16" y="562"/>
                  </a:lnTo>
                  <a:lnTo>
                    <a:pt x="6" y="536"/>
                  </a:lnTo>
                  <a:lnTo>
                    <a:pt x="3" y="515"/>
                  </a:lnTo>
                  <a:lnTo>
                    <a:pt x="0" y="490"/>
                  </a:lnTo>
                  <a:lnTo>
                    <a:pt x="1" y="464"/>
                  </a:lnTo>
                  <a:lnTo>
                    <a:pt x="4" y="438"/>
                  </a:lnTo>
                  <a:lnTo>
                    <a:pt x="9" y="409"/>
                  </a:lnTo>
                  <a:lnTo>
                    <a:pt x="16" y="381"/>
                  </a:lnTo>
                  <a:lnTo>
                    <a:pt x="25" y="355"/>
                  </a:lnTo>
                  <a:lnTo>
                    <a:pt x="35" y="330"/>
                  </a:lnTo>
                  <a:lnTo>
                    <a:pt x="48" y="307"/>
                  </a:lnTo>
                  <a:lnTo>
                    <a:pt x="64" y="286"/>
                  </a:lnTo>
                  <a:lnTo>
                    <a:pt x="81" y="269"/>
                  </a:lnTo>
                  <a:lnTo>
                    <a:pt x="99" y="256"/>
                  </a:lnTo>
                  <a:lnTo>
                    <a:pt x="120" y="248"/>
                  </a:lnTo>
                  <a:lnTo>
                    <a:pt x="143" y="245"/>
                  </a:lnTo>
                  <a:lnTo>
                    <a:pt x="166" y="249"/>
                  </a:lnTo>
                  <a:lnTo>
                    <a:pt x="192" y="260"/>
                  </a:lnTo>
                  <a:lnTo>
                    <a:pt x="220" y="277"/>
                  </a:lnTo>
                  <a:lnTo>
                    <a:pt x="213" y="260"/>
                  </a:lnTo>
                  <a:lnTo>
                    <a:pt x="212" y="241"/>
                  </a:lnTo>
                  <a:lnTo>
                    <a:pt x="215" y="223"/>
                  </a:lnTo>
                  <a:lnTo>
                    <a:pt x="223" y="205"/>
                  </a:lnTo>
                  <a:lnTo>
                    <a:pt x="233" y="186"/>
                  </a:lnTo>
                  <a:lnTo>
                    <a:pt x="249" y="168"/>
                  </a:lnTo>
                  <a:lnTo>
                    <a:pt x="266" y="151"/>
                  </a:lnTo>
                  <a:lnTo>
                    <a:pt x="287" y="134"/>
                  </a:lnTo>
                  <a:lnTo>
                    <a:pt x="308" y="119"/>
                  </a:lnTo>
                  <a:lnTo>
                    <a:pt x="333" y="105"/>
                  </a:lnTo>
                  <a:lnTo>
                    <a:pt x="357" y="92"/>
                  </a:lnTo>
                  <a:lnTo>
                    <a:pt x="382" y="81"/>
                  </a:lnTo>
                  <a:lnTo>
                    <a:pt x="409" y="72"/>
                  </a:lnTo>
                  <a:lnTo>
                    <a:pt x="433" y="66"/>
                  </a:lnTo>
                  <a:lnTo>
                    <a:pt x="458" y="61"/>
                  </a:lnTo>
                  <a:lnTo>
                    <a:pt x="481" y="59"/>
                  </a:lnTo>
                  <a:lnTo>
                    <a:pt x="503" y="61"/>
                  </a:lnTo>
                  <a:lnTo>
                    <a:pt x="522" y="66"/>
                  </a:lnTo>
                  <a:lnTo>
                    <a:pt x="539" y="74"/>
                  </a:lnTo>
                  <a:lnTo>
                    <a:pt x="553" y="84"/>
                  </a:lnTo>
                  <a:lnTo>
                    <a:pt x="563" y="100"/>
                  </a:lnTo>
                  <a:lnTo>
                    <a:pt x="570" y="119"/>
                  </a:lnTo>
                  <a:lnTo>
                    <a:pt x="571" y="143"/>
                  </a:lnTo>
                  <a:lnTo>
                    <a:pt x="568" y="171"/>
                  </a:lnTo>
                  <a:lnTo>
                    <a:pt x="579" y="142"/>
                  </a:lnTo>
                  <a:lnTo>
                    <a:pt x="596" y="116"/>
                  </a:lnTo>
                  <a:lnTo>
                    <a:pt x="617" y="91"/>
                  </a:lnTo>
                  <a:lnTo>
                    <a:pt x="642" y="68"/>
                  </a:lnTo>
                  <a:lnTo>
                    <a:pt x="670" y="49"/>
                  </a:lnTo>
                  <a:lnTo>
                    <a:pt x="702" y="32"/>
                  </a:lnTo>
                  <a:lnTo>
                    <a:pt x="735" y="17"/>
                  </a:lnTo>
                  <a:lnTo>
                    <a:pt x="769" y="8"/>
                  </a:lnTo>
                  <a:lnTo>
                    <a:pt x="804" y="2"/>
                  </a:lnTo>
                  <a:lnTo>
                    <a:pt x="83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9" name="Freeform 1017"/>
            <p:cNvSpPr>
              <a:spLocks noEditPoints="1"/>
            </p:cNvSpPr>
            <p:nvPr/>
          </p:nvSpPr>
          <p:spPr bwMode="auto">
            <a:xfrm>
              <a:off x="2047" y="4"/>
              <a:ext cx="1052" cy="1231"/>
            </a:xfrm>
            <a:custGeom>
              <a:avLst/>
              <a:gdLst/>
              <a:ahLst/>
              <a:cxnLst>
                <a:cxn ang="0">
                  <a:pos x="703" y="71"/>
                </a:cxn>
                <a:cxn ang="0">
                  <a:pos x="598" y="192"/>
                </a:cxn>
                <a:cxn ang="0">
                  <a:pos x="569" y="194"/>
                </a:cxn>
                <a:cxn ang="0">
                  <a:pos x="561" y="122"/>
                </a:cxn>
                <a:cxn ang="0">
                  <a:pos x="459" y="96"/>
                </a:cxn>
                <a:cxn ang="0">
                  <a:pos x="340" y="144"/>
                </a:cxn>
                <a:cxn ang="0">
                  <a:pos x="248" y="226"/>
                </a:cxn>
                <a:cxn ang="0">
                  <a:pos x="246" y="302"/>
                </a:cxn>
                <a:cxn ang="0">
                  <a:pos x="188" y="287"/>
                </a:cxn>
                <a:cxn ang="0">
                  <a:pos x="92" y="310"/>
                </a:cxn>
                <a:cxn ang="0">
                  <a:pos x="34" y="452"/>
                </a:cxn>
                <a:cxn ang="0">
                  <a:pos x="64" y="609"/>
                </a:cxn>
                <a:cxn ang="0">
                  <a:pos x="188" y="678"/>
                </a:cxn>
                <a:cxn ang="0">
                  <a:pos x="239" y="655"/>
                </a:cxn>
                <a:cxn ang="0">
                  <a:pos x="271" y="655"/>
                </a:cxn>
                <a:cxn ang="0">
                  <a:pos x="293" y="674"/>
                </a:cxn>
                <a:cxn ang="0">
                  <a:pos x="293" y="721"/>
                </a:cxn>
                <a:cxn ang="0">
                  <a:pos x="284" y="784"/>
                </a:cxn>
                <a:cxn ang="0">
                  <a:pos x="395" y="1097"/>
                </a:cxn>
                <a:cxn ang="0">
                  <a:pos x="512" y="1190"/>
                </a:cxn>
                <a:cxn ang="0">
                  <a:pos x="728" y="1182"/>
                </a:cxn>
                <a:cxn ang="0">
                  <a:pos x="914" y="1088"/>
                </a:cxn>
                <a:cxn ang="0">
                  <a:pos x="990" y="906"/>
                </a:cxn>
                <a:cxn ang="0">
                  <a:pos x="938" y="704"/>
                </a:cxn>
                <a:cxn ang="0">
                  <a:pos x="834" y="522"/>
                </a:cxn>
                <a:cxn ang="0">
                  <a:pos x="822" y="470"/>
                </a:cxn>
                <a:cxn ang="0">
                  <a:pos x="971" y="336"/>
                </a:cxn>
                <a:cxn ang="0">
                  <a:pos x="1020" y="203"/>
                </a:cxn>
                <a:cxn ang="0">
                  <a:pos x="983" y="85"/>
                </a:cxn>
                <a:cxn ang="0">
                  <a:pos x="834" y="33"/>
                </a:cxn>
                <a:cxn ang="0">
                  <a:pos x="984" y="43"/>
                </a:cxn>
                <a:cxn ang="0">
                  <a:pos x="1052" y="196"/>
                </a:cxn>
                <a:cxn ang="0">
                  <a:pos x="991" y="365"/>
                </a:cxn>
                <a:cxn ang="0">
                  <a:pos x="859" y="487"/>
                </a:cxn>
                <a:cxn ang="0">
                  <a:pos x="971" y="708"/>
                </a:cxn>
                <a:cxn ang="0">
                  <a:pos x="1018" y="922"/>
                </a:cxn>
                <a:cxn ang="0">
                  <a:pos x="940" y="1104"/>
                </a:cxn>
                <a:cxn ang="0">
                  <a:pos x="774" y="1200"/>
                </a:cxn>
                <a:cxn ang="0">
                  <a:pos x="598" y="1231"/>
                </a:cxn>
                <a:cxn ang="0">
                  <a:pos x="434" y="1186"/>
                </a:cxn>
                <a:cxn ang="0">
                  <a:pos x="318" y="1008"/>
                </a:cxn>
                <a:cxn ang="0">
                  <a:pos x="238" y="703"/>
                </a:cxn>
                <a:cxn ang="0">
                  <a:pos x="106" y="686"/>
                </a:cxn>
                <a:cxn ang="0">
                  <a:pos x="7" y="556"/>
                </a:cxn>
                <a:cxn ang="0">
                  <a:pos x="15" y="391"/>
                </a:cxn>
                <a:cxn ang="0">
                  <a:pos x="102" y="264"/>
                </a:cxn>
                <a:cxn ang="0">
                  <a:pos x="209" y="263"/>
                </a:cxn>
                <a:cxn ang="0">
                  <a:pos x="260" y="165"/>
                </a:cxn>
                <a:cxn ang="0">
                  <a:pos x="377" y="90"/>
                </a:cxn>
                <a:cxn ang="0">
                  <a:pos x="498" y="62"/>
                </a:cxn>
                <a:cxn ang="0">
                  <a:pos x="591" y="114"/>
                </a:cxn>
                <a:cxn ang="0">
                  <a:pos x="678" y="51"/>
                </a:cxn>
                <a:cxn ang="0">
                  <a:pos x="853" y="0"/>
                </a:cxn>
              </a:cxnLst>
              <a:rect l="0" t="0" r="r" b="b"/>
              <a:pathLst>
                <a:path w="1052" h="1231">
                  <a:moveTo>
                    <a:pt x="834" y="33"/>
                  </a:moveTo>
                  <a:lnTo>
                    <a:pt x="800" y="37"/>
                  </a:lnTo>
                  <a:lnTo>
                    <a:pt x="766" y="45"/>
                  </a:lnTo>
                  <a:lnTo>
                    <a:pt x="733" y="55"/>
                  </a:lnTo>
                  <a:lnTo>
                    <a:pt x="703" y="71"/>
                  </a:lnTo>
                  <a:lnTo>
                    <a:pt x="674" y="89"/>
                  </a:lnTo>
                  <a:lnTo>
                    <a:pt x="649" y="111"/>
                  </a:lnTo>
                  <a:lnTo>
                    <a:pt x="627" y="135"/>
                  </a:lnTo>
                  <a:lnTo>
                    <a:pt x="610" y="162"/>
                  </a:lnTo>
                  <a:lnTo>
                    <a:pt x="598" y="192"/>
                  </a:lnTo>
                  <a:lnTo>
                    <a:pt x="593" y="200"/>
                  </a:lnTo>
                  <a:lnTo>
                    <a:pt x="586" y="203"/>
                  </a:lnTo>
                  <a:lnTo>
                    <a:pt x="580" y="203"/>
                  </a:lnTo>
                  <a:lnTo>
                    <a:pt x="573" y="200"/>
                  </a:lnTo>
                  <a:lnTo>
                    <a:pt x="569" y="194"/>
                  </a:lnTo>
                  <a:lnTo>
                    <a:pt x="568" y="185"/>
                  </a:lnTo>
                  <a:lnTo>
                    <a:pt x="569" y="168"/>
                  </a:lnTo>
                  <a:lnTo>
                    <a:pt x="569" y="152"/>
                  </a:lnTo>
                  <a:lnTo>
                    <a:pt x="568" y="136"/>
                  </a:lnTo>
                  <a:lnTo>
                    <a:pt x="561" y="122"/>
                  </a:lnTo>
                  <a:lnTo>
                    <a:pt x="553" y="110"/>
                  </a:lnTo>
                  <a:lnTo>
                    <a:pt x="540" y="101"/>
                  </a:lnTo>
                  <a:lnTo>
                    <a:pt x="525" y="96"/>
                  </a:lnTo>
                  <a:lnTo>
                    <a:pt x="492" y="93"/>
                  </a:lnTo>
                  <a:lnTo>
                    <a:pt x="459" y="96"/>
                  </a:lnTo>
                  <a:lnTo>
                    <a:pt x="426" y="105"/>
                  </a:lnTo>
                  <a:lnTo>
                    <a:pt x="396" y="117"/>
                  </a:lnTo>
                  <a:lnTo>
                    <a:pt x="381" y="123"/>
                  </a:lnTo>
                  <a:lnTo>
                    <a:pt x="361" y="132"/>
                  </a:lnTo>
                  <a:lnTo>
                    <a:pt x="340" y="144"/>
                  </a:lnTo>
                  <a:lnTo>
                    <a:pt x="318" y="157"/>
                  </a:lnTo>
                  <a:lnTo>
                    <a:pt x="297" y="173"/>
                  </a:lnTo>
                  <a:lnTo>
                    <a:pt x="277" y="190"/>
                  </a:lnTo>
                  <a:lnTo>
                    <a:pt x="260" y="207"/>
                  </a:lnTo>
                  <a:lnTo>
                    <a:pt x="248" y="226"/>
                  </a:lnTo>
                  <a:lnTo>
                    <a:pt x="240" y="246"/>
                  </a:lnTo>
                  <a:lnTo>
                    <a:pt x="240" y="266"/>
                  </a:lnTo>
                  <a:lnTo>
                    <a:pt x="247" y="287"/>
                  </a:lnTo>
                  <a:lnTo>
                    <a:pt x="248" y="295"/>
                  </a:lnTo>
                  <a:lnTo>
                    <a:pt x="246" y="302"/>
                  </a:lnTo>
                  <a:lnTo>
                    <a:pt x="240" y="309"/>
                  </a:lnTo>
                  <a:lnTo>
                    <a:pt x="234" y="310"/>
                  </a:lnTo>
                  <a:lnTo>
                    <a:pt x="226" y="308"/>
                  </a:lnTo>
                  <a:lnTo>
                    <a:pt x="208" y="296"/>
                  </a:lnTo>
                  <a:lnTo>
                    <a:pt x="188" y="287"/>
                  </a:lnTo>
                  <a:lnTo>
                    <a:pt x="167" y="281"/>
                  </a:lnTo>
                  <a:lnTo>
                    <a:pt x="147" y="280"/>
                  </a:lnTo>
                  <a:lnTo>
                    <a:pt x="129" y="285"/>
                  </a:lnTo>
                  <a:lnTo>
                    <a:pt x="110" y="295"/>
                  </a:lnTo>
                  <a:lnTo>
                    <a:pt x="92" y="310"/>
                  </a:lnTo>
                  <a:lnTo>
                    <a:pt x="74" y="335"/>
                  </a:lnTo>
                  <a:lnTo>
                    <a:pt x="58" y="363"/>
                  </a:lnTo>
                  <a:lnTo>
                    <a:pt x="48" y="391"/>
                  </a:lnTo>
                  <a:lnTo>
                    <a:pt x="39" y="422"/>
                  </a:lnTo>
                  <a:lnTo>
                    <a:pt x="34" y="452"/>
                  </a:lnTo>
                  <a:lnTo>
                    <a:pt x="31" y="484"/>
                  </a:lnTo>
                  <a:lnTo>
                    <a:pt x="31" y="518"/>
                  </a:lnTo>
                  <a:lnTo>
                    <a:pt x="36" y="550"/>
                  </a:lnTo>
                  <a:lnTo>
                    <a:pt x="47" y="580"/>
                  </a:lnTo>
                  <a:lnTo>
                    <a:pt x="64" y="609"/>
                  </a:lnTo>
                  <a:lnTo>
                    <a:pt x="85" y="632"/>
                  </a:lnTo>
                  <a:lnTo>
                    <a:pt x="108" y="651"/>
                  </a:lnTo>
                  <a:lnTo>
                    <a:pt x="133" y="665"/>
                  </a:lnTo>
                  <a:lnTo>
                    <a:pt x="159" y="674"/>
                  </a:lnTo>
                  <a:lnTo>
                    <a:pt x="188" y="678"/>
                  </a:lnTo>
                  <a:lnTo>
                    <a:pt x="216" y="677"/>
                  </a:lnTo>
                  <a:lnTo>
                    <a:pt x="233" y="672"/>
                  </a:lnTo>
                  <a:lnTo>
                    <a:pt x="233" y="668"/>
                  </a:lnTo>
                  <a:lnTo>
                    <a:pt x="234" y="660"/>
                  </a:lnTo>
                  <a:lnTo>
                    <a:pt x="239" y="655"/>
                  </a:lnTo>
                  <a:lnTo>
                    <a:pt x="246" y="652"/>
                  </a:lnTo>
                  <a:lnTo>
                    <a:pt x="254" y="652"/>
                  </a:lnTo>
                  <a:lnTo>
                    <a:pt x="259" y="656"/>
                  </a:lnTo>
                  <a:lnTo>
                    <a:pt x="261" y="660"/>
                  </a:lnTo>
                  <a:lnTo>
                    <a:pt x="271" y="655"/>
                  </a:lnTo>
                  <a:lnTo>
                    <a:pt x="278" y="652"/>
                  </a:lnTo>
                  <a:lnTo>
                    <a:pt x="286" y="653"/>
                  </a:lnTo>
                  <a:lnTo>
                    <a:pt x="292" y="658"/>
                  </a:lnTo>
                  <a:lnTo>
                    <a:pt x="294" y="666"/>
                  </a:lnTo>
                  <a:lnTo>
                    <a:pt x="293" y="674"/>
                  </a:lnTo>
                  <a:lnTo>
                    <a:pt x="286" y="681"/>
                  </a:lnTo>
                  <a:lnTo>
                    <a:pt x="278" y="685"/>
                  </a:lnTo>
                  <a:lnTo>
                    <a:pt x="282" y="693"/>
                  </a:lnTo>
                  <a:lnTo>
                    <a:pt x="292" y="712"/>
                  </a:lnTo>
                  <a:lnTo>
                    <a:pt x="293" y="721"/>
                  </a:lnTo>
                  <a:lnTo>
                    <a:pt x="290" y="728"/>
                  </a:lnTo>
                  <a:lnTo>
                    <a:pt x="285" y="733"/>
                  </a:lnTo>
                  <a:lnTo>
                    <a:pt x="278" y="736"/>
                  </a:lnTo>
                  <a:lnTo>
                    <a:pt x="273" y="734"/>
                  </a:lnTo>
                  <a:lnTo>
                    <a:pt x="284" y="784"/>
                  </a:lnTo>
                  <a:lnTo>
                    <a:pt x="299" y="850"/>
                  </a:lnTo>
                  <a:lnTo>
                    <a:pt x="319" y="915"/>
                  </a:lnTo>
                  <a:lnTo>
                    <a:pt x="340" y="979"/>
                  </a:lnTo>
                  <a:lnTo>
                    <a:pt x="366" y="1042"/>
                  </a:lnTo>
                  <a:lnTo>
                    <a:pt x="395" y="1097"/>
                  </a:lnTo>
                  <a:lnTo>
                    <a:pt x="413" y="1122"/>
                  </a:lnTo>
                  <a:lnTo>
                    <a:pt x="433" y="1144"/>
                  </a:lnTo>
                  <a:lnTo>
                    <a:pt x="455" y="1164"/>
                  </a:lnTo>
                  <a:lnTo>
                    <a:pt x="481" y="1178"/>
                  </a:lnTo>
                  <a:lnTo>
                    <a:pt x="512" y="1190"/>
                  </a:lnTo>
                  <a:lnTo>
                    <a:pt x="555" y="1198"/>
                  </a:lnTo>
                  <a:lnTo>
                    <a:pt x="598" y="1200"/>
                  </a:lnTo>
                  <a:lnTo>
                    <a:pt x="643" y="1198"/>
                  </a:lnTo>
                  <a:lnTo>
                    <a:pt x="686" y="1191"/>
                  </a:lnTo>
                  <a:lnTo>
                    <a:pt x="728" y="1182"/>
                  </a:lnTo>
                  <a:lnTo>
                    <a:pt x="768" y="1170"/>
                  </a:lnTo>
                  <a:lnTo>
                    <a:pt x="808" y="1155"/>
                  </a:lnTo>
                  <a:lnTo>
                    <a:pt x="845" y="1136"/>
                  </a:lnTo>
                  <a:lnTo>
                    <a:pt x="881" y="1114"/>
                  </a:lnTo>
                  <a:lnTo>
                    <a:pt x="914" y="1088"/>
                  </a:lnTo>
                  <a:lnTo>
                    <a:pt x="942" y="1055"/>
                  </a:lnTo>
                  <a:lnTo>
                    <a:pt x="963" y="1020"/>
                  </a:lnTo>
                  <a:lnTo>
                    <a:pt x="978" y="983"/>
                  </a:lnTo>
                  <a:lnTo>
                    <a:pt x="986" y="945"/>
                  </a:lnTo>
                  <a:lnTo>
                    <a:pt x="990" y="906"/>
                  </a:lnTo>
                  <a:lnTo>
                    <a:pt x="987" y="867"/>
                  </a:lnTo>
                  <a:lnTo>
                    <a:pt x="980" y="826"/>
                  </a:lnTo>
                  <a:lnTo>
                    <a:pt x="970" y="785"/>
                  </a:lnTo>
                  <a:lnTo>
                    <a:pt x="955" y="745"/>
                  </a:lnTo>
                  <a:lnTo>
                    <a:pt x="938" y="704"/>
                  </a:lnTo>
                  <a:lnTo>
                    <a:pt x="920" y="665"/>
                  </a:lnTo>
                  <a:lnTo>
                    <a:pt x="899" y="627"/>
                  </a:lnTo>
                  <a:lnTo>
                    <a:pt x="878" y="590"/>
                  </a:lnTo>
                  <a:lnTo>
                    <a:pt x="856" y="555"/>
                  </a:lnTo>
                  <a:lnTo>
                    <a:pt x="834" y="522"/>
                  </a:lnTo>
                  <a:lnTo>
                    <a:pt x="813" y="492"/>
                  </a:lnTo>
                  <a:lnTo>
                    <a:pt x="810" y="486"/>
                  </a:lnTo>
                  <a:lnTo>
                    <a:pt x="811" y="479"/>
                  </a:lnTo>
                  <a:lnTo>
                    <a:pt x="817" y="474"/>
                  </a:lnTo>
                  <a:lnTo>
                    <a:pt x="822" y="470"/>
                  </a:lnTo>
                  <a:lnTo>
                    <a:pt x="859" y="453"/>
                  </a:lnTo>
                  <a:lnTo>
                    <a:pt x="891" y="429"/>
                  </a:lnTo>
                  <a:lnTo>
                    <a:pt x="921" y="401"/>
                  </a:lnTo>
                  <a:lnTo>
                    <a:pt x="949" y="370"/>
                  </a:lnTo>
                  <a:lnTo>
                    <a:pt x="971" y="336"/>
                  </a:lnTo>
                  <a:lnTo>
                    <a:pt x="991" y="301"/>
                  </a:lnTo>
                  <a:lnTo>
                    <a:pt x="1001" y="279"/>
                  </a:lnTo>
                  <a:lnTo>
                    <a:pt x="1009" y="254"/>
                  </a:lnTo>
                  <a:lnTo>
                    <a:pt x="1016" y="229"/>
                  </a:lnTo>
                  <a:lnTo>
                    <a:pt x="1020" y="203"/>
                  </a:lnTo>
                  <a:lnTo>
                    <a:pt x="1021" y="177"/>
                  </a:lnTo>
                  <a:lnTo>
                    <a:pt x="1018" y="152"/>
                  </a:lnTo>
                  <a:lnTo>
                    <a:pt x="1012" y="128"/>
                  </a:lnTo>
                  <a:lnTo>
                    <a:pt x="1000" y="106"/>
                  </a:lnTo>
                  <a:lnTo>
                    <a:pt x="983" y="85"/>
                  </a:lnTo>
                  <a:lnTo>
                    <a:pt x="958" y="64"/>
                  </a:lnTo>
                  <a:lnTo>
                    <a:pt x="929" y="50"/>
                  </a:lnTo>
                  <a:lnTo>
                    <a:pt x="899" y="39"/>
                  </a:lnTo>
                  <a:lnTo>
                    <a:pt x="866" y="34"/>
                  </a:lnTo>
                  <a:lnTo>
                    <a:pt x="834" y="33"/>
                  </a:lnTo>
                  <a:close/>
                  <a:moveTo>
                    <a:pt x="853" y="0"/>
                  </a:moveTo>
                  <a:lnTo>
                    <a:pt x="889" y="3"/>
                  </a:lnTo>
                  <a:lnTo>
                    <a:pt x="923" y="10"/>
                  </a:lnTo>
                  <a:lnTo>
                    <a:pt x="955" y="24"/>
                  </a:lnTo>
                  <a:lnTo>
                    <a:pt x="984" y="43"/>
                  </a:lnTo>
                  <a:lnTo>
                    <a:pt x="1010" y="68"/>
                  </a:lnTo>
                  <a:lnTo>
                    <a:pt x="1030" y="98"/>
                  </a:lnTo>
                  <a:lnTo>
                    <a:pt x="1045" y="130"/>
                  </a:lnTo>
                  <a:lnTo>
                    <a:pt x="1051" y="162"/>
                  </a:lnTo>
                  <a:lnTo>
                    <a:pt x="1052" y="196"/>
                  </a:lnTo>
                  <a:lnTo>
                    <a:pt x="1048" y="230"/>
                  </a:lnTo>
                  <a:lnTo>
                    <a:pt x="1041" y="266"/>
                  </a:lnTo>
                  <a:lnTo>
                    <a:pt x="1028" y="300"/>
                  </a:lnTo>
                  <a:lnTo>
                    <a:pt x="1010" y="333"/>
                  </a:lnTo>
                  <a:lnTo>
                    <a:pt x="991" y="365"/>
                  </a:lnTo>
                  <a:lnTo>
                    <a:pt x="967" y="395"/>
                  </a:lnTo>
                  <a:lnTo>
                    <a:pt x="942" y="423"/>
                  </a:lnTo>
                  <a:lnTo>
                    <a:pt x="916" y="448"/>
                  </a:lnTo>
                  <a:lnTo>
                    <a:pt x="887" y="469"/>
                  </a:lnTo>
                  <a:lnTo>
                    <a:pt x="859" y="487"/>
                  </a:lnTo>
                  <a:lnTo>
                    <a:pt x="849" y="491"/>
                  </a:lnTo>
                  <a:lnTo>
                    <a:pt x="877" y="532"/>
                  </a:lnTo>
                  <a:lnTo>
                    <a:pt x="911" y="589"/>
                  </a:lnTo>
                  <a:lnTo>
                    <a:pt x="944" y="648"/>
                  </a:lnTo>
                  <a:lnTo>
                    <a:pt x="971" y="708"/>
                  </a:lnTo>
                  <a:lnTo>
                    <a:pt x="987" y="749"/>
                  </a:lnTo>
                  <a:lnTo>
                    <a:pt x="1001" y="791"/>
                  </a:lnTo>
                  <a:lnTo>
                    <a:pt x="1012" y="834"/>
                  </a:lnTo>
                  <a:lnTo>
                    <a:pt x="1017" y="877"/>
                  </a:lnTo>
                  <a:lnTo>
                    <a:pt x="1018" y="922"/>
                  </a:lnTo>
                  <a:lnTo>
                    <a:pt x="1014" y="965"/>
                  </a:lnTo>
                  <a:lnTo>
                    <a:pt x="1003" y="1007"/>
                  </a:lnTo>
                  <a:lnTo>
                    <a:pt x="986" y="1043"/>
                  </a:lnTo>
                  <a:lnTo>
                    <a:pt x="965" y="1075"/>
                  </a:lnTo>
                  <a:lnTo>
                    <a:pt x="940" y="1104"/>
                  </a:lnTo>
                  <a:lnTo>
                    <a:pt x="911" y="1130"/>
                  </a:lnTo>
                  <a:lnTo>
                    <a:pt x="880" y="1152"/>
                  </a:lnTo>
                  <a:lnTo>
                    <a:pt x="845" y="1170"/>
                  </a:lnTo>
                  <a:lnTo>
                    <a:pt x="810" y="1186"/>
                  </a:lnTo>
                  <a:lnTo>
                    <a:pt x="774" y="1200"/>
                  </a:lnTo>
                  <a:lnTo>
                    <a:pt x="737" y="1211"/>
                  </a:lnTo>
                  <a:lnTo>
                    <a:pt x="703" y="1219"/>
                  </a:lnTo>
                  <a:lnTo>
                    <a:pt x="669" y="1225"/>
                  </a:lnTo>
                  <a:lnTo>
                    <a:pt x="633" y="1229"/>
                  </a:lnTo>
                  <a:lnTo>
                    <a:pt x="598" y="1231"/>
                  </a:lnTo>
                  <a:lnTo>
                    <a:pt x="563" y="1229"/>
                  </a:lnTo>
                  <a:lnTo>
                    <a:pt x="529" y="1225"/>
                  </a:lnTo>
                  <a:lnTo>
                    <a:pt x="495" y="1216"/>
                  </a:lnTo>
                  <a:lnTo>
                    <a:pt x="463" y="1204"/>
                  </a:lnTo>
                  <a:lnTo>
                    <a:pt x="434" y="1186"/>
                  </a:lnTo>
                  <a:lnTo>
                    <a:pt x="407" y="1164"/>
                  </a:lnTo>
                  <a:lnTo>
                    <a:pt x="383" y="1136"/>
                  </a:lnTo>
                  <a:lnTo>
                    <a:pt x="358" y="1097"/>
                  </a:lnTo>
                  <a:lnTo>
                    <a:pt x="336" y="1054"/>
                  </a:lnTo>
                  <a:lnTo>
                    <a:pt x="318" y="1008"/>
                  </a:lnTo>
                  <a:lnTo>
                    <a:pt x="301" y="962"/>
                  </a:lnTo>
                  <a:lnTo>
                    <a:pt x="286" y="916"/>
                  </a:lnTo>
                  <a:lnTo>
                    <a:pt x="264" y="834"/>
                  </a:lnTo>
                  <a:lnTo>
                    <a:pt x="246" y="751"/>
                  </a:lnTo>
                  <a:lnTo>
                    <a:pt x="238" y="703"/>
                  </a:lnTo>
                  <a:lnTo>
                    <a:pt x="227" y="706"/>
                  </a:lnTo>
                  <a:lnTo>
                    <a:pt x="196" y="710"/>
                  </a:lnTo>
                  <a:lnTo>
                    <a:pt x="165" y="707"/>
                  </a:lnTo>
                  <a:lnTo>
                    <a:pt x="134" y="699"/>
                  </a:lnTo>
                  <a:lnTo>
                    <a:pt x="106" y="686"/>
                  </a:lnTo>
                  <a:lnTo>
                    <a:pt x="79" y="669"/>
                  </a:lnTo>
                  <a:lnTo>
                    <a:pt x="56" y="647"/>
                  </a:lnTo>
                  <a:lnTo>
                    <a:pt x="34" y="618"/>
                  </a:lnTo>
                  <a:lnTo>
                    <a:pt x="18" y="588"/>
                  </a:lnTo>
                  <a:lnTo>
                    <a:pt x="7" y="556"/>
                  </a:lnTo>
                  <a:lnTo>
                    <a:pt x="1" y="524"/>
                  </a:lnTo>
                  <a:lnTo>
                    <a:pt x="0" y="490"/>
                  </a:lnTo>
                  <a:lnTo>
                    <a:pt x="2" y="454"/>
                  </a:lnTo>
                  <a:lnTo>
                    <a:pt x="7" y="423"/>
                  </a:lnTo>
                  <a:lnTo>
                    <a:pt x="15" y="391"/>
                  </a:lnTo>
                  <a:lnTo>
                    <a:pt x="26" y="360"/>
                  </a:lnTo>
                  <a:lnTo>
                    <a:pt x="40" y="330"/>
                  </a:lnTo>
                  <a:lnTo>
                    <a:pt x="58" y="304"/>
                  </a:lnTo>
                  <a:lnTo>
                    <a:pt x="79" y="280"/>
                  </a:lnTo>
                  <a:lnTo>
                    <a:pt x="102" y="264"/>
                  </a:lnTo>
                  <a:lnTo>
                    <a:pt x="124" y="254"/>
                  </a:lnTo>
                  <a:lnTo>
                    <a:pt x="147" y="250"/>
                  </a:lnTo>
                  <a:lnTo>
                    <a:pt x="171" y="251"/>
                  </a:lnTo>
                  <a:lnTo>
                    <a:pt x="195" y="257"/>
                  </a:lnTo>
                  <a:lnTo>
                    <a:pt x="209" y="263"/>
                  </a:lnTo>
                  <a:lnTo>
                    <a:pt x="209" y="253"/>
                  </a:lnTo>
                  <a:lnTo>
                    <a:pt x="214" y="229"/>
                  </a:lnTo>
                  <a:lnTo>
                    <a:pt x="225" y="206"/>
                  </a:lnTo>
                  <a:lnTo>
                    <a:pt x="240" y="185"/>
                  </a:lnTo>
                  <a:lnTo>
                    <a:pt x="260" y="165"/>
                  </a:lnTo>
                  <a:lnTo>
                    <a:pt x="282" y="145"/>
                  </a:lnTo>
                  <a:lnTo>
                    <a:pt x="306" y="130"/>
                  </a:lnTo>
                  <a:lnTo>
                    <a:pt x="331" y="114"/>
                  </a:lnTo>
                  <a:lnTo>
                    <a:pt x="354" y="101"/>
                  </a:lnTo>
                  <a:lnTo>
                    <a:pt x="377" y="90"/>
                  </a:lnTo>
                  <a:lnTo>
                    <a:pt x="398" y="82"/>
                  </a:lnTo>
                  <a:lnTo>
                    <a:pt x="421" y="75"/>
                  </a:lnTo>
                  <a:lnTo>
                    <a:pt x="446" y="68"/>
                  </a:lnTo>
                  <a:lnTo>
                    <a:pt x="472" y="63"/>
                  </a:lnTo>
                  <a:lnTo>
                    <a:pt x="498" y="62"/>
                  </a:lnTo>
                  <a:lnTo>
                    <a:pt x="525" y="64"/>
                  </a:lnTo>
                  <a:lnTo>
                    <a:pt x="550" y="72"/>
                  </a:lnTo>
                  <a:lnTo>
                    <a:pt x="568" y="82"/>
                  </a:lnTo>
                  <a:lnTo>
                    <a:pt x="582" y="97"/>
                  </a:lnTo>
                  <a:lnTo>
                    <a:pt x="591" y="114"/>
                  </a:lnTo>
                  <a:lnTo>
                    <a:pt x="597" y="127"/>
                  </a:lnTo>
                  <a:lnTo>
                    <a:pt x="598" y="124"/>
                  </a:lnTo>
                  <a:lnTo>
                    <a:pt x="622" y="97"/>
                  </a:lnTo>
                  <a:lnTo>
                    <a:pt x="648" y="73"/>
                  </a:lnTo>
                  <a:lnTo>
                    <a:pt x="678" y="51"/>
                  </a:lnTo>
                  <a:lnTo>
                    <a:pt x="711" y="34"/>
                  </a:lnTo>
                  <a:lnTo>
                    <a:pt x="745" y="20"/>
                  </a:lnTo>
                  <a:lnTo>
                    <a:pt x="781" y="9"/>
                  </a:lnTo>
                  <a:lnTo>
                    <a:pt x="817" y="3"/>
                  </a:lnTo>
                  <a:lnTo>
                    <a:pt x="8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463" name="橢圓形圖說文字 462"/>
          <p:cNvSpPr/>
          <p:nvPr/>
        </p:nvSpPr>
        <p:spPr>
          <a:xfrm>
            <a:off x="4283968" y="2060848"/>
            <a:ext cx="1850504" cy="612648"/>
          </a:xfrm>
          <a:prstGeom prst="wedgeEllipseCallout">
            <a:avLst>
              <a:gd name="adj1" fmla="val 78283"/>
              <a:gd name="adj2" fmla="val -728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Do as scheduled!</a:t>
            </a:r>
            <a:endParaRPr lang="zh-TW" altLang="en-US" dirty="0"/>
          </a:p>
        </p:txBody>
      </p:sp>
      <p:sp>
        <p:nvSpPr>
          <p:cNvPr id="464" name="橢圓形圖說文字 463"/>
          <p:cNvSpPr/>
          <p:nvPr/>
        </p:nvSpPr>
        <p:spPr>
          <a:xfrm>
            <a:off x="7437512" y="4149080"/>
            <a:ext cx="1706488" cy="612648"/>
          </a:xfrm>
          <a:prstGeom prst="wedgeEllipseCallout">
            <a:avLst>
              <a:gd name="adj1" fmla="val -39323"/>
              <a:gd name="adj2" fmla="val -9450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You </a:t>
            </a:r>
            <a:r>
              <a:rPr lang="en-US" altLang="zh-TW" dirty="0" err="1" smtClean="0"/>
              <a:t>mis</a:t>
            </a:r>
            <a:r>
              <a:rPr lang="en-US" altLang="zh-TW" dirty="0" smtClean="0"/>
              <a:t>-predicted!</a:t>
            </a:r>
            <a:endParaRPr lang="zh-TW" altLang="en-US" dirty="0"/>
          </a:p>
        </p:txBody>
      </p:sp>
      <p:sp>
        <p:nvSpPr>
          <p:cNvPr id="465" name="橢圓形圖說文字 464"/>
          <p:cNvSpPr/>
          <p:nvPr/>
        </p:nvSpPr>
        <p:spPr>
          <a:xfrm>
            <a:off x="2843808" y="2564904"/>
            <a:ext cx="1706488" cy="612648"/>
          </a:xfrm>
          <a:prstGeom prst="wedgeEllipseCallout">
            <a:avLst>
              <a:gd name="adj1" fmla="val 19132"/>
              <a:gd name="adj2" fmla="val 7219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Two ways at once!</a:t>
            </a:r>
            <a:endParaRPr lang="zh-TW" altLang="en-US" dirty="0"/>
          </a:p>
        </p:txBody>
      </p:sp>
      <p:sp>
        <p:nvSpPr>
          <p:cNvPr id="466" name="橢圓形圖說文字 465"/>
          <p:cNvSpPr/>
          <p:nvPr/>
        </p:nvSpPr>
        <p:spPr>
          <a:xfrm>
            <a:off x="6228184" y="5589240"/>
            <a:ext cx="2448272" cy="936104"/>
          </a:xfrm>
          <a:prstGeom prst="wedgeEllipseCallout">
            <a:avLst>
              <a:gd name="adj1" fmla="val -59946"/>
              <a:gd name="adj2" fmla="val -8551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Partial cake from refrigerator!</a:t>
            </a:r>
            <a:endParaRPr lang="zh-TW" altLang="en-US" dirty="0"/>
          </a:p>
        </p:txBody>
      </p:sp>
      <p:sp>
        <p:nvSpPr>
          <p:cNvPr id="467" name="橢圓形圖說文字 466"/>
          <p:cNvSpPr/>
          <p:nvPr/>
        </p:nvSpPr>
        <p:spPr>
          <a:xfrm>
            <a:off x="1907704" y="5157192"/>
            <a:ext cx="1944216" cy="1080120"/>
          </a:xfrm>
          <a:prstGeom prst="wedgeEllipseCallout">
            <a:avLst>
              <a:gd name="adj1" fmla="val 62286"/>
              <a:gd name="adj2" fmla="val -3730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Partial cake to refrigerator!</a:t>
            </a:r>
            <a:endParaRPr lang="zh-TW" altLang="en-US" dirty="0"/>
          </a:p>
        </p:txBody>
      </p:sp>
      <p:sp>
        <p:nvSpPr>
          <p:cNvPr id="468" name="橢圓形圖說文字 467"/>
          <p:cNvSpPr/>
          <p:nvPr/>
        </p:nvSpPr>
        <p:spPr>
          <a:xfrm>
            <a:off x="179512" y="3356992"/>
            <a:ext cx="1835696" cy="864096"/>
          </a:xfrm>
          <a:prstGeom prst="wedgeEllipseCallout">
            <a:avLst>
              <a:gd name="adj1" fmla="val 15912"/>
              <a:gd name="adj2" fmla="val 12010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smtClean="0"/>
              <a:t>Load strawberry!</a:t>
            </a:r>
            <a:endParaRPr lang="zh-TW" altLang="en-US" dirty="0"/>
          </a:p>
        </p:txBody>
      </p:sp>
      <p:grpSp>
        <p:nvGrpSpPr>
          <p:cNvPr id="3075" name="Group 3"/>
          <p:cNvGrpSpPr>
            <a:grpSpLocks noChangeAspect="1"/>
          </p:cNvGrpSpPr>
          <p:nvPr/>
        </p:nvGrpSpPr>
        <p:grpSpPr bwMode="auto">
          <a:xfrm>
            <a:off x="2267744" y="2852936"/>
            <a:ext cx="3285360" cy="2022550"/>
            <a:chOff x="0" y="387"/>
            <a:chExt cx="5760" cy="3546"/>
          </a:xfrm>
          <a:effectLst>
            <a:outerShdw blurRad="50800" dist="38100" dir="2700000" algn="tl" rotWithShape="0">
              <a:prstClr val="black">
                <a:alpha val="40000"/>
              </a:prstClr>
            </a:outerShdw>
          </a:effectLst>
        </p:grpSpPr>
        <p:sp>
          <p:nvSpPr>
            <p:cNvPr id="3074" name="AutoShape 2"/>
            <p:cNvSpPr>
              <a:spLocks noChangeAspect="1" noChangeArrowheads="1" noTextEdit="1"/>
            </p:cNvSpPr>
            <p:nvPr/>
          </p:nvSpPr>
          <p:spPr bwMode="auto">
            <a:xfrm>
              <a:off x="0" y="387"/>
              <a:ext cx="5760" cy="354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 name="Freeform 6"/>
            <p:cNvSpPr>
              <a:spLocks/>
            </p:cNvSpPr>
            <p:nvPr/>
          </p:nvSpPr>
          <p:spPr bwMode="auto">
            <a:xfrm>
              <a:off x="2825" y="848"/>
              <a:ext cx="2245" cy="2765"/>
            </a:xfrm>
            <a:custGeom>
              <a:avLst/>
              <a:gdLst/>
              <a:ahLst/>
              <a:cxnLst>
                <a:cxn ang="0">
                  <a:pos x="953" y="25"/>
                </a:cxn>
                <a:cxn ang="0">
                  <a:pos x="1297" y="168"/>
                </a:cxn>
                <a:cxn ang="0">
                  <a:pos x="1580" y="409"/>
                </a:cxn>
                <a:cxn ang="0">
                  <a:pos x="1884" y="849"/>
                </a:cxn>
                <a:cxn ang="0">
                  <a:pos x="2106" y="1375"/>
                </a:cxn>
                <a:cxn ang="0">
                  <a:pos x="2231" y="1901"/>
                </a:cxn>
                <a:cxn ang="0">
                  <a:pos x="2238" y="2208"/>
                </a:cxn>
                <a:cxn ang="0">
                  <a:pos x="2172" y="2409"/>
                </a:cxn>
                <a:cxn ang="0">
                  <a:pos x="2001" y="2535"/>
                </a:cxn>
                <a:cxn ang="0">
                  <a:pos x="1802" y="2579"/>
                </a:cxn>
                <a:cxn ang="0">
                  <a:pos x="1657" y="2706"/>
                </a:cxn>
                <a:cxn ang="0">
                  <a:pos x="1514" y="2765"/>
                </a:cxn>
                <a:cxn ang="0">
                  <a:pos x="1505" y="2731"/>
                </a:cxn>
                <a:cxn ang="0">
                  <a:pos x="1537" y="2619"/>
                </a:cxn>
                <a:cxn ang="0">
                  <a:pos x="1458" y="2579"/>
                </a:cxn>
                <a:cxn ang="0">
                  <a:pos x="1261" y="2577"/>
                </a:cxn>
                <a:cxn ang="0">
                  <a:pos x="854" y="2575"/>
                </a:cxn>
                <a:cxn ang="0">
                  <a:pos x="447" y="2615"/>
                </a:cxn>
                <a:cxn ang="0">
                  <a:pos x="276" y="2655"/>
                </a:cxn>
                <a:cxn ang="0">
                  <a:pos x="166" y="2732"/>
                </a:cxn>
                <a:cxn ang="0">
                  <a:pos x="80" y="2732"/>
                </a:cxn>
                <a:cxn ang="0">
                  <a:pos x="93" y="2668"/>
                </a:cxn>
                <a:cxn ang="0">
                  <a:pos x="173" y="2479"/>
                </a:cxn>
                <a:cxn ang="0">
                  <a:pos x="154" y="2213"/>
                </a:cxn>
                <a:cxn ang="0">
                  <a:pos x="68" y="1688"/>
                </a:cxn>
                <a:cxn ang="0">
                  <a:pos x="0" y="1431"/>
                </a:cxn>
                <a:cxn ang="0">
                  <a:pos x="30" y="1433"/>
                </a:cxn>
                <a:cxn ang="0">
                  <a:pos x="112" y="1777"/>
                </a:cxn>
                <a:cxn ang="0">
                  <a:pos x="201" y="2320"/>
                </a:cxn>
                <a:cxn ang="0">
                  <a:pos x="189" y="2530"/>
                </a:cxn>
                <a:cxn ang="0">
                  <a:pos x="110" y="2708"/>
                </a:cxn>
                <a:cxn ang="0">
                  <a:pos x="204" y="2671"/>
                </a:cxn>
                <a:cxn ang="0">
                  <a:pos x="316" y="2608"/>
                </a:cxn>
                <a:cxn ang="0">
                  <a:pos x="695" y="2559"/>
                </a:cxn>
                <a:cxn ang="0">
                  <a:pos x="1228" y="2544"/>
                </a:cxn>
                <a:cxn ang="0">
                  <a:pos x="1465" y="2547"/>
                </a:cxn>
                <a:cxn ang="0">
                  <a:pos x="1559" y="2593"/>
                </a:cxn>
                <a:cxn ang="0">
                  <a:pos x="1549" y="2701"/>
                </a:cxn>
                <a:cxn ang="0">
                  <a:pos x="1587" y="2717"/>
                </a:cxn>
                <a:cxn ang="0">
                  <a:pos x="1701" y="2624"/>
                </a:cxn>
                <a:cxn ang="0">
                  <a:pos x="1819" y="2542"/>
                </a:cxn>
                <a:cxn ang="0">
                  <a:pos x="1956" y="2517"/>
                </a:cxn>
                <a:cxn ang="0">
                  <a:pos x="2121" y="2421"/>
                </a:cxn>
                <a:cxn ang="0">
                  <a:pos x="2207" y="2224"/>
                </a:cxn>
                <a:cxn ang="0">
                  <a:pos x="2205" y="1946"/>
                </a:cxn>
                <a:cxn ang="0">
                  <a:pos x="2073" y="1370"/>
                </a:cxn>
                <a:cxn ang="0">
                  <a:pos x="1854" y="856"/>
                </a:cxn>
                <a:cxn ang="0">
                  <a:pos x="1570" y="440"/>
                </a:cxn>
                <a:cxn ang="0">
                  <a:pos x="1283" y="194"/>
                </a:cxn>
                <a:cxn ang="0">
                  <a:pos x="962" y="58"/>
                </a:cxn>
                <a:cxn ang="0">
                  <a:pos x="704" y="32"/>
                </a:cxn>
                <a:cxn ang="0">
                  <a:pos x="456" y="89"/>
                </a:cxn>
                <a:cxn ang="0">
                  <a:pos x="257" y="255"/>
                </a:cxn>
                <a:cxn ang="0">
                  <a:pos x="140" y="488"/>
                </a:cxn>
                <a:cxn ang="0">
                  <a:pos x="61" y="806"/>
                </a:cxn>
                <a:cxn ang="0">
                  <a:pos x="44" y="1111"/>
                </a:cxn>
                <a:cxn ang="0">
                  <a:pos x="16" y="1103"/>
                </a:cxn>
                <a:cxn ang="0">
                  <a:pos x="73" y="605"/>
                </a:cxn>
                <a:cxn ang="0">
                  <a:pos x="161" y="358"/>
                </a:cxn>
                <a:cxn ang="0">
                  <a:pos x="316" y="147"/>
                </a:cxn>
                <a:cxn ang="0">
                  <a:pos x="552" y="25"/>
                </a:cxn>
              </a:cxnLst>
              <a:rect l="0" t="0" r="r" b="b"/>
              <a:pathLst>
                <a:path w="2245" h="2765">
                  <a:moveTo>
                    <a:pt x="751" y="0"/>
                  </a:moveTo>
                  <a:lnTo>
                    <a:pt x="819" y="4"/>
                  </a:lnTo>
                  <a:lnTo>
                    <a:pt x="887" y="12"/>
                  </a:lnTo>
                  <a:lnTo>
                    <a:pt x="953" y="25"/>
                  </a:lnTo>
                  <a:lnTo>
                    <a:pt x="1044" y="51"/>
                  </a:lnTo>
                  <a:lnTo>
                    <a:pt x="1133" y="82"/>
                  </a:lnTo>
                  <a:lnTo>
                    <a:pt x="1217" y="123"/>
                  </a:lnTo>
                  <a:lnTo>
                    <a:pt x="1297" y="168"/>
                  </a:lnTo>
                  <a:lnTo>
                    <a:pt x="1374" y="220"/>
                  </a:lnTo>
                  <a:lnTo>
                    <a:pt x="1446" y="278"/>
                  </a:lnTo>
                  <a:lnTo>
                    <a:pt x="1516" y="341"/>
                  </a:lnTo>
                  <a:lnTo>
                    <a:pt x="1580" y="409"/>
                  </a:lnTo>
                  <a:lnTo>
                    <a:pt x="1666" y="512"/>
                  </a:lnTo>
                  <a:lnTo>
                    <a:pt x="1746" y="619"/>
                  </a:lnTo>
                  <a:lnTo>
                    <a:pt x="1818" y="732"/>
                  </a:lnTo>
                  <a:lnTo>
                    <a:pt x="1884" y="849"/>
                  </a:lnTo>
                  <a:lnTo>
                    <a:pt x="1945" y="968"/>
                  </a:lnTo>
                  <a:lnTo>
                    <a:pt x="1999" y="1090"/>
                  </a:lnTo>
                  <a:lnTo>
                    <a:pt x="2055" y="1232"/>
                  </a:lnTo>
                  <a:lnTo>
                    <a:pt x="2106" y="1375"/>
                  </a:lnTo>
                  <a:lnTo>
                    <a:pt x="2149" y="1520"/>
                  </a:lnTo>
                  <a:lnTo>
                    <a:pt x="2188" y="1668"/>
                  </a:lnTo>
                  <a:lnTo>
                    <a:pt x="2218" y="1817"/>
                  </a:lnTo>
                  <a:lnTo>
                    <a:pt x="2231" y="1901"/>
                  </a:lnTo>
                  <a:lnTo>
                    <a:pt x="2240" y="1986"/>
                  </a:lnTo>
                  <a:lnTo>
                    <a:pt x="2245" y="2070"/>
                  </a:lnTo>
                  <a:lnTo>
                    <a:pt x="2244" y="2156"/>
                  </a:lnTo>
                  <a:lnTo>
                    <a:pt x="2238" y="2208"/>
                  </a:lnTo>
                  <a:lnTo>
                    <a:pt x="2230" y="2261"/>
                  </a:lnTo>
                  <a:lnTo>
                    <a:pt x="2216" y="2313"/>
                  </a:lnTo>
                  <a:lnTo>
                    <a:pt x="2197" y="2364"/>
                  </a:lnTo>
                  <a:lnTo>
                    <a:pt x="2172" y="2409"/>
                  </a:lnTo>
                  <a:lnTo>
                    <a:pt x="2139" y="2451"/>
                  </a:lnTo>
                  <a:lnTo>
                    <a:pt x="2097" y="2486"/>
                  </a:lnTo>
                  <a:lnTo>
                    <a:pt x="2052" y="2514"/>
                  </a:lnTo>
                  <a:lnTo>
                    <a:pt x="2001" y="2535"/>
                  </a:lnTo>
                  <a:lnTo>
                    <a:pt x="1959" y="2545"/>
                  </a:lnTo>
                  <a:lnTo>
                    <a:pt x="1872" y="2559"/>
                  </a:lnTo>
                  <a:lnTo>
                    <a:pt x="1830" y="2568"/>
                  </a:lnTo>
                  <a:lnTo>
                    <a:pt x="1802" y="2579"/>
                  </a:lnTo>
                  <a:lnTo>
                    <a:pt x="1776" y="2594"/>
                  </a:lnTo>
                  <a:lnTo>
                    <a:pt x="1730" y="2636"/>
                  </a:lnTo>
                  <a:lnTo>
                    <a:pt x="1687" y="2680"/>
                  </a:lnTo>
                  <a:lnTo>
                    <a:pt x="1657" y="2706"/>
                  </a:lnTo>
                  <a:lnTo>
                    <a:pt x="1626" y="2731"/>
                  </a:lnTo>
                  <a:lnTo>
                    <a:pt x="1591" y="2748"/>
                  </a:lnTo>
                  <a:lnTo>
                    <a:pt x="1554" y="2760"/>
                  </a:lnTo>
                  <a:lnTo>
                    <a:pt x="1514" y="2765"/>
                  </a:lnTo>
                  <a:lnTo>
                    <a:pt x="1503" y="2762"/>
                  </a:lnTo>
                  <a:lnTo>
                    <a:pt x="1500" y="2757"/>
                  </a:lnTo>
                  <a:lnTo>
                    <a:pt x="1498" y="2751"/>
                  </a:lnTo>
                  <a:lnTo>
                    <a:pt x="1505" y="2731"/>
                  </a:lnTo>
                  <a:lnTo>
                    <a:pt x="1512" y="2713"/>
                  </a:lnTo>
                  <a:lnTo>
                    <a:pt x="1533" y="2655"/>
                  </a:lnTo>
                  <a:lnTo>
                    <a:pt x="1537" y="2636"/>
                  </a:lnTo>
                  <a:lnTo>
                    <a:pt x="1537" y="2619"/>
                  </a:lnTo>
                  <a:lnTo>
                    <a:pt x="1530" y="2603"/>
                  </a:lnTo>
                  <a:lnTo>
                    <a:pt x="1517" y="2593"/>
                  </a:lnTo>
                  <a:lnTo>
                    <a:pt x="1498" y="2584"/>
                  </a:lnTo>
                  <a:lnTo>
                    <a:pt x="1458" y="2579"/>
                  </a:lnTo>
                  <a:lnTo>
                    <a:pt x="1420" y="2577"/>
                  </a:lnTo>
                  <a:lnTo>
                    <a:pt x="1379" y="2577"/>
                  </a:lnTo>
                  <a:lnTo>
                    <a:pt x="1339" y="2579"/>
                  </a:lnTo>
                  <a:lnTo>
                    <a:pt x="1261" y="2577"/>
                  </a:lnTo>
                  <a:lnTo>
                    <a:pt x="1180" y="2573"/>
                  </a:lnTo>
                  <a:lnTo>
                    <a:pt x="1102" y="2570"/>
                  </a:lnTo>
                  <a:lnTo>
                    <a:pt x="978" y="2570"/>
                  </a:lnTo>
                  <a:lnTo>
                    <a:pt x="854" y="2575"/>
                  </a:lnTo>
                  <a:lnTo>
                    <a:pt x="728" y="2586"/>
                  </a:lnTo>
                  <a:lnTo>
                    <a:pt x="604" y="2599"/>
                  </a:lnTo>
                  <a:lnTo>
                    <a:pt x="526" y="2608"/>
                  </a:lnTo>
                  <a:lnTo>
                    <a:pt x="447" y="2615"/>
                  </a:lnTo>
                  <a:lnTo>
                    <a:pt x="370" y="2627"/>
                  </a:lnTo>
                  <a:lnTo>
                    <a:pt x="339" y="2633"/>
                  </a:lnTo>
                  <a:lnTo>
                    <a:pt x="307" y="2643"/>
                  </a:lnTo>
                  <a:lnTo>
                    <a:pt x="276" y="2655"/>
                  </a:lnTo>
                  <a:lnTo>
                    <a:pt x="245" y="2676"/>
                  </a:lnTo>
                  <a:lnTo>
                    <a:pt x="215" y="2703"/>
                  </a:lnTo>
                  <a:lnTo>
                    <a:pt x="190" y="2720"/>
                  </a:lnTo>
                  <a:lnTo>
                    <a:pt x="166" y="2732"/>
                  </a:lnTo>
                  <a:lnTo>
                    <a:pt x="141" y="2739"/>
                  </a:lnTo>
                  <a:lnTo>
                    <a:pt x="115" y="2739"/>
                  </a:lnTo>
                  <a:lnTo>
                    <a:pt x="86" y="2734"/>
                  </a:lnTo>
                  <a:lnTo>
                    <a:pt x="80" y="2732"/>
                  </a:lnTo>
                  <a:lnTo>
                    <a:pt x="77" y="2729"/>
                  </a:lnTo>
                  <a:lnTo>
                    <a:pt x="75" y="2725"/>
                  </a:lnTo>
                  <a:lnTo>
                    <a:pt x="75" y="2717"/>
                  </a:lnTo>
                  <a:lnTo>
                    <a:pt x="93" y="2668"/>
                  </a:lnTo>
                  <a:lnTo>
                    <a:pt x="114" y="2622"/>
                  </a:lnTo>
                  <a:lnTo>
                    <a:pt x="138" y="2575"/>
                  </a:lnTo>
                  <a:lnTo>
                    <a:pt x="159" y="2528"/>
                  </a:lnTo>
                  <a:lnTo>
                    <a:pt x="173" y="2479"/>
                  </a:lnTo>
                  <a:lnTo>
                    <a:pt x="178" y="2423"/>
                  </a:lnTo>
                  <a:lnTo>
                    <a:pt x="176" y="2365"/>
                  </a:lnTo>
                  <a:lnTo>
                    <a:pt x="169" y="2310"/>
                  </a:lnTo>
                  <a:lnTo>
                    <a:pt x="154" y="2213"/>
                  </a:lnTo>
                  <a:lnTo>
                    <a:pt x="136" y="2119"/>
                  </a:lnTo>
                  <a:lnTo>
                    <a:pt x="107" y="1946"/>
                  </a:lnTo>
                  <a:lnTo>
                    <a:pt x="80" y="1773"/>
                  </a:lnTo>
                  <a:lnTo>
                    <a:pt x="68" y="1688"/>
                  </a:lnTo>
                  <a:lnTo>
                    <a:pt x="51" y="1604"/>
                  </a:lnTo>
                  <a:lnTo>
                    <a:pt x="28" y="1522"/>
                  </a:lnTo>
                  <a:lnTo>
                    <a:pt x="0" y="1440"/>
                  </a:lnTo>
                  <a:lnTo>
                    <a:pt x="0" y="1431"/>
                  </a:lnTo>
                  <a:lnTo>
                    <a:pt x="5" y="1424"/>
                  </a:lnTo>
                  <a:lnTo>
                    <a:pt x="14" y="1422"/>
                  </a:lnTo>
                  <a:lnTo>
                    <a:pt x="23" y="1426"/>
                  </a:lnTo>
                  <a:lnTo>
                    <a:pt x="30" y="1433"/>
                  </a:lnTo>
                  <a:lnTo>
                    <a:pt x="58" y="1516"/>
                  </a:lnTo>
                  <a:lnTo>
                    <a:pt x="80" y="1602"/>
                  </a:lnTo>
                  <a:lnTo>
                    <a:pt x="98" y="1689"/>
                  </a:lnTo>
                  <a:lnTo>
                    <a:pt x="112" y="1777"/>
                  </a:lnTo>
                  <a:lnTo>
                    <a:pt x="138" y="1955"/>
                  </a:lnTo>
                  <a:lnTo>
                    <a:pt x="169" y="2133"/>
                  </a:lnTo>
                  <a:lnTo>
                    <a:pt x="187" y="2227"/>
                  </a:lnTo>
                  <a:lnTo>
                    <a:pt x="201" y="2320"/>
                  </a:lnTo>
                  <a:lnTo>
                    <a:pt x="206" y="2372"/>
                  </a:lnTo>
                  <a:lnTo>
                    <a:pt x="208" y="2427"/>
                  </a:lnTo>
                  <a:lnTo>
                    <a:pt x="203" y="2479"/>
                  </a:lnTo>
                  <a:lnTo>
                    <a:pt x="189" y="2530"/>
                  </a:lnTo>
                  <a:lnTo>
                    <a:pt x="168" y="2579"/>
                  </a:lnTo>
                  <a:lnTo>
                    <a:pt x="143" y="2626"/>
                  </a:lnTo>
                  <a:lnTo>
                    <a:pt x="122" y="2673"/>
                  </a:lnTo>
                  <a:lnTo>
                    <a:pt x="110" y="2708"/>
                  </a:lnTo>
                  <a:lnTo>
                    <a:pt x="121" y="2710"/>
                  </a:lnTo>
                  <a:lnTo>
                    <a:pt x="145" y="2708"/>
                  </a:lnTo>
                  <a:lnTo>
                    <a:pt x="166" y="2699"/>
                  </a:lnTo>
                  <a:lnTo>
                    <a:pt x="204" y="2671"/>
                  </a:lnTo>
                  <a:lnTo>
                    <a:pt x="222" y="2655"/>
                  </a:lnTo>
                  <a:lnTo>
                    <a:pt x="243" y="2640"/>
                  </a:lnTo>
                  <a:lnTo>
                    <a:pt x="278" y="2620"/>
                  </a:lnTo>
                  <a:lnTo>
                    <a:pt x="316" y="2608"/>
                  </a:lnTo>
                  <a:lnTo>
                    <a:pt x="355" y="2599"/>
                  </a:lnTo>
                  <a:lnTo>
                    <a:pt x="395" y="2593"/>
                  </a:lnTo>
                  <a:lnTo>
                    <a:pt x="433" y="2587"/>
                  </a:lnTo>
                  <a:lnTo>
                    <a:pt x="695" y="2559"/>
                  </a:lnTo>
                  <a:lnTo>
                    <a:pt x="824" y="2547"/>
                  </a:lnTo>
                  <a:lnTo>
                    <a:pt x="953" y="2540"/>
                  </a:lnTo>
                  <a:lnTo>
                    <a:pt x="1091" y="2540"/>
                  </a:lnTo>
                  <a:lnTo>
                    <a:pt x="1228" y="2544"/>
                  </a:lnTo>
                  <a:lnTo>
                    <a:pt x="1287" y="2547"/>
                  </a:lnTo>
                  <a:lnTo>
                    <a:pt x="1344" y="2549"/>
                  </a:lnTo>
                  <a:lnTo>
                    <a:pt x="1423" y="2547"/>
                  </a:lnTo>
                  <a:lnTo>
                    <a:pt x="1465" y="2547"/>
                  </a:lnTo>
                  <a:lnTo>
                    <a:pt x="1510" y="2554"/>
                  </a:lnTo>
                  <a:lnTo>
                    <a:pt x="1530" y="2563"/>
                  </a:lnTo>
                  <a:lnTo>
                    <a:pt x="1547" y="2575"/>
                  </a:lnTo>
                  <a:lnTo>
                    <a:pt x="1559" y="2593"/>
                  </a:lnTo>
                  <a:lnTo>
                    <a:pt x="1566" y="2620"/>
                  </a:lnTo>
                  <a:lnTo>
                    <a:pt x="1566" y="2647"/>
                  </a:lnTo>
                  <a:lnTo>
                    <a:pt x="1559" y="2675"/>
                  </a:lnTo>
                  <a:lnTo>
                    <a:pt x="1549" y="2701"/>
                  </a:lnTo>
                  <a:lnTo>
                    <a:pt x="1537" y="2727"/>
                  </a:lnTo>
                  <a:lnTo>
                    <a:pt x="1535" y="2731"/>
                  </a:lnTo>
                  <a:lnTo>
                    <a:pt x="1552" y="2729"/>
                  </a:lnTo>
                  <a:lnTo>
                    <a:pt x="1587" y="2717"/>
                  </a:lnTo>
                  <a:lnTo>
                    <a:pt x="1619" y="2697"/>
                  </a:lnTo>
                  <a:lnTo>
                    <a:pt x="1647" y="2675"/>
                  </a:lnTo>
                  <a:lnTo>
                    <a:pt x="1674" y="2650"/>
                  </a:lnTo>
                  <a:lnTo>
                    <a:pt x="1701" y="2624"/>
                  </a:lnTo>
                  <a:lnTo>
                    <a:pt x="1729" y="2598"/>
                  </a:lnTo>
                  <a:lnTo>
                    <a:pt x="1757" y="2573"/>
                  </a:lnTo>
                  <a:lnTo>
                    <a:pt x="1786" y="2554"/>
                  </a:lnTo>
                  <a:lnTo>
                    <a:pt x="1819" y="2542"/>
                  </a:lnTo>
                  <a:lnTo>
                    <a:pt x="1853" y="2533"/>
                  </a:lnTo>
                  <a:lnTo>
                    <a:pt x="1886" y="2528"/>
                  </a:lnTo>
                  <a:lnTo>
                    <a:pt x="1921" y="2524"/>
                  </a:lnTo>
                  <a:lnTo>
                    <a:pt x="1956" y="2517"/>
                  </a:lnTo>
                  <a:lnTo>
                    <a:pt x="2004" y="2502"/>
                  </a:lnTo>
                  <a:lnTo>
                    <a:pt x="2048" y="2481"/>
                  </a:lnTo>
                  <a:lnTo>
                    <a:pt x="2088" y="2455"/>
                  </a:lnTo>
                  <a:lnTo>
                    <a:pt x="2121" y="2421"/>
                  </a:lnTo>
                  <a:lnTo>
                    <a:pt x="2151" y="2383"/>
                  </a:lnTo>
                  <a:lnTo>
                    <a:pt x="2174" y="2339"/>
                  </a:lnTo>
                  <a:lnTo>
                    <a:pt x="2191" y="2292"/>
                  </a:lnTo>
                  <a:lnTo>
                    <a:pt x="2207" y="2224"/>
                  </a:lnTo>
                  <a:lnTo>
                    <a:pt x="2214" y="2156"/>
                  </a:lnTo>
                  <a:lnTo>
                    <a:pt x="2216" y="2086"/>
                  </a:lnTo>
                  <a:lnTo>
                    <a:pt x="2212" y="2016"/>
                  </a:lnTo>
                  <a:lnTo>
                    <a:pt x="2205" y="1946"/>
                  </a:lnTo>
                  <a:lnTo>
                    <a:pt x="2184" y="1799"/>
                  </a:lnTo>
                  <a:lnTo>
                    <a:pt x="2155" y="1654"/>
                  </a:lnTo>
                  <a:lnTo>
                    <a:pt x="2116" y="1511"/>
                  </a:lnTo>
                  <a:lnTo>
                    <a:pt x="2073" y="1370"/>
                  </a:lnTo>
                  <a:lnTo>
                    <a:pt x="2024" y="1230"/>
                  </a:lnTo>
                  <a:lnTo>
                    <a:pt x="1973" y="1103"/>
                  </a:lnTo>
                  <a:lnTo>
                    <a:pt x="1917" y="978"/>
                  </a:lnTo>
                  <a:lnTo>
                    <a:pt x="1854" y="856"/>
                  </a:lnTo>
                  <a:lnTo>
                    <a:pt x="1786" y="737"/>
                  </a:lnTo>
                  <a:lnTo>
                    <a:pt x="1713" y="624"/>
                  </a:lnTo>
                  <a:lnTo>
                    <a:pt x="1631" y="514"/>
                  </a:lnTo>
                  <a:lnTo>
                    <a:pt x="1570" y="440"/>
                  </a:lnTo>
                  <a:lnTo>
                    <a:pt x="1503" y="372"/>
                  </a:lnTo>
                  <a:lnTo>
                    <a:pt x="1434" y="308"/>
                  </a:lnTo>
                  <a:lnTo>
                    <a:pt x="1360" y="248"/>
                  </a:lnTo>
                  <a:lnTo>
                    <a:pt x="1283" y="194"/>
                  </a:lnTo>
                  <a:lnTo>
                    <a:pt x="1201" y="147"/>
                  </a:lnTo>
                  <a:lnTo>
                    <a:pt x="1116" y="107"/>
                  </a:lnTo>
                  <a:lnTo>
                    <a:pt x="1025" y="75"/>
                  </a:lnTo>
                  <a:lnTo>
                    <a:pt x="962" y="58"/>
                  </a:lnTo>
                  <a:lnTo>
                    <a:pt x="899" y="46"/>
                  </a:lnTo>
                  <a:lnTo>
                    <a:pt x="835" y="37"/>
                  </a:lnTo>
                  <a:lnTo>
                    <a:pt x="768" y="32"/>
                  </a:lnTo>
                  <a:lnTo>
                    <a:pt x="704" y="32"/>
                  </a:lnTo>
                  <a:lnTo>
                    <a:pt x="639" y="37"/>
                  </a:lnTo>
                  <a:lnTo>
                    <a:pt x="576" y="47"/>
                  </a:lnTo>
                  <a:lnTo>
                    <a:pt x="515" y="65"/>
                  </a:lnTo>
                  <a:lnTo>
                    <a:pt x="456" y="89"/>
                  </a:lnTo>
                  <a:lnTo>
                    <a:pt x="398" y="121"/>
                  </a:lnTo>
                  <a:lnTo>
                    <a:pt x="346" y="159"/>
                  </a:lnTo>
                  <a:lnTo>
                    <a:pt x="297" y="205"/>
                  </a:lnTo>
                  <a:lnTo>
                    <a:pt x="257" y="255"/>
                  </a:lnTo>
                  <a:lnTo>
                    <a:pt x="220" y="309"/>
                  </a:lnTo>
                  <a:lnTo>
                    <a:pt x="190" y="367"/>
                  </a:lnTo>
                  <a:lnTo>
                    <a:pt x="162" y="426"/>
                  </a:lnTo>
                  <a:lnTo>
                    <a:pt x="140" y="488"/>
                  </a:lnTo>
                  <a:lnTo>
                    <a:pt x="119" y="550"/>
                  </a:lnTo>
                  <a:lnTo>
                    <a:pt x="101" y="612"/>
                  </a:lnTo>
                  <a:lnTo>
                    <a:pt x="79" y="708"/>
                  </a:lnTo>
                  <a:lnTo>
                    <a:pt x="61" y="806"/>
                  </a:lnTo>
                  <a:lnTo>
                    <a:pt x="49" y="905"/>
                  </a:lnTo>
                  <a:lnTo>
                    <a:pt x="44" y="1003"/>
                  </a:lnTo>
                  <a:lnTo>
                    <a:pt x="46" y="1103"/>
                  </a:lnTo>
                  <a:lnTo>
                    <a:pt x="44" y="1111"/>
                  </a:lnTo>
                  <a:lnTo>
                    <a:pt x="35" y="1116"/>
                  </a:lnTo>
                  <a:lnTo>
                    <a:pt x="26" y="1116"/>
                  </a:lnTo>
                  <a:lnTo>
                    <a:pt x="19" y="1111"/>
                  </a:lnTo>
                  <a:lnTo>
                    <a:pt x="16" y="1103"/>
                  </a:lnTo>
                  <a:lnTo>
                    <a:pt x="14" y="977"/>
                  </a:lnTo>
                  <a:lnTo>
                    <a:pt x="23" y="851"/>
                  </a:lnTo>
                  <a:lnTo>
                    <a:pt x="44" y="727"/>
                  </a:lnTo>
                  <a:lnTo>
                    <a:pt x="73" y="605"/>
                  </a:lnTo>
                  <a:lnTo>
                    <a:pt x="91" y="544"/>
                  </a:lnTo>
                  <a:lnTo>
                    <a:pt x="110" y="481"/>
                  </a:lnTo>
                  <a:lnTo>
                    <a:pt x="135" y="419"/>
                  </a:lnTo>
                  <a:lnTo>
                    <a:pt x="161" y="358"/>
                  </a:lnTo>
                  <a:lnTo>
                    <a:pt x="190" y="301"/>
                  </a:lnTo>
                  <a:lnTo>
                    <a:pt x="225" y="247"/>
                  </a:lnTo>
                  <a:lnTo>
                    <a:pt x="265" y="196"/>
                  </a:lnTo>
                  <a:lnTo>
                    <a:pt x="316" y="147"/>
                  </a:lnTo>
                  <a:lnTo>
                    <a:pt x="370" y="105"/>
                  </a:lnTo>
                  <a:lnTo>
                    <a:pt x="428" y="72"/>
                  </a:lnTo>
                  <a:lnTo>
                    <a:pt x="487" y="44"/>
                  </a:lnTo>
                  <a:lnTo>
                    <a:pt x="552" y="25"/>
                  </a:lnTo>
                  <a:lnTo>
                    <a:pt x="616" y="11"/>
                  </a:lnTo>
                  <a:lnTo>
                    <a:pt x="683" y="2"/>
                  </a:lnTo>
                  <a:lnTo>
                    <a:pt x="7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 name="Freeform 7"/>
            <p:cNvSpPr>
              <a:spLocks/>
            </p:cNvSpPr>
            <p:nvPr/>
          </p:nvSpPr>
          <p:spPr bwMode="auto">
            <a:xfrm>
              <a:off x="3492" y="1334"/>
              <a:ext cx="63" cy="155"/>
            </a:xfrm>
            <a:custGeom>
              <a:avLst/>
              <a:gdLst/>
              <a:ahLst/>
              <a:cxnLst>
                <a:cxn ang="0">
                  <a:pos x="47" y="0"/>
                </a:cxn>
                <a:cxn ang="0">
                  <a:pos x="56" y="3"/>
                </a:cxn>
                <a:cxn ang="0">
                  <a:pos x="59" y="12"/>
                </a:cxn>
                <a:cxn ang="0">
                  <a:pos x="63" y="49"/>
                </a:cxn>
                <a:cxn ang="0">
                  <a:pos x="59" y="84"/>
                </a:cxn>
                <a:cxn ang="0">
                  <a:pos x="49" y="117"/>
                </a:cxn>
                <a:cxn ang="0">
                  <a:pos x="30" y="148"/>
                </a:cxn>
                <a:cxn ang="0">
                  <a:pos x="19" y="155"/>
                </a:cxn>
                <a:cxn ang="0">
                  <a:pos x="14" y="155"/>
                </a:cxn>
                <a:cxn ang="0">
                  <a:pos x="11" y="154"/>
                </a:cxn>
                <a:cxn ang="0">
                  <a:pos x="5" y="152"/>
                </a:cxn>
                <a:cxn ang="0">
                  <a:pos x="2" y="148"/>
                </a:cxn>
                <a:cxn ang="0">
                  <a:pos x="0" y="145"/>
                </a:cxn>
                <a:cxn ang="0">
                  <a:pos x="0" y="140"/>
                </a:cxn>
                <a:cxn ang="0">
                  <a:pos x="4" y="134"/>
                </a:cxn>
                <a:cxn ang="0">
                  <a:pos x="23" y="98"/>
                </a:cxn>
                <a:cxn ang="0">
                  <a:pos x="31" y="59"/>
                </a:cxn>
                <a:cxn ang="0">
                  <a:pos x="31" y="19"/>
                </a:cxn>
                <a:cxn ang="0">
                  <a:pos x="33" y="9"/>
                </a:cxn>
                <a:cxn ang="0">
                  <a:pos x="38" y="3"/>
                </a:cxn>
                <a:cxn ang="0">
                  <a:pos x="47" y="0"/>
                </a:cxn>
              </a:cxnLst>
              <a:rect l="0" t="0" r="r" b="b"/>
              <a:pathLst>
                <a:path w="63" h="155">
                  <a:moveTo>
                    <a:pt x="47" y="0"/>
                  </a:moveTo>
                  <a:lnTo>
                    <a:pt x="56" y="3"/>
                  </a:lnTo>
                  <a:lnTo>
                    <a:pt x="59" y="12"/>
                  </a:lnTo>
                  <a:lnTo>
                    <a:pt x="63" y="49"/>
                  </a:lnTo>
                  <a:lnTo>
                    <a:pt x="59" y="84"/>
                  </a:lnTo>
                  <a:lnTo>
                    <a:pt x="49" y="117"/>
                  </a:lnTo>
                  <a:lnTo>
                    <a:pt x="30" y="148"/>
                  </a:lnTo>
                  <a:lnTo>
                    <a:pt x="19" y="155"/>
                  </a:lnTo>
                  <a:lnTo>
                    <a:pt x="14" y="155"/>
                  </a:lnTo>
                  <a:lnTo>
                    <a:pt x="11" y="154"/>
                  </a:lnTo>
                  <a:lnTo>
                    <a:pt x="5" y="152"/>
                  </a:lnTo>
                  <a:lnTo>
                    <a:pt x="2" y="148"/>
                  </a:lnTo>
                  <a:lnTo>
                    <a:pt x="0" y="145"/>
                  </a:lnTo>
                  <a:lnTo>
                    <a:pt x="0" y="140"/>
                  </a:lnTo>
                  <a:lnTo>
                    <a:pt x="4" y="134"/>
                  </a:lnTo>
                  <a:lnTo>
                    <a:pt x="23" y="98"/>
                  </a:lnTo>
                  <a:lnTo>
                    <a:pt x="31" y="59"/>
                  </a:lnTo>
                  <a:lnTo>
                    <a:pt x="31" y="19"/>
                  </a:lnTo>
                  <a:lnTo>
                    <a:pt x="33" y="9"/>
                  </a:lnTo>
                  <a:lnTo>
                    <a:pt x="38" y="3"/>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 name="Freeform 8"/>
            <p:cNvSpPr>
              <a:spLocks/>
            </p:cNvSpPr>
            <p:nvPr/>
          </p:nvSpPr>
          <p:spPr bwMode="auto">
            <a:xfrm>
              <a:off x="3679" y="1274"/>
              <a:ext cx="199" cy="83"/>
            </a:xfrm>
            <a:custGeom>
              <a:avLst/>
              <a:gdLst/>
              <a:ahLst/>
              <a:cxnLst>
                <a:cxn ang="0">
                  <a:pos x="10" y="0"/>
                </a:cxn>
                <a:cxn ang="0">
                  <a:pos x="16" y="0"/>
                </a:cxn>
                <a:cxn ang="0">
                  <a:pos x="21" y="2"/>
                </a:cxn>
                <a:cxn ang="0">
                  <a:pos x="24" y="6"/>
                </a:cxn>
                <a:cxn ang="0">
                  <a:pos x="38" y="16"/>
                </a:cxn>
                <a:cxn ang="0">
                  <a:pos x="57" y="25"/>
                </a:cxn>
                <a:cxn ang="0">
                  <a:pos x="77" y="32"/>
                </a:cxn>
                <a:cxn ang="0">
                  <a:pos x="94" y="37"/>
                </a:cxn>
                <a:cxn ang="0">
                  <a:pos x="140" y="48"/>
                </a:cxn>
                <a:cxn ang="0">
                  <a:pos x="185" y="53"/>
                </a:cxn>
                <a:cxn ang="0">
                  <a:pos x="194" y="56"/>
                </a:cxn>
                <a:cxn ang="0">
                  <a:pos x="199" y="63"/>
                </a:cxn>
                <a:cxn ang="0">
                  <a:pos x="199" y="72"/>
                </a:cxn>
                <a:cxn ang="0">
                  <a:pos x="194" y="79"/>
                </a:cxn>
                <a:cxn ang="0">
                  <a:pos x="185" y="83"/>
                </a:cxn>
                <a:cxn ang="0">
                  <a:pos x="131" y="77"/>
                </a:cxn>
                <a:cxn ang="0">
                  <a:pos x="78" y="63"/>
                </a:cxn>
                <a:cxn ang="0">
                  <a:pos x="59" y="58"/>
                </a:cxn>
                <a:cxn ang="0">
                  <a:pos x="38" y="49"/>
                </a:cxn>
                <a:cxn ang="0">
                  <a:pos x="19" y="41"/>
                </a:cxn>
                <a:cxn ang="0">
                  <a:pos x="3" y="27"/>
                </a:cxn>
                <a:cxn ang="0">
                  <a:pos x="0" y="21"/>
                </a:cxn>
                <a:cxn ang="0">
                  <a:pos x="0" y="11"/>
                </a:cxn>
                <a:cxn ang="0">
                  <a:pos x="3" y="6"/>
                </a:cxn>
                <a:cxn ang="0">
                  <a:pos x="7" y="2"/>
                </a:cxn>
                <a:cxn ang="0">
                  <a:pos x="10" y="0"/>
                </a:cxn>
              </a:cxnLst>
              <a:rect l="0" t="0" r="r" b="b"/>
              <a:pathLst>
                <a:path w="199" h="83">
                  <a:moveTo>
                    <a:pt x="10" y="0"/>
                  </a:moveTo>
                  <a:lnTo>
                    <a:pt x="16" y="0"/>
                  </a:lnTo>
                  <a:lnTo>
                    <a:pt x="21" y="2"/>
                  </a:lnTo>
                  <a:lnTo>
                    <a:pt x="24" y="6"/>
                  </a:lnTo>
                  <a:lnTo>
                    <a:pt x="38" y="16"/>
                  </a:lnTo>
                  <a:lnTo>
                    <a:pt x="57" y="25"/>
                  </a:lnTo>
                  <a:lnTo>
                    <a:pt x="77" y="32"/>
                  </a:lnTo>
                  <a:lnTo>
                    <a:pt x="94" y="37"/>
                  </a:lnTo>
                  <a:lnTo>
                    <a:pt x="140" y="48"/>
                  </a:lnTo>
                  <a:lnTo>
                    <a:pt x="185" y="53"/>
                  </a:lnTo>
                  <a:lnTo>
                    <a:pt x="194" y="56"/>
                  </a:lnTo>
                  <a:lnTo>
                    <a:pt x="199" y="63"/>
                  </a:lnTo>
                  <a:lnTo>
                    <a:pt x="199" y="72"/>
                  </a:lnTo>
                  <a:lnTo>
                    <a:pt x="194" y="79"/>
                  </a:lnTo>
                  <a:lnTo>
                    <a:pt x="185" y="83"/>
                  </a:lnTo>
                  <a:lnTo>
                    <a:pt x="131" y="77"/>
                  </a:lnTo>
                  <a:lnTo>
                    <a:pt x="78" y="63"/>
                  </a:lnTo>
                  <a:lnTo>
                    <a:pt x="59" y="58"/>
                  </a:lnTo>
                  <a:lnTo>
                    <a:pt x="38" y="49"/>
                  </a:lnTo>
                  <a:lnTo>
                    <a:pt x="19" y="41"/>
                  </a:lnTo>
                  <a:lnTo>
                    <a:pt x="3" y="27"/>
                  </a:lnTo>
                  <a:lnTo>
                    <a:pt x="0" y="21"/>
                  </a:lnTo>
                  <a:lnTo>
                    <a:pt x="0" y="11"/>
                  </a:lnTo>
                  <a:lnTo>
                    <a:pt x="3" y="6"/>
                  </a:lnTo>
                  <a:lnTo>
                    <a:pt x="7"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 name="Freeform 9"/>
            <p:cNvSpPr>
              <a:spLocks noEditPoints="1"/>
            </p:cNvSpPr>
            <p:nvPr/>
          </p:nvSpPr>
          <p:spPr bwMode="auto">
            <a:xfrm>
              <a:off x="3597" y="1652"/>
              <a:ext cx="545" cy="423"/>
            </a:xfrm>
            <a:custGeom>
              <a:avLst/>
              <a:gdLst/>
              <a:ahLst/>
              <a:cxnLst>
                <a:cxn ang="0">
                  <a:pos x="356" y="35"/>
                </a:cxn>
                <a:cxn ang="0">
                  <a:pos x="305" y="66"/>
                </a:cxn>
                <a:cxn ang="0">
                  <a:pos x="270" y="99"/>
                </a:cxn>
                <a:cxn ang="0">
                  <a:pos x="222" y="129"/>
                </a:cxn>
                <a:cxn ang="0">
                  <a:pos x="197" y="120"/>
                </a:cxn>
                <a:cxn ang="0">
                  <a:pos x="183" y="103"/>
                </a:cxn>
                <a:cxn ang="0">
                  <a:pos x="134" y="82"/>
                </a:cxn>
                <a:cxn ang="0">
                  <a:pos x="89" y="98"/>
                </a:cxn>
                <a:cxn ang="0">
                  <a:pos x="52" y="136"/>
                </a:cxn>
                <a:cxn ang="0">
                  <a:pos x="33" y="187"/>
                </a:cxn>
                <a:cxn ang="0">
                  <a:pos x="36" y="262"/>
                </a:cxn>
                <a:cxn ang="0">
                  <a:pos x="68" y="332"/>
                </a:cxn>
                <a:cxn ang="0">
                  <a:pos x="105" y="375"/>
                </a:cxn>
                <a:cxn ang="0">
                  <a:pos x="139" y="393"/>
                </a:cxn>
                <a:cxn ang="0">
                  <a:pos x="178" y="389"/>
                </a:cxn>
                <a:cxn ang="0">
                  <a:pos x="211" y="356"/>
                </a:cxn>
                <a:cxn ang="0">
                  <a:pos x="234" y="314"/>
                </a:cxn>
                <a:cxn ang="0">
                  <a:pos x="255" y="271"/>
                </a:cxn>
                <a:cxn ang="0">
                  <a:pos x="284" y="234"/>
                </a:cxn>
                <a:cxn ang="0">
                  <a:pos x="326" y="215"/>
                </a:cxn>
                <a:cxn ang="0">
                  <a:pos x="368" y="215"/>
                </a:cxn>
                <a:cxn ang="0">
                  <a:pos x="405" y="225"/>
                </a:cxn>
                <a:cxn ang="0">
                  <a:pos x="442" y="236"/>
                </a:cxn>
                <a:cxn ang="0">
                  <a:pos x="476" y="229"/>
                </a:cxn>
                <a:cxn ang="0">
                  <a:pos x="508" y="187"/>
                </a:cxn>
                <a:cxn ang="0">
                  <a:pos x="513" y="140"/>
                </a:cxn>
                <a:cxn ang="0">
                  <a:pos x="494" y="92"/>
                </a:cxn>
                <a:cxn ang="0">
                  <a:pos x="461" y="54"/>
                </a:cxn>
                <a:cxn ang="0">
                  <a:pos x="415" y="31"/>
                </a:cxn>
                <a:cxn ang="0">
                  <a:pos x="387" y="0"/>
                </a:cxn>
                <a:cxn ang="0">
                  <a:pos x="447" y="12"/>
                </a:cxn>
                <a:cxn ang="0">
                  <a:pos x="499" y="50"/>
                </a:cxn>
                <a:cxn ang="0">
                  <a:pos x="536" y="105"/>
                </a:cxn>
                <a:cxn ang="0">
                  <a:pos x="545" y="167"/>
                </a:cxn>
                <a:cxn ang="0">
                  <a:pos x="525" y="220"/>
                </a:cxn>
                <a:cxn ang="0">
                  <a:pos x="483" y="257"/>
                </a:cxn>
                <a:cxn ang="0">
                  <a:pos x="429" y="262"/>
                </a:cxn>
                <a:cxn ang="0">
                  <a:pos x="354" y="243"/>
                </a:cxn>
                <a:cxn ang="0">
                  <a:pos x="312" y="251"/>
                </a:cxn>
                <a:cxn ang="0">
                  <a:pos x="286" y="279"/>
                </a:cxn>
                <a:cxn ang="0">
                  <a:pos x="265" y="316"/>
                </a:cxn>
                <a:cxn ang="0">
                  <a:pos x="232" y="381"/>
                </a:cxn>
                <a:cxn ang="0">
                  <a:pos x="197" y="412"/>
                </a:cxn>
                <a:cxn ang="0">
                  <a:pos x="138" y="423"/>
                </a:cxn>
                <a:cxn ang="0">
                  <a:pos x="85" y="398"/>
                </a:cxn>
                <a:cxn ang="0">
                  <a:pos x="42" y="349"/>
                </a:cxn>
                <a:cxn ang="0">
                  <a:pos x="12" y="290"/>
                </a:cxn>
                <a:cxn ang="0">
                  <a:pos x="0" y="232"/>
                </a:cxn>
                <a:cxn ang="0">
                  <a:pos x="10" y="161"/>
                </a:cxn>
                <a:cxn ang="0">
                  <a:pos x="43" y="98"/>
                </a:cxn>
                <a:cxn ang="0">
                  <a:pos x="101" y="57"/>
                </a:cxn>
                <a:cxn ang="0">
                  <a:pos x="164" y="57"/>
                </a:cxn>
                <a:cxn ang="0">
                  <a:pos x="218" y="94"/>
                </a:cxn>
                <a:cxn ang="0">
                  <a:pos x="222" y="98"/>
                </a:cxn>
                <a:cxn ang="0">
                  <a:pos x="251" y="75"/>
                </a:cxn>
                <a:cxn ang="0">
                  <a:pos x="304" y="31"/>
                </a:cxn>
                <a:cxn ang="0">
                  <a:pos x="358" y="3"/>
                </a:cxn>
              </a:cxnLst>
              <a:rect l="0" t="0" r="r" b="b"/>
              <a:pathLst>
                <a:path w="545" h="423">
                  <a:moveTo>
                    <a:pt x="386" y="29"/>
                  </a:moveTo>
                  <a:lnTo>
                    <a:pt x="356" y="35"/>
                  </a:lnTo>
                  <a:lnTo>
                    <a:pt x="330" y="49"/>
                  </a:lnTo>
                  <a:lnTo>
                    <a:pt x="305" y="66"/>
                  </a:lnTo>
                  <a:lnTo>
                    <a:pt x="283" y="87"/>
                  </a:lnTo>
                  <a:lnTo>
                    <a:pt x="270" y="99"/>
                  </a:lnTo>
                  <a:lnTo>
                    <a:pt x="239" y="124"/>
                  </a:lnTo>
                  <a:lnTo>
                    <a:pt x="222" y="129"/>
                  </a:lnTo>
                  <a:lnTo>
                    <a:pt x="204" y="127"/>
                  </a:lnTo>
                  <a:lnTo>
                    <a:pt x="197" y="120"/>
                  </a:lnTo>
                  <a:lnTo>
                    <a:pt x="195" y="115"/>
                  </a:lnTo>
                  <a:lnTo>
                    <a:pt x="183" y="103"/>
                  </a:lnTo>
                  <a:lnTo>
                    <a:pt x="159" y="87"/>
                  </a:lnTo>
                  <a:lnTo>
                    <a:pt x="134" y="82"/>
                  </a:lnTo>
                  <a:lnTo>
                    <a:pt x="110" y="85"/>
                  </a:lnTo>
                  <a:lnTo>
                    <a:pt x="89" y="98"/>
                  </a:lnTo>
                  <a:lnTo>
                    <a:pt x="70" y="115"/>
                  </a:lnTo>
                  <a:lnTo>
                    <a:pt x="52" y="136"/>
                  </a:lnTo>
                  <a:lnTo>
                    <a:pt x="40" y="161"/>
                  </a:lnTo>
                  <a:lnTo>
                    <a:pt x="33" y="187"/>
                  </a:lnTo>
                  <a:lnTo>
                    <a:pt x="29" y="223"/>
                  </a:lnTo>
                  <a:lnTo>
                    <a:pt x="36" y="262"/>
                  </a:lnTo>
                  <a:lnTo>
                    <a:pt x="49" y="299"/>
                  </a:lnTo>
                  <a:lnTo>
                    <a:pt x="68" y="332"/>
                  </a:lnTo>
                  <a:lnTo>
                    <a:pt x="91" y="361"/>
                  </a:lnTo>
                  <a:lnTo>
                    <a:pt x="105" y="375"/>
                  </a:lnTo>
                  <a:lnTo>
                    <a:pt x="122" y="386"/>
                  </a:lnTo>
                  <a:lnTo>
                    <a:pt x="139" y="393"/>
                  </a:lnTo>
                  <a:lnTo>
                    <a:pt x="159" y="395"/>
                  </a:lnTo>
                  <a:lnTo>
                    <a:pt x="178" y="389"/>
                  </a:lnTo>
                  <a:lnTo>
                    <a:pt x="197" y="375"/>
                  </a:lnTo>
                  <a:lnTo>
                    <a:pt x="211" y="356"/>
                  </a:lnTo>
                  <a:lnTo>
                    <a:pt x="223" y="335"/>
                  </a:lnTo>
                  <a:lnTo>
                    <a:pt x="234" y="314"/>
                  </a:lnTo>
                  <a:lnTo>
                    <a:pt x="244" y="292"/>
                  </a:lnTo>
                  <a:lnTo>
                    <a:pt x="255" y="271"/>
                  </a:lnTo>
                  <a:lnTo>
                    <a:pt x="269" y="251"/>
                  </a:lnTo>
                  <a:lnTo>
                    <a:pt x="284" y="234"/>
                  </a:lnTo>
                  <a:lnTo>
                    <a:pt x="305" y="222"/>
                  </a:lnTo>
                  <a:lnTo>
                    <a:pt x="326" y="215"/>
                  </a:lnTo>
                  <a:lnTo>
                    <a:pt x="347" y="213"/>
                  </a:lnTo>
                  <a:lnTo>
                    <a:pt x="368" y="215"/>
                  </a:lnTo>
                  <a:lnTo>
                    <a:pt x="389" y="220"/>
                  </a:lnTo>
                  <a:lnTo>
                    <a:pt x="405" y="225"/>
                  </a:lnTo>
                  <a:lnTo>
                    <a:pt x="424" y="230"/>
                  </a:lnTo>
                  <a:lnTo>
                    <a:pt x="442" y="236"/>
                  </a:lnTo>
                  <a:lnTo>
                    <a:pt x="461" y="236"/>
                  </a:lnTo>
                  <a:lnTo>
                    <a:pt x="476" y="229"/>
                  </a:lnTo>
                  <a:lnTo>
                    <a:pt x="496" y="209"/>
                  </a:lnTo>
                  <a:lnTo>
                    <a:pt x="508" y="187"/>
                  </a:lnTo>
                  <a:lnTo>
                    <a:pt x="513" y="164"/>
                  </a:lnTo>
                  <a:lnTo>
                    <a:pt x="513" y="140"/>
                  </a:lnTo>
                  <a:lnTo>
                    <a:pt x="506" y="115"/>
                  </a:lnTo>
                  <a:lnTo>
                    <a:pt x="494" y="92"/>
                  </a:lnTo>
                  <a:lnTo>
                    <a:pt x="480" y="71"/>
                  </a:lnTo>
                  <a:lnTo>
                    <a:pt x="461" y="54"/>
                  </a:lnTo>
                  <a:lnTo>
                    <a:pt x="438" y="40"/>
                  </a:lnTo>
                  <a:lnTo>
                    <a:pt x="415" y="31"/>
                  </a:lnTo>
                  <a:lnTo>
                    <a:pt x="386" y="29"/>
                  </a:lnTo>
                  <a:close/>
                  <a:moveTo>
                    <a:pt x="387" y="0"/>
                  </a:moveTo>
                  <a:lnTo>
                    <a:pt x="417" y="2"/>
                  </a:lnTo>
                  <a:lnTo>
                    <a:pt x="447" y="12"/>
                  </a:lnTo>
                  <a:lnTo>
                    <a:pt x="475" y="29"/>
                  </a:lnTo>
                  <a:lnTo>
                    <a:pt x="499" y="50"/>
                  </a:lnTo>
                  <a:lnTo>
                    <a:pt x="520" y="75"/>
                  </a:lnTo>
                  <a:lnTo>
                    <a:pt x="536" y="105"/>
                  </a:lnTo>
                  <a:lnTo>
                    <a:pt x="545" y="134"/>
                  </a:lnTo>
                  <a:lnTo>
                    <a:pt x="545" y="167"/>
                  </a:lnTo>
                  <a:lnTo>
                    <a:pt x="538" y="195"/>
                  </a:lnTo>
                  <a:lnTo>
                    <a:pt x="525" y="220"/>
                  </a:lnTo>
                  <a:lnTo>
                    <a:pt x="506" y="241"/>
                  </a:lnTo>
                  <a:lnTo>
                    <a:pt x="483" y="257"/>
                  </a:lnTo>
                  <a:lnTo>
                    <a:pt x="457" y="264"/>
                  </a:lnTo>
                  <a:lnTo>
                    <a:pt x="429" y="262"/>
                  </a:lnTo>
                  <a:lnTo>
                    <a:pt x="380" y="248"/>
                  </a:lnTo>
                  <a:lnTo>
                    <a:pt x="354" y="243"/>
                  </a:lnTo>
                  <a:lnTo>
                    <a:pt x="330" y="244"/>
                  </a:lnTo>
                  <a:lnTo>
                    <a:pt x="312" y="251"/>
                  </a:lnTo>
                  <a:lnTo>
                    <a:pt x="298" y="264"/>
                  </a:lnTo>
                  <a:lnTo>
                    <a:pt x="286" y="279"/>
                  </a:lnTo>
                  <a:lnTo>
                    <a:pt x="276" y="295"/>
                  </a:lnTo>
                  <a:lnTo>
                    <a:pt x="265" y="316"/>
                  </a:lnTo>
                  <a:lnTo>
                    <a:pt x="256" y="339"/>
                  </a:lnTo>
                  <a:lnTo>
                    <a:pt x="232" y="381"/>
                  </a:lnTo>
                  <a:lnTo>
                    <a:pt x="216" y="398"/>
                  </a:lnTo>
                  <a:lnTo>
                    <a:pt x="197" y="412"/>
                  </a:lnTo>
                  <a:lnTo>
                    <a:pt x="167" y="423"/>
                  </a:lnTo>
                  <a:lnTo>
                    <a:pt x="138" y="423"/>
                  </a:lnTo>
                  <a:lnTo>
                    <a:pt x="110" y="414"/>
                  </a:lnTo>
                  <a:lnTo>
                    <a:pt x="85" y="398"/>
                  </a:lnTo>
                  <a:lnTo>
                    <a:pt x="63" y="375"/>
                  </a:lnTo>
                  <a:lnTo>
                    <a:pt x="42" y="349"/>
                  </a:lnTo>
                  <a:lnTo>
                    <a:pt x="24" y="319"/>
                  </a:lnTo>
                  <a:lnTo>
                    <a:pt x="12" y="290"/>
                  </a:lnTo>
                  <a:lnTo>
                    <a:pt x="3" y="260"/>
                  </a:lnTo>
                  <a:lnTo>
                    <a:pt x="0" y="232"/>
                  </a:lnTo>
                  <a:lnTo>
                    <a:pt x="2" y="195"/>
                  </a:lnTo>
                  <a:lnTo>
                    <a:pt x="10" y="161"/>
                  </a:lnTo>
                  <a:lnTo>
                    <a:pt x="24" y="127"/>
                  </a:lnTo>
                  <a:lnTo>
                    <a:pt x="43" y="98"/>
                  </a:lnTo>
                  <a:lnTo>
                    <a:pt x="70" y="73"/>
                  </a:lnTo>
                  <a:lnTo>
                    <a:pt x="101" y="57"/>
                  </a:lnTo>
                  <a:lnTo>
                    <a:pt x="133" y="52"/>
                  </a:lnTo>
                  <a:lnTo>
                    <a:pt x="164" y="57"/>
                  </a:lnTo>
                  <a:lnTo>
                    <a:pt x="192" y="71"/>
                  </a:lnTo>
                  <a:lnTo>
                    <a:pt x="218" y="94"/>
                  </a:lnTo>
                  <a:lnTo>
                    <a:pt x="220" y="98"/>
                  </a:lnTo>
                  <a:lnTo>
                    <a:pt x="222" y="98"/>
                  </a:lnTo>
                  <a:lnTo>
                    <a:pt x="234" y="92"/>
                  </a:lnTo>
                  <a:lnTo>
                    <a:pt x="251" y="75"/>
                  </a:lnTo>
                  <a:lnTo>
                    <a:pt x="277" y="52"/>
                  </a:lnTo>
                  <a:lnTo>
                    <a:pt x="304" y="31"/>
                  </a:lnTo>
                  <a:lnTo>
                    <a:pt x="330" y="16"/>
                  </a:lnTo>
                  <a:lnTo>
                    <a:pt x="358" y="3"/>
                  </a:lnTo>
                  <a:lnTo>
                    <a:pt x="38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 name="Freeform 10"/>
            <p:cNvSpPr>
              <a:spLocks noEditPoints="1"/>
            </p:cNvSpPr>
            <p:nvPr/>
          </p:nvSpPr>
          <p:spPr bwMode="auto">
            <a:xfrm>
              <a:off x="3663" y="1505"/>
              <a:ext cx="37" cy="52"/>
            </a:xfrm>
            <a:custGeom>
              <a:avLst/>
              <a:gdLst/>
              <a:ahLst/>
              <a:cxnLst>
                <a:cxn ang="0">
                  <a:pos x="32" y="18"/>
                </a:cxn>
                <a:cxn ang="0">
                  <a:pos x="30" y="19"/>
                </a:cxn>
                <a:cxn ang="0">
                  <a:pos x="32" y="19"/>
                </a:cxn>
                <a:cxn ang="0">
                  <a:pos x="32" y="18"/>
                </a:cxn>
                <a:cxn ang="0">
                  <a:pos x="16" y="0"/>
                </a:cxn>
                <a:cxn ang="0">
                  <a:pos x="19" y="0"/>
                </a:cxn>
                <a:cxn ang="0">
                  <a:pos x="25" y="2"/>
                </a:cxn>
                <a:cxn ang="0">
                  <a:pos x="28" y="5"/>
                </a:cxn>
                <a:cxn ang="0">
                  <a:pos x="30" y="9"/>
                </a:cxn>
                <a:cxn ang="0">
                  <a:pos x="32" y="11"/>
                </a:cxn>
                <a:cxn ang="0">
                  <a:pos x="32" y="12"/>
                </a:cxn>
                <a:cxn ang="0">
                  <a:pos x="33" y="16"/>
                </a:cxn>
                <a:cxn ang="0">
                  <a:pos x="35" y="21"/>
                </a:cxn>
                <a:cxn ang="0">
                  <a:pos x="37" y="28"/>
                </a:cxn>
                <a:cxn ang="0">
                  <a:pos x="37" y="40"/>
                </a:cxn>
                <a:cxn ang="0">
                  <a:pos x="35" y="45"/>
                </a:cxn>
                <a:cxn ang="0">
                  <a:pos x="32" y="49"/>
                </a:cxn>
                <a:cxn ang="0">
                  <a:pos x="26" y="52"/>
                </a:cxn>
                <a:cxn ang="0">
                  <a:pos x="21" y="52"/>
                </a:cxn>
                <a:cxn ang="0">
                  <a:pos x="16" y="51"/>
                </a:cxn>
                <a:cxn ang="0">
                  <a:pos x="11" y="47"/>
                </a:cxn>
                <a:cxn ang="0">
                  <a:pos x="7" y="35"/>
                </a:cxn>
                <a:cxn ang="0">
                  <a:pos x="0" y="28"/>
                </a:cxn>
                <a:cxn ang="0">
                  <a:pos x="0" y="18"/>
                </a:cxn>
                <a:cxn ang="0">
                  <a:pos x="2" y="12"/>
                </a:cxn>
                <a:cxn ang="0">
                  <a:pos x="2" y="9"/>
                </a:cxn>
                <a:cxn ang="0">
                  <a:pos x="5" y="5"/>
                </a:cxn>
                <a:cxn ang="0">
                  <a:pos x="11" y="2"/>
                </a:cxn>
                <a:cxn ang="0">
                  <a:pos x="16" y="0"/>
                </a:cxn>
              </a:cxnLst>
              <a:rect l="0" t="0" r="r" b="b"/>
              <a:pathLst>
                <a:path w="37" h="52">
                  <a:moveTo>
                    <a:pt x="32" y="18"/>
                  </a:moveTo>
                  <a:lnTo>
                    <a:pt x="30" y="19"/>
                  </a:lnTo>
                  <a:lnTo>
                    <a:pt x="32" y="19"/>
                  </a:lnTo>
                  <a:lnTo>
                    <a:pt x="32" y="18"/>
                  </a:lnTo>
                  <a:close/>
                  <a:moveTo>
                    <a:pt x="16" y="0"/>
                  </a:moveTo>
                  <a:lnTo>
                    <a:pt x="19" y="0"/>
                  </a:lnTo>
                  <a:lnTo>
                    <a:pt x="25" y="2"/>
                  </a:lnTo>
                  <a:lnTo>
                    <a:pt x="28" y="5"/>
                  </a:lnTo>
                  <a:lnTo>
                    <a:pt x="30" y="9"/>
                  </a:lnTo>
                  <a:lnTo>
                    <a:pt x="32" y="11"/>
                  </a:lnTo>
                  <a:lnTo>
                    <a:pt x="32" y="12"/>
                  </a:lnTo>
                  <a:lnTo>
                    <a:pt x="33" y="16"/>
                  </a:lnTo>
                  <a:lnTo>
                    <a:pt x="35" y="21"/>
                  </a:lnTo>
                  <a:lnTo>
                    <a:pt x="37" y="28"/>
                  </a:lnTo>
                  <a:lnTo>
                    <a:pt x="37" y="40"/>
                  </a:lnTo>
                  <a:lnTo>
                    <a:pt x="35" y="45"/>
                  </a:lnTo>
                  <a:lnTo>
                    <a:pt x="32" y="49"/>
                  </a:lnTo>
                  <a:lnTo>
                    <a:pt x="26" y="52"/>
                  </a:lnTo>
                  <a:lnTo>
                    <a:pt x="21" y="52"/>
                  </a:lnTo>
                  <a:lnTo>
                    <a:pt x="16" y="51"/>
                  </a:lnTo>
                  <a:lnTo>
                    <a:pt x="11" y="47"/>
                  </a:lnTo>
                  <a:lnTo>
                    <a:pt x="7" y="35"/>
                  </a:lnTo>
                  <a:lnTo>
                    <a:pt x="0" y="28"/>
                  </a:lnTo>
                  <a:lnTo>
                    <a:pt x="0" y="18"/>
                  </a:lnTo>
                  <a:lnTo>
                    <a:pt x="2" y="12"/>
                  </a:lnTo>
                  <a:lnTo>
                    <a:pt x="2" y="9"/>
                  </a:lnTo>
                  <a:lnTo>
                    <a:pt x="5" y="5"/>
                  </a:lnTo>
                  <a:lnTo>
                    <a:pt x="11" y="2"/>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 name="Freeform 11"/>
            <p:cNvSpPr>
              <a:spLocks/>
            </p:cNvSpPr>
            <p:nvPr/>
          </p:nvSpPr>
          <p:spPr bwMode="auto">
            <a:xfrm>
              <a:off x="3761" y="1446"/>
              <a:ext cx="44" cy="75"/>
            </a:xfrm>
            <a:custGeom>
              <a:avLst/>
              <a:gdLst/>
              <a:ahLst/>
              <a:cxnLst>
                <a:cxn ang="0">
                  <a:pos x="10" y="0"/>
                </a:cxn>
                <a:cxn ang="0">
                  <a:pos x="16" y="0"/>
                </a:cxn>
                <a:cxn ang="0">
                  <a:pos x="23" y="3"/>
                </a:cxn>
                <a:cxn ang="0">
                  <a:pos x="26" y="7"/>
                </a:cxn>
                <a:cxn ang="0">
                  <a:pos x="35" y="29"/>
                </a:cxn>
                <a:cxn ang="0">
                  <a:pos x="42" y="52"/>
                </a:cxn>
                <a:cxn ang="0">
                  <a:pos x="44" y="56"/>
                </a:cxn>
                <a:cxn ang="0">
                  <a:pos x="44" y="61"/>
                </a:cxn>
                <a:cxn ang="0">
                  <a:pos x="40" y="68"/>
                </a:cxn>
                <a:cxn ang="0">
                  <a:pos x="37" y="71"/>
                </a:cxn>
                <a:cxn ang="0">
                  <a:pos x="31" y="73"/>
                </a:cxn>
                <a:cxn ang="0">
                  <a:pos x="28" y="75"/>
                </a:cxn>
                <a:cxn ang="0">
                  <a:pos x="23" y="73"/>
                </a:cxn>
                <a:cxn ang="0">
                  <a:pos x="19" y="71"/>
                </a:cxn>
                <a:cxn ang="0">
                  <a:pos x="16" y="66"/>
                </a:cxn>
                <a:cxn ang="0">
                  <a:pos x="9" y="43"/>
                </a:cxn>
                <a:cxn ang="0">
                  <a:pos x="2" y="22"/>
                </a:cxn>
                <a:cxn ang="0">
                  <a:pos x="0" y="19"/>
                </a:cxn>
                <a:cxn ang="0">
                  <a:pos x="0" y="8"/>
                </a:cxn>
                <a:cxn ang="0">
                  <a:pos x="7" y="1"/>
                </a:cxn>
                <a:cxn ang="0">
                  <a:pos x="10" y="0"/>
                </a:cxn>
              </a:cxnLst>
              <a:rect l="0" t="0" r="r" b="b"/>
              <a:pathLst>
                <a:path w="44" h="75">
                  <a:moveTo>
                    <a:pt x="10" y="0"/>
                  </a:moveTo>
                  <a:lnTo>
                    <a:pt x="16" y="0"/>
                  </a:lnTo>
                  <a:lnTo>
                    <a:pt x="23" y="3"/>
                  </a:lnTo>
                  <a:lnTo>
                    <a:pt x="26" y="7"/>
                  </a:lnTo>
                  <a:lnTo>
                    <a:pt x="35" y="29"/>
                  </a:lnTo>
                  <a:lnTo>
                    <a:pt x="42" y="52"/>
                  </a:lnTo>
                  <a:lnTo>
                    <a:pt x="44" y="56"/>
                  </a:lnTo>
                  <a:lnTo>
                    <a:pt x="44" y="61"/>
                  </a:lnTo>
                  <a:lnTo>
                    <a:pt x="40" y="68"/>
                  </a:lnTo>
                  <a:lnTo>
                    <a:pt x="37" y="71"/>
                  </a:lnTo>
                  <a:lnTo>
                    <a:pt x="31" y="73"/>
                  </a:lnTo>
                  <a:lnTo>
                    <a:pt x="28" y="75"/>
                  </a:lnTo>
                  <a:lnTo>
                    <a:pt x="23" y="73"/>
                  </a:lnTo>
                  <a:lnTo>
                    <a:pt x="19" y="71"/>
                  </a:lnTo>
                  <a:lnTo>
                    <a:pt x="16" y="66"/>
                  </a:lnTo>
                  <a:lnTo>
                    <a:pt x="9" y="43"/>
                  </a:lnTo>
                  <a:lnTo>
                    <a:pt x="2" y="22"/>
                  </a:lnTo>
                  <a:lnTo>
                    <a:pt x="0" y="19"/>
                  </a:lnTo>
                  <a:lnTo>
                    <a:pt x="0" y="8"/>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 name="Freeform 12"/>
            <p:cNvSpPr>
              <a:spLocks noEditPoints="1"/>
            </p:cNvSpPr>
            <p:nvPr/>
          </p:nvSpPr>
          <p:spPr bwMode="auto">
            <a:xfrm>
              <a:off x="2785" y="406"/>
              <a:ext cx="838" cy="760"/>
            </a:xfrm>
            <a:custGeom>
              <a:avLst/>
              <a:gdLst/>
              <a:ahLst/>
              <a:cxnLst>
                <a:cxn ang="0">
                  <a:pos x="496" y="741"/>
                </a:cxn>
                <a:cxn ang="0">
                  <a:pos x="494" y="737"/>
                </a:cxn>
                <a:cxn ang="0">
                  <a:pos x="580" y="0"/>
                </a:cxn>
                <a:cxn ang="0">
                  <a:pos x="632" y="14"/>
                </a:cxn>
                <a:cxn ang="0">
                  <a:pos x="672" y="54"/>
                </a:cxn>
                <a:cxn ang="0">
                  <a:pos x="684" y="110"/>
                </a:cxn>
                <a:cxn ang="0">
                  <a:pos x="672" y="170"/>
                </a:cxn>
                <a:cxn ang="0">
                  <a:pos x="662" y="194"/>
                </a:cxn>
                <a:cxn ang="0">
                  <a:pos x="712" y="180"/>
                </a:cxn>
                <a:cxn ang="0">
                  <a:pos x="763" y="185"/>
                </a:cxn>
                <a:cxn ang="0">
                  <a:pos x="807" y="213"/>
                </a:cxn>
                <a:cxn ang="0">
                  <a:pos x="833" y="264"/>
                </a:cxn>
                <a:cxn ang="0">
                  <a:pos x="835" y="334"/>
                </a:cxn>
                <a:cxn ang="0">
                  <a:pos x="803" y="407"/>
                </a:cxn>
                <a:cxn ang="0">
                  <a:pos x="744" y="470"/>
                </a:cxn>
                <a:cxn ang="0">
                  <a:pos x="674" y="517"/>
                </a:cxn>
                <a:cxn ang="0">
                  <a:pos x="670" y="538"/>
                </a:cxn>
                <a:cxn ang="0">
                  <a:pos x="707" y="561"/>
                </a:cxn>
                <a:cxn ang="0">
                  <a:pos x="712" y="591"/>
                </a:cxn>
                <a:cxn ang="0">
                  <a:pos x="697" y="627"/>
                </a:cxn>
                <a:cxn ang="0">
                  <a:pos x="663" y="662"/>
                </a:cxn>
                <a:cxn ang="0">
                  <a:pos x="595" y="706"/>
                </a:cxn>
                <a:cxn ang="0">
                  <a:pos x="548" y="725"/>
                </a:cxn>
                <a:cxn ang="0">
                  <a:pos x="506" y="729"/>
                </a:cxn>
                <a:cxn ang="0">
                  <a:pos x="494" y="737"/>
                </a:cxn>
                <a:cxn ang="0">
                  <a:pos x="470" y="696"/>
                </a:cxn>
                <a:cxn ang="0">
                  <a:pos x="433" y="652"/>
                </a:cxn>
                <a:cxn ang="0">
                  <a:pos x="386" y="655"/>
                </a:cxn>
                <a:cxn ang="0">
                  <a:pos x="283" y="718"/>
                </a:cxn>
                <a:cxn ang="0">
                  <a:pos x="208" y="744"/>
                </a:cxn>
                <a:cxn ang="0">
                  <a:pos x="134" y="744"/>
                </a:cxn>
                <a:cxn ang="0">
                  <a:pos x="66" y="711"/>
                </a:cxn>
                <a:cxn ang="0">
                  <a:pos x="21" y="659"/>
                </a:cxn>
                <a:cxn ang="0">
                  <a:pos x="2" y="599"/>
                </a:cxn>
                <a:cxn ang="0">
                  <a:pos x="5" y="542"/>
                </a:cxn>
                <a:cxn ang="0">
                  <a:pos x="31" y="493"/>
                </a:cxn>
                <a:cxn ang="0">
                  <a:pos x="79" y="458"/>
                </a:cxn>
                <a:cxn ang="0">
                  <a:pos x="147" y="444"/>
                </a:cxn>
                <a:cxn ang="0">
                  <a:pos x="120" y="392"/>
                </a:cxn>
                <a:cxn ang="0">
                  <a:pos x="108" y="325"/>
                </a:cxn>
                <a:cxn ang="0">
                  <a:pos x="110" y="254"/>
                </a:cxn>
                <a:cxn ang="0">
                  <a:pos x="124" y="185"/>
                </a:cxn>
                <a:cxn ang="0">
                  <a:pos x="150" y="126"/>
                </a:cxn>
                <a:cxn ang="0">
                  <a:pos x="185" y="84"/>
                </a:cxn>
                <a:cxn ang="0">
                  <a:pos x="232" y="67"/>
                </a:cxn>
                <a:cxn ang="0">
                  <a:pos x="286" y="81"/>
                </a:cxn>
                <a:cxn ang="0">
                  <a:pos x="335" y="86"/>
                </a:cxn>
                <a:cxn ang="0">
                  <a:pos x="384" y="53"/>
                </a:cxn>
                <a:cxn ang="0">
                  <a:pos x="480" y="14"/>
                </a:cxn>
                <a:cxn ang="0">
                  <a:pos x="548" y="0"/>
                </a:cxn>
              </a:cxnLst>
              <a:rect l="0" t="0" r="r" b="b"/>
              <a:pathLst>
                <a:path w="838" h="760">
                  <a:moveTo>
                    <a:pt x="494" y="737"/>
                  </a:moveTo>
                  <a:lnTo>
                    <a:pt x="496" y="741"/>
                  </a:lnTo>
                  <a:lnTo>
                    <a:pt x="501" y="760"/>
                  </a:lnTo>
                  <a:lnTo>
                    <a:pt x="494" y="737"/>
                  </a:lnTo>
                  <a:close/>
                  <a:moveTo>
                    <a:pt x="548" y="0"/>
                  </a:moveTo>
                  <a:lnTo>
                    <a:pt x="580" y="0"/>
                  </a:lnTo>
                  <a:lnTo>
                    <a:pt x="608" y="4"/>
                  </a:lnTo>
                  <a:lnTo>
                    <a:pt x="632" y="14"/>
                  </a:lnTo>
                  <a:lnTo>
                    <a:pt x="653" y="28"/>
                  </a:lnTo>
                  <a:lnTo>
                    <a:pt x="672" y="54"/>
                  </a:lnTo>
                  <a:lnTo>
                    <a:pt x="683" y="82"/>
                  </a:lnTo>
                  <a:lnTo>
                    <a:pt x="684" y="110"/>
                  </a:lnTo>
                  <a:lnTo>
                    <a:pt x="681" y="140"/>
                  </a:lnTo>
                  <a:lnTo>
                    <a:pt x="672" y="170"/>
                  </a:lnTo>
                  <a:lnTo>
                    <a:pt x="660" y="194"/>
                  </a:lnTo>
                  <a:lnTo>
                    <a:pt x="662" y="194"/>
                  </a:lnTo>
                  <a:lnTo>
                    <a:pt x="686" y="184"/>
                  </a:lnTo>
                  <a:lnTo>
                    <a:pt x="712" y="180"/>
                  </a:lnTo>
                  <a:lnTo>
                    <a:pt x="738" y="180"/>
                  </a:lnTo>
                  <a:lnTo>
                    <a:pt x="763" y="185"/>
                  </a:lnTo>
                  <a:lnTo>
                    <a:pt x="786" y="198"/>
                  </a:lnTo>
                  <a:lnTo>
                    <a:pt x="807" y="213"/>
                  </a:lnTo>
                  <a:lnTo>
                    <a:pt x="822" y="236"/>
                  </a:lnTo>
                  <a:lnTo>
                    <a:pt x="833" y="264"/>
                  </a:lnTo>
                  <a:lnTo>
                    <a:pt x="838" y="297"/>
                  </a:lnTo>
                  <a:lnTo>
                    <a:pt x="835" y="334"/>
                  </a:lnTo>
                  <a:lnTo>
                    <a:pt x="822" y="371"/>
                  </a:lnTo>
                  <a:lnTo>
                    <a:pt x="803" y="407"/>
                  </a:lnTo>
                  <a:lnTo>
                    <a:pt x="775" y="440"/>
                  </a:lnTo>
                  <a:lnTo>
                    <a:pt x="744" y="470"/>
                  </a:lnTo>
                  <a:lnTo>
                    <a:pt x="711" y="496"/>
                  </a:lnTo>
                  <a:lnTo>
                    <a:pt x="674" y="517"/>
                  </a:lnTo>
                  <a:lnTo>
                    <a:pt x="639" y="531"/>
                  </a:lnTo>
                  <a:lnTo>
                    <a:pt x="670" y="538"/>
                  </a:lnTo>
                  <a:lnTo>
                    <a:pt x="693" y="549"/>
                  </a:lnTo>
                  <a:lnTo>
                    <a:pt x="707" y="561"/>
                  </a:lnTo>
                  <a:lnTo>
                    <a:pt x="712" y="575"/>
                  </a:lnTo>
                  <a:lnTo>
                    <a:pt x="712" y="591"/>
                  </a:lnTo>
                  <a:lnTo>
                    <a:pt x="707" y="608"/>
                  </a:lnTo>
                  <a:lnTo>
                    <a:pt x="697" y="627"/>
                  </a:lnTo>
                  <a:lnTo>
                    <a:pt x="681" y="645"/>
                  </a:lnTo>
                  <a:lnTo>
                    <a:pt x="663" y="662"/>
                  </a:lnTo>
                  <a:lnTo>
                    <a:pt x="618" y="694"/>
                  </a:lnTo>
                  <a:lnTo>
                    <a:pt x="595" y="706"/>
                  </a:lnTo>
                  <a:lnTo>
                    <a:pt x="571" y="716"/>
                  </a:lnTo>
                  <a:lnTo>
                    <a:pt x="548" y="725"/>
                  </a:lnTo>
                  <a:lnTo>
                    <a:pt x="525" y="729"/>
                  </a:lnTo>
                  <a:lnTo>
                    <a:pt x="506" y="729"/>
                  </a:lnTo>
                  <a:lnTo>
                    <a:pt x="491" y="725"/>
                  </a:lnTo>
                  <a:lnTo>
                    <a:pt x="494" y="737"/>
                  </a:lnTo>
                  <a:lnTo>
                    <a:pt x="485" y="718"/>
                  </a:lnTo>
                  <a:lnTo>
                    <a:pt x="470" y="696"/>
                  </a:lnTo>
                  <a:lnTo>
                    <a:pt x="452" y="673"/>
                  </a:lnTo>
                  <a:lnTo>
                    <a:pt x="433" y="652"/>
                  </a:lnTo>
                  <a:lnTo>
                    <a:pt x="415" y="633"/>
                  </a:lnTo>
                  <a:lnTo>
                    <a:pt x="386" y="655"/>
                  </a:lnTo>
                  <a:lnTo>
                    <a:pt x="319" y="701"/>
                  </a:lnTo>
                  <a:lnTo>
                    <a:pt x="283" y="718"/>
                  </a:lnTo>
                  <a:lnTo>
                    <a:pt x="246" y="734"/>
                  </a:lnTo>
                  <a:lnTo>
                    <a:pt x="208" y="744"/>
                  </a:lnTo>
                  <a:lnTo>
                    <a:pt x="171" y="748"/>
                  </a:lnTo>
                  <a:lnTo>
                    <a:pt x="134" y="744"/>
                  </a:lnTo>
                  <a:lnTo>
                    <a:pt x="99" y="734"/>
                  </a:lnTo>
                  <a:lnTo>
                    <a:pt x="66" y="711"/>
                  </a:lnTo>
                  <a:lnTo>
                    <a:pt x="40" y="685"/>
                  </a:lnTo>
                  <a:lnTo>
                    <a:pt x="21" y="659"/>
                  </a:lnTo>
                  <a:lnTo>
                    <a:pt x="9" y="629"/>
                  </a:lnTo>
                  <a:lnTo>
                    <a:pt x="2" y="599"/>
                  </a:lnTo>
                  <a:lnTo>
                    <a:pt x="0" y="570"/>
                  </a:lnTo>
                  <a:lnTo>
                    <a:pt x="5" y="542"/>
                  </a:lnTo>
                  <a:lnTo>
                    <a:pt x="16" y="516"/>
                  </a:lnTo>
                  <a:lnTo>
                    <a:pt x="31" y="493"/>
                  </a:lnTo>
                  <a:lnTo>
                    <a:pt x="52" y="474"/>
                  </a:lnTo>
                  <a:lnTo>
                    <a:pt x="79" y="458"/>
                  </a:lnTo>
                  <a:lnTo>
                    <a:pt x="110" y="447"/>
                  </a:lnTo>
                  <a:lnTo>
                    <a:pt x="147" y="444"/>
                  </a:lnTo>
                  <a:lnTo>
                    <a:pt x="133" y="420"/>
                  </a:lnTo>
                  <a:lnTo>
                    <a:pt x="120" y="392"/>
                  </a:lnTo>
                  <a:lnTo>
                    <a:pt x="113" y="358"/>
                  </a:lnTo>
                  <a:lnTo>
                    <a:pt x="108" y="325"/>
                  </a:lnTo>
                  <a:lnTo>
                    <a:pt x="108" y="290"/>
                  </a:lnTo>
                  <a:lnTo>
                    <a:pt x="110" y="254"/>
                  </a:lnTo>
                  <a:lnTo>
                    <a:pt x="115" y="219"/>
                  </a:lnTo>
                  <a:lnTo>
                    <a:pt x="124" y="185"/>
                  </a:lnTo>
                  <a:lnTo>
                    <a:pt x="136" y="154"/>
                  </a:lnTo>
                  <a:lnTo>
                    <a:pt x="150" y="126"/>
                  </a:lnTo>
                  <a:lnTo>
                    <a:pt x="166" y="102"/>
                  </a:lnTo>
                  <a:lnTo>
                    <a:pt x="185" y="84"/>
                  </a:lnTo>
                  <a:lnTo>
                    <a:pt x="208" y="72"/>
                  </a:lnTo>
                  <a:lnTo>
                    <a:pt x="232" y="67"/>
                  </a:lnTo>
                  <a:lnTo>
                    <a:pt x="258" y="70"/>
                  </a:lnTo>
                  <a:lnTo>
                    <a:pt x="286" y="81"/>
                  </a:lnTo>
                  <a:lnTo>
                    <a:pt x="318" y="103"/>
                  </a:lnTo>
                  <a:lnTo>
                    <a:pt x="335" y="86"/>
                  </a:lnTo>
                  <a:lnTo>
                    <a:pt x="358" y="70"/>
                  </a:lnTo>
                  <a:lnTo>
                    <a:pt x="384" y="53"/>
                  </a:lnTo>
                  <a:lnTo>
                    <a:pt x="447" y="25"/>
                  </a:lnTo>
                  <a:lnTo>
                    <a:pt x="480" y="14"/>
                  </a:lnTo>
                  <a:lnTo>
                    <a:pt x="515" y="6"/>
                  </a:lnTo>
                  <a:lnTo>
                    <a:pt x="54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 name="Freeform 13"/>
            <p:cNvSpPr>
              <a:spLocks noEditPoints="1"/>
            </p:cNvSpPr>
            <p:nvPr/>
          </p:nvSpPr>
          <p:spPr bwMode="auto">
            <a:xfrm>
              <a:off x="2769" y="391"/>
              <a:ext cx="868" cy="791"/>
            </a:xfrm>
            <a:custGeom>
              <a:avLst/>
              <a:gdLst/>
              <a:ahLst/>
              <a:cxnLst>
                <a:cxn ang="0">
                  <a:pos x="461" y="55"/>
                </a:cxn>
                <a:cxn ang="0">
                  <a:pos x="341" y="132"/>
                </a:cxn>
                <a:cxn ang="0">
                  <a:pos x="306" y="115"/>
                </a:cxn>
                <a:cxn ang="0">
                  <a:pos x="218" y="106"/>
                </a:cxn>
                <a:cxn ang="0">
                  <a:pos x="156" y="200"/>
                </a:cxn>
                <a:cxn ang="0">
                  <a:pos x="140" y="349"/>
                </a:cxn>
                <a:cxn ang="0">
                  <a:pos x="177" y="455"/>
                </a:cxn>
                <a:cxn ang="0">
                  <a:pos x="166" y="475"/>
                </a:cxn>
                <a:cxn ang="0">
                  <a:pos x="88" y="494"/>
                </a:cxn>
                <a:cxn ang="0">
                  <a:pos x="32" y="580"/>
                </a:cxn>
                <a:cxn ang="0">
                  <a:pos x="67" y="688"/>
                </a:cxn>
                <a:cxn ang="0">
                  <a:pos x="194" y="745"/>
                </a:cxn>
                <a:cxn ang="0">
                  <a:pos x="328" y="700"/>
                </a:cxn>
                <a:cxn ang="0">
                  <a:pos x="424" y="634"/>
                </a:cxn>
                <a:cxn ang="0">
                  <a:pos x="442" y="637"/>
                </a:cxn>
                <a:cxn ang="0">
                  <a:pos x="515" y="728"/>
                </a:cxn>
                <a:cxn ang="0">
                  <a:pos x="610" y="707"/>
                </a:cxn>
                <a:cxn ang="0">
                  <a:pos x="685" y="649"/>
                </a:cxn>
                <a:cxn ang="0">
                  <a:pos x="711" y="587"/>
                </a:cxn>
                <a:cxn ang="0">
                  <a:pos x="651" y="560"/>
                </a:cxn>
                <a:cxn ang="0">
                  <a:pos x="644" y="536"/>
                </a:cxn>
                <a:cxn ang="0">
                  <a:pos x="744" y="480"/>
                </a:cxn>
                <a:cxn ang="0">
                  <a:pos x="835" y="365"/>
                </a:cxn>
                <a:cxn ang="0">
                  <a:pos x="809" y="237"/>
                </a:cxn>
                <a:cxn ang="0">
                  <a:pos x="713" y="214"/>
                </a:cxn>
                <a:cxn ang="0">
                  <a:pos x="646" y="267"/>
                </a:cxn>
                <a:cxn ang="0">
                  <a:pos x="608" y="283"/>
                </a:cxn>
                <a:cxn ang="0">
                  <a:pos x="603" y="263"/>
                </a:cxn>
                <a:cxn ang="0">
                  <a:pos x="672" y="185"/>
                </a:cxn>
                <a:cxn ang="0">
                  <a:pos x="667" y="68"/>
                </a:cxn>
                <a:cxn ang="0">
                  <a:pos x="568" y="0"/>
                </a:cxn>
                <a:cxn ang="0">
                  <a:pos x="686" y="38"/>
                </a:cxn>
                <a:cxn ang="0">
                  <a:pos x="713" y="141"/>
                </a:cxn>
                <a:cxn ang="0">
                  <a:pos x="741" y="179"/>
                </a:cxn>
                <a:cxn ang="0">
                  <a:pos x="837" y="220"/>
                </a:cxn>
                <a:cxn ang="0">
                  <a:pos x="863" y="366"/>
                </a:cxn>
                <a:cxn ang="0">
                  <a:pos x="767" y="501"/>
                </a:cxn>
                <a:cxn ang="0">
                  <a:pos x="727" y="557"/>
                </a:cxn>
                <a:cxn ang="0">
                  <a:pos x="734" y="635"/>
                </a:cxn>
                <a:cxn ang="0">
                  <a:pos x="664" y="709"/>
                </a:cxn>
                <a:cxn ang="0">
                  <a:pos x="529" y="761"/>
                </a:cxn>
                <a:cxn ang="0">
                  <a:pos x="515" y="791"/>
                </a:cxn>
                <a:cxn ang="0">
                  <a:pos x="480" y="726"/>
                </a:cxn>
                <a:cxn ang="0">
                  <a:pos x="414" y="679"/>
                </a:cxn>
                <a:cxn ang="0">
                  <a:pos x="287" y="752"/>
                </a:cxn>
                <a:cxn ang="0">
                  <a:pos x="150" y="773"/>
                </a:cxn>
                <a:cxn ang="0">
                  <a:pos x="33" y="695"/>
                </a:cxn>
                <a:cxn ang="0">
                  <a:pos x="4" y="560"/>
                </a:cxn>
                <a:cxn ang="0">
                  <a:pos x="77" y="466"/>
                </a:cxn>
                <a:cxn ang="0">
                  <a:pos x="129" y="435"/>
                </a:cxn>
                <a:cxn ang="0">
                  <a:pos x="109" y="279"/>
                </a:cxn>
                <a:cxn ang="0">
                  <a:pos x="147" y="143"/>
                </a:cxn>
                <a:cxn ang="0">
                  <a:pos x="220" y="71"/>
                </a:cxn>
                <a:cxn ang="0">
                  <a:pos x="323" y="90"/>
                </a:cxn>
                <a:cxn ang="0">
                  <a:pos x="426" y="38"/>
                </a:cxn>
                <a:cxn ang="0">
                  <a:pos x="568" y="0"/>
                </a:cxn>
              </a:cxnLst>
              <a:rect l="0" t="0" r="r" b="b"/>
              <a:pathLst>
                <a:path w="868" h="791">
                  <a:moveTo>
                    <a:pt x="596" y="31"/>
                  </a:moveTo>
                  <a:lnTo>
                    <a:pt x="552" y="33"/>
                  </a:lnTo>
                  <a:lnTo>
                    <a:pt x="507" y="41"/>
                  </a:lnTo>
                  <a:lnTo>
                    <a:pt x="461" y="55"/>
                  </a:lnTo>
                  <a:lnTo>
                    <a:pt x="417" y="75"/>
                  </a:lnTo>
                  <a:lnTo>
                    <a:pt x="379" y="99"/>
                  </a:lnTo>
                  <a:lnTo>
                    <a:pt x="346" y="129"/>
                  </a:lnTo>
                  <a:lnTo>
                    <a:pt x="341" y="132"/>
                  </a:lnTo>
                  <a:lnTo>
                    <a:pt x="335" y="132"/>
                  </a:lnTo>
                  <a:lnTo>
                    <a:pt x="328" y="131"/>
                  </a:lnTo>
                  <a:lnTo>
                    <a:pt x="323" y="129"/>
                  </a:lnTo>
                  <a:lnTo>
                    <a:pt x="306" y="115"/>
                  </a:lnTo>
                  <a:lnTo>
                    <a:pt x="285" y="104"/>
                  </a:lnTo>
                  <a:lnTo>
                    <a:pt x="262" y="97"/>
                  </a:lnTo>
                  <a:lnTo>
                    <a:pt x="239" y="97"/>
                  </a:lnTo>
                  <a:lnTo>
                    <a:pt x="218" y="106"/>
                  </a:lnTo>
                  <a:lnTo>
                    <a:pt x="196" y="125"/>
                  </a:lnTo>
                  <a:lnTo>
                    <a:pt x="178" y="148"/>
                  </a:lnTo>
                  <a:lnTo>
                    <a:pt x="164" y="174"/>
                  </a:lnTo>
                  <a:lnTo>
                    <a:pt x="156" y="200"/>
                  </a:lnTo>
                  <a:lnTo>
                    <a:pt x="147" y="235"/>
                  </a:lnTo>
                  <a:lnTo>
                    <a:pt x="140" y="272"/>
                  </a:lnTo>
                  <a:lnTo>
                    <a:pt x="138" y="311"/>
                  </a:lnTo>
                  <a:lnTo>
                    <a:pt x="140" y="349"/>
                  </a:lnTo>
                  <a:lnTo>
                    <a:pt x="145" y="386"/>
                  </a:lnTo>
                  <a:lnTo>
                    <a:pt x="157" y="421"/>
                  </a:lnTo>
                  <a:lnTo>
                    <a:pt x="175" y="452"/>
                  </a:lnTo>
                  <a:lnTo>
                    <a:pt x="177" y="455"/>
                  </a:lnTo>
                  <a:lnTo>
                    <a:pt x="177" y="464"/>
                  </a:lnTo>
                  <a:lnTo>
                    <a:pt x="175" y="468"/>
                  </a:lnTo>
                  <a:lnTo>
                    <a:pt x="171" y="471"/>
                  </a:lnTo>
                  <a:lnTo>
                    <a:pt x="166" y="475"/>
                  </a:lnTo>
                  <a:lnTo>
                    <a:pt x="163" y="475"/>
                  </a:lnTo>
                  <a:lnTo>
                    <a:pt x="136" y="478"/>
                  </a:lnTo>
                  <a:lnTo>
                    <a:pt x="110" y="483"/>
                  </a:lnTo>
                  <a:lnTo>
                    <a:pt x="88" y="494"/>
                  </a:lnTo>
                  <a:lnTo>
                    <a:pt x="67" y="508"/>
                  </a:lnTo>
                  <a:lnTo>
                    <a:pt x="51" y="527"/>
                  </a:lnTo>
                  <a:lnTo>
                    <a:pt x="39" y="550"/>
                  </a:lnTo>
                  <a:lnTo>
                    <a:pt x="32" y="580"/>
                  </a:lnTo>
                  <a:lnTo>
                    <a:pt x="32" y="607"/>
                  </a:lnTo>
                  <a:lnTo>
                    <a:pt x="39" y="637"/>
                  </a:lnTo>
                  <a:lnTo>
                    <a:pt x="49" y="663"/>
                  </a:lnTo>
                  <a:lnTo>
                    <a:pt x="67" y="688"/>
                  </a:lnTo>
                  <a:lnTo>
                    <a:pt x="96" y="716"/>
                  </a:lnTo>
                  <a:lnTo>
                    <a:pt x="128" y="733"/>
                  </a:lnTo>
                  <a:lnTo>
                    <a:pt x="159" y="744"/>
                  </a:lnTo>
                  <a:lnTo>
                    <a:pt x="194" y="745"/>
                  </a:lnTo>
                  <a:lnTo>
                    <a:pt x="227" y="742"/>
                  </a:lnTo>
                  <a:lnTo>
                    <a:pt x="262" y="731"/>
                  </a:lnTo>
                  <a:lnTo>
                    <a:pt x="295" y="718"/>
                  </a:lnTo>
                  <a:lnTo>
                    <a:pt x="328" y="700"/>
                  </a:lnTo>
                  <a:lnTo>
                    <a:pt x="362" y="681"/>
                  </a:lnTo>
                  <a:lnTo>
                    <a:pt x="391" y="658"/>
                  </a:lnTo>
                  <a:lnTo>
                    <a:pt x="419" y="637"/>
                  </a:lnTo>
                  <a:lnTo>
                    <a:pt x="424" y="634"/>
                  </a:lnTo>
                  <a:lnTo>
                    <a:pt x="428" y="634"/>
                  </a:lnTo>
                  <a:lnTo>
                    <a:pt x="433" y="632"/>
                  </a:lnTo>
                  <a:lnTo>
                    <a:pt x="437" y="634"/>
                  </a:lnTo>
                  <a:lnTo>
                    <a:pt x="442" y="637"/>
                  </a:lnTo>
                  <a:lnTo>
                    <a:pt x="465" y="660"/>
                  </a:lnTo>
                  <a:lnTo>
                    <a:pt x="487" y="686"/>
                  </a:lnTo>
                  <a:lnTo>
                    <a:pt x="507" y="712"/>
                  </a:lnTo>
                  <a:lnTo>
                    <a:pt x="515" y="728"/>
                  </a:lnTo>
                  <a:lnTo>
                    <a:pt x="533" y="730"/>
                  </a:lnTo>
                  <a:lnTo>
                    <a:pt x="557" y="728"/>
                  </a:lnTo>
                  <a:lnTo>
                    <a:pt x="583" y="719"/>
                  </a:lnTo>
                  <a:lnTo>
                    <a:pt x="610" y="707"/>
                  </a:lnTo>
                  <a:lnTo>
                    <a:pt x="632" y="693"/>
                  </a:lnTo>
                  <a:lnTo>
                    <a:pt x="653" y="677"/>
                  </a:lnTo>
                  <a:lnTo>
                    <a:pt x="671" y="662"/>
                  </a:lnTo>
                  <a:lnTo>
                    <a:pt x="685" y="649"/>
                  </a:lnTo>
                  <a:lnTo>
                    <a:pt x="699" y="634"/>
                  </a:lnTo>
                  <a:lnTo>
                    <a:pt x="711" y="616"/>
                  </a:lnTo>
                  <a:lnTo>
                    <a:pt x="714" y="599"/>
                  </a:lnTo>
                  <a:lnTo>
                    <a:pt x="711" y="587"/>
                  </a:lnTo>
                  <a:lnTo>
                    <a:pt x="704" y="576"/>
                  </a:lnTo>
                  <a:lnTo>
                    <a:pt x="692" y="569"/>
                  </a:lnTo>
                  <a:lnTo>
                    <a:pt x="664" y="562"/>
                  </a:lnTo>
                  <a:lnTo>
                    <a:pt x="651" y="560"/>
                  </a:lnTo>
                  <a:lnTo>
                    <a:pt x="644" y="557"/>
                  </a:lnTo>
                  <a:lnTo>
                    <a:pt x="641" y="550"/>
                  </a:lnTo>
                  <a:lnTo>
                    <a:pt x="641" y="543"/>
                  </a:lnTo>
                  <a:lnTo>
                    <a:pt x="644" y="536"/>
                  </a:lnTo>
                  <a:lnTo>
                    <a:pt x="651" y="531"/>
                  </a:lnTo>
                  <a:lnTo>
                    <a:pt x="681" y="518"/>
                  </a:lnTo>
                  <a:lnTo>
                    <a:pt x="713" y="501"/>
                  </a:lnTo>
                  <a:lnTo>
                    <a:pt x="744" y="480"/>
                  </a:lnTo>
                  <a:lnTo>
                    <a:pt x="772" y="455"/>
                  </a:lnTo>
                  <a:lnTo>
                    <a:pt x="798" y="428"/>
                  </a:lnTo>
                  <a:lnTo>
                    <a:pt x="819" y="396"/>
                  </a:lnTo>
                  <a:lnTo>
                    <a:pt x="835" y="365"/>
                  </a:lnTo>
                  <a:lnTo>
                    <a:pt x="842" y="330"/>
                  </a:lnTo>
                  <a:lnTo>
                    <a:pt x="838" y="297"/>
                  </a:lnTo>
                  <a:lnTo>
                    <a:pt x="826" y="262"/>
                  </a:lnTo>
                  <a:lnTo>
                    <a:pt x="809" y="237"/>
                  </a:lnTo>
                  <a:lnTo>
                    <a:pt x="788" y="221"/>
                  </a:lnTo>
                  <a:lnTo>
                    <a:pt x="763" y="213"/>
                  </a:lnTo>
                  <a:lnTo>
                    <a:pt x="739" y="211"/>
                  </a:lnTo>
                  <a:lnTo>
                    <a:pt x="713" y="214"/>
                  </a:lnTo>
                  <a:lnTo>
                    <a:pt x="688" y="223"/>
                  </a:lnTo>
                  <a:lnTo>
                    <a:pt x="678" y="230"/>
                  </a:lnTo>
                  <a:lnTo>
                    <a:pt x="665" y="246"/>
                  </a:lnTo>
                  <a:lnTo>
                    <a:pt x="646" y="267"/>
                  </a:lnTo>
                  <a:lnTo>
                    <a:pt x="624" y="283"/>
                  </a:lnTo>
                  <a:lnTo>
                    <a:pt x="618" y="284"/>
                  </a:lnTo>
                  <a:lnTo>
                    <a:pt x="611" y="284"/>
                  </a:lnTo>
                  <a:lnTo>
                    <a:pt x="608" y="283"/>
                  </a:lnTo>
                  <a:lnTo>
                    <a:pt x="604" y="279"/>
                  </a:lnTo>
                  <a:lnTo>
                    <a:pt x="601" y="274"/>
                  </a:lnTo>
                  <a:lnTo>
                    <a:pt x="601" y="269"/>
                  </a:lnTo>
                  <a:lnTo>
                    <a:pt x="603" y="263"/>
                  </a:lnTo>
                  <a:lnTo>
                    <a:pt x="618" y="241"/>
                  </a:lnTo>
                  <a:lnTo>
                    <a:pt x="637" y="220"/>
                  </a:lnTo>
                  <a:lnTo>
                    <a:pt x="660" y="204"/>
                  </a:lnTo>
                  <a:lnTo>
                    <a:pt x="672" y="185"/>
                  </a:lnTo>
                  <a:lnTo>
                    <a:pt x="683" y="153"/>
                  </a:lnTo>
                  <a:lnTo>
                    <a:pt x="686" y="122"/>
                  </a:lnTo>
                  <a:lnTo>
                    <a:pt x="681" y="92"/>
                  </a:lnTo>
                  <a:lnTo>
                    <a:pt x="667" y="68"/>
                  </a:lnTo>
                  <a:lnTo>
                    <a:pt x="650" y="48"/>
                  </a:lnTo>
                  <a:lnTo>
                    <a:pt x="625" y="36"/>
                  </a:lnTo>
                  <a:lnTo>
                    <a:pt x="596" y="31"/>
                  </a:lnTo>
                  <a:close/>
                  <a:moveTo>
                    <a:pt x="568" y="0"/>
                  </a:moveTo>
                  <a:lnTo>
                    <a:pt x="603" y="0"/>
                  </a:lnTo>
                  <a:lnTo>
                    <a:pt x="636" y="7"/>
                  </a:lnTo>
                  <a:lnTo>
                    <a:pt x="664" y="21"/>
                  </a:lnTo>
                  <a:lnTo>
                    <a:pt x="686" y="38"/>
                  </a:lnTo>
                  <a:lnTo>
                    <a:pt x="702" y="61"/>
                  </a:lnTo>
                  <a:lnTo>
                    <a:pt x="711" y="85"/>
                  </a:lnTo>
                  <a:lnTo>
                    <a:pt x="714" y="113"/>
                  </a:lnTo>
                  <a:lnTo>
                    <a:pt x="713" y="141"/>
                  </a:lnTo>
                  <a:lnTo>
                    <a:pt x="707" y="169"/>
                  </a:lnTo>
                  <a:lnTo>
                    <a:pt x="700" y="186"/>
                  </a:lnTo>
                  <a:lnTo>
                    <a:pt x="713" y="183"/>
                  </a:lnTo>
                  <a:lnTo>
                    <a:pt x="741" y="179"/>
                  </a:lnTo>
                  <a:lnTo>
                    <a:pt x="767" y="181"/>
                  </a:lnTo>
                  <a:lnTo>
                    <a:pt x="793" y="188"/>
                  </a:lnTo>
                  <a:lnTo>
                    <a:pt x="816" y="200"/>
                  </a:lnTo>
                  <a:lnTo>
                    <a:pt x="837" y="220"/>
                  </a:lnTo>
                  <a:lnTo>
                    <a:pt x="852" y="246"/>
                  </a:lnTo>
                  <a:lnTo>
                    <a:pt x="866" y="286"/>
                  </a:lnTo>
                  <a:lnTo>
                    <a:pt x="868" y="326"/>
                  </a:lnTo>
                  <a:lnTo>
                    <a:pt x="863" y="366"/>
                  </a:lnTo>
                  <a:lnTo>
                    <a:pt x="847" y="403"/>
                  </a:lnTo>
                  <a:lnTo>
                    <a:pt x="826" y="440"/>
                  </a:lnTo>
                  <a:lnTo>
                    <a:pt x="798" y="471"/>
                  </a:lnTo>
                  <a:lnTo>
                    <a:pt x="767" y="501"/>
                  </a:lnTo>
                  <a:lnTo>
                    <a:pt x="732" y="525"/>
                  </a:lnTo>
                  <a:lnTo>
                    <a:pt x="700" y="541"/>
                  </a:lnTo>
                  <a:lnTo>
                    <a:pt x="713" y="546"/>
                  </a:lnTo>
                  <a:lnTo>
                    <a:pt x="727" y="557"/>
                  </a:lnTo>
                  <a:lnTo>
                    <a:pt x="737" y="571"/>
                  </a:lnTo>
                  <a:lnTo>
                    <a:pt x="744" y="588"/>
                  </a:lnTo>
                  <a:lnTo>
                    <a:pt x="742" y="613"/>
                  </a:lnTo>
                  <a:lnTo>
                    <a:pt x="734" y="635"/>
                  </a:lnTo>
                  <a:lnTo>
                    <a:pt x="720" y="656"/>
                  </a:lnTo>
                  <a:lnTo>
                    <a:pt x="704" y="674"/>
                  </a:lnTo>
                  <a:lnTo>
                    <a:pt x="685" y="691"/>
                  </a:lnTo>
                  <a:lnTo>
                    <a:pt x="664" y="709"/>
                  </a:lnTo>
                  <a:lnTo>
                    <a:pt x="611" y="740"/>
                  </a:lnTo>
                  <a:lnTo>
                    <a:pt x="583" y="752"/>
                  </a:lnTo>
                  <a:lnTo>
                    <a:pt x="555" y="759"/>
                  </a:lnTo>
                  <a:lnTo>
                    <a:pt x="529" y="761"/>
                  </a:lnTo>
                  <a:lnTo>
                    <a:pt x="533" y="772"/>
                  </a:lnTo>
                  <a:lnTo>
                    <a:pt x="531" y="782"/>
                  </a:lnTo>
                  <a:lnTo>
                    <a:pt x="524" y="787"/>
                  </a:lnTo>
                  <a:lnTo>
                    <a:pt x="515" y="791"/>
                  </a:lnTo>
                  <a:lnTo>
                    <a:pt x="508" y="787"/>
                  </a:lnTo>
                  <a:lnTo>
                    <a:pt x="503" y="780"/>
                  </a:lnTo>
                  <a:lnTo>
                    <a:pt x="494" y="752"/>
                  </a:lnTo>
                  <a:lnTo>
                    <a:pt x="480" y="726"/>
                  </a:lnTo>
                  <a:lnTo>
                    <a:pt x="461" y="702"/>
                  </a:lnTo>
                  <a:lnTo>
                    <a:pt x="440" y="679"/>
                  </a:lnTo>
                  <a:lnTo>
                    <a:pt x="430" y="669"/>
                  </a:lnTo>
                  <a:lnTo>
                    <a:pt x="414" y="679"/>
                  </a:lnTo>
                  <a:lnTo>
                    <a:pt x="384" y="700"/>
                  </a:lnTo>
                  <a:lnTo>
                    <a:pt x="353" y="719"/>
                  </a:lnTo>
                  <a:lnTo>
                    <a:pt x="321" y="737"/>
                  </a:lnTo>
                  <a:lnTo>
                    <a:pt x="287" y="752"/>
                  </a:lnTo>
                  <a:lnTo>
                    <a:pt x="253" y="765"/>
                  </a:lnTo>
                  <a:lnTo>
                    <a:pt x="218" y="773"/>
                  </a:lnTo>
                  <a:lnTo>
                    <a:pt x="185" y="777"/>
                  </a:lnTo>
                  <a:lnTo>
                    <a:pt x="150" y="773"/>
                  </a:lnTo>
                  <a:lnTo>
                    <a:pt x="119" y="765"/>
                  </a:lnTo>
                  <a:lnTo>
                    <a:pt x="88" y="751"/>
                  </a:lnTo>
                  <a:lnTo>
                    <a:pt x="60" y="726"/>
                  </a:lnTo>
                  <a:lnTo>
                    <a:pt x="33" y="695"/>
                  </a:lnTo>
                  <a:lnTo>
                    <a:pt x="16" y="665"/>
                  </a:lnTo>
                  <a:lnTo>
                    <a:pt x="5" y="630"/>
                  </a:lnTo>
                  <a:lnTo>
                    <a:pt x="0" y="595"/>
                  </a:lnTo>
                  <a:lnTo>
                    <a:pt x="4" y="560"/>
                  </a:lnTo>
                  <a:lnTo>
                    <a:pt x="16" y="527"/>
                  </a:lnTo>
                  <a:lnTo>
                    <a:pt x="32" y="501"/>
                  </a:lnTo>
                  <a:lnTo>
                    <a:pt x="53" y="482"/>
                  </a:lnTo>
                  <a:lnTo>
                    <a:pt x="77" y="466"/>
                  </a:lnTo>
                  <a:lnTo>
                    <a:pt x="103" y="455"/>
                  </a:lnTo>
                  <a:lnTo>
                    <a:pt x="133" y="449"/>
                  </a:lnTo>
                  <a:lnTo>
                    <a:pt x="136" y="449"/>
                  </a:lnTo>
                  <a:lnTo>
                    <a:pt x="129" y="435"/>
                  </a:lnTo>
                  <a:lnTo>
                    <a:pt x="117" y="398"/>
                  </a:lnTo>
                  <a:lnTo>
                    <a:pt x="109" y="359"/>
                  </a:lnTo>
                  <a:lnTo>
                    <a:pt x="107" y="319"/>
                  </a:lnTo>
                  <a:lnTo>
                    <a:pt x="109" y="279"/>
                  </a:lnTo>
                  <a:lnTo>
                    <a:pt x="114" y="241"/>
                  </a:lnTo>
                  <a:lnTo>
                    <a:pt x="124" y="202"/>
                  </a:lnTo>
                  <a:lnTo>
                    <a:pt x="136" y="167"/>
                  </a:lnTo>
                  <a:lnTo>
                    <a:pt x="147" y="143"/>
                  </a:lnTo>
                  <a:lnTo>
                    <a:pt x="161" y="120"/>
                  </a:lnTo>
                  <a:lnTo>
                    <a:pt x="177" y="99"/>
                  </a:lnTo>
                  <a:lnTo>
                    <a:pt x="197" y="83"/>
                  </a:lnTo>
                  <a:lnTo>
                    <a:pt x="220" y="71"/>
                  </a:lnTo>
                  <a:lnTo>
                    <a:pt x="248" y="66"/>
                  </a:lnTo>
                  <a:lnTo>
                    <a:pt x="274" y="69"/>
                  </a:lnTo>
                  <a:lnTo>
                    <a:pt x="301" y="76"/>
                  </a:lnTo>
                  <a:lnTo>
                    <a:pt x="323" y="90"/>
                  </a:lnTo>
                  <a:lnTo>
                    <a:pt x="334" y="97"/>
                  </a:lnTo>
                  <a:lnTo>
                    <a:pt x="353" y="80"/>
                  </a:lnTo>
                  <a:lnTo>
                    <a:pt x="390" y="57"/>
                  </a:lnTo>
                  <a:lnTo>
                    <a:pt x="426" y="38"/>
                  </a:lnTo>
                  <a:lnTo>
                    <a:pt x="465" y="24"/>
                  </a:lnTo>
                  <a:lnTo>
                    <a:pt x="498" y="14"/>
                  </a:lnTo>
                  <a:lnTo>
                    <a:pt x="533" y="5"/>
                  </a:lnTo>
                  <a:lnTo>
                    <a:pt x="5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 name="Freeform 14"/>
            <p:cNvSpPr>
              <a:spLocks/>
            </p:cNvSpPr>
            <p:nvPr/>
          </p:nvSpPr>
          <p:spPr bwMode="auto">
            <a:xfrm>
              <a:off x="3076" y="1304"/>
              <a:ext cx="98" cy="215"/>
            </a:xfrm>
            <a:custGeom>
              <a:avLst/>
              <a:gdLst/>
              <a:ahLst/>
              <a:cxnLst>
                <a:cxn ang="0">
                  <a:pos x="42" y="0"/>
                </a:cxn>
                <a:cxn ang="0">
                  <a:pos x="48" y="0"/>
                </a:cxn>
                <a:cxn ang="0">
                  <a:pos x="53" y="2"/>
                </a:cxn>
                <a:cxn ang="0">
                  <a:pos x="56" y="5"/>
                </a:cxn>
                <a:cxn ang="0">
                  <a:pos x="74" y="30"/>
                </a:cxn>
                <a:cxn ang="0">
                  <a:pos x="88" y="58"/>
                </a:cxn>
                <a:cxn ang="0">
                  <a:pos x="95" y="86"/>
                </a:cxn>
                <a:cxn ang="0">
                  <a:pos x="98" y="114"/>
                </a:cxn>
                <a:cxn ang="0">
                  <a:pos x="95" y="142"/>
                </a:cxn>
                <a:cxn ang="0">
                  <a:pos x="86" y="168"/>
                </a:cxn>
                <a:cxn ang="0">
                  <a:pos x="70" y="192"/>
                </a:cxn>
                <a:cxn ang="0">
                  <a:pos x="46" y="213"/>
                </a:cxn>
                <a:cxn ang="0">
                  <a:pos x="42" y="215"/>
                </a:cxn>
                <a:cxn ang="0">
                  <a:pos x="34" y="215"/>
                </a:cxn>
                <a:cxn ang="0">
                  <a:pos x="27" y="208"/>
                </a:cxn>
                <a:cxn ang="0">
                  <a:pos x="13" y="178"/>
                </a:cxn>
                <a:cxn ang="0">
                  <a:pos x="4" y="149"/>
                </a:cxn>
                <a:cxn ang="0">
                  <a:pos x="0" y="86"/>
                </a:cxn>
                <a:cxn ang="0">
                  <a:pos x="2" y="53"/>
                </a:cxn>
                <a:cxn ang="0">
                  <a:pos x="6" y="44"/>
                </a:cxn>
                <a:cxn ang="0">
                  <a:pos x="13" y="39"/>
                </a:cxn>
                <a:cxn ang="0">
                  <a:pos x="21" y="39"/>
                </a:cxn>
                <a:cxn ang="0">
                  <a:pos x="28" y="44"/>
                </a:cxn>
                <a:cxn ang="0">
                  <a:pos x="32" y="53"/>
                </a:cxn>
                <a:cxn ang="0">
                  <a:pos x="32" y="110"/>
                </a:cxn>
                <a:cxn ang="0">
                  <a:pos x="34" y="140"/>
                </a:cxn>
                <a:cxn ang="0">
                  <a:pos x="39" y="168"/>
                </a:cxn>
                <a:cxn ang="0">
                  <a:pos x="44" y="177"/>
                </a:cxn>
                <a:cxn ang="0">
                  <a:pos x="51" y="170"/>
                </a:cxn>
                <a:cxn ang="0">
                  <a:pos x="63" y="147"/>
                </a:cxn>
                <a:cxn ang="0">
                  <a:pos x="69" y="122"/>
                </a:cxn>
                <a:cxn ang="0">
                  <a:pos x="67" y="98"/>
                </a:cxn>
                <a:cxn ang="0">
                  <a:pos x="62" y="72"/>
                </a:cxn>
                <a:cxn ang="0">
                  <a:pos x="49" y="47"/>
                </a:cxn>
                <a:cxn ang="0">
                  <a:pos x="32" y="21"/>
                </a:cxn>
                <a:cxn ang="0">
                  <a:pos x="32" y="11"/>
                </a:cxn>
                <a:cxn ang="0">
                  <a:pos x="35" y="5"/>
                </a:cxn>
                <a:cxn ang="0">
                  <a:pos x="39" y="2"/>
                </a:cxn>
                <a:cxn ang="0">
                  <a:pos x="42" y="0"/>
                </a:cxn>
              </a:cxnLst>
              <a:rect l="0" t="0" r="r" b="b"/>
              <a:pathLst>
                <a:path w="98" h="215">
                  <a:moveTo>
                    <a:pt x="42" y="0"/>
                  </a:moveTo>
                  <a:lnTo>
                    <a:pt x="48" y="0"/>
                  </a:lnTo>
                  <a:lnTo>
                    <a:pt x="53" y="2"/>
                  </a:lnTo>
                  <a:lnTo>
                    <a:pt x="56" y="5"/>
                  </a:lnTo>
                  <a:lnTo>
                    <a:pt x="74" y="30"/>
                  </a:lnTo>
                  <a:lnTo>
                    <a:pt x="88" y="58"/>
                  </a:lnTo>
                  <a:lnTo>
                    <a:pt x="95" y="86"/>
                  </a:lnTo>
                  <a:lnTo>
                    <a:pt x="98" y="114"/>
                  </a:lnTo>
                  <a:lnTo>
                    <a:pt x="95" y="142"/>
                  </a:lnTo>
                  <a:lnTo>
                    <a:pt x="86" y="168"/>
                  </a:lnTo>
                  <a:lnTo>
                    <a:pt x="70" y="192"/>
                  </a:lnTo>
                  <a:lnTo>
                    <a:pt x="46" y="213"/>
                  </a:lnTo>
                  <a:lnTo>
                    <a:pt x="42" y="215"/>
                  </a:lnTo>
                  <a:lnTo>
                    <a:pt x="34" y="215"/>
                  </a:lnTo>
                  <a:lnTo>
                    <a:pt x="27" y="208"/>
                  </a:lnTo>
                  <a:lnTo>
                    <a:pt x="13" y="178"/>
                  </a:lnTo>
                  <a:lnTo>
                    <a:pt x="4" y="149"/>
                  </a:lnTo>
                  <a:lnTo>
                    <a:pt x="0" y="86"/>
                  </a:lnTo>
                  <a:lnTo>
                    <a:pt x="2" y="53"/>
                  </a:lnTo>
                  <a:lnTo>
                    <a:pt x="6" y="44"/>
                  </a:lnTo>
                  <a:lnTo>
                    <a:pt x="13" y="39"/>
                  </a:lnTo>
                  <a:lnTo>
                    <a:pt x="21" y="39"/>
                  </a:lnTo>
                  <a:lnTo>
                    <a:pt x="28" y="44"/>
                  </a:lnTo>
                  <a:lnTo>
                    <a:pt x="32" y="53"/>
                  </a:lnTo>
                  <a:lnTo>
                    <a:pt x="32" y="110"/>
                  </a:lnTo>
                  <a:lnTo>
                    <a:pt x="34" y="140"/>
                  </a:lnTo>
                  <a:lnTo>
                    <a:pt x="39" y="168"/>
                  </a:lnTo>
                  <a:lnTo>
                    <a:pt x="44" y="177"/>
                  </a:lnTo>
                  <a:lnTo>
                    <a:pt x="51" y="170"/>
                  </a:lnTo>
                  <a:lnTo>
                    <a:pt x="63" y="147"/>
                  </a:lnTo>
                  <a:lnTo>
                    <a:pt x="69" y="122"/>
                  </a:lnTo>
                  <a:lnTo>
                    <a:pt x="67" y="98"/>
                  </a:lnTo>
                  <a:lnTo>
                    <a:pt x="62" y="72"/>
                  </a:lnTo>
                  <a:lnTo>
                    <a:pt x="49" y="47"/>
                  </a:lnTo>
                  <a:lnTo>
                    <a:pt x="32" y="21"/>
                  </a:lnTo>
                  <a:lnTo>
                    <a:pt x="32" y="11"/>
                  </a:lnTo>
                  <a:lnTo>
                    <a:pt x="35" y="5"/>
                  </a:lnTo>
                  <a:lnTo>
                    <a:pt x="39" y="2"/>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 name="Freeform 15"/>
            <p:cNvSpPr>
              <a:spLocks/>
            </p:cNvSpPr>
            <p:nvPr/>
          </p:nvSpPr>
          <p:spPr bwMode="auto">
            <a:xfrm>
              <a:off x="3218" y="1423"/>
              <a:ext cx="119" cy="190"/>
            </a:xfrm>
            <a:custGeom>
              <a:avLst/>
              <a:gdLst/>
              <a:ahLst/>
              <a:cxnLst>
                <a:cxn ang="0">
                  <a:pos x="68" y="0"/>
                </a:cxn>
                <a:cxn ang="0">
                  <a:pos x="77" y="3"/>
                </a:cxn>
                <a:cxn ang="0">
                  <a:pos x="82" y="12"/>
                </a:cxn>
                <a:cxn ang="0">
                  <a:pos x="91" y="40"/>
                </a:cxn>
                <a:cxn ang="0">
                  <a:pos x="103" y="70"/>
                </a:cxn>
                <a:cxn ang="0">
                  <a:pos x="113" y="98"/>
                </a:cxn>
                <a:cxn ang="0">
                  <a:pos x="119" y="129"/>
                </a:cxn>
                <a:cxn ang="0">
                  <a:pos x="117" y="147"/>
                </a:cxn>
                <a:cxn ang="0">
                  <a:pos x="110" y="162"/>
                </a:cxn>
                <a:cxn ang="0">
                  <a:pos x="98" y="178"/>
                </a:cxn>
                <a:cxn ang="0">
                  <a:pos x="84" y="189"/>
                </a:cxn>
                <a:cxn ang="0">
                  <a:pos x="66" y="190"/>
                </a:cxn>
                <a:cxn ang="0">
                  <a:pos x="47" y="183"/>
                </a:cxn>
                <a:cxn ang="0">
                  <a:pos x="30" y="169"/>
                </a:cxn>
                <a:cxn ang="0">
                  <a:pos x="16" y="148"/>
                </a:cxn>
                <a:cxn ang="0">
                  <a:pos x="7" y="126"/>
                </a:cxn>
                <a:cxn ang="0">
                  <a:pos x="2" y="100"/>
                </a:cxn>
                <a:cxn ang="0">
                  <a:pos x="0" y="77"/>
                </a:cxn>
                <a:cxn ang="0">
                  <a:pos x="2" y="56"/>
                </a:cxn>
                <a:cxn ang="0">
                  <a:pos x="7" y="47"/>
                </a:cxn>
                <a:cxn ang="0">
                  <a:pos x="14" y="45"/>
                </a:cxn>
                <a:cxn ang="0">
                  <a:pos x="23" y="47"/>
                </a:cxn>
                <a:cxn ang="0">
                  <a:pos x="30" y="54"/>
                </a:cxn>
                <a:cxn ang="0">
                  <a:pos x="30" y="75"/>
                </a:cxn>
                <a:cxn ang="0">
                  <a:pos x="31" y="91"/>
                </a:cxn>
                <a:cxn ang="0">
                  <a:pos x="35" y="110"/>
                </a:cxn>
                <a:cxn ang="0">
                  <a:pos x="40" y="129"/>
                </a:cxn>
                <a:cxn ang="0">
                  <a:pos x="47" y="145"/>
                </a:cxn>
                <a:cxn ang="0">
                  <a:pos x="56" y="157"/>
                </a:cxn>
                <a:cxn ang="0">
                  <a:pos x="66" y="161"/>
                </a:cxn>
                <a:cxn ang="0">
                  <a:pos x="78" y="157"/>
                </a:cxn>
                <a:cxn ang="0">
                  <a:pos x="85" y="147"/>
                </a:cxn>
                <a:cxn ang="0">
                  <a:pos x="87" y="133"/>
                </a:cxn>
                <a:cxn ang="0">
                  <a:pos x="85" y="117"/>
                </a:cxn>
                <a:cxn ang="0">
                  <a:pos x="82" y="98"/>
                </a:cxn>
                <a:cxn ang="0">
                  <a:pos x="68" y="59"/>
                </a:cxn>
                <a:cxn ang="0">
                  <a:pos x="61" y="44"/>
                </a:cxn>
                <a:cxn ang="0">
                  <a:pos x="56" y="30"/>
                </a:cxn>
                <a:cxn ang="0">
                  <a:pos x="52" y="19"/>
                </a:cxn>
                <a:cxn ang="0">
                  <a:pos x="54" y="9"/>
                </a:cxn>
                <a:cxn ang="0">
                  <a:pos x="59" y="3"/>
                </a:cxn>
                <a:cxn ang="0">
                  <a:pos x="68" y="0"/>
                </a:cxn>
              </a:cxnLst>
              <a:rect l="0" t="0" r="r" b="b"/>
              <a:pathLst>
                <a:path w="119" h="190">
                  <a:moveTo>
                    <a:pt x="68" y="0"/>
                  </a:moveTo>
                  <a:lnTo>
                    <a:pt x="77" y="3"/>
                  </a:lnTo>
                  <a:lnTo>
                    <a:pt x="82" y="12"/>
                  </a:lnTo>
                  <a:lnTo>
                    <a:pt x="91" y="40"/>
                  </a:lnTo>
                  <a:lnTo>
                    <a:pt x="103" y="70"/>
                  </a:lnTo>
                  <a:lnTo>
                    <a:pt x="113" y="98"/>
                  </a:lnTo>
                  <a:lnTo>
                    <a:pt x="119" y="129"/>
                  </a:lnTo>
                  <a:lnTo>
                    <a:pt x="117" y="147"/>
                  </a:lnTo>
                  <a:lnTo>
                    <a:pt x="110" y="162"/>
                  </a:lnTo>
                  <a:lnTo>
                    <a:pt x="98" y="178"/>
                  </a:lnTo>
                  <a:lnTo>
                    <a:pt x="84" y="189"/>
                  </a:lnTo>
                  <a:lnTo>
                    <a:pt x="66" y="190"/>
                  </a:lnTo>
                  <a:lnTo>
                    <a:pt x="47" y="183"/>
                  </a:lnTo>
                  <a:lnTo>
                    <a:pt x="30" y="169"/>
                  </a:lnTo>
                  <a:lnTo>
                    <a:pt x="16" y="148"/>
                  </a:lnTo>
                  <a:lnTo>
                    <a:pt x="7" y="126"/>
                  </a:lnTo>
                  <a:lnTo>
                    <a:pt x="2" y="100"/>
                  </a:lnTo>
                  <a:lnTo>
                    <a:pt x="0" y="77"/>
                  </a:lnTo>
                  <a:lnTo>
                    <a:pt x="2" y="56"/>
                  </a:lnTo>
                  <a:lnTo>
                    <a:pt x="7" y="47"/>
                  </a:lnTo>
                  <a:lnTo>
                    <a:pt x="14" y="45"/>
                  </a:lnTo>
                  <a:lnTo>
                    <a:pt x="23" y="47"/>
                  </a:lnTo>
                  <a:lnTo>
                    <a:pt x="30" y="54"/>
                  </a:lnTo>
                  <a:lnTo>
                    <a:pt x="30" y="75"/>
                  </a:lnTo>
                  <a:lnTo>
                    <a:pt x="31" y="91"/>
                  </a:lnTo>
                  <a:lnTo>
                    <a:pt x="35" y="110"/>
                  </a:lnTo>
                  <a:lnTo>
                    <a:pt x="40" y="129"/>
                  </a:lnTo>
                  <a:lnTo>
                    <a:pt x="47" y="145"/>
                  </a:lnTo>
                  <a:lnTo>
                    <a:pt x="56" y="157"/>
                  </a:lnTo>
                  <a:lnTo>
                    <a:pt x="66" y="161"/>
                  </a:lnTo>
                  <a:lnTo>
                    <a:pt x="78" y="157"/>
                  </a:lnTo>
                  <a:lnTo>
                    <a:pt x="85" y="147"/>
                  </a:lnTo>
                  <a:lnTo>
                    <a:pt x="87" y="133"/>
                  </a:lnTo>
                  <a:lnTo>
                    <a:pt x="85" y="117"/>
                  </a:lnTo>
                  <a:lnTo>
                    <a:pt x="82" y="98"/>
                  </a:lnTo>
                  <a:lnTo>
                    <a:pt x="68" y="59"/>
                  </a:lnTo>
                  <a:lnTo>
                    <a:pt x="61" y="44"/>
                  </a:lnTo>
                  <a:lnTo>
                    <a:pt x="56" y="30"/>
                  </a:lnTo>
                  <a:lnTo>
                    <a:pt x="52" y="19"/>
                  </a:lnTo>
                  <a:lnTo>
                    <a:pt x="54" y="9"/>
                  </a:lnTo>
                  <a:lnTo>
                    <a:pt x="59" y="3"/>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 name="Freeform 16"/>
            <p:cNvSpPr>
              <a:spLocks/>
            </p:cNvSpPr>
            <p:nvPr/>
          </p:nvSpPr>
          <p:spPr bwMode="auto">
            <a:xfrm>
              <a:off x="3936" y="1023"/>
              <a:ext cx="108" cy="129"/>
            </a:xfrm>
            <a:custGeom>
              <a:avLst/>
              <a:gdLst/>
              <a:ahLst/>
              <a:cxnLst>
                <a:cxn ang="0">
                  <a:pos x="14" y="0"/>
                </a:cxn>
                <a:cxn ang="0">
                  <a:pos x="20" y="0"/>
                </a:cxn>
                <a:cxn ang="0">
                  <a:pos x="26" y="2"/>
                </a:cxn>
                <a:cxn ang="0">
                  <a:pos x="29" y="5"/>
                </a:cxn>
                <a:cxn ang="0">
                  <a:pos x="31" y="9"/>
                </a:cxn>
                <a:cxn ang="0">
                  <a:pos x="31" y="42"/>
                </a:cxn>
                <a:cxn ang="0">
                  <a:pos x="33" y="65"/>
                </a:cxn>
                <a:cxn ang="0">
                  <a:pos x="40" y="84"/>
                </a:cxn>
                <a:cxn ang="0">
                  <a:pos x="43" y="87"/>
                </a:cxn>
                <a:cxn ang="0">
                  <a:pos x="45" y="91"/>
                </a:cxn>
                <a:cxn ang="0">
                  <a:pos x="48" y="94"/>
                </a:cxn>
                <a:cxn ang="0">
                  <a:pos x="52" y="96"/>
                </a:cxn>
                <a:cxn ang="0">
                  <a:pos x="54" y="98"/>
                </a:cxn>
                <a:cxn ang="0">
                  <a:pos x="55" y="98"/>
                </a:cxn>
                <a:cxn ang="0">
                  <a:pos x="57" y="99"/>
                </a:cxn>
                <a:cxn ang="0">
                  <a:pos x="66" y="99"/>
                </a:cxn>
                <a:cxn ang="0">
                  <a:pos x="66" y="98"/>
                </a:cxn>
                <a:cxn ang="0">
                  <a:pos x="69" y="98"/>
                </a:cxn>
                <a:cxn ang="0">
                  <a:pos x="71" y="96"/>
                </a:cxn>
                <a:cxn ang="0">
                  <a:pos x="73" y="96"/>
                </a:cxn>
                <a:cxn ang="0">
                  <a:pos x="73" y="94"/>
                </a:cxn>
                <a:cxn ang="0">
                  <a:pos x="75" y="94"/>
                </a:cxn>
                <a:cxn ang="0">
                  <a:pos x="75" y="93"/>
                </a:cxn>
                <a:cxn ang="0">
                  <a:pos x="76" y="91"/>
                </a:cxn>
                <a:cxn ang="0">
                  <a:pos x="76" y="87"/>
                </a:cxn>
                <a:cxn ang="0">
                  <a:pos x="78" y="86"/>
                </a:cxn>
                <a:cxn ang="0">
                  <a:pos x="78" y="77"/>
                </a:cxn>
                <a:cxn ang="0">
                  <a:pos x="76" y="75"/>
                </a:cxn>
                <a:cxn ang="0">
                  <a:pos x="76" y="68"/>
                </a:cxn>
                <a:cxn ang="0">
                  <a:pos x="75" y="66"/>
                </a:cxn>
                <a:cxn ang="0">
                  <a:pos x="68" y="52"/>
                </a:cxn>
                <a:cxn ang="0">
                  <a:pos x="62" y="45"/>
                </a:cxn>
                <a:cxn ang="0">
                  <a:pos x="55" y="35"/>
                </a:cxn>
                <a:cxn ang="0">
                  <a:pos x="55" y="26"/>
                </a:cxn>
                <a:cxn ang="0">
                  <a:pos x="57" y="23"/>
                </a:cxn>
                <a:cxn ang="0">
                  <a:pos x="64" y="16"/>
                </a:cxn>
                <a:cxn ang="0">
                  <a:pos x="68" y="14"/>
                </a:cxn>
                <a:cxn ang="0">
                  <a:pos x="71" y="14"/>
                </a:cxn>
                <a:cxn ang="0">
                  <a:pos x="76" y="16"/>
                </a:cxn>
                <a:cxn ang="0">
                  <a:pos x="80" y="19"/>
                </a:cxn>
                <a:cxn ang="0">
                  <a:pos x="92" y="35"/>
                </a:cxn>
                <a:cxn ang="0">
                  <a:pos x="103" y="52"/>
                </a:cxn>
                <a:cxn ang="0">
                  <a:pos x="108" y="72"/>
                </a:cxn>
                <a:cxn ang="0">
                  <a:pos x="106" y="93"/>
                </a:cxn>
                <a:cxn ang="0">
                  <a:pos x="101" y="106"/>
                </a:cxn>
                <a:cxn ang="0">
                  <a:pos x="92" y="117"/>
                </a:cxn>
                <a:cxn ang="0">
                  <a:pos x="80" y="126"/>
                </a:cxn>
                <a:cxn ang="0">
                  <a:pos x="66" y="129"/>
                </a:cxn>
                <a:cxn ang="0">
                  <a:pos x="45" y="127"/>
                </a:cxn>
                <a:cxn ang="0">
                  <a:pos x="29" y="117"/>
                </a:cxn>
                <a:cxn ang="0">
                  <a:pos x="15" y="101"/>
                </a:cxn>
                <a:cxn ang="0">
                  <a:pos x="5" y="80"/>
                </a:cxn>
                <a:cxn ang="0">
                  <a:pos x="1" y="58"/>
                </a:cxn>
                <a:cxn ang="0">
                  <a:pos x="0" y="35"/>
                </a:cxn>
                <a:cxn ang="0">
                  <a:pos x="3" y="10"/>
                </a:cxn>
                <a:cxn ang="0">
                  <a:pos x="3" y="7"/>
                </a:cxn>
                <a:cxn ang="0">
                  <a:pos x="7" y="3"/>
                </a:cxn>
                <a:cxn ang="0">
                  <a:pos x="14" y="0"/>
                </a:cxn>
              </a:cxnLst>
              <a:rect l="0" t="0" r="r" b="b"/>
              <a:pathLst>
                <a:path w="108" h="129">
                  <a:moveTo>
                    <a:pt x="14" y="0"/>
                  </a:moveTo>
                  <a:lnTo>
                    <a:pt x="20" y="0"/>
                  </a:lnTo>
                  <a:lnTo>
                    <a:pt x="26" y="2"/>
                  </a:lnTo>
                  <a:lnTo>
                    <a:pt x="29" y="5"/>
                  </a:lnTo>
                  <a:lnTo>
                    <a:pt x="31" y="9"/>
                  </a:lnTo>
                  <a:lnTo>
                    <a:pt x="31" y="42"/>
                  </a:lnTo>
                  <a:lnTo>
                    <a:pt x="33" y="65"/>
                  </a:lnTo>
                  <a:lnTo>
                    <a:pt x="40" y="84"/>
                  </a:lnTo>
                  <a:lnTo>
                    <a:pt x="43" y="87"/>
                  </a:lnTo>
                  <a:lnTo>
                    <a:pt x="45" y="91"/>
                  </a:lnTo>
                  <a:lnTo>
                    <a:pt x="48" y="94"/>
                  </a:lnTo>
                  <a:lnTo>
                    <a:pt x="52" y="96"/>
                  </a:lnTo>
                  <a:lnTo>
                    <a:pt x="54" y="98"/>
                  </a:lnTo>
                  <a:lnTo>
                    <a:pt x="55" y="98"/>
                  </a:lnTo>
                  <a:lnTo>
                    <a:pt x="57" y="99"/>
                  </a:lnTo>
                  <a:lnTo>
                    <a:pt x="66" y="99"/>
                  </a:lnTo>
                  <a:lnTo>
                    <a:pt x="66" y="98"/>
                  </a:lnTo>
                  <a:lnTo>
                    <a:pt x="69" y="98"/>
                  </a:lnTo>
                  <a:lnTo>
                    <a:pt x="71" y="96"/>
                  </a:lnTo>
                  <a:lnTo>
                    <a:pt x="73" y="96"/>
                  </a:lnTo>
                  <a:lnTo>
                    <a:pt x="73" y="94"/>
                  </a:lnTo>
                  <a:lnTo>
                    <a:pt x="75" y="94"/>
                  </a:lnTo>
                  <a:lnTo>
                    <a:pt x="75" y="93"/>
                  </a:lnTo>
                  <a:lnTo>
                    <a:pt x="76" y="91"/>
                  </a:lnTo>
                  <a:lnTo>
                    <a:pt x="76" y="87"/>
                  </a:lnTo>
                  <a:lnTo>
                    <a:pt x="78" y="86"/>
                  </a:lnTo>
                  <a:lnTo>
                    <a:pt x="78" y="77"/>
                  </a:lnTo>
                  <a:lnTo>
                    <a:pt x="76" y="75"/>
                  </a:lnTo>
                  <a:lnTo>
                    <a:pt x="76" y="68"/>
                  </a:lnTo>
                  <a:lnTo>
                    <a:pt x="75" y="66"/>
                  </a:lnTo>
                  <a:lnTo>
                    <a:pt x="68" y="52"/>
                  </a:lnTo>
                  <a:lnTo>
                    <a:pt x="62" y="45"/>
                  </a:lnTo>
                  <a:lnTo>
                    <a:pt x="55" y="35"/>
                  </a:lnTo>
                  <a:lnTo>
                    <a:pt x="55" y="26"/>
                  </a:lnTo>
                  <a:lnTo>
                    <a:pt x="57" y="23"/>
                  </a:lnTo>
                  <a:lnTo>
                    <a:pt x="64" y="16"/>
                  </a:lnTo>
                  <a:lnTo>
                    <a:pt x="68" y="14"/>
                  </a:lnTo>
                  <a:lnTo>
                    <a:pt x="71" y="14"/>
                  </a:lnTo>
                  <a:lnTo>
                    <a:pt x="76" y="16"/>
                  </a:lnTo>
                  <a:lnTo>
                    <a:pt x="80" y="19"/>
                  </a:lnTo>
                  <a:lnTo>
                    <a:pt x="92" y="35"/>
                  </a:lnTo>
                  <a:lnTo>
                    <a:pt x="103" y="52"/>
                  </a:lnTo>
                  <a:lnTo>
                    <a:pt x="108" y="72"/>
                  </a:lnTo>
                  <a:lnTo>
                    <a:pt x="106" y="93"/>
                  </a:lnTo>
                  <a:lnTo>
                    <a:pt x="101" y="106"/>
                  </a:lnTo>
                  <a:lnTo>
                    <a:pt x="92" y="117"/>
                  </a:lnTo>
                  <a:lnTo>
                    <a:pt x="80" y="126"/>
                  </a:lnTo>
                  <a:lnTo>
                    <a:pt x="66" y="129"/>
                  </a:lnTo>
                  <a:lnTo>
                    <a:pt x="45" y="127"/>
                  </a:lnTo>
                  <a:lnTo>
                    <a:pt x="29" y="117"/>
                  </a:lnTo>
                  <a:lnTo>
                    <a:pt x="15" y="101"/>
                  </a:lnTo>
                  <a:lnTo>
                    <a:pt x="5" y="80"/>
                  </a:lnTo>
                  <a:lnTo>
                    <a:pt x="1" y="58"/>
                  </a:lnTo>
                  <a:lnTo>
                    <a:pt x="0" y="35"/>
                  </a:lnTo>
                  <a:lnTo>
                    <a:pt x="3" y="10"/>
                  </a:lnTo>
                  <a:lnTo>
                    <a:pt x="3" y="7"/>
                  </a:lnTo>
                  <a:lnTo>
                    <a:pt x="7" y="3"/>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 name="Freeform 17"/>
            <p:cNvSpPr>
              <a:spLocks noEditPoints="1"/>
            </p:cNvSpPr>
            <p:nvPr/>
          </p:nvSpPr>
          <p:spPr bwMode="auto">
            <a:xfrm>
              <a:off x="4299" y="1402"/>
              <a:ext cx="104" cy="105"/>
            </a:xfrm>
            <a:custGeom>
              <a:avLst/>
              <a:gdLst/>
              <a:ahLst/>
              <a:cxnLst>
                <a:cxn ang="0">
                  <a:pos x="70" y="70"/>
                </a:cxn>
                <a:cxn ang="0">
                  <a:pos x="68" y="70"/>
                </a:cxn>
                <a:cxn ang="0">
                  <a:pos x="21" y="0"/>
                </a:cxn>
                <a:cxn ang="0">
                  <a:pos x="29" y="5"/>
                </a:cxn>
                <a:cxn ang="0">
                  <a:pos x="31" y="17"/>
                </a:cxn>
                <a:cxn ang="0">
                  <a:pos x="31" y="51"/>
                </a:cxn>
                <a:cxn ang="0">
                  <a:pos x="33" y="56"/>
                </a:cxn>
                <a:cxn ang="0">
                  <a:pos x="35" y="59"/>
                </a:cxn>
                <a:cxn ang="0">
                  <a:pos x="36" y="63"/>
                </a:cxn>
                <a:cxn ang="0">
                  <a:pos x="38" y="68"/>
                </a:cxn>
                <a:cxn ang="0">
                  <a:pos x="45" y="73"/>
                </a:cxn>
                <a:cxn ang="0">
                  <a:pos x="49" y="75"/>
                </a:cxn>
                <a:cxn ang="0">
                  <a:pos x="64" y="73"/>
                </a:cxn>
                <a:cxn ang="0">
                  <a:pos x="66" y="72"/>
                </a:cxn>
                <a:cxn ang="0">
                  <a:pos x="70" y="70"/>
                </a:cxn>
                <a:cxn ang="0">
                  <a:pos x="71" y="68"/>
                </a:cxn>
                <a:cxn ang="0">
                  <a:pos x="73" y="61"/>
                </a:cxn>
                <a:cxn ang="0">
                  <a:pos x="75" y="54"/>
                </a:cxn>
                <a:cxn ang="0">
                  <a:pos x="71" y="49"/>
                </a:cxn>
                <a:cxn ang="0">
                  <a:pos x="66" y="38"/>
                </a:cxn>
                <a:cxn ang="0">
                  <a:pos x="47" y="16"/>
                </a:cxn>
                <a:cxn ang="0">
                  <a:pos x="49" y="7"/>
                </a:cxn>
                <a:cxn ang="0">
                  <a:pos x="57" y="0"/>
                </a:cxn>
                <a:cxn ang="0">
                  <a:pos x="73" y="3"/>
                </a:cxn>
                <a:cxn ang="0">
                  <a:pos x="97" y="31"/>
                </a:cxn>
                <a:cxn ang="0">
                  <a:pos x="104" y="68"/>
                </a:cxn>
                <a:cxn ang="0">
                  <a:pos x="84" y="96"/>
                </a:cxn>
                <a:cxn ang="0">
                  <a:pos x="50" y="105"/>
                </a:cxn>
                <a:cxn ang="0">
                  <a:pos x="17" y="87"/>
                </a:cxn>
                <a:cxn ang="0">
                  <a:pos x="1" y="51"/>
                </a:cxn>
                <a:cxn ang="0">
                  <a:pos x="3" y="10"/>
                </a:cxn>
                <a:cxn ang="0">
                  <a:pos x="8" y="2"/>
                </a:cxn>
              </a:cxnLst>
              <a:rect l="0" t="0" r="r" b="b"/>
              <a:pathLst>
                <a:path w="104" h="105">
                  <a:moveTo>
                    <a:pt x="68" y="70"/>
                  </a:moveTo>
                  <a:lnTo>
                    <a:pt x="70" y="70"/>
                  </a:lnTo>
                  <a:lnTo>
                    <a:pt x="68" y="72"/>
                  </a:lnTo>
                  <a:lnTo>
                    <a:pt x="68" y="70"/>
                  </a:lnTo>
                  <a:close/>
                  <a:moveTo>
                    <a:pt x="12" y="0"/>
                  </a:moveTo>
                  <a:lnTo>
                    <a:pt x="21" y="0"/>
                  </a:lnTo>
                  <a:lnTo>
                    <a:pt x="26" y="2"/>
                  </a:lnTo>
                  <a:lnTo>
                    <a:pt x="29" y="5"/>
                  </a:lnTo>
                  <a:lnTo>
                    <a:pt x="31" y="9"/>
                  </a:lnTo>
                  <a:lnTo>
                    <a:pt x="31" y="17"/>
                  </a:lnTo>
                  <a:lnTo>
                    <a:pt x="29" y="35"/>
                  </a:lnTo>
                  <a:lnTo>
                    <a:pt x="31" y="51"/>
                  </a:lnTo>
                  <a:lnTo>
                    <a:pt x="31" y="52"/>
                  </a:lnTo>
                  <a:lnTo>
                    <a:pt x="33" y="56"/>
                  </a:lnTo>
                  <a:lnTo>
                    <a:pt x="33" y="59"/>
                  </a:lnTo>
                  <a:lnTo>
                    <a:pt x="35" y="59"/>
                  </a:lnTo>
                  <a:lnTo>
                    <a:pt x="35" y="61"/>
                  </a:lnTo>
                  <a:lnTo>
                    <a:pt x="36" y="63"/>
                  </a:lnTo>
                  <a:lnTo>
                    <a:pt x="38" y="66"/>
                  </a:lnTo>
                  <a:lnTo>
                    <a:pt x="38" y="68"/>
                  </a:lnTo>
                  <a:lnTo>
                    <a:pt x="42" y="70"/>
                  </a:lnTo>
                  <a:lnTo>
                    <a:pt x="45" y="73"/>
                  </a:lnTo>
                  <a:lnTo>
                    <a:pt x="47" y="73"/>
                  </a:lnTo>
                  <a:lnTo>
                    <a:pt x="49" y="75"/>
                  </a:lnTo>
                  <a:lnTo>
                    <a:pt x="61" y="75"/>
                  </a:lnTo>
                  <a:lnTo>
                    <a:pt x="64" y="73"/>
                  </a:lnTo>
                  <a:lnTo>
                    <a:pt x="66" y="73"/>
                  </a:lnTo>
                  <a:lnTo>
                    <a:pt x="66" y="72"/>
                  </a:lnTo>
                  <a:lnTo>
                    <a:pt x="70" y="72"/>
                  </a:lnTo>
                  <a:lnTo>
                    <a:pt x="70" y="70"/>
                  </a:lnTo>
                  <a:lnTo>
                    <a:pt x="71" y="70"/>
                  </a:lnTo>
                  <a:lnTo>
                    <a:pt x="71" y="68"/>
                  </a:lnTo>
                  <a:lnTo>
                    <a:pt x="73" y="66"/>
                  </a:lnTo>
                  <a:lnTo>
                    <a:pt x="73" y="61"/>
                  </a:lnTo>
                  <a:lnTo>
                    <a:pt x="75" y="61"/>
                  </a:lnTo>
                  <a:lnTo>
                    <a:pt x="75" y="54"/>
                  </a:lnTo>
                  <a:lnTo>
                    <a:pt x="73" y="51"/>
                  </a:lnTo>
                  <a:lnTo>
                    <a:pt x="71" y="49"/>
                  </a:lnTo>
                  <a:lnTo>
                    <a:pt x="71" y="47"/>
                  </a:lnTo>
                  <a:lnTo>
                    <a:pt x="66" y="38"/>
                  </a:lnTo>
                  <a:lnTo>
                    <a:pt x="49" y="21"/>
                  </a:lnTo>
                  <a:lnTo>
                    <a:pt x="47" y="16"/>
                  </a:lnTo>
                  <a:lnTo>
                    <a:pt x="47" y="10"/>
                  </a:lnTo>
                  <a:lnTo>
                    <a:pt x="49" y="7"/>
                  </a:lnTo>
                  <a:lnTo>
                    <a:pt x="52" y="3"/>
                  </a:lnTo>
                  <a:lnTo>
                    <a:pt x="57" y="0"/>
                  </a:lnTo>
                  <a:lnTo>
                    <a:pt x="68" y="0"/>
                  </a:lnTo>
                  <a:lnTo>
                    <a:pt x="73" y="3"/>
                  </a:lnTo>
                  <a:lnTo>
                    <a:pt x="87" y="16"/>
                  </a:lnTo>
                  <a:lnTo>
                    <a:pt x="97" y="31"/>
                  </a:lnTo>
                  <a:lnTo>
                    <a:pt x="104" y="49"/>
                  </a:lnTo>
                  <a:lnTo>
                    <a:pt x="104" y="68"/>
                  </a:lnTo>
                  <a:lnTo>
                    <a:pt x="97" y="84"/>
                  </a:lnTo>
                  <a:lnTo>
                    <a:pt x="84" y="96"/>
                  </a:lnTo>
                  <a:lnTo>
                    <a:pt x="68" y="103"/>
                  </a:lnTo>
                  <a:lnTo>
                    <a:pt x="50" y="105"/>
                  </a:lnTo>
                  <a:lnTo>
                    <a:pt x="31" y="100"/>
                  </a:lnTo>
                  <a:lnTo>
                    <a:pt x="17" y="87"/>
                  </a:lnTo>
                  <a:lnTo>
                    <a:pt x="7" y="70"/>
                  </a:lnTo>
                  <a:lnTo>
                    <a:pt x="1" y="51"/>
                  </a:lnTo>
                  <a:lnTo>
                    <a:pt x="0" y="31"/>
                  </a:lnTo>
                  <a:lnTo>
                    <a:pt x="3" y="10"/>
                  </a:lnTo>
                  <a:lnTo>
                    <a:pt x="5" y="5"/>
                  </a:lnTo>
                  <a:lnTo>
                    <a:pt x="8" y="2"/>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 name="Freeform 18"/>
            <p:cNvSpPr>
              <a:spLocks/>
            </p:cNvSpPr>
            <p:nvPr/>
          </p:nvSpPr>
          <p:spPr bwMode="auto">
            <a:xfrm>
              <a:off x="4079" y="1304"/>
              <a:ext cx="101" cy="149"/>
            </a:xfrm>
            <a:custGeom>
              <a:avLst/>
              <a:gdLst/>
              <a:ahLst/>
              <a:cxnLst>
                <a:cxn ang="0">
                  <a:pos x="17" y="0"/>
                </a:cxn>
                <a:cxn ang="0">
                  <a:pos x="24" y="4"/>
                </a:cxn>
                <a:cxn ang="0">
                  <a:pos x="29" y="12"/>
                </a:cxn>
                <a:cxn ang="0">
                  <a:pos x="35" y="37"/>
                </a:cxn>
                <a:cxn ang="0">
                  <a:pos x="42" y="61"/>
                </a:cxn>
                <a:cxn ang="0">
                  <a:pos x="50" y="84"/>
                </a:cxn>
                <a:cxn ang="0">
                  <a:pos x="64" y="105"/>
                </a:cxn>
                <a:cxn ang="0">
                  <a:pos x="68" y="108"/>
                </a:cxn>
                <a:cxn ang="0">
                  <a:pos x="70" y="105"/>
                </a:cxn>
                <a:cxn ang="0">
                  <a:pos x="71" y="84"/>
                </a:cxn>
                <a:cxn ang="0">
                  <a:pos x="66" y="65"/>
                </a:cxn>
                <a:cxn ang="0">
                  <a:pos x="54" y="46"/>
                </a:cxn>
                <a:cxn ang="0">
                  <a:pos x="52" y="40"/>
                </a:cxn>
                <a:cxn ang="0">
                  <a:pos x="52" y="32"/>
                </a:cxn>
                <a:cxn ang="0">
                  <a:pos x="56" y="28"/>
                </a:cxn>
                <a:cxn ang="0">
                  <a:pos x="63" y="25"/>
                </a:cxn>
                <a:cxn ang="0">
                  <a:pos x="68" y="23"/>
                </a:cxn>
                <a:cxn ang="0">
                  <a:pos x="73" y="25"/>
                </a:cxn>
                <a:cxn ang="0">
                  <a:pos x="77" y="26"/>
                </a:cxn>
                <a:cxn ang="0">
                  <a:pos x="80" y="30"/>
                </a:cxn>
                <a:cxn ang="0">
                  <a:pos x="96" y="58"/>
                </a:cxn>
                <a:cxn ang="0">
                  <a:pos x="101" y="86"/>
                </a:cxn>
                <a:cxn ang="0">
                  <a:pos x="99" y="114"/>
                </a:cxn>
                <a:cxn ang="0">
                  <a:pos x="87" y="142"/>
                </a:cxn>
                <a:cxn ang="0">
                  <a:pos x="80" y="149"/>
                </a:cxn>
                <a:cxn ang="0">
                  <a:pos x="71" y="149"/>
                </a:cxn>
                <a:cxn ang="0">
                  <a:pos x="66" y="147"/>
                </a:cxn>
                <a:cxn ang="0">
                  <a:pos x="43" y="128"/>
                </a:cxn>
                <a:cxn ang="0">
                  <a:pos x="28" y="103"/>
                </a:cxn>
                <a:cxn ang="0">
                  <a:pos x="15" y="77"/>
                </a:cxn>
                <a:cxn ang="0">
                  <a:pos x="7" y="49"/>
                </a:cxn>
                <a:cxn ang="0">
                  <a:pos x="0" y="19"/>
                </a:cxn>
                <a:cxn ang="0">
                  <a:pos x="1" y="9"/>
                </a:cxn>
                <a:cxn ang="0">
                  <a:pos x="8" y="4"/>
                </a:cxn>
                <a:cxn ang="0">
                  <a:pos x="17" y="0"/>
                </a:cxn>
              </a:cxnLst>
              <a:rect l="0" t="0" r="r" b="b"/>
              <a:pathLst>
                <a:path w="101" h="149">
                  <a:moveTo>
                    <a:pt x="17" y="0"/>
                  </a:moveTo>
                  <a:lnTo>
                    <a:pt x="24" y="4"/>
                  </a:lnTo>
                  <a:lnTo>
                    <a:pt x="29" y="12"/>
                  </a:lnTo>
                  <a:lnTo>
                    <a:pt x="35" y="37"/>
                  </a:lnTo>
                  <a:lnTo>
                    <a:pt x="42" y="61"/>
                  </a:lnTo>
                  <a:lnTo>
                    <a:pt x="50" y="84"/>
                  </a:lnTo>
                  <a:lnTo>
                    <a:pt x="64" y="105"/>
                  </a:lnTo>
                  <a:lnTo>
                    <a:pt x="68" y="108"/>
                  </a:lnTo>
                  <a:lnTo>
                    <a:pt x="70" y="105"/>
                  </a:lnTo>
                  <a:lnTo>
                    <a:pt x="71" y="84"/>
                  </a:lnTo>
                  <a:lnTo>
                    <a:pt x="66" y="65"/>
                  </a:lnTo>
                  <a:lnTo>
                    <a:pt x="54" y="46"/>
                  </a:lnTo>
                  <a:lnTo>
                    <a:pt x="52" y="40"/>
                  </a:lnTo>
                  <a:lnTo>
                    <a:pt x="52" y="32"/>
                  </a:lnTo>
                  <a:lnTo>
                    <a:pt x="56" y="28"/>
                  </a:lnTo>
                  <a:lnTo>
                    <a:pt x="63" y="25"/>
                  </a:lnTo>
                  <a:lnTo>
                    <a:pt x="68" y="23"/>
                  </a:lnTo>
                  <a:lnTo>
                    <a:pt x="73" y="25"/>
                  </a:lnTo>
                  <a:lnTo>
                    <a:pt x="77" y="26"/>
                  </a:lnTo>
                  <a:lnTo>
                    <a:pt x="80" y="30"/>
                  </a:lnTo>
                  <a:lnTo>
                    <a:pt x="96" y="58"/>
                  </a:lnTo>
                  <a:lnTo>
                    <a:pt x="101" y="86"/>
                  </a:lnTo>
                  <a:lnTo>
                    <a:pt x="99" y="114"/>
                  </a:lnTo>
                  <a:lnTo>
                    <a:pt x="87" y="142"/>
                  </a:lnTo>
                  <a:lnTo>
                    <a:pt x="80" y="149"/>
                  </a:lnTo>
                  <a:lnTo>
                    <a:pt x="71" y="149"/>
                  </a:lnTo>
                  <a:lnTo>
                    <a:pt x="66" y="147"/>
                  </a:lnTo>
                  <a:lnTo>
                    <a:pt x="43" y="128"/>
                  </a:lnTo>
                  <a:lnTo>
                    <a:pt x="28" y="103"/>
                  </a:lnTo>
                  <a:lnTo>
                    <a:pt x="15" y="77"/>
                  </a:lnTo>
                  <a:lnTo>
                    <a:pt x="7" y="49"/>
                  </a:lnTo>
                  <a:lnTo>
                    <a:pt x="0" y="19"/>
                  </a:lnTo>
                  <a:lnTo>
                    <a:pt x="1" y="9"/>
                  </a:lnTo>
                  <a:lnTo>
                    <a:pt x="8" y="4"/>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 name="Freeform 19"/>
            <p:cNvSpPr>
              <a:spLocks/>
            </p:cNvSpPr>
            <p:nvPr/>
          </p:nvSpPr>
          <p:spPr bwMode="auto">
            <a:xfrm>
              <a:off x="4802" y="2775"/>
              <a:ext cx="887" cy="707"/>
            </a:xfrm>
            <a:custGeom>
              <a:avLst/>
              <a:gdLst/>
              <a:ahLst/>
              <a:cxnLst>
                <a:cxn ang="0">
                  <a:pos x="380" y="0"/>
                </a:cxn>
                <a:cxn ang="0">
                  <a:pos x="410" y="0"/>
                </a:cxn>
                <a:cxn ang="0">
                  <a:pos x="443" y="5"/>
                </a:cxn>
                <a:cxn ang="0">
                  <a:pos x="483" y="14"/>
                </a:cxn>
                <a:cxn ang="0">
                  <a:pos x="525" y="23"/>
                </a:cxn>
                <a:cxn ang="0">
                  <a:pos x="571" y="35"/>
                </a:cxn>
                <a:cxn ang="0">
                  <a:pos x="618" y="51"/>
                </a:cxn>
                <a:cxn ang="0">
                  <a:pos x="663" y="66"/>
                </a:cxn>
                <a:cxn ang="0">
                  <a:pos x="705" y="86"/>
                </a:cxn>
                <a:cxn ang="0">
                  <a:pos x="743" y="105"/>
                </a:cxn>
                <a:cxn ang="0">
                  <a:pos x="775" y="127"/>
                </a:cxn>
                <a:cxn ang="0">
                  <a:pos x="797" y="152"/>
                </a:cxn>
                <a:cxn ang="0">
                  <a:pos x="815" y="180"/>
                </a:cxn>
                <a:cxn ang="0">
                  <a:pos x="827" y="215"/>
                </a:cxn>
                <a:cxn ang="0">
                  <a:pos x="839" y="255"/>
                </a:cxn>
                <a:cxn ang="0">
                  <a:pos x="848" y="299"/>
                </a:cxn>
                <a:cxn ang="0">
                  <a:pos x="855" y="344"/>
                </a:cxn>
                <a:cxn ang="0">
                  <a:pos x="862" y="391"/>
                </a:cxn>
                <a:cxn ang="0">
                  <a:pos x="869" y="435"/>
                </a:cxn>
                <a:cxn ang="0">
                  <a:pos x="878" y="475"/>
                </a:cxn>
                <a:cxn ang="0">
                  <a:pos x="887" y="510"/>
                </a:cxn>
                <a:cxn ang="0">
                  <a:pos x="434" y="707"/>
                </a:cxn>
                <a:cxn ang="0">
                  <a:pos x="300" y="641"/>
                </a:cxn>
                <a:cxn ang="0">
                  <a:pos x="162" y="576"/>
                </a:cxn>
                <a:cxn ang="0">
                  <a:pos x="129" y="557"/>
                </a:cxn>
                <a:cxn ang="0">
                  <a:pos x="97" y="533"/>
                </a:cxn>
                <a:cxn ang="0">
                  <a:pos x="68" y="503"/>
                </a:cxn>
                <a:cxn ang="0">
                  <a:pos x="43" y="468"/>
                </a:cxn>
                <a:cxn ang="0">
                  <a:pos x="22" y="431"/>
                </a:cxn>
                <a:cxn ang="0">
                  <a:pos x="8" y="391"/>
                </a:cxn>
                <a:cxn ang="0">
                  <a:pos x="0" y="351"/>
                </a:cxn>
                <a:cxn ang="0">
                  <a:pos x="0" y="311"/>
                </a:cxn>
                <a:cxn ang="0">
                  <a:pos x="8" y="272"/>
                </a:cxn>
                <a:cxn ang="0">
                  <a:pos x="26" y="236"/>
                </a:cxn>
                <a:cxn ang="0">
                  <a:pos x="43" y="211"/>
                </a:cxn>
                <a:cxn ang="0">
                  <a:pos x="96" y="159"/>
                </a:cxn>
                <a:cxn ang="0">
                  <a:pos x="127" y="131"/>
                </a:cxn>
                <a:cxn ang="0">
                  <a:pos x="162" y="103"/>
                </a:cxn>
                <a:cxn ang="0">
                  <a:pos x="199" y="79"/>
                </a:cxn>
                <a:cxn ang="0">
                  <a:pos x="237" y="54"/>
                </a:cxn>
                <a:cxn ang="0">
                  <a:pos x="275" y="33"/>
                </a:cxn>
                <a:cxn ang="0">
                  <a:pos x="312" y="17"/>
                </a:cxn>
                <a:cxn ang="0">
                  <a:pos x="347" y="5"/>
                </a:cxn>
                <a:cxn ang="0">
                  <a:pos x="380" y="0"/>
                </a:cxn>
              </a:cxnLst>
              <a:rect l="0" t="0" r="r" b="b"/>
              <a:pathLst>
                <a:path w="887" h="707">
                  <a:moveTo>
                    <a:pt x="380" y="0"/>
                  </a:moveTo>
                  <a:lnTo>
                    <a:pt x="410" y="0"/>
                  </a:lnTo>
                  <a:lnTo>
                    <a:pt x="443" y="5"/>
                  </a:lnTo>
                  <a:lnTo>
                    <a:pt x="483" y="14"/>
                  </a:lnTo>
                  <a:lnTo>
                    <a:pt x="525" y="23"/>
                  </a:lnTo>
                  <a:lnTo>
                    <a:pt x="571" y="35"/>
                  </a:lnTo>
                  <a:lnTo>
                    <a:pt x="618" y="51"/>
                  </a:lnTo>
                  <a:lnTo>
                    <a:pt x="663" y="66"/>
                  </a:lnTo>
                  <a:lnTo>
                    <a:pt x="705" y="86"/>
                  </a:lnTo>
                  <a:lnTo>
                    <a:pt x="743" y="105"/>
                  </a:lnTo>
                  <a:lnTo>
                    <a:pt x="775" y="127"/>
                  </a:lnTo>
                  <a:lnTo>
                    <a:pt x="797" y="152"/>
                  </a:lnTo>
                  <a:lnTo>
                    <a:pt x="815" y="180"/>
                  </a:lnTo>
                  <a:lnTo>
                    <a:pt x="827" y="215"/>
                  </a:lnTo>
                  <a:lnTo>
                    <a:pt x="839" y="255"/>
                  </a:lnTo>
                  <a:lnTo>
                    <a:pt x="848" y="299"/>
                  </a:lnTo>
                  <a:lnTo>
                    <a:pt x="855" y="344"/>
                  </a:lnTo>
                  <a:lnTo>
                    <a:pt x="862" y="391"/>
                  </a:lnTo>
                  <a:lnTo>
                    <a:pt x="869" y="435"/>
                  </a:lnTo>
                  <a:lnTo>
                    <a:pt x="878" y="475"/>
                  </a:lnTo>
                  <a:lnTo>
                    <a:pt x="887" y="510"/>
                  </a:lnTo>
                  <a:lnTo>
                    <a:pt x="434" y="707"/>
                  </a:lnTo>
                  <a:lnTo>
                    <a:pt x="300" y="641"/>
                  </a:lnTo>
                  <a:lnTo>
                    <a:pt x="162" y="576"/>
                  </a:lnTo>
                  <a:lnTo>
                    <a:pt x="129" y="557"/>
                  </a:lnTo>
                  <a:lnTo>
                    <a:pt x="97" y="533"/>
                  </a:lnTo>
                  <a:lnTo>
                    <a:pt x="68" y="503"/>
                  </a:lnTo>
                  <a:lnTo>
                    <a:pt x="43" y="468"/>
                  </a:lnTo>
                  <a:lnTo>
                    <a:pt x="22" y="431"/>
                  </a:lnTo>
                  <a:lnTo>
                    <a:pt x="8" y="391"/>
                  </a:lnTo>
                  <a:lnTo>
                    <a:pt x="0" y="351"/>
                  </a:lnTo>
                  <a:lnTo>
                    <a:pt x="0" y="311"/>
                  </a:lnTo>
                  <a:lnTo>
                    <a:pt x="8" y="272"/>
                  </a:lnTo>
                  <a:lnTo>
                    <a:pt x="26" y="236"/>
                  </a:lnTo>
                  <a:lnTo>
                    <a:pt x="43" y="211"/>
                  </a:lnTo>
                  <a:lnTo>
                    <a:pt x="96" y="159"/>
                  </a:lnTo>
                  <a:lnTo>
                    <a:pt x="127" y="131"/>
                  </a:lnTo>
                  <a:lnTo>
                    <a:pt x="162" y="103"/>
                  </a:lnTo>
                  <a:lnTo>
                    <a:pt x="199" y="79"/>
                  </a:lnTo>
                  <a:lnTo>
                    <a:pt x="237" y="54"/>
                  </a:lnTo>
                  <a:lnTo>
                    <a:pt x="275" y="33"/>
                  </a:lnTo>
                  <a:lnTo>
                    <a:pt x="312" y="17"/>
                  </a:lnTo>
                  <a:lnTo>
                    <a:pt x="347" y="5"/>
                  </a:lnTo>
                  <a:lnTo>
                    <a:pt x="38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 name="Freeform 20"/>
            <p:cNvSpPr>
              <a:spLocks/>
            </p:cNvSpPr>
            <p:nvPr/>
          </p:nvSpPr>
          <p:spPr bwMode="auto">
            <a:xfrm>
              <a:off x="4786" y="2759"/>
              <a:ext cx="917" cy="739"/>
            </a:xfrm>
            <a:custGeom>
              <a:avLst/>
              <a:gdLst/>
              <a:ahLst/>
              <a:cxnLst>
                <a:cxn ang="0">
                  <a:pos x="445" y="4"/>
                </a:cxn>
                <a:cxn ang="0">
                  <a:pos x="517" y="18"/>
                </a:cxn>
                <a:cxn ang="0">
                  <a:pos x="641" y="53"/>
                </a:cxn>
                <a:cxn ang="0">
                  <a:pos x="730" y="88"/>
                </a:cxn>
                <a:cxn ang="0">
                  <a:pos x="810" y="140"/>
                </a:cxn>
                <a:cxn ang="0">
                  <a:pos x="850" y="203"/>
                </a:cxn>
                <a:cxn ang="0">
                  <a:pos x="875" y="290"/>
                </a:cxn>
                <a:cxn ang="0">
                  <a:pos x="903" y="460"/>
                </a:cxn>
                <a:cxn ang="0">
                  <a:pos x="917" y="533"/>
                </a:cxn>
                <a:cxn ang="0">
                  <a:pos x="903" y="542"/>
                </a:cxn>
                <a:cxn ang="0">
                  <a:pos x="889" y="531"/>
                </a:cxn>
                <a:cxn ang="0">
                  <a:pos x="864" y="407"/>
                </a:cxn>
                <a:cxn ang="0">
                  <a:pos x="843" y="281"/>
                </a:cxn>
                <a:cxn ang="0">
                  <a:pos x="808" y="191"/>
                </a:cxn>
                <a:cxn ang="0">
                  <a:pos x="765" y="143"/>
                </a:cxn>
                <a:cxn ang="0">
                  <a:pos x="705" y="110"/>
                </a:cxn>
                <a:cxn ang="0">
                  <a:pos x="581" y="65"/>
                </a:cxn>
                <a:cxn ang="0">
                  <a:pos x="478" y="39"/>
                </a:cxn>
                <a:cxn ang="0">
                  <a:pos x="401" y="30"/>
                </a:cxn>
                <a:cxn ang="0">
                  <a:pos x="304" y="60"/>
                </a:cxn>
                <a:cxn ang="0">
                  <a:pos x="195" y="126"/>
                </a:cxn>
                <a:cxn ang="0">
                  <a:pos x="105" y="203"/>
                </a:cxn>
                <a:cxn ang="0">
                  <a:pos x="47" y="276"/>
                </a:cxn>
                <a:cxn ang="0">
                  <a:pos x="30" y="341"/>
                </a:cxn>
                <a:cxn ang="0">
                  <a:pos x="40" y="407"/>
                </a:cxn>
                <a:cxn ang="0">
                  <a:pos x="78" y="486"/>
                </a:cxn>
                <a:cxn ang="0">
                  <a:pos x="150" y="557"/>
                </a:cxn>
                <a:cxn ang="0">
                  <a:pos x="328" y="647"/>
                </a:cxn>
                <a:cxn ang="0">
                  <a:pos x="466" y="718"/>
                </a:cxn>
                <a:cxn ang="0">
                  <a:pos x="464" y="730"/>
                </a:cxn>
                <a:cxn ang="0">
                  <a:pos x="454" y="737"/>
                </a:cxn>
                <a:cxn ang="0">
                  <a:pos x="443" y="737"/>
                </a:cxn>
                <a:cxn ang="0">
                  <a:pos x="218" y="627"/>
                </a:cxn>
                <a:cxn ang="0">
                  <a:pos x="143" y="591"/>
                </a:cxn>
                <a:cxn ang="0">
                  <a:pos x="78" y="537"/>
                </a:cxn>
                <a:cxn ang="0">
                  <a:pos x="28" y="461"/>
                </a:cxn>
                <a:cxn ang="0">
                  <a:pos x="0" y="376"/>
                </a:cxn>
                <a:cxn ang="0">
                  <a:pos x="9" y="290"/>
                </a:cxn>
                <a:cxn ang="0">
                  <a:pos x="49" y="217"/>
                </a:cxn>
                <a:cxn ang="0">
                  <a:pos x="110" y="154"/>
                </a:cxn>
                <a:cxn ang="0">
                  <a:pos x="180" y="100"/>
                </a:cxn>
                <a:cxn ang="0">
                  <a:pos x="251" y="54"/>
                </a:cxn>
                <a:cxn ang="0">
                  <a:pos x="332" y="16"/>
                </a:cxn>
                <a:cxn ang="0">
                  <a:pos x="410" y="0"/>
                </a:cxn>
              </a:cxnLst>
              <a:rect l="0" t="0" r="r" b="b"/>
              <a:pathLst>
                <a:path w="917" h="739">
                  <a:moveTo>
                    <a:pt x="410" y="0"/>
                  </a:moveTo>
                  <a:lnTo>
                    <a:pt x="445" y="4"/>
                  </a:lnTo>
                  <a:lnTo>
                    <a:pt x="482" y="11"/>
                  </a:lnTo>
                  <a:lnTo>
                    <a:pt x="517" y="18"/>
                  </a:lnTo>
                  <a:lnTo>
                    <a:pt x="580" y="33"/>
                  </a:lnTo>
                  <a:lnTo>
                    <a:pt x="641" y="53"/>
                  </a:lnTo>
                  <a:lnTo>
                    <a:pt x="700" y="75"/>
                  </a:lnTo>
                  <a:lnTo>
                    <a:pt x="730" y="88"/>
                  </a:lnTo>
                  <a:lnTo>
                    <a:pt x="786" y="119"/>
                  </a:lnTo>
                  <a:lnTo>
                    <a:pt x="810" y="140"/>
                  </a:lnTo>
                  <a:lnTo>
                    <a:pt x="829" y="164"/>
                  </a:lnTo>
                  <a:lnTo>
                    <a:pt x="850" y="203"/>
                  </a:lnTo>
                  <a:lnTo>
                    <a:pt x="864" y="247"/>
                  </a:lnTo>
                  <a:lnTo>
                    <a:pt x="875" y="290"/>
                  </a:lnTo>
                  <a:lnTo>
                    <a:pt x="882" y="334"/>
                  </a:lnTo>
                  <a:lnTo>
                    <a:pt x="903" y="460"/>
                  </a:lnTo>
                  <a:lnTo>
                    <a:pt x="917" y="523"/>
                  </a:lnTo>
                  <a:lnTo>
                    <a:pt x="917" y="533"/>
                  </a:lnTo>
                  <a:lnTo>
                    <a:pt x="911" y="538"/>
                  </a:lnTo>
                  <a:lnTo>
                    <a:pt x="903" y="542"/>
                  </a:lnTo>
                  <a:lnTo>
                    <a:pt x="894" y="538"/>
                  </a:lnTo>
                  <a:lnTo>
                    <a:pt x="889" y="531"/>
                  </a:lnTo>
                  <a:lnTo>
                    <a:pt x="875" y="470"/>
                  </a:lnTo>
                  <a:lnTo>
                    <a:pt x="864" y="407"/>
                  </a:lnTo>
                  <a:lnTo>
                    <a:pt x="855" y="344"/>
                  </a:lnTo>
                  <a:lnTo>
                    <a:pt x="843" y="281"/>
                  </a:lnTo>
                  <a:lnTo>
                    <a:pt x="824" y="220"/>
                  </a:lnTo>
                  <a:lnTo>
                    <a:pt x="808" y="191"/>
                  </a:lnTo>
                  <a:lnTo>
                    <a:pt x="789" y="164"/>
                  </a:lnTo>
                  <a:lnTo>
                    <a:pt x="765" y="143"/>
                  </a:lnTo>
                  <a:lnTo>
                    <a:pt x="737" y="126"/>
                  </a:lnTo>
                  <a:lnTo>
                    <a:pt x="705" y="110"/>
                  </a:lnTo>
                  <a:lnTo>
                    <a:pt x="644" y="86"/>
                  </a:lnTo>
                  <a:lnTo>
                    <a:pt x="581" y="65"/>
                  </a:lnTo>
                  <a:lnTo>
                    <a:pt x="515" y="47"/>
                  </a:lnTo>
                  <a:lnTo>
                    <a:pt x="478" y="39"/>
                  </a:lnTo>
                  <a:lnTo>
                    <a:pt x="440" y="32"/>
                  </a:lnTo>
                  <a:lnTo>
                    <a:pt x="401" y="30"/>
                  </a:lnTo>
                  <a:lnTo>
                    <a:pt x="363" y="37"/>
                  </a:lnTo>
                  <a:lnTo>
                    <a:pt x="304" y="60"/>
                  </a:lnTo>
                  <a:lnTo>
                    <a:pt x="248" y="89"/>
                  </a:lnTo>
                  <a:lnTo>
                    <a:pt x="195" y="126"/>
                  </a:lnTo>
                  <a:lnTo>
                    <a:pt x="148" y="163"/>
                  </a:lnTo>
                  <a:lnTo>
                    <a:pt x="105" y="203"/>
                  </a:lnTo>
                  <a:lnTo>
                    <a:pt x="64" y="247"/>
                  </a:lnTo>
                  <a:lnTo>
                    <a:pt x="47" y="276"/>
                  </a:lnTo>
                  <a:lnTo>
                    <a:pt x="35" y="308"/>
                  </a:lnTo>
                  <a:lnTo>
                    <a:pt x="30" y="341"/>
                  </a:lnTo>
                  <a:lnTo>
                    <a:pt x="31" y="374"/>
                  </a:lnTo>
                  <a:lnTo>
                    <a:pt x="40" y="407"/>
                  </a:lnTo>
                  <a:lnTo>
                    <a:pt x="52" y="439"/>
                  </a:lnTo>
                  <a:lnTo>
                    <a:pt x="78" y="486"/>
                  </a:lnTo>
                  <a:lnTo>
                    <a:pt x="112" y="524"/>
                  </a:lnTo>
                  <a:lnTo>
                    <a:pt x="150" y="557"/>
                  </a:lnTo>
                  <a:lnTo>
                    <a:pt x="195" y="584"/>
                  </a:lnTo>
                  <a:lnTo>
                    <a:pt x="328" y="647"/>
                  </a:lnTo>
                  <a:lnTo>
                    <a:pt x="459" y="711"/>
                  </a:lnTo>
                  <a:lnTo>
                    <a:pt x="466" y="718"/>
                  </a:lnTo>
                  <a:lnTo>
                    <a:pt x="466" y="727"/>
                  </a:lnTo>
                  <a:lnTo>
                    <a:pt x="464" y="730"/>
                  </a:lnTo>
                  <a:lnTo>
                    <a:pt x="461" y="734"/>
                  </a:lnTo>
                  <a:lnTo>
                    <a:pt x="454" y="737"/>
                  </a:lnTo>
                  <a:lnTo>
                    <a:pt x="449" y="739"/>
                  </a:lnTo>
                  <a:lnTo>
                    <a:pt x="443" y="737"/>
                  </a:lnTo>
                  <a:lnTo>
                    <a:pt x="255" y="645"/>
                  </a:lnTo>
                  <a:lnTo>
                    <a:pt x="218" y="627"/>
                  </a:lnTo>
                  <a:lnTo>
                    <a:pt x="180" y="612"/>
                  </a:lnTo>
                  <a:lnTo>
                    <a:pt x="143" y="591"/>
                  </a:lnTo>
                  <a:lnTo>
                    <a:pt x="110" y="566"/>
                  </a:lnTo>
                  <a:lnTo>
                    <a:pt x="78" y="537"/>
                  </a:lnTo>
                  <a:lnTo>
                    <a:pt x="50" y="500"/>
                  </a:lnTo>
                  <a:lnTo>
                    <a:pt x="28" y="461"/>
                  </a:lnTo>
                  <a:lnTo>
                    <a:pt x="10" y="419"/>
                  </a:lnTo>
                  <a:lnTo>
                    <a:pt x="0" y="376"/>
                  </a:lnTo>
                  <a:lnTo>
                    <a:pt x="0" y="332"/>
                  </a:lnTo>
                  <a:lnTo>
                    <a:pt x="9" y="290"/>
                  </a:lnTo>
                  <a:lnTo>
                    <a:pt x="26" y="252"/>
                  </a:lnTo>
                  <a:lnTo>
                    <a:pt x="49" y="217"/>
                  </a:lnTo>
                  <a:lnTo>
                    <a:pt x="78" y="184"/>
                  </a:lnTo>
                  <a:lnTo>
                    <a:pt x="110" y="154"/>
                  </a:lnTo>
                  <a:lnTo>
                    <a:pt x="145" y="126"/>
                  </a:lnTo>
                  <a:lnTo>
                    <a:pt x="180" y="100"/>
                  </a:lnTo>
                  <a:lnTo>
                    <a:pt x="213" y="77"/>
                  </a:lnTo>
                  <a:lnTo>
                    <a:pt x="251" y="54"/>
                  </a:lnTo>
                  <a:lnTo>
                    <a:pt x="290" y="33"/>
                  </a:lnTo>
                  <a:lnTo>
                    <a:pt x="332" y="16"/>
                  </a:lnTo>
                  <a:lnTo>
                    <a:pt x="373" y="4"/>
                  </a:lnTo>
                  <a:lnTo>
                    <a:pt x="4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 name="Freeform 21"/>
            <p:cNvSpPr>
              <a:spLocks/>
            </p:cNvSpPr>
            <p:nvPr/>
          </p:nvSpPr>
          <p:spPr bwMode="auto">
            <a:xfrm>
              <a:off x="4672" y="2901"/>
              <a:ext cx="185" cy="96"/>
            </a:xfrm>
            <a:custGeom>
              <a:avLst/>
              <a:gdLst/>
              <a:ahLst/>
              <a:cxnLst>
                <a:cxn ang="0">
                  <a:pos x="13" y="0"/>
                </a:cxn>
                <a:cxn ang="0">
                  <a:pos x="16" y="0"/>
                </a:cxn>
                <a:cxn ang="0">
                  <a:pos x="21" y="1"/>
                </a:cxn>
                <a:cxn ang="0">
                  <a:pos x="27" y="5"/>
                </a:cxn>
                <a:cxn ang="0">
                  <a:pos x="49" y="26"/>
                </a:cxn>
                <a:cxn ang="0">
                  <a:pos x="79" y="40"/>
                </a:cxn>
                <a:cxn ang="0">
                  <a:pos x="110" y="52"/>
                </a:cxn>
                <a:cxn ang="0">
                  <a:pos x="144" y="61"/>
                </a:cxn>
                <a:cxn ang="0">
                  <a:pos x="175" y="66"/>
                </a:cxn>
                <a:cxn ang="0">
                  <a:pos x="184" y="71"/>
                </a:cxn>
                <a:cxn ang="0">
                  <a:pos x="185" y="78"/>
                </a:cxn>
                <a:cxn ang="0">
                  <a:pos x="184" y="87"/>
                </a:cxn>
                <a:cxn ang="0">
                  <a:pos x="177" y="94"/>
                </a:cxn>
                <a:cxn ang="0">
                  <a:pos x="168" y="96"/>
                </a:cxn>
                <a:cxn ang="0">
                  <a:pos x="133" y="89"/>
                </a:cxn>
                <a:cxn ang="0">
                  <a:pos x="98" y="78"/>
                </a:cxn>
                <a:cxn ang="0">
                  <a:pos x="63" y="66"/>
                </a:cxn>
                <a:cxn ang="0">
                  <a:pos x="30" y="49"/>
                </a:cxn>
                <a:cxn ang="0">
                  <a:pos x="4" y="26"/>
                </a:cxn>
                <a:cxn ang="0">
                  <a:pos x="0" y="21"/>
                </a:cxn>
                <a:cxn ang="0">
                  <a:pos x="0" y="10"/>
                </a:cxn>
                <a:cxn ang="0">
                  <a:pos x="7" y="3"/>
                </a:cxn>
                <a:cxn ang="0">
                  <a:pos x="13" y="0"/>
                </a:cxn>
              </a:cxnLst>
              <a:rect l="0" t="0" r="r" b="b"/>
              <a:pathLst>
                <a:path w="185" h="96">
                  <a:moveTo>
                    <a:pt x="13" y="0"/>
                  </a:moveTo>
                  <a:lnTo>
                    <a:pt x="16" y="0"/>
                  </a:lnTo>
                  <a:lnTo>
                    <a:pt x="21" y="1"/>
                  </a:lnTo>
                  <a:lnTo>
                    <a:pt x="27" y="5"/>
                  </a:lnTo>
                  <a:lnTo>
                    <a:pt x="49" y="26"/>
                  </a:lnTo>
                  <a:lnTo>
                    <a:pt x="79" y="40"/>
                  </a:lnTo>
                  <a:lnTo>
                    <a:pt x="110" y="52"/>
                  </a:lnTo>
                  <a:lnTo>
                    <a:pt x="144" y="61"/>
                  </a:lnTo>
                  <a:lnTo>
                    <a:pt x="175" y="66"/>
                  </a:lnTo>
                  <a:lnTo>
                    <a:pt x="184" y="71"/>
                  </a:lnTo>
                  <a:lnTo>
                    <a:pt x="185" y="78"/>
                  </a:lnTo>
                  <a:lnTo>
                    <a:pt x="184" y="87"/>
                  </a:lnTo>
                  <a:lnTo>
                    <a:pt x="177" y="94"/>
                  </a:lnTo>
                  <a:lnTo>
                    <a:pt x="168" y="96"/>
                  </a:lnTo>
                  <a:lnTo>
                    <a:pt x="133" y="89"/>
                  </a:lnTo>
                  <a:lnTo>
                    <a:pt x="98" y="78"/>
                  </a:lnTo>
                  <a:lnTo>
                    <a:pt x="63" y="66"/>
                  </a:lnTo>
                  <a:lnTo>
                    <a:pt x="30" y="49"/>
                  </a:lnTo>
                  <a:lnTo>
                    <a:pt x="4" y="26"/>
                  </a:lnTo>
                  <a:lnTo>
                    <a:pt x="0" y="21"/>
                  </a:lnTo>
                  <a:lnTo>
                    <a:pt x="0" y="10"/>
                  </a:lnTo>
                  <a:lnTo>
                    <a:pt x="7" y="3"/>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 name="Freeform 22"/>
            <p:cNvSpPr>
              <a:spLocks/>
            </p:cNvSpPr>
            <p:nvPr/>
          </p:nvSpPr>
          <p:spPr bwMode="auto">
            <a:xfrm>
              <a:off x="4870" y="2745"/>
              <a:ext cx="167" cy="70"/>
            </a:xfrm>
            <a:custGeom>
              <a:avLst/>
              <a:gdLst/>
              <a:ahLst/>
              <a:cxnLst>
                <a:cxn ang="0">
                  <a:pos x="19" y="0"/>
                </a:cxn>
                <a:cxn ang="0">
                  <a:pos x="89" y="19"/>
                </a:cxn>
                <a:cxn ang="0">
                  <a:pos x="157" y="42"/>
                </a:cxn>
                <a:cxn ang="0">
                  <a:pos x="166" y="49"/>
                </a:cxn>
                <a:cxn ang="0">
                  <a:pos x="167" y="58"/>
                </a:cxn>
                <a:cxn ang="0">
                  <a:pos x="166" y="65"/>
                </a:cxn>
                <a:cxn ang="0">
                  <a:pos x="159" y="70"/>
                </a:cxn>
                <a:cxn ang="0">
                  <a:pos x="150" y="70"/>
                </a:cxn>
                <a:cxn ang="0">
                  <a:pos x="80" y="47"/>
                </a:cxn>
                <a:cxn ang="0">
                  <a:pos x="10" y="30"/>
                </a:cxn>
                <a:cxn ang="0">
                  <a:pos x="1" y="25"/>
                </a:cxn>
                <a:cxn ang="0">
                  <a:pos x="0" y="18"/>
                </a:cxn>
                <a:cxn ang="0">
                  <a:pos x="1" y="9"/>
                </a:cxn>
                <a:cxn ang="0">
                  <a:pos x="8" y="2"/>
                </a:cxn>
                <a:cxn ang="0">
                  <a:pos x="19" y="0"/>
                </a:cxn>
              </a:cxnLst>
              <a:rect l="0" t="0" r="r" b="b"/>
              <a:pathLst>
                <a:path w="167" h="70">
                  <a:moveTo>
                    <a:pt x="19" y="0"/>
                  </a:moveTo>
                  <a:lnTo>
                    <a:pt x="89" y="19"/>
                  </a:lnTo>
                  <a:lnTo>
                    <a:pt x="157" y="42"/>
                  </a:lnTo>
                  <a:lnTo>
                    <a:pt x="166" y="49"/>
                  </a:lnTo>
                  <a:lnTo>
                    <a:pt x="167" y="58"/>
                  </a:lnTo>
                  <a:lnTo>
                    <a:pt x="166" y="65"/>
                  </a:lnTo>
                  <a:lnTo>
                    <a:pt x="159" y="70"/>
                  </a:lnTo>
                  <a:lnTo>
                    <a:pt x="150" y="70"/>
                  </a:lnTo>
                  <a:lnTo>
                    <a:pt x="80" y="47"/>
                  </a:lnTo>
                  <a:lnTo>
                    <a:pt x="10" y="30"/>
                  </a:lnTo>
                  <a:lnTo>
                    <a:pt x="1" y="25"/>
                  </a:lnTo>
                  <a:lnTo>
                    <a:pt x="0" y="18"/>
                  </a:lnTo>
                  <a:lnTo>
                    <a:pt x="1" y="9"/>
                  </a:lnTo>
                  <a:lnTo>
                    <a:pt x="8"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 name="Freeform 23"/>
            <p:cNvSpPr>
              <a:spLocks/>
            </p:cNvSpPr>
            <p:nvPr/>
          </p:nvSpPr>
          <p:spPr bwMode="auto">
            <a:xfrm>
              <a:off x="4634" y="2918"/>
              <a:ext cx="192" cy="243"/>
            </a:xfrm>
            <a:custGeom>
              <a:avLst/>
              <a:gdLst/>
              <a:ahLst/>
              <a:cxnLst>
                <a:cxn ang="0">
                  <a:pos x="42" y="0"/>
                </a:cxn>
                <a:cxn ang="0">
                  <a:pos x="47" y="0"/>
                </a:cxn>
                <a:cxn ang="0">
                  <a:pos x="51" y="2"/>
                </a:cxn>
                <a:cxn ang="0">
                  <a:pos x="56" y="5"/>
                </a:cxn>
                <a:cxn ang="0">
                  <a:pos x="59" y="9"/>
                </a:cxn>
                <a:cxn ang="0">
                  <a:pos x="61" y="12"/>
                </a:cxn>
                <a:cxn ang="0">
                  <a:pos x="61" y="18"/>
                </a:cxn>
                <a:cxn ang="0">
                  <a:pos x="58" y="23"/>
                </a:cxn>
                <a:cxn ang="0">
                  <a:pos x="42" y="49"/>
                </a:cxn>
                <a:cxn ang="0">
                  <a:pos x="33" y="75"/>
                </a:cxn>
                <a:cxn ang="0">
                  <a:pos x="31" y="103"/>
                </a:cxn>
                <a:cxn ang="0">
                  <a:pos x="38" y="129"/>
                </a:cxn>
                <a:cxn ang="0">
                  <a:pos x="58" y="154"/>
                </a:cxn>
                <a:cxn ang="0">
                  <a:pos x="84" y="177"/>
                </a:cxn>
                <a:cxn ang="0">
                  <a:pos x="113" y="192"/>
                </a:cxn>
                <a:cxn ang="0">
                  <a:pos x="147" y="205"/>
                </a:cxn>
                <a:cxn ang="0">
                  <a:pos x="180" y="213"/>
                </a:cxn>
                <a:cxn ang="0">
                  <a:pos x="189" y="219"/>
                </a:cxn>
                <a:cxn ang="0">
                  <a:pos x="192" y="226"/>
                </a:cxn>
                <a:cxn ang="0">
                  <a:pos x="189" y="234"/>
                </a:cxn>
                <a:cxn ang="0">
                  <a:pos x="183" y="241"/>
                </a:cxn>
                <a:cxn ang="0">
                  <a:pos x="173" y="243"/>
                </a:cxn>
                <a:cxn ang="0">
                  <a:pos x="140" y="234"/>
                </a:cxn>
                <a:cxn ang="0">
                  <a:pos x="106" y="222"/>
                </a:cxn>
                <a:cxn ang="0">
                  <a:pos x="75" y="206"/>
                </a:cxn>
                <a:cxn ang="0">
                  <a:pos x="47" y="185"/>
                </a:cxn>
                <a:cxn ang="0">
                  <a:pos x="24" y="161"/>
                </a:cxn>
                <a:cxn ang="0">
                  <a:pos x="7" y="131"/>
                </a:cxn>
                <a:cxn ang="0">
                  <a:pos x="0" y="100"/>
                </a:cxn>
                <a:cxn ang="0">
                  <a:pos x="2" y="68"/>
                </a:cxn>
                <a:cxn ang="0">
                  <a:pos x="14" y="37"/>
                </a:cxn>
                <a:cxn ang="0">
                  <a:pos x="31" y="7"/>
                </a:cxn>
                <a:cxn ang="0">
                  <a:pos x="42" y="0"/>
                </a:cxn>
              </a:cxnLst>
              <a:rect l="0" t="0" r="r" b="b"/>
              <a:pathLst>
                <a:path w="192" h="243">
                  <a:moveTo>
                    <a:pt x="42" y="0"/>
                  </a:moveTo>
                  <a:lnTo>
                    <a:pt x="47" y="0"/>
                  </a:lnTo>
                  <a:lnTo>
                    <a:pt x="51" y="2"/>
                  </a:lnTo>
                  <a:lnTo>
                    <a:pt x="56" y="5"/>
                  </a:lnTo>
                  <a:lnTo>
                    <a:pt x="59" y="9"/>
                  </a:lnTo>
                  <a:lnTo>
                    <a:pt x="61" y="12"/>
                  </a:lnTo>
                  <a:lnTo>
                    <a:pt x="61" y="18"/>
                  </a:lnTo>
                  <a:lnTo>
                    <a:pt x="58" y="23"/>
                  </a:lnTo>
                  <a:lnTo>
                    <a:pt x="42" y="49"/>
                  </a:lnTo>
                  <a:lnTo>
                    <a:pt x="33" y="75"/>
                  </a:lnTo>
                  <a:lnTo>
                    <a:pt x="31" y="103"/>
                  </a:lnTo>
                  <a:lnTo>
                    <a:pt x="38" y="129"/>
                  </a:lnTo>
                  <a:lnTo>
                    <a:pt x="58" y="154"/>
                  </a:lnTo>
                  <a:lnTo>
                    <a:pt x="84" y="177"/>
                  </a:lnTo>
                  <a:lnTo>
                    <a:pt x="113" y="192"/>
                  </a:lnTo>
                  <a:lnTo>
                    <a:pt x="147" y="205"/>
                  </a:lnTo>
                  <a:lnTo>
                    <a:pt x="180" y="213"/>
                  </a:lnTo>
                  <a:lnTo>
                    <a:pt x="189" y="219"/>
                  </a:lnTo>
                  <a:lnTo>
                    <a:pt x="192" y="226"/>
                  </a:lnTo>
                  <a:lnTo>
                    <a:pt x="189" y="234"/>
                  </a:lnTo>
                  <a:lnTo>
                    <a:pt x="183" y="241"/>
                  </a:lnTo>
                  <a:lnTo>
                    <a:pt x="173" y="243"/>
                  </a:lnTo>
                  <a:lnTo>
                    <a:pt x="140" y="234"/>
                  </a:lnTo>
                  <a:lnTo>
                    <a:pt x="106" y="222"/>
                  </a:lnTo>
                  <a:lnTo>
                    <a:pt x="75" y="206"/>
                  </a:lnTo>
                  <a:lnTo>
                    <a:pt x="47" y="185"/>
                  </a:lnTo>
                  <a:lnTo>
                    <a:pt x="24" y="161"/>
                  </a:lnTo>
                  <a:lnTo>
                    <a:pt x="7" y="131"/>
                  </a:lnTo>
                  <a:lnTo>
                    <a:pt x="0" y="100"/>
                  </a:lnTo>
                  <a:lnTo>
                    <a:pt x="2" y="68"/>
                  </a:lnTo>
                  <a:lnTo>
                    <a:pt x="14" y="37"/>
                  </a:lnTo>
                  <a:lnTo>
                    <a:pt x="31" y="7"/>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 name="Freeform 24"/>
            <p:cNvSpPr>
              <a:spLocks/>
            </p:cNvSpPr>
            <p:nvPr/>
          </p:nvSpPr>
          <p:spPr bwMode="auto">
            <a:xfrm>
              <a:off x="4829" y="2761"/>
              <a:ext cx="63" cy="180"/>
            </a:xfrm>
            <a:custGeom>
              <a:avLst/>
              <a:gdLst/>
              <a:ahLst/>
              <a:cxnLst>
                <a:cxn ang="0">
                  <a:pos x="63" y="0"/>
                </a:cxn>
                <a:cxn ang="0">
                  <a:pos x="63" y="180"/>
                </a:cxn>
                <a:cxn ang="0">
                  <a:pos x="41" y="171"/>
                </a:cxn>
                <a:cxn ang="0">
                  <a:pos x="20" y="159"/>
                </a:cxn>
                <a:cxn ang="0">
                  <a:pos x="0" y="147"/>
                </a:cxn>
                <a:cxn ang="0">
                  <a:pos x="4" y="127"/>
                </a:cxn>
                <a:cxn ang="0">
                  <a:pos x="6" y="105"/>
                </a:cxn>
                <a:cxn ang="0">
                  <a:pos x="13" y="59"/>
                </a:cxn>
                <a:cxn ang="0">
                  <a:pos x="20" y="38"/>
                </a:cxn>
                <a:cxn ang="0">
                  <a:pos x="30" y="21"/>
                </a:cxn>
                <a:cxn ang="0">
                  <a:pos x="44" y="7"/>
                </a:cxn>
                <a:cxn ang="0">
                  <a:pos x="63" y="0"/>
                </a:cxn>
              </a:cxnLst>
              <a:rect l="0" t="0" r="r" b="b"/>
              <a:pathLst>
                <a:path w="63" h="180">
                  <a:moveTo>
                    <a:pt x="63" y="0"/>
                  </a:moveTo>
                  <a:lnTo>
                    <a:pt x="63" y="180"/>
                  </a:lnTo>
                  <a:lnTo>
                    <a:pt x="41" y="171"/>
                  </a:lnTo>
                  <a:lnTo>
                    <a:pt x="20" y="159"/>
                  </a:lnTo>
                  <a:lnTo>
                    <a:pt x="0" y="147"/>
                  </a:lnTo>
                  <a:lnTo>
                    <a:pt x="4" y="127"/>
                  </a:lnTo>
                  <a:lnTo>
                    <a:pt x="6" y="105"/>
                  </a:lnTo>
                  <a:lnTo>
                    <a:pt x="13" y="59"/>
                  </a:lnTo>
                  <a:lnTo>
                    <a:pt x="20" y="38"/>
                  </a:lnTo>
                  <a:lnTo>
                    <a:pt x="30" y="21"/>
                  </a:lnTo>
                  <a:lnTo>
                    <a:pt x="44" y="7"/>
                  </a:lnTo>
                  <a:lnTo>
                    <a:pt x="6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 name="Freeform 25"/>
            <p:cNvSpPr>
              <a:spLocks/>
            </p:cNvSpPr>
            <p:nvPr/>
          </p:nvSpPr>
          <p:spPr bwMode="auto">
            <a:xfrm>
              <a:off x="4816" y="2745"/>
              <a:ext cx="90" cy="210"/>
            </a:xfrm>
            <a:custGeom>
              <a:avLst/>
              <a:gdLst/>
              <a:ahLst/>
              <a:cxnLst>
                <a:cxn ang="0">
                  <a:pos x="73" y="0"/>
                </a:cxn>
                <a:cxn ang="0">
                  <a:pos x="82" y="2"/>
                </a:cxn>
                <a:cxn ang="0">
                  <a:pos x="89" y="7"/>
                </a:cxn>
                <a:cxn ang="0">
                  <a:pos x="90" y="16"/>
                </a:cxn>
                <a:cxn ang="0">
                  <a:pos x="89" y="25"/>
                </a:cxn>
                <a:cxn ang="0">
                  <a:pos x="80" y="30"/>
                </a:cxn>
                <a:cxn ang="0">
                  <a:pos x="62" y="39"/>
                </a:cxn>
                <a:cxn ang="0">
                  <a:pos x="50" y="51"/>
                </a:cxn>
                <a:cxn ang="0">
                  <a:pos x="41" y="68"/>
                </a:cxn>
                <a:cxn ang="0">
                  <a:pos x="36" y="89"/>
                </a:cxn>
                <a:cxn ang="0">
                  <a:pos x="33" y="110"/>
                </a:cxn>
                <a:cxn ang="0">
                  <a:pos x="31" y="131"/>
                </a:cxn>
                <a:cxn ang="0">
                  <a:pos x="29" y="150"/>
                </a:cxn>
                <a:cxn ang="0">
                  <a:pos x="29" y="156"/>
                </a:cxn>
                <a:cxn ang="0">
                  <a:pos x="80" y="182"/>
                </a:cxn>
                <a:cxn ang="0">
                  <a:pos x="89" y="189"/>
                </a:cxn>
                <a:cxn ang="0">
                  <a:pos x="90" y="198"/>
                </a:cxn>
                <a:cxn ang="0">
                  <a:pos x="89" y="205"/>
                </a:cxn>
                <a:cxn ang="0">
                  <a:pos x="82" y="210"/>
                </a:cxn>
                <a:cxn ang="0">
                  <a:pos x="73" y="210"/>
                </a:cxn>
                <a:cxn ang="0">
                  <a:pos x="38" y="194"/>
                </a:cxn>
                <a:cxn ang="0">
                  <a:pos x="7" y="177"/>
                </a:cxn>
                <a:cxn ang="0">
                  <a:pos x="0" y="170"/>
                </a:cxn>
                <a:cxn ang="0">
                  <a:pos x="0" y="159"/>
                </a:cxn>
                <a:cxn ang="0">
                  <a:pos x="3" y="137"/>
                </a:cxn>
                <a:cxn ang="0">
                  <a:pos x="5" y="114"/>
                </a:cxn>
                <a:cxn ang="0">
                  <a:pos x="8" y="89"/>
                </a:cxn>
                <a:cxn ang="0">
                  <a:pos x="13" y="67"/>
                </a:cxn>
                <a:cxn ang="0">
                  <a:pos x="20" y="44"/>
                </a:cxn>
                <a:cxn ang="0">
                  <a:pos x="33" y="25"/>
                </a:cxn>
                <a:cxn ang="0">
                  <a:pos x="50" y="11"/>
                </a:cxn>
                <a:cxn ang="0">
                  <a:pos x="73" y="0"/>
                </a:cxn>
              </a:cxnLst>
              <a:rect l="0" t="0" r="r" b="b"/>
              <a:pathLst>
                <a:path w="90" h="210">
                  <a:moveTo>
                    <a:pt x="73" y="0"/>
                  </a:moveTo>
                  <a:lnTo>
                    <a:pt x="82" y="2"/>
                  </a:lnTo>
                  <a:lnTo>
                    <a:pt x="89" y="7"/>
                  </a:lnTo>
                  <a:lnTo>
                    <a:pt x="90" y="16"/>
                  </a:lnTo>
                  <a:lnTo>
                    <a:pt x="89" y="25"/>
                  </a:lnTo>
                  <a:lnTo>
                    <a:pt x="80" y="30"/>
                  </a:lnTo>
                  <a:lnTo>
                    <a:pt x="62" y="39"/>
                  </a:lnTo>
                  <a:lnTo>
                    <a:pt x="50" y="51"/>
                  </a:lnTo>
                  <a:lnTo>
                    <a:pt x="41" y="68"/>
                  </a:lnTo>
                  <a:lnTo>
                    <a:pt x="36" y="89"/>
                  </a:lnTo>
                  <a:lnTo>
                    <a:pt x="33" y="110"/>
                  </a:lnTo>
                  <a:lnTo>
                    <a:pt x="31" y="131"/>
                  </a:lnTo>
                  <a:lnTo>
                    <a:pt x="29" y="150"/>
                  </a:lnTo>
                  <a:lnTo>
                    <a:pt x="29" y="156"/>
                  </a:lnTo>
                  <a:lnTo>
                    <a:pt x="80" y="182"/>
                  </a:lnTo>
                  <a:lnTo>
                    <a:pt x="89" y="189"/>
                  </a:lnTo>
                  <a:lnTo>
                    <a:pt x="90" y="198"/>
                  </a:lnTo>
                  <a:lnTo>
                    <a:pt x="89" y="205"/>
                  </a:lnTo>
                  <a:lnTo>
                    <a:pt x="82" y="210"/>
                  </a:lnTo>
                  <a:lnTo>
                    <a:pt x="73" y="210"/>
                  </a:lnTo>
                  <a:lnTo>
                    <a:pt x="38" y="194"/>
                  </a:lnTo>
                  <a:lnTo>
                    <a:pt x="7" y="177"/>
                  </a:lnTo>
                  <a:lnTo>
                    <a:pt x="0" y="170"/>
                  </a:lnTo>
                  <a:lnTo>
                    <a:pt x="0" y="159"/>
                  </a:lnTo>
                  <a:lnTo>
                    <a:pt x="3" y="137"/>
                  </a:lnTo>
                  <a:lnTo>
                    <a:pt x="5" y="114"/>
                  </a:lnTo>
                  <a:lnTo>
                    <a:pt x="8" y="89"/>
                  </a:lnTo>
                  <a:lnTo>
                    <a:pt x="13" y="67"/>
                  </a:lnTo>
                  <a:lnTo>
                    <a:pt x="20" y="44"/>
                  </a:lnTo>
                  <a:lnTo>
                    <a:pt x="33" y="25"/>
                  </a:lnTo>
                  <a:lnTo>
                    <a:pt x="50" y="11"/>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 name="Freeform 26"/>
            <p:cNvSpPr>
              <a:spLocks/>
            </p:cNvSpPr>
            <p:nvPr/>
          </p:nvSpPr>
          <p:spPr bwMode="auto">
            <a:xfrm>
              <a:off x="4985" y="2777"/>
              <a:ext cx="70" cy="40"/>
            </a:xfrm>
            <a:custGeom>
              <a:avLst/>
              <a:gdLst/>
              <a:ahLst/>
              <a:cxnLst>
                <a:cxn ang="0">
                  <a:pos x="28" y="0"/>
                </a:cxn>
                <a:cxn ang="0">
                  <a:pos x="45" y="3"/>
                </a:cxn>
                <a:cxn ang="0">
                  <a:pos x="63" y="12"/>
                </a:cxn>
                <a:cxn ang="0">
                  <a:pos x="66" y="15"/>
                </a:cxn>
                <a:cxn ang="0">
                  <a:pos x="68" y="19"/>
                </a:cxn>
                <a:cxn ang="0">
                  <a:pos x="70" y="24"/>
                </a:cxn>
                <a:cxn ang="0">
                  <a:pos x="68" y="29"/>
                </a:cxn>
                <a:cxn ang="0">
                  <a:pos x="64" y="36"/>
                </a:cxn>
                <a:cxn ang="0">
                  <a:pos x="61" y="38"/>
                </a:cxn>
                <a:cxn ang="0">
                  <a:pos x="56" y="40"/>
                </a:cxn>
                <a:cxn ang="0">
                  <a:pos x="52" y="38"/>
                </a:cxn>
                <a:cxn ang="0">
                  <a:pos x="47" y="36"/>
                </a:cxn>
                <a:cxn ang="0">
                  <a:pos x="33" y="31"/>
                </a:cxn>
                <a:cxn ang="0">
                  <a:pos x="14" y="31"/>
                </a:cxn>
                <a:cxn ang="0">
                  <a:pos x="9" y="29"/>
                </a:cxn>
                <a:cxn ang="0">
                  <a:pos x="2" y="26"/>
                </a:cxn>
                <a:cxn ang="0">
                  <a:pos x="0" y="21"/>
                </a:cxn>
                <a:cxn ang="0">
                  <a:pos x="0" y="10"/>
                </a:cxn>
                <a:cxn ang="0">
                  <a:pos x="2" y="7"/>
                </a:cxn>
                <a:cxn ang="0">
                  <a:pos x="5" y="3"/>
                </a:cxn>
                <a:cxn ang="0">
                  <a:pos x="10" y="1"/>
                </a:cxn>
                <a:cxn ang="0">
                  <a:pos x="28" y="0"/>
                </a:cxn>
              </a:cxnLst>
              <a:rect l="0" t="0" r="r" b="b"/>
              <a:pathLst>
                <a:path w="70" h="40">
                  <a:moveTo>
                    <a:pt x="28" y="0"/>
                  </a:moveTo>
                  <a:lnTo>
                    <a:pt x="45" y="3"/>
                  </a:lnTo>
                  <a:lnTo>
                    <a:pt x="63" y="12"/>
                  </a:lnTo>
                  <a:lnTo>
                    <a:pt x="66" y="15"/>
                  </a:lnTo>
                  <a:lnTo>
                    <a:pt x="68" y="19"/>
                  </a:lnTo>
                  <a:lnTo>
                    <a:pt x="70" y="24"/>
                  </a:lnTo>
                  <a:lnTo>
                    <a:pt x="68" y="29"/>
                  </a:lnTo>
                  <a:lnTo>
                    <a:pt x="64" y="36"/>
                  </a:lnTo>
                  <a:lnTo>
                    <a:pt x="61" y="38"/>
                  </a:lnTo>
                  <a:lnTo>
                    <a:pt x="56" y="40"/>
                  </a:lnTo>
                  <a:lnTo>
                    <a:pt x="52" y="38"/>
                  </a:lnTo>
                  <a:lnTo>
                    <a:pt x="47" y="36"/>
                  </a:lnTo>
                  <a:lnTo>
                    <a:pt x="33" y="31"/>
                  </a:lnTo>
                  <a:lnTo>
                    <a:pt x="14" y="31"/>
                  </a:lnTo>
                  <a:lnTo>
                    <a:pt x="9" y="29"/>
                  </a:lnTo>
                  <a:lnTo>
                    <a:pt x="2" y="26"/>
                  </a:lnTo>
                  <a:lnTo>
                    <a:pt x="0" y="21"/>
                  </a:lnTo>
                  <a:lnTo>
                    <a:pt x="0" y="10"/>
                  </a:lnTo>
                  <a:lnTo>
                    <a:pt x="2" y="7"/>
                  </a:lnTo>
                  <a:lnTo>
                    <a:pt x="5" y="3"/>
                  </a:lnTo>
                  <a:lnTo>
                    <a:pt x="10" y="1"/>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 name="Freeform 27"/>
            <p:cNvSpPr>
              <a:spLocks/>
            </p:cNvSpPr>
            <p:nvPr/>
          </p:nvSpPr>
          <p:spPr bwMode="auto">
            <a:xfrm>
              <a:off x="5383" y="3184"/>
              <a:ext cx="124" cy="181"/>
            </a:xfrm>
            <a:custGeom>
              <a:avLst/>
              <a:gdLst/>
              <a:ahLst/>
              <a:cxnLst>
                <a:cxn ang="0">
                  <a:pos x="79" y="0"/>
                </a:cxn>
                <a:cxn ang="0">
                  <a:pos x="98" y="3"/>
                </a:cxn>
                <a:cxn ang="0">
                  <a:pos x="119" y="17"/>
                </a:cxn>
                <a:cxn ang="0">
                  <a:pos x="122" y="21"/>
                </a:cxn>
                <a:cxn ang="0">
                  <a:pos x="124" y="26"/>
                </a:cxn>
                <a:cxn ang="0">
                  <a:pos x="122" y="31"/>
                </a:cxn>
                <a:cxn ang="0">
                  <a:pos x="120" y="35"/>
                </a:cxn>
                <a:cxn ang="0">
                  <a:pos x="117" y="38"/>
                </a:cxn>
                <a:cxn ang="0">
                  <a:pos x="112" y="42"/>
                </a:cxn>
                <a:cxn ang="0">
                  <a:pos x="103" y="42"/>
                </a:cxn>
                <a:cxn ang="0">
                  <a:pos x="98" y="38"/>
                </a:cxn>
                <a:cxn ang="0">
                  <a:pos x="84" y="31"/>
                </a:cxn>
                <a:cxn ang="0">
                  <a:pos x="72" y="31"/>
                </a:cxn>
                <a:cxn ang="0">
                  <a:pos x="59" y="38"/>
                </a:cxn>
                <a:cxn ang="0">
                  <a:pos x="47" y="49"/>
                </a:cxn>
                <a:cxn ang="0">
                  <a:pos x="38" y="64"/>
                </a:cxn>
                <a:cxn ang="0">
                  <a:pos x="33" y="82"/>
                </a:cxn>
                <a:cxn ang="0">
                  <a:pos x="30" y="99"/>
                </a:cxn>
                <a:cxn ang="0">
                  <a:pos x="30" y="117"/>
                </a:cxn>
                <a:cxn ang="0">
                  <a:pos x="37" y="132"/>
                </a:cxn>
                <a:cxn ang="0">
                  <a:pos x="47" y="145"/>
                </a:cxn>
                <a:cxn ang="0">
                  <a:pos x="63" y="153"/>
                </a:cxn>
                <a:cxn ang="0">
                  <a:pos x="72" y="159"/>
                </a:cxn>
                <a:cxn ang="0">
                  <a:pos x="73" y="167"/>
                </a:cxn>
                <a:cxn ang="0">
                  <a:pos x="72" y="176"/>
                </a:cxn>
                <a:cxn ang="0">
                  <a:pos x="65" y="181"/>
                </a:cxn>
                <a:cxn ang="0">
                  <a:pos x="56" y="181"/>
                </a:cxn>
                <a:cxn ang="0">
                  <a:pos x="33" y="171"/>
                </a:cxn>
                <a:cxn ang="0">
                  <a:pos x="16" y="155"/>
                </a:cxn>
                <a:cxn ang="0">
                  <a:pos x="5" y="136"/>
                </a:cxn>
                <a:cxn ang="0">
                  <a:pos x="0" y="115"/>
                </a:cxn>
                <a:cxn ang="0">
                  <a:pos x="2" y="92"/>
                </a:cxn>
                <a:cxn ang="0">
                  <a:pos x="5" y="70"/>
                </a:cxn>
                <a:cxn ang="0">
                  <a:pos x="16" y="47"/>
                </a:cxn>
                <a:cxn ang="0">
                  <a:pos x="28" y="28"/>
                </a:cxn>
                <a:cxn ang="0">
                  <a:pos x="42" y="14"/>
                </a:cxn>
                <a:cxn ang="0">
                  <a:pos x="59" y="3"/>
                </a:cxn>
                <a:cxn ang="0">
                  <a:pos x="79" y="0"/>
                </a:cxn>
              </a:cxnLst>
              <a:rect l="0" t="0" r="r" b="b"/>
              <a:pathLst>
                <a:path w="124" h="181">
                  <a:moveTo>
                    <a:pt x="79" y="0"/>
                  </a:moveTo>
                  <a:lnTo>
                    <a:pt x="98" y="3"/>
                  </a:lnTo>
                  <a:lnTo>
                    <a:pt x="119" y="17"/>
                  </a:lnTo>
                  <a:lnTo>
                    <a:pt x="122" y="21"/>
                  </a:lnTo>
                  <a:lnTo>
                    <a:pt x="124" y="26"/>
                  </a:lnTo>
                  <a:lnTo>
                    <a:pt x="122" y="31"/>
                  </a:lnTo>
                  <a:lnTo>
                    <a:pt x="120" y="35"/>
                  </a:lnTo>
                  <a:lnTo>
                    <a:pt x="117" y="38"/>
                  </a:lnTo>
                  <a:lnTo>
                    <a:pt x="112" y="42"/>
                  </a:lnTo>
                  <a:lnTo>
                    <a:pt x="103" y="42"/>
                  </a:lnTo>
                  <a:lnTo>
                    <a:pt x="98" y="38"/>
                  </a:lnTo>
                  <a:lnTo>
                    <a:pt x="84" y="31"/>
                  </a:lnTo>
                  <a:lnTo>
                    <a:pt x="72" y="31"/>
                  </a:lnTo>
                  <a:lnTo>
                    <a:pt x="59" y="38"/>
                  </a:lnTo>
                  <a:lnTo>
                    <a:pt x="47" y="49"/>
                  </a:lnTo>
                  <a:lnTo>
                    <a:pt x="38" y="64"/>
                  </a:lnTo>
                  <a:lnTo>
                    <a:pt x="33" y="82"/>
                  </a:lnTo>
                  <a:lnTo>
                    <a:pt x="30" y="99"/>
                  </a:lnTo>
                  <a:lnTo>
                    <a:pt x="30" y="117"/>
                  </a:lnTo>
                  <a:lnTo>
                    <a:pt x="37" y="132"/>
                  </a:lnTo>
                  <a:lnTo>
                    <a:pt x="47" y="145"/>
                  </a:lnTo>
                  <a:lnTo>
                    <a:pt x="63" y="153"/>
                  </a:lnTo>
                  <a:lnTo>
                    <a:pt x="72" y="159"/>
                  </a:lnTo>
                  <a:lnTo>
                    <a:pt x="73" y="167"/>
                  </a:lnTo>
                  <a:lnTo>
                    <a:pt x="72" y="176"/>
                  </a:lnTo>
                  <a:lnTo>
                    <a:pt x="65" y="181"/>
                  </a:lnTo>
                  <a:lnTo>
                    <a:pt x="56" y="181"/>
                  </a:lnTo>
                  <a:lnTo>
                    <a:pt x="33" y="171"/>
                  </a:lnTo>
                  <a:lnTo>
                    <a:pt x="16" y="155"/>
                  </a:lnTo>
                  <a:lnTo>
                    <a:pt x="5" y="136"/>
                  </a:lnTo>
                  <a:lnTo>
                    <a:pt x="0" y="115"/>
                  </a:lnTo>
                  <a:lnTo>
                    <a:pt x="2" y="92"/>
                  </a:lnTo>
                  <a:lnTo>
                    <a:pt x="5" y="70"/>
                  </a:lnTo>
                  <a:lnTo>
                    <a:pt x="16" y="47"/>
                  </a:lnTo>
                  <a:lnTo>
                    <a:pt x="28" y="28"/>
                  </a:lnTo>
                  <a:lnTo>
                    <a:pt x="42" y="14"/>
                  </a:lnTo>
                  <a:lnTo>
                    <a:pt x="59" y="3"/>
                  </a:lnTo>
                  <a:lnTo>
                    <a:pt x="7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 name="Freeform 28"/>
            <p:cNvSpPr>
              <a:spLocks/>
            </p:cNvSpPr>
            <p:nvPr/>
          </p:nvSpPr>
          <p:spPr bwMode="auto">
            <a:xfrm>
              <a:off x="5221" y="3442"/>
              <a:ext cx="230" cy="65"/>
            </a:xfrm>
            <a:custGeom>
              <a:avLst/>
              <a:gdLst/>
              <a:ahLst/>
              <a:cxnLst>
                <a:cxn ang="0">
                  <a:pos x="230" y="0"/>
                </a:cxn>
                <a:cxn ang="0">
                  <a:pos x="204" y="21"/>
                </a:cxn>
                <a:cxn ang="0">
                  <a:pos x="172" y="42"/>
                </a:cxn>
                <a:cxn ang="0">
                  <a:pos x="139" y="58"/>
                </a:cxn>
                <a:cxn ang="0">
                  <a:pos x="106" y="65"/>
                </a:cxn>
                <a:cxn ang="0">
                  <a:pos x="87" y="65"/>
                </a:cxn>
                <a:cxn ang="0">
                  <a:pos x="64" y="61"/>
                </a:cxn>
                <a:cxn ang="0">
                  <a:pos x="43" y="58"/>
                </a:cxn>
                <a:cxn ang="0">
                  <a:pos x="24" y="53"/>
                </a:cxn>
                <a:cxn ang="0">
                  <a:pos x="8" y="49"/>
                </a:cxn>
                <a:cxn ang="0">
                  <a:pos x="0" y="49"/>
                </a:cxn>
                <a:cxn ang="0">
                  <a:pos x="230" y="0"/>
                </a:cxn>
              </a:cxnLst>
              <a:rect l="0" t="0" r="r" b="b"/>
              <a:pathLst>
                <a:path w="230" h="65">
                  <a:moveTo>
                    <a:pt x="230" y="0"/>
                  </a:moveTo>
                  <a:lnTo>
                    <a:pt x="204" y="21"/>
                  </a:lnTo>
                  <a:lnTo>
                    <a:pt x="172" y="42"/>
                  </a:lnTo>
                  <a:lnTo>
                    <a:pt x="139" y="58"/>
                  </a:lnTo>
                  <a:lnTo>
                    <a:pt x="106" y="65"/>
                  </a:lnTo>
                  <a:lnTo>
                    <a:pt x="87" y="65"/>
                  </a:lnTo>
                  <a:lnTo>
                    <a:pt x="64" y="61"/>
                  </a:lnTo>
                  <a:lnTo>
                    <a:pt x="43" y="58"/>
                  </a:lnTo>
                  <a:lnTo>
                    <a:pt x="24" y="53"/>
                  </a:lnTo>
                  <a:lnTo>
                    <a:pt x="8" y="49"/>
                  </a:lnTo>
                  <a:lnTo>
                    <a:pt x="0" y="49"/>
                  </a:lnTo>
                  <a:lnTo>
                    <a:pt x="2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 name="Freeform 29"/>
            <p:cNvSpPr>
              <a:spLocks/>
            </p:cNvSpPr>
            <p:nvPr/>
          </p:nvSpPr>
          <p:spPr bwMode="auto">
            <a:xfrm>
              <a:off x="5205" y="3427"/>
              <a:ext cx="262" cy="96"/>
            </a:xfrm>
            <a:custGeom>
              <a:avLst/>
              <a:gdLst/>
              <a:ahLst/>
              <a:cxnLst>
                <a:cxn ang="0">
                  <a:pos x="244" y="0"/>
                </a:cxn>
                <a:cxn ang="0">
                  <a:pos x="255" y="3"/>
                </a:cxn>
                <a:cxn ang="0">
                  <a:pos x="258" y="7"/>
                </a:cxn>
                <a:cxn ang="0">
                  <a:pos x="260" y="12"/>
                </a:cxn>
                <a:cxn ang="0">
                  <a:pos x="262" y="15"/>
                </a:cxn>
                <a:cxn ang="0">
                  <a:pos x="260" y="20"/>
                </a:cxn>
                <a:cxn ang="0">
                  <a:pos x="257" y="26"/>
                </a:cxn>
                <a:cxn ang="0">
                  <a:pos x="229" y="50"/>
                </a:cxn>
                <a:cxn ang="0">
                  <a:pos x="197" y="69"/>
                </a:cxn>
                <a:cxn ang="0">
                  <a:pos x="162" y="85"/>
                </a:cxn>
                <a:cxn ang="0">
                  <a:pos x="126" y="96"/>
                </a:cxn>
                <a:cxn ang="0">
                  <a:pos x="99" y="96"/>
                </a:cxn>
                <a:cxn ang="0">
                  <a:pos x="71" y="90"/>
                </a:cxn>
                <a:cxn ang="0">
                  <a:pos x="56" y="85"/>
                </a:cxn>
                <a:cxn ang="0">
                  <a:pos x="37" y="80"/>
                </a:cxn>
                <a:cxn ang="0">
                  <a:pos x="19" y="78"/>
                </a:cxn>
                <a:cxn ang="0">
                  <a:pos x="9" y="76"/>
                </a:cxn>
                <a:cxn ang="0">
                  <a:pos x="3" y="71"/>
                </a:cxn>
                <a:cxn ang="0">
                  <a:pos x="0" y="62"/>
                </a:cxn>
                <a:cxn ang="0">
                  <a:pos x="3" y="54"/>
                </a:cxn>
                <a:cxn ang="0">
                  <a:pos x="12" y="50"/>
                </a:cxn>
                <a:cxn ang="0">
                  <a:pos x="37" y="50"/>
                </a:cxn>
                <a:cxn ang="0">
                  <a:pos x="59" y="55"/>
                </a:cxn>
                <a:cxn ang="0">
                  <a:pos x="84" y="62"/>
                </a:cxn>
                <a:cxn ang="0">
                  <a:pos x="108" y="66"/>
                </a:cxn>
                <a:cxn ang="0">
                  <a:pos x="143" y="61"/>
                </a:cxn>
                <a:cxn ang="0">
                  <a:pos x="176" y="47"/>
                </a:cxn>
                <a:cxn ang="0">
                  <a:pos x="208" y="27"/>
                </a:cxn>
                <a:cxn ang="0">
                  <a:pos x="234" y="5"/>
                </a:cxn>
                <a:cxn ang="0">
                  <a:pos x="239" y="1"/>
                </a:cxn>
                <a:cxn ang="0">
                  <a:pos x="244" y="0"/>
                </a:cxn>
              </a:cxnLst>
              <a:rect l="0" t="0" r="r" b="b"/>
              <a:pathLst>
                <a:path w="262" h="96">
                  <a:moveTo>
                    <a:pt x="244" y="0"/>
                  </a:moveTo>
                  <a:lnTo>
                    <a:pt x="255" y="3"/>
                  </a:lnTo>
                  <a:lnTo>
                    <a:pt x="258" y="7"/>
                  </a:lnTo>
                  <a:lnTo>
                    <a:pt x="260" y="12"/>
                  </a:lnTo>
                  <a:lnTo>
                    <a:pt x="262" y="15"/>
                  </a:lnTo>
                  <a:lnTo>
                    <a:pt x="260" y="20"/>
                  </a:lnTo>
                  <a:lnTo>
                    <a:pt x="257" y="26"/>
                  </a:lnTo>
                  <a:lnTo>
                    <a:pt x="229" y="50"/>
                  </a:lnTo>
                  <a:lnTo>
                    <a:pt x="197" y="69"/>
                  </a:lnTo>
                  <a:lnTo>
                    <a:pt x="162" y="85"/>
                  </a:lnTo>
                  <a:lnTo>
                    <a:pt x="126" y="96"/>
                  </a:lnTo>
                  <a:lnTo>
                    <a:pt x="99" y="96"/>
                  </a:lnTo>
                  <a:lnTo>
                    <a:pt x="71" y="90"/>
                  </a:lnTo>
                  <a:lnTo>
                    <a:pt x="56" y="85"/>
                  </a:lnTo>
                  <a:lnTo>
                    <a:pt x="37" y="80"/>
                  </a:lnTo>
                  <a:lnTo>
                    <a:pt x="19" y="78"/>
                  </a:lnTo>
                  <a:lnTo>
                    <a:pt x="9" y="76"/>
                  </a:lnTo>
                  <a:lnTo>
                    <a:pt x="3" y="71"/>
                  </a:lnTo>
                  <a:lnTo>
                    <a:pt x="0" y="62"/>
                  </a:lnTo>
                  <a:lnTo>
                    <a:pt x="3" y="54"/>
                  </a:lnTo>
                  <a:lnTo>
                    <a:pt x="12" y="50"/>
                  </a:lnTo>
                  <a:lnTo>
                    <a:pt x="37" y="50"/>
                  </a:lnTo>
                  <a:lnTo>
                    <a:pt x="59" y="55"/>
                  </a:lnTo>
                  <a:lnTo>
                    <a:pt x="84" y="62"/>
                  </a:lnTo>
                  <a:lnTo>
                    <a:pt x="108" y="66"/>
                  </a:lnTo>
                  <a:lnTo>
                    <a:pt x="143" y="61"/>
                  </a:lnTo>
                  <a:lnTo>
                    <a:pt x="176" y="47"/>
                  </a:lnTo>
                  <a:lnTo>
                    <a:pt x="208" y="27"/>
                  </a:lnTo>
                  <a:lnTo>
                    <a:pt x="234" y="5"/>
                  </a:lnTo>
                  <a:lnTo>
                    <a:pt x="239" y="1"/>
                  </a:lnTo>
                  <a:lnTo>
                    <a:pt x="24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 name="Freeform 30"/>
            <p:cNvSpPr>
              <a:spLocks/>
            </p:cNvSpPr>
            <p:nvPr/>
          </p:nvSpPr>
          <p:spPr bwMode="auto">
            <a:xfrm>
              <a:off x="5500" y="3203"/>
              <a:ext cx="244" cy="714"/>
            </a:xfrm>
            <a:custGeom>
              <a:avLst/>
              <a:gdLst/>
              <a:ahLst/>
              <a:cxnLst>
                <a:cxn ang="0">
                  <a:pos x="0" y="0"/>
                </a:cxn>
                <a:cxn ang="0">
                  <a:pos x="30" y="5"/>
                </a:cxn>
                <a:cxn ang="0">
                  <a:pos x="59" y="17"/>
                </a:cxn>
                <a:cxn ang="0">
                  <a:pos x="87" y="38"/>
                </a:cxn>
                <a:cxn ang="0">
                  <a:pos x="115" y="65"/>
                </a:cxn>
                <a:cxn ang="0">
                  <a:pos x="143" y="96"/>
                </a:cxn>
                <a:cxn ang="0">
                  <a:pos x="168" y="129"/>
                </a:cxn>
                <a:cxn ang="0">
                  <a:pos x="189" y="164"/>
                </a:cxn>
                <a:cxn ang="0">
                  <a:pos x="208" y="197"/>
                </a:cxn>
                <a:cxn ang="0">
                  <a:pos x="222" y="227"/>
                </a:cxn>
                <a:cxn ang="0">
                  <a:pos x="232" y="255"/>
                </a:cxn>
                <a:cxn ang="0">
                  <a:pos x="243" y="307"/>
                </a:cxn>
                <a:cxn ang="0">
                  <a:pos x="244" y="362"/>
                </a:cxn>
                <a:cxn ang="0">
                  <a:pos x="236" y="417"/>
                </a:cxn>
                <a:cxn ang="0">
                  <a:pos x="222" y="472"/>
                </a:cxn>
                <a:cxn ang="0">
                  <a:pos x="201" y="527"/>
                </a:cxn>
                <a:cxn ang="0">
                  <a:pos x="176" y="578"/>
                </a:cxn>
                <a:cxn ang="0">
                  <a:pos x="147" y="629"/>
                </a:cxn>
                <a:cxn ang="0">
                  <a:pos x="115" y="674"/>
                </a:cxn>
                <a:cxn ang="0">
                  <a:pos x="82" y="714"/>
                </a:cxn>
                <a:cxn ang="0">
                  <a:pos x="0" y="0"/>
                </a:cxn>
              </a:cxnLst>
              <a:rect l="0" t="0" r="r" b="b"/>
              <a:pathLst>
                <a:path w="244" h="714">
                  <a:moveTo>
                    <a:pt x="0" y="0"/>
                  </a:moveTo>
                  <a:lnTo>
                    <a:pt x="30" y="5"/>
                  </a:lnTo>
                  <a:lnTo>
                    <a:pt x="59" y="17"/>
                  </a:lnTo>
                  <a:lnTo>
                    <a:pt x="87" y="38"/>
                  </a:lnTo>
                  <a:lnTo>
                    <a:pt x="115" y="65"/>
                  </a:lnTo>
                  <a:lnTo>
                    <a:pt x="143" y="96"/>
                  </a:lnTo>
                  <a:lnTo>
                    <a:pt x="168" y="129"/>
                  </a:lnTo>
                  <a:lnTo>
                    <a:pt x="189" y="164"/>
                  </a:lnTo>
                  <a:lnTo>
                    <a:pt x="208" y="197"/>
                  </a:lnTo>
                  <a:lnTo>
                    <a:pt x="222" y="227"/>
                  </a:lnTo>
                  <a:lnTo>
                    <a:pt x="232" y="255"/>
                  </a:lnTo>
                  <a:lnTo>
                    <a:pt x="243" y="307"/>
                  </a:lnTo>
                  <a:lnTo>
                    <a:pt x="244" y="362"/>
                  </a:lnTo>
                  <a:lnTo>
                    <a:pt x="236" y="417"/>
                  </a:lnTo>
                  <a:lnTo>
                    <a:pt x="222" y="472"/>
                  </a:lnTo>
                  <a:lnTo>
                    <a:pt x="201" y="527"/>
                  </a:lnTo>
                  <a:lnTo>
                    <a:pt x="176" y="578"/>
                  </a:lnTo>
                  <a:lnTo>
                    <a:pt x="147" y="629"/>
                  </a:lnTo>
                  <a:lnTo>
                    <a:pt x="115" y="674"/>
                  </a:lnTo>
                  <a:lnTo>
                    <a:pt x="82" y="714"/>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 name="Freeform 31"/>
            <p:cNvSpPr>
              <a:spLocks/>
            </p:cNvSpPr>
            <p:nvPr/>
          </p:nvSpPr>
          <p:spPr bwMode="auto">
            <a:xfrm>
              <a:off x="5486" y="3189"/>
              <a:ext cx="272" cy="744"/>
            </a:xfrm>
            <a:custGeom>
              <a:avLst/>
              <a:gdLst/>
              <a:ahLst/>
              <a:cxnLst>
                <a:cxn ang="0">
                  <a:pos x="14" y="0"/>
                </a:cxn>
                <a:cxn ang="0">
                  <a:pos x="45" y="3"/>
                </a:cxn>
                <a:cxn ang="0">
                  <a:pos x="73" y="16"/>
                </a:cxn>
                <a:cxn ang="0">
                  <a:pos x="101" y="31"/>
                </a:cxn>
                <a:cxn ang="0">
                  <a:pos x="126" y="52"/>
                </a:cxn>
                <a:cxn ang="0">
                  <a:pos x="148" y="75"/>
                </a:cxn>
                <a:cxn ang="0">
                  <a:pos x="168" y="100"/>
                </a:cxn>
                <a:cxn ang="0">
                  <a:pos x="196" y="140"/>
                </a:cxn>
                <a:cxn ang="0">
                  <a:pos x="223" y="182"/>
                </a:cxn>
                <a:cxn ang="0">
                  <a:pos x="246" y="225"/>
                </a:cxn>
                <a:cxn ang="0">
                  <a:pos x="262" y="272"/>
                </a:cxn>
                <a:cxn ang="0">
                  <a:pos x="272" y="335"/>
                </a:cxn>
                <a:cxn ang="0">
                  <a:pos x="271" y="398"/>
                </a:cxn>
                <a:cxn ang="0">
                  <a:pos x="260" y="461"/>
                </a:cxn>
                <a:cxn ang="0">
                  <a:pos x="241" y="522"/>
                </a:cxn>
                <a:cxn ang="0">
                  <a:pos x="215" y="582"/>
                </a:cxn>
                <a:cxn ang="0">
                  <a:pos x="182" y="638"/>
                </a:cxn>
                <a:cxn ang="0">
                  <a:pos x="145" y="690"/>
                </a:cxn>
                <a:cxn ang="0">
                  <a:pos x="107" y="739"/>
                </a:cxn>
                <a:cxn ang="0">
                  <a:pos x="103" y="742"/>
                </a:cxn>
                <a:cxn ang="0">
                  <a:pos x="98" y="744"/>
                </a:cxn>
                <a:cxn ang="0">
                  <a:pos x="94" y="744"/>
                </a:cxn>
                <a:cxn ang="0">
                  <a:pos x="89" y="742"/>
                </a:cxn>
                <a:cxn ang="0">
                  <a:pos x="86" y="739"/>
                </a:cxn>
                <a:cxn ang="0">
                  <a:pos x="82" y="732"/>
                </a:cxn>
                <a:cxn ang="0">
                  <a:pos x="82" y="723"/>
                </a:cxn>
                <a:cxn ang="0">
                  <a:pos x="86" y="718"/>
                </a:cxn>
                <a:cxn ang="0">
                  <a:pos x="117" y="679"/>
                </a:cxn>
                <a:cxn ang="0">
                  <a:pos x="147" y="638"/>
                </a:cxn>
                <a:cxn ang="0">
                  <a:pos x="175" y="592"/>
                </a:cxn>
                <a:cxn ang="0">
                  <a:pos x="199" y="543"/>
                </a:cxn>
                <a:cxn ang="0">
                  <a:pos x="220" y="494"/>
                </a:cxn>
                <a:cxn ang="0">
                  <a:pos x="234" y="444"/>
                </a:cxn>
                <a:cxn ang="0">
                  <a:pos x="243" y="391"/>
                </a:cxn>
                <a:cxn ang="0">
                  <a:pos x="244" y="341"/>
                </a:cxn>
                <a:cxn ang="0">
                  <a:pos x="236" y="290"/>
                </a:cxn>
                <a:cxn ang="0">
                  <a:pos x="222" y="248"/>
                </a:cxn>
                <a:cxn ang="0">
                  <a:pos x="203" y="206"/>
                </a:cxn>
                <a:cxn ang="0">
                  <a:pos x="180" y="166"/>
                </a:cxn>
                <a:cxn ang="0">
                  <a:pos x="154" y="129"/>
                </a:cxn>
                <a:cxn ang="0">
                  <a:pos x="136" y="107"/>
                </a:cxn>
                <a:cxn ang="0">
                  <a:pos x="115" y="86"/>
                </a:cxn>
                <a:cxn ang="0">
                  <a:pos x="93" y="65"/>
                </a:cxn>
                <a:cxn ang="0">
                  <a:pos x="68" y="45"/>
                </a:cxn>
                <a:cxn ang="0">
                  <a:pos x="42" y="35"/>
                </a:cxn>
                <a:cxn ang="0">
                  <a:pos x="14" y="30"/>
                </a:cxn>
                <a:cxn ang="0">
                  <a:pos x="5" y="26"/>
                </a:cxn>
                <a:cxn ang="0">
                  <a:pos x="0" y="19"/>
                </a:cxn>
                <a:cxn ang="0">
                  <a:pos x="0" y="10"/>
                </a:cxn>
                <a:cxn ang="0">
                  <a:pos x="5" y="3"/>
                </a:cxn>
                <a:cxn ang="0">
                  <a:pos x="14" y="0"/>
                </a:cxn>
              </a:cxnLst>
              <a:rect l="0" t="0" r="r" b="b"/>
              <a:pathLst>
                <a:path w="272" h="744">
                  <a:moveTo>
                    <a:pt x="14" y="0"/>
                  </a:moveTo>
                  <a:lnTo>
                    <a:pt x="45" y="3"/>
                  </a:lnTo>
                  <a:lnTo>
                    <a:pt x="73" y="16"/>
                  </a:lnTo>
                  <a:lnTo>
                    <a:pt x="101" y="31"/>
                  </a:lnTo>
                  <a:lnTo>
                    <a:pt x="126" y="52"/>
                  </a:lnTo>
                  <a:lnTo>
                    <a:pt x="148" y="75"/>
                  </a:lnTo>
                  <a:lnTo>
                    <a:pt x="168" y="100"/>
                  </a:lnTo>
                  <a:lnTo>
                    <a:pt x="196" y="140"/>
                  </a:lnTo>
                  <a:lnTo>
                    <a:pt x="223" y="182"/>
                  </a:lnTo>
                  <a:lnTo>
                    <a:pt x="246" y="225"/>
                  </a:lnTo>
                  <a:lnTo>
                    <a:pt x="262" y="272"/>
                  </a:lnTo>
                  <a:lnTo>
                    <a:pt x="272" y="335"/>
                  </a:lnTo>
                  <a:lnTo>
                    <a:pt x="271" y="398"/>
                  </a:lnTo>
                  <a:lnTo>
                    <a:pt x="260" y="461"/>
                  </a:lnTo>
                  <a:lnTo>
                    <a:pt x="241" y="522"/>
                  </a:lnTo>
                  <a:lnTo>
                    <a:pt x="215" y="582"/>
                  </a:lnTo>
                  <a:lnTo>
                    <a:pt x="182" y="638"/>
                  </a:lnTo>
                  <a:lnTo>
                    <a:pt x="145" y="690"/>
                  </a:lnTo>
                  <a:lnTo>
                    <a:pt x="107" y="739"/>
                  </a:lnTo>
                  <a:lnTo>
                    <a:pt x="103" y="742"/>
                  </a:lnTo>
                  <a:lnTo>
                    <a:pt x="98" y="744"/>
                  </a:lnTo>
                  <a:lnTo>
                    <a:pt x="94" y="744"/>
                  </a:lnTo>
                  <a:lnTo>
                    <a:pt x="89" y="742"/>
                  </a:lnTo>
                  <a:lnTo>
                    <a:pt x="86" y="739"/>
                  </a:lnTo>
                  <a:lnTo>
                    <a:pt x="82" y="732"/>
                  </a:lnTo>
                  <a:lnTo>
                    <a:pt x="82" y="723"/>
                  </a:lnTo>
                  <a:lnTo>
                    <a:pt x="86" y="718"/>
                  </a:lnTo>
                  <a:lnTo>
                    <a:pt x="117" y="679"/>
                  </a:lnTo>
                  <a:lnTo>
                    <a:pt x="147" y="638"/>
                  </a:lnTo>
                  <a:lnTo>
                    <a:pt x="175" y="592"/>
                  </a:lnTo>
                  <a:lnTo>
                    <a:pt x="199" y="543"/>
                  </a:lnTo>
                  <a:lnTo>
                    <a:pt x="220" y="494"/>
                  </a:lnTo>
                  <a:lnTo>
                    <a:pt x="234" y="444"/>
                  </a:lnTo>
                  <a:lnTo>
                    <a:pt x="243" y="391"/>
                  </a:lnTo>
                  <a:lnTo>
                    <a:pt x="244" y="341"/>
                  </a:lnTo>
                  <a:lnTo>
                    <a:pt x="236" y="290"/>
                  </a:lnTo>
                  <a:lnTo>
                    <a:pt x="222" y="248"/>
                  </a:lnTo>
                  <a:lnTo>
                    <a:pt x="203" y="206"/>
                  </a:lnTo>
                  <a:lnTo>
                    <a:pt x="180" y="166"/>
                  </a:lnTo>
                  <a:lnTo>
                    <a:pt x="154" y="129"/>
                  </a:lnTo>
                  <a:lnTo>
                    <a:pt x="136" y="107"/>
                  </a:lnTo>
                  <a:lnTo>
                    <a:pt x="115" y="86"/>
                  </a:lnTo>
                  <a:lnTo>
                    <a:pt x="93" y="65"/>
                  </a:lnTo>
                  <a:lnTo>
                    <a:pt x="68" y="45"/>
                  </a:lnTo>
                  <a:lnTo>
                    <a:pt x="42" y="35"/>
                  </a:lnTo>
                  <a:lnTo>
                    <a:pt x="14" y="30"/>
                  </a:lnTo>
                  <a:lnTo>
                    <a:pt x="5" y="26"/>
                  </a:lnTo>
                  <a:lnTo>
                    <a:pt x="0" y="19"/>
                  </a:lnTo>
                  <a:lnTo>
                    <a:pt x="0" y="10"/>
                  </a:lnTo>
                  <a:lnTo>
                    <a:pt x="5" y="3"/>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 name="Freeform 32"/>
            <p:cNvSpPr>
              <a:spLocks/>
            </p:cNvSpPr>
            <p:nvPr/>
          </p:nvSpPr>
          <p:spPr bwMode="auto">
            <a:xfrm>
              <a:off x="5371" y="3337"/>
              <a:ext cx="204" cy="505"/>
            </a:xfrm>
            <a:custGeom>
              <a:avLst/>
              <a:gdLst/>
              <a:ahLst/>
              <a:cxnLst>
                <a:cxn ang="0">
                  <a:pos x="42" y="0"/>
                </a:cxn>
                <a:cxn ang="0">
                  <a:pos x="50" y="0"/>
                </a:cxn>
                <a:cxn ang="0">
                  <a:pos x="92" y="20"/>
                </a:cxn>
                <a:cxn ang="0">
                  <a:pos x="129" y="46"/>
                </a:cxn>
                <a:cxn ang="0">
                  <a:pos x="160" y="76"/>
                </a:cxn>
                <a:cxn ang="0">
                  <a:pos x="183" y="112"/>
                </a:cxn>
                <a:cxn ang="0">
                  <a:pos x="197" y="152"/>
                </a:cxn>
                <a:cxn ang="0">
                  <a:pos x="204" y="196"/>
                </a:cxn>
                <a:cxn ang="0">
                  <a:pos x="201" y="243"/>
                </a:cxn>
                <a:cxn ang="0">
                  <a:pos x="188" y="296"/>
                </a:cxn>
                <a:cxn ang="0">
                  <a:pos x="167" y="346"/>
                </a:cxn>
                <a:cxn ang="0">
                  <a:pos x="139" y="392"/>
                </a:cxn>
                <a:cxn ang="0">
                  <a:pos x="105" y="435"/>
                </a:cxn>
                <a:cxn ang="0">
                  <a:pos x="64" y="472"/>
                </a:cxn>
                <a:cxn ang="0">
                  <a:pos x="21" y="504"/>
                </a:cxn>
                <a:cxn ang="0">
                  <a:pos x="15" y="505"/>
                </a:cxn>
                <a:cxn ang="0">
                  <a:pos x="7" y="505"/>
                </a:cxn>
                <a:cxn ang="0">
                  <a:pos x="3" y="502"/>
                </a:cxn>
                <a:cxn ang="0">
                  <a:pos x="0" y="495"/>
                </a:cxn>
                <a:cxn ang="0">
                  <a:pos x="0" y="484"/>
                </a:cxn>
                <a:cxn ang="0">
                  <a:pos x="7" y="477"/>
                </a:cxn>
                <a:cxn ang="0">
                  <a:pos x="54" y="444"/>
                </a:cxn>
                <a:cxn ang="0">
                  <a:pos x="96" y="402"/>
                </a:cxn>
                <a:cxn ang="0">
                  <a:pos x="129" y="355"/>
                </a:cxn>
                <a:cxn ang="0">
                  <a:pos x="155" y="303"/>
                </a:cxn>
                <a:cxn ang="0">
                  <a:pos x="171" y="247"/>
                </a:cxn>
                <a:cxn ang="0">
                  <a:pos x="174" y="205"/>
                </a:cxn>
                <a:cxn ang="0">
                  <a:pos x="169" y="166"/>
                </a:cxn>
                <a:cxn ang="0">
                  <a:pos x="157" y="130"/>
                </a:cxn>
                <a:cxn ang="0">
                  <a:pos x="138" y="98"/>
                </a:cxn>
                <a:cxn ang="0">
                  <a:pos x="112" y="70"/>
                </a:cxn>
                <a:cxn ang="0">
                  <a:pos x="80" y="46"/>
                </a:cxn>
                <a:cxn ang="0">
                  <a:pos x="42" y="28"/>
                </a:cxn>
                <a:cxn ang="0">
                  <a:pos x="35" y="21"/>
                </a:cxn>
                <a:cxn ang="0">
                  <a:pos x="33" y="13"/>
                </a:cxn>
                <a:cxn ang="0">
                  <a:pos x="35" y="6"/>
                </a:cxn>
                <a:cxn ang="0">
                  <a:pos x="42" y="0"/>
                </a:cxn>
              </a:cxnLst>
              <a:rect l="0" t="0" r="r" b="b"/>
              <a:pathLst>
                <a:path w="204" h="505">
                  <a:moveTo>
                    <a:pt x="42" y="0"/>
                  </a:moveTo>
                  <a:lnTo>
                    <a:pt x="50" y="0"/>
                  </a:lnTo>
                  <a:lnTo>
                    <a:pt x="92" y="20"/>
                  </a:lnTo>
                  <a:lnTo>
                    <a:pt x="129" y="46"/>
                  </a:lnTo>
                  <a:lnTo>
                    <a:pt x="160" y="76"/>
                  </a:lnTo>
                  <a:lnTo>
                    <a:pt x="183" y="112"/>
                  </a:lnTo>
                  <a:lnTo>
                    <a:pt x="197" y="152"/>
                  </a:lnTo>
                  <a:lnTo>
                    <a:pt x="204" y="196"/>
                  </a:lnTo>
                  <a:lnTo>
                    <a:pt x="201" y="243"/>
                  </a:lnTo>
                  <a:lnTo>
                    <a:pt x="188" y="296"/>
                  </a:lnTo>
                  <a:lnTo>
                    <a:pt x="167" y="346"/>
                  </a:lnTo>
                  <a:lnTo>
                    <a:pt x="139" y="392"/>
                  </a:lnTo>
                  <a:lnTo>
                    <a:pt x="105" y="435"/>
                  </a:lnTo>
                  <a:lnTo>
                    <a:pt x="64" y="472"/>
                  </a:lnTo>
                  <a:lnTo>
                    <a:pt x="21" y="504"/>
                  </a:lnTo>
                  <a:lnTo>
                    <a:pt x="15" y="505"/>
                  </a:lnTo>
                  <a:lnTo>
                    <a:pt x="7" y="505"/>
                  </a:lnTo>
                  <a:lnTo>
                    <a:pt x="3" y="502"/>
                  </a:lnTo>
                  <a:lnTo>
                    <a:pt x="0" y="495"/>
                  </a:lnTo>
                  <a:lnTo>
                    <a:pt x="0" y="484"/>
                  </a:lnTo>
                  <a:lnTo>
                    <a:pt x="7" y="477"/>
                  </a:lnTo>
                  <a:lnTo>
                    <a:pt x="54" y="444"/>
                  </a:lnTo>
                  <a:lnTo>
                    <a:pt x="96" y="402"/>
                  </a:lnTo>
                  <a:lnTo>
                    <a:pt x="129" y="355"/>
                  </a:lnTo>
                  <a:lnTo>
                    <a:pt x="155" y="303"/>
                  </a:lnTo>
                  <a:lnTo>
                    <a:pt x="171" y="247"/>
                  </a:lnTo>
                  <a:lnTo>
                    <a:pt x="174" y="205"/>
                  </a:lnTo>
                  <a:lnTo>
                    <a:pt x="169" y="166"/>
                  </a:lnTo>
                  <a:lnTo>
                    <a:pt x="157" y="130"/>
                  </a:lnTo>
                  <a:lnTo>
                    <a:pt x="138" y="98"/>
                  </a:lnTo>
                  <a:lnTo>
                    <a:pt x="112" y="70"/>
                  </a:lnTo>
                  <a:lnTo>
                    <a:pt x="80" y="46"/>
                  </a:lnTo>
                  <a:lnTo>
                    <a:pt x="42" y="28"/>
                  </a:lnTo>
                  <a:lnTo>
                    <a:pt x="35" y="21"/>
                  </a:lnTo>
                  <a:lnTo>
                    <a:pt x="33" y="13"/>
                  </a:lnTo>
                  <a:lnTo>
                    <a:pt x="35" y="6"/>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 name="Freeform 33"/>
            <p:cNvSpPr>
              <a:spLocks/>
            </p:cNvSpPr>
            <p:nvPr/>
          </p:nvSpPr>
          <p:spPr bwMode="auto">
            <a:xfrm>
              <a:off x="4486" y="2628"/>
              <a:ext cx="487" cy="687"/>
            </a:xfrm>
            <a:custGeom>
              <a:avLst/>
              <a:gdLst/>
              <a:ahLst/>
              <a:cxnLst>
                <a:cxn ang="0">
                  <a:pos x="408" y="0"/>
                </a:cxn>
                <a:cxn ang="0">
                  <a:pos x="441" y="11"/>
                </a:cxn>
                <a:cxn ang="0">
                  <a:pos x="464" y="54"/>
                </a:cxn>
                <a:cxn ang="0">
                  <a:pos x="478" y="116"/>
                </a:cxn>
                <a:cxn ang="0">
                  <a:pos x="487" y="154"/>
                </a:cxn>
                <a:cxn ang="0">
                  <a:pos x="473" y="163"/>
                </a:cxn>
                <a:cxn ang="0">
                  <a:pos x="457" y="152"/>
                </a:cxn>
                <a:cxn ang="0">
                  <a:pos x="445" y="98"/>
                </a:cxn>
                <a:cxn ang="0">
                  <a:pos x="429" y="46"/>
                </a:cxn>
                <a:cxn ang="0">
                  <a:pos x="408" y="30"/>
                </a:cxn>
                <a:cxn ang="0">
                  <a:pos x="380" y="32"/>
                </a:cxn>
                <a:cxn ang="0">
                  <a:pos x="350" y="40"/>
                </a:cxn>
                <a:cxn ang="0">
                  <a:pos x="288" y="63"/>
                </a:cxn>
                <a:cxn ang="0">
                  <a:pos x="190" y="103"/>
                </a:cxn>
                <a:cxn ang="0">
                  <a:pos x="101" y="159"/>
                </a:cxn>
                <a:cxn ang="0">
                  <a:pos x="59" y="201"/>
                </a:cxn>
                <a:cxn ang="0">
                  <a:pos x="36" y="255"/>
                </a:cxn>
                <a:cxn ang="0">
                  <a:pos x="31" y="351"/>
                </a:cxn>
                <a:cxn ang="0">
                  <a:pos x="54" y="489"/>
                </a:cxn>
                <a:cxn ang="0">
                  <a:pos x="104" y="650"/>
                </a:cxn>
                <a:cxn ang="0">
                  <a:pos x="218" y="587"/>
                </a:cxn>
                <a:cxn ang="0">
                  <a:pos x="289" y="552"/>
                </a:cxn>
                <a:cxn ang="0">
                  <a:pos x="302" y="557"/>
                </a:cxn>
                <a:cxn ang="0">
                  <a:pos x="307" y="566"/>
                </a:cxn>
                <a:cxn ang="0">
                  <a:pos x="303" y="578"/>
                </a:cxn>
                <a:cxn ang="0">
                  <a:pos x="169" y="650"/>
                </a:cxn>
                <a:cxn ang="0">
                  <a:pos x="99" y="687"/>
                </a:cxn>
                <a:cxn ang="0">
                  <a:pos x="89" y="683"/>
                </a:cxn>
                <a:cxn ang="0">
                  <a:pos x="82" y="675"/>
                </a:cxn>
                <a:cxn ang="0">
                  <a:pos x="31" y="519"/>
                </a:cxn>
                <a:cxn ang="0">
                  <a:pos x="1" y="358"/>
                </a:cxn>
                <a:cxn ang="0">
                  <a:pos x="1" y="287"/>
                </a:cxn>
                <a:cxn ang="0">
                  <a:pos x="17" y="215"/>
                </a:cxn>
                <a:cxn ang="0">
                  <a:pos x="52" y="163"/>
                </a:cxn>
                <a:cxn ang="0">
                  <a:pos x="99" y="121"/>
                </a:cxn>
                <a:cxn ang="0">
                  <a:pos x="188" y="72"/>
                </a:cxn>
                <a:cxn ang="0">
                  <a:pos x="302" y="25"/>
                </a:cxn>
                <a:cxn ang="0">
                  <a:pos x="389" y="0"/>
                </a:cxn>
              </a:cxnLst>
              <a:rect l="0" t="0" r="r" b="b"/>
              <a:pathLst>
                <a:path w="487" h="687">
                  <a:moveTo>
                    <a:pt x="389" y="0"/>
                  </a:moveTo>
                  <a:lnTo>
                    <a:pt x="408" y="0"/>
                  </a:lnTo>
                  <a:lnTo>
                    <a:pt x="426" y="2"/>
                  </a:lnTo>
                  <a:lnTo>
                    <a:pt x="441" y="11"/>
                  </a:lnTo>
                  <a:lnTo>
                    <a:pt x="453" y="26"/>
                  </a:lnTo>
                  <a:lnTo>
                    <a:pt x="464" y="54"/>
                  </a:lnTo>
                  <a:lnTo>
                    <a:pt x="471" y="86"/>
                  </a:lnTo>
                  <a:lnTo>
                    <a:pt x="478" y="116"/>
                  </a:lnTo>
                  <a:lnTo>
                    <a:pt x="487" y="145"/>
                  </a:lnTo>
                  <a:lnTo>
                    <a:pt x="487" y="154"/>
                  </a:lnTo>
                  <a:lnTo>
                    <a:pt x="480" y="161"/>
                  </a:lnTo>
                  <a:lnTo>
                    <a:pt x="473" y="163"/>
                  </a:lnTo>
                  <a:lnTo>
                    <a:pt x="464" y="161"/>
                  </a:lnTo>
                  <a:lnTo>
                    <a:pt x="457" y="152"/>
                  </a:lnTo>
                  <a:lnTo>
                    <a:pt x="450" y="126"/>
                  </a:lnTo>
                  <a:lnTo>
                    <a:pt x="445" y="98"/>
                  </a:lnTo>
                  <a:lnTo>
                    <a:pt x="438" y="70"/>
                  </a:lnTo>
                  <a:lnTo>
                    <a:pt x="429" y="46"/>
                  </a:lnTo>
                  <a:lnTo>
                    <a:pt x="420" y="35"/>
                  </a:lnTo>
                  <a:lnTo>
                    <a:pt x="408" y="30"/>
                  </a:lnTo>
                  <a:lnTo>
                    <a:pt x="394" y="28"/>
                  </a:lnTo>
                  <a:lnTo>
                    <a:pt x="380" y="32"/>
                  </a:lnTo>
                  <a:lnTo>
                    <a:pt x="364" y="35"/>
                  </a:lnTo>
                  <a:lnTo>
                    <a:pt x="350" y="40"/>
                  </a:lnTo>
                  <a:lnTo>
                    <a:pt x="338" y="46"/>
                  </a:lnTo>
                  <a:lnTo>
                    <a:pt x="288" y="63"/>
                  </a:lnTo>
                  <a:lnTo>
                    <a:pt x="239" y="82"/>
                  </a:lnTo>
                  <a:lnTo>
                    <a:pt x="190" y="103"/>
                  </a:lnTo>
                  <a:lnTo>
                    <a:pt x="143" y="128"/>
                  </a:lnTo>
                  <a:lnTo>
                    <a:pt x="101" y="159"/>
                  </a:lnTo>
                  <a:lnTo>
                    <a:pt x="78" y="178"/>
                  </a:lnTo>
                  <a:lnTo>
                    <a:pt x="59" y="201"/>
                  </a:lnTo>
                  <a:lnTo>
                    <a:pt x="45" y="226"/>
                  </a:lnTo>
                  <a:lnTo>
                    <a:pt x="36" y="255"/>
                  </a:lnTo>
                  <a:lnTo>
                    <a:pt x="29" y="302"/>
                  </a:lnTo>
                  <a:lnTo>
                    <a:pt x="31" y="351"/>
                  </a:lnTo>
                  <a:lnTo>
                    <a:pt x="36" y="399"/>
                  </a:lnTo>
                  <a:lnTo>
                    <a:pt x="54" y="489"/>
                  </a:lnTo>
                  <a:lnTo>
                    <a:pt x="80" y="578"/>
                  </a:lnTo>
                  <a:lnTo>
                    <a:pt x="104" y="650"/>
                  </a:lnTo>
                  <a:lnTo>
                    <a:pt x="153" y="624"/>
                  </a:lnTo>
                  <a:lnTo>
                    <a:pt x="218" y="587"/>
                  </a:lnTo>
                  <a:lnTo>
                    <a:pt x="284" y="554"/>
                  </a:lnTo>
                  <a:lnTo>
                    <a:pt x="289" y="552"/>
                  </a:lnTo>
                  <a:lnTo>
                    <a:pt x="295" y="554"/>
                  </a:lnTo>
                  <a:lnTo>
                    <a:pt x="302" y="557"/>
                  </a:lnTo>
                  <a:lnTo>
                    <a:pt x="305" y="563"/>
                  </a:lnTo>
                  <a:lnTo>
                    <a:pt x="307" y="566"/>
                  </a:lnTo>
                  <a:lnTo>
                    <a:pt x="307" y="575"/>
                  </a:lnTo>
                  <a:lnTo>
                    <a:pt x="303" y="578"/>
                  </a:lnTo>
                  <a:lnTo>
                    <a:pt x="233" y="613"/>
                  </a:lnTo>
                  <a:lnTo>
                    <a:pt x="169" y="650"/>
                  </a:lnTo>
                  <a:lnTo>
                    <a:pt x="104" y="685"/>
                  </a:lnTo>
                  <a:lnTo>
                    <a:pt x="99" y="687"/>
                  </a:lnTo>
                  <a:lnTo>
                    <a:pt x="92" y="685"/>
                  </a:lnTo>
                  <a:lnTo>
                    <a:pt x="89" y="683"/>
                  </a:lnTo>
                  <a:lnTo>
                    <a:pt x="85" y="680"/>
                  </a:lnTo>
                  <a:lnTo>
                    <a:pt x="82" y="675"/>
                  </a:lnTo>
                  <a:lnTo>
                    <a:pt x="54" y="598"/>
                  </a:lnTo>
                  <a:lnTo>
                    <a:pt x="31" y="519"/>
                  </a:lnTo>
                  <a:lnTo>
                    <a:pt x="12" y="439"/>
                  </a:lnTo>
                  <a:lnTo>
                    <a:pt x="1" y="358"/>
                  </a:lnTo>
                  <a:lnTo>
                    <a:pt x="0" y="322"/>
                  </a:lnTo>
                  <a:lnTo>
                    <a:pt x="1" y="287"/>
                  </a:lnTo>
                  <a:lnTo>
                    <a:pt x="7" y="250"/>
                  </a:lnTo>
                  <a:lnTo>
                    <a:pt x="17" y="215"/>
                  </a:lnTo>
                  <a:lnTo>
                    <a:pt x="31" y="187"/>
                  </a:lnTo>
                  <a:lnTo>
                    <a:pt x="52" y="163"/>
                  </a:lnTo>
                  <a:lnTo>
                    <a:pt x="75" y="140"/>
                  </a:lnTo>
                  <a:lnTo>
                    <a:pt x="99" y="121"/>
                  </a:lnTo>
                  <a:lnTo>
                    <a:pt x="143" y="95"/>
                  </a:lnTo>
                  <a:lnTo>
                    <a:pt x="188" y="72"/>
                  </a:lnTo>
                  <a:lnTo>
                    <a:pt x="235" y="51"/>
                  </a:lnTo>
                  <a:lnTo>
                    <a:pt x="302" y="25"/>
                  </a:lnTo>
                  <a:lnTo>
                    <a:pt x="370" y="4"/>
                  </a:lnTo>
                  <a:lnTo>
                    <a:pt x="3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44" name="Freeform 34"/>
            <p:cNvSpPr>
              <a:spLocks/>
            </p:cNvSpPr>
            <p:nvPr/>
          </p:nvSpPr>
          <p:spPr bwMode="auto">
            <a:xfrm>
              <a:off x="4566" y="2845"/>
              <a:ext cx="169" cy="330"/>
            </a:xfrm>
            <a:custGeom>
              <a:avLst/>
              <a:gdLst/>
              <a:ahLst/>
              <a:cxnLst>
                <a:cxn ang="0">
                  <a:pos x="14" y="0"/>
                </a:cxn>
                <a:cxn ang="0">
                  <a:pos x="23" y="2"/>
                </a:cxn>
                <a:cxn ang="0">
                  <a:pos x="30" y="10"/>
                </a:cxn>
                <a:cxn ang="0">
                  <a:pos x="40" y="52"/>
                </a:cxn>
                <a:cxn ang="0">
                  <a:pos x="47" y="98"/>
                </a:cxn>
                <a:cxn ang="0">
                  <a:pos x="52" y="141"/>
                </a:cxn>
                <a:cxn ang="0">
                  <a:pos x="61" y="185"/>
                </a:cxn>
                <a:cxn ang="0">
                  <a:pos x="64" y="201"/>
                </a:cxn>
                <a:cxn ang="0">
                  <a:pos x="68" y="218"/>
                </a:cxn>
                <a:cxn ang="0">
                  <a:pos x="73" y="237"/>
                </a:cxn>
                <a:cxn ang="0">
                  <a:pos x="80" y="257"/>
                </a:cxn>
                <a:cxn ang="0">
                  <a:pos x="89" y="274"/>
                </a:cxn>
                <a:cxn ang="0">
                  <a:pos x="101" y="286"/>
                </a:cxn>
                <a:cxn ang="0">
                  <a:pos x="113" y="295"/>
                </a:cxn>
                <a:cxn ang="0">
                  <a:pos x="129" y="295"/>
                </a:cxn>
                <a:cxn ang="0">
                  <a:pos x="147" y="288"/>
                </a:cxn>
                <a:cxn ang="0">
                  <a:pos x="152" y="286"/>
                </a:cxn>
                <a:cxn ang="0">
                  <a:pos x="160" y="286"/>
                </a:cxn>
                <a:cxn ang="0">
                  <a:pos x="164" y="290"/>
                </a:cxn>
                <a:cxn ang="0">
                  <a:pos x="167" y="297"/>
                </a:cxn>
                <a:cxn ang="0">
                  <a:pos x="169" y="302"/>
                </a:cxn>
                <a:cxn ang="0">
                  <a:pos x="167" y="307"/>
                </a:cxn>
                <a:cxn ang="0">
                  <a:pos x="166" y="311"/>
                </a:cxn>
                <a:cxn ang="0">
                  <a:pos x="162" y="314"/>
                </a:cxn>
                <a:cxn ang="0">
                  <a:pos x="140" y="326"/>
                </a:cxn>
                <a:cxn ang="0">
                  <a:pos x="119" y="330"/>
                </a:cxn>
                <a:cxn ang="0">
                  <a:pos x="99" y="325"/>
                </a:cxn>
                <a:cxn ang="0">
                  <a:pos x="84" y="314"/>
                </a:cxn>
                <a:cxn ang="0">
                  <a:pos x="70" y="297"/>
                </a:cxn>
                <a:cxn ang="0">
                  <a:pos x="57" y="276"/>
                </a:cxn>
                <a:cxn ang="0">
                  <a:pos x="47" y="250"/>
                </a:cxn>
                <a:cxn ang="0">
                  <a:pos x="38" y="222"/>
                </a:cxn>
                <a:cxn ang="0">
                  <a:pos x="24" y="162"/>
                </a:cxn>
                <a:cxn ang="0">
                  <a:pos x="19" y="131"/>
                </a:cxn>
                <a:cxn ang="0">
                  <a:pos x="14" y="103"/>
                </a:cxn>
                <a:cxn ang="0">
                  <a:pos x="10" y="75"/>
                </a:cxn>
                <a:cxn ang="0">
                  <a:pos x="7" y="52"/>
                </a:cxn>
                <a:cxn ang="0">
                  <a:pos x="3" y="31"/>
                </a:cxn>
                <a:cxn ang="0">
                  <a:pos x="0" y="17"/>
                </a:cxn>
                <a:cxn ang="0">
                  <a:pos x="0" y="9"/>
                </a:cxn>
                <a:cxn ang="0">
                  <a:pos x="7" y="2"/>
                </a:cxn>
                <a:cxn ang="0">
                  <a:pos x="14" y="0"/>
                </a:cxn>
              </a:cxnLst>
              <a:rect l="0" t="0" r="r" b="b"/>
              <a:pathLst>
                <a:path w="169" h="330">
                  <a:moveTo>
                    <a:pt x="14" y="0"/>
                  </a:moveTo>
                  <a:lnTo>
                    <a:pt x="23" y="2"/>
                  </a:lnTo>
                  <a:lnTo>
                    <a:pt x="30" y="10"/>
                  </a:lnTo>
                  <a:lnTo>
                    <a:pt x="40" y="52"/>
                  </a:lnTo>
                  <a:lnTo>
                    <a:pt x="47" y="98"/>
                  </a:lnTo>
                  <a:lnTo>
                    <a:pt x="52" y="141"/>
                  </a:lnTo>
                  <a:lnTo>
                    <a:pt x="61" y="185"/>
                  </a:lnTo>
                  <a:lnTo>
                    <a:pt x="64" y="201"/>
                  </a:lnTo>
                  <a:lnTo>
                    <a:pt x="68" y="218"/>
                  </a:lnTo>
                  <a:lnTo>
                    <a:pt x="73" y="237"/>
                  </a:lnTo>
                  <a:lnTo>
                    <a:pt x="80" y="257"/>
                  </a:lnTo>
                  <a:lnTo>
                    <a:pt x="89" y="274"/>
                  </a:lnTo>
                  <a:lnTo>
                    <a:pt x="101" y="286"/>
                  </a:lnTo>
                  <a:lnTo>
                    <a:pt x="113" y="295"/>
                  </a:lnTo>
                  <a:lnTo>
                    <a:pt x="129" y="295"/>
                  </a:lnTo>
                  <a:lnTo>
                    <a:pt x="147" y="288"/>
                  </a:lnTo>
                  <a:lnTo>
                    <a:pt x="152" y="286"/>
                  </a:lnTo>
                  <a:lnTo>
                    <a:pt x="160" y="286"/>
                  </a:lnTo>
                  <a:lnTo>
                    <a:pt x="164" y="290"/>
                  </a:lnTo>
                  <a:lnTo>
                    <a:pt x="167" y="297"/>
                  </a:lnTo>
                  <a:lnTo>
                    <a:pt x="169" y="302"/>
                  </a:lnTo>
                  <a:lnTo>
                    <a:pt x="167" y="307"/>
                  </a:lnTo>
                  <a:lnTo>
                    <a:pt x="166" y="311"/>
                  </a:lnTo>
                  <a:lnTo>
                    <a:pt x="162" y="314"/>
                  </a:lnTo>
                  <a:lnTo>
                    <a:pt x="140" y="326"/>
                  </a:lnTo>
                  <a:lnTo>
                    <a:pt x="119" y="330"/>
                  </a:lnTo>
                  <a:lnTo>
                    <a:pt x="99" y="325"/>
                  </a:lnTo>
                  <a:lnTo>
                    <a:pt x="84" y="314"/>
                  </a:lnTo>
                  <a:lnTo>
                    <a:pt x="70" y="297"/>
                  </a:lnTo>
                  <a:lnTo>
                    <a:pt x="57" y="276"/>
                  </a:lnTo>
                  <a:lnTo>
                    <a:pt x="47" y="250"/>
                  </a:lnTo>
                  <a:lnTo>
                    <a:pt x="38" y="222"/>
                  </a:lnTo>
                  <a:lnTo>
                    <a:pt x="24" y="162"/>
                  </a:lnTo>
                  <a:lnTo>
                    <a:pt x="19" y="131"/>
                  </a:lnTo>
                  <a:lnTo>
                    <a:pt x="14" y="103"/>
                  </a:lnTo>
                  <a:lnTo>
                    <a:pt x="10" y="75"/>
                  </a:lnTo>
                  <a:lnTo>
                    <a:pt x="7" y="52"/>
                  </a:lnTo>
                  <a:lnTo>
                    <a:pt x="3" y="31"/>
                  </a:lnTo>
                  <a:lnTo>
                    <a:pt x="0" y="17"/>
                  </a:lnTo>
                  <a:lnTo>
                    <a:pt x="0" y="9"/>
                  </a:lnTo>
                  <a:lnTo>
                    <a:pt x="7"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45" name="Freeform 35"/>
            <p:cNvSpPr>
              <a:spLocks/>
            </p:cNvSpPr>
            <p:nvPr/>
          </p:nvSpPr>
          <p:spPr bwMode="auto">
            <a:xfrm>
              <a:off x="4737" y="2763"/>
              <a:ext cx="56" cy="183"/>
            </a:xfrm>
            <a:custGeom>
              <a:avLst/>
              <a:gdLst/>
              <a:ahLst/>
              <a:cxnLst>
                <a:cxn ang="0">
                  <a:pos x="10" y="0"/>
                </a:cxn>
                <a:cxn ang="0">
                  <a:pos x="19" y="0"/>
                </a:cxn>
                <a:cxn ang="0">
                  <a:pos x="28" y="5"/>
                </a:cxn>
                <a:cxn ang="0">
                  <a:pos x="31" y="14"/>
                </a:cxn>
                <a:cxn ang="0">
                  <a:pos x="38" y="91"/>
                </a:cxn>
                <a:cxn ang="0">
                  <a:pos x="45" y="129"/>
                </a:cxn>
                <a:cxn ang="0">
                  <a:pos x="56" y="166"/>
                </a:cxn>
                <a:cxn ang="0">
                  <a:pos x="56" y="174"/>
                </a:cxn>
                <a:cxn ang="0">
                  <a:pos x="49" y="181"/>
                </a:cxn>
                <a:cxn ang="0">
                  <a:pos x="42" y="183"/>
                </a:cxn>
                <a:cxn ang="0">
                  <a:pos x="33" y="181"/>
                </a:cxn>
                <a:cxn ang="0">
                  <a:pos x="26" y="174"/>
                </a:cxn>
                <a:cxn ang="0">
                  <a:pos x="14" y="136"/>
                </a:cxn>
                <a:cxn ang="0">
                  <a:pos x="9" y="94"/>
                </a:cxn>
                <a:cxn ang="0">
                  <a:pos x="3" y="54"/>
                </a:cxn>
                <a:cxn ang="0">
                  <a:pos x="0" y="14"/>
                </a:cxn>
                <a:cxn ang="0">
                  <a:pos x="2" y="5"/>
                </a:cxn>
                <a:cxn ang="0">
                  <a:pos x="10" y="0"/>
                </a:cxn>
              </a:cxnLst>
              <a:rect l="0" t="0" r="r" b="b"/>
              <a:pathLst>
                <a:path w="56" h="183">
                  <a:moveTo>
                    <a:pt x="10" y="0"/>
                  </a:moveTo>
                  <a:lnTo>
                    <a:pt x="19" y="0"/>
                  </a:lnTo>
                  <a:lnTo>
                    <a:pt x="28" y="5"/>
                  </a:lnTo>
                  <a:lnTo>
                    <a:pt x="31" y="14"/>
                  </a:lnTo>
                  <a:lnTo>
                    <a:pt x="38" y="91"/>
                  </a:lnTo>
                  <a:lnTo>
                    <a:pt x="45" y="129"/>
                  </a:lnTo>
                  <a:lnTo>
                    <a:pt x="56" y="166"/>
                  </a:lnTo>
                  <a:lnTo>
                    <a:pt x="56" y="174"/>
                  </a:lnTo>
                  <a:lnTo>
                    <a:pt x="49" y="181"/>
                  </a:lnTo>
                  <a:lnTo>
                    <a:pt x="42" y="183"/>
                  </a:lnTo>
                  <a:lnTo>
                    <a:pt x="33" y="181"/>
                  </a:lnTo>
                  <a:lnTo>
                    <a:pt x="26" y="174"/>
                  </a:lnTo>
                  <a:lnTo>
                    <a:pt x="14" y="136"/>
                  </a:lnTo>
                  <a:lnTo>
                    <a:pt x="9" y="94"/>
                  </a:lnTo>
                  <a:lnTo>
                    <a:pt x="3" y="54"/>
                  </a:lnTo>
                  <a:lnTo>
                    <a:pt x="0" y="14"/>
                  </a:lnTo>
                  <a:lnTo>
                    <a:pt x="2" y="5"/>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46" name="Freeform 36"/>
            <p:cNvSpPr>
              <a:spLocks/>
            </p:cNvSpPr>
            <p:nvPr/>
          </p:nvSpPr>
          <p:spPr bwMode="auto">
            <a:xfrm>
              <a:off x="4583" y="2829"/>
              <a:ext cx="95" cy="117"/>
            </a:xfrm>
            <a:custGeom>
              <a:avLst/>
              <a:gdLst/>
              <a:ahLst/>
              <a:cxnLst>
                <a:cxn ang="0">
                  <a:pos x="79" y="0"/>
                </a:cxn>
                <a:cxn ang="0">
                  <a:pos x="84" y="0"/>
                </a:cxn>
                <a:cxn ang="0">
                  <a:pos x="88" y="4"/>
                </a:cxn>
                <a:cxn ang="0">
                  <a:pos x="91" y="5"/>
                </a:cxn>
                <a:cxn ang="0">
                  <a:pos x="93" y="11"/>
                </a:cxn>
                <a:cxn ang="0">
                  <a:pos x="93" y="14"/>
                </a:cxn>
                <a:cxn ang="0">
                  <a:pos x="95" y="103"/>
                </a:cxn>
                <a:cxn ang="0">
                  <a:pos x="91" y="112"/>
                </a:cxn>
                <a:cxn ang="0">
                  <a:pos x="84" y="117"/>
                </a:cxn>
                <a:cxn ang="0">
                  <a:pos x="75" y="117"/>
                </a:cxn>
                <a:cxn ang="0">
                  <a:pos x="68" y="112"/>
                </a:cxn>
                <a:cxn ang="0">
                  <a:pos x="65" y="103"/>
                </a:cxn>
                <a:cxn ang="0">
                  <a:pos x="63" y="32"/>
                </a:cxn>
                <a:cxn ang="0">
                  <a:pos x="58" y="33"/>
                </a:cxn>
                <a:cxn ang="0">
                  <a:pos x="40" y="42"/>
                </a:cxn>
                <a:cxn ang="0">
                  <a:pos x="25" y="56"/>
                </a:cxn>
                <a:cxn ang="0">
                  <a:pos x="21" y="59"/>
                </a:cxn>
                <a:cxn ang="0">
                  <a:pos x="16" y="61"/>
                </a:cxn>
                <a:cxn ang="0">
                  <a:pos x="11" y="61"/>
                </a:cxn>
                <a:cxn ang="0">
                  <a:pos x="7" y="59"/>
                </a:cxn>
                <a:cxn ang="0">
                  <a:pos x="4" y="56"/>
                </a:cxn>
                <a:cxn ang="0">
                  <a:pos x="0" y="51"/>
                </a:cxn>
                <a:cxn ang="0">
                  <a:pos x="0" y="40"/>
                </a:cxn>
                <a:cxn ang="0">
                  <a:pos x="4" y="35"/>
                </a:cxn>
                <a:cxn ang="0">
                  <a:pos x="25" y="16"/>
                </a:cxn>
                <a:cxn ang="0">
                  <a:pos x="51" y="4"/>
                </a:cxn>
                <a:cxn ang="0">
                  <a:pos x="79" y="0"/>
                </a:cxn>
              </a:cxnLst>
              <a:rect l="0" t="0" r="r" b="b"/>
              <a:pathLst>
                <a:path w="95" h="117">
                  <a:moveTo>
                    <a:pt x="79" y="0"/>
                  </a:moveTo>
                  <a:lnTo>
                    <a:pt x="84" y="0"/>
                  </a:lnTo>
                  <a:lnTo>
                    <a:pt x="88" y="4"/>
                  </a:lnTo>
                  <a:lnTo>
                    <a:pt x="91" y="5"/>
                  </a:lnTo>
                  <a:lnTo>
                    <a:pt x="93" y="11"/>
                  </a:lnTo>
                  <a:lnTo>
                    <a:pt x="93" y="14"/>
                  </a:lnTo>
                  <a:lnTo>
                    <a:pt x="95" y="103"/>
                  </a:lnTo>
                  <a:lnTo>
                    <a:pt x="91" y="112"/>
                  </a:lnTo>
                  <a:lnTo>
                    <a:pt x="84" y="117"/>
                  </a:lnTo>
                  <a:lnTo>
                    <a:pt x="75" y="117"/>
                  </a:lnTo>
                  <a:lnTo>
                    <a:pt x="68" y="112"/>
                  </a:lnTo>
                  <a:lnTo>
                    <a:pt x="65" y="103"/>
                  </a:lnTo>
                  <a:lnTo>
                    <a:pt x="63" y="32"/>
                  </a:lnTo>
                  <a:lnTo>
                    <a:pt x="58" y="33"/>
                  </a:lnTo>
                  <a:lnTo>
                    <a:pt x="40" y="42"/>
                  </a:lnTo>
                  <a:lnTo>
                    <a:pt x="25" y="56"/>
                  </a:lnTo>
                  <a:lnTo>
                    <a:pt x="21" y="59"/>
                  </a:lnTo>
                  <a:lnTo>
                    <a:pt x="16" y="61"/>
                  </a:lnTo>
                  <a:lnTo>
                    <a:pt x="11" y="61"/>
                  </a:lnTo>
                  <a:lnTo>
                    <a:pt x="7" y="59"/>
                  </a:lnTo>
                  <a:lnTo>
                    <a:pt x="4" y="56"/>
                  </a:lnTo>
                  <a:lnTo>
                    <a:pt x="0" y="51"/>
                  </a:lnTo>
                  <a:lnTo>
                    <a:pt x="0" y="40"/>
                  </a:lnTo>
                  <a:lnTo>
                    <a:pt x="4" y="35"/>
                  </a:lnTo>
                  <a:lnTo>
                    <a:pt x="25" y="16"/>
                  </a:lnTo>
                  <a:lnTo>
                    <a:pt x="51" y="4"/>
                  </a:lnTo>
                  <a:lnTo>
                    <a:pt x="7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47" name="Freeform 37"/>
            <p:cNvSpPr>
              <a:spLocks/>
            </p:cNvSpPr>
            <p:nvPr/>
          </p:nvSpPr>
          <p:spPr bwMode="auto">
            <a:xfrm>
              <a:off x="4733" y="2747"/>
              <a:ext cx="100" cy="61"/>
            </a:xfrm>
            <a:custGeom>
              <a:avLst/>
              <a:gdLst/>
              <a:ahLst/>
              <a:cxnLst>
                <a:cxn ang="0">
                  <a:pos x="79" y="0"/>
                </a:cxn>
                <a:cxn ang="0">
                  <a:pos x="84" y="2"/>
                </a:cxn>
                <a:cxn ang="0">
                  <a:pos x="88" y="5"/>
                </a:cxn>
                <a:cxn ang="0">
                  <a:pos x="91" y="10"/>
                </a:cxn>
                <a:cxn ang="0">
                  <a:pos x="93" y="16"/>
                </a:cxn>
                <a:cxn ang="0">
                  <a:pos x="93" y="30"/>
                </a:cxn>
                <a:cxn ang="0">
                  <a:pos x="96" y="33"/>
                </a:cxn>
                <a:cxn ang="0">
                  <a:pos x="98" y="38"/>
                </a:cxn>
                <a:cxn ang="0">
                  <a:pos x="100" y="42"/>
                </a:cxn>
                <a:cxn ang="0">
                  <a:pos x="100" y="52"/>
                </a:cxn>
                <a:cxn ang="0">
                  <a:pos x="93" y="58"/>
                </a:cxn>
                <a:cxn ang="0">
                  <a:pos x="84" y="61"/>
                </a:cxn>
                <a:cxn ang="0">
                  <a:pos x="76" y="58"/>
                </a:cxn>
                <a:cxn ang="0">
                  <a:pos x="70" y="51"/>
                </a:cxn>
                <a:cxn ang="0">
                  <a:pos x="70" y="47"/>
                </a:cxn>
                <a:cxn ang="0">
                  <a:pos x="67" y="44"/>
                </a:cxn>
                <a:cxn ang="0">
                  <a:pos x="65" y="38"/>
                </a:cxn>
                <a:cxn ang="0">
                  <a:pos x="65" y="37"/>
                </a:cxn>
                <a:cxn ang="0">
                  <a:pos x="49" y="42"/>
                </a:cxn>
                <a:cxn ang="0">
                  <a:pos x="39" y="47"/>
                </a:cxn>
                <a:cxn ang="0">
                  <a:pos x="35" y="51"/>
                </a:cxn>
                <a:cxn ang="0">
                  <a:pos x="32" y="52"/>
                </a:cxn>
                <a:cxn ang="0">
                  <a:pos x="25" y="59"/>
                </a:cxn>
                <a:cxn ang="0">
                  <a:pos x="20" y="61"/>
                </a:cxn>
                <a:cxn ang="0">
                  <a:pos x="11" y="61"/>
                </a:cxn>
                <a:cxn ang="0">
                  <a:pos x="6" y="58"/>
                </a:cxn>
                <a:cxn ang="0">
                  <a:pos x="2" y="54"/>
                </a:cxn>
                <a:cxn ang="0">
                  <a:pos x="0" y="49"/>
                </a:cxn>
                <a:cxn ang="0">
                  <a:pos x="0" y="42"/>
                </a:cxn>
                <a:cxn ang="0">
                  <a:pos x="7" y="30"/>
                </a:cxn>
                <a:cxn ang="0">
                  <a:pos x="18" y="23"/>
                </a:cxn>
                <a:cxn ang="0">
                  <a:pos x="30" y="17"/>
                </a:cxn>
                <a:cxn ang="0">
                  <a:pos x="53" y="10"/>
                </a:cxn>
                <a:cxn ang="0">
                  <a:pos x="74" y="2"/>
                </a:cxn>
                <a:cxn ang="0">
                  <a:pos x="79" y="0"/>
                </a:cxn>
              </a:cxnLst>
              <a:rect l="0" t="0" r="r" b="b"/>
              <a:pathLst>
                <a:path w="100" h="61">
                  <a:moveTo>
                    <a:pt x="79" y="0"/>
                  </a:moveTo>
                  <a:lnTo>
                    <a:pt x="84" y="2"/>
                  </a:lnTo>
                  <a:lnTo>
                    <a:pt x="88" y="5"/>
                  </a:lnTo>
                  <a:lnTo>
                    <a:pt x="91" y="10"/>
                  </a:lnTo>
                  <a:lnTo>
                    <a:pt x="93" y="16"/>
                  </a:lnTo>
                  <a:lnTo>
                    <a:pt x="93" y="30"/>
                  </a:lnTo>
                  <a:lnTo>
                    <a:pt x="96" y="33"/>
                  </a:lnTo>
                  <a:lnTo>
                    <a:pt x="98" y="38"/>
                  </a:lnTo>
                  <a:lnTo>
                    <a:pt x="100" y="42"/>
                  </a:lnTo>
                  <a:lnTo>
                    <a:pt x="100" y="52"/>
                  </a:lnTo>
                  <a:lnTo>
                    <a:pt x="93" y="58"/>
                  </a:lnTo>
                  <a:lnTo>
                    <a:pt x="84" y="61"/>
                  </a:lnTo>
                  <a:lnTo>
                    <a:pt x="76" y="58"/>
                  </a:lnTo>
                  <a:lnTo>
                    <a:pt x="70" y="51"/>
                  </a:lnTo>
                  <a:lnTo>
                    <a:pt x="70" y="47"/>
                  </a:lnTo>
                  <a:lnTo>
                    <a:pt x="67" y="44"/>
                  </a:lnTo>
                  <a:lnTo>
                    <a:pt x="65" y="38"/>
                  </a:lnTo>
                  <a:lnTo>
                    <a:pt x="65" y="37"/>
                  </a:lnTo>
                  <a:lnTo>
                    <a:pt x="49" y="42"/>
                  </a:lnTo>
                  <a:lnTo>
                    <a:pt x="39" y="47"/>
                  </a:lnTo>
                  <a:lnTo>
                    <a:pt x="35" y="51"/>
                  </a:lnTo>
                  <a:lnTo>
                    <a:pt x="32" y="52"/>
                  </a:lnTo>
                  <a:lnTo>
                    <a:pt x="25" y="59"/>
                  </a:lnTo>
                  <a:lnTo>
                    <a:pt x="20" y="61"/>
                  </a:lnTo>
                  <a:lnTo>
                    <a:pt x="11" y="61"/>
                  </a:lnTo>
                  <a:lnTo>
                    <a:pt x="6" y="58"/>
                  </a:lnTo>
                  <a:lnTo>
                    <a:pt x="2" y="54"/>
                  </a:lnTo>
                  <a:lnTo>
                    <a:pt x="0" y="49"/>
                  </a:lnTo>
                  <a:lnTo>
                    <a:pt x="0" y="42"/>
                  </a:lnTo>
                  <a:lnTo>
                    <a:pt x="7" y="30"/>
                  </a:lnTo>
                  <a:lnTo>
                    <a:pt x="18" y="23"/>
                  </a:lnTo>
                  <a:lnTo>
                    <a:pt x="30" y="17"/>
                  </a:lnTo>
                  <a:lnTo>
                    <a:pt x="53" y="10"/>
                  </a:lnTo>
                  <a:lnTo>
                    <a:pt x="74" y="2"/>
                  </a:lnTo>
                  <a:lnTo>
                    <a:pt x="7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48" name="Freeform 38"/>
            <p:cNvSpPr>
              <a:spLocks/>
            </p:cNvSpPr>
            <p:nvPr/>
          </p:nvSpPr>
          <p:spPr bwMode="auto">
            <a:xfrm>
              <a:off x="4058" y="2040"/>
              <a:ext cx="132" cy="111"/>
            </a:xfrm>
            <a:custGeom>
              <a:avLst/>
              <a:gdLst/>
              <a:ahLst/>
              <a:cxnLst>
                <a:cxn ang="0">
                  <a:pos x="8" y="0"/>
                </a:cxn>
                <a:cxn ang="0">
                  <a:pos x="17" y="0"/>
                </a:cxn>
                <a:cxn ang="0">
                  <a:pos x="50" y="15"/>
                </a:cxn>
                <a:cxn ang="0">
                  <a:pos x="78" y="35"/>
                </a:cxn>
                <a:cxn ang="0">
                  <a:pos x="105" y="59"/>
                </a:cxn>
                <a:cxn ang="0">
                  <a:pos x="129" y="85"/>
                </a:cxn>
                <a:cxn ang="0">
                  <a:pos x="132" y="96"/>
                </a:cxn>
                <a:cxn ang="0">
                  <a:pos x="131" y="101"/>
                </a:cxn>
                <a:cxn ang="0">
                  <a:pos x="127" y="106"/>
                </a:cxn>
                <a:cxn ang="0">
                  <a:pos x="124" y="110"/>
                </a:cxn>
                <a:cxn ang="0">
                  <a:pos x="120" y="111"/>
                </a:cxn>
                <a:cxn ang="0">
                  <a:pos x="115" y="111"/>
                </a:cxn>
                <a:cxn ang="0">
                  <a:pos x="110" y="110"/>
                </a:cxn>
                <a:cxn ang="0">
                  <a:pos x="106" y="106"/>
                </a:cxn>
                <a:cxn ang="0">
                  <a:pos x="85" y="82"/>
                </a:cxn>
                <a:cxn ang="0">
                  <a:pos x="64" y="61"/>
                </a:cxn>
                <a:cxn ang="0">
                  <a:pos x="38" y="43"/>
                </a:cxn>
                <a:cxn ang="0">
                  <a:pos x="10" y="29"/>
                </a:cxn>
                <a:cxn ang="0">
                  <a:pos x="2" y="22"/>
                </a:cxn>
                <a:cxn ang="0">
                  <a:pos x="0" y="14"/>
                </a:cxn>
                <a:cxn ang="0">
                  <a:pos x="2" y="5"/>
                </a:cxn>
                <a:cxn ang="0">
                  <a:pos x="8" y="0"/>
                </a:cxn>
              </a:cxnLst>
              <a:rect l="0" t="0" r="r" b="b"/>
              <a:pathLst>
                <a:path w="132" h="111">
                  <a:moveTo>
                    <a:pt x="8" y="0"/>
                  </a:moveTo>
                  <a:lnTo>
                    <a:pt x="17" y="0"/>
                  </a:lnTo>
                  <a:lnTo>
                    <a:pt x="50" y="15"/>
                  </a:lnTo>
                  <a:lnTo>
                    <a:pt x="78" y="35"/>
                  </a:lnTo>
                  <a:lnTo>
                    <a:pt x="105" y="59"/>
                  </a:lnTo>
                  <a:lnTo>
                    <a:pt x="129" y="85"/>
                  </a:lnTo>
                  <a:lnTo>
                    <a:pt x="132" y="96"/>
                  </a:lnTo>
                  <a:lnTo>
                    <a:pt x="131" y="101"/>
                  </a:lnTo>
                  <a:lnTo>
                    <a:pt x="127" y="106"/>
                  </a:lnTo>
                  <a:lnTo>
                    <a:pt x="124" y="110"/>
                  </a:lnTo>
                  <a:lnTo>
                    <a:pt x="120" y="111"/>
                  </a:lnTo>
                  <a:lnTo>
                    <a:pt x="115" y="111"/>
                  </a:lnTo>
                  <a:lnTo>
                    <a:pt x="110" y="110"/>
                  </a:lnTo>
                  <a:lnTo>
                    <a:pt x="106" y="106"/>
                  </a:lnTo>
                  <a:lnTo>
                    <a:pt x="85" y="82"/>
                  </a:lnTo>
                  <a:lnTo>
                    <a:pt x="64" y="61"/>
                  </a:lnTo>
                  <a:lnTo>
                    <a:pt x="38" y="43"/>
                  </a:lnTo>
                  <a:lnTo>
                    <a:pt x="10" y="29"/>
                  </a:lnTo>
                  <a:lnTo>
                    <a:pt x="2" y="22"/>
                  </a:lnTo>
                  <a:lnTo>
                    <a:pt x="0" y="14"/>
                  </a:lnTo>
                  <a:lnTo>
                    <a:pt x="2" y="5"/>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49" name="Freeform 39"/>
            <p:cNvSpPr>
              <a:spLocks/>
            </p:cNvSpPr>
            <p:nvPr/>
          </p:nvSpPr>
          <p:spPr bwMode="auto">
            <a:xfrm>
              <a:off x="4094" y="1996"/>
              <a:ext cx="140" cy="119"/>
            </a:xfrm>
            <a:custGeom>
              <a:avLst/>
              <a:gdLst/>
              <a:ahLst/>
              <a:cxnLst>
                <a:cxn ang="0">
                  <a:pos x="9" y="0"/>
                </a:cxn>
                <a:cxn ang="0">
                  <a:pos x="18" y="0"/>
                </a:cxn>
                <a:cxn ang="0">
                  <a:pos x="23" y="2"/>
                </a:cxn>
                <a:cxn ang="0">
                  <a:pos x="65" y="28"/>
                </a:cxn>
                <a:cxn ang="0">
                  <a:pos x="102" y="58"/>
                </a:cxn>
                <a:cxn ang="0">
                  <a:pos x="137" y="93"/>
                </a:cxn>
                <a:cxn ang="0">
                  <a:pos x="140" y="98"/>
                </a:cxn>
                <a:cxn ang="0">
                  <a:pos x="140" y="106"/>
                </a:cxn>
                <a:cxn ang="0">
                  <a:pos x="138" y="110"/>
                </a:cxn>
                <a:cxn ang="0">
                  <a:pos x="131" y="117"/>
                </a:cxn>
                <a:cxn ang="0">
                  <a:pos x="128" y="119"/>
                </a:cxn>
                <a:cxn ang="0">
                  <a:pos x="124" y="119"/>
                </a:cxn>
                <a:cxn ang="0">
                  <a:pos x="119" y="117"/>
                </a:cxn>
                <a:cxn ang="0">
                  <a:pos x="82" y="80"/>
                </a:cxn>
                <a:cxn ang="0">
                  <a:pos x="48" y="52"/>
                </a:cxn>
                <a:cxn ang="0">
                  <a:pos x="7" y="26"/>
                </a:cxn>
                <a:cxn ang="0">
                  <a:pos x="0" y="19"/>
                </a:cxn>
                <a:cxn ang="0">
                  <a:pos x="0" y="10"/>
                </a:cxn>
                <a:cxn ang="0">
                  <a:pos x="2" y="7"/>
                </a:cxn>
                <a:cxn ang="0">
                  <a:pos x="9" y="0"/>
                </a:cxn>
              </a:cxnLst>
              <a:rect l="0" t="0" r="r" b="b"/>
              <a:pathLst>
                <a:path w="140" h="119">
                  <a:moveTo>
                    <a:pt x="9" y="0"/>
                  </a:moveTo>
                  <a:lnTo>
                    <a:pt x="18" y="0"/>
                  </a:lnTo>
                  <a:lnTo>
                    <a:pt x="23" y="2"/>
                  </a:lnTo>
                  <a:lnTo>
                    <a:pt x="65" y="28"/>
                  </a:lnTo>
                  <a:lnTo>
                    <a:pt x="102" y="58"/>
                  </a:lnTo>
                  <a:lnTo>
                    <a:pt x="137" y="93"/>
                  </a:lnTo>
                  <a:lnTo>
                    <a:pt x="140" y="98"/>
                  </a:lnTo>
                  <a:lnTo>
                    <a:pt x="140" y="106"/>
                  </a:lnTo>
                  <a:lnTo>
                    <a:pt x="138" y="110"/>
                  </a:lnTo>
                  <a:lnTo>
                    <a:pt x="131" y="117"/>
                  </a:lnTo>
                  <a:lnTo>
                    <a:pt x="128" y="119"/>
                  </a:lnTo>
                  <a:lnTo>
                    <a:pt x="124" y="119"/>
                  </a:lnTo>
                  <a:lnTo>
                    <a:pt x="119" y="117"/>
                  </a:lnTo>
                  <a:lnTo>
                    <a:pt x="82" y="80"/>
                  </a:lnTo>
                  <a:lnTo>
                    <a:pt x="48" y="52"/>
                  </a:lnTo>
                  <a:lnTo>
                    <a:pt x="7" y="26"/>
                  </a:lnTo>
                  <a:lnTo>
                    <a:pt x="0" y="19"/>
                  </a:lnTo>
                  <a:lnTo>
                    <a:pt x="0" y="10"/>
                  </a:lnTo>
                  <a:lnTo>
                    <a:pt x="2" y="7"/>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750" name="Freeform 40"/>
            <p:cNvSpPr>
              <a:spLocks/>
            </p:cNvSpPr>
            <p:nvPr/>
          </p:nvSpPr>
          <p:spPr bwMode="auto">
            <a:xfrm>
              <a:off x="4054" y="1996"/>
              <a:ext cx="349" cy="337"/>
            </a:xfrm>
            <a:custGeom>
              <a:avLst/>
              <a:gdLst/>
              <a:ahLst/>
              <a:cxnLst>
                <a:cxn ang="0">
                  <a:pos x="206" y="3"/>
                </a:cxn>
                <a:cxn ang="0">
                  <a:pos x="246" y="21"/>
                </a:cxn>
                <a:cxn ang="0">
                  <a:pos x="287" y="51"/>
                </a:cxn>
                <a:cxn ang="0">
                  <a:pos x="320" y="89"/>
                </a:cxn>
                <a:cxn ang="0">
                  <a:pos x="342" y="129"/>
                </a:cxn>
                <a:cxn ang="0">
                  <a:pos x="349" y="168"/>
                </a:cxn>
                <a:cxn ang="0">
                  <a:pos x="334" y="197"/>
                </a:cxn>
                <a:cxn ang="0">
                  <a:pos x="294" y="218"/>
                </a:cxn>
                <a:cxn ang="0">
                  <a:pos x="278" y="232"/>
                </a:cxn>
                <a:cxn ang="0">
                  <a:pos x="264" y="283"/>
                </a:cxn>
                <a:cxn ang="0">
                  <a:pos x="227" y="321"/>
                </a:cxn>
                <a:cxn ang="0">
                  <a:pos x="170" y="337"/>
                </a:cxn>
                <a:cxn ang="0">
                  <a:pos x="110" y="328"/>
                </a:cxn>
                <a:cxn ang="0">
                  <a:pos x="61" y="307"/>
                </a:cxn>
                <a:cxn ang="0">
                  <a:pos x="19" y="271"/>
                </a:cxn>
                <a:cxn ang="0">
                  <a:pos x="0" y="225"/>
                </a:cxn>
                <a:cxn ang="0">
                  <a:pos x="21" y="175"/>
                </a:cxn>
                <a:cxn ang="0">
                  <a:pos x="32" y="169"/>
                </a:cxn>
                <a:cxn ang="0">
                  <a:pos x="40" y="171"/>
                </a:cxn>
                <a:cxn ang="0">
                  <a:pos x="47" y="180"/>
                </a:cxn>
                <a:cxn ang="0">
                  <a:pos x="44" y="196"/>
                </a:cxn>
                <a:cxn ang="0">
                  <a:pos x="32" y="232"/>
                </a:cxn>
                <a:cxn ang="0">
                  <a:pos x="51" y="264"/>
                </a:cxn>
                <a:cxn ang="0">
                  <a:pos x="88" y="288"/>
                </a:cxn>
                <a:cxn ang="0">
                  <a:pos x="122" y="302"/>
                </a:cxn>
                <a:cxn ang="0">
                  <a:pos x="170" y="307"/>
                </a:cxn>
                <a:cxn ang="0">
                  <a:pos x="213" y="295"/>
                </a:cxn>
                <a:cxn ang="0">
                  <a:pos x="239" y="265"/>
                </a:cxn>
                <a:cxn ang="0">
                  <a:pos x="248" y="227"/>
                </a:cxn>
                <a:cxn ang="0">
                  <a:pos x="250" y="197"/>
                </a:cxn>
                <a:cxn ang="0">
                  <a:pos x="259" y="192"/>
                </a:cxn>
                <a:cxn ang="0">
                  <a:pos x="287" y="189"/>
                </a:cxn>
                <a:cxn ang="0">
                  <a:pos x="315" y="171"/>
                </a:cxn>
                <a:cxn ang="0">
                  <a:pos x="318" y="143"/>
                </a:cxn>
                <a:cxn ang="0">
                  <a:pos x="302" y="112"/>
                </a:cxn>
                <a:cxn ang="0">
                  <a:pos x="274" y="80"/>
                </a:cxn>
                <a:cxn ang="0">
                  <a:pos x="239" y="52"/>
                </a:cxn>
                <a:cxn ang="0">
                  <a:pos x="205" y="35"/>
                </a:cxn>
                <a:cxn ang="0">
                  <a:pos x="175" y="31"/>
                </a:cxn>
                <a:cxn ang="0">
                  <a:pos x="157" y="47"/>
                </a:cxn>
                <a:cxn ang="0">
                  <a:pos x="143" y="58"/>
                </a:cxn>
                <a:cxn ang="0">
                  <a:pos x="129" y="49"/>
                </a:cxn>
                <a:cxn ang="0">
                  <a:pos x="140" y="21"/>
                </a:cxn>
                <a:cxn ang="0">
                  <a:pos x="168" y="2"/>
                </a:cxn>
              </a:cxnLst>
              <a:rect l="0" t="0" r="r" b="b"/>
              <a:pathLst>
                <a:path w="349" h="337">
                  <a:moveTo>
                    <a:pt x="185" y="0"/>
                  </a:moveTo>
                  <a:lnTo>
                    <a:pt x="206" y="3"/>
                  </a:lnTo>
                  <a:lnTo>
                    <a:pt x="225" y="10"/>
                  </a:lnTo>
                  <a:lnTo>
                    <a:pt x="246" y="21"/>
                  </a:lnTo>
                  <a:lnTo>
                    <a:pt x="267" y="35"/>
                  </a:lnTo>
                  <a:lnTo>
                    <a:pt x="287" y="51"/>
                  </a:lnTo>
                  <a:lnTo>
                    <a:pt x="304" y="70"/>
                  </a:lnTo>
                  <a:lnTo>
                    <a:pt x="320" y="89"/>
                  </a:lnTo>
                  <a:lnTo>
                    <a:pt x="334" y="108"/>
                  </a:lnTo>
                  <a:lnTo>
                    <a:pt x="342" y="129"/>
                  </a:lnTo>
                  <a:lnTo>
                    <a:pt x="348" y="148"/>
                  </a:lnTo>
                  <a:lnTo>
                    <a:pt x="349" y="168"/>
                  </a:lnTo>
                  <a:lnTo>
                    <a:pt x="344" y="183"/>
                  </a:lnTo>
                  <a:lnTo>
                    <a:pt x="334" y="197"/>
                  </a:lnTo>
                  <a:lnTo>
                    <a:pt x="318" y="209"/>
                  </a:lnTo>
                  <a:lnTo>
                    <a:pt x="294" y="218"/>
                  </a:lnTo>
                  <a:lnTo>
                    <a:pt x="278" y="220"/>
                  </a:lnTo>
                  <a:lnTo>
                    <a:pt x="278" y="232"/>
                  </a:lnTo>
                  <a:lnTo>
                    <a:pt x="273" y="258"/>
                  </a:lnTo>
                  <a:lnTo>
                    <a:pt x="264" y="283"/>
                  </a:lnTo>
                  <a:lnTo>
                    <a:pt x="248" y="306"/>
                  </a:lnTo>
                  <a:lnTo>
                    <a:pt x="227" y="321"/>
                  </a:lnTo>
                  <a:lnTo>
                    <a:pt x="199" y="332"/>
                  </a:lnTo>
                  <a:lnTo>
                    <a:pt x="170" y="337"/>
                  </a:lnTo>
                  <a:lnTo>
                    <a:pt x="140" y="335"/>
                  </a:lnTo>
                  <a:lnTo>
                    <a:pt x="110" y="328"/>
                  </a:lnTo>
                  <a:lnTo>
                    <a:pt x="86" y="320"/>
                  </a:lnTo>
                  <a:lnTo>
                    <a:pt x="61" y="307"/>
                  </a:lnTo>
                  <a:lnTo>
                    <a:pt x="39" y="290"/>
                  </a:lnTo>
                  <a:lnTo>
                    <a:pt x="19" y="271"/>
                  </a:lnTo>
                  <a:lnTo>
                    <a:pt x="6" y="248"/>
                  </a:lnTo>
                  <a:lnTo>
                    <a:pt x="0" y="225"/>
                  </a:lnTo>
                  <a:lnTo>
                    <a:pt x="6" y="201"/>
                  </a:lnTo>
                  <a:lnTo>
                    <a:pt x="21" y="175"/>
                  </a:lnTo>
                  <a:lnTo>
                    <a:pt x="26" y="171"/>
                  </a:lnTo>
                  <a:lnTo>
                    <a:pt x="32" y="169"/>
                  </a:lnTo>
                  <a:lnTo>
                    <a:pt x="35" y="169"/>
                  </a:lnTo>
                  <a:lnTo>
                    <a:pt x="40" y="171"/>
                  </a:lnTo>
                  <a:lnTo>
                    <a:pt x="44" y="175"/>
                  </a:lnTo>
                  <a:lnTo>
                    <a:pt x="47" y="180"/>
                  </a:lnTo>
                  <a:lnTo>
                    <a:pt x="47" y="190"/>
                  </a:lnTo>
                  <a:lnTo>
                    <a:pt x="44" y="196"/>
                  </a:lnTo>
                  <a:lnTo>
                    <a:pt x="33" y="215"/>
                  </a:lnTo>
                  <a:lnTo>
                    <a:pt x="32" y="232"/>
                  </a:lnTo>
                  <a:lnTo>
                    <a:pt x="39" y="248"/>
                  </a:lnTo>
                  <a:lnTo>
                    <a:pt x="51" y="264"/>
                  </a:lnTo>
                  <a:lnTo>
                    <a:pt x="68" y="278"/>
                  </a:lnTo>
                  <a:lnTo>
                    <a:pt x="88" y="288"/>
                  </a:lnTo>
                  <a:lnTo>
                    <a:pt x="105" y="297"/>
                  </a:lnTo>
                  <a:lnTo>
                    <a:pt x="122" y="302"/>
                  </a:lnTo>
                  <a:lnTo>
                    <a:pt x="145" y="306"/>
                  </a:lnTo>
                  <a:lnTo>
                    <a:pt x="170" y="307"/>
                  </a:lnTo>
                  <a:lnTo>
                    <a:pt x="192" y="304"/>
                  </a:lnTo>
                  <a:lnTo>
                    <a:pt x="213" y="295"/>
                  </a:lnTo>
                  <a:lnTo>
                    <a:pt x="229" y="281"/>
                  </a:lnTo>
                  <a:lnTo>
                    <a:pt x="239" y="265"/>
                  </a:lnTo>
                  <a:lnTo>
                    <a:pt x="245" y="246"/>
                  </a:lnTo>
                  <a:lnTo>
                    <a:pt x="248" y="227"/>
                  </a:lnTo>
                  <a:lnTo>
                    <a:pt x="248" y="202"/>
                  </a:lnTo>
                  <a:lnTo>
                    <a:pt x="250" y="197"/>
                  </a:lnTo>
                  <a:lnTo>
                    <a:pt x="253" y="196"/>
                  </a:lnTo>
                  <a:lnTo>
                    <a:pt x="259" y="192"/>
                  </a:lnTo>
                  <a:lnTo>
                    <a:pt x="262" y="192"/>
                  </a:lnTo>
                  <a:lnTo>
                    <a:pt x="287" y="189"/>
                  </a:lnTo>
                  <a:lnTo>
                    <a:pt x="304" y="182"/>
                  </a:lnTo>
                  <a:lnTo>
                    <a:pt x="315" y="171"/>
                  </a:lnTo>
                  <a:lnTo>
                    <a:pt x="320" y="159"/>
                  </a:lnTo>
                  <a:lnTo>
                    <a:pt x="318" y="143"/>
                  </a:lnTo>
                  <a:lnTo>
                    <a:pt x="313" y="127"/>
                  </a:lnTo>
                  <a:lnTo>
                    <a:pt x="302" y="112"/>
                  </a:lnTo>
                  <a:lnTo>
                    <a:pt x="290" y="96"/>
                  </a:lnTo>
                  <a:lnTo>
                    <a:pt x="274" y="80"/>
                  </a:lnTo>
                  <a:lnTo>
                    <a:pt x="257" y="65"/>
                  </a:lnTo>
                  <a:lnTo>
                    <a:pt x="239" y="52"/>
                  </a:lnTo>
                  <a:lnTo>
                    <a:pt x="222" y="42"/>
                  </a:lnTo>
                  <a:lnTo>
                    <a:pt x="205" y="35"/>
                  </a:lnTo>
                  <a:lnTo>
                    <a:pt x="189" y="31"/>
                  </a:lnTo>
                  <a:lnTo>
                    <a:pt x="175" y="31"/>
                  </a:lnTo>
                  <a:lnTo>
                    <a:pt x="164" y="37"/>
                  </a:lnTo>
                  <a:lnTo>
                    <a:pt x="157" y="47"/>
                  </a:lnTo>
                  <a:lnTo>
                    <a:pt x="152" y="56"/>
                  </a:lnTo>
                  <a:lnTo>
                    <a:pt x="143" y="58"/>
                  </a:lnTo>
                  <a:lnTo>
                    <a:pt x="135" y="56"/>
                  </a:lnTo>
                  <a:lnTo>
                    <a:pt x="129" y="49"/>
                  </a:lnTo>
                  <a:lnTo>
                    <a:pt x="129" y="40"/>
                  </a:lnTo>
                  <a:lnTo>
                    <a:pt x="140" y="21"/>
                  </a:lnTo>
                  <a:lnTo>
                    <a:pt x="152" y="9"/>
                  </a:lnTo>
                  <a:lnTo>
                    <a:pt x="168" y="2"/>
                  </a:lnTo>
                  <a:lnTo>
                    <a:pt x="1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3" name="Freeform 41"/>
            <p:cNvSpPr>
              <a:spLocks/>
            </p:cNvSpPr>
            <p:nvPr/>
          </p:nvSpPr>
          <p:spPr bwMode="auto">
            <a:xfrm>
              <a:off x="2699" y="1280"/>
              <a:ext cx="505" cy="651"/>
            </a:xfrm>
            <a:custGeom>
              <a:avLst/>
              <a:gdLst/>
              <a:ahLst/>
              <a:cxnLst>
                <a:cxn ang="0">
                  <a:pos x="180" y="0"/>
                </a:cxn>
                <a:cxn ang="0">
                  <a:pos x="222" y="8"/>
                </a:cxn>
                <a:cxn ang="0">
                  <a:pos x="262" y="26"/>
                </a:cxn>
                <a:cxn ang="0">
                  <a:pos x="299" y="52"/>
                </a:cxn>
                <a:cxn ang="0">
                  <a:pos x="336" y="87"/>
                </a:cxn>
                <a:cxn ang="0">
                  <a:pos x="371" y="125"/>
                </a:cxn>
                <a:cxn ang="0">
                  <a:pos x="400" y="167"/>
                </a:cxn>
                <a:cxn ang="0">
                  <a:pos x="428" y="213"/>
                </a:cxn>
                <a:cxn ang="0">
                  <a:pos x="453" y="256"/>
                </a:cxn>
                <a:cxn ang="0">
                  <a:pos x="472" y="302"/>
                </a:cxn>
                <a:cxn ang="0">
                  <a:pos x="487" y="344"/>
                </a:cxn>
                <a:cxn ang="0">
                  <a:pos x="498" y="381"/>
                </a:cxn>
                <a:cxn ang="0">
                  <a:pos x="503" y="417"/>
                </a:cxn>
                <a:cxn ang="0">
                  <a:pos x="505" y="445"/>
                </a:cxn>
                <a:cxn ang="0">
                  <a:pos x="503" y="468"/>
                </a:cxn>
                <a:cxn ang="0">
                  <a:pos x="498" y="484"/>
                </a:cxn>
                <a:cxn ang="0">
                  <a:pos x="491" y="494"/>
                </a:cxn>
                <a:cxn ang="0">
                  <a:pos x="481" y="499"/>
                </a:cxn>
                <a:cxn ang="0">
                  <a:pos x="468" y="503"/>
                </a:cxn>
                <a:cxn ang="0">
                  <a:pos x="453" y="503"/>
                </a:cxn>
                <a:cxn ang="0">
                  <a:pos x="421" y="496"/>
                </a:cxn>
                <a:cxn ang="0">
                  <a:pos x="369" y="480"/>
                </a:cxn>
                <a:cxn ang="0">
                  <a:pos x="353" y="477"/>
                </a:cxn>
                <a:cxn ang="0">
                  <a:pos x="336" y="477"/>
                </a:cxn>
                <a:cxn ang="0">
                  <a:pos x="322" y="478"/>
                </a:cxn>
                <a:cxn ang="0">
                  <a:pos x="309" y="484"/>
                </a:cxn>
                <a:cxn ang="0">
                  <a:pos x="299" y="492"/>
                </a:cxn>
                <a:cxn ang="0">
                  <a:pos x="290" y="508"/>
                </a:cxn>
                <a:cxn ang="0">
                  <a:pos x="285" y="527"/>
                </a:cxn>
                <a:cxn ang="0">
                  <a:pos x="287" y="545"/>
                </a:cxn>
                <a:cxn ang="0">
                  <a:pos x="292" y="559"/>
                </a:cxn>
                <a:cxn ang="0">
                  <a:pos x="311" y="597"/>
                </a:cxn>
                <a:cxn ang="0">
                  <a:pos x="315" y="608"/>
                </a:cxn>
                <a:cxn ang="0">
                  <a:pos x="313" y="618"/>
                </a:cxn>
                <a:cxn ang="0">
                  <a:pos x="304" y="629"/>
                </a:cxn>
                <a:cxn ang="0">
                  <a:pos x="287" y="637"/>
                </a:cxn>
                <a:cxn ang="0">
                  <a:pos x="261" y="648"/>
                </a:cxn>
                <a:cxn ang="0">
                  <a:pos x="241" y="651"/>
                </a:cxn>
                <a:cxn ang="0">
                  <a:pos x="224" y="648"/>
                </a:cxn>
                <a:cxn ang="0">
                  <a:pos x="208" y="641"/>
                </a:cxn>
                <a:cxn ang="0">
                  <a:pos x="173" y="627"/>
                </a:cxn>
                <a:cxn ang="0">
                  <a:pos x="156" y="623"/>
                </a:cxn>
                <a:cxn ang="0">
                  <a:pos x="135" y="625"/>
                </a:cxn>
                <a:cxn ang="0">
                  <a:pos x="0" y="321"/>
                </a:cxn>
                <a:cxn ang="0">
                  <a:pos x="16" y="305"/>
                </a:cxn>
                <a:cxn ang="0">
                  <a:pos x="28" y="284"/>
                </a:cxn>
                <a:cxn ang="0">
                  <a:pos x="37" y="262"/>
                </a:cxn>
                <a:cxn ang="0">
                  <a:pos x="41" y="236"/>
                </a:cxn>
                <a:cxn ang="0">
                  <a:pos x="48" y="180"/>
                </a:cxn>
                <a:cxn ang="0">
                  <a:pos x="49" y="152"/>
                </a:cxn>
                <a:cxn ang="0">
                  <a:pos x="51" y="122"/>
                </a:cxn>
                <a:cxn ang="0">
                  <a:pos x="56" y="96"/>
                </a:cxn>
                <a:cxn ang="0">
                  <a:pos x="65" y="71"/>
                </a:cxn>
                <a:cxn ang="0">
                  <a:pos x="75" y="49"/>
                </a:cxn>
                <a:cxn ang="0">
                  <a:pos x="91" y="29"/>
                </a:cxn>
                <a:cxn ang="0">
                  <a:pos x="114" y="14"/>
                </a:cxn>
                <a:cxn ang="0">
                  <a:pos x="142" y="3"/>
                </a:cxn>
                <a:cxn ang="0">
                  <a:pos x="180" y="0"/>
                </a:cxn>
              </a:cxnLst>
              <a:rect l="0" t="0" r="r" b="b"/>
              <a:pathLst>
                <a:path w="505" h="651">
                  <a:moveTo>
                    <a:pt x="180" y="0"/>
                  </a:moveTo>
                  <a:lnTo>
                    <a:pt x="222" y="8"/>
                  </a:lnTo>
                  <a:lnTo>
                    <a:pt x="262" y="26"/>
                  </a:lnTo>
                  <a:lnTo>
                    <a:pt x="299" y="52"/>
                  </a:lnTo>
                  <a:lnTo>
                    <a:pt x="336" y="87"/>
                  </a:lnTo>
                  <a:lnTo>
                    <a:pt x="371" y="125"/>
                  </a:lnTo>
                  <a:lnTo>
                    <a:pt x="400" y="167"/>
                  </a:lnTo>
                  <a:lnTo>
                    <a:pt x="428" y="213"/>
                  </a:lnTo>
                  <a:lnTo>
                    <a:pt x="453" y="256"/>
                  </a:lnTo>
                  <a:lnTo>
                    <a:pt x="472" y="302"/>
                  </a:lnTo>
                  <a:lnTo>
                    <a:pt x="487" y="344"/>
                  </a:lnTo>
                  <a:lnTo>
                    <a:pt x="498" y="381"/>
                  </a:lnTo>
                  <a:lnTo>
                    <a:pt x="503" y="417"/>
                  </a:lnTo>
                  <a:lnTo>
                    <a:pt x="505" y="445"/>
                  </a:lnTo>
                  <a:lnTo>
                    <a:pt x="503" y="468"/>
                  </a:lnTo>
                  <a:lnTo>
                    <a:pt x="498" y="484"/>
                  </a:lnTo>
                  <a:lnTo>
                    <a:pt x="491" y="494"/>
                  </a:lnTo>
                  <a:lnTo>
                    <a:pt x="481" y="499"/>
                  </a:lnTo>
                  <a:lnTo>
                    <a:pt x="468" y="503"/>
                  </a:lnTo>
                  <a:lnTo>
                    <a:pt x="453" y="503"/>
                  </a:lnTo>
                  <a:lnTo>
                    <a:pt x="421" y="496"/>
                  </a:lnTo>
                  <a:lnTo>
                    <a:pt x="369" y="480"/>
                  </a:lnTo>
                  <a:lnTo>
                    <a:pt x="353" y="477"/>
                  </a:lnTo>
                  <a:lnTo>
                    <a:pt x="336" y="477"/>
                  </a:lnTo>
                  <a:lnTo>
                    <a:pt x="322" y="478"/>
                  </a:lnTo>
                  <a:lnTo>
                    <a:pt x="309" y="484"/>
                  </a:lnTo>
                  <a:lnTo>
                    <a:pt x="299" y="492"/>
                  </a:lnTo>
                  <a:lnTo>
                    <a:pt x="290" y="508"/>
                  </a:lnTo>
                  <a:lnTo>
                    <a:pt x="285" y="527"/>
                  </a:lnTo>
                  <a:lnTo>
                    <a:pt x="287" y="545"/>
                  </a:lnTo>
                  <a:lnTo>
                    <a:pt x="292" y="559"/>
                  </a:lnTo>
                  <a:lnTo>
                    <a:pt x="311" y="597"/>
                  </a:lnTo>
                  <a:lnTo>
                    <a:pt x="315" y="608"/>
                  </a:lnTo>
                  <a:lnTo>
                    <a:pt x="313" y="618"/>
                  </a:lnTo>
                  <a:lnTo>
                    <a:pt x="304" y="629"/>
                  </a:lnTo>
                  <a:lnTo>
                    <a:pt x="287" y="637"/>
                  </a:lnTo>
                  <a:lnTo>
                    <a:pt x="261" y="648"/>
                  </a:lnTo>
                  <a:lnTo>
                    <a:pt x="241" y="651"/>
                  </a:lnTo>
                  <a:lnTo>
                    <a:pt x="224" y="648"/>
                  </a:lnTo>
                  <a:lnTo>
                    <a:pt x="208" y="641"/>
                  </a:lnTo>
                  <a:lnTo>
                    <a:pt x="173" y="627"/>
                  </a:lnTo>
                  <a:lnTo>
                    <a:pt x="156" y="623"/>
                  </a:lnTo>
                  <a:lnTo>
                    <a:pt x="135" y="625"/>
                  </a:lnTo>
                  <a:lnTo>
                    <a:pt x="0" y="321"/>
                  </a:lnTo>
                  <a:lnTo>
                    <a:pt x="16" y="305"/>
                  </a:lnTo>
                  <a:lnTo>
                    <a:pt x="28" y="284"/>
                  </a:lnTo>
                  <a:lnTo>
                    <a:pt x="37" y="262"/>
                  </a:lnTo>
                  <a:lnTo>
                    <a:pt x="41" y="236"/>
                  </a:lnTo>
                  <a:lnTo>
                    <a:pt x="48" y="180"/>
                  </a:lnTo>
                  <a:lnTo>
                    <a:pt x="49" y="152"/>
                  </a:lnTo>
                  <a:lnTo>
                    <a:pt x="51" y="122"/>
                  </a:lnTo>
                  <a:lnTo>
                    <a:pt x="56" y="96"/>
                  </a:lnTo>
                  <a:lnTo>
                    <a:pt x="65" y="71"/>
                  </a:lnTo>
                  <a:lnTo>
                    <a:pt x="75" y="49"/>
                  </a:lnTo>
                  <a:lnTo>
                    <a:pt x="91" y="29"/>
                  </a:lnTo>
                  <a:lnTo>
                    <a:pt x="114" y="14"/>
                  </a:lnTo>
                  <a:lnTo>
                    <a:pt x="142" y="3"/>
                  </a:lnTo>
                  <a:lnTo>
                    <a:pt x="18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4" name="Freeform 42"/>
            <p:cNvSpPr>
              <a:spLocks/>
            </p:cNvSpPr>
            <p:nvPr/>
          </p:nvSpPr>
          <p:spPr bwMode="auto">
            <a:xfrm>
              <a:off x="2684" y="1266"/>
              <a:ext cx="536" cy="681"/>
            </a:xfrm>
            <a:custGeom>
              <a:avLst/>
              <a:gdLst/>
              <a:ahLst/>
              <a:cxnLst>
                <a:cxn ang="0">
                  <a:pos x="202" y="0"/>
                </a:cxn>
                <a:cxn ang="0">
                  <a:pos x="262" y="17"/>
                </a:cxn>
                <a:cxn ang="0">
                  <a:pos x="316" y="49"/>
                </a:cxn>
                <a:cxn ang="0">
                  <a:pos x="401" y="134"/>
                </a:cxn>
                <a:cxn ang="0">
                  <a:pos x="469" y="239"/>
                </a:cxn>
                <a:cxn ang="0">
                  <a:pos x="516" y="351"/>
                </a:cxn>
                <a:cxn ang="0">
                  <a:pos x="525" y="384"/>
                </a:cxn>
                <a:cxn ang="0">
                  <a:pos x="534" y="426"/>
                </a:cxn>
                <a:cxn ang="0">
                  <a:pos x="536" y="466"/>
                </a:cxn>
                <a:cxn ang="0">
                  <a:pos x="527" y="503"/>
                </a:cxn>
                <a:cxn ang="0">
                  <a:pos x="504" y="526"/>
                </a:cxn>
                <a:cxn ang="0">
                  <a:pos x="464" y="531"/>
                </a:cxn>
                <a:cxn ang="0">
                  <a:pos x="399" y="513"/>
                </a:cxn>
                <a:cxn ang="0">
                  <a:pos x="345" y="506"/>
                </a:cxn>
                <a:cxn ang="0">
                  <a:pos x="317" y="531"/>
                </a:cxn>
                <a:cxn ang="0">
                  <a:pos x="321" y="573"/>
                </a:cxn>
                <a:cxn ang="0">
                  <a:pos x="337" y="604"/>
                </a:cxn>
                <a:cxn ang="0">
                  <a:pos x="342" y="634"/>
                </a:cxn>
                <a:cxn ang="0">
                  <a:pos x="321" y="660"/>
                </a:cxn>
                <a:cxn ang="0">
                  <a:pos x="281" y="676"/>
                </a:cxn>
                <a:cxn ang="0">
                  <a:pos x="239" y="678"/>
                </a:cxn>
                <a:cxn ang="0">
                  <a:pos x="195" y="660"/>
                </a:cxn>
                <a:cxn ang="0">
                  <a:pos x="153" y="655"/>
                </a:cxn>
                <a:cxn ang="0">
                  <a:pos x="136" y="648"/>
                </a:cxn>
                <a:cxn ang="0">
                  <a:pos x="136" y="630"/>
                </a:cxn>
                <a:cxn ang="0">
                  <a:pos x="164" y="623"/>
                </a:cxn>
                <a:cxn ang="0">
                  <a:pos x="204" y="630"/>
                </a:cxn>
                <a:cxn ang="0">
                  <a:pos x="246" y="650"/>
                </a:cxn>
                <a:cxn ang="0">
                  <a:pos x="270" y="648"/>
                </a:cxn>
                <a:cxn ang="0">
                  <a:pos x="300" y="637"/>
                </a:cxn>
                <a:cxn ang="0">
                  <a:pos x="314" y="622"/>
                </a:cxn>
                <a:cxn ang="0">
                  <a:pos x="298" y="592"/>
                </a:cxn>
                <a:cxn ang="0">
                  <a:pos x="286" y="552"/>
                </a:cxn>
                <a:cxn ang="0">
                  <a:pos x="293" y="512"/>
                </a:cxn>
                <a:cxn ang="0">
                  <a:pos x="317" y="482"/>
                </a:cxn>
                <a:cxn ang="0">
                  <a:pos x="372" y="475"/>
                </a:cxn>
                <a:cxn ang="0">
                  <a:pos x="447" y="496"/>
                </a:cxn>
                <a:cxn ang="0">
                  <a:pos x="475" y="501"/>
                </a:cxn>
                <a:cxn ang="0">
                  <a:pos x="499" y="492"/>
                </a:cxn>
                <a:cxn ang="0">
                  <a:pos x="506" y="449"/>
                </a:cxn>
                <a:cxn ang="0">
                  <a:pos x="496" y="382"/>
                </a:cxn>
                <a:cxn ang="0">
                  <a:pos x="473" y="321"/>
                </a:cxn>
                <a:cxn ang="0">
                  <a:pos x="412" y="204"/>
                </a:cxn>
                <a:cxn ang="0">
                  <a:pos x="351" y="122"/>
                </a:cxn>
                <a:cxn ang="0">
                  <a:pos x="296" y="70"/>
                </a:cxn>
                <a:cxn ang="0">
                  <a:pos x="232" y="36"/>
                </a:cxn>
                <a:cxn ang="0">
                  <a:pos x="180" y="29"/>
                </a:cxn>
                <a:cxn ang="0">
                  <a:pos x="131" y="43"/>
                </a:cxn>
                <a:cxn ang="0">
                  <a:pos x="96" y="82"/>
                </a:cxn>
                <a:cxn ang="0">
                  <a:pos x="82" y="141"/>
                </a:cxn>
                <a:cxn ang="0">
                  <a:pos x="75" y="237"/>
                </a:cxn>
                <a:cxn ang="0">
                  <a:pos x="61" y="297"/>
                </a:cxn>
                <a:cxn ang="0">
                  <a:pos x="26" y="346"/>
                </a:cxn>
                <a:cxn ang="0">
                  <a:pos x="12" y="349"/>
                </a:cxn>
                <a:cxn ang="0">
                  <a:pos x="1" y="340"/>
                </a:cxn>
                <a:cxn ang="0">
                  <a:pos x="0" y="333"/>
                </a:cxn>
                <a:cxn ang="0">
                  <a:pos x="5" y="325"/>
                </a:cxn>
                <a:cxn ang="0">
                  <a:pos x="33" y="288"/>
                </a:cxn>
                <a:cxn ang="0">
                  <a:pos x="45" y="218"/>
                </a:cxn>
                <a:cxn ang="0">
                  <a:pos x="49" y="162"/>
                </a:cxn>
                <a:cxn ang="0">
                  <a:pos x="59" y="94"/>
                </a:cxn>
                <a:cxn ang="0">
                  <a:pos x="92" y="35"/>
                </a:cxn>
                <a:cxn ang="0">
                  <a:pos x="143" y="5"/>
                </a:cxn>
              </a:cxnLst>
              <a:rect l="0" t="0" r="r" b="b"/>
              <a:pathLst>
                <a:path w="536" h="681">
                  <a:moveTo>
                    <a:pt x="173" y="0"/>
                  </a:moveTo>
                  <a:lnTo>
                    <a:pt x="202" y="0"/>
                  </a:lnTo>
                  <a:lnTo>
                    <a:pt x="232" y="7"/>
                  </a:lnTo>
                  <a:lnTo>
                    <a:pt x="262" y="17"/>
                  </a:lnTo>
                  <a:lnTo>
                    <a:pt x="289" y="31"/>
                  </a:lnTo>
                  <a:lnTo>
                    <a:pt x="316" y="49"/>
                  </a:lnTo>
                  <a:lnTo>
                    <a:pt x="361" y="89"/>
                  </a:lnTo>
                  <a:lnTo>
                    <a:pt x="401" y="134"/>
                  </a:lnTo>
                  <a:lnTo>
                    <a:pt x="438" y="185"/>
                  </a:lnTo>
                  <a:lnTo>
                    <a:pt x="469" y="239"/>
                  </a:lnTo>
                  <a:lnTo>
                    <a:pt x="496" y="295"/>
                  </a:lnTo>
                  <a:lnTo>
                    <a:pt x="516" y="351"/>
                  </a:lnTo>
                  <a:lnTo>
                    <a:pt x="522" y="367"/>
                  </a:lnTo>
                  <a:lnTo>
                    <a:pt x="525" y="384"/>
                  </a:lnTo>
                  <a:lnTo>
                    <a:pt x="530" y="405"/>
                  </a:lnTo>
                  <a:lnTo>
                    <a:pt x="534" y="426"/>
                  </a:lnTo>
                  <a:lnTo>
                    <a:pt x="536" y="447"/>
                  </a:lnTo>
                  <a:lnTo>
                    <a:pt x="536" y="466"/>
                  </a:lnTo>
                  <a:lnTo>
                    <a:pt x="532" y="485"/>
                  </a:lnTo>
                  <a:lnTo>
                    <a:pt x="527" y="503"/>
                  </a:lnTo>
                  <a:lnTo>
                    <a:pt x="518" y="517"/>
                  </a:lnTo>
                  <a:lnTo>
                    <a:pt x="504" y="526"/>
                  </a:lnTo>
                  <a:lnTo>
                    <a:pt x="487" y="531"/>
                  </a:lnTo>
                  <a:lnTo>
                    <a:pt x="464" y="531"/>
                  </a:lnTo>
                  <a:lnTo>
                    <a:pt x="433" y="524"/>
                  </a:lnTo>
                  <a:lnTo>
                    <a:pt x="399" y="513"/>
                  </a:lnTo>
                  <a:lnTo>
                    <a:pt x="368" y="506"/>
                  </a:lnTo>
                  <a:lnTo>
                    <a:pt x="345" y="506"/>
                  </a:lnTo>
                  <a:lnTo>
                    <a:pt x="328" y="515"/>
                  </a:lnTo>
                  <a:lnTo>
                    <a:pt x="317" y="531"/>
                  </a:lnTo>
                  <a:lnTo>
                    <a:pt x="314" y="550"/>
                  </a:lnTo>
                  <a:lnTo>
                    <a:pt x="321" y="573"/>
                  </a:lnTo>
                  <a:lnTo>
                    <a:pt x="330" y="588"/>
                  </a:lnTo>
                  <a:lnTo>
                    <a:pt x="337" y="604"/>
                  </a:lnTo>
                  <a:lnTo>
                    <a:pt x="342" y="618"/>
                  </a:lnTo>
                  <a:lnTo>
                    <a:pt x="342" y="634"/>
                  </a:lnTo>
                  <a:lnTo>
                    <a:pt x="337" y="648"/>
                  </a:lnTo>
                  <a:lnTo>
                    <a:pt x="321" y="660"/>
                  </a:lnTo>
                  <a:lnTo>
                    <a:pt x="302" y="669"/>
                  </a:lnTo>
                  <a:lnTo>
                    <a:pt x="281" y="676"/>
                  </a:lnTo>
                  <a:lnTo>
                    <a:pt x="260" y="681"/>
                  </a:lnTo>
                  <a:lnTo>
                    <a:pt x="239" y="678"/>
                  </a:lnTo>
                  <a:lnTo>
                    <a:pt x="218" y="669"/>
                  </a:lnTo>
                  <a:lnTo>
                    <a:pt x="195" y="660"/>
                  </a:lnTo>
                  <a:lnTo>
                    <a:pt x="176" y="653"/>
                  </a:lnTo>
                  <a:lnTo>
                    <a:pt x="153" y="655"/>
                  </a:lnTo>
                  <a:lnTo>
                    <a:pt x="143" y="653"/>
                  </a:lnTo>
                  <a:lnTo>
                    <a:pt x="136" y="648"/>
                  </a:lnTo>
                  <a:lnTo>
                    <a:pt x="134" y="639"/>
                  </a:lnTo>
                  <a:lnTo>
                    <a:pt x="136" y="630"/>
                  </a:lnTo>
                  <a:lnTo>
                    <a:pt x="145" y="625"/>
                  </a:lnTo>
                  <a:lnTo>
                    <a:pt x="164" y="623"/>
                  </a:lnTo>
                  <a:lnTo>
                    <a:pt x="185" y="625"/>
                  </a:lnTo>
                  <a:lnTo>
                    <a:pt x="204" y="630"/>
                  </a:lnTo>
                  <a:lnTo>
                    <a:pt x="218" y="636"/>
                  </a:lnTo>
                  <a:lnTo>
                    <a:pt x="246" y="650"/>
                  </a:lnTo>
                  <a:lnTo>
                    <a:pt x="262" y="650"/>
                  </a:lnTo>
                  <a:lnTo>
                    <a:pt x="270" y="648"/>
                  </a:lnTo>
                  <a:lnTo>
                    <a:pt x="284" y="644"/>
                  </a:lnTo>
                  <a:lnTo>
                    <a:pt x="300" y="637"/>
                  </a:lnTo>
                  <a:lnTo>
                    <a:pt x="310" y="630"/>
                  </a:lnTo>
                  <a:lnTo>
                    <a:pt x="314" y="622"/>
                  </a:lnTo>
                  <a:lnTo>
                    <a:pt x="307" y="606"/>
                  </a:lnTo>
                  <a:lnTo>
                    <a:pt x="298" y="592"/>
                  </a:lnTo>
                  <a:lnTo>
                    <a:pt x="291" y="573"/>
                  </a:lnTo>
                  <a:lnTo>
                    <a:pt x="286" y="552"/>
                  </a:lnTo>
                  <a:lnTo>
                    <a:pt x="288" y="531"/>
                  </a:lnTo>
                  <a:lnTo>
                    <a:pt x="293" y="512"/>
                  </a:lnTo>
                  <a:lnTo>
                    <a:pt x="303" y="496"/>
                  </a:lnTo>
                  <a:lnTo>
                    <a:pt x="317" y="482"/>
                  </a:lnTo>
                  <a:lnTo>
                    <a:pt x="338" y="475"/>
                  </a:lnTo>
                  <a:lnTo>
                    <a:pt x="372" y="475"/>
                  </a:lnTo>
                  <a:lnTo>
                    <a:pt x="434" y="492"/>
                  </a:lnTo>
                  <a:lnTo>
                    <a:pt x="447" y="496"/>
                  </a:lnTo>
                  <a:lnTo>
                    <a:pt x="461" y="499"/>
                  </a:lnTo>
                  <a:lnTo>
                    <a:pt x="475" y="501"/>
                  </a:lnTo>
                  <a:lnTo>
                    <a:pt x="489" y="499"/>
                  </a:lnTo>
                  <a:lnTo>
                    <a:pt x="499" y="492"/>
                  </a:lnTo>
                  <a:lnTo>
                    <a:pt x="504" y="480"/>
                  </a:lnTo>
                  <a:lnTo>
                    <a:pt x="506" y="449"/>
                  </a:lnTo>
                  <a:lnTo>
                    <a:pt x="502" y="415"/>
                  </a:lnTo>
                  <a:lnTo>
                    <a:pt x="496" y="382"/>
                  </a:lnTo>
                  <a:lnTo>
                    <a:pt x="485" y="351"/>
                  </a:lnTo>
                  <a:lnTo>
                    <a:pt x="473" y="321"/>
                  </a:lnTo>
                  <a:lnTo>
                    <a:pt x="445" y="260"/>
                  </a:lnTo>
                  <a:lnTo>
                    <a:pt x="412" y="204"/>
                  </a:lnTo>
                  <a:lnTo>
                    <a:pt x="373" y="150"/>
                  </a:lnTo>
                  <a:lnTo>
                    <a:pt x="351" y="122"/>
                  </a:lnTo>
                  <a:lnTo>
                    <a:pt x="324" y="94"/>
                  </a:lnTo>
                  <a:lnTo>
                    <a:pt x="296" y="70"/>
                  </a:lnTo>
                  <a:lnTo>
                    <a:pt x="265" y="50"/>
                  </a:lnTo>
                  <a:lnTo>
                    <a:pt x="232" y="36"/>
                  </a:lnTo>
                  <a:lnTo>
                    <a:pt x="206" y="31"/>
                  </a:lnTo>
                  <a:lnTo>
                    <a:pt x="180" y="29"/>
                  </a:lnTo>
                  <a:lnTo>
                    <a:pt x="153" y="33"/>
                  </a:lnTo>
                  <a:lnTo>
                    <a:pt x="131" y="43"/>
                  </a:lnTo>
                  <a:lnTo>
                    <a:pt x="111" y="59"/>
                  </a:lnTo>
                  <a:lnTo>
                    <a:pt x="96" y="82"/>
                  </a:lnTo>
                  <a:lnTo>
                    <a:pt x="87" y="110"/>
                  </a:lnTo>
                  <a:lnTo>
                    <a:pt x="82" y="141"/>
                  </a:lnTo>
                  <a:lnTo>
                    <a:pt x="78" y="204"/>
                  </a:lnTo>
                  <a:lnTo>
                    <a:pt x="75" y="237"/>
                  </a:lnTo>
                  <a:lnTo>
                    <a:pt x="70" y="269"/>
                  </a:lnTo>
                  <a:lnTo>
                    <a:pt x="61" y="297"/>
                  </a:lnTo>
                  <a:lnTo>
                    <a:pt x="47" y="323"/>
                  </a:lnTo>
                  <a:lnTo>
                    <a:pt x="26" y="346"/>
                  </a:lnTo>
                  <a:lnTo>
                    <a:pt x="21" y="349"/>
                  </a:lnTo>
                  <a:lnTo>
                    <a:pt x="12" y="349"/>
                  </a:lnTo>
                  <a:lnTo>
                    <a:pt x="8" y="347"/>
                  </a:lnTo>
                  <a:lnTo>
                    <a:pt x="1" y="340"/>
                  </a:lnTo>
                  <a:lnTo>
                    <a:pt x="0" y="337"/>
                  </a:lnTo>
                  <a:lnTo>
                    <a:pt x="0" y="333"/>
                  </a:lnTo>
                  <a:lnTo>
                    <a:pt x="1" y="328"/>
                  </a:lnTo>
                  <a:lnTo>
                    <a:pt x="5" y="325"/>
                  </a:lnTo>
                  <a:lnTo>
                    <a:pt x="21" y="307"/>
                  </a:lnTo>
                  <a:lnTo>
                    <a:pt x="33" y="288"/>
                  </a:lnTo>
                  <a:lnTo>
                    <a:pt x="43" y="243"/>
                  </a:lnTo>
                  <a:lnTo>
                    <a:pt x="45" y="218"/>
                  </a:lnTo>
                  <a:lnTo>
                    <a:pt x="47" y="195"/>
                  </a:lnTo>
                  <a:lnTo>
                    <a:pt x="49" y="162"/>
                  </a:lnTo>
                  <a:lnTo>
                    <a:pt x="52" y="127"/>
                  </a:lnTo>
                  <a:lnTo>
                    <a:pt x="59" y="94"/>
                  </a:lnTo>
                  <a:lnTo>
                    <a:pt x="73" y="63"/>
                  </a:lnTo>
                  <a:lnTo>
                    <a:pt x="92" y="35"/>
                  </a:lnTo>
                  <a:lnTo>
                    <a:pt x="117" y="17"/>
                  </a:lnTo>
                  <a:lnTo>
                    <a:pt x="143" y="5"/>
                  </a:lnTo>
                  <a:lnTo>
                    <a:pt x="1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5" name="Freeform 43"/>
            <p:cNvSpPr>
              <a:spLocks/>
            </p:cNvSpPr>
            <p:nvPr/>
          </p:nvSpPr>
          <p:spPr bwMode="auto">
            <a:xfrm>
              <a:off x="2862" y="1454"/>
              <a:ext cx="120" cy="266"/>
            </a:xfrm>
            <a:custGeom>
              <a:avLst/>
              <a:gdLst/>
              <a:ahLst/>
              <a:cxnLst>
                <a:cxn ang="0">
                  <a:pos x="12" y="0"/>
                </a:cxn>
                <a:cxn ang="0">
                  <a:pos x="21" y="0"/>
                </a:cxn>
                <a:cxn ang="0">
                  <a:pos x="26" y="4"/>
                </a:cxn>
                <a:cxn ang="0">
                  <a:pos x="54" y="32"/>
                </a:cxn>
                <a:cxn ang="0">
                  <a:pos x="77" y="63"/>
                </a:cxn>
                <a:cxn ang="0">
                  <a:pos x="94" y="98"/>
                </a:cxn>
                <a:cxn ang="0">
                  <a:pos x="108" y="135"/>
                </a:cxn>
                <a:cxn ang="0">
                  <a:pos x="117" y="173"/>
                </a:cxn>
                <a:cxn ang="0">
                  <a:pos x="120" y="214"/>
                </a:cxn>
                <a:cxn ang="0">
                  <a:pos x="120" y="252"/>
                </a:cxn>
                <a:cxn ang="0">
                  <a:pos x="117" y="261"/>
                </a:cxn>
                <a:cxn ang="0">
                  <a:pos x="108" y="266"/>
                </a:cxn>
                <a:cxn ang="0">
                  <a:pos x="99" y="266"/>
                </a:cxn>
                <a:cxn ang="0">
                  <a:pos x="92" y="261"/>
                </a:cxn>
                <a:cxn ang="0">
                  <a:pos x="89" y="252"/>
                </a:cxn>
                <a:cxn ang="0">
                  <a:pos x="89" y="210"/>
                </a:cxn>
                <a:cxn ang="0">
                  <a:pos x="85" y="168"/>
                </a:cxn>
                <a:cxn ang="0">
                  <a:pos x="75" y="128"/>
                </a:cxn>
                <a:cxn ang="0">
                  <a:pos x="57" y="89"/>
                </a:cxn>
                <a:cxn ang="0">
                  <a:pos x="35" y="55"/>
                </a:cxn>
                <a:cxn ang="0">
                  <a:pos x="2" y="21"/>
                </a:cxn>
                <a:cxn ang="0">
                  <a:pos x="0" y="16"/>
                </a:cxn>
                <a:cxn ang="0">
                  <a:pos x="0" y="13"/>
                </a:cxn>
                <a:cxn ang="0">
                  <a:pos x="2" y="9"/>
                </a:cxn>
                <a:cxn ang="0">
                  <a:pos x="9" y="2"/>
                </a:cxn>
                <a:cxn ang="0">
                  <a:pos x="12" y="0"/>
                </a:cxn>
              </a:cxnLst>
              <a:rect l="0" t="0" r="r" b="b"/>
              <a:pathLst>
                <a:path w="120" h="266">
                  <a:moveTo>
                    <a:pt x="12" y="0"/>
                  </a:moveTo>
                  <a:lnTo>
                    <a:pt x="21" y="0"/>
                  </a:lnTo>
                  <a:lnTo>
                    <a:pt x="26" y="4"/>
                  </a:lnTo>
                  <a:lnTo>
                    <a:pt x="54" y="32"/>
                  </a:lnTo>
                  <a:lnTo>
                    <a:pt x="77" y="63"/>
                  </a:lnTo>
                  <a:lnTo>
                    <a:pt x="94" y="98"/>
                  </a:lnTo>
                  <a:lnTo>
                    <a:pt x="108" y="135"/>
                  </a:lnTo>
                  <a:lnTo>
                    <a:pt x="117" y="173"/>
                  </a:lnTo>
                  <a:lnTo>
                    <a:pt x="120" y="214"/>
                  </a:lnTo>
                  <a:lnTo>
                    <a:pt x="120" y="252"/>
                  </a:lnTo>
                  <a:lnTo>
                    <a:pt x="117" y="261"/>
                  </a:lnTo>
                  <a:lnTo>
                    <a:pt x="108" y="266"/>
                  </a:lnTo>
                  <a:lnTo>
                    <a:pt x="99" y="266"/>
                  </a:lnTo>
                  <a:lnTo>
                    <a:pt x="92" y="261"/>
                  </a:lnTo>
                  <a:lnTo>
                    <a:pt x="89" y="252"/>
                  </a:lnTo>
                  <a:lnTo>
                    <a:pt x="89" y="210"/>
                  </a:lnTo>
                  <a:lnTo>
                    <a:pt x="85" y="168"/>
                  </a:lnTo>
                  <a:lnTo>
                    <a:pt x="75" y="128"/>
                  </a:lnTo>
                  <a:lnTo>
                    <a:pt x="57" y="89"/>
                  </a:lnTo>
                  <a:lnTo>
                    <a:pt x="35" y="55"/>
                  </a:lnTo>
                  <a:lnTo>
                    <a:pt x="2" y="21"/>
                  </a:lnTo>
                  <a:lnTo>
                    <a:pt x="0" y="16"/>
                  </a:lnTo>
                  <a:lnTo>
                    <a:pt x="0" y="13"/>
                  </a:lnTo>
                  <a:lnTo>
                    <a:pt x="2" y="9"/>
                  </a:lnTo>
                  <a:lnTo>
                    <a:pt x="9" y="2"/>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6" name="Freeform 44"/>
            <p:cNvSpPr>
              <a:spLocks/>
            </p:cNvSpPr>
            <p:nvPr/>
          </p:nvSpPr>
          <p:spPr bwMode="auto">
            <a:xfrm>
              <a:off x="2713" y="2076"/>
              <a:ext cx="142" cy="215"/>
            </a:xfrm>
            <a:custGeom>
              <a:avLst/>
              <a:gdLst/>
              <a:ahLst/>
              <a:cxnLst>
                <a:cxn ang="0">
                  <a:pos x="16" y="0"/>
                </a:cxn>
                <a:cxn ang="0">
                  <a:pos x="21" y="2"/>
                </a:cxn>
                <a:cxn ang="0">
                  <a:pos x="27" y="6"/>
                </a:cxn>
                <a:cxn ang="0">
                  <a:pos x="55" y="39"/>
                </a:cxn>
                <a:cxn ang="0">
                  <a:pos x="79" y="75"/>
                </a:cxn>
                <a:cxn ang="0">
                  <a:pos x="100" y="116"/>
                </a:cxn>
                <a:cxn ang="0">
                  <a:pos x="119" y="154"/>
                </a:cxn>
                <a:cxn ang="0">
                  <a:pos x="140" y="194"/>
                </a:cxn>
                <a:cxn ang="0">
                  <a:pos x="142" y="199"/>
                </a:cxn>
                <a:cxn ang="0">
                  <a:pos x="142" y="208"/>
                </a:cxn>
                <a:cxn ang="0">
                  <a:pos x="138" y="212"/>
                </a:cxn>
                <a:cxn ang="0">
                  <a:pos x="131" y="215"/>
                </a:cxn>
                <a:cxn ang="0">
                  <a:pos x="121" y="215"/>
                </a:cxn>
                <a:cxn ang="0">
                  <a:pos x="114" y="208"/>
                </a:cxn>
                <a:cxn ang="0">
                  <a:pos x="95" y="171"/>
                </a:cxn>
                <a:cxn ang="0">
                  <a:pos x="75" y="133"/>
                </a:cxn>
                <a:cxn ang="0">
                  <a:pos x="55" y="95"/>
                </a:cxn>
                <a:cxn ang="0">
                  <a:pos x="32" y="60"/>
                </a:cxn>
                <a:cxn ang="0">
                  <a:pos x="6" y="26"/>
                </a:cxn>
                <a:cxn ang="0">
                  <a:pos x="2" y="21"/>
                </a:cxn>
                <a:cxn ang="0">
                  <a:pos x="0" y="16"/>
                </a:cxn>
                <a:cxn ang="0">
                  <a:pos x="2" y="13"/>
                </a:cxn>
                <a:cxn ang="0">
                  <a:pos x="4" y="7"/>
                </a:cxn>
                <a:cxn ang="0">
                  <a:pos x="7" y="4"/>
                </a:cxn>
                <a:cxn ang="0">
                  <a:pos x="13" y="2"/>
                </a:cxn>
                <a:cxn ang="0">
                  <a:pos x="16" y="0"/>
                </a:cxn>
              </a:cxnLst>
              <a:rect l="0" t="0" r="r" b="b"/>
              <a:pathLst>
                <a:path w="142" h="215">
                  <a:moveTo>
                    <a:pt x="16" y="0"/>
                  </a:moveTo>
                  <a:lnTo>
                    <a:pt x="21" y="2"/>
                  </a:lnTo>
                  <a:lnTo>
                    <a:pt x="27" y="6"/>
                  </a:lnTo>
                  <a:lnTo>
                    <a:pt x="55" y="39"/>
                  </a:lnTo>
                  <a:lnTo>
                    <a:pt x="79" y="75"/>
                  </a:lnTo>
                  <a:lnTo>
                    <a:pt x="100" y="116"/>
                  </a:lnTo>
                  <a:lnTo>
                    <a:pt x="119" y="154"/>
                  </a:lnTo>
                  <a:lnTo>
                    <a:pt x="140" y="194"/>
                  </a:lnTo>
                  <a:lnTo>
                    <a:pt x="142" y="199"/>
                  </a:lnTo>
                  <a:lnTo>
                    <a:pt x="142" y="208"/>
                  </a:lnTo>
                  <a:lnTo>
                    <a:pt x="138" y="212"/>
                  </a:lnTo>
                  <a:lnTo>
                    <a:pt x="131" y="215"/>
                  </a:lnTo>
                  <a:lnTo>
                    <a:pt x="121" y="215"/>
                  </a:lnTo>
                  <a:lnTo>
                    <a:pt x="114" y="208"/>
                  </a:lnTo>
                  <a:lnTo>
                    <a:pt x="95" y="171"/>
                  </a:lnTo>
                  <a:lnTo>
                    <a:pt x="75" y="133"/>
                  </a:lnTo>
                  <a:lnTo>
                    <a:pt x="55" y="95"/>
                  </a:lnTo>
                  <a:lnTo>
                    <a:pt x="32" y="60"/>
                  </a:lnTo>
                  <a:lnTo>
                    <a:pt x="6" y="26"/>
                  </a:lnTo>
                  <a:lnTo>
                    <a:pt x="2" y="21"/>
                  </a:lnTo>
                  <a:lnTo>
                    <a:pt x="0" y="16"/>
                  </a:lnTo>
                  <a:lnTo>
                    <a:pt x="2" y="13"/>
                  </a:lnTo>
                  <a:lnTo>
                    <a:pt x="4" y="7"/>
                  </a:lnTo>
                  <a:lnTo>
                    <a:pt x="7" y="4"/>
                  </a:lnTo>
                  <a:lnTo>
                    <a:pt x="13" y="2"/>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7" name="Freeform 45"/>
            <p:cNvSpPr>
              <a:spLocks/>
            </p:cNvSpPr>
            <p:nvPr/>
          </p:nvSpPr>
          <p:spPr bwMode="auto">
            <a:xfrm>
              <a:off x="2535" y="1580"/>
              <a:ext cx="358" cy="503"/>
            </a:xfrm>
            <a:custGeom>
              <a:avLst/>
              <a:gdLst/>
              <a:ahLst/>
              <a:cxnLst>
                <a:cxn ang="0">
                  <a:pos x="348" y="0"/>
                </a:cxn>
                <a:cxn ang="0">
                  <a:pos x="356" y="25"/>
                </a:cxn>
                <a:cxn ang="0">
                  <a:pos x="358" y="46"/>
                </a:cxn>
                <a:cxn ang="0">
                  <a:pos x="355" y="61"/>
                </a:cxn>
                <a:cxn ang="0">
                  <a:pos x="344" y="75"/>
                </a:cxn>
                <a:cxn ang="0">
                  <a:pos x="334" y="86"/>
                </a:cxn>
                <a:cxn ang="0">
                  <a:pos x="316" y="95"/>
                </a:cxn>
                <a:cxn ang="0">
                  <a:pos x="299" y="101"/>
                </a:cxn>
                <a:cxn ang="0">
                  <a:pos x="278" y="108"/>
                </a:cxn>
                <a:cxn ang="0">
                  <a:pos x="259" y="115"/>
                </a:cxn>
                <a:cxn ang="0">
                  <a:pos x="238" y="122"/>
                </a:cxn>
                <a:cxn ang="0">
                  <a:pos x="220" y="131"/>
                </a:cxn>
                <a:cxn ang="0">
                  <a:pos x="203" y="142"/>
                </a:cxn>
                <a:cxn ang="0">
                  <a:pos x="189" y="154"/>
                </a:cxn>
                <a:cxn ang="0">
                  <a:pos x="180" y="170"/>
                </a:cxn>
                <a:cxn ang="0">
                  <a:pos x="177" y="191"/>
                </a:cxn>
                <a:cxn ang="0">
                  <a:pos x="182" y="213"/>
                </a:cxn>
                <a:cxn ang="0">
                  <a:pos x="194" y="236"/>
                </a:cxn>
                <a:cxn ang="0">
                  <a:pos x="210" y="260"/>
                </a:cxn>
                <a:cxn ang="0">
                  <a:pos x="229" y="287"/>
                </a:cxn>
                <a:cxn ang="0">
                  <a:pos x="250" y="311"/>
                </a:cxn>
                <a:cxn ang="0">
                  <a:pos x="269" y="334"/>
                </a:cxn>
                <a:cxn ang="0">
                  <a:pos x="287" y="357"/>
                </a:cxn>
                <a:cxn ang="0">
                  <a:pos x="297" y="377"/>
                </a:cxn>
                <a:cxn ang="0">
                  <a:pos x="187" y="503"/>
                </a:cxn>
                <a:cxn ang="0">
                  <a:pos x="177" y="482"/>
                </a:cxn>
                <a:cxn ang="0">
                  <a:pos x="159" y="458"/>
                </a:cxn>
                <a:cxn ang="0">
                  <a:pos x="138" y="428"/>
                </a:cxn>
                <a:cxn ang="0">
                  <a:pos x="114" y="397"/>
                </a:cxn>
                <a:cxn ang="0">
                  <a:pos x="89" y="362"/>
                </a:cxn>
                <a:cxn ang="0">
                  <a:pos x="63" y="327"/>
                </a:cxn>
                <a:cxn ang="0">
                  <a:pos x="40" y="294"/>
                </a:cxn>
                <a:cxn ang="0">
                  <a:pos x="23" y="259"/>
                </a:cxn>
                <a:cxn ang="0">
                  <a:pos x="9" y="227"/>
                </a:cxn>
                <a:cxn ang="0">
                  <a:pos x="2" y="199"/>
                </a:cxn>
                <a:cxn ang="0">
                  <a:pos x="0" y="170"/>
                </a:cxn>
                <a:cxn ang="0">
                  <a:pos x="7" y="142"/>
                </a:cxn>
                <a:cxn ang="0">
                  <a:pos x="21" y="117"/>
                </a:cxn>
                <a:cxn ang="0">
                  <a:pos x="42" y="96"/>
                </a:cxn>
                <a:cxn ang="0">
                  <a:pos x="68" y="79"/>
                </a:cxn>
                <a:cxn ang="0">
                  <a:pos x="98" y="63"/>
                </a:cxn>
                <a:cxn ang="0">
                  <a:pos x="131" y="49"/>
                </a:cxn>
                <a:cxn ang="0">
                  <a:pos x="168" y="37"/>
                </a:cxn>
                <a:cxn ang="0">
                  <a:pos x="205" y="26"/>
                </a:cxn>
                <a:cxn ang="0">
                  <a:pos x="243" y="18"/>
                </a:cxn>
                <a:cxn ang="0">
                  <a:pos x="280" y="11"/>
                </a:cxn>
                <a:cxn ang="0">
                  <a:pos x="315" y="5"/>
                </a:cxn>
                <a:cxn ang="0">
                  <a:pos x="348" y="0"/>
                </a:cxn>
              </a:cxnLst>
              <a:rect l="0" t="0" r="r" b="b"/>
              <a:pathLst>
                <a:path w="358" h="503">
                  <a:moveTo>
                    <a:pt x="348" y="0"/>
                  </a:moveTo>
                  <a:lnTo>
                    <a:pt x="356" y="25"/>
                  </a:lnTo>
                  <a:lnTo>
                    <a:pt x="358" y="46"/>
                  </a:lnTo>
                  <a:lnTo>
                    <a:pt x="355" y="61"/>
                  </a:lnTo>
                  <a:lnTo>
                    <a:pt x="344" y="75"/>
                  </a:lnTo>
                  <a:lnTo>
                    <a:pt x="334" y="86"/>
                  </a:lnTo>
                  <a:lnTo>
                    <a:pt x="316" y="95"/>
                  </a:lnTo>
                  <a:lnTo>
                    <a:pt x="299" y="101"/>
                  </a:lnTo>
                  <a:lnTo>
                    <a:pt x="278" y="108"/>
                  </a:lnTo>
                  <a:lnTo>
                    <a:pt x="259" y="115"/>
                  </a:lnTo>
                  <a:lnTo>
                    <a:pt x="238" y="122"/>
                  </a:lnTo>
                  <a:lnTo>
                    <a:pt x="220" y="131"/>
                  </a:lnTo>
                  <a:lnTo>
                    <a:pt x="203" y="142"/>
                  </a:lnTo>
                  <a:lnTo>
                    <a:pt x="189" y="154"/>
                  </a:lnTo>
                  <a:lnTo>
                    <a:pt x="180" y="170"/>
                  </a:lnTo>
                  <a:lnTo>
                    <a:pt x="177" y="191"/>
                  </a:lnTo>
                  <a:lnTo>
                    <a:pt x="182" y="213"/>
                  </a:lnTo>
                  <a:lnTo>
                    <a:pt x="194" y="236"/>
                  </a:lnTo>
                  <a:lnTo>
                    <a:pt x="210" y="260"/>
                  </a:lnTo>
                  <a:lnTo>
                    <a:pt x="229" y="287"/>
                  </a:lnTo>
                  <a:lnTo>
                    <a:pt x="250" y="311"/>
                  </a:lnTo>
                  <a:lnTo>
                    <a:pt x="269" y="334"/>
                  </a:lnTo>
                  <a:lnTo>
                    <a:pt x="287" y="357"/>
                  </a:lnTo>
                  <a:lnTo>
                    <a:pt x="297" y="377"/>
                  </a:lnTo>
                  <a:lnTo>
                    <a:pt x="187" y="503"/>
                  </a:lnTo>
                  <a:lnTo>
                    <a:pt x="177" y="482"/>
                  </a:lnTo>
                  <a:lnTo>
                    <a:pt x="159" y="458"/>
                  </a:lnTo>
                  <a:lnTo>
                    <a:pt x="138" y="428"/>
                  </a:lnTo>
                  <a:lnTo>
                    <a:pt x="114" y="397"/>
                  </a:lnTo>
                  <a:lnTo>
                    <a:pt x="89" y="362"/>
                  </a:lnTo>
                  <a:lnTo>
                    <a:pt x="63" y="327"/>
                  </a:lnTo>
                  <a:lnTo>
                    <a:pt x="40" y="294"/>
                  </a:lnTo>
                  <a:lnTo>
                    <a:pt x="23" y="259"/>
                  </a:lnTo>
                  <a:lnTo>
                    <a:pt x="9" y="227"/>
                  </a:lnTo>
                  <a:lnTo>
                    <a:pt x="2" y="199"/>
                  </a:lnTo>
                  <a:lnTo>
                    <a:pt x="0" y="170"/>
                  </a:lnTo>
                  <a:lnTo>
                    <a:pt x="7" y="142"/>
                  </a:lnTo>
                  <a:lnTo>
                    <a:pt x="21" y="117"/>
                  </a:lnTo>
                  <a:lnTo>
                    <a:pt x="42" y="96"/>
                  </a:lnTo>
                  <a:lnTo>
                    <a:pt x="68" y="79"/>
                  </a:lnTo>
                  <a:lnTo>
                    <a:pt x="98" y="63"/>
                  </a:lnTo>
                  <a:lnTo>
                    <a:pt x="131" y="49"/>
                  </a:lnTo>
                  <a:lnTo>
                    <a:pt x="168" y="37"/>
                  </a:lnTo>
                  <a:lnTo>
                    <a:pt x="205" y="26"/>
                  </a:lnTo>
                  <a:lnTo>
                    <a:pt x="243" y="18"/>
                  </a:lnTo>
                  <a:lnTo>
                    <a:pt x="280" y="11"/>
                  </a:lnTo>
                  <a:lnTo>
                    <a:pt x="315" y="5"/>
                  </a:lnTo>
                  <a:lnTo>
                    <a:pt x="34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8" name="Freeform 46"/>
            <p:cNvSpPr>
              <a:spLocks/>
            </p:cNvSpPr>
            <p:nvPr/>
          </p:nvSpPr>
          <p:spPr bwMode="auto">
            <a:xfrm>
              <a:off x="2518" y="1564"/>
              <a:ext cx="391" cy="535"/>
            </a:xfrm>
            <a:custGeom>
              <a:avLst/>
              <a:gdLst/>
              <a:ahLst/>
              <a:cxnLst>
                <a:cxn ang="0">
                  <a:pos x="370" y="0"/>
                </a:cxn>
                <a:cxn ang="0">
                  <a:pos x="379" y="7"/>
                </a:cxn>
                <a:cxn ang="0">
                  <a:pos x="391" y="49"/>
                </a:cxn>
                <a:cxn ang="0">
                  <a:pos x="382" y="90"/>
                </a:cxn>
                <a:cxn ang="0">
                  <a:pos x="342" y="123"/>
                </a:cxn>
                <a:cxn ang="0">
                  <a:pos x="288" y="144"/>
                </a:cxn>
                <a:cxn ang="0">
                  <a:pos x="244" y="159"/>
                </a:cxn>
                <a:cxn ang="0">
                  <a:pos x="213" y="186"/>
                </a:cxn>
                <a:cxn ang="0">
                  <a:pos x="211" y="222"/>
                </a:cxn>
                <a:cxn ang="0">
                  <a:pos x="229" y="255"/>
                </a:cxn>
                <a:cxn ang="0">
                  <a:pos x="307" y="352"/>
                </a:cxn>
                <a:cxn ang="0">
                  <a:pos x="330" y="392"/>
                </a:cxn>
                <a:cxn ang="0">
                  <a:pos x="325" y="404"/>
                </a:cxn>
                <a:cxn ang="0">
                  <a:pos x="318" y="409"/>
                </a:cxn>
                <a:cxn ang="0">
                  <a:pos x="302" y="402"/>
                </a:cxn>
                <a:cxn ang="0">
                  <a:pos x="276" y="364"/>
                </a:cxn>
                <a:cxn ang="0">
                  <a:pos x="201" y="271"/>
                </a:cxn>
                <a:cxn ang="0">
                  <a:pos x="178" y="222"/>
                </a:cxn>
                <a:cxn ang="0">
                  <a:pos x="183" y="175"/>
                </a:cxn>
                <a:cxn ang="0">
                  <a:pos x="225" y="137"/>
                </a:cxn>
                <a:cxn ang="0">
                  <a:pos x="279" y="114"/>
                </a:cxn>
                <a:cxn ang="0">
                  <a:pos x="326" y="97"/>
                </a:cxn>
                <a:cxn ang="0">
                  <a:pos x="353" y="76"/>
                </a:cxn>
                <a:cxn ang="0">
                  <a:pos x="360" y="44"/>
                </a:cxn>
                <a:cxn ang="0">
                  <a:pos x="300" y="41"/>
                </a:cxn>
                <a:cxn ang="0">
                  <a:pos x="166" y="74"/>
                </a:cxn>
                <a:cxn ang="0">
                  <a:pos x="119" y="93"/>
                </a:cxn>
                <a:cxn ang="0">
                  <a:pos x="70" y="121"/>
                </a:cxn>
                <a:cxn ang="0">
                  <a:pos x="38" y="161"/>
                </a:cxn>
                <a:cxn ang="0">
                  <a:pos x="35" y="226"/>
                </a:cxn>
                <a:cxn ang="0">
                  <a:pos x="66" y="297"/>
                </a:cxn>
                <a:cxn ang="0">
                  <a:pos x="112" y="362"/>
                </a:cxn>
                <a:cxn ang="0">
                  <a:pos x="169" y="435"/>
                </a:cxn>
                <a:cxn ang="0">
                  <a:pos x="218" y="512"/>
                </a:cxn>
                <a:cxn ang="0">
                  <a:pos x="218" y="523"/>
                </a:cxn>
                <a:cxn ang="0">
                  <a:pos x="211" y="533"/>
                </a:cxn>
                <a:cxn ang="0">
                  <a:pos x="199" y="535"/>
                </a:cxn>
                <a:cxn ang="0">
                  <a:pos x="166" y="481"/>
                </a:cxn>
                <a:cxn ang="0">
                  <a:pos x="68" y="352"/>
                </a:cxn>
                <a:cxn ang="0">
                  <a:pos x="31" y="296"/>
                </a:cxn>
                <a:cxn ang="0">
                  <a:pos x="5" y="233"/>
                </a:cxn>
                <a:cxn ang="0">
                  <a:pos x="5" y="166"/>
                </a:cxn>
                <a:cxn ang="0">
                  <a:pos x="36" y="112"/>
                </a:cxn>
                <a:cxn ang="0">
                  <a:pos x="87" y="76"/>
                </a:cxn>
                <a:cxn ang="0">
                  <a:pos x="145" y="51"/>
                </a:cxn>
                <a:cxn ang="0">
                  <a:pos x="288" y="13"/>
                </a:cxn>
              </a:cxnLst>
              <a:rect l="0" t="0" r="r" b="b"/>
              <a:pathLst>
                <a:path w="391" h="535">
                  <a:moveTo>
                    <a:pt x="361" y="0"/>
                  </a:moveTo>
                  <a:lnTo>
                    <a:pt x="370" y="0"/>
                  </a:lnTo>
                  <a:lnTo>
                    <a:pt x="377" y="4"/>
                  </a:lnTo>
                  <a:lnTo>
                    <a:pt x="379" y="7"/>
                  </a:lnTo>
                  <a:lnTo>
                    <a:pt x="387" y="28"/>
                  </a:lnTo>
                  <a:lnTo>
                    <a:pt x="391" y="49"/>
                  </a:lnTo>
                  <a:lnTo>
                    <a:pt x="389" y="70"/>
                  </a:lnTo>
                  <a:lnTo>
                    <a:pt x="382" y="90"/>
                  </a:lnTo>
                  <a:lnTo>
                    <a:pt x="366" y="107"/>
                  </a:lnTo>
                  <a:lnTo>
                    <a:pt x="342" y="123"/>
                  </a:lnTo>
                  <a:lnTo>
                    <a:pt x="316" y="133"/>
                  </a:lnTo>
                  <a:lnTo>
                    <a:pt x="288" y="144"/>
                  </a:lnTo>
                  <a:lnTo>
                    <a:pt x="262" y="152"/>
                  </a:lnTo>
                  <a:lnTo>
                    <a:pt x="244" y="159"/>
                  </a:lnTo>
                  <a:lnTo>
                    <a:pt x="227" y="172"/>
                  </a:lnTo>
                  <a:lnTo>
                    <a:pt x="213" y="186"/>
                  </a:lnTo>
                  <a:lnTo>
                    <a:pt x="208" y="203"/>
                  </a:lnTo>
                  <a:lnTo>
                    <a:pt x="211" y="222"/>
                  </a:lnTo>
                  <a:lnTo>
                    <a:pt x="220" y="240"/>
                  </a:lnTo>
                  <a:lnTo>
                    <a:pt x="229" y="255"/>
                  </a:lnTo>
                  <a:lnTo>
                    <a:pt x="281" y="318"/>
                  </a:lnTo>
                  <a:lnTo>
                    <a:pt x="307" y="352"/>
                  </a:lnTo>
                  <a:lnTo>
                    <a:pt x="328" y="387"/>
                  </a:lnTo>
                  <a:lnTo>
                    <a:pt x="330" y="392"/>
                  </a:lnTo>
                  <a:lnTo>
                    <a:pt x="328" y="397"/>
                  </a:lnTo>
                  <a:lnTo>
                    <a:pt x="325" y="404"/>
                  </a:lnTo>
                  <a:lnTo>
                    <a:pt x="321" y="407"/>
                  </a:lnTo>
                  <a:lnTo>
                    <a:pt x="318" y="409"/>
                  </a:lnTo>
                  <a:lnTo>
                    <a:pt x="309" y="409"/>
                  </a:lnTo>
                  <a:lnTo>
                    <a:pt x="302" y="402"/>
                  </a:lnTo>
                  <a:lnTo>
                    <a:pt x="291" y="385"/>
                  </a:lnTo>
                  <a:lnTo>
                    <a:pt x="276" y="364"/>
                  </a:lnTo>
                  <a:lnTo>
                    <a:pt x="218" y="296"/>
                  </a:lnTo>
                  <a:lnTo>
                    <a:pt x="201" y="271"/>
                  </a:lnTo>
                  <a:lnTo>
                    <a:pt x="187" y="247"/>
                  </a:lnTo>
                  <a:lnTo>
                    <a:pt x="178" y="222"/>
                  </a:lnTo>
                  <a:lnTo>
                    <a:pt x="178" y="198"/>
                  </a:lnTo>
                  <a:lnTo>
                    <a:pt x="183" y="175"/>
                  </a:lnTo>
                  <a:lnTo>
                    <a:pt x="201" y="154"/>
                  </a:lnTo>
                  <a:lnTo>
                    <a:pt x="225" y="137"/>
                  </a:lnTo>
                  <a:lnTo>
                    <a:pt x="251" y="124"/>
                  </a:lnTo>
                  <a:lnTo>
                    <a:pt x="279" y="114"/>
                  </a:lnTo>
                  <a:lnTo>
                    <a:pt x="307" y="105"/>
                  </a:lnTo>
                  <a:lnTo>
                    <a:pt x="326" y="97"/>
                  </a:lnTo>
                  <a:lnTo>
                    <a:pt x="342" y="88"/>
                  </a:lnTo>
                  <a:lnTo>
                    <a:pt x="353" y="76"/>
                  </a:lnTo>
                  <a:lnTo>
                    <a:pt x="360" y="62"/>
                  </a:lnTo>
                  <a:lnTo>
                    <a:pt x="360" y="44"/>
                  </a:lnTo>
                  <a:lnTo>
                    <a:pt x="356" y="32"/>
                  </a:lnTo>
                  <a:lnTo>
                    <a:pt x="300" y="41"/>
                  </a:lnTo>
                  <a:lnTo>
                    <a:pt x="232" y="56"/>
                  </a:lnTo>
                  <a:lnTo>
                    <a:pt x="166" y="74"/>
                  </a:lnTo>
                  <a:lnTo>
                    <a:pt x="143" y="83"/>
                  </a:lnTo>
                  <a:lnTo>
                    <a:pt x="119" y="93"/>
                  </a:lnTo>
                  <a:lnTo>
                    <a:pt x="92" y="105"/>
                  </a:lnTo>
                  <a:lnTo>
                    <a:pt x="70" y="121"/>
                  </a:lnTo>
                  <a:lnTo>
                    <a:pt x="52" y="140"/>
                  </a:lnTo>
                  <a:lnTo>
                    <a:pt x="38" y="161"/>
                  </a:lnTo>
                  <a:lnTo>
                    <a:pt x="31" y="187"/>
                  </a:lnTo>
                  <a:lnTo>
                    <a:pt x="35" y="226"/>
                  </a:lnTo>
                  <a:lnTo>
                    <a:pt x="47" y="262"/>
                  </a:lnTo>
                  <a:lnTo>
                    <a:pt x="66" y="297"/>
                  </a:lnTo>
                  <a:lnTo>
                    <a:pt x="89" y="331"/>
                  </a:lnTo>
                  <a:lnTo>
                    <a:pt x="112" y="362"/>
                  </a:lnTo>
                  <a:lnTo>
                    <a:pt x="140" y="399"/>
                  </a:lnTo>
                  <a:lnTo>
                    <a:pt x="169" y="435"/>
                  </a:lnTo>
                  <a:lnTo>
                    <a:pt x="195" y="472"/>
                  </a:lnTo>
                  <a:lnTo>
                    <a:pt x="218" y="512"/>
                  </a:lnTo>
                  <a:lnTo>
                    <a:pt x="220" y="518"/>
                  </a:lnTo>
                  <a:lnTo>
                    <a:pt x="218" y="523"/>
                  </a:lnTo>
                  <a:lnTo>
                    <a:pt x="215" y="530"/>
                  </a:lnTo>
                  <a:lnTo>
                    <a:pt x="211" y="533"/>
                  </a:lnTo>
                  <a:lnTo>
                    <a:pt x="208" y="535"/>
                  </a:lnTo>
                  <a:lnTo>
                    <a:pt x="199" y="535"/>
                  </a:lnTo>
                  <a:lnTo>
                    <a:pt x="192" y="528"/>
                  </a:lnTo>
                  <a:lnTo>
                    <a:pt x="166" y="481"/>
                  </a:lnTo>
                  <a:lnTo>
                    <a:pt x="99" y="393"/>
                  </a:lnTo>
                  <a:lnTo>
                    <a:pt x="68" y="352"/>
                  </a:lnTo>
                  <a:lnTo>
                    <a:pt x="50" y="325"/>
                  </a:lnTo>
                  <a:lnTo>
                    <a:pt x="31" y="296"/>
                  </a:lnTo>
                  <a:lnTo>
                    <a:pt x="16" y="264"/>
                  </a:lnTo>
                  <a:lnTo>
                    <a:pt x="5" y="233"/>
                  </a:lnTo>
                  <a:lnTo>
                    <a:pt x="0" y="200"/>
                  </a:lnTo>
                  <a:lnTo>
                    <a:pt x="5" y="166"/>
                  </a:lnTo>
                  <a:lnTo>
                    <a:pt x="17" y="137"/>
                  </a:lnTo>
                  <a:lnTo>
                    <a:pt x="36" y="112"/>
                  </a:lnTo>
                  <a:lnTo>
                    <a:pt x="59" y="93"/>
                  </a:lnTo>
                  <a:lnTo>
                    <a:pt x="87" y="76"/>
                  </a:lnTo>
                  <a:lnTo>
                    <a:pt x="115" y="62"/>
                  </a:lnTo>
                  <a:lnTo>
                    <a:pt x="145" y="51"/>
                  </a:lnTo>
                  <a:lnTo>
                    <a:pt x="216" y="28"/>
                  </a:lnTo>
                  <a:lnTo>
                    <a:pt x="288" y="13"/>
                  </a:lnTo>
                  <a:lnTo>
                    <a:pt x="36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9" name="Freeform 47"/>
            <p:cNvSpPr>
              <a:spLocks/>
            </p:cNvSpPr>
            <p:nvPr/>
          </p:nvSpPr>
          <p:spPr bwMode="auto">
            <a:xfrm>
              <a:off x="4592" y="2129"/>
              <a:ext cx="323" cy="433"/>
            </a:xfrm>
            <a:custGeom>
              <a:avLst/>
              <a:gdLst/>
              <a:ahLst/>
              <a:cxnLst>
                <a:cxn ang="0">
                  <a:pos x="119" y="1"/>
                </a:cxn>
                <a:cxn ang="0">
                  <a:pos x="134" y="63"/>
                </a:cxn>
                <a:cxn ang="0">
                  <a:pos x="162" y="167"/>
                </a:cxn>
                <a:cxn ang="0">
                  <a:pos x="201" y="244"/>
                </a:cxn>
                <a:cxn ang="0">
                  <a:pos x="248" y="290"/>
                </a:cxn>
                <a:cxn ang="0">
                  <a:pos x="288" y="326"/>
                </a:cxn>
                <a:cxn ang="0">
                  <a:pos x="316" y="361"/>
                </a:cxn>
                <a:cxn ang="0">
                  <a:pos x="320" y="401"/>
                </a:cxn>
                <a:cxn ang="0">
                  <a:pos x="292" y="428"/>
                </a:cxn>
                <a:cxn ang="0">
                  <a:pos x="253" y="433"/>
                </a:cxn>
                <a:cxn ang="0">
                  <a:pos x="196" y="408"/>
                </a:cxn>
                <a:cxn ang="0">
                  <a:pos x="148" y="363"/>
                </a:cxn>
                <a:cxn ang="0">
                  <a:pos x="108" y="311"/>
                </a:cxn>
                <a:cxn ang="0">
                  <a:pos x="58" y="235"/>
                </a:cxn>
                <a:cxn ang="0">
                  <a:pos x="17" y="164"/>
                </a:cxn>
                <a:cxn ang="0">
                  <a:pos x="0" y="122"/>
                </a:cxn>
                <a:cxn ang="0">
                  <a:pos x="7" y="106"/>
                </a:cxn>
                <a:cxn ang="0">
                  <a:pos x="23" y="106"/>
                </a:cxn>
                <a:cxn ang="0">
                  <a:pos x="38" y="141"/>
                </a:cxn>
                <a:cxn ang="0">
                  <a:pos x="79" y="213"/>
                </a:cxn>
                <a:cxn ang="0">
                  <a:pos x="140" y="302"/>
                </a:cxn>
                <a:cxn ang="0">
                  <a:pos x="192" y="361"/>
                </a:cxn>
                <a:cxn ang="0">
                  <a:pos x="227" y="393"/>
                </a:cxn>
                <a:cxn ang="0">
                  <a:pos x="258" y="403"/>
                </a:cxn>
                <a:cxn ang="0">
                  <a:pos x="283" y="400"/>
                </a:cxn>
                <a:cxn ang="0">
                  <a:pos x="292" y="384"/>
                </a:cxn>
                <a:cxn ang="0">
                  <a:pos x="267" y="349"/>
                </a:cxn>
                <a:cxn ang="0">
                  <a:pos x="222" y="307"/>
                </a:cxn>
                <a:cxn ang="0">
                  <a:pos x="178" y="265"/>
                </a:cxn>
                <a:cxn ang="0">
                  <a:pos x="148" y="216"/>
                </a:cxn>
                <a:cxn ang="0">
                  <a:pos x="121" y="131"/>
                </a:cxn>
                <a:cxn ang="0">
                  <a:pos x="96" y="19"/>
                </a:cxn>
                <a:cxn ang="0">
                  <a:pos x="103" y="1"/>
                </a:cxn>
              </a:cxnLst>
              <a:rect l="0" t="0" r="r" b="b"/>
              <a:pathLst>
                <a:path w="323" h="433">
                  <a:moveTo>
                    <a:pt x="112" y="0"/>
                  </a:moveTo>
                  <a:lnTo>
                    <a:pt x="119" y="1"/>
                  </a:lnTo>
                  <a:lnTo>
                    <a:pt x="124" y="10"/>
                  </a:lnTo>
                  <a:lnTo>
                    <a:pt x="134" y="63"/>
                  </a:lnTo>
                  <a:lnTo>
                    <a:pt x="147" y="117"/>
                  </a:lnTo>
                  <a:lnTo>
                    <a:pt x="162" y="167"/>
                  </a:lnTo>
                  <a:lnTo>
                    <a:pt x="182" y="216"/>
                  </a:lnTo>
                  <a:lnTo>
                    <a:pt x="201" y="244"/>
                  </a:lnTo>
                  <a:lnTo>
                    <a:pt x="224" y="269"/>
                  </a:lnTo>
                  <a:lnTo>
                    <a:pt x="248" y="290"/>
                  </a:lnTo>
                  <a:lnTo>
                    <a:pt x="274" y="312"/>
                  </a:lnTo>
                  <a:lnTo>
                    <a:pt x="288" y="326"/>
                  </a:lnTo>
                  <a:lnTo>
                    <a:pt x="304" y="344"/>
                  </a:lnTo>
                  <a:lnTo>
                    <a:pt x="316" y="361"/>
                  </a:lnTo>
                  <a:lnTo>
                    <a:pt x="323" y="382"/>
                  </a:lnTo>
                  <a:lnTo>
                    <a:pt x="320" y="401"/>
                  </a:lnTo>
                  <a:lnTo>
                    <a:pt x="309" y="417"/>
                  </a:lnTo>
                  <a:lnTo>
                    <a:pt x="292" y="428"/>
                  </a:lnTo>
                  <a:lnTo>
                    <a:pt x="272" y="433"/>
                  </a:lnTo>
                  <a:lnTo>
                    <a:pt x="253" y="433"/>
                  </a:lnTo>
                  <a:lnTo>
                    <a:pt x="224" y="424"/>
                  </a:lnTo>
                  <a:lnTo>
                    <a:pt x="196" y="408"/>
                  </a:lnTo>
                  <a:lnTo>
                    <a:pt x="171" y="387"/>
                  </a:lnTo>
                  <a:lnTo>
                    <a:pt x="148" y="363"/>
                  </a:lnTo>
                  <a:lnTo>
                    <a:pt x="126" y="337"/>
                  </a:lnTo>
                  <a:lnTo>
                    <a:pt x="108" y="311"/>
                  </a:lnTo>
                  <a:lnTo>
                    <a:pt x="91" y="286"/>
                  </a:lnTo>
                  <a:lnTo>
                    <a:pt x="58" y="235"/>
                  </a:lnTo>
                  <a:lnTo>
                    <a:pt x="28" y="183"/>
                  </a:lnTo>
                  <a:lnTo>
                    <a:pt x="17" y="164"/>
                  </a:lnTo>
                  <a:lnTo>
                    <a:pt x="7" y="143"/>
                  </a:lnTo>
                  <a:lnTo>
                    <a:pt x="0" y="122"/>
                  </a:lnTo>
                  <a:lnTo>
                    <a:pt x="0" y="111"/>
                  </a:lnTo>
                  <a:lnTo>
                    <a:pt x="7" y="106"/>
                  </a:lnTo>
                  <a:lnTo>
                    <a:pt x="16" y="103"/>
                  </a:lnTo>
                  <a:lnTo>
                    <a:pt x="23" y="106"/>
                  </a:lnTo>
                  <a:lnTo>
                    <a:pt x="28" y="115"/>
                  </a:lnTo>
                  <a:lnTo>
                    <a:pt x="38" y="141"/>
                  </a:lnTo>
                  <a:lnTo>
                    <a:pt x="52" y="167"/>
                  </a:lnTo>
                  <a:lnTo>
                    <a:pt x="79" y="213"/>
                  </a:lnTo>
                  <a:lnTo>
                    <a:pt x="107" y="256"/>
                  </a:lnTo>
                  <a:lnTo>
                    <a:pt x="140" y="302"/>
                  </a:lnTo>
                  <a:lnTo>
                    <a:pt x="176" y="345"/>
                  </a:lnTo>
                  <a:lnTo>
                    <a:pt x="192" y="361"/>
                  </a:lnTo>
                  <a:lnTo>
                    <a:pt x="208" y="379"/>
                  </a:lnTo>
                  <a:lnTo>
                    <a:pt x="227" y="393"/>
                  </a:lnTo>
                  <a:lnTo>
                    <a:pt x="246" y="401"/>
                  </a:lnTo>
                  <a:lnTo>
                    <a:pt x="258" y="403"/>
                  </a:lnTo>
                  <a:lnTo>
                    <a:pt x="271" y="403"/>
                  </a:lnTo>
                  <a:lnTo>
                    <a:pt x="283" y="400"/>
                  </a:lnTo>
                  <a:lnTo>
                    <a:pt x="290" y="393"/>
                  </a:lnTo>
                  <a:lnTo>
                    <a:pt x="292" y="384"/>
                  </a:lnTo>
                  <a:lnTo>
                    <a:pt x="286" y="372"/>
                  </a:lnTo>
                  <a:lnTo>
                    <a:pt x="267" y="349"/>
                  </a:lnTo>
                  <a:lnTo>
                    <a:pt x="246" y="328"/>
                  </a:lnTo>
                  <a:lnTo>
                    <a:pt x="222" y="307"/>
                  </a:lnTo>
                  <a:lnTo>
                    <a:pt x="199" y="288"/>
                  </a:lnTo>
                  <a:lnTo>
                    <a:pt x="178" y="265"/>
                  </a:lnTo>
                  <a:lnTo>
                    <a:pt x="162" y="242"/>
                  </a:lnTo>
                  <a:lnTo>
                    <a:pt x="148" y="216"/>
                  </a:lnTo>
                  <a:lnTo>
                    <a:pt x="138" y="187"/>
                  </a:lnTo>
                  <a:lnTo>
                    <a:pt x="121" y="131"/>
                  </a:lnTo>
                  <a:lnTo>
                    <a:pt x="107" y="75"/>
                  </a:lnTo>
                  <a:lnTo>
                    <a:pt x="96" y="19"/>
                  </a:lnTo>
                  <a:lnTo>
                    <a:pt x="98" y="8"/>
                  </a:lnTo>
                  <a:lnTo>
                    <a:pt x="103" y="1"/>
                  </a:lnTo>
                  <a:lnTo>
                    <a:pt x="1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485" name="矩形 484"/>
          <p:cNvSpPr/>
          <p:nvPr/>
        </p:nvSpPr>
        <p:spPr>
          <a:xfrm>
            <a:off x="467544" y="5085184"/>
            <a:ext cx="8280920" cy="10081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000" dirty="0" smtClean="0"/>
              <a:t>Better performance, but not efficient!</a:t>
            </a:r>
            <a:endParaRPr lang="zh-TW" altLang="en-US" sz="4000" dirty="0"/>
          </a:p>
        </p:txBody>
      </p:sp>
      <p:sp>
        <p:nvSpPr>
          <p:cNvPr id="486" name="橢圓形圖說文字 485"/>
          <p:cNvSpPr/>
          <p:nvPr/>
        </p:nvSpPr>
        <p:spPr>
          <a:xfrm>
            <a:off x="5220072" y="1412776"/>
            <a:ext cx="3384376" cy="1368152"/>
          </a:xfrm>
          <a:prstGeom prst="wedgeEllipseCallout">
            <a:avLst>
              <a:gd name="adj1" fmla="val -52958"/>
              <a:gd name="adj2" fmla="val 8604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200" dirty="0" smtClean="0"/>
              <a:t>Too many things to do!</a:t>
            </a:r>
            <a:endParaRPr lang="zh-TW" altLang="en-US" sz="3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2"/>
                                        </p:tgtEl>
                                        <p:attrNameLst>
                                          <p:attrName>style.visibility</p:attrName>
                                        </p:attrNameLst>
                                      </p:cBhvr>
                                      <p:to>
                                        <p:strVal val="visible"/>
                                      </p:to>
                                    </p:set>
                                  </p:childTnLst>
                                </p:cTn>
                              </p:par>
                              <p:par>
                                <p:cTn id="7" presetID="1" presetClass="entr" presetSubtype="0" fill="hold" grpId="0" nodeType="withEffect">
                                  <p:stCondLst>
                                    <p:cond delay="300"/>
                                  </p:stCondLst>
                                  <p:childTnLst>
                                    <p:set>
                                      <p:cBhvr>
                                        <p:cTn id="8" dur="1" fill="hold">
                                          <p:stCondLst>
                                            <p:cond delay="0"/>
                                          </p:stCondLst>
                                        </p:cTn>
                                        <p:tgtEl>
                                          <p:spTgt spid="46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867"/>
                                        </p:tgtEl>
                                        <p:attrNameLst>
                                          <p:attrName>style.visibility</p:attrName>
                                        </p:attrNameLst>
                                      </p:cBhvr>
                                      <p:to>
                                        <p:strVal val="visible"/>
                                      </p:to>
                                    </p:set>
                                  </p:childTnLst>
                                </p:cTn>
                              </p:par>
                              <p:par>
                                <p:cTn id="13" presetID="1" presetClass="entr" presetSubtype="0" fill="hold" grpId="0" nodeType="withEffect">
                                  <p:stCondLst>
                                    <p:cond delay="500"/>
                                  </p:stCondLst>
                                  <p:childTnLst>
                                    <p:set>
                                      <p:cBhvr>
                                        <p:cTn id="14" dur="1" fill="hold">
                                          <p:stCondLst>
                                            <p:cond delay="0"/>
                                          </p:stCondLst>
                                        </p:cTn>
                                        <p:tgtEl>
                                          <p:spTgt spid="46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942"/>
                                        </p:tgtEl>
                                        <p:attrNameLst>
                                          <p:attrName>style.visibility</p:attrName>
                                        </p:attrNameLst>
                                      </p:cBhvr>
                                      <p:to>
                                        <p:strVal val="visible"/>
                                      </p:to>
                                    </p:set>
                                  </p:childTnLst>
                                </p:cTn>
                              </p:par>
                              <p:par>
                                <p:cTn id="19" presetID="1" presetClass="entr" presetSubtype="0" fill="hold" grpId="2" nodeType="withEffect">
                                  <p:stCondLst>
                                    <p:cond delay="200"/>
                                  </p:stCondLst>
                                  <p:childTnLst>
                                    <p:set>
                                      <p:cBhvr>
                                        <p:cTn id="20" dur="1" fill="hold">
                                          <p:stCondLst>
                                            <p:cond delay="0"/>
                                          </p:stCondLst>
                                        </p:cTn>
                                        <p:tgtEl>
                                          <p:spTgt spid="46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100"/>
                                  </p:stCondLst>
                                  <p:childTnLst>
                                    <p:set>
                                      <p:cBhvr>
                                        <p:cTn id="24" dur="1" fill="hold">
                                          <p:stCondLst>
                                            <p:cond delay="0"/>
                                          </p:stCondLst>
                                        </p:cTn>
                                        <p:tgtEl>
                                          <p:spTgt spid="307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974"/>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076"/>
                                        </p:tgtEl>
                                        <p:attrNameLst>
                                          <p:attrName>style.visibility</p:attrName>
                                        </p:attrNameLst>
                                      </p:cBhvr>
                                      <p:to>
                                        <p:strVal val="visible"/>
                                      </p:to>
                                    </p:set>
                                  </p:childTnLst>
                                </p:cTn>
                              </p:par>
                            </p:childTnLst>
                          </p:cTn>
                        </p:par>
                        <p:par>
                          <p:cTn id="31" fill="hold">
                            <p:stCondLst>
                              <p:cond delay="0"/>
                            </p:stCondLst>
                            <p:childTnLst>
                              <p:par>
                                <p:cTn id="32" presetID="1" presetClass="entr" presetSubtype="0" fill="hold" grpId="0" nodeType="afterEffect">
                                  <p:stCondLst>
                                    <p:cond delay="200"/>
                                  </p:stCondLst>
                                  <p:childTnLst>
                                    <p:set>
                                      <p:cBhvr>
                                        <p:cTn id="33" dur="1" fill="hold">
                                          <p:stCondLst>
                                            <p:cond delay="0"/>
                                          </p:stCondLst>
                                        </p:cTn>
                                        <p:tgtEl>
                                          <p:spTgt spid="466"/>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900"/>
                                        </p:tgtEl>
                                        <p:attrNameLst>
                                          <p:attrName>style.visibility</p:attrName>
                                        </p:attrNameLst>
                                      </p:cBhvr>
                                      <p:to>
                                        <p:strVal val="visible"/>
                                      </p:to>
                                    </p:set>
                                  </p:childTnLst>
                                </p:cTn>
                              </p:par>
                            </p:childTnLst>
                          </p:cTn>
                        </p:par>
                        <p:par>
                          <p:cTn id="38" fill="hold">
                            <p:stCondLst>
                              <p:cond delay="0"/>
                            </p:stCondLst>
                            <p:childTnLst>
                              <p:par>
                                <p:cTn id="39" presetID="1" presetClass="entr" presetSubtype="0" fill="hold" grpId="0" nodeType="afterEffect">
                                  <p:stCondLst>
                                    <p:cond delay="200"/>
                                  </p:stCondLst>
                                  <p:childTnLst>
                                    <p:set>
                                      <p:cBhvr>
                                        <p:cTn id="40" dur="1" fill="hold">
                                          <p:stCondLst>
                                            <p:cond delay="0"/>
                                          </p:stCondLst>
                                        </p:cTn>
                                        <p:tgtEl>
                                          <p:spTgt spid="467"/>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770"/>
                                        </p:tgtEl>
                                        <p:attrNameLst>
                                          <p:attrName>style.visibility</p:attrName>
                                        </p:attrNameLst>
                                      </p:cBhvr>
                                      <p:to>
                                        <p:strVal val="visible"/>
                                      </p:to>
                                    </p:set>
                                  </p:childTnLst>
                                </p:cTn>
                              </p:par>
                              <p:par>
                                <p:cTn id="45" presetID="1" presetClass="entr" presetSubtype="0" fill="hold" grpId="0" nodeType="withEffect">
                                  <p:stCondLst>
                                    <p:cond delay="100"/>
                                  </p:stCondLst>
                                  <p:childTnLst>
                                    <p:set>
                                      <p:cBhvr>
                                        <p:cTn id="46" dur="1" fill="hold">
                                          <p:stCondLst>
                                            <p:cond delay="0"/>
                                          </p:stCondLst>
                                        </p:cTn>
                                        <p:tgtEl>
                                          <p:spTgt spid="46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6" presetClass="emph" presetSubtype="0" fill="hold" nodeType="clickEffect">
                                  <p:stCondLst>
                                    <p:cond delay="0"/>
                                  </p:stCondLst>
                                  <p:childTnLst>
                                    <p:animScale>
                                      <p:cBhvr>
                                        <p:cTn id="50" dur="1000" fill="hold"/>
                                        <p:tgtEl>
                                          <p:spTgt spid="4092"/>
                                        </p:tgtEl>
                                      </p:cBhvr>
                                      <p:by x="150000" y="150000"/>
                                    </p:animScale>
                                  </p:childTnLst>
                                </p:cTn>
                              </p:par>
                              <p:par>
                                <p:cTn id="51" presetID="6" presetClass="emph" presetSubtype="0" fill="hold" nodeType="withEffect">
                                  <p:stCondLst>
                                    <p:cond delay="0"/>
                                  </p:stCondLst>
                                  <p:childTnLst>
                                    <p:animScale>
                                      <p:cBhvr>
                                        <p:cTn id="52" dur="1000" fill="hold"/>
                                        <p:tgtEl>
                                          <p:spTgt spid="3076"/>
                                        </p:tgtEl>
                                      </p:cBhvr>
                                      <p:by x="150000" y="150000"/>
                                    </p:animScale>
                                  </p:childTnLst>
                                </p:cTn>
                              </p:par>
                              <p:par>
                                <p:cTn id="53" presetID="6" presetClass="emph" presetSubtype="0" fill="hold" grpId="0" nodeType="withEffect">
                                  <p:stCondLst>
                                    <p:cond delay="0"/>
                                  </p:stCondLst>
                                  <p:childTnLst>
                                    <p:animScale>
                                      <p:cBhvr>
                                        <p:cTn id="54" dur="1000" fill="hold"/>
                                        <p:tgtEl>
                                          <p:spTgt spid="426"/>
                                        </p:tgtEl>
                                      </p:cBhvr>
                                      <p:by x="150000" y="150000"/>
                                    </p:animScale>
                                  </p:childTnLst>
                                </p:cTn>
                              </p:par>
                              <p:par>
                                <p:cTn id="55" presetID="6" presetClass="emph" presetSubtype="0" fill="hold" nodeType="withEffect">
                                  <p:stCondLst>
                                    <p:cond delay="0"/>
                                  </p:stCondLst>
                                  <p:childTnLst>
                                    <p:animScale>
                                      <p:cBhvr>
                                        <p:cTn id="56" dur="1000" fill="hold"/>
                                        <p:tgtEl>
                                          <p:spTgt spid="3495"/>
                                        </p:tgtEl>
                                      </p:cBhvr>
                                      <p:by x="150000" y="150000"/>
                                    </p:animScale>
                                  </p:childTnLst>
                                </p:cTn>
                              </p:par>
                              <p:par>
                                <p:cTn id="57" presetID="6" presetClass="emph" presetSubtype="0" fill="hold" grpId="0" nodeType="withEffect">
                                  <p:stCondLst>
                                    <p:cond delay="0"/>
                                  </p:stCondLst>
                                  <p:childTnLst>
                                    <p:animScale>
                                      <p:cBhvr>
                                        <p:cTn id="58" dur="1000" fill="hold"/>
                                        <p:tgtEl>
                                          <p:spTgt spid="424"/>
                                        </p:tgtEl>
                                      </p:cBhvr>
                                      <p:by x="150000" y="150000"/>
                                    </p:animScale>
                                  </p:childTnLst>
                                </p:cTn>
                              </p:par>
                              <p:par>
                                <p:cTn id="59" presetID="6" presetClass="emph" presetSubtype="0" fill="hold" nodeType="withEffect">
                                  <p:stCondLst>
                                    <p:cond delay="0"/>
                                  </p:stCondLst>
                                  <p:childTnLst>
                                    <p:animScale>
                                      <p:cBhvr>
                                        <p:cTn id="60" dur="1000" fill="hold"/>
                                        <p:tgtEl>
                                          <p:spTgt spid="3770"/>
                                        </p:tgtEl>
                                      </p:cBhvr>
                                      <p:by x="150000" y="150000"/>
                                    </p:animScale>
                                  </p:childTnLst>
                                </p:cTn>
                              </p:par>
                              <p:par>
                                <p:cTn id="61" presetID="6" presetClass="emph" presetSubtype="0" fill="hold" nodeType="withEffect">
                                  <p:stCondLst>
                                    <p:cond delay="0"/>
                                  </p:stCondLst>
                                  <p:childTnLst>
                                    <p:animScale>
                                      <p:cBhvr>
                                        <p:cTn id="62" dur="1000" fill="hold"/>
                                        <p:tgtEl>
                                          <p:spTgt spid="3867"/>
                                        </p:tgtEl>
                                      </p:cBhvr>
                                      <p:by x="150000" y="150000"/>
                                    </p:animScale>
                                  </p:childTnLst>
                                </p:cTn>
                              </p:par>
                              <p:par>
                                <p:cTn id="63" presetID="6" presetClass="emph" presetSubtype="0" fill="hold" nodeType="withEffect">
                                  <p:stCondLst>
                                    <p:cond delay="0"/>
                                  </p:stCondLst>
                                  <p:childTnLst>
                                    <p:animScale>
                                      <p:cBhvr>
                                        <p:cTn id="64" dur="1000" fill="hold"/>
                                        <p:tgtEl>
                                          <p:spTgt spid="3900"/>
                                        </p:tgtEl>
                                      </p:cBhvr>
                                      <p:by x="150000" y="150000"/>
                                    </p:animScale>
                                  </p:childTnLst>
                                </p:cTn>
                              </p:par>
                              <p:par>
                                <p:cTn id="65" presetID="6" presetClass="emph" presetSubtype="0" fill="hold" nodeType="withEffect">
                                  <p:stCondLst>
                                    <p:cond delay="0"/>
                                  </p:stCondLst>
                                  <p:childTnLst>
                                    <p:animScale>
                                      <p:cBhvr>
                                        <p:cTn id="66" dur="1000" fill="hold"/>
                                        <p:tgtEl>
                                          <p:spTgt spid="3942"/>
                                        </p:tgtEl>
                                      </p:cBhvr>
                                      <p:by x="150000" y="150000"/>
                                    </p:animScale>
                                  </p:childTnLst>
                                </p:cTn>
                              </p:par>
                              <p:par>
                                <p:cTn id="67" presetID="6" presetClass="emph" presetSubtype="0" fill="hold" nodeType="withEffect">
                                  <p:stCondLst>
                                    <p:cond delay="0"/>
                                  </p:stCondLst>
                                  <p:childTnLst>
                                    <p:animScale>
                                      <p:cBhvr>
                                        <p:cTn id="68" dur="1000" fill="hold"/>
                                        <p:tgtEl>
                                          <p:spTgt spid="3974"/>
                                        </p:tgtEl>
                                      </p:cBhvr>
                                      <p:by x="150000" y="150000"/>
                                    </p:animScale>
                                  </p:childTnLst>
                                </p:cTn>
                              </p:par>
                              <p:par>
                                <p:cTn id="69" presetID="6" presetClass="emph" presetSubtype="0" fill="hold" nodeType="withEffect">
                                  <p:stCondLst>
                                    <p:cond delay="0"/>
                                  </p:stCondLst>
                                  <p:childTnLst>
                                    <p:animScale>
                                      <p:cBhvr>
                                        <p:cTn id="70" dur="1000" fill="hold"/>
                                        <p:tgtEl>
                                          <p:spTgt spid="4076"/>
                                        </p:tgtEl>
                                      </p:cBhvr>
                                      <p:by x="150000" y="150000"/>
                                    </p:animScale>
                                  </p:childTnLst>
                                </p:cTn>
                              </p:par>
                              <p:par>
                                <p:cTn id="71" presetID="6" presetClass="emph" presetSubtype="0" fill="hold" grpId="1" nodeType="withEffect">
                                  <p:stCondLst>
                                    <p:cond delay="0"/>
                                  </p:stCondLst>
                                  <p:childTnLst>
                                    <p:animScale>
                                      <p:cBhvr>
                                        <p:cTn id="72" dur="1000" fill="hold"/>
                                        <p:tgtEl>
                                          <p:spTgt spid="463"/>
                                        </p:tgtEl>
                                      </p:cBhvr>
                                      <p:by x="150000" y="150000"/>
                                    </p:animScale>
                                  </p:childTnLst>
                                </p:cTn>
                              </p:par>
                              <p:par>
                                <p:cTn id="73" presetID="6" presetClass="emph" presetSubtype="0" fill="hold" grpId="1" nodeType="withEffect">
                                  <p:stCondLst>
                                    <p:cond delay="0"/>
                                  </p:stCondLst>
                                  <p:childTnLst>
                                    <p:animScale>
                                      <p:cBhvr>
                                        <p:cTn id="74" dur="1000" fill="hold"/>
                                        <p:tgtEl>
                                          <p:spTgt spid="465"/>
                                        </p:tgtEl>
                                      </p:cBhvr>
                                      <p:by x="150000" y="150000"/>
                                    </p:animScale>
                                  </p:childTnLst>
                                </p:cTn>
                              </p:par>
                              <p:par>
                                <p:cTn id="75" presetID="6" presetClass="emph" presetSubtype="0" fill="hold" grpId="1" nodeType="withEffect">
                                  <p:stCondLst>
                                    <p:cond delay="0"/>
                                  </p:stCondLst>
                                  <p:childTnLst>
                                    <p:animScale>
                                      <p:cBhvr>
                                        <p:cTn id="76" dur="1000" fill="hold"/>
                                        <p:tgtEl>
                                          <p:spTgt spid="466"/>
                                        </p:tgtEl>
                                      </p:cBhvr>
                                      <p:by x="150000" y="150000"/>
                                    </p:animScale>
                                  </p:childTnLst>
                                </p:cTn>
                              </p:par>
                              <p:par>
                                <p:cTn id="77" presetID="6" presetClass="emph" presetSubtype="0" fill="hold" grpId="1" nodeType="withEffect">
                                  <p:stCondLst>
                                    <p:cond delay="0"/>
                                  </p:stCondLst>
                                  <p:childTnLst>
                                    <p:animScale>
                                      <p:cBhvr>
                                        <p:cTn id="78" dur="1000" fill="hold"/>
                                        <p:tgtEl>
                                          <p:spTgt spid="467"/>
                                        </p:tgtEl>
                                      </p:cBhvr>
                                      <p:by x="150000" y="150000"/>
                                    </p:animScale>
                                  </p:childTnLst>
                                </p:cTn>
                              </p:par>
                              <p:par>
                                <p:cTn id="79" presetID="6" presetClass="emph" presetSubtype="0" fill="hold" grpId="1" nodeType="withEffect">
                                  <p:stCondLst>
                                    <p:cond delay="0"/>
                                  </p:stCondLst>
                                  <p:childTnLst>
                                    <p:animScale>
                                      <p:cBhvr>
                                        <p:cTn id="80" dur="1000" fill="hold"/>
                                        <p:tgtEl>
                                          <p:spTgt spid="468"/>
                                        </p:tgtEl>
                                      </p:cBhvr>
                                      <p:by x="150000" y="150000"/>
                                    </p:animScale>
                                  </p:childTnLst>
                                </p:cTn>
                              </p:par>
                            </p:childTnLst>
                          </p:cTn>
                        </p:par>
                        <p:par>
                          <p:cTn id="81" fill="hold">
                            <p:stCondLst>
                              <p:cond delay="1000"/>
                            </p:stCondLst>
                            <p:childTnLst>
                              <p:par>
                                <p:cTn id="82" presetID="0" presetClass="path" presetSubtype="0" accel="50000" decel="50000" fill="hold" nodeType="afterEffect">
                                  <p:stCondLst>
                                    <p:cond delay="0"/>
                                  </p:stCondLst>
                                  <p:childTnLst>
                                    <p:animMotion origin="layout" path="M 0 0 C 0.02395 -0.02543 0.04375 -0.05618 0.06788 -0.08277 C 0.13159 -0.15306 0.06545 -0.07329 0.15277 -0.16069 C 0.19392 -0.20185 0.23333 -0.24601 0.27361 -0.28879 C 0.27829 -0.29387 0.47638 -0.47561 0.51684 -0.5126 C 0.58489 -0.57503 0.65937 -0.62428 0.7302 -0.68092 C 0.74513 -0.69295 0.76024 -0.70428 0.77534 -0.71607 C 0.78576 -0.72416 0.80052 -0.73064 0.80364 -0.74613 C 0.81076 -0.78173 0.80364 -0.81988 0.80364 -0.85665 " pathEditMode="relative" ptsTypes="ffffffffA">
                                      <p:cBhvr>
                                        <p:cTn id="83" dur="500" fill="hold"/>
                                        <p:tgtEl>
                                          <p:spTgt spid="4092"/>
                                        </p:tgtEl>
                                        <p:attrNameLst>
                                          <p:attrName>ppt_x</p:attrName>
                                          <p:attrName>ppt_y</p:attrName>
                                        </p:attrNameLst>
                                      </p:cBhvr>
                                    </p:animMotion>
                                  </p:childTnLst>
                                </p:cTn>
                              </p:par>
                              <p:par>
                                <p:cTn id="84" presetID="0" presetClass="path" presetSubtype="0" accel="50000" decel="50000" fill="hold" grpId="2" nodeType="withEffect">
                                  <p:stCondLst>
                                    <p:cond delay="0"/>
                                  </p:stCondLst>
                                  <p:childTnLst>
                                    <p:animMotion origin="layout" path="M 0 0 C 0.02395 -0.02543 0.04375 -0.05618 0.06788 -0.08277 C 0.13159 -0.15306 0.06545 -0.07329 0.15277 -0.16069 C 0.19392 -0.20185 0.23333 -0.24601 0.27361 -0.28879 C 0.27829 -0.29387 0.47638 -0.47561 0.51684 -0.5126 C 0.58489 -0.57503 0.65937 -0.62428 0.7302 -0.68092 C 0.74513 -0.69295 0.76024 -0.70428 0.77534 -0.71607 C 0.78576 -0.72416 0.80052 -0.73064 0.80364 -0.74613 C 0.81076 -0.78173 0.80364 -0.81988 0.80364 -0.85665 " pathEditMode="relative" ptsTypes="ffffffffA">
                                      <p:cBhvr>
                                        <p:cTn id="85" dur="500" fill="hold"/>
                                        <p:tgtEl>
                                          <p:spTgt spid="463"/>
                                        </p:tgtEl>
                                        <p:attrNameLst>
                                          <p:attrName>ppt_x</p:attrName>
                                          <p:attrName>ppt_y</p:attrName>
                                        </p:attrNameLst>
                                      </p:cBhvr>
                                    </p:animMotion>
                                  </p:childTnLst>
                                </p:cTn>
                              </p:par>
                              <p:par>
                                <p:cTn id="86" presetID="0" presetClass="path" presetSubtype="0" accel="50000" decel="50000" fill="hold" nodeType="withEffect">
                                  <p:stCondLst>
                                    <p:cond delay="0"/>
                                  </p:stCondLst>
                                  <p:childTnLst>
                                    <p:animMotion origin="layout" path="M 0 0 C 0.03368 -0.00901 0.06753 -0.01364 0.10173 -0.01757 C 0.15781 -0.00994 0.0809 -0.01919 0.21128 -0.02011 C 0.29739 -0.02081 0.38368 -0.01849 0.46979 -0.01757 C 0.57604 -0.02219 0.68229 -0.01503 0.78854 -0.01503 " pathEditMode="relative" ptsTypes="ffffA">
                                      <p:cBhvr>
                                        <p:cTn id="87" dur="500" fill="hold"/>
                                        <p:tgtEl>
                                          <p:spTgt spid="3942"/>
                                        </p:tgtEl>
                                        <p:attrNameLst>
                                          <p:attrName>ppt_x</p:attrName>
                                          <p:attrName>ppt_y</p:attrName>
                                        </p:attrNameLst>
                                      </p:cBhvr>
                                    </p:animMotion>
                                  </p:childTnLst>
                                </p:cTn>
                              </p:par>
                              <p:par>
                                <p:cTn id="88" presetID="0" presetClass="path" presetSubtype="0" accel="50000" decel="50000" fill="hold" grpId="1" nodeType="withEffect">
                                  <p:stCondLst>
                                    <p:cond delay="0"/>
                                  </p:stCondLst>
                                  <p:childTnLst>
                                    <p:animMotion origin="layout" path="M 0 0 C 0.03368 -0.00901 0.06753 -0.01364 0.10173 -0.01757 C 0.15781 -0.00994 0.0809 -0.01919 0.21128 -0.02011 C 0.29739 -0.02081 0.38368 -0.01849 0.46979 -0.01757 C 0.57604 -0.02219 0.68229 -0.01503 0.78854 -0.01503 " pathEditMode="relative" ptsTypes="ffffA">
                                      <p:cBhvr>
                                        <p:cTn id="89" dur="500" fill="hold"/>
                                        <p:tgtEl>
                                          <p:spTgt spid="464"/>
                                        </p:tgtEl>
                                        <p:attrNameLst>
                                          <p:attrName>ppt_x</p:attrName>
                                          <p:attrName>ppt_y</p:attrName>
                                        </p:attrNameLst>
                                      </p:cBhvr>
                                    </p:animMotion>
                                  </p:childTnLst>
                                </p:cTn>
                              </p:par>
                              <p:par>
                                <p:cTn id="90" presetID="0" presetClass="path" presetSubtype="0" accel="50000" decel="50000" fill="hold" nodeType="withEffect">
                                  <p:stCondLst>
                                    <p:cond delay="0"/>
                                  </p:stCondLst>
                                  <p:childTnLst>
                                    <p:animMotion origin="layout" path="M 0 0 C 0.03368 -0.00901 0.06753 -0.01364 0.10173 -0.01757 C 0.15781 -0.00994 0.0809 -0.01919 0.21128 -0.02011 C 0.29739 -0.02081 0.38368 -0.01849 0.46979 -0.01757 C 0.57604 -0.02219 0.68229 -0.01503 0.78854 -0.01503 " pathEditMode="relative" ptsTypes="ffffA">
                                      <p:cBhvr>
                                        <p:cTn id="91" dur="500" fill="hold"/>
                                        <p:tgtEl>
                                          <p:spTgt spid="3867"/>
                                        </p:tgtEl>
                                        <p:attrNameLst>
                                          <p:attrName>ppt_x</p:attrName>
                                          <p:attrName>ppt_y</p:attrName>
                                        </p:attrNameLst>
                                      </p:cBhvr>
                                    </p:animMotion>
                                  </p:childTnLst>
                                </p:cTn>
                              </p:par>
                              <p:par>
                                <p:cTn id="92" presetID="0" presetClass="path" presetSubtype="0" accel="50000" decel="50000" fill="hold" grpId="2" nodeType="withEffect">
                                  <p:stCondLst>
                                    <p:cond delay="0"/>
                                  </p:stCondLst>
                                  <p:childTnLst>
                                    <p:animMotion origin="layout" path="M 0 0 C 0.03368 -0.00901 0.06753 -0.01364 0.10173 -0.01757 C 0.15781 -0.00994 0.0809 -0.01919 0.21128 -0.02011 C 0.29739 -0.02081 0.38368 -0.01849 0.46979 -0.01757 C 0.57604 -0.02219 0.68229 -0.01503 0.78854 -0.01503 " pathEditMode="relative" ptsTypes="ffffA">
                                      <p:cBhvr>
                                        <p:cTn id="93" dur="500" fill="hold"/>
                                        <p:tgtEl>
                                          <p:spTgt spid="465"/>
                                        </p:tgtEl>
                                        <p:attrNameLst>
                                          <p:attrName>ppt_x</p:attrName>
                                          <p:attrName>ppt_y</p:attrName>
                                        </p:attrNameLst>
                                      </p:cBhvr>
                                    </p:animMotion>
                                  </p:childTnLst>
                                </p:cTn>
                              </p:par>
                              <p:par>
                                <p:cTn id="94" presetID="0" presetClass="path" presetSubtype="0" accel="50000" decel="50000" fill="hold" nodeType="withEffect">
                                  <p:stCondLst>
                                    <p:cond delay="0"/>
                                  </p:stCondLst>
                                  <p:childTnLst>
                                    <p:animMotion origin="layout" path="M 0 0 C 0.02395 0.00393 0.02934 0.02381 0.04531 0.04532 C 0.07083 0.07953 0.09375 0.1156 0.11892 0.15098 C 0.15503 0.20162 0.19253 0.25063 0.22829 0.30173 C 0.25104 0.33433 0.26909 0.37295 0.29427 0.40208 C 0.38767 0.50982 0.44496 0.57641 0.53211 0.67607 C 0.63194 0.79029 0.59027 0.74358 0.69236 0.85456 C 0.71458 0.87861 0.74652 0.87977 0.77361 0.89225 C 1.01632 0.88971 1.00746 0.99352 1.00746 0.85456 " pathEditMode="relative" ptsTypes="ffffffffA">
                                      <p:cBhvr>
                                        <p:cTn id="95" dur="500" fill="hold"/>
                                        <p:tgtEl>
                                          <p:spTgt spid="4076"/>
                                        </p:tgtEl>
                                        <p:attrNameLst>
                                          <p:attrName>ppt_x</p:attrName>
                                          <p:attrName>ppt_y</p:attrName>
                                        </p:attrNameLst>
                                      </p:cBhvr>
                                    </p:animMotion>
                                  </p:childTnLst>
                                </p:cTn>
                              </p:par>
                              <p:par>
                                <p:cTn id="96" presetID="0" presetClass="path" presetSubtype="0" accel="50000" decel="50000" fill="hold" grpId="2" nodeType="withEffect">
                                  <p:stCondLst>
                                    <p:cond delay="0"/>
                                  </p:stCondLst>
                                  <p:childTnLst>
                                    <p:animMotion origin="layout" path="M 0 0 C 0.02395 0.00393 0.02934 0.02381 0.04531 0.04532 C 0.07083 0.07953 0.09375 0.1156 0.11892 0.15098 C 0.15503 0.20162 0.19253 0.25063 0.22829 0.30173 C 0.25104 0.33433 0.26909 0.37295 0.29427 0.40208 C 0.38767 0.50982 0.44496 0.57641 0.53211 0.67607 C 0.63194 0.79029 0.59027 0.74358 0.69236 0.85456 C 0.71458 0.87861 0.74652 0.87977 0.77361 0.89225 C 1.01632 0.88971 1.00746 0.99352 1.00746 0.85456 " pathEditMode="relative" ptsTypes="ffffffffA">
                                      <p:cBhvr>
                                        <p:cTn id="97" dur="500" fill="hold"/>
                                        <p:tgtEl>
                                          <p:spTgt spid="466"/>
                                        </p:tgtEl>
                                        <p:attrNameLst>
                                          <p:attrName>ppt_x</p:attrName>
                                          <p:attrName>ppt_y</p:attrName>
                                        </p:attrNameLst>
                                      </p:cBhvr>
                                    </p:animMotion>
                                  </p:childTnLst>
                                </p:cTn>
                              </p:par>
                              <p:par>
                                <p:cTn id="98" presetID="0" presetClass="path" presetSubtype="0" accel="50000" decel="50000" fill="hold" nodeType="withEffect">
                                  <p:stCondLst>
                                    <p:cond delay="0"/>
                                  </p:stCondLst>
                                  <p:childTnLst>
                                    <p:animMotion origin="layout" path="M 0 0 C 0.02395 0.00393 0.02934 0.02381 0.04531 0.04532 C 0.07083 0.07953 0.09375 0.1156 0.11892 0.15098 C 0.15503 0.20162 0.19253 0.25063 0.22829 0.30173 C 0.25104 0.33433 0.26909 0.37295 0.29427 0.40208 C 0.38767 0.50982 0.44496 0.57641 0.53211 0.67607 C 0.63194 0.79029 0.59027 0.74358 0.69236 0.85456 C 0.71458 0.87861 0.74652 0.87977 0.77361 0.89225 C 1.01632 0.88971 1.00746 0.99352 1.00746 0.85456 " pathEditMode="relative" ptsTypes="ffffffffA">
                                      <p:cBhvr>
                                        <p:cTn id="99" dur="500" fill="hold"/>
                                        <p:tgtEl>
                                          <p:spTgt spid="3974"/>
                                        </p:tgtEl>
                                        <p:attrNameLst>
                                          <p:attrName>ppt_x</p:attrName>
                                          <p:attrName>ppt_y</p:attrName>
                                        </p:attrNameLst>
                                      </p:cBhvr>
                                    </p:animMotion>
                                  </p:childTnLst>
                                </p:cTn>
                              </p:par>
                              <p:par>
                                <p:cTn id="100" presetID="0" presetClass="path" presetSubtype="0" accel="50000" decel="50000" fill="hold" nodeType="withEffect">
                                  <p:stCondLst>
                                    <p:cond delay="0"/>
                                  </p:stCondLst>
                                  <p:childTnLst>
                                    <p:animMotion origin="layout" path="M 0 0 C 0.02395 0.00393 0.02934 0.02381 0.04531 0.04532 C 0.07083 0.07953 0.09375 0.1156 0.11892 0.15098 C 0.15503 0.20162 0.19253 0.25063 0.22829 0.30173 C 0.25104 0.33433 0.26909 0.37295 0.29427 0.40208 C 0.38767 0.50982 0.44496 0.57641 0.53211 0.67607 C 0.63194 0.79029 0.59027 0.74358 0.69236 0.85456 C 0.71458 0.87861 0.74652 0.87977 0.77361 0.89225 C 1.01632 0.88971 1.00746 0.99352 1.00746 0.85456 " pathEditMode="relative" ptsTypes="ffffffffA">
                                      <p:cBhvr>
                                        <p:cTn id="101" dur="500" fill="hold"/>
                                        <p:tgtEl>
                                          <p:spTgt spid="3900"/>
                                        </p:tgtEl>
                                        <p:attrNameLst>
                                          <p:attrName>ppt_x</p:attrName>
                                          <p:attrName>ppt_y</p:attrName>
                                        </p:attrNameLst>
                                      </p:cBhvr>
                                    </p:animMotion>
                                  </p:childTnLst>
                                </p:cTn>
                              </p:par>
                              <p:par>
                                <p:cTn id="102" presetID="0" presetClass="path" presetSubtype="0" accel="50000" decel="50000" fill="hold" grpId="2" nodeType="withEffect">
                                  <p:stCondLst>
                                    <p:cond delay="0"/>
                                  </p:stCondLst>
                                  <p:childTnLst>
                                    <p:animMotion origin="layout" path="M 0 0 C 0.02395 0.00393 0.02934 0.02381 0.04531 0.04532 C 0.07083 0.07953 0.09375 0.1156 0.11892 0.15098 C 0.15503 0.20162 0.19253 0.25063 0.22829 0.30173 C 0.25104 0.33433 0.26909 0.37295 0.29427 0.40208 C 0.38767 0.50982 0.44496 0.57641 0.53211 0.67607 C 0.63194 0.79029 0.59027 0.74358 0.69236 0.85456 C 0.71458 0.87861 0.74652 0.87977 0.77361 0.89225 C 1.01632 0.88971 1.00746 0.99352 1.00746 0.85456 " pathEditMode="relative" ptsTypes="ffffffffA">
                                      <p:cBhvr>
                                        <p:cTn id="103" dur="500" fill="hold"/>
                                        <p:tgtEl>
                                          <p:spTgt spid="467"/>
                                        </p:tgtEl>
                                        <p:attrNameLst>
                                          <p:attrName>ppt_x</p:attrName>
                                          <p:attrName>ppt_y</p:attrName>
                                        </p:attrNameLst>
                                      </p:cBhvr>
                                    </p:animMotion>
                                  </p:childTnLst>
                                </p:cTn>
                              </p:par>
                              <p:par>
                                <p:cTn id="104" presetID="0" presetClass="path" presetSubtype="0" accel="50000" decel="50000" fill="hold" nodeType="withEffect">
                                  <p:stCondLst>
                                    <p:cond delay="0"/>
                                  </p:stCondLst>
                                  <p:childTnLst>
                                    <p:animMotion origin="layout" path="M 0 0 C -0.0342 0.01641 -0.05816 0.04901 -0.0868 0.07792 C -0.10746 0.09873 -0.16285 0.15098 -0.18125 0.16832 C -0.32222 0.30196 -0.44791 0.46011 -0.58472 0.60046 C -0.60121 0.61734 -0.62083 0.62751 -0.63785 0.64323 C -0.70312 0.70381 -0.66371 0.68069 -0.72465 0.72878 C -0.73871 0.73988 -0.75399 0.74797 -0.76805 0.75884 C -0.78663 0.77318 -0.80451 0.78913 -0.82274 0.80416 C -0.84375 0.82173 -0.86493 0.84439 -0.88489 0.86427 C -0.89166 0.87098 -0.89479 0.88115 -0.9 0.88948 C -0.90295 0.8941 -0.91146 0.89965 -0.91146 0.89965 " pathEditMode="relative" ptsTypes="ffffffffffA">
                                      <p:cBhvr>
                                        <p:cTn id="105" dur="500" fill="hold"/>
                                        <p:tgtEl>
                                          <p:spTgt spid="3770"/>
                                        </p:tgtEl>
                                        <p:attrNameLst>
                                          <p:attrName>ppt_x</p:attrName>
                                          <p:attrName>ppt_y</p:attrName>
                                        </p:attrNameLst>
                                      </p:cBhvr>
                                    </p:animMotion>
                                  </p:childTnLst>
                                </p:cTn>
                              </p:par>
                              <p:par>
                                <p:cTn id="106" presetID="0" presetClass="path" presetSubtype="0" accel="50000" decel="50000" fill="hold" nodeType="withEffect">
                                  <p:stCondLst>
                                    <p:cond delay="0"/>
                                  </p:stCondLst>
                                  <p:childTnLst>
                                    <p:animMotion origin="layout" path="M 0 0 C -0.0342 0.01641 -0.05816 0.04901 -0.0868 0.07792 C -0.10746 0.09873 -0.16285 0.15098 -0.18125 0.16832 C -0.32222 0.30196 -0.44791 0.46011 -0.58472 0.60046 C -0.60121 0.61734 -0.62083 0.62751 -0.63785 0.64323 C -0.70312 0.70381 -0.66371 0.68069 -0.72465 0.72878 C -0.73871 0.73988 -0.75399 0.74797 -0.76805 0.75884 C -0.78663 0.77318 -0.80451 0.78913 -0.82274 0.80416 C -0.84375 0.82173 -0.86493 0.84439 -0.88489 0.86427 C -0.89166 0.87098 -0.89479 0.88115 -0.9 0.88948 C -0.90295 0.8941 -0.91146 0.89965 -0.91146 0.89965 " pathEditMode="relative" ptsTypes="ffffffffffA">
                                      <p:cBhvr>
                                        <p:cTn id="107" dur="500" fill="hold"/>
                                        <p:tgtEl>
                                          <p:spTgt spid="3076"/>
                                        </p:tgtEl>
                                        <p:attrNameLst>
                                          <p:attrName>ppt_x</p:attrName>
                                          <p:attrName>ppt_y</p:attrName>
                                        </p:attrNameLst>
                                      </p:cBhvr>
                                    </p:animMotion>
                                  </p:childTnLst>
                                </p:cTn>
                              </p:par>
                              <p:par>
                                <p:cTn id="108" presetID="0" presetClass="path" presetSubtype="0" accel="50000" decel="50000" fill="hold" grpId="2" nodeType="withEffect">
                                  <p:stCondLst>
                                    <p:cond delay="0"/>
                                  </p:stCondLst>
                                  <p:childTnLst>
                                    <p:animMotion origin="layout" path="M 0 0 C -0.0342 0.01641 -0.05816 0.04901 -0.0868 0.07792 C -0.10746 0.09873 -0.16285 0.15098 -0.18125 0.16832 C -0.32222 0.30196 -0.44791 0.46011 -0.58472 0.60046 C -0.60121 0.61734 -0.62083 0.62751 -0.63785 0.64323 C -0.70312 0.70381 -0.66371 0.68069 -0.72465 0.72878 C -0.73871 0.73988 -0.75399 0.74797 -0.76805 0.75884 C -0.78663 0.77318 -0.80451 0.78913 -0.82274 0.80416 C -0.84375 0.82173 -0.86493 0.84439 -0.88489 0.86427 C -0.89166 0.87098 -0.89479 0.88115 -0.9 0.88948 C -0.90295 0.8941 -0.91146 0.89965 -0.91146 0.89965 " pathEditMode="relative" ptsTypes="ffffffffffA">
                                      <p:cBhvr>
                                        <p:cTn id="109" dur="500" fill="hold"/>
                                        <p:tgtEl>
                                          <p:spTgt spid="468"/>
                                        </p:tgtEl>
                                        <p:attrNameLst>
                                          <p:attrName>ppt_x</p:attrName>
                                          <p:attrName>ppt_y</p:attrName>
                                        </p:attrNameLst>
                                      </p:cBhvr>
                                    </p:animMotion>
                                  </p:childTnLst>
                                </p:cTn>
                              </p:par>
                              <p:par>
                                <p:cTn id="110" presetID="0" presetClass="path" presetSubtype="0" accel="50000" decel="50000" fill="hold" nodeType="withEffect">
                                  <p:stCondLst>
                                    <p:cond delay="0"/>
                                  </p:stCondLst>
                                  <p:childTnLst>
                                    <p:animMotion origin="layout" path="M 0 0 C -0.00591 -0.03491 -0.03282 -0.08555 -0.05105 -0.11306 C -0.11875 -0.21549 -0.08716 -0.16878 -0.14532 -0.25364 C -0.16528 -0.283 -0.254 -0.38104 -0.29063 -0.42196 C -0.34514 -0.483 -0.39862 -0.54613 -0.45105 -0.61063 C -0.4658 -0.62913 -0.47917 -0.65017 -0.49428 -0.66844 C -0.5125 -0.6904 -0.53264 -0.70936 -0.55105 -0.7311 C -0.56546 -0.74798 -0.57796 -0.7674 -0.59254 -0.78381 C -0.6073 -0.80092 -0.62448 -0.8148 -0.63959 -0.83167 C -0.66025 -0.85503 -0.6783 -0.88254 -0.7 -0.90451 C -0.7158 -0.92046 -0.73125 -0.93665 -0.74723 -0.95237 C -0.75521 -0.96023 -0.76511 -0.96485 -0.77171 -0.9748 C -0.77674 -0.98243 -0.78108 -0.99098 -0.78681 -0.99745 C -0.81216 -1.02589 -0.84237 -1.04416 -0.8698 -1.06798 C -0.90955 -1.10219 -0.9474 -1.14104 -0.98681 -1.17595 C -1.00469 -1.19167 -1.02084 -1.20601 -1.03594 -1.22613 " pathEditMode="relative" ptsTypes="fffffffffffffffA">
                                      <p:cBhvr>
                                        <p:cTn id="111" dur="500" fill="hold"/>
                                        <p:tgtEl>
                                          <p:spTgt spid="3495"/>
                                        </p:tgtEl>
                                        <p:attrNameLst>
                                          <p:attrName>ppt_x</p:attrName>
                                          <p:attrName>ppt_y</p:attrName>
                                        </p:attrNameLst>
                                      </p:cBhvr>
                                    </p:animMotion>
                                  </p:childTnLst>
                                </p:cTn>
                              </p:par>
                              <p:par>
                                <p:cTn id="112" presetID="0" presetClass="path" presetSubtype="0" accel="50000" decel="50000" fill="hold" grpId="1" nodeType="withEffect">
                                  <p:stCondLst>
                                    <p:cond delay="0"/>
                                  </p:stCondLst>
                                  <p:childTnLst>
                                    <p:animMotion origin="layout" path="M 0 0 C -0.00591 -0.03491 -0.03282 -0.08555 -0.05105 -0.11306 C -0.11875 -0.21549 -0.08716 -0.16878 -0.14532 -0.25364 C -0.16528 -0.283 -0.254 -0.38104 -0.29063 -0.42196 C -0.34514 -0.483 -0.39862 -0.54613 -0.45105 -0.61063 C -0.4658 -0.62913 -0.47917 -0.65017 -0.49428 -0.66844 C -0.5125 -0.6904 -0.53264 -0.70936 -0.55105 -0.7311 C -0.56546 -0.74798 -0.57796 -0.7674 -0.59254 -0.78381 C -0.6073 -0.80092 -0.62448 -0.8148 -0.63959 -0.83167 C -0.66025 -0.85503 -0.6783 -0.88254 -0.7 -0.90451 C -0.7158 -0.92046 -0.73125 -0.93665 -0.74723 -0.95237 C -0.75521 -0.96023 -0.76511 -0.96485 -0.77171 -0.9748 C -0.77674 -0.98243 -0.78108 -0.99098 -0.78681 -0.99745 C -0.81216 -1.02589 -0.84237 -1.04416 -0.8698 -1.06798 C -0.90955 -1.10219 -0.9474 -1.14104 -0.98681 -1.17595 C -1.00469 -1.19167 -1.02084 -1.20601 -1.03594 -1.22613 " pathEditMode="relative" ptsTypes="fffffffffffffffA">
                                      <p:cBhvr>
                                        <p:cTn id="113" dur="500" fill="hold"/>
                                        <p:tgtEl>
                                          <p:spTgt spid="424"/>
                                        </p:tgtEl>
                                        <p:attrNameLst>
                                          <p:attrName>ppt_x</p:attrName>
                                          <p:attrName>ppt_y</p:attrName>
                                        </p:attrNameLst>
                                      </p:cBhvr>
                                    </p:animMotion>
                                  </p:childTnLst>
                                </p:cTn>
                              </p:par>
                              <p:par>
                                <p:cTn id="114" presetID="0" presetClass="path" presetSubtype="0" accel="50000" decel="50000" fill="hold" grpId="1" nodeType="withEffect">
                                  <p:stCondLst>
                                    <p:cond delay="0"/>
                                  </p:stCondLst>
                                  <p:childTnLst>
                                    <p:animMotion origin="layout" path="M 0 0 C -0.00591 -0.03491 -0.03282 -0.08555 -0.05105 -0.11306 C -0.11875 -0.21549 -0.08716 -0.16878 -0.14532 -0.25364 C -0.16528 -0.283 -0.254 -0.38104 -0.29063 -0.42196 C -0.34514 -0.483 -0.39862 -0.54613 -0.45105 -0.61063 C -0.4658 -0.62913 -0.47917 -0.65017 -0.49428 -0.66844 C -0.5125 -0.6904 -0.53264 -0.70936 -0.55105 -0.7311 C -0.56546 -0.74798 -0.57796 -0.7674 -0.59254 -0.78381 C -0.6073 -0.80092 -0.62448 -0.8148 -0.63959 -0.83167 C -0.66025 -0.85503 -0.6783 -0.88254 -0.7 -0.90451 C -0.7158 -0.92046 -0.73125 -0.93665 -0.74723 -0.95237 C -0.75521 -0.96023 -0.76511 -0.96485 -0.77171 -0.9748 C -0.77674 -0.98243 -0.78108 -0.99098 -0.78681 -0.99745 C -0.81216 -1.02589 -0.84237 -1.04416 -0.8698 -1.06798 C -0.90955 -1.10219 -0.9474 -1.14104 -0.98681 -1.17595 C -1.00469 -1.19167 -1.02084 -1.20601 -1.03594 -1.22613 " pathEditMode="relative" ptsTypes="fffffffffffffffA">
                                      <p:cBhvr>
                                        <p:cTn id="115" dur="500" fill="hold"/>
                                        <p:tgtEl>
                                          <p:spTgt spid="426"/>
                                        </p:tgtEl>
                                        <p:attrNameLst>
                                          <p:attrName>ppt_x</p:attrName>
                                          <p:attrName>ppt_y</p:attrName>
                                        </p:attrNameLst>
                                      </p:cBhvr>
                                    </p:animMotion>
                                  </p:childTnLst>
                                </p:cTn>
                              </p:par>
                              <p:par>
                                <p:cTn id="116" presetID="12" presetClass="entr" presetSubtype="4" fill="hold" nodeType="withEffect">
                                  <p:stCondLst>
                                    <p:cond delay="0"/>
                                  </p:stCondLst>
                                  <p:childTnLst>
                                    <p:set>
                                      <p:cBhvr>
                                        <p:cTn id="117" dur="1" fill="hold">
                                          <p:stCondLst>
                                            <p:cond delay="0"/>
                                          </p:stCondLst>
                                        </p:cTn>
                                        <p:tgtEl>
                                          <p:spTgt spid="3075"/>
                                        </p:tgtEl>
                                        <p:attrNameLst>
                                          <p:attrName>style.visibility</p:attrName>
                                        </p:attrNameLst>
                                      </p:cBhvr>
                                      <p:to>
                                        <p:strVal val="visible"/>
                                      </p:to>
                                    </p:set>
                                    <p:animEffect transition="in" filter="slide(fromBottom)">
                                      <p:cBhvr>
                                        <p:cTn id="118" dur="500"/>
                                        <p:tgtEl>
                                          <p:spTgt spid="3075"/>
                                        </p:tgtEl>
                                      </p:cBhvr>
                                    </p:animEffect>
                                  </p:childTnLst>
                                </p:cTn>
                              </p:par>
                              <p:par>
                                <p:cTn id="119" presetID="55" presetClass="entr" presetSubtype="0" fill="hold" grpId="1" nodeType="withEffect">
                                  <p:stCondLst>
                                    <p:cond delay="0"/>
                                  </p:stCondLst>
                                  <p:childTnLst>
                                    <p:set>
                                      <p:cBhvr>
                                        <p:cTn id="120" dur="1" fill="hold">
                                          <p:stCondLst>
                                            <p:cond delay="0"/>
                                          </p:stCondLst>
                                        </p:cTn>
                                        <p:tgtEl>
                                          <p:spTgt spid="486"/>
                                        </p:tgtEl>
                                        <p:attrNameLst>
                                          <p:attrName>style.visibility</p:attrName>
                                        </p:attrNameLst>
                                      </p:cBhvr>
                                      <p:to>
                                        <p:strVal val="visible"/>
                                      </p:to>
                                    </p:set>
                                    <p:anim calcmode="lin" valueType="num">
                                      <p:cBhvr>
                                        <p:cTn id="121" dur="500" fill="hold"/>
                                        <p:tgtEl>
                                          <p:spTgt spid="486"/>
                                        </p:tgtEl>
                                        <p:attrNameLst>
                                          <p:attrName>ppt_w</p:attrName>
                                        </p:attrNameLst>
                                      </p:cBhvr>
                                      <p:tavLst>
                                        <p:tav tm="0">
                                          <p:val>
                                            <p:strVal val="#ppt_w*0.70"/>
                                          </p:val>
                                        </p:tav>
                                        <p:tav tm="100000">
                                          <p:val>
                                            <p:strVal val="#ppt_w"/>
                                          </p:val>
                                        </p:tav>
                                      </p:tavLst>
                                    </p:anim>
                                    <p:anim calcmode="lin" valueType="num">
                                      <p:cBhvr>
                                        <p:cTn id="122" dur="500" fill="hold"/>
                                        <p:tgtEl>
                                          <p:spTgt spid="486"/>
                                        </p:tgtEl>
                                        <p:attrNameLst>
                                          <p:attrName>ppt_h</p:attrName>
                                        </p:attrNameLst>
                                      </p:cBhvr>
                                      <p:tavLst>
                                        <p:tav tm="0">
                                          <p:val>
                                            <p:strVal val="#ppt_h"/>
                                          </p:val>
                                        </p:tav>
                                        <p:tav tm="100000">
                                          <p:val>
                                            <p:strVal val="#ppt_h"/>
                                          </p:val>
                                        </p:tav>
                                      </p:tavLst>
                                    </p:anim>
                                    <p:animEffect transition="in" filter="fade">
                                      <p:cBhvr>
                                        <p:cTn id="123" dur="500"/>
                                        <p:tgtEl>
                                          <p:spTgt spid="486"/>
                                        </p:tgtEl>
                                      </p:cBhvr>
                                    </p:animEffect>
                                  </p:childTnLst>
                                </p:cTn>
                              </p:par>
                              <p:par>
                                <p:cTn id="124" presetID="12" presetClass="entr" presetSubtype="4" fill="hold" grpId="0" nodeType="withEffect">
                                  <p:stCondLst>
                                    <p:cond delay="1000"/>
                                  </p:stCondLst>
                                  <p:childTnLst>
                                    <p:set>
                                      <p:cBhvr>
                                        <p:cTn id="125" dur="1" fill="hold">
                                          <p:stCondLst>
                                            <p:cond delay="0"/>
                                          </p:stCondLst>
                                        </p:cTn>
                                        <p:tgtEl>
                                          <p:spTgt spid="485"/>
                                        </p:tgtEl>
                                        <p:attrNameLst>
                                          <p:attrName>style.visibility</p:attrName>
                                        </p:attrNameLst>
                                      </p:cBhvr>
                                      <p:to>
                                        <p:strVal val="visible"/>
                                      </p:to>
                                    </p:set>
                                    <p:animEffect transition="in" filter="slide(fromBottom)">
                                      <p:cBhvr>
                                        <p:cTn id="126" dur="500"/>
                                        <p:tgtEl>
                                          <p:spTgt spid="4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6" grpId="0" animBg="1"/>
      <p:bldP spid="426" grpId="1" animBg="1"/>
      <p:bldP spid="424" grpId="0" animBg="1"/>
      <p:bldP spid="424" grpId="1" animBg="1"/>
      <p:bldP spid="463" grpId="0" animBg="1"/>
      <p:bldP spid="463" grpId="1" animBg="1"/>
      <p:bldP spid="463" grpId="2" animBg="1"/>
      <p:bldP spid="464" grpId="1" animBg="1"/>
      <p:bldP spid="464" grpId="2" animBg="1"/>
      <p:bldP spid="465" grpId="0" animBg="1"/>
      <p:bldP spid="465" grpId="1" animBg="1"/>
      <p:bldP spid="465" grpId="2" animBg="1"/>
      <p:bldP spid="466" grpId="0" animBg="1"/>
      <p:bldP spid="466" grpId="1" animBg="1"/>
      <p:bldP spid="466" grpId="2" animBg="1"/>
      <p:bldP spid="467" grpId="0" animBg="1"/>
      <p:bldP spid="467" grpId="1" animBg="1"/>
      <p:bldP spid="467" grpId="2" animBg="1"/>
      <p:bldP spid="468" grpId="0" animBg="1"/>
      <p:bldP spid="468" grpId="1" animBg="1"/>
      <p:bldP spid="468" grpId="2" animBg="1"/>
      <p:bldP spid="485" grpId="0" animBg="1"/>
      <p:bldP spid="486"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en-US" altLang="zh-TW" dirty="0" smtClean="0"/>
              <a:t>Hardware Specialization</a:t>
            </a:r>
            <a:endParaRPr lang="zh-TW" altLang="en-US" dirty="0"/>
          </a:p>
        </p:txBody>
      </p:sp>
      <p:sp>
        <p:nvSpPr>
          <p:cNvPr id="81" name="內容版面配置區 2"/>
          <p:cNvSpPr>
            <a:spLocks noGrp="1"/>
          </p:cNvSpPr>
          <p:nvPr>
            <p:ph idx="1"/>
          </p:nvPr>
        </p:nvSpPr>
        <p:spPr>
          <a:xfrm>
            <a:off x="457200" y="1600200"/>
            <a:ext cx="3810000" cy="4525963"/>
          </a:xfrm>
        </p:spPr>
        <p:txBody>
          <a:bodyPr/>
          <a:lstStyle/>
          <a:p>
            <a:r>
              <a:rPr lang="en-US" altLang="zh-TW" dirty="0" smtClean="0"/>
              <a:t>We can build a specialized hardware </a:t>
            </a:r>
            <a:r>
              <a:rPr lang="en-US" altLang="zh-TW" dirty="0" err="1" smtClean="0"/>
              <a:t>datapath</a:t>
            </a:r>
            <a:r>
              <a:rPr lang="en-US" altLang="zh-TW" dirty="0" smtClean="0"/>
              <a:t> for a certain application</a:t>
            </a:r>
          </a:p>
          <a:p>
            <a:r>
              <a:rPr lang="en-US" altLang="zh-TW" dirty="0" smtClean="0"/>
              <a:t>Will be efficient</a:t>
            </a:r>
          </a:p>
          <a:p>
            <a:r>
              <a:rPr lang="en-US" altLang="zh-TW" dirty="0" smtClean="0"/>
              <a:t>Example: GPU for graphics processing</a:t>
            </a:r>
          </a:p>
          <a:p>
            <a:r>
              <a:rPr lang="en-US" altLang="zh-TW" dirty="0" smtClean="0"/>
              <a:t>But,..</a:t>
            </a:r>
          </a:p>
        </p:txBody>
      </p:sp>
      <p:sp>
        <p:nvSpPr>
          <p:cNvPr id="182" name="Slide Number Placeholder 181"/>
          <p:cNvSpPr>
            <a:spLocks noGrp="1"/>
          </p:cNvSpPr>
          <p:nvPr>
            <p:ph type="sldNum" sz="quarter" idx="12"/>
          </p:nvPr>
        </p:nvSpPr>
        <p:spPr/>
        <p:txBody>
          <a:bodyPr/>
          <a:lstStyle/>
          <a:p>
            <a:fld id="{BFD5FD6A-C57A-4DE2-B63E-DA52DB40EC98}" type="slidenum">
              <a:rPr lang="zh-TW" altLang="en-US" smtClean="0"/>
              <a:pPr/>
              <a:t>6</a:t>
            </a:fld>
            <a:endParaRPr lang="zh-TW" altLang="en-US"/>
          </a:p>
        </p:txBody>
      </p:sp>
      <p:sp>
        <p:nvSpPr>
          <p:cNvPr id="80" name="文字方塊 79"/>
          <p:cNvSpPr txBox="1"/>
          <p:nvPr/>
        </p:nvSpPr>
        <p:spPr>
          <a:xfrm>
            <a:off x="3920641" y="5589240"/>
            <a:ext cx="5403887" cy="646331"/>
          </a:xfrm>
          <a:prstGeom prst="rect">
            <a:avLst/>
          </a:prstGeom>
          <a:noFill/>
          <a:effectLst>
            <a:outerShdw blurRad="50800" dist="38100" dir="2700000" algn="tl" rotWithShape="0">
              <a:prstClr val="black">
                <a:alpha val="40000"/>
              </a:prstClr>
            </a:outerShdw>
          </a:effectLst>
          <a:scene3d>
            <a:camera prst="perspectiveRelaxedModerately" fov="7200000"/>
            <a:lightRig rig="threePt" dir="t"/>
          </a:scene3d>
          <a:sp3d z="82550"/>
        </p:spPr>
        <p:txBody>
          <a:bodyPr wrap="square" rtlCol="0">
            <a:spAutoFit/>
            <a:scene3d>
              <a:camera prst="orthographicFront"/>
              <a:lightRig rig="threePt" dir="t">
                <a:rot lat="0" lon="0" rev="3000000"/>
              </a:lightRig>
            </a:scene3d>
          </a:bodyPr>
          <a:lstStyle/>
          <a:p>
            <a:r>
              <a:rPr lang="en-US" altLang="zh-TW" sz="3600" dirty="0" smtClean="0"/>
              <a:t>“The Wedding Cake Team”</a:t>
            </a:r>
            <a:endParaRPr lang="zh-TW" altLang="en-US" sz="3600" dirty="0"/>
          </a:p>
        </p:txBody>
      </p:sp>
      <p:grpSp>
        <p:nvGrpSpPr>
          <p:cNvPr id="1103" name="Group 79"/>
          <p:cNvGrpSpPr>
            <a:grpSpLocks noChangeAspect="1"/>
          </p:cNvGrpSpPr>
          <p:nvPr/>
        </p:nvGrpSpPr>
        <p:grpSpPr bwMode="auto">
          <a:xfrm>
            <a:off x="4211960" y="1412776"/>
            <a:ext cx="4536504" cy="4269650"/>
            <a:chOff x="585" y="0"/>
            <a:chExt cx="4590" cy="4320"/>
          </a:xfrm>
          <a:effectLst>
            <a:outerShdw blurRad="50800" dist="38100" dir="2700000" algn="tl" rotWithShape="0">
              <a:prstClr val="black">
                <a:alpha val="40000"/>
              </a:prstClr>
            </a:outerShdw>
          </a:effectLst>
        </p:grpSpPr>
        <p:sp>
          <p:nvSpPr>
            <p:cNvPr id="1102" name="AutoShape 78"/>
            <p:cNvSpPr>
              <a:spLocks noChangeAspect="1" noChangeArrowheads="1" noTextEdit="1"/>
            </p:cNvSpPr>
            <p:nvPr/>
          </p:nvSpPr>
          <p:spPr bwMode="auto">
            <a:xfrm>
              <a:off x="585" y="0"/>
              <a:ext cx="4590"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05" name="Freeform 81"/>
            <p:cNvSpPr>
              <a:spLocks noEditPoints="1"/>
            </p:cNvSpPr>
            <p:nvPr/>
          </p:nvSpPr>
          <p:spPr bwMode="auto">
            <a:xfrm>
              <a:off x="2216" y="2609"/>
              <a:ext cx="1721" cy="1711"/>
            </a:xfrm>
            <a:custGeom>
              <a:avLst/>
              <a:gdLst/>
              <a:ahLst/>
              <a:cxnLst>
                <a:cxn ang="0">
                  <a:pos x="697" y="40"/>
                </a:cxn>
                <a:cxn ang="0">
                  <a:pos x="505" y="148"/>
                </a:cxn>
                <a:cxn ang="0">
                  <a:pos x="368" y="308"/>
                </a:cxn>
                <a:cxn ang="0">
                  <a:pos x="168" y="620"/>
                </a:cxn>
                <a:cxn ang="0">
                  <a:pos x="54" y="906"/>
                </a:cxn>
                <a:cxn ang="0">
                  <a:pos x="23" y="1213"/>
                </a:cxn>
                <a:cxn ang="0">
                  <a:pos x="72" y="1395"/>
                </a:cxn>
                <a:cxn ang="0">
                  <a:pos x="179" y="1501"/>
                </a:cxn>
                <a:cxn ang="0">
                  <a:pos x="338" y="1548"/>
                </a:cxn>
                <a:cxn ang="0">
                  <a:pos x="414" y="1569"/>
                </a:cxn>
                <a:cxn ang="0">
                  <a:pos x="459" y="1632"/>
                </a:cxn>
                <a:cxn ang="0">
                  <a:pos x="499" y="1686"/>
                </a:cxn>
                <a:cxn ang="0">
                  <a:pos x="540" y="1616"/>
                </a:cxn>
                <a:cxn ang="0">
                  <a:pos x="659" y="1575"/>
                </a:cxn>
                <a:cxn ang="0">
                  <a:pos x="872" y="1566"/>
                </a:cxn>
                <a:cxn ang="0">
                  <a:pos x="1072" y="1552"/>
                </a:cxn>
                <a:cxn ang="0">
                  <a:pos x="1159" y="1570"/>
                </a:cxn>
                <a:cxn ang="0">
                  <a:pos x="1231" y="1634"/>
                </a:cxn>
                <a:cxn ang="0">
                  <a:pos x="1257" y="1612"/>
                </a:cxn>
                <a:cxn ang="0">
                  <a:pos x="1269" y="1577"/>
                </a:cxn>
                <a:cxn ang="0">
                  <a:pos x="1527" y="1526"/>
                </a:cxn>
                <a:cxn ang="0">
                  <a:pos x="1657" y="1451"/>
                </a:cxn>
                <a:cxn ang="0">
                  <a:pos x="1699" y="1321"/>
                </a:cxn>
                <a:cxn ang="0">
                  <a:pos x="1664" y="1041"/>
                </a:cxn>
                <a:cxn ang="0">
                  <a:pos x="1545" y="621"/>
                </a:cxn>
                <a:cxn ang="0">
                  <a:pos x="1387" y="330"/>
                </a:cxn>
                <a:cxn ang="0">
                  <a:pos x="1235" y="164"/>
                </a:cxn>
                <a:cxn ang="0">
                  <a:pos x="1047" y="53"/>
                </a:cxn>
                <a:cxn ang="0">
                  <a:pos x="853" y="0"/>
                </a:cxn>
                <a:cxn ang="0">
                  <a:pos x="1079" y="42"/>
                </a:cxn>
                <a:cxn ang="0">
                  <a:pos x="1276" y="171"/>
                </a:cxn>
                <a:cxn ang="0">
                  <a:pos x="1465" y="409"/>
                </a:cxn>
                <a:cxn ang="0">
                  <a:pos x="1600" y="707"/>
                </a:cxn>
                <a:cxn ang="0">
                  <a:pos x="1699" y="1104"/>
                </a:cxn>
                <a:cxn ang="0">
                  <a:pos x="1721" y="1325"/>
                </a:cxn>
                <a:cxn ang="0">
                  <a:pos x="1676" y="1462"/>
                </a:cxn>
                <a:cxn ang="0">
                  <a:pos x="1543" y="1541"/>
                </a:cxn>
                <a:cxn ang="0">
                  <a:pos x="1280" y="1598"/>
                </a:cxn>
                <a:cxn ang="0">
                  <a:pos x="1276" y="1662"/>
                </a:cxn>
                <a:cxn ang="0">
                  <a:pos x="1228" y="1660"/>
                </a:cxn>
                <a:cxn ang="0">
                  <a:pos x="1173" y="1611"/>
                </a:cxn>
                <a:cxn ang="0">
                  <a:pos x="1109" y="1577"/>
                </a:cxn>
                <a:cxn ang="0">
                  <a:pos x="903" y="1584"/>
                </a:cxn>
                <a:cxn ang="0">
                  <a:pos x="645" y="1601"/>
                </a:cxn>
                <a:cxn ang="0">
                  <a:pos x="560" y="1629"/>
                </a:cxn>
                <a:cxn ang="0">
                  <a:pos x="519" y="1700"/>
                </a:cxn>
                <a:cxn ang="0">
                  <a:pos x="512" y="1711"/>
                </a:cxn>
                <a:cxn ang="0">
                  <a:pos x="463" y="1685"/>
                </a:cxn>
                <a:cxn ang="0">
                  <a:pos x="428" y="1618"/>
                </a:cxn>
                <a:cxn ang="0">
                  <a:pos x="370" y="1575"/>
                </a:cxn>
                <a:cxn ang="0">
                  <a:pos x="220" y="1541"/>
                </a:cxn>
                <a:cxn ang="0">
                  <a:pos x="85" y="1452"/>
                </a:cxn>
                <a:cxn ang="0">
                  <a:pos x="12" y="1285"/>
                </a:cxn>
                <a:cxn ang="0">
                  <a:pos x="16" y="979"/>
                </a:cxn>
                <a:cxn ang="0">
                  <a:pos x="157" y="590"/>
                </a:cxn>
                <a:cxn ang="0">
                  <a:pos x="377" y="260"/>
                </a:cxn>
                <a:cxn ang="0">
                  <a:pos x="508" y="116"/>
                </a:cxn>
                <a:cxn ang="0">
                  <a:pos x="686" y="22"/>
                </a:cxn>
              </a:cxnLst>
              <a:rect l="0" t="0" r="r" b="b"/>
              <a:pathLst>
                <a:path w="1721" h="1711">
                  <a:moveTo>
                    <a:pt x="872" y="21"/>
                  </a:moveTo>
                  <a:lnTo>
                    <a:pt x="812" y="22"/>
                  </a:lnTo>
                  <a:lnTo>
                    <a:pt x="754" y="28"/>
                  </a:lnTo>
                  <a:lnTo>
                    <a:pt x="697" y="40"/>
                  </a:lnTo>
                  <a:lnTo>
                    <a:pt x="641" y="60"/>
                  </a:lnTo>
                  <a:lnTo>
                    <a:pt x="590" y="85"/>
                  </a:lnTo>
                  <a:lnTo>
                    <a:pt x="545" y="114"/>
                  </a:lnTo>
                  <a:lnTo>
                    <a:pt x="505" y="148"/>
                  </a:lnTo>
                  <a:lnTo>
                    <a:pt x="469" y="185"/>
                  </a:lnTo>
                  <a:lnTo>
                    <a:pt x="434" y="226"/>
                  </a:lnTo>
                  <a:lnTo>
                    <a:pt x="400" y="267"/>
                  </a:lnTo>
                  <a:lnTo>
                    <a:pt x="368" y="308"/>
                  </a:lnTo>
                  <a:lnTo>
                    <a:pt x="313" y="381"/>
                  </a:lnTo>
                  <a:lnTo>
                    <a:pt x="260" y="459"/>
                  </a:lnTo>
                  <a:lnTo>
                    <a:pt x="213" y="539"/>
                  </a:lnTo>
                  <a:lnTo>
                    <a:pt x="168" y="620"/>
                  </a:lnTo>
                  <a:lnTo>
                    <a:pt x="135" y="688"/>
                  </a:lnTo>
                  <a:lnTo>
                    <a:pt x="104" y="759"/>
                  </a:lnTo>
                  <a:lnTo>
                    <a:pt x="78" y="833"/>
                  </a:lnTo>
                  <a:lnTo>
                    <a:pt x="54" y="906"/>
                  </a:lnTo>
                  <a:lnTo>
                    <a:pt x="37" y="983"/>
                  </a:lnTo>
                  <a:lnTo>
                    <a:pt x="25" y="1059"/>
                  </a:lnTo>
                  <a:lnTo>
                    <a:pt x="21" y="1136"/>
                  </a:lnTo>
                  <a:lnTo>
                    <a:pt x="23" y="1213"/>
                  </a:lnTo>
                  <a:lnTo>
                    <a:pt x="35" y="1289"/>
                  </a:lnTo>
                  <a:lnTo>
                    <a:pt x="44" y="1325"/>
                  </a:lnTo>
                  <a:lnTo>
                    <a:pt x="55" y="1362"/>
                  </a:lnTo>
                  <a:lnTo>
                    <a:pt x="72" y="1395"/>
                  </a:lnTo>
                  <a:lnTo>
                    <a:pt x="92" y="1426"/>
                  </a:lnTo>
                  <a:lnTo>
                    <a:pt x="115" y="1453"/>
                  </a:lnTo>
                  <a:lnTo>
                    <a:pt x="144" y="1479"/>
                  </a:lnTo>
                  <a:lnTo>
                    <a:pt x="179" y="1501"/>
                  </a:lnTo>
                  <a:lnTo>
                    <a:pt x="217" y="1518"/>
                  </a:lnTo>
                  <a:lnTo>
                    <a:pt x="257" y="1531"/>
                  </a:lnTo>
                  <a:lnTo>
                    <a:pt x="297" y="1541"/>
                  </a:lnTo>
                  <a:lnTo>
                    <a:pt x="338" y="1548"/>
                  </a:lnTo>
                  <a:lnTo>
                    <a:pt x="373" y="1552"/>
                  </a:lnTo>
                  <a:lnTo>
                    <a:pt x="375" y="1552"/>
                  </a:lnTo>
                  <a:lnTo>
                    <a:pt x="396" y="1559"/>
                  </a:lnTo>
                  <a:lnTo>
                    <a:pt x="414" y="1569"/>
                  </a:lnTo>
                  <a:lnTo>
                    <a:pt x="430" y="1583"/>
                  </a:lnTo>
                  <a:lnTo>
                    <a:pt x="444" y="1600"/>
                  </a:lnTo>
                  <a:lnTo>
                    <a:pt x="453" y="1619"/>
                  </a:lnTo>
                  <a:lnTo>
                    <a:pt x="459" y="1632"/>
                  </a:lnTo>
                  <a:lnTo>
                    <a:pt x="473" y="1662"/>
                  </a:lnTo>
                  <a:lnTo>
                    <a:pt x="483" y="1675"/>
                  </a:lnTo>
                  <a:lnTo>
                    <a:pt x="494" y="1685"/>
                  </a:lnTo>
                  <a:lnTo>
                    <a:pt x="499" y="1686"/>
                  </a:lnTo>
                  <a:lnTo>
                    <a:pt x="501" y="1673"/>
                  </a:lnTo>
                  <a:lnTo>
                    <a:pt x="509" y="1651"/>
                  </a:lnTo>
                  <a:lnTo>
                    <a:pt x="523" y="1632"/>
                  </a:lnTo>
                  <a:lnTo>
                    <a:pt x="540" y="1616"/>
                  </a:lnTo>
                  <a:lnTo>
                    <a:pt x="560" y="1604"/>
                  </a:lnTo>
                  <a:lnTo>
                    <a:pt x="584" y="1594"/>
                  </a:lnTo>
                  <a:lnTo>
                    <a:pt x="608" y="1586"/>
                  </a:lnTo>
                  <a:lnTo>
                    <a:pt x="659" y="1575"/>
                  </a:lnTo>
                  <a:lnTo>
                    <a:pt x="712" y="1570"/>
                  </a:lnTo>
                  <a:lnTo>
                    <a:pt x="765" y="1568"/>
                  </a:lnTo>
                  <a:lnTo>
                    <a:pt x="818" y="1566"/>
                  </a:lnTo>
                  <a:lnTo>
                    <a:pt x="872" y="1566"/>
                  </a:lnTo>
                  <a:lnTo>
                    <a:pt x="925" y="1562"/>
                  </a:lnTo>
                  <a:lnTo>
                    <a:pt x="974" y="1558"/>
                  </a:lnTo>
                  <a:lnTo>
                    <a:pt x="1024" y="1554"/>
                  </a:lnTo>
                  <a:lnTo>
                    <a:pt x="1072" y="1552"/>
                  </a:lnTo>
                  <a:lnTo>
                    <a:pt x="1095" y="1554"/>
                  </a:lnTo>
                  <a:lnTo>
                    <a:pt x="1117" y="1557"/>
                  </a:lnTo>
                  <a:lnTo>
                    <a:pt x="1138" y="1562"/>
                  </a:lnTo>
                  <a:lnTo>
                    <a:pt x="1159" y="1570"/>
                  </a:lnTo>
                  <a:lnTo>
                    <a:pt x="1177" y="1584"/>
                  </a:lnTo>
                  <a:lnTo>
                    <a:pt x="1203" y="1611"/>
                  </a:lnTo>
                  <a:lnTo>
                    <a:pt x="1216" y="1625"/>
                  </a:lnTo>
                  <a:lnTo>
                    <a:pt x="1231" y="1634"/>
                  </a:lnTo>
                  <a:lnTo>
                    <a:pt x="1248" y="1641"/>
                  </a:lnTo>
                  <a:lnTo>
                    <a:pt x="1255" y="1643"/>
                  </a:lnTo>
                  <a:lnTo>
                    <a:pt x="1255" y="1634"/>
                  </a:lnTo>
                  <a:lnTo>
                    <a:pt x="1257" y="1612"/>
                  </a:lnTo>
                  <a:lnTo>
                    <a:pt x="1257" y="1589"/>
                  </a:lnTo>
                  <a:lnTo>
                    <a:pt x="1259" y="1584"/>
                  </a:lnTo>
                  <a:lnTo>
                    <a:pt x="1264" y="1579"/>
                  </a:lnTo>
                  <a:lnTo>
                    <a:pt x="1269" y="1577"/>
                  </a:lnTo>
                  <a:lnTo>
                    <a:pt x="1333" y="1570"/>
                  </a:lnTo>
                  <a:lnTo>
                    <a:pt x="1398" y="1561"/>
                  </a:lnTo>
                  <a:lnTo>
                    <a:pt x="1463" y="1545"/>
                  </a:lnTo>
                  <a:lnTo>
                    <a:pt x="1527" y="1526"/>
                  </a:lnTo>
                  <a:lnTo>
                    <a:pt x="1587" y="1499"/>
                  </a:lnTo>
                  <a:lnTo>
                    <a:pt x="1612" y="1485"/>
                  </a:lnTo>
                  <a:lnTo>
                    <a:pt x="1636" y="1469"/>
                  </a:lnTo>
                  <a:lnTo>
                    <a:pt x="1657" y="1451"/>
                  </a:lnTo>
                  <a:lnTo>
                    <a:pt x="1672" y="1427"/>
                  </a:lnTo>
                  <a:lnTo>
                    <a:pt x="1685" y="1401"/>
                  </a:lnTo>
                  <a:lnTo>
                    <a:pt x="1694" y="1362"/>
                  </a:lnTo>
                  <a:lnTo>
                    <a:pt x="1699" y="1321"/>
                  </a:lnTo>
                  <a:lnTo>
                    <a:pt x="1699" y="1281"/>
                  </a:lnTo>
                  <a:lnTo>
                    <a:pt x="1696" y="1240"/>
                  </a:lnTo>
                  <a:lnTo>
                    <a:pt x="1683" y="1140"/>
                  </a:lnTo>
                  <a:lnTo>
                    <a:pt x="1664" y="1041"/>
                  </a:lnTo>
                  <a:lnTo>
                    <a:pt x="1643" y="944"/>
                  </a:lnTo>
                  <a:lnTo>
                    <a:pt x="1616" y="834"/>
                  </a:lnTo>
                  <a:lnTo>
                    <a:pt x="1583" y="727"/>
                  </a:lnTo>
                  <a:lnTo>
                    <a:pt x="1545" y="621"/>
                  </a:lnTo>
                  <a:lnTo>
                    <a:pt x="1513" y="544"/>
                  </a:lnTo>
                  <a:lnTo>
                    <a:pt x="1476" y="471"/>
                  </a:lnTo>
                  <a:lnTo>
                    <a:pt x="1434" y="398"/>
                  </a:lnTo>
                  <a:lnTo>
                    <a:pt x="1387" y="330"/>
                  </a:lnTo>
                  <a:lnTo>
                    <a:pt x="1351" y="284"/>
                  </a:lnTo>
                  <a:lnTo>
                    <a:pt x="1313" y="241"/>
                  </a:lnTo>
                  <a:lnTo>
                    <a:pt x="1273" y="200"/>
                  </a:lnTo>
                  <a:lnTo>
                    <a:pt x="1235" y="164"/>
                  </a:lnTo>
                  <a:lnTo>
                    <a:pt x="1195" y="131"/>
                  </a:lnTo>
                  <a:lnTo>
                    <a:pt x="1152" y="102"/>
                  </a:lnTo>
                  <a:lnTo>
                    <a:pt x="1100" y="75"/>
                  </a:lnTo>
                  <a:lnTo>
                    <a:pt x="1047" y="53"/>
                  </a:lnTo>
                  <a:lnTo>
                    <a:pt x="990" y="38"/>
                  </a:lnTo>
                  <a:lnTo>
                    <a:pt x="932" y="26"/>
                  </a:lnTo>
                  <a:lnTo>
                    <a:pt x="872" y="21"/>
                  </a:lnTo>
                  <a:close/>
                  <a:moveTo>
                    <a:pt x="853" y="0"/>
                  </a:moveTo>
                  <a:lnTo>
                    <a:pt x="910" y="3"/>
                  </a:lnTo>
                  <a:lnTo>
                    <a:pt x="968" y="11"/>
                  </a:lnTo>
                  <a:lnTo>
                    <a:pt x="1024" y="24"/>
                  </a:lnTo>
                  <a:lnTo>
                    <a:pt x="1079" y="42"/>
                  </a:lnTo>
                  <a:lnTo>
                    <a:pt x="1134" y="67"/>
                  </a:lnTo>
                  <a:lnTo>
                    <a:pt x="1184" y="97"/>
                  </a:lnTo>
                  <a:lnTo>
                    <a:pt x="1231" y="132"/>
                  </a:lnTo>
                  <a:lnTo>
                    <a:pt x="1276" y="171"/>
                  </a:lnTo>
                  <a:lnTo>
                    <a:pt x="1317" y="214"/>
                  </a:lnTo>
                  <a:lnTo>
                    <a:pt x="1372" y="276"/>
                  </a:lnTo>
                  <a:lnTo>
                    <a:pt x="1420" y="341"/>
                  </a:lnTo>
                  <a:lnTo>
                    <a:pt x="1465" y="409"/>
                  </a:lnTo>
                  <a:lnTo>
                    <a:pt x="1505" y="482"/>
                  </a:lnTo>
                  <a:lnTo>
                    <a:pt x="1540" y="554"/>
                  </a:lnTo>
                  <a:lnTo>
                    <a:pt x="1572" y="629"/>
                  </a:lnTo>
                  <a:lnTo>
                    <a:pt x="1600" y="707"/>
                  </a:lnTo>
                  <a:lnTo>
                    <a:pt x="1625" y="785"/>
                  </a:lnTo>
                  <a:lnTo>
                    <a:pt x="1653" y="891"/>
                  </a:lnTo>
                  <a:lnTo>
                    <a:pt x="1678" y="997"/>
                  </a:lnTo>
                  <a:lnTo>
                    <a:pt x="1699" y="1104"/>
                  </a:lnTo>
                  <a:lnTo>
                    <a:pt x="1708" y="1158"/>
                  </a:lnTo>
                  <a:lnTo>
                    <a:pt x="1717" y="1214"/>
                  </a:lnTo>
                  <a:lnTo>
                    <a:pt x="1721" y="1270"/>
                  </a:lnTo>
                  <a:lnTo>
                    <a:pt x="1721" y="1325"/>
                  </a:lnTo>
                  <a:lnTo>
                    <a:pt x="1714" y="1381"/>
                  </a:lnTo>
                  <a:lnTo>
                    <a:pt x="1705" y="1410"/>
                  </a:lnTo>
                  <a:lnTo>
                    <a:pt x="1693" y="1437"/>
                  </a:lnTo>
                  <a:lnTo>
                    <a:pt x="1676" y="1462"/>
                  </a:lnTo>
                  <a:lnTo>
                    <a:pt x="1655" y="1483"/>
                  </a:lnTo>
                  <a:lnTo>
                    <a:pt x="1621" y="1506"/>
                  </a:lnTo>
                  <a:lnTo>
                    <a:pt x="1583" y="1526"/>
                  </a:lnTo>
                  <a:lnTo>
                    <a:pt x="1543" y="1541"/>
                  </a:lnTo>
                  <a:lnTo>
                    <a:pt x="1476" y="1562"/>
                  </a:lnTo>
                  <a:lnTo>
                    <a:pt x="1408" y="1579"/>
                  </a:lnTo>
                  <a:lnTo>
                    <a:pt x="1338" y="1591"/>
                  </a:lnTo>
                  <a:lnTo>
                    <a:pt x="1280" y="1598"/>
                  </a:lnTo>
                  <a:lnTo>
                    <a:pt x="1278" y="1609"/>
                  </a:lnTo>
                  <a:lnTo>
                    <a:pt x="1277" y="1632"/>
                  </a:lnTo>
                  <a:lnTo>
                    <a:pt x="1277" y="1658"/>
                  </a:lnTo>
                  <a:lnTo>
                    <a:pt x="1276" y="1662"/>
                  </a:lnTo>
                  <a:lnTo>
                    <a:pt x="1271" y="1665"/>
                  </a:lnTo>
                  <a:lnTo>
                    <a:pt x="1267" y="1666"/>
                  </a:lnTo>
                  <a:lnTo>
                    <a:pt x="1246" y="1665"/>
                  </a:lnTo>
                  <a:lnTo>
                    <a:pt x="1228" y="1660"/>
                  </a:lnTo>
                  <a:lnTo>
                    <a:pt x="1213" y="1650"/>
                  </a:lnTo>
                  <a:lnTo>
                    <a:pt x="1198" y="1637"/>
                  </a:lnTo>
                  <a:lnTo>
                    <a:pt x="1184" y="1623"/>
                  </a:lnTo>
                  <a:lnTo>
                    <a:pt x="1173" y="1611"/>
                  </a:lnTo>
                  <a:lnTo>
                    <a:pt x="1159" y="1598"/>
                  </a:lnTo>
                  <a:lnTo>
                    <a:pt x="1145" y="1589"/>
                  </a:lnTo>
                  <a:lnTo>
                    <a:pt x="1127" y="1582"/>
                  </a:lnTo>
                  <a:lnTo>
                    <a:pt x="1109" y="1577"/>
                  </a:lnTo>
                  <a:lnTo>
                    <a:pt x="1091" y="1576"/>
                  </a:lnTo>
                  <a:lnTo>
                    <a:pt x="1028" y="1575"/>
                  </a:lnTo>
                  <a:lnTo>
                    <a:pt x="965" y="1579"/>
                  </a:lnTo>
                  <a:lnTo>
                    <a:pt x="903" y="1584"/>
                  </a:lnTo>
                  <a:lnTo>
                    <a:pt x="840" y="1589"/>
                  </a:lnTo>
                  <a:lnTo>
                    <a:pt x="775" y="1590"/>
                  </a:lnTo>
                  <a:lnTo>
                    <a:pt x="709" y="1593"/>
                  </a:lnTo>
                  <a:lnTo>
                    <a:pt x="645" y="1601"/>
                  </a:lnTo>
                  <a:lnTo>
                    <a:pt x="624" y="1605"/>
                  </a:lnTo>
                  <a:lnTo>
                    <a:pt x="602" y="1611"/>
                  </a:lnTo>
                  <a:lnTo>
                    <a:pt x="581" y="1619"/>
                  </a:lnTo>
                  <a:lnTo>
                    <a:pt x="560" y="1629"/>
                  </a:lnTo>
                  <a:lnTo>
                    <a:pt x="544" y="1641"/>
                  </a:lnTo>
                  <a:lnTo>
                    <a:pt x="531" y="1657"/>
                  </a:lnTo>
                  <a:lnTo>
                    <a:pt x="522" y="1676"/>
                  </a:lnTo>
                  <a:lnTo>
                    <a:pt x="519" y="1700"/>
                  </a:lnTo>
                  <a:lnTo>
                    <a:pt x="519" y="1703"/>
                  </a:lnTo>
                  <a:lnTo>
                    <a:pt x="517" y="1707"/>
                  </a:lnTo>
                  <a:lnTo>
                    <a:pt x="515" y="1708"/>
                  </a:lnTo>
                  <a:lnTo>
                    <a:pt x="512" y="1711"/>
                  </a:lnTo>
                  <a:lnTo>
                    <a:pt x="508" y="1711"/>
                  </a:lnTo>
                  <a:lnTo>
                    <a:pt x="490" y="1707"/>
                  </a:lnTo>
                  <a:lnTo>
                    <a:pt x="474" y="1697"/>
                  </a:lnTo>
                  <a:lnTo>
                    <a:pt x="463" y="1685"/>
                  </a:lnTo>
                  <a:lnTo>
                    <a:pt x="453" y="1669"/>
                  </a:lnTo>
                  <a:lnTo>
                    <a:pt x="445" y="1653"/>
                  </a:lnTo>
                  <a:lnTo>
                    <a:pt x="437" y="1634"/>
                  </a:lnTo>
                  <a:lnTo>
                    <a:pt x="428" y="1618"/>
                  </a:lnTo>
                  <a:lnTo>
                    <a:pt x="417" y="1602"/>
                  </a:lnTo>
                  <a:lnTo>
                    <a:pt x="405" y="1590"/>
                  </a:lnTo>
                  <a:lnTo>
                    <a:pt x="389" y="1580"/>
                  </a:lnTo>
                  <a:lnTo>
                    <a:pt x="370" y="1575"/>
                  </a:lnTo>
                  <a:lnTo>
                    <a:pt x="339" y="1570"/>
                  </a:lnTo>
                  <a:lnTo>
                    <a:pt x="299" y="1563"/>
                  </a:lnTo>
                  <a:lnTo>
                    <a:pt x="259" y="1554"/>
                  </a:lnTo>
                  <a:lnTo>
                    <a:pt x="220" y="1541"/>
                  </a:lnTo>
                  <a:lnTo>
                    <a:pt x="182" y="1524"/>
                  </a:lnTo>
                  <a:lnTo>
                    <a:pt x="146" y="1505"/>
                  </a:lnTo>
                  <a:lnTo>
                    <a:pt x="114" y="1481"/>
                  </a:lnTo>
                  <a:lnTo>
                    <a:pt x="85" y="1452"/>
                  </a:lnTo>
                  <a:lnTo>
                    <a:pt x="60" y="1419"/>
                  </a:lnTo>
                  <a:lnTo>
                    <a:pt x="37" y="1377"/>
                  </a:lnTo>
                  <a:lnTo>
                    <a:pt x="22" y="1332"/>
                  </a:lnTo>
                  <a:lnTo>
                    <a:pt x="12" y="1285"/>
                  </a:lnTo>
                  <a:lnTo>
                    <a:pt x="5" y="1238"/>
                  </a:lnTo>
                  <a:lnTo>
                    <a:pt x="0" y="1151"/>
                  </a:lnTo>
                  <a:lnTo>
                    <a:pt x="4" y="1065"/>
                  </a:lnTo>
                  <a:lnTo>
                    <a:pt x="16" y="979"/>
                  </a:lnTo>
                  <a:lnTo>
                    <a:pt x="40" y="878"/>
                  </a:lnTo>
                  <a:lnTo>
                    <a:pt x="72" y="780"/>
                  </a:lnTo>
                  <a:lnTo>
                    <a:pt x="111" y="684"/>
                  </a:lnTo>
                  <a:lnTo>
                    <a:pt x="157" y="590"/>
                  </a:lnTo>
                  <a:lnTo>
                    <a:pt x="208" y="500"/>
                  </a:lnTo>
                  <a:lnTo>
                    <a:pt x="264" y="412"/>
                  </a:lnTo>
                  <a:lnTo>
                    <a:pt x="324" y="329"/>
                  </a:lnTo>
                  <a:lnTo>
                    <a:pt x="377" y="260"/>
                  </a:lnTo>
                  <a:lnTo>
                    <a:pt x="432" y="195"/>
                  </a:lnTo>
                  <a:lnTo>
                    <a:pt x="456" y="167"/>
                  </a:lnTo>
                  <a:lnTo>
                    <a:pt x="481" y="141"/>
                  </a:lnTo>
                  <a:lnTo>
                    <a:pt x="508" y="116"/>
                  </a:lnTo>
                  <a:lnTo>
                    <a:pt x="537" y="92"/>
                  </a:lnTo>
                  <a:lnTo>
                    <a:pt x="584" y="63"/>
                  </a:lnTo>
                  <a:lnTo>
                    <a:pt x="633" y="40"/>
                  </a:lnTo>
                  <a:lnTo>
                    <a:pt x="686" y="22"/>
                  </a:lnTo>
                  <a:lnTo>
                    <a:pt x="740" y="10"/>
                  </a:lnTo>
                  <a:lnTo>
                    <a:pt x="794" y="3"/>
                  </a:lnTo>
                  <a:lnTo>
                    <a:pt x="8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06" name="Freeform 82"/>
            <p:cNvSpPr>
              <a:spLocks/>
            </p:cNvSpPr>
            <p:nvPr/>
          </p:nvSpPr>
          <p:spPr bwMode="auto">
            <a:xfrm>
              <a:off x="2832" y="3234"/>
              <a:ext cx="405" cy="312"/>
            </a:xfrm>
            <a:custGeom>
              <a:avLst/>
              <a:gdLst/>
              <a:ahLst/>
              <a:cxnLst>
                <a:cxn ang="0">
                  <a:pos x="321" y="6"/>
                </a:cxn>
                <a:cxn ang="0">
                  <a:pos x="367" y="31"/>
                </a:cxn>
                <a:cxn ang="0">
                  <a:pos x="401" y="70"/>
                </a:cxn>
                <a:cxn ang="0">
                  <a:pos x="405" y="98"/>
                </a:cxn>
                <a:cxn ang="0">
                  <a:pos x="388" y="116"/>
                </a:cxn>
                <a:cxn ang="0">
                  <a:pos x="360" y="128"/>
                </a:cxn>
                <a:cxn ang="0">
                  <a:pos x="328" y="135"/>
                </a:cxn>
                <a:cxn ang="0">
                  <a:pos x="301" y="139"/>
                </a:cxn>
                <a:cxn ang="0">
                  <a:pos x="270" y="144"/>
                </a:cxn>
                <a:cxn ang="0">
                  <a:pos x="228" y="157"/>
                </a:cxn>
                <a:cxn ang="0">
                  <a:pos x="191" y="189"/>
                </a:cxn>
                <a:cxn ang="0">
                  <a:pos x="139" y="248"/>
                </a:cxn>
                <a:cxn ang="0">
                  <a:pos x="90" y="309"/>
                </a:cxn>
                <a:cxn ang="0">
                  <a:pos x="79" y="312"/>
                </a:cxn>
                <a:cxn ang="0">
                  <a:pos x="74" y="308"/>
                </a:cxn>
                <a:cxn ang="0">
                  <a:pos x="72" y="297"/>
                </a:cxn>
                <a:cxn ang="0">
                  <a:pos x="97" y="265"/>
                </a:cxn>
                <a:cxn ang="0">
                  <a:pos x="143" y="206"/>
                </a:cxn>
                <a:cxn ang="0">
                  <a:pos x="193" y="155"/>
                </a:cxn>
                <a:cxn ang="0">
                  <a:pos x="245" y="127"/>
                </a:cxn>
                <a:cxn ang="0">
                  <a:pos x="310" y="116"/>
                </a:cxn>
                <a:cxn ang="0">
                  <a:pos x="331" y="113"/>
                </a:cxn>
                <a:cxn ang="0">
                  <a:pos x="358" y="107"/>
                </a:cxn>
                <a:cxn ang="0">
                  <a:pos x="379" y="98"/>
                </a:cxn>
                <a:cxn ang="0">
                  <a:pos x="381" y="78"/>
                </a:cxn>
                <a:cxn ang="0">
                  <a:pos x="363" y="59"/>
                </a:cxn>
                <a:cxn ang="0">
                  <a:pos x="334" y="36"/>
                </a:cxn>
                <a:cxn ang="0">
                  <a:pos x="282" y="21"/>
                </a:cxn>
                <a:cxn ang="0">
                  <a:pos x="234" y="39"/>
                </a:cxn>
                <a:cxn ang="0">
                  <a:pos x="182" y="88"/>
                </a:cxn>
                <a:cxn ang="0">
                  <a:pos x="139" y="146"/>
                </a:cxn>
                <a:cxn ang="0">
                  <a:pos x="104" y="188"/>
                </a:cxn>
                <a:cxn ang="0">
                  <a:pos x="75" y="212"/>
                </a:cxn>
                <a:cxn ang="0">
                  <a:pos x="42" y="224"/>
                </a:cxn>
                <a:cxn ang="0">
                  <a:pos x="6" y="215"/>
                </a:cxn>
                <a:cxn ang="0">
                  <a:pos x="0" y="205"/>
                </a:cxn>
                <a:cxn ang="0">
                  <a:pos x="3" y="198"/>
                </a:cxn>
                <a:cxn ang="0">
                  <a:pos x="13" y="195"/>
                </a:cxn>
                <a:cxn ang="0">
                  <a:pos x="47" y="201"/>
                </a:cxn>
                <a:cxn ang="0">
                  <a:pos x="78" y="184"/>
                </a:cxn>
                <a:cxn ang="0">
                  <a:pos x="114" y="142"/>
                </a:cxn>
                <a:cxn ang="0">
                  <a:pos x="141" y="107"/>
                </a:cxn>
                <a:cxn ang="0">
                  <a:pos x="177" y="61"/>
                </a:cxn>
                <a:cxn ang="0">
                  <a:pos x="220" y="22"/>
                </a:cxn>
                <a:cxn ang="0">
                  <a:pos x="270" y="1"/>
                </a:cxn>
              </a:cxnLst>
              <a:rect l="0" t="0" r="r" b="b"/>
              <a:pathLst>
                <a:path w="405" h="312">
                  <a:moveTo>
                    <a:pt x="295" y="0"/>
                  </a:moveTo>
                  <a:lnTo>
                    <a:pt x="321" y="6"/>
                  </a:lnTo>
                  <a:lnTo>
                    <a:pt x="347" y="15"/>
                  </a:lnTo>
                  <a:lnTo>
                    <a:pt x="367" y="31"/>
                  </a:lnTo>
                  <a:lnTo>
                    <a:pt x="387" y="49"/>
                  </a:lnTo>
                  <a:lnTo>
                    <a:pt x="401" y="70"/>
                  </a:lnTo>
                  <a:lnTo>
                    <a:pt x="405" y="85"/>
                  </a:lnTo>
                  <a:lnTo>
                    <a:pt x="405" y="98"/>
                  </a:lnTo>
                  <a:lnTo>
                    <a:pt x="398" y="107"/>
                  </a:lnTo>
                  <a:lnTo>
                    <a:pt x="388" y="116"/>
                  </a:lnTo>
                  <a:lnTo>
                    <a:pt x="376" y="123"/>
                  </a:lnTo>
                  <a:lnTo>
                    <a:pt x="360" y="128"/>
                  </a:lnTo>
                  <a:lnTo>
                    <a:pt x="345" y="132"/>
                  </a:lnTo>
                  <a:lnTo>
                    <a:pt x="328" y="135"/>
                  </a:lnTo>
                  <a:lnTo>
                    <a:pt x="314" y="138"/>
                  </a:lnTo>
                  <a:lnTo>
                    <a:pt x="301" y="139"/>
                  </a:lnTo>
                  <a:lnTo>
                    <a:pt x="291" y="141"/>
                  </a:lnTo>
                  <a:lnTo>
                    <a:pt x="270" y="144"/>
                  </a:lnTo>
                  <a:lnTo>
                    <a:pt x="250" y="148"/>
                  </a:lnTo>
                  <a:lnTo>
                    <a:pt x="228" y="157"/>
                  </a:lnTo>
                  <a:lnTo>
                    <a:pt x="207" y="173"/>
                  </a:lnTo>
                  <a:lnTo>
                    <a:pt x="191" y="189"/>
                  </a:lnTo>
                  <a:lnTo>
                    <a:pt x="164" y="217"/>
                  </a:lnTo>
                  <a:lnTo>
                    <a:pt x="139" y="248"/>
                  </a:lnTo>
                  <a:lnTo>
                    <a:pt x="116" y="279"/>
                  </a:lnTo>
                  <a:lnTo>
                    <a:pt x="90" y="309"/>
                  </a:lnTo>
                  <a:lnTo>
                    <a:pt x="88" y="312"/>
                  </a:lnTo>
                  <a:lnTo>
                    <a:pt x="79" y="312"/>
                  </a:lnTo>
                  <a:lnTo>
                    <a:pt x="77" y="311"/>
                  </a:lnTo>
                  <a:lnTo>
                    <a:pt x="74" y="308"/>
                  </a:lnTo>
                  <a:lnTo>
                    <a:pt x="72" y="304"/>
                  </a:lnTo>
                  <a:lnTo>
                    <a:pt x="72" y="297"/>
                  </a:lnTo>
                  <a:lnTo>
                    <a:pt x="75" y="292"/>
                  </a:lnTo>
                  <a:lnTo>
                    <a:pt x="97" y="265"/>
                  </a:lnTo>
                  <a:lnTo>
                    <a:pt x="120" y="235"/>
                  </a:lnTo>
                  <a:lnTo>
                    <a:pt x="143" y="206"/>
                  </a:lnTo>
                  <a:lnTo>
                    <a:pt x="167" y="180"/>
                  </a:lnTo>
                  <a:lnTo>
                    <a:pt x="193" y="155"/>
                  </a:lnTo>
                  <a:lnTo>
                    <a:pt x="224" y="135"/>
                  </a:lnTo>
                  <a:lnTo>
                    <a:pt x="245" y="127"/>
                  </a:lnTo>
                  <a:lnTo>
                    <a:pt x="266" y="121"/>
                  </a:lnTo>
                  <a:lnTo>
                    <a:pt x="310" y="116"/>
                  </a:lnTo>
                  <a:lnTo>
                    <a:pt x="319" y="114"/>
                  </a:lnTo>
                  <a:lnTo>
                    <a:pt x="331" y="113"/>
                  </a:lnTo>
                  <a:lnTo>
                    <a:pt x="344" y="110"/>
                  </a:lnTo>
                  <a:lnTo>
                    <a:pt x="358" y="107"/>
                  </a:lnTo>
                  <a:lnTo>
                    <a:pt x="369" y="103"/>
                  </a:lnTo>
                  <a:lnTo>
                    <a:pt x="379" y="98"/>
                  </a:lnTo>
                  <a:lnTo>
                    <a:pt x="383" y="89"/>
                  </a:lnTo>
                  <a:lnTo>
                    <a:pt x="381" y="78"/>
                  </a:lnTo>
                  <a:lnTo>
                    <a:pt x="373" y="68"/>
                  </a:lnTo>
                  <a:lnTo>
                    <a:pt x="363" y="59"/>
                  </a:lnTo>
                  <a:lnTo>
                    <a:pt x="355" y="52"/>
                  </a:lnTo>
                  <a:lnTo>
                    <a:pt x="334" y="36"/>
                  </a:lnTo>
                  <a:lnTo>
                    <a:pt x="309" y="25"/>
                  </a:lnTo>
                  <a:lnTo>
                    <a:pt x="282" y="21"/>
                  </a:lnTo>
                  <a:lnTo>
                    <a:pt x="257" y="27"/>
                  </a:lnTo>
                  <a:lnTo>
                    <a:pt x="234" y="39"/>
                  </a:lnTo>
                  <a:lnTo>
                    <a:pt x="206" y="63"/>
                  </a:lnTo>
                  <a:lnTo>
                    <a:pt x="182" y="88"/>
                  </a:lnTo>
                  <a:lnTo>
                    <a:pt x="160" y="117"/>
                  </a:lnTo>
                  <a:lnTo>
                    <a:pt x="139" y="146"/>
                  </a:lnTo>
                  <a:lnTo>
                    <a:pt x="117" y="174"/>
                  </a:lnTo>
                  <a:lnTo>
                    <a:pt x="104" y="188"/>
                  </a:lnTo>
                  <a:lnTo>
                    <a:pt x="90" y="201"/>
                  </a:lnTo>
                  <a:lnTo>
                    <a:pt x="75" y="212"/>
                  </a:lnTo>
                  <a:lnTo>
                    <a:pt x="58" y="220"/>
                  </a:lnTo>
                  <a:lnTo>
                    <a:pt x="42" y="224"/>
                  </a:lnTo>
                  <a:lnTo>
                    <a:pt x="24" y="223"/>
                  </a:lnTo>
                  <a:lnTo>
                    <a:pt x="6" y="215"/>
                  </a:lnTo>
                  <a:lnTo>
                    <a:pt x="0" y="209"/>
                  </a:lnTo>
                  <a:lnTo>
                    <a:pt x="0" y="205"/>
                  </a:lnTo>
                  <a:lnTo>
                    <a:pt x="2" y="202"/>
                  </a:lnTo>
                  <a:lnTo>
                    <a:pt x="3" y="198"/>
                  </a:lnTo>
                  <a:lnTo>
                    <a:pt x="8" y="195"/>
                  </a:lnTo>
                  <a:lnTo>
                    <a:pt x="13" y="195"/>
                  </a:lnTo>
                  <a:lnTo>
                    <a:pt x="34" y="202"/>
                  </a:lnTo>
                  <a:lnTo>
                    <a:pt x="47" y="201"/>
                  </a:lnTo>
                  <a:lnTo>
                    <a:pt x="64" y="195"/>
                  </a:lnTo>
                  <a:lnTo>
                    <a:pt x="78" y="184"/>
                  </a:lnTo>
                  <a:lnTo>
                    <a:pt x="92" y="170"/>
                  </a:lnTo>
                  <a:lnTo>
                    <a:pt x="114" y="142"/>
                  </a:lnTo>
                  <a:lnTo>
                    <a:pt x="122" y="130"/>
                  </a:lnTo>
                  <a:lnTo>
                    <a:pt x="141" y="107"/>
                  </a:lnTo>
                  <a:lnTo>
                    <a:pt x="157" y="84"/>
                  </a:lnTo>
                  <a:lnTo>
                    <a:pt x="177" y="61"/>
                  </a:lnTo>
                  <a:lnTo>
                    <a:pt x="198" y="40"/>
                  </a:lnTo>
                  <a:lnTo>
                    <a:pt x="220" y="22"/>
                  </a:lnTo>
                  <a:lnTo>
                    <a:pt x="245" y="8"/>
                  </a:lnTo>
                  <a:lnTo>
                    <a:pt x="270" y="1"/>
                  </a:lnTo>
                  <a:lnTo>
                    <a:pt x="2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07" name="Freeform 83"/>
            <p:cNvSpPr>
              <a:spLocks/>
            </p:cNvSpPr>
            <p:nvPr/>
          </p:nvSpPr>
          <p:spPr bwMode="auto">
            <a:xfrm>
              <a:off x="2694" y="3304"/>
              <a:ext cx="283" cy="163"/>
            </a:xfrm>
            <a:custGeom>
              <a:avLst/>
              <a:gdLst/>
              <a:ahLst/>
              <a:cxnLst>
                <a:cxn ang="0">
                  <a:pos x="180" y="0"/>
                </a:cxn>
                <a:cxn ang="0">
                  <a:pos x="206" y="0"/>
                </a:cxn>
                <a:cxn ang="0">
                  <a:pos x="231" y="3"/>
                </a:cxn>
                <a:cxn ang="0">
                  <a:pos x="255" y="8"/>
                </a:cxn>
                <a:cxn ang="0">
                  <a:pos x="277" y="21"/>
                </a:cxn>
                <a:cxn ang="0">
                  <a:pos x="280" y="23"/>
                </a:cxn>
                <a:cxn ang="0">
                  <a:pos x="283" y="28"/>
                </a:cxn>
                <a:cxn ang="0">
                  <a:pos x="283" y="30"/>
                </a:cxn>
                <a:cxn ang="0">
                  <a:pos x="281" y="35"/>
                </a:cxn>
                <a:cxn ang="0">
                  <a:pos x="280" y="37"/>
                </a:cxn>
                <a:cxn ang="0">
                  <a:pos x="277" y="40"/>
                </a:cxn>
                <a:cxn ang="0">
                  <a:pos x="274" y="41"/>
                </a:cxn>
                <a:cxn ang="0">
                  <a:pos x="270" y="41"/>
                </a:cxn>
                <a:cxn ang="0">
                  <a:pos x="266" y="40"/>
                </a:cxn>
                <a:cxn ang="0">
                  <a:pos x="247" y="29"/>
                </a:cxn>
                <a:cxn ang="0">
                  <a:pos x="226" y="23"/>
                </a:cxn>
                <a:cxn ang="0">
                  <a:pos x="203" y="21"/>
                </a:cxn>
                <a:cxn ang="0">
                  <a:pos x="180" y="22"/>
                </a:cxn>
                <a:cxn ang="0">
                  <a:pos x="158" y="25"/>
                </a:cxn>
                <a:cxn ang="0">
                  <a:pos x="137" y="30"/>
                </a:cxn>
                <a:cxn ang="0">
                  <a:pos x="110" y="40"/>
                </a:cxn>
                <a:cxn ang="0">
                  <a:pos x="85" y="51"/>
                </a:cxn>
                <a:cxn ang="0">
                  <a:pos x="62" y="68"/>
                </a:cxn>
                <a:cxn ang="0">
                  <a:pos x="44" y="87"/>
                </a:cxn>
                <a:cxn ang="0">
                  <a:pos x="28" y="112"/>
                </a:cxn>
                <a:cxn ang="0">
                  <a:pos x="24" y="124"/>
                </a:cxn>
                <a:cxn ang="0">
                  <a:pos x="25" y="131"/>
                </a:cxn>
                <a:cxn ang="0">
                  <a:pos x="31" y="136"/>
                </a:cxn>
                <a:cxn ang="0">
                  <a:pos x="39" y="139"/>
                </a:cxn>
                <a:cxn ang="0">
                  <a:pos x="49" y="140"/>
                </a:cxn>
                <a:cxn ang="0">
                  <a:pos x="70" y="140"/>
                </a:cxn>
                <a:cxn ang="0">
                  <a:pos x="114" y="138"/>
                </a:cxn>
                <a:cxn ang="0">
                  <a:pos x="160" y="133"/>
                </a:cxn>
                <a:cxn ang="0">
                  <a:pos x="167" y="136"/>
                </a:cxn>
                <a:cxn ang="0">
                  <a:pos x="170" y="140"/>
                </a:cxn>
                <a:cxn ang="0">
                  <a:pos x="170" y="147"/>
                </a:cxn>
                <a:cxn ang="0">
                  <a:pos x="167" y="153"/>
                </a:cxn>
                <a:cxn ang="0">
                  <a:pos x="160" y="156"/>
                </a:cxn>
                <a:cxn ang="0">
                  <a:pos x="151" y="156"/>
                </a:cxn>
                <a:cxn ang="0">
                  <a:pos x="138" y="157"/>
                </a:cxn>
                <a:cxn ang="0">
                  <a:pos x="124" y="160"/>
                </a:cxn>
                <a:cxn ang="0">
                  <a:pos x="108" y="161"/>
                </a:cxn>
                <a:cxn ang="0">
                  <a:pos x="89" y="161"/>
                </a:cxn>
                <a:cxn ang="0">
                  <a:pos x="73" y="163"/>
                </a:cxn>
                <a:cxn ang="0">
                  <a:pos x="55" y="161"/>
                </a:cxn>
                <a:cxn ang="0">
                  <a:pos x="39" y="160"/>
                </a:cxn>
                <a:cxn ang="0">
                  <a:pos x="25" y="157"/>
                </a:cxn>
                <a:cxn ang="0">
                  <a:pos x="13" y="151"/>
                </a:cxn>
                <a:cxn ang="0">
                  <a:pos x="5" y="143"/>
                </a:cxn>
                <a:cxn ang="0">
                  <a:pos x="0" y="133"/>
                </a:cxn>
                <a:cxn ang="0">
                  <a:pos x="2" y="121"/>
                </a:cxn>
                <a:cxn ang="0">
                  <a:pos x="7" y="104"/>
                </a:cxn>
                <a:cxn ang="0">
                  <a:pos x="24" y="76"/>
                </a:cxn>
                <a:cxn ang="0">
                  <a:pos x="46" y="53"/>
                </a:cxn>
                <a:cxn ang="0">
                  <a:pos x="71" y="35"/>
                </a:cxn>
                <a:cxn ang="0">
                  <a:pos x="101" y="19"/>
                </a:cxn>
                <a:cxn ang="0">
                  <a:pos x="131" y="8"/>
                </a:cxn>
                <a:cxn ang="0">
                  <a:pos x="155" y="3"/>
                </a:cxn>
                <a:cxn ang="0">
                  <a:pos x="180" y="0"/>
                </a:cxn>
              </a:cxnLst>
              <a:rect l="0" t="0" r="r" b="b"/>
              <a:pathLst>
                <a:path w="283" h="163">
                  <a:moveTo>
                    <a:pt x="180" y="0"/>
                  </a:moveTo>
                  <a:lnTo>
                    <a:pt x="206" y="0"/>
                  </a:lnTo>
                  <a:lnTo>
                    <a:pt x="231" y="3"/>
                  </a:lnTo>
                  <a:lnTo>
                    <a:pt x="255" y="8"/>
                  </a:lnTo>
                  <a:lnTo>
                    <a:pt x="277" y="21"/>
                  </a:lnTo>
                  <a:lnTo>
                    <a:pt x="280" y="23"/>
                  </a:lnTo>
                  <a:lnTo>
                    <a:pt x="283" y="28"/>
                  </a:lnTo>
                  <a:lnTo>
                    <a:pt x="283" y="30"/>
                  </a:lnTo>
                  <a:lnTo>
                    <a:pt x="281" y="35"/>
                  </a:lnTo>
                  <a:lnTo>
                    <a:pt x="280" y="37"/>
                  </a:lnTo>
                  <a:lnTo>
                    <a:pt x="277" y="40"/>
                  </a:lnTo>
                  <a:lnTo>
                    <a:pt x="274" y="41"/>
                  </a:lnTo>
                  <a:lnTo>
                    <a:pt x="270" y="41"/>
                  </a:lnTo>
                  <a:lnTo>
                    <a:pt x="266" y="40"/>
                  </a:lnTo>
                  <a:lnTo>
                    <a:pt x="247" y="29"/>
                  </a:lnTo>
                  <a:lnTo>
                    <a:pt x="226" y="23"/>
                  </a:lnTo>
                  <a:lnTo>
                    <a:pt x="203" y="21"/>
                  </a:lnTo>
                  <a:lnTo>
                    <a:pt x="180" y="22"/>
                  </a:lnTo>
                  <a:lnTo>
                    <a:pt x="158" y="25"/>
                  </a:lnTo>
                  <a:lnTo>
                    <a:pt x="137" y="30"/>
                  </a:lnTo>
                  <a:lnTo>
                    <a:pt x="110" y="40"/>
                  </a:lnTo>
                  <a:lnTo>
                    <a:pt x="85" y="51"/>
                  </a:lnTo>
                  <a:lnTo>
                    <a:pt x="62" y="68"/>
                  </a:lnTo>
                  <a:lnTo>
                    <a:pt x="44" y="87"/>
                  </a:lnTo>
                  <a:lnTo>
                    <a:pt x="28" y="112"/>
                  </a:lnTo>
                  <a:lnTo>
                    <a:pt x="24" y="124"/>
                  </a:lnTo>
                  <a:lnTo>
                    <a:pt x="25" y="131"/>
                  </a:lnTo>
                  <a:lnTo>
                    <a:pt x="31" y="136"/>
                  </a:lnTo>
                  <a:lnTo>
                    <a:pt x="39" y="139"/>
                  </a:lnTo>
                  <a:lnTo>
                    <a:pt x="49" y="140"/>
                  </a:lnTo>
                  <a:lnTo>
                    <a:pt x="70" y="140"/>
                  </a:lnTo>
                  <a:lnTo>
                    <a:pt x="114" y="138"/>
                  </a:lnTo>
                  <a:lnTo>
                    <a:pt x="160" y="133"/>
                  </a:lnTo>
                  <a:lnTo>
                    <a:pt x="167" y="136"/>
                  </a:lnTo>
                  <a:lnTo>
                    <a:pt x="170" y="140"/>
                  </a:lnTo>
                  <a:lnTo>
                    <a:pt x="170" y="147"/>
                  </a:lnTo>
                  <a:lnTo>
                    <a:pt x="167" y="153"/>
                  </a:lnTo>
                  <a:lnTo>
                    <a:pt x="160" y="156"/>
                  </a:lnTo>
                  <a:lnTo>
                    <a:pt x="151" y="156"/>
                  </a:lnTo>
                  <a:lnTo>
                    <a:pt x="138" y="157"/>
                  </a:lnTo>
                  <a:lnTo>
                    <a:pt x="124" y="160"/>
                  </a:lnTo>
                  <a:lnTo>
                    <a:pt x="108" y="161"/>
                  </a:lnTo>
                  <a:lnTo>
                    <a:pt x="89" y="161"/>
                  </a:lnTo>
                  <a:lnTo>
                    <a:pt x="73" y="163"/>
                  </a:lnTo>
                  <a:lnTo>
                    <a:pt x="55" y="161"/>
                  </a:lnTo>
                  <a:lnTo>
                    <a:pt x="39" y="160"/>
                  </a:lnTo>
                  <a:lnTo>
                    <a:pt x="25" y="157"/>
                  </a:lnTo>
                  <a:lnTo>
                    <a:pt x="13" y="151"/>
                  </a:lnTo>
                  <a:lnTo>
                    <a:pt x="5" y="143"/>
                  </a:lnTo>
                  <a:lnTo>
                    <a:pt x="0" y="133"/>
                  </a:lnTo>
                  <a:lnTo>
                    <a:pt x="2" y="121"/>
                  </a:lnTo>
                  <a:lnTo>
                    <a:pt x="7" y="104"/>
                  </a:lnTo>
                  <a:lnTo>
                    <a:pt x="24" y="76"/>
                  </a:lnTo>
                  <a:lnTo>
                    <a:pt x="46" y="53"/>
                  </a:lnTo>
                  <a:lnTo>
                    <a:pt x="71" y="35"/>
                  </a:lnTo>
                  <a:lnTo>
                    <a:pt x="101" y="19"/>
                  </a:lnTo>
                  <a:lnTo>
                    <a:pt x="131" y="8"/>
                  </a:lnTo>
                  <a:lnTo>
                    <a:pt x="155" y="3"/>
                  </a:lnTo>
                  <a:lnTo>
                    <a:pt x="18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08" name="Freeform 84"/>
            <p:cNvSpPr>
              <a:spLocks/>
            </p:cNvSpPr>
            <p:nvPr/>
          </p:nvSpPr>
          <p:spPr bwMode="auto">
            <a:xfrm>
              <a:off x="2961" y="3444"/>
              <a:ext cx="241" cy="84"/>
            </a:xfrm>
            <a:custGeom>
              <a:avLst/>
              <a:gdLst/>
              <a:ahLst/>
              <a:cxnLst>
                <a:cxn ang="0">
                  <a:pos x="10" y="0"/>
                </a:cxn>
                <a:cxn ang="0">
                  <a:pos x="14" y="0"/>
                </a:cxn>
                <a:cxn ang="0">
                  <a:pos x="52" y="7"/>
                </a:cxn>
                <a:cxn ang="0">
                  <a:pos x="91" y="14"/>
                </a:cxn>
                <a:cxn ang="0">
                  <a:pos x="128" y="21"/>
                </a:cxn>
                <a:cxn ang="0">
                  <a:pos x="165" y="31"/>
                </a:cxn>
                <a:cxn ang="0">
                  <a:pos x="201" y="45"/>
                </a:cxn>
                <a:cxn ang="0">
                  <a:pos x="236" y="63"/>
                </a:cxn>
                <a:cxn ang="0">
                  <a:pos x="241" y="69"/>
                </a:cxn>
                <a:cxn ang="0">
                  <a:pos x="241" y="73"/>
                </a:cxn>
                <a:cxn ang="0">
                  <a:pos x="240" y="77"/>
                </a:cxn>
                <a:cxn ang="0">
                  <a:pos x="238" y="80"/>
                </a:cxn>
                <a:cxn ang="0">
                  <a:pos x="236" y="82"/>
                </a:cxn>
                <a:cxn ang="0">
                  <a:pos x="233" y="84"/>
                </a:cxn>
                <a:cxn ang="0">
                  <a:pos x="229" y="84"/>
                </a:cxn>
                <a:cxn ang="0">
                  <a:pos x="224" y="82"/>
                </a:cxn>
                <a:cxn ang="0">
                  <a:pos x="191" y="64"/>
                </a:cxn>
                <a:cxn ang="0">
                  <a:pos x="155" y="52"/>
                </a:cxn>
                <a:cxn ang="0">
                  <a:pos x="119" y="42"/>
                </a:cxn>
                <a:cxn ang="0">
                  <a:pos x="83" y="35"/>
                </a:cxn>
                <a:cxn ang="0">
                  <a:pos x="45" y="28"/>
                </a:cxn>
                <a:cxn ang="0">
                  <a:pos x="9" y="21"/>
                </a:cxn>
                <a:cxn ang="0">
                  <a:pos x="5" y="20"/>
                </a:cxn>
                <a:cxn ang="0">
                  <a:pos x="0" y="11"/>
                </a:cxn>
                <a:cxn ang="0">
                  <a:pos x="2" y="9"/>
                </a:cxn>
                <a:cxn ang="0">
                  <a:pos x="2" y="6"/>
                </a:cxn>
                <a:cxn ang="0">
                  <a:pos x="5" y="3"/>
                </a:cxn>
                <a:cxn ang="0">
                  <a:pos x="10" y="0"/>
                </a:cxn>
              </a:cxnLst>
              <a:rect l="0" t="0" r="r" b="b"/>
              <a:pathLst>
                <a:path w="241" h="84">
                  <a:moveTo>
                    <a:pt x="10" y="0"/>
                  </a:moveTo>
                  <a:lnTo>
                    <a:pt x="14" y="0"/>
                  </a:lnTo>
                  <a:lnTo>
                    <a:pt x="52" y="7"/>
                  </a:lnTo>
                  <a:lnTo>
                    <a:pt x="91" y="14"/>
                  </a:lnTo>
                  <a:lnTo>
                    <a:pt x="128" y="21"/>
                  </a:lnTo>
                  <a:lnTo>
                    <a:pt x="165" y="31"/>
                  </a:lnTo>
                  <a:lnTo>
                    <a:pt x="201" y="45"/>
                  </a:lnTo>
                  <a:lnTo>
                    <a:pt x="236" y="63"/>
                  </a:lnTo>
                  <a:lnTo>
                    <a:pt x="241" y="69"/>
                  </a:lnTo>
                  <a:lnTo>
                    <a:pt x="241" y="73"/>
                  </a:lnTo>
                  <a:lnTo>
                    <a:pt x="240" y="77"/>
                  </a:lnTo>
                  <a:lnTo>
                    <a:pt x="238" y="80"/>
                  </a:lnTo>
                  <a:lnTo>
                    <a:pt x="236" y="82"/>
                  </a:lnTo>
                  <a:lnTo>
                    <a:pt x="233" y="84"/>
                  </a:lnTo>
                  <a:lnTo>
                    <a:pt x="229" y="84"/>
                  </a:lnTo>
                  <a:lnTo>
                    <a:pt x="224" y="82"/>
                  </a:lnTo>
                  <a:lnTo>
                    <a:pt x="191" y="64"/>
                  </a:lnTo>
                  <a:lnTo>
                    <a:pt x="155" y="52"/>
                  </a:lnTo>
                  <a:lnTo>
                    <a:pt x="119" y="42"/>
                  </a:lnTo>
                  <a:lnTo>
                    <a:pt x="83" y="35"/>
                  </a:lnTo>
                  <a:lnTo>
                    <a:pt x="45" y="28"/>
                  </a:lnTo>
                  <a:lnTo>
                    <a:pt x="9" y="21"/>
                  </a:lnTo>
                  <a:lnTo>
                    <a:pt x="5" y="20"/>
                  </a:lnTo>
                  <a:lnTo>
                    <a:pt x="0" y="11"/>
                  </a:lnTo>
                  <a:lnTo>
                    <a:pt x="2"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09" name="Freeform 85"/>
            <p:cNvSpPr>
              <a:spLocks/>
            </p:cNvSpPr>
            <p:nvPr/>
          </p:nvSpPr>
          <p:spPr bwMode="auto">
            <a:xfrm>
              <a:off x="3127" y="3355"/>
              <a:ext cx="117" cy="36"/>
            </a:xfrm>
            <a:custGeom>
              <a:avLst/>
              <a:gdLst/>
              <a:ahLst/>
              <a:cxnLst>
                <a:cxn ang="0">
                  <a:pos x="7" y="0"/>
                </a:cxn>
                <a:cxn ang="0">
                  <a:pos x="14" y="0"/>
                </a:cxn>
                <a:cxn ang="0">
                  <a:pos x="60" y="10"/>
                </a:cxn>
                <a:cxn ang="0">
                  <a:pos x="107" y="14"/>
                </a:cxn>
                <a:cxn ang="0">
                  <a:pos x="114" y="17"/>
                </a:cxn>
                <a:cxn ang="0">
                  <a:pos x="117" y="23"/>
                </a:cxn>
                <a:cxn ang="0">
                  <a:pos x="117" y="28"/>
                </a:cxn>
                <a:cxn ang="0">
                  <a:pos x="114" y="34"/>
                </a:cxn>
                <a:cxn ang="0">
                  <a:pos x="107" y="36"/>
                </a:cxn>
                <a:cxn ang="0">
                  <a:pos x="57" y="31"/>
                </a:cxn>
                <a:cxn ang="0">
                  <a:pos x="8" y="21"/>
                </a:cxn>
                <a:cxn ang="0">
                  <a:pos x="4" y="20"/>
                </a:cxn>
                <a:cxn ang="0">
                  <a:pos x="0" y="11"/>
                </a:cxn>
                <a:cxn ang="0">
                  <a:pos x="1" y="9"/>
                </a:cxn>
                <a:cxn ang="0">
                  <a:pos x="1" y="4"/>
                </a:cxn>
                <a:cxn ang="0">
                  <a:pos x="4" y="3"/>
                </a:cxn>
                <a:cxn ang="0">
                  <a:pos x="7" y="0"/>
                </a:cxn>
              </a:cxnLst>
              <a:rect l="0" t="0" r="r" b="b"/>
              <a:pathLst>
                <a:path w="117" h="36">
                  <a:moveTo>
                    <a:pt x="7" y="0"/>
                  </a:moveTo>
                  <a:lnTo>
                    <a:pt x="14" y="0"/>
                  </a:lnTo>
                  <a:lnTo>
                    <a:pt x="60" y="10"/>
                  </a:lnTo>
                  <a:lnTo>
                    <a:pt x="107" y="14"/>
                  </a:lnTo>
                  <a:lnTo>
                    <a:pt x="114" y="17"/>
                  </a:lnTo>
                  <a:lnTo>
                    <a:pt x="117" y="23"/>
                  </a:lnTo>
                  <a:lnTo>
                    <a:pt x="117" y="28"/>
                  </a:lnTo>
                  <a:lnTo>
                    <a:pt x="114" y="34"/>
                  </a:lnTo>
                  <a:lnTo>
                    <a:pt x="107" y="36"/>
                  </a:lnTo>
                  <a:lnTo>
                    <a:pt x="57" y="31"/>
                  </a:lnTo>
                  <a:lnTo>
                    <a:pt x="8" y="21"/>
                  </a:lnTo>
                  <a:lnTo>
                    <a:pt x="4" y="20"/>
                  </a:lnTo>
                  <a:lnTo>
                    <a:pt x="0" y="11"/>
                  </a:lnTo>
                  <a:lnTo>
                    <a:pt x="1" y="9"/>
                  </a:lnTo>
                  <a:lnTo>
                    <a:pt x="1" y="4"/>
                  </a:lnTo>
                  <a:lnTo>
                    <a:pt x="4" y="3"/>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0" name="Freeform 86"/>
            <p:cNvSpPr>
              <a:spLocks/>
            </p:cNvSpPr>
            <p:nvPr/>
          </p:nvSpPr>
          <p:spPr bwMode="auto">
            <a:xfrm>
              <a:off x="2743" y="3106"/>
              <a:ext cx="129" cy="102"/>
            </a:xfrm>
            <a:custGeom>
              <a:avLst/>
              <a:gdLst/>
              <a:ahLst/>
              <a:cxnLst>
                <a:cxn ang="0">
                  <a:pos x="100" y="0"/>
                </a:cxn>
                <a:cxn ang="0">
                  <a:pos x="121" y="1"/>
                </a:cxn>
                <a:cxn ang="0">
                  <a:pos x="127" y="6"/>
                </a:cxn>
                <a:cxn ang="0">
                  <a:pos x="129" y="11"/>
                </a:cxn>
                <a:cxn ang="0">
                  <a:pos x="128" y="17"/>
                </a:cxn>
                <a:cxn ang="0">
                  <a:pos x="123" y="22"/>
                </a:cxn>
                <a:cxn ang="0">
                  <a:pos x="116" y="24"/>
                </a:cxn>
                <a:cxn ang="0">
                  <a:pos x="102" y="24"/>
                </a:cxn>
                <a:cxn ang="0">
                  <a:pos x="91" y="28"/>
                </a:cxn>
                <a:cxn ang="0">
                  <a:pos x="84" y="35"/>
                </a:cxn>
                <a:cxn ang="0">
                  <a:pos x="77" y="46"/>
                </a:cxn>
                <a:cxn ang="0">
                  <a:pos x="71" y="57"/>
                </a:cxn>
                <a:cxn ang="0">
                  <a:pos x="63" y="79"/>
                </a:cxn>
                <a:cxn ang="0">
                  <a:pos x="53" y="92"/>
                </a:cxn>
                <a:cxn ang="0">
                  <a:pos x="43" y="99"/>
                </a:cxn>
                <a:cxn ang="0">
                  <a:pos x="31" y="102"/>
                </a:cxn>
                <a:cxn ang="0">
                  <a:pos x="18" y="99"/>
                </a:cxn>
                <a:cxn ang="0">
                  <a:pos x="4" y="91"/>
                </a:cxn>
                <a:cxn ang="0">
                  <a:pos x="1" y="88"/>
                </a:cxn>
                <a:cxn ang="0">
                  <a:pos x="0" y="84"/>
                </a:cxn>
                <a:cxn ang="0">
                  <a:pos x="0" y="77"/>
                </a:cxn>
                <a:cxn ang="0">
                  <a:pos x="6" y="71"/>
                </a:cxn>
                <a:cxn ang="0">
                  <a:pos x="11" y="71"/>
                </a:cxn>
                <a:cxn ang="0">
                  <a:pos x="15" y="72"/>
                </a:cxn>
                <a:cxn ang="0">
                  <a:pos x="24" y="77"/>
                </a:cxn>
                <a:cxn ang="0">
                  <a:pos x="31" y="79"/>
                </a:cxn>
                <a:cxn ang="0">
                  <a:pos x="36" y="78"/>
                </a:cxn>
                <a:cxn ang="0">
                  <a:pos x="42" y="71"/>
                </a:cxn>
                <a:cxn ang="0">
                  <a:pos x="49" y="54"/>
                </a:cxn>
                <a:cxn ang="0">
                  <a:pos x="57" y="36"/>
                </a:cxn>
                <a:cxn ang="0">
                  <a:pos x="68" y="18"/>
                </a:cxn>
                <a:cxn ang="0">
                  <a:pos x="82" y="7"/>
                </a:cxn>
                <a:cxn ang="0">
                  <a:pos x="100" y="0"/>
                </a:cxn>
              </a:cxnLst>
              <a:rect l="0" t="0" r="r" b="b"/>
              <a:pathLst>
                <a:path w="129" h="102">
                  <a:moveTo>
                    <a:pt x="100" y="0"/>
                  </a:moveTo>
                  <a:lnTo>
                    <a:pt x="121" y="1"/>
                  </a:lnTo>
                  <a:lnTo>
                    <a:pt x="127" y="6"/>
                  </a:lnTo>
                  <a:lnTo>
                    <a:pt x="129" y="11"/>
                  </a:lnTo>
                  <a:lnTo>
                    <a:pt x="128" y="17"/>
                  </a:lnTo>
                  <a:lnTo>
                    <a:pt x="123" y="22"/>
                  </a:lnTo>
                  <a:lnTo>
                    <a:pt x="116" y="24"/>
                  </a:lnTo>
                  <a:lnTo>
                    <a:pt x="102" y="24"/>
                  </a:lnTo>
                  <a:lnTo>
                    <a:pt x="91" y="28"/>
                  </a:lnTo>
                  <a:lnTo>
                    <a:pt x="84" y="35"/>
                  </a:lnTo>
                  <a:lnTo>
                    <a:pt x="77" y="46"/>
                  </a:lnTo>
                  <a:lnTo>
                    <a:pt x="71" y="57"/>
                  </a:lnTo>
                  <a:lnTo>
                    <a:pt x="63" y="79"/>
                  </a:lnTo>
                  <a:lnTo>
                    <a:pt x="53" y="92"/>
                  </a:lnTo>
                  <a:lnTo>
                    <a:pt x="43" y="99"/>
                  </a:lnTo>
                  <a:lnTo>
                    <a:pt x="31" y="102"/>
                  </a:lnTo>
                  <a:lnTo>
                    <a:pt x="18" y="99"/>
                  </a:lnTo>
                  <a:lnTo>
                    <a:pt x="4" y="91"/>
                  </a:lnTo>
                  <a:lnTo>
                    <a:pt x="1" y="88"/>
                  </a:lnTo>
                  <a:lnTo>
                    <a:pt x="0" y="84"/>
                  </a:lnTo>
                  <a:lnTo>
                    <a:pt x="0" y="77"/>
                  </a:lnTo>
                  <a:lnTo>
                    <a:pt x="6" y="71"/>
                  </a:lnTo>
                  <a:lnTo>
                    <a:pt x="11" y="71"/>
                  </a:lnTo>
                  <a:lnTo>
                    <a:pt x="15" y="72"/>
                  </a:lnTo>
                  <a:lnTo>
                    <a:pt x="24" y="77"/>
                  </a:lnTo>
                  <a:lnTo>
                    <a:pt x="31" y="79"/>
                  </a:lnTo>
                  <a:lnTo>
                    <a:pt x="36" y="78"/>
                  </a:lnTo>
                  <a:lnTo>
                    <a:pt x="42" y="71"/>
                  </a:lnTo>
                  <a:lnTo>
                    <a:pt x="49" y="54"/>
                  </a:lnTo>
                  <a:lnTo>
                    <a:pt x="57" y="36"/>
                  </a:lnTo>
                  <a:lnTo>
                    <a:pt x="68" y="18"/>
                  </a:lnTo>
                  <a:lnTo>
                    <a:pt x="82" y="7"/>
                  </a:lnTo>
                  <a:lnTo>
                    <a:pt x="10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1" name="Freeform 87"/>
            <p:cNvSpPr>
              <a:spLocks/>
            </p:cNvSpPr>
            <p:nvPr/>
          </p:nvSpPr>
          <p:spPr bwMode="auto">
            <a:xfrm>
              <a:off x="2917" y="3092"/>
              <a:ext cx="181" cy="61"/>
            </a:xfrm>
            <a:custGeom>
              <a:avLst/>
              <a:gdLst/>
              <a:ahLst/>
              <a:cxnLst>
                <a:cxn ang="0">
                  <a:pos x="39" y="0"/>
                </a:cxn>
                <a:cxn ang="0">
                  <a:pos x="58" y="3"/>
                </a:cxn>
                <a:cxn ang="0">
                  <a:pos x="76" y="8"/>
                </a:cxn>
                <a:cxn ang="0">
                  <a:pos x="96" y="17"/>
                </a:cxn>
                <a:cxn ang="0">
                  <a:pos x="114" y="25"/>
                </a:cxn>
                <a:cxn ang="0">
                  <a:pos x="133" y="32"/>
                </a:cxn>
                <a:cxn ang="0">
                  <a:pos x="153" y="38"/>
                </a:cxn>
                <a:cxn ang="0">
                  <a:pos x="171" y="39"/>
                </a:cxn>
                <a:cxn ang="0">
                  <a:pos x="178" y="40"/>
                </a:cxn>
                <a:cxn ang="0">
                  <a:pos x="181" y="46"/>
                </a:cxn>
                <a:cxn ang="0">
                  <a:pos x="181" y="53"/>
                </a:cxn>
                <a:cxn ang="0">
                  <a:pos x="178" y="59"/>
                </a:cxn>
                <a:cxn ang="0">
                  <a:pos x="171" y="61"/>
                </a:cxn>
                <a:cxn ang="0">
                  <a:pos x="145" y="60"/>
                </a:cxn>
                <a:cxn ang="0">
                  <a:pos x="120" y="52"/>
                </a:cxn>
                <a:cxn ang="0">
                  <a:pos x="96" y="42"/>
                </a:cxn>
                <a:cxn ang="0">
                  <a:pos x="58" y="25"/>
                </a:cxn>
                <a:cxn ang="0">
                  <a:pos x="44" y="22"/>
                </a:cxn>
                <a:cxn ang="0">
                  <a:pos x="32" y="24"/>
                </a:cxn>
                <a:cxn ang="0">
                  <a:pos x="19" y="29"/>
                </a:cxn>
                <a:cxn ang="0">
                  <a:pos x="11" y="32"/>
                </a:cxn>
                <a:cxn ang="0">
                  <a:pos x="8" y="31"/>
                </a:cxn>
                <a:cxn ang="0">
                  <a:pos x="4" y="29"/>
                </a:cxn>
                <a:cxn ang="0">
                  <a:pos x="1" y="24"/>
                </a:cxn>
                <a:cxn ang="0">
                  <a:pos x="0" y="20"/>
                </a:cxn>
                <a:cxn ang="0">
                  <a:pos x="1" y="17"/>
                </a:cxn>
                <a:cxn ang="0">
                  <a:pos x="4" y="14"/>
                </a:cxn>
                <a:cxn ang="0">
                  <a:pos x="22" y="4"/>
                </a:cxn>
                <a:cxn ang="0">
                  <a:pos x="39" y="0"/>
                </a:cxn>
              </a:cxnLst>
              <a:rect l="0" t="0" r="r" b="b"/>
              <a:pathLst>
                <a:path w="181" h="61">
                  <a:moveTo>
                    <a:pt x="39" y="0"/>
                  </a:moveTo>
                  <a:lnTo>
                    <a:pt x="58" y="3"/>
                  </a:lnTo>
                  <a:lnTo>
                    <a:pt x="76" y="8"/>
                  </a:lnTo>
                  <a:lnTo>
                    <a:pt x="96" y="17"/>
                  </a:lnTo>
                  <a:lnTo>
                    <a:pt x="114" y="25"/>
                  </a:lnTo>
                  <a:lnTo>
                    <a:pt x="133" y="32"/>
                  </a:lnTo>
                  <a:lnTo>
                    <a:pt x="153" y="38"/>
                  </a:lnTo>
                  <a:lnTo>
                    <a:pt x="171" y="39"/>
                  </a:lnTo>
                  <a:lnTo>
                    <a:pt x="178" y="40"/>
                  </a:lnTo>
                  <a:lnTo>
                    <a:pt x="181" y="46"/>
                  </a:lnTo>
                  <a:lnTo>
                    <a:pt x="181" y="53"/>
                  </a:lnTo>
                  <a:lnTo>
                    <a:pt x="178" y="59"/>
                  </a:lnTo>
                  <a:lnTo>
                    <a:pt x="171" y="61"/>
                  </a:lnTo>
                  <a:lnTo>
                    <a:pt x="145" y="60"/>
                  </a:lnTo>
                  <a:lnTo>
                    <a:pt x="120" y="52"/>
                  </a:lnTo>
                  <a:lnTo>
                    <a:pt x="96" y="42"/>
                  </a:lnTo>
                  <a:lnTo>
                    <a:pt x="58" y="25"/>
                  </a:lnTo>
                  <a:lnTo>
                    <a:pt x="44" y="22"/>
                  </a:lnTo>
                  <a:lnTo>
                    <a:pt x="32" y="24"/>
                  </a:lnTo>
                  <a:lnTo>
                    <a:pt x="19" y="29"/>
                  </a:lnTo>
                  <a:lnTo>
                    <a:pt x="11" y="32"/>
                  </a:lnTo>
                  <a:lnTo>
                    <a:pt x="8" y="31"/>
                  </a:lnTo>
                  <a:lnTo>
                    <a:pt x="4" y="29"/>
                  </a:lnTo>
                  <a:lnTo>
                    <a:pt x="1" y="24"/>
                  </a:lnTo>
                  <a:lnTo>
                    <a:pt x="0" y="20"/>
                  </a:lnTo>
                  <a:lnTo>
                    <a:pt x="1" y="17"/>
                  </a:lnTo>
                  <a:lnTo>
                    <a:pt x="4" y="14"/>
                  </a:lnTo>
                  <a:lnTo>
                    <a:pt x="22" y="4"/>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2" name="Freeform 88"/>
            <p:cNvSpPr>
              <a:spLocks/>
            </p:cNvSpPr>
            <p:nvPr/>
          </p:nvSpPr>
          <p:spPr bwMode="auto">
            <a:xfrm>
              <a:off x="2707" y="2842"/>
              <a:ext cx="445" cy="175"/>
            </a:xfrm>
            <a:custGeom>
              <a:avLst/>
              <a:gdLst/>
              <a:ahLst/>
              <a:cxnLst>
                <a:cxn ang="0">
                  <a:pos x="389" y="0"/>
                </a:cxn>
                <a:cxn ang="0">
                  <a:pos x="444" y="2"/>
                </a:cxn>
                <a:cxn ang="0">
                  <a:pos x="445" y="34"/>
                </a:cxn>
                <a:cxn ang="0">
                  <a:pos x="445" y="62"/>
                </a:cxn>
                <a:cxn ang="0">
                  <a:pos x="442" y="84"/>
                </a:cxn>
                <a:cxn ang="0">
                  <a:pos x="434" y="103"/>
                </a:cxn>
                <a:cxn ang="0">
                  <a:pos x="421" y="116"/>
                </a:cxn>
                <a:cxn ang="0">
                  <a:pos x="405" y="128"/>
                </a:cxn>
                <a:cxn ang="0">
                  <a:pos x="380" y="135"/>
                </a:cxn>
                <a:cxn ang="0">
                  <a:pos x="348" y="140"/>
                </a:cxn>
                <a:cxn ang="0">
                  <a:pos x="318" y="142"/>
                </a:cxn>
                <a:cxn ang="0">
                  <a:pos x="295" y="142"/>
                </a:cxn>
                <a:cxn ang="0">
                  <a:pos x="277" y="137"/>
                </a:cxn>
                <a:cxn ang="0">
                  <a:pos x="261" y="132"/>
                </a:cxn>
                <a:cxn ang="0">
                  <a:pos x="250" y="122"/>
                </a:cxn>
                <a:cxn ang="0">
                  <a:pos x="241" y="111"/>
                </a:cxn>
                <a:cxn ang="0">
                  <a:pos x="231" y="96"/>
                </a:cxn>
                <a:cxn ang="0">
                  <a:pos x="222" y="79"/>
                </a:cxn>
                <a:cxn ang="0">
                  <a:pos x="211" y="58"/>
                </a:cxn>
                <a:cxn ang="0">
                  <a:pos x="199" y="34"/>
                </a:cxn>
                <a:cxn ang="0">
                  <a:pos x="189" y="76"/>
                </a:cxn>
                <a:cxn ang="0">
                  <a:pos x="170" y="168"/>
                </a:cxn>
                <a:cxn ang="0">
                  <a:pos x="121" y="174"/>
                </a:cxn>
                <a:cxn ang="0">
                  <a:pos x="71" y="174"/>
                </a:cxn>
                <a:cxn ang="0">
                  <a:pos x="22" y="175"/>
                </a:cxn>
                <a:cxn ang="0">
                  <a:pos x="17" y="129"/>
                </a:cxn>
                <a:cxn ang="0">
                  <a:pos x="8" y="84"/>
                </a:cxn>
                <a:cxn ang="0">
                  <a:pos x="0" y="37"/>
                </a:cxn>
                <a:cxn ang="0">
                  <a:pos x="15" y="32"/>
                </a:cxn>
                <a:cxn ang="0">
                  <a:pos x="35" y="29"/>
                </a:cxn>
                <a:cxn ang="0">
                  <a:pos x="54" y="29"/>
                </a:cxn>
                <a:cxn ang="0">
                  <a:pos x="47" y="27"/>
                </a:cxn>
                <a:cxn ang="0">
                  <a:pos x="103" y="26"/>
                </a:cxn>
                <a:cxn ang="0">
                  <a:pos x="159" y="20"/>
                </a:cxn>
                <a:cxn ang="0">
                  <a:pos x="275" y="6"/>
                </a:cxn>
                <a:cxn ang="0">
                  <a:pos x="334" y="1"/>
                </a:cxn>
                <a:cxn ang="0">
                  <a:pos x="389" y="0"/>
                </a:cxn>
              </a:cxnLst>
              <a:rect l="0" t="0" r="r" b="b"/>
              <a:pathLst>
                <a:path w="445" h="175">
                  <a:moveTo>
                    <a:pt x="389" y="0"/>
                  </a:moveTo>
                  <a:lnTo>
                    <a:pt x="444" y="2"/>
                  </a:lnTo>
                  <a:lnTo>
                    <a:pt x="445" y="34"/>
                  </a:lnTo>
                  <a:lnTo>
                    <a:pt x="445" y="62"/>
                  </a:lnTo>
                  <a:lnTo>
                    <a:pt x="442" y="84"/>
                  </a:lnTo>
                  <a:lnTo>
                    <a:pt x="434" y="103"/>
                  </a:lnTo>
                  <a:lnTo>
                    <a:pt x="421" y="116"/>
                  </a:lnTo>
                  <a:lnTo>
                    <a:pt x="405" y="128"/>
                  </a:lnTo>
                  <a:lnTo>
                    <a:pt x="380" y="135"/>
                  </a:lnTo>
                  <a:lnTo>
                    <a:pt x="348" y="140"/>
                  </a:lnTo>
                  <a:lnTo>
                    <a:pt x="318" y="142"/>
                  </a:lnTo>
                  <a:lnTo>
                    <a:pt x="295" y="142"/>
                  </a:lnTo>
                  <a:lnTo>
                    <a:pt x="277" y="137"/>
                  </a:lnTo>
                  <a:lnTo>
                    <a:pt x="261" y="132"/>
                  </a:lnTo>
                  <a:lnTo>
                    <a:pt x="250" y="122"/>
                  </a:lnTo>
                  <a:lnTo>
                    <a:pt x="241" y="111"/>
                  </a:lnTo>
                  <a:lnTo>
                    <a:pt x="231" y="96"/>
                  </a:lnTo>
                  <a:lnTo>
                    <a:pt x="222" y="79"/>
                  </a:lnTo>
                  <a:lnTo>
                    <a:pt x="211" y="58"/>
                  </a:lnTo>
                  <a:lnTo>
                    <a:pt x="199" y="34"/>
                  </a:lnTo>
                  <a:lnTo>
                    <a:pt x="189" y="76"/>
                  </a:lnTo>
                  <a:lnTo>
                    <a:pt x="170" y="168"/>
                  </a:lnTo>
                  <a:lnTo>
                    <a:pt x="121" y="174"/>
                  </a:lnTo>
                  <a:lnTo>
                    <a:pt x="71" y="174"/>
                  </a:lnTo>
                  <a:lnTo>
                    <a:pt x="22" y="175"/>
                  </a:lnTo>
                  <a:lnTo>
                    <a:pt x="17" y="129"/>
                  </a:lnTo>
                  <a:lnTo>
                    <a:pt x="8" y="84"/>
                  </a:lnTo>
                  <a:lnTo>
                    <a:pt x="0" y="37"/>
                  </a:lnTo>
                  <a:lnTo>
                    <a:pt x="15" y="32"/>
                  </a:lnTo>
                  <a:lnTo>
                    <a:pt x="35" y="29"/>
                  </a:lnTo>
                  <a:lnTo>
                    <a:pt x="54" y="29"/>
                  </a:lnTo>
                  <a:lnTo>
                    <a:pt x="47" y="27"/>
                  </a:lnTo>
                  <a:lnTo>
                    <a:pt x="103" y="26"/>
                  </a:lnTo>
                  <a:lnTo>
                    <a:pt x="159" y="20"/>
                  </a:lnTo>
                  <a:lnTo>
                    <a:pt x="275" y="6"/>
                  </a:lnTo>
                  <a:lnTo>
                    <a:pt x="334" y="1"/>
                  </a:lnTo>
                  <a:lnTo>
                    <a:pt x="389" y="0"/>
                  </a:lnTo>
                  <a:close/>
                </a:path>
              </a:pathLst>
            </a:custGeom>
            <a:solidFill>
              <a:srgbClr val="303030"/>
            </a:solidFill>
            <a:ln w="0">
              <a:solidFill>
                <a:srgbClr val="30303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3" name="Freeform 89"/>
            <p:cNvSpPr>
              <a:spLocks noEditPoints="1"/>
            </p:cNvSpPr>
            <p:nvPr/>
          </p:nvSpPr>
          <p:spPr bwMode="auto">
            <a:xfrm>
              <a:off x="2696" y="2830"/>
              <a:ext cx="469" cy="198"/>
            </a:xfrm>
            <a:custGeom>
              <a:avLst/>
              <a:gdLst/>
              <a:ahLst/>
              <a:cxnLst>
                <a:cxn ang="0">
                  <a:pos x="190" y="42"/>
                </a:cxn>
                <a:cxn ang="0">
                  <a:pos x="69" y="50"/>
                </a:cxn>
                <a:cxn ang="0">
                  <a:pos x="46" y="52"/>
                </a:cxn>
                <a:cxn ang="0">
                  <a:pos x="35" y="116"/>
                </a:cxn>
                <a:cxn ang="0">
                  <a:pos x="82" y="174"/>
                </a:cxn>
                <a:cxn ang="0">
                  <a:pos x="171" y="170"/>
                </a:cxn>
                <a:cxn ang="0">
                  <a:pos x="200" y="41"/>
                </a:cxn>
                <a:cxn ang="0">
                  <a:pos x="322" y="25"/>
                </a:cxn>
                <a:cxn ang="0">
                  <a:pos x="218" y="39"/>
                </a:cxn>
                <a:cxn ang="0">
                  <a:pos x="229" y="62"/>
                </a:cxn>
                <a:cxn ang="0">
                  <a:pos x="252" y="105"/>
                </a:cxn>
                <a:cxn ang="0">
                  <a:pos x="281" y="134"/>
                </a:cxn>
                <a:cxn ang="0">
                  <a:pos x="316" y="144"/>
                </a:cxn>
                <a:cxn ang="0">
                  <a:pos x="352" y="142"/>
                </a:cxn>
                <a:cxn ang="0">
                  <a:pos x="382" y="138"/>
                </a:cxn>
                <a:cxn ang="0">
                  <a:pos x="414" y="127"/>
                </a:cxn>
                <a:cxn ang="0">
                  <a:pos x="437" y="106"/>
                </a:cxn>
                <a:cxn ang="0">
                  <a:pos x="446" y="62"/>
                </a:cxn>
                <a:cxn ang="0">
                  <a:pos x="445" y="25"/>
                </a:cxn>
                <a:cxn ang="0">
                  <a:pos x="389" y="0"/>
                </a:cxn>
                <a:cxn ang="0">
                  <a:pos x="459" y="5"/>
                </a:cxn>
                <a:cxn ang="0">
                  <a:pos x="464" y="10"/>
                </a:cxn>
                <a:cxn ang="0">
                  <a:pos x="467" y="35"/>
                </a:cxn>
                <a:cxn ang="0">
                  <a:pos x="467" y="81"/>
                </a:cxn>
                <a:cxn ang="0">
                  <a:pos x="453" y="123"/>
                </a:cxn>
                <a:cxn ang="0">
                  <a:pos x="420" y="149"/>
                </a:cxn>
                <a:cxn ang="0">
                  <a:pos x="380" y="160"/>
                </a:cxn>
                <a:cxn ang="0">
                  <a:pos x="338" y="165"/>
                </a:cxn>
                <a:cxn ang="0">
                  <a:pos x="293" y="162"/>
                </a:cxn>
                <a:cxn ang="0">
                  <a:pos x="254" y="144"/>
                </a:cxn>
                <a:cxn ang="0">
                  <a:pos x="224" y="101"/>
                </a:cxn>
                <a:cxn ang="0">
                  <a:pos x="190" y="183"/>
                </a:cxn>
                <a:cxn ang="0">
                  <a:pos x="186" y="190"/>
                </a:cxn>
                <a:cxn ang="0">
                  <a:pos x="133" y="195"/>
                </a:cxn>
                <a:cxn ang="0">
                  <a:pos x="29" y="198"/>
                </a:cxn>
                <a:cxn ang="0">
                  <a:pos x="23" y="194"/>
                </a:cxn>
                <a:cxn ang="0">
                  <a:pos x="22" y="187"/>
                </a:cxn>
                <a:cxn ang="0">
                  <a:pos x="0" y="52"/>
                </a:cxn>
                <a:cxn ang="0">
                  <a:pos x="1" y="44"/>
                </a:cxn>
                <a:cxn ang="0">
                  <a:pos x="8" y="38"/>
                </a:cxn>
                <a:cxn ang="0">
                  <a:pos x="47" y="31"/>
                </a:cxn>
                <a:cxn ang="0">
                  <a:pos x="58" y="28"/>
                </a:cxn>
                <a:cxn ang="0">
                  <a:pos x="190" y="20"/>
                </a:cxn>
                <a:cxn ang="0">
                  <a:pos x="322" y="5"/>
                </a:cxn>
              </a:cxnLst>
              <a:rect l="0" t="0" r="r" b="b"/>
              <a:pathLst>
                <a:path w="469" h="198">
                  <a:moveTo>
                    <a:pt x="200" y="41"/>
                  </a:moveTo>
                  <a:lnTo>
                    <a:pt x="190" y="42"/>
                  </a:lnTo>
                  <a:lnTo>
                    <a:pt x="125" y="48"/>
                  </a:lnTo>
                  <a:lnTo>
                    <a:pt x="69" y="50"/>
                  </a:lnTo>
                  <a:lnTo>
                    <a:pt x="67" y="52"/>
                  </a:lnTo>
                  <a:lnTo>
                    <a:pt x="46" y="52"/>
                  </a:lnTo>
                  <a:lnTo>
                    <a:pt x="23" y="57"/>
                  </a:lnTo>
                  <a:lnTo>
                    <a:pt x="35" y="116"/>
                  </a:lnTo>
                  <a:lnTo>
                    <a:pt x="43" y="176"/>
                  </a:lnTo>
                  <a:lnTo>
                    <a:pt x="82" y="174"/>
                  </a:lnTo>
                  <a:lnTo>
                    <a:pt x="129" y="174"/>
                  </a:lnTo>
                  <a:lnTo>
                    <a:pt x="171" y="170"/>
                  </a:lnTo>
                  <a:lnTo>
                    <a:pt x="199" y="44"/>
                  </a:lnTo>
                  <a:lnTo>
                    <a:pt x="200" y="41"/>
                  </a:lnTo>
                  <a:close/>
                  <a:moveTo>
                    <a:pt x="389" y="23"/>
                  </a:moveTo>
                  <a:lnTo>
                    <a:pt x="322" y="25"/>
                  </a:lnTo>
                  <a:lnTo>
                    <a:pt x="257" y="34"/>
                  </a:lnTo>
                  <a:lnTo>
                    <a:pt x="218" y="39"/>
                  </a:lnTo>
                  <a:lnTo>
                    <a:pt x="220" y="41"/>
                  </a:lnTo>
                  <a:lnTo>
                    <a:pt x="229" y="62"/>
                  </a:lnTo>
                  <a:lnTo>
                    <a:pt x="240" y="84"/>
                  </a:lnTo>
                  <a:lnTo>
                    <a:pt x="252" y="105"/>
                  </a:lnTo>
                  <a:lnTo>
                    <a:pt x="265" y="123"/>
                  </a:lnTo>
                  <a:lnTo>
                    <a:pt x="281" y="134"/>
                  </a:lnTo>
                  <a:lnTo>
                    <a:pt x="297" y="141"/>
                  </a:lnTo>
                  <a:lnTo>
                    <a:pt x="316" y="144"/>
                  </a:lnTo>
                  <a:lnTo>
                    <a:pt x="334" y="144"/>
                  </a:lnTo>
                  <a:lnTo>
                    <a:pt x="352" y="142"/>
                  </a:lnTo>
                  <a:lnTo>
                    <a:pt x="367" y="141"/>
                  </a:lnTo>
                  <a:lnTo>
                    <a:pt x="382" y="138"/>
                  </a:lnTo>
                  <a:lnTo>
                    <a:pt x="399" y="134"/>
                  </a:lnTo>
                  <a:lnTo>
                    <a:pt x="414" y="127"/>
                  </a:lnTo>
                  <a:lnTo>
                    <a:pt x="427" y="119"/>
                  </a:lnTo>
                  <a:lnTo>
                    <a:pt x="437" y="106"/>
                  </a:lnTo>
                  <a:lnTo>
                    <a:pt x="444" y="85"/>
                  </a:lnTo>
                  <a:lnTo>
                    <a:pt x="446" y="62"/>
                  </a:lnTo>
                  <a:lnTo>
                    <a:pt x="446" y="38"/>
                  </a:lnTo>
                  <a:lnTo>
                    <a:pt x="445" y="25"/>
                  </a:lnTo>
                  <a:lnTo>
                    <a:pt x="389" y="23"/>
                  </a:lnTo>
                  <a:close/>
                  <a:moveTo>
                    <a:pt x="389" y="0"/>
                  </a:moveTo>
                  <a:lnTo>
                    <a:pt x="455" y="3"/>
                  </a:lnTo>
                  <a:lnTo>
                    <a:pt x="459" y="5"/>
                  </a:lnTo>
                  <a:lnTo>
                    <a:pt x="463" y="7"/>
                  </a:lnTo>
                  <a:lnTo>
                    <a:pt x="464" y="10"/>
                  </a:lnTo>
                  <a:lnTo>
                    <a:pt x="466" y="14"/>
                  </a:lnTo>
                  <a:lnTo>
                    <a:pt x="467" y="35"/>
                  </a:lnTo>
                  <a:lnTo>
                    <a:pt x="469" y="59"/>
                  </a:lnTo>
                  <a:lnTo>
                    <a:pt x="467" y="81"/>
                  </a:lnTo>
                  <a:lnTo>
                    <a:pt x="463" y="103"/>
                  </a:lnTo>
                  <a:lnTo>
                    <a:pt x="453" y="123"/>
                  </a:lnTo>
                  <a:lnTo>
                    <a:pt x="438" y="138"/>
                  </a:lnTo>
                  <a:lnTo>
                    <a:pt x="420" y="149"/>
                  </a:lnTo>
                  <a:lnTo>
                    <a:pt x="400" y="156"/>
                  </a:lnTo>
                  <a:lnTo>
                    <a:pt x="380" y="160"/>
                  </a:lnTo>
                  <a:lnTo>
                    <a:pt x="359" y="163"/>
                  </a:lnTo>
                  <a:lnTo>
                    <a:pt x="338" y="165"/>
                  </a:lnTo>
                  <a:lnTo>
                    <a:pt x="316" y="165"/>
                  </a:lnTo>
                  <a:lnTo>
                    <a:pt x="293" y="162"/>
                  </a:lnTo>
                  <a:lnTo>
                    <a:pt x="272" y="156"/>
                  </a:lnTo>
                  <a:lnTo>
                    <a:pt x="254" y="144"/>
                  </a:lnTo>
                  <a:lnTo>
                    <a:pt x="238" y="123"/>
                  </a:lnTo>
                  <a:lnTo>
                    <a:pt x="224" y="101"/>
                  </a:lnTo>
                  <a:lnTo>
                    <a:pt x="214" y="78"/>
                  </a:lnTo>
                  <a:lnTo>
                    <a:pt x="190" y="183"/>
                  </a:lnTo>
                  <a:lnTo>
                    <a:pt x="190" y="186"/>
                  </a:lnTo>
                  <a:lnTo>
                    <a:pt x="186" y="190"/>
                  </a:lnTo>
                  <a:lnTo>
                    <a:pt x="183" y="190"/>
                  </a:lnTo>
                  <a:lnTo>
                    <a:pt x="133" y="195"/>
                  </a:lnTo>
                  <a:lnTo>
                    <a:pt x="33" y="198"/>
                  </a:lnTo>
                  <a:lnTo>
                    <a:pt x="29" y="198"/>
                  </a:lnTo>
                  <a:lnTo>
                    <a:pt x="26" y="195"/>
                  </a:lnTo>
                  <a:lnTo>
                    <a:pt x="23" y="194"/>
                  </a:lnTo>
                  <a:lnTo>
                    <a:pt x="22" y="190"/>
                  </a:lnTo>
                  <a:lnTo>
                    <a:pt x="22" y="187"/>
                  </a:lnTo>
                  <a:lnTo>
                    <a:pt x="16" y="141"/>
                  </a:lnTo>
                  <a:lnTo>
                    <a:pt x="0" y="52"/>
                  </a:lnTo>
                  <a:lnTo>
                    <a:pt x="0" y="48"/>
                  </a:lnTo>
                  <a:lnTo>
                    <a:pt x="1" y="44"/>
                  </a:lnTo>
                  <a:lnTo>
                    <a:pt x="4" y="41"/>
                  </a:lnTo>
                  <a:lnTo>
                    <a:pt x="8" y="38"/>
                  </a:lnTo>
                  <a:lnTo>
                    <a:pt x="28" y="32"/>
                  </a:lnTo>
                  <a:lnTo>
                    <a:pt x="47" y="31"/>
                  </a:lnTo>
                  <a:lnTo>
                    <a:pt x="51" y="31"/>
                  </a:lnTo>
                  <a:lnTo>
                    <a:pt x="58" y="28"/>
                  </a:lnTo>
                  <a:lnTo>
                    <a:pt x="125" y="25"/>
                  </a:lnTo>
                  <a:lnTo>
                    <a:pt x="190" y="20"/>
                  </a:lnTo>
                  <a:lnTo>
                    <a:pt x="257" y="12"/>
                  </a:lnTo>
                  <a:lnTo>
                    <a:pt x="322" y="5"/>
                  </a:lnTo>
                  <a:lnTo>
                    <a:pt x="3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4" name="Freeform 90"/>
            <p:cNvSpPr>
              <a:spLocks noEditPoints="1"/>
            </p:cNvSpPr>
            <p:nvPr/>
          </p:nvSpPr>
          <p:spPr bwMode="auto">
            <a:xfrm>
              <a:off x="2109" y="568"/>
              <a:ext cx="1099" cy="1073"/>
            </a:xfrm>
            <a:custGeom>
              <a:avLst/>
              <a:gdLst/>
              <a:ahLst/>
              <a:cxnLst>
                <a:cxn ang="0">
                  <a:pos x="473" y="53"/>
                </a:cxn>
                <a:cxn ang="0">
                  <a:pos x="336" y="114"/>
                </a:cxn>
                <a:cxn ang="0">
                  <a:pos x="229" y="191"/>
                </a:cxn>
                <a:cxn ang="0">
                  <a:pos x="75" y="384"/>
                </a:cxn>
                <a:cxn ang="0">
                  <a:pos x="26" y="519"/>
                </a:cxn>
                <a:cxn ang="0">
                  <a:pos x="40" y="654"/>
                </a:cxn>
                <a:cxn ang="0">
                  <a:pos x="86" y="718"/>
                </a:cxn>
                <a:cxn ang="0">
                  <a:pos x="73" y="764"/>
                </a:cxn>
                <a:cxn ang="0">
                  <a:pos x="153" y="782"/>
                </a:cxn>
                <a:cxn ang="0">
                  <a:pos x="297" y="869"/>
                </a:cxn>
                <a:cxn ang="0">
                  <a:pos x="425" y="950"/>
                </a:cxn>
                <a:cxn ang="0">
                  <a:pos x="445" y="1026"/>
                </a:cxn>
                <a:cxn ang="0">
                  <a:pos x="470" y="1025"/>
                </a:cxn>
                <a:cxn ang="0">
                  <a:pos x="492" y="986"/>
                </a:cxn>
                <a:cxn ang="0">
                  <a:pos x="601" y="1005"/>
                </a:cxn>
                <a:cxn ang="0">
                  <a:pos x="804" y="1011"/>
                </a:cxn>
                <a:cxn ang="0">
                  <a:pos x="946" y="926"/>
                </a:cxn>
                <a:cxn ang="0">
                  <a:pos x="1046" y="744"/>
                </a:cxn>
                <a:cxn ang="0">
                  <a:pos x="1076" y="540"/>
                </a:cxn>
                <a:cxn ang="0">
                  <a:pos x="1051" y="343"/>
                </a:cxn>
                <a:cxn ang="0">
                  <a:pos x="954" y="173"/>
                </a:cxn>
                <a:cxn ang="0">
                  <a:pos x="763" y="54"/>
                </a:cxn>
                <a:cxn ang="0">
                  <a:pos x="599" y="22"/>
                </a:cxn>
                <a:cxn ang="0">
                  <a:pos x="752" y="27"/>
                </a:cxn>
                <a:cxn ang="0">
                  <a:pos x="915" y="110"/>
                </a:cxn>
                <a:cxn ang="0">
                  <a:pos x="1033" y="240"/>
                </a:cxn>
                <a:cxn ang="0">
                  <a:pos x="1092" y="430"/>
                </a:cxn>
                <a:cxn ang="0">
                  <a:pos x="1088" y="668"/>
                </a:cxn>
                <a:cxn ang="0">
                  <a:pos x="1001" y="890"/>
                </a:cxn>
                <a:cxn ang="0">
                  <a:pos x="877" y="1007"/>
                </a:cxn>
                <a:cxn ang="0">
                  <a:pos x="691" y="1040"/>
                </a:cxn>
                <a:cxn ang="0">
                  <a:pos x="500" y="1015"/>
                </a:cxn>
                <a:cxn ang="0">
                  <a:pos x="471" y="1069"/>
                </a:cxn>
                <a:cxn ang="0">
                  <a:pos x="457" y="1072"/>
                </a:cxn>
                <a:cxn ang="0">
                  <a:pos x="418" y="1012"/>
                </a:cxn>
                <a:cxn ang="0">
                  <a:pos x="395" y="947"/>
                </a:cxn>
                <a:cxn ang="0">
                  <a:pos x="304" y="895"/>
                </a:cxn>
                <a:cxn ang="0">
                  <a:pos x="167" y="815"/>
                </a:cxn>
                <a:cxn ang="0">
                  <a:pos x="96" y="785"/>
                </a:cxn>
                <a:cxn ang="0">
                  <a:pos x="52" y="795"/>
                </a:cxn>
                <a:cxn ang="0">
                  <a:pos x="44" y="781"/>
                </a:cxn>
                <a:cxn ang="0">
                  <a:pos x="64" y="723"/>
                </a:cxn>
                <a:cxn ang="0">
                  <a:pos x="1" y="600"/>
                </a:cxn>
                <a:cxn ang="0">
                  <a:pos x="19" y="457"/>
                </a:cxn>
                <a:cxn ang="0">
                  <a:pos x="119" y="277"/>
                </a:cxn>
                <a:cxn ang="0">
                  <a:pos x="289" y="121"/>
                </a:cxn>
                <a:cxn ang="0">
                  <a:pos x="290" y="107"/>
                </a:cxn>
                <a:cxn ang="0">
                  <a:pos x="392" y="67"/>
                </a:cxn>
                <a:cxn ang="0">
                  <a:pos x="526" y="11"/>
                </a:cxn>
              </a:cxnLst>
              <a:rect l="0" t="0" r="r" b="b"/>
              <a:pathLst>
                <a:path w="1099" h="1073">
                  <a:moveTo>
                    <a:pt x="599" y="22"/>
                  </a:moveTo>
                  <a:lnTo>
                    <a:pt x="555" y="27"/>
                  </a:lnTo>
                  <a:lnTo>
                    <a:pt x="513" y="38"/>
                  </a:lnTo>
                  <a:lnTo>
                    <a:pt x="473" y="53"/>
                  </a:lnTo>
                  <a:lnTo>
                    <a:pt x="434" y="71"/>
                  </a:lnTo>
                  <a:lnTo>
                    <a:pt x="391" y="92"/>
                  </a:lnTo>
                  <a:lnTo>
                    <a:pt x="346" y="111"/>
                  </a:lnTo>
                  <a:lnTo>
                    <a:pt x="336" y="114"/>
                  </a:lnTo>
                  <a:lnTo>
                    <a:pt x="336" y="116"/>
                  </a:lnTo>
                  <a:lnTo>
                    <a:pt x="331" y="121"/>
                  </a:lnTo>
                  <a:lnTo>
                    <a:pt x="279" y="153"/>
                  </a:lnTo>
                  <a:lnTo>
                    <a:pt x="229" y="191"/>
                  </a:lnTo>
                  <a:lnTo>
                    <a:pt x="185" y="234"/>
                  </a:lnTo>
                  <a:lnTo>
                    <a:pt x="143" y="281"/>
                  </a:lnTo>
                  <a:lnTo>
                    <a:pt x="107" y="331"/>
                  </a:lnTo>
                  <a:lnTo>
                    <a:pt x="75" y="384"/>
                  </a:lnTo>
                  <a:lnTo>
                    <a:pt x="58" y="416"/>
                  </a:lnTo>
                  <a:lnTo>
                    <a:pt x="44" y="450"/>
                  </a:lnTo>
                  <a:lnTo>
                    <a:pt x="33" y="485"/>
                  </a:lnTo>
                  <a:lnTo>
                    <a:pt x="26" y="519"/>
                  </a:lnTo>
                  <a:lnTo>
                    <a:pt x="22" y="554"/>
                  </a:lnTo>
                  <a:lnTo>
                    <a:pt x="22" y="588"/>
                  </a:lnTo>
                  <a:lnTo>
                    <a:pt x="29" y="622"/>
                  </a:lnTo>
                  <a:lnTo>
                    <a:pt x="40" y="654"/>
                  </a:lnTo>
                  <a:lnTo>
                    <a:pt x="58" y="685"/>
                  </a:lnTo>
                  <a:lnTo>
                    <a:pt x="83" y="713"/>
                  </a:lnTo>
                  <a:lnTo>
                    <a:pt x="86" y="716"/>
                  </a:lnTo>
                  <a:lnTo>
                    <a:pt x="86" y="718"/>
                  </a:lnTo>
                  <a:lnTo>
                    <a:pt x="87" y="723"/>
                  </a:lnTo>
                  <a:lnTo>
                    <a:pt x="86" y="725"/>
                  </a:lnTo>
                  <a:lnTo>
                    <a:pt x="78" y="746"/>
                  </a:lnTo>
                  <a:lnTo>
                    <a:pt x="73" y="764"/>
                  </a:lnTo>
                  <a:lnTo>
                    <a:pt x="83" y="763"/>
                  </a:lnTo>
                  <a:lnTo>
                    <a:pt x="101" y="764"/>
                  </a:lnTo>
                  <a:lnTo>
                    <a:pt x="119" y="769"/>
                  </a:lnTo>
                  <a:lnTo>
                    <a:pt x="153" y="782"/>
                  </a:lnTo>
                  <a:lnTo>
                    <a:pt x="192" y="805"/>
                  </a:lnTo>
                  <a:lnTo>
                    <a:pt x="229" y="830"/>
                  </a:lnTo>
                  <a:lnTo>
                    <a:pt x="268" y="853"/>
                  </a:lnTo>
                  <a:lnTo>
                    <a:pt x="297" y="869"/>
                  </a:lnTo>
                  <a:lnTo>
                    <a:pt x="327" y="881"/>
                  </a:lnTo>
                  <a:lnTo>
                    <a:pt x="385" y="912"/>
                  </a:lnTo>
                  <a:lnTo>
                    <a:pt x="410" y="931"/>
                  </a:lnTo>
                  <a:lnTo>
                    <a:pt x="425" y="950"/>
                  </a:lnTo>
                  <a:lnTo>
                    <a:pt x="434" y="970"/>
                  </a:lnTo>
                  <a:lnTo>
                    <a:pt x="438" y="993"/>
                  </a:lnTo>
                  <a:lnTo>
                    <a:pt x="441" y="1011"/>
                  </a:lnTo>
                  <a:lnTo>
                    <a:pt x="445" y="1026"/>
                  </a:lnTo>
                  <a:lnTo>
                    <a:pt x="455" y="1041"/>
                  </a:lnTo>
                  <a:lnTo>
                    <a:pt x="459" y="1044"/>
                  </a:lnTo>
                  <a:lnTo>
                    <a:pt x="460" y="1041"/>
                  </a:lnTo>
                  <a:lnTo>
                    <a:pt x="470" y="1025"/>
                  </a:lnTo>
                  <a:lnTo>
                    <a:pt x="480" y="1009"/>
                  </a:lnTo>
                  <a:lnTo>
                    <a:pt x="488" y="991"/>
                  </a:lnTo>
                  <a:lnTo>
                    <a:pt x="489" y="987"/>
                  </a:lnTo>
                  <a:lnTo>
                    <a:pt x="492" y="986"/>
                  </a:lnTo>
                  <a:lnTo>
                    <a:pt x="496" y="984"/>
                  </a:lnTo>
                  <a:lnTo>
                    <a:pt x="500" y="984"/>
                  </a:lnTo>
                  <a:lnTo>
                    <a:pt x="551" y="994"/>
                  </a:lnTo>
                  <a:lnTo>
                    <a:pt x="601" y="1005"/>
                  </a:lnTo>
                  <a:lnTo>
                    <a:pt x="652" y="1014"/>
                  </a:lnTo>
                  <a:lnTo>
                    <a:pt x="702" y="1019"/>
                  </a:lnTo>
                  <a:lnTo>
                    <a:pt x="754" y="1019"/>
                  </a:lnTo>
                  <a:lnTo>
                    <a:pt x="804" y="1011"/>
                  </a:lnTo>
                  <a:lnTo>
                    <a:pt x="843" y="997"/>
                  </a:lnTo>
                  <a:lnTo>
                    <a:pt x="880" y="979"/>
                  </a:lnTo>
                  <a:lnTo>
                    <a:pt x="915" y="955"/>
                  </a:lnTo>
                  <a:lnTo>
                    <a:pt x="946" y="926"/>
                  </a:lnTo>
                  <a:lnTo>
                    <a:pt x="979" y="886"/>
                  </a:lnTo>
                  <a:lnTo>
                    <a:pt x="1005" y="841"/>
                  </a:lnTo>
                  <a:lnTo>
                    <a:pt x="1029" y="794"/>
                  </a:lnTo>
                  <a:lnTo>
                    <a:pt x="1046" y="744"/>
                  </a:lnTo>
                  <a:lnTo>
                    <a:pt x="1060" y="693"/>
                  </a:lnTo>
                  <a:lnTo>
                    <a:pt x="1068" y="642"/>
                  </a:lnTo>
                  <a:lnTo>
                    <a:pt x="1074" y="590"/>
                  </a:lnTo>
                  <a:lnTo>
                    <a:pt x="1076" y="540"/>
                  </a:lnTo>
                  <a:lnTo>
                    <a:pt x="1075" y="490"/>
                  </a:lnTo>
                  <a:lnTo>
                    <a:pt x="1071" y="440"/>
                  </a:lnTo>
                  <a:lnTo>
                    <a:pt x="1063" y="390"/>
                  </a:lnTo>
                  <a:lnTo>
                    <a:pt x="1051" y="343"/>
                  </a:lnTo>
                  <a:lnTo>
                    <a:pt x="1035" y="295"/>
                  </a:lnTo>
                  <a:lnTo>
                    <a:pt x="1012" y="252"/>
                  </a:lnTo>
                  <a:lnTo>
                    <a:pt x="986" y="210"/>
                  </a:lnTo>
                  <a:lnTo>
                    <a:pt x="954" y="173"/>
                  </a:lnTo>
                  <a:lnTo>
                    <a:pt x="916" y="138"/>
                  </a:lnTo>
                  <a:lnTo>
                    <a:pt x="868" y="104"/>
                  </a:lnTo>
                  <a:lnTo>
                    <a:pt x="818" y="77"/>
                  </a:lnTo>
                  <a:lnTo>
                    <a:pt x="763" y="54"/>
                  </a:lnTo>
                  <a:lnTo>
                    <a:pt x="723" y="42"/>
                  </a:lnTo>
                  <a:lnTo>
                    <a:pt x="681" y="31"/>
                  </a:lnTo>
                  <a:lnTo>
                    <a:pt x="641" y="24"/>
                  </a:lnTo>
                  <a:lnTo>
                    <a:pt x="599" y="22"/>
                  </a:lnTo>
                  <a:close/>
                  <a:moveTo>
                    <a:pt x="609" y="0"/>
                  </a:moveTo>
                  <a:lnTo>
                    <a:pt x="656" y="3"/>
                  </a:lnTo>
                  <a:lnTo>
                    <a:pt x="705" y="13"/>
                  </a:lnTo>
                  <a:lnTo>
                    <a:pt x="752" y="27"/>
                  </a:lnTo>
                  <a:lnTo>
                    <a:pt x="797" y="43"/>
                  </a:lnTo>
                  <a:lnTo>
                    <a:pt x="840" y="64"/>
                  </a:lnTo>
                  <a:lnTo>
                    <a:pt x="879" y="85"/>
                  </a:lnTo>
                  <a:lnTo>
                    <a:pt x="915" y="110"/>
                  </a:lnTo>
                  <a:lnTo>
                    <a:pt x="950" y="137"/>
                  </a:lnTo>
                  <a:lnTo>
                    <a:pt x="982" y="169"/>
                  </a:lnTo>
                  <a:lnTo>
                    <a:pt x="1010" y="202"/>
                  </a:lnTo>
                  <a:lnTo>
                    <a:pt x="1033" y="240"/>
                  </a:lnTo>
                  <a:lnTo>
                    <a:pt x="1054" y="284"/>
                  </a:lnTo>
                  <a:lnTo>
                    <a:pt x="1071" y="331"/>
                  </a:lnTo>
                  <a:lnTo>
                    <a:pt x="1083" y="380"/>
                  </a:lnTo>
                  <a:lnTo>
                    <a:pt x="1092" y="430"/>
                  </a:lnTo>
                  <a:lnTo>
                    <a:pt x="1097" y="489"/>
                  </a:lnTo>
                  <a:lnTo>
                    <a:pt x="1099" y="549"/>
                  </a:lnTo>
                  <a:lnTo>
                    <a:pt x="1096" y="608"/>
                  </a:lnTo>
                  <a:lnTo>
                    <a:pt x="1088" y="668"/>
                  </a:lnTo>
                  <a:lnTo>
                    <a:pt x="1075" y="728"/>
                  </a:lnTo>
                  <a:lnTo>
                    <a:pt x="1056" y="785"/>
                  </a:lnTo>
                  <a:lnTo>
                    <a:pt x="1032" y="840"/>
                  </a:lnTo>
                  <a:lnTo>
                    <a:pt x="1001" y="890"/>
                  </a:lnTo>
                  <a:lnTo>
                    <a:pt x="975" y="925"/>
                  </a:lnTo>
                  <a:lnTo>
                    <a:pt x="946" y="955"/>
                  </a:lnTo>
                  <a:lnTo>
                    <a:pt x="914" y="983"/>
                  </a:lnTo>
                  <a:lnTo>
                    <a:pt x="877" y="1007"/>
                  </a:lnTo>
                  <a:lnTo>
                    <a:pt x="839" y="1023"/>
                  </a:lnTo>
                  <a:lnTo>
                    <a:pt x="790" y="1036"/>
                  </a:lnTo>
                  <a:lnTo>
                    <a:pt x="741" y="1041"/>
                  </a:lnTo>
                  <a:lnTo>
                    <a:pt x="691" y="1040"/>
                  </a:lnTo>
                  <a:lnTo>
                    <a:pt x="642" y="1034"/>
                  </a:lnTo>
                  <a:lnTo>
                    <a:pt x="592" y="1025"/>
                  </a:lnTo>
                  <a:lnTo>
                    <a:pt x="505" y="1007"/>
                  </a:lnTo>
                  <a:lnTo>
                    <a:pt x="500" y="1015"/>
                  </a:lnTo>
                  <a:lnTo>
                    <a:pt x="491" y="1030"/>
                  </a:lnTo>
                  <a:lnTo>
                    <a:pt x="481" y="1047"/>
                  </a:lnTo>
                  <a:lnTo>
                    <a:pt x="473" y="1065"/>
                  </a:lnTo>
                  <a:lnTo>
                    <a:pt x="471" y="1069"/>
                  </a:lnTo>
                  <a:lnTo>
                    <a:pt x="468" y="1071"/>
                  </a:lnTo>
                  <a:lnTo>
                    <a:pt x="464" y="1073"/>
                  </a:lnTo>
                  <a:lnTo>
                    <a:pt x="462" y="1073"/>
                  </a:lnTo>
                  <a:lnTo>
                    <a:pt x="457" y="1072"/>
                  </a:lnTo>
                  <a:lnTo>
                    <a:pt x="441" y="1060"/>
                  </a:lnTo>
                  <a:lnTo>
                    <a:pt x="430" y="1046"/>
                  </a:lnTo>
                  <a:lnTo>
                    <a:pt x="421" y="1029"/>
                  </a:lnTo>
                  <a:lnTo>
                    <a:pt x="418" y="1012"/>
                  </a:lnTo>
                  <a:lnTo>
                    <a:pt x="417" y="996"/>
                  </a:lnTo>
                  <a:lnTo>
                    <a:pt x="414" y="979"/>
                  </a:lnTo>
                  <a:lnTo>
                    <a:pt x="407" y="963"/>
                  </a:lnTo>
                  <a:lnTo>
                    <a:pt x="395" y="947"/>
                  </a:lnTo>
                  <a:lnTo>
                    <a:pt x="378" y="934"/>
                  </a:lnTo>
                  <a:lnTo>
                    <a:pt x="359" y="923"/>
                  </a:lnTo>
                  <a:lnTo>
                    <a:pt x="340" y="913"/>
                  </a:lnTo>
                  <a:lnTo>
                    <a:pt x="304" y="895"/>
                  </a:lnTo>
                  <a:lnTo>
                    <a:pt x="270" y="879"/>
                  </a:lnTo>
                  <a:lnTo>
                    <a:pt x="235" y="859"/>
                  </a:lnTo>
                  <a:lnTo>
                    <a:pt x="201" y="837"/>
                  </a:lnTo>
                  <a:lnTo>
                    <a:pt x="167" y="815"/>
                  </a:lnTo>
                  <a:lnTo>
                    <a:pt x="151" y="806"/>
                  </a:lnTo>
                  <a:lnTo>
                    <a:pt x="133" y="796"/>
                  </a:lnTo>
                  <a:lnTo>
                    <a:pt x="115" y="789"/>
                  </a:lnTo>
                  <a:lnTo>
                    <a:pt x="96" y="785"/>
                  </a:lnTo>
                  <a:lnTo>
                    <a:pt x="78" y="785"/>
                  </a:lnTo>
                  <a:lnTo>
                    <a:pt x="61" y="794"/>
                  </a:lnTo>
                  <a:lnTo>
                    <a:pt x="57" y="795"/>
                  </a:lnTo>
                  <a:lnTo>
                    <a:pt x="52" y="795"/>
                  </a:lnTo>
                  <a:lnTo>
                    <a:pt x="47" y="792"/>
                  </a:lnTo>
                  <a:lnTo>
                    <a:pt x="46" y="788"/>
                  </a:lnTo>
                  <a:lnTo>
                    <a:pt x="44" y="785"/>
                  </a:lnTo>
                  <a:lnTo>
                    <a:pt x="44" y="781"/>
                  </a:lnTo>
                  <a:lnTo>
                    <a:pt x="46" y="778"/>
                  </a:lnTo>
                  <a:lnTo>
                    <a:pt x="52" y="757"/>
                  </a:lnTo>
                  <a:lnTo>
                    <a:pt x="58" y="735"/>
                  </a:lnTo>
                  <a:lnTo>
                    <a:pt x="64" y="723"/>
                  </a:lnTo>
                  <a:lnTo>
                    <a:pt x="41" y="699"/>
                  </a:lnTo>
                  <a:lnTo>
                    <a:pt x="22" y="667"/>
                  </a:lnTo>
                  <a:lnTo>
                    <a:pt x="9" y="634"/>
                  </a:lnTo>
                  <a:lnTo>
                    <a:pt x="1" y="600"/>
                  </a:lnTo>
                  <a:lnTo>
                    <a:pt x="0" y="564"/>
                  </a:lnTo>
                  <a:lnTo>
                    <a:pt x="1" y="528"/>
                  </a:lnTo>
                  <a:lnTo>
                    <a:pt x="8" y="492"/>
                  </a:lnTo>
                  <a:lnTo>
                    <a:pt x="19" y="457"/>
                  </a:lnTo>
                  <a:lnTo>
                    <a:pt x="32" y="422"/>
                  </a:lnTo>
                  <a:lnTo>
                    <a:pt x="48" y="388"/>
                  </a:lnTo>
                  <a:lnTo>
                    <a:pt x="82" y="331"/>
                  </a:lnTo>
                  <a:lnTo>
                    <a:pt x="119" y="277"/>
                  </a:lnTo>
                  <a:lnTo>
                    <a:pt x="162" y="226"/>
                  </a:lnTo>
                  <a:lnTo>
                    <a:pt x="211" y="178"/>
                  </a:lnTo>
                  <a:lnTo>
                    <a:pt x="264" y="137"/>
                  </a:lnTo>
                  <a:lnTo>
                    <a:pt x="289" y="121"/>
                  </a:lnTo>
                  <a:lnTo>
                    <a:pt x="288" y="118"/>
                  </a:lnTo>
                  <a:lnTo>
                    <a:pt x="288" y="111"/>
                  </a:lnTo>
                  <a:lnTo>
                    <a:pt x="289" y="110"/>
                  </a:lnTo>
                  <a:lnTo>
                    <a:pt x="290" y="107"/>
                  </a:lnTo>
                  <a:lnTo>
                    <a:pt x="295" y="106"/>
                  </a:lnTo>
                  <a:lnTo>
                    <a:pt x="328" y="96"/>
                  </a:lnTo>
                  <a:lnTo>
                    <a:pt x="360" y="82"/>
                  </a:lnTo>
                  <a:lnTo>
                    <a:pt x="392" y="67"/>
                  </a:lnTo>
                  <a:lnTo>
                    <a:pt x="423" y="52"/>
                  </a:lnTo>
                  <a:lnTo>
                    <a:pt x="456" y="36"/>
                  </a:lnTo>
                  <a:lnTo>
                    <a:pt x="489" y="22"/>
                  </a:lnTo>
                  <a:lnTo>
                    <a:pt x="526" y="11"/>
                  </a:lnTo>
                  <a:lnTo>
                    <a:pt x="562" y="3"/>
                  </a:lnTo>
                  <a:lnTo>
                    <a:pt x="6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5" name="Freeform 91"/>
            <p:cNvSpPr>
              <a:spLocks/>
            </p:cNvSpPr>
            <p:nvPr/>
          </p:nvSpPr>
          <p:spPr bwMode="auto">
            <a:xfrm>
              <a:off x="2925" y="1076"/>
              <a:ext cx="137" cy="146"/>
            </a:xfrm>
            <a:custGeom>
              <a:avLst/>
              <a:gdLst/>
              <a:ahLst/>
              <a:cxnLst>
                <a:cxn ang="0">
                  <a:pos x="21" y="0"/>
                </a:cxn>
                <a:cxn ang="0">
                  <a:pos x="24" y="2"/>
                </a:cxn>
                <a:cxn ang="0">
                  <a:pos x="55" y="18"/>
                </a:cxn>
                <a:cxn ang="0">
                  <a:pos x="82" y="38"/>
                </a:cxn>
                <a:cxn ang="0">
                  <a:pos x="107" y="61"/>
                </a:cxn>
                <a:cxn ang="0">
                  <a:pos x="134" y="85"/>
                </a:cxn>
                <a:cxn ang="0">
                  <a:pos x="137" y="88"/>
                </a:cxn>
                <a:cxn ang="0">
                  <a:pos x="137" y="96"/>
                </a:cxn>
                <a:cxn ang="0">
                  <a:pos x="135" y="99"/>
                </a:cxn>
                <a:cxn ang="0">
                  <a:pos x="132" y="102"/>
                </a:cxn>
                <a:cxn ang="0">
                  <a:pos x="130" y="103"/>
                </a:cxn>
                <a:cxn ang="0">
                  <a:pos x="121" y="103"/>
                </a:cxn>
                <a:cxn ang="0">
                  <a:pos x="119" y="100"/>
                </a:cxn>
                <a:cxn ang="0">
                  <a:pos x="95" y="78"/>
                </a:cxn>
                <a:cxn ang="0">
                  <a:pos x="71" y="57"/>
                </a:cxn>
                <a:cxn ang="0">
                  <a:pos x="45" y="38"/>
                </a:cxn>
                <a:cxn ang="0">
                  <a:pos x="25" y="27"/>
                </a:cxn>
                <a:cxn ang="0">
                  <a:pos x="24" y="31"/>
                </a:cxn>
                <a:cxn ang="0">
                  <a:pos x="25" y="45"/>
                </a:cxn>
                <a:cxn ang="0">
                  <a:pos x="31" y="57"/>
                </a:cxn>
                <a:cxn ang="0">
                  <a:pos x="41" y="68"/>
                </a:cxn>
                <a:cxn ang="0">
                  <a:pos x="52" y="78"/>
                </a:cxn>
                <a:cxn ang="0">
                  <a:pos x="70" y="95"/>
                </a:cxn>
                <a:cxn ang="0">
                  <a:pos x="87" y="110"/>
                </a:cxn>
                <a:cxn ang="0">
                  <a:pos x="100" y="130"/>
                </a:cxn>
                <a:cxn ang="0">
                  <a:pos x="102" y="134"/>
                </a:cxn>
                <a:cxn ang="0">
                  <a:pos x="102" y="138"/>
                </a:cxn>
                <a:cxn ang="0">
                  <a:pos x="100" y="141"/>
                </a:cxn>
                <a:cxn ang="0">
                  <a:pos x="98" y="144"/>
                </a:cxn>
                <a:cxn ang="0">
                  <a:pos x="95" y="145"/>
                </a:cxn>
                <a:cxn ang="0">
                  <a:pos x="91" y="146"/>
                </a:cxn>
                <a:cxn ang="0">
                  <a:pos x="87" y="146"/>
                </a:cxn>
                <a:cxn ang="0">
                  <a:pos x="81" y="141"/>
                </a:cxn>
                <a:cxn ang="0">
                  <a:pos x="73" y="128"/>
                </a:cxn>
                <a:cxn ang="0">
                  <a:pos x="61" y="117"/>
                </a:cxn>
                <a:cxn ang="0">
                  <a:pos x="48" y="105"/>
                </a:cxn>
                <a:cxn ang="0">
                  <a:pos x="23" y="80"/>
                </a:cxn>
                <a:cxn ang="0">
                  <a:pos x="11" y="67"/>
                </a:cxn>
                <a:cxn ang="0">
                  <a:pos x="4" y="53"/>
                </a:cxn>
                <a:cxn ang="0">
                  <a:pos x="0" y="38"/>
                </a:cxn>
                <a:cxn ang="0">
                  <a:pos x="3" y="23"/>
                </a:cxn>
                <a:cxn ang="0">
                  <a:pos x="11" y="6"/>
                </a:cxn>
                <a:cxn ang="0">
                  <a:pos x="13" y="4"/>
                </a:cxn>
                <a:cxn ang="0">
                  <a:pos x="21" y="0"/>
                </a:cxn>
              </a:cxnLst>
              <a:rect l="0" t="0" r="r" b="b"/>
              <a:pathLst>
                <a:path w="137" h="146">
                  <a:moveTo>
                    <a:pt x="21" y="0"/>
                  </a:moveTo>
                  <a:lnTo>
                    <a:pt x="24" y="2"/>
                  </a:lnTo>
                  <a:lnTo>
                    <a:pt x="55" y="18"/>
                  </a:lnTo>
                  <a:lnTo>
                    <a:pt x="82" y="38"/>
                  </a:lnTo>
                  <a:lnTo>
                    <a:pt x="107" y="61"/>
                  </a:lnTo>
                  <a:lnTo>
                    <a:pt x="134" y="85"/>
                  </a:lnTo>
                  <a:lnTo>
                    <a:pt x="137" y="88"/>
                  </a:lnTo>
                  <a:lnTo>
                    <a:pt x="137" y="96"/>
                  </a:lnTo>
                  <a:lnTo>
                    <a:pt x="135" y="99"/>
                  </a:lnTo>
                  <a:lnTo>
                    <a:pt x="132" y="102"/>
                  </a:lnTo>
                  <a:lnTo>
                    <a:pt x="130" y="103"/>
                  </a:lnTo>
                  <a:lnTo>
                    <a:pt x="121" y="103"/>
                  </a:lnTo>
                  <a:lnTo>
                    <a:pt x="119" y="100"/>
                  </a:lnTo>
                  <a:lnTo>
                    <a:pt x="95" y="78"/>
                  </a:lnTo>
                  <a:lnTo>
                    <a:pt x="71" y="57"/>
                  </a:lnTo>
                  <a:lnTo>
                    <a:pt x="45" y="38"/>
                  </a:lnTo>
                  <a:lnTo>
                    <a:pt x="25" y="27"/>
                  </a:lnTo>
                  <a:lnTo>
                    <a:pt x="24" y="31"/>
                  </a:lnTo>
                  <a:lnTo>
                    <a:pt x="25" y="45"/>
                  </a:lnTo>
                  <a:lnTo>
                    <a:pt x="31" y="57"/>
                  </a:lnTo>
                  <a:lnTo>
                    <a:pt x="41" y="68"/>
                  </a:lnTo>
                  <a:lnTo>
                    <a:pt x="52" y="78"/>
                  </a:lnTo>
                  <a:lnTo>
                    <a:pt x="70" y="95"/>
                  </a:lnTo>
                  <a:lnTo>
                    <a:pt x="87" y="110"/>
                  </a:lnTo>
                  <a:lnTo>
                    <a:pt x="100" y="130"/>
                  </a:lnTo>
                  <a:lnTo>
                    <a:pt x="102" y="134"/>
                  </a:lnTo>
                  <a:lnTo>
                    <a:pt x="102" y="138"/>
                  </a:lnTo>
                  <a:lnTo>
                    <a:pt x="100" y="141"/>
                  </a:lnTo>
                  <a:lnTo>
                    <a:pt x="98" y="144"/>
                  </a:lnTo>
                  <a:lnTo>
                    <a:pt x="95" y="145"/>
                  </a:lnTo>
                  <a:lnTo>
                    <a:pt x="91" y="146"/>
                  </a:lnTo>
                  <a:lnTo>
                    <a:pt x="87" y="146"/>
                  </a:lnTo>
                  <a:lnTo>
                    <a:pt x="81" y="141"/>
                  </a:lnTo>
                  <a:lnTo>
                    <a:pt x="73" y="128"/>
                  </a:lnTo>
                  <a:lnTo>
                    <a:pt x="61" y="117"/>
                  </a:lnTo>
                  <a:lnTo>
                    <a:pt x="48" y="105"/>
                  </a:lnTo>
                  <a:lnTo>
                    <a:pt x="23" y="80"/>
                  </a:lnTo>
                  <a:lnTo>
                    <a:pt x="11" y="67"/>
                  </a:lnTo>
                  <a:lnTo>
                    <a:pt x="4" y="53"/>
                  </a:lnTo>
                  <a:lnTo>
                    <a:pt x="0" y="38"/>
                  </a:lnTo>
                  <a:lnTo>
                    <a:pt x="3" y="23"/>
                  </a:lnTo>
                  <a:lnTo>
                    <a:pt x="11" y="6"/>
                  </a:lnTo>
                  <a:lnTo>
                    <a:pt x="13"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6" name="Freeform 92"/>
            <p:cNvSpPr>
              <a:spLocks/>
            </p:cNvSpPr>
            <p:nvPr/>
          </p:nvSpPr>
          <p:spPr bwMode="auto">
            <a:xfrm>
              <a:off x="2770" y="1210"/>
              <a:ext cx="137" cy="81"/>
            </a:xfrm>
            <a:custGeom>
              <a:avLst/>
              <a:gdLst/>
              <a:ahLst/>
              <a:cxnLst>
                <a:cxn ang="0">
                  <a:pos x="102" y="0"/>
                </a:cxn>
                <a:cxn ang="0">
                  <a:pos x="118" y="3"/>
                </a:cxn>
                <a:cxn ang="0">
                  <a:pos x="132" y="8"/>
                </a:cxn>
                <a:cxn ang="0">
                  <a:pos x="134" y="11"/>
                </a:cxn>
                <a:cxn ang="0">
                  <a:pos x="137" y="19"/>
                </a:cxn>
                <a:cxn ang="0">
                  <a:pos x="136" y="24"/>
                </a:cxn>
                <a:cxn ang="0">
                  <a:pos x="120" y="44"/>
                </a:cxn>
                <a:cxn ang="0">
                  <a:pos x="100" y="61"/>
                </a:cxn>
                <a:cxn ang="0">
                  <a:pos x="77" y="74"/>
                </a:cxn>
                <a:cxn ang="0">
                  <a:pos x="52" y="81"/>
                </a:cxn>
                <a:cxn ang="0">
                  <a:pos x="48" y="81"/>
                </a:cxn>
                <a:cxn ang="0">
                  <a:pos x="43" y="78"/>
                </a:cxn>
                <a:cxn ang="0">
                  <a:pos x="40" y="75"/>
                </a:cxn>
                <a:cxn ang="0">
                  <a:pos x="38" y="72"/>
                </a:cxn>
                <a:cxn ang="0">
                  <a:pos x="38" y="65"/>
                </a:cxn>
                <a:cxn ang="0">
                  <a:pos x="40" y="64"/>
                </a:cxn>
                <a:cxn ang="0">
                  <a:pos x="41" y="61"/>
                </a:cxn>
                <a:cxn ang="0">
                  <a:pos x="45" y="60"/>
                </a:cxn>
                <a:cxn ang="0">
                  <a:pos x="68" y="53"/>
                </a:cxn>
                <a:cxn ang="0">
                  <a:pos x="87" y="44"/>
                </a:cxn>
                <a:cxn ang="0">
                  <a:pos x="102" y="31"/>
                </a:cxn>
                <a:cxn ang="0">
                  <a:pos x="108" y="22"/>
                </a:cxn>
                <a:cxn ang="0">
                  <a:pos x="90" y="22"/>
                </a:cxn>
                <a:cxn ang="0">
                  <a:pos x="75" y="24"/>
                </a:cxn>
                <a:cxn ang="0">
                  <a:pos x="58" y="28"/>
                </a:cxn>
                <a:cxn ang="0">
                  <a:pos x="44" y="32"/>
                </a:cxn>
                <a:cxn ang="0">
                  <a:pos x="34" y="35"/>
                </a:cxn>
                <a:cxn ang="0">
                  <a:pos x="23" y="37"/>
                </a:cxn>
                <a:cxn ang="0">
                  <a:pos x="13" y="37"/>
                </a:cxn>
                <a:cxn ang="0">
                  <a:pos x="4" y="33"/>
                </a:cxn>
                <a:cxn ang="0">
                  <a:pos x="1" y="31"/>
                </a:cxn>
                <a:cxn ang="0">
                  <a:pos x="0" y="26"/>
                </a:cxn>
                <a:cxn ang="0">
                  <a:pos x="1" y="22"/>
                </a:cxn>
                <a:cxn ang="0">
                  <a:pos x="4" y="17"/>
                </a:cxn>
                <a:cxn ang="0">
                  <a:pos x="8" y="15"/>
                </a:cxn>
                <a:cxn ang="0">
                  <a:pos x="11" y="14"/>
                </a:cxn>
                <a:cxn ang="0">
                  <a:pos x="19" y="17"/>
                </a:cxn>
                <a:cxn ang="0">
                  <a:pos x="18" y="15"/>
                </a:cxn>
                <a:cxn ang="0">
                  <a:pos x="23" y="15"/>
                </a:cxn>
                <a:cxn ang="0">
                  <a:pos x="30" y="12"/>
                </a:cxn>
                <a:cxn ang="0">
                  <a:pos x="38" y="11"/>
                </a:cxn>
                <a:cxn ang="0">
                  <a:pos x="70" y="3"/>
                </a:cxn>
                <a:cxn ang="0">
                  <a:pos x="86" y="1"/>
                </a:cxn>
                <a:cxn ang="0">
                  <a:pos x="102" y="0"/>
                </a:cxn>
              </a:cxnLst>
              <a:rect l="0" t="0" r="r" b="b"/>
              <a:pathLst>
                <a:path w="137" h="81">
                  <a:moveTo>
                    <a:pt x="102" y="0"/>
                  </a:moveTo>
                  <a:lnTo>
                    <a:pt x="118" y="3"/>
                  </a:lnTo>
                  <a:lnTo>
                    <a:pt x="132" y="8"/>
                  </a:lnTo>
                  <a:lnTo>
                    <a:pt x="134" y="11"/>
                  </a:lnTo>
                  <a:lnTo>
                    <a:pt x="137" y="19"/>
                  </a:lnTo>
                  <a:lnTo>
                    <a:pt x="136" y="24"/>
                  </a:lnTo>
                  <a:lnTo>
                    <a:pt x="120" y="44"/>
                  </a:lnTo>
                  <a:lnTo>
                    <a:pt x="100" y="61"/>
                  </a:lnTo>
                  <a:lnTo>
                    <a:pt x="77" y="74"/>
                  </a:lnTo>
                  <a:lnTo>
                    <a:pt x="52" y="81"/>
                  </a:lnTo>
                  <a:lnTo>
                    <a:pt x="48" y="81"/>
                  </a:lnTo>
                  <a:lnTo>
                    <a:pt x="43" y="78"/>
                  </a:lnTo>
                  <a:lnTo>
                    <a:pt x="40" y="75"/>
                  </a:lnTo>
                  <a:lnTo>
                    <a:pt x="38" y="72"/>
                  </a:lnTo>
                  <a:lnTo>
                    <a:pt x="38" y="65"/>
                  </a:lnTo>
                  <a:lnTo>
                    <a:pt x="40" y="64"/>
                  </a:lnTo>
                  <a:lnTo>
                    <a:pt x="41" y="61"/>
                  </a:lnTo>
                  <a:lnTo>
                    <a:pt x="45" y="60"/>
                  </a:lnTo>
                  <a:lnTo>
                    <a:pt x="68" y="53"/>
                  </a:lnTo>
                  <a:lnTo>
                    <a:pt x="87" y="44"/>
                  </a:lnTo>
                  <a:lnTo>
                    <a:pt x="102" y="31"/>
                  </a:lnTo>
                  <a:lnTo>
                    <a:pt x="108" y="22"/>
                  </a:lnTo>
                  <a:lnTo>
                    <a:pt x="90" y="22"/>
                  </a:lnTo>
                  <a:lnTo>
                    <a:pt x="75" y="24"/>
                  </a:lnTo>
                  <a:lnTo>
                    <a:pt x="58" y="28"/>
                  </a:lnTo>
                  <a:lnTo>
                    <a:pt x="44" y="32"/>
                  </a:lnTo>
                  <a:lnTo>
                    <a:pt x="34" y="35"/>
                  </a:lnTo>
                  <a:lnTo>
                    <a:pt x="23" y="37"/>
                  </a:lnTo>
                  <a:lnTo>
                    <a:pt x="13" y="37"/>
                  </a:lnTo>
                  <a:lnTo>
                    <a:pt x="4" y="33"/>
                  </a:lnTo>
                  <a:lnTo>
                    <a:pt x="1" y="31"/>
                  </a:lnTo>
                  <a:lnTo>
                    <a:pt x="0" y="26"/>
                  </a:lnTo>
                  <a:lnTo>
                    <a:pt x="1" y="22"/>
                  </a:lnTo>
                  <a:lnTo>
                    <a:pt x="4" y="17"/>
                  </a:lnTo>
                  <a:lnTo>
                    <a:pt x="8" y="15"/>
                  </a:lnTo>
                  <a:lnTo>
                    <a:pt x="11" y="14"/>
                  </a:lnTo>
                  <a:lnTo>
                    <a:pt x="19" y="17"/>
                  </a:lnTo>
                  <a:lnTo>
                    <a:pt x="18" y="15"/>
                  </a:lnTo>
                  <a:lnTo>
                    <a:pt x="23" y="15"/>
                  </a:lnTo>
                  <a:lnTo>
                    <a:pt x="30" y="12"/>
                  </a:lnTo>
                  <a:lnTo>
                    <a:pt x="38" y="11"/>
                  </a:lnTo>
                  <a:lnTo>
                    <a:pt x="70" y="3"/>
                  </a:lnTo>
                  <a:lnTo>
                    <a:pt x="86" y="1"/>
                  </a:lnTo>
                  <a:lnTo>
                    <a:pt x="1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7" name="Freeform 93"/>
            <p:cNvSpPr>
              <a:spLocks/>
            </p:cNvSpPr>
            <p:nvPr/>
          </p:nvSpPr>
          <p:spPr bwMode="auto">
            <a:xfrm>
              <a:off x="2778" y="901"/>
              <a:ext cx="242" cy="328"/>
            </a:xfrm>
            <a:custGeom>
              <a:avLst/>
              <a:gdLst/>
              <a:ahLst/>
              <a:cxnLst>
                <a:cxn ang="0">
                  <a:pos x="118" y="0"/>
                </a:cxn>
                <a:cxn ang="0">
                  <a:pos x="144" y="0"/>
                </a:cxn>
                <a:cxn ang="0">
                  <a:pos x="171" y="4"/>
                </a:cxn>
                <a:cxn ang="0">
                  <a:pos x="196" y="15"/>
                </a:cxn>
                <a:cxn ang="0">
                  <a:pos x="217" y="32"/>
                </a:cxn>
                <a:cxn ang="0">
                  <a:pos x="231" y="50"/>
                </a:cxn>
                <a:cxn ang="0">
                  <a:pos x="239" y="69"/>
                </a:cxn>
                <a:cxn ang="0">
                  <a:pos x="242" y="89"/>
                </a:cxn>
                <a:cxn ang="0">
                  <a:pos x="242" y="110"/>
                </a:cxn>
                <a:cxn ang="0">
                  <a:pos x="238" y="132"/>
                </a:cxn>
                <a:cxn ang="0">
                  <a:pos x="234" y="153"/>
                </a:cxn>
                <a:cxn ang="0">
                  <a:pos x="228" y="175"/>
                </a:cxn>
                <a:cxn ang="0">
                  <a:pos x="224" y="196"/>
                </a:cxn>
                <a:cxn ang="0">
                  <a:pos x="222" y="200"/>
                </a:cxn>
                <a:cxn ang="0">
                  <a:pos x="221" y="202"/>
                </a:cxn>
                <a:cxn ang="0">
                  <a:pos x="215" y="204"/>
                </a:cxn>
                <a:cxn ang="0">
                  <a:pos x="213" y="203"/>
                </a:cxn>
                <a:cxn ang="0">
                  <a:pos x="210" y="203"/>
                </a:cxn>
                <a:cxn ang="0">
                  <a:pos x="204" y="198"/>
                </a:cxn>
                <a:cxn ang="0">
                  <a:pos x="203" y="195"/>
                </a:cxn>
                <a:cxn ang="0">
                  <a:pos x="203" y="191"/>
                </a:cxn>
                <a:cxn ang="0">
                  <a:pos x="207" y="172"/>
                </a:cxn>
                <a:cxn ang="0">
                  <a:pos x="211" y="153"/>
                </a:cxn>
                <a:cxn ang="0">
                  <a:pos x="217" y="133"/>
                </a:cxn>
                <a:cxn ang="0">
                  <a:pos x="220" y="113"/>
                </a:cxn>
                <a:cxn ang="0">
                  <a:pos x="221" y="93"/>
                </a:cxn>
                <a:cxn ang="0">
                  <a:pos x="218" y="75"/>
                </a:cxn>
                <a:cxn ang="0">
                  <a:pos x="211" y="58"/>
                </a:cxn>
                <a:cxn ang="0">
                  <a:pos x="197" y="43"/>
                </a:cxn>
                <a:cxn ang="0">
                  <a:pos x="176" y="30"/>
                </a:cxn>
                <a:cxn ang="0">
                  <a:pos x="153" y="22"/>
                </a:cxn>
                <a:cxn ang="0">
                  <a:pos x="128" y="21"/>
                </a:cxn>
                <a:cxn ang="0">
                  <a:pos x="104" y="25"/>
                </a:cxn>
                <a:cxn ang="0">
                  <a:pos x="81" y="35"/>
                </a:cxn>
                <a:cxn ang="0">
                  <a:pos x="61" y="50"/>
                </a:cxn>
                <a:cxn ang="0">
                  <a:pos x="46" y="68"/>
                </a:cxn>
                <a:cxn ang="0">
                  <a:pos x="36" y="89"/>
                </a:cxn>
                <a:cxn ang="0">
                  <a:pos x="29" y="111"/>
                </a:cxn>
                <a:cxn ang="0">
                  <a:pos x="25" y="135"/>
                </a:cxn>
                <a:cxn ang="0">
                  <a:pos x="24" y="159"/>
                </a:cxn>
                <a:cxn ang="0">
                  <a:pos x="24" y="182"/>
                </a:cxn>
                <a:cxn ang="0">
                  <a:pos x="29" y="249"/>
                </a:cxn>
                <a:cxn ang="0">
                  <a:pos x="42" y="314"/>
                </a:cxn>
                <a:cxn ang="0">
                  <a:pos x="40" y="321"/>
                </a:cxn>
                <a:cxn ang="0">
                  <a:pos x="36" y="327"/>
                </a:cxn>
                <a:cxn ang="0">
                  <a:pos x="29" y="328"/>
                </a:cxn>
                <a:cxn ang="0">
                  <a:pos x="24" y="326"/>
                </a:cxn>
                <a:cxn ang="0">
                  <a:pos x="19" y="320"/>
                </a:cxn>
                <a:cxn ang="0">
                  <a:pos x="14" y="294"/>
                </a:cxn>
                <a:cxn ang="0">
                  <a:pos x="10" y="264"/>
                </a:cxn>
                <a:cxn ang="0">
                  <a:pos x="4" y="235"/>
                </a:cxn>
                <a:cxn ang="0">
                  <a:pos x="1" y="203"/>
                </a:cxn>
                <a:cxn ang="0">
                  <a:pos x="0" y="172"/>
                </a:cxn>
                <a:cxn ang="0">
                  <a:pos x="1" y="142"/>
                </a:cxn>
                <a:cxn ang="0">
                  <a:pos x="5" y="111"/>
                </a:cxn>
                <a:cxn ang="0">
                  <a:pos x="14" y="83"/>
                </a:cxn>
                <a:cxn ang="0">
                  <a:pos x="26" y="58"/>
                </a:cxn>
                <a:cxn ang="0">
                  <a:pos x="44" y="36"/>
                </a:cxn>
                <a:cxn ang="0">
                  <a:pos x="68" y="17"/>
                </a:cxn>
                <a:cxn ang="0">
                  <a:pos x="92" y="5"/>
                </a:cxn>
                <a:cxn ang="0">
                  <a:pos x="118" y="0"/>
                </a:cxn>
              </a:cxnLst>
              <a:rect l="0" t="0" r="r" b="b"/>
              <a:pathLst>
                <a:path w="242" h="328">
                  <a:moveTo>
                    <a:pt x="118" y="0"/>
                  </a:moveTo>
                  <a:lnTo>
                    <a:pt x="144" y="0"/>
                  </a:lnTo>
                  <a:lnTo>
                    <a:pt x="171" y="4"/>
                  </a:lnTo>
                  <a:lnTo>
                    <a:pt x="196" y="15"/>
                  </a:lnTo>
                  <a:lnTo>
                    <a:pt x="217" y="32"/>
                  </a:lnTo>
                  <a:lnTo>
                    <a:pt x="231" y="50"/>
                  </a:lnTo>
                  <a:lnTo>
                    <a:pt x="239" y="69"/>
                  </a:lnTo>
                  <a:lnTo>
                    <a:pt x="242" y="89"/>
                  </a:lnTo>
                  <a:lnTo>
                    <a:pt x="242" y="110"/>
                  </a:lnTo>
                  <a:lnTo>
                    <a:pt x="238" y="132"/>
                  </a:lnTo>
                  <a:lnTo>
                    <a:pt x="234" y="153"/>
                  </a:lnTo>
                  <a:lnTo>
                    <a:pt x="228" y="175"/>
                  </a:lnTo>
                  <a:lnTo>
                    <a:pt x="224" y="196"/>
                  </a:lnTo>
                  <a:lnTo>
                    <a:pt x="222" y="200"/>
                  </a:lnTo>
                  <a:lnTo>
                    <a:pt x="221" y="202"/>
                  </a:lnTo>
                  <a:lnTo>
                    <a:pt x="215" y="204"/>
                  </a:lnTo>
                  <a:lnTo>
                    <a:pt x="213" y="203"/>
                  </a:lnTo>
                  <a:lnTo>
                    <a:pt x="210" y="203"/>
                  </a:lnTo>
                  <a:lnTo>
                    <a:pt x="204" y="198"/>
                  </a:lnTo>
                  <a:lnTo>
                    <a:pt x="203" y="195"/>
                  </a:lnTo>
                  <a:lnTo>
                    <a:pt x="203" y="191"/>
                  </a:lnTo>
                  <a:lnTo>
                    <a:pt x="207" y="172"/>
                  </a:lnTo>
                  <a:lnTo>
                    <a:pt x="211" y="153"/>
                  </a:lnTo>
                  <a:lnTo>
                    <a:pt x="217" y="133"/>
                  </a:lnTo>
                  <a:lnTo>
                    <a:pt x="220" y="113"/>
                  </a:lnTo>
                  <a:lnTo>
                    <a:pt x="221" y="93"/>
                  </a:lnTo>
                  <a:lnTo>
                    <a:pt x="218" y="75"/>
                  </a:lnTo>
                  <a:lnTo>
                    <a:pt x="211" y="58"/>
                  </a:lnTo>
                  <a:lnTo>
                    <a:pt x="197" y="43"/>
                  </a:lnTo>
                  <a:lnTo>
                    <a:pt x="176" y="30"/>
                  </a:lnTo>
                  <a:lnTo>
                    <a:pt x="153" y="22"/>
                  </a:lnTo>
                  <a:lnTo>
                    <a:pt x="128" y="21"/>
                  </a:lnTo>
                  <a:lnTo>
                    <a:pt x="104" y="25"/>
                  </a:lnTo>
                  <a:lnTo>
                    <a:pt x="81" y="35"/>
                  </a:lnTo>
                  <a:lnTo>
                    <a:pt x="61" y="50"/>
                  </a:lnTo>
                  <a:lnTo>
                    <a:pt x="46" y="68"/>
                  </a:lnTo>
                  <a:lnTo>
                    <a:pt x="36" y="89"/>
                  </a:lnTo>
                  <a:lnTo>
                    <a:pt x="29" y="111"/>
                  </a:lnTo>
                  <a:lnTo>
                    <a:pt x="25" y="135"/>
                  </a:lnTo>
                  <a:lnTo>
                    <a:pt x="24" y="159"/>
                  </a:lnTo>
                  <a:lnTo>
                    <a:pt x="24" y="182"/>
                  </a:lnTo>
                  <a:lnTo>
                    <a:pt x="29" y="249"/>
                  </a:lnTo>
                  <a:lnTo>
                    <a:pt x="42" y="314"/>
                  </a:lnTo>
                  <a:lnTo>
                    <a:pt x="40" y="321"/>
                  </a:lnTo>
                  <a:lnTo>
                    <a:pt x="36" y="327"/>
                  </a:lnTo>
                  <a:lnTo>
                    <a:pt x="29" y="328"/>
                  </a:lnTo>
                  <a:lnTo>
                    <a:pt x="24" y="326"/>
                  </a:lnTo>
                  <a:lnTo>
                    <a:pt x="19" y="320"/>
                  </a:lnTo>
                  <a:lnTo>
                    <a:pt x="14" y="294"/>
                  </a:lnTo>
                  <a:lnTo>
                    <a:pt x="10" y="264"/>
                  </a:lnTo>
                  <a:lnTo>
                    <a:pt x="4" y="235"/>
                  </a:lnTo>
                  <a:lnTo>
                    <a:pt x="1" y="203"/>
                  </a:lnTo>
                  <a:lnTo>
                    <a:pt x="0" y="172"/>
                  </a:lnTo>
                  <a:lnTo>
                    <a:pt x="1" y="142"/>
                  </a:lnTo>
                  <a:lnTo>
                    <a:pt x="5" y="111"/>
                  </a:lnTo>
                  <a:lnTo>
                    <a:pt x="14" y="83"/>
                  </a:lnTo>
                  <a:lnTo>
                    <a:pt x="26" y="58"/>
                  </a:lnTo>
                  <a:lnTo>
                    <a:pt x="44" y="36"/>
                  </a:lnTo>
                  <a:lnTo>
                    <a:pt x="68" y="17"/>
                  </a:lnTo>
                  <a:lnTo>
                    <a:pt x="92" y="5"/>
                  </a:lnTo>
                  <a:lnTo>
                    <a:pt x="1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8" name="Freeform 94"/>
            <p:cNvSpPr>
              <a:spLocks/>
            </p:cNvSpPr>
            <p:nvPr/>
          </p:nvSpPr>
          <p:spPr bwMode="auto">
            <a:xfrm>
              <a:off x="2828" y="1139"/>
              <a:ext cx="152" cy="269"/>
            </a:xfrm>
            <a:custGeom>
              <a:avLst/>
              <a:gdLst/>
              <a:ahLst/>
              <a:cxnLst>
                <a:cxn ang="0">
                  <a:pos x="140" y="0"/>
                </a:cxn>
                <a:cxn ang="0">
                  <a:pos x="147" y="1"/>
                </a:cxn>
                <a:cxn ang="0">
                  <a:pos x="152" y="7"/>
                </a:cxn>
                <a:cxn ang="0">
                  <a:pos x="152" y="14"/>
                </a:cxn>
                <a:cxn ang="0">
                  <a:pos x="143" y="50"/>
                </a:cxn>
                <a:cxn ang="0">
                  <a:pos x="135" y="159"/>
                </a:cxn>
                <a:cxn ang="0">
                  <a:pos x="131" y="177"/>
                </a:cxn>
                <a:cxn ang="0">
                  <a:pos x="126" y="196"/>
                </a:cxn>
                <a:cxn ang="0">
                  <a:pos x="120" y="216"/>
                </a:cxn>
                <a:cxn ang="0">
                  <a:pos x="110" y="234"/>
                </a:cxn>
                <a:cxn ang="0">
                  <a:pos x="97" y="250"/>
                </a:cxn>
                <a:cxn ang="0">
                  <a:pos x="83" y="263"/>
                </a:cxn>
                <a:cxn ang="0">
                  <a:pos x="68" y="269"/>
                </a:cxn>
                <a:cxn ang="0">
                  <a:pos x="56" y="267"/>
                </a:cxn>
                <a:cxn ang="0">
                  <a:pos x="44" y="262"/>
                </a:cxn>
                <a:cxn ang="0">
                  <a:pos x="35" y="250"/>
                </a:cxn>
                <a:cxn ang="0">
                  <a:pos x="26" y="235"/>
                </a:cxn>
                <a:cxn ang="0">
                  <a:pos x="12" y="202"/>
                </a:cxn>
                <a:cxn ang="0">
                  <a:pos x="8" y="184"/>
                </a:cxn>
                <a:cxn ang="0">
                  <a:pos x="4" y="167"/>
                </a:cxn>
                <a:cxn ang="0">
                  <a:pos x="1" y="153"/>
                </a:cxn>
                <a:cxn ang="0">
                  <a:pos x="0" y="142"/>
                </a:cxn>
                <a:cxn ang="0">
                  <a:pos x="0" y="138"/>
                </a:cxn>
                <a:cxn ang="0">
                  <a:pos x="3" y="132"/>
                </a:cxn>
                <a:cxn ang="0">
                  <a:pos x="6" y="129"/>
                </a:cxn>
                <a:cxn ang="0">
                  <a:pos x="8" y="128"/>
                </a:cxn>
                <a:cxn ang="0">
                  <a:pos x="11" y="128"/>
                </a:cxn>
                <a:cxn ang="0">
                  <a:pos x="19" y="132"/>
                </a:cxn>
                <a:cxn ang="0">
                  <a:pos x="21" y="136"/>
                </a:cxn>
                <a:cxn ang="0">
                  <a:pos x="26" y="163"/>
                </a:cxn>
                <a:cxn ang="0">
                  <a:pos x="33" y="189"/>
                </a:cxn>
                <a:cxn ang="0">
                  <a:pos x="43" y="216"/>
                </a:cxn>
                <a:cxn ang="0">
                  <a:pos x="46" y="224"/>
                </a:cxn>
                <a:cxn ang="0">
                  <a:pos x="50" y="232"/>
                </a:cxn>
                <a:cxn ang="0">
                  <a:pos x="54" y="239"/>
                </a:cxn>
                <a:cxn ang="0">
                  <a:pos x="61" y="245"/>
                </a:cxn>
                <a:cxn ang="0">
                  <a:pos x="69" y="245"/>
                </a:cxn>
                <a:cxn ang="0">
                  <a:pos x="78" y="239"/>
                </a:cxn>
                <a:cxn ang="0">
                  <a:pos x="83" y="231"/>
                </a:cxn>
                <a:cxn ang="0">
                  <a:pos x="89" y="224"/>
                </a:cxn>
                <a:cxn ang="0">
                  <a:pos x="103" y="195"/>
                </a:cxn>
                <a:cxn ang="0">
                  <a:pos x="110" y="164"/>
                </a:cxn>
                <a:cxn ang="0">
                  <a:pos x="114" y="134"/>
                </a:cxn>
                <a:cxn ang="0">
                  <a:pos x="117" y="102"/>
                </a:cxn>
                <a:cxn ang="0">
                  <a:pos x="118" y="71"/>
                </a:cxn>
                <a:cxn ang="0">
                  <a:pos x="122" y="39"/>
                </a:cxn>
                <a:cxn ang="0">
                  <a:pos x="129" y="8"/>
                </a:cxn>
                <a:cxn ang="0">
                  <a:pos x="133" y="3"/>
                </a:cxn>
                <a:cxn ang="0">
                  <a:pos x="140" y="0"/>
                </a:cxn>
              </a:cxnLst>
              <a:rect l="0" t="0" r="r" b="b"/>
              <a:pathLst>
                <a:path w="152" h="269">
                  <a:moveTo>
                    <a:pt x="140" y="0"/>
                  </a:moveTo>
                  <a:lnTo>
                    <a:pt x="147" y="1"/>
                  </a:lnTo>
                  <a:lnTo>
                    <a:pt x="152" y="7"/>
                  </a:lnTo>
                  <a:lnTo>
                    <a:pt x="152" y="14"/>
                  </a:lnTo>
                  <a:lnTo>
                    <a:pt x="143" y="50"/>
                  </a:lnTo>
                  <a:lnTo>
                    <a:pt x="135" y="159"/>
                  </a:lnTo>
                  <a:lnTo>
                    <a:pt x="131" y="177"/>
                  </a:lnTo>
                  <a:lnTo>
                    <a:pt x="126" y="196"/>
                  </a:lnTo>
                  <a:lnTo>
                    <a:pt x="120" y="216"/>
                  </a:lnTo>
                  <a:lnTo>
                    <a:pt x="110" y="234"/>
                  </a:lnTo>
                  <a:lnTo>
                    <a:pt x="97" y="250"/>
                  </a:lnTo>
                  <a:lnTo>
                    <a:pt x="83" y="263"/>
                  </a:lnTo>
                  <a:lnTo>
                    <a:pt x="68" y="269"/>
                  </a:lnTo>
                  <a:lnTo>
                    <a:pt x="56" y="267"/>
                  </a:lnTo>
                  <a:lnTo>
                    <a:pt x="44" y="262"/>
                  </a:lnTo>
                  <a:lnTo>
                    <a:pt x="35" y="250"/>
                  </a:lnTo>
                  <a:lnTo>
                    <a:pt x="26" y="235"/>
                  </a:lnTo>
                  <a:lnTo>
                    <a:pt x="12" y="202"/>
                  </a:lnTo>
                  <a:lnTo>
                    <a:pt x="8" y="184"/>
                  </a:lnTo>
                  <a:lnTo>
                    <a:pt x="4" y="167"/>
                  </a:lnTo>
                  <a:lnTo>
                    <a:pt x="1" y="153"/>
                  </a:lnTo>
                  <a:lnTo>
                    <a:pt x="0" y="142"/>
                  </a:lnTo>
                  <a:lnTo>
                    <a:pt x="0" y="138"/>
                  </a:lnTo>
                  <a:lnTo>
                    <a:pt x="3" y="132"/>
                  </a:lnTo>
                  <a:lnTo>
                    <a:pt x="6" y="129"/>
                  </a:lnTo>
                  <a:lnTo>
                    <a:pt x="8" y="128"/>
                  </a:lnTo>
                  <a:lnTo>
                    <a:pt x="11" y="128"/>
                  </a:lnTo>
                  <a:lnTo>
                    <a:pt x="19" y="132"/>
                  </a:lnTo>
                  <a:lnTo>
                    <a:pt x="21" y="136"/>
                  </a:lnTo>
                  <a:lnTo>
                    <a:pt x="26" y="163"/>
                  </a:lnTo>
                  <a:lnTo>
                    <a:pt x="33" y="189"/>
                  </a:lnTo>
                  <a:lnTo>
                    <a:pt x="43" y="216"/>
                  </a:lnTo>
                  <a:lnTo>
                    <a:pt x="46" y="224"/>
                  </a:lnTo>
                  <a:lnTo>
                    <a:pt x="50" y="232"/>
                  </a:lnTo>
                  <a:lnTo>
                    <a:pt x="54" y="239"/>
                  </a:lnTo>
                  <a:lnTo>
                    <a:pt x="61" y="245"/>
                  </a:lnTo>
                  <a:lnTo>
                    <a:pt x="69" y="245"/>
                  </a:lnTo>
                  <a:lnTo>
                    <a:pt x="78" y="239"/>
                  </a:lnTo>
                  <a:lnTo>
                    <a:pt x="83" y="231"/>
                  </a:lnTo>
                  <a:lnTo>
                    <a:pt x="89" y="224"/>
                  </a:lnTo>
                  <a:lnTo>
                    <a:pt x="103" y="195"/>
                  </a:lnTo>
                  <a:lnTo>
                    <a:pt x="110" y="164"/>
                  </a:lnTo>
                  <a:lnTo>
                    <a:pt x="114" y="134"/>
                  </a:lnTo>
                  <a:lnTo>
                    <a:pt x="117" y="102"/>
                  </a:lnTo>
                  <a:lnTo>
                    <a:pt x="118" y="71"/>
                  </a:lnTo>
                  <a:lnTo>
                    <a:pt x="122" y="39"/>
                  </a:lnTo>
                  <a:lnTo>
                    <a:pt x="129" y="8"/>
                  </a:lnTo>
                  <a:lnTo>
                    <a:pt x="133" y="3"/>
                  </a:lnTo>
                  <a:lnTo>
                    <a:pt x="1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19" name="Freeform 95"/>
            <p:cNvSpPr>
              <a:spLocks noEditPoints="1"/>
            </p:cNvSpPr>
            <p:nvPr/>
          </p:nvSpPr>
          <p:spPr bwMode="auto">
            <a:xfrm>
              <a:off x="2924" y="1381"/>
              <a:ext cx="114" cy="93"/>
            </a:xfrm>
            <a:custGeom>
              <a:avLst/>
              <a:gdLst/>
              <a:ahLst/>
              <a:cxnLst>
                <a:cxn ang="0">
                  <a:pos x="62" y="22"/>
                </a:cxn>
                <a:cxn ang="0">
                  <a:pos x="50" y="24"/>
                </a:cxn>
                <a:cxn ang="0">
                  <a:pos x="39" y="28"/>
                </a:cxn>
                <a:cxn ang="0">
                  <a:pos x="33" y="28"/>
                </a:cxn>
                <a:cxn ang="0">
                  <a:pos x="36" y="29"/>
                </a:cxn>
                <a:cxn ang="0">
                  <a:pos x="57" y="42"/>
                </a:cxn>
                <a:cxn ang="0">
                  <a:pos x="76" y="59"/>
                </a:cxn>
                <a:cxn ang="0">
                  <a:pos x="85" y="66"/>
                </a:cxn>
                <a:cxn ang="0">
                  <a:pos x="89" y="59"/>
                </a:cxn>
                <a:cxn ang="0">
                  <a:pos x="93" y="47"/>
                </a:cxn>
                <a:cxn ang="0">
                  <a:pos x="92" y="38"/>
                </a:cxn>
                <a:cxn ang="0">
                  <a:pos x="86" y="29"/>
                </a:cxn>
                <a:cxn ang="0">
                  <a:pos x="75" y="24"/>
                </a:cxn>
                <a:cxn ang="0">
                  <a:pos x="62" y="22"/>
                </a:cxn>
                <a:cxn ang="0">
                  <a:pos x="62" y="0"/>
                </a:cxn>
                <a:cxn ang="0">
                  <a:pos x="78" y="2"/>
                </a:cxn>
                <a:cxn ang="0">
                  <a:pos x="92" y="6"/>
                </a:cxn>
                <a:cxn ang="0">
                  <a:pos x="103" y="15"/>
                </a:cxn>
                <a:cxn ang="0">
                  <a:pos x="111" y="29"/>
                </a:cxn>
                <a:cxn ang="0">
                  <a:pos x="114" y="45"/>
                </a:cxn>
                <a:cxn ang="0">
                  <a:pos x="111" y="60"/>
                </a:cxn>
                <a:cxn ang="0">
                  <a:pos x="106" y="74"/>
                </a:cxn>
                <a:cxn ang="0">
                  <a:pos x="97" y="88"/>
                </a:cxn>
                <a:cxn ang="0">
                  <a:pos x="94" y="91"/>
                </a:cxn>
                <a:cxn ang="0">
                  <a:pos x="92" y="92"/>
                </a:cxn>
                <a:cxn ang="0">
                  <a:pos x="88" y="93"/>
                </a:cxn>
                <a:cxn ang="0">
                  <a:pos x="83" y="92"/>
                </a:cxn>
                <a:cxn ang="0">
                  <a:pos x="81" y="89"/>
                </a:cxn>
                <a:cxn ang="0">
                  <a:pos x="64" y="75"/>
                </a:cxn>
                <a:cxn ang="0">
                  <a:pos x="46" y="61"/>
                </a:cxn>
                <a:cxn ang="0">
                  <a:pos x="28" y="49"/>
                </a:cxn>
                <a:cxn ang="0">
                  <a:pos x="8" y="39"/>
                </a:cxn>
                <a:cxn ang="0">
                  <a:pos x="4" y="38"/>
                </a:cxn>
                <a:cxn ang="0">
                  <a:pos x="1" y="32"/>
                </a:cxn>
                <a:cxn ang="0">
                  <a:pos x="0" y="28"/>
                </a:cxn>
                <a:cxn ang="0">
                  <a:pos x="4" y="20"/>
                </a:cxn>
                <a:cxn ang="0">
                  <a:pos x="10" y="17"/>
                </a:cxn>
                <a:cxn ang="0">
                  <a:pos x="14" y="18"/>
                </a:cxn>
                <a:cxn ang="0">
                  <a:pos x="28" y="25"/>
                </a:cxn>
                <a:cxn ang="0">
                  <a:pos x="26" y="22"/>
                </a:cxn>
                <a:cxn ang="0">
                  <a:pos x="25" y="18"/>
                </a:cxn>
                <a:cxn ang="0">
                  <a:pos x="25" y="15"/>
                </a:cxn>
                <a:cxn ang="0">
                  <a:pos x="26" y="11"/>
                </a:cxn>
                <a:cxn ang="0">
                  <a:pos x="29" y="8"/>
                </a:cxn>
                <a:cxn ang="0">
                  <a:pos x="33" y="7"/>
                </a:cxn>
                <a:cxn ang="0">
                  <a:pos x="47" y="3"/>
                </a:cxn>
                <a:cxn ang="0">
                  <a:pos x="62" y="0"/>
                </a:cxn>
              </a:cxnLst>
              <a:rect l="0" t="0" r="r" b="b"/>
              <a:pathLst>
                <a:path w="114" h="93">
                  <a:moveTo>
                    <a:pt x="62" y="22"/>
                  </a:moveTo>
                  <a:lnTo>
                    <a:pt x="50" y="24"/>
                  </a:lnTo>
                  <a:lnTo>
                    <a:pt x="39" y="28"/>
                  </a:lnTo>
                  <a:lnTo>
                    <a:pt x="33" y="28"/>
                  </a:lnTo>
                  <a:lnTo>
                    <a:pt x="36" y="29"/>
                  </a:lnTo>
                  <a:lnTo>
                    <a:pt x="57" y="42"/>
                  </a:lnTo>
                  <a:lnTo>
                    <a:pt x="76" y="59"/>
                  </a:lnTo>
                  <a:lnTo>
                    <a:pt x="85" y="66"/>
                  </a:lnTo>
                  <a:lnTo>
                    <a:pt x="89" y="59"/>
                  </a:lnTo>
                  <a:lnTo>
                    <a:pt x="93" y="47"/>
                  </a:lnTo>
                  <a:lnTo>
                    <a:pt x="92" y="38"/>
                  </a:lnTo>
                  <a:lnTo>
                    <a:pt x="86" y="29"/>
                  </a:lnTo>
                  <a:lnTo>
                    <a:pt x="75" y="24"/>
                  </a:lnTo>
                  <a:lnTo>
                    <a:pt x="62" y="22"/>
                  </a:lnTo>
                  <a:close/>
                  <a:moveTo>
                    <a:pt x="62" y="0"/>
                  </a:moveTo>
                  <a:lnTo>
                    <a:pt x="78" y="2"/>
                  </a:lnTo>
                  <a:lnTo>
                    <a:pt x="92" y="6"/>
                  </a:lnTo>
                  <a:lnTo>
                    <a:pt x="103" y="15"/>
                  </a:lnTo>
                  <a:lnTo>
                    <a:pt x="111" y="29"/>
                  </a:lnTo>
                  <a:lnTo>
                    <a:pt x="114" y="45"/>
                  </a:lnTo>
                  <a:lnTo>
                    <a:pt x="111" y="60"/>
                  </a:lnTo>
                  <a:lnTo>
                    <a:pt x="106" y="74"/>
                  </a:lnTo>
                  <a:lnTo>
                    <a:pt x="97" y="88"/>
                  </a:lnTo>
                  <a:lnTo>
                    <a:pt x="94" y="91"/>
                  </a:lnTo>
                  <a:lnTo>
                    <a:pt x="92" y="92"/>
                  </a:lnTo>
                  <a:lnTo>
                    <a:pt x="88" y="93"/>
                  </a:lnTo>
                  <a:lnTo>
                    <a:pt x="83" y="92"/>
                  </a:lnTo>
                  <a:lnTo>
                    <a:pt x="81" y="89"/>
                  </a:lnTo>
                  <a:lnTo>
                    <a:pt x="64" y="75"/>
                  </a:lnTo>
                  <a:lnTo>
                    <a:pt x="46" y="61"/>
                  </a:lnTo>
                  <a:lnTo>
                    <a:pt x="28" y="49"/>
                  </a:lnTo>
                  <a:lnTo>
                    <a:pt x="8" y="39"/>
                  </a:lnTo>
                  <a:lnTo>
                    <a:pt x="4" y="38"/>
                  </a:lnTo>
                  <a:lnTo>
                    <a:pt x="1" y="32"/>
                  </a:lnTo>
                  <a:lnTo>
                    <a:pt x="0" y="28"/>
                  </a:lnTo>
                  <a:lnTo>
                    <a:pt x="4" y="20"/>
                  </a:lnTo>
                  <a:lnTo>
                    <a:pt x="10" y="17"/>
                  </a:lnTo>
                  <a:lnTo>
                    <a:pt x="14" y="18"/>
                  </a:lnTo>
                  <a:lnTo>
                    <a:pt x="28" y="25"/>
                  </a:lnTo>
                  <a:lnTo>
                    <a:pt x="26" y="22"/>
                  </a:lnTo>
                  <a:lnTo>
                    <a:pt x="25" y="18"/>
                  </a:lnTo>
                  <a:lnTo>
                    <a:pt x="25" y="15"/>
                  </a:lnTo>
                  <a:lnTo>
                    <a:pt x="26" y="11"/>
                  </a:lnTo>
                  <a:lnTo>
                    <a:pt x="29" y="8"/>
                  </a:lnTo>
                  <a:lnTo>
                    <a:pt x="33" y="7"/>
                  </a:lnTo>
                  <a:lnTo>
                    <a:pt x="47" y="3"/>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0" name="Freeform 96"/>
            <p:cNvSpPr>
              <a:spLocks/>
            </p:cNvSpPr>
            <p:nvPr/>
          </p:nvSpPr>
          <p:spPr bwMode="auto">
            <a:xfrm>
              <a:off x="2846" y="1318"/>
              <a:ext cx="117" cy="30"/>
            </a:xfrm>
            <a:custGeom>
              <a:avLst/>
              <a:gdLst/>
              <a:ahLst/>
              <a:cxnLst>
                <a:cxn ang="0">
                  <a:pos x="75" y="0"/>
                </a:cxn>
                <a:cxn ang="0">
                  <a:pos x="108" y="3"/>
                </a:cxn>
                <a:cxn ang="0">
                  <a:pos x="113" y="5"/>
                </a:cxn>
                <a:cxn ang="0">
                  <a:pos x="114" y="7"/>
                </a:cxn>
                <a:cxn ang="0">
                  <a:pos x="115" y="9"/>
                </a:cxn>
                <a:cxn ang="0">
                  <a:pos x="117" y="13"/>
                </a:cxn>
                <a:cxn ang="0">
                  <a:pos x="117" y="16"/>
                </a:cxn>
                <a:cxn ang="0">
                  <a:pos x="115" y="19"/>
                </a:cxn>
                <a:cxn ang="0">
                  <a:pos x="113" y="21"/>
                </a:cxn>
                <a:cxn ang="0">
                  <a:pos x="107" y="24"/>
                </a:cxn>
                <a:cxn ang="0">
                  <a:pos x="103" y="24"/>
                </a:cxn>
                <a:cxn ang="0">
                  <a:pos x="58" y="23"/>
                </a:cxn>
                <a:cxn ang="0">
                  <a:pos x="14" y="30"/>
                </a:cxn>
                <a:cxn ang="0">
                  <a:pos x="7" y="30"/>
                </a:cxn>
                <a:cxn ang="0">
                  <a:pos x="4" y="27"/>
                </a:cxn>
                <a:cxn ang="0">
                  <a:pos x="1" y="26"/>
                </a:cxn>
                <a:cxn ang="0">
                  <a:pos x="0" y="21"/>
                </a:cxn>
                <a:cxn ang="0">
                  <a:pos x="0" y="16"/>
                </a:cxn>
                <a:cxn ang="0">
                  <a:pos x="1" y="13"/>
                </a:cxn>
                <a:cxn ang="0">
                  <a:pos x="4" y="10"/>
                </a:cxn>
                <a:cxn ang="0">
                  <a:pos x="7" y="9"/>
                </a:cxn>
                <a:cxn ang="0">
                  <a:pos x="40" y="2"/>
                </a:cxn>
                <a:cxn ang="0">
                  <a:pos x="75" y="0"/>
                </a:cxn>
              </a:cxnLst>
              <a:rect l="0" t="0" r="r" b="b"/>
              <a:pathLst>
                <a:path w="117" h="30">
                  <a:moveTo>
                    <a:pt x="75" y="0"/>
                  </a:moveTo>
                  <a:lnTo>
                    <a:pt x="108" y="3"/>
                  </a:lnTo>
                  <a:lnTo>
                    <a:pt x="113" y="5"/>
                  </a:lnTo>
                  <a:lnTo>
                    <a:pt x="114" y="7"/>
                  </a:lnTo>
                  <a:lnTo>
                    <a:pt x="115" y="9"/>
                  </a:lnTo>
                  <a:lnTo>
                    <a:pt x="117" y="13"/>
                  </a:lnTo>
                  <a:lnTo>
                    <a:pt x="117" y="16"/>
                  </a:lnTo>
                  <a:lnTo>
                    <a:pt x="115" y="19"/>
                  </a:lnTo>
                  <a:lnTo>
                    <a:pt x="113" y="21"/>
                  </a:lnTo>
                  <a:lnTo>
                    <a:pt x="107" y="24"/>
                  </a:lnTo>
                  <a:lnTo>
                    <a:pt x="103" y="24"/>
                  </a:lnTo>
                  <a:lnTo>
                    <a:pt x="58" y="23"/>
                  </a:lnTo>
                  <a:lnTo>
                    <a:pt x="14" y="30"/>
                  </a:lnTo>
                  <a:lnTo>
                    <a:pt x="7" y="30"/>
                  </a:lnTo>
                  <a:lnTo>
                    <a:pt x="4" y="27"/>
                  </a:lnTo>
                  <a:lnTo>
                    <a:pt x="1" y="26"/>
                  </a:lnTo>
                  <a:lnTo>
                    <a:pt x="0" y="21"/>
                  </a:lnTo>
                  <a:lnTo>
                    <a:pt x="0" y="16"/>
                  </a:lnTo>
                  <a:lnTo>
                    <a:pt x="1" y="13"/>
                  </a:lnTo>
                  <a:lnTo>
                    <a:pt x="4" y="10"/>
                  </a:lnTo>
                  <a:lnTo>
                    <a:pt x="7" y="9"/>
                  </a:lnTo>
                  <a:lnTo>
                    <a:pt x="40" y="2"/>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1" name="Freeform 97"/>
            <p:cNvSpPr>
              <a:spLocks noEditPoints="1"/>
            </p:cNvSpPr>
            <p:nvPr/>
          </p:nvSpPr>
          <p:spPr bwMode="auto">
            <a:xfrm>
              <a:off x="2740" y="1318"/>
              <a:ext cx="126" cy="98"/>
            </a:xfrm>
            <a:custGeom>
              <a:avLst/>
              <a:gdLst/>
              <a:ahLst/>
              <a:cxnLst>
                <a:cxn ang="0">
                  <a:pos x="96" y="27"/>
                </a:cxn>
                <a:cxn ang="0">
                  <a:pos x="60" y="31"/>
                </a:cxn>
                <a:cxn ang="0">
                  <a:pos x="21" y="41"/>
                </a:cxn>
                <a:cxn ang="0">
                  <a:pos x="21" y="45"/>
                </a:cxn>
                <a:cxn ang="0">
                  <a:pos x="24" y="60"/>
                </a:cxn>
                <a:cxn ang="0">
                  <a:pos x="28" y="74"/>
                </a:cxn>
                <a:cxn ang="0">
                  <a:pos x="32" y="77"/>
                </a:cxn>
                <a:cxn ang="0">
                  <a:pos x="41" y="76"/>
                </a:cxn>
                <a:cxn ang="0">
                  <a:pos x="49" y="73"/>
                </a:cxn>
                <a:cxn ang="0">
                  <a:pos x="56" y="69"/>
                </a:cxn>
                <a:cxn ang="0">
                  <a:pos x="62" y="66"/>
                </a:cxn>
                <a:cxn ang="0">
                  <a:pos x="77" y="55"/>
                </a:cxn>
                <a:cxn ang="0">
                  <a:pos x="88" y="42"/>
                </a:cxn>
                <a:cxn ang="0">
                  <a:pos x="96" y="27"/>
                </a:cxn>
                <a:cxn ang="0">
                  <a:pos x="114" y="0"/>
                </a:cxn>
                <a:cxn ang="0">
                  <a:pos x="120" y="2"/>
                </a:cxn>
                <a:cxn ang="0">
                  <a:pos x="124" y="7"/>
                </a:cxn>
                <a:cxn ang="0">
                  <a:pos x="126" y="14"/>
                </a:cxn>
                <a:cxn ang="0">
                  <a:pos x="117" y="37"/>
                </a:cxn>
                <a:cxn ang="0">
                  <a:pos x="105" y="56"/>
                </a:cxn>
                <a:cxn ang="0">
                  <a:pos x="89" y="73"/>
                </a:cxn>
                <a:cxn ang="0">
                  <a:pos x="71" y="87"/>
                </a:cxn>
                <a:cxn ang="0">
                  <a:pos x="49" y="95"/>
                </a:cxn>
                <a:cxn ang="0">
                  <a:pos x="38" y="98"/>
                </a:cxn>
                <a:cxn ang="0">
                  <a:pos x="27" y="98"/>
                </a:cxn>
                <a:cxn ang="0">
                  <a:pos x="17" y="95"/>
                </a:cxn>
                <a:cxn ang="0">
                  <a:pos x="10" y="85"/>
                </a:cxn>
                <a:cxn ang="0">
                  <a:pos x="0" y="58"/>
                </a:cxn>
                <a:cxn ang="0">
                  <a:pos x="0" y="31"/>
                </a:cxn>
                <a:cxn ang="0">
                  <a:pos x="2" y="27"/>
                </a:cxn>
                <a:cxn ang="0">
                  <a:pos x="3" y="24"/>
                </a:cxn>
                <a:cxn ang="0">
                  <a:pos x="6" y="21"/>
                </a:cxn>
                <a:cxn ang="0">
                  <a:pos x="9" y="20"/>
                </a:cxn>
                <a:cxn ang="0">
                  <a:pos x="57" y="9"/>
                </a:cxn>
                <a:cxn ang="0">
                  <a:pos x="107" y="3"/>
                </a:cxn>
                <a:cxn ang="0">
                  <a:pos x="114" y="0"/>
                </a:cxn>
              </a:cxnLst>
              <a:rect l="0" t="0" r="r" b="b"/>
              <a:pathLst>
                <a:path w="126" h="98">
                  <a:moveTo>
                    <a:pt x="96" y="27"/>
                  </a:moveTo>
                  <a:lnTo>
                    <a:pt x="60" y="31"/>
                  </a:lnTo>
                  <a:lnTo>
                    <a:pt x="21" y="41"/>
                  </a:lnTo>
                  <a:lnTo>
                    <a:pt x="21" y="45"/>
                  </a:lnTo>
                  <a:lnTo>
                    <a:pt x="24" y="60"/>
                  </a:lnTo>
                  <a:lnTo>
                    <a:pt x="28" y="74"/>
                  </a:lnTo>
                  <a:lnTo>
                    <a:pt x="32" y="77"/>
                  </a:lnTo>
                  <a:lnTo>
                    <a:pt x="41" y="76"/>
                  </a:lnTo>
                  <a:lnTo>
                    <a:pt x="49" y="73"/>
                  </a:lnTo>
                  <a:lnTo>
                    <a:pt x="56" y="69"/>
                  </a:lnTo>
                  <a:lnTo>
                    <a:pt x="62" y="66"/>
                  </a:lnTo>
                  <a:lnTo>
                    <a:pt x="77" y="55"/>
                  </a:lnTo>
                  <a:lnTo>
                    <a:pt x="88" y="42"/>
                  </a:lnTo>
                  <a:lnTo>
                    <a:pt x="96" y="27"/>
                  </a:lnTo>
                  <a:close/>
                  <a:moveTo>
                    <a:pt x="114" y="0"/>
                  </a:moveTo>
                  <a:lnTo>
                    <a:pt x="120" y="2"/>
                  </a:lnTo>
                  <a:lnTo>
                    <a:pt x="124" y="7"/>
                  </a:lnTo>
                  <a:lnTo>
                    <a:pt x="126" y="14"/>
                  </a:lnTo>
                  <a:lnTo>
                    <a:pt x="117" y="37"/>
                  </a:lnTo>
                  <a:lnTo>
                    <a:pt x="105" y="56"/>
                  </a:lnTo>
                  <a:lnTo>
                    <a:pt x="89" y="73"/>
                  </a:lnTo>
                  <a:lnTo>
                    <a:pt x="71" y="87"/>
                  </a:lnTo>
                  <a:lnTo>
                    <a:pt x="49" y="95"/>
                  </a:lnTo>
                  <a:lnTo>
                    <a:pt x="38" y="98"/>
                  </a:lnTo>
                  <a:lnTo>
                    <a:pt x="27" y="98"/>
                  </a:lnTo>
                  <a:lnTo>
                    <a:pt x="17" y="95"/>
                  </a:lnTo>
                  <a:lnTo>
                    <a:pt x="10" y="85"/>
                  </a:lnTo>
                  <a:lnTo>
                    <a:pt x="0" y="58"/>
                  </a:lnTo>
                  <a:lnTo>
                    <a:pt x="0" y="31"/>
                  </a:lnTo>
                  <a:lnTo>
                    <a:pt x="2" y="27"/>
                  </a:lnTo>
                  <a:lnTo>
                    <a:pt x="3" y="24"/>
                  </a:lnTo>
                  <a:lnTo>
                    <a:pt x="6" y="21"/>
                  </a:lnTo>
                  <a:lnTo>
                    <a:pt x="9" y="20"/>
                  </a:lnTo>
                  <a:lnTo>
                    <a:pt x="57" y="9"/>
                  </a:lnTo>
                  <a:lnTo>
                    <a:pt x="107" y="3"/>
                  </a:lnTo>
                  <a:lnTo>
                    <a:pt x="1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2" name="Freeform 98"/>
            <p:cNvSpPr>
              <a:spLocks/>
            </p:cNvSpPr>
            <p:nvPr/>
          </p:nvSpPr>
          <p:spPr bwMode="auto">
            <a:xfrm>
              <a:off x="2879" y="692"/>
              <a:ext cx="35" cy="45"/>
            </a:xfrm>
            <a:custGeom>
              <a:avLst/>
              <a:gdLst/>
              <a:ahLst/>
              <a:cxnLst>
                <a:cxn ang="0">
                  <a:pos x="21" y="0"/>
                </a:cxn>
                <a:cxn ang="0">
                  <a:pos x="27" y="0"/>
                </a:cxn>
                <a:cxn ang="0">
                  <a:pos x="30" y="1"/>
                </a:cxn>
                <a:cxn ang="0">
                  <a:pos x="32" y="4"/>
                </a:cxn>
                <a:cxn ang="0">
                  <a:pos x="35" y="10"/>
                </a:cxn>
                <a:cxn ang="0">
                  <a:pos x="35" y="13"/>
                </a:cxn>
                <a:cxn ang="0">
                  <a:pos x="34" y="15"/>
                </a:cxn>
                <a:cxn ang="0">
                  <a:pos x="34" y="17"/>
                </a:cxn>
                <a:cxn ang="0">
                  <a:pos x="32" y="19"/>
                </a:cxn>
                <a:cxn ang="0">
                  <a:pos x="31" y="21"/>
                </a:cxn>
                <a:cxn ang="0">
                  <a:pos x="21" y="39"/>
                </a:cxn>
                <a:cxn ang="0">
                  <a:pos x="18" y="42"/>
                </a:cxn>
                <a:cxn ang="0">
                  <a:pos x="13" y="45"/>
                </a:cxn>
                <a:cxn ang="0">
                  <a:pos x="10" y="45"/>
                </a:cxn>
                <a:cxn ang="0">
                  <a:pos x="7" y="43"/>
                </a:cxn>
                <a:cxn ang="0">
                  <a:pos x="2" y="38"/>
                </a:cxn>
                <a:cxn ang="0">
                  <a:pos x="0" y="35"/>
                </a:cxn>
                <a:cxn ang="0">
                  <a:pos x="2" y="31"/>
                </a:cxn>
                <a:cxn ang="0">
                  <a:pos x="3" y="28"/>
                </a:cxn>
                <a:cxn ang="0">
                  <a:pos x="11" y="13"/>
                </a:cxn>
                <a:cxn ang="0">
                  <a:pos x="11" y="11"/>
                </a:cxn>
                <a:cxn ang="0">
                  <a:pos x="14" y="6"/>
                </a:cxn>
                <a:cxn ang="0">
                  <a:pos x="18" y="1"/>
                </a:cxn>
                <a:cxn ang="0">
                  <a:pos x="21" y="0"/>
                </a:cxn>
              </a:cxnLst>
              <a:rect l="0" t="0" r="r" b="b"/>
              <a:pathLst>
                <a:path w="35" h="45">
                  <a:moveTo>
                    <a:pt x="21" y="0"/>
                  </a:moveTo>
                  <a:lnTo>
                    <a:pt x="27" y="0"/>
                  </a:lnTo>
                  <a:lnTo>
                    <a:pt x="30" y="1"/>
                  </a:lnTo>
                  <a:lnTo>
                    <a:pt x="32" y="4"/>
                  </a:lnTo>
                  <a:lnTo>
                    <a:pt x="35" y="10"/>
                  </a:lnTo>
                  <a:lnTo>
                    <a:pt x="35" y="13"/>
                  </a:lnTo>
                  <a:lnTo>
                    <a:pt x="34" y="15"/>
                  </a:lnTo>
                  <a:lnTo>
                    <a:pt x="34" y="17"/>
                  </a:lnTo>
                  <a:lnTo>
                    <a:pt x="32" y="19"/>
                  </a:lnTo>
                  <a:lnTo>
                    <a:pt x="31" y="21"/>
                  </a:lnTo>
                  <a:lnTo>
                    <a:pt x="21" y="39"/>
                  </a:lnTo>
                  <a:lnTo>
                    <a:pt x="18" y="42"/>
                  </a:lnTo>
                  <a:lnTo>
                    <a:pt x="13" y="45"/>
                  </a:lnTo>
                  <a:lnTo>
                    <a:pt x="10" y="45"/>
                  </a:lnTo>
                  <a:lnTo>
                    <a:pt x="7" y="43"/>
                  </a:lnTo>
                  <a:lnTo>
                    <a:pt x="2" y="38"/>
                  </a:lnTo>
                  <a:lnTo>
                    <a:pt x="0" y="35"/>
                  </a:lnTo>
                  <a:lnTo>
                    <a:pt x="2" y="31"/>
                  </a:lnTo>
                  <a:lnTo>
                    <a:pt x="3" y="28"/>
                  </a:lnTo>
                  <a:lnTo>
                    <a:pt x="11" y="13"/>
                  </a:lnTo>
                  <a:lnTo>
                    <a:pt x="11" y="11"/>
                  </a:lnTo>
                  <a:lnTo>
                    <a:pt x="14" y="6"/>
                  </a:lnTo>
                  <a:lnTo>
                    <a:pt x="18"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3" name="Freeform 99"/>
            <p:cNvSpPr>
              <a:spLocks/>
            </p:cNvSpPr>
            <p:nvPr/>
          </p:nvSpPr>
          <p:spPr bwMode="auto">
            <a:xfrm>
              <a:off x="2931" y="702"/>
              <a:ext cx="28" cy="55"/>
            </a:xfrm>
            <a:custGeom>
              <a:avLst/>
              <a:gdLst/>
              <a:ahLst/>
              <a:cxnLst>
                <a:cxn ang="0">
                  <a:pos x="17" y="0"/>
                </a:cxn>
                <a:cxn ang="0">
                  <a:pos x="23" y="1"/>
                </a:cxn>
                <a:cxn ang="0">
                  <a:pos x="28" y="7"/>
                </a:cxn>
                <a:cxn ang="0">
                  <a:pos x="28" y="21"/>
                </a:cxn>
                <a:cxn ang="0">
                  <a:pos x="26" y="36"/>
                </a:cxn>
                <a:cxn ang="0">
                  <a:pos x="21" y="50"/>
                </a:cxn>
                <a:cxn ang="0">
                  <a:pos x="15" y="55"/>
                </a:cxn>
                <a:cxn ang="0">
                  <a:pos x="11" y="55"/>
                </a:cxn>
                <a:cxn ang="0">
                  <a:pos x="5" y="53"/>
                </a:cxn>
                <a:cxn ang="0">
                  <a:pos x="3" y="50"/>
                </a:cxn>
                <a:cxn ang="0">
                  <a:pos x="1" y="47"/>
                </a:cxn>
                <a:cxn ang="0">
                  <a:pos x="0" y="43"/>
                </a:cxn>
                <a:cxn ang="0">
                  <a:pos x="1" y="39"/>
                </a:cxn>
                <a:cxn ang="0">
                  <a:pos x="5" y="30"/>
                </a:cxn>
                <a:cxn ang="0">
                  <a:pos x="7" y="22"/>
                </a:cxn>
                <a:cxn ang="0">
                  <a:pos x="5" y="14"/>
                </a:cxn>
                <a:cxn ang="0">
                  <a:pos x="7" y="7"/>
                </a:cxn>
                <a:cxn ang="0">
                  <a:pos x="11" y="1"/>
                </a:cxn>
                <a:cxn ang="0">
                  <a:pos x="17" y="0"/>
                </a:cxn>
              </a:cxnLst>
              <a:rect l="0" t="0" r="r" b="b"/>
              <a:pathLst>
                <a:path w="28" h="55">
                  <a:moveTo>
                    <a:pt x="17" y="0"/>
                  </a:moveTo>
                  <a:lnTo>
                    <a:pt x="23" y="1"/>
                  </a:lnTo>
                  <a:lnTo>
                    <a:pt x="28" y="7"/>
                  </a:lnTo>
                  <a:lnTo>
                    <a:pt x="28" y="21"/>
                  </a:lnTo>
                  <a:lnTo>
                    <a:pt x="26" y="36"/>
                  </a:lnTo>
                  <a:lnTo>
                    <a:pt x="21" y="50"/>
                  </a:lnTo>
                  <a:lnTo>
                    <a:pt x="15" y="55"/>
                  </a:lnTo>
                  <a:lnTo>
                    <a:pt x="11" y="55"/>
                  </a:lnTo>
                  <a:lnTo>
                    <a:pt x="5" y="53"/>
                  </a:lnTo>
                  <a:lnTo>
                    <a:pt x="3" y="50"/>
                  </a:lnTo>
                  <a:lnTo>
                    <a:pt x="1" y="47"/>
                  </a:lnTo>
                  <a:lnTo>
                    <a:pt x="0" y="43"/>
                  </a:lnTo>
                  <a:lnTo>
                    <a:pt x="1" y="39"/>
                  </a:lnTo>
                  <a:lnTo>
                    <a:pt x="5" y="30"/>
                  </a:lnTo>
                  <a:lnTo>
                    <a:pt x="7" y="22"/>
                  </a:lnTo>
                  <a:lnTo>
                    <a:pt x="5" y="14"/>
                  </a:lnTo>
                  <a:lnTo>
                    <a:pt x="7" y="7"/>
                  </a:lnTo>
                  <a:lnTo>
                    <a:pt x="11" y="1"/>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4" name="Freeform 100"/>
            <p:cNvSpPr>
              <a:spLocks/>
            </p:cNvSpPr>
            <p:nvPr/>
          </p:nvSpPr>
          <p:spPr bwMode="auto">
            <a:xfrm>
              <a:off x="2827" y="763"/>
              <a:ext cx="179" cy="81"/>
            </a:xfrm>
            <a:custGeom>
              <a:avLst/>
              <a:gdLst/>
              <a:ahLst/>
              <a:cxnLst>
                <a:cxn ang="0">
                  <a:pos x="9" y="0"/>
                </a:cxn>
                <a:cxn ang="0">
                  <a:pos x="12" y="0"/>
                </a:cxn>
                <a:cxn ang="0">
                  <a:pos x="16" y="1"/>
                </a:cxn>
                <a:cxn ang="0">
                  <a:pos x="19" y="3"/>
                </a:cxn>
                <a:cxn ang="0">
                  <a:pos x="27" y="15"/>
                </a:cxn>
                <a:cxn ang="0">
                  <a:pos x="36" y="22"/>
                </a:cxn>
                <a:cxn ang="0">
                  <a:pos x="44" y="28"/>
                </a:cxn>
                <a:cxn ang="0">
                  <a:pos x="57" y="32"/>
                </a:cxn>
                <a:cxn ang="0">
                  <a:pos x="69" y="33"/>
                </a:cxn>
                <a:cxn ang="0">
                  <a:pos x="82" y="29"/>
                </a:cxn>
                <a:cxn ang="0">
                  <a:pos x="93" y="22"/>
                </a:cxn>
                <a:cxn ang="0">
                  <a:pos x="98" y="19"/>
                </a:cxn>
                <a:cxn ang="0">
                  <a:pos x="102" y="21"/>
                </a:cxn>
                <a:cxn ang="0">
                  <a:pos x="105" y="22"/>
                </a:cxn>
                <a:cxn ang="0">
                  <a:pos x="108" y="25"/>
                </a:cxn>
                <a:cxn ang="0">
                  <a:pos x="109" y="28"/>
                </a:cxn>
                <a:cxn ang="0">
                  <a:pos x="112" y="38"/>
                </a:cxn>
                <a:cxn ang="0">
                  <a:pos x="118" y="47"/>
                </a:cxn>
                <a:cxn ang="0">
                  <a:pos x="125" y="54"/>
                </a:cxn>
                <a:cxn ang="0">
                  <a:pos x="134" y="57"/>
                </a:cxn>
                <a:cxn ang="0">
                  <a:pos x="144" y="54"/>
                </a:cxn>
                <a:cxn ang="0">
                  <a:pos x="153" y="50"/>
                </a:cxn>
                <a:cxn ang="0">
                  <a:pos x="164" y="39"/>
                </a:cxn>
                <a:cxn ang="0">
                  <a:pos x="172" y="39"/>
                </a:cxn>
                <a:cxn ang="0">
                  <a:pos x="178" y="45"/>
                </a:cxn>
                <a:cxn ang="0">
                  <a:pos x="179" y="47"/>
                </a:cxn>
                <a:cxn ang="0">
                  <a:pos x="179" y="56"/>
                </a:cxn>
                <a:cxn ang="0">
                  <a:pos x="176" y="58"/>
                </a:cxn>
                <a:cxn ang="0">
                  <a:pos x="165" y="68"/>
                </a:cxn>
                <a:cxn ang="0">
                  <a:pos x="153" y="77"/>
                </a:cxn>
                <a:cxn ang="0">
                  <a:pos x="139" y="81"/>
                </a:cxn>
                <a:cxn ang="0">
                  <a:pos x="123" y="78"/>
                </a:cxn>
                <a:cxn ang="0">
                  <a:pos x="111" y="71"/>
                </a:cxn>
                <a:cxn ang="0">
                  <a:pos x="101" y="61"/>
                </a:cxn>
                <a:cxn ang="0">
                  <a:pos x="93" y="49"/>
                </a:cxn>
                <a:cxn ang="0">
                  <a:pos x="91" y="47"/>
                </a:cxn>
                <a:cxn ang="0">
                  <a:pos x="86" y="50"/>
                </a:cxn>
                <a:cxn ang="0">
                  <a:pos x="65" y="54"/>
                </a:cxn>
                <a:cxn ang="0">
                  <a:pos x="45" y="51"/>
                </a:cxn>
                <a:cxn ang="0">
                  <a:pos x="27" y="45"/>
                </a:cxn>
                <a:cxn ang="0">
                  <a:pos x="12" y="31"/>
                </a:cxn>
                <a:cxn ang="0">
                  <a:pos x="1" y="13"/>
                </a:cxn>
                <a:cxn ang="0">
                  <a:pos x="0" y="8"/>
                </a:cxn>
                <a:cxn ang="0">
                  <a:pos x="2" y="3"/>
                </a:cxn>
                <a:cxn ang="0">
                  <a:pos x="5" y="1"/>
                </a:cxn>
                <a:cxn ang="0">
                  <a:pos x="9" y="0"/>
                </a:cxn>
              </a:cxnLst>
              <a:rect l="0" t="0" r="r" b="b"/>
              <a:pathLst>
                <a:path w="179" h="81">
                  <a:moveTo>
                    <a:pt x="9" y="0"/>
                  </a:moveTo>
                  <a:lnTo>
                    <a:pt x="12" y="0"/>
                  </a:lnTo>
                  <a:lnTo>
                    <a:pt x="16" y="1"/>
                  </a:lnTo>
                  <a:lnTo>
                    <a:pt x="19" y="3"/>
                  </a:lnTo>
                  <a:lnTo>
                    <a:pt x="27" y="15"/>
                  </a:lnTo>
                  <a:lnTo>
                    <a:pt x="36" y="22"/>
                  </a:lnTo>
                  <a:lnTo>
                    <a:pt x="44" y="28"/>
                  </a:lnTo>
                  <a:lnTo>
                    <a:pt x="57" y="32"/>
                  </a:lnTo>
                  <a:lnTo>
                    <a:pt x="69" y="33"/>
                  </a:lnTo>
                  <a:lnTo>
                    <a:pt x="82" y="29"/>
                  </a:lnTo>
                  <a:lnTo>
                    <a:pt x="93" y="22"/>
                  </a:lnTo>
                  <a:lnTo>
                    <a:pt x="98" y="19"/>
                  </a:lnTo>
                  <a:lnTo>
                    <a:pt x="102" y="21"/>
                  </a:lnTo>
                  <a:lnTo>
                    <a:pt x="105" y="22"/>
                  </a:lnTo>
                  <a:lnTo>
                    <a:pt x="108" y="25"/>
                  </a:lnTo>
                  <a:lnTo>
                    <a:pt x="109" y="28"/>
                  </a:lnTo>
                  <a:lnTo>
                    <a:pt x="112" y="38"/>
                  </a:lnTo>
                  <a:lnTo>
                    <a:pt x="118" y="47"/>
                  </a:lnTo>
                  <a:lnTo>
                    <a:pt x="125" y="54"/>
                  </a:lnTo>
                  <a:lnTo>
                    <a:pt x="134" y="57"/>
                  </a:lnTo>
                  <a:lnTo>
                    <a:pt x="144" y="54"/>
                  </a:lnTo>
                  <a:lnTo>
                    <a:pt x="153" y="50"/>
                  </a:lnTo>
                  <a:lnTo>
                    <a:pt x="164" y="39"/>
                  </a:lnTo>
                  <a:lnTo>
                    <a:pt x="172" y="39"/>
                  </a:lnTo>
                  <a:lnTo>
                    <a:pt x="178" y="45"/>
                  </a:lnTo>
                  <a:lnTo>
                    <a:pt x="179" y="47"/>
                  </a:lnTo>
                  <a:lnTo>
                    <a:pt x="179" y="56"/>
                  </a:lnTo>
                  <a:lnTo>
                    <a:pt x="176" y="58"/>
                  </a:lnTo>
                  <a:lnTo>
                    <a:pt x="165" y="68"/>
                  </a:lnTo>
                  <a:lnTo>
                    <a:pt x="153" y="77"/>
                  </a:lnTo>
                  <a:lnTo>
                    <a:pt x="139" y="81"/>
                  </a:lnTo>
                  <a:lnTo>
                    <a:pt x="123" y="78"/>
                  </a:lnTo>
                  <a:lnTo>
                    <a:pt x="111" y="71"/>
                  </a:lnTo>
                  <a:lnTo>
                    <a:pt x="101" y="61"/>
                  </a:lnTo>
                  <a:lnTo>
                    <a:pt x="93" y="49"/>
                  </a:lnTo>
                  <a:lnTo>
                    <a:pt x="91" y="47"/>
                  </a:lnTo>
                  <a:lnTo>
                    <a:pt x="86" y="50"/>
                  </a:lnTo>
                  <a:lnTo>
                    <a:pt x="65" y="54"/>
                  </a:lnTo>
                  <a:lnTo>
                    <a:pt x="45" y="51"/>
                  </a:lnTo>
                  <a:lnTo>
                    <a:pt x="27" y="45"/>
                  </a:lnTo>
                  <a:lnTo>
                    <a:pt x="12" y="31"/>
                  </a:lnTo>
                  <a:lnTo>
                    <a:pt x="1" y="13"/>
                  </a:lnTo>
                  <a:lnTo>
                    <a:pt x="0" y="8"/>
                  </a:lnTo>
                  <a:lnTo>
                    <a:pt x="2"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5" name="Freeform 101"/>
            <p:cNvSpPr>
              <a:spLocks noEditPoints="1"/>
            </p:cNvSpPr>
            <p:nvPr/>
          </p:nvSpPr>
          <p:spPr bwMode="auto">
            <a:xfrm>
              <a:off x="1174" y="1628"/>
              <a:ext cx="1438" cy="1360"/>
            </a:xfrm>
            <a:custGeom>
              <a:avLst/>
              <a:gdLst/>
              <a:ahLst/>
              <a:cxnLst>
                <a:cxn ang="0">
                  <a:pos x="587" y="52"/>
                </a:cxn>
                <a:cxn ang="0">
                  <a:pos x="475" y="151"/>
                </a:cxn>
                <a:cxn ang="0">
                  <a:pos x="475" y="168"/>
                </a:cxn>
                <a:cxn ang="0">
                  <a:pos x="450" y="162"/>
                </a:cxn>
                <a:cxn ang="0">
                  <a:pos x="399" y="123"/>
                </a:cxn>
                <a:cxn ang="0">
                  <a:pos x="410" y="172"/>
                </a:cxn>
                <a:cxn ang="0">
                  <a:pos x="364" y="226"/>
                </a:cxn>
                <a:cxn ang="0">
                  <a:pos x="161" y="491"/>
                </a:cxn>
                <a:cxn ang="0">
                  <a:pos x="41" y="712"/>
                </a:cxn>
                <a:cxn ang="0">
                  <a:pos x="26" y="832"/>
                </a:cxn>
                <a:cxn ang="0">
                  <a:pos x="118" y="910"/>
                </a:cxn>
                <a:cxn ang="0">
                  <a:pos x="142" y="982"/>
                </a:cxn>
                <a:cxn ang="0">
                  <a:pos x="167" y="952"/>
                </a:cxn>
                <a:cxn ang="0">
                  <a:pos x="400" y="1070"/>
                </a:cxn>
                <a:cxn ang="0">
                  <a:pos x="804" y="1222"/>
                </a:cxn>
                <a:cxn ang="0">
                  <a:pos x="876" y="1276"/>
                </a:cxn>
                <a:cxn ang="0">
                  <a:pos x="885" y="1332"/>
                </a:cxn>
                <a:cxn ang="0">
                  <a:pos x="911" y="1280"/>
                </a:cxn>
                <a:cxn ang="0">
                  <a:pos x="954" y="1285"/>
                </a:cxn>
                <a:cxn ang="0">
                  <a:pos x="1102" y="1266"/>
                </a:cxn>
                <a:cxn ang="0">
                  <a:pos x="1206" y="1115"/>
                </a:cxn>
                <a:cxn ang="0">
                  <a:pos x="1264" y="743"/>
                </a:cxn>
                <a:cxn ang="0">
                  <a:pos x="1307" y="441"/>
                </a:cxn>
                <a:cxn ang="0">
                  <a:pos x="1403" y="334"/>
                </a:cxn>
                <a:cxn ang="0">
                  <a:pos x="1394" y="285"/>
                </a:cxn>
                <a:cxn ang="0">
                  <a:pos x="1331" y="313"/>
                </a:cxn>
                <a:cxn ang="0">
                  <a:pos x="1248" y="472"/>
                </a:cxn>
                <a:cxn ang="0">
                  <a:pos x="1211" y="519"/>
                </a:cxn>
                <a:cxn ang="0">
                  <a:pos x="1205" y="497"/>
                </a:cxn>
                <a:cxn ang="0">
                  <a:pos x="1205" y="288"/>
                </a:cxn>
                <a:cxn ang="0">
                  <a:pos x="1078" y="110"/>
                </a:cxn>
                <a:cxn ang="0">
                  <a:pos x="876" y="32"/>
                </a:cxn>
                <a:cxn ang="0">
                  <a:pos x="772" y="0"/>
                </a:cxn>
                <a:cxn ang="0">
                  <a:pos x="1017" y="48"/>
                </a:cxn>
                <a:cxn ang="0">
                  <a:pos x="1186" y="190"/>
                </a:cxn>
                <a:cxn ang="0">
                  <a:pos x="1238" y="416"/>
                </a:cxn>
                <a:cxn ang="0">
                  <a:pos x="1310" y="306"/>
                </a:cxn>
                <a:cxn ang="0">
                  <a:pos x="1390" y="258"/>
                </a:cxn>
                <a:cxn ang="0">
                  <a:pos x="1438" y="321"/>
                </a:cxn>
                <a:cxn ang="0">
                  <a:pos x="1374" y="375"/>
                </a:cxn>
                <a:cxn ang="0">
                  <a:pos x="1320" y="484"/>
                </a:cxn>
                <a:cxn ang="0">
                  <a:pos x="1289" y="704"/>
                </a:cxn>
                <a:cxn ang="0">
                  <a:pos x="1237" y="1090"/>
                </a:cxn>
                <a:cxn ang="0">
                  <a:pos x="1142" y="1264"/>
                </a:cxn>
                <a:cxn ang="0">
                  <a:pos x="982" y="1312"/>
                </a:cxn>
                <a:cxn ang="0">
                  <a:pos x="910" y="1335"/>
                </a:cxn>
                <a:cxn ang="0">
                  <a:pos x="889" y="1358"/>
                </a:cxn>
                <a:cxn ang="0">
                  <a:pos x="855" y="1290"/>
                </a:cxn>
                <a:cxn ang="0">
                  <a:pos x="736" y="1230"/>
                </a:cxn>
                <a:cxn ang="0">
                  <a:pos x="276" y="1031"/>
                </a:cxn>
                <a:cxn ang="0">
                  <a:pos x="129" y="1058"/>
                </a:cxn>
                <a:cxn ang="0">
                  <a:pos x="108" y="1010"/>
                </a:cxn>
                <a:cxn ang="0">
                  <a:pos x="108" y="929"/>
                </a:cxn>
                <a:cxn ang="0">
                  <a:pos x="34" y="888"/>
                </a:cxn>
                <a:cxn ang="0">
                  <a:pos x="2" y="778"/>
                </a:cxn>
                <a:cxn ang="0">
                  <a:pos x="39" y="662"/>
                </a:cxn>
                <a:cxn ang="0">
                  <a:pos x="264" y="303"/>
                </a:cxn>
                <a:cxn ang="0">
                  <a:pos x="372" y="153"/>
                </a:cxn>
                <a:cxn ang="0">
                  <a:pos x="381" y="87"/>
                </a:cxn>
                <a:cxn ang="0">
                  <a:pos x="430" y="122"/>
                </a:cxn>
                <a:cxn ang="0">
                  <a:pos x="524" y="62"/>
                </a:cxn>
                <a:cxn ang="0">
                  <a:pos x="729" y="0"/>
                </a:cxn>
              </a:cxnLst>
              <a:rect l="0" t="0" r="r" b="b"/>
              <a:pathLst>
                <a:path w="1438" h="1360">
                  <a:moveTo>
                    <a:pt x="750" y="20"/>
                  </a:moveTo>
                  <a:lnTo>
                    <a:pt x="708" y="23"/>
                  </a:lnTo>
                  <a:lnTo>
                    <a:pt x="666" y="29"/>
                  </a:lnTo>
                  <a:lnTo>
                    <a:pt x="626" y="39"/>
                  </a:lnTo>
                  <a:lnTo>
                    <a:pt x="587" y="52"/>
                  </a:lnTo>
                  <a:lnTo>
                    <a:pt x="552" y="71"/>
                  </a:lnTo>
                  <a:lnTo>
                    <a:pt x="519" y="94"/>
                  </a:lnTo>
                  <a:lnTo>
                    <a:pt x="489" y="123"/>
                  </a:lnTo>
                  <a:lnTo>
                    <a:pt x="471" y="149"/>
                  </a:lnTo>
                  <a:lnTo>
                    <a:pt x="475" y="151"/>
                  </a:lnTo>
                  <a:lnTo>
                    <a:pt x="477" y="154"/>
                  </a:lnTo>
                  <a:lnTo>
                    <a:pt x="478" y="158"/>
                  </a:lnTo>
                  <a:lnTo>
                    <a:pt x="478" y="161"/>
                  </a:lnTo>
                  <a:lnTo>
                    <a:pt x="477" y="165"/>
                  </a:lnTo>
                  <a:lnTo>
                    <a:pt x="475" y="168"/>
                  </a:lnTo>
                  <a:lnTo>
                    <a:pt x="473" y="169"/>
                  </a:lnTo>
                  <a:lnTo>
                    <a:pt x="469" y="171"/>
                  </a:lnTo>
                  <a:lnTo>
                    <a:pt x="464" y="169"/>
                  </a:lnTo>
                  <a:lnTo>
                    <a:pt x="452" y="162"/>
                  </a:lnTo>
                  <a:lnTo>
                    <a:pt x="450" y="162"/>
                  </a:lnTo>
                  <a:lnTo>
                    <a:pt x="448" y="161"/>
                  </a:lnTo>
                  <a:lnTo>
                    <a:pt x="446" y="160"/>
                  </a:lnTo>
                  <a:lnTo>
                    <a:pt x="441" y="157"/>
                  </a:lnTo>
                  <a:lnTo>
                    <a:pt x="418" y="142"/>
                  </a:lnTo>
                  <a:lnTo>
                    <a:pt x="399" y="123"/>
                  </a:lnTo>
                  <a:lnTo>
                    <a:pt x="392" y="118"/>
                  </a:lnTo>
                  <a:lnTo>
                    <a:pt x="391" y="122"/>
                  </a:lnTo>
                  <a:lnTo>
                    <a:pt x="391" y="140"/>
                  </a:lnTo>
                  <a:lnTo>
                    <a:pt x="398" y="157"/>
                  </a:lnTo>
                  <a:lnTo>
                    <a:pt x="410" y="172"/>
                  </a:lnTo>
                  <a:lnTo>
                    <a:pt x="411" y="175"/>
                  </a:lnTo>
                  <a:lnTo>
                    <a:pt x="413" y="179"/>
                  </a:lnTo>
                  <a:lnTo>
                    <a:pt x="413" y="182"/>
                  </a:lnTo>
                  <a:lnTo>
                    <a:pt x="410" y="187"/>
                  </a:lnTo>
                  <a:lnTo>
                    <a:pt x="364" y="226"/>
                  </a:lnTo>
                  <a:lnTo>
                    <a:pt x="322" y="271"/>
                  </a:lnTo>
                  <a:lnTo>
                    <a:pt x="282" y="317"/>
                  </a:lnTo>
                  <a:lnTo>
                    <a:pt x="246" y="364"/>
                  </a:lnTo>
                  <a:lnTo>
                    <a:pt x="211" y="414"/>
                  </a:lnTo>
                  <a:lnTo>
                    <a:pt x="161" y="491"/>
                  </a:lnTo>
                  <a:lnTo>
                    <a:pt x="114" y="569"/>
                  </a:lnTo>
                  <a:lnTo>
                    <a:pt x="69" y="650"/>
                  </a:lnTo>
                  <a:lnTo>
                    <a:pt x="59" y="669"/>
                  </a:lnTo>
                  <a:lnTo>
                    <a:pt x="51" y="690"/>
                  </a:lnTo>
                  <a:lnTo>
                    <a:pt x="41" y="712"/>
                  </a:lnTo>
                  <a:lnTo>
                    <a:pt x="33" y="737"/>
                  </a:lnTo>
                  <a:lnTo>
                    <a:pt x="27" y="761"/>
                  </a:lnTo>
                  <a:lnTo>
                    <a:pt x="23" y="786"/>
                  </a:lnTo>
                  <a:lnTo>
                    <a:pt x="23" y="810"/>
                  </a:lnTo>
                  <a:lnTo>
                    <a:pt x="26" y="832"/>
                  </a:lnTo>
                  <a:lnTo>
                    <a:pt x="34" y="852"/>
                  </a:lnTo>
                  <a:lnTo>
                    <a:pt x="50" y="870"/>
                  </a:lnTo>
                  <a:lnTo>
                    <a:pt x="69" y="884"/>
                  </a:lnTo>
                  <a:lnTo>
                    <a:pt x="103" y="900"/>
                  </a:lnTo>
                  <a:lnTo>
                    <a:pt x="118" y="910"/>
                  </a:lnTo>
                  <a:lnTo>
                    <a:pt x="132" y="923"/>
                  </a:lnTo>
                  <a:lnTo>
                    <a:pt x="142" y="938"/>
                  </a:lnTo>
                  <a:lnTo>
                    <a:pt x="146" y="953"/>
                  </a:lnTo>
                  <a:lnTo>
                    <a:pt x="146" y="967"/>
                  </a:lnTo>
                  <a:lnTo>
                    <a:pt x="142" y="982"/>
                  </a:lnTo>
                  <a:lnTo>
                    <a:pt x="135" y="996"/>
                  </a:lnTo>
                  <a:lnTo>
                    <a:pt x="130" y="1012"/>
                  </a:lnTo>
                  <a:lnTo>
                    <a:pt x="129" y="1019"/>
                  </a:lnTo>
                  <a:lnTo>
                    <a:pt x="164" y="955"/>
                  </a:lnTo>
                  <a:lnTo>
                    <a:pt x="167" y="952"/>
                  </a:lnTo>
                  <a:lnTo>
                    <a:pt x="172" y="949"/>
                  </a:lnTo>
                  <a:lnTo>
                    <a:pt x="176" y="949"/>
                  </a:lnTo>
                  <a:lnTo>
                    <a:pt x="179" y="950"/>
                  </a:lnTo>
                  <a:lnTo>
                    <a:pt x="289" y="1012"/>
                  </a:lnTo>
                  <a:lnTo>
                    <a:pt x="400" y="1070"/>
                  </a:lnTo>
                  <a:lnTo>
                    <a:pt x="513" y="1124"/>
                  </a:lnTo>
                  <a:lnTo>
                    <a:pt x="630" y="1172"/>
                  </a:lnTo>
                  <a:lnTo>
                    <a:pt x="750" y="1211"/>
                  </a:lnTo>
                  <a:lnTo>
                    <a:pt x="776" y="1218"/>
                  </a:lnTo>
                  <a:lnTo>
                    <a:pt x="804" y="1222"/>
                  </a:lnTo>
                  <a:lnTo>
                    <a:pt x="830" y="1230"/>
                  </a:lnTo>
                  <a:lnTo>
                    <a:pt x="846" y="1237"/>
                  </a:lnTo>
                  <a:lnTo>
                    <a:pt x="859" y="1248"/>
                  </a:lnTo>
                  <a:lnTo>
                    <a:pt x="871" y="1261"/>
                  </a:lnTo>
                  <a:lnTo>
                    <a:pt x="876" y="1276"/>
                  </a:lnTo>
                  <a:lnTo>
                    <a:pt x="878" y="1287"/>
                  </a:lnTo>
                  <a:lnTo>
                    <a:pt x="876" y="1300"/>
                  </a:lnTo>
                  <a:lnTo>
                    <a:pt x="876" y="1312"/>
                  </a:lnTo>
                  <a:lnTo>
                    <a:pt x="879" y="1322"/>
                  </a:lnTo>
                  <a:lnTo>
                    <a:pt x="885" y="1332"/>
                  </a:lnTo>
                  <a:lnTo>
                    <a:pt x="887" y="1333"/>
                  </a:lnTo>
                  <a:lnTo>
                    <a:pt x="889" y="1329"/>
                  </a:lnTo>
                  <a:lnTo>
                    <a:pt x="897" y="1314"/>
                  </a:lnTo>
                  <a:lnTo>
                    <a:pt x="905" y="1297"/>
                  </a:lnTo>
                  <a:lnTo>
                    <a:pt x="911" y="1280"/>
                  </a:lnTo>
                  <a:lnTo>
                    <a:pt x="914" y="1275"/>
                  </a:lnTo>
                  <a:lnTo>
                    <a:pt x="919" y="1272"/>
                  </a:lnTo>
                  <a:lnTo>
                    <a:pt x="923" y="1272"/>
                  </a:lnTo>
                  <a:lnTo>
                    <a:pt x="926" y="1273"/>
                  </a:lnTo>
                  <a:lnTo>
                    <a:pt x="954" y="1285"/>
                  </a:lnTo>
                  <a:lnTo>
                    <a:pt x="985" y="1291"/>
                  </a:lnTo>
                  <a:lnTo>
                    <a:pt x="1015" y="1293"/>
                  </a:lnTo>
                  <a:lnTo>
                    <a:pt x="1045" y="1289"/>
                  </a:lnTo>
                  <a:lnTo>
                    <a:pt x="1074" y="1280"/>
                  </a:lnTo>
                  <a:lnTo>
                    <a:pt x="1102" y="1266"/>
                  </a:lnTo>
                  <a:lnTo>
                    <a:pt x="1125" y="1248"/>
                  </a:lnTo>
                  <a:lnTo>
                    <a:pt x="1152" y="1219"/>
                  </a:lnTo>
                  <a:lnTo>
                    <a:pt x="1174" y="1186"/>
                  </a:lnTo>
                  <a:lnTo>
                    <a:pt x="1192" y="1151"/>
                  </a:lnTo>
                  <a:lnTo>
                    <a:pt x="1206" y="1115"/>
                  </a:lnTo>
                  <a:lnTo>
                    <a:pt x="1225" y="1042"/>
                  </a:lnTo>
                  <a:lnTo>
                    <a:pt x="1241" y="967"/>
                  </a:lnTo>
                  <a:lnTo>
                    <a:pt x="1250" y="893"/>
                  </a:lnTo>
                  <a:lnTo>
                    <a:pt x="1259" y="818"/>
                  </a:lnTo>
                  <a:lnTo>
                    <a:pt x="1264" y="743"/>
                  </a:lnTo>
                  <a:lnTo>
                    <a:pt x="1275" y="612"/>
                  </a:lnTo>
                  <a:lnTo>
                    <a:pt x="1285" y="548"/>
                  </a:lnTo>
                  <a:lnTo>
                    <a:pt x="1292" y="513"/>
                  </a:lnTo>
                  <a:lnTo>
                    <a:pt x="1299" y="477"/>
                  </a:lnTo>
                  <a:lnTo>
                    <a:pt x="1307" y="441"/>
                  </a:lnTo>
                  <a:lnTo>
                    <a:pt x="1319" y="407"/>
                  </a:lnTo>
                  <a:lnTo>
                    <a:pt x="1331" y="387"/>
                  </a:lnTo>
                  <a:lnTo>
                    <a:pt x="1346" y="371"/>
                  </a:lnTo>
                  <a:lnTo>
                    <a:pt x="1365" y="359"/>
                  </a:lnTo>
                  <a:lnTo>
                    <a:pt x="1403" y="334"/>
                  </a:lnTo>
                  <a:lnTo>
                    <a:pt x="1413" y="323"/>
                  </a:lnTo>
                  <a:lnTo>
                    <a:pt x="1416" y="313"/>
                  </a:lnTo>
                  <a:lnTo>
                    <a:pt x="1412" y="302"/>
                  </a:lnTo>
                  <a:lnTo>
                    <a:pt x="1402" y="291"/>
                  </a:lnTo>
                  <a:lnTo>
                    <a:pt x="1394" y="285"/>
                  </a:lnTo>
                  <a:lnTo>
                    <a:pt x="1384" y="281"/>
                  </a:lnTo>
                  <a:lnTo>
                    <a:pt x="1373" y="281"/>
                  </a:lnTo>
                  <a:lnTo>
                    <a:pt x="1358" y="288"/>
                  </a:lnTo>
                  <a:lnTo>
                    <a:pt x="1344" y="299"/>
                  </a:lnTo>
                  <a:lnTo>
                    <a:pt x="1331" y="313"/>
                  </a:lnTo>
                  <a:lnTo>
                    <a:pt x="1320" y="328"/>
                  </a:lnTo>
                  <a:lnTo>
                    <a:pt x="1312" y="342"/>
                  </a:lnTo>
                  <a:lnTo>
                    <a:pt x="1288" y="384"/>
                  </a:lnTo>
                  <a:lnTo>
                    <a:pt x="1267" y="428"/>
                  </a:lnTo>
                  <a:lnTo>
                    <a:pt x="1248" y="472"/>
                  </a:lnTo>
                  <a:lnTo>
                    <a:pt x="1227" y="515"/>
                  </a:lnTo>
                  <a:lnTo>
                    <a:pt x="1224" y="517"/>
                  </a:lnTo>
                  <a:lnTo>
                    <a:pt x="1218" y="520"/>
                  </a:lnTo>
                  <a:lnTo>
                    <a:pt x="1214" y="519"/>
                  </a:lnTo>
                  <a:lnTo>
                    <a:pt x="1211" y="519"/>
                  </a:lnTo>
                  <a:lnTo>
                    <a:pt x="1209" y="517"/>
                  </a:lnTo>
                  <a:lnTo>
                    <a:pt x="1205" y="513"/>
                  </a:lnTo>
                  <a:lnTo>
                    <a:pt x="1203" y="510"/>
                  </a:lnTo>
                  <a:lnTo>
                    <a:pt x="1203" y="499"/>
                  </a:lnTo>
                  <a:lnTo>
                    <a:pt x="1205" y="497"/>
                  </a:lnTo>
                  <a:lnTo>
                    <a:pt x="1211" y="455"/>
                  </a:lnTo>
                  <a:lnTo>
                    <a:pt x="1216" y="413"/>
                  </a:lnTo>
                  <a:lnTo>
                    <a:pt x="1216" y="370"/>
                  </a:lnTo>
                  <a:lnTo>
                    <a:pt x="1213" y="328"/>
                  </a:lnTo>
                  <a:lnTo>
                    <a:pt x="1205" y="288"/>
                  </a:lnTo>
                  <a:lnTo>
                    <a:pt x="1192" y="247"/>
                  </a:lnTo>
                  <a:lnTo>
                    <a:pt x="1173" y="210"/>
                  </a:lnTo>
                  <a:lnTo>
                    <a:pt x="1146" y="172"/>
                  </a:lnTo>
                  <a:lnTo>
                    <a:pt x="1114" y="139"/>
                  </a:lnTo>
                  <a:lnTo>
                    <a:pt x="1078" y="110"/>
                  </a:lnTo>
                  <a:lnTo>
                    <a:pt x="1039" y="84"/>
                  </a:lnTo>
                  <a:lnTo>
                    <a:pt x="997" y="65"/>
                  </a:lnTo>
                  <a:lnTo>
                    <a:pt x="954" y="50"/>
                  </a:lnTo>
                  <a:lnTo>
                    <a:pt x="917" y="40"/>
                  </a:lnTo>
                  <a:lnTo>
                    <a:pt x="876" y="32"/>
                  </a:lnTo>
                  <a:lnTo>
                    <a:pt x="834" y="26"/>
                  </a:lnTo>
                  <a:lnTo>
                    <a:pt x="793" y="22"/>
                  </a:lnTo>
                  <a:lnTo>
                    <a:pt x="750" y="20"/>
                  </a:lnTo>
                  <a:close/>
                  <a:moveTo>
                    <a:pt x="729" y="0"/>
                  </a:moveTo>
                  <a:lnTo>
                    <a:pt x="772" y="0"/>
                  </a:lnTo>
                  <a:lnTo>
                    <a:pt x="822" y="2"/>
                  </a:lnTo>
                  <a:lnTo>
                    <a:pt x="872" y="8"/>
                  </a:lnTo>
                  <a:lnTo>
                    <a:pt x="922" y="16"/>
                  </a:lnTo>
                  <a:lnTo>
                    <a:pt x="971" y="30"/>
                  </a:lnTo>
                  <a:lnTo>
                    <a:pt x="1017" y="48"/>
                  </a:lnTo>
                  <a:lnTo>
                    <a:pt x="1057" y="69"/>
                  </a:lnTo>
                  <a:lnTo>
                    <a:pt x="1095" y="94"/>
                  </a:lnTo>
                  <a:lnTo>
                    <a:pt x="1129" y="122"/>
                  </a:lnTo>
                  <a:lnTo>
                    <a:pt x="1160" y="155"/>
                  </a:lnTo>
                  <a:lnTo>
                    <a:pt x="1186" y="190"/>
                  </a:lnTo>
                  <a:lnTo>
                    <a:pt x="1207" y="231"/>
                  </a:lnTo>
                  <a:lnTo>
                    <a:pt x="1224" y="275"/>
                  </a:lnTo>
                  <a:lnTo>
                    <a:pt x="1234" y="321"/>
                  </a:lnTo>
                  <a:lnTo>
                    <a:pt x="1238" y="368"/>
                  </a:lnTo>
                  <a:lnTo>
                    <a:pt x="1238" y="416"/>
                  </a:lnTo>
                  <a:lnTo>
                    <a:pt x="1234" y="449"/>
                  </a:lnTo>
                  <a:lnTo>
                    <a:pt x="1267" y="375"/>
                  </a:lnTo>
                  <a:lnTo>
                    <a:pt x="1289" y="335"/>
                  </a:lnTo>
                  <a:lnTo>
                    <a:pt x="1299" y="321"/>
                  </a:lnTo>
                  <a:lnTo>
                    <a:pt x="1310" y="306"/>
                  </a:lnTo>
                  <a:lnTo>
                    <a:pt x="1323" y="289"/>
                  </a:lnTo>
                  <a:lnTo>
                    <a:pt x="1338" y="275"/>
                  </a:lnTo>
                  <a:lnTo>
                    <a:pt x="1355" y="264"/>
                  </a:lnTo>
                  <a:lnTo>
                    <a:pt x="1371" y="257"/>
                  </a:lnTo>
                  <a:lnTo>
                    <a:pt x="1390" y="258"/>
                  </a:lnTo>
                  <a:lnTo>
                    <a:pt x="1408" y="267"/>
                  </a:lnTo>
                  <a:lnTo>
                    <a:pt x="1419" y="278"/>
                  </a:lnTo>
                  <a:lnTo>
                    <a:pt x="1430" y="291"/>
                  </a:lnTo>
                  <a:lnTo>
                    <a:pt x="1437" y="306"/>
                  </a:lnTo>
                  <a:lnTo>
                    <a:pt x="1438" y="321"/>
                  </a:lnTo>
                  <a:lnTo>
                    <a:pt x="1433" y="336"/>
                  </a:lnTo>
                  <a:lnTo>
                    <a:pt x="1420" y="349"/>
                  </a:lnTo>
                  <a:lnTo>
                    <a:pt x="1406" y="359"/>
                  </a:lnTo>
                  <a:lnTo>
                    <a:pt x="1390" y="367"/>
                  </a:lnTo>
                  <a:lnTo>
                    <a:pt x="1374" y="375"/>
                  </a:lnTo>
                  <a:lnTo>
                    <a:pt x="1360" y="385"/>
                  </a:lnTo>
                  <a:lnTo>
                    <a:pt x="1348" y="399"/>
                  </a:lnTo>
                  <a:lnTo>
                    <a:pt x="1335" y="426"/>
                  </a:lnTo>
                  <a:lnTo>
                    <a:pt x="1327" y="455"/>
                  </a:lnTo>
                  <a:lnTo>
                    <a:pt x="1320" y="484"/>
                  </a:lnTo>
                  <a:lnTo>
                    <a:pt x="1316" y="513"/>
                  </a:lnTo>
                  <a:lnTo>
                    <a:pt x="1309" y="542"/>
                  </a:lnTo>
                  <a:lnTo>
                    <a:pt x="1301" y="584"/>
                  </a:lnTo>
                  <a:lnTo>
                    <a:pt x="1296" y="626"/>
                  </a:lnTo>
                  <a:lnTo>
                    <a:pt x="1289" y="704"/>
                  </a:lnTo>
                  <a:lnTo>
                    <a:pt x="1284" y="782"/>
                  </a:lnTo>
                  <a:lnTo>
                    <a:pt x="1277" y="860"/>
                  </a:lnTo>
                  <a:lnTo>
                    <a:pt x="1267" y="936"/>
                  </a:lnTo>
                  <a:lnTo>
                    <a:pt x="1255" y="1014"/>
                  </a:lnTo>
                  <a:lnTo>
                    <a:pt x="1237" y="1090"/>
                  </a:lnTo>
                  <a:lnTo>
                    <a:pt x="1224" y="1127"/>
                  </a:lnTo>
                  <a:lnTo>
                    <a:pt x="1210" y="1165"/>
                  </a:lnTo>
                  <a:lnTo>
                    <a:pt x="1191" y="1201"/>
                  </a:lnTo>
                  <a:lnTo>
                    <a:pt x="1168" y="1234"/>
                  </a:lnTo>
                  <a:lnTo>
                    <a:pt x="1142" y="1264"/>
                  </a:lnTo>
                  <a:lnTo>
                    <a:pt x="1114" y="1285"/>
                  </a:lnTo>
                  <a:lnTo>
                    <a:pt x="1083" y="1300"/>
                  </a:lnTo>
                  <a:lnTo>
                    <a:pt x="1050" y="1310"/>
                  </a:lnTo>
                  <a:lnTo>
                    <a:pt x="1017" y="1314"/>
                  </a:lnTo>
                  <a:lnTo>
                    <a:pt x="982" y="1312"/>
                  </a:lnTo>
                  <a:lnTo>
                    <a:pt x="947" y="1305"/>
                  </a:lnTo>
                  <a:lnTo>
                    <a:pt x="928" y="1298"/>
                  </a:lnTo>
                  <a:lnTo>
                    <a:pt x="926" y="1304"/>
                  </a:lnTo>
                  <a:lnTo>
                    <a:pt x="919" y="1319"/>
                  </a:lnTo>
                  <a:lnTo>
                    <a:pt x="910" y="1335"/>
                  </a:lnTo>
                  <a:lnTo>
                    <a:pt x="903" y="1351"/>
                  </a:lnTo>
                  <a:lnTo>
                    <a:pt x="901" y="1354"/>
                  </a:lnTo>
                  <a:lnTo>
                    <a:pt x="898" y="1357"/>
                  </a:lnTo>
                  <a:lnTo>
                    <a:pt x="893" y="1360"/>
                  </a:lnTo>
                  <a:lnTo>
                    <a:pt x="889" y="1358"/>
                  </a:lnTo>
                  <a:lnTo>
                    <a:pt x="875" y="1353"/>
                  </a:lnTo>
                  <a:lnTo>
                    <a:pt x="864" y="1344"/>
                  </a:lnTo>
                  <a:lnTo>
                    <a:pt x="858" y="1332"/>
                  </a:lnTo>
                  <a:lnTo>
                    <a:pt x="855" y="1317"/>
                  </a:lnTo>
                  <a:lnTo>
                    <a:pt x="855" y="1290"/>
                  </a:lnTo>
                  <a:lnTo>
                    <a:pt x="853" y="1278"/>
                  </a:lnTo>
                  <a:lnTo>
                    <a:pt x="844" y="1265"/>
                  </a:lnTo>
                  <a:lnTo>
                    <a:pt x="833" y="1255"/>
                  </a:lnTo>
                  <a:lnTo>
                    <a:pt x="819" y="1250"/>
                  </a:lnTo>
                  <a:lnTo>
                    <a:pt x="736" y="1230"/>
                  </a:lnTo>
                  <a:lnTo>
                    <a:pt x="676" y="1211"/>
                  </a:lnTo>
                  <a:lnTo>
                    <a:pt x="616" y="1190"/>
                  </a:lnTo>
                  <a:lnTo>
                    <a:pt x="501" y="1142"/>
                  </a:lnTo>
                  <a:lnTo>
                    <a:pt x="388" y="1090"/>
                  </a:lnTo>
                  <a:lnTo>
                    <a:pt x="276" y="1031"/>
                  </a:lnTo>
                  <a:lnTo>
                    <a:pt x="178" y="975"/>
                  </a:lnTo>
                  <a:lnTo>
                    <a:pt x="137" y="1052"/>
                  </a:lnTo>
                  <a:lnTo>
                    <a:pt x="136" y="1055"/>
                  </a:lnTo>
                  <a:lnTo>
                    <a:pt x="133" y="1056"/>
                  </a:lnTo>
                  <a:lnTo>
                    <a:pt x="129" y="1058"/>
                  </a:lnTo>
                  <a:lnTo>
                    <a:pt x="122" y="1058"/>
                  </a:lnTo>
                  <a:lnTo>
                    <a:pt x="119" y="1055"/>
                  </a:lnTo>
                  <a:lnTo>
                    <a:pt x="111" y="1041"/>
                  </a:lnTo>
                  <a:lnTo>
                    <a:pt x="107" y="1026"/>
                  </a:lnTo>
                  <a:lnTo>
                    <a:pt x="108" y="1010"/>
                  </a:lnTo>
                  <a:lnTo>
                    <a:pt x="112" y="996"/>
                  </a:lnTo>
                  <a:lnTo>
                    <a:pt x="123" y="968"/>
                  </a:lnTo>
                  <a:lnTo>
                    <a:pt x="123" y="955"/>
                  </a:lnTo>
                  <a:lnTo>
                    <a:pt x="118" y="941"/>
                  </a:lnTo>
                  <a:lnTo>
                    <a:pt x="108" y="929"/>
                  </a:lnTo>
                  <a:lnTo>
                    <a:pt x="94" y="920"/>
                  </a:lnTo>
                  <a:lnTo>
                    <a:pt x="79" y="911"/>
                  </a:lnTo>
                  <a:lnTo>
                    <a:pt x="62" y="904"/>
                  </a:lnTo>
                  <a:lnTo>
                    <a:pt x="47" y="896"/>
                  </a:lnTo>
                  <a:lnTo>
                    <a:pt x="34" y="888"/>
                  </a:lnTo>
                  <a:lnTo>
                    <a:pt x="18" y="870"/>
                  </a:lnTo>
                  <a:lnTo>
                    <a:pt x="8" y="850"/>
                  </a:lnTo>
                  <a:lnTo>
                    <a:pt x="2" y="828"/>
                  </a:lnTo>
                  <a:lnTo>
                    <a:pt x="0" y="803"/>
                  </a:lnTo>
                  <a:lnTo>
                    <a:pt x="2" y="778"/>
                  </a:lnTo>
                  <a:lnTo>
                    <a:pt x="7" y="753"/>
                  </a:lnTo>
                  <a:lnTo>
                    <a:pt x="14" y="728"/>
                  </a:lnTo>
                  <a:lnTo>
                    <a:pt x="22" y="704"/>
                  </a:lnTo>
                  <a:lnTo>
                    <a:pt x="30" y="682"/>
                  </a:lnTo>
                  <a:lnTo>
                    <a:pt x="39" y="662"/>
                  </a:lnTo>
                  <a:lnTo>
                    <a:pt x="84" y="573"/>
                  </a:lnTo>
                  <a:lnTo>
                    <a:pt x="137" y="487"/>
                  </a:lnTo>
                  <a:lnTo>
                    <a:pt x="192" y="403"/>
                  </a:lnTo>
                  <a:lnTo>
                    <a:pt x="226" y="353"/>
                  </a:lnTo>
                  <a:lnTo>
                    <a:pt x="264" y="303"/>
                  </a:lnTo>
                  <a:lnTo>
                    <a:pt x="304" y="257"/>
                  </a:lnTo>
                  <a:lnTo>
                    <a:pt x="347" y="213"/>
                  </a:lnTo>
                  <a:lnTo>
                    <a:pt x="388" y="179"/>
                  </a:lnTo>
                  <a:lnTo>
                    <a:pt x="381" y="171"/>
                  </a:lnTo>
                  <a:lnTo>
                    <a:pt x="372" y="153"/>
                  </a:lnTo>
                  <a:lnTo>
                    <a:pt x="368" y="132"/>
                  </a:lnTo>
                  <a:lnTo>
                    <a:pt x="370" y="112"/>
                  </a:lnTo>
                  <a:lnTo>
                    <a:pt x="377" y="91"/>
                  </a:lnTo>
                  <a:lnTo>
                    <a:pt x="378" y="89"/>
                  </a:lnTo>
                  <a:lnTo>
                    <a:pt x="381" y="87"/>
                  </a:lnTo>
                  <a:lnTo>
                    <a:pt x="385" y="86"/>
                  </a:lnTo>
                  <a:lnTo>
                    <a:pt x="388" y="87"/>
                  </a:lnTo>
                  <a:lnTo>
                    <a:pt x="391" y="87"/>
                  </a:lnTo>
                  <a:lnTo>
                    <a:pt x="393" y="89"/>
                  </a:lnTo>
                  <a:lnTo>
                    <a:pt x="430" y="122"/>
                  </a:lnTo>
                  <a:lnTo>
                    <a:pt x="449" y="137"/>
                  </a:lnTo>
                  <a:lnTo>
                    <a:pt x="450" y="139"/>
                  </a:lnTo>
                  <a:lnTo>
                    <a:pt x="467" y="115"/>
                  </a:lnTo>
                  <a:lnTo>
                    <a:pt x="494" y="87"/>
                  </a:lnTo>
                  <a:lnTo>
                    <a:pt x="524" y="62"/>
                  </a:lnTo>
                  <a:lnTo>
                    <a:pt x="562" y="40"/>
                  </a:lnTo>
                  <a:lnTo>
                    <a:pt x="602" y="23"/>
                  </a:lnTo>
                  <a:lnTo>
                    <a:pt x="644" y="12"/>
                  </a:lnTo>
                  <a:lnTo>
                    <a:pt x="686" y="4"/>
                  </a:lnTo>
                  <a:lnTo>
                    <a:pt x="7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6" name="Freeform 102"/>
            <p:cNvSpPr>
              <a:spLocks noEditPoints="1"/>
            </p:cNvSpPr>
            <p:nvPr/>
          </p:nvSpPr>
          <p:spPr bwMode="auto">
            <a:xfrm>
              <a:off x="1743" y="1868"/>
              <a:ext cx="400" cy="339"/>
            </a:xfrm>
            <a:custGeom>
              <a:avLst/>
              <a:gdLst/>
              <a:ahLst/>
              <a:cxnLst>
                <a:cxn ang="0">
                  <a:pos x="111" y="34"/>
                </a:cxn>
                <a:cxn ang="0">
                  <a:pos x="110" y="34"/>
                </a:cxn>
                <a:cxn ang="0">
                  <a:pos x="115" y="3"/>
                </a:cxn>
                <a:cxn ang="0">
                  <a:pos x="118" y="16"/>
                </a:cxn>
                <a:cxn ang="0">
                  <a:pos x="108" y="23"/>
                </a:cxn>
                <a:cxn ang="0">
                  <a:pos x="66" y="31"/>
                </a:cxn>
                <a:cxn ang="0">
                  <a:pos x="36" y="59"/>
                </a:cxn>
                <a:cxn ang="0">
                  <a:pos x="21" y="99"/>
                </a:cxn>
                <a:cxn ang="0">
                  <a:pos x="28" y="151"/>
                </a:cxn>
                <a:cxn ang="0">
                  <a:pos x="57" y="204"/>
                </a:cxn>
                <a:cxn ang="0">
                  <a:pos x="100" y="247"/>
                </a:cxn>
                <a:cxn ang="0">
                  <a:pos x="160" y="289"/>
                </a:cxn>
                <a:cxn ang="0">
                  <a:pos x="228" y="315"/>
                </a:cxn>
                <a:cxn ang="0">
                  <a:pos x="275" y="316"/>
                </a:cxn>
                <a:cxn ang="0">
                  <a:pos x="322" y="305"/>
                </a:cxn>
                <a:cxn ang="0">
                  <a:pos x="360" y="277"/>
                </a:cxn>
                <a:cxn ang="0">
                  <a:pos x="374" y="255"/>
                </a:cxn>
                <a:cxn ang="0">
                  <a:pos x="380" y="229"/>
                </a:cxn>
                <a:cxn ang="0">
                  <a:pos x="370" y="205"/>
                </a:cxn>
                <a:cxn ang="0">
                  <a:pos x="335" y="184"/>
                </a:cxn>
                <a:cxn ang="0">
                  <a:pos x="277" y="149"/>
                </a:cxn>
                <a:cxn ang="0">
                  <a:pos x="182" y="99"/>
                </a:cxn>
                <a:cxn ang="0">
                  <a:pos x="121" y="67"/>
                </a:cxn>
                <a:cxn ang="0">
                  <a:pos x="98" y="55"/>
                </a:cxn>
                <a:cxn ang="0">
                  <a:pos x="90" y="35"/>
                </a:cxn>
                <a:cxn ang="0">
                  <a:pos x="94" y="30"/>
                </a:cxn>
                <a:cxn ang="0">
                  <a:pos x="100" y="27"/>
                </a:cxn>
                <a:cxn ang="0">
                  <a:pos x="105" y="28"/>
                </a:cxn>
                <a:cxn ang="0">
                  <a:pos x="111" y="37"/>
                </a:cxn>
                <a:cxn ang="0">
                  <a:pos x="112" y="37"/>
                </a:cxn>
                <a:cxn ang="0">
                  <a:pos x="135" y="49"/>
                </a:cxn>
                <a:cxn ang="0">
                  <a:pos x="183" y="76"/>
                </a:cxn>
                <a:cxn ang="0">
                  <a:pos x="267" y="119"/>
                </a:cxn>
                <a:cxn ang="0">
                  <a:pos x="331" y="155"/>
                </a:cxn>
                <a:cxn ang="0">
                  <a:pos x="368" y="176"/>
                </a:cxn>
                <a:cxn ang="0">
                  <a:pos x="395" y="205"/>
                </a:cxn>
                <a:cxn ang="0">
                  <a:pos x="400" y="243"/>
                </a:cxn>
                <a:cxn ang="0">
                  <a:pos x="385" y="280"/>
                </a:cxn>
                <a:cxn ang="0">
                  <a:pos x="359" y="309"/>
                </a:cxn>
                <a:cxn ang="0">
                  <a:pos x="299" y="334"/>
                </a:cxn>
                <a:cxn ang="0">
                  <a:pos x="235" y="337"/>
                </a:cxn>
                <a:cxn ang="0">
                  <a:pos x="172" y="319"/>
                </a:cxn>
                <a:cxn ang="0">
                  <a:pos x="115" y="287"/>
                </a:cxn>
                <a:cxn ang="0">
                  <a:pos x="60" y="241"/>
                </a:cxn>
                <a:cxn ang="0">
                  <a:pos x="16" y="183"/>
                </a:cxn>
                <a:cxn ang="0">
                  <a:pos x="0" y="123"/>
                </a:cxn>
                <a:cxn ang="0">
                  <a:pos x="9" y="63"/>
                </a:cxn>
                <a:cxn ang="0">
                  <a:pos x="39" y="23"/>
                </a:cxn>
                <a:cxn ang="0">
                  <a:pos x="83" y="2"/>
                </a:cxn>
              </a:cxnLst>
              <a:rect l="0" t="0" r="r" b="b"/>
              <a:pathLst>
                <a:path w="400" h="339">
                  <a:moveTo>
                    <a:pt x="110" y="34"/>
                  </a:moveTo>
                  <a:lnTo>
                    <a:pt x="111" y="34"/>
                  </a:lnTo>
                  <a:lnTo>
                    <a:pt x="111" y="35"/>
                  </a:lnTo>
                  <a:lnTo>
                    <a:pt x="110" y="34"/>
                  </a:lnTo>
                  <a:close/>
                  <a:moveTo>
                    <a:pt x="108" y="0"/>
                  </a:moveTo>
                  <a:lnTo>
                    <a:pt x="115" y="3"/>
                  </a:lnTo>
                  <a:lnTo>
                    <a:pt x="118" y="9"/>
                  </a:lnTo>
                  <a:lnTo>
                    <a:pt x="118" y="16"/>
                  </a:lnTo>
                  <a:lnTo>
                    <a:pt x="115" y="21"/>
                  </a:lnTo>
                  <a:lnTo>
                    <a:pt x="108" y="23"/>
                  </a:lnTo>
                  <a:lnTo>
                    <a:pt x="86" y="24"/>
                  </a:lnTo>
                  <a:lnTo>
                    <a:pt x="66" y="31"/>
                  </a:lnTo>
                  <a:lnTo>
                    <a:pt x="50" y="44"/>
                  </a:lnTo>
                  <a:lnTo>
                    <a:pt x="36" y="59"/>
                  </a:lnTo>
                  <a:lnTo>
                    <a:pt x="26" y="78"/>
                  </a:lnTo>
                  <a:lnTo>
                    <a:pt x="21" y="99"/>
                  </a:lnTo>
                  <a:lnTo>
                    <a:pt x="21" y="122"/>
                  </a:lnTo>
                  <a:lnTo>
                    <a:pt x="28" y="151"/>
                  </a:lnTo>
                  <a:lnTo>
                    <a:pt x="40" y="179"/>
                  </a:lnTo>
                  <a:lnTo>
                    <a:pt x="57" y="204"/>
                  </a:lnTo>
                  <a:lnTo>
                    <a:pt x="76" y="226"/>
                  </a:lnTo>
                  <a:lnTo>
                    <a:pt x="100" y="247"/>
                  </a:lnTo>
                  <a:lnTo>
                    <a:pt x="128" y="269"/>
                  </a:lnTo>
                  <a:lnTo>
                    <a:pt x="160" y="289"/>
                  </a:lnTo>
                  <a:lnTo>
                    <a:pt x="193" y="305"/>
                  </a:lnTo>
                  <a:lnTo>
                    <a:pt x="228" y="315"/>
                  </a:lnTo>
                  <a:lnTo>
                    <a:pt x="252" y="318"/>
                  </a:lnTo>
                  <a:lnTo>
                    <a:pt x="275" y="316"/>
                  </a:lnTo>
                  <a:lnTo>
                    <a:pt x="300" y="314"/>
                  </a:lnTo>
                  <a:lnTo>
                    <a:pt x="322" y="305"/>
                  </a:lnTo>
                  <a:lnTo>
                    <a:pt x="343" y="294"/>
                  </a:lnTo>
                  <a:lnTo>
                    <a:pt x="360" y="277"/>
                  </a:lnTo>
                  <a:lnTo>
                    <a:pt x="367" y="268"/>
                  </a:lnTo>
                  <a:lnTo>
                    <a:pt x="374" y="255"/>
                  </a:lnTo>
                  <a:lnTo>
                    <a:pt x="378" y="243"/>
                  </a:lnTo>
                  <a:lnTo>
                    <a:pt x="380" y="229"/>
                  </a:lnTo>
                  <a:lnTo>
                    <a:pt x="377" y="216"/>
                  </a:lnTo>
                  <a:lnTo>
                    <a:pt x="370" y="205"/>
                  </a:lnTo>
                  <a:lnTo>
                    <a:pt x="353" y="194"/>
                  </a:lnTo>
                  <a:lnTo>
                    <a:pt x="335" y="184"/>
                  </a:lnTo>
                  <a:lnTo>
                    <a:pt x="318" y="173"/>
                  </a:lnTo>
                  <a:lnTo>
                    <a:pt x="277" y="149"/>
                  </a:lnTo>
                  <a:lnTo>
                    <a:pt x="233" y="126"/>
                  </a:lnTo>
                  <a:lnTo>
                    <a:pt x="182" y="99"/>
                  </a:lnTo>
                  <a:lnTo>
                    <a:pt x="130" y="71"/>
                  </a:lnTo>
                  <a:lnTo>
                    <a:pt x="121" y="67"/>
                  </a:lnTo>
                  <a:lnTo>
                    <a:pt x="110" y="62"/>
                  </a:lnTo>
                  <a:lnTo>
                    <a:pt x="98" y="55"/>
                  </a:lnTo>
                  <a:lnTo>
                    <a:pt x="92" y="45"/>
                  </a:lnTo>
                  <a:lnTo>
                    <a:pt x="90" y="35"/>
                  </a:lnTo>
                  <a:lnTo>
                    <a:pt x="92" y="31"/>
                  </a:lnTo>
                  <a:lnTo>
                    <a:pt x="94" y="30"/>
                  </a:lnTo>
                  <a:lnTo>
                    <a:pt x="96" y="28"/>
                  </a:lnTo>
                  <a:lnTo>
                    <a:pt x="100" y="27"/>
                  </a:lnTo>
                  <a:lnTo>
                    <a:pt x="103" y="27"/>
                  </a:lnTo>
                  <a:lnTo>
                    <a:pt x="105" y="28"/>
                  </a:lnTo>
                  <a:lnTo>
                    <a:pt x="108" y="31"/>
                  </a:lnTo>
                  <a:lnTo>
                    <a:pt x="111" y="37"/>
                  </a:lnTo>
                  <a:lnTo>
                    <a:pt x="111" y="35"/>
                  </a:lnTo>
                  <a:lnTo>
                    <a:pt x="112" y="37"/>
                  </a:lnTo>
                  <a:lnTo>
                    <a:pt x="121" y="41"/>
                  </a:lnTo>
                  <a:lnTo>
                    <a:pt x="135" y="49"/>
                  </a:lnTo>
                  <a:lnTo>
                    <a:pt x="149" y="56"/>
                  </a:lnTo>
                  <a:lnTo>
                    <a:pt x="183" y="76"/>
                  </a:lnTo>
                  <a:lnTo>
                    <a:pt x="218" y="94"/>
                  </a:lnTo>
                  <a:lnTo>
                    <a:pt x="267" y="119"/>
                  </a:lnTo>
                  <a:lnTo>
                    <a:pt x="314" y="145"/>
                  </a:lnTo>
                  <a:lnTo>
                    <a:pt x="331" y="155"/>
                  </a:lnTo>
                  <a:lnTo>
                    <a:pt x="350" y="165"/>
                  </a:lnTo>
                  <a:lnTo>
                    <a:pt x="368" y="176"/>
                  </a:lnTo>
                  <a:lnTo>
                    <a:pt x="384" y="190"/>
                  </a:lnTo>
                  <a:lnTo>
                    <a:pt x="395" y="205"/>
                  </a:lnTo>
                  <a:lnTo>
                    <a:pt x="400" y="223"/>
                  </a:lnTo>
                  <a:lnTo>
                    <a:pt x="400" y="243"/>
                  </a:lnTo>
                  <a:lnTo>
                    <a:pt x="395" y="262"/>
                  </a:lnTo>
                  <a:lnTo>
                    <a:pt x="385" y="280"/>
                  </a:lnTo>
                  <a:lnTo>
                    <a:pt x="373" y="297"/>
                  </a:lnTo>
                  <a:lnTo>
                    <a:pt x="359" y="309"/>
                  </a:lnTo>
                  <a:lnTo>
                    <a:pt x="331" y="325"/>
                  </a:lnTo>
                  <a:lnTo>
                    <a:pt x="299" y="334"/>
                  </a:lnTo>
                  <a:lnTo>
                    <a:pt x="267" y="339"/>
                  </a:lnTo>
                  <a:lnTo>
                    <a:pt x="235" y="337"/>
                  </a:lnTo>
                  <a:lnTo>
                    <a:pt x="203" y="330"/>
                  </a:lnTo>
                  <a:lnTo>
                    <a:pt x="172" y="319"/>
                  </a:lnTo>
                  <a:lnTo>
                    <a:pt x="143" y="305"/>
                  </a:lnTo>
                  <a:lnTo>
                    <a:pt x="115" y="287"/>
                  </a:lnTo>
                  <a:lnTo>
                    <a:pt x="86" y="266"/>
                  </a:lnTo>
                  <a:lnTo>
                    <a:pt x="60" y="241"/>
                  </a:lnTo>
                  <a:lnTo>
                    <a:pt x="36" y="213"/>
                  </a:lnTo>
                  <a:lnTo>
                    <a:pt x="16" y="183"/>
                  </a:lnTo>
                  <a:lnTo>
                    <a:pt x="5" y="154"/>
                  </a:lnTo>
                  <a:lnTo>
                    <a:pt x="0" y="123"/>
                  </a:lnTo>
                  <a:lnTo>
                    <a:pt x="0" y="92"/>
                  </a:lnTo>
                  <a:lnTo>
                    <a:pt x="9" y="63"/>
                  </a:lnTo>
                  <a:lnTo>
                    <a:pt x="22" y="41"/>
                  </a:lnTo>
                  <a:lnTo>
                    <a:pt x="39" y="23"/>
                  </a:lnTo>
                  <a:lnTo>
                    <a:pt x="60" y="9"/>
                  </a:lnTo>
                  <a:lnTo>
                    <a:pt x="83"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7" name="Freeform 103"/>
            <p:cNvSpPr>
              <a:spLocks/>
            </p:cNvSpPr>
            <p:nvPr/>
          </p:nvSpPr>
          <p:spPr bwMode="auto">
            <a:xfrm>
              <a:off x="2049" y="1821"/>
              <a:ext cx="36" cy="39"/>
            </a:xfrm>
            <a:custGeom>
              <a:avLst/>
              <a:gdLst/>
              <a:ahLst/>
              <a:cxnLst>
                <a:cxn ang="0">
                  <a:pos x="25" y="0"/>
                </a:cxn>
                <a:cxn ang="0">
                  <a:pos x="29" y="0"/>
                </a:cxn>
                <a:cxn ang="0">
                  <a:pos x="32" y="1"/>
                </a:cxn>
                <a:cxn ang="0">
                  <a:pos x="35" y="4"/>
                </a:cxn>
                <a:cxn ang="0">
                  <a:pos x="36" y="8"/>
                </a:cxn>
                <a:cxn ang="0">
                  <a:pos x="36" y="13"/>
                </a:cxn>
                <a:cxn ang="0">
                  <a:pos x="33" y="21"/>
                </a:cxn>
                <a:cxn ang="0">
                  <a:pos x="30" y="27"/>
                </a:cxn>
                <a:cxn ang="0">
                  <a:pos x="26" y="31"/>
                </a:cxn>
                <a:cxn ang="0">
                  <a:pos x="18" y="36"/>
                </a:cxn>
                <a:cxn ang="0">
                  <a:pos x="14" y="38"/>
                </a:cxn>
                <a:cxn ang="0">
                  <a:pos x="11" y="39"/>
                </a:cxn>
                <a:cxn ang="0">
                  <a:pos x="7" y="38"/>
                </a:cxn>
                <a:cxn ang="0">
                  <a:pos x="4" y="36"/>
                </a:cxn>
                <a:cxn ang="0">
                  <a:pos x="1" y="33"/>
                </a:cxn>
                <a:cxn ang="0">
                  <a:pos x="0" y="31"/>
                </a:cxn>
                <a:cxn ang="0">
                  <a:pos x="0" y="25"/>
                </a:cxn>
                <a:cxn ang="0">
                  <a:pos x="1" y="21"/>
                </a:cxn>
                <a:cxn ang="0">
                  <a:pos x="4" y="18"/>
                </a:cxn>
                <a:cxn ang="0">
                  <a:pos x="8" y="17"/>
                </a:cxn>
                <a:cxn ang="0">
                  <a:pos x="11" y="14"/>
                </a:cxn>
                <a:cxn ang="0">
                  <a:pos x="11" y="15"/>
                </a:cxn>
                <a:cxn ang="0">
                  <a:pos x="14" y="10"/>
                </a:cxn>
                <a:cxn ang="0">
                  <a:pos x="16" y="6"/>
                </a:cxn>
                <a:cxn ang="0">
                  <a:pos x="19" y="3"/>
                </a:cxn>
                <a:cxn ang="0">
                  <a:pos x="25" y="0"/>
                </a:cxn>
              </a:cxnLst>
              <a:rect l="0" t="0" r="r" b="b"/>
              <a:pathLst>
                <a:path w="36" h="39">
                  <a:moveTo>
                    <a:pt x="25" y="0"/>
                  </a:moveTo>
                  <a:lnTo>
                    <a:pt x="29" y="0"/>
                  </a:lnTo>
                  <a:lnTo>
                    <a:pt x="32" y="1"/>
                  </a:lnTo>
                  <a:lnTo>
                    <a:pt x="35" y="4"/>
                  </a:lnTo>
                  <a:lnTo>
                    <a:pt x="36" y="8"/>
                  </a:lnTo>
                  <a:lnTo>
                    <a:pt x="36" y="13"/>
                  </a:lnTo>
                  <a:lnTo>
                    <a:pt x="33" y="21"/>
                  </a:lnTo>
                  <a:lnTo>
                    <a:pt x="30" y="27"/>
                  </a:lnTo>
                  <a:lnTo>
                    <a:pt x="26" y="31"/>
                  </a:lnTo>
                  <a:lnTo>
                    <a:pt x="18" y="36"/>
                  </a:lnTo>
                  <a:lnTo>
                    <a:pt x="14" y="38"/>
                  </a:lnTo>
                  <a:lnTo>
                    <a:pt x="11" y="39"/>
                  </a:lnTo>
                  <a:lnTo>
                    <a:pt x="7" y="38"/>
                  </a:lnTo>
                  <a:lnTo>
                    <a:pt x="4" y="36"/>
                  </a:lnTo>
                  <a:lnTo>
                    <a:pt x="1" y="33"/>
                  </a:lnTo>
                  <a:lnTo>
                    <a:pt x="0" y="31"/>
                  </a:lnTo>
                  <a:lnTo>
                    <a:pt x="0" y="25"/>
                  </a:lnTo>
                  <a:lnTo>
                    <a:pt x="1" y="21"/>
                  </a:lnTo>
                  <a:lnTo>
                    <a:pt x="4" y="18"/>
                  </a:lnTo>
                  <a:lnTo>
                    <a:pt x="8" y="17"/>
                  </a:lnTo>
                  <a:lnTo>
                    <a:pt x="11" y="14"/>
                  </a:lnTo>
                  <a:lnTo>
                    <a:pt x="11" y="15"/>
                  </a:lnTo>
                  <a:lnTo>
                    <a:pt x="14" y="10"/>
                  </a:lnTo>
                  <a:lnTo>
                    <a:pt x="16" y="6"/>
                  </a:lnTo>
                  <a:lnTo>
                    <a:pt x="19"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8" name="Freeform 104"/>
            <p:cNvSpPr>
              <a:spLocks/>
            </p:cNvSpPr>
            <p:nvPr/>
          </p:nvSpPr>
          <p:spPr bwMode="auto">
            <a:xfrm>
              <a:off x="2116" y="1849"/>
              <a:ext cx="34" cy="46"/>
            </a:xfrm>
            <a:custGeom>
              <a:avLst/>
              <a:gdLst/>
              <a:ahLst/>
              <a:cxnLst>
                <a:cxn ang="0">
                  <a:pos x="23" y="0"/>
                </a:cxn>
                <a:cxn ang="0">
                  <a:pos x="26" y="0"/>
                </a:cxn>
                <a:cxn ang="0">
                  <a:pos x="29" y="1"/>
                </a:cxn>
                <a:cxn ang="0">
                  <a:pos x="32" y="4"/>
                </a:cxn>
                <a:cxn ang="0">
                  <a:pos x="34" y="10"/>
                </a:cxn>
                <a:cxn ang="0">
                  <a:pos x="34" y="12"/>
                </a:cxn>
                <a:cxn ang="0">
                  <a:pos x="33" y="17"/>
                </a:cxn>
                <a:cxn ang="0">
                  <a:pos x="20" y="40"/>
                </a:cxn>
                <a:cxn ang="0">
                  <a:pos x="15" y="46"/>
                </a:cxn>
                <a:cxn ang="0">
                  <a:pos x="11" y="46"/>
                </a:cxn>
                <a:cxn ang="0">
                  <a:pos x="5" y="43"/>
                </a:cxn>
                <a:cxn ang="0">
                  <a:pos x="2" y="40"/>
                </a:cxn>
                <a:cxn ang="0">
                  <a:pos x="1" y="37"/>
                </a:cxn>
                <a:cxn ang="0">
                  <a:pos x="0" y="33"/>
                </a:cxn>
                <a:cxn ang="0">
                  <a:pos x="1" y="29"/>
                </a:cxn>
                <a:cxn ang="0">
                  <a:pos x="15" y="5"/>
                </a:cxn>
                <a:cxn ang="0">
                  <a:pos x="16" y="3"/>
                </a:cxn>
                <a:cxn ang="0">
                  <a:pos x="19" y="1"/>
                </a:cxn>
                <a:cxn ang="0">
                  <a:pos x="23" y="0"/>
                </a:cxn>
              </a:cxnLst>
              <a:rect l="0" t="0" r="r" b="b"/>
              <a:pathLst>
                <a:path w="34" h="46">
                  <a:moveTo>
                    <a:pt x="23" y="0"/>
                  </a:moveTo>
                  <a:lnTo>
                    <a:pt x="26" y="0"/>
                  </a:lnTo>
                  <a:lnTo>
                    <a:pt x="29" y="1"/>
                  </a:lnTo>
                  <a:lnTo>
                    <a:pt x="32" y="4"/>
                  </a:lnTo>
                  <a:lnTo>
                    <a:pt x="34" y="10"/>
                  </a:lnTo>
                  <a:lnTo>
                    <a:pt x="34" y="12"/>
                  </a:lnTo>
                  <a:lnTo>
                    <a:pt x="33" y="17"/>
                  </a:lnTo>
                  <a:lnTo>
                    <a:pt x="20" y="40"/>
                  </a:lnTo>
                  <a:lnTo>
                    <a:pt x="15" y="46"/>
                  </a:lnTo>
                  <a:lnTo>
                    <a:pt x="11" y="46"/>
                  </a:lnTo>
                  <a:lnTo>
                    <a:pt x="5" y="43"/>
                  </a:lnTo>
                  <a:lnTo>
                    <a:pt x="2" y="40"/>
                  </a:lnTo>
                  <a:lnTo>
                    <a:pt x="1" y="37"/>
                  </a:lnTo>
                  <a:lnTo>
                    <a:pt x="0" y="33"/>
                  </a:lnTo>
                  <a:lnTo>
                    <a:pt x="1" y="29"/>
                  </a:lnTo>
                  <a:lnTo>
                    <a:pt x="15" y="5"/>
                  </a:lnTo>
                  <a:lnTo>
                    <a:pt x="16" y="3"/>
                  </a:lnTo>
                  <a:lnTo>
                    <a:pt x="19" y="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29" name="Freeform 105"/>
            <p:cNvSpPr>
              <a:spLocks/>
            </p:cNvSpPr>
            <p:nvPr/>
          </p:nvSpPr>
          <p:spPr bwMode="auto">
            <a:xfrm>
              <a:off x="2605" y="230"/>
              <a:ext cx="497" cy="412"/>
            </a:xfrm>
            <a:custGeom>
              <a:avLst/>
              <a:gdLst/>
              <a:ahLst/>
              <a:cxnLst>
                <a:cxn ang="0">
                  <a:pos x="331" y="0"/>
                </a:cxn>
                <a:cxn ang="0">
                  <a:pos x="363" y="8"/>
                </a:cxn>
                <a:cxn ang="0">
                  <a:pos x="381" y="30"/>
                </a:cxn>
                <a:cxn ang="0">
                  <a:pos x="379" y="67"/>
                </a:cxn>
                <a:cxn ang="0">
                  <a:pos x="427" y="74"/>
                </a:cxn>
                <a:cxn ang="0">
                  <a:pos x="465" y="97"/>
                </a:cxn>
                <a:cxn ang="0">
                  <a:pos x="489" y="131"/>
                </a:cxn>
                <a:cxn ang="0">
                  <a:pos x="497" y="167"/>
                </a:cxn>
                <a:cxn ang="0">
                  <a:pos x="490" y="203"/>
                </a:cxn>
                <a:cxn ang="0">
                  <a:pos x="465" y="229"/>
                </a:cxn>
                <a:cxn ang="0">
                  <a:pos x="419" y="243"/>
                </a:cxn>
                <a:cxn ang="0">
                  <a:pos x="450" y="275"/>
                </a:cxn>
                <a:cxn ang="0">
                  <a:pos x="452" y="303"/>
                </a:cxn>
                <a:cxn ang="0">
                  <a:pos x="434" y="326"/>
                </a:cxn>
                <a:cxn ang="0">
                  <a:pos x="401" y="342"/>
                </a:cxn>
                <a:cxn ang="0">
                  <a:pos x="359" y="351"/>
                </a:cxn>
                <a:cxn ang="0">
                  <a:pos x="317" y="351"/>
                </a:cxn>
                <a:cxn ang="0">
                  <a:pos x="281" y="342"/>
                </a:cxn>
                <a:cxn ang="0">
                  <a:pos x="266" y="384"/>
                </a:cxn>
                <a:cxn ang="0">
                  <a:pos x="235" y="406"/>
                </a:cxn>
                <a:cxn ang="0">
                  <a:pos x="195" y="412"/>
                </a:cxn>
                <a:cxn ang="0">
                  <a:pos x="152" y="402"/>
                </a:cxn>
                <a:cxn ang="0">
                  <a:pos x="114" y="381"/>
                </a:cxn>
                <a:cxn ang="0">
                  <a:pos x="89" y="348"/>
                </a:cxn>
                <a:cxn ang="0">
                  <a:pos x="82" y="305"/>
                </a:cxn>
                <a:cxn ang="0">
                  <a:pos x="85" y="305"/>
                </a:cxn>
                <a:cxn ang="0">
                  <a:pos x="89" y="278"/>
                </a:cxn>
                <a:cxn ang="0">
                  <a:pos x="96" y="245"/>
                </a:cxn>
                <a:cxn ang="0">
                  <a:pos x="67" y="220"/>
                </a:cxn>
                <a:cxn ang="0">
                  <a:pos x="23" y="192"/>
                </a:cxn>
                <a:cxn ang="0">
                  <a:pos x="3" y="156"/>
                </a:cxn>
                <a:cxn ang="0">
                  <a:pos x="2" y="117"/>
                </a:cxn>
                <a:cxn ang="0">
                  <a:pos x="18" y="79"/>
                </a:cxn>
                <a:cxn ang="0">
                  <a:pos x="46" y="48"/>
                </a:cxn>
                <a:cxn ang="0">
                  <a:pos x="84" y="29"/>
                </a:cxn>
                <a:cxn ang="0">
                  <a:pos x="128" y="25"/>
                </a:cxn>
                <a:cxn ang="0">
                  <a:pos x="174" y="43"/>
                </a:cxn>
                <a:cxn ang="0">
                  <a:pos x="205" y="47"/>
                </a:cxn>
                <a:cxn ang="0">
                  <a:pos x="234" y="25"/>
                </a:cxn>
                <a:cxn ang="0">
                  <a:pos x="272" y="8"/>
                </a:cxn>
                <a:cxn ang="0">
                  <a:pos x="312" y="0"/>
                </a:cxn>
              </a:cxnLst>
              <a:rect l="0" t="0" r="r" b="b"/>
              <a:pathLst>
                <a:path w="497" h="412">
                  <a:moveTo>
                    <a:pt x="312" y="0"/>
                  </a:moveTo>
                  <a:lnTo>
                    <a:pt x="331" y="0"/>
                  </a:lnTo>
                  <a:lnTo>
                    <a:pt x="348" y="3"/>
                  </a:lnTo>
                  <a:lnTo>
                    <a:pt x="363" y="8"/>
                  </a:lnTo>
                  <a:lnTo>
                    <a:pt x="375" y="18"/>
                  </a:lnTo>
                  <a:lnTo>
                    <a:pt x="381" y="30"/>
                  </a:lnTo>
                  <a:lnTo>
                    <a:pt x="383" y="46"/>
                  </a:lnTo>
                  <a:lnTo>
                    <a:pt x="379" y="67"/>
                  </a:lnTo>
                  <a:lnTo>
                    <a:pt x="404" y="68"/>
                  </a:lnTo>
                  <a:lnTo>
                    <a:pt x="427" y="74"/>
                  </a:lnTo>
                  <a:lnTo>
                    <a:pt x="447" y="85"/>
                  </a:lnTo>
                  <a:lnTo>
                    <a:pt x="465" y="97"/>
                  </a:lnTo>
                  <a:lnTo>
                    <a:pt x="477" y="113"/>
                  </a:lnTo>
                  <a:lnTo>
                    <a:pt x="489" y="131"/>
                  </a:lnTo>
                  <a:lnTo>
                    <a:pt x="496" y="149"/>
                  </a:lnTo>
                  <a:lnTo>
                    <a:pt x="497" y="167"/>
                  </a:lnTo>
                  <a:lnTo>
                    <a:pt x="496" y="185"/>
                  </a:lnTo>
                  <a:lnTo>
                    <a:pt x="490" y="203"/>
                  </a:lnTo>
                  <a:lnTo>
                    <a:pt x="480" y="217"/>
                  </a:lnTo>
                  <a:lnTo>
                    <a:pt x="465" y="229"/>
                  </a:lnTo>
                  <a:lnTo>
                    <a:pt x="444" y="239"/>
                  </a:lnTo>
                  <a:lnTo>
                    <a:pt x="419" y="243"/>
                  </a:lnTo>
                  <a:lnTo>
                    <a:pt x="439" y="260"/>
                  </a:lnTo>
                  <a:lnTo>
                    <a:pt x="450" y="275"/>
                  </a:lnTo>
                  <a:lnTo>
                    <a:pt x="455" y="289"/>
                  </a:lnTo>
                  <a:lnTo>
                    <a:pt x="452" y="303"/>
                  </a:lnTo>
                  <a:lnTo>
                    <a:pt x="445" y="316"/>
                  </a:lnTo>
                  <a:lnTo>
                    <a:pt x="434" y="326"/>
                  </a:lnTo>
                  <a:lnTo>
                    <a:pt x="419" y="334"/>
                  </a:lnTo>
                  <a:lnTo>
                    <a:pt x="401" y="342"/>
                  </a:lnTo>
                  <a:lnTo>
                    <a:pt x="380" y="348"/>
                  </a:lnTo>
                  <a:lnTo>
                    <a:pt x="359" y="351"/>
                  </a:lnTo>
                  <a:lnTo>
                    <a:pt x="338" y="352"/>
                  </a:lnTo>
                  <a:lnTo>
                    <a:pt x="317" y="351"/>
                  </a:lnTo>
                  <a:lnTo>
                    <a:pt x="298" y="348"/>
                  </a:lnTo>
                  <a:lnTo>
                    <a:pt x="281" y="342"/>
                  </a:lnTo>
                  <a:lnTo>
                    <a:pt x="276" y="366"/>
                  </a:lnTo>
                  <a:lnTo>
                    <a:pt x="266" y="384"/>
                  </a:lnTo>
                  <a:lnTo>
                    <a:pt x="252" y="397"/>
                  </a:lnTo>
                  <a:lnTo>
                    <a:pt x="235" y="406"/>
                  </a:lnTo>
                  <a:lnTo>
                    <a:pt x="216" y="410"/>
                  </a:lnTo>
                  <a:lnTo>
                    <a:pt x="195" y="412"/>
                  </a:lnTo>
                  <a:lnTo>
                    <a:pt x="173" y="409"/>
                  </a:lnTo>
                  <a:lnTo>
                    <a:pt x="152" y="402"/>
                  </a:lnTo>
                  <a:lnTo>
                    <a:pt x="133" y="394"/>
                  </a:lnTo>
                  <a:lnTo>
                    <a:pt x="114" y="381"/>
                  </a:lnTo>
                  <a:lnTo>
                    <a:pt x="101" y="365"/>
                  </a:lnTo>
                  <a:lnTo>
                    <a:pt x="89" y="348"/>
                  </a:lnTo>
                  <a:lnTo>
                    <a:pt x="82" y="327"/>
                  </a:lnTo>
                  <a:lnTo>
                    <a:pt x="82" y="305"/>
                  </a:lnTo>
                  <a:lnTo>
                    <a:pt x="87" y="310"/>
                  </a:lnTo>
                  <a:lnTo>
                    <a:pt x="85" y="305"/>
                  </a:lnTo>
                  <a:lnTo>
                    <a:pt x="87" y="292"/>
                  </a:lnTo>
                  <a:lnTo>
                    <a:pt x="89" y="278"/>
                  </a:lnTo>
                  <a:lnTo>
                    <a:pt x="92" y="261"/>
                  </a:lnTo>
                  <a:lnTo>
                    <a:pt x="96" y="245"/>
                  </a:lnTo>
                  <a:lnTo>
                    <a:pt x="99" y="229"/>
                  </a:lnTo>
                  <a:lnTo>
                    <a:pt x="67" y="220"/>
                  </a:lnTo>
                  <a:lnTo>
                    <a:pt x="42" y="207"/>
                  </a:lnTo>
                  <a:lnTo>
                    <a:pt x="23" y="192"/>
                  </a:lnTo>
                  <a:lnTo>
                    <a:pt x="10" y="175"/>
                  </a:lnTo>
                  <a:lnTo>
                    <a:pt x="3" y="156"/>
                  </a:lnTo>
                  <a:lnTo>
                    <a:pt x="0" y="136"/>
                  </a:lnTo>
                  <a:lnTo>
                    <a:pt x="2" y="117"/>
                  </a:lnTo>
                  <a:lnTo>
                    <a:pt x="9" y="97"/>
                  </a:lnTo>
                  <a:lnTo>
                    <a:pt x="18" y="79"/>
                  </a:lnTo>
                  <a:lnTo>
                    <a:pt x="31" y="62"/>
                  </a:lnTo>
                  <a:lnTo>
                    <a:pt x="46" y="48"/>
                  </a:lnTo>
                  <a:lnTo>
                    <a:pt x="64" y="37"/>
                  </a:lnTo>
                  <a:lnTo>
                    <a:pt x="84" y="29"/>
                  </a:lnTo>
                  <a:lnTo>
                    <a:pt x="106" y="25"/>
                  </a:lnTo>
                  <a:lnTo>
                    <a:pt x="128" y="25"/>
                  </a:lnTo>
                  <a:lnTo>
                    <a:pt x="151" y="32"/>
                  </a:lnTo>
                  <a:lnTo>
                    <a:pt x="174" y="43"/>
                  </a:lnTo>
                  <a:lnTo>
                    <a:pt x="197" y="61"/>
                  </a:lnTo>
                  <a:lnTo>
                    <a:pt x="205" y="47"/>
                  </a:lnTo>
                  <a:lnTo>
                    <a:pt x="217" y="35"/>
                  </a:lnTo>
                  <a:lnTo>
                    <a:pt x="234" y="25"/>
                  </a:lnTo>
                  <a:lnTo>
                    <a:pt x="252" y="15"/>
                  </a:lnTo>
                  <a:lnTo>
                    <a:pt x="272" y="8"/>
                  </a:lnTo>
                  <a:lnTo>
                    <a:pt x="292" y="3"/>
                  </a:lnTo>
                  <a:lnTo>
                    <a:pt x="3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0" name="Freeform 106"/>
            <p:cNvSpPr>
              <a:spLocks noEditPoints="1"/>
            </p:cNvSpPr>
            <p:nvPr/>
          </p:nvSpPr>
          <p:spPr bwMode="auto">
            <a:xfrm>
              <a:off x="2594" y="220"/>
              <a:ext cx="519" cy="432"/>
            </a:xfrm>
            <a:custGeom>
              <a:avLst/>
              <a:gdLst/>
              <a:ahLst/>
              <a:cxnLst>
                <a:cxn ang="0">
                  <a:pos x="283" y="32"/>
                </a:cxn>
                <a:cxn ang="0">
                  <a:pos x="235" y="56"/>
                </a:cxn>
                <a:cxn ang="0">
                  <a:pos x="216" y="79"/>
                </a:cxn>
                <a:cxn ang="0">
                  <a:pos x="206" y="82"/>
                </a:cxn>
                <a:cxn ang="0">
                  <a:pos x="180" y="64"/>
                </a:cxn>
                <a:cxn ang="0">
                  <a:pos x="114" y="47"/>
                </a:cxn>
                <a:cxn ang="0">
                  <a:pos x="53" y="77"/>
                </a:cxn>
                <a:cxn ang="0">
                  <a:pos x="22" y="134"/>
                </a:cxn>
                <a:cxn ang="0">
                  <a:pos x="39" y="192"/>
                </a:cxn>
                <a:cxn ang="0">
                  <a:pos x="92" y="224"/>
                </a:cxn>
                <a:cxn ang="0">
                  <a:pos x="118" y="234"/>
                </a:cxn>
                <a:cxn ang="0">
                  <a:pos x="112" y="288"/>
                </a:cxn>
                <a:cxn ang="0">
                  <a:pos x="109" y="317"/>
                </a:cxn>
                <a:cxn ang="0">
                  <a:pos x="107" y="329"/>
                </a:cxn>
                <a:cxn ang="0">
                  <a:pos x="112" y="352"/>
                </a:cxn>
                <a:cxn ang="0">
                  <a:pos x="149" y="393"/>
                </a:cxn>
                <a:cxn ang="0">
                  <a:pos x="205" y="411"/>
                </a:cxn>
                <a:cxn ang="0">
                  <a:pos x="255" y="400"/>
                </a:cxn>
                <a:cxn ang="0">
                  <a:pos x="281" y="352"/>
                </a:cxn>
                <a:cxn ang="0">
                  <a:pos x="294" y="341"/>
                </a:cxn>
                <a:cxn ang="0">
                  <a:pos x="345" y="352"/>
                </a:cxn>
                <a:cxn ang="0">
                  <a:pos x="429" y="333"/>
                </a:cxn>
                <a:cxn ang="0">
                  <a:pos x="454" y="308"/>
                </a:cxn>
                <a:cxn ang="0">
                  <a:pos x="436" y="271"/>
                </a:cxn>
                <a:cxn ang="0">
                  <a:pos x="420" y="256"/>
                </a:cxn>
                <a:cxn ang="0">
                  <a:pos x="430" y="242"/>
                </a:cxn>
                <a:cxn ang="0">
                  <a:pos x="484" y="216"/>
                </a:cxn>
                <a:cxn ang="0">
                  <a:pos x="494" y="157"/>
                </a:cxn>
                <a:cxn ang="0">
                  <a:pos x="455" y="104"/>
                </a:cxn>
                <a:cxn ang="0">
                  <a:pos x="390" y="88"/>
                </a:cxn>
                <a:cxn ang="0">
                  <a:pos x="380" y="82"/>
                </a:cxn>
                <a:cxn ang="0">
                  <a:pos x="383" y="57"/>
                </a:cxn>
                <a:cxn ang="0">
                  <a:pos x="363" y="26"/>
                </a:cxn>
                <a:cxn ang="0">
                  <a:pos x="337" y="0"/>
                </a:cxn>
                <a:cxn ang="0">
                  <a:pos x="387" y="14"/>
                </a:cxn>
                <a:cxn ang="0">
                  <a:pos x="405" y="57"/>
                </a:cxn>
                <a:cxn ang="0">
                  <a:pos x="438" y="72"/>
                </a:cxn>
                <a:cxn ang="0">
                  <a:pos x="497" y="114"/>
                </a:cxn>
                <a:cxn ang="0">
                  <a:pos x="519" y="184"/>
                </a:cxn>
                <a:cxn ang="0">
                  <a:pos x="493" y="239"/>
                </a:cxn>
                <a:cxn ang="0">
                  <a:pos x="459" y="263"/>
                </a:cxn>
                <a:cxn ang="0">
                  <a:pos x="477" y="305"/>
                </a:cxn>
                <a:cxn ang="0">
                  <a:pos x="454" y="342"/>
                </a:cxn>
                <a:cxn ang="0">
                  <a:pos x="380" y="370"/>
                </a:cxn>
                <a:cxn ang="0">
                  <a:pos x="301" y="365"/>
                </a:cxn>
                <a:cxn ang="0">
                  <a:pos x="274" y="412"/>
                </a:cxn>
                <a:cxn ang="0">
                  <a:pos x="217" y="432"/>
                </a:cxn>
                <a:cxn ang="0">
                  <a:pos x="152" y="419"/>
                </a:cxn>
                <a:cxn ang="0">
                  <a:pos x="100" y="379"/>
                </a:cxn>
                <a:cxn ang="0">
                  <a:pos x="82" y="315"/>
                </a:cxn>
                <a:cxn ang="0">
                  <a:pos x="88" y="299"/>
                </a:cxn>
                <a:cxn ang="0">
                  <a:pos x="96" y="248"/>
                </a:cxn>
                <a:cxn ang="0">
                  <a:pos x="47" y="227"/>
                </a:cxn>
                <a:cxn ang="0">
                  <a:pos x="6" y="180"/>
                </a:cxn>
                <a:cxn ang="0">
                  <a:pos x="7" y="104"/>
                </a:cxn>
                <a:cxn ang="0">
                  <a:pos x="63" y="43"/>
                </a:cxn>
                <a:cxn ang="0">
                  <a:pos x="139" y="26"/>
                </a:cxn>
                <a:cxn ang="0">
                  <a:pos x="205" y="54"/>
                </a:cxn>
                <a:cxn ang="0">
                  <a:pos x="255" y="18"/>
                </a:cxn>
                <a:cxn ang="0">
                  <a:pos x="316" y="1"/>
                </a:cxn>
              </a:cxnLst>
              <a:rect l="0" t="0" r="r" b="b"/>
              <a:pathLst>
                <a:path w="519" h="432">
                  <a:moveTo>
                    <a:pt x="317" y="22"/>
                  </a:moveTo>
                  <a:lnTo>
                    <a:pt x="301" y="26"/>
                  </a:lnTo>
                  <a:lnTo>
                    <a:pt x="283" y="32"/>
                  </a:lnTo>
                  <a:lnTo>
                    <a:pt x="265" y="39"/>
                  </a:lnTo>
                  <a:lnTo>
                    <a:pt x="249" y="47"/>
                  </a:lnTo>
                  <a:lnTo>
                    <a:pt x="235" y="56"/>
                  </a:lnTo>
                  <a:lnTo>
                    <a:pt x="224" y="65"/>
                  </a:lnTo>
                  <a:lnTo>
                    <a:pt x="217" y="77"/>
                  </a:lnTo>
                  <a:lnTo>
                    <a:pt x="216" y="79"/>
                  </a:lnTo>
                  <a:lnTo>
                    <a:pt x="213" y="81"/>
                  </a:lnTo>
                  <a:lnTo>
                    <a:pt x="209" y="82"/>
                  </a:lnTo>
                  <a:lnTo>
                    <a:pt x="206" y="82"/>
                  </a:lnTo>
                  <a:lnTo>
                    <a:pt x="202" y="81"/>
                  </a:lnTo>
                  <a:lnTo>
                    <a:pt x="199" y="79"/>
                  </a:lnTo>
                  <a:lnTo>
                    <a:pt x="180" y="64"/>
                  </a:lnTo>
                  <a:lnTo>
                    <a:pt x="159" y="53"/>
                  </a:lnTo>
                  <a:lnTo>
                    <a:pt x="137" y="49"/>
                  </a:lnTo>
                  <a:lnTo>
                    <a:pt x="114" y="47"/>
                  </a:lnTo>
                  <a:lnTo>
                    <a:pt x="92" y="52"/>
                  </a:lnTo>
                  <a:lnTo>
                    <a:pt x="71" y="61"/>
                  </a:lnTo>
                  <a:lnTo>
                    <a:pt x="53" y="77"/>
                  </a:lnTo>
                  <a:lnTo>
                    <a:pt x="38" y="96"/>
                  </a:lnTo>
                  <a:lnTo>
                    <a:pt x="28" y="114"/>
                  </a:lnTo>
                  <a:lnTo>
                    <a:pt x="22" y="134"/>
                  </a:lnTo>
                  <a:lnTo>
                    <a:pt x="22" y="155"/>
                  </a:lnTo>
                  <a:lnTo>
                    <a:pt x="28" y="174"/>
                  </a:lnTo>
                  <a:lnTo>
                    <a:pt x="39" y="192"/>
                  </a:lnTo>
                  <a:lnTo>
                    <a:pt x="54" y="206"/>
                  </a:lnTo>
                  <a:lnTo>
                    <a:pt x="73" y="216"/>
                  </a:lnTo>
                  <a:lnTo>
                    <a:pt x="92" y="224"/>
                  </a:lnTo>
                  <a:lnTo>
                    <a:pt x="113" y="230"/>
                  </a:lnTo>
                  <a:lnTo>
                    <a:pt x="117" y="231"/>
                  </a:lnTo>
                  <a:lnTo>
                    <a:pt x="118" y="234"/>
                  </a:lnTo>
                  <a:lnTo>
                    <a:pt x="121" y="238"/>
                  </a:lnTo>
                  <a:lnTo>
                    <a:pt x="121" y="242"/>
                  </a:lnTo>
                  <a:lnTo>
                    <a:pt x="112" y="288"/>
                  </a:lnTo>
                  <a:lnTo>
                    <a:pt x="110" y="298"/>
                  </a:lnTo>
                  <a:lnTo>
                    <a:pt x="107" y="308"/>
                  </a:lnTo>
                  <a:lnTo>
                    <a:pt x="109" y="317"/>
                  </a:lnTo>
                  <a:lnTo>
                    <a:pt x="110" y="322"/>
                  </a:lnTo>
                  <a:lnTo>
                    <a:pt x="109" y="326"/>
                  </a:lnTo>
                  <a:lnTo>
                    <a:pt x="107" y="329"/>
                  </a:lnTo>
                  <a:lnTo>
                    <a:pt x="106" y="329"/>
                  </a:lnTo>
                  <a:lnTo>
                    <a:pt x="106" y="334"/>
                  </a:lnTo>
                  <a:lnTo>
                    <a:pt x="112" y="352"/>
                  </a:lnTo>
                  <a:lnTo>
                    <a:pt x="121" y="368"/>
                  </a:lnTo>
                  <a:lnTo>
                    <a:pt x="134" y="381"/>
                  </a:lnTo>
                  <a:lnTo>
                    <a:pt x="149" y="393"/>
                  </a:lnTo>
                  <a:lnTo>
                    <a:pt x="167" y="401"/>
                  </a:lnTo>
                  <a:lnTo>
                    <a:pt x="185" y="408"/>
                  </a:lnTo>
                  <a:lnTo>
                    <a:pt x="205" y="411"/>
                  </a:lnTo>
                  <a:lnTo>
                    <a:pt x="223" y="411"/>
                  </a:lnTo>
                  <a:lnTo>
                    <a:pt x="240" y="407"/>
                  </a:lnTo>
                  <a:lnTo>
                    <a:pt x="255" y="400"/>
                  </a:lnTo>
                  <a:lnTo>
                    <a:pt x="267" y="388"/>
                  </a:lnTo>
                  <a:lnTo>
                    <a:pt x="277" y="372"/>
                  </a:lnTo>
                  <a:lnTo>
                    <a:pt x="281" y="352"/>
                  </a:lnTo>
                  <a:lnTo>
                    <a:pt x="283" y="347"/>
                  </a:lnTo>
                  <a:lnTo>
                    <a:pt x="288" y="341"/>
                  </a:lnTo>
                  <a:lnTo>
                    <a:pt x="294" y="341"/>
                  </a:lnTo>
                  <a:lnTo>
                    <a:pt x="298" y="342"/>
                  </a:lnTo>
                  <a:lnTo>
                    <a:pt x="322" y="349"/>
                  </a:lnTo>
                  <a:lnTo>
                    <a:pt x="345" y="352"/>
                  </a:lnTo>
                  <a:lnTo>
                    <a:pt x="370" y="349"/>
                  </a:lnTo>
                  <a:lnTo>
                    <a:pt x="395" y="345"/>
                  </a:lnTo>
                  <a:lnTo>
                    <a:pt x="429" y="333"/>
                  </a:lnTo>
                  <a:lnTo>
                    <a:pt x="440" y="326"/>
                  </a:lnTo>
                  <a:lnTo>
                    <a:pt x="448" y="317"/>
                  </a:lnTo>
                  <a:lnTo>
                    <a:pt x="454" y="308"/>
                  </a:lnTo>
                  <a:lnTo>
                    <a:pt x="452" y="294"/>
                  </a:lnTo>
                  <a:lnTo>
                    <a:pt x="445" y="281"/>
                  </a:lnTo>
                  <a:lnTo>
                    <a:pt x="436" y="271"/>
                  </a:lnTo>
                  <a:lnTo>
                    <a:pt x="424" y="263"/>
                  </a:lnTo>
                  <a:lnTo>
                    <a:pt x="422" y="260"/>
                  </a:lnTo>
                  <a:lnTo>
                    <a:pt x="420" y="256"/>
                  </a:lnTo>
                  <a:lnTo>
                    <a:pt x="420" y="249"/>
                  </a:lnTo>
                  <a:lnTo>
                    <a:pt x="426" y="244"/>
                  </a:lnTo>
                  <a:lnTo>
                    <a:pt x="430" y="242"/>
                  </a:lnTo>
                  <a:lnTo>
                    <a:pt x="451" y="238"/>
                  </a:lnTo>
                  <a:lnTo>
                    <a:pt x="470" y="228"/>
                  </a:lnTo>
                  <a:lnTo>
                    <a:pt x="484" y="216"/>
                  </a:lnTo>
                  <a:lnTo>
                    <a:pt x="494" y="199"/>
                  </a:lnTo>
                  <a:lnTo>
                    <a:pt x="498" y="180"/>
                  </a:lnTo>
                  <a:lnTo>
                    <a:pt x="494" y="157"/>
                  </a:lnTo>
                  <a:lnTo>
                    <a:pt x="484" y="136"/>
                  </a:lnTo>
                  <a:lnTo>
                    <a:pt x="472" y="118"/>
                  </a:lnTo>
                  <a:lnTo>
                    <a:pt x="455" y="104"/>
                  </a:lnTo>
                  <a:lnTo>
                    <a:pt x="434" y="95"/>
                  </a:lnTo>
                  <a:lnTo>
                    <a:pt x="413" y="89"/>
                  </a:lnTo>
                  <a:lnTo>
                    <a:pt x="390" y="88"/>
                  </a:lnTo>
                  <a:lnTo>
                    <a:pt x="386" y="86"/>
                  </a:lnTo>
                  <a:lnTo>
                    <a:pt x="383" y="85"/>
                  </a:lnTo>
                  <a:lnTo>
                    <a:pt x="380" y="82"/>
                  </a:lnTo>
                  <a:lnTo>
                    <a:pt x="379" y="78"/>
                  </a:lnTo>
                  <a:lnTo>
                    <a:pt x="380" y="74"/>
                  </a:lnTo>
                  <a:lnTo>
                    <a:pt x="383" y="57"/>
                  </a:lnTo>
                  <a:lnTo>
                    <a:pt x="380" y="43"/>
                  </a:lnTo>
                  <a:lnTo>
                    <a:pt x="374" y="33"/>
                  </a:lnTo>
                  <a:lnTo>
                    <a:pt x="363" y="26"/>
                  </a:lnTo>
                  <a:lnTo>
                    <a:pt x="351" y="22"/>
                  </a:lnTo>
                  <a:lnTo>
                    <a:pt x="317" y="22"/>
                  </a:lnTo>
                  <a:close/>
                  <a:moveTo>
                    <a:pt x="337" y="0"/>
                  </a:moveTo>
                  <a:lnTo>
                    <a:pt x="355" y="1"/>
                  </a:lnTo>
                  <a:lnTo>
                    <a:pt x="372" y="7"/>
                  </a:lnTo>
                  <a:lnTo>
                    <a:pt x="387" y="14"/>
                  </a:lnTo>
                  <a:lnTo>
                    <a:pt x="397" y="25"/>
                  </a:lnTo>
                  <a:lnTo>
                    <a:pt x="404" y="39"/>
                  </a:lnTo>
                  <a:lnTo>
                    <a:pt x="405" y="57"/>
                  </a:lnTo>
                  <a:lnTo>
                    <a:pt x="404" y="67"/>
                  </a:lnTo>
                  <a:lnTo>
                    <a:pt x="415" y="67"/>
                  </a:lnTo>
                  <a:lnTo>
                    <a:pt x="438" y="72"/>
                  </a:lnTo>
                  <a:lnTo>
                    <a:pt x="461" y="84"/>
                  </a:lnTo>
                  <a:lnTo>
                    <a:pt x="480" y="97"/>
                  </a:lnTo>
                  <a:lnTo>
                    <a:pt x="497" y="114"/>
                  </a:lnTo>
                  <a:lnTo>
                    <a:pt x="511" y="135"/>
                  </a:lnTo>
                  <a:lnTo>
                    <a:pt x="518" y="159"/>
                  </a:lnTo>
                  <a:lnTo>
                    <a:pt x="519" y="184"/>
                  </a:lnTo>
                  <a:lnTo>
                    <a:pt x="515" y="205"/>
                  </a:lnTo>
                  <a:lnTo>
                    <a:pt x="505" y="224"/>
                  </a:lnTo>
                  <a:lnTo>
                    <a:pt x="493" y="239"/>
                  </a:lnTo>
                  <a:lnTo>
                    <a:pt x="475" y="252"/>
                  </a:lnTo>
                  <a:lnTo>
                    <a:pt x="455" y="260"/>
                  </a:lnTo>
                  <a:lnTo>
                    <a:pt x="459" y="263"/>
                  </a:lnTo>
                  <a:lnTo>
                    <a:pt x="469" y="276"/>
                  </a:lnTo>
                  <a:lnTo>
                    <a:pt x="476" y="290"/>
                  </a:lnTo>
                  <a:lnTo>
                    <a:pt x="477" y="305"/>
                  </a:lnTo>
                  <a:lnTo>
                    <a:pt x="473" y="319"/>
                  </a:lnTo>
                  <a:lnTo>
                    <a:pt x="465" y="331"/>
                  </a:lnTo>
                  <a:lnTo>
                    <a:pt x="454" y="342"/>
                  </a:lnTo>
                  <a:lnTo>
                    <a:pt x="440" y="351"/>
                  </a:lnTo>
                  <a:lnTo>
                    <a:pt x="412" y="363"/>
                  </a:lnTo>
                  <a:lnTo>
                    <a:pt x="380" y="370"/>
                  </a:lnTo>
                  <a:lnTo>
                    <a:pt x="348" y="373"/>
                  </a:lnTo>
                  <a:lnTo>
                    <a:pt x="316" y="370"/>
                  </a:lnTo>
                  <a:lnTo>
                    <a:pt x="301" y="365"/>
                  </a:lnTo>
                  <a:lnTo>
                    <a:pt x="298" y="377"/>
                  </a:lnTo>
                  <a:lnTo>
                    <a:pt x="288" y="397"/>
                  </a:lnTo>
                  <a:lnTo>
                    <a:pt x="274" y="412"/>
                  </a:lnTo>
                  <a:lnTo>
                    <a:pt x="258" y="423"/>
                  </a:lnTo>
                  <a:lnTo>
                    <a:pt x="238" y="429"/>
                  </a:lnTo>
                  <a:lnTo>
                    <a:pt x="217" y="432"/>
                  </a:lnTo>
                  <a:lnTo>
                    <a:pt x="195" y="432"/>
                  </a:lnTo>
                  <a:lnTo>
                    <a:pt x="173" y="427"/>
                  </a:lnTo>
                  <a:lnTo>
                    <a:pt x="152" y="419"/>
                  </a:lnTo>
                  <a:lnTo>
                    <a:pt x="132" y="408"/>
                  </a:lnTo>
                  <a:lnTo>
                    <a:pt x="114" y="394"/>
                  </a:lnTo>
                  <a:lnTo>
                    <a:pt x="100" y="379"/>
                  </a:lnTo>
                  <a:lnTo>
                    <a:pt x="89" y="359"/>
                  </a:lnTo>
                  <a:lnTo>
                    <a:pt x="84" y="338"/>
                  </a:lnTo>
                  <a:lnTo>
                    <a:pt x="82" y="315"/>
                  </a:lnTo>
                  <a:lnTo>
                    <a:pt x="85" y="308"/>
                  </a:lnTo>
                  <a:lnTo>
                    <a:pt x="86" y="306"/>
                  </a:lnTo>
                  <a:lnTo>
                    <a:pt x="88" y="299"/>
                  </a:lnTo>
                  <a:lnTo>
                    <a:pt x="89" y="288"/>
                  </a:lnTo>
                  <a:lnTo>
                    <a:pt x="93" y="262"/>
                  </a:lnTo>
                  <a:lnTo>
                    <a:pt x="96" y="248"/>
                  </a:lnTo>
                  <a:lnTo>
                    <a:pt x="86" y="245"/>
                  </a:lnTo>
                  <a:lnTo>
                    <a:pt x="66" y="237"/>
                  </a:lnTo>
                  <a:lnTo>
                    <a:pt x="47" y="227"/>
                  </a:lnTo>
                  <a:lnTo>
                    <a:pt x="31" y="214"/>
                  </a:lnTo>
                  <a:lnTo>
                    <a:pt x="15" y="199"/>
                  </a:lnTo>
                  <a:lnTo>
                    <a:pt x="6" y="180"/>
                  </a:lnTo>
                  <a:lnTo>
                    <a:pt x="0" y="155"/>
                  </a:lnTo>
                  <a:lnTo>
                    <a:pt x="0" y="129"/>
                  </a:lnTo>
                  <a:lnTo>
                    <a:pt x="7" y="104"/>
                  </a:lnTo>
                  <a:lnTo>
                    <a:pt x="20" y="82"/>
                  </a:lnTo>
                  <a:lnTo>
                    <a:pt x="39" y="60"/>
                  </a:lnTo>
                  <a:lnTo>
                    <a:pt x="63" y="43"/>
                  </a:lnTo>
                  <a:lnTo>
                    <a:pt x="86" y="31"/>
                  </a:lnTo>
                  <a:lnTo>
                    <a:pt x="113" y="26"/>
                  </a:lnTo>
                  <a:lnTo>
                    <a:pt x="139" y="26"/>
                  </a:lnTo>
                  <a:lnTo>
                    <a:pt x="166" y="32"/>
                  </a:lnTo>
                  <a:lnTo>
                    <a:pt x="192" y="45"/>
                  </a:lnTo>
                  <a:lnTo>
                    <a:pt x="205" y="54"/>
                  </a:lnTo>
                  <a:lnTo>
                    <a:pt x="220" y="39"/>
                  </a:lnTo>
                  <a:lnTo>
                    <a:pt x="237" y="28"/>
                  </a:lnTo>
                  <a:lnTo>
                    <a:pt x="255" y="18"/>
                  </a:lnTo>
                  <a:lnTo>
                    <a:pt x="274" y="10"/>
                  </a:lnTo>
                  <a:lnTo>
                    <a:pt x="295" y="4"/>
                  </a:lnTo>
                  <a:lnTo>
                    <a:pt x="316" y="1"/>
                  </a:lnTo>
                  <a:lnTo>
                    <a:pt x="3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1" name="Freeform 107"/>
            <p:cNvSpPr>
              <a:spLocks noEditPoints="1"/>
            </p:cNvSpPr>
            <p:nvPr/>
          </p:nvSpPr>
          <p:spPr bwMode="auto">
            <a:xfrm>
              <a:off x="1786" y="1277"/>
              <a:ext cx="453" cy="433"/>
            </a:xfrm>
            <a:custGeom>
              <a:avLst/>
              <a:gdLst/>
              <a:ahLst/>
              <a:cxnLst>
                <a:cxn ang="0">
                  <a:pos x="167" y="426"/>
                </a:cxn>
                <a:cxn ang="0">
                  <a:pos x="157" y="422"/>
                </a:cxn>
                <a:cxn ang="0">
                  <a:pos x="215" y="1"/>
                </a:cxn>
                <a:cxn ang="0">
                  <a:pos x="229" y="22"/>
                </a:cxn>
                <a:cxn ang="0">
                  <a:pos x="253" y="33"/>
                </a:cxn>
                <a:cxn ang="0">
                  <a:pos x="295" y="26"/>
                </a:cxn>
                <a:cxn ang="0">
                  <a:pos x="332" y="32"/>
                </a:cxn>
                <a:cxn ang="0">
                  <a:pos x="362" y="48"/>
                </a:cxn>
                <a:cxn ang="0">
                  <a:pos x="375" y="75"/>
                </a:cxn>
                <a:cxn ang="0">
                  <a:pos x="370" y="111"/>
                </a:cxn>
                <a:cxn ang="0">
                  <a:pos x="388" y="136"/>
                </a:cxn>
                <a:cxn ang="0">
                  <a:pos x="430" y="149"/>
                </a:cxn>
                <a:cxn ang="0">
                  <a:pos x="451" y="171"/>
                </a:cxn>
                <a:cxn ang="0">
                  <a:pos x="452" y="199"/>
                </a:cxn>
                <a:cxn ang="0">
                  <a:pos x="439" y="227"/>
                </a:cxn>
                <a:cxn ang="0">
                  <a:pos x="413" y="253"/>
                </a:cxn>
                <a:cxn ang="0">
                  <a:pos x="375" y="274"/>
                </a:cxn>
                <a:cxn ang="0">
                  <a:pos x="331" y="287"/>
                </a:cxn>
                <a:cxn ang="0">
                  <a:pos x="338" y="342"/>
                </a:cxn>
                <a:cxn ang="0">
                  <a:pos x="334" y="383"/>
                </a:cxn>
                <a:cxn ang="0">
                  <a:pos x="309" y="412"/>
                </a:cxn>
                <a:cxn ang="0">
                  <a:pos x="257" y="430"/>
                </a:cxn>
                <a:cxn ang="0">
                  <a:pos x="202" y="433"/>
                </a:cxn>
                <a:cxn ang="0">
                  <a:pos x="167" y="426"/>
                </a:cxn>
                <a:cxn ang="0">
                  <a:pos x="160" y="398"/>
                </a:cxn>
                <a:cxn ang="0">
                  <a:pos x="147" y="341"/>
                </a:cxn>
                <a:cxn ang="0">
                  <a:pos x="110" y="330"/>
                </a:cxn>
                <a:cxn ang="0">
                  <a:pos x="55" y="321"/>
                </a:cxn>
                <a:cxn ang="0">
                  <a:pos x="18" y="296"/>
                </a:cxn>
                <a:cxn ang="0">
                  <a:pos x="1" y="260"/>
                </a:cxn>
                <a:cxn ang="0">
                  <a:pos x="4" y="220"/>
                </a:cxn>
                <a:cxn ang="0">
                  <a:pos x="29" y="182"/>
                </a:cxn>
                <a:cxn ang="0">
                  <a:pos x="78" y="151"/>
                </a:cxn>
                <a:cxn ang="0">
                  <a:pos x="111" y="128"/>
                </a:cxn>
                <a:cxn ang="0">
                  <a:pos x="121" y="96"/>
                </a:cxn>
                <a:cxn ang="0">
                  <a:pos x="139" y="61"/>
                </a:cxn>
                <a:cxn ang="0">
                  <a:pos x="161" y="30"/>
                </a:cxn>
                <a:cxn ang="0">
                  <a:pos x="185" y="8"/>
                </a:cxn>
                <a:cxn ang="0">
                  <a:pos x="207" y="0"/>
                </a:cxn>
              </a:cxnLst>
              <a:rect l="0" t="0" r="r" b="b"/>
              <a:pathLst>
                <a:path w="453" h="433">
                  <a:moveTo>
                    <a:pt x="157" y="422"/>
                  </a:moveTo>
                  <a:lnTo>
                    <a:pt x="167" y="426"/>
                  </a:lnTo>
                  <a:lnTo>
                    <a:pt x="170" y="431"/>
                  </a:lnTo>
                  <a:lnTo>
                    <a:pt x="157" y="422"/>
                  </a:lnTo>
                  <a:close/>
                  <a:moveTo>
                    <a:pt x="207" y="0"/>
                  </a:moveTo>
                  <a:lnTo>
                    <a:pt x="215" y="1"/>
                  </a:lnTo>
                  <a:lnTo>
                    <a:pt x="224" y="9"/>
                  </a:lnTo>
                  <a:lnTo>
                    <a:pt x="229" y="22"/>
                  </a:lnTo>
                  <a:lnTo>
                    <a:pt x="234" y="41"/>
                  </a:lnTo>
                  <a:lnTo>
                    <a:pt x="253" y="33"/>
                  </a:lnTo>
                  <a:lnTo>
                    <a:pt x="274" y="29"/>
                  </a:lnTo>
                  <a:lnTo>
                    <a:pt x="295" y="26"/>
                  </a:lnTo>
                  <a:lnTo>
                    <a:pt x="314" y="28"/>
                  </a:lnTo>
                  <a:lnTo>
                    <a:pt x="332" y="32"/>
                  </a:lnTo>
                  <a:lnTo>
                    <a:pt x="349" y="39"/>
                  </a:lnTo>
                  <a:lnTo>
                    <a:pt x="362" y="48"/>
                  </a:lnTo>
                  <a:lnTo>
                    <a:pt x="371" y="60"/>
                  </a:lnTo>
                  <a:lnTo>
                    <a:pt x="375" y="75"/>
                  </a:lnTo>
                  <a:lnTo>
                    <a:pt x="375" y="92"/>
                  </a:lnTo>
                  <a:lnTo>
                    <a:pt x="370" y="111"/>
                  </a:lnTo>
                  <a:lnTo>
                    <a:pt x="357" y="133"/>
                  </a:lnTo>
                  <a:lnTo>
                    <a:pt x="388" y="136"/>
                  </a:lnTo>
                  <a:lnTo>
                    <a:pt x="412" y="142"/>
                  </a:lnTo>
                  <a:lnTo>
                    <a:pt x="430" y="149"/>
                  </a:lnTo>
                  <a:lnTo>
                    <a:pt x="442" y="160"/>
                  </a:lnTo>
                  <a:lnTo>
                    <a:pt x="451" y="171"/>
                  </a:lnTo>
                  <a:lnTo>
                    <a:pt x="453" y="185"/>
                  </a:lnTo>
                  <a:lnTo>
                    <a:pt x="452" y="199"/>
                  </a:lnTo>
                  <a:lnTo>
                    <a:pt x="448" y="213"/>
                  </a:lnTo>
                  <a:lnTo>
                    <a:pt x="439" y="227"/>
                  </a:lnTo>
                  <a:lnTo>
                    <a:pt x="427" y="241"/>
                  </a:lnTo>
                  <a:lnTo>
                    <a:pt x="413" y="253"/>
                  </a:lnTo>
                  <a:lnTo>
                    <a:pt x="395" y="264"/>
                  </a:lnTo>
                  <a:lnTo>
                    <a:pt x="375" y="274"/>
                  </a:lnTo>
                  <a:lnTo>
                    <a:pt x="355" y="282"/>
                  </a:lnTo>
                  <a:lnTo>
                    <a:pt x="331" y="287"/>
                  </a:lnTo>
                  <a:lnTo>
                    <a:pt x="335" y="317"/>
                  </a:lnTo>
                  <a:lnTo>
                    <a:pt x="338" y="342"/>
                  </a:lnTo>
                  <a:lnTo>
                    <a:pt x="338" y="364"/>
                  </a:lnTo>
                  <a:lnTo>
                    <a:pt x="334" y="383"/>
                  </a:lnTo>
                  <a:lnTo>
                    <a:pt x="324" y="399"/>
                  </a:lnTo>
                  <a:lnTo>
                    <a:pt x="309" y="412"/>
                  </a:lnTo>
                  <a:lnTo>
                    <a:pt x="288" y="422"/>
                  </a:lnTo>
                  <a:lnTo>
                    <a:pt x="257" y="430"/>
                  </a:lnTo>
                  <a:lnTo>
                    <a:pt x="229" y="433"/>
                  </a:lnTo>
                  <a:lnTo>
                    <a:pt x="202" y="433"/>
                  </a:lnTo>
                  <a:lnTo>
                    <a:pt x="178" y="430"/>
                  </a:lnTo>
                  <a:lnTo>
                    <a:pt x="167" y="426"/>
                  </a:lnTo>
                  <a:lnTo>
                    <a:pt x="164" y="413"/>
                  </a:lnTo>
                  <a:lnTo>
                    <a:pt x="160" y="398"/>
                  </a:lnTo>
                  <a:lnTo>
                    <a:pt x="151" y="359"/>
                  </a:lnTo>
                  <a:lnTo>
                    <a:pt x="147" y="341"/>
                  </a:lnTo>
                  <a:lnTo>
                    <a:pt x="143" y="325"/>
                  </a:lnTo>
                  <a:lnTo>
                    <a:pt x="110" y="330"/>
                  </a:lnTo>
                  <a:lnTo>
                    <a:pt x="81" y="328"/>
                  </a:lnTo>
                  <a:lnTo>
                    <a:pt x="55" y="321"/>
                  </a:lnTo>
                  <a:lnTo>
                    <a:pt x="35" y="310"/>
                  </a:lnTo>
                  <a:lnTo>
                    <a:pt x="18" y="296"/>
                  </a:lnTo>
                  <a:lnTo>
                    <a:pt x="7" y="280"/>
                  </a:lnTo>
                  <a:lnTo>
                    <a:pt x="1" y="260"/>
                  </a:lnTo>
                  <a:lnTo>
                    <a:pt x="0" y="241"/>
                  </a:lnTo>
                  <a:lnTo>
                    <a:pt x="4" y="220"/>
                  </a:lnTo>
                  <a:lnTo>
                    <a:pt x="14" y="200"/>
                  </a:lnTo>
                  <a:lnTo>
                    <a:pt x="29" y="182"/>
                  </a:lnTo>
                  <a:lnTo>
                    <a:pt x="50" y="165"/>
                  </a:lnTo>
                  <a:lnTo>
                    <a:pt x="78" y="151"/>
                  </a:lnTo>
                  <a:lnTo>
                    <a:pt x="111" y="142"/>
                  </a:lnTo>
                  <a:lnTo>
                    <a:pt x="111" y="128"/>
                  </a:lnTo>
                  <a:lnTo>
                    <a:pt x="115" y="112"/>
                  </a:lnTo>
                  <a:lnTo>
                    <a:pt x="121" y="96"/>
                  </a:lnTo>
                  <a:lnTo>
                    <a:pt x="129" y="78"/>
                  </a:lnTo>
                  <a:lnTo>
                    <a:pt x="139" y="61"/>
                  </a:lnTo>
                  <a:lnTo>
                    <a:pt x="149" y="46"/>
                  </a:lnTo>
                  <a:lnTo>
                    <a:pt x="161" y="30"/>
                  </a:lnTo>
                  <a:lnTo>
                    <a:pt x="172" y="18"/>
                  </a:lnTo>
                  <a:lnTo>
                    <a:pt x="185" y="8"/>
                  </a:lnTo>
                  <a:lnTo>
                    <a:pt x="196" y="2"/>
                  </a:lnTo>
                  <a:lnTo>
                    <a:pt x="20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2" name="Freeform 108"/>
            <p:cNvSpPr>
              <a:spLocks noEditPoints="1"/>
            </p:cNvSpPr>
            <p:nvPr/>
          </p:nvSpPr>
          <p:spPr bwMode="auto">
            <a:xfrm>
              <a:off x="1776" y="1266"/>
              <a:ext cx="475" cy="458"/>
            </a:xfrm>
            <a:custGeom>
              <a:avLst/>
              <a:gdLst/>
              <a:ahLst/>
              <a:cxnLst>
                <a:cxn ang="0">
                  <a:pos x="198" y="32"/>
                </a:cxn>
                <a:cxn ang="0">
                  <a:pos x="159" y="76"/>
                </a:cxn>
                <a:cxn ang="0">
                  <a:pos x="132" y="153"/>
                </a:cxn>
                <a:cxn ang="0">
                  <a:pos x="127" y="162"/>
                </a:cxn>
                <a:cxn ang="0">
                  <a:pos x="86" y="176"/>
                </a:cxn>
                <a:cxn ang="0">
                  <a:pos x="35" y="213"/>
                </a:cxn>
                <a:cxn ang="0">
                  <a:pos x="22" y="270"/>
                </a:cxn>
                <a:cxn ang="0">
                  <a:pos x="56" y="316"/>
                </a:cxn>
                <a:cxn ang="0">
                  <a:pos x="111" y="328"/>
                </a:cxn>
                <a:cxn ang="0">
                  <a:pos x="155" y="325"/>
                </a:cxn>
                <a:cxn ang="0">
                  <a:pos x="164" y="332"/>
                </a:cxn>
                <a:cxn ang="0">
                  <a:pos x="181" y="416"/>
                </a:cxn>
                <a:cxn ang="0">
                  <a:pos x="195" y="431"/>
                </a:cxn>
                <a:cxn ang="0">
                  <a:pos x="271" y="428"/>
                </a:cxn>
                <a:cxn ang="0">
                  <a:pos x="323" y="405"/>
                </a:cxn>
                <a:cxn ang="0">
                  <a:pos x="337" y="355"/>
                </a:cxn>
                <a:cxn ang="0">
                  <a:pos x="330" y="300"/>
                </a:cxn>
                <a:cxn ang="0">
                  <a:pos x="334" y="288"/>
                </a:cxn>
                <a:cxn ang="0">
                  <a:pos x="381" y="275"/>
                </a:cxn>
                <a:cxn ang="0">
                  <a:pos x="437" y="236"/>
                </a:cxn>
                <a:cxn ang="0">
                  <a:pos x="451" y="189"/>
                </a:cxn>
                <a:cxn ang="0">
                  <a:pos x="422" y="165"/>
                </a:cxn>
                <a:cxn ang="0">
                  <a:pos x="380" y="157"/>
                </a:cxn>
                <a:cxn ang="0">
                  <a:pos x="360" y="153"/>
                </a:cxn>
                <a:cxn ang="0">
                  <a:pos x="358" y="139"/>
                </a:cxn>
                <a:cxn ang="0">
                  <a:pos x="374" y="100"/>
                </a:cxn>
                <a:cxn ang="0">
                  <a:pos x="362" y="65"/>
                </a:cxn>
                <a:cxn ang="0">
                  <a:pos x="298" y="48"/>
                </a:cxn>
                <a:cxn ang="0">
                  <a:pos x="245" y="64"/>
                </a:cxn>
                <a:cxn ang="0">
                  <a:pos x="234" y="57"/>
                </a:cxn>
                <a:cxn ang="0">
                  <a:pos x="230" y="34"/>
                </a:cxn>
                <a:cxn ang="0">
                  <a:pos x="213" y="0"/>
                </a:cxn>
                <a:cxn ang="0">
                  <a:pos x="246" y="16"/>
                </a:cxn>
                <a:cxn ang="0">
                  <a:pos x="259" y="34"/>
                </a:cxn>
                <a:cxn ang="0">
                  <a:pos x="327" y="27"/>
                </a:cxn>
                <a:cxn ang="0">
                  <a:pos x="384" y="58"/>
                </a:cxn>
                <a:cxn ang="0">
                  <a:pos x="394" y="114"/>
                </a:cxn>
                <a:cxn ang="0">
                  <a:pos x="401" y="137"/>
                </a:cxn>
                <a:cxn ang="0">
                  <a:pos x="451" y="155"/>
                </a:cxn>
                <a:cxn ang="0">
                  <a:pos x="475" y="196"/>
                </a:cxn>
                <a:cxn ang="0">
                  <a:pos x="448" y="256"/>
                </a:cxn>
                <a:cxn ang="0">
                  <a:pos x="388" y="296"/>
                </a:cxn>
                <a:cxn ang="0">
                  <a:pos x="353" y="313"/>
                </a:cxn>
                <a:cxn ang="0">
                  <a:pos x="356" y="391"/>
                </a:cxn>
                <a:cxn ang="0">
                  <a:pos x="316" y="437"/>
                </a:cxn>
                <a:cxn ang="0">
                  <a:pos x="238" y="458"/>
                </a:cxn>
                <a:cxn ang="0">
                  <a:pos x="185" y="452"/>
                </a:cxn>
                <a:cxn ang="0">
                  <a:pos x="171" y="451"/>
                </a:cxn>
                <a:cxn ang="0">
                  <a:pos x="157" y="438"/>
                </a:cxn>
                <a:cxn ang="0">
                  <a:pos x="157" y="428"/>
                </a:cxn>
                <a:cxn ang="0">
                  <a:pos x="157" y="405"/>
                </a:cxn>
                <a:cxn ang="0">
                  <a:pos x="135" y="349"/>
                </a:cxn>
                <a:cxn ang="0">
                  <a:pos x="71" y="345"/>
                </a:cxn>
                <a:cxn ang="0">
                  <a:pos x="18" y="313"/>
                </a:cxn>
                <a:cxn ang="0">
                  <a:pos x="0" y="246"/>
                </a:cxn>
                <a:cxn ang="0">
                  <a:pos x="32" y="186"/>
                </a:cxn>
                <a:cxn ang="0">
                  <a:pos x="95" y="150"/>
                </a:cxn>
                <a:cxn ang="0">
                  <a:pos x="124" y="94"/>
                </a:cxn>
                <a:cxn ang="0">
                  <a:pos x="178" y="19"/>
                </a:cxn>
                <a:cxn ang="0">
                  <a:pos x="213" y="0"/>
                </a:cxn>
              </a:cxnLst>
              <a:rect l="0" t="0" r="r" b="b"/>
              <a:pathLst>
                <a:path w="475" h="458">
                  <a:moveTo>
                    <a:pt x="220" y="22"/>
                  </a:moveTo>
                  <a:lnTo>
                    <a:pt x="212" y="23"/>
                  </a:lnTo>
                  <a:lnTo>
                    <a:pt x="198" y="32"/>
                  </a:lnTo>
                  <a:lnTo>
                    <a:pt x="185" y="43"/>
                  </a:lnTo>
                  <a:lnTo>
                    <a:pt x="175" y="54"/>
                  </a:lnTo>
                  <a:lnTo>
                    <a:pt x="159" y="76"/>
                  </a:lnTo>
                  <a:lnTo>
                    <a:pt x="145" y="100"/>
                  </a:lnTo>
                  <a:lnTo>
                    <a:pt x="135" y="126"/>
                  </a:lnTo>
                  <a:lnTo>
                    <a:pt x="132" y="153"/>
                  </a:lnTo>
                  <a:lnTo>
                    <a:pt x="131" y="157"/>
                  </a:lnTo>
                  <a:lnTo>
                    <a:pt x="129" y="160"/>
                  </a:lnTo>
                  <a:lnTo>
                    <a:pt x="127" y="162"/>
                  </a:lnTo>
                  <a:lnTo>
                    <a:pt x="124" y="164"/>
                  </a:lnTo>
                  <a:lnTo>
                    <a:pt x="106" y="169"/>
                  </a:lnTo>
                  <a:lnTo>
                    <a:pt x="86" y="176"/>
                  </a:lnTo>
                  <a:lnTo>
                    <a:pt x="67" y="186"/>
                  </a:lnTo>
                  <a:lnTo>
                    <a:pt x="50" y="199"/>
                  </a:lnTo>
                  <a:lnTo>
                    <a:pt x="35" y="213"/>
                  </a:lnTo>
                  <a:lnTo>
                    <a:pt x="25" y="229"/>
                  </a:lnTo>
                  <a:lnTo>
                    <a:pt x="21" y="249"/>
                  </a:lnTo>
                  <a:lnTo>
                    <a:pt x="22" y="270"/>
                  </a:lnTo>
                  <a:lnTo>
                    <a:pt x="29" y="289"/>
                  </a:lnTo>
                  <a:lnTo>
                    <a:pt x="40" y="304"/>
                  </a:lnTo>
                  <a:lnTo>
                    <a:pt x="56" y="316"/>
                  </a:lnTo>
                  <a:lnTo>
                    <a:pt x="72" y="323"/>
                  </a:lnTo>
                  <a:lnTo>
                    <a:pt x="92" y="327"/>
                  </a:lnTo>
                  <a:lnTo>
                    <a:pt x="111" y="328"/>
                  </a:lnTo>
                  <a:lnTo>
                    <a:pt x="131" y="328"/>
                  </a:lnTo>
                  <a:lnTo>
                    <a:pt x="150" y="325"/>
                  </a:lnTo>
                  <a:lnTo>
                    <a:pt x="155" y="325"/>
                  </a:lnTo>
                  <a:lnTo>
                    <a:pt x="159" y="327"/>
                  </a:lnTo>
                  <a:lnTo>
                    <a:pt x="161" y="328"/>
                  </a:lnTo>
                  <a:lnTo>
                    <a:pt x="164" y="332"/>
                  </a:lnTo>
                  <a:lnTo>
                    <a:pt x="178" y="394"/>
                  </a:lnTo>
                  <a:lnTo>
                    <a:pt x="180" y="403"/>
                  </a:lnTo>
                  <a:lnTo>
                    <a:pt x="181" y="416"/>
                  </a:lnTo>
                  <a:lnTo>
                    <a:pt x="184" y="427"/>
                  </a:lnTo>
                  <a:lnTo>
                    <a:pt x="184" y="428"/>
                  </a:lnTo>
                  <a:lnTo>
                    <a:pt x="195" y="431"/>
                  </a:lnTo>
                  <a:lnTo>
                    <a:pt x="221" y="434"/>
                  </a:lnTo>
                  <a:lnTo>
                    <a:pt x="246" y="433"/>
                  </a:lnTo>
                  <a:lnTo>
                    <a:pt x="271" y="428"/>
                  </a:lnTo>
                  <a:lnTo>
                    <a:pt x="299" y="420"/>
                  </a:lnTo>
                  <a:lnTo>
                    <a:pt x="312" y="413"/>
                  </a:lnTo>
                  <a:lnTo>
                    <a:pt x="323" y="405"/>
                  </a:lnTo>
                  <a:lnTo>
                    <a:pt x="333" y="389"/>
                  </a:lnTo>
                  <a:lnTo>
                    <a:pt x="337" y="373"/>
                  </a:lnTo>
                  <a:lnTo>
                    <a:pt x="337" y="355"/>
                  </a:lnTo>
                  <a:lnTo>
                    <a:pt x="335" y="335"/>
                  </a:lnTo>
                  <a:lnTo>
                    <a:pt x="333" y="317"/>
                  </a:lnTo>
                  <a:lnTo>
                    <a:pt x="330" y="300"/>
                  </a:lnTo>
                  <a:lnTo>
                    <a:pt x="330" y="293"/>
                  </a:lnTo>
                  <a:lnTo>
                    <a:pt x="331" y="291"/>
                  </a:lnTo>
                  <a:lnTo>
                    <a:pt x="334" y="288"/>
                  </a:lnTo>
                  <a:lnTo>
                    <a:pt x="337" y="286"/>
                  </a:lnTo>
                  <a:lnTo>
                    <a:pt x="359" y="282"/>
                  </a:lnTo>
                  <a:lnTo>
                    <a:pt x="381" y="275"/>
                  </a:lnTo>
                  <a:lnTo>
                    <a:pt x="402" y="265"/>
                  </a:lnTo>
                  <a:lnTo>
                    <a:pt x="420" y="252"/>
                  </a:lnTo>
                  <a:lnTo>
                    <a:pt x="437" y="236"/>
                  </a:lnTo>
                  <a:lnTo>
                    <a:pt x="448" y="217"/>
                  </a:lnTo>
                  <a:lnTo>
                    <a:pt x="452" y="201"/>
                  </a:lnTo>
                  <a:lnTo>
                    <a:pt x="451" y="189"/>
                  </a:lnTo>
                  <a:lnTo>
                    <a:pt x="444" y="179"/>
                  </a:lnTo>
                  <a:lnTo>
                    <a:pt x="434" y="171"/>
                  </a:lnTo>
                  <a:lnTo>
                    <a:pt x="422" y="165"/>
                  </a:lnTo>
                  <a:lnTo>
                    <a:pt x="408" y="161"/>
                  </a:lnTo>
                  <a:lnTo>
                    <a:pt x="394" y="158"/>
                  </a:lnTo>
                  <a:lnTo>
                    <a:pt x="380" y="157"/>
                  </a:lnTo>
                  <a:lnTo>
                    <a:pt x="367" y="155"/>
                  </a:lnTo>
                  <a:lnTo>
                    <a:pt x="363" y="154"/>
                  </a:lnTo>
                  <a:lnTo>
                    <a:pt x="360" y="153"/>
                  </a:lnTo>
                  <a:lnTo>
                    <a:pt x="358" y="149"/>
                  </a:lnTo>
                  <a:lnTo>
                    <a:pt x="356" y="144"/>
                  </a:lnTo>
                  <a:lnTo>
                    <a:pt x="358" y="139"/>
                  </a:lnTo>
                  <a:lnTo>
                    <a:pt x="365" y="126"/>
                  </a:lnTo>
                  <a:lnTo>
                    <a:pt x="370" y="114"/>
                  </a:lnTo>
                  <a:lnTo>
                    <a:pt x="374" y="100"/>
                  </a:lnTo>
                  <a:lnTo>
                    <a:pt x="373" y="87"/>
                  </a:lnTo>
                  <a:lnTo>
                    <a:pt x="370" y="75"/>
                  </a:lnTo>
                  <a:lnTo>
                    <a:pt x="362" y="65"/>
                  </a:lnTo>
                  <a:lnTo>
                    <a:pt x="348" y="57"/>
                  </a:lnTo>
                  <a:lnTo>
                    <a:pt x="323" y="50"/>
                  </a:lnTo>
                  <a:lnTo>
                    <a:pt x="298" y="48"/>
                  </a:lnTo>
                  <a:lnTo>
                    <a:pt x="273" y="54"/>
                  </a:lnTo>
                  <a:lnTo>
                    <a:pt x="249" y="62"/>
                  </a:lnTo>
                  <a:lnTo>
                    <a:pt x="245" y="64"/>
                  </a:lnTo>
                  <a:lnTo>
                    <a:pt x="241" y="64"/>
                  </a:lnTo>
                  <a:lnTo>
                    <a:pt x="237" y="61"/>
                  </a:lnTo>
                  <a:lnTo>
                    <a:pt x="234" y="57"/>
                  </a:lnTo>
                  <a:lnTo>
                    <a:pt x="232" y="52"/>
                  </a:lnTo>
                  <a:lnTo>
                    <a:pt x="231" y="44"/>
                  </a:lnTo>
                  <a:lnTo>
                    <a:pt x="230" y="34"/>
                  </a:lnTo>
                  <a:lnTo>
                    <a:pt x="225" y="27"/>
                  </a:lnTo>
                  <a:lnTo>
                    <a:pt x="220" y="22"/>
                  </a:lnTo>
                  <a:close/>
                  <a:moveTo>
                    <a:pt x="213" y="0"/>
                  </a:moveTo>
                  <a:lnTo>
                    <a:pt x="227" y="1"/>
                  </a:lnTo>
                  <a:lnTo>
                    <a:pt x="238" y="8"/>
                  </a:lnTo>
                  <a:lnTo>
                    <a:pt x="246" y="16"/>
                  </a:lnTo>
                  <a:lnTo>
                    <a:pt x="251" y="29"/>
                  </a:lnTo>
                  <a:lnTo>
                    <a:pt x="252" y="37"/>
                  </a:lnTo>
                  <a:lnTo>
                    <a:pt x="259" y="34"/>
                  </a:lnTo>
                  <a:lnTo>
                    <a:pt x="281" y="29"/>
                  </a:lnTo>
                  <a:lnTo>
                    <a:pt x="305" y="26"/>
                  </a:lnTo>
                  <a:lnTo>
                    <a:pt x="327" y="27"/>
                  </a:lnTo>
                  <a:lnTo>
                    <a:pt x="349" y="32"/>
                  </a:lnTo>
                  <a:lnTo>
                    <a:pt x="369" y="43"/>
                  </a:lnTo>
                  <a:lnTo>
                    <a:pt x="384" y="58"/>
                  </a:lnTo>
                  <a:lnTo>
                    <a:pt x="394" y="76"/>
                  </a:lnTo>
                  <a:lnTo>
                    <a:pt x="397" y="94"/>
                  </a:lnTo>
                  <a:lnTo>
                    <a:pt x="394" y="114"/>
                  </a:lnTo>
                  <a:lnTo>
                    <a:pt x="387" y="132"/>
                  </a:lnTo>
                  <a:lnTo>
                    <a:pt x="385" y="135"/>
                  </a:lnTo>
                  <a:lnTo>
                    <a:pt x="401" y="137"/>
                  </a:lnTo>
                  <a:lnTo>
                    <a:pt x="419" y="142"/>
                  </a:lnTo>
                  <a:lnTo>
                    <a:pt x="436" y="147"/>
                  </a:lnTo>
                  <a:lnTo>
                    <a:pt x="451" y="155"/>
                  </a:lnTo>
                  <a:lnTo>
                    <a:pt x="463" y="167"/>
                  </a:lnTo>
                  <a:lnTo>
                    <a:pt x="472" y="181"/>
                  </a:lnTo>
                  <a:lnTo>
                    <a:pt x="475" y="196"/>
                  </a:lnTo>
                  <a:lnTo>
                    <a:pt x="472" y="215"/>
                  </a:lnTo>
                  <a:lnTo>
                    <a:pt x="462" y="238"/>
                  </a:lnTo>
                  <a:lnTo>
                    <a:pt x="448" y="256"/>
                  </a:lnTo>
                  <a:lnTo>
                    <a:pt x="430" y="272"/>
                  </a:lnTo>
                  <a:lnTo>
                    <a:pt x="411" y="285"/>
                  </a:lnTo>
                  <a:lnTo>
                    <a:pt x="388" y="296"/>
                  </a:lnTo>
                  <a:lnTo>
                    <a:pt x="366" y="303"/>
                  </a:lnTo>
                  <a:lnTo>
                    <a:pt x="352" y="306"/>
                  </a:lnTo>
                  <a:lnTo>
                    <a:pt x="353" y="313"/>
                  </a:lnTo>
                  <a:lnTo>
                    <a:pt x="359" y="352"/>
                  </a:lnTo>
                  <a:lnTo>
                    <a:pt x="359" y="371"/>
                  </a:lnTo>
                  <a:lnTo>
                    <a:pt x="356" y="391"/>
                  </a:lnTo>
                  <a:lnTo>
                    <a:pt x="349" y="407"/>
                  </a:lnTo>
                  <a:lnTo>
                    <a:pt x="337" y="423"/>
                  </a:lnTo>
                  <a:lnTo>
                    <a:pt x="316" y="437"/>
                  </a:lnTo>
                  <a:lnTo>
                    <a:pt x="292" y="448"/>
                  </a:lnTo>
                  <a:lnTo>
                    <a:pt x="266" y="455"/>
                  </a:lnTo>
                  <a:lnTo>
                    <a:pt x="238" y="458"/>
                  </a:lnTo>
                  <a:lnTo>
                    <a:pt x="210" y="456"/>
                  </a:lnTo>
                  <a:lnTo>
                    <a:pt x="187" y="451"/>
                  </a:lnTo>
                  <a:lnTo>
                    <a:pt x="185" y="452"/>
                  </a:lnTo>
                  <a:lnTo>
                    <a:pt x="182" y="453"/>
                  </a:lnTo>
                  <a:lnTo>
                    <a:pt x="174" y="453"/>
                  </a:lnTo>
                  <a:lnTo>
                    <a:pt x="171" y="451"/>
                  </a:lnTo>
                  <a:lnTo>
                    <a:pt x="167" y="445"/>
                  </a:lnTo>
                  <a:lnTo>
                    <a:pt x="159" y="441"/>
                  </a:lnTo>
                  <a:lnTo>
                    <a:pt x="157" y="438"/>
                  </a:lnTo>
                  <a:lnTo>
                    <a:pt x="156" y="434"/>
                  </a:lnTo>
                  <a:lnTo>
                    <a:pt x="156" y="431"/>
                  </a:lnTo>
                  <a:lnTo>
                    <a:pt x="157" y="428"/>
                  </a:lnTo>
                  <a:lnTo>
                    <a:pt x="160" y="426"/>
                  </a:lnTo>
                  <a:lnTo>
                    <a:pt x="159" y="416"/>
                  </a:lnTo>
                  <a:lnTo>
                    <a:pt x="157" y="405"/>
                  </a:lnTo>
                  <a:lnTo>
                    <a:pt x="150" y="371"/>
                  </a:lnTo>
                  <a:lnTo>
                    <a:pt x="145" y="348"/>
                  </a:lnTo>
                  <a:lnTo>
                    <a:pt x="135" y="349"/>
                  </a:lnTo>
                  <a:lnTo>
                    <a:pt x="114" y="350"/>
                  </a:lnTo>
                  <a:lnTo>
                    <a:pt x="92" y="349"/>
                  </a:lnTo>
                  <a:lnTo>
                    <a:pt x="71" y="345"/>
                  </a:lnTo>
                  <a:lnTo>
                    <a:pt x="50" y="336"/>
                  </a:lnTo>
                  <a:lnTo>
                    <a:pt x="32" y="327"/>
                  </a:lnTo>
                  <a:lnTo>
                    <a:pt x="18" y="313"/>
                  </a:lnTo>
                  <a:lnTo>
                    <a:pt x="7" y="295"/>
                  </a:lnTo>
                  <a:lnTo>
                    <a:pt x="0" y="272"/>
                  </a:lnTo>
                  <a:lnTo>
                    <a:pt x="0" y="246"/>
                  </a:lnTo>
                  <a:lnTo>
                    <a:pt x="6" y="224"/>
                  </a:lnTo>
                  <a:lnTo>
                    <a:pt x="17" y="203"/>
                  </a:lnTo>
                  <a:lnTo>
                    <a:pt x="32" y="186"/>
                  </a:lnTo>
                  <a:lnTo>
                    <a:pt x="50" y="171"/>
                  </a:lnTo>
                  <a:lnTo>
                    <a:pt x="72" y="158"/>
                  </a:lnTo>
                  <a:lnTo>
                    <a:pt x="95" y="150"/>
                  </a:lnTo>
                  <a:lnTo>
                    <a:pt x="111" y="146"/>
                  </a:lnTo>
                  <a:lnTo>
                    <a:pt x="113" y="123"/>
                  </a:lnTo>
                  <a:lnTo>
                    <a:pt x="124" y="94"/>
                  </a:lnTo>
                  <a:lnTo>
                    <a:pt x="139" y="65"/>
                  </a:lnTo>
                  <a:lnTo>
                    <a:pt x="157" y="40"/>
                  </a:lnTo>
                  <a:lnTo>
                    <a:pt x="178" y="19"/>
                  </a:lnTo>
                  <a:lnTo>
                    <a:pt x="189" y="11"/>
                  </a:lnTo>
                  <a:lnTo>
                    <a:pt x="200" y="4"/>
                  </a:lnTo>
                  <a:lnTo>
                    <a:pt x="2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3" name="Freeform 109"/>
            <p:cNvSpPr>
              <a:spLocks/>
            </p:cNvSpPr>
            <p:nvPr/>
          </p:nvSpPr>
          <p:spPr bwMode="auto">
            <a:xfrm>
              <a:off x="2633" y="1871"/>
              <a:ext cx="440" cy="375"/>
            </a:xfrm>
            <a:custGeom>
              <a:avLst/>
              <a:gdLst/>
              <a:ahLst/>
              <a:cxnLst>
                <a:cxn ang="0">
                  <a:pos x="71" y="0"/>
                </a:cxn>
                <a:cxn ang="0">
                  <a:pos x="64" y="14"/>
                </a:cxn>
                <a:cxn ang="0">
                  <a:pos x="64" y="32"/>
                </a:cxn>
                <a:cxn ang="0">
                  <a:pos x="70" y="53"/>
                </a:cxn>
                <a:cxn ang="0">
                  <a:pos x="81" y="77"/>
                </a:cxn>
                <a:cxn ang="0">
                  <a:pos x="98" y="102"/>
                </a:cxn>
                <a:cxn ang="0">
                  <a:pos x="118" y="128"/>
                </a:cxn>
                <a:cxn ang="0">
                  <a:pos x="143" y="156"/>
                </a:cxn>
                <a:cxn ang="0">
                  <a:pos x="173" y="183"/>
                </a:cxn>
                <a:cxn ang="0">
                  <a:pos x="205" y="209"/>
                </a:cxn>
                <a:cxn ang="0">
                  <a:pos x="238" y="233"/>
                </a:cxn>
                <a:cxn ang="0">
                  <a:pos x="271" y="254"/>
                </a:cxn>
                <a:cxn ang="0">
                  <a:pos x="305" y="270"/>
                </a:cxn>
                <a:cxn ang="0">
                  <a:pos x="335" y="283"/>
                </a:cxn>
                <a:cxn ang="0">
                  <a:pos x="363" y="291"/>
                </a:cxn>
                <a:cxn ang="0">
                  <a:pos x="390" y="295"/>
                </a:cxn>
                <a:cxn ang="0">
                  <a:pos x="411" y="295"/>
                </a:cxn>
                <a:cxn ang="0">
                  <a:pos x="427" y="290"/>
                </a:cxn>
                <a:cxn ang="0">
                  <a:pos x="440" y="280"/>
                </a:cxn>
                <a:cxn ang="0">
                  <a:pos x="369" y="375"/>
                </a:cxn>
                <a:cxn ang="0">
                  <a:pos x="0" y="95"/>
                </a:cxn>
                <a:cxn ang="0">
                  <a:pos x="71" y="0"/>
                </a:cxn>
              </a:cxnLst>
              <a:rect l="0" t="0" r="r" b="b"/>
              <a:pathLst>
                <a:path w="440" h="375">
                  <a:moveTo>
                    <a:pt x="71" y="0"/>
                  </a:moveTo>
                  <a:lnTo>
                    <a:pt x="64" y="14"/>
                  </a:lnTo>
                  <a:lnTo>
                    <a:pt x="64" y="32"/>
                  </a:lnTo>
                  <a:lnTo>
                    <a:pt x="70" y="53"/>
                  </a:lnTo>
                  <a:lnTo>
                    <a:pt x="81" y="77"/>
                  </a:lnTo>
                  <a:lnTo>
                    <a:pt x="98" y="102"/>
                  </a:lnTo>
                  <a:lnTo>
                    <a:pt x="118" y="128"/>
                  </a:lnTo>
                  <a:lnTo>
                    <a:pt x="143" y="156"/>
                  </a:lnTo>
                  <a:lnTo>
                    <a:pt x="173" y="183"/>
                  </a:lnTo>
                  <a:lnTo>
                    <a:pt x="205" y="209"/>
                  </a:lnTo>
                  <a:lnTo>
                    <a:pt x="238" y="233"/>
                  </a:lnTo>
                  <a:lnTo>
                    <a:pt x="271" y="254"/>
                  </a:lnTo>
                  <a:lnTo>
                    <a:pt x="305" y="270"/>
                  </a:lnTo>
                  <a:lnTo>
                    <a:pt x="335" y="283"/>
                  </a:lnTo>
                  <a:lnTo>
                    <a:pt x="363" y="291"/>
                  </a:lnTo>
                  <a:lnTo>
                    <a:pt x="390" y="295"/>
                  </a:lnTo>
                  <a:lnTo>
                    <a:pt x="411" y="295"/>
                  </a:lnTo>
                  <a:lnTo>
                    <a:pt x="427" y="290"/>
                  </a:lnTo>
                  <a:lnTo>
                    <a:pt x="440" y="280"/>
                  </a:lnTo>
                  <a:lnTo>
                    <a:pt x="369" y="375"/>
                  </a:lnTo>
                  <a:lnTo>
                    <a:pt x="0" y="95"/>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4" name="Freeform 110"/>
            <p:cNvSpPr>
              <a:spLocks/>
            </p:cNvSpPr>
            <p:nvPr/>
          </p:nvSpPr>
          <p:spPr bwMode="auto">
            <a:xfrm>
              <a:off x="2626" y="1966"/>
              <a:ext cx="376" cy="295"/>
            </a:xfrm>
            <a:custGeom>
              <a:avLst/>
              <a:gdLst/>
              <a:ahLst/>
              <a:cxnLst>
                <a:cxn ang="0">
                  <a:pos x="7" y="0"/>
                </a:cxn>
                <a:cxn ang="0">
                  <a:pos x="376" y="280"/>
                </a:cxn>
                <a:cxn ang="0">
                  <a:pos x="363" y="289"/>
                </a:cxn>
                <a:cxn ang="0">
                  <a:pos x="347" y="295"/>
                </a:cxn>
                <a:cxn ang="0">
                  <a:pos x="324" y="295"/>
                </a:cxn>
                <a:cxn ang="0">
                  <a:pos x="299" y="291"/>
                </a:cxn>
                <a:cxn ang="0">
                  <a:pos x="270" y="282"/>
                </a:cxn>
                <a:cxn ang="0">
                  <a:pos x="240" y="268"/>
                </a:cxn>
                <a:cxn ang="0">
                  <a:pos x="208" y="252"/>
                </a:cxn>
                <a:cxn ang="0">
                  <a:pos x="173" y="231"/>
                </a:cxn>
                <a:cxn ang="0">
                  <a:pos x="139" y="207"/>
                </a:cxn>
                <a:cxn ang="0">
                  <a:pos x="107" y="181"/>
                </a:cxn>
                <a:cxn ang="0">
                  <a:pos x="78" y="154"/>
                </a:cxn>
                <a:cxn ang="0">
                  <a:pos x="53" y="128"/>
                </a:cxn>
                <a:cxn ang="0">
                  <a:pos x="32" y="101"/>
                </a:cxn>
                <a:cxn ang="0">
                  <a:pos x="17" y="76"/>
                </a:cxn>
                <a:cxn ang="0">
                  <a:pos x="6" y="53"/>
                </a:cxn>
                <a:cxn ang="0">
                  <a:pos x="0" y="32"/>
                </a:cxn>
                <a:cxn ang="0">
                  <a:pos x="0" y="14"/>
                </a:cxn>
                <a:cxn ang="0">
                  <a:pos x="7" y="0"/>
                </a:cxn>
              </a:cxnLst>
              <a:rect l="0" t="0" r="r" b="b"/>
              <a:pathLst>
                <a:path w="376" h="295">
                  <a:moveTo>
                    <a:pt x="7" y="0"/>
                  </a:moveTo>
                  <a:lnTo>
                    <a:pt x="376" y="280"/>
                  </a:lnTo>
                  <a:lnTo>
                    <a:pt x="363" y="289"/>
                  </a:lnTo>
                  <a:lnTo>
                    <a:pt x="347" y="295"/>
                  </a:lnTo>
                  <a:lnTo>
                    <a:pt x="324" y="295"/>
                  </a:lnTo>
                  <a:lnTo>
                    <a:pt x="299" y="291"/>
                  </a:lnTo>
                  <a:lnTo>
                    <a:pt x="270" y="282"/>
                  </a:lnTo>
                  <a:lnTo>
                    <a:pt x="240" y="268"/>
                  </a:lnTo>
                  <a:lnTo>
                    <a:pt x="208" y="252"/>
                  </a:lnTo>
                  <a:lnTo>
                    <a:pt x="173" y="231"/>
                  </a:lnTo>
                  <a:lnTo>
                    <a:pt x="139" y="207"/>
                  </a:lnTo>
                  <a:lnTo>
                    <a:pt x="107" y="181"/>
                  </a:lnTo>
                  <a:lnTo>
                    <a:pt x="78" y="154"/>
                  </a:lnTo>
                  <a:lnTo>
                    <a:pt x="53" y="128"/>
                  </a:lnTo>
                  <a:lnTo>
                    <a:pt x="32" y="101"/>
                  </a:lnTo>
                  <a:lnTo>
                    <a:pt x="17" y="76"/>
                  </a:lnTo>
                  <a:lnTo>
                    <a:pt x="6"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5" name="Freeform 111"/>
            <p:cNvSpPr>
              <a:spLocks/>
            </p:cNvSpPr>
            <p:nvPr/>
          </p:nvSpPr>
          <p:spPr bwMode="auto">
            <a:xfrm>
              <a:off x="2697" y="1856"/>
              <a:ext cx="383" cy="310"/>
            </a:xfrm>
            <a:custGeom>
              <a:avLst/>
              <a:gdLst/>
              <a:ahLst/>
              <a:cxnLst>
                <a:cxn ang="0">
                  <a:pos x="36" y="0"/>
                </a:cxn>
                <a:cxn ang="0">
                  <a:pos x="59" y="0"/>
                </a:cxn>
                <a:cxn ang="0">
                  <a:pos x="84" y="4"/>
                </a:cxn>
                <a:cxn ang="0">
                  <a:pos x="113" y="12"/>
                </a:cxn>
                <a:cxn ang="0">
                  <a:pos x="143" y="26"/>
                </a:cxn>
                <a:cxn ang="0">
                  <a:pos x="175" y="43"/>
                </a:cxn>
                <a:cxn ang="0">
                  <a:pos x="209" y="64"/>
                </a:cxn>
                <a:cxn ang="0">
                  <a:pos x="244" y="88"/>
                </a:cxn>
                <a:cxn ang="0">
                  <a:pos x="276" y="114"/>
                </a:cxn>
                <a:cxn ang="0">
                  <a:pos x="305" y="140"/>
                </a:cxn>
                <a:cxn ang="0">
                  <a:pos x="330" y="167"/>
                </a:cxn>
                <a:cxn ang="0">
                  <a:pos x="351" y="193"/>
                </a:cxn>
                <a:cxn ang="0">
                  <a:pos x="366" y="218"/>
                </a:cxn>
                <a:cxn ang="0">
                  <a:pos x="377" y="242"/>
                </a:cxn>
                <a:cxn ang="0">
                  <a:pos x="383" y="263"/>
                </a:cxn>
                <a:cxn ang="0">
                  <a:pos x="383" y="281"/>
                </a:cxn>
                <a:cxn ang="0">
                  <a:pos x="376" y="295"/>
                </a:cxn>
                <a:cxn ang="0">
                  <a:pos x="363" y="305"/>
                </a:cxn>
                <a:cxn ang="0">
                  <a:pos x="347" y="310"/>
                </a:cxn>
                <a:cxn ang="0">
                  <a:pos x="326" y="310"/>
                </a:cxn>
                <a:cxn ang="0">
                  <a:pos x="299" y="306"/>
                </a:cxn>
                <a:cxn ang="0">
                  <a:pos x="271" y="298"/>
                </a:cxn>
                <a:cxn ang="0">
                  <a:pos x="241" y="285"/>
                </a:cxn>
                <a:cxn ang="0">
                  <a:pos x="207" y="269"/>
                </a:cxn>
                <a:cxn ang="0">
                  <a:pos x="174" y="248"/>
                </a:cxn>
                <a:cxn ang="0">
                  <a:pos x="141" y="224"/>
                </a:cxn>
                <a:cxn ang="0">
                  <a:pos x="109" y="198"/>
                </a:cxn>
                <a:cxn ang="0">
                  <a:pos x="79" y="171"/>
                </a:cxn>
                <a:cxn ang="0">
                  <a:pos x="54" y="143"/>
                </a:cxn>
                <a:cxn ang="0">
                  <a:pos x="34" y="117"/>
                </a:cxn>
                <a:cxn ang="0">
                  <a:pos x="17" y="92"/>
                </a:cxn>
                <a:cxn ang="0">
                  <a:pos x="6" y="68"/>
                </a:cxn>
                <a:cxn ang="0">
                  <a:pos x="0" y="47"/>
                </a:cxn>
                <a:cxn ang="0">
                  <a:pos x="0" y="29"/>
                </a:cxn>
                <a:cxn ang="0">
                  <a:pos x="7" y="15"/>
                </a:cxn>
                <a:cxn ang="0">
                  <a:pos x="20" y="5"/>
                </a:cxn>
                <a:cxn ang="0">
                  <a:pos x="36" y="0"/>
                </a:cxn>
              </a:cxnLst>
              <a:rect l="0" t="0" r="r" b="b"/>
              <a:pathLst>
                <a:path w="383" h="310">
                  <a:moveTo>
                    <a:pt x="36" y="0"/>
                  </a:moveTo>
                  <a:lnTo>
                    <a:pt x="59" y="0"/>
                  </a:lnTo>
                  <a:lnTo>
                    <a:pt x="84" y="4"/>
                  </a:lnTo>
                  <a:lnTo>
                    <a:pt x="113" y="12"/>
                  </a:lnTo>
                  <a:lnTo>
                    <a:pt x="143" y="26"/>
                  </a:lnTo>
                  <a:lnTo>
                    <a:pt x="175" y="43"/>
                  </a:lnTo>
                  <a:lnTo>
                    <a:pt x="209" y="64"/>
                  </a:lnTo>
                  <a:lnTo>
                    <a:pt x="244" y="88"/>
                  </a:lnTo>
                  <a:lnTo>
                    <a:pt x="276" y="114"/>
                  </a:lnTo>
                  <a:lnTo>
                    <a:pt x="305" y="140"/>
                  </a:lnTo>
                  <a:lnTo>
                    <a:pt x="330" y="167"/>
                  </a:lnTo>
                  <a:lnTo>
                    <a:pt x="351" y="193"/>
                  </a:lnTo>
                  <a:lnTo>
                    <a:pt x="366" y="218"/>
                  </a:lnTo>
                  <a:lnTo>
                    <a:pt x="377" y="242"/>
                  </a:lnTo>
                  <a:lnTo>
                    <a:pt x="383" y="263"/>
                  </a:lnTo>
                  <a:lnTo>
                    <a:pt x="383" y="281"/>
                  </a:lnTo>
                  <a:lnTo>
                    <a:pt x="376" y="295"/>
                  </a:lnTo>
                  <a:lnTo>
                    <a:pt x="363" y="305"/>
                  </a:lnTo>
                  <a:lnTo>
                    <a:pt x="347" y="310"/>
                  </a:lnTo>
                  <a:lnTo>
                    <a:pt x="326" y="310"/>
                  </a:lnTo>
                  <a:lnTo>
                    <a:pt x="299" y="306"/>
                  </a:lnTo>
                  <a:lnTo>
                    <a:pt x="271" y="298"/>
                  </a:lnTo>
                  <a:lnTo>
                    <a:pt x="241" y="285"/>
                  </a:lnTo>
                  <a:lnTo>
                    <a:pt x="207" y="269"/>
                  </a:lnTo>
                  <a:lnTo>
                    <a:pt x="174" y="248"/>
                  </a:lnTo>
                  <a:lnTo>
                    <a:pt x="141" y="224"/>
                  </a:lnTo>
                  <a:lnTo>
                    <a:pt x="109" y="198"/>
                  </a:lnTo>
                  <a:lnTo>
                    <a:pt x="79" y="171"/>
                  </a:lnTo>
                  <a:lnTo>
                    <a:pt x="54" y="143"/>
                  </a:lnTo>
                  <a:lnTo>
                    <a:pt x="34" y="117"/>
                  </a:lnTo>
                  <a:lnTo>
                    <a:pt x="17" y="92"/>
                  </a:lnTo>
                  <a:lnTo>
                    <a:pt x="6" y="68"/>
                  </a:lnTo>
                  <a:lnTo>
                    <a:pt x="0" y="47"/>
                  </a:lnTo>
                  <a:lnTo>
                    <a:pt x="0" y="29"/>
                  </a:lnTo>
                  <a:lnTo>
                    <a:pt x="7" y="15"/>
                  </a:lnTo>
                  <a:lnTo>
                    <a:pt x="20"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6" name="Freeform 112"/>
            <p:cNvSpPr>
              <a:spLocks noEditPoints="1"/>
            </p:cNvSpPr>
            <p:nvPr/>
          </p:nvSpPr>
          <p:spPr bwMode="auto">
            <a:xfrm>
              <a:off x="2686" y="1845"/>
              <a:ext cx="405" cy="332"/>
            </a:xfrm>
            <a:custGeom>
              <a:avLst/>
              <a:gdLst/>
              <a:ahLst/>
              <a:cxnLst>
                <a:cxn ang="0">
                  <a:pos x="46" y="23"/>
                </a:cxn>
                <a:cxn ang="0">
                  <a:pos x="29" y="30"/>
                </a:cxn>
                <a:cxn ang="0">
                  <a:pos x="22" y="39"/>
                </a:cxn>
                <a:cxn ang="0">
                  <a:pos x="22" y="47"/>
                </a:cxn>
                <a:cxn ang="0">
                  <a:pos x="24" y="64"/>
                </a:cxn>
                <a:cxn ang="0">
                  <a:pos x="38" y="97"/>
                </a:cxn>
                <a:cxn ang="0">
                  <a:pos x="53" y="122"/>
                </a:cxn>
                <a:cxn ang="0">
                  <a:pos x="77" y="151"/>
                </a:cxn>
                <a:cxn ang="0">
                  <a:pos x="122" y="197"/>
                </a:cxn>
                <a:cxn ang="0">
                  <a:pos x="195" y="253"/>
                </a:cxn>
                <a:cxn ang="0">
                  <a:pos x="267" y="291"/>
                </a:cxn>
                <a:cxn ang="0">
                  <a:pos x="313" y="306"/>
                </a:cxn>
                <a:cxn ang="0">
                  <a:pos x="341" y="310"/>
                </a:cxn>
                <a:cxn ang="0">
                  <a:pos x="362" y="309"/>
                </a:cxn>
                <a:cxn ang="0">
                  <a:pos x="376" y="302"/>
                </a:cxn>
                <a:cxn ang="0">
                  <a:pos x="378" y="299"/>
                </a:cxn>
                <a:cxn ang="0">
                  <a:pos x="383" y="285"/>
                </a:cxn>
                <a:cxn ang="0">
                  <a:pos x="381" y="268"/>
                </a:cxn>
                <a:cxn ang="0">
                  <a:pos x="374" y="249"/>
                </a:cxn>
                <a:cxn ang="0">
                  <a:pos x="359" y="221"/>
                </a:cxn>
                <a:cxn ang="0">
                  <a:pos x="341" y="196"/>
                </a:cxn>
                <a:cxn ang="0">
                  <a:pos x="314" y="165"/>
                </a:cxn>
                <a:cxn ang="0">
                  <a:pos x="249" y="108"/>
                </a:cxn>
                <a:cxn ang="0">
                  <a:pos x="174" y="60"/>
                </a:cxn>
                <a:cxn ang="0">
                  <a:pos x="104" y="29"/>
                </a:cxn>
                <a:cxn ang="0">
                  <a:pos x="79" y="23"/>
                </a:cxn>
                <a:cxn ang="0">
                  <a:pos x="53" y="22"/>
                </a:cxn>
                <a:cxn ang="0">
                  <a:pos x="65" y="0"/>
                </a:cxn>
                <a:cxn ang="0">
                  <a:pos x="93" y="4"/>
                </a:cxn>
                <a:cxn ang="0">
                  <a:pos x="113" y="8"/>
                </a:cxn>
                <a:cxn ang="0">
                  <a:pos x="182" y="39"/>
                </a:cxn>
                <a:cxn ang="0">
                  <a:pos x="224" y="64"/>
                </a:cxn>
                <a:cxn ang="0">
                  <a:pos x="298" y="121"/>
                </a:cxn>
                <a:cxn ang="0">
                  <a:pos x="344" y="165"/>
                </a:cxn>
                <a:cxn ang="0">
                  <a:pos x="367" y="195"/>
                </a:cxn>
                <a:cxn ang="0">
                  <a:pos x="380" y="213"/>
                </a:cxn>
                <a:cxn ang="0">
                  <a:pos x="395" y="241"/>
                </a:cxn>
                <a:cxn ang="0">
                  <a:pos x="403" y="264"/>
                </a:cxn>
                <a:cxn ang="0">
                  <a:pos x="405" y="280"/>
                </a:cxn>
                <a:cxn ang="0">
                  <a:pos x="403" y="293"/>
                </a:cxn>
                <a:cxn ang="0">
                  <a:pos x="399" y="306"/>
                </a:cxn>
                <a:cxn ang="0">
                  <a:pos x="396" y="313"/>
                </a:cxn>
                <a:cxn ang="0">
                  <a:pos x="385" y="323"/>
                </a:cxn>
                <a:cxn ang="0">
                  <a:pos x="367" y="331"/>
                </a:cxn>
                <a:cxn ang="0">
                  <a:pos x="352" y="332"/>
                </a:cxn>
                <a:cxn ang="0">
                  <a:pos x="327" y="331"/>
                </a:cxn>
                <a:cxn ang="0">
                  <a:pos x="309" y="328"/>
                </a:cxn>
                <a:cxn ang="0">
                  <a:pos x="259" y="312"/>
                </a:cxn>
                <a:cxn ang="0">
                  <a:pos x="185" y="273"/>
                </a:cxn>
                <a:cxn ang="0">
                  <a:pos x="146" y="245"/>
                </a:cxn>
                <a:cxn ang="0">
                  <a:pos x="75" y="182"/>
                </a:cxn>
                <a:cxn ang="0">
                  <a:pos x="49" y="153"/>
                </a:cxn>
                <a:cxn ang="0">
                  <a:pos x="28" y="124"/>
                </a:cxn>
                <a:cxn ang="0">
                  <a:pos x="17" y="106"/>
                </a:cxn>
                <a:cxn ang="0">
                  <a:pos x="1" y="68"/>
                </a:cxn>
                <a:cxn ang="0">
                  <a:pos x="0" y="53"/>
                </a:cxn>
                <a:cxn ang="0">
                  <a:pos x="1" y="39"/>
                </a:cxn>
                <a:cxn ang="0">
                  <a:pos x="6" y="26"/>
                </a:cxn>
                <a:cxn ang="0">
                  <a:pos x="17" y="12"/>
                </a:cxn>
                <a:cxn ang="0">
                  <a:pos x="28" y="5"/>
                </a:cxn>
                <a:cxn ang="0">
                  <a:pos x="42" y="1"/>
                </a:cxn>
              </a:cxnLst>
              <a:rect l="0" t="0" r="r" b="b"/>
              <a:pathLst>
                <a:path w="405" h="332">
                  <a:moveTo>
                    <a:pt x="53" y="22"/>
                  </a:moveTo>
                  <a:lnTo>
                    <a:pt x="46" y="23"/>
                  </a:lnTo>
                  <a:lnTo>
                    <a:pt x="36" y="26"/>
                  </a:lnTo>
                  <a:lnTo>
                    <a:pt x="29" y="30"/>
                  </a:lnTo>
                  <a:lnTo>
                    <a:pt x="26" y="33"/>
                  </a:lnTo>
                  <a:lnTo>
                    <a:pt x="22" y="39"/>
                  </a:lnTo>
                  <a:lnTo>
                    <a:pt x="24" y="39"/>
                  </a:lnTo>
                  <a:lnTo>
                    <a:pt x="22" y="47"/>
                  </a:lnTo>
                  <a:lnTo>
                    <a:pt x="22" y="53"/>
                  </a:lnTo>
                  <a:lnTo>
                    <a:pt x="24" y="64"/>
                  </a:lnTo>
                  <a:lnTo>
                    <a:pt x="31" y="85"/>
                  </a:lnTo>
                  <a:lnTo>
                    <a:pt x="38" y="97"/>
                  </a:lnTo>
                  <a:lnTo>
                    <a:pt x="46" y="111"/>
                  </a:lnTo>
                  <a:lnTo>
                    <a:pt x="53" y="122"/>
                  </a:lnTo>
                  <a:lnTo>
                    <a:pt x="64" y="138"/>
                  </a:lnTo>
                  <a:lnTo>
                    <a:pt x="77" y="151"/>
                  </a:lnTo>
                  <a:lnTo>
                    <a:pt x="90" y="167"/>
                  </a:lnTo>
                  <a:lnTo>
                    <a:pt x="122" y="197"/>
                  </a:lnTo>
                  <a:lnTo>
                    <a:pt x="159" y="227"/>
                  </a:lnTo>
                  <a:lnTo>
                    <a:pt x="195" y="253"/>
                  </a:lnTo>
                  <a:lnTo>
                    <a:pt x="231" y="274"/>
                  </a:lnTo>
                  <a:lnTo>
                    <a:pt x="267" y="291"/>
                  </a:lnTo>
                  <a:lnTo>
                    <a:pt x="300" y="303"/>
                  </a:lnTo>
                  <a:lnTo>
                    <a:pt x="313" y="306"/>
                  </a:lnTo>
                  <a:lnTo>
                    <a:pt x="327" y="309"/>
                  </a:lnTo>
                  <a:lnTo>
                    <a:pt x="341" y="310"/>
                  </a:lnTo>
                  <a:lnTo>
                    <a:pt x="352" y="310"/>
                  </a:lnTo>
                  <a:lnTo>
                    <a:pt x="362" y="309"/>
                  </a:lnTo>
                  <a:lnTo>
                    <a:pt x="369" y="306"/>
                  </a:lnTo>
                  <a:lnTo>
                    <a:pt x="376" y="302"/>
                  </a:lnTo>
                  <a:lnTo>
                    <a:pt x="378" y="300"/>
                  </a:lnTo>
                  <a:lnTo>
                    <a:pt x="378" y="299"/>
                  </a:lnTo>
                  <a:lnTo>
                    <a:pt x="381" y="295"/>
                  </a:lnTo>
                  <a:lnTo>
                    <a:pt x="383" y="285"/>
                  </a:lnTo>
                  <a:lnTo>
                    <a:pt x="383" y="280"/>
                  </a:lnTo>
                  <a:lnTo>
                    <a:pt x="381" y="268"/>
                  </a:lnTo>
                  <a:lnTo>
                    <a:pt x="380" y="261"/>
                  </a:lnTo>
                  <a:lnTo>
                    <a:pt x="374" y="249"/>
                  </a:lnTo>
                  <a:lnTo>
                    <a:pt x="367" y="235"/>
                  </a:lnTo>
                  <a:lnTo>
                    <a:pt x="359" y="221"/>
                  </a:lnTo>
                  <a:lnTo>
                    <a:pt x="352" y="210"/>
                  </a:lnTo>
                  <a:lnTo>
                    <a:pt x="341" y="196"/>
                  </a:lnTo>
                  <a:lnTo>
                    <a:pt x="328" y="181"/>
                  </a:lnTo>
                  <a:lnTo>
                    <a:pt x="314" y="165"/>
                  </a:lnTo>
                  <a:lnTo>
                    <a:pt x="282" y="136"/>
                  </a:lnTo>
                  <a:lnTo>
                    <a:pt x="249" y="108"/>
                  </a:lnTo>
                  <a:lnTo>
                    <a:pt x="211" y="82"/>
                  </a:lnTo>
                  <a:lnTo>
                    <a:pt x="174" y="60"/>
                  </a:lnTo>
                  <a:lnTo>
                    <a:pt x="138" y="41"/>
                  </a:lnTo>
                  <a:lnTo>
                    <a:pt x="104" y="29"/>
                  </a:lnTo>
                  <a:lnTo>
                    <a:pt x="93" y="26"/>
                  </a:lnTo>
                  <a:lnTo>
                    <a:pt x="79" y="23"/>
                  </a:lnTo>
                  <a:lnTo>
                    <a:pt x="65" y="22"/>
                  </a:lnTo>
                  <a:lnTo>
                    <a:pt x="53" y="22"/>
                  </a:lnTo>
                  <a:close/>
                  <a:moveTo>
                    <a:pt x="53" y="0"/>
                  </a:moveTo>
                  <a:lnTo>
                    <a:pt x="65" y="0"/>
                  </a:lnTo>
                  <a:lnTo>
                    <a:pt x="79" y="1"/>
                  </a:lnTo>
                  <a:lnTo>
                    <a:pt x="93" y="4"/>
                  </a:lnTo>
                  <a:lnTo>
                    <a:pt x="97" y="4"/>
                  </a:lnTo>
                  <a:lnTo>
                    <a:pt x="113" y="8"/>
                  </a:lnTo>
                  <a:lnTo>
                    <a:pt x="146" y="21"/>
                  </a:lnTo>
                  <a:lnTo>
                    <a:pt x="182" y="39"/>
                  </a:lnTo>
                  <a:lnTo>
                    <a:pt x="220" y="61"/>
                  </a:lnTo>
                  <a:lnTo>
                    <a:pt x="224" y="64"/>
                  </a:lnTo>
                  <a:lnTo>
                    <a:pt x="262" y="90"/>
                  </a:lnTo>
                  <a:lnTo>
                    <a:pt x="298" y="121"/>
                  </a:lnTo>
                  <a:lnTo>
                    <a:pt x="330" y="150"/>
                  </a:lnTo>
                  <a:lnTo>
                    <a:pt x="344" y="165"/>
                  </a:lnTo>
                  <a:lnTo>
                    <a:pt x="356" y="181"/>
                  </a:lnTo>
                  <a:lnTo>
                    <a:pt x="367" y="195"/>
                  </a:lnTo>
                  <a:lnTo>
                    <a:pt x="377" y="210"/>
                  </a:lnTo>
                  <a:lnTo>
                    <a:pt x="380" y="213"/>
                  </a:lnTo>
                  <a:lnTo>
                    <a:pt x="388" y="227"/>
                  </a:lnTo>
                  <a:lnTo>
                    <a:pt x="395" y="241"/>
                  </a:lnTo>
                  <a:lnTo>
                    <a:pt x="401" y="253"/>
                  </a:lnTo>
                  <a:lnTo>
                    <a:pt x="403" y="264"/>
                  </a:lnTo>
                  <a:lnTo>
                    <a:pt x="403" y="268"/>
                  </a:lnTo>
                  <a:lnTo>
                    <a:pt x="405" y="280"/>
                  </a:lnTo>
                  <a:lnTo>
                    <a:pt x="405" y="289"/>
                  </a:lnTo>
                  <a:lnTo>
                    <a:pt x="403" y="293"/>
                  </a:lnTo>
                  <a:lnTo>
                    <a:pt x="402" y="303"/>
                  </a:lnTo>
                  <a:lnTo>
                    <a:pt x="399" y="306"/>
                  </a:lnTo>
                  <a:lnTo>
                    <a:pt x="395" y="313"/>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2"/>
                  </a:lnTo>
                  <a:lnTo>
                    <a:pt x="223" y="295"/>
                  </a:lnTo>
                  <a:lnTo>
                    <a:pt x="185" y="273"/>
                  </a:lnTo>
                  <a:lnTo>
                    <a:pt x="182" y="270"/>
                  </a:lnTo>
                  <a:lnTo>
                    <a:pt x="146" y="245"/>
                  </a:lnTo>
                  <a:lnTo>
                    <a:pt x="107" y="213"/>
                  </a:lnTo>
                  <a:lnTo>
                    <a:pt x="75" y="182"/>
                  </a:lnTo>
                  <a:lnTo>
                    <a:pt x="61" y="167"/>
                  </a:lnTo>
                  <a:lnTo>
                    <a:pt x="49" y="153"/>
                  </a:lnTo>
                  <a:lnTo>
                    <a:pt x="38" y="138"/>
                  </a:lnTo>
                  <a:lnTo>
                    <a:pt x="28" y="124"/>
                  </a:lnTo>
                  <a:lnTo>
                    <a:pt x="25" y="119"/>
                  </a:lnTo>
                  <a:lnTo>
                    <a:pt x="17" y="106"/>
                  </a:lnTo>
                  <a:lnTo>
                    <a:pt x="10" y="93"/>
                  </a:lnTo>
                  <a:lnTo>
                    <a:pt x="1" y="68"/>
                  </a:lnTo>
                  <a:lnTo>
                    <a:pt x="1" y="64"/>
                  </a:lnTo>
                  <a:lnTo>
                    <a:pt x="0" y="53"/>
                  </a:lnTo>
                  <a:lnTo>
                    <a:pt x="0" y="43"/>
                  </a:lnTo>
                  <a:lnTo>
                    <a:pt x="1" y="39"/>
                  </a:lnTo>
                  <a:lnTo>
                    <a:pt x="3" y="30"/>
                  </a:lnTo>
                  <a:lnTo>
                    <a:pt x="6" y="26"/>
                  </a:lnTo>
                  <a:lnTo>
                    <a:pt x="10" y="19"/>
                  </a:lnTo>
                  <a:lnTo>
                    <a:pt x="17" y="12"/>
                  </a:lnTo>
                  <a:lnTo>
                    <a:pt x="21" y="9"/>
                  </a:lnTo>
                  <a:lnTo>
                    <a:pt x="28" y="5"/>
                  </a:lnTo>
                  <a:lnTo>
                    <a:pt x="38" y="3"/>
                  </a:lnTo>
                  <a:lnTo>
                    <a:pt x="42"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7" name="Freeform 113"/>
            <p:cNvSpPr>
              <a:spLocks/>
            </p:cNvSpPr>
            <p:nvPr/>
          </p:nvSpPr>
          <p:spPr bwMode="auto">
            <a:xfrm>
              <a:off x="2615" y="1959"/>
              <a:ext cx="397" cy="313"/>
            </a:xfrm>
            <a:custGeom>
              <a:avLst/>
              <a:gdLst/>
              <a:ahLst/>
              <a:cxnLst>
                <a:cxn ang="0">
                  <a:pos x="26" y="14"/>
                </a:cxn>
                <a:cxn ang="0">
                  <a:pos x="24" y="19"/>
                </a:cxn>
                <a:cxn ang="0">
                  <a:pos x="22" y="33"/>
                </a:cxn>
                <a:cxn ang="0">
                  <a:pos x="26" y="51"/>
                </a:cxn>
                <a:cxn ang="0">
                  <a:pos x="38" y="78"/>
                </a:cxn>
                <a:cxn ang="0">
                  <a:pos x="53" y="103"/>
                </a:cxn>
                <a:cxn ang="0">
                  <a:pos x="77" y="132"/>
                </a:cxn>
                <a:cxn ang="0">
                  <a:pos x="123" y="177"/>
                </a:cxn>
                <a:cxn ang="0">
                  <a:pos x="193" y="232"/>
                </a:cxn>
                <a:cxn ang="0">
                  <a:pos x="267" y="271"/>
                </a:cxn>
                <a:cxn ang="0">
                  <a:pos x="312" y="287"/>
                </a:cxn>
                <a:cxn ang="0">
                  <a:pos x="339" y="291"/>
                </a:cxn>
                <a:cxn ang="0">
                  <a:pos x="362" y="289"/>
                </a:cxn>
                <a:cxn ang="0">
                  <a:pos x="378" y="281"/>
                </a:cxn>
                <a:cxn ang="0">
                  <a:pos x="388" y="301"/>
                </a:cxn>
                <a:cxn ang="0">
                  <a:pos x="377" y="308"/>
                </a:cxn>
                <a:cxn ang="0">
                  <a:pos x="363" y="312"/>
                </a:cxn>
                <a:cxn ang="0">
                  <a:pos x="339" y="313"/>
                </a:cxn>
                <a:cxn ang="0">
                  <a:pos x="312" y="309"/>
                </a:cxn>
                <a:cxn ang="0">
                  <a:pos x="292" y="305"/>
                </a:cxn>
                <a:cxn ang="0">
                  <a:pos x="223" y="274"/>
                </a:cxn>
                <a:cxn ang="0">
                  <a:pos x="181" y="249"/>
                </a:cxn>
                <a:cxn ang="0">
                  <a:pos x="143" y="223"/>
                </a:cxn>
                <a:cxn ang="0">
                  <a:pos x="75" y="163"/>
                </a:cxn>
                <a:cxn ang="0">
                  <a:pos x="49" y="132"/>
                </a:cxn>
                <a:cxn ang="0">
                  <a:pos x="28" y="104"/>
                </a:cxn>
                <a:cxn ang="0">
                  <a:pos x="17" y="86"/>
                </a:cxn>
                <a:cxn ang="0">
                  <a:pos x="6" y="60"/>
                </a:cxn>
                <a:cxn ang="0">
                  <a:pos x="1" y="44"/>
                </a:cxn>
                <a:cxn ang="0">
                  <a:pos x="0" y="24"/>
                </a:cxn>
                <a:cxn ang="0">
                  <a:pos x="3" y="11"/>
                </a:cxn>
                <a:cxn ang="0">
                  <a:pos x="10" y="0"/>
                </a:cxn>
              </a:cxnLst>
              <a:rect l="0" t="0" r="r" b="b"/>
              <a:pathLst>
                <a:path w="397" h="313">
                  <a:moveTo>
                    <a:pt x="10" y="0"/>
                  </a:moveTo>
                  <a:lnTo>
                    <a:pt x="26" y="14"/>
                  </a:lnTo>
                  <a:lnTo>
                    <a:pt x="22" y="19"/>
                  </a:lnTo>
                  <a:lnTo>
                    <a:pt x="24" y="19"/>
                  </a:lnTo>
                  <a:lnTo>
                    <a:pt x="22" y="28"/>
                  </a:lnTo>
                  <a:lnTo>
                    <a:pt x="22" y="33"/>
                  </a:lnTo>
                  <a:lnTo>
                    <a:pt x="24" y="44"/>
                  </a:lnTo>
                  <a:lnTo>
                    <a:pt x="26" y="51"/>
                  </a:lnTo>
                  <a:lnTo>
                    <a:pt x="31" y="65"/>
                  </a:lnTo>
                  <a:lnTo>
                    <a:pt x="38" y="78"/>
                  </a:lnTo>
                  <a:lnTo>
                    <a:pt x="46" y="92"/>
                  </a:lnTo>
                  <a:lnTo>
                    <a:pt x="53" y="103"/>
                  </a:lnTo>
                  <a:lnTo>
                    <a:pt x="64" y="117"/>
                  </a:lnTo>
                  <a:lnTo>
                    <a:pt x="77" y="132"/>
                  </a:lnTo>
                  <a:lnTo>
                    <a:pt x="91" y="147"/>
                  </a:lnTo>
                  <a:lnTo>
                    <a:pt x="123" y="177"/>
                  </a:lnTo>
                  <a:lnTo>
                    <a:pt x="157" y="206"/>
                  </a:lnTo>
                  <a:lnTo>
                    <a:pt x="193" y="232"/>
                  </a:lnTo>
                  <a:lnTo>
                    <a:pt x="231" y="253"/>
                  </a:lnTo>
                  <a:lnTo>
                    <a:pt x="267" y="271"/>
                  </a:lnTo>
                  <a:lnTo>
                    <a:pt x="301" y="284"/>
                  </a:lnTo>
                  <a:lnTo>
                    <a:pt x="312" y="287"/>
                  </a:lnTo>
                  <a:lnTo>
                    <a:pt x="327" y="289"/>
                  </a:lnTo>
                  <a:lnTo>
                    <a:pt x="339" y="291"/>
                  </a:lnTo>
                  <a:lnTo>
                    <a:pt x="352" y="291"/>
                  </a:lnTo>
                  <a:lnTo>
                    <a:pt x="362" y="289"/>
                  </a:lnTo>
                  <a:lnTo>
                    <a:pt x="376" y="284"/>
                  </a:lnTo>
                  <a:lnTo>
                    <a:pt x="378" y="281"/>
                  </a:lnTo>
                  <a:lnTo>
                    <a:pt x="397" y="294"/>
                  </a:lnTo>
                  <a:lnTo>
                    <a:pt x="388" y="301"/>
                  </a:lnTo>
                  <a:lnTo>
                    <a:pt x="385" y="303"/>
                  </a:lnTo>
                  <a:lnTo>
                    <a:pt x="377" y="308"/>
                  </a:lnTo>
                  <a:lnTo>
                    <a:pt x="367" y="312"/>
                  </a:lnTo>
                  <a:lnTo>
                    <a:pt x="363" y="312"/>
                  </a:lnTo>
                  <a:lnTo>
                    <a:pt x="352" y="313"/>
                  </a:lnTo>
                  <a:lnTo>
                    <a:pt x="339" y="313"/>
                  </a:lnTo>
                  <a:lnTo>
                    <a:pt x="327" y="312"/>
                  </a:lnTo>
                  <a:lnTo>
                    <a:pt x="312" y="309"/>
                  </a:lnTo>
                  <a:lnTo>
                    <a:pt x="307" y="309"/>
                  </a:lnTo>
                  <a:lnTo>
                    <a:pt x="292" y="305"/>
                  </a:lnTo>
                  <a:lnTo>
                    <a:pt x="259" y="292"/>
                  </a:lnTo>
                  <a:lnTo>
                    <a:pt x="223" y="274"/>
                  </a:lnTo>
                  <a:lnTo>
                    <a:pt x="184" y="252"/>
                  </a:lnTo>
                  <a:lnTo>
                    <a:pt x="181" y="249"/>
                  </a:lnTo>
                  <a:lnTo>
                    <a:pt x="143" y="224"/>
                  </a:lnTo>
                  <a:lnTo>
                    <a:pt x="143" y="223"/>
                  </a:lnTo>
                  <a:lnTo>
                    <a:pt x="107" y="192"/>
                  </a:lnTo>
                  <a:lnTo>
                    <a:pt x="75" y="163"/>
                  </a:lnTo>
                  <a:lnTo>
                    <a:pt x="61" y="147"/>
                  </a:lnTo>
                  <a:lnTo>
                    <a:pt x="49" y="132"/>
                  </a:lnTo>
                  <a:lnTo>
                    <a:pt x="38" y="118"/>
                  </a:lnTo>
                  <a:lnTo>
                    <a:pt x="28" y="104"/>
                  </a:lnTo>
                  <a:lnTo>
                    <a:pt x="25" y="100"/>
                  </a:lnTo>
                  <a:lnTo>
                    <a:pt x="17" y="86"/>
                  </a:lnTo>
                  <a:lnTo>
                    <a:pt x="10" y="74"/>
                  </a:lnTo>
                  <a:lnTo>
                    <a:pt x="6" y="60"/>
                  </a:lnTo>
                  <a:lnTo>
                    <a:pt x="1" y="49"/>
                  </a:lnTo>
                  <a:lnTo>
                    <a:pt x="1" y="44"/>
                  </a:lnTo>
                  <a:lnTo>
                    <a:pt x="0" y="33"/>
                  </a:lnTo>
                  <a:lnTo>
                    <a:pt x="0" y="24"/>
                  </a:lnTo>
                  <a:lnTo>
                    <a:pt x="1" y="19"/>
                  </a:lnTo>
                  <a:lnTo>
                    <a:pt x="3" y="11"/>
                  </a:lnTo>
                  <a:lnTo>
                    <a:pt x="6"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8" name="Freeform 114"/>
            <p:cNvSpPr>
              <a:spLocks/>
            </p:cNvSpPr>
            <p:nvPr/>
          </p:nvSpPr>
          <p:spPr bwMode="auto">
            <a:xfrm>
              <a:off x="2623" y="1866"/>
              <a:ext cx="89" cy="111"/>
            </a:xfrm>
            <a:custGeom>
              <a:avLst/>
              <a:gdLst/>
              <a:ahLst/>
              <a:cxnLst>
                <a:cxn ang="0">
                  <a:pos x="73" y="0"/>
                </a:cxn>
                <a:cxn ang="0">
                  <a:pos x="89" y="12"/>
                </a:cxn>
                <a:cxn ang="0">
                  <a:pos x="18" y="107"/>
                </a:cxn>
                <a:cxn ang="0">
                  <a:pos x="17" y="110"/>
                </a:cxn>
                <a:cxn ang="0">
                  <a:pos x="18" y="108"/>
                </a:cxn>
                <a:cxn ang="0">
                  <a:pos x="16" y="111"/>
                </a:cxn>
                <a:cxn ang="0">
                  <a:pos x="0" y="96"/>
                </a:cxn>
                <a:cxn ang="0">
                  <a:pos x="2" y="94"/>
                </a:cxn>
                <a:cxn ang="0">
                  <a:pos x="73" y="0"/>
                </a:cxn>
              </a:cxnLst>
              <a:rect l="0" t="0" r="r" b="b"/>
              <a:pathLst>
                <a:path w="89" h="111">
                  <a:moveTo>
                    <a:pt x="73" y="0"/>
                  </a:moveTo>
                  <a:lnTo>
                    <a:pt x="89" y="12"/>
                  </a:lnTo>
                  <a:lnTo>
                    <a:pt x="18" y="107"/>
                  </a:lnTo>
                  <a:lnTo>
                    <a:pt x="17" y="110"/>
                  </a:lnTo>
                  <a:lnTo>
                    <a:pt x="18" y="108"/>
                  </a:lnTo>
                  <a:lnTo>
                    <a:pt x="16" y="111"/>
                  </a:lnTo>
                  <a:lnTo>
                    <a:pt x="0" y="96"/>
                  </a:lnTo>
                  <a:lnTo>
                    <a:pt x="2" y="94"/>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39" name="Freeform 115"/>
            <p:cNvSpPr>
              <a:spLocks/>
            </p:cNvSpPr>
            <p:nvPr/>
          </p:nvSpPr>
          <p:spPr bwMode="auto">
            <a:xfrm>
              <a:off x="2992" y="2145"/>
              <a:ext cx="89" cy="112"/>
            </a:xfrm>
            <a:custGeom>
              <a:avLst/>
              <a:gdLst/>
              <a:ahLst/>
              <a:cxnLst>
                <a:cxn ang="0">
                  <a:pos x="72" y="0"/>
                </a:cxn>
                <a:cxn ang="0">
                  <a:pos x="89" y="13"/>
                </a:cxn>
                <a:cxn ang="0">
                  <a:pos x="18" y="108"/>
                </a:cxn>
                <a:cxn ang="0">
                  <a:pos x="17" y="110"/>
                </a:cxn>
                <a:cxn ang="0">
                  <a:pos x="15" y="112"/>
                </a:cxn>
                <a:cxn ang="0">
                  <a:pos x="0" y="96"/>
                </a:cxn>
                <a:cxn ang="0">
                  <a:pos x="1" y="95"/>
                </a:cxn>
                <a:cxn ang="0">
                  <a:pos x="72" y="0"/>
                </a:cxn>
              </a:cxnLst>
              <a:rect l="0" t="0" r="r" b="b"/>
              <a:pathLst>
                <a:path w="89" h="112">
                  <a:moveTo>
                    <a:pt x="72" y="0"/>
                  </a:moveTo>
                  <a:lnTo>
                    <a:pt x="89" y="13"/>
                  </a:lnTo>
                  <a:lnTo>
                    <a:pt x="18" y="108"/>
                  </a:lnTo>
                  <a:lnTo>
                    <a:pt x="17" y="110"/>
                  </a:lnTo>
                  <a:lnTo>
                    <a:pt x="15" y="112"/>
                  </a:lnTo>
                  <a:lnTo>
                    <a:pt x="0" y="96"/>
                  </a:lnTo>
                  <a:lnTo>
                    <a:pt x="1" y="95"/>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0" name="Freeform 116"/>
            <p:cNvSpPr>
              <a:spLocks/>
            </p:cNvSpPr>
            <p:nvPr/>
          </p:nvSpPr>
          <p:spPr bwMode="auto">
            <a:xfrm>
              <a:off x="637" y="1278"/>
              <a:ext cx="499" cy="884"/>
            </a:xfrm>
            <a:custGeom>
              <a:avLst/>
              <a:gdLst/>
              <a:ahLst/>
              <a:cxnLst>
                <a:cxn ang="0">
                  <a:pos x="167" y="0"/>
                </a:cxn>
                <a:cxn ang="0">
                  <a:pos x="151" y="11"/>
                </a:cxn>
                <a:cxn ang="0">
                  <a:pos x="140" y="28"/>
                </a:cxn>
                <a:cxn ang="0">
                  <a:pos x="132" y="52"/>
                </a:cxn>
                <a:cxn ang="0">
                  <a:pos x="128" y="81"/>
                </a:cxn>
                <a:cxn ang="0">
                  <a:pos x="128" y="116"/>
                </a:cxn>
                <a:cxn ang="0">
                  <a:pos x="129" y="155"/>
                </a:cxn>
                <a:cxn ang="0">
                  <a:pos x="135" y="198"/>
                </a:cxn>
                <a:cxn ang="0">
                  <a:pos x="144" y="245"/>
                </a:cxn>
                <a:cxn ang="0">
                  <a:pos x="155" y="295"/>
                </a:cxn>
                <a:cxn ang="0">
                  <a:pos x="171" y="348"/>
                </a:cxn>
                <a:cxn ang="0">
                  <a:pos x="190" y="402"/>
                </a:cxn>
                <a:cxn ang="0">
                  <a:pos x="211" y="458"/>
                </a:cxn>
                <a:cxn ang="0">
                  <a:pos x="235" y="512"/>
                </a:cxn>
                <a:cxn ang="0">
                  <a:pos x="260" y="564"/>
                </a:cxn>
                <a:cxn ang="0">
                  <a:pos x="285" y="613"/>
                </a:cxn>
                <a:cxn ang="0">
                  <a:pos x="311" y="656"/>
                </a:cxn>
                <a:cxn ang="0">
                  <a:pos x="338" y="696"/>
                </a:cxn>
                <a:cxn ang="0">
                  <a:pos x="364" y="731"/>
                </a:cxn>
                <a:cxn ang="0">
                  <a:pos x="391" y="760"/>
                </a:cxn>
                <a:cxn ang="0">
                  <a:pos x="416" y="785"/>
                </a:cxn>
                <a:cxn ang="0">
                  <a:pos x="439" y="802"/>
                </a:cxn>
                <a:cxn ang="0">
                  <a:pos x="461" y="815"/>
                </a:cxn>
                <a:cxn ang="0">
                  <a:pos x="481" y="819"/>
                </a:cxn>
                <a:cxn ang="0">
                  <a:pos x="499" y="816"/>
                </a:cxn>
                <a:cxn ang="0">
                  <a:pos x="331" y="884"/>
                </a:cxn>
                <a:cxn ang="0">
                  <a:pos x="0" y="68"/>
                </a:cxn>
                <a:cxn ang="0">
                  <a:pos x="167" y="0"/>
                </a:cxn>
              </a:cxnLst>
              <a:rect l="0" t="0" r="r" b="b"/>
              <a:pathLst>
                <a:path w="499" h="884">
                  <a:moveTo>
                    <a:pt x="167" y="0"/>
                  </a:moveTo>
                  <a:lnTo>
                    <a:pt x="151" y="11"/>
                  </a:lnTo>
                  <a:lnTo>
                    <a:pt x="140" y="28"/>
                  </a:lnTo>
                  <a:lnTo>
                    <a:pt x="132" y="52"/>
                  </a:lnTo>
                  <a:lnTo>
                    <a:pt x="128" y="81"/>
                  </a:lnTo>
                  <a:lnTo>
                    <a:pt x="128" y="116"/>
                  </a:lnTo>
                  <a:lnTo>
                    <a:pt x="129" y="155"/>
                  </a:lnTo>
                  <a:lnTo>
                    <a:pt x="135" y="198"/>
                  </a:lnTo>
                  <a:lnTo>
                    <a:pt x="144" y="245"/>
                  </a:lnTo>
                  <a:lnTo>
                    <a:pt x="155" y="295"/>
                  </a:lnTo>
                  <a:lnTo>
                    <a:pt x="171" y="348"/>
                  </a:lnTo>
                  <a:lnTo>
                    <a:pt x="190" y="402"/>
                  </a:lnTo>
                  <a:lnTo>
                    <a:pt x="211" y="458"/>
                  </a:lnTo>
                  <a:lnTo>
                    <a:pt x="235" y="512"/>
                  </a:lnTo>
                  <a:lnTo>
                    <a:pt x="260" y="564"/>
                  </a:lnTo>
                  <a:lnTo>
                    <a:pt x="285" y="613"/>
                  </a:lnTo>
                  <a:lnTo>
                    <a:pt x="311" y="656"/>
                  </a:lnTo>
                  <a:lnTo>
                    <a:pt x="338" y="696"/>
                  </a:lnTo>
                  <a:lnTo>
                    <a:pt x="364" y="731"/>
                  </a:lnTo>
                  <a:lnTo>
                    <a:pt x="391" y="760"/>
                  </a:lnTo>
                  <a:lnTo>
                    <a:pt x="416" y="785"/>
                  </a:lnTo>
                  <a:lnTo>
                    <a:pt x="439" y="802"/>
                  </a:lnTo>
                  <a:lnTo>
                    <a:pt x="461" y="815"/>
                  </a:lnTo>
                  <a:lnTo>
                    <a:pt x="481" y="819"/>
                  </a:lnTo>
                  <a:lnTo>
                    <a:pt x="499" y="816"/>
                  </a:lnTo>
                  <a:lnTo>
                    <a:pt x="331" y="884"/>
                  </a:lnTo>
                  <a:lnTo>
                    <a:pt x="0" y="68"/>
                  </a:lnTo>
                  <a:lnTo>
                    <a:pt x="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1" name="Freeform 117"/>
            <p:cNvSpPr>
              <a:spLocks/>
            </p:cNvSpPr>
            <p:nvPr/>
          </p:nvSpPr>
          <p:spPr bwMode="auto">
            <a:xfrm>
              <a:off x="596" y="1346"/>
              <a:ext cx="372" cy="819"/>
            </a:xfrm>
            <a:custGeom>
              <a:avLst/>
              <a:gdLst/>
              <a:ahLst/>
              <a:cxnLst>
                <a:cxn ang="0">
                  <a:pos x="41" y="0"/>
                </a:cxn>
                <a:cxn ang="0">
                  <a:pos x="372" y="816"/>
                </a:cxn>
                <a:cxn ang="0">
                  <a:pos x="354" y="819"/>
                </a:cxn>
                <a:cxn ang="0">
                  <a:pos x="334" y="815"/>
                </a:cxn>
                <a:cxn ang="0">
                  <a:pos x="312" y="804"/>
                </a:cxn>
                <a:cxn ang="0">
                  <a:pos x="288" y="786"/>
                </a:cxn>
                <a:cxn ang="0">
                  <a:pos x="263" y="762"/>
                </a:cxn>
                <a:cxn ang="0">
                  <a:pos x="237" y="733"/>
                </a:cxn>
                <a:cxn ang="0">
                  <a:pos x="210" y="698"/>
                </a:cxn>
                <a:cxn ang="0">
                  <a:pos x="184" y="657"/>
                </a:cxn>
                <a:cxn ang="0">
                  <a:pos x="157" y="613"/>
                </a:cxn>
                <a:cxn ang="0">
                  <a:pos x="132" y="566"/>
                </a:cxn>
                <a:cxn ang="0">
                  <a:pos x="107" y="513"/>
                </a:cxn>
                <a:cxn ang="0">
                  <a:pos x="84" y="458"/>
                </a:cxn>
                <a:cxn ang="0">
                  <a:pos x="63" y="403"/>
                </a:cxn>
                <a:cxn ang="0">
                  <a:pos x="45" y="348"/>
                </a:cxn>
                <a:cxn ang="0">
                  <a:pos x="29" y="295"/>
                </a:cxn>
                <a:cxn ang="0">
                  <a:pos x="17" y="245"/>
                </a:cxn>
                <a:cxn ang="0">
                  <a:pos x="9" y="198"/>
                </a:cxn>
                <a:cxn ang="0">
                  <a:pos x="3" y="155"/>
                </a:cxn>
                <a:cxn ang="0">
                  <a:pos x="0" y="116"/>
                </a:cxn>
                <a:cxn ang="0">
                  <a:pos x="2" y="81"/>
                </a:cxn>
                <a:cxn ang="0">
                  <a:pos x="6" y="52"/>
                </a:cxn>
                <a:cxn ang="0">
                  <a:pos x="14" y="28"/>
                </a:cxn>
                <a:cxn ang="0">
                  <a:pos x="25" y="11"/>
                </a:cxn>
                <a:cxn ang="0">
                  <a:pos x="41" y="0"/>
                </a:cxn>
              </a:cxnLst>
              <a:rect l="0" t="0" r="r" b="b"/>
              <a:pathLst>
                <a:path w="372" h="819">
                  <a:moveTo>
                    <a:pt x="41" y="0"/>
                  </a:moveTo>
                  <a:lnTo>
                    <a:pt x="372" y="816"/>
                  </a:lnTo>
                  <a:lnTo>
                    <a:pt x="354" y="819"/>
                  </a:lnTo>
                  <a:lnTo>
                    <a:pt x="334" y="815"/>
                  </a:lnTo>
                  <a:lnTo>
                    <a:pt x="312" y="804"/>
                  </a:lnTo>
                  <a:lnTo>
                    <a:pt x="288" y="786"/>
                  </a:lnTo>
                  <a:lnTo>
                    <a:pt x="263" y="762"/>
                  </a:lnTo>
                  <a:lnTo>
                    <a:pt x="237" y="733"/>
                  </a:lnTo>
                  <a:lnTo>
                    <a:pt x="210" y="698"/>
                  </a:lnTo>
                  <a:lnTo>
                    <a:pt x="184" y="657"/>
                  </a:lnTo>
                  <a:lnTo>
                    <a:pt x="157" y="613"/>
                  </a:lnTo>
                  <a:lnTo>
                    <a:pt x="132" y="566"/>
                  </a:lnTo>
                  <a:lnTo>
                    <a:pt x="107" y="513"/>
                  </a:lnTo>
                  <a:lnTo>
                    <a:pt x="84" y="458"/>
                  </a:lnTo>
                  <a:lnTo>
                    <a:pt x="63" y="403"/>
                  </a:lnTo>
                  <a:lnTo>
                    <a:pt x="45" y="348"/>
                  </a:lnTo>
                  <a:lnTo>
                    <a:pt x="29" y="295"/>
                  </a:lnTo>
                  <a:lnTo>
                    <a:pt x="17" y="245"/>
                  </a:lnTo>
                  <a:lnTo>
                    <a:pt x="9" y="198"/>
                  </a:lnTo>
                  <a:lnTo>
                    <a:pt x="3" y="155"/>
                  </a:lnTo>
                  <a:lnTo>
                    <a:pt x="0" y="116"/>
                  </a:lnTo>
                  <a:lnTo>
                    <a:pt x="2" y="81"/>
                  </a:lnTo>
                  <a:lnTo>
                    <a:pt x="6" y="52"/>
                  </a:lnTo>
                  <a:lnTo>
                    <a:pt x="14" y="28"/>
                  </a:lnTo>
                  <a:lnTo>
                    <a:pt x="25" y="11"/>
                  </a:lnTo>
                  <a:lnTo>
                    <a:pt x="4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2" name="Freeform 118"/>
            <p:cNvSpPr>
              <a:spLocks/>
            </p:cNvSpPr>
            <p:nvPr/>
          </p:nvSpPr>
          <p:spPr bwMode="auto">
            <a:xfrm>
              <a:off x="765" y="1275"/>
              <a:ext cx="410" cy="822"/>
            </a:xfrm>
            <a:custGeom>
              <a:avLst/>
              <a:gdLst/>
              <a:ahLst/>
              <a:cxnLst>
                <a:cxn ang="0">
                  <a:pos x="57" y="0"/>
                </a:cxn>
                <a:cxn ang="0">
                  <a:pos x="77" y="4"/>
                </a:cxn>
                <a:cxn ang="0">
                  <a:pos x="100" y="16"/>
                </a:cxn>
                <a:cxn ang="0">
                  <a:pos x="123" y="34"/>
                </a:cxn>
                <a:cxn ang="0">
                  <a:pos x="148" y="59"/>
                </a:cxn>
                <a:cxn ang="0">
                  <a:pos x="173" y="88"/>
                </a:cxn>
                <a:cxn ang="0">
                  <a:pos x="200" y="123"/>
                </a:cxn>
                <a:cxn ang="0">
                  <a:pos x="226" y="163"/>
                </a:cxn>
                <a:cxn ang="0">
                  <a:pos x="253" y="206"/>
                </a:cxn>
                <a:cxn ang="0">
                  <a:pos x="278" y="255"/>
                </a:cxn>
                <a:cxn ang="0">
                  <a:pos x="303" y="307"/>
                </a:cxn>
                <a:cxn ang="0">
                  <a:pos x="327" y="361"/>
                </a:cxn>
                <a:cxn ang="0">
                  <a:pos x="347" y="417"/>
                </a:cxn>
                <a:cxn ang="0">
                  <a:pos x="367" y="471"/>
                </a:cxn>
                <a:cxn ang="0">
                  <a:pos x="382" y="524"/>
                </a:cxn>
                <a:cxn ang="0">
                  <a:pos x="393" y="574"/>
                </a:cxn>
                <a:cxn ang="0">
                  <a:pos x="403" y="621"/>
                </a:cxn>
                <a:cxn ang="0">
                  <a:pos x="409" y="664"/>
                </a:cxn>
                <a:cxn ang="0">
                  <a:pos x="410" y="703"/>
                </a:cxn>
                <a:cxn ang="0">
                  <a:pos x="410" y="738"/>
                </a:cxn>
                <a:cxn ang="0">
                  <a:pos x="406" y="767"/>
                </a:cxn>
                <a:cxn ang="0">
                  <a:pos x="397" y="791"/>
                </a:cxn>
                <a:cxn ang="0">
                  <a:pos x="386" y="808"/>
                </a:cxn>
                <a:cxn ang="0">
                  <a:pos x="371" y="819"/>
                </a:cxn>
                <a:cxn ang="0">
                  <a:pos x="353" y="822"/>
                </a:cxn>
                <a:cxn ang="0">
                  <a:pos x="333" y="818"/>
                </a:cxn>
                <a:cxn ang="0">
                  <a:pos x="311" y="805"/>
                </a:cxn>
                <a:cxn ang="0">
                  <a:pos x="288" y="788"/>
                </a:cxn>
                <a:cxn ang="0">
                  <a:pos x="263" y="763"/>
                </a:cxn>
                <a:cxn ang="0">
                  <a:pos x="236" y="734"/>
                </a:cxn>
                <a:cxn ang="0">
                  <a:pos x="210" y="699"/>
                </a:cxn>
                <a:cxn ang="0">
                  <a:pos x="183" y="659"/>
                </a:cxn>
                <a:cxn ang="0">
                  <a:pos x="157" y="616"/>
                </a:cxn>
                <a:cxn ang="0">
                  <a:pos x="132" y="567"/>
                </a:cxn>
                <a:cxn ang="0">
                  <a:pos x="107" y="515"/>
                </a:cxn>
                <a:cxn ang="0">
                  <a:pos x="83" y="461"/>
                </a:cxn>
                <a:cxn ang="0">
                  <a:pos x="62" y="405"/>
                </a:cxn>
                <a:cxn ang="0">
                  <a:pos x="43" y="351"/>
                </a:cxn>
                <a:cxn ang="0">
                  <a:pos x="27" y="298"/>
                </a:cxn>
                <a:cxn ang="0">
                  <a:pos x="16" y="248"/>
                </a:cxn>
                <a:cxn ang="0">
                  <a:pos x="7" y="201"/>
                </a:cxn>
                <a:cxn ang="0">
                  <a:pos x="1" y="158"/>
                </a:cxn>
                <a:cxn ang="0">
                  <a:pos x="0" y="119"/>
                </a:cxn>
                <a:cxn ang="0">
                  <a:pos x="0" y="84"/>
                </a:cxn>
                <a:cxn ang="0">
                  <a:pos x="4" y="55"/>
                </a:cxn>
                <a:cxn ang="0">
                  <a:pos x="12" y="31"/>
                </a:cxn>
                <a:cxn ang="0">
                  <a:pos x="23" y="14"/>
                </a:cxn>
                <a:cxn ang="0">
                  <a:pos x="39" y="3"/>
                </a:cxn>
                <a:cxn ang="0">
                  <a:pos x="57" y="0"/>
                </a:cxn>
              </a:cxnLst>
              <a:rect l="0" t="0" r="r" b="b"/>
              <a:pathLst>
                <a:path w="410" h="822">
                  <a:moveTo>
                    <a:pt x="57" y="0"/>
                  </a:moveTo>
                  <a:lnTo>
                    <a:pt x="77" y="4"/>
                  </a:lnTo>
                  <a:lnTo>
                    <a:pt x="100" y="16"/>
                  </a:lnTo>
                  <a:lnTo>
                    <a:pt x="123" y="34"/>
                  </a:lnTo>
                  <a:lnTo>
                    <a:pt x="148" y="59"/>
                  </a:lnTo>
                  <a:lnTo>
                    <a:pt x="173" y="88"/>
                  </a:lnTo>
                  <a:lnTo>
                    <a:pt x="200" y="123"/>
                  </a:lnTo>
                  <a:lnTo>
                    <a:pt x="226" y="163"/>
                  </a:lnTo>
                  <a:lnTo>
                    <a:pt x="253" y="206"/>
                  </a:lnTo>
                  <a:lnTo>
                    <a:pt x="278" y="255"/>
                  </a:lnTo>
                  <a:lnTo>
                    <a:pt x="303" y="307"/>
                  </a:lnTo>
                  <a:lnTo>
                    <a:pt x="327" y="361"/>
                  </a:lnTo>
                  <a:lnTo>
                    <a:pt x="347" y="417"/>
                  </a:lnTo>
                  <a:lnTo>
                    <a:pt x="367" y="471"/>
                  </a:lnTo>
                  <a:lnTo>
                    <a:pt x="382" y="524"/>
                  </a:lnTo>
                  <a:lnTo>
                    <a:pt x="393" y="574"/>
                  </a:lnTo>
                  <a:lnTo>
                    <a:pt x="403" y="621"/>
                  </a:lnTo>
                  <a:lnTo>
                    <a:pt x="409" y="664"/>
                  </a:lnTo>
                  <a:lnTo>
                    <a:pt x="410" y="703"/>
                  </a:lnTo>
                  <a:lnTo>
                    <a:pt x="410" y="738"/>
                  </a:lnTo>
                  <a:lnTo>
                    <a:pt x="406" y="767"/>
                  </a:lnTo>
                  <a:lnTo>
                    <a:pt x="397" y="791"/>
                  </a:lnTo>
                  <a:lnTo>
                    <a:pt x="386" y="808"/>
                  </a:lnTo>
                  <a:lnTo>
                    <a:pt x="371" y="819"/>
                  </a:lnTo>
                  <a:lnTo>
                    <a:pt x="353" y="822"/>
                  </a:lnTo>
                  <a:lnTo>
                    <a:pt x="333" y="818"/>
                  </a:lnTo>
                  <a:lnTo>
                    <a:pt x="311" y="805"/>
                  </a:lnTo>
                  <a:lnTo>
                    <a:pt x="288" y="788"/>
                  </a:lnTo>
                  <a:lnTo>
                    <a:pt x="263" y="763"/>
                  </a:lnTo>
                  <a:lnTo>
                    <a:pt x="236" y="734"/>
                  </a:lnTo>
                  <a:lnTo>
                    <a:pt x="210" y="699"/>
                  </a:lnTo>
                  <a:lnTo>
                    <a:pt x="183" y="659"/>
                  </a:lnTo>
                  <a:lnTo>
                    <a:pt x="157" y="616"/>
                  </a:lnTo>
                  <a:lnTo>
                    <a:pt x="132" y="567"/>
                  </a:lnTo>
                  <a:lnTo>
                    <a:pt x="107" y="515"/>
                  </a:lnTo>
                  <a:lnTo>
                    <a:pt x="83" y="461"/>
                  </a:lnTo>
                  <a:lnTo>
                    <a:pt x="62" y="405"/>
                  </a:lnTo>
                  <a:lnTo>
                    <a:pt x="43" y="351"/>
                  </a:lnTo>
                  <a:lnTo>
                    <a:pt x="27" y="298"/>
                  </a:lnTo>
                  <a:lnTo>
                    <a:pt x="16" y="248"/>
                  </a:lnTo>
                  <a:lnTo>
                    <a:pt x="7" y="201"/>
                  </a:lnTo>
                  <a:lnTo>
                    <a:pt x="1" y="158"/>
                  </a:lnTo>
                  <a:lnTo>
                    <a:pt x="0" y="119"/>
                  </a:lnTo>
                  <a:lnTo>
                    <a:pt x="0" y="84"/>
                  </a:lnTo>
                  <a:lnTo>
                    <a:pt x="4" y="55"/>
                  </a:lnTo>
                  <a:lnTo>
                    <a:pt x="12" y="31"/>
                  </a:lnTo>
                  <a:lnTo>
                    <a:pt x="23" y="14"/>
                  </a:lnTo>
                  <a:lnTo>
                    <a:pt x="39" y="3"/>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3" name="Freeform 119"/>
            <p:cNvSpPr>
              <a:spLocks noEditPoints="1"/>
            </p:cNvSpPr>
            <p:nvPr/>
          </p:nvSpPr>
          <p:spPr bwMode="auto">
            <a:xfrm>
              <a:off x="753" y="1264"/>
              <a:ext cx="433" cy="844"/>
            </a:xfrm>
            <a:custGeom>
              <a:avLst/>
              <a:gdLst/>
              <a:ahLst/>
              <a:cxnLst>
                <a:cxn ang="0">
                  <a:pos x="45" y="32"/>
                </a:cxn>
                <a:cxn ang="0">
                  <a:pos x="28" y="66"/>
                </a:cxn>
                <a:cxn ang="0">
                  <a:pos x="23" y="139"/>
                </a:cxn>
                <a:cxn ang="0">
                  <a:pos x="34" y="231"/>
                </a:cxn>
                <a:cxn ang="0">
                  <a:pos x="62" y="344"/>
                </a:cxn>
                <a:cxn ang="0">
                  <a:pos x="123" y="510"/>
                </a:cxn>
                <a:cxn ang="0">
                  <a:pos x="180" y="622"/>
                </a:cxn>
                <a:cxn ang="0">
                  <a:pos x="237" y="712"/>
                </a:cxn>
                <a:cxn ang="0">
                  <a:pos x="294" y="780"/>
                </a:cxn>
                <a:cxn ang="0">
                  <a:pos x="344" y="816"/>
                </a:cxn>
                <a:cxn ang="0">
                  <a:pos x="379" y="820"/>
                </a:cxn>
                <a:cxn ang="0">
                  <a:pos x="401" y="792"/>
                </a:cxn>
                <a:cxn ang="0">
                  <a:pos x="411" y="732"/>
                </a:cxn>
                <a:cxn ang="0">
                  <a:pos x="405" y="643"/>
                </a:cxn>
                <a:cxn ang="0">
                  <a:pos x="383" y="539"/>
                </a:cxn>
                <a:cxn ang="0">
                  <a:pos x="329" y="376"/>
                </a:cxn>
                <a:cxn ang="0">
                  <a:pos x="273" y="258"/>
                </a:cxn>
                <a:cxn ang="0">
                  <a:pos x="215" y="157"/>
                </a:cxn>
                <a:cxn ang="0">
                  <a:pos x="159" y="84"/>
                </a:cxn>
                <a:cxn ang="0">
                  <a:pos x="91" y="28"/>
                </a:cxn>
                <a:cxn ang="0">
                  <a:pos x="64" y="0"/>
                </a:cxn>
                <a:cxn ang="0">
                  <a:pos x="99" y="7"/>
                </a:cxn>
                <a:cxn ang="0">
                  <a:pos x="137" y="32"/>
                </a:cxn>
                <a:cxn ang="0">
                  <a:pos x="194" y="92"/>
                </a:cxn>
                <a:cxn ang="0">
                  <a:pos x="236" y="149"/>
                </a:cxn>
                <a:cxn ang="0">
                  <a:pos x="294" y="249"/>
                </a:cxn>
                <a:cxn ang="0">
                  <a:pos x="350" y="368"/>
                </a:cxn>
                <a:cxn ang="0">
                  <a:pos x="404" y="531"/>
                </a:cxn>
                <a:cxn ang="0">
                  <a:pos x="422" y="609"/>
                </a:cxn>
                <a:cxn ang="0">
                  <a:pos x="433" y="705"/>
                </a:cxn>
                <a:cxn ang="0">
                  <a:pos x="429" y="778"/>
                </a:cxn>
                <a:cxn ang="0">
                  <a:pos x="415" y="816"/>
                </a:cxn>
                <a:cxn ang="0">
                  <a:pos x="398" y="833"/>
                </a:cxn>
                <a:cxn ang="0">
                  <a:pos x="371" y="844"/>
                </a:cxn>
                <a:cxn ang="0">
                  <a:pos x="336" y="837"/>
                </a:cxn>
                <a:cxn ang="0">
                  <a:pos x="298" y="812"/>
                </a:cxn>
                <a:cxn ang="0">
                  <a:pos x="241" y="753"/>
                </a:cxn>
                <a:cxn ang="0">
                  <a:pos x="198" y="695"/>
                </a:cxn>
                <a:cxn ang="0">
                  <a:pos x="140" y="595"/>
                </a:cxn>
                <a:cxn ang="0">
                  <a:pos x="69" y="435"/>
                </a:cxn>
                <a:cxn ang="0">
                  <a:pos x="30" y="313"/>
                </a:cxn>
                <a:cxn ang="0">
                  <a:pos x="12" y="235"/>
                </a:cxn>
                <a:cxn ang="0">
                  <a:pos x="0" y="139"/>
                </a:cxn>
                <a:cxn ang="0">
                  <a:pos x="6" y="66"/>
                </a:cxn>
                <a:cxn ang="0">
                  <a:pos x="19" y="28"/>
                </a:cxn>
                <a:cxn ang="0">
                  <a:pos x="35" y="11"/>
                </a:cxn>
                <a:cxn ang="0">
                  <a:pos x="64" y="0"/>
                </a:cxn>
              </a:cxnLst>
              <a:rect l="0" t="0" r="r" b="b"/>
              <a:pathLst>
                <a:path w="433" h="844">
                  <a:moveTo>
                    <a:pt x="67" y="22"/>
                  </a:moveTo>
                  <a:lnTo>
                    <a:pt x="55" y="25"/>
                  </a:lnTo>
                  <a:lnTo>
                    <a:pt x="45" y="32"/>
                  </a:lnTo>
                  <a:lnTo>
                    <a:pt x="38" y="38"/>
                  </a:lnTo>
                  <a:lnTo>
                    <a:pt x="32" y="52"/>
                  </a:lnTo>
                  <a:lnTo>
                    <a:pt x="28" y="66"/>
                  </a:lnTo>
                  <a:lnTo>
                    <a:pt x="24" y="88"/>
                  </a:lnTo>
                  <a:lnTo>
                    <a:pt x="23" y="112"/>
                  </a:lnTo>
                  <a:lnTo>
                    <a:pt x="23" y="139"/>
                  </a:lnTo>
                  <a:lnTo>
                    <a:pt x="24" y="169"/>
                  </a:lnTo>
                  <a:lnTo>
                    <a:pt x="28" y="201"/>
                  </a:lnTo>
                  <a:lnTo>
                    <a:pt x="34" y="231"/>
                  </a:lnTo>
                  <a:lnTo>
                    <a:pt x="41" y="267"/>
                  </a:lnTo>
                  <a:lnTo>
                    <a:pt x="51" y="305"/>
                  </a:lnTo>
                  <a:lnTo>
                    <a:pt x="62" y="344"/>
                  </a:lnTo>
                  <a:lnTo>
                    <a:pt x="74" y="384"/>
                  </a:lnTo>
                  <a:lnTo>
                    <a:pt x="89" y="426"/>
                  </a:lnTo>
                  <a:lnTo>
                    <a:pt x="123" y="510"/>
                  </a:lnTo>
                  <a:lnTo>
                    <a:pt x="141" y="549"/>
                  </a:lnTo>
                  <a:lnTo>
                    <a:pt x="160" y="586"/>
                  </a:lnTo>
                  <a:lnTo>
                    <a:pt x="180" y="622"/>
                  </a:lnTo>
                  <a:lnTo>
                    <a:pt x="199" y="656"/>
                  </a:lnTo>
                  <a:lnTo>
                    <a:pt x="219" y="687"/>
                  </a:lnTo>
                  <a:lnTo>
                    <a:pt x="237" y="712"/>
                  </a:lnTo>
                  <a:lnTo>
                    <a:pt x="256" y="738"/>
                  </a:lnTo>
                  <a:lnTo>
                    <a:pt x="276" y="760"/>
                  </a:lnTo>
                  <a:lnTo>
                    <a:pt x="294" y="780"/>
                  </a:lnTo>
                  <a:lnTo>
                    <a:pt x="313" y="797"/>
                  </a:lnTo>
                  <a:lnTo>
                    <a:pt x="327" y="806"/>
                  </a:lnTo>
                  <a:lnTo>
                    <a:pt x="344" y="816"/>
                  </a:lnTo>
                  <a:lnTo>
                    <a:pt x="355" y="820"/>
                  </a:lnTo>
                  <a:lnTo>
                    <a:pt x="371" y="822"/>
                  </a:lnTo>
                  <a:lnTo>
                    <a:pt x="379" y="820"/>
                  </a:lnTo>
                  <a:lnTo>
                    <a:pt x="389" y="813"/>
                  </a:lnTo>
                  <a:lnTo>
                    <a:pt x="396" y="806"/>
                  </a:lnTo>
                  <a:lnTo>
                    <a:pt x="401" y="792"/>
                  </a:lnTo>
                  <a:lnTo>
                    <a:pt x="407" y="774"/>
                  </a:lnTo>
                  <a:lnTo>
                    <a:pt x="409" y="756"/>
                  </a:lnTo>
                  <a:lnTo>
                    <a:pt x="411" y="732"/>
                  </a:lnTo>
                  <a:lnTo>
                    <a:pt x="411" y="705"/>
                  </a:lnTo>
                  <a:lnTo>
                    <a:pt x="409" y="675"/>
                  </a:lnTo>
                  <a:lnTo>
                    <a:pt x="405" y="643"/>
                  </a:lnTo>
                  <a:lnTo>
                    <a:pt x="400" y="613"/>
                  </a:lnTo>
                  <a:lnTo>
                    <a:pt x="393" y="577"/>
                  </a:lnTo>
                  <a:lnTo>
                    <a:pt x="383" y="539"/>
                  </a:lnTo>
                  <a:lnTo>
                    <a:pt x="372" y="500"/>
                  </a:lnTo>
                  <a:lnTo>
                    <a:pt x="359" y="460"/>
                  </a:lnTo>
                  <a:lnTo>
                    <a:pt x="329" y="376"/>
                  </a:lnTo>
                  <a:lnTo>
                    <a:pt x="311" y="334"/>
                  </a:lnTo>
                  <a:lnTo>
                    <a:pt x="293" y="295"/>
                  </a:lnTo>
                  <a:lnTo>
                    <a:pt x="273" y="258"/>
                  </a:lnTo>
                  <a:lnTo>
                    <a:pt x="254" y="222"/>
                  </a:lnTo>
                  <a:lnTo>
                    <a:pt x="234" y="188"/>
                  </a:lnTo>
                  <a:lnTo>
                    <a:pt x="215" y="157"/>
                  </a:lnTo>
                  <a:lnTo>
                    <a:pt x="198" y="132"/>
                  </a:lnTo>
                  <a:lnTo>
                    <a:pt x="179" y="107"/>
                  </a:lnTo>
                  <a:lnTo>
                    <a:pt x="159" y="84"/>
                  </a:lnTo>
                  <a:lnTo>
                    <a:pt x="140" y="64"/>
                  </a:lnTo>
                  <a:lnTo>
                    <a:pt x="121" y="48"/>
                  </a:lnTo>
                  <a:lnTo>
                    <a:pt x="91" y="28"/>
                  </a:lnTo>
                  <a:lnTo>
                    <a:pt x="74" y="24"/>
                  </a:lnTo>
                  <a:lnTo>
                    <a:pt x="67" y="22"/>
                  </a:lnTo>
                  <a:close/>
                  <a:moveTo>
                    <a:pt x="64" y="0"/>
                  </a:moveTo>
                  <a:lnTo>
                    <a:pt x="78" y="2"/>
                  </a:lnTo>
                  <a:lnTo>
                    <a:pt x="83" y="3"/>
                  </a:lnTo>
                  <a:lnTo>
                    <a:pt x="99" y="7"/>
                  </a:lnTo>
                  <a:lnTo>
                    <a:pt x="116" y="17"/>
                  </a:lnTo>
                  <a:lnTo>
                    <a:pt x="119" y="20"/>
                  </a:lnTo>
                  <a:lnTo>
                    <a:pt x="137" y="32"/>
                  </a:lnTo>
                  <a:lnTo>
                    <a:pt x="155" y="49"/>
                  </a:lnTo>
                  <a:lnTo>
                    <a:pt x="174" y="68"/>
                  </a:lnTo>
                  <a:lnTo>
                    <a:pt x="194" y="92"/>
                  </a:lnTo>
                  <a:lnTo>
                    <a:pt x="213" y="117"/>
                  </a:lnTo>
                  <a:lnTo>
                    <a:pt x="233" y="145"/>
                  </a:lnTo>
                  <a:lnTo>
                    <a:pt x="236" y="149"/>
                  </a:lnTo>
                  <a:lnTo>
                    <a:pt x="255" y="180"/>
                  </a:lnTo>
                  <a:lnTo>
                    <a:pt x="275" y="213"/>
                  </a:lnTo>
                  <a:lnTo>
                    <a:pt x="294" y="249"/>
                  </a:lnTo>
                  <a:lnTo>
                    <a:pt x="313" y="287"/>
                  </a:lnTo>
                  <a:lnTo>
                    <a:pt x="332" y="326"/>
                  </a:lnTo>
                  <a:lnTo>
                    <a:pt x="350" y="368"/>
                  </a:lnTo>
                  <a:lnTo>
                    <a:pt x="380" y="451"/>
                  </a:lnTo>
                  <a:lnTo>
                    <a:pt x="393" y="492"/>
                  </a:lnTo>
                  <a:lnTo>
                    <a:pt x="404" y="531"/>
                  </a:lnTo>
                  <a:lnTo>
                    <a:pt x="414" y="568"/>
                  </a:lnTo>
                  <a:lnTo>
                    <a:pt x="421" y="604"/>
                  </a:lnTo>
                  <a:lnTo>
                    <a:pt x="422" y="609"/>
                  </a:lnTo>
                  <a:lnTo>
                    <a:pt x="428" y="643"/>
                  </a:lnTo>
                  <a:lnTo>
                    <a:pt x="432" y="675"/>
                  </a:lnTo>
                  <a:lnTo>
                    <a:pt x="433" y="705"/>
                  </a:lnTo>
                  <a:lnTo>
                    <a:pt x="433" y="732"/>
                  </a:lnTo>
                  <a:lnTo>
                    <a:pt x="432" y="756"/>
                  </a:lnTo>
                  <a:lnTo>
                    <a:pt x="429" y="778"/>
                  </a:lnTo>
                  <a:lnTo>
                    <a:pt x="428" y="783"/>
                  </a:lnTo>
                  <a:lnTo>
                    <a:pt x="422" y="801"/>
                  </a:lnTo>
                  <a:lnTo>
                    <a:pt x="415" y="816"/>
                  </a:lnTo>
                  <a:lnTo>
                    <a:pt x="412" y="819"/>
                  </a:lnTo>
                  <a:lnTo>
                    <a:pt x="403" y="830"/>
                  </a:lnTo>
                  <a:lnTo>
                    <a:pt x="398" y="833"/>
                  </a:lnTo>
                  <a:lnTo>
                    <a:pt x="387" y="841"/>
                  </a:lnTo>
                  <a:lnTo>
                    <a:pt x="375" y="844"/>
                  </a:lnTo>
                  <a:lnTo>
                    <a:pt x="371" y="844"/>
                  </a:lnTo>
                  <a:lnTo>
                    <a:pt x="355" y="842"/>
                  </a:lnTo>
                  <a:lnTo>
                    <a:pt x="351" y="842"/>
                  </a:lnTo>
                  <a:lnTo>
                    <a:pt x="336" y="837"/>
                  </a:lnTo>
                  <a:lnTo>
                    <a:pt x="319" y="827"/>
                  </a:lnTo>
                  <a:lnTo>
                    <a:pt x="315" y="824"/>
                  </a:lnTo>
                  <a:lnTo>
                    <a:pt x="298" y="812"/>
                  </a:lnTo>
                  <a:lnTo>
                    <a:pt x="279" y="795"/>
                  </a:lnTo>
                  <a:lnTo>
                    <a:pt x="261" y="776"/>
                  </a:lnTo>
                  <a:lnTo>
                    <a:pt x="241" y="753"/>
                  </a:lnTo>
                  <a:lnTo>
                    <a:pt x="222" y="727"/>
                  </a:lnTo>
                  <a:lnTo>
                    <a:pt x="201" y="699"/>
                  </a:lnTo>
                  <a:lnTo>
                    <a:pt x="198" y="695"/>
                  </a:lnTo>
                  <a:lnTo>
                    <a:pt x="179" y="664"/>
                  </a:lnTo>
                  <a:lnTo>
                    <a:pt x="159" y="631"/>
                  </a:lnTo>
                  <a:lnTo>
                    <a:pt x="140" y="595"/>
                  </a:lnTo>
                  <a:lnTo>
                    <a:pt x="120" y="557"/>
                  </a:lnTo>
                  <a:lnTo>
                    <a:pt x="102" y="518"/>
                  </a:lnTo>
                  <a:lnTo>
                    <a:pt x="69" y="435"/>
                  </a:lnTo>
                  <a:lnTo>
                    <a:pt x="53" y="393"/>
                  </a:lnTo>
                  <a:lnTo>
                    <a:pt x="41" y="352"/>
                  </a:lnTo>
                  <a:lnTo>
                    <a:pt x="30" y="313"/>
                  </a:lnTo>
                  <a:lnTo>
                    <a:pt x="20" y="276"/>
                  </a:lnTo>
                  <a:lnTo>
                    <a:pt x="13" y="240"/>
                  </a:lnTo>
                  <a:lnTo>
                    <a:pt x="12" y="235"/>
                  </a:lnTo>
                  <a:lnTo>
                    <a:pt x="6" y="201"/>
                  </a:lnTo>
                  <a:lnTo>
                    <a:pt x="2" y="169"/>
                  </a:lnTo>
                  <a:lnTo>
                    <a:pt x="0" y="139"/>
                  </a:lnTo>
                  <a:lnTo>
                    <a:pt x="0" y="112"/>
                  </a:lnTo>
                  <a:lnTo>
                    <a:pt x="2" y="88"/>
                  </a:lnTo>
                  <a:lnTo>
                    <a:pt x="6" y="66"/>
                  </a:lnTo>
                  <a:lnTo>
                    <a:pt x="6" y="61"/>
                  </a:lnTo>
                  <a:lnTo>
                    <a:pt x="12" y="43"/>
                  </a:lnTo>
                  <a:lnTo>
                    <a:pt x="19" y="28"/>
                  </a:lnTo>
                  <a:lnTo>
                    <a:pt x="21" y="25"/>
                  </a:lnTo>
                  <a:lnTo>
                    <a:pt x="31" y="14"/>
                  </a:lnTo>
                  <a:lnTo>
                    <a:pt x="35" y="11"/>
                  </a:lnTo>
                  <a:lnTo>
                    <a:pt x="46" y="4"/>
                  </a:lnTo>
                  <a:lnTo>
                    <a:pt x="60"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4" name="Freeform 120"/>
            <p:cNvSpPr>
              <a:spLocks/>
            </p:cNvSpPr>
            <p:nvPr/>
          </p:nvSpPr>
          <p:spPr bwMode="auto">
            <a:xfrm>
              <a:off x="585" y="1337"/>
              <a:ext cx="387" cy="839"/>
            </a:xfrm>
            <a:custGeom>
              <a:avLst/>
              <a:gdLst/>
              <a:ahLst/>
              <a:cxnLst>
                <a:cxn ang="0">
                  <a:pos x="56" y="20"/>
                </a:cxn>
                <a:cxn ang="0">
                  <a:pos x="39" y="33"/>
                </a:cxn>
                <a:cxn ang="0">
                  <a:pos x="28" y="65"/>
                </a:cxn>
                <a:cxn ang="0">
                  <a:pos x="24" y="83"/>
                </a:cxn>
                <a:cxn ang="0">
                  <a:pos x="22" y="135"/>
                </a:cxn>
                <a:cxn ang="0">
                  <a:pos x="29" y="196"/>
                </a:cxn>
                <a:cxn ang="0">
                  <a:pos x="42" y="263"/>
                </a:cxn>
                <a:cxn ang="0">
                  <a:pos x="61" y="339"/>
                </a:cxn>
                <a:cxn ang="0">
                  <a:pos x="89" y="421"/>
                </a:cxn>
                <a:cxn ang="0">
                  <a:pos x="141" y="544"/>
                </a:cxn>
                <a:cxn ang="0">
                  <a:pos x="180" y="618"/>
                </a:cxn>
                <a:cxn ang="0">
                  <a:pos x="217" y="682"/>
                </a:cxn>
                <a:cxn ang="0">
                  <a:pos x="256" y="733"/>
                </a:cxn>
                <a:cxn ang="0">
                  <a:pos x="294" y="776"/>
                </a:cxn>
                <a:cxn ang="0">
                  <a:pos x="327" y="803"/>
                </a:cxn>
                <a:cxn ang="0">
                  <a:pos x="355" y="815"/>
                </a:cxn>
                <a:cxn ang="0">
                  <a:pos x="379" y="815"/>
                </a:cxn>
                <a:cxn ang="0">
                  <a:pos x="374" y="839"/>
                </a:cxn>
                <a:cxn ang="0">
                  <a:pos x="355" y="838"/>
                </a:cxn>
                <a:cxn ang="0">
                  <a:pos x="335" y="832"/>
                </a:cxn>
                <a:cxn ang="0">
                  <a:pos x="315" y="821"/>
                </a:cxn>
                <a:cxn ang="0">
                  <a:pos x="278" y="792"/>
                </a:cxn>
                <a:cxn ang="0">
                  <a:pos x="241" y="749"/>
                </a:cxn>
                <a:cxn ang="0">
                  <a:pos x="200" y="694"/>
                </a:cxn>
                <a:cxn ang="0">
                  <a:pos x="178" y="659"/>
                </a:cxn>
                <a:cxn ang="0">
                  <a:pos x="139" y="591"/>
                </a:cxn>
                <a:cxn ang="0">
                  <a:pos x="102" y="513"/>
                </a:cxn>
                <a:cxn ang="0">
                  <a:pos x="54" y="388"/>
                </a:cxn>
                <a:cxn ang="0">
                  <a:pos x="29" y="309"/>
                </a:cxn>
                <a:cxn ang="0">
                  <a:pos x="13" y="235"/>
                </a:cxn>
                <a:cxn ang="0">
                  <a:pos x="7" y="196"/>
                </a:cxn>
                <a:cxn ang="0">
                  <a:pos x="0" y="135"/>
                </a:cxn>
                <a:cxn ang="0">
                  <a:pos x="1" y="83"/>
                </a:cxn>
                <a:cxn ang="0">
                  <a:pos x="7" y="57"/>
                </a:cxn>
                <a:cxn ang="0">
                  <a:pos x="20" y="23"/>
                </a:cxn>
                <a:cxn ang="0">
                  <a:pos x="32" y="9"/>
                </a:cxn>
                <a:cxn ang="0">
                  <a:pos x="47" y="0"/>
                </a:cxn>
              </a:cxnLst>
              <a:rect l="0" t="0" r="r" b="b"/>
              <a:pathLst>
                <a:path w="387" h="839">
                  <a:moveTo>
                    <a:pt x="47" y="0"/>
                  </a:moveTo>
                  <a:lnTo>
                    <a:pt x="56" y="20"/>
                  </a:lnTo>
                  <a:lnTo>
                    <a:pt x="46" y="27"/>
                  </a:lnTo>
                  <a:lnTo>
                    <a:pt x="39" y="33"/>
                  </a:lnTo>
                  <a:lnTo>
                    <a:pt x="33" y="47"/>
                  </a:lnTo>
                  <a:lnTo>
                    <a:pt x="28" y="65"/>
                  </a:lnTo>
                  <a:lnTo>
                    <a:pt x="27" y="65"/>
                  </a:lnTo>
                  <a:lnTo>
                    <a:pt x="24" y="83"/>
                  </a:lnTo>
                  <a:lnTo>
                    <a:pt x="22" y="107"/>
                  </a:lnTo>
                  <a:lnTo>
                    <a:pt x="22" y="135"/>
                  </a:lnTo>
                  <a:lnTo>
                    <a:pt x="25" y="164"/>
                  </a:lnTo>
                  <a:lnTo>
                    <a:pt x="29" y="196"/>
                  </a:lnTo>
                  <a:lnTo>
                    <a:pt x="35" y="231"/>
                  </a:lnTo>
                  <a:lnTo>
                    <a:pt x="42" y="263"/>
                  </a:lnTo>
                  <a:lnTo>
                    <a:pt x="50" y="300"/>
                  </a:lnTo>
                  <a:lnTo>
                    <a:pt x="61" y="339"/>
                  </a:lnTo>
                  <a:lnTo>
                    <a:pt x="75" y="380"/>
                  </a:lnTo>
                  <a:lnTo>
                    <a:pt x="89" y="421"/>
                  </a:lnTo>
                  <a:lnTo>
                    <a:pt x="123" y="505"/>
                  </a:lnTo>
                  <a:lnTo>
                    <a:pt x="141" y="544"/>
                  </a:lnTo>
                  <a:lnTo>
                    <a:pt x="160" y="583"/>
                  </a:lnTo>
                  <a:lnTo>
                    <a:pt x="180" y="618"/>
                  </a:lnTo>
                  <a:lnTo>
                    <a:pt x="199" y="651"/>
                  </a:lnTo>
                  <a:lnTo>
                    <a:pt x="217" y="682"/>
                  </a:lnTo>
                  <a:lnTo>
                    <a:pt x="237" y="708"/>
                  </a:lnTo>
                  <a:lnTo>
                    <a:pt x="256" y="733"/>
                  </a:lnTo>
                  <a:lnTo>
                    <a:pt x="276" y="757"/>
                  </a:lnTo>
                  <a:lnTo>
                    <a:pt x="294" y="776"/>
                  </a:lnTo>
                  <a:lnTo>
                    <a:pt x="313" y="792"/>
                  </a:lnTo>
                  <a:lnTo>
                    <a:pt x="327" y="803"/>
                  </a:lnTo>
                  <a:lnTo>
                    <a:pt x="344" y="811"/>
                  </a:lnTo>
                  <a:lnTo>
                    <a:pt x="355" y="815"/>
                  </a:lnTo>
                  <a:lnTo>
                    <a:pt x="370" y="817"/>
                  </a:lnTo>
                  <a:lnTo>
                    <a:pt x="379" y="815"/>
                  </a:lnTo>
                  <a:lnTo>
                    <a:pt x="387" y="836"/>
                  </a:lnTo>
                  <a:lnTo>
                    <a:pt x="374" y="839"/>
                  </a:lnTo>
                  <a:lnTo>
                    <a:pt x="370" y="839"/>
                  </a:lnTo>
                  <a:lnTo>
                    <a:pt x="355" y="838"/>
                  </a:lnTo>
                  <a:lnTo>
                    <a:pt x="351" y="838"/>
                  </a:lnTo>
                  <a:lnTo>
                    <a:pt x="335" y="832"/>
                  </a:lnTo>
                  <a:lnTo>
                    <a:pt x="319" y="824"/>
                  </a:lnTo>
                  <a:lnTo>
                    <a:pt x="315" y="821"/>
                  </a:lnTo>
                  <a:lnTo>
                    <a:pt x="298" y="807"/>
                  </a:lnTo>
                  <a:lnTo>
                    <a:pt x="278" y="792"/>
                  </a:lnTo>
                  <a:lnTo>
                    <a:pt x="260" y="772"/>
                  </a:lnTo>
                  <a:lnTo>
                    <a:pt x="241" y="749"/>
                  </a:lnTo>
                  <a:lnTo>
                    <a:pt x="221" y="724"/>
                  </a:lnTo>
                  <a:lnTo>
                    <a:pt x="200" y="694"/>
                  </a:lnTo>
                  <a:lnTo>
                    <a:pt x="198" y="692"/>
                  </a:lnTo>
                  <a:lnTo>
                    <a:pt x="178" y="659"/>
                  </a:lnTo>
                  <a:lnTo>
                    <a:pt x="159" y="626"/>
                  </a:lnTo>
                  <a:lnTo>
                    <a:pt x="139" y="591"/>
                  </a:lnTo>
                  <a:lnTo>
                    <a:pt x="120" y="552"/>
                  </a:lnTo>
                  <a:lnTo>
                    <a:pt x="102" y="513"/>
                  </a:lnTo>
                  <a:lnTo>
                    <a:pt x="68" y="430"/>
                  </a:lnTo>
                  <a:lnTo>
                    <a:pt x="54" y="388"/>
                  </a:lnTo>
                  <a:lnTo>
                    <a:pt x="40" y="348"/>
                  </a:lnTo>
                  <a:lnTo>
                    <a:pt x="29" y="309"/>
                  </a:lnTo>
                  <a:lnTo>
                    <a:pt x="21" y="271"/>
                  </a:lnTo>
                  <a:lnTo>
                    <a:pt x="13" y="235"/>
                  </a:lnTo>
                  <a:lnTo>
                    <a:pt x="13" y="231"/>
                  </a:lnTo>
                  <a:lnTo>
                    <a:pt x="7" y="196"/>
                  </a:lnTo>
                  <a:lnTo>
                    <a:pt x="3" y="164"/>
                  </a:lnTo>
                  <a:lnTo>
                    <a:pt x="0" y="135"/>
                  </a:lnTo>
                  <a:lnTo>
                    <a:pt x="0" y="107"/>
                  </a:lnTo>
                  <a:lnTo>
                    <a:pt x="1" y="83"/>
                  </a:lnTo>
                  <a:lnTo>
                    <a:pt x="6" y="61"/>
                  </a:lnTo>
                  <a:lnTo>
                    <a:pt x="7" y="57"/>
                  </a:lnTo>
                  <a:lnTo>
                    <a:pt x="13" y="39"/>
                  </a:lnTo>
                  <a:lnTo>
                    <a:pt x="20" y="23"/>
                  </a:lnTo>
                  <a:lnTo>
                    <a:pt x="22" y="20"/>
                  </a:lnTo>
                  <a:lnTo>
                    <a:pt x="32" y="9"/>
                  </a:lnTo>
                  <a:lnTo>
                    <a:pt x="36" y="7"/>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5" name="Freeform 121"/>
            <p:cNvSpPr>
              <a:spLocks/>
            </p:cNvSpPr>
            <p:nvPr/>
          </p:nvSpPr>
          <p:spPr bwMode="auto">
            <a:xfrm>
              <a:off x="625" y="1268"/>
              <a:ext cx="183" cy="92"/>
            </a:xfrm>
            <a:custGeom>
              <a:avLst/>
              <a:gdLst/>
              <a:ahLst/>
              <a:cxnLst>
                <a:cxn ang="0">
                  <a:pos x="174" y="0"/>
                </a:cxn>
                <a:cxn ang="0">
                  <a:pos x="183" y="21"/>
                </a:cxn>
                <a:cxn ang="0">
                  <a:pos x="16" y="89"/>
                </a:cxn>
                <a:cxn ang="0">
                  <a:pos x="9" y="92"/>
                </a:cxn>
                <a:cxn ang="0">
                  <a:pos x="0" y="71"/>
                </a:cxn>
                <a:cxn ang="0">
                  <a:pos x="7" y="69"/>
                </a:cxn>
                <a:cxn ang="0">
                  <a:pos x="174" y="0"/>
                </a:cxn>
              </a:cxnLst>
              <a:rect l="0" t="0" r="r" b="b"/>
              <a:pathLst>
                <a:path w="183" h="92">
                  <a:moveTo>
                    <a:pt x="174" y="0"/>
                  </a:moveTo>
                  <a:lnTo>
                    <a:pt x="183" y="21"/>
                  </a:lnTo>
                  <a:lnTo>
                    <a:pt x="16" y="89"/>
                  </a:lnTo>
                  <a:lnTo>
                    <a:pt x="9" y="92"/>
                  </a:lnTo>
                  <a:lnTo>
                    <a:pt x="0" y="71"/>
                  </a:lnTo>
                  <a:lnTo>
                    <a:pt x="7" y="69"/>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6" name="Freeform 122"/>
            <p:cNvSpPr>
              <a:spLocks/>
            </p:cNvSpPr>
            <p:nvPr/>
          </p:nvSpPr>
          <p:spPr bwMode="auto">
            <a:xfrm>
              <a:off x="958" y="2084"/>
              <a:ext cx="182" cy="91"/>
            </a:xfrm>
            <a:custGeom>
              <a:avLst/>
              <a:gdLst/>
              <a:ahLst/>
              <a:cxnLst>
                <a:cxn ang="0">
                  <a:pos x="174" y="0"/>
                </a:cxn>
                <a:cxn ang="0">
                  <a:pos x="182" y="21"/>
                </a:cxn>
                <a:cxn ang="0">
                  <a:pos x="14" y="89"/>
                </a:cxn>
                <a:cxn ang="0">
                  <a:pos x="10" y="91"/>
                </a:cxn>
                <a:cxn ang="0">
                  <a:pos x="0" y="71"/>
                </a:cxn>
                <a:cxn ang="0">
                  <a:pos x="6" y="68"/>
                </a:cxn>
                <a:cxn ang="0">
                  <a:pos x="174" y="0"/>
                </a:cxn>
              </a:cxnLst>
              <a:rect l="0" t="0" r="r" b="b"/>
              <a:pathLst>
                <a:path w="182" h="91">
                  <a:moveTo>
                    <a:pt x="174" y="0"/>
                  </a:moveTo>
                  <a:lnTo>
                    <a:pt x="182" y="21"/>
                  </a:lnTo>
                  <a:lnTo>
                    <a:pt x="14" y="89"/>
                  </a:lnTo>
                  <a:lnTo>
                    <a:pt x="10" y="91"/>
                  </a:lnTo>
                  <a:lnTo>
                    <a:pt x="0" y="71"/>
                  </a:lnTo>
                  <a:lnTo>
                    <a:pt x="6" y="68"/>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7" name="Freeform 123"/>
            <p:cNvSpPr>
              <a:spLocks/>
            </p:cNvSpPr>
            <p:nvPr/>
          </p:nvSpPr>
          <p:spPr bwMode="auto">
            <a:xfrm>
              <a:off x="2640" y="1440"/>
              <a:ext cx="508" cy="616"/>
            </a:xfrm>
            <a:custGeom>
              <a:avLst/>
              <a:gdLst/>
              <a:ahLst/>
              <a:cxnLst>
                <a:cxn ang="0">
                  <a:pos x="232" y="1"/>
                </a:cxn>
                <a:cxn ang="0">
                  <a:pos x="256" y="15"/>
                </a:cxn>
                <a:cxn ang="0">
                  <a:pos x="260" y="39"/>
                </a:cxn>
                <a:cxn ang="0">
                  <a:pos x="250" y="83"/>
                </a:cxn>
                <a:cxn ang="0">
                  <a:pos x="242" y="115"/>
                </a:cxn>
                <a:cxn ang="0">
                  <a:pos x="230" y="179"/>
                </a:cxn>
                <a:cxn ang="0">
                  <a:pos x="231" y="236"/>
                </a:cxn>
                <a:cxn ang="0">
                  <a:pos x="256" y="288"/>
                </a:cxn>
                <a:cxn ang="0">
                  <a:pos x="305" y="337"/>
                </a:cxn>
                <a:cxn ang="0">
                  <a:pos x="365" y="374"/>
                </a:cxn>
                <a:cxn ang="0">
                  <a:pos x="426" y="413"/>
                </a:cxn>
                <a:cxn ang="0">
                  <a:pos x="461" y="444"/>
                </a:cxn>
                <a:cxn ang="0">
                  <a:pos x="476" y="467"/>
                </a:cxn>
                <a:cxn ang="0">
                  <a:pos x="491" y="498"/>
                </a:cxn>
                <a:cxn ang="0">
                  <a:pos x="504" y="530"/>
                </a:cxn>
                <a:cxn ang="0">
                  <a:pos x="508" y="559"/>
                </a:cxn>
                <a:cxn ang="0">
                  <a:pos x="501" y="582"/>
                </a:cxn>
                <a:cxn ang="0">
                  <a:pos x="479" y="590"/>
                </a:cxn>
                <a:cxn ang="0">
                  <a:pos x="445" y="605"/>
                </a:cxn>
                <a:cxn ang="0">
                  <a:pos x="417" y="616"/>
                </a:cxn>
                <a:cxn ang="0">
                  <a:pos x="391" y="605"/>
                </a:cxn>
                <a:cxn ang="0">
                  <a:pos x="365" y="586"/>
                </a:cxn>
                <a:cxn ang="0">
                  <a:pos x="340" y="566"/>
                </a:cxn>
                <a:cxn ang="0">
                  <a:pos x="317" y="561"/>
                </a:cxn>
                <a:cxn ang="0">
                  <a:pos x="301" y="572"/>
                </a:cxn>
                <a:cxn ang="0">
                  <a:pos x="281" y="582"/>
                </a:cxn>
                <a:cxn ang="0">
                  <a:pos x="256" y="579"/>
                </a:cxn>
                <a:cxn ang="0">
                  <a:pos x="230" y="551"/>
                </a:cxn>
                <a:cxn ang="0">
                  <a:pos x="210" y="515"/>
                </a:cxn>
                <a:cxn ang="0">
                  <a:pos x="184" y="509"/>
                </a:cxn>
                <a:cxn ang="0">
                  <a:pos x="150" y="505"/>
                </a:cxn>
                <a:cxn ang="0">
                  <a:pos x="123" y="485"/>
                </a:cxn>
                <a:cxn ang="0">
                  <a:pos x="100" y="470"/>
                </a:cxn>
                <a:cxn ang="0">
                  <a:pos x="79" y="452"/>
                </a:cxn>
                <a:cxn ang="0">
                  <a:pos x="49" y="423"/>
                </a:cxn>
                <a:cxn ang="0">
                  <a:pos x="22" y="392"/>
                </a:cxn>
                <a:cxn ang="0">
                  <a:pos x="0" y="346"/>
                </a:cxn>
                <a:cxn ang="0">
                  <a:pos x="8" y="304"/>
                </a:cxn>
                <a:cxn ang="0">
                  <a:pos x="71" y="236"/>
                </a:cxn>
                <a:cxn ang="0">
                  <a:pos x="110" y="204"/>
                </a:cxn>
                <a:cxn ang="0">
                  <a:pos x="142" y="172"/>
                </a:cxn>
                <a:cxn ang="0">
                  <a:pos x="170" y="125"/>
                </a:cxn>
                <a:cxn ang="0">
                  <a:pos x="196" y="46"/>
                </a:cxn>
                <a:cxn ang="0">
                  <a:pos x="212" y="0"/>
                </a:cxn>
              </a:cxnLst>
              <a:rect l="0" t="0" r="r" b="b"/>
              <a:pathLst>
                <a:path w="508" h="616">
                  <a:moveTo>
                    <a:pt x="212" y="0"/>
                  </a:moveTo>
                  <a:lnTo>
                    <a:pt x="232" y="1"/>
                  </a:lnTo>
                  <a:lnTo>
                    <a:pt x="246" y="7"/>
                  </a:lnTo>
                  <a:lnTo>
                    <a:pt x="256" y="15"/>
                  </a:lnTo>
                  <a:lnTo>
                    <a:pt x="260" y="26"/>
                  </a:lnTo>
                  <a:lnTo>
                    <a:pt x="260" y="39"/>
                  </a:lnTo>
                  <a:lnTo>
                    <a:pt x="259" y="53"/>
                  </a:lnTo>
                  <a:lnTo>
                    <a:pt x="250" y="83"/>
                  </a:lnTo>
                  <a:lnTo>
                    <a:pt x="246" y="100"/>
                  </a:lnTo>
                  <a:lnTo>
                    <a:pt x="242" y="115"/>
                  </a:lnTo>
                  <a:lnTo>
                    <a:pt x="235" y="149"/>
                  </a:lnTo>
                  <a:lnTo>
                    <a:pt x="230" y="179"/>
                  </a:lnTo>
                  <a:lnTo>
                    <a:pt x="228" y="208"/>
                  </a:lnTo>
                  <a:lnTo>
                    <a:pt x="231" y="236"/>
                  </a:lnTo>
                  <a:lnTo>
                    <a:pt x="239" y="261"/>
                  </a:lnTo>
                  <a:lnTo>
                    <a:pt x="256" y="288"/>
                  </a:lnTo>
                  <a:lnTo>
                    <a:pt x="280" y="313"/>
                  </a:lnTo>
                  <a:lnTo>
                    <a:pt x="305" y="337"/>
                  </a:lnTo>
                  <a:lnTo>
                    <a:pt x="334" y="356"/>
                  </a:lnTo>
                  <a:lnTo>
                    <a:pt x="365" y="374"/>
                  </a:lnTo>
                  <a:lnTo>
                    <a:pt x="397" y="392"/>
                  </a:lnTo>
                  <a:lnTo>
                    <a:pt x="426" y="413"/>
                  </a:lnTo>
                  <a:lnTo>
                    <a:pt x="454" y="437"/>
                  </a:lnTo>
                  <a:lnTo>
                    <a:pt x="461" y="444"/>
                  </a:lnTo>
                  <a:lnTo>
                    <a:pt x="468" y="455"/>
                  </a:lnTo>
                  <a:lnTo>
                    <a:pt x="476" y="467"/>
                  </a:lnTo>
                  <a:lnTo>
                    <a:pt x="484" y="483"/>
                  </a:lnTo>
                  <a:lnTo>
                    <a:pt x="491" y="498"/>
                  </a:lnTo>
                  <a:lnTo>
                    <a:pt x="498" y="515"/>
                  </a:lnTo>
                  <a:lnTo>
                    <a:pt x="504" y="530"/>
                  </a:lnTo>
                  <a:lnTo>
                    <a:pt x="506" y="545"/>
                  </a:lnTo>
                  <a:lnTo>
                    <a:pt x="508" y="559"/>
                  </a:lnTo>
                  <a:lnTo>
                    <a:pt x="505" y="572"/>
                  </a:lnTo>
                  <a:lnTo>
                    <a:pt x="501" y="582"/>
                  </a:lnTo>
                  <a:lnTo>
                    <a:pt x="491" y="587"/>
                  </a:lnTo>
                  <a:lnTo>
                    <a:pt x="479" y="590"/>
                  </a:lnTo>
                  <a:lnTo>
                    <a:pt x="461" y="589"/>
                  </a:lnTo>
                  <a:lnTo>
                    <a:pt x="445" y="605"/>
                  </a:lnTo>
                  <a:lnTo>
                    <a:pt x="431" y="615"/>
                  </a:lnTo>
                  <a:lnTo>
                    <a:pt x="417" y="616"/>
                  </a:lnTo>
                  <a:lnTo>
                    <a:pt x="404" y="614"/>
                  </a:lnTo>
                  <a:lnTo>
                    <a:pt x="391" y="605"/>
                  </a:lnTo>
                  <a:lnTo>
                    <a:pt x="378" y="595"/>
                  </a:lnTo>
                  <a:lnTo>
                    <a:pt x="365" y="586"/>
                  </a:lnTo>
                  <a:lnTo>
                    <a:pt x="352" y="575"/>
                  </a:lnTo>
                  <a:lnTo>
                    <a:pt x="340" y="566"/>
                  </a:lnTo>
                  <a:lnTo>
                    <a:pt x="327" y="561"/>
                  </a:lnTo>
                  <a:lnTo>
                    <a:pt x="317" y="561"/>
                  </a:lnTo>
                  <a:lnTo>
                    <a:pt x="309" y="565"/>
                  </a:lnTo>
                  <a:lnTo>
                    <a:pt x="301" y="572"/>
                  </a:lnTo>
                  <a:lnTo>
                    <a:pt x="291" y="577"/>
                  </a:lnTo>
                  <a:lnTo>
                    <a:pt x="281" y="582"/>
                  </a:lnTo>
                  <a:lnTo>
                    <a:pt x="270" y="583"/>
                  </a:lnTo>
                  <a:lnTo>
                    <a:pt x="256" y="579"/>
                  </a:lnTo>
                  <a:lnTo>
                    <a:pt x="242" y="568"/>
                  </a:lnTo>
                  <a:lnTo>
                    <a:pt x="230" y="551"/>
                  </a:lnTo>
                  <a:lnTo>
                    <a:pt x="219" y="533"/>
                  </a:lnTo>
                  <a:lnTo>
                    <a:pt x="210" y="515"/>
                  </a:lnTo>
                  <a:lnTo>
                    <a:pt x="203" y="502"/>
                  </a:lnTo>
                  <a:lnTo>
                    <a:pt x="184" y="509"/>
                  </a:lnTo>
                  <a:lnTo>
                    <a:pt x="167" y="509"/>
                  </a:lnTo>
                  <a:lnTo>
                    <a:pt x="150" y="505"/>
                  </a:lnTo>
                  <a:lnTo>
                    <a:pt x="136" y="497"/>
                  </a:lnTo>
                  <a:lnTo>
                    <a:pt x="123" y="485"/>
                  </a:lnTo>
                  <a:lnTo>
                    <a:pt x="107" y="474"/>
                  </a:lnTo>
                  <a:lnTo>
                    <a:pt x="100" y="470"/>
                  </a:lnTo>
                  <a:lnTo>
                    <a:pt x="91" y="462"/>
                  </a:lnTo>
                  <a:lnTo>
                    <a:pt x="79" y="452"/>
                  </a:lnTo>
                  <a:lnTo>
                    <a:pt x="67" y="441"/>
                  </a:lnTo>
                  <a:lnTo>
                    <a:pt x="49" y="423"/>
                  </a:lnTo>
                  <a:lnTo>
                    <a:pt x="45" y="417"/>
                  </a:lnTo>
                  <a:lnTo>
                    <a:pt x="22" y="392"/>
                  </a:lnTo>
                  <a:lnTo>
                    <a:pt x="8" y="369"/>
                  </a:lnTo>
                  <a:lnTo>
                    <a:pt x="0" y="346"/>
                  </a:lnTo>
                  <a:lnTo>
                    <a:pt x="0" y="325"/>
                  </a:lnTo>
                  <a:lnTo>
                    <a:pt x="8" y="304"/>
                  </a:lnTo>
                  <a:lnTo>
                    <a:pt x="25" y="282"/>
                  </a:lnTo>
                  <a:lnTo>
                    <a:pt x="71" y="236"/>
                  </a:lnTo>
                  <a:lnTo>
                    <a:pt x="92" y="220"/>
                  </a:lnTo>
                  <a:lnTo>
                    <a:pt x="110" y="204"/>
                  </a:lnTo>
                  <a:lnTo>
                    <a:pt x="127" y="189"/>
                  </a:lnTo>
                  <a:lnTo>
                    <a:pt x="142" y="172"/>
                  </a:lnTo>
                  <a:lnTo>
                    <a:pt x="156" y="151"/>
                  </a:lnTo>
                  <a:lnTo>
                    <a:pt x="170" y="125"/>
                  </a:lnTo>
                  <a:lnTo>
                    <a:pt x="184" y="85"/>
                  </a:lnTo>
                  <a:lnTo>
                    <a:pt x="196" y="46"/>
                  </a:lnTo>
                  <a:lnTo>
                    <a:pt x="214" y="7"/>
                  </a:lnTo>
                  <a:lnTo>
                    <a:pt x="2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8" name="Freeform 124"/>
            <p:cNvSpPr>
              <a:spLocks noEditPoints="1"/>
            </p:cNvSpPr>
            <p:nvPr/>
          </p:nvSpPr>
          <p:spPr bwMode="auto">
            <a:xfrm>
              <a:off x="2629" y="1428"/>
              <a:ext cx="529" cy="639"/>
            </a:xfrm>
            <a:custGeom>
              <a:avLst/>
              <a:gdLst/>
              <a:ahLst/>
              <a:cxnLst>
                <a:cxn ang="0">
                  <a:pos x="221" y="53"/>
                </a:cxn>
                <a:cxn ang="0">
                  <a:pos x="188" y="145"/>
                </a:cxn>
                <a:cxn ang="0">
                  <a:pos x="127" y="226"/>
                </a:cxn>
                <a:cxn ang="0">
                  <a:pos x="51" y="293"/>
                </a:cxn>
                <a:cxn ang="0">
                  <a:pos x="24" y="355"/>
                </a:cxn>
                <a:cxn ang="0">
                  <a:pos x="51" y="410"/>
                </a:cxn>
                <a:cxn ang="0">
                  <a:pos x="124" y="478"/>
                </a:cxn>
                <a:cxn ang="0">
                  <a:pos x="163" y="504"/>
                </a:cxn>
                <a:cxn ang="0">
                  <a:pos x="209" y="504"/>
                </a:cxn>
                <a:cxn ang="0">
                  <a:pos x="221" y="506"/>
                </a:cxn>
                <a:cxn ang="0">
                  <a:pos x="248" y="557"/>
                </a:cxn>
                <a:cxn ang="0">
                  <a:pos x="284" y="584"/>
                </a:cxn>
                <a:cxn ang="0">
                  <a:pos x="334" y="562"/>
                </a:cxn>
                <a:cxn ang="0">
                  <a:pos x="378" y="584"/>
                </a:cxn>
                <a:cxn ang="0">
                  <a:pos x="410" y="610"/>
                </a:cxn>
                <a:cxn ang="0">
                  <a:pos x="445" y="613"/>
                </a:cxn>
                <a:cxn ang="0">
                  <a:pos x="465" y="592"/>
                </a:cxn>
                <a:cxn ang="0">
                  <a:pos x="490" y="591"/>
                </a:cxn>
                <a:cxn ang="0">
                  <a:pos x="508" y="570"/>
                </a:cxn>
                <a:cxn ang="0">
                  <a:pos x="499" y="530"/>
                </a:cxn>
                <a:cxn ang="0">
                  <a:pos x="481" y="492"/>
                </a:cxn>
                <a:cxn ang="0">
                  <a:pos x="435" y="438"/>
                </a:cxn>
                <a:cxn ang="0">
                  <a:pos x="357" y="389"/>
                </a:cxn>
                <a:cxn ang="0">
                  <a:pos x="285" y="336"/>
                </a:cxn>
                <a:cxn ang="0">
                  <a:pos x="237" y="271"/>
                </a:cxn>
                <a:cxn ang="0">
                  <a:pos x="232" y="174"/>
                </a:cxn>
                <a:cxn ang="0">
                  <a:pos x="261" y="51"/>
                </a:cxn>
                <a:cxn ang="0">
                  <a:pos x="245" y="24"/>
                </a:cxn>
                <a:cxn ang="0">
                  <a:pos x="238" y="2"/>
                </a:cxn>
                <a:cxn ang="0">
                  <a:pos x="274" y="19"/>
                </a:cxn>
                <a:cxn ang="0">
                  <a:pos x="278" y="78"/>
                </a:cxn>
                <a:cxn ang="0">
                  <a:pos x="250" y="194"/>
                </a:cxn>
                <a:cxn ang="0">
                  <a:pos x="261" y="272"/>
                </a:cxn>
                <a:cxn ang="0">
                  <a:pos x="320" y="337"/>
                </a:cxn>
                <a:cxn ang="0">
                  <a:pos x="392" y="383"/>
                </a:cxn>
                <a:cxn ang="0">
                  <a:pos x="459" y="428"/>
                </a:cxn>
                <a:cxn ang="0">
                  <a:pos x="516" y="514"/>
                </a:cxn>
                <a:cxn ang="0">
                  <a:pos x="529" y="571"/>
                </a:cxn>
                <a:cxn ang="0">
                  <a:pos x="509" y="609"/>
                </a:cxn>
                <a:cxn ang="0">
                  <a:pos x="470" y="620"/>
                </a:cxn>
                <a:cxn ang="0">
                  <a:pos x="427" y="639"/>
                </a:cxn>
                <a:cxn ang="0">
                  <a:pos x="374" y="610"/>
                </a:cxn>
                <a:cxn ang="0">
                  <a:pos x="335" y="584"/>
                </a:cxn>
                <a:cxn ang="0">
                  <a:pos x="309" y="598"/>
                </a:cxn>
                <a:cxn ang="0">
                  <a:pos x="274" y="605"/>
                </a:cxn>
                <a:cxn ang="0">
                  <a:pos x="234" y="573"/>
                </a:cxn>
                <a:cxn ang="0">
                  <a:pos x="210" y="527"/>
                </a:cxn>
                <a:cxn ang="0">
                  <a:pos x="154" y="525"/>
                </a:cxn>
                <a:cxn ang="0">
                  <a:pos x="78" y="468"/>
                </a:cxn>
                <a:cxn ang="0">
                  <a:pos x="25" y="413"/>
                </a:cxn>
                <a:cxn ang="0">
                  <a:pos x="0" y="343"/>
                </a:cxn>
                <a:cxn ang="0">
                  <a:pos x="25" y="289"/>
                </a:cxn>
                <a:cxn ang="0">
                  <a:pos x="139" y="183"/>
                </a:cxn>
                <a:cxn ang="0">
                  <a:pos x="185" y="88"/>
                </a:cxn>
                <a:cxn ang="0">
                  <a:pos x="213" y="14"/>
                </a:cxn>
                <a:cxn ang="0">
                  <a:pos x="223" y="0"/>
                </a:cxn>
              </a:cxnLst>
              <a:rect l="0" t="0" r="r" b="b"/>
              <a:pathLst>
                <a:path w="529" h="639">
                  <a:moveTo>
                    <a:pt x="234" y="23"/>
                  </a:moveTo>
                  <a:lnTo>
                    <a:pt x="234" y="24"/>
                  </a:lnTo>
                  <a:lnTo>
                    <a:pt x="221" y="53"/>
                  </a:lnTo>
                  <a:lnTo>
                    <a:pt x="210" y="85"/>
                  </a:lnTo>
                  <a:lnTo>
                    <a:pt x="199" y="116"/>
                  </a:lnTo>
                  <a:lnTo>
                    <a:pt x="188" y="145"/>
                  </a:lnTo>
                  <a:lnTo>
                    <a:pt x="173" y="174"/>
                  </a:lnTo>
                  <a:lnTo>
                    <a:pt x="153" y="201"/>
                  </a:lnTo>
                  <a:lnTo>
                    <a:pt x="127" y="226"/>
                  </a:lnTo>
                  <a:lnTo>
                    <a:pt x="97" y="250"/>
                  </a:lnTo>
                  <a:lnTo>
                    <a:pt x="74" y="271"/>
                  </a:lnTo>
                  <a:lnTo>
                    <a:pt x="51" y="293"/>
                  </a:lnTo>
                  <a:lnTo>
                    <a:pt x="32" y="316"/>
                  </a:lnTo>
                  <a:lnTo>
                    <a:pt x="24" y="336"/>
                  </a:lnTo>
                  <a:lnTo>
                    <a:pt x="24" y="355"/>
                  </a:lnTo>
                  <a:lnTo>
                    <a:pt x="29" y="375"/>
                  </a:lnTo>
                  <a:lnTo>
                    <a:pt x="39" y="393"/>
                  </a:lnTo>
                  <a:lnTo>
                    <a:pt x="51" y="410"/>
                  </a:lnTo>
                  <a:lnTo>
                    <a:pt x="65" y="425"/>
                  </a:lnTo>
                  <a:lnTo>
                    <a:pt x="79" y="439"/>
                  </a:lnTo>
                  <a:lnTo>
                    <a:pt x="124" y="478"/>
                  </a:lnTo>
                  <a:lnTo>
                    <a:pt x="136" y="488"/>
                  </a:lnTo>
                  <a:lnTo>
                    <a:pt x="150" y="497"/>
                  </a:lnTo>
                  <a:lnTo>
                    <a:pt x="163" y="504"/>
                  </a:lnTo>
                  <a:lnTo>
                    <a:pt x="177" y="509"/>
                  </a:lnTo>
                  <a:lnTo>
                    <a:pt x="192" y="509"/>
                  </a:lnTo>
                  <a:lnTo>
                    <a:pt x="209" y="504"/>
                  </a:lnTo>
                  <a:lnTo>
                    <a:pt x="211" y="503"/>
                  </a:lnTo>
                  <a:lnTo>
                    <a:pt x="216" y="503"/>
                  </a:lnTo>
                  <a:lnTo>
                    <a:pt x="221" y="506"/>
                  </a:lnTo>
                  <a:lnTo>
                    <a:pt x="224" y="509"/>
                  </a:lnTo>
                  <a:lnTo>
                    <a:pt x="231" y="524"/>
                  </a:lnTo>
                  <a:lnTo>
                    <a:pt x="248" y="557"/>
                  </a:lnTo>
                  <a:lnTo>
                    <a:pt x="259" y="571"/>
                  </a:lnTo>
                  <a:lnTo>
                    <a:pt x="273" y="581"/>
                  </a:lnTo>
                  <a:lnTo>
                    <a:pt x="284" y="584"/>
                  </a:lnTo>
                  <a:lnTo>
                    <a:pt x="293" y="581"/>
                  </a:lnTo>
                  <a:lnTo>
                    <a:pt x="323" y="564"/>
                  </a:lnTo>
                  <a:lnTo>
                    <a:pt x="334" y="562"/>
                  </a:lnTo>
                  <a:lnTo>
                    <a:pt x="349" y="564"/>
                  </a:lnTo>
                  <a:lnTo>
                    <a:pt x="364" y="573"/>
                  </a:lnTo>
                  <a:lnTo>
                    <a:pt x="378" y="584"/>
                  </a:lnTo>
                  <a:lnTo>
                    <a:pt x="389" y="594"/>
                  </a:lnTo>
                  <a:lnTo>
                    <a:pt x="399" y="602"/>
                  </a:lnTo>
                  <a:lnTo>
                    <a:pt x="410" y="610"/>
                  </a:lnTo>
                  <a:lnTo>
                    <a:pt x="421" y="616"/>
                  </a:lnTo>
                  <a:lnTo>
                    <a:pt x="434" y="617"/>
                  </a:lnTo>
                  <a:lnTo>
                    <a:pt x="445" y="613"/>
                  </a:lnTo>
                  <a:lnTo>
                    <a:pt x="453" y="605"/>
                  </a:lnTo>
                  <a:lnTo>
                    <a:pt x="462" y="595"/>
                  </a:lnTo>
                  <a:lnTo>
                    <a:pt x="465" y="592"/>
                  </a:lnTo>
                  <a:lnTo>
                    <a:pt x="470" y="589"/>
                  </a:lnTo>
                  <a:lnTo>
                    <a:pt x="474" y="589"/>
                  </a:lnTo>
                  <a:lnTo>
                    <a:pt x="490" y="591"/>
                  </a:lnTo>
                  <a:lnTo>
                    <a:pt x="499" y="587"/>
                  </a:lnTo>
                  <a:lnTo>
                    <a:pt x="505" y="580"/>
                  </a:lnTo>
                  <a:lnTo>
                    <a:pt x="508" y="570"/>
                  </a:lnTo>
                  <a:lnTo>
                    <a:pt x="506" y="557"/>
                  </a:lnTo>
                  <a:lnTo>
                    <a:pt x="504" y="543"/>
                  </a:lnTo>
                  <a:lnTo>
                    <a:pt x="499" y="530"/>
                  </a:lnTo>
                  <a:lnTo>
                    <a:pt x="494" y="516"/>
                  </a:lnTo>
                  <a:lnTo>
                    <a:pt x="488" y="503"/>
                  </a:lnTo>
                  <a:lnTo>
                    <a:pt x="481" y="492"/>
                  </a:lnTo>
                  <a:lnTo>
                    <a:pt x="477" y="484"/>
                  </a:lnTo>
                  <a:lnTo>
                    <a:pt x="458" y="458"/>
                  </a:lnTo>
                  <a:lnTo>
                    <a:pt x="435" y="438"/>
                  </a:lnTo>
                  <a:lnTo>
                    <a:pt x="410" y="421"/>
                  </a:lnTo>
                  <a:lnTo>
                    <a:pt x="384" y="404"/>
                  </a:lnTo>
                  <a:lnTo>
                    <a:pt x="357" y="389"/>
                  </a:lnTo>
                  <a:lnTo>
                    <a:pt x="331" y="372"/>
                  </a:lnTo>
                  <a:lnTo>
                    <a:pt x="306" y="354"/>
                  </a:lnTo>
                  <a:lnTo>
                    <a:pt x="285" y="336"/>
                  </a:lnTo>
                  <a:lnTo>
                    <a:pt x="266" y="316"/>
                  </a:lnTo>
                  <a:lnTo>
                    <a:pt x="249" y="294"/>
                  </a:lnTo>
                  <a:lnTo>
                    <a:pt x="237" y="271"/>
                  </a:lnTo>
                  <a:lnTo>
                    <a:pt x="230" y="239"/>
                  </a:lnTo>
                  <a:lnTo>
                    <a:pt x="228" y="207"/>
                  </a:lnTo>
                  <a:lnTo>
                    <a:pt x="232" y="174"/>
                  </a:lnTo>
                  <a:lnTo>
                    <a:pt x="243" y="124"/>
                  </a:lnTo>
                  <a:lnTo>
                    <a:pt x="256" y="76"/>
                  </a:lnTo>
                  <a:lnTo>
                    <a:pt x="261" y="51"/>
                  </a:lnTo>
                  <a:lnTo>
                    <a:pt x="260" y="38"/>
                  </a:lnTo>
                  <a:lnTo>
                    <a:pt x="255" y="30"/>
                  </a:lnTo>
                  <a:lnTo>
                    <a:pt x="245" y="24"/>
                  </a:lnTo>
                  <a:lnTo>
                    <a:pt x="234" y="23"/>
                  </a:lnTo>
                  <a:close/>
                  <a:moveTo>
                    <a:pt x="223" y="0"/>
                  </a:moveTo>
                  <a:lnTo>
                    <a:pt x="238" y="2"/>
                  </a:lnTo>
                  <a:lnTo>
                    <a:pt x="250" y="5"/>
                  </a:lnTo>
                  <a:lnTo>
                    <a:pt x="264" y="10"/>
                  </a:lnTo>
                  <a:lnTo>
                    <a:pt x="274" y="19"/>
                  </a:lnTo>
                  <a:lnTo>
                    <a:pt x="281" y="31"/>
                  </a:lnTo>
                  <a:lnTo>
                    <a:pt x="282" y="46"/>
                  </a:lnTo>
                  <a:lnTo>
                    <a:pt x="278" y="78"/>
                  </a:lnTo>
                  <a:lnTo>
                    <a:pt x="261" y="142"/>
                  </a:lnTo>
                  <a:lnTo>
                    <a:pt x="256" y="168"/>
                  </a:lnTo>
                  <a:lnTo>
                    <a:pt x="250" y="194"/>
                  </a:lnTo>
                  <a:lnTo>
                    <a:pt x="250" y="220"/>
                  </a:lnTo>
                  <a:lnTo>
                    <a:pt x="253" y="247"/>
                  </a:lnTo>
                  <a:lnTo>
                    <a:pt x="261" y="272"/>
                  </a:lnTo>
                  <a:lnTo>
                    <a:pt x="277" y="297"/>
                  </a:lnTo>
                  <a:lnTo>
                    <a:pt x="298" y="318"/>
                  </a:lnTo>
                  <a:lnTo>
                    <a:pt x="320" y="337"/>
                  </a:lnTo>
                  <a:lnTo>
                    <a:pt x="345" y="354"/>
                  </a:lnTo>
                  <a:lnTo>
                    <a:pt x="370" y="369"/>
                  </a:lnTo>
                  <a:lnTo>
                    <a:pt x="392" y="383"/>
                  </a:lnTo>
                  <a:lnTo>
                    <a:pt x="416" y="396"/>
                  </a:lnTo>
                  <a:lnTo>
                    <a:pt x="438" y="411"/>
                  </a:lnTo>
                  <a:lnTo>
                    <a:pt x="459" y="428"/>
                  </a:lnTo>
                  <a:lnTo>
                    <a:pt x="477" y="446"/>
                  </a:lnTo>
                  <a:lnTo>
                    <a:pt x="499" y="479"/>
                  </a:lnTo>
                  <a:lnTo>
                    <a:pt x="516" y="514"/>
                  </a:lnTo>
                  <a:lnTo>
                    <a:pt x="523" y="532"/>
                  </a:lnTo>
                  <a:lnTo>
                    <a:pt x="527" y="552"/>
                  </a:lnTo>
                  <a:lnTo>
                    <a:pt x="529" y="571"/>
                  </a:lnTo>
                  <a:lnTo>
                    <a:pt x="526" y="589"/>
                  </a:lnTo>
                  <a:lnTo>
                    <a:pt x="519" y="602"/>
                  </a:lnTo>
                  <a:lnTo>
                    <a:pt x="509" y="609"/>
                  </a:lnTo>
                  <a:lnTo>
                    <a:pt x="497" y="613"/>
                  </a:lnTo>
                  <a:lnTo>
                    <a:pt x="476" y="613"/>
                  </a:lnTo>
                  <a:lnTo>
                    <a:pt x="470" y="620"/>
                  </a:lnTo>
                  <a:lnTo>
                    <a:pt x="456" y="630"/>
                  </a:lnTo>
                  <a:lnTo>
                    <a:pt x="442" y="637"/>
                  </a:lnTo>
                  <a:lnTo>
                    <a:pt x="427" y="639"/>
                  </a:lnTo>
                  <a:lnTo>
                    <a:pt x="409" y="635"/>
                  </a:lnTo>
                  <a:lnTo>
                    <a:pt x="391" y="623"/>
                  </a:lnTo>
                  <a:lnTo>
                    <a:pt x="374" y="610"/>
                  </a:lnTo>
                  <a:lnTo>
                    <a:pt x="362" y="599"/>
                  </a:lnTo>
                  <a:lnTo>
                    <a:pt x="349" y="589"/>
                  </a:lnTo>
                  <a:lnTo>
                    <a:pt x="335" y="584"/>
                  </a:lnTo>
                  <a:lnTo>
                    <a:pt x="327" y="585"/>
                  </a:lnTo>
                  <a:lnTo>
                    <a:pt x="317" y="591"/>
                  </a:lnTo>
                  <a:lnTo>
                    <a:pt x="309" y="598"/>
                  </a:lnTo>
                  <a:lnTo>
                    <a:pt x="300" y="602"/>
                  </a:lnTo>
                  <a:lnTo>
                    <a:pt x="288" y="606"/>
                  </a:lnTo>
                  <a:lnTo>
                    <a:pt x="274" y="605"/>
                  </a:lnTo>
                  <a:lnTo>
                    <a:pt x="261" y="601"/>
                  </a:lnTo>
                  <a:lnTo>
                    <a:pt x="246" y="588"/>
                  </a:lnTo>
                  <a:lnTo>
                    <a:pt x="234" y="573"/>
                  </a:lnTo>
                  <a:lnTo>
                    <a:pt x="223" y="555"/>
                  </a:lnTo>
                  <a:lnTo>
                    <a:pt x="214" y="536"/>
                  </a:lnTo>
                  <a:lnTo>
                    <a:pt x="210" y="527"/>
                  </a:lnTo>
                  <a:lnTo>
                    <a:pt x="198" y="531"/>
                  </a:lnTo>
                  <a:lnTo>
                    <a:pt x="175" y="531"/>
                  </a:lnTo>
                  <a:lnTo>
                    <a:pt x="154" y="525"/>
                  </a:lnTo>
                  <a:lnTo>
                    <a:pt x="134" y="513"/>
                  </a:lnTo>
                  <a:lnTo>
                    <a:pt x="106" y="492"/>
                  </a:lnTo>
                  <a:lnTo>
                    <a:pt x="78" y="468"/>
                  </a:lnTo>
                  <a:lnTo>
                    <a:pt x="61" y="452"/>
                  </a:lnTo>
                  <a:lnTo>
                    <a:pt x="42" y="433"/>
                  </a:lnTo>
                  <a:lnTo>
                    <a:pt x="25" y="413"/>
                  </a:lnTo>
                  <a:lnTo>
                    <a:pt x="11" y="390"/>
                  </a:lnTo>
                  <a:lnTo>
                    <a:pt x="1" y="367"/>
                  </a:lnTo>
                  <a:lnTo>
                    <a:pt x="0" y="343"/>
                  </a:lnTo>
                  <a:lnTo>
                    <a:pt x="4" y="323"/>
                  </a:lnTo>
                  <a:lnTo>
                    <a:pt x="14" y="305"/>
                  </a:lnTo>
                  <a:lnTo>
                    <a:pt x="25" y="289"/>
                  </a:lnTo>
                  <a:lnTo>
                    <a:pt x="40" y="273"/>
                  </a:lnTo>
                  <a:lnTo>
                    <a:pt x="115" y="207"/>
                  </a:lnTo>
                  <a:lnTo>
                    <a:pt x="139" y="183"/>
                  </a:lnTo>
                  <a:lnTo>
                    <a:pt x="159" y="156"/>
                  </a:lnTo>
                  <a:lnTo>
                    <a:pt x="173" y="127"/>
                  </a:lnTo>
                  <a:lnTo>
                    <a:pt x="185" y="88"/>
                  </a:lnTo>
                  <a:lnTo>
                    <a:pt x="199" y="51"/>
                  </a:lnTo>
                  <a:lnTo>
                    <a:pt x="214" y="17"/>
                  </a:lnTo>
                  <a:lnTo>
                    <a:pt x="213" y="14"/>
                  </a:lnTo>
                  <a:lnTo>
                    <a:pt x="213" y="9"/>
                  </a:lnTo>
                  <a:lnTo>
                    <a:pt x="216" y="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49" name="Freeform 125"/>
            <p:cNvSpPr>
              <a:spLocks/>
            </p:cNvSpPr>
            <p:nvPr/>
          </p:nvSpPr>
          <p:spPr bwMode="auto">
            <a:xfrm>
              <a:off x="2822" y="1653"/>
              <a:ext cx="166" cy="206"/>
            </a:xfrm>
            <a:custGeom>
              <a:avLst/>
              <a:gdLst/>
              <a:ahLst/>
              <a:cxnLst>
                <a:cxn ang="0">
                  <a:pos x="145" y="0"/>
                </a:cxn>
                <a:cxn ang="0">
                  <a:pos x="146" y="14"/>
                </a:cxn>
                <a:cxn ang="0">
                  <a:pos x="148" y="29"/>
                </a:cxn>
                <a:cxn ang="0">
                  <a:pos x="152" y="46"/>
                </a:cxn>
                <a:cxn ang="0">
                  <a:pos x="156" y="65"/>
                </a:cxn>
                <a:cxn ang="0">
                  <a:pos x="159" y="85"/>
                </a:cxn>
                <a:cxn ang="0">
                  <a:pos x="163" y="104"/>
                </a:cxn>
                <a:cxn ang="0">
                  <a:pos x="164" y="124"/>
                </a:cxn>
                <a:cxn ang="0">
                  <a:pos x="166" y="142"/>
                </a:cxn>
                <a:cxn ang="0">
                  <a:pos x="164" y="158"/>
                </a:cxn>
                <a:cxn ang="0">
                  <a:pos x="160" y="174"/>
                </a:cxn>
                <a:cxn ang="0">
                  <a:pos x="153" y="186"/>
                </a:cxn>
                <a:cxn ang="0">
                  <a:pos x="142" y="197"/>
                </a:cxn>
                <a:cxn ang="0">
                  <a:pos x="128" y="203"/>
                </a:cxn>
                <a:cxn ang="0">
                  <a:pos x="109" y="206"/>
                </a:cxn>
                <a:cxn ang="0">
                  <a:pos x="84" y="204"/>
                </a:cxn>
                <a:cxn ang="0">
                  <a:pos x="63" y="199"/>
                </a:cxn>
                <a:cxn ang="0">
                  <a:pos x="44" y="190"/>
                </a:cxn>
                <a:cxn ang="0">
                  <a:pos x="28" y="178"/>
                </a:cxn>
                <a:cxn ang="0">
                  <a:pos x="16" y="164"/>
                </a:cxn>
                <a:cxn ang="0">
                  <a:pos x="6" y="149"/>
                </a:cxn>
                <a:cxn ang="0">
                  <a:pos x="0" y="132"/>
                </a:cxn>
                <a:cxn ang="0">
                  <a:pos x="0" y="115"/>
                </a:cxn>
                <a:cxn ang="0">
                  <a:pos x="6" y="98"/>
                </a:cxn>
                <a:cxn ang="0">
                  <a:pos x="16" y="85"/>
                </a:cxn>
                <a:cxn ang="0">
                  <a:pos x="32" y="71"/>
                </a:cxn>
                <a:cxn ang="0">
                  <a:pos x="67" y="51"/>
                </a:cxn>
                <a:cxn ang="0">
                  <a:pos x="102" y="33"/>
                </a:cxn>
                <a:cxn ang="0">
                  <a:pos x="135" y="11"/>
                </a:cxn>
                <a:cxn ang="0">
                  <a:pos x="145" y="0"/>
                </a:cxn>
              </a:cxnLst>
              <a:rect l="0" t="0" r="r" b="b"/>
              <a:pathLst>
                <a:path w="166" h="206">
                  <a:moveTo>
                    <a:pt x="145" y="0"/>
                  </a:moveTo>
                  <a:lnTo>
                    <a:pt x="146" y="14"/>
                  </a:lnTo>
                  <a:lnTo>
                    <a:pt x="148" y="29"/>
                  </a:lnTo>
                  <a:lnTo>
                    <a:pt x="152" y="46"/>
                  </a:lnTo>
                  <a:lnTo>
                    <a:pt x="156" y="65"/>
                  </a:lnTo>
                  <a:lnTo>
                    <a:pt x="159" y="85"/>
                  </a:lnTo>
                  <a:lnTo>
                    <a:pt x="163" y="104"/>
                  </a:lnTo>
                  <a:lnTo>
                    <a:pt x="164" y="124"/>
                  </a:lnTo>
                  <a:lnTo>
                    <a:pt x="166" y="142"/>
                  </a:lnTo>
                  <a:lnTo>
                    <a:pt x="164" y="158"/>
                  </a:lnTo>
                  <a:lnTo>
                    <a:pt x="160" y="174"/>
                  </a:lnTo>
                  <a:lnTo>
                    <a:pt x="153" y="186"/>
                  </a:lnTo>
                  <a:lnTo>
                    <a:pt x="142" y="197"/>
                  </a:lnTo>
                  <a:lnTo>
                    <a:pt x="128" y="203"/>
                  </a:lnTo>
                  <a:lnTo>
                    <a:pt x="109" y="206"/>
                  </a:lnTo>
                  <a:lnTo>
                    <a:pt x="84" y="204"/>
                  </a:lnTo>
                  <a:lnTo>
                    <a:pt x="63" y="199"/>
                  </a:lnTo>
                  <a:lnTo>
                    <a:pt x="44" y="190"/>
                  </a:lnTo>
                  <a:lnTo>
                    <a:pt x="28" y="178"/>
                  </a:lnTo>
                  <a:lnTo>
                    <a:pt x="16" y="164"/>
                  </a:lnTo>
                  <a:lnTo>
                    <a:pt x="6" y="149"/>
                  </a:lnTo>
                  <a:lnTo>
                    <a:pt x="0" y="132"/>
                  </a:lnTo>
                  <a:lnTo>
                    <a:pt x="0" y="115"/>
                  </a:lnTo>
                  <a:lnTo>
                    <a:pt x="6" y="98"/>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0" name="Freeform 126"/>
            <p:cNvSpPr>
              <a:spLocks noEditPoints="1"/>
            </p:cNvSpPr>
            <p:nvPr/>
          </p:nvSpPr>
          <p:spPr bwMode="auto">
            <a:xfrm>
              <a:off x="2813" y="1643"/>
              <a:ext cx="186" cy="228"/>
            </a:xfrm>
            <a:custGeom>
              <a:avLst/>
              <a:gdLst/>
              <a:ahLst/>
              <a:cxnLst>
                <a:cxn ang="0">
                  <a:pos x="146" y="33"/>
                </a:cxn>
                <a:cxn ang="0">
                  <a:pos x="119" y="50"/>
                </a:cxn>
                <a:cxn ang="0">
                  <a:pos x="86" y="68"/>
                </a:cxn>
                <a:cxn ang="0">
                  <a:pos x="54" y="86"/>
                </a:cxn>
                <a:cxn ang="0">
                  <a:pos x="40" y="96"/>
                </a:cxn>
                <a:cxn ang="0">
                  <a:pos x="30" y="107"/>
                </a:cxn>
                <a:cxn ang="0">
                  <a:pos x="23" y="120"/>
                </a:cxn>
                <a:cxn ang="0">
                  <a:pos x="21" y="135"/>
                </a:cxn>
                <a:cxn ang="0">
                  <a:pos x="25" y="152"/>
                </a:cxn>
                <a:cxn ang="0">
                  <a:pos x="34" y="170"/>
                </a:cxn>
                <a:cxn ang="0">
                  <a:pos x="48" y="184"/>
                </a:cxn>
                <a:cxn ang="0">
                  <a:pos x="65" y="195"/>
                </a:cxn>
                <a:cxn ang="0">
                  <a:pos x="84" y="202"/>
                </a:cxn>
                <a:cxn ang="0">
                  <a:pos x="100" y="205"/>
                </a:cxn>
                <a:cxn ang="0">
                  <a:pos x="115" y="206"/>
                </a:cxn>
                <a:cxn ang="0">
                  <a:pos x="130" y="205"/>
                </a:cxn>
                <a:cxn ang="0">
                  <a:pos x="144" y="199"/>
                </a:cxn>
                <a:cxn ang="0">
                  <a:pos x="155" y="186"/>
                </a:cxn>
                <a:cxn ang="0">
                  <a:pos x="161" y="172"/>
                </a:cxn>
                <a:cxn ang="0">
                  <a:pos x="164" y="154"/>
                </a:cxn>
                <a:cxn ang="0">
                  <a:pos x="164" y="136"/>
                </a:cxn>
                <a:cxn ang="0">
                  <a:pos x="162" y="120"/>
                </a:cxn>
                <a:cxn ang="0">
                  <a:pos x="160" y="104"/>
                </a:cxn>
                <a:cxn ang="0">
                  <a:pos x="153" y="72"/>
                </a:cxn>
                <a:cxn ang="0">
                  <a:pos x="147" y="42"/>
                </a:cxn>
                <a:cxn ang="0">
                  <a:pos x="146" y="33"/>
                </a:cxn>
                <a:cxn ang="0">
                  <a:pos x="151" y="0"/>
                </a:cxn>
                <a:cxn ang="0">
                  <a:pos x="157" y="0"/>
                </a:cxn>
                <a:cxn ang="0">
                  <a:pos x="162" y="3"/>
                </a:cxn>
                <a:cxn ang="0">
                  <a:pos x="165" y="10"/>
                </a:cxn>
                <a:cxn ang="0">
                  <a:pos x="167" y="25"/>
                </a:cxn>
                <a:cxn ang="0">
                  <a:pos x="169" y="43"/>
                </a:cxn>
                <a:cxn ang="0">
                  <a:pos x="173" y="63"/>
                </a:cxn>
                <a:cxn ang="0">
                  <a:pos x="182" y="104"/>
                </a:cxn>
                <a:cxn ang="0">
                  <a:pos x="185" y="125"/>
                </a:cxn>
                <a:cxn ang="0">
                  <a:pos x="186" y="146"/>
                </a:cxn>
                <a:cxn ang="0">
                  <a:pos x="185" y="166"/>
                </a:cxn>
                <a:cxn ang="0">
                  <a:pos x="182" y="184"/>
                </a:cxn>
                <a:cxn ang="0">
                  <a:pos x="175" y="199"/>
                </a:cxn>
                <a:cxn ang="0">
                  <a:pos x="165" y="211"/>
                </a:cxn>
                <a:cxn ang="0">
                  <a:pos x="150" y="221"/>
                </a:cxn>
                <a:cxn ang="0">
                  <a:pos x="129" y="227"/>
                </a:cxn>
                <a:cxn ang="0">
                  <a:pos x="105" y="228"/>
                </a:cxn>
                <a:cxn ang="0">
                  <a:pos x="82" y="224"/>
                </a:cxn>
                <a:cxn ang="0">
                  <a:pos x="59" y="216"/>
                </a:cxn>
                <a:cxn ang="0">
                  <a:pos x="39" y="203"/>
                </a:cxn>
                <a:cxn ang="0">
                  <a:pos x="21" y="188"/>
                </a:cxn>
                <a:cxn ang="0">
                  <a:pos x="8" y="167"/>
                </a:cxn>
                <a:cxn ang="0">
                  <a:pos x="0" y="145"/>
                </a:cxn>
                <a:cxn ang="0">
                  <a:pos x="0" y="125"/>
                </a:cxn>
                <a:cxn ang="0">
                  <a:pos x="4" y="107"/>
                </a:cxn>
                <a:cxn ang="0">
                  <a:pos x="14" y="90"/>
                </a:cxn>
                <a:cxn ang="0">
                  <a:pos x="26" y="78"/>
                </a:cxn>
                <a:cxn ang="0">
                  <a:pos x="54" y="60"/>
                </a:cxn>
                <a:cxn ang="0">
                  <a:pos x="83" y="44"/>
                </a:cxn>
                <a:cxn ang="0">
                  <a:pos x="111" y="29"/>
                </a:cxn>
                <a:cxn ang="0">
                  <a:pos x="139" y="11"/>
                </a:cxn>
                <a:cxn ang="0">
                  <a:pos x="143" y="10"/>
                </a:cxn>
                <a:cxn ang="0">
                  <a:pos x="146" y="3"/>
                </a:cxn>
                <a:cxn ang="0">
                  <a:pos x="151" y="0"/>
                </a:cxn>
              </a:cxnLst>
              <a:rect l="0" t="0" r="r" b="b"/>
              <a:pathLst>
                <a:path w="186" h="228">
                  <a:moveTo>
                    <a:pt x="146" y="33"/>
                  </a:moveTo>
                  <a:lnTo>
                    <a:pt x="119" y="50"/>
                  </a:lnTo>
                  <a:lnTo>
                    <a:pt x="86" y="68"/>
                  </a:lnTo>
                  <a:lnTo>
                    <a:pt x="54" y="86"/>
                  </a:lnTo>
                  <a:lnTo>
                    <a:pt x="40" y="96"/>
                  </a:lnTo>
                  <a:lnTo>
                    <a:pt x="30" y="107"/>
                  </a:lnTo>
                  <a:lnTo>
                    <a:pt x="23" y="120"/>
                  </a:lnTo>
                  <a:lnTo>
                    <a:pt x="21" y="135"/>
                  </a:lnTo>
                  <a:lnTo>
                    <a:pt x="25" y="152"/>
                  </a:lnTo>
                  <a:lnTo>
                    <a:pt x="34" y="170"/>
                  </a:lnTo>
                  <a:lnTo>
                    <a:pt x="48" y="184"/>
                  </a:lnTo>
                  <a:lnTo>
                    <a:pt x="65" y="195"/>
                  </a:lnTo>
                  <a:lnTo>
                    <a:pt x="84" y="202"/>
                  </a:lnTo>
                  <a:lnTo>
                    <a:pt x="100" y="205"/>
                  </a:lnTo>
                  <a:lnTo>
                    <a:pt x="115" y="206"/>
                  </a:lnTo>
                  <a:lnTo>
                    <a:pt x="130" y="205"/>
                  </a:lnTo>
                  <a:lnTo>
                    <a:pt x="144" y="199"/>
                  </a:lnTo>
                  <a:lnTo>
                    <a:pt x="155" y="186"/>
                  </a:lnTo>
                  <a:lnTo>
                    <a:pt x="161" y="172"/>
                  </a:lnTo>
                  <a:lnTo>
                    <a:pt x="164" y="154"/>
                  </a:lnTo>
                  <a:lnTo>
                    <a:pt x="164" y="136"/>
                  </a:lnTo>
                  <a:lnTo>
                    <a:pt x="162" y="120"/>
                  </a:lnTo>
                  <a:lnTo>
                    <a:pt x="160" y="104"/>
                  </a:lnTo>
                  <a:lnTo>
                    <a:pt x="153" y="72"/>
                  </a:lnTo>
                  <a:lnTo>
                    <a:pt x="147" y="42"/>
                  </a:lnTo>
                  <a:lnTo>
                    <a:pt x="146" y="33"/>
                  </a:lnTo>
                  <a:close/>
                  <a:moveTo>
                    <a:pt x="151" y="0"/>
                  </a:moveTo>
                  <a:lnTo>
                    <a:pt x="157" y="0"/>
                  </a:lnTo>
                  <a:lnTo>
                    <a:pt x="162" y="3"/>
                  </a:lnTo>
                  <a:lnTo>
                    <a:pt x="165" y="10"/>
                  </a:lnTo>
                  <a:lnTo>
                    <a:pt x="167" y="25"/>
                  </a:lnTo>
                  <a:lnTo>
                    <a:pt x="169" y="43"/>
                  </a:lnTo>
                  <a:lnTo>
                    <a:pt x="173" y="63"/>
                  </a:lnTo>
                  <a:lnTo>
                    <a:pt x="182" y="104"/>
                  </a:lnTo>
                  <a:lnTo>
                    <a:pt x="185" y="125"/>
                  </a:lnTo>
                  <a:lnTo>
                    <a:pt x="186" y="146"/>
                  </a:lnTo>
                  <a:lnTo>
                    <a:pt x="185" y="166"/>
                  </a:lnTo>
                  <a:lnTo>
                    <a:pt x="182" y="184"/>
                  </a:lnTo>
                  <a:lnTo>
                    <a:pt x="175" y="199"/>
                  </a:lnTo>
                  <a:lnTo>
                    <a:pt x="165" y="211"/>
                  </a:lnTo>
                  <a:lnTo>
                    <a:pt x="150" y="221"/>
                  </a:lnTo>
                  <a:lnTo>
                    <a:pt x="129" y="227"/>
                  </a:lnTo>
                  <a:lnTo>
                    <a:pt x="105" y="228"/>
                  </a:lnTo>
                  <a:lnTo>
                    <a:pt x="82" y="224"/>
                  </a:lnTo>
                  <a:lnTo>
                    <a:pt x="59" y="216"/>
                  </a:lnTo>
                  <a:lnTo>
                    <a:pt x="39" y="203"/>
                  </a:lnTo>
                  <a:lnTo>
                    <a:pt x="21" y="188"/>
                  </a:lnTo>
                  <a:lnTo>
                    <a:pt x="8" y="167"/>
                  </a:lnTo>
                  <a:lnTo>
                    <a:pt x="0" y="145"/>
                  </a:lnTo>
                  <a:lnTo>
                    <a:pt x="0" y="125"/>
                  </a:lnTo>
                  <a:lnTo>
                    <a:pt x="4" y="107"/>
                  </a:lnTo>
                  <a:lnTo>
                    <a:pt x="14" y="90"/>
                  </a:lnTo>
                  <a:lnTo>
                    <a:pt x="26" y="78"/>
                  </a:lnTo>
                  <a:lnTo>
                    <a:pt x="54" y="60"/>
                  </a:lnTo>
                  <a:lnTo>
                    <a:pt x="83" y="44"/>
                  </a:lnTo>
                  <a:lnTo>
                    <a:pt x="111" y="29"/>
                  </a:lnTo>
                  <a:lnTo>
                    <a:pt x="139" y="11"/>
                  </a:lnTo>
                  <a:lnTo>
                    <a:pt x="143" y="10"/>
                  </a:lnTo>
                  <a:lnTo>
                    <a:pt x="146" y="3"/>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1" name="Freeform 127"/>
            <p:cNvSpPr>
              <a:spLocks/>
            </p:cNvSpPr>
            <p:nvPr/>
          </p:nvSpPr>
          <p:spPr bwMode="auto">
            <a:xfrm>
              <a:off x="2889" y="1710"/>
              <a:ext cx="25" cy="22"/>
            </a:xfrm>
            <a:custGeom>
              <a:avLst/>
              <a:gdLst/>
              <a:ahLst/>
              <a:cxnLst>
                <a:cxn ang="0">
                  <a:pos x="8" y="0"/>
                </a:cxn>
                <a:cxn ang="0">
                  <a:pos x="13" y="0"/>
                </a:cxn>
                <a:cxn ang="0">
                  <a:pos x="17" y="1"/>
                </a:cxn>
                <a:cxn ang="0">
                  <a:pos x="18" y="1"/>
                </a:cxn>
                <a:cxn ang="0">
                  <a:pos x="22" y="5"/>
                </a:cxn>
                <a:cxn ang="0">
                  <a:pos x="25" y="11"/>
                </a:cxn>
                <a:cxn ang="0">
                  <a:pos x="25" y="15"/>
                </a:cxn>
                <a:cxn ang="0">
                  <a:pos x="24" y="18"/>
                </a:cxn>
                <a:cxn ang="0">
                  <a:pos x="21" y="21"/>
                </a:cxn>
                <a:cxn ang="0">
                  <a:pos x="18" y="22"/>
                </a:cxn>
                <a:cxn ang="0">
                  <a:pos x="11" y="22"/>
                </a:cxn>
                <a:cxn ang="0">
                  <a:pos x="8" y="21"/>
                </a:cxn>
                <a:cxn ang="0">
                  <a:pos x="7" y="21"/>
                </a:cxn>
                <a:cxn ang="0">
                  <a:pos x="3" y="16"/>
                </a:cxn>
                <a:cxn ang="0">
                  <a:pos x="0" y="11"/>
                </a:cxn>
                <a:cxn ang="0">
                  <a:pos x="0" y="7"/>
                </a:cxn>
                <a:cxn ang="0">
                  <a:pos x="1" y="4"/>
                </a:cxn>
                <a:cxn ang="0">
                  <a:pos x="4" y="1"/>
                </a:cxn>
                <a:cxn ang="0">
                  <a:pos x="8" y="0"/>
                </a:cxn>
              </a:cxnLst>
              <a:rect l="0" t="0" r="r" b="b"/>
              <a:pathLst>
                <a:path w="25" h="22">
                  <a:moveTo>
                    <a:pt x="8" y="0"/>
                  </a:moveTo>
                  <a:lnTo>
                    <a:pt x="13" y="0"/>
                  </a:lnTo>
                  <a:lnTo>
                    <a:pt x="17" y="1"/>
                  </a:lnTo>
                  <a:lnTo>
                    <a:pt x="18" y="1"/>
                  </a:lnTo>
                  <a:lnTo>
                    <a:pt x="22" y="5"/>
                  </a:lnTo>
                  <a:lnTo>
                    <a:pt x="25" y="11"/>
                  </a:lnTo>
                  <a:lnTo>
                    <a:pt x="25" y="15"/>
                  </a:lnTo>
                  <a:lnTo>
                    <a:pt x="24" y="18"/>
                  </a:lnTo>
                  <a:lnTo>
                    <a:pt x="21" y="21"/>
                  </a:lnTo>
                  <a:lnTo>
                    <a:pt x="18" y="22"/>
                  </a:lnTo>
                  <a:lnTo>
                    <a:pt x="11" y="22"/>
                  </a:lnTo>
                  <a:lnTo>
                    <a:pt x="8" y="21"/>
                  </a:lnTo>
                  <a:lnTo>
                    <a:pt x="7" y="21"/>
                  </a:lnTo>
                  <a:lnTo>
                    <a:pt x="3" y="16"/>
                  </a:lnTo>
                  <a:lnTo>
                    <a:pt x="0" y="11"/>
                  </a:lnTo>
                  <a:lnTo>
                    <a:pt x="0" y="7"/>
                  </a:lnTo>
                  <a:lnTo>
                    <a:pt x="1" y="4"/>
                  </a:lnTo>
                  <a:lnTo>
                    <a:pt x="4"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2" name="Freeform 128"/>
            <p:cNvSpPr>
              <a:spLocks/>
            </p:cNvSpPr>
            <p:nvPr/>
          </p:nvSpPr>
          <p:spPr bwMode="auto">
            <a:xfrm>
              <a:off x="2910" y="1732"/>
              <a:ext cx="19" cy="21"/>
            </a:xfrm>
            <a:custGeom>
              <a:avLst/>
              <a:gdLst/>
              <a:ahLst/>
              <a:cxnLst>
                <a:cxn ang="0">
                  <a:pos x="10" y="0"/>
                </a:cxn>
                <a:cxn ang="0">
                  <a:pos x="14" y="1"/>
                </a:cxn>
                <a:cxn ang="0">
                  <a:pos x="17" y="3"/>
                </a:cxn>
                <a:cxn ang="0">
                  <a:pos x="19" y="6"/>
                </a:cxn>
                <a:cxn ang="0">
                  <a:pos x="19" y="15"/>
                </a:cxn>
                <a:cxn ang="0">
                  <a:pos x="17" y="18"/>
                </a:cxn>
                <a:cxn ang="0">
                  <a:pos x="14" y="19"/>
                </a:cxn>
                <a:cxn ang="0">
                  <a:pos x="10" y="21"/>
                </a:cxn>
                <a:cxn ang="0">
                  <a:pos x="6" y="19"/>
                </a:cxn>
                <a:cxn ang="0">
                  <a:pos x="3" y="18"/>
                </a:cxn>
                <a:cxn ang="0">
                  <a:pos x="0" y="15"/>
                </a:cxn>
                <a:cxn ang="0">
                  <a:pos x="0" y="6"/>
                </a:cxn>
                <a:cxn ang="0">
                  <a:pos x="3" y="3"/>
                </a:cxn>
                <a:cxn ang="0">
                  <a:pos x="6" y="1"/>
                </a:cxn>
                <a:cxn ang="0">
                  <a:pos x="10" y="0"/>
                </a:cxn>
              </a:cxnLst>
              <a:rect l="0" t="0" r="r" b="b"/>
              <a:pathLst>
                <a:path w="19" h="21">
                  <a:moveTo>
                    <a:pt x="10" y="0"/>
                  </a:moveTo>
                  <a:lnTo>
                    <a:pt x="14" y="1"/>
                  </a:lnTo>
                  <a:lnTo>
                    <a:pt x="17" y="3"/>
                  </a:lnTo>
                  <a:lnTo>
                    <a:pt x="19" y="6"/>
                  </a:lnTo>
                  <a:lnTo>
                    <a:pt x="19" y="15"/>
                  </a:lnTo>
                  <a:lnTo>
                    <a:pt x="17" y="18"/>
                  </a:lnTo>
                  <a:lnTo>
                    <a:pt x="14" y="19"/>
                  </a:lnTo>
                  <a:lnTo>
                    <a:pt x="10" y="21"/>
                  </a:lnTo>
                  <a:lnTo>
                    <a:pt x="6" y="19"/>
                  </a:lnTo>
                  <a:lnTo>
                    <a:pt x="3" y="18"/>
                  </a:lnTo>
                  <a:lnTo>
                    <a:pt x="0" y="15"/>
                  </a:lnTo>
                  <a:lnTo>
                    <a:pt x="0" y="6"/>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3" name="Freeform 129"/>
            <p:cNvSpPr>
              <a:spLocks/>
            </p:cNvSpPr>
            <p:nvPr/>
          </p:nvSpPr>
          <p:spPr bwMode="auto">
            <a:xfrm>
              <a:off x="2943" y="1733"/>
              <a:ext cx="21" cy="23"/>
            </a:xfrm>
            <a:custGeom>
              <a:avLst/>
              <a:gdLst/>
              <a:ahLst/>
              <a:cxnLst>
                <a:cxn ang="0">
                  <a:pos x="11" y="0"/>
                </a:cxn>
                <a:cxn ang="0">
                  <a:pos x="18" y="3"/>
                </a:cxn>
                <a:cxn ang="0">
                  <a:pos x="21" y="9"/>
                </a:cxn>
                <a:cxn ang="0">
                  <a:pos x="21" y="14"/>
                </a:cxn>
                <a:cxn ang="0">
                  <a:pos x="18" y="20"/>
                </a:cxn>
                <a:cxn ang="0">
                  <a:pos x="11" y="23"/>
                </a:cxn>
                <a:cxn ang="0">
                  <a:pos x="5" y="20"/>
                </a:cxn>
                <a:cxn ang="0">
                  <a:pos x="0" y="14"/>
                </a:cxn>
                <a:cxn ang="0">
                  <a:pos x="0" y="9"/>
                </a:cxn>
                <a:cxn ang="0">
                  <a:pos x="5" y="3"/>
                </a:cxn>
                <a:cxn ang="0">
                  <a:pos x="11" y="0"/>
                </a:cxn>
              </a:cxnLst>
              <a:rect l="0" t="0" r="r" b="b"/>
              <a:pathLst>
                <a:path w="21" h="23">
                  <a:moveTo>
                    <a:pt x="11" y="0"/>
                  </a:moveTo>
                  <a:lnTo>
                    <a:pt x="18" y="3"/>
                  </a:lnTo>
                  <a:lnTo>
                    <a:pt x="21" y="9"/>
                  </a:lnTo>
                  <a:lnTo>
                    <a:pt x="21" y="14"/>
                  </a:lnTo>
                  <a:lnTo>
                    <a:pt x="18" y="20"/>
                  </a:lnTo>
                  <a:lnTo>
                    <a:pt x="11" y="23"/>
                  </a:lnTo>
                  <a:lnTo>
                    <a:pt x="5" y="20"/>
                  </a:lnTo>
                  <a:lnTo>
                    <a:pt x="0" y="14"/>
                  </a:lnTo>
                  <a:lnTo>
                    <a:pt x="0" y="9"/>
                  </a:lnTo>
                  <a:lnTo>
                    <a:pt x="5"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4" name="Freeform 130"/>
            <p:cNvSpPr>
              <a:spLocks/>
            </p:cNvSpPr>
            <p:nvPr/>
          </p:nvSpPr>
          <p:spPr bwMode="auto">
            <a:xfrm>
              <a:off x="2867" y="1729"/>
              <a:ext cx="21" cy="22"/>
            </a:xfrm>
            <a:custGeom>
              <a:avLst/>
              <a:gdLst/>
              <a:ahLst/>
              <a:cxnLst>
                <a:cxn ang="0">
                  <a:pos x="11" y="0"/>
                </a:cxn>
                <a:cxn ang="0">
                  <a:pos x="18" y="3"/>
                </a:cxn>
                <a:cxn ang="0">
                  <a:pos x="21" y="9"/>
                </a:cxn>
                <a:cxn ang="0">
                  <a:pos x="21" y="14"/>
                </a:cxn>
                <a:cxn ang="0">
                  <a:pos x="18" y="20"/>
                </a:cxn>
                <a:cxn ang="0">
                  <a:pos x="11" y="22"/>
                </a:cxn>
                <a:cxn ang="0">
                  <a:pos x="4" y="20"/>
                </a:cxn>
                <a:cxn ang="0">
                  <a:pos x="0" y="14"/>
                </a:cxn>
                <a:cxn ang="0">
                  <a:pos x="0" y="9"/>
                </a:cxn>
                <a:cxn ang="0">
                  <a:pos x="4" y="3"/>
                </a:cxn>
                <a:cxn ang="0">
                  <a:pos x="11" y="0"/>
                </a:cxn>
              </a:cxnLst>
              <a:rect l="0" t="0" r="r" b="b"/>
              <a:pathLst>
                <a:path w="21" h="22">
                  <a:moveTo>
                    <a:pt x="11" y="0"/>
                  </a:moveTo>
                  <a:lnTo>
                    <a:pt x="18" y="3"/>
                  </a:lnTo>
                  <a:lnTo>
                    <a:pt x="21" y="9"/>
                  </a:lnTo>
                  <a:lnTo>
                    <a:pt x="21" y="14"/>
                  </a:lnTo>
                  <a:lnTo>
                    <a:pt x="18" y="20"/>
                  </a:lnTo>
                  <a:lnTo>
                    <a:pt x="11" y="22"/>
                  </a:lnTo>
                  <a:lnTo>
                    <a:pt x="4" y="20"/>
                  </a:lnTo>
                  <a:lnTo>
                    <a:pt x="0" y="14"/>
                  </a:lnTo>
                  <a:lnTo>
                    <a:pt x="0" y="9"/>
                  </a:lnTo>
                  <a:lnTo>
                    <a:pt x="4"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5" name="Freeform 131"/>
            <p:cNvSpPr>
              <a:spLocks/>
            </p:cNvSpPr>
            <p:nvPr/>
          </p:nvSpPr>
          <p:spPr bwMode="auto">
            <a:xfrm>
              <a:off x="2925" y="1693"/>
              <a:ext cx="25" cy="24"/>
            </a:xfrm>
            <a:custGeom>
              <a:avLst/>
              <a:gdLst/>
              <a:ahLst/>
              <a:cxnLst>
                <a:cxn ang="0">
                  <a:pos x="10" y="0"/>
                </a:cxn>
                <a:cxn ang="0">
                  <a:pos x="14" y="0"/>
                </a:cxn>
                <a:cxn ang="0">
                  <a:pos x="17" y="1"/>
                </a:cxn>
                <a:cxn ang="0">
                  <a:pos x="18" y="1"/>
                </a:cxn>
                <a:cxn ang="0">
                  <a:pos x="18" y="3"/>
                </a:cxn>
                <a:cxn ang="0">
                  <a:pos x="20" y="3"/>
                </a:cxn>
                <a:cxn ang="0">
                  <a:pos x="23" y="6"/>
                </a:cxn>
                <a:cxn ang="0">
                  <a:pos x="25" y="11"/>
                </a:cxn>
                <a:cxn ang="0">
                  <a:pos x="25" y="15"/>
                </a:cxn>
                <a:cxn ang="0">
                  <a:pos x="24" y="18"/>
                </a:cxn>
                <a:cxn ang="0">
                  <a:pos x="21" y="21"/>
                </a:cxn>
                <a:cxn ang="0">
                  <a:pos x="16" y="24"/>
                </a:cxn>
                <a:cxn ang="0">
                  <a:pos x="11" y="24"/>
                </a:cxn>
                <a:cxn ang="0">
                  <a:pos x="9" y="22"/>
                </a:cxn>
                <a:cxn ang="0">
                  <a:pos x="7" y="21"/>
                </a:cxn>
                <a:cxn ang="0">
                  <a:pos x="6" y="21"/>
                </a:cxn>
                <a:cxn ang="0">
                  <a:pos x="3" y="18"/>
                </a:cxn>
                <a:cxn ang="0">
                  <a:pos x="0" y="13"/>
                </a:cxn>
                <a:cxn ang="0">
                  <a:pos x="0" y="8"/>
                </a:cxn>
                <a:cxn ang="0">
                  <a:pos x="2" y="6"/>
                </a:cxn>
                <a:cxn ang="0">
                  <a:pos x="4" y="3"/>
                </a:cxn>
                <a:cxn ang="0">
                  <a:pos x="10" y="0"/>
                </a:cxn>
              </a:cxnLst>
              <a:rect l="0" t="0" r="r" b="b"/>
              <a:pathLst>
                <a:path w="25" h="24">
                  <a:moveTo>
                    <a:pt x="10" y="0"/>
                  </a:moveTo>
                  <a:lnTo>
                    <a:pt x="14" y="0"/>
                  </a:lnTo>
                  <a:lnTo>
                    <a:pt x="17" y="1"/>
                  </a:lnTo>
                  <a:lnTo>
                    <a:pt x="18" y="1"/>
                  </a:lnTo>
                  <a:lnTo>
                    <a:pt x="18" y="3"/>
                  </a:lnTo>
                  <a:lnTo>
                    <a:pt x="20" y="3"/>
                  </a:lnTo>
                  <a:lnTo>
                    <a:pt x="23" y="6"/>
                  </a:lnTo>
                  <a:lnTo>
                    <a:pt x="25" y="11"/>
                  </a:lnTo>
                  <a:lnTo>
                    <a:pt x="25" y="15"/>
                  </a:lnTo>
                  <a:lnTo>
                    <a:pt x="24" y="18"/>
                  </a:lnTo>
                  <a:lnTo>
                    <a:pt x="21" y="21"/>
                  </a:lnTo>
                  <a:lnTo>
                    <a:pt x="16" y="24"/>
                  </a:lnTo>
                  <a:lnTo>
                    <a:pt x="11" y="24"/>
                  </a:lnTo>
                  <a:lnTo>
                    <a:pt x="9" y="22"/>
                  </a:lnTo>
                  <a:lnTo>
                    <a:pt x="7" y="21"/>
                  </a:lnTo>
                  <a:lnTo>
                    <a:pt x="6" y="21"/>
                  </a:lnTo>
                  <a:lnTo>
                    <a:pt x="3" y="18"/>
                  </a:lnTo>
                  <a:lnTo>
                    <a:pt x="0" y="13"/>
                  </a:lnTo>
                  <a:lnTo>
                    <a:pt x="0" y="8"/>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6" name="Freeform 132"/>
            <p:cNvSpPr>
              <a:spLocks/>
            </p:cNvSpPr>
            <p:nvPr/>
          </p:nvSpPr>
          <p:spPr bwMode="auto">
            <a:xfrm>
              <a:off x="2897" y="1761"/>
              <a:ext cx="25" cy="24"/>
            </a:xfrm>
            <a:custGeom>
              <a:avLst/>
              <a:gdLst/>
              <a:ahLst/>
              <a:cxnLst>
                <a:cxn ang="0">
                  <a:pos x="10" y="0"/>
                </a:cxn>
                <a:cxn ang="0">
                  <a:pos x="14" y="0"/>
                </a:cxn>
                <a:cxn ang="0">
                  <a:pos x="17" y="2"/>
                </a:cxn>
                <a:cxn ang="0">
                  <a:pos x="19" y="3"/>
                </a:cxn>
                <a:cxn ang="0">
                  <a:pos x="20" y="3"/>
                </a:cxn>
                <a:cxn ang="0">
                  <a:pos x="23" y="6"/>
                </a:cxn>
                <a:cxn ang="0">
                  <a:pos x="25" y="11"/>
                </a:cxn>
                <a:cxn ang="0">
                  <a:pos x="25" y="16"/>
                </a:cxn>
                <a:cxn ang="0">
                  <a:pos x="24" y="18"/>
                </a:cxn>
                <a:cxn ang="0">
                  <a:pos x="21" y="21"/>
                </a:cxn>
                <a:cxn ang="0">
                  <a:pos x="17" y="24"/>
                </a:cxn>
                <a:cxn ang="0">
                  <a:pos x="13" y="24"/>
                </a:cxn>
                <a:cxn ang="0">
                  <a:pos x="9" y="22"/>
                </a:cxn>
                <a:cxn ang="0">
                  <a:pos x="7" y="21"/>
                </a:cxn>
                <a:cxn ang="0">
                  <a:pos x="6" y="21"/>
                </a:cxn>
                <a:cxn ang="0">
                  <a:pos x="3" y="18"/>
                </a:cxn>
                <a:cxn ang="0">
                  <a:pos x="0" y="13"/>
                </a:cxn>
                <a:cxn ang="0">
                  <a:pos x="0" y="9"/>
                </a:cxn>
                <a:cxn ang="0">
                  <a:pos x="2" y="6"/>
                </a:cxn>
                <a:cxn ang="0">
                  <a:pos x="5" y="3"/>
                </a:cxn>
                <a:cxn ang="0">
                  <a:pos x="10" y="0"/>
                </a:cxn>
              </a:cxnLst>
              <a:rect l="0" t="0" r="r" b="b"/>
              <a:pathLst>
                <a:path w="25" h="24">
                  <a:moveTo>
                    <a:pt x="10" y="0"/>
                  </a:moveTo>
                  <a:lnTo>
                    <a:pt x="14" y="0"/>
                  </a:lnTo>
                  <a:lnTo>
                    <a:pt x="17" y="2"/>
                  </a:lnTo>
                  <a:lnTo>
                    <a:pt x="19" y="3"/>
                  </a:lnTo>
                  <a:lnTo>
                    <a:pt x="20" y="3"/>
                  </a:lnTo>
                  <a:lnTo>
                    <a:pt x="23" y="6"/>
                  </a:lnTo>
                  <a:lnTo>
                    <a:pt x="25" y="11"/>
                  </a:lnTo>
                  <a:lnTo>
                    <a:pt x="25" y="16"/>
                  </a:lnTo>
                  <a:lnTo>
                    <a:pt x="24" y="18"/>
                  </a:lnTo>
                  <a:lnTo>
                    <a:pt x="21" y="21"/>
                  </a:lnTo>
                  <a:lnTo>
                    <a:pt x="17" y="24"/>
                  </a:lnTo>
                  <a:lnTo>
                    <a:pt x="13" y="24"/>
                  </a:lnTo>
                  <a:lnTo>
                    <a:pt x="9" y="22"/>
                  </a:lnTo>
                  <a:lnTo>
                    <a:pt x="7" y="21"/>
                  </a:lnTo>
                  <a:lnTo>
                    <a:pt x="6" y="21"/>
                  </a:lnTo>
                  <a:lnTo>
                    <a:pt x="3" y="18"/>
                  </a:lnTo>
                  <a:lnTo>
                    <a:pt x="0" y="13"/>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7" name="Freeform 133"/>
            <p:cNvSpPr>
              <a:spLocks/>
            </p:cNvSpPr>
            <p:nvPr/>
          </p:nvSpPr>
          <p:spPr bwMode="auto">
            <a:xfrm>
              <a:off x="2936" y="1761"/>
              <a:ext cx="21" cy="22"/>
            </a:xfrm>
            <a:custGeom>
              <a:avLst/>
              <a:gdLst/>
              <a:ahLst/>
              <a:cxnLst>
                <a:cxn ang="0">
                  <a:pos x="12" y="0"/>
                </a:cxn>
                <a:cxn ang="0">
                  <a:pos x="18" y="3"/>
                </a:cxn>
                <a:cxn ang="0">
                  <a:pos x="21" y="9"/>
                </a:cxn>
                <a:cxn ang="0">
                  <a:pos x="21" y="14"/>
                </a:cxn>
                <a:cxn ang="0">
                  <a:pos x="18" y="20"/>
                </a:cxn>
                <a:cxn ang="0">
                  <a:pos x="12" y="22"/>
                </a:cxn>
                <a:cxn ang="0">
                  <a:pos x="5" y="20"/>
                </a:cxn>
                <a:cxn ang="0">
                  <a:pos x="0" y="14"/>
                </a:cxn>
                <a:cxn ang="0">
                  <a:pos x="0" y="9"/>
                </a:cxn>
                <a:cxn ang="0">
                  <a:pos x="5" y="3"/>
                </a:cxn>
                <a:cxn ang="0">
                  <a:pos x="12" y="0"/>
                </a:cxn>
              </a:cxnLst>
              <a:rect l="0" t="0" r="r" b="b"/>
              <a:pathLst>
                <a:path w="21" h="22">
                  <a:moveTo>
                    <a:pt x="12" y="0"/>
                  </a:moveTo>
                  <a:lnTo>
                    <a:pt x="18" y="3"/>
                  </a:lnTo>
                  <a:lnTo>
                    <a:pt x="21" y="9"/>
                  </a:lnTo>
                  <a:lnTo>
                    <a:pt x="21" y="14"/>
                  </a:lnTo>
                  <a:lnTo>
                    <a:pt x="18" y="20"/>
                  </a:lnTo>
                  <a:lnTo>
                    <a:pt x="12" y="22"/>
                  </a:lnTo>
                  <a:lnTo>
                    <a:pt x="5" y="20"/>
                  </a:lnTo>
                  <a:lnTo>
                    <a:pt x="0" y="14"/>
                  </a:lnTo>
                  <a:lnTo>
                    <a:pt x="0" y="9"/>
                  </a:lnTo>
                  <a:lnTo>
                    <a:pt x="5"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8" name="Freeform 134"/>
            <p:cNvSpPr>
              <a:spLocks/>
            </p:cNvSpPr>
            <p:nvPr/>
          </p:nvSpPr>
          <p:spPr bwMode="auto">
            <a:xfrm>
              <a:off x="2712" y="1650"/>
              <a:ext cx="165" cy="206"/>
            </a:xfrm>
            <a:custGeom>
              <a:avLst/>
              <a:gdLst/>
              <a:ahLst/>
              <a:cxnLst>
                <a:cxn ang="0">
                  <a:pos x="145" y="0"/>
                </a:cxn>
                <a:cxn ang="0">
                  <a:pos x="147" y="14"/>
                </a:cxn>
                <a:cxn ang="0">
                  <a:pos x="148" y="29"/>
                </a:cxn>
                <a:cxn ang="0">
                  <a:pos x="152" y="46"/>
                </a:cxn>
                <a:cxn ang="0">
                  <a:pos x="155" y="65"/>
                </a:cxn>
                <a:cxn ang="0">
                  <a:pos x="159" y="85"/>
                </a:cxn>
                <a:cxn ang="0">
                  <a:pos x="165" y="124"/>
                </a:cxn>
                <a:cxn ang="0">
                  <a:pos x="165" y="142"/>
                </a:cxn>
                <a:cxn ang="0">
                  <a:pos x="163" y="159"/>
                </a:cxn>
                <a:cxn ang="0">
                  <a:pos x="160" y="174"/>
                </a:cxn>
                <a:cxn ang="0">
                  <a:pos x="152" y="186"/>
                </a:cxn>
                <a:cxn ang="0">
                  <a:pos x="142" y="198"/>
                </a:cxn>
                <a:cxn ang="0">
                  <a:pos x="127" y="203"/>
                </a:cxn>
                <a:cxn ang="0">
                  <a:pos x="108" y="206"/>
                </a:cxn>
                <a:cxn ang="0">
                  <a:pos x="84" y="204"/>
                </a:cxn>
                <a:cxn ang="0">
                  <a:pos x="63" y="199"/>
                </a:cxn>
                <a:cxn ang="0">
                  <a:pos x="44" y="191"/>
                </a:cxn>
                <a:cxn ang="0">
                  <a:pos x="28" y="178"/>
                </a:cxn>
                <a:cxn ang="0">
                  <a:pos x="16" y="164"/>
                </a:cxn>
                <a:cxn ang="0">
                  <a:pos x="6" y="149"/>
                </a:cxn>
                <a:cxn ang="0">
                  <a:pos x="0" y="132"/>
                </a:cxn>
                <a:cxn ang="0">
                  <a:pos x="0" y="115"/>
                </a:cxn>
                <a:cxn ang="0">
                  <a:pos x="6" y="99"/>
                </a:cxn>
                <a:cxn ang="0">
                  <a:pos x="16" y="85"/>
                </a:cxn>
                <a:cxn ang="0">
                  <a:pos x="32" y="71"/>
                </a:cxn>
                <a:cxn ang="0">
                  <a:pos x="67" y="51"/>
                </a:cxn>
                <a:cxn ang="0">
                  <a:pos x="102" y="33"/>
                </a:cxn>
                <a:cxn ang="0">
                  <a:pos x="135" y="11"/>
                </a:cxn>
                <a:cxn ang="0">
                  <a:pos x="145" y="0"/>
                </a:cxn>
              </a:cxnLst>
              <a:rect l="0" t="0" r="r" b="b"/>
              <a:pathLst>
                <a:path w="165" h="206">
                  <a:moveTo>
                    <a:pt x="145" y="0"/>
                  </a:moveTo>
                  <a:lnTo>
                    <a:pt x="147" y="14"/>
                  </a:lnTo>
                  <a:lnTo>
                    <a:pt x="148" y="29"/>
                  </a:lnTo>
                  <a:lnTo>
                    <a:pt x="152" y="46"/>
                  </a:lnTo>
                  <a:lnTo>
                    <a:pt x="155" y="65"/>
                  </a:lnTo>
                  <a:lnTo>
                    <a:pt x="159" y="85"/>
                  </a:lnTo>
                  <a:lnTo>
                    <a:pt x="165" y="124"/>
                  </a:lnTo>
                  <a:lnTo>
                    <a:pt x="165" y="142"/>
                  </a:lnTo>
                  <a:lnTo>
                    <a:pt x="163" y="159"/>
                  </a:lnTo>
                  <a:lnTo>
                    <a:pt x="160" y="174"/>
                  </a:lnTo>
                  <a:lnTo>
                    <a:pt x="152" y="186"/>
                  </a:lnTo>
                  <a:lnTo>
                    <a:pt x="142" y="198"/>
                  </a:lnTo>
                  <a:lnTo>
                    <a:pt x="127" y="203"/>
                  </a:lnTo>
                  <a:lnTo>
                    <a:pt x="108" y="206"/>
                  </a:lnTo>
                  <a:lnTo>
                    <a:pt x="84" y="204"/>
                  </a:lnTo>
                  <a:lnTo>
                    <a:pt x="63" y="199"/>
                  </a:lnTo>
                  <a:lnTo>
                    <a:pt x="44" y="191"/>
                  </a:lnTo>
                  <a:lnTo>
                    <a:pt x="28" y="178"/>
                  </a:lnTo>
                  <a:lnTo>
                    <a:pt x="16" y="164"/>
                  </a:lnTo>
                  <a:lnTo>
                    <a:pt x="6" y="149"/>
                  </a:lnTo>
                  <a:lnTo>
                    <a:pt x="0" y="132"/>
                  </a:lnTo>
                  <a:lnTo>
                    <a:pt x="0" y="115"/>
                  </a:lnTo>
                  <a:lnTo>
                    <a:pt x="6" y="99"/>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59" name="Freeform 135"/>
            <p:cNvSpPr>
              <a:spLocks noEditPoints="1"/>
            </p:cNvSpPr>
            <p:nvPr/>
          </p:nvSpPr>
          <p:spPr bwMode="auto">
            <a:xfrm>
              <a:off x="2701" y="1640"/>
              <a:ext cx="187" cy="228"/>
            </a:xfrm>
            <a:custGeom>
              <a:avLst/>
              <a:gdLst/>
              <a:ahLst/>
              <a:cxnLst>
                <a:cxn ang="0">
                  <a:pos x="146" y="33"/>
                </a:cxn>
                <a:cxn ang="0">
                  <a:pos x="120" y="50"/>
                </a:cxn>
                <a:cxn ang="0">
                  <a:pos x="56" y="86"/>
                </a:cxn>
                <a:cxn ang="0">
                  <a:pos x="42" y="96"/>
                </a:cxn>
                <a:cxn ang="0">
                  <a:pos x="31" y="107"/>
                </a:cxn>
                <a:cxn ang="0">
                  <a:pos x="24" y="120"/>
                </a:cxn>
                <a:cxn ang="0">
                  <a:pos x="21" y="135"/>
                </a:cxn>
                <a:cxn ang="0">
                  <a:pos x="25" y="152"/>
                </a:cxn>
                <a:cxn ang="0">
                  <a:pos x="35" y="170"/>
                </a:cxn>
                <a:cxn ang="0">
                  <a:pos x="49" y="184"/>
                </a:cxn>
                <a:cxn ang="0">
                  <a:pos x="67" y="195"/>
                </a:cxn>
                <a:cxn ang="0">
                  <a:pos x="87" y="202"/>
                </a:cxn>
                <a:cxn ang="0">
                  <a:pos x="101" y="205"/>
                </a:cxn>
                <a:cxn ang="0">
                  <a:pos x="116" y="206"/>
                </a:cxn>
                <a:cxn ang="0">
                  <a:pos x="131" y="205"/>
                </a:cxn>
                <a:cxn ang="0">
                  <a:pos x="145" y="199"/>
                </a:cxn>
                <a:cxn ang="0">
                  <a:pos x="156" y="187"/>
                </a:cxn>
                <a:cxn ang="0">
                  <a:pos x="163" y="173"/>
                </a:cxn>
                <a:cxn ang="0">
                  <a:pos x="166" y="155"/>
                </a:cxn>
                <a:cxn ang="0">
                  <a:pos x="166" y="137"/>
                </a:cxn>
                <a:cxn ang="0">
                  <a:pos x="163" y="118"/>
                </a:cxn>
                <a:cxn ang="0">
                  <a:pos x="160" y="103"/>
                </a:cxn>
                <a:cxn ang="0">
                  <a:pos x="153" y="72"/>
                </a:cxn>
                <a:cxn ang="0">
                  <a:pos x="148" y="42"/>
                </a:cxn>
                <a:cxn ang="0">
                  <a:pos x="146" y="33"/>
                </a:cxn>
                <a:cxn ang="0">
                  <a:pos x="152" y="0"/>
                </a:cxn>
                <a:cxn ang="0">
                  <a:pos x="159" y="0"/>
                </a:cxn>
                <a:cxn ang="0">
                  <a:pos x="165" y="3"/>
                </a:cxn>
                <a:cxn ang="0">
                  <a:pos x="167" y="10"/>
                </a:cxn>
                <a:cxn ang="0">
                  <a:pos x="169" y="25"/>
                </a:cxn>
                <a:cxn ang="0">
                  <a:pos x="171" y="43"/>
                </a:cxn>
                <a:cxn ang="0">
                  <a:pos x="174" y="63"/>
                </a:cxn>
                <a:cxn ang="0">
                  <a:pos x="183" y="104"/>
                </a:cxn>
                <a:cxn ang="0">
                  <a:pos x="185" y="125"/>
                </a:cxn>
                <a:cxn ang="0">
                  <a:pos x="187" y="146"/>
                </a:cxn>
                <a:cxn ang="0">
                  <a:pos x="187" y="166"/>
                </a:cxn>
                <a:cxn ang="0">
                  <a:pos x="184" y="184"/>
                </a:cxn>
                <a:cxn ang="0">
                  <a:pos x="177" y="199"/>
                </a:cxn>
                <a:cxn ang="0">
                  <a:pos x="166" y="212"/>
                </a:cxn>
                <a:cxn ang="0">
                  <a:pos x="152" y="221"/>
                </a:cxn>
                <a:cxn ang="0">
                  <a:pos x="131" y="227"/>
                </a:cxn>
                <a:cxn ang="0">
                  <a:pos x="107" y="228"/>
                </a:cxn>
                <a:cxn ang="0">
                  <a:pos x="82" y="224"/>
                </a:cxn>
                <a:cxn ang="0">
                  <a:pos x="60" y="216"/>
                </a:cxn>
                <a:cxn ang="0">
                  <a:pos x="39" y="203"/>
                </a:cxn>
                <a:cxn ang="0">
                  <a:pos x="21" y="188"/>
                </a:cxn>
                <a:cxn ang="0">
                  <a:pos x="9" y="167"/>
                </a:cxn>
                <a:cxn ang="0">
                  <a:pos x="0" y="145"/>
                </a:cxn>
                <a:cxn ang="0">
                  <a:pos x="0" y="125"/>
                </a:cxn>
                <a:cxn ang="0">
                  <a:pos x="5" y="107"/>
                </a:cxn>
                <a:cxn ang="0">
                  <a:pos x="14" y="91"/>
                </a:cxn>
                <a:cxn ang="0">
                  <a:pos x="28" y="78"/>
                </a:cxn>
                <a:cxn ang="0">
                  <a:pos x="56" y="60"/>
                </a:cxn>
                <a:cxn ang="0">
                  <a:pos x="84" y="45"/>
                </a:cxn>
                <a:cxn ang="0">
                  <a:pos x="113" y="29"/>
                </a:cxn>
                <a:cxn ang="0">
                  <a:pos x="141" y="11"/>
                </a:cxn>
                <a:cxn ang="0">
                  <a:pos x="145" y="10"/>
                </a:cxn>
                <a:cxn ang="0">
                  <a:pos x="148" y="3"/>
                </a:cxn>
                <a:cxn ang="0">
                  <a:pos x="152" y="0"/>
                </a:cxn>
              </a:cxnLst>
              <a:rect l="0" t="0" r="r" b="b"/>
              <a:pathLst>
                <a:path w="187" h="228">
                  <a:moveTo>
                    <a:pt x="146" y="33"/>
                  </a:moveTo>
                  <a:lnTo>
                    <a:pt x="120" y="50"/>
                  </a:lnTo>
                  <a:lnTo>
                    <a:pt x="56" y="86"/>
                  </a:lnTo>
                  <a:lnTo>
                    <a:pt x="42" y="96"/>
                  </a:lnTo>
                  <a:lnTo>
                    <a:pt x="31" y="107"/>
                  </a:lnTo>
                  <a:lnTo>
                    <a:pt x="24" y="120"/>
                  </a:lnTo>
                  <a:lnTo>
                    <a:pt x="21" y="135"/>
                  </a:lnTo>
                  <a:lnTo>
                    <a:pt x="25" y="152"/>
                  </a:lnTo>
                  <a:lnTo>
                    <a:pt x="35" y="170"/>
                  </a:lnTo>
                  <a:lnTo>
                    <a:pt x="49" y="184"/>
                  </a:lnTo>
                  <a:lnTo>
                    <a:pt x="67" y="195"/>
                  </a:lnTo>
                  <a:lnTo>
                    <a:pt x="87" y="202"/>
                  </a:lnTo>
                  <a:lnTo>
                    <a:pt x="101" y="205"/>
                  </a:lnTo>
                  <a:lnTo>
                    <a:pt x="116" y="206"/>
                  </a:lnTo>
                  <a:lnTo>
                    <a:pt x="131" y="205"/>
                  </a:lnTo>
                  <a:lnTo>
                    <a:pt x="145" y="199"/>
                  </a:lnTo>
                  <a:lnTo>
                    <a:pt x="156" y="187"/>
                  </a:lnTo>
                  <a:lnTo>
                    <a:pt x="163" y="173"/>
                  </a:lnTo>
                  <a:lnTo>
                    <a:pt x="166" y="155"/>
                  </a:lnTo>
                  <a:lnTo>
                    <a:pt x="166" y="137"/>
                  </a:lnTo>
                  <a:lnTo>
                    <a:pt x="163" y="118"/>
                  </a:lnTo>
                  <a:lnTo>
                    <a:pt x="160" y="103"/>
                  </a:lnTo>
                  <a:lnTo>
                    <a:pt x="153" y="72"/>
                  </a:lnTo>
                  <a:lnTo>
                    <a:pt x="148" y="42"/>
                  </a:lnTo>
                  <a:lnTo>
                    <a:pt x="146" y="33"/>
                  </a:lnTo>
                  <a:close/>
                  <a:moveTo>
                    <a:pt x="152" y="0"/>
                  </a:moveTo>
                  <a:lnTo>
                    <a:pt x="159" y="0"/>
                  </a:lnTo>
                  <a:lnTo>
                    <a:pt x="165" y="3"/>
                  </a:lnTo>
                  <a:lnTo>
                    <a:pt x="167" y="10"/>
                  </a:lnTo>
                  <a:lnTo>
                    <a:pt x="169" y="25"/>
                  </a:lnTo>
                  <a:lnTo>
                    <a:pt x="171" y="43"/>
                  </a:lnTo>
                  <a:lnTo>
                    <a:pt x="174" y="63"/>
                  </a:lnTo>
                  <a:lnTo>
                    <a:pt x="183" y="104"/>
                  </a:lnTo>
                  <a:lnTo>
                    <a:pt x="185" y="125"/>
                  </a:lnTo>
                  <a:lnTo>
                    <a:pt x="187" y="146"/>
                  </a:lnTo>
                  <a:lnTo>
                    <a:pt x="187" y="166"/>
                  </a:lnTo>
                  <a:lnTo>
                    <a:pt x="184" y="184"/>
                  </a:lnTo>
                  <a:lnTo>
                    <a:pt x="177" y="199"/>
                  </a:lnTo>
                  <a:lnTo>
                    <a:pt x="166" y="212"/>
                  </a:lnTo>
                  <a:lnTo>
                    <a:pt x="152" y="221"/>
                  </a:lnTo>
                  <a:lnTo>
                    <a:pt x="131" y="227"/>
                  </a:lnTo>
                  <a:lnTo>
                    <a:pt x="107" y="228"/>
                  </a:lnTo>
                  <a:lnTo>
                    <a:pt x="82" y="224"/>
                  </a:lnTo>
                  <a:lnTo>
                    <a:pt x="60" y="216"/>
                  </a:lnTo>
                  <a:lnTo>
                    <a:pt x="39" y="203"/>
                  </a:lnTo>
                  <a:lnTo>
                    <a:pt x="21" y="188"/>
                  </a:lnTo>
                  <a:lnTo>
                    <a:pt x="9" y="167"/>
                  </a:lnTo>
                  <a:lnTo>
                    <a:pt x="0" y="145"/>
                  </a:lnTo>
                  <a:lnTo>
                    <a:pt x="0" y="125"/>
                  </a:lnTo>
                  <a:lnTo>
                    <a:pt x="5" y="107"/>
                  </a:lnTo>
                  <a:lnTo>
                    <a:pt x="14" y="91"/>
                  </a:lnTo>
                  <a:lnTo>
                    <a:pt x="28" y="78"/>
                  </a:lnTo>
                  <a:lnTo>
                    <a:pt x="56" y="60"/>
                  </a:lnTo>
                  <a:lnTo>
                    <a:pt x="84" y="45"/>
                  </a:lnTo>
                  <a:lnTo>
                    <a:pt x="113" y="29"/>
                  </a:lnTo>
                  <a:lnTo>
                    <a:pt x="141" y="11"/>
                  </a:lnTo>
                  <a:lnTo>
                    <a:pt x="145" y="10"/>
                  </a:lnTo>
                  <a:lnTo>
                    <a:pt x="148" y="3"/>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0" name="Freeform 136"/>
            <p:cNvSpPr>
              <a:spLocks/>
            </p:cNvSpPr>
            <p:nvPr/>
          </p:nvSpPr>
          <p:spPr bwMode="auto">
            <a:xfrm>
              <a:off x="2778" y="1706"/>
              <a:ext cx="25" cy="23"/>
            </a:xfrm>
            <a:custGeom>
              <a:avLst/>
              <a:gdLst/>
              <a:ahLst/>
              <a:cxnLst>
                <a:cxn ang="0">
                  <a:pos x="8" y="0"/>
                </a:cxn>
                <a:cxn ang="0">
                  <a:pos x="12" y="0"/>
                </a:cxn>
                <a:cxn ang="0">
                  <a:pos x="17" y="1"/>
                </a:cxn>
                <a:cxn ang="0">
                  <a:pos x="18" y="2"/>
                </a:cxn>
                <a:cxn ang="0">
                  <a:pos x="19" y="2"/>
                </a:cxn>
                <a:cxn ang="0">
                  <a:pos x="19" y="4"/>
                </a:cxn>
                <a:cxn ang="0">
                  <a:pos x="22" y="6"/>
                </a:cxn>
                <a:cxn ang="0">
                  <a:pos x="25" y="12"/>
                </a:cxn>
                <a:cxn ang="0">
                  <a:pos x="25" y="15"/>
                </a:cxn>
                <a:cxn ang="0">
                  <a:pos x="24" y="18"/>
                </a:cxn>
                <a:cxn ang="0">
                  <a:pos x="21" y="20"/>
                </a:cxn>
                <a:cxn ang="0">
                  <a:pos x="15" y="23"/>
                </a:cxn>
                <a:cxn ang="0">
                  <a:pos x="11" y="23"/>
                </a:cxn>
                <a:cxn ang="0">
                  <a:pos x="8" y="22"/>
                </a:cxn>
                <a:cxn ang="0">
                  <a:pos x="7" y="22"/>
                </a:cxn>
                <a:cxn ang="0">
                  <a:pos x="3" y="18"/>
                </a:cxn>
                <a:cxn ang="0">
                  <a:pos x="0" y="12"/>
                </a:cxn>
                <a:cxn ang="0">
                  <a:pos x="0" y="8"/>
                </a:cxn>
                <a:cxn ang="0">
                  <a:pos x="1" y="5"/>
                </a:cxn>
                <a:cxn ang="0">
                  <a:pos x="4" y="2"/>
                </a:cxn>
                <a:cxn ang="0">
                  <a:pos x="8" y="0"/>
                </a:cxn>
              </a:cxnLst>
              <a:rect l="0" t="0" r="r" b="b"/>
              <a:pathLst>
                <a:path w="25" h="23">
                  <a:moveTo>
                    <a:pt x="8" y="0"/>
                  </a:moveTo>
                  <a:lnTo>
                    <a:pt x="12" y="0"/>
                  </a:lnTo>
                  <a:lnTo>
                    <a:pt x="17" y="1"/>
                  </a:lnTo>
                  <a:lnTo>
                    <a:pt x="18" y="2"/>
                  </a:lnTo>
                  <a:lnTo>
                    <a:pt x="19" y="2"/>
                  </a:lnTo>
                  <a:lnTo>
                    <a:pt x="19" y="4"/>
                  </a:lnTo>
                  <a:lnTo>
                    <a:pt x="22" y="6"/>
                  </a:lnTo>
                  <a:lnTo>
                    <a:pt x="25" y="12"/>
                  </a:lnTo>
                  <a:lnTo>
                    <a:pt x="25" y="15"/>
                  </a:lnTo>
                  <a:lnTo>
                    <a:pt x="24" y="18"/>
                  </a:lnTo>
                  <a:lnTo>
                    <a:pt x="21" y="20"/>
                  </a:lnTo>
                  <a:lnTo>
                    <a:pt x="15" y="23"/>
                  </a:lnTo>
                  <a:lnTo>
                    <a:pt x="11" y="23"/>
                  </a:lnTo>
                  <a:lnTo>
                    <a:pt x="8" y="22"/>
                  </a:lnTo>
                  <a:lnTo>
                    <a:pt x="7" y="22"/>
                  </a:lnTo>
                  <a:lnTo>
                    <a:pt x="3" y="18"/>
                  </a:lnTo>
                  <a:lnTo>
                    <a:pt x="0" y="12"/>
                  </a:lnTo>
                  <a:lnTo>
                    <a:pt x="0" y="8"/>
                  </a:lnTo>
                  <a:lnTo>
                    <a:pt x="1" y="5"/>
                  </a:lnTo>
                  <a:lnTo>
                    <a:pt x="4"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1" name="Freeform 137"/>
            <p:cNvSpPr>
              <a:spLocks/>
            </p:cNvSpPr>
            <p:nvPr/>
          </p:nvSpPr>
          <p:spPr bwMode="auto">
            <a:xfrm>
              <a:off x="2799" y="1728"/>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2" name="Freeform 138"/>
            <p:cNvSpPr>
              <a:spLocks/>
            </p:cNvSpPr>
            <p:nvPr/>
          </p:nvSpPr>
          <p:spPr bwMode="auto">
            <a:xfrm>
              <a:off x="2834" y="1731"/>
              <a:ext cx="19" cy="22"/>
            </a:xfrm>
            <a:custGeom>
              <a:avLst/>
              <a:gdLst/>
              <a:ahLst/>
              <a:cxnLst>
                <a:cxn ang="0">
                  <a:pos x="9" y="0"/>
                </a:cxn>
                <a:cxn ang="0">
                  <a:pos x="16" y="2"/>
                </a:cxn>
                <a:cxn ang="0">
                  <a:pos x="19" y="8"/>
                </a:cxn>
                <a:cxn ang="0">
                  <a:pos x="19" y="13"/>
                </a:cxn>
                <a:cxn ang="0">
                  <a:pos x="16" y="19"/>
                </a:cxn>
                <a:cxn ang="0">
                  <a:pos x="9" y="22"/>
                </a:cxn>
                <a:cxn ang="0">
                  <a:pos x="2" y="19"/>
                </a:cxn>
                <a:cxn ang="0">
                  <a:pos x="0" y="13"/>
                </a:cxn>
                <a:cxn ang="0">
                  <a:pos x="0" y="8"/>
                </a:cxn>
                <a:cxn ang="0">
                  <a:pos x="2" y="2"/>
                </a:cxn>
                <a:cxn ang="0">
                  <a:pos x="9" y="0"/>
                </a:cxn>
              </a:cxnLst>
              <a:rect l="0" t="0" r="r" b="b"/>
              <a:pathLst>
                <a:path w="19" h="22">
                  <a:moveTo>
                    <a:pt x="9" y="0"/>
                  </a:moveTo>
                  <a:lnTo>
                    <a:pt x="16" y="2"/>
                  </a:lnTo>
                  <a:lnTo>
                    <a:pt x="19" y="8"/>
                  </a:lnTo>
                  <a:lnTo>
                    <a:pt x="19" y="13"/>
                  </a:lnTo>
                  <a:lnTo>
                    <a:pt x="16" y="19"/>
                  </a:lnTo>
                  <a:lnTo>
                    <a:pt x="9" y="22"/>
                  </a:lnTo>
                  <a:lnTo>
                    <a:pt x="2" y="19"/>
                  </a:lnTo>
                  <a:lnTo>
                    <a:pt x="0" y="13"/>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3" name="Freeform 139"/>
            <p:cNvSpPr>
              <a:spLocks/>
            </p:cNvSpPr>
            <p:nvPr/>
          </p:nvSpPr>
          <p:spPr bwMode="auto">
            <a:xfrm>
              <a:off x="2757" y="1726"/>
              <a:ext cx="19" cy="21"/>
            </a:xfrm>
            <a:custGeom>
              <a:avLst/>
              <a:gdLst/>
              <a:ahLst/>
              <a:cxnLst>
                <a:cxn ang="0">
                  <a:pos x="10" y="0"/>
                </a:cxn>
                <a:cxn ang="0">
                  <a:pos x="14" y="2"/>
                </a:cxn>
                <a:cxn ang="0">
                  <a:pos x="17" y="3"/>
                </a:cxn>
                <a:cxn ang="0">
                  <a:pos x="19" y="6"/>
                </a:cxn>
                <a:cxn ang="0">
                  <a:pos x="19" y="16"/>
                </a:cxn>
                <a:cxn ang="0">
                  <a:pos x="17" y="18"/>
                </a:cxn>
                <a:cxn ang="0">
                  <a:pos x="14" y="20"/>
                </a:cxn>
                <a:cxn ang="0">
                  <a:pos x="10" y="21"/>
                </a:cxn>
                <a:cxn ang="0">
                  <a:pos x="6" y="20"/>
                </a:cxn>
                <a:cxn ang="0">
                  <a:pos x="3" y="18"/>
                </a:cxn>
                <a:cxn ang="0">
                  <a:pos x="0" y="16"/>
                </a:cxn>
                <a:cxn ang="0">
                  <a:pos x="0" y="6"/>
                </a:cxn>
                <a:cxn ang="0">
                  <a:pos x="3" y="3"/>
                </a:cxn>
                <a:cxn ang="0">
                  <a:pos x="6" y="2"/>
                </a:cxn>
                <a:cxn ang="0">
                  <a:pos x="10" y="0"/>
                </a:cxn>
              </a:cxnLst>
              <a:rect l="0" t="0" r="r" b="b"/>
              <a:pathLst>
                <a:path w="19" h="21">
                  <a:moveTo>
                    <a:pt x="10" y="0"/>
                  </a:moveTo>
                  <a:lnTo>
                    <a:pt x="14" y="2"/>
                  </a:lnTo>
                  <a:lnTo>
                    <a:pt x="17" y="3"/>
                  </a:lnTo>
                  <a:lnTo>
                    <a:pt x="19" y="6"/>
                  </a:lnTo>
                  <a:lnTo>
                    <a:pt x="19" y="16"/>
                  </a:lnTo>
                  <a:lnTo>
                    <a:pt x="17" y="18"/>
                  </a:lnTo>
                  <a:lnTo>
                    <a:pt x="14" y="20"/>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4" name="Freeform 140"/>
            <p:cNvSpPr>
              <a:spLocks/>
            </p:cNvSpPr>
            <p:nvPr/>
          </p:nvSpPr>
          <p:spPr bwMode="auto">
            <a:xfrm>
              <a:off x="2815" y="1690"/>
              <a:ext cx="24" cy="24"/>
            </a:xfrm>
            <a:custGeom>
              <a:avLst/>
              <a:gdLst/>
              <a:ahLst/>
              <a:cxnLst>
                <a:cxn ang="0">
                  <a:pos x="10" y="0"/>
                </a:cxn>
                <a:cxn ang="0">
                  <a:pos x="13" y="0"/>
                </a:cxn>
                <a:cxn ang="0">
                  <a:pos x="16" y="2"/>
                </a:cxn>
                <a:cxn ang="0">
                  <a:pos x="17" y="2"/>
                </a:cxn>
                <a:cxn ang="0">
                  <a:pos x="20" y="3"/>
                </a:cxn>
                <a:cxn ang="0">
                  <a:pos x="23" y="6"/>
                </a:cxn>
                <a:cxn ang="0">
                  <a:pos x="24" y="9"/>
                </a:cxn>
                <a:cxn ang="0">
                  <a:pos x="24" y="16"/>
                </a:cxn>
                <a:cxn ang="0">
                  <a:pos x="23" y="18"/>
                </a:cxn>
                <a:cxn ang="0">
                  <a:pos x="20" y="21"/>
                </a:cxn>
                <a:cxn ang="0">
                  <a:pos x="14" y="24"/>
                </a:cxn>
                <a:cxn ang="0">
                  <a:pos x="12" y="24"/>
                </a:cxn>
                <a:cxn ang="0">
                  <a:pos x="6" y="21"/>
                </a:cxn>
                <a:cxn ang="0">
                  <a:pos x="2" y="17"/>
                </a:cxn>
                <a:cxn ang="0">
                  <a:pos x="0" y="14"/>
                </a:cxn>
                <a:cxn ang="0">
                  <a:pos x="0" y="9"/>
                </a:cxn>
                <a:cxn ang="0">
                  <a:pos x="2" y="6"/>
                </a:cxn>
                <a:cxn ang="0">
                  <a:pos x="5" y="3"/>
                </a:cxn>
                <a:cxn ang="0">
                  <a:pos x="10" y="0"/>
                </a:cxn>
              </a:cxnLst>
              <a:rect l="0" t="0" r="r" b="b"/>
              <a:pathLst>
                <a:path w="24" h="24">
                  <a:moveTo>
                    <a:pt x="10" y="0"/>
                  </a:moveTo>
                  <a:lnTo>
                    <a:pt x="13" y="0"/>
                  </a:lnTo>
                  <a:lnTo>
                    <a:pt x="16" y="2"/>
                  </a:lnTo>
                  <a:lnTo>
                    <a:pt x="17" y="2"/>
                  </a:lnTo>
                  <a:lnTo>
                    <a:pt x="20" y="3"/>
                  </a:lnTo>
                  <a:lnTo>
                    <a:pt x="23" y="6"/>
                  </a:lnTo>
                  <a:lnTo>
                    <a:pt x="24" y="9"/>
                  </a:lnTo>
                  <a:lnTo>
                    <a:pt x="24" y="16"/>
                  </a:lnTo>
                  <a:lnTo>
                    <a:pt x="23" y="18"/>
                  </a:lnTo>
                  <a:lnTo>
                    <a:pt x="20" y="21"/>
                  </a:lnTo>
                  <a:lnTo>
                    <a:pt x="14" y="24"/>
                  </a:lnTo>
                  <a:lnTo>
                    <a:pt x="12" y="24"/>
                  </a:lnTo>
                  <a:lnTo>
                    <a:pt x="6" y="21"/>
                  </a:lnTo>
                  <a:lnTo>
                    <a:pt x="2" y="17"/>
                  </a:lnTo>
                  <a:lnTo>
                    <a:pt x="0" y="14"/>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5" name="Freeform 141"/>
            <p:cNvSpPr>
              <a:spLocks/>
            </p:cNvSpPr>
            <p:nvPr/>
          </p:nvSpPr>
          <p:spPr bwMode="auto">
            <a:xfrm>
              <a:off x="2786" y="1758"/>
              <a:ext cx="25" cy="24"/>
            </a:xfrm>
            <a:custGeom>
              <a:avLst/>
              <a:gdLst/>
              <a:ahLst/>
              <a:cxnLst>
                <a:cxn ang="0">
                  <a:pos x="10" y="0"/>
                </a:cxn>
                <a:cxn ang="0">
                  <a:pos x="14" y="0"/>
                </a:cxn>
                <a:cxn ang="0">
                  <a:pos x="17" y="2"/>
                </a:cxn>
                <a:cxn ang="0">
                  <a:pos x="20" y="2"/>
                </a:cxn>
                <a:cxn ang="0">
                  <a:pos x="20" y="3"/>
                </a:cxn>
                <a:cxn ang="0">
                  <a:pos x="22" y="6"/>
                </a:cxn>
                <a:cxn ang="0">
                  <a:pos x="25" y="12"/>
                </a:cxn>
                <a:cxn ang="0">
                  <a:pos x="25" y="16"/>
                </a:cxn>
                <a:cxn ang="0">
                  <a:pos x="24" y="19"/>
                </a:cxn>
                <a:cxn ang="0">
                  <a:pos x="21" y="21"/>
                </a:cxn>
                <a:cxn ang="0">
                  <a:pos x="16" y="24"/>
                </a:cxn>
                <a:cxn ang="0">
                  <a:pos x="11" y="24"/>
                </a:cxn>
                <a:cxn ang="0">
                  <a:pos x="9" y="23"/>
                </a:cxn>
                <a:cxn ang="0">
                  <a:pos x="9" y="21"/>
                </a:cxn>
                <a:cxn ang="0">
                  <a:pos x="7" y="21"/>
                </a:cxn>
                <a:cxn ang="0">
                  <a:pos x="3" y="17"/>
                </a:cxn>
                <a:cxn ang="0">
                  <a:pos x="0" y="12"/>
                </a:cxn>
                <a:cxn ang="0">
                  <a:pos x="0" y="9"/>
                </a:cxn>
                <a:cxn ang="0">
                  <a:pos x="2" y="6"/>
                </a:cxn>
                <a:cxn ang="0">
                  <a:pos x="4" y="3"/>
                </a:cxn>
                <a:cxn ang="0">
                  <a:pos x="10" y="0"/>
                </a:cxn>
              </a:cxnLst>
              <a:rect l="0" t="0" r="r" b="b"/>
              <a:pathLst>
                <a:path w="25" h="24">
                  <a:moveTo>
                    <a:pt x="10" y="0"/>
                  </a:moveTo>
                  <a:lnTo>
                    <a:pt x="14" y="0"/>
                  </a:lnTo>
                  <a:lnTo>
                    <a:pt x="17" y="2"/>
                  </a:lnTo>
                  <a:lnTo>
                    <a:pt x="20" y="2"/>
                  </a:lnTo>
                  <a:lnTo>
                    <a:pt x="20" y="3"/>
                  </a:lnTo>
                  <a:lnTo>
                    <a:pt x="22" y="6"/>
                  </a:lnTo>
                  <a:lnTo>
                    <a:pt x="25" y="12"/>
                  </a:lnTo>
                  <a:lnTo>
                    <a:pt x="25" y="16"/>
                  </a:lnTo>
                  <a:lnTo>
                    <a:pt x="24" y="19"/>
                  </a:lnTo>
                  <a:lnTo>
                    <a:pt x="21" y="21"/>
                  </a:lnTo>
                  <a:lnTo>
                    <a:pt x="16" y="24"/>
                  </a:lnTo>
                  <a:lnTo>
                    <a:pt x="11" y="24"/>
                  </a:lnTo>
                  <a:lnTo>
                    <a:pt x="9" y="23"/>
                  </a:lnTo>
                  <a:lnTo>
                    <a:pt x="9" y="21"/>
                  </a:lnTo>
                  <a:lnTo>
                    <a:pt x="7" y="21"/>
                  </a:lnTo>
                  <a:lnTo>
                    <a:pt x="3" y="17"/>
                  </a:lnTo>
                  <a:lnTo>
                    <a:pt x="0" y="12"/>
                  </a:lnTo>
                  <a:lnTo>
                    <a:pt x="0" y="9"/>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6" name="Freeform 142"/>
            <p:cNvSpPr>
              <a:spLocks/>
            </p:cNvSpPr>
            <p:nvPr/>
          </p:nvSpPr>
          <p:spPr bwMode="auto">
            <a:xfrm>
              <a:off x="2827" y="1758"/>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7" name="Freeform 143"/>
            <p:cNvSpPr>
              <a:spLocks/>
            </p:cNvSpPr>
            <p:nvPr/>
          </p:nvSpPr>
          <p:spPr bwMode="auto">
            <a:xfrm>
              <a:off x="2831" y="1733"/>
              <a:ext cx="164" cy="208"/>
            </a:xfrm>
            <a:custGeom>
              <a:avLst/>
              <a:gdLst/>
              <a:ahLst/>
              <a:cxnLst>
                <a:cxn ang="0">
                  <a:pos x="144" y="0"/>
                </a:cxn>
                <a:cxn ang="0">
                  <a:pos x="146" y="14"/>
                </a:cxn>
                <a:cxn ang="0">
                  <a:pos x="147" y="30"/>
                </a:cxn>
                <a:cxn ang="0">
                  <a:pos x="151" y="46"/>
                </a:cxn>
                <a:cxn ang="0">
                  <a:pos x="154" y="66"/>
                </a:cxn>
                <a:cxn ang="0">
                  <a:pos x="158" y="85"/>
                </a:cxn>
                <a:cxn ang="0">
                  <a:pos x="164" y="124"/>
                </a:cxn>
                <a:cxn ang="0">
                  <a:pos x="164" y="142"/>
                </a:cxn>
                <a:cxn ang="0">
                  <a:pos x="162" y="159"/>
                </a:cxn>
                <a:cxn ang="0">
                  <a:pos x="158" y="174"/>
                </a:cxn>
                <a:cxn ang="0">
                  <a:pos x="151" y="188"/>
                </a:cxn>
                <a:cxn ang="0">
                  <a:pos x="140" y="198"/>
                </a:cxn>
                <a:cxn ang="0">
                  <a:pos x="126" y="205"/>
                </a:cxn>
                <a:cxn ang="0">
                  <a:pos x="107" y="208"/>
                </a:cxn>
                <a:cxn ang="0">
                  <a:pos x="82" y="206"/>
                </a:cxn>
                <a:cxn ang="0">
                  <a:pos x="61" y="201"/>
                </a:cxn>
                <a:cxn ang="0">
                  <a:pos x="43" y="192"/>
                </a:cxn>
                <a:cxn ang="0">
                  <a:pos x="26" y="180"/>
                </a:cxn>
                <a:cxn ang="0">
                  <a:pos x="14" y="166"/>
                </a:cxn>
                <a:cxn ang="0">
                  <a:pos x="5" y="149"/>
                </a:cxn>
                <a:cxn ang="0">
                  <a:pos x="0" y="133"/>
                </a:cxn>
                <a:cxn ang="0">
                  <a:pos x="0" y="116"/>
                </a:cxn>
                <a:cxn ang="0">
                  <a:pos x="5" y="99"/>
                </a:cxn>
                <a:cxn ang="0">
                  <a:pos x="15" y="85"/>
                </a:cxn>
                <a:cxn ang="0">
                  <a:pos x="32" y="71"/>
                </a:cxn>
                <a:cxn ang="0">
                  <a:pos x="66" y="52"/>
                </a:cxn>
                <a:cxn ang="0">
                  <a:pos x="101" y="34"/>
                </a:cxn>
                <a:cxn ang="0">
                  <a:pos x="135" y="11"/>
                </a:cxn>
                <a:cxn ang="0">
                  <a:pos x="144" y="0"/>
                </a:cxn>
              </a:cxnLst>
              <a:rect l="0" t="0" r="r" b="b"/>
              <a:pathLst>
                <a:path w="164" h="208">
                  <a:moveTo>
                    <a:pt x="144" y="0"/>
                  </a:moveTo>
                  <a:lnTo>
                    <a:pt x="146" y="14"/>
                  </a:lnTo>
                  <a:lnTo>
                    <a:pt x="147" y="30"/>
                  </a:lnTo>
                  <a:lnTo>
                    <a:pt x="151" y="46"/>
                  </a:lnTo>
                  <a:lnTo>
                    <a:pt x="154" y="66"/>
                  </a:lnTo>
                  <a:lnTo>
                    <a:pt x="158" y="85"/>
                  </a:lnTo>
                  <a:lnTo>
                    <a:pt x="164" y="124"/>
                  </a:lnTo>
                  <a:lnTo>
                    <a:pt x="164" y="142"/>
                  </a:lnTo>
                  <a:lnTo>
                    <a:pt x="162" y="159"/>
                  </a:lnTo>
                  <a:lnTo>
                    <a:pt x="158" y="174"/>
                  </a:lnTo>
                  <a:lnTo>
                    <a:pt x="151" y="188"/>
                  </a:lnTo>
                  <a:lnTo>
                    <a:pt x="140" y="198"/>
                  </a:lnTo>
                  <a:lnTo>
                    <a:pt x="126" y="205"/>
                  </a:lnTo>
                  <a:lnTo>
                    <a:pt x="107" y="208"/>
                  </a:lnTo>
                  <a:lnTo>
                    <a:pt x="82" y="206"/>
                  </a:lnTo>
                  <a:lnTo>
                    <a:pt x="61" y="201"/>
                  </a:lnTo>
                  <a:lnTo>
                    <a:pt x="43" y="192"/>
                  </a:lnTo>
                  <a:lnTo>
                    <a:pt x="26" y="180"/>
                  </a:lnTo>
                  <a:lnTo>
                    <a:pt x="14" y="166"/>
                  </a:lnTo>
                  <a:lnTo>
                    <a:pt x="5" y="149"/>
                  </a:lnTo>
                  <a:lnTo>
                    <a:pt x="0" y="133"/>
                  </a:lnTo>
                  <a:lnTo>
                    <a:pt x="0" y="116"/>
                  </a:lnTo>
                  <a:lnTo>
                    <a:pt x="5" y="99"/>
                  </a:lnTo>
                  <a:lnTo>
                    <a:pt x="15" y="85"/>
                  </a:lnTo>
                  <a:lnTo>
                    <a:pt x="32" y="71"/>
                  </a:lnTo>
                  <a:lnTo>
                    <a:pt x="66" y="52"/>
                  </a:lnTo>
                  <a:lnTo>
                    <a:pt x="101" y="34"/>
                  </a:lnTo>
                  <a:lnTo>
                    <a:pt x="135" y="11"/>
                  </a:lnTo>
                  <a:lnTo>
                    <a:pt x="1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8" name="Freeform 144"/>
            <p:cNvSpPr>
              <a:spLocks noEditPoints="1"/>
            </p:cNvSpPr>
            <p:nvPr/>
          </p:nvSpPr>
          <p:spPr bwMode="auto">
            <a:xfrm>
              <a:off x="2820" y="1724"/>
              <a:ext cx="186" cy="228"/>
            </a:xfrm>
            <a:custGeom>
              <a:avLst/>
              <a:gdLst/>
              <a:ahLst/>
              <a:cxnLst>
                <a:cxn ang="0">
                  <a:pos x="147" y="33"/>
                </a:cxn>
                <a:cxn ang="0">
                  <a:pos x="119" y="51"/>
                </a:cxn>
                <a:cxn ang="0">
                  <a:pos x="87" y="68"/>
                </a:cxn>
                <a:cxn ang="0">
                  <a:pos x="55" y="86"/>
                </a:cxn>
                <a:cxn ang="0">
                  <a:pos x="41" y="96"/>
                </a:cxn>
                <a:cxn ang="0">
                  <a:pos x="30" y="107"/>
                </a:cxn>
                <a:cxn ang="0">
                  <a:pos x="23" y="121"/>
                </a:cxn>
                <a:cxn ang="0">
                  <a:pos x="20" y="135"/>
                </a:cxn>
                <a:cxn ang="0">
                  <a:pos x="25" y="151"/>
                </a:cxn>
                <a:cxn ang="0">
                  <a:pos x="34" y="169"/>
                </a:cxn>
                <a:cxn ang="0">
                  <a:pos x="48" y="183"/>
                </a:cxn>
                <a:cxn ang="0">
                  <a:pos x="66" y="195"/>
                </a:cxn>
                <a:cxn ang="0">
                  <a:pos x="84" y="201"/>
                </a:cxn>
                <a:cxn ang="0">
                  <a:pos x="100" y="204"/>
                </a:cxn>
                <a:cxn ang="0">
                  <a:pos x="115" y="206"/>
                </a:cxn>
                <a:cxn ang="0">
                  <a:pos x="130" y="204"/>
                </a:cxn>
                <a:cxn ang="0">
                  <a:pos x="144" y="199"/>
                </a:cxn>
                <a:cxn ang="0">
                  <a:pos x="155" y="186"/>
                </a:cxn>
                <a:cxn ang="0">
                  <a:pos x="162" y="172"/>
                </a:cxn>
                <a:cxn ang="0">
                  <a:pos x="165" y="154"/>
                </a:cxn>
                <a:cxn ang="0">
                  <a:pos x="165" y="136"/>
                </a:cxn>
                <a:cxn ang="0">
                  <a:pos x="162" y="119"/>
                </a:cxn>
                <a:cxn ang="0">
                  <a:pos x="160" y="104"/>
                </a:cxn>
                <a:cxn ang="0">
                  <a:pos x="153" y="73"/>
                </a:cxn>
                <a:cxn ang="0">
                  <a:pos x="147" y="41"/>
                </a:cxn>
                <a:cxn ang="0">
                  <a:pos x="147" y="33"/>
                </a:cxn>
                <a:cxn ang="0">
                  <a:pos x="151" y="0"/>
                </a:cxn>
                <a:cxn ang="0">
                  <a:pos x="158" y="0"/>
                </a:cxn>
                <a:cxn ang="0">
                  <a:pos x="164" y="2"/>
                </a:cxn>
                <a:cxn ang="0">
                  <a:pos x="166" y="9"/>
                </a:cxn>
                <a:cxn ang="0">
                  <a:pos x="168" y="25"/>
                </a:cxn>
                <a:cxn ang="0">
                  <a:pos x="171" y="43"/>
                </a:cxn>
                <a:cxn ang="0">
                  <a:pos x="173" y="62"/>
                </a:cxn>
                <a:cxn ang="0">
                  <a:pos x="182" y="104"/>
                </a:cxn>
                <a:cxn ang="0">
                  <a:pos x="185" y="125"/>
                </a:cxn>
                <a:cxn ang="0">
                  <a:pos x="186" y="146"/>
                </a:cxn>
                <a:cxn ang="0">
                  <a:pos x="186" y="165"/>
                </a:cxn>
                <a:cxn ang="0">
                  <a:pos x="183" y="183"/>
                </a:cxn>
                <a:cxn ang="0">
                  <a:pos x="176" y="199"/>
                </a:cxn>
                <a:cxn ang="0">
                  <a:pos x="165" y="211"/>
                </a:cxn>
                <a:cxn ang="0">
                  <a:pos x="151" y="221"/>
                </a:cxn>
                <a:cxn ang="0">
                  <a:pos x="130" y="227"/>
                </a:cxn>
                <a:cxn ang="0">
                  <a:pos x="107" y="228"/>
                </a:cxn>
                <a:cxn ang="0">
                  <a:pos x="82" y="224"/>
                </a:cxn>
                <a:cxn ang="0">
                  <a:pos x="59" y="215"/>
                </a:cxn>
                <a:cxn ang="0">
                  <a:pos x="39" y="203"/>
                </a:cxn>
                <a:cxn ang="0">
                  <a:pos x="20" y="188"/>
                </a:cxn>
                <a:cxn ang="0">
                  <a:pos x="8" y="167"/>
                </a:cxn>
                <a:cxn ang="0">
                  <a:pos x="0" y="144"/>
                </a:cxn>
                <a:cxn ang="0">
                  <a:pos x="0" y="125"/>
                </a:cxn>
                <a:cxn ang="0">
                  <a:pos x="4" y="107"/>
                </a:cxn>
                <a:cxn ang="0">
                  <a:pos x="14" y="91"/>
                </a:cxn>
                <a:cxn ang="0">
                  <a:pos x="27" y="78"/>
                </a:cxn>
                <a:cxn ang="0">
                  <a:pos x="55" y="59"/>
                </a:cxn>
                <a:cxn ang="0">
                  <a:pos x="83" y="44"/>
                </a:cxn>
                <a:cxn ang="0">
                  <a:pos x="112" y="29"/>
                </a:cxn>
                <a:cxn ang="0">
                  <a:pos x="140" y="11"/>
                </a:cxn>
                <a:cxn ang="0">
                  <a:pos x="144" y="9"/>
                </a:cxn>
                <a:cxn ang="0">
                  <a:pos x="147" y="2"/>
                </a:cxn>
                <a:cxn ang="0">
                  <a:pos x="151" y="0"/>
                </a:cxn>
              </a:cxnLst>
              <a:rect l="0" t="0" r="r" b="b"/>
              <a:pathLst>
                <a:path w="186" h="228">
                  <a:moveTo>
                    <a:pt x="147" y="33"/>
                  </a:moveTo>
                  <a:lnTo>
                    <a:pt x="119" y="51"/>
                  </a:lnTo>
                  <a:lnTo>
                    <a:pt x="87" y="68"/>
                  </a:lnTo>
                  <a:lnTo>
                    <a:pt x="55" y="86"/>
                  </a:lnTo>
                  <a:lnTo>
                    <a:pt x="41" y="96"/>
                  </a:lnTo>
                  <a:lnTo>
                    <a:pt x="30" y="107"/>
                  </a:lnTo>
                  <a:lnTo>
                    <a:pt x="23" y="121"/>
                  </a:lnTo>
                  <a:lnTo>
                    <a:pt x="20" y="135"/>
                  </a:lnTo>
                  <a:lnTo>
                    <a:pt x="25" y="151"/>
                  </a:lnTo>
                  <a:lnTo>
                    <a:pt x="34" y="169"/>
                  </a:lnTo>
                  <a:lnTo>
                    <a:pt x="48" y="183"/>
                  </a:lnTo>
                  <a:lnTo>
                    <a:pt x="66" y="195"/>
                  </a:lnTo>
                  <a:lnTo>
                    <a:pt x="84" y="201"/>
                  </a:lnTo>
                  <a:lnTo>
                    <a:pt x="100" y="204"/>
                  </a:lnTo>
                  <a:lnTo>
                    <a:pt x="115" y="206"/>
                  </a:lnTo>
                  <a:lnTo>
                    <a:pt x="130" y="204"/>
                  </a:lnTo>
                  <a:lnTo>
                    <a:pt x="144" y="199"/>
                  </a:lnTo>
                  <a:lnTo>
                    <a:pt x="155" y="186"/>
                  </a:lnTo>
                  <a:lnTo>
                    <a:pt x="162" y="172"/>
                  </a:lnTo>
                  <a:lnTo>
                    <a:pt x="165" y="154"/>
                  </a:lnTo>
                  <a:lnTo>
                    <a:pt x="165" y="136"/>
                  </a:lnTo>
                  <a:lnTo>
                    <a:pt x="162" y="119"/>
                  </a:lnTo>
                  <a:lnTo>
                    <a:pt x="160" y="104"/>
                  </a:lnTo>
                  <a:lnTo>
                    <a:pt x="153" y="73"/>
                  </a:lnTo>
                  <a:lnTo>
                    <a:pt x="147" y="41"/>
                  </a:lnTo>
                  <a:lnTo>
                    <a:pt x="147" y="33"/>
                  </a:lnTo>
                  <a:close/>
                  <a:moveTo>
                    <a:pt x="151" y="0"/>
                  </a:moveTo>
                  <a:lnTo>
                    <a:pt x="158" y="0"/>
                  </a:lnTo>
                  <a:lnTo>
                    <a:pt x="164" y="2"/>
                  </a:lnTo>
                  <a:lnTo>
                    <a:pt x="166" y="9"/>
                  </a:lnTo>
                  <a:lnTo>
                    <a:pt x="168" y="25"/>
                  </a:lnTo>
                  <a:lnTo>
                    <a:pt x="171" y="43"/>
                  </a:lnTo>
                  <a:lnTo>
                    <a:pt x="173" y="62"/>
                  </a:lnTo>
                  <a:lnTo>
                    <a:pt x="182" y="104"/>
                  </a:lnTo>
                  <a:lnTo>
                    <a:pt x="185" y="125"/>
                  </a:lnTo>
                  <a:lnTo>
                    <a:pt x="186" y="146"/>
                  </a:lnTo>
                  <a:lnTo>
                    <a:pt x="186" y="165"/>
                  </a:lnTo>
                  <a:lnTo>
                    <a:pt x="183" y="183"/>
                  </a:lnTo>
                  <a:lnTo>
                    <a:pt x="176" y="199"/>
                  </a:lnTo>
                  <a:lnTo>
                    <a:pt x="165" y="211"/>
                  </a:lnTo>
                  <a:lnTo>
                    <a:pt x="151" y="221"/>
                  </a:lnTo>
                  <a:lnTo>
                    <a:pt x="130" y="227"/>
                  </a:lnTo>
                  <a:lnTo>
                    <a:pt x="107" y="228"/>
                  </a:lnTo>
                  <a:lnTo>
                    <a:pt x="82" y="224"/>
                  </a:lnTo>
                  <a:lnTo>
                    <a:pt x="59" y="215"/>
                  </a:lnTo>
                  <a:lnTo>
                    <a:pt x="39" y="203"/>
                  </a:lnTo>
                  <a:lnTo>
                    <a:pt x="20" y="188"/>
                  </a:lnTo>
                  <a:lnTo>
                    <a:pt x="8" y="167"/>
                  </a:lnTo>
                  <a:lnTo>
                    <a:pt x="0" y="144"/>
                  </a:lnTo>
                  <a:lnTo>
                    <a:pt x="0" y="125"/>
                  </a:lnTo>
                  <a:lnTo>
                    <a:pt x="4" y="107"/>
                  </a:lnTo>
                  <a:lnTo>
                    <a:pt x="14" y="91"/>
                  </a:lnTo>
                  <a:lnTo>
                    <a:pt x="27" y="78"/>
                  </a:lnTo>
                  <a:lnTo>
                    <a:pt x="55" y="59"/>
                  </a:lnTo>
                  <a:lnTo>
                    <a:pt x="83" y="44"/>
                  </a:lnTo>
                  <a:lnTo>
                    <a:pt x="112" y="29"/>
                  </a:lnTo>
                  <a:lnTo>
                    <a:pt x="140" y="11"/>
                  </a:lnTo>
                  <a:lnTo>
                    <a:pt x="144" y="9"/>
                  </a:lnTo>
                  <a:lnTo>
                    <a:pt x="147" y="2"/>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69" name="Freeform 145"/>
            <p:cNvSpPr>
              <a:spLocks/>
            </p:cNvSpPr>
            <p:nvPr/>
          </p:nvSpPr>
          <p:spPr bwMode="auto">
            <a:xfrm>
              <a:off x="2896" y="1790"/>
              <a:ext cx="25" cy="24"/>
            </a:xfrm>
            <a:custGeom>
              <a:avLst/>
              <a:gdLst/>
              <a:ahLst/>
              <a:cxnLst>
                <a:cxn ang="0">
                  <a:pos x="8" y="0"/>
                </a:cxn>
                <a:cxn ang="0">
                  <a:pos x="13" y="0"/>
                </a:cxn>
                <a:cxn ang="0">
                  <a:pos x="17" y="2"/>
                </a:cxn>
                <a:cxn ang="0">
                  <a:pos x="18" y="2"/>
                </a:cxn>
                <a:cxn ang="0">
                  <a:pos x="22" y="6"/>
                </a:cxn>
                <a:cxn ang="0">
                  <a:pos x="25" y="12"/>
                </a:cxn>
                <a:cxn ang="0">
                  <a:pos x="25" y="16"/>
                </a:cxn>
                <a:cxn ang="0">
                  <a:pos x="24" y="19"/>
                </a:cxn>
                <a:cxn ang="0">
                  <a:pos x="21" y="21"/>
                </a:cxn>
                <a:cxn ang="0">
                  <a:pos x="15" y="24"/>
                </a:cxn>
                <a:cxn ang="0">
                  <a:pos x="11" y="24"/>
                </a:cxn>
                <a:cxn ang="0">
                  <a:pos x="8" y="23"/>
                </a:cxn>
                <a:cxn ang="0">
                  <a:pos x="8" y="21"/>
                </a:cxn>
                <a:cxn ang="0">
                  <a:pos x="6" y="21"/>
                </a:cxn>
                <a:cxn ang="0">
                  <a:pos x="0" y="13"/>
                </a:cxn>
                <a:cxn ang="0">
                  <a:pos x="0" y="10"/>
                </a:cxn>
                <a:cxn ang="0">
                  <a:pos x="1" y="6"/>
                </a:cxn>
                <a:cxn ang="0">
                  <a:pos x="4" y="3"/>
                </a:cxn>
                <a:cxn ang="0">
                  <a:pos x="8" y="0"/>
                </a:cxn>
              </a:cxnLst>
              <a:rect l="0" t="0" r="r" b="b"/>
              <a:pathLst>
                <a:path w="25" h="24">
                  <a:moveTo>
                    <a:pt x="8" y="0"/>
                  </a:moveTo>
                  <a:lnTo>
                    <a:pt x="13" y="0"/>
                  </a:lnTo>
                  <a:lnTo>
                    <a:pt x="17" y="2"/>
                  </a:lnTo>
                  <a:lnTo>
                    <a:pt x="18" y="2"/>
                  </a:lnTo>
                  <a:lnTo>
                    <a:pt x="22" y="6"/>
                  </a:lnTo>
                  <a:lnTo>
                    <a:pt x="25" y="12"/>
                  </a:lnTo>
                  <a:lnTo>
                    <a:pt x="25" y="16"/>
                  </a:lnTo>
                  <a:lnTo>
                    <a:pt x="24" y="19"/>
                  </a:lnTo>
                  <a:lnTo>
                    <a:pt x="21" y="21"/>
                  </a:lnTo>
                  <a:lnTo>
                    <a:pt x="15" y="24"/>
                  </a:lnTo>
                  <a:lnTo>
                    <a:pt x="11" y="24"/>
                  </a:lnTo>
                  <a:lnTo>
                    <a:pt x="8" y="23"/>
                  </a:lnTo>
                  <a:lnTo>
                    <a:pt x="8" y="21"/>
                  </a:lnTo>
                  <a:lnTo>
                    <a:pt x="6" y="21"/>
                  </a:lnTo>
                  <a:lnTo>
                    <a:pt x="0" y="13"/>
                  </a:lnTo>
                  <a:lnTo>
                    <a:pt x="0" y="10"/>
                  </a:lnTo>
                  <a:lnTo>
                    <a:pt x="1" y="6"/>
                  </a:lnTo>
                  <a:lnTo>
                    <a:pt x="4" y="3"/>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0" name="Freeform 146"/>
            <p:cNvSpPr>
              <a:spLocks/>
            </p:cNvSpPr>
            <p:nvPr/>
          </p:nvSpPr>
          <p:spPr bwMode="auto">
            <a:xfrm>
              <a:off x="2917" y="1813"/>
              <a:ext cx="21" cy="22"/>
            </a:xfrm>
            <a:custGeom>
              <a:avLst/>
              <a:gdLst/>
              <a:ahLst/>
              <a:cxnLst>
                <a:cxn ang="0">
                  <a:pos x="10" y="0"/>
                </a:cxn>
                <a:cxn ang="0">
                  <a:pos x="17" y="2"/>
                </a:cxn>
                <a:cxn ang="0">
                  <a:pos x="21" y="8"/>
                </a:cxn>
                <a:cxn ang="0">
                  <a:pos x="21" y="14"/>
                </a:cxn>
                <a:cxn ang="0">
                  <a:pos x="17" y="19"/>
                </a:cxn>
                <a:cxn ang="0">
                  <a:pos x="10" y="22"/>
                </a:cxn>
                <a:cxn ang="0">
                  <a:pos x="3" y="19"/>
                </a:cxn>
                <a:cxn ang="0">
                  <a:pos x="0" y="14"/>
                </a:cxn>
                <a:cxn ang="0">
                  <a:pos x="0" y="8"/>
                </a:cxn>
                <a:cxn ang="0">
                  <a:pos x="3" y="2"/>
                </a:cxn>
                <a:cxn ang="0">
                  <a:pos x="10" y="0"/>
                </a:cxn>
              </a:cxnLst>
              <a:rect l="0" t="0" r="r" b="b"/>
              <a:pathLst>
                <a:path w="21" h="22">
                  <a:moveTo>
                    <a:pt x="10" y="0"/>
                  </a:moveTo>
                  <a:lnTo>
                    <a:pt x="17" y="2"/>
                  </a:lnTo>
                  <a:lnTo>
                    <a:pt x="21" y="8"/>
                  </a:lnTo>
                  <a:lnTo>
                    <a:pt x="21"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1" name="Freeform 147"/>
            <p:cNvSpPr>
              <a:spLocks/>
            </p:cNvSpPr>
            <p:nvPr/>
          </p:nvSpPr>
          <p:spPr bwMode="auto">
            <a:xfrm>
              <a:off x="2952" y="1815"/>
              <a:ext cx="19" cy="21"/>
            </a:xfrm>
            <a:custGeom>
              <a:avLst/>
              <a:gdLst/>
              <a:ahLst/>
              <a:cxnLst>
                <a:cxn ang="0">
                  <a:pos x="9" y="0"/>
                </a:cxn>
                <a:cxn ang="0">
                  <a:pos x="14" y="2"/>
                </a:cxn>
                <a:cxn ang="0">
                  <a:pos x="16" y="3"/>
                </a:cxn>
                <a:cxn ang="0">
                  <a:pos x="19" y="6"/>
                </a:cxn>
                <a:cxn ang="0">
                  <a:pos x="19" y="16"/>
                </a:cxn>
                <a:cxn ang="0">
                  <a:pos x="16" y="19"/>
                </a:cxn>
                <a:cxn ang="0">
                  <a:pos x="14" y="20"/>
                </a:cxn>
                <a:cxn ang="0">
                  <a:pos x="9" y="21"/>
                </a:cxn>
                <a:cxn ang="0">
                  <a:pos x="5" y="20"/>
                </a:cxn>
                <a:cxn ang="0">
                  <a:pos x="2" y="19"/>
                </a:cxn>
                <a:cxn ang="0">
                  <a:pos x="0" y="16"/>
                </a:cxn>
                <a:cxn ang="0">
                  <a:pos x="0" y="6"/>
                </a:cxn>
                <a:cxn ang="0">
                  <a:pos x="2" y="3"/>
                </a:cxn>
                <a:cxn ang="0">
                  <a:pos x="5" y="2"/>
                </a:cxn>
                <a:cxn ang="0">
                  <a:pos x="9" y="0"/>
                </a:cxn>
              </a:cxnLst>
              <a:rect l="0" t="0" r="r" b="b"/>
              <a:pathLst>
                <a:path w="19" h="21">
                  <a:moveTo>
                    <a:pt x="9" y="0"/>
                  </a:moveTo>
                  <a:lnTo>
                    <a:pt x="14" y="2"/>
                  </a:lnTo>
                  <a:lnTo>
                    <a:pt x="16" y="3"/>
                  </a:lnTo>
                  <a:lnTo>
                    <a:pt x="19" y="6"/>
                  </a:lnTo>
                  <a:lnTo>
                    <a:pt x="19" y="16"/>
                  </a:lnTo>
                  <a:lnTo>
                    <a:pt x="16" y="19"/>
                  </a:lnTo>
                  <a:lnTo>
                    <a:pt x="14" y="20"/>
                  </a:lnTo>
                  <a:lnTo>
                    <a:pt x="9" y="21"/>
                  </a:lnTo>
                  <a:lnTo>
                    <a:pt x="5" y="20"/>
                  </a:lnTo>
                  <a:lnTo>
                    <a:pt x="2" y="19"/>
                  </a:lnTo>
                  <a:lnTo>
                    <a:pt x="0" y="16"/>
                  </a:lnTo>
                  <a:lnTo>
                    <a:pt x="0" y="6"/>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2" name="Freeform 148"/>
            <p:cNvSpPr>
              <a:spLocks/>
            </p:cNvSpPr>
            <p:nvPr/>
          </p:nvSpPr>
          <p:spPr bwMode="auto">
            <a:xfrm>
              <a:off x="287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3" name="Freeform 149"/>
            <p:cNvSpPr>
              <a:spLocks/>
            </p:cNvSpPr>
            <p:nvPr/>
          </p:nvSpPr>
          <p:spPr bwMode="auto">
            <a:xfrm>
              <a:off x="2934" y="1774"/>
              <a:ext cx="23" cy="23"/>
            </a:xfrm>
            <a:custGeom>
              <a:avLst/>
              <a:gdLst/>
              <a:ahLst/>
              <a:cxnLst>
                <a:cxn ang="0">
                  <a:pos x="9" y="0"/>
                </a:cxn>
                <a:cxn ang="0">
                  <a:pos x="12" y="0"/>
                </a:cxn>
                <a:cxn ang="0">
                  <a:pos x="15" y="1"/>
                </a:cxn>
                <a:cxn ang="0">
                  <a:pos x="18" y="1"/>
                </a:cxn>
                <a:cxn ang="0">
                  <a:pos x="22" y="5"/>
                </a:cxn>
                <a:cxn ang="0">
                  <a:pos x="23" y="8"/>
                </a:cxn>
                <a:cxn ang="0">
                  <a:pos x="23" y="15"/>
                </a:cxn>
                <a:cxn ang="0">
                  <a:pos x="22" y="18"/>
                </a:cxn>
                <a:cxn ang="0">
                  <a:pos x="19" y="21"/>
                </a:cxn>
                <a:cxn ang="0">
                  <a:pos x="14" y="23"/>
                </a:cxn>
                <a:cxn ang="0">
                  <a:pos x="11" y="23"/>
                </a:cxn>
                <a:cxn ang="0">
                  <a:pos x="8" y="22"/>
                </a:cxn>
                <a:cxn ang="0">
                  <a:pos x="7" y="21"/>
                </a:cxn>
                <a:cxn ang="0">
                  <a:pos x="4" y="21"/>
                </a:cxn>
                <a:cxn ang="0">
                  <a:pos x="1" y="18"/>
                </a:cxn>
                <a:cxn ang="0">
                  <a:pos x="0" y="15"/>
                </a:cxn>
                <a:cxn ang="0">
                  <a:pos x="0" y="8"/>
                </a:cxn>
                <a:cxn ang="0">
                  <a:pos x="1" y="5"/>
                </a:cxn>
                <a:cxn ang="0">
                  <a:pos x="4" y="3"/>
                </a:cxn>
                <a:cxn ang="0">
                  <a:pos x="9" y="0"/>
                </a:cxn>
              </a:cxnLst>
              <a:rect l="0" t="0" r="r" b="b"/>
              <a:pathLst>
                <a:path w="23" h="23">
                  <a:moveTo>
                    <a:pt x="9" y="0"/>
                  </a:moveTo>
                  <a:lnTo>
                    <a:pt x="12" y="0"/>
                  </a:lnTo>
                  <a:lnTo>
                    <a:pt x="15" y="1"/>
                  </a:lnTo>
                  <a:lnTo>
                    <a:pt x="18" y="1"/>
                  </a:lnTo>
                  <a:lnTo>
                    <a:pt x="22" y="5"/>
                  </a:lnTo>
                  <a:lnTo>
                    <a:pt x="23" y="8"/>
                  </a:lnTo>
                  <a:lnTo>
                    <a:pt x="23" y="15"/>
                  </a:lnTo>
                  <a:lnTo>
                    <a:pt x="22" y="18"/>
                  </a:lnTo>
                  <a:lnTo>
                    <a:pt x="19" y="21"/>
                  </a:lnTo>
                  <a:lnTo>
                    <a:pt x="14" y="23"/>
                  </a:lnTo>
                  <a:lnTo>
                    <a:pt x="11" y="23"/>
                  </a:lnTo>
                  <a:lnTo>
                    <a:pt x="8" y="22"/>
                  </a:lnTo>
                  <a:lnTo>
                    <a:pt x="7" y="21"/>
                  </a:lnTo>
                  <a:lnTo>
                    <a:pt x="4" y="21"/>
                  </a:lnTo>
                  <a:lnTo>
                    <a:pt x="1" y="18"/>
                  </a:lnTo>
                  <a:lnTo>
                    <a:pt x="0" y="15"/>
                  </a:lnTo>
                  <a:lnTo>
                    <a:pt x="0" y="8"/>
                  </a:lnTo>
                  <a:lnTo>
                    <a:pt x="1" y="5"/>
                  </a:lnTo>
                  <a:lnTo>
                    <a:pt x="4"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4" name="Freeform 150"/>
            <p:cNvSpPr>
              <a:spLocks/>
            </p:cNvSpPr>
            <p:nvPr/>
          </p:nvSpPr>
          <p:spPr bwMode="auto">
            <a:xfrm>
              <a:off x="2904" y="1842"/>
              <a:ext cx="25" cy="24"/>
            </a:xfrm>
            <a:custGeom>
              <a:avLst/>
              <a:gdLst/>
              <a:ahLst/>
              <a:cxnLst>
                <a:cxn ang="0">
                  <a:pos x="10" y="0"/>
                </a:cxn>
                <a:cxn ang="0">
                  <a:pos x="14" y="0"/>
                </a:cxn>
                <a:cxn ang="0">
                  <a:pos x="17" y="1"/>
                </a:cxn>
                <a:cxn ang="0">
                  <a:pos x="18" y="1"/>
                </a:cxn>
                <a:cxn ang="0">
                  <a:pos x="23" y="6"/>
                </a:cxn>
                <a:cxn ang="0">
                  <a:pos x="25" y="11"/>
                </a:cxn>
                <a:cxn ang="0">
                  <a:pos x="25" y="15"/>
                </a:cxn>
                <a:cxn ang="0">
                  <a:pos x="24" y="18"/>
                </a:cxn>
                <a:cxn ang="0">
                  <a:pos x="21" y="21"/>
                </a:cxn>
                <a:cxn ang="0">
                  <a:pos x="16" y="24"/>
                </a:cxn>
                <a:cxn ang="0">
                  <a:pos x="12" y="24"/>
                </a:cxn>
                <a:cxn ang="0">
                  <a:pos x="9" y="22"/>
                </a:cxn>
                <a:cxn ang="0">
                  <a:pos x="7" y="21"/>
                </a:cxn>
                <a:cxn ang="0">
                  <a:pos x="6" y="21"/>
                </a:cxn>
                <a:cxn ang="0">
                  <a:pos x="3" y="18"/>
                </a:cxn>
                <a:cxn ang="0">
                  <a:pos x="0" y="12"/>
                </a:cxn>
                <a:cxn ang="0">
                  <a:pos x="0" y="8"/>
                </a:cxn>
                <a:cxn ang="0">
                  <a:pos x="2" y="6"/>
                </a:cxn>
                <a:cxn ang="0">
                  <a:pos x="5" y="3"/>
                </a:cxn>
                <a:cxn ang="0">
                  <a:pos x="10" y="0"/>
                </a:cxn>
              </a:cxnLst>
              <a:rect l="0" t="0" r="r" b="b"/>
              <a:pathLst>
                <a:path w="25" h="24">
                  <a:moveTo>
                    <a:pt x="10" y="0"/>
                  </a:moveTo>
                  <a:lnTo>
                    <a:pt x="14" y="0"/>
                  </a:lnTo>
                  <a:lnTo>
                    <a:pt x="17" y="1"/>
                  </a:lnTo>
                  <a:lnTo>
                    <a:pt x="18" y="1"/>
                  </a:lnTo>
                  <a:lnTo>
                    <a:pt x="23" y="6"/>
                  </a:lnTo>
                  <a:lnTo>
                    <a:pt x="25" y="11"/>
                  </a:lnTo>
                  <a:lnTo>
                    <a:pt x="25" y="15"/>
                  </a:lnTo>
                  <a:lnTo>
                    <a:pt x="24" y="18"/>
                  </a:lnTo>
                  <a:lnTo>
                    <a:pt x="21" y="21"/>
                  </a:lnTo>
                  <a:lnTo>
                    <a:pt x="16" y="24"/>
                  </a:lnTo>
                  <a:lnTo>
                    <a:pt x="12" y="24"/>
                  </a:lnTo>
                  <a:lnTo>
                    <a:pt x="9" y="22"/>
                  </a:lnTo>
                  <a:lnTo>
                    <a:pt x="7" y="21"/>
                  </a:lnTo>
                  <a:lnTo>
                    <a:pt x="6" y="21"/>
                  </a:lnTo>
                  <a:lnTo>
                    <a:pt x="3" y="18"/>
                  </a:lnTo>
                  <a:lnTo>
                    <a:pt x="0" y="12"/>
                  </a:lnTo>
                  <a:lnTo>
                    <a:pt x="0" y="8"/>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5" name="Freeform 151"/>
            <p:cNvSpPr>
              <a:spLocks/>
            </p:cNvSpPr>
            <p:nvPr/>
          </p:nvSpPr>
          <p:spPr bwMode="auto">
            <a:xfrm>
              <a:off x="2945" y="1843"/>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6" name="Freeform 152"/>
            <p:cNvSpPr>
              <a:spLocks/>
            </p:cNvSpPr>
            <p:nvPr/>
          </p:nvSpPr>
          <p:spPr bwMode="auto">
            <a:xfrm>
              <a:off x="3044" y="1724"/>
              <a:ext cx="169" cy="207"/>
            </a:xfrm>
            <a:custGeom>
              <a:avLst/>
              <a:gdLst/>
              <a:ahLst/>
              <a:cxnLst>
                <a:cxn ang="0">
                  <a:pos x="29" y="0"/>
                </a:cxn>
                <a:cxn ang="0">
                  <a:pos x="41" y="9"/>
                </a:cxn>
                <a:cxn ang="0">
                  <a:pos x="57" y="20"/>
                </a:cxn>
                <a:cxn ang="0">
                  <a:pos x="93" y="43"/>
                </a:cxn>
                <a:cxn ang="0">
                  <a:pos x="112" y="57"/>
                </a:cxn>
                <a:cxn ang="0">
                  <a:pos x="130" y="71"/>
                </a:cxn>
                <a:cxn ang="0">
                  <a:pos x="146" y="85"/>
                </a:cxn>
                <a:cxn ang="0">
                  <a:pos x="158" y="100"/>
                </a:cxn>
                <a:cxn ang="0">
                  <a:pos x="167" y="115"/>
                </a:cxn>
                <a:cxn ang="0">
                  <a:pos x="169" y="132"/>
                </a:cxn>
                <a:cxn ang="0">
                  <a:pos x="165" y="150"/>
                </a:cxn>
                <a:cxn ang="0">
                  <a:pos x="154" y="168"/>
                </a:cxn>
                <a:cxn ang="0">
                  <a:pos x="133" y="186"/>
                </a:cxn>
                <a:cxn ang="0">
                  <a:pos x="115" y="197"/>
                </a:cxn>
                <a:cxn ang="0">
                  <a:pos x="96" y="204"/>
                </a:cxn>
                <a:cxn ang="0">
                  <a:pos x="76" y="207"/>
                </a:cxn>
                <a:cxn ang="0">
                  <a:pos x="57" y="207"/>
                </a:cxn>
                <a:cxn ang="0">
                  <a:pos x="38" y="203"/>
                </a:cxn>
                <a:cxn ang="0">
                  <a:pos x="23" y="195"/>
                </a:cxn>
                <a:cxn ang="0">
                  <a:pos x="11" y="183"/>
                </a:cxn>
                <a:cxn ang="0">
                  <a:pos x="2" y="168"/>
                </a:cxn>
                <a:cxn ang="0">
                  <a:pos x="0" y="150"/>
                </a:cxn>
                <a:cxn ang="0">
                  <a:pos x="1" y="129"/>
                </a:cxn>
                <a:cxn ang="0">
                  <a:pos x="12" y="91"/>
                </a:cxn>
                <a:cxn ang="0">
                  <a:pos x="22" y="54"/>
                </a:cxn>
                <a:cxn ang="0">
                  <a:pos x="30" y="14"/>
                </a:cxn>
                <a:cxn ang="0">
                  <a:pos x="29" y="0"/>
                </a:cxn>
              </a:cxnLst>
              <a:rect l="0" t="0" r="r" b="b"/>
              <a:pathLst>
                <a:path w="169" h="207">
                  <a:moveTo>
                    <a:pt x="29" y="0"/>
                  </a:moveTo>
                  <a:lnTo>
                    <a:pt x="41" y="9"/>
                  </a:lnTo>
                  <a:lnTo>
                    <a:pt x="57" y="20"/>
                  </a:lnTo>
                  <a:lnTo>
                    <a:pt x="93" y="43"/>
                  </a:lnTo>
                  <a:lnTo>
                    <a:pt x="112" y="57"/>
                  </a:lnTo>
                  <a:lnTo>
                    <a:pt x="130" y="71"/>
                  </a:lnTo>
                  <a:lnTo>
                    <a:pt x="146" y="85"/>
                  </a:lnTo>
                  <a:lnTo>
                    <a:pt x="158" y="100"/>
                  </a:lnTo>
                  <a:lnTo>
                    <a:pt x="167" y="115"/>
                  </a:lnTo>
                  <a:lnTo>
                    <a:pt x="169" y="132"/>
                  </a:lnTo>
                  <a:lnTo>
                    <a:pt x="165" y="150"/>
                  </a:lnTo>
                  <a:lnTo>
                    <a:pt x="154" y="168"/>
                  </a:lnTo>
                  <a:lnTo>
                    <a:pt x="133" y="186"/>
                  </a:lnTo>
                  <a:lnTo>
                    <a:pt x="115" y="197"/>
                  </a:lnTo>
                  <a:lnTo>
                    <a:pt x="96" y="204"/>
                  </a:lnTo>
                  <a:lnTo>
                    <a:pt x="76" y="207"/>
                  </a:lnTo>
                  <a:lnTo>
                    <a:pt x="57" y="207"/>
                  </a:lnTo>
                  <a:lnTo>
                    <a:pt x="38" y="203"/>
                  </a:lnTo>
                  <a:lnTo>
                    <a:pt x="23" y="195"/>
                  </a:lnTo>
                  <a:lnTo>
                    <a:pt x="11" y="183"/>
                  </a:lnTo>
                  <a:lnTo>
                    <a:pt x="2" y="168"/>
                  </a:lnTo>
                  <a:lnTo>
                    <a:pt x="0" y="150"/>
                  </a:lnTo>
                  <a:lnTo>
                    <a:pt x="1" y="129"/>
                  </a:lnTo>
                  <a:lnTo>
                    <a:pt x="12" y="91"/>
                  </a:lnTo>
                  <a:lnTo>
                    <a:pt x="22" y="54"/>
                  </a:lnTo>
                  <a:lnTo>
                    <a:pt x="30"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7" name="Freeform 153"/>
            <p:cNvSpPr>
              <a:spLocks noEditPoints="1"/>
            </p:cNvSpPr>
            <p:nvPr/>
          </p:nvSpPr>
          <p:spPr bwMode="auto">
            <a:xfrm>
              <a:off x="3032" y="1712"/>
              <a:ext cx="192" cy="232"/>
            </a:xfrm>
            <a:custGeom>
              <a:avLst/>
              <a:gdLst/>
              <a:ahLst/>
              <a:cxnLst>
                <a:cxn ang="0">
                  <a:pos x="52" y="32"/>
                </a:cxn>
                <a:cxn ang="0">
                  <a:pos x="48" y="58"/>
                </a:cxn>
                <a:cxn ang="0">
                  <a:pos x="38" y="91"/>
                </a:cxn>
                <a:cxn ang="0">
                  <a:pos x="30" y="123"/>
                </a:cxn>
                <a:cxn ang="0">
                  <a:pos x="25" y="137"/>
                </a:cxn>
                <a:cxn ang="0">
                  <a:pos x="23" y="152"/>
                </a:cxn>
                <a:cxn ang="0">
                  <a:pos x="23" y="168"/>
                </a:cxn>
                <a:cxn ang="0">
                  <a:pos x="27" y="181"/>
                </a:cxn>
                <a:cxn ang="0">
                  <a:pos x="37" y="194"/>
                </a:cxn>
                <a:cxn ang="0">
                  <a:pos x="53" y="205"/>
                </a:cxn>
                <a:cxn ang="0">
                  <a:pos x="73" y="209"/>
                </a:cxn>
                <a:cxn ang="0">
                  <a:pos x="94" y="209"/>
                </a:cxn>
                <a:cxn ang="0">
                  <a:pos x="113" y="204"/>
                </a:cxn>
                <a:cxn ang="0">
                  <a:pos x="133" y="194"/>
                </a:cxn>
                <a:cxn ang="0">
                  <a:pos x="149" y="181"/>
                </a:cxn>
                <a:cxn ang="0">
                  <a:pos x="162" y="166"/>
                </a:cxn>
                <a:cxn ang="0">
                  <a:pos x="169" y="149"/>
                </a:cxn>
                <a:cxn ang="0">
                  <a:pos x="169" y="133"/>
                </a:cxn>
                <a:cxn ang="0">
                  <a:pos x="162" y="117"/>
                </a:cxn>
                <a:cxn ang="0">
                  <a:pos x="149" y="102"/>
                </a:cxn>
                <a:cxn ang="0">
                  <a:pos x="134" y="88"/>
                </a:cxn>
                <a:cxn ang="0">
                  <a:pos x="117" y="74"/>
                </a:cxn>
                <a:cxn ang="0">
                  <a:pos x="78" y="49"/>
                </a:cxn>
                <a:cxn ang="0">
                  <a:pos x="60" y="38"/>
                </a:cxn>
                <a:cxn ang="0">
                  <a:pos x="52" y="32"/>
                </a:cxn>
                <a:cxn ang="0">
                  <a:pos x="38" y="0"/>
                </a:cxn>
                <a:cxn ang="0">
                  <a:pos x="46" y="0"/>
                </a:cxn>
                <a:cxn ang="0">
                  <a:pos x="49" y="3"/>
                </a:cxn>
                <a:cxn ang="0">
                  <a:pos x="62" y="13"/>
                </a:cxn>
                <a:cxn ang="0">
                  <a:pos x="77" y="24"/>
                </a:cxn>
                <a:cxn ang="0">
                  <a:pos x="113" y="49"/>
                </a:cxn>
                <a:cxn ang="0">
                  <a:pos x="133" y="63"/>
                </a:cxn>
                <a:cxn ang="0">
                  <a:pos x="151" y="77"/>
                </a:cxn>
                <a:cxn ang="0">
                  <a:pos x="166" y="92"/>
                </a:cxn>
                <a:cxn ang="0">
                  <a:pos x="180" y="108"/>
                </a:cxn>
                <a:cxn ang="0">
                  <a:pos x="188" y="123"/>
                </a:cxn>
                <a:cxn ang="0">
                  <a:pos x="192" y="141"/>
                </a:cxn>
                <a:cxn ang="0">
                  <a:pos x="191" y="158"/>
                </a:cxn>
                <a:cxn ang="0">
                  <a:pos x="183" y="176"/>
                </a:cxn>
                <a:cxn ang="0">
                  <a:pos x="166" y="195"/>
                </a:cxn>
                <a:cxn ang="0">
                  <a:pos x="149" y="209"/>
                </a:cxn>
                <a:cxn ang="0">
                  <a:pos x="130" y="219"/>
                </a:cxn>
                <a:cxn ang="0">
                  <a:pos x="109" y="227"/>
                </a:cxn>
                <a:cxn ang="0">
                  <a:pos x="87" y="232"/>
                </a:cxn>
                <a:cxn ang="0">
                  <a:pos x="64" y="230"/>
                </a:cxn>
                <a:cxn ang="0">
                  <a:pos x="44" y="225"/>
                </a:cxn>
                <a:cxn ang="0">
                  <a:pos x="24" y="212"/>
                </a:cxn>
                <a:cxn ang="0">
                  <a:pos x="12" y="198"/>
                </a:cxn>
                <a:cxn ang="0">
                  <a:pos x="5" y="183"/>
                </a:cxn>
                <a:cxn ang="0">
                  <a:pos x="0" y="165"/>
                </a:cxn>
                <a:cxn ang="0">
                  <a:pos x="0" y="147"/>
                </a:cxn>
                <a:cxn ang="0">
                  <a:pos x="7" y="116"/>
                </a:cxn>
                <a:cxn ang="0">
                  <a:pos x="16" y="87"/>
                </a:cxn>
                <a:cxn ang="0">
                  <a:pos x="24" y="56"/>
                </a:cxn>
                <a:cxn ang="0">
                  <a:pos x="31" y="26"/>
                </a:cxn>
                <a:cxn ang="0">
                  <a:pos x="34" y="19"/>
                </a:cxn>
                <a:cxn ang="0">
                  <a:pos x="31" y="16"/>
                </a:cxn>
                <a:cxn ang="0">
                  <a:pos x="30" y="12"/>
                </a:cxn>
                <a:cxn ang="0">
                  <a:pos x="31" y="7"/>
                </a:cxn>
                <a:cxn ang="0">
                  <a:pos x="32" y="5"/>
                </a:cxn>
                <a:cxn ang="0">
                  <a:pos x="35" y="2"/>
                </a:cxn>
                <a:cxn ang="0">
                  <a:pos x="38" y="0"/>
                </a:cxn>
              </a:cxnLst>
              <a:rect l="0" t="0" r="r" b="b"/>
              <a:pathLst>
                <a:path w="192" h="232">
                  <a:moveTo>
                    <a:pt x="52" y="32"/>
                  </a:moveTo>
                  <a:lnTo>
                    <a:pt x="48" y="58"/>
                  </a:lnTo>
                  <a:lnTo>
                    <a:pt x="38" y="91"/>
                  </a:lnTo>
                  <a:lnTo>
                    <a:pt x="30" y="123"/>
                  </a:lnTo>
                  <a:lnTo>
                    <a:pt x="25" y="137"/>
                  </a:lnTo>
                  <a:lnTo>
                    <a:pt x="23" y="152"/>
                  </a:lnTo>
                  <a:lnTo>
                    <a:pt x="23" y="168"/>
                  </a:lnTo>
                  <a:lnTo>
                    <a:pt x="27" y="181"/>
                  </a:lnTo>
                  <a:lnTo>
                    <a:pt x="37" y="194"/>
                  </a:lnTo>
                  <a:lnTo>
                    <a:pt x="53" y="205"/>
                  </a:lnTo>
                  <a:lnTo>
                    <a:pt x="73" y="209"/>
                  </a:lnTo>
                  <a:lnTo>
                    <a:pt x="94" y="209"/>
                  </a:lnTo>
                  <a:lnTo>
                    <a:pt x="113" y="204"/>
                  </a:lnTo>
                  <a:lnTo>
                    <a:pt x="133" y="194"/>
                  </a:lnTo>
                  <a:lnTo>
                    <a:pt x="149" y="181"/>
                  </a:lnTo>
                  <a:lnTo>
                    <a:pt x="162" y="166"/>
                  </a:lnTo>
                  <a:lnTo>
                    <a:pt x="169" y="149"/>
                  </a:lnTo>
                  <a:lnTo>
                    <a:pt x="169" y="133"/>
                  </a:lnTo>
                  <a:lnTo>
                    <a:pt x="162" y="117"/>
                  </a:lnTo>
                  <a:lnTo>
                    <a:pt x="149" y="102"/>
                  </a:lnTo>
                  <a:lnTo>
                    <a:pt x="134" y="88"/>
                  </a:lnTo>
                  <a:lnTo>
                    <a:pt x="117" y="74"/>
                  </a:lnTo>
                  <a:lnTo>
                    <a:pt x="78" y="49"/>
                  </a:lnTo>
                  <a:lnTo>
                    <a:pt x="60" y="38"/>
                  </a:lnTo>
                  <a:lnTo>
                    <a:pt x="52" y="32"/>
                  </a:lnTo>
                  <a:close/>
                  <a:moveTo>
                    <a:pt x="38" y="0"/>
                  </a:moveTo>
                  <a:lnTo>
                    <a:pt x="46" y="0"/>
                  </a:lnTo>
                  <a:lnTo>
                    <a:pt x="49" y="3"/>
                  </a:lnTo>
                  <a:lnTo>
                    <a:pt x="62" y="13"/>
                  </a:lnTo>
                  <a:lnTo>
                    <a:pt x="77" y="24"/>
                  </a:lnTo>
                  <a:lnTo>
                    <a:pt x="113" y="49"/>
                  </a:lnTo>
                  <a:lnTo>
                    <a:pt x="133" y="63"/>
                  </a:lnTo>
                  <a:lnTo>
                    <a:pt x="151" y="77"/>
                  </a:lnTo>
                  <a:lnTo>
                    <a:pt x="166" y="92"/>
                  </a:lnTo>
                  <a:lnTo>
                    <a:pt x="180" y="108"/>
                  </a:lnTo>
                  <a:lnTo>
                    <a:pt x="188" y="123"/>
                  </a:lnTo>
                  <a:lnTo>
                    <a:pt x="192" y="141"/>
                  </a:lnTo>
                  <a:lnTo>
                    <a:pt x="191" y="158"/>
                  </a:lnTo>
                  <a:lnTo>
                    <a:pt x="183" y="176"/>
                  </a:lnTo>
                  <a:lnTo>
                    <a:pt x="166" y="195"/>
                  </a:lnTo>
                  <a:lnTo>
                    <a:pt x="149" y="209"/>
                  </a:lnTo>
                  <a:lnTo>
                    <a:pt x="130" y="219"/>
                  </a:lnTo>
                  <a:lnTo>
                    <a:pt x="109" y="227"/>
                  </a:lnTo>
                  <a:lnTo>
                    <a:pt x="87" y="232"/>
                  </a:lnTo>
                  <a:lnTo>
                    <a:pt x="64" y="230"/>
                  </a:lnTo>
                  <a:lnTo>
                    <a:pt x="44" y="225"/>
                  </a:lnTo>
                  <a:lnTo>
                    <a:pt x="24" y="212"/>
                  </a:lnTo>
                  <a:lnTo>
                    <a:pt x="12" y="198"/>
                  </a:lnTo>
                  <a:lnTo>
                    <a:pt x="5" y="183"/>
                  </a:lnTo>
                  <a:lnTo>
                    <a:pt x="0" y="165"/>
                  </a:lnTo>
                  <a:lnTo>
                    <a:pt x="0" y="147"/>
                  </a:lnTo>
                  <a:lnTo>
                    <a:pt x="7" y="116"/>
                  </a:lnTo>
                  <a:lnTo>
                    <a:pt x="16" y="87"/>
                  </a:lnTo>
                  <a:lnTo>
                    <a:pt x="24" y="56"/>
                  </a:lnTo>
                  <a:lnTo>
                    <a:pt x="31" y="26"/>
                  </a:lnTo>
                  <a:lnTo>
                    <a:pt x="34" y="19"/>
                  </a:lnTo>
                  <a:lnTo>
                    <a:pt x="31" y="16"/>
                  </a:lnTo>
                  <a:lnTo>
                    <a:pt x="30" y="12"/>
                  </a:lnTo>
                  <a:lnTo>
                    <a:pt x="31" y="7"/>
                  </a:lnTo>
                  <a:lnTo>
                    <a:pt x="32" y="5"/>
                  </a:lnTo>
                  <a:lnTo>
                    <a:pt x="35" y="2"/>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8" name="Freeform 154"/>
            <p:cNvSpPr>
              <a:spLocks/>
            </p:cNvSpPr>
            <p:nvPr/>
          </p:nvSpPr>
          <p:spPr bwMode="auto">
            <a:xfrm>
              <a:off x="3063" y="1806"/>
              <a:ext cx="25" cy="23"/>
            </a:xfrm>
            <a:custGeom>
              <a:avLst/>
              <a:gdLst/>
              <a:ahLst/>
              <a:cxnLst>
                <a:cxn ang="0">
                  <a:pos x="15" y="0"/>
                </a:cxn>
                <a:cxn ang="0">
                  <a:pos x="21" y="3"/>
                </a:cxn>
                <a:cxn ang="0">
                  <a:pos x="24" y="5"/>
                </a:cxn>
                <a:cxn ang="0">
                  <a:pos x="25" y="8"/>
                </a:cxn>
                <a:cxn ang="0">
                  <a:pos x="25" y="15"/>
                </a:cxn>
                <a:cxn ang="0">
                  <a:pos x="24" y="18"/>
                </a:cxn>
                <a:cxn ang="0">
                  <a:pos x="21" y="21"/>
                </a:cxn>
                <a:cxn ang="0">
                  <a:pos x="18" y="22"/>
                </a:cxn>
                <a:cxn ang="0">
                  <a:pos x="17" y="22"/>
                </a:cxn>
                <a:cxn ang="0">
                  <a:pos x="14" y="23"/>
                </a:cxn>
                <a:cxn ang="0">
                  <a:pos x="10" y="23"/>
                </a:cxn>
                <a:cxn ang="0">
                  <a:pos x="6" y="22"/>
                </a:cxn>
                <a:cxn ang="0">
                  <a:pos x="3" y="19"/>
                </a:cxn>
                <a:cxn ang="0">
                  <a:pos x="0" y="15"/>
                </a:cxn>
                <a:cxn ang="0">
                  <a:pos x="0" y="11"/>
                </a:cxn>
                <a:cxn ang="0">
                  <a:pos x="1" y="7"/>
                </a:cxn>
                <a:cxn ang="0">
                  <a:pos x="4" y="4"/>
                </a:cxn>
                <a:cxn ang="0">
                  <a:pos x="8" y="1"/>
                </a:cxn>
                <a:cxn ang="0">
                  <a:pos x="11" y="1"/>
                </a:cxn>
                <a:cxn ang="0">
                  <a:pos x="15" y="0"/>
                </a:cxn>
              </a:cxnLst>
              <a:rect l="0" t="0" r="r" b="b"/>
              <a:pathLst>
                <a:path w="25" h="23">
                  <a:moveTo>
                    <a:pt x="15" y="0"/>
                  </a:moveTo>
                  <a:lnTo>
                    <a:pt x="21" y="3"/>
                  </a:lnTo>
                  <a:lnTo>
                    <a:pt x="24" y="5"/>
                  </a:lnTo>
                  <a:lnTo>
                    <a:pt x="25" y="8"/>
                  </a:lnTo>
                  <a:lnTo>
                    <a:pt x="25" y="15"/>
                  </a:lnTo>
                  <a:lnTo>
                    <a:pt x="24" y="18"/>
                  </a:lnTo>
                  <a:lnTo>
                    <a:pt x="21" y="21"/>
                  </a:lnTo>
                  <a:lnTo>
                    <a:pt x="18" y="22"/>
                  </a:lnTo>
                  <a:lnTo>
                    <a:pt x="17" y="22"/>
                  </a:lnTo>
                  <a:lnTo>
                    <a:pt x="14" y="23"/>
                  </a:lnTo>
                  <a:lnTo>
                    <a:pt x="10" y="23"/>
                  </a:lnTo>
                  <a:lnTo>
                    <a:pt x="6" y="22"/>
                  </a:lnTo>
                  <a:lnTo>
                    <a:pt x="3" y="19"/>
                  </a:lnTo>
                  <a:lnTo>
                    <a:pt x="0" y="15"/>
                  </a:lnTo>
                  <a:lnTo>
                    <a:pt x="0" y="11"/>
                  </a:lnTo>
                  <a:lnTo>
                    <a:pt x="1" y="7"/>
                  </a:lnTo>
                  <a:lnTo>
                    <a:pt x="4" y="4"/>
                  </a:lnTo>
                  <a:lnTo>
                    <a:pt x="8"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79" name="Freeform 155"/>
            <p:cNvSpPr>
              <a:spLocks/>
            </p:cNvSpPr>
            <p:nvPr/>
          </p:nvSpPr>
          <p:spPr bwMode="auto">
            <a:xfrm>
              <a:off x="3094" y="1809"/>
              <a:ext cx="20" cy="22"/>
            </a:xfrm>
            <a:custGeom>
              <a:avLst/>
              <a:gdLst/>
              <a:ahLst/>
              <a:cxnLst>
                <a:cxn ang="0">
                  <a:pos x="11" y="0"/>
                </a:cxn>
                <a:cxn ang="0">
                  <a:pos x="18" y="2"/>
                </a:cxn>
                <a:cxn ang="0">
                  <a:pos x="20" y="8"/>
                </a:cxn>
                <a:cxn ang="0">
                  <a:pos x="20" y="13"/>
                </a:cxn>
                <a:cxn ang="0">
                  <a:pos x="18" y="19"/>
                </a:cxn>
                <a:cxn ang="0">
                  <a:pos x="11" y="22"/>
                </a:cxn>
                <a:cxn ang="0">
                  <a:pos x="4" y="19"/>
                </a:cxn>
                <a:cxn ang="0">
                  <a:pos x="0" y="13"/>
                </a:cxn>
                <a:cxn ang="0">
                  <a:pos x="0" y="8"/>
                </a:cxn>
                <a:cxn ang="0">
                  <a:pos x="4" y="2"/>
                </a:cxn>
                <a:cxn ang="0">
                  <a:pos x="11" y="0"/>
                </a:cxn>
              </a:cxnLst>
              <a:rect l="0" t="0" r="r" b="b"/>
              <a:pathLst>
                <a:path w="20" h="22">
                  <a:moveTo>
                    <a:pt x="11" y="0"/>
                  </a:moveTo>
                  <a:lnTo>
                    <a:pt x="18" y="2"/>
                  </a:lnTo>
                  <a:lnTo>
                    <a:pt x="20" y="8"/>
                  </a:lnTo>
                  <a:lnTo>
                    <a:pt x="20" y="13"/>
                  </a:lnTo>
                  <a:lnTo>
                    <a:pt x="18" y="19"/>
                  </a:lnTo>
                  <a:lnTo>
                    <a:pt x="11" y="22"/>
                  </a:lnTo>
                  <a:lnTo>
                    <a:pt x="4" y="19"/>
                  </a:lnTo>
                  <a:lnTo>
                    <a:pt x="0" y="13"/>
                  </a:lnTo>
                  <a:lnTo>
                    <a:pt x="0" y="8"/>
                  </a:lnTo>
                  <a:lnTo>
                    <a:pt x="4"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0" name="Freeform 156"/>
            <p:cNvSpPr>
              <a:spLocks/>
            </p:cNvSpPr>
            <p:nvPr/>
          </p:nvSpPr>
          <p:spPr bwMode="auto">
            <a:xfrm>
              <a:off x="3120" y="1786"/>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1" name="Freeform 157"/>
            <p:cNvSpPr>
              <a:spLocks/>
            </p:cNvSpPr>
            <p:nvPr/>
          </p:nvSpPr>
          <p:spPr bwMode="auto">
            <a:xfrm>
              <a:off x="3063" y="1838"/>
              <a:ext cx="19" cy="21"/>
            </a:xfrm>
            <a:custGeom>
              <a:avLst/>
              <a:gdLst/>
              <a:ahLst/>
              <a:cxnLst>
                <a:cxn ang="0">
                  <a:pos x="10" y="0"/>
                </a:cxn>
                <a:cxn ang="0">
                  <a:pos x="14" y="1"/>
                </a:cxn>
                <a:cxn ang="0">
                  <a:pos x="17" y="3"/>
                </a:cxn>
                <a:cxn ang="0">
                  <a:pos x="19" y="5"/>
                </a:cxn>
                <a:cxn ang="0">
                  <a:pos x="19" y="15"/>
                </a:cxn>
                <a:cxn ang="0">
                  <a:pos x="17" y="18"/>
                </a:cxn>
                <a:cxn ang="0">
                  <a:pos x="14" y="19"/>
                </a:cxn>
                <a:cxn ang="0">
                  <a:pos x="10" y="21"/>
                </a:cxn>
                <a:cxn ang="0">
                  <a:pos x="6" y="19"/>
                </a:cxn>
                <a:cxn ang="0">
                  <a:pos x="3" y="18"/>
                </a:cxn>
                <a:cxn ang="0">
                  <a:pos x="0" y="15"/>
                </a:cxn>
                <a:cxn ang="0">
                  <a:pos x="0" y="5"/>
                </a:cxn>
                <a:cxn ang="0">
                  <a:pos x="3" y="3"/>
                </a:cxn>
                <a:cxn ang="0">
                  <a:pos x="6" y="1"/>
                </a:cxn>
                <a:cxn ang="0">
                  <a:pos x="10" y="0"/>
                </a:cxn>
              </a:cxnLst>
              <a:rect l="0" t="0" r="r" b="b"/>
              <a:pathLst>
                <a:path w="19" h="21">
                  <a:moveTo>
                    <a:pt x="10" y="0"/>
                  </a:moveTo>
                  <a:lnTo>
                    <a:pt x="14" y="1"/>
                  </a:lnTo>
                  <a:lnTo>
                    <a:pt x="17" y="3"/>
                  </a:lnTo>
                  <a:lnTo>
                    <a:pt x="19" y="5"/>
                  </a:lnTo>
                  <a:lnTo>
                    <a:pt x="19" y="15"/>
                  </a:lnTo>
                  <a:lnTo>
                    <a:pt x="17" y="18"/>
                  </a:lnTo>
                  <a:lnTo>
                    <a:pt x="14" y="19"/>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2" name="Freeform 158"/>
            <p:cNvSpPr>
              <a:spLocks/>
            </p:cNvSpPr>
            <p:nvPr/>
          </p:nvSpPr>
          <p:spPr bwMode="auto">
            <a:xfrm>
              <a:off x="3077" y="1768"/>
              <a:ext cx="25" cy="24"/>
            </a:xfrm>
            <a:custGeom>
              <a:avLst/>
              <a:gdLst/>
              <a:ahLst/>
              <a:cxnLst>
                <a:cxn ang="0">
                  <a:pos x="14" y="0"/>
                </a:cxn>
                <a:cxn ang="0">
                  <a:pos x="18" y="2"/>
                </a:cxn>
                <a:cxn ang="0">
                  <a:pos x="21" y="3"/>
                </a:cxn>
                <a:cxn ang="0">
                  <a:pos x="24" y="6"/>
                </a:cxn>
                <a:cxn ang="0">
                  <a:pos x="25" y="9"/>
                </a:cxn>
                <a:cxn ang="0">
                  <a:pos x="25" y="15"/>
                </a:cxn>
                <a:cxn ang="0">
                  <a:pos x="24" y="18"/>
                </a:cxn>
                <a:cxn ang="0">
                  <a:pos x="21" y="21"/>
                </a:cxn>
                <a:cxn ang="0">
                  <a:pos x="17" y="22"/>
                </a:cxn>
                <a:cxn ang="0">
                  <a:pos x="15" y="24"/>
                </a:cxn>
                <a:cxn ang="0">
                  <a:pos x="10" y="24"/>
                </a:cxn>
                <a:cxn ang="0">
                  <a:pos x="5" y="22"/>
                </a:cxn>
                <a:cxn ang="0">
                  <a:pos x="1" y="20"/>
                </a:cxn>
                <a:cxn ang="0">
                  <a:pos x="0" y="15"/>
                </a:cxn>
                <a:cxn ang="0">
                  <a:pos x="0" y="11"/>
                </a:cxn>
                <a:cxn ang="0">
                  <a:pos x="1" y="7"/>
                </a:cxn>
                <a:cxn ang="0">
                  <a:pos x="4" y="4"/>
                </a:cxn>
                <a:cxn ang="0">
                  <a:pos x="8" y="3"/>
                </a:cxn>
                <a:cxn ang="0">
                  <a:pos x="10" y="2"/>
                </a:cxn>
                <a:cxn ang="0">
                  <a:pos x="11" y="2"/>
                </a:cxn>
                <a:cxn ang="0">
                  <a:pos x="14" y="0"/>
                </a:cxn>
              </a:cxnLst>
              <a:rect l="0" t="0" r="r" b="b"/>
              <a:pathLst>
                <a:path w="25" h="24">
                  <a:moveTo>
                    <a:pt x="14" y="0"/>
                  </a:moveTo>
                  <a:lnTo>
                    <a:pt x="18" y="2"/>
                  </a:lnTo>
                  <a:lnTo>
                    <a:pt x="21" y="3"/>
                  </a:lnTo>
                  <a:lnTo>
                    <a:pt x="24" y="6"/>
                  </a:lnTo>
                  <a:lnTo>
                    <a:pt x="25" y="9"/>
                  </a:lnTo>
                  <a:lnTo>
                    <a:pt x="25" y="15"/>
                  </a:lnTo>
                  <a:lnTo>
                    <a:pt x="24" y="18"/>
                  </a:lnTo>
                  <a:lnTo>
                    <a:pt x="21" y="21"/>
                  </a:lnTo>
                  <a:lnTo>
                    <a:pt x="17" y="22"/>
                  </a:lnTo>
                  <a:lnTo>
                    <a:pt x="15" y="24"/>
                  </a:lnTo>
                  <a:lnTo>
                    <a:pt x="10" y="24"/>
                  </a:lnTo>
                  <a:lnTo>
                    <a:pt x="5" y="22"/>
                  </a:lnTo>
                  <a:lnTo>
                    <a:pt x="1" y="20"/>
                  </a:lnTo>
                  <a:lnTo>
                    <a:pt x="0" y="15"/>
                  </a:lnTo>
                  <a:lnTo>
                    <a:pt x="0" y="11"/>
                  </a:lnTo>
                  <a:lnTo>
                    <a:pt x="1" y="7"/>
                  </a:lnTo>
                  <a:lnTo>
                    <a:pt x="4" y="4"/>
                  </a:lnTo>
                  <a:lnTo>
                    <a:pt x="8" y="3"/>
                  </a:lnTo>
                  <a:lnTo>
                    <a:pt x="10" y="2"/>
                  </a:lnTo>
                  <a:lnTo>
                    <a:pt x="11"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3" name="Freeform 159"/>
            <p:cNvSpPr>
              <a:spLocks/>
            </p:cNvSpPr>
            <p:nvPr/>
          </p:nvSpPr>
          <p:spPr bwMode="auto">
            <a:xfrm>
              <a:off x="3106" y="1836"/>
              <a:ext cx="25" cy="24"/>
            </a:xfrm>
            <a:custGeom>
              <a:avLst/>
              <a:gdLst/>
              <a:ahLst/>
              <a:cxnLst>
                <a:cxn ang="0">
                  <a:pos x="11" y="0"/>
                </a:cxn>
                <a:cxn ang="0">
                  <a:pos x="15" y="0"/>
                </a:cxn>
                <a:cxn ang="0">
                  <a:pos x="20" y="2"/>
                </a:cxn>
                <a:cxn ang="0">
                  <a:pos x="24" y="5"/>
                </a:cxn>
                <a:cxn ang="0">
                  <a:pos x="25" y="9"/>
                </a:cxn>
                <a:cxn ang="0">
                  <a:pos x="25" y="13"/>
                </a:cxn>
                <a:cxn ang="0">
                  <a:pos x="24" y="17"/>
                </a:cxn>
                <a:cxn ang="0">
                  <a:pos x="21" y="20"/>
                </a:cxn>
                <a:cxn ang="0">
                  <a:pos x="17" y="23"/>
                </a:cxn>
                <a:cxn ang="0">
                  <a:pos x="15" y="23"/>
                </a:cxn>
                <a:cxn ang="0">
                  <a:pos x="14" y="24"/>
                </a:cxn>
                <a:cxn ang="0">
                  <a:pos x="10" y="24"/>
                </a:cxn>
                <a:cxn ang="0">
                  <a:pos x="6" y="23"/>
                </a:cxn>
                <a:cxn ang="0">
                  <a:pos x="2" y="20"/>
                </a:cxn>
                <a:cxn ang="0">
                  <a:pos x="0" y="16"/>
                </a:cxn>
                <a:cxn ang="0">
                  <a:pos x="0" y="12"/>
                </a:cxn>
                <a:cxn ang="0">
                  <a:pos x="2" y="7"/>
                </a:cxn>
                <a:cxn ang="0">
                  <a:pos x="4" y="5"/>
                </a:cxn>
                <a:cxn ang="0">
                  <a:pos x="8" y="2"/>
                </a:cxn>
                <a:cxn ang="0">
                  <a:pos x="10" y="2"/>
                </a:cxn>
                <a:cxn ang="0">
                  <a:pos x="11" y="0"/>
                </a:cxn>
              </a:cxnLst>
              <a:rect l="0" t="0" r="r" b="b"/>
              <a:pathLst>
                <a:path w="25" h="24">
                  <a:moveTo>
                    <a:pt x="11" y="0"/>
                  </a:moveTo>
                  <a:lnTo>
                    <a:pt x="15" y="0"/>
                  </a:lnTo>
                  <a:lnTo>
                    <a:pt x="20" y="2"/>
                  </a:lnTo>
                  <a:lnTo>
                    <a:pt x="24" y="5"/>
                  </a:lnTo>
                  <a:lnTo>
                    <a:pt x="25" y="9"/>
                  </a:lnTo>
                  <a:lnTo>
                    <a:pt x="25" y="13"/>
                  </a:lnTo>
                  <a:lnTo>
                    <a:pt x="24" y="17"/>
                  </a:lnTo>
                  <a:lnTo>
                    <a:pt x="21" y="20"/>
                  </a:lnTo>
                  <a:lnTo>
                    <a:pt x="17" y="23"/>
                  </a:lnTo>
                  <a:lnTo>
                    <a:pt x="15" y="23"/>
                  </a:lnTo>
                  <a:lnTo>
                    <a:pt x="14" y="24"/>
                  </a:lnTo>
                  <a:lnTo>
                    <a:pt x="10" y="24"/>
                  </a:lnTo>
                  <a:lnTo>
                    <a:pt x="6" y="23"/>
                  </a:lnTo>
                  <a:lnTo>
                    <a:pt x="2" y="20"/>
                  </a:lnTo>
                  <a:lnTo>
                    <a:pt x="0" y="16"/>
                  </a:lnTo>
                  <a:lnTo>
                    <a:pt x="0" y="12"/>
                  </a:lnTo>
                  <a:lnTo>
                    <a:pt x="2" y="7"/>
                  </a:lnTo>
                  <a:lnTo>
                    <a:pt x="4" y="5"/>
                  </a:lnTo>
                  <a:lnTo>
                    <a:pt x="8" y="2"/>
                  </a:lnTo>
                  <a:lnTo>
                    <a:pt x="10"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4" name="Freeform 160"/>
            <p:cNvSpPr>
              <a:spLocks/>
            </p:cNvSpPr>
            <p:nvPr/>
          </p:nvSpPr>
          <p:spPr bwMode="auto">
            <a:xfrm>
              <a:off x="313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5" name="Freeform 161"/>
            <p:cNvSpPr>
              <a:spLocks/>
            </p:cNvSpPr>
            <p:nvPr/>
          </p:nvSpPr>
          <p:spPr bwMode="auto">
            <a:xfrm>
              <a:off x="4084" y="1266"/>
              <a:ext cx="170" cy="207"/>
            </a:xfrm>
            <a:custGeom>
              <a:avLst/>
              <a:gdLst/>
              <a:ahLst/>
              <a:cxnLst>
                <a:cxn ang="0">
                  <a:pos x="31" y="0"/>
                </a:cxn>
                <a:cxn ang="0">
                  <a:pos x="42" y="9"/>
                </a:cxn>
                <a:cxn ang="0">
                  <a:pos x="57" y="20"/>
                </a:cxn>
                <a:cxn ang="0">
                  <a:pos x="75" y="32"/>
                </a:cxn>
                <a:cxn ang="0">
                  <a:pos x="95" y="43"/>
                </a:cxn>
                <a:cxn ang="0">
                  <a:pos x="131" y="71"/>
                </a:cxn>
                <a:cxn ang="0">
                  <a:pos x="146" y="84"/>
                </a:cxn>
                <a:cxn ang="0">
                  <a:pos x="159" y="100"/>
                </a:cxn>
                <a:cxn ang="0">
                  <a:pos x="167" y="115"/>
                </a:cxn>
                <a:cxn ang="0">
                  <a:pos x="170" y="132"/>
                </a:cxn>
                <a:cxn ang="0">
                  <a:pos x="166" y="150"/>
                </a:cxn>
                <a:cxn ang="0">
                  <a:pos x="155" y="168"/>
                </a:cxn>
                <a:cxn ang="0">
                  <a:pos x="134" y="186"/>
                </a:cxn>
                <a:cxn ang="0">
                  <a:pos x="116" y="197"/>
                </a:cxn>
                <a:cxn ang="0">
                  <a:pos x="96" y="204"/>
                </a:cxn>
                <a:cxn ang="0">
                  <a:pos x="77" y="207"/>
                </a:cxn>
                <a:cxn ang="0">
                  <a:pos x="57" y="207"/>
                </a:cxn>
                <a:cxn ang="0">
                  <a:pos x="41" y="203"/>
                </a:cxn>
                <a:cxn ang="0">
                  <a:pos x="25" y="194"/>
                </a:cxn>
                <a:cxn ang="0">
                  <a:pos x="13" y="183"/>
                </a:cxn>
                <a:cxn ang="0">
                  <a:pos x="4" y="168"/>
                </a:cxn>
                <a:cxn ang="0">
                  <a:pos x="0" y="150"/>
                </a:cxn>
                <a:cxn ang="0">
                  <a:pos x="2" y="129"/>
                </a:cxn>
                <a:cxn ang="0">
                  <a:pos x="10" y="100"/>
                </a:cxn>
                <a:cxn ang="0">
                  <a:pos x="18" y="72"/>
                </a:cxn>
                <a:cxn ang="0">
                  <a:pos x="25" y="44"/>
                </a:cxn>
                <a:cxn ang="0">
                  <a:pos x="31" y="13"/>
                </a:cxn>
                <a:cxn ang="0">
                  <a:pos x="31" y="0"/>
                </a:cxn>
              </a:cxnLst>
              <a:rect l="0" t="0" r="r" b="b"/>
              <a:pathLst>
                <a:path w="170" h="207">
                  <a:moveTo>
                    <a:pt x="31" y="0"/>
                  </a:moveTo>
                  <a:lnTo>
                    <a:pt x="42" y="9"/>
                  </a:lnTo>
                  <a:lnTo>
                    <a:pt x="57" y="20"/>
                  </a:lnTo>
                  <a:lnTo>
                    <a:pt x="75" y="32"/>
                  </a:lnTo>
                  <a:lnTo>
                    <a:pt x="95" y="43"/>
                  </a:lnTo>
                  <a:lnTo>
                    <a:pt x="131" y="71"/>
                  </a:lnTo>
                  <a:lnTo>
                    <a:pt x="146" y="84"/>
                  </a:lnTo>
                  <a:lnTo>
                    <a:pt x="159" y="100"/>
                  </a:lnTo>
                  <a:lnTo>
                    <a:pt x="167" y="115"/>
                  </a:lnTo>
                  <a:lnTo>
                    <a:pt x="170" y="132"/>
                  </a:lnTo>
                  <a:lnTo>
                    <a:pt x="166" y="150"/>
                  </a:lnTo>
                  <a:lnTo>
                    <a:pt x="155" y="168"/>
                  </a:lnTo>
                  <a:lnTo>
                    <a:pt x="134" y="186"/>
                  </a:lnTo>
                  <a:lnTo>
                    <a:pt x="116" y="197"/>
                  </a:lnTo>
                  <a:lnTo>
                    <a:pt x="96" y="204"/>
                  </a:lnTo>
                  <a:lnTo>
                    <a:pt x="77" y="207"/>
                  </a:lnTo>
                  <a:lnTo>
                    <a:pt x="57" y="207"/>
                  </a:lnTo>
                  <a:lnTo>
                    <a:pt x="41" y="203"/>
                  </a:lnTo>
                  <a:lnTo>
                    <a:pt x="25" y="194"/>
                  </a:lnTo>
                  <a:lnTo>
                    <a:pt x="13" y="183"/>
                  </a:lnTo>
                  <a:lnTo>
                    <a:pt x="4" y="168"/>
                  </a:lnTo>
                  <a:lnTo>
                    <a:pt x="0" y="150"/>
                  </a:lnTo>
                  <a:lnTo>
                    <a:pt x="2" y="129"/>
                  </a:lnTo>
                  <a:lnTo>
                    <a:pt x="10" y="100"/>
                  </a:lnTo>
                  <a:lnTo>
                    <a:pt x="18" y="72"/>
                  </a:lnTo>
                  <a:lnTo>
                    <a:pt x="25" y="44"/>
                  </a:lnTo>
                  <a:lnTo>
                    <a:pt x="31" y="13"/>
                  </a:lnTo>
                  <a:lnTo>
                    <a:pt x="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6" name="Freeform 162"/>
            <p:cNvSpPr>
              <a:spLocks noEditPoints="1"/>
            </p:cNvSpPr>
            <p:nvPr/>
          </p:nvSpPr>
          <p:spPr bwMode="auto">
            <a:xfrm>
              <a:off x="4075" y="1254"/>
              <a:ext cx="192" cy="232"/>
            </a:xfrm>
            <a:custGeom>
              <a:avLst/>
              <a:gdLst/>
              <a:ahLst/>
              <a:cxnLst>
                <a:cxn ang="0">
                  <a:pos x="50" y="32"/>
                </a:cxn>
                <a:cxn ang="0">
                  <a:pos x="45" y="58"/>
                </a:cxn>
                <a:cxn ang="0">
                  <a:pos x="37" y="91"/>
                </a:cxn>
                <a:cxn ang="0">
                  <a:pos x="27" y="123"/>
                </a:cxn>
                <a:cxn ang="0">
                  <a:pos x="23" y="137"/>
                </a:cxn>
                <a:cxn ang="0">
                  <a:pos x="20" y="152"/>
                </a:cxn>
                <a:cxn ang="0">
                  <a:pos x="20" y="167"/>
                </a:cxn>
                <a:cxn ang="0">
                  <a:pos x="25" y="181"/>
                </a:cxn>
                <a:cxn ang="0">
                  <a:pos x="34" y="194"/>
                </a:cxn>
                <a:cxn ang="0">
                  <a:pos x="52" y="205"/>
                </a:cxn>
                <a:cxn ang="0">
                  <a:pos x="72" y="209"/>
                </a:cxn>
                <a:cxn ang="0">
                  <a:pos x="91" y="209"/>
                </a:cxn>
                <a:cxn ang="0">
                  <a:pos x="112" y="204"/>
                </a:cxn>
                <a:cxn ang="0">
                  <a:pos x="130" y="194"/>
                </a:cxn>
                <a:cxn ang="0">
                  <a:pos x="147" y="181"/>
                </a:cxn>
                <a:cxn ang="0">
                  <a:pos x="160" y="166"/>
                </a:cxn>
                <a:cxn ang="0">
                  <a:pos x="167" y="149"/>
                </a:cxn>
                <a:cxn ang="0">
                  <a:pos x="167" y="133"/>
                </a:cxn>
                <a:cxn ang="0">
                  <a:pos x="160" y="117"/>
                </a:cxn>
                <a:cxn ang="0">
                  <a:pos x="148" y="102"/>
                </a:cxn>
                <a:cxn ang="0">
                  <a:pos x="133" y="88"/>
                </a:cxn>
                <a:cxn ang="0">
                  <a:pos x="115" y="74"/>
                </a:cxn>
                <a:cxn ang="0">
                  <a:pos x="76" y="49"/>
                </a:cxn>
                <a:cxn ang="0">
                  <a:pos x="59" y="38"/>
                </a:cxn>
                <a:cxn ang="0">
                  <a:pos x="50" y="32"/>
                </a:cxn>
                <a:cxn ang="0">
                  <a:pos x="36" y="0"/>
                </a:cxn>
                <a:cxn ang="0">
                  <a:pos x="44" y="0"/>
                </a:cxn>
                <a:cxn ang="0">
                  <a:pos x="47" y="3"/>
                </a:cxn>
                <a:cxn ang="0">
                  <a:pos x="59" y="13"/>
                </a:cxn>
                <a:cxn ang="0">
                  <a:pos x="75" y="24"/>
                </a:cxn>
                <a:cxn ang="0">
                  <a:pos x="93" y="37"/>
                </a:cxn>
                <a:cxn ang="0">
                  <a:pos x="112" y="49"/>
                </a:cxn>
                <a:cxn ang="0">
                  <a:pos x="148" y="77"/>
                </a:cxn>
                <a:cxn ang="0">
                  <a:pos x="165" y="92"/>
                </a:cxn>
                <a:cxn ang="0">
                  <a:pos x="178" y="108"/>
                </a:cxn>
                <a:cxn ang="0">
                  <a:pos x="187" y="123"/>
                </a:cxn>
                <a:cxn ang="0">
                  <a:pos x="192" y="141"/>
                </a:cxn>
                <a:cxn ang="0">
                  <a:pos x="190" y="158"/>
                </a:cxn>
                <a:cxn ang="0">
                  <a:pos x="182" y="176"/>
                </a:cxn>
                <a:cxn ang="0">
                  <a:pos x="165" y="195"/>
                </a:cxn>
                <a:cxn ang="0">
                  <a:pos x="147" y="209"/>
                </a:cxn>
                <a:cxn ang="0">
                  <a:pos x="128" y="219"/>
                </a:cxn>
                <a:cxn ang="0">
                  <a:pos x="107" y="227"/>
                </a:cxn>
                <a:cxn ang="0">
                  <a:pos x="84" y="232"/>
                </a:cxn>
                <a:cxn ang="0">
                  <a:pos x="62" y="230"/>
                </a:cxn>
                <a:cxn ang="0">
                  <a:pos x="41" y="225"/>
                </a:cxn>
                <a:cxn ang="0">
                  <a:pos x="22" y="212"/>
                </a:cxn>
                <a:cxn ang="0">
                  <a:pos x="11" y="198"/>
                </a:cxn>
                <a:cxn ang="0">
                  <a:pos x="2" y="183"/>
                </a:cxn>
                <a:cxn ang="0">
                  <a:pos x="0" y="165"/>
                </a:cxn>
                <a:cxn ang="0">
                  <a:pos x="0" y="147"/>
                </a:cxn>
                <a:cxn ang="0">
                  <a:pos x="5" y="116"/>
                </a:cxn>
                <a:cxn ang="0">
                  <a:pos x="13" y="87"/>
                </a:cxn>
                <a:cxn ang="0">
                  <a:pos x="22" y="56"/>
                </a:cxn>
                <a:cxn ang="0">
                  <a:pos x="29" y="25"/>
                </a:cxn>
                <a:cxn ang="0">
                  <a:pos x="33" y="20"/>
                </a:cxn>
                <a:cxn ang="0">
                  <a:pos x="29" y="16"/>
                </a:cxn>
                <a:cxn ang="0">
                  <a:pos x="27" y="12"/>
                </a:cxn>
                <a:cxn ang="0">
                  <a:pos x="29" y="7"/>
                </a:cxn>
                <a:cxn ang="0">
                  <a:pos x="30" y="5"/>
                </a:cxn>
                <a:cxn ang="0">
                  <a:pos x="33" y="2"/>
                </a:cxn>
                <a:cxn ang="0">
                  <a:pos x="36" y="0"/>
                </a:cxn>
              </a:cxnLst>
              <a:rect l="0" t="0" r="r" b="b"/>
              <a:pathLst>
                <a:path w="192" h="232">
                  <a:moveTo>
                    <a:pt x="50" y="32"/>
                  </a:moveTo>
                  <a:lnTo>
                    <a:pt x="45" y="58"/>
                  </a:lnTo>
                  <a:lnTo>
                    <a:pt x="37" y="91"/>
                  </a:lnTo>
                  <a:lnTo>
                    <a:pt x="27" y="123"/>
                  </a:lnTo>
                  <a:lnTo>
                    <a:pt x="23" y="137"/>
                  </a:lnTo>
                  <a:lnTo>
                    <a:pt x="20" y="152"/>
                  </a:lnTo>
                  <a:lnTo>
                    <a:pt x="20" y="167"/>
                  </a:lnTo>
                  <a:lnTo>
                    <a:pt x="25" y="181"/>
                  </a:lnTo>
                  <a:lnTo>
                    <a:pt x="34" y="194"/>
                  </a:lnTo>
                  <a:lnTo>
                    <a:pt x="52" y="205"/>
                  </a:lnTo>
                  <a:lnTo>
                    <a:pt x="72" y="209"/>
                  </a:lnTo>
                  <a:lnTo>
                    <a:pt x="91" y="209"/>
                  </a:lnTo>
                  <a:lnTo>
                    <a:pt x="112" y="204"/>
                  </a:lnTo>
                  <a:lnTo>
                    <a:pt x="130" y="194"/>
                  </a:lnTo>
                  <a:lnTo>
                    <a:pt x="147" y="181"/>
                  </a:lnTo>
                  <a:lnTo>
                    <a:pt x="160" y="166"/>
                  </a:lnTo>
                  <a:lnTo>
                    <a:pt x="167" y="149"/>
                  </a:lnTo>
                  <a:lnTo>
                    <a:pt x="167" y="133"/>
                  </a:lnTo>
                  <a:lnTo>
                    <a:pt x="160" y="117"/>
                  </a:lnTo>
                  <a:lnTo>
                    <a:pt x="148" y="102"/>
                  </a:lnTo>
                  <a:lnTo>
                    <a:pt x="133" y="88"/>
                  </a:lnTo>
                  <a:lnTo>
                    <a:pt x="115" y="74"/>
                  </a:lnTo>
                  <a:lnTo>
                    <a:pt x="76" y="49"/>
                  </a:lnTo>
                  <a:lnTo>
                    <a:pt x="59" y="38"/>
                  </a:lnTo>
                  <a:lnTo>
                    <a:pt x="50" y="32"/>
                  </a:lnTo>
                  <a:close/>
                  <a:moveTo>
                    <a:pt x="36" y="0"/>
                  </a:moveTo>
                  <a:lnTo>
                    <a:pt x="44" y="0"/>
                  </a:lnTo>
                  <a:lnTo>
                    <a:pt x="47" y="3"/>
                  </a:lnTo>
                  <a:lnTo>
                    <a:pt x="59" y="13"/>
                  </a:lnTo>
                  <a:lnTo>
                    <a:pt x="75" y="24"/>
                  </a:lnTo>
                  <a:lnTo>
                    <a:pt x="93" y="37"/>
                  </a:lnTo>
                  <a:lnTo>
                    <a:pt x="112" y="49"/>
                  </a:lnTo>
                  <a:lnTo>
                    <a:pt x="148" y="77"/>
                  </a:lnTo>
                  <a:lnTo>
                    <a:pt x="165" y="92"/>
                  </a:lnTo>
                  <a:lnTo>
                    <a:pt x="178" y="108"/>
                  </a:lnTo>
                  <a:lnTo>
                    <a:pt x="187" y="123"/>
                  </a:lnTo>
                  <a:lnTo>
                    <a:pt x="192" y="141"/>
                  </a:lnTo>
                  <a:lnTo>
                    <a:pt x="190" y="158"/>
                  </a:lnTo>
                  <a:lnTo>
                    <a:pt x="182" y="176"/>
                  </a:lnTo>
                  <a:lnTo>
                    <a:pt x="165" y="195"/>
                  </a:lnTo>
                  <a:lnTo>
                    <a:pt x="147" y="209"/>
                  </a:lnTo>
                  <a:lnTo>
                    <a:pt x="128" y="219"/>
                  </a:lnTo>
                  <a:lnTo>
                    <a:pt x="107" y="227"/>
                  </a:lnTo>
                  <a:lnTo>
                    <a:pt x="84" y="232"/>
                  </a:lnTo>
                  <a:lnTo>
                    <a:pt x="62" y="230"/>
                  </a:lnTo>
                  <a:lnTo>
                    <a:pt x="41" y="225"/>
                  </a:lnTo>
                  <a:lnTo>
                    <a:pt x="22" y="212"/>
                  </a:lnTo>
                  <a:lnTo>
                    <a:pt x="11" y="198"/>
                  </a:lnTo>
                  <a:lnTo>
                    <a:pt x="2" y="183"/>
                  </a:lnTo>
                  <a:lnTo>
                    <a:pt x="0" y="165"/>
                  </a:lnTo>
                  <a:lnTo>
                    <a:pt x="0" y="147"/>
                  </a:lnTo>
                  <a:lnTo>
                    <a:pt x="5" y="116"/>
                  </a:lnTo>
                  <a:lnTo>
                    <a:pt x="13" y="87"/>
                  </a:lnTo>
                  <a:lnTo>
                    <a:pt x="22" y="56"/>
                  </a:lnTo>
                  <a:lnTo>
                    <a:pt x="29" y="25"/>
                  </a:lnTo>
                  <a:lnTo>
                    <a:pt x="33" y="20"/>
                  </a:lnTo>
                  <a:lnTo>
                    <a:pt x="29" y="16"/>
                  </a:lnTo>
                  <a:lnTo>
                    <a:pt x="27" y="12"/>
                  </a:lnTo>
                  <a:lnTo>
                    <a:pt x="29" y="7"/>
                  </a:lnTo>
                  <a:lnTo>
                    <a:pt x="30" y="5"/>
                  </a:lnTo>
                  <a:lnTo>
                    <a:pt x="33" y="2"/>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7" name="Freeform 163"/>
            <p:cNvSpPr>
              <a:spLocks/>
            </p:cNvSpPr>
            <p:nvPr/>
          </p:nvSpPr>
          <p:spPr bwMode="auto">
            <a:xfrm>
              <a:off x="4105" y="1348"/>
              <a:ext cx="25" cy="23"/>
            </a:xfrm>
            <a:custGeom>
              <a:avLst/>
              <a:gdLst/>
              <a:ahLst/>
              <a:cxnLst>
                <a:cxn ang="0">
                  <a:pos x="15" y="0"/>
                </a:cxn>
                <a:cxn ang="0">
                  <a:pos x="20" y="1"/>
                </a:cxn>
                <a:cxn ang="0">
                  <a:pos x="22" y="4"/>
                </a:cxn>
                <a:cxn ang="0">
                  <a:pos x="24" y="8"/>
                </a:cxn>
                <a:cxn ang="0">
                  <a:pos x="25" y="11"/>
                </a:cxn>
                <a:cxn ang="0">
                  <a:pos x="24" y="15"/>
                </a:cxn>
                <a:cxn ang="0">
                  <a:pos x="22" y="18"/>
                </a:cxn>
                <a:cxn ang="0">
                  <a:pos x="20" y="21"/>
                </a:cxn>
                <a:cxn ang="0">
                  <a:pos x="17" y="22"/>
                </a:cxn>
                <a:cxn ang="0">
                  <a:pos x="15" y="22"/>
                </a:cxn>
                <a:cxn ang="0">
                  <a:pos x="13" y="23"/>
                </a:cxn>
                <a:cxn ang="0">
                  <a:pos x="8" y="23"/>
                </a:cxn>
                <a:cxn ang="0">
                  <a:pos x="4" y="22"/>
                </a:cxn>
                <a:cxn ang="0">
                  <a:pos x="2" y="19"/>
                </a:cxn>
                <a:cxn ang="0">
                  <a:pos x="0" y="15"/>
                </a:cxn>
                <a:cxn ang="0">
                  <a:pos x="0" y="11"/>
                </a:cxn>
                <a:cxn ang="0">
                  <a:pos x="2" y="7"/>
                </a:cxn>
                <a:cxn ang="0">
                  <a:pos x="3" y="4"/>
                </a:cxn>
                <a:cxn ang="0">
                  <a:pos x="7" y="1"/>
                </a:cxn>
                <a:cxn ang="0">
                  <a:pos x="11" y="1"/>
                </a:cxn>
                <a:cxn ang="0">
                  <a:pos x="15" y="0"/>
                </a:cxn>
              </a:cxnLst>
              <a:rect l="0" t="0" r="r" b="b"/>
              <a:pathLst>
                <a:path w="25" h="23">
                  <a:moveTo>
                    <a:pt x="15" y="0"/>
                  </a:moveTo>
                  <a:lnTo>
                    <a:pt x="20" y="1"/>
                  </a:lnTo>
                  <a:lnTo>
                    <a:pt x="22" y="4"/>
                  </a:lnTo>
                  <a:lnTo>
                    <a:pt x="24" y="8"/>
                  </a:lnTo>
                  <a:lnTo>
                    <a:pt x="25" y="11"/>
                  </a:lnTo>
                  <a:lnTo>
                    <a:pt x="24" y="15"/>
                  </a:lnTo>
                  <a:lnTo>
                    <a:pt x="22" y="18"/>
                  </a:lnTo>
                  <a:lnTo>
                    <a:pt x="20" y="21"/>
                  </a:lnTo>
                  <a:lnTo>
                    <a:pt x="17" y="22"/>
                  </a:lnTo>
                  <a:lnTo>
                    <a:pt x="15" y="22"/>
                  </a:lnTo>
                  <a:lnTo>
                    <a:pt x="13" y="23"/>
                  </a:lnTo>
                  <a:lnTo>
                    <a:pt x="8" y="23"/>
                  </a:lnTo>
                  <a:lnTo>
                    <a:pt x="4" y="22"/>
                  </a:lnTo>
                  <a:lnTo>
                    <a:pt x="2" y="19"/>
                  </a:lnTo>
                  <a:lnTo>
                    <a:pt x="0" y="15"/>
                  </a:lnTo>
                  <a:lnTo>
                    <a:pt x="0" y="11"/>
                  </a:lnTo>
                  <a:lnTo>
                    <a:pt x="2" y="7"/>
                  </a:lnTo>
                  <a:lnTo>
                    <a:pt x="3"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8" name="Freeform 164"/>
            <p:cNvSpPr>
              <a:spLocks/>
            </p:cNvSpPr>
            <p:nvPr/>
          </p:nvSpPr>
          <p:spPr bwMode="auto">
            <a:xfrm>
              <a:off x="4136" y="1350"/>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89" name="Freeform 165"/>
            <p:cNvSpPr>
              <a:spLocks/>
            </p:cNvSpPr>
            <p:nvPr/>
          </p:nvSpPr>
          <p:spPr bwMode="auto">
            <a:xfrm>
              <a:off x="4161" y="1328"/>
              <a:ext cx="21" cy="22"/>
            </a:xfrm>
            <a:custGeom>
              <a:avLst/>
              <a:gdLst/>
              <a:ahLst/>
              <a:cxnLst>
                <a:cxn ang="0">
                  <a:pos x="10" y="0"/>
                </a:cxn>
                <a:cxn ang="0">
                  <a:pos x="16" y="3"/>
                </a:cxn>
                <a:cxn ang="0">
                  <a:pos x="21" y="9"/>
                </a:cxn>
                <a:cxn ang="0">
                  <a:pos x="21" y="14"/>
                </a:cxn>
                <a:cxn ang="0">
                  <a:pos x="16" y="20"/>
                </a:cxn>
                <a:cxn ang="0">
                  <a:pos x="10" y="22"/>
                </a:cxn>
                <a:cxn ang="0">
                  <a:pos x="3" y="20"/>
                </a:cxn>
                <a:cxn ang="0">
                  <a:pos x="0" y="14"/>
                </a:cxn>
                <a:cxn ang="0">
                  <a:pos x="0" y="9"/>
                </a:cxn>
                <a:cxn ang="0">
                  <a:pos x="3" y="3"/>
                </a:cxn>
                <a:cxn ang="0">
                  <a:pos x="10" y="0"/>
                </a:cxn>
              </a:cxnLst>
              <a:rect l="0" t="0" r="r" b="b"/>
              <a:pathLst>
                <a:path w="21" h="22">
                  <a:moveTo>
                    <a:pt x="10" y="0"/>
                  </a:moveTo>
                  <a:lnTo>
                    <a:pt x="16" y="3"/>
                  </a:lnTo>
                  <a:lnTo>
                    <a:pt x="21" y="9"/>
                  </a:lnTo>
                  <a:lnTo>
                    <a:pt x="21" y="14"/>
                  </a:lnTo>
                  <a:lnTo>
                    <a:pt x="16"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0" name="Freeform 166"/>
            <p:cNvSpPr>
              <a:spLocks/>
            </p:cNvSpPr>
            <p:nvPr/>
          </p:nvSpPr>
          <p:spPr bwMode="auto">
            <a:xfrm>
              <a:off x="4104" y="1380"/>
              <a:ext cx="21" cy="21"/>
            </a:xfrm>
            <a:custGeom>
              <a:avLst/>
              <a:gdLst/>
              <a:ahLst/>
              <a:cxnLst>
                <a:cxn ang="0">
                  <a:pos x="9" y="0"/>
                </a:cxn>
                <a:cxn ang="0">
                  <a:pos x="18" y="3"/>
                </a:cxn>
                <a:cxn ang="0">
                  <a:pos x="21" y="8"/>
                </a:cxn>
                <a:cxn ang="0">
                  <a:pos x="21" y="12"/>
                </a:cxn>
                <a:cxn ang="0">
                  <a:pos x="18" y="18"/>
                </a:cxn>
                <a:cxn ang="0">
                  <a:pos x="9" y="21"/>
                </a:cxn>
                <a:cxn ang="0">
                  <a:pos x="5" y="19"/>
                </a:cxn>
                <a:cxn ang="0">
                  <a:pos x="3" y="18"/>
                </a:cxn>
                <a:cxn ang="0">
                  <a:pos x="0" y="15"/>
                </a:cxn>
                <a:cxn ang="0">
                  <a:pos x="0" y="5"/>
                </a:cxn>
                <a:cxn ang="0">
                  <a:pos x="3" y="3"/>
                </a:cxn>
                <a:cxn ang="0">
                  <a:pos x="5" y="1"/>
                </a:cxn>
                <a:cxn ang="0">
                  <a:pos x="9" y="0"/>
                </a:cxn>
              </a:cxnLst>
              <a:rect l="0" t="0" r="r" b="b"/>
              <a:pathLst>
                <a:path w="21" h="21">
                  <a:moveTo>
                    <a:pt x="9" y="0"/>
                  </a:moveTo>
                  <a:lnTo>
                    <a:pt x="18" y="3"/>
                  </a:lnTo>
                  <a:lnTo>
                    <a:pt x="21" y="8"/>
                  </a:lnTo>
                  <a:lnTo>
                    <a:pt x="21" y="12"/>
                  </a:lnTo>
                  <a:lnTo>
                    <a:pt x="18" y="18"/>
                  </a:lnTo>
                  <a:lnTo>
                    <a:pt x="9" y="21"/>
                  </a:lnTo>
                  <a:lnTo>
                    <a:pt x="5" y="19"/>
                  </a:lnTo>
                  <a:lnTo>
                    <a:pt x="3" y="18"/>
                  </a:lnTo>
                  <a:lnTo>
                    <a:pt x="0" y="15"/>
                  </a:lnTo>
                  <a:lnTo>
                    <a:pt x="0" y="5"/>
                  </a:lnTo>
                  <a:lnTo>
                    <a:pt x="3"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1" name="Freeform 167"/>
            <p:cNvSpPr>
              <a:spLocks/>
            </p:cNvSpPr>
            <p:nvPr/>
          </p:nvSpPr>
          <p:spPr bwMode="auto">
            <a:xfrm>
              <a:off x="4118" y="1310"/>
              <a:ext cx="25" cy="24"/>
            </a:xfrm>
            <a:custGeom>
              <a:avLst/>
              <a:gdLst/>
              <a:ahLst/>
              <a:cxnLst>
                <a:cxn ang="0">
                  <a:pos x="15" y="0"/>
                </a:cxn>
                <a:cxn ang="0">
                  <a:pos x="21" y="3"/>
                </a:cxn>
                <a:cxn ang="0">
                  <a:pos x="23" y="6"/>
                </a:cxn>
                <a:cxn ang="0">
                  <a:pos x="25" y="8"/>
                </a:cxn>
                <a:cxn ang="0">
                  <a:pos x="25" y="14"/>
                </a:cxn>
                <a:cxn ang="0">
                  <a:pos x="23" y="17"/>
                </a:cxn>
                <a:cxn ang="0">
                  <a:pos x="22" y="21"/>
                </a:cxn>
                <a:cxn ang="0">
                  <a:pos x="18" y="22"/>
                </a:cxn>
                <a:cxn ang="0">
                  <a:pos x="16" y="22"/>
                </a:cxn>
                <a:cxn ang="0">
                  <a:pos x="14" y="24"/>
                </a:cxn>
                <a:cxn ang="0">
                  <a:pos x="9" y="24"/>
                </a:cxn>
                <a:cxn ang="0">
                  <a:pos x="5" y="22"/>
                </a:cxn>
                <a:cxn ang="0">
                  <a:pos x="2" y="20"/>
                </a:cxn>
                <a:cxn ang="0">
                  <a:pos x="0" y="11"/>
                </a:cxn>
                <a:cxn ang="0">
                  <a:pos x="1" y="7"/>
                </a:cxn>
                <a:cxn ang="0">
                  <a:pos x="4" y="4"/>
                </a:cxn>
                <a:cxn ang="0">
                  <a:pos x="8" y="2"/>
                </a:cxn>
                <a:cxn ang="0">
                  <a:pos x="11" y="2"/>
                </a:cxn>
                <a:cxn ang="0">
                  <a:pos x="15" y="0"/>
                </a:cxn>
              </a:cxnLst>
              <a:rect l="0" t="0" r="r" b="b"/>
              <a:pathLst>
                <a:path w="25" h="24">
                  <a:moveTo>
                    <a:pt x="15" y="0"/>
                  </a:moveTo>
                  <a:lnTo>
                    <a:pt x="21" y="3"/>
                  </a:lnTo>
                  <a:lnTo>
                    <a:pt x="23" y="6"/>
                  </a:lnTo>
                  <a:lnTo>
                    <a:pt x="25" y="8"/>
                  </a:lnTo>
                  <a:lnTo>
                    <a:pt x="25" y="14"/>
                  </a:lnTo>
                  <a:lnTo>
                    <a:pt x="23" y="17"/>
                  </a:lnTo>
                  <a:lnTo>
                    <a:pt x="22" y="21"/>
                  </a:lnTo>
                  <a:lnTo>
                    <a:pt x="18" y="22"/>
                  </a:lnTo>
                  <a:lnTo>
                    <a:pt x="16" y="22"/>
                  </a:lnTo>
                  <a:lnTo>
                    <a:pt x="14" y="24"/>
                  </a:lnTo>
                  <a:lnTo>
                    <a:pt x="9" y="24"/>
                  </a:lnTo>
                  <a:lnTo>
                    <a:pt x="5" y="22"/>
                  </a:lnTo>
                  <a:lnTo>
                    <a:pt x="2" y="20"/>
                  </a:lnTo>
                  <a:lnTo>
                    <a:pt x="0" y="11"/>
                  </a:lnTo>
                  <a:lnTo>
                    <a:pt x="1" y="7"/>
                  </a:lnTo>
                  <a:lnTo>
                    <a:pt x="4" y="4"/>
                  </a:lnTo>
                  <a:lnTo>
                    <a:pt x="8"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2" name="Freeform 168"/>
            <p:cNvSpPr>
              <a:spLocks/>
            </p:cNvSpPr>
            <p:nvPr/>
          </p:nvSpPr>
          <p:spPr bwMode="auto">
            <a:xfrm>
              <a:off x="4147" y="1378"/>
              <a:ext cx="25" cy="24"/>
            </a:xfrm>
            <a:custGeom>
              <a:avLst/>
              <a:gdLst/>
              <a:ahLst/>
              <a:cxnLst>
                <a:cxn ang="0">
                  <a:pos x="11" y="0"/>
                </a:cxn>
                <a:cxn ang="0">
                  <a:pos x="15" y="0"/>
                </a:cxn>
                <a:cxn ang="0">
                  <a:pos x="19" y="2"/>
                </a:cxn>
                <a:cxn ang="0">
                  <a:pos x="24" y="5"/>
                </a:cxn>
                <a:cxn ang="0">
                  <a:pos x="25" y="9"/>
                </a:cxn>
                <a:cxn ang="0">
                  <a:pos x="25" y="13"/>
                </a:cxn>
                <a:cxn ang="0">
                  <a:pos x="24" y="17"/>
                </a:cxn>
                <a:cxn ang="0">
                  <a:pos x="22" y="20"/>
                </a:cxn>
                <a:cxn ang="0">
                  <a:pos x="18" y="23"/>
                </a:cxn>
                <a:cxn ang="0">
                  <a:pos x="14" y="23"/>
                </a:cxn>
                <a:cxn ang="0">
                  <a:pos x="10" y="24"/>
                </a:cxn>
                <a:cxn ang="0">
                  <a:pos x="5" y="23"/>
                </a:cxn>
                <a:cxn ang="0">
                  <a:pos x="3" y="20"/>
                </a:cxn>
                <a:cxn ang="0">
                  <a:pos x="0" y="16"/>
                </a:cxn>
                <a:cxn ang="0">
                  <a:pos x="0" y="11"/>
                </a:cxn>
                <a:cxn ang="0">
                  <a:pos x="1" y="7"/>
                </a:cxn>
                <a:cxn ang="0">
                  <a:pos x="4" y="3"/>
                </a:cxn>
                <a:cxn ang="0">
                  <a:pos x="8" y="2"/>
                </a:cxn>
                <a:cxn ang="0">
                  <a:pos x="11" y="2"/>
                </a:cxn>
                <a:cxn ang="0">
                  <a:pos x="11" y="0"/>
                </a:cxn>
              </a:cxnLst>
              <a:rect l="0" t="0" r="r" b="b"/>
              <a:pathLst>
                <a:path w="25" h="24">
                  <a:moveTo>
                    <a:pt x="11" y="0"/>
                  </a:moveTo>
                  <a:lnTo>
                    <a:pt x="15" y="0"/>
                  </a:lnTo>
                  <a:lnTo>
                    <a:pt x="19" y="2"/>
                  </a:lnTo>
                  <a:lnTo>
                    <a:pt x="24" y="5"/>
                  </a:lnTo>
                  <a:lnTo>
                    <a:pt x="25" y="9"/>
                  </a:lnTo>
                  <a:lnTo>
                    <a:pt x="25" y="13"/>
                  </a:lnTo>
                  <a:lnTo>
                    <a:pt x="24" y="17"/>
                  </a:lnTo>
                  <a:lnTo>
                    <a:pt x="22" y="20"/>
                  </a:lnTo>
                  <a:lnTo>
                    <a:pt x="18" y="23"/>
                  </a:lnTo>
                  <a:lnTo>
                    <a:pt x="14" y="23"/>
                  </a:lnTo>
                  <a:lnTo>
                    <a:pt x="10" y="24"/>
                  </a:lnTo>
                  <a:lnTo>
                    <a:pt x="5" y="23"/>
                  </a:lnTo>
                  <a:lnTo>
                    <a:pt x="3" y="20"/>
                  </a:lnTo>
                  <a:lnTo>
                    <a:pt x="0" y="16"/>
                  </a:lnTo>
                  <a:lnTo>
                    <a:pt x="0" y="11"/>
                  </a:lnTo>
                  <a:lnTo>
                    <a:pt x="1" y="7"/>
                  </a:lnTo>
                  <a:lnTo>
                    <a:pt x="4" y="3"/>
                  </a:lnTo>
                  <a:lnTo>
                    <a:pt x="8" y="2"/>
                  </a:lnTo>
                  <a:lnTo>
                    <a:pt x="11"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3" name="Freeform 169"/>
            <p:cNvSpPr>
              <a:spLocks/>
            </p:cNvSpPr>
            <p:nvPr/>
          </p:nvSpPr>
          <p:spPr bwMode="auto">
            <a:xfrm>
              <a:off x="4176" y="1352"/>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4" name="Freeform 170"/>
            <p:cNvSpPr>
              <a:spLocks/>
            </p:cNvSpPr>
            <p:nvPr/>
          </p:nvSpPr>
          <p:spPr bwMode="auto">
            <a:xfrm>
              <a:off x="4243" y="1331"/>
              <a:ext cx="170" cy="207"/>
            </a:xfrm>
            <a:custGeom>
              <a:avLst/>
              <a:gdLst/>
              <a:ahLst/>
              <a:cxnLst>
                <a:cxn ang="0">
                  <a:pos x="29" y="0"/>
                </a:cxn>
                <a:cxn ang="0">
                  <a:pos x="42" y="10"/>
                </a:cxn>
                <a:cxn ang="0">
                  <a:pos x="57" y="21"/>
                </a:cxn>
                <a:cxn ang="0">
                  <a:pos x="74" y="32"/>
                </a:cxn>
                <a:cxn ang="0">
                  <a:pos x="93" y="43"/>
                </a:cxn>
                <a:cxn ang="0">
                  <a:pos x="113" y="57"/>
                </a:cxn>
                <a:cxn ang="0">
                  <a:pos x="146" y="85"/>
                </a:cxn>
                <a:cxn ang="0">
                  <a:pos x="159" y="100"/>
                </a:cxn>
                <a:cxn ang="0">
                  <a:pos x="167" y="116"/>
                </a:cxn>
                <a:cxn ang="0">
                  <a:pos x="170" y="132"/>
                </a:cxn>
                <a:cxn ang="0">
                  <a:pos x="165" y="150"/>
                </a:cxn>
                <a:cxn ang="0">
                  <a:pos x="154" y="168"/>
                </a:cxn>
                <a:cxn ang="0">
                  <a:pos x="133" y="187"/>
                </a:cxn>
                <a:cxn ang="0">
                  <a:pos x="115" y="198"/>
                </a:cxn>
                <a:cxn ang="0">
                  <a:pos x="95" y="205"/>
                </a:cxn>
                <a:cxn ang="0">
                  <a:pos x="75" y="207"/>
                </a:cxn>
                <a:cxn ang="0">
                  <a:pos x="57" y="207"/>
                </a:cxn>
                <a:cxn ang="0">
                  <a:pos x="39" y="203"/>
                </a:cxn>
                <a:cxn ang="0">
                  <a:pos x="24" y="195"/>
                </a:cxn>
                <a:cxn ang="0">
                  <a:pos x="11" y="184"/>
                </a:cxn>
                <a:cxn ang="0">
                  <a:pos x="3" y="168"/>
                </a:cxn>
                <a:cxn ang="0">
                  <a:pos x="0" y="150"/>
                </a:cxn>
                <a:cxn ang="0">
                  <a:pos x="1" y="129"/>
                </a:cxn>
                <a:cxn ang="0">
                  <a:pos x="12" y="92"/>
                </a:cxn>
                <a:cxn ang="0">
                  <a:pos x="22" y="54"/>
                </a:cxn>
                <a:cxn ang="0">
                  <a:pos x="31" y="14"/>
                </a:cxn>
                <a:cxn ang="0">
                  <a:pos x="29" y="0"/>
                </a:cxn>
              </a:cxnLst>
              <a:rect l="0" t="0" r="r" b="b"/>
              <a:pathLst>
                <a:path w="170" h="207">
                  <a:moveTo>
                    <a:pt x="29" y="0"/>
                  </a:moveTo>
                  <a:lnTo>
                    <a:pt x="42" y="10"/>
                  </a:lnTo>
                  <a:lnTo>
                    <a:pt x="57" y="21"/>
                  </a:lnTo>
                  <a:lnTo>
                    <a:pt x="74" y="32"/>
                  </a:lnTo>
                  <a:lnTo>
                    <a:pt x="93" y="43"/>
                  </a:lnTo>
                  <a:lnTo>
                    <a:pt x="113" y="57"/>
                  </a:lnTo>
                  <a:lnTo>
                    <a:pt x="146" y="85"/>
                  </a:lnTo>
                  <a:lnTo>
                    <a:pt x="159" y="100"/>
                  </a:lnTo>
                  <a:lnTo>
                    <a:pt x="167" y="116"/>
                  </a:lnTo>
                  <a:lnTo>
                    <a:pt x="170" y="132"/>
                  </a:lnTo>
                  <a:lnTo>
                    <a:pt x="165" y="150"/>
                  </a:lnTo>
                  <a:lnTo>
                    <a:pt x="154" y="168"/>
                  </a:lnTo>
                  <a:lnTo>
                    <a:pt x="133" y="187"/>
                  </a:lnTo>
                  <a:lnTo>
                    <a:pt x="115" y="198"/>
                  </a:lnTo>
                  <a:lnTo>
                    <a:pt x="95" y="205"/>
                  </a:lnTo>
                  <a:lnTo>
                    <a:pt x="75" y="207"/>
                  </a:lnTo>
                  <a:lnTo>
                    <a:pt x="57" y="207"/>
                  </a:lnTo>
                  <a:lnTo>
                    <a:pt x="39" y="203"/>
                  </a:lnTo>
                  <a:lnTo>
                    <a:pt x="24" y="195"/>
                  </a:lnTo>
                  <a:lnTo>
                    <a:pt x="11" y="184"/>
                  </a:lnTo>
                  <a:lnTo>
                    <a:pt x="3" y="168"/>
                  </a:lnTo>
                  <a:lnTo>
                    <a:pt x="0" y="150"/>
                  </a:lnTo>
                  <a:lnTo>
                    <a:pt x="1" y="129"/>
                  </a:lnTo>
                  <a:lnTo>
                    <a:pt x="12" y="92"/>
                  </a:lnTo>
                  <a:lnTo>
                    <a:pt x="22" y="54"/>
                  </a:lnTo>
                  <a:lnTo>
                    <a:pt x="31"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5" name="Freeform 171"/>
            <p:cNvSpPr>
              <a:spLocks noEditPoints="1"/>
            </p:cNvSpPr>
            <p:nvPr/>
          </p:nvSpPr>
          <p:spPr bwMode="auto">
            <a:xfrm>
              <a:off x="4232" y="1320"/>
              <a:ext cx="192" cy="231"/>
            </a:xfrm>
            <a:custGeom>
              <a:avLst/>
              <a:gdLst/>
              <a:ahLst/>
              <a:cxnLst>
                <a:cxn ang="0">
                  <a:pos x="51" y="32"/>
                </a:cxn>
                <a:cxn ang="0">
                  <a:pos x="47" y="57"/>
                </a:cxn>
                <a:cxn ang="0">
                  <a:pos x="37" y="90"/>
                </a:cxn>
                <a:cxn ang="0">
                  <a:pos x="29" y="122"/>
                </a:cxn>
                <a:cxn ang="0">
                  <a:pos x="25" y="136"/>
                </a:cxn>
                <a:cxn ang="0">
                  <a:pos x="22" y="152"/>
                </a:cxn>
                <a:cxn ang="0">
                  <a:pos x="22" y="167"/>
                </a:cxn>
                <a:cxn ang="0">
                  <a:pos x="26" y="181"/>
                </a:cxn>
                <a:cxn ang="0">
                  <a:pos x="36" y="193"/>
                </a:cxn>
                <a:cxn ang="0">
                  <a:pos x="53" y="205"/>
                </a:cxn>
                <a:cxn ang="0">
                  <a:pos x="72" y="209"/>
                </a:cxn>
                <a:cxn ang="0">
                  <a:pos x="93" y="209"/>
                </a:cxn>
                <a:cxn ang="0">
                  <a:pos x="112" y="203"/>
                </a:cxn>
                <a:cxn ang="0">
                  <a:pos x="132" y="193"/>
                </a:cxn>
                <a:cxn ang="0">
                  <a:pos x="149" y="181"/>
                </a:cxn>
                <a:cxn ang="0">
                  <a:pos x="161" y="166"/>
                </a:cxn>
                <a:cxn ang="0">
                  <a:pos x="168" y="149"/>
                </a:cxn>
                <a:cxn ang="0">
                  <a:pos x="168" y="132"/>
                </a:cxn>
                <a:cxn ang="0">
                  <a:pos x="161" y="117"/>
                </a:cxn>
                <a:cxn ang="0">
                  <a:pos x="149" y="101"/>
                </a:cxn>
                <a:cxn ang="0">
                  <a:pos x="133" y="88"/>
                </a:cxn>
                <a:cxn ang="0">
                  <a:pos x="117" y="74"/>
                </a:cxn>
                <a:cxn ang="0">
                  <a:pos x="78" y="49"/>
                </a:cxn>
                <a:cxn ang="0">
                  <a:pos x="60" y="37"/>
                </a:cxn>
                <a:cxn ang="0">
                  <a:pos x="51" y="32"/>
                </a:cxn>
                <a:cxn ang="0">
                  <a:pos x="37" y="0"/>
                </a:cxn>
                <a:cxn ang="0">
                  <a:pos x="44" y="0"/>
                </a:cxn>
                <a:cxn ang="0">
                  <a:pos x="48" y="3"/>
                </a:cxn>
                <a:cxn ang="0">
                  <a:pos x="61" y="12"/>
                </a:cxn>
                <a:cxn ang="0">
                  <a:pos x="76" y="24"/>
                </a:cxn>
                <a:cxn ang="0">
                  <a:pos x="112" y="49"/>
                </a:cxn>
                <a:cxn ang="0">
                  <a:pos x="132" y="63"/>
                </a:cxn>
                <a:cxn ang="0">
                  <a:pos x="150" y="76"/>
                </a:cxn>
                <a:cxn ang="0">
                  <a:pos x="165" y="92"/>
                </a:cxn>
                <a:cxn ang="0">
                  <a:pos x="179" y="107"/>
                </a:cxn>
                <a:cxn ang="0">
                  <a:pos x="188" y="122"/>
                </a:cxn>
                <a:cxn ang="0">
                  <a:pos x="192" y="140"/>
                </a:cxn>
                <a:cxn ang="0">
                  <a:pos x="190" y="157"/>
                </a:cxn>
                <a:cxn ang="0">
                  <a:pos x="182" y="175"/>
                </a:cxn>
                <a:cxn ang="0">
                  <a:pos x="165" y="195"/>
                </a:cxn>
                <a:cxn ang="0">
                  <a:pos x="149" y="209"/>
                </a:cxn>
                <a:cxn ang="0">
                  <a:pos x="129" y="218"/>
                </a:cxn>
                <a:cxn ang="0">
                  <a:pos x="107" y="227"/>
                </a:cxn>
                <a:cxn ang="0">
                  <a:pos x="86" y="231"/>
                </a:cxn>
                <a:cxn ang="0">
                  <a:pos x="64" y="230"/>
                </a:cxn>
                <a:cxn ang="0">
                  <a:pos x="43" y="224"/>
                </a:cxn>
                <a:cxn ang="0">
                  <a:pos x="23" y="211"/>
                </a:cxn>
                <a:cxn ang="0">
                  <a:pos x="11" y="198"/>
                </a:cxn>
                <a:cxn ang="0">
                  <a:pos x="4" y="182"/>
                </a:cxn>
                <a:cxn ang="0">
                  <a:pos x="0" y="164"/>
                </a:cxn>
                <a:cxn ang="0">
                  <a:pos x="0" y="146"/>
                </a:cxn>
                <a:cxn ang="0">
                  <a:pos x="7" y="115"/>
                </a:cxn>
                <a:cxn ang="0">
                  <a:pos x="15" y="86"/>
                </a:cxn>
                <a:cxn ang="0">
                  <a:pos x="23" y="56"/>
                </a:cxn>
                <a:cxn ang="0">
                  <a:pos x="30" y="25"/>
                </a:cxn>
                <a:cxn ang="0">
                  <a:pos x="33" y="18"/>
                </a:cxn>
                <a:cxn ang="0">
                  <a:pos x="30" y="15"/>
                </a:cxn>
                <a:cxn ang="0">
                  <a:pos x="29" y="11"/>
                </a:cxn>
                <a:cxn ang="0">
                  <a:pos x="30" y="7"/>
                </a:cxn>
                <a:cxn ang="0">
                  <a:pos x="33" y="1"/>
                </a:cxn>
                <a:cxn ang="0">
                  <a:pos x="37" y="0"/>
                </a:cxn>
              </a:cxnLst>
              <a:rect l="0" t="0" r="r" b="b"/>
              <a:pathLst>
                <a:path w="192" h="231">
                  <a:moveTo>
                    <a:pt x="51" y="32"/>
                  </a:moveTo>
                  <a:lnTo>
                    <a:pt x="47" y="57"/>
                  </a:lnTo>
                  <a:lnTo>
                    <a:pt x="37" y="90"/>
                  </a:lnTo>
                  <a:lnTo>
                    <a:pt x="29" y="122"/>
                  </a:lnTo>
                  <a:lnTo>
                    <a:pt x="25" y="136"/>
                  </a:lnTo>
                  <a:lnTo>
                    <a:pt x="22" y="152"/>
                  </a:lnTo>
                  <a:lnTo>
                    <a:pt x="22" y="167"/>
                  </a:lnTo>
                  <a:lnTo>
                    <a:pt x="26" y="181"/>
                  </a:lnTo>
                  <a:lnTo>
                    <a:pt x="36" y="193"/>
                  </a:lnTo>
                  <a:lnTo>
                    <a:pt x="53" y="205"/>
                  </a:lnTo>
                  <a:lnTo>
                    <a:pt x="72" y="209"/>
                  </a:lnTo>
                  <a:lnTo>
                    <a:pt x="93" y="209"/>
                  </a:lnTo>
                  <a:lnTo>
                    <a:pt x="112" y="203"/>
                  </a:lnTo>
                  <a:lnTo>
                    <a:pt x="132" y="193"/>
                  </a:lnTo>
                  <a:lnTo>
                    <a:pt x="149" y="181"/>
                  </a:lnTo>
                  <a:lnTo>
                    <a:pt x="161" y="166"/>
                  </a:lnTo>
                  <a:lnTo>
                    <a:pt x="168" y="149"/>
                  </a:lnTo>
                  <a:lnTo>
                    <a:pt x="168" y="132"/>
                  </a:lnTo>
                  <a:lnTo>
                    <a:pt x="161" y="117"/>
                  </a:lnTo>
                  <a:lnTo>
                    <a:pt x="149" y="101"/>
                  </a:lnTo>
                  <a:lnTo>
                    <a:pt x="133" y="88"/>
                  </a:lnTo>
                  <a:lnTo>
                    <a:pt x="117" y="74"/>
                  </a:lnTo>
                  <a:lnTo>
                    <a:pt x="78" y="49"/>
                  </a:lnTo>
                  <a:lnTo>
                    <a:pt x="60" y="37"/>
                  </a:lnTo>
                  <a:lnTo>
                    <a:pt x="51" y="32"/>
                  </a:lnTo>
                  <a:close/>
                  <a:moveTo>
                    <a:pt x="37" y="0"/>
                  </a:moveTo>
                  <a:lnTo>
                    <a:pt x="44" y="0"/>
                  </a:lnTo>
                  <a:lnTo>
                    <a:pt x="48" y="3"/>
                  </a:lnTo>
                  <a:lnTo>
                    <a:pt x="61" y="12"/>
                  </a:lnTo>
                  <a:lnTo>
                    <a:pt x="76" y="24"/>
                  </a:lnTo>
                  <a:lnTo>
                    <a:pt x="112" y="49"/>
                  </a:lnTo>
                  <a:lnTo>
                    <a:pt x="132" y="63"/>
                  </a:lnTo>
                  <a:lnTo>
                    <a:pt x="150" y="76"/>
                  </a:lnTo>
                  <a:lnTo>
                    <a:pt x="165" y="92"/>
                  </a:lnTo>
                  <a:lnTo>
                    <a:pt x="179" y="107"/>
                  </a:lnTo>
                  <a:lnTo>
                    <a:pt x="188" y="122"/>
                  </a:lnTo>
                  <a:lnTo>
                    <a:pt x="192" y="140"/>
                  </a:lnTo>
                  <a:lnTo>
                    <a:pt x="190" y="157"/>
                  </a:lnTo>
                  <a:lnTo>
                    <a:pt x="182" y="175"/>
                  </a:lnTo>
                  <a:lnTo>
                    <a:pt x="165" y="195"/>
                  </a:lnTo>
                  <a:lnTo>
                    <a:pt x="149" y="209"/>
                  </a:lnTo>
                  <a:lnTo>
                    <a:pt x="129" y="218"/>
                  </a:lnTo>
                  <a:lnTo>
                    <a:pt x="107" y="227"/>
                  </a:lnTo>
                  <a:lnTo>
                    <a:pt x="86" y="231"/>
                  </a:lnTo>
                  <a:lnTo>
                    <a:pt x="64" y="230"/>
                  </a:lnTo>
                  <a:lnTo>
                    <a:pt x="43" y="224"/>
                  </a:lnTo>
                  <a:lnTo>
                    <a:pt x="23" y="211"/>
                  </a:lnTo>
                  <a:lnTo>
                    <a:pt x="11" y="198"/>
                  </a:lnTo>
                  <a:lnTo>
                    <a:pt x="4" y="182"/>
                  </a:lnTo>
                  <a:lnTo>
                    <a:pt x="0" y="164"/>
                  </a:lnTo>
                  <a:lnTo>
                    <a:pt x="0" y="146"/>
                  </a:lnTo>
                  <a:lnTo>
                    <a:pt x="7" y="115"/>
                  </a:lnTo>
                  <a:lnTo>
                    <a:pt x="15" y="86"/>
                  </a:lnTo>
                  <a:lnTo>
                    <a:pt x="23" y="56"/>
                  </a:lnTo>
                  <a:lnTo>
                    <a:pt x="30" y="25"/>
                  </a:lnTo>
                  <a:lnTo>
                    <a:pt x="33" y="18"/>
                  </a:lnTo>
                  <a:lnTo>
                    <a:pt x="30" y="15"/>
                  </a:lnTo>
                  <a:lnTo>
                    <a:pt x="29" y="11"/>
                  </a:lnTo>
                  <a:lnTo>
                    <a:pt x="30" y="7"/>
                  </a:lnTo>
                  <a:lnTo>
                    <a:pt x="33" y="1"/>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6" name="Freeform 172"/>
            <p:cNvSpPr>
              <a:spLocks/>
            </p:cNvSpPr>
            <p:nvPr/>
          </p:nvSpPr>
          <p:spPr bwMode="auto">
            <a:xfrm>
              <a:off x="4262" y="1413"/>
              <a:ext cx="25" cy="24"/>
            </a:xfrm>
            <a:custGeom>
              <a:avLst/>
              <a:gdLst/>
              <a:ahLst/>
              <a:cxnLst>
                <a:cxn ang="0">
                  <a:pos x="14" y="0"/>
                </a:cxn>
                <a:cxn ang="0">
                  <a:pos x="18" y="2"/>
                </a:cxn>
                <a:cxn ang="0">
                  <a:pos x="21" y="3"/>
                </a:cxn>
                <a:cxn ang="0">
                  <a:pos x="24" y="6"/>
                </a:cxn>
                <a:cxn ang="0">
                  <a:pos x="25" y="8"/>
                </a:cxn>
                <a:cxn ang="0">
                  <a:pos x="25" y="15"/>
                </a:cxn>
                <a:cxn ang="0">
                  <a:pos x="24" y="18"/>
                </a:cxn>
                <a:cxn ang="0">
                  <a:pos x="21" y="21"/>
                </a:cxn>
                <a:cxn ang="0">
                  <a:pos x="17" y="22"/>
                </a:cxn>
                <a:cxn ang="0">
                  <a:pos x="16" y="22"/>
                </a:cxn>
                <a:cxn ang="0">
                  <a:pos x="14" y="24"/>
                </a:cxn>
                <a:cxn ang="0">
                  <a:pos x="10" y="24"/>
                </a:cxn>
                <a:cxn ang="0">
                  <a:pos x="6" y="22"/>
                </a:cxn>
                <a:cxn ang="0">
                  <a:pos x="2" y="20"/>
                </a:cxn>
                <a:cxn ang="0">
                  <a:pos x="0" y="15"/>
                </a:cxn>
                <a:cxn ang="0">
                  <a:pos x="0" y="11"/>
                </a:cxn>
                <a:cxn ang="0">
                  <a:pos x="2" y="7"/>
                </a:cxn>
                <a:cxn ang="0">
                  <a:pos x="5" y="4"/>
                </a:cxn>
                <a:cxn ang="0">
                  <a:pos x="9" y="2"/>
                </a:cxn>
                <a:cxn ang="0">
                  <a:pos x="12" y="2"/>
                </a:cxn>
                <a:cxn ang="0">
                  <a:pos x="14" y="0"/>
                </a:cxn>
              </a:cxnLst>
              <a:rect l="0" t="0" r="r" b="b"/>
              <a:pathLst>
                <a:path w="25" h="24">
                  <a:moveTo>
                    <a:pt x="14" y="0"/>
                  </a:moveTo>
                  <a:lnTo>
                    <a:pt x="18" y="2"/>
                  </a:lnTo>
                  <a:lnTo>
                    <a:pt x="21" y="3"/>
                  </a:lnTo>
                  <a:lnTo>
                    <a:pt x="24" y="6"/>
                  </a:lnTo>
                  <a:lnTo>
                    <a:pt x="25" y="8"/>
                  </a:lnTo>
                  <a:lnTo>
                    <a:pt x="25" y="15"/>
                  </a:lnTo>
                  <a:lnTo>
                    <a:pt x="24" y="18"/>
                  </a:lnTo>
                  <a:lnTo>
                    <a:pt x="21" y="21"/>
                  </a:lnTo>
                  <a:lnTo>
                    <a:pt x="17" y="22"/>
                  </a:lnTo>
                  <a:lnTo>
                    <a:pt x="16" y="22"/>
                  </a:lnTo>
                  <a:lnTo>
                    <a:pt x="14" y="24"/>
                  </a:lnTo>
                  <a:lnTo>
                    <a:pt x="10" y="24"/>
                  </a:lnTo>
                  <a:lnTo>
                    <a:pt x="6" y="22"/>
                  </a:lnTo>
                  <a:lnTo>
                    <a:pt x="2" y="20"/>
                  </a:lnTo>
                  <a:lnTo>
                    <a:pt x="0" y="15"/>
                  </a:lnTo>
                  <a:lnTo>
                    <a:pt x="0" y="11"/>
                  </a:lnTo>
                  <a:lnTo>
                    <a:pt x="2" y="7"/>
                  </a:lnTo>
                  <a:lnTo>
                    <a:pt x="5" y="4"/>
                  </a:lnTo>
                  <a:lnTo>
                    <a:pt x="9" y="2"/>
                  </a:lnTo>
                  <a:lnTo>
                    <a:pt x="12"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7" name="Freeform 173"/>
            <p:cNvSpPr>
              <a:spLocks/>
            </p:cNvSpPr>
            <p:nvPr/>
          </p:nvSpPr>
          <p:spPr bwMode="auto">
            <a:xfrm>
              <a:off x="4293" y="1416"/>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8" name="Freeform 174"/>
            <p:cNvSpPr>
              <a:spLocks/>
            </p:cNvSpPr>
            <p:nvPr/>
          </p:nvSpPr>
          <p:spPr bwMode="auto">
            <a:xfrm>
              <a:off x="4319" y="1394"/>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99" name="Freeform 175"/>
            <p:cNvSpPr>
              <a:spLocks/>
            </p:cNvSpPr>
            <p:nvPr/>
          </p:nvSpPr>
          <p:spPr bwMode="auto">
            <a:xfrm>
              <a:off x="4262" y="1445"/>
              <a:ext cx="20" cy="21"/>
            </a:xfrm>
            <a:custGeom>
              <a:avLst/>
              <a:gdLst/>
              <a:ahLst/>
              <a:cxnLst>
                <a:cxn ang="0">
                  <a:pos x="10" y="0"/>
                </a:cxn>
                <a:cxn ang="0">
                  <a:pos x="14" y="2"/>
                </a:cxn>
                <a:cxn ang="0">
                  <a:pos x="17" y="3"/>
                </a:cxn>
                <a:cxn ang="0">
                  <a:pos x="20" y="6"/>
                </a:cxn>
                <a:cxn ang="0">
                  <a:pos x="20" y="15"/>
                </a:cxn>
                <a:cxn ang="0">
                  <a:pos x="17" y="18"/>
                </a:cxn>
                <a:cxn ang="0">
                  <a:pos x="14" y="20"/>
                </a:cxn>
                <a:cxn ang="0">
                  <a:pos x="10" y="21"/>
                </a:cxn>
                <a:cxn ang="0">
                  <a:pos x="6" y="20"/>
                </a:cxn>
                <a:cxn ang="0">
                  <a:pos x="3" y="18"/>
                </a:cxn>
                <a:cxn ang="0">
                  <a:pos x="0" y="15"/>
                </a:cxn>
                <a:cxn ang="0">
                  <a:pos x="0" y="6"/>
                </a:cxn>
                <a:cxn ang="0">
                  <a:pos x="3" y="3"/>
                </a:cxn>
                <a:cxn ang="0">
                  <a:pos x="6" y="2"/>
                </a:cxn>
                <a:cxn ang="0">
                  <a:pos x="10" y="0"/>
                </a:cxn>
              </a:cxnLst>
              <a:rect l="0" t="0" r="r" b="b"/>
              <a:pathLst>
                <a:path w="20" h="21">
                  <a:moveTo>
                    <a:pt x="10" y="0"/>
                  </a:moveTo>
                  <a:lnTo>
                    <a:pt x="14" y="2"/>
                  </a:lnTo>
                  <a:lnTo>
                    <a:pt x="17" y="3"/>
                  </a:lnTo>
                  <a:lnTo>
                    <a:pt x="20" y="6"/>
                  </a:lnTo>
                  <a:lnTo>
                    <a:pt x="20" y="15"/>
                  </a:lnTo>
                  <a:lnTo>
                    <a:pt x="17" y="18"/>
                  </a:lnTo>
                  <a:lnTo>
                    <a:pt x="14" y="20"/>
                  </a:lnTo>
                  <a:lnTo>
                    <a:pt x="10" y="21"/>
                  </a:lnTo>
                  <a:lnTo>
                    <a:pt x="6" y="20"/>
                  </a:lnTo>
                  <a:lnTo>
                    <a:pt x="3" y="18"/>
                  </a:lnTo>
                  <a:lnTo>
                    <a:pt x="0" y="15"/>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0" name="Freeform 176"/>
            <p:cNvSpPr>
              <a:spLocks/>
            </p:cNvSpPr>
            <p:nvPr/>
          </p:nvSpPr>
          <p:spPr bwMode="auto">
            <a:xfrm>
              <a:off x="4276" y="1376"/>
              <a:ext cx="25" cy="23"/>
            </a:xfrm>
            <a:custGeom>
              <a:avLst/>
              <a:gdLst/>
              <a:ahLst/>
              <a:cxnLst>
                <a:cxn ang="0">
                  <a:pos x="14" y="0"/>
                </a:cxn>
                <a:cxn ang="0">
                  <a:pos x="18" y="1"/>
                </a:cxn>
                <a:cxn ang="0">
                  <a:pos x="21" y="2"/>
                </a:cxn>
                <a:cxn ang="0">
                  <a:pos x="24" y="5"/>
                </a:cxn>
                <a:cxn ang="0">
                  <a:pos x="25" y="8"/>
                </a:cxn>
                <a:cxn ang="0">
                  <a:pos x="25" y="13"/>
                </a:cxn>
                <a:cxn ang="0">
                  <a:pos x="24" y="16"/>
                </a:cxn>
                <a:cxn ang="0">
                  <a:pos x="21" y="20"/>
                </a:cxn>
                <a:cxn ang="0">
                  <a:pos x="17" y="22"/>
                </a:cxn>
                <a:cxn ang="0">
                  <a:pos x="16" y="23"/>
                </a:cxn>
                <a:cxn ang="0">
                  <a:pos x="10" y="23"/>
                </a:cxn>
                <a:cxn ang="0">
                  <a:pos x="6" y="22"/>
                </a:cxn>
                <a:cxn ang="0">
                  <a:pos x="2" y="19"/>
                </a:cxn>
                <a:cxn ang="0">
                  <a:pos x="0" y="15"/>
                </a:cxn>
                <a:cxn ang="0">
                  <a:pos x="0" y="11"/>
                </a:cxn>
                <a:cxn ang="0">
                  <a:pos x="2" y="7"/>
                </a:cxn>
                <a:cxn ang="0">
                  <a:pos x="4" y="4"/>
                </a:cxn>
                <a:cxn ang="0">
                  <a:pos x="9" y="1"/>
                </a:cxn>
                <a:cxn ang="0">
                  <a:pos x="11" y="1"/>
                </a:cxn>
                <a:cxn ang="0">
                  <a:pos x="14" y="0"/>
                </a:cxn>
              </a:cxnLst>
              <a:rect l="0" t="0" r="r" b="b"/>
              <a:pathLst>
                <a:path w="25" h="23">
                  <a:moveTo>
                    <a:pt x="14" y="0"/>
                  </a:moveTo>
                  <a:lnTo>
                    <a:pt x="18" y="1"/>
                  </a:lnTo>
                  <a:lnTo>
                    <a:pt x="21" y="2"/>
                  </a:lnTo>
                  <a:lnTo>
                    <a:pt x="24" y="5"/>
                  </a:lnTo>
                  <a:lnTo>
                    <a:pt x="25" y="8"/>
                  </a:lnTo>
                  <a:lnTo>
                    <a:pt x="25" y="13"/>
                  </a:lnTo>
                  <a:lnTo>
                    <a:pt x="24" y="16"/>
                  </a:lnTo>
                  <a:lnTo>
                    <a:pt x="21" y="20"/>
                  </a:lnTo>
                  <a:lnTo>
                    <a:pt x="17" y="22"/>
                  </a:lnTo>
                  <a:lnTo>
                    <a:pt x="16" y="23"/>
                  </a:lnTo>
                  <a:lnTo>
                    <a:pt x="10" y="23"/>
                  </a:lnTo>
                  <a:lnTo>
                    <a:pt x="6" y="22"/>
                  </a:lnTo>
                  <a:lnTo>
                    <a:pt x="2" y="19"/>
                  </a:lnTo>
                  <a:lnTo>
                    <a:pt x="0" y="15"/>
                  </a:lnTo>
                  <a:lnTo>
                    <a:pt x="0" y="11"/>
                  </a:lnTo>
                  <a:lnTo>
                    <a:pt x="2" y="7"/>
                  </a:lnTo>
                  <a:lnTo>
                    <a:pt x="4" y="4"/>
                  </a:lnTo>
                  <a:lnTo>
                    <a:pt x="9" y="1"/>
                  </a:lnTo>
                  <a:lnTo>
                    <a:pt x="11"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1" name="Freeform 177"/>
            <p:cNvSpPr>
              <a:spLocks/>
            </p:cNvSpPr>
            <p:nvPr/>
          </p:nvSpPr>
          <p:spPr bwMode="auto">
            <a:xfrm>
              <a:off x="4306" y="1444"/>
              <a:ext cx="25" cy="23"/>
            </a:xfrm>
            <a:custGeom>
              <a:avLst/>
              <a:gdLst/>
              <a:ahLst/>
              <a:cxnLst>
                <a:cxn ang="0">
                  <a:pos x="11" y="0"/>
                </a:cxn>
                <a:cxn ang="0">
                  <a:pos x="15" y="0"/>
                </a:cxn>
                <a:cxn ang="0">
                  <a:pos x="19" y="1"/>
                </a:cxn>
                <a:cxn ang="0">
                  <a:pos x="23" y="4"/>
                </a:cxn>
                <a:cxn ang="0">
                  <a:pos x="25" y="8"/>
                </a:cxn>
                <a:cxn ang="0">
                  <a:pos x="25" y="12"/>
                </a:cxn>
                <a:cxn ang="0">
                  <a:pos x="23" y="16"/>
                </a:cxn>
                <a:cxn ang="0">
                  <a:pos x="20" y="19"/>
                </a:cxn>
                <a:cxn ang="0">
                  <a:pos x="16" y="22"/>
                </a:cxn>
                <a:cxn ang="0">
                  <a:pos x="13" y="22"/>
                </a:cxn>
                <a:cxn ang="0">
                  <a:pos x="11" y="23"/>
                </a:cxn>
                <a:cxn ang="0">
                  <a:pos x="6" y="22"/>
                </a:cxn>
                <a:cxn ang="0">
                  <a:pos x="4" y="21"/>
                </a:cxn>
                <a:cxn ang="0">
                  <a:pos x="1" y="18"/>
                </a:cxn>
                <a:cxn ang="0">
                  <a:pos x="0" y="15"/>
                </a:cxn>
                <a:cxn ang="0">
                  <a:pos x="0" y="11"/>
                </a:cxn>
                <a:cxn ang="0">
                  <a:pos x="1" y="7"/>
                </a:cxn>
                <a:cxn ang="0">
                  <a:pos x="4" y="4"/>
                </a:cxn>
                <a:cxn ang="0">
                  <a:pos x="8" y="1"/>
                </a:cxn>
                <a:cxn ang="0">
                  <a:pos x="9" y="1"/>
                </a:cxn>
                <a:cxn ang="0">
                  <a:pos x="11" y="0"/>
                </a:cxn>
              </a:cxnLst>
              <a:rect l="0" t="0" r="r" b="b"/>
              <a:pathLst>
                <a:path w="25" h="23">
                  <a:moveTo>
                    <a:pt x="11" y="0"/>
                  </a:moveTo>
                  <a:lnTo>
                    <a:pt x="15" y="0"/>
                  </a:lnTo>
                  <a:lnTo>
                    <a:pt x="19" y="1"/>
                  </a:lnTo>
                  <a:lnTo>
                    <a:pt x="23" y="4"/>
                  </a:lnTo>
                  <a:lnTo>
                    <a:pt x="25" y="8"/>
                  </a:lnTo>
                  <a:lnTo>
                    <a:pt x="25" y="12"/>
                  </a:lnTo>
                  <a:lnTo>
                    <a:pt x="23" y="16"/>
                  </a:lnTo>
                  <a:lnTo>
                    <a:pt x="20" y="19"/>
                  </a:lnTo>
                  <a:lnTo>
                    <a:pt x="16" y="22"/>
                  </a:lnTo>
                  <a:lnTo>
                    <a:pt x="13" y="22"/>
                  </a:lnTo>
                  <a:lnTo>
                    <a:pt x="11" y="23"/>
                  </a:lnTo>
                  <a:lnTo>
                    <a:pt x="6" y="22"/>
                  </a:lnTo>
                  <a:lnTo>
                    <a:pt x="4" y="21"/>
                  </a:lnTo>
                  <a:lnTo>
                    <a:pt x="1" y="18"/>
                  </a:lnTo>
                  <a:lnTo>
                    <a:pt x="0" y="15"/>
                  </a:lnTo>
                  <a:lnTo>
                    <a:pt x="0" y="11"/>
                  </a:lnTo>
                  <a:lnTo>
                    <a:pt x="1" y="7"/>
                  </a:lnTo>
                  <a:lnTo>
                    <a:pt x="4" y="4"/>
                  </a:lnTo>
                  <a:lnTo>
                    <a:pt x="8" y="1"/>
                  </a:lnTo>
                  <a:lnTo>
                    <a:pt x="9"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2" name="Freeform 178"/>
            <p:cNvSpPr>
              <a:spLocks/>
            </p:cNvSpPr>
            <p:nvPr/>
          </p:nvSpPr>
          <p:spPr bwMode="auto">
            <a:xfrm>
              <a:off x="4335" y="1417"/>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3" name="Freeform 179"/>
            <p:cNvSpPr>
              <a:spLocks/>
            </p:cNvSpPr>
            <p:nvPr/>
          </p:nvSpPr>
          <p:spPr bwMode="auto">
            <a:xfrm>
              <a:off x="4325" y="1208"/>
              <a:ext cx="170" cy="216"/>
            </a:xfrm>
            <a:custGeom>
              <a:avLst/>
              <a:gdLst/>
              <a:ahLst/>
              <a:cxnLst>
                <a:cxn ang="0">
                  <a:pos x="103" y="0"/>
                </a:cxn>
                <a:cxn ang="0">
                  <a:pos x="109" y="13"/>
                </a:cxn>
                <a:cxn ang="0">
                  <a:pos x="115" y="27"/>
                </a:cxn>
                <a:cxn ang="0">
                  <a:pos x="124" y="42"/>
                </a:cxn>
                <a:cxn ang="0">
                  <a:pos x="132" y="59"/>
                </a:cxn>
                <a:cxn ang="0">
                  <a:pos x="142" y="76"/>
                </a:cxn>
                <a:cxn ang="0">
                  <a:pos x="152" y="94"/>
                </a:cxn>
                <a:cxn ang="0">
                  <a:pos x="159" y="112"/>
                </a:cxn>
                <a:cxn ang="0">
                  <a:pos x="166" y="129"/>
                </a:cxn>
                <a:cxn ang="0">
                  <a:pos x="170" y="145"/>
                </a:cxn>
                <a:cxn ang="0">
                  <a:pos x="170" y="162"/>
                </a:cxn>
                <a:cxn ang="0">
                  <a:pos x="167" y="176"/>
                </a:cxn>
                <a:cxn ang="0">
                  <a:pos x="160" y="190"/>
                </a:cxn>
                <a:cxn ang="0">
                  <a:pos x="149" y="201"/>
                </a:cxn>
                <a:cxn ang="0">
                  <a:pos x="131" y="209"/>
                </a:cxn>
                <a:cxn ang="0">
                  <a:pos x="107" y="215"/>
                </a:cxn>
                <a:cxn ang="0">
                  <a:pos x="83" y="216"/>
                </a:cxn>
                <a:cxn ang="0">
                  <a:pos x="60" y="212"/>
                </a:cxn>
                <a:cxn ang="0">
                  <a:pos x="40" y="204"/>
                </a:cxn>
                <a:cxn ang="0">
                  <a:pos x="22" y="191"/>
                </a:cxn>
                <a:cxn ang="0">
                  <a:pos x="10" y="177"/>
                </a:cxn>
                <a:cxn ang="0">
                  <a:pos x="1" y="159"/>
                </a:cxn>
                <a:cxn ang="0">
                  <a:pos x="0" y="141"/>
                </a:cxn>
                <a:cxn ang="0">
                  <a:pos x="4" y="122"/>
                </a:cxn>
                <a:cxn ang="0">
                  <a:pos x="17" y="102"/>
                </a:cxn>
                <a:cxn ang="0">
                  <a:pos x="43" y="73"/>
                </a:cxn>
                <a:cxn ang="0">
                  <a:pos x="71" y="45"/>
                </a:cxn>
                <a:cxn ang="0">
                  <a:pos x="97" y="13"/>
                </a:cxn>
                <a:cxn ang="0">
                  <a:pos x="103" y="0"/>
                </a:cxn>
              </a:cxnLst>
              <a:rect l="0" t="0" r="r" b="b"/>
              <a:pathLst>
                <a:path w="170" h="216">
                  <a:moveTo>
                    <a:pt x="103" y="0"/>
                  </a:moveTo>
                  <a:lnTo>
                    <a:pt x="109" y="13"/>
                  </a:lnTo>
                  <a:lnTo>
                    <a:pt x="115" y="27"/>
                  </a:lnTo>
                  <a:lnTo>
                    <a:pt x="124" y="42"/>
                  </a:lnTo>
                  <a:lnTo>
                    <a:pt x="132" y="59"/>
                  </a:lnTo>
                  <a:lnTo>
                    <a:pt x="142" y="76"/>
                  </a:lnTo>
                  <a:lnTo>
                    <a:pt x="152" y="94"/>
                  </a:lnTo>
                  <a:lnTo>
                    <a:pt x="159" y="112"/>
                  </a:lnTo>
                  <a:lnTo>
                    <a:pt x="166" y="129"/>
                  </a:lnTo>
                  <a:lnTo>
                    <a:pt x="170" y="145"/>
                  </a:lnTo>
                  <a:lnTo>
                    <a:pt x="170" y="162"/>
                  </a:lnTo>
                  <a:lnTo>
                    <a:pt x="167" y="176"/>
                  </a:lnTo>
                  <a:lnTo>
                    <a:pt x="160" y="190"/>
                  </a:lnTo>
                  <a:lnTo>
                    <a:pt x="149" y="201"/>
                  </a:lnTo>
                  <a:lnTo>
                    <a:pt x="131" y="209"/>
                  </a:lnTo>
                  <a:lnTo>
                    <a:pt x="107" y="215"/>
                  </a:lnTo>
                  <a:lnTo>
                    <a:pt x="83" y="216"/>
                  </a:lnTo>
                  <a:lnTo>
                    <a:pt x="60" y="212"/>
                  </a:lnTo>
                  <a:lnTo>
                    <a:pt x="40" y="204"/>
                  </a:lnTo>
                  <a:lnTo>
                    <a:pt x="22" y="191"/>
                  </a:lnTo>
                  <a:lnTo>
                    <a:pt x="10" y="177"/>
                  </a:lnTo>
                  <a:lnTo>
                    <a:pt x="1" y="159"/>
                  </a:lnTo>
                  <a:lnTo>
                    <a:pt x="0" y="141"/>
                  </a:lnTo>
                  <a:lnTo>
                    <a:pt x="4" y="122"/>
                  </a:lnTo>
                  <a:lnTo>
                    <a:pt x="17" y="102"/>
                  </a:lnTo>
                  <a:lnTo>
                    <a:pt x="43" y="73"/>
                  </a:lnTo>
                  <a:lnTo>
                    <a:pt x="71" y="45"/>
                  </a:lnTo>
                  <a:lnTo>
                    <a:pt x="97" y="13"/>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4" name="Freeform 180"/>
            <p:cNvSpPr>
              <a:spLocks noEditPoints="1"/>
            </p:cNvSpPr>
            <p:nvPr/>
          </p:nvSpPr>
          <p:spPr bwMode="auto">
            <a:xfrm>
              <a:off x="4315" y="1197"/>
              <a:ext cx="192" cy="237"/>
            </a:xfrm>
            <a:custGeom>
              <a:avLst/>
              <a:gdLst/>
              <a:ahLst/>
              <a:cxnLst>
                <a:cxn ang="0">
                  <a:pos x="112" y="35"/>
                </a:cxn>
                <a:cxn ang="0">
                  <a:pos x="88" y="66"/>
                </a:cxn>
                <a:cxn ang="0">
                  <a:pos x="45" y="109"/>
                </a:cxn>
                <a:cxn ang="0">
                  <a:pos x="35" y="121"/>
                </a:cxn>
                <a:cxn ang="0">
                  <a:pos x="27" y="134"/>
                </a:cxn>
                <a:cxn ang="0">
                  <a:pos x="21" y="148"/>
                </a:cxn>
                <a:cxn ang="0">
                  <a:pos x="21" y="162"/>
                </a:cxn>
                <a:cxn ang="0">
                  <a:pos x="27" y="177"/>
                </a:cxn>
                <a:cxn ang="0">
                  <a:pos x="39" y="194"/>
                </a:cxn>
                <a:cxn ang="0">
                  <a:pos x="57" y="205"/>
                </a:cxn>
                <a:cxn ang="0">
                  <a:pos x="77" y="213"/>
                </a:cxn>
                <a:cxn ang="0">
                  <a:pos x="98" y="216"/>
                </a:cxn>
                <a:cxn ang="0">
                  <a:pos x="113" y="215"/>
                </a:cxn>
                <a:cxn ang="0">
                  <a:pos x="131" y="212"/>
                </a:cxn>
                <a:cxn ang="0">
                  <a:pos x="146" y="205"/>
                </a:cxn>
                <a:cxn ang="0">
                  <a:pos x="159" y="195"/>
                </a:cxn>
                <a:cxn ang="0">
                  <a:pos x="167" y="181"/>
                </a:cxn>
                <a:cxn ang="0">
                  <a:pos x="169" y="165"/>
                </a:cxn>
                <a:cxn ang="0">
                  <a:pos x="167" y="148"/>
                </a:cxn>
                <a:cxn ang="0">
                  <a:pos x="162" y="130"/>
                </a:cxn>
                <a:cxn ang="0">
                  <a:pos x="153" y="115"/>
                </a:cxn>
                <a:cxn ang="0">
                  <a:pos x="146" y="101"/>
                </a:cxn>
                <a:cxn ang="0">
                  <a:pos x="131" y="73"/>
                </a:cxn>
                <a:cxn ang="0">
                  <a:pos x="116" y="44"/>
                </a:cxn>
                <a:cxn ang="0">
                  <a:pos x="112" y="35"/>
                </a:cxn>
                <a:cxn ang="0">
                  <a:pos x="113" y="0"/>
                </a:cxn>
                <a:cxn ang="0">
                  <a:pos x="120" y="3"/>
                </a:cxn>
                <a:cxn ang="0">
                  <a:pos x="124" y="9"/>
                </a:cxn>
                <a:cxn ang="0">
                  <a:pos x="130" y="23"/>
                </a:cxn>
                <a:cxn ang="0">
                  <a:pos x="138" y="39"/>
                </a:cxn>
                <a:cxn ang="0">
                  <a:pos x="148" y="56"/>
                </a:cxn>
                <a:cxn ang="0">
                  <a:pos x="157" y="76"/>
                </a:cxn>
                <a:cxn ang="0">
                  <a:pos x="169" y="95"/>
                </a:cxn>
                <a:cxn ang="0">
                  <a:pos x="185" y="134"/>
                </a:cxn>
                <a:cxn ang="0">
                  <a:pos x="191" y="153"/>
                </a:cxn>
                <a:cxn ang="0">
                  <a:pos x="192" y="172"/>
                </a:cxn>
                <a:cxn ang="0">
                  <a:pos x="189" y="188"/>
                </a:cxn>
                <a:cxn ang="0">
                  <a:pos x="183" y="204"/>
                </a:cxn>
                <a:cxn ang="0">
                  <a:pos x="170" y="216"/>
                </a:cxn>
                <a:cxn ang="0">
                  <a:pos x="151" y="227"/>
                </a:cxn>
                <a:cxn ang="0">
                  <a:pos x="131" y="234"/>
                </a:cxn>
                <a:cxn ang="0">
                  <a:pos x="110" y="237"/>
                </a:cxn>
                <a:cxn ang="0">
                  <a:pos x="88" y="237"/>
                </a:cxn>
                <a:cxn ang="0">
                  <a:pos x="67" y="233"/>
                </a:cxn>
                <a:cxn ang="0">
                  <a:pos x="48" y="226"/>
                </a:cxn>
                <a:cxn ang="0">
                  <a:pos x="29" y="215"/>
                </a:cxn>
                <a:cxn ang="0">
                  <a:pos x="16" y="201"/>
                </a:cxn>
                <a:cxn ang="0">
                  <a:pos x="4" y="181"/>
                </a:cxn>
                <a:cxn ang="0">
                  <a:pos x="0" y="162"/>
                </a:cxn>
                <a:cxn ang="0">
                  <a:pos x="0" y="144"/>
                </a:cxn>
                <a:cxn ang="0">
                  <a:pos x="6" y="126"/>
                </a:cxn>
                <a:cxn ang="0">
                  <a:pos x="16" y="110"/>
                </a:cxn>
                <a:cxn ang="0">
                  <a:pos x="35" y="87"/>
                </a:cxn>
                <a:cxn ang="0">
                  <a:pos x="57" y="64"/>
                </a:cxn>
                <a:cxn ang="0">
                  <a:pos x="78" y="42"/>
                </a:cxn>
                <a:cxn ang="0">
                  <a:pos x="98" y="18"/>
                </a:cxn>
                <a:cxn ang="0">
                  <a:pos x="100" y="16"/>
                </a:cxn>
                <a:cxn ang="0">
                  <a:pos x="102" y="16"/>
                </a:cxn>
                <a:cxn ang="0">
                  <a:pos x="102" y="7"/>
                </a:cxn>
                <a:cxn ang="0">
                  <a:pos x="106" y="2"/>
                </a:cxn>
                <a:cxn ang="0">
                  <a:pos x="113" y="0"/>
                </a:cxn>
              </a:cxnLst>
              <a:rect l="0" t="0" r="r" b="b"/>
              <a:pathLst>
                <a:path w="192" h="237">
                  <a:moveTo>
                    <a:pt x="112" y="35"/>
                  </a:moveTo>
                  <a:lnTo>
                    <a:pt x="88" y="66"/>
                  </a:lnTo>
                  <a:lnTo>
                    <a:pt x="45" y="109"/>
                  </a:lnTo>
                  <a:lnTo>
                    <a:pt x="35" y="121"/>
                  </a:lnTo>
                  <a:lnTo>
                    <a:pt x="27" y="134"/>
                  </a:lnTo>
                  <a:lnTo>
                    <a:pt x="21" y="148"/>
                  </a:lnTo>
                  <a:lnTo>
                    <a:pt x="21" y="162"/>
                  </a:lnTo>
                  <a:lnTo>
                    <a:pt x="27" y="177"/>
                  </a:lnTo>
                  <a:lnTo>
                    <a:pt x="39" y="194"/>
                  </a:lnTo>
                  <a:lnTo>
                    <a:pt x="57" y="205"/>
                  </a:lnTo>
                  <a:lnTo>
                    <a:pt x="77" y="213"/>
                  </a:lnTo>
                  <a:lnTo>
                    <a:pt x="98" y="216"/>
                  </a:lnTo>
                  <a:lnTo>
                    <a:pt x="113" y="215"/>
                  </a:lnTo>
                  <a:lnTo>
                    <a:pt x="131" y="212"/>
                  </a:lnTo>
                  <a:lnTo>
                    <a:pt x="146" y="205"/>
                  </a:lnTo>
                  <a:lnTo>
                    <a:pt x="159" y="195"/>
                  </a:lnTo>
                  <a:lnTo>
                    <a:pt x="167" y="181"/>
                  </a:lnTo>
                  <a:lnTo>
                    <a:pt x="169" y="165"/>
                  </a:lnTo>
                  <a:lnTo>
                    <a:pt x="167" y="148"/>
                  </a:lnTo>
                  <a:lnTo>
                    <a:pt x="162" y="130"/>
                  </a:lnTo>
                  <a:lnTo>
                    <a:pt x="153" y="115"/>
                  </a:lnTo>
                  <a:lnTo>
                    <a:pt x="146" y="101"/>
                  </a:lnTo>
                  <a:lnTo>
                    <a:pt x="131" y="73"/>
                  </a:lnTo>
                  <a:lnTo>
                    <a:pt x="116" y="44"/>
                  </a:lnTo>
                  <a:lnTo>
                    <a:pt x="112" y="35"/>
                  </a:lnTo>
                  <a:close/>
                  <a:moveTo>
                    <a:pt x="113" y="0"/>
                  </a:moveTo>
                  <a:lnTo>
                    <a:pt x="120" y="3"/>
                  </a:lnTo>
                  <a:lnTo>
                    <a:pt x="124" y="9"/>
                  </a:lnTo>
                  <a:lnTo>
                    <a:pt x="130" y="23"/>
                  </a:lnTo>
                  <a:lnTo>
                    <a:pt x="138" y="39"/>
                  </a:lnTo>
                  <a:lnTo>
                    <a:pt x="148" y="56"/>
                  </a:lnTo>
                  <a:lnTo>
                    <a:pt x="157" y="76"/>
                  </a:lnTo>
                  <a:lnTo>
                    <a:pt x="169" y="95"/>
                  </a:lnTo>
                  <a:lnTo>
                    <a:pt x="185" y="134"/>
                  </a:lnTo>
                  <a:lnTo>
                    <a:pt x="191" y="153"/>
                  </a:lnTo>
                  <a:lnTo>
                    <a:pt x="192" y="172"/>
                  </a:lnTo>
                  <a:lnTo>
                    <a:pt x="189" y="188"/>
                  </a:lnTo>
                  <a:lnTo>
                    <a:pt x="183" y="204"/>
                  </a:lnTo>
                  <a:lnTo>
                    <a:pt x="170" y="216"/>
                  </a:lnTo>
                  <a:lnTo>
                    <a:pt x="151" y="227"/>
                  </a:lnTo>
                  <a:lnTo>
                    <a:pt x="131" y="234"/>
                  </a:lnTo>
                  <a:lnTo>
                    <a:pt x="110" y="237"/>
                  </a:lnTo>
                  <a:lnTo>
                    <a:pt x="88" y="237"/>
                  </a:lnTo>
                  <a:lnTo>
                    <a:pt x="67" y="233"/>
                  </a:lnTo>
                  <a:lnTo>
                    <a:pt x="48" y="226"/>
                  </a:lnTo>
                  <a:lnTo>
                    <a:pt x="29" y="215"/>
                  </a:lnTo>
                  <a:lnTo>
                    <a:pt x="16" y="201"/>
                  </a:lnTo>
                  <a:lnTo>
                    <a:pt x="4" y="181"/>
                  </a:lnTo>
                  <a:lnTo>
                    <a:pt x="0" y="162"/>
                  </a:lnTo>
                  <a:lnTo>
                    <a:pt x="0" y="144"/>
                  </a:lnTo>
                  <a:lnTo>
                    <a:pt x="6" y="126"/>
                  </a:lnTo>
                  <a:lnTo>
                    <a:pt x="16" y="110"/>
                  </a:lnTo>
                  <a:lnTo>
                    <a:pt x="35" y="87"/>
                  </a:lnTo>
                  <a:lnTo>
                    <a:pt x="57" y="64"/>
                  </a:lnTo>
                  <a:lnTo>
                    <a:pt x="78" y="42"/>
                  </a:lnTo>
                  <a:lnTo>
                    <a:pt x="98" y="18"/>
                  </a:lnTo>
                  <a:lnTo>
                    <a:pt x="100" y="16"/>
                  </a:lnTo>
                  <a:lnTo>
                    <a:pt x="102" y="16"/>
                  </a:lnTo>
                  <a:lnTo>
                    <a:pt x="102" y="7"/>
                  </a:lnTo>
                  <a:lnTo>
                    <a:pt x="106" y="2"/>
                  </a:lnTo>
                  <a:lnTo>
                    <a:pt x="1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5" name="Freeform 181"/>
            <p:cNvSpPr>
              <a:spLocks/>
            </p:cNvSpPr>
            <p:nvPr/>
          </p:nvSpPr>
          <p:spPr bwMode="auto">
            <a:xfrm>
              <a:off x="4374" y="1282"/>
              <a:ext cx="25" cy="21"/>
            </a:xfrm>
            <a:custGeom>
              <a:avLst/>
              <a:gdLst/>
              <a:ahLst/>
              <a:cxnLst>
                <a:cxn ang="0">
                  <a:pos x="8" y="0"/>
                </a:cxn>
                <a:cxn ang="0">
                  <a:pos x="16" y="0"/>
                </a:cxn>
                <a:cxn ang="0">
                  <a:pos x="21" y="2"/>
                </a:cxn>
                <a:cxn ang="0">
                  <a:pos x="23" y="6"/>
                </a:cxn>
                <a:cxn ang="0">
                  <a:pos x="25" y="10"/>
                </a:cxn>
                <a:cxn ang="0">
                  <a:pos x="25" y="14"/>
                </a:cxn>
                <a:cxn ang="0">
                  <a:pos x="22" y="18"/>
                </a:cxn>
                <a:cxn ang="0">
                  <a:pos x="19" y="20"/>
                </a:cxn>
                <a:cxn ang="0">
                  <a:pos x="15" y="21"/>
                </a:cxn>
                <a:cxn ang="0">
                  <a:pos x="7" y="21"/>
                </a:cxn>
                <a:cxn ang="0">
                  <a:pos x="4" y="20"/>
                </a:cxn>
                <a:cxn ang="0">
                  <a:pos x="1" y="17"/>
                </a:cxn>
                <a:cxn ang="0">
                  <a:pos x="0" y="14"/>
                </a:cxn>
                <a:cxn ang="0">
                  <a:pos x="0" y="7"/>
                </a:cxn>
                <a:cxn ang="0">
                  <a:pos x="1" y="3"/>
                </a:cxn>
                <a:cxn ang="0">
                  <a:pos x="5" y="2"/>
                </a:cxn>
                <a:cxn ang="0">
                  <a:pos x="8" y="0"/>
                </a:cxn>
              </a:cxnLst>
              <a:rect l="0" t="0" r="r" b="b"/>
              <a:pathLst>
                <a:path w="25" h="21">
                  <a:moveTo>
                    <a:pt x="8" y="0"/>
                  </a:moveTo>
                  <a:lnTo>
                    <a:pt x="16" y="0"/>
                  </a:lnTo>
                  <a:lnTo>
                    <a:pt x="21" y="2"/>
                  </a:lnTo>
                  <a:lnTo>
                    <a:pt x="23" y="6"/>
                  </a:lnTo>
                  <a:lnTo>
                    <a:pt x="25" y="10"/>
                  </a:lnTo>
                  <a:lnTo>
                    <a:pt x="25" y="14"/>
                  </a:lnTo>
                  <a:lnTo>
                    <a:pt x="22" y="18"/>
                  </a:lnTo>
                  <a:lnTo>
                    <a:pt x="19" y="20"/>
                  </a:lnTo>
                  <a:lnTo>
                    <a:pt x="15" y="21"/>
                  </a:lnTo>
                  <a:lnTo>
                    <a:pt x="7" y="21"/>
                  </a:lnTo>
                  <a:lnTo>
                    <a:pt x="4" y="20"/>
                  </a:lnTo>
                  <a:lnTo>
                    <a:pt x="1" y="17"/>
                  </a:lnTo>
                  <a:lnTo>
                    <a:pt x="0" y="14"/>
                  </a:lnTo>
                  <a:lnTo>
                    <a:pt x="0" y="7"/>
                  </a:lnTo>
                  <a:lnTo>
                    <a:pt x="1" y="3"/>
                  </a:lnTo>
                  <a:lnTo>
                    <a:pt x="5"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6" name="Freeform 182"/>
            <p:cNvSpPr>
              <a:spLocks/>
            </p:cNvSpPr>
            <p:nvPr/>
          </p:nvSpPr>
          <p:spPr bwMode="auto">
            <a:xfrm>
              <a:off x="4400" y="1296"/>
              <a:ext cx="20" cy="22"/>
            </a:xfrm>
            <a:custGeom>
              <a:avLst/>
              <a:gdLst/>
              <a:ahLst/>
              <a:cxnLst>
                <a:cxn ang="0">
                  <a:pos x="10" y="0"/>
                </a:cxn>
                <a:cxn ang="0">
                  <a:pos x="17" y="3"/>
                </a:cxn>
                <a:cxn ang="0">
                  <a:pos x="20" y="9"/>
                </a:cxn>
                <a:cxn ang="0">
                  <a:pos x="20" y="14"/>
                </a:cxn>
                <a:cxn ang="0">
                  <a:pos x="17" y="20"/>
                </a:cxn>
                <a:cxn ang="0">
                  <a:pos x="10" y="22"/>
                </a:cxn>
                <a:cxn ang="0">
                  <a:pos x="3" y="20"/>
                </a:cxn>
                <a:cxn ang="0">
                  <a:pos x="0" y="14"/>
                </a:cxn>
                <a:cxn ang="0">
                  <a:pos x="0" y="9"/>
                </a:cxn>
                <a:cxn ang="0">
                  <a:pos x="3" y="3"/>
                </a:cxn>
                <a:cxn ang="0">
                  <a:pos x="10" y="0"/>
                </a:cxn>
              </a:cxnLst>
              <a:rect l="0" t="0" r="r" b="b"/>
              <a:pathLst>
                <a:path w="20" h="22">
                  <a:moveTo>
                    <a:pt x="10" y="0"/>
                  </a:moveTo>
                  <a:lnTo>
                    <a:pt x="17" y="3"/>
                  </a:lnTo>
                  <a:lnTo>
                    <a:pt x="20" y="9"/>
                  </a:lnTo>
                  <a:lnTo>
                    <a:pt x="20" y="14"/>
                  </a:lnTo>
                  <a:lnTo>
                    <a:pt x="17"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7" name="Freeform 183"/>
            <p:cNvSpPr>
              <a:spLocks/>
            </p:cNvSpPr>
            <p:nvPr/>
          </p:nvSpPr>
          <p:spPr bwMode="auto">
            <a:xfrm>
              <a:off x="4434" y="1289"/>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8" name="Freeform 184"/>
            <p:cNvSpPr>
              <a:spLocks/>
            </p:cNvSpPr>
            <p:nvPr/>
          </p:nvSpPr>
          <p:spPr bwMode="auto">
            <a:xfrm>
              <a:off x="4358" y="1307"/>
              <a:ext cx="21" cy="23"/>
            </a:xfrm>
            <a:custGeom>
              <a:avLst/>
              <a:gdLst/>
              <a:ahLst/>
              <a:cxnLst>
                <a:cxn ang="0">
                  <a:pos x="10" y="0"/>
                </a:cxn>
                <a:cxn ang="0">
                  <a:pos x="17" y="3"/>
                </a:cxn>
                <a:cxn ang="0">
                  <a:pos x="21" y="9"/>
                </a:cxn>
                <a:cxn ang="0">
                  <a:pos x="21" y="14"/>
                </a:cxn>
                <a:cxn ang="0">
                  <a:pos x="17" y="20"/>
                </a:cxn>
                <a:cxn ang="0">
                  <a:pos x="10" y="23"/>
                </a:cxn>
                <a:cxn ang="0">
                  <a:pos x="3" y="20"/>
                </a:cxn>
                <a:cxn ang="0">
                  <a:pos x="0" y="14"/>
                </a:cxn>
                <a:cxn ang="0">
                  <a:pos x="0" y="9"/>
                </a:cxn>
                <a:cxn ang="0">
                  <a:pos x="3" y="3"/>
                </a:cxn>
                <a:cxn ang="0">
                  <a:pos x="10" y="0"/>
                </a:cxn>
              </a:cxnLst>
              <a:rect l="0" t="0" r="r" b="b"/>
              <a:pathLst>
                <a:path w="21" h="23">
                  <a:moveTo>
                    <a:pt x="10" y="0"/>
                  </a:moveTo>
                  <a:lnTo>
                    <a:pt x="17" y="3"/>
                  </a:lnTo>
                  <a:lnTo>
                    <a:pt x="21" y="9"/>
                  </a:lnTo>
                  <a:lnTo>
                    <a:pt x="21"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09" name="Freeform 185"/>
            <p:cNvSpPr>
              <a:spLocks/>
            </p:cNvSpPr>
            <p:nvPr/>
          </p:nvSpPr>
          <p:spPr bwMode="auto">
            <a:xfrm>
              <a:off x="4403" y="1256"/>
              <a:ext cx="25" cy="21"/>
            </a:xfrm>
            <a:custGeom>
              <a:avLst/>
              <a:gdLst/>
              <a:ahLst/>
              <a:cxnLst>
                <a:cxn ang="0">
                  <a:pos x="7" y="0"/>
                </a:cxn>
                <a:cxn ang="0">
                  <a:pos x="17" y="0"/>
                </a:cxn>
                <a:cxn ang="0">
                  <a:pos x="21" y="1"/>
                </a:cxn>
                <a:cxn ang="0">
                  <a:pos x="24" y="4"/>
                </a:cxn>
                <a:cxn ang="0">
                  <a:pos x="25" y="7"/>
                </a:cxn>
                <a:cxn ang="0">
                  <a:pos x="25" y="14"/>
                </a:cxn>
                <a:cxn ang="0">
                  <a:pos x="24" y="17"/>
                </a:cxn>
                <a:cxn ang="0">
                  <a:pos x="21" y="19"/>
                </a:cxn>
                <a:cxn ang="0">
                  <a:pos x="18" y="21"/>
                </a:cxn>
                <a:cxn ang="0">
                  <a:pos x="8" y="21"/>
                </a:cxn>
                <a:cxn ang="0">
                  <a:pos x="4" y="19"/>
                </a:cxn>
                <a:cxn ang="0">
                  <a:pos x="1" y="15"/>
                </a:cxn>
                <a:cxn ang="0">
                  <a:pos x="0" y="11"/>
                </a:cxn>
                <a:cxn ang="0">
                  <a:pos x="0" y="7"/>
                </a:cxn>
                <a:cxn ang="0">
                  <a:pos x="1" y="4"/>
                </a:cxn>
                <a:cxn ang="0">
                  <a:pos x="4" y="1"/>
                </a:cxn>
                <a:cxn ang="0">
                  <a:pos x="7" y="0"/>
                </a:cxn>
              </a:cxnLst>
              <a:rect l="0" t="0" r="r" b="b"/>
              <a:pathLst>
                <a:path w="25" h="21">
                  <a:moveTo>
                    <a:pt x="7" y="0"/>
                  </a:moveTo>
                  <a:lnTo>
                    <a:pt x="17" y="0"/>
                  </a:lnTo>
                  <a:lnTo>
                    <a:pt x="21" y="1"/>
                  </a:lnTo>
                  <a:lnTo>
                    <a:pt x="24" y="4"/>
                  </a:lnTo>
                  <a:lnTo>
                    <a:pt x="25" y="7"/>
                  </a:lnTo>
                  <a:lnTo>
                    <a:pt x="25" y="14"/>
                  </a:lnTo>
                  <a:lnTo>
                    <a:pt x="24" y="17"/>
                  </a:lnTo>
                  <a:lnTo>
                    <a:pt x="21" y="19"/>
                  </a:lnTo>
                  <a:lnTo>
                    <a:pt x="18" y="21"/>
                  </a:lnTo>
                  <a:lnTo>
                    <a:pt x="8" y="21"/>
                  </a:lnTo>
                  <a:lnTo>
                    <a:pt x="4" y="19"/>
                  </a:lnTo>
                  <a:lnTo>
                    <a:pt x="1" y="15"/>
                  </a:lnTo>
                  <a:lnTo>
                    <a:pt x="0" y="11"/>
                  </a:lnTo>
                  <a:lnTo>
                    <a:pt x="0" y="7"/>
                  </a:lnTo>
                  <a:lnTo>
                    <a:pt x="1" y="4"/>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0" name="Freeform 186"/>
            <p:cNvSpPr>
              <a:spLocks/>
            </p:cNvSpPr>
            <p:nvPr/>
          </p:nvSpPr>
          <p:spPr bwMode="auto">
            <a:xfrm>
              <a:off x="4397" y="1328"/>
              <a:ext cx="24" cy="22"/>
            </a:xfrm>
            <a:custGeom>
              <a:avLst/>
              <a:gdLst/>
              <a:ahLst/>
              <a:cxnLst>
                <a:cxn ang="0">
                  <a:pos x="9" y="0"/>
                </a:cxn>
                <a:cxn ang="0">
                  <a:pos x="13" y="0"/>
                </a:cxn>
                <a:cxn ang="0">
                  <a:pos x="16" y="2"/>
                </a:cxn>
                <a:cxn ang="0">
                  <a:pos x="17" y="2"/>
                </a:cxn>
                <a:cxn ang="0">
                  <a:pos x="20" y="3"/>
                </a:cxn>
                <a:cxn ang="0">
                  <a:pos x="23" y="6"/>
                </a:cxn>
                <a:cxn ang="0">
                  <a:pos x="24" y="9"/>
                </a:cxn>
                <a:cxn ang="0">
                  <a:pos x="24" y="16"/>
                </a:cxn>
                <a:cxn ang="0">
                  <a:pos x="23" y="20"/>
                </a:cxn>
                <a:cxn ang="0">
                  <a:pos x="20" y="21"/>
                </a:cxn>
                <a:cxn ang="0">
                  <a:pos x="16" y="22"/>
                </a:cxn>
                <a:cxn ang="0">
                  <a:pos x="7" y="22"/>
                </a:cxn>
                <a:cxn ang="0">
                  <a:pos x="5" y="21"/>
                </a:cxn>
                <a:cxn ang="0">
                  <a:pos x="2" y="18"/>
                </a:cxn>
                <a:cxn ang="0">
                  <a:pos x="0" y="16"/>
                </a:cxn>
                <a:cxn ang="0">
                  <a:pos x="0" y="9"/>
                </a:cxn>
                <a:cxn ang="0">
                  <a:pos x="2" y="4"/>
                </a:cxn>
                <a:cxn ang="0">
                  <a:pos x="5" y="2"/>
                </a:cxn>
                <a:cxn ang="0">
                  <a:pos x="9" y="0"/>
                </a:cxn>
              </a:cxnLst>
              <a:rect l="0" t="0" r="r" b="b"/>
              <a:pathLst>
                <a:path w="24" h="22">
                  <a:moveTo>
                    <a:pt x="9" y="0"/>
                  </a:moveTo>
                  <a:lnTo>
                    <a:pt x="13" y="0"/>
                  </a:lnTo>
                  <a:lnTo>
                    <a:pt x="16" y="2"/>
                  </a:lnTo>
                  <a:lnTo>
                    <a:pt x="17" y="2"/>
                  </a:lnTo>
                  <a:lnTo>
                    <a:pt x="20" y="3"/>
                  </a:lnTo>
                  <a:lnTo>
                    <a:pt x="23" y="6"/>
                  </a:lnTo>
                  <a:lnTo>
                    <a:pt x="24" y="9"/>
                  </a:lnTo>
                  <a:lnTo>
                    <a:pt x="24" y="16"/>
                  </a:lnTo>
                  <a:lnTo>
                    <a:pt x="23" y="20"/>
                  </a:lnTo>
                  <a:lnTo>
                    <a:pt x="20" y="21"/>
                  </a:lnTo>
                  <a:lnTo>
                    <a:pt x="16" y="22"/>
                  </a:lnTo>
                  <a:lnTo>
                    <a:pt x="7" y="22"/>
                  </a:lnTo>
                  <a:lnTo>
                    <a:pt x="5" y="21"/>
                  </a:lnTo>
                  <a:lnTo>
                    <a:pt x="2" y="18"/>
                  </a:lnTo>
                  <a:lnTo>
                    <a:pt x="0" y="16"/>
                  </a:lnTo>
                  <a:lnTo>
                    <a:pt x="0" y="9"/>
                  </a:lnTo>
                  <a:lnTo>
                    <a:pt x="2" y="4"/>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1" name="Freeform 187"/>
            <p:cNvSpPr>
              <a:spLocks/>
            </p:cNvSpPr>
            <p:nvPr/>
          </p:nvSpPr>
          <p:spPr bwMode="auto">
            <a:xfrm>
              <a:off x="4435" y="1317"/>
              <a:ext cx="21" cy="22"/>
            </a:xfrm>
            <a:custGeom>
              <a:avLst/>
              <a:gdLst/>
              <a:ahLst/>
              <a:cxnLst>
                <a:cxn ang="0">
                  <a:pos x="10" y="0"/>
                </a:cxn>
                <a:cxn ang="0">
                  <a:pos x="17" y="3"/>
                </a:cxn>
                <a:cxn ang="0">
                  <a:pos x="21" y="8"/>
                </a:cxn>
                <a:cxn ang="0">
                  <a:pos x="21" y="14"/>
                </a:cxn>
                <a:cxn ang="0">
                  <a:pos x="17" y="20"/>
                </a:cxn>
                <a:cxn ang="0">
                  <a:pos x="10" y="22"/>
                </a:cxn>
                <a:cxn ang="0">
                  <a:pos x="3" y="20"/>
                </a:cxn>
                <a:cxn ang="0">
                  <a:pos x="0" y="14"/>
                </a:cxn>
                <a:cxn ang="0">
                  <a:pos x="0" y="8"/>
                </a:cxn>
                <a:cxn ang="0">
                  <a:pos x="3" y="3"/>
                </a:cxn>
                <a:cxn ang="0">
                  <a:pos x="10" y="0"/>
                </a:cxn>
              </a:cxnLst>
              <a:rect l="0" t="0" r="r" b="b"/>
              <a:pathLst>
                <a:path w="21" h="22">
                  <a:moveTo>
                    <a:pt x="10" y="0"/>
                  </a:moveTo>
                  <a:lnTo>
                    <a:pt x="17" y="3"/>
                  </a:lnTo>
                  <a:lnTo>
                    <a:pt x="21" y="8"/>
                  </a:lnTo>
                  <a:lnTo>
                    <a:pt x="21"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2" name="Freeform 188"/>
            <p:cNvSpPr>
              <a:spLocks/>
            </p:cNvSpPr>
            <p:nvPr/>
          </p:nvSpPr>
          <p:spPr bwMode="auto">
            <a:xfrm>
              <a:off x="4472" y="1374"/>
              <a:ext cx="169" cy="208"/>
            </a:xfrm>
            <a:custGeom>
              <a:avLst/>
              <a:gdLst/>
              <a:ahLst/>
              <a:cxnLst>
                <a:cxn ang="0">
                  <a:pos x="30" y="0"/>
                </a:cxn>
                <a:cxn ang="0">
                  <a:pos x="41" y="10"/>
                </a:cxn>
                <a:cxn ang="0">
                  <a:pos x="56" y="21"/>
                </a:cxn>
                <a:cxn ang="0">
                  <a:pos x="74" y="32"/>
                </a:cxn>
                <a:cxn ang="0">
                  <a:pos x="94" y="45"/>
                </a:cxn>
                <a:cxn ang="0">
                  <a:pos x="112" y="57"/>
                </a:cxn>
                <a:cxn ang="0">
                  <a:pos x="130" y="71"/>
                </a:cxn>
                <a:cxn ang="0">
                  <a:pos x="145" y="85"/>
                </a:cxn>
                <a:cxn ang="0">
                  <a:pos x="158" y="100"/>
                </a:cxn>
                <a:cxn ang="0">
                  <a:pos x="166" y="117"/>
                </a:cxn>
                <a:cxn ang="0">
                  <a:pos x="169" y="132"/>
                </a:cxn>
                <a:cxn ang="0">
                  <a:pos x="165" y="151"/>
                </a:cxn>
                <a:cxn ang="0">
                  <a:pos x="154" y="169"/>
                </a:cxn>
                <a:cxn ang="0">
                  <a:pos x="133" y="187"/>
                </a:cxn>
                <a:cxn ang="0">
                  <a:pos x="115" y="198"/>
                </a:cxn>
                <a:cxn ang="0">
                  <a:pos x="95" y="205"/>
                </a:cxn>
                <a:cxn ang="0">
                  <a:pos x="76" y="208"/>
                </a:cxn>
                <a:cxn ang="0">
                  <a:pos x="56" y="208"/>
                </a:cxn>
                <a:cxn ang="0">
                  <a:pos x="39" y="203"/>
                </a:cxn>
                <a:cxn ang="0">
                  <a:pos x="24" y="195"/>
                </a:cxn>
                <a:cxn ang="0">
                  <a:pos x="12" y="184"/>
                </a:cxn>
                <a:cxn ang="0">
                  <a:pos x="3" y="170"/>
                </a:cxn>
                <a:cxn ang="0">
                  <a:pos x="0" y="152"/>
                </a:cxn>
                <a:cxn ang="0">
                  <a:pos x="2" y="131"/>
                </a:cxn>
                <a:cxn ang="0">
                  <a:pos x="9" y="102"/>
                </a:cxn>
                <a:cxn ang="0">
                  <a:pos x="17" y="73"/>
                </a:cxn>
                <a:cxn ang="0">
                  <a:pos x="24" y="45"/>
                </a:cxn>
                <a:cxn ang="0">
                  <a:pos x="30" y="14"/>
                </a:cxn>
                <a:cxn ang="0">
                  <a:pos x="30" y="0"/>
                </a:cxn>
              </a:cxnLst>
              <a:rect l="0" t="0" r="r" b="b"/>
              <a:pathLst>
                <a:path w="169" h="208">
                  <a:moveTo>
                    <a:pt x="30" y="0"/>
                  </a:moveTo>
                  <a:lnTo>
                    <a:pt x="41" y="10"/>
                  </a:lnTo>
                  <a:lnTo>
                    <a:pt x="56" y="21"/>
                  </a:lnTo>
                  <a:lnTo>
                    <a:pt x="74" y="32"/>
                  </a:lnTo>
                  <a:lnTo>
                    <a:pt x="94" y="45"/>
                  </a:lnTo>
                  <a:lnTo>
                    <a:pt x="112" y="57"/>
                  </a:lnTo>
                  <a:lnTo>
                    <a:pt x="130" y="71"/>
                  </a:lnTo>
                  <a:lnTo>
                    <a:pt x="145" y="85"/>
                  </a:lnTo>
                  <a:lnTo>
                    <a:pt x="158" y="100"/>
                  </a:lnTo>
                  <a:lnTo>
                    <a:pt x="166" y="117"/>
                  </a:lnTo>
                  <a:lnTo>
                    <a:pt x="169" y="132"/>
                  </a:lnTo>
                  <a:lnTo>
                    <a:pt x="165" y="151"/>
                  </a:lnTo>
                  <a:lnTo>
                    <a:pt x="154" y="169"/>
                  </a:lnTo>
                  <a:lnTo>
                    <a:pt x="133" y="187"/>
                  </a:lnTo>
                  <a:lnTo>
                    <a:pt x="115" y="198"/>
                  </a:lnTo>
                  <a:lnTo>
                    <a:pt x="95" y="205"/>
                  </a:lnTo>
                  <a:lnTo>
                    <a:pt x="76" y="208"/>
                  </a:lnTo>
                  <a:lnTo>
                    <a:pt x="56" y="208"/>
                  </a:lnTo>
                  <a:lnTo>
                    <a:pt x="39" y="203"/>
                  </a:lnTo>
                  <a:lnTo>
                    <a:pt x="24" y="195"/>
                  </a:lnTo>
                  <a:lnTo>
                    <a:pt x="12" y="184"/>
                  </a:lnTo>
                  <a:lnTo>
                    <a:pt x="3" y="170"/>
                  </a:lnTo>
                  <a:lnTo>
                    <a:pt x="0" y="152"/>
                  </a:lnTo>
                  <a:lnTo>
                    <a:pt x="2" y="131"/>
                  </a:lnTo>
                  <a:lnTo>
                    <a:pt x="9" y="102"/>
                  </a:lnTo>
                  <a:lnTo>
                    <a:pt x="17" y="73"/>
                  </a:lnTo>
                  <a:lnTo>
                    <a:pt x="24" y="45"/>
                  </a:lnTo>
                  <a:lnTo>
                    <a:pt x="30" y="14"/>
                  </a:lnTo>
                  <a:lnTo>
                    <a:pt x="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3" name="Freeform 189"/>
            <p:cNvSpPr>
              <a:spLocks noEditPoints="1"/>
            </p:cNvSpPr>
            <p:nvPr/>
          </p:nvSpPr>
          <p:spPr bwMode="auto">
            <a:xfrm>
              <a:off x="4461" y="1363"/>
              <a:ext cx="192" cy="231"/>
            </a:xfrm>
            <a:custGeom>
              <a:avLst/>
              <a:gdLst/>
              <a:ahLst/>
              <a:cxnLst>
                <a:cxn ang="0">
                  <a:pos x="50" y="33"/>
                </a:cxn>
                <a:cxn ang="0">
                  <a:pos x="42" y="74"/>
                </a:cxn>
                <a:cxn ang="0">
                  <a:pos x="28" y="123"/>
                </a:cxn>
                <a:cxn ang="0">
                  <a:pos x="23" y="153"/>
                </a:cxn>
                <a:cxn ang="0">
                  <a:pos x="23" y="167"/>
                </a:cxn>
                <a:cxn ang="0">
                  <a:pos x="25" y="181"/>
                </a:cxn>
                <a:cxn ang="0">
                  <a:pos x="35" y="194"/>
                </a:cxn>
                <a:cxn ang="0">
                  <a:pos x="53" y="205"/>
                </a:cxn>
                <a:cxn ang="0">
                  <a:pos x="73" y="209"/>
                </a:cxn>
                <a:cxn ang="0">
                  <a:pos x="92" y="209"/>
                </a:cxn>
                <a:cxn ang="0">
                  <a:pos x="113" y="203"/>
                </a:cxn>
                <a:cxn ang="0">
                  <a:pos x="131" y="195"/>
                </a:cxn>
                <a:cxn ang="0">
                  <a:pos x="148" y="182"/>
                </a:cxn>
                <a:cxn ang="0">
                  <a:pos x="160" y="167"/>
                </a:cxn>
                <a:cxn ang="0">
                  <a:pos x="167" y="150"/>
                </a:cxn>
                <a:cxn ang="0">
                  <a:pos x="167" y="134"/>
                </a:cxn>
                <a:cxn ang="0">
                  <a:pos x="160" y="117"/>
                </a:cxn>
                <a:cxn ang="0">
                  <a:pos x="149" y="103"/>
                </a:cxn>
                <a:cxn ang="0">
                  <a:pos x="134" y="88"/>
                </a:cxn>
                <a:cxn ang="0">
                  <a:pos x="116" y="75"/>
                </a:cxn>
                <a:cxn ang="0">
                  <a:pos x="96" y="61"/>
                </a:cxn>
                <a:cxn ang="0">
                  <a:pos x="77" y="50"/>
                </a:cxn>
                <a:cxn ang="0">
                  <a:pos x="60" y="39"/>
                </a:cxn>
                <a:cxn ang="0">
                  <a:pos x="50" y="33"/>
                </a:cxn>
                <a:cxn ang="0">
                  <a:pos x="37" y="0"/>
                </a:cxn>
                <a:cxn ang="0">
                  <a:pos x="45" y="0"/>
                </a:cxn>
                <a:cxn ang="0">
                  <a:pos x="48" y="3"/>
                </a:cxn>
                <a:cxn ang="0">
                  <a:pos x="60" y="14"/>
                </a:cxn>
                <a:cxn ang="0">
                  <a:pos x="75" y="25"/>
                </a:cxn>
                <a:cxn ang="0">
                  <a:pos x="94" y="36"/>
                </a:cxn>
                <a:cxn ang="0">
                  <a:pos x="113" y="50"/>
                </a:cxn>
                <a:cxn ang="0">
                  <a:pos x="131" y="63"/>
                </a:cxn>
                <a:cxn ang="0">
                  <a:pos x="149" y="77"/>
                </a:cxn>
                <a:cxn ang="0">
                  <a:pos x="166" y="92"/>
                </a:cxn>
                <a:cxn ang="0">
                  <a:pos x="178" y="107"/>
                </a:cxn>
                <a:cxn ang="0">
                  <a:pos x="188" y="124"/>
                </a:cxn>
                <a:cxn ang="0">
                  <a:pos x="192" y="141"/>
                </a:cxn>
                <a:cxn ang="0">
                  <a:pos x="191" y="157"/>
                </a:cxn>
                <a:cxn ang="0">
                  <a:pos x="183" y="175"/>
                </a:cxn>
                <a:cxn ang="0">
                  <a:pos x="166" y="195"/>
                </a:cxn>
                <a:cxn ang="0">
                  <a:pos x="148" y="209"/>
                </a:cxn>
                <a:cxn ang="0">
                  <a:pos x="128" y="220"/>
                </a:cxn>
                <a:cxn ang="0">
                  <a:pos x="107" y="227"/>
                </a:cxn>
                <a:cxn ang="0">
                  <a:pos x="85" y="231"/>
                </a:cxn>
                <a:cxn ang="0">
                  <a:pos x="64" y="231"/>
                </a:cxn>
                <a:cxn ang="0">
                  <a:pos x="43" y="224"/>
                </a:cxn>
                <a:cxn ang="0">
                  <a:pos x="24" y="212"/>
                </a:cxn>
                <a:cxn ang="0">
                  <a:pos x="11" y="198"/>
                </a:cxn>
                <a:cxn ang="0">
                  <a:pos x="5" y="182"/>
                </a:cxn>
                <a:cxn ang="0">
                  <a:pos x="0" y="166"/>
                </a:cxn>
                <a:cxn ang="0">
                  <a:pos x="0" y="148"/>
                </a:cxn>
                <a:cxn ang="0">
                  <a:pos x="6" y="117"/>
                </a:cxn>
                <a:cxn ang="0">
                  <a:pos x="23" y="56"/>
                </a:cxn>
                <a:cxn ang="0">
                  <a:pos x="30" y="25"/>
                </a:cxn>
                <a:cxn ang="0">
                  <a:pos x="32" y="20"/>
                </a:cxn>
                <a:cxn ang="0">
                  <a:pos x="30" y="17"/>
                </a:cxn>
                <a:cxn ang="0">
                  <a:pos x="30" y="8"/>
                </a:cxn>
                <a:cxn ang="0">
                  <a:pos x="31" y="6"/>
                </a:cxn>
                <a:cxn ang="0">
                  <a:pos x="37" y="0"/>
                </a:cxn>
              </a:cxnLst>
              <a:rect l="0" t="0" r="r" b="b"/>
              <a:pathLst>
                <a:path w="192" h="231">
                  <a:moveTo>
                    <a:pt x="50" y="33"/>
                  </a:moveTo>
                  <a:lnTo>
                    <a:pt x="42" y="74"/>
                  </a:lnTo>
                  <a:lnTo>
                    <a:pt x="28" y="123"/>
                  </a:lnTo>
                  <a:lnTo>
                    <a:pt x="23" y="153"/>
                  </a:lnTo>
                  <a:lnTo>
                    <a:pt x="23" y="167"/>
                  </a:lnTo>
                  <a:lnTo>
                    <a:pt x="25" y="181"/>
                  </a:lnTo>
                  <a:lnTo>
                    <a:pt x="35" y="194"/>
                  </a:lnTo>
                  <a:lnTo>
                    <a:pt x="53" y="205"/>
                  </a:lnTo>
                  <a:lnTo>
                    <a:pt x="73" y="209"/>
                  </a:lnTo>
                  <a:lnTo>
                    <a:pt x="92" y="209"/>
                  </a:lnTo>
                  <a:lnTo>
                    <a:pt x="113" y="203"/>
                  </a:lnTo>
                  <a:lnTo>
                    <a:pt x="131" y="195"/>
                  </a:lnTo>
                  <a:lnTo>
                    <a:pt x="148" y="182"/>
                  </a:lnTo>
                  <a:lnTo>
                    <a:pt x="160" y="167"/>
                  </a:lnTo>
                  <a:lnTo>
                    <a:pt x="167" y="150"/>
                  </a:lnTo>
                  <a:lnTo>
                    <a:pt x="167" y="134"/>
                  </a:lnTo>
                  <a:lnTo>
                    <a:pt x="160" y="117"/>
                  </a:lnTo>
                  <a:lnTo>
                    <a:pt x="149" y="103"/>
                  </a:lnTo>
                  <a:lnTo>
                    <a:pt x="134" y="88"/>
                  </a:lnTo>
                  <a:lnTo>
                    <a:pt x="116" y="75"/>
                  </a:lnTo>
                  <a:lnTo>
                    <a:pt x="96" y="61"/>
                  </a:lnTo>
                  <a:lnTo>
                    <a:pt x="77" y="50"/>
                  </a:lnTo>
                  <a:lnTo>
                    <a:pt x="60" y="39"/>
                  </a:lnTo>
                  <a:lnTo>
                    <a:pt x="50" y="33"/>
                  </a:lnTo>
                  <a:close/>
                  <a:moveTo>
                    <a:pt x="37" y="0"/>
                  </a:moveTo>
                  <a:lnTo>
                    <a:pt x="45" y="0"/>
                  </a:lnTo>
                  <a:lnTo>
                    <a:pt x="48" y="3"/>
                  </a:lnTo>
                  <a:lnTo>
                    <a:pt x="60" y="14"/>
                  </a:lnTo>
                  <a:lnTo>
                    <a:pt x="75" y="25"/>
                  </a:lnTo>
                  <a:lnTo>
                    <a:pt x="94" y="36"/>
                  </a:lnTo>
                  <a:lnTo>
                    <a:pt x="113" y="50"/>
                  </a:lnTo>
                  <a:lnTo>
                    <a:pt x="131" y="63"/>
                  </a:lnTo>
                  <a:lnTo>
                    <a:pt x="149" y="77"/>
                  </a:lnTo>
                  <a:lnTo>
                    <a:pt x="166" y="92"/>
                  </a:lnTo>
                  <a:lnTo>
                    <a:pt x="178" y="107"/>
                  </a:lnTo>
                  <a:lnTo>
                    <a:pt x="188" y="124"/>
                  </a:lnTo>
                  <a:lnTo>
                    <a:pt x="192" y="141"/>
                  </a:lnTo>
                  <a:lnTo>
                    <a:pt x="191" y="157"/>
                  </a:lnTo>
                  <a:lnTo>
                    <a:pt x="183" y="175"/>
                  </a:lnTo>
                  <a:lnTo>
                    <a:pt x="166" y="195"/>
                  </a:lnTo>
                  <a:lnTo>
                    <a:pt x="148" y="209"/>
                  </a:lnTo>
                  <a:lnTo>
                    <a:pt x="128" y="220"/>
                  </a:lnTo>
                  <a:lnTo>
                    <a:pt x="107" y="227"/>
                  </a:lnTo>
                  <a:lnTo>
                    <a:pt x="85" y="231"/>
                  </a:lnTo>
                  <a:lnTo>
                    <a:pt x="64" y="231"/>
                  </a:lnTo>
                  <a:lnTo>
                    <a:pt x="43" y="224"/>
                  </a:lnTo>
                  <a:lnTo>
                    <a:pt x="24" y="212"/>
                  </a:lnTo>
                  <a:lnTo>
                    <a:pt x="11" y="198"/>
                  </a:lnTo>
                  <a:lnTo>
                    <a:pt x="5" y="182"/>
                  </a:lnTo>
                  <a:lnTo>
                    <a:pt x="0" y="166"/>
                  </a:lnTo>
                  <a:lnTo>
                    <a:pt x="0" y="148"/>
                  </a:lnTo>
                  <a:lnTo>
                    <a:pt x="6" y="117"/>
                  </a:lnTo>
                  <a:lnTo>
                    <a:pt x="23" y="56"/>
                  </a:lnTo>
                  <a:lnTo>
                    <a:pt x="30" y="25"/>
                  </a:lnTo>
                  <a:lnTo>
                    <a:pt x="32" y="20"/>
                  </a:lnTo>
                  <a:lnTo>
                    <a:pt x="30" y="17"/>
                  </a:lnTo>
                  <a:lnTo>
                    <a:pt x="30" y="8"/>
                  </a:lnTo>
                  <a:lnTo>
                    <a:pt x="31" y="6"/>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4" name="Freeform 190"/>
            <p:cNvSpPr>
              <a:spLocks/>
            </p:cNvSpPr>
            <p:nvPr/>
          </p:nvSpPr>
          <p:spPr bwMode="auto">
            <a:xfrm>
              <a:off x="4492" y="1458"/>
              <a:ext cx="25" cy="22"/>
            </a:xfrm>
            <a:custGeom>
              <a:avLst/>
              <a:gdLst/>
              <a:ahLst/>
              <a:cxnLst>
                <a:cxn ang="0">
                  <a:pos x="10" y="0"/>
                </a:cxn>
                <a:cxn ang="0">
                  <a:pos x="15" y="0"/>
                </a:cxn>
                <a:cxn ang="0">
                  <a:pos x="19" y="1"/>
                </a:cxn>
                <a:cxn ang="0">
                  <a:pos x="22" y="2"/>
                </a:cxn>
                <a:cxn ang="0">
                  <a:pos x="25" y="7"/>
                </a:cxn>
                <a:cxn ang="0">
                  <a:pos x="25" y="12"/>
                </a:cxn>
                <a:cxn ang="0">
                  <a:pos x="24" y="15"/>
                </a:cxn>
                <a:cxn ang="0">
                  <a:pos x="21" y="19"/>
                </a:cxn>
                <a:cxn ang="0">
                  <a:pos x="17" y="21"/>
                </a:cxn>
                <a:cxn ang="0">
                  <a:pos x="15" y="21"/>
                </a:cxn>
                <a:cxn ang="0">
                  <a:pos x="14" y="22"/>
                </a:cxn>
                <a:cxn ang="0">
                  <a:pos x="7" y="22"/>
                </a:cxn>
                <a:cxn ang="0">
                  <a:pos x="4" y="21"/>
                </a:cxn>
                <a:cxn ang="0">
                  <a:pos x="1" y="18"/>
                </a:cxn>
                <a:cxn ang="0">
                  <a:pos x="0" y="14"/>
                </a:cxn>
                <a:cxn ang="0">
                  <a:pos x="0" y="9"/>
                </a:cxn>
                <a:cxn ang="0">
                  <a:pos x="1" y="5"/>
                </a:cxn>
                <a:cxn ang="0">
                  <a:pos x="3" y="2"/>
                </a:cxn>
                <a:cxn ang="0">
                  <a:pos x="7" y="1"/>
                </a:cxn>
                <a:cxn ang="0">
                  <a:pos x="10" y="0"/>
                </a:cxn>
              </a:cxnLst>
              <a:rect l="0" t="0" r="r" b="b"/>
              <a:pathLst>
                <a:path w="25" h="22">
                  <a:moveTo>
                    <a:pt x="10" y="0"/>
                  </a:moveTo>
                  <a:lnTo>
                    <a:pt x="15" y="0"/>
                  </a:lnTo>
                  <a:lnTo>
                    <a:pt x="19" y="1"/>
                  </a:lnTo>
                  <a:lnTo>
                    <a:pt x="22" y="2"/>
                  </a:lnTo>
                  <a:lnTo>
                    <a:pt x="25" y="7"/>
                  </a:lnTo>
                  <a:lnTo>
                    <a:pt x="25" y="12"/>
                  </a:lnTo>
                  <a:lnTo>
                    <a:pt x="24" y="15"/>
                  </a:lnTo>
                  <a:lnTo>
                    <a:pt x="21" y="19"/>
                  </a:lnTo>
                  <a:lnTo>
                    <a:pt x="17" y="21"/>
                  </a:lnTo>
                  <a:lnTo>
                    <a:pt x="15" y="21"/>
                  </a:lnTo>
                  <a:lnTo>
                    <a:pt x="14" y="22"/>
                  </a:lnTo>
                  <a:lnTo>
                    <a:pt x="7" y="22"/>
                  </a:lnTo>
                  <a:lnTo>
                    <a:pt x="4" y="21"/>
                  </a:lnTo>
                  <a:lnTo>
                    <a:pt x="1" y="18"/>
                  </a:lnTo>
                  <a:lnTo>
                    <a:pt x="0" y="14"/>
                  </a:lnTo>
                  <a:lnTo>
                    <a:pt x="0" y="9"/>
                  </a:lnTo>
                  <a:lnTo>
                    <a:pt x="1" y="5"/>
                  </a:lnTo>
                  <a:lnTo>
                    <a:pt x="3" y="2"/>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5" name="Freeform 191"/>
            <p:cNvSpPr>
              <a:spLocks/>
            </p:cNvSpPr>
            <p:nvPr/>
          </p:nvSpPr>
          <p:spPr bwMode="auto">
            <a:xfrm>
              <a:off x="4523" y="1459"/>
              <a:ext cx="19" cy="22"/>
            </a:xfrm>
            <a:custGeom>
              <a:avLst/>
              <a:gdLst/>
              <a:ahLst/>
              <a:cxnLst>
                <a:cxn ang="0">
                  <a:pos x="9" y="0"/>
                </a:cxn>
                <a:cxn ang="0">
                  <a:pos x="16" y="3"/>
                </a:cxn>
                <a:cxn ang="0">
                  <a:pos x="19" y="8"/>
                </a:cxn>
                <a:cxn ang="0">
                  <a:pos x="19" y="14"/>
                </a:cxn>
                <a:cxn ang="0">
                  <a:pos x="16" y="20"/>
                </a:cxn>
                <a:cxn ang="0">
                  <a:pos x="9" y="22"/>
                </a:cxn>
                <a:cxn ang="0">
                  <a:pos x="2" y="20"/>
                </a:cxn>
                <a:cxn ang="0">
                  <a:pos x="0" y="14"/>
                </a:cxn>
                <a:cxn ang="0">
                  <a:pos x="0" y="8"/>
                </a:cxn>
                <a:cxn ang="0">
                  <a:pos x="2" y="3"/>
                </a:cxn>
                <a:cxn ang="0">
                  <a:pos x="9" y="0"/>
                </a:cxn>
              </a:cxnLst>
              <a:rect l="0" t="0" r="r" b="b"/>
              <a:pathLst>
                <a:path w="19" h="22">
                  <a:moveTo>
                    <a:pt x="9" y="0"/>
                  </a:moveTo>
                  <a:lnTo>
                    <a:pt x="16" y="3"/>
                  </a:lnTo>
                  <a:lnTo>
                    <a:pt x="19" y="8"/>
                  </a:lnTo>
                  <a:lnTo>
                    <a:pt x="19" y="14"/>
                  </a:lnTo>
                  <a:lnTo>
                    <a:pt x="16" y="20"/>
                  </a:lnTo>
                  <a:lnTo>
                    <a:pt x="9" y="22"/>
                  </a:lnTo>
                  <a:lnTo>
                    <a:pt x="2" y="20"/>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6" name="Freeform 192"/>
            <p:cNvSpPr>
              <a:spLocks/>
            </p:cNvSpPr>
            <p:nvPr/>
          </p:nvSpPr>
          <p:spPr bwMode="auto">
            <a:xfrm>
              <a:off x="4548" y="1437"/>
              <a:ext cx="20" cy="22"/>
            </a:xfrm>
            <a:custGeom>
              <a:avLst/>
              <a:gdLst/>
              <a:ahLst/>
              <a:cxnLst>
                <a:cxn ang="0">
                  <a:pos x="9" y="0"/>
                </a:cxn>
                <a:cxn ang="0">
                  <a:pos x="16" y="3"/>
                </a:cxn>
                <a:cxn ang="0">
                  <a:pos x="20" y="8"/>
                </a:cxn>
                <a:cxn ang="0">
                  <a:pos x="20" y="14"/>
                </a:cxn>
                <a:cxn ang="0">
                  <a:pos x="16" y="19"/>
                </a:cxn>
                <a:cxn ang="0">
                  <a:pos x="9" y="22"/>
                </a:cxn>
                <a:cxn ang="0">
                  <a:pos x="2" y="19"/>
                </a:cxn>
                <a:cxn ang="0">
                  <a:pos x="0" y="14"/>
                </a:cxn>
                <a:cxn ang="0">
                  <a:pos x="0" y="8"/>
                </a:cxn>
                <a:cxn ang="0">
                  <a:pos x="2" y="3"/>
                </a:cxn>
                <a:cxn ang="0">
                  <a:pos x="9" y="0"/>
                </a:cxn>
              </a:cxnLst>
              <a:rect l="0" t="0" r="r" b="b"/>
              <a:pathLst>
                <a:path w="20" h="22">
                  <a:moveTo>
                    <a:pt x="9" y="0"/>
                  </a:moveTo>
                  <a:lnTo>
                    <a:pt x="16" y="3"/>
                  </a:lnTo>
                  <a:lnTo>
                    <a:pt x="20" y="8"/>
                  </a:lnTo>
                  <a:lnTo>
                    <a:pt x="20" y="14"/>
                  </a:lnTo>
                  <a:lnTo>
                    <a:pt x="16" y="19"/>
                  </a:lnTo>
                  <a:lnTo>
                    <a:pt x="9" y="22"/>
                  </a:lnTo>
                  <a:lnTo>
                    <a:pt x="2" y="19"/>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7" name="Freeform 193"/>
            <p:cNvSpPr>
              <a:spLocks/>
            </p:cNvSpPr>
            <p:nvPr/>
          </p:nvSpPr>
          <p:spPr bwMode="auto">
            <a:xfrm>
              <a:off x="4491" y="1488"/>
              <a:ext cx="20" cy="23"/>
            </a:xfrm>
            <a:custGeom>
              <a:avLst/>
              <a:gdLst/>
              <a:ahLst/>
              <a:cxnLst>
                <a:cxn ang="0">
                  <a:pos x="9" y="0"/>
                </a:cxn>
                <a:cxn ang="0">
                  <a:pos x="16" y="3"/>
                </a:cxn>
                <a:cxn ang="0">
                  <a:pos x="20" y="9"/>
                </a:cxn>
                <a:cxn ang="0">
                  <a:pos x="20" y="14"/>
                </a:cxn>
                <a:cxn ang="0">
                  <a:pos x="16" y="20"/>
                </a:cxn>
                <a:cxn ang="0">
                  <a:pos x="9" y="23"/>
                </a:cxn>
                <a:cxn ang="0">
                  <a:pos x="2" y="20"/>
                </a:cxn>
                <a:cxn ang="0">
                  <a:pos x="0" y="14"/>
                </a:cxn>
                <a:cxn ang="0">
                  <a:pos x="0" y="9"/>
                </a:cxn>
                <a:cxn ang="0">
                  <a:pos x="2" y="3"/>
                </a:cxn>
                <a:cxn ang="0">
                  <a:pos x="9" y="0"/>
                </a:cxn>
              </a:cxnLst>
              <a:rect l="0" t="0" r="r" b="b"/>
              <a:pathLst>
                <a:path w="20" h="23">
                  <a:moveTo>
                    <a:pt x="9" y="0"/>
                  </a:moveTo>
                  <a:lnTo>
                    <a:pt x="16" y="3"/>
                  </a:lnTo>
                  <a:lnTo>
                    <a:pt x="20" y="9"/>
                  </a:lnTo>
                  <a:lnTo>
                    <a:pt x="20"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8" name="Freeform 194"/>
            <p:cNvSpPr>
              <a:spLocks/>
            </p:cNvSpPr>
            <p:nvPr/>
          </p:nvSpPr>
          <p:spPr bwMode="auto">
            <a:xfrm>
              <a:off x="4506" y="1420"/>
              <a:ext cx="25" cy="22"/>
            </a:xfrm>
            <a:custGeom>
              <a:avLst/>
              <a:gdLst/>
              <a:ahLst/>
              <a:cxnLst>
                <a:cxn ang="0">
                  <a:pos x="10" y="0"/>
                </a:cxn>
                <a:cxn ang="0">
                  <a:pos x="15" y="0"/>
                </a:cxn>
                <a:cxn ang="0">
                  <a:pos x="19" y="1"/>
                </a:cxn>
                <a:cxn ang="0">
                  <a:pos x="22" y="4"/>
                </a:cxn>
                <a:cxn ang="0">
                  <a:pos x="25" y="13"/>
                </a:cxn>
                <a:cxn ang="0">
                  <a:pos x="24" y="17"/>
                </a:cxn>
                <a:cxn ang="0">
                  <a:pos x="21" y="20"/>
                </a:cxn>
                <a:cxn ang="0">
                  <a:pos x="17" y="21"/>
                </a:cxn>
                <a:cxn ang="0">
                  <a:pos x="15" y="22"/>
                </a:cxn>
                <a:cxn ang="0">
                  <a:pos x="8" y="22"/>
                </a:cxn>
                <a:cxn ang="0">
                  <a:pos x="4" y="21"/>
                </a:cxn>
                <a:cxn ang="0">
                  <a:pos x="1" y="20"/>
                </a:cxn>
                <a:cxn ang="0">
                  <a:pos x="0" y="15"/>
                </a:cxn>
                <a:cxn ang="0">
                  <a:pos x="0" y="10"/>
                </a:cxn>
                <a:cxn ang="0">
                  <a:pos x="1" y="6"/>
                </a:cxn>
                <a:cxn ang="0">
                  <a:pos x="3" y="3"/>
                </a:cxn>
                <a:cxn ang="0">
                  <a:pos x="7" y="1"/>
                </a:cxn>
                <a:cxn ang="0">
                  <a:pos x="10" y="0"/>
                </a:cxn>
              </a:cxnLst>
              <a:rect l="0" t="0" r="r" b="b"/>
              <a:pathLst>
                <a:path w="25" h="22">
                  <a:moveTo>
                    <a:pt x="10" y="0"/>
                  </a:moveTo>
                  <a:lnTo>
                    <a:pt x="15" y="0"/>
                  </a:lnTo>
                  <a:lnTo>
                    <a:pt x="19" y="1"/>
                  </a:lnTo>
                  <a:lnTo>
                    <a:pt x="22" y="4"/>
                  </a:lnTo>
                  <a:lnTo>
                    <a:pt x="25" y="13"/>
                  </a:lnTo>
                  <a:lnTo>
                    <a:pt x="24" y="17"/>
                  </a:lnTo>
                  <a:lnTo>
                    <a:pt x="21" y="20"/>
                  </a:lnTo>
                  <a:lnTo>
                    <a:pt x="17" y="21"/>
                  </a:lnTo>
                  <a:lnTo>
                    <a:pt x="15" y="22"/>
                  </a:lnTo>
                  <a:lnTo>
                    <a:pt x="8" y="22"/>
                  </a:lnTo>
                  <a:lnTo>
                    <a:pt x="4" y="21"/>
                  </a:lnTo>
                  <a:lnTo>
                    <a:pt x="1" y="20"/>
                  </a:lnTo>
                  <a:lnTo>
                    <a:pt x="0" y="15"/>
                  </a:lnTo>
                  <a:lnTo>
                    <a:pt x="0" y="10"/>
                  </a:lnTo>
                  <a:lnTo>
                    <a:pt x="1" y="6"/>
                  </a:lnTo>
                  <a:lnTo>
                    <a:pt x="3" y="3"/>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19" name="Freeform 195"/>
            <p:cNvSpPr>
              <a:spLocks/>
            </p:cNvSpPr>
            <p:nvPr/>
          </p:nvSpPr>
          <p:spPr bwMode="auto">
            <a:xfrm>
              <a:off x="4534" y="1487"/>
              <a:ext cx="25" cy="24"/>
            </a:xfrm>
            <a:custGeom>
              <a:avLst/>
              <a:gdLst/>
              <a:ahLst/>
              <a:cxnLst>
                <a:cxn ang="0">
                  <a:pos x="16" y="0"/>
                </a:cxn>
                <a:cxn ang="0">
                  <a:pos x="21" y="1"/>
                </a:cxn>
                <a:cxn ang="0">
                  <a:pos x="23" y="4"/>
                </a:cxn>
                <a:cxn ang="0">
                  <a:pos x="25" y="8"/>
                </a:cxn>
                <a:cxn ang="0">
                  <a:pos x="25" y="14"/>
                </a:cxn>
                <a:cxn ang="0">
                  <a:pos x="23" y="17"/>
                </a:cxn>
                <a:cxn ang="0">
                  <a:pos x="22" y="21"/>
                </a:cxn>
                <a:cxn ang="0">
                  <a:pos x="18" y="22"/>
                </a:cxn>
                <a:cxn ang="0">
                  <a:pos x="16" y="22"/>
                </a:cxn>
                <a:cxn ang="0">
                  <a:pos x="14" y="24"/>
                </a:cxn>
                <a:cxn ang="0">
                  <a:pos x="9" y="24"/>
                </a:cxn>
                <a:cxn ang="0">
                  <a:pos x="5" y="22"/>
                </a:cxn>
                <a:cxn ang="0">
                  <a:pos x="2" y="19"/>
                </a:cxn>
                <a:cxn ang="0">
                  <a:pos x="0" y="11"/>
                </a:cxn>
                <a:cxn ang="0">
                  <a:pos x="1" y="7"/>
                </a:cxn>
                <a:cxn ang="0">
                  <a:pos x="4" y="4"/>
                </a:cxn>
                <a:cxn ang="0">
                  <a:pos x="8" y="3"/>
                </a:cxn>
                <a:cxn ang="0">
                  <a:pos x="11" y="1"/>
                </a:cxn>
                <a:cxn ang="0">
                  <a:pos x="12" y="1"/>
                </a:cxn>
                <a:cxn ang="0">
                  <a:pos x="16" y="0"/>
                </a:cxn>
              </a:cxnLst>
              <a:rect l="0" t="0" r="r" b="b"/>
              <a:pathLst>
                <a:path w="25" h="24">
                  <a:moveTo>
                    <a:pt x="16" y="0"/>
                  </a:moveTo>
                  <a:lnTo>
                    <a:pt x="21" y="1"/>
                  </a:lnTo>
                  <a:lnTo>
                    <a:pt x="23" y="4"/>
                  </a:lnTo>
                  <a:lnTo>
                    <a:pt x="25" y="8"/>
                  </a:lnTo>
                  <a:lnTo>
                    <a:pt x="25" y="14"/>
                  </a:lnTo>
                  <a:lnTo>
                    <a:pt x="23" y="17"/>
                  </a:lnTo>
                  <a:lnTo>
                    <a:pt x="22" y="21"/>
                  </a:lnTo>
                  <a:lnTo>
                    <a:pt x="18" y="22"/>
                  </a:lnTo>
                  <a:lnTo>
                    <a:pt x="16" y="22"/>
                  </a:lnTo>
                  <a:lnTo>
                    <a:pt x="14" y="24"/>
                  </a:lnTo>
                  <a:lnTo>
                    <a:pt x="9" y="24"/>
                  </a:lnTo>
                  <a:lnTo>
                    <a:pt x="5" y="22"/>
                  </a:lnTo>
                  <a:lnTo>
                    <a:pt x="2" y="19"/>
                  </a:lnTo>
                  <a:lnTo>
                    <a:pt x="0" y="11"/>
                  </a:lnTo>
                  <a:lnTo>
                    <a:pt x="1" y="7"/>
                  </a:lnTo>
                  <a:lnTo>
                    <a:pt x="4" y="4"/>
                  </a:lnTo>
                  <a:lnTo>
                    <a:pt x="8" y="3"/>
                  </a:lnTo>
                  <a:lnTo>
                    <a:pt x="11" y="1"/>
                  </a:lnTo>
                  <a:lnTo>
                    <a:pt x="12" y="1"/>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0" name="Freeform 196"/>
            <p:cNvSpPr>
              <a:spLocks/>
            </p:cNvSpPr>
            <p:nvPr/>
          </p:nvSpPr>
          <p:spPr bwMode="auto">
            <a:xfrm>
              <a:off x="4563" y="1462"/>
              <a:ext cx="21" cy="21"/>
            </a:xfrm>
            <a:custGeom>
              <a:avLst/>
              <a:gdLst/>
              <a:ahLst/>
              <a:cxnLst>
                <a:cxn ang="0">
                  <a:pos x="10" y="0"/>
                </a:cxn>
                <a:cxn ang="0">
                  <a:pos x="18" y="3"/>
                </a:cxn>
                <a:cxn ang="0">
                  <a:pos x="21" y="8"/>
                </a:cxn>
                <a:cxn ang="0">
                  <a:pos x="21" y="12"/>
                </a:cxn>
                <a:cxn ang="0">
                  <a:pos x="18" y="18"/>
                </a:cxn>
                <a:cxn ang="0">
                  <a:pos x="10" y="21"/>
                </a:cxn>
                <a:cxn ang="0">
                  <a:pos x="5" y="19"/>
                </a:cxn>
                <a:cxn ang="0">
                  <a:pos x="3" y="18"/>
                </a:cxn>
                <a:cxn ang="0">
                  <a:pos x="0" y="15"/>
                </a:cxn>
                <a:cxn ang="0">
                  <a:pos x="0" y="5"/>
                </a:cxn>
                <a:cxn ang="0">
                  <a:pos x="3" y="3"/>
                </a:cxn>
                <a:cxn ang="0">
                  <a:pos x="5" y="1"/>
                </a:cxn>
                <a:cxn ang="0">
                  <a:pos x="10" y="0"/>
                </a:cxn>
              </a:cxnLst>
              <a:rect l="0" t="0" r="r" b="b"/>
              <a:pathLst>
                <a:path w="21" h="21">
                  <a:moveTo>
                    <a:pt x="10" y="0"/>
                  </a:moveTo>
                  <a:lnTo>
                    <a:pt x="18" y="3"/>
                  </a:lnTo>
                  <a:lnTo>
                    <a:pt x="21" y="8"/>
                  </a:lnTo>
                  <a:lnTo>
                    <a:pt x="21" y="12"/>
                  </a:lnTo>
                  <a:lnTo>
                    <a:pt x="18" y="18"/>
                  </a:lnTo>
                  <a:lnTo>
                    <a:pt x="10" y="21"/>
                  </a:lnTo>
                  <a:lnTo>
                    <a:pt x="5" y="19"/>
                  </a:lnTo>
                  <a:lnTo>
                    <a:pt x="3" y="18"/>
                  </a:lnTo>
                  <a:lnTo>
                    <a:pt x="0" y="15"/>
                  </a:lnTo>
                  <a:lnTo>
                    <a:pt x="0" y="5"/>
                  </a:lnTo>
                  <a:lnTo>
                    <a:pt x="3" y="3"/>
                  </a:lnTo>
                  <a:lnTo>
                    <a:pt x="5"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1" name="Freeform 197"/>
            <p:cNvSpPr>
              <a:spLocks/>
            </p:cNvSpPr>
            <p:nvPr/>
          </p:nvSpPr>
          <p:spPr bwMode="auto">
            <a:xfrm>
              <a:off x="4603" y="1200"/>
              <a:ext cx="169" cy="208"/>
            </a:xfrm>
            <a:custGeom>
              <a:avLst/>
              <a:gdLst/>
              <a:ahLst/>
              <a:cxnLst>
                <a:cxn ang="0">
                  <a:pos x="29" y="0"/>
                </a:cxn>
                <a:cxn ang="0">
                  <a:pos x="41" y="10"/>
                </a:cxn>
                <a:cxn ang="0">
                  <a:pos x="56" y="21"/>
                </a:cxn>
                <a:cxn ang="0">
                  <a:pos x="74" y="32"/>
                </a:cxn>
                <a:cxn ang="0">
                  <a:pos x="93" y="43"/>
                </a:cxn>
                <a:cxn ang="0">
                  <a:pos x="130" y="71"/>
                </a:cxn>
                <a:cxn ang="0">
                  <a:pos x="145" y="85"/>
                </a:cxn>
                <a:cxn ang="0">
                  <a:pos x="157" y="100"/>
                </a:cxn>
                <a:cxn ang="0">
                  <a:pos x="166" y="116"/>
                </a:cxn>
                <a:cxn ang="0">
                  <a:pos x="169" y="132"/>
                </a:cxn>
                <a:cxn ang="0">
                  <a:pos x="164" y="150"/>
                </a:cxn>
                <a:cxn ang="0">
                  <a:pos x="153" y="169"/>
                </a:cxn>
                <a:cxn ang="0">
                  <a:pos x="132" y="187"/>
                </a:cxn>
                <a:cxn ang="0">
                  <a:pos x="114" y="198"/>
                </a:cxn>
                <a:cxn ang="0">
                  <a:pos x="95" y="205"/>
                </a:cxn>
                <a:cxn ang="0">
                  <a:pos x="75" y="208"/>
                </a:cxn>
                <a:cxn ang="0">
                  <a:pos x="56" y="208"/>
                </a:cxn>
                <a:cxn ang="0">
                  <a:pos x="39" y="203"/>
                </a:cxn>
                <a:cxn ang="0">
                  <a:pos x="24" y="195"/>
                </a:cxn>
                <a:cxn ang="0">
                  <a:pos x="11" y="184"/>
                </a:cxn>
                <a:cxn ang="0">
                  <a:pos x="3" y="169"/>
                </a:cxn>
                <a:cxn ang="0">
                  <a:pos x="0" y="150"/>
                </a:cxn>
                <a:cxn ang="0">
                  <a:pos x="2" y="130"/>
                </a:cxn>
                <a:cxn ang="0">
                  <a:pos x="9" y="100"/>
                </a:cxn>
                <a:cxn ang="0">
                  <a:pos x="17" y="73"/>
                </a:cxn>
                <a:cxn ang="0">
                  <a:pos x="24" y="45"/>
                </a:cxn>
                <a:cxn ang="0">
                  <a:pos x="29" y="14"/>
                </a:cxn>
                <a:cxn ang="0">
                  <a:pos x="29" y="0"/>
                </a:cxn>
              </a:cxnLst>
              <a:rect l="0" t="0" r="r" b="b"/>
              <a:pathLst>
                <a:path w="169" h="208">
                  <a:moveTo>
                    <a:pt x="29" y="0"/>
                  </a:moveTo>
                  <a:lnTo>
                    <a:pt x="41" y="10"/>
                  </a:lnTo>
                  <a:lnTo>
                    <a:pt x="56" y="21"/>
                  </a:lnTo>
                  <a:lnTo>
                    <a:pt x="74" y="32"/>
                  </a:lnTo>
                  <a:lnTo>
                    <a:pt x="93" y="43"/>
                  </a:lnTo>
                  <a:lnTo>
                    <a:pt x="130" y="71"/>
                  </a:lnTo>
                  <a:lnTo>
                    <a:pt x="145" y="85"/>
                  </a:lnTo>
                  <a:lnTo>
                    <a:pt x="157" y="100"/>
                  </a:lnTo>
                  <a:lnTo>
                    <a:pt x="166" y="116"/>
                  </a:lnTo>
                  <a:lnTo>
                    <a:pt x="169" y="132"/>
                  </a:lnTo>
                  <a:lnTo>
                    <a:pt x="164" y="150"/>
                  </a:lnTo>
                  <a:lnTo>
                    <a:pt x="153" y="169"/>
                  </a:lnTo>
                  <a:lnTo>
                    <a:pt x="132" y="187"/>
                  </a:lnTo>
                  <a:lnTo>
                    <a:pt x="114" y="198"/>
                  </a:lnTo>
                  <a:lnTo>
                    <a:pt x="95" y="205"/>
                  </a:lnTo>
                  <a:lnTo>
                    <a:pt x="75" y="208"/>
                  </a:lnTo>
                  <a:lnTo>
                    <a:pt x="56" y="208"/>
                  </a:lnTo>
                  <a:lnTo>
                    <a:pt x="39" y="203"/>
                  </a:lnTo>
                  <a:lnTo>
                    <a:pt x="24" y="195"/>
                  </a:lnTo>
                  <a:lnTo>
                    <a:pt x="11" y="184"/>
                  </a:lnTo>
                  <a:lnTo>
                    <a:pt x="3" y="169"/>
                  </a:lnTo>
                  <a:lnTo>
                    <a:pt x="0" y="150"/>
                  </a:lnTo>
                  <a:lnTo>
                    <a:pt x="2" y="130"/>
                  </a:lnTo>
                  <a:lnTo>
                    <a:pt x="9" y="100"/>
                  </a:lnTo>
                  <a:lnTo>
                    <a:pt x="17" y="73"/>
                  </a:lnTo>
                  <a:lnTo>
                    <a:pt x="24" y="45"/>
                  </a:lnTo>
                  <a:lnTo>
                    <a:pt x="29"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2" name="Freeform 198"/>
            <p:cNvSpPr>
              <a:spLocks noEditPoints="1"/>
            </p:cNvSpPr>
            <p:nvPr/>
          </p:nvSpPr>
          <p:spPr bwMode="auto">
            <a:xfrm>
              <a:off x="4592" y="1189"/>
              <a:ext cx="192" cy="231"/>
            </a:xfrm>
            <a:custGeom>
              <a:avLst/>
              <a:gdLst/>
              <a:ahLst/>
              <a:cxnLst>
                <a:cxn ang="0">
                  <a:pos x="50" y="32"/>
                </a:cxn>
                <a:cxn ang="0">
                  <a:pos x="46" y="57"/>
                </a:cxn>
                <a:cxn ang="0">
                  <a:pos x="38" y="90"/>
                </a:cxn>
                <a:cxn ang="0">
                  <a:pos x="28" y="123"/>
                </a:cxn>
                <a:cxn ang="0">
                  <a:pos x="25" y="136"/>
                </a:cxn>
                <a:cxn ang="0">
                  <a:pos x="22" y="152"/>
                </a:cxn>
                <a:cxn ang="0">
                  <a:pos x="22" y="167"/>
                </a:cxn>
                <a:cxn ang="0">
                  <a:pos x="27" y="181"/>
                </a:cxn>
                <a:cxn ang="0">
                  <a:pos x="36" y="194"/>
                </a:cxn>
                <a:cxn ang="0">
                  <a:pos x="53" y="205"/>
                </a:cxn>
                <a:cxn ang="0">
                  <a:pos x="72" y="209"/>
                </a:cxn>
                <a:cxn ang="0">
                  <a:pos x="93" y="209"/>
                </a:cxn>
                <a:cxn ang="0">
                  <a:pos x="113" y="203"/>
                </a:cxn>
                <a:cxn ang="0">
                  <a:pos x="131" y="194"/>
                </a:cxn>
                <a:cxn ang="0">
                  <a:pos x="148" y="181"/>
                </a:cxn>
                <a:cxn ang="0">
                  <a:pos x="160" y="166"/>
                </a:cxn>
                <a:cxn ang="0">
                  <a:pos x="167" y="149"/>
                </a:cxn>
                <a:cxn ang="0">
                  <a:pos x="167" y="132"/>
                </a:cxn>
                <a:cxn ang="0">
                  <a:pos x="160" y="117"/>
                </a:cxn>
                <a:cxn ang="0">
                  <a:pos x="149" y="102"/>
                </a:cxn>
                <a:cxn ang="0">
                  <a:pos x="134" y="88"/>
                </a:cxn>
                <a:cxn ang="0">
                  <a:pos x="116" y="74"/>
                </a:cxn>
                <a:cxn ang="0">
                  <a:pos x="77" y="49"/>
                </a:cxn>
                <a:cxn ang="0">
                  <a:pos x="60" y="38"/>
                </a:cxn>
                <a:cxn ang="0">
                  <a:pos x="50" y="32"/>
                </a:cxn>
                <a:cxn ang="0">
                  <a:pos x="36" y="0"/>
                </a:cxn>
                <a:cxn ang="0">
                  <a:pos x="45" y="0"/>
                </a:cxn>
                <a:cxn ang="0">
                  <a:pos x="47" y="3"/>
                </a:cxn>
                <a:cxn ang="0">
                  <a:pos x="60" y="13"/>
                </a:cxn>
                <a:cxn ang="0">
                  <a:pos x="75" y="24"/>
                </a:cxn>
                <a:cxn ang="0">
                  <a:pos x="93" y="36"/>
                </a:cxn>
                <a:cxn ang="0">
                  <a:pos x="113" y="49"/>
                </a:cxn>
                <a:cxn ang="0">
                  <a:pos x="149" y="77"/>
                </a:cxn>
                <a:cxn ang="0">
                  <a:pos x="166" y="92"/>
                </a:cxn>
                <a:cxn ang="0">
                  <a:pos x="178" y="107"/>
                </a:cxn>
                <a:cxn ang="0">
                  <a:pos x="188" y="123"/>
                </a:cxn>
                <a:cxn ang="0">
                  <a:pos x="192" y="141"/>
                </a:cxn>
                <a:cxn ang="0">
                  <a:pos x="191" y="157"/>
                </a:cxn>
                <a:cxn ang="0">
                  <a:pos x="182" y="175"/>
                </a:cxn>
                <a:cxn ang="0">
                  <a:pos x="166" y="195"/>
                </a:cxn>
                <a:cxn ang="0">
                  <a:pos x="148" y="209"/>
                </a:cxn>
                <a:cxn ang="0">
                  <a:pos x="128" y="219"/>
                </a:cxn>
                <a:cxn ang="0">
                  <a:pos x="107" y="227"/>
                </a:cxn>
                <a:cxn ang="0">
                  <a:pos x="85" y="231"/>
                </a:cxn>
                <a:cxn ang="0">
                  <a:pos x="64" y="230"/>
                </a:cxn>
                <a:cxn ang="0">
                  <a:pos x="43" y="224"/>
                </a:cxn>
                <a:cxn ang="0">
                  <a:pos x="24" y="212"/>
                </a:cxn>
                <a:cxn ang="0">
                  <a:pos x="11" y="198"/>
                </a:cxn>
                <a:cxn ang="0">
                  <a:pos x="4" y="182"/>
                </a:cxn>
                <a:cxn ang="0">
                  <a:pos x="0" y="164"/>
                </a:cxn>
                <a:cxn ang="0">
                  <a:pos x="0" y="146"/>
                </a:cxn>
                <a:cxn ang="0">
                  <a:pos x="6" y="116"/>
                </a:cxn>
                <a:cxn ang="0">
                  <a:pos x="14" y="86"/>
                </a:cxn>
                <a:cxn ang="0">
                  <a:pos x="22" y="56"/>
                </a:cxn>
                <a:cxn ang="0">
                  <a:pos x="29" y="25"/>
                </a:cxn>
                <a:cxn ang="0">
                  <a:pos x="34" y="19"/>
                </a:cxn>
                <a:cxn ang="0">
                  <a:pos x="29" y="15"/>
                </a:cxn>
                <a:cxn ang="0">
                  <a:pos x="29" y="7"/>
                </a:cxn>
                <a:cxn ang="0">
                  <a:pos x="31" y="4"/>
                </a:cxn>
                <a:cxn ang="0">
                  <a:pos x="34" y="1"/>
                </a:cxn>
                <a:cxn ang="0">
                  <a:pos x="36" y="0"/>
                </a:cxn>
              </a:cxnLst>
              <a:rect l="0" t="0" r="r" b="b"/>
              <a:pathLst>
                <a:path w="192" h="231">
                  <a:moveTo>
                    <a:pt x="50" y="32"/>
                  </a:moveTo>
                  <a:lnTo>
                    <a:pt x="46" y="57"/>
                  </a:lnTo>
                  <a:lnTo>
                    <a:pt x="38" y="90"/>
                  </a:lnTo>
                  <a:lnTo>
                    <a:pt x="28" y="123"/>
                  </a:lnTo>
                  <a:lnTo>
                    <a:pt x="25" y="136"/>
                  </a:lnTo>
                  <a:lnTo>
                    <a:pt x="22" y="152"/>
                  </a:lnTo>
                  <a:lnTo>
                    <a:pt x="22" y="167"/>
                  </a:lnTo>
                  <a:lnTo>
                    <a:pt x="27" y="181"/>
                  </a:lnTo>
                  <a:lnTo>
                    <a:pt x="36" y="194"/>
                  </a:lnTo>
                  <a:lnTo>
                    <a:pt x="53" y="205"/>
                  </a:lnTo>
                  <a:lnTo>
                    <a:pt x="72" y="209"/>
                  </a:lnTo>
                  <a:lnTo>
                    <a:pt x="93" y="209"/>
                  </a:lnTo>
                  <a:lnTo>
                    <a:pt x="113" y="203"/>
                  </a:lnTo>
                  <a:lnTo>
                    <a:pt x="131" y="194"/>
                  </a:lnTo>
                  <a:lnTo>
                    <a:pt x="148" y="181"/>
                  </a:lnTo>
                  <a:lnTo>
                    <a:pt x="160" y="166"/>
                  </a:lnTo>
                  <a:lnTo>
                    <a:pt x="167" y="149"/>
                  </a:lnTo>
                  <a:lnTo>
                    <a:pt x="167" y="132"/>
                  </a:lnTo>
                  <a:lnTo>
                    <a:pt x="160" y="117"/>
                  </a:lnTo>
                  <a:lnTo>
                    <a:pt x="149" y="102"/>
                  </a:lnTo>
                  <a:lnTo>
                    <a:pt x="134" y="88"/>
                  </a:lnTo>
                  <a:lnTo>
                    <a:pt x="116" y="74"/>
                  </a:lnTo>
                  <a:lnTo>
                    <a:pt x="77" y="49"/>
                  </a:lnTo>
                  <a:lnTo>
                    <a:pt x="60" y="38"/>
                  </a:lnTo>
                  <a:lnTo>
                    <a:pt x="50" y="32"/>
                  </a:lnTo>
                  <a:close/>
                  <a:moveTo>
                    <a:pt x="36" y="0"/>
                  </a:moveTo>
                  <a:lnTo>
                    <a:pt x="45" y="0"/>
                  </a:lnTo>
                  <a:lnTo>
                    <a:pt x="47" y="3"/>
                  </a:lnTo>
                  <a:lnTo>
                    <a:pt x="60" y="13"/>
                  </a:lnTo>
                  <a:lnTo>
                    <a:pt x="75" y="24"/>
                  </a:lnTo>
                  <a:lnTo>
                    <a:pt x="93" y="36"/>
                  </a:lnTo>
                  <a:lnTo>
                    <a:pt x="113" y="49"/>
                  </a:lnTo>
                  <a:lnTo>
                    <a:pt x="149" y="77"/>
                  </a:lnTo>
                  <a:lnTo>
                    <a:pt x="166" y="92"/>
                  </a:lnTo>
                  <a:lnTo>
                    <a:pt x="178" y="107"/>
                  </a:lnTo>
                  <a:lnTo>
                    <a:pt x="188" y="123"/>
                  </a:lnTo>
                  <a:lnTo>
                    <a:pt x="192" y="141"/>
                  </a:lnTo>
                  <a:lnTo>
                    <a:pt x="191" y="157"/>
                  </a:lnTo>
                  <a:lnTo>
                    <a:pt x="182" y="175"/>
                  </a:lnTo>
                  <a:lnTo>
                    <a:pt x="166" y="195"/>
                  </a:lnTo>
                  <a:lnTo>
                    <a:pt x="148" y="209"/>
                  </a:lnTo>
                  <a:lnTo>
                    <a:pt x="128" y="219"/>
                  </a:lnTo>
                  <a:lnTo>
                    <a:pt x="107" y="227"/>
                  </a:lnTo>
                  <a:lnTo>
                    <a:pt x="85" y="231"/>
                  </a:lnTo>
                  <a:lnTo>
                    <a:pt x="64" y="230"/>
                  </a:lnTo>
                  <a:lnTo>
                    <a:pt x="43" y="224"/>
                  </a:lnTo>
                  <a:lnTo>
                    <a:pt x="24" y="212"/>
                  </a:lnTo>
                  <a:lnTo>
                    <a:pt x="11" y="198"/>
                  </a:lnTo>
                  <a:lnTo>
                    <a:pt x="4" y="182"/>
                  </a:lnTo>
                  <a:lnTo>
                    <a:pt x="0" y="164"/>
                  </a:lnTo>
                  <a:lnTo>
                    <a:pt x="0" y="146"/>
                  </a:lnTo>
                  <a:lnTo>
                    <a:pt x="6" y="116"/>
                  </a:lnTo>
                  <a:lnTo>
                    <a:pt x="14" y="86"/>
                  </a:lnTo>
                  <a:lnTo>
                    <a:pt x="22" y="56"/>
                  </a:lnTo>
                  <a:lnTo>
                    <a:pt x="29" y="25"/>
                  </a:lnTo>
                  <a:lnTo>
                    <a:pt x="34" y="19"/>
                  </a:lnTo>
                  <a:lnTo>
                    <a:pt x="29" y="15"/>
                  </a:lnTo>
                  <a:lnTo>
                    <a:pt x="29" y="7"/>
                  </a:lnTo>
                  <a:lnTo>
                    <a:pt x="31" y="4"/>
                  </a:lnTo>
                  <a:lnTo>
                    <a:pt x="34" y="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3" name="Freeform 199"/>
            <p:cNvSpPr>
              <a:spLocks/>
            </p:cNvSpPr>
            <p:nvPr/>
          </p:nvSpPr>
          <p:spPr bwMode="auto">
            <a:xfrm>
              <a:off x="4623" y="1282"/>
              <a:ext cx="25" cy="24"/>
            </a:xfrm>
            <a:custGeom>
              <a:avLst/>
              <a:gdLst/>
              <a:ahLst/>
              <a:cxnLst>
                <a:cxn ang="0">
                  <a:pos x="15" y="0"/>
                </a:cxn>
                <a:cxn ang="0">
                  <a:pos x="19" y="2"/>
                </a:cxn>
                <a:cxn ang="0">
                  <a:pos x="22" y="4"/>
                </a:cxn>
                <a:cxn ang="0">
                  <a:pos x="25" y="9"/>
                </a:cxn>
                <a:cxn ang="0">
                  <a:pos x="25" y="13"/>
                </a:cxn>
                <a:cxn ang="0">
                  <a:pos x="23" y="17"/>
                </a:cxn>
                <a:cxn ang="0">
                  <a:pos x="21" y="21"/>
                </a:cxn>
                <a:cxn ang="0">
                  <a:pos x="16" y="23"/>
                </a:cxn>
                <a:cxn ang="0">
                  <a:pos x="14" y="23"/>
                </a:cxn>
                <a:cxn ang="0">
                  <a:pos x="14" y="24"/>
                </a:cxn>
                <a:cxn ang="0">
                  <a:pos x="8" y="24"/>
                </a:cxn>
                <a:cxn ang="0">
                  <a:pos x="5" y="23"/>
                </a:cxn>
                <a:cxn ang="0">
                  <a:pos x="1" y="20"/>
                </a:cxn>
                <a:cxn ang="0">
                  <a:pos x="0" y="16"/>
                </a:cxn>
                <a:cxn ang="0">
                  <a:pos x="0" y="11"/>
                </a:cxn>
                <a:cxn ang="0">
                  <a:pos x="1" y="7"/>
                </a:cxn>
                <a:cxn ang="0">
                  <a:pos x="3" y="4"/>
                </a:cxn>
                <a:cxn ang="0">
                  <a:pos x="7" y="2"/>
                </a:cxn>
                <a:cxn ang="0">
                  <a:pos x="11" y="2"/>
                </a:cxn>
                <a:cxn ang="0">
                  <a:pos x="15" y="0"/>
                </a:cxn>
              </a:cxnLst>
              <a:rect l="0" t="0" r="r" b="b"/>
              <a:pathLst>
                <a:path w="25" h="24">
                  <a:moveTo>
                    <a:pt x="15" y="0"/>
                  </a:moveTo>
                  <a:lnTo>
                    <a:pt x="19" y="2"/>
                  </a:lnTo>
                  <a:lnTo>
                    <a:pt x="22" y="4"/>
                  </a:lnTo>
                  <a:lnTo>
                    <a:pt x="25" y="9"/>
                  </a:lnTo>
                  <a:lnTo>
                    <a:pt x="25" y="13"/>
                  </a:lnTo>
                  <a:lnTo>
                    <a:pt x="23" y="17"/>
                  </a:lnTo>
                  <a:lnTo>
                    <a:pt x="21" y="21"/>
                  </a:lnTo>
                  <a:lnTo>
                    <a:pt x="16" y="23"/>
                  </a:lnTo>
                  <a:lnTo>
                    <a:pt x="14" y="23"/>
                  </a:lnTo>
                  <a:lnTo>
                    <a:pt x="14" y="24"/>
                  </a:lnTo>
                  <a:lnTo>
                    <a:pt x="8" y="24"/>
                  </a:lnTo>
                  <a:lnTo>
                    <a:pt x="5" y="23"/>
                  </a:lnTo>
                  <a:lnTo>
                    <a:pt x="1" y="20"/>
                  </a:lnTo>
                  <a:lnTo>
                    <a:pt x="0" y="16"/>
                  </a:lnTo>
                  <a:lnTo>
                    <a:pt x="0" y="11"/>
                  </a:lnTo>
                  <a:lnTo>
                    <a:pt x="1" y="7"/>
                  </a:lnTo>
                  <a:lnTo>
                    <a:pt x="3" y="4"/>
                  </a:lnTo>
                  <a:lnTo>
                    <a:pt x="7"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4" name="Freeform 200"/>
            <p:cNvSpPr>
              <a:spLocks/>
            </p:cNvSpPr>
            <p:nvPr/>
          </p:nvSpPr>
          <p:spPr bwMode="auto">
            <a:xfrm>
              <a:off x="4653" y="1285"/>
              <a:ext cx="20" cy="22"/>
            </a:xfrm>
            <a:custGeom>
              <a:avLst/>
              <a:gdLst/>
              <a:ahLst/>
              <a:cxnLst>
                <a:cxn ang="0">
                  <a:pos x="10" y="0"/>
                </a:cxn>
                <a:cxn ang="0">
                  <a:pos x="17" y="3"/>
                </a:cxn>
                <a:cxn ang="0">
                  <a:pos x="20" y="8"/>
                </a:cxn>
                <a:cxn ang="0">
                  <a:pos x="20" y="14"/>
                </a:cxn>
                <a:cxn ang="0">
                  <a:pos x="17" y="20"/>
                </a:cxn>
                <a:cxn ang="0">
                  <a:pos x="10" y="22"/>
                </a:cxn>
                <a:cxn ang="0">
                  <a:pos x="3" y="20"/>
                </a:cxn>
                <a:cxn ang="0">
                  <a:pos x="0" y="14"/>
                </a:cxn>
                <a:cxn ang="0">
                  <a:pos x="0" y="8"/>
                </a:cxn>
                <a:cxn ang="0">
                  <a:pos x="3" y="3"/>
                </a:cxn>
                <a:cxn ang="0">
                  <a:pos x="10" y="0"/>
                </a:cxn>
              </a:cxnLst>
              <a:rect l="0" t="0" r="r" b="b"/>
              <a:pathLst>
                <a:path w="20" h="22">
                  <a:moveTo>
                    <a:pt x="10" y="0"/>
                  </a:moveTo>
                  <a:lnTo>
                    <a:pt x="17" y="3"/>
                  </a:lnTo>
                  <a:lnTo>
                    <a:pt x="20" y="8"/>
                  </a:lnTo>
                  <a:lnTo>
                    <a:pt x="20"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5" name="Freeform 201"/>
            <p:cNvSpPr>
              <a:spLocks/>
            </p:cNvSpPr>
            <p:nvPr/>
          </p:nvSpPr>
          <p:spPr bwMode="auto">
            <a:xfrm>
              <a:off x="4678" y="1263"/>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6" name="Freeform 202"/>
            <p:cNvSpPr>
              <a:spLocks/>
            </p:cNvSpPr>
            <p:nvPr/>
          </p:nvSpPr>
          <p:spPr bwMode="auto">
            <a:xfrm>
              <a:off x="4621" y="1314"/>
              <a:ext cx="21" cy="21"/>
            </a:xfrm>
            <a:custGeom>
              <a:avLst/>
              <a:gdLst/>
              <a:ahLst/>
              <a:cxnLst>
                <a:cxn ang="0">
                  <a:pos x="10" y="0"/>
                </a:cxn>
                <a:cxn ang="0">
                  <a:pos x="18" y="3"/>
                </a:cxn>
                <a:cxn ang="0">
                  <a:pos x="21" y="9"/>
                </a:cxn>
                <a:cxn ang="0">
                  <a:pos x="21" y="13"/>
                </a:cxn>
                <a:cxn ang="0">
                  <a:pos x="18" y="18"/>
                </a:cxn>
                <a:cxn ang="0">
                  <a:pos x="10" y="21"/>
                </a:cxn>
                <a:cxn ang="0">
                  <a:pos x="6" y="20"/>
                </a:cxn>
                <a:cxn ang="0">
                  <a:pos x="3" y="18"/>
                </a:cxn>
                <a:cxn ang="0">
                  <a:pos x="0" y="16"/>
                </a:cxn>
                <a:cxn ang="0">
                  <a:pos x="0" y="6"/>
                </a:cxn>
                <a:cxn ang="0">
                  <a:pos x="3" y="3"/>
                </a:cxn>
                <a:cxn ang="0">
                  <a:pos x="6" y="2"/>
                </a:cxn>
                <a:cxn ang="0">
                  <a:pos x="10" y="0"/>
                </a:cxn>
              </a:cxnLst>
              <a:rect l="0" t="0" r="r" b="b"/>
              <a:pathLst>
                <a:path w="21" h="21">
                  <a:moveTo>
                    <a:pt x="10" y="0"/>
                  </a:moveTo>
                  <a:lnTo>
                    <a:pt x="18" y="3"/>
                  </a:lnTo>
                  <a:lnTo>
                    <a:pt x="21" y="9"/>
                  </a:lnTo>
                  <a:lnTo>
                    <a:pt x="21" y="13"/>
                  </a:lnTo>
                  <a:lnTo>
                    <a:pt x="18" y="18"/>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7" name="Freeform 203"/>
            <p:cNvSpPr>
              <a:spLocks/>
            </p:cNvSpPr>
            <p:nvPr/>
          </p:nvSpPr>
          <p:spPr bwMode="auto">
            <a:xfrm>
              <a:off x="4637" y="1245"/>
              <a:ext cx="25" cy="23"/>
            </a:xfrm>
            <a:custGeom>
              <a:avLst/>
              <a:gdLst/>
              <a:ahLst/>
              <a:cxnLst>
                <a:cxn ang="0">
                  <a:pos x="15" y="0"/>
                </a:cxn>
                <a:cxn ang="0">
                  <a:pos x="19" y="1"/>
                </a:cxn>
                <a:cxn ang="0">
                  <a:pos x="22" y="4"/>
                </a:cxn>
                <a:cxn ang="0">
                  <a:pos x="25" y="12"/>
                </a:cxn>
                <a:cxn ang="0">
                  <a:pos x="22" y="18"/>
                </a:cxn>
                <a:cxn ang="0">
                  <a:pos x="19" y="21"/>
                </a:cxn>
                <a:cxn ang="0">
                  <a:pos x="16" y="22"/>
                </a:cxn>
                <a:cxn ang="0">
                  <a:pos x="15" y="22"/>
                </a:cxn>
                <a:cxn ang="0">
                  <a:pos x="12" y="23"/>
                </a:cxn>
                <a:cxn ang="0">
                  <a:pos x="8" y="23"/>
                </a:cxn>
                <a:cxn ang="0">
                  <a:pos x="4" y="22"/>
                </a:cxn>
                <a:cxn ang="0">
                  <a:pos x="1" y="19"/>
                </a:cxn>
                <a:cxn ang="0">
                  <a:pos x="0" y="15"/>
                </a:cxn>
                <a:cxn ang="0">
                  <a:pos x="0" y="11"/>
                </a:cxn>
                <a:cxn ang="0">
                  <a:pos x="1" y="7"/>
                </a:cxn>
                <a:cxn ang="0">
                  <a:pos x="2" y="4"/>
                </a:cxn>
                <a:cxn ang="0">
                  <a:pos x="7" y="1"/>
                </a:cxn>
                <a:cxn ang="0">
                  <a:pos x="11" y="1"/>
                </a:cxn>
                <a:cxn ang="0">
                  <a:pos x="15" y="0"/>
                </a:cxn>
              </a:cxnLst>
              <a:rect l="0" t="0" r="r" b="b"/>
              <a:pathLst>
                <a:path w="25" h="23">
                  <a:moveTo>
                    <a:pt x="15" y="0"/>
                  </a:moveTo>
                  <a:lnTo>
                    <a:pt x="19" y="1"/>
                  </a:lnTo>
                  <a:lnTo>
                    <a:pt x="22" y="4"/>
                  </a:lnTo>
                  <a:lnTo>
                    <a:pt x="25" y="12"/>
                  </a:lnTo>
                  <a:lnTo>
                    <a:pt x="22" y="18"/>
                  </a:lnTo>
                  <a:lnTo>
                    <a:pt x="19" y="21"/>
                  </a:lnTo>
                  <a:lnTo>
                    <a:pt x="16" y="22"/>
                  </a:lnTo>
                  <a:lnTo>
                    <a:pt x="15" y="22"/>
                  </a:lnTo>
                  <a:lnTo>
                    <a:pt x="12" y="23"/>
                  </a:lnTo>
                  <a:lnTo>
                    <a:pt x="8" y="23"/>
                  </a:lnTo>
                  <a:lnTo>
                    <a:pt x="4" y="22"/>
                  </a:lnTo>
                  <a:lnTo>
                    <a:pt x="1" y="19"/>
                  </a:lnTo>
                  <a:lnTo>
                    <a:pt x="0" y="15"/>
                  </a:lnTo>
                  <a:lnTo>
                    <a:pt x="0" y="11"/>
                  </a:lnTo>
                  <a:lnTo>
                    <a:pt x="1" y="7"/>
                  </a:lnTo>
                  <a:lnTo>
                    <a:pt x="2"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8" name="Freeform 204"/>
            <p:cNvSpPr>
              <a:spLocks/>
            </p:cNvSpPr>
            <p:nvPr/>
          </p:nvSpPr>
          <p:spPr bwMode="auto">
            <a:xfrm>
              <a:off x="4664" y="1313"/>
              <a:ext cx="26" cy="24"/>
            </a:xfrm>
            <a:custGeom>
              <a:avLst/>
              <a:gdLst/>
              <a:ahLst/>
              <a:cxnLst>
                <a:cxn ang="0">
                  <a:pos x="13" y="0"/>
                </a:cxn>
                <a:cxn ang="0">
                  <a:pos x="17" y="0"/>
                </a:cxn>
                <a:cxn ang="0">
                  <a:pos x="21" y="1"/>
                </a:cxn>
                <a:cxn ang="0">
                  <a:pos x="24" y="4"/>
                </a:cxn>
                <a:cxn ang="0">
                  <a:pos x="26" y="8"/>
                </a:cxn>
                <a:cxn ang="0">
                  <a:pos x="26" y="12"/>
                </a:cxn>
                <a:cxn ang="0">
                  <a:pos x="24" y="17"/>
                </a:cxn>
                <a:cxn ang="0">
                  <a:pos x="23" y="19"/>
                </a:cxn>
                <a:cxn ang="0">
                  <a:pos x="19" y="22"/>
                </a:cxn>
                <a:cxn ang="0">
                  <a:pos x="14" y="22"/>
                </a:cxn>
                <a:cxn ang="0">
                  <a:pos x="10" y="24"/>
                </a:cxn>
                <a:cxn ang="0">
                  <a:pos x="6" y="22"/>
                </a:cxn>
                <a:cxn ang="0">
                  <a:pos x="3" y="19"/>
                </a:cxn>
                <a:cxn ang="0">
                  <a:pos x="2" y="15"/>
                </a:cxn>
                <a:cxn ang="0">
                  <a:pos x="0" y="12"/>
                </a:cxn>
                <a:cxn ang="0">
                  <a:pos x="2" y="8"/>
                </a:cxn>
                <a:cxn ang="0">
                  <a:pos x="3" y="5"/>
                </a:cxn>
                <a:cxn ang="0">
                  <a:pos x="6" y="3"/>
                </a:cxn>
                <a:cxn ang="0">
                  <a:pos x="9" y="1"/>
                </a:cxn>
                <a:cxn ang="0">
                  <a:pos x="12" y="1"/>
                </a:cxn>
                <a:cxn ang="0">
                  <a:pos x="13" y="0"/>
                </a:cxn>
              </a:cxnLst>
              <a:rect l="0" t="0" r="r" b="b"/>
              <a:pathLst>
                <a:path w="26" h="24">
                  <a:moveTo>
                    <a:pt x="13" y="0"/>
                  </a:moveTo>
                  <a:lnTo>
                    <a:pt x="17" y="0"/>
                  </a:lnTo>
                  <a:lnTo>
                    <a:pt x="21" y="1"/>
                  </a:lnTo>
                  <a:lnTo>
                    <a:pt x="24" y="4"/>
                  </a:lnTo>
                  <a:lnTo>
                    <a:pt x="26" y="8"/>
                  </a:lnTo>
                  <a:lnTo>
                    <a:pt x="26" y="12"/>
                  </a:lnTo>
                  <a:lnTo>
                    <a:pt x="24" y="17"/>
                  </a:lnTo>
                  <a:lnTo>
                    <a:pt x="23" y="19"/>
                  </a:lnTo>
                  <a:lnTo>
                    <a:pt x="19" y="22"/>
                  </a:lnTo>
                  <a:lnTo>
                    <a:pt x="14" y="22"/>
                  </a:lnTo>
                  <a:lnTo>
                    <a:pt x="10" y="24"/>
                  </a:lnTo>
                  <a:lnTo>
                    <a:pt x="6" y="22"/>
                  </a:lnTo>
                  <a:lnTo>
                    <a:pt x="3" y="19"/>
                  </a:lnTo>
                  <a:lnTo>
                    <a:pt x="2" y="15"/>
                  </a:lnTo>
                  <a:lnTo>
                    <a:pt x="0" y="12"/>
                  </a:lnTo>
                  <a:lnTo>
                    <a:pt x="2" y="8"/>
                  </a:lnTo>
                  <a:lnTo>
                    <a:pt x="3" y="5"/>
                  </a:lnTo>
                  <a:lnTo>
                    <a:pt x="6" y="3"/>
                  </a:lnTo>
                  <a:lnTo>
                    <a:pt x="9" y="1"/>
                  </a:lnTo>
                  <a:lnTo>
                    <a:pt x="12"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29" name="Freeform 205"/>
            <p:cNvSpPr>
              <a:spLocks/>
            </p:cNvSpPr>
            <p:nvPr/>
          </p:nvSpPr>
          <p:spPr bwMode="auto">
            <a:xfrm>
              <a:off x="4694" y="1286"/>
              <a:ext cx="21" cy="23"/>
            </a:xfrm>
            <a:custGeom>
              <a:avLst/>
              <a:gdLst/>
              <a:ahLst/>
              <a:cxnLst>
                <a:cxn ang="0">
                  <a:pos x="9" y="0"/>
                </a:cxn>
                <a:cxn ang="0">
                  <a:pos x="16" y="3"/>
                </a:cxn>
                <a:cxn ang="0">
                  <a:pos x="21" y="9"/>
                </a:cxn>
                <a:cxn ang="0">
                  <a:pos x="21" y="14"/>
                </a:cxn>
                <a:cxn ang="0">
                  <a:pos x="16" y="20"/>
                </a:cxn>
                <a:cxn ang="0">
                  <a:pos x="9" y="23"/>
                </a:cxn>
                <a:cxn ang="0">
                  <a:pos x="2" y="20"/>
                </a:cxn>
                <a:cxn ang="0">
                  <a:pos x="0" y="14"/>
                </a:cxn>
                <a:cxn ang="0">
                  <a:pos x="0" y="9"/>
                </a:cxn>
                <a:cxn ang="0">
                  <a:pos x="2" y="3"/>
                </a:cxn>
                <a:cxn ang="0">
                  <a:pos x="9" y="0"/>
                </a:cxn>
              </a:cxnLst>
              <a:rect l="0" t="0" r="r" b="b"/>
              <a:pathLst>
                <a:path w="21" h="23">
                  <a:moveTo>
                    <a:pt x="9" y="0"/>
                  </a:moveTo>
                  <a:lnTo>
                    <a:pt x="16" y="3"/>
                  </a:lnTo>
                  <a:lnTo>
                    <a:pt x="21" y="9"/>
                  </a:lnTo>
                  <a:lnTo>
                    <a:pt x="21"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0" name="Freeform 206"/>
            <p:cNvSpPr>
              <a:spLocks/>
            </p:cNvSpPr>
            <p:nvPr/>
          </p:nvSpPr>
          <p:spPr bwMode="auto">
            <a:xfrm>
              <a:off x="4905" y="1259"/>
              <a:ext cx="167" cy="199"/>
            </a:xfrm>
            <a:custGeom>
              <a:avLst/>
              <a:gdLst/>
              <a:ahLst/>
              <a:cxnLst>
                <a:cxn ang="0">
                  <a:pos x="3" y="0"/>
                </a:cxn>
                <a:cxn ang="0">
                  <a:pos x="15" y="7"/>
                </a:cxn>
                <a:cxn ang="0">
                  <a:pos x="31" y="14"/>
                </a:cxn>
                <a:cxn ang="0">
                  <a:pos x="49" y="20"/>
                </a:cxn>
                <a:cxn ang="0">
                  <a:pos x="68" y="27"/>
                </a:cxn>
                <a:cxn ang="0">
                  <a:pos x="107" y="44"/>
                </a:cxn>
                <a:cxn ang="0">
                  <a:pos x="125" y="54"/>
                </a:cxn>
                <a:cxn ang="0">
                  <a:pos x="141" y="65"/>
                </a:cxn>
                <a:cxn ang="0">
                  <a:pos x="153" y="78"/>
                </a:cxn>
                <a:cxn ang="0">
                  <a:pos x="163" y="90"/>
                </a:cxn>
                <a:cxn ang="0">
                  <a:pos x="167" y="105"/>
                </a:cxn>
                <a:cxn ang="0">
                  <a:pos x="166" y="122"/>
                </a:cxn>
                <a:cxn ang="0">
                  <a:pos x="157" y="142"/>
                </a:cxn>
                <a:cxn ang="0">
                  <a:pos x="142" y="162"/>
                </a:cxn>
                <a:cxn ang="0">
                  <a:pos x="125" y="178"/>
                </a:cxn>
                <a:cxn ang="0">
                  <a:pos x="109" y="188"/>
                </a:cxn>
                <a:cxn ang="0">
                  <a:pos x="89" y="195"/>
                </a:cxn>
                <a:cxn ang="0">
                  <a:pos x="71" y="199"/>
                </a:cxn>
                <a:cxn ang="0">
                  <a:pos x="53" y="197"/>
                </a:cxn>
                <a:cxn ang="0">
                  <a:pos x="36" y="193"/>
                </a:cxn>
                <a:cxn ang="0">
                  <a:pos x="21" y="183"/>
                </a:cxn>
                <a:cxn ang="0">
                  <a:pos x="10" y="171"/>
                </a:cxn>
                <a:cxn ang="0">
                  <a:pos x="3" y="154"/>
                </a:cxn>
                <a:cxn ang="0">
                  <a:pos x="0" y="133"/>
                </a:cxn>
                <a:cxn ang="0">
                  <a:pos x="2" y="104"/>
                </a:cxn>
                <a:cxn ang="0">
                  <a:pos x="6" y="75"/>
                </a:cxn>
                <a:cxn ang="0">
                  <a:pos x="7" y="44"/>
                </a:cxn>
                <a:cxn ang="0">
                  <a:pos x="6" y="14"/>
                </a:cxn>
                <a:cxn ang="0">
                  <a:pos x="3" y="0"/>
                </a:cxn>
              </a:cxnLst>
              <a:rect l="0" t="0" r="r" b="b"/>
              <a:pathLst>
                <a:path w="167" h="199">
                  <a:moveTo>
                    <a:pt x="3" y="0"/>
                  </a:moveTo>
                  <a:lnTo>
                    <a:pt x="15" y="7"/>
                  </a:lnTo>
                  <a:lnTo>
                    <a:pt x="31" y="14"/>
                  </a:lnTo>
                  <a:lnTo>
                    <a:pt x="49" y="20"/>
                  </a:lnTo>
                  <a:lnTo>
                    <a:pt x="68" y="27"/>
                  </a:lnTo>
                  <a:lnTo>
                    <a:pt x="107" y="44"/>
                  </a:lnTo>
                  <a:lnTo>
                    <a:pt x="125" y="54"/>
                  </a:lnTo>
                  <a:lnTo>
                    <a:pt x="141" y="65"/>
                  </a:lnTo>
                  <a:lnTo>
                    <a:pt x="153" y="78"/>
                  </a:lnTo>
                  <a:lnTo>
                    <a:pt x="163" y="90"/>
                  </a:lnTo>
                  <a:lnTo>
                    <a:pt x="167" y="105"/>
                  </a:lnTo>
                  <a:lnTo>
                    <a:pt x="166" y="122"/>
                  </a:lnTo>
                  <a:lnTo>
                    <a:pt x="157" y="142"/>
                  </a:lnTo>
                  <a:lnTo>
                    <a:pt x="142" y="162"/>
                  </a:lnTo>
                  <a:lnTo>
                    <a:pt x="125" y="178"/>
                  </a:lnTo>
                  <a:lnTo>
                    <a:pt x="109" y="188"/>
                  </a:lnTo>
                  <a:lnTo>
                    <a:pt x="89" y="195"/>
                  </a:lnTo>
                  <a:lnTo>
                    <a:pt x="71" y="199"/>
                  </a:lnTo>
                  <a:lnTo>
                    <a:pt x="53" y="197"/>
                  </a:lnTo>
                  <a:lnTo>
                    <a:pt x="36" y="193"/>
                  </a:lnTo>
                  <a:lnTo>
                    <a:pt x="21" y="183"/>
                  </a:lnTo>
                  <a:lnTo>
                    <a:pt x="10" y="171"/>
                  </a:lnTo>
                  <a:lnTo>
                    <a:pt x="3" y="154"/>
                  </a:lnTo>
                  <a:lnTo>
                    <a:pt x="0" y="133"/>
                  </a:lnTo>
                  <a:lnTo>
                    <a:pt x="2" y="104"/>
                  </a:lnTo>
                  <a:lnTo>
                    <a:pt x="6" y="75"/>
                  </a:lnTo>
                  <a:lnTo>
                    <a:pt x="7" y="44"/>
                  </a:lnTo>
                  <a:lnTo>
                    <a:pt x="6" y="14"/>
                  </a:lnTo>
                  <a:lnTo>
                    <a:pt x="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1" name="Freeform 207"/>
            <p:cNvSpPr>
              <a:spLocks noEditPoints="1"/>
            </p:cNvSpPr>
            <p:nvPr/>
          </p:nvSpPr>
          <p:spPr bwMode="auto">
            <a:xfrm>
              <a:off x="4895" y="1247"/>
              <a:ext cx="188" cy="222"/>
            </a:xfrm>
            <a:custGeom>
              <a:avLst/>
              <a:gdLst/>
              <a:ahLst/>
              <a:cxnLst>
                <a:cxn ang="0">
                  <a:pos x="27" y="31"/>
                </a:cxn>
                <a:cxn ang="0">
                  <a:pos x="27" y="63"/>
                </a:cxn>
                <a:cxn ang="0">
                  <a:pos x="25" y="99"/>
                </a:cxn>
                <a:cxn ang="0">
                  <a:pos x="23" y="137"/>
                </a:cxn>
                <a:cxn ang="0">
                  <a:pos x="23" y="152"/>
                </a:cxn>
                <a:cxn ang="0">
                  <a:pos x="25" y="166"/>
                </a:cxn>
                <a:cxn ang="0">
                  <a:pos x="31" y="179"/>
                </a:cxn>
                <a:cxn ang="0">
                  <a:pos x="41" y="190"/>
                </a:cxn>
                <a:cxn ang="0">
                  <a:pos x="55" y="197"/>
                </a:cxn>
                <a:cxn ang="0">
                  <a:pos x="78" y="200"/>
                </a:cxn>
                <a:cxn ang="0">
                  <a:pos x="102" y="195"/>
                </a:cxn>
                <a:cxn ang="0">
                  <a:pos x="124" y="186"/>
                </a:cxn>
                <a:cxn ang="0">
                  <a:pos x="142" y="170"/>
                </a:cxn>
                <a:cxn ang="0">
                  <a:pos x="158" y="151"/>
                </a:cxn>
                <a:cxn ang="0">
                  <a:pos x="165" y="129"/>
                </a:cxn>
                <a:cxn ang="0">
                  <a:pos x="165" y="115"/>
                </a:cxn>
                <a:cxn ang="0">
                  <a:pos x="159" y="101"/>
                </a:cxn>
                <a:cxn ang="0">
                  <a:pos x="149" y="91"/>
                </a:cxn>
                <a:cxn ang="0">
                  <a:pos x="137" y="81"/>
                </a:cxn>
                <a:cxn ang="0">
                  <a:pos x="124" y="73"/>
                </a:cxn>
                <a:cxn ang="0">
                  <a:pos x="110" y="66"/>
                </a:cxn>
                <a:cxn ang="0">
                  <a:pos x="98" y="60"/>
                </a:cxn>
                <a:cxn ang="0">
                  <a:pos x="67" y="49"/>
                </a:cxn>
                <a:cxn ang="0">
                  <a:pos x="37" y="37"/>
                </a:cxn>
                <a:cxn ang="0">
                  <a:pos x="27" y="31"/>
                </a:cxn>
                <a:cxn ang="0">
                  <a:pos x="10" y="0"/>
                </a:cxn>
                <a:cxn ang="0">
                  <a:pos x="14" y="0"/>
                </a:cxn>
                <a:cxn ang="0">
                  <a:pos x="19" y="2"/>
                </a:cxn>
                <a:cxn ang="0">
                  <a:pos x="49" y="17"/>
                </a:cxn>
                <a:cxn ang="0">
                  <a:pos x="69" y="24"/>
                </a:cxn>
                <a:cxn ang="0">
                  <a:pos x="88" y="32"/>
                </a:cxn>
                <a:cxn ang="0">
                  <a:pos x="130" y="52"/>
                </a:cxn>
                <a:cxn ang="0">
                  <a:pos x="148" y="63"/>
                </a:cxn>
                <a:cxn ang="0">
                  <a:pos x="165" y="74"/>
                </a:cxn>
                <a:cxn ang="0">
                  <a:pos x="177" y="88"/>
                </a:cxn>
                <a:cxn ang="0">
                  <a:pos x="185" y="103"/>
                </a:cxn>
                <a:cxn ang="0">
                  <a:pos x="188" y="120"/>
                </a:cxn>
                <a:cxn ang="0">
                  <a:pos x="185" y="138"/>
                </a:cxn>
                <a:cxn ang="0">
                  <a:pos x="176" y="159"/>
                </a:cxn>
                <a:cxn ang="0">
                  <a:pos x="162" y="177"/>
                </a:cxn>
                <a:cxn ang="0">
                  <a:pos x="147" y="194"/>
                </a:cxn>
                <a:cxn ang="0">
                  <a:pos x="127" y="208"/>
                </a:cxn>
                <a:cxn ang="0">
                  <a:pos x="106" y="218"/>
                </a:cxn>
                <a:cxn ang="0">
                  <a:pos x="83" y="222"/>
                </a:cxn>
                <a:cxn ang="0">
                  <a:pos x="60" y="222"/>
                </a:cxn>
                <a:cxn ang="0">
                  <a:pos x="38" y="213"/>
                </a:cxn>
                <a:cxn ang="0">
                  <a:pos x="23" y="204"/>
                </a:cxn>
                <a:cxn ang="0">
                  <a:pos x="12" y="190"/>
                </a:cxn>
                <a:cxn ang="0">
                  <a:pos x="3" y="174"/>
                </a:cxn>
                <a:cxn ang="0">
                  <a:pos x="0" y="156"/>
                </a:cxn>
                <a:cxn ang="0">
                  <a:pos x="0" y="113"/>
                </a:cxn>
                <a:cxn ang="0">
                  <a:pos x="3" y="70"/>
                </a:cxn>
                <a:cxn ang="0">
                  <a:pos x="5" y="26"/>
                </a:cxn>
                <a:cxn ang="0">
                  <a:pos x="6" y="20"/>
                </a:cxn>
                <a:cxn ang="0">
                  <a:pos x="2" y="16"/>
                </a:cxn>
                <a:cxn ang="0">
                  <a:pos x="2" y="12"/>
                </a:cxn>
                <a:cxn ang="0">
                  <a:pos x="3" y="7"/>
                </a:cxn>
                <a:cxn ang="0">
                  <a:pos x="5" y="5"/>
                </a:cxn>
                <a:cxn ang="0">
                  <a:pos x="7" y="2"/>
                </a:cxn>
                <a:cxn ang="0">
                  <a:pos x="10" y="0"/>
                </a:cxn>
              </a:cxnLst>
              <a:rect l="0" t="0" r="r" b="b"/>
              <a:pathLst>
                <a:path w="188" h="222">
                  <a:moveTo>
                    <a:pt x="27" y="31"/>
                  </a:moveTo>
                  <a:lnTo>
                    <a:pt x="27" y="63"/>
                  </a:lnTo>
                  <a:lnTo>
                    <a:pt x="25" y="99"/>
                  </a:lnTo>
                  <a:lnTo>
                    <a:pt x="23" y="137"/>
                  </a:lnTo>
                  <a:lnTo>
                    <a:pt x="23" y="152"/>
                  </a:lnTo>
                  <a:lnTo>
                    <a:pt x="25" y="166"/>
                  </a:lnTo>
                  <a:lnTo>
                    <a:pt x="31" y="179"/>
                  </a:lnTo>
                  <a:lnTo>
                    <a:pt x="41" y="190"/>
                  </a:lnTo>
                  <a:lnTo>
                    <a:pt x="55" y="197"/>
                  </a:lnTo>
                  <a:lnTo>
                    <a:pt x="78" y="200"/>
                  </a:lnTo>
                  <a:lnTo>
                    <a:pt x="102" y="195"/>
                  </a:lnTo>
                  <a:lnTo>
                    <a:pt x="124" y="186"/>
                  </a:lnTo>
                  <a:lnTo>
                    <a:pt x="142" y="170"/>
                  </a:lnTo>
                  <a:lnTo>
                    <a:pt x="158" y="151"/>
                  </a:lnTo>
                  <a:lnTo>
                    <a:pt x="165" y="129"/>
                  </a:lnTo>
                  <a:lnTo>
                    <a:pt x="165" y="115"/>
                  </a:lnTo>
                  <a:lnTo>
                    <a:pt x="159" y="101"/>
                  </a:lnTo>
                  <a:lnTo>
                    <a:pt x="149" y="91"/>
                  </a:lnTo>
                  <a:lnTo>
                    <a:pt x="137" y="81"/>
                  </a:lnTo>
                  <a:lnTo>
                    <a:pt x="124" y="73"/>
                  </a:lnTo>
                  <a:lnTo>
                    <a:pt x="110" y="66"/>
                  </a:lnTo>
                  <a:lnTo>
                    <a:pt x="98" y="60"/>
                  </a:lnTo>
                  <a:lnTo>
                    <a:pt x="67" y="49"/>
                  </a:lnTo>
                  <a:lnTo>
                    <a:pt x="37" y="37"/>
                  </a:lnTo>
                  <a:lnTo>
                    <a:pt x="27" y="31"/>
                  </a:lnTo>
                  <a:close/>
                  <a:moveTo>
                    <a:pt x="10" y="0"/>
                  </a:moveTo>
                  <a:lnTo>
                    <a:pt x="14" y="0"/>
                  </a:lnTo>
                  <a:lnTo>
                    <a:pt x="19" y="2"/>
                  </a:lnTo>
                  <a:lnTo>
                    <a:pt x="49" y="17"/>
                  </a:lnTo>
                  <a:lnTo>
                    <a:pt x="69" y="24"/>
                  </a:lnTo>
                  <a:lnTo>
                    <a:pt x="88" y="32"/>
                  </a:lnTo>
                  <a:lnTo>
                    <a:pt x="130" y="52"/>
                  </a:lnTo>
                  <a:lnTo>
                    <a:pt x="148" y="63"/>
                  </a:lnTo>
                  <a:lnTo>
                    <a:pt x="165" y="74"/>
                  </a:lnTo>
                  <a:lnTo>
                    <a:pt x="177" y="88"/>
                  </a:lnTo>
                  <a:lnTo>
                    <a:pt x="185" y="103"/>
                  </a:lnTo>
                  <a:lnTo>
                    <a:pt x="188" y="120"/>
                  </a:lnTo>
                  <a:lnTo>
                    <a:pt x="185" y="138"/>
                  </a:lnTo>
                  <a:lnTo>
                    <a:pt x="176" y="159"/>
                  </a:lnTo>
                  <a:lnTo>
                    <a:pt x="162" y="177"/>
                  </a:lnTo>
                  <a:lnTo>
                    <a:pt x="147" y="194"/>
                  </a:lnTo>
                  <a:lnTo>
                    <a:pt x="127" y="208"/>
                  </a:lnTo>
                  <a:lnTo>
                    <a:pt x="106" y="218"/>
                  </a:lnTo>
                  <a:lnTo>
                    <a:pt x="83" y="222"/>
                  </a:lnTo>
                  <a:lnTo>
                    <a:pt x="60" y="222"/>
                  </a:lnTo>
                  <a:lnTo>
                    <a:pt x="38" y="213"/>
                  </a:lnTo>
                  <a:lnTo>
                    <a:pt x="23" y="204"/>
                  </a:lnTo>
                  <a:lnTo>
                    <a:pt x="12" y="190"/>
                  </a:lnTo>
                  <a:lnTo>
                    <a:pt x="3" y="174"/>
                  </a:lnTo>
                  <a:lnTo>
                    <a:pt x="0" y="156"/>
                  </a:lnTo>
                  <a:lnTo>
                    <a:pt x="0" y="113"/>
                  </a:lnTo>
                  <a:lnTo>
                    <a:pt x="3" y="70"/>
                  </a:lnTo>
                  <a:lnTo>
                    <a:pt x="5" y="26"/>
                  </a:lnTo>
                  <a:lnTo>
                    <a:pt x="6" y="20"/>
                  </a:lnTo>
                  <a:lnTo>
                    <a:pt x="2" y="16"/>
                  </a:lnTo>
                  <a:lnTo>
                    <a:pt x="2" y="12"/>
                  </a:lnTo>
                  <a:lnTo>
                    <a:pt x="3" y="7"/>
                  </a:lnTo>
                  <a:lnTo>
                    <a:pt x="5" y="5"/>
                  </a:lnTo>
                  <a:lnTo>
                    <a:pt x="7"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2" name="Freeform 208"/>
            <p:cNvSpPr>
              <a:spLocks/>
            </p:cNvSpPr>
            <p:nvPr/>
          </p:nvSpPr>
          <p:spPr bwMode="auto">
            <a:xfrm>
              <a:off x="4916" y="1339"/>
              <a:ext cx="25" cy="24"/>
            </a:xfrm>
            <a:custGeom>
              <a:avLst/>
              <a:gdLst/>
              <a:ahLst/>
              <a:cxnLst>
                <a:cxn ang="0">
                  <a:pos x="11" y="0"/>
                </a:cxn>
                <a:cxn ang="0">
                  <a:pos x="16" y="0"/>
                </a:cxn>
                <a:cxn ang="0">
                  <a:pos x="21" y="3"/>
                </a:cxn>
                <a:cxn ang="0">
                  <a:pos x="24" y="6"/>
                </a:cxn>
                <a:cxn ang="0">
                  <a:pos x="25" y="9"/>
                </a:cxn>
                <a:cxn ang="0">
                  <a:pos x="25" y="13"/>
                </a:cxn>
                <a:cxn ang="0">
                  <a:pos x="23" y="18"/>
                </a:cxn>
                <a:cxn ang="0">
                  <a:pos x="20" y="21"/>
                </a:cxn>
                <a:cxn ang="0">
                  <a:pos x="18" y="21"/>
                </a:cxn>
                <a:cxn ang="0">
                  <a:pos x="18" y="23"/>
                </a:cxn>
                <a:cxn ang="0">
                  <a:pos x="17" y="23"/>
                </a:cxn>
                <a:cxn ang="0">
                  <a:pos x="14" y="24"/>
                </a:cxn>
                <a:cxn ang="0">
                  <a:pos x="10" y="24"/>
                </a:cxn>
                <a:cxn ang="0">
                  <a:pos x="4" y="21"/>
                </a:cxn>
                <a:cxn ang="0">
                  <a:pos x="2" y="18"/>
                </a:cxn>
                <a:cxn ang="0">
                  <a:pos x="0" y="16"/>
                </a:cxn>
                <a:cxn ang="0">
                  <a:pos x="0" y="11"/>
                </a:cxn>
                <a:cxn ang="0">
                  <a:pos x="3" y="6"/>
                </a:cxn>
                <a:cxn ang="0">
                  <a:pos x="6" y="3"/>
                </a:cxn>
                <a:cxn ang="0">
                  <a:pos x="7" y="3"/>
                </a:cxn>
                <a:cxn ang="0">
                  <a:pos x="7" y="2"/>
                </a:cxn>
                <a:cxn ang="0">
                  <a:pos x="9" y="2"/>
                </a:cxn>
                <a:cxn ang="0">
                  <a:pos x="11" y="0"/>
                </a:cxn>
              </a:cxnLst>
              <a:rect l="0" t="0" r="r" b="b"/>
              <a:pathLst>
                <a:path w="25" h="24">
                  <a:moveTo>
                    <a:pt x="11" y="0"/>
                  </a:moveTo>
                  <a:lnTo>
                    <a:pt x="16" y="0"/>
                  </a:lnTo>
                  <a:lnTo>
                    <a:pt x="21" y="3"/>
                  </a:lnTo>
                  <a:lnTo>
                    <a:pt x="24" y="6"/>
                  </a:lnTo>
                  <a:lnTo>
                    <a:pt x="25" y="9"/>
                  </a:lnTo>
                  <a:lnTo>
                    <a:pt x="25" y="13"/>
                  </a:lnTo>
                  <a:lnTo>
                    <a:pt x="23" y="18"/>
                  </a:lnTo>
                  <a:lnTo>
                    <a:pt x="20" y="21"/>
                  </a:lnTo>
                  <a:lnTo>
                    <a:pt x="18" y="21"/>
                  </a:lnTo>
                  <a:lnTo>
                    <a:pt x="18" y="23"/>
                  </a:lnTo>
                  <a:lnTo>
                    <a:pt x="17" y="23"/>
                  </a:lnTo>
                  <a:lnTo>
                    <a:pt x="14" y="24"/>
                  </a:lnTo>
                  <a:lnTo>
                    <a:pt x="10" y="24"/>
                  </a:lnTo>
                  <a:lnTo>
                    <a:pt x="4" y="21"/>
                  </a:lnTo>
                  <a:lnTo>
                    <a:pt x="2" y="18"/>
                  </a:lnTo>
                  <a:lnTo>
                    <a:pt x="0" y="16"/>
                  </a:lnTo>
                  <a:lnTo>
                    <a:pt x="0" y="11"/>
                  </a:lnTo>
                  <a:lnTo>
                    <a:pt x="3" y="6"/>
                  </a:lnTo>
                  <a:lnTo>
                    <a:pt x="6" y="3"/>
                  </a:lnTo>
                  <a:lnTo>
                    <a:pt x="7" y="3"/>
                  </a:lnTo>
                  <a:lnTo>
                    <a:pt x="7" y="2"/>
                  </a:lnTo>
                  <a:lnTo>
                    <a:pt x="9"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3" name="Freeform 209"/>
            <p:cNvSpPr>
              <a:spLocks/>
            </p:cNvSpPr>
            <p:nvPr/>
          </p:nvSpPr>
          <p:spPr bwMode="auto">
            <a:xfrm>
              <a:off x="4947" y="1337"/>
              <a:ext cx="19" cy="22"/>
            </a:xfrm>
            <a:custGeom>
              <a:avLst/>
              <a:gdLst/>
              <a:ahLst/>
              <a:cxnLst>
                <a:cxn ang="0">
                  <a:pos x="10" y="0"/>
                </a:cxn>
                <a:cxn ang="0">
                  <a:pos x="17" y="2"/>
                </a:cxn>
                <a:cxn ang="0">
                  <a:pos x="19" y="8"/>
                </a:cxn>
                <a:cxn ang="0">
                  <a:pos x="19" y="13"/>
                </a:cxn>
                <a:cxn ang="0">
                  <a:pos x="17" y="19"/>
                </a:cxn>
                <a:cxn ang="0">
                  <a:pos x="10" y="22"/>
                </a:cxn>
                <a:cxn ang="0">
                  <a:pos x="3" y="19"/>
                </a:cxn>
                <a:cxn ang="0">
                  <a:pos x="0" y="13"/>
                </a:cxn>
                <a:cxn ang="0">
                  <a:pos x="0" y="8"/>
                </a:cxn>
                <a:cxn ang="0">
                  <a:pos x="3" y="2"/>
                </a:cxn>
                <a:cxn ang="0">
                  <a:pos x="10" y="0"/>
                </a:cxn>
              </a:cxnLst>
              <a:rect l="0" t="0" r="r" b="b"/>
              <a:pathLst>
                <a:path w="19" h="22">
                  <a:moveTo>
                    <a:pt x="10" y="0"/>
                  </a:moveTo>
                  <a:lnTo>
                    <a:pt x="17" y="2"/>
                  </a:lnTo>
                  <a:lnTo>
                    <a:pt x="19" y="8"/>
                  </a:lnTo>
                  <a:lnTo>
                    <a:pt x="19" y="13"/>
                  </a:lnTo>
                  <a:lnTo>
                    <a:pt x="17" y="19"/>
                  </a:lnTo>
                  <a:lnTo>
                    <a:pt x="10" y="22"/>
                  </a:lnTo>
                  <a:lnTo>
                    <a:pt x="3" y="19"/>
                  </a:lnTo>
                  <a:lnTo>
                    <a:pt x="0" y="13"/>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4" name="Freeform 210"/>
            <p:cNvSpPr>
              <a:spLocks/>
            </p:cNvSpPr>
            <p:nvPr/>
          </p:nvSpPr>
          <p:spPr bwMode="auto">
            <a:xfrm>
              <a:off x="4968" y="1309"/>
              <a:ext cx="19" cy="22"/>
            </a:xfrm>
            <a:custGeom>
              <a:avLst/>
              <a:gdLst/>
              <a:ahLst/>
              <a:cxnLst>
                <a:cxn ang="0">
                  <a:pos x="10" y="0"/>
                </a:cxn>
                <a:cxn ang="0">
                  <a:pos x="16" y="3"/>
                </a:cxn>
                <a:cxn ang="0">
                  <a:pos x="19" y="8"/>
                </a:cxn>
                <a:cxn ang="0">
                  <a:pos x="19" y="14"/>
                </a:cxn>
                <a:cxn ang="0">
                  <a:pos x="16" y="19"/>
                </a:cxn>
                <a:cxn ang="0">
                  <a:pos x="10" y="22"/>
                </a:cxn>
                <a:cxn ang="0">
                  <a:pos x="3" y="19"/>
                </a:cxn>
                <a:cxn ang="0">
                  <a:pos x="0" y="14"/>
                </a:cxn>
                <a:cxn ang="0">
                  <a:pos x="0" y="8"/>
                </a:cxn>
                <a:cxn ang="0">
                  <a:pos x="3" y="3"/>
                </a:cxn>
                <a:cxn ang="0">
                  <a:pos x="10" y="0"/>
                </a:cxn>
              </a:cxnLst>
              <a:rect l="0" t="0" r="r" b="b"/>
              <a:pathLst>
                <a:path w="19" h="22">
                  <a:moveTo>
                    <a:pt x="10" y="0"/>
                  </a:moveTo>
                  <a:lnTo>
                    <a:pt x="16" y="3"/>
                  </a:lnTo>
                  <a:lnTo>
                    <a:pt x="19" y="8"/>
                  </a:lnTo>
                  <a:lnTo>
                    <a:pt x="19" y="14"/>
                  </a:lnTo>
                  <a:lnTo>
                    <a:pt x="16"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5" name="Freeform 211"/>
            <p:cNvSpPr>
              <a:spLocks/>
            </p:cNvSpPr>
            <p:nvPr/>
          </p:nvSpPr>
          <p:spPr bwMode="auto">
            <a:xfrm>
              <a:off x="4922" y="1370"/>
              <a:ext cx="19" cy="22"/>
            </a:xfrm>
            <a:custGeom>
              <a:avLst/>
              <a:gdLst/>
              <a:ahLst/>
              <a:cxnLst>
                <a:cxn ang="0">
                  <a:pos x="10" y="0"/>
                </a:cxn>
                <a:cxn ang="0">
                  <a:pos x="17" y="3"/>
                </a:cxn>
                <a:cxn ang="0">
                  <a:pos x="19" y="8"/>
                </a:cxn>
                <a:cxn ang="0">
                  <a:pos x="19" y="14"/>
                </a:cxn>
                <a:cxn ang="0">
                  <a:pos x="17" y="19"/>
                </a:cxn>
                <a:cxn ang="0">
                  <a:pos x="10" y="22"/>
                </a:cxn>
                <a:cxn ang="0">
                  <a:pos x="3" y="19"/>
                </a:cxn>
                <a:cxn ang="0">
                  <a:pos x="0" y="14"/>
                </a:cxn>
                <a:cxn ang="0">
                  <a:pos x="0" y="8"/>
                </a:cxn>
                <a:cxn ang="0">
                  <a:pos x="3" y="3"/>
                </a:cxn>
                <a:cxn ang="0">
                  <a:pos x="10" y="0"/>
                </a:cxn>
              </a:cxnLst>
              <a:rect l="0" t="0" r="r" b="b"/>
              <a:pathLst>
                <a:path w="19" h="22">
                  <a:moveTo>
                    <a:pt x="10" y="0"/>
                  </a:moveTo>
                  <a:lnTo>
                    <a:pt x="17" y="3"/>
                  </a:lnTo>
                  <a:lnTo>
                    <a:pt x="19" y="8"/>
                  </a:lnTo>
                  <a:lnTo>
                    <a:pt x="19"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6" name="Freeform 212"/>
            <p:cNvSpPr>
              <a:spLocks/>
            </p:cNvSpPr>
            <p:nvPr/>
          </p:nvSpPr>
          <p:spPr bwMode="auto">
            <a:xfrm>
              <a:off x="4922" y="1300"/>
              <a:ext cx="25" cy="24"/>
            </a:xfrm>
            <a:custGeom>
              <a:avLst/>
              <a:gdLst/>
              <a:ahLst/>
              <a:cxnLst>
                <a:cxn ang="0">
                  <a:pos x="11" y="0"/>
                </a:cxn>
                <a:cxn ang="0">
                  <a:pos x="15" y="0"/>
                </a:cxn>
                <a:cxn ang="0">
                  <a:pos x="21" y="3"/>
                </a:cxn>
                <a:cxn ang="0">
                  <a:pos x="24" y="6"/>
                </a:cxn>
                <a:cxn ang="0">
                  <a:pos x="25" y="9"/>
                </a:cxn>
                <a:cxn ang="0">
                  <a:pos x="25" y="12"/>
                </a:cxn>
                <a:cxn ang="0">
                  <a:pos x="22" y="17"/>
                </a:cxn>
                <a:cxn ang="0">
                  <a:pos x="19" y="20"/>
                </a:cxn>
                <a:cxn ang="0">
                  <a:pos x="19" y="21"/>
                </a:cxn>
                <a:cxn ang="0">
                  <a:pos x="18" y="21"/>
                </a:cxn>
                <a:cxn ang="0">
                  <a:pos x="17" y="23"/>
                </a:cxn>
                <a:cxn ang="0">
                  <a:pos x="12" y="24"/>
                </a:cxn>
                <a:cxn ang="0">
                  <a:pos x="8" y="24"/>
                </a:cxn>
                <a:cxn ang="0">
                  <a:pos x="4" y="21"/>
                </a:cxn>
                <a:cxn ang="0">
                  <a:pos x="1" y="18"/>
                </a:cxn>
                <a:cxn ang="0">
                  <a:pos x="0" y="16"/>
                </a:cxn>
                <a:cxn ang="0">
                  <a:pos x="0" y="12"/>
                </a:cxn>
                <a:cxn ang="0">
                  <a:pos x="3" y="6"/>
                </a:cxn>
                <a:cxn ang="0">
                  <a:pos x="5" y="3"/>
                </a:cxn>
                <a:cxn ang="0">
                  <a:pos x="7" y="3"/>
                </a:cxn>
                <a:cxn ang="0">
                  <a:pos x="8" y="2"/>
                </a:cxn>
                <a:cxn ang="0">
                  <a:pos x="11" y="0"/>
                </a:cxn>
              </a:cxnLst>
              <a:rect l="0" t="0" r="r" b="b"/>
              <a:pathLst>
                <a:path w="25" h="24">
                  <a:moveTo>
                    <a:pt x="11" y="0"/>
                  </a:moveTo>
                  <a:lnTo>
                    <a:pt x="15" y="0"/>
                  </a:lnTo>
                  <a:lnTo>
                    <a:pt x="21" y="3"/>
                  </a:lnTo>
                  <a:lnTo>
                    <a:pt x="24" y="6"/>
                  </a:lnTo>
                  <a:lnTo>
                    <a:pt x="25" y="9"/>
                  </a:lnTo>
                  <a:lnTo>
                    <a:pt x="25" y="12"/>
                  </a:lnTo>
                  <a:lnTo>
                    <a:pt x="22" y="17"/>
                  </a:lnTo>
                  <a:lnTo>
                    <a:pt x="19" y="20"/>
                  </a:lnTo>
                  <a:lnTo>
                    <a:pt x="19" y="21"/>
                  </a:lnTo>
                  <a:lnTo>
                    <a:pt x="18" y="21"/>
                  </a:lnTo>
                  <a:lnTo>
                    <a:pt x="17" y="23"/>
                  </a:lnTo>
                  <a:lnTo>
                    <a:pt x="12" y="24"/>
                  </a:lnTo>
                  <a:lnTo>
                    <a:pt x="8" y="24"/>
                  </a:lnTo>
                  <a:lnTo>
                    <a:pt x="4" y="21"/>
                  </a:lnTo>
                  <a:lnTo>
                    <a:pt x="1" y="18"/>
                  </a:lnTo>
                  <a:lnTo>
                    <a:pt x="0" y="16"/>
                  </a:lnTo>
                  <a:lnTo>
                    <a:pt x="0" y="12"/>
                  </a:lnTo>
                  <a:lnTo>
                    <a:pt x="3" y="6"/>
                  </a:lnTo>
                  <a:lnTo>
                    <a:pt x="5" y="3"/>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7" name="Freeform 213"/>
            <p:cNvSpPr>
              <a:spLocks/>
            </p:cNvSpPr>
            <p:nvPr/>
          </p:nvSpPr>
          <p:spPr bwMode="auto">
            <a:xfrm>
              <a:off x="4965" y="1360"/>
              <a:ext cx="24" cy="24"/>
            </a:xfrm>
            <a:custGeom>
              <a:avLst/>
              <a:gdLst/>
              <a:ahLst/>
              <a:cxnLst>
                <a:cxn ang="0">
                  <a:pos x="11" y="0"/>
                </a:cxn>
                <a:cxn ang="0">
                  <a:pos x="14" y="0"/>
                </a:cxn>
                <a:cxn ang="0">
                  <a:pos x="19" y="3"/>
                </a:cxn>
                <a:cxn ang="0">
                  <a:pos x="22" y="6"/>
                </a:cxn>
                <a:cxn ang="0">
                  <a:pos x="24" y="9"/>
                </a:cxn>
                <a:cxn ang="0">
                  <a:pos x="24" y="16"/>
                </a:cxn>
                <a:cxn ang="0">
                  <a:pos x="22" y="18"/>
                </a:cxn>
                <a:cxn ang="0">
                  <a:pos x="19" y="21"/>
                </a:cxn>
                <a:cxn ang="0">
                  <a:pos x="18" y="21"/>
                </a:cxn>
                <a:cxn ang="0">
                  <a:pos x="13" y="24"/>
                </a:cxn>
                <a:cxn ang="0">
                  <a:pos x="10" y="24"/>
                </a:cxn>
                <a:cxn ang="0">
                  <a:pos x="4" y="21"/>
                </a:cxn>
                <a:cxn ang="0">
                  <a:pos x="1" y="18"/>
                </a:cxn>
                <a:cxn ang="0">
                  <a:pos x="0" y="16"/>
                </a:cxn>
                <a:cxn ang="0">
                  <a:pos x="0" y="10"/>
                </a:cxn>
                <a:cxn ang="0">
                  <a:pos x="1" y="7"/>
                </a:cxn>
                <a:cxn ang="0">
                  <a:pos x="4" y="4"/>
                </a:cxn>
                <a:cxn ang="0">
                  <a:pos x="7" y="3"/>
                </a:cxn>
                <a:cxn ang="0">
                  <a:pos x="8" y="2"/>
                </a:cxn>
                <a:cxn ang="0">
                  <a:pos x="11" y="0"/>
                </a:cxn>
              </a:cxnLst>
              <a:rect l="0" t="0" r="r" b="b"/>
              <a:pathLst>
                <a:path w="24" h="24">
                  <a:moveTo>
                    <a:pt x="11" y="0"/>
                  </a:moveTo>
                  <a:lnTo>
                    <a:pt x="14" y="0"/>
                  </a:lnTo>
                  <a:lnTo>
                    <a:pt x="19" y="3"/>
                  </a:lnTo>
                  <a:lnTo>
                    <a:pt x="22" y="6"/>
                  </a:lnTo>
                  <a:lnTo>
                    <a:pt x="24" y="9"/>
                  </a:lnTo>
                  <a:lnTo>
                    <a:pt x="24" y="16"/>
                  </a:lnTo>
                  <a:lnTo>
                    <a:pt x="22" y="18"/>
                  </a:lnTo>
                  <a:lnTo>
                    <a:pt x="19" y="21"/>
                  </a:lnTo>
                  <a:lnTo>
                    <a:pt x="18" y="21"/>
                  </a:lnTo>
                  <a:lnTo>
                    <a:pt x="13" y="24"/>
                  </a:lnTo>
                  <a:lnTo>
                    <a:pt x="10" y="24"/>
                  </a:lnTo>
                  <a:lnTo>
                    <a:pt x="4" y="21"/>
                  </a:lnTo>
                  <a:lnTo>
                    <a:pt x="1" y="18"/>
                  </a:lnTo>
                  <a:lnTo>
                    <a:pt x="0" y="16"/>
                  </a:lnTo>
                  <a:lnTo>
                    <a:pt x="0" y="10"/>
                  </a:lnTo>
                  <a:lnTo>
                    <a:pt x="1" y="7"/>
                  </a:lnTo>
                  <a:lnTo>
                    <a:pt x="4" y="4"/>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8" name="Freeform 214"/>
            <p:cNvSpPr>
              <a:spLocks/>
            </p:cNvSpPr>
            <p:nvPr/>
          </p:nvSpPr>
          <p:spPr bwMode="auto">
            <a:xfrm>
              <a:off x="4987" y="1330"/>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39" name="Freeform 215"/>
            <p:cNvSpPr>
              <a:spLocks/>
            </p:cNvSpPr>
            <p:nvPr/>
          </p:nvSpPr>
          <p:spPr bwMode="auto">
            <a:xfrm>
              <a:off x="4993" y="1002"/>
              <a:ext cx="167" cy="213"/>
            </a:xfrm>
            <a:custGeom>
              <a:avLst/>
              <a:gdLst/>
              <a:ahLst/>
              <a:cxnLst>
                <a:cxn ang="0">
                  <a:pos x="115" y="0"/>
                </a:cxn>
                <a:cxn ang="0">
                  <a:pos x="119" y="13"/>
                </a:cxn>
                <a:cxn ang="0">
                  <a:pos x="125" y="28"/>
                </a:cxn>
                <a:cxn ang="0">
                  <a:pos x="132" y="44"/>
                </a:cxn>
                <a:cxn ang="0">
                  <a:pos x="139" y="62"/>
                </a:cxn>
                <a:cxn ang="0">
                  <a:pos x="147" y="80"/>
                </a:cxn>
                <a:cxn ang="0">
                  <a:pos x="154" y="98"/>
                </a:cxn>
                <a:cxn ang="0">
                  <a:pos x="165" y="134"/>
                </a:cxn>
                <a:cxn ang="0">
                  <a:pos x="167" y="152"/>
                </a:cxn>
                <a:cxn ang="0">
                  <a:pos x="167" y="168"/>
                </a:cxn>
                <a:cxn ang="0">
                  <a:pos x="163" y="181"/>
                </a:cxn>
                <a:cxn ang="0">
                  <a:pos x="154" y="194"/>
                </a:cxn>
                <a:cxn ang="0">
                  <a:pos x="140" y="204"/>
                </a:cxn>
                <a:cxn ang="0">
                  <a:pos x="122" y="211"/>
                </a:cxn>
                <a:cxn ang="0">
                  <a:pos x="99" y="213"/>
                </a:cxn>
                <a:cxn ang="0">
                  <a:pos x="75" y="212"/>
                </a:cxn>
                <a:cxn ang="0">
                  <a:pos x="53" y="206"/>
                </a:cxn>
                <a:cxn ang="0">
                  <a:pos x="33" y="195"/>
                </a:cxn>
                <a:cxn ang="0">
                  <a:pos x="18" y="183"/>
                </a:cxn>
                <a:cxn ang="0">
                  <a:pos x="5" y="166"/>
                </a:cxn>
                <a:cxn ang="0">
                  <a:pos x="0" y="149"/>
                </a:cxn>
                <a:cxn ang="0">
                  <a:pos x="0" y="131"/>
                </a:cxn>
                <a:cxn ang="0">
                  <a:pos x="7" y="112"/>
                </a:cxn>
                <a:cxn ang="0">
                  <a:pos x="21" y="94"/>
                </a:cxn>
                <a:cxn ang="0">
                  <a:pos x="87" y="35"/>
                </a:cxn>
                <a:cxn ang="0">
                  <a:pos x="108" y="13"/>
                </a:cxn>
                <a:cxn ang="0">
                  <a:pos x="115" y="0"/>
                </a:cxn>
              </a:cxnLst>
              <a:rect l="0" t="0" r="r" b="b"/>
              <a:pathLst>
                <a:path w="167" h="213">
                  <a:moveTo>
                    <a:pt x="115" y="0"/>
                  </a:moveTo>
                  <a:lnTo>
                    <a:pt x="119" y="13"/>
                  </a:lnTo>
                  <a:lnTo>
                    <a:pt x="125" y="28"/>
                  </a:lnTo>
                  <a:lnTo>
                    <a:pt x="132" y="44"/>
                  </a:lnTo>
                  <a:lnTo>
                    <a:pt x="139" y="62"/>
                  </a:lnTo>
                  <a:lnTo>
                    <a:pt x="147" y="80"/>
                  </a:lnTo>
                  <a:lnTo>
                    <a:pt x="154" y="98"/>
                  </a:lnTo>
                  <a:lnTo>
                    <a:pt x="165" y="134"/>
                  </a:lnTo>
                  <a:lnTo>
                    <a:pt x="167" y="152"/>
                  </a:lnTo>
                  <a:lnTo>
                    <a:pt x="167" y="168"/>
                  </a:lnTo>
                  <a:lnTo>
                    <a:pt x="163" y="181"/>
                  </a:lnTo>
                  <a:lnTo>
                    <a:pt x="154" y="194"/>
                  </a:lnTo>
                  <a:lnTo>
                    <a:pt x="140" y="204"/>
                  </a:lnTo>
                  <a:lnTo>
                    <a:pt x="122" y="211"/>
                  </a:lnTo>
                  <a:lnTo>
                    <a:pt x="99" y="213"/>
                  </a:lnTo>
                  <a:lnTo>
                    <a:pt x="75" y="212"/>
                  </a:lnTo>
                  <a:lnTo>
                    <a:pt x="53" y="206"/>
                  </a:lnTo>
                  <a:lnTo>
                    <a:pt x="33" y="195"/>
                  </a:lnTo>
                  <a:lnTo>
                    <a:pt x="18" y="183"/>
                  </a:lnTo>
                  <a:lnTo>
                    <a:pt x="5" y="166"/>
                  </a:lnTo>
                  <a:lnTo>
                    <a:pt x="0" y="149"/>
                  </a:lnTo>
                  <a:lnTo>
                    <a:pt x="0" y="131"/>
                  </a:lnTo>
                  <a:lnTo>
                    <a:pt x="7" y="112"/>
                  </a:lnTo>
                  <a:lnTo>
                    <a:pt x="21" y="94"/>
                  </a:lnTo>
                  <a:lnTo>
                    <a:pt x="87" y="35"/>
                  </a:lnTo>
                  <a:lnTo>
                    <a:pt x="108" y="13"/>
                  </a:lnTo>
                  <a:lnTo>
                    <a:pt x="1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0" name="Freeform 216"/>
            <p:cNvSpPr>
              <a:spLocks noEditPoints="1"/>
            </p:cNvSpPr>
            <p:nvPr/>
          </p:nvSpPr>
          <p:spPr bwMode="auto">
            <a:xfrm>
              <a:off x="4980" y="991"/>
              <a:ext cx="192" cy="236"/>
            </a:xfrm>
            <a:custGeom>
              <a:avLst/>
              <a:gdLst/>
              <a:ahLst/>
              <a:cxnLst>
                <a:cxn ang="0">
                  <a:pos x="126" y="37"/>
                </a:cxn>
                <a:cxn ang="0">
                  <a:pos x="95" y="66"/>
                </a:cxn>
                <a:cxn ang="0">
                  <a:pos x="57" y="96"/>
                </a:cxn>
                <a:cxn ang="0">
                  <a:pos x="45" y="108"/>
                </a:cxn>
                <a:cxn ang="0">
                  <a:pos x="34" y="121"/>
                </a:cxn>
                <a:cxn ang="0">
                  <a:pos x="25" y="137"/>
                </a:cxn>
                <a:cxn ang="0">
                  <a:pos x="23" y="152"/>
                </a:cxn>
                <a:cxn ang="0">
                  <a:pos x="27" y="170"/>
                </a:cxn>
                <a:cxn ang="0">
                  <a:pos x="38" y="187"/>
                </a:cxn>
                <a:cxn ang="0">
                  <a:pos x="53" y="199"/>
                </a:cxn>
                <a:cxn ang="0">
                  <a:pos x="70" y="208"/>
                </a:cxn>
                <a:cxn ang="0">
                  <a:pos x="89" y="213"/>
                </a:cxn>
                <a:cxn ang="0">
                  <a:pos x="106" y="215"/>
                </a:cxn>
                <a:cxn ang="0">
                  <a:pos x="126" y="213"/>
                </a:cxn>
                <a:cxn ang="0">
                  <a:pos x="142" y="208"/>
                </a:cxn>
                <a:cxn ang="0">
                  <a:pos x="158" y="199"/>
                </a:cxn>
                <a:cxn ang="0">
                  <a:pos x="166" y="185"/>
                </a:cxn>
                <a:cxn ang="0">
                  <a:pos x="170" y="170"/>
                </a:cxn>
                <a:cxn ang="0">
                  <a:pos x="169" y="153"/>
                </a:cxn>
                <a:cxn ang="0">
                  <a:pos x="160" y="120"/>
                </a:cxn>
                <a:cxn ang="0">
                  <a:pos x="155" y="106"/>
                </a:cxn>
                <a:cxn ang="0">
                  <a:pos x="141" y="75"/>
                </a:cxn>
                <a:cxn ang="0">
                  <a:pos x="128" y="45"/>
                </a:cxn>
                <a:cxn ang="0">
                  <a:pos x="126" y="37"/>
                </a:cxn>
                <a:cxn ang="0">
                  <a:pos x="127" y="0"/>
                </a:cxn>
                <a:cxn ang="0">
                  <a:pos x="130" y="0"/>
                </a:cxn>
                <a:cxn ang="0">
                  <a:pos x="138" y="4"/>
                </a:cxn>
                <a:cxn ang="0">
                  <a:pos x="139" y="9"/>
                </a:cxn>
                <a:cxn ang="0">
                  <a:pos x="144" y="23"/>
                </a:cxn>
                <a:cxn ang="0">
                  <a:pos x="151" y="39"/>
                </a:cxn>
                <a:cxn ang="0">
                  <a:pos x="159" y="57"/>
                </a:cxn>
                <a:cxn ang="0">
                  <a:pos x="167" y="77"/>
                </a:cxn>
                <a:cxn ang="0">
                  <a:pos x="176" y="98"/>
                </a:cxn>
                <a:cxn ang="0">
                  <a:pos x="183" y="117"/>
                </a:cxn>
                <a:cxn ang="0">
                  <a:pos x="188" y="138"/>
                </a:cxn>
                <a:cxn ang="0">
                  <a:pos x="192" y="158"/>
                </a:cxn>
                <a:cxn ang="0">
                  <a:pos x="192" y="176"/>
                </a:cxn>
                <a:cxn ang="0">
                  <a:pos x="190" y="192"/>
                </a:cxn>
                <a:cxn ang="0">
                  <a:pos x="181" y="206"/>
                </a:cxn>
                <a:cxn ang="0">
                  <a:pos x="169" y="219"/>
                </a:cxn>
                <a:cxn ang="0">
                  <a:pos x="149" y="229"/>
                </a:cxn>
                <a:cxn ang="0">
                  <a:pos x="128" y="234"/>
                </a:cxn>
                <a:cxn ang="0">
                  <a:pos x="107" y="236"/>
                </a:cxn>
                <a:cxn ang="0">
                  <a:pos x="87" y="234"/>
                </a:cxn>
                <a:cxn ang="0">
                  <a:pos x="64" y="229"/>
                </a:cxn>
                <a:cxn ang="0">
                  <a:pos x="45" y="220"/>
                </a:cxn>
                <a:cxn ang="0">
                  <a:pos x="28" y="209"/>
                </a:cxn>
                <a:cxn ang="0">
                  <a:pos x="14" y="194"/>
                </a:cxn>
                <a:cxn ang="0">
                  <a:pos x="4" y="174"/>
                </a:cxn>
                <a:cxn ang="0">
                  <a:pos x="0" y="155"/>
                </a:cxn>
                <a:cxn ang="0">
                  <a:pos x="3" y="135"/>
                </a:cxn>
                <a:cxn ang="0">
                  <a:pos x="9" y="117"/>
                </a:cxn>
                <a:cxn ang="0">
                  <a:pos x="21" y="101"/>
                </a:cxn>
                <a:cxn ang="0">
                  <a:pos x="92" y="38"/>
                </a:cxn>
                <a:cxn ang="0">
                  <a:pos x="117" y="13"/>
                </a:cxn>
                <a:cxn ang="0">
                  <a:pos x="119" y="13"/>
                </a:cxn>
                <a:cxn ang="0">
                  <a:pos x="119" y="7"/>
                </a:cxn>
                <a:cxn ang="0">
                  <a:pos x="121" y="4"/>
                </a:cxn>
                <a:cxn ang="0">
                  <a:pos x="123" y="2"/>
                </a:cxn>
                <a:cxn ang="0">
                  <a:pos x="127" y="0"/>
                </a:cxn>
              </a:cxnLst>
              <a:rect l="0" t="0" r="r" b="b"/>
              <a:pathLst>
                <a:path w="192" h="236">
                  <a:moveTo>
                    <a:pt x="126" y="37"/>
                  </a:moveTo>
                  <a:lnTo>
                    <a:pt x="95" y="66"/>
                  </a:lnTo>
                  <a:lnTo>
                    <a:pt x="57" y="96"/>
                  </a:lnTo>
                  <a:lnTo>
                    <a:pt x="45" y="108"/>
                  </a:lnTo>
                  <a:lnTo>
                    <a:pt x="34" y="121"/>
                  </a:lnTo>
                  <a:lnTo>
                    <a:pt x="25" y="137"/>
                  </a:lnTo>
                  <a:lnTo>
                    <a:pt x="23" y="152"/>
                  </a:lnTo>
                  <a:lnTo>
                    <a:pt x="27" y="170"/>
                  </a:lnTo>
                  <a:lnTo>
                    <a:pt x="38" y="187"/>
                  </a:lnTo>
                  <a:lnTo>
                    <a:pt x="53" y="199"/>
                  </a:lnTo>
                  <a:lnTo>
                    <a:pt x="70" y="208"/>
                  </a:lnTo>
                  <a:lnTo>
                    <a:pt x="89" y="213"/>
                  </a:lnTo>
                  <a:lnTo>
                    <a:pt x="106" y="215"/>
                  </a:lnTo>
                  <a:lnTo>
                    <a:pt x="126" y="213"/>
                  </a:lnTo>
                  <a:lnTo>
                    <a:pt x="142" y="208"/>
                  </a:lnTo>
                  <a:lnTo>
                    <a:pt x="158" y="199"/>
                  </a:lnTo>
                  <a:lnTo>
                    <a:pt x="166" y="185"/>
                  </a:lnTo>
                  <a:lnTo>
                    <a:pt x="170" y="170"/>
                  </a:lnTo>
                  <a:lnTo>
                    <a:pt x="169" y="153"/>
                  </a:lnTo>
                  <a:lnTo>
                    <a:pt x="160" y="120"/>
                  </a:lnTo>
                  <a:lnTo>
                    <a:pt x="155" y="106"/>
                  </a:lnTo>
                  <a:lnTo>
                    <a:pt x="141" y="75"/>
                  </a:lnTo>
                  <a:lnTo>
                    <a:pt x="128" y="45"/>
                  </a:lnTo>
                  <a:lnTo>
                    <a:pt x="126" y="37"/>
                  </a:lnTo>
                  <a:close/>
                  <a:moveTo>
                    <a:pt x="127" y="0"/>
                  </a:moveTo>
                  <a:lnTo>
                    <a:pt x="130" y="0"/>
                  </a:lnTo>
                  <a:lnTo>
                    <a:pt x="138" y="4"/>
                  </a:lnTo>
                  <a:lnTo>
                    <a:pt x="139" y="9"/>
                  </a:lnTo>
                  <a:lnTo>
                    <a:pt x="144" y="23"/>
                  </a:lnTo>
                  <a:lnTo>
                    <a:pt x="151" y="39"/>
                  </a:lnTo>
                  <a:lnTo>
                    <a:pt x="159" y="57"/>
                  </a:lnTo>
                  <a:lnTo>
                    <a:pt x="167" y="77"/>
                  </a:lnTo>
                  <a:lnTo>
                    <a:pt x="176" y="98"/>
                  </a:lnTo>
                  <a:lnTo>
                    <a:pt x="183" y="117"/>
                  </a:lnTo>
                  <a:lnTo>
                    <a:pt x="188" y="138"/>
                  </a:lnTo>
                  <a:lnTo>
                    <a:pt x="192" y="158"/>
                  </a:lnTo>
                  <a:lnTo>
                    <a:pt x="192" y="176"/>
                  </a:lnTo>
                  <a:lnTo>
                    <a:pt x="190" y="192"/>
                  </a:lnTo>
                  <a:lnTo>
                    <a:pt x="181" y="206"/>
                  </a:lnTo>
                  <a:lnTo>
                    <a:pt x="169" y="219"/>
                  </a:lnTo>
                  <a:lnTo>
                    <a:pt x="149" y="229"/>
                  </a:lnTo>
                  <a:lnTo>
                    <a:pt x="128" y="234"/>
                  </a:lnTo>
                  <a:lnTo>
                    <a:pt x="107" y="236"/>
                  </a:lnTo>
                  <a:lnTo>
                    <a:pt x="87" y="234"/>
                  </a:lnTo>
                  <a:lnTo>
                    <a:pt x="64" y="229"/>
                  </a:lnTo>
                  <a:lnTo>
                    <a:pt x="45" y="220"/>
                  </a:lnTo>
                  <a:lnTo>
                    <a:pt x="28" y="209"/>
                  </a:lnTo>
                  <a:lnTo>
                    <a:pt x="14" y="194"/>
                  </a:lnTo>
                  <a:lnTo>
                    <a:pt x="4" y="174"/>
                  </a:lnTo>
                  <a:lnTo>
                    <a:pt x="0" y="155"/>
                  </a:lnTo>
                  <a:lnTo>
                    <a:pt x="3" y="135"/>
                  </a:lnTo>
                  <a:lnTo>
                    <a:pt x="9" y="117"/>
                  </a:lnTo>
                  <a:lnTo>
                    <a:pt x="21" y="101"/>
                  </a:lnTo>
                  <a:lnTo>
                    <a:pt x="92" y="38"/>
                  </a:lnTo>
                  <a:lnTo>
                    <a:pt x="117" y="13"/>
                  </a:lnTo>
                  <a:lnTo>
                    <a:pt x="119" y="13"/>
                  </a:lnTo>
                  <a:lnTo>
                    <a:pt x="119" y="7"/>
                  </a:lnTo>
                  <a:lnTo>
                    <a:pt x="121" y="4"/>
                  </a:lnTo>
                  <a:lnTo>
                    <a:pt x="123" y="2"/>
                  </a:lnTo>
                  <a:lnTo>
                    <a:pt x="1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1" name="Freeform 217"/>
            <p:cNvSpPr>
              <a:spLocks/>
            </p:cNvSpPr>
            <p:nvPr/>
          </p:nvSpPr>
          <p:spPr bwMode="auto">
            <a:xfrm>
              <a:off x="5046" y="1071"/>
              <a:ext cx="25" cy="23"/>
            </a:xfrm>
            <a:custGeom>
              <a:avLst/>
              <a:gdLst/>
              <a:ahLst/>
              <a:cxnLst>
                <a:cxn ang="0">
                  <a:pos x="9" y="0"/>
                </a:cxn>
                <a:cxn ang="0">
                  <a:pos x="14" y="1"/>
                </a:cxn>
                <a:cxn ang="0">
                  <a:pos x="18" y="1"/>
                </a:cxn>
                <a:cxn ang="0">
                  <a:pos x="21" y="2"/>
                </a:cxn>
                <a:cxn ang="0">
                  <a:pos x="23" y="5"/>
                </a:cxn>
                <a:cxn ang="0">
                  <a:pos x="25" y="8"/>
                </a:cxn>
                <a:cxn ang="0">
                  <a:pos x="25" y="15"/>
                </a:cxn>
                <a:cxn ang="0">
                  <a:pos x="23" y="19"/>
                </a:cxn>
                <a:cxn ang="0">
                  <a:pos x="21" y="22"/>
                </a:cxn>
                <a:cxn ang="0">
                  <a:pos x="16" y="23"/>
                </a:cxn>
                <a:cxn ang="0">
                  <a:pos x="11" y="23"/>
                </a:cxn>
                <a:cxn ang="0">
                  <a:pos x="11" y="22"/>
                </a:cxn>
                <a:cxn ang="0">
                  <a:pos x="8" y="22"/>
                </a:cxn>
                <a:cxn ang="0">
                  <a:pos x="4" y="21"/>
                </a:cxn>
                <a:cxn ang="0">
                  <a:pos x="1" y="16"/>
                </a:cxn>
                <a:cxn ang="0">
                  <a:pos x="0" y="12"/>
                </a:cxn>
                <a:cxn ang="0">
                  <a:pos x="0" y="8"/>
                </a:cxn>
                <a:cxn ang="0">
                  <a:pos x="2" y="4"/>
                </a:cxn>
                <a:cxn ang="0">
                  <a:pos x="5" y="1"/>
                </a:cxn>
                <a:cxn ang="0">
                  <a:pos x="9" y="0"/>
                </a:cxn>
              </a:cxnLst>
              <a:rect l="0" t="0" r="r" b="b"/>
              <a:pathLst>
                <a:path w="25" h="23">
                  <a:moveTo>
                    <a:pt x="9" y="0"/>
                  </a:moveTo>
                  <a:lnTo>
                    <a:pt x="14" y="1"/>
                  </a:lnTo>
                  <a:lnTo>
                    <a:pt x="18" y="1"/>
                  </a:lnTo>
                  <a:lnTo>
                    <a:pt x="21" y="2"/>
                  </a:lnTo>
                  <a:lnTo>
                    <a:pt x="23" y="5"/>
                  </a:lnTo>
                  <a:lnTo>
                    <a:pt x="25" y="8"/>
                  </a:lnTo>
                  <a:lnTo>
                    <a:pt x="25" y="15"/>
                  </a:lnTo>
                  <a:lnTo>
                    <a:pt x="23" y="19"/>
                  </a:lnTo>
                  <a:lnTo>
                    <a:pt x="21" y="22"/>
                  </a:lnTo>
                  <a:lnTo>
                    <a:pt x="16" y="23"/>
                  </a:lnTo>
                  <a:lnTo>
                    <a:pt x="11" y="23"/>
                  </a:lnTo>
                  <a:lnTo>
                    <a:pt x="11" y="22"/>
                  </a:lnTo>
                  <a:lnTo>
                    <a:pt x="8" y="22"/>
                  </a:lnTo>
                  <a:lnTo>
                    <a:pt x="4" y="21"/>
                  </a:lnTo>
                  <a:lnTo>
                    <a:pt x="1" y="16"/>
                  </a:lnTo>
                  <a:lnTo>
                    <a:pt x="0" y="12"/>
                  </a:lnTo>
                  <a:lnTo>
                    <a:pt x="0" y="8"/>
                  </a:lnTo>
                  <a:lnTo>
                    <a:pt x="2" y="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2" name="Freeform 218"/>
            <p:cNvSpPr>
              <a:spLocks/>
            </p:cNvSpPr>
            <p:nvPr/>
          </p:nvSpPr>
          <p:spPr bwMode="auto">
            <a:xfrm>
              <a:off x="5071" y="1089"/>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3" name="Freeform 219"/>
            <p:cNvSpPr>
              <a:spLocks/>
            </p:cNvSpPr>
            <p:nvPr/>
          </p:nvSpPr>
          <p:spPr bwMode="auto">
            <a:xfrm>
              <a:off x="5106" y="1085"/>
              <a:ext cx="19" cy="22"/>
            </a:xfrm>
            <a:custGeom>
              <a:avLst/>
              <a:gdLst/>
              <a:ahLst/>
              <a:cxnLst>
                <a:cxn ang="0">
                  <a:pos x="9" y="0"/>
                </a:cxn>
                <a:cxn ang="0">
                  <a:pos x="16" y="2"/>
                </a:cxn>
                <a:cxn ang="0">
                  <a:pos x="19" y="8"/>
                </a:cxn>
                <a:cxn ang="0">
                  <a:pos x="19" y="14"/>
                </a:cxn>
                <a:cxn ang="0">
                  <a:pos x="16" y="19"/>
                </a:cxn>
                <a:cxn ang="0">
                  <a:pos x="9" y="22"/>
                </a:cxn>
                <a:cxn ang="0">
                  <a:pos x="2" y="19"/>
                </a:cxn>
                <a:cxn ang="0">
                  <a:pos x="0" y="14"/>
                </a:cxn>
                <a:cxn ang="0">
                  <a:pos x="0" y="8"/>
                </a:cxn>
                <a:cxn ang="0">
                  <a:pos x="2" y="2"/>
                </a:cxn>
                <a:cxn ang="0">
                  <a:pos x="9" y="0"/>
                </a:cxn>
              </a:cxnLst>
              <a:rect l="0" t="0" r="r" b="b"/>
              <a:pathLst>
                <a:path w="19" h="22">
                  <a:moveTo>
                    <a:pt x="9" y="0"/>
                  </a:moveTo>
                  <a:lnTo>
                    <a:pt x="16" y="2"/>
                  </a:lnTo>
                  <a:lnTo>
                    <a:pt x="19" y="8"/>
                  </a:lnTo>
                  <a:lnTo>
                    <a:pt x="19" y="14"/>
                  </a:lnTo>
                  <a:lnTo>
                    <a:pt x="16" y="19"/>
                  </a:lnTo>
                  <a:lnTo>
                    <a:pt x="9" y="22"/>
                  </a:lnTo>
                  <a:lnTo>
                    <a:pt x="2" y="19"/>
                  </a:lnTo>
                  <a:lnTo>
                    <a:pt x="0" y="14"/>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4" name="Freeform 220"/>
            <p:cNvSpPr>
              <a:spLocks/>
            </p:cNvSpPr>
            <p:nvPr/>
          </p:nvSpPr>
          <p:spPr bwMode="auto">
            <a:xfrm>
              <a:off x="5029" y="1096"/>
              <a:ext cx="21" cy="21"/>
            </a:xfrm>
            <a:custGeom>
              <a:avLst/>
              <a:gdLst/>
              <a:ahLst/>
              <a:cxnLst>
                <a:cxn ang="0">
                  <a:pos x="10" y="0"/>
                </a:cxn>
                <a:cxn ang="0">
                  <a:pos x="18" y="3"/>
                </a:cxn>
                <a:cxn ang="0">
                  <a:pos x="21" y="8"/>
                </a:cxn>
                <a:cxn ang="0">
                  <a:pos x="21" y="12"/>
                </a:cxn>
                <a:cxn ang="0">
                  <a:pos x="18" y="18"/>
                </a:cxn>
                <a:cxn ang="0">
                  <a:pos x="10" y="21"/>
                </a:cxn>
                <a:cxn ang="0">
                  <a:pos x="6" y="19"/>
                </a:cxn>
                <a:cxn ang="0">
                  <a:pos x="3" y="18"/>
                </a:cxn>
                <a:cxn ang="0">
                  <a:pos x="0" y="15"/>
                </a:cxn>
                <a:cxn ang="0">
                  <a:pos x="0" y="5"/>
                </a:cxn>
                <a:cxn ang="0">
                  <a:pos x="3" y="3"/>
                </a:cxn>
                <a:cxn ang="0">
                  <a:pos x="6" y="1"/>
                </a:cxn>
                <a:cxn ang="0">
                  <a:pos x="10" y="0"/>
                </a:cxn>
              </a:cxnLst>
              <a:rect l="0" t="0" r="r" b="b"/>
              <a:pathLst>
                <a:path w="21" h="21">
                  <a:moveTo>
                    <a:pt x="10" y="0"/>
                  </a:moveTo>
                  <a:lnTo>
                    <a:pt x="18" y="3"/>
                  </a:lnTo>
                  <a:lnTo>
                    <a:pt x="21" y="8"/>
                  </a:lnTo>
                  <a:lnTo>
                    <a:pt x="21" y="12"/>
                  </a:lnTo>
                  <a:lnTo>
                    <a:pt x="18" y="18"/>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5" name="Freeform 221"/>
            <p:cNvSpPr>
              <a:spLocks/>
            </p:cNvSpPr>
            <p:nvPr/>
          </p:nvSpPr>
          <p:spPr bwMode="auto">
            <a:xfrm>
              <a:off x="5078" y="1048"/>
              <a:ext cx="25" cy="23"/>
            </a:xfrm>
            <a:custGeom>
              <a:avLst/>
              <a:gdLst/>
              <a:ahLst/>
              <a:cxnLst>
                <a:cxn ang="0">
                  <a:pos x="9" y="0"/>
                </a:cxn>
                <a:cxn ang="0">
                  <a:pos x="18" y="0"/>
                </a:cxn>
                <a:cxn ang="0">
                  <a:pos x="22" y="3"/>
                </a:cxn>
                <a:cxn ang="0">
                  <a:pos x="23" y="6"/>
                </a:cxn>
                <a:cxn ang="0">
                  <a:pos x="25" y="10"/>
                </a:cxn>
                <a:cxn ang="0">
                  <a:pos x="25" y="14"/>
                </a:cxn>
                <a:cxn ang="0">
                  <a:pos x="23" y="18"/>
                </a:cxn>
                <a:cxn ang="0">
                  <a:pos x="21" y="21"/>
                </a:cxn>
                <a:cxn ang="0">
                  <a:pos x="16" y="23"/>
                </a:cxn>
                <a:cxn ang="0">
                  <a:pos x="12" y="23"/>
                </a:cxn>
                <a:cxn ang="0">
                  <a:pos x="11" y="21"/>
                </a:cxn>
                <a:cxn ang="0">
                  <a:pos x="8" y="21"/>
                </a:cxn>
                <a:cxn ang="0">
                  <a:pos x="5" y="20"/>
                </a:cxn>
                <a:cxn ang="0">
                  <a:pos x="2" y="17"/>
                </a:cxn>
                <a:cxn ang="0">
                  <a:pos x="1" y="14"/>
                </a:cxn>
                <a:cxn ang="0">
                  <a:pos x="0" y="10"/>
                </a:cxn>
                <a:cxn ang="0">
                  <a:pos x="1" y="7"/>
                </a:cxn>
                <a:cxn ang="0">
                  <a:pos x="2" y="3"/>
                </a:cxn>
                <a:cxn ang="0">
                  <a:pos x="5" y="2"/>
                </a:cxn>
                <a:cxn ang="0">
                  <a:pos x="9" y="0"/>
                </a:cxn>
              </a:cxnLst>
              <a:rect l="0" t="0" r="r" b="b"/>
              <a:pathLst>
                <a:path w="25" h="23">
                  <a:moveTo>
                    <a:pt x="9" y="0"/>
                  </a:moveTo>
                  <a:lnTo>
                    <a:pt x="18" y="0"/>
                  </a:lnTo>
                  <a:lnTo>
                    <a:pt x="22" y="3"/>
                  </a:lnTo>
                  <a:lnTo>
                    <a:pt x="23" y="6"/>
                  </a:lnTo>
                  <a:lnTo>
                    <a:pt x="25" y="10"/>
                  </a:lnTo>
                  <a:lnTo>
                    <a:pt x="25" y="14"/>
                  </a:lnTo>
                  <a:lnTo>
                    <a:pt x="23" y="18"/>
                  </a:lnTo>
                  <a:lnTo>
                    <a:pt x="21" y="21"/>
                  </a:lnTo>
                  <a:lnTo>
                    <a:pt x="16" y="23"/>
                  </a:lnTo>
                  <a:lnTo>
                    <a:pt x="12" y="23"/>
                  </a:lnTo>
                  <a:lnTo>
                    <a:pt x="11" y="21"/>
                  </a:lnTo>
                  <a:lnTo>
                    <a:pt x="8" y="21"/>
                  </a:lnTo>
                  <a:lnTo>
                    <a:pt x="5" y="20"/>
                  </a:lnTo>
                  <a:lnTo>
                    <a:pt x="2" y="17"/>
                  </a:lnTo>
                  <a:lnTo>
                    <a:pt x="1" y="14"/>
                  </a:lnTo>
                  <a:lnTo>
                    <a:pt x="0" y="10"/>
                  </a:lnTo>
                  <a:lnTo>
                    <a:pt x="1" y="7"/>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6" name="Freeform 222"/>
            <p:cNvSpPr>
              <a:spLocks/>
            </p:cNvSpPr>
            <p:nvPr/>
          </p:nvSpPr>
          <p:spPr bwMode="auto">
            <a:xfrm>
              <a:off x="5065" y="1121"/>
              <a:ext cx="25" cy="22"/>
            </a:xfrm>
            <a:custGeom>
              <a:avLst/>
              <a:gdLst/>
              <a:ahLst/>
              <a:cxnLst>
                <a:cxn ang="0">
                  <a:pos x="9" y="0"/>
                </a:cxn>
                <a:cxn ang="0">
                  <a:pos x="15" y="0"/>
                </a:cxn>
                <a:cxn ang="0">
                  <a:pos x="17" y="1"/>
                </a:cxn>
                <a:cxn ang="0">
                  <a:pos x="21" y="3"/>
                </a:cxn>
                <a:cxn ang="0">
                  <a:pos x="24" y="5"/>
                </a:cxn>
                <a:cxn ang="0">
                  <a:pos x="25" y="10"/>
                </a:cxn>
                <a:cxn ang="0">
                  <a:pos x="25" y="14"/>
                </a:cxn>
                <a:cxn ang="0">
                  <a:pos x="22" y="18"/>
                </a:cxn>
                <a:cxn ang="0">
                  <a:pos x="20" y="21"/>
                </a:cxn>
                <a:cxn ang="0">
                  <a:pos x="15" y="22"/>
                </a:cxn>
                <a:cxn ang="0">
                  <a:pos x="11" y="22"/>
                </a:cxn>
                <a:cxn ang="0">
                  <a:pos x="10" y="21"/>
                </a:cxn>
                <a:cxn ang="0">
                  <a:pos x="7" y="21"/>
                </a:cxn>
                <a:cxn ang="0">
                  <a:pos x="3" y="19"/>
                </a:cxn>
                <a:cxn ang="0">
                  <a:pos x="2" y="15"/>
                </a:cxn>
                <a:cxn ang="0">
                  <a:pos x="0" y="12"/>
                </a:cxn>
                <a:cxn ang="0">
                  <a:pos x="0" y="7"/>
                </a:cxn>
                <a:cxn ang="0">
                  <a:pos x="2" y="3"/>
                </a:cxn>
                <a:cxn ang="0">
                  <a:pos x="6" y="1"/>
                </a:cxn>
                <a:cxn ang="0">
                  <a:pos x="9" y="0"/>
                </a:cxn>
              </a:cxnLst>
              <a:rect l="0" t="0" r="r" b="b"/>
              <a:pathLst>
                <a:path w="25" h="22">
                  <a:moveTo>
                    <a:pt x="9" y="0"/>
                  </a:moveTo>
                  <a:lnTo>
                    <a:pt x="15" y="0"/>
                  </a:lnTo>
                  <a:lnTo>
                    <a:pt x="17" y="1"/>
                  </a:lnTo>
                  <a:lnTo>
                    <a:pt x="21" y="3"/>
                  </a:lnTo>
                  <a:lnTo>
                    <a:pt x="24" y="5"/>
                  </a:lnTo>
                  <a:lnTo>
                    <a:pt x="25" y="10"/>
                  </a:lnTo>
                  <a:lnTo>
                    <a:pt x="25" y="14"/>
                  </a:lnTo>
                  <a:lnTo>
                    <a:pt x="22" y="18"/>
                  </a:lnTo>
                  <a:lnTo>
                    <a:pt x="20" y="21"/>
                  </a:lnTo>
                  <a:lnTo>
                    <a:pt x="15" y="22"/>
                  </a:lnTo>
                  <a:lnTo>
                    <a:pt x="11" y="22"/>
                  </a:lnTo>
                  <a:lnTo>
                    <a:pt x="10" y="21"/>
                  </a:lnTo>
                  <a:lnTo>
                    <a:pt x="7" y="21"/>
                  </a:lnTo>
                  <a:lnTo>
                    <a:pt x="3" y="19"/>
                  </a:lnTo>
                  <a:lnTo>
                    <a:pt x="2" y="15"/>
                  </a:lnTo>
                  <a:lnTo>
                    <a:pt x="0" y="12"/>
                  </a:lnTo>
                  <a:lnTo>
                    <a:pt x="0" y="7"/>
                  </a:lnTo>
                  <a:lnTo>
                    <a:pt x="2" y="3"/>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7" name="Freeform 223"/>
            <p:cNvSpPr>
              <a:spLocks/>
            </p:cNvSpPr>
            <p:nvPr/>
          </p:nvSpPr>
          <p:spPr bwMode="auto">
            <a:xfrm>
              <a:off x="5104" y="1112"/>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8" name="Freeform 224"/>
            <p:cNvSpPr>
              <a:spLocks noEditPoints="1"/>
            </p:cNvSpPr>
            <p:nvPr/>
          </p:nvSpPr>
          <p:spPr bwMode="auto">
            <a:xfrm>
              <a:off x="3219" y="1380"/>
              <a:ext cx="1420" cy="1236"/>
            </a:xfrm>
            <a:custGeom>
              <a:avLst/>
              <a:gdLst/>
              <a:ahLst/>
              <a:cxnLst>
                <a:cxn ang="0">
                  <a:pos x="261" y="78"/>
                </a:cxn>
                <a:cxn ang="0">
                  <a:pos x="138" y="238"/>
                </a:cxn>
                <a:cxn ang="0">
                  <a:pos x="126" y="442"/>
                </a:cxn>
                <a:cxn ang="0">
                  <a:pos x="142" y="494"/>
                </a:cxn>
                <a:cxn ang="0">
                  <a:pos x="121" y="494"/>
                </a:cxn>
                <a:cxn ang="0">
                  <a:pos x="32" y="501"/>
                </a:cxn>
                <a:cxn ang="0">
                  <a:pos x="110" y="529"/>
                </a:cxn>
                <a:cxn ang="0">
                  <a:pos x="200" y="708"/>
                </a:cxn>
                <a:cxn ang="0">
                  <a:pos x="449" y="1040"/>
                </a:cxn>
                <a:cxn ang="0">
                  <a:pos x="647" y="1197"/>
                </a:cxn>
                <a:cxn ang="0">
                  <a:pos x="812" y="1203"/>
                </a:cxn>
                <a:cxn ang="0">
                  <a:pos x="942" y="1105"/>
                </a:cxn>
                <a:cxn ang="0">
                  <a:pos x="1042" y="1109"/>
                </a:cxn>
                <a:cxn ang="0">
                  <a:pos x="1027" y="1056"/>
                </a:cxn>
                <a:cxn ang="0">
                  <a:pos x="1138" y="939"/>
                </a:cxn>
                <a:cxn ang="0">
                  <a:pos x="1301" y="828"/>
                </a:cxn>
                <a:cxn ang="0">
                  <a:pos x="1372" y="796"/>
                </a:cxn>
                <a:cxn ang="0">
                  <a:pos x="1348" y="642"/>
                </a:cxn>
                <a:cxn ang="0">
                  <a:pos x="1291" y="465"/>
                </a:cxn>
                <a:cxn ang="0">
                  <a:pos x="1131" y="369"/>
                </a:cxn>
                <a:cxn ang="0">
                  <a:pos x="989" y="291"/>
                </a:cxn>
                <a:cxn ang="0">
                  <a:pos x="946" y="188"/>
                </a:cxn>
                <a:cxn ang="0">
                  <a:pos x="910" y="158"/>
                </a:cxn>
                <a:cxn ang="0">
                  <a:pos x="894" y="189"/>
                </a:cxn>
                <a:cxn ang="0">
                  <a:pos x="760" y="87"/>
                </a:cxn>
                <a:cxn ang="0">
                  <a:pos x="483" y="21"/>
                </a:cxn>
                <a:cxn ang="0">
                  <a:pos x="722" y="44"/>
                </a:cxn>
                <a:cxn ang="0">
                  <a:pos x="896" y="136"/>
                </a:cxn>
                <a:cxn ang="0">
                  <a:pos x="932" y="93"/>
                </a:cxn>
                <a:cxn ang="0">
                  <a:pos x="970" y="202"/>
                </a:cxn>
                <a:cxn ang="0">
                  <a:pos x="1057" y="313"/>
                </a:cxn>
                <a:cxn ang="0">
                  <a:pos x="1226" y="384"/>
                </a:cxn>
                <a:cxn ang="0">
                  <a:pos x="1351" y="527"/>
                </a:cxn>
                <a:cxn ang="0">
                  <a:pos x="1366" y="720"/>
                </a:cxn>
                <a:cxn ang="0">
                  <a:pos x="1418" y="813"/>
                </a:cxn>
                <a:cxn ang="0">
                  <a:pos x="1412" y="831"/>
                </a:cxn>
                <a:cxn ang="0">
                  <a:pos x="1262" y="864"/>
                </a:cxn>
                <a:cxn ang="0">
                  <a:pos x="1091" y="1022"/>
                </a:cxn>
                <a:cxn ang="0">
                  <a:pos x="1112" y="1126"/>
                </a:cxn>
                <a:cxn ang="0">
                  <a:pos x="1063" y="1140"/>
                </a:cxn>
                <a:cxn ang="0">
                  <a:pos x="970" y="1118"/>
                </a:cxn>
                <a:cxn ang="0">
                  <a:pos x="868" y="1197"/>
                </a:cxn>
                <a:cxn ang="0">
                  <a:pos x="680" y="1229"/>
                </a:cxn>
                <a:cxn ang="0">
                  <a:pos x="458" y="1079"/>
                </a:cxn>
                <a:cxn ang="0">
                  <a:pos x="177" y="710"/>
                </a:cxn>
                <a:cxn ang="0">
                  <a:pos x="35" y="532"/>
                </a:cxn>
                <a:cxn ang="0">
                  <a:pos x="1" y="484"/>
                </a:cxn>
                <a:cxn ang="0">
                  <a:pos x="113" y="472"/>
                </a:cxn>
                <a:cxn ang="0">
                  <a:pos x="101" y="285"/>
                </a:cxn>
                <a:cxn ang="0">
                  <a:pos x="188" y="107"/>
                </a:cxn>
                <a:cxn ang="0">
                  <a:pos x="414" y="7"/>
                </a:cxn>
              </a:cxnLst>
              <a:rect l="0" t="0" r="r" b="b"/>
              <a:pathLst>
                <a:path w="1420" h="1236">
                  <a:moveTo>
                    <a:pt x="483" y="21"/>
                  </a:moveTo>
                  <a:lnTo>
                    <a:pt x="420" y="28"/>
                  </a:lnTo>
                  <a:lnTo>
                    <a:pt x="359" y="40"/>
                  </a:lnTo>
                  <a:lnTo>
                    <a:pt x="298" y="60"/>
                  </a:lnTo>
                  <a:lnTo>
                    <a:pt x="261" y="78"/>
                  </a:lnTo>
                  <a:lnTo>
                    <a:pt x="228" y="100"/>
                  </a:lnTo>
                  <a:lnTo>
                    <a:pt x="199" y="129"/>
                  </a:lnTo>
                  <a:lnTo>
                    <a:pt x="174" y="163"/>
                  </a:lnTo>
                  <a:lnTo>
                    <a:pt x="153" y="199"/>
                  </a:lnTo>
                  <a:lnTo>
                    <a:pt x="138" y="238"/>
                  </a:lnTo>
                  <a:lnTo>
                    <a:pt x="125" y="278"/>
                  </a:lnTo>
                  <a:lnTo>
                    <a:pt x="118" y="320"/>
                  </a:lnTo>
                  <a:lnTo>
                    <a:pt x="115" y="362"/>
                  </a:lnTo>
                  <a:lnTo>
                    <a:pt x="118" y="403"/>
                  </a:lnTo>
                  <a:lnTo>
                    <a:pt x="126" y="442"/>
                  </a:lnTo>
                  <a:lnTo>
                    <a:pt x="138" y="474"/>
                  </a:lnTo>
                  <a:lnTo>
                    <a:pt x="142" y="476"/>
                  </a:lnTo>
                  <a:lnTo>
                    <a:pt x="145" y="481"/>
                  </a:lnTo>
                  <a:lnTo>
                    <a:pt x="145" y="488"/>
                  </a:lnTo>
                  <a:lnTo>
                    <a:pt x="142" y="494"/>
                  </a:lnTo>
                  <a:lnTo>
                    <a:pt x="135" y="495"/>
                  </a:lnTo>
                  <a:lnTo>
                    <a:pt x="133" y="495"/>
                  </a:lnTo>
                  <a:lnTo>
                    <a:pt x="128" y="498"/>
                  </a:lnTo>
                  <a:lnTo>
                    <a:pt x="124" y="497"/>
                  </a:lnTo>
                  <a:lnTo>
                    <a:pt x="121" y="494"/>
                  </a:lnTo>
                  <a:lnTo>
                    <a:pt x="104" y="493"/>
                  </a:lnTo>
                  <a:lnTo>
                    <a:pt x="74" y="491"/>
                  </a:lnTo>
                  <a:lnTo>
                    <a:pt x="43" y="494"/>
                  </a:lnTo>
                  <a:lnTo>
                    <a:pt x="29" y="497"/>
                  </a:lnTo>
                  <a:lnTo>
                    <a:pt x="32" y="501"/>
                  </a:lnTo>
                  <a:lnTo>
                    <a:pt x="47" y="513"/>
                  </a:lnTo>
                  <a:lnTo>
                    <a:pt x="65" y="522"/>
                  </a:lnTo>
                  <a:lnTo>
                    <a:pt x="85" y="527"/>
                  </a:lnTo>
                  <a:lnTo>
                    <a:pt x="106" y="529"/>
                  </a:lnTo>
                  <a:lnTo>
                    <a:pt x="110" y="529"/>
                  </a:lnTo>
                  <a:lnTo>
                    <a:pt x="113" y="530"/>
                  </a:lnTo>
                  <a:lnTo>
                    <a:pt x="115" y="533"/>
                  </a:lnTo>
                  <a:lnTo>
                    <a:pt x="117" y="537"/>
                  </a:lnTo>
                  <a:lnTo>
                    <a:pt x="154" y="625"/>
                  </a:lnTo>
                  <a:lnTo>
                    <a:pt x="200" y="708"/>
                  </a:lnTo>
                  <a:lnTo>
                    <a:pt x="250" y="790"/>
                  </a:lnTo>
                  <a:lnTo>
                    <a:pt x="306" y="867"/>
                  </a:lnTo>
                  <a:lnTo>
                    <a:pt x="352" y="925"/>
                  </a:lnTo>
                  <a:lnTo>
                    <a:pt x="399" y="983"/>
                  </a:lnTo>
                  <a:lnTo>
                    <a:pt x="449" y="1040"/>
                  </a:lnTo>
                  <a:lnTo>
                    <a:pt x="502" y="1093"/>
                  </a:lnTo>
                  <a:lnTo>
                    <a:pt x="558" y="1141"/>
                  </a:lnTo>
                  <a:lnTo>
                    <a:pt x="586" y="1162"/>
                  </a:lnTo>
                  <a:lnTo>
                    <a:pt x="615" y="1180"/>
                  </a:lnTo>
                  <a:lnTo>
                    <a:pt x="647" y="1197"/>
                  </a:lnTo>
                  <a:lnTo>
                    <a:pt x="679" y="1208"/>
                  </a:lnTo>
                  <a:lnTo>
                    <a:pt x="714" y="1215"/>
                  </a:lnTo>
                  <a:lnTo>
                    <a:pt x="747" y="1216"/>
                  </a:lnTo>
                  <a:lnTo>
                    <a:pt x="780" y="1212"/>
                  </a:lnTo>
                  <a:lnTo>
                    <a:pt x="812" y="1203"/>
                  </a:lnTo>
                  <a:lnTo>
                    <a:pt x="843" y="1189"/>
                  </a:lnTo>
                  <a:lnTo>
                    <a:pt x="869" y="1169"/>
                  </a:lnTo>
                  <a:lnTo>
                    <a:pt x="885" y="1154"/>
                  </a:lnTo>
                  <a:lnTo>
                    <a:pt x="921" y="1120"/>
                  </a:lnTo>
                  <a:lnTo>
                    <a:pt x="942" y="1105"/>
                  </a:lnTo>
                  <a:lnTo>
                    <a:pt x="963" y="1095"/>
                  </a:lnTo>
                  <a:lnTo>
                    <a:pt x="985" y="1091"/>
                  </a:lnTo>
                  <a:lnTo>
                    <a:pt x="1004" y="1094"/>
                  </a:lnTo>
                  <a:lnTo>
                    <a:pt x="1023" y="1101"/>
                  </a:lnTo>
                  <a:lnTo>
                    <a:pt x="1042" y="1109"/>
                  </a:lnTo>
                  <a:lnTo>
                    <a:pt x="1060" y="1115"/>
                  </a:lnTo>
                  <a:lnTo>
                    <a:pt x="1078" y="1119"/>
                  </a:lnTo>
                  <a:lnTo>
                    <a:pt x="1081" y="1119"/>
                  </a:lnTo>
                  <a:lnTo>
                    <a:pt x="1029" y="1062"/>
                  </a:lnTo>
                  <a:lnTo>
                    <a:pt x="1027" y="1056"/>
                  </a:lnTo>
                  <a:lnTo>
                    <a:pt x="1027" y="1052"/>
                  </a:lnTo>
                  <a:lnTo>
                    <a:pt x="1029" y="1047"/>
                  </a:lnTo>
                  <a:lnTo>
                    <a:pt x="1067" y="1013"/>
                  </a:lnTo>
                  <a:lnTo>
                    <a:pt x="1103" y="977"/>
                  </a:lnTo>
                  <a:lnTo>
                    <a:pt x="1138" y="939"/>
                  </a:lnTo>
                  <a:lnTo>
                    <a:pt x="1173" y="903"/>
                  </a:lnTo>
                  <a:lnTo>
                    <a:pt x="1210" y="870"/>
                  </a:lnTo>
                  <a:lnTo>
                    <a:pt x="1238" y="850"/>
                  </a:lnTo>
                  <a:lnTo>
                    <a:pt x="1267" y="836"/>
                  </a:lnTo>
                  <a:lnTo>
                    <a:pt x="1301" y="828"/>
                  </a:lnTo>
                  <a:lnTo>
                    <a:pt x="1337" y="824"/>
                  </a:lnTo>
                  <a:lnTo>
                    <a:pt x="1372" y="820"/>
                  </a:lnTo>
                  <a:lnTo>
                    <a:pt x="1388" y="816"/>
                  </a:lnTo>
                  <a:lnTo>
                    <a:pt x="1386" y="813"/>
                  </a:lnTo>
                  <a:lnTo>
                    <a:pt x="1372" y="796"/>
                  </a:lnTo>
                  <a:lnTo>
                    <a:pt x="1358" y="777"/>
                  </a:lnTo>
                  <a:lnTo>
                    <a:pt x="1349" y="757"/>
                  </a:lnTo>
                  <a:lnTo>
                    <a:pt x="1345" y="732"/>
                  </a:lnTo>
                  <a:lnTo>
                    <a:pt x="1348" y="679"/>
                  </a:lnTo>
                  <a:lnTo>
                    <a:pt x="1348" y="642"/>
                  </a:lnTo>
                  <a:lnTo>
                    <a:pt x="1345" y="604"/>
                  </a:lnTo>
                  <a:lnTo>
                    <a:pt x="1338" y="566"/>
                  </a:lnTo>
                  <a:lnTo>
                    <a:pt x="1329" y="530"/>
                  </a:lnTo>
                  <a:lnTo>
                    <a:pt x="1313" y="497"/>
                  </a:lnTo>
                  <a:lnTo>
                    <a:pt x="1291" y="465"/>
                  </a:lnTo>
                  <a:lnTo>
                    <a:pt x="1265" y="437"/>
                  </a:lnTo>
                  <a:lnTo>
                    <a:pt x="1234" y="415"/>
                  </a:lnTo>
                  <a:lnTo>
                    <a:pt x="1201" y="397"/>
                  </a:lnTo>
                  <a:lnTo>
                    <a:pt x="1167" y="383"/>
                  </a:lnTo>
                  <a:lnTo>
                    <a:pt x="1131" y="369"/>
                  </a:lnTo>
                  <a:lnTo>
                    <a:pt x="1096" y="355"/>
                  </a:lnTo>
                  <a:lnTo>
                    <a:pt x="1061" y="339"/>
                  </a:lnTo>
                  <a:lnTo>
                    <a:pt x="1028" y="321"/>
                  </a:lnTo>
                  <a:lnTo>
                    <a:pt x="1009" y="307"/>
                  </a:lnTo>
                  <a:lnTo>
                    <a:pt x="989" y="291"/>
                  </a:lnTo>
                  <a:lnTo>
                    <a:pt x="972" y="273"/>
                  </a:lnTo>
                  <a:lnTo>
                    <a:pt x="960" y="252"/>
                  </a:lnTo>
                  <a:lnTo>
                    <a:pt x="952" y="228"/>
                  </a:lnTo>
                  <a:lnTo>
                    <a:pt x="949" y="209"/>
                  </a:lnTo>
                  <a:lnTo>
                    <a:pt x="946" y="188"/>
                  </a:lnTo>
                  <a:lnTo>
                    <a:pt x="945" y="168"/>
                  </a:lnTo>
                  <a:lnTo>
                    <a:pt x="940" y="149"/>
                  </a:lnTo>
                  <a:lnTo>
                    <a:pt x="933" y="129"/>
                  </a:lnTo>
                  <a:lnTo>
                    <a:pt x="928" y="122"/>
                  </a:lnTo>
                  <a:lnTo>
                    <a:pt x="910" y="158"/>
                  </a:lnTo>
                  <a:lnTo>
                    <a:pt x="906" y="178"/>
                  </a:lnTo>
                  <a:lnTo>
                    <a:pt x="904" y="182"/>
                  </a:lnTo>
                  <a:lnTo>
                    <a:pt x="901" y="186"/>
                  </a:lnTo>
                  <a:lnTo>
                    <a:pt x="899" y="188"/>
                  </a:lnTo>
                  <a:lnTo>
                    <a:pt x="894" y="189"/>
                  </a:lnTo>
                  <a:lnTo>
                    <a:pt x="892" y="189"/>
                  </a:lnTo>
                  <a:lnTo>
                    <a:pt x="888" y="186"/>
                  </a:lnTo>
                  <a:lnTo>
                    <a:pt x="847" y="150"/>
                  </a:lnTo>
                  <a:lnTo>
                    <a:pt x="805" y="117"/>
                  </a:lnTo>
                  <a:lnTo>
                    <a:pt x="760" y="87"/>
                  </a:lnTo>
                  <a:lnTo>
                    <a:pt x="712" y="62"/>
                  </a:lnTo>
                  <a:lnTo>
                    <a:pt x="662" y="44"/>
                  </a:lnTo>
                  <a:lnTo>
                    <a:pt x="609" y="30"/>
                  </a:lnTo>
                  <a:lnTo>
                    <a:pt x="547" y="22"/>
                  </a:lnTo>
                  <a:lnTo>
                    <a:pt x="483" y="21"/>
                  </a:lnTo>
                  <a:close/>
                  <a:moveTo>
                    <a:pt x="481" y="0"/>
                  </a:moveTo>
                  <a:lnTo>
                    <a:pt x="548" y="0"/>
                  </a:lnTo>
                  <a:lnTo>
                    <a:pt x="615" y="9"/>
                  </a:lnTo>
                  <a:lnTo>
                    <a:pt x="669" y="25"/>
                  </a:lnTo>
                  <a:lnTo>
                    <a:pt x="722" y="44"/>
                  </a:lnTo>
                  <a:lnTo>
                    <a:pt x="771" y="69"/>
                  </a:lnTo>
                  <a:lnTo>
                    <a:pt x="818" y="99"/>
                  </a:lnTo>
                  <a:lnTo>
                    <a:pt x="861" y="132"/>
                  </a:lnTo>
                  <a:lnTo>
                    <a:pt x="888" y="156"/>
                  </a:lnTo>
                  <a:lnTo>
                    <a:pt x="896" y="136"/>
                  </a:lnTo>
                  <a:lnTo>
                    <a:pt x="906" y="117"/>
                  </a:lnTo>
                  <a:lnTo>
                    <a:pt x="918" y="99"/>
                  </a:lnTo>
                  <a:lnTo>
                    <a:pt x="921" y="96"/>
                  </a:lnTo>
                  <a:lnTo>
                    <a:pt x="925" y="93"/>
                  </a:lnTo>
                  <a:lnTo>
                    <a:pt x="932" y="93"/>
                  </a:lnTo>
                  <a:lnTo>
                    <a:pt x="936" y="96"/>
                  </a:lnTo>
                  <a:lnTo>
                    <a:pt x="953" y="121"/>
                  </a:lnTo>
                  <a:lnTo>
                    <a:pt x="961" y="146"/>
                  </a:lnTo>
                  <a:lnTo>
                    <a:pt x="967" y="174"/>
                  </a:lnTo>
                  <a:lnTo>
                    <a:pt x="970" y="202"/>
                  </a:lnTo>
                  <a:lnTo>
                    <a:pt x="977" y="231"/>
                  </a:lnTo>
                  <a:lnTo>
                    <a:pt x="990" y="257"/>
                  </a:lnTo>
                  <a:lnTo>
                    <a:pt x="1009" y="278"/>
                  </a:lnTo>
                  <a:lnTo>
                    <a:pt x="1031" y="298"/>
                  </a:lnTo>
                  <a:lnTo>
                    <a:pt x="1057" y="313"/>
                  </a:lnTo>
                  <a:lnTo>
                    <a:pt x="1091" y="328"/>
                  </a:lnTo>
                  <a:lnTo>
                    <a:pt x="1124" y="342"/>
                  </a:lnTo>
                  <a:lnTo>
                    <a:pt x="1159" y="355"/>
                  </a:lnTo>
                  <a:lnTo>
                    <a:pt x="1192" y="369"/>
                  </a:lnTo>
                  <a:lnTo>
                    <a:pt x="1226" y="384"/>
                  </a:lnTo>
                  <a:lnTo>
                    <a:pt x="1256" y="402"/>
                  </a:lnTo>
                  <a:lnTo>
                    <a:pt x="1285" y="426"/>
                  </a:lnTo>
                  <a:lnTo>
                    <a:pt x="1313" y="456"/>
                  </a:lnTo>
                  <a:lnTo>
                    <a:pt x="1334" y="490"/>
                  </a:lnTo>
                  <a:lnTo>
                    <a:pt x="1351" y="527"/>
                  </a:lnTo>
                  <a:lnTo>
                    <a:pt x="1362" y="566"/>
                  </a:lnTo>
                  <a:lnTo>
                    <a:pt x="1369" y="607"/>
                  </a:lnTo>
                  <a:lnTo>
                    <a:pt x="1370" y="647"/>
                  </a:lnTo>
                  <a:lnTo>
                    <a:pt x="1368" y="694"/>
                  </a:lnTo>
                  <a:lnTo>
                    <a:pt x="1366" y="720"/>
                  </a:lnTo>
                  <a:lnTo>
                    <a:pt x="1369" y="742"/>
                  </a:lnTo>
                  <a:lnTo>
                    <a:pt x="1376" y="763"/>
                  </a:lnTo>
                  <a:lnTo>
                    <a:pt x="1388" y="781"/>
                  </a:lnTo>
                  <a:lnTo>
                    <a:pt x="1402" y="797"/>
                  </a:lnTo>
                  <a:lnTo>
                    <a:pt x="1418" y="813"/>
                  </a:lnTo>
                  <a:lnTo>
                    <a:pt x="1420" y="817"/>
                  </a:lnTo>
                  <a:lnTo>
                    <a:pt x="1420" y="821"/>
                  </a:lnTo>
                  <a:lnTo>
                    <a:pt x="1419" y="825"/>
                  </a:lnTo>
                  <a:lnTo>
                    <a:pt x="1416" y="828"/>
                  </a:lnTo>
                  <a:lnTo>
                    <a:pt x="1412" y="831"/>
                  </a:lnTo>
                  <a:lnTo>
                    <a:pt x="1380" y="841"/>
                  </a:lnTo>
                  <a:lnTo>
                    <a:pt x="1348" y="846"/>
                  </a:lnTo>
                  <a:lnTo>
                    <a:pt x="1316" y="849"/>
                  </a:lnTo>
                  <a:lnTo>
                    <a:pt x="1287" y="854"/>
                  </a:lnTo>
                  <a:lnTo>
                    <a:pt x="1262" y="864"/>
                  </a:lnTo>
                  <a:lnTo>
                    <a:pt x="1238" y="877"/>
                  </a:lnTo>
                  <a:lnTo>
                    <a:pt x="1215" y="895"/>
                  </a:lnTo>
                  <a:lnTo>
                    <a:pt x="1173" y="937"/>
                  </a:lnTo>
                  <a:lnTo>
                    <a:pt x="1131" y="980"/>
                  </a:lnTo>
                  <a:lnTo>
                    <a:pt x="1091" y="1022"/>
                  </a:lnTo>
                  <a:lnTo>
                    <a:pt x="1053" y="1055"/>
                  </a:lnTo>
                  <a:lnTo>
                    <a:pt x="1077" y="1083"/>
                  </a:lnTo>
                  <a:lnTo>
                    <a:pt x="1109" y="1118"/>
                  </a:lnTo>
                  <a:lnTo>
                    <a:pt x="1112" y="1122"/>
                  </a:lnTo>
                  <a:lnTo>
                    <a:pt x="1112" y="1126"/>
                  </a:lnTo>
                  <a:lnTo>
                    <a:pt x="1110" y="1130"/>
                  </a:lnTo>
                  <a:lnTo>
                    <a:pt x="1107" y="1133"/>
                  </a:lnTo>
                  <a:lnTo>
                    <a:pt x="1103" y="1136"/>
                  </a:lnTo>
                  <a:lnTo>
                    <a:pt x="1084" y="1141"/>
                  </a:lnTo>
                  <a:lnTo>
                    <a:pt x="1063" y="1140"/>
                  </a:lnTo>
                  <a:lnTo>
                    <a:pt x="1045" y="1133"/>
                  </a:lnTo>
                  <a:lnTo>
                    <a:pt x="1025" y="1125"/>
                  </a:lnTo>
                  <a:lnTo>
                    <a:pt x="1007" y="1116"/>
                  </a:lnTo>
                  <a:lnTo>
                    <a:pt x="988" y="1113"/>
                  </a:lnTo>
                  <a:lnTo>
                    <a:pt x="970" y="1118"/>
                  </a:lnTo>
                  <a:lnTo>
                    <a:pt x="953" y="1126"/>
                  </a:lnTo>
                  <a:lnTo>
                    <a:pt x="938" y="1139"/>
                  </a:lnTo>
                  <a:lnTo>
                    <a:pt x="914" y="1159"/>
                  </a:lnTo>
                  <a:lnTo>
                    <a:pt x="892" y="1179"/>
                  </a:lnTo>
                  <a:lnTo>
                    <a:pt x="868" y="1197"/>
                  </a:lnTo>
                  <a:lnTo>
                    <a:pt x="843" y="1212"/>
                  </a:lnTo>
                  <a:lnTo>
                    <a:pt x="814" y="1225"/>
                  </a:lnTo>
                  <a:lnTo>
                    <a:pt x="768" y="1235"/>
                  </a:lnTo>
                  <a:lnTo>
                    <a:pt x="723" y="1236"/>
                  </a:lnTo>
                  <a:lnTo>
                    <a:pt x="680" y="1229"/>
                  </a:lnTo>
                  <a:lnTo>
                    <a:pt x="640" y="1216"/>
                  </a:lnTo>
                  <a:lnTo>
                    <a:pt x="600" y="1196"/>
                  </a:lnTo>
                  <a:lnTo>
                    <a:pt x="562" y="1172"/>
                  </a:lnTo>
                  <a:lnTo>
                    <a:pt x="526" y="1143"/>
                  </a:lnTo>
                  <a:lnTo>
                    <a:pt x="458" y="1079"/>
                  </a:lnTo>
                  <a:lnTo>
                    <a:pt x="394" y="1010"/>
                  </a:lnTo>
                  <a:lnTo>
                    <a:pt x="334" y="939"/>
                  </a:lnTo>
                  <a:lnTo>
                    <a:pt x="278" y="866"/>
                  </a:lnTo>
                  <a:lnTo>
                    <a:pt x="225" y="789"/>
                  </a:lnTo>
                  <a:lnTo>
                    <a:pt x="177" y="710"/>
                  </a:lnTo>
                  <a:lnTo>
                    <a:pt x="133" y="628"/>
                  </a:lnTo>
                  <a:lnTo>
                    <a:pt x="100" y="551"/>
                  </a:lnTo>
                  <a:lnTo>
                    <a:pt x="81" y="550"/>
                  </a:lnTo>
                  <a:lnTo>
                    <a:pt x="57" y="543"/>
                  </a:lnTo>
                  <a:lnTo>
                    <a:pt x="35" y="532"/>
                  </a:lnTo>
                  <a:lnTo>
                    <a:pt x="17" y="516"/>
                  </a:lnTo>
                  <a:lnTo>
                    <a:pt x="1" y="495"/>
                  </a:lnTo>
                  <a:lnTo>
                    <a:pt x="0" y="491"/>
                  </a:lnTo>
                  <a:lnTo>
                    <a:pt x="0" y="488"/>
                  </a:lnTo>
                  <a:lnTo>
                    <a:pt x="1" y="484"/>
                  </a:lnTo>
                  <a:lnTo>
                    <a:pt x="3" y="481"/>
                  </a:lnTo>
                  <a:lnTo>
                    <a:pt x="7" y="479"/>
                  </a:lnTo>
                  <a:lnTo>
                    <a:pt x="49" y="472"/>
                  </a:lnTo>
                  <a:lnTo>
                    <a:pt x="92" y="470"/>
                  </a:lnTo>
                  <a:lnTo>
                    <a:pt x="113" y="472"/>
                  </a:lnTo>
                  <a:lnTo>
                    <a:pt x="104" y="444"/>
                  </a:lnTo>
                  <a:lnTo>
                    <a:pt x="97" y="406"/>
                  </a:lnTo>
                  <a:lnTo>
                    <a:pt x="94" y="366"/>
                  </a:lnTo>
                  <a:lnTo>
                    <a:pt x="96" y="326"/>
                  </a:lnTo>
                  <a:lnTo>
                    <a:pt x="101" y="285"/>
                  </a:lnTo>
                  <a:lnTo>
                    <a:pt x="111" y="246"/>
                  </a:lnTo>
                  <a:lnTo>
                    <a:pt x="125" y="207"/>
                  </a:lnTo>
                  <a:lnTo>
                    <a:pt x="142" y="171"/>
                  </a:lnTo>
                  <a:lnTo>
                    <a:pt x="163" y="136"/>
                  </a:lnTo>
                  <a:lnTo>
                    <a:pt x="188" y="107"/>
                  </a:lnTo>
                  <a:lnTo>
                    <a:pt x="217" y="79"/>
                  </a:lnTo>
                  <a:lnTo>
                    <a:pt x="249" y="58"/>
                  </a:lnTo>
                  <a:lnTo>
                    <a:pt x="285" y="41"/>
                  </a:lnTo>
                  <a:lnTo>
                    <a:pt x="349" y="21"/>
                  </a:lnTo>
                  <a:lnTo>
                    <a:pt x="414" y="7"/>
                  </a:lnTo>
                  <a:lnTo>
                    <a:pt x="4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49" name="Freeform 225"/>
            <p:cNvSpPr>
              <a:spLocks noEditPoints="1"/>
            </p:cNvSpPr>
            <p:nvPr/>
          </p:nvSpPr>
          <p:spPr bwMode="auto">
            <a:xfrm>
              <a:off x="3409" y="1602"/>
              <a:ext cx="265" cy="176"/>
            </a:xfrm>
            <a:custGeom>
              <a:avLst/>
              <a:gdLst/>
              <a:ahLst/>
              <a:cxnLst>
                <a:cxn ang="0">
                  <a:pos x="190" y="24"/>
                </a:cxn>
                <a:cxn ang="0">
                  <a:pos x="141" y="38"/>
                </a:cxn>
                <a:cxn ang="0">
                  <a:pos x="48" y="77"/>
                </a:cxn>
                <a:cxn ang="0">
                  <a:pos x="27" y="84"/>
                </a:cxn>
                <a:cxn ang="0">
                  <a:pos x="35" y="110"/>
                </a:cxn>
                <a:cxn ang="0">
                  <a:pos x="63" y="138"/>
                </a:cxn>
                <a:cxn ang="0">
                  <a:pos x="105" y="152"/>
                </a:cxn>
                <a:cxn ang="0">
                  <a:pos x="149" y="152"/>
                </a:cxn>
                <a:cxn ang="0">
                  <a:pos x="192" y="138"/>
                </a:cxn>
                <a:cxn ang="0">
                  <a:pos x="226" y="112"/>
                </a:cxn>
                <a:cxn ang="0">
                  <a:pos x="241" y="73"/>
                </a:cxn>
                <a:cxn ang="0">
                  <a:pos x="241" y="51"/>
                </a:cxn>
                <a:cxn ang="0">
                  <a:pos x="234" y="31"/>
                </a:cxn>
                <a:cxn ang="0">
                  <a:pos x="213" y="23"/>
                </a:cxn>
                <a:cxn ang="0">
                  <a:pos x="211" y="0"/>
                </a:cxn>
                <a:cxn ang="0">
                  <a:pos x="240" y="6"/>
                </a:cxn>
                <a:cxn ang="0">
                  <a:pos x="261" y="34"/>
                </a:cxn>
                <a:cxn ang="0">
                  <a:pos x="263" y="76"/>
                </a:cxn>
                <a:cxn ang="0">
                  <a:pos x="250" y="116"/>
                </a:cxn>
                <a:cxn ang="0">
                  <a:pos x="219" y="149"/>
                </a:cxn>
                <a:cxn ang="0">
                  <a:pos x="176" y="169"/>
                </a:cxn>
                <a:cxn ang="0">
                  <a:pos x="127" y="176"/>
                </a:cxn>
                <a:cxn ang="0">
                  <a:pos x="80" y="169"/>
                </a:cxn>
                <a:cxn ang="0">
                  <a:pos x="39" y="148"/>
                </a:cxn>
                <a:cxn ang="0">
                  <a:pos x="12" y="116"/>
                </a:cxn>
                <a:cxn ang="0">
                  <a:pos x="5" y="84"/>
                </a:cxn>
                <a:cxn ang="0">
                  <a:pos x="0" y="78"/>
                </a:cxn>
                <a:cxn ang="0">
                  <a:pos x="6" y="62"/>
                </a:cxn>
                <a:cxn ang="0">
                  <a:pos x="17" y="59"/>
                </a:cxn>
                <a:cxn ang="0">
                  <a:pos x="30" y="60"/>
                </a:cxn>
                <a:cxn ang="0">
                  <a:pos x="67" y="45"/>
                </a:cxn>
                <a:cxn ang="0">
                  <a:pos x="117" y="24"/>
                </a:cxn>
                <a:cxn ang="0">
                  <a:pos x="181" y="3"/>
                </a:cxn>
              </a:cxnLst>
              <a:rect l="0" t="0" r="r" b="b"/>
              <a:pathLst>
                <a:path w="265" h="176">
                  <a:moveTo>
                    <a:pt x="213" y="23"/>
                  </a:moveTo>
                  <a:lnTo>
                    <a:pt x="190" y="24"/>
                  </a:lnTo>
                  <a:lnTo>
                    <a:pt x="165" y="30"/>
                  </a:lnTo>
                  <a:lnTo>
                    <a:pt x="141" y="38"/>
                  </a:lnTo>
                  <a:lnTo>
                    <a:pt x="64" y="70"/>
                  </a:lnTo>
                  <a:lnTo>
                    <a:pt x="48" y="77"/>
                  </a:lnTo>
                  <a:lnTo>
                    <a:pt x="30" y="84"/>
                  </a:lnTo>
                  <a:lnTo>
                    <a:pt x="27" y="84"/>
                  </a:lnTo>
                  <a:lnTo>
                    <a:pt x="27" y="91"/>
                  </a:lnTo>
                  <a:lnTo>
                    <a:pt x="35" y="110"/>
                  </a:lnTo>
                  <a:lnTo>
                    <a:pt x="48" y="127"/>
                  </a:lnTo>
                  <a:lnTo>
                    <a:pt x="63" y="138"/>
                  </a:lnTo>
                  <a:lnTo>
                    <a:pt x="83" y="147"/>
                  </a:lnTo>
                  <a:lnTo>
                    <a:pt x="105" y="152"/>
                  </a:lnTo>
                  <a:lnTo>
                    <a:pt x="127" y="154"/>
                  </a:lnTo>
                  <a:lnTo>
                    <a:pt x="149" y="152"/>
                  </a:lnTo>
                  <a:lnTo>
                    <a:pt x="172" y="147"/>
                  </a:lnTo>
                  <a:lnTo>
                    <a:pt x="192" y="138"/>
                  </a:lnTo>
                  <a:lnTo>
                    <a:pt x="211" y="127"/>
                  </a:lnTo>
                  <a:lnTo>
                    <a:pt x="226" y="112"/>
                  </a:lnTo>
                  <a:lnTo>
                    <a:pt x="236" y="94"/>
                  </a:lnTo>
                  <a:lnTo>
                    <a:pt x="241" y="73"/>
                  </a:lnTo>
                  <a:lnTo>
                    <a:pt x="243" y="62"/>
                  </a:lnTo>
                  <a:lnTo>
                    <a:pt x="241" y="51"/>
                  </a:lnTo>
                  <a:lnTo>
                    <a:pt x="238" y="39"/>
                  </a:lnTo>
                  <a:lnTo>
                    <a:pt x="234" y="31"/>
                  </a:lnTo>
                  <a:lnTo>
                    <a:pt x="226" y="26"/>
                  </a:lnTo>
                  <a:lnTo>
                    <a:pt x="213" y="23"/>
                  </a:lnTo>
                  <a:close/>
                  <a:moveTo>
                    <a:pt x="195" y="0"/>
                  </a:moveTo>
                  <a:lnTo>
                    <a:pt x="211" y="0"/>
                  </a:lnTo>
                  <a:lnTo>
                    <a:pt x="226" y="2"/>
                  </a:lnTo>
                  <a:lnTo>
                    <a:pt x="240" y="6"/>
                  </a:lnTo>
                  <a:lnTo>
                    <a:pt x="251" y="16"/>
                  </a:lnTo>
                  <a:lnTo>
                    <a:pt x="261" y="34"/>
                  </a:lnTo>
                  <a:lnTo>
                    <a:pt x="265" y="53"/>
                  </a:lnTo>
                  <a:lnTo>
                    <a:pt x="263" y="76"/>
                  </a:lnTo>
                  <a:lnTo>
                    <a:pt x="259" y="95"/>
                  </a:lnTo>
                  <a:lnTo>
                    <a:pt x="250" y="116"/>
                  </a:lnTo>
                  <a:lnTo>
                    <a:pt x="236" y="134"/>
                  </a:lnTo>
                  <a:lnTo>
                    <a:pt x="219" y="149"/>
                  </a:lnTo>
                  <a:lnTo>
                    <a:pt x="198" y="161"/>
                  </a:lnTo>
                  <a:lnTo>
                    <a:pt x="176" y="169"/>
                  </a:lnTo>
                  <a:lnTo>
                    <a:pt x="152" y="173"/>
                  </a:lnTo>
                  <a:lnTo>
                    <a:pt x="127" y="176"/>
                  </a:lnTo>
                  <a:lnTo>
                    <a:pt x="103" y="173"/>
                  </a:lnTo>
                  <a:lnTo>
                    <a:pt x="80" y="169"/>
                  </a:lnTo>
                  <a:lnTo>
                    <a:pt x="58" y="161"/>
                  </a:lnTo>
                  <a:lnTo>
                    <a:pt x="39" y="148"/>
                  </a:lnTo>
                  <a:lnTo>
                    <a:pt x="23" y="134"/>
                  </a:lnTo>
                  <a:lnTo>
                    <a:pt x="12" y="116"/>
                  </a:lnTo>
                  <a:lnTo>
                    <a:pt x="5" y="94"/>
                  </a:lnTo>
                  <a:lnTo>
                    <a:pt x="5" y="84"/>
                  </a:lnTo>
                  <a:lnTo>
                    <a:pt x="3" y="84"/>
                  </a:lnTo>
                  <a:lnTo>
                    <a:pt x="0" y="78"/>
                  </a:lnTo>
                  <a:lnTo>
                    <a:pt x="0" y="73"/>
                  </a:lnTo>
                  <a:lnTo>
                    <a:pt x="6" y="62"/>
                  </a:lnTo>
                  <a:lnTo>
                    <a:pt x="12" y="59"/>
                  </a:lnTo>
                  <a:lnTo>
                    <a:pt x="17" y="59"/>
                  </a:lnTo>
                  <a:lnTo>
                    <a:pt x="23" y="62"/>
                  </a:lnTo>
                  <a:lnTo>
                    <a:pt x="30" y="60"/>
                  </a:lnTo>
                  <a:lnTo>
                    <a:pt x="49" y="53"/>
                  </a:lnTo>
                  <a:lnTo>
                    <a:pt x="67" y="45"/>
                  </a:lnTo>
                  <a:lnTo>
                    <a:pt x="85" y="38"/>
                  </a:lnTo>
                  <a:lnTo>
                    <a:pt x="117" y="24"/>
                  </a:lnTo>
                  <a:lnTo>
                    <a:pt x="149" y="12"/>
                  </a:lnTo>
                  <a:lnTo>
                    <a:pt x="181" y="3"/>
                  </a:lnTo>
                  <a:lnTo>
                    <a:pt x="1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0" name="Freeform 226"/>
            <p:cNvSpPr>
              <a:spLocks/>
            </p:cNvSpPr>
            <p:nvPr/>
          </p:nvSpPr>
          <p:spPr bwMode="auto">
            <a:xfrm>
              <a:off x="3453" y="1526"/>
              <a:ext cx="26" cy="51"/>
            </a:xfrm>
            <a:custGeom>
              <a:avLst/>
              <a:gdLst/>
              <a:ahLst/>
              <a:cxnLst>
                <a:cxn ang="0">
                  <a:pos x="12" y="0"/>
                </a:cxn>
                <a:cxn ang="0">
                  <a:pos x="15" y="0"/>
                </a:cxn>
                <a:cxn ang="0">
                  <a:pos x="19" y="1"/>
                </a:cxn>
                <a:cxn ang="0">
                  <a:pos x="22" y="3"/>
                </a:cxn>
                <a:cxn ang="0">
                  <a:pos x="23" y="7"/>
                </a:cxn>
                <a:cxn ang="0">
                  <a:pos x="26" y="26"/>
                </a:cxn>
                <a:cxn ang="0">
                  <a:pos x="20" y="46"/>
                </a:cxn>
                <a:cxn ang="0">
                  <a:pos x="18" y="49"/>
                </a:cxn>
                <a:cxn ang="0">
                  <a:pos x="12" y="51"/>
                </a:cxn>
                <a:cxn ang="0">
                  <a:pos x="8" y="50"/>
                </a:cxn>
                <a:cxn ang="0">
                  <a:pos x="5" y="49"/>
                </a:cxn>
                <a:cxn ang="0">
                  <a:pos x="0" y="43"/>
                </a:cxn>
                <a:cxn ang="0">
                  <a:pos x="0" y="39"/>
                </a:cxn>
                <a:cxn ang="0">
                  <a:pos x="1" y="35"/>
                </a:cxn>
                <a:cxn ang="0">
                  <a:pos x="4" y="24"/>
                </a:cxn>
                <a:cxn ang="0">
                  <a:pos x="4" y="18"/>
                </a:cxn>
                <a:cxn ang="0">
                  <a:pos x="2" y="14"/>
                </a:cxn>
                <a:cxn ang="0">
                  <a:pos x="2" y="5"/>
                </a:cxn>
                <a:cxn ang="0">
                  <a:pos x="5" y="3"/>
                </a:cxn>
                <a:cxn ang="0">
                  <a:pos x="8" y="1"/>
                </a:cxn>
                <a:cxn ang="0">
                  <a:pos x="12" y="0"/>
                </a:cxn>
              </a:cxnLst>
              <a:rect l="0" t="0" r="r" b="b"/>
              <a:pathLst>
                <a:path w="26" h="51">
                  <a:moveTo>
                    <a:pt x="12" y="0"/>
                  </a:moveTo>
                  <a:lnTo>
                    <a:pt x="15" y="0"/>
                  </a:lnTo>
                  <a:lnTo>
                    <a:pt x="19" y="1"/>
                  </a:lnTo>
                  <a:lnTo>
                    <a:pt x="22" y="3"/>
                  </a:lnTo>
                  <a:lnTo>
                    <a:pt x="23" y="7"/>
                  </a:lnTo>
                  <a:lnTo>
                    <a:pt x="26" y="26"/>
                  </a:lnTo>
                  <a:lnTo>
                    <a:pt x="20" y="46"/>
                  </a:lnTo>
                  <a:lnTo>
                    <a:pt x="18" y="49"/>
                  </a:lnTo>
                  <a:lnTo>
                    <a:pt x="12" y="51"/>
                  </a:lnTo>
                  <a:lnTo>
                    <a:pt x="8" y="50"/>
                  </a:lnTo>
                  <a:lnTo>
                    <a:pt x="5" y="49"/>
                  </a:lnTo>
                  <a:lnTo>
                    <a:pt x="0" y="43"/>
                  </a:lnTo>
                  <a:lnTo>
                    <a:pt x="0" y="39"/>
                  </a:lnTo>
                  <a:lnTo>
                    <a:pt x="1" y="35"/>
                  </a:lnTo>
                  <a:lnTo>
                    <a:pt x="4" y="24"/>
                  </a:lnTo>
                  <a:lnTo>
                    <a:pt x="4" y="18"/>
                  </a:lnTo>
                  <a:lnTo>
                    <a:pt x="2" y="14"/>
                  </a:lnTo>
                  <a:lnTo>
                    <a:pt x="2" y="5"/>
                  </a:lnTo>
                  <a:lnTo>
                    <a:pt x="5" y="3"/>
                  </a:lnTo>
                  <a:lnTo>
                    <a:pt x="8"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1" name="Freeform 227"/>
            <p:cNvSpPr>
              <a:spLocks/>
            </p:cNvSpPr>
            <p:nvPr/>
          </p:nvSpPr>
          <p:spPr bwMode="auto">
            <a:xfrm>
              <a:off x="3508" y="1497"/>
              <a:ext cx="53" cy="46"/>
            </a:xfrm>
            <a:custGeom>
              <a:avLst/>
              <a:gdLst/>
              <a:ahLst/>
              <a:cxnLst>
                <a:cxn ang="0">
                  <a:pos x="9" y="0"/>
                </a:cxn>
                <a:cxn ang="0">
                  <a:pos x="13" y="0"/>
                </a:cxn>
                <a:cxn ang="0">
                  <a:pos x="17" y="1"/>
                </a:cxn>
                <a:cxn ang="0">
                  <a:pos x="35" y="14"/>
                </a:cxn>
                <a:cxn ang="0">
                  <a:pos x="50" y="28"/>
                </a:cxn>
                <a:cxn ang="0">
                  <a:pos x="53" y="30"/>
                </a:cxn>
                <a:cxn ang="0">
                  <a:pos x="53" y="39"/>
                </a:cxn>
                <a:cxn ang="0">
                  <a:pos x="52" y="41"/>
                </a:cxn>
                <a:cxn ang="0">
                  <a:pos x="49" y="44"/>
                </a:cxn>
                <a:cxn ang="0">
                  <a:pos x="46" y="46"/>
                </a:cxn>
                <a:cxn ang="0">
                  <a:pos x="38" y="46"/>
                </a:cxn>
                <a:cxn ang="0">
                  <a:pos x="35" y="43"/>
                </a:cxn>
                <a:cxn ang="0">
                  <a:pos x="21" y="30"/>
                </a:cxn>
                <a:cxn ang="0">
                  <a:pos x="6" y="21"/>
                </a:cxn>
                <a:cxn ang="0">
                  <a:pos x="0" y="15"/>
                </a:cxn>
                <a:cxn ang="0">
                  <a:pos x="0" y="11"/>
                </a:cxn>
                <a:cxn ang="0">
                  <a:pos x="2" y="7"/>
                </a:cxn>
                <a:cxn ang="0">
                  <a:pos x="3" y="4"/>
                </a:cxn>
                <a:cxn ang="0">
                  <a:pos x="6" y="1"/>
                </a:cxn>
                <a:cxn ang="0">
                  <a:pos x="9" y="0"/>
                </a:cxn>
              </a:cxnLst>
              <a:rect l="0" t="0" r="r" b="b"/>
              <a:pathLst>
                <a:path w="53" h="46">
                  <a:moveTo>
                    <a:pt x="9" y="0"/>
                  </a:moveTo>
                  <a:lnTo>
                    <a:pt x="13" y="0"/>
                  </a:lnTo>
                  <a:lnTo>
                    <a:pt x="17" y="1"/>
                  </a:lnTo>
                  <a:lnTo>
                    <a:pt x="35" y="14"/>
                  </a:lnTo>
                  <a:lnTo>
                    <a:pt x="50" y="28"/>
                  </a:lnTo>
                  <a:lnTo>
                    <a:pt x="53" y="30"/>
                  </a:lnTo>
                  <a:lnTo>
                    <a:pt x="53" y="39"/>
                  </a:lnTo>
                  <a:lnTo>
                    <a:pt x="52" y="41"/>
                  </a:lnTo>
                  <a:lnTo>
                    <a:pt x="49" y="44"/>
                  </a:lnTo>
                  <a:lnTo>
                    <a:pt x="46" y="46"/>
                  </a:lnTo>
                  <a:lnTo>
                    <a:pt x="38" y="46"/>
                  </a:lnTo>
                  <a:lnTo>
                    <a:pt x="35" y="43"/>
                  </a:lnTo>
                  <a:lnTo>
                    <a:pt x="21" y="30"/>
                  </a:lnTo>
                  <a:lnTo>
                    <a:pt x="6" y="21"/>
                  </a:lnTo>
                  <a:lnTo>
                    <a:pt x="0" y="15"/>
                  </a:lnTo>
                  <a:lnTo>
                    <a:pt x="0" y="11"/>
                  </a:lnTo>
                  <a:lnTo>
                    <a:pt x="2" y="7"/>
                  </a:lnTo>
                  <a:lnTo>
                    <a:pt x="3" y="4"/>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2" name="Freeform 228"/>
            <p:cNvSpPr>
              <a:spLocks/>
            </p:cNvSpPr>
            <p:nvPr/>
          </p:nvSpPr>
          <p:spPr bwMode="auto">
            <a:xfrm>
              <a:off x="3233" y="1029"/>
              <a:ext cx="490" cy="448"/>
            </a:xfrm>
            <a:custGeom>
              <a:avLst/>
              <a:gdLst/>
              <a:ahLst/>
              <a:cxnLst>
                <a:cxn ang="0">
                  <a:pos x="279" y="3"/>
                </a:cxn>
                <a:cxn ang="0">
                  <a:pos x="300" y="24"/>
                </a:cxn>
                <a:cxn ang="0">
                  <a:pos x="332" y="31"/>
                </a:cxn>
                <a:cxn ang="0">
                  <a:pos x="380" y="24"/>
                </a:cxn>
                <a:cxn ang="0">
                  <a:pos x="423" y="36"/>
                </a:cxn>
                <a:cxn ang="0">
                  <a:pos x="455" y="63"/>
                </a:cxn>
                <a:cxn ang="0">
                  <a:pos x="470" y="99"/>
                </a:cxn>
                <a:cxn ang="0">
                  <a:pos x="464" y="138"/>
                </a:cxn>
                <a:cxn ang="0">
                  <a:pos x="430" y="175"/>
                </a:cxn>
                <a:cxn ang="0">
                  <a:pos x="471" y="186"/>
                </a:cxn>
                <a:cxn ang="0">
                  <a:pos x="488" y="207"/>
                </a:cxn>
                <a:cxn ang="0">
                  <a:pos x="487" y="234"/>
                </a:cxn>
                <a:cxn ang="0">
                  <a:pos x="469" y="262"/>
                </a:cxn>
                <a:cxn ang="0">
                  <a:pos x="442" y="289"/>
                </a:cxn>
                <a:cxn ang="0">
                  <a:pos x="409" y="312"/>
                </a:cxn>
                <a:cxn ang="0">
                  <a:pos x="375" y="327"/>
                </a:cxn>
                <a:cxn ang="0">
                  <a:pos x="367" y="354"/>
                </a:cxn>
                <a:cxn ang="0">
                  <a:pos x="360" y="395"/>
                </a:cxn>
                <a:cxn ang="0">
                  <a:pos x="331" y="427"/>
                </a:cxn>
                <a:cxn ang="0">
                  <a:pos x="289" y="445"/>
                </a:cxn>
                <a:cxn ang="0">
                  <a:pos x="242" y="447"/>
                </a:cxn>
                <a:cxn ang="0">
                  <a:pos x="199" y="431"/>
                </a:cxn>
                <a:cxn ang="0">
                  <a:pos x="168" y="397"/>
                </a:cxn>
                <a:cxn ang="0">
                  <a:pos x="171" y="395"/>
                </a:cxn>
                <a:cxn ang="0">
                  <a:pos x="161" y="370"/>
                </a:cxn>
                <a:cxn ang="0">
                  <a:pos x="150" y="338"/>
                </a:cxn>
                <a:cxn ang="0">
                  <a:pos x="115" y="331"/>
                </a:cxn>
                <a:cxn ang="0">
                  <a:pos x="64" y="330"/>
                </a:cxn>
                <a:cxn ang="0">
                  <a:pos x="29" y="312"/>
                </a:cxn>
                <a:cxn ang="0">
                  <a:pos x="7" y="281"/>
                </a:cxn>
                <a:cxn ang="0">
                  <a:pos x="0" y="244"/>
                </a:cxn>
                <a:cxn ang="0">
                  <a:pos x="5" y="205"/>
                </a:cxn>
                <a:cxn ang="0">
                  <a:pos x="23" y="168"/>
                </a:cxn>
                <a:cxn ang="0">
                  <a:pos x="53" y="141"/>
                </a:cxn>
                <a:cxn ang="0">
                  <a:pos x="94" y="125"/>
                </a:cxn>
                <a:cxn ang="0">
                  <a:pos x="146" y="129"/>
                </a:cxn>
                <a:cxn ang="0">
                  <a:pos x="151" y="96"/>
                </a:cxn>
                <a:cxn ang="0">
                  <a:pos x="171" y="61"/>
                </a:cxn>
                <a:cxn ang="0">
                  <a:pos x="200" y="31"/>
                </a:cxn>
                <a:cxn ang="0">
                  <a:pos x="232" y="8"/>
                </a:cxn>
                <a:cxn ang="0">
                  <a:pos x="264" y="0"/>
                </a:cxn>
              </a:cxnLst>
              <a:rect l="0" t="0" r="r" b="b"/>
              <a:pathLst>
                <a:path w="490" h="448">
                  <a:moveTo>
                    <a:pt x="264" y="0"/>
                  </a:moveTo>
                  <a:lnTo>
                    <a:pt x="279" y="3"/>
                  </a:lnTo>
                  <a:lnTo>
                    <a:pt x="291" y="10"/>
                  </a:lnTo>
                  <a:lnTo>
                    <a:pt x="300" y="24"/>
                  </a:lnTo>
                  <a:lnTo>
                    <a:pt x="307" y="43"/>
                  </a:lnTo>
                  <a:lnTo>
                    <a:pt x="332" y="31"/>
                  </a:lnTo>
                  <a:lnTo>
                    <a:pt x="356" y="25"/>
                  </a:lnTo>
                  <a:lnTo>
                    <a:pt x="380" y="24"/>
                  </a:lnTo>
                  <a:lnTo>
                    <a:pt x="402" y="28"/>
                  </a:lnTo>
                  <a:lnTo>
                    <a:pt x="423" y="36"/>
                  </a:lnTo>
                  <a:lnTo>
                    <a:pt x="441" y="49"/>
                  </a:lnTo>
                  <a:lnTo>
                    <a:pt x="455" y="63"/>
                  </a:lnTo>
                  <a:lnTo>
                    <a:pt x="466" y="81"/>
                  </a:lnTo>
                  <a:lnTo>
                    <a:pt x="470" y="99"/>
                  </a:lnTo>
                  <a:lnTo>
                    <a:pt x="470" y="118"/>
                  </a:lnTo>
                  <a:lnTo>
                    <a:pt x="464" y="138"/>
                  </a:lnTo>
                  <a:lnTo>
                    <a:pt x="451" y="157"/>
                  </a:lnTo>
                  <a:lnTo>
                    <a:pt x="430" y="175"/>
                  </a:lnTo>
                  <a:lnTo>
                    <a:pt x="453" y="179"/>
                  </a:lnTo>
                  <a:lnTo>
                    <a:pt x="471" y="186"/>
                  </a:lnTo>
                  <a:lnTo>
                    <a:pt x="483" y="196"/>
                  </a:lnTo>
                  <a:lnTo>
                    <a:pt x="488" y="207"/>
                  </a:lnTo>
                  <a:lnTo>
                    <a:pt x="490" y="220"/>
                  </a:lnTo>
                  <a:lnTo>
                    <a:pt x="487" y="234"/>
                  </a:lnTo>
                  <a:lnTo>
                    <a:pt x="480" y="248"/>
                  </a:lnTo>
                  <a:lnTo>
                    <a:pt x="469" y="262"/>
                  </a:lnTo>
                  <a:lnTo>
                    <a:pt x="456" y="276"/>
                  </a:lnTo>
                  <a:lnTo>
                    <a:pt x="442" y="289"/>
                  </a:lnTo>
                  <a:lnTo>
                    <a:pt x="426" y="302"/>
                  </a:lnTo>
                  <a:lnTo>
                    <a:pt x="409" y="312"/>
                  </a:lnTo>
                  <a:lnTo>
                    <a:pt x="392" y="320"/>
                  </a:lnTo>
                  <a:lnTo>
                    <a:pt x="375" y="327"/>
                  </a:lnTo>
                  <a:lnTo>
                    <a:pt x="359" y="330"/>
                  </a:lnTo>
                  <a:lnTo>
                    <a:pt x="367" y="354"/>
                  </a:lnTo>
                  <a:lnTo>
                    <a:pt x="367" y="376"/>
                  </a:lnTo>
                  <a:lnTo>
                    <a:pt x="360" y="395"/>
                  </a:lnTo>
                  <a:lnTo>
                    <a:pt x="348" y="413"/>
                  </a:lnTo>
                  <a:lnTo>
                    <a:pt x="331" y="427"/>
                  </a:lnTo>
                  <a:lnTo>
                    <a:pt x="311" y="437"/>
                  </a:lnTo>
                  <a:lnTo>
                    <a:pt x="289" y="445"/>
                  </a:lnTo>
                  <a:lnTo>
                    <a:pt x="266" y="448"/>
                  </a:lnTo>
                  <a:lnTo>
                    <a:pt x="242" y="447"/>
                  </a:lnTo>
                  <a:lnTo>
                    <a:pt x="218" y="443"/>
                  </a:lnTo>
                  <a:lnTo>
                    <a:pt x="199" y="431"/>
                  </a:lnTo>
                  <a:lnTo>
                    <a:pt x="181" y="418"/>
                  </a:lnTo>
                  <a:lnTo>
                    <a:pt x="168" y="397"/>
                  </a:lnTo>
                  <a:lnTo>
                    <a:pt x="175" y="399"/>
                  </a:lnTo>
                  <a:lnTo>
                    <a:pt x="171" y="395"/>
                  </a:lnTo>
                  <a:lnTo>
                    <a:pt x="167" y="384"/>
                  </a:lnTo>
                  <a:lnTo>
                    <a:pt x="161" y="370"/>
                  </a:lnTo>
                  <a:lnTo>
                    <a:pt x="156" y="355"/>
                  </a:lnTo>
                  <a:lnTo>
                    <a:pt x="150" y="338"/>
                  </a:lnTo>
                  <a:lnTo>
                    <a:pt x="146" y="324"/>
                  </a:lnTo>
                  <a:lnTo>
                    <a:pt x="115" y="331"/>
                  </a:lnTo>
                  <a:lnTo>
                    <a:pt x="87" y="334"/>
                  </a:lnTo>
                  <a:lnTo>
                    <a:pt x="64" y="330"/>
                  </a:lnTo>
                  <a:lnTo>
                    <a:pt x="44" y="323"/>
                  </a:lnTo>
                  <a:lnTo>
                    <a:pt x="29" y="312"/>
                  </a:lnTo>
                  <a:lnTo>
                    <a:pt x="16" y="298"/>
                  </a:lnTo>
                  <a:lnTo>
                    <a:pt x="7" y="281"/>
                  </a:lnTo>
                  <a:lnTo>
                    <a:pt x="1" y="263"/>
                  </a:lnTo>
                  <a:lnTo>
                    <a:pt x="0" y="244"/>
                  </a:lnTo>
                  <a:lnTo>
                    <a:pt x="1" y="224"/>
                  </a:lnTo>
                  <a:lnTo>
                    <a:pt x="5" y="205"/>
                  </a:lnTo>
                  <a:lnTo>
                    <a:pt x="12" y="186"/>
                  </a:lnTo>
                  <a:lnTo>
                    <a:pt x="23" y="168"/>
                  </a:lnTo>
                  <a:lnTo>
                    <a:pt x="36" y="153"/>
                  </a:lnTo>
                  <a:lnTo>
                    <a:pt x="53" y="141"/>
                  </a:lnTo>
                  <a:lnTo>
                    <a:pt x="72" y="131"/>
                  </a:lnTo>
                  <a:lnTo>
                    <a:pt x="94" y="125"/>
                  </a:lnTo>
                  <a:lnTo>
                    <a:pt x="118" y="125"/>
                  </a:lnTo>
                  <a:lnTo>
                    <a:pt x="146" y="129"/>
                  </a:lnTo>
                  <a:lnTo>
                    <a:pt x="147" y="113"/>
                  </a:lnTo>
                  <a:lnTo>
                    <a:pt x="151" y="96"/>
                  </a:lnTo>
                  <a:lnTo>
                    <a:pt x="160" y="78"/>
                  </a:lnTo>
                  <a:lnTo>
                    <a:pt x="171" y="61"/>
                  </a:lnTo>
                  <a:lnTo>
                    <a:pt x="185" y="46"/>
                  </a:lnTo>
                  <a:lnTo>
                    <a:pt x="200" y="31"/>
                  </a:lnTo>
                  <a:lnTo>
                    <a:pt x="217" y="18"/>
                  </a:lnTo>
                  <a:lnTo>
                    <a:pt x="232" y="8"/>
                  </a:lnTo>
                  <a:lnTo>
                    <a:pt x="249" y="3"/>
                  </a:lnTo>
                  <a:lnTo>
                    <a:pt x="2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3" name="Freeform 229"/>
            <p:cNvSpPr>
              <a:spLocks noEditPoints="1"/>
            </p:cNvSpPr>
            <p:nvPr/>
          </p:nvSpPr>
          <p:spPr bwMode="auto">
            <a:xfrm>
              <a:off x="3222" y="1019"/>
              <a:ext cx="512" cy="469"/>
            </a:xfrm>
            <a:custGeom>
              <a:avLst/>
              <a:gdLst/>
              <a:ahLst/>
              <a:cxnLst>
                <a:cxn ang="0">
                  <a:pos x="236" y="36"/>
                </a:cxn>
                <a:cxn ang="0">
                  <a:pos x="194" y="77"/>
                </a:cxn>
                <a:cxn ang="0">
                  <a:pos x="169" y="125"/>
                </a:cxn>
                <a:cxn ang="0">
                  <a:pos x="165" y="146"/>
                </a:cxn>
                <a:cxn ang="0">
                  <a:pos x="154" y="149"/>
                </a:cxn>
                <a:cxn ang="0">
                  <a:pos x="76" y="157"/>
                </a:cxn>
                <a:cxn ang="0">
                  <a:pos x="26" y="216"/>
                </a:cxn>
                <a:cxn ang="0">
                  <a:pos x="27" y="284"/>
                </a:cxn>
                <a:cxn ang="0">
                  <a:pos x="69" y="327"/>
                </a:cxn>
                <a:cxn ang="0">
                  <a:pos x="133" y="329"/>
                </a:cxn>
                <a:cxn ang="0">
                  <a:pos x="162" y="325"/>
                </a:cxn>
                <a:cxn ang="0">
                  <a:pos x="175" y="352"/>
                </a:cxn>
                <a:cxn ang="0">
                  <a:pos x="189" y="394"/>
                </a:cxn>
                <a:cxn ang="0">
                  <a:pos x="199" y="408"/>
                </a:cxn>
                <a:cxn ang="0">
                  <a:pos x="200" y="418"/>
                </a:cxn>
                <a:cxn ang="0">
                  <a:pos x="254" y="446"/>
                </a:cxn>
                <a:cxn ang="0">
                  <a:pos x="315" y="437"/>
                </a:cxn>
                <a:cxn ang="0">
                  <a:pos x="360" y="402"/>
                </a:cxn>
                <a:cxn ang="0">
                  <a:pos x="359" y="341"/>
                </a:cxn>
                <a:cxn ang="0">
                  <a:pos x="366" y="330"/>
                </a:cxn>
                <a:cxn ang="0">
                  <a:pos x="427" y="306"/>
                </a:cxn>
                <a:cxn ang="0">
                  <a:pos x="478" y="256"/>
                </a:cxn>
                <a:cxn ang="0">
                  <a:pos x="489" y="222"/>
                </a:cxn>
                <a:cxn ang="0">
                  <a:pos x="463" y="201"/>
                </a:cxn>
                <a:cxn ang="0">
                  <a:pos x="437" y="195"/>
                </a:cxn>
                <a:cxn ang="0">
                  <a:pos x="430" y="183"/>
                </a:cxn>
                <a:cxn ang="0">
                  <a:pos x="452" y="160"/>
                </a:cxn>
                <a:cxn ang="0">
                  <a:pos x="469" y="105"/>
                </a:cxn>
                <a:cxn ang="0">
                  <a:pos x="424" y="53"/>
                </a:cxn>
                <a:cxn ang="0">
                  <a:pos x="349" y="50"/>
                </a:cxn>
                <a:cxn ang="0">
                  <a:pos x="317" y="64"/>
                </a:cxn>
                <a:cxn ang="0">
                  <a:pos x="307" y="56"/>
                </a:cxn>
                <a:cxn ang="0">
                  <a:pos x="279" y="22"/>
                </a:cxn>
                <a:cxn ang="0">
                  <a:pos x="299" y="4"/>
                </a:cxn>
                <a:cxn ang="0">
                  <a:pos x="325" y="38"/>
                </a:cxn>
                <a:cxn ang="0">
                  <a:pos x="384" y="22"/>
                </a:cxn>
                <a:cxn ang="0">
                  <a:pos x="453" y="45"/>
                </a:cxn>
                <a:cxn ang="0">
                  <a:pos x="492" y="110"/>
                </a:cxn>
                <a:cxn ang="0">
                  <a:pos x="467" y="177"/>
                </a:cxn>
                <a:cxn ang="0">
                  <a:pos x="485" y="185"/>
                </a:cxn>
                <a:cxn ang="0">
                  <a:pos x="512" y="222"/>
                </a:cxn>
                <a:cxn ang="0">
                  <a:pos x="498" y="265"/>
                </a:cxn>
                <a:cxn ang="0">
                  <a:pos x="430" y="330"/>
                </a:cxn>
                <a:cxn ang="0">
                  <a:pos x="388" y="359"/>
                </a:cxn>
                <a:cxn ang="0">
                  <a:pos x="371" y="423"/>
                </a:cxn>
                <a:cxn ang="0">
                  <a:pos x="315" y="461"/>
                </a:cxn>
                <a:cxn ang="0">
                  <a:pos x="245" y="467"/>
                </a:cxn>
                <a:cxn ang="0">
                  <a:pos x="185" y="433"/>
                </a:cxn>
                <a:cxn ang="0">
                  <a:pos x="169" y="405"/>
                </a:cxn>
                <a:cxn ang="0">
                  <a:pos x="110" y="354"/>
                </a:cxn>
                <a:cxn ang="0">
                  <a:pos x="37" y="333"/>
                </a:cxn>
                <a:cxn ang="0">
                  <a:pos x="1" y="269"/>
                </a:cxn>
                <a:cxn ang="0">
                  <a:pos x="16" y="188"/>
                </a:cxn>
                <a:cxn ang="0">
                  <a:pos x="75" y="134"/>
                </a:cxn>
                <a:cxn ang="0">
                  <a:pos x="147" y="127"/>
                </a:cxn>
                <a:cxn ang="0">
                  <a:pos x="161" y="88"/>
                </a:cxn>
                <a:cxn ang="0">
                  <a:pos x="200" y="38"/>
                </a:cxn>
                <a:cxn ang="0">
                  <a:pos x="251" y="6"/>
                </a:cxn>
              </a:cxnLst>
              <a:rect l="0" t="0" r="r" b="b"/>
              <a:pathLst>
                <a:path w="512" h="469">
                  <a:moveTo>
                    <a:pt x="265" y="22"/>
                  </a:moveTo>
                  <a:lnTo>
                    <a:pt x="251" y="28"/>
                  </a:lnTo>
                  <a:lnTo>
                    <a:pt x="236" y="36"/>
                  </a:lnTo>
                  <a:lnTo>
                    <a:pt x="221" y="47"/>
                  </a:lnTo>
                  <a:lnTo>
                    <a:pt x="207" y="61"/>
                  </a:lnTo>
                  <a:lnTo>
                    <a:pt x="194" y="77"/>
                  </a:lnTo>
                  <a:lnTo>
                    <a:pt x="183" y="93"/>
                  </a:lnTo>
                  <a:lnTo>
                    <a:pt x="175" y="110"/>
                  </a:lnTo>
                  <a:lnTo>
                    <a:pt x="169" y="125"/>
                  </a:lnTo>
                  <a:lnTo>
                    <a:pt x="168" y="139"/>
                  </a:lnTo>
                  <a:lnTo>
                    <a:pt x="167" y="144"/>
                  </a:lnTo>
                  <a:lnTo>
                    <a:pt x="165" y="146"/>
                  </a:lnTo>
                  <a:lnTo>
                    <a:pt x="162" y="148"/>
                  </a:lnTo>
                  <a:lnTo>
                    <a:pt x="158" y="149"/>
                  </a:lnTo>
                  <a:lnTo>
                    <a:pt x="154" y="149"/>
                  </a:lnTo>
                  <a:lnTo>
                    <a:pt x="126" y="146"/>
                  </a:lnTo>
                  <a:lnTo>
                    <a:pt x="100" y="149"/>
                  </a:lnTo>
                  <a:lnTo>
                    <a:pt x="76" y="157"/>
                  </a:lnTo>
                  <a:lnTo>
                    <a:pt x="54" y="173"/>
                  </a:lnTo>
                  <a:lnTo>
                    <a:pt x="37" y="192"/>
                  </a:lnTo>
                  <a:lnTo>
                    <a:pt x="26" y="216"/>
                  </a:lnTo>
                  <a:lnTo>
                    <a:pt x="22" y="244"/>
                  </a:lnTo>
                  <a:lnTo>
                    <a:pt x="23" y="263"/>
                  </a:lnTo>
                  <a:lnTo>
                    <a:pt x="27" y="284"/>
                  </a:lnTo>
                  <a:lnTo>
                    <a:pt x="36" y="301"/>
                  </a:lnTo>
                  <a:lnTo>
                    <a:pt x="50" y="316"/>
                  </a:lnTo>
                  <a:lnTo>
                    <a:pt x="69" y="327"/>
                  </a:lnTo>
                  <a:lnTo>
                    <a:pt x="90" y="331"/>
                  </a:lnTo>
                  <a:lnTo>
                    <a:pt x="111" y="331"/>
                  </a:lnTo>
                  <a:lnTo>
                    <a:pt x="133" y="329"/>
                  </a:lnTo>
                  <a:lnTo>
                    <a:pt x="154" y="323"/>
                  </a:lnTo>
                  <a:lnTo>
                    <a:pt x="158" y="323"/>
                  </a:lnTo>
                  <a:lnTo>
                    <a:pt x="162" y="325"/>
                  </a:lnTo>
                  <a:lnTo>
                    <a:pt x="165" y="326"/>
                  </a:lnTo>
                  <a:lnTo>
                    <a:pt x="167" y="330"/>
                  </a:lnTo>
                  <a:lnTo>
                    <a:pt x="175" y="352"/>
                  </a:lnTo>
                  <a:lnTo>
                    <a:pt x="182" y="375"/>
                  </a:lnTo>
                  <a:lnTo>
                    <a:pt x="185" y="384"/>
                  </a:lnTo>
                  <a:lnTo>
                    <a:pt x="189" y="394"/>
                  </a:lnTo>
                  <a:lnTo>
                    <a:pt x="194" y="402"/>
                  </a:lnTo>
                  <a:lnTo>
                    <a:pt x="197" y="405"/>
                  </a:lnTo>
                  <a:lnTo>
                    <a:pt x="199" y="408"/>
                  </a:lnTo>
                  <a:lnTo>
                    <a:pt x="197" y="412"/>
                  </a:lnTo>
                  <a:lnTo>
                    <a:pt x="197" y="414"/>
                  </a:lnTo>
                  <a:lnTo>
                    <a:pt x="200" y="418"/>
                  </a:lnTo>
                  <a:lnTo>
                    <a:pt x="215" y="432"/>
                  </a:lnTo>
                  <a:lnTo>
                    <a:pt x="233" y="440"/>
                  </a:lnTo>
                  <a:lnTo>
                    <a:pt x="254" y="446"/>
                  </a:lnTo>
                  <a:lnTo>
                    <a:pt x="275" y="446"/>
                  </a:lnTo>
                  <a:lnTo>
                    <a:pt x="296" y="444"/>
                  </a:lnTo>
                  <a:lnTo>
                    <a:pt x="315" y="437"/>
                  </a:lnTo>
                  <a:lnTo>
                    <a:pt x="334" y="429"/>
                  </a:lnTo>
                  <a:lnTo>
                    <a:pt x="349" y="418"/>
                  </a:lnTo>
                  <a:lnTo>
                    <a:pt x="360" y="402"/>
                  </a:lnTo>
                  <a:lnTo>
                    <a:pt x="366" y="386"/>
                  </a:lnTo>
                  <a:lnTo>
                    <a:pt x="367" y="366"/>
                  </a:lnTo>
                  <a:lnTo>
                    <a:pt x="359" y="341"/>
                  </a:lnTo>
                  <a:lnTo>
                    <a:pt x="360" y="336"/>
                  </a:lnTo>
                  <a:lnTo>
                    <a:pt x="361" y="333"/>
                  </a:lnTo>
                  <a:lnTo>
                    <a:pt x="366" y="330"/>
                  </a:lnTo>
                  <a:lnTo>
                    <a:pt x="370" y="329"/>
                  </a:lnTo>
                  <a:lnTo>
                    <a:pt x="399" y="320"/>
                  </a:lnTo>
                  <a:lnTo>
                    <a:pt x="427" y="306"/>
                  </a:lnTo>
                  <a:lnTo>
                    <a:pt x="450" y="287"/>
                  </a:lnTo>
                  <a:lnTo>
                    <a:pt x="471" y="265"/>
                  </a:lnTo>
                  <a:lnTo>
                    <a:pt x="478" y="256"/>
                  </a:lnTo>
                  <a:lnTo>
                    <a:pt x="485" y="245"/>
                  </a:lnTo>
                  <a:lnTo>
                    <a:pt x="489" y="233"/>
                  </a:lnTo>
                  <a:lnTo>
                    <a:pt x="489" y="222"/>
                  </a:lnTo>
                  <a:lnTo>
                    <a:pt x="484" y="212"/>
                  </a:lnTo>
                  <a:lnTo>
                    <a:pt x="474" y="205"/>
                  </a:lnTo>
                  <a:lnTo>
                    <a:pt x="463" y="201"/>
                  </a:lnTo>
                  <a:lnTo>
                    <a:pt x="452" y="198"/>
                  </a:lnTo>
                  <a:lnTo>
                    <a:pt x="441" y="196"/>
                  </a:lnTo>
                  <a:lnTo>
                    <a:pt x="437" y="195"/>
                  </a:lnTo>
                  <a:lnTo>
                    <a:pt x="432" y="192"/>
                  </a:lnTo>
                  <a:lnTo>
                    <a:pt x="430" y="187"/>
                  </a:lnTo>
                  <a:lnTo>
                    <a:pt x="430" y="183"/>
                  </a:lnTo>
                  <a:lnTo>
                    <a:pt x="432" y="178"/>
                  </a:lnTo>
                  <a:lnTo>
                    <a:pt x="435" y="176"/>
                  </a:lnTo>
                  <a:lnTo>
                    <a:pt x="452" y="160"/>
                  </a:lnTo>
                  <a:lnTo>
                    <a:pt x="463" y="144"/>
                  </a:lnTo>
                  <a:lnTo>
                    <a:pt x="470" y="124"/>
                  </a:lnTo>
                  <a:lnTo>
                    <a:pt x="469" y="105"/>
                  </a:lnTo>
                  <a:lnTo>
                    <a:pt x="462" y="86"/>
                  </a:lnTo>
                  <a:lnTo>
                    <a:pt x="446" y="68"/>
                  </a:lnTo>
                  <a:lnTo>
                    <a:pt x="424" y="53"/>
                  </a:lnTo>
                  <a:lnTo>
                    <a:pt x="399" y="46"/>
                  </a:lnTo>
                  <a:lnTo>
                    <a:pt x="374" y="45"/>
                  </a:lnTo>
                  <a:lnTo>
                    <a:pt x="349" y="50"/>
                  </a:lnTo>
                  <a:lnTo>
                    <a:pt x="324" y="63"/>
                  </a:lnTo>
                  <a:lnTo>
                    <a:pt x="320" y="64"/>
                  </a:lnTo>
                  <a:lnTo>
                    <a:pt x="317" y="64"/>
                  </a:lnTo>
                  <a:lnTo>
                    <a:pt x="313" y="61"/>
                  </a:lnTo>
                  <a:lnTo>
                    <a:pt x="310" y="60"/>
                  </a:lnTo>
                  <a:lnTo>
                    <a:pt x="307" y="56"/>
                  </a:lnTo>
                  <a:lnTo>
                    <a:pt x="300" y="38"/>
                  </a:lnTo>
                  <a:lnTo>
                    <a:pt x="292" y="28"/>
                  </a:lnTo>
                  <a:lnTo>
                    <a:pt x="279" y="22"/>
                  </a:lnTo>
                  <a:lnTo>
                    <a:pt x="265" y="22"/>
                  </a:lnTo>
                  <a:close/>
                  <a:moveTo>
                    <a:pt x="283" y="0"/>
                  </a:moveTo>
                  <a:lnTo>
                    <a:pt x="299" y="4"/>
                  </a:lnTo>
                  <a:lnTo>
                    <a:pt x="311" y="14"/>
                  </a:lnTo>
                  <a:lnTo>
                    <a:pt x="322" y="29"/>
                  </a:lnTo>
                  <a:lnTo>
                    <a:pt x="325" y="38"/>
                  </a:lnTo>
                  <a:lnTo>
                    <a:pt x="335" y="32"/>
                  </a:lnTo>
                  <a:lnTo>
                    <a:pt x="359" y="25"/>
                  </a:lnTo>
                  <a:lnTo>
                    <a:pt x="384" y="22"/>
                  </a:lnTo>
                  <a:lnTo>
                    <a:pt x="409" y="25"/>
                  </a:lnTo>
                  <a:lnTo>
                    <a:pt x="432" y="32"/>
                  </a:lnTo>
                  <a:lnTo>
                    <a:pt x="453" y="45"/>
                  </a:lnTo>
                  <a:lnTo>
                    <a:pt x="471" y="63"/>
                  </a:lnTo>
                  <a:lnTo>
                    <a:pt x="485" y="86"/>
                  </a:lnTo>
                  <a:lnTo>
                    <a:pt x="492" y="110"/>
                  </a:lnTo>
                  <a:lnTo>
                    <a:pt x="491" y="134"/>
                  </a:lnTo>
                  <a:lnTo>
                    <a:pt x="481" y="156"/>
                  </a:lnTo>
                  <a:lnTo>
                    <a:pt x="467" y="177"/>
                  </a:lnTo>
                  <a:lnTo>
                    <a:pt x="466" y="178"/>
                  </a:lnTo>
                  <a:lnTo>
                    <a:pt x="471" y="180"/>
                  </a:lnTo>
                  <a:lnTo>
                    <a:pt x="485" y="185"/>
                  </a:lnTo>
                  <a:lnTo>
                    <a:pt x="498" y="195"/>
                  </a:lnTo>
                  <a:lnTo>
                    <a:pt x="507" y="208"/>
                  </a:lnTo>
                  <a:lnTo>
                    <a:pt x="512" y="222"/>
                  </a:lnTo>
                  <a:lnTo>
                    <a:pt x="510" y="237"/>
                  </a:lnTo>
                  <a:lnTo>
                    <a:pt x="505" y="252"/>
                  </a:lnTo>
                  <a:lnTo>
                    <a:pt x="498" y="265"/>
                  </a:lnTo>
                  <a:lnTo>
                    <a:pt x="480" y="290"/>
                  </a:lnTo>
                  <a:lnTo>
                    <a:pt x="456" y="312"/>
                  </a:lnTo>
                  <a:lnTo>
                    <a:pt x="430" y="330"/>
                  </a:lnTo>
                  <a:lnTo>
                    <a:pt x="400" y="344"/>
                  </a:lnTo>
                  <a:lnTo>
                    <a:pt x="384" y="348"/>
                  </a:lnTo>
                  <a:lnTo>
                    <a:pt x="388" y="359"/>
                  </a:lnTo>
                  <a:lnTo>
                    <a:pt x="388" y="383"/>
                  </a:lnTo>
                  <a:lnTo>
                    <a:pt x="382" y="405"/>
                  </a:lnTo>
                  <a:lnTo>
                    <a:pt x="371" y="423"/>
                  </a:lnTo>
                  <a:lnTo>
                    <a:pt x="356" y="439"/>
                  </a:lnTo>
                  <a:lnTo>
                    <a:pt x="336" y="453"/>
                  </a:lnTo>
                  <a:lnTo>
                    <a:pt x="315" y="461"/>
                  </a:lnTo>
                  <a:lnTo>
                    <a:pt x="292" y="468"/>
                  </a:lnTo>
                  <a:lnTo>
                    <a:pt x="268" y="469"/>
                  </a:lnTo>
                  <a:lnTo>
                    <a:pt x="245" y="467"/>
                  </a:lnTo>
                  <a:lnTo>
                    <a:pt x="222" y="461"/>
                  </a:lnTo>
                  <a:lnTo>
                    <a:pt x="201" y="450"/>
                  </a:lnTo>
                  <a:lnTo>
                    <a:pt x="185" y="433"/>
                  </a:lnTo>
                  <a:lnTo>
                    <a:pt x="171" y="412"/>
                  </a:lnTo>
                  <a:lnTo>
                    <a:pt x="169" y="408"/>
                  </a:lnTo>
                  <a:lnTo>
                    <a:pt x="169" y="405"/>
                  </a:lnTo>
                  <a:lnTo>
                    <a:pt x="149" y="347"/>
                  </a:lnTo>
                  <a:lnTo>
                    <a:pt x="135" y="351"/>
                  </a:lnTo>
                  <a:lnTo>
                    <a:pt x="110" y="354"/>
                  </a:lnTo>
                  <a:lnTo>
                    <a:pt x="83" y="352"/>
                  </a:lnTo>
                  <a:lnTo>
                    <a:pt x="59" y="345"/>
                  </a:lnTo>
                  <a:lnTo>
                    <a:pt x="37" y="333"/>
                  </a:lnTo>
                  <a:lnTo>
                    <a:pt x="21" y="315"/>
                  </a:lnTo>
                  <a:lnTo>
                    <a:pt x="8" y="293"/>
                  </a:lnTo>
                  <a:lnTo>
                    <a:pt x="1" y="269"/>
                  </a:lnTo>
                  <a:lnTo>
                    <a:pt x="0" y="244"/>
                  </a:lnTo>
                  <a:lnTo>
                    <a:pt x="5" y="215"/>
                  </a:lnTo>
                  <a:lnTo>
                    <a:pt x="16" y="188"/>
                  </a:lnTo>
                  <a:lnTo>
                    <a:pt x="32" y="166"/>
                  </a:lnTo>
                  <a:lnTo>
                    <a:pt x="53" y="148"/>
                  </a:lnTo>
                  <a:lnTo>
                    <a:pt x="75" y="134"/>
                  </a:lnTo>
                  <a:lnTo>
                    <a:pt x="101" y="127"/>
                  </a:lnTo>
                  <a:lnTo>
                    <a:pt x="130" y="124"/>
                  </a:lnTo>
                  <a:lnTo>
                    <a:pt x="147" y="127"/>
                  </a:lnTo>
                  <a:lnTo>
                    <a:pt x="147" y="123"/>
                  </a:lnTo>
                  <a:lnTo>
                    <a:pt x="153" y="105"/>
                  </a:lnTo>
                  <a:lnTo>
                    <a:pt x="161" y="88"/>
                  </a:lnTo>
                  <a:lnTo>
                    <a:pt x="172" y="70"/>
                  </a:lnTo>
                  <a:lnTo>
                    <a:pt x="185" y="53"/>
                  </a:lnTo>
                  <a:lnTo>
                    <a:pt x="200" y="38"/>
                  </a:lnTo>
                  <a:lnTo>
                    <a:pt x="217" y="24"/>
                  </a:lnTo>
                  <a:lnTo>
                    <a:pt x="233" y="14"/>
                  </a:lnTo>
                  <a:lnTo>
                    <a:pt x="251" y="6"/>
                  </a:lnTo>
                  <a:lnTo>
                    <a:pt x="268" y="2"/>
                  </a:lnTo>
                  <a:lnTo>
                    <a:pt x="2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4" name="Freeform 230"/>
            <p:cNvSpPr>
              <a:spLocks noEditPoints="1"/>
            </p:cNvSpPr>
            <p:nvPr/>
          </p:nvSpPr>
          <p:spPr bwMode="auto">
            <a:xfrm>
              <a:off x="2668" y="2290"/>
              <a:ext cx="637" cy="485"/>
            </a:xfrm>
            <a:custGeom>
              <a:avLst/>
              <a:gdLst/>
              <a:ahLst/>
              <a:cxnLst>
                <a:cxn ang="0">
                  <a:pos x="207" y="472"/>
                </a:cxn>
                <a:cxn ang="0">
                  <a:pos x="195" y="467"/>
                </a:cxn>
                <a:cxn ang="0">
                  <a:pos x="337" y="4"/>
                </a:cxn>
                <a:cxn ang="0">
                  <a:pos x="352" y="28"/>
                </a:cxn>
                <a:cxn ang="0">
                  <a:pos x="380" y="42"/>
                </a:cxn>
                <a:cxn ang="0">
                  <a:pos x="433" y="36"/>
                </a:cxn>
                <a:cxn ang="0">
                  <a:pos x="481" y="43"/>
                </a:cxn>
                <a:cxn ang="0">
                  <a:pos x="520" y="60"/>
                </a:cxn>
                <a:cxn ang="0">
                  <a:pos x="543" y="85"/>
                </a:cxn>
                <a:cxn ang="0">
                  <a:pos x="541" y="120"/>
                </a:cxn>
                <a:cxn ang="0">
                  <a:pos x="511" y="162"/>
                </a:cxn>
                <a:cxn ang="0">
                  <a:pos x="580" y="174"/>
                </a:cxn>
                <a:cxn ang="0">
                  <a:pos x="622" y="194"/>
                </a:cxn>
                <a:cxn ang="0">
                  <a:pos x="637" y="220"/>
                </a:cxn>
                <a:cxn ang="0">
                  <a:pos x="630" y="249"/>
                </a:cxn>
                <a:cxn ang="0">
                  <a:pos x="605" y="277"/>
                </a:cxn>
                <a:cxn ang="0">
                  <a:pos x="563" y="302"/>
                </a:cxn>
                <a:cxn ang="0">
                  <a:pos x="512" y="320"/>
                </a:cxn>
                <a:cxn ang="0">
                  <a:pos x="452" y="330"/>
                </a:cxn>
                <a:cxn ang="0">
                  <a:pos x="453" y="404"/>
                </a:cxn>
                <a:cxn ang="0">
                  <a:pos x="442" y="439"/>
                </a:cxn>
                <a:cxn ang="0">
                  <a:pos x="416" y="464"/>
                </a:cxn>
                <a:cxn ang="0">
                  <a:pos x="367" y="479"/>
                </a:cxn>
                <a:cxn ang="0">
                  <a:pos x="300" y="485"/>
                </a:cxn>
                <a:cxn ang="0">
                  <a:pos x="241" y="480"/>
                </a:cxn>
                <a:cxn ang="0">
                  <a:pos x="207" y="472"/>
                </a:cxn>
                <a:cxn ang="0">
                  <a:pos x="200" y="440"/>
                </a:cxn>
                <a:cxn ang="0">
                  <a:pos x="195" y="397"/>
                </a:cxn>
                <a:cxn ang="0">
                  <a:pos x="188" y="358"/>
                </a:cxn>
                <a:cxn ang="0">
                  <a:pos x="110" y="358"/>
                </a:cxn>
                <a:cxn ang="0">
                  <a:pos x="53" y="340"/>
                </a:cxn>
                <a:cxn ang="0">
                  <a:pos x="15" y="311"/>
                </a:cxn>
                <a:cxn ang="0">
                  <a:pos x="0" y="273"/>
                </a:cxn>
                <a:cxn ang="0">
                  <a:pos x="7" y="234"/>
                </a:cxn>
                <a:cxn ang="0">
                  <a:pos x="38" y="198"/>
                </a:cxn>
                <a:cxn ang="0">
                  <a:pos x="90" y="169"/>
                </a:cxn>
                <a:cxn ang="0">
                  <a:pos x="168" y="151"/>
                </a:cxn>
                <a:cxn ang="0">
                  <a:pos x="178" y="120"/>
                </a:cxn>
                <a:cxn ang="0">
                  <a:pos x="199" y="86"/>
                </a:cxn>
                <a:cxn ang="0">
                  <a:pos x="228" y="53"/>
                </a:cxn>
                <a:cxn ang="0">
                  <a:pos x="263" y="25"/>
                </a:cxn>
                <a:cxn ang="0">
                  <a:pos x="296" y="6"/>
                </a:cxn>
                <a:cxn ang="0">
                  <a:pos x="325" y="0"/>
                </a:cxn>
              </a:cxnLst>
              <a:rect l="0" t="0" r="r" b="b"/>
              <a:pathLst>
                <a:path w="637" h="485">
                  <a:moveTo>
                    <a:pt x="195" y="467"/>
                  </a:moveTo>
                  <a:lnTo>
                    <a:pt x="207" y="472"/>
                  </a:lnTo>
                  <a:lnTo>
                    <a:pt x="210" y="479"/>
                  </a:lnTo>
                  <a:lnTo>
                    <a:pt x="195" y="467"/>
                  </a:lnTo>
                  <a:close/>
                  <a:moveTo>
                    <a:pt x="325" y="0"/>
                  </a:moveTo>
                  <a:lnTo>
                    <a:pt x="337" y="4"/>
                  </a:lnTo>
                  <a:lnTo>
                    <a:pt x="345" y="14"/>
                  </a:lnTo>
                  <a:lnTo>
                    <a:pt x="352" y="28"/>
                  </a:lnTo>
                  <a:lnTo>
                    <a:pt x="353" y="49"/>
                  </a:lnTo>
                  <a:lnTo>
                    <a:pt x="380" y="42"/>
                  </a:lnTo>
                  <a:lnTo>
                    <a:pt x="406" y="38"/>
                  </a:lnTo>
                  <a:lnTo>
                    <a:pt x="433" y="36"/>
                  </a:lnTo>
                  <a:lnTo>
                    <a:pt x="458" y="39"/>
                  </a:lnTo>
                  <a:lnTo>
                    <a:pt x="481" y="43"/>
                  </a:lnTo>
                  <a:lnTo>
                    <a:pt x="502" y="50"/>
                  </a:lnTo>
                  <a:lnTo>
                    <a:pt x="520" y="60"/>
                  </a:lnTo>
                  <a:lnTo>
                    <a:pt x="533" y="71"/>
                  </a:lnTo>
                  <a:lnTo>
                    <a:pt x="543" y="85"/>
                  </a:lnTo>
                  <a:lnTo>
                    <a:pt x="544" y="102"/>
                  </a:lnTo>
                  <a:lnTo>
                    <a:pt x="541" y="120"/>
                  </a:lnTo>
                  <a:lnTo>
                    <a:pt x="530" y="139"/>
                  </a:lnTo>
                  <a:lnTo>
                    <a:pt x="511" y="162"/>
                  </a:lnTo>
                  <a:lnTo>
                    <a:pt x="549" y="166"/>
                  </a:lnTo>
                  <a:lnTo>
                    <a:pt x="580" y="174"/>
                  </a:lnTo>
                  <a:lnTo>
                    <a:pt x="605" y="183"/>
                  </a:lnTo>
                  <a:lnTo>
                    <a:pt x="622" y="194"/>
                  </a:lnTo>
                  <a:lnTo>
                    <a:pt x="633" y="206"/>
                  </a:lnTo>
                  <a:lnTo>
                    <a:pt x="637" y="220"/>
                  </a:lnTo>
                  <a:lnTo>
                    <a:pt x="636" y="234"/>
                  </a:lnTo>
                  <a:lnTo>
                    <a:pt x="630" y="249"/>
                  </a:lnTo>
                  <a:lnTo>
                    <a:pt x="619" y="263"/>
                  </a:lnTo>
                  <a:lnTo>
                    <a:pt x="605" y="277"/>
                  </a:lnTo>
                  <a:lnTo>
                    <a:pt x="586" y="290"/>
                  </a:lnTo>
                  <a:lnTo>
                    <a:pt x="563" y="302"/>
                  </a:lnTo>
                  <a:lnTo>
                    <a:pt x="540" y="312"/>
                  </a:lnTo>
                  <a:lnTo>
                    <a:pt x="512" y="320"/>
                  </a:lnTo>
                  <a:lnTo>
                    <a:pt x="483" y="327"/>
                  </a:lnTo>
                  <a:lnTo>
                    <a:pt x="452" y="330"/>
                  </a:lnTo>
                  <a:lnTo>
                    <a:pt x="453" y="358"/>
                  </a:lnTo>
                  <a:lnTo>
                    <a:pt x="453" y="404"/>
                  </a:lnTo>
                  <a:lnTo>
                    <a:pt x="449" y="422"/>
                  </a:lnTo>
                  <a:lnTo>
                    <a:pt x="442" y="439"/>
                  </a:lnTo>
                  <a:lnTo>
                    <a:pt x="431" y="453"/>
                  </a:lnTo>
                  <a:lnTo>
                    <a:pt x="416" y="464"/>
                  </a:lnTo>
                  <a:lnTo>
                    <a:pt x="395" y="472"/>
                  </a:lnTo>
                  <a:lnTo>
                    <a:pt x="367" y="479"/>
                  </a:lnTo>
                  <a:lnTo>
                    <a:pt x="332" y="483"/>
                  </a:lnTo>
                  <a:lnTo>
                    <a:pt x="300" y="485"/>
                  </a:lnTo>
                  <a:lnTo>
                    <a:pt x="270" y="485"/>
                  </a:lnTo>
                  <a:lnTo>
                    <a:pt x="241" y="480"/>
                  </a:lnTo>
                  <a:lnTo>
                    <a:pt x="216" y="475"/>
                  </a:lnTo>
                  <a:lnTo>
                    <a:pt x="207" y="472"/>
                  </a:lnTo>
                  <a:lnTo>
                    <a:pt x="203" y="460"/>
                  </a:lnTo>
                  <a:lnTo>
                    <a:pt x="200" y="440"/>
                  </a:lnTo>
                  <a:lnTo>
                    <a:pt x="198" y="419"/>
                  </a:lnTo>
                  <a:lnTo>
                    <a:pt x="195" y="397"/>
                  </a:lnTo>
                  <a:lnTo>
                    <a:pt x="192" y="376"/>
                  </a:lnTo>
                  <a:lnTo>
                    <a:pt x="188" y="358"/>
                  </a:lnTo>
                  <a:lnTo>
                    <a:pt x="146" y="361"/>
                  </a:lnTo>
                  <a:lnTo>
                    <a:pt x="110" y="358"/>
                  </a:lnTo>
                  <a:lnTo>
                    <a:pt x="78" y="351"/>
                  </a:lnTo>
                  <a:lnTo>
                    <a:pt x="53" y="340"/>
                  </a:lnTo>
                  <a:lnTo>
                    <a:pt x="31" y="326"/>
                  </a:lnTo>
                  <a:lnTo>
                    <a:pt x="15" y="311"/>
                  </a:lnTo>
                  <a:lnTo>
                    <a:pt x="5" y="293"/>
                  </a:lnTo>
                  <a:lnTo>
                    <a:pt x="0" y="273"/>
                  </a:lnTo>
                  <a:lnTo>
                    <a:pt x="1" y="254"/>
                  </a:lnTo>
                  <a:lnTo>
                    <a:pt x="7" y="234"/>
                  </a:lnTo>
                  <a:lnTo>
                    <a:pt x="19" y="216"/>
                  </a:lnTo>
                  <a:lnTo>
                    <a:pt x="38" y="198"/>
                  </a:lnTo>
                  <a:lnTo>
                    <a:pt x="61" y="181"/>
                  </a:lnTo>
                  <a:lnTo>
                    <a:pt x="90" y="169"/>
                  </a:lnTo>
                  <a:lnTo>
                    <a:pt x="127" y="158"/>
                  </a:lnTo>
                  <a:lnTo>
                    <a:pt x="168" y="151"/>
                  </a:lnTo>
                  <a:lnTo>
                    <a:pt x="171" y="137"/>
                  </a:lnTo>
                  <a:lnTo>
                    <a:pt x="178" y="120"/>
                  </a:lnTo>
                  <a:lnTo>
                    <a:pt x="186" y="103"/>
                  </a:lnTo>
                  <a:lnTo>
                    <a:pt x="199" y="86"/>
                  </a:lnTo>
                  <a:lnTo>
                    <a:pt x="213" y="68"/>
                  </a:lnTo>
                  <a:lnTo>
                    <a:pt x="228" y="53"/>
                  </a:lnTo>
                  <a:lnTo>
                    <a:pt x="245" y="38"/>
                  </a:lnTo>
                  <a:lnTo>
                    <a:pt x="263" y="25"/>
                  </a:lnTo>
                  <a:lnTo>
                    <a:pt x="280" y="14"/>
                  </a:lnTo>
                  <a:lnTo>
                    <a:pt x="296" y="6"/>
                  </a:lnTo>
                  <a:lnTo>
                    <a:pt x="312" y="2"/>
                  </a:lnTo>
                  <a:lnTo>
                    <a:pt x="32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5" name="Freeform 231"/>
            <p:cNvSpPr>
              <a:spLocks noEditPoints="1"/>
            </p:cNvSpPr>
            <p:nvPr/>
          </p:nvSpPr>
          <p:spPr bwMode="auto">
            <a:xfrm>
              <a:off x="2657" y="2279"/>
              <a:ext cx="659" cy="507"/>
            </a:xfrm>
            <a:custGeom>
              <a:avLst/>
              <a:gdLst/>
              <a:ahLst/>
              <a:cxnLst>
                <a:cxn ang="0">
                  <a:pos x="271" y="50"/>
                </a:cxn>
                <a:cxn ang="0">
                  <a:pos x="197" y="136"/>
                </a:cxn>
                <a:cxn ang="0">
                  <a:pos x="161" y="175"/>
                </a:cxn>
                <a:cxn ang="0">
                  <a:pos x="76" y="202"/>
                </a:cxn>
                <a:cxn ang="0">
                  <a:pos x="22" y="263"/>
                </a:cxn>
                <a:cxn ang="0">
                  <a:pos x="54" y="334"/>
                </a:cxn>
                <a:cxn ang="0">
                  <a:pos x="139" y="359"/>
                </a:cxn>
                <a:cxn ang="0">
                  <a:pos x="206" y="359"/>
                </a:cxn>
                <a:cxn ang="0">
                  <a:pos x="221" y="430"/>
                </a:cxn>
                <a:cxn ang="0">
                  <a:pos x="227" y="475"/>
                </a:cxn>
                <a:cxn ang="0">
                  <a:pos x="317" y="486"/>
                </a:cxn>
                <a:cxn ang="0">
                  <a:pos x="425" y="462"/>
                </a:cxn>
                <a:cxn ang="0">
                  <a:pos x="455" y="397"/>
                </a:cxn>
                <a:cxn ang="0">
                  <a:pos x="459" y="331"/>
                </a:cxn>
                <a:cxn ang="0">
                  <a:pos x="541" y="316"/>
                </a:cxn>
                <a:cxn ang="0">
                  <a:pos x="629" y="259"/>
                </a:cxn>
                <a:cxn ang="0">
                  <a:pos x="623" y="212"/>
                </a:cxn>
                <a:cxn ang="0">
                  <a:pos x="547" y="187"/>
                </a:cxn>
                <a:cxn ang="0">
                  <a:pos x="515" y="181"/>
                </a:cxn>
                <a:cxn ang="0">
                  <a:pos x="533" y="145"/>
                </a:cxn>
                <a:cxn ang="0">
                  <a:pos x="535" y="89"/>
                </a:cxn>
                <a:cxn ang="0">
                  <a:pos x="437" y="59"/>
                </a:cxn>
                <a:cxn ang="0">
                  <a:pos x="359" y="70"/>
                </a:cxn>
                <a:cxn ang="0">
                  <a:pos x="352" y="49"/>
                </a:cxn>
                <a:cxn ang="0">
                  <a:pos x="327" y="22"/>
                </a:cxn>
                <a:cxn ang="0">
                  <a:pos x="366" y="20"/>
                </a:cxn>
                <a:cxn ang="0">
                  <a:pos x="419" y="38"/>
                </a:cxn>
                <a:cxn ang="0">
                  <a:pos x="535" y="61"/>
                </a:cxn>
                <a:cxn ang="0">
                  <a:pos x="563" y="130"/>
                </a:cxn>
                <a:cxn ang="0">
                  <a:pos x="572" y="169"/>
                </a:cxn>
                <a:cxn ang="0">
                  <a:pos x="652" y="210"/>
                </a:cxn>
                <a:cxn ang="0">
                  <a:pos x="638" y="283"/>
                </a:cxn>
                <a:cxn ang="0">
                  <a:pos x="544" y="338"/>
                </a:cxn>
                <a:cxn ang="0">
                  <a:pos x="476" y="359"/>
                </a:cxn>
                <a:cxn ang="0">
                  <a:pos x="470" y="437"/>
                </a:cxn>
                <a:cxn ang="0">
                  <a:pos x="413" y="491"/>
                </a:cxn>
                <a:cxn ang="0">
                  <a:pos x="300" y="507"/>
                </a:cxn>
                <a:cxn ang="0">
                  <a:pos x="221" y="501"/>
                </a:cxn>
                <a:cxn ang="0">
                  <a:pos x="200" y="487"/>
                </a:cxn>
                <a:cxn ang="0">
                  <a:pos x="195" y="476"/>
                </a:cxn>
                <a:cxn ang="0">
                  <a:pos x="203" y="461"/>
                </a:cxn>
                <a:cxn ang="0">
                  <a:pos x="179" y="382"/>
                </a:cxn>
                <a:cxn ang="0">
                  <a:pos x="87" y="372"/>
                </a:cxn>
                <a:cxn ang="0">
                  <a:pos x="15" y="326"/>
                </a:cxn>
                <a:cxn ang="0">
                  <a:pos x="8" y="237"/>
                </a:cxn>
                <a:cxn ang="0">
                  <a:pos x="85" y="175"/>
                </a:cxn>
                <a:cxn ang="0">
                  <a:pos x="170" y="152"/>
                </a:cxn>
                <a:cxn ang="0">
                  <a:pos x="228" y="59"/>
                </a:cxn>
                <a:cxn ang="0">
                  <a:pos x="307" y="4"/>
                </a:cxn>
              </a:cxnLst>
              <a:rect l="0" t="0" r="r" b="b"/>
              <a:pathLst>
                <a:path w="659" h="507">
                  <a:moveTo>
                    <a:pt x="327" y="22"/>
                  </a:moveTo>
                  <a:lnTo>
                    <a:pt x="306" y="28"/>
                  </a:lnTo>
                  <a:lnTo>
                    <a:pt x="288" y="38"/>
                  </a:lnTo>
                  <a:lnTo>
                    <a:pt x="271" y="50"/>
                  </a:lnTo>
                  <a:lnTo>
                    <a:pt x="250" y="68"/>
                  </a:lnTo>
                  <a:lnTo>
                    <a:pt x="231" y="88"/>
                  </a:lnTo>
                  <a:lnTo>
                    <a:pt x="211" y="111"/>
                  </a:lnTo>
                  <a:lnTo>
                    <a:pt x="197" y="136"/>
                  </a:lnTo>
                  <a:lnTo>
                    <a:pt x="190" y="162"/>
                  </a:lnTo>
                  <a:lnTo>
                    <a:pt x="188" y="170"/>
                  </a:lnTo>
                  <a:lnTo>
                    <a:pt x="179" y="173"/>
                  </a:lnTo>
                  <a:lnTo>
                    <a:pt x="161" y="175"/>
                  </a:lnTo>
                  <a:lnTo>
                    <a:pt x="142" y="180"/>
                  </a:lnTo>
                  <a:lnTo>
                    <a:pt x="119" y="185"/>
                  </a:lnTo>
                  <a:lnTo>
                    <a:pt x="97" y="192"/>
                  </a:lnTo>
                  <a:lnTo>
                    <a:pt x="76" y="202"/>
                  </a:lnTo>
                  <a:lnTo>
                    <a:pt x="58" y="214"/>
                  </a:lnTo>
                  <a:lnTo>
                    <a:pt x="42" y="227"/>
                  </a:lnTo>
                  <a:lnTo>
                    <a:pt x="29" y="244"/>
                  </a:lnTo>
                  <a:lnTo>
                    <a:pt x="22" y="263"/>
                  </a:lnTo>
                  <a:lnTo>
                    <a:pt x="22" y="284"/>
                  </a:lnTo>
                  <a:lnTo>
                    <a:pt x="28" y="305"/>
                  </a:lnTo>
                  <a:lnTo>
                    <a:pt x="39" y="322"/>
                  </a:lnTo>
                  <a:lnTo>
                    <a:pt x="54" y="334"/>
                  </a:lnTo>
                  <a:lnTo>
                    <a:pt x="72" y="345"/>
                  </a:lnTo>
                  <a:lnTo>
                    <a:pt x="93" y="352"/>
                  </a:lnTo>
                  <a:lnTo>
                    <a:pt x="115" y="356"/>
                  </a:lnTo>
                  <a:lnTo>
                    <a:pt x="139" y="359"/>
                  </a:lnTo>
                  <a:lnTo>
                    <a:pt x="181" y="359"/>
                  </a:lnTo>
                  <a:lnTo>
                    <a:pt x="199" y="358"/>
                  </a:lnTo>
                  <a:lnTo>
                    <a:pt x="203" y="358"/>
                  </a:lnTo>
                  <a:lnTo>
                    <a:pt x="206" y="359"/>
                  </a:lnTo>
                  <a:lnTo>
                    <a:pt x="209" y="362"/>
                  </a:lnTo>
                  <a:lnTo>
                    <a:pt x="210" y="366"/>
                  </a:lnTo>
                  <a:lnTo>
                    <a:pt x="217" y="398"/>
                  </a:lnTo>
                  <a:lnTo>
                    <a:pt x="221" y="430"/>
                  </a:lnTo>
                  <a:lnTo>
                    <a:pt x="222" y="439"/>
                  </a:lnTo>
                  <a:lnTo>
                    <a:pt x="222" y="451"/>
                  </a:lnTo>
                  <a:lnTo>
                    <a:pt x="224" y="464"/>
                  </a:lnTo>
                  <a:lnTo>
                    <a:pt x="227" y="475"/>
                  </a:lnTo>
                  <a:lnTo>
                    <a:pt x="235" y="478"/>
                  </a:lnTo>
                  <a:lnTo>
                    <a:pt x="261" y="483"/>
                  </a:lnTo>
                  <a:lnTo>
                    <a:pt x="289" y="486"/>
                  </a:lnTo>
                  <a:lnTo>
                    <a:pt x="317" y="486"/>
                  </a:lnTo>
                  <a:lnTo>
                    <a:pt x="343" y="483"/>
                  </a:lnTo>
                  <a:lnTo>
                    <a:pt x="385" y="478"/>
                  </a:lnTo>
                  <a:lnTo>
                    <a:pt x="406" y="472"/>
                  </a:lnTo>
                  <a:lnTo>
                    <a:pt x="425" y="462"/>
                  </a:lnTo>
                  <a:lnTo>
                    <a:pt x="439" y="450"/>
                  </a:lnTo>
                  <a:lnTo>
                    <a:pt x="448" y="433"/>
                  </a:lnTo>
                  <a:lnTo>
                    <a:pt x="453" y="416"/>
                  </a:lnTo>
                  <a:lnTo>
                    <a:pt x="455" y="397"/>
                  </a:lnTo>
                  <a:lnTo>
                    <a:pt x="455" y="377"/>
                  </a:lnTo>
                  <a:lnTo>
                    <a:pt x="452" y="341"/>
                  </a:lnTo>
                  <a:lnTo>
                    <a:pt x="453" y="337"/>
                  </a:lnTo>
                  <a:lnTo>
                    <a:pt x="459" y="331"/>
                  </a:lnTo>
                  <a:lnTo>
                    <a:pt x="463" y="330"/>
                  </a:lnTo>
                  <a:lnTo>
                    <a:pt x="488" y="327"/>
                  </a:lnTo>
                  <a:lnTo>
                    <a:pt x="513" y="323"/>
                  </a:lnTo>
                  <a:lnTo>
                    <a:pt x="541" y="316"/>
                  </a:lnTo>
                  <a:lnTo>
                    <a:pt x="566" y="308"/>
                  </a:lnTo>
                  <a:lnTo>
                    <a:pt x="591" y="295"/>
                  </a:lnTo>
                  <a:lnTo>
                    <a:pt x="612" y="278"/>
                  </a:lnTo>
                  <a:lnTo>
                    <a:pt x="629" y="259"/>
                  </a:lnTo>
                  <a:lnTo>
                    <a:pt x="636" y="244"/>
                  </a:lnTo>
                  <a:lnTo>
                    <a:pt x="637" y="231"/>
                  </a:lnTo>
                  <a:lnTo>
                    <a:pt x="631" y="220"/>
                  </a:lnTo>
                  <a:lnTo>
                    <a:pt x="623" y="212"/>
                  </a:lnTo>
                  <a:lnTo>
                    <a:pt x="611" y="203"/>
                  </a:lnTo>
                  <a:lnTo>
                    <a:pt x="595" y="198"/>
                  </a:lnTo>
                  <a:lnTo>
                    <a:pt x="562" y="189"/>
                  </a:lnTo>
                  <a:lnTo>
                    <a:pt x="547" y="187"/>
                  </a:lnTo>
                  <a:lnTo>
                    <a:pt x="533" y="185"/>
                  </a:lnTo>
                  <a:lnTo>
                    <a:pt x="522" y="184"/>
                  </a:lnTo>
                  <a:lnTo>
                    <a:pt x="519" y="184"/>
                  </a:lnTo>
                  <a:lnTo>
                    <a:pt x="515" y="181"/>
                  </a:lnTo>
                  <a:lnTo>
                    <a:pt x="510" y="173"/>
                  </a:lnTo>
                  <a:lnTo>
                    <a:pt x="512" y="169"/>
                  </a:lnTo>
                  <a:lnTo>
                    <a:pt x="524" y="156"/>
                  </a:lnTo>
                  <a:lnTo>
                    <a:pt x="533" y="145"/>
                  </a:lnTo>
                  <a:lnTo>
                    <a:pt x="541" y="132"/>
                  </a:lnTo>
                  <a:lnTo>
                    <a:pt x="545" y="118"/>
                  </a:lnTo>
                  <a:lnTo>
                    <a:pt x="544" y="104"/>
                  </a:lnTo>
                  <a:lnTo>
                    <a:pt x="535" y="89"/>
                  </a:lnTo>
                  <a:lnTo>
                    <a:pt x="523" y="78"/>
                  </a:lnTo>
                  <a:lnTo>
                    <a:pt x="508" y="71"/>
                  </a:lnTo>
                  <a:lnTo>
                    <a:pt x="473" y="61"/>
                  </a:lnTo>
                  <a:lnTo>
                    <a:pt x="437" y="59"/>
                  </a:lnTo>
                  <a:lnTo>
                    <a:pt x="402" y="63"/>
                  </a:lnTo>
                  <a:lnTo>
                    <a:pt x="367" y="71"/>
                  </a:lnTo>
                  <a:lnTo>
                    <a:pt x="363" y="71"/>
                  </a:lnTo>
                  <a:lnTo>
                    <a:pt x="359" y="70"/>
                  </a:lnTo>
                  <a:lnTo>
                    <a:pt x="356" y="67"/>
                  </a:lnTo>
                  <a:lnTo>
                    <a:pt x="355" y="64"/>
                  </a:lnTo>
                  <a:lnTo>
                    <a:pt x="353" y="60"/>
                  </a:lnTo>
                  <a:lnTo>
                    <a:pt x="352" y="49"/>
                  </a:lnTo>
                  <a:lnTo>
                    <a:pt x="349" y="38"/>
                  </a:lnTo>
                  <a:lnTo>
                    <a:pt x="345" y="29"/>
                  </a:lnTo>
                  <a:lnTo>
                    <a:pt x="338" y="24"/>
                  </a:lnTo>
                  <a:lnTo>
                    <a:pt x="327" y="22"/>
                  </a:lnTo>
                  <a:close/>
                  <a:moveTo>
                    <a:pt x="327" y="0"/>
                  </a:moveTo>
                  <a:lnTo>
                    <a:pt x="345" y="1"/>
                  </a:lnTo>
                  <a:lnTo>
                    <a:pt x="357" y="8"/>
                  </a:lnTo>
                  <a:lnTo>
                    <a:pt x="366" y="20"/>
                  </a:lnTo>
                  <a:lnTo>
                    <a:pt x="371" y="32"/>
                  </a:lnTo>
                  <a:lnTo>
                    <a:pt x="373" y="46"/>
                  </a:lnTo>
                  <a:lnTo>
                    <a:pt x="388" y="42"/>
                  </a:lnTo>
                  <a:lnTo>
                    <a:pt x="419" y="38"/>
                  </a:lnTo>
                  <a:lnTo>
                    <a:pt x="449" y="36"/>
                  </a:lnTo>
                  <a:lnTo>
                    <a:pt x="480" y="39"/>
                  </a:lnTo>
                  <a:lnTo>
                    <a:pt x="509" y="47"/>
                  </a:lnTo>
                  <a:lnTo>
                    <a:pt x="535" y="61"/>
                  </a:lnTo>
                  <a:lnTo>
                    <a:pt x="552" y="77"/>
                  </a:lnTo>
                  <a:lnTo>
                    <a:pt x="562" y="93"/>
                  </a:lnTo>
                  <a:lnTo>
                    <a:pt x="565" y="111"/>
                  </a:lnTo>
                  <a:lnTo>
                    <a:pt x="563" y="130"/>
                  </a:lnTo>
                  <a:lnTo>
                    <a:pt x="555" y="148"/>
                  </a:lnTo>
                  <a:lnTo>
                    <a:pt x="544" y="164"/>
                  </a:lnTo>
                  <a:lnTo>
                    <a:pt x="552" y="166"/>
                  </a:lnTo>
                  <a:lnTo>
                    <a:pt x="572" y="169"/>
                  </a:lnTo>
                  <a:lnTo>
                    <a:pt x="591" y="174"/>
                  </a:lnTo>
                  <a:lnTo>
                    <a:pt x="627" y="188"/>
                  </a:lnTo>
                  <a:lnTo>
                    <a:pt x="641" y="199"/>
                  </a:lnTo>
                  <a:lnTo>
                    <a:pt x="652" y="210"/>
                  </a:lnTo>
                  <a:lnTo>
                    <a:pt x="658" y="224"/>
                  </a:lnTo>
                  <a:lnTo>
                    <a:pt x="659" y="241"/>
                  </a:lnTo>
                  <a:lnTo>
                    <a:pt x="652" y="260"/>
                  </a:lnTo>
                  <a:lnTo>
                    <a:pt x="638" y="283"/>
                  </a:lnTo>
                  <a:lnTo>
                    <a:pt x="619" y="301"/>
                  </a:lnTo>
                  <a:lnTo>
                    <a:pt x="597" y="316"/>
                  </a:lnTo>
                  <a:lnTo>
                    <a:pt x="570" y="329"/>
                  </a:lnTo>
                  <a:lnTo>
                    <a:pt x="544" y="338"/>
                  </a:lnTo>
                  <a:lnTo>
                    <a:pt x="516" y="345"/>
                  </a:lnTo>
                  <a:lnTo>
                    <a:pt x="488" y="349"/>
                  </a:lnTo>
                  <a:lnTo>
                    <a:pt x="476" y="351"/>
                  </a:lnTo>
                  <a:lnTo>
                    <a:pt x="476" y="359"/>
                  </a:lnTo>
                  <a:lnTo>
                    <a:pt x="477" y="379"/>
                  </a:lnTo>
                  <a:lnTo>
                    <a:pt x="477" y="398"/>
                  </a:lnTo>
                  <a:lnTo>
                    <a:pt x="474" y="418"/>
                  </a:lnTo>
                  <a:lnTo>
                    <a:pt x="470" y="437"/>
                  </a:lnTo>
                  <a:lnTo>
                    <a:pt x="463" y="454"/>
                  </a:lnTo>
                  <a:lnTo>
                    <a:pt x="452" y="468"/>
                  </a:lnTo>
                  <a:lnTo>
                    <a:pt x="437" y="480"/>
                  </a:lnTo>
                  <a:lnTo>
                    <a:pt x="413" y="491"/>
                  </a:lnTo>
                  <a:lnTo>
                    <a:pt x="388" y="500"/>
                  </a:lnTo>
                  <a:lnTo>
                    <a:pt x="361" y="504"/>
                  </a:lnTo>
                  <a:lnTo>
                    <a:pt x="335" y="507"/>
                  </a:lnTo>
                  <a:lnTo>
                    <a:pt x="300" y="507"/>
                  </a:lnTo>
                  <a:lnTo>
                    <a:pt x="265" y="505"/>
                  </a:lnTo>
                  <a:lnTo>
                    <a:pt x="232" y="500"/>
                  </a:lnTo>
                  <a:lnTo>
                    <a:pt x="227" y="498"/>
                  </a:lnTo>
                  <a:lnTo>
                    <a:pt x="221" y="501"/>
                  </a:lnTo>
                  <a:lnTo>
                    <a:pt x="217" y="500"/>
                  </a:lnTo>
                  <a:lnTo>
                    <a:pt x="214" y="497"/>
                  </a:lnTo>
                  <a:lnTo>
                    <a:pt x="210" y="491"/>
                  </a:lnTo>
                  <a:lnTo>
                    <a:pt x="200" y="487"/>
                  </a:lnTo>
                  <a:lnTo>
                    <a:pt x="197" y="486"/>
                  </a:lnTo>
                  <a:lnTo>
                    <a:pt x="196" y="483"/>
                  </a:lnTo>
                  <a:lnTo>
                    <a:pt x="195" y="479"/>
                  </a:lnTo>
                  <a:lnTo>
                    <a:pt x="195" y="476"/>
                  </a:lnTo>
                  <a:lnTo>
                    <a:pt x="196" y="473"/>
                  </a:lnTo>
                  <a:lnTo>
                    <a:pt x="199" y="471"/>
                  </a:lnTo>
                  <a:lnTo>
                    <a:pt x="204" y="468"/>
                  </a:lnTo>
                  <a:lnTo>
                    <a:pt x="203" y="461"/>
                  </a:lnTo>
                  <a:lnTo>
                    <a:pt x="202" y="448"/>
                  </a:lnTo>
                  <a:lnTo>
                    <a:pt x="196" y="411"/>
                  </a:lnTo>
                  <a:lnTo>
                    <a:pt x="190" y="380"/>
                  </a:lnTo>
                  <a:lnTo>
                    <a:pt x="179" y="382"/>
                  </a:lnTo>
                  <a:lnTo>
                    <a:pt x="157" y="382"/>
                  </a:lnTo>
                  <a:lnTo>
                    <a:pt x="135" y="380"/>
                  </a:lnTo>
                  <a:lnTo>
                    <a:pt x="111" y="377"/>
                  </a:lnTo>
                  <a:lnTo>
                    <a:pt x="87" y="372"/>
                  </a:lnTo>
                  <a:lnTo>
                    <a:pt x="67" y="365"/>
                  </a:lnTo>
                  <a:lnTo>
                    <a:pt x="46" y="355"/>
                  </a:lnTo>
                  <a:lnTo>
                    <a:pt x="29" y="343"/>
                  </a:lnTo>
                  <a:lnTo>
                    <a:pt x="15" y="326"/>
                  </a:lnTo>
                  <a:lnTo>
                    <a:pt x="5" y="306"/>
                  </a:lnTo>
                  <a:lnTo>
                    <a:pt x="0" y="284"/>
                  </a:lnTo>
                  <a:lnTo>
                    <a:pt x="1" y="259"/>
                  </a:lnTo>
                  <a:lnTo>
                    <a:pt x="8" y="237"/>
                  </a:lnTo>
                  <a:lnTo>
                    <a:pt x="22" y="217"/>
                  </a:lnTo>
                  <a:lnTo>
                    <a:pt x="40" y="201"/>
                  </a:lnTo>
                  <a:lnTo>
                    <a:pt x="61" y="187"/>
                  </a:lnTo>
                  <a:lnTo>
                    <a:pt x="85" y="175"/>
                  </a:lnTo>
                  <a:lnTo>
                    <a:pt x="108" y="166"/>
                  </a:lnTo>
                  <a:lnTo>
                    <a:pt x="133" y="159"/>
                  </a:lnTo>
                  <a:lnTo>
                    <a:pt x="157" y="153"/>
                  </a:lnTo>
                  <a:lnTo>
                    <a:pt x="170" y="152"/>
                  </a:lnTo>
                  <a:lnTo>
                    <a:pt x="174" y="134"/>
                  </a:lnTo>
                  <a:lnTo>
                    <a:pt x="188" y="107"/>
                  </a:lnTo>
                  <a:lnTo>
                    <a:pt x="206" y="81"/>
                  </a:lnTo>
                  <a:lnTo>
                    <a:pt x="228" y="59"/>
                  </a:lnTo>
                  <a:lnTo>
                    <a:pt x="250" y="38"/>
                  </a:lnTo>
                  <a:lnTo>
                    <a:pt x="274" y="21"/>
                  </a:lnTo>
                  <a:lnTo>
                    <a:pt x="289" y="13"/>
                  </a:lnTo>
                  <a:lnTo>
                    <a:pt x="307" y="4"/>
                  </a:lnTo>
                  <a:lnTo>
                    <a:pt x="3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6" name="Freeform 232"/>
            <p:cNvSpPr>
              <a:spLocks/>
            </p:cNvSpPr>
            <p:nvPr/>
          </p:nvSpPr>
          <p:spPr bwMode="auto">
            <a:xfrm>
              <a:off x="965" y="1306"/>
              <a:ext cx="469" cy="562"/>
            </a:xfrm>
            <a:custGeom>
              <a:avLst/>
              <a:gdLst/>
              <a:ahLst/>
              <a:cxnLst>
                <a:cxn ang="0">
                  <a:pos x="121" y="0"/>
                </a:cxn>
                <a:cxn ang="0">
                  <a:pos x="110" y="12"/>
                </a:cxn>
                <a:cxn ang="0">
                  <a:pos x="103" y="28"/>
                </a:cxn>
                <a:cxn ang="0">
                  <a:pos x="100" y="49"/>
                </a:cxn>
                <a:cxn ang="0">
                  <a:pos x="101" y="72"/>
                </a:cxn>
                <a:cxn ang="0">
                  <a:pos x="106" y="100"/>
                </a:cxn>
                <a:cxn ang="0">
                  <a:pos x="114" y="129"/>
                </a:cxn>
                <a:cxn ang="0">
                  <a:pos x="127" y="161"/>
                </a:cxn>
                <a:cxn ang="0">
                  <a:pos x="142" y="195"/>
                </a:cxn>
                <a:cxn ang="0">
                  <a:pos x="161" y="230"/>
                </a:cxn>
                <a:cxn ang="0">
                  <a:pos x="182" y="264"/>
                </a:cxn>
                <a:cxn ang="0">
                  <a:pos x="207" y="301"/>
                </a:cxn>
                <a:cxn ang="0">
                  <a:pos x="236" y="338"/>
                </a:cxn>
                <a:cxn ang="0">
                  <a:pos x="267" y="372"/>
                </a:cxn>
                <a:cxn ang="0">
                  <a:pos x="296" y="402"/>
                </a:cxn>
                <a:cxn ang="0">
                  <a:pos x="327" y="427"/>
                </a:cxn>
                <a:cxn ang="0">
                  <a:pos x="356" y="450"/>
                </a:cxn>
                <a:cxn ang="0">
                  <a:pos x="384" y="465"/>
                </a:cxn>
                <a:cxn ang="0">
                  <a:pos x="409" y="476"/>
                </a:cxn>
                <a:cxn ang="0">
                  <a:pos x="433" y="482"/>
                </a:cxn>
                <a:cxn ang="0">
                  <a:pos x="452" y="480"/>
                </a:cxn>
                <a:cxn ang="0">
                  <a:pos x="469" y="473"/>
                </a:cxn>
                <a:cxn ang="0">
                  <a:pos x="348" y="562"/>
                </a:cxn>
                <a:cxn ang="0">
                  <a:pos x="0" y="88"/>
                </a:cxn>
                <a:cxn ang="0">
                  <a:pos x="121" y="0"/>
                </a:cxn>
              </a:cxnLst>
              <a:rect l="0" t="0" r="r" b="b"/>
              <a:pathLst>
                <a:path w="469" h="562">
                  <a:moveTo>
                    <a:pt x="121" y="0"/>
                  </a:moveTo>
                  <a:lnTo>
                    <a:pt x="110" y="12"/>
                  </a:lnTo>
                  <a:lnTo>
                    <a:pt x="103" y="28"/>
                  </a:lnTo>
                  <a:lnTo>
                    <a:pt x="100" y="49"/>
                  </a:lnTo>
                  <a:lnTo>
                    <a:pt x="101" y="72"/>
                  </a:lnTo>
                  <a:lnTo>
                    <a:pt x="106" y="100"/>
                  </a:lnTo>
                  <a:lnTo>
                    <a:pt x="114" y="129"/>
                  </a:lnTo>
                  <a:lnTo>
                    <a:pt x="127" y="161"/>
                  </a:lnTo>
                  <a:lnTo>
                    <a:pt x="142" y="195"/>
                  </a:lnTo>
                  <a:lnTo>
                    <a:pt x="161" y="230"/>
                  </a:lnTo>
                  <a:lnTo>
                    <a:pt x="182" y="264"/>
                  </a:lnTo>
                  <a:lnTo>
                    <a:pt x="207" y="301"/>
                  </a:lnTo>
                  <a:lnTo>
                    <a:pt x="236" y="338"/>
                  </a:lnTo>
                  <a:lnTo>
                    <a:pt x="267" y="372"/>
                  </a:lnTo>
                  <a:lnTo>
                    <a:pt x="296" y="402"/>
                  </a:lnTo>
                  <a:lnTo>
                    <a:pt x="327" y="427"/>
                  </a:lnTo>
                  <a:lnTo>
                    <a:pt x="356" y="450"/>
                  </a:lnTo>
                  <a:lnTo>
                    <a:pt x="384" y="465"/>
                  </a:lnTo>
                  <a:lnTo>
                    <a:pt x="409" y="476"/>
                  </a:lnTo>
                  <a:lnTo>
                    <a:pt x="433" y="482"/>
                  </a:lnTo>
                  <a:lnTo>
                    <a:pt x="452" y="480"/>
                  </a:lnTo>
                  <a:lnTo>
                    <a:pt x="469" y="473"/>
                  </a:lnTo>
                  <a:lnTo>
                    <a:pt x="348" y="562"/>
                  </a:lnTo>
                  <a:lnTo>
                    <a:pt x="0" y="88"/>
                  </a:lnTo>
                  <a:lnTo>
                    <a:pt x="1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7" name="Freeform 233"/>
            <p:cNvSpPr>
              <a:spLocks/>
            </p:cNvSpPr>
            <p:nvPr/>
          </p:nvSpPr>
          <p:spPr bwMode="auto">
            <a:xfrm>
              <a:off x="944" y="1394"/>
              <a:ext cx="369" cy="483"/>
            </a:xfrm>
            <a:custGeom>
              <a:avLst/>
              <a:gdLst/>
              <a:ahLst/>
              <a:cxnLst>
                <a:cxn ang="0">
                  <a:pos x="21" y="0"/>
                </a:cxn>
                <a:cxn ang="0">
                  <a:pos x="369" y="474"/>
                </a:cxn>
                <a:cxn ang="0">
                  <a:pos x="352" y="481"/>
                </a:cxn>
                <a:cxn ang="0">
                  <a:pos x="333" y="483"/>
                </a:cxn>
                <a:cxn ang="0">
                  <a:pos x="309" y="477"/>
                </a:cxn>
                <a:cxn ang="0">
                  <a:pos x="284" y="466"/>
                </a:cxn>
                <a:cxn ang="0">
                  <a:pos x="256" y="451"/>
                </a:cxn>
                <a:cxn ang="0">
                  <a:pos x="227" y="428"/>
                </a:cxn>
                <a:cxn ang="0">
                  <a:pos x="198" y="403"/>
                </a:cxn>
                <a:cxn ang="0">
                  <a:pos x="167" y="373"/>
                </a:cxn>
                <a:cxn ang="0">
                  <a:pos x="136" y="339"/>
                </a:cxn>
                <a:cxn ang="0">
                  <a:pos x="107" y="302"/>
                </a:cxn>
                <a:cxn ang="0">
                  <a:pos x="81" y="263"/>
                </a:cxn>
                <a:cxn ang="0">
                  <a:pos x="57" y="224"/>
                </a:cxn>
                <a:cxn ang="0">
                  <a:pos x="38" y="186"/>
                </a:cxn>
                <a:cxn ang="0">
                  <a:pos x="22" y="149"/>
                </a:cxn>
                <a:cxn ang="0">
                  <a:pos x="10" y="115"/>
                </a:cxn>
                <a:cxn ang="0">
                  <a:pos x="3" y="85"/>
                </a:cxn>
                <a:cxn ang="0">
                  <a:pos x="0" y="57"/>
                </a:cxn>
                <a:cxn ang="0">
                  <a:pos x="3" y="33"/>
                </a:cxn>
                <a:cxn ang="0">
                  <a:pos x="10" y="14"/>
                </a:cxn>
                <a:cxn ang="0">
                  <a:pos x="21" y="0"/>
                </a:cxn>
              </a:cxnLst>
              <a:rect l="0" t="0" r="r" b="b"/>
              <a:pathLst>
                <a:path w="369" h="483">
                  <a:moveTo>
                    <a:pt x="21" y="0"/>
                  </a:moveTo>
                  <a:lnTo>
                    <a:pt x="369" y="474"/>
                  </a:lnTo>
                  <a:lnTo>
                    <a:pt x="352" y="481"/>
                  </a:lnTo>
                  <a:lnTo>
                    <a:pt x="333" y="483"/>
                  </a:lnTo>
                  <a:lnTo>
                    <a:pt x="309" y="477"/>
                  </a:lnTo>
                  <a:lnTo>
                    <a:pt x="284" y="466"/>
                  </a:lnTo>
                  <a:lnTo>
                    <a:pt x="256" y="451"/>
                  </a:lnTo>
                  <a:lnTo>
                    <a:pt x="227" y="428"/>
                  </a:lnTo>
                  <a:lnTo>
                    <a:pt x="198" y="403"/>
                  </a:lnTo>
                  <a:lnTo>
                    <a:pt x="167" y="373"/>
                  </a:lnTo>
                  <a:lnTo>
                    <a:pt x="136" y="339"/>
                  </a:lnTo>
                  <a:lnTo>
                    <a:pt x="107" y="302"/>
                  </a:lnTo>
                  <a:lnTo>
                    <a:pt x="81" y="263"/>
                  </a:lnTo>
                  <a:lnTo>
                    <a:pt x="57" y="224"/>
                  </a:lnTo>
                  <a:lnTo>
                    <a:pt x="38" y="186"/>
                  </a:lnTo>
                  <a:lnTo>
                    <a:pt x="22" y="149"/>
                  </a:lnTo>
                  <a:lnTo>
                    <a:pt x="10" y="115"/>
                  </a:lnTo>
                  <a:lnTo>
                    <a:pt x="3" y="85"/>
                  </a:lnTo>
                  <a:lnTo>
                    <a:pt x="0" y="57"/>
                  </a:lnTo>
                  <a:lnTo>
                    <a:pt x="3" y="33"/>
                  </a:lnTo>
                  <a:lnTo>
                    <a:pt x="10" y="14"/>
                  </a:lnTo>
                  <a:lnTo>
                    <a:pt x="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8" name="Freeform 234"/>
            <p:cNvSpPr>
              <a:spLocks/>
            </p:cNvSpPr>
            <p:nvPr/>
          </p:nvSpPr>
          <p:spPr bwMode="auto">
            <a:xfrm>
              <a:off x="1065" y="1298"/>
              <a:ext cx="390" cy="490"/>
            </a:xfrm>
            <a:custGeom>
              <a:avLst/>
              <a:gdLst/>
              <a:ahLst/>
              <a:cxnLst>
                <a:cxn ang="0">
                  <a:pos x="57" y="0"/>
                </a:cxn>
                <a:cxn ang="0">
                  <a:pos x="81" y="5"/>
                </a:cxn>
                <a:cxn ang="0">
                  <a:pos x="106" y="15"/>
                </a:cxn>
                <a:cxn ang="0">
                  <a:pos x="134" y="32"/>
                </a:cxn>
                <a:cxn ang="0">
                  <a:pos x="163" y="52"/>
                </a:cxn>
                <a:cxn ang="0">
                  <a:pos x="193" y="79"/>
                </a:cxn>
                <a:cxn ang="0">
                  <a:pos x="223" y="110"/>
                </a:cxn>
                <a:cxn ang="0">
                  <a:pos x="253" y="143"/>
                </a:cxn>
                <a:cxn ang="0">
                  <a:pos x="283" y="181"/>
                </a:cxn>
                <a:cxn ang="0">
                  <a:pos x="308" y="217"/>
                </a:cxn>
                <a:cxn ang="0">
                  <a:pos x="328" y="252"/>
                </a:cxn>
                <a:cxn ang="0">
                  <a:pos x="348" y="286"/>
                </a:cxn>
                <a:cxn ang="0">
                  <a:pos x="363" y="320"/>
                </a:cxn>
                <a:cxn ang="0">
                  <a:pos x="376" y="352"/>
                </a:cxn>
                <a:cxn ang="0">
                  <a:pos x="384" y="381"/>
                </a:cxn>
                <a:cxn ang="0">
                  <a:pos x="388" y="409"/>
                </a:cxn>
                <a:cxn ang="0">
                  <a:pos x="390" y="433"/>
                </a:cxn>
                <a:cxn ang="0">
                  <a:pos x="387" y="453"/>
                </a:cxn>
                <a:cxn ang="0">
                  <a:pos x="380" y="469"/>
                </a:cxn>
                <a:cxn ang="0">
                  <a:pos x="369" y="481"/>
                </a:cxn>
                <a:cxn ang="0">
                  <a:pos x="352" y="488"/>
                </a:cxn>
                <a:cxn ang="0">
                  <a:pos x="333" y="490"/>
                </a:cxn>
                <a:cxn ang="0">
                  <a:pos x="309" y="484"/>
                </a:cxn>
                <a:cxn ang="0">
                  <a:pos x="284" y="473"/>
                </a:cxn>
                <a:cxn ang="0">
                  <a:pos x="256" y="458"/>
                </a:cxn>
                <a:cxn ang="0">
                  <a:pos x="227" y="435"/>
                </a:cxn>
                <a:cxn ang="0">
                  <a:pos x="196" y="410"/>
                </a:cxn>
                <a:cxn ang="0">
                  <a:pos x="167" y="380"/>
                </a:cxn>
                <a:cxn ang="0">
                  <a:pos x="136" y="346"/>
                </a:cxn>
                <a:cxn ang="0">
                  <a:pos x="107" y="309"/>
                </a:cxn>
                <a:cxn ang="0">
                  <a:pos x="82" y="272"/>
                </a:cxn>
                <a:cxn ang="0">
                  <a:pos x="61" y="238"/>
                </a:cxn>
                <a:cxn ang="0">
                  <a:pos x="42" y="203"/>
                </a:cxn>
                <a:cxn ang="0">
                  <a:pos x="27" y="169"/>
                </a:cxn>
                <a:cxn ang="0">
                  <a:pos x="14" y="137"/>
                </a:cxn>
                <a:cxn ang="0">
                  <a:pos x="6" y="108"/>
                </a:cxn>
                <a:cxn ang="0">
                  <a:pos x="1" y="80"/>
                </a:cxn>
                <a:cxn ang="0">
                  <a:pos x="0" y="57"/>
                </a:cxn>
                <a:cxn ang="0">
                  <a:pos x="3" y="36"/>
                </a:cxn>
                <a:cxn ang="0">
                  <a:pos x="10" y="20"/>
                </a:cxn>
                <a:cxn ang="0">
                  <a:pos x="21" y="8"/>
                </a:cxn>
                <a:cxn ang="0">
                  <a:pos x="38" y="1"/>
                </a:cxn>
                <a:cxn ang="0">
                  <a:pos x="57" y="0"/>
                </a:cxn>
              </a:cxnLst>
              <a:rect l="0" t="0" r="r" b="b"/>
              <a:pathLst>
                <a:path w="390" h="490">
                  <a:moveTo>
                    <a:pt x="57" y="0"/>
                  </a:moveTo>
                  <a:lnTo>
                    <a:pt x="81" y="5"/>
                  </a:lnTo>
                  <a:lnTo>
                    <a:pt x="106" y="15"/>
                  </a:lnTo>
                  <a:lnTo>
                    <a:pt x="134" y="32"/>
                  </a:lnTo>
                  <a:lnTo>
                    <a:pt x="163" y="52"/>
                  </a:lnTo>
                  <a:lnTo>
                    <a:pt x="193" y="79"/>
                  </a:lnTo>
                  <a:lnTo>
                    <a:pt x="223" y="110"/>
                  </a:lnTo>
                  <a:lnTo>
                    <a:pt x="253" y="143"/>
                  </a:lnTo>
                  <a:lnTo>
                    <a:pt x="283" y="181"/>
                  </a:lnTo>
                  <a:lnTo>
                    <a:pt x="308" y="217"/>
                  </a:lnTo>
                  <a:lnTo>
                    <a:pt x="328" y="252"/>
                  </a:lnTo>
                  <a:lnTo>
                    <a:pt x="348" y="286"/>
                  </a:lnTo>
                  <a:lnTo>
                    <a:pt x="363" y="320"/>
                  </a:lnTo>
                  <a:lnTo>
                    <a:pt x="376" y="352"/>
                  </a:lnTo>
                  <a:lnTo>
                    <a:pt x="384" y="381"/>
                  </a:lnTo>
                  <a:lnTo>
                    <a:pt x="388" y="409"/>
                  </a:lnTo>
                  <a:lnTo>
                    <a:pt x="390" y="433"/>
                  </a:lnTo>
                  <a:lnTo>
                    <a:pt x="387" y="453"/>
                  </a:lnTo>
                  <a:lnTo>
                    <a:pt x="380" y="469"/>
                  </a:lnTo>
                  <a:lnTo>
                    <a:pt x="369" y="481"/>
                  </a:lnTo>
                  <a:lnTo>
                    <a:pt x="352" y="488"/>
                  </a:lnTo>
                  <a:lnTo>
                    <a:pt x="333" y="490"/>
                  </a:lnTo>
                  <a:lnTo>
                    <a:pt x="309" y="484"/>
                  </a:lnTo>
                  <a:lnTo>
                    <a:pt x="284" y="473"/>
                  </a:lnTo>
                  <a:lnTo>
                    <a:pt x="256" y="458"/>
                  </a:lnTo>
                  <a:lnTo>
                    <a:pt x="227" y="435"/>
                  </a:lnTo>
                  <a:lnTo>
                    <a:pt x="196" y="410"/>
                  </a:lnTo>
                  <a:lnTo>
                    <a:pt x="167" y="380"/>
                  </a:lnTo>
                  <a:lnTo>
                    <a:pt x="136" y="346"/>
                  </a:lnTo>
                  <a:lnTo>
                    <a:pt x="107" y="309"/>
                  </a:lnTo>
                  <a:lnTo>
                    <a:pt x="82" y="272"/>
                  </a:lnTo>
                  <a:lnTo>
                    <a:pt x="61" y="238"/>
                  </a:lnTo>
                  <a:lnTo>
                    <a:pt x="42" y="203"/>
                  </a:lnTo>
                  <a:lnTo>
                    <a:pt x="27" y="169"/>
                  </a:lnTo>
                  <a:lnTo>
                    <a:pt x="14" y="137"/>
                  </a:lnTo>
                  <a:lnTo>
                    <a:pt x="6" y="108"/>
                  </a:lnTo>
                  <a:lnTo>
                    <a:pt x="1" y="80"/>
                  </a:lnTo>
                  <a:lnTo>
                    <a:pt x="0" y="57"/>
                  </a:lnTo>
                  <a:lnTo>
                    <a:pt x="3" y="36"/>
                  </a:lnTo>
                  <a:lnTo>
                    <a:pt x="10" y="20"/>
                  </a:lnTo>
                  <a:lnTo>
                    <a:pt x="21" y="8"/>
                  </a:lnTo>
                  <a:lnTo>
                    <a:pt x="38" y="1"/>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59" name="Freeform 235"/>
            <p:cNvSpPr>
              <a:spLocks noEditPoints="1"/>
            </p:cNvSpPr>
            <p:nvPr/>
          </p:nvSpPr>
          <p:spPr bwMode="auto">
            <a:xfrm>
              <a:off x="1054" y="1286"/>
              <a:ext cx="412" cy="513"/>
            </a:xfrm>
            <a:custGeom>
              <a:avLst/>
              <a:gdLst/>
              <a:ahLst/>
              <a:cxnLst>
                <a:cxn ang="0">
                  <a:pos x="39" y="30"/>
                </a:cxn>
                <a:cxn ang="0">
                  <a:pos x="25" y="51"/>
                </a:cxn>
                <a:cxn ang="0">
                  <a:pos x="24" y="97"/>
                </a:cxn>
                <a:cxn ang="0">
                  <a:pos x="38" y="151"/>
                </a:cxn>
                <a:cxn ang="0">
                  <a:pos x="68" y="219"/>
                </a:cxn>
                <a:cxn ang="0">
                  <a:pos x="111" y="291"/>
                </a:cxn>
                <a:cxn ang="0">
                  <a:pos x="163" y="360"/>
                </a:cxn>
                <a:cxn ang="0">
                  <a:pos x="220" y="418"/>
                </a:cxn>
                <a:cxn ang="0">
                  <a:pos x="271" y="458"/>
                </a:cxn>
                <a:cxn ang="0">
                  <a:pos x="321" y="485"/>
                </a:cxn>
                <a:cxn ang="0">
                  <a:pos x="355" y="491"/>
                </a:cxn>
                <a:cxn ang="0">
                  <a:pos x="374" y="485"/>
                </a:cxn>
                <a:cxn ang="0">
                  <a:pos x="387" y="463"/>
                </a:cxn>
                <a:cxn ang="0">
                  <a:pos x="388" y="417"/>
                </a:cxn>
                <a:cxn ang="0">
                  <a:pos x="374" y="362"/>
                </a:cxn>
                <a:cxn ang="0">
                  <a:pos x="331" y="271"/>
                </a:cxn>
                <a:cxn ang="0">
                  <a:pos x="285" y="200"/>
                </a:cxn>
                <a:cxn ang="0">
                  <a:pos x="231" y="133"/>
                </a:cxn>
                <a:cxn ang="0">
                  <a:pos x="174" y="78"/>
                </a:cxn>
                <a:cxn ang="0">
                  <a:pos x="124" y="44"/>
                </a:cxn>
                <a:cxn ang="0">
                  <a:pos x="75" y="24"/>
                </a:cxn>
                <a:cxn ang="0">
                  <a:pos x="53" y="0"/>
                </a:cxn>
                <a:cxn ang="0">
                  <a:pos x="83" y="3"/>
                </a:cxn>
                <a:cxn ang="0">
                  <a:pos x="132" y="23"/>
                </a:cxn>
                <a:cxn ang="0">
                  <a:pos x="189" y="63"/>
                </a:cxn>
                <a:cxn ang="0">
                  <a:pos x="246" y="117"/>
                </a:cxn>
                <a:cxn ang="0">
                  <a:pos x="303" y="187"/>
                </a:cxn>
                <a:cxn ang="0">
                  <a:pos x="337" y="237"/>
                </a:cxn>
                <a:cxn ang="0">
                  <a:pos x="387" y="332"/>
                </a:cxn>
                <a:cxn ang="0">
                  <a:pos x="406" y="394"/>
                </a:cxn>
                <a:cxn ang="0">
                  <a:pos x="412" y="435"/>
                </a:cxn>
                <a:cxn ang="0">
                  <a:pos x="409" y="468"/>
                </a:cxn>
                <a:cxn ang="0">
                  <a:pos x="395" y="493"/>
                </a:cxn>
                <a:cxn ang="0">
                  <a:pos x="374" y="509"/>
                </a:cxn>
                <a:cxn ang="0">
                  <a:pos x="346" y="513"/>
                </a:cxn>
                <a:cxn ang="0">
                  <a:pos x="313" y="506"/>
                </a:cxn>
                <a:cxn ang="0">
                  <a:pos x="259" y="477"/>
                </a:cxn>
                <a:cxn ang="0">
                  <a:pos x="204" y="433"/>
                </a:cxn>
                <a:cxn ang="0">
                  <a:pos x="147" y="375"/>
                </a:cxn>
                <a:cxn ang="0">
                  <a:pos x="93" y="304"/>
                </a:cxn>
                <a:cxn ang="0">
                  <a:pos x="60" y="251"/>
                </a:cxn>
                <a:cxn ang="0">
                  <a:pos x="25" y="181"/>
                </a:cxn>
                <a:cxn ang="0">
                  <a:pos x="6" y="119"/>
                </a:cxn>
                <a:cxn ang="0">
                  <a:pos x="0" y="78"/>
                </a:cxn>
                <a:cxn ang="0">
                  <a:pos x="3" y="45"/>
                </a:cxn>
                <a:cxn ang="0">
                  <a:pos x="17" y="20"/>
                </a:cxn>
                <a:cxn ang="0">
                  <a:pos x="38" y="5"/>
                </a:cxn>
              </a:cxnLst>
              <a:rect l="0" t="0" r="r" b="b"/>
              <a:pathLst>
                <a:path w="412" h="513">
                  <a:moveTo>
                    <a:pt x="57" y="23"/>
                  </a:moveTo>
                  <a:lnTo>
                    <a:pt x="46" y="26"/>
                  </a:lnTo>
                  <a:lnTo>
                    <a:pt x="39" y="30"/>
                  </a:lnTo>
                  <a:lnTo>
                    <a:pt x="33" y="34"/>
                  </a:lnTo>
                  <a:lnTo>
                    <a:pt x="28" y="42"/>
                  </a:lnTo>
                  <a:lnTo>
                    <a:pt x="25" y="51"/>
                  </a:lnTo>
                  <a:lnTo>
                    <a:pt x="22" y="63"/>
                  </a:lnTo>
                  <a:lnTo>
                    <a:pt x="22" y="78"/>
                  </a:lnTo>
                  <a:lnTo>
                    <a:pt x="24" y="97"/>
                  </a:lnTo>
                  <a:lnTo>
                    <a:pt x="26" y="110"/>
                  </a:lnTo>
                  <a:lnTo>
                    <a:pt x="32" y="130"/>
                  </a:lnTo>
                  <a:lnTo>
                    <a:pt x="38" y="151"/>
                  </a:lnTo>
                  <a:lnTo>
                    <a:pt x="46" y="173"/>
                  </a:lnTo>
                  <a:lnTo>
                    <a:pt x="57" y="195"/>
                  </a:lnTo>
                  <a:lnTo>
                    <a:pt x="68" y="219"/>
                  </a:lnTo>
                  <a:lnTo>
                    <a:pt x="81" y="243"/>
                  </a:lnTo>
                  <a:lnTo>
                    <a:pt x="96" y="268"/>
                  </a:lnTo>
                  <a:lnTo>
                    <a:pt x="111" y="291"/>
                  </a:lnTo>
                  <a:lnTo>
                    <a:pt x="128" y="315"/>
                  </a:lnTo>
                  <a:lnTo>
                    <a:pt x="145" y="337"/>
                  </a:lnTo>
                  <a:lnTo>
                    <a:pt x="163" y="360"/>
                  </a:lnTo>
                  <a:lnTo>
                    <a:pt x="182" y="381"/>
                  </a:lnTo>
                  <a:lnTo>
                    <a:pt x="200" y="400"/>
                  </a:lnTo>
                  <a:lnTo>
                    <a:pt x="220" y="418"/>
                  </a:lnTo>
                  <a:lnTo>
                    <a:pt x="238" y="435"/>
                  </a:lnTo>
                  <a:lnTo>
                    <a:pt x="256" y="449"/>
                  </a:lnTo>
                  <a:lnTo>
                    <a:pt x="271" y="458"/>
                  </a:lnTo>
                  <a:lnTo>
                    <a:pt x="288" y="470"/>
                  </a:lnTo>
                  <a:lnTo>
                    <a:pt x="305" y="478"/>
                  </a:lnTo>
                  <a:lnTo>
                    <a:pt x="321" y="485"/>
                  </a:lnTo>
                  <a:lnTo>
                    <a:pt x="332" y="488"/>
                  </a:lnTo>
                  <a:lnTo>
                    <a:pt x="346" y="491"/>
                  </a:lnTo>
                  <a:lnTo>
                    <a:pt x="355" y="491"/>
                  </a:lnTo>
                  <a:lnTo>
                    <a:pt x="366" y="488"/>
                  </a:lnTo>
                  <a:lnTo>
                    <a:pt x="366" y="489"/>
                  </a:lnTo>
                  <a:lnTo>
                    <a:pt x="374" y="485"/>
                  </a:lnTo>
                  <a:lnTo>
                    <a:pt x="378" y="479"/>
                  </a:lnTo>
                  <a:lnTo>
                    <a:pt x="384" y="471"/>
                  </a:lnTo>
                  <a:lnTo>
                    <a:pt x="387" y="463"/>
                  </a:lnTo>
                  <a:lnTo>
                    <a:pt x="390" y="450"/>
                  </a:lnTo>
                  <a:lnTo>
                    <a:pt x="390" y="435"/>
                  </a:lnTo>
                  <a:lnTo>
                    <a:pt x="388" y="417"/>
                  </a:lnTo>
                  <a:lnTo>
                    <a:pt x="385" y="403"/>
                  </a:lnTo>
                  <a:lnTo>
                    <a:pt x="381" y="383"/>
                  </a:lnTo>
                  <a:lnTo>
                    <a:pt x="374" y="362"/>
                  </a:lnTo>
                  <a:lnTo>
                    <a:pt x="366" y="340"/>
                  </a:lnTo>
                  <a:lnTo>
                    <a:pt x="356" y="318"/>
                  </a:lnTo>
                  <a:lnTo>
                    <a:pt x="331" y="271"/>
                  </a:lnTo>
                  <a:lnTo>
                    <a:pt x="316" y="245"/>
                  </a:lnTo>
                  <a:lnTo>
                    <a:pt x="300" y="222"/>
                  </a:lnTo>
                  <a:lnTo>
                    <a:pt x="285" y="200"/>
                  </a:lnTo>
                  <a:lnTo>
                    <a:pt x="267" y="176"/>
                  </a:lnTo>
                  <a:lnTo>
                    <a:pt x="249" y="154"/>
                  </a:lnTo>
                  <a:lnTo>
                    <a:pt x="231" y="133"/>
                  </a:lnTo>
                  <a:lnTo>
                    <a:pt x="211" y="113"/>
                  </a:lnTo>
                  <a:lnTo>
                    <a:pt x="192" y="95"/>
                  </a:lnTo>
                  <a:lnTo>
                    <a:pt x="174" y="78"/>
                  </a:lnTo>
                  <a:lnTo>
                    <a:pt x="156" y="64"/>
                  </a:lnTo>
                  <a:lnTo>
                    <a:pt x="140" y="55"/>
                  </a:lnTo>
                  <a:lnTo>
                    <a:pt x="124" y="44"/>
                  </a:lnTo>
                  <a:lnTo>
                    <a:pt x="107" y="35"/>
                  </a:lnTo>
                  <a:lnTo>
                    <a:pt x="90" y="28"/>
                  </a:lnTo>
                  <a:lnTo>
                    <a:pt x="75" y="24"/>
                  </a:lnTo>
                  <a:lnTo>
                    <a:pt x="65" y="23"/>
                  </a:lnTo>
                  <a:lnTo>
                    <a:pt x="57" y="23"/>
                  </a:lnTo>
                  <a:close/>
                  <a:moveTo>
                    <a:pt x="53" y="0"/>
                  </a:moveTo>
                  <a:lnTo>
                    <a:pt x="65" y="0"/>
                  </a:lnTo>
                  <a:lnTo>
                    <a:pt x="79" y="2"/>
                  </a:lnTo>
                  <a:lnTo>
                    <a:pt x="83" y="3"/>
                  </a:lnTo>
                  <a:lnTo>
                    <a:pt x="99" y="7"/>
                  </a:lnTo>
                  <a:lnTo>
                    <a:pt x="115" y="14"/>
                  </a:lnTo>
                  <a:lnTo>
                    <a:pt x="132" y="23"/>
                  </a:lnTo>
                  <a:lnTo>
                    <a:pt x="153" y="37"/>
                  </a:lnTo>
                  <a:lnTo>
                    <a:pt x="171" y="49"/>
                  </a:lnTo>
                  <a:lnTo>
                    <a:pt x="189" y="63"/>
                  </a:lnTo>
                  <a:lnTo>
                    <a:pt x="207" y="80"/>
                  </a:lnTo>
                  <a:lnTo>
                    <a:pt x="227" y="98"/>
                  </a:lnTo>
                  <a:lnTo>
                    <a:pt x="246" y="117"/>
                  </a:lnTo>
                  <a:lnTo>
                    <a:pt x="264" y="138"/>
                  </a:lnTo>
                  <a:lnTo>
                    <a:pt x="282" y="161"/>
                  </a:lnTo>
                  <a:lnTo>
                    <a:pt x="303" y="187"/>
                  </a:lnTo>
                  <a:lnTo>
                    <a:pt x="319" y="209"/>
                  </a:lnTo>
                  <a:lnTo>
                    <a:pt x="321" y="213"/>
                  </a:lnTo>
                  <a:lnTo>
                    <a:pt x="337" y="237"/>
                  </a:lnTo>
                  <a:lnTo>
                    <a:pt x="352" y="262"/>
                  </a:lnTo>
                  <a:lnTo>
                    <a:pt x="377" y="310"/>
                  </a:lnTo>
                  <a:lnTo>
                    <a:pt x="387" y="332"/>
                  </a:lnTo>
                  <a:lnTo>
                    <a:pt x="395" y="354"/>
                  </a:lnTo>
                  <a:lnTo>
                    <a:pt x="402" y="375"/>
                  </a:lnTo>
                  <a:lnTo>
                    <a:pt x="406" y="394"/>
                  </a:lnTo>
                  <a:lnTo>
                    <a:pt x="408" y="399"/>
                  </a:lnTo>
                  <a:lnTo>
                    <a:pt x="410" y="417"/>
                  </a:lnTo>
                  <a:lnTo>
                    <a:pt x="412" y="435"/>
                  </a:lnTo>
                  <a:lnTo>
                    <a:pt x="412" y="450"/>
                  </a:lnTo>
                  <a:lnTo>
                    <a:pt x="409" y="464"/>
                  </a:lnTo>
                  <a:lnTo>
                    <a:pt x="409" y="468"/>
                  </a:lnTo>
                  <a:lnTo>
                    <a:pt x="405" y="479"/>
                  </a:lnTo>
                  <a:lnTo>
                    <a:pt x="398" y="491"/>
                  </a:lnTo>
                  <a:lnTo>
                    <a:pt x="395" y="493"/>
                  </a:lnTo>
                  <a:lnTo>
                    <a:pt x="387" y="503"/>
                  </a:lnTo>
                  <a:lnTo>
                    <a:pt x="377" y="506"/>
                  </a:lnTo>
                  <a:lnTo>
                    <a:pt x="374" y="509"/>
                  </a:lnTo>
                  <a:lnTo>
                    <a:pt x="363" y="511"/>
                  </a:lnTo>
                  <a:lnTo>
                    <a:pt x="359" y="513"/>
                  </a:lnTo>
                  <a:lnTo>
                    <a:pt x="346" y="513"/>
                  </a:lnTo>
                  <a:lnTo>
                    <a:pt x="332" y="510"/>
                  </a:lnTo>
                  <a:lnTo>
                    <a:pt x="328" y="510"/>
                  </a:lnTo>
                  <a:lnTo>
                    <a:pt x="313" y="506"/>
                  </a:lnTo>
                  <a:lnTo>
                    <a:pt x="296" y="499"/>
                  </a:lnTo>
                  <a:lnTo>
                    <a:pt x="280" y="491"/>
                  </a:lnTo>
                  <a:lnTo>
                    <a:pt x="259" y="477"/>
                  </a:lnTo>
                  <a:lnTo>
                    <a:pt x="241" y="464"/>
                  </a:lnTo>
                  <a:lnTo>
                    <a:pt x="223" y="450"/>
                  </a:lnTo>
                  <a:lnTo>
                    <a:pt x="204" y="433"/>
                  </a:lnTo>
                  <a:lnTo>
                    <a:pt x="185" y="415"/>
                  </a:lnTo>
                  <a:lnTo>
                    <a:pt x="167" y="396"/>
                  </a:lnTo>
                  <a:lnTo>
                    <a:pt x="147" y="375"/>
                  </a:lnTo>
                  <a:lnTo>
                    <a:pt x="129" y="353"/>
                  </a:lnTo>
                  <a:lnTo>
                    <a:pt x="110" y="328"/>
                  </a:lnTo>
                  <a:lnTo>
                    <a:pt x="93" y="304"/>
                  </a:lnTo>
                  <a:lnTo>
                    <a:pt x="90" y="300"/>
                  </a:lnTo>
                  <a:lnTo>
                    <a:pt x="75" y="276"/>
                  </a:lnTo>
                  <a:lnTo>
                    <a:pt x="60" y="251"/>
                  </a:lnTo>
                  <a:lnTo>
                    <a:pt x="47" y="227"/>
                  </a:lnTo>
                  <a:lnTo>
                    <a:pt x="36" y="204"/>
                  </a:lnTo>
                  <a:lnTo>
                    <a:pt x="25" y="181"/>
                  </a:lnTo>
                  <a:lnTo>
                    <a:pt x="17" y="159"/>
                  </a:lnTo>
                  <a:lnTo>
                    <a:pt x="11" y="138"/>
                  </a:lnTo>
                  <a:lnTo>
                    <a:pt x="6" y="119"/>
                  </a:lnTo>
                  <a:lnTo>
                    <a:pt x="4" y="115"/>
                  </a:lnTo>
                  <a:lnTo>
                    <a:pt x="1" y="97"/>
                  </a:lnTo>
                  <a:lnTo>
                    <a:pt x="0" y="78"/>
                  </a:lnTo>
                  <a:lnTo>
                    <a:pt x="0" y="63"/>
                  </a:lnTo>
                  <a:lnTo>
                    <a:pt x="3" y="49"/>
                  </a:lnTo>
                  <a:lnTo>
                    <a:pt x="3" y="45"/>
                  </a:lnTo>
                  <a:lnTo>
                    <a:pt x="7" y="34"/>
                  </a:lnTo>
                  <a:lnTo>
                    <a:pt x="14" y="24"/>
                  </a:lnTo>
                  <a:lnTo>
                    <a:pt x="17" y="20"/>
                  </a:lnTo>
                  <a:lnTo>
                    <a:pt x="26" y="12"/>
                  </a:lnTo>
                  <a:lnTo>
                    <a:pt x="35" y="7"/>
                  </a:lnTo>
                  <a:lnTo>
                    <a:pt x="38" y="5"/>
                  </a:lnTo>
                  <a:lnTo>
                    <a:pt x="49" y="2"/>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0" name="Freeform 236"/>
            <p:cNvSpPr>
              <a:spLocks/>
            </p:cNvSpPr>
            <p:nvPr/>
          </p:nvSpPr>
          <p:spPr bwMode="auto">
            <a:xfrm>
              <a:off x="933" y="1385"/>
              <a:ext cx="387" cy="503"/>
            </a:xfrm>
            <a:custGeom>
              <a:avLst/>
              <a:gdLst/>
              <a:ahLst/>
              <a:cxnLst>
                <a:cxn ang="0">
                  <a:pos x="39" y="18"/>
                </a:cxn>
                <a:cxn ang="0">
                  <a:pos x="29" y="31"/>
                </a:cxn>
                <a:cxn ang="0">
                  <a:pos x="24" y="53"/>
                </a:cxn>
                <a:cxn ang="0">
                  <a:pos x="25" y="85"/>
                </a:cxn>
                <a:cxn ang="0">
                  <a:pos x="32" y="120"/>
                </a:cxn>
                <a:cxn ang="0">
                  <a:pos x="47" y="163"/>
                </a:cxn>
                <a:cxn ang="0">
                  <a:pos x="68" y="209"/>
                </a:cxn>
                <a:cxn ang="0">
                  <a:pos x="96" y="258"/>
                </a:cxn>
                <a:cxn ang="0">
                  <a:pos x="128" y="305"/>
                </a:cxn>
                <a:cxn ang="0">
                  <a:pos x="163" y="350"/>
                </a:cxn>
                <a:cxn ang="0">
                  <a:pos x="200" y="390"/>
                </a:cxn>
                <a:cxn ang="0">
                  <a:pos x="238" y="425"/>
                </a:cxn>
                <a:cxn ang="0">
                  <a:pos x="273" y="450"/>
                </a:cxn>
                <a:cxn ang="0">
                  <a:pos x="306" y="468"/>
                </a:cxn>
                <a:cxn ang="0">
                  <a:pos x="332" y="478"/>
                </a:cxn>
                <a:cxn ang="0">
                  <a:pos x="355" y="481"/>
                </a:cxn>
                <a:cxn ang="0">
                  <a:pos x="366" y="479"/>
                </a:cxn>
                <a:cxn ang="0">
                  <a:pos x="387" y="493"/>
                </a:cxn>
                <a:cxn ang="0">
                  <a:pos x="374" y="499"/>
                </a:cxn>
                <a:cxn ang="0">
                  <a:pos x="359" y="503"/>
                </a:cxn>
                <a:cxn ang="0">
                  <a:pos x="332" y="500"/>
                </a:cxn>
                <a:cxn ang="0">
                  <a:pos x="313" y="496"/>
                </a:cxn>
                <a:cxn ang="0">
                  <a:pos x="281" y="481"/>
                </a:cxn>
                <a:cxn ang="0">
                  <a:pos x="260" y="467"/>
                </a:cxn>
                <a:cxn ang="0">
                  <a:pos x="223" y="440"/>
                </a:cxn>
                <a:cxn ang="0">
                  <a:pos x="185" y="405"/>
                </a:cxn>
                <a:cxn ang="0">
                  <a:pos x="147" y="365"/>
                </a:cxn>
                <a:cxn ang="0">
                  <a:pos x="110" y="318"/>
                </a:cxn>
                <a:cxn ang="0">
                  <a:pos x="90" y="290"/>
                </a:cxn>
                <a:cxn ang="0">
                  <a:pos x="60" y="241"/>
                </a:cxn>
                <a:cxn ang="0">
                  <a:pos x="36" y="194"/>
                </a:cxn>
                <a:cxn ang="0">
                  <a:pos x="18" y="149"/>
                </a:cxn>
                <a:cxn ang="0">
                  <a:pos x="5" y="109"/>
                </a:cxn>
                <a:cxn ang="0">
                  <a:pos x="3" y="85"/>
                </a:cxn>
                <a:cxn ang="0">
                  <a:pos x="1" y="53"/>
                </a:cxn>
                <a:cxn ang="0">
                  <a:pos x="8" y="23"/>
                </a:cxn>
                <a:cxn ang="0">
                  <a:pos x="17" y="9"/>
                </a:cxn>
              </a:cxnLst>
              <a:rect l="0" t="0" r="r" b="b"/>
              <a:pathLst>
                <a:path w="387" h="503">
                  <a:moveTo>
                    <a:pt x="26" y="0"/>
                  </a:moveTo>
                  <a:lnTo>
                    <a:pt x="39" y="18"/>
                  </a:lnTo>
                  <a:lnTo>
                    <a:pt x="35" y="23"/>
                  </a:lnTo>
                  <a:lnTo>
                    <a:pt x="29" y="31"/>
                  </a:lnTo>
                  <a:lnTo>
                    <a:pt x="25" y="43"/>
                  </a:lnTo>
                  <a:lnTo>
                    <a:pt x="24" y="53"/>
                  </a:lnTo>
                  <a:lnTo>
                    <a:pt x="22" y="69"/>
                  </a:lnTo>
                  <a:lnTo>
                    <a:pt x="25" y="85"/>
                  </a:lnTo>
                  <a:lnTo>
                    <a:pt x="28" y="105"/>
                  </a:lnTo>
                  <a:lnTo>
                    <a:pt x="32" y="120"/>
                  </a:lnTo>
                  <a:lnTo>
                    <a:pt x="39" y="141"/>
                  </a:lnTo>
                  <a:lnTo>
                    <a:pt x="47" y="163"/>
                  </a:lnTo>
                  <a:lnTo>
                    <a:pt x="57" y="185"/>
                  </a:lnTo>
                  <a:lnTo>
                    <a:pt x="68" y="209"/>
                  </a:lnTo>
                  <a:lnTo>
                    <a:pt x="81" y="233"/>
                  </a:lnTo>
                  <a:lnTo>
                    <a:pt x="96" y="258"/>
                  </a:lnTo>
                  <a:lnTo>
                    <a:pt x="111" y="282"/>
                  </a:lnTo>
                  <a:lnTo>
                    <a:pt x="128" y="305"/>
                  </a:lnTo>
                  <a:lnTo>
                    <a:pt x="145" y="327"/>
                  </a:lnTo>
                  <a:lnTo>
                    <a:pt x="163" y="350"/>
                  </a:lnTo>
                  <a:lnTo>
                    <a:pt x="182" y="371"/>
                  </a:lnTo>
                  <a:lnTo>
                    <a:pt x="200" y="390"/>
                  </a:lnTo>
                  <a:lnTo>
                    <a:pt x="220" y="408"/>
                  </a:lnTo>
                  <a:lnTo>
                    <a:pt x="238" y="425"/>
                  </a:lnTo>
                  <a:lnTo>
                    <a:pt x="257" y="439"/>
                  </a:lnTo>
                  <a:lnTo>
                    <a:pt x="273" y="450"/>
                  </a:lnTo>
                  <a:lnTo>
                    <a:pt x="289" y="460"/>
                  </a:lnTo>
                  <a:lnTo>
                    <a:pt x="306" y="468"/>
                  </a:lnTo>
                  <a:lnTo>
                    <a:pt x="321" y="475"/>
                  </a:lnTo>
                  <a:lnTo>
                    <a:pt x="332" y="478"/>
                  </a:lnTo>
                  <a:lnTo>
                    <a:pt x="346" y="481"/>
                  </a:lnTo>
                  <a:lnTo>
                    <a:pt x="355" y="481"/>
                  </a:lnTo>
                  <a:lnTo>
                    <a:pt x="366" y="478"/>
                  </a:lnTo>
                  <a:lnTo>
                    <a:pt x="366" y="479"/>
                  </a:lnTo>
                  <a:lnTo>
                    <a:pt x="374" y="475"/>
                  </a:lnTo>
                  <a:lnTo>
                    <a:pt x="387" y="493"/>
                  </a:lnTo>
                  <a:lnTo>
                    <a:pt x="378" y="496"/>
                  </a:lnTo>
                  <a:lnTo>
                    <a:pt x="374" y="499"/>
                  </a:lnTo>
                  <a:lnTo>
                    <a:pt x="363" y="501"/>
                  </a:lnTo>
                  <a:lnTo>
                    <a:pt x="359" y="503"/>
                  </a:lnTo>
                  <a:lnTo>
                    <a:pt x="346" y="503"/>
                  </a:lnTo>
                  <a:lnTo>
                    <a:pt x="332" y="500"/>
                  </a:lnTo>
                  <a:lnTo>
                    <a:pt x="328" y="500"/>
                  </a:lnTo>
                  <a:lnTo>
                    <a:pt x="313" y="496"/>
                  </a:lnTo>
                  <a:lnTo>
                    <a:pt x="298" y="489"/>
                  </a:lnTo>
                  <a:lnTo>
                    <a:pt x="281" y="481"/>
                  </a:lnTo>
                  <a:lnTo>
                    <a:pt x="263" y="469"/>
                  </a:lnTo>
                  <a:lnTo>
                    <a:pt x="260" y="467"/>
                  </a:lnTo>
                  <a:lnTo>
                    <a:pt x="242" y="454"/>
                  </a:lnTo>
                  <a:lnTo>
                    <a:pt x="223" y="440"/>
                  </a:lnTo>
                  <a:lnTo>
                    <a:pt x="204" y="424"/>
                  </a:lnTo>
                  <a:lnTo>
                    <a:pt x="185" y="405"/>
                  </a:lnTo>
                  <a:lnTo>
                    <a:pt x="167" y="386"/>
                  </a:lnTo>
                  <a:lnTo>
                    <a:pt x="147" y="365"/>
                  </a:lnTo>
                  <a:lnTo>
                    <a:pt x="129" y="343"/>
                  </a:lnTo>
                  <a:lnTo>
                    <a:pt x="110" y="318"/>
                  </a:lnTo>
                  <a:lnTo>
                    <a:pt x="93" y="294"/>
                  </a:lnTo>
                  <a:lnTo>
                    <a:pt x="90" y="290"/>
                  </a:lnTo>
                  <a:lnTo>
                    <a:pt x="75" y="266"/>
                  </a:lnTo>
                  <a:lnTo>
                    <a:pt x="60" y="241"/>
                  </a:lnTo>
                  <a:lnTo>
                    <a:pt x="47" y="217"/>
                  </a:lnTo>
                  <a:lnTo>
                    <a:pt x="36" y="194"/>
                  </a:lnTo>
                  <a:lnTo>
                    <a:pt x="26" y="172"/>
                  </a:lnTo>
                  <a:lnTo>
                    <a:pt x="18" y="149"/>
                  </a:lnTo>
                  <a:lnTo>
                    <a:pt x="11" y="128"/>
                  </a:lnTo>
                  <a:lnTo>
                    <a:pt x="5" y="109"/>
                  </a:lnTo>
                  <a:lnTo>
                    <a:pt x="5" y="105"/>
                  </a:lnTo>
                  <a:lnTo>
                    <a:pt x="3" y="85"/>
                  </a:lnTo>
                  <a:lnTo>
                    <a:pt x="0" y="69"/>
                  </a:lnTo>
                  <a:lnTo>
                    <a:pt x="1" y="53"/>
                  </a:lnTo>
                  <a:lnTo>
                    <a:pt x="3" y="39"/>
                  </a:lnTo>
                  <a:lnTo>
                    <a:pt x="8" y="23"/>
                  </a:lnTo>
                  <a:lnTo>
                    <a:pt x="14" y="13"/>
                  </a:lnTo>
                  <a:lnTo>
                    <a:pt x="17" y="9"/>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1" name="Freeform 237"/>
            <p:cNvSpPr>
              <a:spLocks/>
            </p:cNvSpPr>
            <p:nvPr/>
          </p:nvSpPr>
          <p:spPr bwMode="auto">
            <a:xfrm>
              <a:off x="955" y="1298"/>
              <a:ext cx="138" cy="108"/>
            </a:xfrm>
            <a:custGeom>
              <a:avLst/>
              <a:gdLst/>
              <a:ahLst/>
              <a:cxnLst>
                <a:cxn ang="0">
                  <a:pos x="125" y="0"/>
                </a:cxn>
                <a:cxn ang="0">
                  <a:pos x="138" y="18"/>
                </a:cxn>
                <a:cxn ang="0">
                  <a:pos x="17" y="105"/>
                </a:cxn>
                <a:cxn ang="0">
                  <a:pos x="13" y="108"/>
                </a:cxn>
                <a:cxn ang="0">
                  <a:pos x="0" y="90"/>
                </a:cxn>
                <a:cxn ang="0">
                  <a:pos x="4" y="87"/>
                </a:cxn>
                <a:cxn ang="0">
                  <a:pos x="125" y="0"/>
                </a:cxn>
              </a:cxnLst>
              <a:rect l="0" t="0" r="r" b="b"/>
              <a:pathLst>
                <a:path w="138" h="108">
                  <a:moveTo>
                    <a:pt x="125" y="0"/>
                  </a:moveTo>
                  <a:lnTo>
                    <a:pt x="138" y="18"/>
                  </a:lnTo>
                  <a:lnTo>
                    <a:pt x="17" y="105"/>
                  </a:lnTo>
                  <a:lnTo>
                    <a:pt x="13" y="108"/>
                  </a:lnTo>
                  <a:lnTo>
                    <a:pt x="0" y="90"/>
                  </a:lnTo>
                  <a:lnTo>
                    <a:pt x="4" y="87"/>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2" name="Freeform 238"/>
            <p:cNvSpPr>
              <a:spLocks/>
            </p:cNvSpPr>
            <p:nvPr/>
          </p:nvSpPr>
          <p:spPr bwMode="auto">
            <a:xfrm>
              <a:off x="1303" y="1771"/>
              <a:ext cx="138" cy="110"/>
            </a:xfrm>
            <a:custGeom>
              <a:avLst/>
              <a:gdLst/>
              <a:ahLst/>
              <a:cxnLst>
                <a:cxn ang="0">
                  <a:pos x="125" y="0"/>
                </a:cxn>
                <a:cxn ang="0">
                  <a:pos x="138" y="18"/>
                </a:cxn>
                <a:cxn ang="0">
                  <a:pos x="17" y="107"/>
                </a:cxn>
                <a:cxn ang="0">
                  <a:pos x="13" y="110"/>
                </a:cxn>
                <a:cxn ang="0">
                  <a:pos x="0" y="92"/>
                </a:cxn>
                <a:cxn ang="0">
                  <a:pos x="4" y="89"/>
                </a:cxn>
                <a:cxn ang="0">
                  <a:pos x="125" y="0"/>
                </a:cxn>
              </a:cxnLst>
              <a:rect l="0" t="0" r="r" b="b"/>
              <a:pathLst>
                <a:path w="138" h="110">
                  <a:moveTo>
                    <a:pt x="125" y="0"/>
                  </a:moveTo>
                  <a:lnTo>
                    <a:pt x="138" y="18"/>
                  </a:lnTo>
                  <a:lnTo>
                    <a:pt x="17" y="107"/>
                  </a:lnTo>
                  <a:lnTo>
                    <a:pt x="13" y="110"/>
                  </a:lnTo>
                  <a:lnTo>
                    <a:pt x="0" y="92"/>
                  </a:lnTo>
                  <a:lnTo>
                    <a:pt x="4" y="89"/>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3" name="Freeform 239"/>
            <p:cNvSpPr>
              <a:spLocks/>
            </p:cNvSpPr>
            <p:nvPr/>
          </p:nvSpPr>
          <p:spPr bwMode="auto">
            <a:xfrm>
              <a:off x="1228" y="1338"/>
              <a:ext cx="440" cy="373"/>
            </a:xfrm>
            <a:custGeom>
              <a:avLst/>
              <a:gdLst/>
              <a:ahLst/>
              <a:cxnLst>
                <a:cxn ang="0">
                  <a:pos x="71" y="0"/>
                </a:cxn>
                <a:cxn ang="0">
                  <a:pos x="65" y="14"/>
                </a:cxn>
                <a:cxn ang="0">
                  <a:pos x="65" y="32"/>
                </a:cxn>
                <a:cxn ang="0">
                  <a:pos x="71" y="53"/>
                </a:cxn>
                <a:cxn ang="0">
                  <a:pos x="81" y="77"/>
                </a:cxn>
                <a:cxn ang="0">
                  <a:pos x="97" y="102"/>
                </a:cxn>
                <a:cxn ang="0">
                  <a:pos x="118" y="128"/>
                </a:cxn>
                <a:cxn ang="0">
                  <a:pos x="143" y="155"/>
                </a:cxn>
                <a:cxn ang="0">
                  <a:pos x="172" y="181"/>
                </a:cxn>
                <a:cxn ang="0">
                  <a:pos x="204" y="207"/>
                </a:cxn>
                <a:cxn ang="0">
                  <a:pos x="238" y="231"/>
                </a:cxn>
                <a:cxn ang="0">
                  <a:pos x="271" y="252"/>
                </a:cxn>
                <a:cxn ang="0">
                  <a:pos x="305" y="269"/>
                </a:cxn>
                <a:cxn ang="0">
                  <a:pos x="335" y="283"/>
                </a:cxn>
                <a:cxn ang="0">
                  <a:pos x="363" y="291"/>
                </a:cxn>
                <a:cxn ang="0">
                  <a:pos x="389" y="295"/>
                </a:cxn>
                <a:cxn ang="0">
                  <a:pos x="410" y="295"/>
                </a:cxn>
                <a:cxn ang="0">
                  <a:pos x="427" y="290"/>
                </a:cxn>
                <a:cxn ang="0">
                  <a:pos x="440" y="280"/>
                </a:cxn>
                <a:cxn ang="0">
                  <a:pos x="369" y="373"/>
                </a:cxn>
                <a:cxn ang="0">
                  <a:pos x="0" y="93"/>
                </a:cxn>
                <a:cxn ang="0">
                  <a:pos x="71" y="0"/>
                </a:cxn>
              </a:cxnLst>
              <a:rect l="0" t="0" r="r" b="b"/>
              <a:pathLst>
                <a:path w="440" h="373">
                  <a:moveTo>
                    <a:pt x="71" y="0"/>
                  </a:moveTo>
                  <a:lnTo>
                    <a:pt x="65" y="14"/>
                  </a:lnTo>
                  <a:lnTo>
                    <a:pt x="65" y="32"/>
                  </a:lnTo>
                  <a:lnTo>
                    <a:pt x="71" y="53"/>
                  </a:lnTo>
                  <a:lnTo>
                    <a:pt x="81" y="77"/>
                  </a:lnTo>
                  <a:lnTo>
                    <a:pt x="97" y="102"/>
                  </a:lnTo>
                  <a:lnTo>
                    <a:pt x="118" y="128"/>
                  </a:lnTo>
                  <a:lnTo>
                    <a:pt x="143" y="155"/>
                  </a:lnTo>
                  <a:lnTo>
                    <a:pt x="172" y="181"/>
                  </a:lnTo>
                  <a:lnTo>
                    <a:pt x="204" y="207"/>
                  </a:lnTo>
                  <a:lnTo>
                    <a:pt x="238" y="231"/>
                  </a:lnTo>
                  <a:lnTo>
                    <a:pt x="271" y="252"/>
                  </a:lnTo>
                  <a:lnTo>
                    <a:pt x="305" y="269"/>
                  </a:lnTo>
                  <a:lnTo>
                    <a:pt x="335" y="283"/>
                  </a:lnTo>
                  <a:lnTo>
                    <a:pt x="363" y="291"/>
                  </a:lnTo>
                  <a:lnTo>
                    <a:pt x="389" y="295"/>
                  </a:lnTo>
                  <a:lnTo>
                    <a:pt x="410" y="295"/>
                  </a:lnTo>
                  <a:lnTo>
                    <a:pt x="427" y="290"/>
                  </a:lnTo>
                  <a:lnTo>
                    <a:pt x="440" y="280"/>
                  </a:lnTo>
                  <a:lnTo>
                    <a:pt x="369" y="373"/>
                  </a:lnTo>
                  <a:lnTo>
                    <a:pt x="0" y="93"/>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4" name="Freeform 240"/>
            <p:cNvSpPr>
              <a:spLocks/>
            </p:cNvSpPr>
            <p:nvPr/>
          </p:nvSpPr>
          <p:spPr bwMode="auto">
            <a:xfrm>
              <a:off x="1221" y="1431"/>
              <a:ext cx="376" cy="295"/>
            </a:xfrm>
            <a:custGeom>
              <a:avLst/>
              <a:gdLst/>
              <a:ahLst/>
              <a:cxnLst>
                <a:cxn ang="0">
                  <a:pos x="7" y="0"/>
                </a:cxn>
                <a:cxn ang="0">
                  <a:pos x="376" y="280"/>
                </a:cxn>
                <a:cxn ang="0">
                  <a:pos x="363" y="290"/>
                </a:cxn>
                <a:cxn ang="0">
                  <a:pos x="346" y="295"/>
                </a:cxn>
                <a:cxn ang="0">
                  <a:pos x="324" y="295"/>
                </a:cxn>
                <a:cxn ang="0">
                  <a:pos x="299" y="291"/>
                </a:cxn>
                <a:cxn ang="0">
                  <a:pos x="271" y="283"/>
                </a:cxn>
                <a:cxn ang="0">
                  <a:pos x="241" y="270"/>
                </a:cxn>
                <a:cxn ang="0">
                  <a:pos x="207" y="254"/>
                </a:cxn>
                <a:cxn ang="0">
                  <a:pos x="174" y="233"/>
                </a:cxn>
                <a:cxn ang="0">
                  <a:pos x="139" y="209"/>
                </a:cxn>
                <a:cxn ang="0">
                  <a:pos x="107" y="183"/>
                </a:cxn>
                <a:cxn ang="0">
                  <a:pos x="78" y="156"/>
                </a:cxn>
                <a:cxn ang="0">
                  <a:pos x="53" y="128"/>
                </a:cxn>
                <a:cxn ang="0">
                  <a:pos x="32" y="102"/>
                </a:cxn>
                <a:cxn ang="0">
                  <a:pos x="17" y="77"/>
                </a:cxn>
                <a:cxn ang="0">
                  <a:pos x="5" y="53"/>
                </a:cxn>
                <a:cxn ang="0">
                  <a:pos x="0" y="32"/>
                </a:cxn>
                <a:cxn ang="0">
                  <a:pos x="0" y="14"/>
                </a:cxn>
                <a:cxn ang="0">
                  <a:pos x="7" y="0"/>
                </a:cxn>
              </a:cxnLst>
              <a:rect l="0" t="0" r="r" b="b"/>
              <a:pathLst>
                <a:path w="376" h="295">
                  <a:moveTo>
                    <a:pt x="7" y="0"/>
                  </a:moveTo>
                  <a:lnTo>
                    <a:pt x="376" y="280"/>
                  </a:lnTo>
                  <a:lnTo>
                    <a:pt x="363" y="290"/>
                  </a:lnTo>
                  <a:lnTo>
                    <a:pt x="346" y="295"/>
                  </a:lnTo>
                  <a:lnTo>
                    <a:pt x="324" y="295"/>
                  </a:lnTo>
                  <a:lnTo>
                    <a:pt x="299" y="291"/>
                  </a:lnTo>
                  <a:lnTo>
                    <a:pt x="271" y="283"/>
                  </a:lnTo>
                  <a:lnTo>
                    <a:pt x="241" y="270"/>
                  </a:lnTo>
                  <a:lnTo>
                    <a:pt x="207" y="254"/>
                  </a:lnTo>
                  <a:lnTo>
                    <a:pt x="174" y="233"/>
                  </a:lnTo>
                  <a:lnTo>
                    <a:pt x="139" y="209"/>
                  </a:lnTo>
                  <a:lnTo>
                    <a:pt x="107" y="183"/>
                  </a:lnTo>
                  <a:lnTo>
                    <a:pt x="78" y="156"/>
                  </a:lnTo>
                  <a:lnTo>
                    <a:pt x="53" y="128"/>
                  </a:lnTo>
                  <a:lnTo>
                    <a:pt x="32" y="102"/>
                  </a:lnTo>
                  <a:lnTo>
                    <a:pt x="17" y="77"/>
                  </a:lnTo>
                  <a:lnTo>
                    <a:pt x="5"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5" name="Freeform 241"/>
            <p:cNvSpPr>
              <a:spLocks/>
            </p:cNvSpPr>
            <p:nvPr/>
          </p:nvSpPr>
          <p:spPr bwMode="auto">
            <a:xfrm>
              <a:off x="1293" y="1323"/>
              <a:ext cx="382" cy="310"/>
            </a:xfrm>
            <a:custGeom>
              <a:avLst/>
              <a:gdLst/>
              <a:ahLst/>
              <a:cxnLst>
                <a:cxn ang="0">
                  <a:pos x="36" y="0"/>
                </a:cxn>
                <a:cxn ang="0">
                  <a:pos x="57" y="0"/>
                </a:cxn>
                <a:cxn ang="0">
                  <a:pos x="84" y="4"/>
                </a:cxn>
                <a:cxn ang="0">
                  <a:pos x="112" y="12"/>
                </a:cxn>
                <a:cxn ang="0">
                  <a:pos x="142" y="25"/>
                </a:cxn>
                <a:cxn ang="0">
                  <a:pos x="176" y="41"/>
                </a:cxn>
                <a:cxn ang="0">
                  <a:pos x="209" y="62"/>
                </a:cxn>
                <a:cxn ang="0">
                  <a:pos x="242" y="86"/>
                </a:cxn>
                <a:cxn ang="0">
                  <a:pos x="274" y="112"/>
                </a:cxn>
                <a:cxn ang="0">
                  <a:pos x="304" y="139"/>
                </a:cxn>
                <a:cxn ang="0">
                  <a:pos x="329" y="167"/>
                </a:cxn>
                <a:cxn ang="0">
                  <a:pos x="350" y="193"/>
                </a:cxn>
                <a:cxn ang="0">
                  <a:pos x="365" y="218"/>
                </a:cxn>
                <a:cxn ang="0">
                  <a:pos x="376" y="242"/>
                </a:cxn>
                <a:cxn ang="0">
                  <a:pos x="382" y="263"/>
                </a:cxn>
                <a:cxn ang="0">
                  <a:pos x="382" y="281"/>
                </a:cxn>
                <a:cxn ang="0">
                  <a:pos x="375" y="295"/>
                </a:cxn>
                <a:cxn ang="0">
                  <a:pos x="362" y="305"/>
                </a:cxn>
                <a:cxn ang="0">
                  <a:pos x="345" y="310"/>
                </a:cxn>
                <a:cxn ang="0">
                  <a:pos x="324" y="310"/>
                </a:cxn>
                <a:cxn ang="0">
                  <a:pos x="298" y="306"/>
                </a:cxn>
                <a:cxn ang="0">
                  <a:pos x="270" y="298"/>
                </a:cxn>
                <a:cxn ang="0">
                  <a:pos x="240" y="284"/>
                </a:cxn>
                <a:cxn ang="0">
                  <a:pos x="206" y="267"/>
                </a:cxn>
                <a:cxn ang="0">
                  <a:pos x="173" y="246"/>
                </a:cxn>
                <a:cxn ang="0">
                  <a:pos x="139" y="222"/>
                </a:cxn>
                <a:cxn ang="0">
                  <a:pos x="107" y="196"/>
                </a:cxn>
                <a:cxn ang="0">
                  <a:pos x="78" y="170"/>
                </a:cxn>
                <a:cxn ang="0">
                  <a:pos x="53" y="143"/>
                </a:cxn>
                <a:cxn ang="0">
                  <a:pos x="32" y="117"/>
                </a:cxn>
                <a:cxn ang="0">
                  <a:pos x="16" y="92"/>
                </a:cxn>
                <a:cxn ang="0">
                  <a:pos x="6" y="68"/>
                </a:cxn>
                <a:cxn ang="0">
                  <a:pos x="0" y="47"/>
                </a:cxn>
                <a:cxn ang="0">
                  <a:pos x="0" y="29"/>
                </a:cxn>
                <a:cxn ang="0">
                  <a:pos x="6" y="15"/>
                </a:cxn>
                <a:cxn ang="0">
                  <a:pos x="18" y="5"/>
                </a:cxn>
                <a:cxn ang="0">
                  <a:pos x="36" y="0"/>
                </a:cxn>
              </a:cxnLst>
              <a:rect l="0" t="0" r="r" b="b"/>
              <a:pathLst>
                <a:path w="382" h="310">
                  <a:moveTo>
                    <a:pt x="36" y="0"/>
                  </a:moveTo>
                  <a:lnTo>
                    <a:pt x="57" y="0"/>
                  </a:lnTo>
                  <a:lnTo>
                    <a:pt x="84" y="4"/>
                  </a:lnTo>
                  <a:lnTo>
                    <a:pt x="112" y="12"/>
                  </a:lnTo>
                  <a:lnTo>
                    <a:pt x="142" y="25"/>
                  </a:lnTo>
                  <a:lnTo>
                    <a:pt x="176" y="41"/>
                  </a:lnTo>
                  <a:lnTo>
                    <a:pt x="209" y="62"/>
                  </a:lnTo>
                  <a:lnTo>
                    <a:pt x="242" y="86"/>
                  </a:lnTo>
                  <a:lnTo>
                    <a:pt x="274" y="112"/>
                  </a:lnTo>
                  <a:lnTo>
                    <a:pt x="304" y="139"/>
                  </a:lnTo>
                  <a:lnTo>
                    <a:pt x="329" y="167"/>
                  </a:lnTo>
                  <a:lnTo>
                    <a:pt x="350" y="193"/>
                  </a:lnTo>
                  <a:lnTo>
                    <a:pt x="365" y="218"/>
                  </a:lnTo>
                  <a:lnTo>
                    <a:pt x="376" y="242"/>
                  </a:lnTo>
                  <a:lnTo>
                    <a:pt x="382" y="263"/>
                  </a:lnTo>
                  <a:lnTo>
                    <a:pt x="382" y="281"/>
                  </a:lnTo>
                  <a:lnTo>
                    <a:pt x="375" y="295"/>
                  </a:lnTo>
                  <a:lnTo>
                    <a:pt x="362" y="305"/>
                  </a:lnTo>
                  <a:lnTo>
                    <a:pt x="345" y="310"/>
                  </a:lnTo>
                  <a:lnTo>
                    <a:pt x="324" y="310"/>
                  </a:lnTo>
                  <a:lnTo>
                    <a:pt x="298" y="306"/>
                  </a:lnTo>
                  <a:lnTo>
                    <a:pt x="270" y="298"/>
                  </a:lnTo>
                  <a:lnTo>
                    <a:pt x="240" y="284"/>
                  </a:lnTo>
                  <a:lnTo>
                    <a:pt x="206" y="267"/>
                  </a:lnTo>
                  <a:lnTo>
                    <a:pt x="173" y="246"/>
                  </a:lnTo>
                  <a:lnTo>
                    <a:pt x="139" y="222"/>
                  </a:lnTo>
                  <a:lnTo>
                    <a:pt x="107" y="196"/>
                  </a:lnTo>
                  <a:lnTo>
                    <a:pt x="78" y="170"/>
                  </a:lnTo>
                  <a:lnTo>
                    <a:pt x="53" y="143"/>
                  </a:lnTo>
                  <a:lnTo>
                    <a:pt x="32" y="117"/>
                  </a:lnTo>
                  <a:lnTo>
                    <a:pt x="16" y="92"/>
                  </a:lnTo>
                  <a:lnTo>
                    <a:pt x="6" y="68"/>
                  </a:lnTo>
                  <a:lnTo>
                    <a:pt x="0" y="47"/>
                  </a:lnTo>
                  <a:lnTo>
                    <a:pt x="0" y="29"/>
                  </a:lnTo>
                  <a:lnTo>
                    <a:pt x="6" y="15"/>
                  </a:lnTo>
                  <a:lnTo>
                    <a:pt x="18"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6" name="Freeform 242"/>
            <p:cNvSpPr>
              <a:spLocks noEditPoints="1"/>
            </p:cNvSpPr>
            <p:nvPr/>
          </p:nvSpPr>
          <p:spPr bwMode="auto">
            <a:xfrm>
              <a:off x="1281" y="1312"/>
              <a:ext cx="405" cy="332"/>
            </a:xfrm>
            <a:custGeom>
              <a:avLst/>
              <a:gdLst/>
              <a:ahLst/>
              <a:cxnLst>
                <a:cxn ang="0">
                  <a:pos x="43" y="23"/>
                </a:cxn>
                <a:cxn ang="0">
                  <a:pos x="29" y="30"/>
                </a:cxn>
                <a:cxn ang="0">
                  <a:pos x="28" y="33"/>
                </a:cxn>
                <a:cxn ang="0">
                  <a:pos x="25" y="38"/>
                </a:cxn>
                <a:cxn ang="0">
                  <a:pos x="22" y="52"/>
                </a:cxn>
                <a:cxn ang="0">
                  <a:pos x="26" y="71"/>
                </a:cxn>
                <a:cxn ang="0">
                  <a:pos x="37" y="97"/>
                </a:cxn>
                <a:cxn ang="0">
                  <a:pos x="53" y="122"/>
                </a:cxn>
                <a:cxn ang="0">
                  <a:pos x="76" y="151"/>
                </a:cxn>
                <a:cxn ang="0">
                  <a:pos x="122" y="196"/>
                </a:cxn>
                <a:cxn ang="0">
                  <a:pos x="195" y="252"/>
                </a:cxn>
                <a:cxn ang="0">
                  <a:pos x="267" y="290"/>
                </a:cxn>
                <a:cxn ang="0">
                  <a:pos x="313" y="306"/>
                </a:cxn>
                <a:cxn ang="0">
                  <a:pos x="341" y="310"/>
                </a:cxn>
                <a:cxn ang="0">
                  <a:pos x="362" y="309"/>
                </a:cxn>
                <a:cxn ang="0">
                  <a:pos x="378" y="300"/>
                </a:cxn>
                <a:cxn ang="0">
                  <a:pos x="381" y="295"/>
                </a:cxn>
                <a:cxn ang="0">
                  <a:pos x="382" y="279"/>
                </a:cxn>
                <a:cxn ang="0">
                  <a:pos x="380" y="261"/>
                </a:cxn>
                <a:cxn ang="0">
                  <a:pos x="367" y="235"/>
                </a:cxn>
                <a:cxn ang="0">
                  <a:pos x="352" y="210"/>
                </a:cxn>
                <a:cxn ang="0">
                  <a:pos x="328" y="181"/>
                </a:cxn>
                <a:cxn ang="0">
                  <a:pos x="282" y="135"/>
                </a:cxn>
                <a:cxn ang="0">
                  <a:pos x="211" y="79"/>
                </a:cxn>
                <a:cxn ang="0">
                  <a:pos x="139" y="41"/>
                </a:cxn>
                <a:cxn ang="0">
                  <a:pos x="93" y="26"/>
                </a:cxn>
                <a:cxn ang="0">
                  <a:pos x="65" y="22"/>
                </a:cxn>
                <a:cxn ang="0">
                  <a:pos x="53" y="0"/>
                </a:cxn>
                <a:cxn ang="0">
                  <a:pos x="79" y="1"/>
                </a:cxn>
                <a:cxn ang="0">
                  <a:pos x="97" y="4"/>
                </a:cxn>
                <a:cxn ang="0">
                  <a:pos x="147" y="20"/>
                </a:cxn>
                <a:cxn ang="0">
                  <a:pos x="221" y="59"/>
                </a:cxn>
                <a:cxn ang="0">
                  <a:pos x="261" y="89"/>
                </a:cxn>
                <a:cxn ang="0">
                  <a:pos x="330" y="150"/>
                </a:cxn>
                <a:cxn ang="0">
                  <a:pos x="356" y="179"/>
                </a:cxn>
                <a:cxn ang="0">
                  <a:pos x="377" y="208"/>
                </a:cxn>
                <a:cxn ang="0">
                  <a:pos x="388" y="226"/>
                </a:cxn>
                <a:cxn ang="0">
                  <a:pos x="400" y="253"/>
                </a:cxn>
                <a:cxn ang="0">
                  <a:pos x="403" y="268"/>
                </a:cxn>
                <a:cxn ang="0">
                  <a:pos x="405" y="289"/>
                </a:cxn>
                <a:cxn ang="0">
                  <a:pos x="402" y="303"/>
                </a:cxn>
                <a:cxn ang="0">
                  <a:pos x="395" y="311"/>
                </a:cxn>
                <a:cxn ang="0">
                  <a:pos x="388" y="320"/>
                </a:cxn>
                <a:cxn ang="0">
                  <a:pos x="377" y="327"/>
                </a:cxn>
                <a:cxn ang="0">
                  <a:pos x="363" y="331"/>
                </a:cxn>
                <a:cxn ang="0">
                  <a:pos x="341" y="332"/>
                </a:cxn>
                <a:cxn ang="0">
                  <a:pos x="313" y="328"/>
                </a:cxn>
                <a:cxn ang="0">
                  <a:pos x="292" y="324"/>
                </a:cxn>
                <a:cxn ang="0">
                  <a:pos x="222" y="293"/>
                </a:cxn>
                <a:cxn ang="0">
                  <a:pos x="182" y="268"/>
                </a:cxn>
                <a:cxn ang="0">
                  <a:pos x="144" y="242"/>
                </a:cxn>
                <a:cxn ang="0">
                  <a:pos x="76" y="182"/>
                </a:cxn>
                <a:cxn ang="0">
                  <a:pos x="48" y="151"/>
                </a:cxn>
                <a:cxn ang="0">
                  <a:pos x="28" y="123"/>
                </a:cxn>
                <a:cxn ang="0">
                  <a:pos x="16" y="105"/>
                </a:cxn>
                <a:cxn ang="0">
                  <a:pos x="5" y="79"/>
                </a:cxn>
                <a:cxn ang="0">
                  <a:pos x="1" y="64"/>
                </a:cxn>
                <a:cxn ang="0">
                  <a:pos x="0" y="43"/>
                </a:cxn>
                <a:cxn ang="0">
                  <a:pos x="7" y="26"/>
                </a:cxn>
                <a:cxn ang="0">
                  <a:pos x="9" y="19"/>
                </a:cxn>
                <a:cxn ang="0">
                  <a:pos x="21" y="9"/>
                </a:cxn>
                <a:cxn ang="0">
                  <a:pos x="37" y="1"/>
                </a:cxn>
                <a:cxn ang="0">
                  <a:pos x="53" y="0"/>
                </a:cxn>
              </a:cxnLst>
              <a:rect l="0" t="0" r="r" b="b"/>
              <a:pathLst>
                <a:path w="405" h="332">
                  <a:moveTo>
                    <a:pt x="53" y="22"/>
                  </a:moveTo>
                  <a:lnTo>
                    <a:pt x="43" y="23"/>
                  </a:lnTo>
                  <a:lnTo>
                    <a:pt x="36" y="26"/>
                  </a:lnTo>
                  <a:lnTo>
                    <a:pt x="29" y="30"/>
                  </a:lnTo>
                  <a:lnTo>
                    <a:pt x="26" y="33"/>
                  </a:lnTo>
                  <a:lnTo>
                    <a:pt x="28" y="33"/>
                  </a:lnTo>
                  <a:lnTo>
                    <a:pt x="23" y="38"/>
                  </a:lnTo>
                  <a:lnTo>
                    <a:pt x="25" y="38"/>
                  </a:lnTo>
                  <a:lnTo>
                    <a:pt x="22" y="47"/>
                  </a:lnTo>
                  <a:lnTo>
                    <a:pt x="22" y="52"/>
                  </a:lnTo>
                  <a:lnTo>
                    <a:pt x="23" y="59"/>
                  </a:lnTo>
                  <a:lnTo>
                    <a:pt x="26" y="71"/>
                  </a:lnTo>
                  <a:lnTo>
                    <a:pt x="32" y="84"/>
                  </a:lnTo>
                  <a:lnTo>
                    <a:pt x="37" y="97"/>
                  </a:lnTo>
                  <a:lnTo>
                    <a:pt x="46" y="111"/>
                  </a:lnTo>
                  <a:lnTo>
                    <a:pt x="53" y="122"/>
                  </a:lnTo>
                  <a:lnTo>
                    <a:pt x="64" y="136"/>
                  </a:lnTo>
                  <a:lnTo>
                    <a:pt x="76" y="151"/>
                  </a:lnTo>
                  <a:lnTo>
                    <a:pt x="92" y="167"/>
                  </a:lnTo>
                  <a:lnTo>
                    <a:pt x="122" y="196"/>
                  </a:lnTo>
                  <a:lnTo>
                    <a:pt x="158" y="225"/>
                  </a:lnTo>
                  <a:lnTo>
                    <a:pt x="195" y="252"/>
                  </a:lnTo>
                  <a:lnTo>
                    <a:pt x="231" y="272"/>
                  </a:lnTo>
                  <a:lnTo>
                    <a:pt x="267" y="290"/>
                  </a:lnTo>
                  <a:lnTo>
                    <a:pt x="300" y="303"/>
                  </a:lnTo>
                  <a:lnTo>
                    <a:pt x="313" y="306"/>
                  </a:lnTo>
                  <a:lnTo>
                    <a:pt x="327" y="309"/>
                  </a:lnTo>
                  <a:lnTo>
                    <a:pt x="341" y="310"/>
                  </a:lnTo>
                  <a:lnTo>
                    <a:pt x="352" y="310"/>
                  </a:lnTo>
                  <a:lnTo>
                    <a:pt x="362" y="309"/>
                  </a:lnTo>
                  <a:lnTo>
                    <a:pt x="375" y="303"/>
                  </a:lnTo>
                  <a:lnTo>
                    <a:pt x="378" y="300"/>
                  </a:lnTo>
                  <a:lnTo>
                    <a:pt x="378" y="299"/>
                  </a:lnTo>
                  <a:lnTo>
                    <a:pt x="381" y="295"/>
                  </a:lnTo>
                  <a:lnTo>
                    <a:pt x="382" y="285"/>
                  </a:lnTo>
                  <a:lnTo>
                    <a:pt x="382" y="279"/>
                  </a:lnTo>
                  <a:lnTo>
                    <a:pt x="381" y="268"/>
                  </a:lnTo>
                  <a:lnTo>
                    <a:pt x="380" y="261"/>
                  </a:lnTo>
                  <a:lnTo>
                    <a:pt x="374" y="247"/>
                  </a:lnTo>
                  <a:lnTo>
                    <a:pt x="367" y="235"/>
                  </a:lnTo>
                  <a:lnTo>
                    <a:pt x="359" y="221"/>
                  </a:lnTo>
                  <a:lnTo>
                    <a:pt x="352" y="210"/>
                  </a:lnTo>
                  <a:lnTo>
                    <a:pt x="341" y="194"/>
                  </a:lnTo>
                  <a:lnTo>
                    <a:pt x="328" y="181"/>
                  </a:lnTo>
                  <a:lnTo>
                    <a:pt x="314" y="165"/>
                  </a:lnTo>
                  <a:lnTo>
                    <a:pt x="282" y="135"/>
                  </a:lnTo>
                  <a:lnTo>
                    <a:pt x="247" y="107"/>
                  </a:lnTo>
                  <a:lnTo>
                    <a:pt x="211" y="79"/>
                  </a:lnTo>
                  <a:lnTo>
                    <a:pt x="175" y="59"/>
                  </a:lnTo>
                  <a:lnTo>
                    <a:pt x="139" y="41"/>
                  </a:lnTo>
                  <a:lnTo>
                    <a:pt x="105" y="29"/>
                  </a:lnTo>
                  <a:lnTo>
                    <a:pt x="93" y="26"/>
                  </a:lnTo>
                  <a:lnTo>
                    <a:pt x="79" y="23"/>
                  </a:lnTo>
                  <a:lnTo>
                    <a:pt x="65" y="22"/>
                  </a:lnTo>
                  <a:lnTo>
                    <a:pt x="53" y="22"/>
                  </a:lnTo>
                  <a:close/>
                  <a:moveTo>
                    <a:pt x="53" y="0"/>
                  </a:moveTo>
                  <a:lnTo>
                    <a:pt x="65" y="0"/>
                  </a:lnTo>
                  <a:lnTo>
                    <a:pt x="79" y="1"/>
                  </a:lnTo>
                  <a:lnTo>
                    <a:pt x="93" y="4"/>
                  </a:lnTo>
                  <a:lnTo>
                    <a:pt x="97" y="4"/>
                  </a:lnTo>
                  <a:lnTo>
                    <a:pt x="114" y="8"/>
                  </a:lnTo>
                  <a:lnTo>
                    <a:pt x="147" y="20"/>
                  </a:lnTo>
                  <a:lnTo>
                    <a:pt x="183" y="38"/>
                  </a:lnTo>
                  <a:lnTo>
                    <a:pt x="221" y="59"/>
                  </a:lnTo>
                  <a:lnTo>
                    <a:pt x="224" y="62"/>
                  </a:lnTo>
                  <a:lnTo>
                    <a:pt x="261" y="89"/>
                  </a:lnTo>
                  <a:lnTo>
                    <a:pt x="297" y="119"/>
                  </a:lnTo>
                  <a:lnTo>
                    <a:pt x="330" y="150"/>
                  </a:lnTo>
                  <a:lnTo>
                    <a:pt x="343" y="165"/>
                  </a:lnTo>
                  <a:lnTo>
                    <a:pt x="356" y="179"/>
                  </a:lnTo>
                  <a:lnTo>
                    <a:pt x="367" y="194"/>
                  </a:lnTo>
                  <a:lnTo>
                    <a:pt x="377" y="208"/>
                  </a:lnTo>
                  <a:lnTo>
                    <a:pt x="380" y="213"/>
                  </a:lnTo>
                  <a:lnTo>
                    <a:pt x="388" y="226"/>
                  </a:lnTo>
                  <a:lnTo>
                    <a:pt x="395" y="239"/>
                  </a:lnTo>
                  <a:lnTo>
                    <a:pt x="400" y="253"/>
                  </a:lnTo>
                  <a:lnTo>
                    <a:pt x="403" y="264"/>
                  </a:lnTo>
                  <a:lnTo>
                    <a:pt x="403" y="268"/>
                  </a:lnTo>
                  <a:lnTo>
                    <a:pt x="405" y="279"/>
                  </a:lnTo>
                  <a:lnTo>
                    <a:pt x="405" y="289"/>
                  </a:lnTo>
                  <a:lnTo>
                    <a:pt x="403" y="293"/>
                  </a:lnTo>
                  <a:lnTo>
                    <a:pt x="402" y="303"/>
                  </a:lnTo>
                  <a:lnTo>
                    <a:pt x="399" y="306"/>
                  </a:lnTo>
                  <a:lnTo>
                    <a:pt x="395" y="311"/>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1"/>
                  </a:lnTo>
                  <a:lnTo>
                    <a:pt x="222" y="293"/>
                  </a:lnTo>
                  <a:lnTo>
                    <a:pt x="185" y="271"/>
                  </a:lnTo>
                  <a:lnTo>
                    <a:pt x="182" y="268"/>
                  </a:lnTo>
                  <a:lnTo>
                    <a:pt x="144" y="243"/>
                  </a:lnTo>
                  <a:lnTo>
                    <a:pt x="144" y="242"/>
                  </a:lnTo>
                  <a:lnTo>
                    <a:pt x="107" y="211"/>
                  </a:lnTo>
                  <a:lnTo>
                    <a:pt x="76" y="182"/>
                  </a:lnTo>
                  <a:lnTo>
                    <a:pt x="61" y="167"/>
                  </a:lnTo>
                  <a:lnTo>
                    <a:pt x="48" y="151"/>
                  </a:lnTo>
                  <a:lnTo>
                    <a:pt x="37" y="137"/>
                  </a:lnTo>
                  <a:lnTo>
                    <a:pt x="28" y="123"/>
                  </a:lnTo>
                  <a:lnTo>
                    <a:pt x="25" y="119"/>
                  </a:lnTo>
                  <a:lnTo>
                    <a:pt x="16" y="105"/>
                  </a:lnTo>
                  <a:lnTo>
                    <a:pt x="11" y="93"/>
                  </a:lnTo>
                  <a:lnTo>
                    <a:pt x="5" y="79"/>
                  </a:lnTo>
                  <a:lnTo>
                    <a:pt x="3" y="68"/>
                  </a:lnTo>
                  <a:lnTo>
                    <a:pt x="1" y="64"/>
                  </a:lnTo>
                  <a:lnTo>
                    <a:pt x="0" y="52"/>
                  </a:lnTo>
                  <a:lnTo>
                    <a:pt x="0" y="43"/>
                  </a:lnTo>
                  <a:lnTo>
                    <a:pt x="4" y="30"/>
                  </a:lnTo>
                  <a:lnTo>
                    <a:pt x="7" y="26"/>
                  </a:lnTo>
                  <a:lnTo>
                    <a:pt x="9" y="20"/>
                  </a:lnTo>
                  <a:lnTo>
                    <a:pt x="9" y="19"/>
                  </a:lnTo>
                  <a:lnTo>
                    <a:pt x="16" y="12"/>
                  </a:lnTo>
                  <a:lnTo>
                    <a:pt x="21" y="9"/>
                  </a:lnTo>
                  <a:lnTo>
                    <a:pt x="28" y="5"/>
                  </a:lnTo>
                  <a:lnTo>
                    <a:pt x="37" y="1"/>
                  </a:lnTo>
                  <a:lnTo>
                    <a:pt x="41"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7" name="Freeform 243"/>
            <p:cNvSpPr>
              <a:spLocks/>
            </p:cNvSpPr>
            <p:nvPr/>
          </p:nvSpPr>
          <p:spPr bwMode="auto">
            <a:xfrm>
              <a:off x="1210" y="1424"/>
              <a:ext cx="396" cy="314"/>
            </a:xfrm>
            <a:custGeom>
              <a:avLst/>
              <a:gdLst/>
              <a:ahLst/>
              <a:cxnLst>
                <a:cxn ang="0">
                  <a:pos x="10" y="0"/>
                </a:cxn>
                <a:cxn ang="0">
                  <a:pos x="26" y="14"/>
                </a:cxn>
                <a:cxn ang="0">
                  <a:pos x="22" y="20"/>
                </a:cxn>
                <a:cxn ang="0">
                  <a:pos x="23" y="20"/>
                </a:cxn>
                <a:cxn ang="0">
                  <a:pos x="22" y="28"/>
                </a:cxn>
                <a:cxn ang="0">
                  <a:pos x="22" y="34"/>
                </a:cxn>
                <a:cxn ang="0">
                  <a:pos x="23" y="45"/>
                </a:cxn>
                <a:cxn ang="0">
                  <a:pos x="30" y="66"/>
                </a:cxn>
                <a:cxn ang="0">
                  <a:pos x="37" y="78"/>
                </a:cxn>
                <a:cxn ang="0">
                  <a:pos x="46" y="92"/>
                </a:cxn>
                <a:cxn ang="0">
                  <a:pos x="53" y="103"/>
                </a:cxn>
                <a:cxn ang="0">
                  <a:pos x="64" y="119"/>
                </a:cxn>
                <a:cxn ang="0">
                  <a:pos x="76" y="133"/>
                </a:cxn>
                <a:cxn ang="0">
                  <a:pos x="90" y="148"/>
                </a:cxn>
                <a:cxn ang="0">
                  <a:pos x="122" y="178"/>
                </a:cxn>
                <a:cxn ang="0">
                  <a:pos x="157" y="208"/>
                </a:cxn>
                <a:cxn ang="0">
                  <a:pos x="193" y="233"/>
                </a:cxn>
                <a:cxn ang="0">
                  <a:pos x="231" y="255"/>
                </a:cxn>
                <a:cxn ang="0">
                  <a:pos x="267" y="272"/>
                </a:cxn>
                <a:cxn ang="0">
                  <a:pos x="300" y="284"/>
                </a:cxn>
                <a:cxn ang="0">
                  <a:pos x="311" y="287"/>
                </a:cxn>
                <a:cxn ang="0">
                  <a:pos x="327" y="290"/>
                </a:cxn>
                <a:cxn ang="0">
                  <a:pos x="341" y="291"/>
                </a:cxn>
                <a:cxn ang="0">
                  <a:pos x="352" y="291"/>
                </a:cxn>
                <a:cxn ang="0">
                  <a:pos x="362" y="290"/>
                </a:cxn>
                <a:cxn ang="0">
                  <a:pos x="375" y="284"/>
                </a:cxn>
                <a:cxn ang="0">
                  <a:pos x="378" y="282"/>
                </a:cxn>
                <a:cxn ang="0">
                  <a:pos x="396" y="294"/>
                </a:cxn>
                <a:cxn ang="0">
                  <a:pos x="388" y="301"/>
                </a:cxn>
                <a:cxn ang="0">
                  <a:pos x="385" y="304"/>
                </a:cxn>
                <a:cxn ang="0">
                  <a:pos x="377" y="308"/>
                </a:cxn>
                <a:cxn ang="0">
                  <a:pos x="367" y="312"/>
                </a:cxn>
                <a:cxn ang="0">
                  <a:pos x="363" y="312"/>
                </a:cxn>
                <a:cxn ang="0">
                  <a:pos x="352" y="314"/>
                </a:cxn>
                <a:cxn ang="0">
                  <a:pos x="341" y="314"/>
                </a:cxn>
                <a:cxn ang="0">
                  <a:pos x="327" y="312"/>
                </a:cxn>
                <a:cxn ang="0">
                  <a:pos x="311" y="309"/>
                </a:cxn>
                <a:cxn ang="0">
                  <a:pos x="307" y="309"/>
                </a:cxn>
                <a:cxn ang="0">
                  <a:pos x="292" y="305"/>
                </a:cxn>
                <a:cxn ang="0">
                  <a:pos x="259" y="293"/>
                </a:cxn>
                <a:cxn ang="0">
                  <a:pos x="222" y="276"/>
                </a:cxn>
                <a:cxn ang="0">
                  <a:pos x="185" y="254"/>
                </a:cxn>
                <a:cxn ang="0">
                  <a:pos x="181" y="251"/>
                </a:cxn>
                <a:cxn ang="0">
                  <a:pos x="144" y="226"/>
                </a:cxn>
                <a:cxn ang="0">
                  <a:pos x="140" y="223"/>
                </a:cxn>
                <a:cxn ang="0">
                  <a:pos x="143" y="226"/>
                </a:cxn>
                <a:cxn ang="0">
                  <a:pos x="107" y="194"/>
                </a:cxn>
                <a:cxn ang="0">
                  <a:pos x="75" y="163"/>
                </a:cxn>
                <a:cxn ang="0">
                  <a:pos x="61" y="148"/>
                </a:cxn>
                <a:cxn ang="0">
                  <a:pos x="48" y="134"/>
                </a:cxn>
                <a:cxn ang="0">
                  <a:pos x="37" y="119"/>
                </a:cxn>
                <a:cxn ang="0">
                  <a:pos x="28" y="105"/>
                </a:cxn>
                <a:cxn ang="0">
                  <a:pos x="25" y="101"/>
                </a:cxn>
                <a:cxn ang="0">
                  <a:pos x="16" y="87"/>
                </a:cxn>
                <a:cxn ang="0">
                  <a:pos x="10" y="74"/>
                </a:cxn>
                <a:cxn ang="0">
                  <a:pos x="1" y="49"/>
                </a:cxn>
                <a:cxn ang="0">
                  <a:pos x="1" y="45"/>
                </a:cxn>
                <a:cxn ang="0">
                  <a:pos x="0" y="34"/>
                </a:cxn>
                <a:cxn ang="0">
                  <a:pos x="0" y="24"/>
                </a:cxn>
                <a:cxn ang="0">
                  <a:pos x="1" y="20"/>
                </a:cxn>
                <a:cxn ang="0">
                  <a:pos x="3" y="11"/>
                </a:cxn>
                <a:cxn ang="0">
                  <a:pos x="5" y="7"/>
                </a:cxn>
                <a:cxn ang="0">
                  <a:pos x="10" y="0"/>
                </a:cxn>
              </a:cxnLst>
              <a:rect l="0" t="0" r="r" b="b"/>
              <a:pathLst>
                <a:path w="396" h="314">
                  <a:moveTo>
                    <a:pt x="10" y="0"/>
                  </a:moveTo>
                  <a:lnTo>
                    <a:pt x="26" y="14"/>
                  </a:lnTo>
                  <a:lnTo>
                    <a:pt x="22" y="20"/>
                  </a:lnTo>
                  <a:lnTo>
                    <a:pt x="23" y="20"/>
                  </a:lnTo>
                  <a:lnTo>
                    <a:pt x="22" y="28"/>
                  </a:lnTo>
                  <a:lnTo>
                    <a:pt x="22" y="34"/>
                  </a:lnTo>
                  <a:lnTo>
                    <a:pt x="23" y="45"/>
                  </a:lnTo>
                  <a:lnTo>
                    <a:pt x="30" y="66"/>
                  </a:lnTo>
                  <a:lnTo>
                    <a:pt x="37" y="78"/>
                  </a:lnTo>
                  <a:lnTo>
                    <a:pt x="46" y="92"/>
                  </a:lnTo>
                  <a:lnTo>
                    <a:pt x="53" y="103"/>
                  </a:lnTo>
                  <a:lnTo>
                    <a:pt x="64" y="119"/>
                  </a:lnTo>
                  <a:lnTo>
                    <a:pt x="76" y="133"/>
                  </a:lnTo>
                  <a:lnTo>
                    <a:pt x="90" y="148"/>
                  </a:lnTo>
                  <a:lnTo>
                    <a:pt x="122" y="178"/>
                  </a:lnTo>
                  <a:lnTo>
                    <a:pt x="157" y="208"/>
                  </a:lnTo>
                  <a:lnTo>
                    <a:pt x="193" y="233"/>
                  </a:lnTo>
                  <a:lnTo>
                    <a:pt x="231" y="255"/>
                  </a:lnTo>
                  <a:lnTo>
                    <a:pt x="267" y="272"/>
                  </a:lnTo>
                  <a:lnTo>
                    <a:pt x="300" y="284"/>
                  </a:lnTo>
                  <a:lnTo>
                    <a:pt x="311" y="287"/>
                  </a:lnTo>
                  <a:lnTo>
                    <a:pt x="327" y="290"/>
                  </a:lnTo>
                  <a:lnTo>
                    <a:pt x="341" y="291"/>
                  </a:lnTo>
                  <a:lnTo>
                    <a:pt x="352" y="291"/>
                  </a:lnTo>
                  <a:lnTo>
                    <a:pt x="362" y="290"/>
                  </a:lnTo>
                  <a:lnTo>
                    <a:pt x="375" y="284"/>
                  </a:lnTo>
                  <a:lnTo>
                    <a:pt x="378" y="282"/>
                  </a:lnTo>
                  <a:lnTo>
                    <a:pt x="396" y="294"/>
                  </a:lnTo>
                  <a:lnTo>
                    <a:pt x="388" y="301"/>
                  </a:lnTo>
                  <a:lnTo>
                    <a:pt x="385" y="304"/>
                  </a:lnTo>
                  <a:lnTo>
                    <a:pt x="377" y="308"/>
                  </a:lnTo>
                  <a:lnTo>
                    <a:pt x="367" y="312"/>
                  </a:lnTo>
                  <a:lnTo>
                    <a:pt x="363" y="312"/>
                  </a:lnTo>
                  <a:lnTo>
                    <a:pt x="352" y="314"/>
                  </a:lnTo>
                  <a:lnTo>
                    <a:pt x="341" y="314"/>
                  </a:lnTo>
                  <a:lnTo>
                    <a:pt x="327" y="312"/>
                  </a:lnTo>
                  <a:lnTo>
                    <a:pt x="311" y="309"/>
                  </a:lnTo>
                  <a:lnTo>
                    <a:pt x="307" y="309"/>
                  </a:lnTo>
                  <a:lnTo>
                    <a:pt x="292" y="305"/>
                  </a:lnTo>
                  <a:lnTo>
                    <a:pt x="259" y="293"/>
                  </a:lnTo>
                  <a:lnTo>
                    <a:pt x="222" y="276"/>
                  </a:lnTo>
                  <a:lnTo>
                    <a:pt x="185" y="254"/>
                  </a:lnTo>
                  <a:lnTo>
                    <a:pt x="181" y="251"/>
                  </a:lnTo>
                  <a:lnTo>
                    <a:pt x="144" y="226"/>
                  </a:lnTo>
                  <a:lnTo>
                    <a:pt x="140" y="223"/>
                  </a:lnTo>
                  <a:lnTo>
                    <a:pt x="143" y="226"/>
                  </a:lnTo>
                  <a:lnTo>
                    <a:pt x="107" y="194"/>
                  </a:lnTo>
                  <a:lnTo>
                    <a:pt x="75" y="163"/>
                  </a:lnTo>
                  <a:lnTo>
                    <a:pt x="61" y="148"/>
                  </a:lnTo>
                  <a:lnTo>
                    <a:pt x="48" y="134"/>
                  </a:lnTo>
                  <a:lnTo>
                    <a:pt x="37" y="119"/>
                  </a:lnTo>
                  <a:lnTo>
                    <a:pt x="28" y="105"/>
                  </a:lnTo>
                  <a:lnTo>
                    <a:pt x="25" y="101"/>
                  </a:lnTo>
                  <a:lnTo>
                    <a:pt x="16" y="87"/>
                  </a:lnTo>
                  <a:lnTo>
                    <a:pt x="10" y="74"/>
                  </a:lnTo>
                  <a:lnTo>
                    <a:pt x="1" y="49"/>
                  </a:lnTo>
                  <a:lnTo>
                    <a:pt x="1" y="45"/>
                  </a:lnTo>
                  <a:lnTo>
                    <a:pt x="0" y="34"/>
                  </a:lnTo>
                  <a:lnTo>
                    <a:pt x="0" y="24"/>
                  </a:lnTo>
                  <a:lnTo>
                    <a:pt x="1" y="20"/>
                  </a:lnTo>
                  <a:lnTo>
                    <a:pt x="3" y="11"/>
                  </a:lnTo>
                  <a:lnTo>
                    <a:pt x="5"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8" name="Freeform 244"/>
            <p:cNvSpPr>
              <a:spLocks/>
            </p:cNvSpPr>
            <p:nvPr/>
          </p:nvSpPr>
          <p:spPr bwMode="auto">
            <a:xfrm>
              <a:off x="1217" y="1331"/>
              <a:ext cx="90" cy="111"/>
            </a:xfrm>
            <a:custGeom>
              <a:avLst/>
              <a:gdLst/>
              <a:ahLst/>
              <a:cxnLst>
                <a:cxn ang="0">
                  <a:pos x="73" y="0"/>
                </a:cxn>
                <a:cxn ang="0">
                  <a:pos x="90" y="14"/>
                </a:cxn>
                <a:cxn ang="0">
                  <a:pos x="19" y="107"/>
                </a:cxn>
                <a:cxn ang="0">
                  <a:pos x="21" y="107"/>
                </a:cxn>
                <a:cxn ang="0">
                  <a:pos x="18" y="111"/>
                </a:cxn>
                <a:cxn ang="0">
                  <a:pos x="0" y="99"/>
                </a:cxn>
                <a:cxn ang="0">
                  <a:pos x="3" y="95"/>
                </a:cxn>
                <a:cxn ang="0">
                  <a:pos x="1" y="96"/>
                </a:cxn>
                <a:cxn ang="0">
                  <a:pos x="3" y="93"/>
                </a:cxn>
                <a:cxn ang="0">
                  <a:pos x="73" y="0"/>
                </a:cxn>
              </a:cxnLst>
              <a:rect l="0" t="0" r="r" b="b"/>
              <a:pathLst>
                <a:path w="90" h="111">
                  <a:moveTo>
                    <a:pt x="73" y="0"/>
                  </a:moveTo>
                  <a:lnTo>
                    <a:pt x="90" y="14"/>
                  </a:lnTo>
                  <a:lnTo>
                    <a:pt x="19" y="107"/>
                  </a:lnTo>
                  <a:lnTo>
                    <a:pt x="21" y="107"/>
                  </a:lnTo>
                  <a:lnTo>
                    <a:pt x="18" y="111"/>
                  </a:lnTo>
                  <a:lnTo>
                    <a:pt x="0" y="99"/>
                  </a:lnTo>
                  <a:lnTo>
                    <a:pt x="3" y="95"/>
                  </a:lnTo>
                  <a:lnTo>
                    <a:pt x="1" y="96"/>
                  </a:lnTo>
                  <a:lnTo>
                    <a:pt x="3" y="93"/>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69" name="Freeform 245"/>
            <p:cNvSpPr>
              <a:spLocks/>
            </p:cNvSpPr>
            <p:nvPr/>
          </p:nvSpPr>
          <p:spPr bwMode="auto">
            <a:xfrm>
              <a:off x="1585" y="1611"/>
              <a:ext cx="91" cy="111"/>
            </a:xfrm>
            <a:custGeom>
              <a:avLst/>
              <a:gdLst/>
              <a:ahLst/>
              <a:cxnLst>
                <a:cxn ang="0">
                  <a:pos x="74" y="0"/>
                </a:cxn>
                <a:cxn ang="0">
                  <a:pos x="91" y="14"/>
                </a:cxn>
                <a:cxn ang="0">
                  <a:pos x="20" y="107"/>
                </a:cxn>
                <a:cxn ang="0">
                  <a:pos x="21" y="107"/>
                </a:cxn>
                <a:cxn ang="0">
                  <a:pos x="19" y="111"/>
                </a:cxn>
                <a:cxn ang="0">
                  <a:pos x="0" y="99"/>
                </a:cxn>
                <a:cxn ang="0">
                  <a:pos x="3" y="95"/>
                </a:cxn>
                <a:cxn ang="0">
                  <a:pos x="2" y="96"/>
                </a:cxn>
                <a:cxn ang="0">
                  <a:pos x="3" y="93"/>
                </a:cxn>
                <a:cxn ang="0">
                  <a:pos x="74" y="0"/>
                </a:cxn>
              </a:cxnLst>
              <a:rect l="0" t="0" r="r" b="b"/>
              <a:pathLst>
                <a:path w="91" h="111">
                  <a:moveTo>
                    <a:pt x="74" y="0"/>
                  </a:moveTo>
                  <a:lnTo>
                    <a:pt x="91" y="14"/>
                  </a:lnTo>
                  <a:lnTo>
                    <a:pt x="20" y="107"/>
                  </a:lnTo>
                  <a:lnTo>
                    <a:pt x="21" y="107"/>
                  </a:lnTo>
                  <a:lnTo>
                    <a:pt x="19" y="111"/>
                  </a:lnTo>
                  <a:lnTo>
                    <a:pt x="0" y="99"/>
                  </a:lnTo>
                  <a:lnTo>
                    <a:pt x="3" y="95"/>
                  </a:lnTo>
                  <a:lnTo>
                    <a:pt x="2" y="96"/>
                  </a:lnTo>
                  <a:lnTo>
                    <a:pt x="3" y="93"/>
                  </a:lnTo>
                  <a:lnTo>
                    <a:pt x="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0" name="Freeform 246"/>
            <p:cNvSpPr>
              <a:spLocks noEditPoints="1"/>
            </p:cNvSpPr>
            <p:nvPr/>
          </p:nvSpPr>
          <p:spPr bwMode="auto">
            <a:xfrm>
              <a:off x="1880" y="3"/>
              <a:ext cx="373" cy="433"/>
            </a:xfrm>
            <a:custGeom>
              <a:avLst/>
              <a:gdLst/>
              <a:ahLst/>
              <a:cxnLst>
                <a:cxn ang="0">
                  <a:pos x="24" y="49"/>
                </a:cxn>
                <a:cxn ang="0">
                  <a:pos x="27" y="111"/>
                </a:cxn>
                <a:cxn ang="0">
                  <a:pos x="59" y="168"/>
                </a:cxn>
                <a:cxn ang="0">
                  <a:pos x="108" y="207"/>
                </a:cxn>
                <a:cxn ang="0">
                  <a:pos x="162" y="237"/>
                </a:cxn>
                <a:cxn ang="0">
                  <a:pos x="216" y="271"/>
                </a:cxn>
                <a:cxn ang="0">
                  <a:pos x="261" y="316"/>
                </a:cxn>
                <a:cxn ang="0">
                  <a:pos x="288" y="360"/>
                </a:cxn>
                <a:cxn ang="0">
                  <a:pos x="312" y="390"/>
                </a:cxn>
                <a:cxn ang="0">
                  <a:pos x="343" y="409"/>
                </a:cxn>
                <a:cxn ang="0">
                  <a:pos x="351" y="383"/>
                </a:cxn>
                <a:cxn ang="0">
                  <a:pos x="339" y="303"/>
                </a:cxn>
                <a:cxn ang="0">
                  <a:pos x="311" y="224"/>
                </a:cxn>
                <a:cxn ang="0">
                  <a:pos x="268" y="150"/>
                </a:cxn>
                <a:cxn ang="0">
                  <a:pos x="212" y="88"/>
                </a:cxn>
                <a:cxn ang="0">
                  <a:pos x="144" y="43"/>
                </a:cxn>
                <a:cxn ang="0">
                  <a:pos x="67" y="22"/>
                </a:cxn>
                <a:cxn ang="0">
                  <a:pos x="24" y="0"/>
                </a:cxn>
                <a:cxn ang="0">
                  <a:pos x="112" y="8"/>
                </a:cxn>
                <a:cxn ang="0">
                  <a:pos x="188" y="43"/>
                </a:cxn>
                <a:cxn ang="0">
                  <a:pos x="255" y="100"/>
                </a:cxn>
                <a:cxn ang="0">
                  <a:pos x="308" y="171"/>
                </a:cxn>
                <a:cxn ang="0">
                  <a:pos x="347" y="253"/>
                </a:cxn>
                <a:cxn ang="0">
                  <a:pos x="369" y="338"/>
                </a:cxn>
                <a:cxn ang="0">
                  <a:pos x="373" y="422"/>
                </a:cxn>
                <a:cxn ang="0">
                  <a:pos x="362" y="433"/>
                </a:cxn>
                <a:cxn ang="0">
                  <a:pos x="322" y="424"/>
                </a:cxn>
                <a:cxn ang="0">
                  <a:pos x="291" y="401"/>
                </a:cxn>
                <a:cxn ang="0">
                  <a:pos x="268" y="367"/>
                </a:cxn>
                <a:cxn ang="0">
                  <a:pos x="243" y="324"/>
                </a:cxn>
                <a:cxn ang="0">
                  <a:pos x="190" y="278"/>
                </a:cxn>
                <a:cxn ang="0">
                  <a:pos x="119" y="241"/>
                </a:cxn>
                <a:cxn ang="0">
                  <a:pos x="62" y="203"/>
                </a:cxn>
                <a:cxn ang="0">
                  <a:pos x="19" y="150"/>
                </a:cxn>
                <a:cxn ang="0">
                  <a:pos x="0" y="93"/>
                </a:cxn>
                <a:cxn ang="0">
                  <a:pos x="6" y="35"/>
                </a:cxn>
                <a:cxn ang="0">
                  <a:pos x="17" y="3"/>
                </a:cxn>
                <a:cxn ang="0">
                  <a:pos x="24" y="0"/>
                </a:cxn>
              </a:cxnLst>
              <a:rect l="0" t="0" r="r" b="b"/>
              <a:pathLst>
                <a:path w="373" h="433">
                  <a:moveTo>
                    <a:pt x="34" y="22"/>
                  </a:moveTo>
                  <a:lnTo>
                    <a:pt x="24" y="49"/>
                  </a:lnTo>
                  <a:lnTo>
                    <a:pt x="21" y="81"/>
                  </a:lnTo>
                  <a:lnTo>
                    <a:pt x="27" y="111"/>
                  </a:lnTo>
                  <a:lnTo>
                    <a:pt x="38" y="142"/>
                  </a:lnTo>
                  <a:lnTo>
                    <a:pt x="59" y="168"/>
                  </a:lnTo>
                  <a:lnTo>
                    <a:pt x="83" y="191"/>
                  </a:lnTo>
                  <a:lnTo>
                    <a:pt x="108" y="207"/>
                  </a:lnTo>
                  <a:lnTo>
                    <a:pt x="134" y="223"/>
                  </a:lnTo>
                  <a:lnTo>
                    <a:pt x="162" y="237"/>
                  </a:lnTo>
                  <a:lnTo>
                    <a:pt x="188" y="252"/>
                  </a:lnTo>
                  <a:lnTo>
                    <a:pt x="216" y="271"/>
                  </a:lnTo>
                  <a:lnTo>
                    <a:pt x="240" y="292"/>
                  </a:lnTo>
                  <a:lnTo>
                    <a:pt x="261" y="316"/>
                  </a:lnTo>
                  <a:lnTo>
                    <a:pt x="279" y="344"/>
                  </a:lnTo>
                  <a:lnTo>
                    <a:pt x="288" y="360"/>
                  </a:lnTo>
                  <a:lnTo>
                    <a:pt x="300" y="376"/>
                  </a:lnTo>
                  <a:lnTo>
                    <a:pt x="312" y="390"/>
                  </a:lnTo>
                  <a:lnTo>
                    <a:pt x="326" y="402"/>
                  </a:lnTo>
                  <a:lnTo>
                    <a:pt x="343" y="409"/>
                  </a:lnTo>
                  <a:lnTo>
                    <a:pt x="351" y="409"/>
                  </a:lnTo>
                  <a:lnTo>
                    <a:pt x="351" y="383"/>
                  </a:lnTo>
                  <a:lnTo>
                    <a:pt x="347" y="344"/>
                  </a:lnTo>
                  <a:lnTo>
                    <a:pt x="339" y="303"/>
                  </a:lnTo>
                  <a:lnTo>
                    <a:pt x="327" y="263"/>
                  </a:lnTo>
                  <a:lnTo>
                    <a:pt x="311" y="224"/>
                  </a:lnTo>
                  <a:lnTo>
                    <a:pt x="291" y="185"/>
                  </a:lnTo>
                  <a:lnTo>
                    <a:pt x="268" y="150"/>
                  </a:lnTo>
                  <a:lnTo>
                    <a:pt x="241" y="117"/>
                  </a:lnTo>
                  <a:lnTo>
                    <a:pt x="212" y="88"/>
                  </a:lnTo>
                  <a:lnTo>
                    <a:pt x="180" y="64"/>
                  </a:lnTo>
                  <a:lnTo>
                    <a:pt x="144" y="43"/>
                  </a:lnTo>
                  <a:lnTo>
                    <a:pt x="106" y="30"/>
                  </a:lnTo>
                  <a:lnTo>
                    <a:pt x="67" y="22"/>
                  </a:lnTo>
                  <a:lnTo>
                    <a:pt x="34" y="22"/>
                  </a:lnTo>
                  <a:close/>
                  <a:moveTo>
                    <a:pt x="24" y="0"/>
                  </a:moveTo>
                  <a:lnTo>
                    <a:pt x="70" y="0"/>
                  </a:lnTo>
                  <a:lnTo>
                    <a:pt x="112" y="8"/>
                  </a:lnTo>
                  <a:lnTo>
                    <a:pt x="151" y="22"/>
                  </a:lnTo>
                  <a:lnTo>
                    <a:pt x="188" y="43"/>
                  </a:lnTo>
                  <a:lnTo>
                    <a:pt x="223" y="69"/>
                  </a:lnTo>
                  <a:lnTo>
                    <a:pt x="255" y="100"/>
                  </a:lnTo>
                  <a:lnTo>
                    <a:pt x="283" y="133"/>
                  </a:lnTo>
                  <a:lnTo>
                    <a:pt x="308" y="171"/>
                  </a:lnTo>
                  <a:lnTo>
                    <a:pt x="329" y="211"/>
                  </a:lnTo>
                  <a:lnTo>
                    <a:pt x="347" y="253"/>
                  </a:lnTo>
                  <a:lnTo>
                    <a:pt x="359" y="296"/>
                  </a:lnTo>
                  <a:lnTo>
                    <a:pt x="369" y="338"/>
                  </a:lnTo>
                  <a:lnTo>
                    <a:pt x="373" y="381"/>
                  </a:lnTo>
                  <a:lnTo>
                    <a:pt x="373" y="422"/>
                  </a:lnTo>
                  <a:lnTo>
                    <a:pt x="371" y="430"/>
                  </a:lnTo>
                  <a:lnTo>
                    <a:pt x="362" y="433"/>
                  </a:lnTo>
                  <a:lnTo>
                    <a:pt x="341" y="431"/>
                  </a:lnTo>
                  <a:lnTo>
                    <a:pt x="322" y="424"/>
                  </a:lnTo>
                  <a:lnTo>
                    <a:pt x="307" y="415"/>
                  </a:lnTo>
                  <a:lnTo>
                    <a:pt x="291" y="401"/>
                  </a:lnTo>
                  <a:lnTo>
                    <a:pt x="279" y="385"/>
                  </a:lnTo>
                  <a:lnTo>
                    <a:pt x="268" y="367"/>
                  </a:lnTo>
                  <a:lnTo>
                    <a:pt x="255" y="346"/>
                  </a:lnTo>
                  <a:lnTo>
                    <a:pt x="243" y="324"/>
                  </a:lnTo>
                  <a:lnTo>
                    <a:pt x="226" y="306"/>
                  </a:lnTo>
                  <a:lnTo>
                    <a:pt x="190" y="278"/>
                  </a:lnTo>
                  <a:lnTo>
                    <a:pt x="149" y="256"/>
                  </a:lnTo>
                  <a:lnTo>
                    <a:pt x="119" y="241"/>
                  </a:lnTo>
                  <a:lnTo>
                    <a:pt x="89" y="223"/>
                  </a:lnTo>
                  <a:lnTo>
                    <a:pt x="62" y="203"/>
                  </a:lnTo>
                  <a:lnTo>
                    <a:pt x="38" y="178"/>
                  </a:lnTo>
                  <a:lnTo>
                    <a:pt x="19" y="150"/>
                  </a:lnTo>
                  <a:lnTo>
                    <a:pt x="6" y="121"/>
                  </a:lnTo>
                  <a:lnTo>
                    <a:pt x="0" y="93"/>
                  </a:lnTo>
                  <a:lnTo>
                    <a:pt x="0" y="64"/>
                  </a:lnTo>
                  <a:lnTo>
                    <a:pt x="6" y="35"/>
                  </a:lnTo>
                  <a:lnTo>
                    <a:pt x="16" y="5"/>
                  </a:lnTo>
                  <a:lnTo>
                    <a:pt x="17" y="3"/>
                  </a:lnTo>
                  <a:lnTo>
                    <a:pt x="20" y="1"/>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1" name="Freeform 247"/>
            <p:cNvSpPr>
              <a:spLocks/>
            </p:cNvSpPr>
            <p:nvPr/>
          </p:nvSpPr>
          <p:spPr bwMode="auto">
            <a:xfrm>
              <a:off x="2139" y="334"/>
              <a:ext cx="74" cy="36"/>
            </a:xfrm>
            <a:custGeom>
              <a:avLst/>
              <a:gdLst/>
              <a:ahLst/>
              <a:cxnLst>
                <a:cxn ang="0">
                  <a:pos x="64" y="0"/>
                </a:cxn>
                <a:cxn ang="0">
                  <a:pos x="71" y="3"/>
                </a:cxn>
                <a:cxn ang="0">
                  <a:pos x="74" y="9"/>
                </a:cxn>
                <a:cxn ang="0">
                  <a:pos x="74" y="14"/>
                </a:cxn>
                <a:cxn ang="0">
                  <a:pos x="71" y="20"/>
                </a:cxn>
                <a:cxn ang="0">
                  <a:pos x="64" y="22"/>
                </a:cxn>
                <a:cxn ang="0">
                  <a:pos x="48" y="24"/>
                </a:cxn>
                <a:cxn ang="0">
                  <a:pos x="10" y="36"/>
                </a:cxn>
                <a:cxn ang="0">
                  <a:pos x="4" y="34"/>
                </a:cxn>
                <a:cxn ang="0">
                  <a:pos x="2" y="31"/>
                </a:cxn>
                <a:cxn ang="0">
                  <a:pos x="0" y="28"/>
                </a:cxn>
                <a:cxn ang="0">
                  <a:pos x="0" y="25"/>
                </a:cxn>
                <a:cxn ang="0">
                  <a:pos x="2" y="21"/>
                </a:cxn>
                <a:cxn ang="0">
                  <a:pos x="4" y="15"/>
                </a:cxn>
                <a:cxn ang="0">
                  <a:pos x="9" y="14"/>
                </a:cxn>
                <a:cxn ang="0">
                  <a:pos x="27" y="7"/>
                </a:cxn>
                <a:cxn ang="0">
                  <a:pos x="45" y="2"/>
                </a:cxn>
                <a:cxn ang="0">
                  <a:pos x="64" y="0"/>
                </a:cxn>
              </a:cxnLst>
              <a:rect l="0" t="0" r="r" b="b"/>
              <a:pathLst>
                <a:path w="74" h="36">
                  <a:moveTo>
                    <a:pt x="64" y="0"/>
                  </a:moveTo>
                  <a:lnTo>
                    <a:pt x="71" y="3"/>
                  </a:lnTo>
                  <a:lnTo>
                    <a:pt x="74" y="9"/>
                  </a:lnTo>
                  <a:lnTo>
                    <a:pt x="74" y="14"/>
                  </a:lnTo>
                  <a:lnTo>
                    <a:pt x="71" y="20"/>
                  </a:lnTo>
                  <a:lnTo>
                    <a:pt x="64" y="22"/>
                  </a:lnTo>
                  <a:lnTo>
                    <a:pt x="48" y="24"/>
                  </a:lnTo>
                  <a:lnTo>
                    <a:pt x="10" y="36"/>
                  </a:lnTo>
                  <a:lnTo>
                    <a:pt x="4" y="34"/>
                  </a:lnTo>
                  <a:lnTo>
                    <a:pt x="2" y="31"/>
                  </a:lnTo>
                  <a:lnTo>
                    <a:pt x="0" y="28"/>
                  </a:lnTo>
                  <a:lnTo>
                    <a:pt x="0" y="25"/>
                  </a:lnTo>
                  <a:lnTo>
                    <a:pt x="2" y="21"/>
                  </a:lnTo>
                  <a:lnTo>
                    <a:pt x="4" y="15"/>
                  </a:lnTo>
                  <a:lnTo>
                    <a:pt x="9" y="14"/>
                  </a:lnTo>
                  <a:lnTo>
                    <a:pt x="27" y="7"/>
                  </a:lnTo>
                  <a:lnTo>
                    <a:pt x="45"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2" name="Freeform 248"/>
            <p:cNvSpPr>
              <a:spLocks noEditPoints="1"/>
            </p:cNvSpPr>
            <p:nvPr/>
          </p:nvSpPr>
          <p:spPr bwMode="auto">
            <a:xfrm>
              <a:off x="2100" y="454"/>
              <a:ext cx="74" cy="128"/>
            </a:xfrm>
            <a:custGeom>
              <a:avLst/>
              <a:gdLst/>
              <a:ahLst/>
              <a:cxnLst>
                <a:cxn ang="0">
                  <a:pos x="48" y="49"/>
                </a:cxn>
                <a:cxn ang="0">
                  <a:pos x="42" y="50"/>
                </a:cxn>
                <a:cxn ang="0">
                  <a:pos x="34" y="57"/>
                </a:cxn>
                <a:cxn ang="0">
                  <a:pos x="31" y="61"/>
                </a:cxn>
                <a:cxn ang="0">
                  <a:pos x="29" y="63"/>
                </a:cxn>
                <a:cxn ang="0">
                  <a:pos x="27" y="67"/>
                </a:cxn>
                <a:cxn ang="0">
                  <a:pos x="25" y="71"/>
                </a:cxn>
                <a:cxn ang="0">
                  <a:pos x="24" y="75"/>
                </a:cxn>
                <a:cxn ang="0">
                  <a:pos x="23" y="81"/>
                </a:cxn>
                <a:cxn ang="0">
                  <a:pos x="24" y="95"/>
                </a:cxn>
                <a:cxn ang="0">
                  <a:pos x="25" y="99"/>
                </a:cxn>
                <a:cxn ang="0">
                  <a:pos x="27" y="102"/>
                </a:cxn>
                <a:cxn ang="0">
                  <a:pos x="29" y="106"/>
                </a:cxn>
                <a:cxn ang="0">
                  <a:pos x="32" y="104"/>
                </a:cxn>
                <a:cxn ang="0">
                  <a:pos x="34" y="103"/>
                </a:cxn>
                <a:cxn ang="0">
                  <a:pos x="36" y="99"/>
                </a:cxn>
                <a:cxn ang="0">
                  <a:pos x="39" y="95"/>
                </a:cxn>
                <a:cxn ang="0">
                  <a:pos x="41" y="89"/>
                </a:cxn>
                <a:cxn ang="0">
                  <a:pos x="45" y="78"/>
                </a:cxn>
                <a:cxn ang="0">
                  <a:pos x="48" y="65"/>
                </a:cxn>
                <a:cxn ang="0">
                  <a:pos x="49" y="53"/>
                </a:cxn>
                <a:cxn ang="0">
                  <a:pos x="50" y="47"/>
                </a:cxn>
                <a:cxn ang="0">
                  <a:pos x="60" y="0"/>
                </a:cxn>
                <a:cxn ang="0">
                  <a:pos x="70" y="1"/>
                </a:cxn>
                <a:cxn ang="0">
                  <a:pos x="74" y="7"/>
                </a:cxn>
                <a:cxn ang="0">
                  <a:pos x="73" y="25"/>
                </a:cxn>
                <a:cxn ang="0">
                  <a:pos x="74" y="35"/>
                </a:cxn>
                <a:cxn ang="0">
                  <a:pos x="71" y="49"/>
                </a:cxn>
                <a:cxn ang="0">
                  <a:pos x="60" y="100"/>
                </a:cxn>
                <a:cxn ang="0">
                  <a:pos x="41" y="127"/>
                </a:cxn>
                <a:cxn ang="0">
                  <a:pos x="24" y="127"/>
                </a:cxn>
                <a:cxn ang="0">
                  <a:pos x="7" y="114"/>
                </a:cxn>
                <a:cxn ang="0">
                  <a:pos x="0" y="88"/>
                </a:cxn>
                <a:cxn ang="0">
                  <a:pos x="9" y="56"/>
                </a:cxn>
                <a:cxn ang="0">
                  <a:pos x="29" y="32"/>
                </a:cxn>
                <a:cxn ang="0">
                  <a:pos x="52" y="22"/>
                </a:cxn>
                <a:cxn ang="0">
                  <a:pos x="55" y="4"/>
                </a:cxn>
                <a:cxn ang="0">
                  <a:pos x="60" y="0"/>
                </a:cxn>
              </a:cxnLst>
              <a:rect l="0" t="0" r="r" b="b"/>
              <a:pathLst>
                <a:path w="74" h="128">
                  <a:moveTo>
                    <a:pt x="50" y="46"/>
                  </a:moveTo>
                  <a:lnTo>
                    <a:pt x="48" y="49"/>
                  </a:lnTo>
                  <a:lnTo>
                    <a:pt x="45" y="49"/>
                  </a:lnTo>
                  <a:lnTo>
                    <a:pt x="42" y="50"/>
                  </a:lnTo>
                  <a:lnTo>
                    <a:pt x="36" y="56"/>
                  </a:lnTo>
                  <a:lnTo>
                    <a:pt x="34" y="57"/>
                  </a:lnTo>
                  <a:lnTo>
                    <a:pt x="32" y="60"/>
                  </a:lnTo>
                  <a:lnTo>
                    <a:pt x="31" y="61"/>
                  </a:lnTo>
                  <a:lnTo>
                    <a:pt x="31" y="63"/>
                  </a:lnTo>
                  <a:lnTo>
                    <a:pt x="29" y="63"/>
                  </a:lnTo>
                  <a:lnTo>
                    <a:pt x="29" y="64"/>
                  </a:lnTo>
                  <a:lnTo>
                    <a:pt x="27" y="67"/>
                  </a:lnTo>
                  <a:lnTo>
                    <a:pt x="27" y="70"/>
                  </a:lnTo>
                  <a:lnTo>
                    <a:pt x="25" y="71"/>
                  </a:lnTo>
                  <a:lnTo>
                    <a:pt x="25" y="72"/>
                  </a:lnTo>
                  <a:lnTo>
                    <a:pt x="24" y="75"/>
                  </a:lnTo>
                  <a:lnTo>
                    <a:pt x="24" y="79"/>
                  </a:lnTo>
                  <a:lnTo>
                    <a:pt x="23" y="81"/>
                  </a:lnTo>
                  <a:lnTo>
                    <a:pt x="23" y="93"/>
                  </a:lnTo>
                  <a:lnTo>
                    <a:pt x="24" y="95"/>
                  </a:lnTo>
                  <a:lnTo>
                    <a:pt x="24" y="97"/>
                  </a:lnTo>
                  <a:lnTo>
                    <a:pt x="25" y="99"/>
                  </a:lnTo>
                  <a:lnTo>
                    <a:pt x="25" y="102"/>
                  </a:lnTo>
                  <a:lnTo>
                    <a:pt x="27" y="102"/>
                  </a:lnTo>
                  <a:lnTo>
                    <a:pt x="27" y="103"/>
                  </a:lnTo>
                  <a:lnTo>
                    <a:pt x="29" y="106"/>
                  </a:lnTo>
                  <a:lnTo>
                    <a:pt x="32" y="106"/>
                  </a:lnTo>
                  <a:lnTo>
                    <a:pt x="32" y="104"/>
                  </a:lnTo>
                  <a:lnTo>
                    <a:pt x="35" y="102"/>
                  </a:lnTo>
                  <a:lnTo>
                    <a:pt x="34" y="103"/>
                  </a:lnTo>
                  <a:lnTo>
                    <a:pt x="36" y="100"/>
                  </a:lnTo>
                  <a:lnTo>
                    <a:pt x="36" y="99"/>
                  </a:lnTo>
                  <a:lnTo>
                    <a:pt x="38" y="96"/>
                  </a:lnTo>
                  <a:lnTo>
                    <a:pt x="39" y="95"/>
                  </a:lnTo>
                  <a:lnTo>
                    <a:pt x="39" y="92"/>
                  </a:lnTo>
                  <a:lnTo>
                    <a:pt x="41" y="89"/>
                  </a:lnTo>
                  <a:lnTo>
                    <a:pt x="42" y="85"/>
                  </a:lnTo>
                  <a:lnTo>
                    <a:pt x="45" y="78"/>
                  </a:lnTo>
                  <a:lnTo>
                    <a:pt x="46" y="72"/>
                  </a:lnTo>
                  <a:lnTo>
                    <a:pt x="48" y="65"/>
                  </a:lnTo>
                  <a:lnTo>
                    <a:pt x="48" y="58"/>
                  </a:lnTo>
                  <a:lnTo>
                    <a:pt x="49" y="53"/>
                  </a:lnTo>
                  <a:lnTo>
                    <a:pt x="49" y="49"/>
                  </a:lnTo>
                  <a:lnTo>
                    <a:pt x="50" y="47"/>
                  </a:lnTo>
                  <a:lnTo>
                    <a:pt x="50" y="46"/>
                  </a:lnTo>
                  <a:close/>
                  <a:moveTo>
                    <a:pt x="60" y="0"/>
                  </a:moveTo>
                  <a:lnTo>
                    <a:pt x="66" y="0"/>
                  </a:lnTo>
                  <a:lnTo>
                    <a:pt x="70" y="1"/>
                  </a:lnTo>
                  <a:lnTo>
                    <a:pt x="71" y="4"/>
                  </a:lnTo>
                  <a:lnTo>
                    <a:pt x="74" y="7"/>
                  </a:lnTo>
                  <a:lnTo>
                    <a:pt x="74" y="11"/>
                  </a:lnTo>
                  <a:lnTo>
                    <a:pt x="73" y="25"/>
                  </a:lnTo>
                  <a:lnTo>
                    <a:pt x="74" y="28"/>
                  </a:lnTo>
                  <a:lnTo>
                    <a:pt x="74" y="35"/>
                  </a:lnTo>
                  <a:lnTo>
                    <a:pt x="73" y="37"/>
                  </a:lnTo>
                  <a:lnTo>
                    <a:pt x="71" y="49"/>
                  </a:lnTo>
                  <a:lnTo>
                    <a:pt x="66" y="86"/>
                  </a:lnTo>
                  <a:lnTo>
                    <a:pt x="60" y="100"/>
                  </a:lnTo>
                  <a:lnTo>
                    <a:pt x="53" y="114"/>
                  </a:lnTo>
                  <a:lnTo>
                    <a:pt x="41" y="127"/>
                  </a:lnTo>
                  <a:lnTo>
                    <a:pt x="35" y="128"/>
                  </a:lnTo>
                  <a:lnTo>
                    <a:pt x="24" y="127"/>
                  </a:lnTo>
                  <a:lnTo>
                    <a:pt x="14" y="121"/>
                  </a:lnTo>
                  <a:lnTo>
                    <a:pt x="7" y="114"/>
                  </a:lnTo>
                  <a:lnTo>
                    <a:pt x="3" y="103"/>
                  </a:lnTo>
                  <a:lnTo>
                    <a:pt x="0" y="88"/>
                  </a:lnTo>
                  <a:lnTo>
                    <a:pt x="3" y="71"/>
                  </a:lnTo>
                  <a:lnTo>
                    <a:pt x="9" y="56"/>
                  </a:lnTo>
                  <a:lnTo>
                    <a:pt x="18" y="43"/>
                  </a:lnTo>
                  <a:lnTo>
                    <a:pt x="29" y="32"/>
                  </a:lnTo>
                  <a:lnTo>
                    <a:pt x="45" y="25"/>
                  </a:lnTo>
                  <a:lnTo>
                    <a:pt x="52" y="22"/>
                  </a:lnTo>
                  <a:lnTo>
                    <a:pt x="52" y="7"/>
                  </a:lnTo>
                  <a:lnTo>
                    <a:pt x="55" y="4"/>
                  </a:lnTo>
                  <a:lnTo>
                    <a:pt x="56" y="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3" name="Freeform 249"/>
            <p:cNvSpPr>
              <a:spLocks/>
            </p:cNvSpPr>
            <p:nvPr/>
          </p:nvSpPr>
          <p:spPr bwMode="auto">
            <a:xfrm>
              <a:off x="2235" y="494"/>
              <a:ext cx="208" cy="185"/>
            </a:xfrm>
            <a:custGeom>
              <a:avLst/>
              <a:gdLst/>
              <a:ahLst/>
              <a:cxnLst>
                <a:cxn ang="0">
                  <a:pos x="50" y="0"/>
                </a:cxn>
                <a:cxn ang="0">
                  <a:pos x="57" y="3"/>
                </a:cxn>
                <a:cxn ang="0">
                  <a:pos x="89" y="21"/>
                </a:cxn>
                <a:cxn ang="0">
                  <a:pos x="127" y="32"/>
                </a:cxn>
                <a:cxn ang="0">
                  <a:pos x="163" y="45"/>
                </a:cxn>
                <a:cxn ang="0">
                  <a:pos x="192" y="66"/>
                </a:cxn>
                <a:cxn ang="0">
                  <a:pos x="206" y="98"/>
                </a:cxn>
                <a:cxn ang="0">
                  <a:pos x="203" y="131"/>
                </a:cxn>
                <a:cxn ang="0">
                  <a:pos x="185" y="158"/>
                </a:cxn>
                <a:cxn ang="0">
                  <a:pos x="145" y="180"/>
                </a:cxn>
                <a:cxn ang="0">
                  <a:pos x="98" y="185"/>
                </a:cxn>
                <a:cxn ang="0">
                  <a:pos x="88" y="178"/>
                </a:cxn>
                <a:cxn ang="0">
                  <a:pos x="91" y="166"/>
                </a:cxn>
                <a:cxn ang="0">
                  <a:pos x="114" y="163"/>
                </a:cxn>
                <a:cxn ang="0">
                  <a:pos x="150" y="155"/>
                </a:cxn>
                <a:cxn ang="0">
                  <a:pos x="178" y="134"/>
                </a:cxn>
                <a:cxn ang="0">
                  <a:pos x="184" y="96"/>
                </a:cxn>
                <a:cxn ang="0">
                  <a:pos x="160" y="68"/>
                </a:cxn>
                <a:cxn ang="0">
                  <a:pos x="112" y="50"/>
                </a:cxn>
                <a:cxn ang="0">
                  <a:pos x="63" y="32"/>
                </a:cxn>
                <a:cxn ang="0">
                  <a:pos x="56" y="31"/>
                </a:cxn>
                <a:cxn ang="0">
                  <a:pos x="45" y="32"/>
                </a:cxn>
                <a:cxn ang="0">
                  <a:pos x="25" y="28"/>
                </a:cxn>
                <a:cxn ang="0">
                  <a:pos x="21" y="43"/>
                </a:cxn>
                <a:cxn ang="0">
                  <a:pos x="13" y="55"/>
                </a:cxn>
                <a:cxn ang="0">
                  <a:pos x="3" y="52"/>
                </a:cxn>
                <a:cxn ang="0">
                  <a:pos x="0" y="17"/>
                </a:cxn>
                <a:cxn ang="0">
                  <a:pos x="11" y="6"/>
                </a:cxn>
                <a:cxn ang="0">
                  <a:pos x="36" y="9"/>
                </a:cxn>
                <a:cxn ang="0">
                  <a:pos x="39" y="4"/>
                </a:cxn>
                <a:cxn ang="0">
                  <a:pos x="42" y="2"/>
                </a:cxn>
                <a:cxn ang="0">
                  <a:pos x="46" y="0"/>
                </a:cxn>
              </a:cxnLst>
              <a:rect l="0" t="0" r="r" b="b"/>
              <a:pathLst>
                <a:path w="208" h="185">
                  <a:moveTo>
                    <a:pt x="46" y="0"/>
                  </a:moveTo>
                  <a:lnTo>
                    <a:pt x="50" y="0"/>
                  </a:lnTo>
                  <a:lnTo>
                    <a:pt x="54" y="2"/>
                  </a:lnTo>
                  <a:lnTo>
                    <a:pt x="57" y="3"/>
                  </a:lnTo>
                  <a:lnTo>
                    <a:pt x="73" y="13"/>
                  </a:lnTo>
                  <a:lnTo>
                    <a:pt x="89" y="21"/>
                  </a:lnTo>
                  <a:lnTo>
                    <a:pt x="107" y="27"/>
                  </a:lnTo>
                  <a:lnTo>
                    <a:pt x="127" y="32"/>
                  </a:lnTo>
                  <a:lnTo>
                    <a:pt x="145" y="38"/>
                  </a:lnTo>
                  <a:lnTo>
                    <a:pt x="163" y="45"/>
                  </a:lnTo>
                  <a:lnTo>
                    <a:pt x="178" y="55"/>
                  </a:lnTo>
                  <a:lnTo>
                    <a:pt x="192" y="66"/>
                  </a:lnTo>
                  <a:lnTo>
                    <a:pt x="202" y="82"/>
                  </a:lnTo>
                  <a:lnTo>
                    <a:pt x="206" y="98"/>
                  </a:lnTo>
                  <a:lnTo>
                    <a:pt x="208" y="114"/>
                  </a:lnTo>
                  <a:lnTo>
                    <a:pt x="203" y="131"/>
                  </a:lnTo>
                  <a:lnTo>
                    <a:pt x="196" y="145"/>
                  </a:lnTo>
                  <a:lnTo>
                    <a:pt x="185" y="158"/>
                  </a:lnTo>
                  <a:lnTo>
                    <a:pt x="166" y="170"/>
                  </a:lnTo>
                  <a:lnTo>
                    <a:pt x="145" y="180"/>
                  </a:lnTo>
                  <a:lnTo>
                    <a:pt x="121" y="184"/>
                  </a:lnTo>
                  <a:lnTo>
                    <a:pt x="98" y="185"/>
                  </a:lnTo>
                  <a:lnTo>
                    <a:pt x="91" y="183"/>
                  </a:lnTo>
                  <a:lnTo>
                    <a:pt x="88" y="178"/>
                  </a:lnTo>
                  <a:lnTo>
                    <a:pt x="88" y="172"/>
                  </a:lnTo>
                  <a:lnTo>
                    <a:pt x="91" y="166"/>
                  </a:lnTo>
                  <a:lnTo>
                    <a:pt x="98" y="163"/>
                  </a:lnTo>
                  <a:lnTo>
                    <a:pt x="114" y="163"/>
                  </a:lnTo>
                  <a:lnTo>
                    <a:pt x="132" y="160"/>
                  </a:lnTo>
                  <a:lnTo>
                    <a:pt x="150" y="155"/>
                  </a:lnTo>
                  <a:lnTo>
                    <a:pt x="167" y="146"/>
                  </a:lnTo>
                  <a:lnTo>
                    <a:pt x="178" y="134"/>
                  </a:lnTo>
                  <a:lnTo>
                    <a:pt x="185" y="114"/>
                  </a:lnTo>
                  <a:lnTo>
                    <a:pt x="184" y="96"/>
                  </a:lnTo>
                  <a:lnTo>
                    <a:pt x="176" y="81"/>
                  </a:lnTo>
                  <a:lnTo>
                    <a:pt x="160" y="68"/>
                  </a:lnTo>
                  <a:lnTo>
                    <a:pt x="137" y="59"/>
                  </a:lnTo>
                  <a:lnTo>
                    <a:pt x="112" y="50"/>
                  </a:lnTo>
                  <a:lnTo>
                    <a:pt x="86" y="43"/>
                  </a:lnTo>
                  <a:lnTo>
                    <a:pt x="63" y="32"/>
                  </a:lnTo>
                  <a:lnTo>
                    <a:pt x="57" y="30"/>
                  </a:lnTo>
                  <a:lnTo>
                    <a:pt x="56" y="31"/>
                  </a:lnTo>
                  <a:lnTo>
                    <a:pt x="52" y="32"/>
                  </a:lnTo>
                  <a:lnTo>
                    <a:pt x="45" y="32"/>
                  </a:lnTo>
                  <a:lnTo>
                    <a:pt x="41" y="31"/>
                  </a:lnTo>
                  <a:lnTo>
                    <a:pt x="25" y="28"/>
                  </a:lnTo>
                  <a:lnTo>
                    <a:pt x="21" y="28"/>
                  </a:lnTo>
                  <a:lnTo>
                    <a:pt x="21" y="43"/>
                  </a:lnTo>
                  <a:lnTo>
                    <a:pt x="18" y="52"/>
                  </a:lnTo>
                  <a:lnTo>
                    <a:pt x="13" y="55"/>
                  </a:lnTo>
                  <a:lnTo>
                    <a:pt x="9" y="55"/>
                  </a:lnTo>
                  <a:lnTo>
                    <a:pt x="3" y="52"/>
                  </a:lnTo>
                  <a:lnTo>
                    <a:pt x="0" y="43"/>
                  </a:lnTo>
                  <a:lnTo>
                    <a:pt x="0" y="17"/>
                  </a:lnTo>
                  <a:lnTo>
                    <a:pt x="3" y="9"/>
                  </a:lnTo>
                  <a:lnTo>
                    <a:pt x="11" y="6"/>
                  </a:lnTo>
                  <a:lnTo>
                    <a:pt x="17" y="6"/>
                  </a:lnTo>
                  <a:lnTo>
                    <a:pt x="36" y="9"/>
                  </a:lnTo>
                  <a:lnTo>
                    <a:pt x="38" y="6"/>
                  </a:lnTo>
                  <a:lnTo>
                    <a:pt x="39" y="4"/>
                  </a:lnTo>
                  <a:lnTo>
                    <a:pt x="42" y="3"/>
                  </a:lnTo>
                  <a:lnTo>
                    <a:pt x="42" y="2"/>
                  </a:lnTo>
                  <a:lnTo>
                    <a:pt x="43"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4" name="Freeform 250"/>
            <p:cNvSpPr>
              <a:spLocks/>
            </p:cNvSpPr>
            <p:nvPr/>
          </p:nvSpPr>
          <p:spPr bwMode="auto">
            <a:xfrm>
              <a:off x="2263" y="537"/>
              <a:ext cx="81" cy="77"/>
            </a:xfrm>
            <a:custGeom>
              <a:avLst/>
              <a:gdLst/>
              <a:ahLst/>
              <a:cxnLst>
                <a:cxn ang="0">
                  <a:pos x="8" y="0"/>
                </a:cxn>
                <a:cxn ang="0">
                  <a:pos x="11" y="0"/>
                </a:cxn>
                <a:cxn ang="0">
                  <a:pos x="15" y="2"/>
                </a:cxn>
                <a:cxn ang="0">
                  <a:pos x="33" y="14"/>
                </a:cxn>
                <a:cxn ang="0">
                  <a:pos x="52" y="28"/>
                </a:cxn>
                <a:cxn ang="0">
                  <a:pos x="67" y="44"/>
                </a:cxn>
                <a:cxn ang="0">
                  <a:pos x="79" y="60"/>
                </a:cxn>
                <a:cxn ang="0">
                  <a:pos x="81" y="64"/>
                </a:cxn>
                <a:cxn ang="0">
                  <a:pos x="81" y="69"/>
                </a:cxn>
                <a:cxn ang="0">
                  <a:pos x="79" y="71"/>
                </a:cxn>
                <a:cxn ang="0">
                  <a:pos x="77" y="74"/>
                </a:cxn>
                <a:cxn ang="0">
                  <a:pos x="74" y="76"/>
                </a:cxn>
                <a:cxn ang="0">
                  <a:pos x="70" y="77"/>
                </a:cxn>
                <a:cxn ang="0">
                  <a:pos x="65" y="77"/>
                </a:cxn>
                <a:cxn ang="0">
                  <a:pos x="60" y="71"/>
                </a:cxn>
                <a:cxn ang="0">
                  <a:pos x="49" y="56"/>
                </a:cxn>
                <a:cxn ang="0">
                  <a:pos x="35" y="44"/>
                </a:cxn>
                <a:cxn ang="0">
                  <a:pos x="20" y="31"/>
                </a:cxn>
                <a:cxn ang="0">
                  <a:pos x="4" y="21"/>
                </a:cxn>
                <a:cxn ang="0">
                  <a:pos x="1" y="19"/>
                </a:cxn>
                <a:cxn ang="0">
                  <a:pos x="0" y="14"/>
                </a:cxn>
                <a:cxn ang="0">
                  <a:pos x="0" y="7"/>
                </a:cxn>
                <a:cxn ang="0">
                  <a:pos x="6" y="2"/>
                </a:cxn>
                <a:cxn ang="0">
                  <a:pos x="8" y="0"/>
                </a:cxn>
              </a:cxnLst>
              <a:rect l="0" t="0" r="r" b="b"/>
              <a:pathLst>
                <a:path w="81" h="77">
                  <a:moveTo>
                    <a:pt x="8" y="0"/>
                  </a:moveTo>
                  <a:lnTo>
                    <a:pt x="11" y="0"/>
                  </a:lnTo>
                  <a:lnTo>
                    <a:pt x="15" y="2"/>
                  </a:lnTo>
                  <a:lnTo>
                    <a:pt x="33" y="14"/>
                  </a:lnTo>
                  <a:lnTo>
                    <a:pt x="52" y="28"/>
                  </a:lnTo>
                  <a:lnTo>
                    <a:pt x="67" y="44"/>
                  </a:lnTo>
                  <a:lnTo>
                    <a:pt x="79" y="60"/>
                  </a:lnTo>
                  <a:lnTo>
                    <a:pt x="81" y="64"/>
                  </a:lnTo>
                  <a:lnTo>
                    <a:pt x="81" y="69"/>
                  </a:lnTo>
                  <a:lnTo>
                    <a:pt x="79" y="71"/>
                  </a:lnTo>
                  <a:lnTo>
                    <a:pt x="77" y="74"/>
                  </a:lnTo>
                  <a:lnTo>
                    <a:pt x="74" y="76"/>
                  </a:lnTo>
                  <a:lnTo>
                    <a:pt x="70" y="77"/>
                  </a:lnTo>
                  <a:lnTo>
                    <a:pt x="65" y="77"/>
                  </a:lnTo>
                  <a:lnTo>
                    <a:pt x="60" y="71"/>
                  </a:lnTo>
                  <a:lnTo>
                    <a:pt x="49" y="56"/>
                  </a:lnTo>
                  <a:lnTo>
                    <a:pt x="35" y="44"/>
                  </a:lnTo>
                  <a:lnTo>
                    <a:pt x="20" y="31"/>
                  </a:lnTo>
                  <a:lnTo>
                    <a:pt x="4" y="21"/>
                  </a:lnTo>
                  <a:lnTo>
                    <a:pt x="1" y="19"/>
                  </a:lnTo>
                  <a:lnTo>
                    <a:pt x="0" y="14"/>
                  </a:lnTo>
                  <a:lnTo>
                    <a:pt x="0" y="7"/>
                  </a:lnTo>
                  <a:lnTo>
                    <a:pt x="6"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5" name="Freeform 251"/>
            <p:cNvSpPr>
              <a:spLocks/>
            </p:cNvSpPr>
            <p:nvPr/>
          </p:nvSpPr>
          <p:spPr bwMode="auto">
            <a:xfrm>
              <a:off x="2224" y="532"/>
              <a:ext cx="82" cy="149"/>
            </a:xfrm>
            <a:custGeom>
              <a:avLst/>
              <a:gdLst/>
              <a:ahLst/>
              <a:cxnLst>
                <a:cxn ang="0">
                  <a:pos x="8" y="0"/>
                </a:cxn>
                <a:cxn ang="0">
                  <a:pos x="11" y="0"/>
                </a:cxn>
                <a:cxn ang="0">
                  <a:pos x="15" y="1"/>
                </a:cxn>
                <a:cxn ang="0">
                  <a:pos x="17" y="3"/>
                </a:cxn>
                <a:cxn ang="0">
                  <a:pos x="20" y="4"/>
                </a:cxn>
                <a:cxn ang="0">
                  <a:pos x="21" y="8"/>
                </a:cxn>
                <a:cxn ang="0">
                  <a:pos x="28" y="22"/>
                </a:cxn>
                <a:cxn ang="0">
                  <a:pos x="39" y="35"/>
                </a:cxn>
                <a:cxn ang="0">
                  <a:pos x="49" y="46"/>
                </a:cxn>
                <a:cxn ang="0">
                  <a:pos x="65" y="64"/>
                </a:cxn>
                <a:cxn ang="0">
                  <a:pos x="78" y="83"/>
                </a:cxn>
                <a:cxn ang="0">
                  <a:pos x="82" y="99"/>
                </a:cxn>
                <a:cxn ang="0">
                  <a:pos x="81" y="111"/>
                </a:cxn>
                <a:cxn ang="0">
                  <a:pos x="75" y="124"/>
                </a:cxn>
                <a:cxn ang="0">
                  <a:pos x="65" y="134"/>
                </a:cxn>
                <a:cxn ang="0">
                  <a:pos x="54" y="140"/>
                </a:cxn>
                <a:cxn ang="0">
                  <a:pos x="40" y="147"/>
                </a:cxn>
                <a:cxn ang="0">
                  <a:pos x="36" y="149"/>
                </a:cxn>
                <a:cxn ang="0">
                  <a:pos x="31" y="146"/>
                </a:cxn>
                <a:cxn ang="0">
                  <a:pos x="29" y="142"/>
                </a:cxn>
                <a:cxn ang="0">
                  <a:pos x="28" y="139"/>
                </a:cxn>
                <a:cxn ang="0">
                  <a:pos x="28" y="135"/>
                </a:cxn>
                <a:cxn ang="0">
                  <a:pos x="29" y="132"/>
                </a:cxn>
                <a:cxn ang="0">
                  <a:pos x="31" y="128"/>
                </a:cxn>
                <a:cxn ang="0">
                  <a:pos x="35" y="127"/>
                </a:cxn>
                <a:cxn ang="0">
                  <a:pos x="52" y="118"/>
                </a:cxn>
                <a:cxn ang="0">
                  <a:pos x="57" y="111"/>
                </a:cxn>
                <a:cxn ang="0">
                  <a:pos x="60" y="104"/>
                </a:cxn>
                <a:cxn ang="0">
                  <a:pos x="59" y="95"/>
                </a:cxn>
                <a:cxn ang="0">
                  <a:pos x="49" y="79"/>
                </a:cxn>
                <a:cxn ang="0">
                  <a:pos x="36" y="64"/>
                </a:cxn>
                <a:cxn ang="0">
                  <a:pos x="27" y="53"/>
                </a:cxn>
                <a:cxn ang="0">
                  <a:pos x="15" y="42"/>
                </a:cxn>
                <a:cxn ang="0">
                  <a:pos x="6" y="29"/>
                </a:cxn>
                <a:cxn ang="0">
                  <a:pos x="0" y="14"/>
                </a:cxn>
                <a:cxn ang="0">
                  <a:pos x="0" y="10"/>
                </a:cxn>
                <a:cxn ang="0">
                  <a:pos x="3" y="4"/>
                </a:cxn>
                <a:cxn ang="0">
                  <a:pos x="6" y="1"/>
                </a:cxn>
                <a:cxn ang="0">
                  <a:pos x="8" y="0"/>
                </a:cxn>
              </a:cxnLst>
              <a:rect l="0" t="0" r="r" b="b"/>
              <a:pathLst>
                <a:path w="82" h="149">
                  <a:moveTo>
                    <a:pt x="8" y="0"/>
                  </a:moveTo>
                  <a:lnTo>
                    <a:pt x="11" y="0"/>
                  </a:lnTo>
                  <a:lnTo>
                    <a:pt x="15" y="1"/>
                  </a:lnTo>
                  <a:lnTo>
                    <a:pt x="17" y="3"/>
                  </a:lnTo>
                  <a:lnTo>
                    <a:pt x="20" y="4"/>
                  </a:lnTo>
                  <a:lnTo>
                    <a:pt x="21" y="8"/>
                  </a:lnTo>
                  <a:lnTo>
                    <a:pt x="28" y="22"/>
                  </a:lnTo>
                  <a:lnTo>
                    <a:pt x="39" y="35"/>
                  </a:lnTo>
                  <a:lnTo>
                    <a:pt x="49" y="46"/>
                  </a:lnTo>
                  <a:lnTo>
                    <a:pt x="65" y="64"/>
                  </a:lnTo>
                  <a:lnTo>
                    <a:pt x="78" y="83"/>
                  </a:lnTo>
                  <a:lnTo>
                    <a:pt x="82" y="99"/>
                  </a:lnTo>
                  <a:lnTo>
                    <a:pt x="81" y="111"/>
                  </a:lnTo>
                  <a:lnTo>
                    <a:pt x="75" y="124"/>
                  </a:lnTo>
                  <a:lnTo>
                    <a:pt x="65" y="134"/>
                  </a:lnTo>
                  <a:lnTo>
                    <a:pt x="54" y="140"/>
                  </a:lnTo>
                  <a:lnTo>
                    <a:pt x="40" y="147"/>
                  </a:lnTo>
                  <a:lnTo>
                    <a:pt x="36" y="149"/>
                  </a:lnTo>
                  <a:lnTo>
                    <a:pt x="31" y="146"/>
                  </a:lnTo>
                  <a:lnTo>
                    <a:pt x="29" y="142"/>
                  </a:lnTo>
                  <a:lnTo>
                    <a:pt x="28" y="139"/>
                  </a:lnTo>
                  <a:lnTo>
                    <a:pt x="28" y="135"/>
                  </a:lnTo>
                  <a:lnTo>
                    <a:pt x="29" y="132"/>
                  </a:lnTo>
                  <a:lnTo>
                    <a:pt x="31" y="128"/>
                  </a:lnTo>
                  <a:lnTo>
                    <a:pt x="35" y="127"/>
                  </a:lnTo>
                  <a:lnTo>
                    <a:pt x="52" y="118"/>
                  </a:lnTo>
                  <a:lnTo>
                    <a:pt x="57" y="111"/>
                  </a:lnTo>
                  <a:lnTo>
                    <a:pt x="60" y="104"/>
                  </a:lnTo>
                  <a:lnTo>
                    <a:pt x="59" y="95"/>
                  </a:lnTo>
                  <a:lnTo>
                    <a:pt x="49" y="79"/>
                  </a:lnTo>
                  <a:lnTo>
                    <a:pt x="36" y="64"/>
                  </a:lnTo>
                  <a:lnTo>
                    <a:pt x="27" y="53"/>
                  </a:lnTo>
                  <a:lnTo>
                    <a:pt x="15" y="42"/>
                  </a:lnTo>
                  <a:lnTo>
                    <a:pt x="6" y="29"/>
                  </a:lnTo>
                  <a:lnTo>
                    <a:pt x="0" y="14"/>
                  </a:lnTo>
                  <a:lnTo>
                    <a:pt x="0" y="10"/>
                  </a:lnTo>
                  <a:lnTo>
                    <a:pt x="3" y="4"/>
                  </a:lnTo>
                  <a:lnTo>
                    <a:pt x="6"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6" name="Freeform 252"/>
            <p:cNvSpPr>
              <a:spLocks/>
            </p:cNvSpPr>
            <p:nvPr/>
          </p:nvSpPr>
          <p:spPr bwMode="auto">
            <a:xfrm>
              <a:off x="2217" y="586"/>
              <a:ext cx="138" cy="117"/>
            </a:xfrm>
            <a:custGeom>
              <a:avLst/>
              <a:gdLst/>
              <a:ahLst/>
              <a:cxnLst>
                <a:cxn ang="0">
                  <a:pos x="46" y="0"/>
                </a:cxn>
                <a:cxn ang="0">
                  <a:pos x="50" y="2"/>
                </a:cxn>
                <a:cxn ang="0">
                  <a:pos x="53" y="3"/>
                </a:cxn>
                <a:cxn ang="0">
                  <a:pos x="54" y="6"/>
                </a:cxn>
                <a:cxn ang="0">
                  <a:pos x="56" y="10"/>
                </a:cxn>
                <a:cxn ang="0">
                  <a:pos x="56" y="13"/>
                </a:cxn>
                <a:cxn ang="0">
                  <a:pos x="54" y="17"/>
                </a:cxn>
                <a:cxn ang="0">
                  <a:pos x="52" y="20"/>
                </a:cxn>
                <a:cxn ang="0">
                  <a:pos x="47" y="22"/>
                </a:cxn>
                <a:cxn ang="0">
                  <a:pos x="39" y="27"/>
                </a:cxn>
                <a:cxn ang="0">
                  <a:pos x="31" y="32"/>
                </a:cxn>
                <a:cxn ang="0">
                  <a:pos x="24" y="41"/>
                </a:cxn>
                <a:cxn ang="0">
                  <a:pos x="22" y="50"/>
                </a:cxn>
                <a:cxn ang="0">
                  <a:pos x="27" y="67"/>
                </a:cxn>
                <a:cxn ang="0">
                  <a:pos x="39" y="80"/>
                </a:cxn>
                <a:cxn ang="0">
                  <a:pos x="59" y="91"/>
                </a:cxn>
                <a:cxn ang="0">
                  <a:pos x="79" y="95"/>
                </a:cxn>
                <a:cxn ang="0">
                  <a:pos x="100" y="93"/>
                </a:cxn>
                <a:cxn ang="0">
                  <a:pos x="121" y="84"/>
                </a:cxn>
                <a:cxn ang="0">
                  <a:pos x="125" y="82"/>
                </a:cxn>
                <a:cxn ang="0">
                  <a:pos x="130" y="82"/>
                </a:cxn>
                <a:cxn ang="0">
                  <a:pos x="132" y="84"/>
                </a:cxn>
                <a:cxn ang="0">
                  <a:pos x="135" y="86"/>
                </a:cxn>
                <a:cxn ang="0">
                  <a:pos x="136" y="89"/>
                </a:cxn>
                <a:cxn ang="0">
                  <a:pos x="138" y="93"/>
                </a:cxn>
                <a:cxn ang="0">
                  <a:pos x="138" y="96"/>
                </a:cxn>
                <a:cxn ang="0">
                  <a:pos x="135" y="100"/>
                </a:cxn>
                <a:cxn ang="0">
                  <a:pos x="132" y="103"/>
                </a:cxn>
                <a:cxn ang="0">
                  <a:pos x="113" y="113"/>
                </a:cxn>
                <a:cxn ang="0">
                  <a:pos x="92" y="117"/>
                </a:cxn>
                <a:cxn ang="0">
                  <a:pos x="71" y="117"/>
                </a:cxn>
                <a:cxn ang="0">
                  <a:pos x="50" y="112"/>
                </a:cxn>
                <a:cxn ang="0">
                  <a:pos x="31" y="102"/>
                </a:cxn>
                <a:cxn ang="0">
                  <a:pos x="15" y="86"/>
                </a:cxn>
                <a:cxn ang="0">
                  <a:pos x="6" y="73"/>
                </a:cxn>
                <a:cxn ang="0">
                  <a:pos x="0" y="57"/>
                </a:cxn>
                <a:cxn ang="0">
                  <a:pos x="2" y="41"/>
                </a:cxn>
                <a:cxn ang="0">
                  <a:pos x="7" y="27"/>
                </a:cxn>
                <a:cxn ang="0">
                  <a:pos x="17" y="15"/>
                </a:cxn>
                <a:cxn ang="0">
                  <a:pos x="29" y="7"/>
                </a:cxn>
                <a:cxn ang="0">
                  <a:pos x="42" y="2"/>
                </a:cxn>
                <a:cxn ang="0">
                  <a:pos x="46" y="0"/>
                </a:cxn>
              </a:cxnLst>
              <a:rect l="0" t="0" r="r" b="b"/>
              <a:pathLst>
                <a:path w="138" h="117">
                  <a:moveTo>
                    <a:pt x="46" y="0"/>
                  </a:moveTo>
                  <a:lnTo>
                    <a:pt x="50" y="2"/>
                  </a:lnTo>
                  <a:lnTo>
                    <a:pt x="53" y="3"/>
                  </a:lnTo>
                  <a:lnTo>
                    <a:pt x="54" y="6"/>
                  </a:lnTo>
                  <a:lnTo>
                    <a:pt x="56" y="10"/>
                  </a:lnTo>
                  <a:lnTo>
                    <a:pt x="56" y="13"/>
                  </a:lnTo>
                  <a:lnTo>
                    <a:pt x="54" y="17"/>
                  </a:lnTo>
                  <a:lnTo>
                    <a:pt x="52" y="20"/>
                  </a:lnTo>
                  <a:lnTo>
                    <a:pt x="47" y="22"/>
                  </a:lnTo>
                  <a:lnTo>
                    <a:pt x="39" y="27"/>
                  </a:lnTo>
                  <a:lnTo>
                    <a:pt x="31" y="32"/>
                  </a:lnTo>
                  <a:lnTo>
                    <a:pt x="24" y="41"/>
                  </a:lnTo>
                  <a:lnTo>
                    <a:pt x="22" y="50"/>
                  </a:lnTo>
                  <a:lnTo>
                    <a:pt x="27" y="67"/>
                  </a:lnTo>
                  <a:lnTo>
                    <a:pt x="39" y="80"/>
                  </a:lnTo>
                  <a:lnTo>
                    <a:pt x="59" y="91"/>
                  </a:lnTo>
                  <a:lnTo>
                    <a:pt x="79" y="95"/>
                  </a:lnTo>
                  <a:lnTo>
                    <a:pt x="100" y="93"/>
                  </a:lnTo>
                  <a:lnTo>
                    <a:pt x="121" y="84"/>
                  </a:lnTo>
                  <a:lnTo>
                    <a:pt x="125" y="82"/>
                  </a:lnTo>
                  <a:lnTo>
                    <a:pt x="130" y="82"/>
                  </a:lnTo>
                  <a:lnTo>
                    <a:pt x="132" y="84"/>
                  </a:lnTo>
                  <a:lnTo>
                    <a:pt x="135" y="86"/>
                  </a:lnTo>
                  <a:lnTo>
                    <a:pt x="136" y="89"/>
                  </a:lnTo>
                  <a:lnTo>
                    <a:pt x="138" y="93"/>
                  </a:lnTo>
                  <a:lnTo>
                    <a:pt x="138" y="96"/>
                  </a:lnTo>
                  <a:lnTo>
                    <a:pt x="135" y="100"/>
                  </a:lnTo>
                  <a:lnTo>
                    <a:pt x="132" y="103"/>
                  </a:lnTo>
                  <a:lnTo>
                    <a:pt x="113" y="113"/>
                  </a:lnTo>
                  <a:lnTo>
                    <a:pt x="92" y="117"/>
                  </a:lnTo>
                  <a:lnTo>
                    <a:pt x="71" y="117"/>
                  </a:lnTo>
                  <a:lnTo>
                    <a:pt x="50" y="112"/>
                  </a:lnTo>
                  <a:lnTo>
                    <a:pt x="31" y="102"/>
                  </a:lnTo>
                  <a:lnTo>
                    <a:pt x="15" y="86"/>
                  </a:lnTo>
                  <a:lnTo>
                    <a:pt x="6" y="73"/>
                  </a:lnTo>
                  <a:lnTo>
                    <a:pt x="0" y="57"/>
                  </a:lnTo>
                  <a:lnTo>
                    <a:pt x="2" y="41"/>
                  </a:lnTo>
                  <a:lnTo>
                    <a:pt x="7" y="27"/>
                  </a:lnTo>
                  <a:lnTo>
                    <a:pt x="17" y="15"/>
                  </a:lnTo>
                  <a:lnTo>
                    <a:pt x="29" y="7"/>
                  </a:lnTo>
                  <a:lnTo>
                    <a:pt x="42"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7" name="Freeform 253"/>
            <p:cNvSpPr>
              <a:spLocks/>
            </p:cNvSpPr>
            <p:nvPr/>
          </p:nvSpPr>
          <p:spPr bwMode="auto">
            <a:xfrm>
              <a:off x="2203" y="642"/>
              <a:ext cx="107" cy="97"/>
            </a:xfrm>
            <a:custGeom>
              <a:avLst/>
              <a:gdLst/>
              <a:ahLst/>
              <a:cxnLst>
                <a:cxn ang="0">
                  <a:pos x="18" y="0"/>
                </a:cxn>
                <a:cxn ang="0">
                  <a:pos x="22" y="0"/>
                </a:cxn>
                <a:cxn ang="0">
                  <a:pos x="25" y="1"/>
                </a:cxn>
                <a:cxn ang="0">
                  <a:pos x="29" y="3"/>
                </a:cxn>
                <a:cxn ang="0">
                  <a:pos x="32" y="8"/>
                </a:cxn>
                <a:cxn ang="0">
                  <a:pos x="32" y="12"/>
                </a:cxn>
                <a:cxn ang="0">
                  <a:pos x="31" y="17"/>
                </a:cxn>
                <a:cxn ang="0">
                  <a:pos x="24" y="30"/>
                </a:cxn>
                <a:cxn ang="0">
                  <a:pos x="25" y="43"/>
                </a:cxn>
                <a:cxn ang="0">
                  <a:pos x="31" y="53"/>
                </a:cxn>
                <a:cxn ang="0">
                  <a:pos x="42" y="61"/>
                </a:cxn>
                <a:cxn ang="0">
                  <a:pos x="70" y="72"/>
                </a:cxn>
                <a:cxn ang="0">
                  <a:pos x="85" y="74"/>
                </a:cxn>
                <a:cxn ang="0">
                  <a:pos x="98" y="75"/>
                </a:cxn>
                <a:cxn ang="0">
                  <a:pos x="105" y="78"/>
                </a:cxn>
                <a:cxn ang="0">
                  <a:pos x="107" y="83"/>
                </a:cxn>
                <a:cxn ang="0">
                  <a:pos x="107" y="90"/>
                </a:cxn>
                <a:cxn ang="0">
                  <a:pos x="105" y="96"/>
                </a:cxn>
                <a:cxn ang="0">
                  <a:pos x="98" y="97"/>
                </a:cxn>
                <a:cxn ang="0">
                  <a:pos x="81" y="96"/>
                </a:cxn>
                <a:cxn ang="0">
                  <a:pos x="63" y="92"/>
                </a:cxn>
                <a:cxn ang="0">
                  <a:pos x="45" y="86"/>
                </a:cxn>
                <a:cxn ang="0">
                  <a:pos x="29" y="78"/>
                </a:cxn>
                <a:cxn ang="0">
                  <a:pos x="16" y="67"/>
                </a:cxn>
                <a:cxn ang="0">
                  <a:pos x="6" y="54"/>
                </a:cxn>
                <a:cxn ang="0">
                  <a:pos x="0" y="40"/>
                </a:cxn>
                <a:cxn ang="0">
                  <a:pos x="2" y="24"/>
                </a:cxn>
                <a:cxn ang="0">
                  <a:pos x="11" y="5"/>
                </a:cxn>
                <a:cxn ang="0">
                  <a:pos x="14" y="3"/>
                </a:cxn>
                <a:cxn ang="0">
                  <a:pos x="18" y="0"/>
                </a:cxn>
              </a:cxnLst>
              <a:rect l="0" t="0" r="r" b="b"/>
              <a:pathLst>
                <a:path w="107" h="97">
                  <a:moveTo>
                    <a:pt x="18" y="0"/>
                  </a:moveTo>
                  <a:lnTo>
                    <a:pt x="22" y="0"/>
                  </a:lnTo>
                  <a:lnTo>
                    <a:pt x="25" y="1"/>
                  </a:lnTo>
                  <a:lnTo>
                    <a:pt x="29" y="3"/>
                  </a:lnTo>
                  <a:lnTo>
                    <a:pt x="32" y="8"/>
                  </a:lnTo>
                  <a:lnTo>
                    <a:pt x="32" y="12"/>
                  </a:lnTo>
                  <a:lnTo>
                    <a:pt x="31" y="17"/>
                  </a:lnTo>
                  <a:lnTo>
                    <a:pt x="24" y="30"/>
                  </a:lnTo>
                  <a:lnTo>
                    <a:pt x="25" y="43"/>
                  </a:lnTo>
                  <a:lnTo>
                    <a:pt x="31" y="53"/>
                  </a:lnTo>
                  <a:lnTo>
                    <a:pt x="42" y="61"/>
                  </a:lnTo>
                  <a:lnTo>
                    <a:pt x="70" y="72"/>
                  </a:lnTo>
                  <a:lnTo>
                    <a:pt x="85" y="74"/>
                  </a:lnTo>
                  <a:lnTo>
                    <a:pt x="98" y="75"/>
                  </a:lnTo>
                  <a:lnTo>
                    <a:pt x="105" y="78"/>
                  </a:lnTo>
                  <a:lnTo>
                    <a:pt x="107" y="83"/>
                  </a:lnTo>
                  <a:lnTo>
                    <a:pt x="107" y="90"/>
                  </a:lnTo>
                  <a:lnTo>
                    <a:pt x="105" y="96"/>
                  </a:lnTo>
                  <a:lnTo>
                    <a:pt x="98" y="97"/>
                  </a:lnTo>
                  <a:lnTo>
                    <a:pt x="81" y="96"/>
                  </a:lnTo>
                  <a:lnTo>
                    <a:pt x="63" y="92"/>
                  </a:lnTo>
                  <a:lnTo>
                    <a:pt x="45" y="86"/>
                  </a:lnTo>
                  <a:lnTo>
                    <a:pt x="29" y="78"/>
                  </a:lnTo>
                  <a:lnTo>
                    <a:pt x="16" y="67"/>
                  </a:lnTo>
                  <a:lnTo>
                    <a:pt x="6" y="54"/>
                  </a:lnTo>
                  <a:lnTo>
                    <a:pt x="0" y="40"/>
                  </a:lnTo>
                  <a:lnTo>
                    <a:pt x="2" y="24"/>
                  </a:lnTo>
                  <a:lnTo>
                    <a:pt x="11" y="5"/>
                  </a:lnTo>
                  <a:lnTo>
                    <a:pt x="14"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8" name="Freeform 254"/>
            <p:cNvSpPr>
              <a:spLocks/>
            </p:cNvSpPr>
            <p:nvPr/>
          </p:nvSpPr>
          <p:spPr bwMode="auto">
            <a:xfrm>
              <a:off x="2267" y="691"/>
              <a:ext cx="60" cy="54"/>
            </a:xfrm>
            <a:custGeom>
              <a:avLst/>
              <a:gdLst/>
              <a:ahLst/>
              <a:cxnLst>
                <a:cxn ang="0">
                  <a:pos x="45" y="0"/>
                </a:cxn>
                <a:cxn ang="0">
                  <a:pos x="53" y="0"/>
                </a:cxn>
                <a:cxn ang="0">
                  <a:pos x="56" y="1"/>
                </a:cxn>
                <a:cxn ang="0">
                  <a:pos x="59" y="4"/>
                </a:cxn>
                <a:cxn ang="0">
                  <a:pos x="60" y="7"/>
                </a:cxn>
                <a:cxn ang="0">
                  <a:pos x="60" y="15"/>
                </a:cxn>
                <a:cxn ang="0">
                  <a:pos x="57" y="18"/>
                </a:cxn>
                <a:cxn ang="0">
                  <a:pos x="32" y="37"/>
                </a:cxn>
                <a:cxn ang="0">
                  <a:pos x="18" y="51"/>
                </a:cxn>
                <a:cxn ang="0">
                  <a:pos x="14" y="54"/>
                </a:cxn>
                <a:cxn ang="0">
                  <a:pos x="10" y="54"/>
                </a:cxn>
                <a:cxn ang="0">
                  <a:pos x="7" y="52"/>
                </a:cxn>
                <a:cxn ang="0">
                  <a:pos x="3" y="51"/>
                </a:cxn>
                <a:cxn ang="0">
                  <a:pos x="0" y="46"/>
                </a:cxn>
                <a:cxn ang="0">
                  <a:pos x="0" y="41"/>
                </a:cxn>
                <a:cxn ang="0">
                  <a:pos x="2" y="37"/>
                </a:cxn>
                <a:cxn ang="0">
                  <a:pos x="6" y="32"/>
                </a:cxn>
                <a:cxn ang="0">
                  <a:pos x="11" y="26"/>
                </a:cxn>
                <a:cxn ang="0">
                  <a:pos x="22" y="18"/>
                </a:cxn>
                <a:cxn ang="0">
                  <a:pos x="29" y="12"/>
                </a:cxn>
                <a:cxn ang="0">
                  <a:pos x="36" y="8"/>
                </a:cxn>
                <a:cxn ang="0">
                  <a:pos x="45" y="0"/>
                </a:cxn>
              </a:cxnLst>
              <a:rect l="0" t="0" r="r" b="b"/>
              <a:pathLst>
                <a:path w="60" h="54">
                  <a:moveTo>
                    <a:pt x="45" y="0"/>
                  </a:moveTo>
                  <a:lnTo>
                    <a:pt x="53" y="0"/>
                  </a:lnTo>
                  <a:lnTo>
                    <a:pt x="56" y="1"/>
                  </a:lnTo>
                  <a:lnTo>
                    <a:pt x="59" y="4"/>
                  </a:lnTo>
                  <a:lnTo>
                    <a:pt x="60" y="7"/>
                  </a:lnTo>
                  <a:lnTo>
                    <a:pt x="60" y="15"/>
                  </a:lnTo>
                  <a:lnTo>
                    <a:pt x="57" y="18"/>
                  </a:lnTo>
                  <a:lnTo>
                    <a:pt x="32" y="37"/>
                  </a:lnTo>
                  <a:lnTo>
                    <a:pt x="18" y="51"/>
                  </a:lnTo>
                  <a:lnTo>
                    <a:pt x="14" y="54"/>
                  </a:lnTo>
                  <a:lnTo>
                    <a:pt x="10" y="54"/>
                  </a:lnTo>
                  <a:lnTo>
                    <a:pt x="7" y="52"/>
                  </a:lnTo>
                  <a:lnTo>
                    <a:pt x="3" y="51"/>
                  </a:lnTo>
                  <a:lnTo>
                    <a:pt x="0" y="46"/>
                  </a:lnTo>
                  <a:lnTo>
                    <a:pt x="0" y="41"/>
                  </a:lnTo>
                  <a:lnTo>
                    <a:pt x="2" y="37"/>
                  </a:lnTo>
                  <a:lnTo>
                    <a:pt x="6" y="32"/>
                  </a:lnTo>
                  <a:lnTo>
                    <a:pt x="11" y="26"/>
                  </a:lnTo>
                  <a:lnTo>
                    <a:pt x="22" y="18"/>
                  </a:lnTo>
                  <a:lnTo>
                    <a:pt x="29" y="12"/>
                  </a:lnTo>
                  <a:lnTo>
                    <a:pt x="36" y="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79" name="Freeform 255"/>
            <p:cNvSpPr>
              <a:spLocks noEditPoints="1"/>
            </p:cNvSpPr>
            <p:nvPr/>
          </p:nvSpPr>
          <p:spPr bwMode="auto">
            <a:xfrm>
              <a:off x="2333" y="411"/>
              <a:ext cx="162" cy="78"/>
            </a:xfrm>
            <a:custGeom>
              <a:avLst/>
              <a:gdLst/>
              <a:ahLst/>
              <a:cxnLst>
                <a:cxn ang="0">
                  <a:pos x="105" y="21"/>
                </a:cxn>
                <a:cxn ang="0">
                  <a:pos x="91" y="22"/>
                </a:cxn>
                <a:cxn ang="0">
                  <a:pos x="61" y="30"/>
                </a:cxn>
                <a:cxn ang="0">
                  <a:pos x="48" y="36"/>
                </a:cxn>
                <a:cxn ang="0">
                  <a:pos x="46" y="36"/>
                </a:cxn>
                <a:cxn ang="0">
                  <a:pos x="68" y="44"/>
                </a:cxn>
                <a:cxn ang="0">
                  <a:pos x="96" y="51"/>
                </a:cxn>
                <a:cxn ang="0">
                  <a:pos x="123" y="55"/>
                </a:cxn>
                <a:cxn ang="0">
                  <a:pos x="137" y="55"/>
                </a:cxn>
                <a:cxn ang="0">
                  <a:pos x="140" y="54"/>
                </a:cxn>
                <a:cxn ang="0">
                  <a:pos x="142" y="54"/>
                </a:cxn>
                <a:cxn ang="0">
                  <a:pos x="142" y="48"/>
                </a:cxn>
                <a:cxn ang="0">
                  <a:pos x="133" y="35"/>
                </a:cxn>
                <a:cxn ang="0">
                  <a:pos x="129" y="30"/>
                </a:cxn>
                <a:cxn ang="0">
                  <a:pos x="118" y="23"/>
                </a:cxn>
                <a:cxn ang="0">
                  <a:pos x="105" y="21"/>
                </a:cxn>
                <a:cxn ang="0">
                  <a:pos x="105" y="0"/>
                </a:cxn>
                <a:cxn ang="0">
                  <a:pos x="119" y="0"/>
                </a:cxn>
                <a:cxn ang="0">
                  <a:pos x="133" y="5"/>
                </a:cxn>
                <a:cxn ang="0">
                  <a:pos x="144" y="15"/>
                </a:cxn>
                <a:cxn ang="0">
                  <a:pos x="150" y="22"/>
                </a:cxn>
                <a:cxn ang="0">
                  <a:pos x="155" y="32"/>
                </a:cxn>
                <a:cxn ang="0">
                  <a:pos x="160" y="42"/>
                </a:cxn>
                <a:cxn ang="0">
                  <a:pos x="162" y="51"/>
                </a:cxn>
                <a:cxn ang="0">
                  <a:pos x="162" y="60"/>
                </a:cxn>
                <a:cxn ang="0">
                  <a:pos x="158" y="68"/>
                </a:cxn>
                <a:cxn ang="0">
                  <a:pos x="150" y="74"/>
                </a:cxn>
                <a:cxn ang="0">
                  <a:pos x="135" y="78"/>
                </a:cxn>
                <a:cxn ang="0">
                  <a:pos x="118" y="78"/>
                </a:cxn>
                <a:cxn ang="0">
                  <a:pos x="101" y="75"/>
                </a:cxn>
                <a:cxn ang="0">
                  <a:pos x="84" y="71"/>
                </a:cxn>
                <a:cxn ang="0">
                  <a:pos x="71" y="67"/>
                </a:cxn>
                <a:cxn ang="0">
                  <a:pos x="37" y="57"/>
                </a:cxn>
                <a:cxn ang="0">
                  <a:pos x="5" y="44"/>
                </a:cxn>
                <a:cxn ang="0">
                  <a:pos x="0" y="39"/>
                </a:cxn>
                <a:cxn ang="0">
                  <a:pos x="0" y="35"/>
                </a:cxn>
                <a:cxn ang="0">
                  <a:pos x="1" y="30"/>
                </a:cxn>
                <a:cxn ang="0">
                  <a:pos x="2" y="28"/>
                </a:cxn>
                <a:cxn ang="0">
                  <a:pos x="5" y="25"/>
                </a:cxn>
                <a:cxn ang="0">
                  <a:pos x="8" y="23"/>
                </a:cxn>
                <a:cxn ang="0">
                  <a:pos x="12" y="23"/>
                </a:cxn>
                <a:cxn ang="0">
                  <a:pos x="16" y="25"/>
                </a:cxn>
                <a:cxn ang="0">
                  <a:pos x="22" y="28"/>
                </a:cxn>
                <a:cxn ang="0">
                  <a:pos x="22" y="26"/>
                </a:cxn>
                <a:cxn ang="0">
                  <a:pos x="23" y="22"/>
                </a:cxn>
                <a:cxn ang="0">
                  <a:pos x="26" y="19"/>
                </a:cxn>
                <a:cxn ang="0">
                  <a:pos x="43" y="14"/>
                </a:cxn>
                <a:cxn ang="0">
                  <a:pos x="57" y="9"/>
                </a:cxn>
                <a:cxn ang="0">
                  <a:pos x="73" y="4"/>
                </a:cxn>
                <a:cxn ang="0">
                  <a:pos x="89" y="1"/>
                </a:cxn>
                <a:cxn ang="0">
                  <a:pos x="105" y="0"/>
                </a:cxn>
              </a:cxnLst>
              <a:rect l="0" t="0" r="r" b="b"/>
              <a:pathLst>
                <a:path w="162" h="78">
                  <a:moveTo>
                    <a:pt x="105" y="21"/>
                  </a:moveTo>
                  <a:lnTo>
                    <a:pt x="91" y="22"/>
                  </a:lnTo>
                  <a:lnTo>
                    <a:pt x="61" y="30"/>
                  </a:lnTo>
                  <a:lnTo>
                    <a:pt x="48" y="36"/>
                  </a:lnTo>
                  <a:lnTo>
                    <a:pt x="46" y="36"/>
                  </a:lnTo>
                  <a:lnTo>
                    <a:pt x="68" y="44"/>
                  </a:lnTo>
                  <a:lnTo>
                    <a:pt x="96" y="51"/>
                  </a:lnTo>
                  <a:lnTo>
                    <a:pt x="123" y="55"/>
                  </a:lnTo>
                  <a:lnTo>
                    <a:pt x="137" y="55"/>
                  </a:lnTo>
                  <a:lnTo>
                    <a:pt x="140" y="54"/>
                  </a:lnTo>
                  <a:lnTo>
                    <a:pt x="142" y="54"/>
                  </a:lnTo>
                  <a:lnTo>
                    <a:pt x="142" y="48"/>
                  </a:lnTo>
                  <a:lnTo>
                    <a:pt x="133" y="35"/>
                  </a:lnTo>
                  <a:lnTo>
                    <a:pt x="129" y="30"/>
                  </a:lnTo>
                  <a:lnTo>
                    <a:pt x="118" y="23"/>
                  </a:lnTo>
                  <a:lnTo>
                    <a:pt x="105" y="21"/>
                  </a:lnTo>
                  <a:close/>
                  <a:moveTo>
                    <a:pt x="105" y="0"/>
                  </a:moveTo>
                  <a:lnTo>
                    <a:pt x="119" y="0"/>
                  </a:lnTo>
                  <a:lnTo>
                    <a:pt x="133" y="5"/>
                  </a:lnTo>
                  <a:lnTo>
                    <a:pt x="144" y="15"/>
                  </a:lnTo>
                  <a:lnTo>
                    <a:pt x="150" y="22"/>
                  </a:lnTo>
                  <a:lnTo>
                    <a:pt x="155" y="32"/>
                  </a:lnTo>
                  <a:lnTo>
                    <a:pt x="160" y="42"/>
                  </a:lnTo>
                  <a:lnTo>
                    <a:pt x="162" y="51"/>
                  </a:lnTo>
                  <a:lnTo>
                    <a:pt x="162" y="60"/>
                  </a:lnTo>
                  <a:lnTo>
                    <a:pt x="158" y="68"/>
                  </a:lnTo>
                  <a:lnTo>
                    <a:pt x="150" y="74"/>
                  </a:lnTo>
                  <a:lnTo>
                    <a:pt x="135" y="78"/>
                  </a:lnTo>
                  <a:lnTo>
                    <a:pt x="118" y="78"/>
                  </a:lnTo>
                  <a:lnTo>
                    <a:pt x="101" y="75"/>
                  </a:lnTo>
                  <a:lnTo>
                    <a:pt x="84" y="71"/>
                  </a:lnTo>
                  <a:lnTo>
                    <a:pt x="71" y="67"/>
                  </a:lnTo>
                  <a:lnTo>
                    <a:pt x="37" y="57"/>
                  </a:lnTo>
                  <a:lnTo>
                    <a:pt x="5" y="44"/>
                  </a:lnTo>
                  <a:lnTo>
                    <a:pt x="0" y="39"/>
                  </a:lnTo>
                  <a:lnTo>
                    <a:pt x="0" y="35"/>
                  </a:lnTo>
                  <a:lnTo>
                    <a:pt x="1" y="30"/>
                  </a:lnTo>
                  <a:lnTo>
                    <a:pt x="2" y="28"/>
                  </a:lnTo>
                  <a:lnTo>
                    <a:pt x="5" y="25"/>
                  </a:lnTo>
                  <a:lnTo>
                    <a:pt x="8" y="23"/>
                  </a:lnTo>
                  <a:lnTo>
                    <a:pt x="12" y="23"/>
                  </a:lnTo>
                  <a:lnTo>
                    <a:pt x="16" y="25"/>
                  </a:lnTo>
                  <a:lnTo>
                    <a:pt x="22" y="28"/>
                  </a:lnTo>
                  <a:lnTo>
                    <a:pt x="22" y="26"/>
                  </a:lnTo>
                  <a:lnTo>
                    <a:pt x="23" y="22"/>
                  </a:lnTo>
                  <a:lnTo>
                    <a:pt x="26" y="19"/>
                  </a:lnTo>
                  <a:lnTo>
                    <a:pt x="43" y="14"/>
                  </a:lnTo>
                  <a:lnTo>
                    <a:pt x="57" y="9"/>
                  </a:lnTo>
                  <a:lnTo>
                    <a:pt x="73" y="4"/>
                  </a:lnTo>
                  <a:lnTo>
                    <a:pt x="89" y="1"/>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endParaRPr lang="zh-TW" altLang="en-US"/>
          </a:p>
        </p:txBody>
      </p:sp>
      <p:sp>
        <p:nvSpPr>
          <p:cNvPr id="367" name="Slide Number Placeholder 366"/>
          <p:cNvSpPr>
            <a:spLocks noGrp="1"/>
          </p:cNvSpPr>
          <p:nvPr>
            <p:ph type="sldNum" sz="quarter" idx="12"/>
          </p:nvPr>
        </p:nvSpPr>
        <p:spPr/>
        <p:txBody>
          <a:bodyPr/>
          <a:lstStyle/>
          <a:p>
            <a:fld id="{BFD5FD6A-C57A-4DE2-B63E-DA52DB40EC98}" type="slidenum">
              <a:rPr lang="zh-TW" altLang="en-US" smtClean="0"/>
              <a:pPr/>
              <a:t>7</a:t>
            </a:fld>
            <a:endParaRPr lang="zh-TW" altLang="en-US"/>
          </a:p>
        </p:txBody>
      </p:sp>
      <p:sp>
        <p:nvSpPr>
          <p:cNvPr id="4" name="橢圓形圖說文字 3"/>
          <p:cNvSpPr/>
          <p:nvPr/>
        </p:nvSpPr>
        <p:spPr>
          <a:xfrm>
            <a:off x="683568" y="1844824"/>
            <a:ext cx="3816424" cy="1872208"/>
          </a:xfrm>
          <a:prstGeom prst="wedgeEllipseCallout">
            <a:avLst>
              <a:gd name="adj1" fmla="val -49585"/>
              <a:gd name="adj2" fmla="val 8535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000" dirty="0" smtClean="0"/>
              <a:t>Can I get a strawberry pancake?</a:t>
            </a:r>
            <a:endParaRPr lang="zh-TW" altLang="en-US" sz="4000" dirty="0"/>
          </a:p>
        </p:txBody>
      </p:sp>
      <p:sp>
        <p:nvSpPr>
          <p:cNvPr id="225" name="橢圓形圖說文字 224"/>
          <p:cNvSpPr/>
          <p:nvPr/>
        </p:nvSpPr>
        <p:spPr>
          <a:xfrm>
            <a:off x="1691680" y="4221088"/>
            <a:ext cx="3816424" cy="1800200"/>
          </a:xfrm>
          <a:prstGeom prst="wedgeEllipseCallout">
            <a:avLst>
              <a:gd name="adj1" fmla="val 55837"/>
              <a:gd name="adj2" fmla="val -1707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3600" dirty="0" smtClean="0"/>
              <a:t>What are you talking about?</a:t>
            </a:r>
            <a:endParaRPr lang="zh-TW" altLang="en-US" sz="3600" dirty="0"/>
          </a:p>
        </p:txBody>
      </p:sp>
      <p:grpSp>
        <p:nvGrpSpPr>
          <p:cNvPr id="155" name="Group 79"/>
          <p:cNvGrpSpPr>
            <a:grpSpLocks noChangeAspect="1"/>
          </p:cNvGrpSpPr>
          <p:nvPr/>
        </p:nvGrpSpPr>
        <p:grpSpPr bwMode="auto">
          <a:xfrm>
            <a:off x="4211960" y="1412776"/>
            <a:ext cx="4536504" cy="4269650"/>
            <a:chOff x="585" y="0"/>
            <a:chExt cx="4590" cy="4320"/>
          </a:xfrm>
          <a:effectLst>
            <a:outerShdw blurRad="50800" dist="38100" dir="2700000" algn="tl" rotWithShape="0">
              <a:prstClr val="black">
                <a:alpha val="40000"/>
              </a:prstClr>
            </a:outerShdw>
          </a:effectLst>
        </p:grpSpPr>
        <p:sp>
          <p:nvSpPr>
            <p:cNvPr id="156" name="AutoShape 78"/>
            <p:cNvSpPr>
              <a:spLocks noChangeAspect="1" noChangeArrowheads="1" noTextEdit="1"/>
            </p:cNvSpPr>
            <p:nvPr/>
          </p:nvSpPr>
          <p:spPr bwMode="auto">
            <a:xfrm>
              <a:off x="585" y="0"/>
              <a:ext cx="4590"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7" name="Freeform 81"/>
            <p:cNvSpPr>
              <a:spLocks noEditPoints="1"/>
            </p:cNvSpPr>
            <p:nvPr/>
          </p:nvSpPr>
          <p:spPr bwMode="auto">
            <a:xfrm>
              <a:off x="2216" y="2609"/>
              <a:ext cx="1721" cy="1711"/>
            </a:xfrm>
            <a:custGeom>
              <a:avLst/>
              <a:gdLst/>
              <a:ahLst/>
              <a:cxnLst>
                <a:cxn ang="0">
                  <a:pos x="697" y="40"/>
                </a:cxn>
                <a:cxn ang="0">
                  <a:pos x="505" y="148"/>
                </a:cxn>
                <a:cxn ang="0">
                  <a:pos x="368" y="308"/>
                </a:cxn>
                <a:cxn ang="0">
                  <a:pos x="168" y="620"/>
                </a:cxn>
                <a:cxn ang="0">
                  <a:pos x="54" y="906"/>
                </a:cxn>
                <a:cxn ang="0">
                  <a:pos x="23" y="1213"/>
                </a:cxn>
                <a:cxn ang="0">
                  <a:pos x="72" y="1395"/>
                </a:cxn>
                <a:cxn ang="0">
                  <a:pos x="179" y="1501"/>
                </a:cxn>
                <a:cxn ang="0">
                  <a:pos x="338" y="1548"/>
                </a:cxn>
                <a:cxn ang="0">
                  <a:pos x="414" y="1569"/>
                </a:cxn>
                <a:cxn ang="0">
                  <a:pos x="459" y="1632"/>
                </a:cxn>
                <a:cxn ang="0">
                  <a:pos x="499" y="1686"/>
                </a:cxn>
                <a:cxn ang="0">
                  <a:pos x="540" y="1616"/>
                </a:cxn>
                <a:cxn ang="0">
                  <a:pos x="659" y="1575"/>
                </a:cxn>
                <a:cxn ang="0">
                  <a:pos x="872" y="1566"/>
                </a:cxn>
                <a:cxn ang="0">
                  <a:pos x="1072" y="1552"/>
                </a:cxn>
                <a:cxn ang="0">
                  <a:pos x="1159" y="1570"/>
                </a:cxn>
                <a:cxn ang="0">
                  <a:pos x="1231" y="1634"/>
                </a:cxn>
                <a:cxn ang="0">
                  <a:pos x="1257" y="1612"/>
                </a:cxn>
                <a:cxn ang="0">
                  <a:pos x="1269" y="1577"/>
                </a:cxn>
                <a:cxn ang="0">
                  <a:pos x="1527" y="1526"/>
                </a:cxn>
                <a:cxn ang="0">
                  <a:pos x="1657" y="1451"/>
                </a:cxn>
                <a:cxn ang="0">
                  <a:pos x="1699" y="1321"/>
                </a:cxn>
                <a:cxn ang="0">
                  <a:pos x="1664" y="1041"/>
                </a:cxn>
                <a:cxn ang="0">
                  <a:pos x="1545" y="621"/>
                </a:cxn>
                <a:cxn ang="0">
                  <a:pos x="1387" y="330"/>
                </a:cxn>
                <a:cxn ang="0">
                  <a:pos x="1235" y="164"/>
                </a:cxn>
                <a:cxn ang="0">
                  <a:pos x="1047" y="53"/>
                </a:cxn>
                <a:cxn ang="0">
                  <a:pos x="853" y="0"/>
                </a:cxn>
                <a:cxn ang="0">
                  <a:pos x="1079" y="42"/>
                </a:cxn>
                <a:cxn ang="0">
                  <a:pos x="1276" y="171"/>
                </a:cxn>
                <a:cxn ang="0">
                  <a:pos x="1465" y="409"/>
                </a:cxn>
                <a:cxn ang="0">
                  <a:pos x="1600" y="707"/>
                </a:cxn>
                <a:cxn ang="0">
                  <a:pos x="1699" y="1104"/>
                </a:cxn>
                <a:cxn ang="0">
                  <a:pos x="1721" y="1325"/>
                </a:cxn>
                <a:cxn ang="0">
                  <a:pos x="1676" y="1462"/>
                </a:cxn>
                <a:cxn ang="0">
                  <a:pos x="1543" y="1541"/>
                </a:cxn>
                <a:cxn ang="0">
                  <a:pos x="1280" y="1598"/>
                </a:cxn>
                <a:cxn ang="0">
                  <a:pos x="1276" y="1662"/>
                </a:cxn>
                <a:cxn ang="0">
                  <a:pos x="1228" y="1660"/>
                </a:cxn>
                <a:cxn ang="0">
                  <a:pos x="1173" y="1611"/>
                </a:cxn>
                <a:cxn ang="0">
                  <a:pos x="1109" y="1577"/>
                </a:cxn>
                <a:cxn ang="0">
                  <a:pos x="903" y="1584"/>
                </a:cxn>
                <a:cxn ang="0">
                  <a:pos x="645" y="1601"/>
                </a:cxn>
                <a:cxn ang="0">
                  <a:pos x="560" y="1629"/>
                </a:cxn>
                <a:cxn ang="0">
                  <a:pos x="519" y="1700"/>
                </a:cxn>
                <a:cxn ang="0">
                  <a:pos x="512" y="1711"/>
                </a:cxn>
                <a:cxn ang="0">
                  <a:pos x="463" y="1685"/>
                </a:cxn>
                <a:cxn ang="0">
                  <a:pos x="428" y="1618"/>
                </a:cxn>
                <a:cxn ang="0">
                  <a:pos x="370" y="1575"/>
                </a:cxn>
                <a:cxn ang="0">
                  <a:pos x="220" y="1541"/>
                </a:cxn>
                <a:cxn ang="0">
                  <a:pos x="85" y="1452"/>
                </a:cxn>
                <a:cxn ang="0">
                  <a:pos x="12" y="1285"/>
                </a:cxn>
                <a:cxn ang="0">
                  <a:pos x="16" y="979"/>
                </a:cxn>
                <a:cxn ang="0">
                  <a:pos x="157" y="590"/>
                </a:cxn>
                <a:cxn ang="0">
                  <a:pos x="377" y="260"/>
                </a:cxn>
                <a:cxn ang="0">
                  <a:pos x="508" y="116"/>
                </a:cxn>
                <a:cxn ang="0">
                  <a:pos x="686" y="22"/>
                </a:cxn>
              </a:cxnLst>
              <a:rect l="0" t="0" r="r" b="b"/>
              <a:pathLst>
                <a:path w="1721" h="1711">
                  <a:moveTo>
                    <a:pt x="872" y="21"/>
                  </a:moveTo>
                  <a:lnTo>
                    <a:pt x="812" y="22"/>
                  </a:lnTo>
                  <a:lnTo>
                    <a:pt x="754" y="28"/>
                  </a:lnTo>
                  <a:lnTo>
                    <a:pt x="697" y="40"/>
                  </a:lnTo>
                  <a:lnTo>
                    <a:pt x="641" y="60"/>
                  </a:lnTo>
                  <a:lnTo>
                    <a:pt x="590" y="85"/>
                  </a:lnTo>
                  <a:lnTo>
                    <a:pt x="545" y="114"/>
                  </a:lnTo>
                  <a:lnTo>
                    <a:pt x="505" y="148"/>
                  </a:lnTo>
                  <a:lnTo>
                    <a:pt x="469" y="185"/>
                  </a:lnTo>
                  <a:lnTo>
                    <a:pt x="434" y="226"/>
                  </a:lnTo>
                  <a:lnTo>
                    <a:pt x="400" y="267"/>
                  </a:lnTo>
                  <a:lnTo>
                    <a:pt x="368" y="308"/>
                  </a:lnTo>
                  <a:lnTo>
                    <a:pt x="313" y="381"/>
                  </a:lnTo>
                  <a:lnTo>
                    <a:pt x="260" y="459"/>
                  </a:lnTo>
                  <a:lnTo>
                    <a:pt x="213" y="539"/>
                  </a:lnTo>
                  <a:lnTo>
                    <a:pt x="168" y="620"/>
                  </a:lnTo>
                  <a:lnTo>
                    <a:pt x="135" y="688"/>
                  </a:lnTo>
                  <a:lnTo>
                    <a:pt x="104" y="759"/>
                  </a:lnTo>
                  <a:lnTo>
                    <a:pt x="78" y="833"/>
                  </a:lnTo>
                  <a:lnTo>
                    <a:pt x="54" y="906"/>
                  </a:lnTo>
                  <a:lnTo>
                    <a:pt x="37" y="983"/>
                  </a:lnTo>
                  <a:lnTo>
                    <a:pt x="25" y="1059"/>
                  </a:lnTo>
                  <a:lnTo>
                    <a:pt x="21" y="1136"/>
                  </a:lnTo>
                  <a:lnTo>
                    <a:pt x="23" y="1213"/>
                  </a:lnTo>
                  <a:lnTo>
                    <a:pt x="35" y="1289"/>
                  </a:lnTo>
                  <a:lnTo>
                    <a:pt x="44" y="1325"/>
                  </a:lnTo>
                  <a:lnTo>
                    <a:pt x="55" y="1362"/>
                  </a:lnTo>
                  <a:lnTo>
                    <a:pt x="72" y="1395"/>
                  </a:lnTo>
                  <a:lnTo>
                    <a:pt x="92" y="1426"/>
                  </a:lnTo>
                  <a:lnTo>
                    <a:pt x="115" y="1453"/>
                  </a:lnTo>
                  <a:lnTo>
                    <a:pt x="144" y="1479"/>
                  </a:lnTo>
                  <a:lnTo>
                    <a:pt x="179" y="1501"/>
                  </a:lnTo>
                  <a:lnTo>
                    <a:pt x="217" y="1518"/>
                  </a:lnTo>
                  <a:lnTo>
                    <a:pt x="257" y="1531"/>
                  </a:lnTo>
                  <a:lnTo>
                    <a:pt x="297" y="1541"/>
                  </a:lnTo>
                  <a:lnTo>
                    <a:pt x="338" y="1548"/>
                  </a:lnTo>
                  <a:lnTo>
                    <a:pt x="373" y="1552"/>
                  </a:lnTo>
                  <a:lnTo>
                    <a:pt x="375" y="1552"/>
                  </a:lnTo>
                  <a:lnTo>
                    <a:pt x="396" y="1559"/>
                  </a:lnTo>
                  <a:lnTo>
                    <a:pt x="414" y="1569"/>
                  </a:lnTo>
                  <a:lnTo>
                    <a:pt x="430" y="1583"/>
                  </a:lnTo>
                  <a:lnTo>
                    <a:pt x="444" y="1600"/>
                  </a:lnTo>
                  <a:lnTo>
                    <a:pt x="453" y="1619"/>
                  </a:lnTo>
                  <a:lnTo>
                    <a:pt x="459" y="1632"/>
                  </a:lnTo>
                  <a:lnTo>
                    <a:pt x="473" y="1662"/>
                  </a:lnTo>
                  <a:lnTo>
                    <a:pt x="483" y="1675"/>
                  </a:lnTo>
                  <a:lnTo>
                    <a:pt x="494" y="1685"/>
                  </a:lnTo>
                  <a:lnTo>
                    <a:pt x="499" y="1686"/>
                  </a:lnTo>
                  <a:lnTo>
                    <a:pt x="501" y="1673"/>
                  </a:lnTo>
                  <a:lnTo>
                    <a:pt x="509" y="1651"/>
                  </a:lnTo>
                  <a:lnTo>
                    <a:pt x="523" y="1632"/>
                  </a:lnTo>
                  <a:lnTo>
                    <a:pt x="540" y="1616"/>
                  </a:lnTo>
                  <a:lnTo>
                    <a:pt x="560" y="1604"/>
                  </a:lnTo>
                  <a:lnTo>
                    <a:pt x="584" y="1594"/>
                  </a:lnTo>
                  <a:lnTo>
                    <a:pt x="608" y="1586"/>
                  </a:lnTo>
                  <a:lnTo>
                    <a:pt x="659" y="1575"/>
                  </a:lnTo>
                  <a:lnTo>
                    <a:pt x="712" y="1570"/>
                  </a:lnTo>
                  <a:lnTo>
                    <a:pt x="765" y="1568"/>
                  </a:lnTo>
                  <a:lnTo>
                    <a:pt x="818" y="1566"/>
                  </a:lnTo>
                  <a:lnTo>
                    <a:pt x="872" y="1566"/>
                  </a:lnTo>
                  <a:lnTo>
                    <a:pt x="925" y="1562"/>
                  </a:lnTo>
                  <a:lnTo>
                    <a:pt x="974" y="1558"/>
                  </a:lnTo>
                  <a:lnTo>
                    <a:pt x="1024" y="1554"/>
                  </a:lnTo>
                  <a:lnTo>
                    <a:pt x="1072" y="1552"/>
                  </a:lnTo>
                  <a:lnTo>
                    <a:pt x="1095" y="1554"/>
                  </a:lnTo>
                  <a:lnTo>
                    <a:pt x="1117" y="1557"/>
                  </a:lnTo>
                  <a:lnTo>
                    <a:pt x="1138" y="1562"/>
                  </a:lnTo>
                  <a:lnTo>
                    <a:pt x="1159" y="1570"/>
                  </a:lnTo>
                  <a:lnTo>
                    <a:pt x="1177" y="1584"/>
                  </a:lnTo>
                  <a:lnTo>
                    <a:pt x="1203" y="1611"/>
                  </a:lnTo>
                  <a:lnTo>
                    <a:pt x="1216" y="1625"/>
                  </a:lnTo>
                  <a:lnTo>
                    <a:pt x="1231" y="1634"/>
                  </a:lnTo>
                  <a:lnTo>
                    <a:pt x="1248" y="1641"/>
                  </a:lnTo>
                  <a:lnTo>
                    <a:pt x="1255" y="1643"/>
                  </a:lnTo>
                  <a:lnTo>
                    <a:pt x="1255" y="1634"/>
                  </a:lnTo>
                  <a:lnTo>
                    <a:pt x="1257" y="1612"/>
                  </a:lnTo>
                  <a:lnTo>
                    <a:pt x="1257" y="1589"/>
                  </a:lnTo>
                  <a:lnTo>
                    <a:pt x="1259" y="1584"/>
                  </a:lnTo>
                  <a:lnTo>
                    <a:pt x="1264" y="1579"/>
                  </a:lnTo>
                  <a:lnTo>
                    <a:pt x="1269" y="1577"/>
                  </a:lnTo>
                  <a:lnTo>
                    <a:pt x="1333" y="1570"/>
                  </a:lnTo>
                  <a:lnTo>
                    <a:pt x="1398" y="1561"/>
                  </a:lnTo>
                  <a:lnTo>
                    <a:pt x="1463" y="1545"/>
                  </a:lnTo>
                  <a:lnTo>
                    <a:pt x="1527" y="1526"/>
                  </a:lnTo>
                  <a:lnTo>
                    <a:pt x="1587" y="1499"/>
                  </a:lnTo>
                  <a:lnTo>
                    <a:pt x="1612" y="1485"/>
                  </a:lnTo>
                  <a:lnTo>
                    <a:pt x="1636" y="1469"/>
                  </a:lnTo>
                  <a:lnTo>
                    <a:pt x="1657" y="1451"/>
                  </a:lnTo>
                  <a:lnTo>
                    <a:pt x="1672" y="1427"/>
                  </a:lnTo>
                  <a:lnTo>
                    <a:pt x="1685" y="1401"/>
                  </a:lnTo>
                  <a:lnTo>
                    <a:pt x="1694" y="1362"/>
                  </a:lnTo>
                  <a:lnTo>
                    <a:pt x="1699" y="1321"/>
                  </a:lnTo>
                  <a:lnTo>
                    <a:pt x="1699" y="1281"/>
                  </a:lnTo>
                  <a:lnTo>
                    <a:pt x="1696" y="1240"/>
                  </a:lnTo>
                  <a:lnTo>
                    <a:pt x="1683" y="1140"/>
                  </a:lnTo>
                  <a:lnTo>
                    <a:pt x="1664" y="1041"/>
                  </a:lnTo>
                  <a:lnTo>
                    <a:pt x="1643" y="944"/>
                  </a:lnTo>
                  <a:lnTo>
                    <a:pt x="1616" y="834"/>
                  </a:lnTo>
                  <a:lnTo>
                    <a:pt x="1583" y="727"/>
                  </a:lnTo>
                  <a:lnTo>
                    <a:pt x="1545" y="621"/>
                  </a:lnTo>
                  <a:lnTo>
                    <a:pt x="1513" y="544"/>
                  </a:lnTo>
                  <a:lnTo>
                    <a:pt x="1476" y="471"/>
                  </a:lnTo>
                  <a:lnTo>
                    <a:pt x="1434" y="398"/>
                  </a:lnTo>
                  <a:lnTo>
                    <a:pt x="1387" y="330"/>
                  </a:lnTo>
                  <a:lnTo>
                    <a:pt x="1351" y="284"/>
                  </a:lnTo>
                  <a:lnTo>
                    <a:pt x="1313" y="241"/>
                  </a:lnTo>
                  <a:lnTo>
                    <a:pt x="1273" y="200"/>
                  </a:lnTo>
                  <a:lnTo>
                    <a:pt x="1235" y="164"/>
                  </a:lnTo>
                  <a:lnTo>
                    <a:pt x="1195" y="131"/>
                  </a:lnTo>
                  <a:lnTo>
                    <a:pt x="1152" y="102"/>
                  </a:lnTo>
                  <a:lnTo>
                    <a:pt x="1100" y="75"/>
                  </a:lnTo>
                  <a:lnTo>
                    <a:pt x="1047" y="53"/>
                  </a:lnTo>
                  <a:lnTo>
                    <a:pt x="990" y="38"/>
                  </a:lnTo>
                  <a:lnTo>
                    <a:pt x="932" y="26"/>
                  </a:lnTo>
                  <a:lnTo>
                    <a:pt x="872" y="21"/>
                  </a:lnTo>
                  <a:close/>
                  <a:moveTo>
                    <a:pt x="853" y="0"/>
                  </a:moveTo>
                  <a:lnTo>
                    <a:pt x="910" y="3"/>
                  </a:lnTo>
                  <a:lnTo>
                    <a:pt x="968" y="11"/>
                  </a:lnTo>
                  <a:lnTo>
                    <a:pt x="1024" y="24"/>
                  </a:lnTo>
                  <a:lnTo>
                    <a:pt x="1079" y="42"/>
                  </a:lnTo>
                  <a:lnTo>
                    <a:pt x="1134" y="67"/>
                  </a:lnTo>
                  <a:lnTo>
                    <a:pt x="1184" y="97"/>
                  </a:lnTo>
                  <a:lnTo>
                    <a:pt x="1231" y="132"/>
                  </a:lnTo>
                  <a:lnTo>
                    <a:pt x="1276" y="171"/>
                  </a:lnTo>
                  <a:lnTo>
                    <a:pt x="1317" y="214"/>
                  </a:lnTo>
                  <a:lnTo>
                    <a:pt x="1372" y="276"/>
                  </a:lnTo>
                  <a:lnTo>
                    <a:pt x="1420" y="341"/>
                  </a:lnTo>
                  <a:lnTo>
                    <a:pt x="1465" y="409"/>
                  </a:lnTo>
                  <a:lnTo>
                    <a:pt x="1505" y="482"/>
                  </a:lnTo>
                  <a:lnTo>
                    <a:pt x="1540" y="554"/>
                  </a:lnTo>
                  <a:lnTo>
                    <a:pt x="1572" y="629"/>
                  </a:lnTo>
                  <a:lnTo>
                    <a:pt x="1600" y="707"/>
                  </a:lnTo>
                  <a:lnTo>
                    <a:pt x="1625" y="785"/>
                  </a:lnTo>
                  <a:lnTo>
                    <a:pt x="1653" y="891"/>
                  </a:lnTo>
                  <a:lnTo>
                    <a:pt x="1678" y="997"/>
                  </a:lnTo>
                  <a:lnTo>
                    <a:pt x="1699" y="1104"/>
                  </a:lnTo>
                  <a:lnTo>
                    <a:pt x="1708" y="1158"/>
                  </a:lnTo>
                  <a:lnTo>
                    <a:pt x="1717" y="1214"/>
                  </a:lnTo>
                  <a:lnTo>
                    <a:pt x="1721" y="1270"/>
                  </a:lnTo>
                  <a:lnTo>
                    <a:pt x="1721" y="1325"/>
                  </a:lnTo>
                  <a:lnTo>
                    <a:pt x="1714" y="1381"/>
                  </a:lnTo>
                  <a:lnTo>
                    <a:pt x="1705" y="1410"/>
                  </a:lnTo>
                  <a:lnTo>
                    <a:pt x="1693" y="1437"/>
                  </a:lnTo>
                  <a:lnTo>
                    <a:pt x="1676" y="1462"/>
                  </a:lnTo>
                  <a:lnTo>
                    <a:pt x="1655" y="1483"/>
                  </a:lnTo>
                  <a:lnTo>
                    <a:pt x="1621" y="1506"/>
                  </a:lnTo>
                  <a:lnTo>
                    <a:pt x="1583" y="1526"/>
                  </a:lnTo>
                  <a:lnTo>
                    <a:pt x="1543" y="1541"/>
                  </a:lnTo>
                  <a:lnTo>
                    <a:pt x="1476" y="1562"/>
                  </a:lnTo>
                  <a:lnTo>
                    <a:pt x="1408" y="1579"/>
                  </a:lnTo>
                  <a:lnTo>
                    <a:pt x="1338" y="1591"/>
                  </a:lnTo>
                  <a:lnTo>
                    <a:pt x="1280" y="1598"/>
                  </a:lnTo>
                  <a:lnTo>
                    <a:pt x="1278" y="1609"/>
                  </a:lnTo>
                  <a:lnTo>
                    <a:pt x="1277" y="1632"/>
                  </a:lnTo>
                  <a:lnTo>
                    <a:pt x="1277" y="1658"/>
                  </a:lnTo>
                  <a:lnTo>
                    <a:pt x="1276" y="1662"/>
                  </a:lnTo>
                  <a:lnTo>
                    <a:pt x="1271" y="1665"/>
                  </a:lnTo>
                  <a:lnTo>
                    <a:pt x="1267" y="1666"/>
                  </a:lnTo>
                  <a:lnTo>
                    <a:pt x="1246" y="1665"/>
                  </a:lnTo>
                  <a:lnTo>
                    <a:pt x="1228" y="1660"/>
                  </a:lnTo>
                  <a:lnTo>
                    <a:pt x="1213" y="1650"/>
                  </a:lnTo>
                  <a:lnTo>
                    <a:pt x="1198" y="1637"/>
                  </a:lnTo>
                  <a:lnTo>
                    <a:pt x="1184" y="1623"/>
                  </a:lnTo>
                  <a:lnTo>
                    <a:pt x="1173" y="1611"/>
                  </a:lnTo>
                  <a:lnTo>
                    <a:pt x="1159" y="1598"/>
                  </a:lnTo>
                  <a:lnTo>
                    <a:pt x="1145" y="1589"/>
                  </a:lnTo>
                  <a:lnTo>
                    <a:pt x="1127" y="1582"/>
                  </a:lnTo>
                  <a:lnTo>
                    <a:pt x="1109" y="1577"/>
                  </a:lnTo>
                  <a:lnTo>
                    <a:pt x="1091" y="1576"/>
                  </a:lnTo>
                  <a:lnTo>
                    <a:pt x="1028" y="1575"/>
                  </a:lnTo>
                  <a:lnTo>
                    <a:pt x="965" y="1579"/>
                  </a:lnTo>
                  <a:lnTo>
                    <a:pt x="903" y="1584"/>
                  </a:lnTo>
                  <a:lnTo>
                    <a:pt x="840" y="1589"/>
                  </a:lnTo>
                  <a:lnTo>
                    <a:pt x="775" y="1590"/>
                  </a:lnTo>
                  <a:lnTo>
                    <a:pt x="709" y="1593"/>
                  </a:lnTo>
                  <a:lnTo>
                    <a:pt x="645" y="1601"/>
                  </a:lnTo>
                  <a:lnTo>
                    <a:pt x="624" y="1605"/>
                  </a:lnTo>
                  <a:lnTo>
                    <a:pt x="602" y="1611"/>
                  </a:lnTo>
                  <a:lnTo>
                    <a:pt x="581" y="1619"/>
                  </a:lnTo>
                  <a:lnTo>
                    <a:pt x="560" y="1629"/>
                  </a:lnTo>
                  <a:lnTo>
                    <a:pt x="544" y="1641"/>
                  </a:lnTo>
                  <a:lnTo>
                    <a:pt x="531" y="1657"/>
                  </a:lnTo>
                  <a:lnTo>
                    <a:pt x="522" y="1676"/>
                  </a:lnTo>
                  <a:lnTo>
                    <a:pt x="519" y="1700"/>
                  </a:lnTo>
                  <a:lnTo>
                    <a:pt x="519" y="1703"/>
                  </a:lnTo>
                  <a:lnTo>
                    <a:pt x="517" y="1707"/>
                  </a:lnTo>
                  <a:lnTo>
                    <a:pt x="515" y="1708"/>
                  </a:lnTo>
                  <a:lnTo>
                    <a:pt x="512" y="1711"/>
                  </a:lnTo>
                  <a:lnTo>
                    <a:pt x="508" y="1711"/>
                  </a:lnTo>
                  <a:lnTo>
                    <a:pt x="490" y="1707"/>
                  </a:lnTo>
                  <a:lnTo>
                    <a:pt x="474" y="1697"/>
                  </a:lnTo>
                  <a:lnTo>
                    <a:pt x="463" y="1685"/>
                  </a:lnTo>
                  <a:lnTo>
                    <a:pt x="453" y="1669"/>
                  </a:lnTo>
                  <a:lnTo>
                    <a:pt x="445" y="1653"/>
                  </a:lnTo>
                  <a:lnTo>
                    <a:pt x="437" y="1634"/>
                  </a:lnTo>
                  <a:lnTo>
                    <a:pt x="428" y="1618"/>
                  </a:lnTo>
                  <a:lnTo>
                    <a:pt x="417" y="1602"/>
                  </a:lnTo>
                  <a:lnTo>
                    <a:pt x="405" y="1590"/>
                  </a:lnTo>
                  <a:lnTo>
                    <a:pt x="389" y="1580"/>
                  </a:lnTo>
                  <a:lnTo>
                    <a:pt x="370" y="1575"/>
                  </a:lnTo>
                  <a:lnTo>
                    <a:pt x="339" y="1570"/>
                  </a:lnTo>
                  <a:lnTo>
                    <a:pt x="299" y="1563"/>
                  </a:lnTo>
                  <a:lnTo>
                    <a:pt x="259" y="1554"/>
                  </a:lnTo>
                  <a:lnTo>
                    <a:pt x="220" y="1541"/>
                  </a:lnTo>
                  <a:lnTo>
                    <a:pt x="182" y="1524"/>
                  </a:lnTo>
                  <a:lnTo>
                    <a:pt x="146" y="1505"/>
                  </a:lnTo>
                  <a:lnTo>
                    <a:pt x="114" y="1481"/>
                  </a:lnTo>
                  <a:lnTo>
                    <a:pt x="85" y="1452"/>
                  </a:lnTo>
                  <a:lnTo>
                    <a:pt x="60" y="1419"/>
                  </a:lnTo>
                  <a:lnTo>
                    <a:pt x="37" y="1377"/>
                  </a:lnTo>
                  <a:lnTo>
                    <a:pt x="22" y="1332"/>
                  </a:lnTo>
                  <a:lnTo>
                    <a:pt x="12" y="1285"/>
                  </a:lnTo>
                  <a:lnTo>
                    <a:pt x="5" y="1238"/>
                  </a:lnTo>
                  <a:lnTo>
                    <a:pt x="0" y="1151"/>
                  </a:lnTo>
                  <a:lnTo>
                    <a:pt x="4" y="1065"/>
                  </a:lnTo>
                  <a:lnTo>
                    <a:pt x="16" y="979"/>
                  </a:lnTo>
                  <a:lnTo>
                    <a:pt x="40" y="878"/>
                  </a:lnTo>
                  <a:lnTo>
                    <a:pt x="72" y="780"/>
                  </a:lnTo>
                  <a:lnTo>
                    <a:pt x="111" y="684"/>
                  </a:lnTo>
                  <a:lnTo>
                    <a:pt x="157" y="590"/>
                  </a:lnTo>
                  <a:lnTo>
                    <a:pt x="208" y="500"/>
                  </a:lnTo>
                  <a:lnTo>
                    <a:pt x="264" y="412"/>
                  </a:lnTo>
                  <a:lnTo>
                    <a:pt x="324" y="329"/>
                  </a:lnTo>
                  <a:lnTo>
                    <a:pt x="377" y="260"/>
                  </a:lnTo>
                  <a:lnTo>
                    <a:pt x="432" y="195"/>
                  </a:lnTo>
                  <a:lnTo>
                    <a:pt x="456" y="167"/>
                  </a:lnTo>
                  <a:lnTo>
                    <a:pt x="481" y="141"/>
                  </a:lnTo>
                  <a:lnTo>
                    <a:pt x="508" y="116"/>
                  </a:lnTo>
                  <a:lnTo>
                    <a:pt x="537" y="92"/>
                  </a:lnTo>
                  <a:lnTo>
                    <a:pt x="584" y="63"/>
                  </a:lnTo>
                  <a:lnTo>
                    <a:pt x="633" y="40"/>
                  </a:lnTo>
                  <a:lnTo>
                    <a:pt x="686" y="22"/>
                  </a:lnTo>
                  <a:lnTo>
                    <a:pt x="740" y="10"/>
                  </a:lnTo>
                  <a:lnTo>
                    <a:pt x="794" y="3"/>
                  </a:lnTo>
                  <a:lnTo>
                    <a:pt x="8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8" name="Freeform 82"/>
            <p:cNvSpPr>
              <a:spLocks/>
            </p:cNvSpPr>
            <p:nvPr/>
          </p:nvSpPr>
          <p:spPr bwMode="auto">
            <a:xfrm>
              <a:off x="2832" y="3234"/>
              <a:ext cx="405" cy="312"/>
            </a:xfrm>
            <a:custGeom>
              <a:avLst/>
              <a:gdLst/>
              <a:ahLst/>
              <a:cxnLst>
                <a:cxn ang="0">
                  <a:pos x="321" y="6"/>
                </a:cxn>
                <a:cxn ang="0">
                  <a:pos x="367" y="31"/>
                </a:cxn>
                <a:cxn ang="0">
                  <a:pos x="401" y="70"/>
                </a:cxn>
                <a:cxn ang="0">
                  <a:pos x="405" y="98"/>
                </a:cxn>
                <a:cxn ang="0">
                  <a:pos x="388" y="116"/>
                </a:cxn>
                <a:cxn ang="0">
                  <a:pos x="360" y="128"/>
                </a:cxn>
                <a:cxn ang="0">
                  <a:pos x="328" y="135"/>
                </a:cxn>
                <a:cxn ang="0">
                  <a:pos x="301" y="139"/>
                </a:cxn>
                <a:cxn ang="0">
                  <a:pos x="270" y="144"/>
                </a:cxn>
                <a:cxn ang="0">
                  <a:pos x="228" y="157"/>
                </a:cxn>
                <a:cxn ang="0">
                  <a:pos x="191" y="189"/>
                </a:cxn>
                <a:cxn ang="0">
                  <a:pos x="139" y="248"/>
                </a:cxn>
                <a:cxn ang="0">
                  <a:pos x="90" y="309"/>
                </a:cxn>
                <a:cxn ang="0">
                  <a:pos x="79" y="312"/>
                </a:cxn>
                <a:cxn ang="0">
                  <a:pos x="74" y="308"/>
                </a:cxn>
                <a:cxn ang="0">
                  <a:pos x="72" y="297"/>
                </a:cxn>
                <a:cxn ang="0">
                  <a:pos x="97" y="265"/>
                </a:cxn>
                <a:cxn ang="0">
                  <a:pos x="143" y="206"/>
                </a:cxn>
                <a:cxn ang="0">
                  <a:pos x="193" y="155"/>
                </a:cxn>
                <a:cxn ang="0">
                  <a:pos x="245" y="127"/>
                </a:cxn>
                <a:cxn ang="0">
                  <a:pos x="310" y="116"/>
                </a:cxn>
                <a:cxn ang="0">
                  <a:pos x="331" y="113"/>
                </a:cxn>
                <a:cxn ang="0">
                  <a:pos x="358" y="107"/>
                </a:cxn>
                <a:cxn ang="0">
                  <a:pos x="379" y="98"/>
                </a:cxn>
                <a:cxn ang="0">
                  <a:pos x="381" y="78"/>
                </a:cxn>
                <a:cxn ang="0">
                  <a:pos x="363" y="59"/>
                </a:cxn>
                <a:cxn ang="0">
                  <a:pos x="334" y="36"/>
                </a:cxn>
                <a:cxn ang="0">
                  <a:pos x="282" y="21"/>
                </a:cxn>
                <a:cxn ang="0">
                  <a:pos x="234" y="39"/>
                </a:cxn>
                <a:cxn ang="0">
                  <a:pos x="182" y="88"/>
                </a:cxn>
                <a:cxn ang="0">
                  <a:pos x="139" y="146"/>
                </a:cxn>
                <a:cxn ang="0">
                  <a:pos x="104" y="188"/>
                </a:cxn>
                <a:cxn ang="0">
                  <a:pos x="75" y="212"/>
                </a:cxn>
                <a:cxn ang="0">
                  <a:pos x="42" y="224"/>
                </a:cxn>
                <a:cxn ang="0">
                  <a:pos x="6" y="215"/>
                </a:cxn>
                <a:cxn ang="0">
                  <a:pos x="0" y="205"/>
                </a:cxn>
                <a:cxn ang="0">
                  <a:pos x="3" y="198"/>
                </a:cxn>
                <a:cxn ang="0">
                  <a:pos x="13" y="195"/>
                </a:cxn>
                <a:cxn ang="0">
                  <a:pos x="47" y="201"/>
                </a:cxn>
                <a:cxn ang="0">
                  <a:pos x="78" y="184"/>
                </a:cxn>
                <a:cxn ang="0">
                  <a:pos x="114" y="142"/>
                </a:cxn>
                <a:cxn ang="0">
                  <a:pos x="141" y="107"/>
                </a:cxn>
                <a:cxn ang="0">
                  <a:pos x="177" y="61"/>
                </a:cxn>
                <a:cxn ang="0">
                  <a:pos x="220" y="22"/>
                </a:cxn>
                <a:cxn ang="0">
                  <a:pos x="270" y="1"/>
                </a:cxn>
              </a:cxnLst>
              <a:rect l="0" t="0" r="r" b="b"/>
              <a:pathLst>
                <a:path w="405" h="312">
                  <a:moveTo>
                    <a:pt x="295" y="0"/>
                  </a:moveTo>
                  <a:lnTo>
                    <a:pt x="321" y="6"/>
                  </a:lnTo>
                  <a:lnTo>
                    <a:pt x="347" y="15"/>
                  </a:lnTo>
                  <a:lnTo>
                    <a:pt x="367" y="31"/>
                  </a:lnTo>
                  <a:lnTo>
                    <a:pt x="387" y="49"/>
                  </a:lnTo>
                  <a:lnTo>
                    <a:pt x="401" y="70"/>
                  </a:lnTo>
                  <a:lnTo>
                    <a:pt x="405" y="85"/>
                  </a:lnTo>
                  <a:lnTo>
                    <a:pt x="405" y="98"/>
                  </a:lnTo>
                  <a:lnTo>
                    <a:pt x="398" y="107"/>
                  </a:lnTo>
                  <a:lnTo>
                    <a:pt x="388" y="116"/>
                  </a:lnTo>
                  <a:lnTo>
                    <a:pt x="376" y="123"/>
                  </a:lnTo>
                  <a:lnTo>
                    <a:pt x="360" y="128"/>
                  </a:lnTo>
                  <a:lnTo>
                    <a:pt x="345" y="132"/>
                  </a:lnTo>
                  <a:lnTo>
                    <a:pt x="328" y="135"/>
                  </a:lnTo>
                  <a:lnTo>
                    <a:pt x="314" y="138"/>
                  </a:lnTo>
                  <a:lnTo>
                    <a:pt x="301" y="139"/>
                  </a:lnTo>
                  <a:lnTo>
                    <a:pt x="291" y="141"/>
                  </a:lnTo>
                  <a:lnTo>
                    <a:pt x="270" y="144"/>
                  </a:lnTo>
                  <a:lnTo>
                    <a:pt x="250" y="148"/>
                  </a:lnTo>
                  <a:lnTo>
                    <a:pt x="228" y="157"/>
                  </a:lnTo>
                  <a:lnTo>
                    <a:pt x="207" y="173"/>
                  </a:lnTo>
                  <a:lnTo>
                    <a:pt x="191" y="189"/>
                  </a:lnTo>
                  <a:lnTo>
                    <a:pt x="164" y="217"/>
                  </a:lnTo>
                  <a:lnTo>
                    <a:pt x="139" y="248"/>
                  </a:lnTo>
                  <a:lnTo>
                    <a:pt x="116" y="279"/>
                  </a:lnTo>
                  <a:lnTo>
                    <a:pt x="90" y="309"/>
                  </a:lnTo>
                  <a:lnTo>
                    <a:pt x="88" y="312"/>
                  </a:lnTo>
                  <a:lnTo>
                    <a:pt x="79" y="312"/>
                  </a:lnTo>
                  <a:lnTo>
                    <a:pt x="77" y="311"/>
                  </a:lnTo>
                  <a:lnTo>
                    <a:pt x="74" y="308"/>
                  </a:lnTo>
                  <a:lnTo>
                    <a:pt x="72" y="304"/>
                  </a:lnTo>
                  <a:lnTo>
                    <a:pt x="72" y="297"/>
                  </a:lnTo>
                  <a:lnTo>
                    <a:pt x="75" y="292"/>
                  </a:lnTo>
                  <a:lnTo>
                    <a:pt x="97" y="265"/>
                  </a:lnTo>
                  <a:lnTo>
                    <a:pt x="120" y="235"/>
                  </a:lnTo>
                  <a:lnTo>
                    <a:pt x="143" y="206"/>
                  </a:lnTo>
                  <a:lnTo>
                    <a:pt x="167" y="180"/>
                  </a:lnTo>
                  <a:lnTo>
                    <a:pt x="193" y="155"/>
                  </a:lnTo>
                  <a:lnTo>
                    <a:pt x="224" y="135"/>
                  </a:lnTo>
                  <a:lnTo>
                    <a:pt x="245" y="127"/>
                  </a:lnTo>
                  <a:lnTo>
                    <a:pt x="266" y="121"/>
                  </a:lnTo>
                  <a:lnTo>
                    <a:pt x="310" y="116"/>
                  </a:lnTo>
                  <a:lnTo>
                    <a:pt x="319" y="114"/>
                  </a:lnTo>
                  <a:lnTo>
                    <a:pt x="331" y="113"/>
                  </a:lnTo>
                  <a:lnTo>
                    <a:pt x="344" y="110"/>
                  </a:lnTo>
                  <a:lnTo>
                    <a:pt x="358" y="107"/>
                  </a:lnTo>
                  <a:lnTo>
                    <a:pt x="369" y="103"/>
                  </a:lnTo>
                  <a:lnTo>
                    <a:pt x="379" y="98"/>
                  </a:lnTo>
                  <a:lnTo>
                    <a:pt x="383" y="89"/>
                  </a:lnTo>
                  <a:lnTo>
                    <a:pt x="381" y="78"/>
                  </a:lnTo>
                  <a:lnTo>
                    <a:pt x="373" y="68"/>
                  </a:lnTo>
                  <a:lnTo>
                    <a:pt x="363" y="59"/>
                  </a:lnTo>
                  <a:lnTo>
                    <a:pt x="355" y="52"/>
                  </a:lnTo>
                  <a:lnTo>
                    <a:pt x="334" y="36"/>
                  </a:lnTo>
                  <a:lnTo>
                    <a:pt x="309" y="25"/>
                  </a:lnTo>
                  <a:lnTo>
                    <a:pt x="282" y="21"/>
                  </a:lnTo>
                  <a:lnTo>
                    <a:pt x="257" y="27"/>
                  </a:lnTo>
                  <a:lnTo>
                    <a:pt x="234" y="39"/>
                  </a:lnTo>
                  <a:lnTo>
                    <a:pt x="206" y="63"/>
                  </a:lnTo>
                  <a:lnTo>
                    <a:pt x="182" y="88"/>
                  </a:lnTo>
                  <a:lnTo>
                    <a:pt x="160" y="117"/>
                  </a:lnTo>
                  <a:lnTo>
                    <a:pt x="139" y="146"/>
                  </a:lnTo>
                  <a:lnTo>
                    <a:pt x="117" y="174"/>
                  </a:lnTo>
                  <a:lnTo>
                    <a:pt x="104" y="188"/>
                  </a:lnTo>
                  <a:lnTo>
                    <a:pt x="90" y="201"/>
                  </a:lnTo>
                  <a:lnTo>
                    <a:pt x="75" y="212"/>
                  </a:lnTo>
                  <a:lnTo>
                    <a:pt x="58" y="220"/>
                  </a:lnTo>
                  <a:lnTo>
                    <a:pt x="42" y="224"/>
                  </a:lnTo>
                  <a:lnTo>
                    <a:pt x="24" y="223"/>
                  </a:lnTo>
                  <a:lnTo>
                    <a:pt x="6" y="215"/>
                  </a:lnTo>
                  <a:lnTo>
                    <a:pt x="0" y="209"/>
                  </a:lnTo>
                  <a:lnTo>
                    <a:pt x="0" y="205"/>
                  </a:lnTo>
                  <a:lnTo>
                    <a:pt x="2" y="202"/>
                  </a:lnTo>
                  <a:lnTo>
                    <a:pt x="3" y="198"/>
                  </a:lnTo>
                  <a:lnTo>
                    <a:pt x="8" y="195"/>
                  </a:lnTo>
                  <a:lnTo>
                    <a:pt x="13" y="195"/>
                  </a:lnTo>
                  <a:lnTo>
                    <a:pt x="34" y="202"/>
                  </a:lnTo>
                  <a:lnTo>
                    <a:pt x="47" y="201"/>
                  </a:lnTo>
                  <a:lnTo>
                    <a:pt x="64" y="195"/>
                  </a:lnTo>
                  <a:lnTo>
                    <a:pt x="78" y="184"/>
                  </a:lnTo>
                  <a:lnTo>
                    <a:pt x="92" y="170"/>
                  </a:lnTo>
                  <a:lnTo>
                    <a:pt x="114" y="142"/>
                  </a:lnTo>
                  <a:lnTo>
                    <a:pt x="122" y="130"/>
                  </a:lnTo>
                  <a:lnTo>
                    <a:pt x="141" y="107"/>
                  </a:lnTo>
                  <a:lnTo>
                    <a:pt x="157" y="84"/>
                  </a:lnTo>
                  <a:lnTo>
                    <a:pt x="177" y="61"/>
                  </a:lnTo>
                  <a:lnTo>
                    <a:pt x="198" y="40"/>
                  </a:lnTo>
                  <a:lnTo>
                    <a:pt x="220" y="22"/>
                  </a:lnTo>
                  <a:lnTo>
                    <a:pt x="245" y="8"/>
                  </a:lnTo>
                  <a:lnTo>
                    <a:pt x="270" y="1"/>
                  </a:lnTo>
                  <a:lnTo>
                    <a:pt x="2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9" name="Freeform 83"/>
            <p:cNvSpPr>
              <a:spLocks/>
            </p:cNvSpPr>
            <p:nvPr/>
          </p:nvSpPr>
          <p:spPr bwMode="auto">
            <a:xfrm>
              <a:off x="2694" y="3304"/>
              <a:ext cx="283" cy="163"/>
            </a:xfrm>
            <a:custGeom>
              <a:avLst/>
              <a:gdLst/>
              <a:ahLst/>
              <a:cxnLst>
                <a:cxn ang="0">
                  <a:pos x="180" y="0"/>
                </a:cxn>
                <a:cxn ang="0">
                  <a:pos x="206" y="0"/>
                </a:cxn>
                <a:cxn ang="0">
                  <a:pos x="231" y="3"/>
                </a:cxn>
                <a:cxn ang="0">
                  <a:pos x="255" y="8"/>
                </a:cxn>
                <a:cxn ang="0">
                  <a:pos x="277" y="21"/>
                </a:cxn>
                <a:cxn ang="0">
                  <a:pos x="280" y="23"/>
                </a:cxn>
                <a:cxn ang="0">
                  <a:pos x="283" y="28"/>
                </a:cxn>
                <a:cxn ang="0">
                  <a:pos x="283" y="30"/>
                </a:cxn>
                <a:cxn ang="0">
                  <a:pos x="281" y="35"/>
                </a:cxn>
                <a:cxn ang="0">
                  <a:pos x="280" y="37"/>
                </a:cxn>
                <a:cxn ang="0">
                  <a:pos x="277" y="40"/>
                </a:cxn>
                <a:cxn ang="0">
                  <a:pos x="274" y="41"/>
                </a:cxn>
                <a:cxn ang="0">
                  <a:pos x="270" y="41"/>
                </a:cxn>
                <a:cxn ang="0">
                  <a:pos x="266" y="40"/>
                </a:cxn>
                <a:cxn ang="0">
                  <a:pos x="247" y="29"/>
                </a:cxn>
                <a:cxn ang="0">
                  <a:pos x="226" y="23"/>
                </a:cxn>
                <a:cxn ang="0">
                  <a:pos x="203" y="21"/>
                </a:cxn>
                <a:cxn ang="0">
                  <a:pos x="180" y="22"/>
                </a:cxn>
                <a:cxn ang="0">
                  <a:pos x="158" y="25"/>
                </a:cxn>
                <a:cxn ang="0">
                  <a:pos x="137" y="30"/>
                </a:cxn>
                <a:cxn ang="0">
                  <a:pos x="110" y="40"/>
                </a:cxn>
                <a:cxn ang="0">
                  <a:pos x="85" y="51"/>
                </a:cxn>
                <a:cxn ang="0">
                  <a:pos x="62" y="68"/>
                </a:cxn>
                <a:cxn ang="0">
                  <a:pos x="44" y="87"/>
                </a:cxn>
                <a:cxn ang="0">
                  <a:pos x="28" y="112"/>
                </a:cxn>
                <a:cxn ang="0">
                  <a:pos x="24" y="124"/>
                </a:cxn>
                <a:cxn ang="0">
                  <a:pos x="25" y="131"/>
                </a:cxn>
                <a:cxn ang="0">
                  <a:pos x="31" y="136"/>
                </a:cxn>
                <a:cxn ang="0">
                  <a:pos x="39" y="139"/>
                </a:cxn>
                <a:cxn ang="0">
                  <a:pos x="49" y="140"/>
                </a:cxn>
                <a:cxn ang="0">
                  <a:pos x="70" y="140"/>
                </a:cxn>
                <a:cxn ang="0">
                  <a:pos x="114" y="138"/>
                </a:cxn>
                <a:cxn ang="0">
                  <a:pos x="160" y="133"/>
                </a:cxn>
                <a:cxn ang="0">
                  <a:pos x="167" y="136"/>
                </a:cxn>
                <a:cxn ang="0">
                  <a:pos x="170" y="140"/>
                </a:cxn>
                <a:cxn ang="0">
                  <a:pos x="170" y="147"/>
                </a:cxn>
                <a:cxn ang="0">
                  <a:pos x="167" y="153"/>
                </a:cxn>
                <a:cxn ang="0">
                  <a:pos x="160" y="156"/>
                </a:cxn>
                <a:cxn ang="0">
                  <a:pos x="151" y="156"/>
                </a:cxn>
                <a:cxn ang="0">
                  <a:pos x="138" y="157"/>
                </a:cxn>
                <a:cxn ang="0">
                  <a:pos x="124" y="160"/>
                </a:cxn>
                <a:cxn ang="0">
                  <a:pos x="108" y="161"/>
                </a:cxn>
                <a:cxn ang="0">
                  <a:pos x="89" y="161"/>
                </a:cxn>
                <a:cxn ang="0">
                  <a:pos x="73" y="163"/>
                </a:cxn>
                <a:cxn ang="0">
                  <a:pos x="55" y="161"/>
                </a:cxn>
                <a:cxn ang="0">
                  <a:pos x="39" y="160"/>
                </a:cxn>
                <a:cxn ang="0">
                  <a:pos x="25" y="157"/>
                </a:cxn>
                <a:cxn ang="0">
                  <a:pos x="13" y="151"/>
                </a:cxn>
                <a:cxn ang="0">
                  <a:pos x="5" y="143"/>
                </a:cxn>
                <a:cxn ang="0">
                  <a:pos x="0" y="133"/>
                </a:cxn>
                <a:cxn ang="0">
                  <a:pos x="2" y="121"/>
                </a:cxn>
                <a:cxn ang="0">
                  <a:pos x="7" y="104"/>
                </a:cxn>
                <a:cxn ang="0">
                  <a:pos x="24" y="76"/>
                </a:cxn>
                <a:cxn ang="0">
                  <a:pos x="46" y="53"/>
                </a:cxn>
                <a:cxn ang="0">
                  <a:pos x="71" y="35"/>
                </a:cxn>
                <a:cxn ang="0">
                  <a:pos x="101" y="19"/>
                </a:cxn>
                <a:cxn ang="0">
                  <a:pos x="131" y="8"/>
                </a:cxn>
                <a:cxn ang="0">
                  <a:pos x="155" y="3"/>
                </a:cxn>
                <a:cxn ang="0">
                  <a:pos x="180" y="0"/>
                </a:cxn>
              </a:cxnLst>
              <a:rect l="0" t="0" r="r" b="b"/>
              <a:pathLst>
                <a:path w="283" h="163">
                  <a:moveTo>
                    <a:pt x="180" y="0"/>
                  </a:moveTo>
                  <a:lnTo>
                    <a:pt x="206" y="0"/>
                  </a:lnTo>
                  <a:lnTo>
                    <a:pt x="231" y="3"/>
                  </a:lnTo>
                  <a:lnTo>
                    <a:pt x="255" y="8"/>
                  </a:lnTo>
                  <a:lnTo>
                    <a:pt x="277" y="21"/>
                  </a:lnTo>
                  <a:lnTo>
                    <a:pt x="280" y="23"/>
                  </a:lnTo>
                  <a:lnTo>
                    <a:pt x="283" y="28"/>
                  </a:lnTo>
                  <a:lnTo>
                    <a:pt x="283" y="30"/>
                  </a:lnTo>
                  <a:lnTo>
                    <a:pt x="281" y="35"/>
                  </a:lnTo>
                  <a:lnTo>
                    <a:pt x="280" y="37"/>
                  </a:lnTo>
                  <a:lnTo>
                    <a:pt x="277" y="40"/>
                  </a:lnTo>
                  <a:lnTo>
                    <a:pt x="274" y="41"/>
                  </a:lnTo>
                  <a:lnTo>
                    <a:pt x="270" y="41"/>
                  </a:lnTo>
                  <a:lnTo>
                    <a:pt x="266" y="40"/>
                  </a:lnTo>
                  <a:lnTo>
                    <a:pt x="247" y="29"/>
                  </a:lnTo>
                  <a:lnTo>
                    <a:pt x="226" y="23"/>
                  </a:lnTo>
                  <a:lnTo>
                    <a:pt x="203" y="21"/>
                  </a:lnTo>
                  <a:lnTo>
                    <a:pt x="180" y="22"/>
                  </a:lnTo>
                  <a:lnTo>
                    <a:pt x="158" y="25"/>
                  </a:lnTo>
                  <a:lnTo>
                    <a:pt x="137" y="30"/>
                  </a:lnTo>
                  <a:lnTo>
                    <a:pt x="110" y="40"/>
                  </a:lnTo>
                  <a:lnTo>
                    <a:pt x="85" y="51"/>
                  </a:lnTo>
                  <a:lnTo>
                    <a:pt x="62" y="68"/>
                  </a:lnTo>
                  <a:lnTo>
                    <a:pt x="44" y="87"/>
                  </a:lnTo>
                  <a:lnTo>
                    <a:pt x="28" y="112"/>
                  </a:lnTo>
                  <a:lnTo>
                    <a:pt x="24" y="124"/>
                  </a:lnTo>
                  <a:lnTo>
                    <a:pt x="25" y="131"/>
                  </a:lnTo>
                  <a:lnTo>
                    <a:pt x="31" y="136"/>
                  </a:lnTo>
                  <a:lnTo>
                    <a:pt x="39" y="139"/>
                  </a:lnTo>
                  <a:lnTo>
                    <a:pt x="49" y="140"/>
                  </a:lnTo>
                  <a:lnTo>
                    <a:pt x="70" y="140"/>
                  </a:lnTo>
                  <a:lnTo>
                    <a:pt x="114" y="138"/>
                  </a:lnTo>
                  <a:lnTo>
                    <a:pt x="160" y="133"/>
                  </a:lnTo>
                  <a:lnTo>
                    <a:pt x="167" y="136"/>
                  </a:lnTo>
                  <a:lnTo>
                    <a:pt x="170" y="140"/>
                  </a:lnTo>
                  <a:lnTo>
                    <a:pt x="170" y="147"/>
                  </a:lnTo>
                  <a:lnTo>
                    <a:pt x="167" y="153"/>
                  </a:lnTo>
                  <a:lnTo>
                    <a:pt x="160" y="156"/>
                  </a:lnTo>
                  <a:lnTo>
                    <a:pt x="151" y="156"/>
                  </a:lnTo>
                  <a:lnTo>
                    <a:pt x="138" y="157"/>
                  </a:lnTo>
                  <a:lnTo>
                    <a:pt x="124" y="160"/>
                  </a:lnTo>
                  <a:lnTo>
                    <a:pt x="108" y="161"/>
                  </a:lnTo>
                  <a:lnTo>
                    <a:pt x="89" y="161"/>
                  </a:lnTo>
                  <a:lnTo>
                    <a:pt x="73" y="163"/>
                  </a:lnTo>
                  <a:lnTo>
                    <a:pt x="55" y="161"/>
                  </a:lnTo>
                  <a:lnTo>
                    <a:pt x="39" y="160"/>
                  </a:lnTo>
                  <a:lnTo>
                    <a:pt x="25" y="157"/>
                  </a:lnTo>
                  <a:lnTo>
                    <a:pt x="13" y="151"/>
                  </a:lnTo>
                  <a:lnTo>
                    <a:pt x="5" y="143"/>
                  </a:lnTo>
                  <a:lnTo>
                    <a:pt x="0" y="133"/>
                  </a:lnTo>
                  <a:lnTo>
                    <a:pt x="2" y="121"/>
                  </a:lnTo>
                  <a:lnTo>
                    <a:pt x="7" y="104"/>
                  </a:lnTo>
                  <a:lnTo>
                    <a:pt x="24" y="76"/>
                  </a:lnTo>
                  <a:lnTo>
                    <a:pt x="46" y="53"/>
                  </a:lnTo>
                  <a:lnTo>
                    <a:pt x="71" y="35"/>
                  </a:lnTo>
                  <a:lnTo>
                    <a:pt x="101" y="19"/>
                  </a:lnTo>
                  <a:lnTo>
                    <a:pt x="131" y="8"/>
                  </a:lnTo>
                  <a:lnTo>
                    <a:pt x="155" y="3"/>
                  </a:lnTo>
                  <a:lnTo>
                    <a:pt x="18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0" name="Freeform 84"/>
            <p:cNvSpPr>
              <a:spLocks/>
            </p:cNvSpPr>
            <p:nvPr/>
          </p:nvSpPr>
          <p:spPr bwMode="auto">
            <a:xfrm>
              <a:off x="2961" y="3444"/>
              <a:ext cx="241" cy="84"/>
            </a:xfrm>
            <a:custGeom>
              <a:avLst/>
              <a:gdLst/>
              <a:ahLst/>
              <a:cxnLst>
                <a:cxn ang="0">
                  <a:pos x="10" y="0"/>
                </a:cxn>
                <a:cxn ang="0">
                  <a:pos x="14" y="0"/>
                </a:cxn>
                <a:cxn ang="0">
                  <a:pos x="52" y="7"/>
                </a:cxn>
                <a:cxn ang="0">
                  <a:pos x="91" y="14"/>
                </a:cxn>
                <a:cxn ang="0">
                  <a:pos x="128" y="21"/>
                </a:cxn>
                <a:cxn ang="0">
                  <a:pos x="165" y="31"/>
                </a:cxn>
                <a:cxn ang="0">
                  <a:pos x="201" y="45"/>
                </a:cxn>
                <a:cxn ang="0">
                  <a:pos x="236" y="63"/>
                </a:cxn>
                <a:cxn ang="0">
                  <a:pos x="241" y="69"/>
                </a:cxn>
                <a:cxn ang="0">
                  <a:pos x="241" y="73"/>
                </a:cxn>
                <a:cxn ang="0">
                  <a:pos x="240" y="77"/>
                </a:cxn>
                <a:cxn ang="0">
                  <a:pos x="238" y="80"/>
                </a:cxn>
                <a:cxn ang="0">
                  <a:pos x="236" y="82"/>
                </a:cxn>
                <a:cxn ang="0">
                  <a:pos x="233" y="84"/>
                </a:cxn>
                <a:cxn ang="0">
                  <a:pos x="229" y="84"/>
                </a:cxn>
                <a:cxn ang="0">
                  <a:pos x="224" y="82"/>
                </a:cxn>
                <a:cxn ang="0">
                  <a:pos x="191" y="64"/>
                </a:cxn>
                <a:cxn ang="0">
                  <a:pos x="155" y="52"/>
                </a:cxn>
                <a:cxn ang="0">
                  <a:pos x="119" y="42"/>
                </a:cxn>
                <a:cxn ang="0">
                  <a:pos x="83" y="35"/>
                </a:cxn>
                <a:cxn ang="0">
                  <a:pos x="45" y="28"/>
                </a:cxn>
                <a:cxn ang="0">
                  <a:pos x="9" y="21"/>
                </a:cxn>
                <a:cxn ang="0">
                  <a:pos x="5" y="20"/>
                </a:cxn>
                <a:cxn ang="0">
                  <a:pos x="0" y="11"/>
                </a:cxn>
                <a:cxn ang="0">
                  <a:pos x="2" y="9"/>
                </a:cxn>
                <a:cxn ang="0">
                  <a:pos x="2" y="6"/>
                </a:cxn>
                <a:cxn ang="0">
                  <a:pos x="5" y="3"/>
                </a:cxn>
                <a:cxn ang="0">
                  <a:pos x="10" y="0"/>
                </a:cxn>
              </a:cxnLst>
              <a:rect l="0" t="0" r="r" b="b"/>
              <a:pathLst>
                <a:path w="241" h="84">
                  <a:moveTo>
                    <a:pt x="10" y="0"/>
                  </a:moveTo>
                  <a:lnTo>
                    <a:pt x="14" y="0"/>
                  </a:lnTo>
                  <a:lnTo>
                    <a:pt x="52" y="7"/>
                  </a:lnTo>
                  <a:lnTo>
                    <a:pt x="91" y="14"/>
                  </a:lnTo>
                  <a:lnTo>
                    <a:pt x="128" y="21"/>
                  </a:lnTo>
                  <a:lnTo>
                    <a:pt x="165" y="31"/>
                  </a:lnTo>
                  <a:lnTo>
                    <a:pt x="201" y="45"/>
                  </a:lnTo>
                  <a:lnTo>
                    <a:pt x="236" y="63"/>
                  </a:lnTo>
                  <a:lnTo>
                    <a:pt x="241" y="69"/>
                  </a:lnTo>
                  <a:lnTo>
                    <a:pt x="241" y="73"/>
                  </a:lnTo>
                  <a:lnTo>
                    <a:pt x="240" y="77"/>
                  </a:lnTo>
                  <a:lnTo>
                    <a:pt x="238" y="80"/>
                  </a:lnTo>
                  <a:lnTo>
                    <a:pt x="236" y="82"/>
                  </a:lnTo>
                  <a:lnTo>
                    <a:pt x="233" y="84"/>
                  </a:lnTo>
                  <a:lnTo>
                    <a:pt x="229" y="84"/>
                  </a:lnTo>
                  <a:lnTo>
                    <a:pt x="224" y="82"/>
                  </a:lnTo>
                  <a:lnTo>
                    <a:pt x="191" y="64"/>
                  </a:lnTo>
                  <a:lnTo>
                    <a:pt x="155" y="52"/>
                  </a:lnTo>
                  <a:lnTo>
                    <a:pt x="119" y="42"/>
                  </a:lnTo>
                  <a:lnTo>
                    <a:pt x="83" y="35"/>
                  </a:lnTo>
                  <a:lnTo>
                    <a:pt x="45" y="28"/>
                  </a:lnTo>
                  <a:lnTo>
                    <a:pt x="9" y="21"/>
                  </a:lnTo>
                  <a:lnTo>
                    <a:pt x="5" y="20"/>
                  </a:lnTo>
                  <a:lnTo>
                    <a:pt x="0" y="11"/>
                  </a:lnTo>
                  <a:lnTo>
                    <a:pt x="2"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1" name="Freeform 85"/>
            <p:cNvSpPr>
              <a:spLocks/>
            </p:cNvSpPr>
            <p:nvPr/>
          </p:nvSpPr>
          <p:spPr bwMode="auto">
            <a:xfrm>
              <a:off x="3127" y="3355"/>
              <a:ext cx="117" cy="36"/>
            </a:xfrm>
            <a:custGeom>
              <a:avLst/>
              <a:gdLst/>
              <a:ahLst/>
              <a:cxnLst>
                <a:cxn ang="0">
                  <a:pos x="7" y="0"/>
                </a:cxn>
                <a:cxn ang="0">
                  <a:pos x="14" y="0"/>
                </a:cxn>
                <a:cxn ang="0">
                  <a:pos x="60" y="10"/>
                </a:cxn>
                <a:cxn ang="0">
                  <a:pos x="107" y="14"/>
                </a:cxn>
                <a:cxn ang="0">
                  <a:pos x="114" y="17"/>
                </a:cxn>
                <a:cxn ang="0">
                  <a:pos x="117" y="23"/>
                </a:cxn>
                <a:cxn ang="0">
                  <a:pos x="117" y="28"/>
                </a:cxn>
                <a:cxn ang="0">
                  <a:pos x="114" y="34"/>
                </a:cxn>
                <a:cxn ang="0">
                  <a:pos x="107" y="36"/>
                </a:cxn>
                <a:cxn ang="0">
                  <a:pos x="57" y="31"/>
                </a:cxn>
                <a:cxn ang="0">
                  <a:pos x="8" y="21"/>
                </a:cxn>
                <a:cxn ang="0">
                  <a:pos x="4" y="20"/>
                </a:cxn>
                <a:cxn ang="0">
                  <a:pos x="0" y="11"/>
                </a:cxn>
                <a:cxn ang="0">
                  <a:pos x="1" y="9"/>
                </a:cxn>
                <a:cxn ang="0">
                  <a:pos x="1" y="4"/>
                </a:cxn>
                <a:cxn ang="0">
                  <a:pos x="4" y="3"/>
                </a:cxn>
                <a:cxn ang="0">
                  <a:pos x="7" y="0"/>
                </a:cxn>
              </a:cxnLst>
              <a:rect l="0" t="0" r="r" b="b"/>
              <a:pathLst>
                <a:path w="117" h="36">
                  <a:moveTo>
                    <a:pt x="7" y="0"/>
                  </a:moveTo>
                  <a:lnTo>
                    <a:pt x="14" y="0"/>
                  </a:lnTo>
                  <a:lnTo>
                    <a:pt x="60" y="10"/>
                  </a:lnTo>
                  <a:lnTo>
                    <a:pt x="107" y="14"/>
                  </a:lnTo>
                  <a:lnTo>
                    <a:pt x="114" y="17"/>
                  </a:lnTo>
                  <a:lnTo>
                    <a:pt x="117" y="23"/>
                  </a:lnTo>
                  <a:lnTo>
                    <a:pt x="117" y="28"/>
                  </a:lnTo>
                  <a:lnTo>
                    <a:pt x="114" y="34"/>
                  </a:lnTo>
                  <a:lnTo>
                    <a:pt x="107" y="36"/>
                  </a:lnTo>
                  <a:lnTo>
                    <a:pt x="57" y="31"/>
                  </a:lnTo>
                  <a:lnTo>
                    <a:pt x="8" y="21"/>
                  </a:lnTo>
                  <a:lnTo>
                    <a:pt x="4" y="20"/>
                  </a:lnTo>
                  <a:lnTo>
                    <a:pt x="0" y="11"/>
                  </a:lnTo>
                  <a:lnTo>
                    <a:pt x="1" y="9"/>
                  </a:lnTo>
                  <a:lnTo>
                    <a:pt x="1" y="4"/>
                  </a:lnTo>
                  <a:lnTo>
                    <a:pt x="4" y="3"/>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2" name="Freeform 86"/>
            <p:cNvSpPr>
              <a:spLocks/>
            </p:cNvSpPr>
            <p:nvPr/>
          </p:nvSpPr>
          <p:spPr bwMode="auto">
            <a:xfrm>
              <a:off x="2743" y="3106"/>
              <a:ext cx="129" cy="102"/>
            </a:xfrm>
            <a:custGeom>
              <a:avLst/>
              <a:gdLst/>
              <a:ahLst/>
              <a:cxnLst>
                <a:cxn ang="0">
                  <a:pos x="100" y="0"/>
                </a:cxn>
                <a:cxn ang="0">
                  <a:pos x="121" y="1"/>
                </a:cxn>
                <a:cxn ang="0">
                  <a:pos x="127" y="6"/>
                </a:cxn>
                <a:cxn ang="0">
                  <a:pos x="129" y="11"/>
                </a:cxn>
                <a:cxn ang="0">
                  <a:pos x="128" y="17"/>
                </a:cxn>
                <a:cxn ang="0">
                  <a:pos x="123" y="22"/>
                </a:cxn>
                <a:cxn ang="0">
                  <a:pos x="116" y="24"/>
                </a:cxn>
                <a:cxn ang="0">
                  <a:pos x="102" y="24"/>
                </a:cxn>
                <a:cxn ang="0">
                  <a:pos x="91" y="28"/>
                </a:cxn>
                <a:cxn ang="0">
                  <a:pos x="84" y="35"/>
                </a:cxn>
                <a:cxn ang="0">
                  <a:pos x="77" y="46"/>
                </a:cxn>
                <a:cxn ang="0">
                  <a:pos x="71" y="57"/>
                </a:cxn>
                <a:cxn ang="0">
                  <a:pos x="63" y="79"/>
                </a:cxn>
                <a:cxn ang="0">
                  <a:pos x="53" y="92"/>
                </a:cxn>
                <a:cxn ang="0">
                  <a:pos x="43" y="99"/>
                </a:cxn>
                <a:cxn ang="0">
                  <a:pos x="31" y="102"/>
                </a:cxn>
                <a:cxn ang="0">
                  <a:pos x="18" y="99"/>
                </a:cxn>
                <a:cxn ang="0">
                  <a:pos x="4" y="91"/>
                </a:cxn>
                <a:cxn ang="0">
                  <a:pos x="1" y="88"/>
                </a:cxn>
                <a:cxn ang="0">
                  <a:pos x="0" y="84"/>
                </a:cxn>
                <a:cxn ang="0">
                  <a:pos x="0" y="77"/>
                </a:cxn>
                <a:cxn ang="0">
                  <a:pos x="6" y="71"/>
                </a:cxn>
                <a:cxn ang="0">
                  <a:pos x="11" y="71"/>
                </a:cxn>
                <a:cxn ang="0">
                  <a:pos x="15" y="72"/>
                </a:cxn>
                <a:cxn ang="0">
                  <a:pos x="24" y="77"/>
                </a:cxn>
                <a:cxn ang="0">
                  <a:pos x="31" y="79"/>
                </a:cxn>
                <a:cxn ang="0">
                  <a:pos x="36" y="78"/>
                </a:cxn>
                <a:cxn ang="0">
                  <a:pos x="42" y="71"/>
                </a:cxn>
                <a:cxn ang="0">
                  <a:pos x="49" y="54"/>
                </a:cxn>
                <a:cxn ang="0">
                  <a:pos x="57" y="36"/>
                </a:cxn>
                <a:cxn ang="0">
                  <a:pos x="68" y="18"/>
                </a:cxn>
                <a:cxn ang="0">
                  <a:pos x="82" y="7"/>
                </a:cxn>
                <a:cxn ang="0">
                  <a:pos x="100" y="0"/>
                </a:cxn>
              </a:cxnLst>
              <a:rect l="0" t="0" r="r" b="b"/>
              <a:pathLst>
                <a:path w="129" h="102">
                  <a:moveTo>
                    <a:pt x="100" y="0"/>
                  </a:moveTo>
                  <a:lnTo>
                    <a:pt x="121" y="1"/>
                  </a:lnTo>
                  <a:lnTo>
                    <a:pt x="127" y="6"/>
                  </a:lnTo>
                  <a:lnTo>
                    <a:pt x="129" y="11"/>
                  </a:lnTo>
                  <a:lnTo>
                    <a:pt x="128" y="17"/>
                  </a:lnTo>
                  <a:lnTo>
                    <a:pt x="123" y="22"/>
                  </a:lnTo>
                  <a:lnTo>
                    <a:pt x="116" y="24"/>
                  </a:lnTo>
                  <a:lnTo>
                    <a:pt x="102" y="24"/>
                  </a:lnTo>
                  <a:lnTo>
                    <a:pt x="91" y="28"/>
                  </a:lnTo>
                  <a:lnTo>
                    <a:pt x="84" y="35"/>
                  </a:lnTo>
                  <a:lnTo>
                    <a:pt x="77" y="46"/>
                  </a:lnTo>
                  <a:lnTo>
                    <a:pt x="71" y="57"/>
                  </a:lnTo>
                  <a:lnTo>
                    <a:pt x="63" y="79"/>
                  </a:lnTo>
                  <a:lnTo>
                    <a:pt x="53" y="92"/>
                  </a:lnTo>
                  <a:lnTo>
                    <a:pt x="43" y="99"/>
                  </a:lnTo>
                  <a:lnTo>
                    <a:pt x="31" y="102"/>
                  </a:lnTo>
                  <a:lnTo>
                    <a:pt x="18" y="99"/>
                  </a:lnTo>
                  <a:lnTo>
                    <a:pt x="4" y="91"/>
                  </a:lnTo>
                  <a:lnTo>
                    <a:pt x="1" y="88"/>
                  </a:lnTo>
                  <a:lnTo>
                    <a:pt x="0" y="84"/>
                  </a:lnTo>
                  <a:lnTo>
                    <a:pt x="0" y="77"/>
                  </a:lnTo>
                  <a:lnTo>
                    <a:pt x="6" y="71"/>
                  </a:lnTo>
                  <a:lnTo>
                    <a:pt x="11" y="71"/>
                  </a:lnTo>
                  <a:lnTo>
                    <a:pt x="15" y="72"/>
                  </a:lnTo>
                  <a:lnTo>
                    <a:pt x="24" y="77"/>
                  </a:lnTo>
                  <a:lnTo>
                    <a:pt x="31" y="79"/>
                  </a:lnTo>
                  <a:lnTo>
                    <a:pt x="36" y="78"/>
                  </a:lnTo>
                  <a:lnTo>
                    <a:pt x="42" y="71"/>
                  </a:lnTo>
                  <a:lnTo>
                    <a:pt x="49" y="54"/>
                  </a:lnTo>
                  <a:lnTo>
                    <a:pt x="57" y="36"/>
                  </a:lnTo>
                  <a:lnTo>
                    <a:pt x="68" y="18"/>
                  </a:lnTo>
                  <a:lnTo>
                    <a:pt x="82" y="7"/>
                  </a:lnTo>
                  <a:lnTo>
                    <a:pt x="10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3" name="Freeform 87"/>
            <p:cNvSpPr>
              <a:spLocks/>
            </p:cNvSpPr>
            <p:nvPr/>
          </p:nvSpPr>
          <p:spPr bwMode="auto">
            <a:xfrm>
              <a:off x="2917" y="3092"/>
              <a:ext cx="181" cy="61"/>
            </a:xfrm>
            <a:custGeom>
              <a:avLst/>
              <a:gdLst/>
              <a:ahLst/>
              <a:cxnLst>
                <a:cxn ang="0">
                  <a:pos x="39" y="0"/>
                </a:cxn>
                <a:cxn ang="0">
                  <a:pos x="58" y="3"/>
                </a:cxn>
                <a:cxn ang="0">
                  <a:pos x="76" y="8"/>
                </a:cxn>
                <a:cxn ang="0">
                  <a:pos x="96" y="17"/>
                </a:cxn>
                <a:cxn ang="0">
                  <a:pos x="114" y="25"/>
                </a:cxn>
                <a:cxn ang="0">
                  <a:pos x="133" y="32"/>
                </a:cxn>
                <a:cxn ang="0">
                  <a:pos x="153" y="38"/>
                </a:cxn>
                <a:cxn ang="0">
                  <a:pos x="171" y="39"/>
                </a:cxn>
                <a:cxn ang="0">
                  <a:pos x="178" y="40"/>
                </a:cxn>
                <a:cxn ang="0">
                  <a:pos x="181" y="46"/>
                </a:cxn>
                <a:cxn ang="0">
                  <a:pos x="181" y="53"/>
                </a:cxn>
                <a:cxn ang="0">
                  <a:pos x="178" y="59"/>
                </a:cxn>
                <a:cxn ang="0">
                  <a:pos x="171" y="61"/>
                </a:cxn>
                <a:cxn ang="0">
                  <a:pos x="145" y="60"/>
                </a:cxn>
                <a:cxn ang="0">
                  <a:pos x="120" y="52"/>
                </a:cxn>
                <a:cxn ang="0">
                  <a:pos x="96" y="42"/>
                </a:cxn>
                <a:cxn ang="0">
                  <a:pos x="58" y="25"/>
                </a:cxn>
                <a:cxn ang="0">
                  <a:pos x="44" y="22"/>
                </a:cxn>
                <a:cxn ang="0">
                  <a:pos x="32" y="24"/>
                </a:cxn>
                <a:cxn ang="0">
                  <a:pos x="19" y="29"/>
                </a:cxn>
                <a:cxn ang="0">
                  <a:pos x="11" y="32"/>
                </a:cxn>
                <a:cxn ang="0">
                  <a:pos x="8" y="31"/>
                </a:cxn>
                <a:cxn ang="0">
                  <a:pos x="4" y="29"/>
                </a:cxn>
                <a:cxn ang="0">
                  <a:pos x="1" y="24"/>
                </a:cxn>
                <a:cxn ang="0">
                  <a:pos x="0" y="20"/>
                </a:cxn>
                <a:cxn ang="0">
                  <a:pos x="1" y="17"/>
                </a:cxn>
                <a:cxn ang="0">
                  <a:pos x="4" y="14"/>
                </a:cxn>
                <a:cxn ang="0">
                  <a:pos x="22" y="4"/>
                </a:cxn>
                <a:cxn ang="0">
                  <a:pos x="39" y="0"/>
                </a:cxn>
              </a:cxnLst>
              <a:rect l="0" t="0" r="r" b="b"/>
              <a:pathLst>
                <a:path w="181" h="61">
                  <a:moveTo>
                    <a:pt x="39" y="0"/>
                  </a:moveTo>
                  <a:lnTo>
                    <a:pt x="58" y="3"/>
                  </a:lnTo>
                  <a:lnTo>
                    <a:pt x="76" y="8"/>
                  </a:lnTo>
                  <a:lnTo>
                    <a:pt x="96" y="17"/>
                  </a:lnTo>
                  <a:lnTo>
                    <a:pt x="114" y="25"/>
                  </a:lnTo>
                  <a:lnTo>
                    <a:pt x="133" y="32"/>
                  </a:lnTo>
                  <a:lnTo>
                    <a:pt x="153" y="38"/>
                  </a:lnTo>
                  <a:lnTo>
                    <a:pt x="171" y="39"/>
                  </a:lnTo>
                  <a:lnTo>
                    <a:pt x="178" y="40"/>
                  </a:lnTo>
                  <a:lnTo>
                    <a:pt x="181" y="46"/>
                  </a:lnTo>
                  <a:lnTo>
                    <a:pt x="181" y="53"/>
                  </a:lnTo>
                  <a:lnTo>
                    <a:pt x="178" y="59"/>
                  </a:lnTo>
                  <a:lnTo>
                    <a:pt x="171" y="61"/>
                  </a:lnTo>
                  <a:lnTo>
                    <a:pt x="145" y="60"/>
                  </a:lnTo>
                  <a:lnTo>
                    <a:pt x="120" y="52"/>
                  </a:lnTo>
                  <a:lnTo>
                    <a:pt x="96" y="42"/>
                  </a:lnTo>
                  <a:lnTo>
                    <a:pt x="58" y="25"/>
                  </a:lnTo>
                  <a:lnTo>
                    <a:pt x="44" y="22"/>
                  </a:lnTo>
                  <a:lnTo>
                    <a:pt x="32" y="24"/>
                  </a:lnTo>
                  <a:lnTo>
                    <a:pt x="19" y="29"/>
                  </a:lnTo>
                  <a:lnTo>
                    <a:pt x="11" y="32"/>
                  </a:lnTo>
                  <a:lnTo>
                    <a:pt x="8" y="31"/>
                  </a:lnTo>
                  <a:lnTo>
                    <a:pt x="4" y="29"/>
                  </a:lnTo>
                  <a:lnTo>
                    <a:pt x="1" y="24"/>
                  </a:lnTo>
                  <a:lnTo>
                    <a:pt x="0" y="20"/>
                  </a:lnTo>
                  <a:lnTo>
                    <a:pt x="1" y="17"/>
                  </a:lnTo>
                  <a:lnTo>
                    <a:pt x="4" y="14"/>
                  </a:lnTo>
                  <a:lnTo>
                    <a:pt x="22" y="4"/>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4" name="Freeform 88"/>
            <p:cNvSpPr>
              <a:spLocks/>
            </p:cNvSpPr>
            <p:nvPr/>
          </p:nvSpPr>
          <p:spPr bwMode="auto">
            <a:xfrm>
              <a:off x="2707" y="2842"/>
              <a:ext cx="445" cy="175"/>
            </a:xfrm>
            <a:custGeom>
              <a:avLst/>
              <a:gdLst/>
              <a:ahLst/>
              <a:cxnLst>
                <a:cxn ang="0">
                  <a:pos x="389" y="0"/>
                </a:cxn>
                <a:cxn ang="0">
                  <a:pos x="444" y="2"/>
                </a:cxn>
                <a:cxn ang="0">
                  <a:pos x="445" y="34"/>
                </a:cxn>
                <a:cxn ang="0">
                  <a:pos x="445" y="62"/>
                </a:cxn>
                <a:cxn ang="0">
                  <a:pos x="442" y="84"/>
                </a:cxn>
                <a:cxn ang="0">
                  <a:pos x="434" y="103"/>
                </a:cxn>
                <a:cxn ang="0">
                  <a:pos x="421" y="116"/>
                </a:cxn>
                <a:cxn ang="0">
                  <a:pos x="405" y="128"/>
                </a:cxn>
                <a:cxn ang="0">
                  <a:pos x="380" y="135"/>
                </a:cxn>
                <a:cxn ang="0">
                  <a:pos x="348" y="140"/>
                </a:cxn>
                <a:cxn ang="0">
                  <a:pos x="318" y="142"/>
                </a:cxn>
                <a:cxn ang="0">
                  <a:pos x="295" y="142"/>
                </a:cxn>
                <a:cxn ang="0">
                  <a:pos x="277" y="137"/>
                </a:cxn>
                <a:cxn ang="0">
                  <a:pos x="261" y="132"/>
                </a:cxn>
                <a:cxn ang="0">
                  <a:pos x="250" y="122"/>
                </a:cxn>
                <a:cxn ang="0">
                  <a:pos x="241" y="111"/>
                </a:cxn>
                <a:cxn ang="0">
                  <a:pos x="231" y="96"/>
                </a:cxn>
                <a:cxn ang="0">
                  <a:pos x="222" y="79"/>
                </a:cxn>
                <a:cxn ang="0">
                  <a:pos x="211" y="58"/>
                </a:cxn>
                <a:cxn ang="0">
                  <a:pos x="199" y="34"/>
                </a:cxn>
                <a:cxn ang="0">
                  <a:pos x="189" y="76"/>
                </a:cxn>
                <a:cxn ang="0">
                  <a:pos x="170" y="168"/>
                </a:cxn>
                <a:cxn ang="0">
                  <a:pos x="121" y="174"/>
                </a:cxn>
                <a:cxn ang="0">
                  <a:pos x="71" y="174"/>
                </a:cxn>
                <a:cxn ang="0">
                  <a:pos x="22" y="175"/>
                </a:cxn>
                <a:cxn ang="0">
                  <a:pos x="17" y="129"/>
                </a:cxn>
                <a:cxn ang="0">
                  <a:pos x="8" y="84"/>
                </a:cxn>
                <a:cxn ang="0">
                  <a:pos x="0" y="37"/>
                </a:cxn>
                <a:cxn ang="0">
                  <a:pos x="15" y="32"/>
                </a:cxn>
                <a:cxn ang="0">
                  <a:pos x="35" y="29"/>
                </a:cxn>
                <a:cxn ang="0">
                  <a:pos x="54" y="29"/>
                </a:cxn>
                <a:cxn ang="0">
                  <a:pos x="47" y="27"/>
                </a:cxn>
                <a:cxn ang="0">
                  <a:pos x="103" y="26"/>
                </a:cxn>
                <a:cxn ang="0">
                  <a:pos x="159" y="20"/>
                </a:cxn>
                <a:cxn ang="0">
                  <a:pos x="275" y="6"/>
                </a:cxn>
                <a:cxn ang="0">
                  <a:pos x="334" y="1"/>
                </a:cxn>
                <a:cxn ang="0">
                  <a:pos x="389" y="0"/>
                </a:cxn>
              </a:cxnLst>
              <a:rect l="0" t="0" r="r" b="b"/>
              <a:pathLst>
                <a:path w="445" h="175">
                  <a:moveTo>
                    <a:pt x="389" y="0"/>
                  </a:moveTo>
                  <a:lnTo>
                    <a:pt x="444" y="2"/>
                  </a:lnTo>
                  <a:lnTo>
                    <a:pt x="445" y="34"/>
                  </a:lnTo>
                  <a:lnTo>
                    <a:pt x="445" y="62"/>
                  </a:lnTo>
                  <a:lnTo>
                    <a:pt x="442" y="84"/>
                  </a:lnTo>
                  <a:lnTo>
                    <a:pt x="434" y="103"/>
                  </a:lnTo>
                  <a:lnTo>
                    <a:pt x="421" y="116"/>
                  </a:lnTo>
                  <a:lnTo>
                    <a:pt x="405" y="128"/>
                  </a:lnTo>
                  <a:lnTo>
                    <a:pt x="380" y="135"/>
                  </a:lnTo>
                  <a:lnTo>
                    <a:pt x="348" y="140"/>
                  </a:lnTo>
                  <a:lnTo>
                    <a:pt x="318" y="142"/>
                  </a:lnTo>
                  <a:lnTo>
                    <a:pt x="295" y="142"/>
                  </a:lnTo>
                  <a:lnTo>
                    <a:pt x="277" y="137"/>
                  </a:lnTo>
                  <a:lnTo>
                    <a:pt x="261" y="132"/>
                  </a:lnTo>
                  <a:lnTo>
                    <a:pt x="250" y="122"/>
                  </a:lnTo>
                  <a:lnTo>
                    <a:pt x="241" y="111"/>
                  </a:lnTo>
                  <a:lnTo>
                    <a:pt x="231" y="96"/>
                  </a:lnTo>
                  <a:lnTo>
                    <a:pt x="222" y="79"/>
                  </a:lnTo>
                  <a:lnTo>
                    <a:pt x="211" y="58"/>
                  </a:lnTo>
                  <a:lnTo>
                    <a:pt x="199" y="34"/>
                  </a:lnTo>
                  <a:lnTo>
                    <a:pt x="189" y="76"/>
                  </a:lnTo>
                  <a:lnTo>
                    <a:pt x="170" y="168"/>
                  </a:lnTo>
                  <a:lnTo>
                    <a:pt x="121" y="174"/>
                  </a:lnTo>
                  <a:lnTo>
                    <a:pt x="71" y="174"/>
                  </a:lnTo>
                  <a:lnTo>
                    <a:pt x="22" y="175"/>
                  </a:lnTo>
                  <a:lnTo>
                    <a:pt x="17" y="129"/>
                  </a:lnTo>
                  <a:lnTo>
                    <a:pt x="8" y="84"/>
                  </a:lnTo>
                  <a:lnTo>
                    <a:pt x="0" y="37"/>
                  </a:lnTo>
                  <a:lnTo>
                    <a:pt x="15" y="32"/>
                  </a:lnTo>
                  <a:lnTo>
                    <a:pt x="35" y="29"/>
                  </a:lnTo>
                  <a:lnTo>
                    <a:pt x="54" y="29"/>
                  </a:lnTo>
                  <a:lnTo>
                    <a:pt x="47" y="27"/>
                  </a:lnTo>
                  <a:lnTo>
                    <a:pt x="103" y="26"/>
                  </a:lnTo>
                  <a:lnTo>
                    <a:pt x="159" y="20"/>
                  </a:lnTo>
                  <a:lnTo>
                    <a:pt x="275" y="6"/>
                  </a:lnTo>
                  <a:lnTo>
                    <a:pt x="334" y="1"/>
                  </a:lnTo>
                  <a:lnTo>
                    <a:pt x="389" y="0"/>
                  </a:lnTo>
                  <a:close/>
                </a:path>
              </a:pathLst>
            </a:custGeom>
            <a:solidFill>
              <a:srgbClr val="303030"/>
            </a:solidFill>
            <a:ln w="0">
              <a:solidFill>
                <a:srgbClr val="30303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5" name="Freeform 89"/>
            <p:cNvSpPr>
              <a:spLocks noEditPoints="1"/>
            </p:cNvSpPr>
            <p:nvPr/>
          </p:nvSpPr>
          <p:spPr bwMode="auto">
            <a:xfrm>
              <a:off x="2696" y="2830"/>
              <a:ext cx="469" cy="198"/>
            </a:xfrm>
            <a:custGeom>
              <a:avLst/>
              <a:gdLst/>
              <a:ahLst/>
              <a:cxnLst>
                <a:cxn ang="0">
                  <a:pos x="190" y="42"/>
                </a:cxn>
                <a:cxn ang="0">
                  <a:pos x="69" y="50"/>
                </a:cxn>
                <a:cxn ang="0">
                  <a:pos x="46" y="52"/>
                </a:cxn>
                <a:cxn ang="0">
                  <a:pos x="35" y="116"/>
                </a:cxn>
                <a:cxn ang="0">
                  <a:pos x="82" y="174"/>
                </a:cxn>
                <a:cxn ang="0">
                  <a:pos x="171" y="170"/>
                </a:cxn>
                <a:cxn ang="0">
                  <a:pos x="200" y="41"/>
                </a:cxn>
                <a:cxn ang="0">
                  <a:pos x="322" y="25"/>
                </a:cxn>
                <a:cxn ang="0">
                  <a:pos x="218" y="39"/>
                </a:cxn>
                <a:cxn ang="0">
                  <a:pos x="229" y="62"/>
                </a:cxn>
                <a:cxn ang="0">
                  <a:pos x="252" y="105"/>
                </a:cxn>
                <a:cxn ang="0">
                  <a:pos x="281" y="134"/>
                </a:cxn>
                <a:cxn ang="0">
                  <a:pos x="316" y="144"/>
                </a:cxn>
                <a:cxn ang="0">
                  <a:pos x="352" y="142"/>
                </a:cxn>
                <a:cxn ang="0">
                  <a:pos x="382" y="138"/>
                </a:cxn>
                <a:cxn ang="0">
                  <a:pos x="414" y="127"/>
                </a:cxn>
                <a:cxn ang="0">
                  <a:pos x="437" y="106"/>
                </a:cxn>
                <a:cxn ang="0">
                  <a:pos x="446" y="62"/>
                </a:cxn>
                <a:cxn ang="0">
                  <a:pos x="445" y="25"/>
                </a:cxn>
                <a:cxn ang="0">
                  <a:pos x="389" y="0"/>
                </a:cxn>
                <a:cxn ang="0">
                  <a:pos x="459" y="5"/>
                </a:cxn>
                <a:cxn ang="0">
                  <a:pos x="464" y="10"/>
                </a:cxn>
                <a:cxn ang="0">
                  <a:pos x="467" y="35"/>
                </a:cxn>
                <a:cxn ang="0">
                  <a:pos x="467" y="81"/>
                </a:cxn>
                <a:cxn ang="0">
                  <a:pos x="453" y="123"/>
                </a:cxn>
                <a:cxn ang="0">
                  <a:pos x="420" y="149"/>
                </a:cxn>
                <a:cxn ang="0">
                  <a:pos x="380" y="160"/>
                </a:cxn>
                <a:cxn ang="0">
                  <a:pos x="338" y="165"/>
                </a:cxn>
                <a:cxn ang="0">
                  <a:pos x="293" y="162"/>
                </a:cxn>
                <a:cxn ang="0">
                  <a:pos x="254" y="144"/>
                </a:cxn>
                <a:cxn ang="0">
                  <a:pos x="224" y="101"/>
                </a:cxn>
                <a:cxn ang="0">
                  <a:pos x="190" y="183"/>
                </a:cxn>
                <a:cxn ang="0">
                  <a:pos x="186" y="190"/>
                </a:cxn>
                <a:cxn ang="0">
                  <a:pos x="133" y="195"/>
                </a:cxn>
                <a:cxn ang="0">
                  <a:pos x="29" y="198"/>
                </a:cxn>
                <a:cxn ang="0">
                  <a:pos x="23" y="194"/>
                </a:cxn>
                <a:cxn ang="0">
                  <a:pos x="22" y="187"/>
                </a:cxn>
                <a:cxn ang="0">
                  <a:pos x="0" y="52"/>
                </a:cxn>
                <a:cxn ang="0">
                  <a:pos x="1" y="44"/>
                </a:cxn>
                <a:cxn ang="0">
                  <a:pos x="8" y="38"/>
                </a:cxn>
                <a:cxn ang="0">
                  <a:pos x="47" y="31"/>
                </a:cxn>
                <a:cxn ang="0">
                  <a:pos x="58" y="28"/>
                </a:cxn>
                <a:cxn ang="0">
                  <a:pos x="190" y="20"/>
                </a:cxn>
                <a:cxn ang="0">
                  <a:pos x="322" y="5"/>
                </a:cxn>
              </a:cxnLst>
              <a:rect l="0" t="0" r="r" b="b"/>
              <a:pathLst>
                <a:path w="469" h="198">
                  <a:moveTo>
                    <a:pt x="200" y="41"/>
                  </a:moveTo>
                  <a:lnTo>
                    <a:pt x="190" y="42"/>
                  </a:lnTo>
                  <a:lnTo>
                    <a:pt x="125" y="48"/>
                  </a:lnTo>
                  <a:lnTo>
                    <a:pt x="69" y="50"/>
                  </a:lnTo>
                  <a:lnTo>
                    <a:pt x="67" y="52"/>
                  </a:lnTo>
                  <a:lnTo>
                    <a:pt x="46" y="52"/>
                  </a:lnTo>
                  <a:lnTo>
                    <a:pt x="23" y="57"/>
                  </a:lnTo>
                  <a:lnTo>
                    <a:pt x="35" y="116"/>
                  </a:lnTo>
                  <a:lnTo>
                    <a:pt x="43" y="176"/>
                  </a:lnTo>
                  <a:lnTo>
                    <a:pt x="82" y="174"/>
                  </a:lnTo>
                  <a:lnTo>
                    <a:pt x="129" y="174"/>
                  </a:lnTo>
                  <a:lnTo>
                    <a:pt x="171" y="170"/>
                  </a:lnTo>
                  <a:lnTo>
                    <a:pt x="199" y="44"/>
                  </a:lnTo>
                  <a:lnTo>
                    <a:pt x="200" y="41"/>
                  </a:lnTo>
                  <a:close/>
                  <a:moveTo>
                    <a:pt x="389" y="23"/>
                  </a:moveTo>
                  <a:lnTo>
                    <a:pt x="322" y="25"/>
                  </a:lnTo>
                  <a:lnTo>
                    <a:pt x="257" y="34"/>
                  </a:lnTo>
                  <a:lnTo>
                    <a:pt x="218" y="39"/>
                  </a:lnTo>
                  <a:lnTo>
                    <a:pt x="220" y="41"/>
                  </a:lnTo>
                  <a:lnTo>
                    <a:pt x="229" y="62"/>
                  </a:lnTo>
                  <a:lnTo>
                    <a:pt x="240" y="84"/>
                  </a:lnTo>
                  <a:lnTo>
                    <a:pt x="252" y="105"/>
                  </a:lnTo>
                  <a:lnTo>
                    <a:pt x="265" y="123"/>
                  </a:lnTo>
                  <a:lnTo>
                    <a:pt x="281" y="134"/>
                  </a:lnTo>
                  <a:lnTo>
                    <a:pt x="297" y="141"/>
                  </a:lnTo>
                  <a:lnTo>
                    <a:pt x="316" y="144"/>
                  </a:lnTo>
                  <a:lnTo>
                    <a:pt x="334" y="144"/>
                  </a:lnTo>
                  <a:lnTo>
                    <a:pt x="352" y="142"/>
                  </a:lnTo>
                  <a:lnTo>
                    <a:pt x="367" y="141"/>
                  </a:lnTo>
                  <a:lnTo>
                    <a:pt x="382" y="138"/>
                  </a:lnTo>
                  <a:lnTo>
                    <a:pt x="399" y="134"/>
                  </a:lnTo>
                  <a:lnTo>
                    <a:pt x="414" y="127"/>
                  </a:lnTo>
                  <a:lnTo>
                    <a:pt x="427" y="119"/>
                  </a:lnTo>
                  <a:lnTo>
                    <a:pt x="437" y="106"/>
                  </a:lnTo>
                  <a:lnTo>
                    <a:pt x="444" y="85"/>
                  </a:lnTo>
                  <a:lnTo>
                    <a:pt x="446" y="62"/>
                  </a:lnTo>
                  <a:lnTo>
                    <a:pt x="446" y="38"/>
                  </a:lnTo>
                  <a:lnTo>
                    <a:pt x="445" y="25"/>
                  </a:lnTo>
                  <a:lnTo>
                    <a:pt x="389" y="23"/>
                  </a:lnTo>
                  <a:close/>
                  <a:moveTo>
                    <a:pt x="389" y="0"/>
                  </a:moveTo>
                  <a:lnTo>
                    <a:pt x="455" y="3"/>
                  </a:lnTo>
                  <a:lnTo>
                    <a:pt x="459" y="5"/>
                  </a:lnTo>
                  <a:lnTo>
                    <a:pt x="463" y="7"/>
                  </a:lnTo>
                  <a:lnTo>
                    <a:pt x="464" y="10"/>
                  </a:lnTo>
                  <a:lnTo>
                    <a:pt x="466" y="14"/>
                  </a:lnTo>
                  <a:lnTo>
                    <a:pt x="467" y="35"/>
                  </a:lnTo>
                  <a:lnTo>
                    <a:pt x="469" y="59"/>
                  </a:lnTo>
                  <a:lnTo>
                    <a:pt x="467" y="81"/>
                  </a:lnTo>
                  <a:lnTo>
                    <a:pt x="463" y="103"/>
                  </a:lnTo>
                  <a:lnTo>
                    <a:pt x="453" y="123"/>
                  </a:lnTo>
                  <a:lnTo>
                    <a:pt x="438" y="138"/>
                  </a:lnTo>
                  <a:lnTo>
                    <a:pt x="420" y="149"/>
                  </a:lnTo>
                  <a:lnTo>
                    <a:pt x="400" y="156"/>
                  </a:lnTo>
                  <a:lnTo>
                    <a:pt x="380" y="160"/>
                  </a:lnTo>
                  <a:lnTo>
                    <a:pt x="359" y="163"/>
                  </a:lnTo>
                  <a:lnTo>
                    <a:pt x="338" y="165"/>
                  </a:lnTo>
                  <a:lnTo>
                    <a:pt x="316" y="165"/>
                  </a:lnTo>
                  <a:lnTo>
                    <a:pt x="293" y="162"/>
                  </a:lnTo>
                  <a:lnTo>
                    <a:pt x="272" y="156"/>
                  </a:lnTo>
                  <a:lnTo>
                    <a:pt x="254" y="144"/>
                  </a:lnTo>
                  <a:lnTo>
                    <a:pt x="238" y="123"/>
                  </a:lnTo>
                  <a:lnTo>
                    <a:pt x="224" y="101"/>
                  </a:lnTo>
                  <a:lnTo>
                    <a:pt x="214" y="78"/>
                  </a:lnTo>
                  <a:lnTo>
                    <a:pt x="190" y="183"/>
                  </a:lnTo>
                  <a:lnTo>
                    <a:pt x="190" y="186"/>
                  </a:lnTo>
                  <a:lnTo>
                    <a:pt x="186" y="190"/>
                  </a:lnTo>
                  <a:lnTo>
                    <a:pt x="183" y="190"/>
                  </a:lnTo>
                  <a:lnTo>
                    <a:pt x="133" y="195"/>
                  </a:lnTo>
                  <a:lnTo>
                    <a:pt x="33" y="198"/>
                  </a:lnTo>
                  <a:lnTo>
                    <a:pt x="29" y="198"/>
                  </a:lnTo>
                  <a:lnTo>
                    <a:pt x="26" y="195"/>
                  </a:lnTo>
                  <a:lnTo>
                    <a:pt x="23" y="194"/>
                  </a:lnTo>
                  <a:lnTo>
                    <a:pt x="22" y="190"/>
                  </a:lnTo>
                  <a:lnTo>
                    <a:pt x="22" y="187"/>
                  </a:lnTo>
                  <a:lnTo>
                    <a:pt x="16" y="141"/>
                  </a:lnTo>
                  <a:lnTo>
                    <a:pt x="0" y="52"/>
                  </a:lnTo>
                  <a:lnTo>
                    <a:pt x="0" y="48"/>
                  </a:lnTo>
                  <a:lnTo>
                    <a:pt x="1" y="44"/>
                  </a:lnTo>
                  <a:lnTo>
                    <a:pt x="4" y="41"/>
                  </a:lnTo>
                  <a:lnTo>
                    <a:pt x="8" y="38"/>
                  </a:lnTo>
                  <a:lnTo>
                    <a:pt x="28" y="32"/>
                  </a:lnTo>
                  <a:lnTo>
                    <a:pt x="47" y="31"/>
                  </a:lnTo>
                  <a:lnTo>
                    <a:pt x="51" y="31"/>
                  </a:lnTo>
                  <a:lnTo>
                    <a:pt x="58" y="28"/>
                  </a:lnTo>
                  <a:lnTo>
                    <a:pt x="125" y="25"/>
                  </a:lnTo>
                  <a:lnTo>
                    <a:pt x="190" y="20"/>
                  </a:lnTo>
                  <a:lnTo>
                    <a:pt x="257" y="12"/>
                  </a:lnTo>
                  <a:lnTo>
                    <a:pt x="322" y="5"/>
                  </a:lnTo>
                  <a:lnTo>
                    <a:pt x="3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6" name="Freeform 90"/>
            <p:cNvSpPr>
              <a:spLocks noEditPoints="1"/>
            </p:cNvSpPr>
            <p:nvPr/>
          </p:nvSpPr>
          <p:spPr bwMode="auto">
            <a:xfrm>
              <a:off x="2109" y="568"/>
              <a:ext cx="1099" cy="1073"/>
            </a:xfrm>
            <a:custGeom>
              <a:avLst/>
              <a:gdLst/>
              <a:ahLst/>
              <a:cxnLst>
                <a:cxn ang="0">
                  <a:pos x="473" y="53"/>
                </a:cxn>
                <a:cxn ang="0">
                  <a:pos x="336" y="114"/>
                </a:cxn>
                <a:cxn ang="0">
                  <a:pos x="229" y="191"/>
                </a:cxn>
                <a:cxn ang="0">
                  <a:pos x="75" y="384"/>
                </a:cxn>
                <a:cxn ang="0">
                  <a:pos x="26" y="519"/>
                </a:cxn>
                <a:cxn ang="0">
                  <a:pos x="40" y="654"/>
                </a:cxn>
                <a:cxn ang="0">
                  <a:pos x="86" y="718"/>
                </a:cxn>
                <a:cxn ang="0">
                  <a:pos x="73" y="764"/>
                </a:cxn>
                <a:cxn ang="0">
                  <a:pos x="153" y="782"/>
                </a:cxn>
                <a:cxn ang="0">
                  <a:pos x="297" y="869"/>
                </a:cxn>
                <a:cxn ang="0">
                  <a:pos x="425" y="950"/>
                </a:cxn>
                <a:cxn ang="0">
                  <a:pos x="445" y="1026"/>
                </a:cxn>
                <a:cxn ang="0">
                  <a:pos x="470" y="1025"/>
                </a:cxn>
                <a:cxn ang="0">
                  <a:pos x="492" y="986"/>
                </a:cxn>
                <a:cxn ang="0">
                  <a:pos x="601" y="1005"/>
                </a:cxn>
                <a:cxn ang="0">
                  <a:pos x="804" y="1011"/>
                </a:cxn>
                <a:cxn ang="0">
                  <a:pos x="946" y="926"/>
                </a:cxn>
                <a:cxn ang="0">
                  <a:pos x="1046" y="744"/>
                </a:cxn>
                <a:cxn ang="0">
                  <a:pos x="1076" y="540"/>
                </a:cxn>
                <a:cxn ang="0">
                  <a:pos x="1051" y="343"/>
                </a:cxn>
                <a:cxn ang="0">
                  <a:pos x="954" y="173"/>
                </a:cxn>
                <a:cxn ang="0">
                  <a:pos x="763" y="54"/>
                </a:cxn>
                <a:cxn ang="0">
                  <a:pos x="599" y="22"/>
                </a:cxn>
                <a:cxn ang="0">
                  <a:pos x="752" y="27"/>
                </a:cxn>
                <a:cxn ang="0">
                  <a:pos x="915" y="110"/>
                </a:cxn>
                <a:cxn ang="0">
                  <a:pos x="1033" y="240"/>
                </a:cxn>
                <a:cxn ang="0">
                  <a:pos x="1092" y="430"/>
                </a:cxn>
                <a:cxn ang="0">
                  <a:pos x="1088" y="668"/>
                </a:cxn>
                <a:cxn ang="0">
                  <a:pos x="1001" y="890"/>
                </a:cxn>
                <a:cxn ang="0">
                  <a:pos x="877" y="1007"/>
                </a:cxn>
                <a:cxn ang="0">
                  <a:pos x="691" y="1040"/>
                </a:cxn>
                <a:cxn ang="0">
                  <a:pos x="500" y="1015"/>
                </a:cxn>
                <a:cxn ang="0">
                  <a:pos x="471" y="1069"/>
                </a:cxn>
                <a:cxn ang="0">
                  <a:pos x="457" y="1072"/>
                </a:cxn>
                <a:cxn ang="0">
                  <a:pos x="418" y="1012"/>
                </a:cxn>
                <a:cxn ang="0">
                  <a:pos x="395" y="947"/>
                </a:cxn>
                <a:cxn ang="0">
                  <a:pos x="304" y="895"/>
                </a:cxn>
                <a:cxn ang="0">
                  <a:pos x="167" y="815"/>
                </a:cxn>
                <a:cxn ang="0">
                  <a:pos x="96" y="785"/>
                </a:cxn>
                <a:cxn ang="0">
                  <a:pos x="52" y="795"/>
                </a:cxn>
                <a:cxn ang="0">
                  <a:pos x="44" y="781"/>
                </a:cxn>
                <a:cxn ang="0">
                  <a:pos x="64" y="723"/>
                </a:cxn>
                <a:cxn ang="0">
                  <a:pos x="1" y="600"/>
                </a:cxn>
                <a:cxn ang="0">
                  <a:pos x="19" y="457"/>
                </a:cxn>
                <a:cxn ang="0">
                  <a:pos x="119" y="277"/>
                </a:cxn>
                <a:cxn ang="0">
                  <a:pos x="289" y="121"/>
                </a:cxn>
                <a:cxn ang="0">
                  <a:pos x="290" y="107"/>
                </a:cxn>
                <a:cxn ang="0">
                  <a:pos x="392" y="67"/>
                </a:cxn>
                <a:cxn ang="0">
                  <a:pos x="526" y="11"/>
                </a:cxn>
              </a:cxnLst>
              <a:rect l="0" t="0" r="r" b="b"/>
              <a:pathLst>
                <a:path w="1099" h="1073">
                  <a:moveTo>
                    <a:pt x="599" y="22"/>
                  </a:moveTo>
                  <a:lnTo>
                    <a:pt x="555" y="27"/>
                  </a:lnTo>
                  <a:lnTo>
                    <a:pt x="513" y="38"/>
                  </a:lnTo>
                  <a:lnTo>
                    <a:pt x="473" y="53"/>
                  </a:lnTo>
                  <a:lnTo>
                    <a:pt x="434" y="71"/>
                  </a:lnTo>
                  <a:lnTo>
                    <a:pt x="391" y="92"/>
                  </a:lnTo>
                  <a:lnTo>
                    <a:pt x="346" y="111"/>
                  </a:lnTo>
                  <a:lnTo>
                    <a:pt x="336" y="114"/>
                  </a:lnTo>
                  <a:lnTo>
                    <a:pt x="336" y="116"/>
                  </a:lnTo>
                  <a:lnTo>
                    <a:pt x="331" y="121"/>
                  </a:lnTo>
                  <a:lnTo>
                    <a:pt x="279" y="153"/>
                  </a:lnTo>
                  <a:lnTo>
                    <a:pt x="229" y="191"/>
                  </a:lnTo>
                  <a:lnTo>
                    <a:pt x="185" y="234"/>
                  </a:lnTo>
                  <a:lnTo>
                    <a:pt x="143" y="281"/>
                  </a:lnTo>
                  <a:lnTo>
                    <a:pt x="107" y="331"/>
                  </a:lnTo>
                  <a:lnTo>
                    <a:pt x="75" y="384"/>
                  </a:lnTo>
                  <a:lnTo>
                    <a:pt x="58" y="416"/>
                  </a:lnTo>
                  <a:lnTo>
                    <a:pt x="44" y="450"/>
                  </a:lnTo>
                  <a:lnTo>
                    <a:pt x="33" y="485"/>
                  </a:lnTo>
                  <a:lnTo>
                    <a:pt x="26" y="519"/>
                  </a:lnTo>
                  <a:lnTo>
                    <a:pt x="22" y="554"/>
                  </a:lnTo>
                  <a:lnTo>
                    <a:pt x="22" y="588"/>
                  </a:lnTo>
                  <a:lnTo>
                    <a:pt x="29" y="622"/>
                  </a:lnTo>
                  <a:lnTo>
                    <a:pt x="40" y="654"/>
                  </a:lnTo>
                  <a:lnTo>
                    <a:pt x="58" y="685"/>
                  </a:lnTo>
                  <a:lnTo>
                    <a:pt x="83" y="713"/>
                  </a:lnTo>
                  <a:lnTo>
                    <a:pt x="86" y="716"/>
                  </a:lnTo>
                  <a:lnTo>
                    <a:pt x="86" y="718"/>
                  </a:lnTo>
                  <a:lnTo>
                    <a:pt x="87" y="723"/>
                  </a:lnTo>
                  <a:lnTo>
                    <a:pt x="86" y="725"/>
                  </a:lnTo>
                  <a:lnTo>
                    <a:pt x="78" y="746"/>
                  </a:lnTo>
                  <a:lnTo>
                    <a:pt x="73" y="764"/>
                  </a:lnTo>
                  <a:lnTo>
                    <a:pt x="83" y="763"/>
                  </a:lnTo>
                  <a:lnTo>
                    <a:pt x="101" y="764"/>
                  </a:lnTo>
                  <a:lnTo>
                    <a:pt x="119" y="769"/>
                  </a:lnTo>
                  <a:lnTo>
                    <a:pt x="153" y="782"/>
                  </a:lnTo>
                  <a:lnTo>
                    <a:pt x="192" y="805"/>
                  </a:lnTo>
                  <a:lnTo>
                    <a:pt x="229" y="830"/>
                  </a:lnTo>
                  <a:lnTo>
                    <a:pt x="268" y="853"/>
                  </a:lnTo>
                  <a:lnTo>
                    <a:pt x="297" y="869"/>
                  </a:lnTo>
                  <a:lnTo>
                    <a:pt x="327" y="881"/>
                  </a:lnTo>
                  <a:lnTo>
                    <a:pt x="385" y="912"/>
                  </a:lnTo>
                  <a:lnTo>
                    <a:pt x="410" y="931"/>
                  </a:lnTo>
                  <a:lnTo>
                    <a:pt x="425" y="950"/>
                  </a:lnTo>
                  <a:lnTo>
                    <a:pt x="434" y="970"/>
                  </a:lnTo>
                  <a:lnTo>
                    <a:pt x="438" y="993"/>
                  </a:lnTo>
                  <a:lnTo>
                    <a:pt x="441" y="1011"/>
                  </a:lnTo>
                  <a:lnTo>
                    <a:pt x="445" y="1026"/>
                  </a:lnTo>
                  <a:lnTo>
                    <a:pt x="455" y="1041"/>
                  </a:lnTo>
                  <a:lnTo>
                    <a:pt x="459" y="1044"/>
                  </a:lnTo>
                  <a:lnTo>
                    <a:pt x="460" y="1041"/>
                  </a:lnTo>
                  <a:lnTo>
                    <a:pt x="470" y="1025"/>
                  </a:lnTo>
                  <a:lnTo>
                    <a:pt x="480" y="1009"/>
                  </a:lnTo>
                  <a:lnTo>
                    <a:pt x="488" y="991"/>
                  </a:lnTo>
                  <a:lnTo>
                    <a:pt x="489" y="987"/>
                  </a:lnTo>
                  <a:lnTo>
                    <a:pt x="492" y="986"/>
                  </a:lnTo>
                  <a:lnTo>
                    <a:pt x="496" y="984"/>
                  </a:lnTo>
                  <a:lnTo>
                    <a:pt x="500" y="984"/>
                  </a:lnTo>
                  <a:lnTo>
                    <a:pt x="551" y="994"/>
                  </a:lnTo>
                  <a:lnTo>
                    <a:pt x="601" y="1005"/>
                  </a:lnTo>
                  <a:lnTo>
                    <a:pt x="652" y="1014"/>
                  </a:lnTo>
                  <a:lnTo>
                    <a:pt x="702" y="1019"/>
                  </a:lnTo>
                  <a:lnTo>
                    <a:pt x="754" y="1019"/>
                  </a:lnTo>
                  <a:lnTo>
                    <a:pt x="804" y="1011"/>
                  </a:lnTo>
                  <a:lnTo>
                    <a:pt x="843" y="997"/>
                  </a:lnTo>
                  <a:lnTo>
                    <a:pt x="880" y="979"/>
                  </a:lnTo>
                  <a:lnTo>
                    <a:pt x="915" y="955"/>
                  </a:lnTo>
                  <a:lnTo>
                    <a:pt x="946" y="926"/>
                  </a:lnTo>
                  <a:lnTo>
                    <a:pt x="979" y="886"/>
                  </a:lnTo>
                  <a:lnTo>
                    <a:pt x="1005" y="841"/>
                  </a:lnTo>
                  <a:lnTo>
                    <a:pt x="1029" y="794"/>
                  </a:lnTo>
                  <a:lnTo>
                    <a:pt x="1046" y="744"/>
                  </a:lnTo>
                  <a:lnTo>
                    <a:pt x="1060" y="693"/>
                  </a:lnTo>
                  <a:lnTo>
                    <a:pt x="1068" y="642"/>
                  </a:lnTo>
                  <a:lnTo>
                    <a:pt x="1074" y="590"/>
                  </a:lnTo>
                  <a:lnTo>
                    <a:pt x="1076" y="540"/>
                  </a:lnTo>
                  <a:lnTo>
                    <a:pt x="1075" y="490"/>
                  </a:lnTo>
                  <a:lnTo>
                    <a:pt x="1071" y="440"/>
                  </a:lnTo>
                  <a:lnTo>
                    <a:pt x="1063" y="390"/>
                  </a:lnTo>
                  <a:lnTo>
                    <a:pt x="1051" y="343"/>
                  </a:lnTo>
                  <a:lnTo>
                    <a:pt x="1035" y="295"/>
                  </a:lnTo>
                  <a:lnTo>
                    <a:pt x="1012" y="252"/>
                  </a:lnTo>
                  <a:lnTo>
                    <a:pt x="986" y="210"/>
                  </a:lnTo>
                  <a:lnTo>
                    <a:pt x="954" y="173"/>
                  </a:lnTo>
                  <a:lnTo>
                    <a:pt x="916" y="138"/>
                  </a:lnTo>
                  <a:lnTo>
                    <a:pt x="868" y="104"/>
                  </a:lnTo>
                  <a:lnTo>
                    <a:pt x="818" y="77"/>
                  </a:lnTo>
                  <a:lnTo>
                    <a:pt x="763" y="54"/>
                  </a:lnTo>
                  <a:lnTo>
                    <a:pt x="723" y="42"/>
                  </a:lnTo>
                  <a:lnTo>
                    <a:pt x="681" y="31"/>
                  </a:lnTo>
                  <a:lnTo>
                    <a:pt x="641" y="24"/>
                  </a:lnTo>
                  <a:lnTo>
                    <a:pt x="599" y="22"/>
                  </a:lnTo>
                  <a:close/>
                  <a:moveTo>
                    <a:pt x="609" y="0"/>
                  </a:moveTo>
                  <a:lnTo>
                    <a:pt x="656" y="3"/>
                  </a:lnTo>
                  <a:lnTo>
                    <a:pt x="705" y="13"/>
                  </a:lnTo>
                  <a:lnTo>
                    <a:pt x="752" y="27"/>
                  </a:lnTo>
                  <a:lnTo>
                    <a:pt x="797" y="43"/>
                  </a:lnTo>
                  <a:lnTo>
                    <a:pt x="840" y="64"/>
                  </a:lnTo>
                  <a:lnTo>
                    <a:pt x="879" y="85"/>
                  </a:lnTo>
                  <a:lnTo>
                    <a:pt x="915" y="110"/>
                  </a:lnTo>
                  <a:lnTo>
                    <a:pt x="950" y="137"/>
                  </a:lnTo>
                  <a:lnTo>
                    <a:pt x="982" y="169"/>
                  </a:lnTo>
                  <a:lnTo>
                    <a:pt x="1010" y="202"/>
                  </a:lnTo>
                  <a:lnTo>
                    <a:pt x="1033" y="240"/>
                  </a:lnTo>
                  <a:lnTo>
                    <a:pt x="1054" y="284"/>
                  </a:lnTo>
                  <a:lnTo>
                    <a:pt x="1071" y="331"/>
                  </a:lnTo>
                  <a:lnTo>
                    <a:pt x="1083" y="380"/>
                  </a:lnTo>
                  <a:lnTo>
                    <a:pt x="1092" y="430"/>
                  </a:lnTo>
                  <a:lnTo>
                    <a:pt x="1097" y="489"/>
                  </a:lnTo>
                  <a:lnTo>
                    <a:pt x="1099" y="549"/>
                  </a:lnTo>
                  <a:lnTo>
                    <a:pt x="1096" y="608"/>
                  </a:lnTo>
                  <a:lnTo>
                    <a:pt x="1088" y="668"/>
                  </a:lnTo>
                  <a:lnTo>
                    <a:pt x="1075" y="728"/>
                  </a:lnTo>
                  <a:lnTo>
                    <a:pt x="1056" y="785"/>
                  </a:lnTo>
                  <a:lnTo>
                    <a:pt x="1032" y="840"/>
                  </a:lnTo>
                  <a:lnTo>
                    <a:pt x="1001" y="890"/>
                  </a:lnTo>
                  <a:lnTo>
                    <a:pt x="975" y="925"/>
                  </a:lnTo>
                  <a:lnTo>
                    <a:pt x="946" y="955"/>
                  </a:lnTo>
                  <a:lnTo>
                    <a:pt x="914" y="983"/>
                  </a:lnTo>
                  <a:lnTo>
                    <a:pt x="877" y="1007"/>
                  </a:lnTo>
                  <a:lnTo>
                    <a:pt x="839" y="1023"/>
                  </a:lnTo>
                  <a:lnTo>
                    <a:pt x="790" y="1036"/>
                  </a:lnTo>
                  <a:lnTo>
                    <a:pt x="741" y="1041"/>
                  </a:lnTo>
                  <a:lnTo>
                    <a:pt x="691" y="1040"/>
                  </a:lnTo>
                  <a:lnTo>
                    <a:pt x="642" y="1034"/>
                  </a:lnTo>
                  <a:lnTo>
                    <a:pt x="592" y="1025"/>
                  </a:lnTo>
                  <a:lnTo>
                    <a:pt x="505" y="1007"/>
                  </a:lnTo>
                  <a:lnTo>
                    <a:pt x="500" y="1015"/>
                  </a:lnTo>
                  <a:lnTo>
                    <a:pt x="491" y="1030"/>
                  </a:lnTo>
                  <a:lnTo>
                    <a:pt x="481" y="1047"/>
                  </a:lnTo>
                  <a:lnTo>
                    <a:pt x="473" y="1065"/>
                  </a:lnTo>
                  <a:lnTo>
                    <a:pt x="471" y="1069"/>
                  </a:lnTo>
                  <a:lnTo>
                    <a:pt x="468" y="1071"/>
                  </a:lnTo>
                  <a:lnTo>
                    <a:pt x="464" y="1073"/>
                  </a:lnTo>
                  <a:lnTo>
                    <a:pt x="462" y="1073"/>
                  </a:lnTo>
                  <a:lnTo>
                    <a:pt x="457" y="1072"/>
                  </a:lnTo>
                  <a:lnTo>
                    <a:pt x="441" y="1060"/>
                  </a:lnTo>
                  <a:lnTo>
                    <a:pt x="430" y="1046"/>
                  </a:lnTo>
                  <a:lnTo>
                    <a:pt x="421" y="1029"/>
                  </a:lnTo>
                  <a:lnTo>
                    <a:pt x="418" y="1012"/>
                  </a:lnTo>
                  <a:lnTo>
                    <a:pt x="417" y="996"/>
                  </a:lnTo>
                  <a:lnTo>
                    <a:pt x="414" y="979"/>
                  </a:lnTo>
                  <a:lnTo>
                    <a:pt x="407" y="963"/>
                  </a:lnTo>
                  <a:lnTo>
                    <a:pt x="395" y="947"/>
                  </a:lnTo>
                  <a:lnTo>
                    <a:pt x="378" y="934"/>
                  </a:lnTo>
                  <a:lnTo>
                    <a:pt x="359" y="923"/>
                  </a:lnTo>
                  <a:lnTo>
                    <a:pt x="340" y="913"/>
                  </a:lnTo>
                  <a:lnTo>
                    <a:pt x="304" y="895"/>
                  </a:lnTo>
                  <a:lnTo>
                    <a:pt x="270" y="879"/>
                  </a:lnTo>
                  <a:lnTo>
                    <a:pt x="235" y="859"/>
                  </a:lnTo>
                  <a:lnTo>
                    <a:pt x="201" y="837"/>
                  </a:lnTo>
                  <a:lnTo>
                    <a:pt x="167" y="815"/>
                  </a:lnTo>
                  <a:lnTo>
                    <a:pt x="151" y="806"/>
                  </a:lnTo>
                  <a:lnTo>
                    <a:pt x="133" y="796"/>
                  </a:lnTo>
                  <a:lnTo>
                    <a:pt x="115" y="789"/>
                  </a:lnTo>
                  <a:lnTo>
                    <a:pt x="96" y="785"/>
                  </a:lnTo>
                  <a:lnTo>
                    <a:pt x="78" y="785"/>
                  </a:lnTo>
                  <a:lnTo>
                    <a:pt x="61" y="794"/>
                  </a:lnTo>
                  <a:lnTo>
                    <a:pt x="57" y="795"/>
                  </a:lnTo>
                  <a:lnTo>
                    <a:pt x="52" y="795"/>
                  </a:lnTo>
                  <a:lnTo>
                    <a:pt x="47" y="792"/>
                  </a:lnTo>
                  <a:lnTo>
                    <a:pt x="46" y="788"/>
                  </a:lnTo>
                  <a:lnTo>
                    <a:pt x="44" y="785"/>
                  </a:lnTo>
                  <a:lnTo>
                    <a:pt x="44" y="781"/>
                  </a:lnTo>
                  <a:lnTo>
                    <a:pt x="46" y="778"/>
                  </a:lnTo>
                  <a:lnTo>
                    <a:pt x="52" y="757"/>
                  </a:lnTo>
                  <a:lnTo>
                    <a:pt x="58" y="735"/>
                  </a:lnTo>
                  <a:lnTo>
                    <a:pt x="64" y="723"/>
                  </a:lnTo>
                  <a:lnTo>
                    <a:pt x="41" y="699"/>
                  </a:lnTo>
                  <a:lnTo>
                    <a:pt x="22" y="667"/>
                  </a:lnTo>
                  <a:lnTo>
                    <a:pt x="9" y="634"/>
                  </a:lnTo>
                  <a:lnTo>
                    <a:pt x="1" y="600"/>
                  </a:lnTo>
                  <a:lnTo>
                    <a:pt x="0" y="564"/>
                  </a:lnTo>
                  <a:lnTo>
                    <a:pt x="1" y="528"/>
                  </a:lnTo>
                  <a:lnTo>
                    <a:pt x="8" y="492"/>
                  </a:lnTo>
                  <a:lnTo>
                    <a:pt x="19" y="457"/>
                  </a:lnTo>
                  <a:lnTo>
                    <a:pt x="32" y="422"/>
                  </a:lnTo>
                  <a:lnTo>
                    <a:pt x="48" y="388"/>
                  </a:lnTo>
                  <a:lnTo>
                    <a:pt x="82" y="331"/>
                  </a:lnTo>
                  <a:lnTo>
                    <a:pt x="119" y="277"/>
                  </a:lnTo>
                  <a:lnTo>
                    <a:pt x="162" y="226"/>
                  </a:lnTo>
                  <a:lnTo>
                    <a:pt x="211" y="178"/>
                  </a:lnTo>
                  <a:lnTo>
                    <a:pt x="264" y="137"/>
                  </a:lnTo>
                  <a:lnTo>
                    <a:pt x="289" y="121"/>
                  </a:lnTo>
                  <a:lnTo>
                    <a:pt x="288" y="118"/>
                  </a:lnTo>
                  <a:lnTo>
                    <a:pt x="288" y="111"/>
                  </a:lnTo>
                  <a:lnTo>
                    <a:pt x="289" y="110"/>
                  </a:lnTo>
                  <a:lnTo>
                    <a:pt x="290" y="107"/>
                  </a:lnTo>
                  <a:lnTo>
                    <a:pt x="295" y="106"/>
                  </a:lnTo>
                  <a:lnTo>
                    <a:pt x="328" y="96"/>
                  </a:lnTo>
                  <a:lnTo>
                    <a:pt x="360" y="82"/>
                  </a:lnTo>
                  <a:lnTo>
                    <a:pt x="392" y="67"/>
                  </a:lnTo>
                  <a:lnTo>
                    <a:pt x="423" y="52"/>
                  </a:lnTo>
                  <a:lnTo>
                    <a:pt x="456" y="36"/>
                  </a:lnTo>
                  <a:lnTo>
                    <a:pt x="489" y="22"/>
                  </a:lnTo>
                  <a:lnTo>
                    <a:pt x="526" y="11"/>
                  </a:lnTo>
                  <a:lnTo>
                    <a:pt x="562" y="3"/>
                  </a:lnTo>
                  <a:lnTo>
                    <a:pt x="6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7" name="Freeform 91"/>
            <p:cNvSpPr>
              <a:spLocks/>
            </p:cNvSpPr>
            <p:nvPr/>
          </p:nvSpPr>
          <p:spPr bwMode="auto">
            <a:xfrm>
              <a:off x="2925" y="1076"/>
              <a:ext cx="137" cy="146"/>
            </a:xfrm>
            <a:custGeom>
              <a:avLst/>
              <a:gdLst/>
              <a:ahLst/>
              <a:cxnLst>
                <a:cxn ang="0">
                  <a:pos x="21" y="0"/>
                </a:cxn>
                <a:cxn ang="0">
                  <a:pos x="24" y="2"/>
                </a:cxn>
                <a:cxn ang="0">
                  <a:pos x="55" y="18"/>
                </a:cxn>
                <a:cxn ang="0">
                  <a:pos x="82" y="38"/>
                </a:cxn>
                <a:cxn ang="0">
                  <a:pos x="107" y="61"/>
                </a:cxn>
                <a:cxn ang="0">
                  <a:pos x="134" y="85"/>
                </a:cxn>
                <a:cxn ang="0">
                  <a:pos x="137" y="88"/>
                </a:cxn>
                <a:cxn ang="0">
                  <a:pos x="137" y="96"/>
                </a:cxn>
                <a:cxn ang="0">
                  <a:pos x="135" y="99"/>
                </a:cxn>
                <a:cxn ang="0">
                  <a:pos x="132" y="102"/>
                </a:cxn>
                <a:cxn ang="0">
                  <a:pos x="130" y="103"/>
                </a:cxn>
                <a:cxn ang="0">
                  <a:pos x="121" y="103"/>
                </a:cxn>
                <a:cxn ang="0">
                  <a:pos x="119" y="100"/>
                </a:cxn>
                <a:cxn ang="0">
                  <a:pos x="95" y="78"/>
                </a:cxn>
                <a:cxn ang="0">
                  <a:pos x="71" y="57"/>
                </a:cxn>
                <a:cxn ang="0">
                  <a:pos x="45" y="38"/>
                </a:cxn>
                <a:cxn ang="0">
                  <a:pos x="25" y="27"/>
                </a:cxn>
                <a:cxn ang="0">
                  <a:pos x="24" y="31"/>
                </a:cxn>
                <a:cxn ang="0">
                  <a:pos x="25" y="45"/>
                </a:cxn>
                <a:cxn ang="0">
                  <a:pos x="31" y="57"/>
                </a:cxn>
                <a:cxn ang="0">
                  <a:pos x="41" y="68"/>
                </a:cxn>
                <a:cxn ang="0">
                  <a:pos x="52" y="78"/>
                </a:cxn>
                <a:cxn ang="0">
                  <a:pos x="70" y="95"/>
                </a:cxn>
                <a:cxn ang="0">
                  <a:pos x="87" y="110"/>
                </a:cxn>
                <a:cxn ang="0">
                  <a:pos x="100" y="130"/>
                </a:cxn>
                <a:cxn ang="0">
                  <a:pos x="102" y="134"/>
                </a:cxn>
                <a:cxn ang="0">
                  <a:pos x="102" y="138"/>
                </a:cxn>
                <a:cxn ang="0">
                  <a:pos x="100" y="141"/>
                </a:cxn>
                <a:cxn ang="0">
                  <a:pos x="98" y="144"/>
                </a:cxn>
                <a:cxn ang="0">
                  <a:pos x="95" y="145"/>
                </a:cxn>
                <a:cxn ang="0">
                  <a:pos x="91" y="146"/>
                </a:cxn>
                <a:cxn ang="0">
                  <a:pos x="87" y="146"/>
                </a:cxn>
                <a:cxn ang="0">
                  <a:pos x="81" y="141"/>
                </a:cxn>
                <a:cxn ang="0">
                  <a:pos x="73" y="128"/>
                </a:cxn>
                <a:cxn ang="0">
                  <a:pos x="61" y="117"/>
                </a:cxn>
                <a:cxn ang="0">
                  <a:pos x="48" y="105"/>
                </a:cxn>
                <a:cxn ang="0">
                  <a:pos x="23" y="80"/>
                </a:cxn>
                <a:cxn ang="0">
                  <a:pos x="11" y="67"/>
                </a:cxn>
                <a:cxn ang="0">
                  <a:pos x="4" y="53"/>
                </a:cxn>
                <a:cxn ang="0">
                  <a:pos x="0" y="38"/>
                </a:cxn>
                <a:cxn ang="0">
                  <a:pos x="3" y="23"/>
                </a:cxn>
                <a:cxn ang="0">
                  <a:pos x="11" y="6"/>
                </a:cxn>
                <a:cxn ang="0">
                  <a:pos x="13" y="4"/>
                </a:cxn>
                <a:cxn ang="0">
                  <a:pos x="21" y="0"/>
                </a:cxn>
              </a:cxnLst>
              <a:rect l="0" t="0" r="r" b="b"/>
              <a:pathLst>
                <a:path w="137" h="146">
                  <a:moveTo>
                    <a:pt x="21" y="0"/>
                  </a:moveTo>
                  <a:lnTo>
                    <a:pt x="24" y="2"/>
                  </a:lnTo>
                  <a:lnTo>
                    <a:pt x="55" y="18"/>
                  </a:lnTo>
                  <a:lnTo>
                    <a:pt x="82" y="38"/>
                  </a:lnTo>
                  <a:lnTo>
                    <a:pt x="107" y="61"/>
                  </a:lnTo>
                  <a:lnTo>
                    <a:pt x="134" y="85"/>
                  </a:lnTo>
                  <a:lnTo>
                    <a:pt x="137" y="88"/>
                  </a:lnTo>
                  <a:lnTo>
                    <a:pt x="137" y="96"/>
                  </a:lnTo>
                  <a:lnTo>
                    <a:pt x="135" y="99"/>
                  </a:lnTo>
                  <a:lnTo>
                    <a:pt x="132" y="102"/>
                  </a:lnTo>
                  <a:lnTo>
                    <a:pt x="130" y="103"/>
                  </a:lnTo>
                  <a:lnTo>
                    <a:pt x="121" y="103"/>
                  </a:lnTo>
                  <a:lnTo>
                    <a:pt x="119" y="100"/>
                  </a:lnTo>
                  <a:lnTo>
                    <a:pt x="95" y="78"/>
                  </a:lnTo>
                  <a:lnTo>
                    <a:pt x="71" y="57"/>
                  </a:lnTo>
                  <a:lnTo>
                    <a:pt x="45" y="38"/>
                  </a:lnTo>
                  <a:lnTo>
                    <a:pt x="25" y="27"/>
                  </a:lnTo>
                  <a:lnTo>
                    <a:pt x="24" y="31"/>
                  </a:lnTo>
                  <a:lnTo>
                    <a:pt x="25" y="45"/>
                  </a:lnTo>
                  <a:lnTo>
                    <a:pt x="31" y="57"/>
                  </a:lnTo>
                  <a:lnTo>
                    <a:pt x="41" y="68"/>
                  </a:lnTo>
                  <a:lnTo>
                    <a:pt x="52" y="78"/>
                  </a:lnTo>
                  <a:lnTo>
                    <a:pt x="70" y="95"/>
                  </a:lnTo>
                  <a:lnTo>
                    <a:pt x="87" y="110"/>
                  </a:lnTo>
                  <a:lnTo>
                    <a:pt x="100" y="130"/>
                  </a:lnTo>
                  <a:lnTo>
                    <a:pt x="102" y="134"/>
                  </a:lnTo>
                  <a:lnTo>
                    <a:pt x="102" y="138"/>
                  </a:lnTo>
                  <a:lnTo>
                    <a:pt x="100" y="141"/>
                  </a:lnTo>
                  <a:lnTo>
                    <a:pt x="98" y="144"/>
                  </a:lnTo>
                  <a:lnTo>
                    <a:pt x="95" y="145"/>
                  </a:lnTo>
                  <a:lnTo>
                    <a:pt x="91" y="146"/>
                  </a:lnTo>
                  <a:lnTo>
                    <a:pt x="87" y="146"/>
                  </a:lnTo>
                  <a:lnTo>
                    <a:pt x="81" y="141"/>
                  </a:lnTo>
                  <a:lnTo>
                    <a:pt x="73" y="128"/>
                  </a:lnTo>
                  <a:lnTo>
                    <a:pt x="61" y="117"/>
                  </a:lnTo>
                  <a:lnTo>
                    <a:pt x="48" y="105"/>
                  </a:lnTo>
                  <a:lnTo>
                    <a:pt x="23" y="80"/>
                  </a:lnTo>
                  <a:lnTo>
                    <a:pt x="11" y="67"/>
                  </a:lnTo>
                  <a:lnTo>
                    <a:pt x="4" y="53"/>
                  </a:lnTo>
                  <a:lnTo>
                    <a:pt x="0" y="38"/>
                  </a:lnTo>
                  <a:lnTo>
                    <a:pt x="3" y="23"/>
                  </a:lnTo>
                  <a:lnTo>
                    <a:pt x="11" y="6"/>
                  </a:lnTo>
                  <a:lnTo>
                    <a:pt x="13"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8" name="Freeform 92"/>
            <p:cNvSpPr>
              <a:spLocks/>
            </p:cNvSpPr>
            <p:nvPr/>
          </p:nvSpPr>
          <p:spPr bwMode="auto">
            <a:xfrm>
              <a:off x="2770" y="1210"/>
              <a:ext cx="137" cy="81"/>
            </a:xfrm>
            <a:custGeom>
              <a:avLst/>
              <a:gdLst/>
              <a:ahLst/>
              <a:cxnLst>
                <a:cxn ang="0">
                  <a:pos x="102" y="0"/>
                </a:cxn>
                <a:cxn ang="0">
                  <a:pos x="118" y="3"/>
                </a:cxn>
                <a:cxn ang="0">
                  <a:pos x="132" y="8"/>
                </a:cxn>
                <a:cxn ang="0">
                  <a:pos x="134" y="11"/>
                </a:cxn>
                <a:cxn ang="0">
                  <a:pos x="137" y="19"/>
                </a:cxn>
                <a:cxn ang="0">
                  <a:pos x="136" y="24"/>
                </a:cxn>
                <a:cxn ang="0">
                  <a:pos x="120" y="44"/>
                </a:cxn>
                <a:cxn ang="0">
                  <a:pos x="100" y="61"/>
                </a:cxn>
                <a:cxn ang="0">
                  <a:pos x="77" y="74"/>
                </a:cxn>
                <a:cxn ang="0">
                  <a:pos x="52" y="81"/>
                </a:cxn>
                <a:cxn ang="0">
                  <a:pos x="48" y="81"/>
                </a:cxn>
                <a:cxn ang="0">
                  <a:pos x="43" y="78"/>
                </a:cxn>
                <a:cxn ang="0">
                  <a:pos x="40" y="75"/>
                </a:cxn>
                <a:cxn ang="0">
                  <a:pos x="38" y="72"/>
                </a:cxn>
                <a:cxn ang="0">
                  <a:pos x="38" y="65"/>
                </a:cxn>
                <a:cxn ang="0">
                  <a:pos x="40" y="64"/>
                </a:cxn>
                <a:cxn ang="0">
                  <a:pos x="41" y="61"/>
                </a:cxn>
                <a:cxn ang="0">
                  <a:pos x="45" y="60"/>
                </a:cxn>
                <a:cxn ang="0">
                  <a:pos x="68" y="53"/>
                </a:cxn>
                <a:cxn ang="0">
                  <a:pos x="87" y="44"/>
                </a:cxn>
                <a:cxn ang="0">
                  <a:pos x="102" y="31"/>
                </a:cxn>
                <a:cxn ang="0">
                  <a:pos x="108" y="22"/>
                </a:cxn>
                <a:cxn ang="0">
                  <a:pos x="90" y="22"/>
                </a:cxn>
                <a:cxn ang="0">
                  <a:pos x="75" y="24"/>
                </a:cxn>
                <a:cxn ang="0">
                  <a:pos x="58" y="28"/>
                </a:cxn>
                <a:cxn ang="0">
                  <a:pos x="44" y="32"/>
                </a:cxn>
                <a:cxn ang="0">
                  <a:pos x="34" y="35"/>
                </a:cxn>
                <a:cxn ang="0">
                  <a:pos x="23" y="37"/>
                </a:cxn>
                <a:cxn ang="0">
                  <a:pos x="13" y="37"/>
                </a:cxn>
                <a:cxn ang="0">
                  <a:pos x="4" y="33"/>
                </a:cxn>
                <a:cxn ang="0">
                  <a:pos x="1" y="31"/>
                </a:cxn>
                <a:cxn ang="0">
                  <a:pos x="0" y="26"/>
                </a:cxn>
                <a:cxn ang="0">
                  <a:pos x="1" y="22"/>
                </a:cxn>
                <a:cxn ang="0">
                  <a:pos x="4" y="17"/>
                </a:cxn>
                <a:cxn ang="0">
                  <a:pos x="8" y="15"/>
                </a:cxn>
                <a:cxn ang="0">
                  <a:pos x="11" y="14"/>
                </a:cxn>
                <a:cxn ang="0">
                  <a:pos x="19" y="17"/>
                </a:cxn>
                <a:cxn ang="0">
                  <a:pos x="18" y="15"/>
                </a:cxn>
                <a:cxn ang="0">
                  <a:pos x="23" y="15"/>
                </a:cxn>
                <a:cxn ang="0">
                  <a:pos x="30" y="12"/>
                </a:cxn>
                <a:cxn ang="0">
                  <a:pos x="38" y="11"/>
                </a:cxn>
                <a:cxn ang="0">
                  <a:pos x="70" y="3"/>
                </a:cxn>
                <a:cxn ang="0">
                  <a:pos x="86" y="1"/>
                </a:cxn>
                <a:cxn ang="0">
                  <a:pos x="102" y="0"/>
                </a:cxn>
              </a:cxnLst>
              <a:rect l="0" t="0" r="r" b="b"/>
              <a:pathLst>
                <a:path w="137" h="81">
                  <a:moveTo>
                    <a:pt x="102" y="0"/>
                  </a:moveTo>
                  <a:lnTo>
                    <a:pt x="118" y="3"/>
                  </a:lnTo>
                  <a:lnTo>
                    <a:pt x="132" y="8"/>
                  </a:lnTo>
                  <a:lnTo>
                    <a:pt x="134" y="11"/>
                  </a:lnTo>
                  <a:lnTo>
                    <a:pt x="137" y="19"/>
                  </a:lnTo>
                  <a:lnTo>
                    <a:pt x="136" y="24"/>
                  </a:lnTo>
                  <a:lnTo>
                    <a:pt x="120" y="44"/>
                  </a:lnTo>
                  <a:lnTo>
                    <a:pt x="100" y="61"/>
                  </a:lnTo>
                  <a:lnTo>
                    <a:pt x="77" y="74"/>
                  </a:lnTo>
                  <a:lnTo>
                    <a:pt x="52" y="81"/>
                  </a:lnTo>
                  <a:lnTo>
                    <a:pt x="48" y="81"/>
                  </a:lnTo>
                  <a:lnTo>
                    <a:pt x="43" y="78"/>
                  </a:lnTo>
                  <a:lnTo>
                    <a:pt x="40" y="75"/>
                  </a:lnTo>
                  <a:lnTo>
                    <a:pt x="38" y="72"/>
                  </a:lnTo>
                  <a:lnTo>
                    <a:pt x="38" y="65"/>
                  </a:lnTo>
                  <a:lnTo>
                    <a:pt x="40" y="64"/>
                  </a:lnTo>
                  <a:lnTo>
                    <a:pt x="41" y="61"/>
                  </a:lnTo>
                  <a:lnTo>
                    <a:pt x="45" y="60"/>
                  </a:lnTo>
                  <a:lnTo>
                    <a:pt x="68" y="53"/>
                  </a:lnTo>
                  <a:lnTo>
                    <a:pt x="87" y="44"/>
                  </a:lnTo>
                  <a:lnTo>
                    <a:pt x="102" y="31"/>
                  </a:lnTo>
                  <a:lnTo>
                    <a:pt x="108" y="22"/>
                  </a:lnTo>
                  <a:lnTo>
                    <a:pt x="90" y="22"/>
                  </a:lnTo>
                  <a:lnTo>
                    <a:pt x="75" y="24"/>
                  </a:lnTo>
                  <a:lnTo>
                    <a:pt x="58" y="28"/>
                  </a:lnTo>
                  <a:lnTo>
                    <a:pt x="44" y="32"/>
                  </a:lnTo>
                  <a:lnTo>
                    <a:pt x="34" y="35"/>
                  </a:lnTo>
                  <a:lnTo>
                    <a:pt x="23" y="37"/>
                  </a:lnTo>
                  <a:lnTo>
                    <a:pt x="13" y="37"/>
                  </a:lnTo>
                  <a:lnTo>
                    <a:pt x="4" y="33"/>
                  </a:lnTo>
                  <a:lnTo>
                    <a:pt x="1" y="31"/>
                  </a:lnTo>
                  <a:lnTo>
                    <a:pt x="0" y="26"/>
                  </a:lnTo>
                  <a:lnTo>
                    <a:pt x="1" y="22"/>
                  </a:lnTo>
                  <a:lnTo>
                    <a:pt x="4" y="17"/>
                  </a:lnTo>
                  <a:lnTo>
                    <a:pt x="8" y="15"/>
                  </a:lnTo>
                  <a:lnTo>
                    <a:pt x="11" y="14"/>
                  </a:lnTo>
                  <a:lnTo>
                    <a:pt x="19" y="17"/>
                  </a:lnTo>
                  <a:lnTo>
                    <a:pt x="18" y="15"/>
                  </a:lnTo>
                  <a:lnTo>
                    <a:pt x="23" y="15"/>
                  </a:lnTo>
                  <a:lnTo>
                    <a:pt x="30" y="12"/>
                  </a:lnTo>
                  <a:lnTo>
                    <a:pt x="38" y="11"/>
                  </a:lnTo>
                  <a:lnTo>
                    <a:pt x="70" y="3"/>
                  </a:lnTo>
                  <a:lnTo>
                    <a:pt x="86" y="1"/>
                  </a:lnTo>
                  <a:lnTo>
                    <a:pt x="1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9" name="Freeform 93"/>
            <p:cNvSpPr>
              <a:spLocks/>
            </p:cNvSpPr>
            <p:nvPr/>
          </p:nvSpPr>
          <p:spPr bwMode="auto">
            <a:xfrm>
              <a:off x="2778" y="901"/>
              <a:ext cx="242" cy="328"/>
            </a:xfrm>
            <a:custGeom>
              <a:avLst/>
              <a:gdLst/>
              <a:ahLst/>
              <a:cxnLst>
                <a:cxn ang="0">
                  <a:pos x="118" y="0"/>
                </a:cxn>
                <a:cxn ang="0">
                  <a:pos x="144" y="0"/>
                </a:cxn>
                <a:cxn ang="0">
                  <a:pos x="171" y="4"/>
                </a:cxn>
                <a:cxn ang="0">
                  <a:pos x="196" y="15"/>
                </a:cxn>
                <a:cxn ang="0">
                  <a:pos x="217" y="32"/>
                </a:cxn>
                <a:cxn ang="0">
                  <a:pos x="231" y="50"/>
                </a:cxn>
                <a:cxn ang="0">
                  <a:pos x="239" y="69"/>
                </a:cxn>
                <a:cxn ang="0">
                  <a:pos x="242" y="89"/>
                </a:cxn>
                <a:cxn ang="0">
                  <a:pos x="242" y="110"/>
                </a:cxn>
                <a:cxn ang="0">
                  <a:pos x="238" y="132"/>
                </a:cxn>
                <a:cxn ang="0">
                  <a:pos x="234" y="153"/>
                </a:cxn>
                <a:cxn ang="0">
                  <a:pos x="228" y="175"/>
                </a:cxn>
                <a:cxn ang="0">
                  <a:pos x="224" y="196"/>
                </a:cxn>
                <a:cxn ang="0">
                  <a:pos x="222" y="200"/>
                </a:cxn>
                <a:cxn ang="0">
                  <a:pos x="221" y="202"/>
                </a:cxn>
                <a:cxn ang="0">
                  <a:pos x="215" y="204"/>
                </a:cxn>
                <a:cxn ang="0">
                  <a:pos x="213" y="203"/>
                </a:cxn>
                <a:cxn ang="0">
                  <a:pos x="210" y="203"/>
                </a:cxn>
                <a:cxn ang="0">
                  <a:pos x="204" y="198"/>
                </a:cxn>
                <a:cxn ang="0">
                  <a:pos x="203" y="195"/>
                </a:cxn>
                <a:cxn ang="0">
                  <a:pos x="203" y="191"/>
                </a:cxn>
                <a:cxn ang="0">
                  <a:pos x="207" y="172"/>
                </a:cxn>
                <a:cxn ang="0">
                  <a:pos x="211" y="153"/>
                </a:cxn>
                <a:cxn ang="0">
                  <a:pos x="217" y="133"/>
                </a:cxn>
                <a:cxn ang="0">
                  <a:pos x="220" y="113"/>
                </a:cxn>
                <a:cxn ang="0">
                  <a:pos x="221" y="93"/>
                </a:cxn>
                <a:cxn ang="0">
                  <a:pos x="218" y="75"/>
                </a:cxn>
                <a:cxn ang="0">
                  <a:pos x="211" y="58"/>
                </a:cxn>
                <a:cxn ang="0">
                  <a:pos x="197" y="43"/>
                </a:cxn>
                <a:cxn ang="0">
                  <a:pos x="176" y="30"/>
                </a:cxn>
                <a:cxn ang="0">
                  <a:pos x="153" y="22"/>
                </a:cxn>
                <a:cxn ang="0">
                  <a:pos x="128" y="21"/>
                </a:cxn>
                <a:cxn ang="0">
                  <a:pos x="104" y="25"/>
                </a:cxn>
                <a:cxn ang="0">
                  <a:pos x="81" y="35"/>
                </a:cxn>
                <a:cxn ang="0">
                  <a:pos x="61" y="50"/>
                </a:cxn>
                <a:cxn ang="0">
                  <a:pos x="46" y="68"/>
                </a:cxn>
                <a:cxn ang="0">
                  <a:pos x="36" y="89"/>
                </a:cxn>
                <a:cxn ang="0">
                  <a:pos x="29" y="111"/>
                </a:cxn>
                <a:cxn ang="0">
                  <a:pos x="25" y="135"/>
                </a:cxn>
                <a:cxn ang="0">
                  <a:pos x="24" y="159"/>
                </a:cxn>
                <a:cxn ang="0">
                  <a:pos x="24" y="182"/>
                </a:cxn>
                <a:cxn ang="0">
                  <a:pos x="29" y="249"/>
                </a:cxn>
                <a:cxn ang="0">
                  <a:pos x="42" y="314"/>
                </a:cxn>
                <a:cxn ang="0">
                  <a:pos x="40" y="321"/>
                </a:cxn>
                <a:cxn ang="0">
                  <a:pos x="36" y="327"/>
                </a:cxn>
                <a:cxn ang="0">
                  <a:pos x="29" y="328"/>
                </a:cxn>
                <a:cxn ang="0">
                  <a:pos x="24" y="326"/>
                </a:cxn>
                <a:cxn ang="0">
                  <a:pos x="19" y="320"/>
                </a:cxn>
                <a:cxn ang="0">
                  <a:pos x="14" y="294"/>
                </a:cxn>
                <a:cxn ang="0">
                  <a:pos x="10" y="264"/>
                </a:cxn>
                <a:cxn ang="0">
                  <a:pos x="4" y="235"/>
                </a:cxn>
                <a:cxn ang="0">
                  <a:pos x="1" y="203"/>
                </a:cxn>
                <a:cxn ang="0">
                  <a:pos x="0" y="172"/>
                </a:cxn>
                <a:cxn ang="0">
                  <a:pos x="1" y="142"/>
                </a:cxn>
                <a:cxn ang="0">
                  <a:pos x="5" y="111"/>
                </a:cxn>
                <a:cxn ang="0">
                  <a:pos x="14" y="83"/>
                </a:cxn>
                <a:cxn ang="0">
                  <a:pos x="26" y="58"/>
                </a:cxn>
                <a:cxn ang="0">
                  <a:pos x="44" y="36"/>
                </a:cxn>
                <a:cxn ang="0">
                  <a:pos x="68" y="17"/>
                </a:cxn>
                <a:cxn ang="0">
                  <a:pos x="92" y="5"/>
                </a:cxn>
                <a:cxn ang="0">
                  <a:pos x="118" y="0"/>
                </a:cxn>
              </a:cxnLst>
              <a:rect l="0" t="0" r="r" b="b"/>
              <a:pathLst>
                <a:path w="242" h="328">
                  <a:moveTo>
                    <a:pt x="118" y="0"/>
                  </a:moveTo>
                  <a:lnTo>
                    <a:pt x="144" y="0"/>
                  </a:lnTo>
                  <a:lnTo>
                    <a:pt x="171" y="4"/>
                  </a:lnTo>
                  <a:lnTo>
                    <a:pt x="196" y="15"/>
                  </a:lnTo>
                  <a:lnTo>
                    <a:pt x="217" y="32"/>
                  </a:lnTo>
                  <a:lnTo>
                    <a:pt x="231" y="50"/>
                  </a:lnTo>
                  <a:lnTo>
                    <a:pt x="239" y="69"/>
                  </a:lnTo>
                  <a:lnTo>
                    <a:pt x="242" y="89"/>
                  </a:lnTo>
                  <a:lnTo>
                    <a:pt x="242" y="110"/>
                  </a:lnTo>
                  <a:lnTo>
                    <a:pt x="238" y="132"/>
                  </a:lnTo>
                  <a:lnTo>
                    <a:pt x="234" y="153"/>
                  </a:lnTo>
                  <a:lnTo>
                    <a:pt x="228" y="175"/>
                  </a:lnTo>
                  <a:lnTo>
                    <a:pt x="224" y="196"/>
                  </a:lnTo>
                  <a:lnTo>
                    <a:pt x="222" y="200"/>
                  </a:lnTo>
                  <a:lnTo>
                    <a:pt x="221" y="202"/>
                  </a:lnTo>
                  <a:lnTo>
                    <a:pt x="215" y="204"/>
                  </a:lnTo>
                  <a:lnTo>
                    <a:pt x="213" y="203"/>
                  </a:lnTo>
                  <a:lnTo>
                    <a:pt x="210" y="203"/>
                  </a:lnTo>
                  <a:lnTo>
                    <a:pt x="204" y="198"/>
                  </a:lnTo>
                  <a:lnTo>
                    <a:pt x="203" y="195"/>
                  </a:lnTo>
                  <a:lnTo>
                    <a:pt x="203" y="191"/>
                  </a:lnTo>
                  <a:lnTo>
                    <a:pt x="207" y="172"/>
                  </a:lnTo>
                  <a:lnTo>
                    <a:pt x="211" y="153"/>
                  </a:lnTo>
                  <a:lnTo>
                    <a:pt x="217" y="133"/>
                  </a:lnTo>
                  <a:lnTo>
                    <a:pt x="220" y="113"/>
                  </a:lnTo>
                  <a:lnTo>
                    <a:pt x="221" y="93"/>
                  </a:lnTo>
                  <a:lnTo>
                    <a:pt x="218" y="75"/>
                  </a:lnTo>
                  <a:lnTo>
                    <a:pt x="211" y="58"/>
                  </a:lnTo>
                  <a:lnTo>
                    <a:pt x="197" y="43"/>
                  </a:lnTo>
                  <a:lnTo>
                    <a:pt x="176" y="30"/>
                  </a:lnTo>
                  <a:lnTo>
                    <a:pt x="153" y="22"/>
                  </a:lnTo>
                  <a:lnTo>
                    <a:pt x="128" y="21"/>
                  </a:lnTo>
                  <a:lnTo>
                    <a:pt x="104" y="25"/>
                  </a:lnTo>
                  <a:lnTo>
                    <a:pt x="81" y="35"/>
                  </a:lnTo>
                  <a:lnTo>
                    <a:pt x="61" y="50"/>
                  </a:lnTo>
                  <a:lnTo>
                    <a:pt x="46" y="68"/>
                  </a:lnTo>
                  <a:lnTo>
                    <a:pt x="36" y="89"/>
                  </a:lnTo>
                  <a:lnTo>
                    <a:pt x="29" y="111"/>
                  </a:lnTo>
                  <a:lnTo>
                    <a:pt x="25" y="135"/>
                  </a:lnTo>
                  <a:lnTo>
                    <a:pt x="24" y="159"/>
                  </a:lnTo>
                  <a:lnTo>
                    <a:pt x="24" y="182"/>
                  </a:lnTo>
                  <a:lnTo>
                    <a:pt x="29" y="249"/>
                  </a:lnTo>
                  <a:lnTo>
                    <a:pt x="42" y="314"/>
                  </a:lnTo>
                  <a:lnTo>
                    <a:pt x="40" y="321"/>
                  </a:lnTo>
                  <a:lnTo>
                    <a:pt x="36" y="327"/>
                  </a:lnTo>
                  <a:lnTo>
                    <a:pt x="29" y="328"/>
                  </a:lnTo>
                  <a:lnTo>
                    <a:pt x="24" y="326"/>
                  </a:lnTo>
                  <a:lnTo>
                    <a:pt x="19" y="320"/>
                  </a:lnTo>
                  <a:lnTo>
                    <a:pt x="14" y="294"/>
                  </a:lnTo>
                  <a:lnTo>
                    <a:pt x="10" y="264"/>
                  </a:lnTo>
                  <a:lnTo>
                    <a:pt x="4" y="235"/>
                  </a:lnTo>
                  <a:lnTo>
                    <a:pt x="1" y="203"/>
                  </a:lnTo>
                  <a:lnTo>
                    <a:pt x="0" y="172"/>
                  </a:lnTo>
                  <a:lnTo>
                    <a:pt x="1" y="142"/>
                  </a:lnTo>
                  <a:lnTo>
                    <a:pt x="5" y="111"/>
                  </a:lnTo>
                  <a:lnTo>
                    <a:pt x="14" y="83"/>
                  </a:lnTo>
                  <a:lnTo>
                    <a:pt x="26" y="58"/>
                  </a:lnTo>
                  <a:lnTo>
                    <a:pt x="44" y="36"/>
                  </a:lnTo>
                  <a:lnTo>
                    <a:pt x="68" y="17"/>
                  </a:lnTo>
                  <a:lnTo>
                    <a:pt x="92" y="5"/>
                  </a:lnTo>
                  <a:lnTo>
                    <a:pt x="1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0" name="Freeform 94"/>
            <p:cNvSpPr>
              <a:spLocks/>
            </p:cNvSpPr>
            <p:nvPr/>
          </p:nvSpPr>
          <p:spPr bwMode="auto">
            <a:xfrm>
              <a:off x="2828" y="1139"/>
              <a:ext cx="152" cy="269"/>
            </a:xfrm>
            <a:custGeom>
              <a:avLst/>
              <a:gdLst/>
              <a:ahLst/>
              <a:cxnLst>
                <a:cxn ang="0">
                  <a:pos x="140" y="0"/>
                </a:cxn>
                <a:cxn ang="0">
                  <a:pos x="147" y="1"/>
                </a:cxn>
                <a:cxn ang="0">
                  <a:pos x="152" y="7"/>
                </a:cxn>
                <a:cxn ang="0">
                  <a:pos x="152" y="14"/>
                </a:cxn>
                <a:cxn ang="0">
                  <a:pos x="143" y="50"/>
                </a:cxn>
                <a:cxn ang="0">
                  <a:pos x="135" y="159"/>
                </a:cxn>
                <a:cxn ang="0">
                  <a:pos x="131" y="177"/>
                </a:cxn>
                <a:cxn ang="0">
                  <a:pos x="126" y="196"/>
                </a:cxn>
                <a:cxn ang="0">
                  <a:pos x="120" y="216"/>
                </a:cxn>
                <a:cxn ang="0">
                  <a:pos x="110" y="234"/>
                </a:cxn>
                <a:cxn ang="0">
                  <a:pos x="97" y="250"/>
                </a:cxn>
                <a:cxn ang="0">
                  <a:pos x="83" y="263"/>
                </a:cxn>
                <a:cxn ang="0">
                  <a:pos x="68" y="269"/>
                </a:cxn>
                <a:cxn ang="0">
                  <a:pos x="56" y="267"/>
                </a:cxn>
                <a:cxn ang="0">
                  <a:pos x="44" y="262"/>
                </a:cxn>
                <a:cxn ang="0">
                  <a:pos x="35" y="250"/>
                </a:cxn>
                <a:cxn ang="0">
                  <a:pos x="26" y="235"/>
                </a:cxn>
                <a:cxn ang="0">
                  <a:pos x="12" y="202"/>
                </a:cxn>
                <a:cxn ang="0">
                  <a:pos x="8" y="184"/>
                </a:cxn>
                <a:cxn ang="0">
                  <a:pos x="4" y="167"/>
                </a:cxn>
                <a:cxn ang="0">
                  <a:pos x="1" y="153"/>
                </a:cxn>
                <a:cxn ang="0">
                  <a:pos x="0" y="142"/>
                </a:cxn>
                <a:cxn ang="0">
                  <a:pos x="0" y="138"/>
                </a:cxn>
                <a:cxn ang="0">
                  <a:pos x="3" y="132"/>
                </a:cxn>
                <a:cxn ang="0">
                  <a:pos x="6" y="129"/>
                </a:cxn>
                <a:cxn ang="0">
                  <a:pos x="8" y="128"/>
                </a:cxn>
                <a:cxn ang="0">
                  <a:pos x="11" y="128"/>
                </a:cxn>
                <a:cxn ang="0">
                  <a:pos x="19" y="132"/>
                </a:cxn>
                <a:cxn ang="0">
                  <a:pos x="21" y="136"/>
                </a:cxn>
                <a:cxn ang="0">
                  <a:pos x="26" y="163"/>
                </a:cxn>
                <a:cxn ang="0">
                  <a:pos x="33" y="189"/>
                </a:cxn>
                <a:cxn ang="0">
                  <a:pos x="43" y="216"/>
                </a:cxn>
                <a:cxn ang="0">
                  <a:pos x="46" y="224"/>
                </a:cxn>
                <a:cxn ang="0">
                  <a:pos x="50" y="232"/>
                </a:cxn>
                <a:cxn ang="0">
                  <a:pos x="54" y="239"/>
                </a:cxn>
                <a:cxn ang="0">
                  <a:pos x="61" y="245"/>
                </a:cxn>
                <a:cxn ang="0">
                  <a:pos x="69" y="245"/>
                </a:cxn>
                <a:cxn ang="0">
                  <a:pos x="78" y="239"/>
                </a:cxn>
                <a:cxn ang="0">
                  <a:pos x="83" y="231"/>
                </a:cxn>
                <a:cxn ang="0">
                  <a:pos x="89" y="224"/>
                </a:cxn>
                <a:cxn ang="0">
                  <a:pos x="103" y="195"/>
                </a:cxn>
                <a:cxn ang="0">
                  <a:pos x="110" y="164"/>
                </a:cxn>
                <a:cxn ang="0">
                  <a:pos x="114" y="134"/>
                </a:cxn>
                <a:cxn ang="0">
                  <a:pos x="117" y="102"/>
                </a:cxn>
                <a:cxn ang="0">
                  <a:pos x="118" y="71"/>
                </a:cxn>
                <a:cxn ang="0">
                  <a:pos x="122" y="39"/>
                </a:cxn>
                <a:cxn ang="0">
                  <a:pos x="129" y="8"/>
                </a:cxn>
                <a:cxn ang="0">
                  <a:pos x="133" y="3"/>
                </a:cxn>
                <a:cxn ang="0">
                  <a:pos x="140" y="0"/>
                </a:cxn>
              </a:cxnLst>
              <a:rect l="0" t="0" r="r" b="b"/>
              <a:pathLst>
                <a:path w="152" h="269">
                  <a:moveTo>
                    <a:pt x="140" y="0"/>
                  </a:moveTo>
                  <a:lnTo>
                    <a:pt x="147" y="1"/>
                  </a:lnTo>
                  <a:lnTo>
                    <a:pt x="152" y="7"/>
                  </a:lnTo>
                  <a:lnTo>
                    <a:pt x="152" y="14"/>
                  </a:lnTo>
                  <a:lnTo>
                    <a:pt x="143" y="50"/>
                  </a:lnTo>
                  <a:lnTo>
                    <a:pt x="135" y="159"/>
                  </a:lnTo>
                  <a:lnTo>
                    <a:pt x="131" y="177"/>
                  </a:lnTo>
                  <a:lnTo>
                    <a:pt x="126" y="196"/>
                  </a:lnTo>
                  <a:lnTo>
                    <a:pt x="120" y="216"/>
                  </a:lnTo>
                  <a:lnTo>
                    <a:pt x="110" y="234"/>
                  </a:lnTo>
                  <a:lnTo>
                    <a:pt x="97" y="250"/>
                  </a:lnTo>
                  <a:lnTo>
                    <a:pt x="83" y="263"/>
                  </a:lnTo>
                  <a:lnTo>
                    <a:pt x="68" y="269"/>
                  </a:lnTo>
                  <a:lnTo>
                    <a:pt x="56" y="267"/>
                  </a:lnTo>
                  <a:lnTo>
                    <a:pt x="44" y="262"/>
                  </a:lnTo>
                  <a:lnTo>
                    <a:pt x="35" y="250"/>
                  </a:lnTo>
                  <a:lnTo>
                    <a:pt x="26" y="235"/>
                  </a:lnTo>
                  <a:lnTo>
                    <a:pt x="12" y="202"/>
                  </a:lnTo>
                  <a:lnTo>
                    <a:pt x="8" y="184"/>
                  </a:lnTo>
                  <a:lnTo>
                    <a:pt x="4" y="167"/>
                  </a:lnTo>
                  <a:lnTo>
                    <a:pt x="1" y="153"/>
                  </a:lnTo>
                  <a:lnTo>
                    <a:pt x="0" y="142"/>
                  </a:lnTo>
                  <a:lnTo>
                    <a:pt x="0" y="138"/>
                  </a:lnTo>
                  <a:lnTo>
                    <a:pt x="3" y="132"/>
                  </a:lnTo>
                  <a:lnTo>
                    <a:pt x="6" y="129"/>
                  </a:lnTo>
                  <a:lnTo>
                    <a:pt x="8" y="128"/>
                  </a:lnTo>
                  <a:lnTo>
                    <a:pt x="11" y="128"/>
                  </a:lnTo>
                  <a:lnTo>
                    <a:pt x="19" y="132"/>
                  </a:lnTo>
                  <a:lnTo>
                    <a:pt x="21" y="136"/>
                  </a:lnTo>
                  <a:lnTo>
                    <a:pt x="26" y="163"/>
                  </a:lnTo>
                  <a:lnTo>
                    <a:pt x="33" y="189"/>
                  </a:lnTo>
                  <a:lnTo>
                    <a:pt x="43" y="216"/>
                  </a:lnTo>
                  <a:lnTo>
                    <a:pt x="46" y="224"/>
                  </a:lnTo>
                  <a:lnTo>
                    <a:pt x="50" y="232"/>
                  </a:lnTo>
                  <a:lnTo>
                    <a:pt x="54" y="239"/>
                  </a:lnTo>
                  <a:lnTo>
                    <a:pt x="61" y="245"/>
                  </a:lnTo>
                  <a:lnTo>
                    <a:pt x="69" y="245"/>
                  </a:lnTo>
                  <a:lnTo>
                    <a:pt x="78" y="239"/>
                  </a:lnTo>
                  <a:lnTo>
                    <a:pt x="83" y="231"/>
                  </a:lnTo>
                  <a:lnTo>
                    <a:pt x="89" y="224"/>
                  </a:lnTo>
                  <a:lnTo>
                    <a:pt x="103" y="195"/>
                  </a:lnTo>
                  <a:lnTo>
                    <a:pt x="110" y="164"/>
                  </a:lnTo>
                  <a:lnTo>
                    <a:pt x="114" y="134"/>
                  </a:lnTo>
                  <a:lnTo>
                    <a:pt x="117" y="102"/>
                  </a:lnTo>
                  <a:lnTo>
                    <a:pt x="118" y="71"/>
                  </a:lnTo>
                  <a:lnTo>
                    <a:pt x="122" y="39"/>
                  </a:lnTo>
                  <a:lnTo>
                    <a:pt x="129" y="8"/>
                  </a:lnTo>
                  <a:lnTo>
                    <a:pt x="133" y="3"/>
                  </a:lnTo>
                  <a:lnTo>
                    <a:pt x="1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1" name="Freeform 95"/>
            <p:cNvSpPr>
              <a:spLocks noEditPoints="1"/>
            </p:cNvSpPr>
            <p:nvPr/>
          </p:nvSpPr>
          <p:spPr bwMode="auto">
            <a:xfrm>
              <a:off x="2924" y="1381"/>
              <a:ext cx="114" cy="93"/>
            </a:xfrm>
            <a:custGeom>
              <a:avLst/>
              <a:gdLst/>
              <a:ahLst/>
              <a:cxnLst>
                <a:cxn ang="0">
                  <a:pos x="62" y="22"/>
                </a:cxn>
                <a:cxn ang="0">
                  <a:pos x="50" y="24"/>
                </a:cxn>
                <a:cxn ang="0">
                  <a:pos x="39" y="28"/>
                </a:cxn>
                <a:cxn ang="0">
                  <a:pos x="33" y="28"/>
                </a:cxn>
                <a:cxn ang="0">
                  <a:pos x="36" y="29"/>
                </a:cxn>
                <a:cxn ang="0">
                  <a:pos x="57" y="42"/>
                </a:cxn>
                <a:cxn ang="0">
                  <a:pos x="76" y="59"/>
                </a:cxn>
                <a:cxn ang="0">
                  <a:pos x="85" y="66"/>
                </a:cxn>
                <a:cxn ang="0">
                  <a:pos x="89" y="59"/>
                </a:cxn>
                <a:cxn ang="0">
                  <a:pos x="93" y="47"/>
                </a:cxn>
                <a:cxn ang="0">
                  <a:pos x="92" y="38"/>
                </a:cxn>
                <a:cxn ang="0">
                  <a:pos x="86" y="29"/>
                </a:cxn>
                <a:cxn ang="0">
                  <a:pos x="75" y="24"/>
                </a:cxn>
                <a:cxn ang="0">
                  <a:pos x="62" y="22"/>
                </a:cxn>
                <a:cxn ang="0">
                  <a:pos x="62" y="0"/>
                </a:cxn>
                <a:cxn ang="0">
                  <a:pos x="78" y="2"/>
                </a:cxn>
                <a:cxn ang="0">
                  <a:pos x="92" y="6"/>
                </a:cxn>
                <a:cxn ang="0">
                  <a:pos x="103" y="15"/>
                </a:cxn>
                <a:cxn ang="0">
                  <a:pos x="111" y="29"/>
                </a:cxn>
                <a:cxn ang="0">
                  <a:pos x="114" y="45"/>
                </a:cxn>
                <a:cxn ang="0">
                  <a:pos x="111" y="60"/>
                </a:cxn>
                <a:cxn ang="0">
                  <a:pos x="106" y="74"/>
                </a:cxn>
                <a:cxn ang="0">
                  <a:pos x="97" y="88"/>
                </a:cxn>
                <a:cxn ang="0">
                  <a:pos x="94" y="91"/>
                </a:cxn>
                <a:cxn ang="0">
                  <a:pos x="92" y="92"/>
                </a:cxn>
                <a:cxn ang="0">
                  <a:pos x="88" y="93"/>
                </a:cxn>
                <a:cxn ang="0">
                  <a:pos x="83" y="92"/>
                </a:cxn>
                <a:cxn ang="0">
                  <a:pos x="81" y="89"/>
                </a:cxn>
                <a:cxn ang="0">
                  <a:pos x="64" y="75"/>
                </a:cxn>
                <a:cxn ang="0">
                  <a:pos x="46" y="61"/>
                </a:cxn>
                <a:cxn ang="0">
                  <a:pos x="28" y="49"/>
                </a:cxn>
                <a:cxn ang="0">
                  <a:pos x="8" y="39"/>
                </a:cxn>
                <a:cxn ang="0">
                  <a:pos x="4" y="38"/>
                </a:cxn>
                <a:cxn ang="0">
                  <a:pos x="1" y="32"/>
                </a:cxn>
                <a:cxn ang="0">
                  <a:pos x="0" y="28"/>
                </a:cxn>
                <a:cxn ang="0">
                  <a:pos x="4" y="20"/>
                </a:cxn>
                <a:cxn ang="0">
                  <a:pos x="10" y="17"/>
                </a:cxn>
                <a:cxn ang="0">
                  <a:pos x="14" y="18"/>
                </a:cxn>
                <a:cxn ang="0">
                  <a:pos x="28" y="25"/>
                </a:cxn>
                <a:cxn ang="0">
                  <a:pos x="26" y="22"/>
                </a:cxn>
                <a:cxn ang="0">
                  <a:pos x="25" y="18"/>
                </a:cxn>
                <a:cxn ang="0">
                  <a:pos x="25" y="15"/>
                </a:cxn>
                <a:cxn ang="0">
                  <a:pos x="26" y="11"/>
                </a:cxn>
                <a:cxn ang="0">
                  <a:pos x="29" y="8"/>
                </a:cxn>
                <a:cxn ang="0">
                  <a:pos x="33" y="7"/>
                </a:cxn>
                <a:cxn ang="0">
                  <a:pos x="47" y="3"/>
                </a:cxn>
                <a:cxn ang="0">
                  <a:pos x="62" y="0"/>
                </a:cxn>
              </a:cxnLst>
              <a:rect l="0" t="0" r="r" b="b"/>
              <a:pathLst>
                <a:path w="114" h="93">
                  <a:moveTo>
                    <a:pt x="62" y="22"/>
                  </a:moveTo>
                  <a:lnTo>
                    <a:pt x="50" y="24"/>
                  </a:lnTo>
                  <a:lnTo>
                    <a:pt x="39" y="28"/>
                  </a:lnTo>
                  <a:lnTo>
                    <a:pt x="33" y="28"/>
                  </a:lnTo>
                  <a:lnTo>
                    <a:pt x="36" y="29"/>
                  </a:lnTo>
                  <a:lnTo>
                    <a:pt x="57" y="42"/>
                  </a:lnTo>
                  <a:lnTo>
                    <a:pt x="76" y="59"/>
                  </a:lnTo>
                  <a:lnTo>
                    <a:pt x="85" y="66"/>
                  </a:lnTo>
                  <a:lnTo>
                    <a:pt x="89" y="59"/>
                  </a:lnTo>
                  <a:lnTo>
                    <a:pt x="93" y="47"/>
                  </a:lnTo>
                  <a:lnTo>
                    <a:pt x="92" y="38"/>
                  </a:lnTo>
                  <a:lnTo>
                    <a:pt x="86" y="29"/>
                  </a:lnTo>
                  <a:lnTo>
                    <a:pt x="75" y="24"/>
                  </a:lnTo>
                  <a:lnTo>
                    <a:pt x="62" y="22"/>
                  </a:lnTo>
                  <a:close/>
                  <a:moveTo>
                    <a:pt x="62" y="0"/>
                  </a:moveTo>
                  <a:lnTo>
                    <a:pt x="78" y="2"/>
                  </a:lnTo>
                  <a:lnTo>
                    <a:pt x="92" y="6"/>
                  </a:lnTo>
                  <a:lnTo>
                    <a:pt x="103" y="15"/>
                  </a:lnTo>
                  <a:lnTo>
                    <a:pt x="111" y="29"/>
                  </a:lnTo>
                  <a:lnTo>
                    <a:pt x="114" y="45"/>
                  </a:lnTo>
                  <a:lnTo>
                    <a:pt x="111" y="60"/>
                  </a:lnTo>
                  <a:lnTo>
                    <a:pt x="106" y="74"/>
                  </a:lnTo>
                  <a:lnTo>
                    <a:pt x="97" y="88"/>
                  </a:lnTo>
                  <a:lnTo>
                    <a:pt x="94" y="91"/>
                  </a:lnTo>
                  <a:lnTo>
                    <a:pt x="92" y="92"/>
                  </a:lnTo>
                  <a:lnTo>
                    <a:pt x="88" y="93"/>
                  </a:lnTo>
                  <a:lnTo>
                    <a:pt x="83" y="92"/>
                  </a:lnTo>
                  <a:lnTo>
                    <a:pt x="81" y="89"/>
                  </a:lnTo>
                  <a:lnTo>
                    <a:pt x="64" y="75"/>
                  </a:lnTo>
                  <a:lnTo>
                    <a:pt x="46" y="61"/>
                  </a:lnTo>
                  <a:lnTo>
                    <a:pt x="28" y="49"/>
                  </a:lnTo>
                  <a:lnTo>
                    <a:pt x="8" y="39"/>
                  </a:lnTo>
                  <a:lnTo>
                    <a:pt x="4" y="38"/>
                  </a:lnTo>
                  <a:lnTo>
                    <a:pt x="1" y="32"/>
                  </a:lnTo>
                  <a:lnTo>
                    <a:pt x="0" y="28"/>
                  </a:lnTo>
                  <a:lnTo>
                    <a:pt x="4" y="20"/>
                  </a:lnTo>
                  <a:lnTo>
                    <a:pt x="10" y="17"/>
                  </a:lnTo>
                  <a:lnTo>
                    <a:pt x="14" y="18"/>
                  </a:lnTo>
                  <a:lnTo>
                    <a:pt x="28" y="25"/>
                  </a:lnTo>
                  <a:lnTo>
                    <a:pt x="26" y="22"/>
                  </a:lnTo>
                  <a:lnTo>
                    <a:pt x="25" y="18"/>
                  </a:lnTo>
                  <a:lnTo>
                    <a:pt x="25" y="15"/>
                  </a:lnTo>
                  <a:lnTo>
                    <a:pt x="26" y="11"/>
                  </a:lnTo>
                  <a:lnTo>
                    <a:pt x="29" y="8"/>
                  </a:lnTo>
                  <a:lnTo>
                    <a:pt x="33" y="7"/>
                  </a:lnTo>
                  <a:lnTo>
                    <a:pt x="47" y="3"/>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2" name="Freeform 96"/>
            <p:cNvSpPr>
              <a:spLocks/>
            </p:cNvSpPr>
            <p:nvPr/>
          </p:nvSpPr>
          <p:spPr bwMode="auto">
            <a:xfrm>
              <a:off x="2846" y="1318"/>
              <a:ext cx="117" cy="30"/>
            </a:xfrm>
            <a:custGeom>
              <a:avLst/>
              <a:gdLst/>
              <a:ahLst/>
              <a:cxnLst>
                <a:cxn ang="0">
                  <a:pos x="75" y="0"/>
                </a:cxn>
                <a:cxn ang="0">
                  <a:pos x="108" y="3"/>
                </a:cxn>
                <a:cxn ang="0">
                  <a:pos x="113" y="5"/>
                </a:cxn>
                <a:cxn ang="0">
                  <a:pos x="114" y="7"/>
                </a:cxn>
                <a:cxn ang="0">
                  <a:pos x="115" y="9"/>
                </a:cxn>
                <a:cxn ang="0">
                  <a:pos x="117" y="13"/>
                </a:cxn>
                <a:cxn ang="0">
                  <a:pos x="117" y="16"/>
                </a:cxn>
                <a:cxn ang="0">
                  <a:pos x="115" y="19"/>
                </a:cxn>
                <a:cxn ang="0">
                  <a:pos x="113" y="21"/>
                </a:cxn>
                <a:cxn ang="0">
                  <a:pos x="107" y="24"/>
                </a:cxn>
                <a:cxn ang="0">
                  <a:pos x="103" y="24"/>
                </a:cxn>
                <a:cxn ang="0">
                  <a:pos x="58" y="23"/>
                </a:cxn>
                <a:cxn ang="0">
                  <a:pos x="14" y="30"/>
                </a:cxn>
                <a:cxn ang="0">
                  <a:pos x="7" y="30"/>
                </a:cxn>
                <a:cxn ang="0">
                  <a:pos x="4" y="27"/>
                </a:cxn>
                <a:cxn ang="0">
                  <a:pos x="1" y="26"/>
                </a:cxn>
                <a:cxn ang="0">
                  <a:pos x="0" y="21"/>
                </a:cxn>
                <a:cxn ang="0">
                  <a:pos x="0" y="16"/>
                </a:cxn>
                <a:cxn ang="0">
                  <a:pos x="1" y="13"/>
                </a:cxn>
                <a:cxn ang="0">
                  <a:pos x="4" y="10"/>
                </a:cxn>
                <a:cxn ang="0">
                  <a:pos x="7" y="9"/>
                </a:cxn>
                <a:cxn ang="0">
                  <a:pos x="40" y="2"/>
                </a:cxn>
                <a:cxn ang="0">
                  <a:pos x="75" y="0"/>
                </a:cxn>
              </a:cxnLst>
              <a:rect l="0" t="0" r="r" b="b"/>
              <a:pathLst>
                <a:path w="117" h="30">
                  <a:moveTo>
                    <a:pt x="75" y="0"/>
                  </a:moveTo>
                  <a:lnTo>
                    <a:pt x="108" y="3"/>
                  </a:lnTo>
                  <a:lnTo>
                    <a:pt x="113" y="5"/>
                  </a:lnTo>
                  <a:lnTo>
                    <a:pt x="114" y="7"/>
                  </a:lnTo>
                  <a:lnTo>
                    <a:pt x="115" y="9"/>
                  </a:lnTo>
                  <a:lnTo>
                    <a:pt x="117" y="13"/>
                  </a:lnTo>
                  <a:lnTo>
                    <a:pt x="117" y="16"/>
                  </a:lnTo>
                  <a:lnTo>
                    <a:pt x="115" y="19"/>
                  </a:lnTo>
                  <a:lnTo>
                    <a:pt x="113" y="21"/>
                  </a:lnTo>
                  <a:lnTo>
                    <a:pt x="107" y="24"/>
                  </a:lnTo>
                  <a:lnTo>
                    <a:pt x="103" y="24"/>
                  </a:lnTo>
                  <a:lnTo>
                    <a:pt x="58" y="23"/>
                  </a:lnTo>
                  <a:lnTo>
                    <a:pt x="14" y="30"/>
                  </a:lnTo>
                  <a:lnTo>
                    <a:pt x="7" y="30"/>
                  </a:lnTo>
                  <a:lnTo>
                    <a:pt x="4" y="27"/>
                  </a:lnTo>
                  <a:lnTo>
                    <a:pt x="1" y="26"/>
                  </a:lnTo>
                  <a:lnTo>
                    <a:pt x="0" y="21"/>
                  </a:lnTo>
                  <a:lnTo>
                    <a:pt x="0" y="16"/>
                  </a:lnTo>
                  <a:lnTo>
                    <a:pt x="1" y="13"/>
                  </a:lnTo>
                  <a:lnTo>
                    <a:pt x="4" y="10"/>
                  </a:lnTo>
                  <a:lnTo>
                    <a:pt x="7" y="9"/>
                  </a:lnTo>
                  <a:lnTo>
                    <a:pt x="40" y="2"/>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3" name="Freeform 97"/>
            <p:cNvSpPr>
              <a:spLocks noEditPoints="1"/>
            </p:cNvSpPr>
            <p:nvPr/>
          </p:nvSpPr>
          <p:spPr bwMode="auto">
            <a:xfrm>
              <a:off x="2740" y="1318"/>
              <a:ext cx="126" cy="98"/>
            </a:xfrm>
            <a:custGeom>
              <a:avLst/>
              <a:gdLst/>
              <a:ahLst/>
              <a:cxnLst>
                <a:cxn ang="0">
                  <a:pos x="96" y="27"/>
                </a:cxn>
                <a:cxn ang="0">
                  <a:pos x="60" y="31"/>
                </a:cxn>
                <a:cxn ang="0">
                  <a:pos x="21" y="41"/>
                </a:cxn>
                <a:cxn ang="0">
                  <a:pos x="21" y="45"/>
                </a:cxn>
                <a:cxn ang="0">
                  <a:pos x="24" y="60"/>
                </a:cxn>
                <a:cxn ang="0">
                  <a:pos x="28" y="74"/>
                </a:cxn>
                <a:cxn ang="0">
                  <a:pos x="32" y="77"/>
                </a:cxn>
                <a:cxn ang="0">
                  <a:pos x="41" y="76"/>
                </a:cxn>
                <a:cxn ang="0">
                  <a:pos x="49" y="73"/>
                </a:cxn>
                <a:cxn ang="0">
                  <a:pos x="56" y="69"/>
                </a:cxn>
                <a:cxn ang="0">
                  <a:pos x="62" y="66"/>
                </a:cxn>
                <a:cxn ang="0">
                  <a:pos x="77" y="55"/>
                </a:cxn>
                <a:cxn ang="0">
                  <a:pos x="88" y="42"/>
                </a:cxn>
                <a:cxn ang="0">
                  <a:pos x="96" y="27"/>
                </a:cxn>
                <a:cxn ang="0">
                  <a:pos x="114" y="0"/>
                </a:cxn>
                <a:cxn ang="0">
                  <a:pos x="120" y="2"/>
                </a:cxn>
                <a:cxn ang="0">
                  <a:pos x="124" y="7"/>
                </a:cxn>
                <a:cxn ang="0">
                  <a:pos x="126" y="14"/>
                </a:cxn>
                <a:cxn ang="0">
                  <a:pos x="117" y="37"/>
                </a:cxn>
                <a:cxn ang="0">
                  <a:pos x="105" y="56"/>
                </a:cxn>
                <a:cxn ang="0">
                  <a:pos x="89" y="73"/>
                </a:cxn>
                <a:cxn ang="0">
                  <a:pos x="71" y="87"/>
                </a:cxn>
                <a:cxn ang="0">
                  <a:pos x="49" y="95"/>
                </a:cxn>
                <a:cxn ang="0">
                  <a:pos x="38" y="98"/>
                </a:cxn>
                <a:cxn ang="0">
                  <a:pos x="27" y="98"/>
                </a:cxn>
                <a:cxn ang="0">
                  <a:pos x="17" y="95"/>
                </a:cxn>
                <a:cxn ang="0">
                  <a:pos x="10" y="85"/>
                </a:cxn>
                <a:cxn ang="0">
                  <a:pos x="0" y="58"/>
                </a:cxn>
                <a:cxn ang="0">
                  <a:pos x="0" y="31"/>
                </a:cxn>
                <a:cxn ang="0">
                  <a:pos x="2" y="27"/>
                </a:cxn>
                <a:cxn ang="0">
                  <a:pos x="3" y="24"/>
                </a:cxn>
                <a:cxn ang="0">
                  <a:pos x="6" y="21"/>
                </a:cxn>
                <a:cxn ang="0">
                  <a:pos x="9" y="20"/>
                </a:cxn>
                <a:cxn ang="0">
                  <a:pos x="57" y="9"/>
                </a:cxn>
                <a:cxn ang="0">
                  <a:pos x="107" y="3"/>
                </a:cxn>
                <a:cxn ang="0">
                  <a:pos x="114" y="0"/>
                </a:cxn>
              </a:cxnLst>
              <a:rect l="0" t="0" r="r" b="b"/>
              <a:pathLst>
                <a:path w="126" h="98">
                  <a:moveTo>
                    <a:pt x="96" y="27"/>
                  </a:moveTo>
                  <a:lnTo>
                    <a:pt x="60" y="31"/>
                  </a:lnTo>
                  <a:lnTo>
                    <a:pt x="21" y="41"/>
                  </a:lnTo>
                  <a:lnTo>
                    <a:pt x="21" y="45"/>
                  </a:lnTo>
                  <a:lnTo>
                    <a:pt x="24" y="60"/>
                  </a:lnTo>
                  <a:lnTo>
                    <a:pt x="28" y="74"/>
                  </a:lnTo>
                  <a:lnTo>
                    <a:pt x="32" y="77"/>
                  </a:lnTo>
                  <a:lnTo>
                    <a:pt x="41" y="76"/>
                  </a:lnTo>
                  <a:lnTo>
                    <a:pt x="49" y="73"/>
                  </a:lnTo>
                  <a:lnTo>
                    <a:pt x="56" y="69"/>
                  </a:lnTo>
                  <a:lnTo>
                    <a:pt x="62" y="66"/>
                  </a:lnTo>
                  <a:lnTo>
                    <a:pt x="77" y="55"/>
                  </a:lnTo>
                  <a:lnTo>
                    <a:pt x="88" y="42"/>
                  </a:lnTo>
                  <a:lnTo>
                    <a:pt x="96" y="27"/>
                  </a:lnTo>
                  <a:close/>
                  <a:moveTo>
                    <a:pt x="114" y="0"/>
                  </a:moveTo>
                  <a:lnTo>
                    <a:pt x="120" y="2"/>
                  </a:lnTo>
                  <a:lnTo>
                    <a:pt x="124" y="7"/>
                  </a:lnTo>
                  <a:lnTo>
                    <a:pt x="126" y="14"/>
                  </a:lnTo>
                  <a:lnTo>
                    <a:pt x="117" y="37"/>
                  </a:lnTo>
                  <a:lnTo>
                    <a:pt x="105" y="56"/>
                  </a:lnTo>
                  <a:lnTo>
                    <a:pt x="89" y="73"/>
                  </a:lnTo>
                  <a:lnTo>
                    <a:pt x="71" y="87"/>
                  </a:lnTo>
                  <a:lnTo>
                    <a:pt x="49" y="95"/>
                  </a:lnTo>
                  <a:lnTo>
                    <a:pt x="38" y="98"/>
                  </a:lnTo>
                  <a:lnTo>
                    <a:pt x="27" y="98"/>
                  </a:lnTo>
                  <a:lnTo>
                    <a:pt x="17" y="95"/>
                  </a:lnTo>
                  <a:lnTo>
                    <a:pt x="10" y="85"/>
                  </a:lnTo>
                  <a:lnTo>
                    <a:pt x="0" y="58"/>
                  </a:lnTo>
                  <a:lnTo>
                    <a:pt x="0" y="31"/>
                  </a:lnTo>
                  <a:lnTo>
                    <a:pt x="2" y="27"/>
                  </a:lnTo>
                  <a:lnTo>
                    <a:pt x="3" y="24"/>
                  </a:lnTo>
                  <a:lnTo>
                    <a:pt x="6" y="21"/>
                  </a:lnTo>
                  <a:lnTo>
                    <a:pt x="9" y="20"/>
                  </a:lnTo>
                  <a:lnTo>
                    <a:pt x="57" y="9"/>
                  </a:lnTo>
                  <a:lnTo>
                    <a:pt x="107" y="3"/>
                  </a:lnTo>
                  <a:lnTo>
                    <a:pt x="1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4" name="Freeform 98"/>
            <p:cNvSpPr>
              <a:spLocks/>
            </p:cNvSpPr>
            <p:nvPr/>
          </p:nvSpPr>
          <p:spPr bwMode="auto">
            <a:xfrm>
              <a:off x="2879" y="692"/>
              <a:ext cx="35" cy="45"/>
            </a:xfrm>
            <a:custGeom>
              <a:avLst/>
              <a:gdLst/>
              <a:ahLst/>
              <a:cxnLst>
                <a:cxn ang="0">
                  <a:pos x="21" y="0"/>
                </a:cxn>
                <a:cxn ang="0">
                  <a:pos x="27" y="0"/>
                </a:cxn>
                <a:cxn ang="0">
                  <a:pos x="30" y="1"/>
                </a:cxn>
                <a:cxn ang="0">
                  <a:pos x="32" y="4"/>
                </a:cxn>
                <a:cxn ang="0">
                  <a:pos x="35" y="10"/>
                </a:cxn>
                <a:cxn ang="0">
                  <a:pos x="35" y="13"/>
                </a:cxn>
                <a:cxn ang="0">
                  <a:pos x="34" y="15"/>
                </a:cxn>
                <a:cxn ang="0">
                  <a:pos x="34" y="17"/>
                </a:cxn>
                <a:cxn ang="0">
                  <a:pos x="32" y="19"/>
                </a:cxn>
                <a:cxn ang="0">
                  <a:pos x="31" y="21"/>
                </a:cxn>
                <a:cxn ang="0">
                  <a:pos x="21" y="39"/>
                </a:cxn>
                <a:cxn ang="0">
                  <a:pos x="18" y="42"/>
                </a:cxn>
                <a:cxn ang="0">
                  <a:pos x="13" y="45"/>
                </a:cxn>
                <a:cxn ang="0">
                  <a:pos x="10" y="45"/>
                </a:cxn>
                <a:cxn ang="0">
                  <a:pos x="7" y="43"/>
                </a:cxn>
                <a:cxn ang="0">
                  <a:pos x="2" y="38"/>
                </a:cxn>
                <a:cxn ang="0">
                  <a:pos x="0" y="35"/>
                </a:cxn>
                <a:cxn ang="0">
                  <a:pos x="2" y="31"/>
                </a:cxn>
                <a:cxn ang="0">
                  <a:pos x="3" y="28"/>
                </a:cxn>
                <a:cxn ang="0">
                  <a:pos x="11" y="13"/>
                </a:cxn>
                <a:cxn ang="0">
                  <a:pos x="11" y="11"/>
                </a:cxn>
                <a:cxn ang="0">
                  <a:pos x="14" y="6"/>
                </a:cxn>
                <a:cxn ang="0">
                  <a:pos x="18" y="1"/>
                </a:cxn>
                <a:cxn ang="0">
                  <a:pos x="21" y="0"/>
                </a:cxn>
              </a:cxnLst>
              <a:rect l="0" t="0" r="r" b="b"/>
              <a:pathLst>
                <a:path w="35" h="45">
                  <a:moveTo>
                    <a:pt x="21" y="0"/>
                  </a:moveTo>
                  <a:lnTo>
                    <a:pt x="27" y="0"/>
                  </a:lnTo>
                  <a:lnTo>
                    <a:pt x="30" y="1"/>
                  </a:lnTo>
                  <a:lnTo>
                    <a:pt x="32" y="4"/>
                  </a:lnTo>
                  <a:lnTo>
                    <a:pt x="35" y="10"/>
                  </a:lnTo>
                  <a:lnTo>
                    <a:pt x="35" y="13"/>
                  </a:lnTo>
                  <a:lnTo>
                    <a:pt x="34" y="15"/>
                  </a:lnTo>
                  <a:lnTo>
                    <a:pt x="34" y="17"/>
                  </a:lnTo>
                  <a:lnTo>
                    <a:pt x="32" y="19"/>
                  </a:lnTo>
                  <a:lnTo>
                    <a:pt x="31" y="21"/>
                  </a:lnTo>
                  <a:lnTo>
                    <a:pt x="21" y="39"/>
                  </a:lnTo>
                  <a:lnTo>
                    <a:pt x="18" y="42"/>
                  </a:lnTo>
                  <a:lnTo>
                    <a:pt x="13" y="45"/>
                  </a:lnTo>
                  <a:lnTo>
                    <a:pt x="10" y="45"/>
                  </a:lnTo>
                  <a:lnTo>
                    <a:pt x="7" y="43"/>
                  </a:lnTo>
                  <a:lnTo>
                    <a:pt x="2" y="38"/>
                  </a:lnTo>
                  <a:lnTo>
                    <a:pt x="0" y="35"/>
                  </a:lnTo>
                  <a:lnTo>
                    <a:pt x="2" y="31"/>
                  </a:lnTo>
                  <a:lnTo>
                    <a:pt x="3" y="28"/>
                  </a:lnTo>
                  <a:lnTo>
                    <a:pt x="11" y="13"/>
                  </a:lnTo>
                  <a:lnTo>
                    <a:pt x="11" y="11"/>
                  </a:lnTo>
                  <a:lnTo>
                    <a:pt x="14" y="6"/>
                  </a:lnTo>
                  <a:lnTo>
                    <a:pt x="18"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5" name="Freeform 99"/>
            <p:cNvSpPr>
              <a:spLocks/>
            </p:cNvSpPr>
            <p:nvPr/>
          </p:nvSpPr>
          <p:spPr bwMode="auto">
            <a:xfrm>
              <a:off x="2931" y="702"/>
              <a:ext cx="28" cy="55"/>
            </a:xfrm>
            <a:custGeom>
              <a:avLst/>
              <a:gdLst/>
              <a:ahLst/>
              <a:cxnLst>
                <a:cxn ang="0">
                  <a:pos x="17" y="0"/>
                </a:cxn>
                <a:cxn ang="0">
                  <a:pos x="23" y="1"/>
                </a:cxn>
                <a:cxn ang="0">
                  <a:pos x="28" y="7"/>
                </a:cxn>
                <a:cxn ang="0">
                  <a:pos x="28" y="21"/>
                </a:cxn>
                <a:cxn ang="0">
                  <a:pos x="26" y="36"/>
                </a:cxn>
                <a:cxn ang="0">
                  <a:pos x="21" y="50"/>
                </a:cxn>
                <a:cxn ang="0">
                  <a:pos x="15" y="55"/>
                </a:cxn>
                <a:cxn ang="0">
                  <a:pos x="11" y="55"/>
                </a:cxn>
                <a:cxn ang="0">
                  <a:pos x="5" y="53"/>
                </a:cxn>
                <a:cxn ang="0">
                  <a:pos x="3" y="50"/>
                </a:cxn>
                <a:cxn ang="0">
                  <a:pos x="1" y="47"/>
                </a:cxn>
                <a:cxn ang="0">
                  <a:pos x="0" y="43"/>
                </a:cxn>
                <a:cxn ang="0">
                  <a:pos x="1" y="39"/>
                </a:cxn>
                <a:cxn ang="0">
                  <a:pos x="5" y="30"/>
                </a:cxn>
                <a:cxn ang="0">
                  <a:pos x="7" y="22"/>
                </a:cxn>
                <a:cxn ang="0">
                  <a:pos x="5" y="14"/>
                </a:cxn>
                <a:cxn ang="0">
                  <a:pos x="7" y="7"/>
                </a:cxn>
                <a:cxn ang="0">
                  <a:pos x="11" y="1"/>
                </a:cxn>
                <a:cxn ang="0">
                  <a:pos x="17" y="0"/>
                </a:cxn>
              </a:cxnLst>
              <a:rect l="0" t="0" r="r" b="b"/>
              <a:pathLst>
                <a:path w="28" h="55">
                  <a:moveTo>
                    <a:pt x="17" y="0"/>
                  </a:moveTo>
                  <a:lnTo>
                    <a:pt x="23" y="1"/>
                  </a:lnTo>
                  <a:lnTo>
                    <a:pt x="28" y="7"/>
                  </a:lnTo>
                  <a:lnTo>
                    <a:pt x="28" y="21"/>
                  </a:lnTo>
                  <a:lnTo>
                    <a:pt x="26" y="36"/>
                  </a:lnTo>
                  <a:lnTo>
                    <a:pt x="21" y="50"/>
                  </a:lnTo>
                  <a:lnTo>
                    <a:pt x="15" y="55"/>
                  </a:lnTo>
                  <a:lnTo>
                    <a:pt x="11" y="55"/>
                  </a:lnTo>
                  <a:lnTo>
                    <a:pt x="5" y="53"/>
                  </a:lnTo>
                  <a:lnTo>
                    <a:pt x="3" y="50"/>
                  </a:lnTo>
                  <a:lnTo>
                    <a:pt x="1" y="47"/>
                  </a:lnTo>
                  <a:lnTo>
                    <a:pt x="0" y="43"/>
                  </a:lnTo>
                  <a:lnTo>
                    <a:pt x="1" y="39"/>
                  </a:lnTo>
                  <a:lnTo>
                    <a:pt x="5" y="30"/>
                  </a:lnTo>
                  <a:lnTo>
                    <a:pt x="7" y="22"/>
                  </a:lnTo>
                  <a:lnTo>
                    <a:pt x="5" y="14"/>
                  </a:lnTo>
                  <a:lnTo>
                    <a:pt x="7" y="7"/>
                  </a:lnTo>
                  <a:lnTo>
                    <a:pt x="11" y="1"/>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6" name="Freeform 100"/>
            <p:cNvSpPr>
              <a:spLocks/>
            </p:cNvSpPr>
            <p:nvPr/>
          </p:nvSpPr>
          <p:spPr bwMode="auto">
            <a:xfrm>
              <a:off x="2827" y="763"/>
              <a:ext cx="179" cy="81"/>
            </a:xfrm>
            <a:custGeom>
              <a:avLst/>
              <a:gdLst/>
              <a:ahLst/>
              <a:cxnLst>
                <a:cxn ang="0">
                  <a:pos x="9" y="0"/>
                </a:cxn>
                <a:cxn ang="0">
                  <a:pos x="12" y="0"/>
                </a:cxn>
                <a:cxn ang="0">
                  <a:pos x="16" y="1"/>
                </a:cxn>
                <a:cxn ang="0">
                  <a:pos x="19" y="3"/>
                </a:cxn>
                <a:cxn ang="0">
                  <a:pos x="27" y="15"/>
                </a:cxn>
                <a:cxn ang="0">
                  <a:pos x="36" y="22"/>
                </a:cxn>
                <a:cxn ang="0">
                  <a:pos x="44" y="28"/>
                </a:cxn>
                <a:cxn ang="0">
                  <a:pos x="57" y="32"/>
                </a:cxn>
                <a:cxn ang="0">
                  <a:pos x="69" y="33"/>
                </a:cxn>
                <a:cxn ang="0">
                  <a:pos x="82" y="29"/>
                </a:cxn>
                <a:cxn ang="0">
                  <a:pos x="93" y="22"/>
                </a:cxn>
                <a:cxn ang="0">
                  <a:pos x="98" y="19"/>
                </a:cxn>
                <a:cxn ang="0">
                  <a:pos x="102" y="21"/>
                </a:cxn>
                <a:cxn ang="0">
                  <a:pos x="105" y="22"/>
                </a:cxn>
                <a:cxn ang="0">
                  <a:pos x="108" y="25"/>
                </a:cxn>
                <a:cxn ang="0">
                  <a:pos x="109" y="28"/>
                </a:cxn>
                <a:cxn ang="0">
                  <a:pos x="112" y="38"/>
                </a:cxn>
                <a:cxn ang="0">
                  <a:pos x="118" y="47"/>
                </a:cxn>
                <a:cxn ang="0">
                  <a:pos x="125" y="54"/>
                </a:cxn>
                <a:cxn ang="0">
                  <a:pos x="134" y="57"/>
                </a:cxn>
                <a:cxn ang="0">
                  <a:pos x="144" y="54"/>
                </a:cxn>
                <a:cxn ang="0">
                  <a:pos x="153" y="50"/>
                </a:cxn>
                <a:cxn ang="0">
                  <a:pos x="164" y="39"/>
                </a:cxn>
                <a:cxn ang="0">
                  <a:pos x="172" y="39"/>
                </a:cxn>
                <a:cxn ang="0">
                  <a:pos x="178" y="45"/>
                </a:cxn>
                <a:cxn ang="0">
                  <a:pos x="179" y="47"/>
                </a:cxn>
                <a:cxn ang="0">
                  <a:pos x="179" y="56"/>
                </a:cxn>
                <a:cxn ang="0">
                  <a:pos x="176" y="58"/>
                </a:cxn>
                <a:cxn ang="0">
                  <a:pos x="165" y="68"/>
                </a:cxn>
                <a:cxn ang="0">
                  <a:pos x="153" y="77"/>
                </a:cxn>
                <a:cxn ang="0">
                  <a:pos x="139" y="81"/>
                </a:cxn>
                <a:cxn ang="0">
                  <a:pos x="123" y="78"/>
                </a:cxn>
                <a:cxn ang="0">
                  <a:pos x="111" y="71"/>
                </a:cxn>
                <a:cxn ang="0">
                  <a:pos x="101" y="61"/>
                </a:cxn>
                <a:cxn ang="0">
                  <a:pos x="93" y="49"/>
                </a:cxn>
                <a:cxn ang="0">
                  <a:pos x="91" y="47"/>
                </a:cxn>
                <a:cxn ang="0">
                  <a:pos x="86" y="50"/>
                </a:cxn>
                <a:cxn ang="0">
                  <a:pos x="65" y="54"/>
                </a:cxn>
                <a:cxn ang="0">
                  <a:pos x="45" y="51"/>
                </a:cxn>
                <a:cxn ang="0">
                  <a:pos x="27" y="45"/>
                </a:cxn>
                <a:cxn ang="0">
                  <a:pos x="12" y="31"/>
                </a:cxn>
                <a:cxn ang="0">
                  <a:pos x="1" y="13"/>
                </a:cxn>
                <a:cxn ang="0">
                  <a:pos x="0" y="8"/>
                </a:cxn>
                <a:cxn ang="0">
                  <a:pos x="2" y="3"/>
                </a:cxn>
                <a:cxn ang="0">
                  <a:pos x="5" y="1"/>
                </a:cxn>
                <a:cxn ang="0">
                  <a:pos x="9" y="0"/>
                </a:cxn>
              </a:cxnLst>
              <a:rect l="0" t="0" r="r" b="b"/>
              <a:pathLst>
                <a:path w="179" h="81">
                  <a:moveTo>
                    <a:pt x="9" y="0"/>
                  </a:moveTo>
                  <a:lnTo>
                    <a:pt x="12" y="0"/>
                  </a:lnTo>
                  <a:lnTo>
                    <a:pt x="16" y="1"/>
                  </a:lnTo>
                  <a:lnTo>
                    <a:pt x="19" y="3"/>
                  </a:lnTo>
                  <a:lnTo>
                    <a:pt x="27" y="15"/>
                  </a:lnTo>
                  <a:lnTo>
                    <a:pt x="36" y="22"/>
                  </a:lnTo>
                  <a:lnTo>
                    <a:pt x="44" y="28"/>
                  </a:lnTo>
                  <a:lnTo>
                    <a:pt x="57" y="32"/>
                  </a:lnTo>
                  <a:lnTo>
                    <a:pt x="69" y="33"/>
                  </a:lnTo>
                  <a:lnTo>
                    <a:pt x="82" y="29"/>
                  </a:lnTo>
                  <a:lnTo>
                    <a:pt x="93" y="22"/>
                  </a:lnTo>
                  <a:lnTo>
                    <a:pt x="98" y="19"/>
                  </a:lnTo>
                  <a:lnTo>
                    <a:pt x="102" y="21"/>
                  </a:lnTo>
                  <a:lnTo>
                    <a:pt x="105" y="22"/>
                  </a:lnTo>
                  <a:lnTo>
                    <a:pt x="108" y="25"/>
                  </a:lnTo>
                  <a:lnTo>
                    <a:pt x="109" y="28"/>
                  </a:lnTo>
                  <a:lnTo>
                    <a:pt x="112" y="38"/>
                  </a:lnTo>
                  <a:lnTo>
                    <a:pt x="118" y="47"/>
                  </a:lnTo>
                  <a:lnTo>
                    <a:pt x="125" y="54"/>
                  </a:lnTo>
                  <a:lnTo>
                    <a:pt x="134" y="57"/>
                  </a:lnTo>
                  <a:lnTo>
                    <a:pt x="144" y="54"/>
                  </a:lnTo>
                  <a:lnTo>
                    <a:pt x="153" y="50"/>
                  </a:lnTo>
                  <a:lnTo>
                    <a:pt x="164" y="39"/>
                  </a:lnTo>
                  <a:lnTo>
                    <a:pt x="172" y="39"/>
                  </a:lnTo>
                  <a:lnTo>
                    <a:pt x="178" y="45"/>
                  </a:lnTo>
                  <a:lnTo>
                    <a:pt x="179" y="47"/>
                  </a:lnTo>
                  <a:lnTo>
                    <a:pt x="179" y="56"/>
                  </a:lnTo>
                  <a:lnTo>
                    <a:pt x="176" y="58"/>
                  </a:lnTo>
                  <a:lnTo>
                    <a:pt x="165" y="68"/>
                  </a:lnTo>
                  <a:lnTo>
                    <a:pt x="153" y="77"/>
                  </a:lnTo>
                  <a:lnTo>
                    <a:pt x="139" y="81"/>
                  </a:lnTo>
                  <a:lnTo>
                    <a:pt x="123" y="78"/>
                  </a:lnTo>
                  <a:lnTo>
                    <a:pt x="111" y="71"/>
                  </a:lnTo>
                  <a:lnTo>
                    <a:pt x="101" y="61"/>
                  </a:lnTo>
                  <a:lnTo>
                    <a:pt x="93" y="49"/>
                  </a:lnTo>
                  <a:lnTo>
                    <a:pt x="91" y="47"/>
                  </a:lnTo>
                  <a:lnTo>
                    <a:pt x="86" y="50"/>
                  </a:lnTo>
                  <a:lnTo>
                    <a:pt x="65" y="54"/>
                  </a:lnTo>
                  <a:lnTo>
                    <a:pt x="45" y="51"/>
                  </a:lnTo>
                  <a:lnTo>
                    <a:pt x="27" y="45"/>
                  </a:lnTo>
                  <a:lnTo>
                    <a:pt x="12" y="31"/>
                  </a:lnTo>
                  <a:lnTo>
                    <a:pt x="1" y="13"/>
                  </a:lnTo>
                  <a:lnTo>
                    <a:pt x="0" y="8"/>
                  </a:lnTo>
                  <a:lnTo>
                    <a:pt x="2"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7" name="Freeform 101"/>
            <p:cNvSpPr>
              <a:spLocks noEditPoints="1"/>
            </p:cNvSpPr>
            <p:nvPr/>
          </p:nvSpPr>
          <p:spPr bwMode="auto">
            <a:xfrm>
              <a:off x="1174" y="1628"/>
              <a:ext cx="1438" cy="1360"/>
            </a:xfrm>
            <a:custGeom>
              <a:avLst/>
              <a:gdLst/>
              <a:ahLst/>
              <a:cxnLst>
                <a:cxn ang="0">
                  <a:pos x="587" y="52"/>
                </a:cxn>
                <a:cxn ang="0">
                  <a:pos x="475" y="151"/>
                </a:cxn>
                <a:cxn ang="0">
                  <a:pos x="475" y="168"/>
                </a:cxn>
                <a:cxn ang="0">
                  <a:pos x="450" y="162"/>
                </a:cxn>
                <a:cxn ang="0">
                  <a:pos x="399" y="123"/>
                </a:cxn>
                <a:cxn ang="0">
                  <a:pos x="410" y="172"/>
                </a:cxn>
                <a:cxn ang="0">
                  <a:pos x="364" y="226"/>
                </a:cxn>
                <a:cxn ang="0">
                  <a:pos x="161" y="491"/>
                </a:cxn>
                <a:cxn ang="0">
                  <a:pos x="41" y="712"/>
                </a:cxn>
                <a:cxn ang="0">
                  <a:pos x="26" y="832"/>
                </a:cxn>
                <a:cxn ang="0">
                  <a:pos x="118" y="910"/>
                </a:cxn>
                <a:cxn ang="0">
                  <a:pos x="142" y="982"/>
                </a:cxn>
                <a:cxn ang="0">
                  <a:pos x="167" y="952"/>
                </a:cxn>
                <a:cxn ang="0">
                  <a:pos x="400" y="1070"/>
                </a:cxn>
                <a:cxn ang="0">
                  <a:pos x="804" y="1222"/>
                </a:cxn>
                <a:cxn ang="0">
                  <a:pos x="876" y="1276"/>
                </a:cxn>
                <a:cxn ang="0">
                  <a:pos x="885" y="1332"/>
                </a:cxn>
                <a:cxn ang="0">
                  <a:pos x="911" y="1280"/>
                </a:cxn>
                <a:cxn ang="0">
                  <a:pos x="954" y="1285"/>
                </a:cxn>
                <a:cxn ang="0">
                  <a:pos x="1102" y="1266"/>
                </a:cxn>
                <a:cxn ang="0">
                  <a:pos x="1206" y="1115"/>
                </a:cxn>
                <a:cxn ang="0">
                  <a:pos x="1264" y="743"/>
                </a:cxn>
                <a:cxn ang="0">
                  <a:pos x="1307" y="441"/>
                </a:cxn>
                <a:cxn ang="0">
                  <a:pos x="1403" y="334"/>
                </a:cxn>
                <a:cxn ang="0">
                  <a:pos x="1394" y="285"/>
                </a:cxn>
                <a:cxn ang="0">
                  <a:pos x="1331" y="313"/>
                </a:cxn>
                <a:cxn ang="0">
                  <a:pos x="1248" y="472"/>
                </a:cxn>
                <a:cxn ang="0">
                  <a:pos x="1211" y="519"/>
                </a:cxn>
                <a:cxn ang="0">
                  <a:pos x="1205" y="497"/>
                </a:cxn>
                <a:cxn ang="0">
                  <a:pos x="1205" y="288"/>
                </a:cxn>
                <a:cxn ang="0">
                  <a:pos x="1078" y="110"/>
                </a:cxn>
                <a:cxn ang="0">
                  <a:pos x="876" y="32"/>
                </a:cxn>
                <a:cxn ang="0">
                  <a:pos x="772" y="0"/>
                </a:cxn>
                <a:cxn ang="0">
                  <a:pos x="1017" y="48"/>
                </a:cxn>
                <a:cxn ang="0">
                  <a:pos x="1186" y="190"/>
                </a:cxn>
                <a:cxn ang="0">
                  <a:pos x="1238" y="416"/>
                </a:cxn>
                <a:cxn ang="0">
                  <a:pos x="1310" y="306"/>
                </a:cxn>
                <a:cxn ang="0">
                  <a:pos x="1390" y="258"/>
                </a:cxn>
                <a:cxn ang="0">
                  <a:pos x="1438" y="321"/>
                </a:cxn>
                <a:cxn ang="0">
                  <a:pos x="1374" y="375"/>
                </a:cxn>
                <a:cxn ang="0">
                  <a:pos x="1320" y="484"/>
                </a:cxn>
                <a:cxn ang="0">
                  <a:pos x="1289" y="704"/>
                </a:cxn>
                <a:cxn ang="0">
                  <a:pos x="1237" y="1090"/>
                </a:cxn>
                <a:cxn ang="0">
                  <a:pos x="1142" y="1264"/>
                </a:cxn>
                <a:cxn ang="0">
                  <a:pos x="982" y="1312"/>
                </a:cxn>
                <a:cxn ang="0">
                  <a:pos x="910" y="1335"/>
                </a:cxn>
                <a:cxn ang="0">
                  <a:pos x="889" y="1358"/>
                </a:cxn>
                <a:cxn ang="0">
                  <a:pos x="855" y="1290"/>
                </a:cxn>
                <a:cxn ang="0">
                  <a:pos x="736" y="1230"/>
                </a:cxn>
                <a:cxn ang="0">
                  <a:pos x="276" y="1031"/>
                </a:cxn>
                <a:cxn ang="0">
                  <a:pos x="129" y="1058"/>
                </a:cxn>
                <a:cxn ang="0">
                  <a:pos x="108" y="1010"/>
                </a:cxn>
                <a:cxn ang="0">
                  <a:pos x="108" y="929"/>
                </a:cxn>
                <a:cxn ang="0">
                  <a:pos x="34" y="888"/>
                </a:cxn>
                <a:cxn ang="0">
                  <a:pos x="2" y="778"/>
                </a:cxn>
                <a:cxn ang="0">
                  <a:pos x="39" y="662"/>
                </a:cxn>
                <a:cxn ang="0">
                  <a:pos x="264" y="303"/>
                </a:cxn>
                <a:cxn ang="0">
                  <a:pos x="372" y="153"/>
                </a:cxn>
                <a:cxn ang="0">
                  <a:pos x="381" y="87"/>
                </a:cxn>
                <a:cxn ang="0">
                  <a:pos x="430" y="122"/>
                </a:cxn>
                <a:cxn ang="0">
                  <a:pos x="524" y="62"/>
                </a:cxn>
                <a:cxn ang="0">
                  <a:pos x="729" y="0"/>
                </a:cxn>
              </a:cxnLst>
              <a:rect l="0" t="0" r="r" b="b"/>
              <a:pathLst>
                <a:path w="1438" h="1360">
                  <a:moveTo>
                    <a:pt x="750" y="20"/>
                  </a:moveTo>
                  <a:lnTo>
                    <a:pt x="708" y="23"/>
                  </a:lnTo>
                  <a:lnTo>
                    <a:pt x="666" y="29"/>
                  </a:lnTo>
                  <a:lnTo>
                    <a:pt x="626" y="39"/>
                  </a:lnTo>
                  <a:lnTo>
                    <a:pt x="587" y="52"/>
                  </a:lnTo>
                  <a:lnTo>
                    <a:pt x="552" y="71"/>
                  </a:lnTo>
                  <a:lnTo>
                    <a:pt x="519" y="94"/>
                  </a:lnTo>
                  <a:lnTo>
                    <a:pt x="489" y="123"/>
                  </a:lnTo>
                  <a:lnTo>
                    <a:pt x="471" y="149"/>
                  </a:lnTo>
                  <a:lnTo>
                    <a:pt x="475" y="151"/>
                  </a:lnTo>
                  <a:lnTo>
                    <a:pt x="477" y="154"/>
                  </a:lnTo>
                  <a:lnTo>
                    <a:pt x="478" y="158"/>
                  </a:lnTo>
                  <a:lnTo>
                    <a:pt x="478" y="161"/>
                  </a:lnTo>
                  <a:lnTo>
                    <a:pt x="477" y="165"/>
                  </a:lnTo>
                  <a:lnTo>
                    <a:pt x="475" y="168"/>
                  </a:lnTo>
                  <a:lnTo>
                    <a:pt x="473" y="169"/>
                  </a:lnTo>
                  <a:lnTo>
                    <a:pt x="469" y="171"/>
                  </a:lnTo>
                  <a:lnTo>
                    <a:pt x="464" y="169"/>
                  </a:lnTo>
                  <a:lnTo>
                    <a:pt x="452" y="162"/>
                  </a:lnTo>
                  <a:lnTo>
                    <a:pt x="450" y="162"/>
                  </a:lnTo>
                  <a:lnTo>
                    <a:pt x="448" y="161"/>
                  </a:lnTo>
                  <a:lnTo>
                    <a:pt x="446" y="160"/>
                  </a:lnTo>
                  <a:lnTo>
                    <a:pt x="441" y="157"/>
                  </a:lnTo>
                  <a:lnTo>
                    <a:pt x="418" y="142"/>
                  </a:lnTo>
                  <a:lnTo>
                    <a:pt x="399" y="123"/>
                  </a:lnTo>
                  <a:lnTo>
                    <a:pt x="392" y="118"/>
                  </a:lnTo>
                  <a:lnTo>
                    <a:pt x="391" y="122"/>
                  </a:lnTo>
                  <a:lnTo>
                    <a:pt x="391" y="140"/>
                  </a:lnTo>
                  <a:lnTo>
                    <a:pt x="398" y="157"/>
                  </a:lnTo>
                  <a:lnTo>
                    <a:pt x="410" y="172"/>
                  </a:lnTo>
                  <a:lnTo>
                    <a:pt x="411" y="175"/>
                  </a:lnTo>
                  <a:lnTo>
                    <a:pt x="413" y="179"/>
                  </a:lnTo>
                  <a:lnTo>
                    <a:pt x="413" y="182"/>
                  </a:lnTo>
                  <a:lnTo>
                    <a:pt x="410" y="187"/>
                  </a:lnTo>
                  <a:lnTo>
                    <a:pt x="364" y="226"/>
                  </a:lnTo>
                  <a:lnTo>
                    <a:pt x="322" y="271"/>
                  </a:lnTo>
                  <a:lnTo>
                    <a:pt x="282" y="317"/>
                  </a:lnTo>
                  <a:lnTo>
                    <a:pt x="246" y="364"/>
                  </a:lnTo>
                  <a:lnTo>
                    <a:pt x="211" y="414"/>
                  </a:lnTo>
                  <a:lnTo>
                    <a:pt x="161" y="491"/>
                  </a:lnTo>
                  <a:lnTo>
                    <a:pt x="114" y="569"/>
                  </a:lnTo>
                  <a:lnTo>
                    <a:pt x="69" y="650"/>
                  </a:lnTo>
                  <a:lnTo>
                    <a:pt x="59" y="669"/>
                  </a:lnTo>
                  <a:lnTo>
                    <a:pt x="51" y="690"/>
                  </a:lnTo>
                  <a:lnTo>
                    <a:pt x="41" y="712"/>
                  </a:lnTo>
                  <a:lnTo>
                    <a:pt x="33" y="737"/>
                  </a:lnTo>
                  <a:lnTo>
                    <a:pt x="27" y="761"/>
                  </a:lnTo>
                  <a:lnTo>
                    <a:pt x="23" y="786"/>
                  </a:lnTo>
                  <a:lnTo>
                    <a:pt x="23" y="810"/>
                  </a:lnTo>
                  <a:lnTo>
                    <a:pt x="26" y="832"/>
                  </a:lnTo>
                  <a:lnTo>
                    <a:pt x="34" y="852"/>
                  </a:lnTo>
                  <a:lnTo>
                    <a:pt x="50" y="870"/>
                  </a:lnTo>
                  <a:lnTo>
                    <a:pt x="69" y="884"/>
                  </a:lnTo>
                  <a:lnTo>
                    <a:pt x="103" y="900"/>
                  </a:lnTo>
                  <a:lnTo>
                    <a:pt x="118" y="910"/>
                  </a:lnTo>
                  <a:lnTo>
                    <a:pt x="132" y="923"/>
                  </a:lnTo>
                  <a:lnTo>
                    <a:pt x="142" y="938"/>
                  </a:lnTo>
                  <a:lnTo>
                    <a:pt x="146" y="953"/>
                  </a:lnTo>
                  <a:lnTo>
                    <a:pt x="146" y="967"/>
                  </a:lnTo>
                  <a:lnTo>
                    <a:pt x="142" y="982"/>
                  </a:lnTo>
                  <a:lnTo>
                    <a:pt x="135" y="996"/>
                  </a:lnTo>
                  <a:lnTo>
                    <a:pt x="130" y="1012"/>
                  </a:lnTo>
                  <a:lnTo>
                    <a:pt x="129" y="1019"/>
                  </a:lnTo>
                  <a:lnTo>
                    <a:pt x="164" y="955"/>
                  </a:lnTo>
                  <a:lnTo>
                    <a:pt x="167" y="952"/>
                  </a:lnTo>
                  <a:lnTo>
                    <a:pt x="172" y="949"/>
                  </a:lnTo>
                  <a:lnTo>
                    <a:pt x="176" y="949"/>
                  </a:lnTo>
                  <a:lnTo>
                    <a:pt x="179" y="950"/>
                  </a:lnTo>
                  <a:lnTo>
                    <a:pt x="289" y="1012"/>
                  </a:lnTo>
                  <a:lnTo>
                    <a:pt x="400" y="1070"/>
                  </a:lnTo>
                  <a:lnTo>
                    <a:pt x="513" y="1124"/>
                  </a:lnTo>
                  <a:lnTo>
                    <a:pt x="630" y="1172"/>
                  </a:lnTo>
                  <a:lnTo>
                    <a:pt x="750" y="1211"/>
                  </a:lnTo>
                  <a:lnTo>
                    <a:pt x="776" y="1218"/>
                  </a:lnTo>
                  <a:lnTo>
                    <a:pt x="804" y="1222"/>
                  </a:lnTo>
                  <a:lnTo>
                    <a:pt x="830" y="1230"/>
                  </a:lnTo>
                  <a:lnTo>
                    <a:pt x="846" y="1237"/>
                  </a:lnTo>
                  <a:lnTo>
                    <a:pt x="859" y="1248"/>
                  </a:lnTo>
                  <a:lnTo>
                    <a:pt x="871" y="1261"/>
                  </a:lnTo>
                  <a:lnTo>
                    <a:pt x="876" y="1276"/>
                  </a:lnTo>
                  <a:lnTo>
                    <a:pt x="878" y="1287"/>
                  </a:lnTo>
                  <a:lnTo>
                    <a:pt x="876" y="1300"/>
                  </a:lnTo>
                  <a:lnTo>
                    <a:pt x="876" y="1312"/>
                  </a:lnTo>
                  <a:lnTo>
                    <a:pt x="879" y="1322"/>
                  </a:lnTo>
                  <a:lnTo>
                    <a:pt x="885" y="1332"/>
                  </a:lnTo>
                  <a:lnTo>
                    <a:pt x="887" y="1333"/>
                  </a:lnTo>
                  <a:lnTo>
                    <a:pt x="889" y="1329"/>
                  </a:lnTo>
                  <a:lnTo>
                    <a:pt x="897" y="1314"/>
                  </a:lnTo>
                  <a:lnTo>
                    <a:pt x="905" y="1297"/>
                  </a:lnTo>
                  <a:lnTo>
                    <a:pt x="911" y="1280"/>
                  </a:lnTo>
                  <a:lnTo>
                    <a:pt x="914" y="1275"/>
                  </a:lnTo>
                  <a:lnTo>
                    <a:pt x="919" y="1272"/>
                  </a:lnTo>
                  <a:lnTo>
                    <a:pt x="923" y="1272"/>
                  </a:lnTo>
                  <a:lnTo>
                    <a:pt x="926" y="1273"/>
                  </a:lnTo>
                  <a:lnTo>
                    <a:pt x="954" y="1285"/>
                  </a:lnTo>
                  <a:lnTo>
                    <a:pt x="985" y="1291"/>
                  </a:lnTo>
                  <a:lnTo>
                    <a:pt x="1015" y="1293"/>
                  </a:lnTo>
                  <a:lnTo>
                    <a:pt x="1045" y="1289"/>
                  </a:lnTo>
                  <a:lnTo>
                    <a:pt x="1074" y="1280"/>
                  </a:lnTo>
                  <a:lnTo>
                    <a:pt x="1102" y="1266"/>
                  </a:lnTo>
                  <a:lnTo>
                    <a:pt x="1125" y="1248"/>
                  </a:lnTo>
                  <a:lnTo>
                    <a:pt x="1152" y="1219"/>
                  </a:lnTo>
                  <a:lnTo>
                    <a:pt x="1174" y="1186"/>
                  </a:lnTo>
                  <a:lnTo>
                    <a:pt x="1192" y="1151"/>
                  </a:lnTo>
                  <a:lnTo>
                    <a:pt x="1206" y="1115"/>
                  </a:lnTo>
                  <a:lnTo>
                    <a:pt x="1225" y="1042"/>
                  </a:lnTo>
                  <a:lnTo>
                    <a:pt x="1241" y="967"/>
                  </a:lnTo>
                  <a:lnTo>
                    <a:pt x="1250" y="893"/>
                  </a:lnTo>
                  <a:lnTo>
                    <a:pt x="1259" y="818"/>
                  </a:lnTo>
                  <a:lnTo>
                    <a:pt x="1264" y="743"/>
                  </a:lnTo>
                  <a:lnTo>
                    <a:pt x="1275" y="612"/>
                  </a:lnTo>
                  <a:lnTo>
                    <a:pt x="1285" y="548"/>
                  </a:lnTo>
                  <a:lnTo>
                    <a:pt x="1292" y="513"/>
                  </a:lnTo>
                  <a:lnTo>
                    <a:pt x="1299" y="477"/>
                  </a:lnTo>
                  <a:lnTo>
                    <a:pt x="1307" y="441"/>
                  </a:lnTo>
                  <a:lnTo>
                    <a:pt x="1319" y="407"/>
                  </a:lnTo>
                  <a:lnTo>
                    <a:pt x="1331" y="387"/>
                  </a:lnTo>
                  <a:lnTo>
                    <a:pt x="1346" y="371"/>
                  </a:lnTo>
                  <a:lnTo>
                    <a:pt x="1365" y="359"/>
                  </a:lnTo>
                  <a:lnTo>
                    <a:pt x="1403" y="334"/>
                  </a:lnTo>
                  <a:lnTo>
                    <a:pt x="1413" y="323"/>
                  </a:lnTo>
                  <a:lnTo>
                    <a:pt x="1416" y="313"/>
                  </a:lnTo>
                  <a:lnTo>
                    <a:pt x="1412" y="302"/>
                  </a:lnTo>
                  <a:lnTo>
                    <a:pt x="1402" y="291"/>
                  </a:lnTo>
                  <a:lnTo>
                    <a:pt x="1394" y="285"/>
                  </a:lnTo>
                  <a:lnTo>
                    <a:pt x="1384" y="281"/>
                  </a:lnTo>
                  <a:lnTo>
                    <a:pt x="1373" y="281"/>
                  </a:lnTo>
                  <a:lnTo>
                    <a:pt x="1358" y="288"/>
                  </a:lnTo>
                  <a:lnTo>
                    <a:pt x="1344" y="299"/>
                  </a:lnTo>
                  <a:lnTo>
                    <a:pt x="1331" y="313"/>
                  </a:lnTo>
                  <a:lnTo>
                    <a:pt x="1320" y="328"/>
                  </a:lnTo>
                  <a:lnTo>
                    <a:pt x="1312" y="342"/>
                  </a:lnTo>
                  <a:lnTo>
                    <a:pt x="1288" y="384"/>
                  </a:lnTo>
                  <a:lnTo>
                    <a:pt x="1267" y="428"/>
                  </a:lnTo>
                  <a:lnTo>
                    <a:pt x="1248" y="472"/>
                  </a:lnTo>
                  <a:lnTo>
                    <a:pt x="1227" y="515"/>
                  </a:lnTo>
                  <a:lnTo>
                    <a:pt x="1224" y="517"/>
                  </a:lnTo>
                  <a:lnTo>
                    <a:pt x="1218" y="520"/>
                  </a:lnTo>
                  <a:lnTo>
                    <a:pt x="1214" y="519"/>
                  </a:lnTo>
                  <a:lnTo>
                    <a:pt x="1211" y="519"/>
                  </a:lnTo>
                  <a:lnTo>
                    <a:pt x="1209" y="517"/>
                  </a:lnTo>
                  <a:lnTo>
                    <a:pt x="1205" y="513"/>
                  </a:lnTo>
                  <a:lnTo>
                    <a:pt x="1203" y="510"/>
                  </a:lnTo>
                  <a:lnTo>
                    <a:pt x="1203" y="499"/>
                  </a:lnTo>
                  <a:lnTo>
                    <a:pt x="1205" y="497"/>
                  </a:lnTo>
                  <a:lnTo>
                    <a:pt x="1211" y="455"/>
                  </a:lnTo>
                  <a:lnTo>
                    <a:pt x="1216" y="413"/>
                  </a:lnTo>
                  <a:lnTo>
                    <a:pt x="1216" y="370"/>
                  </a:lnTo>
                  <a:lnTo>
                    <a:pt x="1213" y="328"/>
                  </a:lnTo>
                  <a:lnTo>
                    <a:pt x="1205" y="288"/>
                  </a:lnTo>
                  <a:lnTo>
                    <a:pt x="1192" y="247"/>
                  </a:lnTo>
                  <a:lnTo>
                    <a:pt x="1173" y="210"/>
                  </a:lnTo>
                  <a:lnTo>
                    <a:pt x="1146" y="172"/>
                  </a:lnTo>
                  <a:lnTo>
                    <a:pt x="1114" y="139"/>
                  </a:lnTo>
                  <a:lnTo>
                    <a:pt x="1078" y="110"/>
                  </a:lnTo>
                  <a:lnTo>
                    <a:pt x="1039" y="84"/>
                  </a:lnTo>
                  <a:lnTo>
                    <a:pt x="997" y="65"/>
                  </a:lnTo>
                  <a:lnTo>
                    <a:pt x="954" y="50"/>
                  </a:lnTo>
                  <a:lnTo>
                    <a:pt x="917" y="40"/>
                  </a:lnTo>
                  <a:lnTo>
                    <a:pt x="876" y="32"/>
                  </a:lnTo>
                  <a:lnTo>
                    <a:pt x="834" y="26"/>
                  </a:lnTo>
                  <a:lnTo>
                    <a:pt x="793" y="22"/>
                  </a:lnTo>
                  <a:lnTo>
                    <a:pt x="750" y="20"/>
                  </a:lnTo>
                  <a:close/>
                  <a:moveTo>
                    <a:pt x="729" y="0"/>
                  </a:moveTo>
                  <a:lnTo>
                    <a:pt x="772" y="0"/>
                  </a:lnTo>
                  <a:lnTo>
                    <a:pt x="822" y="2"/>
                  </a:lnTo>
                  <a:lnTo>
                    <a:pt x="872" y="8"/>
                  </a:lnTo>
                  <a:lnTo>
                    <a:pt x="922" y="16"/>
                  </a:lnTo>
                  <a:lnTo>
                    <a:pt x="971" y="30"/>
                  </a:lnTo>
                  <a:lnTo>
                    <a:pt x="1017" y="48"/>
                  </a:lnTo>
                  <a:lnTo>
                    <a:pt x="1057" y="69"/>
                  </a:lnTo>
                  <a:lnTo>
                    <a:pt x="1095" y="94"/>
                  </a:lnTo>
                  <a:lnTo>
                    <a:pt x="1129" y="122"/>
                  </a:lnTo>
                  <a:lnTo>
                    <a:pt x="1160" y="155"/>
                  </a:lnTo>
                  <a:lnTo>
                    <a:pt x="1186" y="190"/>
                  </a:lnTo>
                  <a:lnTo>
                    <a:pt x="1207" y="231"/>
                  </a:lnTo>
                  <a:lnTo>
                    <a:pt x="1224" y="275"/>
                  </a:lnTo>
                  <a:lnTo>
                    <a:pt x="1234" y="321"/>
                  </a:lnTo>
                  <a:lnTo>
                    <a:pt x="1238" y="368"/>
                  </a:lnTo>
                  <a:lnTo>
                    <a:pt x="1238" y="416"/>
                  </a:lnTo>
                  <a:lnTo>
                    <a:pt x="1234" y="449"/>
                  </a:lnTo>
                  <a:lnTo>
                    <a:pt x="1267" y="375"/>
                  </a:lnTo>
                  <a:lnTo>
                    <a:pt x="1289" y="335"/>
                  </a:lnTo>
                  <a:lnTo>
                    <a:pt x="1299" y="321"/>
                  </a:lnTo>
                  <a:lnTo>
                    <a:pt x="1310" y="306"/>
                  </a:lnTo>
                  <a:lnTo>
                    <a:pt x="1323" y="289"/>
                  </a:lnTo>
                  <a:lnTo>
                    <a:pt x="1338" y="275"/>
                  </a:lnTo>
                  <a:lnTo>
                    <a:pt x="1355" y="264"/>
                  </a:lnTo>
                  <a:lnTo>
                    <a:pt x="1371" y="257"/>
                  </a:lnTo>
                  <a:lnTo>
                    <a:pt x="1390" y="258"/>
                  </a:lnTo>
                  <a:lnTo>
                    <a:pt x="1408" y="267"/>
                  </a:lnTo>
                  <a:lnTo>
                    <a:pt x="1419" y="278"/>
                  </a:lnTo>
                  <a:lnTo>
                    <a:pt x="1430" y="291"/>
                  </a:lnTo>
                  <a:lnTo>
                    <a:pt x="1437" y="306"/>
                  </a:lnTo>
                  <a:lnTo>
                    <a:pt x="1438" y="321"/>
                  </a:lnTo>
                  <a:lnTo>
                    <a:pt x="1433" y="336"/>
                  </a:lnTo>
                  <a:lnTo>
                    <a:pt x="1420" y="349"/>
                  </a:lnTo>
                  <a:lnTo>
                    <a:pt x="1406" y="359"/>
                  </a:lnTo>
                  <a:lnTo>
                    <a:pt x="1390" y="367"/>
                  </a:lnTo>
                  <a:lnTo>
                    <a:pt x="1374" y="375"/>
                  </a:lnTo>
                  <a:lnTo>
                    <a:pt x="1360" y="385"/>
                  </a:lnTo>
                  <a:lnTo>
                    <a:pt x="1348" y="399"/>
                  </a:lnTo>
                  <a:lnTo>
                    <a:pt x="1335" y="426"/>
                  </a:lnTo>
                  <a:lnTo>
                    <a:pt x="1327" y="455"/>
                  </a:lnTo>
                  <a:lnTo>
                    <a:pt x="1320" y="484"/>
                  </a:lnTo>
                  <a:lnTo>
                    <a:pt x="1316" y="513"/>
                  </a:lnTo>
                  <a:lnTo>
                    <a:pt x="1309" y="542"/>
                  </a:lnTo>
                  <a:lnTo>
                    <a:pt x="1301" y="584"/>
                  </a:lnTo>
                  <a:lnTo>
                    <a:pt x="1296" y="626"/>
                  </a:lnTo>
                  <a:lnTo>
                    <a:pt x="1289" y="704"/>
                  </a:lnTo>
                  <a:lnTo>
                    <a:pt x="1284" y="782"/>
                  </a:lnTo>
                  <a:lnTo>
                    <a:pt x="1277" y="860"/>
                  </a:lnTo>
                  <a:lnTo>
                    <a:pt x="1267" y="936"/>
                  </a:lnTo>
                  <a:lnTo>
                    <a:pt x="1255" y="1014"/>
                  </a:lnTo>
                  <a:lnTo>
                    <a:pt x="1237" y="1090"/>
                  </a:lnTo>
                  <a:lnTo>
                    <a:pt x="1224" y="1127"/>
                  </a:lnTo>
                  <a:lnTo>
                    <a:pt x="1210" y="1165"/>
                  </a:lnTo>
                  <a:lnTo>
                    <a:pt x="1191" y="1201"/>
                  </a:lnTo>
                  <a:lnTo>
                    <a:pt x="1168" y="1234"/>
                  </a:lnTo>
                  <a:lnTo>
                    <a:pt x="1142" y="1264"/>
                  </a:lnTo>
                  <a:lnTo>
                    <a:pt x="1114" y="1285"/>
                  </a:lnTo>
                  <a:lnTo>
                    <a:pt x="1083" y="1300"/>
                  </a:lnTo>
                  <a:lnTo>
                    <a:pt x="1050" y="1310"/>
                  </a:lnTo>
                  <a:lnTo>
                    <a:pt x="1017" y="1314"/>
                  </a:lnTo>
                  <a:lnTo>
                    <a:pt x="982" y="1312"/>
                  </a:lnTo>
                  <a:lnTo>
                    <a:pt x="947" y="1305"/>
                  </a:lnTo>
                  <a:lnTo>
                    <a:pt x="928" y="1298"/>
                  </a:lnTo>
                  <a:lnTo>
                    <a:pt x="926" y="1304"/>
                  </a:lnTo>
                  <a:lnTo>
                    <a:pt x="919" y="1319"/>
                  </a:lnTo>
                  <a:lnTo>
                    <a:pt x="910" y="1335"/>
                  </a:lnTo>
                  <a:lnTo>
                    <a:pt x="903" y="1351"/>
                  </a:lnTo>
                  <a:lnTo>
                    <a:pt x="901" y="1354"/>
                  </a:lnTo>
                  <a:lnTo>
                    <a:pt x="898" y="1357"/>
                  </a:lnTo>
                  <a:lnTo>
                    <a:pt x="893" y="1360"/>
                  </a:lnTo>
                  <a:lnTo>
                    <a:pt x="889" y="1358"/>
                  </a:lnTo>
                  <a:lnTo>
                    <a:pt x="875" y="1353"/>
                  </a:lnTo>
                  <a:lnTo>
                    <a:pt x="864" y="1344"/>
                  </a:lnTo>
                  <a:lnTo>
                    <a:pt x="858" y="1332"/>
                  </a:lnTo>
                  <a:lnTo>
                    <a:pt x="855" y="1317"/>
                  </a:lnTo>
                  <a:lnTo>
                    <a:pt x="855" y="1290"/>
                  </a:lnTo>
                  <a:lnTo>
                    <a:pt x="853" y="1278"/>
                  </a:lnTo>
                  <a:lnTo>
                    <a:pt x="844" y="1265"/>
                  </a:lnTo>
                  <a:lnTo>
                    <a:pt x="833" y="1255"/>
                  </a:lnTo>
                  <a:lnTo>
                    <a:pt x="819" y="1250"/>
                  </a:lnTo>
                  <a:lnTo>
                    <a:pt x="736" y="1230"/>
                  </a:lnTo>
                  <a:lnTo>
                    <a:pt x="676" y="1211"/>
                  </a:lnTo>
                  <a:lnTo>
                    <a:pt x="616" y="1190"/>
                  </a:lnTo>
                  <a:lnTo>
                    <a:pt x="501" y="1142"/>
                  </a:lnTo>
                  <a:lnTo>
                    <a:pt x="388" y="1090"/>
                  </a:lnTo>
                  <a:lnTo>
                    <a:pt x="276" y="1031"/>
                  </a:lnTo>
                  <a:lnTo>
                    <a:pt x="178" y="975"/>
                  </a:lnTo>
                  <a:lnTo>
                    <a:pt x="137" y="1052"/>
                  </a:lnTo>
                  <a:lnTo>
                    <a:pt x="136" y="1055"/>
                  </a:lnTo>
                  <a:lnTo>
                    <a:pt x="133" y="1056"/>
                  </a:lnTo>
                  <a:lnTo>
                    <a:pt x="129" y="1058"/>
                  </a:lnTo>
                  <a:lnTo>
                    <a:pt x="122" y="1058"/>
                  </a:lnTo>
                  <a:lnTo>
                    <a:pt x="119" y="1055"/>
                  </a:lnTo>
                  <a:lnTo>
                    <a:pt x="111" y="1041"/>
                  </a:lnTo>
                  <a:lnTo>
                    <a:pt x="107" y="1026"/>
                  </a:lnTo>
                  <a:lnTo>
                    <a:pt x="108" y="1010"/>
                  </a:lnTo>
                  <a:lnTo>
                    <a:pt x="112" y="996"/>
                  </a:lnTo>
                  <a:lnTo>
                    <a:pt x="123" y="968"/>
                  </a:lnTo>
                  <a:lnTo>
                    <a:pt x="123" y="955"/>
                  </a:lnTo>
                  <a:lnTo>
                    <a:pt x="118" y="941"/>
                  </a:lnTo>
                  <a:lnTo>
                    <a:pt x="108" y="929"/>
                  </a:lnTo>
                  <a:lnTo>
                    <a:pt x="94" y="920"/>
                  </a:lnTo>
                  <a:lnTo>
                    <a:pt x="79" y="911"/>
                  </a:lnTo>
                  <a:lnTo>
                    <a:pt x="62" y="904"/>
                  </a:lnTo>
                  <a:lnTo>
                    <a:pt x="47" y="896"/>
                  </a:lnTo>
                  <a:lnTo>
                    <a:pt x="34" y="888"/>
                  </a:lnTo>
                  <a:lnTo>
                    <a:pt x="18" y="870"/>
                  </a:lnTo>
                  <a:lnTo>
                    <a:pt x="8" y="850"/>
                  </a:lnTo>
                  <a:lnTo>
                    <a:pt x="2" y="828"/>
                  </a:lnTo>
                  <a:lnTo>
                    <a:pt x="0" y="803"/>
                  </a:lnTo>
                  <a:lnTo>
                    <a:pt x="2" y="778"/>
                  </a:lnTo>
                  <a:lnTo>
                    <a:pt x="7" y="753"/>
                  </a:lnTo>
                  <a:lnTo>
                    <a:pt x="14" y="728"/>
                  </a:lnTo>
                  <a:lnTo>
                    <a:pt x="22" y="704"/>
                  </a:lnTo>
                  <a:lnTo>
                    <a:pt x="30" y="682"/>
                  </a:lnTo>
                  <a:lnTo>
                    <a:pt x="39" y="662"/>
                  </a:lnTo>
                  <a:lnTo>
                    <a:pt x="84" y="573"/>
                  </a:lnTo>
                  <a:lnTo>
                    <a:pt x="137" y="487"/>
                  </a:lnTo>
                  <a:lnTo>
                    <a:pt x="192" y="403"/>
                  </a:lnTo>
                  <a:lnTo>
                    <a:pt x="226" y="353"/>
                  </a:lnTo>
                  <a:lnTo>
                    <a:pt x="264" y="303"/>
                  </a:lnTo>
                  <a:lnTo>
                    <a:pt x="304" y="257"/>
                  </a:lnTo>
                  <a:lnTo>
                    <a:pt x="347" y="213"/>
                  </a:lnTo>
                  <a:lnTo>
                    <a:pt x="388" y="179"/>
                  </a:lnTo>
                  <a:lnTo>
                    <a:pt x="381" y="171"/>
                  </a:lnTo>
                  <a:lnTo>
                    <a:pt x="372" y="153"/>
                  </a:lnTo>
                  <a:lnTo>
                    <a:pt x="368" y="132"/>
                  </a:lnTo>
                  <a:lnTo>
                    <a:pt x="370" y="112"/>
                  </a:lnTo>
                  <a:lnTo>
                    <a:pt x="377" y="91"/>
                  </a:lnTo>
                  <a:lnTo>
                    <a:pt x="378" y="89"/>
                  </a:lnTo>
                  <a:lnTo>
                    <a:pt x="381" y="87"/>
                  </a:lnTo>
                  <a:lnTo>
                    <a:pt x="385" y="86"/>
                  </a:lnTo>
                  <a:lnTo>
                    <a:pt x="388" y="87"/>
                  </a:lnTo>
                  <a:lnTo>
                    <a:pt x="391" y="87"/>
                  </a:lnTo>
                  <a:lnTo>
                    <a:pt x="393" y="89"/>
                  </a:lnTo>
                  <a:lnTo>
                    <a:pt x="430" y="122"/>
                  </a:lnTo>
                  <a:lnTo>
                    <a:pt x="449" y="137"/>
                  </a:lnTo>
                  <a:lnTo>
                    <a:pt x="450" y="139"/>
                  </a:lnTo>
                  <a:lnTo>
                    <a:pt x="467" y="115"/>
                  </a:lnTo>
                  <a:lnTo>
                    <a:pt x="494" y="87"/>
                  </a:lnTo>
                  <a:lnTo>
                    <a:pt x="524" y="62"/>
                  </a:lnTo>
                  <a:lnTo>
                    <a:pt x="562" y="40"/>
                  </a:lnTo>
                  <a:lnTo>
                    <a:pt x="602" y="23"/>
                  </a:lnTo>
                  <a:lnTo>
                    <a:pt x="644" y="12"/>
                  </a:lnTo>
                  <a:lnTo>
                    <a:pt x="686" y="4"/>
                  </a:lnTo>
                  <a:lnTo>
                    <a:pt x="7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8" name="Freeform 102"/>
            <p:cNvSpPr>
              <a:spLocks noEditPoints="1"/>
            </p:cNvSpPr>
            <p:nvPr/>
          </p:nvSpPr>
          <p:spPr bwMode="auto">
            <a:xfrm>
              <a:off x="1743" y="1868"/>
              <a:ext cx="400" cy="339"/>
            </a:xfrm>
            <a:custGeom>
              <a:avLst/>
              <a:gdLst/>
              <a:ahLst/>
              <a:cxnLst>
                <a:cxn ang="0">
                  <a:pos x="111" y="34"/>
                </a:cxn>
                <a:cxn ang="0">
                  <a:pos x="110" y="34"/>
                </a:cxn>
                <a:cxn ang="0">
                  <a:pos x="115" y="3"/>
                </a:cxn>
                <a:cxn ang="0">
                  <a:pos x="118" y="16"/>
                </a:cxn>
                <a:cxn ang="0">
                  <a:pos x="108" y="23"/>
                </a:cxn>
                <a:cxn ang="0">
                  <a:pos x="66" y="31"/>
                </a:cxn>
                <a:cxn ang="0">
                  <a:pos x="36" y="59"/>
                </a:cxn>
                <a:cxn ang="0">
                  <a:pos x="21" y="99"/>
                </a:cxn>
                <a:cxn ang="0">
                  <a:pos x="28" y="151"/>
                </a:cxn>
                <a:cxn ang="0">
                  <a:pos x="57" y="204"/>
                </a:cxn>
                <a:cxn ang="0">
                  <a:pos x="100" y="247"/>
                </a:cxn>
                <a:cxn ang="0">
                  <a:pos x="160" y="289"/>
                </a:cxn>
                <a:cxn ang="0">
                  <a:pos x="228" y="315"/>
                </a:cxn>
                <a:cxn ang="0">
                  <a:pos x="275" y="316"/>
                </a:cxn>
                <a:cxn ang="0">
                  <a:pos x="322" y="305"/>
                </a:cxn>
                <a:cxn ang="0">
                  <a:pos x="360" y="277"/>
                </a:cxn>
                <a:cxn ang="0">
                  <a:pos x="374" y="255"/>
                </a:cxn>
                <a:cxn ang="0">
                  <a:pos x="380" y="229"/>
                </a:cxn>
                <a:cxn ang="0">
                  <a:pos x="370" y="205"/>
                </a:cxn>
                <a:cxn ang="0">
                  <a:pos x="335" y="184"/>
                </a:cxn>
                <a:cxn ang="0">
                  <a:pos x="277" y="149"/>
                </a:cxn>
                <a:cxn ang="0">
                  <a:pos x="182" y="99"/>
                </a:cxn>
                <a:cxn ang="0">
                  <a:pos x="121" y="67"/>
                </a:cxn>
                <a:cxn ang="0">
                  <a:pos x="98" y="55"/>
                </a:cxn>
                <a:cxn ang="0">
                  <a:pos x="90" y="35"/>
                </a:cxn>
                <a:cxn ang="0">
                  <a:pos x="94" y="30"/>
                </a:cxn>
                <a:cxn ang="0">
                  <a:pos x="100" y="27"/>
                </a:cxn>
                <a:cxn ang="0">
                  <a:pos x="105" y="28"/>
                </a:cxn>
                <a:cxn ang="0">
                  <a:pos x="111" y="37"/>
                </a:cxn>
                <a:cxn ang="0">
                  <a:pos x="112" y="37"/>
                </a:cxn>
                <a:cxn ang="0">
                  <a:pos x="135" y="49"/>
                </a:cxn>
                <a:cxn ang="0">
                  <a:pos x="183" y="76"/>
                </a:cxn>
                <a:cxn ang="0">
                  <a:pos x="267" y="119"/>
                </a:cxn>
                <a:cxn ang="0">
                  <a:pos x="331" y="155"/>
                </a:cxn>
                <a:cxn ang="0">
                  <a:pos x="368" y="176"/>
                </a:cxn>
                <a:cxn ang="0">
                  <a:pos x="395" y="205"/>
                </a:cxn>
                <a:cxn ang="0">
                  <a:pos x="400" y="243"/>
                </a:cxn>
                <a:cxn ang="0">
                  <a:pos x="385" y="280"/>
                </a:cxn>
                <a:cxn ang="0">
                  <a:pos x="359" y="309"/>
                </a:cxn>
                <a:cxn ang="0">
                  <a:pos x="299" y="334"/>
                </a:cxn>
                <a:cxn ang="0">
                  <a:pos x="235" y="337"/>
                </a:cxn>
                <a:cxn ang="0">
                  <a:pos x="172" y="319"/>
                </a:cxn>
                <a:cxn ang="0">
                  <a:pos x="115" y="287"/>
                </a:cxn>
                <a:cxn ang="0">
                  <a:pos x="60" y="241"/>
                </a:cxn>
                <a:cxn ang="0">
                  <a:pos x="16" y="183"/>
                </a:cxn>
                <a:cxn ang="0">
                  <a:pos x="0" y="123"/>
                </a:cxn>
                <a:cxn ang="0">
                  <a:pos x="9" y="63"/>
                </a:cxn>
                <a:cxn ang="0">
                  <a:pos x="39" y="23"/>
                </a:cxn>
                <a:cxn ang="0">
                  <a:pos x="83" y="2"/>
                </a:cxn>
              </a:cxnLst>
              <a:rect l="0" t="0" r="r" b="b"/>
              <a:pathLst>
                <a:path w="400" h="339">
                  <a:moveTo>
                    <a:pt x="110" y="34"/>
                  </a:moveTo>
                  <a:lnTo>
                    <a:pt x="111" y="34"/>
                  </a:lnTo>
                  <a:lnTo>
                    <a:pt x="111" y="35"/>
                  </a:lnTo>
                  <a:lnTo>
                    <a:pt x="110" y="34"/>
                  </a:lnTo>
                  <a:close/>
                  <a:moveTo>
                    <a:pt x="108" y="0"/>
                  </a:moveTo>
                  <a:lnTo>
                    <a:pt x="115" y="3"/>
                  </a:lnTo>
                  <a:lnTo>
                    <a:pt x="118" y="9"/>
                  </a:lnTo>
                  <a:lnTo>
                    <a:pt x="118" y="16"/>
                  </a:lnTo>
                  <a:lnTo>
                    <a:pt x="115" y="21"/>
                  </a:lnTo>
                  <a:lnTo>
                    <a:pt x="108" y="23"/>
                  </a:lnTo>
                  <a:lnTo>
                    <a:pt x="86" y="24"/>
                  </a:lnTo>
                  <a:lnTo>
                    <a:pt x="66" y="31"/>
                  </a:lnTo>
                  <a:lnTo>
                    <a:pt x="50" y="44"/>
                  </a:lnTo>
                  <a:lnTo>
                    <a:pt x="36" y="59"/>
                  </a:lnTo>
                  <a:lnTo>
                    <a:pt x="26" y="78"/>
                  </a:lnTo>
                  <a:lnTo>
                    <a:pt x="21" y="99"/>
                  </a:lnTo>
                  <a:lnTo>
                    <a:pt x="21" y="122"/>
                  </a:lnTo>
                  <a:lnTo>
                    <a:pt x="28" y="151"/>
                  </a:lnTo>
                  <a:lnTo>
                    <a:pt x="40" y="179"/>
                  </a:lnTo>
                  <a:lnTo>
                    <a:pt x="57" y="204"/>
                  </a:lnTo>
                  <a:lnTo>
                    <a:pt x="76" y="226"/>
                  </a:lnTo>
                  <a:lnTo>
                    <a:pt x="100" y="247"/>
                  </a:lnTo>
                  <a:lnTo>
                    <a:pt x="128" y="269"/>
                  </a:lnTo>
                  <a:lnTo>
                    <a:pt x="160" y="289"/>
                  </a:lnTo>
                  <a:lnTo>
                    <a:pt x="193" y="305"/>
                  </a:lnTo>
                  <a:lnTo>
                    <a:pt x="228" y="315"/>
                  </a:lnTo>
                  <a:lnTo>
                    <a:pt x="252" y="318"/>
                  </a:lnTo>
                  <a:lnTo>
                    <a:pt x="275" y="316"/>
                  </a:lnTo>
                  <a:lnTo>
                    <a:pt x="300" y="314"/>
                  </a:lnTo>
                  <a:lnTo>
                    <a:pt x="322" y="305"/>
                  </a:lnTo>
                  <a:lnTo>
                    <a:pt x="343" y="294"/>
                  </a:lnTo>
                  <a:lnTo>
                    <a:pt x="360" y="277"/>
                  </a:lnTo>
                  <a:lnTo>
                    <a:pt x="367" y="268"/>
                  </a:lnTo>
                  <a:lnTo>
                    <a:pt x="374" y="255"/>
                  </a:lnTo>
                  <a:lnTo>
                    <a:pt x="378" y="243"/>
                  </a:lnTo>
                  <a:lnTo>
                    <a:pt x="380" y="229"/>
                  </a:lnTo>
                  <a:lnTo>
                    <a:pt x="377" y="216"/>
                  </a:lnTo>
                  <a:lnTo>
                    <a:pt x="370" y="205"/>
                  </a:lnTo>
                  <a:lnTo>
                    <a:pt x="353" y="194"/>
                  </a:lnTo>
                  <a:lnTo>
                    <a:pt x="335" y="184"/>
                  </a:lnTo>
                  <a:lnTo>
                    <a:pt x="318" y="173"/>
                  </a:lnTo>
                  <a:lnTo>
                    <a:pt x="277" y="149"/>
                  </a:lnTo>
                  <a:lnTo>
                    <a:pt x="233" y="126"/>
                  </a:lnTo>
                  <a:lnTo>
                    <a:pt x="182" y="99"/>
                  </a:lnTo>
                  <a:lnTo>
                    <a:pt x="130" y="71"/>
                  </a:lnTo>
                  <a:lnTo>
                    <a:pt x="121" y="67"/>
                  </a:lnTo>
                  <a:lnTo>
                    <a:pt x="110" y="62"/>
                  </a:lnTo>
                  <a:lnTo>
                    <a:pt x="98" y="55"/>
                  </a:lnTo>
                  <a:lnTo>
                    <a:pt x="92" y="45"/>
                  </a:lnTo>
                  <a:lnTo>
                    <a:pt x="90" y="35"/>
                  </a:lnTo>
                  <a:lnTo>
                    <a:pt x="92" y="31"/>
                  </a:lnTo>
                  <a:lnTo>
                    <a:pt x="94" y="30"/>
                  </a:lnTo>
                  <a:lnTo>
                    <a:pt x="96" y="28"/>
                  </a:lnTo>
                  <a:lnTo>
                    <a:pt x="100" y="27"/>
                  </a:lnTo>
                  <a:lnTo>
                    <a:pt x="103" y="27"/>
                  </a:lnTo>
                  <a:lnTo>
                    <a:pt x="105" y="28"/>
                  </a:lnTo>
                  <a:lnTo>
                    <a:pt x="108" y="31"/>
                  </a:lnTo>
                  <a:lnTo>
                    <a:pt x="111" y="37"/>
                  </a:lnTo>
                  <a:lnTo>
                    <a:pt x="111" y="35"/>
                  </a:lnTo>
                  <a:lnTo>
                    <a:pt x="112" y="37"/>
                  </a:lnTo>
                  <a:lnTo>
                    <a:pt x="121" y="41"/>
                  </a:lnTo>
                  <a:lnTo>
                    <a:pt x="135" y="49"/>
                  </a:lnTo>
                  <a:lnTo>
                    <a:pt x="149" y="56"/>
                  </a:lnTo>
                  <a:lnTo>
                    <a:pt x="183" y="76"/>
                  </a:lnTo>
                  <a:lnTo>
                    <a:pt x="218" y="94"/>
                  </a:lnTo>
                  <a:lnTo>
                    <a:pt x="267" y="119"/>
                  </a:lnTo>
                  <a:lnTo>
                    <a:pt x="314" y="145"/>
                  </a:lnTo>
                  <a:lnTo>
                    <a:pt x="331" y="155"/>
                  </a:lnTo>
                  <a:lnTo>
                    <a:pt x="350" y="165"/>
                  </a:lnTo>
                  <a:lnTo>
                    <a:pt x="368" y="176"/>
                  </a:lnTo>
                  <a:lnTo>
                    <a:pt x="384" y="190"/>
                  </a:lnTo>
                  <a:lnTo>
                    <a:pt x="395" y="205"/>
                  </a:lnTo>
                  <a:lnTo>
                    <a:pt x="400" y="223"/>
                  </a:lnTo>
                  <a:lnTo>
                    <a:pt x="400" y="243"/>
                  </a:lnTo>
                  <a:lnTo>
                    <a:pt x="395" y="262"/>
                  </a:lnTo>
                  <a:lnTo>
                    <a:pt x="385" y="280"/>
                  </a:lnTo>
                  <a:lnTo>
                    <a:pt x="373" y="297"/>
                  </a:lnTo>
                  <a:lnTo>
                    <a:pt x="359" y="309"/>
                  </a:lnTo>
                  <a:lnTo>
                    <a:pt x="331" y="325"/>
                  </a:lnTo>
                  <a:lnTo>
                    <a:pt x="299" y="334"/>
                  </a:lnTo>
                  <a:lnTo>
                    <a:pt x="267" y="339"/>
                  </a:lnTo>
                  <a:lnTo>
                    <a:pt x="235" y="337"/>
                  </a:lnTo>
                  <a:lnTo>
                    <a:pt x="203" y="330"/>
                  </a:lnTo>
                  <a:lnTo>
                    <a:pt x="172" y="319"/>
                  </a:lnTo>
                  <a:lnTo>
                    <a:pt x="143" y="305"/>
                  </a:lnTo>
                  <a:lnTo>
                    <a:pt x="115" y="287"/>
                  </a:lnTo>
                  <a:lnTo>
                    <a:pt x="86" y="266"/>
                  </a:lnTo>
                  <a:lnTo>
                    <a:pt x="60" y="241"/>
                  </a:lnTo>
                  <a:lnTo>
                    <a:pt x="36" y="213"/>
                  </a:lnTo>
                  <a:lnTo>
                    <a:pt x="16" y="183"/>
                  </a:lnTo>
                  <a:lnTo>
                    <a:pt x="5" y="154"/>
                  </a:lnTo>
                  <a:lnTo>
                    <a:pt x="0" y="123"/>
                  </a:lnTo>
                  <a:lnTo>
                    <a:pt x="0" y="92"/>
                  </a:lnTo>
                  <a:lnTo>
                    <a:pt x="9" y="63"/>
                  </a:lnTo>
                  <a:lnTo>
                    <a:pt x="22" y="41"/>
                  </a:lnTo>
                  <a:lnTo>
                    <a:pt x="39" y="23"/>
                  </a:lnTo>
                  <a:lnTo>
                    <a:pt x="60" y="9"/>
                  </a:lnTo>
                  <a:lnTo>
                    <a:pt x="83"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9" name="Freeform 103"/>
            <p:cNvSpPr>
              <a:spLocks/>
            </p:cNvSpPr>
            <p:nvPr/>
          </p:nvSpPr>
          <p:spPr bwMode="auto">
            <a:xfrm>
              <a:off x="2049" y="1821"/>
              <a:ext cx="36" cy="39"/>
            </a:xfrm>
            <a:custGeom>
              <a:avLst/>
              <a:gdLst/>
              <a:ahLst/>
              <a:cxnLst>
                <a:cxn ang="0">
                  <a:pos x="25" y="0"/>
                </a:cxn>
                <a:cxn ang="0">
                  <a:pos x="29" y="0"/>
                </a:cxn>
                <a:cxn ang="0">
                  <a:pos x="32" y="1"/>
                </a:cxn>
                <a:cxn ang="0">
                  <a:pos x="35" y="4"/>
                </a:cxn>
                <a:cxn ang="0">
                  <a:pos x="36" y="8"/>
                </a:cxn>
                <a:cxn ang="0">
                  <a:pos x="36" y="13"/>
                </a:cxn>
                <a:cxn ang="0">
                  <a:pos x="33" y="21"/>
                </a:cxn>
                <a:cxn ang="0">
                  <a:pos x="30" y="27"/>
                </a:cxn>
                <a:cxn ang="0">
                  <a:pos x="26" y="31"/>
                </a:cxn>
                <a:cxn ang="0">
                  <a:pos x="18" y="36"/>
                </a:cxn>
                <a:cxn ang="0">
                  <a:pos x="14" y="38"/>
                </a:cxn>
                <a:cxn ang="0">
                  <a:pos x="11" y="39"/>
                </a:cxn>
                <a:cxn ang="0">
                  <a:pos x="7" y="38"/>
                </a:cxn>
                <a:cxn ang="0">
                  <a:pos x="4" y="36"/>
                </a:cxn>
                <a:cxn ang="0">
                  <a:pos x="1" y="33"/>
                </a:cxn>
                <a:cxn ang="0">
                  <a:pos x="0" y="31"/>
                </a:cxn>
                <a:cxn ang="0">
                  <a:pos x="0" y="25"/>
                </a:cxn>
                <a:cxn ang="0">
                  <a:pos x="1" y="21"/>
                </a:cxn>
                <a:cxn ang="0">
                  <a:pos x="4" y="18"/>
                </a:cxn>
                <a:cxn ang="0">
                  <a:pos x="8" y="17"/>
                </a:cxn>
                <a:cxn ang="0">
                  <a:pos x="11" y="14"/>
                </a:cxn>
                <a:cxn ang="0">
                  <a:pos x="11" y="15"/>
                </a:cxn>
                <a:cxn ang="0">
                  <a:pos x="14" y="10"/>
                </a:cxn>
                <a:cxn ang="0">
                  <a:pos x="16" y="6"/>
                </a:cxn>
                <a:cxn ang="0">
                  <a:pos x="19" y="3"/>
                </a:cxn>
                <a:cxn ang="0">
                  <a:pos x="25" y="0"/>
                </a:cxn>
              </a:cxnLst>
              <a:rect l="0" t="0" r="r" b="b"/>
              <a:pathLst>
                <a:path w="36" h="39">
                  <a:moveTo>
                    <a:pt x="25" y="0"/>
                  </a:moveTo>
                  <a:lnTo>
                    <a:pt x="29" y="0"/>
                  </a:lnTo>
                  <a:lnTo>
                    <a:pt x="32" y="1"/>
                  </a:lnTo>
                  <a:lnTo>
                    <a:pt x="35" y="4"/>
                  </a:lnTo>
                  <a:lnTo>
                    <a:pt x="36" y="8"/>
                  </a:lnTo>
                  <a:lnTo>
                    <a:pt x="36" y="13"/>
                  </a:lnTo>
                  <a:lnTo>
                    <a:pt x="33" y="21"/>
                  </a:lnTo>
                  <a:lnTo>
                    <a:pt x="30" y="27"/>
                  </a:lnTo>
                  <a:lnTo>
                    <a:pt x="26" y="31"/>
                  </a:lnTo>
                  <a:lnTo>
                    <a:pt x="18" y="36"/>
                  </a:lnTo>
                  <a:lnTo>
                    <a:pt x="14" y="38"/>
                  </a:lnTo>
                  <a:lnTo>
                    <a:pt x="11" y="39"/>
                  </a:lnTo>
                  <a:lnTo>
                    <a:pt x="7" y="38"/>
                  </a:lnTo>
                  <a:lnTo>
                    <a:pt x="4" y="36"/>
                  </a:lnTo>
                  <a:lnTo>
                    <a:pt x="1" y="33"/>
                  </a:lnTo>
                  <a:lnTo>
                    <a:pt x="0" y="31"/>
                  </a:lnTo>
                  <a:lnTo>
                    <a:pt x="0" y="25"/>
                  </a:lnTo>
                  <a:lnTo>
                    <a:pt x="1" y="21"/>
                  </a:lnTo>
                  <a:lnTo>
                    <a:pt x="4" y="18"/>
                  </a:lnTo>
                  <a:lnTo>
                    <a:pt x="8" y="17"/>
                  </a:lnTo>
                  <a:lnTo>
                    <a:pt x="11" y="14"/>
                  </a:lnTo>
                  <a:lnTo>
                    <a:pt x="11" y="15"/>
                  </a:lnTo>
                  <a:lnTo>
                    <a:pt x="14" y="10"/>
                  </a:lnTo>
                  <a:lnTo>
                    <a:pt x="16" y="6"/>
                  </a:lnTo>
                  <a:lnTo>
                    <a:pt x="19"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0" name="Freeform 104"/>
            <p:cNvSpPr>
              <a:spLocks/>
            </p:cNvSpPr>
            <p:nvPr/>
          </p:nvSpPr>
          <p:spPr bwMode="auto">
            <a:xfrm>
              <a:off x="2116" y="1849"/>
              <a:ext cx="34" cy="46"/>
            </a:xfrm>
            <a:custGeom>
              <a:avLst/>
              <a:gdLst/>
              <a:ahLst/>
              <a:cxnLst>
                <a:cxn ang="0">
                  <a:pos x="23" y="0"/>
                </a:cxn>
                <a:cxn ang="0">
                  <a:pos x="26" y="0"/>
                </a:cxn>
                <a:cxn ang="0">
                  <a:pos x="29" y="1"/>
                </a:cxn>
                <a:cxn ang="0">
                  <a:pos x="32" y="4"/>
                </a:cxn>
                <a:cxn ang="0">
                  <a:pos x="34" y="10"/>
                </a:cxn>
                <a:cxn ang="0">
                  <a:pos x="34" y="12"/>
                </a:cxn>
                <a:cxn ang="0">
                  <a:pos x="33" y="17"/>
                </a:cxn>
                <a:cxn ang="0">
                  <a:pos x="20" y="40"/>
                </a:cxn>
                <a:cxn ang="0">
                  <a:pos x="15" y="46"/>
                </a:cxn>
                <a:cxn ang="0">
                  <a:pos x="11" y="46"/>
                </a:cxn>
                <a:cxn ang="0">
                  <a:pos x="5" y="43"/>
                </a:cxn>
                <a:cxn ang="0">
                  <a:pos x="2" y="40"/>
                </a:cxn>
                <a:cxn ang="0">
                  <a:pos x="1" y="37"/>
                </a:cxn>
                <a:cxn ang="0">
                  <a:pos x="0" y="33"/>
                </a:cxn>
                <a:cxn ang="0">
                  <a:pos x="1" y="29"/>
                </a:cxn>
                <a:cxn ang="0">
                  <a:pos x="15" y="5"/>
                </a:cxn>
                <a:cxn ang="0">
                  <a:pos x="16" y="3"/>
                </a:cxn>
                <a:cxn ang="0">
                  <a:pos x="19" y="1"/>
                </a:cxn>
                <a:cxn ang="0">
                  <a:pos x="23" y="0"/>
                </a:cxn>
              </a:cxnLst>
              <a:rect l="0" t="0" r="r" b="b"/>
              <a:pathLst>
                <a:path w="34" h="46">
                  <a:moveTo>
                    <a:pt x="23" y="0"/>
                  </a:moveTo>
                  <a:lnTo>
                    <a:pt x="26" y="0"/>
                  </a:lnTo>
                  <a:lnTo>
                    <a:pt x="29" y="1"/>
                  </a:lnTo>
                  <a:lnTo>
                    <a:pt x="32" y="4"/>
                  </a:lnTo>
                  <a:lnTo>
                    <a:pt x="34" y="10"/>
                  </a:lnTo>
                  <a:lnTo>
                    <a:pt x="34" y="12"/>
                  </a:lnTo>
                  <a:lnTo>
                    <a:pt x="33" y="17"/>
                  </a:lnTo>
                  <a:lnTo>
                    <a:pt x="20" y="40"/>
                  </a:lnTo>
                  <a:lnTo>
                    <a:pt x="15" y="46"/>
                  </a:lnTo>
                  <a:lnTo>
                    <a:pt x="11" y="46"/>
                  </a:lnTo>
                  <a:lnTo>
                    <a:pt x="5" y="43"/>
                  </a:lnTo>
                  <a:lnTo>
                    <a:pt x="2" y="40"/>
                  </a:lnTo>
                  <a:lnTo>
                    <a:pt x="1" y="37"/>
                  </a:lnTo>
                  <a:lnTo>
                    <a:pt x="0" y="33"/>
                  </a:lnTo>
                  <a:lnTo>
                    <a:pt x="1" y="29"/>
                  </a:lnTo>
                  <a:lnTo>
                    <a:pt x="15" y="5"/>
                  </a:lnTo>
                  <a:lnTo>
                    <a:pt x="16" y="3"/>
                  </a:lnTo>
                  <a:lnTo>
                    <a:pt x="19" y="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1" name="Freeform 105"/>
            <p:cNvSpPr>
              <a:spLocks/>
            </p:cNvSpPr>
            <p:nvPr/>
          </p:nvSpPr>
          <p:spPr bwMode="auto">
            <a:xfrm>
              <a:off x="2605" y="230"/>
              <a:ext cx="497" cy="412"/>
            </a:xfrm>
            <a:custGeom>
              <a:avLst/>
              <a:gdLst/>
              <a:ahLst/>
              <a:cxnLst>
                <a:cxn ang="0">
                  <a:pos x="331" y="0"/>
                </a:cxn>
                <a:cxn ang="0">
                  <a:pos x="363" y="8"/>
                </a:cxn>
                <a:cxn ang="0">
                  <a:pos x="381" y="30"/>
                </a:cxn>
                <a:cxn ang="0">
                  <a:pos x="379" y="67"/>
                </a:cxn>
                <a:cxn ang="0">
                  <a:pos x="427" y="74"/>
                </a:cxn>
                <a:cxn ang="0">
                  <a:pos x="465" y="97"/>
                </a:cxn>
                <a:cxn ang="0">
                  <a:pos x="489" y="131"/>
                </a:cxn>
                <a:cxn ang="0">
                  <a:pos x="497" y="167"/>
                </a:cxn>
                <a:cxn ang="0">
                  <a:pos x="490" y="203"/>
                </a:cxn>
                <a:cxn ang="0">
                  <a:pos x="465" y="229"/>
                </a:cxn>
                <a:cxn ang="0">
                  <a:pos x="419" y="243"/>
                </a:cxn>
                <a:cxn ang="0">
                  <a:pos x="450" y="275"/>
                </a:cxn>
                <a:cxn ang="0">
                  <a:pos x="452" y="303"/>
                </a:cxn>
                <a:cxn ang="0">
                  <a:pos x="434" y="326"/>
                </a:cxn>
                <a:cxn ang="0">
                  <a:pos x="401" y="342"/>
                </a:cxn>
                <a:cxn ang="0">
                  <a:pos x="359" y="351"/>
                </a:cxn>
                <a:cxn ang="0">
                  <a:pos x="317" y="351"/>
                </a:cxn>
                <a:cxn ang="0">
                  <a:pos x="281" y="342"/>
                </a:cxn>
                <a:cxn ang="0">
                  <a:pos x="266" y="384"/>
                </a:cxn>
                <a:cxn ang="0">
                  <a:pos x="235" y="406"/>
                </a:cxn>
                <a:cxn ang="0">
                  <a:pos x="195" y="412"/>
                </a:cxn>
                <a:cxn ang="0">
                  <a:pos x="152" y="402"/>
                </a:cxn>
                <a:cxn ang="0">
                  <a:pos x="114" y="381"/>
                </a:cxn>
                <a:cxn ang="0">
                  <a:pos x="89" y="348"/>
                </a:cxn>
                <a:cxn ang="0">
                  <a:pos x="82" y="305"/>
                </a:cxn>
                <a:cxn ang="0">
                  <a:pos x="85" y="305"/>
                </a:cxn>
                <a:cxn ang="0">
                  <a:pos x="89" y="278"/>
                </a:cxn>
                <a:cxn ang="0">
                  <a:pos x="96" y="245"/>
                </a:cxn>
                <a:cxn ang="0">
                  <a:pos x="67" y="220"/>
                </a:cxn>
                <a:cxn ang="0">
                  <a:pos x="23" y="192"/>
                </a:cxn>
                <a:cxn ang="0">
                  <a:pos x="3" y="156"/>
                </a:cxn>
                <a:cxn ang="0">
                  <a:pos x="2" y="117"/>
                </a:cxn>
                <a:cxn ang="0">
                  <a:pos x="18" y="79"/>
                </a:cxn>
                <a:cxn ang="0">
                  <a:pos x="46" y="48"/>
                </a:cxn>
                <a:cxn ang="0">
                  <a:pos x="84" y="29"/>
                </a:cxn>
                <a:cxn ang="0">
                  <a:pos x="128" y="25"/>
                </a:cxn>
                <a:cxn ang="0">
                  <a:pos x="174" y="43"/>
                </a:cxn>
                <a:cxn ang="0">
                  <a:pos x="205" y="47"/>
                </a:cxn>
                <a:cxn ang="0">
                  <a:pos x="234" y="25"/>
                </a:cxn>
                <a:cxn ang="0">
                  <a:pos x="272" y="8"/>
                </a:cxn>
                <a:cxn ang="0">
                  <a:pos x="312" y="0"/>
                </a:cxn>
              </a:cxnLst>
              <a:rect l="0" t="0" r="r" b="b"/>
              <a:pathLst>
                <a:path w="497" h="412">
                  <a:moveTo>
                    <a:pt x="312" y="0"/>
                  </a:moveTo>
                  <a:lnTo>
                    <a:pt x="331" y="0"/>
                  </a:lnTo>
                  <a:lnTo>
                    <a:pt x="348" y="3"/>
                  </a:lnTo>
                  <a:lnTo>
                    <a:pt x="363" y="8"/>
                  </a:lnTo>
                  <a:lnTo>
                    <a:pt x="375" y="18"/>
                  </a:lnTo>
                  <a:lnTo>
                    <a:pt x="381" y="30"/>
                  </a:lnTo>
                  <a:lnTo>
                    <a:pt x="383" y="46"/>
                  </a:lnTo>
                  <a:lnTo>
                    <a:pt x="379" y="67"/>
                  </a:lnTo>
                  <a:lnTo>
                    <a:pt x="404" y="68"/>
                  </a:lnTo>
                  <a:lnTo>
                    <a:pt x="427" y="74"/>
                  </a:lnTo>
                  <a:lnTo>
                    <a:pt x="447" y="85"/>
                  </a:lnTo>
                  <a:lnTo>
                    <a:pt x="465" y="97"/>
                  </a:lnTo>
                  <a:lnTo>
                    <a:pt x="477" y="113"/>
                  </a:lnTo>
                  <a:lnTo>
                    <a:pt x="489" y="131"/>
                  </a:lnTo>
                  <a:lnTo>
                    <a:pt x="496" y="149"/>
                  </a:lnTo>
                  <a:lnTo>
                    <a:pt x="497" y="167"/>
                  </a:lnTo>
                  <a:lnTo>
                    <a:pt x="496" y="185"/>
                  </a:lnTo>
                  <a:lnTo>
                    <a:pt x="490" y="203"/>
                  </a:lnTo>
                  <a:lnTo>
                    <a:pt x="480" y="217"/>
                  </a:lnTo>
                  <a:lnTo>
                    <a:pt x="465" y="229"/>
                  </a:lnTo>
                  <a:lnTo>
                    <a:pt x="444" y="239"/>
                  </a:lnTo>
                  <a:lnTo>
                    <a:pt x="419" y="243"/>
                  </a:lnTo>
                  <a:lnTo>
                    <a:pt x="439" y="260"/>
                  </a:lnTo>
                  <a:lnTo>
                    <a:pt x="450" y="275"/>
                  </a:lnTo>
                  <a:lnTo>
                    <a:pt x="455" y="289"/>
                  </a:lnTo>
                  <a:lnTo>
                    <a:pt x="452" y="303"/>
                  </a:lnTo>
                  <a:lnTo>
                    <a:pt x="445" y="316"/>
                  </a:lnTo>
                  <a:lnTo>
                    <a:pt x="434" y="326"/>
                  </a:lnTo>
                  <a:lnTo>
                    <a:pt x="419" y="334"/>
                  </a:lnTo>
                  <a:lnTo>
                    <a:pt x="401" y="342"/>
                  </a:lnTo>
                  <a:lnTo>
                    <a:pt x="380" y="348"/>
                  </a:lnTo>
                  <a:lnTo>
                    <a:pt x="359" y="351"/>
                  </a:lnTo>
                  <a:lnTo>
                    <a:pt x="338" y="352"/>
                  </a:lnTo>
                  <a:lnTo>
                    <a:pt x="317" y="351"/>
                  </a:lnTo>
                  <a:lnTo>
                    <a:pt x="298" y="348"/>
                  </a:lnTo>
                  <a:lnTo>
                    <a:pt x="281" y="342"/>
                  </a:lnTo>
                  <a:lnTo>
                    <a:pt x="276" y="366"/>
                  </a:lnTo>
                  <a:lnTo>
                    <a:pt x="266" y="384"/>
                  </a:lnTo>
                  <a:lnTo>
                    <a:pt x="252" y="397"/>
                  </a:lnTo>
                  <a:lnTo>
                    <a:pt x="235" y="406"/>
                  </a:lnTo>
                  <a:lnTo>
                    <a:pt x="216" y="410"/>
                  </a:lnTo>
                  <a:lnTo>
                    <a:pt x="195" y="412"/>
                  </a:lnTo>
                  <a:lnTo>
                    <a:pt x="173" y="409"/>
                  </a:lnTo>
                  <a:lnTo>
                    <a:pt x="152" y="402"/>
                  </a:lnTo>
                  <a:lnTo>
                    <a:pt x="133" y="394"/>
                  </a:lnTo>
                  <a:lnTo>
                    <a:pt x="114" y="381"/>
                  </a:lnTo>
                  <a:lnTo>
                    <a:pt x="101" y="365"/>
                  </a:lnTo>
                  <a:lnTo>
                    <a:pt x="89" y="348"/>
                  </a:lnTo>
                  <a:lnTo>
                    <a:pt x="82" y="327"/>
                  </a:lnTo>
                  <a:lnTo>
                    <a:pt x="82" y="305"/>
                  </a:lnTo>
                  <a:lnTo>
                    <a:pt x="87" y="310"/>
                  </a:lnTo>
                  <a:lnTo>
                    <a:pt x="85" y="305"/>
                  </a:lnTo>
                  <a:lnTo>
                    <a:pt x="87" y="292"/>
                  </a:lnTo>
                  <a:lnTo>
                    <a:pt x="89" y="278"/>
                  </a:lnTo>
                  <a:lnTo>
                    <a:pt x="92" y="261"/>
                  </a:lnTo>
                  <a:lnTo>
                    <a:pt x="96" y="245"/>
                  </a:lnTo>
                  <a:lnTo>
                    <a:pt x="99" y="229"/>
                  </a:lnTo>
                  <a:lnTo>
                    <a:pt x="67" y="220"/>
                  </a:lnTo>
                  <a:lnTo>
                    <a:pt x="42" y="207"/>
                  </a:lnTo>
                  <a:lnTo>
                    <a:pt x="23" y="192"/>
                  </a:lnTo>
                  <a:lnTo>
                    <a:pt x="10" y="175"/>
                  </a:lnTo>
                  <a:lnTo>
                    <a:pt x="3" y="156"/>
                  </a:lnTo>
                  <a:lnTo>
                    <a:pt x="0" y="136"/>
                  </a:lnTo>
                  <a:lnTo>
                    <a:pt x="2" y="117"/>
                  </a:lnTo>
                  <a:lnTo>
                    <a:pt x="9" y="97"/>
                  </a:lnTo>
                  <a:lnTo>
                    <a:pt x="18" y="79"/>
                  </a:lnTo>
                  <a:lnTo>
                    <a:pt x="31" y="62"/>
                  </a:lnTo>
                  <a:lnTo>
                    <a:pt x="46" y="48"/>
                  </a:lnTo>
                  <a:lnTo>
                    <a:pt x="64" y="37"/>
                  </a:lnTo>
                  <a:lnTo>
                    <a:pt x="84" y="29"/>
                  </a:lnTo>
                  <a:lnTo>
                    <a:pt x="106" y="25"/>
                  </a:lnTo>
                  <a:lnTo>
                    <a:pt x="128" y="25"/>
                  </a:lnTo>
                  <a:lnTo>
                    <a:pt x="151" y="32"/>
                  </a:lnTo>
                  <a:lnTo>
                    <a:pt x="174" y="43"/>
                  </a:lnTo>
                  <a:lnTo>
                    <a:pt x="197" y="61"/>
                  </a:lnTo>
                  <a:lnTo>
                    <a:pt x="205" y="47"/>
                  </a:lnTo>
                  <a:lnTo>
                    <a:pt x="217" y="35"/>
                  </a:lnTo>
                  <a:lnTo>
                    <a:pt x="234" y="25"/>
                  </a:lnTo>
                  <a:lnTo>
                    <a:pt x="252" y="15"/>
                  </a:lnTo>
                  <a:lnTo>
                    <a:pt x="272" y="8"/>
                  </a:lnTo>
                  <a:lnTo>
                    <a:pt x="292" y="3"/>
                  </a:lnTo>
                  <a:lnTo>
                    <a:pt x="3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2" name="Freeform 106"/>
            <p:cNvSpPr>
              <a:spLocks noEditPoints="1"/>
            </p:cNvSpPr>
            <p:nvPr/>
          </p:nvSpPr>
          <p:spPr bwMode="auto">
            <a:xfrm>
              <a:off x="2594" y="220"/>
              <a:ext cx="519" cy="432"/>
            </a:xfrm>
            <a:custGeom>
              <a:avLst/>
              <a:gdLst/>
              <a:ahLst/>
              <a:cxnLst>
                <a:cxn ang="0">
                  <a:pos x="283" y="32"/>
                </a:cxn>
                <a:cxn ang="0">
                  <a:pos x="235" y="56"/>
                </a:cxn>
                <a:cxn ang="0">
                  <a:pos x="216" y="79"/>
                </a:cxn>
                <a:cxn ang="0">
                  <a:pos x="206" y="82"/>
                </a:cxn>
                <a:cxn ang="0">
                  <a:pos x="180" y="64"/>
                </a:cxn>
                <a:cxn ang="0">
                  <a:pos x="114" y="47"/>
                </a:cxn>
                <a:cxn ang="0">
                  <a:pos x="53" y="77"/>
                </a:cxn>
                <a:cxn ang="0">
                  <a:pos x="22" y="134"/>
                </a:cxn>
                <a:cxn ang="0">
                  <a:pos x="39" y="192"/>
                </a:cxn>
                <a:cxn ang="0">
                  <a:pos x="92" y="224"/>
                </a:cxn>
                <a:cxn ang="0">
                  <a:pos x="118" y="234"/>
                </a:cxn>
                <a:cxn ang="0">
                  <a:pos x="112" y="288"/>
                </a:cxn>
                <a:cxn ang="0">
                  <a:pos x="109" y="317"/>
                </a:cxn>
                <a:cxn ang="0">
                  <a:pos x="107" y="329"/>
                </a:cxn>
                <a:cxn ang="0">
                  <a:pos x="112" y="352"/>
                </a:cxn>
                <a:cxn ang="0">
                  <a:pos x="149" y="393"/>
                </a:cxn>
                <a:cxn ang="0">
                  <a:pos x="205" y="411"/>
                </a:cxn>
                <a:cxn ang="0">
                  <a:pos x="255" y="400"/>
                </a:cxn>
                <a:cxn ang="0">
                  <a:pos x="281" y="352"/>
                </a:cxn>
                <a:cxn ang="0">
                  <a:pos x="294" y="341"/>
                </a:cxn>
                <a:cxn ang="0">
                  <a:pos x="345" y="352"/>
                </a:cxn>
                <a:cxn ang="0">
                  <a:pos x="429" y="333"/>
                </a:cxn>
                <a:cxn ang="0">
                  <a:pos x="454" y="308"/>
                </a:cxn>
                <a:cxn ang="0">
                  <a:pos x="436" y="271"/>
                </a:cxn>
                <a:cxn ang="0">
                  <a:pos x="420" y="256"/>
                </a:cxn>
                <a:cxn ang="0">
                  <a:pos x="430" y="242"/>
                </a:cxn>
                <a:cxn ang="0">
                  <a:pos x="484" y="216"/>
                </a:cxn>
                <a:cxn ang="0">
                  <a:pos x="494" y="157"/>
                </a:cxn>
                <a:cxn ang="0">
                  <a:pos x="455" y="104"/>
                </a:cxn>
                <a:cxn ang="0">
                  <a:pos x="390" y="88"/>
                </a:cxn>
                <a:cxn ang="0">
                  <a:pos x="380" y="82"/>
                </a:cxn>
                <a:cxn ang="0">
                  <a:pos x="383" y="57"/>
                </a:cxn>
                <a:cxn ang="0">
                  <a:pos x="363" y="26"/>
                </a:cxn>
                <a:cxn ang="0">
                  <a:pos x="337" y="0"/>
                </a:cxn>
                <a:cxn ang="0">
                  <a:pos x="387" y="14"/>
                </a:cxn>
                <a:cxn ang="0">
                  <a:pos x="405" y="57"/>
                </a:cxn>
                <a:cxn ang="0">
                  <a:pos x="438" y="72"/>
                </a:cxn>
                <a:cxn ang="0">
                  <a:pos x="497" y="114"/>
                </a:cxn>
                <a:cxn ang="0">
                  <a:pos x="519" y="184"/>
                </a:cxn>
                <a:cxn ang="0">
                  <a:pos x="493" y="239"/>
                </a:cxn>
                <a:cxn ang="0">
                  <a:pos x="459" y="263"/>
                </a:cxn>
                <a:cxn ang="0">
                  <a:pos x="477" y="305"/>
                </a:cxn>
                <a:cxn ang="0">
                  <a:pos x="454" y="342"/>
                </a:cxn>
                <a:cxn ang="0">
                  <a:pos x="380" y="370"/>
                </a:cxn>
                <a:cxn ang="0">
                  <a:pos x="301" y="365"/>
                </a:cxn>
                <a:cxn ang="0">
                  <a:pos x="274" y="412"/>
                </a:cxn>
                <a:cxn ang="0">
                  <a:pos x="217" y="432"/>
                </a:cxn>
                <a:cxn ang="0">
                  <a:pos x="152" y="419"/>
                </a:cxn>
                <a:cxn ang="0">
                  <a:pos x="100" y="379"/>
                </a:cxn>
                <a:cxn ang="0">
                  <a:pos x="82" y="315"/>
                </a:cxn>
                <a:cxn ang="0">
                  <a:pos x="88" y="299"/>
                </a:cxn>
                <a:cxn ang="0">
                  <a:pos x="96" y="248"/>
                </a:cxn>
                <a:cxn ang="0">
                  <a:pos x="47" y="227"/>
                </a:cxn>
                <a:cxn ang="0">
                  <a:pos x="6" y="180"/>
                </a:cxn>
                <a:cxn ang="0">
                  <a:pos x="7" y="104"/>
                </a:cxn>
                <a:cxn ang="0">
                  <a:pos x="63" y="43"/>
                </a:cxn>
                <a:cxn ang="0">
                  <a:pos x="139" y="26"/>
                </a:cxn>
                <a:cxn ang="0">
                  <a:pos x="205" y="54"/>
                </a:cxn>
                <a:cxn ang="0">
                  <a:pos x="255" y="18"/>
                </a:cxn>
                <a:cxn ang="0">
                  <a:pos x="316" y="1"/>
                </a:cxn>
              </a:cxnLst>
              <a:rect l="0" t="0" r="r" b="b"/>
              <a:pathLst>
                <a:path w="519" h="432">
                  <a:moveTo>
                    <a:pt x="317" y="22"/>
                  </a:moveTo>
                  <a:lnTo>
                    <a:pt x="301" y="26"/>
                  </a:lnTo>
                  <a:lnTo>
                    <a:pt x="283" y="32"/>
                  </a:lnTo>
                  <a:lnTo>
                    <a:pt x="265" y="39"/>
                  </a:lnTo>
                  <a:lnTo>
                    <a:pt x="249" y="47"/>
                  </a:lnTo>
                  <a:lnTo>
                    <a:pt x="235" y="56"/>
                  </a:lnTo>
                  <a:lnTo>
                    <a:pt x="224" y="65"/>
                  </a:lnTo>
                  <a:lnTo>
                    <a:pt x="217" y="77"/>
                  </a:lnTo>
                  <a:lnTo>
                    <a:pt x="216" y="79"/>
                  </a:lnTo>
                  <a:lnTo>
                    <a:pt x="213" y="81"/>
                  </a:lnTo>
                  <a:lnTo>
                    <a:pt x="209" y="82"/>
                  </a:lnTo>
                  <a:lnTo>
                    <a:pt x="206" y="82"/>
                  </a:lnTo>
                  <a:lnTo>
                    <a:pt x="202" y="81"/>
                  </a:lnTo>
                  <a:lnTo>
                    <a:pt x="199" y="79"/>
                  </a:lnTo>
                  <a:lnTo>
                    <a:pt x="180" y="64"/>
                  </a:lnTo>
                  <a:lnTo>
                    <a:pt x="159" y="53"/>
                  </a:lnTo>
                  <a:lnTo>
                    <a:pt x="137" y="49"/>
                  </a:lnTo>
                  <a:lnTo>
                    <a:pt x="114" y="47"/>
                  </a:lnTo>
                  <a:lnTo>
                    <a:pt x="92" y="52"/>
                  </a:lnTo>
                  <a:lnTo>
                    <a:pt x="71" y="61"/>
                  </a:lnTo>
                  <a:lnTo>
                    <a:pt x="53" y="77"/>
                  </a:lnTo>
                  <a:lnTo>
                    <a:pt x="38" y="96"/>
                  </a:lnTo>
                  <a:lnTo>
                    <a:pt x="28" y="114"/>
                  </a:lnTo>
                  <a:lnTo>
                    <a:pt x="22" y="134"/>
                  </a:lnTo>
                  <a:lnTo>
                    <a:pt x="22" y="155"/>
                  </a:lnTo>
                  <a:lnTo>
                    <a:pt x="28" y="174"/>
                  </a:lnTo>
                  <a:lnTo>
                    <a:pt x="39" y="192"/>
                  </a:lnTo>
                  <a:lnTo>
                    <a:pt x="54" y="206"/>
                  </a:lnTo>
                  <a:lnTo>
                    <a:pt x="73" y="216"/>
                  </a:lnTo>
                  <a:lnTo>
                    <a:pt x="92" y="224"/>
                  </a:lnTo>
                  <a:lnTo>
                    <a:pt x="113" y="230"/>
                  </a:lnTo>
                  <a:lnTo>
                    <a:pt x="117" y="231"/>
                  </a:lnTo>
                  <a:lnTo>
                    <a:pt x="118" y="234"/>
                  </a:lnTo>
                  <a:lnTo>
                    <a:pt x="121" y="238"/>
                  </a:lnTo>
                  <a:lnTo>
                    <a:pt x="121" y="242"/>
                  </a:lnTo>
                  <a:lnTo>
                    <a:pt x="112" y="288"/>
                  </a:lnTo>
                  <a:lnTo>
                    <a:pt x="110" y="298"/>
                  </a:lnTo>
                  <a:lnTo>
                    <a:pt x="107" y="308"/>
                  </a:lnTo>
                  <a:lnTo>
                    <a:pt x="109" y="317"/>
                  </a:lnTo>
                  <a:lnTo>
                    <a:pt x="110" y="322"/>
                  </a:lnTo>
                  <a:lnTo>
                    <a:pt x="109" y="326"/>
                  </a:lnTo>
                  <a:lnTo>
                    <a:pt x="107" y="329"/>
                  </a:lnTo>
                  <a:lnTo>
                    <a:pt x="106" y="329"/>
                  </a:lnTo>
                  <a:lnTo>
                    <a:pt x="106" y="334"/>
                  </a:lnTo>
                  <a:lnTo>
                    <a:pt x="112" y="352"/>
                  </a:lnTo>
                  <a:lnTo>
                    <a:pt x="121" y="368"/>
                  </a:lnTo>
                  <a:lnTo>
                    <a:pt x="134" y="381"/>
                  </a:lnTo>
                  <a:lnTo>
                    <a:pt x="149" y="393"/>
                  </a:lnTo>
                  <a:lnTo>
                    <a:pt x="167" y="401"/>
                  </a:lnTo>
                  <a:lnTo>
                    <a:pt x="185" y="408"/>
                  </a:lnTo>
                  <a:lnTo>
                    <a:pt x="205" y="411"/>
                  </a:lnTo>
                  <a:lnTo>
                    <a:pt x="223" y="411"/>
                  </a:lnTo>
                  <a:lnTo>
                    <a:pt x="240" y="407"/>
                  </a:lnTo>
                  <a:lnTo>
                    <a:pt x="255" y="400"/>
                  </a:lnTo>
                  <a:lnTo>
                    <a:pt x="267" y="388"/>
                  </a:lnTo>
                  <a:lnTo>
                    <a:pt x="277" y="372"/>
                  </a:lnTo>
                  <a:lnTo>
                    <a:pt x="281" y="352"/>
                  </a:lnTo>
                  <a:lnTo>
                    <a:pt x="283" y="347"/>
                  </a:lnTo>
                  <a:lnTo>
                    <a:pt x="288" y="341"/>
                  </a:lnTo>
                  <a:lnTo>
                    <a:pt x="294" y="341"/>
                  </a:lnTo>
                  <a:lnTo>
                    <a:pt x="298" y="342"/>
                  </a:lnTo>
                  <a:lnTo>
                    <a:pt x="322" y="349"/>
                  </a:lnTo>
                  <a:lnTo>
                    <a:pt x="345" y="352"/>
                  </a:lnTo>
                  <a:lnTo>
                    <a:pt x="370" y="349"/>
                  </a:lnTo>
                  <a:lnTo>
                    <a:pt x="395" y="345"/>
                  </a:lnTo>
                  <a:lnTo>
                    <a:pt x="429" y="333"/>
                  </a:lnTo>
                  <a:lnTo>
                    <a:pt x="440" y="326"/>
                  </a:lnTo>
                  <a:lnTo>
                    <a:pt x="448" y="317"/>
                  </a:lnTo>
                  <a:lnTo>
                    <a:pt x="454" y="308"/>
                  </a:lnTo>
                  <a:lnTo>
                    <a:pt x="452" y="294"/>
                  </a:lnTo>
                  <a:lnTo>
                    <a:pt x="445" y="281"/>
                  </a:lnTo>
                  <a:lnTo>
                    <a:pt x="436" y="271"/>
                  </a:lnTo>
                  <a:lnTo>
                    <a:pt x="424" y="263"/>
                  </a:lnTo>
                  <a:lnTo>
                    <a:pt x="422" y="260"/>
                  </a:lnTo>
                  <a:lnTo>
                    <a:pt x="420" y="256"/>
                  </a:lnTo>
                  <a:lnTo>
                    <a:pt x="420" y="249"/>
                  </a:lnTo>
                  <a:lnTo>
                    <a:pt x="426" y="244"/>
                  </a:lnTo>
                  <a:lnTo>
                    <a:pt x="430" y="242"/>
                  </a:lnTo>
                  <a:lnTo>
                    <a:pt x="451" y="238"/>
                  </a:lnTo>
                  <a:lnTo>
                    <a:pt x="470" y="228"/>
                  </a:lnTo>
                  <a:lnTo>
                    <a:pt x="484" y="216"/>
                  </a:lnTo>
                  <a:lnTo>
                    <a:pt x="494" y="199"/>
                  </a:lnTo>
                  <a:lnTo>
                    <a:pt x="498" y="180"/>
                  </a:lnTo>
                  <a:lnTo>
                    <a:pt x="494" y="157"/>
                  </a:lnTo>
                  <a:lnTo>
                    <a:pt x="484" y="136"/>
                  </a:lnTo>
                  <a:lnTo>
                    <a:pt x="472" y="118"/>
                  </a:lnTo>
                  <a:lnTo>
                    <a:pt x="455" y="104"/>
                  </a:lnTo>
                  <a:lnTo>
                    <a:pt x="434" y="95"/>
                  </a:lnTo>
                  <a:lnTo>
                    <a:pt x="413" y="89"/>
                  </a:lnTo>
                  <a:lnTo>
                    <a:pt x="390" y="88"/>
                  </a:lnTo>
                  <a:lnTo>
                    <a:pt x="386" y="86"/>
                  </a:lnTo>
                  <a:lnTo>
                    <a:pt x="383" y="85"/>
                  </a:lnTo>
                  <a:lnTo>
                    <a:pt x="380" y="82"/>
                  </a:lnTo>
                  <a:lnTo>
                    <a:pt x="379" y="78"/>
                  </a:lnTo>
                  <a:lnTo>
                    <a:pt x="380" y="74"/>
                  </a:lnTo>
                  <a:lnTo>
                    <a:pt x="383" y="57"/>
                  </a:lnTo>
                  <a:lnTo>
                    <a:pt x="380" y="43"/>
                  </a:lnTo>
                  <a:lnTo>
                    <a:pt x="374" y="33"/>
                  </a:lnTo>
                  <a:lnTo>
                    <a:pt x="363" y="26"/>
                  </a:lnTo>
                  <a:lnTo>
                    <a:pt x="351" y="22"/>
                  </a:lnTo>
                  <a:lnTo>
                    <a:pt x="317" y="22"/>
                  </a:lnTo>
                  <a:close/>
                  <a:moveTo>
                    <a:pt x="337" y="0"/>
                  </a:moveTo>
                  <a:lnTo>
                    <a:pt x="355" y="1"/>
                  </a:lnTo>
                  <a:lnTo>
                    <a:pt x="372" y="7"/>
                  </a:lnTo>
                  <a:lnTo>
                    <a:pt x="387" y="14"/>
                  </a:lnTo>
                  <a:lnTo>
                    <a:pt x="397" y="25"/>
                  </a:lnTo>
                  <a:lnTo>
                    <a:pt x="404" y="39"/>
                  </a:lnTo>
                  <a:lnTo>
                    <a:pt x="405" y="57"/>
                  </a:lnTo>
                  <a:lnTo>
                    <a:pt x="404" y="67"/>
                  </a:lnTo>
                  <a:lnTo>
                    <a:pt x="415" y="67"/>
                  </a:lnTo>
                  <a:lnTo>
                    <a:pt x="438" y="72"/>
                  </a:lnTo>
                  <a:lnTo>
                    <a:pt x="461" y="84"/>
                  </a:lnTo>
                  <a:lnTo>
                    <a:pt x="480" y="97"/>
                  </a:lnTo>
                  <a:lnTo>
                    <a:pt x="497" y="114"/>
                  </a:lnTo>
                  <a:lnTo>
                    <a:pt x="511" y="135"/>
                  </a:lnTo>
                  <a:lnTo>
                    <a:pt x="518" y="159"/>
                  </a:lnTo>
                  <a:lnTo>
                    <a:pt x="519" y="184"/>
                  </a:lnTo>
                  <a:lnTo>
                    <a:pt x="515" y="205"/>
                  </a:lnTo>
                  <a:lnTo>
                    <a:pt x="505" y="224"/>
                  </a:lnTo>
                  <a:lnTo>
                    <a:pt x="493" y="239"/>
                  </a:lnTo>
                  <a:lnTo>
                    <a:pt x="475" y="252"/>
                  </a:lnTo>
                  <a:lnTo>
                    <a:pt x="455" y="260"/>
                  </a:lnTo>
                  <a:lnTo>
                    <a:pt x="459" y="263"/>
                  </a:lnTo>
                  <a:lnTo>
                    <a:pt x="469" y="276"/>
                  </a:lnTo>
                  <a:lnTo>
                    <a:pt x="476" y="290"/>
                  </a:lnTo>
                  <a:lnTo>
                    <a:pt x="477" y="305"/>
                  </a:lnTo>
                  <a:lnTo>
                    <a:pt x="473" y="319"/>
                  </a:lnTo>
                  <a:lnTo>
                    <a:pt x="465" y="331"/>
                  </a:lnTo>
                  <a:lnTo>
                    <a:pt x="454" y="342"/>
                  </a:lnTo>
                  <a:lnTo>
                    <a:pt x="440" y="351"/>
                  </a:lnTo>
                  <a:lnTo>
                    <a:pt x="412" y="363"/>
                  </a:lnTo>
                  <a:lnTo>
                    <a:pt x="380" y="370"/>
                  </a:lnTo>
                  <a:lnTo>
                    <a:pt x="348" y="373"/>
                  </a:lnTo>
                  <a:lnTo>
                    <a:pt x="316" y="370"/>
                  </a:lnTo>
                  <a:lnTo>
                    <a:pt x="301" y="365"/>
                  </a:lnTo>
                  <a:lnTo>
                    <a:pt x="298" y="377"/>
                  </a:lnTo>
                  <a:lnTo>
                    <a:pt x="288" y="397"/>
                  </a:lnTo>
                  <a:lnTo>
                    <a:pt x="274" y="412"/>
                  </a:lnTo>
                  <a:lnTo>
                    <a:pt x="258" y="423"/>
                  </a:lnTo>
                  <a:lnTo>
                    <a:pt x="238" y="429"/>
                  </a:lnTo>
                  <a:lnTo>
                    <a:pt x="217" y="432"/>
                  </a:lnTo>
                  <a:lnTo>
                    <a:pt x="195" y="432"/>
                  </a:lnTo>
                  <a:lnTo>
                    <a:pt x="173" y="427"/>
                  </a:lnTo>
                  <a:lnTo>
                    <a:pt x="152" y="419"/>
                  </a:lnTo>
                  <a:lnTo>
                    <a:pt x="132" y="408"/>
                  </a:lnTo>
                  <a:lnTo>
                    <a:pt x="114" y="394"/>
                  </a:lnTo>
                  <a:lnTo>
                    <a:pt x="100" y="379"/>
                  </a:lnTo>
                  <a:lnTo>
                    <a:pt x="89" y="359"/>
                  </a:lnTo>
                  <a:lnTo>
                    <a:pt x="84" y="338"/>
                  </a:lnTo>
                  <a:lnTo>
                    <a:pt x="82" y="315"/>
                  </a:lnTo>
                  <a:lnTo>
                    <a:pt x="85" y="308"/>
                  </a:lnTo>
                  <a:lnTo>
                    <a:pt x="86" y="306"/>
                  </a:lnTo>
                  <a:lnTo>
                    <a:pt x="88" y="299"/>
                  </a:lnTo>
                  <a:lnTo>
                    <a:pt x="89" y="288"/>
                  </a:lnTo>
                  <a:lnTo>
                    <a:pt x="93" y="262"/>
                  </a:lnTo>
                  <a:lnTo>
                    <a:pt x="96" y="248"/>
                  </a:lnTo>
                  <a:lnTo>
                    <a:pt x="86" y="245"/>
                  </a:lnTo>
                  <a:lnTo>
                    <a:pt x="66" y="237"/>
                  </a:lnTo>
                  <a:lnTo>
                    <a:pt x="47" y="227"/>
                  </a:lnTo>
                  <a:lnTo>
                    <a:pt x="31" y="214"/>
                  </a:lnTo>
                  <a:lnTo>
                    <a:pt x="15" y="199"/>
                  </a:lnTo>
                  <a:lnTo>
                    <a:pt x="6" y="180"/>
                  </a:lnTo>
                  <a:lnTo>
                    <a:pt x="0" y="155"/>
                  </a:lnTo>
                  <a:lnTo>
                    <a:pt x="0" y="129"/>
                  </a:lnTo>
                  <a:lnTo>
                    <a:pt x="7" y="104"/>
                  </a:lnTo>
                  <a:lnTo>
                    <a:pt x="20" y="82"/>
                  </a:lnTo>
                  <a:lnTo>
                    <a:pt x="39" y="60"/>
                  </a:lnTo>
                  <a:lnTo>
                    <a:pt x="63" y="43"/>
                  </a:lnTo>
                  <a:lnTo>
                    <a:pt x="86" y="31"/>
                  </a:lnTo>
                  <a:lnTo>
                    <a:pt x="113" y="26"/>
                  </a:lnTo>
                  <a:lnTo>
                    <a:pt x="139" y="26"/>
                  </a:lnTo>
                  <a:lnTo>
                    <a:pt x="166" y="32"/>
                  </a:lnTo>
                  <a:lnTo>
                    <a:pt x="192" y="45"/>
                  </a:lnTo>
                  <a:lnTo>
                    <a:pt x="205" y="54"/>
                  </a:lnTo>
                  <a:lnTo>
                    <a:pt x="220" y="39"/>
                  </a:lnTo>
                  <a:lnTo>
                    <a:pt x="237" y="28"/>
                  </a:lnTo>
                  <a:lnTo>
                    <a:pt x="255" y="18"/>
                  </a:lnTo>
                  <a:lnTo>
                    <a:pt x="274" y="10"/>
                  </a:lnTo>
                  <a:lnTo>
                    <a:pt x="295" y="4"/>
                  </a:lnTo>
                  <a:lnTo>
                    <a:pt x="316" y="1"/>
                  </a:lnTo>
                  <a:lnTo>
                    <a:pt x="3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3" name="Freeform 107"/>
            <p:cNvSpPr>
              <a:spLocks noEditPoints="1"/>
            </p:cNvSpPr>
            <p:nvPr/>
          </p:nvSpPr>
          <p:spPr bwMode="auto">
            <a:xfrm>
              <a:off x="1786" y="1277"/>
              <a:ext cx="453" cy="433"/>
            </a:xfrm>
            <a:custGeom>
              <a:avLst/>
              <a:gdLst/>
              <a:ahLst/>
              <a:cxnLst>
                <a:cxn ang="0">
                  <a:pos x="167" y="426"/>
                </a:cxn>
                <a:cxn ang="0">
                  <a:pos x="157" y="422"/>
                </a:cxn>
                <a:cxn ang="0">
                  <a:pos x="215" y="1"/>
                </a:cxn>
                <a:cxn ang="0">
                  <a:pos x="229" y="22"/>
                </a:cxn>
                <a:cxn ang="0">
                  <a:pos x="253" y="33"/>
                </a:cxn>
                <a:cxn ang="0">
                  <a:pos x="295" y="26"/>
                </a:cxn>
                <a:cxn ang="0">
                  <a:pos x="332" y="32"/>
                </a:cxn>
                <a:cxn ang="0">
                  <a:pos x="362" y="48"/>
                </a:cxn>
                <a:cxn ang="0">
                  <a:pos x="375" y="75"/>
                </a:cxn>
                <a:cxn ang="0">
                  <a:pos x="370" y="111"/>
                </a:cxn>
                <a:cxn ang="0">
                  <a:pos x="388" y="136"/>
                </a:cxn>
                <a:cxn ang="0">
                  <a:pos x="430" y="149"/>
                </a:cxn>
                <a:cxn ang="0">
                  <a:pos x="451" y="171"/>
                </a:cxn>
                <a:cxn ang="0">
                  <a:pos x="452" y="199"/>
                </a:cxn>
                <a:cxn ang="0">
                  <a:pos x="439" y="227"/>
                </a:cxn>
                <a:cxn ang="0">
                  <a:pos x="413" y="253"/>
                </a:cxn>
                <a:cxn ang="0">
                  <a:pos x="375" y="274"/>
                </a:cxn>
                <a:cxn ang="0">
                  <a:pos x="331" y="287"/>
                </a:cxn>
                <a:cxn ang="0">
                  <a:pos x="338" y="342"/>
                </a:cxn>
                <a:cxn ang="0">
                  <a:pos x="334" y="383"/>
                </a:cxn>
                <a:cxn ang="0">
                  <a:pos x="309" y="412"/>
                </a:cxn>
                <a:cxn ang="0">
                  <a:pos x="257" y="430"/>
                </a:cxn>
                <a:cxn ang="0">
                  <a:pos x="202" y="433"/>
                </a:cxn>
                <a:cxn ang="0">
                  <a:pos x="167" y="426"/>
                </a:cxn>
                <a:cxn ang="0">
                  <a:pos x="160" y="398"/>
                </a:cxn>
                <a:cxn ang="0">
                  <a:pos x="147" y="341"/>
                </a:cxn>
                <a:cxn ang="0">
                  <a:pos x="110" y="330"/>
                </a:cxn>
                <a:cxn ang="0">
                  <a:pos x="55" y="321"/>
                </a:cxn>
                <a:cxn ang="0">
                  <a:pos x="18" y="296"/>
                </a:cxn>
                <a:cxn ang="0">
                  <a:pos x="1" y="260"/>
                </a:cxn>
                <a:cxn ang="0">
                  <a:pos x="4" y="220"/>
                </a:cxn>
                <a:cxn ang="0">
                  <a:pos x="29" y="182"/>
                </a:cxn>
                <a:cxn ang="0">
                  <a:pos x="78" y="151"/>
                </a:cxn>
                <a:cxn ang="0">
                  <a:pos x="111" y="128"/>
                </a:cxn>
                <a:cxn ang="0">
                  <a:pos x="121" y="96"/>
                </a:cxn>
                <a:cxn ang="0">
                  <a:pos x="139" y="61"/>
                </a:cxn>
                <a:cxn ang="0">
                  <a:pos x="161" y="30"/>
                </a:cxn>
                <a:cxn ang="0">
                  <a:pos x="185" y="8"/>
                </a:cxn>
                <a:cxn ang="0">
                  <a:pos x="207" y="0"/>
                </a:cxn>
              </a:cxnLst>
              <a:rect l="0" t="0" r="r" b="b"/>
              <a:pathLst>
                <a:path w="453" h="433">
                  <a:moveTo>
                    <a:pt x="157" y="422"/>
                  </a:moveTo>
                  <a:lnTo>
                    <a:pt x="167" y="426"/>
                  </a:lnTo>
                  <a:lnTo>
                    <a:pt x="170" y="431"/>
                  </a:lnTo>
                  <a:lnTo>
                    <a:pt x="157" y="422"/>
                  </a:lnTo>
                  <a:close/>
                  <a:moveTo>
                    <a:pt x="207" y="0"/>
                  </a:moveTo>
                  <a:lnTo>
                    <a:pt x="215" y="1"/>
                  </a:lnTo>
                  <a:lnTo>
                    <a:pt x="224" y="9"/>
                  </a:lnTo>
                  <a:lnTo>
                    <a:pt x="229" y="22"/>
                  </a:lnTo>
                  <a:lnTo>
                    <a:pt x="234" y="41"/>
                  </a:lnTo>
                  <a:lnTo>
                    <a:pt x="253" y="33"/>
                  </a:lnTo>
                  <a:lnTo>
                    <a:pt x="274" y="29"/>
                  </a:lnTo>
                  <a:lnTo>
                    <a:pt x="295" y="26"/>
                  </a:lnTo>
                  <a:lnTo>
                    <a:pt x="314" y="28"/>
                  </a:lnTo>
                  <a:lnTo>
                    <a:pt x="332" y="32"/>
                  </a:lnTo>
                  <a:lnTo>
                    <a:pt x="349" y="39"/>
                  </a:lnTo>
                  <a:lnTo>
                    <a:pt x="362" y="48"/>
                  </a:lnTo>
                  <a:lnTo>
                    <a:pt x="371" y="60"/>
                  </a:lnTo>
                  <a:lnTo>
                    <a:pt x="375" y="75"/>
                  </a:lnTo>
                  <a:lnTo>
                    <a:pt x="375" y="92"/>
                  </a:lnTo>
                  <a:lnTo>
                    <a:pt x="370" y="111"/>
                  </a:lnTo>
                  <a:lnTo>
                    <a:pt x="357" y="133"/>
                  </a:lnTo>
                  <a:lnTo>
                    <a:pt x="388" y="136"/>
                  </a:lnTo>
                  <a:lnTo>
                    <a:pt x="412" y="142"/>
                  </a:lnTo>
                  <a:lnTo>
                    <a:pt x="430" y="149"/>
                  </a:lnTo>
                  <a:lnTo>
                    <a:pt x="442" y="160"/>
                  </a:lnTo>
                  <a:lnTo>
                    <a:pt x="451" y="171"/>
                  </a:lnTo>
                  <a:lnTo>
                    <a:pt x="453" y="185"/>
                  </a:lnTo>
                  <a:lnTo>
                    <a:pt x="452" y="199"/>
                  </a:lnTo>
                  <a:lnTo>
                    <a:pt x="448" y="213"/>
                  </a:lnTo>
                  <a:lnTo>
                    <a:pt x="439" y="227"/>
                  </a:lnTo>
                  <a:lnTo>
                    <a:pt x="427" y="241"/>
                  </a:lnTo>
                  <a:lnTo>
                    <a:pt x="413" y="253"/>
                  </a:lnTo>
                  <a:lnTo>
                    <a:pt x="395" y="264"/>
                  </a:lnTo>
                  <a:lnTo>
                    <a:pt x="375" y="274"/>
                  </a:lnTo>
                  <a:lnTo>
                    <a:pt x="355" y="282"/>
                  </a:lnTo>
                  <a:lnTo>
                    <a:pt x="331" y="287"/>
                  </a:lnTo>
                  <a:lnTo>
                    <a:pt x="335" y="317"/>
                  </a:lnTo>
                  <a:lnTo>
                    <a:pt x="338" y="342"/>
                  </a:lnTo>
                  <a:lnTo>
                    <a:pt x="338" y="364"/>
                  </a:lnTo>
                  <a:lnTo>
                    <a:pt x="334" y="383"/>
                  </a:lnTo>
                  <a:lnTo>
                    <a:pt x="324" y="399"/>
                  </a:lnTo>
                  <a:lnTo>
                    <a:pt x="309" y="412"/>
                  </a:lnTo>
                  <a:lnTo>
                    <a:pt x="288" y="422"/>
                  </a:lnTo>
                  <a:lnTo>
                    <a:pt x="257" y="430"/>
                  </a:lnTo>
                  <a:lnTo>
                    <a:pt x="229" y="433"/>
                  </a:lnTo>
                  <a:lnTo>
                    <a:pt x="202" y="433"/>
                  </a:lnTo>
                  <a:lnTo>
                    <a:pt x="178" y="430"/>
                  </a:lnTo>
                  <a:lnTo>
                    <a:pt x="167" y="426"/>
                  </a:lnTo>
                  <a:lnTo>
                    <a:pt x="164" y="413"/>
                  </a:lnTo>
                  <a:lnTo>
                    <a:pt x="160" y="398"/>
                  </a:lnTo>
                  <a:lnTo>
                    <a:pt x="151" y="359"/>
                  </a:lnTo>
                  <a:lnTo>
                    <a:pt x="147" y="341"/>
                  </a:lnTo>
                  <a:lnTo>
                    <a:pt x="143" y="325"/>
                  </a:lnTo>
                  <a:lnTo>
                    <a:pt x="110" y="330"/>
                  </a:lnTo>
                  <a:lnTo>
                    <a:pt x="81" y="328"/>
                  </a:lnTo>
                  <a:lnTo>
                    <a:pt x="55" y="321"/>
                  </a:lnTo>
                  <a:lnTo>
                    <a:pt x="35" y="310"/>
                  </a:lnTo>
                  <a:lnTo>
                    <a:pt x="18" y="296"/>
                  </a:lnTo>
                  <a:lnTo>
                    <a:pt x="7" y="280"/>
                  </a:lnTo>
                  <a:lnTo>
                    <a:pt x="1" y="260"/>
                  </a:lnTo>
                  <a:lnTo>
                    <a:pt x="0" y="241"/>
                  </a:lnTo>
                  <a:lnTo>
                    <a:pt x="4" y="220"/>
                  </a:lnTo>
                  <a:lnTo>
                    <a:pt x="14" y="200"/>
                  </a:lnTo>
                  <a:lnTo>
                    <a:pt x="29" y="182"/>
                  </a:lnTo>
                  <a:lnTo>
                    <a:pt x="50" y="165"/>
                  </a:lnTo>
                  <a:lnTo>
                    <a:pt x="78" y="151"/>
                  </a:lnTo>
                  <a:lnTo>
                    <a:pt x="111" y="142"/>
                  </a:lnTo>
                  <a:lnTo>
                    <a:pt x="111" y="128"/>
                  </a:lnTo>
                  <a:lnTo>
                    <a:pt x="115" y="112"/>
                  </a:lnTo>
                  <a:lnTo>
                    <a:pt x="121" y="96"/>
                  </a:lnTo>
                  <a:lnTo>
                    <a:pt x="129" y="78"/>
                  </a:lnTo>
                  <a:lnTo>
                    <a:pt x="139" y="61"/>
                  </a:lnTo>
                  <a:lnTo>
                    <a:pt x="149" y="46"/>
                  </a:lnTo>
                  <a:lnTo>
                    <a:pt x="161" y="30"/>
                  </a:lnTo>
                  <a:lnTo>
                    <a:pt x="172" y="18"/>
                  </a:lnTo>
                  <a:lnTo>
                    <a:pt x="185" y="8"/>
                  </a:lnTo>
                  <a:lnTo>
                    <a:pt x="196" y="2"/>
                  </a:lnTo>
                  <a:lnTo>
                    <a:pt x="20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4" name="Freeform 108"/>
            <p:cNvSpPr>
              <a:spLocks noEditPoints="1"/>
            </p:cNvSpPr>
            <p:nvPr/>
          </p:nvSpPr>
          <p:spPr bwMode="auto">
            <a:xfrm>
              <a:off x="1776" y="1266"/>
              <a:ext cx="475" cy="458"/>
            </a:xfrm>
            <a:custGeom>
              <a:avLst/>
              <a:gdLst/>
              <a:ahLst/>
              <a:cxnLst>
                <a:cxn ang="0">
                  <a:pos x="198" y="32"/>
                </a:cxn>
                <a:cxn ang="0">
                  <a:pos x="159" y="76"/>
                </a:cxn>
                <a:cxn ang="0">
                  <a:pos x="132" y="153"/>
                </a:cxn>
                <a:cxn ang="0">
                  <a:pos x="127" y="162"/>
                </a:cxn>
                <a:cxn ang="0">
                  <a:pos x="86" y="176"/>
                </a:cxn>
                <a:cxn ang="0">
                  <a:pos x="35" y="213"/>
                </a:cxn>
                <a:cxn ang="0">
                  <a:pos x="22" y="270"/>
                </a:cxn>
                <a:cxn ang="0">
                  <a:pos x="56" y="316"/>
                </a:cxn>
                <a:cxn ang="0">
                  <a:pos x="111" y="328"/>
                </a:cxn>
                <a:cxn ang="0">
                  <a:pos x="155" y="325"/>
                </a:cxn>
                <a:cxn ang="0">
                  <a:pos x="164" y="332"/>
                </a:cxn>
                <a:cxn ang="0">
                  <a:pos x="181" y="416"/>
                </a:cxn>
                <a:cxn ang="0">
                  <a:pos x="195" y="431"/>
                </a:cxn>
                <a:cxn ang="0">
                  <a:pos x="271" y="428"/>
                </a:cxn>
                <a:cxn ang="0">
                  <a:pos x="323" y="405"/>
                </a:cxn>
                <a:cxn ang="0">
                  <a:pos x="337" y="355"/>
                </a:cxn>
                <a:cxn ang="0">
                  <a:pos x="330" y="300"/>
                </a:cxn>
                <a:cxn ang="0">
                  <a:pos x="334" y="288"/>
                </a:cxn>
                <a:cxn ang="0">
                  <a:pos x="381" y="275"/>
                </a:cxn>
                <a:cxn ang="0">
                  <a:pos x="437" y="236"/>
                </a:cxn>
                <a:cxn ang="0">
                  <a:pos x="451" y="189"/>
                </a:cxn>
                <a:cxn ang="0">
                  <a:pos x="422" y="165"/>
                </a:cxn>
                <a:cxn ang="0">
                  <a:pos x="380" y="157"/>
                </a:cxn>
                <a:cxn ang="0">
                  <a:pos x="360" y="153"/>
                </a:cxn>
                <a:cxn ang="0">
                  <a:pos x="358" y="139"/>
                </a:cxn>
                <a:cxn ang="0">
                  <a:pos x="374" y="100"/>
                </a:cxn>
                <a:cxn ang="0">
                  <a:pos x="362" y="65"/>
                </a:cxn>
                <a:cxn ang="0">
                  <a:pos x="298" y="48"/>
                </a:cxn>
                <a:cxn ang="0">
                  <a:pos x="245" y="64"/>
                </a:cxn>
                <a:cxn ang="0">
                  <a:pos x="234" y="57"/>
                </a:cxn>
                <a:cxn ang="0">
                  <a:pos x="230" y="34"/>
                </a:cxn>
                <a:cxn ang="0">
                  <a:pos x="213" y="0"/>
                </a:cxn>
                <a:cxn ang="0">
                  <a:pos x="246" y="16"/>
                </a:cxn>
                <a:cxn ang="0">
                  <a:pos x="259" y="34"/>
                </a:cxn>
                <a:cxn ang="0">
                  <a:pos x="327" y="27"/>
                </a:cxn>
                <a:cxn ang="0">
                  <a:pos x="384" y="58"/>
                </a:cxn>
                <a:cxn ang="0">
                  <a:pos x="394" y="114"/>
                </a:cxn>
                <a:cxn ang="0">
                  <a:pos x="401" y="137"/>
                </a:cxn>
                <a:cxn ang="0">
                  <a:pos x="451" y="155"/>
                </a:cxn>
                <a:cxn ang="0">
                  <a:pos x="475" y="196"/>
                </a:cxn>
                <a:cxn ang="0">
                  <a:pos x="448" y="256"/>
                </a:cxn>
                <a:cxn ang="0">
                  <a:pos x="388" y="296"/>
                </a:cxn>
                <a:cxn ang="0">
                  <a:pos x="353" y="313"/>
                </a:cxn>
                <a:cxn ang="0">
                  <a:pos x="356" y="391"/>
                </a:cxn>
                <a:cxn ang="0">
                  <a:pos x="316" y="437"/>
                </a:cxn>
                <a:cxn ang="0">
                  <a:pos x="238" y="458"/>
                </a:cxn>
                <a:cxn ang="0">
                  <a:pos x="185" y="452"/>
                </a:cxn>
                <a:cxn ang="0">
                  <a:pos x="171" y="451"/>
                </a:cxn>
                <a:cxn ang="0">
                  <a:pos x="157" y="438"/>
                </a:cxn>
                <a:cxn ang="0">
                  <a:pos x="157" y="428"/>
                </a:cxn>
                <a:cxn ang="0">
                  <a:pos x="157" y="405"/>
                </a:cxn>
                <a:cxn ang="0">
                  <a:pos x="135" y="349"/>
                </a:cxn>
                <a:cxn ang="0">
                  <a:pos x="71" y="345"/>
                </a:cxn>
                <a:cxn ang="0">
                  <a:pos x="18" y="313"/>
                </a:cxn>
                <a:cxn ang="0">
                  <a:pos x="0" y="246"/>
                </a:cxn>
                <a:cxn ang="0">
                  <a:pos x="32" y="186"/>
                </a:cxn>
                <a:cxn ang="0">
                  <a:pos x="95" y="150"/>
                </a:cxn>
                <a:cxn ang="0">
                  <a:pos x="124" y="94"/>
                </a:cxn>
                <a:cxn ang="0">
                  <a:pos x="178" y="19"/>
                </a:cxn>
                <a:cxn ang="0">
                  <a:pos x="213" y="0"/>
                </a:cxn>
              </a:cxnLst>
              <a:rect l="0" t="0" r="r" b="b"/>
              <a:pathLst>
                <a:path w="475" h="458">
                  <a:moveTo>
                    <a:pt x="220" y="22"/>
                  </a:moveTo>
                  <a:lnTo>
                    <a:pt x="212" y="23"/>
                  </a:lnTo>
                  <a:lnTo>
                    <a:pt x="198" y="32"/>
                  </a:lnTo>
                  <a:lnTo>
                    <a:pt x="185" y="43"/>
                  </a:lnTo>
                  <a:lnTo>
                    <a:pt x="175" y="54"/>
                  </a:lnTo>
                  <a:lnTo>
                    <a:pt x="159" y="76"/>
                  </a:lnTo>
                  <a:lnTo>
                    <a:pt x="145" y="100"/>
                  </a:lnTo>
                  <a:lnTo>
                    <a:pt x="135" y="126"/>
                  </a:lnTo>
                  <a:lnTo>
                    <a:pt x="132" y="153"/>
                  </a:lnTo>
                  <a:lnTo>
                    <a:pt x="131" y="157"/>
                  </a:lnTo>
                  <a:lnTo>
                    <a:pt x="129" y="160"/>
                  </a:lnTo>
                  <a:lnTo>
                    <a:pt x="127" y="162"/>
                  </a:lnTo>
                  <a:lnTo>
                    <a:pt x="124" y="164"/>
                  </a:lnTo>
                  <a:lnTo>
                    <a:pt x="106" y="169"/>
                  </a:lnTo>
                  <a:lnTo>
                    <a:pt x="86" y="176"/>
                  </a:lnTo>
                  <a:lnTo>
                    <a:pt x="67" y="186"/>
                  </a:lnTo>
                  <a:lnTo>
                    <a:pt x="50" y="199"/>
                  </a:lnTo>
                  <a:lnTo>
                    <a:pt x="35" y="213"/>
                  </a:lnTo>
                  <a:lnTo>
                    <a:pt x="25" y="229"/>
                  </a:lnTo>
                  <a:lnTo>
                    <a:pt x="21" y="249"/>
                  </a:lnTo>
                  <a:lnTo>
                    <a:pt x="22" y="270"/>
                  </a:lnTo>
                  <a:lnTo>
                    <a:pt x="29" y="289"/>
                  </a:lnTo>
                  <a:lnTo>
                    <a:pt x="40" y="304"/>
                  </a:lnTo>
                  <a:lnTo>
                    <a:pt x="56" y="316"/>
                  </a:lnTo>
                  <a:lnTo>
                    <a:pt x="72" y="323"/>
                  </a:lnTo>
                  <a:lnTo>
                    <a:pt x="92" y="327"/>
                  </a:lnTo>
                  <a:lnTo>
                    <a:pt x="111" y="328"/>
                  </a:lnTo>
                  <a:lnTo>
                    <a:pt x="131" y="328"/>
                  </a:lnTo>
                  <a:lnTo>
                    <a:pt x="150" y="325"/>
                  </a:lnTo>
                  <a:lnTo>
                    <a:pt x="155" y="325"/>
                  </a:lnTo>
                  <a:lnTo>
                    <a:pt x="159" y="327"/>
                  </a:lnTo>
                  <a:lnTo>
                    <a:pt x="161" y="328"/>
                  </a:lnTo>
                  <a:lnTo>
                    <a:pt x="164" y="332"/>
                  </a:lnTo>
                  <a:lnTo>
                    <a:pt x="178" y="394"/>
                  </a:lnTo>
                  <a:lnTo>
                    <a:pt x="180" y="403"/>
                  </a:lnTo>
                  <a:lnTo>
                    <a:pt x="181" y="416"/>
                  </a:lnTo>
                  <a:lnTo>
                    <a:pt x="184" y="427"/>
                  </a:lnTo>
                  <a:lnTo>
                    <a:pt x="184" y="428"/>
                  </a:lnTo>
                  <a:lnTo>
                    <a:pt x="195" y="431"/>
                  </a:lnTo>
                  <a:lnTo>
                    <a:pt x="221" y="434"/>
                  </a:lnTo>
                  <a:lnTo>
                    <a:pt x="246" y="433"/>
                  </a:lnTo>
                  <a:lnTo>
                    <a:pt x="271" y="428"/>
                  </a:lnTo>
                  <a:lnTo>
                    <a:pt x="299" y="420"/>
                  </a:lnTo>
                  <a:lnTo>
                    <a:pt x="312" y="413"/>
                  </a:lnTo>
                  <a:lnTo>
                    <a:pt x="323" y="405"/>
                  </a:lnTo>
                  <a:lnTo>
                    <a:pt x="333" y="389"/>
                  </a:lnTo>
                  <a:lnTo>
                    <a:pt x="337" y="373"/>
                  </a:lnTo>
                  <a:lnTo>
                    <a:pt x="337" y="355"/>
                  </a:lnTo>
                  <a:lnTo>
                    <a:pt x="335" y="335"/>
                  </a:lnTo>
                  <a:lnTo>
                    <a:pt x="333" y="317"/>
                  </a:lnTo>
                  <a:lnTo>
                    <a:pt x="330" y="300"/>
                  </a:lnTo>
                  <a:lnTo>
                    <a:pt x="330" y="293"/>
                  </a:lnTo>
                  <a:lnTo>
                    <a:pt x="331" y="291"/>
                  </a:lnTo>
                  <a:lnTo>
                    <a:pt x="334" y="288"/>
                  </a:lnTo>
                  <a:lnTo>
                    <a:pt x="337" y="286"/>
                  </a:lnTo>
                  <a:lnTo>
                    <a:pt x="359" y="282"/>
                  </a:lnTo>
                  <a:lnTo>
                    <a:pt x="381" y="275"/>
                  </a:lnTo>
                  <a:lnTo>
                    <a:pt x="402" y="265"/>
                  </a:lnTo>
                  <a:lnTo>
                    <a:pt x="420" y="252"/>
                  </a:lnTo>
                  <a:lnTo>
                    <a:pt x="437" y="236"/>
                  </a:lnTo>
                  <a:lnTo>
                    <a:pt x="448" y="217"/>
                  </a:lnTo>
                  <a:lnTo>
                    <a:pt x="452" y="201"/>
                  </a:lnTo>
                  <a:lnTo>
                    <a:pt x="451" y="189"/>
                  </a:lnTo>
                  <a:lnTo>
                    <a:pt x="444" y="179"/>
                  </a:lnTo>
                  <a:lnTo>
                    <a:pt x="434" y="171"/>
                  </a:lnTo>
                  <a:lnTo>
                    <a:pt x="422" y="165"/>
                  </a:lnTo>
                  <a:lnTo>
                    <a:pt x="408" y="161"/>
                  </a:lnTo>
                  <a:lnTo>
                    <a:pt x="394" y="158"/>
                  </a:lnTo>
                  <a:lnTo>
                    <a:pt x="380" y="157"/>
                  </a:lnTo>
                  <a:lnTo>
                    <a:pt x="367" y="155"/>
                  </a:lnTo>
                  <a:lnTo>
                    <a:pt x="363" y="154"/>
                  </a:lnTo>
                  <a:lnTo>
                    <a:pt x="360" y="153"/>
                  </a:lnTo>
                  <a:lnTo>
                    <a:pt x="358" y="149"/>
                  </a:lnTo>
                  <a:lnTo>
                    <a:pt x="356" y="144"/>
                  </a:lnTo>
                  <a:lnTo>
                    <a:pt x="358" y="139"/>
                  </a:lnTo>
                  <a:lnTo>
                    <a:pt x="365" y="126"/>
                  </a:lnTo>
                  <a:lnTo>
                    <a:pt x="370" y="114"/>
                  </a:lnTo>
                  <a:lnTo>
                    <a:pt x="374" y="100"/>
                  </a:lnTo>
                  <a:lnTo>
                    <a:pt x="373" y="87"/>
                  </a:lnTo>
                  <a:lnTo>
                    <a:pt x="370" y="75"/>
                  </a:lnTo>
                  <a:lnTo>
                    <a:pt x="362" y="65"/>
                  </a:lnTo>
                  <a:lnTo>
                    <a:pt x="348" y="57"/>
                  </a:lnTo>
                  <a:lnTo>
                    <a:pt x="323" y="50"/>
                  </a:lnTo>
                  <a:lnTo>
                    <a:pt x="298" y="48"/>
                  </a:lnTo>
                  <a:lnTo>
                    <a:pt x="273" y="54"/>
                  </a:lnTo>
                  <a:lnTo>
                    <a:pt x="249" y="62"/>
                  </a:lnTo>
                  <a:lnTo>
                    <a:pt x="245" y="64"/>
                  </a:lnTo>
                  <a:lnTo>
                    <a:pt x="241" y="64"/>
                  </a:lnTo>
                  <a:lnTo>
                    <a:pt x="237" y="61"/>
                  </a:lnTo>
                  <a:lnTo>
                    <a:pt x="234" y="57"/>
                  </a:lnTo>
                  <a:lnTo>
                    <a:pt x="232" y="52"/>
                  </a:lnTo>
                  <a:lnTo>
                    <a:pt x="231" y="44"/>
                  </a:lnTo>
                  <a:lnTo>
                    <a:pt x="230" y="34"/>
                  </a:lnTo>
                  <a:lnTo>
                    <a:pt x="225" y="27"/>
                  </a:lnTo>
                  <a:lnTo>
                    <a:pt x="220" y="22"/>
                  </a:lnTo>
                  <a:close/>
                  <a:moveTo>
                    <a:pt x="213" y="0"/>
                  </a:moveTo>
                  <a:lnTo>
                    <a:pt x="227" y="1"/>
                  </a:lnTo>
                  <a:lnTo>
                    <a:pt x="238" y="8"/>
                  </a:lnTo>
                  <a:lnTo>
                    <a:pt x="246" y="16"/>
                  </a:lnTo>
                  <a:lnTo>
                    <a:pt x="251" y="29"/>
                  </a:lnTo>
                  <a:lnTo>
                    <a:pt x="252" y="37"/>
                  </a:lnTo>
                  <a:lnTo>
                    <a:pt x="259" y="34"/>
                  </a:lnTo>
                  <a:lnTo>
                    <a:pt x="281" y="29"/>
                  </a:lnTo>
                  <a:lnTo>
                    <a:pt x="305" y="26"/>
                  </a:lnTo>
                  <a:lnTo>
                    <a:pt x="327" y="27"/>
                  </a:lnTo>
                  <a:lnTo>
                    <a:pt x="349" y="32"/>
                  </a:lnTo>
                  <a:lnTo>
                    <a:pt x="369" y="43"/>
                  </a:lnTo>
                  <a:lnTo>
                    <a:pt x="384" y="58"/>
                  </a:lnTo>
                  <a:lnTo>
                    <a:pt x="394" y="76"/>
                  </a:lnTo>
                  <a:lnTo>
                    <a:pt x="397" y="94"/>
                  </a:lnTo>
                  <a:lnTo>
                    <a:pt x="394" y="114"/>
                  </a:lnTo>
                  <a:lnTo>
                    <a:pt x="387" y="132"/>
                  </a:lnTo>
                  <a:lnTo>
                    <a:pt x="385" y="135"/>
                  </a:lnTo>
                  <a:lnTo>
                    <a:pt x="401" y="137"/>
                  </a:lnTo>
                  <a:lnTo>
                    <a:pt x="419" y="142"/>
                  </a:lnTo>
                  <a:lnTo>
                    <a:pt x="436" y="147"/>
                  </a:lnTo>
                  <a:lnTo>
                    <a:pt x="451" y="155"/>
                  </a:lnTo>
                  <a:lnTo>
                    <a:pt x="463" y="167"/>
                  </a:lnTo>
                  <a:lnTo>
                    <a:pt x="472" y="181"/>
                  </a:lnTo>
                  <a:lnTo>
                    <a:pt x="475" y="196"/>
                  </a:lnTo>
                  <a:lnTo>
                    <a:pt x="472" y="215"/>
                  </a:lnTo>
                  <a:lnTo>
                    <a:pt x="462" y="238"/>
                  </a:lnTo>
                  <a:lnTo>
                    <a:pt x="448" y="256"/>
                  </a:lnTo>
                  <a:lnTo>
                    <a:pt x="430" y="272"/>
                  </a:lnTo>
                  <a:lnTo>
                    <a:pt x="411" y="285"/>
                  </a:lnTo>
                  <a:lnTo>
                    <a:pt x="388" y="296"/>
                  </a:lnTo>
                  <a:lnTo>
                    <a:pt x="366" y="303"/>
                  </a:lnTo>
                  <a:lnTo>
                    <a:pt x="352" y="306"/>
                  </a:lnTo>
                  <a:lnTo>
                    <a:pt x="353" y="313"/>
                  </a:lnTo>
                  <a:lnTo>
                    <a:pt x="359" y="352"/>
                  </a:lnTo>
                  <a:lnTo>
                    <a:pt x="359" y="371"/>
                  </a:lnTo>
                  <a:lnTo>
                    <a:pt x="356" y="391"/>
                  </a:lnTo>
                  <a:lnTo>
                    <a:pt x="349" y="407"/>
                  </a:lnTo>
                  <a:lnTo>
                    <a:pt x="337" y="423"/>
                  </a:lnTo>
                  <a:lnTo>
                    <a:pt x="316" y="437"/>
                  </a:lnTo>
                  <a:lnTo>
                    <a:pt x="292" y="448"/>
                  </a:lnTo>
                  <a:lnTo>
                    <a:pt x="266" y="455"/>
                  </a:lnTo>
                  <a:lnTo>
                    <a:pt x="238" y="458"/>
                  </a:lnTo>
                  <a:lnTo>
                    <a:pt x="210" y="456"/>
                  </a:lnTo>
                  <a:lnTo>
                    <a:pt x="187" y="451"/>
                  </a:lnTo>
                  <a:lnTo>
                    <a:pt x="185" y="452"/>
                  </a:lnTo>
                  <a:lnTo>
                    <a:pt x="182" y="453"/>
                  </a:lnTo>
                  <a:lnTo>
                    <a:pt x="174" y="453"/>
                  </a:lnTo>
                  <a:lnTo>
                    <a:pt x="171" y="451"/>
                  </a:lnTo>
                  <a:lnTo>
                    <a:pt x="167" y="445"/>
                  </a:lnTo>
                  <a:lnTo>
                    <a:pt x="159" y="441"/>
                  </a:lnTo>
                  <a:lnTo>
                    <a:pt x="157" y="438"/>
                  </a:lnTo>
                  <a:lnTo>
                    <a:pt x="156" y="434"/>
                  </a:lnTo>
                  <a:lnTo>
                    <a:pt x="156" y="431"/>
                  </a:lnTo>
                  <a:lnTo>
                    <a:pt x="157" y="428"/>
                  </a:lnTo>
                  <a:lnTo>
                    <a:pt x="160" y="426"/>
                  </a:lnTo>
                  <a:lnTo>
                    <a:pt x="159" y="416"/>
                  </a:lnTo>
                  <a:lnTo>
                    <a:pt x="157" y="405"/>
                  </a:lnTo>
                  <a:lnTo>
                    <a:pt x="150" y="371"/>
                  </a:lnTo>
                  <a:lnTo>
                    <a:pt x="145" y="348"/>
                  </a:lnTo>
                  <a:lnTo>
                    <a:pt x="135" y="349"/>
                  </a:lnTo>
                  <a:lnTo>
                    <a:pt x="114" y="350"/>
                  </a:lnTo>
                  <a:lnTo>
                    <a:pt x="92" y="349"/>
                  </a:lnTo>
                  <a:lnTo>
                    <a:pt x="71" y="345"/>
                  </a:lnTo>
                  <a:lnTo>
                    <a:pt x="50" y="336"/>
                  </a:lnTo>
                  <a:lnTo>
                    <a:pt x="32" y="327"/>
                  </a:lnTo>
                  <a:lnTo>
                    <a:pt x="18" y="313"/>
                  </a:lnTo>
                  <a:lnTo>
                    <a:pt x="7" y="295"/>
                  </a:lnTo>
                  <a:lnTo>
                    <a:pt x="0" y="272"/>
                  </a:lnTo>
                  <a:lnTo>
                    <a:pt x="0" y="246"/>
                  </a:lnTo>
                  <a:lnTo>
                    <a:pt x="6" y="224"/>
                  </a:lnTo>
                  <a:lnTo>
                    <a:pt x="17" y="203"/>
                  </a:lnTo>
                  <a:lnTo>
                    <a:pt x="32" y="186"/>
                  </a:lnTo>
                  <a:lnTo>
                    <a:pt x="50" y="171"/>
                  </a:lnTo>
                  <a:lnTo>
                    <a:pt x="72" y="158"/>
                  </a:lnTo>
                  <a:lnTo>
                    <a:pt x="95" y="150"/>
                  </a:lnTo>
                  <a:lnTo>
                    <a:pt x="111" y="146"/>
                  </a:lnTo>
                  <a:lnTo>
                    <a:pt x="113" y="123"/>
                  </a:lnTo>
                  <a:lnTo>
                    <a:pt x="124" y="94"/>
                  </a:lnTo>
                  <a:lnTo>
                    <a:pt x="139" y="65"/>
                  </a:lnTo>
                  <a:lnTo>
                    <a:pt x="157" y="40"/>
                  </a:lnTo>
                  <a:lnTo>
                    <a:pt x="178" y="19"/>
                  </a:lnTo>
                  <a:lnTo>
                    <a:pt x="189" y="11"/>
                  </a:lnTo>
                  <a:lnTo>
                    <a:pt x="200" y="4"/>
                  </a:lnTo>
                  <a:lnTo>
                    <a:pt x="2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5" name="Freeform 109"/>
            <p:cNvSpPr>
              <a:spLocks/>
            </p:cNvSpPr>
            <p:nvPr/>
          </p:nvSpPr>
          <p:spPr bwMode="auto">
            <a:xfrm>
              <a:off x="2633" y="1871"/>
              <a:ext cx="440" cy="375"/>
            </a:xfrm>
            <a:custGeom>
              <a:avLst/>
              <a:gdLst/>
              <a:ahLst/>
              <a:cxnLst>
                <a:cxn ang="0">
                  <a:pos x="71" y="0"/>
                </a:cxn>
                <a:cxn ang="0">
                  <a:pos x="64" y="14"/>
                </a:cxn>
                <a:cxn ang="0">
                  <a:pos x="64" y="32"/>
                </a:cxn>
                <a:cxn ang="0">
                  <a:pos x="70" y="53"/>
                </a:cxn>
                <a:cxn ang="0">
                  <a:pos x="81" y="77"/>
                </a:cxn>
                <a:cxn ang="0">
                  <a:pos x="98" y="102"/>
                </a:cxn>
                <a:cxn ang="0">
                  <a:pos x="118" y="128"/>
                </a:cxn>
                <a:cxn ang="0">
                  <a:pos x="143" y="156"/>
                </a:cxn>
                <a:cxn ang="0">
                  <a:pos x="173" y="183"/>
                </a:cxn>
                <a:cxn ang="0">
                  <a:pos x="205" y="209"/>
                </a:cxn>
                <a:cxn ang="0">
                  <a:pos x="238" y="233"/>
                </a:cxn>
                <a:cxn ang="0">
                  <a:pos x="271" y="254"/>
                </a:cxn>
                <a:cxn ang="0">
                  <a:pos x="305" y="270"/>
                </a:cxn>
                <a:cxn ang="0">
                  <a:pos x="335" y="283"/>
                </a:cxn>
                <a:cxn ang="0">
                  <a:pos x="363" y="291"/>
                </a:cxn>
                <a:cxn ang="0">
                  <a:pos x="390" y="295"/>
                </a:cxn>
                <a:cxn ang="0">
                  <a:pos x="411" y="295"/>
                </a:cxn>
                <a:cxn ang="0">
                  <a:pos x="427" y="290"/>
                </a:cxn>
                <a:cxn ang="0">
                  <a:pos x="440" y="280"/>
                </a:cxn>
                <a:cxn ang="0">
                  <a:pos x="369" y="375"/>
                </a:cxn>
                <a:cxn ang="0">
                  <a:pos x="0" y="95"/>
                </a:cxn>
                <a:cxn ang="0">
                  <a:pos x="71" y="0"/>
                </a:cxn>
              </a:cxnLst>
              <a:rect l="0" t="0" r="r" b="b"/>
              <a:pathLst>
                <a:path w="440" h="375">
                  <a:moveTo>
                    <a:pt x="71" y="0"/>
                  </a:moveTo>
                  <a:lnTo>
                    <a:pt x="64" y="14"/>
                  </a:lnTo>
                  <a:lnTo>
                    <a:pt x="64" y="32"/>
                  </a:lnTo>
                  <a:lnTo>
                    <a:pt x="70" y="53"/>
                  </a:lnTo>
                  <a:lnTo>
                    <a:pt x="81" y="77"/>
                  </a:lnTo>
                  <a:lnTo>
                    <a:pt x="98" y="102"/>
                  </a:lnTo>
                  <a:lnTo>
                    <a:pt x="118" y="128"/>
                  </a:lnTo>
                  <a:lnTo>
                    <a:pt x="143" y="156"/>
                  </a:lnTo>
                  <a:lnTo>
                    <a:pt x="173" y="183"/>
                  </a:lnTo>
                  <a:lnTo>
                    <a:pt x="205" y="209"/>
                  </a:lnTo>
                  <a:lnTo>
                    <a:pt x="238" y="233"/>
                  </a:lnTo>
                  <a:lnTo>
                    <a:pt x="271" y="254"/>
                  </a:lnTo>
                  <a:lnTo>
                    <a:pt x="305" y="270"/>
                  </a:lnTo>
                  <a:lnTo>
                    <a:pt x="335" y="283"/>
                  </a:lnTo>
                  <a:lnTo>
                    <a:pt x="363" y="291"/>
                  </a:lnTo>
                  <a:lnTo>
                    <a:pt x="390" y="295"/>
                  </a:lnTo>
                  <a:lnTo>
                    <a:pt x="411" y="295"/>
                  </a:lnTo>
                  <a:lnTo>
                    <a:pt x="427" y="290"/>
                  </a:lnTo>
                  <a:lnTo>
                    <a:pt x="440" y="280"/>
                  </a:lnTo>
                  <a:lnTo>
                    <a:pt x="369" y="375"/>
                  </a:lnTo>
                  <a:lnTo>
                    <a:pt x="0" y="95"/>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6" name="Freeform 110"/>
            <p:cNvSpPr>
              <a:spLocks/>
            </p:cNvSpPr>
            <p:nvPr/>
          </p:nvSpPr>
          <p:spPr bwMode="auto">
            <a:xfrm>
              <a:off x="2626" y="1966"/>
              <a:ext cx="376" cy="295"/>
            </a:xfrm>
            <a:custGeom>
              <a:avLst/>
              <a:gdLst/>
              <a:ahLst/>
              <a:cxnLst>
                <a:cxn ang="0">
                  <a:pos x="7" y="0"/>
                </a:cxn>
                <a:cxn ang="0">
                  <a:pos x="376" y="280"/>
                </a:cxn>
                <a:cxn ang="0">
                  <a:pos x="363" y="289"/>
                </a:cxn>
                <a:cxn ang="0">
                  <a:pos x="347" y="295"/>
                </a:cxn>
                <a:cxn ang="0">
                  <a:pos x="324" y="295"/>
                </a:cxn>
                <a:cxn ang="0">
                  <a:pos x="299" y="291"/>
                </a:cxn>
                <a:cxn ang="0">
                  <a:pos x="270" y="282"/>
                </a:cxn>
                <a:cxn ang="0">
                  <a:pos x="240" y="268"/>
                </a:cxn>
                <a:cxn ang="0">
                  <a:pos x="208" y="252"/>
                </a:cxn>
                <a:cxn ang="0">
                  <a:pos x="173" y="231"/>
                </a:cxn>
                <a:cxn ang="0">
                  <a:pos x="139" y="207"/>
                </a:cxn>
                <a:cxn ang="0">
                  <a:pos x="107" y="181"/>
                </a:cxn>
                <a:cxn ang="0">
                  <a:pos x="78" y="154"/>
                </a:cxn>
                <a:cxn ang="0">
                  <a:pos x="53" y="128"/>
                </a:cxn>
                <a:cxn ang="0">
                  <a:pos x="32" y="101"/>
                </a:cxn>
                <a:cxn ang="0">
                  <a:pos x="17" y="76"/>
                </a:cxn>
                <a:cxn ang="0">
                  <a:pos x="6" y="53"/>
                </a:cxn>
                <a:cxn ang="0">
                  <a:pos x="0" y="32"/>
                </a:cxn>
                <a:cxn ang="0">
                  <a:pos x="0" y="14"/>
                </a:cxn>
                <a:cxn ang="0">
                  <a:pos x="7" y="0"/>
                </a:cxn>
              </a:cxnLst>
              <a:rect l="0" t="0" r="r" b="b"/>
              <a:pathLst>
                <a:path w="376" h="295">
                  <a:moveTo>
                    <a:pt x="7" y="0"/>
                  </a:moveTo>
                  <a:lnTo>
                    <a:pt x="376" y="280"/>
                  </a:lnTo>
                  <a:lnTo>
                    <a:pt x="363" y="289"/>
                  </a:lnTo>
                  <a:lnTo>
                    <a:pt x="347" y="295"/>
                  </a:lnTo>
                  <a:lnTo>
                    <a:pt x="324" y="295"/>
                  </a:lnTo>
                  <a:lnTo>
                    <a:pt x="299" y="291"/>
                  </a:lnTo>
                  <a:lnTo>
                    <a:pt x="270" y="282"/>
                  </a:lnTo>
                  <a:lnTo>
                    <a:pt x="240" y="268"/>
                  </a:lnTo>
                  <a:lnTo>
                    <a:pt x="208" y="252"/>
                  </a:lnTo>
                  <a:lnTo>
                    <a:pt x="173" y="231"/>
                  </a:lnTo>
                  <a:lnTo>
                    <a:pt x="139" y="207"/>
                  </a:lnTo>
                  <a:lnTo>
                    <a:pt x="107" y="181"/>
                  </a:lnTo>
                  <a:lnTo>
                    <a:pt x="78" y="154"/>
                  </a:lnTo>
                  <a:lnTo>
                    <a:pt x="53" y="128"/>
                  </a:lnTo>
                  <a:lnTo>
                    <a:pt x="32" y="101"/>
                  </a:lnTo>
                  <a:lnTo>
                    <a:pt x="17" y="76"/>
                  </a:lnTo>
                  <a:lnTo>
                    <a:pt x="6"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7" name="Freeform 111"/>
            <p:cNvSpPr>
              <a:spLocks/>
            </p:cNvSpPr>
            <p:nvPr/>
          </p:nvSpPr>
          <p:spPr bwMode="auto">
            <a:xfrm>
              <a:off x="2697" y="1856"/>
              <a:ext cx="383" cy="310"/>
            </a:xfrm>
            <a:custGeom>
              <a:avLst/>
              <a:gdLst/>
              <a:ahLst/>
              <a:cxnLst>
                <a:cxn ang="0">
                  <a:pos x="36" y="0"/>
                </a:cxn>
                <a:cxn ang="0">
                  <a:pos x="59" y="0"/>
                </a:cxn>
                <a:cxn ang="0">
                  <a:pos x="84" y="4"/>
                </a:cxn>
                <a:cxn ang="0">
                  <a:pos x="113" y="12"/>
                </a:cxn>
                <a:cxn ang="0">
                  <a:pos x="143" y="26"/>
                </a:cxn>
                <a:cxn ang="0">
                  <a:pos x="175" y="43"/>
                </a:cxn>
                <a:cxn ang="0">
                  <a:pos x="209" y="64"/>
                </a:cxn>
                <a:cxn ang="0">
                  <a:pos x="244" y="88"/>
                </a:cxn>
                <a:cxn ang="0">
                  <a:pos x="276" y="114"/>
                </a:cxn>
                <a:cxn ang="0">
                  <a:pos x="305" y="140"/>
                </a:cxn>
                <a:cxn ang="0">
                  <a:pos x="330" y="167"/>
                </a:cxn>
                <a:cxn ang="0">
                  <a:pos x="351" y="193"/>
                </a:cxn>
                <a:cxn ang="0">
                  <a:pos x="366" y="218"/>
                </a:cxn>
                <a:cxn ang="0">
                  <a:pos x="377" y="242"/>
                </a:cxn>
                <a:cxn ang="0">
                  <a:pos x="383" y="263"/>
                </a:cxn>
                <a:cxn ang="0">
                  <a:pos x="383" y="281"/>
                </a:cxn>
                <a:cxn ang="0">
                  <a:pos x="376" y="295"/>
                </a:cxn>
                <a:cxn ang="0">
                  <a:pos x="363" y="305"/>
                </a:cxn>
                <a:cxn ang="0">
                  <a:pos x="347" y="310"/>
                </a:cxn>
                <a:cxn ang="0">
                  <a:pos x="326" y="310"/>
                </a:cxn>
                <a:cxn ang="0">
                  <a:pos x="299" y="306"/>
                </a:cxn>
                <a:cxn ang="0">
                  <a:pos x="271" y="298"/>
                </a:cxn>
                <a:cxn ang="0">
                  <a:pos x="241" y="285"/>
                </a:cxn>
                <a:cxn ang="0">
                  <a:pos x="207" y="269"/>
                </a:cxn>
                <a:cxn ang="0">
                  <a:pos x="174" y="248"/>
                </a:cxn>
                <a:cxn ang="0">
                  <a:pos x="141" y="224"/>
                </a:cxn>
                <a:cxn ang="0">
                  <a:pos x="109" y="198"/>
                </a:cxn>
                <a:cxn ang="0">
                  <a:pos x="79" y="171"/>
                </a:cxn>
                <a:cxn ang="0">
                  <a:pos x="54" y="143"/>
                </a:cxn>
                <a:cxn ang="0">
                  <a:pos x="34" y="117"/>
                </a:cxn>
                <a:cxn ang="0">
                  <a:pos x="17" y="92"/>
                </a:cxn>
                <a:cxn ang="0">
                  <a:pos x="6" y="68"/>
                </a:cxn>
                <a:cxn ang="0">
                  <a:pos x="0" y="47"/>
                </a:cxn>
                <a:cxn ang="0">
                  <a:pos x="0" y="29"/>
                </a:cxn>
                <a:cxn ang="0">
                  <a:pos x="7" y="15"/>
                </a:cxn>
                <a:cxn ang="0">
                  <a:pos x="20" y="5"/>
                </a:cxn>
                <a:cxn ang="0">
                  <a:pos x="36" y="0"/>
                </a:cxn>
              </a:cxnLst>
              <a:rect l="0" t="0" r="r" b="b"/>
              <a:pathLst>
                <a:path w="383" h="310">
                  <a:moveTo>
                    <a:pt x="36" y="0"/>
                  </a:moveTo>
                  <a:lnTo>
                    <a:pt x="59" y="0"/>
                  </a:lnTo>
                  <a:lnTo>
                    <a:pt x="84" y="4"/>
                  </a:lnTo>
                  <a:lnTo>
                    <a:pt x="113" y="12"/>
                  </a:lnTo>
                  <a:lnTo>
                    <a:pt x="143" y="26"/>
                  </a:lnTo>
                  <a:lnTo>
                    <a:pt x="175" y="43"/>
                  </a:lnTo>
                  <a:lnTo>
                    <a:pt x="209" y="64"/>
                  </a:lnTo>
                  <a:lnTo>
                    <a:pt x="244" y="88"/>
                  </a:lnTo>
                  <a:lnTo>
                    <a:pt x="276" y="114"/>
                  </a:lnTo>
                  <a:lnTo>
                    <a:pt x="305" y="140"/>
                  </a:lnTo>
                  <a:lnTo>
                    <a:pt x="330" y="167"/>
                  </a:lnTo>
                  <a:lnTo>
                    <a:pt x="351" y="193"/>
                  </a:lnTo>
                  <a:lnTo>
                    <a:pt x="366" y="218"/>
                  </a:lnTo>
                  <a:lnTo>
                    <a:pt x="377" y="242"/>
                  </a:lnTo>
                  <a:lnTo>
                    <a:pt x="383" y="263"/>
                  </a:lnTo>
                  <a:lnTo>
                    <a:pt x="383" y="281"/>
                  </a:lnTo>
                  <a:lnTo>
                    <a:pt x="376" y="295"/>
                  </a:lnTo>
                  <a:lnTo>
                    <a:pt x="363" y="305"/>
                  </a:lnTo>
                  <a:lnTo>
                    <a:pt x="347" y="310"/>
                  </a:lnTo>
                  <a:lnTo>
                    <a:pt x="326" y="310"/>
                  </a:lnTo>
                  <a:lnTo>
                    <a:pt x="299" y="306"/>
                  </a:lnTo>
                  <a:lnTo>
                    <a:pt x="271" y="298"/>
                  </a:lnTo>
                  <a:lnTo>
                    <a:pt x="241" y="285"/>
                  </a:lnTo>
                  <a:lnTo>
                    <a:pt x="207" y="269"/>
                  </a:lnTo>
                  <a:lnTo>
                    <a:pt x="174" y="248"/>
                  </a:lnTo>
                  <a:lnTo>
                    <a:pt x="141" y="224"/>
                  </a:lnTo>
                  <a:lnTo>
                    <a:pt x="109" y="198"/>
                  </a:lnTo>
                  <a:lnTo>
                    <a:pt x="79" y="171"/>
                  </a:lnTo>
                  <a:lnTo>
                    <a:pt x="54" y="143"/>
                  </a:lnTo>
                  <a:lnTo>
                    <a:pt x="34" y="117"/>
                  </a:lnTo>
                  <a:lnTo>
                    <a:pt x="17" y="92"/>
                  </a:lnTo>
                  <a:lnTo>
                    <a:pt x="6" y="68"/>
                  </a:lnTo>
                  <a:lnTo>
                    <a:pt x="0" y="47"/>
                  </a:lnTo>
                  <a:lnTo>
                    <a:pt x="0" y="29"/>
                  </a:lnTo>
                  <a:lnTo>
                    <a:pt x="7" y="15"/>
                  </a:lnTo>
                  <a:lnTo>
                    <a:pt x="20"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8" name="Freeform 112"/>
            <p:cNvSpPr>
              <a:spLocks noEditPoints="1"/>
            </p:cNvSpPr>
            <p:nvPr/>
          </p:nvSpPr>
          <p:spPr bwMode="auto">
            <a:xfrm>
              <a:off x="2686" y="1845"/>
              <a:ext cx="405" cy="332"/>
            </a:xfrm>
            <a:custGeom>
              <a:avLst/>
              <a:gdLst/>
              <a:ahLst/>
              <a:cxnLst>
                <a:cxn ang="0">
                  <a:pos x="46" y="23"/>
                </a:cxn>
                <a:cxn ang="0">
                  <a:pos x="29" y="30"/>
                </a:cxn>
                <a:cxn ang="0">
                  <a:pos x="22" y="39"/>
                </a:cxn>
                <a:cxn ang="0">
                  <a:pos x="22" y="47"/>
                </a:cxn>
                <a:cxn ang="0">
                  <a:pos x="24" y="64"/>
                </a:cxn>
                <a:cxn ang="0">
                  <a:pos x="38" y="97"/>
                </a:cxn>
                <a:cxn ang="0">
                  <a:pos x="53" y="122"/>
                </a:cxn>
                <a:cxn ang="0">
                  <a:pos x="77" y="151"/>
                </a:cxn>
                <a:cxn ang="0">
                  <a:pos x="122" y="197"/>
                </a:cxn>
                <a:cxn ang="0">
                  <a:pos x="195" y="253"/>
                </a:cxn>
                <a:cxn ang="0">
                  <a:pos x="267" y="291"/>
                </a:cxn>
                <a:cxn ang="0">
                  <a:pos x="313" y="306"/>
                </a:cxn>
                <a:cxn ang="0">
                  <a:pos x="341" y="310"/>
                </a:cxn>
                <a:cxn ang="0">
                  <a:pos x="362" y="309"/>
                </a:cxn>
                <a:cxn ang="0">
                  <a:pos x="376" y="302"/>
                </a:cxn>
                <a:cxn ang="0">
                  <a:pos x="378" y="299"/>
                </a:cxn>
                <a:cxn ang="0">
                  <a:pos x="383" y="285"/>
                </a:cxn>
                <a:cxn ang="0">
                  <a:pos x="381" y="268"/>
                </a:cxn>
                <a:cxn ang="0">
                  <a:pos x="374" y="249"/>
                </a:cxn>
                <a:cxn ang="0">
                  <a:pos x="359" y="221"/>
                </a:cxn>
                <a:cxn ang="0">
                  <a:pos x="341" y="196"/>
                </a:cxn>
                <a:cxn ang="0">
                  <a:pos x="314" y="165"/>
                </a:cxn>
                <a:cxn ang="0">
                  <a:pos x="249" y="108"/>
                </a:cxn>
                <a:cxn ang="0">
                  <a:pos x="174" y="60"/>
                </a:cxn>
                <a:cxn ang="0">
                  <a:pos x="104" y="29"/>
                </a:cxn>
                <a:cxn ang="0">
                  <a:pos x="79" y="23"/>
                </a:cxn>
                <a:cxn ang="0">
                  <a:pos x="53" y="22"/>
                </a:cxn>
                <a:cxn ang="0">
                  <a:pos x="65" y="0"/>
                </a:cxn>
                <a:cxn ang="0">
                  <a:pos x="93" y="4"/>
                </a:cxn>
                <a:cxn ang="0">
                  <a:pos x="113" y="8"/>
                </a:cxn>
                <a:cxn ang="0">
                  <a:pos x="182" y="39"/>
                </a:cxn>
                <a:cxn ang="0">
                  <a:pos x="224" y="64"/>
                </a:cxn>
                <a:cxn ang="0">
                  <a:pos x="298" y="121"/>
                </a:cxn>
                <a:cxn ang="0">
                  <a:pos x="344" y="165"/>
                </a:cxn>
                <a:cxn ang="0">
                  <a:pos x="367" y="195"/>
                </a:cxn>
                <a:cxn ang="0">
                  <a:pos x="380" y="213"/>
                </a:cxn>
                <a:cxn ang="0">
                  <a:pos x="395" y="241"/>
                </a:cxn>
                <a:cxn ang="0">
                  <a:pos x="403" y="264"/>
                </a:cxn>
                <a:cxn ang="0">
                  <a:pos x="405" y="280"/>
                </a:cxn>
                <a:cxn ang="0">
                  <a:pos x="403" y="293"/>
                </a:cxn>
                <a:cxn ang="0">
                  <a:pos x="399" y="306"/>
                </a:cxn>
                <a:cxn ang="0">
                  <a:pos x="396" y="313"/>
                </a:cxn>
                <a:cxn ang="0">
                  <a:pos x="385" y="323"/>
                </a:cxn>
                <a:cxn ang="0">
                  <a:pos x="367" y="331"/>
                </a:cxn>
                <a:cxn ang="0">
                  <a:pos x="352" y="332"/>
                </a:cxn>
                <a:cxn ang="0">
                  <a:pos x="327" y="331"/>
                </a:cxn>
                <a:cxn ang="0">
                  <a:pos x="309" y="328"/>
                </a:cxn>
                <a:cxn ang="0">
                  <a:pos x="259" y="312"/>
                </a:cxn>
                <a:cxn ang="0">
                  <a:pos x="185" y="273"/>
                </a:cxn>
                <a:cxn ang="0">
                  <a:pos x="146" y="245"/>
                </a:cxn>
                <a:cxn ang="0">
                  <a:pos x="75" y="182"/>
                </a:cxn>
                <a:cxn ang="0">
                  <a:pos x="49" y="153"/>
                </a:cxn>
                <a:cxn ang="0">
                  <a:pos x="28" y="124"/>
                </a:cxn>
                <a:cxn ang="0">
                  <a:pos x="17" y="106"/>
                </a:cxn>
                <a:cxn ang="0">
                  <a:pos x="1" y="68"/>
                </a:cxn>
                <a:cxn ang="0">
                  <a:pos x="0" y="53"/>
                </a:cxn>
                <a:cxn ang="0">
                  <a:pos x="1" y="39"/>
                </a:cxn>
                <a:cxn ang="0">
                  <a:pos x="6" y="26"/>
                </a:cxn>
                <a:cxn ang="0">
                  <a:pos x="17" y="12"/>
                </a:cxn>
                <a:cxn ang="0">
                  <a:pos x="28" y="5"/>
                </a:cxn>
                <a:cxn ang="0">
                  <a:pos x="42" y="1"/>
                </a:cxn>
              </a:cxnLst>
              <a:rect l="0" t="0" r="r" b="b"/>
              <a:pathLst>
                <a:path w="405" h="332">
                  <a:moveTo>
                    <a:pt x="53" y="22"/>
                  </a:moveTo>
                  <a:lnTo>
                    <a:pt x="46" y="23"/>
                  </a:lnTo>
                  <a:lnTo>
                    <a:pt x="36" y="26"/>
                  </a:lnTo>
                  <a:lnTo>
                    <a:pt x="29" y="30"/>
                  </a:lnTo>
                  <a:lnTo>
                    <a:pt x="26" y="33"/>
                  </a:lnTo>
                  <a:lnTo>
                    <a:pt x="22" y="39"/>
                  </a:lnTo>
                  <a:lnTo>
                    <a:pt x="24" y="39"/>
                  </a:lnTo>
                  <a:lnTo>
                    <a:pt x="22" y="47"/>
                  </a:lnTo>
                  <a:lnTo>
                    <a:pt x="22" y="53"/>
                  </a:lnTo>
                  <a:lnTo>
                    <a:pt x="24" y="64"/>
                  </a:lnTo>
                  <a:lnTo>
                    <a:pt x="31" y="85"/>
                  </a:lnTo>
                  <a:lnTo>
                    <a:pt x="38" y="97"/>
                  </a:lnTo>
                  <a:lnTo>
                    <a:pt x="46" y="111"/>
                  </a:lnTo>
                  <a:lnTo>
                    <a:pt x="53" y="122"/>
                  </a:lnTo>
                  <a:lnTo>
                    <a:pt x="64" y="138"/>
                  </a:lnTo>
                  <a:lnTo>
                    <a:pt x="77" y="151"/>
                  </a:lnTo>
                  <a:lnTo>
                    <a:pt x="90" y="167"/>
                  </a:lnTo>
                  <a:lnTo>
                    <a:pt x="122" y="197"/>
                  </a:lnTo>
                  <a:lnTo>
                    <a:pt x="159" y="227"/>
                  </a:lnTo>
                  <a:lnTo>
                    <a:pt x="195" y="253"/>
                  </a:lnTo>
                  <a:lnTo>
                    <a:pt x="231" y="274"/>
                  </a:lnTo>
                  <a:lnTo>
                    <a:pt x="267" y="291"/>
                  </a:lnTo>
                  <a:lnTo>
                    <a:pt x="300" y="303"/>
                  </a:lnTo>
                  <a:lnTo>
                    <a:pt x="313" y="306"/>
                  </a:lnTo>
                  <a:lnTo>
                    <a:pt x="327" y="309"/>
                  </a:lnTo>
                  <a:lnTo>
                    <a:pt x="341" y="310"/>
                  </a:lnTo>
                  <a:lnTo>
                    <a:pt x="352" y="310"/>
                  </a:lnTo>
                  <a:lnTo>
                    <a:pt x="362" y="309"/>
                  </a:lnTo>
                  <a:lnTo>
                    <a:pt x="369" y="306"/>
                  </a:lnTo>
                  <a:lnTo>
                    <a:pt x="376" y="302"/>
                  </a:lnTo>
                  <a:lnTo>
                    <a:pt x="378" y="300"/>
                  </a:lnTo>
                  <a:lnTo>
                    <a:pt x="378" y="299"/>
                  </a:lnTo>
                  <a:lnTo>
                    <a:pt x="381" y="295"/>
                  </a:lnTo>
                  <a:lnTo>
                    <a:pt x="383" y="285"/>
                  </a:lnTo>
                  <a:lnTo>
                    <a:pt x="383" y="280"/>
                  </a:lnTo>
                  <a:lnTo>
                    <a:pt x="381" y="268"/>
                  </a:lnTo>
                  <a:lnTo>
                    <a:pt x="380" y="261"/>
                  </a:lnTo>
                  <a:lnTo>
                    <a:pt x="374" y="249"/>
                  </a:lnTo>
                  <a:lnTo>
                    <a:pt x="367" y="235"/>
                  </a:lnTo>
                  <a:lnTo>
                    <a:pt x="359" y="221"/>
                  </a:lnTo>
                  <a:lnTo>
                    <a:pt x="352" y="210"/>
                  </a:lnTo>
                  <a:lnTo>
                    <a:pt x="341" y="196"/>
                  </a:lnTo>
                  <a:lnTo>
                    <a:pt x="328" y="181"/>
                  </a:lnTo>
                  <a:lnTo>
                    <a:pt x="314" y="165"/>
                  </a:lnTo>
                  <a:lnTo>
                    <a:pt x="282" y="136"/>
                  </a:lnTo>
                  <a:lnTo>
                    <a:pt x="249" y="108"/>
                  </a:lnTo>
                  <a:lnTo>
                    <a:pt x="211" y="82"/>
                  </a:lnTo>
                  <a:lnTo>
                    <a:pt x="174" y="60"/>
                  </a:lnTo>
                  <a:lnTo>
                    <a:pt x="138" y="41"/>
                  </a:lnTo>
                  <a:lnTo>
                    <a:pt x="104" y="29"/>
                  </a:lnTo>
                  <a:lnTo>
                    <a:pt x="93" y="26"/>
                  </a:lnTo>
                  <a:lnTo>
                    <a:pt x="79" y="23"/>
                  </a:lnTo>
                  <a:lnTo>
                    <a:pt x="65" y="22"/>
                  </a:lnTo>
                  <a:lnTo>
                    <a:pt x="53" y="22"/>
                  </a:lnTo>
                  <a:close/>
                  <a:moveTo>
                    <a:pt x="53" y="0"/>
                  </a:moveTo>
                  <a:lnTo>
                    <a:pt x="65" y="0"/>
                  </a:lnTo>
                  <a:lnTo>
                    <a:pt x="79" y="1"/>
                  </a:lnTo>
                  <a:lnTo>
                    <a:pt x="93" y="4"/>
                  </a:lnTo>
                  <a:lnTo>
                    <a:pt x="97" y="4"/>
                  </a:lnTo>
                  <a:lnTo>
                    <a:pt x="113" y="8"/>
                  </a:lnTo>
                  <a:lnTo>
                    <a:pt x="146" y="21"/>
                  </a:lnTo>
                  <a:lnTo>
                    <a:pt x="182" y="39"/>
                  </a:lnTo>
                  <a:lnTo>
                    <a:pt x="220" y="61"/>
                  </a:lnTo>
                  <a:lnTo>
                    <a:pt x="224" y="64"/>
                  </a:lnTo>
                  <a:lnTo>
                    <a:pt x="262" y="90"/>
                  </a:lnTo>
                  <a:lnTo>
                    <a:pt x="298" y="121"/>
                  </a:lnTo>
                  <a:lnTo>
                    <a:pt x="330" y="150"/>
                  </a:lnTo>
                  <a:lnTo>
                    <a:pt x="344" y="165"/>
                  </a:lnTo>
                  <a:lnTo>
                    <a:pt x="356" y="181"/>
                  </a:lnTo>
                  <a:lnTo>
                    <a:pt x="367" y="195"/>
                  </a:lnTo>
                  <a:lnTo>
                    <a:pt x="377" y="210"/>
                  </a:lnTo>
                  <a:lnTo>
                    <a:pt x="380" y="213"/>
                  </a:lnTo>
                  <a:lnTo>
                    <a:pt x="388" y="227"/>
                  </a:lnTo>
                  <a:lnTo>
                    <a:pt x="395" y="241"/>
                  </a:lnTo>
                  <a:lnTo>
                    <a:pt x="401" y="253"/>
                  </a:lnTo>
                  <a:lnTo>
                    <a:pt x="403" y="264"/>
                  </a:lnTo>
                  <a:lnTo>
                    <a:pt x="403" y="268"/>
                  </a:lnTo>
                  <a:lnTo>
                    <a:pt x="405" y="280"/>
                  </a:lnTo>
                  <a:lnTo>
                    <a:pt x="405" y="289"/>
                  </a:lnTo>
                  <a:lnTo>
                    <a:pt x="403" y="293"/>
                  </a:lnTo>
                  <a:lnTo>
                    <a:pt x="402" y="303"/>
                  </a:lnTo>
                  <a:lnTo>
                    <a:pt x="399" y="306"/>
                  </a:lnTo>
                  <a:lnTo>
                    <a:pt x="395" y="313"/>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2"/>
                  </a:lnTo>
                  <a:lnTo>
                    <a:pt x="223" y="295"/>
                  </a:lnTo>
                  <a:lnTo>
                    <a:pt x="185" y="273"/>
                  </a:lnTo>
                  <a:lnTo>
                    <a:pt x="182" y="270"/>
                  </a:lnTo>
                  <a:lnTo>
                    <a:pt x="146" y="245"/>
                  </a:lnTo>
                  <a:lnTo>
                    <a:pt x="107" y="213"/>
                  </a:lnTo>
                  <a:lnTo>
                    <a:pt x="75" y="182"/>
                  </a:lnTo>
                  <a:lnTo>
                    <a:pt x="61" y="167"/>
                  </a:lnTo>
                  <a:lnTo>
                    <a:pt x="49" y="153"/>
                  </a:lnTo>
                  <a:lnTo>
                    <a:pt x="38" y="138"/>
                  </a:lnTo>
                  <a:lnTo>
                    <a:pt x="28" y="124"/>
                  </a:lnTo>
                  <a:lnTo>
                    <a:pt x="25" y="119"/>
                  </a:lnTo>
                  <a:lnTo>
                    <a:pt x="17" y="106"/>
                  </a:lnTo>
                  <a:lnTo>
                    <a:pt x="10" y="93"/>
                  </a:lnTo>
                  <a:lnTo>
                    <a:pt x="1" y="68"/>
                  </a:lnTo>
                  <a:lnTo>
                    <a:pt x="1" y="64"/>
                  </a:lnTo>
                  <a:lnTo>
                    <a:pt x="0" y="53"/>
                  </a:lnTo>
                  <a:lnTo>
                    <a:pt x="0" y="43"/>
                  </a:lnTo>
                  <a:lnTo>
                    <a:pt x="1" y="39"/>
                  </a:lnTo>
                  <a:lnTo>
                    <a:pt x="3" y="30"/>
                  </a:lnTo>
                  <a:lnTo>
                    <a:pt x="6" y="26"/>
                  </a:lnTo>
                  <a:lnTo>
                    <a:pt x="10" y="19"/>
                  </a:lnTo>
                  <a:lnTo>
                    <a:pt x="17" y="12"/>
                  </a:lnTo>
                  <a:lnTo>
                    <a:pt x="21" y="9"/>
                  </a:lnTo>
                  <a:lnTo>
                    <a:pt x="28" y="5"/>
                  </a:lnTo>
                  <a:lnTo>
                    <a:pt x="38" y="3"/>
                  </a:lnTo>
                  <a:lnTo>
                    <a:pt x="42"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9" name="Freeform 113"/>
            <p:cNvSpPr>
              <a:spLocks/>
            </p:cNvSpPr>
            <p:nvPr/>
          </p:nvSpPr>
          <p:spPr bwMode="auto">
            <a:xfrm>
              <a:off x="2615" y="1959"/>
              <a:ext cx="397" cy="313"/>
            </a:xfrm>
            <a:custGeom>
              <a:avLst/>
              <a:gdLst/>
              <a:ahLst/>
              <a:cxnLst>
                <a:cxn ang="0">
                  <a:pos x="26" y="14"/>
                </a:cxn>
                <a:cxn ang="0">
                  <a:pos x="24" y="19"/>
                </a:cxn>
                <a:cxn ang="0">
                  <a:pos x="22" y="33"/>
                </a:cxn>
                <a:cxn ang="0">
                  <a:pos x="26" y="51"/>
                </a:cxn>
                <a:cxn ang="0">
                  <a:pos x="38" y="78"/>
                </a:cxn>
                <a:cxn ang="0">
                  <a:pos x="53" y="103"/>
                </a:cxn>
                <a:cxn ang="0">
                  <a:pos x="77" y="132"/>
                </a:cxn>
                <a:cxn ang="0">
                  <a:pos x="123" y="177"/>
                </a:cxn>
                <a:cxn ang="0">
                  <a:pos x="193" y="232"/>
                </a:cxn>
                <a:cxn ang="0">
                  <a:pos x="267" y="271"/>
                </a:cxn>
                <a:cxn ang="0">
                  <a:pos x="312" y="287"/>
                </a:cxn>
                <a:cxn ang="0">
                  <a:pos x="339" y="291"/>
                </a:cxn>
                <a:cxn ang="0">
                  <a:pos x="362" y="289"/>
                </a:cxn>
                <a:cxn ang="0">
                  <a:pos x="378" y="281"/>
                </a:cxn>
                <a:cxn ang="0">
                  <a:pos x="388" y="301"/>
                </a:cxn>
                <a:cxn ang="0">
                  <a:pos x="377" y="308"/>
                </a:cxn>
                <a:cxn ang="0">
                  <a:pos x="363" y="312"/>
                </a:cxn>
                <a:cxn ang="0">
                  <a:pos x="339" y="313"/>
                </a:cxn>
                <a:cxn ang="0">
                  <a:pos x="312" y="309"/>
                </a:cxn>
                <a:cxn ang="0">
                  <a:pos x="292" y="305"/>
                </a:cxn>
                <a:cxn ang="0">
                  <a:pos x="223" y="274"/>
                </a:cxn>
                <a:cxn ang="0">
                  <a:pos x="181" y="249"/>
                </a:cxn>
                <a:cxn ang="0">
                  <a:pos x="143" y="223"/>
                </a:cxn>
                <a:cxn ang="0">
                  <a:pos x="75" y="163"/>
                </a:cxn>
                <a:cxn ang="0">
                  <a:pos x="49" y="132"/>
                </a:cxn>
                <a:cxn ang="0">
                  <a:pos x="28" y="104"/>
                </a:cxn>
                <a:cxn ang="0">
                  <a:pos x="17" y="86"/>
                </a:cxn>
                <a:cxn ang="0">
                  <a:pos x="6" y="60"/>
                </a:cxn>
                <a:cxn ang="0">
                  <a:pos x="1" y="44"/>
                </a:cxn>
                <a:cxn ang="0">
                  <a:pos x="0" y="24"/>
                </a:cxn>
                <a:cxn ang="0">
                  <a:pos x="3" y="11"/>
                </a:cxn>
                <a:cxn ang="0">
                  <a:pos x="10" y="0"/>
                </a:cxn>
              </a:cxnLst>
              <a:rect l="0" t="0" r="r" b="b"/>
              <a:pathLst>
                <a:path w="397" h="313">
                  <a:moveTo>
                    <a:pt x="10" y="0"/>
                  </a:moveTo>
                  <a:lnTo>
                    <a:pt x="26" y="14"/>
                  </a:lnTo>
                  <a:lnTo>
                    <a:pt x="22" y="19"/>
                  </a:lnTo>
                  <a:lnTo>
                    <a:pt x="24" y="19"/>
                  </a:lnTo>
                  <a:lnTo>
                    <a:pt x="22" y="28"/>
                  </a:lnTo>
                  <a:lnTo>
                    <a:pt x="22" y="33"/>
                  </a:lnTo>
                  <a:lnTo>
                    <a:pt x="24" y="44"/>
                  </a:lnTo>
                  <a:lnTo>
                    <a:pt x="26" y="51"/>
                  </a:lnTo>
                  <a:lnTo>
                    <a:pt x="31" y="65"/>
                  </a:lnTo>
                  <a:lnTo>
                    <a:pt x="38" y="78"/>
                  </a:lnTo>
                  <a:lnTo>
                    <a:pt x="46" y="92"/>
                  </a:lnTo>
                  <a:lnTo>
                    <a:pt x="53" y="103"/>
                  </a:lnTo>
                  <a:lnTo>
                    <a:pt x="64" y="117"/>
                  </a:lnTo>
                  <a:lnTo>
                    <a:pt x="77" y="132"/>
                  </a:lnTo>
                  <a:lnTo>
                    <a:pt x="91" y="147"/>
                  </a:lnTo>
                  <a:lnTo>
                    <a:pt x="123" y="177"/>
                  </a:lnTo>
                  <a:lnTo>
                    <a:pt x="157" y="206"/>
                  </a:lnTo>
                  <a:lnTo>
                    <a:pt x="193" y="232"/>
                  </a:lnTo>
                  <a:lnTo>
                    <a:pt x="231" y="253"/>
                  </a:lnTo>
                  <a:lnTo>
                    <a:pt x="267" y="271"/>
                  </a:lnTo>
                  <a:lnTo>
                    <a:pt x="301" y="284"/>
                  </a:lnTo>
                  <a:lnTo>
                    <a:pt x="312" y="287"/>
                  </a:lnTo>
                  <a:lnTo>
                    <a:pt x="327" y="289"/>
                  </a:lnTo>
                  <a:lnTo>
                    <a:pt x="339" y="291"/>
                  </a:lnTo>
                  <a:lnTo>
                    <a:pt x="352" y="291"/>
                  </a:lnTo>
                  <a:lnTo>
                    <a:pt x="362" y="289"/>
                  </a:lnTo>
                  <a:lnTo>
                    <a:pt x="376" y="284"/>
                  </a:lnTo>
                  <a:lnTo>
                    <a:pt x="378" y="281"/>
                  </a:lnTo>
                  <a:lnTo>
                    <a:pt x="397" y="294"/>
                  </a:lnTo>
                  <a:lnTo>
                    <a:pt x="388" y="301"/>
                  </a:lnTo>
                  <a:lnTo>
                    <a:pt x="385" y="303"/>
                  </a:lnTo>
                  <a:lnTo>
                    <a:pt x="377" y="308"/>
                  </a:lnTo>
                  <a:lnTo>
                    <a:pt x="367" y="312"/>
                  </a:lnTo>
                  <a:lnTo>
                    <a:pt x="363" y="312"/>
                  </a:lnTo>
                  <a:lnTo>
                    <a:pt x="352" y="313"/>
                  </a:lnTo>
                  <a:lnTo>
                    <a:pt x="339" y="313"/>
                  </a:lnTo>
                  <a:lnTo>
                    <a:pt x="327" y="312"/>
                  </a:lnTo>
                  <a:lnTo>
                    <a:pt x="312" y="309"/>
                  </a:lnTo>
                  <a:lnTo>
                    <a:pt x="307" y="309"/>
                  </a:lnTo>
                  <a:lnTo>
                    <a:pt x="292" y="305"/>
                  </a:lnTo>
                  <a:lnTo>
                    <a:pt x="259" y="292"/>
                  </a:lnTo>
                  <a:lnTo>
                    <a:pt x="223" y="274"/>
                  </a:lnTo>
                  <a:lnTo>
                    <a:pt x="184" y="252"/>
                  </a:lnTo>
                  <a:lnTo>
                    <a:pt x="181" y="249"/>
                  </a:lnTo>
                  <a:lnTo>
                    <a:pt x="143" y="224"/>
                  </a:lnTo>
                  <a:lnTo>
                    <a:pt x="143" y="223"/>
                  </a:lnTo>
                  <a:lnTo>
                    <a:pt x="107" y="192"/>
                  </a:lnTo>
                  <a:lnTo>
                    <a:pt x="75" y="163"/>
                  </a:lnTo>
                  <a:lnTo>
                    <a:pt x="61" y="147"/>
                  </a:lnTo>
                  <a:lnTo>
                    <a:pt x="49" y="132"/>
                  </a:lnTo>
                  <a:lnTo>
                    <a:pt x="38" y="118"/>
                  </a:lnTo>
                  <a:lnTo>
                    <a:pt x="28" y="104"/>
                  </a:lnTo>
                  <a:lnTo>
                    <a:pt x="25" y="100"/>
                  </a:lnTo>
                  <a:lnTo>
                    <a:pt x="17" y="86"/>
                  </a:lnTo>
                  <a:lnTo>
                    <a:pt x="10" y="74"/>
                  </a:lnTo>
                  <a:lnTo>
                    <a:pt x="6" y="60"/>
                  </a:lnTo>
                  <a:lnTo>
                    <a:pt x="1" y="49"/>
                  </a:lnTo>
                  <a:lnTo>
                    <a:pt x="1" y="44"/>
                  </a:lnTo>
                  <a:lnTo>
                    <a:pt x="0" y="33"/>
                  </a:lnTo>
                  <a:lnTo>
                    <a:pt x="0" y="24"/>
                  </a:lnTo>
                  <a:lnTo>
                    <a:pt x="1" y="19"/>
                  </a:lnTo>
                  <a:lnTo>
                    <a:pt x="3" y="11"/>
                  </a:lnTo>
                  <a:lnTo>
                    <a:pt x="6"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0" name="Freeform 114"/>
            <p:cNvSpPr>
              <a:spLocks/>
            </p:cNvSpPr>
            <p:nvPr/>
          </p:nvSpPr>
          <p:spPr bwMode="auto">
            <a:xfrm>
              <a:off x="2623" y="1866"/>
              <a:ext cx="89" cy="111"/>
            </a:xfrm>
            <a:custGeom>
              <a:avLst/>
              <a:gdLst/>
              <a:ahLst/>
              <a:cxnLst>
                <a:cxn ang="0">
                  <a:pos x="73" y="0"/>
                </a:cxn>
                <a:cxn ang="0">
                  <a:pos x="89" y="12"/>
                </a:cxn>
                <a:cxn ang="0">
                  <a:pos x="18" y="107"/>
                </a:cxn>
                <a:cxn ang="0">
                  <a:pos x="17" y="110"/>
                </a:cxn>
                <a:cxn ang="0">
                  <a:pos x="18" y="108"/>
                </a:cxn>
                <a:cxn ang="0">
                  <a:pos x="16" y="111"/>
                </a:cxn>
                <a:cxn ang="0">
                  <a:pos x="0" y="96"/>
                </a:cxn>
                <a:cxn ang="0">
                  <a:pos x="2" y="94"/>
                </a:cxn>
                <a:cxn ang="0">
                  <a:pos x="73" y="0"/>
                </a:cxn>
              </a:cxnLst>
              <a:rect l="0" t="0" r="r" b="b"/>
              <a:pathLst>
                <a:path w="89" h="111">
                  <a:moveTo>
                    <a:pt x="73" y="0"/>
                  </a:moveTo>
                  <a:lnTo>
                    <a:pt x="89" y="12"/>
                  </a:lnTo>
                  <a:lnTo>
                    <a:pt x="18" y="107"/>
                  </a:lnTo>
                  <a:lnTo>
                    <a:pt x="17" y="110"/>
                  </a:lnTo>
                  <a:lnTo>
                    <a:pt x="18" y="108"/>
                  </a:lnTo>
                  <a:lnTo>
                    <a:pt x="16" y="111"/>
                  </a:lnTo>
                  <a:lnTo>
                    <a:pt x="0" y="96"/>
                  </a:lnTo>
                  <a:lnTo>
                    <a:pt x="2" y="94"/>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1" name="Freeform 115"/>
            <p:cNvSpPr>
              <a:spLocks/>
            </p:cNvSpPr>
            <p:nvPr/>
          </p:nvSpPr>
          <p:spPr bwMode="auto">
            <a:xfrm>
              <a:off x="2992" y="2145"/>
              <a:ext cx="89" cy="112"/>
            </a:xfrm>
            <a:custGeom>
              <a:avLst/>
              <a:gdLst/>
              <a:ahLst/>
              <a:cxnLst>
                <a:cxn ang="0">
                  <a:pos x="72" y="0"/>
                </a:cxn>
                <a:cxn ang="0">
                  <a:pos x="89" y="13"/>
                </a:cxn>
                <a:cxn ang="0">
                  <a:pos x="18" y="108"/>
                </a:cxn>
                <a:cxn ang="0">
                  <a:pos x="17" y="110"/>
                </a:cxn>
                <a:cxn ang="0">
                  <a:pos x="15" y="112"/>
                </a:cxn>
                <a:cxn ang="0">
                  <a:pos x="0" y="96"/>
                </a:cxn>
                <a:cxn ang="0">
                  <a:pos x="1" y="95"/>
                </a:cxn>
                <a:cxn ang="0">
                  <a:pos x="72" y="0"/>
                </a:cxn>
              </a:cxnLst>
              <a:rect l="0" t="0" r="r" b="b"/>
              <a:pathLst>
                <a:path w="89" h="112">
                  <a:moveTo>
                    <a:pt x="72" y="0"/>
                  </a:moveTo>
                  <a:lnTo>
                    <a:pt x="89" y="13"/>
                  </a:lnTo>
                  <a:lnTo>
                    <a:pt x="18" y="108"/>
                  </a:lnTo>
                  <a:lnTo>
                    <a:pt x="17" y="110"/>
                  </a:lnTo>
                  <a:lnTo>
                    <a:pt x="15" y="112"/>
                  </a:lnTo>
                  <a:lnTo>
                    <a:pt x="0" y="96"/>
                  </a:lnTo>
                  <a:lnTo>
                    <a:pt x="1" y="95"/>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2" name="Freeform 116"/>
            <p:cNvSpPr>
              <a:spLocks/>
            </p:cNvSpPr>
            <p:nvPr/>
          </p:nvSpPr>
          <p:spPr bwMode="auto">
            <a:xfrm>
              <a:off x="637" y="1278"/>
              <a:ext cx="499" cy="884"/>
            </a:xfrm>
            <a:custGeom>
              <a:avLst/>
              <a:gdLst/>
              <a:ahLst/>
              <a:cxnLst>
                <a:cxn ang="0">
                  <a:pos x="167" y="0"/>
                </a:cxn>
                <a:cxn ang="0">
                  <a:pos x="151" y="11"/>
                </a:cxn>
                <a:cxn ang="0">
                  <a:pos x="140" y="28"/>
                </a:cxn>
                <a:cxn ang="0">
                  <a:pos x="132" y="52"/>
                </a:cxn>
                <a:cxn ang="0">
                  <a:pos x="128" y="81"/>
                </a:cxn>
                <a:cxn ang="0">
                  <a:pos x="128" y="116"/>
                </a:cxn>
                <a:cxn ang="0">
                  <a:pos x="129" y="155"/>
                </a:cxn>
                <a:cxn ang="0">
                  <a:pos x="135" y="198"/>
                </a:cxn>
                <a:cxn ang="0">
                  <a:pos x="144" y="245"/>
                </a:cxn>
                <a:cxn ang="0">
                  <a:pos x="155" y="295"/>
                </a:cxn>
                <a:cxn ang="0">
                  <a:pos x="171" y="348"/>
                </a:cxn>
                <a:cxn ang="0">
                  <a:pos x="190" y="402"/>
                </a:cxn>
                <a:cxn ang="0">
                  <a:pos x="211" y="458"/>
                </a:cxn>
                <a:cxn ang="0">
                  <a:pos x="235" y="512"/>
                </a:cxn>
                <a:cxn ang="0">
                  <a:pos x="260" y="564"/>
                </a:cxn>
                <a:cxn ang="0">
                  <a:pos x="285" y="613"/>
                </a:cxn>
                <a:cxn ang="0">
                  <a:pos x="311" y="656"/>
                </a:cxn>
                <a:cxn ang="0">
                  <a:pos x="338" y="696"/>
                </a:cxn>
                <a:cxn ang="0">
                  <a:pos x="364" y="731"/>
                </a:cxn>
                <a:cxn ang="0">
                  <a:pos x="391" y="760"/>
                </a:cxn>
                <a:cxn ang="0">
                  <a:pos x="416" y="785"/>
                </a:cxn>
                <a:cxn ang="0">
                  <a:pos x="439" y="802"/>
                </a:cxn>
                <a:cxn ang="0">
                  <a:pos x="461" y="815"/>
                </a:cxn>
                <a:cxn ang="0">
                  <a:pos x="481" y="819"/>
                </a:cxn>
                <a:cxn ang="0">
                  <a:pos x="499" y="816"/>
                </a:cxn>
                <a:cxn ang="0">
                  <a:pos x="331" y="884"/>
                </a:cxn>
                <a:cxn ang="0">
                  <a:pos x="0" y="68"/>
                </a:cxn>
                <a:cxn ang="0">
                  <a:pos x="167" y="0"/>
                </a:cxn>
              </a:cxnLst>
              <a:rect l="0" t="0" r="r" b="b"/>
              <a:pathLst>
                <a:path w="499" h="884">
                  <a:moveTo>
                    <a:pt x="167" y="0"/>
                  </a:moveTo>
                  <a:lnTo>
                    <a:pt x="151" y="11"/>
                  </a:lnTo>
                  <a:lnTo>
                    <a:pt x="140" y="28"/>
                  </a:lnTo>
                  <a:lnTo>
                    <a:pt x="132" y="52"/>
                  </a:lnTo>
                  <a:lnTo>
                    <a:pt x="128" y="81"/>
                  </a:lnTo>
                  <a:lnTo>
                    <a:pt x="128" y="116"/>
                  </a:lnTo>
                  <a:lnTo>
                    <a:pt x="129" y="155"/>
                  </a:lnTo>
                  <a:lnTo>
                    <a:pt x="135" y="198"/>
                  </a:lnTo>
                  <a:lnTo>
                    <a:pt x="144" y="245"/>
                  </a:lnTo>
                  <a:lnTo>
                    <a:pt x="155" y="295"/>
                  </a:lnTo>
                  <a:lnTo>
                    <a:pt x="171" y="348"/>
                  </a:lnTo>
                  <a:lnTo>
                    <a:pt x="190" y="402"/>
                  </a:lnTo>
                  <a:lnTo>
                    <a:pt x="211" y="458"/>
                  </a:lnTo>
                  <a:lnTo>
                    <a:pt x="235" y="512"/>
                  </a:lnTo>
                  <a:lnTo>
                    <a:pt x="260" y="564"/>
                  </a:lnTo>
                  <a:lnTo>
                    <a:pt x="285" y="613"/>
                  </a:lnTo>
                  <a:lnTo>
                    <a:pt x="311" y="656"/>
                  </a:lnTo>
                  <a:lnTo>
                    <a:pt x="338" y="696"/>
                  </a:lnTo>
                  <a:lnTo>
                    <a:pt x="364" y="731"/>
                  </a:lnTo>
                  <a:lnTo>
                    <a:pt x="391" y="760"/>
                  </a:lnTo>
                  <a:lnTo>
                    <a:pt x="416" y="785"/>
                  </a:lnTo>
                  <a:lnTo>
                    <a:pt x="439" y="802"/>
                  </a:lnTo>
                  <a:lnTo>
                    <a:pt x="461" y="815"/>
                  </a:lnTo>
                  <a:lnTo>
                    <a:pt x="481" y="819"/>
                  </a:lnTo>
                  <a:lnTo>
                    <a:pt x="499" y="816"/>
                  </a:lnTo>
                  <a:lnTo>
                    <a:pt x="331" y="884"/>
                  </a:lnTo>
                  <a:lnTo>
                    <a:pt x="0" y="68"/>
                  </a:lnTo>
                  <a:lnTo>
                    <a:pt x="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3" name="Freeform 117"/>
            <p:cNvSpPr>
              <a:spLocks/>
            </p:cNvSpPr>
            <p:nvPr/>
          </p:nvSpPr>
          <p:spPr bwMode="auto">
            <a:xfrm>
              <a:off x="596" y="1346"/>
              <a:ext cx="372" cy="819"/>
            </a:xfrm>
            <a:custGeom>
              <a:avLst/>
              <a:gdLst/>
              <a:ahLst/>
              <a:cxnLst>
                <a:cxn ang="0">
                  <a:pos x="41" y="0"/>
                </a:cxn>
                <a:cxn ang="0">
                  <a:pos x="372" y="816"/>
                </a:cxn>
                <a:cxn ang="0">
                  <a:pos x="354" y="819"/>
                </a:cxn>
                <a:cxn ang="0">
                  <a:pos x="334" y="815"/>
                </a:cxn>
                <a:cxn ang="0">
                  <a:pos x="312" y="804"/>
                </a:cxn>
                <a:cxn ang="0">
                  <a:pos x="288" y="786"/>
                </a:cxn>
                <a:cxn ang="0">
                  <a:pos x="263" y="762"/>
                </a:cxn>
                <a:cxn ang="0">
                  <a:pos x="237" y="733"/>
                </a:cxn>
                <a:cxn ang="0">
                  <a:pos x="210" y="698"/>
                </a:cxn>
                <a:cxn ang="0">
                  <a:pos x="184" y="657"/>
                </a:cxn>
                <a:cxn ang="0">
                  <a:pos x="157" y="613"/>
                </a:cxn>
                <a:cxn ang="0">
                  <a:pos x="132" y="566"/>
                </a:cxn>
                <a:cxn ang="0">
                  <a:pos x="107" y="513"/>
                </a:cxn>
                <a:cxn ang="0">
                  <a:pos x="84" y="458"/>
                </a:cxn>
                <a:cxn ang="0">
                  <a:pos x="63" y="403"/>
                </a:cxn>
                <a:cxn ang="0">
                  <a:pos x="45" y="348"/>
                </a:cxn>
                <a:cxn ang="0">
                  <a:pos x="29" y="295"/>
                </a:cxn>
                <a:cxn ang="0">
                  <a:pos x="17" y="245"/>
                </a:cxn>
                <a:cxn ang="0">
                  <a:pos x="9" y="198"/>
                </a:cxn>
                <a:cxn ang="0">
                  <a:pos x="3" y="155"/>
                </a:cxn>
                <a:cxn ang="0">
                  <a:pos x="0" y="116"/>
                </a:cxn>
                <a:cxn ang="0">
                  <a:pos x="2" y="81"/>
                </a:cxn>
                <a:cxn ang="0">
                  <a:pos x="6" y="52"/>
                </a:cxn>
                <a:cxn ang="0">
                  <a:pos x="14" y="28"/>
                </a:cxn>
                <a:cxn ang="0">
                  <a:pos x="25" y="11"/>
                </a:cxn>
                <a:cxn ang="0">
                  <a:pos x="41" y="0"/>
                </a:cxn>
              </a:cxnLst>
              <a:rect l="0" t="0" r="r" b="b"/>
              <a:pathLst>
                <a:path w="372" h="819">
                  <a:moveTo>
                    <a:pt x="41" y="0"/>
                  </a:moveTo>
                  <a:lnTo>
                    <a:pt x="372" y="816"/>
                  </a:lnTo>
                  <a:lnTo>
                    <a:pt x="354" y="819"/>
                  </a:lnTo>
                  <a:lnTo>
                    <a:pt x="334" y="815"/>
                  </a:lnTo>
                  <a:lnTo>
                    <a:pt x="312" y="804"/>
                  </a:lnTo>
                  <a:lnTo>
                    <a:pt x="288" y="786"/>
                  </a:lnTo>
                  <a:lnTo>
                    <a:pt x="263" y="762"/>
                  </a:lnTo>
                  <a:lnTo>
                    <a:pt x="237" y="733"/>
                  </a:lnTo>
                  <a:lnTo>
                    <a:pt x="210" y="698"/>
                  </a:lnTo>
                  <a:lnTo>
                    <a:pt x="184" y="657"/>
                  </a:lnTo>
                  <a:lnTo>
                    <a:pt x="157" y="613"/>
                  </a:lnTo>
                  <a:lnTo>
                    <a:pt x="132" y="566"/>
                  </a:lnTo>
                  <a:lnTo>
                    <a:pt x="107" y="513"/>
                  </a:lnTo>
                  <a:lnTo>
                    <a:pt x="84" y="458"/>
                  </a:lnTo>
                  <a:lnTo>
                    <a:pt x="63" y="403"/>
                  </a:lnTo>
                  <a:lnTo>
                    <a:pt x="45" y="348"/>
                  </a:lnTo>
                  <a:lnTo>
                    <a:pt x="29" y="295"/>
                  </a:lnTo>
                  <a:lnTo>
                    <a:pt x="17" y="245"/>
                  </a:lnTo>
                  <a:lnTo>
                    <a:pt x="9" y="198"/>
                  </a:lnTo>
                  <a:lnTo>
                    <a:pt x="3" y="155"/>
                  </a:lnTo>
                  <a:lnTo>
                    <a:pt x="0" y="116"/>
                  </a:lnTo>
                  <a:lnTo>
                    <a:pt x="2" y="81"/>
                  </a:lnTo>
                  <a:lnTo>
                    <a:pt x="6" y="52"/>
                  </a:lnTo>
                  <a:lnTo>
                    <a:pt x="14" y="28"/>
                  </a:lnTo>
                  <a:lnTo>
                    <a:pt x="25" y="11"/>
                  </a:lnTo>
                  <a:lnTo>
                    <a:pt x="4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4" name="Freeform 118"/>
            <p:cNvSpPr>
              <a:spLocks/>
            </p:cNvSpPr>
            <p:nvPr/>
          </p:nvSpPr>
          <p:spPr bwMode="auto">
            <a:xfrm>
              <a:off x="765" y="1275"/>
              <a:ext cx="410" cy="822"/>
            </a:xfrm>
            <a:custGeom>
              <a:avLst/>
              <a:gdLst/>
              <a:ahLst/>
              <a:cxnLst>
                <a:cxn ang="0">
                  <a:pos x="57" y="0"/>
                </a:cxn>
                <a:cxn ang="0">
                  <a:pos x="77" y="4"/>
                </a:cxn>
                <a:cxn ang="0">
                  <a:pos x="100" y="16"/>
                </a:cxn>
                <a:cxn ang="0">
                  <a:pos x="123" y="34"/>
                </a:cxn>
                <a:cxn ang="0">
                  <a:pos x="148" y="59"/>
                </a:cxn>
                <a:cxn ang="0">
                  <a:pos x="173" y="88"/>
                </a:cxn>
                <a:cxn ang="0">
                  <a:pos x="200" y="123"/>
                </a:cxn>
                <a:cxn ang="0">
                  <a:pos x="226" y="163"/>
                </a:cxn>
                <a:cxn ang="0">
                  <a:pos x="253" y="206"/>
                </a:cxn>
                <a:cxn ang="0">
                  <a:pos x="278" y="255"/>
                </a:cxn>
                <a:cxn ang="0">
                  <a:pos x="303" y="307"/>
                </a:cxn>
                <a:cxn ang="0">
                  <a:pos x="327" y="361"/>
                </a:cxn>
                <a:cxn ang="0">
                  <a:pos x="347" y="417"/>
                </a:cxn>
                <a:cxn ang="0">
                  <a:pos x="367" y="471"/>
                </a:cxn>
                <a:cxn ang="0">
                  <a:pos x="382" y="524"/>
                </a:cxn>
                <a:cxn ang="0">
                  <a:pos x="393" y="574"/>
                </a:cxn>
                <a:cxn ang="0">
                  <a:pos x="403" y="621"/>
                </a:cxn>
                <a:cxn ang="0">
                  <a:pos x="409" y="664"/>
                </a:cxn>
                <a:cxn ang="0">
                  <a:pos x="410" y="703"/>
                </a:cxn>
                <a:cxn ang="0">
                  <a:pos x="410" y="738"/>
                </a:cxn>
                <a:cxn ang="0">
                  <a:pos x="406" y="767"/>
                </a:cxn>
                <a:cxn ang="0">
                  <a:pos x="397" y="791"/>
                </a:cxn>
                <a:cxn ang="0">
                  <a:pos x="386" y="808"/>
                </a:cxn>
                <a:cxn ang="0">
                  <a:pos x="371" y="819"/>
                </a:cxn>
                <a:cxn ang="0">
                  <a:pos x="353" y="822"/>
                </a:cxn>
                <a:cxn ang="0">
                  <a:pos x="333" y="818"/>
                </a:cxn>
                <a:cxn ang="0">
                  <a:pos x="311" y="805"/>
                </a:cxn>
                <a:cxn ang="0">
                  <a:pos x="288" y="788"/>
                </a:cxn>
                <a:cxn ang="0">
                  <a:pos x="263" y="763"/>
                </a:cxn>
                <a:cxn ang="0">
                  <a:pos x="236" y="734"/>
                </a:cxn>
                <a:cxn ang="0">
                  <a:pos x="210" y="699"/>
                </a:cxn>
                <a:cxn ang="0">
                  <a:pos x="183" y="659"/>
                </a:cxn>
                <a:cxn ang="0">
                  <a:pos x="157" y="616"/>
                </a:cxn>
                <a:cxn ang="0">
                  <a:pos x="132" y="567"/>
                </a:cxn>
                <a:cxn ang="0">
                  <a:pos x="107" y="515"/>
                </a:cxn>
                <a:cxn ang="0">
                  <a:pos x="83" y="461"/>
                </a:cxn>
                <a:cxn ang="0">
                  <a:pos x="62" y="405"/>
                </a:cxn>
                <a:cxn ang="0">
                  <a:pos x="43" y="351"/>
                </a:cxn>
                <a:cxn ang="0">
                  <a:pos x="27" y="298"/>
                </a:cxn>
                <a:cxn ang="0">
                  <a:pos x="16" y="248"/>
                </a:cxn>
                <a:cxn ang="0">
                  <a:pos x="7" y="201"/>
                </a:cxn>
                <a:cxn ang="0">
                  <a:pos x="1" y="158"/>
                </a:cxn>
                <a:cxn ang="0">
                  <a:pos x="0" y="119"/>
                </a:cxn>
                <a:cxn ang="0">
                  <a:pos x="0" y="84"/>
                </a:cxn>
                <a:cxn ang="0">
                  <a:pos x="4" y="55"/>
                </a:cxn>
                <a:cxn ang="0">
                  <a:pos x="12" y="31"/>
                </a:cxn>
                <a:cxn ang="0">
                  <a:pos x="23" y="14"/>
                </a:cxn>
                <a:cxn ang="0">
                  <a:pos x="39" y="3"/>
                </a:cxn>
                <a:cxn ang="0">
                  <a:pos x="57" y="0"/>
                </a:cxn>
              </a:cxnLst>
              <a:rect l="0" t="0" r="r" b="b"/>
              <a:pathLst>
                <a:path w="410" h="822">
                  <a:moveTo>
                    <a:pt x="57" y="0"/>
                  </a:moveTo>
                  <a:lnTo>
                    <a:pt x="77" y="4"/>
                  </a:lnTo>
                  <a:lnTo>
                    <a:pt x="100" y="16"/>
                  </a:lnTo>
                  <a:lnTo>
                    <a:pt x="123" y="34"/>
                  </a:lnTo>
                  <a:lnTo>
                    <a:pt x="148" y="59"/>
                  </a:lnTo>
                  <a:lnTo>
                    <a:pt x="173" y="88"/>
                  </a:lnTo>
                  <a:lnTo>
                    <a:pt x="200" y="123"/>
                  </a:lnTo>
                  <a:lnTo>
                    <a:pt x="226" y="163"/>
                  </a:lnTo>
                  <a:lnTo>
                    <a:pt x="253" y="206"/>
                  </a:lnTo>
                  <a:lnTo>
                    <a:pt x="278" y="255"/>
                  </a:lnTo>
                  <a:lnTo>
                    <a:pt x="303" y="307"/>
                  </a:lnTo>
                  <a:lnTo>
                    <a:pt x="327" y="361"/>
                  </a:lnTo>
                  <a:lnTo>
                    <a:pt x="347" y="417"/>
                  </a:lnTo>
                  <a:lnTo>
                    <a:pt x="367" y="471"/>
                  </a:lnTo>
                  <a:lnTo>
                    <a:pt x="382" y="524"/>
                  </a:lnTo>
                  <a:lnTo>
                    <a:pt x="393" y="574"/>
                  </a:lnTo>
                  <a:lnTo>
                    <a:pt x="403" y="621"/>
                  </a:lnTo>
                  <a:lnTo>
                    <a:pt x="409" y="664"/>
                  </a:lnTo>
                  <a:lnTo>
                    <a:pt x="410" y="703"/>
                  </a:lnTo>
                  <a:lnTo>
                    <a:pt x="410" y="738"/>
                  </a:lnTo>
                  <a:lnTo>
                    <a:pt x="406" y="767"/>
                  </a:lnTo>
                  <a:lnTo>
                    <a:pt x="397" y="791"/>
                  </a:lnTo>
                  <a:lnTo>
                    <a:pt x="386" y="808"/>
                  </a:lnTo>
                  <a:lnTo>
                    <a:pt x="371" y="819"/>
                  </a:lnTo>
                  <a:lnTo>
                    <a:pt x="353" y="822"/>
                  </a:lnTo>
                  <a:lnTo>
                    <a:pt x="333" y="818"/>
                  </a:lnTo>
                  <a:lnTo>
                    <a:pt x="311" y="805"/>
                  </a:lnTo>
                  <a:lnTo>
                    <a:pt x="288" y="788"/>
                  </a:lnTo>
                  <a:lnTo>
                    <a:pt x="263" y="763"/>
                  </a:lnTo>
                  <a:lnTo>
                    <a:pt x="236" y="734"/>
                  </a:lnTo>
                  <a:lnTo>
                    <a:pt x="210" y="699"/>
                  </a:lnTo>
                  <a:lnTo>
                    <a:pt x="183" y="659"/>
                  </a:lnTo>
                  <a:lnTo>
                    <a:pt x="157" y="616"/>
                  </a:lnTo>
                  <a:lnTo>
                    <a:pt x="132" y="567"/>
                  </a:lnTo>
                  <a:lnTo>
                    <a:pt x="107" y="515"/>
                  </a:lnTo>
                  <a:lnTo>
                    <a:pt x="83" y="461"/>
                  </a:lnTo>
                  <a:lnTo>
                    <a:pt x="62" y="405"/>
                  </a:lnTo>
                  <a:lnTo>
                    <a:pt x="43" y="351"/>
                  </a:lnTo>
                  <a:lnTo>
                    <a:pt x="27" y="298"/>
                  </a:lnTo>
                  <a:lnTo>
                    <a:pt x="16" y="248"/>
                  </a:lnTo>
                  <a:lnTo>
                    <a:pt x="7" y="201"/>
                  </a:lnTo>
                  <a:lnTo>
                    <a:pt x="1" y="158"/>
                  </a:lnTo>
                  <a:lnTo>
                    <a:pt x="0" y="119"/>
                  </a:lnTo>
                  <a:lnTo>
                    <a:pt x="0" y="84"/>
                  </a:lnTo>
                  <a:lnTo>
                    <a:pt x="4" y="55"/>
                  </a:lnTo>
                  <a:lnTo>
                    <a:pt x="12" y="31"/>
                  </a:lnTo>
                  <a:lnTo>
                    <a:pt x="23" y="14"/>
                  </a:lnTo>
                  <a:lnTo>
                    <a:pt x="39" y="3"/>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5" name="Freeform 119"/>
            <p:cNvSpPr>
              <a:spLocks noEditPoints="1"/>
            </p:cNvSpPr>
            <p:nvPr/>
          </p:nvSpPr>
          <p:spPr bwMode="auto">
            <a:xfrm>
              <a:off x="753" y="1264"/>
              <a:ext cx="433" cy="844"/>
            </a:xfrm>
            <a:custGeom>
              <a:avLst/>
              <a:gdLst/>
              <a:ahLst/>
              <a:cxnLst>
                <a:cxn ang="0">
                  <a:pos x="45" y="32"/>
                </a:cxn>
                <a:cxn ang="0">
                  <a:pos x="28" y="66"/>
                </a:cxn>
                <a:cxn ang="0">
                  <a:pos x="23" y="139"/>
                </a:cxn>
                <a:cxn ang="0">
                  <a:pos x="34" y="231"/>
                </a:cxn>
                <a:cxn ang="0">
                  <a:pos x="62" y="344"/>
                </a:cxn>
                <a:cxn ang="0">
                  <a:pos x="123" y="510"/>
                </a:cxn>
                <a:cxn ang="0">
                  <a:pos x="180" y="622"/>
                </a:cxn>
                <a:cxn ang="0">
                  <a:pos x="237" y="712"/>
                </a:cxn>
                <a:cxn ang="0">
                  <a:pos x="294" y="780"/>
                </a:cxn>
                <a:cxn ang="0">
                  <a:pos x="344" y="816"/>
                </a:cxn>
                <a:cxn ang="0">
                  <a:pos x="379" y="820"/>
                </a:cxn>
                <a:cxn ang="0">
                  <a:pos x="401" y="792"/>
                </a:cxn>
                <a:cxn ang="0">
                  <a:pos x="411" y="732"/>
                </a:cxn>
                <a:cxn ang="0">
                  <a:pos x="405" y="643"/>
                </a:cxn>
                <a:cxn ang="0">
                  <a:pos x="383" y="539"/>
                </a:cxn>
                <a:cxn ang="0">
                  <a:pos x="329" y="376"/>
                </a:cxn>
                <a:cxn ang="0">
                  <a:pos x="273" y="258"/>
                </a:cxn>
                <a:cxn ang="0">
                  <a:pos x="215" y="157"/>
                </a:cxn>
                <a:cxn ang="0">
                  <a:pos x="159" y="84"/>
                </a:cxn>
                <a:cxn ang="0">
                  <a:pos x="91" y="28"/>
                </a:cxn>
                <a:cxn ang="0">
                  <a:pos x="64" y="0"/>
                </a:cxn>
                <a:cxn ang="0">
                  <a:pos x="99" y="7"/>
                </a:cxn>
                <a:cxn ang="0">
                  <a:pos x="137" y="32"/>
                </a:cxn>
                <a:cxn ang="0">
                  <a:pos x="194" y="92"/>
                </a:cxn>
                <a:cxn ang="0">
                  <a:pos x="236" y="149"/>
                </a:cxn>
                <a:cxn ang="0">
                  <a:pos x="294" y="249"/>
                </a:cxn>
                <a:cxn ang="0">
                  <a:pos x="350" y="368"/>
                </a:cxn>
                <a:cxn ang="0">
                  <a:pos x="404" y="531"/>
                </a:cxn>
                <a:cxn ang="0">
                  <a:pos x="422" y="609"/>
                </a:cxn>
                <a:cxn ang="0">
                  <a:pos x="433" y="705"/>
                </a:cxn>
                <a:cxn ang="0">
                  <a:pos x="429" y="778"/>
                </a:cxn>
                <a:cxn ang="0">
                  <a:pos x="415" y="816"/>
                </a:cxn>
                <a:cxn ang="0">
                  <a:pos x="398" y="833"/>
                </a:cxn>
                <a:cxn ang="0">
                  <a:pos x="371" y="844"/>
                </a:cxn>
                <a:cxn ang="0">
                  <a:pos x="336" y="837"/>
                </a:cxn>
                <a:cxn ang="0">
                  <a:pos x="298" y="812"/>
                </a:cxn>
                <a:cxn ang="0">
                  <a:pos x="241" y="753"/>
                </a:cxn>
                <a:cxn ang="0">
                  <a:pos x="198" y="695"/>
                </a:cxn>
                <a:cxn ang="0">
                  <a:pos x="140" y="595"/>
                </a:cxn>
                <a:cxn ang="0">
                  <a:pos x="69" y="435"/>
                </a:cxn>
                <a:cxn ang="0">
                  <a:pos x="30" y="313"/>
                </a:cxn>
                <a:cxn ang="0">
                  <a:pos x="12" y="235"/>
                </a:cxn>
                <a:cxn ang="0">
                  <a:pos x="0" y="139"/>
                </a:cxn>
                <a:cxn ang="0">
                  <a:pos x="6" y="66"/>
                </a:cxn>
                <a:cxn ang="0">
                  <a:pos x="19" y="28"/>
                </a:cxn>
                <a:cxn ang="0">
                  <a:pos x="35" y="11"/>
                </a:cxn>
                <a:cxn ang="0">
                  <a:pos x="64" y="0"/>
                </a:cxn>
              </a:cxnLst>
              <a:rect l="0" t="0" r="r" b="b"/>
              <a:pathLst>
                <a:path w="433" h="844">
                  <a:moveTo>
                    <a:pt x="67" y="22"/>
                  </a:moveTo>
                  <a:lnTo>
                    <a:pt x="55" y="25"/>
                  </a:lnTo>
                  <a:lnTo>
                    <a:pt x="45" y="32"/>
                  </a:lnTo>
                  <a:lnTo>
                    <a:pt x="38" y="38"/>
                  </a:lnTo>
                  <a:lnTo>
                    <a:pt x="32" y="52"/>
                  </a:lnTo>
                  <a:lnTo>
                    <a:pt x="28" y="66"/>
                  </a:lnTo>
                  <a:lnTo>
                    <a:pt x="24" y="88"/>
                  </a:lnTo>
                  <a:lnTo>
                    <a:pt x="23" y="112"/>
                  </a:lnTo>
                  <a:lnTo>
                    <a:pt x="23" y="139"/>
                  </a:lnTo>
                  <a:lnTo>
                    <a:pt x="24" y="169"/>
                  </a:lnTo>
                  <a:lnTo>
                    <a:pt x="28" y="201"/>
                  </a:lnTo>
                  <a:lnTo>
                    <a:pt x="34" y="231"/>
                  </a:lnTo>
                  <a:lnTo>
                    <a:pt x="41" y="267"/>
                  </a:lnTo>
                  <a:lnTo>
                    <a:pt x="51" y="305"/>
                  </a:lnTo>
                  <a:lnTo>
                    <a:pt x="62" y="344"/>
                  </a:lnTo>
                  <a:lnTo>
                    <a:pt x="74" y="384"/>
                  </a:lnTo>
                  <a:lnTo>
                    <a:pt x="89" y="426"/>
                  </a:lnTo>
                  <a:lnTo>
                    <a:pt x="123" y="510"/>
                  </a:lnTo>
                  <a:lnTo>
                    <a:pt x="141" y="549"/>
                  </a:lnTo>
                  <a:lnTo>
                    <a:pt x="160" y="586"/>
                  </a:lnTo>
                  <a:lnTo>
                    <a:pt x="180" y="622"/>
                  </a:lnTo>
                  <a:lnTo>
                    <a:pt x="199" y="656"/>
                  </a:lnTo>
                  <a:lnTo>
                    <a:pt x="219" y="687"/>
                  </a:lnTo>
                  <a:lnTo>
                    <a:pt x="237" y="712"/>
                  </a:lnTo>
                  <a:lnTo>
                    <a:pt x="256" y="738"/>
                  </a:lnTo>
                  <a:lnTo>
                    <a:pt x="276" y="760"/>
                  </a:lnTo>
                  <a:lnTo>
                    <a:pt x="294" y="780"/>
                  </a:lnTo>
                  <a:lnTo>
                    <a:pt x="313" y="797"/>
                  </a:lnTo>
                  <a:lnTo>
                    <a:pt x="327" y="806"/>
                  </a:lnTo>
                  <a:lnTo>
                    <a:pt x="344" y="816"/>
                  </a:lnTo>
                  <a:lnTo>
                    <a:pt x="355" y="820"/>
                  </a:lnTo>
                  <a:lnTo>
                    <a:pt x="371" y="822"/>
                  </a:lnTo>
                  <a:lnTo>
                    <a:pt x="379" y="820"/>
                  </a:lnTo>
                  <a:lnTo>
                    <a:pt x="389" y="813"/>
                  </a:lnTo>
                  <a:lnTo>
                    <a:pt x="396" y="806"/>
                  </a:lnTo>
                  <a:lnTo>
                    <a:pt x="401" y="792"/>
                  </a:lnTo>
                  <a:lnTo>
                    <a:pt x="407" y="774"/>
                  </a:lnTo>
                  <a:lnTo>
                    <a:pt x="409" y="756"/>
                  </a:lnTo>
                  <a:lnTo>
                    <a:pt x="411" y="732"/>
                  </a:lnTo>
                  <a:lnTo>
                    <a:pt x="411" y="705"/>
                  </a:lnTo>
                  <a:lnTo>
                    <a:pt x="409" y="675"/>
                  </a:lnTo>
                  <a:lnTo>
                    <a:pt x="405" y="643"/>
                  </a:lnTo>
                  <a:lnTo>
                    <a:pt x="400" y="613"/>
                  </a:lnTo>
                  <a:lnTo>
                    <a:pt x="393" y="577"/>
                  </a:lnTo>
                  <a:lnTo>
                    <a:pt x="383" y="539"/>
                  </a:lnTo>
                  <a:lnTo>
                    <a:pt x="372" y="500"/>
                  </a:lnTo>
                  <a:lnTo>
                    <a:pt x="359" y="460"/>
                  </a:lnTo>
                  <a:lnTo>
                    <a:pt x="329" y="376"/>
                  </a:lnTo>
                  <a:lnTo>
                    <a:pt x="311" y="334"/>
                  </a:lnTo>
                  <a:lnTo>
                    <a:pt x="293" y="295"/>
                  </a:lnTo>
                  <a:lnTo>
                    <a:pt x="273" y="258"/>
                  </a:lnTo>
                  <a:lnTo>
                    <a:pt x="254" y="222"/>
                  </a:lnTo>
                  <a:lnTo>
                    <a:pt x="234" y="188"/>
                  </a:lnTo>
                  <a:lnTo>
                    <a:pt x="215" y="157"/>
                  </a:lnTo>
                  <a:lnTo>
                    <a:pt x="198" y="132"/>
                  </a:lnTo>
                  <a:lnTo>
                    <a:pt x="179" y="107"/>
                  </a:lnTo>
                  <a:lnTo>
                    <a:pt x="159" y="84"/>
                  </a:lnTo>
                  <a:lnTo>
                    <a:pt x="140" y="64"/>
                  </a:lnTo>
                  <a:lnTo>
                    <a:pt x="121" y="48"/>
                  </a:lnTo>
                  <a:lnTo>
                    <a:pt x="91" y="28"/>
                  </a:lnTo>
                  <a:lnTo>
                    <a:pt x="74" y="24"/>
                  </a:lnTo>
                  <a:lnTo>
                    <a:pt x="67" y="22"/>
                  </a:lnTo>
                  <a:close/>
                  <a:moveTo>
                    <a:pt x="64" y="0"/>
                  </a:moveTo>
                  <a:lnTo>
                    <a:pt x="78" y="2"/>
                  </a:lnTo>
                  <a:lnTo>
                    <a:pt x="83" y="3"/>
                  </a:lnTo>
                  <a:lnTo>
                    <a:pt x="99" y="7"/>
                  </a:lnTo>
                  <a:lnTo>
                    <a:pt x="116" y="17"/>
                  </a:lnTo>
                  <a:lnTo>
                    <a:pt x="119" y="20"/>
                  </a:lnTo>
                  <a:lnTo>
                    <a:pt x="137" y="32"/>
                  </a:lnTo>
                  <a:lnTo>
                    <a:pt x="155" y="49"/>
                  </a:lnTo>
                  <a:lnTo>
                    <a:pt x="174" y="68"/>
                  </a:lnTo>
                  <a:lnTo>
                    <a:pt x="194" y="92"/>
                  </a:lnTo>
                  <a:lnTo>
                    <a:pt x="213" y="117"/>
                  </a:lnTo>
                  <a:lnTo>
                    <a:pt x="233" y="145"/>
                  </a:lnTo>
                  <a:lnTo>
                    <a:pt x="236" y="149"/>
                  </a:lnTo>
                  <a:lnTo>
                    <a:pt x="255" y="180"/>
                  </a:lnTo>
                  <a:lnTo>
                    <a:pt x="275" y="213"/>
                  </a:lnTo>
                  <a:lnTo>
                    <a:pt x="294" y="249"/>
                  </a:lnTo>
                  <a:lnTo>
                    <a:pt x="313" y="287"/>
                  </a:lnTo>
                  <a:lnTo>
                    <a:pt x="332" y="326"/>
                  </a:lnTo>
                  <a:lnTo>
                    <a:pt x="350" y="368"/>
                  </a:lnTo>
                  <a:lnTo>
                    <a:pt x="380" y="451"/>
                  </a:lnTo>
                  <a:lnTo>
                    <a:pt x="393" y="492"/>
                  </a:lnTo>
                  <a:lnTo>
                    <a:pt x="404" y="531"/>
                  </a:lnTo>
                  <a:lnTo>
                    <a:pt x="414" y="568"/>
                  </a:lnTo>
                  <a:lnTo>
                    <a:pt x="421" y="604"/>
                  </a:lnTo>
                  <a:lnTo>
                    <a:pt x="422" y="609"/>
                  </a:lnTo>
                  <a:lnTo>
                    <a:pt x="428" y="643"/>
                  </a:lnTo>
                  <a:lnTo>
                    <a:pt x="432" y="675"/>
                  </a:lnTo>
                  <a:lnTo>
                    <a:pt x="433" y="705"/>
                  </a:lnTo>
                  <a:lnTo>
                    <a:pt x="433" y="732"/>
                  </a:lnTo>
                  <a:lnTo>
                    <a:pt x="432" y="756"/>
                  </a:lnTo>
                  <a:lnTo>
                    <a:pt x="429" y="778"/>
                  </a:lnTo>
                  <a:lnTo>
                    <a:pt x="428" y="783"/>
                  </a:lnTo>
                  <a:lnTo>
                    <a:pt x="422" y="801"/>
                  </a:lnTo>
                  <a:lnTo>
                    <a:pt x="415" y="816"/>
                  </a:lnTo>
                  <a:lnTo>
                    <a:pt x="412" y="819"/>
                  </a:lnTo>
                  <a:lnTo>
                    <a:pt x="403" y="830"/>
                  </a:lnTo>
                  <a:lnTo>
                    <a:pt x="398" y="833"/>
                  </a:lnTo>
                  <a:lnTo>
                    <a:pt x="387" y="841"/>
                  </a:lnTo>
                  <a:lnTo>
                    <a:pt x="375" y="844"/>
                  </a:lnTo>
                  <a:lnTo>
                    <a:pt x="371" y="844"/>
                  </a:lnTo>
                  <a:lnTo>
                    <a:pt x="355" y="842"/>
                  </a:lnTo>
                  <a:lnTo>
                    <a:pt x="351" y="842"/>
                  </a:lnTo>
                  <a:lnTo>
                    <a:pt x="336" y="837"/>
                  </a:lnTo>
                  <a:lnTo>
                    <a:pt x="319" y="827"/>
                  </a:lnTo>
                  <a:lnTo>
                    <a:pt x="315" y="824"/>
                  </a:lnTo>
                  <a:lnTo>
                    <a:pt x="298" y="812"/>
                  </a:lnTo>
                  <a:lnTo>
                    <a:pt x="279" y="795"/>
                  </a:lnTo>
                  <a:lnTo>
                    <a:pt x="261" y="776"/>
                  </a:lnTo>
                  <a:lnTo>
                    <a:pt x="241" y="753"/>
                  </a:lnTo>
                  <a:lnTo>
                    <a:pt x="222" y="727"/>
                  </a:lnTo>
                  <a:lnTo>
                    <a:pt x="201" y="699"/>
                  </a:lnTo>
                  <a:lnTo>
                    <a:pt x="198" y="695"/>
                  </a:lnTo>
                  <a:lnTo>
                    <a:pt x="179" y="664"/>
                  </a:lnTo>
                  <a:lnTo>
                    <a:pt x="159" y="631"/>
                  </a:lnTo>
                  <a:lnTo>
                    <a:pt x="140" y="595"/>
                  </a:lnTo>
                  <a:lnTo>
                    <a:pt x="120" y="557"/>
                  </a:lnTo>
                  <a:lnTo>
                    <a:pt x="102" y="518"/>
                  </a:lnTo>
                  <a:lnTo>
                    <a:pt x="69" y="435"/>
                  </a:lnTo>
                  <a:lnTo>
                    <a:pt x="53" y="393"/>
                  </a:lnTo>
                  <a:lnTo>
                    <a:pt x="41" y="352"/>
                  </a:lnTo>
                  <a:lnTo>
                    <a:pt x="30" y="313"/>
                  </a:lnTo>
                  <a:lnTo>
                    <a:pt x="20" y="276"/>
                  </a:lnTo>
                  <a:lnTo>
                    <a:pt x="13" y="240"/>
                  </a:lnTo>
                  <a:lnTo>
                    <a:pt x="12" y="235"/>
                  </a:lnTo>
                  <a:lnTo>
                    <a:pt x="6" y="201"/>
                  </a:lnTo>
                  <a:lnTo>
                    <a:pt x="2" y="169"/>
                  </a:lnTo>
                  <a:lnTo>
                    <a:pt x="0" y="139"/>
                  </a:lnTo>
                  <a:lnTo>
                    <a:pt x="0" y="112"/>
                  </a:lnTo>
                  <a:lnTo>
                    <a:pt x="2" y="88"/>
                  </a:lnTo>
                  <a:lnTo>
                    <a:pt x="6" y="66"/>
                  </a:lnTo>
                  <a:lnTo>
                    <a:pt x="6" y="61"/>
                  </a:lnTo>
                  <a:lnTo>
                    <a:pt x="12" y="43"/>
                  </a:lnTo>
                  <a:lnTo>
                    <a:pt x="19" y="28"/>
                  </a:lnTo>
                  <a:lnTo>
                    <a:pt x="21" y="25"/>
                  </a:lnTo>
                  <a:lnTo>
                    <a:pt x="31" y="14"/>
                  </a:lnTo>
                  <a:lnTo>
                    <a:pt x="35" y="11"/>
                  </a:lnTo>
                  <a:lnTo>
                    <a:pt x="46" y="4"/>
                  </a:lnTo>
                  <a:lnTo>
                    <a:pt x="60"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6" name="Freeform 120"/>
            <p:cNvSpPr>
              <a:spLocks/>
            </p:cNvSpPr>
            <p:nvPr/>
          </p:nvSpPr>
          <p:spPr bwMode="auto">
            <a:xfrm>
              <a:off x="585" y="1337"/>
              <a:ext cx="387" cy="839"/>
            </a:xfrm>
            <a:custGeom>
              <a:avLst/>
              <a:gdLst/>
              <a:ahLst/>
              <a:cxnLst>
                <a:cxn ang="0">
                  <a:pos x="56" y="20"/>
                </a:cxn>
                <a:cxn ang="0">
                  <a:pos x="39" y="33"/>
                </a:cxn>
                <a:cxn ang="0">
                  <a:pos x="28" y="65"/>
                </a:cxn>
                <a:cxn ang="0">
                  <a:pos x="24" y="83"/>
                </a:cxn>
                <a:cxn ang="0">
                  <a:pos x="22" y="135"/>
                </a:cxn>
                <a:cxn ang="0">
                  <a:pos x="29" y="196"/>
                </a:cxn>
                <a:cxn ang="0">
                  <a:pos x="42" y="263"/>
                </a:cxn>
                <a:cxn ang="0">
                  <a:pos x="61" y="339"/>
                </a:cxn>
                <a:cxn ang="0">
                  <a:pos x="89" y="421"/>
                </a:cxn>
                <a:cxn ang="0">
                  <a:pos x="141" y="544"/>
                </a:cxn>
                <a:cxn ang="0">
                  <a:pos x="180" y="618"/>
                </a:cxn>
                <a:cxn ang="0">
                  <a:pos x="217" y="682"/>
                </a:cxn>
                <a:cxn ang="0">
                  <a:pos x="256" y="733"/>
                </a:cxn>
                <a:cxn ang="0">
                  <a:pos x="294" y="776"/>
                </a:cxn>
                <a:cxn ang="0">
                  <a:pos x="327" y="803"/>
                </a:cxn>
                <a:cxn ang="0">
                  <a:pos x="355" y="815"/>
                </a:cxn>
                <a:cxn ang="0">
                  <a:pos x="379" y="815"/>
                </a:cxn>
                <a:cxn ang="0">
                  <a:pos x="374" y="839"/>
                </a:cxn>
                <a:cxn ang="0">
                  <a:pos x="355" y="838"/>
                </a:cxn>
                <a:cxn ang="0">
                  <a:pos x="335" y="832"/>
                </a:cxn>
                <a:cxn ang="0">
                  <a:pos x="315" y="821"/>
                </a:cxn>
                <a:cxn ang="0">
                  <a:pos x="278" y="792"/>
                </a:cxn>
                <a:cxn ang="0">
                  <a:pos x="241" y="749"/>
                </a:cxn>
                <a:cxn ang="0">
                  <a:pos x="200" y="694"/>
                </a:cxn>
                <a:cxn ang="0">
                  <a:pos x="178" y="659"/>
                </a:cxn>
                <a:cxn ang="0">
                  <a:pos x="139" y="591"/>
                </a:cxn>
                <a:cxn ang="0">
                  <a:pos x="102" y="513"/>
                </a:cxn>
                <a:cxn ang="0">
                  <a:pos x="54" y="388"/>
                </a:cxn>
                <a:cxn ang="0">
                  <a:pos x="29" y="309"/>
                </a:cxn>
                <a:cxn ang="0">
                  <a:pos x="13" y="235"/>
                </a:cxn>
                <a:cxn ang="0">
                  <a:pos x="7" y="196"/>
                </a:cxn>
                <a:cxn ang="0">
                  <a:pos x="0" y="135"/>
                </a:cxn>
                <a:cxn ang="0">
                  <a:pos x="1" y="83"/>
                </a:cxn>
                <a:cxn ang="0">
                  <a:pos x="7" y="57"/>
                </a:cxn>
                <a:cxn ang="0">
                  <a:pos x="20" y="23"/>
                </a:cxn>
                <a:cxn ang="0">
                  <a:pos x="32" y="9"/>
                </a:cxn>
                <a:cxn ang="0">
                  <a:pos x="47" y="0"/>
                </a:cxn>
              </a:cxnLst>
              <a:rect l="0" t="0" r="r" b="b"/>
              <a:pathLst>
                <a:path w="387" h="839">
                  <a:moveTo>
                    <a:pt x="47" y="0"/>
                  </a:moveTo>
                  <a:lnTo>
                    <a:pt x="56" y="20"/>
                  </a:lnTo>
                  <a:lnTo>
                    <a:pt x="46" y="27"/>
                  </a:lnTo>
                  <a:lnTo>
                    <a:pt x="39" y="33"/>
                  </a:lnTo>
                  <a:lnTo>
                    <a:pt x="33" y="47"/>
                  </a:lnTo>
                  <a:lnTo>
                    <a:pt x="28" y="65"/>
                  </a:lnTo>
                  <a:lnTo>
                    <a:pt x="27" y="65"/>
                  </a:lnTo>
                  <a:lnTo>
                    <a:pt x="24" y="83"/>
                  </a:lnTo>
                  <a:lnTo>
                    <a:pt x="22" y="107"/>
                  </a:lnTo>
                  <a:lnTo>
                    <a:pt x="22" y="135"/>
                  </a:lnTo>
                  <a:lnTo>
                    <a:pt x="25" y="164"/>
                  </a:lnTo>
                  <a:lnTo>
                    <a:pt x="29" y="196"/>
                  </a:lnTo>
                  <a:lnTo>
                    <a:pt x="35" y="231"/>
                  </a:lnTo>
                  <a:lnTo>
                    <a:pt x="42" y="263"/>
                  </a:lnTo>
                  <a:lnTo>
                    <a:pt x="50" y="300"/>
                  </a:lnTo>
                  <a:lnTo>
                    <a:pt x="61" y="339"/>
                  </a:lnTo>
                  <a:lnTo>
                    <a:pt x="75" y="380"/>
                  </a:lnTo>
                  <a:lnTo>
                    <a:pt x="89" y="421"/>
                  </a:lnTo>
                  <a:lnTo>
                    <a:pt x="123" y="505"/>
                  </a:lnTo>
                  <a:lnTo>
                    <a:pt x="141" y="544"/>
                  </a:lnTo>
                  <a:lnTo>
                    <a:pt x="160" y="583"/>
                  </a:lnTo>
                  <a:lnTo>
                    <a:pt x="180" y="618"/>
                  </a:lnTo>
                  <a:lnTo>
                    <a:pt x="199" y="651"/>
                  </a:lnTo>
                  <a:lnTo>
                    <a:pt x="217" y="682"/>
                  </a:lnTo>
                  <a:lnTo>
                    <a:pt x="237" y="708"/>
                  </a:lnTo>
                  <a:lnTo>
                    <a:pt x="256" y="733"/>
                  </a:lnTo>
                  <a:lnTo>
                    <a:pt x="276" y="757"/>
                  </a:lnTo>
                  <a:lnTo>
                    <a:pt x="294" y="776"/>
                  </a:lnTo>
                  <a:lnTo>
                    <a:pt x="313" y="792"/>
                  </a:lnTo>
                  <a:lnTo>
                    <a:pt x="327" y="803"/>
                  </a:lnTo>
                  <a:lnTo>
                    <a:pt x="344" y="811"/>
                  </a:lnTo>
                  <a:lnTo>
                    <a:pt x="355" y="815"/>
                  </a:lnTo>
                  <a:lnTo>
                    <a:pt x="370" y="817"/>
                  </a:lnTo>
                  <a:lnTo>
                    <a:pt x="379" y="815"/>
                  </a:lnTo>
                  <a:lnTo>
                    <a:pt x="387" y="836"/>
                  </a:lnTo>
                  <a:lnTo>
                    <a:pt x="374" y="839"/>
                  </a:lnTo>
                  <a:lnTo>
                    <a:pt x="370" y="839"/>
                  </a:lnTo>
                  <a:lnTo>
                    <a:pt x="355" y="838"/>
                  </a:lnTo>
                  <a:lnTo>
                    <a:pt x="351" y="838"/>
                  </a:lnTo>
                  <a:lnTo>
                    <a:pt x="335" y="832"/>
                  </a:lnTo>
                  <a:lnTo>
                    <a:pt x="319" y="824"/>
                  </a:lnTo>
                  <a:lnTo>
                    <a:pt x="315" y="821"/>
                  </a:lnTo>
                  <a:lnTo>
                    <a:pt x="298" y="807"/>
                  </a:lnTo>
                  <a:lnTo>
                    <a:pt x="278" y="792"/>
                  </a:lnTo>
                  <a:lnTo>
                    <a:pt x="260" y="772"/>
                  </a:lnTo>
                  <a:lnTo>
                    <a:pt x="241" y="749"/>
                  </a:lnTo>
                  <a:lnTo>
                    <a:pt x="221" y="724"/>
                  </a:lnTo>
                  <a:lnTo>
                    <a:pt x="200" y="694"/>
                  </a:lnTo>
                  <a:lnTo>
                    <a:pt x="198" y="692"/>
                  </a:lnTo>
                  <a:lnTo>
                    <a:pt x="178" y="659"/>
                  </a:lnTo>
                  <a:lnTo>
                    <a:pt x="159" y="626"/>
                  </a:lnTo>
                  <a:lnTo>
                    <a:pt x="139" y="591"/>
                  </a:lnTo>
                  <a:lnTo>
                    <a:pt x="120" y="552"/>
                  </a:lnTo>
                  <a:lnTo>
                    <a:pt x="102" y="513"/>
                  </a:lnTo>
                  <a:lnTo>
                    <a:pt x="68" y="430"/>
                  </a:lnTo>
                  <a:lnTo>
                    <a:pt x="54" y="388"/>
                  </a:lnTo>
                  <a:lnTo>
                    <a:pt x="40" y="348"/>
                  </a:lnTo>
                  <a:lnTo>
                    <a:pt x="29" y="309"/>
                  </a:lnTo>
                  <a:lnTo>
                    <a:pt x="21" y="271"/>
                  </a:lnTo>
                  <a:lnTo>
                    <a:pt x="13" y="235"/>
                  </a:lnTo>
                  <a:lnTo>
                    <a:pt x="13" y="231"/>
                  </a:lnTo>
                  <a:lnTo>
                    <a:pt x="7" y="196"/>
                  </a:lnTo>
                  <a:lnTo>
                    <a:pt x="3" y="164"/>
                  </a:lnTo>
                  <a:lnTo>
                    <a:pt x="0" y="135"/>
                  </a:lnTo>
                  <a:lnTo>
                    <a:pt x="0" y="107"/>
                  </a:lnTo>
                  <a:lnTo>
                    <a:pt x="1" y="83"/>
                  </a:lnTo>
                  <a:lnTo>
                    <a:pt x="6" y="61"/>
                  </a:lnTo>
                  <a:lnTo>
                    <a:pt x="7" y="57"/>
                  </a:lnTo>
                  <a:lnTo>
                    <a:pt x="13" y="39"/>
                  </a:lnTo>
                  <a:lnTo>
                    <a:pt x="20" y="23"/>
                  </a:lnTo>
                  <a:lnTo>
                    <a:pt x="22" y="20"/>
                  </a:lnTo>
                  <a:lnTo>
                    <a:pt x="32" y="9"/>
                  </a:lnTo>
                  <a:lnTo>
                    <a:pt x="36" y="7"/>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7" name="Freeform 121"/>
            <p:cNvSpPr>
              <a:spLocks/>
            </p:cNvSpPr>
            <p:nvPr/>
          </p:nvSpPr>
          <p:spPr bwMode="auto">
            <a:xfrm>
              <a:off x="625" y="1268"/>
              <a:ext cx="183" cy="92"/>
            </a:xfrm>
            <a:custGeom>
              <a:avLst/>
              <a:gdLst/>
              <a:ahLst/>
              <a:cxnLst>
                <a:cxn ang="0">
                  <a:pos x="174" y="0"/>
                </a:cxn>
                <a:cxn ang="0">
                  <a:pos x="183" y="21"/>
                </a:cxn>
                <a:cxn ang="0">
                  <a:pos x="16" y="89"/>
                </a:cxn>
                <a:cxn ang="0">
                  <a:pos x="9" y="92"/>
                </a:cxn>
                <a:cxn ang="0">
                  <a:pos x="0" y="71"/>
                </a:cxn>
                <a:cxn ang="0">
                  <a:pos x="7" y="69"/>
                </a:cxn>
                <a:cxn ang="0">
                  <a:pos x="174" y="0"/>
                </a:cxn>
              </a:cxnLst>
              <a:rect l="0" t="0" r="r" b="b"/>
              <a:pathLst>
                <a:path w="183" h="92">
                  <a:moveTo>
                    <a:pt x="174" y="0"/>
                  </a:moveTo>
                  <a:lnTo>
                    <a:pt x="183" y="21"/>
                  </a:lnTo>
                  <a:lnTo>
                    <a:pt x="16" y="89"/>
                  </a:lnTo>
                  <a:lnTo>
                    <a:pt x="9" y="92"/>
                  </a:lnTo>
                  <a:lnTo>
                    <a:pt x="0" y="71"/>
                  </a:lnTo>
                  <a:lnTo>
                    <a:pt x="7" y="69"/>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8" name="Freeform 122"/>
            <p:cNvSpPr>
              <a:spLocks/>
            </p:cNvSpPr>
            <p:nvPr/>
          </p:nvSpPr>
          <p:spPr bwMode="auto">
            <a:xfrm>
              <a:off x="958" y="2084"/>
              <a:ext cx="182" cy="91"/>
            </a:xfrm>
            <a:custGeom>
              <a:avLst/>
              <a:gdLst/>
              <a:ahLst/>
              <a:cxnLst>
                <a:cxn ang="0">
                  <a:pos x="174" y="0"/>
                </a:cxn>
                <a:cxn ang="0">
                  <a:pos x="182" y="21"/>
                </a:cxn>
                <a:cxn ang="0">
                  <a:pos x="14" y="89"/>
                </a:cxn>
                <a:cxn ang="0">
                  <a:pos x="10" y="91"/>
                </a:cxn>
                <a:cxn ang="0">
                  <a:pos x="0" y="71"/>
                </a:cxn>
                <a:cxn ang="0">
                  <a:pos x="6" y="68"/>
                </a:cxn>
                <a:cxn ang="0">
                  <a:pos x="174" y="0"/>
                </a:cxn>
              </a:cxnLst>
              <a:rect l="0" t="0" r="r" b="b"/>
              <a:pathLst>
                <a:path w="182" h="91">
                  <a:moveTo>
                    <a:pt x="174" y="0"/>
                  </a:moveTo>
                  <a:lnTo>
                    <a:pt x="182" y="21"/>
                  </a:lnTo>
                  <a:lnTo>
                    <a:pt x="14" y="89"/>
                  </a:lnTo>
                  <a:lnTo>
                    <a:pt x="10" y="91"/>
                  </a:lnTo>
                  <a:lnTo>
                    <a:pt x="0" y="71"/>
                  </a:lnTo>
                  <a:lnTo>
                    <a:pt x="6" y="68"/>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9" name="Freeform 123"/>
            <p:cNvSpPr>
              <a:spLocks/>
            </p:cNvSpPr>
            <p:nvPr/>
          </p:nvSpPr>
          <p:spPr bwMode="auto">
            <a:xfrm>
              <a:off x="2640" y="1440"/>
              <a:ext cx="508" cy="616"/>
            </a:xfrm>
            <a:custGeom>
              <a:avLst/>
              <a:gdLst/>
              <a:ahLst/>
              <a:cxnLst>
                <a:cxn ang="0">
                  <a:pos x="232" y="1"/>
                </a:cxn>
                <a:cxn ang="0">
                  <a:pos x="256" y="15"/>
                </a:cxn>
                <a:cxn ang="0">
                  <a:pos x="260" y="39"/>
                </a:cxn>
                <a:cxn ang="0">
                  <a:pos x="250" y="83"/>
                </a:cxn>
                <a:cxn ang="0">
                  <a:pos x="242" y="115"/>
                </a:cxn>
                <a:cxn ang="0">
                  <a:pos x="230" y="179"/>
                </a:cxn>
                <a:cxn ang="0">
                  <a:pos x="231" y="236"/>
                </a:cxn>
                <a:cxn ang="0">
                  <a:pos x="256" y="288"/>
                </a:cxn>
                <a:cxn ang="0">
                  <a:pos x="305" y="337"/>
                </a:cxn>
                <a:cxn ang="0">
                  <a:pos x="365" y="374"/>
                </a:cxn>
                <a:cxn ang="0">
                  <a:pos x="426" y="413"/>
                </a:cxn>
                <a:cxn ang="0">
                  <a:pos x="461" y="444"/>
                </a:cxn>
                <a:cxn ang="0">
                  <a:pos x="476" y="467"/>
                </a:cxn>
                <a:cxn ang="0">
                  <a:pos x="491" y="498"/>
                </a:cxn>
                <a:cxn ang="0">
                  <a:pos x="504" y="530"/>
                </a:cxn>
                <a:cxn ang="0">
                  <a:pos x="508" y="559"/>
                </a:cxn>
                <a:cxn ang="0">
                  <a:pos x="501" y="582"/>
                </a:cxn>
                <a:cxn ang="0">
                  <a:pos x="479" y="590"/>
                </a:cxn>
                <a:cxn ang="0">
                  <a:pos x="445" y="605"/>
                </a:cxn>
                <a:cxn ang="0">
                  <a:pos x="417" y="616"/>
                </a:cxn>
                <a:cxn ang="0">
                  <a:pos x="391" y="605"/>
                </a:cxn>
                <a:cxn ang="0">
                  <a:pos x="365" y="586"/>
                </a:cxn>
                <a:cxn ang="0">
                  <a:pos x="340" y="566"/>
                </a:cxn>
                <a:cxn ang="0">
                  <a:pos x="317" y="561"/>
                </a:cxn>
                <a:cxn ang="0">
                  <a:pos x="301" y="572"/>
                </a:cxn>
                <a:cxn ang="0">
                  <a:pos x="281" y="582"/>
                </a:cxn>
                <a:cxn ang="0">
                  <a:pos x="256" y="579"/>
                </a:cxn>
                <a:cxn ang="0">
                  <a:pos x="230" y="551"/>
                </a:cxn>
                <a:cxn ang="0">
                  <a:pos x="210" y="515"/>
                </a:cxn>
                <a:cxn ang="0">
                  <a:pos x="184" y="509"/>
                </a:cxn>
                <a:cxn ang="0">
                  <a:pos x="150" y="505"/>
                </a:cxn>
                <a:cxn ang="0">
                  <a:pos x="123" y="485"/>
                </a:cxn>
                <a:cxn ang="0">
                  <a:pos x="100" y="470"/>
                </a:cxn>
                <a:cxn ang="0">
                  <a:pos x="79" y="452"/>
                </a:cxn>
                <a:cxn ang="0">
                  <a:pos x="49" y="423"/>
                </a:cxn>
                <a:cxn ang="0">
                  <a:pos x="22" y="392"/>
                </a:cxn>
                <a:cxn ang="0">
                  <a:pos x="0" y="346"/>
                </a:cxn>
                <a:cxn ang="0">
                  <a:pos x="8" y="304"/>
                </a:cxn>
                <a:cxn ang="0">
                  <a:pos x="71" y="236"/>
                </a:cxn>
                <a:cxn ang="0">
                  <a:pos x="110" y="204"/>
                </a:cxn>
                <a:cxn ang="0">
                  <a:pos x="142" y="172"/>
                </a:cxn>
                <a:cxn ang="0">
                  <a:pos x="170" y="125"/>
                </a:cxn>
                <a:cxn ang="0">
                  <a:pos x="196" y="46"/>
                </a:cxn>
                <a:cxn ang="0">
                  <a:pos x="212" y="0"/>
                </a:cxn>
              </a:cxnLst>
              <a:rect l="0" t="0" r="r" b="b"/>
              <a:pathLst>
                <a:path w="508" h="616">
                  <a:moveTo>
                    <a:pt x="212" y="0"/>
                  </a:moveTo>
                  <a:lnTo>
                    <a:pt x="232" y="1"/>
                  </a:lnTo>
                  <a:lnTo>
                    <a:pt x="246" y="7"/>
                  </a:lnTo>
                  <a:lnTo>
                    <a:pt x="256" y="15"/>
                  </a:lnTo>
                  <a:lnTo>
                    <a:pt x="260" y="26"/>
                  </a:lnTo>
                  <a:lnTo>
                    <a:pt x="260" y="39"/>
                  </a:lnTo>
                  <a:lnTo>
                    <a:pt x="259" y="53"/>
                  </a:lnTo>
                  <a:lnTo>
                    <a:pt x="250" y="83"/>
                  </a:lnTo>
                  <a:lnTo>
                    <a:pt x="246" y="100"/>
                  </a:lnTo>
                  <a:lnTo>
                    <a:pt x="242" y="115"/>
                  </a:lnTo>
                  <a:lnTo>
                    <a:pt x="235" y="149"/>
                  </a:lnTo>
                  <a:lnTo>
                    <a:pt x="230" y="179"/>
                  </a:lnTo>
                  <a:lnTo>
                    <a:pt x="228" y="208"/>
                  </a:lnTo>
                  <a:lnTo>
                    <a:pt x="231" y="236"/>
                  </a:lnTo>
                  <a:lnTo>
                    <a:pt x="239" y="261"/>
                  </a:lnTo>
                  <a:lnTo>
                    <a:pt x="256" y="288"/>
                  </a:lnTo>
                  <a:lnTo>
                    <a:pt x="280" y="313"/>
                  </a:lnTo>
                  <a:lnTo>
                    <a:pt x="305" y="337"/>
                  </a:lnTo>
                  <a:lnTo>
                    <a:pt x="334" y="356"/>
                  </a:lnTo>
                  <a:lnTo>
                    <a:pt x="365" y="374"/>
                  </a:lnTo>
                  <a:lnTo>
                    <a:pt x="397" y="392"/>
                  </a:lnTo>
                  <a:lnTo>
                    <a:pt x="426" y="413"/>
                  </a:lnTo>
                  <a:lnTo>
                    <a:pt x="454" y="437"/>
                  </a:lnTo>
                  <a:lnTo>
                    <a:pt x="461" y="444"/>
                  </a:lnTo>
                  <a:lnTo>
                    <a:pt x="468" y="455"/>
                  </a:lnTo>
                  <a:lnTo>
                    <a:pt x="476" y="467"/>
                  </a:lnTo>
                  <a:lnTo>
                    <a:pt x="484" y="483"/>
                  </a:lnTo>
                  <a:lnTo>
                    <a:pt x="491" y="498"/>
                  </a:lnTo>
                  <a:lnTo>
                    <a:pt x="498" y="515"/>
                  </a:lnTo>
                  <a:lnTo>
                    <a:pt x="504" y="530"/>
                  </a:lnTo>
                  <a:lnTo>
                    <a:pt x="506" y="545"/>
                  </a:lnTo>
                  <a:lnTo>
                    <a:pt x="508" y="559"/>
                  </a:lnTo>
                  <a:lnTo>
                    <a:pt x="505" y="572"/>
                  </a:lnTo>
                  <a:lnTo>
                    <a:pt x="501" y="582"/>
                  </a:lnTo>
                  <a:lnTo>
                    <a:pt x="491" y="587"/>
                  </a:lnTo>
                  <a:lnTo>
                    <a:pt x="479" y="590"/>
                  </a:lnTo>
                  <a:lnTo>
                    <a:pt x="461" y="589"/>
                  </a:lnTo>
                  <a:lnTo>
                    <a:pt x="445" y="605"/>
                  </a:lnTo>
                  <a:lnTo>
                    <a:pt x="431" y="615"/>
                  </a:lnTo>
                  <a:lnTo>
                    <a:pt x="417" y="616"/>
                  </a:lnTo>
                  <a:lnTo>
                    <a:pt x="404" y="614"/>
                  </a:lnTo>
                  <a:lnTo>
                    <a:pt x="391" y="605"/>
                  </a:lnTo>
                  <a:lnTo>
                    <a:pt x="378" y="595"/>
                  </a:lnTo>
                  <a:lnTo>
                    <a:pt x="365" y="586"/>
                  </a:lnTo>
                  <a:lnTo>
                    <a:pt x="352" y="575"/>
                  </a:lnTo>
                  <a:lnTo>
                    <a:pt x="340" y="566"/>
                  </a:lnTo>
                  <a:lnTo>
                    <a:pt x="327" y="561"/>
                  </a:lnTo>
                  <a:lnTo>
                    <a:pt x="317" y="561"/>
                  </a:lnTo>
                  <a:lnTo>
                    <a:pt x="309" y="565"/>
                  </a:lnTo>
                  <a:lnTo>
                    <a:pt x="301" y="572"/>
                  </a:lnTo>
                  <a:lnTo>
                    <a:pt x="291" y="577"/>
                  </a:lnTo>
                  <a:lnTo>
                    <a:pt x="281" y="582"/>
                  </a:lnTo>
                  <a:lnTo>
                    <a:pt x="270" y="583"/>
                  </a:lnTo>
                  <a:lnTo>
                    <a:pt x="256" y="579"/>
                  </a:lnTo>
                  <a:lnTo>
                    <a:pt x="242" y="568"/>
                  </a:lnTo>
                  <a:lnTo>
                    <a:pt x="230" y="551"/>
                  </a:lnTo>
                  <a:lnTo>
                    <a:pt x="219" y="533"/>
                  </a:lnTo>
                  <a:lnTo>
                    <a:pt x="210" y="515"/>
                  </a:lnTo>
                  <a:lnTo>
                    <a:pt x="203" y="502"/>
                  </a:lnTo>
                  <a:lnTo>
                    <a:pt x="184" y="509"/>
                  </a:lnTo>
                  <a:lnTo>
                    <a:pt x="167" y="509"/>
                  </a:lnTo>
                  <a:lnTo>
                    <a:pt x="150" y="505"/>
                  </a:lnTo>
                  <a:lnTo>
                    <a:pt x="136" y="497"/>
                  </a:lnTo>
                  <a:lnTo>
                    <a:pt x="123" y="485"/>
                  </a:lnTo>
                  <a:lnTo>
                    <a:pt x="107" y="474"/>
                  </a:lnTo>
                  <a:lnTo>
                    <a:pt x="100" y="470"/>
                  </a:lnTo>
                  <a:lnTo>
                    <a:pt x="91" y="462"/>
                  </a:lnTo>
                  <a:lnTo>
                    <a:pt x="79" y="452"/>
                  </a:lnTo>
                  <a:lnTo>
                    <a:pt x="67" y="441"/>
                  </a:lnTo>
                  <a:lnTo>
                    <a:pt x="49" y="423"/>
                  </a:lnTo>
                  <a:lnTo>
                    <a:pt x="45" y="417"/>
                  </a:lnTo>
                  <a:lnTo>
                    <a:pt x="22" y="392"/>
                  </a:lnTo>
                  <a:lnTo>
                    <a:pt x="8" y="369"/>
                  </a:lnTo>
                  <a:lnTo>
                    <a:pt x="0" y="346"/>
                  </a:lnTo>
                  <a:lnTo>
                    <a:pt x="0" y="325"/>
                  </a:lnTo>
                  <a:lnTo>
                    <a:pt x="8" y="304"/>
                  </a:lnTo>
                  <a:lnTo>
                    <a:pt x="25" y="282"/>
                  </a:lnTo>
                  <a:lnTo>
                    <a:pt x="71" y="236"/>
                  </a:lnTo>
                  <a:lnTo>
                    <a:pt x="92" y="220"/>
                  </a:lnTo>
                  <a:lnTo>
                    <a:pt x="110" y="204"/>
                  </a:lnTo>
                  <a:lnTo>
                    <a:pt x="127" y="189"/>
                  </a:lnTo>
                  <a:lnTo>
                    <a:pt x="142" y="172"/>
                  </a:lnTo>
                  <a:lnTo>
                    <a:pt x="156" y="151"/>
                  </a:lnTo>
                  <a:lnTo>
                    <a:pt x="170" y="125"/>
                  </a:lnTo>
                  <a:lnTo>
                    <a:pt x="184" y="85"/>
                  </a:lnTo>
                  <a:lnTo>
                    <a:pt x="196" y="46"/>
                  </a:lnTo>
                  <a:lnTo>
                    <a:pt x="214" y="7"/>
                  </a:lnTo>
                  <a:lnTo>
                    <a:pt x="2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0" name="Freeform 124"/>
            <p:cNvSpPr>
              <a:spLocks noEditPoints="1"/>
            </p:cNvSpPr>
            <p:nvPr/>
          </p:nvSpPr>
          <p:spPr bwMode="auto">
            <a:xfrm>
              <a:off x="2629" y="1428"/>
              <a:ext cx="529" cy="639"/>
            </a:xfrm>
            <a:custGeom>
              <a:avLst/>
              <a:gdLst/>
              <a:ahLst/>
              <a:cxnLst>
                <a:cxn ang="0">
                  <a:pos x="221" y="53"/>
                </a:cxn>
                <a:cxn ang="0">
                  <a:pos x="188" y="145"/>
                </a:cxn>
                <a:cxn ang="0">
                  <a:pos x="127" y="226"/>
                </a:cxn>
                <a:cxn ang="0">
                  <a:pos x="51" y="293"/>
                </a:cxn>
                <a:cxn ang="0">
                  <a:pos x="24" y="355"/>
                </a:cxn>
                <a:cxn ang="0">
                  <a:pos x="51" y="410"/>
                </a:cxn>
                <a:cxn ang="0">
                  <a:pos x="124" y="478"/>
                </a:cxn>
                <a:cxn ang="0">
                  <a:pos x="163" y="504"/>
                </a:cxn>
                <a:cxn ang="0">
                  <a:pos x="209" y="504"/>
                </a:cxn>
                <a:cxn ang="0">
                  <a:pos x="221" y="506"/>
                </a:cxn>
                <a:cxn ang="0">
                  <a:pos x="248" y="557"/>
                </a:cxn>
                <a:cxn ang="0">
                  <a:pos x="284" y="584"/>
                </a:cxn>
                <a:cxn ang="0">
                  <a:pos x="334" y="562"/>
                </a:cxn>
                <a:cxn ang="0">
                  <a:pos x="378" y="584"/>
                </a:cxn>
                <a:cxn ang="0">
                  <a:pos x="410" y="610"/>
                </a:cxn>
                <a:cxn ang="0">
                  <a:pos x="445" y="613"/>
                </a:cxn>
                <a:cxn ang="0">
                  <a:pos x="465" y="592"/>
                </a:cxn>
                <a:cxn ang="0">
                  <a:pos x="490" y="591"/>
                </a:cxn>
                <a:cxn ang="0">
                  <a:pos x="508" y="570"/>
                </a:cxn>
                <a:cxn ang="0">
                  <a:pos x="499" y="530"/>
                </a:cxn>
                <a:cxn ang="0">
                  <a:pos x="481" y="492"/>
                </a:cxn>
                <a:cxn ang="0">
                  <a:pos x="435" y="438"/>
                </a:cxn>
                <a:cxn ang="0">
                  <a:pos x="357" y="389"/>
                </a:cxn>
                <a:cxn ang="0">
                  <a:pos x="285" y="336"/>
                </a:cxn>
                <a:cxn ang="0">
                  <a:pos x="237" y="271"/>
                </a:cxn>
                <a:cxn ang="0">
                  <a:pos x="232" y="174"/>
                </a:cxn>
                <a:cxn ang="0">
                  <a:pos x="261" y="51"/>
                </a:cxn>
                <a:cxn ang="0">
                  <a:pos x="245" y="24"/>
                </a:cxn>
                <a:cxn ang="0">
                  <a:pos x="238" y="2"/>
                </a:cxn>
                <a:cxn ang="0">
                  <a:pos x="274" y="19"/>
                </a:cxn>
                <a:cxn ang="0">
                  <a:pos x="278" y="78"/>
                </a:cxn>
                <a:cxn ang="0">
                  <a:pos x="250" y="194"/>
                </a:cxn>
                <a:cxn ang="0">
                  <a:pos x="261" y="272"/>
                </a:cxn>
                <a:cxn ang="0">
                  <a:pos x="320" y="337"/>
                </a:cxn>
                <a:cxn ang="0">
                  <a:pos x="392" y="383"/>
                </a:cxn>
                <a:cxn ang="0">
                  <a:pos x="459" y="428"/>
                </a:cxn>
                <a:cxn ang="0">
                  <a:pos x="516" y="514"/>
                </a:cxn>
                <a:cxn ang="0">
                  <a:pos x="529" y="571"/>
                </a:cxn>
                <a:cxn ang="0">
                  <a:pos x="509" y="609"/>
                </a:cxn>
                <a:cxn ang="0">
                  <a:pos x="470" y="620"/>
                </a:cxn>
                <a:cxn ang="0">
                  <a:pos x="427" y="639"/>
                </a:cxn>
                <a:cxn ang="0">
                  <a:pos x="374" y="610"/>
                </a:cxn>
                <a:cxn ang="0">
                  <a:pos x="335" y="584"/>
                </a:cxn>
                <a:cxn ang="0">
                  <a:pos x="309" y="598"/>
                </a:cxn>
                <a:cxn ang="0">
                  <a:pos x="274" y="605"/>
                </a:cxn>
                <a:cxn ang="0">
                  <a:pos x="234" y="573"/>
                </a:cxn>
                <a:cxn ang="0">
                  <a:pos x="210" y="527"/>
                </a:cxn>
                <a:cxn ang="0">
                  <a:pos x="154" y="525"/>
                </a:cxn>
                <a:cxn ang="0">
                  <a:pos x="78" y="468"/>
                </a:cxn>
                <a:cxn ang="0">
                  <a:pos x="25" y="413"/>
                </a:cxn>
                <a:cxn ang="0">
                  <a:pos x="0" y="343"/>
                </a:cxn>
                <a:cxn ang="0">
                  <a:pos x="25" y="289"/>
                </a:cxn>
                <a:cxn ang="0">
                  <a:pos x="139" y="183"/>
                </a:cxn>
                <a:cxn ang="0">
                  <a:pos x="185" y="88"/>
                </a:cxn>
                <a:cxn ang="0">
                  <a:pos x="213" y="14"/>
                </a:cxn>
                <a:cxn ang="0">
                  <a:pos x="223" y="0"/>
                </a:cxn>
              </a:cxnLst>
              <a:rect l="0" t="0" r="r" b="b"/>
              <a:pathLst>
                <a:path w="529" h="639">
                  <a:moveTo>
                    <a:pt x="234" y="23"/>
                  </a:moveTo>
                  <a:lnTo>
                    <a:pt x="234" y="24"/>
                  </a:lnTo>
                  <a:lnTo>
                    <a:pt x="221" y="53"/>
                  </a:lnTo>
                  <a:lnTo>
                    <a:pt x="210" y="85"/>
                  </a:lnTo>
                  <a:lnTo>
                    <a:pt x="199" y="116"/>
                  </a:lnTo>
                  <a:lnTo>
                    <a:pt x="188" y="145"/>
                  </a:lnTo>
                  <a:lnTo>
                    <a:pt x="173" y="174"/>
                  </a:lnTo>
                  <a:lnTo>
                    <a:pt x="153" y="201"/>
                  </a:lnTo>
                  <a:lnTo>
                    <a:pt x="127" y="226"/>
                  </a:lnTo>
                  <a:lnTo>
                    <a:pt x="97" y="250"/>
                  </a:lnTo>
                  <a:lnTo>
                    <a:pt x="74" y="271"/>
                  </a:lnTo>
                  <a:lnTo>
                    <a:pt x="51" y="293"/>
                  </a:lnTo>
                  <a:lnTo>
                    <a:pt x="32" y="316"/>
                  </a:lnTo>
                  <a:lnTo>
                    <a:pt x="24" y="336"/>
                  </a:lnTo>
                  <a:lnTo>
                    <a:pt x="24" y="355"/>
                  </a:lnTo>
                  <a:lnTo>
                    <a:pt x="29" y="375"/>
                  </a:lnTo>
                  <a:lnTo>
                    <a:pt x="39" y="393"/>
                  </a:lnTo>
                  <a:lnTo>
                    <a:pt x="51" y="410"/>
                  </a:lnTo>
                  <a:lnTo>
                    <a:pt x="65" y="425"/>
                  </a:lnTo>
                  <a:lnTo>
                    <a:pt x="79" y="439"/>
                  </a:lnTo>
                  <a:lnTo>
                    <a:pt x="124" y="478"/>
                  </a:lnTo>
                  <a:lnTo>
                    <a:pt x="136" y="488"/>
                  </a:lnTo>
                  <a:lnTo>
                    <a:pt x="150" y="497"/>
                  </a:lnTo>
                  <a:lnTo>
                    <a:pt x="163" y="504"/>
                  </a:lnTo>
                  <a:lnTo>
                    <a:pt x="177" y="509"/>
                  </a:lnTo>
                  <a:lnTo>
                    <a:pt x="192" y="509"/>
                  </a:lnTo>
                  <a:lnTo>
                    <a:pt x="209" y="504"/>
                  </a:lnTo>
                  <a:lnTo>
                    <a:pt x="211" y="503"/>
                  </a:lnTo>
                  <a:lnTo>
                    <a:pt x="216" y="503"/>
                  </a:lnTo>
                  <a:lnTo>
                    <a:pt x="221" y="506"/>
                  </a:lnTo>
                  <a:lnTo>
                    <a:pt x="224" y="509"/>
                  </a:lnTo>
                  <a:lnTo>
                    <a:pt x="231" y="524"/>
                  </a:lnTo>
                  <a:lnTo>
                    <a:pt x="248" y="557"/>
                  </a:lnTo>
                  <a:lnTo>
                    <a:pt x="259" y="571"/>
                  </a:lnTo>
                  <a:lnTo>
                    <a:pt x="273" y="581"/>
                  </a:lnTo>
                  <a:lnTo>
                    <a:pt x="284" y="584"/>
                  </a:lnTo>
                  <a:lnTo>
                    <a:pt x="293" y="581"/>
                  </a:lnTo>
                  <a:lnTo>
                    <a:pt x="323" y="564"/>
                  </a:lnTo>
                  <a:lnTo>
                    <a:pt x="334" y="562"/>
                  </a:lnTo>
                  <a:lnTo>
                    <a:pt x="349" y="564"/>
                  </a:lnTo>
                  <a:lnTo>
                    <a:pt x="364" y="573"/>
                  </a:lnTo>
                  <a:lnTo>
                    <a:pt x="378" y="584"/>
                  </a:lnTo>
                  <a:lnTo>
                    <a:pt x="389" y="594"/>
                  </a:lnTo>
                  <a:lnTo>
                    <a:pt x="399" y="602"/>
                  </a:lnTo>
                  <a:lnTo>
                    <a:pt x="410" y="610"/>
                  </a:lnTo>
                  <a:lnTo>
                    <a:pt x="421" y="616"/>
                  </a:lnTo>
                  <a:lnTo>
                    <a:pt x="434" y="617"/>
                  </a:lnTo>
                  <a:lnTo>
                    <a:pt x="445" y="613"/>
                  </a:lnTo>
                  <a:lnTo>
                    <a:pt x="453" y="605"/>
                  </a:lnTo>
                  <a:lnTo>
                    <a:pt x="462" y="595"/>
                  </a:lnTo>
                  <a:lnTo>
                    <a:pt x="465" y="592"/>
                  </a:lnTo>
                  <a:lnTo>
                    <a:pt x="470" y="589"/>
                  </a:lnTo>
                  <a:lnTo>
                    <a:pt x="474" y="589"/>
                  </a:lnTo>
                  <a:lnTo>
                    <a:pt x="490" y="591"/>
                  </a:lnTo>
                  <a:lnTo>
                    <a:pt x="499" y="587"/>
                  </a:lnTo>
                  <a:lnTo>
                    <a:pt x="505" y="580"/>
                  </a:lnTo>
                  <a:lnTo>
                    <a:pt x="508" y="570"/>
                  </a:lnTo>
                  <a:lnTo>
                    <a:pt x="506" y="557"/>
                  </a:lnTo>
                  <a:lnTo>
                    <a:pt x="504" y="543"/>
                  </a:lnTo>
                  <a:lnTo>
                    <a:pt x="499" y="530"/>
                  </a:lnTo>
                  <a:lnTo>
                    <a:pt x="494" y="516"/>
                  </a:lnTo>
                  <a:lnTo>
                    <a:pt x="488" y="503"/>
                  </a:lnTo>
                  <a:lnTo>
                    <a:pt x="481" y="492"/>
                  </a:lnTo>
                  <a:lnTo>
                    <a:pt x="477" y="484"/>
                  </a:lnTo>
                  <a:lnTo>
                    <a:pt x="458" y="458"/>
                  </a:lnTo>
                  <a:lnTo>
                    <a:pt x="435" y="438"/>
                  </a:lnTo>
                  <a:lnTo>
                    <a:pt x="410" y="421"/>
                  </a:lnTo>
                  <a:lnTo>
                    <a:pt x="384" y="404"/>
                  </a:lnTo>
                  <a:lnTo>
                    <a:pt x="357" y="389"/>
                  </a:lnTo>
                  <a:lnTo>
                    <a:pt x="331" y="372"/>
                  </a:lnTo>
                  <a:lnTo>
                    <a:pt x="306" y="354"/>
                  </a:lnTo>
                  <a:lnTo>
                    <a:pt x="285" y="336"/>
                  </a:lnTo>
                  <a:lnTo>
                    <a:pt x="266" y="316"/>
                  </a:lnTo>
                  <a:lnTo>
                    <a:pt x="249" y="294"/>
                  </a:lnTo>
                  <a:lnTo>
                    <a:pt x="237" y="271"/>
                  </a:lnTo>
                  <a:lnTo>
                    <a:pt x="230" y="239"/>
                  </a:lnTo>
                  <a:lnTo>
                    <a:pt x="228" y="207"/>
                  </a:lnTo>
                  <a:lnTo>
                    <a:pt x="232" y="174"/>
                  </a:lnTo>
                  <a:lnTo>
                    <a:pt x="243" y="124"/>
                  </a:lnTo>
                  <a:lnTo>
                    <a:pt x="256" y="76"/>
                  </a:lnTo>
                  <a:lnTo>
                    <a:pt x="261" y="51"/>
                  </a:lnTo>
                  <a:lnTo>
                    <a:pt x="260" y="38"/>
                  </a:lnTo>
                  <a:lnTo>
                    <a:pt x="255" y="30"/>
                  </a:lnTo>
                  <a:lnTo>
                    <a:pt x="245" y="24"/>
                  </a:lnTo>
                  <a:lnTo>
                    <a:pt x="234" y="23"/>
                  </a:lnTo>
                  <a:close/>
                  <a:moveTo>
                    <a:pt x="223" y="0"/>
                  </a:moveTo>
                  <a:lnTo>
                    <a:pt x="238" y="2"/>
                  </a:lnTo>
                  <a:lnTo>
                    <a:pt x="250" y="5"/>
                  </a:lnTo>
                  <a:lnTo>
                    <a:pt x="264" y="10"/>
                  </a:lnTo>
                  <a:lnTo>
                    <a:pt x="274" y="19"/>
                  </a:lnTo>
                  <a:lnTo>
                    <a:pt x="281" y="31"/>
                  </a:lnTo>
                  <a:lnTo>
                    <a:pt x="282" y="46"/>
                  </a:lnTo>
                  <a:lnTo>
                    <a:pt x="278" y="78"/>
                  </a:lnTo>
                  <a:lnTo>
                    <a:pt x="261" y="142"/>
                  </a:lnTo>
                  <a:lnTo>
                    <a:pt x="256" y="168"/>
                  </a:lnTo>
                  <a:lnTo>
                    <a:pt x="250" y="194"/>
                  </a:lnTo>
                  <a:lnTo>
                    <a:pt x="250" y="220"/>
                  </a:lnTo>
                  <a:lnTo>
                    <a:pt x="253" y="247"/>
                  </a:lnTo>
                  <a:lnTo>
                    <a:pt x="261" y="272"/>
                  </a:lnTo>
                  <a:lnTo>
                    <a:pt x="277" y="297"/>
                  </a:lnTo>
                  <a:lnTo>
                    <a:pt x="298" y="318"/>
                  </a:lnTo>
                  <a:lnTo>
                    <a:pt x="320" y="337"/>
                  </a:lnTo>
                  <a:lnTo>
                    <a:pt x="345" y="354"/>
                  </a:lnTo>
                  <a:lnTo>
                    <a:pt x="370" y="369"/>
                  </a:lnTo>
                  <a:lnTo>
                    <a:pt x="392" y="383"/>
                  </a:lnTo>
                  <a:lnTo>
                    <a:pt x="416" y="396"/>
                  </a:lnTo>
                  <a:lnTo>
                    <a:pt x="438" y="411"/>
                  </a:lnTo>
                  <a:lnTo>
                    <a:pt x="459" y="428"/>
                  </a:lnTo>
                  <a:lnTo>
                    <a:pt x="477" y="446"/>
                  </a:lnTo>
                  <a:lnTo>
                    <a:pt x="499" y="479"/>
                  </a:lnTo>
                  <a:lnTo>
                    <a:pt x="516" y="514"/>
                  </a:lnTo>
                  <a:lnTo>
                    <a:pt x="523" y="532"/>
                  </a:lnTo>
                  <a:lnTo>
                    <a:pt x="527" y="552"/>
                  </a:lnTo>
                  <a:lnTo>
                    <a:pt x="529" y="571"/>
                  </a:lnTo>
                  <a:lnTo>
                    <a:pt x="526" y="589"/>
                  </a:lnTo>
                  <a:lnTo>
                    <a:pt x="519" y="602"/>
                  </a:lnTo>
                  <a:lnTo>
                    <a:pt x="509" y="609"/>
                  </a:lnTo>
                  <a:lnTo>
                    <a:pt x="497" y="613"/>
                  </a:lnTo>
                  <a:lnTo>
                    <a:pt x="476" y="613"/>
                  </a:lnTo>
                  <a:lnTo>
                    <a:pt x="470" y="620"/>
                  </a:lnTo>
                  <a:lnTo>
                    <a:pt x="456" y="630"/>
                  </a:lnTo>
                  <a:lnTo>
                    <a:pt x="442" y="637"/>
                  </a:lnTo>
                  <a:lnTo>
                    <a:pt x="427" y="639"/>
                  </a:lnTo>
                  <a:lnTo>
                    <a:pt x="409" y="635"/>
                  </a:lnTo>
                  <a:lnTo>
                    <a:pt x="391" y="623"/>
                  </a:lnTo>
                  <a:lnTo>
                    <a:pt x="374" y="610"/>
                  </a:lnTo>
                  <a:lnTo>
                    <a:pt x="362" y="599"/>
                  </a:lnTo>
                  <a:lnTo>
                    <a:pt x="349" y="589"/>
                  </a:lnTo>
                  <a:lnTo>
                    <a:pt x="335" y="584"/>
                  </a:lnTo>
                  <a:lnTo>
                    <a:pt x="327" y="585"/>
                  </a:lnTo>
                  <a:lnTo>
                    <a:pt x="317" y="591"/>
                  </a:lnTo>
                  <a:lnTo>
                    <a:pt x="309" y="598"/>
                  </a:lnTo>
                  <a:lnTo>
                    <a:pt x="300" y="602"/>
                  </a:lnTo>
                  <a:lnTo>
                    <a:pt x="288" y="606"/>
                  </a:lnTo>
                  <a:lnTo>
                    <a:pt x="274" y="605"/>
                  </a:lnTo>
                  <a:lnTo>
                    <a:pt x="261" y="601"/>
                  </a:lnTo>
                  <a:lnTo>
                    <a:pt x="246" y="588"/>
                  </a:lnTo>
                  <a:lnTo>
                    <a:pt x="234" y="573"/>
                  </a:lnTo>
                  <a:lnTo>
                    <a:pt x="223" y="555"/>
                  </a:lnTo>
                  <a:lnTo>
                    <a:pt x="214" y="536"/>
                  </a:lnTo>
                  <a:lnTo>
                    <a:pt x="210" y="527"/>
                  </a:lnTo>
                  <a:lnTo>
                    <a:pt x="198" y="531"/>
                  </a:lnTo>
                  <a:lnTo>
                    <a:pt x="175" y="531"/>
                  </a:lnTo>
                  <a:lnTo>
                    <a:pt x="154" y="525"/>
                  </a:lnTo>
                  <a:lnTo>
                    <a:pt x="134" y="513"/>
                  </a:lnTo>
                  <a:lnTo>
                    <a:pt x="106" y="492"/>
                  </a:lnTo>
                  <a:lnTo>
                    <a:pt x="78" y="468"/>
                  </a:lnTo>
                  <a:lnTo>
                    <a:pt x="61" y="452"/>
                  </a:lnTo>
                  <a:lnTo>
                    <a:pt x="42" y="433"/>
                  </a:lnTo>
                  <a:lnTo>
                    <a:pt x="25" y="413"/>
                  </a:lnTo>
                  <a:lnTo>
                    <a:pt x="11" y="390"/>
                  </a:lnTo>
                  <a:lnTo>
                    <a:pt x="1" y="367"/>
                  </a:lnTo>
                  <a:lnTo>
                    <a:pt x="0" y="343"/>
                  </a:lnTo>
                  <a:lnTo>
                    <a:pt x="4" y="323"/>
                  </a:lnTo>
                  <a:lnTo>
                    <a:pt x="14" y="305"/>
                  </a:lnTo>
                  <a:lnTo>
                    <a:pt x="25" y="289"/>
                  </a:lnTo>
                  <a:lnTo>
                    <a:pt x="40" y="273"/>
                  </a:lnTo>
                  <a:lnTo>
                    <a:pt x="115" y="207"/>
                  </a:lnTo>
                  <a:lnTo>
                    <a:pt x="139" y="183"/>
                  </a:lnTo>
                  <a:lnTo>
                    <a:pt x="159" y="156"/>
                  </a:lnTo>
                  <a:lnTo>
                    <a:pt x="173" y="127"/>
                  </a:lnTo>
                  <a:lnTo>
                    <a:pt x="185" y="88"/>
                  </a:lnTo>
                  <a:lnTo>
                    <a:pt x="199" y="51"/>
                  </a:lnTo>
                  <a:lnTo>
                    <a:pt x="214" y="17"/>
                  </a:lnTo>
                  <a:lnTo>
                    <a:pt x="213" y="14"/>
                  </a:lnTo>
                  <a:lnTo>
                    <a:pt x="213" y="9"/>
                  </a:lnTo>
                  <a:lnTo>
                    <a:pt x="216" y="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1" name="Freeform 125"/>
            <p:cNvSpPr>
              <a:spLocks/>
            </p:cNvSpPr>
            <p:nvPr/>
          </p:nvSpPr>
          <p:spPr bwMode="auto">
            <a:xfrm>
              <a:off x="2822" y="1653"/>
              <a:ext cx="166" cy="206"/>
            </a:xfrm>
            <a:custGeom>
              <a:avLst/>
              <a:gdLst/>
              <a:ahLst/>
              <a:cxnLst>
                <a:cxn ang="0">
                  <a:pos x="145" y="0"/>
                </a:cxn>
                <a:cxn ang="0">
                  <a:pos x="146" y="14"/>
                </a:cxn>
                <a:cxn ang="0">
                  <a:pos x="148" y="29"/>
                </a:cxn>
                <a:cxn ang="0">
                  <a:pos x="152" y="46"/>
                </a:cxn>
                <a:cxn ang="0">
                  <a:pos x="156" y="65"/>
                </a:cxn>
                <a:cxn ang="0">
                  <a:pos x="159" y="85"/>
                </a:cxn>
                <a:cxn ang="0">
                  <a:pos x="163" y="104"/>
                </a:cxn>
                <a:cxn ang="0">
                  <a:pos x="164" y="124"/>
                </a:cxn>
                <a:cxn ang="0">
                  <a:pos x="166" y="142"/>
                </a:cxn>
                <a:cxn ang="0">
                  <a:pos x="164" y="158"/>
                </a:cxn>
                <a:cxn ang="0">
                  <a:pos x="160" y="174"/>
                </a:cxn>
                <a:cxn ang="0">
                  <a:pos x="153" y="186"/>
                </a:cxn>
                <a:cxn ang="0">
                  <a:pos x="142" y="197"/>
                </a:cxn>
                <a:cxn ang="0">
                  <a:pos x="128" y="203"/>
                </a:cxn>
                <a:cxn ang="0">
                  <a:pos x="109" y="206"/>
                </a:cxn>
                <a:cxn ang="0">
                  <a:pos x="84" y="204"/>
                </a:cxn>
                <a:cxn ang="0">
                  <a:pos x="63" y="199"/>
                </a:cxn>
                <a:cxn ang="0">
                  <a:pos x="44" y="190"/>
                </a:cxn>
                <a:cxn ang="0">
                  <a:pos x="28" y="178"/>
                </a:cxn>
                <a:cxn ang="0">
                  <a:pos x="16" y="164"/>
                </a:cxn>
                <a:cxn ang="0">
                  <a:pos x="6" y="149"/>
                </a:cxn>
                <a:cxn ang="0">
                  <a:pos x="0" y="132"/>
                </a:cxn>
                <a:cxn ang="0">
                  <a:pos x="0" y="115"/>
                </a:cxn>
                <a:cxn ang="0">
                  <a:pos x="6" y="98"/>
                </a:cxn>
                <a:cxn ang="0">
                  <a:pos x="16" y="85"/>
                </a:cxn>
                <a:cxn ang="0">
                  <a:pos x="32" y="71"/>
                </a:cxn>
                <a:cxn ang="0">
                  <a:pos x="67" y="51"/>
                </a:cxn>
                <a:cxn ang="0">
                  <a:pos x="102" y="33"/>
                </a:cxn>
                <a:cxn ang="0">
                  <a:pos x="135" y="11"/>
                </a:cxn>
                <a:cxn ang="0">
                  <a:pos x="145" y="0"/>
                </a:cxn>
              </a:cxnLst>
              <a:rect l="0" t="0" r="r" b="b"/>
              <a:pathLst>
                <a:path w="166" h="206">
                  <a:moveTo>
                    <a:pt x="145" y="0"/>
                  </a:moveTo>
                  <a:lnTo>
                    <a:pt x="146" y="14"/>
                  </a:lnTo>
                  <a:lnTo>
                    <a:pt x="148" y="29"/>
                  </a:lnTo>
                  <a:lnTo>
                    <a:pt x="152" y="46"/>
                  </a:lnTo>
                  <a:lnTo>
                    <a:pt x="156" y="65"/>
                  </a:lnTo>
                  <a:lnTo>
                    <a:pt x="159" y="85"/>
                  </a:lnTo>
                  <a:lnTo>
                    <a:pt x="163" y="104"/>
                  </a:lnTo>
                  <a:lnTo>
                    <a:pt x="164" y="124"/>
                  </a:lnTo>
                  <a:lnTo>
                    <a:pt x="166" y="142"/>
                  </a:lnTo>
                  <a:lnTo>
                    <a:pt x="164" y="158"/>
                  </a:lnTo>
                  <a:lnTo>
                    <a:pt x="160" y="174"/>
                  </a:lnTo>
                  <a:lnTo>
                    <a:pt x="153" y="186"/>
                  </a:lnTo>
                  <a:lnTo>
                    <a:pt x="142" y="197"/>
                  </a:lnTo>
                  <a:lnTo>
                    <a:pt x="128" y="203"/>
                  </a:lnTo>
                  <a:lnTo>
                    <a:pt x="109" y="206"/>
                  </a:lnTo>
                  <a:lnTo>
                    <a:pt x="84" y="204"/>
                  </a:lnTo>
                  <a:lnTo>
                    <a:pt x="63" y="199"/>
                  </a:lnTo>
                  <a:lnTo>
                    <a:pt x="44" y="190"/>
                  </a:lnTo>
                  <a:lnTo>
                    <a:pt x="28" y="178"/>
                  </a:lnTo>
                  <a:lnTo>
                    <a:pt x="16" y="164"/>
                  </a:lnTo>
                  <a:lnTo>
                    <a:pt x="6" y="149"/>
                  </a:lnTo>
                  <a:lnTo>
                    <a:pt x="0" y="132"/>
                  </a:lnTo>
                  <a:lnTo>
                    <a:pt x="0" y="115"/>
                  </a:lnTo>
                  <a:lnTo>
                    <a:pt x="6" y="98"/>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2" name="Freeform 126"/>
            <p:cNvSpPr>
              <a:spLocks noEditPoints="1"/>
            </p:cNvSpPr>
            <p:nvPr/>
          </p:nvSpPr>
          <p:spPr bwMode="auto">
            <a:xfrm>
              <a:off x="2813" y="1643"/>
              <a:ext cx="186" cy="228"/>
            </a:xfrm>
            <a:custGeom>
              <a:avLst/>
              <a:gdLst/>
              <a:ahLst/>
              <a:cxnLst>
                <a:cxn ang="0">
                  <a:pos x="146" y="33"/>
                </a:cxn>
                <a:cxn ang="0">
                  <a:pos x="119" y="50"/>
                </a:cxn>
                <a:cxn ang="0">
                  <a:pos x="86" y="68"/>
                </a:cxn>
                <a:cxn ang="0">
                  <a:pos x="54" y="86"/>
                </a:cxn>
                <a:cxn ang="0">
                  <a:pos x="40" y="96"/>
                </a:cxn>
                <a:cxn ang="0">
                  <a:pos x="30" y="107"/>
                </a:cxn>
                <a:cxn ang="0">
                  <a:pos x="23" y="120"/>
                </a:cxn>
                <a:cxn ang="0">
                  <a:pos x="21" y="135"/>
                </a:cxn>
                <a:cxn ang="0">
                  <a:pos x="25" y="152"/>
                </a:cxn>
                <a:cxn ang="0">
                  <a:pos x="34" y="170"/>
                </a:cxn>
                <a:cxn ang="0">
                  <a:pos x="48" y="184"/>
                </a:cxn>
                <a:cxn ang="0">
                  <a:pos x="65" y="195"/>
                </a:cxn>
                <a:cxn ang="0">
                  <a:pos x="84" y="202"/>
                </a:cxn>
                <a:cxn ang="0">
                  <a:pos x="100" y="205"/>
                </a:cxn>
                <a:cxn ang="0">
                  <a:pos x="115" y="206"/>
                </a:cxn>
                <a:cxn ang="0">
                  <a:pos x="130" y="205"/>
                </a:cxn>
                <a:cxn ang="0">
                  <a:pos x="144" y="199"/>
                </a:cxn>
                <a:cxn ang="0">
                  <a:pos x="155" y="186"/>
                </a:cxn>
                <a:cxn ang="0">
                  <a:pos x="161" y="172"/>
                </a:cxn>
                <a:cxn ang="0">
                  <a:pos x="164" y="154"/>
                </a:cxn>
                <a:cxn ang="0">
                  <a:pos x="164" y="136"/>
                </a:cxn>
                <a:cxn ang="0">
                  <a:pos x="162" y="120"/>
                </a:cxn>
                <a:cxn ang="0">
                  <a:pos x="160" y="104"/>
                </a:cxn>
                <a:cxn ang="0">
                  <a:pos x="153" y="72"/>
                </a:cxn>
                <a:cxn ang="0">
                  <a:pos x="147" y="42"/>
                </a:cxn>
                <a:cxn ang="0">
                  <a:pos x="146" y="33"/>
                </a:cxn>
                <a:cxn ang="0">
                  <a:pos x="151" y="0"/>
                </a:cxn>
                <a:cxn ang="0">
                  <a:pos x="157" y="0"/>
                </a:cxn>
                <a:cxn ang="0">
                  <a:pos x="162" y="3"/>
                </a:cxn>
                <a:cxn ang="0">
                  <a:pos x="165" y="10"/>
                </a:cxn>
                <a:cxn ang="0">
                  <a:pos x="167" y="25"/>
                </a:cxn>
                <a:cxn ang="0">
                  <a:pos x="169" y="43"/>
                </a:cxn>
                <a:cxn ang="0">
                  <a:pos x="173" y="63"/>
                </a:cxn>
                <a:cxn ang="0">
                  <a:pos x="182" y="104"/>
                </a:cxn>
                <a:cxn ang="0">
                  <a:pos x="185" y="125"/>
                </a:cxn>
                <a:cxn ang="0">
                  <a:pos x="186" y="146"/>
                </a:cxn>
                <a:cxn ang="0">
                  <a:pos x="185" y="166"/>
                </a:cxn>
                <a:cxn ang="0">
                  <a:pos x="182" y="184"/>
                </a:cxn>
                <a:cxn ang="0">
                  <a:pos x="175" y="199"/>
                </a:cxn>
                <a:cxn ang="0">
                  <a:pos x="165" y="211"/>
                </a:cxn>
                <a:cxn ang="0">
                  <a:pos x="150" y="221"/>
                </a:cxn>
                <a:cxn ang="0">
                  <a:pos x="129" y="227"/>
                </a:cxn>
                <a:cxn ang="0">
                  <a:pos x="105" y="228"/>
                </a:cxn>
                <a:cxn ang="0">
                  <a:pos x="82" y="224"/>
                </a:cxn>
                <a:cxn ang="0">
                  <a:pos x="59" y="216"/>
                </a:cxn>
                <a:cxn ang="0">
                  <a:pos x="39" y="203"/>
                </a:cxn>
                <a:cxn ang="0">
                  <a:pos x="21" y="188"/>
                </a:cxn>
                <a:cxn ang="0">
                  <a:pos x="8" y="167"/>
                </a:cxn>
                <a:cxn ang="0">
                  <a:pos x="0" y="145"/>
                </a:cxn>
                <a:cxn ang="0">
                  <a:pos x="0" y="125"/>
                </a:cxn>
                <a:cxn ang="0">
                  <a:pos x="4" y="107"/>
                </a:cxn>
                <a:cxn ang="0">
                  <a:pos x="14" y="90"/>
                </a:cxn>
                <a:cxn ang="0">
                  <a:pos x="26" y="78"/>
                </a:cxn>
                <a:cxn ang="0">
                  <a:pos x="54" y="60"/>
                </a:cxn>
                <a:cxn ang="0">
                  <a:pos x="83" y="44"/>
                </a:cxn>
                <a:cxn ang="0">
                  <a:pos x="111" y="29"/>
                </a:cxn>
                <a:cxn ang="0">
                  <a:pos x="139" y="11"/>
                </a:cxn>
                <a:cxn ang="0">
                  <a:pos x="143" y="10"/>
                </a:cxn>
                <a:cxn ang="0">
                  <a:pos x="146" y="3"/>
                </a:cxn>
                <a:cxn ang="0">
                  <a:pos x="151" y="0"/>
                </a:cxn>
              </a:cxnLst>
              <a:rect l="0" t="0" r="r" b="b"/>
              <a:pathLst>
                <a:path w="186" h="228">
                  <a:moveTo>
                    <a:pt x="146" y="33"/>
                  </a:moveTo>
                  <a:lnTo>
                    <a:pt x="119" y="50"/>
                  </a:lnTo>
                  <a:lnTo>
                    <a:pt x="86" y="68"/>
                  </a:lnTo>
                  <a:lnTo>
                    <a:pt x="54" y="86"/>
                  </a:lnTo>
                  <a:lnTo>
                    <a:pt x="40" y="96"/>
                  </a:lnTo>
                  <a:lnTo>
                    <a:pt x="30" y="107"/>
                  </a:lnTo>
                  <a:lnTo>
                    <a:pt x="23" y="120"/>
                  </a:lnTo>
                  <a:lnTo>
                    <a:pt x="21" y="135"/>
                  </a:lnTo>
                  <a:lnTo>
                    <a:pt x="25" y="152"/>
                  </a:lnTo>
                  <a:lnTo>
                    <a:pt x="34" y="170"/>
                  </a:lnTo>
                  <a:lnTo>
                    <a:pt x="48" y="184"/>
                  </a:lnTo>
                  <a:lnTo>
                    <a:pt x="65" y="195"/>
                  </a:lnTo>
                  <a:lnTo>
                    <a:pt x="84" y="202"/>
                  </a:lnTo>
                  <a:lnTo>
                    <a:pt x="100" y="205"/>
                  </a:lnTo>
                  <a:lnTo>
                    <a:pt x="115" y="206"/>
                  </a:lnTo>
                  <a:lnTo>
                    <a:pt x="130" y="205"/>
                  </a:lnTo>
                  <a:lnTo>
                    <a:pt x="144" y="199"/>
                  </a:lnTo>
                  <a:lnTo>
                    <a:pt x="155" y="186"/>
                  </a:lnTo>
                  <a:lnTo>
                    <a:pt x="161" y="172"/>
                  </a:lnTo>
                  <a:lnTo>
                    <a:pt x="164" y="154"/>
                  </a:lnTo>
                  <a:lnTo>
                    <a:pt x="164" y="136"/>
                  </a:lnTo>
                  <a:lnTo>
                    <a:pt x="162" y="120"/>
                  </a:lnTo>
                  <a:lnTo>
                    <a:pt x="160" y="104"/>
                  </a:lnTo>
                  <a:lnTo>
                    <a:pt x="153" y="72"/>
                  </a:lnTo>
                  <a:lnTo>
                    <a:pt x="147" y="42"/>
                  </a:lnTo>
                  <a:lnTo>
                    <a:pt x="146" y="33"/>
                  </a:lnTo>
                  <a:close/>
                  <a:moveTo>
                    <a:pt x="151" y="0"/>
                  </a:moveTo>
                  <a:lnTo>
                    <a:pt x="157" y="0"/>
                  </a:lnTo>
                  <a:lnTo>
                    <a:pt x="162" y="3"/>
                  </a:lnTo>
                  <a:lnTo>
                    <a:pt x="165" y="10"/>
                  </a:lnTo>
                  <a:lnTo>
                    <a:pt x="167" y="25"/>
                  </a:lnTo>
                  <a:lnTo>
                    <a:pt x="169" y="43"/>
                  </a:lnTo>
                  <a:lnTo>
                    <a:pt x="173" y="63"/>
                  </a:lnTo>
                  <a:lnTo>
                    <a:pt x="182" y="104"/>
                  </a:lnTo>
                  <a:lnTo>
                    <a:pt x="185" y="125"/>
                  </a:lnTo>
                  <a:lnTo>
                    <a:pt x="186" y="146"/>
                  </a:lnTo>
                  <a:lnTo>
                    <a:pt x="185" y="166"/>
                  </a:lnTo>
                  <a:lnTo>
                    <a:pt x="182" y="184"/>
                  </a:lnTo>
                  <a:lnTo>
                    <a:pt x="175" y="199"/>
                  </a:lnTo>
                  <a:lnTo>
                    <a:pt x="165" y="211"/>
                  </a:lnTo>
                  <a:lnTo>
                    <a:pt x="150" y="221"/>
                  </a:lnTo>
                  <a:lnTo>
                    <a:pt x="129" y="227"/>
                  </a:lnTo>
                  <a:lnTo>
                    <a:pt x="105" y="228"/>
                  </a:lnTo>
                  <a:lnTo>
                    <a:pt x="82" y="224"/>
                  </a:lnTo>
                  <a:lnTo>
                    <a:pt x="59" y="216"/>
                  </a:lnTo>
                  <a:lnTo>
                    <a:pt x="39" y="203"/>
                  </a:lnTo>
                  <a:lnTo>
                    <a:pt x="21" y="188"/>
                  </a:lnTo>
                  <a:lnTo>
                    <a:pt x="8" y="167"/>
                  </a:lnTo>
                  <a:lnTo>
                    <a:pt x="0" y="145"/>
                  </a:lnTo>
                  <a:lnTo>
                    <a:pt x="0" y="125"/>
                  </a:lnTo>
                  <a:lnTo>
                    <a:pt x="4" y="107"/>
                  </a:lnTo>
                  <a:lnTo>
                    <a:pt x="14" y="90"/>
                  </a:lnTo>
                  <a:lnTo>
                    <a:pt x="26" y="78"/>
                  </a:lnTo>
                  <a:lnTo>
                    <a:pt x="54" y="60"/>
                  </a:lnTo>
                  <a:lnTo>
                    <a:pt x="83" y="44"/>
                  </a:lnTo>
                  <a:lnTo>
                    <a:pt x="111" y="29"/>
                  </a:lnTo>
                  <a:lnTo>
                    <a:pt x="139" y="11"/>
                  </a:lnTo>
                  <a:lnTo>
                    <a:pt x="143" y="10"/>
                  </a:lnTo>
                  <a:lnTo>
                    <a:pt x="146" y="3"/>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3" name="Freeform 127"/>
            <p:cNvSpPr>
              <a:spLocks/>
            </p:cNvSpPr>
            <p:nvPr/>
          </p:nvSpPr>
          <p:spPr bwMode="auto">
            <a:xfrm>
              <a:off x="2889" y="1710"/>
              <a:ext cx="25" cy="22"/>
            </a:xfrm>
            <a:custGeom>
              <a:avLst/>
              <a:gdLst/>
              <a:ahLst/>
              <a:cxnLst>
                <a:cxn ang="0">
                  <a:pos x="8" y="0"/>
                </a:cxn>
                <a:cxn ang="0">
                  <a:pos x="13" y="0"/>
                </a:cxn>
                <a:cxn ang="0">
                  <a:pos x="17" y="1"/>
                </a:cxn>
                <a:cxn ang="0">
                  <a:pos x="18" y="1"/>
                </a:cxn>
                <a:cxn ang="0">
                  <a:pos x="22" y="5"/>
                </a:cxn>
                <a:cxn ang="0">
                  <a:pos x="25" y="11"/>
                </a:cxn>
                <a:cxn ang="0">
                  <a:pos x="25" y="15"/>
                </a:cxn>
                <a:cxn ang="0">
                  <a:pos x="24" y="18"/>
                </a:cxn>
                <a:cxn ang="0">
                  <a:pos x="21" y="21"/>
                </a:cxn>
                <a:cxn ang="0">
                  <a:pos x="18" y="22"/>
                </a:cxn>
                <a:cxn ang="0">
                  <a:pos x="11" y="22"/>
                </a:cxn>
                <a:cxn ang="0">
                  <a:pos x="8" y="21"/>
                </a:cxn>
                <a:cxn ang="0">
                  <a:pos x="7" y="21"/>
                </a:cxn>
                <a:cxn ang="0">
                  <a:pos x="3" y="16"/>
                </a:cxn>
                <a:cxn ang="0">
                  <a:pos x="0" y="11"/>
                </a:cxn>
                <a:cxn ang="0">
                  <a:pos x="0" y="7"/>
                </a:cxn>
                <a:cxn ang="0">
                  <a:pos x="1" y="4"/>
                </a:cxn>
                <a:cxn ang="0">
                  <a:pos x="4" y="1"/>
                </a:cxn>
                <a:cxn ang="0">
                  <a:pos x="8" y="0"/>
                </a:cxn>
              </a:cxnLst>
              <a:rect l="0" t="0" r="r" b="b"/>
              <a:pathLst>
                <a:path w="25" h="22">
                  <a:moveTo>
                    <a:pt x="8" y="0"/>
                  </a:moveTo>
                  <a:lnTo>
                    <a:pt x="13" y="0"/>
                  </a:lnTo>
                  <a:lnTo>
                    <a:pt x="17" y="1"/>
                  </a:lnTo>
                  <a:lnTo>
                    <a:pt x="18" y="1"/>
                  </a:lnTo>
                  <a:lnTo>
                    <a:pt x="22" y="5"/>
                  </a:lnTo>
                  <a:lnTo>
                    <a:pt x="25" y="11"/>
                  </a:lnTo>
                  <a:lnTo>
                    <a:pt x="25" y="15"/>
                  </a:lnTo>
                  <a:lnTo>
                    <a:pt x="24" y="18"/>
                  </a:lnTo>
                  <a:lnTo>
                    <a:pt x="21" y="21"/>
                  </a:lnTo>
                  <a:lnTo>
                    <a:pt x="18" y="22"/>
                  </a:lnTo>
                  <a:lnTo>
                    <a:pt x="11" y="22"/>
                  </a:lnTo>
                  <a:lnTo>
                    <a:pt x="8" y="21"/>
                  </a:lnTo>
                  <a:lnTo>
                    <a:pt x="7" y="21"/>
                  </a:lnTo>
                  <a:lnTo>
                    <a:pt x="3" y="16"/>
                  </a:lnTo>
                  <a:lnTo>
                    <a:pt x="0" y="11"/>
                  </a:lnTo>
                  <a:lnTo>
                    <a:pt x="0" y="7"/>
                  </a:lnTo>
                  <a:lnTo>
                    <a:pt x="1" y="4"/>
                  </a:lnTo>
                  <a:lnTo>
                    <a:pt x="4"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 name="Freeform 128"/>
            <p:cNvSpPr>
              <a:spLocks/>
            </p:cNvSpPr>
            <p:nvPr/>
          </p:nvSpPr>
          <p:spPr bwMode="auto">
            <a:xfrm>
              <a:off x="2910" y="1732"/>
              <a:ext cx="19" cy="21"/>
            </a:xfrm>
            <a:custGeom>
              <a:avLst/>
              <a:gdLst/>
              <a:ahLst/>
              <a:cxnLst>
                <a:cxn ang="0">
                  <a:pos x="10" y="0"/>
                </a:cxn>
                <a:cxn ang="0">
                  <a:pos x="14" y="1"/>
                </a:cxn>
                <a:cxn ang="0">
                  <a:pos x="17" y="3"/>
                </a:cxn>
                <a:cxn ang="0">
                  <a:pos x="19" y="6"/>
                </a:cxn>
                <a:cxn ang="0">
                  <a:pos x="19" y="15"/>
                </a:cxn>
                <a:cxn ang="0">
                  <a:pos x="17" y="18"/>
                </a:cxn>
                <a:cxn ang="0">
                  <a:pos x="14" y="19"/>
                </a:cxn>
                <a:cxn ang="0">
                  <a:pos x="10" y="21"/>
                </a:cxn>
                <a:cxn ang="0">
                  <a:pos x="6" y="19"/>
                </a:cxn>
                <a:cxn ang="0">
                  <a:pos x="3" y="18"/>
                </a:cxn>
                <a:cxn ang="0">
                  <a:pos x="0" y="15"/>
                </a:cxn>
                <a:cxn ang="0">
                  <a:pos x="0" y="6"/>
                </a:cxn>
                <a:cxn ang="0">
                  <a:pos x="3" y="3"/>
                </a:cxn>
                <a:cxn ang="0">
                  <a:pos x="6" y="1"/>
                </a:cxn>
                <a:cxn ang="0">
                  <a:pos x="10" y="0"/>
                </a:cxn>
              </a:cxnLst>
              <a:rect l="0" t="0" r="r" b="b"/>
              <a:pathLst>
                <a:path w="19" h="21">
                  <a:moveTo>
                    <a:pt x="10" y="0"/>
                  </a:moveTo>
                  <a:lnTo>
                    <a:pt x="14" y="1"/>
                  </a:lnTo>
                  <a:lnTo>
                    <a:pt x="17" y="3"/>
                  </a:lnTo>
                  <a:lnTo>
                    <a:pt x="19" y="6"/>
                  </a:lnTo>
                  <a:lnTo>
                    <a:pt x="19" y="15"/>
                  </a:lnTo>
                  <a:lnTo>
                    <a:pt x="17" y="18"/>
                  </a:lnTo>
                  <a:lnTo>
                    <a:pt x="14" y="19"/>
                  </a:lnTo>
                  <a:lnTo>
                    <a:pt x="10" y="21"/>
                  </a:lnTo>
                  <a:lnTo>
                    <a:pt x="6" y="19"/>
                  </a:lnTo>
                  <a:lnTo>
                    <a:pt x="3" y="18"/>
                  </a:lnTo>
                  <a:lnTo>
                    <a:pt x="0" y="15"/>
                  </a:lnTo>
                  <a:lnTo>
                    <a:pt x="0" y="6"/>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 name="Freeform 129"/>
            <p:cNvSpPr>
              <a:spLocks/>
            </p:cNvSpPr>
            <p:nvPr/>
          </p:nvSpPr>
          <p:spPr bwMode="auto">
            <a:xfrm>
              <a:off x="2943" y="1733"/>
              <a:ext cx="21" cy="23"/>
            </a:xfrm>
            <a:custGeom>
              <a:avLst/>
              <a:gdLst/>
              <a:ahLst/>
              <a:cxnLst>
                <a:cxn ang="0">
                  <a:pos x="11" y="0"/>
                </a:cxn>
                <a:cxn ang="0">
                  <a:pos x="18" y="3"/>
                </a:cxn>
                <a:cxn ang="0">
                  <a:pos x="21" y="9"/>
                </a:cxn>
                <a:cxn ang="0">
                  <a:pos x="21" y="14"/>
                </a:cxn>
                <a:cxn ang="0">
                  <a:pos x="18" y="20"/>
                </a:cxn>
                <a:cxn ang="0">
                  <a:pos x="11" y="23"/>
                </a:cxn>
                <a:cxn ang="0">
                  <a:pos x="5" y="20"/>
                </a:cxn>
                <a:cxn ang="0">
                  <a:pos x="0" y="14"/>
                </a:cxn>
                <a:cxn ang="0">
                  <a:pos x="0" y="9"/>
                </a:cxn>
                <a:cxn ang="0">
                  <a:pos x="5" y="3"/>
                </a:cxn>
                <a:cxn ang="0">
                  <a:pos x="11" y="0"/>
                </a:cxn>
              </a:cxnLst>
              <a:rect l="0" t="0" r="r" b="b"/>
              <a:pathLst>
                <a:path w="21" h="23">
                  <a:moveTo>
                    <a:pt x="11" y="0"/>
                  </a:moveTo>
                  <a:lnTo>
                    <a:pt x="18" y="3"/>
                  </a:lnTo>
                  <a:lnTo>
                    <a:pt x="21" y="9"/>
                  </a:lnTo>
                  <a:lnTo>
                    <a:pt x="21" y="14"/>
                  </a:lnTo>
                  <a:lnTo>
                    <a:pt x="18" y="20"/>
                  </a:lnTo>
                  <a:lnTo>
                    <a:pt x="11" y="23"/>
                  </a:lnTo>
                  <a:lnTo>
                    <a:pt x="5" y="20"/>
                  </a:lnTo>
                  <a:lnTo>
                    <a:pt x="0" y="14"/>
                  </a:lnTo>
                  <a:lnTo>
                    <a:pt x="0" y="9"/>
                  </a:lnTo>
                  <a:lnTo>
                    <a:pt x="5"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 name="Freeform 130"/>
            <p:cNvSpPr>
              <a:spLocks/>
            </p:cNvSpPr>
            <p:nvPr/>
          </p:nvSpPr>
          <p:spPr bwMode="auto">
            <a:xfrm>
              <a:off x="2867" y="1729"/>
              <a:ext cx="21" cy="22"/>
            </a:xfrm>
            <a:custGeom>
              <a:avLst/>
              <a:gdLst/>
              <a:ahLst/>
              <a:cxnLst>
                <a:cxn ang="0">
                  <a:pos x="11" y="0"/>
                </a:cxn>
                <a:cxn ang="0">
                  <a:pos x="18" y="3"/>
                </a:cxn>
                <a:cxn ang="0">
                  <a:pos x="21" y="9"/>
                </a:cxn>
                <a:cxn ang="0">
                  <a:pos x="21" y="14"/>
                </a:cxn>
                <a:cxn ang="0">
                  <a:pos x="18" y="20"/>
                </a:cxn>
                <a:cxn ang="0">
                  <a:pos x="11" y="22"/>
                </a:cxn>
                <a:cxn ang="0">
                  <a:pos x="4" y="20"/>
                </a:cxn>
                <a:cxn ang="0">
                  <a:pos x="0" y="14"/>
                </a:cxn>
                <a:cxn ang="0">
                  <a:pos x="0" y="9"/>
                </a:cxn>
                <a:cxn ang="0">
                  <a:pos x="4" y="3"/>
                </a:cxn>
                <a:cxn ang="0">
                  <a:pos x="11" y="0"/>
                </a:cxn>
              </a:cxnLst>
              <a:rect l="0" t="0" r="r" b="b"/>
              <a:pathLst>
                <a:path w="21" h="22">
                  <a:moveTo>
                    <a:pt x="11" y="0"/>
                  </a:moveTo>
                  <a:lnTo>
                    <a:pt x="18" y="3"/>
                  </a:lnTo>
                  <a:lnTo>
                    <a:pt x="21" y="9"/>
                  </a:lnTo>
                  <a:lnTo>
                    <a:pt x="21" y="14"/>
                  </a:lnTo>
                  <a:lnTo>
                    <a:pt x="18" y="20"/>
                  </a:lnTo>
                  <a:lnTo>
                    <a:pt x="11" y="22"/>
                  </a:lnTo>
                  <a:lnTo>
                    <a:pt x="4" y="20"/>
                  </a:lnTo>
                  <a:lnTo>
                    <a:pt x="0" y="14"/>
                  </a:lnTo>
                  <a:lnTo>
                    <a:pt x="0" y="9"/>
                  </a:lnTo>
                  <a:lnTo>
                    <a:pt x="4"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7" name="Freeform 131"/>
            <p:cNvSpPr>
              <a:spLocks/>
            </p:cNvSpPr>
            <p:nvPr/>
          </p:nvSpPr>
          <p:spPr bwMode="auto">
            <a:xfrm>
              <a:off x="2925" y="1693"/>
              <a:ext cx="25" cy="24"/>
            </a:xfrm>
            <a:custGeom>
              <a:avLst/>
              <a:gdLst/>
              <a:ahLst/>
              <a:cxnLst>
                <a:cxn ang="0">
                  <a:pos x="10" y="0"/>
                </a:cxn>
                <a:cxn ang="0">
                  <a:pos x="14" y="0"/>
                </a:cxn>
                <a:cxn ang="0">
                  <a:pos x="17" y="1"/>
                </a:cxn>
                <a:cxn ang="0">
                  <a:pos x="18" y="1"/>
                </a:cxn>
                <a:cxn ang="0">
                  <a:pos x="18" y="3"/>
                </a:cxn>
                <a:cxn ang="0">
                  <a:pos x="20" y="3"/>
                </a:cxn>
                <a:cxn ang="0">
                  <a:pos x="23" y="6"/>
                </a:cxn>
                <a:cxn ang="0">
                  <a:pos x="25" y="11"/>
                </a:cxn>
                <a:cxn ang="0">
                  <a:pos x="25" y="15"/>
                </a:cxn>
                <a:cxn ang="0">
                  <a:pos x="24" y="18"/>
                </a:cxn>
                <a:cxn ang="0">
                  <a:pos x="21" y="21"/>
                </a:cxn>
                <a:cxn ang="0">
                  <a:pos x="16" y="24"/>
                </a:cxn>
                <a:cxn ang="0">
                  <a:pos x="11" y="24"/>
                </a:cxn>
                <a:cxn ang="0">
                  <a:pos x="9" y="22"/>
                </a:cxn>
                <a:cxn ang="0">
                  <a:pos x="7" y="21"/>
                </a:cxn>
                <a:cxn ang="0">
                  <a:pos x="6" y="21"/>
                </a:cxn>
                <a:cxn ang="0">
                  <a:pos x="3" y="18"/>
                </a:cxn>
                <a:cxn ang="0">
                  <a:pos x="0" y="13"/>
                </a:cxn>
                <a:cxn ang="0">
                  <a:pos x="0" y="8"/>
                </a:cxn>
                <a:cxn ang="0">
                  <a:pos x="2" y="6"/>
                </a:cxn>
                <a:cxn ang="0">
                  <a:pos x="4" y="3"/>
                </a:cxn>
                <a:cxn ang="0">
                  <a:pos x="10" y="0"/>
                </a:cxn>
              </a:cxnLst>
              <a:rect l="0" t="0" r="r" b="b"/>
              <a:pathLst>
                <a:path w="25" h="24">
                  <a:moveTo>
                    <a:pt x="10" y="0"/>
                  </a:moveTo>
                  <a:lnTo>
                    <a:pt x="14" y="0"/>
                  </a:lnTo>
                  <a:lnTo>
                    <a:pt x="17" y="1"/>
                  </a:lnTo>
                  <a:lnTo>
                    <a:pt x="18" y="1"/>
                  </a:lnTo>
                  <a:lnTo>
                    <a:pt x="18" y="3"/>
                  </a:lnTo>
                  <a:lnTo>
                    <a:pt x="20" y="3"/>
                  </a:lnTo>
                  <a:lnTo>
                    <a:pt x="23" y="6"/>
                  </a:lnTo>
                  <a:lnTo>
                    <a:pt x="25" y="11"/>
                  </a:lnTo>
                  <a:lnTo>
                    <a:pt x="25" y="15"/>
                  </a:lnTo>
                  <a:lnTo>
                    <a:pt x="24" y="18"/>
                  </a:lnTo>
                  <a:lnTo>
                    <a:pt x="21" y="21"/>
                  </a:lnTo>
                  <a:lnTo>
                    <a:pt x="16" y="24"/>
                  </a:lnTo>
                  <a:lnTo>
                    <a:pt x="11" y="24"/>
                  </a:lnTo>
                  <a:lnTo>
                    <a:pt x="9" y="22"/>
                  </a:lnTo>
                  <a:lnTo>
                    <a:pt x="7" y="21"/>
                  </a:lnTo>
                  <a:lnTo>
                    <a:pt x="6" y="21"/>
                  </a:lnTo>
                  <a:lnTo>
                    <a:pt x="3" y="18"/>
                  </a:lnTo>
                  <a:lnTo>
                    <a:pt x="0" y="13"/>
                  </a:lnTo>
                  <a:lnTo>
                    <a:pt x="0" y="8"/>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8" name="Freeform 132"/>
            <p:cNvSpPr>
              <a:spLocks/>
            </p:cNvSpPr>
            <p:nvPr/>
          </p:nvSpPr>
          <p:spPr bwMode="auto">
            <a:xfrm>
              <a:off x="2897" y="1761"/>
              <a:ext cx="25" cy="24"/>
            </a:xfrm>
            <a:custGeom>
              <a:avLst/>
              <a:gdLst/>
              <a:ahLst/>
              <a:cxnLst>
                <a:cxn ang="0">
                  <a:pos x="10" y="0"/>
                </a:cxn>
                <a:cxn ang="0">
                  <a:pos x="14" y="0"/>
                </a:cxn>
                <a:cxn ang="0">
                  <a:pos x="17" y="2"/>
                </a:cxn>
                <a:cxn ang="0">
                  <a:pos x="19" y="3"/>
                </a:cxn>
                <a:cxn ang="0">
                  <a:pos x="20" y="3"/>
                </a:cxn>
                <a:cxn ang="0">
                  <a:pos x="23" y="6"/>
                </a:cxn>
                <a:cxn ang="0">
                  <a:pos x="25" y="11"/>
                </a:cxn>
                <a:cxn ang="0">
                  <a:pos x="25" y="16"/>
                </a:cxn>
                <a:cxn ang="0">
                  <a:pos x="24" y="18"/>
                </a:cxn>
                <a:cxn ang="0">
                  <a:pos x="21" y="21"/>
                </a:cxn>
                <a:cxn ang="0">
                  <a:pos x="17" y="24"/>
                </a:cxn>
                <a:cxn ang="0">
                  <a:pos x="13" y="24"/>
                </a:cxn>
                <a:cxn ang="0">
                  <a:pos x="9" y="22"/>
                </a:cxn>
                <a:cxn ang="0">
                  <a:pos x="7" y="21"/>
                </a:cxn>
                <a:cxn ang="0">
                  <a:pos x="6" y="21"/>
                </a:cxn>
                <a:cxn ang="0">
                  <a:pos x="3" y="18"/>
                </a:cxn>
                <a:cxn ang="0">
                  <a:pos x="0" y="13"/>
                </a:cxn>
                <a:cxn ang="0">
                  <a:pos x="0" y="9"/>
                </a:cxn>
                <a:cxn ang="0">
                  <a:pos x="2" y="6"/>
                </a:cxn>
                <a:cxn ang="0">
                  <a:pos x="5" y="3"/>
                </a:cxn>
                <a:cxn ang="0">
                  <a:pos x="10" y="0"/>
                </a:cxn>
              </a:cxnLst>
              <a:rect l="0" t="0" r="r" b="b"/>
              <a:pathLst>
                <a:path w="25" h="24">
                  <a:moveTo>
                    <a:pt x="10" y="0"/>
                  </a:moveTo>
                  <a:lnTo>
                    <a:pt x="14" y="0"/>
                  </a:lnTo>
                  <a:lnTo>
                    <a:pt x="17" y="2"/>
                  </a:lnTo>
                  <a:lnTo>
                    <a:pt x="19" y="3"/>
                  </a:lnTo>
                  <a:lnTo>
                    <a:pt x="20" y="3"/>
                  </a:lnTo>
                  <a:lnTo>
                    <a:pt x="23" y="6"/>
                  </a:lnTo>
                  <a:lnTo>
                    <a:pt x="25" y="11"/>
                  </a:lnTo>
                  <a:lnTo>
                    <a:pt x="25" y="16"/>
                  </a:lnTo>
                  <a:lnTo>
                    <a:pt x="24" y="18"/>
                  </a:lnTo>
                  <a:lnTo>
                    <a:pt x="21" y="21"/>
                  </a:lnTo>
                  <a:lnTo>
                    <a:pt x="17" y="24"/>
                  </a:lnTo>
                  <a:lnTo>
                    <a:pt x="13" y="24"/>
                  </a:lnTo>
                  <a:lnTo>
                    <a:pt x="9" y="22"/>
                  </a:lnTo>
                  <a:lnTo>
                    <a:pt x="7" y="21"/>
                  </a:lnTo>
                  <a:lnTo>
                    <a:pt x="6" y="21"/>
                  </a:lnTo>
                  <a:lnTo>
                    <a:pt x="3" y="18"/>
                  </a:lnTo>
                  <a:lnTo>
                    <a:pt x="0" y="13"/>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9" name="Freeform 133"/>
            <p:cNvSpPr>
              <a:spLocks/>
            </p:cNvSpPr>
            <p:nvPr/>
          </p:nvSpPr>
          <p:spPr bwMode="auto">
            <a:xfrm>
              <a:off x="2936" y="1761"/>
              <a:ext cx="21" cy="22"/>
            </a:xfrm>
            <a:custGeom>
              <a:avLst/>
              <a:gdLst/>
              <a:ahLst/>
              <a:cxnLst>
                <a:cxn ang="0">
                  <a:pos x="12" y="0"/>
                </a:cxn>
                <a:cxn ang="0">
                  <a:pos x="18" y="3"/>
                </a:cxn>
                <a:cxn ang="0">
                  <a:pos x="21" y="9"/>
                </a:cxn>
                <a:cxn ang="0">
                  <a:pos x="21" y="14"/>
                </a:cxn>
                <a:cxn ang="0">
                  <a:pos x="18" y="20"/>
                </a:cxn>
                <a:cxn ang="0">
                  <a:pos x="12" y="22"/>
                </a:cxn>
                <a:cxn ang="0">
                  <a:pos x="5" y="20"/>
                </a:cxn>
                <a:cxn ang="0">
                  <a:pos x="0" y="14"/>
                </a:cxn>
                <a:cxn ang="0">
                  <a:pos x="0" y="9"/>
                </a:cxn>
                <a:cxn ang="0">
                  <a:pos x="5" y="3"/>
                </a:cxn>
                <a:cxn ang="0">
                  <a:pos x="12" y="0"/>
                </a:cxn>
              </a:cxnLst>
              <a:rect l="0" t="0" r="r" b="b"/>
              <a:pathLst>
                <a:path w="21" h="22">
                  <a:moveTo>
                    <a:pt x="12" y="0"/>
                  </a:moveTo>
                  <a:lnTo>
                    <a:pt x="18" y="3"/>
                  </a:lnTo>
                  <a:lnTo>
                    <a:pt x="21" y="9"/>
                  </a:lnTo>
                  <a:lnTo>
                    <a:pt x="21" y="14"/>
                  </a:lnTo>
                  <a:lnTo>
                    <a:pt x="18" y="20"/>
                  </a:lnTo>
                  <a:lnTo>
                    <a:pt x="12" y="22"/>
                  </a:lnTo>
                  <a:lnTo>
                    <a:pt x="5" y="20"/>
                  </a:lnTo>
                  <a:lnTo>
                    <a:pt x="0" y="14"/>
                  </a:lnTo>
                  <a:lnTo>
                    <a:pt x="0" y="9"/>
                  </a:lnTo>
                  <a:lnTo>
                    <a:pt x="5"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0" name="Freeform 134"/>
            <p:cNvSpPr>
              <a:spLocks/>
            </p:cNvSpPr>
            <p:nvPr/>
          </p:nvSpPr>
          <p:spPr bwMode="auto">
            <a:xfrm>
              <a:off x="2712" y="1650"/>
              <a:ext cx="165" cy="206"/>
            </a:xfrm>
            <a:custGeom>
              <a:avLst/>
              <a:gdLst/>
              <a:ahLst/>
              <a:cxnLst>
                <a:cxn ang="0">
                  <a:pos x="145" y="0"/>
                </a:cxn>
                <a:cxn ang="0">
                  <a:pos x="147" y="14"/>
                </a:cxn>
                <a:cxn ang="0">
                  <a:pos x="148" y="29"/>
                </a:cxn>
                <a:cxn ang="0">
                  <a:pos x="152" y="46"/>
                </a:cxn>
                <a:cxn ang="0">
                  <a:pos x="155" y="65"/>
                </a:cxn>
                <a:cxn ang="0">
                  <a:pos x="159" y="85"/>
                </a:cxn>
                <a:cxn ang="0">
                  <a:pos x="165" y="124"/>
                </a:cxn>
                <a:cxn ang="0">
                  <a:pos x="165" y="142"/>
                </a:cxn>
                <a:cxn ang="0">
                  <a:pos x="163" y="159"/>
                </a:cxn>
                <a:cxn ang="0">
                  <a:pos x="160" y="174"/>
                </a:cxn>
                <a:cxn ang="0">
                  <a:pos x="152" y="186"/>
                </a:cxn>
                <a:cxn ang="0">
                  <a:pos x="142" y="198"/>
                </a:cxn>
                <a:cxn ang="0">
                  <a:pos x="127" y="203"/>
                </a:cxn>
                <a:cxn ang="0">
                  <a:pos x="108" y="206"/>
                </a:cxn>
                <a:cxn ang="0">
                  <a:pos x="84" y="204"/>
                </a:cxn>
                <a:cxn ang="0">
                  <a:pos x="63" y="199"/>
                </a:cxn>
                <a:cxn ang="0">
                  <a:pos x="44" y="191"/>
                </a:cxn>
                <a:cxn ang="0">
                  <a:pos x="28" y="178"/>
                </a:cxn>
                <a:cxn ang="0">
                  <a:pos x="16" y="164"/>
                </a:cxn>
                <a:cxn ang="0">
                  <a:pos x="6" y="149"/>
                </a:cxn>
                <a:cxn ang="0">
                  <a:pos x="0" y="132"/>
                </a:cxn>
                <a:cxn ang="0">
                  <a:pos x="0" y="115"/>
                </a:cxn>
                <a:cxn ang="0">
                  <a:pos x="6" y="99"/>
                </a:cxn>
                <a:cxn ang="0">
                  <a:pos x="16" y="85"/>
                </a:cxn>
                <a:cxn ang="0">
                  <a:pos x="32" y="71"/>
                </a:cxn>
                <a:cxn ang="0">
                  <a:pos x="67" y="51"/>
                </a:cxn>
                <a:cxn ang="0">
                  <a:pos x="102" y="33"/>
                </a:cxn>
                <a:cxn ang="0">
                  <a:pos x="135" y="11"/>
                </a:cxn>
                <a:cxn ang="0">
                  <a:pos x="145" y="0"/>
                </a:cxn>
              </a:cxnLst>
              <a:rect l="0" t="0" r="r" b="b"/>
              <a:pathLst>
                <a:path w="165" h="206">
                  <a:moveTo>
                    <a:pt x="145" y="0"/>
                  </a:moveTo>
                  <a:lnTo>
                    <a:pt x="147" y="14"/>
                  </a:lnTo>
                  <a:lnTo>
                    <a:pt x="148" y="29"/>
                  </a:lnTo>
                  <a:lnTo>
                    <a:pt x="152" y="46"/>
                  </a:lnTo>
                  <a:lnTo>
                    <a:pt x="155" y="65"/>
                  </a:lnTo>
                  <a:lnTo>
                    <a:pt x="159" y="85"/>
                  </a:lnTo>
                  <a:lnTo>
                    <a:pt x="165" y="124"/>
                  </a:lnTo>
                  <a:lnTo>
                    <a:pt x="165" y="142"/>
                  </a:lnTo>
                  <a:lnTo>
                    <a:pt x="163" y="159"/>
                  </a:lnTo>
                  <a:lnTo>
                    <a:pt x="160" y="174"/>
                  </a:lnTo>
                  <a:lnTo>
                    <a:pt x="152" y="186"/>
                  </a:lnTo>
                  <a:lnTo>
                    <a:pt x="142" y="198"/>
                  </a:lnTo>
                  <a:lnTo>
                    <a:pt x="127" y="203"/>
                  </a:lnTo>
                  <a:lnTo>
                    <a:pt x="108" y="206"/>
                  </a:lnTo>
                  <a:lnTo>
                    <a:pt x="84" y="204"/>
                  </a:lnTo>
                  <a:lnTo>
                    <a:pt x="63" y="199"/>
                  </a:lnTo>
                  <a:lnTo>
                    <a:pt x="44" y="191"/>
                  </a:lnTo>
                  <a:lnTo>
                    <a:pt x="28" y="178"/>
                  </a:lnTo>
                  <a:lnTo>
                    <a:pt x="16" y="164"/>
                  </a:lnTo>
                  <a:lnTo>
                    <a:pt x="6" y="149"/>
                  </a:lnTo>
                  <a:lnTo>
                    <a:pt x="0" y="132"/>
                  </a:lnTo>
                  <a:lnTo>
                    <a:pt x="0" y="115"/>
                  </a:lnTo>
                  <a:lnTo>
                    <a:pt x="6" y="99"/>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1" name="Freeform 135"/>
            <p:cNvSpPr>
              <a:spLocks noEditPoints="1"/>
            </p:cNvSpPr>
            <p:nvPr/>
          </p:nvSpPr>
          <p:spPr bwMode="auto">
            <a:xfrm>
              <a:off x="2701" y="1640"/>
              <a:ext cx="187" cy="228"/>
            </a:xfrm>
            <a:custGeom>
              <a:avLst/>
              <a:gdLst/>
              <a:ahLst/>
              <a:cxnLst>
                <a:cxn ang="0">
                  <a:pos x="146" y="33"/>
                </a:cxn>
                <a:cxn ang="0">
                  <a:pos x="120" y="50"/>
                </a:cxn>
                <a:cxn ang="0">
                  <a:pos x="56" y="86"/>
                </a:cxn>
                <a:cxn ang="0">
                  <a:pos x="42" y="96"/>
                </a:cxn>
                <a:cxn ang="0">
                  <a:pos x="31" y="107"/>
                </a:cxn>
                <a:cxn ang="0">
                  <a:pos x="24" y="120"/>
                </a:cxn>
                <a:cxn ang="0">
                  <a:pos x="21" y="135"/>
                </a:cxn>
                <a:cxn ang="0">
                  <a:pos x="25" y="152"/>
                </a:cxn>
                <a:cxn ang="0">
                  <a:pos x="35" y="170"/>
                </a:cxn>
                <a:cxn ang="0">
                  <a:pos x="49" y="184"/>
                </a:cxn>
                <a:cxn ang="0">
                  <a:pos x="67" y="195"/>
                </a:cxn>
                <a:cxn ang="0">
                  <a:pos x="87" y="202"/>
                </a:cxn>
                <a:cxn ang="0">
                  <a:pos x="101" y="205"/>
                </a:cxn>
                <a:cxn ang="0">
                  <a:pos x="116" y="206"/>
                </a:cxn>
                <a:cxn ang="0">
                  <a:pos x="131" y="205"/>
                </a:cxn>
                <a:cxn ang="0">
                  <a:pos x="145" y="199"/>
                </a:cxn>
                <a:cxn ang="0">
                  <a:pos x="156" y="187"/>
                </a:cxn>
                <a:cxn ang="0">
                  <a:pos x="163" y="173"/>
                </a:cxn>
                <a:cxn ang="0">
                  <a:pos x="166" y="155"/>
                </a:cxn>
                <a:cxn ang="0">
                  <a:pos x="166" y="137"/>
                </a:cxn>
                <a:cxn ang="0">
                  <a:pos x="163" y="118"/>
                </a:cxn>
                <a:cxn ang="0">
                  <a:pos x="160" y="103"/>
                </a:cxn>
                <a:cxn ang="0">
                  <a:pos x="153" y="72"/>
                </a:cxn>
                <a:cxn ang="0">
                  <a:pos x="148" y="42"/>
                </a:cxn>
                <a:cxn ang="0">
                  <a:pos x="146" y="33"/>
                </a:cxn>
                <a:cxn ang="0">
                  <a:pos x="152" y="0"/>
                </a:cxn>
                <a:cxn ang="0">
                  <a:pos x="159" y="0"/>
                </a:cxn>
                <a:cxn ang="0">
                  <a:pos x="165" y="3"/>
                </a:cxn>
                <a:cxn ang="0">
                  <a:pos x="167" y="10"/>
                </a:cxn>
                <a:cxn ang="0">
                  <a:pos x="169" y="25"/>
                </a:cxn>
                <a:cxn ang="0">
                  <a:pos x="171" y="43"/>
                </a:cxn>
                <a:cxn ang="0">
                  <a:pos x="174" y="63"/>
                </a:cxn>
                <a:cxn ang="0">
                  <a:pos x="183" y="104"/>
                </a:cxn>
                <a:cxn ang="0">
                  <a:pos x="185" y="125"/>
                </a:cxn>
                <a:cxn ang="0">
                  <a:pos x="187" y="146"/>
                </a:cxn>
                <a:cxn ang="0">
                  <a:pos x="187" y="166"/>
                </a:cxn>
                <a:cxn ang="0">
                  <a:pos x="184" y="184"/>
                </a:cxn>
                <a:cxn ang="0">
                  <a:pos x="177" y="199"/>
                </a:cxn>
                <a:cxn ang="0">
                  <a:pos x="166" y="212"/>
                </a:cxn>
                <a:cxn ang="0">
                  <a:pos x="152" y="221"/>
                </a:cxn>
                <a:cxn ang="0">
                  <a:pos x="131" y="227"/>
                </a:cxn>
                <a:cxn ang="0">
                  <a:pos x="107" y="228"/>
                </a:cxn>
                <a:cxn ang="0">
                  <a:pos x="82" y="224"/>
                </a:cxn>
                <a:cxn ang="0">
                  <a:pos x="60" y="216"/>
                </a:cxn>
                <a:cxn ang="0">
                  <a:pos x="39" y="203"/>
                </a:cxn>
                <a:cxn ang="0">
                  <a:pos x="21" y="188"/>
                </a:cxn>
                <a:cxn ang="0">
                  <a:pos x="9" y="167"/>
                </a:cxn>
                <a:cxn ang="0">
                  <a:pos x="0" y="145"/>
                </a:cxn>
                <a:cxn ang="0">
                  <a:pos x="0" y="125"/>
                </a:cxn>
                <a:cxn ang="0">
                  <a:pos x="5" y="107"/>
                </a:cxn>
                <a:cxn ang="0">
                  <a:pos x="14" y="91"/>
                </a:cxn>
                <a:cxn ang="0">
                  <a:pos x="28" y="78"/>
                </a:cxn>
                <a:cxn ang="0">
                  <a:pos x="56" y="60"/>
                </a:cxn>
                <a:cxn ang="0">
                  <a:pos x="84" y="45"/>
                </a:cxn>
                <a:cxn ang="0">
                  <a:pos x="113" y="29"/>
                </a:cxn>
                <a:cxn ang="0">
                  <a:pos x="141" y="11"/>
                </a:cxn>
                <a:cxn ang="0">
                  <a:pos x="145" y="10"/>
                </a:cxn>
                <a:cxn ang="0">
                  <a:pos x="148" y="3"/>
                </a:cxn>
                <a:cxn ang="0">
                  <a:pos x="152" y="0"/>
                </a:cxn>
              </a:cxnLst>
              <a:rect l="0" t="0" r="r" b="b"/>
              <a:pathLst>
                <a:path w="187" h="228">
                  <a:moveTo>
                    <a:pt x="146" y="33"/>
                  </a:moveTo>
                  <a:lnTo>
                    <a:pt x="120" y="50"/>
                  </a:lnTo>
                  <a:lnTo>
                    <a:pt x="56" y="86"/>
                  </a:lnTo>
                  <a:lnTo>
                    <a:pt x="42" y="96"/>
                  </a:lnTo>
                  <a:lnTo>
                    <a:pt x="31" y="107"/>
                  </a:lnTo>
                  <a:lnTo>
                    <a:pt x="24" y="120"/>
                  </a:lnTo>
                  <a:lnTo>
                    <a:pt x="21" y="135"/>
                  </a:lnTo>
                  <a:lnTo>
                    <a:pt x="25" y="152"/>
                  </a:lnTo>
                  <a:lnTo>
                    <a:pt x="35" y="170"/>
                  </a:lnTo>
                  <a:lnTo>
                    <a:pt x="49" y="184"/>
                  </a:lnTo>
                  <a:lnTo>
                    <a:pt x="67" y="195"/>
                  </a:lnTo>
                  <a:lnTo>
                    <a:pt x="87" y="202"/>
                  </a:lnTo>
                  <a:lnTo>
                    <a:pt x="101" y="205"/>
                  </a:lnTo>
                  <a:lnTo>
                    <a:pt x="116" y="206"/>
                  </a:lnTo>
                  <a:lnTo>
                    <a:pt x="131" y="205"/>
                  </a:lnTo>
                  <a:lnTo>
                    <a:pt x="145" y="199"/>
                  </a:lnTo>
                  <a:lnTo>
                    <a:pt x="156" y="187"/>
                  </a:lnTo>
                  <a:lnTo>
                    <a:pt x="163" y="173"/>
                  </a:lnTo>
                  <a:lnTo>
                    <a:pt x="166" y="155"/>
                  </a:lnTo>
                  <a:lnTo>
                    <a:pt x="166" y="137"/>
                  </a:lnTo>
                  <a:lnTo>
                    <a:pt x="163" y="118"/>
                  </a:lnTo>
                  <a:lnTo>
                    <a:pt x="160" y="103"/>
                  </a:lnTo>
                  <a:lnTo>
                    <a:pt x="153" y="72"/>
                  </a:lnTo>
                  <a:lnTo>
                    <a:pt x="148" y="42"/>
                  </a:lnTo>
                  <a:lnTo>
                    <a:pt x="146" y="33"/>
                  </a:lnTo>
                  <a:close/>
                  <a:moveTo>
                    <a:pt x="152" y="0"/>
                  </a:moveTo>
                  <a:lnTo>
                    <a:pt x="159" y="0"/>
                  </a:lnTo>
                  <a:lnTo>
                    <a:pt x="165" y="3"/>
                  </a:lnTo>
                  <a:lnTo>
                    <a:pt x="167" y="10"/>
                  </a:lnTo>
                  <a:lnTo>
                    <a:pt x="169" y="25"/>
                  </a:lnTo>
                  <a:lnTo>
                    <a:pt x="171" y="43"/>
                  </a:lnTo>
                  <a:lnTo>
                    <a:pt x="174" y="63"/>
                  </a:lnTo>
                  <a:lnTo>
                    <a:pt x="183" y="104"/>
                  </a:lnTo>
                  <a:lnTo>
                    <a:pt x="185" y="125"/>
                  </a:lnTo>
                  <a:lnTo>
                    <a:pt x="187" y="146"/>
                  </a:lnTo>
                  <a:lnTo>
                    <a:pt x="187" y="166"/>
                  </a:lnTo>
                  <a:lnTo>
                    <a:pt x="184" y="184"/>
                  </a:lnTo>
                  <a:lnTo>
                    <a:pt x="177" y="199"/>
                  </a:lnTo>
                  <a:lnTo>
                    <a:pt x="166" y="212"/>
                  </a:lnTo>
                  <a:lnTo>
                    <a:pt x="152" y="221"/>
                  </a:lnTo>
                  <a:lnTo>
                    <a:pt x="131" y="227"/>
                  </a:lnTo>
                  <a:lnTo>
                    <a:pt x="107" y="228"/>
                  </a:lnTo>
                  <a:lnTo>
                    <a:pt x="82" y="224"/>
                  </a:lnTo>
                  <a:lnTo>
                    <a:pt x="60" y="216"/>
                  </a:lnTo>
                  <a:lnTo>
                    <a:pt x="39" y="203"/>
                  </a:lnTo>
                  <a:lnTo>
                    <a:pt x="21" y="188"/>
                  </a:lnTo>
                  <a:lnTo>
                    <a:pt x="9" y="167"/>
                  </a:lnTo>
                  <a:lnTo>
                    <a:pt x="0" y="145"/>
                  </a:lnTo>
                  <a:lnTo>
                    <a:pt x="0" y="125"/>
                  </a:lnTo>
                  <a:lnTo>
                    <a:pt x="5" y="107"/>
                  </a:lnTo>
                  <a:lnTo>
                    <a:pt x="14" y="91"/>
                  </a:lnTo>
                  <a:lnTo>
                    <a:pt x="28" y="78"/>
                  </a:lnTo>
                  <a:lnTo>
                    <a:pt x="56" y="60"/>
                  </a:lnTo>
                  <a:lnTo>
                    <a:pt x="84" y="45"/>
                  </a:lnTo>
                  <a:lnTo>
                    <a:pt x="113" y="29"/>
                  </a:lnTo>
                  <a:lnTo>
                    <a:pt x="141" y="11"/>
                  </a:lnTo>
                  <a:lnTo>
                    <a:pt x="145" y="10"/>
                  </a:lnTo>
                  <a:lnTo>
                    <a:pt x="148" y="3"/>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2" name="Freeform 136"/>
            <p:cNvSpPr>
              <a:spLocks/>
            </p:cNvSpPr>
            <p:nvPr/>
          </p:nvSpPr>
          <p:spPr bwMode="auto">
            <a:xfrm>
              <a:off x="2778" y="1706"/>
              <a:ext cx="25" cy="23"/>
            </a:xfrm>
            <a:custGeom>
              <a:avLst/>
              <a:gdLst/>
              <a:ahLst/>
              <a:cxnLst>
                <a:cxn ang="0">
                  <a:pos x="8" y="0"/>
                </a:cxn>
                <a:cxn ang="0">
                  <a:pos x="12" y="0"/>
                </a:cxn>
                <a:cxn ang="0">
                  <a:pos x="17" y="1"/>
                </a:cxn>
                <a:cxn ang="0">
                  <a:pos x="18" y="2"/>
                </a:cxn>
                <a:cxn ang="0">
                  <a:pos x="19" y="2"/>
                </a:cxn>
                <a:cxn ang="0">
                  <a:pos x="19" y="4"/>
                </a:cxn>
                <a:cxn ang="0">
                  <a:pos x="22" y="6"/>
                </a:cxn>
                <a:cxn ang="0">
                  <a:pos x="25" y="12"/>
                </a:cxn>
                <a:cxn ang="0">
                  <a:pos x="25" y="15"/>
                </a:cxn>
                <a:cxn ang="0">
                  <a:pos x="24" y="18"/>
                </a:cxn>
                <a:cxn ang="0">
                  <a:pos x="21" y="20"/>
                </a:cxn>
                <a:cxn ang="0">
                  <a:pos x="15" y="23"/>
                </a:cxn>
                <a:cxn ang="0">
                  <a:pos x="11" y="23"/>
                </a:cxn>
                <a:cxn ang="0">
                  <a:pos x="8" y="22"/>
                </a:cxn>
                <a:cxn ang="0">
                  <a:pos x="7" y="22"/>
                </a:cxn>
                <a:cxn ang="0">
                  <a:pos x="3" y="18"/>
                </a:cxn>
                <a:cxn ang="0">
                  <a:pos x="0" y="12"/>
                </a:cxn>
                <a:cxn ang="0">
                  <a:pos x="0" y="8"/>
                </a:cxn>
                <a:cxn ang="0">
                  <a:pos x="1" y="5"/>
                </a:cxn>
                <a:cxn ang="0">
                  <a:pos x="4" y="2"/>
                </a:cxn>
                <a:cxn ang="0">
                  <a:pos x="8" y="0"/>
                </a:cxn>
              </a:cxnLst>
              <a:rect l="0" t="0" r="r" b="b"/>
              <a:pathLst>
                <a:path w="25" h="23">
                  <a:moveTo>
                    <a:pt x="8" y="0"/>
                  </a:moveTo>
                  <a:lnTo>
                    <a:pt x="12" y="0"/>
                  </a:lnTo>
                  <a:lnTo>
                    <a:pt x="17" y="1"/>
                  </a:lnTo>
                  <a:lnTo>
                    <a:pt x="18" y="2"/>
                  </a:lnTo>
                  <a:lnTo>
                    <a:pt x="19" y="2"/>
                  </a:lnTo>
                  <a:lnTo>
                    <a:pt x="19" y="4"/>
                  </a:lnTo>
                  <a:lnTo>
                    <a:pt x="22" y="6"/>
                  </a:lnTo>
                  <a:lnTo>
                    <a:pt x="25" y="12"/>
                  </a:lnTo>
                  <a:lnTo>
                    <a:pt x="25" y="15"/>
                  </a:lnTo>
                  <a:lnTo>
                    <a:pt x="24" y="18"/>
                  </a:lnTo>
                  <a:lnTo>
                    <a:pt x="21" y="20"/>
                  </a:lnTo>
                  <a:lnTo>
                    <a:pt x="15" y="23"/>
                  </a:lnTo>
                  <a:lnTo>
                    <a:pt x="11" y="23"/>
                  </a:lnTo>
                  <a:lnTo>
                    <a:pt x="8" y="22"/>
                  </a:lnTo>
                  <a:lnTo>
                    <a:pt x="7" y="22"/>
                  </a:lnTo>
                  <a:lnTo>
                    <a:pt x="3" y="18"/>
                  </a:lnTo>
                  <a:lnTo>
                    <a:pt x="0" y="12"/>
                  </a:lnTo>
                  <a:lnTo>
                    <a:pt x="0" y="8"/>
                  </a:lnTo>
                  <a:lnTo>
                    <a:pt x="1" y="5"/>
                  </a:lnTo>
                  <a:lnTo>
                    <a:pt x="4"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3" name="Freeform 137"/>
            <p:cNvSpPr>
              <a:spLocks/>
            </p:cNvSpPr>
            <p:nvPr/>
          </p:nvSpPr>
          <p:spPr bwMode="auto">
            <a:xfrm>
              <a:off x="2799" y="1728"/>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4" name="Freeform 138"/>
            <p:cNvSpPr>
              <a:spLocks/>
            </p:cNvSpPr>
            <p:nvPr/>
          </p:nvSpPr>
          <p:spPr bwMode="auto">
            <a:xfrm>
              <a:off x="2834" y="1731"/>
              <a:ext cx="19" cy="22"/>
            </a:xfrm>
            <a:custGeom>
              <a:avLst/>
              <a:gdLst/>
              <a:ahLst/>
              <a:cxnLst>
                <a:cxn ang="0">
                  <a:pos x="9" y="0"/>
                </a:cxn>
                <a:cxn ang="0">
                  <a:pos x="16" y="2"/>
                </a:cxn>
                <a:cxn ang="0">
                  <a:pos x="19" y="8"/>
                </a:cxn>
                <a:cxn ang="0">
                  <a:pos x="19" y="13"/>
                </a:cxn>
                <a:cxn ang="0">
                  <a:pos x="16" y="19"/>
                </a:cxn>
                <a:cxn ang="0">
                  <a:pos x="9" y="22"/>
                </a:cxn>
                <a:cxn ang="0">
                  <a:pos x="2" y="19"/>
                </a:cxn>
                <a:cxn ang="0">
                  <a:pos x="0" y="13"/>
                </a:cxn>
                <a:cxn ang="0">
                  <a:pos x="0" y="8"/>
                </a:cxn>
                <a:cxn ang="0">
                  <a:pos x="2" y="2"/>
                </a:cxn>
                <a:cxn ang="0">
                  <a:pos x="9" y="0"/>
                </a:cxn>
              </a:cxnLst>
              <a:rect l="0" t="0" r="r" b="b"/>
              <a:pathLst>
                <a:path w="19" h="22">
                  <a:moveTo>
                    <a:pt x="9" y="0"/>
                  </a:moveTo>
                  <a:lnTo>
                    <a:pt x="16" y="2"/>
                  </a:lnTo>
                  <a:lnTo>
                    <a:pt x="19" y="8"/>
                  </a:lnTo>
                  <a:lnTo>
                    <a:pt x="19" y="13"/>
                  </a:lnTo>
                  <a:lnTo>
                    <a:pt x="16" y="19"/>
                  </a:lnTo>
                  <a:lnTo>
                    <a:pt x="9" y="22"/>
                  </a:lnTo>
                  <a:lnTo>
                    <a:pt x="2" y="19"/>
                  </a:lnTo>
                  <a:lnTo>
                    <a:pt x="0" y="13"/>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5" name="Freeform 139"/>
            <p:cNvSpPr>
              <a:spLocks/>
            </p:cNvSpPr>
            <p:nvPr/>
          </p:nvSpPr>
          <p:spPr bwMode="auto">
            <a:xfrm>
              <a:off x="2757" y="1726"/>
              <a:ext cx="19" cy="21"/>
            </a:xfrm>
            <a:custGeom>
              <a:avLst/>
              <a:gdLst/>
              <a:ahLst/>
              <a:cxnLst>
                <a:cxn ang="0">
                  <a:pos x="10" y="0"/>
                </a:cxn>
                <a:cxn ang="0">
                  <a:pos x="14" y="2"/>
                </a:cxn>
                <a:cxn ang="0">
                  <a:pos x="17" y="3"/>
                </a:cxn>
                <a:cxn ang="0">
                  <a:pos x="19" y="6"/>
                </a:cxn>
                <a:cxn ang="0">
                  <a:pos x="19" y="16"/>
                </a:cxn>
                <a:cxn ang="0">
                  <a:pos x="17" y="18"/>
                </a:cxn>
                <a:cxn ang="0">
                  <a:pos x="14" y="20"/>
                </a:cxn>
                <a:cxn ang="0">
                  <a:pos x="10" y="21"/>
                </a:cxn>
                <a:cxn ang="0">
                  <a:pos x="6" y="20"/>
                </a:cxn>
                <a:cxn ang="0">
                  <a:pos x="3" y="18"/>
                </a:cxn>
                <a:cxn ang="0">
                  <a:pos x="0" y="16"/>
                </a:cxn>
                <a:cxn ang="0">
                  <a:pos x="0" y="6"/>
                </a:cxn>
                <a:cxn ang="0">
                  <a:pos x="3" y="3"/>
                </a:cxn>
                <a:cxn ang="0">
                  <a:pos x="6" y="2"/>
                </a:cxn>
                <a:cxn ang="0">
                  <a:pos x="10" y="0"/>
                </a:cxn>
              </a:cxnLst>
              <a:rect l="0" t="0" r="r" b="b"/>
              <a:pathLst>
                <a:path w="19" h="21">
                  <a:moveTo>
                    <a:pt x="10" y="0"/>
                  </a:moveTo>
                  <a:lnTo>
                    <a:pt x="14" y="2"/>
                  </a:lnTo>
                  <a:lnTo>
                    <a:pt x="17" y="3"/>
                  </a:lnTo>
                  <a:lnTo>
                    <a:pt x="19" y="6"/>
                  </a:lnTo>
                  <a:lnTo>
                    <a:pt x="19" y="16"/>
                  </a:lnTo>
                  <a:lnTo>
                    <a:pt x="17" y="18"/>
                  </a:lnTo>
                  <a:lnTo>
                    <a:pt x="14" y="20"/>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6" name="Freeform 140"/>
            <p:cNvSpPr>
              <a:spLocks/>
            </p:cNvSpPr>
            <p:nvPr/>
          </p:nvSpPr>
          <p:spPr bwMode="auto">
            <a:xfrm>
              <a:off x="2815" y="1690"/>
              <a:ext cx="24" cy="24"/>
            </a:xfrm>
            <a:custGeom>
              <a:avLst/>
              <a:gdLst/>
              <a:ahLst/>
              <a:cxnLst>
                <a:cxn ang="0">
                  <a:pos x="10" y="0"/>
                </a:cxn>
                <a:cxn ang="0">
                  <a:pos x="13" y="0"/>
                </a:cxn>
                <a:cxn ang="0">
                  <a:pos x="16" y="2"/>
                </a:cxn>
                <a:cxn ang="0">
                  <a:pos x="17" y="2"/>
                </a:cxn>
                <a:cxn ang="0">
                  <a:pos x="20" y="3"/>
                </a:cxn>
                <a:cxn ang="0">
                  <a:pos x="23" y="6"/>
                </a:cxn>
                <a:cxn ang="0">
                  <a:pos x="24" y="9"/>
                </a:cxn>
                <a:cxn ang="0">
                  <a:pos x="24" y="16"/>
                </a:cxn>
                <a:cxn ang="0">
                  <a:pos x="23" y="18"/>
                </a:cxn>
                <a:cxn ang="0">
                  <a:pos x="20" y="21"/>
                </a:cxn>
                <a:cxn ang="0">
                  <a:pos x="14" y="24"/>
                </a:cxn>
                <a:cxn ang="0">
                  <a:pos x="12" y="24"/>
                </a:cxn>
                <a:cxn ang="0">
                  <a:pos x="6" y="21"/>
                </a:cxn>
                <a:cxn ang="0">
                  <a:pos x="2" y="17"/>
                </a:cxn>
                <a:cxn ang="0">
                  <a:pos x="0" y="14"/>
                </a:cxn>
                <a:cxn ang="0">
                  <a:pos x="0" y="9"/>
                </a:cxn>
                <a:cxn ang="0">
                  <a:pos x="2" y="6"/>
                </a:cxn>
                <a:cxn ang="0">
                  <a:pos x="5" y="3"/>
                </a:cxn>
                <a:cxn ang="0">
                  <a:pos x="10" y="0"/>
                </a:cxn>
              </a:cxnLst>
              <a:rect l="0" t="0" r="r" b="b"/>
              <a:pathLst>
                <a:path w="24" h="24">
                  <a:moveTo>
                    <a:pt x="10" y="0"/>
                  </a:moveTo>
                  <a:lnTo>
                    <a:pt x="13" y="0"/>
                  </a:lnTo>
                  <a:lnTo>
                    <a:pt x="16" y="2"/>
                  </a:lnTo>
                  <a:lnTo>
                    <a:pt x="17" y="2"/>
                  </a:lnTo>
                  <a:lnTo>
                    <a:pt x="20" y="3"/>
                  </a:lnTo>
                  <a:lnTo>
                    <a:pt x="23" y="6"/>
                  </a:lnTo>
                  <a:lnTo>
                    <a:pt x="24" y="9"/>
                  </a:lnTo>
                  <a:lnTo>
                    <a:pt x="24" y="16"/>
                  </a:lnTo>
                  <a:lnTo>
                    <a:pt x="23" y="18"/>
                  </a:lnTo>
                  <a:lnTo>
                    <a:pt x="20" y="21"/>
                  </a:lnTo>
                  <a:lnTo>
                    <a:pt x="14" y="24"/>
                  </a:lnTo>
                  <a:lnTo>
                    <a:pt x="12" y="24"/>
                  </a:lnTo>
                  <a:lnTo>
                    <a:pt x="6" y="21"/>
                  </a:lnTo>
                  <a:lnTo>
                    <a:pt x="2" y="17"/>
                  </a:lnTo>
                  <a:lnTo>
                    <a:pt x="0" y="14"/>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7" name="Freeform 141"/>
            <p:cNvSpPr>
              <a:spLocks/>
            </p:cNvSpPr>
            <p:nvPr/>
          </p:nvSpPr>
          <p:spPr bwMode="auto">
            <a:xfrm>
              <a:off x="2786" y="1758"/>
              <a:ext cx="25" cy="24"/>
            </a:xfrm>
            <a:custGeom>
              <a:avLst/>
              <a:gdLst/>
              <a:ahLst/>
              <a:cxnLst>
                <a:cxn ang="0">
                  <a:pos x="10" y="0"/>
                </a:cxn>
                <a:cxn ang="0">
                  <a:pos x="14" y="0"/>
                </a:cxn>
                <a:cxn ang="0">
                  <a:pos x="17" y="2"/>
                </a:cxn>
                <a:cxn ang="0">
                  <a:pos x="20" y="2"/>
                </a:cxn>
                <a:cxn ang="0">
                  <a:pos x="20" y="3"/>
                </a:cxn>
                <a:cxn ang="0">
                  <a:pos x="22" y="6"/>
                </a:cxn>
                <a:cxn ang="0">
                  <a:pos x="25" y="12"/>
                </a:cxn>
                <a:cxn ang="0">
                  <a:pos x="25" y="16"/>
                </a:cxn>
                <a:cxn ang="0">
                  <a:pos x="24" y="19"/>
                </a:cxn>
                <a:cxn ang="0">
                  <a:pos x="21" y="21"/>
                </a:cxn>
                <a:cxn ang="0">
                  <a:pos x="16" y="24"/>
                </a:cxn>
                <a:cxn ang="0">
                  <a:pos x="11" y="24"/>
                </a:cxn>
                <a:cxn ang="0">
                  <a:pos x="9" y="23"/>
                </a:cxn>
                <a:cxn ang="0">
                  <a:pos x="9" y="21"/>
                </a:cxn>
                <a:cxn ang="0">
                  <a:pos x="7" y="21"/>
                </a:cxn>
                <a:cxn ang="0">
                  <a:pos x="3" y="17"/>
                </a:cxn>
                <a:cxn ang="0">
                  <a:pos x="0" y="12"/>
                </a:cxn>
                <a:cxn ang="0">
                  <a:pos x="0" y="9"/>
                </a:cxn>
                <a:cxn ang="0">
                  <a:pos x="2" y="6"/>
                </a:cxn>
                <a:cxn ang="0">
                  <a:pos x="4" y="3"/>
                </a:cxn>
                <a:cxn ang="0">
                  <a:pos x="10" y="0"/>
                </a:cxn>
              </a:cxnLst>
              <a:rect l="0" t="0" r="r" b="b"/>
              <a:pathLst>
                <a:path w="25" h="24">
                  <a:moveTo>
                    <a:pt x="10" y="0"/>
                  </a:moveTo>
                  <a:lnTo>
                    <a:pt x="14" y="0"/>
                  </a:lnTo>
                  <a:lnTo>
                    <a:pt x="17" y="2"/>
                  </a:lnTo>
                  <a:lnTo>
                    <a:pt x="20" y="2"/>
                  </a:lnTo>
                  <a:lnTo>
                    <a:pt x="20" y="3"/>
                  </a:lnTo>
                  <a:lnTo>
                    <a:pt x="22" y="6"/>
                  </a:lnTo>
                  <a:lnTo>
                    <a:pt x="25" y="12"/>
                  </a:lnTo>
                  <a:lnTo>
                    <a:pt x="25" y="16"/>
                  </a:lnTo>
                  <a:lnTo>
                    <a:pt x="24" y="19"/>
                  </a:lnTo>
                  <a:lnTo>
                    <a:pt x="21" y="21"/>
                  </a:lnTo>
                  <a:lnTo>
                    <a:pt x="16" y="24"/>
                  </a:lnTo>
                  <a:lnTo>
                    <a:pt x="11" y="24"/>
                  </a:lnTo>
                  <a:lnTo>
                    <a:pt x="9" y="23"/>
                  </a:lnTo>
                  <a:lnTo>
                    <a:pt x="9" y="21"/>
                  </a:lnTo>
                  <a:lnTo>
                    <a:pt x="7" y="21"/>
                  </a:lnTo>
                  <a:lnTo>
                    <a:pt x="3" y="17"/>
                  </a:lnTo>
                  <a:lnTo>
                    <a:pt x="0" y="12"/>
                  </a:lnTo>
                  <a:lnTo>
                    <a:pt x="0" y="9"/>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8" name="Freeform 142"/>
            <p:cNvSpPr>
              <a:spLocks/>
            </p:cNvSpPr>
            <p:nvPr/>
          </p:nvSpPr>
          <p:spPr bwMode="auto">
            <a:xfrm>
              <a:off x="2827" y="1758"/>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19" name="Freeform 143"/>
            <p:cNvSpPr>
              <a:spLocks/>
            </p:cNvSpPr>
            <p:nvPr/>
          </p:nvSpPr>
          <p:spPr bwMode="auto">
            <a:xfrm>
              <a:off x="2831" y="1733"/>
              <a:ext cx="164" cy="208"/>
            </a:xfrm>
            <a:custGeom>
              <a:avLst/>
              <a:gdLst/>
              <a:ahLst/>
              <a:cxnLst>
                <a:cxn ang="0">
                  <a:pos x="144" y="0"/>
                </a:cxn>
                <a:cxn ang="0">
                  <a:pos x="146" y="14"/>
                </a:cxn>
                <a:cxn ang="0">
                  <a:pos x="147" y="30"/>
                </a:cxn>
                <a:cxn ang="0">
                  <a:pos x="151" y="46"/>
                </a:cxn>
                <a:cxn ang="0">
                  <a:pos x="154" y="66"/>
                </a:cxn>
                <a:cxn ang="0">
                  <a:pos x="158" y="85"/>
                </a:cxn>
                <a:cxn ang="0">
                  <a:pos x="164" y="124"/>
                </a:cxn>
                <a:cxn ang="0">
                  <a:pos x="164" y="142"/>
                </a:cxn>
                <a:cxn ang="0">
                  <a:pos x="162" y="159"/>
                </a:cxn>
                <a:cxn ang="0">
                  <a:pos x="158" y="174"/>
                </a:cxn>
                <a:cxn ang="0">
                  <a:pos x="151" y="188"/>
                </a:cxn>
                <a:cxn ang="0">
                  <a:pos x="140" y="198"/>
                </a:cxn>
                <a:cxn ang="0">
                  <a:pos x="126" y="205"/>
                </a:cxn>
                <a:cxn ang="0">
                  <a:pos x="107" y="208"/>
                </a:cxn>
                <a:cxn ang="0">
                  <a:pos x="82" y="206"/>
                </a:cxn>
                <a:cxn ang="0">
                  <a:pos x="61" y="201"/>
                </a:cxn>
                <a:cxn ang="0">
                  <a:pos x="43" y="192"/>
                </a:cxn>
                <a:cxn ang="0">
                  <a:pos x="26" y="180"/>
                </a:cxn>
                <a:cxn ang="0">
                  <a:pos x="14" y="166"/>
                </a:cxn>
                <a:cxn ang="0">
                  <a:pos x="5" y="149"/>
                </a:cxn>
                <a:cxn ang="0">
                  <a:pos x="0" y="133"/>
                </a:cxn>
                <a:cxn ang="0">
                  <a:pos x="0" y="116"/>
                </a:cxn>
                <a:cxn ang="0">
                  <a:pos x="5" y="99"/>
                </a:cxn>
                <a:cxn ang="0">
                  <a:pos x="15" y="85"/>
                </a:cxn>
                <a:cxn ang="0">
                  <a:pos x="32" y="71"/>
                </a:cxn>
                <a:cxn ang="0">
                  <a:pos x="66" y="52"/>
                </a:cxn>
                <a:cxn ang="0">
                  <a:pos x="101" y="34"/>
                </a:cxn>
                <a:cxn ang="0">
                  <a:pos x="135" y="11"/>
                </a:cxn>
                <a:cxn ang="0">
                  <a:pos x="144" y="0"/>
                </a:cxn>
              </a:cxnLst>
              <a:rect l="0" t="0" r="r" b="b"/>
              <a:pathLst>
                <a:path w="164" h="208">
                  <a:moveTo>
                    <a:pt x="144" y="0"/>
                  </a:moveTo>
                  <a:lnTo>
                    <a:pt x="146" y="14"/>
                  </a:lnTo>
                  <a:lnTo>
                    <a:pt x="147" y="30"/>
                  </a:lnTo>
                  <a:lnTo>
                    <a:pt x="151" y="46"/>
                  </a:lnTo>
                  <a:lnTo>
                    <a:pt x="154" y="66"/>
                  </a:lnTo>
                  <a:lnTo>
                    <a:pt x="158" y="85"/>
                  </a:lnTo>
                  <a:lnTo>
                    <a:pt x="164" y="124"/>
                  </a:lnTo>
                  <a:lnTo>
                    <a:pt x="164" y="142"/>
                  </a:lnTo>
                  <a:lnTo>
                    <a:pt x="162" y="159"/>
                  </a:lnTo>
                  <a:lnTo>
                    <a:pt x="158" y="174"/>
                  </a:lnTo>
                  <a:lnTo>
                    <a:pt x="151" y="188"/>
                  </a:lnTo>
                  <a:lnTo>
                    <a:pt x="140" y="198"/>
                  </a:lnTo>
                  <a:lnTo>
                    <a:pt x="126" y="205"/>
                  </a:lnTo>
                  <a:lnTo>
                    <a:pt x="107" y="208"/>
                  </a:lnTo>
                  <a:lnTo>
                    <a:pt x="82" y="206"/>
                  </a:lnTo>
                  <a:lnTo>
                    <a:pt x="61" y="201"/>
                  </a:lnTo>
                  <a:lnTo>
                    <a:pt x="43" y="192"/>
                  </a:lnTo>
                  <a:lnTo>
                    <a:pt x="26" y="180"/>
                  </a:lnTo>
                  <a:lnTo>
                    <a:pt x="14" y="166"/>
                  </a:lnTo>
                  <a:lnTo>
                    <a:pt x="5" y="149"/>
                  </a:lnTo>
                  <a:lnTo>
                    <a:pt x="0" y="133"/>
                  </a:lnTo>
                  <a:lnTo>
                    <a:pt x="0" y="116"/>
                  </a:lnTo>
                  <a:lnTo>
                    <a:pt x="5" y="99"/>
                  </a:lnTo>
                  <a:lnTo>
                    <a:pt x="15" y="85"/>
                  </a:lnTo>
                  <a:lnTo>
                    <a:pt x="32" y="71"/>
                  </a:lnTo>
                  <a:lnTo>
                    <a:pt x="66" y="52"/>
                  </a:lnTo>
                  <a:lnTo>
                    <a:pt x="101" y="34"/>
                  </a:lnTo>
                  <a:lnTo>
                    <a:pt x="135" y="11"/>
                  </a:lnTo>
                  <a:lnTo>
                    <a:pt x="1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0" name="Freeform 144"/>
            <p:cNvSpPr>
              <a:spLocks noEditPoints="1"/>
            </p:cNvSpPr>
            <p:nvPr/>
          </p:nvSpPr>
          <p:spPr bwMode="auto">
            <a:xfrm>
              <a:off x="2820" y="1724"/>
              <a:ext cx="186" cy="228"/>
            </a:xfrm>
            <a:custGeom>
              <a:avLst/>
              <a:gdLst/>
              <a:ahLst/>
              <a:cxnLst>
                <a:cxn ang="0">
                  <a:pos x="147" y="33"/>
                </a:cxn>
                <a:cxn ang="0">
                  <a:pos x="119" y="51"/>
                </a:cxn>
                <a:cxn ang="0">
                  <a:pos x="87" y="68"/>
                </a:cxn>
                <a:cxn ang="0">
                  <a:pos x="55" y="86"/>
                </a:cxn>
                <a:cxn ang="0">
                  <a:pos x="41" y="96"/>
                </a:cxn>
                <a:cxn ang="0">
                  <a:pos x="30" y="107"/>
                </a:cxn>
                <a:cxn ang="0">
                  <a:pos x="23" y="121"/>
                </a:cxn>
                <a:cxn ang="0">
                  <a:pos x="20" y="135"/>
                </a:cxn>
                <a:cxn ang="0">
                  <a:pos x="25" y="151"/>
                </a:cxn>
                <a:cxn ang="0">
                  <a:pos x="34" y="169"/>
                </a:cxn>
                <a:cxn ang="0">
                  <a:pos x="48" y="183"/>
                </a:cxn>
                <a:cxn ang="0">
                  <a:pos x="66" y="195"/>
                </a:cxn>
                <a:cxn ang="0">
                  <a:pos x="84" y="201"/>
                </a:cxn>
                <a:cxn ang="0">
                  <a:pos x="100" y="204"/>
                </a:cxn>
                <a:cxn ang="0">
                  <a:pos x="115" y="206"/>
                </a:cxn>
                <a:cxn ang="0">
                  <a:pos x="130" y="204"/>
                </a:cxn>
                <a:cxn ang="0">
                  <a:pos x="144" y="199"/>
                </a:cxn>
                <a:cxn ang="0">
                  <a:pos x="155" y="186"/>
                </a:cxn>
                <a:cxn ang="0">
                  <a:pos x="162" y="172"/>
                </a:cxn>
                <a:cxn ang="0">
                  <a:pos x="165" y="154"/>
                </a:cxn>
                <a:cxn ang="0">
                  <a:pos x="165" y="136"/>
                </a:cxn>
                <a:cxn ang="0">
                  <a:pos x="162" y="119"/>
                </a:cxn>
                <a:cxn ang="0">
                  <a:pos x="160" y="104"/>
                </a:cxn>
                <a:cxn ang="0">
                  <a:pos x="153" y="73"/>
                </a:cxn>
                <a:cxn ang="0">
                  <a:pos x="147" y="41"/>
                </a:cxn>
                <a:cxn ang="0">
                  <a:pos x="147" y="33"/>
                </a:cxn>
                <a:cxn ang="0">
                  <a:pos x="151" y="0"/>
                </a:cxn>
                <a:cxn ang="0">
                  <a:pos x="158" y="0"/>
                </a:cxn>
                <a:cxn ang="0">
                  <a:pos x="164" y="2"/>
                </a:cxn>
                <a:cxn ang="0">
                  <a:pos x="166" y="9"/>
                </a:cxn>
                <a:cxn ang="0">
                  <a:pos x="168" y="25"/>
                </a:cxn>
                <a:cxn ang="0">
                  <a:pos x="171" y="43"/>
                </a:cxn>
                <a:cxn ang="0">
                  <a:pos x="173" y="62"/>
                </a:cxn>
                <a:cxn ang="0">
                  <a:pos x="182" y="104"/>
                </a:cxn>
                <a:cxn ang="0">
                  <a:pos x="185" y="125"/>
                </a:cxn>
                <a:cxn ang="0">
                  <a:pos x="186" y="146"/>
                </a:cxn>
                <a:cxn ang="0">
                  <a:pos x="186" y="165"/>
                </a:cxn>
                <a:cxn ang="0">
                  <a:pos x="183" y="183"/>
                </a:cxn>
                <a:cxn ang="0">
                  <a:pos x="176" y="199"/>
                </a:cxn>
                <a:cxn ang="0">
                  <a:pos x="165" y="211"/>
                </a:cxn>
                <a:cxn ang="0">
                  <a:pos x="151" y="221"/>
                </a:cxn>
                <a:cxn ang="0">
                  <a:pos x="130" y="227"/>
                </a:cxn>
                <a:cxn ang="0">
                  <a:pos x="107" y="228"/>
                </a:cxn>
                <a:cxn ang="0">
                  <a:pos x="82" y="224"/>
                </a:cxn>
                <a:cxn ang="0">
                  <a:pos x="59" y="215"/>
                </a:cxn>
                <a:cxn ang="0">
                  <a:pos x="39" y="203"/>
                </a:cxn>
                <a:cxn ang="0">
                  <a:pos x="20" y="188"/>
                </a:cxn>
                <a:cxn ang="0">
                  <a:pos x="8" y="167"/>
                </a:cxn>
                <a:cxn ang="0">
                  <a:pos x="0" y="144"/>
                </a:cxn>
                <a:cxn ang="0">
                  <a:pos x="0" y="125"/>
                </a:cxn>
                <a:cxn ang="0">
                  <a:pos x="4" y="107"/>
                </a:cxn>
                <a:cxn ang="0">
                  <a:pos x="14" y="91"/>
                </a:cxn>
                <a:cxn ang="0">
                  <a:pos x="27" y="78"/>
                </a:cxn>
                <a:cxn ang="0">
                  <a:pos x="55" y="59"/>
                </a:cxn>
                <a:cxn ang="0">
                  <a:pos x="83" y="44"/>
                </a:cxn>
                <a:cxn ang="0">
                  <a:pos x="112" y="29"/>
                </a:cxn>
                <a:cxn ang="0">
                  <a:pos x="140" y="11"/>
                </a:cxn>
                <a:cxn ang="0">
                  <a:pos x="144" y="9"/>
                </a:cxn>
                <a:cxn ang="0">
                  <a:pos x="147" y="2"/>
                </a:cxn>
                <a:cxn ang="0">
                  <a:pos x="151" y="0"/>
                </a:cxn>
              </a:cxnLst>
              <a:rect l="0" t="0" r="r" b="b"/>
              <a:pathLst>
                <a:path w="186" h="228">
                  <a:moveTo>
                    <a:pt x="147" y="33"/>
                  </a:moveTo>
                  <a:lnTo>
                    <a:pt x="119" y="51"/>
                  </a:lnTo>
                  <a:lnTo>
                    <a:pt x="87" y="68"/>
                  </a:lnTo>
                  <a:lnTo>
                    <a:pt x="55" y="86"/>
                  </a:lnTo>
                  <a:lnTo>
                    <a:pt x="41" y="96"/>
                  </a:lnTo>
                  <a:lnTo>
                    <a:pt x="30" y="107"/>
                  </a:lnTo>
                  <a:lnTo>
                    <a:pt x="23" y="121"/>
                  </a:lnTo>
                  <a:lnTo>
                    <a:pt x="20" y="135"/>
                  </a:lnTo>
                  <a:lnTo>
                    <a:pt x="25" y="151"/>
                  </a:lnTo>
                  <a:lnTo>
                    <a:pt x="34" y="169"/>
                  </a:lnTo>
                  <a:lnTo>
                    <a:pt x="48" y="183"/>
                  </a:lnTo>
                  <a:lnTo>
                    <a:pt x="66" y="195"/>
                  </a:lnTo>
                  <a:lnTo>
                    <a:pt x="84" y="201"/>
                  </a:lnTo>
                  <a:lnTo>
                    <a:pt x="100" y="204"/>
                  </a:lnTo>
                  <a:lnTo>
                    <a:pt x="115" y="206"/>
                  </a:lnTo>
                  <a:lnTo>
                    <a:pt x="130" y="204"/>
                  </a:lnTo>
                  <a:lnTo>
                    <a:pt x="144" y="199"/>
                  </a:lnTo>
                  <a:lnTo>
                    <a:pt x="155" y="186"/>
                  </a:lnTo>
                  <a:lnTo>
                    <a:pt x="162" y="172"/>
                  </a:lnTo>
                  <a:lnTo>
                    <a:pt x="165" y="154"/>
                  </a:lnTo>
                  <a:lnTo>
                    <a:pt x="165" y="136"/>
                  </a:lnTo>
                  <a:lnTo>
                    <a:pt x="162" y="119"/>
                  </a:lnTo>
                  <a:lnTo>
                    <a:pt x="160" y="104"/>
                  </a:lnTo>
                  <a:lnTo>
                    <a:pt x="153" y="73"/>
                  </a:lnTo>
                  <a:lnTo>
                    <a:pt x="147" y="41"/>
                  </a:lnTo>
                  <a:lnTo>
                    <a:pt x="147" y="33"/>
                  </a:lnTo>
                  <a:close/>
                  <a:moveTo>
                    <a:pt x="151" y="0"/>
                  </a:moveTo>
                  <a:lnTo>
                    <a:pt x="158" y="0"/>
                  </a:lnTo>
                  <a:lnTo>
                    <a:pt x="164" y="2"/>
                  </a:lnTo>
                  <a:lnTo>
                    <a:pt x="166" y="9"/>
                  </a:lnTo>
                  <a:lnTo>
                    <a:pt x="168" y="25"/>
                  </a:lnTo>
                  <a:lnTo>
                    <a:pt x="171" y="43"/>
                  </a:lnTo>
                  <a:lnTo>
                    <a:pt x="173" y="62"/>
                  </a:lnTo>
                  <a:lnTo>
                    <a:pt x="182" y="104"/>
                  </a:lnTo>
                  <a:lnTo>
                    <a:pt x="185" y="125"/>
                  </a:lnTo>
                  <a:lnTo>
                    <a:pt x="186" y="146"/>
                  </a:lnTo>
                  <a:lnTo>
                    <a:pt x="186" y="165"/>
                  </a:lnTo>
                  <a:lnTo>
                    <a:pt x="183" y="183"/>
                  </a:lnTo>
                  <a:lnTo>
                    <a:pt x="176" y="199"/>
                  </a:lnTo>
                  <a:lnTo>
                    <a:pt x="165" y="211"/>
                  </a:lnTo>
                  <a:lnTo>
                    <a:pt x="151" y="221"/>
                  </a:lnTo>
                  <a:lnTo>
                    <a:pt x="130" y="227"/>
                  </a:lnTo>
                  <a:lnTo>
                    <a:pt x="107" y="228"/>
                  </a:lnTo>
                  <a:lnTo>
                    <a:pt x="82" y="224"/>
                  </a:lnTo>
                  <a:lnTo>
                    <a:pt x="59" y="215"/>
                  </a:lnTo>
                  <a:lnTo>
                    <a:pt x="39" y="203"/>
                  </a:lnTo>
                  <a:lnTo>
                    <a:pt x="20" y="188"/>
                  </a:lnTo>
                  <a:lnTo>
                    <a:pt x="8" y="167"/>
                  </a:lnTo>
                  <a:lnTo>
                    <a:pt x="0" y="144"/>
                  </a:lnTo>
                  <a:lnTo>
                    <a:pt x="0" y="125"/>
                  </a:lnTo>
                  <a:lnTo>
                    <a:pt x="4" y="107"/>
                  </a:lnTo>
                  <a:lnTo>
                    <a:pt x="14" y="91"/>
                  </a:lnTo>
                  <a:lnTo>
                    <a:pt x="27" y="78"/>
                  </a:lnTo>
                  <a:lnTo>
                    <a:pt x="55" y="59"/>
                  </a:lnTo>
                  <a:lnTo>
                    <a:pt x="83" y="44"/>
                  </a:lnTo>
                  <a:lnTo>
                    <a:pt x="112" y="29"/>
                  </a:lnTo>
                  <a:lnTo>
                    <a:pt x="140" y="11"/>
                  </a:lnTo>
                  <a:lnTo>
                    <a:pt x="144" y="9"/>
                  </a:lnTo>
                  <a:lnTo>
                    <a:pt x="147" y="2"/>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1" name="Freeform 145"/>
            <p:cNvSpPr>
              <a:spLocks/>
            </p:cNvSpPr>
            <p:nvPr/>
          </p:nvSpPr>
          <p:spPr bwMode="auto">
            <a:xfrm>
              <a:off x="2896" y="1790"/>
              <a:ext cx="25" cy="24"/>
            </a:xfrm>
            <a:custGeom>
              <a:avLst/>
              <a:gdLst/>
              <a:ahLst/>
              <a:cxnLst>
                <a:cxn ang="0">
                  <a:pos x="8" y="0"/>
                </a:cxn>
                <a:cxn ang="0">
                  <a:pos x="13" y="0"/>
                </a:cxn>
                <a:cxn ang="0">
                  <a:pos x="17" y="2"/>
                </a:cxn>
                <a:cxn ang="0">
                  <a:pos x="18" y="2"/>
                </a:cxn>
                <a:cxn ang="0">
                  <a:pos x="22" y="6"/>
                </a:cxn>
                <a:cxn ang="0">
                  <a:pos x="25" y="12"/>
                </a:cxn>
                <a:cxn ang="0">
                  <a:pos x="25" y="16"/>
                </a:cxn>
                <a:cxn ang="0">
                  <a:pos x="24" y="19"/>
                </a:cxn>
                <a:cxn ang="0">
                  <a:pos x="21" y="21"/>
                </a:cxn>
                <a:cxn ang="0">
                  <a:pos x="15" y="24"/>
                </a:cxn>
                <a:cxn ang="0">
                  <a:pos x="11" y="24"/>
                </a:cxn>
                <a:cxn ang="0">
                  <a:pos x="8" y="23"/>
                </a:cxn>
                <a:cxn ang="0">
                  <a:pos x="8" y="21"/>
                </a:cxn>
                <a:cxn ang="0">
                  <a:pos x="6" y="21"/>
                </a:cxn>
                <a:cxn ang="0">
                  <a:pos x="0" y="13"/>
                </a:cxn>
                <a:cxn ang="0">
                  <a:pos x="0" y="10"/>
                </a:cxn>
                <a:cxn ang="0">
                  <a:pos x="1" y="6"/>
                </a:cxn>
                <a:cxn ang="0">
                  <a:pos x="4" y="3"/>
                </a:cxn>
                <a:cxn ang="0">
                  <a:pos x="8" y="0"/>
                </a:cxn>
              </a:cxnLst>
              <a:rect l="0" t="0" r="r" b="b"/>
              <a:pathLst>
                <a:path w="25" h="24">
                  <a:moveTo>
                    <a:pt x="8" y="0"/>
                  </a:moveTo>
                  <a:lnTo>
                    <a:pt x="13" y="0"/>
                  </a:lnTo>
                  <a:lnTo>
                    <a:pt x="17" y="2"/>
                  </a:lnTo>
                  <a:lnTo>
                    <a:pt x="18" y="2"/>
                  </a:lnTo>
                  <a:lnTo>
                    <a:pt x="22" y="6"/>
                  </a:lnTo>
                  <a:lnTo>
                    <a:pt x="25" y="12"/>
                  </a:lnTo>
                  <a:lnTo>
                    <a:pt x="25" y="16"/>
                  </a:lnTo>
                  <a:lnTo>
                    <a:pt x="24" y="19"/>
                  </a:lnTo>
                  <a:lnTo>
                    <a:pt x="21" y="21"/>
                  </a:lnTo>
                  <a:lnTo>
                    <a:pt x="15" y="24"/>
                  </a:lnTo>
                  <a:lnTo>
                    <a:pt x="11" y="24"/>
                  </a:lnTo>
                  <a:lnTo>
                    <a:pt x="8" y="23"/>
                  </a:lnTo>
                  <a:lnTo>
                    <a:pt x="8" y="21"/>
                  </a:lnTo>
                  <a:lnTo>
                    <a:pt x="6" y="21"/>
                  </a:lnTo>
                  <a:lnTo>
                    <a:pt x="0" y="13"/>
                  </a:lnTo>
                  <a:lnTo>
                    <a:pt x="0" y="10"/>
                  </a:lnTo>
                  <a:lnTo>
                    <a:pt x="1" y="6"/>
                  </a:lnTo>
                  <a:lnTo>
                    <a:pt x="4" y="3"/>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2" name="Freeform 146"/>
            <p:cNvSpPr>
              <a:spLocks/>
            </p:cNvSpPr>
            <p:nvPr/>
          </p:nvSpPr>
          <p:spPr bwMode="auto">
            <a:xfrm>
              <a:off x="2917" y="1813"/>
              <a:ext cx="21" cy="22"/>
            </a:xfrm>
            <a:custGeom>
              <a:avLst/>
              <a:gdLst/>
              <a:ahLst/>
              <a:cxnLst>
                <a:cxn ang="0">
                  <a:pos x="10" y="0"/>
                </a:cxn>
                <a:cxn ang="0">
                  <a:pos x="17" y="2"/>
                </a:cxn>
                <a:cxn ang="0">
                  <a:pos x="21" y="8"/>
                </a:cxn>
                <a:cxn ang="0">
                  <a:pos x="21" y="14"/>
                </a:cxn>
                <a:cxn ang="0">
                  <a:pos x="17" y="19"/>
                </a:cxn>
                <a:cxn ang="0">
                  <a:pos x="10" y="22"/>
                </a:cxn>
                <a:cxn ang="0">
                  <a:pos x="3" y="19"/>
                </a:cxn>
                <a:cxn ang="0">
                  <a:pos x="0" y="14"/>
                </a:cxn>
                <a:cxn ang="0">
                  <a:pos x="0" y="8"/>
                </a:cxn>
                <a:cxn ang="0">
                  <a:pos x="3" y="2"/>
                </a:cxn>
                <a:cxn ang="0">
                  <a:pos x="10" y="0"/>
                </a:cxn>
              </a:cxnLst>
              <a:rect l="0" t="0" r="r" b="b"/>
              <a:pathLst>
                <a:path w="21" h="22">
                  <a:moveTo>
                    <a:pt x="10" y="0"/>
                  </a:moveTo>
                  <a:lnTo>
                    <a:pt x="17" y="2"/>
                  </a:lnTo>
                  <a:lnTo>
                    <a:pt x="21" y="8"/>
                  </a:lnTo>
                  <a:lnTo>
                    <a:pt x="21"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3" name="Freeform 147"/>
            <p:cNvSpPr>
              <a:spLocks/>
            </p:cNvSpPr>
            <p:nvPr/>
          </p:nvSpPr>
          <p:spPr bwMode="auto">
            <a:xfrm>
              <a:off x="2952" y="1815"/>
              <a:ext cx="19" cy="21"/>
            </a:xfrm>
            <a:custGeom>
              <a:avLst/>
              <a:gdLst/>
              <a:ahLst/>
              <a:cxnLst>
                <a:cxn ang="0">
                  <a:pos x="9" y="0"/>
                </a:cxn>
                <a:cxn ang="0">
                  <a:pos x="14" y="2"/>
                </a:cxn>
                <a:cxn ang="0">
                  <a:pos x="16" y="3"/>
                </a:cxn>
                <a:cxn ang="0">
                  <a:pos x="19" y="6"/>
                </a:cxn>
                <a:cxn ang="0">
                  <a:pos x="19" y="16"/>
                </a:cxn>
                <a:cxn ang="0">
                  <a:pos x="16" y="19"/>
                </a:cxn>
                <a:cxn ang="0">
                  <a:pos x="14" y="20"/>
                </a:cxn>
                <a:cxn ang="0">
                  <a:pos x="9" y="21"/>
                </a:cxn>
                <a:cxn ang="0">
                  <a:pos x="5" y="20"/>
                </a:cxn>
                <a:cxn ang="0">
                  <a:pos x="2" y="19"/>
                </a:cxn>
                <a:cxn ang="0">
                  <a:pos x="0" y="16"/>
                </a:cxn>
                <a:cxn ang="0">
                  <a:pos x="0" y="6"/>
                </a:cxn>
                <a:cxn ang="0">
                  <a:pos x="2" y="3"/>
                </a:cxn>
                <a:cxn ang="0">
                  <a:pos x="5" y="2"/>
                </a:cxn>
                <a:cxn ang="0">
                  <a:pos x="9" y="0"/>
                </a:cxn>
              </a:cxnLst>
              <a:rect l="0" t="0" r="r" b="b"/>
              <a:pathLst>
                <a:path w="19" h="21">
                  <a:moveTo>
                    <a:pt x="9" y="0"/>
                  </a:moveTo>
                  <a:lnTo>
                    <a:pt x="14" y="2"/>
                  </a:lnTo>
                  <a:lnTo>
                    <a:pt x="16" y="3"/>
                  </a:lnTo>
                  <a:lnTo>
                    <a:pt x="19" y="6"/>
                  </a:lnTo>
                  <a:lnTo>
                    <a:pt x="19" y="16"/>
                  </a:lnTo>
                  <a:lnTo>
                    <a:pt x="16" y="19"/>
                  </a:lnTo>
                  <a:lnTo>
                    <a:pt x="14" y="20"/>
                  </a:lnTo>
                  <a:lnTo>
                    <a:pt x="9" y="21"/>
                  </a:lnTo>
                  <a:lnTo>
                    <a:pt x="5" y="20"/>
                  </a:lnTo>
                  <a:lnTo>
                    <a:pt x="2" y="19"/>
                  </a:lnTo>
                  <a:lnTo>
                    <a:pt x="0" y="16"/>
                  </a:lnTo>
                  <a:lnTo>
                    <a:pt x="0" y="6"/>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4" name="Freeform 148"/>
            <p:cNvSpPr>
              <a:spLocks/>
            </p:cNvSpPr>
            <p:nvPr/>
          </p:nvSpPr>
          <p:spPr bwMode="auto">
            <a:xfrm>
              <a:off x="287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6" name="Freeform 149"/>
            <p:cNvSpPr>
              <a:spLocks/>
            </p:cNvSpPr>
            <p:nvPr/>
          </p:nvSpPr>
          <p:spPr bwMode="auto">
            <a:xfrm>
              <a:off x="2934" y="1774"/>
              <a:ext cx="23" cy="23"/>
            </a:xfrm>
            <a:custGeom>
              <a:avLst/>
              <a:gdLst/>
              <a:ahLst/>
              <a:cxnLst>
                <a:cxn ang="0">
                  <a:pos x="9" y="0"/>
                </a:cxn>
                <a:cxn ang="0">
                  <a:pos x="12" y="0"/>
                </a:cxn>
                <a:cxn ang="0">
                  <a:pos x="15" y="1"/>
                </a:cxn>
                <a:cxn ang="0">
                  <a:pos x="18" y="1"/>
                </a:cxn>
                <a:cxn ang="0">
                  <a:pos x="22" y="5"/>
                </a:cxn>
                <a:cxn ang="0">
                  <a:pos x="23" y="8"/>
                </a:cxn>
                <a:cxn ang="0">
                  <a:pos x="23" y="15"/>
                </a:cxn>
                <a:cxn ang="0">
                  <a:pos x="22" y="18"/>
                </a:cxn>
                <a:cxn ang="0">
                  <a:pos x="19" y="21"/>
                </a:cxn>
                <a:cxn ang="0">
                  <a:pos x="14" y="23"/>
                </a:cxn>
                <a:cxn ang="0">
                  <a:pos x="11" y="23"/>
                </a:cxn>
                <a:cxn ang="0">
                  <a:pos x="8" y="22"/>
                </a:cxn>
                <a:cxn ang="0">
                  <a:pos x="7" y="21"/>
                </a:cxn>
                <a:cxn ang="0">
                  <a:pos x="4" y="21"/>
                </a:cxn>
                <a:cxn ang="0">
                  <a:pos x="1" y="18"/>
                </a:cxn>
                <a:cxn ang="0">
                  <a:pos x="0" y="15"/>
                </a:cxn>
                <a:cxn ang="0">
                  <a:pos x="0" y="8"/>
                </a:cxn>
                <a:cxn ang="0">
                  <a:pos x="1" y="5"/>
                </a:cxn>
                <a:cxn ang="0">
                  <a:pos x="4" y="3"/>
                </a:cxn>
                <a:cxn ang="0">
                  <a:pos x="9" y="0"/>
                </a:cxn>
              </a:cxnLst>
              <a:rect l="0" t="0" r="r" b="b"/>
              <a:pathLst>
                <a:path w="23" h="23">
                  <a:moveTo>
                    <a:pt x="9" y="0"/>
                  </a:moveTo>
                  <a:lnTo>
                    <a:pt x="12" y="0"/>
                  </a:lnTo>
                  <a:lnTo>
                    <a:pt x="15" y="1"/>
                  </a:lnTo>
                  <a:lnTo>
                    <a:pt x="18" y="1"/>
                  </a:lnTo>
                  <a:lnTo>
                    <a:pt x="22" y="5"/>
                  </a:lnTo>
                  <a:lnTo>
                    <a:pt x="23" y="8"/>
                  </a:lnTo>
                  <a:lnTo>
                    <a:pt x="23" y="15"/>
                  </a:lnTo>
                  <a:lnTo>
                    <a:pt x="22" y="18"/>
                  </a:lnTo>
                  <a:lnTo>
                    <a:pt x="19" y="21"/>
                  </a:lnTo>
                  <a:lnTo>
                    <a:pt x="14" y="23"/>
                  </a:lnTo>
                  <a:lnTo>
                    <a:pt x="11" y="23"/>
                  </a:lnTo>
                  <a:lnTo>
                    <a:pt x="8" y="22"/>
                  </a:lnTo>
                  <a:lnTo>
                    <a:pt x="7" y="21"/>
                  </a:lnTo>
                  <a:lnTo>
                    <a:pt x="4" y="21"/>
                  </a:lnTo>
                  <a:lnTo>
                    <a:pt x="1" y="18"/>
                  </a:lnTo>
                  <a:lnTo>
                    <a:pt x="0" y="15"/>
                  </a:lnTo>
                  <a:lnTo>
                    <a:pt x="0" y="8"/>
                  </a:lnTo>
                  <a:lnTo>
                    <a:pt x="1" y="5"/>
                  </a:lnTo>
                  <a:lnTo>
                    <a:pt x="4"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7" name="Freeform 150"/>
            <p:cNvSpPr>
              <a:spLocks/>
            </p:cNvSpPr>
            <p:nvPr/>
          </p:nvSpPr>
          <p:spPr bwMode="auto">
            <a:xfrm>
              <a:off x="2904" y="1842"/>
              <a:ext cx="25" cy="24"/>
            </a:xfrm>
            <a:custGeom>
              <a:avLst/>
              <a:gdLst/>
              <a:ahLst/>
              <a:cxnLst>
                <a:cxn ang="0">
                  <a:pos x="10" y="0"/>
                </a:cxn>
                <a:cxn ang="0">
                  <a:pos x="14" y="0"/>
                </a:cxn>
                <a:cxn ang="0">
                  <a:pos x="17" y="1"/>
                </a:cxn>
                <a:cxn ang="0">
                  <a:pos x="18" y="1"/>
                </a:cxn>
                <a:cxn ang="0">
                  <a:pos x="23" y="6"/>
                </a:cxn>
                <a:cxn ang="0">
                  <a:pos x="25" y="11"/>
                </a:cxn>
                <a:cxn ang="0">
                  <a:pos x="25" y="15"/>
                </a:cxn>
                <a:cxn ang="0">
                  <a:pos x="24" y="18"/>
                </a:cxn>
                <a:cxn ang="0">
                  <a:pos x="21" y="21"/>
                </a:cxn>
                <a:cxn ang="0">
                  <a:pos x="16" y="24"/>
                </a:cxn>
                <a:cxn ang="0">
                  <a:pos x="12" y="24"/>
                </a:cxn>
                <a:cxn ang="0">
                  <a:pos x="9" y="22"/>
                </a:cxn>
                <a:cxn ang="0">
                  <a:pos x="7" y="21"/>
                </a:cxn>
                <a:cxn ang="0">
                  <a:pos x="6" y="21"/>
                </a:cxn>
                <a:cxn ang="0">
                  <a:pos x="3" y="18"/>
                </a:cxn>
                <a:cxn ang="0">
                  <a:pos x="0" y="12"/>
                </a:cxn>
                <a:cxn ang="0">
                  <a:pos x="0" y="8"/>
                </a:cxn>
                <a:cxn ang="0">
                  <a:pos x="2" y="6"/>
                </a:cxn>
                <a:cxn ang="0">
                  <a:pos x="5" y="3"/>
                </a:cxn>
                <a:cxn ang="0">
                  <a:pos x="10" y="0"/>
                </a:cxn>
              </a:cxnLst>
              <a:rect l="0" t="0" r="r" b="b"/>
              <a:pathLst>
                <a:path w="25" h="24">
                  <a:moveTo>
                    <a:pt x="10" y="0"/>
                  </a:moveTo>
                  <a:lnTo>
                    <a:pt x="14" y="0"/>
                  </a:lnTo>
                  <a:lnTo>
                    <a:pt x="17" y="1"/>
                  </a:lnTo>
                  <a:lnTo>
                    <a:pt x="18" y="1"/>
                  </a:lnTo>
                  <a:lnTo>
                    <a:pt x="23" y="6"/>
                  </a:lnTo>
                  <a:lnTo>
                    <a:pt x="25" y="11"/>
                  </a:lnTo>
                  <a:lnTo>
                    <a:pt x="25" y="15"/>
                  </a:lnTo>
                  <a:lnTo>
                    <a:pt x="24" y="18"/>
                  </a:lnTo>
                  <a:lnTo>
                    <a:pt x="21" y="21"/>
                  </a:lnTo>
                  <a:lnTo>
                    <a:pt x="16" y="24"/>
                  </a:lnTo>
                  <a:lnTo>
                    <a:pt x="12" y="24"/>
                  </a:lnTo>
                  <a:lnTo>
                    <a:pt x="9" y="22"/>
                  </a:lnTo>
                  <a:lnTo>
                    <a:pt x="7" y="21"/>
                  </a:lnTo>
                  <a:lnTo>
                    <a:pt x="6" y="21"/>
                  </a:lnTo>
                  <a:lnTo>
                    <a:pt x="3" y="18"/>
                  </a:lnTo>
                  <a:lnTo>
                    <a:pt x="0" y="12"/>
                  </a:lnTo>
                  <a:lnTo>
                    <a:pt x="0" y="8"/>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8" name="Freeform 151"/>
            <p:cNvSpPr>
              <a:spLocks/>
            </p:cNvSpPr>
            <p:nvPr/>
          </p:nvSpPr>
          <p:spPr bwMode="auto">
            <a:xfrm>
              <a:off x="2945" y="1843"/>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29" name="Freeform 152"/>
            <p:cNvSpPr>
              <a:spLocks/>
            </p:cNvSpPr>
            <p:nvPr/>
          </p:nvSpPr>
          <p:spPr bwMode="auto">
            <a:xfrm>
              <a:off x="3044" y="1724"/>
              <a:ext cx="169" cy="207"/>
            </a:xfrm>
            <a:custGeom>
              <a:avLst/>
              <a:gdLst/>
              <a:ahLst/>
              <a:cxnLst>
                <a:cxn ang="0">
                  <a:pos x="29" y="0"/>
                </a:cxn>
                <a:cxn ang="0">
                  <a:pos x="41" y="9"/>
                </a:cxn>
                <a:cxn ang="0">
                  <a:pos x="57" y="20"/>
                </a:cxn>
                <a:cxn ang="0">
                  <a:pos x="93" y="43"/>
                </a:cxn>
                <a:cxn ang="0">
                  <a:pos x="112" y="57"/>
                </a:cxn>
                <a:cxn ang="0">
                  <a:pos x="130" y="71"/>
                </a:cxn>
                <a:cxn ang="0">
                  <a:pos x="146" y="85"/>
                </a:cxn>
                <a:cxn ang="0">
                  <a:pos x="158" y="100"/>
                </a:cxn>
                <a:cxn ang="0">
                  <a:pos x="167" y="115"/>
                </a:cxn>
                <a:cxn ang="0">
                  <a:pos x="169" y="132"/>
                </a:cxn>
                <a:cxn ang="0">
                  <a:pos x="165" y="150"/>
                </a:cxn>
                <a:cxn ang="0">
                  <a:pos x="154" y="168"/>
                </a:cxn>
                <a:cxn ang="0">
                  <a:pos x="133" y="186"/>
                </a:cxn>
                <a:cxn ang="0">
                  <a:pos x="115" y="197"/>
                </a:cxn>
                <a:cxn ang="0">
                  <a:pos x="96" y="204"/>
                </a:cxn>
                <a:cxn ang="0">
                  <a:pos x="76" y="207"/>
                </a:cxn>
                <a:cxn ang="0">
                  <a:pos x="57" y="207"/>
                </a:cxn>
                <a:cxn ang="0">
                  <a:pos x="38" y="203"/>
                </a:cxn>
                <a:cxn ang="0">
                  <a:pos x="23" y="195"/>
                </a:cxn>
                <a:cxn ang="0">
                  <a:pos x="11" y="183"/>
                </a:cxn>
                <a:cxn ang="0">
                  <a:pos x="2" y="168"/>
                </a:cxn>
                <a:cxn ang="0">
                  <a:pos x="0" y="150"/>
                </a:cxn>
                <a:cxn ang="0">
                  <a:pos x="1" y="129"/>
                </a:cxn>
                <a:cxn ang="0">
                  <a:pos x="12" y="91"/>
                </a:cxn>
                <a:cxn ang="0">
                  <a:pos x="22" y="54"/>
                </a:cxn>
                <a:cxn ang="0">
                  <a:pos x="30" y="14"/>
                </a:cxn>
                <a:cxn ang="0">
                  <a:pos x="29" y="0"/>
                </a:cxn>
              </a:cxnLst>
              <a:rect l="0" t="0" r="r" b="b"/>
              <a:pathLst>
                <a:path w="169" h="207">
                  <a:moveTo>
                    <a:pt x="29" y="0"/>
                  </a:moveTo>
                  <a:lnTo>
                    <a:pt x="41" y="9"/>
                  </a:lnTo>
                  <a:lnTo>
                    <a:pt x="57" y="20"/>
                  </a:lnTo>
                  <a:lnTo>
                    <a:pt x="93" y="43"/>
                  </a:lnTo>
                  <a:lnTo>
                    <a:pt x="112" y="57"/>
                  </a:lnTo>
                  <a:lnTo>
                    <a:pt x="130" y="71"/>
                  </a:lnTo>
                  <a:lnTo>
                    <a:pt x="146" y="85"/>
                  </a:lnTo>
                  <a:lnTo>
                    <a:pt x="158" y="100"/>
                  </a:lnTo>
                  <a:lnTo>
                    <a:pt x="167" y="115"/>
                  </a:lnTo>
                  <a:lnTo>
                    <a:pt x="169" y="132"/>
                  </a:lnTo>
                  <a:lnTo>
                    <a:pt x="165" y="150"/>
                  </a:lnTo>
                  <a:lnTo>
                    <a:pt x="154" y="168"/>
                  </a:lnTo>
                  <a:lnTo>
                    <a:pt x="133" y="186"/>
                  </a:lnTo>
                  <a:lnTo>
                    <a:pt x="115" y="197"/>
                  </a:lnTo>
                  <a:lnTo>
                    <a:pt x="96" y="204"/>
                  </a:lnTo>
                  <a:lnTo>
                    <a:pt x="76" y="207"/>
                  </a:lnTo>
                  <a:lnTo>
                    <a:pt x="57" y="207"/>
                  </a:lnTo>
                  <a:lnTo>
                    <a:pt x="38" y="203"/>
                  </a:lnTo>
                  <a:lnTo>
                    <a:pt x="23" y="195"/>
                  </a:lnTo>
                  <a:lnTo>
                    <a:pt x="11" y="183"/>
                  </a:lnTo>
                  <a:lnTo>
                    <a:pt x="2" y="168"/>
                  </a:lnTo>
                  <a:lnTo>
                    <a:pt x="0" y="150"/>
                  </a:lnTo>
                  <a:lnTo>
                    <a:pt x="1" y="129"/>
                  </a:lnTo>
                  <a:lnTo>
                    <a:pt x="12" y="91"/>
                  </a:lnTo>
                  <a:lnTo>
                    <a:pt x="22" y="54"/>
                  </a:lnTo>
                  <a:lnTo>
                    <a:pt x="30"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0" name="Freeform 153"/>
            <p:cNvSpPr>
              <a:spLocks noEditPoints="1"/>
            </p:cNvSpPr>
            <p:nvPr/>
          </p:nvSpPr>
          <p:spPr bwMode="auto">
            <a:xfrm>
              <a:off x="3032" y="1712"/>
              <a:ext cx="192" cy="232"/>
            </a:xfrm>
            <a:custGeom>
              <a:avLst/>
              <a:gdLst/>
              <a:ahLst/>
              <a:cxnLst>
                <a:cxn ang="0">
                  <a:pos x="52" y="32"/>
                </a:cxn>
                <a:cxn ang="0">
                  <a:pos x="48" y="58"/>
                </a:cxn>
                <a:cxn ang="0">
                  <a:pos x="38" y="91"/>
                </a:cxn>
                <a:cxn ang="0">
                  <a:pos x="30" y="123"/>
                </a:cxn>
                <a:cxn ang="0">
                  <a:pos x="25" y="137"/>
                </a:cxn>
                <a:cxn ang="0">
                  <a:pos x="23" y="152"/>
                </a:cxn>
                <a:cxn ang="0">
                  <a:pos x="23" y="168"/>
                </a:cxn>
                <a:cxn ang="0">
                  <a:pos x="27" y="181"/>
                </a:cxn>
                <a:cxn ang="0">
                  <a:pos x="37" y="194"/>
                </a:cxn>
                <a:cxn ang="0">
                  <a:pos x="53" y="205"/>
                </a:cxn>
                <a:cxn ang="0">
                  <a:pos x="73" y="209"/>
                </a:cxn>
                <a:cxn ang="0">
                  <a:pos x="94" y="209"/>
                </a:cxn>
                <a:cxn ang="0">
                  <a:pos x="113" y="204"/>
                </a:cxn>
                <a:cxn ang="0">
                  <a:pos x="133" y="194"/>
                </a:cxn>
                <a:cxn ang="0">
                  <a:pos x="149" y="181"/>
                </a:cxn>
                <a:cxn ang="0">
                  <a:pos x="162" y="166"/>
                </a:cxn>
                <a:cxn ang="0">
                  <a:pos x="169" y="149"/>
                </a:cxn>
                <a:cxn ang="0">
                  <a:pos x="169" y="133"/>
                </a:cxn>
                <a:cxn ang="0">
                  <a:pos x="162" y="117"/>
                </a:cxn>
                <a:cxn ang="0">
                  <a:pos x="149" y="102"/>
                </a:cxn>
                <a:cxn ang="0">
                  <a:pos x="134" y="88"/>
                </a:cxn>
                <a:cxn ang="0">
                  <a:pos x="117" y="74"/>
                </a:cxn>
                <a:cxn ang="0">
                  <a:pos x="78" y="49"/>
                </a:cxn>
                <a:cxn ang="0">
                  <a:pos x="60" y="38"/>
                </a:cxn>
                <a:cxn ang="0">
                  <a:pos x="52" y="32"/>
                </a:cxn>
                <a:cxn ang="0">
                  <a:pos x="38" y="0"/>
                </a:cxn>
                <a:cxn ang="0">
                  <a:pos x="46" y="0"/>
                </a:cxn>
                <a:cxn ang="0">
                  <a:pos x="49" y="3"/>
                </a:cxn>
                <a:cxn ang="0">
                  <a:pos x="62" y="13"/>
                </a:cxn>
                <a:cxn ang="0">
                  <a:pos x="77" y="24"/>
                </a:cxn>
                <a:cxn ang="0">
                  <a:pos x="113" y="49"/>
                </a:cxn>
                <a:cxn ang="0">
                  <a:pos x="133" y="63"/>
                </a:cxn>
                <a:cxn ang="0">
                  <a:pos x="151" y="77"/>
                </a:cxn>
                <a:cxn ang="0">
                  <a:pos x="166" y="92"/>
                </a:cxn>
                <a:cxn ang="0">
                  <a:pos x="180" y="108"/>
                </a:cxn>
                <a:cxn ang="0">
                  <a:pos x="188" y="123"/>
                </a:cxn>
                <a:cxn ang="0">
                  <a:pos x="192" y="141"/>
                </a:cxn>
                <a:cxn ang="0">
                  <a:pos x="191" y="158"/>
                </a:cxn>
                <a:cxn ang="0">
                  <a:pos x="183" y="176"/>
                </a:cxn>
                <a:cxn ang="0">
                  <a:pos x="166" y="195"/>
                </a:cxn>
                <a:cxn ang="0">
                  <a:pos x="149" y="209"/>
                </a:cxn>
                <a:cxn ang="0">
                  <a:pos x="130" y="219"/>
                </a:cxn>
                <a:cxn ang="0">
                  <a:pos x="109" y="227"/>
                </a:cxn>
                <a:cxn ang="0">
                  <a:pos x="87" y="232"/>
                </a:cxn>
                <a:cxn ang="0">
                  <a:pos x="64" y="230"/>
                </a:cxn>
                <a:cxn ang="0">
                  <a:pos x="44" y="225"/>
                </a:cxn>
                <a:cxn ang="0">
                  <a:pos x="24" y="212"/>
                </a:cxn>
                <a:cxn ang="0">
                  <a:pos x="12" y="198"/>
                </a:cxn>
                <a:cxn ang="0">
                  <a:pos x="5" y="183"/>
                </a:cxn>
                <a:cxn ang="0">
                  <a:pos x="0" y="165"/>
                </a:cxn>
                <a:cxn ang="0">
                  <a:pos x="0" y="147"/>
                </a:cxn>
                <a:cxn ang="0">
                  <a:pos x="7" y="116"/>
                </a:cxn>
                <a:cxn ang="0">
                  <a:pos x="16" y="87"/>
                </a:cxn>
                <a:cxn ang="0">
                  <a:pos x="24" y="56"/>
                </a:cxn>
                <a:cxn ang="0">
                  <a:pos x="31" y="26"/>
                </a:cxn>
                <a:cxn ang="0">
                  <a:pos x="34" y="19"/>
                </a:cxn>
                <a:cxn ang="0">
                  <a:pos x="31" y="16"/>
                </a:cxn>
                <a:cxn ang="0">
                  <a:pos x="30" y="12"/>
                </a:cxn>
                <a:cxn ang="0">
                  <a:pos x="31" y="7"/>
                </a:cxn>
                <a:cxn ang="0">
                  <a:pos x="32" y="5"/>
                </a:cxn>
                <a:cxn ang="0">
                  <a:pos x="35" y="2"/>
                </a:cxn>
                <a:cxn ang="0">
                  <a:pos x="38" y="0"/>
                </a:cxn>
              </a:cxnLst>
              <a:rect l="0" t="0" r="r" b="b"/>
              <a:pathLst>
                <a:path w="192" h="232">
                  <a:moveTo>
                    <a:pt x="52" y="32"/>
                  </a:moveTo>
                  <a:lnTo>
                    <a:pt x="48" y="58"/>
                  </a:lnTo>
                  <a:lnTo>
                    <a:pt x="38" y="91"/>
                  </a:lnTo>
                  <a:lnTo>
                    <a:pt x="30" y="123"/>
                  </a:lnTo>
                  <a:lnTo>
                    <a:pt x="25" y="137"/>
                  </a:lnTo>
                  <a:lnTo>
                    <a:pt x="23" y="152"/>
                  </a:lnTo>
                  <a:lnTo>
                    <a:pt x="23" y="168"/>
                  </a:lnTo>
                  <a:lnTo>
                    <a:pt x="27" y="181"/>
                  </a:lnTo>
                  <a:lnTo>
                    <a:pt x="37" y="194"/>
                  </a:lnTo>
                  <a:lnTo>
                    <a:pt x="53" y="205"/>
                  </a:lnTo>
                  <a:lnTo>
                    <a:pt x="73" y="209"/>
                  </a:lnTo>
                  <a:lnTo>
                    <a:pt x="94" y="209"/>
                  </a:lnTo>
                  <a:lnTo>
                    <a:pt x="113" y="204"/>
                  </a:lnTo>
                  <a:lnTo>
                    <a:pt x="133" y="194"/>
                  </a:lnTo>
                  <a:lnTo>
                    <a:pt x="149" y="181"/>
                  </a:lnTo>
                  <a:lnTo>
                    <a:pt x="162" y="166"/>
                  </a:lnTo>
                  <a:lnTo>
                    <a:pt x="169" y="149"/>
                  </a:lnTo>
                  <a:lnTo>
                    <a:pt x="169" y="133"/>
                  </a:lnTo>
                  <a:lnTo>
                    <a:pt x="162" y="117"/>
                  </a:lnTo>
                  <a:lnTo>
                    <a:pt x="149" y="102"/>
                  </a:lnTo>
                  <a:lnTo>
                    <a:pt x="134" y="88"/>
                  </a:lnTo>
                  <a:lnTo>
                    <a:pt x="117" y="74"/>
                  </a:lnTo>
                  <a:lnTo>
                    <a:pt x="78" y="49"/>
                  </a:lnTo>
                  <a:lnTo>
                    <a:pt x="60" y="38"/>
                  </a:lnTo>
                  <a:lnTo>
                    <a:pt x="52" y="32"/>
                  </a:lnTo>
                  <a:close/>
                  <a:moveTo>
                    <a:pt x="38" y="0"/>
                  </a:moveTo>
                  <a:lnTo>
                    <a:pt x="46" y="0"/>
                  </a:lnTo>
                  <a:lnTo>
                    <a:pt x="49" y="3"/>
                  </a:lnTo>
                  <a:lnTo>
                    <a:pt x="62" y="13"/>
                  </a:lnTo>
                  <a:lnTo>
                    <a:pt x="77" y="24"/>
                  </a:lnTo>
                  <a:lnTo>
                    <a:pt x="113" y="49"/>
                  </a:lnTo>
                  <a:lnTo>
                    <a:pt x="133" y="63"/>
                  </a:lnTo>
                  <a:lnTo>
                    <a:pt x="151" y="77"/>
                  </a:lnTo>
                  <a:lnTo>
                    <a:pt x="166" y="92"/>
                  </a:lnTo>
                  <a:lnTo>
                    <a:pt x="180" y="108"/>
                  </a:lnTo>
                  <a:lnTo>
                    <a:pt x="188" y="123"/>
                  </a:lnTo>
                  <a:lnTo>
                    <a:pt x="192" y="141"/>
                  </a:lnTo>
                  <a:lnTo>
                    <a:pt x="191" y="158"/>
                  </a:lnTo>
                  <a:lnTo>
                    <a:pt x="183" y="176"/>
                  </a:lnTo>
                  <a:lnTo>
                    <a:pt x="166" y="195"/>
                  </a:lnTo>
                  <a:lnTo>
                    <a:pt x="149" y="209"/>
                  </a:lnTo>
                  <a:lnTo>
                    <a:pt x="130" y="219"/>
                  </a:lnTo>
                  <a:lnTo>
                    <a:pt x="109" y="227"/>
                  </a:lnTo>
                  <a:lnTo>
                    <a:pt x="87" y="232"/>
                  </a:lnTo>
                  <a:lnTo>
                    <a:pt x="64" y="230"/>
                  </a:lnTo>
                  <a:lnTo>
                    <a:pt x="44" y="225"/>
                  </a:lnTo>
                  <a:lnTo>
                    <a:pt x="24" y="212"/>
                  </a:lnTo>
                  <a:lnTo>
                    <a:pt x="12" y="198"/>
                  </a:lnTo>
                  <a:lnTo>
                    <a:pt x="5" y="183"/>
                  </a:lnTo>
                  <a:lnTo>
                    <a:pt x="0" y="165"/>
                  </a:lnTo>
                  <a:lnTo>
                    <a:pt x="0" y="147"/>
                  </a:lnTo>
                  <a:lnTo>
                    <a:pt x="7" y="116"/>
                  </a:lnTo>
                  <a:lnTo>
                    <a:pt x="16" y="87"/>
                  </a:lnTo>
                  <a:lnTo>
                    <a:pt x="24" y="56"/>
                  </a:lnTo>
                  <a:lnTo>
                    <a:pt x="31" y="26"/>
                  </a:lnTo>
                  <a:lnTo>
                    <a:pt x="34" y="19"/>
                  </a:lnTo>
                  <a:lnTo>
                    <a:pt x="31" y="16"/>
                  </a:lnTo>
                  <a:lnTo>
                    <a:pt x="30" y="12"/>
                  </a:lnTo>
                  <a:lnTo>
                    <a:pt x="31" y="7"/>
                  </a:lnTo>
                  <a:lnTo>
                    <a:pt x="32" y="5"/>
                  </a:lnTo>
                  <a:lnTo>
                    <a:pt x="35" y="2"/>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1" name="Freeform 154"/>
            <p:cNvSpPr>
              <a:spLocks/>
            </p:cNvSpPr>
            <p:nvPr/>
          </p:nvSpPr>
          <p:spPr bwMode="auto">
            <a:xfrm>
              <a:off x="3063" y="1806"/>
              <a:ext cx="25" cy="23"/>
            </a:xfrm>
            <a:custGeom>
              <a:avLst/>
              <a:gdLst/>
              <a:ahLst/>
              <a:cxnLst>
                <a:cxn ang="0">
                  <a:pos x="15" y="0"/>
                </a:cxn>
                <a:cxn ang="0">
                  <a:pos x="21" y="3"/>
                </a:cxn>
                <a:cxn ang="0">
                  <a:pos x="24" y="5"/>
                </a:cxn>
                <a:cxn ang="0">
                  <a:pos x="25" y="8"/>
                </a:cxn>
                <a:cxn ang="0">
                  <a:pos x="25" y="15"/>
                </a:cxn>
                <a:cxn ang="0">
                  <a:pos x="24" y="18"/>
                </a:cxn>
                <a:cxn ang="0">
                  <a:pos x="21" y="21"/>
                </a:cxn>
                <a:cxn ang="0">
                  <a:pos x="18" y="22"/>
                </a:cxn>
                <a:cxn ang="0">
                  <a:pos x="17" y="22"/>
                </a:cxn>
                <a:cxn ang="0">
                  <a:pos x="14" y="23"/>
                </a:cxn>
                <a:cxn ang="0">
                  <a:pos x="10" y="23"/>
                </a:cxn>
                <a:cxn ang="0">
                  <a:pos x="6" y="22"/>
                </a:cxn>
                <a:cxn ang="0">
                  <a:pos x="3" y="19"/>
                </a:cxn>
                <a:cxn ang="0">
                  <a:pos x="0" y="15"/>
                </a:cxn>
                <a:cxn ang="0">
                  <a:pos x="0" y="11"/>
                </a:cxn>
                <a:cxn ang="0">
                  <a:pos x="1" y="7"/>
                </a:cxn>
                <a:cxn ang="0">
                  <a:pos x="4" y="4"/>
                </a:cxn>
                <a:cxn ang="0">
                  <a:pos x="8" y="1"/>
                </a:cxn>
                <a:cxn ang="0">
                  <a:pos x="11" y="1"/>
                </a:cxn>
                <a:cxn ang="0">
                  <a:pos x="15" y="0"/>
                </a:cxn>
              </a:cxnLst>
              <a:rect l="0" t="0" r="r" b="b"/>
              <a:pathLst>
                <a:path w="25" h="23">
                  <a:moveTo>
                    <a:pt x="15" y="0"/>
                  </a:moveTo>
                  <a:lnTo>
                    <a:pt x="21" y="3"/>
                  </a:lnTo>
                  <a:lnTo>
                    <a:pt x="24" y="5"/>
                  </a:lnTo>
                  <a:lnTo>
                    <a:pt x="25" y="8"/>
                  </a:lnTo>
                  <a:lnTo>
                    <a:pt x="25" y="15"/>
                  </a:lnTo>
                  <a:lnTo>
                    <a:pt x="24" y="18"/>
                  </a:lnTo>
                  <a:lnTo>
                    <a:pt x="21" y="21"/>
                  </a:lnTo>
                  <a:lnTo>
                    <a:pt x="18" y="22"/>
                  </a:lnTo>
                  <a:lnTo>
                    <a:pt x="17" y="22"/>
                  </a:lnTo>
                  <a:lnTo>
                    <a:pt x="14" y="23"/>
                  </a:lnTo>
                  <a:lnTo>
                    <a:pt x="10" y="23"/>
                  </a:lnTo>
                  <a:lnTo>
                    <a:pt x="6" y="22"/>
                  </a:lnTo>
                  <a:lnTo>
                    <a:pt x="3" y="19"/>
                  </a:lnTo>
                  <a:lnTo>
                    <a:pt x="0" y="15"/>
                  </a:lnTo>
                  <a:lnTo>
                    <a:pt x="0" y="11"/>
                  </a:lnTo>
                  <a:lnTo>
                    <a:pt x="1" y="7"/>
                  </a:lnTo>
                  <a:lnTo>
                    <a:pt x="4" y="4"/>
                  </a:lnTo>
                  <a:lnTo>
                    <a:pt x="8"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2" name="Freeform 155"/>
            <p:cNvSpPr>
              <a:spLocks/>
            </p:cNvSpPr>
            <p:nvPr/>
          </p:nvSpPr>
          <p:spPr bwMode="auto">
            <a:xfrm>
              <a:off x="3094" y="1809"/>
              <a:ext cx="20" cy="22"/>
            </a:xfrm>
            <a:custGeom>
              <a:avLst/>
              <a:gdLst/>
              <a:ahLst/>
              <a:cxnLst>
                <a:cxn ang="0">
                  <a:pos x="11" y="0"/>
                </a:cxn>
                <a:cxn ang="0">
                  <a:pos x="18" y="2"/>
                </a:cxn>
                <a:cxn ang="0">
                  <a:pos x="20" y="8"/>
                </a:cxn>
                <a:cxn ang="0">
                  <a:pos x="20" y="13"/>
                </a:cxn>
                <a:cxn ang="0">
                  <a:pos x="18" y="19"/>
                </a:cxn>
                <a:cxn ang="0">
                  <a:pos x="11" y="22"/>
                </a:cxn>
                <a:cxn ang="0">
                  <a:pos x="4" y="19"/>
                </a:cxn>
                <a:cxn ang="0">
                  <a:pos x="0" y="13"/>
                </a:cxn>
                <a:cxn ang="0">
                  <a:pos x="0" y="8"/>
                </a:cxn>
                <a:cxn ang="0">
                  <a:pos x="4" y="2"/>
                </a:cxn>
                <a:cxn ang="0">
                  <a:pos x="11" y="0"/>
                </a:cxn>
              </a:cxnLst>
              <a:rect l="0" t="0" r="r" b="b"/>
              <a:pathLst>
                <a:path w="20" h="22">
                  <a:moveTo>
                    <a:pt x="11" y="0"/>
                  </a:moveTo>
                  <a:lnTo>
                    <a:pt x="18" y="2"/>
                  </a:lnTo>
                  <a:lnTo>
                    <a:pt x="20" y="8"/>
                  </a:lnTo>
                  <a:lnTo>
                    <a:pt x="20" y="13"/>
                  </a:lnTo>
                  <a:lnTo>
                    <a:pt x="18" y="19"/>
                  </a:lnTo>
                  <a:lnTo>
                    <a:pt x="11" y="22"/>
                  </a:lnTo>
                  <a:lnTo>
                    <a:pt x="4" y="19"/>
                  </a:lnTo>
                  <a:lnTo>
                    <a:pt x="0" y="13"/>
                  </a:lnTo>
                  <a:lnTo>
                    <a:pt x="0" y="8"/>
                  </a:lnTo>
                  <a:lnTo>
                    <a:pt x="4"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3" name="Freeform 156"/>
            <p:cNvSpPr>
              <a:spLocks/>
            </p:cNvSpPr>
            <p:nvPr/>
          </p:nvSpPr>
          <p:spPr bwMode="auto">
            <a:xfrm>
              <a:off x="3120" y="1786"/>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4" name="Freeform 157"/>
            <p:cNvSpPr>
              <a:spLocks/>
            </p:cNvSpPr>
            <p:nvPr/>
          </p:nvSpPr>
          <p:spPr bwMode="auto">
            <a:xfrm>
              <a:off x="3063" y="1838"/>
              <a:ext cx="19" cy="21"/>
            </a:xfrm>
            <a:custGeom>
              <a:avLst/>
              <a:gdLst/>
              <a:ahLst/>
              <a:cxnLst>
                <a:cxn ang="0">
                  <a:pos x="10" y="0"/>
                </a:cxn>
                <a:cxn ang="0">
                  <a:pos x="14" y="1"/>
                </a:cxn>
                <a:cxn ang="0">
                  <a:pos x="17" y="3"/>
                </a:cxn>
                <a:cxn ang="0">
                  <a:pos x="19" y="5"/>
                </a:cxn>
                <a:cxn ang="0">
                  <a:pos x="19" y="15"/>
                </a:cxn>
                <a:cxn ang="0">
                  <a:pos x="17" y="18"/>
                </a:cxn>
                <a:cxn ang="0">
                  <a:pos x="14" y="19"/>
                </a:cxn>
                <a:cxn ang="0">
                  <a:pos x="10" y="21"/>
                </a:cxn>
                <a:cxn ang="0">
                  <a:pos x="6" y="19"/>
                </a:cxn>
                <a:cxn ang="0">
                  <a:pos x="3" y="18"/>
                </a:cxn>
                <a:cxn ang="0">
                  <a:pos x="0" y="15"/>
                </a:cxn>
                <a:cxn ang="0">
                  <a:pos x="0" y="5"/>
                </a:cxn>
                <a:cxn ang="0">
                  <a:pos x="3" y="3"/>
                </a:cxn>
                <a:cxn ang="0">
                  <a:pos x="6" y="1"/>
                </a:cxn>
                <a:cxn ang="0">
                  <a:pos x="10" y="0"/>
                </a:cxn>
              </a:cxnLst>
              <a:rect l="0" t="0" r="r" b="b"/>
              <a:pathLst>
                <a:path w="19" h="21">
                  <a:moveTo>
                    <a:pt x="10" y="0"/>
                  </a:moveTo>
                  <a:lnTo>
                    <a:pt x="14" y="1"/>
                  </a:lnTo>
                  <a:lnTo>
                    <a:pt x="17" y="3"/>
                  </a:lnTo>
                  <a:lnTo>
                    <a:pt x="19" y="5"/>
                  </a:lnTo>
                  <a:lnTo>
                    <a:pt x="19" y="15"/>
                  </a:lnTo>
                  <a:lnTo>
                    <a:pt x="17" y="18"/>
                  </a:lnTo>
                  <a:lnTo>
                    <a:pt x="14" y="19"/>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5" name="Freeform 158"/>
            <p:cNvSpPr>
              <a:spLocks/>
            </p:cNvSpPr>
            <p:nvPr/>
          </p:nvSpPr>
          <p:spPr bwMode="auto">
            <a:xfrm>
              <a:off x="3077" y="1768"/>
              <a:ext cx="25" cy="24"/>
            </a:xfrm>
            <a:custGeom>
              <a:avLst/>
              <a:gdLst/>
              <a:ahLst/>
              <a:cxnLst>
                <a:cxn ang="0">
                  <a:pos x="14" y="0"/>
                </a:cxn>
                <a:cxn ang="0">
                  <a:pos x="18" y="2"/>
                </a:cxn>
                <a:cxn ang="0">
                  <a:pos x="21" y="3"/>
                </a:cxn>
                <a:cxn ang="0">
                  <a:pos x="24" y="6"/>
                </a:cxn>
                <a:cxn ang="0">
                  <a:pos x="25" y="9"/>
                </a:cxn>
                <a:cxn ang="0">
                  <a:pos x="25" y="15"/>
                </a:cxn>
                <a:cxn ang="0">
                  <a:pos x="24" y="18"/>
                </a:cxn>
                <a:cxn ang="0">
                  <a:pos x="21" y="21"/>
                </a:cxn>
                <a:cxn ang="0">
                  <a:pos x="17" y="22"/>
                </a:cxn>
                <a:cxn ang="0">
                  <a:pos x="15" y="24"/>
                </a:cxn>
                <a:cxn ang="0">
                  <a:pos x="10" y="24"/>
                </a:cxn>
                <a:cxn ang="0">
                  <a:pos x="5" y="22"/>
                </a:cxn>
                <a:cxn ang="0">
                  <a:pos x="1" y="20"/>
                </a:cxn>
                <a:cxn ang="0">
                  <a:pos x="0" y="15"/>
                </a:cxn>
                <a:cxn ang="0">
                  <a:pos x="0" y="11"/>
                </a:cxn>
                <a:cxn ang="0">
                  <a:pos x="1" y="7"/>
                </a:cxn>
                <a:cxn ang="0">
                  <a:pos x="4" y="4"/>
                </a:cxn>
                <a:cxn ang="0">
                  <a:pos x="8" y="3"/>
                </a:cxn>
                <a:cxn ang="0">
                  <a:pos x="10" y="2"/>
                </a:cxn>
                <a:cxn ang="0">
                  <a:pos x="11" y="2"/>
                </a:cxn>
                <a:cxn ang="0">
                  <a:pos x="14" y="0"/>
                </a:cxn>
              </a:cxnLst>
              <a:rect l="0" t="0" r="r" b="b"/>
              <a:pathLst>
                <a:path w="25" h="24">
                  <a:moveTo>
                    <a:pt x="14" y="0"/>
                  </a:moveTo>
                  <a:lnTo>
                    <a:pt x="18" y="2"/>
                  </a:lnTo>
                  <a:lnTo>
                    <a:pt x="21" y="3"/>
                  </a:lnTo>
                  <a:lnTo>
                    <a:pt x="24" y="6"/>
                  </a:lnTo>
                  <a:lnTo>
                    <a:pt x="25" y="9"/>
                  </a:lnTo>
                  <a:lnTo>
                    <a:pt x="25" y="15"/>
                  </a:lnTo>
                  <a:lnTo>
                    <a:pt x="24" y="18"/>
                  </a:lnTo>
                  <a:lnTo>
                    <a:pt x="21" y="21"/>
                  </a:lnTo>
                  <a:lnTo>
                    <a:pt x="17" y="22"/>
                  </a:lnTo>
                  <a:lnTo>
                    <a:pt x="15" y="24"/>
                  </a:lnTo>
                  <a:lnTo>
                    <a:pt x="10" y="24"/>
                  </a:lnTo>
                  <a:lnTo>
                    <a:pt x="5" y="22"/>
                  </a:lnTo>
                  <a:lnTo>
                    <a:pt x="1" y="20"/>
                  </a:lnTo>
                  <a:lnTo>
                    <a:pt x="0" y="15"/>
                  </a:lnTo>
                  <a:lnTo>
                    <a:pt x="0" y="11"/>
                  </a:lnTo>
                  <a:lnTo>
                    <a:pt x="1" y="7"/>
                  </a:lnTo>
                  <a:lnTo>
                    <a:pt x="4" y="4"/>
                  </a:lnTo>
                  <a:lnTo>
                    <a:pt x="8" y="3"/>
                  </a:lnTo>
                  <a:lnTo>
                    <a:pt x="10" y="2"/>
                  </a:lnTo>
                  <a:lnTo>
                    <a:pt x="11"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6" name="Freeform 159"/>
            <p:cNvSpPr>
              <a:spLocks/>
            </p:cNvSpPr>
            <p:nvPr/>
          </p:nvSpPr>
          <p:spPr bwMode="auto">
            <a:xfrm>
              <a:off x="3106" y="1836"/>
              <a:ext cx="25" cy="24"/>
            </a:xfrm>
            <a:custGeom>
              <a:avLst/>
              <a:gdLst/>
              <a:ahLst/>
              <a:cxnLst>
                <a:cxn ang="0">
                  <a:pos x="11" y="0"/>
                </a:cxn>
                <a:cxn ang="0">
                  <a:pos x="15" y="0"/>
                </a:cxn>
                <a:cxn ang="0">
                  <a:pos x="20" y="2"/>
                </a:cxn>
                <a:cxn ang="0">
                  <a:pos x="24" y="5"/>
                </a:cxn>
                <a:cxn ang="0">
                  <a:pos x="25" y="9"/>
                </a:cxn>
                <a:cxn ang="0">
                  <a:pos x="25" y="13"/>
                </a:cxn>
                <a:cxn ang="0">
                  <a:pos x="24" y="17"/>
                </a:cxn>
                <a:cxn ang="0">
                  <a:pos x="21" y="20"/>
                </a:cxn>
                <a:cxn ang="0">
                  <a:pos x="17" y="23"/>
                </a:cxn>
                <a:cxn ang="0">
                  <a:pos x="15" y="23"/>
                </a:cxn>
                <a:cxn ang="0">
                  <a:pos x="14" y="24"/>
                </a:cxn>
                <a:cxn ang="0">
                  <a:pos x="10" y="24"/>
                </a:cxn>
                <a:cxn ang="0">
                  <a:pos x="6" y="23"/>
                </a:cxn>
                <a:cxn ang="0">
                  <a:pos x="2" y="20"/>
                </a:cxn>
                <a:cxn ang="0">
                  <a:pos x="0" y="16"/>
                </a:cxn>
                <a:cxn ang="0">
                  <a:pos x="0" y="12"/>
                </a:cxn>
                <a:cxn ang="0">
                  <a:pos x="2" y="7"/>
                </a:cxn>
                <a:cxn ang="0">
                  <a:pos x="4" y="5"/>
                </a:cxn>
                <a:cxn ang="0">
                  <a:pos x="8" y="2"/>
                </a:cxn>
                <a:cxn ang="0">
                  <a:pos x="10" y="2"/>
                </a:cxn>
                <a:cxn ang="0">
                  <a:pos x="11" y="0"/>
                </a:cxn>
              </a:cxnLst>
              <a:rect l="0" t="0" r="r" b="b"/>
              <a:pathLst>
                <a:path w="25" h="24">
                  <a:moveTo>
                    <a:pt x="11" y="0"/>
                  </a:moveTo>
                  <a:lnTo>
                    <a:pt x="15" y="0"/>
                  </a:lnTo>
                  <a:lnTo>
                    <a:pt x="20" y="2"/>
                  </a:lnTo>
                  <a:lnTo>
                    <a:pt x="24" y="5"/>
                  </a:lnTo>
                  <a:lnTo>
                    <a:pt x="25" y="9"/>
                  </a:lnTo>
                  <a:lnTo>
                    <a:pt x="25" y="13"/>
                  </a:lnTo>
                  <a:lnTo>
                    <a:pt x="24" y="17"/>
                  </a:lnTo>
                  <a:lnTo>
                    <a:pt x="21" y="20"/>
                  </a:lnTo>
                  <a:lnTo>
                    <a:pt x="17" y="23"/>
                  </a:lnTo>
                  <a:lnTo>
                    <a:pt x="15" y="23"/>
                  </a:lnTo>
                  <a:lnTo>
                    <a:pt x="14" y="24"/>
                  </a:lnTo>
                  <a:lnTo>
                    <a:pt x="10" y="24"/>
                  </a:lnTo>
                  <a:lnTo>
                    <a:pt x="6" y="23"/>
                  </a:lnTo>
                  <a:lnTo>
                    <a:pt x="2" y="20"/>
                  </a:lnTo>
                  <a:lnTo>
                    <a:pt x="0" y="16"/>
                  </a:lnTo>
                  <a:lnTo>
                    <a:pt x="0" y="12"/>
                  </a:lnTo>
                  <a:lnTo>
                    <a:pt x="2" y="7"/>
                  </a:lnTo>
                  <a:lnTo>
                    <a:pt x="4" y="5"/>
                  </a:lnTo>
                  <a:lnTo>
                    <a:pt x="8" y="2"/>
                  </a:lnTo>
                  <a:lnTo>
                    <a:pt x="10"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7" name="Freeform 160"/>
            <p:cNvSpPr>
              <a:spLocks/>
            </p:cNvSpPr>
            <p:nvPr/>
          </p:nvSpPr>
          <p:spPr bwMode="auto">
            <a:xfrm>
              <a:off x="313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8" name="Freeform 161"/>
            <p:cNvSpPr>
              <a:spLocks/>
            </p:cNvSpPr>
            <p:nvPr/>
          </p:nvSpPr>
          <p:spPr bwMode="auto">
            <a:xfrm>
              <a:off x="4084" y="1266"/>
              <a:ext cx="170" cy="207"/>
            </a:xfrm>
            <a:custGeom>
              <a:avLst/>
              <a:gdLst/>
              <a:ahLst/>
              <a:cxnLst>
                <a:cxn ang="0">
                  <a:pos x="31" y="0"/>
                </a:cxn>
                <a:cxn ang="0">
                  <a:pos x="42" y="9"/>
                </a:cxn>
                <a:cxn ang="0">
                  <a:pos x="57" y="20"/>
                </a:cxn>
                <a:cxn ang="0">
                  <a:pos x="75" y="32"/>
                </a:cxn>
                <a:cxn ang="0">
                  <a:pos x="95" y="43"/>
                </a:cxn>
                <a:cxn ang="0">
                  <a:pos x="131" y="71"/>
                </a:cxn>
                <a:cxn ang="0">
                  <a:pos x="146" y="84"/>
                </a:cxn>
                <a:cxn ang="0">
                  <a:pos x="159" y="100"/>
                </a:cxn>
                <a:cxn ang="0">
                  <a:pos x="167" y="115"/>
                </a:cxn>
                <a:cxn ang="0">
                  <a:pos x="170" y="132"/>
                </a:cxn>
                <a:cxn ang="0">
                  <a:pos x="166" y="150"/>
                </a:cxn>
                <a:cxn ang="0">
                  <a:pos x="155" y="168"/>
                </a:cxn>
                <a:cxn ang="0">
                  <a:pos x="134" y="186"/>
                </a:cxn>
                <a:cxn ang="0">
                  <a:pos x="116" y="197"/>
                </a:cxn>
                <a:cxn ang="0">
                  <a:pos x="96" y="204"/>
                </a:cxn>
                <a:cxn ang="0">
                  <a:pos x="77" y="207"/>
                </a:cxn>
                <a:cxn ang="0">
                  <a:pos x="57" y="207"/>
                </a:cxn>
                <a:cxn ang="0">
                  <a:pos x="41" y="203"/>
                </a:cxn>
                <a:cxn ang="0">
                  <a:pos x="25" y="194"/>
                </a:cxn>
                <a:cxn ang="0">
                  <a:pos x="13" y="183"/>
                </a:cxn>
                <a:cxn ang="0">
                  <a:pos x="4" y="168"/>
                </a:cxn>
                <a:cxn ang="0">
                  <a:pos x="0" y="150"/>
                </a:cxn>
                <a:cxn ang="0">
                  <a:pos x="2" y="129"/>
                </a:cxn>
                <a:cxn ang="0">
                  <a:pos x="10" y="100"/>
                </a:cxn>
                <a:cxn ang="0">
                  <a:pos x="18" y="72"/>
                </a:cxn>
                <a:cxn ang="0">
                  <a:pos x="25" y="44"/>
                </a:cxn>
                <a:cxn ang="0">
                  <a:pos x="31" y="13"/>
                </a:cxn>
                <a:cxn ang="0">
                  <a:pos x="31" y="0"/>
                </a:cxn>
              </a:cxnLst>
              <a:rect l="0" t="0" r="r" b="b"/>
              <a:pathLst>
                <a:path w="170" h="207">
                  <a:moveTo>
                    <a:pt x="31" y="0"/>
                  </a:moveTo>
                  <a:lnTo>
                    <a:pt x="42" y="9"/>
                  </a:lnTo>
                  <a:lnTo>
                    <a:pt x="57" y="20"/>
                  </a:lnTo>
                  <a:lnTo>
                    <a:pt x="75" y="32"/>
                  </a:lnTo>
                  <a:lnTo>
                    <a:pt x="95" y="43"/>
                  </a:lnTo>
                  <a:lnTo>
                    <a:pt x="131" y="71"/>
                  </a:lnTo>
                  <a:lnTo>
                    <a:pt x="146" y="84"/>
                  </a:lnTo>
                  <a:lnTo>
                    <a:pt x="159" y="100"/>
                  </a:lnTo>
                  <a:lnTo>
                    <a:pt x="167" y="115"/>
                  </a:lnTo>
                  <a:lnTo>
                    <a:pt x="170" y="132"/>
                  </a:lnTo>
                  <a:lnTo>
                    <a:pt x="166" y="150"/>
                  </a:lnTo>
                  <a:lnTo>
                    <a:pt x="155" y="168"/>
                  </a:lnTo>
                  <a:lnTo>
                    <a:pt x="134" y="186"/>
                  </a:lnTo>
                  <a:lnTo>
                    <a:pt x="116" y="197"/>
                  </a:lnTo>
                  <a:lnTo>
                    <a:pt x="96" y="204"/>
                  </a:lnTo>
                  <a:lnTo>
                    <a:pt x="77" y="207"/>
                  </a:lnTo>
                  <a:lnTo>
                    <a:pt x="57" y="207"/>
                  </a:lnTo>
                  <a:lnTo>
                    <a:pt x="41" y="203"/>
                  </a:lnTo>
                  <a:lnTo>
                    <a:pt x="25" y="194"/>
                  </a:lnTo>
                  <a:lnTo>
                    <a:pt x="13" y="183"/>
                  </a:lnTo>
                  <a:lnTo>
                    <a:pt x="4" y="168"/>
                  </a:lnTo>
                  <a:lnTo>
                    <a:pt x="0" y="150"/>
                  </a:lnTo>
                  <a:lnTo>
                    <a:pt x="2" y="129"/>
                  </a:lnTo>
                  <a:lnTo>
                    <a:pt x="10" y="100"/>
                  </a:lnTo>
                  <a:lnTo>
                    <a:pt x="18" y="72"/>
                  </a:lnTo>
                  <a:lnTo>
                    <a:pt x="25" y="44"/>
                  </a:lnTo>
                  <a:lnTo>
                    <a:pt x="31" y="13"/>
                  </a:lnTo>
                  <a:lnTo>
                    <a:pt x="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39" name="Freeform 162"/>
            <p:cNvSpPr>
              <a:spLocks noEditPoints="1"/>
            </p:cNvSpPr>
            <p:nvPr/>
          </p:nvSpPr>
          <p:spPr bwMode="auto">
            <a:xfrm>
              <a:off x="4075" y="1254"/>
              <a:ext cx="192" cy="232"/>
            </a:xfrm>
            <a:custGeom>
              <a:avLst/>
              <a:gdLst/>
              <a:ahLst/>
              <a:cxnLst>
                <a:cxn ang="0">
                  <a:pos x="50" y="32"/>
                </a:cxn>
                <a:cxn ang="0">
                  <a:pos x="45" y="58"/>
                </a:cxn>
                <a:cxn ang="0">
                  <a:pos x="37" y="91"/>
                </a:cxn>
                <a:cxn ang="0">
                  <a:pos x="27" y="123"/>
                </a:cxn>
                <a:cxn ang="0">
                  <a:pos x="23" y="137"/>
                </a:cxn>
                <a:cxn ang="0">
                  <a:pos x="20" y="152"/>
                </a:cxn>
                <a:cxn ang="0">
                  <a:pos x="20" y="167"/>
                </a:cxn>
                <a:cxn ang="0">
                  <a:pos x="25" y="181"/>
                </a:cxn>
                <a:cxn ang="0">
                  <a:pos x="34" y="194"/>
                </a:cxn>
                <a:cxn ang="0">
                  <a:pos x="52" y="205"/>
                </a:cxn>
                <a:cxn ang="0">
                  <a:pos x="72" y="209"/>
                </a:cxn>
                <a:cxn ang="0">
                  <a:pos x="91" y="209"/>
                </a:cxn>
                <a:cxn ang="0">
                  <a:pos x="112" y="204"/>
                </a:cxn>
                <a:cxn ang="0">
                  <a:pos x="130" y="194"/>
                </a:cxn>
                <a:cxn ang="0">
                  <a:pos x="147" y="181"/>
                </a:cxn>
                <a:cxn ang="0">
                  <a:pos x="160" y="166"/>
                </a:cxn>
                <a:cxn ang="0">
                  <a:pos x="167" y="149"/>
                </a:cxn>
                <a:cxn ang="0">
                  <a:pos x="167" y="133"/>
                </a:cxn>
                <a:cxn ang="0">
                  <a:pos x="160" y="117"/>
                </a:cxn>
                <a:cxn ang="0">
                  <a:pos x="148" y="102"/>
                </a:cxn>
                <a:cxn ang="0">
                  <a:pos x="133" y="88"/>
                </a:cxn>
                <a:cxn ang="0">
                  <a:pos x="115" y="74"/>
                </a:cxn>
                <a:cxn ang="0">
                  <a:pos x="76" y="49"/>
                </a:cxn>
                <a:cxn ang="0">
                  <a:pos x="59" y="38"/>
                </a:cxn>
                <a:cxn ang="0">
                  <a:pos x="50" y="32"/>
                </a:cxn>
                <a:cxn ang="0">
                  <a:pos x="36" y="0"/>
                </a:cxn>
                <a:cxn ang="0">
                  <a:pos x="44" y="0"/>
                </a:cxn>
                <a:cxn ang="0">
                  <a:pos x="47" y="3"/>
                </a:cxn>
                <a:cxn ang="0">
                  <a:pos x="59" y="13"/>
                </a:cxn>
                <a:cxn ang="0">
                  <a:pos x="75" y="24"/>
                </a:cxn>
                <a:cxn ang="0">
                  <a:pos x="93" y="37"/>
                </a:cxn>
                <a:cxn ang="0">
                  <a:pos x="112" y="49"/>
                </a:cxn>
                <a:cxn ang="0">
                  <a:pos x="148" y="77"/>
                </a:cxn>
                <a:cxn ang="0">
                  <a:pos x="165" y="92"/>
                </a:cxn>
                <a:cxn ang="0">
                  <a:pos x="178" y="108"/>
                </a:cxn>
                <a:cxn ang="0">
                  <a:pos x="187" y="123"/>
                </a:cxn>
                <a:cxn ang="0">
                  <a:pos x="192" y="141"/>
                </a:cxn>
                <a:cxn ang="0">
                  <a:pos x="190" y="158"/>
                </a:cxn>
                <a:cxn ang="0">
                  <a:pos x="182" y="176"/>
                </a:cxn>
                <a:cxn ang="0">
                  <a:pos x="165" y="195"/>
                </a:cxn>
                <a:cxn ang="0">
                  <a:pos x="147" y="209"/>
                </a:cxn>
                <a:cxn ang="0">
                  <a:pos x="128" y="219"/>
                </a:cxn>
                <a:cxn ang="0">
                  <a:pos x="107" y="227"/>
                </a:cxn>
                <a:cxn ang="0">
                  <a:pos x="84" y="232"/>
                </a:cxn>
                <a:cxn ang="0">
                  <a:pos x="62" y="230"/>
                </a:cxn>
                <a:cxn ang="0">
                  <a:pos x="41" y="225"/>
                </a:cxn>
                <a:cxn ang="0">
                  <a:pos x="22" y="212"/>
                </a:cxn>
                <a:cxn ang="0">
                  <a:pos x="11" y="198"/>
                </a:cxn>
                <a:cxn ang="0">
                  <a:pos x="2" y="183"/>
                </a:cxn>
                <a:cxn ang="0">
                  <a:pos x="0" y="165"/>
                </a:cxn>
                <a:cxn ang="0">
                  <a:pos x="0" y="147"/>
                </a:cxn>
                <a:cxn ang="0">
                  <a:pos x="5" y="116"/>
                </a:cxn>
                <a:cxn ang="0">
                  <a:pos x="13" y="87"/>
                </a:cxn>
                <a:cxn ang="0">
                  <a:pos x="22" y="56"/>
                </a:cxn>
                <a:cxn ang="0">
                  <a:pos x="29" y="25"/>
                </a:cxn>
                <a:cxn ang="0">
                  <a:pos x="33" y="20"/>
                </a:cxn>
                <a:cxn ang="0">
                  <a:pos x="29" y="16"/>
                </a:cxn>
                <a:cxn ang="0">
                  <a:pos x="27" y="12"/>
                </a:cxn>
                <a:cxn ang="0">
                  <a:pos x="29" y="7"/>
                </a:cxn>
                <a:cxn ang="0">
                  <a:pos x="30" y="5"/>
                </a:cxn>
                <a:cxn ang="0">
                  <a:pos x="33" y="2"/>
                </a:cxn>
                <a:cxn ang="0">
                  <a:pos x="36" y="0"/>
                </a:cxn>
              </a:cxnLst>
              <a:rect l="0" t="0" r="r" b="b"/>
              <a:pathLst>
                <a:path w="192" h="232">
                  <a:moveTo>
                    <a:pt x="50" y="32"/>
                  </a:moveTo>
                  <a:lnTo>
                    <a:pt x="45" y="58"/>
                  </a:lnTo>
                  <a:lnTo>
                    <a:pt x="37" y="91"/>
                  </a:lnTo>
                  <a:lnTo>
                    <a:pt x="27" y="123"/>
                  </a:lnTo>
                  <a:lnTo>
                    <a:pt x="23" y="137"/>
                  </a:lnTo>
                  <a:lnTo>
                    <a:pt x="20" y="152"/>
                  </a:lnTo>
                  <a:lnTo>
                    <a:pt x="20" y="167"/>
                  </a:lnTo>
                  <a:lnTo>
                    <a:pt x="25" y="181"/>
                  </a:lnTo>
                  <a:lnTo>
                    <a:pt x="34" y="194"/>
                  </a:lnTo>
                  <a:lnTo>
                    <a:pt x="52" y="205"/>
                  </a:lnTo>
                  <a:lnTo>
                    <a:pt x="72" y="209"/>
                  </a:lnTo>
                  <a:lnTo>
                    <a:pt x="91" y="209"/>
                  </a:lnTo>
                  <a:lnTo>
                    <a:pt x="112" y="204"/>
                  </a:lnTo>
                  <a:lnTo>
                    <a:pt x="130" y="194"/>
                  </a:lnTo>
                  <a:lnTo>
                    <a:pt x="147" y="181"/>
                  </a:lnTo>
                  <a:lnTo>
                    <a:pt x="160" y="166"/>
                  </a:lnTo>
                  <a:lnTo>
                    <a:pt x="167" y="149"/>
                  </a:lnTo>
                  <a:lnTo>
                    <a:pt x="167" y="133"/>
                  </a:lnTo>
                  <a:lnTo>
                    <a:pt x="160" y="117"/>
                  </a:lnTo>
                  <a:lnTo>
                    <a:pt x="148" y="102"/>
                  </a:lnTo>
                  <a:lnTo>
                    <a:pt x="133" y="88"/>
                  </a:lnTo>
                  <a:lnTo>
                    <a:pt x="115" y="74"/>
                  </a:lnTo>
                  <a:lnTo>
                    <a:pt x="76" y="49"/>
                  </a:lnTo>
                  <a:lnTo>
                    <a:pt x="59" y="38"/>
                  </a:lnTo>
                  <a:lnTo>
                    <a:pt x="50" y="32"/>
                  </a:lnTo>
                  <a:close/>
                  <a:moveTo>
                    <a:pt x="36" y="0"/>
                  </a:moveTo>
                  <a:lnTo>
                    <a:pt x="44" y="0"/>
                  </a:lnTo>
                  <a:lnTo>
                    <a:pt x="47" y="3"/>
                  </a:lnTo>
                  <a:lnTo>
                    <a:pt x="59" y="13"/>
                  </a:lnTo>
                  <a:lnTo>
                    <a:pt x="75" y="24"/>
                  </a:lnTo>
                  <a:lnTo>
                    <a:pt x="93" y="37"/>
                  </a:lnTo>
                  <a:lnTo>
                    <a:pt x="112" y="49"/>
                  </a:lnTo>
                  <a:lnTo>
                    <a:pt x="148" y="77"/>
                  </a:lnTo>
                  <a:lnTo>
                    <a:pt x="165" y="92"/>
                  </a:lnTo>
                  <a:lnTo>
                    <a:pt x="178" y="108"/>
                  </a:lnTo>
                  <a:lnTo>
                    <a:pt x="187" y="123"/>
                  </a:lnTo>
                  <a:lnTo>
                    <a:pt x="192" y="141"/>
                  </a:lnTo>
                  <a:lnTo>
                    <a:pt x="190" y="158"/>
                  </a:lnTo>
                  <a:lnTo>
                    <a:pt x="182" y="176"/>
                  </a:lnTo>
                  <a:lnTo>
                    <a:pt x="165" y="195"/>
                  </a:lnTo>
                  <a:lnTo>
                    <a:pt x="147" y="209"/>
                  </a:lnTo>
                  <a:lnTo>
                    <a:pt x="128" y="219"/>
                  </a:lnTo>
                  <a:lnTo>
                    <a:pt x="107" y="227"/>
                  </a:lnTo>
                  <a:lnTo>
                    <a:pt x="84" y="232"/>
                  </a:lnTo>
                  <a:lnTo>
                    <a:pt x="62" y="230"/>
                  </a:lnTo>
                  <a:lnTo>
                    <a:pt x="41" y="225"/>
                  </a:lnTo>
                  <a:lnTo>
                    <a:pt x="22" y="212"/>
                  </a:lnTo>
                  <a:lnTo>
                    <a:pt x="11" y="198"/>
                  </a:lnTo>
                  <a:lnTo>
                    <a:pt x="2" y="183"/>
                  </a:lnTo>
                  <a:lnTo>
                    <a:pt x="0" y="165"/>
                  </a:lnTo>
                  <a:lnTo>
                    <a:pt x="0" y="147"/>
                  </a:lnTo>
                  <a:lnTo>
                    <a:pt x="5" y="116"/>
                  </a:lnTo>
                  <a:lnTo>
                    <a:pt x="13" y="87"/>
                  </a:lnTo>
                  <a:lnTo>
                    <a:pt x="22" y="56"/>
                  </a:lnTo>
                  <a:lnTo>
                    <a:pt x="29" y="25"/>
                  </a:lnTo>
                  <a:lnTo>
                    <a:pt x="33" y="20"/>
                  </a:lnTo>
                  <a:lnTo>
                    <a:pt x="29" y="16"/>
                  </a:lnTo>
                  <a:lnTo>
                    <a:pt x="27" y="12"/>
                  </a:lnTo>
                  <a:lnTo>
                    <a:pt x="29" y="7"/>
                  </a:lnTo>
                  <a:lnTo>
                    <a:pt x="30" y="5"/>
                  </a:lnTo>
                  <a:lnTo>
                    <a:pt x="33" y="2"/>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0" name="Freeform 163"/>
            <p:cNvSpPr>
              <a:spLocks/>
            </p:cNvSpPr>
            <p:nvPr/>
          </p:nvSpPr>
          <p:spPr bwMode="auto">
            <a:xfrm>
              <a:off x="4105" y="1348"/>
              <a:ext cx="25" cy="23"/>
            </a:xfrm>
            <a:custGeom>
              <a:avLst/>
              <a:gdLst/>
              <a:ahLst/>
              <a:cxnLst>
                <a:cxn ang="0">
                  <a:pos x="15" y="0"/>
                </a:cxn>
                <a:cxn ang="0">
                  <a:pos x="20" y="1"/>
                </a:cxn>
                <a:cxn ang="0">
                  <a:pos x="22" y="4"/>
                </a:cxn>
                <a:cxn ang="0">
                  <a:pos x="24" y="8"/>
                </a:cxn>
                <a:cxn ang="0">
                  <a:pos x="25" y="11"/>
                </a:cxn>
                <a:cxn ang="0">
                  <a:pos x="24" y="15"/>
                </a:cxn>
                <a:cxn ang="0">
                  <a:pos x="22" y="18"/>
                </a:cxn>
                <a:cxn ang="0">
                  <a:pos x="20" y="21"/>
                </a:cxn>
                <a:cxn ang="0">
                  <a:pos x="17" y="22"/>
                </a:cxn>
                <a:cxn ang="0">
                  <a:pos x="15" y="22"/>
                </a:cxn>
                <a:cxn ang="0">
                  <a:pos x="13" y="23"/>
                </a:cxn>
                <a:cxn ang="0">
                  <a:pos x="8" y="23"/>
                </a:cxn>
                <a:cxn ang="0">
                  <a:pos x="4" y="22"/>
                </a:cxn>
                <a:cxn ang="0">
                  <a:pos x="2" y="19"/>
                </a:cxn>
                <a:cxn ang="0">
                  <a:pos x="0" y="15"/>
                </a:cxn>
                <a:cxn ang="0">
                  <a:pos x="0" y="11"/>
                </a:cxn>
                <a:cxn ang="0">
                  <a:pos x="2" y="7"/>
                </a:cxn>
                <a:cxn ang="0">
                  <a:pos x="3" y="4"/>
                </a:cxn>
                <a:cxn ang="0">
                  <a:pos x="7" y="1"/>
                </a:cxn>
                <a:cxn ang="0">
                  <a:pos x="11" y="1"/>
                </a:cxn>
                <a:cxn ang="0">
                  <a:pos x="15" y="0"/>
                </a:cxn>
              </a:cxnLst>
              <a:rect l="0" t="0" r="r" b="b"/>
              <a:pathLst>
                <a:path w="25" h="23">
                  <a:moveTo>
                    <a:pt x="15" y="0"/>
                  </a:moveTo>
                  <a:lnTo>
                    <a:pt x="20" y="1"/>
                  </a:lnTo>
                  <a:lnTo>
                    <a:pt x="22" y="4"/>
                  </a:lnTo>
                  <a:lnTo>
                    <a:pt x="24" y="8"/>
                  </a:lnTo>
                  <a:lnTo>
                    <a:pt x="25" y="11"/>
                  </a:lnTo>
                  <a:lnTo>
                    <a:pt x="24" y="15"/>
                  </a:lnTo>
                  <a:lnTo>
                    <a:pt x="22" y="18"/>
                  </a:lnTo>
                  <a:lnTo>
                    <a:pt x="20" y="21"/>
                  </a:lnTo>
                  <a:lnTo>
                    <a:pt x="17" y="22"/>
                  </a:lnTo>
                  <a:lnTo>
                    <a:pt x="15" y="22"/>
                  </a:lnTo>
                  <a:lnTo>
                    <a:pt x="13" y="23"/>
                  </a:lnTo>
                  <a:lnTo>
                    <a:pt x="8" y="23"/>
                  </a:lnTo>
                  <a:lnTo>
                    <a:pt x="4" y="22"/>
                  </a:lnTo>
                  <a:lnTo>
                    <a:pt x="2" y="19"/>
                  </a:lnTo>
                  <a:lnTo>
                    <a:pt x="0" y="15"/>
                  </a:lnTo>
                  <a:lnTo>
                    <a:pt x="0" y="11"/>
                  </a:lnTo>
                  <a:lnTo>
                    <a:pt x="2" y="7"/>
                  </a:lnTo>
                  <a:lnTo>
                    <a:pt x="3"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1" name="Freeform 164"/>
            <p:cNvSpPr>
              <a:spLocks/>
            </p:cNvSpPr>
            <p:nvPr/>
          </p:nvSpPr>
          <p:spPr bwMode="auto">
            <a:xfrm>
              <a:off x="4136" y="1350"/>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2" name="Freeform 165"/>
            <p:cNvSpPr>
              <a:spLocks/>
            </p:cNvSpPr>
            <p:nvPr/>
          </p:nvSpPr>
          <p:spPr bwMode="auto">
            <a:xfrm>
              <a:off x="4161" y="1328"/>
              <a:ext cx="21" cy="22"/>
            </a:xfrm>
            <a:custGeom>
              <a:avLst/>
              <a:gdLst/>
              <a:ahLst/>
              <a:cxnLst>
                <a:cxn ang="0">
                  <a:pos x="10" y="0"/>
                </a:cxn>
                <a:cxn ang="0">
                  <a:pos x="16" y="3"/>
                </a:cxn>
                <a:cxn ang="0">
                  <a:pos x="21" y="9"/>
                </a:cxn>
                <a:cxn ang="0">
                  <a:pos x="21" y="14"/>
                </a:cxn>
                <a:cxn ang="0">
                  <a:pos x="16" y="20"/>
                </a:cxn>
                <a:cxn ang="0">
                  <a:pos x="10" y="22"/>
                </a:cxn>
                <a:cxn ang="0">
                  <a:pos x="3" y="20"/>
                </a:cxn>
                <a:cxn ang="0">
                  <a:pos x="0" y="14"/>
                </a:cxn>
                <a:cxn ang="0">
                  <a:pos x="0" y="9"/>
                </a:cxn>
                <a:cxn ang="0">
                  <a:pos x="3" y="3"/>
                </a:cxn>
                <a:cxn ang="0">
                  <a:pos x="10" y="0"/>
                </a:cxn>
              </a:cxnLst>
              <a:rect l="0" t="0" r="r" b="b"/>
              <a:pathLst>
                <a:path w="21" h="22">
                  <a:moveTo>
                    <a:pt x="10" y="0"/>
                  </a:moveTo>
                  <a:lnTo>
                    <a:pt x="16" y="3"/>
                  </a:lnTo>
                  <a:lnTo>
                    <a:pt x="21" y="9"/>
                  </a:lnTo>
                  <a:lnTo>
                    <a:pt x="21" y="14"/>
                  </a:lnTo>
                  <a:lnTo>
                    <a:pt x="16"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3" name="Freeform 166"/>
            <p:cNvSpPr>
              <a:spLocks/>
            </p:cNvSpPr>
            <p:nvPr/>
          </p:nvSpPr>
          <p:spPr bwMode="auto">
            <a:xfrm>
              <a:off x="4104" y="1380"/>
              <a:ext cx="21" cy="21"/>
            </a:xfrm>
            <a:custGeom>
              <a:avLst/>
              <a:gdLst/>
              <a:ahLst/>
              <a:cxnLst>
                <a:cxn ang="0">
                  <a:pos x="9" y="0"/>
                </a:cxn>
                <a:cxn ang="0">
                  <a:pos x="18" y="3"/>
                </a:cxn>
                <a:cxn ang="0">
                  <a:pos x="21" y="8"/>
                </a:cxn>
                <a:cxn ang="0">
                  <a:pos x="21" y="12"/>
                </a:cxn>
                <a:cxn ang="0">
                  <a:pos x="18" y="18"/>
                </a:cxn>
                <a:cxn ang="0">
                  <a:pos x="9" y="21"/>
                </a:cxn>
                <a:cxn ang="0">
                  <a:pos x="5" y="19"/>
                </a:cxn>
                <a:cxn ang="0">
                  <a:pos x="3" y="18"/>
                </a:cxn>
                <a:cxn ang="0">
                  <a:pos x="0" y="15"/>
                </a:cxn>
                <a:cxn ang="0">
                  <a:pos x="0" y="5"/>
                </a:cxn>
                <a:cxn ang="0">
                  <a:pos x="3" y="3"/>
                </a:cxn>
                <a:cxn ang="0">
                  <a:pos x="5" y="1"/>
                </a:cxn>
                <a:cxn ang="0">
                  <a:pos x="9" y="0"/>
                </a:cxn>
              </a:cxnLst>
              <a:rect l="0" t="0" r="r" b="b"/>
              <a:pathLst>
                <a:path w="21" h="21">
                  <a:moveTo>
                    <a:pt x="9" y="0"/>
                  </a:moveTo>
                  <a:lnTo>
                    <a:pt x="18" y="3"/>
                  </a:lnTo>
                  <a:lnTo>
                    <a:pt x="21" y="8"/>
                  </a:lnTo>
                  <a:lnTo>
                    <a:pt x="21" y="12"/>
                  </a:lnTo>
                  <a:lnTo>
                    <a:pt x="18" y="18"/>
                  </a:lnTo>
                  <a:lnTo>
                    <a:pt x="9" y="21"/>
                  </a:lnTo>
                  <a:lnTo>
                    <a:pt x="5" y="19"/>
                  </a:lnTo>
                  <a:lnTo>
                    <a:pt x="3" y="18"/>
                  </a:lnTo>
                  <a:lnTo>
                    <a:pt x="0" y="15"/>
                  </a:lnTo>
                  <a:lnTo>
                    <a:pt x="0" y="5"/>
                  </a:lnTo>
                  <a:lnTo>
                    <a:pt x="3"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4" name="Freeform 167"/>
            <p:cNvSpPr>
              <a:spLocks/>
            </p:cNvSpPr>
            <p:nvPr/>
          </p:nvSpPr>
          <p:spPr bwMode="auto">
            <a:xfrm>
              <a:off x="4118" y="1310"/>
              <a:ext cx="25" cy="24"/>
            </a:xfrm>
            <a:custGeom>
              <a:avLst/>
              <a:gdLst/>
              <a:ahLst/>
              <a:cxnLst>
                <a:cxn ang="0">
                  <a:pos x="15" y="0"/>
                </a:cxn>
                <a:cxn ang="0">
                  <a:pos x="21" y="3"/>
                </a:cxn>
                <a:cxn ang="0">
                  <a:pos x="23" y="6"/>
                </a:cxn>
                <a:cxn ang="0">
                  <a:pos x="25" y="8"/>
                </a:cxn>
                <a:cxn ang="0">
                  <a:pos x="25" y="14"/>
                </a:cxn>
                <a:cxn ang="0">
                  <a:pos x="23" y="17"/>
                </a:cxn>
                <a:cxn ang="0">
                  <a:pos x="22" y="21"/>
                </a:cxn>
                <a:cxn ang="0">
                  <a:pos x="18" y="22"/>
                </a:cxn>
                <a:cxn ang="0">
                  <a:pos x="16" y="22"/>
                </a:cxn>
                <a:cxn ang="0">
                  <a:pos x="14" y="24"/>
                </a:cxn>
                <a:cxn ang="0">
                  <a:pos x="9" y="24"/>
                </a:cxn>
                <a:cxn ang="0">
                  <a:pos x="5" y="22"/>
                </a:cxn>
                <a:cxn ang="0">
                  <a:pos x="2" y="20"/>
                </a:cxn>
                <a:cxn ang="0">
                  <a:pos x="0" y="11"/>
                </a:cxn>
                <a:cxn ang="0">
                  <a:pos x="1" y="7"/>
                </a:cxn>
                <a:cxn ang="0">
                  <a:pos x="4" y="4"/>
                </a:cxn>
                <a:cxn ang="0">
                  <a:pos x="8" y="2"/>
                </a:cxn>
                <a:cxn ang="0">
                  <a:pos x="11" y="2"/>
                </a:cxn>
                <a:cxn ang="0">
                  <a:pos x="15" y="0"/>
                </a:cxn>
              </a:cxnLst>
              <a:rect l="0" t="0" r="r" b="b"/>
              <a:pathLst>
                <a:path w="25" h="24">
                  <a:moveTo>
                    <a:pt x="15" y="0"/>
                  </a:moveTo>
                  <a:lnTo>
                    <a:pt x="21" y="3"/>
                  </a:lnTo>
                  <a:lnTo>
                    <a:pt x="23" y="6"/>
                  </a:lnTo>
                  <a:lnTo>
                    <a:pt x="25" y="8"/>
                  </a:lnTo>
                  <a:lnTo>
                    <a:pt x="25" y="14"/>
                  </a:lnTo>
                  <a:lnTo>
                    <a:pt x="23" y="17"/>
                  </a:lnTo>
                  <a:lnTo>
                    <a:pt x="22" y="21"/>
                  </a:lnTo>
                  <a:lnTo>
                    <a:pt x="18" y="22"/>
                  </a:lnTo>
                  <a:lnTo>
                    <a:pt x="16" y="22"/>
                  </a:lnTo>
                  <a:lnTo>
                    <a:pt x="14" y="24"/>
                  </a:lnTo>
                  <a:lnTo>
                    <a:pt x="9" y="24"/>
                  </a:lnTo>
                  <a:lnTo>
                    <a:pt x="5" y="22"/>
                  </a:lnTo>
                  <a:lnTo>
                    <a:pt x="2" y="20"/>
                  </a:lnTo>
                  <a:lnTo>
                    <a:pt x="0" y="11"/>
                  </a:lnTo>
                  <a:lnTo>
                    <a:pt x="1" y="7"/>
                  </a:lnTo>
                  <a:lnTo>
                    <a:pt x="4" y="4"/>
                  </a:lnTo>
                  <a:lnTo>
                    <a:pt x="8"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5" name="Freeform 168"/>
            <p:cNvSpPr>
              <a:spLocks/>
            </p:cNvSpPr>
            <p:nvPr/>
          </p:nvSpPr>
          <p:spPr bwMode="auto">
            <a:xfrm>
              <a:off x="4147" y="1378"/>
              <a:ext cx="25" cy="24"/>
            </a:xfrm>
            <a:custGeom>
              <a:avLst/>
              <a:gdLst/>
              <a:ahLst/>
              <a:cxnLst>
                <a:cxn ang="0">
                  <a:pos x="11" y="0"/>
                </a:cxn>
                <a:cxn ang="0">
                  <a:pos x="15" y="0"/>
                </a:cxn>
                <a:cxn ang="0">
                  <a:pos x="19" y="2"/>
                </a:cxn>
                <a:cxn ang="0">
                  <a:pos x="24" y="5"/>
                </a:cxn>
                <a:cxn ang="0">
                  <a:pos x="25" y="9"/>
                </a:cxn>
                <a:cxn ang="0">
                  <a:pos x="25" y="13"/>
                </a:cxn>
                <a:cxn ang="0">
                  <a:pos x="24" y="17"/>
                </a:cxn>
                <a:cxn ang="0">
                  <a:pos x="22" y="20"/>
                </a:cxn>
                <a:cxn ang="0">
                  <a:pos x="18" y="23"/>
                </a:cxn>
                <a:cxn ang="0">
                  <a:pos x="14" y="23"/>
                </a:cxn>
                <a:cxn ang="0">
                  <a:pos x="10" y="24"/>
                </a:cxn>
                <a:cxn ang="0">
                  <a:pos x="5" y="23"/>
                </a:cxn>
                <a:cxn ang="0">
                  <a:pos x="3" y="20"/>
                </a:cxn>
                <a:cxn ang="0">
                  <a:pos x="0" y="16"/>
                </a:cxn>
                <a:cxn ang="0">
                  <a:pos x="0" y="11"/>
                </a:cxn>
                <a:cxn ang="0">
                  <a:pos x="1" y="7"/>
                </a:cxn>
                <a:cxn ang="0">
                  <a:pos x="4" y="3"/>
                </a:cxn>
                <a:cxn ang="0">
                  <a:pos x="8" y="2"/>
                </a:cxn>
                <a:cxn ang="0">
                  <a:pos x="11" y="2"/>
                </a:cxn>
                <a:cxn ang="0">
                  <a:pos x="11" y="0"/>
                </a:cxn>
              </a:cxnLst>
              <a:rect l="0" t="0" r="r" b="b"/>
              <a:pathLst>
                <a:path w="25" h="24">
                  <a:moveTo>
                    <a:pt x="11" y="0"/>
                  </a:moveTo>
                  <a:lnTo>
                    <a:pt x="15" y="0"/>
                  </a:lnTo>
                  <a:lnTo>
                    <a:pt x="19" y="2"/>
                  </a:lnTo>
                  <a:lnTo>
                    <a:pt x="24" y="5"/>
                  </a:lnTo>
                  <a:lnTo>
                    <a:pt x="25" y="9"/>
                  </a:lnTo>
                  <a:lnTo>
                    <a:pt x="25" y="13"/>
                  </a:lnTo>
                  <a:lnTo>
                    <a:pt x="24" y="17"/>
                  </a:lnTo>
                  <a:lnTo>
                    <a:pt x="22" y="20"/>
                  </a:lnTo>
                  <a:lnTo>
                    <a:pt x="18" y="23"/>
                  </a:lnTo>
                  <a:lnTo>
                    <a:pt x="14" y="23"/>
                  </a:lnTo>
                  <a:lnTo>
                    <a:pt x="10" y="24"/>
                  </a:lnTo>
                  <a:lnTo>
                    <a:pt x="5" y="23"/>
                  </a:lnTo>
                  <a:lnTo>
                    <a:pt x="3" y="20"/>
                  </a:lnTo>
                  <a:lnTo>
                    <a:pt x="0" y="16"/>
                  </a:lnTo>
                  <a:lnTo>
                    <a:pt x="0" y="11"/>
                  </a:lnTo>
                  <a:lnTo>
                    <a:pt x="1" y="7"/>
                  </a:lnTo>
                  <a:lnTo>
                    <a:pt x="4" y="3"/>
                  </a:lnTo>
                  <a:lnTo>
                    <a:pt x="8" y="2"/>
                  </a:lnTo>
                  <a:lnTo>
                    <a:pt x="11"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6" name="Freeform 169"/>
            <p:cNvSpPr>
              <a:spLocks/>
            </p:cNvSpPr>
            <p:nvPr/>
          </p:nvSpPr>
          <p:spPr bwMode="auto">
            <a:xfrm>
              <a:off x="4176" y="1352"/>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7" name="Freeform 170"/>
            <p:cNvSpPr>
              <a:spLocks/>
            </p:cNvSpPr>
            <p:nvPr/>
          </p:nvSpPr>
          <p:spPr bwMode="auto">
            <a:xfrm>
              <a:off x="4243" y="1331"/>
              <a:ext cx="170" cy="207"/>
            </a:xfrm>
            <a:custGeom>
              <a:avLst/>
              <a:gdLst/>
              <a:ahLst/>
              <a:cxnLst>
                <a:cxn ang="0">
                  <a:pos x="29" y="0"/>
                </a:cxn>
                <a:cxn ang="0">
                  <a:pos x="42" y="10"/>
                </a:cxn>
                <a:cxn ang="0">
                  <a:pos x="57" y="21"/>
                </a:cxn>
                <a:cxn ang="0">
                  <a:pos x="74" y="32"/>
                </a:cxn>
                <a:cxn ang="0">
                  <a:pos x="93" y="43"/>
                </a:cxn>
                <a:cxn ang="0">
                  <a:pos x="113" y="57"/>
                </a:cxn>
                <a:cxn ang="0">
                  <a:pos x="146" y="85"/>
                </a:cxn>
                <a:cxn ang="0">
                  <a:pos x="159" y="100"/>
                </a:cxn>
                <a:cxn ang="0">
                  <a:pos x="167" y="116"/>
                </a:cxn>
                <a:cxn ang="0">
                  <a:pos x="170" y="132"/>
                </a:cxn>
                <a:cxn ang="0">
                  <a:pos x="165" y="150"/>
                </a:cxn>
                <a:cxn ang="0">
                  <a:pos x="154" y="168"/>
                </a:cxn>
                <a:cxn ang="0">
                  <a:pos x="133" y="187"/>
                </a:cxn>
                <a:cxn ang="0">
                  <a:pos x="115" y="198"/>
                </a:cxn>
                <a:cxn ang="0">
                  <a:pos x="95" y="205"/>
                </a:cxn>
                <a:cxn ang="0">
                  <a:pos x="75" y="207"/>
                </a:cxn>
                <a:cxn ang="0">
                  <a:pos x="57" y="207"/>
                </a:cxn>
                <a:cxn ang="0">
                  <a:pos x="39" y="203"/>
                </a:cxn>
                <a:cxn ang="0">
                  <a:pos x="24" y="195"/>
                </a:cxn>
                <a:cxn ang="0">
                  <a:pos x="11" y="184"/>
                </a:cxn>
                <a:cxn ang="0">
                  <a:pos x="3" y="168"/>
                </a:cxn>
                <a:cxn ang="0">
                  <a:pos x="0" y="150"/>
                </a:cxn>
                <a:cxn ang="0">
                  <a:pos x="1" y="129"/>
                </a:cxn>
                <a:cxn ang="0">
                  <a:pos x="12" y="92"/>
                </a:cxn>
                <a:cxn ang="0">
                  <a:pos x="22" y="54"/>
                </a:cxn>
                <a:cxn ang="0">
                  <a:pos x="31" y="14"/>
                </a:cxn>
                <a:cxn ang="0">
                  <a:pos x="29" y="0"/>
                </a:cxn>
              </a:cxnLst>
              <a:rect l="0" t="0" r="r" b="b"/>
              <a:pathLst>
                <a:path w="170" h="207">
                  <a:moveTo>
                    <a:pt x="29" y="0"/>
                  </a:moveTo>
                  <a:lnTo>
                    <a:pt x="42" y="10"/>
                  </a:lnTo>
                  <a:lnTo>
                    <a:pt x="57" y="21"/>
                  </a:lnTo>
                  <a:lnTo>
                    <a:pt x="74" y="32"/>
                  </a:lnTo>
                  <a:lnTo>
                    <a:pt x="93" y="43"/>
                  </a:lnTo>
                  <a:lnTo>
                    <a:pt x="113" y="57"/>
                  </a:lnTo>
                  <a:lnTo>
                    <a:pt x="146" y="85"/>
                  </a:lnTo>
                  <a:lnTo>
                    <a:pt x="159" y="100"/>
                  </a:lnTo>
                  <a:lnTo>
                    <a:pt x="167" y="116"/>
                  </a:lnTo>
                  <a:lnTo>
                    <a:pt x="170" y="132"/>
                  </a:lnTo>
                  <a:lnTo>
                    <a:pt x="165" y="150"/>
                  </a:lnTo>
                  <a:lnTo>
                    <a:pt x="154" y="168"/>
                  </a:lnTo>
                  <a:lnTo>
                    <a:pt x="133" y="187"/>
                  </a:lnTo>
                  <a:lnTo>
                    <a:pt x="115" y="198"/>
                  </a:lnTo>
                  <a:lnTo>
                    <a:pt x="95" y="205"/>
                  </a:lnTo>
                  <a:lnTo>
                    <a:pt x="75" y="207"/>
                  </a:lnTo>
                  <a:lnTo>
                    <a:pt x="57" y="207"/>
                  </a:lnTo>
                  <a:lnTo>
                    <a:pt x="39" y="203"/>
                  </a:lnTo>
                  <a:lnTo>
                    <a:pt x="24" y="195"/>
                  </a:lnTo>
                  <a:lnTo>
                    <a:pt x="11" y="184"/>
                  </a:lnTo>
                  <a:lnTo>
                    <a:pt x="3" y="168"/>
                  </a:lnTo>
                  <a:lnTo>
                    <a:pt x="0" y="150"/>
                  </a:lnTo>
                  <a:lnTo>
                    <a:pt x="1" y="129"/>
                  </a:lnTo>
                  <a:lnTo>
                    <a:pt x="12" y="92"/>
                  </a:lnTo>
                  <a:lnTo>
                    <a:pt x="22" y="54"/>
                  </a:lnTo>
                  <a:lnTo>
                    <a:pt x="31"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8" name="Freeform 171"/>
            <p:cNvSpPr>
              <a:spLocks noEditPoints="1"/>
            </p:cNvSpPr>
            <p:nvPr/>
          </p:nvSpPr>
          <p:spPr bwMode="auto">
            <a:xfrm>
              <a:off x="4232" y="1320"/>
              <a:ext cx="192" cy="231"/>
            </a:xfrm>
            <a:custGeom>
              <a:avLst/>
              <a:gdLst/>
              <a:ahLst/>
              <a:cxnLst>
                <a:cxn ang="0">
                  <a:pos x="51" y="32"/>
                </a:cxn>
                <a:cxn ang="0">
                  <a:pos x="47" y="57"/>
                </a:cxn>
                <a:cxn ang="0">
                  <a:pos x="37" y="90"/>
                </a:cxn>
                <a:cxn ang="0">
                  <a:pos x="29" y="122"/>
                </a:cxn>
                <a:cxn ang="0">
                  <a:pos x="25" y="136"/>
                </a:cxn>
                <a:cxn ang="0">
                  <a:pos x="22" y="152"/>
                </a:cxn>
                <a:cxn ang="0">
                  <a:pos x="22" y="167"/>
                </a:cxn>
                <a:cxn ang="0">
                  <a:pos x="26" y="181"/>
                </a:cxn>
                <a:cxn ang="0">
                  <a:pos x="36" y="193"/>
                </a:cxn>
                <a:cxn ang="0">
                  <a:pos x="53" y="205"/>
                </a:cxn>
                <a:cxn ang="0">
                  <a:pos x="72" y="209"/>
                </a:cxn>
                <a:cxn ang="0">
                  <a:pos x="93" y="209"/>
                </a:cxn>
                <a:cxn ang="0">
                  <a:pos x="112" y="203"/>
                </a:cxn>
                <a:cxn ang="0">
                  <a:pos x="132" y="193"/>
                </a:cxn>
                <a:cxn ang="0">
                  <a:pos x="149" y="181"/>
                </a:cxn>
                <a:cxn ang="0">
                  <a:pos x="161" y="166"/>
                </a:cxn>
                <a:cxn ang="0">
                  <a:pos x="168" y="149"/>
                </a:cxn>
                <a:cxn ang="0">
                  <a:pos x="168" y="132"/>
                </a:cxn>
                <a:cxn ang="0">
                  <a:pos x="161" y="117"/>
                </a:cxn>
                <a:cxn ang="0">
                  <a:pos x="149" y="101"/>
                </a:cxn>
                <a:cxn ang="0">
                  <a:pos x="133" y="88"/>
                </a:cxn>
                <a:cxn ang="0">
                  <a:pos x="117" y="74"/>
                </a:cxn>
                <a:cxn ang="0">
                  <a:pos x="78" y="49"/>
                </a:cxn>
                <a:cxn ang="0">
                  <a:pos x="60" y="37"/>
                </a:cxn>
                <a:cxn ang="0">
                  <a:pos x="51" y="32"/>
                </a:cxn>
                <a:cxn ang="0">
                  <a:pos x="37" y="0"/>
                </a:cxn>
                <a:cxn ang="0">
                  <a:pos x="44" y="0"/>
                </a:cxn>
                <a:cxn ang="0">
                  <a:pos x="48" y="3"/>
                </a:cxn>
                <a:cxn ang="0">
                  <a:pos x="61" y="12"/>
                </a:cxn>
                <a:cxn ang="0">
                  <a:pos x="76" y="24"/>
                </a:cxn>
                <a:cxn ang="0">
                  <a:pos x="112" y="49"/>
                </a:cxn>
                <a:cxn ang="0">
                  <a:pos x="132" y="63"/>
                </a:cxn>
                <a:cxn ang="0">
                  <a:pos x="150" y="76"/>
                </a:cxn>
                <a:cxn ang="0">
                  <a:pos x="165" y="92"/>
                </a:cxn>
                <a:cxn ang="0">
                  <a:pos x="179" y="107"/>
                </a:cxn>
                <a:cxn ang="0">
                  <a:pos x="188" y="122"/>
                </a:cxn>
                <a:cxn ang="0">
                  <a:pos x="192" y="140"/>
                </a:cxn>
                <a:cxn ang="0">
                  <a:pos x="190" y="157"/>
                </a:cxn>
                <a:cxn ang="0">
                  <a:pos x="182" y="175"/>
                </a:cxn>
                <a:cxn ang="0">
                  <a:pos x="165" y="195"/>
                </a:cxn>
                <a:cxn ang="0">
                  <a:pos x="149" y="209"/>
                </a:cxn>
                <a:cxn ang="0">
                  <a:pos x="129" y="218"/>
                </a:cxn>
                <a:cxn ang="0">
                  <a:pos x="107" y="227"/>
                </a:cxn>
                <a:cxn ang="0">
                  <a:pos x="86" y="231"/>
                </a:cxn>
                <a:cxn ang="0">
                  <a:pos x="64" y="230"/>
                </a:cxn>
                <a:cxn ang="0">
                  <a:pos x="43" y="224"/>
                </a:cxn>
                <a:cxn ang="0">
                  <a:pos x="23" y="211"/>
                </a:cxn>
                <a:cxn ang="0">
                  <a:pos x="11" y="198"/>
                </a:cxn>
                <a:cxn ang="0">
                  <a:pos x="4" y="182"/>
                </a:cxn>
                <a:cxn ang="0">
                  <a:pos x="0" y="164"/>
                </a:cxn>
                <a:cxn ang="0">
                  <a:pos x="0" y="146"/>
                </a:cxn>
                <a:cxn ang="0">
                  <a:pos x="7" y="115"/>
                </a:cxn>
                <a:cxn ang="0">
                  <a:pos x="15" y="86"/>
                </a:cxn>
                <a:cxn ang="0">
                  <a:pos x="23" y="56"/>
                </a:cxn>
                <a:cxn ang="0">
                  <a:pos x="30" y="25"/>
                </a:cxn>
                <a:cxn ang="0">
                  <a:pos x="33" y="18"/>
                </a:cxn>
                <a:cxn ang="0">
                  <a:pos x="30" y="15"/>
                </a:cxn>
                <a:cxn ang="0">
                  <a:pos x="29" y="11"/>
                </a:cxn>
                <a:cxn ang="0">
                  <a:pos x="30" y="7"/>
                </a:cxn>
                <a:cxn ang="0">
                  <a:pos x="33" y="1"/>
                </a:cxn>
                <a:cxn ang="0">
                  <a:pos x="37" y="0"/>
                </a:cxn>
              </a:cxnLst>
              <a:rect l="0" t="0" r="r" b="b"/>
              <a:pathLst>
                <a:path w="192" h="231">
                  <a:moveTo>
                    <a:pt x="51" y="32"/>
                  </a:moveTo>
                  <a:lnTo>
                    <a:pt x="47" y="57"/>
                  </a:lnTo>
                  <a:lnTo>
                    <a:pt x="37" y="90"/>
                  </a:lnTo>
                  <a:lnTo>
                    <a:pt x="29" y="122"/>
                  </a:lnTo>
                  <a:lnTo>
                    <a:pt x="25" y="136"/>
                  </a:lnTo>
                  <a:lnTo>
                    <a:pt x="22" y="152"/>
                  </a:lnTo>
                  <a:lnTo>
                    <a:pt x="22" y="167"/>
                  </a:lnTo>
                  <a:lnTo>
                    <a:pt x="26" y="181"/>
                  </a:lnTo>
                  <a:lnTo>
                    <a:pt x="36" y="193"/>
                  </a:lnTo>
                  <a:lnTo>
                    <a:pt x="53" y="205"/>
                  </a:lnTo>
                  <a:lnTo>
                    <a:pt x="72" y="209"/>
                  </a:lnTo>
                  <a:lnTo>
                    <a:pt x="93" y="209"/>
                  </a:lnTo>
                  <a:lnTo>
                    <a:pt x="112" y="203"/>
                  </a:lnTo>
                  <a:lnTo>
                    <a:pt x="132" y="193"/>
                  </a:lnTo>
                  <a:lnTo>
                    <a:pt x="149" y="181"/>
                  </a:lnTo>
                  <a:lnTo>
                    <a:pt x="161" y="166"/>
                  </a:lnTo>
                  <a:lnTo>
                    <a:pt x="168" y="149"/>
                  </a:lnTo>
                  <a:lnTo>
                    <a:pt x="168" y="132"/>
                  </a:lnTo>
                  <a:lnTo>
                    <a:pt x="161" y="117"/>
                  </a:lnTo>
                  <a:lnTo>
                    <a:pt x="149" y="101"/>
                  </a:lnTo>
                  <a:lnTo>
                    <a:pt x="133" y="88"/>
                  </a:lnTo>
                  <a:lnTo>
                    <a:pt x="117" y="74"/>
                  </a:lnTo>
                  <a:lnTo>
                    <a:pt x="78" y="49"/>
                  </a:lnTo>
                  <a:lnTo>
                    <a:pt x="60" y="37"/>
                  </a:lnTo>
                  <a:lnTo>
                    <a:pt x="51" y="32"/>
                  </a:lnTo>
                  <a:close/>
                  <a:moveTo>
                    <a:pt x="37" y="0"/>
                  </a:moveTo>
                  <a:lnTo>
                    <a:pt x="44" y="0"/>
                  </a:lnTo>
                  <a:lnTo>
                    <a:pt x="48" y="3"/>
                  </a:lnTo>
                  <a:lnTo>
                    <a:pt x="61" y="12"/>
                  </a:lnTo>
                  <a:lnTo>
                    <a:pt x="76" y="24"/>
                  </a:lnTo>
                  <a:lnTo>
                    <a:pt x="112" y="49"/>
                  </a:lnTo>
                  <a:lnTo>
                    <a:pt x="132" y="63"/>
                  </a:lnTo>
                  <a:lnTo>
                    <a:pt x="150" y="76"/>
                  </a:lnTo>
                  <a:lnTo>
                    <a:pt x="165" y="92"/>
                  </a:lnTo>
                  <a:lnTo>
                    <a:pt x="179" y="107"/>
                  </a:lnTo>
                  <a:lnTo>
                    <a:pt x="188" y="122"/>
                  </a:lnTo>
                  <a:lnTo>
                    <a:pt x="192" y="140"/>
                  </a:lnTo>
                  <a:lnTo>
                    <a:pt x="190" y="157"/>
                  </a:lnTo>
                  <a:lnTo>
                    <a:pt x="182" y="175"/>
                  </a:lnTo>
                  <a:lnTo>
                    <a:pt x="165" y="195"/>
                  </a:lnTo>
                  <a:lnTo>
                    <a:pt x="149" y="209"/>
                  </a:lnTo>
                  <a:lnTo>
                    <a:pt x="129" y="218"/>
                  </a:lnTo>
                  <a:lnTo>
                    <a:pt x="107" y="227"/>
                  </a:lnTo>
                  <a:lnTo>
                    <a:pt x="86" y="231"/>
                  </a:lnTo>
                  <a:lnTo>
                    <a:pt x="64" y="230"/>
                  </a:lnTo>
                  <a:lnTo>
                    <a:pt x="43" y="224"/>
                  </a:lnTo>
                  <a:lnTo>
                    <a:pt x="23" y="211"/>
                  </a:lnTo>
                  <a:lnTo>
                    <a:pt x="11" y="198"/>
                  </a:lnTo>
                  <a:lnTo>
                    <a:pt x="4" y="182"/>
                  </a:lnTo>
                  <a:lnTo>
                    <a:pt x="0" y="164"/>
                  </a:lnTo>
                  <a:lnTo>
                    <a:pt x="0" y="146"/>
                  </a:lnTo>
                  <a:lnTo>
                    <a:pt x="7" y="115"/>
                  </a:lnTo>
                  <a:lnTo>
                    <a:pt x="15" y="86"/>
                  </a:lnTo>
                  <a:lnTo>
                    <a:pt x="23" y="56"/>
                  </a:lnTo>
                  <a:lnTo>
                    <a:pt x="30" y="25"/>
                  </a:lnTo>
                  <a:lnTo>
                    <a:pt x="33" y="18"/>
                  </a:lnTo>
                  <a:lnTo>
                    <a:pt x="30" y="15"/>
                  </a:lnTo>
                  <a:lnTo>
                    <a:pt x="29" y="11"/>
                  </a:lnTo>
                  <a:lnTo>
                    <a:pt x="30" y="7"/>
                  </a:lnTo>
                  <a:lnTo>
                    <a:pt x="33" y="1"/>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49" name="Freeform 172"/>
            <p:cNvSpPr>
              <a:spLocks/>
            </p:cNvSpPr>
            <p:nvPr/>
          </p:nvSpPr>
          <p:spPr bwMode="auto">
            <a:xfrm>
              <a:off x="4262" y="1413"/>
              <a:ext cx="25" cy="24"/>
            </a:xfrm>
            <a:custGeom>
              <a:avLst/>
              <a:gdLst/>
              <a:ahLst/>
              <a:cxnLst>
                <a:cxn ang="0">
                  <a:pos x="14" y="0"/>
                </a:cxn>
                <a:cxn ang="0">
                  <a:pos x="18" y="2"/>
                </a:cxn>
                <a:cxn ang="0">
                  <a:pos x="21" y="3"/>
                </a:cxn>
                <a:cxn ang="0">
                  <a:pos x="24" y="6"/>
                </a:cxn>
                <a:cxn ang="0">
                  <a:pos x="25" y="8"/>
                </a:cxn>
                <a:cxn ang="0">
                  <a:pos x="25" y="15"/>
                </a:cxn>
                <a:cxn ang="0">
                  <a:pos x="24" y="18"/>
                </a:cxn>
                <a:cxn ang="0">
                  <a:pos x="21" y="21"/>
                </a:cxn>
                <a:cxn ang="0">
                  <a:pos x="17" y="22"/>
                </a:cxn>
                <a:cxn ang="0">
                  <a:pos x="16" y="22"/>
                </a:cxn>
                <a:cxn ang="0">
                  <a:pos x="14" y="24"/>
                </a:cxn>
                <a:cxn ang="0">
                  <a:pos x="10" y="24"/>
                </a:cxn>
                <a:cxn ang="0">
                  <a:pos x="6" y="22"/>
                </a:cxn>
                <a:cxn ang="0">
                  <a:pos x="2" y="20"/>
                </a:cxn>
                <a:cxn ang="0">
                  <a:pos x="0" y="15"/>
                </a:cxn>
                <a:cxn ang="0">
                  <a:pos x="0" y="11"/>
                </a:cxn>
                <a:cxn ang="0">
                  <a:pos x="2" y="7"/>
                </a:cxn>
                <a:cxn ang="0">
                  <a:pos x="5" y="4"/>
                </a:cxn>
                <a:cxn ang="0">
                  <a:pos x="9" y="2"/>
                </a:cxn>
                <a:cxn ang="0">
                  <a:pos x="12" y="2"/>
                </a:cxn>
                <a:cxn ang="0">
                  <a:pos x="14" y="0"/>
                </a:cxn>
              </a:cxnLst>
              <a:rect l="0" t="0" r="r" b="b"/>
              <a:pathLst>
                <a:path w="25" h="24">
                  <a:moveTo>
                    <a:pt x="14" y="0"/>
                  </a:moveTo>
                  <a:lnTo>
                    <a:pt x="18" y="2"/>
                  </a:lnTo>
                  <a:lnTo>
                    <a:pt x="21" y="3"/>
                  </a:lnTo>
                  <a:lnTo>
                    <a:pt x="24" y="6"/>
                  </a:lnTo>
                  <a:lnTo>
                    <a:pt x="25" y="8"/>
                  </a:lnTo>
                  <a:lnTo>
                    <a:pt x="25" y="15"/>
                  </a:lnTo>
                  <a:lnTo>
                    <a:pt x="24" y="18"/>
                  </a:lnTo>
                  <a:lnTo>
                    <a:pt x="21" y="21"/>
                  </a:lnTo>
                  <a:lnTo>
                    <a:pt x="17" y="22"/>
                  </a:lnTo>
                  <a:lnTo>
                    <a:pt x="16" y="22"/>
                  </a:lnTo>
                  <a:lnTo>
                    <a:pt x="14" y="24"/>
                  </a:lnTo>
                  <a:lnTo>
                    <a:pt x="10" y="24"/>
                  </a:lnTo>
                  <a:lnTo>
                    <a:pt x="6" y="22"/>
                  </a:lnTo>
                  <a:lnTo>
                    <a:pt x="2" y="20"/>
                  </a:lnTo>
                  <a:lnTo>
                    <a:pt x="0" y="15"/>
                  </a:lnTo>
                  <a:lnTo>
                    <a:pt x="0" y="11"/>
                  </a:lnTo>
                  <a:lnTo>
                    <a:pt x="2" y="7"/>
                  </a:lnTo>
                  <a:lnTo>
                    <a:pt x="5" y="4"/>
                  </a:lnTo>
                  <a:lnTo>
                    <a:pt x="9" y="2"/>
                  </a:lnTo>
                  <a:lnTo>
                    <a:pt x="12"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0" name="Freeform 173"/>
            <p:cNvSpPr>
              <a:spLocks/>
            </p:cNvSpPr>
            <p:nvPr/>
          </p:nvSpPr>
          <p:spPr bwMode="auto">
            <a:xfrm>
              <a:off x="4293" y="1416"/>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1" name="Freeform 174"/>
            <p:cNvSpPr>
              <a:spLocks/>
            </p:cNvSpPr>
            <p:nvPr/>
          </p:nvSpPr>
          <p:spPr bwMode="auto">
            <a:xfrm>
              <a:off x="4319" y="1394"/>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2" name="Freeform 175"/>
            <p:cNvSpPr>
              <a:spLocks/>
            </p:cNvSpPr>
            <p:nvPr/>
          </p:nvSpPr>
          <p:spPr bwMode="auto">
            <a:xfrm>
              <a:off x="4262" y="1445"/>
              <a:ext cx="20" cy="21"/>
            </a:xfrm>
            <a:custGeom>
              <a:avLst/>
              <a:gdLst/>
              <a:ahLst/>
              <a:cxnLst>
                <a:cxn ang="0">
                  <a:pos x="10" y="0"/>
                </a:cxn>
                <a:cxn ang="0">
                  <a:pos x="14" y="2"/>
                </a:cxn>
                <a:cxn ang="0">
                  <a:pos x="17" y="3"/>
                </a:cxn>
                <a:cxn ang="0">
                  <a:pos x="20" y="6"/>
                </a:cxn>
                <a:cxn ang="0">
                  <a:pos x="20" y="15"/>
                </a:cxn>
                <a:cxn ang="0">
                  <a:pos x="17" y="18"/>
                </a:cxn>
                <a:cxn ang="0">
                  <a:pos x="14" y="20"/>
                </a:cxn>
                <a:cxn ang="0">
                  <a:pos x="10" y="21"/>
                </a:cxn>
                <a:cxn ang="0">
                  <a:pos x="6" y="20"/>
                </a:cxn>
                <a:cxn ang="0">
                  <a:pos x="3" y="18"/>
                </a:cxn>
                <a:cxn ang="0">
                  <a:pos x="0" y="15"/>
                </a:cxn>
                <a:cxn ang="0">
                  <a:pos x="0" y="6"/>
                </a:cxn>
                <a:cxn ang="0">
                  <a:pos x="3" y="3"/>
                </a:cxn>
                <a:cxn ang="0">
                  <a:pos x="6" y="2"/>
                </a:cxn>
                <a:cxn ang="0">
                  <a:pos x="10" y="0"/>
                </a:cxn>
              </a:cxnLst>
              <a:rect l="0" t="0" r="r" b="b"/>
              <a:pathLst>
                <a:path w="20" h="21">
                  <a:moveTo>
                    <a:pt x="10" y="0"/>
                  </a:moveTo>
                  <a:lnTo>
                    <a:pt x="14" y="2"/>
                  </a:lnTo>
                  <a:lnTo>
                    <a:pt x="17" y="3"/>
                  </a:lnTo>
                  <a:lnTo>
                    <a:pt x="20" y="6"/>
                  </a:lnTo>
                  <a:lnTo>
                    <a:pt x="20" y="15"/>
                  </a:lnTo>
                  <a:lnTo>
                    <a:pt x="17" y="18"/>
                  </a:lnTo>
                  <a:lnTo>
                    <a:pt x="14" y="20"/>
                  </a:lnTo>
                  <a:lnTo>
                    <a:pt x="10" y="21"/>
                  </a:lnTo>
                  <a:lnTo>
                    <a:pt x="6" y="20"/>
                  </a:lnTo>
                  <a:lnTo>
                    <a:pt x="3" y="18"/>
                  </a:lnTo>
                  <a:lnTo>
                    <a:pt x="0" y="15"/>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3" name="Freeform 176"/>
            <p:cNvSpPr>
              <a:spLocks/>
            </p:cNvSpPr>
            <p:nvPr/>
          </p:nvSpPr>
          <p:spPr bwMode="auto">
            <a:xfrm>
              <a:off x="4276" y="1376"/>
              <a:ext cx="25" cy="23"/>
            </a:xfrm>
            <a:custGeom>
              <a:avLst/>
              <a:gdLst/>
              <a:ahLst/>
              <a:cxnLst>
                <a:cxn ang="0">
                  <a:pos x="14" y="0"/>
                </a:cxn>
                <a:cxn ang="0">
                  <a:pos x="18" y="1"/>
                </a:cxn>
                <a:cxn ang="0">
                  <a:pos x="21" y="2"/>
                </a:cxn>
                <a:cxn ang="0">
                  <a:pos x="24" y="5"/>
                </a:cxn>
                <a:cxn ang="0">
                  <a:pos x="25" y="8"/>
                </a:cxn>
                <a:cxn ang="0">
                  <a:pos x="25" y="13"/>
                </a:cxn>
                <a:cxn ang="0">
                  <a:pos x="24" y="16"/>
                </a:cxn>
                <a:cxn ang="0">
                  <a:pos x="21" y="20"/>
                </a:cxn>
                <a:cxn ang="0">
                  <a:pos x="17" y="22"/>
                </a:cxn>
                <a:cxn ang="0">
                  <a:pos x="16" y="23"/>
                </a:cxn>
                <a:cxn ang="0">
                  <a:pos x="10" y="23"/>
                </a:cxn>
                <a:cxn ang="0">
                  <a:pos x="6" y="22"/>
                </a:cxn>
                <a:cxn ang="0">
                  <a:pos x="2" y="19"/>
                </a:cxn>
                <a:cxn ang="0">
                  <a:pos x="0" y="15"/>
                </a:cxn>
                <a:cxn ang="0">
                  <a:pos x="0" y="11"/>
                </a:cxn>
                <a:cxn ang="0">
                  <a:pos x="2" y="7"/>
                </a:cxn>
                <a:cxn ang="0">
                  <a:pos x="4" y="4"/>
                </a:cxn>
                <a:cxn ang="0">
                  <a:pos x="9" y="1"/>
                </a:cxn>
                <a:cxn ang="0">
                  <a:pos x="11" y="1"/>
                </a:cxn>
                <a:cxn ang="0">
                  <a:pos x="14" y="0"/>
                </a:cxn>
              </a:cxnLst>
              <a:rect l="0" t="0" r="r" b="b"/>
              <a:pathLst>
                <a:path w="25" h="23">
                  <a:moveTo>
                    <a:pt x="14" y="0"/>
                  </a:moveTo>
                  <a:lnTo>
                    <a:pt x="18" y="1"/>
                  </a:lnTo>
                  <a:lnTo>
                    <a:pt x="21" y="2"/>
                  </a:lnTo>
                  <a:lnTo>
                    <a:pt x="24" y="5"/>
                  </a:lnTo>
                  <a:lnTo>
                    <a:pt x="25" y="8"/>
                  </a:lnTo>
                  <a:lnTo>
                    <a:pt x="25" y="13"/>
                  </a:lnTo>
                  <a:lnTo>
                    <a:pt x="24" y="16"/>
                  </a:lnTo>
                  <a:lnTo>
                    <a:pt x="21" y="20"/>
                  </a:lnTo>
                  <a:lnTo>
                    <a:pt x="17" y="22"/>
                  </a:lnTo>
                  <a:lnTo>
                    <a:pt x="16" y="23"/>
                  </a:lnTo>
                  <a:lnTo>
                    <a:pt x="10" y="23"/>
                  </a:lnTo>
                  <a:lnTo>
                    <a:pt x="6" y="22"/>
                  </a:lnTo>
                  <a:lnTo>
                    <a:pt x="2" y="19"/>
                  </a:lnTo>
                  <a:lnTo>
                    <a:pt x="0" y="15"/>
                  </a:lnTo>
                  <a:lnTo>
                    <a:pt x="0" y="11"/>
                  </a:lnTo>
                  <a:lnTo>
                    <a:pt x="2" y="7"/>
                  </a:lnTo>
                  <a:lnTo>
                    <a:pt x="4" y="4"/>
                  </a:lnTo>
                  <a:lnTo>
                    <a:pt x="9" y="1"/>
                  </a:lnTo>
                  <a:lnTo>
                    <a:pt x="11"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4" name="Freeform 177"/>
            <p:cNvSpPr>
              <a:spLocks/>
            </p:cNvSpPr>
            <p:nvPr/>
          </p:nvSpPr>
          <p:spPr bwMode="auto">
            <a:xfrm>
              <a:off x="4306" y="1444"/>
              <a:ext cx="25" cy="23"/>
            </a:xfrm>
            <a:custGeom>
              <a:avLst/>
              <a:gdLst/>
              <a:ahLst/>
              <a:cxnLst>
                <a:cxn ang="0">
                  <a:pos x="11" y="0"/>
                </a:cxn>
                <a:cxn ang="0">
                  <a:pos x="15" y="0"/>
                </a:cxn>
                <a:cxn ang="0">
                  <a:pos x="19" y="1"/>
                </a:cxn>
                <a:cxn ang="0">
                  <a:pos x="23" y="4"/>
                </a:cxn>
                <a:cxn ang="0">
                  <a:pos x="25" y="8"/>
                </a:cxn>
                <a:cxn ang="0">
                  <a:pos x="25" y="12"/>
                </a:cxn>
                <a:cxn ang="0">
                  <a:pos x="23" y="16"/>
                </a:cxn>
                <a:cxn ang="0">
                  <a:pos x="20" y="19"/>
                </a:cxn>
                <a:cxn ang="0">
                  <a:pos x="16" y="22"/>
                </a:cxn>
                <a:cxn ang="0">
                  <a:pos x="13" y="22"/>
                </a:cxn>
                <a:cxn ang="0">
                  <a:pos x="11" y="23"/>
                </a:cxn>
                <a:cxn ang="0">
                  <a:pos x="6" y="22"/>
                </a:cxn>
                <a:cxn ang="0">
                  <a:pos x="4" y="21"/>
                </a:cxn>
                <a:cxn ang="0">
                  <a:pos x="1" y="18"/>
                </a:cxn>
                <a:cxn ang="0">
                  <a:pos x="0" y="15"/>
                </a:cxn>
                <a:cxn ang="0">
                  <a:pos x="0" y="11"/>
                </a:cxn>
                <a:cxn ang="0">
                  <a:pos x="1" y="7"/>
                </a:cxn>
                <a:cxn ang="0">
                  <a:pos x="4" y="4"/>
                </a:cxn>
                <a:cxn ang="0">
                  <a:pos x="8" y="1"/>
                </a:cxn>
                <a:cxn ang="0">
                  <a:pos x="9" y="1"/>
                </a:cxn>
                <a:cxn ang="0">
                  <a:pos x="11" y="0"/>
                </a:cxn>
              </a:cxnLst>
              <a:rect l="0" t="0" r="r" b="b"/>
              <a:pathLst>
                <a:path w="25" h="23">
                  <a:moveTo>
                    <a:pt x="11" y="0"/>
                  </a:moveTo>
                  <a:lnTo>
                    <a:pt x="15" y="0"/>
                  </a:lnTo>
                  <a:lnTo>
                    <a:pt x="19" y="1"/>
                  </a:lnTo>
                  <a:lnTo>
                    <a:pt x="23" y="4"/>
                  </a:lnTo>
                  <a:lnTo>
                    <a:pt x="25" y="8"/>
                  </a:lnTo>
                  <a:lnTo>
                    <a:pt x="25" y="12"/>
                  </a:lnTo>
                  <a:lnTo>
                    <a:pt x="23" y="16"/>
                  </a:lnTo>
                  <a:lnTo>
                    <a:pt x="20" y="19"/>
                  </a:lnTo>
                  <a:lnTo>
                    <a:pt x="16" y="22"/>
                  </a:lnTo>
                  <a:lnTo>
                    <a:pt x="13" y="22"/>
                  </a:lnTo>
                  <a:lnTo>
                    <a:pt x="11" y="23"/>
                  </a:lnTo>
                  <a:lnTo>
                    <a:pt x="6" y="22"/>
                  </a:lnTo>
                  <a:lnTo>
                    <a:pt x="4" y="21"/>
                  </a:lnTo>
                  <a:lnTo>
                    <a:pt x="1" y="18"/>
                  </a:lnTo>
                  <a:lnTo>
                    <a:pt x="0" y="15"/>
                  </a:lnTo>
                  <a:lnTo>
                    <a:pt x="0" y="11"/>
                  </a:lnTo>
                  <a:lnTo>
                    <a:pt x="1" y="7"/>
                  </a:lnTo>
                  <a:lnTo>
                    <a:pt x="4" y="4"/>
                  </a:lnTo>
                  <a:lnTo>
                    <a:pt x="8" y="1"/>
                  </a:lnTo>
                  <a:lnTo>
                    <a:pt x="9"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5" name="Freeform 178"/>
            <p:cNvSpPr>
              <a:spLocks/>
            </p:cNvSpPr>
            <p:nvPr/>
          </p:nvSpPr>
          <p:spPr bwMode="auto">
            <a:xfrm>
              <a:off x="4335" y="1417"/>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6" name="Freeform 179"/>
            <p:cNvSpPr>
              <a:spLocks/>
            </p:cNvSpPr>
            <p:nvPr/>
          </p:nvSpPr>
          <p:spPr bwMode="auto">
            <a:xfrm>
              <a:off x="4325" y="1208"/>
              <a:ext cx="170" cy="216"/>
            </a:xfrm>
            <a:custGeom>
              <a:avLst/>
              <a:gdLst/>
              <a:ahLst/>
              <a:cxnLst>
                <a:cxn ang="0">
                  <a:pos x="103" y="0"/>
                </a:cxn>
                <a:cxn ang="0">
                  <a:pos x="109" y="13"/>
                </a:cxn>
                <a:cxn ang="0">
                  <a:pos x="115" y="27"/>
                </a:cxn>
                <a:cxn ang="0">
                  <a:pos x="124" y="42"/>
                </a:cxn>
                <a:cxn ang="0">
                  <a:pos x="132" y="59"/>
                </a:cxn>
                <a:cxn ang="0">
                  <a:pos x="142" y="76"/>
                </a:cxn>
                <a:cxn ang="0">
                  <a:pos x="152" y="94"/>
                </a:cxn>
                <a:cxn ang="0">
                  <a:pos x="159" y="112"/>
                </a:cxn>
                <a:cxn ang="0">
                  <a:pos x="166" y="129"/>
                </a:cxn>
                <a:cxn ang="0">
                  <a:pos x="170" y="145"/>
                </a:cxn>
                <a:cxn ang="0">
                  <a:pos x="170" y="162"/>
                </a:cxn>
                <a:cxn ang="0">
                  <a:pos x="167" y="176"/>
                </a:cxn>
                <a:cxn ang="0">
                  <a:pos x="160" y="190"/>
                </a:cxn>
                <a:cxn ang="0">
                  <a:pos x="149" y="201"/>
                </a:cxn>
                <a:cxn ang="0">
                  <a:pos x="131" y="209"/>
                </a:cxn>
                <a:cxn ang="0">
                  <a:pos x="107" y="215"/>
                </a:cxn>
                <a:cxn ang="0">
                  <a:pos x="83" y="216"/>
                </a:cxn>
                <a:cxn ang="0">
                  <a:pos x="60" y="212"/>
                </a:cxn>
                <a:cxn ang="0">
                  <a:pos x="40" y="204"/>
                </a:cxn>
                <a:cxn ang="0">
                  <a:pos x="22" y="191"/>
                </a:cxn>
                <a:cxn ang="0">
                  <a:pos x="10" y="177"/>
                </a:cxn>
                <a:cxn ang="0">
                  <a:pos x="1" y="159"/>
                </a:cxn>
                <a:cxn ang="0">
                  <a:pos x="0" y="141"/>
                </a:cxn>
                <a:cxn ang="0">
                  <a:pos x="4" y="122"/>
                </a:cxn>
                <a:cxn ang="0">
                  <a:pos x="17" y="102"/>
                </a:cxn>
                <a:cxn ang="0">
                  <a:pos x="43" y="73"/>
                </a:cxn>
                <a:cxn ang="0">
                  <a:pos x="71" y="45"/>
                </a:cxn>
                <a:cxn ang="0">
                  <a:pos x="97" y="13"/>
                </a:cxn>
                <a:cxn ang="0">
                  <a:pos x="103" y="0"/>
                </a:cxn>
              </a:cxnLst>
              <a:rect l="0" t="0" r="r" b="b"/>
              <a:pathLst>
                <a:path w="170" h="216">
                  <a:moveTo>
                    <a:pt x="103" y="0"/>
                  </a:moveTo>
                  <a:lnTo>
                    <a:pt x="109" y="13"/>
                  </a:lnTo>
                  <a:lnTo>
                    <a:pt x="115" y="27"/>
                  </a:lnTo>
                  <a:lnTo>
                    <a:pt x="124" y="42"/>
                  </a:lnTo>
                  <a:lnTo>
                    <a:pt x="132" y="59"/>
                  </a:lnTo>
                  <a:lnTo>
                    <a:pt x="142" y="76"/>
                  </a:lnTo>
                  <a:lnTo>
                    <a:pt x="152" y="94"/>
                  </a:lnTo>
                  <a:lnTo>
                    <a:pt x="159" y="112"/>
                  </a:lnTo>
                  <a:lnTo>
                    <a:pt x="166" y="129"/>
                  </a:lnTo>
                  <a:lnTo>
                    <a:pt x="170" y="145"/>
                  </a:lnTo>
                  <a:lnTo>
                    <a:pt x="170" y="162"/>
                  </a:lnTo>
                  <a:lnTo>
                    <a:pt x="167" y="176"/>
                  </a:lnTo>
                  <a:lnTo>
                    <a:pt x="160" y="190"/>
                  </a:lnTo>
                  <a:lnTo>
                    <a:pt x="149" y="201"/>
                  </a:lnTo>
                  <a:lnTo>
                    <a:pt x="131" y="209"/>
                  </a:lnTo>
                  <a:lnTo>
                    <a:pt x="107" y="215"/>
                  </a:lnTo>
                  <a:lnTo>
                    <a:pt x="83" y="216"/>
                  </a:lnTo>
                  <a:lnTo>
                    <a:pt x="60" y="212"/>
                  </a:lnTo>
                  <a:lnTo>
                    <a:pt x="40" y="204"/>
                  </a:lnTo>
                  <a:lnTo>
                    <a:pt x="22" y="191"/>
                  </a:lnTo>
                  <a:lnTo>
                    <a:pt x="10" y="177"/>
                  </a:lnTo>
                  <a:lnTo>
                    <a:pt x="1" y="159"/>
                  </a:lnTo>
                  <a:lnTo>
                    <a:pt x="0" y="141"/>
                  </a:lnTo>
                  <a:lnTo>
                    <a:pt x="4" y="122"/>
                  </a:lnTo>
                  <a:lnTo>
                    <a:pt x="17" y="102"/>
                  </a:lnTo>
                  <a:lnTo>
                    <a:pt x="43" y="73"/>
                  </a:lnTo>
                  <a:lnTo>
                    <a:pt x="71" y="45"/>
                  </a:lnTo>
                  <a:lnTo>
                    <a:pt x="97" y="13"/>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7" name="Freeform 180"/>
            <p:cNvSpPr>
              <a:spLocks noEditPoints="1"/>
            </p:cNvSpPr>
            <p:nvPr/>
          </p:nvSpPr>
          <p:spPr bwMode="auto">
            <a:xfrm>
              <a:off x="4315" y="1197"/>
              <a:ext cx="192" cy="237"/>
            </a:xfrm>
            <a:custGeom>
              <a:avLst/>
              <a:gdLst/>
              <a:ahLst/>
              <a:cxnLst>
                <a:cxn ang="0">
                  <a:pos x="112" y="35"/>
                </a:cxn>
                <a:cxn ang="0">
                  <a:pos x="88" y="66"/>
                </a:cxn>
                <a:cxn ang="0">
                  <a:pos x="45" y="109"/>
                </a:cxn>
                <a:cxn ang="0">
                  <a:pos x="35" y="121"/>
                </a:cxn>
                <a:cxn ang="0">
                  <a:pos x="27" y="134"/>
                </a:cxn>
                <a:cxn ang="0">
                  <a:pos x="21" y="148"/>
                </a:cxn>
                <a:cxn ang="0">
                  <a:pos x="21" y="162"/>
                </a:cxn>
                <a:cxn ang="0">
                  <a:pos x="27" y="177"/>
                </a:cxn>
                <a:cxn ang="0">
                  <a:pos x="39" y="194"/>
                </a:cxn>
                <a:cxn ang="0">
                  <a:pos x="57" y="205"/>
                </a:cxn>
                <a:cxn ang="0">
                  <a:pos x="77" y="213"/>
                </a:cxn>
                <a:cxn ang="0">
                  <a:pos x="98" y="216"/>
                </a:cxn>
                <a:cxn ang="0">
                  <a:pos x="113" y="215"/>
                </a:cxn>
                <a:cxn ang="0">
                  <a:pos x="131" y="212"/>
                </a:cxn>
                <a:cxn ang="0">
                  <a:pos x="146" y="205"/>
                </a:cxn>
                <a:cxn ang="0">
                  <a:pos x="159" y="195"/>
                </a:cxn>
                <a:cxn ang="0">
                  <a:pos x="167" y="181"/>
                </a:cxn>
                <a:cxn ang="0">
                  <a:pos x="169" y="165"/>
                </a:cxn>
                <a:cxn ang="0">
                  <a:pos x="167" y="148"/>
                </a:cxn>
                <a:cxn ang="0">
                  <a:pos x="162" y="130"/>
                </a:cxn>
                <a:cxn ang="0">
                  <a:pos x="153" y="115"/>
                </a:cxn>
                <a:cxn ang="0">
                  <a:pos x="146" y="101"/>
                </a:cxn>
                <a:cxn ang="0">
                  <a:pos x="131" y="73"/>
                </a:cxn>
                <a:cxn ang="0">
                  <a:pos x="116" y="44"/>
                </a:cxn>
                <a:cxn ang="0">
                  <a:pos x="112" y="35"/>
                </a:cxn>
                <a:cxn ang="0">
                  <a:pos x="113" y="0"/>
                </a:cxn>
                <a:cxn ang="0">
                  <a:pos x="120" y="3"/>
                </a:cxn>
                <a:cxn ang="0">
                  <a:pos x="124" y="9"/>
                </a:cxn>
                <a:cxn ang="0">
                  <a:pos x="130" y="23"/>
                </a:cxn>
                <a:cxn ang="0">
                  <a:pos x="138" y="39"/>
                </a:cxn>
                <a:cxn ang="0">
                  <a:pos x="148" y="56"/>
                </a:cxn>
                <a:cxn ang="0">
                  <a:pos x="157" y="76"/>
                </a:cxn>
                <a:cxn ang="0">
                  <a:pos x="169" y="95"/>
                </a:cxn>
                <a:cxn ang="0">
                  <a:pos x="185" y="134"/>
                </a:cxn>
                <a:cxn ang="0">
                  <a:pos x="191" y="153"/>
                </a:cxn>
                <a:cxn ang="0">
                  <a:pos x="192" y="172"/>
                </a:cxn>
                <a:cxn ang="0">
                  <a:pos x="189" y="188"/>
                </a:cxn>
                <a:cxn ang="0">
                  <a:pos x="183" y="204"/>
                </a:cxn>
                <a:cxn ang="0">
                  <a:pos x="170" y="216"/>
                </a:cxn>
                <a:cxn ang="0">
                  <a:pos x="151" y="227"/>
                </a:cxn>
                <a:cxn ang="0">
                  <a:pos x="131" y="234"/>
                </a:cxn>
                <a:cxn ang="0">
                  <a:pos x="110" y="237"/>
                </a:cxn>
                <a:cxn ang="0">
                  <a:pos x="88" y="237"/>
                </a:cxn>
                <a:cxn ang="0">
                  <a:pos x="67" y="233"/>
                </a:cxn>
                <a:cxn ang="0">
                  <a:pos x="48" y="226"/>
                </a:cxn>
                <a:cxn ang="0">
                  <a:pos x="29" y="215"/>
                </a:cxn>
                <a:cxn ang="0">
                  <a:pos x="16" y="201"/>
                </a:cxn>
                <a:cxn ang="0">
                  <a:pos x="4" y="181"/>
                </a:cxn>
                <a:cxn ang="0">
                  <a:pos x="0" y="162"/>
                </a:cxn>
                <a:cxn ang="0">
                  <a:pos x="0" y="144"/>
                </a:cxn>
                <a:cxn ang="0">
                  <a:pos x="6" y="126"/>
                </a:cxn>
                <a:cxn ang="0">
                  <a:pos x="16" y="110"/>
                </a:cxn>
                <a:cxn ang="0">
                  <a:pos x="35" y="87"/>
                </a:cxn>
                <a:cxn ang="0">
                  <a:pos x="57" y="64"/>
                </a:cxn>
                <a:cxn ang="0">
                  <a:pos x="78" y="42"/>
                </a:cxn>
                <a:cxn ang="0">
                  <a:pos x="98" y="18"/>
                </a:cxn>
                <a:cxn ang="0">
                  <a:pos x="100" y="16"/>
                </a:cxn>
                <a:cxn ang="0">
                  <a:pos x="102" y="16"/>
                </a:cxn>
                <a:cxn ang="0">
                  <a:pos x="102" y="7"/>
                </a:cxn>
                <a:cxn ang="0">
                  <a:pos x="106" y="2"/>
                </a:cxn>
                <a:cxn ang="0">
                  <a:pos x="113" y="0"/>
                </a:cxn>
              </a:cxnLst>
              <a:rect l="0" t="0" r="r" b="b"/>
              <a:pathLst>
                <a:path w="192" h="237">
                  <a:moveTo>
                    <a:pt x="112" y="35"/>
                  </a:moveTo>
                  <a:lnTo>
                    <a:pt x="88" y="66"/>
                  </a:lnTo>
                  <a:lnTo>
                    <a:pt x="45" y="109"/>
                  </a:lnTo>
                  <a:lnTo>
                    <a:pt x="35" y="121"/>
                  </a:lnTo>
                  <a:lnTo>
                    <a:pt x="27" y="134"/>
                  </a:lnTo>
                  <a:lnTo>
                    <a:pt x="21" y="148"/>
                  </a:lnTo>
                  <a:lnTo>
                    <a:pt x="21" y="162"/>
                  </a:lnTo>
                  <a:lnTo>
                    <a:pt x="27" y="177"/>
                  </a:lnTo>
                  <a:lnTo>
                    <a:pt x="39" y="194"/>
                  </a:lnTo>
                  <a:lnTo>
                    <a:pt x="57" y="205"/>
                  </a:lnTo>
                  <a:lnTo>
                    <a:pt x="77" y="213"/>
                  </a:lnTo>
                  <a:lnTo>
                    <a:pt x="98" y="216"/>
                  </a:lnTo>
                  <a:lnTo>
                    <a:pt x="113" y="215"/>
                  </a:lnTo>
                  <a:lnTo>
                    <a:pt x="131" y="212"/>
                  </a:lnTo>
                  <a:lnTo>
                    <a:pt x="146" y="205"/>
                  </a:lnTo>
                  <a:lnTo>
                    <a:pt x="159" y="195"/>
                  </a:lnTo>
                  <a:lnTo>
                    <a:pt x="167" y="181"/>
                  </a:lnTo>
                  <a:lnTo>
                    <a:pt x="169" y="165"/>
                  </a:lnTo>
                  <a:lnTo>
                    <a:pt x="167" y="148"/>
                  </a:lnTo>
                  <a:lnTo>
                    <a:pt x="162" y="130"/>
                  </a:lnTo>
                  <a:lnTo>
                    <a:pt x="153" y="115"/>
                  </a:lnTo>
                  <a:lnTo>
                    <a:pt x="146" y="101"/>
                  </a:lnTo>
                  <a:lnTo>
                    <a:pt x="131" y="73"/>
                  </a:lnTo>
                  <a:lnTo>
                    <a:pt x="116" y="44"/>
                  </a:lnTo>
                  <a:lnTo>
                    <a:pt x="112" y="35"/>
                  </a:lnTo>
                  <a:close/>
                  <a:moveTo>
                    <a:pt x="113" y="0"/>
                  </a:moveTo>
                  <a:lnTo>
                    <a:pt x="120" y="3"/>
                  </a:lnTo>
                  <a:lnTo>
                    <a:pt x="124" y="9"/>
                  </a:lnTo>
                  <a:lnTo>
                    <a:pt x="130" y="23"/>
                  </a:lnTo>
                  <a:lnTo>
                    <a:pt x="138" y="39"/>
                  </a:lnTo>
                  <a:lnTo>
                    <a:pt x="148" y="56"/>
                  </a:lnTo>
                  <a:lnTo>
                    <a:pt x="157" y="76"/>
                  </a:lnTo>
                  <a:lnTo>
                    <a:pt x="169" y="95"/>
                  </a:lnTo>
                  <a:lnTo>
                    <a:pt x="185" y="134"/>
                  </a:lnTo>
                  <a:lnTo>
                    <a:pt x="191" y="153"/>
                  </a:lnTo>
                  <a:lnTo>
                    <a:pt x="192" y="172"/>
                  </a:lnTo>
                  <a:lnTo>
                    <a:pt x="189" y="188"/>
                  </a:lnTo>
                  <a:lnTo>
                    <a:pt x="183" y="204"/>
                  </a:lnTo>
                  <a:lnTo>
                    <a:pt x="170" y="216"/>
                  </a:lnTo>
                  <a:lnTo>
                    <a:pt x="151" y="227"/>
                  </a:lnTo>
                  <a:lnTo>
                    <a:pt x="131" y="234"/>
                  </a:lnTo>
                  <a:lnTo>
                    <a:pt x="110" y="237"/>
                  </a:lnTo>
                  <a:lnTo>
                    <a:pt x="88" y="237"/>
                  </a:lnTo>
                  <a:lnTo>
                    <a:pt x="67" y="233"/>
                  </a:lnTo>
                  <a:lnTo>
                    <a:pt x="48" y="226"/>
                  </a:lnTo>
                  <a:lnTo>
                    <a:pt x="29" y="215"/>
                  </a:lnTo>
                  <a:lnTo>
                    <a:pt x="16" y="201"/>
                  </a:lnTo>
                  <a:lnTo>
                    <a:pt x="4" y="181"/>
                  </a:lnTo>
                  <a:lnTo>
                    <a:pt x="0" y="162"/>
                  </a:lnTo>
                  <a:lnTo>
                    <a:pt x="0" y="144"/>
                  </a:lnTo>
                  <a:lnTo>
                    <a:pt x="6" y="126"/>
                  </a:lnTo>
                  <a:lnTo>
                    <a:pt x="16" y="110"/>
                  </a:lnTo>
                  <a:lnTo>
                    <a:pt x="35" y="87"/>
                  </a:lnTo>
                  <a:lnTo>
                    <a:pt x="57" y="64"/>
                  </a:lnTo>
                  <a:lnTo>
                    <a:pt x="78" y="42"/>
                  </a:lnTo>
                  <a:lnTo>
                    <a:pt x="98" y="18"/>
                  </a:lnTo>
                  <a:lnTo>
                    <a:pt x="100" y="16"/>
                  </a:lnTo>
                  <a:lnTo>
                    <a:pt x="102" y="16"/>
                  </a:lnTo>
                  <a:lnTo>
                    <a:pt x="102" y="7"/>
                  </a:lnTo>
                  <a:lnTo>
                    <a:pt x="106" y="2"/>
                  </a:lnTo>
                  <a:lnTo>
                    <a:pt x="1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8" name="Freeform 181"/>
            <p:cNvSpPr>
              <a:spLocks/>
            </p:cNvSpPr>
            <p:nvPr/>
          </p:nvSpPr>
          <p:spPr bwMode="auto">
            <a:xfrm>
              <a:off x="4374" y="1282"/>
              <a:ext cx="25" cy="21"/>
            </a:xfrm>
            <a:custGeom>
              <a:avLst/>
              <a:gdLst/>
              <a:ahLst/>
              <a:cxnLst>
                <a:cxn ang="0">
                  <a:pos x="8" y="0"/>
                </a:cxn>
                <a:cxn ang="0">
                  <a:pos x="16" y="0"/>
                </a:cxn>
                <a:cxn ang="0">
                  <a:pos x="21" y="2"/>
                </a:cxn>
                <a:cxn ang="0">
                  <a:pos x="23" y="6"/>
                </a:cxn>
                <a:cxn ang="0">
                  <a:pos x="25" y="10"/>
                </a:cxn>
                <a:cxn ang="0">
                  <a:pos x="25" y="14"/>
                </a:cxn>
                <a:cxn ang="0">
                  <a:pos x="22" y="18"/>
                </a:cxn>
                <a:cxn ang="0">
                  <a:pos x="19" y="20"/>
                </a:cxn>
                <a:cxn ang="0">
                  <a:pos x="15" y="21"/>
                </a:cxn>
                <a:cxn ang="0">
                  <a:pos x="7" y="21"/>
                </a:cxn>
                <a:cxn ang="0">
                  <a:pos x="4" y="20"/>
                </a:cxn>
                <a:cxn ang="0">
                  <a:pos x="1" y="17"/>
                </a:cxn>
                <a:cxn ang="0">
                  <a:pos x="0" y="14"/>
                </a:cxn>
                <a:cxn ang="0">
                  <a:pos x="0" y="7"/>
                </a:cxn>
                <a:cxn ang="0">
                  <a:pos x="1" y="3"/>
                </a:cxn>
                <a:cxn ang="0">
                  <a:pos x="5" y="2"/>
                </a:cxn>
                <a:cxn ang="0">
                  <a:pos x="8" y="0"/>
                </a:cxn>
              </a:cxnLst>
              <a:rect l="0" t="0" r="r" b="b"/>
              <a:pathLst>
                <a:path w="25" h="21">
                  <a:moveTo>
                    <a:pt x="8" y="0"/>
                  </a:moveTo>
                  <a:lnTo>
                    <a:pt x="16" y="0"/>
                  </a:lnTo>
                  <a:lnTo>
                    <a:pt x="21" y="2"/>
                  </a:lnTo>
                  <a:lnTo>
                    <a:pt x="23" y="6"/>
                  </a:lnTo>
                  <a:lnTo>
                    <a:pt x="25" y="10"/>
                  </a:lnTo>
                  <a:lnTo>
                    <a:pt x="25" y="14"/>
                  </a:lnTo>
                  <a:lnTo>
                    <a:pt x="22" y="18"/>
                  </a:lnTo>
                  <a:lnTo>
                    <a:pt x="19" y="20"/>
                  </a:lnTo>
                  <a:lnTo>
                    <a:pt x="15" y="21"/>
                  </a:lnTo>
                  <a:lnTo>
                    <a:pt x="7" y="21"/>
                  </a:lnTo>
                  <a:lnTo>
                    <a:pt x="4" y="20"/>
                  </a:lnTo>
                  <a:lnTo>
                    <a:pt x="1" y="17"/>
                  </a:lnTo>
                  <a:lnTo>
                    <a:pt x="0" y="14"/>
                  </a:lnTo>
                  <a:lnTo>
                    <a:pt x="0" y="7"/>
                  </a:lnTo>
                  <a:lnTo>
                    <a:pt x="1" y="3"/>
                  </a:lnTo>
                  <a:lnTo>
                    <a:pt x="5"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59" name="Freeform 182"/>
            <p:cNvSpPr>
              <a:spLocks/>
            </p:cNvSpPr>
            <p:nvPr/>
          </p:nvSpPr>
          <p:spPr bwMode="auto">
            <a:xfrm>
              <a:off x="4400" y="1296"/>
              <a:ext cx="20" cy="22"/>
            </a:xfrm>
            <a:custGeom>
              <a:avLst/>
              <a:gdLst/>
              <a:ahLst/>
              <a:cxnLst>
                <a:cxn ang="0">
                  <a:pos x="10" y="0"/>
                </a:cxn>
                <a:cxn ang="0">
                  <a:pos x="17" y="3"/>
                </a:cxn>
                <a:cxn ang="0">
                  <a:pos x="20" y="9"/>
                </a:cxn>
                <a:cxn ang="0">
                  <a:pos x="20" y="14"/>
                </a:cxn>
                <a:cxn ang="0">
                  <a:pos x="17" y="20"/>
                </a:cxn>
                <a:cxn ang="0">
                  <a:pos x="10" y="22"/>
                </a:cxn>
                <a:cxn ang="0">
                  <a:pos x="3" y="20"/>
                </a:cxn>
                <a:cxn ang="0">
                  <a:pos x="0" y="14"/>
                </a:cxn>
                <a:cxn ang="0">
                  <a:pos x="0" y="9"/>
                </a:cxn>
                <a:cxn ang="0">
                  <a:pos x="3" y="3"/>
                </a:cxn>
                <a:cxn ang="0">
                  <a:pos x="10" y="0"/>
                </a:cxn>
              </a:cxnLst>
              <a:rect l="0" t="0" r="r" b="b"/>
              <a:pathLst>
                <a:path w="20" h="22">
                  <a:moveTo>
                    <a:pt x="10" y="0"/>
                  </a:moveTo>
                  <a:lnTo>
                    <a:pt x="17" y="3"/>
                  </a:lnTo>
                  <a:lnTo>
                    <a:pt x="20" y="9"/>
                  </a:lnTo>
                  <a:lnTo>
                    <a:pt x="20" y="14"/>
                  </a:lnTo>
                  <a:lnTo>
                    <a:pt x="17"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0" name="Freeform 183"/>
            <p:cNvSpPr>
              <a:spLocks/>
            </p:cNvSpPr>
            <p:nvPr/>
          </p:nvSpPr>
          <p:spPr bwMode="auto">
            <a:xfrm>
              <a:off x="4434" y="1289"/>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1" name="Freeform 184"/>
            <p:cNvSpPr>
              <a:spLocks/>
            </p:cNvSpPr>
            <p:nvPr/>
          </p:nvSpPr>
          <p:spPr bwMode="auto">
            <a:xfrm>
              <a:off x="4358" y="1307"/>
              <a:ext cx="21" cy="23"/>
            </a:xfrm>
            <a:custGeom>
              <a:avLst/>
              <a:gdLst/>
              <a:ahLst/>
              <a:cxnLst>
                <a:cxn ang="0">
                  <a:pos x="10" y="0"/>
                </a:cxn>
                <a:cxn ang="0">
                  <a:pos x="17" y="3"/>
                </a:cxn>
                <a:cxn ang="0">
                  <a:pos x="21" y="9"/>
                </a:cxn>
                <a:cxn ang="0">
                  <a:pos x="21" y="14"/>
                </a:cxn>
                <a:cxn ang="0">
                  <a:pos x="17" y="20"/>
                </a:cxn>
                <a:cxn ang="0">
                  <a:pos x="10" y="23"/>
                </a:cxn>
                <a:cxn ang="0">
                  <a:pos x="3" y="20"/>
                </a:cxn>
                <a:cxn ang="0">
                  <a:pos x="0" y="14"/>
                </a:cxn>
                <a:cxn ang="0">
                  <a:pos x="0" y="9"/>
                </a:cxn>
                <a:cxn ang="0">
                  <a:pos x="3" y="3"/>
                </a:cxn>
                <a:cxn ang="0">
                  <a:pos x="10" y="0"/>
                </a:cxn>
              </a:cxnLst>
              <a:rect l="0" t="0" r="r" b="b"/>
              <a:pathLst>
                <a:path w="21" h="23">
                  <a:moveTo>
                    <a:pt x="10" y="0"/>
                  </a:moveTo>
                  <a:lnTo>
                    <a:pt x="17" y="3"/>
                  </a:lnTo>
                  <a:lnTo>
                    <a:pt x="21" y="9"/>
                  </a:lnTo>
                  <a:lnTo>
                    <a:pt x="21"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2" name="Freeform 185"/>
            <p:cNvSpPr>
              <a:spLocks/>
            </p:cNvSpPr>
            <p:nvPr/>
          </p:nvSpPr>
          <p:spPr bwMode="auto">
            <a:xfrm>
              <a:off x="4403" y="1256"/>
              <a:ext cx="25" cy="21"/>
            </a:xfrm>
            <a:custGeom>
              <a:avLst/>
              <a:gdLst/>
              <a:ahLst/>
              <a:cxnLst>
                <a:cxn ang="0">
                  <a:pos x="7" y="0"/>
                </a:cxn>
                <a:cxn ang="0">
                  <a:pos x="17" y="0"/>
                </a:cxn>
                <a:cxn ang="0">
                  <a:pos x="21" y="1"/>
                </a:cxn>
                <a:cxn ang="0">
                  <a:pos x="24" y="4"/>
                </a:cxn>
                <a:cxn ang="0">
                  <a:pos x="25" y="7"/>
                </a:cxn>
                <a:cxn ang="0">
                  <a:pos x="25" y="14"/>
                </a:cxn>
                <a:cxn ang="0">
                  <a:pos x="24" y="17"/>
                </a:cxn>
                <a:cxn ang="0">
                  <a:pos x="21" y="19"/>
                </a:cxn>
                <a:cxn ang="0">
                  <a:pos x="18" y="21"/>
                </a:cxn>
                <a:cxn ang="0">
                  <a:pos x="8" y="21"/>
                </a:cxn>
                <a:cxn ang="0">
                  <a:pos x="4" y="19"/>
                </a:cxn>
                <a:cxn ang="0">
                  <a:pos x="1" y="15"/>
                </a:cxn>
                <a:cxn ang="0">
                  <a:pos x="0" y="11"/>
                </a:cxn>
                <a:cxn ang="0">
                  <a:pos x="0" y="7"/>
                </a:cxn>
                <a:cxn ang="0">
                  <a:pos x="1" y="4"/>
                </a:cxn>
                <a:cxn ang="0">
                  <a:pos x="4" y="1"/>
                </a:cxn>
                <a:cxn ang="0">
                  <a:pos x="7" y="0"/>
                </a:cxn>
              </a:cxnLst>
              <a:rect l="0" t="0" r="r" b="b"/>
              <a:pathLst>
                <a:path w="25" h="21">
                  <a:moveTo>
                    <a:pt x="7" y="0"/>
                  </a:moveTo>
                  <a:lnTo>
                    <a:pt x="17" y="0"/>
                  </a:lnTo>
                  <a:lnTo>
                    <a:pt x="21" y="1"/>
                  </a:lnTo>
                  <a:lnTo>
                    <a:pt x="24" y="4"/>
                  </a:lnTo>
                  <a:lnTo>
                    <a:pt x="25" y="7"/>
                  </a:lnTo>
                  <a:lnTo>
                    <a:pt x="25" y="14"/>
                  </a:lnTo>
                  <a:lnTo>
                    <a:pt x="24" y="17"/>
                  </a:lnTo>
                  <a:lnTo>
                    <a:pt x="21" y="19"/>
                  </a:lnTo>
                  <a:lnTo>
                    <a:pt x="18" y="21"/>
                  </a:lnTo>
                  <a:lnTo>
                    <a:pt x="8" y="21"/>
                  </a:lnTo>
                  <a:lnTo>
                    <a:pt x="4" y="19"/>
                  </a:lnTo>
                  <a:lnTo>
                    <a:pt x="1" y="15"/>
                  </a:lnTo>
                  <a:lnTo>
                    <a:pt x="0" y="11"/>
                  </a:lnTo>
                  <a:lnTo>
                    <a:pt x="0" y="7"/>
                  </a:lnTo>
                  <a:lnTo>
                    <a:pt x="1" y="4"/>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3" name="Freeform 186"/>
            <p:cNvSpPr>
              <a:spLocks/>
            </p:cNvSpPr>
            <p:nvPr/>
          </p:nvSpPr>
          <p:spPr bwMode="auto">
            <a:xfrm>
              <a:off x="4397" y="1328"/>
              <a:ext cx="24" cy="22"/>
            </a:xfrm>
            <a:custGeom>
              <a:avLst/>
              <a:gdLst/>
              <a:ahLst/>
              <a:cxnLst>
                <a:cxn ang="0">
                  <a:pos x="9" y="0"/>
                </a:cxn>
                <a:cxn ang="0">
                  <a:pos x="13" y="0"/>
                </a:cxn>
                <a:cxn ang="0">
                  <a:pos x="16" y="2"/>
                </a:cxn>
                <a:cxn ang="0">
                  <a:pos x="17" y="2"/>
                </a:cxn>
                <a:cxn ang="0">
                  <a:pos x="20" y="3"/>
                </a:cxn>
                <a:cxn ang="0">
                  <a:pos x="23" y="6"/>
                </a:cxn>
                <a:cxn ang="0">
                  <a:pos x="24" y="9"/>
                </a:cxn>
                <a:cxn ang="0">
                  <a:pos x="24" y="16"/>
                </a:cxn>
                <a:cxn ang="0">
                  <a:pos x="23" y="20"/>
                </a:cxn>
                <a:cxn ang="0">
                  <a:pos x="20" y="21"/>
                </a:cxn>
                <a:cxn ang="0">
                  <a:pos x="16" y="22"/>
                </a:cxn>
                <a:cxn ang="0">
                  <a:pos x="7" y="22"/>
                </a:cxn>
                <a:cxn ang="0">
                  <a:pos x="5" y="21"/>
                </a:cxn>
                <a:cxn ang="0">
                  <a:pos x="2" y="18"/>
                </a:cxn>
                <a:cxn ang="0">
                  <a:pos x="0" y="16"/>
                </a:cxn>
                <a:cxn ang="0">
                  <a:pos x="0" y="9"/>
                </a:cxn>
                <a:cxn ang="0">
                  <a:pos x="2" y="4"/>
                </a:cxn>
                <a:cxn ang="0">
                  <a:pos x="5" y="2"/>
                </a:cxn>
                <a:cxn ang="0">
                  <a:pos x="9" y="0"/>
                </a:cxn>
              </a:cxnLst>
              <a:rect l="0" t="0" r="r" b="b"/>
              <a:pathLst>
                <a:path w="24" h="22">
                  <a:moveTo>
                    <a:pt x="9" y="0"/>
                  </a:moveTo>
                  <a:lnTo>
                    <a:pt x="13" y="0"/>
                  </a:lnTo>
                  <a:lnTo>
                    <a:pt x="16" y="2"/>
                  </a:lnTo>
                  <a:lnTo>
                    <a:pt x="17" y="2"/>
                  </a:lnTo>
                  <a:lnTo>
                    <a:pt x="20" y="3"/>
                  </a:lnTo>
                  <a:lnTo>
                    <a:pt x="23" y="6"/>
                  </a:lnTo>
                  <a:lnTo>
                    <a:pt x="24" y="9"/>
                  </a:lnTo>
                  <a:lnTo>
                    <a:pt x="24" y="16"/>
                  </a:lnTo>
                  <a:lnTo>
                    <a:pt x="23" y="20"/>
                  </a:lnTo>
                  <a:lnTo>
                    <a:pt x="20" y="21"/>
                  </a:lnTo>
                  <a:lnTo>
                    <a:pt x="16" y="22"/>
                  </a:lnTo>
                  <a:lnTo>
                    <a:pt x="7" y="22"/>
                  </a:lnTo>
                  <a:lnTo>
                    <a:pt x="5" y="21"/>
                  </a:lnTo>
                  <a:lnTo>
                    <a:pt x="2" y="18"/>
                  </a:lnTo>
                  <a:lnTo>
                    <a:pt x="0" y="16"/>
                  </a:lnTo>
                  <a:lnTo>
                    <a:pt x="0" y="9"/>
                  </a:lnTo>
                  <a:lnTo>
                    <a:pt x="2" y="4"/>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4" name="Freeform 187"/>
            <p:cNvSpPr>
              <a:spLocks/>
            </p:cNvSpPr>
            <p:nvPr/>
          </p:nvSpPr>
          <p:spPr bwMode="auto">
            <a:xfrm>
              <a:off x="4435" y="1317"/>
              <a:ext cx="21" cy="22"/>
            </a:xfrm>
            <a:custGeom>
              <a:avLst/>
              <a:gdLst/>
              <a:ahLst/>
              <a:cxnLst>
                <a:cxn ang="0">
                  <a:pos x="10" y="0"/>
                </a:cxn>
                <a:cxn ang="0">
                  <a:pos x="17" y="3"/>
                </a:cxn>
                <a:cxn ang="0">
                  <a:pos x="21" y="8"/>
                </a:cxn>
                <a:cxn ang="0">
                  <a:pos x="21" y="14"/>
                </a:cxn>
                <a:cxn ang="0">
                  <a:pos x="17" y="20"/>
                </a:cxn>
                <a:cxn ang="0">
                  <a:pos x="10" y="22"/>
                </a:cxn>
                <a:cxn ang="0">
                  <a:pos x="3" y="20"/>
                </a:cxn>
                <a:cxn ang="0">
                  <a:pos x="0" y="14"/>
                </a:cxn>
                <a:cxn ang="0">
                  <a:pos x="0" y="8"/>
                </a:cxn>
                <a:cxn ang="0">
                  <a:pos x="3" y="3"/>
                </a:cxn>
                <a:cxn ang="0">
                  <a:pos x="10" y="0"/>
                </a:cxn>
              </a:cxnLst>
              <a:rect l="0" t="0" r="r" b="b"/>
              <a:pathLst>
                <a:path w="21" h="22">
                  <a:moveTo>
                    <a:pt x="10" y="0"/>
                  </a:moveTo>
                  <a:lnTo>
                    <a:pt x="17" y="3"/>
                  </a:lnTo>
                  <a:lnTo>
                    <a:pt x="21" y="8"/>
                  </a:lnTo>
                  <a:lnTo>
                    <a:pt x="21"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5" name="Freeform 188"/>
            <p:cNvSpPr>
              <a:spLocks/>
            </p:cNvSpPr>
            <p:nvPr/>
          </p:nvSpPr>
          <p:spPr bwMode="auto">
            <a:xfrm>
              <a:off x="4472" y="1374"/>
              <a:ext cx="169" cy="208"/>
            </a:xfrm>
            <a:custGeom>
              <a:avLst/>
              <a:gdLst/>
              <a:ahLst/>
              <a:cxnLst>
                <a:cxn ang="0">
                  <a:pos x="30" y="0"/>
                </a:cxn>
                <a:cxn ang="0">
                  <a:pos x="41" y="10"/>
                </a:cxn>
                <a:cxn ang="0">
                  <a:pos x="56" y="21"/>
                </a:cxn>
                <a:cxn ang="0">
                  <a:pos x="74" y="32"/>
                </a:cxn>
                <a:cxn ang="0">
                  <a:pos x="94" y="45"/>
                </a:cxn>
                <a:cxn ang="0">
                  <a:pos x="112" y="57"/>
                </a:cxn>
                <a:cxn ang="0">
                  <a:pos x="130" y="71"/>
                </a:cxn>
                <a:cxn ang="0">
                  <a:pos x="145" y="85"/>
                </a:cxn>
                <a:cxn ang="0">
                  <a:pos x="158" y="100"/>
                </a:cxn>
                <a:cxn ang="0">
                  <a:pos x="166" y="117"/>
                </a:cxn>
                <a:cxn ang="0">
                  <a:pos x="169" y="132"/>
                </a:cxn>
                <a:cxn ang="0">
                  <a:pos x="165" y="151"/>
                </a:cxn>
                <a:cxn ang="0">
                  <a:pos x="154" y="169"/>
                </a:cxn>
                <a:cxn ang="0">
                  <a:pos x="133" y="187"/>
                </a:cxn>
                <a:cxn ang="0">
                  <a:pos x="115" y="198"/>
                </a:cxn>
                <a:cxn ang="0">
                  <a:pos x="95" y="205"/>
                </a:cxn>
                <a:cxn ang="0">
                  <a:pos x="76" y="208"/>
                </a:cxn>
                <a:cxn ang="0">
                  <a:pos x="56" y="208"/>
                </a:cxn>
                <a:cxn ang="0">
                  <a:pos x="39" y="203"/>
                </a:cxn>
                <a:cxn ang="0">
                  <a:pos x="24" y="195"/>
                </a:cxn>
                <a:cxn ang="0">
                  <a:pos x="12" y="184"/>
                </a:cxn>
                <a:cxn ang="0">
                  <a:pos x="3" y="170"/>
                </a:cxn>
                <a:cxn ang="0">
                  <a:pos x="0" y="152"/>
                </a:cxn>
                <a:cxn ang="0">
                  <a:pos x="2" y="131"/>
                </a:cxn>
                <a:cxn ang="0">
                  <a:pos x="9" y="102"/>
                </a:cxn>
                <a:cxn ang="0">
                  <a:pos x="17" y="73"/>
                </a:cxn>
                <a:cxn ang="0">
                  <a:pos x="24" y="45"/>
                </a:cxn>
                <a:cxn ang="0">
                  <a:pos x="30" y="14"/>
                </a:cxn>
                <a:cxn ang="0">
                  <a:pos x="30" y="0"/>
                </a:cxn>
              </a:cxnLst>
              <a:rect l="0" t="0" r="r" b="b"/>
              <a:pathLst>
                <a:path w="169" h="208">
                  <a:moveTo>
                    <a:pt x="30" y="0"/>
                  </a:moveTo>
                  <a:lnTo>
                    <a:pt x="41" y="10"/>
                  </a:lnTo>
                  <a:lnTo>
                    <a:pt x="56" y="21"/>
                  </a:lnTo>
                  <a:lnTo>
                    <a:pt x="74" y="32"/>
                  </a:lnTo>
                  <a:lnTo>
                    <a:pt x="94" y="45"/>
                  </a:lnTo>
                  <a:lnTo>
                    <a:pt x="112" y="57"/>
                  </a:lnTo>
                  <a:lnTo>
                    <a:pt x="130" y="71"/>
                  </a:lnTo>
                  <a:lnTo>
                    <a:pt x="145" y="85"/>
                  </a:lnTo>
                  <a:lnTo>
                    <a:pt x="158" y="100"/>
                  </a:lnTo>
                  <a:lnTo>
                    <a:pt x="166" y="117"/>
                  </a:lnTo>
                  <a:lnTo>
                    <a:pt x="169" y="132"/>
                  </a:lnTo>
                  <a:lnTo>
                    <a:pt x="165" y="151"/>
                  </a:lnTo>
                  <a:lnTo>
                    <a:pt x="154" y="169"/>
                  </a:lnTo>
                  <a:lnTo>
                    <a:pt x="133" y="187"/>
                  </a:lnTo>
                  <a:lnTo>
                    <a:pt x="115" y="198"/>
                  </a:lnTo>
                  <a:lnTo>
                    <a:pt x="95" y="205"/>
                  </a:lnTo>
                  <a:lnTo>
                    <a:pt x="76" y="208"/>
                  </a:lnTo>
                  <a:lnTo>
                    <a:pt x="56" y="208"/>
                  </a:lnTo>
                  <a:lnTo>
                    <a:pt x="39" y="203"/>
                  </a:lnTo>
                  <a:lnTo>
                    <a:pt x="24" y="195"/>
                  </a:lnTo>
                  <a:lnTo>
                    <a:pt x="12" y="184"/>
                  </a:lnTo>
                  <a:lnTo>
                    <a:pt x="3" y="170"/>
                  </a:lnTo>
                  <a:lnTo>
                    <a:pt x="0" y="152"/>
                  </a:lnTo>
                  <a:lnTo>
                    <a:pt x="2" y="131"/>
                  </a:lnTo>
                  <a:lnTo>
                    <a:pt x="9" y="102"/>
                  </a:lnTo>
                  <a:lnTo>
                    <a:pt x="17" y="73"/>
                  </a:lnTo>
                  <a:lnTo>
                    <a:pt x="24" y="45"/>
                  </a:lnTo>
                  <a:lnTo>
                    <a:pt x="30" y="14"/>
                  </a:lnTo>
                  <a:lnTo>
                    <a:pt x="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6" name="Freeform 189"/>
            <p:cNvSpPr>
              <a:spLocks noEditPoints="1"/>
            </p:cNvSpPr>
            <p:nvPr/>
          </p:nvSpPr>
          <p:spPr bwMode="auto">
            <a:xfrm>
              <a:off x="4461" y="1363"/>
              <a:ext cx="192" cy="231"/>
            </a:xfrm>
            <a:custGeom>
              <a:avLst/>
              <a:gdLst/>
              <a:ahLst/>
              <a:cxnLst>
                <a:cxn ang="0">
                  <a:pos x="50" y="33"/>
                </a:cxn>
                <a:cxn ang="0">
                  <a:pos x="42" y="74"/>
                </a:cxn>
                <a:cxn ang="0">
                  <a:pos x="28" y="123"/>
                </a:cxn>
                <a:cxn ang="0">
                  <a:pos x="23" y="153"/>
                </a:cxn>
                <a:cxn ang="0">
                  <a:pos x="23" y="167"/>
                </a:cxn>
                <a:cxn ang="0">
                  <a:pos x="25" y="181"/>
                </a:cxn>
                <a:cxn ang="0">
                  <a:pos x="35" y="194"/>
                </a:cxn>
                <a:cxn ang="0">
                  <a:pos x="53" y="205"/>
                </a:cxn>
                <a:cxn ang="0">
                  <a:pos x="73" y="209"/>
                </a:cxn>
                <a:cxn ang="0">
                  <a:pos x="92" y="209"/>
                </a:cxn>
                <a:cxn ang="0">
                  <a:pos x="113" y="203"/>
                </a:cxn>
                <a:cxn ang="0">
                  <a:pos x="131" y="195"/>
                </a:cxn>
                <a:cxn ang="0">
                  <a:pos x="148" y="182"/>
                </a:cxn>
                <a:cxn ang="0">
                  <a:pos x="160" y="167"/>
                </a:cxn>
                <a:cxn ang="0">
                  <a:pos x="167" y="150"/>
                </a:cxn>
                <a:cxn ang="0">
                  <a:pos x="167" y="134"/>
                </a:cxn>
                <a:cxn ang="0">
                  <a:pos x="160" y="117"/>
                </a:cxn>
                <a:cxn ang="0">
                  <a:pos x="149" y="103"/>
                </a:cxn>
                <a:cxn ang="0">
                  <a:pos x="134" y="88"/>
                </a:cxn>
                <a:cxn ang="0">
                  <a:pos x="116" y="75"/>
                </a:cxn>
                <a:cxn ang="0">
                  <a:pos x="96" y="61"/>
                </a:cxn>
                <a:cxn ang="0">
                  <a:pos x="77" y="50"/>
                </a:cxn>
                <a:cxn ang="0">
                  <a:pos x="60" y="39"/>
                </a:cxn>
                <a:cxn ang="0">
                  <a:pos x="50" y="33"/>
                </a:cxn>
                <a:cxn ang="0">
                  <a:pos x="37" y="0"/>
                </a:cxn>
                <a:cxn ang="0">
                  <a:pos x="45" y="0"/>
                </a:cxn>
                <a:cxn ang="0">
                  <a:pos x="48" y="3"/>
                </a:cxn>
                <a:cxn ang="0">
                  <a:pos x="60" y="14"/>
                </a:cxn>
                <a:cxn ang="0">
                  <a:pos x="75" y="25"/>
                </a:cxn>
                <a:cxn ang="0">
                  <a:pos x="94" y="36"/>
                </a:cxn>
                <a:cxn ang="0">
                  <a:pos x="113" y="50"/>
                </a:cxn>
                <a:cxn ang="0">
                  <a:pos x="131" y="63"/>
                </a:cxn>
                <a:cxn ang="0">
                  <a:pos x="149" y="77"/>
                </a:cxn>
                <a:cxn ang="0">
                  <a:pos x="166" y="92"/>
                </a:cxn>
                <a:cxn ang="0">
                  <a:pos x="178" y="107"/>
                </a:cxn>
                <a:cxn ang="0">
                  <a:pos x="188" y="124"/>
                </a:cxn>
                <a:cxn ang="0">
                  <a:pos x="192" y="141"/>
                </a:cxn>
                <a:cxn ang="0">
                  <a:pos x="191" y="157"/>
                </a:cxn>
                <a:cxn ang="0">
                  <a:pos x="183" y="175"/>
                </a:cxn>
                <a:cxn ang="0">
                  <a:pos x="166" y="195"/>
                </a:cxn>
                <a:cxn ang="0">
                  <a:pos x="148" y="209"/>
                </a:cxn>
                <a:cxn ang="0">
                  <a:pos x="128" y="220"/>
                </a:cxn>
                <a:cxn ang="0">
                  <a:pos x="107" y="227"/>
                </a:cxn>
                <a:cxn ang="0">
                  <a:pos x="85" y="231"/>
                </a:cxn>
                <a:cxn ang="0">
                  <a:pos x="64" y="231"/>
                </a:cxn>
                <a:cxn ang="0">
                  <a:pos x="43" y="224"/>
                </a:cxn>
                <a:cxn ang="0">
                  <a:pos x="24" y="212"/>
                </a:cxn>
                <a:cxn ang="0">
                  <a:pos x="11" y="198"/>
                </a:cxn>
                <a:cxn ang="0">
                  <a:pos x="5" y="182"/>
                </a:cxn>
                <a:cxn ang="0">
                  <a:pos x="0" y="166"/>
                </a:cxn>
                <a:cxn ang="0">
                  <a:pos x="0" y="148"/>
                </a:cxn>
                <a:cxn ang="0">
                  <a:pos x="6" y="117"/>
                </a:cxn>
                <a:cxn ang="0">
                  <a:pos x="23" y="56"/>
                </a:cxn>
                <a:cxn ang="0">
                  <a:pos x="30" y="25"/>
                </a:cxn>
                <a:cxn ang="0">
                  <a:pos x="32" y="20"/>
                </a:cxn>
                <a:cxn ang="0">
                  <a:pos x="30" y="17"/>
                </a:cxn>
                <a:cxn ang="0">
                  <a:pos x="30" y="8"/>
                </a:cxn>
                <a:cxn ang="0">
                  <a:pos x="31" y="6"/>
                </a:cxn>
                <a:cxn ang="0">
                  <a:pos x="37" y="0"/>
                </a:cxn>
              </a:cxnLst>
              <a:rect l="0" t="0" r="r" b="b"/>
              <a:pathLst>
                <a:path w="192" h="231">
                  <a:moveTo>
                    <a:pt x="50" y="33"/>
                  </a:moveTo>
                  <a:lnTo>
                    <a:pt x="42" y="74"/>
                  </a:lnTo>
                  <a:lnTo>
                    <a:pt x="28" y="123"/>
                  </a:lnTo>
                  <a:lnTo>
                    <a:pt x="23" y="153"/>
                  </a:lnTo>
                  <a:lnTo>
                    <a:pt x="23" y="167"/>
                  </a:lnTo>
                  <a:lnTo>
                    <a:pt x="25" y="181"/>
                  </a:lnTo>
                  <a:lnTo>
                    <a:pt x="35" y="194"/>
                  </a:lnTo>
                  <a:lnTo>
                    <a:pt x="53" y="205"/>
                  </a:lnTo>
                  <a:lnTo>
                    <a:pt x="73" y="209"/>
                  </a:lnTo>
                  <a:lnTo>
                    <a:pt x="92" y="209"/>
                  </a:lnTo>
                  <a:lnTo>
                    <a:pt x="113" y="203"/>
                  </a:lnTo>
                  <a:lnTo>
                    <a:pt x="131" y="195"/>
                  </a:lnTo>
                  <a:lnTo>
                    <a:pt x="148" y="182"/>
                  </a:lnTo>
                  <a:lnTo>
                    <a:pt x="160" y="167"/>
                  </a:lnTo>
                  <a:lnTo>
                    <a:pt x="167" y="150"/>
                  </a:lnTo>
                  <a:lnTo>
                    <a:pt x="167" y="134"/>
                  </a:lnTo>
                  <a:lnTo>
                    <a:pt x="160" y="117"/>
                  </a:lnTo>
                  <a:lnTo>
                    <a:pt x="149" y="103"/>
                  </a:lnTo>
                  <a:lnTo>
                    <a:pt x="134" y="88"/>
                  </a:lnTo>
                  <a:lnTo>
                    <a:pt x="116" y="75"/>
                  </a:lnTo>
                  <a:lnTo>
                    <a:pt x="96" y="61"/>
                  </a:lnTo>
                  <a:lnTo>
                    <a:pt x="77" y="50"/>
                  </a:lnTo>
                  <a:lnTo>
                    <a:pt x="60" y="39"/>
                  </a:lnTo>
                  <a:lnTo>
                    <a:pt x="50" y="33"/>
                  </a:lnTo>
                  <a:close/>
                  <a:moveTo>
                    <a:pt x="37" y="0"/>
                  </a:moveTo>
                  <a:lnTo>
                    <a:pt x="45" y="0"/>
                  </a:lnTo>
                  <a:lnTo>
                    <a:pt x="48" y="3"/>
                  </a:lnTo>
                  <a:lnTo>
                    <a:pt x="60" y="14"/>
                  </a:lnTo>
                  <a:lnTo>
                    <a:pt x="75" y="25"/>
                  </a:lnTo>
                  <a:lnTo>
                    <a:pt x="94" y="36"/>
                  </a:lnTo>
                  <a:lnTo>
                    <a:pt x="113" y="50"/>
                  </a:lnTo>
                  <a:lnTo>
                    <a:pt x="131" y="63"/>
                  </a:lnTo>
                  <a:lnTo>
                    <a:pt x="149" y="77"/>
                  </a:lnTo>
                  <a:lnTo>
                    <a:pt x="166" y="92"/>
                  </a:lnTo>
                  <a:lnTo>
                    <a:pt x="178" y="107"/>
                  </a:lnTo>
                  <a:lnTo>
                    <a:pt x="188" y="124"/>
                  </a:lnTo>
                  <a:lnTo>
                    <a:pt x="192" y="141"/>
                  </a:lnTo>
                  <a:lnTo>
                    <a:pt x="191" y="157"/>
                  </a:lnTo>
                  <a:lnTo>
                    <a:pt x="183" y="175"/>
                  </a:lnTo>
                  <a:lnTo>
                    <a:pt x="166" y="195"/>
                  </a:lnTo>
                  <a:lnTo>
                    <a:pt x="148" y="209"/>
                  </a:lnTo>
                  <a:lnTo>
                    <a:pt x="128" y="220"/>
                  </a:lnTo>
                  <a:lnTo>
                    <a:pt x="107" y="227"/>
                  </a:lnTo>
                  <a:lnTo>
                    <a:pt x="85" y="231"/>
                  </a:lnTo>
                  <a:lnTo>
                    <a:pt x="64" y="231"/>
                  </a:lnTo>
                  <a:lnTo>
                    <a:pt x="43" y="224"/>
                  </a:lnTo>
                  <a:lnTo>
                    <a:pt x="24" y="212"/>
                  </a:lnTo>
                  <a:lnTo>
                    <a:pt x="11" y="198"/>
                  </a:lnTo>
                  <a:lnTo>
                    <a:pt x="5" y="182"/>
                  </a:lnTo>
                  <a:lnTo>
                    <a:pt x="0" y="166"/>
                  </a:lnTo>
                  <a:lnTo>
                    <a:pt x="0" y="148"/>
                  </a:lnTo>
                  <a:lnTo>
                    <a:pt x="6" y="117"/>
                  </a:lnTo>
                  <a:lnTo>
                    <a:pt x="23" y="56"/>
                  </a:lnTo>
                  <a:lnTo>
                    <a:pt x="30" y="25"/>
                  </a:lnTo>
                  <a:lnTo>
                    <a:pt x="32" y="20"/>
                  </a:lnTo>
                  <a:lnTo>
                    <a:pt x="30" y="17"/>
                  </a:lnTo>
                  <a:lnTo>
                    <a:pt x="30" y="8"/>
                  </a:lnTo>
                  <a:lnTo>
                    <a:pt x="31" y="6"/>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7" name="Freeform 190"/>
            <p:cNvSpPr>
              <a:spLocks/>
            </p:cNvSpPr>
            <p:nvPr/>
          </p:nvSpPr>
          <p:spPr bwMode="auto">
            <a:xfrm>
              <a:off x="4492" y="1458"/>
              <a:ext cx="25" cy="22"/>
            </a:xfrm>
            <a:custGeom>
              <a:avLst/>
              <a:gdLst/>
              <a:ahLst/>
              <a:cxnLst>
                <a:cxn ang="0">
                  <a:pos x="10" y="0"/>
                </a:cxn>
                <a:cxn ang="0">
                  <a:pos x="15" y="0"/>
                </a:cxn>
                <a:cxn ang="0">
                  <a:pos x="19" y="1"/>
                </a:cxn>
                <a:cxn ang="0">
                  <a:pos x="22" y="2"/>
                </a:cxn>
                <a:cxn ang="0">
                  <a:pos x="25" y="7"/>
                </a:cxn>
                <a:cxn ang="0">
                  <a:pos x="25" y="12"/>
                </a:cxn>
                <a:cxn ang="0">
                  <a:pos x="24" y="15"/>
                </a:cxn>
                <a:cxn ang="0">
                  <a:pos x="21" y="19"/>
                </a:cxn>
                <a:cxn ang="0">
                  <a:pos x="17" y="21"/>
                </a:cxn>
                <a:cxn ang="0">
                  <a:pos x="15" y="21"/>
                </a:cxn>
                <a:cxn ang="0">
                  <a:pos x="14" y="22"/>
                </a:cxn>
                <a:cxn ang="0">
                  <a:pos x="7" y="22"/>
                </a:cxn>
                <a:cxn ang="0">
                  <a:pos x="4" y="21"/>
                </a:cxn>
                <a:cxn ang="0">
                  <a:pos x="1" y="18"/>
                </a:cxn>
                <a:cxn ang="0">
                  <a:pos x="0" y="14"/>
                </a:cxn>
                <a:cxn ang="0">
                  <a:pos x="0" y="9"/>
                </a:cxn>
                <a:cxn ang="0">
                  <a:pos x="1" y="5"/>
                </a:cxn>
                <a:cxn ang="0">
                  <a:pos x="3" y="2"/>
                </a:cxn>
                <a:cxn ang="0">
                  <a:pos x="7" y="1"/>
                </a:cxn>
                <a:cxn ang="0">
                  <a:pos x="10" y="0"/>
                </a:cxn>
              </a:cxnLst>
              <a:rect l="0" t="0" r="r" b="b"/>
              <a:pathLst>
                <a:path w="25" h="22">
                  <a:moveTo>
                    <a:pt x="10" y="0"/>
                  </a:moveTo>
                  <a:lnTo>
                    <a:pt x="15" y="0"/>
                  </a:lnTo>
                  <a:lnTo>
                    <a:pt x="19" y="1"/>
                  </a:lnTo>
                  <a:lnTo>
                    <a:pt x="22" y="2"/>
                  </a:lnTo>
                  <a:lnTo>
                    <a:pt x="25" y="7"/>
                  </a:lnTo>
                  <a:lnTo>
                    <a:pt x="25" y="12"/>
                  </a:lnTo>
                  <a:lnTo>
                    <a:pt x="24" y="15"/>
                  </a:lnTo>
                  <a:lnTo>
                    <a:pt x="21" y="19"/>
                  </a:lnTo>
                  <a:lnTo>
                    <a:pt x="17" y="21"/>
                  </a:lnTo>
                  <a:lnTo>
                    <a:pt x="15" y="21"/>
                  </a:lnTo>
                  <a:lnTo>
                    <a:pt x="14" y="22"/>
                  </a:lnTo>
                  <a:lnTo>
                    <a:pt x="7" y="22"/>
                  </a:lnTo>
                  <a:lnTo>
                    <a:pt x="4" y="21"/>
                  </a:lnTo>
                  <a:lnTo>
                    <a:pt x="1" y="18"/>
                  </a:lnTo>
                  <a:lnTo>
                    <a:pt x="0" y="14"/>
                  </a:lnTo>
                  <a:lnTo>
                    <a:pt x="0" y="9"/>
                  </a:lnTo>
                  <a:lnTo>
                    <a:pt x="1" y="5"/>
                  </a:lnTo>
                  <a:lnTo>
                    <a:pt x="3" y="2"/>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8" name="Freeform 191"/>
            <p:cNvSpPr>
              <a:spLocks/>
            </p:cNvSpPr>
            <p:nvPr/>
          </p:nvSpPr>
          <p:spPr bwMode="auto">
            <a:xfrm>
              <a:off x="4523" y="1459"/>
              <a:ext cx="19" cy="22"/>
            </a:xfrm>
            <a:custGeom>
              <a:avLst/>
              <a:gdLst/>
              <a:ahLst/>
              <a:cxnLst>
                <a:cxn ang="0">
                  <a:pos x="9" y="0"/>
                </a:cxn>
                <a:cxn ang="0">
                  <a:pos x="16" y="3"/>
                </a:cxn>
                <a:cxn ang="0">
                  <a:pos x="19" y="8"/>
                </a:cxn>
                <a:cxn ang="0">
                  <a:pos x="19" y="14"/>
                </a:cxn>
                <a:cxn ang="0">
                  <a:pos x="16" y="20"/>
                </a:cxn>
                <a:cxn ang="0">
                  <a:pos x="9" y="22"/>
                </a:cxn>
                <a:cxn ang="0">
                  <a:pos x="2" y="20"/>
                </a:cxn>
                <a:cxn ang="0">
                  <a:pos x="0" y="14"/>
                </a:cxn>
                <a:cxn ang="0">
                  <a:pos x="0" y="8"/>
                </a:cxn>
                <a:cxn ang="0">
                  <a:pos x="2" y="3"/>
                </a:cxn>
                <a:cxn ang="0">
                  <a:pos x="9" y="0"/>
                </a:cxn>
              </a:cxnLst>
              <a:rect l="0" t="0" r="r" b="b"/>
              <a:pathLst>
                <a:path w="19" h="22">
                  <a:moveTo>
                    <a:pt x="9" y="0"/>
                  </a:moveTo>
                  <a:lnTo>
                    <a:pt x="16" y="3"/>
                  </a:lnTo>
                  <a:lnTo>
                    <a:pt x="19" y="8"/>
                  </a:lnTo>
                  <a:lnTo>
                    <a:pt x="19" y="14"/>
                  </a:lnTo>
                  <a:lnTo>
                    <a:pt x="16" y="20"/>
                  </a:lnTo>
                  <a:lnTo>
                    <a:pt x="9" y="22"/>
                  </a:lnTo>
                  <a:lnTo>
                    <a:pt x="2" y="20"/>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69" name="Freeform 192"/>
            <p:cNvSpPr>
              <a:spLocks/>
            </p:cNvSpPr>
            <p:nvPr/>
          </p:nvSpPr>
          <p:spPr bwMode="auto">
            <a:xfrm>
              <a:off x="4548" y="1437"/>
              <a:ext cx="20" cy="22"/>
            </a:xfrm>
            <a:custGeom>
              <a:avLst/>
              <a:gdLst/>
              <a:ahLst/>
              <a:cxnLst>
                <a:cxn ang="0">
                  <a:pos x="9" y="0"/>
                </a:cxn>
                <a:cxn ang="0">
                  <a:pos x="16" y="3"/>
                </a:cxn>
                <a:cxn ang="0">
                  <a:pos x="20" y="8"/>
                </a:cxn>
                <a:cxn ang="0">
                  <a:pos x="20" y="14"/>
                </a:cxn>
                <a:cxn ang="0">
                  <a:pos x="16" y="19"/>
                </a:cxn>
                <a:cxn ang="0">
                  <a:pos x="9" y="22"/>
                </a:cxn>
                <a:cxn ang="0">
                  <a:pos x="2" y="19"/>
                </a:cxn>
                <a:cxn ang="0">
                  <a:pos x="0" y="14"/>
                </a:cxn>
                <a:cxn ang="0">
                  <a:pos x="0" y="8"/>
                </a:cxn>
                <a:cxn ang="0">
                  <a:pos x="2" y="3"/>
                </a:cxn>
                <a:cxn ang="0">
                  <a:pos x="9" y="0"/>
                </a:cxn>
              </a:cxnLst>
              <a:rect l="0" t="0" r="r" b="b"/>
              <a:pathLst>
                <a:path w="20" h="22">
                  <a:moveTo>
                    <a:pt x="9" y="0"/>
                  </a:moveTo>
                  <a:lnTo>
                    <a:pt x="16" y="3"/>
                  </a:lnTo>
                  <a:lnTo>
                    <a:pt x="20" y="8"/>
                  </a:lnTo>
                  <a:lnTo>
                    <a:pt x="20" y="14"/>
                  </a:lnTo>
                  <a:lnTo>
                    <a:pt x="16" y="19"/>
                  </a:lnTo>
                  <a:lnTo>
                    <a:pt x="9" y="22"/>
                  </a:lnTo>
                  <a:lnTo>
                    <a:pt x="2" y="19"/>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0" name="Freeform 193"/>
            <p:cNvSpPr>
              <a:spLocks/>
            </p:cNvSpPr>
            <p:nvPr/>
          </p:nvSpPr>
          <p:spPr bwMode="auto">
            <a:xfrm>
              <a:off x="4491" y="1488"/>
              <a:ext cx="20" cy="23"/>
            </a:xfrm>
            <a:custGeom>
              <a:avLst/>
              <a:gdLst/>
              <a:ahLst/>
              <a:cxnLst>
                <a:cxn ang="0">
                  <a:pos x="9" y="0"/>
                </a:cxn>
                <a:cxn ang="0">
                  <a:pos x="16" y="3"/>
                </a:cxn>
                <a:cxn ang="0">
                  <a:pos x="20" y="9"/>
                </a:cxn>
                <a:cxn ang="0">
                  <a:pos x="20" y="14"/>
                </a:cxn>
                <a:cxn ang="0">
                  <a:pos x="16" y="20"/>
                </a:cxn>
                <a:cxn ang="0">
                  <a:pos x="9" y="23"/>
                </a:cxn>
                <a:cxn ang="0">
                  <a:pos x="2" y="20"/>
                </a:cxn>
                <a:cxn ang="0">
                  <a:pos x="0" y="14"/>
                </a:cxn>
                <a:cxn ang="0">
                  <a:pos x="0" y="9"/>
                </a:cxn>
                <a:cxn ang="0">
                  <a:pos x="2" y="3"/>
                </a:cxn>
                <a:cxn ang="0">
                  <a:pos x="9" y="0"/>
                </a:cxn>
              </a:cxnLst>
              <a:rect l="0" t="0" r="r" b="b"/>
              <a:pathLst>
                <a:path w="20" h="23">
                  <a:moveTo>
                    <a:pt x="9" y="0"/>
                  </a:moveTo>
                  <a:lnTo>
                    <a:pt x="16" y="3"/>
                  </a:lnTo>
                  <a:lnTo>
                    <a:pt x="20" y="9"/>
                  </a:lnTo>
                  <a:lnTo>
                    <a:pt x="20"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1" name="Freeform 194"/>
            <p:cNvSpPr>
              <a:spLocks/>
            </p:cNvSpPr>
            <p:nvPr/>
          </p:nvSpPr>
          <p:spPr bwMode="auto">
            <a:xfrm>
              <a:off x="4506" y="1420"/>
              <a:ext cx="25" cy="22"/>
            </a:xfrm>
            <a:custGeom>
              <a:avLst/>
              <a:gdLst/>
              <a:ahLst/>
              <a:cxnLst>
                <a:cxn ang="0">
                  <a:pos x="10" y="0"/>
                </a:cxn>
                <a:cxn ang="0">
                  <a:pos x="15" y="0"/>
                </a:cxn>
                <a:cxn ang="0">
                  <a:pos x="19" y="1"/>
                </a:cxn>
                <a:cxn ang="0">
                  <a:pos x="22" y="4"/>
                </a:cxn>
                <a:cxn ang="0">
                  <a:pos x="25" y="13"/>
                </a:cxn>
                <a:cxn ang="0">
                  <a:pos x="24" y="17"/>
                </a:cxn>
                <a:cxn ang="0">
                  <a:pos x="21" y="20"/>
                </a:cxn>
                <a:cxn ang="0">
                  <a:pos x="17" y="21"/>
                </a:cxn>
                <a:cxn ang="0">
                  <a:pos x="15" y="22"/>
                </a:cxn>
                <a:cxn ang="0">
                  <a:pos x="8" y="22"/>
                </a:cxn>
                <a:cxn ang="0">
                  <a:pos x="4" y="21"/>
                </a:cxn>
                <a:cxn ang="0">
                  <a:pos x="1" y="20"/>
                </a:cxn>
                <a:cxn ang="0">
                  <a:pos x="0" y="15"/>
                </a:cxn>
                <a:cxn ang="0">
                  <a:pos x="0" y="10"/>
                </a:cxn>
                <a:cxn ang="0">
                  <a:pos x="1" y="6"/>
                </a:cxn>
                <a:cxn ang="0">
                  <a:pos x="3" y="3"/>
                </a:cxn>
                <a:cxn ang="0">
                  <a:pos x="7" y="1"/>
                </a:cxn>
                <a:cxn ang="0">
                  <a:pos x="10" y="0"/>
                </a:cxn>
              </a:cxnLst>
              <a:rect l="0" t="0" r="r" b="b"/>
              <a:pathLst>
                <a:path w="25" h="22">
                  <a:moveTo>
                    <a:pt x="10" y="0"/>
                  </a:moveTo>
                  <a:lnTo>
                    <a:pt x="15" y="0"/>
                  </a:lnTo>
                  <a:lnTo>
                    <a:pt x="19" y="1"/>
                  </a:lnTo>
                  <a:lnTo>
                    <a:pt x="22" y="4"/>
                  </a:lnTo>
                  <a:lnTo>
                    <a:pt x="25" y="13"/>
                  </a:lnTo>
                  <a:lnTo>
                    <a:pt x="24" y="17"/>
                  </a:lnTo>
                  <a:lnTo>
                    <a:pt x="21" y="20"/>
                  </a:lnTo>
                  <a:lnTo>
                    <a:pt x="17" y="21"/>
                  </a:lnTo>
                  <a:lnTo>
                    <a:pt x="15" y="22"/>
                  </a:lnTo>
                  <a:lnTo>
                    <a:pt x="8" y="22"/>
                  </a:lnTo>
                  <a:lnTo>
                    <a:pt x="4" y="21"/>
                  </a:lnTo>
                  <a:lnTo>
                    <a:pt x="1" y="20"/>
                  </a:lnTo>
                  <a:lnTo>
                    <a:pt x="0" y="15"/>
                  </a:lnTo>
                  <a:lnTo>
                    <a:pt x="0" y="10"/>
                  </a:lnTo>
                  <a:lnTo>
                    <a:pt x="1" y="6"/>
                  </a:lnTo>
                  <a:lnTo>
                    <a:pt x="3" y="3"/>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2" name="Freeform 195"/>
            <p:cNvSpPr>
              <a:spLocks/>
            </p:cNvSpPr>
            <p:nvPr/>
          </p:nvSpPr>
          <p:spPr bwMode="auto">
            <a:xfrm>
              <a:off x="4534" y="1487"/>
              <a:ext cx="25" cy="24"/>
            </a:xfrm>
            <a:custGeom>
              <a:avLst/>
              <a:gdLst/>
              <a:ahLst/>
              <a:cxnLst>
                <a:cxn ang="0">
                  <a:pos x="16" y="0"/>
                </a:cxn>
                <a:cxn ang="0">
                  <a:pos x="21" y="1"/>
                </a:cxn>
                <a:cxn ang="0">
                  <a:pos x="23" y="4"/>
                </a:cxn>
                <a:cxn ang="0">
                  <a:pos x="25" y="8"/>
                </a:cxn>
                <a:cxn ang="0">
                  <a:pos x="25" y="14"/>
                </a:cxn>
                <a:cxn ang="0">
                  <a:pos x="23" y="17"/>
                </a:cxn>
                <a:cxn ang="0">
                  <a:pos x="22" y="21"/>
                </a:cxn>
                <a:cxn ang="0">
                  <a:pos x="18" y="22"/>
                </a:cxn>
                <a:cxn ang="0">
                  <a:pos x="16" y="22"/>
                </a:cxn>
                <a:cxn ang="0">
                  <a:pos x="14" y="24"/>
                </a:cxn>
                <a:cxn ang="0">
                  <a:pos x="9" y="24"/>
                </a:cxn>
                <a:cxn ang="0">
                  <a:pos x="5" y="22"/>
                </a:cxn>
                <a:cxn ang="0">
                  <a:pos x="2" y="19"/>
                </a:cxn>
                <a:cxn ang="0">
                  <a:pos x="0" y="11"/>
                </a:cxn>
                <a:cxn ang="0">
                  <a:pos x="1" y="7"/>
                </a:cxn>
                <a:cxn ang="0">
                  <a:pos x="4" y="4"/>
                </a:cxn>
                <a:cxn ang="0">
                  <a:pos x="8" y="3"/>
                </a:cxn>
                <a:cxn ang="0">
                  <a:pos x="11" y="1"/>
                </a:cxn>
                <a:cxn ang="0">
                  <a:pos x="12" y="1"/>
                </a:cxn>
                <a:cxn ang="0">
                  <a:pos x="16" y="0"/>
                </a:cxn>
              </a:cxnLst>
              <a:rect l="0" t="0" r="r" b="b"/>
              <a:pathLst>
                <a:path w="25" h="24">
                  <a:moveTo>
                    <a:pt x="16" y="0"/>
                  </a:moveTo>
                  <a:lnTo>
                    <a:pt x="21" y="1"/>
                  </a:lnTo>
                  <a:lnTo>
                    <a:pt x="23" y="4"/>
                  </a:lnTo>
                  <a:lnTo>
                    <a:pt x="25" y="8"/>
                  </a:lnTo>
                  <a:lnTo>
                    <a:pt x="25" y="14"/>
                  </a:lnTo>
                  <a:lnTo>
                    <a:pt x="23" y="17"/>
                  </a:lnTo>
                  <a:lnTo>
                    <a:pt x="22" y="21"/>
                  </a:lnTo>
                  <a:lnTo>
                    <a:pt x="18" y="22"/>
                  </a:lnTo>
                  <a:lnTo>
                    <a:pt x="16" y="22"/>
                  </a:lnTo>
                  <a:lnTo>
                    <a:pt x="14" y="24"/>
                  </a:lnTo>
                  <a:lnTo>
                    <a:pt x="9" y="24"/>
                  </a:lnTo>
                  <a:lnTo>
                    <a:pt x="5" y="22"/>
                  </a:lnTo>
                  <a:lnTo>
                    <a:pt x="2" y="19"/>
                  </a:lnTo>
                  <a:lnTo>
                    <a:pt x="0" y="11"/>
                  </a:lnTo>
                  <a:lnTo>
                    <a:pt x="1" y="7"/>
                  </a:lnTo>
                  <a:lnTo>
                    <a:pt x="4" y="4"/>
                  </a:lnTo>
                  <a:lnTo>
                    <a:pt x="8" y="3"/>
                  </a:lnTo>
                  <a:lnTo>
                    <a:pt x="11" y="1"/>
                  </a:lnTo>
                  <a:lnTo>
                    <a:pt x="12" y="1"/>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3" name="Freeform 196"/>
            <p:cNvSpPr>
              <a:spLocks/>
            </p:cNvSpPr>
            <p:nvPr/>
          </p:nvSpPr>
          <p:spPr bwMode="auto">
            <a:xfrm>
              <a:off x="4563" y="1462"/>
              <a:ext cx="21" cy="21"/>
            </a:xfrm>
            <a:custGeom>
              <a:avLst/>
              <a:gdLst/>
              <a:ahLst/>
              <a:cxnLst>
                <a:cxn ang="0">
                  <a:pos x="10" y="0"/>
                </a:cxn>
                <a:cxn ang="0">
                  <a:pos x="18" y="3"/>
                </a:cxn>
                <a:cxn ang="0">
                  <a:pos x="21" y="8"/>
                </a:cxn>
                <a:cxn ang="0">
                  <a:pos x="21" y="12"/>
                </a:cxn>
                <a:cxn ang="0">
                  <a:pos x="18" y="18"/>
                </a:cxn>
                <a:cxn ang="0">
                  <a:pos x="10" y="21"/>
                </a:cxn>
                <a:cxn ang="0">
                  <a:pos x="5" y="19"/>
                </a:cxn>
                <a:cxn ang="0">
                  <a:pos x="3" y="18"/>
                </a:cxn>
                <a:cxn ang="0">
                  <a:pos x="0" y="15"/>
                </a:cxn>
                <a:cxn ang="0">
                  <a:pos x="0" y="5"/>
                </a:cxn>
                <a:cxn ang="0">
                  <a:pos x="3" y="3"/>
                </a:cxn>
                <a:cxn ang="0">
                  <a:pos x="5" y="1"/>
                </a:cxn>
                <a:cxn ang="0">
                  <a:pos x="10" y="0"/>
                </a:cxn>
              </a:cxnLst>
              <a:rect l="0" t="0" r="r" b="b"/>
              <a:pathLst>
                <a:path w="21" h="21">
                  <a:moveTo>
                    <a:pt x="10" y="0"/>
                  </a:moveTo>
                  <a:lnTo>
                    <a:pt x="18" y="3"/>
                  </a:lnTo>
                  <a:lnTo>
                    <a:pt x="21" y="8"/>
                  </a:lnTo>
                  <a:lnTo>
                    <a:pt x="21" y="12"/>
                  </a:lnTo>
                  <a:lnTo>
                    <a:pt x="18" y="18"/>
                  </a:lnTo>
                  <a:lnTo>
                    <a:pt x="10" y="21"/>
                  </a:lnTo>
                  <a:lnTo>
                    <a:pt x="5" y="19"/>
                  </a:lnTo>
                  <a:lnTo>
                    <a:pt x="3" y="18"/>
                  </a:lnTo>
                  <a:lnTo>
                    <a:pt x="0" y="15"/>
                  </a:lnTo>
                  <a:lnTo>
                    <a:pt x="0" y="5"/>
                  </a:lnTo>
                  <a:lnTo>
                    <a:pt x="3" y="3"/>
                  </a:lnTo>
                  <a:lnTo>
                    <a:pt x="5"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4" name="Freeform 197"/>
            <p:cNvSpPr>
              <a:spLocks/>
            </p:cNvSpPr>
            <p:nvPr/>
          </p:nvSpPr>
          <p:spPr bwMode="auto">
            <a:xfrm>
              <a:off x="4603" y="1200"/>
              <a:ext cx="169" cy="208"/>
            </a:xfrm>
            <a:custGeom>
              <a:avLst/>
              <a:gdLst/>
              <a:ahLst/>
              <a:cxnLst>
                <a:cxn ang="0">
                  <a:pos x="29" y="0"/>
                </a:cxn>
                <a:cxn ang="0">
                  <a:pos x="41" y="10"/>
                </a:cxn>
                <a:cxn ang="0">
                  <a:pos x="56" y="21"/>
                </a:cxn>
                <a:cxn ang="0">
                  <a:pos x="74" y="32"/>
                </a:cxn>
                <a:cxn ang="0">
                  <a:pos x="93" y="43"/>
                </a:cxn>
                <a:cxn ang="0">
                  <a:pos x="130" y="71"/>
                </a:cxn>
                <a:cxn ang="0">
                  <a:pos x="145" y="85"/>
                </a:cxn>
                <a:cxn ang="0">
                  <a:pos x="157" y="100"/>
                </a:cxn>
                <a:cxn ang="0">
                  <a:pos x="166" y="116"/>
                </a:cxn>
                <a:cxn ang="0">
                  <a:pos x="169" y="132"/>
                </a:cxn>
                <a:cxn ang="0">
                  <a:pos x="164" y="150"/>
                </a:cxn>
                <a:cxn ang="0">
                  <a:pos x="153" y="169"/>
                </a:cxn>
                <a:cxn ang="0">
                  <a:pos x="132" y="187"/>
                </a:cxn>
                <a:cxn ang="0">
                  <a:pos x="114" y="198"/>
                </a:cxn>
                <a:cxn ang="0">
                  <a:pos x="95" y="205"/>
                </a:cxn>
                <a:cxn ang="0">
                  <a:pos x="75" y="208"/>
                </a:cxn>
                <a:cxn ang="0">
                  <a:pos x="56" y="208"/>
                </a:cxn>
                <a:cxn ang="0">
                  <a:pos x="39" y="203"/>
                </a:cxn>
                <a:cxn ang="0">
                  <a:pos x="24" y="195"/>
                </a:cxn>
                <a:cxn ang="0">
                  <a:pos x="11" y="184"/>
                </a:cxn>
                <a:cxn ang="0">
                  <a:pos x="3" y="169"/>
                </a:cxn>
                <a:cxn ang="0">
                  <a:pos x="0" y="150"/>
                </a:cxn>
                <a:cxn ang="0">
                  <a:pos x="2" y="130"/>
                </a:cxn>
                <a:cxn ang="0">
                  <a:pos x="9" y="100"/>
                </a:cxn>
                <a:cxn ang="0">
                  <a:pos x="17" y="73"/>
                </a:cxn>
                <a:cxn ang="0">
                  <a:pos x="24" y="45"/>
                </a:cxn>
                <a:cxn ang="0">
                  <a:pos x="29" y="14"/>
                </a:cxn>
                <a:cxn ang="0">
                  <a:pos x="29" y="0"/>
                </a:cxn>
              </a:cxnLst>
              <a:rect l="0" t="0" r="r" b="b"/>
              <a:pathLst>
                <a:path w="169" h="208">
                  <a:moveTo>
                    <a:pt x="29" y="0"/>
                  </a:moveTo>
                  <a:lnTo>
                    <a:pt x="41" y="10"/>
                  </a:lnTo>
                  <a:lnTo>
                    <a:pt x="56" y="21"/>
                  </a:lnTo>
                  <a:lnTo>
                    <a:pt x="74" y="32"/>
                  </a:lnTo>
                  <a:lnTo>
                    <a:pt x="93" y="43"/>
                  </a:lnTo>
                  <a:lnTo>
                    <a:pt x="130" y="71"/>
                  </a:lnTo>
                  <a:lnTo>
                    <a:pt x="145" y="85"/>
                  </a:lnTo>
                  <a:lnTo>
                    <a:pt x="157" y="100"/>
                  </a:lnTo>
                  <a:lnTo>
                    <a:pt x="166" y="116"/>
                  </a:lnTo>
                  <a:lnTo>
                    <a:pt x="169" y="132"/>
                  </a:lnTo>
                  <a:lnTo>
                    <a:pt x="164" y="150"/>
                  </a:lnTo>
                  <a:lnTo>
                    <a:pt x="153" y="169"/>
                  </a:lnTo>
                  <a:lnTo>
                    <a:pt x="132" y="187"/>
                  </a:lnTo>
                  <a:lnTo>
                    <a:pt x="114" y="198"/>
                  </a:lnTo>
                  <a:lnTo>
                    <a:pt x="95" y="205"/>
                  </a:lnTo>
                  <a:lnTo>
                    <a:pt x="75" y="208"/>
                  </a:lnTo>
                  <a:lnTo>
                    <a:pt x="56" y="208"/>
                  </a:lnTo>
                  <a:lnTo>
                    <a:pt x="39" y="203"/>
                  </a:lnTo>
                  <a:lnTo>
                    <a:pt x="24" y="195"/>
                  </a:lnTo>
                  <a:lnTo>
                    <a:pt x="11" y="184"/>
                  </a:lnTo>
                  <a:lnTo>
                    <a:pt x="3" y="169"/>
                  </a:lnTo>
                  <a:lnTo>
                    <a:pt x="0" y="150"/>
                  </a:lnTo>
                  <a:lnTo>
                    <a:pt x="2" y="130"/>
                  </a:lnTo>
                  <a:lnTo>
                    <a:pt x="9" y="100"/>
                  </a:lnTo>
                  <a:lnTo>
                    <a:pt x="17" y="73"/>
                  </a:lnTo>
                  <a:lnTo>
                    <a:pt x="24" y="45"/>
                  </a:lnTo>
                  <a:lnTo>
                    <a:pt x="29"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5" name="Freeform 198"/>
            <p:cNvSpPr>
              <a:spLocks noEditPoints="1"/>
            </p:cNvSpPr>
            <p:nvPr/>
          </p:nvSpPr>
          <p:spPr bwMode="auto">
            <a:xfrm>
              <a:off x="4592" y="1189"/>
              <a:ext cx="192" cy="231"/>
            </a:xfrm>
            <a:custGeom>
              <a:avLst/>
              <a:gdLst/>
              <a:ahLst/>
              <a:cxnLst>
                <a:cxn ang="0">
                  <a:pos x="50" y="32"/>
                </a:cxn>
                <a:cxn ang="0">
                  <a:pos x="46" y="57"/>
                </a:cxn>
                <a:cxn ang="0">
                  <a:pos x="38" y="90"/>
                </a:cxn>
                <a:cxn ang="0">
                  <a:pos x="28" y="123"/>
                </a:cxn>
                <a:cxn ang="0">
                  <a:pos x="25" y="136"/>
                </a:cxn>
                <a:cxn ang="0">
                  <a:pos x="22" y="152"/>
                </a:cxn>
                <a:cxn ang="0">
                  <a:pos x="22" y="167"/>
                </a:cxn>
                <a:cxn ang="0">
                  <a:pos x="27" y="181"/>
                </a:cxn>
                <a:cxn ang="0">
                  <a:pos x="36" y="194"/>
                </a:cxn>
                <a:cxn ang="0">
                  <a:pos x="53" y="205"/>
                </a:cxn>
                <a:cxn ang="0">
                  <a:pos x="72" y="209"/>
                </a:cxn>
                <a:cxn ang="0">
                  <a:pos x="93" y="209"/>
                </a:cxn>
                <a:cxn ang="0">
                  <a:pos x="113" y="203"/>
                </a:cxn>
                <a:cxn ang="0">
                  <a:pos x="131" y="194"/>
                </a:cxn>
                <a:cxn ang="0">
                  <a:pos x="148" y="181"/>
                </a:cxn>
                <a:cxn ang="0">
                  <a:pos x="160" y="166"/>
                </a:cxn>
                <a:cxn ang="0">
                  <a:pos x="167" y="149"/>
                </a:cxn>
                <a:cxn ang="0">
                  <a:pos x="167" y="132"/>
                </a:cxn>
                <a:cxn ang="0">
                  <a:pos x="160" y="117"/>
                </a:cxn>
                <a:cxn ang="0">
                  <a:pos x="149" y="102"/>
                </a:cxn>
                <a:cxn ang="0">
                  <a:pos x="134" y="88"/>
                </a:cxn>
                <a:cxn ang="0">
                  <a:pos x="116" y="74"/>
                </a:cxn>
                <a:cxn ang="0">
                  <a:pos x="77" y="49"/>
                </a:cxn>
                <a:cxn ang="0">
                  <a:pos x="60" y="38"/>
                </a:cxn>
                <a:cxn ang="0">
                  <a:pos x="50" y="32"/>
                </a:cxn>
                <a:cxn ang="0">
                  <a:pos x="36" y="0"/>
                </a:cxn>
                <a:cxn ang="0">
                  <a:pos x="45" y="0"/>
                </a:cxn>
                <a:cxn ang="0">
                  <a:pos x="47" y="3"/>
                </a:cxn>
                <a:cxn ang="0">
                  <a:pos x="60" y="13"/>
                </a:cxn>
                <a:cxn ang="0">
                  <a:pos x="75" y="24"/>
                </a:cxn>
                <a:cxn ang="0">
                  <a:pos x="93" y="36"/>
                </a:cxn>
                <a:cxn ang="0">
                  <a:pos x="113" y="49"/>
                </a:cxn>
                <a:cxn ang="0">
                  <a:pos x="149" y="77"/>
                </a:cxn>
                <a:cxn ang="0">
                  <a:pos x="166" y="92"/>
                </a:cxn>
                <a:cxn ang="0">
                  <a:pos x="178" y="107"/>
                </a:cxn>
                <a:cxn ang="0">
                  <a:pos x="188" y="123"/>
                </a:cxn>
                <a:cxn ang="0">
                  <a:pos x="192" y="141"/>
                </a:cxn>
                <a:cxn ang="0">
                  <a:pos x="191" y="157"/>
                </a:cxn>
                <a:cxn ang="0">
                  <a:pos x="182" y="175"/>
                </a:cxn>
                <a:cxn ang="0">
                  <a:pos x="166" y="195"/>
                </a:cxn>
                <a:cxn ang="0">
                  <a:pos x="148" y="209"/>
                </a:cxn>
                <a:cxn ang="0">
                  <a:pos x="128" y="219"/>
                </a:cxn>
                <a:cxn ang="0">
                  <a:pos x="107" y="227"/>
                </a:cxn>
                <a:cxn ang="0">
                  <a:pos x="85" y="231"/>
                </a:cxn>
                <a:cxn ang="0">
                  <a:pos x="64" y="230"/>
                </a:cxn>
                <a:cxn ang="0">
                  <a:pos x="43" y="224"/>
                </a:cxn>
                <a:cxn ang="0">
                  <a:pos x="24" y="212"/>
                </a:cxn>
                <a:cxn ang="0">
                  <a:pos x="11" y="198"/>
                </a:cxn>
                <a:cxn ang="0">
                  <a:pos x="4" y="182"/>
                </a:cxn>
                <a:cxn ang="0">
                  <a:pos x="0" y="164"/>
                </a:cxn>
                <a:cxn ang="0">
                  <a:pos x="0" y="146"/>
                </a:cxn>
                <a:cxn ang="0">
                  <a:pos x="6" y="116"/>
                </a:cxn>
                <a:cxn ang="0">
                  <a:pos x="14" y="86"/>
                </a:cxn>
                <a:cxn ang="0">
                  <a:pos x="22" y="56"/>
                </a:cxn>
                <a:cxn ang="0">
                  <a:pos x="29" y="25"/>
                </a:cxn>
                <a:cxn ang="0">
                  <a:pos x="34" y="19"/>
                </a:cxn>
                <a:cxn ang="0">
                  <a:pos x="29" y="15"/>
                </a:cxn>
                <a:cxn ang="0">
                  <a:pos x="29" y="7"/>
                </a:cxn>
                <a:cxn ang="0">
                  <a:pos x="31" y="4"/>
                </a:cxn>
                <a:cxn ang="0">
                  <a:pos x="34" y="1"/>
                </a:cxn>
                <a:cxn ang="0">
                  <a:pos x="36" y="0"/>
                </a:cxn>
              </a:cxnLst>
              <a:rect l="0" t="0" r="r" b="b"/>
              <a:pathLst>
                <a:path w="192" h="231">
                  <a:moveTo>
                    <a:pt x="50" y="32"/>
                  </a:moveTo>
                  <a:lnTo>
                    <a:pt x="46" y="57"/>
                  </a:lnTo>
                  <a:lnTo>
                    <a:pt x="38" y="90"/>
                  </a:lnTo>
                  <a:lnTo>
                    <a:pt x="28" y="123"/>
                  </a:lnTo>
                  <a:lnTo>
                    <a:pt x="25" y="136"/>
                  </a:lnTo>
                  <a:lnTo>
                    <a:pt x="22" y="152"/>
                  </a:lnTo>
                  <a:lnTo>
                    <a:pt x="22" y="167"/>
                  </a:lnTo>
                  <a:lnTo>
                    <a:pt x="27" y="181"/>
                  </a:lnTo>
                  <a:lnTo>
                    <a:pt x="36" y="194"/>
                  </a:lnTo>
                  <a:lnTo>
                    <a:pt x="53" y="205"/>
                  </a:lnTo>
                  <a:lnTo>
                    <a:pt x="72" y="209"/>
                  </a:lnTo>
                  <a:lnTo>
                    <a:pt x="93" y="209"/>
                  </a:lnTo>
                  <a:lnTo>
                    <a:pt x="113" y="203"/>
                  </a:lnTo>
                  <a:lnTo>
                    <a:pt x="131" y="194"/>
                  </a:lnTo>
                  <a:lnTo>
                    <a:pt x="148" y="181"/>
                  </a:lnTo>
                  <a:lnTo>
                    <a:pt x="160" y="166"/>
                  </a:lnTo>
                  <a:lnTo>
                    <a:pt x="167" y="149"/>
                  </a:lnTo>
                  <a:lnTo>
                    <a:pt x="167" y="132"/>
                  </a:lnTo>
                  <a:lnTo>
                    <a:pt x="160" y="117"/>
                  </a:lnTo>
                  <a:lnTo>
                    <a:pt x="149" y="102"/>
                  </a:lnTo>
                  <a:lnTo>
                    <a:pt x="134" y="88"/>
                  </a:lnTo>
                  <a:lnTo>
                    <a:pt x="116" y="74"/>
                  </a:lnTo>
                  <a:lnTo>
                    <a:pt x="77" y="49"/>
                  </a:lnTo>
                  <a:lnTo>
                    <a:pt x="60" y="38"/>
                  </a:lnTo>
                  <a:lnTo>
                    <a:pt x="50" y="32"/>
                  </a:lnTo>
                  <a:close/>
                  <a:moveTo>
                    <a:pt x="36" y="0"/>
                  </a:moveTo>
                  <a:lnTo>
                    <a:pt x="45" y="0"/>
                  </a:lnTo>
                  <a:lnTo>
                    <a:pt x="47" y="3"/>
                  </a:lnTo>
                  <a:lnTo>
                    <a:pt x="60" y="13"/>
                  </a:lnTo>
                  <a:lnTo>
                    <a:pt x="75" y="24"/>
                  </a:lnTo>
                  <a:lnTo>
                    <a:pt x="93" y="36"/>
                  </a:lnTo>
                  <a:lnTo>
                    <a:pt x="113" y="49"/>
                  </a:lnTo>
                  <a:lnTo>
                    <a:pt x="149" y="77"/>
                  </a:lnTo>
                  <a:lnTo>
                    <a:pt x="166" y="92"/>
                  </a:lnTo>
                  <a:lnTo>
                    <a:pt x="178" y="107"/>
                  </a:lnTo>
                  <a:lnTo>
                    <a:pt x="188" y="123"/>
                  </a:lnTo>
                  <a:lnTo>
                    <a:pt x="192" y="141"/>
                  </a:lnTo>
                  <a:lnTo>
                    <a:pt x="191" y="157"/>
                  </a:lnTo>
                  <a:lnTo>
                    <a:pt x="182" y="175"/>
                  </a:lnTo>
                  <a:lnTo>
                    <a:pt x="166" y="195"/>
                  </a:lnTo>
                  <a:lnTo>
                    <a:pt x="148" y="209"/>
                  </a:lnTo>
                  <a:lnTo>
                    <a:pt x="128" y="219"/>
                  </a:lnTo>
                  <a:lnTo>
                    <a:pt x="107" y="227"/>
                  </a:lnTo>
                  <a:lnTo>
                    <a:pt x="85" y="231"/>
                  </a:lnTo>
                  <a:lnTo>
                    <a:pt x="64" y="230"/>
                  </a:lnTo>
                  <a:lnTo>
                    <a:pt x="43" y="224"/>
                  </a:lnTo>
                  <a:lnTo>
                    <a:pt x="24" y="212"/>
                  </a:lnTo>
                  <a:lnTo>
                    <a:pt x="11" y="198"/>
                  </a:lnTo>
                  <a:lnTo>
                    <a:pt x="4" y="182"/>
                  </a:lnTo>
                  <a:lnTo>
                    <a:pt x="0" y="164"/>
                  </a:lnTo>
                  <a:lnTo>
                    <a:pt x="0" y="146"/>
                  </a:lnTo>
                  <a:lnTo>
                    <a:pt x="6" y="116"/>
                  </a:lnTo>
                  <a:lnTo>
                    <a:pt x="14" y="86"/>
                  </a:lnTo>
                  <a:lnTo>
                    <a:pt x="22" y="56"/>
                  </a:lnTo>
                  <a:lnTo>
                    <a:pt x="29" y="25"/>
                  </a:lnTo>
                  <a:lnTo>
                    <a:pt x="34" y="19"/>
                  </a:lnTo>
                  <a:lnTo>
                    <a:pt x="29" y="15"/>
                  </a:lnTo>
                  <a:lnTo>
                    <a:pt x="29" y="7"/>
                  </a:lnTo>
                  <a:lnTo>
                    <a:pt x="31" y="4"/>
                  </a:lnTo>
                  <a:lnTo>
                    <a:pt x="34" y="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6" name="Freeform 199"/>
            <p:cNvSpPr>
              <a:spLocks/>
            </p:cNvSpPr>
            <p:nvPr/>
          </p:nvSpPr>
          <p:spPr bwMode="auto">
            <a:xfrm>
              <a:off x="4623" y="1282"/>
              <a:ext cx="25" cy="24"/>
            </a:xfrm>
            <a:custGeom>
              <a:avLst/>
              <a:gdLst/>
              <a:ahLst/>
              <a:cxnLst>
                <a:cxn ang="0">
                  <a:pos x="15" y="0"/>
                </a:cxn>
                <a:cxn ang="0">
                  <a:pos x="19" y="2"/>
                </a:cxn>
                <a:cxn ang="0">
                  <a:pos x="22" y="4"/>
                </a:cxn>
                <a:cxn ang="0">
                  <a:pos x="25" y="9"/>
                </a:cxn>
                <a:cxn ang="0">
                  <a:pos x="25" y="13"/>
                </a:cxn>
                <a:cxn ang="0">
                  <a:pos x="23" y="17"/>
                </a:cxn>
                <a:cxn ang="0">
                  <a:pos x="21" y="21"/>
                </a:cxn>
                <a:cxn ang="0">
                  <a:pos x="16" y="23"/>
                </a:cxn>
                <a:cxn ang="0">
                  <a:pos x="14" y="23"/>
                </a:cxn>
                <a:cxn ang="0">
                  <a:pos x="14" y="24"/>
                </a:cxn>
                <a:cxn ang="0">
                  <a:pos x="8" y="24"/>
                </a:cxn>
                <a:cxn ang="0">
                  <a:pos x="5" y="23"/>
                </a:cxn>
                <a:cxn ang="0">
                  <a:pos x="1" y="20"/>
                </a:cxn>
                <a:cxn ang="0">
                  <a:pos x="0" y="16"/>
                </a:cxn>
                <a:cxn ang="0">
                  <a:pos x="0" y="11"/>
                </a:cxn>
                <a:cxn ang="0">
                  <a:pos x="1" y="7"/>
                </a:cxn>
                <a:cxn ang="0">
                  <a:pos x="3" y="4"/>
                </a:cxn>
                <a:cxn ang="0">
                  <a:pos x="7" y="2"/>
                </a:cxn>
                <a:cxn ang="0">
                  <a:pos x="11" y="2"/>
                </a:cxn>
                <a:cxn ang="0">
                  <a:pos x="15" y="0"/>
                </a:cxn>
              </a:cxnLst>
              <a:rect l="0" t="0" r="r" b="b"/>
              <a:pathLst>
                <a:path w="25" h="24">
                  <a:moveTo>
                    <a:pt x="15" y="0"/>
                  </a:moveTo>
                  <a:lnTo>
                    <a:pt x="19" y="2"/>
                  </a:lnTo>
                  <a:lnTo>
                    <a:pt x="22" y="4"/>
                  </a:lnTo>
                  <a:lnTo>
                    <a:pt x="25" y="9"/>
                  </a:lnTo>
                  <a:lnTo>
                    <a:pt x="25" y="13"/>
                  </a:lnTo>
                  <a:lnTo>
                    <a:pt x="23" y="17"/>
                  </a:lnTo>
                  <a:lnTo>
                    <a:pt x="21" y="21"/>
                  </a:lnTo>
                  <a:lnTo>
                    <a:pt x="16" y="23"/>
                  </a:lnTo>
                  <a:lnTo>
                    <a:pt x="14" y="23"/>
                  </a:lnTo>
                  <a:lnTo>
                    <a:pt x="14" y="24"/>
                  </a:lnTo>
                  <a:lnTo>
                    <a:pt x="8" y="24"/>
                  </a:lnTo>
                  <a:lnTo>
                    <a:pt x="5" y="23"/>
                  </a:lnTo>
                  <a:lnTo>
                    <a:pt x="1" y="20"/>
                  </a:lnTo>
                  <a:lnTo>
                    <a:pt x="0" y="16"/>
                  </a:lnTo>
                  <a:lnTo>
                    <a:pt x="0" y="11"/>
                  </a:lnTo>
                  <a:lnTo>
                    <a:pt x="1" y="7"/>
                  </a:lnTo>
                  <a:lnTo>
                    <a:pt x="3" y="4"/>
                  </a:lnTo>
                  <a:lnTo>
                    <a:pt x="7"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7" name="Freeform 200"/>
            <p:cNvSpPr>
              <a:spLocks/>
            </p:cNvSpPr>
            <p:nvPr/>
          </p:nvSpPr>
          <p:spPr bwMode="auto">
            <a:xfrm>
              <a:off x="4653" y="1285"/>
              <a:ext cx="20" cy="22"/>
            </a:xfrm>
            <a:custGeom>
              <a:avLst/>
              <a:gdLst/>
              <a:ahLst/>
              <a:cxnLst>
                <a:cxn ang="0">
                  <a:pos x="10" y="0"/>
                </a:cxn>
                <a:cxn ang="0">
                  <a:pos x="17" y="3"/>
                </a:cxn>
                <a:cxn ang="0">
                  <a:pos x="20" y="8"/>
                </a:cxn>
                <a:cxn ang="0">
                  <a:pos x="20" y="14"/>
                </a:cxn>
                <a:cxn ang="0">
                  <a:pos x="17" y="20"/>
                </a:cxn>
                <a:cxn ang="0">
                  <a:pos x="10" y="22"/>
                </a:cxn>
                <a:cxn ang="0">
                  <a:pos x="3" y="20"/>
                </a:cxn>
                <a:cxn ang="0">
                  <a:pos x="0" y="14"/>
                </a:cxn>
                <a:cxn ang="0">
                  <a:pos x="0" y="8"/>
                </a:cxn>
                <a:cxn ang="0">
                  <a:pos x="3" y="3"/>
                </a:cxn>
                <a:cxn ang="0">
                  <a:pos x="10" y="0"/>
                </a:cxn>
              </a:cxnLst>
              <a:rect l="0" t="0" r="r" b="b"/>
              <a:pathLst>
                <a:path w="20" h="22">
                  <a:moveTo>
                    <a:pt x="10" y="0"/>
                  </a:moveTo>
                  <a:lnTo>
                    <a:pt x="17" y="3"/>
                  </a:lnTo>
                  <a:lnTo>
                    <a:pt x="20" y="8"/>
                  </a:lnTo>
                  <a:lnTo>
                    <a:pt x="20"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8" name="Freeform 201"/>
            <p:cNvSpPr>
              <a:spLocks/>
            </p:cNvSpPr>
            <p:nvPr/>
          </p:nvSpPr>
          <p:spPr bwMode="auto">
            <a:xfrm>
              <a:off x="4678" y="1263"/>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9" name="Freeform 202"/>
            <p:cNvSpPr>
              <a:spLocks/>
            </p:cNvSpPr>
            <p:nvPr/>
          </p:nvSpPr>
          <p:spPr bwMode="auto">
            <a:xfrm>
              <a:off x="4621" y="1314"/>
              <a:ext cx="21" cy="21"/>
            </a:xfrm>
            <a:custGeom>
              <a:avLst/>
              <a:gdLst/>
              <a:ahLst/>
              <a:cxnLst>
                <a:cxn ang="0">
                  <a:pos x="10" y="0"/>
                </a:cxn>
                <a:cxn ang="0">
                  <a:pos x="18" y="3"/>
                </a:cxn>
                <a:cxn ang="0">
                  <a:pos x="21" y="9"/>
                </a:cxn>
                <a:cxn ang="0">
                  <a:pos x="21" y="13"/>
                </a:cxn>
                <a:cxn ang="0">
                  <a:pos x="18" y="18"/>
                </a:cxn>
                <a:cxn ang="0">
                  <a:pos x="10" y="21"/>
                </a:cxn>
                <a:cxn ang="0">
                  <a:pos x="6" y="20"/>
                </a:cxn>
                <a:cxn ang="0">
                  <a:pos x="3" y="18"/>
                </a:cxn>
                <a:cxn ang="0">
                  <a:pos x="0" y="16"/>
                </a:cxn>
                <a:cxn ang="0">
                  <a:pos x="0" y="6"/>
                </a:cxn>
                <a:cxn ang="0">
                  <a:pos x="3" y="3"/>
                </a:cxn>
                <a:cxn ang="0">
                  <a:pos x="6" y="2"/>
                </a:cxn>
                <a:cxn ang="0">
                  <a:pos x="10" y="0"/>
                </a:cxn>
              </a:cxnLst>
              <a:rect l="0" t="0" r="r" b="b"/>
              <a:pathLst>
                <a:path w="21" h="21">
                  <a:moveTo>
                    <a:pt x="10" y="0"/>
                  </a:moveTo>
                  <a:lnTo>
                    <a:pt x="18" y="3"/>
                  </a:lnTo>
                  <a:lnTo>
                    <a:pt x="21" y="9"/>
                  </a:lnTo>
                  <a:lnTo>
                    <a:pt x="21" y="13"/>
                  </a:lnTo>
                  <a:lnTo>
                    <a:pt x="18" y="18"/>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0" name="Freeform 203"/>
            <p:cNvSpPr>
              <a:spLocks/>
            </p:cNvSpPr>
            <p:nvPr/>
          </p:nvSpPr>
          <p:spPr bwMode="auto">
            <a:xfrm>
              <a:off x="4637" y="1245"/>
              <a:ext cx="25" cy="23"/>
            </a:xfrm>
            <a:custGeom>
              <a:avLst/>
              <a:gdLst/>
              <a:ahLst/>
              <a:cxnLst>
                <a:cxn ang="0">
                  <a:pos x="15" y="0"/>
                </a:cxn>
                <a:cxn ang="0">
                  <a:pos x="19" y="1"/>
                </a:cxn>
                <a:cxn ang="0">
                  <a:pos x="22" y="4"/>
                </a:cxn>
                <a:cxn ang="0">
                  <a:pos x="25" y="12"/>
                </a:cxn>
                <a:cxn ang="0">
                  <a:pos x="22" y="18"/>
                </a:cxn>
                <a:cxn ang="0">
                  <a:pos x="19" y="21"/>
                </a:cxn>
                <a:cxn ang="0">
                  <a:pos x="16" y="22"/>
                </a:cxn>
                <a:cxn ang="0">
                  <a:pos x="15" y="22"/>
                </a:cxn>
                <a:cxn ang="0">
                  <a:pos x="12" y="23"/>
                </a:cxn>
                <a:cxn ang="0">
                  <a:pos x="8" y="23"/>
                </a:cxn>
                <a:cxn ang="0">
                  <a:pos x="4" y="22"/>
                </a:cxn>
                <a:cxn ang="0">
                  <a:pos x="1" y="19"/>
                </a:cxn>
                <a:cxn ang="0">
                  <a:pos x="0" y="15"/>
                </a:cxn>
                <a:cxn ang="0">
                  <a:pos x="0" y="11"/>
                </a:cxn>
                <a:cxn ang="0">
                  <a:pos x="1" y="7"/>
                </a:cxn>
                <a:cxn ang="0">
                  <a:pos x="2" y="4"/>
                </a:cxn>
                <a:cxn ang="0">
                  <a:pos x="7" y="1"/>
                </a:cxn>
                <a:cxn ang="0">
                  <a:pos x="11" y="1"/>
                </a:cxn>
                <a:cxn ang="0">
                  <a:pos x="15" y="0"/>
                </a:cxn>
              </a:cxnLst>
              <a:rect l="0" t="0" r="r" b="b"/>
              <a:pathLst>
                <a:path w="25" h="23">
                  <a:moveTo>
                    <a:pt x="15" y="0"/>
                  </a:moveTo>
                  <a:lnTo>
                    <a:pt x="19" y="1"/>
                  </a:lnTo>
                  <a:lnTo>
                    <a:pt x="22" y="4"/>
                  </a:lnTo>
                  <a:lnTo>
                    <a:pt x="25" y="12"/>
                  </a:lnTo>
                  <a:lnTo>
                    <a:pt x="22" y="18"/>
                  </a:lnTo>
                  <a:lnTo>
                    <a:pt x="19" y="21"/>
                  </a:lnTo>
                  <a:lnTo>
                    <a:pt x="16" y="22"/>
                  </a:lnTo>
                  <a:lnTo>
                    <a:pt x="15" y="22"/>
                  </a:lnTo>
                  <a:lnTo>
                    <a:pt x="12" y="23"/>
                  </a:lnTo>
                  <a:lnTo>
                    <a:pt x="8" y="23"/>
                  </a:lnTo>
                  <a:lnTo>
                    <a:pt x="4" y="22"/>
                  </a:lnTo>
                  <a:lnTo>
                    <a:pt x="1" y="19"/>
                  </a:lnTo>
                  <a:lnTo>
                    <a:pt x="0" y="15"/>
                  </a:lnTo>
                  <a:lnTo>
                    <a:pt x="0" y="11"/>
                  </a:lnTo>
                  <a:lnTo>
                    <a:pt x="1" y="7"/>
                  </a:lnTo>
                  <a:lnTo>
                    <a:pt x="2"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1" name="Freeform 204"/>
            <p:cNvSpPr>
              <a:spLocks/>
            </p:cNvSpPr>
            <p:nvPr/>
          </p:nvSpPr>
          <p:spPr bwMode="auto">
            <a:xfrm>
              <a:off x="4664" y="1313"/>
              <a:ext cx="26" cy="24"/>
            </a:xfrm>
            <a:custGeom>
              <a:avLst/>
              <a:gdLst/>
              <a:ahLst/>
              <a:cxnLst>
                <a:cxn ang="0">
                  <a:pos x="13" y="0"/>
                </a:cxn>
                <a:cxn ang="0">
                  <a:pos x="17" y="0"/>
                </a:cxn>
                <a:cxn ang="0">
                  <a:pos x="21" y="1"/>
                </a:cxn>
                <a:cxn ang="0">
                  <a:pos x="24" y="4"/>
                </a:cxn>
                <a:cxn ang="0">
                  <a:pos x="26" y="8"/>
                </a:cxn>
                <a:cxn ang="0">
                  <a:pos x="26" y="12"/>
                </a:cxn>
                <a:cxn ang="0">
                  <a:pos x="24" y="17"/>
                </a:cxn>
                <a:cxn ang="0">
                  <a:pos x="23" y="19"/>
                </a:cxn>
                <a:cxn ang="0">
                  <a:pos x="19" y="22"/>
                </a:cxn>
                <a:cxn ang="0">
                  <a:pos x="14" y="22"/>
                </a:cxn>
                <a:cxn ang="0">
                  <a:pos x="10" y="24"/>
                </a:cxn>
                <a:cxn ang="0">
                  <a:pos x="6" y="22"/>
                </a:cxn>
                <a:cxn ang="0">
                  <a:pos x="3" y="19"/>
                </a:cxn>
                <a:cxn ang="0">
                  <a:pos x="2" y="15"/>
                </a:cxn>
                <a:cxn ang="0">
                  <a:pos x="0" y="12"/>
                </a:cxn>
                <a:cxn ang="0">
                  <a:pos x="2" y="8"/>
                </a:cxn>
                <a:cxn ang="0">
                  <a:pos x="3" y="5"/>
                </a:cxn>
                <a:cxn ang="0">
                  <a:pos x="6" y="3"/>
                </a:cxn>
                <a:cxn ang="0">
                  <a:pos x="9" y="1"/>
                </a:cxn>
                <a:cxn ang="0">
                  <a:pos x="12" y="1"/>
                </a:cxn>
                <a:cxn ang="0">
                  <a:pos x="13" y="0"/>
                </a:cxn>
              </a:cxnLst>
              <a:rect l="0" t="0" r="r" b="b"/>
              <a:pathLst>
                <a:path w="26" h="24">
                  <a:moveTo>
                    <a:pt x="13" y="0"/>
                  </a:moveTo>
                  <a:lnTo>
                    <a:pt x="17" y="0"/>
                  </a:lnTo>
                  <a:lnTo>
                    <a:pt x="21" y="1"/>
                  </a:lnTo>
                  <a:lnTo>
                    <a:pt x="24" y="4"/>
                  </a:lnTo>
                  <a:lnTo>
                    <a:pt x="26" y="8"/>
                  </a:lnTo>
                  <a:lnTo>
                    <a:pt x="26" y="12"/>
                  </a:lnTo>
                  <a:lnTo>
                    <a:pt x="24" y="17"/>
                  </a:lnTo>
                  <a:lnTo>
                    <a:pt x="23" y="19"/>
                  </a:lnTo>
                  <a:lnTo>
                    <a:pt x="19" y="22"/>
                  </a:lnTo>
                  <a:lnTo>
                    <a:pt x="14" y="22"/>
                  </a:lnTo>
                  <a:lnTo>
                    <a:pt x="10" y="24"/>
                  </a:lnTo>
                  <a:lnTo>
                    <a:pt x="6" y="22"/>
                  </a:lnTo>
                  <a:lnTo>
                    <a:pt x="3" y="19"/>
                  </a:lnTo>
                  <a:lnTo>
                    <a:pt x="2" y="15"/>
                  </a:lnTo>
                  <a:lnTo>
                    <a:pt x="0" y="12"/>
                  </a:lnTo>
                  <a:lnTo>
                    <a:pt x="2" y="8"/>
                  </a:lnTo>
                  <a:lnTo>
                    <a:pt x="3" y="5"/>
                  </a:lnTo>
                  <a:lnTo>
                    <a:pt x="6" y="3"/>
                  </a:lnTo>
                  <a:lnTo>
                    <a:pt x="9" y="1"/>
                  </a:lnTo>
                  <a:lnTo>
                    <a:pt x="12"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2" name="Freeform 205"/>
            <p:cNvSpPr>
              <a:spLocks/>
            </p:cNvSpPr>
            <p:nvPr/>
          </p:nvSpPr>
          <p:spPr bwMode="auto">
            <a:xfrm>
              <a:off x="4694" y="1286"/>
              <a:ext cx="21" cy="23"/>
            </a:xfrm>
            <a:custGeom>
              <a:avLst/>
              <a:gdLst/>
              <a:ahLst/>
              <a:cxnLst>
                <a:cxn ang="0">
                  <a:pos x="9" y="0"/>
                </a:cxn>
                <a:cxn ang="0">
                  <a:pos x="16" y="3"/>
                </a:cxn>
                <a:cxn ang="0">
                  <a:pos x="21" y="9"/>
                </a:cxn>
                <a:cxn ang="0">
                  <a:pos x="21" y="14"/>
                </a:cxn>
                <a:cxn ang="0">
                  <a:pos x="16" y="20"/>
                </a:cxn>
                <a:cxn ang="0">
                  <a:pos x="9" y="23"/>
                </a:cxn>
                <a:cxn ang="0">
                  <a:pos x="2" y="20"/>
                </a:cxn>
                <a:cxn ang="0">
                  <a:pos x="0" y="14"/>
                </a:cxn>
                <a:cxn ang="0">
                  <a:pos x="0" y="9"/>
                </a:cxn>
                <a:cxn ang="0">
                  <a:pos x="2" y="3"/>
                </a:cxn>
                <a:cxn ang="0">
                  <a:pos x="9" y="0"/>
                </a:cxn>
              </a:cxnLst>
              <a:rect l="0" t="0" r="r" b="b"/>
              <a:pathLst>
                <a:path w="21" h="23">
                  <a:moveTo>
                    <a:pt x="9" y="0"/>
                  </a:moveTo>
                  <a:lnTo>
                    <a:pt x="16" y="3"/>
                  </a:lnTo>
                  <a:lnTo>
                    <a:pt x="21" y="9"/>
                  </a:lnTo>
                  <a:lnTo>
                    <a:pt x="21"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3" name="Freeform 206"/>
            <p:cNvSpPr>
              <a:spLocks/>
            </p:cNvSpPr>
            <p:nvPr/>
          </p:nvSpPr>
          <p:spPr bwMode="auto">
            <a:xfrm>
              <a:off x="4905" y="1259"/>
              <a:ext cx="167" cy="199"/>
            </a:xfrm>
            <a:custGeom>
              <a:avLst/>
              <a:gdLst/>
              <a:ahLst/>
              <a:cxnLst>
                <a:cxn ang="0">
                  <a:pos x="3" y="0"/>
                </a:cxn>
                <a:cxn ang="0">
                  <a:pos x="15" y="7"/>
                </a:cxn>
                <a:cxn ang="0">
                  <a:pos x="31" y="14"/>
                </a:cxn>
                <a:cxn ang="0">
                  <a:pos x="49" y="20"/>
                </a:cxn>
                <a:cxn ang="0">
                  <a:pos x="68" y="27"/>
                </a:cxn>
                <a:cxn ang="0">
                  <a:pos x="107" y="44"/>
                </a:cxn>
                <a:cxn ang="0">
                  <a:pos x="125" y="54"/>
                </a:cxn>
                <a:cxn ang="0">
                  <a:pos x="141" y="65"/>
                </a:cxn>
                <a:cxn ang="0">
                  <a:pos x="153" y="78"/>
                </a:cxn>
                <a:cxn ang="0">
                  <a:pos x="163" y="90"/>
                </a:cxn>
                <a:cxn ang="0">
                  <a:pos x="167" y="105"/>
                </a:cxn>
                <a:cxn ang="0">
                  <a:pos x="166" y="122"/>
                </a:cxn>
                <a:cxn ang="0">
                  <a:pos x="157" y="142"/>
                </a:cxn>
                <a:cxn ang="0">
                  <a:pos x="142" y="162"/>
                </a:cxn>
                <a:cxn ang="0">
                  <a:pos x="125" y="178"/>
                </a:cxn>
                <a:cxn ang="0">
                  <a:pos x="109" y="188"/>
                </a:cxn>
                <a:cxn ang="0">
                  <a:pos x="89" y="195"/>
                </a:cxn>
                <a:cxn ang="0">
                  <a:pos x="71" y="199"/>
                </a:cxn>
                <a:cxn ang="0">
                  <a:pos x="53" y="197"/>
                </a:cxn>
                <a:cxn ang="0">
                  <a:pos x="36" y="193"/>
                </a:cxn>
                <a:cxn ang="0">
                  <a:pos x="21" y="183"/>
                </a:cxn>
                <a:cxn ang="0">
                  <a:pos x="10" y="171"/>
                </a:cxn>
                <a:cxn ang="0">
                  <a:pos x="3" y="154"/>
                </a:cxn>
                <a:cxn ang="0">
                  <a:pos x="0" y="133"/>
                </a:cxn>
                <a:cxn ang="0">
                  <a:pos x="2" y="104"/>
                </a:cxn>
                <a:cxn ang="0">
                  <a:pos x="6" y="75"/>
                </a:cxn>
                <a:cxn ang="0">
                  <a:pos x="7" y="44"/>
                </a:cxn>
                <a:cxn ang="0">
                  <a:pos x="6" y="14"/>
                </a:cxn>
                <a:cxn ang="0">
                  <a:pos x="3" y="0"/>
                </a:cxn>
              </a:cxnLst>
              <a:rect l="0" t="0" r="r" b="b"/>
              <a:pathLst>
                <a:path w="167" h="199">
                  <a:moveTo>
                    <a:pt x="3" y="0"/>
                  </a:moveTo>
                  <a:lnTo>
                    <a:pt x="15" y="7"/>
                  </a:lnTo>
                  <a:lnTo>
                    <a:pt x="31" y="14"/>
                  </a:lnTo>
                  <a:lnTo>
                    <a:pt x="49" y="20"/>
                  </a:lnTo>
                  <a:lnTo>
                    <a:pt x="68" y="27"/>
                  </a:lnTo>
                  <a:lnTo>
                    <a:pt x="107" y="44"/>
                  </a:lnTo>
                  <a:lnTo>
                    <a:pt x="125" y="54"/>
                  </a:lnTo>
                  <a:lnTo>
                    <a:pt x="141" y="65"/>
                  </a:lnTo>
                  <a:lnTo>
                    <a:pt x="153" y="78"/>
                  </a:lnTo>
                  <a:lnTo>
                    <a:pt x="163" y="90"/>
                  </a:lnTo>
                  <a:lnTo>
                    <a:pt x="167" y="105"/>
                  </a:lnTo>
                  <a:lnTo>
                    <a:pt x="166" y="122"/>
                  </a:lnTo>
                  <a:lnTo>
                    <a:pt x="157" y="142"/>
                  </a:lnTo>
                  <a:lnTo>
                    <a:pt x="142" y="162"/>
                  </a:lnTo>
                  <a:lnTo>
                    <a:pt x="125" y="178"/>
                  </a:lnTo>
                  <a:lnTo>
                    <a:pt x="109" y="188"/>
                  </a:lnTo>
                  <a:lnTo>
                    <a:pt x="89" y="195"/>
                  </a:lnTo>
                  <a:lnTo>
                    <a:pt x="71" y="199"/>
                  </a:lnTo>
                  <a:lnTo>
                    <a:pt x="53" y="197"/>
                  </a:lnTo>
                  <a:lnTo>
                    <a:pt x="36" y="193"/>
                  </a:lnTo>
                  <a:lnTo>
                    <a:pt x="21" y="183"/>
                  </a:lnTo>
                  <a:lnTo>
                    <a:pt x="10" y="171"/>
                  </a:lnTo>
                  <a:lnTo>
                    <a:pt x="3" y="154"/>
                  </a:lnTo>
                  <a:lnTo>
                    <a:pt x="0" y="133"/>
                  </a:lnTo>
                  <a:lnTo>
                    <a:pt x="2" y="104"/>
                  </a:lnTo>
                  <a:lnTo>
                    <a:pt x="6" y="75"/>
                  </a:lnTo>
                  <a:lnTo>
                    <a:pt x="7" y="44"/>
                  </a:lnTo>
                  <a:lnTo>
                    <a:pt x="6" y="14"/>
                  </a:lnTo>
                  <a:lnTo>
                    <a:pt x="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4" name="Freeform 207"/>
            <p:cNvSpPr>
              <a:spLocks noEditPoints="1"/>
            </p:cNvSpPr>
            <p:nvPr/>
          </p:nvSpPr>
          <p:spPr bwMode="auto">
            <a:xfrm>
              <a:off x="4895" y="1247"/>
              <a:ext cx="188" cy="222"/>
            </a:xfrm>
            <a:custGeom>
              <a:avLst/>
              <a:gdLst/>
              <a:ahLst/>
              <a:cxnLst>
                <a:cxn ang="0">
                  <a:pos x="27" y="31"/>
                </a:cxn>
                <a:cxn ang="0">
                  <a:pos x="27" y="63"/>
                </a:cxn>
                <a:cxn ang="0">
                  <a:pos x="25" y="99"/>
                </a:cxn>
                <a:cxn ang="0">
                  <a:pos x="23" y="137"/>
                </a:cxn>
                <a:cxn ang="0">
                  <a:pos x="23" y="152"/>
                </a:cxn>
                <a:cxn ang="0">
                  <a:pos x="25" y="166"/>
                </a:cxn>
                <a:cxn ang="0">
                  <a:pos x="31" y="179"/>
                </a:cxn>
                <a:cxn ang="0">
                  <a:pos x="41" y="190"/>
                </a:cxn>
                <a:cxn ang="0">
                  <a:pos x="55" y="197"/>
                </a:cxn>
                <a:cxn ang="0">
                  <a:pos x="78" y="200"/>
                </a:cxn>
                <a:cxn ang="0">
                  <a:pos x="102" y="195"/>
                </a:cxn>
                <a:cxn ang="0">
                  <a:pos x="124" y="186"/>
                </a:cxn>
                <a:cxn ang="0">
                  <a:pos x="142" y="170"/>
                </a:cxn>
                <a:cxn ang="0">
                  <a:pos x="158" y="151"/>
                </a:cxn>
                <a:cxn ang="0">
                  <a:pos x="165" y="129"/>
                </a:cxn>
                <a:cxn ang="0">
                  <a:pos x="165" y="115"/>
                </a:cxn>
                <a:cxn ang="0">
                  <a:pos x="159" y="101"/>
                </a:cxn>
                <a:cxn ang="0">
                  <a:pos x="149" y="91"/>
                </a:cxn>
                <a:cxn ang="0">
                  <a:pos x="137" y="81"/>
                </a:cxn>
                <a:cxn ang="0">
                  <a:pos x="124" y="73"/>
                </a:cxn>
                <a:cxn ang="0">
                  <a:pos x="110" y="66"/>
                </a:cxn>
                <a:cxn ang="0">
                  <a:pos x="98" y="60"/>
                </a:cxn>
                <a:cxn ang="0">
                  <a:pos x="67" y="49"/>
                </a:cxn>
                <a:cxn ang="0">
                  <a:pos x="37" y="37"/>
                </a:cxn>
                <a:cxn ang="0">
                  <a:pos x="27" y="31"/>
                </a:cxn>
                <a:cxn ang="0">
                  <a:pos x="10" y="0"/>
                </a:cxn>
                <a:cxn ang="0">
                  <a:pos x="14" y="0"/>
                </a:cxn>
                <a:cxn ang="0">
                  <a:pos x="19" y="2"/>
                </a:cxn>
                <a:cxn ang="0">
                  <a:pos x="49" y="17"/>
                </a:cxn>
                <a:cxn ang="0">
                  <a:pos x="69" y="24"/>
                </a:cxn>
                <a:cxn ang="0">
                  <a:pos x="88" y="32"/>
                </a:cxn>
                <a:cxn ang="0">
                  <a:pos x="130" y="52"/>
                </a:cxn>
                <a:cxn ang="0">
                  <a:pos x="148" y="63"/>
                </a:cxn>
                <a:cxn ang="0">
                  <a:pos x="165" y="74"/>
                </a:cxn>
                <a:cxn ang="0">
                  <a:pos x="177" y="88"/>
                </a:cxn>
                <a:cxn ang="0">
                  <a:pos x="185" y="103"/>
                </a:cxn>
                <a:cxn ang="0">
                  <a:pos x="188" y="120"/>
                </a:cxn>
                <a:cxn ang="0">
                  <a:pos x="185" y="138"/>
                </a:cxn>
                <a:cxn ang="0">
                  <a:pos x="176" y="159"/>
                </a:cxn>
                <a:cxn ang="0">
                  <a:pos x="162" y="177"/>
                </a:cxn>
                <a:cxn ang="0">
                  <a:pos x="147" y="194"/>
                </a:cxn>
                <a:cxn ang="0">
                  <a:pos x="127" y="208"/>
                </a:cxn>
                <a:cxn ang="0">
                  <a:pos x="106" y="218"/>
                </a:cxn>
                <a:cxn ang="0">
                  <a:pos x="83" y="222"/>
                </a:cxn>
                <a:cxn ang="0">
                  <a:pos x="60" y="222"/>
                </a:cxn>
                <a:cxn ang="0">
                  <a:pos x="38" y="213"/>
                </a:cxn>
                <a:cxn ang="0">
                  <a:pos x="23" y="204"/>
                </a:cxn>
                <a:cxn ang="0">
                  <a:pos x="12" y="190"/>
                </a:cxn>
                <a:cxn ang="0">
                  <a:pos x="3" y="174"/>
                </a:cxn>
                <a:cxn ang="0">
                  <a:pos x="0" y="156"/>
                </a:cxn>
                <a:cxn ang="0">
                  <a:pos x="0" y="113"/>
                </a:cxn>
                <a:cxn ang="0">
                  <a:pos x="3" y="70"/>
                </a:cxn>
                <a:cxn ang="0">
                  <a:pos x="5" y="26"/>
                </a:cxn>
                <a:cxn ang="0">
                  <a:pos x="6" y="20"/>
                </a:cxn>
                <a:cxn ang="0">
                  <a:pos x="2" y="16"/>
                </a:cxn>
                <a:cxn ang="0">
                  <a:pos x="2" y="12"/>
                </a:cxn>
                <a:cxn ang="0">
                  <a:pos x="3" y="7"/>
                </a:cxn>
                <a:cxn ang="0">
                  <a:pos x="5" y="5"/>
                </a:cxn>
                <a:cxn ang="0">
                  <a:pos x="7" y="2"/>
                </a:cxn>
                <a:cxn ang="0">
                  <a:pos x="10" y="0"/>
                </a:cxn>
              </a:cxnLst>
              <a:rect l="0" t="0" r="r" b="b"/>
              <a:pathLst>
                <a:path w="188" h="222">
                  <a:moveTo>
                    <a:pt x="27" y="31"/>
                  </a:moveTo>
                  <a:lnTo>
                    <a:pt x="27" y="63"/>
                  </a:lnTo>
                  <a:lnTo>
                    <a:pt x="25" y="99"/>
                  </a:lnTo>
                  <a:lnTo>
                    <a:pt x="23" y="137"/>
                  </a:lnTo>
                  <a:lnTo>
                    <a:pt x="23" y="152"/>
                  </a:lnTo>
                  <a:lnTo>
                    <a:pt x="25" y="166"/>
                  </a:lnTo>
                  <a:lnTo>
                    <a:pt x="31" y="179"/>
                  </a:lnTo>
                  <a:lnTo>
                    <a:pt x="41" y="190"/>
                  </a:lnTo>
                  <a:lnTo>
                    <a:pt x="55" y="197"/>
                  </a:lnTo>
                  <a:lnTo>
                    <a:pt x="78" y="200"/>
                  </a:lnTo>
                  <a:lnTo>
                    <a:pt x="102" y="195"/>
                  </a:lnTo>
                  <a:lnTo>
                    <a:pt x="124" y="186"/>
                  </a:lnTo>
                  <a:lnTo>
                    <a:pt x="142" y="170"/>
                  </a:lnTo>
                  <a:lnTo>
                    <a:pt x="158" y="151"/>
                  </a:lnTo>
                  <a:lnTo>
                    <a:pt x="165" y="129"/>
                  </a:lnTo>
                  <a:lnTo>
                    <a:pt x="165" y="115"/>
                  </a:lnTo>
                  <a:lnTo>
                    <a:pt x="159" y="101"/>
                  </a:lnTo>
                  <a:lnTo>
                    <a:pt x="149" y="91"/>
                  </a:lnTo>
                  <a:lnTo>
                    <a:pt x="137" y="81"/>
                  </a:lnTo>
                  <a:lnTo>
                    <a:pt x="124" y="73"/>
                  </a:lnTo>
                  <a:lnTo>
                    <a:pt x="110" y="66"/>
                  </a:lnTo>
                  <a:lnTo>
                    <a:pt x="98" y="60"/>
                  </a:lnTo>
                  <a:lnTo>
                    <a:pt x="67" y="49"/>
                  </a:lnTo>
                  <a:lnTo>
                    <a:pt x="37" y="37"/>
                  </a:lnTo>
                  <a:lnTo>
                    <a:pt x="27" y="31"/>
                  </a:lnTo>
                  <a:close/>
                  <a:moveTo>
                    <a:pt x="10" y="0"/>
                  </a:moveTo>
                  <a:lnTo>
                    <a:pt x="14" y="0"/>
                  </a:lnTo>
                  <a:lnTo>
                    <a:pt x="19" y="2"/>
                  </a:lnTo>
                  <a:lnTo>
                    <a:pt x="49" y="17"/>
                  </a:lnTo>
                  <a:lnTo>
                    <a:pt x="69" y="24"/>
                  </a:lnTo>
                  <a:lnTo>
                    <a:pt x="88" y="32"/>
                  </a:lnTo>
                  <a:lnTo>
                    <a:pt x="130" y="52"/>
                  </a:lnTo>
                  <a:lnTo>
                    <a:pt x="148" y="63"/>
                  </a:lnTo>
                  <a:lnTo>
                    <a:pt x="165" y="74"/>
                  </a:lnTo>
                  <a:lnTo>
                    <a:pt x="177" y="88"/>
                  </a:lnTo>
                  <a:lnTo>
                    <a:pt x="185" y="103"/>
                  </a:lnTo>
                  <a:lnTo>
                    <a:pt x="188" y="120"/>
                  </a:lnTo>
                  <a:lnTo>
                    <a:pt x="185" y="138"/>
                  </a:lnTo>
                  <a:lnTo>
                    <a:pt x="176" y="159"/>
                  </a:lnTo>
                  <a:lnTo>
                    <a:pt x="162" y="177"/>
                  </a:lnTo>
                  <a:lnTo>
                    <a:pt x="147" y="194"/>
                  </a:lnTo>
                  <a:lnTo>
                    <a:pt x="127" y="208"/>
                  </a:lnTo>
                  <a:lnTo>
                    <a:pt x="106" y="218"/>
                  </a:lnTo>
                  <a:lnTo>
                    <a:pt x="83" y="222"/>
                  </a:lnTo>
                  <a:lnTo>
                    <a:pt x="60" y="222"/>
                  </a:lnTo>
                  <a:lnTo>
                    <a:pt x="38" y="213"/>
                  </a:lnTo>
                  <a:lnTo>
                    <a:pt x="23" y="204"/>
                  </a:lnTo>
                  <a:lnTo>
                    <a:pt x="12" y="190"/>
                  </a:lnTo>
                  <a:lnTo>
                    <a:pt x="3" y="174"/>
                  </a:lnTo>
                  <a:lnTo>
                    <a:pt x="0" y="156"/>
                  </a:lnTo>
                  <a:lnTo>
                    <a:pt x="0" y="113"/>
                  </a:lnTo>
                  <a:lnTo>
                    <a:pt x="3" y="70"/>
                  </a:lnTo>
                  <a:lnTo>
                    <a:pt x="5" y="26"/>
                  </a:lnTo>
                  <a:lnTo>
                    <a:pt x="6" y="20"/>
                  </a:lnTo>
                  <a:lnTo>
                    <a:pt x="2" y="16"/>
                  </a:lnTo>
                  <a:lnTo>
                    <a:pt x="2" y="12"/>
                  </a:lnTo>
                  <a:lnTo>
                    <a:pt x="3" y="7"/>
                  </a:lnTo>
                  <a:lnTo>
                    <a:pt x="5" y="5"/>
                  </a:lnTo>
                  <a:lnTo>
                    <a:pt x="7"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5" name="Freeform 208"/>
            <p:cNvSpPr>
              <a:spLocks/>
            </p:cNvSpPr>
            <p:nvPr/>
          </p:nvSpPr>
          <p:spPr bwMode="auto">
            <a:xfrm>
              <a:off x="4916" y="1339"/>
              <a:ext cx="25" cy="24"/>
            </a:xfrm>
            <a:custGeom>
              <a:avLst/>
              <a:gdLst/>
              <a:ahLst/>
              <a:cxnLst>
                <a:cxn ang="0">
                  <a:pos x="11" y="0"/>
                </a:cxn>
                <a:cxn ang="0">
                  <a:pos x="16" y="0"/>
                </a:cxn>
                <a:cxn ang="0">
                  <a:pos x="21" y="3"/>
                </a:cxn>
                <a:cxn ang="0">
                  <a:pos x="24" y="6"/>
                </a:cxn>
                <a:cxn ang="0">
                  <a:pos x="25" y="9"/>
                </a:cxn>
                <a:cxn ang="0">
                  <a:pos x="25" y="13"/>
                </a:cxn>
                <a:cxn ang="0">
                  <a:pos x="23" y="18"/>
                </a:cxn>
                <a:cxn ang="0">
                  <a:pos x="20" y="21"/>
                </a:cxn>
                <a:cxn ang="0">
                  <a:pos x="18" y="21"/>
                </a:cxn>
                <a:cxn ang="0">
                  <a:pos x="18" y="23"/>
                </a:cxn>
                <a:cxn ang="0">
                  <a:pos x="17" y="23"/>
                </a:cxn>
                <a:cxn ang="0">
                  <a:pos x="14" y="24"/>
                </a:cxn>
                <a:cxn ang="0">
                  <a:pos x="10" y="24"/>
                </a:cxn>
                <a:cxn ang="0">
                  <a:pos x="4" y="21"/>
                </a:cxn>
                <a:cxn ang="0">
                  <a:pos x="2" y="18"/>
                </a:cxn>
                <a:cxn ang="0">
                  <a:pos x="0" y="16"/>
                </a:cxn>
                <a:cxn ang="0">
                  <a:pos x="0" y="11"/>
                </a:cxn>
                <a:cxn ang="0">
                  <a:pos x="3" y="6"/>
                </a:cxn>
                <a:cxn ang="0">
                  <a:pos x="6" y="3"/>
                </a:cxn>
                <a:cxn ang="0">
                  <a:pos x="7" y="3"/>
                </a:cxn>
                <a:cxn ang="0">
                  <a:pos x="7" y="2"/>
                </a:cxn>
                <a:cxn ang="0">
                  <a:pos x="9" y="2"/>
                </a:cxn>
                <a:cxn ang="0">
                  <a:pos x="11" y="0"/>
                </a:cxn>
              </a:cxnLst>
              <a:rect l="0" t="0" r="r" b="b"/>
              <a:pathLst>
                <a:path w="25" h="24">
                  <a:moveTo>
                    <a:pt x="11" y="0"/>
                  </a:moveTo>
                  <a:lnTo>
                    <a:pt x="16" y="0"/>
                  </a:lnTo>
                  <a:lnTo>
                    <a:pt x="21" y="3"/>
                  </a:lnTo>
                  <a:lnTo>
                    <a:pt x="24" y="6"/>
                  </a:lnTo>
                  <a:lnTo>
                    <a:pt x="25" y="9"/>
                  </a:lnTo>
                  <a:lnTo>
                    <a:pt x="25" y="13"/>
                  </a:lnTo>
                  <a:lnTo>
                    <a:pt x="23" y="18"/>
                  </a:lnTo>
                  <a:lnTo>
                    <a:pt x="20" y="21"/>
                  </a:lnTo>
                  <a:lnTo>
                    <a:pt x="18" y="21"/>
                  </a:lnTo>
                  <a:lnTo>
                    <a:pt x="18" y="23"/>
                  </a:lnTo>
                  <a:lnTo>
                    <a:pt x="17" y="23"/>
                  </a:lnTo>
                  <a:lnTo>
                    <a:pt x="14" y="24"/>
                  </a:lnTo>
                  <a:lnTo>
                    <a:pt x="10" y="24"/>
                  </a:lnTo>
                  <a:lnTo>
                    <a:pt x="4" y="21"/>
                  </a:lnTo>
                  <a:lnTo>
                    <a:pt x="2" y="18"/>
                  </a:lnTo>
                  <a:lnTo>
                    <a:pt x="0" y="16"/>
                  </a:lnTo>
                  <a:lnTo>
                    <a:pt x="0" y="11"/>
                  </a:lnTo>
                  <a:lnTo>
                    <a:pt x="3" y="6"/>
                  </a:lnTo>
                  <a:lnTo>
                    <a:pt x="6" y="3"/>
                  </a:lnTo>
                  <a:lnTo>
                    <a:pt x="7" y="3"/>
                  </a:lnTo>
                  <a:lnTo>
                    <a:pt x="7" y="2"/>
                  </a:lnTo>
                  <a:lnTo>
                    <a:pt x="9"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6" name="Freeform 209"/>
            <p:cNvSpPr>
              <a:spLocks/>
            </p:cNvSpPr>
            <p:nvPr/>
          </p:nvSpPr>
          <p:spPr bwMode="auto">
            <a:xfrm>
              <a:off x="4947" y="1337"/>
              <a:ext cx="19" cy="22"/>
            </a:xfrm>
            <a:custGeom>
              <a:avLst/>
              <a:gdLst/>
              <a:ahLst/>
              <a:cxnLst>
                <a:cxn ang="0">
                  <a:pos x="10" y="0"/>
                </a:cxn>
                <a:cxn ang="0">
                  <a:pos x="17" y="2"/>
                </a:cxn>
                <a:cxn ang="0">
                  <a:pos x="19" y="8"/>
                </a:cxn>
                <a:cxn ang="0">
                  <a:pos x="19" y="13"/>
                </a:cxn>
                <a:cxn ang="0">
                  <a:pos x="17" y="19"/>
                </a:cxn>
                <a:cxn ang="0">
                  <a:pos x="10" y="22"/>
                </a:cxn>
                <a:cxn ang="0">
                  <a:pos x="3" y="19"/>
                </a:cxn>
                <a:cxn ang="0">
                  <a:pos x="0" y="13"/>
                </a:cxn>
                <a:cxn ang="0">
                  <a:pos x="0" y="8"/>
                </a:cxn>
                <a:cxn ang="0">
                  <a:pos x="3" y="2"/>
                </a:cxn>
                <a:cxn ang="0">
                  <a:pos x="10" y="0"/>
                </a:cxn>
              </a:cxnLst>
              <a:rect l="0" t="0" r="r" b="b"/>
              <a:pathLst>
                <a:path w="19" h="22">
                  <a:moveTo>
                    <a:pt x="10" y="0"/>
                  </a:moveTo>
                  <a:lnTo>
                    <a:pt x="17" y="2"/>
                  </a:lnTo>
                  <a:lnTo>
                    <a:pt x="19" y="8"/>
                  </a:lnTo>
                  <a:lnTo>
                    <a:pt x="19" y="13"/>
                  </a:lnTo>
                  <a:lnTo>
                    <a:pt x="17" y="19"/>
                  </a:lnTo>
                  <a:lnTo>
                    <a:pt x="10" y="22"/>
                  </a:lnTo>
                  <a:lnTo>
                    <a:pt x="3" y="19"/>
                  </a:lnTo>
                  <a:lnTo>
                    <a:pt x="0" y="13"/>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7" name="Freeform 210"/>
            <p:cNvSpPr>
              <a:spLocks/>
            </p:cNvSpPr>
            <p:nvPr/>
          </p:nvSpPr>
          <p:spPr bwMode="auto">
            <a:xfrm>
              <a:off x="4968" y="1309"/>
              <a:ext cx="19" cy="22"/>
            </a:xfrm>
            <a:custGeom>
              <a:avLst/>
              <a:gdLst/>
              <a:ahLst/>
              <a:cxnLst>
                <a:cxn ang="0">
                  <a:pos x="10" y="0"/>
                </a:cxn>
                <a:cxn ang="0">
                  <a:pos x="16" y="3"/>
                </a:cxn>
                <a:cxn ang="0">
                  <a:pos x="19" y="8"/>
                </a:cxn>
                <a:cxn ang="0">
                  <a:pos x="19" y="14"/>
                </a:cxn>
                <a:cxn ang="0">
                  <a:pos x="16" y="19"/>
                </a:cxn>
                <a:cxn ang="0">
                  <a:pos x="10" y="22"/>
                </a:cxn>
                <a:cxn ang="0">
                  <a:pos x="3" y="19"/>
                </a:cxn>
                <a:cxn ang="0">
                  <a:pos x="0" y="14"/>
                </a:cxn>
                <a:cxn ang="0">
                  <a:pos x="0" y="8"/>
                </a:cxn>
                <a:cxn ang="0">
                  <a:pos x="3" y="3"/>
                </a:cxn>
                <a:cxn ang="0">
                  <a:pos x="10" y="0"/>
                </a:cxn>
              </a:cxnLst>
              <a:rect l="0" t="0" r="r" b="b"/>
              <a:pathLst>
                <a:path w="19" h="22">
                  <a:moveTo>
                    <a:pt x="10" y="0"/>
                  </a:moveTo>
                  <a:lnTo>
                    <a:pt x="16" y="3"/>
                  </a:lnTo>
                  <a:lnTo>
                    <a:pt x="19" y="8"/>
                  </a:lnTo>
                  <a:lnTo>
                    <a:pt x="19" y="14"/>
                  </a:lnTo>
                  <a:lnTo>
                    <a:pt x="16"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8" name="Freeform 211"/>
            <p:cNvSpPr>
              <a:spLocks/>
            </p:cNvSpPr>
            <p:nvPr/>
          </p:nvSpPr>
          <p:spPr bwMode="auto">
            <a:xfrm>
              <a:off x="4922" y="1370"/>
              <a:ext cx="19" cy="22"/>
            </a:xfrm>
            <a:custGeom>
              <a:avLst/>
              <a:gdLst/>
              <a:ahLst/>
              <a:cxnLst>
                <a:cxn ang="0">
                  <a:pos x="10" y="0"/>
                </a:cxn>
                <a:cxn ang="0">
                  <a:pos x="17" y="3"/>
                </a:cxn>
                <a:cxn ang="0">
                  <a:pos x="19" y="8"/>
                </a:cxn>
                <a:cxn ang="0">
                  <a:pos x="19" y="14"/>
                </a:cxn>
                <a:cxn ang="0">
                  <a:pos x="17" y="19"/>
                </a:cxn>
                <a:cxn ang="0">
                  <a:pos x="10" y="22"/>
                </a:cxn>
                <a:cxn ang="0">
                  <a:pos x="3" y="19"/>
                </a:cxn>
                <a:cxn ang="0">
                  <a:pos x="0" y="14"/>
                </a:cxn>
                <a:cxn ang="0">
                  <a:pos x="0" y="8"/>
                </a:cxn>
                <a:cxn ang="0">
                  <a:pos x="3" y="3"/>
                </a:cxn>
                <a:cxn ang="0">
                  <a:pos x="10" y="0"/>
                </a:cxn>
              </a:cxnLst>
              <a:rect l="0" t="0" r="r" b="b"/>
              <a:pathLst>
                <a:path w="19" h="22">
                  <a:moveTo>
                    <a:pt x="10" y="0"/>
                  </a:moveTo>
                  <a:lnTo>
                    <a:pt x="17" y="3"/>
                  </a:lnTo>
                  <a:lnTo>
                    <a:pt x="19" y="8"/>
                  </a:lnTo>
                  <a:lnTo>
                    <a:pt x="19"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9" name="Freeform 212"/>
            <p:cNvSpPr>
              <a:spLocks/>
            </p:cNvSpPr>
            <p:nvPr/>
          </p:nvSpPr>
          <p:spPr bwMode="auto">
            <a:xfrm>
              <a:off x="4922" y="1300"/>
              <a:ext cx="25" cy="24"/>
            </a:xfrm>
            <a:custGeom>
              <a:avLst/>
              <a:gdLst/>
              <a:ahLst/>
              <a:cxnLst>
                <a:cxn ang="0">
                  <a:pos x="11" y="0"/>
                </a:cxn>
                <a:cxn ang="0">
                  <a:pos x="15" y="0"/>
                </a:cxn>
                <a:cxn ang="0">
                  <a:pos x="21" y="3"/>
                </a:cxn>
                <a:cxn ang="0">
                  <a:pos x="24" y="6"/>
                </a:cxn>
                <a:cxn ang="0">
                  <a:pos x="25" y="9"/>
                </a:cxn>
                <a:cxn ang="0">
                  <a:pos x="25" y="12"/>
                </a:cxn>
                <a:cxn ang="0">
                  <a:pos x="22" y="17"/>
                </a:cxn>
                <a:cxn ang="0">
                  <a:pos x="19" y="20"/>
                </a:cxn>
                <a:cxn ang="0">
                  <a:pos x="19" y="21"/>
                </a:cxn>
                <a:cxn ang="0">
                  <a:pos x="18" y="21"/>
                </a:cxn>
                <a:cxn ang="0">
                  <a:pos x="17" y="23"/>
                </a:cxn>
                <a:cxn ang="0">
                  <a:pos x="12" y="24"/>
                </a:cxn>
                <a:cxn ang="0">
                  <a:pos x="8" y="24"/>
                </a:cxn>
                <a:cxn ang="0">
                  <a:pos x="4" y="21"/>
                </a:cxn>
                <a:cxn ang="0">
                  <a:pos x="1" y="18"/>
                </a:cxn>
                <a:cxn ang="0">
                  <a:pos x="0" y="16"/>
                </a:cxn>
                <a:cxn ang="0">
                  <a:pos x="0" y="12"/>
                </a:cxn>
                <a:cxn ang="0">
                  <a:pos x="3" y="6"/>
                </a:cxn>
                <a:cxn ang="0">
                  <a:pos x="5" y="3"/>
                </a:cxn>
                <a:cxn ang="0">
                  <a:pos x="7" y="3"/>
                </a:cxn>
                <a:cxn ang="0">
                  <a:pos x="8" y="2"/>
                </a:cxn>
                <a:cxn ang="0">
                  <a:pos x="11" y="0"/>
                </a:cxn>
              </a:cxnLst>
              <a:rect l="0" t="0" r="r" b="b"/>
              <a:pathLst>
                <a:path w="25" h="24">
                  <a:moveTo>
                    <a:pt x="11" y="0"/>
                  </a:moveTo>
                  <a:lnTo>
                    <a:pt x="15" y="0"/>
                  </a:lnTo>
                  <a:lnTo>
                    <a:pt x="21" y="3"/>
                  </a:lnTo>
                  <a:lnTo>
                    <a:pt x="24" y="6"/>
                  </a:lnTo>
                  <a:lnTo>
                    <a:pt x="25" y="9"/>
                  </a:lnTo>
                  <a:lnTo>
                    <a:pt x="25" y="12"/>
                  </a:lnTo>
                  <a:lnTo>
                    <a:pt x="22" y="17"/>
                  </a:lnTo>
                  <a:lnTo>
                    <a:pt x="19" y="20"/>
                  </a:lnTo>
                  <a:lnTo>
                    <a:pt x="19" y="21"/>
                  </a:lnTo>
                  <a:lnTo>
                    <a:pt x="18" y="21"/>
                  </a:lnTo>
                  <a:lnTo>
                    <a:pt x="17" y="23"/>
                  </a:lnTo>
                  <a:lnTo>
                    <a:pt x="12" y="24"/>
                  </a:lnTo>
                  <a:lnTo>
                    <a:pt x="8" y="24"/>
                  </a:lnTo>
                  <a:lnTo>
                    <a:pt x="4" y="21"/>
                  </a:lnTo>
                  <a:lnTo>
                    <a:pt x="1" y="18"/>
                  </a:lnTo>
                  <a:lnTo>
                    <a:pt x="0" y="16"/>
                  </a:lnTo>
                  <a:lnTo>
                    <a:pt x="0" y="12"/>
                  </a:lnTo>
                  <a:lnTo>
                    <a:pt x="3" y="6"/>
                  </a:lnTo>
                  <a:lnTo>
                    <a:pt x="5" y="3"/>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0" name="Freeform 213"/>
            <p:cNvSpPr>
              <a:spLocks/>
            </p:cNvSpPr>
            <p:nvPr/>
          </p:nvSpPr>
          <p:spPr bwMode="auto">
            <a:xfrm>
              <a:off x="4965" y="1360"/>
              <a:ext cx="24" cy="24"/>
            </a:xfrm>
            <a:custGeom>
              <a:avLst/>
              <a:gdLst/>
              <a:ahLst/>
              <a:cxnLst>
                <a:cxn ang="0">
                  <a:pos x="11" y="0"/>
                </a:cxn>
                <a:cxn ang="0">
                  <a:pos x="14" y="0"/>
                </a:cxn>
                <a:cxn ang="0">
                  <a:pos x="19" y="3"/>
                </a:cxn>
                <a:cxn ang="0">
                  <a:pos x="22" y="6"/>
                </a:cxn>
                <a:cxn ang="0">
                  <a:pos x="24" y="9"/>
                </a:cxn>
                <a:cxn ang="0">
                  <a:pos x="24" y="16"/>
                </a:cxn>
                <a:cxn ang="0">
                  <a:pos x="22" y="18"/>
                </a:cxn>
                <a:cxn ang="0">
                  <a:pos x="19" y="21"/>
                </a:cxn>
                <a:cxn ang="0">
                  <a:pos x="18" y="21"/>
                </a:cxn>
                <a:cxn ang="0">
                  <a:pos x="13" y="24"/>
                </a:cxn>
                <a:cxn ang="0">
                  <a:pos x="10" y="24"/>
                </a:cxn>
                <a:cxn ang="0">
                  <a:pos x="4" y="21"/>
                </a:cxn>
                <a:cxn ang="0">
                  <a:pos x="1" y="18"/>
                </a:cxn>
                <a:cxn ang="0">
                  <a:pos x="0" y="16"/>
                </a:cxn>
                <a:cxn ang="0">
                  <a:pos x="0" y="10"/>
                </a:cxn>
                <a:cxn ang="0">
                  <a:pos x="1" y="7"/>
                </a:cxn>
                <a:cxn ang="0">
                  <a:pos x="4" y="4"/>
                </a:cxn>
                <a:cxn ang="0">
                  <a:pos x="7" y="3"/>
                </a:cxn>
                <a:cxn ang="0">
                  <a:pos x="8" y="2"/>
                </a:cxn>
                <a:cxn ang="0">
                  <a:pos x="11" y="0"/>
                </a:cxn>
              </a:cxnLst>
              <a:rect l="0" t="0" r="r" b="b"/>
              <a:pathLst>
                <a:path w="24" h="24">
                  <a:moveTo>
                    <a:pt x="11" y="0"/>
                  </a:moveTo>
                  <a:lnTo>
                    <a:pt x="14" y="0"/>
                  </a:lnTo>
                  <a:lnTo>
                    <a:pt x="19" y="3"/>
                  </a:lnTo>
                  <a:lnTo>
                    <a:pt x="22" y="6"/>
                  </a:lnTo>
                  <a:lnTo>
                    <a:pt x="24" y="9"/>
                  </a:lnTo>
                  <a:lnTo>
                    <a:pt x="24" y="16"/>
                  </a:lnTo>
                  <a:lnTo>
                    <a:pt x="22" y="18"/>
                  </a:lnTo>
                  <a:lnTo>
                    <a:pt x="19" y="21"/>
                  </a:lnTo>
                  <a:lnTo>
                    <a:pt x="18" y="21"/>
                  </a:lnTo>
                  <a:lnTo>
                    <a:pt x="13" y="24"/>
                  </a:lnTo>
                  <a:lnTo>
                    <a:pt x="10" y="24"/>
                  </a:lnTo>
                  <a:lnTo>
                    <a:pt x="4" y="21"/>
                  </a:lnTo>
                  <a:lnTo>
                    <a:pt x="1" y="18"/>
                  </a:lnTo>
                  <a:lnTo>
                    <a:pt x="0" y="16"/>
                  </a:lnTo>
                  <a:lnTo>
                    <a:pt x="0" y="10"/>
                  </a:lnTo>
                  <a:lnTo>
                    <a:pt x="1" y="7"/>
                  </a:lnTo>
                  <a:lnTo>
                    <a:pt x="4" y="4"/>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 name="Freeform 214"/>
            <p:cNvSpPr>
              <a:spLocks/>
            </p:cNvSpPr>
            <p:nvPr/>
          </p:nvSpPr>
          <p:spPr bwMode="auto">
            <a:xfrm>
              <a:off x="4987" y="1330"/>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 name="Freeform 215"/>
            <p:cNvSpPr>
              <a:spLocks/>
            </p:cNvSpPr>
            <p:nvPr/>
          </p:nvSpPr>
          <p:spPr bwMode="auto">
            <a:xfrm>
              <a:off x="4993" y="1002"/>
              <a:ext cx="167" cy="213"/>
            </a:xfrm>
            <a:custGeom>
              <a:avLst/>
              <a:gdLst/>
              <a:ahLst/>
              <a:cxnLst>
                <a:cxn ang="0">
                  <a:pos x="115" y="0"/>
                </a:cxn>
                <a:cxn ang="0">
                  <a:pos x="119" y="13"/>
                </a:cxn>
                <a:cxn ang="0">
                  <a:pos x="125" y="28"/>
                </a:cxn>
                <a:cxn ang="0">
                  <a:pos x="132" y="44"/>
                </a:cxn>
                <a:cxn ang="0">
                  <a:pos x="139" y="62"/>
                </a:cxn>
                <a:cxn ang="0">
                  <a:pos x="147" y="80"/>
                </a:cxn>
                <a:cxn ang="0">
                  <a:pos x="154" y="98"/>
                </a:cxn>
                <a:cxn ang="0">
                  <a:pos x="165" y="134"/>
                </a:cxn>
                <a:cxn ang="0">
                  <a:pos x="167" y="152"/>
                </a:cxn>
                <a:cxn ang="0">
                  <a:pos x="167" y="168"/>
                </a:cxn>
                <a:cxn ang="0">
                  <a:pos x="163" y="181"/>
                </a:cxn>
                <a:cxn ang="0">
                  <a:pos x="154" y="194"/>
                </a:cxn>
                <a:cxn ang="0">
                  <a:pos x="140" y="204"/>
                </a:cxn>
                <a:cxn ang="0">
                  <a:pos x="122" y="211"/>
                </a:cxn>
                <a:cxn ang="0">
                  <a:pos x="99" y="213"/>
                </a:cxn>
                <a:cxn ang="0">
                  <a:pos x="75" y="212"/>
                </a:cxn>
                <a:cxn ang="0">
                  <a:pos x="53" y="206"/>
                </a:cxn>
                <a:cxn ang="0">
                  <a:pos x="33" y="195"/>
                </a:cxn>
                <a:cxn ang="0">
                  <a:pos x="18" y="183"/>
                </a:cxn>
                <a:cxn ang="0">
                  <a:pos x="5" y="166"/>
                </a:cxn>
                <a:cxn ang="0">
                  <a:pos x="0" y="149"/>
                </a:cxn>
                <a:cxn ang="0">
                  <a:pos x="0" y="131"/>
                </a:cxn>
                <a:cxn ang="0">
                  <a:pos x="7" y="112"/>
                </a:cxn>
                <a:cxn ang="0">
                  <a:pos x="21" y="94"/>
                </a:cxn>
                <a:cxn ang="0">
                  <a:pos x="87" y="35"/>
                </a:cxn>
                <a:cxn ang="0">
                  <a:pos x="108" y="13"/>
                </a:cxn>
                <a:cxn ang="0">
                  <a:pos x="115" y="0"/>
                </a:cxn>
              </a:cxnLst>
              <a:rect l="0" t="0" r="r" b="b"/>
              <a:pathLst>
                <a:path w="167" h="213">
                  <a:moveTo>
                    <a:pt x="115" y="0"/>
                  </a:moveTo>
                  <a:lnTo>
                    <a:pt x="119" y="13"/>
                  </a:lnTo>
                  <a:lnTo>
                    <a:pt x="125" y="28"/>
                  </a:lnTo>
                  <a:lnTo>
                    <a:pt x="132" y="44"/>
                  </a:lnTo>
                  <a:lnTo>
                    <a:pt x="139" y="62"/>
                  </a:lnTo>
                  <a:lnTo>
                    <a:pt x="147" y="80"/>
                  </a:lnTo>
                  <a:lnTo>
                    <a:pt x="154" y="98"/>
                  </a:lnTo>
                  <a:lnTo>
                    <a:pt x="165" y="134"/>
                  </a:lnTo>
                  <a:lnTo>
                    <a:pt x="167" y="152"/>
                  </a:lnTo>
                  <a:lnTo>
                    <a:pt x="167" y="168"/>
                  </a:lnTo>
                  <a:lnTo>
                    <a:pt x="163" y="181"/>
                  </a:lnTo>
                  <a:lnTo>
                    <a:pt x="154" y="194"/>
                  </a:lnTo>
                  <a:lnTo>
                    <a:pt x="140" y="204"/>
                  </a:lnTo>
                  <a:lnTo>
                    <a:pt x="122" y="211"/>
                  </a:lnTo>
                  <a:lnTo>
                    <a:pt x="99" y="213"/>
                  </a:lnTo>
                  <a:lnTo>
                    <a:pt x="75" y="212"/>
                  </a:lnTo>
                  <a:lnTo>
                    <a:pt x="53" y="206"/>
                  </a:lnTo>
                  <a:lnTo>
                    <a:pt x="33" y="195"/>
                  </a:lnTo>
                  <a:lnTo>
                    <a:pt x="18" y="183"/>
                  </a:lnTo>
                  <a:lnTo>
                    <a:pt x="5" y="166"/>
                  </a:lnTo>
                  <a:lnTo>
                    <a:pt x="0" y="149"/>
                  </a:lnTo>
                  <a:lnTo>
                    <a:pt x="0" y="131"/>
                  </a:lnTo>
                  <a:lnTo>
                    <a:pt x="7" y="112"/>
                  </a:lnTo>
                  <a:lnTo>
                    <a:pt x="21" y="94"/>
                  </a:lnTo>
                  <a:lnTo>
                    <a:pt x="87" y="35"/>
                  </a:lnTo>
                  <a:lnTo>
                    <a:pt x="108" y="13"/>
                  </a:lnTo>
                  <a:lnTo>
                    <a:pt x="1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3" name="Freeform 216"/>
            <p:cNvSpPr>
              <a:spLocks noEditPoints="1"/>
            </p:cNvSpPr>
            <p:nvPr/>
          </p:nvSpPr>
          <p:spPr bwMode="auto">
            <a:xfrm>
              <a:off x="4980" y="991"/>
              <a:ext cx="192" cy="236"/>
            </a:xfrm>
            <a:custGeom>
              <a:avLst/>
              <a:gdLst/>
              <a:ahLst/>
              <a:cxnLst>
                <a:cxn ang="0">
                  <a:pos x="126" y="37"/>
                </a:cxn>
                <a:cxn ang="0">
                  <a:pos x="95" y="66"/>
                </a:cxn>
                <a:cxn ang="0">
                  <a:pos x="57" y="96"/>
                </a:cxn>
                <a:cxn ang="0">
                  <a:pos x="45" y="108"/>
                </a:cxn>
                <a:cxn ang="0">
                  <a:pos x="34" y="121"/>
                </a:cxn>
                <a:cxn ang="0">
                  <a:pos x="25" y="137"/>
                </a:cxn>
                <a:cxn ang="0">
                  <a:pos x="23" y="152"/>
                </a:cxn>
                <a:cxn ang="0">
                  <a:pos x="27" y="170"/>
                </a:cxn>
                <a:cxn ang="0">
                  <a:pos x="38" y="187"/>
                </a:cxn>
                <a:cxn ang="0">
                  <a:pos x="53" y="199"/>
                </a:cxn>
                <a:cxn ang="0">
                  <a:pos x="70" y="208"/>
                </a:cxn>
                <a:cxn ang="0">
                  <a:pos x="89" y="213"/>
                </a:cxn>
                <a:cxn ang="0">
                  <a:pos x="106" y="215"/>
                </a:cxn>
                <a:cxn ang="0">
                  <a:pos x="126" y="213"/>
                </a:cxn>
                <a:cxn ang="0">
                  <a:pos x="142" y="208"/>
                </a:cxn>
                <a:cxn ang="0">
                  <a:pos x="158" y="199"/>
                </a:cxn>
                <a:cxn ang="0">
                  <a:pos x="166" y="185"/>
                </a:cxn>
                <a:cxn ang="0">
                  <a:pos x="170" y="170"/>
                </a:cxn>
                <a:cxn ang="0">
                  <a:pos x="169" y="153"/>
                </a:cxn>
                <a:cxn ang="0">
                  <a:pos x="160" y="120"/>
                </a:cxn>
                <a:cxn ang="0">
                  <a:pos x="155" y="106"/>
                </a:cxn>
                <a:cxn ang="0">
                  <a:pos x="141" y="75"/>
                </a:cxn>
                <a:cxn ang="0">
                  <a:pos x="128" y="45"/>
                </a:cxn>
                <a:cxn ang="0">
                  <a:pos x="126" y="37"/>
                </a:cxn>
                <a:cxn ang="0">
                  <a:pos x="127" y="0"/>
                </a:cxn>
                <a:cxn ang="0">
                  <a:pos x="130" y="0"/>
                </a:cxn>
                <a:cxn ang="0">
                  <a:pos x="138" y="4"/>
                </a:cxn>
                <a:cxn ang="0">
                  <a:pos x="139" y="9"/>
                </a:cxn>
                <a:cxn ang="0">
                  <a:pos x="144" y="23"/>
                </a:cxn>
                <a:cxn ang="0">
                  <a:pos x="151" y="39"/>
                </a:cxn>
                <a:cxn ang="0">
                  <a:pos x="159" y="57"/>
                </a:cxn>
                <a:cxn ang="0">
                  <a:pos x="167" y="77"/>
                </a:cxn>
                <a:cxn ang="0">
                  <a:pos x="176" y="98"/>
                </a:cxn>
                <a:cxn ang="0">
                  <a:pos x="183" y="117"/>
                </a:cxn>
                <a:cxn ang="0">
                  <a:pos x="188" y="138"/>
                </a:cxn>
                <a:cxn ang="0">
                  <a:pos x="192" y="158"/>
                </a:cxn>
                <a:cxn ang="0">
                  <a:pos x="192" y="176"/>
                </a:cxn>
                <a:cxn ang="0">
                  <a:pos x="190" y="192"/>
                </a:cxn>
                <a:cxn ang="0">
                  <a:pos x="181" y="206"/>
                </a:cxn>
                <a:cxn ang="0">
                  <a:pos x="169" y="219"/>
                </a:cxn>
                <a:cxn ang="0">
                  <a:pos x="149" y="229"/>
                </a:cxn>
                <a:cxn ang="0">
                  <a:pos x="128" y="234"/>
                </a:cxn>
                <a:cxn ang="0">
                  <a:pos x="107" y="236"/>
                </a:cxn>
                <a:cxn ang="0">
                  <a:pos x="87" y="234"/>
                </a:cxn>
                <a:cxn ang="0">
                  <a:pos x="64" y="229"/>
                </a:cxn>
                <a:cxn ang="0">
                  <a:pos x="45" y="220"/>
                </a:cxn>
                <a:cxn ang="0">
                  <a:pos x="28" y="209"/>
                </a:cxn>
                <a:cxn ang="0">
                  <a:pos x="14" y="194"/>
                </a:cxn>
                <a:cxn ang="0">
                  <a:pos x="4" y="174"/>
                </a:cxn>
                <a:cxn ang="0">
                  <a:pos x="0" y="155"/>
                </a:cxn>
                <a:cxn ang="0">
                  <a:pos x="3" y="135"/>
                </a:cxn>
                <a:cxn ang="0">
                  <a:pos x="9" y="117"/>
                </a:cxn>
                <a:cxn ang="0">
                  <a:pos x="21" y="101"/>
                </a:cxn>
                <a:cxn ang="0">
                  <a:pos x="92" y="38"/>
                </a:cxn>
                <a:cxn ang="0">
                  <a:pos x="117" y="13"/>
                </a:cxn>
                <a:cxn ang="0">
                  <a:pos x="119" y="13"/>
                </a:cxn>
                <a:cxn ang="0">
                  <a:pos x="119" y="7"/>
                </a:cxn>
                <a:cxn ang="0">
                  <a:pos x="121" y="4"/>
                </a:cxn>
                <a:cxn ang="0">
                  <a:pos x="123" y="2"/>
                </a:cxn>
                <a:cxn ang="0">
                  <a:pos x="127" y="0"/>
                </a:cxn>
              </a:cxnLst>
              <a:rect l="0" t="0" r="r" b="b"/>
              <a:pathLst>
                <a:path w="192" h="236">
                  <a:moveTo>
                    <a:pt x="126" y="37"/>
                  </a:moveTo>
                  <a:lnTo>
                    <a:pt x="95" y="66"/>
                  </a:lnTo>
                  <a:lnTo>
                    <a:pt x="57" y="96"/>
                  </a:lnTo>
                  <a:lnTo>
                    <a:pt x="45" y="108"/>
                  </a:lnTo>
                  <a:lnTo>
                    <a:pt x="34" y="121"/>
                  </a:lnTo>
                  <a:lnTo>
                    <a:pt x="25" y="137"/>
                  </a:lnTo>
                  <a:lnTo>
                    <a:pt x="23" y="152"/>
                  </a:lnTo>
                  <a:lnTo>
                    <a:pt x="27" y="170"/>
                  </a:lnTo>
                  <a:lnTo>
                    <a:pt x="38" y="187"/>
                  </a:lnTo>
                  <a:lnTo>
                    <a:pt x="53" y="199"/>
                  </a:lnTo>
                  <a:lnTo>
                    <a:pt x="70" y="208"/>
                  </a:lnTo>
                  <a:lnTo>
                    <a:pt x="89" y="213"/>
                  </a:lnTo>
                  <a:lnTo>
                    <a:pt x="106" y="215"/>
                  </a:lnTo>
                  <a:lnTo>
                    <a:pt x="126" y="213"/>
                  </a:lnTo>
                  <a:lnTo>
                    <a:pt x="142" y="208"/>
                  </a:lnTo>
                  <a:lnTo>
                    <a:pt x="158" y="199"/>
                  </a:lnTo>
                  <a:lnTo>
                    <a:pt x="166" y="185"/>
                  </a:lnTo>
                  <a:lnTo>
                    <a:pt x="170" y="170"/>
                  </a:lnTo>
                  <a:lnTo>
                    <a:pt x="169" y="153"/>
                  </a:lnTo>
                  <a:lnTo>
                    <a:pt x="160" y="120"/>
                  </a:lnTo>
                  <a:lnTo>
                    <a:pt x="155" y="106"/>
                  </a:lnTo>
                  <a:lnTo>
                    <a:pt x="141" y="75"/>
                  </a:lnTo>
                  <a:lnTo>
                    <a:pt x="128" y="45"/>
                  </a:lnTo>
                  <a:lnTo>
                    <a:pt x="126" y="37"/>
                  </a:lnTo>
                  <a:close/>
                  <a:moveTo>
                    <a:pt x="127" y="0"/>
                  </a:moveTo>
                  <a:lnTo>
                    <a:pt x="130" y="0"/>
                  </a:lnTo>
                  <a:lnTo>
                    <a:pt x="138" y="4"/>
                  </a:lnTo>
                  <a:lnTo>
                    <a:pt x="139" y="9"/>
                  </a:lnTo>
                  <a:lnTo>
                    <a:pt x="144" y="23"/>
                  </a:lnTo>
                  <a:lnTo>
                    <a:pt x="151" y="39"/>
                  </a:lnTo>
                  <a:lnTo>
                    <a:pt x="159" y="57"/>
                  </a:lnTo>
                  <a:lnTo>
                    <a:pt x="167" y="77"/>
                  </a:lnTo>
                  <a:lnTo>
                    <a:pt x="176" y="98"/>
                  </a:lnTo>
                  <a:lnTo>
                    <a:pt x="183" y="117"/>
                  </a:lnTo>
                  <a:lnTo>
                    <a:pt x="188" y="138"/>
                  </a:lnTo>
                  <a:lnTo>
                    <a:pt x="192" y="158"/>
                  </a:lnTo>
                  <a:lnTo>
                    <a:pt x="192" y="176"/>
                  </a:lnTo>
                  <a:lnTo>
                    <a:pt x="190" y="192"/>
                  </a:lnTo>
                  <a:lnTo>
                    <a:pt x="181" y="206"/>
                  </a:lnTo>
                  <a:lnTo>
                    <a:pt x="169" y="219"/>
                  </a:lnTo>
                  <a:lnTo>
                    <a:pt x="149" y="229"/>
                  </a:lnTo>
                  <a:lnTo>
                    <a:pt x="128" y="234"/>
                  </a:lnTo>
                  <a:lnTo>
                    <a:pt x="107" y="236"/>
                  </a:lnTo>
                  <a:lnTo>
                    <a:pt x="87" y="234"/>
                  </a:lnTo>
                  <a:lnTo>
                    <a:pt x="64" y="229"/>
                  </a:lnTo>
                  <a:lnTo>
                    <a:pt x="45" y="220"/>
                  </a:lnTo>
                  <a:lnTo>
                    <a:pt x="28" y="209"/>
                  </a:lnTo>
                  <a:lnTo>
                    <a:pt x="14" y="194"/>
                  </a:lnTo>
                  <a:lnTo>
                    <a:pt x="4" y="174"/>
                  </a:lnTo>
                  <a:lnTo>
                    <a:pt x="0" y="155"/>
                  </a:lnTo>
                  <a:lnTo>
                    <a:pt x="3" y="135"/>
                  </a:lnTo>
                  <a:lnTo>
                    <a:pt x="9" y="117"/>
                  </a:lnTo>
                  <a:lnTo>
                    <a:pt x="21" y="101"/>
                  </a:lnTo>
                  <a:lnTo>
                    <a:pt x="92" y="38"/>
                  </a:lnTo>
                  <a:lnTo>
                    <a:pt x="117" y="13"/>
                  </a:lnTo>
                  <a:lnTo>
                    <a:pt x="119" y="13"/>
                  </a:lnTo>
                  <a:lnTo>
                    <a:pt x="119" y="7"/>
                  </a:lnTo>
                  <a:lnTo>
                    <a:pt x="121" y="4"/>
                  </a:lnTo>
                  <a:lnTo>
                    <a:pt x="123" y="2"/>
                  </a:lnTo>
                  <a:lnTo>
                    <a:pt x="1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4" name="Freeform 217"/>
            <p:cNvSpPr>
              <a:spLocks/>
            </p:cNvSpPr>
            <p:nvPr/>
          </p:nvSpPr>
          <p:spPr bwMode="auto">
            <a:xfrm>
              <a:off x="5046" y="1071"/>
              <a:ext cx="25" cy="23"/>
            </a:xfrm>
            <a:custGeom>
              <a:avLst/>
              <a:gdLst/>
              <a:ahLst/>
              <a:cxnLst>
                <a:cxn ang="0">
                  <a:pos x="9" y="0"/>
                </a:cxn>
                <a:cxn ang="0">
                  <a:pos x="14" y="1"/>
                </a:cxn>
                <a:cxn ang="0">
                  <a:pos x="18" y="1"/>
                </a:cxn>
                <a:cxn ang="0">
                  <a:pos x="21" y="2"/>
                </a:cxn>
                <a:cxn ang="0">
                  <a:pos x="23" y="5"/>
                </a:cxn>
                <a:cxn ang="0">
                  <a:pos x="25" y="8"/>
                </a:cxn>
                <a:cxn ang="0">
                  <a:pos x="25" y="15"/>
                </a:cxn>
                <a:cxn ang="0">
                  <a:pos x="23" y="19"/>
                </a:cxn>
                <a:cxn ang="0">
                  <a:pos x="21" y="22"/>
                </a:cxn>
                <a:cxn ang="0">
                  <a:pos x="16" y="23"/>
                </a:cxn>
                <a:cxn ang="0">
                  <a:pos x="11" y="23"/>
                </a:cxn>
                <a:cxn ang="0">
                  <a:pos x="11" y="22"/>
                </a:cxn>
                <a:cxn ang="0">
                  <a:pos x="8" y="22"/>
                </a:cxn>
                <a:cxn ang="0">
                  <a:pos x="4" y="21"/>
                </a:cxn>
                <a:cxn ang="0">
                  <a:pos x="1" y="16"/>
                </a:cxn>
                <a:cxn ang="0">
                  <a:pos x="0" y="12"/>
                </a:cxn>
                <a:cxn ang="0">
                  <a:pos x="0" y="8"/>
                </a:cxn>
                <a:cxn ang="0">
                  <a:pos x="2" y="4"/>
                </a:cxn>
                <a:cxn ang="0">
                  <a:pos x="5" y="1"/>
                </a:cxn>
                <a:cxn ang="0">
                  <a:pos x="9" y="0"/>
                </a:cxn>
              </a:cxnLst>
              <a:rect l="0" t="0" r="r" b="b"/>
              <a:pathLst>
                <a:path w="25" h="23">
                  <a:moveTo>
                    <a:pt x="9" y="0"/>
                  </a:moveTo>
                  <a:lnTo>
                    <a:pt x="14" y="1"/>
                  </a:lnTo>
                  <a:lnTo>
                    <a:pt x="18" y="1"/>
                  </a:lnTo>
                  <a:lnTo>
                    <a:pt x="21" y="2"/>
                  </a:lnTo>
                  <a:lnTo>
                    <a:pt x="23" y="5"/>
                  </a:lnTo>
                  <a:lnTo>
                    <a:pt x="25" y="8"/>
                  </a:lnTo>
                  <a:lnTo>
                    <a:pt x="25" y="15"/>
                  </a:lnTo>
                  <a:lnTo>
                    <a:pt x="23" y="19"/>
                  </a:lnTo>
                  <a:lnTo>
                    <a:pt x="21" y="22"/>
                  </a:lnTo>
                  <a:lnTo>
                    <a:pt x="16" y="23"/>
                  </a:lnTo>
                  <a:lnTo>
                    <a:pt x="11" y="23"/>
                  </a:lnTo>
                  <a:lnTo>
                    <a:pt x="11" y="22"/>
                  </a:lnTo>
                  <a:lnTo>
                    <a:pt x="8" y="22"/>
                  </a:lnTo>
                  <a:lnTo>
                    <a:pt x="4" y="21"/>
                  </a:lnTo>
                  <a:lnTo>
                    <a:pt x="1" y="16"/>
                  </a:lnTo>
                  <a:lnTo>
                    <a:pt x="0" y="12"/>
                  </a:lnTo>
                  <a:lnTo>
                    <a:pt x="0" y="8"/>
                  </a:lnTo>
                  <a:lnTo>
                    <a:pt x="2" y="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5" name="Freeform 218"/>
            <p:cNvSpPr>
              <a:spLocks/>
            </p:cNvSpPr>
            <p:nvPr/>
          </p:nvSpPr>
          <p:spPr bwMode="auto">
            <a:xfrm>
              <a:off x="5071" y="1089"/>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6" name="Freeform 219"/>
            <p:cNvSpPr>
              <a:spLocks/>
            </p:cNvSpPr>
            <p:nvPr/>
          </p:nvSpPr>
          <p:spPr bwMode="auto">
            <a:xfrm>
              <a:off x="5106" y="1085"/>
              <a:ext cx="19" cy="22"/>
            </a:xfrm>
            <a:custGeom>
              <a:avLst/>
              <a:gdLst/>
              <a:ahLst/>
              <a:cxnLst>
                <a:cxn ang="0">
                  <a:pos x="9" y="0"/>
                </a:cxn>
                <a:cxn ang="0">
                  <a:pos x="16" y="2"/>
                </a:cxn>
                <a:cxn ang="0">
                  <a:pos x="19" y="8"/>
                </a:cxn>
                <a:cxn ang="0">
                  <a:pos x="19" y="14"/>
                </a:cxn>
                <a:cxn ang="0">
                  <a:pos x="16" y="19"/>
                </a:cxn>
                <a:cxn ang="0">
                  <a:pos x="9" y="22"/>
                </a:cxn>
                <a:cxn ang="0">
                  <a:pos x="2" y="19"/>
                </a:cxn>
                <a:cxn ang="0">
                  <a:pos x="0" y="14"/>
                </a:cxn>
                <a:cxn ang="0">
                  <a:pos x="0" y="8"/>
                </a:cxn>
                <a:cxn ang="0">
                  <a:pos x="2" y="2"/>
                </a:cxn>
                <a:cxn ang="0">
                  <a:pos x="9" y="0"/>
                </a:cxn>
              </a:cxnLst>
              <a:rect l="0" t="0" r="r" b="b"/>
              <a:pathLst>
                <a:path w="19" h="22">
                  <a:moveTo>
                    <a:pt x="9" y="0"/>
                  </a:moveTo>
                  <a:lnTo>
                    <a:pt x="16" y="2"/>
                  </a:lnTo>
                  <a:lnTo>
                    <a:pt x="19" y="8"/>
                  </a:lnTo>
                  <a:lnTo>
                    <a:pt x="19" y="14"/>
                  </a:lnTo>
                  <a:lnTo>
                    <a:pt x="16" y="19"/>
                  </a:lnTo>
                  <a:lnTo>
                    <a:pt x="9" y="22"/>
                  </a:lnTo>
                  <a:lnTo>
                    <a:pt x="2" y="19"/>
                  </a:lnTo>
                  <a:lnTo>
                    <a:pt x="0" y="14"/>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7" name="Freeform 220"/>
            <p:cNvSpPr>
              <a:spLocks/>
            </p:cNvSpPr>
            <p:nvPr/>
          </p:nvSpPr>
          <p:spPr bwMode="auto">
            <a:xfrm>
              <a:off x="5029" y="1096"/>
              <a:ext cx="21" cy="21"/>
            </a:xfrm>
            <a:custGeom>
              <a:avLst/>
              <a:gdLst/>
              <a:ahLst/>
              <a:cxnLst>
                <a:cxn ang="0">
                  <a:pos x="10" y="0"/>
                </a:cxn>
                <a:cxn ang="0">
                  <a:pos x="18" y="3"/>
                </a:cxn>
                <a:cxn ang="0">
                  <a:pos x="21" y="8"/>
                </a:cxn>
                <a:cxn ang="0">
                  <a:pos x="21" y="12"/>
                </a:cxn>
                <a:cxn ang="0">
                  <a:pos x="18" y="18"/>
                </a:cxn>
                <a:cxn ang="0">
                  <a:pos x="10" y="21"/>
                </a:cxn>
                <a:cxn ang="0">
                  <a:pos x="6" y="19"/>
                </a:cxn>
                <a:cxn ang="0">
                  <a:pos x="3" y="18"/>
                </a:cxn>
                <a:cxn ang="0">
                  <a:pos x="0" y="15"/>
                </a:cxn>
                <a:cxn ang="0">
                  <a:pos x="0" y="5"/>
                </a:cxn>
                <a:cxn ang="0">
                  <a:pos x="3" y="3"/>
                </a:cxn>
                <a:cxn ang="0">
                  <a:pos x="6" y="1"/>
                </a:cxn>
                <a:cxn ang="0">
                  <a:pos x="10" y="0"/>
                </a:cxn>
              </a:cxnLst>
              <a:rect l="0" t="0" r="r" b="b"/>
              <a:pathLst>
                <a:path w="21" h="21">
                  <a:moveTo>
                    <a:pt x="10" y="0"/>
                  </a:moveTo>
                  <a:lnTo>
                    <a:pt x="18" y="3"/>
                  </a:lnTo>
                  <a:lnTo>
                    <a:pt x="21" y="8"/>
                  </a:lnTo>
                  <a:lnTo>
                    <a:pt x="21" y="12"/>
                  </a:lnTo>
                  <a:lnTo>
                    <a:pt x="18" y="18"/>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8" name="Freeform 221"/>
            <p:cNvSpPr>
              <a:spLocks/>
            </p:cNvSpPr>
            <p:nvPr/>
          </p:nvSpPr>
          <p:spPr bwMode="auto">
            <a:xfrm>
              <a:off x="5078" y="1048"/>
              <a:ext cx="25" cy="23"/>
            </a:xfrm>
            <a:custGeom>
              <a:avLst/>
              <a:gdLst/>
              <a:ahLst/>
              <a:cxnLst>
                <a:cxn ang="0">
                  <a:pos x="9" y="0"/>
                </a:cxn>
                <a:cxn ang="0">
                  <a:pos x="18" y="0"/>
                </a:cxn>
                <a:cxn ang="0">
                  <a:pos x="22" y="3"/>
                </a:cxn>
                <a:cxn ang="0">
                  <a:pos x="23" y="6"/>
                </a:cxn>
                <a:cxn ang="0">
                  <a:pos x="25" y="10"/>
                </a:cxn>
                <a:cxn ang="0">
                  <a:pos x="25" y="14"/>
                </a:cxn>
                <a:cxn ang="0">
                  <a:pos x="23" y="18"/>
                </a:cxn>
                <a:cxn ang="0">
                  <a:pos x="21" y="21"/>
                </a:cxn>
                <a:cxn ang="0">
                  <a:pos x="16" y="23"/>
                </a:cxn>
                <a:cxn ang="0">
                  <a:pos x="12" y="23"/>
                </a:cxn>
                <a:cxn ang="0">
                  <a:pos x="11" y="21"/>
                </a:cxn>
                <a:cxn ang="0">
                  <a:pos x="8" y="21"/>
                </a:cxn>
                <a:cxn ang="0">
                  <a:pos x="5" y="20"/>
                </a:cxn>
                <a:cxn ang="0">
                  <a:pos x="2" y="17"/>
                </a:cxn>
                <a:cxn ang="0">
                  <a:pos x="1" y="14"/>
                </a:cxn>
                <a:cxn ang="0">
                  <a:pos x="0" y="10"/>
                </a:cxn>
                <a:cxn ang="0">
                  <a:pos x="1" y="7"/>
                </a:cxn>
                <a:cxn ang="0">
                  <a:pos x="2" y="3"/>
                </a:cxn>
                <a:cxn ang="0">
                  <a:pos x="5" y="2"/>
                </a:cxn>
                <a:cxn ang="0">
                  <a:pos x="9" y="0"/>
                </a:cxn>
              </a:cxnLst>
              <a:rect l="0" t="0" r="r" b="b"/>
              <a:pathLst>
                <a:path w="25" h="23">
                  <a:moveTo>
                    <a:pt x="9" y="0"/>
                  </a:moveTo>
                  <a:lnTo>
                    <a:pt x="18" y="0"/>
                  </a:lnTo>
                  <a:lnTo>
                    <a:pt x="22" y="3"/>
                  </a:lnTo>
                  <a:lnTo>
                    <a:pt x="23" y="6"/>
                  </a:lnTo>
                  <a:lnTo>
                    <a:pt x="25" y="10"/>
                  </a:lnTo>
                  <a:lnTo>
                    <a:pt x="25" y="14"/>
                  </a:lnTo>
                  <a:lnTo>
                    <a:pt x="23" y="18"/>
                  </a:lnTo>
                  <a:lnTo>
                    <a:pt x="21" y="21"/>
                  </a:lnTo>
                  <a:lnTo>
                    <a:pt x="16" y="23"/>
                  </a:lnTo>
                  <a:lnTo>
                    <a:pt x="12" y="23"/>
                  </a:lnTo>
                  <a:lnTo>
                    <a:pt x="11" y="21"/>
                  </a:lnTo>
                  <a:lnTo>
                    <a:pt x="8" y="21"/>
                  </a:lnTo>
                  <a:lnTo>
                    <a:pt x="5" y="20"/>
                  </a:lnTo>
                  <a:lnTo>
                    <a:pt x="2" y="17"/>
                  </a:lnTo>
                  <a:lnTo>
                    <a:pt x="1" y="14"/>
                  </a:lnTo>
                  <a:lnTo>
                    <a:pt x="0" y="10"/>
                  </a:lnTo>
                  <a:lnTo>
                    <a:pt x="1" y="7"/>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9" name="Freeform 222"/>
            <p:cNvSpPr>
              <a:spLocks/>
            </p:cNvSpPr>
            <p:nvPr/>
          </p:nvSpPr>
          <p:spPr bwMode="auto">
            <a:xfrm>
              <a:off x="5065" y="1121"/>
              <a:ext cx="25" cy="22"/>
            </a:xfrm>
            <a:custGeom>
              <a:avLst/>
              <a:gdLst/>
              <a:ahLst/>
              <a:cxnLst>
                <a:cxn ang="0">
                  <a:pos x="9" y="0"/>
                </a:cxn>
                <a:cxn ang="0">
                  <a:pos x="15" y="0"/>
                </a:cxn>
                <a:cxn ang="0">
                  <a:pos x="17" y="1"/>
                </a:cxn>
                <a:cxn ang="0">
                  <a:pos x="21" y="3"/>
                </a:cxn>
                <a:cxn ang="0">
                  <a:pos x="24" y="5"/>
                </a:cxn>
                <a:cxn ang="0">
                  <a:pos x="25" y="10"/>
                </a:cxn>
                <a:cxn ang="0">
                  <a:pos x="25" y="14"/>
                </a:cxn>
                <a:cxn ang="0">
                  <a:pos x="22" y="18"/>
                </a:cxn>
                <a:cxn ang="0">
                  <a:pos x="20" y="21"/>
                </a:cxn>
                <a:cxn ang="0">
                  <a:pos x="15" y="22"/>
                </a:cxn>
                <a:cxn ang="0">
                  <a:pos x="11" y="22"/>
                </a:cxn>
                <a:cxn ang="0">
                  <a:pos x="10" y="21"/>
                </a:cxn>
                <a:cxn ang="0">
                  <a:pos x="7" y="21"/>
                </a:cxn>
                <a:cxn ang="0">
                  <a:pos x="3" y="19"/>
                </a:cxn>
                <a:cxn ang="0">
                  <a:pos x="2" y="15"/>
                </a:cxn>
                <a:cxn ang="0">
                  <a:pos x="0" y="12"/>
                </a:cxn>
                <a:cxn ang="0">
                  <a:pos x="0" y="7"/>
                </a:cxn>
                <a:cxn ang="0">
                  <a:pos x="2" y="3"/>
                </a:cxn>
                <a:cxn ang="0">
                  <a:pos x="6" y="1"/>
                </a:cxn>
                <a:cxn ang="0">
                  <a:pos x="9" y="0"/>
                </a:cxn>
              </a:cxnLst>
              <a:rect l="0" t="0" r="r" b="b"/>
              <a:pathLst>
                <a:path w="25" h="22">
                  <a:moveTo>
                    <a:pt x="9" y="0"/>
                  </a:moveTo>
                  <a:lnTo>
                    <a:pt x="15" y="0"/>
                  </a:lnTo>
                  <a:lnTo>
                    <a:pt x="17" y="1"/>
                  </a:lnTo>
                  <a:lnTo>
                    <a:pt x="21" y="3"/>
                  </a:lnTo>
                  <a:lnTo>
                    <a:pt x="24" y="5"/>
                  </a:lnTo>
                  <a:lnTo>
                    <a:pt x="25" y="10"/>
                  </a:lnTo>
                  <a:lnTo>
                    <a:pt x="25" y="14"/>
                  </a:lnTo>
                  <a:lnTo>
                    <a:pt x="22" y="18"/>
                  </a:lnTo>
                  <a:lnTo>
                    <a:pt x="20" y="21"/>
                  </a:lnTo>
                  <a:lnTo>
                    <a:pt x="15" y="22"/>
                  </a:lnTo>
                  <a:lnTo>
                    <a:pt x="11" y="22"/>
                  </a:lnTo>
                  <a:lnTo>
                    <a:pt x="10" y="21"/>
                  </a:lnTo>
                  <a:lnTo>
                    <a:pt x="7" y="21"/>
                  </a:lnTo>
                  <a:lnTo>
                    <a:pt x="3" y="19"/>
                  </a:lnTo>
                  <a:lnTo>
                    <a:pt x="2" y="15"/>
                  </a:lnTo>
                  <a:lnTo>
                    <a:pt x="0" y="12"/>
                  </a:lnTo>
                  <a:lnTo>
                    <a:pt x="0" y="7"/>
                  </a:lnTo>
                  <a:lnTo>
                    <a:pt x="2" y="3"/>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0" name="Freeform 223"/>
            <p:cNvSpPr>
              <a:spLocks/>
            </p:cNvSpPr>
            <p:nvPr/>
          </p:nvSpPr>
          <p:spPr bwMode="auto">
            <a:xfrm>
              <a:off x="5104" y="1112"/>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1" name="Freeform 224"/>
            <p:cNvSpPr>
              <a:spLocks noEditPoints="1"/>
            </p:cNvSpPr>
            <p:nvPr/>
          </p:nvSpPr>
          <p:spPr bwMode="auto">
            <a:xfrm>
              <a:off x="3219" y="1380"/>
              <a:ext cx="1420" cy="1236"/>
            </a:xfrm>
            <a:custGeom>
              <a:avLst/>
              <a:gdLst/>
              <a:ahLst/>
              <a:cxnLst>
                <a:cxn ang="0">
                  <a:pos x="261" y="78"/>
                </a:cxn>
                <a:cxn ang="0">
                  <a:pos x="138" y="238"/>
                </a:cxn>
                <a:cxn ang="0">
                  <a:pos x="126" y="442"/>
                </a:cxn>
                <a:cxn ang="0">
                  <a:pos x="142" y="494"/>
                </a:cxn>
                <a:cxn ang="0">
                  <a:pos x="121" y="494"/>
                </a:cxn>
                <a:cxn ang="0">
                  <a:pos x="32" y="501"/>
                </a:cxn>
                <a:cxn ang="0">
                  <a:pos x="110" y="529"/>
                </a:cxn>
                <a:cxn ang="0">
                  <a:pos x="200" y="708"/>
                </a:cxn>
                <a:cxn ang="0">
                  <a:pos x="449" y="1040"/>
                </a:cxn>
                <a:cxn ang="0">
                  <a:pos x="647" y="1197"/>
                </a:cxn>
                <a:cxn ang="0">
                  <a:pos x="812" y="1203"/>
                </a:cxn>
                <a:cxn ang="0">
                  <a:pos x="942" y="1105"/>
                </a:cxn>
                <a:cxn ang="0">
                  <a:pos x="1042" y="1109"/>
                </a:cxn>
                <a:cxn ang="0">
                  <a:pos x="1027" y="1056"/>
                </a:cxn>
                <a:cxn ang="0">
                  <a:pos x="1138" y="939"/>
                </a:cxn>
                <a:cxn ang="0">
                  <a:pos x="1301" y="828"/>
                </a:cxn>
                <a:cxn ang="0">
                  <a:pos x="1372" y="796"/>
                </a:cxn>
                <a:cxn ang="0">
                  <a:pos x="1348" y="642"/>
                </a:cxn>
                <a:cxn ang="0">
                  <a:pos x="1291" y="465"/>
                </a:cxn>
                <a:cxn ang="0">
                  <a:pos x="1131" y="369"/>
                </a:cxn>
                <a:cxn ang="0">
                  <a:pos x="989" y="291"/>
                </a:cxn>
                <a:cxn ang="0">
                  <a:pos x="946" y="188"/>
                </a:cxn>
                <a:cxn ang="0">
                  <a:pos x="910" y="158"/>
                </a:cxn>
                <a:cxn ang="0">
                  <a:pos x="894" y="189"/>
                </a:cxn>
                <a:cxn ang="0">
                  <a:pos x="760" y="87"/>
                </a:cxn>
                <a:cxn ang="0">
                  <a:pos x="483" y="21"/>
                </a:cxn>
                <a:cxn ang="0">
                  <a:pos x="722" y="44"/>
                </a:cxn>
                <a:cxn ang="0">
                  <a:pos x="896" y="136"/>
                </a:cxn>
                <a:cxn ang="0">
                  <a:pos x="932" y="93"/>
                </a:cxn>
                <a:cxn ang="0">
                  <a:pos x="970" y="202"/>
                </a:cxn>
                <a:cxn ang="0">
                  <a:pos x="1057" y="313"/>
                </a:cxn>
                <a:cxn ang="0">
                  <a:pos x="1226" y="384"/>
                </a:cxn>
                <a:cxn ang="0">
                  <a:pos x="1351" y="527"/>
                </a:cxn>
                <a:cxn ang="0">
                  <a:pos x="1366" y="720"/>
                </a:cxn>
                <a:cxn ang="0">
                  <a:pos x="1418" y="813"/>
                </a:cxn>
                <a:cxn ang="0">
                  <a:pos x="1412" y="831"/>
                </a:cxn>
                <a:cxn ang="0">
                  <a:pos x="1262" y="864"/>
                </a:cxn>
                <a:cxn ang="0">
                  <a:pos x="1091" y="1022"/>
                </a:cxn>
                <a:cxn ang="0">
                  <a:pos x="1112" y="1126"/>
                </a:cxn>
                <a:cxn ang="0">
                  <a:pos x="1063" y="1140"/>
                </a:cxn>
                <a:cxn ang="0">
                  <a:pos x="970" y="1118"/>
                </a:cxn>
                <a:cxn ang="0">
                  <a:pos x="868" y="1197"/>
                </a:cxn>
                <a:cxn ang="0">
                  <a:pos x="680" y="1229"/>
                </a:cxn>
                <a:cxn ang="0">
                  <a:pos x="458" y="1079"/>
                </a:cxn>
                <a:cxn ang="0">
                  <a:pos x="177" y="710"/>
                </a:cxn>
                <a:cxn ang="0">
                  <a:pos x="35" y="532"/>
                </a:cxn>
                <a:cxn ang="0">
                  <a:pos x="1" y="484"/>
                </a:cxn>
                <a:cxn ang="0">
                  <a:pos x="113" y="472"/>
                </a:cxn>
                <a:cxn ang="0">
                  <a:pos x="101" y="285"/>
                </a:cxn>
                <a:cxn ang="0">
                  <a:pos x="188" y="107"/>
                </a:cxn>
                <a:cxn ang="0">
                  <a:pos x="414" y="7"/>
                </a:cxn>
              </a:cxnLst>
              <a:rect l="0" t="0" r="r" b="b"/>
              <a:pathLst>
                <a:path w="1420" h="1236">
                  <a:moveTo>
                    <a:pt x="483" y="21"/>
                  </a:moveTo>
                  <a:lnTo>
                    <a:pt x="420" y="28"/>
                  </a:lnTo>
                  <a:lnTo>
                    <a:pt x="359" y="40"/>
                  </a:lnTo>
                  <a:lnTo>
                    <a:pt x="298" y="60"/>
                  </a:lnTo>
                  <a:lnTo>
                    <a:pt x="261" y="78"/>
                  </a:lnTo>
                  <a:lnTo>
                    <a:pt x="228" y="100"/>
                  </a:lnTo>
                  <a:lnTo>
                    <a:pt x="199" y="129"/>
                  </a:lnTo>
                  <a:lnTo>
                    <a:pt x="174" y="163"/>
                  </a:lnTo>
                  <a:lnTo>
                    <a:pt x="153" y="199"/>
                  </a:lnTo>
                  <a:lnTo>
                    <a:pt x="138" y="238"/>
                  </a:lnTo>
                  <a:lnTo>
                    <a:pt x="125" y="278"/>
                  </a:lnTo>
                  <a:lnTo>
                    <a:pt x="118" y="320"/>
                  </a:lnTo>
                  <a:lnTo>
                    <a:pt x="115" y="362"/>
                  </a:lnTo>
                  <a:lnTo>
                    <a:pt x="118" y="403"/>
                  </a:lnTo>
                  <a:lnTo>
                    <a:pt x="126" y="442"/>
                  </a:lnTo>
                  <a:lnTo>
                    <a:pt x="138" y="474"/>
                  </a:lnTo>
                  <a:lnTo>
                    <a:pt x="142" y="476"/>
                  </a:lnTo>
                  <a:lnTo>
                    <a:pt x="145" y="481"/>
                  </a:lnTo>
                  <a:lnTo>
                    <a:pt x="145" y="488"/>
                  </a:lnTo>
                  <a:lnTo>
                    <a:pt x="142" y="494"/>
                  </a:lnTo>
                  <a:lnTo>
                    <a:pt x="135" y="495"/>
                  </a:lnTo>
                  <a:lnTo>
                    <a:pt x="133" y="495"/>
                  </a:lnTo>
                  <a:lnTo>
                    <a:pt x="128" y="498"/>
                  </a:lnTo>
                  <a:lnTo>
                    <a:pt x="124" y="497"/>
                  </a:lnTo>
                  <a:lnTo>
                    <a:pt x="121" y="494"/>
                  </a:lnTo>
                  <a:lnTo>
                    <a:pt x="104" y="493"/>
                  </a:lnTo>
                  <a:lnTo>
                    <a:pt x="74" y="491"/>
                  </a:lnTo>
                  <a:lnTo>
                    <a:pt x="43" y="494"/>
                  </a:lnTo>
                  <a:lnTo>
                    <a:pt x="29" y="497"/>
                  </a:lnTo>
                  <a:lnTo>
                    <a:pt x="32" y="501"/>
                  </a:lnTo>
                  <a:lnTo>
                    <a:pt x="47" y="513"/>
                  </a:lnTo>
                  <a:lnTo>
                    <a:pt x="65" y="522"/>
                  </a:lnTo>
                  <a:lnTo>
                    <a:pt x="85" y="527"/>
                  </a:lnTo>
                  <a:lnTo>
                    <a:pt x="106" y="529"/>
                  </a:lnTo>
                  <a:lnTo>
                    <a:pt x="110" y="529"/>
                  </a:lnTo>
                  <a:lnTo>
                    <a:pt x="113" y="530"/>
                  </a:lnTo>
                  <a:lnTo>
                    <a:pt x="115" y="533"/>
                  </a:lnTo>
                  <a:lnTo>
                    <a:pt x="117" y="537"/>
                  </a:lnTo>
                  <a:lnTo>
                    <a:pt x="154" y="625"/>
                  </a:lnTo>
                  <a:lnTo>
                    <a:pt x="200" y="708"/>
                  </a:lnTo>
                  <a:lnTo>
                    <a:pt x="250" y="790"/>
                  </a:lnTo>
                  <a:lnTo>
                    <a:pt x="306" y="867"/>
                  </a:lnTo>
                  <a:lnTo>
                    <a:pt x="352" y="925"/>
                  </a:lnTo>
                  <a:lnTo>
                    <a:pt x="399" y="983"/>
                  </a:lnTo>
                  <a:lnTo>
                    <a:pt x="449" y="1040"/>
                  </a:lnTo>
                  <a:lnTo>
                    <a:pt x="502" y="1093"/>
                  </a:lnTo>
                  <a:lnTo>
                    <a:pt x="558" y="1141"/>
                  </a:lnTo>
                  <a:lnTo>
                    <a:pt x="586" y="1162"/>
                  </a:lnTo>
                  <a:lnTo>
                    <a:pt x="615" y="1180"/>
                  </a:lnTo>
                  <a:lnTo>
                    <a:pt x="647" y="1197"/>
                  </a:lnTo>
                  <a:lnTo>
                    <a:pt x="679" y="1208"/>
                  </a:lnTo>
                  <a:lnTo>
                    <a:pt x="714" y="1215"/>
                  </a:lnTo>
                  <a:lnTo>
                    <a:pt x="747" y="1216"/>
                  </a:lnTo>
                  <a:lnTo>
                    <a:pt x="780" y="1212"/>
                  </a:lnTo>
                  <a:lnTo>
                    <a:pt x="812" y="1203"/>
                  </a:lnTo>
                  <a:lnTo>
                    <a:pt x="843" y="1189"/>
                  </a:lnTo>
                  <a:lnTo>
                    <a:pt x="869" y="1169"/>
                  </a:lnTo>
                  <a:lnTo>
                    <a:pt x="885" y="1154"/>
                  </a:lnTo>
                  <a:lnTo>
                    <a:pt x="921" y="1120"/>
                  </a:lnTo>
                  <a:lnTo>
                    <a:pt x="942" y="1105"/>
                  </a:lnTo>
                  <a:lnTo>
                    <a:pt x="963" y="1095"/>
                  </a:lnTo>
                  <a:lnTo>
                    <a:pt x="985" y="1091"/>
                  </a:lnTo>
                  <a:lnTo>
                    <a:pt x="1004" y="1094"/>
                  </a:lnTo>
                  <a:lnTo>
                    <a:pt x="1023" y="1101"/>
                  </a:lnTo>
                  <a:lnTo>
                    <a:pt x="1042" y="1109"/>
                  </a:lnTo>
                  <a:lnTo>
                    <a:pt x="1060" y="1115"/>
                  </a:lnTo>
                  <a:lnTo>
                    <a:pt x="1078" y="1119"/>
                  </a:lnTo>
                  <a:lnTo>
                    <a:pt x="1081" y="1119"/>
                  </a:lnTo>
                  <a:lnTo>
                    <a:pt x="1029" y="1062"/>
                  </a:lnTo>
                  <a:lnTo>
                    <a:pt x="1027" y="1056"/>
                  </a:lnTo>
                  <a:lnTo>
                    <a:pt x="1027" y="1052"/>
                  </a:lnTo>
                  <a:lnTo>
                    <a:pt x="1029" y="1047"/>
                  </a:lnTo>
                  <a:lnTo>
                    <a:pt x="1067" y="1013"/>
                  </a:lnTo>
                  <a:lnTo>
                    <a:pt x="1103" y="977"/>
                  </a:lnTo>
                  <a:lnTo>
                    <a:pt x="1138" y="939"/>
                  </a:lnTo>
                  <a:lnTo>
                    <a:pt x="1173" y="903"/>
                  </a:lnTo>
                  <a:lnTo>
                    <a:pt x="1210" y="870"/>
                  </a:lnTo>
                  <a:lnTo>
                    <a:pt x="1238" y="850"/>
                  </a:lnTo>
                  <a:lnTo>
                    <a:pt x="1267" y="836"/>
                  </a:lnTo>
                  <a:lnTo>
                    <a:pt x="1301" y="828"/>
                  </a:lnTo>
                  <a:lnTo>
                    <a:pt x="1337" y="824"/>
                  </a:lnTo>
                  <a:lnTo>
                    <a:pt x="1372" y="820"/>
                  </a:lnTo>
                  <a:lnTo>
                    <a:pt x="1388" y="816"/>
                  </a:lnTo>
                  <a:lnTo>
                    <a:pt x="1386" y="813"/>
                  </a:lnTo>
                  <a:lnTo>
                    <a:pt x="1372" y="796"/>
                  </a:lnTo>
                  <a:lnTo>
                    <a:pt x="1358" y="777"/>
                  </a:lnTo>
                  <a:lnTo>
                    <a:pt x="1349" y="757"/>
                  </a:lnTo>
                  <a:lnTo>
                    <a:pt x="1345" y="732"/>
                  </a:lnTo>
                  <a:lnTo>
                    <a:pt x="1348" y="679"/>
                  </a:lnTo>
                  <a:lnTo>
                    <a:pt x="1348" y="642"/>
                  </a:lnTo>
                  <a:lnTo>
                    <a:pt x="1345" y="604"/>
                  </a:lnTo>
                  <a:lnTo>
                    <a:pt x="1338" y="566"/>
                  </a:lnTo>
                  <a:lnTo>
                    <a:pt x="1329" y="530"/>
                  </a:lnTo>
                  <a:lnTo>
                    <a:pt x="1313" y="497"/>
                  </a:lnTo>
                  <a:lnTo>
                    <a:pt x="1291" y="465"/>
                  </a:lnTo>
                  <a:lnTo>
                    <a:pt x="1265" y="437"/>
                  </a:lnTo>
                  <a:lnTo>
                    <a:pt x="1234" y="415"/>
                  </a:lnTo>
                  <a:lnTo>
                    <a:pt x="1201" y="397"/>
                  </a:lnTo>
                  <a:lnTo>
                    <a:pt x="1167" y="383"/>
                  </a:lnTo>
                  <a:lnTo>
                    <a:pt x="1131" y="369"/>
                  </a:lnTo>
                  <a:lnTo>
                    <a:pt x="1096" y="355"/>
                  </a:lnTo>
                  <a:lnTo>
                    <a:pt x="1061" y="339"/>
                  </a:lnTo>
                  <a:lnTo>
                    <a:pt x="1028" y="321"/>
                  </a:lnTo>
                  <a:lnTo>
                    <a:pt x="1009" y="307"/>
                  </a:lnTo>
                  <a:lnTo>
                    <a:pt x="989" y="291"/>
                  </a:lnTo>
                  <a:lnTo>
                    <a:pt x="972" y="273"/>
                  </a:lnTo>
                  <a:lnTo>
                    <a:pt x="960" y="252"/>
                  </a:lnTo>
                  <a:lnTo>
                    <a:pt x="952" y="228"/>
                  </a:lnTo>
                  <a:lnTo>
                    <a:pt x="949" y="209"/>
                  </a:lnTo>
                  <a:lnTo>
                    <a:pt x="946" y="188"/>
                  </a:lnTo>
                  <a:lnTo>
                    <a:pt x="945" y="168"/>
                  </a:lnTo>
                  <a:lnTo>
                    <a:pt x="940" y="149"/>
                  </a:lnTo>
                  <a:lnTo>
                    <a:pt x="933" y="129"/>
                  </a:lnTo>
                  <a:lnTo>
                    <a:pt x="928" y="122"/>
                  </a:lnTo>
                  <a:lnTo>
                    <a:pt x="910" y="158"/>
                  </a:lnTo>
                  <a:lnTo>
                    <a:pt x="906" y="178"/>
                  </a:lnTo>
                  <a:lnTo>
                    <a:pt x="904" y="182"/>
                  </a:lnTo>
                  <a:lnTo>
                    <a:pt x="901" y="186"/>
                  </a:lnTo>
                  <a:lnTo>
                    <a:pt x="899" y="188"/>
                  </a:lnTo>
                  <a:lnTo>
                    <a:pt x="894" y="189"/>
                  </a:lnTo>
                  <a:lnTo>
                    <a:pt x="892" y="189"/>
                  </a:lnTo>
                  <a:lnTo>
                    <a:pt x="888" y="186"/>
                  </a:lnTo>
                  <a:lnTo>
                    <a:pt x="847" y="150"/>
                  </a:lnTo>
                  <a:lnTo>
                    <a:pt x="805" y="117"/>
                  </a:lnTo>
                  <a:lnTo>
                    <a:pt x="760" y="87"/>
                  </a:lnTo>
                  <a:lnTo>
                    <a:pt x="712" y="62"/>
                  </a:lnTo>
                  <a:lnTo>
                    <a:pt x="662" y="44"/>
                  </a:lnTo>
                  <a:lnTo>
                    <a:pt x="609" y="30"/>
                  </a:lnTo>
                  <a:lnTo>
                    <a:pt x="547" y="22"/>
                  </a:lnTo>
                  <a:lnTo>
                    <a:pt x="483" y="21"/>
                  </a:lnTo>
                  <a:close/>
                  <a:moveTo>
                    <a:pt x="481" y="0"/>
                  </a:moveTo>
                  <a:lnTo>
                    <a:pt x="548" y="0"/>
                  </a:lnTo>
                  <a:lnTo>
                    <a:pt x="615" y="9"/>
                  </a:lnTo>
                  <a:lnTo>
                    <a:pt x="669" y="25"/>
                  </a:lnTo>
                  <a:lnTo>
                    <a:pt x="722" y="44"/>
                  </a:lnTo>
                  <a:lnTo>
                    <a:pt x="771" y="69"/>
                  </a:lnTo>
                  <a:lnTo>
                    <a:pt x="818" y="99"/>
                  </a:lnTo>
                  <a:lnTo>
                    <a:pt x="861" y="132"/>
                  </a:lnTo>
                  <a:lnTo>
                    <a:pt x="888" y="156"/>
                  </a:lnTo>
                  <a:lnTo>
                    <a:pt x="896" y="136"/>
                  </a:lnTo>
                  <a:lnTo>
                    <a:pt x="906" y="117"/>
                  </a:lnTo>
                  <a:lnTo>
                    <a:pt x="918" y="99"/>
                  </a:lnTo>
                  <a:lnTo>
                    <a:pt x="921" y="96"/>
                  </a:lnTo>
                  <a:lnTo>
                    <a:pt x="925" y="93"/>
                  </a:lnTo>
                  <a:lnTo>
                    <a:pt x="932" y="93"/>
                  </a:lnTo>
                  <a:lnTo>
                    <a:pt x="936" y="96"/>
                  </a:lnTo>
                  <a:lnTo>
                    <a:pt x="953" y="121"/>
                  </a:lnTo>
                  <a:lnTo>
                    <a:pt x="961" y="146"/>
                  </a:lnTo>
                  <a:lnTo>
                    <a:pt x="967" y="174"/>
                  </a:lnTo>
                  <a:lnTo>
                    <a:pt x="970" y="202"/>
                  </a:lnTo>
                  <a:lnTo>
                    <a:pt x="977" y="231"/>
                  </a:lnTo>
                  <a:lnTo>
                    <a:pt x="990" y="257"/>
                  </a:lnTo>
                  <a:lnTo>
                    <a:pt x="1009" y="278"/>
                  </a:lnTo>
                  <a:lnTo>
                    <a:pt x="1031" y="298"/>
                  </a:lnTo>
                  <a:lnTo>
                    <a:pt x="1057" y="313"/>
                  </a:lnTo>
                  <a:lnTo>
                    <a:pt x="1091" y="328"/>
                  </a:lnTo>
                  <a:lnTo>
                    <a:pt x="1124" y="342"/>
                  </a:lnTo>
                  <a:lnTo>
                    <a:pt x="1159" y="355"/>
                  </a:lnTo>
                  <a:lnTo>
                    <a:pt x="1192" y="369"/>
                  </a:lnTo>
                  <a:lnTo>
                    <a:pt x="1226" y="384"/>
                  </a:lnTo>
                  <a:lnTo>
                    <a:pt x="1256" y="402"/>
                  </a:lnTo>
                  <a:lnTo>
                    <a:pt x="1285" y="426"/>
                  </a:lnTo>
                  <a:lnTo>
                    <a:pt x="1313" y="456"/>
                  </a:lnTo>
                  <a:lnTo>
                    <a:pt x="1334" y="490"/>
                  </a:lnTo>
                  <a:lnTo>
                    <a:pt x="1351" y="527"/>
                  </a:lnTo>
                  <a:lnTo>
                    <a:pt x="1362" y="566"/>
                  </a:lnTo>
                  <a:lnTo>
                    <a:pt x="1369" y="607"/>
                  </a:lnTo>
                  <a:lnTo>
                    <a:pt x="1370" y="647"/>
                  </a:lnTo>
                  <a:lnTo>
                    <a:pt x="1368" y="694"/>
                  </a:lnTo>
                  <a:lnTo>
                    <a:pt x="1366" y="720"/>
                  </a:lnTo>
                  <a:lnTo>
                    <a:pt x="1369" y="742"/>
                  </a:lnTo>
                  <a:lnTo>
                    <a:pt x="1376" y="763"/>
                  </a:lnTo>
                  <a:lnTo>
                    <a:pt x="1388" y="781"/>
                  </a:lnTo>
                  <a:lnTo>
                    <a:pt x="1402" y="797"/>
                  </a:lnTo>
                  <a:lnTo>
                    <a:pt x="1418" y="813"/>
                  </a:lnTo>
                  <a:lnTo>
                    <a:pt x="1420" y="817"/>
                  </a:lnTo>
                  <a:lnTo>
                    <a:pt x="1420" y="821"/>
                  </a:lnTo>
                  <a:lnTo>
                    <a:pt x="1419" y="825"/>
                  </a:lnTo>
                  <a:lnTo>
                    <a:pt x="1416" y="828"/>
                  </a:lnTo>
                  <a:lnTo>
                    <a:pt x="1412" y="831"/>
                  </a:lnTo>
                  <a:lnTo>
                    <a:pt x="1380" y="841"/>
                  </a:lnTo>
                  <a:lnTo>
                    <a:pt x="1348" y="846"/>
                  </a:lnTo>
                  <a:lnTo>
                    <a:pt x="1316" y="849"/>
                  </a:lnTo>
                  <a:lnTo>
                    <a:pt x="1287" y="854"/>
                  </a:lnTo>
                  <a:lnTo>
                    <a:pt x="1262" y="864"/>
                  </a:lnTo>
                  <a:lnTo>
                    <a:pt x="1238" y="877"/>
                  </a:lnTo>
                  <a:lnTo>
                    <a:pt x="1215" y="895"/>
                  </a:lnTo>
                  <a:lnTo>
                    <a:pt x="1173" y="937"/>
                  </a:lnTo>
                  <a:lnTo>
                    <a:pt x="1131" y="980"/>
                  </a:lnTo>
                  <a:lnTo>
                    <a:pt x="1091" y="1022"/>
                  </a:lnTo>
                  <a:lnTo>
                    <a:pt x="1053" y="1055"/>
                  </a:lnTo>
                  <a:lnTo>
                    <a:pt x="1077" y="1083"/>
                  </a:lnTo>
                  <a:lnTo>
                    <a:pt x="1109" y="1118"/>
                  </a:lnTo>
                  <a:lnTo>
                    <a:pt x="1112" y="1122"/>
                  </a:lnTo>
                  <a:lnTo>
                    <a:pt x="1112" y="1126"/>
                  </a:lnTo>
                  <a:lnTo>
                    <a:pt x="1110" y="1130"/>
                  </a:lnTo>
                  <a:lnTo>
                    <a:pt x="1107" y="1133"/>
                  </a:lnTo>
                  <a:lnTo>
                    <a:pt x="1103" y="1136"/>
                  </a:lnTo>
                  <a:lnTo>
                    <a:pt x="1084" y="1141"/>
                  </a:lnTo>
                  <a:lnTo>
                    <a:pt x="1063" y="1140"/>
                  </a:lnTo>
                  <a:lnTo>
                    <a:pt x="1045" y="1133"/>
                  </a:lnTo>
                  <a:lnTo>
                    <a:pt x="1025" y="1125"/>
                  </a:lnTo>
                  <a:lnTo>
                    <a:pt x="1007" y="1116"/>
                  </a:lnTo>
                  <a:lnTo>
                    <a:pt x="988" y="1113"/>
                  </a:lnTo>
                  <a:lnTo>
                    <a:pt x="970" y="1118"/>
                  </a:lnTo>
                  <a:lnTo>
                    <a:pt x="953" y="1126"/>
                  </a:lnTo>
                  <a:lnTo>
                    <a:pt x="938" y="1139"/>
                  </a:lnTo>
                  <a:lnTo>
                    <a:pt x="914" y="1159"/>
                  </a:lnTo>
                  <a:lnTo>
                    <a:pt x="892" y="1179"/>
                  </a:lnTo>
                  <a:lnTo>
                    <a:pt x="868" y="1197"/>
                  </a:lnTo>
                  <a:lnTo>
                    <a:pt x="843" y="1212"/>
                  </a:lnTo>
                  <a:lnTo>
                    <a:pt x="814" y="1225"/>
                  </a:lnTo>
                  <a:lnTo>
                    <a:pt x="768" y="1235"/>
                  </a:lnTo>
                  <a:lnTo>
                    <a:pt x="723" y="1236"/>
                  </a:lnTo>
                  <a:lnTo>
                    <a:pt x="680" y="1229"/>
                  </a:lnTo>
                  <a:lnTo>
                    <a:pt x="640" y="1216"/>
                  </a:lnTo>
                  <a:lnTo>
                    <a:pt x="600" y="1196"/>
                  </a:lnTo>
                  <a:lnTo>
                    <a:pt x="562" y="1172"/>
                  </a:lnTo>
                  <a:lnTo>
                    <a:pt x="526" y="1143"/>
                  </a:lnTo>
                  <a:lnTo>
                    <a:pt x="458" y="1079"/>
                  </a:lnTo>
                  <a:lnTo>
                    <a:pt x="394" y="1010"/>
                  </a:lnTo>
                  <a:lnTo>
                    <a:pt x="334" y="939"/>
                  </a:lnTo>
                  <a:lnTo>
                    <a:pt x="278" y="866"/>
                  </a:lnTo>
                  <a:lnTo>
                    <a:pt x="225" y="789"/>
                  </a:lnTo>
                  <a:lnTo>
                    <a:pt x="177" y="710"/>
                  </a:lnTo>
                  <a:lnTo>
                    <a:pt x="133" y="628"/>
                  </a:lnTo>
                  <a:lnTo>
                    <a:pt x="100" y="551"/>
                  </a:lnTo>
                  <a:lnTo>
                    <a:pt x="81" y="550"/>
                  </a:lnTo>
                  <a:lnTo>
                    <a:pt x="57" y="543"/>
                  </a:lnTo>
                  <a:lnTo>
                    <a:pt x="35" y="532"/>
                  </a:lnTo>
                  <a:lnTo>
                    <a:pt x="17" y="516"/>
                  </a:lnTo>
                  <a:lnTo>
                    <a:pt x="1" y="495"/>
                  </a:lnTo>
                  <a:lnTo>
                    <a:pt x="0" y="491"/>
                  </a:lnTo>
                  <a:lnTo>
                    <a:pt x="0" y="488"/>
                  </a:lnTo>
                  <a:lnTo>
                    <a:pt x="1" y="484"/>
                  </a:lnTo>
                  <a:lnTo>
                    <a:pt x="3" y="481"/>
                  </a:lnTo>
                  <a:lnTo>
                    <a:pt x="7" y="479"/>
                  </a:lnTo>
                  <a:lnTo>
                    <a:pt x="49" y="472"/>
                  </a:lnTo>
                  <a:lnTo>
                    <a:pt x="92" y="470"/>
                  </a:lnTo>
                  <a:lnTo>
                    <a:pt x="113" y="472"/>
                  </a:lnTo>
                  <a:lnTo>
                    <a:pt x="104" y="444"/>
                  </a:lnTo>
                  <a:lnTo>
                    <a:pt x="97" y="406"/>
                  </a:lnTo>
                  <a:lnTo>
                    <a:pt x="94" y="366"/>
                  </a:lnTo>
                  <a:lnTo>
                    <a:pt x="96" y="326"/>
                  </a:lnTo>
                  <a:lnTo>
                    <a:pt x="101" y="285"/>
                  </a:lnTo>
                  <a:lnTo>
                    <a:pt x="111" y="246"/>
                  </a:lnTo>
                  <a:lnTo>
                    <a:pt x="125" y="207"/>
                  </a:lnTo>
                  <a:lnTo>
                    <a:pt x="142" y="171"/>
                  </a:lnTo>
                  <a:lnTo>
                    <a:pt x="163" y="136"/>
                  </a:lnTo>
                  <a:lnTo>
                    <a:pt x="188" y="107"/>
                  </a:lnTo>
                  <a:lnTo>
                    <a:pt x="217" y="79"/>
                  </a:lnTo>
                  <a:lnTo>
                    <a:pt x="249" y="58"/>
                  </a:lnTo>
                  <a:lnTo>
                    <a:pt x="285" y="41"/>
                  </a:lnTo>
                  <a:lnTo>
                    <a:pt x="349" y="21"/>
                  </a:lnTo>
                  <a:lnTo>
                    <a:pt x="414" y="7"/>
                  </a:lnTo>
                  <a:lnTo>
                    <a:pt x="4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2" name="Freeform 225"/>
            <p:cNvSpPr>
              <a:spLocks noEditPoints="1"/>
            </p:cNvSpPr>
            <p:nvPr/>
          </p:nvSpPr>
          <p:spPr bwMode="auto">
            <a:xfrm>
              <a:off x="3409" y="1602"/>
              <a:ext cx="265" cy="176"/>
            </a:xfrm>
            <a:custGeom>
              <a:avLst/>
              <a:gdLst/>
              <a:ahLst/>
              <a:cxnLst>
                <a:cxn ang="0">
                  <a:pos x="190" y="24"/>
                </a:cxn>
                <a:cxn ang="0">
                  <a:pos x="141" y="38"/>
                </a:cxn>
                <a:cxn ang="0">
                  <a:pos x="48" y="77"/>
                </a:cxn>
                <a:cxn ang="0">
                  <a:pos x="27" y="84"/>
                </a:cxn>
                <a:cxn ang="0">
                  <a:pos x="35" y="110"/>
                </a:cxn>
                <a:cxn ang="0">
                  <a:pos x="63" y="138"/>
                </a:cxn>
                <a:cxn ang="0">
                  <a:pos x="105" y="152"/>
                </a:cxn>
                <a:cxn ang="0">
                  <a:pos x="149" y="152"/>
                </a:cxn>
                <a:cxn ang="0">
                  <a:pos x="192" y="138"/>
                </a:cxn>
                <a:cxn ang="0">
                  <a:pos x="226" y="112"/>
                </a:cxn>
                <a:cxn ang="0">
                  <a:pos x="241" y="73"/>
                </a:cxn>
                <a:cxn ang="0">
                  <a:pos x="241" y="51"/>
                </a:cxn>
                <a:cxn ang="0">
                  <a:pos x="234" y="31"/>
                </a:cxn>
                <a:cxn ang="0">
                  <a:pos x="213" y="23"/>
                </a:cxn>
                <a:cxn ang="0">
                  <a:pos x="211" y="0"/>
                </a:cxn>
                <a:cxn ang="0">
                  <a:pos x="240" y="6"/>
                </a:cxn>
                <a:cxn ang="0">
                  <a:pos x="261" y="34"/>
                </a:cxn>
                <a:cxn ang="0">
                  <a:pos x="263" y="76"/>
                </a:cxn>
                <a:cxn ang="0">
                  <a:pos x="250" y="116"/>
                </a:cxn>
                <a:cxn ang="0">
                  <a:pos x="219" y="149"/>
                </a:cxn>
                <a:cxn ang="0">
                  <a:pos x="176" y="169"/>
                </a:cxn>
                <a:cxn ang="0">
                  <a:pos x="127" y="176"/>
                </a:cxn>
                <a:cxn ang="0">
                  <a:pos x="80" y="169"/>
                </a:cxn>
                <a:cxn ang="0">
                  <a:pos x="39" y="148"/>
                </a:cxn>
                <a:cxn ang="0">
                  <a:pos x="12" y="116"/>
                </a:cxn>
                <a:cxn ang="0">
                  <a:pos x="5" y="84"/>
                </a:cxn>
                <a:cxn ang="0">
                  <a:pos x="0" y="78"/>
                </a:cxn>
                <a:cxn ang="0">
                  <a:pos x="6" y="62"/>
                </a:cxn>
                <a:cxn ang="0">
                  <a:pos x="17" y="59"/>
                </a:cxn>
                <a:cxn ang="0">
                  <a:pos x="30" y="60"/>
                </a:cxn>
                <a:cxn ang="0">
                  <a:pos x="67" y="45"/>
                </a:cxn>
                <a:cxn ang="0">
                  <a:pos x="117" y="24"/>
                </a:cxn>
                <a:cxn ang="0">
                  <a:pos x="181" y="3"/>
                </a:cxn>
              </a:cxnLst>
              <a:rect l="0" t="0" r="r" b="b"/>
              <a:pathLst>
                <a:path w="265" h="176">
                  <a:moveTo>
                    <a:pt x="213" y="23"/>
                  </a:moveTo>
                  <a:lnTo>
                    <a:pt x="190" y="24"/>
                  </a:lnTo>
                  <a:lnTo>
                    <a:pt x="165" y="30"/>
                  </a:lnTo>
                  <a:lnTo>
                    <a:pt x="141" y="38"/>
                  </a:lnTo>
                  <a:lnTo>
                    <a:pt x="64" y="70"/>
                  </a:lnTo>
                  <a:lnTo>
                    <a:pt x="48" y="77"/>
                  </a:lnTo>
                  <a:lnTo>
                    <a:pt x="30" y="84"/>
                  </a:lnTo>
                  <a:lnTo>
                    <a:pt x="27" y="84"/>
                  </a:lnTo>
                  <a:lnTo>
                    <a:pt x="27" y="91"/>
                  </a:lnTo>
                  <a:lnTo>
                    <a:pt x="35" y="110"/>
                  </a:lnTo>
                  <a:lnTo>
                    <a:pt x="48" y="127"/>
                  </a:lnTo>
                  <a:lnTo>
                    <a:pt x="63" y="138"/>
                  </a:lnTo>
                  <a:lnTo>
                    <a:pt x="83" y="147"/>
                  </a:lnTo>
                  <a:lnTo>
                    <a:pt x="105" y="152"/>
                  </a:lnTo>
                  <a:lnTo>
                    <a:pt x="127" y="154"/>
                  </a:lnTo>
                  <a:lnTo>
                    <a:pt x="149" y="152"/>
                  </a:lnTo>
                  <a:lnTo>
                    <a:pt x="172" y="147"/>
                  </a:lnTo>
                  <a:lnTo>
                    <a:pt x="192" y="138"/>
                  </a:lnTo>
                  <a:lnTo>
                    <a:pt x="211" y="127"/>
                  </a:lnTo>
                  <a:lnTo>
                    <a:pt x="226" y="112"/>
                  </a:lnTo>
                  <a:lnTo>
                    <a:pt x="236" y="94"/>
                  </a:lnTo>
                  <a:lnTo>
                    <a:pt x="241" y="73"/>
                  </a:lnTo>
                  <a:lnTo>
                    <a:pt x="243" y="62"/>
                  </a:lnTo>
                  <a:lnTo>
                    <a:pt x="241" y="51"/>
                  </a:lnTo>
                  <a:lnTo>
                    <a:pt x="238" y="39"/>
                  </a:lnTo>
                  <a:lnTo>
                    <a:pt x="234" y="31"/>
                  </a:lnTo>
                  <a:lnTo>
                    <a:pt x="226" y="26"/>
                  </a:lnTo>
                  <a:lnTo>
                    <a:pt x="213" y="23"/>
                  </a:lnTo>
                  <a:close/>
                  <a:moveTo>
                    <a:pt x="195" y="0"/>
                  </a:moveTo>
                  <a:lnTo>
                    <a:pt x="211" y="0"/>
                  </a:lnTo>
                  <a:lnTo>
                    <a:pt x="226" y="2"/>
                  </a:lnTo>
                  <a:lnTo>
                    <a:pt x="240" y="6"/>
                  </a:lnTo>
                  <a:lnTo>
                    <a:pt x="251" y="16"/>
                  </a:lnTo>
                  <a:lnTo>
                    <a:pt x="261" y="34"/>
                  </a:lnTo>
                  <a:lnTo>
                    <a:pt x="265" y="53"/>
                  </a:lnTo>
                  <a:lnTo>
                    <a:pt x="263" y="76"/>
                  </a:lnTo>
                  <a:lnTo>
                    <a:pt x="259" y="95"/>
                  </a:lnTo>
                  <a:lnTo>
                    <a:pt x="250" y="116"/>
                  </a:lnTo>
                  <a:lnTo>
                    <a:pt x="236" y="134"/>
                  </a:lnTo>
                  <a:lnTo>
                    <a:pt x="219" y="149"/>
                  </a:lnTo>
                  <a:lnTo>
                    <a:pt x="198" y="161"/>
                  </a:lnTo>
                  <a:lnTo>
                    <a:pt x="176" y="169"/>
                  </a:lnTo>
                  <a:lnTo>
                    <a:pt x="152" y="173"/>
                  </a:lnTo>
                  <a:lnTo>
                    <a:pt x="127" y="176"/>
                  </a:lnTo>
                  <a:lnTo>
                    <a:pt x="103" y="173"/>
                  </a:lnTo>
                  <a:lnTo>
                    <a:pt x="80" y="169"/>
                  </a:lnTo>
                  <a:lnTo>
                    <a:pt x="58" y="161"/>
                  </a:lnTo>
                  <a:lnTo>
                    <a:pt x="39" y="148"/>
                  </a:lnTo>
                  <a:lnTo>
                    <a:pt x="23" y="134"/>
                  </a:lnTo>
                  <a:lnTo>
                    <a:pt x="12" y="116"/>
                  </a:lnTo>
                  <a:lnTo>
                    <a:pt x="5" y="94"/>
                  </a:lnTo>
                  <a:lnTo>
                    <a:pt x="5" y="84"/>
                  </a:lnTo>
                  <a:lnTo>
                    <a:pt x="3" y="84"/>
                  </a:lnTo>
                  <a:lnTo>
                    <a:pt x="0" y="78"/>
                  </a:lnTo>
                  <a:lnTo>
                    <a:pt x="0" y="73"/>
                  </a:lnTo>
                  <a:lnTo>
                    <a:pt x="6" y="62"/>
                  </a:lnTo>
                  <a:lnTo>
                    <a:pt x="12" y="59"/>
                  </a:lnTo>
                  <a:lnTo>
                    <a:pt x="17" y="59"/>
                  </a:lnTo>
                  <a:lnTo>
                    <a:pt x="23" y="62"/>
                  </a:lnTo>
                  <a:lnTo>
                    <a:pt x="30" y="60"/>
                  </a:lnTo>
                  <a:lnTo>
                    <a:pt x="49" y="53"/>
                  </a:lnTo>
                  <a:lnTo>
                    <a:pt x="67" y="45"/>
                  </a:lnTo>
                  <a:lnTo>
                    <a:pt x="85" y="38"/>
                  </a:lnTo>
                  <a:lnTo>
                    <a:pt x="117" y="24"/>
                  </a:lnTo>
                  <a:lnTo>
                    <a:pt x="149" y="12"/>
                  </a:lnTo>
                  <a:lnTo>
                    <a:pt x="181" y="3"/>
                  </a:lnTo>
                  <a:lnTo>
                    <a:pt x="1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3" name="Freeform 226"/>
            <p:cNvSpPr>
              <a:spLocks/>
            </p:cNvSpPr>
            <p:nvPr/>
          </p:nvSpPr>
          <p:spPr bwMode="auto">
            <a:xfrm>
              <a:off x="3453" y="1526"/>
              <a:ext cx="26" cy="51"/>
            </a:xfrm>
            <a:custGeom>
              <a:avLst/>
              <a:gdLst/>
              <a:ahLst/>
              <a:cxnLst>
                <a:cxn ang="0">
                  <a:pos x="12" y="0"/>
                </a:cxn>
                <a:cxn ang="0">
                  <a:pos x="15" y="0"/>
                </a:cxn>
                <a:cxn ang="0">
                  <a:pos x="19" y="1"/>
                </a:cxn>
                <a:cxn ang="0">
                  <a:pos x="22" y="3"/>
                </a:cxn>
                <a:cxn ang="0">
                  <a:pos x="23" y="7"/>
                </a:cxn>
                <a:cxn ang="0">
                  <a:pos x="26" y="26"/>
                </a:cxn>
                <a:cxn ang="0">
                  <a:pos x="20" y="46"/>
                </a:cxn>
                <a:cxn ang="0">
                  <a:pos x="18" y="49"/>
                </a:cxn>
                <a:cxn ang="0">
                  <a:pos x="12" y="51"/>
                </a:cxn>
                <a:cxn ang="0">
                  <a:pos x="8" y="50"/>
                </a:cxn>
                <a:cxn ang="0">
                  <a:pos x="5" y="49"/>
                </a:cxn>
                <a:cxn ang="0">
                  <a:pos x="0" y="43"/>
                </a:cxn>
                <a:cxn ang="0">
                  <a:pos x="0" y="39"/>
                </a:cxn>
                <a:cxn ang="0">
                  <a:pos x="1" y="35"/>
                </a:cxn>
                <a:cxn ang="0">
                  <a:pos x="4" y="24"/>
                </a:cxn>
                <a:cxn ang="0">
                  <a:pos x="4" y="18"/>
                </a:cxn>
                <a:cxn ang="0">
                  <a:pos x="2" y="14"/>
                </a:cxn>
                <a:cxn ang="0">
                  <a:pos x="2" y="5"/>
                </a:cxn>
                <a:cxn ang="0">
                  <a:pos x="5" y="3"/>
                </a:cxn>
                <a:cxn ang="0">
                  <a:pos x="8" y="1"/>
                </a:cxn>
                <a:cxn ang="0">
                  <a:pos x="12" y="0"/>
                </a:cxn>
              </a:cxnLst>
              <a:rect l="0" t="0" r="r" b="b"/>
              <a:pathLst>
                <a:path w="26" h="51">
                  <a:moveTo>
                    <a:pt x="12" y="0"/>
                  </a:moveTo>
                  <a:lnTo>
                    <a:pt x="15" y="0"/>
                  </a:lnTo>
                  <a:lnTo>
                    <a:pt x="19" y="1"/>
                  </a:lnTo>
                  <a:lnTo>
                    <a:pt x="22" y="3"/>
                  </a:lnTo>
                  <a:lnTo>
                    <a:pt x="23" y="7"/>
                  </a:lnTo>
                  <a:lnTo>
                    <a:pt x="26" y="26"/>
                  </a:lnTo>
                  <a:lnTo>
                    <a:pt x="20" y="46"/>
                  </a:lnTo>
                  <a:lnTo>
                    <a:pt x="18" y="49"/>
                  </a:lnTo>
                  <a:lnTo>
                    <a:pt x="12" y="51"/>
                  </a:lnTo>
                  <a:lnTo>
                    <a:pt x="8" y="50"/>
                  </a:lnTo>
                  <a:lnTo>
                    <a:pt x="5" y="49"/>
                  </a:lnTo>
                  <a:lnTo>
                    <a:pt x="0" y="43"/>
                  </a:lnTo>
                  <a:lnTo>
                    <a:pt x="0" y="39"/>
                  </a:lnTo>
                  <a:lnTo>
                    <a:pt x="1" y="35"/>
                  </a:lnTo>
                  <a:lnTo>
                    <a:pt x="4" y="24"/>
                  </a:lnTo>
                  <a:lnTo>
                    <a:pt x="4" y="18"/>
                  </a:lnTo>
                  <a:lnTo>
                    <a:pt x="2" y="14"/>
                  </a:lnTo>
                  <a:lnTo>
                    <a:pt x="2" y="5"/>
                  </a:lnTo>
                  <a:lnTo>
                    <a:pt x="5" y="3"/>
                  </a:lnTo>
                  <a:lnTo>
                    <a:pt x="8"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4" name="Freeform 227"/>
            <p:cNvSpPr>
              <a:spLocks/>
            </p:cNvSpPr>
            <p:nvPr/>
          </p:nvSpPr>
          <p:spPr bwMode="auto">
            <a:xfrm>
              <a:off x="3508" y="1497"/>
              <a:ext cx="53" cy="46"/>
            </a:xfrm>
            <a:custGeom>
              <a:avLst/>
              <a:gdLst/>
              <a:ahLst/>
              <a:cxnLst>
                <a:cxn ang="0">
                  <a:pos x="9" y="0"/>
                </a:cxn>
                <a:cxn ang="0">
                  <a:pos x="13" y="0"/>
                </a:cxn>
                <a:cxn ang="0">
                  <a:pos x="17" y="1"/>
                </a:cxn>
                <a:cxn ang="0">
                  <a:pos x="35" y="14"/>
                </a:cxn>
                <a:cxn ang="0">
                  <a:pos x="50" y="28"/>
                </a:cxn>
                <a:cxn ang="0">
                  <a:pos x="53" y="30"/>
                </a:cxn>
                <a:cxn ang="0">
                  <a:pos x="53" y="39"/>
                </a:cxn>
                <a:cxn ang="0">
                  <a:pos x="52" y="41"/>
                </a:cxn>
                <a:cxn ang="0">
                  <a:pos x="49" y="44"/>
                </a:cxn>
                <a:cxn ang="0">
                  <a:pos x="46" y="46"/>
                </a:cxn>
                <a:cxn ang="0">
                  <a:pos x="38" y="46"/>
                </a:cxn>
                <a:cxn ang="0">
                  <a:pos x="35" y="43"/>
                </a:cxn>
                <a:cxn ang="0">
                  <a:pos x="21" y="30"/>
                </a:cxn>
                <a:cxn ang="0">
                  <a:pos x="6" y="21"/>
                </a:cxn>
                <a:cxn ang="0">
                  <a:pos x="0" y="15"/>
                </a:cxn>
                <a:cxn ang="0">
                  <a:pos x="0" y="11"/>
                </a:cxn>
                <a:cxn ang="0">
                  <a:pos x="2" y="7"/>
                </a:cxn>
                <a:cxn ang="0">
                  <a:pos x="3" y="4"/>
                </a:cxn>
                <a:cxn ang="0">
                  <a:pos x="6" y="1"/>
                </a:cxn>
                <a:cxn ang="0">
                  <a:pos x="9" y="0"/>
                </a:cxn>
              </a:cxnLst>
              <a:rect l="0" t="0" r="r" b="b"/>
              <a:pathLst>
                <a:path w="53" h="46">
                  <a:moveTo>
                    <a:pt x="9" y="0"/>
                  </a:moveTo>
                  <a:lnTo>
                    <a:pt x="13" y="0"/>
                  </a:lnTo>
                  <a:lnTo>
                    <a:pt x="17" y="1"/>
                  </a:lnTo>
                  <a:lnTo>
                    <a:pt x="35" y="14"/>
                  </a:lnTo>
                  <a:lnTo>
                    <a:pt x="50" y="28"/>
                  </a:lnTo>
                  <a:lnTo>
                    <a:pt x="53" y="30"/>
                  </a:lnTo>
                  <a:lnTo>
                    <a:pt x="53" y="39"/>
                  </a:lnTo>
                  <a:lnTo>
                    <a:pt x="52" y="41"/>
                  </a:lnTo>
                  <a:lnTo>
                    <a:pt x="49" y="44"/>
                  </a:lnTo>
                  <a:lnTo>
                    <a:pt x="46" y="46"/>
                  </a:lnTo>
                  <a:lnTo>
                    <a:pt x="38" y="46"/>
                  </a:lnTo>
                  <a:lnTo>
                    <a:pt x="35" y="43"/>
                  </a:lnTo>
                  <a:lnTo>
                    <a:pt x="21" y="30"/>
                  </a:lnTo>
                  <a:lnTo>
                    <a:pt x="6" y="21"/>
                  </a:lnTo>
                  <a:lnTo>
                    <a:pt x="0" y="15"/>
                  </a:lnTo>
                  <a:lnTo>
                    <a:pt x="0" y="11"/>
                  </a:lnTo>
                  <a:lnTo>
                    <a:pt x="2" y="7"/>
                  </a:lnTo>
                  <a:lnTo>
                    <a:pt x="3" y="4"/>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5" name="Freeform 228"/>
            <p:cNvSpPr>
              <a:spLocks/>
            </p:cNvSpPr>
            <p:nvPr/>
          </p:nvSpPr>
          <p:spPr bwMode="auto">
            <a:xfrm>
              <a:off x="3233" y="1029"/>
              <a:ext cx="490" cy="448"/>
            </a:xfrm>
            <a:custGeom>
              <a:avLst/>
              <a:gdLst/>
              <a:ahLst/>
              <a:cxnLst>
                <a:cxn ang="0">
                  <a:pos x="279" y="3"/>
                </a:cxn>
                <a:cxn ang="0">
                  <a:pos x="300" y="24"/>
                </a:cxn>
                <a:cxn ang="0">
                  <a:pos x="332" y="31"/>
                </a:cxn>
                <a:cxn ang="0">
                  <a:pos x="380" y="24"/>
                </a:cxn>
                <a:cxn ang="0">
                  <a:pos x="423" y="36"/>
                </a:cxn>
                <a:cxn ang="0">
                  <a:pos x="455" y="63"/>
                </a:cxn>
                <a:cxn ang="0">
                  <a:pos x="470" y="99"/>
                </a:cxn>
                <a:cxn ang="0">
                  <a:pos x="464" y="138"/>
                </a:cxn>
                <a:cxn ang="0">
                  <a:pos x="430" y="175"/>
                </a:cxn>
                <a:cxn ang="0">
                  <a:pos x="471" y="186"/>
                </a:cxn>
                <a:cxn ang="0">
                  <a:pos x="488" y="207"/>
                </a:cxn>
                <a:cxn ang="0">
                  <a:pos x="487" y="234"/>
                </a:cxn>
                <a:cxn ang="0">
                  <a:pos x="469" y="262"/>
                </a:cxn>
                <a:cxn ang="0">
                  <a:pos x="442" y="289"/>
                </a:cxn>
                <a:cxn ang="0">
                  <a:pos x="409" y="312"/>
                </a:cxn>
                <a:cxn ang="0">
                  <a:pos x="375" y="327"/>
                </a:cxn>
                <a:cxn ang="0">
                  <a:pos x="367" y="354"/>
                </a:cxn>
                <a:cxn ang="0">
                  <a:pos x="360" y="395"/>
                </a:cxn>
                <a:cxn ang="0">
                  <a:pos x="331" y="427"/>
                </a:cxn>
                <a:cxn ang="0">
                  <a:pos x="289" y="445"/>
                </a:cxn>
                <a:cxn ang="0">
                  <a:pos x="242" y="447"/>
                </a:cxn>
                <a:cxn ang="0">
                  <a:pos x="199" y="431"/>
                </a:cxn>
                <a:cxn ang="0">
                  <a:pos x="168" y="397"/>
                </a:cxn>
                <a:cxn ang="0">
                  <a:pos x="171" y="395"/>
                </a:cxn>
                <a:cxn ang="0">
                  <a:pos x="161" y="370"/>
                </a:cxn>
                <a:cxn ang="0">
                  <a:pos x="150" y="338"/>
                </a:cxn>
                <a:cxn ang="0">
                  <a:pos x="115" y="331"/>
                </a:cxn>
                <a:cxn ang="0">
                  <a:pos x="64" y="330"/>
                </a:cxn>
                <a:cxn ang="0">
                  <a:pos x="29" y="312"/>
                </a:cxn>
                <a:cxn ang="0">
                  <a:pos x="7" y="281"/>
                </a:cxn>
                <a:cxn ang="0">
                  <a:pos x="0" y="244"/>
                </a:cxn>
                <a:cxn ang="0">
                  <a:pos x="5" y="205"/>
                </a:cxn>
                <a:cxn ang="0">
                  <a:pos x="23" y="168"/>
                </a:cxn>
                <a:cxn ang="0">
                  <a:pos x="53" y="141"/>
                </a:cxn>
                <a:cxn ang="0">
                  <a:pos x="94" y="125"/>
                </a:cxn>
                <a:cxn ang="0">
                  <a:pos x="146" y="129"/>
                </a:cxn>
                <a:cxn ang="0">
                  <a:pos x="151" y="96"/>
                </a:cxn>
                <a:cxn ang="0">
                  <a:pos x="171" y="61"/>
                </a:cxn>
                <a:cxn ang="0">
                  <a:pos x="200" y="31"/>
                </a:cxn>
                <a:cxn ang="0">
                  <a:pos x="232" y="8"/>
                </a:cxn>
                <a:cxn ang="0">
                  <a:pos x="264" y="0"/>
                </a:cxn>
              </a:cxnLst>
              <a:rect l="0" t="0" r="r" b="b"/>
              <a:pathLst>
                <a:path w="490" h="448">
                  <a:moveTo>
                    <a:pt x="264" y="0"/>
                  </a:moveTo>
                  <a:lnTo>
                    <a:pt x="279" y="3"/>
                  </a:lnTo>
                  <a:lnTo>
                    <a:pt x="291" y="10"/>
                  </a:lnTo>
                  <a:lnTo>
                    <a:pt x="300" y="24"/>
                  </a:lnTo>
                  <a:lnTo>
                    <a:pt x="307" y="43"/>
                  </a:lnTo>
                  <a:lnTo>
                    <a:pt x="332" y="31"/>
                  </a:lnTo>
                  <a:lnTo>
                    <a:pt x="356" y="25"/>
                  </a:lnTo>
                  <a:lnTo>
                    <a:pt x="380" y="24"/>
                  </a:lnTo>
                  <a:lnTo>
                    <a:pt x="402" y="28"/>
                  </a:lnTo>
                  <a:lnTo>
                    <a:pt x="423" y="36"/>
                  </a:lnTo>
                  <a:lnTo>
                    <a:pt x="441" y="49"/>
                  </a:lnTo>
                  <a:lnTo>
                    <a:pt x="455" y="63"/>
                  </a:lnTo>
                  <a:lnTo>
                    <a:pt x="466" y="81"/>
                  </a:lnTo>
                  <a:lnTo>
                    <a:pt x="470" y="99"/>
                  </a:lnTo>
                  <a:lnTo>
                    <a:pt x="470" y="118"/>
                  </a:lnTo>
                  <a:lnTo>
                    <a:pt x="464" y="138"/>
                  </a:lnTo>
                  <a:lnTo>
                    <a:pt x="451" y="157"/>
                  </a:lnTo>
                  <a:lnTo>
                    <a:pt x="430" y="175"/>
                  </a:lnTo>
                  <a:lnTo>
                    <a:pt x="453" y="179"/>
                  </a:lnTo>
                  <a:lnTo>
                    <a:pt x="471" y="186"/>
                  </a:lnTo>
                  <a:lnTo>
                    <a:pt x="483" y="196"/>
                  </a:lnTo>
                  <a:lnTo>
                    <a:pt x="488" y="207"/>
                  </a:lnTo>
                  <a:lnTo>
                    <a:pt x="490" y="220"/>
                  </a:lnTo>
                  <a:lnTo>
                    <a:pt x="487" y="234"/>
                  </a:lnTo>
                  <a:lnTo>
                    <a:pt x="480" y="248"/>
                  </a:lnTo>
                  <a:lnTo>
                    <a:pt x="469" y="262"/>
                  </a:lnTo>
                  <a:lnTo>
                    <a:pt x="456" y="276"/>
                  </a:lnTo>
                  <a:lnTo>
                    <a:pt x="442" y="289"/>
                  </a:lnTo>
                  <a:lnTo>
                    <a:pt x="426" y="302"/>
                  </a:lnTo>
                  <a:lnTo>
                    <a:pt x="409" y="312"/>
                  </a:lnTo>
                  <a:lnTo>
                    <a:pt x="392" y="320"/>
                  </a:lnTo>
                  <a:lnTo>
                    <a:pt x="375" y="327"/>
                  </a:lnTo>
                  <a:lnTo>
                    <a:pt x="359" y="330"/>
                  </a:lnTo>
                  <a:lnTo>
                    <a:pt x="367" y="354"/>
                  </a:lnTo>
                  <a:lnTo>
                    <a:pt x="367" y="376"/>
                  </a:lnTo>
                  <a:lnTo>
                    <a:pt x="360" y="395"/>
                  </a:lnTo>
                  <a:lnTo>
                    <a:pt x="348" y="413"/>
                  </a:lnTo>
                  <a:lnTo>
                    <a:pt x="331" y="427"/>
                  </a:lnTo>
                  <a:lnTo>
                    <a:pt x="311" y="437"/>
                  </a:lnTo>
                  <a:lnTo>
                    <a:pt x="289" y="445"/>
                  </a:lnTo>
                  <a:lnTo>
                    <a:pt x="266" y="448"/>
                  </a:lnTo>
                  <a:lnTo>
                    <a:pt x="242" y="447"/>
                  </a:lnTo>
                  <a:lnTo>
                    <a:pt x="218" y="443"/>
                  </a:lnTo>
                  <a:lnTo>
                    <a:pt x="199" y="431"/>
                  </a:lnTo>
                  <a:lnTo>
                    <a:pt x="181" y="418"/>
                  </a:lnTo>
                  <a:lnTo>
                    <a:pt x="168" y="397"/>
                  </a:lnTo>
                  <a:lnTo>
                    <a:pt x="175" y="399"/>
                  </a:lnTo>
                  <a:lnTo>
                    <a:pt x="171" y="395"/>
                  </a:lnTo>
                  <a:lnTo>
                    <a:pt x="167" y="384"/>
                  </a:lnTo>
                  <a:lnTo>
                    <a:pt x="161" y="370"/>
                  </a:lnTo>
                  <a:lnTo>
                    <a:pt x="156" y="355"/>
                  </a:lnTo>
                  <a:lnTo>
                    <a:pt x="150" y="338"/>
                  </a:lnTo>
                  <a:lnTo>
                    <a:pt x="146" y="324"/>
                  </a:lnTo>
                  <a:lnTo>
                    <a:pt x="115" y="331"/>
                  </a:lnTo>
                  <a:lnTo>
                    <a:pt x="87" y="334"/>
                  </a:lnTo>
                  <a:lnTo>
                    <a:pt x="64" y="330"/>
                  </a:lnTo>
                  <a:lnTo>
                    <a:pt x="44" y="323"/>
                  </a:lnTo>
                  <a:lnTo>
                    <a:pt x="29" y="312"/>
                  </a:lnTo>
                  <a:lnTo>
                    <a:pt x="16" y="298"/>
                  </a:lnTo>
                  <a:lnTo>
                    <a:pt x="7" y="281"/>
                  </a:lnTo>
                  <a:lnTo>
                    <a:pt x="1" y="263"/>
                  </a:lnTo>
                  <a:lnTo>
                    <a:pt x="0" y="244"/>
                  </a:lnTo>
                  <a:lnTo>
                    <a:pt x="1" y="224"/>
                  </a:lnTo>
                  <a:lnTo>
                    <a:pt x="5" y="205"/>
                  </a:lnTo>
                  <a:lnTo>
                    <a:pt x="12" y="186"/>
                  </a:lnTo>
                  <a:lnTo>
                    <a:pt x="23" y="168"/>
                  </a:lnTo>
                  <a:lnTo>
                    <a:pt x="36" y="153"/>
                  </a:lnTo>
                  <a:lnTo>
                    <a:pt x="53" y="141"/>
                  </a:lnTo>
                  <a:lnTo>
                    <a:pt x="72" y="131"/>
                  </a:lnTo>
                  <a:lnTo>
                    <a:pt x="94" y="125"/>
                  </a:lnTo>
                  <a:lnTo>
                    <a:pt x="118" y="125"/>
                  </a:lnTo>
                  <a:lnTo>
                    <a:pt x="146" y="129"/>
                  </a:lnTo>
                  <a:lnTo>
                    <a:pt x="147" y="113"/>
                  </a:lnTo>
                  <a:lnTo>
                    <a:pt x="151" y="96"/>
                  </a:lnTo>
                  <a:lnTo>
                    <a:pt x="160" y="78"/>
                  </a:lnTo>
                  <a:lnTo>
                    <a:pt x="171" y="61"/>
                  </a:lnTo>
                  <a:lnTo>
                    <a:pt x="185" y="46"/>
                  </a:lnTo>
                  <a:lnTo>
                    <a:pt x="200" y="31"/>
                  </a:lnTo>
                  <a:lnTo>
                    <a:pt x="217" y="18"/>
                  </a:lnTo>
                  <a:lnTo>
                    <a:pt x="232" y="8"/>
                  </a:lnTo>
                  <a:lnTo>
                    <a:pt x="249" y="3"/>
                  </a:lnTo>
                  <a:lnTo>
                    <a:pt x="2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6" name="Freeform 229"/>
            <p:cNvSpPr>
              <a:spLocks noEditPoints="1"/>
            </p:cNvSpPr>
            <p:nvPr/>
          </p:nvSpPr>
          <p:spPr bwMode="auto">
            <a:xfrm>
              <a:off x="3222" y="1019"/>
              <a:ext cx="512" cy="469"/>
            </a:xfrm>
            <a:custGeom>
              <a:avLst/>
              <a:gdLst/>
              <a:ahLst/>
              <a:cxnLst>
                <a:cxn ang="0">
                  <a:pos x="236" y="36"/>
                </a:cxn>
                <a:cxn ang="0">
                  <a:pos x="194" y="77"/>
                </a:cxn>
                <a:cxn ang="0">
                  <a:pos x="169" y="125"/>
                </a:cxn>
                <a:cxn ang="0">
                  <a:pos x="165" y="146"/>
                </a:cxn>
                <a:cxn ang="0">
                  <a:pos x="154" y="149"/>
                </a:cxn>
                <a:cxn ang="0">
                  <a:pos x="76" y="157"/>
                </a:cxn>
                <a:cxn ang="0">
                  <a:pos x="26" y="216"/>
                </a:cxn>
                <a:cxn ang="0">
                  <a:pos x="27" y="284"/>
                </a:cxn>
                <a:cxn ang="0">
                  <a:pos x="69" y="327"/>
                </a:cxn>
                <a:cxn ang="0">
                  <a:pos x="133" y="329"/>
                </a:cxn>
                <a:cxn ang="0">
                  <a:pos x="162" y="325"/>
                </a:cxn>
                <a:cxn ang="0">
                  <a:pos x="175" y="352"/>
                </a:cxn>
                <a:cxn ang="0">
                  <a:pos x="189" y="394"/>
                </a:cxn>
                <a:cxn ang="0">
                  <a:pos x="199" y="408"/>
                </a:cxn>
                <a:cxn ang="0">
                  <a:pos x="200" y="418"/>
                </a:cxn>
                <a:cxn ang="0">
                  <a:pos x="254" y="446"/>
                </a:cxn>
                <a:cxn ang="0">
                  <a:pos x="315" y="437"/>
                </a:cxn>
                <a:cxn ang="0">
                  <a:pos x="360" y="402"/>
                </a:cxn>
                <a:cxn ang="0">
                  <a:pos x="359" y="341"/>
                </a:cxn>
                <a:cxn ang="0">
                  <a:pos x="366" y="330"/>
                </a:cxn>
                <a:cxn ang="0">
                  <a:pos x="427" y="306"/>
                </a:cxn>
                <a:cxn ang="0">
                  <a:pos x="478" y="256"/>
                </a:cxn>
                <a:cxn ang="0">
                  <a:pos x="489" y="222"/>
                </a:cxn>
                <a:cxn ang="0">
                  <a:pos x="463" y="201"/>
                </a:cxn>
                <a:cxn ang="0">
                  <a:pos x="437" y="195"/>
                </a:cxn>
                <a:cxn ang="0">
                  <a:pos x="430" y="183"/>
                </a:cxn>
                <a:cxn ang="0">
                  <a:pos x="452" y="160"/>
                </a:cxn>
                <a:cxn ang="0">
                  <a:pos x="469" y="105"/>
                </a:cxn>
                <a:cxn ang="0">
                  <a:pos x="424" y="53"/>
                </a:cxn>
                <a:cxn ang="0">
                  <a:pos x="349" y="50"/>
                </a:cxn>
                <a:cxn ang="0">
                  <a:pos x="317" y="64"/>
                </a:cxn>
                <a:cxn ang="0">
                  <a:pos x="307" y="56"/>
                </a:cxn>
                <a:cxn ang="0">
                  <a:pos x="279" y="22"/>
                </a:cxn>
                <a:cxn ang="0">
                  <a:pos x="299" y="4"/>
                </a:cxn>
                <a:cxn ang="0">
                  <a:pos x="325" y="38"/>
                </a:cxn>
                <a:cxn ang="0">
                  <a:pos x="384" y="22"/>
                </a:cxn>
                <a:cxn ang="0">
                  <a:pos x="453" y="45"/>
                </a:cxn>
                <a:cxn ang="0">
                  <a:pos x="492" y="110"/>
                </a:cxn>
                <a:cxn ang="0">
                  <a:pos x="467" y="177"/>
                </a:cxn>
                <a:cxn ang="0">
                  <a:pos x="485" y="185"/>
                </a:cxn>
                <a:cxn ang="0">
                  <a:pos x="512" y="222"/>
                </a:cxn>
                <a:cxn ang="0">
                  <a:pos x="498" y="265"/>
                </a:cxn>
                <a:cxn ang="0">
                  <a:pos x="430" y="330"/>
                </a:cxn>
                <a:cxn ang="0">
                  <a:pos x="388" y="359"/>
                </a:cxn>
                <a:cxn ang="0">
                  <a:pos x="371" y="423"/>
                </a:cxn>
                <a:cxn ang="0">
                  <a:pos x="315" y="461"/>
                </a:cxn>
                <a:cxn ang="0">
                  <a:pos x="245" y="467"/>
                </a:cxn>
                <a:cxn ang="0">
                  <a:pos x="185" y="433"/>
                </a:cxn>
                <a:cxn ang="0">
                  <a:pos x="169" y="405"/>
                </a:cxn>
                <a:cxn ang="0">
                  <a:pos x="110" y="354"/>
                </a:cxn>
                <a:cxn ang="0">
                  <a:pos x="37" y="333"/>
                </a:cxn>
                <a:cxn ang="0">
                  <a:pos x="1" y="269"/>
                </a:cxn>
                <a:cxn ang="0">
                  <a:pos x="16" y="188"/>
                </a:cxn>
                <a:cxn ang="0">
                  <a:pos x="75" y="134"/>
                </a:cxn>
                <a:cxn ang="0">
                  <a:pos x="147" y="127"/>
                </a:cxn>
                <a:cxn ang="0">
                  <a:pos x="161" y="88"/>
                </a:cxn>
                <a:cxn ang="0">
                  <a:pos x="200" y="38"/>
                </a:cxn>
                <a:cxn ang="0">
                  <a:pos x="251" y="6"/>
                </a:cxn>
              </a:cxnLst>
              <a:rect l="0" t="0" r="r" b="b"/>
              <a:pathLst>
                <a:path w="512" h="469">
                  <a:moveTo>
                    <a:pt x="265" y="22"/>
                  </a:moveTo>
                  <a:lnTo>
                    <a:pt x="251" y="28"/>
                  </a:lnTo>
                  <a:lnTo>
                    <a:pt x="236" y="36"/>
                  </a:lnTo>
                  <a:lnTo>
                    <a:pt x="221" y="47"/>
                  </a:lnTo>
                  <a:lnTo>
                    <a:pt x="207" y="61"/>
                  </a:lnTo>
                  <a:lnTo>
                    <a:pt x="194" y="77"/>
                  </a:lnTo>
                  <a:lnTo>
                    <a:pt x="183" y="93"/>
                  </a:lnTo>
                  <a:lnTo>
                    <a:pt x="175" y="110"/>
                  </a:lnTo>
                  <a:lnTo>
                    <a:pt x="169" y="125"/>
                  </a:lnTo>
                  <a:lnTo>
                    <a:pt x="168" y="139"/>
                  </a:lnTo>
                  <a:lnTo>
                    <a:pt x="167" y="144"/>
                  </a:lnTo>
                  <a:lnTo>
                    <a:pt x="165" y="146"/>
                  </a:lnTo>
                  <a:lnTo>
                    <a:pt x="162" y="148"/>
                  </a:lnTo>
                  <a:lnTo>
                    <a:pt x="158" y="149"/>
                  </a:lnTo>
                  <a:lnTo>
                    <a:pt x="154" y="149"/>
                  </a:lnTo>
                  <a:lnTo>
                    <a:pt x="126" y="146"/>
                  </a:lnTo>
                  <a:lnTo>
                    <a:pt x="100" y="149"/>
                  </a:lnTo>
                  <a:lnTo>
                    <a:pt x="76" y="157"/>
                  </a:lnTo>
                  <a:lnTo>
                    <a:pt x="54" y="173"/>
                  </a:lnTo>
                  <a:lnTo>
                    <a:pt x="37" y="192"/>
                  </a:lnTo>
                  <a:lnTo>
                    <a:pt x="26" y="216"/>
                  </a:lnTo>
                  <a:lnTo>
                    <a:pt x="22" y="244"/>
                  </a:lnTo>
                  <a:lnTo>
                    <a:pt x="23" y="263"/>
                  </a:lnTo>
                  <a:lnTo>
                    <a:pt x="27" y="284"/>
                  </a:lnTo>
                  <a:lnTo>
                    <a:pt x="36" y="301"/>
                  </a:lnTo>
                  <a:lnTo>
                    <a:pt x="50" y="316"/>
                  </a:lnTo>
                  <a:lnTo>
                    <a:pt x="69" y="327"/>
                  </a:lnTo>
                  <a:lnTo>
                    <a:pt x="90" y="331"/>
                  </a:lnTo>
                  <a:lnTo>
                    <a:pt x="111" y="331"/>
                  </a:lnTo>
                  <a:lnTo>
                    <a:pt x="133" y="329"/>
                  </a:lnTo>
                  <a:lnTo>
                    <a:pt x="154" y="323"/>
                  </a:lnTo>
                  <a:lnTo>
                    <a:pt x="158" y="323"/>
                  </a:lnTo>
                  <a:lnTo>
                    <a:pt x="162" y="325"/>
                  </a:lnTo>
                  <a:lnTo>
                    <a:pt x="165" y="326"/>
                  </a:lnTo>
                  <a:lnTo>
                    <a:pt x="167" y="330"/>
                  </a:lnTo>
                  <a:lnTo>
                    <a:pt x="175" y="352"/>
                  </a:lnTo>
                  <a:lnTo>
                    <a:pt x="182" y="375"/>
                  </a:lnTo>
                  <a:lnTo>
                    <a:pt x="185" y="384"/>
                  </a:lnTo>
                  <a:lnTo>
                    <a:pt x="189" y="394"/>
                  </a:lnTo>
                  <a:lnTo>
                    <a:pt x="194" y="402"/>
                  </a:lnTo>
                  <a:lnTo>
                    <a:pt x="197" y="405"/>
                  </a:lnTo>
                  <a:lnTo>
                    <a:pt x="199" y="408"/>
                  </a:lnTo>
                  <a:lnTo>
                    <a:pt x="197" y="412"/>
                  </a:lnTo>
                  <a:lnTo>
                    <a:pt x="197" y="414"/>
                  </a:lnTo>
                  <a:lnTo>
                    <a:pt x="200" y="418"/>
                  </a:lnTo>
                  <a:lnTo>
                    <a:pt x="215" y="432"/>
                  </a:lnTo>
                  <a:lnTo>
                    <a:pt x="233" y="440"/>
                  </a:lnTo>
                  <a:lnTo>
                    <a:pt x="254" y="446"/>
                  </a:lnTo>
                  <a:lnTo>
                    <a:pt x="275" y="446"/>
                  </a:lnTo>
                  <a:lnTo>
                    <a:pt x="296" y="444"/>
                  </a:lnTo>
                  <a:lnTo>
                    <a:pt x="315" y="437"/>
                  </a:lnTo>
                  <a:lnTo>
                    <a:pt x="334" y="429"/>
                  </a:lnTo>
                  <a:lnTo>
                    <a:pt x="349" y="418"/>
                  </a:lnTo>
                  <a:lnTo>
                    <a:pt x="360" y="402"/>
                  </a:lnTo>
                  <a:lnTo>
                    <a:pt x="366" y="386"/>
                  </a:lnTo>
                  <a:lnTo>
                    <a:pt x="367" y="366"/>
                  </a:lnTo>
                  <a:lnTo>
                    <a:pt x="359" y="341"/>
                  </a:lnTo>
                  <a:lnTo>
                    <a:pt x="360" y="336"/>
                  </a:lnTo>
                  <a:lnTo>
                    <a:pt x="361" y="333"/>
                  </a:lnTo>
                  <a:lnTo>
                    <a:pt x="366" y="330"/>
                  </a:lnTo>
                  <a:lnTo>
                    <a:pt x="370" y="329"/>
                  </a:lnTo>
                  <a:lnTo>
                    <a:pt x="399" y="320"/>
                  </a:lnTo>
                  <a:lnTo>
                    <a:pt x="427" y="306"/>
                  </a:lnTo>
                  <a:lnTo>
                    <a:pt x="450" y="287"/>
                  </a:lnTo>
                  <a:lnTo>
                    <a:pt x="471" y="265"/>
                  </a:lnTo>
                  <a:lnTo>
                    <a:pt x="478" y="256"/>
                  </a:lnTo>
                  <a:lnTo>
                    <a:pt x="485" y="245"/>
                  </a:lnTo>
                  <a:lnTo>
                    <a:pt x="489" y="233"/>
                  </a:lnTo>
                  <a:lnTo>
                    <a:pt x="489" y="222"/>
                  </a:lnTo>
                  <a:lnTo>
                    <a:pt x="484" y="212"/>
                  </a:lnTo>
                  <a:lnTo>
                    <a:pt x="474" y="205"/>
                  </a:lnTo>
                  <a:lnTo>
                    <a:pt x="463" y="201"/>
                  </a:lnTo>
                  <a:lnTo>
                    <a:pt x="452" y="198"/>
                  </a:lnTo>
                  <a:lnTo>
                    <a:pt x="441" y="196"/>
                  </a:lnTo>
                  <a:lnTo>
                    <a:pt x="437" y="195"/>
                  </a:lnTo>
                  <a:lnTo>
                    <a:pt x="432" y="192"/>
                  </a:lnTo>
                  <a:lnTo>
                    <a:pt x="430" y="187"/>
                  </a:lnTo>
                  <a:lnTo>
                    <a:pt x="430" y="183"/>
                  </a:lnTo>
                  <a:lnTo>
                    <a:pt x="432" y="178"/>
                  </a:lnTo>
                  <a:lnTo>
                    <a:pt x="435" y="176"/>
                  </a:lnTo>
                  <a:lnTo>
                    <a:pt x="452" y="160"/>
                  </a:lnTo>
                  <a:lnTo>
                    <a:pt x="463" y="144"/>
                  </a:lnTo>
                  <a:lnTo>
                    <a:pt x="470" y="124"/>
                  </a:lnTo>
                  <a:lnTo>
                    <a:pt x="469" y="105"/>
                  </a:lnTo>
                  <a:lnTo>
                    <a:pt x="462" y="86"/>
                  </a:lnTo>
                  <a:lnTo>
                    <a:pt x="446" y="68"/>
                  </a:lnTo>
                  <a:lnTo>
                    <a:pt x="424" y="53"/>
                  </a:lnTo>
                  <a:lnTo>
                    <a:pt x="399" y="46"/>
                  </a:lnTo>
                  <a:lnTo>
                    <a:pt x="374" y="45"/>
                  </a:lnTo>
                  <a:lnTo>
                    <a:pt x="349" y="50"/>
                  </a:lnTo>
                  <a:lnTo>
                    <a:pt x="324" y="63"/>
                  </a:lnTo>
                  <a:lnTo>
                    <a:pt x="320" y="64"/>
                  </a:lnTo>
                  <a:lnTo>
                    <a:pt x="317" y="64"/>
                  </a:lnTo>
                  <a:lnTo>
                    <a:pt x="313" y="61"/>
                  </a:lnTo>
                  <a:lnTo>
                    <a:pt x="310" y="60"/>
                  </a:lnTo>
                  <a:lnTo>
                    <a:pt x="307" y="56"/>
                  </a:lnTo>
                  <a:lnTo>
                    <a:pt x="300" y="38"/>
                  </a:lnTo>
                  <a:lnTo>
                    <a:pt x="292" y="28"/>
                  </a:lnTo>
                  <a:lnTo>
                    <a:pt x="279" y="22"/>
                  </a:lnTo>
                  <a:lnTo>
                    <a:pt x="265" y="22"/>
                  </a:lnTo>
                  <a:close/>
                  <a:moveTo>
                    <a:pt x="283" y="0"/>
                  </a:moveTo>
                  <a:lnTo>
                    <a:pt x="299" y="4"/>
                  </a:lnTo>
                  <a:lnTo>
                    <a:pt x="311" y="14"/>
                  </a:lnTo>
                  <a:lnTo>
                    <a:pt x="322" y="29"/>
                  </a:lnTo>
                  <a:lnTo>
                    <a:pt x="325" y="38"/>
                  </a:lnTo>
                  <a:lnTo>
                    <a:pt x="335" y="32"/>
                  </a:lnTo>
                  <a:lnTo>
                    <a:pt x="359" y="25"/>
                  </a:lnTo>
                  <a:lnTo>
                    <a:pt x="384" y="22"/>
                  </a:lnTo>
                  <a:lnTo>
                    <a:pt x="409" y="25"/>
                  </a:lnTo>
                  <a:lnTo>
                    <a:pt x="432" y="32"/>
                  </a:lnTo>
                  <a:lnTo>
                    <a:pt x="453" y="45"/>
                  </a:lnTo>
                  <a:lnTo>
                    <a:pt x="471" y="63"/>
                  </a:lnTo>
                  <a:lnTo>
                    <a:pt x="485" y="86"/>
                  </a:lnTo>
                  <a:lnTo>
                    <a:pt x="492" y="110"/>
                  </a:lnTo>
                  <a:lnTo>
                    <a:pt x="491" y="134"/>
                  </a:lnTo>
                  <a:lnTo>
                    <a:pt x="481" y="156"/>
                  </a:lnTo>
                  <a:lnTo>
                    <a:pt x="467" y="177"/>
                  </a:lnTo>
                  <a:lnTo>
                    <a:pt x="466" y="178"/>
                  </a:lnTo>
                  <a:lnTo>
                    <a:pt x="471" y="180"/>
                  </a:lnTo>
                  <a:lnTo>
                    <a:pt x="485" y="185"/>
                  </a:lnTo>
                  <a:lnTo>
                    <a:pt x="498" y="195"/>
                  </a:lnTo>
                  <a:lnTo>
                    <a:pt x="507" y="208"/>
                  </a:lnTo>
                  <a:lnTo>
                    <a:pt x="512" y="222"/>
                  </a:lnTo>
                  <a:lnTo>
                    <a:pt x="510" y="237"/>
                  </a:lnTo>
                  <a:lnTo>
                    <a:pt x="505" y="252"/>
                  </a:lnTo>
                  <a:lnTo>
                    <a:pt x="498" y="265"/>
                  </a:lnTo>
                  <a:lnTo>
                    <a:pt x="480" y="290"/>
                  </a:lnTo>
                  <a:lnTo>
                    <a:pt x="456" y="312"/>
                  </a:lnTo>
                  <a:lnTo>
                    <a:pt x="430" y="330"/>
                  </a:lnTo>
                  <a:lnTo>
                    <a:pt x="400" y="344"/>
                  </a:lnTo>
                  <a:lnTo>
                    <a:pt x="384" y="348"/>
                  </a:lnTo>
                  <a:lnTo>
                    <a:pt x="388" y="359"/>
                  </a:lnTo>
                  <a:lnTo>
                    <a:pt x="388" y="383"/>
                  </a:lnTo>
                  <a:lnTo>
                    <a:pt x="382" y="405"/>
                  </a:lnTo>
                  <a:lnTo>
                    <a:pt x="371" y="423"/>
                  </a:lnTo>
                  <a:lnTo>
                    <a:pt x="356" y="439"/>
                  </a:lnTo>
                  <a:lnTo>
                    <a:pt x="336" y="453"/>
                  </a:lnTo>
                  <a:lnTo>
                    <a:pt x="315" y="461"/>
                  </a:lnTo>
                  <a:lnTo>
                    <a:pt x="292" y="468"/>
                  </a:lnTo>
                  <a:lnTo>
                    <a:pt x="268" y="469"/>
                  </a:lnTo>
                  <a:lnTo>
                    <a:pt x="245" y="467"/>
                  </a:lnTo>
                  <a:lnTo>
                    <a:pt x="222" y="461"/>
                  </a:lnTo>
                  <a:lnTo>
                    <a:pt x="201" y="450"/>
                  </a:lnTo>
                  <a:lnTo>
                    <a:pt x="185" y="433"/>
                  </a:lnTo>
                  <a:lnTo>
                    <a:pt x="171" y="412"/>
                  </a:lnTo>
                  <a:lnTo>
                    <a:pt x="169" y="408"/>
                  </a:lnTo>
                  <a:lnTo>
                    <a:pt x="169" y="405"/>
                  </a:lnTo>
                  <a:lnTo>
                    <a:pt x="149" y="347"/>
                  </a:lnTo>
                  <a:lnTo>
                    <a:pt x="135" y="351"/>
                  </a:lnTo>
                  <a:lnTo>
                    <a:pt x="110" y="354"/>
                  </a:lnTo>
                  <a:lnTo>
                    <a:pt x="83" y="352"/>
                  </a:lnTo>
                  <a:lnTo>
                    <a:pt x="59" y="345"/>
                  </a:lnTo>
                  <a:lnTo>
                    <a:pt x="37" y="333"/>
                  </a:lnTo>
                  <a:lnTo>
                    <a:pt x="21" y="315"/>
                  </a:lnTo>
                  <a:lnTo>
                    <a:pt x="8" y="293"/>
                  </a:lnTo>
                  <a:lnTo>
                    <a:pt x="1" y="269"/>
                  </a:lnTo>
                  <a:lnTo>
                    <a:pt x="0" y="244"/>
                  </a:lnTo>
                  <a:lnTo>
                    <a:pt x="5" y="215"/>
                  </a:lnTo>
                  <a:lnTo>
                    <a:pt x="16" y="188"/>
                  </a:lnTo>
                  <a:lnTo>
                    <a:pt x="32" y="166"/>
                  </a:lnTo>
                  <a:lnTo>
                    <a:pt x="53" y="148"/>
                  </a:lnTo>
                  <a:lnTo>
                    <a:pt x="75" y="134"/>
                  </a:lnTo>
                  <a:lnTo>
                    <a:pt x="101" y="127"/>
                  </a:lnTo>
                  <a:lnTo>
                    <a:pt x="130" y="124"/>
                  </a:lnTo>
                  <a:lnTo>
                    <a:pt x="147" y="127"/>
                  </a:lnTo>
                  <a:lnTo>
                    <a:pt x="147" y="123"/>
                  </a:lnTo>
                  <a:lnTo>
                    <a:pt x="153" y="105"/>
                  </a:lnTo>
                  <a:lnTo>
                    <a:pt x="161" y="88"/>
                  </a:lnTo>
                  <a:lnTo>
                    <a:pt x="172" y="70"/>
                  </a:lnTo>
                  <a:lnTo>
                    <a:pt x="185" y="53"/>
                  </a:lnTo>
                  <a:lnTo>
                    <a:pt x="200" y="38"/>
                  </a:lnTo>
                  <a:lnTo>
                    <a:pt x="217" y="24"/>
                  </a:lnTo>
                  <a:lnTo>
                    <a:pt x="233" y="14"/>
                  </a:lnTo>
                  <a:lnTo>
                    <a:pt x="251" y="6"/>
                  </a:lnTo>
                  <a:lnTo>
                    <a:pt x="268" y="2"/>
                  </a:lnTo>
                  <a:lnTo>
                    <a:pt x="2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7" name="Freeform 230"/>
            <p:cNvSpPr>
              <a:spLocks noEditPoints="1"/>
            </p:cNvSpPr>
            <p:nvPr/>
          </p:nvSpPr>
          <p:spPr bwMode="auto">
            <a:xfrm>
              <a:off x="2668" y="2290"/>
              <a:ext cx="637" cy="485"/>
            </a:xfrm>
            <a:custGeom>
              <a:avLst/>
              <a:gdLst/>
              <a:ahLst/>
              <a:cxnLst>
                <a:cxn ang="0">
                  <a:pos x="207" y="472"/>
                </a:cxn>
                <a:cxn ang="0">
                  <a:pos x="195" y="467"/>
                </a:cxn>
                <a:cxn ang="0">
                  <a:pos x="337" y="4"/>
                </a:cxn>
                <a:cxn ang="0">
                  <a:pos x="352" y="28"/>
                </a:cxn>
                <a:cxn ang="0">
                  <a:pos x="380" y="42"/>
                </a:cxn>
                <a:cxn ang="0">
                  <a:pos x="433" y="36"/>
                </a:cxn>
                <a:cxn ang="0">
                  <a:pos x="481" y="43"/>
                </a:cxn>
                <a:cxn ang="0">
                  <a:pos x="520" y="60"/>
                </a:cxn>
                <a:cxn ang="0">
                  <a:pos x="543" y="85"/>
                </a:cxn>
                <a:cxn ang="0">
                  <a:pos x="541" y="120"/>
                </a:cxn>
                <a:cxn ang="0">
                  <a:pos x="511" y="162"/>
                </a:cxn>
                <a:cxn ang="0">
                  <a:pos x="580" y="174"/>
                </a:cxn>
                <a:cxn ang="0">
                  <a:pos x="622" y="194"/>
                </a:cxn>
                <a:cxn ang="0">
                  <a:pos x="637" y="220"/>
                </a:cxn>
                <a:cxn ang="0">
                  <a:pos x="630" y="249"/>
                </a:cxn>
                <a:cxn ang="0">
                  <a:pos x="605" y="277"/>
                </a:cxn>
                <a:cxn ang="0">
                  <a:pos x="563" y="302"/>
                </a:cxn>
                <a:cxn ang="0">
                  <a:pos x="512" y="320"/>
                </a:cxn>
                <a:cxn ang="0">
                  <a:pos x="452" y="330"/>
                </a:cxn>
                <a:cxn ang="0">
                  <a:pos x="453" y="404"/>
                </a:cxn>
                <a:cxn ang="0">
                  <a:pos x="442" y="439"/>
                </a:cxn>
                <a:cxn ang="0">
                  <a:pos x="416" y="464"/>
                </a:cxn>
                <a:cxn ang="0">
                  <a:pos x="367" y="479"/>
                </a:cxn>
                <a:cxn ang="0">
                  <a:pos x="300" y="485"/>
                </a:cxn>
                <a:cxn ang="0">
                  <a:pos x="241" y="480"/>
                </a:cxn>
                <a:cxn ang="0">
                  <a:pos x="207" y="472"/>
                </a:cxn>
                <a:cxn ang="0">
                  <a:pos x="200" y="440"/>
                </a:cxn>
                <a:cxn ang="0">
                  <a:pos x="195" y="397"/>
                </a:cxn>
                <a:cxn ang="0">
                  <a:pos x="188" y="358"/>
                </a:cxn>
                <a:cxn ang="0">
                  <a:pos x="110" y="358"/>
                </a:cxn>
                <a:cxn ang="0">
                  <a:pos x="53" y="340"/>
                </a:cxn>
                <a:cxn ang="0">
                  <a:pos x="15" y="311"/>
                </a:cxn>
                <a:cxn ang="0">
                  <a:pos x="0" y="273"/>
                </a:cxn>
                <a:cxn ang="0">
                  <a:pos x="7" y="234"/>
                </a:cxn>
                <a:cxn ang="0">
                  <a:pos x="38" y="198"/>
                </a:cxn>
                <a:cxn ang="0">
                  <a:pos x="90" y="169"/>
                </a:cxn>
                <a:cxn ang="0">
                  <a:pos x="168" y="151"/>
                </a:cxn>
                <a:cxn ang="0">
                  <a:pos x="178" y="120"/>
                </a:cxn>
                <a:cxn ang="0">
                  <a:pos x="199" y="86"/>
                </a:cxn>
                <a:cxn ang="0">
                  <a:pos x="228" y="53"/>
                </a:cxn>
                <a:cxn ang="0">
                  <a:pos x="263" y="25"/>
                </a:cxn>
                <a:cxn ang="0">
                  <a:pos x="296" y="6"/>
                </a:cxn>
                <a:cxn ang="0">
                  <a:pos x="325" y="0"/>
                </a:cxn>
              </a:cxnLst>
              <a:rect l="0" t="0" r="r" b="b"/>
              <a:pathLst>
                <a:path w="637" h="485">
                  <a:moveTo>
                    <a:pt x="195" y="467"/>
                  </a:moveTo>
                  <a:lnTo>
                    <a:pt x="207" y="472"/>
                  </a:lnTo>
                  <a:lnTo>
                    <a:pt x="210" y="479"/>
                  </a:lnTo>
                  <a:lnTo>
                    <a:pt x="195" y="467"/>
                  </a:lnTo>
                  <a:close/>
                  <a:moveTo>
                    <a:pt x="325" y="0"/>
                  </a:moveTo>
                  <a:lnTo>
                    <a:pt x="337" y="4"/>
                  </a:lnTo>
                  <a:lnTo>
                    <a:pt x="345" y="14"/>
                  </a:lnTo>
                  <a:lnTo>
                    <a:pt x="352" y="28"/>
                  </a:lnTo>
                  <a:lnTo>
                    <a:pt x="353" y="49"/>
                  </a:lnTo>
                  <a:lnTo>
                    <a:pt x="380" y="42"/>
                  </a:lnTo>
                  <a:lnTo>
                    <a:pt x="406" y="38"/>
                  </a:lnTo>
                  <a:lnTo>
                    <a:pt x="433" y="36"/>
                  </a:lnTo>
                  <a:lnTo>
                    <a:pt x="458" y="39"/>
                  </a:lnTo>
                  <a:lnTo>
                    <a:pt x="481" y="43"/>
                  </a:lnTo>
                  <a:lnTo>
                    <a:pt x="502" y="50"/>
                  </a:lnTo>
                  <a:lnTo>
                    <a:pt x="520" y="60"/>
                  </a:lnTo>
                  <a:lnTo>
                    <a:pt x="533" y="71"/>
                  </a:lnTo>
                  <a:lnTo>
                    <a:pt x="543" y="85"/>
                  </a:lnTo>
                  <a:lnTo>
                    <a:pt x="544" y="102"/>
                  </a:lnTo>
                  <a:lnTo>
                    <a:pt x="541" y="120"/>
                  </a:lnTo>
                  <a:lnTo>
                    <a:pt x="530" y="139"/>
                  </a:lnTo>
                  <a:lnTo>
                    <a:pt x="511" y="162"/>
                  </a:lnTo>
                  <a:lnTo>
                    <a:pt x="549" y="166"/>
                  </a:lnTo>
                  <a:lnTo>
                    <a:pt x="580" y="174"/>
                  </a:lnTo>
                  <a:lnTo>
                    <a:pt x="605" y="183"/>
                  </a:lnTo>
                  <a:lnTo>
                    <a:pt x="622" y="194"/>
                  </a:lnTo>
                  <a:lnTo>
                    <a:pt x="633" y="206"/>
                  </a:lnTo>
                  <a:lnTo>
                    <a:pt x="637" y="220"/>
                  </a:lnTo>
                  <a:lnTo>
                    <a:pt x="636" y="234"/>
                  </a:lnTo>
                  <a:lnTo>
                    <a:pt x="630" y="249"/>
                  </a:lnTo>
                  <a:lnTo>
                    <a:pt x="619" y="263"/>
                  </a:lnTo>
                  <a:lnTo>
                    <a:pt x="605" y="277"/>
                  </a:lnTo>
                  <a:lnTo>
                    <a:pt x="586" y="290"/>
                  </a:lnTo>
                  <a:lnTo>
                    <a:pt x="563" y="302"/>
                  </a:lnTo>
                  <a:lnTo>
                    <a:pt x="540" y="312"/>
                  </a:lnTo>
                  <a:lnTo>
                    <a:pt x="512" y="320"/>
                  </a:lnTo>
                  <a:lnTo>
                    <a:pt x="483" y="327"/>
                  </a:lnTo>
                  <a:lnTo>
                    <a:pt x="452" y="330"/>
                  </a:lnTo>
                  <a:lnTo>
                    <a:pt x="453" y="358"/>
                  </a:lnTo>
                  <a:lnTo>
                    <a:pt x="453" y="404"/>
                  </a:lnTo>
                  <a:lnTo>
                    <a:pt x="449" y="422"/>
                  </a:lnTo>
                  <a:lnTo>
                    <a:pt x="442" y="439"/>
                  </a:lnTo>
                  <a:lnTo>
                    <a:pt x="431" y="453"/>
                  </a:lnTo>
                  <a:lnTo>
                    <a:pt x="416" y="464"/>
                  </a:lnTo>
                  <a:lnTo>
                    <a:pt x="395" y="472"/>
                  </a:lnTo>
                  <a:lnTo>
                    <a:pt x="367" y="479"/>
                  </a:lnTo>
                  <a:lnTo>
                    <a:pt x="332" y="483"/>
                  </a:lnTo>
                  <a:lnTo>
                    <a:pt x="300" y="485"/>
                  </a:lnTo>
                  <a:lnTo>
                    <a:pt x="270" y="485"/>
                  </a:lnTo>
                  <a:lnTo>
                    <a:pt x="241" y="480"/>
                  </a:lnTo>
                  <a:lnTo>
                    <a:pt x="216" y="475"/>
                  </a:lnTo>
                  <a:lnTo>
                    <a:pt x="207" y="472"/>
                  </a:lnTo>
                  <a:lnTo>
                    <a:pt x="203" y="460"/>
                  </a:lnTo>
                  <a:lnTo>
                    <a:pt x="200" y="440"/>
                  </a:lnTo>
                  <a:lnTo>
                    <a:pt x="198" y="419"/>
                  </a:lnTo>
                  <a:lnTo>
                    <a:pt x="195" y="397"/>
                  </a:lnTo>
                  <a:lnTo>
                    <a:pt x="192" y="376"/>
                  </a:lnTo>
                  <a:lnTo>
                    <a:pt x="188" y="358"/>
                  </a:lnTo>
                  <a:lnTo>
                    <a:pt x="146" y="361"/>
                  </a:lnTo>
                  <a:lnTo>
                    <a:pt x="110" y="358"/>
                  </a:lnTo>
                  <a:lnTo>
                    <a:pt x="78" y="351"/>
                  </a:lnTo>
                  <a:lnTo>
                    <a:pt x="53" y="340"/>
                  </a:lnTo>
                  <a:lnTo>
                    <a:pt x="31" y="326"/>
                  </a:lnTo>
                  <a:lnTo>
                    <a:pt x="15" y="311"/>
                  </a:lnTo>
                  <a:lnTo>
                    <a:pt x="5" y="293"/>
                  </a:lnTo>
                  <a:lnTo>
                    <a:pt x="0" y="273"/>
                  </a:lnTo>
                  <a:lnTo>
                    <a:pt x="1" y="254"/>
                  </a:lnTo>
                  <a:lnTo>
                    <a:pt x="7" y="234"/>
                  </a:lnTo>
                  <a:lnTo>
                    <a:pt x="19" y="216"/>
                  </a:lnTo>
                  <a:lnTo>
                    <a:pt x="38" y="198"/>
                  </a:lnTo>
                  <a:lnTo>
                    <a:pt x="61" y="181"/>
                  </a:lnTo>
                  <a:lnTo>
                    <a:pt x="90" y="169"/>
                  </a:lnTo>
                  <a:lnTo>
                    <a:pt x="127" y="158"/>
                  </a:lnTo>
                  <a:lnTo>
                    <a:pt x="168" y="151"/>
                  </a:lnTo>
                  <a:lnTo>
                    <a:pt x="171" y="137"/>
                  </a:lnTo>
                  <a:lnTo>
                    <a:pt x="178" y="120"/>
                  </a:lnTo>
                  <a:lnTo>
                    <a:pt x="186" y="103"/>
                  </a:lnTo>
                  <a:lnTo>
                    <a:pt x="199" y="86"/>
                  </a:lnTo>
                  <a:lnTo>
                    <a:pt x="213" y="68"/>
                  </a:lnTo>
                  <a:lnTo>
                    <a:pt x="228" y="53"/>
                  </a:lnTo>
                  <a:lnTo>
                    <a:pt x="245" y="38"/>
                  </a:lnTo>
                  <a:lnTo>
                    <a:pt x="263" y="25"/>
                  </a:lnTo>
                  <a:lnTo>
                    <a:pt x="280" y="14"/>
                  </a:lnTo>
                  <a:lnTo>
                    <a:pt x="296" y="6"/>
                  </a:lnTo>
                  <a:lnTo>
                    <a:pt x="312" y="2"/>
                  </a:lnTo>
                  <a:lnTo>
                    <a:pt x="32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8" name="Freeform 231"/>
            <p:cNvSpPr>
              <a:spLocks noEditPoints="1"/>
            </p:cNvSpPr>
            <p:nvPr/>
          </p:nvSpPr>
          <p:spPr bwMode="auto">
            <a:xfrm>
              <a:off x="2657" y="2279"/>
              <a:ext cx="659" cy="507"/>
            </a:xfrm>
            <a:custGeom>
              <a:avLst/>
              <a:gdLst/>
              <a:ahLst/>
              <a:cxnLst>
                <a:cxn ang="0">
                  <a:pos x="271" y="50"/>
                </a:cxn>
                <a:cxn ang="0">
                  <a:pos x="197" y="136"/>
                </a:cxn>
                <a:cxn ang="0">
                  <a:pos x="161" y="175"/>
                </a:cxn>
                <a:cxn ang="0">
                  <a:pos x="76" y="202"/>
                </a:cxn>
                <a:cxn ang="0">
                  <a:pos x="22" y="263"/>
                </a:cxn>
                <a:cxn ang="0">
                  <a:pos x="54" y="334"/>
                </a:cxn>
                <a:cxn ang="0">
                  <a:pos x="139" y="359"/>
                </a:cxn>
                <a:cxn ang="0">
                  <a:pos x="206" y="359"/>
                </a:cxn>
                <a:cxn ang="0">
                  <a:pos x="221" y="430"/>
                </a:cxn>
                <a:cxn ang="0">
                  <a:pos x="227" y="475"/>
                </a:cxn>
                <a:cxn ang="0">
                  <a:pos x="317" y="486"/>
                </a:cxn>
                <a:cxn ang="0">
                  <a:pos x="425" y="462"/>
                </a:cxn>
                <a:cxn ang="0">
                  <a:pos x="455" y="397"/>
                </a:cxn>
                <a:cxn ang="0">
                  <a:pos x="459" y="331"/>
                </a:cxn>
                <a:cxn ang="0">
                  <a:pos x="541" y="316"/>
                </a:cxn>
                <a:cxn ang="0">
                  <a:pos x="629" y="259"/>
                </a:cxn>
                <a:cxn ang="0">
                  <a:pos x="623" y="212"/>
                </a:cxn>
                <a:cxn ang="0">
                  <a:pos x="547" y="187"/>
                </a:cxn>
                <a:cxn ang="0">
                  <a:pos x="515" y="181"/>
                </a:cxn>
                <a:cxn ang="0">
                  <a:pos x="533" y="145"/>
                </a:cxn>
                <a:cxn ang="0">
                  <a:pos x="535" y="89"/>
                </a:cxn>
                <a:cxn ang="0">
                  <a:pos x="437" y="59"/>
                </a:cxn>
                <a:cxn ang="0">
                  <a:pos x="359" y="70"/>
                </a:cxn>
                <a:cxn ang="0">
                  <a:pos x="352" y="49"/>
                </a:cxn>
                <a:cxn ang="0">
                  <a:pos x="327" y="22"/>
                </a:cxn>
                <a:cxn ang="0">
                  <a:pos x="366" y="20"/>
                </a:cxn>
                <a:cxn ang="0">
                  <a:pos x="419" y="38"/>
                </a:cxn>
                <a:cxn ang="0">
                  <a:pos x="535" y="61"/>
                </a:cxn>
                <a:cxn ang="0">
                  <a:pos x="563" y="130"/>
                </a:cxn>
                <a:cxn ang="0">
                  <a:pos x="572" y="169"/>
                </a:cxn>
                <a:cxn ang="0">
                  <a:pos x="652" y="210"/>
                </a:cxn>
                <a:cxn ang="0">
                  <a:pos x="638" y="283"/>
                </a:cxn>
                <a:cxn ang="0">
                  <a:pos x="544" y="338"/>
                </a:cxn>
                <a:cxn ang="0">
                  <a:pos x="476" y="359"/>
                </a:cxn>
                <a:cxn ang="0">
                  <a:pos x="470" y="437"/>
                </a:cxn>
                <a:cxn ang="0">
                  <a:pos x="413" y="491"/>
                </a:cxn>
                <a:cxn ang="0">
                  <a:pos x="300" y="507"/>
                </a:cxn>
                <a:cxn ang="0">
                  <a:pos x="221" y="501"/>
                </a:cxn>
                <a:cxn ang="0">
                  <a:pos x="200" y="487"/>
                </a:cxn>
                <a:cxn ang="0">
                  <a:pos x="195" y="476"/>
                </a:cxn>
                <a:cxn ang="0">
                  <a:pos x="203" y="461"/>
                </a:cxn>
                <a:cxn ang="0">
                  <a:pos x="179" y="382"/>
                </a:cxn>
                <a:cxn ang="0">
                  <a:pos x="87" y="372"/>
                </a:cxn>
                <a:cxn ang="0">
                  <a:pos x="15" y="326"/>
                </a:cxn>
                <a:cxn ang="0">
                  <a:pos x="8" y="237"/>
                </a:cxn>
                <a:cxn ang="0">
                  <a:pos x="85" y="175"/>
                </a:cxn>
                <a:cxn ang="0">
                  <a:pos x="170" y="152"/>
                </a:cxn>
                <a:cxn ang="0">
                  <a:pos x="228" y="59"/>
                </a:cxn>
                <a:cxn ang="0">
                  <a:pos x="307" y="4"/>
                </a:cxn>
              </a:cxnLst>
              <a:rect l="0" t="0" r="r" b="b"/>
              <a:pathLst>
                <a:path w="659" h="507">
                  <a:moveTo>
                    <a:pt x="327" y="22"/>
                  </a:moveTo>
                  <a:lnTo>
                    <a:pt x="306" y="28"/>
                  </a:lnTo>
                  <a:lnTo>
                    <a:pt x="288" y="38"/>
                  </a:lnTo>
                  <a:lnTo>
                    <a:pt x="271" y="50"/>
                  </a:lnTo>
                  <a:lnTo>
                    <a:pt x="250" y="68"/>
                  </a:lnTo>
                  <a:lnTo>
                    <a:pt x="231" y="88"/>
                  </a:lnTo>
                  <a:lnTo>
                    <a:pt x="211" y="111"/>
                  </a:lnTo>
                  <a:lnTo>
                    <a:pt x="197" y="136"/>
                  </a:lnTo>
                  <a:lnTo>
                    <a:pt x="190" y="162"/>
                  </a:lnTo>
                  <a:lnTo>
                    <a:pt x="188" y="170"/>
                  </a:lnTo>
                  <a:lnTo>
                    <a:pt x="179" y="173"/>
                  </a:lnTo>
                  <a:lnTo>
                    <a:pt x="161" y="175"/>
                  </a:lnTo>
                  <a:lnTo>
                    <a:pt x="142" y="180"/>
                  </a:lnTo>
                  <a:lnTo>
                    <a:pt x="119" y="185"/>
                  </a:lnTo>
                  <a:lnTo>
                    <a:pt x="97" y="192"/>
                  </a:lnTo>
                  <a:lnTo>
                    <a:pt x="76" y="202"/>
                  </a:lnTo>
                  <a:lnTo>
                    <a:pt x="58" y="214"/>
                  </a:lnTo>
                  <a:lnTo>
                    <a:pt x="42" y="227"/>
                  </a:lnTo>
                  <a:lnTo>
                    <a:pt x="29" y="244"/>
                  </a:lnTo>
                  <a:lnTo>
                    <a:pt x="22" y="263"/>
                  </a:lnTo>
                  <a:lnTo>
                    <a:pt x="22" y="284"/>
                  </a:lnTo>
                  <a:lnTo>
                    <a:pt x="28" y="305"/>
                  </a:lnTo>
                  <a:lnTo>
                    <a:pt x="39" y="322"/>
                  </a:lnTo>
                  <a:lnTo>
                    <a:pt x="54" y="334"/>
                  </a:lnTo>
                  <a:lnTo>
                    <a:pt x="72" y="345"/>
                  </a:lnTo>
                  <a:lnTo>
                    <a:pt x="93" y="352"/>
                  </a:lnTo>
                  <a:lnTo>
                    <a:pt x="115" y="356"/>
                  </a:lnTo>
                  <a:lnTo>
                    <a:pt x="139" y="359"/>
                  </a:lnTo>
                  <a:lnTo>
                    <a:pt x="181" y="359"/>
                  </a:lnTo>
                  <a:lnTo>
                    <a:pt x="199" y="358"/>
                  </a:lnTo>
                  <a:lnTo>
                    <a:pt x="203" y="358"/>
                  </a:lnTo>
                  <a:lnTo>
                    <a:pt x="206" y="359"/>
                  </a:lnTo>
                  <a:lnTo>
                    <a:pt x="209" y="362"/>
                  </a:lnTo>
                  <a:lnTo>
                    <a:pt x="210" y="366"/>
                  </a:lnTo>
                  <a:lnTo>
                    <a:pt x="217" y="398"/>
                  </a:lnTo>
                  <a:lnTo>
                    <a:pt x="221" y="430"/>
                  </a:lnTo>
                  <a:lnTo>
                    <a:pt x="222" y="439"/>
                  </a:lnTo>
                  <a:lnTo>
                    <a:pt x="222" y="451"/>
                  </a:lnTo>
                  <a:lnTo>
                    <a:pt x="224" y="464"/>
                  </a:lnTo>
                  <a:lnTo>
                    <a:pt x="227" y="475"/>
                  </a:lnTo>
                  <a:lnTo>
                    <a:pt x="235" y="478"/>
                  </a:lnTo>
                  <a:lnTo>
                    <a:pt x="261" y="483"/>
                  </a:lnTo>
                  <a:lnTo>
                    <a:pt x="289" y="486"/>
                  </a:lnTo>
                  <a:lnTo>
                    <a:pt x="317" y="486"/>
                  </a:lnTo>
                  <a:lnTo>
                    <a:pt x="343" y="483"/>
                  </a:lnTo>
                  <a:lnTo>
                    <a:pt x="385" y="478"/>
                  </a:lnTo>
                  <a:lnTo>
                    <a:pt x="406" y="472"/>
                  </a:lnTo>
                  <a:lnTo>
                    <a:pt x="425" y="462"/>
                  </a:lnTo>
                  <a:lnTo>
                    <a:pt x="439" y="450"/>
                  </a:lnTo>
                  <a:lnTo>
                    <a:pt x="448" y="433"/>
                  </a:lnTo>
                  <a:lnTo>
                    <a:pt x="453" y="416"/>
                  </a:lnTo>
                  <a:lnTo>
                    <a:pt x="455" y="397"/>
                  </a:lnTo>
                  <a:lnTo>
                    <a:pt x="455" y="377"/>
                  </a:lnTo>
                  <a:lnTo>
                    <a:pt x="452" y="341"/>
                  </a:lnTo>
                  <a:lnTo>
                    <a:pt x="453" y="337"/>
                  </a:lnTo>
                  <a:lnTo>
                    <a:pt x="459" y="331"/>
                  </a:lnTo>
                  <a:lnTo>
                    <a:pt x="463" y="330"/>
                  </a:lnTo>
                  <a:lnTo>
                    <a:pt x="488" y="327"/>
                  </a:lnTo>
                  <a:lnTo>
                    <a:pt x="513" y="323"/>
                  </a:lnTo>
                  <a:lnTo>
                    <a:pt x="541" y="316"/>
                  </a:lnTo>
                  <a:lnTo>
                    <a:pt x="566" y="308"/>
                  </a:lnTo>
                  <a:lnTo>
                    <a:pt x="591" y="295"/>
                  </a:lnTo>
                  <a:lnTo>
                    <a:pt x="612" y="278"/>
                  </a:lnTo>
                  <a:lnTo>
                    <a:pt x="629" y="259"/>
                  </a:lnTo>
                  <a:lnTo>
                    <a:pt x="636" y="244"/>
                  </a:lnTo>
                  <a:lnTo>
                    <a:pt x="637" y="231"/>
                  </a:lnTo>
                  <a:lnTo>
                    <a:pt x="631" y="220"/>
                  </a:lnTo>
                  <a:lnTo>
                    <a:pt x="623" y="212"/>
                  </a:lnTo>
                  <a:lnTo>
                    <a:pt x="611" y="203"/>
                  </a:lnTo>
                  <a:lnTo>
                    <a:pt x="595" y="198"/>
                  </a:lnTo>
                  <a:lnTo>
                    <a:pt x="562" y="189"/>
                  </a:lnTo>
                  <a:lnTo>
                    <a:pt x="547" y="187"/>
                  </a:lnTo>
                  <a:lnTo>
                    <a:pt x="533" y="185"/>
                  </a:lnTo>
                  <a:lnTo>
                    <a:pt x="522" y="184"/>
                  </a:lnTo>
                  <a:lnTo>
                    <a:pt x="519" y="184"/>
                  </a:lnTo>
                  <a:lnTo>
                    <a:pt x="515" y="181"/>
                  </a:lnTo>
                  <a:lnTo>
                    <a:pt x="510" y="173"/>
                  </a:lnTo>
                  <a:lnTo>
                    <a:pt x="512" y="169"/>
                  </a:lnTo>
                  <a:lnTo>
                    <a:pt x="524" y="156"/>
                  </a:lnTo>
                  <a:lnTo>
                    <a:pt x="533" y="145"/>
                  </a:lnTo>
                  <a:lnTo>
                    <a:pt x="541" y="132"/>
                  </a:lnTo>
                  <a:lnTo>
                    <a:pt x="545" y="118"/>
                  </a:lnTo>
                  <a:lnTo>
                    <a:pt x="544" y="104"/>
                  </a:lnTo>
                  <a:lnTo>
                    <a:pt x="535" y="89"/>
                  </a:lnTo>
                  <a:lnTo>
                    <a:pt x="523" y="78"/>
                  </a:lnTo>
                  <a:lnTo>
                    <a:pt x="508" y="71"/>
                  </a:lnTo>
                  <a:lnTo>
                    <a:pt x="473" y="61"/>
                  </a:lnTo>
                  <a:lnTo>
                    <a:pt x="437" y="59"/>
                  </a:lnTo>
                  <a:lnTo>
                    <a:pt x="402" y="63"/>
                  </a:lnTo>
                  <a:lnTo>
                    <a:pt x="367" y="71"/>
                  </a:lnTo>
                  <a:lnTo>
                    <a:pt x="363" y="71"/>
                  </a:lnTo>
                  <a:lnTo>
                    <a:pt x="359" y="70"/>
                  </a:lnTo>
                  <a:lnTo>
                    <a:pt x="356" y="67"/>
                  </a:lnTo>
                  <a:lnTo>
                    <a:pt x="355" y="64"/>
                  </a:lnTo>
                  <a:lnTo>
                    <a:pt x="353" y="60"/>
                  </a:lnTo>
                  <a:lnTo>
                    <a:pt x="352" y="49"/>
                  </a:lnTo>
                  <a:lnTo>
                    <a:pt x="349" y="38"/>
                  </a:lnTo>
                  <a:lnTo>
                    <a:pt x="345" y="29"/>
                  </a:lnTo>
                  <a:lnTo>
                    <a:pt x="338" y="24"/>
                  </a:lnTo>
                  <a:lnTo>
                    <a:pt x="327" y="22"/>
                  </a:lnTo>
                  <a:close/>
                  <a:moveTo>
                    <a:pt x="327" y="0"/>
                  </a:moveTo>
                  <a:lnTo>
                    <a:pt x="345" y="1"/>
                  </a:lnTo>
                  <a:lnTo>
                    <a:pt x="357" y="8"/>
                  </a:lnTo>
                  <a:lnTo>
                    <a:pt x="366" y="20"/>
                  </a:lnTo>
                  <a:lnTo>
                    <a:pt x="371" y="32"/>
                  </a:lnTo>
                  <a:lnTo>
                    <a:pt x="373" y="46"/>
                  </a:lnTo>
                  <a:lnTo>
                    <a:pt x="388" y="42"/>
                  </a:lnTo>
                  <a:lnTo>
                    <a:pt x="419" y="38"/>
                  </a:lnTo>
                  <a:lnTo>
                    <a:pt x="449" y="36"/>
                  </a:lnTo>
                  <a:lnTo>
                    <a:pt x="480" y="39"/>
                  </a:lnTo>
                  <a:lnTo>
                    <a:pt x="509" y="47"/>
                  </a:lnTo>
                  <a:lnTo>
                    <a:pt x="535" y="61"/>
                  </a:lnTo>
                  <a:lnTo>
                    <a:pt x="552" y="77"/>
                  </a:lnTo>
                  <a:lnTo>
                    <a:pt x="562" y="93"/>
                  </a:lnTo>
                  <a:lnTo>
                    <a:pt x="565" y="111"/>
                  </a:lnTo>
                  <a:lnTo>
                    <a:pt x="563" y="130"/>
                  </a:lnTo>
                  <a:lnTo>
                    <a:pt x="555" y="148"/>
                  </a:lnTo>
                  <a:lnTo>
                    <a:pt x="544" y="164"/>
                  </a:lnTo>
                  <a:lnTo>
                    <a:pt x="552" y="166"/>
                  </a:lnTo>
                  <a:lnTo>
                    <a:pt x="572" y="169"/>
                  </a:lnTo>
                  <a:lnTo>
                    <a:pt x="591" y="174"/>
                  </a:lnTo>
                  <a:lnTo>
                    <a:pt x="627" y="188"/>
                  </a:lnTo>
                  <a:lnTo>
                    <a:pt x="641" y="199"/>
                  </a:lnTo>
                  <a:lnTo>
                    <a:pt x="652" y="210"/>
                  </a:lnTo>
                  <a:lnTo>
                    <a:pt x="658" y="224"/>
                  </a:lnTo>
                  <a:lnTo>
                    <a:pt x="659" y="241"/>
                  </a:lnTo>
                  <a:lnTo>
                    <a:pt x="652" y="260"/>
                  </a:lnTo>
                  <a:lnTo>
                    <a:pt x="638" y="283"/>
                  </a:lnTo>
                  <a:lnTo>
                    <a:pt x="619" y="301"/>
                  </a:lnTo>
                  <a:lnTo>
                    <a:pt x="597" y="316"/>
                  </a:lnTo>
                  <a:lnTo>
                    <a:pt x="570" y="329"/>
                  </a:lnTo>
                  <a:lnTo>
                    <a:pt x="544" y="338"/>
                  </a:lnTo>
                  <a:lnTo>
                    <a:pt x="516" y="345"/>
                  </a:lnTo>
                  <a:lnTo>
                    <a:pt x="488" y="349"/>
                  </a:lnTo>
                  <a:lnTo>
                    <a:pt x="476" y="351"/>
                  </a:lnTo>
                  <a:lnTo>
                    <a:pt x="476" y="359"/>
                  </a:lnTo>
                  <a:lnTo>
                    <a:pt x="477" y="379"/>
                  </a:lnTo>
                  <a:lnTo>
                    <a:pt x="477" y="398"/>
                  </a:lnTo>
                  <a:lnTo>
                    <a:pt x="474" y="418"/>
                  </a:lnTo>
                  <a:lnTo>
                    <a:pt x="470" y="437"/>
                  </a:lnTo>
                  <a:lnTo>
                    <a:pt x="463" y="454"/>
                  </a:lnTo>
                  <a:lnTo>
                    <a:pt x="452" y="468"/>
                  </a:lnTo>
                  <a:lnTo>
                    <a:pt x="437" y="480"/>
                  </a:lnTo>
                  <a:lnTo>
                    <a:pt x="413" y="491"/>
                  </a:lnTo>
                  <a:lnTo>
                    <a:pt x="388" y="500"/>
                  </a:lnTo>
                  <a:lnTo>
                    <a:pt x="361" y="504"/>
                  </a:lnTo>
                  <a:lnTo>
                    <a:pt x="335" y="507"/>
                  </a:lnTo>
                  <a:lnTo>
                    <a:pt x="300" y="507"/>
                  </a:lnTo>
                  <a:lnTo>
                    <a:pt x="265" y="505"/>
                  </a:lnTo>
                  <a:lnTo>
                    <a:pt x="232" y="500"/>
                  </a:lnTo>
                  <a:lnTo>
                    <a:pt x="227" y="498"/>
                  </a:lnTo>
                  <a:lnTo>
                    <a:pt x="221" y="501"/>
                  </a:lnTo>
                  <a:lnTo>
                    <a:pt x="217" y="500"/>
                  </a:lnTo>
                  <a:lnTo>
                    <a:pt x="214" y="497"/>
                  </a:lnTo>
                  <a:lnTo>
                    <a:pt x="210" y="491"/>
                  </a:lnTo>
                  <a:lnTo>
                    <a:pt x="200" y="487"/>
                  </a:lnTo>
                  <a:lnTo>
                    <a:pt x="197" y="486"/>
                  </a:lnTo>
                  <a:lnTo>
                    <a:pt x="196" y="483"/>
                  </a:lnTo>
                  <a:lnTo>
                    <a:pt x="195" y="479"/>
                  </a:lnTo>
                  <a:lnTo>
                    <a:pt x="195" y="476"/>
                  </a:lnTo>
                  <a:lnTo>
                    <a:pt x="196" y="473"/>
                  </a:lnTo>
                  <a:lnTo>
                    <a:pt x="199" y="471"/>
                  </a:lnTo>
                  <a:lnTo>
                    <a:pt x="204" y="468"/>
                  </a:lnTo>
                  <a:lnTo>
                    <a:pt x="203" y="461"/>
                  </a:lnTo>
                  <a:lnTo>
                    <a:pt x="202" y="448"/>
                  </a:lnTo>
                  <a:lnTo>
                    <a:pt x="196" y="411"/>
                  </a:lnTo>
                  <a:lnTo>
                    <a:pt x="190" y="380"/>
                  </a:lnTo>
                  <a:lnTo>
                    <a:pt x="179" y="382"/>
                  </a:lnTo>
                  <a:lnTo>
                    <a:pt x="157" y="382"/>
                  </a:lnTo>
                  <a:lnTo>
                    <a:pt x="135" y="380"/>
                  </a:lnTo>
                  <a:lnTo>
                    <a:pt x="111" y="377"/>
                  </a:lnTo>
                  <a:lnTo>
                    <a:pt x="87" y="372"/>
                  </a:lnTo>
                  <a:lnTo>
                    <a:pt x="67" y="365"/>
                  </a:lnTo>
                  <a:lnTo>
                    <a:pt x="46" y="355"/>
                  </a:lnTo>
                  <a:lnTo>
                    <a:pt x="29" y="343"/>
                  </a:lnTo>
                  <a:lnTo>
                    <a:pt x="15" y="326"/>
                  </a:lnTo>
                  <a:lnTo>
                    <a:pt x="5" y="306"/>
                  </a:lnTo>
                  <a:lnTo>
                    <a:pt x="0" y="284"/>
                  </a:lnTo>
                  <a:lnTo>
                    <a:pt x="1" y="259"/>
                  </a:lnTo>
                  <a:lnTo>
                    <a:pt x="8" y="237"/>
                  </a:lnTo>
                  <a:lnTo>
                    <a:pt x="22" y="217"/>
                  </a:lnTo>
                  <a:lnTo>
                    <a:pt x="40" y="201"/>
                  </a:lnTo>
                  <a:lnTo>
                    <a:pt x="61" y="187"/>
                  </a:lnTo>
                  <a:lnTo>
                    <a:pt x="85" y="175"/>
                  </a:lnTo>
                  <a:lnTo>
                    <a:pt x="108" y="166"/>
                  </a:lnTo>
                  <a:lnTo>
                    <a:pt x="133" y="159"/>
                  </a:lnTo>
                  <a:lnTo>
                    <a:pt x="157" y="153"/>
                  </a:lnTo>
                  <a:lnTo>
                    <a:pt x="170" y="152"/>
                  </a:lnTo>
                  <a:lnTo>
                    <a:pt x="174" y="134"/>
                  </a:lnTo>
                  <a:lnTo>
                    <a:pt x="188" y="107"/>
                  </a:lnTo>
                  <a:lnTo>
                    <a:pt x="206" y="81"/>
                  </a:lnTo>
                  <a:lnTo>
                    <a:pt x="228" y="59"/>
                  </a:lnTo>
                  <a:lnTo>
                    <a:pt x="250" y="38"/>
                  </a:lnTo>
                  <a:lnTo>
                    <a:pt x="274" y="21"/>
                  </a:lnTo>
                  <a:lnTo>
                    <a:pt x="289" y="13"/>
                  </a:lnTo>
                  <a:lnTo>
                    <a:pt x="307" y="4"/>
                  </a:lnTo>
                  <a:lnTo>
                    <a:pt x="3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09" name="Freeform 232"/>
            <p:cNvSpPr>
              <a:spLocks/>
            </p:cNvSpPr>
            <p:nvPr/>
          </p:nvSpPr>
          <p:spPr bwMode="auto">
            <a:xfrm>
              <a:off x="965" y="1306"/>
              <a:ext cx="469" cy="562"/>
            </a:xfrm>
            <a:custGeom>
              <a:avLst/>
              <a:gdLst/>
              <a:ahLst/>
              <a:cxnLst>
                <a:cxn ang="0">
                  <a:pos x="121" y="0"/>
                </a:cxn>
                <a:cxn ang="0">
                  <a:pos x="110" y="12"/>
                </a:cxn>
                <a:cxn ang="0">
                  <a:pos x="103" y="28"/>
                </a:cxn>
                <a:cxn ang="0">
                  <a:pos x="100" y="49"/>
                </a:cxn>
                <a:cxn ang="0">
                  <a:pos x="101" y="72"/>
                </a:cxn>
                <a:cxn ang="0">
                  <a:pos x="106" y="100"/>
                </a:cxn>
                <a:cxn ang="0">
                  <a:pos x="114" y="129"/>
                </a:cxn>
                <a:cxn ang="0">
                  <a:pos x="127" y="161"/>
                </a:cxn>
                <a:cxn ang="0">
                  <a:pos x="142" y="195"/>
                </a:cxn>
                <a:cxn ang="0">
                  <a:pos x="161" y="230"/>
                </a:cxn>
                <a:cxn ang="0">
                  <a:pos x="182" y="264"/>
                </a:cxn>
                <a:cxn ang="0">
                  <a:pos x="207" y="301"/>
                </a:cxn>
                <a:cxn ang="0">
                  <a:pos x="236" y="338"/>
                </a:cxn>
                <a:cxn ang="0">
                  <a:pos x="267" y="372"/>
                </a:cxn>
                <a:cxn ang="0">
                  <a:pos x="296" y="402"/>
                </a:cxn>
                <a:cxn ang="0">
                  <a:pos x="327" y="427"/>
                </a:cxn>
                <a:cxn ang="0">
                  <a:pos x="356" y="450"/>
                </a:cxn>
                <a:cxn ang="0">
                  <a:pos x="384" y="465"/>
                </a:cxn>
                <a:cxn ang="0">
                  <a:pos x="409" y="476"/>
                </a:cxn>
                <a:cxn ang="0">
                  <a:pos x="433" y="482"/>
                </a:cxn>
                <a:cxn ang="0">
                  <a:pos x="452" y="480"/>
                </a:cxn>
                <a:cxn ang="0">
                  <a:pos x="469" y="473"/>
                </a:cxn>
                <a:cxn ang="0">
                  <a:pos x="348" y="562"/>
                </a:cxn>
                <a:cxn ang="0">
                  <a:pos x="0" y="88"/>
                </a:cxn>
                <a:cxn ang="0">
                  <a:pos x="121" y="0"/>
                </a:cxn>
              </a:cxnLst>
              <a:rect l="0" t="0" r="r" b="b"/>
              <a:pathLst>
                <a:path w="469" h="562">
                  <a:moveTo>
                    <a:pt x="121" y="0"/>
                  </a:moveTo>
                  <a:lnTo>
                    <a:pt x="110" y="12"/>
                  </a:lnTo>
                  <a:lnTo>
                    <a:pt x="103" y="28"/>
                  </a:lnTo>
                  <a:lnTo>
                    <a:pt x="100" y="49"/>
                  </a:lnTo>
                  <a:lnTo>
                    <a:pt x="101" y="72"/>
                  </a:lnTo>
                  <a:lnTo>
                    <a:pt x="106" y="100"/>
                  </a:lnTo>
                  <a:lnTo>
                    <a:pt x="114" y="129"/>
                  </a:lnTo>
                  <a:lnTo>
                    <a:pt x="127" y="161"/>
                  </a:lnTo>
                  <a:lnTo>
                    <a:pt x="142" y="195"/>
                  </a:lnTo>
                  <a:lnTo>
                    <a:pt x="161" y="230"/>
                  </a:lnTo>
                  <a:lnTo>
                    <a:pt x="182" y="264"/>
                  </a:lnTo>
                  <a:lnTo>
                    <a:pt x="207" y="301"/>
                  </a:lnTo>
                  <a:lnTo>
                    <a:pt x="236" y="338"/>
                  </a:lnTo>
                  <a:lnTo>
                    <a:pt x="267" y="372"/>
                  </a:lnTo>
                  <a:lnTo>
                    <a:pt x="296" y="402"/>
                  </a:lnTo>
                  <a:lnTo>
                    <a:pt x="327" y="427"/>
                  </a:lnTo>
                  <a:lnTo>
                    <a:pt x="356" y="450"/>
                  </a:lnTo>
                  <a:lnTo>
                    <a:pt x="384" y="465"/>
                  </a:lnTo>
                  <a:lnTo>
                    <a:pt x="409" y="476"/>
                  </a:lnTo>
                  <a:lnTo>
                    <a:pt x="433" y="482"/>
                  </a:lnTo>
                  <a:lnTo>
                    <a:pt x="452" y="480"/>
                  </a:lnTo>
                  <a:lnTo>
                    <a:pt x="469" y="473"/>
                  </a:lnTo>
                  <a:lnTo>
                    <a:pt x="348" y="562"/>
                  </a:lnTo>
                  <a:lnTo>
                    <a:pt x="0" y="88"/>
                  </a:lnTo>
                  <a:lnTo>
                    <a:pt x="1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0" name="Freeform 233"/>
            <p:cNvSpPr>
              <a:spLocks/>
            </p:cNvSpPr>
            <p:nvPr/>
          </p:nvSpPr>
          <p:spPr bwMode="auto">
            <a:xfrm>
              <a:off x="944" y="1394"/>
              <a:ext cx="369" cy="483"/>
            </a:xfrm>
            <a:custGeom>
              <a:avLst/>
              <a:gdLst/>
              <a:ahLst/>
              <a:cxnLst>
                <a:cxn ang="0">
                  <a:pos x="21" y="0"/>
                </a:cxn>
                <a:cxn ang="0">
                  <a:pos x="369" y="474"/>
                </a:cxn>
                <a:cxn ang="0">
                  <a:pos x="352" y="481"/>
                </a:cxn>
                <a:cxn ang="0">
                  <a:pos x="333" y="483"/>
                </a:cxn>
                <a:cxn ang="0">
                  <a:pos x="309" y="477"/>
                </a:cxn>
                <a:cxn ang="0">
                  <a:pos x="284" y="466"/>
                </a:cxn>
                <a:cxn ang="0">
                  <a:pos x="256" y="451"/>
                </a:cxn>
                <a:cxn ang="0">
                  <a:pos x="227" y="428"/>
                </a:cxn>
                <a:cxn ang="0">
                  <a:pos x="198" y="403"/>
                </a:cxn>
                <a:cxn ang="0">
                  <a:pos x="167" y="373"/>
                </a:cxn>
                <a:cxn ang="0">
                  <a:pos x="136" y="339"/>
                </a:cxn>
                <a:cxn ang="0">
                  <a:pos x="107" y="302"/>
                </a:cxn>
                <a:cxn ang="0">
                  <a:pos x="81" y="263"/>
                </a:cxn>
                <a:cxn ang="0">
                  <a:pos x="57" y="224"/>
                </a:cxn>
                <a:cxn ang="0">
                  <a:pos x="38" y="186"/>
                </a:cxn>
                <a:cxn ang="0">
                  <a:pos x="22" y="149"/>
                </a:cxn>
                <a:cxn ang="0">
                  <a:pos x="10" y="115"/>
                </a:cxn>
                <a:cxn ang="0">
                  <a:pos x="3" y="85"/>
                </a:cxn>
                <a:cxn ang="0">
                  <a:pos x="0" y="57"/>
                </a:cxn>
                <a:cxn ang="0">
                  <a:pos x="3" y="33"/>
                </a:cxn>
                <a:cxn ang="0">
                  <a:pos x="10" y="14"/>
                </a:cxn>
                <a:cxn ang="0">
                  <a:pos x="21" y="0"/>
                </a:cxn>
              </a:cxnLst>
              <a:rect l="0" t="0" r="r" b="b"/>
              <a:pathLst>
                <a:path w="369" h="483">
                  <a:moveTo>
                    <a:pt x="21" y="0"/>
                  </a:moveTo>
                  <a:lnTo>
                    <a:pt x="369" y="474"/>
                  </a:lnTo>
                  <a:lnTo>
                    <a:pt x="352" y="481"/>
                  </a:lnTo>
                  <a:lnTo>
                    <a:pt x="333" y="483"/>
                  </a:lnTo>
                  <a:lnTo>
                    <a:pt x="309" y="477"/>
                  </a:lnTo>
                  <a:lnTo>
                    <a:pt x="284" y="466"/>
                  </a:lnTo>
                  <a:lnTo>
                    <a:pt x="256" y="451"/>
                  </a:lnTo>
                  <a:lnTo>
                    <a:pt x="227" y="428"/>
                  </a:lnTo>
                  <a:lnTo>
                    <a:pt x="198" y="403"/>
                  </a:lnTo>
                  <a:lnTo>
                    <a:pt x="167" y="373"/>
                  </a:lnTo>
                  <a:lnTo>
                    <a:pt x="136" y="339"/>
                  </a:lnTo>
                  <a:lnTo>
                    <a:pt x="107" y="302"/>
                  </a:lnTo>
                  <a:lnTo>
                    <a:pt x="81" y="263"/>
                  </a:lnTo>
                  <a:lnTo>
                    <a:pt x="57" y="224"/>
                  </a:lnTo>
                  <a:lnTo>
                    <a:pt x="38" y="186"/>
                  </a:lnTo>
                  <a:lnTo>
                    <a:pt x="22" y="149"/>
                  </a:lnTo>
                  <a:lnTo>
                    <a:pt x="10" y="115"/>
                  </a:lnTo>
                  <a:lnTo>
                    <a:pt x="3" y="85"/>
                  </a:lnTo>
                  <a:lnTo>
                    <a:pt x="0" y="57"/>
                  </a:lnTo>
                  <a:lnTo>
                    <a:pt x="3" y="33"/>
                  </a:lnTo>
                  <a:lnTo>
                    <a:pt x="10" y="14"/>
                  </a:lnTo>
                  <a:lnTo>
                    <a:pt x="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1" name="Freeform 234"/>
            <p:cNvSpPr>
              <a:spLocks/>
            </p:cNvSpPr>
            <p:nvPr/>
          </p:nvSpPr>
          <p:spPr bwMode="auto">
            <a:xfrm>
              <a:off x="1065" y="1298"/>
              <a:ext cx="390" cy="490"/>
            </a:xfrm>
            <a:custGeom>
              <a:avLst/>
              <a:gdLst/>
              <a:ahLst/>
              <a:cxnLst>
                <a:cxn ang="0">
                  <a:pos x="57" y="0"/>
                </a:cxn>
                <a:cxn ang="0">
                  <a:pos x="81" y="5"/>
                </a:cxn>
                <a:cxn ang="0">
                  <a:pos x="106" y="15"/>
                </a:cxn>
                <a:cxn ang="0">
                  <a:pos x="134" y="32"/>
                </a:cxn>
                <a:cxn ang="0">
                  <a:pos x="163" y="52"/>
                </a:cxn>
                <a:cxn ang="0">
                  <a:pos x="193" y="79"/>
                </a:cxn>
                <a:cxn ang="0">
                  <a:pos x="223" y="110"/>
                </a:cxn>
                <a:cxn ang="0">
                  <a:pos x="253" y="143"/>
                </a:cxn>
                <a:cxn ang="0">
                  <a:pos x="283" y="181"/>
                </a:cxn>
                <a:cxn ang="0">
                  <a:pos x="308" y="217"/>
                </a:cxn>
                <a:cxn ang="0">
                  <a:pos x="328" y="252"/>
                </a:cxn>
                <a:cxn ang="0">
                  <a:pos x="348" y="286"/>
                </a:cxn>
                <a:cxn ang="0">
                  <a:pos x="363" y="320"/>
                </a:cxn>
                <a:cxn ang="0">
                  <a:pos x="376" y="352"/>
                </a:cxn>
                <a:cxn ang="0">
                  <a:pos x="384" y="381"/>
                </a:cxn>
                <a:cxn ang="0">
                  <a:pos x="388" y="409"/>
                </a:cxn>
                <a:cxn ang="0">
                  <a:pos x="390" y="433"/>
                </a:cxn>
                <a:cxn ang="0">
                  <a:pos x="387" y="453"/>
                </a:cxn>
                <a:cxn ang="0">
                  <a:pos x="380" y="469"/>
                </a:cxn>
                <a:cxn ang="0">
                  <a:pos x="369" y="481"/>
                </a:cxn>
                <a:cxn ang="0">
                  <a:pos x="352" y="488"/>
                </a:cxn>
                <a:cxn ang="0">
                  <a:pos x="333" y="490"/>
                </a:cxn>
                <a:cxn ang="0">
                  <a:pos x="309" y="484"/>
                </a:cxn>
                <a:cxn ang="0">
                  <a:pos x="284" y="473"/>
                </a:cxn>
                <a:cxn ang="0">
                  <a:pos x="256" y="458"/>
                </a:cxn>
                <a:cxn ang="0">
                  <a:pos x="227" y="435"/>
                </a:cxn>
                <a:cxn ang="0">
                  <a:pos x="196" y="410"/>
                </a:cxn>
                <a:cxn ang="0">
                  <a:pos x="167" y="380"/>
                </a:cxn>
                <a:cxn ang="0">
                  <a:pos x="136" y="346"/>
                </a:cxn>
                <a:cxn ang="0">
                  <a:pos x="107" y="309"/>
                </a:cxn>
                <a:cxn ang="0">
                  <a:pos x="82" y="272"/>
                </a:cxn>
                <a:cxn ang="0">
                  <a:pos x="61" y="238"/>
                </a:cxn>
                <a:cxn ang="0">
                  <a:pos x="42" y="203"/>
                </a:cxn>
                <a:cxn ang="0">
                  <a:pos x="27" y="169"/>
                </a:cxn>
                <a:cxn ang="0">
                  <a:pos x="14" y="137"/>
                </a:cxn>
                <a:cxn ang="0">
                  <a:pos x="6" y="108"/>
                </a:cxn>
                <a:cxn ang="0">
                  <a:pos x="1" y="80"/>
                </a:cxn>
                <a:cxn ang="0">
                  <a:pos x="0" y="57"/>
                </a:cxn>
                <a:cxn ang="0">
                  <a:pos x="3" y="36"/>
                </a:cxn>
                <a:cxn ang="0">
                  <a:pos x="10" y="20"/>
                </a:cxn>
                <a:cxn ang="0">
                  <a:pos x="21" y="8"/>
                </a:cxn>
                <a:cxn ang="0">
                  <a:pos x="38" y="1"/>
                </a:cxn>
                <a:cxn ang="0">
                  <a:pos x="57" y="0"/>
                </a:cxn>
              </a:cxnLst>
              <a:rect l="0" t="0" r="r" b="b"/>
              <a:pathLst>
                <a:path w="390" h="490">
                  <a:moveTo>
                    <a:pt x="57" y="0"/>
                  </a:moveTo>
                  <a:lnTo>
                    <a:pt x="81" y="5"/>
                  </a:lnTo>
                  <a:lnTo>
                    <a:pt x="106" y="15"/>
                  </a:lnTo>
                  <a:lnTo>
                    <a:pt x="134" y="32"/>
                  </a:lnTo>
                  <a:lnTo>
                    <a:pt x="163" y="52"/>
                  </a:lnTo>
                  <a:lnTo>
                    <a:pt x="193" y="79"/>
                  </a:lnTo>
                  <a:lnTo>
                    <a:pt x="223" y="110"/>
                  </a:lnTo>
                  <a:lnTo>
                    <a:pt x="253" y="143"/>
                  </a:lnTo>
                  <a:lnTo>
                    <a:pt x="283" y="181"/>
                  </a:lnTo>
                  <a:lnTo>
                    <a:pt x="308" y="217"/>
                  </a:lnTo>
                  <a:lnTo>
                    <a:pt x="328" y="252"/>
                  </a:lnTo>
                  <a:lnTo>
                    <a:pt x="348" y="286"/>
                  </a:lnTo>
                  <a:lnTo>
                    <a:pt x="363" y="320"/>
                  </a:lnTo>
                  <a:lnTo>
                    <a:pt x="376" y="352"/>
                  </a:lnTo>
                  <a:lnTo>
                    <a:pt x="384" y="381"/>
                  </a:lnTo>
                  <a:lnTo>
                    <a:pt x="388" y="409"/>
                  </a:lnTo>
                  <a:lnTo>
                    <a:pt x="390" y="433"/>
                  </a:lnTo>
                  <a:lnTo>
                    <a:pt x="387" y="453"/>
                  </a:lnTo>
                  <a:lnTo>
                    <a:pt x="380" y="469"/>
                  </a:lnTo>
                  <a:lnTo>
                    <a:pt x="369" y="481"/>
                  </a:lnTo>
                  <a:lnTo>
                    <a:pt x="352" y="488"/>
                  </a:lnTo>
                  <a:lnTo>
                    <a:pt x="333" y="490"/>
                  </a:lnTo>
                  <a:lnTo>
                    <a:pt x="309" y="484"/>
                  </a:lnTo>
                  <a:lnTo>
                    <a:pt x="284" y="473"/>
                  </a:lnTo>
                  <a:lnTo>
                    <a:pt x="256" y="458"/>
                  </a:lnTo>
                  <a:lnTo>
                    <a:pt x="227" y="435"/>
                  </a:lnTo>
                  <a:lnTo>
                    <a:pt x="196" y="410"/>
                  </a:lnTo>
                  <a:lnTo>
                    <a:pt x="167" y="380"/>
                  </a:lnTo>
                  <a:lnTo>
                    <a:pt x="136" y="346"/>
                  </a:lnTo>
                  <a:lnTo>
                    <a:pt x="107" y="309"/>
                  </a:lnTo>
                  <a:lnTo>
                    <a:pt x="82" y="272"/>
                  </a:lnTo>
                  <a:lnTo>
                    <a:pt x="61" y="238"/>
                  </a:lnTo>
                  <a:lnTo>
                    <a:pt x="42" y="203"/>
                  </a:lnTo>
                  <a:lnTo>
                    <a:pt x="27" y="169"/>
                  </a:lnTo>
                  <a:lnTo>
                    <a:pt x="14" y="137"/>
                  </a:lnTo>
                  <a:lnTo>
                    <a:pt x="6" y="108"/>
                  </a:lnTo>
                  <a:lnTo>
                    <a:pt x="1" y="80"/>
                  </a:lnTo>
                  <a:lnTo>
                    <a:pt x="0" y="57"/>
                  </a:lnTo>
                  <a:lnTo>
                    <a:pt x="3" y="36"/>
                  </a:lnTo>
                  <a:lnTo>
                    <a:pt x="10" y="20"/>
                  </a:lnTo>
                  <a:lnTo>
                    <a:pt x="21" y="8"/>
                  </a:lnTo>
                  <a:lnTo>
                    <a:pt x="38" y="1"/>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2" name="Freeform 235"/>
            <p:cNvSpPr>
              <a:spLocks noEditPoints="1"/>
            </p:cNvSpPr>
            <p:nvPr/>
          </p:nvSpPr>
          <p:spPr bwMode="auto">
            <a:xfrm>
              <a:off x="1054" y="1286"/>
              <a:ext cx="412" cy="513"/>
            </a:xfrm>
            <a:custGeom>
              <a:avLst/>
              <a:gdLst/>
              <a:ahLst/>
              <a:cxnLst>
                <a:cxn ang="0">
                  <a:pos x="39" y="30"/>
                </a:cxn>
                <a:cxn ang="0">
                  <a:pos x="25" y="51"/>
                </a:cxn>
                <a:cxn ang="0">
                  <a:pos x="24" y="97"/>
                </a:cxn>
                <a:cxn ang="0">
                  <a:pos x="38" y="151"/>
                </a:cxn>
                <a:cxn ang="0">
                  <a:pos x="68" y="219"/>
                </a:cxn>
                <a:cxn ang="0">
                  <a:pos x="111" y="291"/>
                </a:cxn>
                <a:cxn ang="0">
                  <a:pos x="163" y="360"/>
                </a:cxn>
                <a:cxn ang="0">
                  <a:pos x="220" y="418"/>
                </a:cxn>
                <a:cxn ang="0">
                  <a:pos x="271" y="458"/>
                </a:cxn>
                <a:cxn ang="0">
                  <a:pos x="321" y="485"/>
                </a:cxn>
                <a:cxn ang="0">
                  <a:pos x="355" y="491"/>
                </a:cxn>
                <a:cxn ang="0">
                  <a:pos x="374" y="485"/>
                </a:cxn>
                <a:cxn ang="0">
                  <a:pos x="387" y="463"/>
                </a:cxn>
                <a:cxn ang="0">
                  <a:pos x="388" y="417"/>
                </a:cxn>
                <a:cxn ang="0">
                  <a:pos x="374" y="362"/>
                </a:cxn>
                <a:cxn ang="0">
                  <a:pos x="331" y="271"/>
                </a:cxn>
                <a:cxn ang="0">
                  <a:pos x="285" y="200"/>
                </a:cxn>
                <a:cxn ang="0">
                  <a:pos x="231" y="133"/>
                </a:cxn>
                <a:cxn ang="0">
                  <a:pos x="174" y="78"/>
                </a:cxn>
                <a:cxn ang="0">
                  <a:pos x="124" y="44"/>
                </a:cxn>
                <a:cxn ang="0">
                  <a:pos x="75" y="24"/>
                </a:cxn>
                <a:cxn ang="0">
                  <a:pos x="53" y="0"/>
                </a:cxn>
                <a:cxn ang="0">
                  <a:pos x="83" y="3"/>
                </a:cxn>
                <a:cxn ang="0">
                  <a:pos x="132" y="23"/>
                </a:cxn>
                <a:cxn ang="0">
                  <a:pos x="189" y="63"/>
                </a:cxn>
                <a:cxn ang="0">
                  <a:pos x="246" y="117"/>
                </a:cxn>
                <a:cxn ang="0">
                  <a:pos x="303" y="187"/>
                </a:cxn>
                <a:cxn ang="0">
                  <a:pos x="337" y="237"/>
                </a:cxn>
                <a:cxn ang="0">
                  <a:pos x="387" y="332"/>
                </a:cxn>
                <a:cxn ang="0">
                  <a:pos x="406" y="394"/>
                </a:cxn>
                <a:cxn ang="0">
                  <a:pos x="412" y="435"/>
                </a:cxn>
                <a:cxn ang="0">
                  <a:pos x="409" y="468"/>
                </a:cxn>
                <a:cxn ang="0">
                  <a:pos x="395" y="493"/>
                </a:cxn>
                <a:cxn ang="0">
                  <a:pos x="374" y="509"/>
                </a:cxn>
                <a:cxn ang="0">
                  <a:pos x="346" y="513"/>
                </a:cxn>
                <a:cxn ang="0">
                  <a:pos x="313" y="506"/>
                </a:cxn>
                <a:cxn ang="0">
                  <a:pos x="259" y="477"/>
                </a:cxn>
                <a:cxn ang="0">
                  <a:pos x="204" y="433"/>
                </a:cxn>
                <a:cxn ang="0">
                  <a:pos x="147" y="375"/>
                </a:cxn>
                <a:cxn ang="0">
                  <a:pos x="93" y="304"/>
                </a:cxn>
                <a:cxn ang="0">
                  <a:pos x="60" y="251"/>
                </a:cxn>
                <a:cxn ang="0">
                  <a:pos x="25" y="181"/>
                </a:cxn>
                <a:cxn ang="0">
                  <a:pos x="6" y="119"/>
                </a:cxn>
                <a:cxn ang="0">
                  <a:pos x="0" y="78"/>
                </a:cxn>
                <a:cxn ang="0">
                  <a:pos x="3" y="45"/>
                </a:cxn>
                <a:cxn ang="0">
                  <a:pos x="17" y="20"/>
                </a:cxn>
                <a:cxn ang="0">
                  <a:pos x="38" y="5"/>
                </a:cxn>
              </a:cxnLst>
              <a:rect l="0" t="0" r="r" b="b"/>
              <a:pathLst>
                <a:path w="412" h="513">
                  <a:moveTo>
                    <a:pt x="57" y="23"/>
                  </a:moveTo>
                  <a:lnTo>
                    <a:pt x="46" y="26"/>
                  </a:lnTo>
                  <a:lnTo>
                    <a:pt x="39" y="30"/>
                  </a:lnTo>
                  <a:lnTo>
                    <a:pt x="33" y="34"/>
                  </a:lnTo>
                  <a:lnTo>
                    <a:pt x="28" y="42"/>
                  </a:lnTo>
                  <a:lnTo>
                    <a:pt x="25" y="51"/>
                  </a:lnTo>
                  <a:lnTo>
                    <a:pt x="22" y="63"/>
                  </a:lnTo>
                  <a:lnTo>
                    <a:pt x="22" y="78"/>
                  </a:lnTo>
                  <a:lnTo>
                    <a:pt x="24" y="97"/>
                  </a:lnTo>
                  <a:lnTo>
                    <a:pt x="26" y="110"/>
                  </a:lnTo>
                  <a:lnTo>
                    <a:pt x="32" y="130"/>
                  </a:lnTo>
                  <a:lnTo>
                    <a:pt x="38" y="151"/>
                  </a:lnTo>
                  <a:lnTo>
                    <a:pt x="46" y="173"/>
                  </a:lnTo>
                  <a:lnTo>
                    <a:pt x="57" y="195"/>
                  </a:lnTo>
                  <a:lnTo>
                    <a:pt x="68" y="219"/>
                  </a:lnTo>
                  <a:lnTo>
                    <a:pt x="81" y="243"/>
                  </a:lnTo>
                  <a:lnTo>
                    <a:pt x="96" y="268"/>
                  </a:lnTo>
                  <a:lnTo>
                    <a:pt x="111" y="291"/>
                  </a:lnTo>
                  <a:lnTo>
                    <a:pt x="128" y="315"/>
                  </a:lnTo>
                  <a:lnTo>
                    <a:pt x="145" y="337"/>
                  </a:lnTo>
                  <a:lnTo>
                    <a:pt x="163" y="360"/>
                  </a:lnTo>
                  <a:lnTo>
                    <a:pt x="182" y="381"/>
                  </a:lnTo>
                  <a:lnTo>
                    <a:pt x="200" y="400"/>
                  </a:lnTo>
                  <a:lnTo>
                    <a:pt x="220" y="418"/>
                  </a:lnTo>
                  <a:lnTo>
                    <a:pt x="238" y="435"/>
                  </a:lnTo>
                  <a:lnTo>
                    <a:pt x="256" y="449"/>
                  </a:lnTo>
                  <a:lnTo>
                    <a:pt x="271" y="458"/>
                  </a:lnTo>
                  <a:lnTo>
                    <a:pt x="288" y="470"/>
                  </a:lnTo>
                  <a:lnTo>
                    <a:pt x="305" y="478"/>
                  </a:lnTo>
                  <a:lnTo>
                    <a:pt x="321" y="485"/>
                  </a:lnTo>
                  <a:lnTo>
                    <a:pt x="332" y="488"/>
                  </a:lnTo>
                  <a:lnTo>
                    <a:pt x="346" y="491"/>
                  </a:lnTo>
                  <a:lnTo>
                    <a:pt x="355" y="491"/>
                  </a:lnTo>
                  <a:lnTo>
                    <a:pt x="366" y="488"/>
                  </a:lnTo>
                  <a:lnTo>
                    <a:pt x="366" y="489"/>
                  </a:lnTo>
                  <a:lnTo>
                    <a:pt x="374" y="485"/>
                  </a:lnTo>
                  <a:lnTo>
                    <a:pt x="378" y="479"/>
                  </a:lnTo>
                  <a:lnTo>
                    <a:pt x="384" y="471"/>
                  </a:lnTo>
                  <a:lnTo>
                    <a:pt x="387" y="463"/>
                  </a:lnTo>
                  <a:lnTo>
                    <a:pt x="390" y="450"/>
                  </a:lnTo>
                  <a:lnTo>
                    <a:pt x="390" y="435"/>
                  </a:lnTo>
                  <a:lnTo>
                    <a:pt x="388" y="417"/>
                  </a:lnTo>
                  <a:lnTo>
                    <a:pt x="385" y="403"/>
                  </a:lnTo>
                  <a:lnTo>
                    <a:pt x="381" y="383"/>
                  </a:lnTo>
                  <a:lnTo>
                    <a:pt x="374" y="362"/>
                  </a:lnTo>
                  <a:lnTo>
                    <a:pt x="366" y="340"/>
                  </a:lnTo>
                  <a:lnTo>
                    <a:pt x="356" y="318"/>
                  </a:lnTo>
                  <a:lnTo>
                    <a:pt x="331" y="271"/>
                  </a:lnTo>
                  <a:lnTo>
                    <a:pt x="316" y="245"/>
                  </a:lnTo>
                  <a:lnTo>
                    <a:pt x="300" y="222"/>
                  </a:lnTo>
                  <a:lnTo>
                    <a:pt x="285" y="200"/>
                  </a:lnTo>
                  <a:lnTo>
                    <a:pt x="267" y="176"/>
                  </a:lnTo>
                  <a:lnTo>
                    <a:pt x="249" y="154"/>
                  </a:lnTo>
                  <a:lnTo>
                    <a:pt x="231" y="133"/>
                  </a:lnTo>
                  <a:lnTo>
                    <a:pt x="211" y="113"/>
                  </a:lnTo>
                  <a:lnTo>
                    <a:pt x="192" y="95"/>
                  </a:lnTo>
                  <a:lnTo>
                    <a:pt x="174" y="78"/>
                  </a:lnTo>
                  <a:lnTo>
                    <a:pt x="156" y="64"/>
                  </a:lnTo>
                  <a:lnTo>
                    <a:pt x="140" y="55"/>
                  </a:lnTo>
                  <a:lnTo>
                    <a:pt x="124" y="44"/>
                  </a:lnTo>
                  <a:lnTo>
                    <a:pt x="107" y="35"/>
                  </a:lnTo>
                  <a:lnTo>
                    <a:pt x="90" y="28"/>
                  </a:lnTo>
                  <a:lnTo>
                    <a:pt x="75" y="24"/>
                  </a:lnTo>
                  <a:lnTo>
                    <a:pt x="65" y="23"/>
                  </a:lnTo>
                  <a:lnTo>
                    <a:pt x="57" y="23"/>
                  </a:lnTo>
                  <a:close/>
                  <a:moveTo>
                    <a:pt x="53" y="0"/>
                  </a:moveTo>
                  <a:lnTo>
                    <a:pt x="65" y="0"/>
                  </a:lnTo>
                  <a:lnTo>
                    <a:pt x="79" y="2"/>
                  </a:lnTo>
                  <a:lnTo>
                    <a:pt x="83" y="3"/>
                  </a:lnTo>
                  <a:lnTo>
                    <a:pt x="99" y="7"/>
                  </a:lnTo>
                  <a:lnTo>
                    <a:pt x="115" y="14"/>
                  </a:lnTo>
                  <a:lnTo>
                    <a:pt x="132" y="23"/>
                  </a:lnTo>
                  <a:lnTo>
                    <a:pt x="153" y="37"/>
                  </a:lnTo>
                  <a:lnTo>
                    <a:pt x="171" y="49"/>
                  </a:lnTo>
                  <a:lnTo>
                    <a:pt x="189" y="63"/>
                  </a:lnTo>
                  <a:lnTo>
                    <a:pt x="207" y="80"/>
                  </a:lnTo>
                  <a:lnTo>
                    <a:pt x="227" y="98"/>
                  </a:lnTo>
                  <a:lnTo>
                    <a:pt x="246" y="117"/>
                  </a:lnTo>
                  <a:lnTo>
                    <a:pt x="264" y="138"/>
                  </a:lnTo>
                  <a:lnTo>
                    <a:pt x="282" y="161"/>
                  </a:lnTo>
                  <a:lnTo>
                    <a:pt x="303" y="187"/>
                  </a:lnTo>
                  <a:lnTo>
                    <a:pt x="319" y="209"/>
                  </a:lnTo>
                  <a:lnTo>
                    <a:pt x="321" y="213"/>
                  </a:lnTo>
                  <a:lnTo>
                    <a:pt x="337" y="237"/>
                  </a:lnTo>
                  <a:lnTo>
                    <a:pt x="352" y="262"/>
                  </a:lnTo>
                  <a:lnTo>
                    <a:pt x="377" y="310"/>
                  </a:lnTo>
                  <a:lnTo>
                    <a:pt x="387" y="332"/>
                  </a:lnTo>
                  <a:lnTo>
                    <a:pt x="395" y="354"/>
                  </a:lnTo>
                  <a:lnTo>
                    <a:pt x="402" y="375"/>
                  </a:lnTo>
                  <a:lnTo>
                    <a:pt x="406" y="394"/>
                  </a:lnTo>
                  <a:lnTo>
                    <a:pt x="408" y="399"/>
                  </a:lnTo>
                  <a:lnTo>
                    <a:pt x="410" y="417"/>
                  </a:lnTo>
                  <a:lnTo>
                    <a:pt x="412" y="435"/>
                  </a:lnTo>
                  <a:lnTo>
                    <a:pt x="412" y="450"/>
                  </a:lnTo>
                  <a:lnTo>
                    <a:pt x="409" y="464"/>
                  </a:lnTo>
                  <a:lnTo>
                    <a:pt x="409" y="468"/>
                  </a:lnTo>
                  <a:lnTo>
                    <a:pt x="405" y="479"/>
                  </a:lnTo>
                  <a:lnTo>
                    <a:pt x="398" y="491"/>
                  </a:lnTo>
                  <a:lnTo>
                    <a:pt x="395" y="493"/>
                  </a:lnTo>
                  <a:lnTo>
                    <a:pt x="387" y="503"/>
                  </a:lnTo>
                  <a:lnTo>
                    <a:pt x="377" y="506"/>
                  </a:lnTo>
                  <a:lnTo>
                    <a:pt x="374" y="509"/>
                  </a:lnTo>
                  <a:lnTo>
                    <a:pt x="363" y="511"/>
                  </a:lnTo>
                  <a:lnTo>
                    <a:pt x="359" y="513"/>
                  </a:lnTo>
                  <a:lnTo>
                    <a:pt x="346" y="513"/>
                  </a:lnTo>
                  <a:lnTo>
                    <a:pt x="332" y="510"/>
                  </a:lnTo>
                  <a:lnTo>
                    <a:pt x="328" y="510"/>
                  </a:lnTo>
                  <a:lnTo>
                    <a:pt x="313" y="506"/>
                  </a:lnTo>
                  <a:lnTo>
                    <a:pt x="296" y="499"/>
                  </a:lnTo>
                  <a:lnTo>
                    <a:pt x="280" y="491"/>
                  </a:lnTo>
                  <a:lnTo>
                    <a:pt x="259" y="477"/>
                  </a:lnTo>
                  <a:lnTo>
                    <a:pt x="241" y="464"/>
                  </a:lnTo>
                  <a:lnTo>
                    <a:pt x="223" y="450"/>
                  </a:lnTo>
                  <a:lnTo>
                    <a:pt x="204" y="433"/>
                  </a:lnTo>
                  <a:lnTo>
                    <a:pt x="185" y="415"/>
                  </a:lnTo>
                  <a:lnTo>
                    <a:pt x="167" y="396"/>
                  </a:lnTo>
                  <a:lnTo>
                    <a:pt x="147" y="375"/>
                  </a:lnTo>
                  <a:lnTo>
                    <a:pt x="129" y="353"/>
                  </a:lnTo>
                  <a:lnTo>
                    <a:pt x="110" y="328"/>
                  </a:lnTo>
                  <a:lnTo>
                    <a:pt x="93" y="304"/>
                  </a:lnTo>
                  <a:lnTo>
                    <a:pt x="90" y="300"/>
                  </a:lnTo>
                  <a:lnTo>
                    <a:pt x="75" y="276"/>
                  </a:lnTo>
                  <a:lnTo>
                    <a:pt x="60" y="251"/>
                  </a:lnTo>
                  <a:lnTo>
                    <a:pt x="47" y="227"/>
                  </a:lnTo>
                  <a:lnTo>
                    <a:pt x="36" y="204"/>
                  </a:lnTo>
                  <a:lnTo>
                    <a:pt x="25" y="181"/>
                  </a:lnTo>
                  <a:lnTo>
                    <a:pt x="17" y="159"/>
                  </a:lnTo>
                  <a:lnTo>
                    <a:pt x="11" y="138"/>
                  </a:lnTo>
                  <a:lnTo>
                    <a:pt x="6" y="119"/>
                  </a:lnTo>
                  <a:lnTo>
                    <a:pt x="4" y="115"/>
                  </a:lnTo>
                  <a:lnTo>
                    <a:pt x="1" y="97"/>
                  </a:lnTo>
                  <a:lnTo>
                    <a:pt x="0" y="78"/>
                  </a:lnTo>
                  <a:lnTo>
                    <a:pt x="0" y="63"/>
                  </a:lnTo>
                  <a:lnTo>
                    <a:pt x="3" y="49"/>
                  </a:lnTo>
                  <a:lnTo>
                    <a:pt x="3" y="45"/>
                  </a:lnTo>
                  <a:lnTo>
                    <a:pt x="7" y="34"/>
                  </a:lnTo>
                  <a:lnTo>
                    <a:pt x="14" y="24"/>
                  </a:lnTo>
                  <a:lnTo>
                    <a:pt x="17" y="20"/>
                  </a:lnTo>
                  <a:lnTo>
                    <a:pt x="26" y="12"/>
                  </a:lnTo>
                  <a:lnTo>
                    <a:pt x="35" y="7"/>
                  </a:lnTo>
                  <a:lnTo>
                    <a:pt x="38" y="5"/>
                  </a:lnTo>
                  <a:lnTo>
                    <a:pt x="49" y="2"/>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3" name="Freeform 236"/>
            <p:cNvSpPr>
              <a:spLocks/>
            </p:cNvSpPr>
            <p:nvPr/>
          </p:nvSpPr>
          <p:spPr bwMode="auto">
            <a:xfrm>
              <a:off x="933" y="1385"/>
              <a:ext cx="387" cy="503"/>
            </a:xfrm>
            <a:custGeom>
              <a:avLst/>
              <a:gdLst/>
              <a:ahLst/>
              <a:cxnLst>
                <a:cxn ang="0">
                  <a:pos x="39" y="18"/>
                </a:cxn>
                <a:cxn ang="0">
                  <a:pos x="29" y="31"/>
                </a:cxn>
                <a:cxn ang="0">
                  <a:pos x="24" y="53"/>
                </a:cxn>
                <a:cxn ang="0">
                  <a:pos x="25" y="85"/>
                </a:cxn>
                <a:cxn ang="0">
                  <a:pos x="32" y="120"/>
                </a:cxn>
                <a:cxn ang="0">
                  <a:pos x="47" y="163"/>
                </a:cxn>
                <a:cxn ang="0">
                  <a:pos x="68" y="209"/>
                </a:cxn>
                <a:cxn ang="0">
                  <a:pos x="96" y="258"/>
                </a:cxn>
                <a:cxn ang="0">
                  <a:pos x="128" y="305"/>
                </a:cxn>
                <a:cxn ang="0">
                  <a:pos x="163" y="350"/>
                </a:cxn>
                <a:cxn ang="0">
                  <a:pos x="200" y="390"/>
                </a:cxn>
                <a:cxn ang="0">
                  <a:pos x="238" y="425"/>
                </a:cxn>
                <a:cxn ang="0">
                  <a:pos x="273" y="450"/>
                </a:cxn>
                <a:cxn ang="0">
                  <a:pos x="306" y="468"/>
                </a:cxn>
                <a:cxn ang="0">
                  <a:pos x="332" y="478"/>
                </a:cxn>
                <a:cxn ang="0">
                  <a:pos x="355" y="481"/>
                </a:cxn>
                <a:cxn ang="0">
                  <a:pos x="366" y="479"/>
                </a:cxn>
                <a:cxn ang="0">
                  <a:pos x="387" y="493"/>
                </a:cxn>
                <a:cxn ang="0">
                  <a:pos x="374" y="499"/>
                </a:cxn>
                <a:cxn ang="0">
                  <a:pos x="359" y="503"/>
                </a:cxn>
                <a:cxn ang="0">
                  <a:pos x="332" y="500"/>
                </a:cxn>
                <a:cxn ang="0">
                  <a:pos x="313" y="496"/>
                </a:cxn>
                <a:cxn ang="0">
                  <a:pos x="281" y="481"/>
                </a:cxn>
                <a:cxn ang="0">
                  <a:pos x="260" y="467"/>
                </a:cxn>
                <a:cxn ang="0">
                  <a:pos x="223" y="440"/>
                </a:cxn>
                <a:cxn ang="0">
                  <a:pos x="185" y="405"/>
                </a:cxn>
                <a:cxn ang="0">
                  <a:pos x="147" y="365"/>
                </a:cxn>
                <a:cxn ang="0">
                  <a:pos x="110" y="318"/>
                </a:cxn>
                <a:cxn ang="0">
                  <a:pos x="90" y="290"/>
                </a:cxn>
                <a:cxn ang="0">
                  <a:pos x="60" y="241"/>
                </a:cxn>
                <a:cxn ang="0">
                  <a:pos x="36" y="194"/>
                </a:cxn>
                <a:cxn ang="0">
                  <a:pos x="18" y="149"/>
                </a:cxn>
                <a:cxn ang="0">
                  <a:pos x="5" y="109"/>
                </a:cxn>
                <a:cxn ang="0">
                  <a:pos x="3" y="85"/>
                </a:cxn>
                <a:cxn ang="0">
                  <a:pos x="1" y="53"/>
                </a:cxn>
                <a:cxn ang="0">
                  <a:pos x="8" y="23"/>
                </a:cxn>
                <a:cxn ang="0">
                  <a:pos x="17" y="9"/>
                </a:cxn>
              </a:cxnLst>
              <a:rect l="0" t="0" r="r" b="b"/>
              <a:pathLst>
                <a:path w="387" h="503">
                  <a:moveTo>
                    <a:pt x="26" y="0"/>
                  </a:moveTo>
                  <a:lnTo>
                    <a:pt x="39" y="18"/>
                  </a:lnTo>
                  <a:lnTo>
                    <a:pt x="35" y="23"/>
                  </a:lnTo>
                  <a:lnTo>
                    <a:pt x="29" y="31"/>
                  </a:lnTo>
                  <a:lnTo>
                    <a:pt x="25" y="43"/>
                  </a:lnTo>
                  <a:lnTo>
                    <a:pt x="24" y="53"/>
                  </a:lnTo>
                  <a:lnTo>
                    <a:pt x="22" y="69"/>
                  </a:lnTo>
                  <a:lnTo>
                    <a:pt x="25" y="85"/>
                  </a:lnTo>
                  <a:lnTo>
                    <a:pt x="28" y="105"/>
                  </a:lnTo>
                  <a:lnTo>
                    <a:pt x="32" y="120"/>
                  </a:lnTo>
                  <a:lnTo>
                    <a:pt x="39" y="141"/>
                  </a:lnTo>
                  <a:lnTo>
                    <a:pt x="47" y="163"/>
                  </a:lnTo>
                  <a:lnTo>
                    <a:pt x="57" y="185"/>
                  </a:lnTo>
                  <a:lnTo>
                    <a:pt x="68" y="209"/>
                  </a:lnTo>
                  <a:lnTo>
                    <a:pt x="81" y="233"/>
                  </a:lnTo>
                  <a:lnTo>
                    <a:pt x="96" y="258"/>
                  </a:lnTo>
                  <a:lnTo>
                    <a:pt x="111" y="282"/>
                  </a:lnTo>
                  <a:lnTo>
                    <a:pt x="128" y="305"/>
                  </a:lnTo>
                  <a:lnTo>
                    <a:pt x="145" y="327"/>
                  </a:lnTo>
                  <a:lnTo>
                    <a:pt x="163" y="350"/>
                  </a:lnTo>
                  <a:lnTo>
                    <a:pt x="182" y="371"/>
                  </a:lnTo>
                  <a:lnTo>
                    <a:pt x="200" y="390"/>
                  </a:lnTo>
                  <a:lnTo>
                    <a:pt x="220" y="408"/>
                  </a:lnTo>
                  <a:lnTo>
                    <a:pt x="238" y="425"/>
                  </a:lnTo>
                  <a:lnTo>
                    <a:pt x="257" y="439"/>
                  </a:lnTo>
                  <a:lnTo>
                    <a:pt x="273" y="450"/>
                  </a:lnTo>
                  <a:lnTo>
                    <a:pt x="289" y="460"/>
                  </a:lnTo>
                  <a:lnTo>
                    <a:pt x="306" y="468"/>
                  </a:lnTo>
                  <a:lnTo>
                    <a:pt x="321" y="475"/>
                  </a:lnTo>
                  <a:lnTo>
                    <a:pt x="332" y="478"/>
                  </a:lnTo>
                  <a:lnTo>
                    <a:pt x="346" y="481"/>
                  </a:lnTo>
                  <a:lnTo>
                    <a:pt x="355" y="481"/>
                  </a:lnTo>
                  <a:lnTo>
                    <a:pt x="366" y="478"/>
                  </a:lnTo>
                  <a:lnTo>
                    <a:pt x="366" y="479"/>
                  </a:lnTo>
                  <a:lnTo>
                    <a:pt x="374" y="475"/>
                  </a:lnTo>
                  <a:lnTo>
                    <a:pt x="387" y="493"/>
                  </a:lnTo>
                  <a:lnTo>
                    <a:pt x="378" y="496"/>
                  </a:lnTo>
                  <a:lnTo>
                    <a:pt x="374" y="499"/>
                  </a:lnTo>
                  <a:lnTo>
                    <a:pt x="363" y="501"/>
                  </a:lnTo>
                  <a:lnTo>
                    <a:pt x="359" y="503"/>
                  </a:lnTo>
                  <a:lnTo>
                    <a:pt x="346" y="503"/>
                  </a:lnTo>
                  <a:lnTo>
                    <a:pt x="332" y="500"/>
                  </a:lnTo>
                  <a:lnTo>
                    <a:pt x="328" y="500"/>
                  </a:lnTo>
                  <a:lnTo>
                    <a:pt x="313" y="496"/>
                  </a:lnTo>
                  <a:lnTo>
                    <a:pt x="298" y="489"/>
                  </a:lnTo>
                  <a:lnTo>
                    <a:pt x="281" y="481"/>
                  </a:lnTo>
                  <a:lnTo>
                    <a:pt x="263" y="469"/>
                  </a:lnTo>
                  <a:lnTo>
                    <a:pt x="260" y="467"/>
                  </a:lnTo>
                  <a:lnTo>
                    <a:pt x="242" y="454"/>
                  </a:lnTo>
                  <a:lnTo>
                    <a:pt x="223" y="440"/>
                  </a:lnTo>
                  <a:lnTo>
                    <a:pt x="204" y="424"/>
                  </a:lnTo>
                  <a:lnTo>
                    <a:pt x="185" y="405"/>
                  </a:lnTo>
                  <a:lnTo>
                    <a:pt x="167" y="386"/>
                  </a:lnTo>
                  <a:lnTo>
                    <a:pt x="147" y="365"/>
                  </a:lnTo>
                  <a:lnTo>
                    <a:pt x="129" y="343"/>
                  </a:lnTo>
                  <a:lnTo>
                    <a:pt x="110" y="318"/>
                  </a:lnTo>
                  <a:lnTo>
                    <a:pt x="93" y="294"/>
                  </a:lnTo>
                  <a:lnTo>
                    <a:pt x="90" y="290"/>
                  </a:lnTo>
                  <a:lnTo>
                    <a:pt x="75" y="266"/>
                  </a:lnTo>
                  <a:lnTo>
                    <a:pt x="60" y="241"/>
                  </a:lnTo>
                  <a:lnTo>
                    <a:pt x="47" y="217"/>
                  </a:lnTo>
                  <a:lnTo>
                    <a:pt x="36" y="194"/>
                  </a:lnTo>
                  <a:lnTo>
                    <a:pt x="26" y="172"/>
                  </a:lnTo>
                  <a:lnTo>
                    <a:pt x="18" y="149"/>
                  </a:lnTo>
                  <a:lnTo>
                    <a:pt x="11" y="128"/>
                  </a:lnTo>
                  <a:lnTo>
                    <a:pt x="5" y="109"/>
                  </a:lnTo>
                  <a:lnTo>
                    <a:pt x="5" y="105"/>
                  </a:lnTo>
                  <a:lnTo>
                    <a:pt x="3" y="85"/>
                  </a:lnTo>
                  <a:lnTo>
                    <a:pt x="0" y="69"/>
                  </a:lnTo>
                  <a:lnTo>
                    <a:pt x="1" y="53"/>
                  </a:lnTo>
                  <a:lnTo>
                    <a:pt x="3" y="39"/>
                  </a:lnTo>
                  <a:lnTo>
                    <a:pt x="8" y="23"/>
                  </a:lnTo>
                  <a:lnTo>
                    <a:pt x="14" y="13"/>
                  </a:lnTo>
                  <a:lnTo>
                    <a:pt x="17" y="9"/>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4" name="Freeform 237"/>
            <p:cNvSpPr>
              <a:spLocks/>
            </p:cNvSpPr>
            <p:nvPr/>
          </p:nvSpPr>
          <p:spPr bwMode="auto">
            <a:xfrm>
              <a:off x="955" y="1298"/>
              <a:ext cx="138" cy="108"/>
            </a:xfrm>
            <a:custGeom>
              <a:avLst/>
              <a:gdLst/>
              <a:ahLst/>
              <a:cxnLst>
                <a:cxn ang="0">
                  <a:pos x="125" y="0"/>
                </a:cxn>
                <a:cxn ang="0">
                  <a:pos x="138" y="18"/>
                </a:cxn>
                <a:cxn ang="0">
                  <a:pos x="17" y="105"/>
                </a:cxn>
                <a:cxn ang="0">
                  <a:pos x="13" y="108"/>
                </a:cxn>
                <a:cxn ang="0">
                  <a:pos x="0" y="90"/>
                </a:cxn>
                <a:cxn ang="0">
                  <a:pos x="4" y="87"/>
                </a:cxn>
                <a:cxn ang="0">
                  <a:pos x="125" y="0"/>
                </a:cxn>
              </a:cxnLst>
              <a:rect l="0" t="0" r="r" b="b"/>
              <a:pathLst>
                <a:path w="138" h="108">
                  <a:moveTo>
                    <a:pt x="125" y="0"/>
                  </a:moveTo>
                  <a:lnTo>
                    <a:pt x="138" y="18"/>
                  </a:lnTo>
                  <a:lnTo>
                    <a:pt x="17" y="105"/>
                  </a:lnTo>
                  <a:lnTo>
                    <a:pt x="13" y="108"/>
                  </a:lnTo>
                  <a:lnTo>
                    <a:pt x="0" y="90"/>
                  </a:lnTo>
                  <a:lnTo>
                    <a:pt x="4" y="87"/>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5" name="Freeform 238"/>
            <p:cNvSpPr>
              <a:spLocks/>
            </p:cNvSpPr>
            <p:nvPr/>
          </p:nvSpPr>
          <p:spPr bwMode="auto">
            <a:xfrm>
              <a:off x="1303" y="1771"/>
              <a:ext cx="138" cy="110"/>
            </a:xfrm>
            <a:custGeom>
              <a:avLst/>
              <a:gdLst/>
              <a:ahLst/>
              <a:cxnLst>
                <a:cxn ang="0">
                  <a:pos x="125" y="0"/>
                </a:cxn>
                <a:cxn ang="0">
                  <a:pos x="138" y="18"/>
                </a:cxn>
                <a:cxn ang="0">
                  <a:pos x="17" y="107"/>
                </a:cxn>
                <a:cxn ang="0">
                  <a:pos x="13" y="110"/>
                </a:cxn>
                <a:cxn ang="0">
                  <a:pos x="0" y="92"/>
                </a:cxn>
                <a:cxn ang="0">
                  <a:pos x="4" y="89"/>
                </a:cxn>
                <a:cxn ang="0">
                  <a:pos x="125" y="0"/>
                </a:cxn>
              </a:cxnLst>
              <a:rect l="0" t="0" r="r" b="b"/>
              <a:pathLst>
                <a:path w="138" h="110">
                  <a:moveTo>
                    <a:pt x="125" y="0"/>
                  </a:moveTo>
                  <a:lnTo>
                    <a:pt x="138" y="18"/>
                  </a:lnTo>
                  <a:lnTo>
                    <a:pt x="17" y="107"/>
                  </a:lnTo>
                  <a:lnTo>
                    <a:pt x="13" y="110"/>
                  </a:lnTo>
                  <a:lnTo>
                    <a:pt x="0" y="92"/>
                  </a:lnTo>
                  <a:lnTo>
                    <a:pt x="4" y="89"/>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6" name="Freeform 239"/>
            <p:cNvSpPr>
              <a:spLocks/>
            </p:cNvSpPr>
            <p:nvPr/>
          </p:nvSpPr>
          <p:spPr bwMode="auto">
            <a:xfrm>
              <a:off x="1228" y="1338"/>
              <a:ext cx="440" cy="373"/>
            </a:xfrm>
            <a:custGeom>
              <a:avLst/>
              <a:gdLst/>
              <a:ahLst/>
              <a:cxnLst>
                <a:cxn ang="0">
                  <a:pos x="71" y="0"/>
                </a:cxn>
                <a:cxn ang="0">
                  <a:pos x="65" y="14"/>
                </a:cxn>
                <a:cxn ang="0">
                  <a:pos x="65" y="32"/>
                </a:cxn>
                <a:cxn ang="0">
                  <a:pos x="71" y="53"/>
                </a:cxn>
                <a:cxn ang="0">
                  <a:pos x="81" y="77"/>
                </a:cxn>
                <a:cxn ang="0">
                  <a:pos x="97" y="102"/>
                </a:cxn>
                <a:cxn ang="0">
                  <a:pos x="118" y="128"/>
                </a:cxn>
                <a:cxn ang="0">
                  <a:pos x="143" y="155"/>
                </a:cxn>
                <a:cxn ang="0">
                  <a:pos x="172" y="181"/>
                </a:cxn>
                <a:cxn ang="0">
                  <a:pos x="204" y="207"/>
                </a:cxn>
                <a:cxn ang="0">
                  <a:pos x="238" y="231"/>
                </a:cxn>
                <a:cxn ang="0">
                  <a:pos x="271" y="252"/>
                </a:cxn>
                <a:cxn ang="0">
                  <a:pos x="305" y="269"/>
                </a:cxn>
                <a:cxn ang="0">
                  <a:pos x="335" y="283"/>
                </a:cxn>
                <a:cxn ang="0">
                  <a:pos x="363" y="291"/>
                </a:cxn>
                <a:cxn ang="0">
                  <a:pos x="389" y="295"/>
                </a:cxn>
                <a:cxn ang="0">
                  <a:pos x="410" y="295"/>
                </a:cxn>
                <a:cxn ang="0">
                  <a:pos x="427" y="290"/>
                </a:cxn>
                <a:cxn ang="0">
                  <a:pos x="440" y="280"/>
                </a:cxn>
                <a:cxn ang="0">
                  <a:pos x="369" y="373"/>
                </a:cxn>
                <a:cxn ang="0">
                  <a:pos x="0" y="93"/>
                </a:cxn>
                <a:cxn ang="0">
                  <a:pos x="71" y="0"/>
                </a:cxn>
              </a:cxnLst>
              <a:rect l="0" t="0" r="r" b="b"/>
              <a:pathLst>
                <a:path w="440" h="373">
                  <a:moveTo>
                    <a:pt x="71" y="0"/>
                  </a:moveTo>
                  <a:lnTo>
                    <a:pt x="65" y="14"/>
                  </a:lnTo>
                  <a:lnTo>
                    <a:pt x="65" y="32"/>
                  </a:lnTo>
                  <a:lnTo>
                    <a:pt x="71" y="53"/>
                  </a:lnTo>
                  <a:lnTo>
                    <a:pt x="81" y="77"/>
                  </a:lnTo>
                  <a:lnTo>
                    <a:pt x="97" y="102"/>
                  </a:lnTo>
                  <a:lnTo>
                    <a:pt x="118" y="128"/>
                  </a:lnTo>
                  <a:lnTo>
                    <a:pt x="143" y="155"/>
                  </a:lnTo>
                  <a:lnTo>
                    <a:pt x="172" y="181"/>
                  </a:lnTo>
                  <a:lnTo>
                    <a:pt x="204" y="207"/>
                  </a:lnTo>
                  <a:lnTo>
                    <a:pt x="238" y="231"/>
                  </a:lnTo>
                  <a:lnTo>
                    <a:pt x="271" y="252"/>
                  </a:lnTo>
                  <a:lnTo>
                    <a:pt x="305" y="269"/>
                  </a:lnTo>
                  <a:lnTo>
                    <a:pt x="335" y="283"/>
                  </a:lnTo>
                  <a:lnTo>
                    <a:pt x="363" y="291"/>
                  </a:lnTo>
                  <a:lnTo>
                    <a:pt x="389" y="295"/>
                  </a:lnTo>
                  <a:lnTo>
                    <a:pt x="410" y="295"/>
                  </a:lnTo>
                  <a:lnTo>
                    <a:pt x="427" y="290"/>
                  </a:lnTo>
                  <a:lnTo>
                    <a:pt x="440" y="280"/>
                  </a:lnTo>
                  <a:lnTo>
                    <a:pt x="369" y="373"/>
                  </a:lnTo>
                  <a:lnTo>
                    <a:pt x="0" y="93"/>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7" name="Freeform 240"/>
            <p:cNvSpPr>
              <a:spLocks/>
            </p:cNvSpPr>
            <p:nvPr/>
          </p:nvSpPr>
          <p:spPr bwMode="auto">
            <a:xfrm>
              <a:off x="1221" y="1431"/>
              <a:ext cx="376" cy="295"/>
            </a:xfrm>
            <a:custGeom>
              <a:avLst/>
              <a:gdLst/>
              <a:ahLst/>
              <a:cxnLst>
                <a:cxn ang="0">
                  <a:pos x="7" y="0"/>
                </a:cxn>
                <a:cxn ang="0">
                  <a:pos x="376" y="280"/>
                </a:cxn>
                <a:cxn ang="0">
                  <a:pos x="363" y="290"/>
                </a:cxn>
                <a:cxn ang="0">
                  <a:pos x="346" y="295"/>
                </a:cxn>
                <a:cxn ang="0">
                  <a:pos x="324" y="295"/>
                </a:cxn>
                <a:cxn ang="0">
                  <a:pos x="299" y="291"/>
                </a:cxn>
                <a:cxn ang="0">
                  <a:pos x="271" y="283"/>
                </a:cxn>
                <a:cxn ang="0">
                  <a:pos x="241" y="270"/>
                </a:cxn>
                <a:cxn ang="0">
                  <a:pos x="207" y="254"/>
                </a:cxn>
                <a:cxn ang="0">
                  <a:pos x="174" y="233"/>
                </a:cxn>
                <a:cxn ang="0">
                  <a:pos x="139" y="209"/>
                </a:cxn>
                <a:cxn ang="0">
                  <a:pos x="107" y="183"/>
                </a:cxn>
                <a:cxn ang="0">
                  <a:pos x="78" y="156"/>
                </a:cxn>
                <a:cxn ang="0">
                  <a:pos x="53" y="128"/>
                </a:cxn>
                <a:cxn ang="0">
                  <a:pos x="32" y="102"/>
                </a:cxn>
                <a:cxn ang="0">
                  <a:pos x="17" y="77"/>
                </a:cxn>
                <a:cxn ang="0">
                  <a:pos x="5" y="53"/>
                </a:cxn>
                <a:cxn ang="0">
                  <a:pos x="0" y="32"/>
                </a:cxn>
                <a:cxn ang="0">
                  <a:pos x="0" y="14"/>
                </a:cxn>
                <a:cxn ang="0">
                  <a:pos x="7" y="0"/>
                </a:cxn>
              </a:cxnLst>
              <a:rect l="0" t="0" r="r" b="b"/>
              <a:pathLst>
                <a:path w="376" h="295">
                  <a:moveTo>
                    <a:pt x="7" y="0"/>
                  </a:moveTo>
                  <a:lnTo>
                    <a:pt x="376" y="280"/>
                  </a:lnTo>
                  <a:lnTo>
                    <a:pt x="363" y="290"/>
                  </a:lnTo>
                  <a:lnTo>
                    <a:pt x="346" y="295"/>
                  </a:lnTo>
                  <a:lnTo>
                    <a:pt x="324" y="295"/>
                  </a:lnTo>
                  <a:lnTo>
                    <a:pt x="299" y="291"/>
                  </a:lnTo>
                  <a:lnTo>
                    <a:pt x="271" y="283"/>
                  </a:lnTo>
                  <a:lnTo>
                    <a:pt x="241" y="270"/>
                  </a:lnTo>
                  <a:lnTo>
                    <a:pt x="207" y="254"/>
                  </a:lnTo>
                  <a:lnTo>
                    <a:pt x="174" y="233"/>
                  </a:lnTo>
                  <a:lnTo>
                    <a:pt x="139" y="209"/>
                  </a:lnTo>
                  <a:lnTo>
                    <a:pt x="107" y="183"/>
                  </a:lnTo>
                  <a:lnTo>
                    <a:pt x="78" y="156"/>
                  </a:lnTo>
                  <a:lnTo>
                    <a:pt x="53" y="128"/>
                  </a:lnTo>
                  <a:lnTo>
                    <a:pt x="32" y="102"/>
                  </a:lnTo>
                  <a:lnTo>
                    <a:pt x="17" y="77"/>
                  </a:lnTo>
                  <a:lnTo>
                    <a:pt x="5"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8" name="Freeform 241"/>
            <p:cNvSpPr>
              <a:spLocks/>
            </p:cNvSpPr>
            <p:nvPr/>
          </p:nvSpPr>
          <p:spPr bwMode="auto">
            <a:xfrm>
              <a:off x="1293" y="1323"/>
              <a:ext cx="382" cy="310"/>
            </a:xfrm>
            <a:custGeom>
              <a:avLst/>
              <a:gdLst/>
              <a:ahLst/>
              <a:cxnLst>
                <a:cxn ang="0">
                  <a:pos x="36" y="0"/>
                </a:cxn>
                <a:cxn ang="0">
                  <a:pos x="57" y="0"/>
                </a:cxn>
                <a:cxn ang="0">
                  <a:pos x="84" y="4"/>
                </a:cxn>
                <a:cxn ang="0">
                  <a:pos x="112" y="12"/>
                </a:cxn>
                <a:cxn ang="0">
                  <a:pos x="142" y="25"/>
                </a:cxn>
                <a:cxn ang="0">
                  <a:pos x="176" y="41"/>
                </a:cxn>
                <a:cxn ang="0">
                  <a:pos x="209" y="62"/>
                </a:cxn>
                <a:cxn ang="0">
                  <a:pos x="242" y="86"/>
                </a:cxn>
                <a:cxn ang="0">
                  <a:pos x="274" y="112"/>
                </a:cxn>
                <a:cxn ang="0">
                  <a:pos x="304" y="139"/>
                </a:cxn>
                <a:cxn ang="0">
                  <a:pos x="329" y="167"/>
                </a:cxn>
                <a:cxn ang="0">
                  <a:pos x="350" y="193"/>
                </a:cxn>
                <a:cxn ang="0">
                  <a:pos x="365" y="218"/>
                </a:cxn>
                <a:cxn ang="0">
                  <a:pos x="376" y="242"/>
                </a:cxn>
                <a:cxn ang="0">
                  <a:pos x="382" y="263"/>
                </a:cxn>
                <a:cxn ang="0">
                  <a:pos x="382" y="281"/>
                </a:cxn>
                <a:cxn ang="0">
                  <a:pos x="375" y="295"/>
                </a:cxn>
                <a:cxn ang="0">
                  <a:pos x="362" y="305"/>
                </a:cxn>
                <a:cxn ang="0">
                  <a:pos x="345" y="310"/>
                </a:cxn>
                <a:cxn ang="0">
                  <a:pos x="324" y="310"/>
                </a:cxn>
                <a:cxn ang="0">
                  <a:pos x="298" y="306"/>
                </a:cxn>
                <a:cxn ang="0">
                  <a:pos x="270" y="298"/>
                </a:cxn>
                <a:cxn ang="0">
                  <a:pos x="240" y="284"/>
                </a:cxn>
                <a:cxn ang="0">
                  <a:pos x="206" y="267"/>
                </a:cxn>
                <a:cxn ang="0">
                  <a:pos x="173" y="246"/>
                </a:cxn>
                <a:cxn ang="0">
                  <a:pos x="139" y="222"/>
                </a:cxn>
                <a:cxn ang="0">
                  <a:pos x="107" y="196"/>
                </a:cxn>
                <a:cxn ang="0">
                  <a:pos x="78" y="170"/>
                </a:cxn>
                <a:cxn ang="0">
                  <a:pos x="53" y="143"/>
                </a:cxn>
                <a:cxn ang="0">
                  <a:pos x="32" y="117"/>
                </a:cxn>
                <a:cxn ang="0">
                  <a:pos x="16" y="92"/>
                </a:cxn>
                <a:cxn ang="0">
                  <a:pos x="6" y="68"/>
                </a:cxn>
                <a:cxn ang="0">
                  <a:pos x="0" y="47"/>
                </a:cxn>
                <a:cxn ang="0">
                  <a:pos x="0" y="29"/>
                </a:cxn>
                <a:cxn ang="0">
                  <a:pos x="6" y="15"/>
                </a:cxn>
                <a:cxn ang="0">
                  <a:pos x="18" y="5"/>
                </a:cxn>
                <a:cxn ang="0">
                  <a:pos x="36" y="0"/>
                </a:cxn>
              </a:cxnLst>
              <a:rect l="0" t="0" r="r" b="b"/>
              <a:pathLst>
                <a:path w="382" h="310">
                  <a:moveTo>
                    <a:pt x="36" y="0"/>
                  </a:moveTo>
                  <a:lnTo>
                    <a:pt x="57" y="0"/>
                  </a:lnTo>
                  <a:lnTo>
                    <a:pt x="84" y="4"/>
                  </a:lnTo>
                  <a:lnTo>
                    <a:pt x="112" y="12"/>
                  </a:lnTo>
                  <a:lnTo>
                    <a:pt x="142" y="25"/>
                  </a:lnTo>
                  <a:lnTo>
                    <a:pt x="176" y="41"/>
                  </a:lnTo>
                  <a:lnTo>
                    <a:pt x="209" y="62"/>
                  </a:lnTo>
                  <a:lnTo>
                    <a:pt x="242" y="86"/>
                  </a:lnTo>
                  <a:lnTo>
                    <a:pt x="274" y="112"/>
                  </a:lnTo>
                  <a:lnTo>
                    <a:pt x="304" y="139"/>
                  </a:lnTo>
                  <a:lnTo>
                    <a:pt x="329" y="167"/>
                  </a:lnTo>
                  <a:lnTo>
                    <a:pt x="350" y="193"/>
                  </a:lnTo>
                  <a:lnTo>
                    <a:pt x="365" y="218"/>
                  </a:lnTo>
                  <a:lnTo>
                    <a:pt x="376" y="242"/>
                  </a:lnTo>
                  <a:lnTo>
                    <a:pt x="382" y="263"/>
                  </a:lnTo>
                  <a:lnTo>
                    <a:pt x="382" y="281"/>
                  </a:lnTo>
                  <a:lnTo>
                    <a:pt x="375" y="295"/>
                  </a:lnTo>
                  <a:lnTo>
                    <a:pt x="362" y="305"/>
                  </a:lnTo>
                  <a:lnTo>
                    <a:pt x="345" y="310"/>
                  </a:lnTo>
                  <a:lnTo>
                    <a:pt x="324" y="310"/>
                  </a:lnTo>
                  <a:lnTo>
                    <a:pt x="298" y="306"/>
                  </a:lnTo>
                  <a:lnTo>
                    <a:pt x="270" y="298"/>
                  </a:lnTo>
                  <a:lnTo>
                    <a:pt x="240" y="284"/>
                  </a:lnTo>
                  <a:lnTo>
                    <a:pt x="206" y="267"/>
                  </a:lnTo>
                  <a:lnTo>
                    <a:pt x="173" y="246"/>
                  </a:lnTo>
                  <a:lnTo>
                    <a:pt x="139" y="222"/>
                  </a:lnTo>
                  <a:lnTo>
                    <a:pt x="107" y="196"/>
                  </a:lnTo>
                  <a:lnTo>
                    <a:pt x="78" y="170"/>
                  </a:lnTo>
                  <a:lnTo>
                    <a:pt x="53" y="143"/>
                  </a:lnTo>
                  <a:lnTo>
                    <a:pt x="32" y="117"/>
                  </a:lnTo>
                  <a:lnTo>
                    <a:pt x="16" y="92"/>
                  </a:lnTo>
                  <a:lnTo>
                    <a:pt x="6" y="68"/>
                  </a:lnTo>
                  <a:lnTo>
                    <a:pt x="0" y="47"/>
                  </a:lnTo>
                  <a:lnTo>
                    <a:pt x="0" y="29"/>
                  </a:lnTo>
                  <a:lnTo>
                    <a:pt x="6" y="15"/>
                  </a:lnTo>
                  <a:lnTo>
                    <a:pt x="18"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19" name="Freeform 242"/>
            <p:cNvSpPr>
              <a:spLocks noEditPoints="1"/>
            </p:cNvSpPr>
            <p:nvPr/>
          </p:nvSpPr>
          <p:spPr bwMode="auto">
            <a:xfrm>
              <a:off x="1281" y="1312"/>
              <a:ext cx="405" cy="332"/>
            </a:xfrm>
            <a:custGeom>
              <a:avLst/>
              <a:gdLst/>
              <a:ahLst/>
              <a:cxnLst>
                <a:cxn ang="0">
                  <a:pos x="43" y="23"/>
                </a:cxn>
                <a:cxn ang="0">
                  <a:pos x="29" y="30"/>
                </a:cxn>
                <a:cxn ang="0">
                  <a:pos x="28" y="33"/>
                </a:cxn>
                <a:cxn ang="0">
                  <a:pos x="25" y="38"/>
                </a:cxn>
                <a:cxn ang="0">
                  <a:pos x="22" y="52"/>
                </a:cxn>
                <a:cxn ang="0">
                  <a:pos x="26" y="71"/>
                </a:cxn>
                <a:cxn ang="0">
                  <a:pos x="37" y="97"/>
                </a:cxn>
                <a:cxn ang="0">
                  <a:pos x="53" y="122"/>
                </a:cxn>
                <a:cxn ang="0">
                  <a:pos x="76" y="151"/>
                </a:cxn>
                <a:cxn ang="0">
                  <a:pos x="122" y="196"/>
                </a:cxn>
                <a:cxn ang="0">
                  <a:pos x="195" y="252"/>
                </a:cxn>
                <a:cxn ang="0">
                  <a:pos x="267" y="290"/>
                </a:cxn>
                <a:cxn ang="0">
                  <a:pos x="313" y="306"/>
                </a:cxn>
                <a:cxn ang="0">
                  <a:pos x="341" y="310"/>
                </a:cxn>
                <a:cxn ang="0">
                  <a:pos x="362" y="309"/>
                </a:cxn>
                <a:cxn ang="0">
                  <a:pos x="378" y="300"/>
                </a:cxn>
                <a:cxn ang="0">
                  <a:pos x="381" y="295"/>
                </a:cxn>
                <a:cxn ang="0">
                  <a:pos x="382" y="279"/>
                </a:cxn>
                <a:cxn ang="0">
                  <a:pos x="380" y="261"/>
                </a:cxn>
                <a:cxn ang="0">
                  <a:pos x="367" y="235"/>
                </a:cxn>
                <a:cxn ang="0">
                  <a:pos x="352" y="210"/>
                </a:cxn>
                <a:cxn ang="0">
                  <a:pos x="328" y="181"/>
                </a:cxn>
                <a:cxn ang="0">
                  <a:pos x="282" y="135"/>
                </a:cxn>
                <a:cxn ang="0">
                  <a:pos x="211" y="79"/>
                </a:cxn>
                <a:cxn ang="0">
                  <a:pos x="139" y="41"/>
                </a:cxn>
                <a:cxn ang="0">
                  <a:pos x="93" y="26"/>
                </a:cxn>
                <a:cxn ang="0">
                  <a:pos x="65" y="22"/>
                </a:cxn>
                <a:cxn ang="0">
                  <a:pos x="53" y="0"/>
                </a:cxn>
                <a:cxn ang="0">
                  <a:pos x="79" y="1"/>
                </a:cxn>
                <a:cxn ang="0">
                  <a:pos x="97" y="4"/>
                </a:cxn>
                <a:cxn ang="0">
                  <a:pos x="147" y="20"/>
                </a:cxn>
                <a:cxn ang="0">
                  <a:pos x="221" y="59"/>
                </a:cxn>
                <a:cxn ang="0">
                  <a:pos x="261" y="89"/>
                </a:cxn>
                <a:cxn ang="0">
                  <a:pos x="330" y="150"/>
                </a:cxn>
                <a:cxn ang="0">
                  <a:pos x="356" y="179"/>
                </a:cxn>
                <a:cxn ang="0">
                  <a:pos x="377" y="208"/>
                </a:cxn>
                <a:cxn ang="0">
                  <a:pos x="388" y="226"/>
                </a:cxn>
                <a:cxn ang="0">
                  <a:pos x="400" y="253"/>
                </a:cxn>
                <a:cxn ang="0">
                  <a:pos x="403" y="268"/>
                </a:cxn>
                <a:cxn ang="0">
                  <a:pos x="405" y="289"/>
                </a:cxn>
                <a:cxn ang="0">
                  <a:pos x="402" y="303"/>
                </a:cxn>
                <a:cxn ang="0">
                  <a:pos x="395" y="311"/>
                </a:cxn>
                <a:cxn ang="0">
                  <a:pos x="388" y="320"/>
                </a:cxn>
                <a:cxn ang="0">
                  <a:pos x="377" y="327"/>
                </a:cxn>
                <a:cxn ang="0">
                  <a:pos x="363" y="331"/>
                </a:cxn>
                <a:cxn ang="0">
                  <a:pos x="341" y="332"/>
                </a:cxn>
                <a:cxn ang="0">
                  <a:pos x="313" y="328"/>
                </a:cxn>
                <a:cxn ang="0">
                  <a:pos x="292" y="324"/>
                </a:cxn>
                <a:cxn ang="0">
                  <a:pos x="222" y="293"/>
                </a:cxn>
                <a:cxn ang="0">
                  <a:pos x="182" y="268"/>
                </a:cxn>
                <a:cxn ang="0">
                  <a:pos x="144" y="242"/>
                </a:cxn>
                <a:cxn ang="0">
                  <a:pos x="76" y="182"/>
                </a:cxn>
                <a:cxn ang="0">
                  <a:pos x="48" y="151"/>
                </a:cxn>
                <a:cxn ang="0">
                  <a:pos x="28" y="123"/>
                </a:cxn>
                <a:cxn ang="0">
                  <a:pos x="16" y="105"/>
                </a:cxn>
                <a:cxn ang="0">
                  <a:pos x="5" y="79"/>
                </a:cxn>
                <a:cxn ang="0">
                  <a:pos x="1" y="64"/>
                </a:cxn>
                <a:cxn ang="0">
                  <a:pos x="0" y="43"/>
                </a:cxn>
                <a:cxn ang="0">
                  <a:pos x="7" y="26"/>
                </a:cxn>
                <a:cxn ang="0">
                  <a:pos x="9" y="19"/>
                </a:cxn>
                <a:cxn ang="0">
                  <a:pos x="21" y="9"/>
                </a:cxn>
                <a:cxn ang="0">
                  <a:pos x="37" y="1"/>
                </a:cxn>
                <a:cxn ang="0">
                  <a:pos x="53" y="0"/>
                </a:cxn>
              </a:cxnLst>
              <a:rect l="0" t="0" r="r" b="b"/>
              <a:pathLst>
                <a:path w="405" h="332">
                  <a:moveTo>
                    <a:pt x="53" y="22"/>
                  </a:moveTo>
                  <a:lnTo>
                    <a:pt x="43" y="23"/>
                  </a:lnTo>
                  <a:lnTo>
                    <a:pt x="36" y="26"/>
                  </a:lnTo>
                  <a:lnTo>
                    <a:pt x="29" y="30"/>
                  </a:lnTo>
                  <a:lnTo>
                    <a:pt x="26" y="33"/>
                  </a:lnTo>
                  <a:lnTo>
                    <a:pt x="28" y="33"/>
                  </a:lnTo>
                  <a:lnTo>
                    <a:pt x="23" y="38"/>
                  </a:lnTo>
                  <a:lnTo>
                    <a:pt x="25" y="38"/>
                  </a:lnTo>
                  <a:lnTo>
                    <a:pt x="22" y="47"/>
                  </a:lnTo>
                  <a:lnTo>
                    <a:pt x="22" y="52"/>
                  </a:lnTo>
                  <a:lnTo>
                    <a:pt x="23" y="59"/>
                  </a:lnTo>
                  <a:lnTo>
                    <a:pt x="26" y="71"/>
                  </a:lnTo>
                  <a:lnTo>
                    <a:pt x="32" y="84"/>
                  </a:lnTo>
                  <a:lnTo>
                    <a:pt x="37" y="97"/>
                  </a:lnTo>
                  <a:lnTo>
                    <a:pt x="46" y="111"/>
                  </a:lnTo>
                  <a:lnTo>
                    <a:pt x="53" y="122"/>
                  </a:lnTo>
                  <a:lnTo>
                    <a:pt x="64" y="136"/>
                  </a:lnTo>
                  <a:lnTo>
                    <a:pt x="76" y="151"/>
                  </a:lnTo>
                  <a:lnTo>
                    <a:pt x="92" y="167"/>
                  </a:lnTo>
                  <a:lnTo>
                    <a:pt x="122" y="196"/>
                  </a:lnTo>
                  <a:lnTo>
                    <a:pt x="158" y="225"/>
                  </a:lnTo>
                  <a:lnTo>
                    <a:pt x="195" y="252"/>
                  </a:lnTo>
                  <a:lnTo>
                    <a:pt x="231" y="272"/>
                  </a:lnTo>
                  <a:lnTo>
                    <a:pt x="267" y="290"/>
                  </a:lnTo>
                  <a:lnTo>
                    <a:pt x="300" y="303"/>
                  </a:lnTo>
                  <a:lnTo>
                    <a:pt x="313" y="306"/>
                  </a:lnTo>
                  <a:lnTo>
                    <a:pt x="327" y="309"/>
                  </a:lnTo>
                  <a:lnTo>
                    <a:pt x="341" y="310"/>
                  </a:lnTo>
                  <a:lnTo>
                    <a:pt x="352" y="310"/>
                  </a:lnTo>
                  <a:lnTo>
                    <a:pt x="362" y="309"/>
                  </a:lnTo>
                  <a:lnTo>
                    <a:pt x="375" y="303"/>
                  </a:lnTo>
                  <a:lnTo>
                    <a:pt x="378" y="300"/>
                  </a:lnTo>
                  <a:lnTo>
                    <a:pt x="378" y="299"/>
                  </a:lnTo>
                  <a:lnTo>
                    <a:pt x="381" y="295"/>
                  </a:lnTo>
                  <a:lnTo>
                    <a:pt x="382" y="285"/>
                  </a:lnTo>
                  <a:lnTo>
                    <a:pt x="382" y="279"/>
                  </a:lnTo>
                  <a:lnTo>
                    <a:pt x="381" y="268"/>
                  </a:lnTo>
                  <a:lnTo>
                    <a:pt x="380" y="261"/>
                  </a:lnTo>
                  <a:lnTo>
                    <a:pt x="374" y="247"/>
                  </a:lnTo>
                  <a:lnTo>
                    <a:pt x="367" y="235"/>
                  </a:lnTo>
                  <a:lnTo>
                    <a:pt x="359" y="221"/>
                  </a:lnTo>
                  <a:lnTo>
                    <a:pt x="352" y="210"/>
                  </a:lnTo>
                  <a:lnTo>
                    <a:pt x="341" y="194"/>
                  </a:lnTo>
                  <a:lnTo>
                    <a:pt x="328" y="181"/>
                  </a:lnTo>
                  <a:lnTo>
                    <a:pt x="314" y="165"/>
                  </a:lnTo>
                  <a:lnTo>
                    <a:pt x="282" y="135"/>
                  </a:lnTo>
                  <a:lnTo>
                    <a:pt x="247" y="107"/>
                  </a:lnTo>
                  <a:lnTo>
                    <a:pt x="211" y="79"/>
                  </a:lnTo>
                  <a:lnTo>
                    <a:pt x="175" y="59"/>
                  </a:lnTo>
                  <a:lnTo>
                    <a:pt x="139" y="41"/>
                  </a:lnTo>
                  <a:lnTo>
                    <a:pt x="105" y="29"/>
                  </a:lnTo>
                  <a:lnTo>
                    <a:pt x="93" y="26"/>
                  </a:lnTo>
                  <a:lnTo>
                    <a:pt x="79" y="23"/>
                  </a:lnTo>
                  <a:lnTo>
                    <a:pt x="65" y="22"/>
                  </a:lnTo>
                  <a:lnTo>
                    <a:pt x="53" y="22"/>
                  </a:lnTo>
                  <a:close/>
                  <a:moveTo>
                    <a:pt x="53" y="0"/>
                  </a:moveTo>
                  <a:lnTo>
                    <a:pt x="65" y="0"/>
                  </a:lnTo>
                  <a:lnTo>
                    <a:pt x="79" y="1"/>
                  </a:lnTo>
                  <a:lnTo>
                    <a:pt x="93" y="4"/>
                  </a:lnTo>
                  <a:lnTo>
                    <a:pt x="97" y="4"/>
                  </a:lnTo>
                  <a:lnTo>
                    <a:pt x="114" y="8"/>
                  </a:lnTo>
                  <a:lnTo>
                    <a:pt x="147" y="20"/>
                  </a:lnTo>
                  <a:lnTo>
                    <a:pt x="183" y="38"/>
                  </a:lnTo>
                  <a:lnTo>
                    <a:pt x="221" y="59"/>
                  </a:lnTo>
                  <a:lnTo>
                    <a:pt x="224" y="62"/>
                  </a:lnTo>
                  <a:lnTo>
                    <a:pt x="261" y="89"/>
                  </a:lnTo>
                  <a:lnTo>
                    <a:pt x="297" y="119"/>
                  </a:lnTo>
                  <a:lnTo>
                    <a:pt x="330" y="150"/>
                  </a:lnTo>
                  <a:lnTo>
                    <a:pt x="343" y="165"/>
                  </a:lnTo>
                  <a:lnTo>
                    <a:pt x="356" y="179"/>
                  </a:lnTo>
                  <a:lnTo>
                    <a:pt x="367" y="194"/>
                  </a:lnTo>
                  <a:lnTo>
                    <a:pt x="377" y="208"/>
                  </a:lnTo>
                  <a:lnTo>
                    <a:pt x="380" y="213"/>
                  </a:lnTo>
                  <a:lnTo>
                    <a:pt x="388" y="226"/>
                  </a:lnTo>
                  <a:lnTo>
                    <a:pt x="395" y="239"/>
                  </a:lnTo>
                  <a:lnTo>
                    <a:pt x="400" y="253"/>
                  </a:lnTo>
                  <a:lnTo>
                    <a:pt x="403" y="264"/>
                  </a:lnTo>
                  <a:lnTo>
                    <a:pt x="403" y="268"/>
                  </a:lnTo>
                  <a:lnTo>
                    <a:pt x="405" y="279"/>
                  </a:lnTo>
                  <a:lnTo>
                    <a:pt x="405" y="289"/>
                  </a:lnTo>
                  <a:lnTo>
                    <a:pt x="403" y="293"/>
                  </a:lnTo>
                  <a:lnTo>
                    <a:pt x="402" y="303"/>
                  </a:lnTo>
                  <a:lnTo>
                    <a:pt x="399" y="306"/>
                  </a:lnTo>
                  <a:lnTo>
                    <a:pt x="395" y="311"/>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1"/>
                  </a:lnTo>
                  <a:lnTo>
                    <a:pt x="222" y="293"/>
                  </a:lnTo>
                  <a:lnTo>
                    <a:pt x="185" y="271"/>
                  </a:lnTo>
                  <a:lnTo>
                    <a:pt x="182" y="268"/>
                  </a:lnTo>
                  <a:lnTo>
                    <a:pt x="144" y="243"/>
                  </a:lnTo>
                  <a:lnTo>
                    <a:pt x="144" y="242"/>
                  </a:lnTo>
                  <a:lnTo>
                    <a:pt x="107" y="211"/>
                  </a:lnTo>
                  <a:lnTo>
                    <a:pt x="76" y="182"/>
                  </a:lnTo>
                  <a:lnTo>
                    <a:pt x="61" y="167"/>
                  </a:lnTo>
                  <a:lnTo>
                    <a:pt x="48" y="151"/>
                  </a:lnTo>
                  <a:lnTo>
                    <a:pt x="37" y="137"/>
                  </a:lnTo>
                  <a:lnTo>
                    <a:pt x="28" y="123"/>
                  </a:lnTo>
                  <a:lnTo>
                    <a:pt x="25" y="119"/>
                  </a:lnTo>
                  <a:lnTo>
                    <a:pt x="16" y="105"/>
                  </a:lnTo>
                  <a:lnTo>
                    <a:pt x="11" y="93"/>
                  </a:lnTo>
                  <a:lnTo>
                    <a:pt x="5" y="79"/>
                  </a:lnTo>
                  <a:lnTo>
                    <a:pt x="3" y="68"/>
                  </a:lnTo>
                  <a:lnTo>
                    <a:pt x="1" y="64"/>
                  </a:lnTo>
                  <a:lnTo>
                    <a:pt x="0" y="52"/>
                  </a:lnTo>
                  <a:lnTo>
                    <a:pt x="0" y="43"/>
                  </a:lnTo>
                  <a:lnTo>
                    <a:pt x="4" y="30"/>
                  </a:lnTo>
                  <a:lnTo>
                    <a:pt x="7" y="26"/>
                  </a:lnTo>
                  <a:lnTo>
                    <a:pt x="9" y="20"/>
                  </a:lnTo>
                  <a:lnTo>
                    <a:pt x="9" y="19"/>
                  </a:lnTo>
                  <a:lnTo>
                    <a:pt x="16" y="12"/>
                  </a:lnTo>
                  <a:lnTo>
                    <a:pt x="21" y="9"/>
                  </a:lnTo>
                  <a:lnTo>
                    <a:pt x="28" y="5"/>
                  </a:lnTo>
                  <a:lnTo>
                    <a:pt x="37" y="1"/>
                  </a:lnTo>
                  <a:lnTo>
                    <a:pt x="41"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0" name="Freeform 243"/>
            <p:cNvSpPr>
              <a:spLocks/>
            </p:cNvSpPr>
            <p:nvPr/>
          </p:nvSpPr>
          <p:spPr bwMode="auto">
            <a:xfrm>
              <a:off x="1210" y="1424"/>
              <a:ext cx="396" cy="314"/>
            </a:xfrm>
            <a:custGeom>
              <a:avLst/>
              <a:gdLst/>
              <a:ahLst/>
              <a:cxnLst>
                <a:cxn ang="0">
                  <a:pos x="10" y="0"/>
                </a:cxn>
                <a:cxn ang="0">
                  <a:pos x="26" y="14"/>
                </a:cxn>
                <a:cxn ang="0">
                  <a:pos x="22" y="20"/>
                </a:cxn>
                <a:cxn ang="0">
                  <a:pos x="23" y="20"/>
                </a:cxn>
                <a:cxn ang="0">
                  <a:pos x="22" y="28"/>
                </a:cxn>
                <a:cxn ang="0">
                  <a:pos x="22" y="34"/>
                </a:cxn>
                <a:cxn ang="0">
                  <a:pos x="23" y="45"/>
                </a:cxn>
                <a:cxn ang="0">
                  <a:pos x="30" y="66"/>
                </a:cxn>
                <a:cxn ang="0">
                  <a:pos x="37" y="78"/>
                </a:cxn>
                <a:cxn ang="0">
                  <a:pos x="46" y="92"/>
                </a:cxn>
                <a:cxn ang="0">
                  <a:pos x="53" y="103"/>
                </a:cxn>
                <a:cxn ang="0">
                  <a:pos x="64" y="119"/>
                </a:cxn>
                <a:cxn ang="0">
                  <a:pos x="76" y="133"/>
                </a:cxn>
                <a:cxn ang="0">
                  <a:pos x="90" y="148"/>
                </a:cxn>
                <a:cxn ang="0">
                  <a:pos x="122" y="178"/>
                </a:cxn>
                <a:cxn ang="0">
                  <a:pos x="157" y="208"/>
                </a:cxn>
                <a:cxn ang="0">
                  <a:pos x="193" y="233"/>
                </a:cxn>
                <a:cxn ang="0">
                  <a:pos x="231" y="255"/>
                </a:cxn>
                <a:cxn ang="0">
                  <a:pos x="267" y="272"/>
                </a:cxn>
                <a:cxn ang="0">
                  <a:pos x="300" y="284"/>
                </a:cxn>
                <a:cxn ang="0">
                  <a:pos x="311" y="287"/>
                </a:cxn>
                <a:cxn ang="0">
                  <a:pos x="327" y="290"/>
                </a:cxn>
                <a:cxn ang="0">
                  <a:pos x="341" y="291"/>
                </a:cxn>
                <a:cxn ang="0">
                  <a:pos x="352" y="291"/>
                </a:cxn>
                <a:cxn ang="0">
                  <a:pos x="362" y="290"/>
                </a:cxn>
                <a:cxn ang="0">
                  <a:pos x="375" y="284"/>
                </a:cxn>
                <a:cxn ang="0">
                  <a:pos x="378" y="282"/>
                </a:cxn>
                <a:cxn ang="0">
                  <a:pos x="396" y="294"/>
                </a:cxn>
                <a:cxn ang="0">
                  <a:pos x="388" y="301"/>
                </a:cxn>
                <a:cxn ang="0">
                  <a:pos x="385" y="304"/>
                </a:cxn>
                <a:cxn ang="0">
                  <a:pos x="377" y="308"/>
                </a:cxn>
                <a:cxn ang="0">
                  <a:pos x="367" y="312"/>
                </a:cxn>
                <a:cxn ang="0">
                  <a:pos x="363" y="312"/>
                </a:cxn>
                <a:cxn ang="0">
                  <a:pos x="352" y="314"/>
                </a:cxn>
                <a:cxn ang="0">
                  <a:pos x="341" y="314"/>
                </a:cxn>
                <a:cxn ang="0">
                  <a:pos x="327" y="312"/>
                </a:cxn>
                <a:cxn ang="0">
                  <a:pos x="311" y="309"/>
                </a:cxn>
                <a:cxn ang="0">
                  <a:pos x="307" y="309"/>
                </a:cxn>
                <a:cxn ang="0">
                  <a:pos x="292" y="305"/>
                </a:cxn>
                <a:cxn ang="0">
                  <a:pos x="259" y="293"/>
                </a:cxn>
                <a:cxn ang="0">
                  <a:pos x="222" y="276"/>
                </a:cxn>
                <a:cxn ang="0">
                  <a:pos x="185" y="254"/>
                </a:cxn>
                <a:cxn ang="0">
                  <a:pos x="181" y="251"/>
                </a:cxn>
                <a:cxn ang="0">
                  <a:pos x="144" y="226"/>
                </a:cxn>
                <a:cxn ang="0">
                  <a:pos x="140" y="223"/>
                </a:cxn>
                <a:cxn ang="0">
                  <a:pos x="143" y="226"/>
                </a:cxn>
                <a:cxn ang="0">
                  <a:pos x="107" y="194"/>
                </a:cxn>
                <a:cxn ang="0">
                  <a:pos x="75" y="163"/>
                </a:cxn>
                <a:cxn ang="0">
                  <a:pos x="61" y="148"/>
                </a:cxn>
                <a:cxn ang="0">
                  <a:pos x="48" y="134"/>
                </a:cxn>
                <a:cxn ang="0">
                  <a:pos x="37" y="119"/>
                </a:cxn>
                <a:cxn ang="0">
                  <a:pos x="28" y="105"/>
                </a:cxn>
                <a:cxn ang="0">
                  <a:pos x="25" y="101"/>
                </a:cxn>
                <a:cxn ang="0">
                  <a:pos x="16" y="87"/>
                </a:cxn>
                <a:cxn ang="0">
                  <a:pos x="10" y="74"/>
                </a:cxn>
                <a:cxn ang="0">
                  <a:pos x="1" y="49"/>
                </a:cxn>
                <a:cxn ang="0">
                  <a:pos x="1" y="45"/>
                </a:cxn>
                <a:cxn ang="0">
                  <a:pos x="0" y="34"/>
                </a:cxn>
                <a:cxn ang="0">
                  <a:pos x="0" y="24"/>
                </a:cxn>
                <a:cxn ang="0">
                  <a:pos x="1" y="20"/>
                </a:cxn>
                <a:cxn ang="0">
                  <a:pos x="3" y="11"/>
                </a:cxn>
                <a:cxn ang="0">
                  <a:pos x="5" y="7"/>
                </a:cxn>
                <a:cxn ang="0">
                  <a:pos x="10" y="0"/>
                </a:cxn>
              </a:cxnLst>
              <a:rect l="0" t="0" r="r" b="b"/>
              <a:pathLst>
                <a:path w="396" h="314">
                  <a:moveTo>
                    <a:pt x="10" y="0"/>
                  </a:moveTo>
                  <a:lnTo>
                    <a:pt x="26" y="14"/>
                  </a:lnTo>
                  <a:lnTo>
                    <a:pt x="22" y="20"/>
                  </a:lnTo>
                  <a:lnTo>
                    <a:pt x="23" y="20"/>
                  </a:lnTo>
                  <a:lnTo>
                    <a:pt x="22" y="28"/>
                  </a:lnTo>
                  <a:lnTo>
                    <a:pt x="22" y="34"/>
                  </a:lnTo>
                  <a:lnTo>
                    <a:pt x="23" y="45"/>
                  </a:lnTo>
                  <a:lnTo>
                    <a:pt x="30" y="66"/>
                  </a:lnTo>
                  <a:lnTo>
                    <a:pt x="37" y="78"/>
                  </a:lnTo>
                  <a:lnTo>
                    <a:pt x="46" y="92"/>
                  </a:lnTo>
                  <a:lnTo>
                    <a:pt x="53" y="103"/>
                  </a:lnTo>
                  <a:lnTo>
                    <a:pt x="64" y="119"/>
                  </a:lnTo>
                  <a:lnTo>
                    <a:pt x="76" y="133"/>
                  </a:lnTo>
                  <a:lnTo>
                    <a:pt x="90" y="148"/>
                  </a:lnTo>
                  <a:lnTo>
                    <a:pt x="122" y="178"/>
                  </a:lnTo>
                  <a:lnTo>
                    <a:pt x="157" y="208"/>
                  </a:lnTo>
                  <a:lnTo>
                    <a:pt x="193" y="233"/>
                  </a:lnTo>
                  <a:lnTo>
                    <a:pt x="231" y="255"/>
                  </a:lnTo>
                  <a:lnTo>
                    <a:pt x="267" y="272"/>
                  </a:lnTo>
                  <a:lnTo>
                    <a:pt x="300" y="284"/>
                  </a:lnTo>
                  <a:lnTo>
                    <a:pt x="311" y="287"/>
                  </a:lnTo>
                  <a:lnTo>
                    <a:pt x="327" y="290"/>
                  </a:lnTo>
                  <a:lnTo>
                    <a:pt x="341" y="291"/>
                  </a:lnTo>
                  <a:lnTo>
                    <a:pt x="352" y="291"/>
                  </a:lnTo>
                  <a:lnTo>
                    <a:pt x="362" y="290"/>
                  </a:lnTo>
                  <a:lnTo>
                    <a:pt x="375" y="284"/>
                  </a:lnTo>
                  <a:lnTo>
                    <a:pt x="378" y="282"/>
                  </a:lnTo>
                  <a:lnTo>
                    <a:pt x="396" y="294"/>
                  </a:lnTo>
                  <a:lnTo>
                    <a:pt x="388" y="301"/>
                  </a:lnTo>
                  <a:lnTo>
                    <a:pt x="385" y="304"/>
                  </a:lnTo>
                  <a:lnTo>
                    <a:pt x="377" y="308"/>
                  </a:lnTo>
                  <a:lnTo>
                    <a:pt x="367" y="312"/>
                  </a:lnTo>
                  <a:lnTo>
                    <a:pt x="363" y="312"/>
                  </a:lnTo>
                  <a:lnTo>
                    <a:pt x="352" y="314"/>
                  </a:lnTo>
                  <a:lnTo>
                    <a:pt x="341" y="314"/>
                  </a:lnTo>
                  <a:lnTo>
                    <a:pt x="327" y="312"/>
                  </a:lnTo>
                  <a:lnTo>
                    <a:pt x="311" y="309"/>
                  </a:lnTo>
                  <a:lnTo>
                    <a:pt x="307" y="309"/>
                  </a:lnTo>
                  <a:lnTo>
                    <a:pt x="292" y="305"/>
                  </a:lnTo>
                  <a:lnTo>
                    <a:pt x="259" y="293"/>
                  </a:lnTo>
                  <a:lnTo>
                    <a:pt x="222" y="276"/>
                  </a:lnTo>
                  <a:lnTo>
                    <a:pt x="185" y="254"/>
                  </a:lnTo>
                  <a:lnTo>
                    <a:pt x="181" y="251"/>
                  </a:lnTo>
                  <a:lnTo>
                    <a:pt x="144" y="226"/>
                  </a:lnTo>
                  <a:lnTo>
                    <a:pt x="140" y="223"/>
                  </a:lnTo>
                  <a:lnTo>
                    <a:pt x="143" y="226"/>
                  </a:lnTo>
                  <a:lnTo>
                    <a:pt x="107" y="194"/>
                  </a:lnTo>
                  <a:lnTo>
                    <a:pt x="75" y="163"/>
                  </a:lnTo>
                  <a:lnTo>
                    <a:pt x="61" y="148"/>
                  </a:lnTo>
                  <a:lnTo>
                    <a:pt x="48" y="134"/>
                  </a:lnTo>
                  <a:lnTo>
                    <a:pt x="37" y="119"/>
                  </a:lnTo>
                  <a:lnTo>
                    <a:pt x="28" y="105"/>
                  </a:lnTo>
                  <a:lnTo>
                    <a:pt x="25" y="101"/>
                  </a:lnTo>
                  <a:lnTo>
                    <a:pt x="16" y="87"/>
                  </a:lnTo>
                  <a:lnTo>
                    <a:pt x="10" y="74"/>
                  </a:lnTo>
                  <a:lnTo>
                    <a:pt x="1" y="49"/>
                  </a:lnTo>
                  <a:lnTo>
                    <a:pt x="1" y="45"/>
                  </a:lnTo>
                  <a:lnTo>
                    <a:pt x="0" y="34"/>
                  </a:lnTo>
                  <a:lnTo>
                    <a:pt x="0" y="24"/>
                  </a:lnTo>
                  <a:lnTo>
                    <a:pt x="1" y="20"/>
                  </a:lnTo>
                  <a:lnTo>
                    <a:pt x="3" y="11"/>
                  </a:lnTo>
                  <a:lnTo>
                    <a:pt x="5"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1" name="Freeform 244"/>
            <p:cNvSpPr>
              <a:spLocks/>
            </p:cNvSpPr>
            <p:nvPr/>
          </p:nvSpPr>
          <p:spPr bwMode="auto">
            <a:xfrm>
              <a:off x="1217" y="1331"/>
              <a:ext cx="90" cy="111"/>
            </a:xfrm>
            <a:custGeom>
              <a:avLst/>
              <a:gdLst/>
              <a:ahLst/>
              <a:cxnLst>
                <a:cxn ang="0">
                  <a:pos x="73" y="0"/>
                </a:cxn>
                <a:cxn ang="0">
                  <a:pos x="90" y="14"/>
                </a:cxn>
                <a:cxn ang="0">
                  <a:pos x="19" y="107"/>
                </a:cxn>
                <a:cxn ang="0">
                  <a:pos x="21" y="107"/>
                </a:cxn>
                <a:cxn ang="0">
                  <a:pos x="18" y="111"/>
                </a:cxn>
                <a:cxn ang="0">
                  <a:pos x="0" y="99"/>
                </a:cxn>
                <a:cxn ang="0">
                  <a:pos x="3" y="95"/>
                </a:cxn>
                <a:cxn ang="0">
                  <a:pos x="1" y="96"/>
                </a:cxn>
                <a:cxn ang="0">
                  <a:pos x="3" y="93"/>
                </a:cxn>
                <a:cxn ang="0">
                  <a:pos x="73" y="0"/>
                </a:cxn>
              </a:cxnLst>
              <a:rect l="0" t="0" r="r" b="b"/>
              <a:pathLst>
                <a:path w="90" h="111">
                  <a:moveTo>
                    <a:pt x="73" y="0"/>
                  </a:moveTo>
                  <a:lnTo>
                    <a:pt x="90" y="14"/>
                  </a:lnTo>
                  <a:lnTo>
                    <a:pt x="19" y="107"/>
                  </a:lnTo>
                  <a:lnTo>
                    <a:pt x="21" y="107"/>
                  </a:lnTo>
                  <a:lnTo>
                    <a:pt x="18" y="111"/>
                  </a:lnTo>
                  <a:lnTo>
                    <a:pt x="0" y="99"/>
                  </a:lnTo>
                  <a:lnTo>
                    <a:pt x="3" y="95"/>
                  </a:lnTo>
                  <a:lnTo>
                    <a:pt x="1" y="96"/>
                  </a:lnTo>
                  <a:lnTo>
                    <a:pt x="3" y="93"/>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2" name="Freeform 245"/>
            <p:cNvSpPr>
              <a:spLocks/>
            </p:cNvSpPr>
            <p:nvPr/>
          </p:nvSpPr>
          <p:spPr bwMode="auto">
            <a:xfrm>
              <a:off x="1585" y="1611"/>
              <a:ext cx="91" cy="111"/>
            </a:xfrm>
            <a:custGeom>
              <a:avLst/>
              <a:gdLst/>
              <a:ahLst/>
              <a:cxnLst>
                <a:cxn ang="0">
                  <a:pos x="74" y="0"/>
                </a:cxn>
                <a:cxn ang="0">
                  <a:pos x="91" y="14"/>
                </a:cxn>
                <a:cxn ang="0">
                  <a:pos x="20" y="107"/>
                </a:cxn>
                <a:cxn ang="0">
                  <a:pos x="21" y="107"/>
                </a:cxn>
                <a:cxn ang="0">
                  <a:pos x="19" y="111"/>
                </a:cxn>
                <a:cxn ang="0">
                  <a:pos x="0" y="99"/>
                </a:cxn>
                <a:cxn ang="0">
                  <a:pos x="3" y="95"/>
                </a:cxn>
                <a:cxn ang="0">
                  <a:pos x="2" y="96"/>
                </a:cxn>
                <a:cxn ang="0">
                  <a:pos x="3" y="93"/>
                </a:cxn>
                <a:cxn ang="0">
                  <a:pos x="74" y="0"/>
                </a:cxn>
              </a:cxnLst>
              <a:rect l="0" t="0" r="r" b="b"/>
              <a:pathLst>
                <a:path w="91" h="111">
                  <a:moveTo>
                    <a:pt x="74" y="0"/>
                  </a:moveTo>
                  <a:lnTo>
                    <a:pt x="91" y="14"/>
                  </a:lnTo>
                  <a:lnTo>
                    <a:pt x="20" y="107"/>
                  </a:lnTo>
                  <a:lnTo>
                    <a:pt x="21" y="107"/>
                  </a:lnTo>
                  <a:lnTo>
                    <a:pt x="19" y="111"/>
                  </a:lnTo>
                  <a:lnTo>
                    <a:pt x="0" y="99"/>
                  </a:lnTo>
                  <a:lnTo>
                    <a:pt x="3" y="95"/>
                  </a:lnTo>
                  <a:lnTo>
                    <a:pt x="2" y="96"/>
                  </a:lnTo>
                  <a:lnTo>
                    <a:pt x="3" y="93"/>
                  </a:lnTo>
                  <a:lnTo>
                    <a:pt x="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3" name="Freeform 246"/>
            <p:cNvSpPr>
              <a:spLocks noEditPoints="1"/>
            </p:cNvSpPr>
            <p:nvPr/>
          </p:nvSpPr>
          <p:spPr bwMode="auto">
            <a:xfrm>
              <a:off x="1880" y="3"/>
              <a:ext cx="373" cy="433"/>
            </a:xfrm>
            <a:custGeom>
              <a:avLst/>
              <a:gdLst/>
              <a:ahLst/>
              <a:cxnLst>
                <a:cxn ang="0">
                  <a:pos x="24" y="49"/>
                </a:cxn>
                <a:cxn ang="0">
                  <a:pos x="27" y="111"/>
                </a:cxn>
                <a:cxn ang="0">
                  <a:pos x="59" y="168"/>
                </a:cxn>
                <a:cxn ang="0">
                  <a:pos x="108" y="207"/>
                </a:cxn>
                <a:cxn ang="0">
                  <a:pos x="162" y="237"/>
                </a:cxn>
                <a:cxn ang="0">
                  <a:pos x="216" y="271"/>
                </a:cxn>
                <a:cxn ang="0">
                  <a:pos x="261" y="316"/>
                </a:cxn>
                <a:cxn ang="0">
                  <a:pos x="288" y="360"/>
                </a:cxn>
                <a:cxn ang="0">
                  <a:pos x="312" y="390"/>
                </a:cxn>
                <a:cxn ang="0">
                  <a:pos x="343" y="409"/>
                </a:cxn>
                <a:cxn ang="0">
                  <a:pos x="351" y="383"/>
                </a:cxn>
                <a:cxn ang="0">
                  <a:pos x="339" y="303"/>
                </a:cxn>
                <a:cxn ang="0">
                  <a:pos x="311" y="224"/>
                </a:cxn>
                <a:cxn ang="0">
                  <a:pos x="268" y="150"/>
                </a:cxn>
                <a:cxn ang="0">
                  <a:pos x="212" y="88"/>
                </a:cxn>
                <a:cxn ang="0">
                  <a:pos x="144" y="43"/>
                </a:cxn>
                <a:cxn ang="0">
                  <a:pos x="67" y="22"/>
                </a:cxn>
                <a:cxn ang="0">
                  <a:pos x="24" y="0"/>
                </a:cxn>
                <a:cxn ang="0">
                  <a:pos x="112" y="8"/>
                </a:cxn>
                <a:cxn ang="0">
                  <a:pos x="188" y="43"/>
                </a:cxn>
                <a:cxn ang="0">
                  <a:pos x="255" y="100"/>
                </a:cxn>
                <a:cxn ang="0">
                  <a:pos x="308" y="171"/>
                </a:cxn>
                <a:cxn ang="0">
                  <a:pos x="347" y="253"/>
                </a:cxn>
                <a:cxn ang="0">
                  <a:pos x="369" y="338"/>
                </a:cxn>
                <a:cxn ang="0">
                  <a:pos x="373" y="422"/>
                </a:cxn>
                <a:cxn ang="0">
                  <a:pos x="362" y="433"/>
                </a:cxn>
                <a:cxn ang="0">
                  <a:pos x="322" y="424"/>
                </a:cxn>
                <a:cxn ang="0">
                  <a:pos x="291" y="401"/>
                </a:cxn>
                <a:cxn ang="0">
                  <a:pos x="268" y="367"/>
                </a:cxn>
                <a:cxn ang="0">
                  <a:pos x="243" y="324"/>
                </a:cxn>
                <a:cxn ang="0">
                  <a:pos x="190" y="278"/>
                </a:cxn>
                <a:cxn ang="0">
                  <a:pos x="119" y="241"/>
                </a:cxn>
                <a:cxn ang="0">
                  <a:pos x="62" y="203"/>
                </a:cxn>
                <a:cxn ang="0">
                  <a:pos x="19" y="150"/>
                </a:cxn>
                <a:cxn ang="0">
                  <a:pos x="0" y="93"/>
                </a:cxn>
                <a:cxn ang="0">
                  <a:pos x="6" y="35"/>
                </a:cxn>
                <a:cxn ang="0">
                  <a:pos x="17" y="3"/>
                </a:cxn>
                <a:cxn ang="0">
                  <a:pos x="24" y="0"/>
                </a:cxn>
              </a:cxnLst>
              <a:rect l="0" t="0" r="r" b="b"/>
              <a:pathLst>
                <a:path w="373" h="433">
                  <a:moveTo>
                    <a:pt x="34" y="22"/>
                  </a:moveTo>
                  <a:lnTo>
                    <a:pt x="24" y="49"/>
                  </a:lnTo>
                  <a:lnTo>
                    <a:pt x="21" y="81"/>
                  </a:lnTo>
                  <a:lnTo>
                    <a:pt x="27" y="111"/>
                  </a:lnTo>
                  <a:lnTo>
                    <a:pt x="38" y="142"/>
                  </a:lnTo>
                  <a:lnTo>
                    <a:pt x="59" y="168"/>
                  </a:lnTo>
                  <a:lnTo>
                    <a:pt x="83" y="191"/>
                  </a:lnTo>
                  <a:lnTo>
                    <a:pt x="108" y="207"/>
                  </a:lnTo>
                  <a:lnTo>
                    <a:pt x="134" y="223"/>
                  </a:lnTo>
                  <a:lnTo>
                    <a:pt x="162" y="237"/>
                  </a:lnTo>
                  <a:lnTo>
                    <a:pt x="188" y="252"/>
                  </a:lnTo>
                  <a:lnTo>
                    <a:pt x="216" y="271"/>
                  </a:lnTo>
                  <a:lnTo>
                    <a:pt x="240" y="292"/>
                  </a:lnTo>
                  <a:lnTo>
                    <a:pt x="261" y="316"/>
                  </a:lnTo>
                  <a:lnTo>
                    <a:pt x="279" y="344"/>
                  </a:lnTo>
                  <a:lnTo>
                    <a:pt x="288" y="360"/>
                  </a:lnTo>
                  <a:lnTo>
                    <a:pt x="300" y="376"/>
                  </a:lnTo>
                  <a:lnTo>
                    <a:pt x="312" y="390"/>
                  </a:lnTo>
                  <a:lnTo>
                    <a:pt x="326" y="402"/>
                  </a:lnTo>
                  <a:lnTo>
                    <a:pt x="343" y="409"/>
                  </a:lnTo>
                  <a:lnTo>
                    <a:pt x="351" y="409"/>
                  </a:lnTo>
                  <a:lnTo>
                    <a:pt x="351" y="383"/>
                  </a:lnTo>
                  <a:lnTo>
                    <a:pt x="347" y="344"/>
                  </a:lnTo>
                  <a:lnTo>
                    <a:pt x="339" y="303"/>
                  </a:lnTo>
                  <a:lnTo>
                    <a:pt x="327" y="263"/>
                  </a:lnTo>
                  <a:lnTo>
                    <a:pt x="311" y="224"/>
                  </a:lnTo>
                  <a:lnTo>
                    <a:pt x="291" y="185"/>
                  </a:lnTo>
                  <a:lnTo>
                    <a:pt x="268" y="150"/>
                  </a:lnTo>
                  <a:lnTo>
                    <a:pt x="241" y="117"/>
                  </a:lnTo>
                  <a:lnTo>
                    <a:pt x="212" y="88"/>
                  </a:lnTo>
                  <a:lnTo>
                    <a:pt x="180" y="64"/>
                  </a:lnTo>
                  <a:lnTo>
                    <a:pt x="144" y="43"/>
                  </a:lnTo>
                  <a:lnTo>
                    <a:pt x="106" y="30"/>
                  </a:lnTo>
                  <a:lnTo>
                    <a:pt x="67" y="22"/>
                  </a:lnTo>
                  <a:lnTo>
                    <a:pt x="34" y="22"/>
                  </a:lnTo>
                  <a:close/>
                  <a:moveTo>
                    <a:pt x="24" y="0"/>
                  </a:moveTo>
                  <a:lnTo>
                    <a:pt x="70" y="0"/>
                  </a:lnTo>
                  <a:lnTo>
                    <a:pt x="112" y="8"/>
                  </a:lnTo>
                  <a:lnTo>
                    <a:pt x="151" y="22"/>
                  </a:lnTo>
                  <a:lnTo>
                    <a:pt x="188" y="43"/>
                  </a:lnTo>
                  <a:lnTo>
                    <a:pt x="223" y="69"/>
                  </a:lnTo>
                  <a:lnTo>
                    <a:pt x="255" y="100"/>
                  </a:lnTo>
                  <a:lnTo>
                    <a:pt x="283" y="133"/>
                  </a:lnTo>
                  <a:lnTo>
                    <a:pt x="308" y="171"/>
                  </a:lnTo>
                  <a:lnTo>
                    <a:pt x="329" y="211"/>
                  </a:lnTo>
                  <a:lnTo>
                    <a:pt x="347" y="253"/>
                  </a:lnTo>
                  <a:lnTo>
                    <a:pt x="359" y="296"/>
                  </a:lnTo>
                  <a:lnTo>
                    <a:pt x="369" y="338"/>
                  </a:lnTo>
                  <a:lnTo>
                    <a:pt x="373" y="381"/>
                  </a:lnTo>
                  <a:lnTo>
                    <a:pt x="373" y="422"/>
                  </a:lnTo>
                  <a:lnTo>
                    <a:pt x="371" y="430"/>
                  </a:lnTo>
                  <a:lnTo>
                    <a:pt x="362" y="433"/>
                  </a:lnTo>
                  <a:lnTo>
                    <a:pt x="341" y="431"/>
                  </a:lnTo>
                  <a:lnTo>
                    <a:pt x="322" y="424"/>
                  </a:lnTo>
                  <a:lnTo>
                    <a:pt x="307" y="415"/>
                  </a:lnTo>
                  <a:lnTo>
                    <a:pt x="291" y="401"/>
                  </a:lnTo>
                  <a:lnTo>
                    <a:pt x="279" y="385"/>
                  </a:lnTo>
                  <a:lnTo>
                    <a:pt x="268" y="367"/>
                  </a:lnTo>
                  <a:lnTo>
                    <a:pt x="255" y="346"/>
                  </a:lnTo>
                  <a:lnTo>
                    <a:pt x="243" y="324"/>
                  </a:lnTo>
                  <a:lnTo>
                    <a:pt x="226" y="306"/>
                  </a:lnTo>
                  <a:lnTo>
                    <a:pt x="190" y="278"/>
                  </a:lnTo>
                  <a:lnTo>
                    <a:pt x="149" y="256"/>
                  </a:lnTo>
                  <a:lnTo>
                    <a:pt x="119" y="241"/>
                  </a:lnTo>
                  <a:lnTo>
                    <a:pt x="89" y="223"/>
                  </a:lnTo>
                  <a:lnTo>
                    <a:pt x="62" y="203"/>
                  </a:lnTo>
                  <a:lnTo>
                    <a:pt x="38" y="178"/>
                  </a:lnTo>
                  <a:lnTo>
                    <a:pt x="19" y="150"/>
                  </a:lnTo>
                  <a:lnTo>
                    <a:pt x="6" y="121"/>
                  </a:lnTo>
                  <a:lnTo>
                    <a:pt x="0" y="93"/>
                  </a:lnTo>
                  <a:lnTo>
                    <a:pt x="0" y="64"/>
                  </a:lnTo>
                  <a:lnTo>
                    <a:pt x="6" y="35"/>
                  </a:lnTo>
                  <a:lnTo>
                    <a:pt x="16" y="5"/>
                  </a:lnTo>
                  <a:lnTo>
                    <a:pt x="17" y="3"/>
                  </a:lnTo>
                  <a:lnTo>
                    <a:pt x="20" y="1"/>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4" name="Freeform 247"/>
            <p:cNvSpPr>
              <a:spLocks/>
            </p:cNvSpPr>
            <p:nvPr/>
          </p:nvSpPr>
          <p:spPr bwMode="auto">
            <a:xfrm>
              <a:off x="2139" y="334"/>
              <a:ext cx="74" cy="36"/>
            </a:xfrm>
            <a:custGeom>
              <a:avLst/>
              <a:gdLst/>
              <a:ahLst/>
              <a:cxnLst>
                <a:cxn ang="0">
                  <a:pos x="64" y="0"/>
                </a:cxn>
                <a:cxn ang="0">
                  <a:pos x="71" y="3"/>
                </a:cxn>
                <a:cxn ang="0">
                  <a:pos x="74" y="9"/>
                </a:cxn>
                <a:cxn ang="0">
                  <a:pos x="74" y="14"/>
                </a:cxn>
                <a:cxn ang="0">
                  <a:pos x="71" y="20"/>
                </a:cxn>
                <a:cxn ang="0">
                  <a:pos x="64" y="22"/>
                </a:cxn>
                <a:cxn ang="0">
                  <a:pos x="48" y="24"/>
                </a:cxn>
                <a:cxn ang="0">
                  <a:pos x="10" y="36"/>
                </a:cxn>
                <a:cxn ang="0">
                  <a:pos x="4" y="34"/>
                </a:cxn>
                <a:cxn ang="0">
                  <a:pos x="2" y="31"/>
                </a:cxn>
                <a:cxn ang="0">
                  <a:pos x="0" y="28"/>
                </a:cxn>
                <a:cxn ang="0">
                  <a:pos x="0" y="25"/>
                </a:cxn>
                <a:cxn ang="0">
                  <a:pos x="2" y="21"/>
                </a:cxn>
                <a:cxn ang="0">
                  <a:pos x="4" y="15"/>
                </a:cxn>
                <a:cxn ang="0">
                  <a:pos x="9" y="14"/>
                </a:cxn>
                <a:cxn ang="0">
                  <a:pos x="27" y="7"/>
                </a:cxn>
                <a:cxn ang="0">
                  <a:pos x="45" y="2"/>
                </a:cxn>
                <a:cxn ang="0">
                  <a:pos x="64" y="0"/>
                </a:cxn>
              </a:cxnLst>
              <a:rect l="0" t="0" r="r" b="b"/>
              <a:pathLst>
                <a:path w="74" h="36">
                  <a:moveTo>
                    <a:pt x="64" y="0"/>
                  </a:moveTo>
                  <a:lnTo>
                    <a:pt x="71" y="3"/>
                  </a:lnTo>
                  <a:lnTo>
                    <a:pt x="74" y="9"/>
                  </a:lnTo>
                  <a:lnTo>
                    <a:pt x="74" y="14"/>
                  </a:lnTo>
                  <a:lnTo>
                    <a:pt x="71" y="20"/>
                  </a:lnTo>
                  <a:lnTo>
                    <a:pt x="64" y="22"/>
                  </a:lnTo>
                  <a:lnTo>
                    <a:pt x="48" y="24"/>
                  </a:lnTo>
                  <a:lnTo>
                    <a:pt x="10" y="36"/>
                  </a:lnTo>
                  <a:lnTo>
                    <a:pt x="4" y="34"/>
                  </a:lnTo>
                  <a:lnTo>
                    <a:pt x="2" y="31"/>
                  </a:lnTo>
                  <a:lnTo>
                    <a:pt x="0" y="28"/>
                  </a:lnTo>
                  <a:lnTo>
                    <a:pt x="0" y="25"/>
                  </a:lnTo>
                  <a:lnTo>
                    <a:pt x="2" y="21"/>
                  </a:lnTo>
                  <a:lnTo>
                    <a:pt x="4" y="15"/>
                  </a:lnTo>
                  <a:lnTo>
                    <a:pt x="9" y="14"/>
                  </a:lnTo>
                  <a:lnTo>
                    <a:pt x="27" y="7"/>
                  </a:lnTo>
                  <a:lnTo>
                    <a:pt x="45"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5" name="Freeform 248"/>
            <p:cNvSpPr>
              <a:spLocks noEditPoints="1"/>
            </p:cNvSpPr>
            <p:nvPr/>
          </p:nvSpPr>
          <p:spPr bwMode="auto">
            <a:xfrm>
              <a:off x="2100" y="454"/>
              <a:ext cx="74" cy="128"/>
            </a:xfrm>
            <a:custGeom>
              <a:avLst/>
              <a:gdLst/>
              <a:ahLst/>
              <a:cxnLst>
                <a:cxn ang="0">
                  <a:pos x="48" y="49"/>
                </a:cxn>
                <a:cxn ang="0">
                  <a:pos x="42" y="50"/>
                </a:cxn>
                <a:cxn ang="0">
                  <a:pos x="34" y="57"/>
                </a:cxn>
                <a:cxn ang="0">
                  <a:pos x="31" y="61"/>
                </a:cxn>
                <a:cxn ang="0">
                  <a:pos x="29" y="63"/>
                </a:cxn>
                <a:cxn ang="0">
                  <a:pos x="27" y="67"/>
                </a:cxn>
                <a:cxn ang="0">
                  <a:pos x="25" y="71"/>
                </a:cxn>
                <a:cxn ang="0">
                  <a:pos x="24" y="75"/>
                </a:cxn>
                <a:cxn ang="0">
                  <a:pos x="23" y="81"/>
                </a:cxn>
                <a:cxn ang="0">
                  <a:pos x="24" y="95"/>
                </a:cxn>
                <a:cxn ang="0">
                  <a:pos x="25" y="99"/>
                </a:cxn>
                <a:cxn ang="0">
                  <a:pos x="27" y="102"/>
                </a:cxn>
                <a:cxn ang="0">
                  <a:pos x="29" y="106"/>
                </a:cxn>
                <a:cxn ang="0">
                  <a:pos x="32" y="104"/>
                </a:cxn>
                <a:cxn ang="0">
                  <a:pos x="34" y="103"/>
                </a:cxn>
                <a:cxn ang="0">
                  <a:pos x="36" y="99"/>
                </a:cxn>
                <a:cxn ang="0">
                  <a:pos x="39" y="95"/>
                </a:cxn>
                <a:cxn ang="0">
                  <a:pos x="41" y="89"/>
                </a:cxn>
                <a:cxn ang="0">
                  <a:pos x="45" y="78"/>
                </a:cxn>
                <a:cxn ang="0">
                  <a:pos x="48" y="65"/>
                </a:cxn>
                <a:cxn ang="0">
                  <a:pos x="49" y="53"/>
                </a:cxn>
                <a:cxn ang="0">
                  <a:pos x="50" y="47"/>
                </a:cxn>
                <a:cxn ang="0">
                  <a:pos x="60" y="0"/>
                </a:cxn>
                <a:cxn ang="0">
                  <a:pos x="70" y="1"/>
                </a:cxn>
                <a:cxn ang="0">
                  <a:pos x="74" y="7"/>
                </a:cxn>
                <a:cxn ang="0">
                  <a:pos x="73" y="25"/>
                </a:cxn>
                <a:cxn ang="0">
                  <a:pos x="74" y="35"/>
                </a:cxn>
                <a:cxn ang="0">
                  <a:pos x="71" y="49"/>
                </a:cxn>
                <a:cxn ang="0">
                  <a:pos x="60" y="100"/>
                </a:cxn>
                <a:cxn ang="0">
                  <a:pos x="41" y="127"/>
                </a:cxn>
                <a:cxn ang="0">
                  <a:pos x="24" y="127"/>
                </a:cxn>
                <a:cxn ang="0">
                  <a:pos x="7" y="114"/>
                </a:cxn>
                <a:cxn ang="0">
                  <a:pos x="0" y="88"/>
                </a:cxn>
                <a:cxn ang="0">
                  <a:pos x="9" y="56"/>
                </a:cxn>
                <a:cxn ang="0">
                  <a:pos x="29" y="32"/>
                </a:cxn>
                <a:cxn ang="0">
                  <a:pos x="52" y="22"/>
                </a:cxn>
                <a:cxn ang="0">
                  <a:pos x="55" y="4"/>
                </a:cxn>
                <a:cxn ang="0">
                  <a:pos x="60" y="0"/>
                </a:cxn>
              </a:cxnLst>
              <a:rect l="0" t="0" r="r" b="b"/>
              <a:pathLst>
                <a:path w="74" h="128">
                  <a:moveTo>
                    <a:pt x="50" y="46"/>
                  </a:moveTo>
                  <a:lnTo>
                    <a:pt x="48" y="49"/>
                  </a:lnTo>
                  <a:lnTo>
                    <a:pt x="45" y="49"/>
                  </a:lnTo>
                  <a:lnTo>
                    <a:pt x="42" y="50"/>
                  </a:lnTo>
                  <a:lnTo>
                    <a:pt x="36" y="56"/>
                  </a:lnTo>
                  <a:lnTo>
                    <a:pt x="34" y="57"/>
                  </a:lnTo>
                  <a:lnTo>
                    <a:pt x="32" y="60"/>
                  </a:lnTo>
                  <a:lnTo>
                    <a:pt x="31" y="61"/>
                  </a:lnTo>
                  <a:lnTo>
                    <a:pt x="31" y="63"/>
                  </a:lnTo>
                  <a:lnTo>
                    <a:pt x="29" y="63"/>
                  </a:lnTo>
                  <a:lnTo>
                    <a:pt x="29" y="64"/>
                  </a:lnTo>
                  <a:lnTo>
                    <a:pt x="27" y="67"/>
                  </a:lnTo>
                  <a:lnTo>
                    <a:pt x="27" y="70"/>
                  </a:lnTo>
                  <a:lnTo>
                    <a:pt x="25" y="71"/>
                  </a:lnTo>
                  <a:lnTo>
                    <a:pt x="25" y="72"/>
                  </a:lnTo>
                  <a:lnTo>
                    <a:pt x="24" y="75"/>
                  </a:lnTo>
                  <a:lnTo>
                    <a:pt x="24" y="79"/>
                  </a:lnTo>
                  <a:lnTo>
                    <a:pt x="23" y="81"/>
                  </a:lnTo>
                  <a:lnTo>
                    <a:pt x="23" y="93"/>
                  </a:lnTo>
                  <a:lnTo>
                    <a:pt x="24" y="95"/>
                  </a:lnTo>
                  <a:lnTo>
                    <a:pt x="24" y="97"/>
                  </a:lnTo>
                  <a:lnTo>
                    <a:pt x="25" y="99"/>
                  </a:lnTo>
                  <a:lnTo>
                    <a:pt x="25" y="102"/>
                  </a:lnTo>
                  <a:lnTo>
                    <a:pt x="27" y="102"/>
                  </a:lnTo>
                  <a:lnTo>
                    <a:pt x="27" y="103"/>
                  </a:lnTo>
                  <a:lnTo>
                    <a:pt x="29" y="106"/>
                  </a:lnTo>
                  <a:lnTo>
                    <a:pt x="32" y="106"/>
                  </a:lnTo>
                  <a:lnTo>
                    <a:pt x="32" y="104"/>
                  </a:lnTo>
                  <a:lnTo>
                    <a:pt x="35" y="102"/>
                  </a:lnTo>
                  <a:lnTo>
                    <a:pt x="34" y="103"/>
                  </a:lnTo>
                  <a:lnTo>
                    <a:pt x="36" y="100"/>
                  </a:lnTo>
                  <a:lnTo>
                    <a:pt x="36" y="99"/>
                  </a:lnTo>
                  <a:lnTo>
                    <a:pt x="38" y="96"/>
                  </a:lnTo>
                  <a:lnTo>
                    <a:pt x="39" y="95"/>
                  </a:lnTo>
                  <a:lnTo>
                    <a:pt x="39" y="92"/>
                  </a:lnTo>
                  <a:lnTo>
                    <a:pt x="41" y="89"/>
                  </a:lnTo>
                  <a:lnTo>
                    <a:pt x="42" y="85"/>
                  </a:lnTo>
                  <a:lnTo>
                    <a:pt x="45" y="78"/>
                  </a:lnTo>
                  <a:lnTo>
                    <a:pt x="46" y="72"/>
                  </a:lnTo>
                  <a:lnTo>
                    <a:pt x="48" y="65"/>
                  </a:lnTo>
                  <a:lnTo>
                    <a:pt x="48" y="58"/>
                  </a:lnTo>
                  <a:lnTo>
                    <a:pt x="49" y="53"/>
                  </a:lnTo>
                  <a:lnTo>
                    <a:pt x="49" y="49"/>
                  </a:lnTo>
                  <a:lnTo>
                    <a:pt x="50" y="47"/>
                  </a:lnTo>
                  <a:lnTo>
                    <a:pt x="50" y="46"/>
                  </a:lnTo>
                  <a:close/>
                  <a:moveTo>
                    <a:pt x="60" y="0"/>
                  </a:moveTo>
                  <a:lnTo>
                    <a:pt x="66" y="0"/>
                  </a:lnTo>
                  <a:lnTo>
                    <a:pt x="70" y="1"/>
                  </a:lnTo>
                  <a:lnTo>
                    <a:pt x="71" y="4"/>
                  </a:lnTo>
                  <a:lnTo>
                    <a:pt x="74" y="7"/>
                  </a:lnTo>
                  <a:lnTo>
                    <a:pt x="74" y="11"/>
                  </a:lnTo>
                  <a:lnTo>
                    <a:pt x="73" y="25"/>
                  </a:lnTo>
                  <a:lnTo>
                    <a:pt x="74" y="28"/>
                  </a:lnTo>
                  <a:lnTo>
                    <a:pt x="74" y="35"/>
                  </a:lnTo>
                  <a:lnTo>
                    <a:pt x="73" y="37"/>
                  </a:lnTo>
                  <a:lnTo>
                    <a:pt x="71" y="49"/>
                  </a:lnTo>
                  <a:lnTo>
                    <a:pt x="66" y="86"/>
                  </a:lnTo>
                  <a:lnTo>
                    <a:pt x="60" y="100"/>
                  </a:lnTo>
                  <a:lnTo>
                    <a:pt x="53" y="114"/>
                  </a:lnTo>
                  <a:lnTo>
                    <a:pt x="41" y="127"/>
                  </a:lnTo>
                  <a:lnTo>
                    <a:pt x="35" y="128"/>
                  </a:lnTo>
                  <a:lnTo>
                    <a:pt x="24" y="127"/>
                  </a:lnTo>
                  <a:lnTo>
                    <a:pt x="14" y="121"/>
                  </a:lnTo>
                  <a:lnTo>
                    <a:pt x="7" y="114"/>
                  </a:lnTo>
                  <a:lnTo>
                    <a:pt x="3" y="103"/>
                  </a:lnTo>
                  <a:lnTo>
                    <a:pt x="0" y="88"/>
                  </a:lnTo>
                  <a:lnTo>
                    <a:pt x="3" y="71"/>
                  </a:lnTo>
                  <a:lnTo>
                    <a:pt x="9" y="56"/>
                  </a:lnTo>
                  <a:lnTo>
                    <a:pt x="18" y="43"/>
                  </a:lnTo>
                  <a:lnTo>
                    <a:pt x="29" y="32"/>
                  </a:lnTo>
                  <a:lnTo>
                    <a:pt x="45" y="25"/>
                  </a:lnTo>
                  <a:lnTo>
                    <a:pt x="52" y="22"/>
                  </a:lnTo>
                  <a:lnTo>
                    <a:pt x="52" y="7"/>
                  </a:lnTo>
                  <a:lnTo>
                    <a:pt x="55" y="4"/>
                  </a:lnTo>
                  <a:lnTo>
                    <a:pt x="56" y="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6" name="Freeform 249"/>
            <p:cNvSpPr>
              <a:spLocks/>
            </p:cNvSpPr>
            <p:nvPr/>
          </p:nvSpPr>
          <p:spPr bwMode="auto">
            <a:xfrm>
              <a:off x="2235" y="494"/>
              <a:ext cx="208" cy="185"/>
            </a:xfrm>
            <a:custGeom>
              <a:avLst/>
              <a:gdLst/>
              <a:ahLst/>
              <a:cxnLst>
                <a:cxn ang="0">
                  <a:pos x="50" y="0"/>
                </a:cxn>
                <a:cxn ang="0">
                  <a:pos x="57" y="3"/>
                </a:cxn>
                <a:cxn ang="0">
                  <a:pos x="89" y="21"/>
                </a:cxn>
                <a:cxn ang="0">
                  <a:pos x="127" y="32"/>
                </a:cxn>
                <a:cxn ang="0">
                  <a:pos x="163" y="45"/>
                </a:cxn>
                <a:cxn ang="0">
                  <a:pos x="192" y="66"/>
                </a:cxn>
                <a:cxn ang="0">
                  <a:pos x="206" y="98"/>
                </a:cxn>
                <a:cxn ang="0">
                  <a:pos x="203" y="131"/>
                </a:cxn>
                <a:cxn ang="0">
                  <a:pos x="185" y="158"/>
                </a:cxn>
                <a:cxn ang="0">
                  <a:pos x="145" y="180"/>
                </a:cxn>
                <a:cxn ang="0">
                  <a:pos x="98" y="185"/>
                </a:cxn>
                <a:cxn ang="0">
                  <a:pos x="88" y="178"/>
                </a:cxn>
                <a:cxn ang="0">
                  <a:pos x="91" y="166"/>
                </a:cxn>
                <a:cxn ang="0">
                  <a:pos x="114" y="163"/>
                </a:cxn>
                <a:cxn ang="0">
                  <a:pos x="150" y="155"/>
                </a:cxn>
                <a:cxn ang="0">
                  <a:pos x="178" y="134"/>
                </a:cxn>
                <a:cxn ang="0">
                  <a:pos x="184" y="96"/>
                </a:cxn>
                <a:cxn ang="0">
                  <a:pos x="160" y="68"/>
                </a:cxn>
                <a:cxn ang="0">
                  <a:pos x="112" y="50"/>
                </a:cxn>
                <a:cxn ang="0">
                  <a:pos x="63" y="32"/>
                </a:cxn>
                <a:cxn ang="0">
                  <a:pos x="56" y="31"/>
                </a:cxn>
                <a:cxn ang="0">
                  <a:pos x="45" y="32"/>
                </a:cxn>
                <a:cxn ang="0">
                  <a:pos x="25" y="28"/>
                </a:cxn>
                <a:cxn ang="0">
                  <a:pos x="21" y="43"/>
                </a:cxn>
                <a:cxn ang="0">
                  <a:pos x="13" y="55"/>
                </a:cxn>
                <a:cxn ang="0">
                  <a:pos x="3" y="52"/>
                </a:cxn>
                <a:cxn ang="0">
                  <a:pos x="0" y="17"/>
                </a:cxn>
                <a:cxn ang="0">
                  <a:pos x="11" y="6"/>
                </a:cxn>
                <a:cxn ang="0">
                  <a:pos x="36" y="9"/>
                </a:cxn>
                <a:cxn ang="0">
                  <a:pos x="39" y="4"/>
                </a:cxn>
                <a:cxn ang="0">
                  <a:pos x="42" y="2"/>
                </a:cxn>
                <a:cxn ang="0">
                  <a:pos x="46" y="0"/>
                </a:cxn>
              </a:cxnLst>
              <a:rect l="0" t="0" r="r" b="b"/>
              <a:pathLst>
                <a:path w="208" h="185">
                  <a:moveTo>
                    <a:pt x="46" y="0"/>
                  </a:moveTo>
                  <a:lnTo>
                    <a:pt x="50" y="0"/>
                  </a:lnTo>
                  <a:lnTo>
                    <a:pt x="54" y="2"/>
                  </a:lnTo>
                  <a:lnTo>
                    <a:pt x="57" y="3"/>
                  </a:lnTo>
                  <a:lnTo>
                    <a:pt x="73" y="13"/>
                  </a:lnTo>
                  <a:lnTo>
                    <a:pt x="89" y="21"/>
                  </a:lnTo>
                  <a:lnTo>
                    <a:pt x="107" y="27"/>
                  </a:lnTo>
                  <a:lnTo>
                    <a:pt x="127" y="32"/>
                  </a:lnTo>
                  <a:lnTo>
                    <a:pt x="145" y="38"/>
                  </a:lnTo>
                  <a:lnTo>
                    <a:pt x="163" y="45"/>
                  </a:lnTo>
                  <a:lnTo>
                    <a:pt x="178" y="55"/>
                  </a:lnTo>
                  <a:lnTo>
                    <a:pt x="192" y="66"/>
                  </a:lnTo>
                  <a:lnTo>
                    <a:pt x="202" y="82"/>
                  </a:lnTo>
                  <a:lnTo>
                    <a:pt x="206" y="98"/>
                  </a:lnTo>
                  <a:lnTo>
                    <a:pt x="208" y="114"/>
                  </a:lnTo>
                  <a:lnTo>
                    <a:pt x="203" y="131"/>
                  </a:lnTo>
                  <a:lnTo>
                    <a:pt x="196" y="145"/>
                  </a:lnTo>
                  <a:lnTo>
                    <a:pt x="185" y="158"/>
                  </a:lnTo>
                  <a:lnTo>
                    <a:pt x="166" y="170"/>
                  </a:lnTo>
                  <a:lnTo>
                    <a:pt x="145" y="180"/>
                  </a:lnTo>
                  <a:lnTo>
                    <a:pt x="121" y="184"/>
                  </a:lnTo>
                  <a:lnTo>
                    <a:pt x="98" y="185"/>
                  </a:lnTo>
                  <a:lnTo>
                    <a:pt x="91" y="183"/>
                  </a:lnTo>
                  <a:lnTo>
                    <a:pt x="88" y="178"/>
                  </a:lnTo>
                  <a:lnTo>
                    <a:pt x="88" y="172"/>
                  </a:lnTo>
                  <a:lnTo>
                    <a:pt x="91" y="166"/>
                  </a:lnTo>
                  <a:lnTo>
                    <a:pt x="98" y="163"/>
                  </a:lnTo>
                  <a:lnTo>
                    <a:pt x="114" y="163"/>
                  </a:lnTo>
                  <a:lnTo>
                    <a:pt x="132" y="160"/>
                  </a:lnTo>
                  <a:lnTo>
                    <a:pt x="150" y="155"/>
                  </a:lnTo>
                  <a:lnTo>
                    <a:pt x="167" y="146"/>
                  </a:lnTo>
                  <a:lnTo>
                    <a:pt x="178" y="134"/>
                  </a:lnTo>
                  <a:lnTo>
                    <a:pt x="185" y="114"/>
                  </a:lnTo>
                  <a:lnTo>
                    <a:pt x="184" y="96"/>
                  </a:lnTo>
                  <a:lnTo>
                    <a:pt x="176" y="81"/>
                  </a:lnTo>
                  <a:lnTo>
                    <a:pt x="160" y="68"/>
                  </a:lnTo>
                  <a:lnTo>
                    <a:pt x="137" y="59"/>
                  </a:lnTo>
                  <a:lnTo>
                    <a:pt x="112" y="50"/>
                  </a:lnTo>
                  <a:lnTo>
                    <a:pt x="86" y="43"/>
                  </a:lnTo>
                  <a:lnTo>
                    <a:pt x="63" y="32"/>
                  </a:lnTo>
                  <a:lnTo>
                    <a:pt x="57" y="30"/>
                  </a:lnTo>
                  <a:lnTo>
                    <a:pt x="56" y="31"/>
                  </a:lnTo>
                  <a:lnTo>
                    <a:pt x="52" y="32"/>
                  </a:lnTo>
                  <a:lnTo>
                    <a:pt x="45" y="32"/>
                  </a:lnTo>
                  <a:lnTo>
                    <a:pt x="41" y="31"/>
                  </a:lnTo>
                  <a:lnTo>
                    <a:pt x="25" y="28"/>
                  </a:lnTo>
                  <a:lnTo>
                    <a:pt x="21" y="28"/>
                  </a:lnTo>
                  <a:lnTo>
                    <a:pt x="21" y="43"/>
                  </a:lnTo>
                  <a:lnTo>
                    <a:pt x="18" y="52"/>
                  </a:lnTo>
                  <a:lnTo>
                    <a:pt x="13" y="55"/>
                  </a:lnTo>
                  <a:lnTo>
                    <a:pt x="9" y="55"/>
                  </a:lnTo>
                  <a:lnTo>
                    <a:pt x="3" y="52"/>
                  </a:lnTo>
                  <a:lnTo>
                    <a:pt x="0" y="43"/>
                  </a:lnTo>
                  <a:lnTo>
                    <a:pt x="0" y="17"/>
                  </a:lnTo>
                  <a:lnTo>
                    <a:pt x="3" y="9"/>
                  </a:lnTo>
                  <a:lnTo>
                    <a:pt x="11" y="6"/>
                  </a:lnTo>
                  <a:lnTo>
                    <a:pt x="17" y="6"/>
                  </a:lnTo>
                  <a:lnTo>
                    <a:pt x="36" y="9"/>
                  </a:lnTo>
                  <a:lnTo>
                    <a:pt x="38" y="6"/>
                  </a:lnTo>
                  <a:lnTo>
                    <a:pt x="39" y="4"/>
                  </a:lnTo>
                  <a:lnTo>
                    <a:pt x="42" y="3"/>
                  </a:lnTo>
                  <a:lnTo>
                    <a:pt x="42" y="2"/>
                  </a:lnTo>
                  <a:lnTo>
                    <a:pt x="43"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7" name="Freeform 250"/>
            <p:cNvSpPr>
              <a:spLocks/>
            </p:cNvSpPr>
            <p:nvPr/>
          </p:nvSpPr>
          <p:spPr bwMode="auto">
            <a:xfrm>
              <a:off x="2263" y="537"/>
              <a:ext cx="81" cy="77"/>
            </a:xfrm>
            <a:custGeom>
              <a:avLst/>
              <a:gdLst/>
              <a:ahLst/>
              <a:cxnLst>
                <a:cxn ang="0">
                  <a:pos x="8" y="0"/>
                </a:cxn>
                <a:cxn ang="0">
                  <a:pos x="11" y="0"/>
                </a:cxn>
                <a:cxn ang="0">
                  <a:pos x="15" y="2"/>
                </a:cxn>
                <a:cxn ang="0">
                  <a:pos x="33" y="14"/>
                </a:cxn>
                <a:cxn ang="0">
                  <a:pos x="52" y="28"/>
                </a:cxn>
                <a:cxn ang="0">
                  <a:pos x="67" y="44"/>
                </a:cxn>
                <a:cxn ang="0">
                  <a:pos x="79" y="60"/>
                </a:cxn>
                <a:cxn ang="0">
                  <a:pos x="81" y="64"/>
                </a:cxn>
                <a:cxn ang="0">
                  <a:pos x="81" y="69"/>
                </a:cxn>
                <a:cxn ang="0">
                  <a:pos x="79" y="71"/>
                </a:cxn>
                <a:cxn ang="0">
                  <a:pos x="77" y="74"/>
                </a:cxn>
                <a:cxn ang="0">
                  <a:pos x="74" y="76"/>
                </a:cxn>
                <a:cxn ang="0">
                  <a:pos x="70" y="77"/>
                </a:cxn>
                <a:cxn ang="0">
                  <a:pos x="65" y="77"/>
                </a:cxn>
                <a:cxn ang="0">
                  <a:pos x="60" y="71"/>
                </a:cxn>
                <a:cxn ang="0">
                  <a:pos x="49" y="56"/>
                </a:cxn>
                <a:cxn ang="0">
                  <a:pos x="35" y="44"/>
                </a:cxn>
                <a:cxn ang="0">
                  <a:pos x="20" y="31"/>
                </a:cxn>
                <a:cxn ang="0">
                  <a:pos x="4" y="21"/>
                </a:cxn>
                <a:cxn ang="0">
                  <a:pos x="1" y="19"/>
                </a:cxn>
                <a:cxn ang="0">
                  <a:pos x="0" y="14"/>
                </a:cxn>
                <a:cxn ang="0">
                  <a:pos x="0" y="7"/>
                </a:cxn>
                <a:cxn ang="0">
                  <a:pos x="6" y="2"/>
                </a:cxn>
                <a:cxn ang="0">
                  <a:pos x="8" y="0"/>
                </a:cxn>
              </a:cxnLst>
              <a:rect l="0" t="0" r="r" b="b"/>
              <a:pathLst>
                <a:path w="81" h="77">
                  <a:moveTo>
                    <a:pt x="8" y="0"/>
                  </a:moveTo>
                  <a:lnTo>
                    <a:pt x="11" y="0"/>
                  </a:lnTo>
                  <a:lnTo>
                    <a:pt x="15" y="2"/>
                  </a:lnTo>
                  <a:lnTo>
                    <a:pt x="33" y="14"/>
                  </a:lnTo>
                  <a:lnTo>
                    <a:pt x="52" y="28"/>
                  </a:lnTo>
                  <a:lnTo>
                    <a:pt x="67" y="44"/>
                  </a:lnTo>
                  <a:lnTo>
                    <a:pt x="79" y="60"/>
                  </a:lnTo>
                  <a:lnTo>
                    <a:pt x="81" y="64"/>
                  </a:lnTo>
                  <a:lnTo>
                    <a:pt x="81" y="69"/>
                  </a:lnTo>
                  <a:lnTo>
                    <a:pt x="79" y="71"/>
                  </a:lnTo>
                  <a:lnTo>
                    <a:pt x="77" y="74"/>
                  </a:lnTo>
                  <a:lnTo>
                    <a:pt x="74" y="76"/>
                  </a:lnTo>
                  <a:lnTo>
                    <a:pt x="70" y="77"/>
                  </a:lnTo>
                  <a:lnTo>
                    <a:pt x="65" y="77"/>
                  </a:lnTo>
                  <a:lnTo>
                    <a:pt x="60" y="71"/>
                  </a:lnTo>
                  <a:lnTo>
                    <a:pt x="49" y="56"/>
                  </a:lnTo>
                  <a:lnTo>
                    <a:pt x="35" y="44"/>
                  </a:lnTo>
                  <a:lnTo>
                    <a:pt x="20" y="31"/>
                  </a:lnTo>
                  <a:lnTo>
                    <a:pt x="4" y="21"/>
                  </a:lnTo>
                  <a:lnTo>
                    <a:pt x="1" y="19"/>
                  </a:lnTo>
                  <a:lnTo>
                    <a:pt x="0" y="14"/>
                  </a:lnTo>
                  <a:lnTo>
                    <a:pt x="0" y="7"/>
                  </a:lnTo>
                  <a:lnTo>
                    <a:pt x="6"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8" name="Freeform 251"/>
            <p:cNvSpPr>
              <a:spLocks/>
            </p:cNvSpPr>
            <p:nvPr/>
          </p:nvSpPr>
          <p:spPr bwMode="auto">
            <a:xfrm>
              <a:off x="2224" y="532"/>
              <a:ext cx="82" cy="149"/>
            </a:xfrm>
            <a:custGeom>
              <a:avLst/>
              <a:gdLst/>
              <a:ahLst/>
              <a:cxnLst>
                <a:cxn ang="0">
                  <a:pos x="8" y="0"/>
                </a:cxn>
                <a:cxn ang="0">
                  <a:pos x="11" y="0"/>
                </a:cxn>
                <a:cxn ang="0">
                  <a:pos x="15" y="1"/>
                </a:cxn>
                <a:cxn ang="0">
                  <a:pos x="17" y="3"/>
                </a:cxn>
                <a:cxn ang="0">
                  <a:pos x="20" y="4"/>
                </a:cxn>
                <a:cxn ang="0">
                  <a:pos x="21" y="8"/>
                </a:cxn>
                <a:cxn ang="0">
                  <a:pos x="28" y="22"/>
                </a:cxn>
                <a:cxn ang="0">
                  <a:pos x="39" y="35"/>
                </a:cxn>
                <a:cxn ang="0">
                  <a:pos x="49" y="46"/>
                </a:cxn>
                <a:cxn ang="0">
                  <a:pos x="65" y="64"/>
                </a:cxn>
                <a:cxn ang="0">
                  <a:pos x="78" y="83"/>
                </a:cxn>
                <a:cxn ang="0">
                  <a:pos x="82" y="99"/>
                </a:cxn>
                <a:cxn ang="0">
                  <a:pos x="81" y="111"/>
                </a:cxn>
                <a:cxn ang="0">
                  <a:pos x="75" y="124"/>
                </a:cxn>
                <a:cxn ang="0">
                  <a:pos x="65" y="134"/>
                </a:cxn>
                <a:cxn ang="0">
                  <a:pos x="54" y="140"/>
                </a:cxn>
                <a:cxn ang="0">
                  <a:pos x="40" y="147"/>
                </a:cxn>
                <a:cxn ang="0">
                  <a:pos x="36" y="149"/>
                </a:cxn>
                <a:cxn ang="0">
                  <a:pos x="31" y="146"/>
                </a:cxn>
                <a:cxn ang="0">
                  <a:pos x="29" y="142"/>
                </a:cxn>
                <a:cxn ang="0">
                  <a:pos x="28" y="139"/>
                </a:cxn>
                <a:cxn ang="0">
                  <a:pos x="28" y="135"/>
                </a:cxn>
                <a:cxn ang="0">
                  <a:pos x="29" y="132"/>
                </a:cxn>
                <a:cxn ang="0">
                  <a:pos x="31" y="128"/>
                </a:cxn>
                <a:cxn ang="0">
                  <a:pos x="35" y="127"/>
                </a:cxn>
                <a:cxn ang="0">
                  <a:pos x="52" y="118"/>
                </a:cxn>
                <a:cxn ang="0">
                  <a:pos x="57" y="111"/>
                </a:cxn>
                <a:cxn ang="0">
                  <a:pos x="60" y="104"/>
                </a:cxn>
                <a:cxn ang="0">
                  <a:pos x="59" y="95"/>
                </a:cxn>
                <a:cxn ang="0">
                  <a:pos x="49" y="79"/>
                </a:cxn>
                <a:cxn ang="0">
                  <a:pos x="36" y="64"/>
                </a:cxn>
                <a:cxn ang="0">
                  <a:pos x="27" y="53"/>
                </a:cxn>
                <a:cxn ang="0">
                  <a:pos x="15" y="42"/>
                </a:cxn>
                <a:cxn ang="0">
                  <a:pos x="6" y="29"/>
                </a:cxn>
                <a:cxn ang="0">
                  <a:pos x="0" y="14"/>
                </a:cxn>
                <a:cxn ang="0">
                  <a:pos x="0" y="10"/>
                </a:cxn>
                <a:cxn ang="0">
                  <a:pos x="3" y="4"/>
                </a:cxn>
                <a:cxn ang="0">
                  <a:pos x="6" y="1"/>
                </a:cxn>
                <a:cxn ang="0">
                  <a:pos x="8" y="0"/>
                </a:cxn>
              </a:cxnLst>
              <a:rect l="0" t="0" r="r" b="b"/>
              <a:pathLst>
                <a:path w="82" h="149">
                  <a:moveTo>
                    <a:pt x="8" y="0"/>
                  </a:moveTo>
                  <a:lnTo>
                    <a:pt x="11" y="0"/>
                  </a:lnTo>
                  <a:lnTo>
                    <a:pt x="15" y="1"/>
                  </a:lnTo>
                  <a:lnTo>
                    <a:pt x="17" y="3"/>
                  </a:lnTo>
                  <a:lnTo>
                    <a:pt x="20" y="4"/>
                  </a:lnTo>
                  <a:lnTo>
                    <a:pt x="21" y="8"/>
                  </a:lnTo>
                  <a:lnTo>
                    <a:pt x="28" y="22"/>
                  </a:lnTo>
                  <a:lnTo>
                    <a:pt x="39" y="35"/>
                  </a:lnTo>
                  <a:lnTo>
                    <a:pt x="49" y="46"/>
                  </a:lnTo>
                  <a:lnTo>
                    <a:pt x="65" y="64"/>
                  </a:lnTo>
                  <a:lnTo>
                    <a:pt x="78" y="83"/>
                  </a:lnTo>
                  <a:lnTo>
                    <a:pt x="82" y="99"/>
                  </a:lnTo>
                  <a:lnTo>
                    <a:pt x="81" y="111"/>
                  </a:lnTo>
                  <a:lnTo>
                    <a:pt x="75" y="124"/>
                  </a:lnTo>
                  <a:lnTo>
                    <a:pt x="65" y="134"/>
                  </a:lnTo>
                  <a:lnTo>
                    <a:pt x="54" y="140"/>
                  </a:lnTo>
                  <a:lnTo>
                    <a:pt x="40" y="147"/>
                  </a:lnTo>
                  <a:lnTo>
                    <a:pt x="36" y="149"/>
                  </a:lnTo>
                  <a:lnTo>
                    <a:pt x="31" y="146"/>
                  </a:lnTo>
                  <a:lnTo>
                    <a:pt x="29" y="142"/>
                  </a:lnTo>
                  <a:lnTo>
                    <a:pt x="28" y="139"/>
                  </a:lnTo>
                  <a:lnTo>
                    <a:pt x="28" y="135"/>
                  </a:lnTo>
                  <a:lnTo>
                    <a:pt x="29" y="132"/>
                  </a:lnTo>
                  <a:lnTo>
                    <a:pt x="31" y="128"/>
                  </a:lnTo>
                  <a:lnTo>
                    <a:pt x="35" y="127"/>
                  </a:lnTo>
                  <a:lnTo>
                    <a:pt x="52" y="118"/>
                  </a:lnTo>
                  <a:lnTo>
                    <a:pt x="57" y="111"/>
                  </a:lnTo>
                  <a:lnTo>
                    <a:pt x="60" y="104"/>
                  </a:lnTo>
                  <a:lnTo>
                    <a:pt x="59" y="95"/>
                  </a:lnTo>
                  <a:lnTo>
                    <a:pt x="49" y="79"/>
                  </a:lnTo>
                  <a:lnTo>
                    <a:pt x="36" y="64"/>
                  </a:lnTo>
                  <a:lnTo>
                    <a:pt x="27" y="53"/>
                  </a:lnTo>
                  <a:lnTo>
                    <a:pt x="15" y="42"/>
                  </a:lnTo>
                  <a:lnTo>
                    <a:pt x="6" y="29"/>
                  </a:lnTo>
                  <a:lnTo>
                    <a:pt x="0" y="14"/>
                  </a:lnTo>
                  <a:lnTo>
                    <a:pt x="0" y="10"/>
                  </a:lnTo>
                  <a:lnTo>
                    <a:pt x="3" y="4"/>
                  </a:lnTo>
                  <a:lnTo>
                    <a:pt x="6"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29" name="Freeform 252"/>
            <p:cNvSpPr>
              <a:spLocks/>
            </p:cNvSpPr>
            <p:nvPr/>
          </p:nvSpPr>
          <p:spPr bwMode="auto">
            <a:xfrm>
              <a:off x="2217" y="586"/>
              <a:ext cx="138" cy="117"/>
            </a:xfrm>
            <a:custGeom>
              <a:avLst/>
              <a:gdLst/>
              <a:ahLst/>
              <a:cxnLst>
                <a:cxn ang="0">
                  <a:pos x="46" y="0"/>
                </a:cxn>
                <a:cxn ang="0">
                  <a:pos x="50" y="2"/>
                </a:cxn>
                <a:cxn ang="0">
                  <a:pos x="53" y="3"/>
                </a:cxn>
                <a:cxn ang="0">
                  <a:pos x="54" y="6"/>
                </a:cxn>
                <a:cxn ang="0">
                  <a:pos x="56" y="10"/>
                </a:cxn>
                <a:cxn ang="0">
                  <a:pos x="56" y="13"/>
                </a:cxn>
                <a:cxn ang="0">
                  <a:pos x="54" y="17"/>
                </a:cxn>
                <a:cxn ang="0">
                  <a:pos x="52" y="20"/>
                </a:cxn>
                <a:cxn ang="0">
                  <a:pos x="47" y="22"/>
                </a:cxn>
                <a:cxn ang="0">
                  <a:pos x="39" y="27"/>
                </a:cxn>
                <a:cxn ang="0">
                  <a:pos x="31" y="32"/>
                </a:cxn>
                <a:cxn ang="0">
                  <a:pos x="24" y="41"/>
                </a:cxn>
                <a:cxn ang="0">
                  <a:pos x="22" y="50"/>
                </a:cxn>
                <a:cxn ang="0">
                  <a:pos x="27" y="67"/>
                </a:cxn>
                <a:cxn ang="0">
                  <a:pos x="39" y="80"/>
                </a:cxn>
                <a:cxn ang="0">
                  <a:pos x="59" y="91"/>
                </a:cxn>
                <a:cxn ang="0">
                  <a:pos x="79" y="95"/>
                </a:cxn>
                <a:cxn ang="0">
                  <a:pos x="100" y="93"/>
                </a:cxn>
                <a:cxn ang="0">
                  <a:pos x="121" y="84"/>
                </a:cxn>
                <a:cxn ang="0">
                  <a:pos x="125" y="82"/>
                </a:cxn>
                <a:cxn ang="0">
                  <a:pos x="130" y="82"/>
                </a:cxn>
                <a:cxn ang="0">
                  <a:pos x="132" y="84"/>
                </a:cxn>
                <a:cxn ang="0">
                  <a:pos x="135" y="86"/>
                </a:cxn>
                <a:cxn ang="0">
                  <a:pos x="136" y="89"/>
                </a:cxn>
                <a:cxn ang="0">
                  <a:pos x="138" y="93"/>
                </a:cxn>
                <a:cxn ang="0">
                  <a:pos x="138" y="96"/>
                </a:cxn>
                <a:cxn ang="0">
                  <a:pos x="135" y="100"/>
                </a:cxn>
                <a:cxn ang="0">
                  <a:pos x="132" y="103"/>
                </a:cxn>
                <a:cxn ang="0">
                  <a:pos x="113" y="113"/>
                </a:cxn>
                <a:cxn ang="0">
                  <a:pos x="92" y="117"/>
                </a:cxn>
                <a:cxn ang="0">
                  <a:pos x="71" y="117"/>
                </a:cxn>
                <a:cxn ang="0">
                  <a:pos x="50" y="112"/>
                </a:cxn>
                <a:cxn ang="0">
                  <a:pos x="31" y="102"/>
                </a:cxn>
                <a:cxn ang="0">
                  <a:pos x="15" y="86"/>
                </a:cxn>
                <a:cxn ang="0">
                  <a:pos x="6" y="73"/>
                </a:cxn>
                <a:cxn ang="0">
                  <a:pos x="0" y="57"/>
                </a:cxn>
                <a:cxn ang="0">
                  <a:pos x="2" y="41"/>
                </a:cxn>
                <a:cxn ang="0">
                  <a:pos x="7" y="27"/>
                </a:cxn>
                <a:cxn ang="0">
                  <a:pos x="17" y="15"/>
                </a:cxn>
                <a:cxn ang="0">
                  <a:pos x="29" y="7"/>
                </a:cxn>
                <a:cxn ang="0">
                  <a:pos x="42" y="2"/>
                </a:cxn>
                <a:cxn ang="0">
                  <a:pos x="46" y="0"/>
                </a:cxn>
              </a:cxnLst>
              <a:rect l="0" t="0" r="r" b="b"/>
              <a:pathLst>
                <a:path w="138" h="117">
                  <a:moveTo>
                    <a:pt x="46" y="0"/>
                  </a:moveTo>
                  <a:lnTo>
                    <a:pt x="50" y="2"/>
                  </a:lnTo>
                  <a:lnTo>
                    <a:pt x="53" y="3"/>
                  </a:lnTo>
                  <a:lnTo>
                    <a:pt x="54" y="6"/>
                  </a:lnTo>
                  <a:lnTo>
                    <a:pt x="56" y="10"/>
                  </a:lnTo>
                  <a:lnTo>
                    <a:pt x="56" y="13"/>
                  </a:lnTo>
                  <a:lnTo>
                    <a:pt x="54" y="17"/>
                  </a:lnTo>
                  <a:lnTo>
                    <a:pt x="52" y="20"/>
                  </a:lnTo>
                  <a:lnTo>
                    <a:pt x="47" y="22"/>
                  </a:lnTo>
                  <a:lnTo>
                    <a:pt x="39" y="27"/>
                  </a:lnTo>
                  <a:lnTo>
                    <a:pt x="31" y="32"/>
                  </a:lnTo>
                  <a:lnTo>
                    <a:pt x="24" y="41"/>
                  </a:lnTo>
                  <a:lnTo>
                    <a:pt x="22" y="50"/>
                  </a:lnTo>
                  <a:lnTo>
                    <a:pt x="27" y="67"/>
                  </a:lnTo>
                  <a:lnTo>
                    <a:pt x="39" y="80"/>
                  </a:lnTo>
                  <a:lnTo>
                    <a:pt x="59" y="91"/>
                  </a:lnTo>
                  <a:lnTo>
                    <a:pt x="79" y="95"/>
                  </a:lnTo>
                  <a:lnTo>
                    <a:pt x="100" y="93"/>
                  </a:lnTo>
                  <a:lnTo>
                    <a:pt x="121" y="84"/>
                  </a:lnTo>
                  <a:lnTo>
                    <a:pt x="125" y="82"/>
                  </a:lnTo>
                  <a:lnTo>
                    <a:pt x="130" y="82"/>
                  </a:lnTo>
                  <a:lnTo>
                    <a:pt x="132" y="84"/>
                  </a:lnTo>
                  <a:lnTo>
                    <a:pt x="135" y="86"/>
                  </a:lnTo>
                  <a:lnTo>
                    <a:pt x="136" y="89"/>
                  </a:lnTo>
                  <a:lnTo>
                    <a:pt x="138" y="93"/>
                  </a:lnTo>
                  <a:lnTo>
                    <a:pt x="138" y="96"/>
                  </a:lnTo>
                  <a:lnTo>
                    <a:pt x="135" y="100"/>
                  </a:lnTo>
                  <a:lnTo>
                    <a:pt x="132" y="103"/>
                  </a:lnTo>
                  <a:lnTo>
                    <a:pt x="113" y="113"/>
                  </a:lnTo>
                  <a:lnTo>
                    <a:pt x="92" y="117"/>
                  </a:lnTo>
                  <a:lnTo>
                    <a:pt x="71" y="117"/>
                  </a:lnTo>
                  <a:lnTo>
                    <a:pt x="50" y="112"/>
                  </a:lnTo>
                  <a:lnTo>
                    <a:pt x="31" y="102"/>
                  </a:lnTo>
                  <a:lnTo>
                    <a:pt x="15" y="86"/>
                  </a:lnTo>
                  <a:lnTo>
                    <a:pt x="6" y="73"/>
                  </a:lnTo>
                  <a:lnTo>
                    <a:pt x="0" y="57"/>
                  </a:lnTo>
                  <a:lnTo>
                    <a:pt x="2" y="41"/>
                  </a:lnTo>
                  <a:lnTo>
                    <a:pt x="7" y="27"/>
                  </a:lnTo>
                  <a:lnTo>
                    <a:pt x="17" y="15"/>
                  </a:lnTo>
                  <a:lnTo>
                    <a:pt x="29" y="7"/>
                  </a:lnTo>
                  <a:lnTo>
                    <a:pt x="42"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0" name="Freeform 253"/>
            <p:cNvSpPr>
              <a:spLocks/>
            </p:cNvSpPr>
            <p:nvPr/>
          </p:nvSpPr>
          <p:spPr bwMode="auto">
            <a:xfrm>
              <a:off x="2203" y="642"/>
              <a:ext cx="107" cy="97"/>
            </a:xfrm>
            <a:custGeom>
              <a:avLst/>
              <a:gdLst/>
              <a:ahLst/>
              <a:cxnLst>
                <a:cxn ang="0">
                  <a:pos x="18" y="0"/>
                </a:cxn>
                <a:cxn ang="0">
                  <a:pos x="22" y="0"/>
                </a:cxn>
                <a:cxn ang="0">
                  <a:pos x="25" y="1"/>
                </a:cxn>
                <a:cxn ang="0">
                  <a:pos x="29" y="3"/>
                </a:cxn>
                <a:cxn ang="0">
                  <a:pos x="32" y="8"/>
                </a:cxn>
                <a:cxn ang="0">
                  <a:pos x="32" y="12"/>
                </a:cxn>
                <a:cxn ang="0">
                  <a:pos x="31" y="17"/>
                </a:cxn>
                <a:cxn ang="0">
                  <a:pos x="24" y="30"/>
                </a:cxn>
                <a:cxn ang="0">
                  <a:pos x="25" y="43"/>
                </a:cxn>
                <a:cxn ang="0">
                  <a:pos x="31" y="53"/>
                </a:cxn>
                <a:cxn ang="0">
                  <a:pos x="42" y="61"/>
                </a:cxn>
                <a:cxn ang="0">
                  <a:pos x="70" y="72"/>
                </a:cxn>
                <a:cxn ang="0">
                  <a:pos x="85" y="74"/>
                </a:cxn>
                <a:cxn ang="0">
                  <a:pos x="98" y="75"/>
                </a:cxn>
                <a:cxn ang="0">
                  <a:pos x="105" y="78"/>
                </a:cxn>
                <a:cxn ang="0">
                  <a:pos x="107" y="83"/>
                </a:cxn>
                <a:cxn ang="0">
                  <a:pos x="107" y="90"/>
                </a:cxn>
                <a:cxn ang="0">
                  <a:pos x="105" y="96"/>
                </a:cxn>
                <a:cxn ang="0">
                  <a:pos x="98" y="97"/>
                </a:cxn>
                <a:cxn ang="0">
                  <a:pos x="81" y="96"/>
                </a:cxn>
                <a:cxn ang="0">
                  <a:pos x="63" y="92"/>
                </a:cxn>
                <a:cxn ang="0">
                  <a:pos x="45" y="86"/>
                </a:cxn>
                <a:cxn ang="0">
                  <a:pos x="29" y="78"/>
                </a:cxn>
                <a:cxn ang="0">
                  <a:pos x="16" y="67"/>
                </a:cxn>
                <a:cxn ang="0">
                  <a:pos x="6" y="54"/>
                </a:cxn>
                <a:cxn ang="0">
                  <a:pos x="0" y="40"/>
                </a:cxn>
                <a:cxn ang="0">
                  <a:pos x="2" y="24"/>
                </a:cxn>
                <a:cxn ang="0">
                  <a:pos x="11" y="5"/>
                </a:cxn>
                <a:cxn ang="0">
                  <a:pos x="14" y="3"/>
                </a:cxn>
                <a:cxn ang="0">
                  <a:pos x="18" y="0"/>
                </a:cxn>
              </a:cxnLst>
              <a:rect l="0" t="0" r="r" b="b"/>
              <a:pathLst>
                <a:path w="107" h="97">
                  <a:moveTo>
                    <a:pt x="18" y="0"/>
                  </a:moveTo>
                  <a:lnTo>
                    <a:pt x="22" y="0"/>
                  </a:lnTo>
                  <a:lnTo>
                    <a:pt x="25" y="1"/>
                  </a:lnTo>
                  <a:lnTo>
                    <a:pt x="29" y="3"/>
                  </a:lnTo>
                  <a:lnTo>
                    <a:pt x="32" y="8"/>
                  </a:lnTo>
                  <a:lnTo>
                    <a:pt x="32" y="12"/>
                  </a:lnTo>
                  <a:lnTo>
                    <a:pt x="31" y="17"/>
                  </a:lnTo>
                  <a:lnTo>
                    <a:pt x="24" y="30"/>
                  </a:lnTo>
                  <a:lnTo>
                    <a:pt x="25" y="43"/>
                  </a:lnTo>
                  <a:lnTo>
                    <a:pt x="31" y="53"/>
                  </a:lnTo>
                  <a:lnTo>
                    <a:pt x="42" y="61"/>
                  </a:lnTo>
                  <a:lnTo>
                    <a:pt x="70" y="72"/>
                  </a:lnTo>
                  <a:lnTo>
                    <a:pt x="85" y="74"/>
                  </a:lnTo>
                  <a:lnTo>
                    <a:pt x="98" y="75"/>
                  </a:lnTo>
                  <a:lnTo>
                    <a:pt x="105" y="78"/>
                  </a:lnTo>
                  <a:lnTo>
                    <a:pt x="107" y="83"/>
                  </a:lnTo>
                  <a:lnTo>
                    <a:pt x="107" y="90"/>
                  </a:lnTo>
                  <a:lnTo>
                    <a:pt x="105" y="96"/>
                  </a:lnTo>
                  <a:lnTo>
                    <a:pt x="98" y="97"/>
                  </a:lnTo>
                  <a:lnTo>
                    <a:pt x="81" y="96"/>
                  </a:lnTo>
                  <a:lnTo>
                    <a:pt x="63" y="92"/>
                  </a:lnTo>
                  <a:lnTo>
                    <a:pt x="45" y="86"/>
                  </a:lnTo>
                  <a:lnTo>
                    <a:pt x="29" y="78"/>
                  </a:lnTo>
                  <a:lnTo>
                    <a:pt x="16" y="67"/>
                  </a:lnTo>
                  <a:lnTo>
                    <a:pt x="6" y="54"/>
                  </a:lnTo>
                  <a:lnTo>
                    <a:pt x="0" y="40"/>
                  </a:lnTo>
                  <a:lnTo>
                    <a:pt x="2" y="24"/>
                  </a:lnTo>
                  <a:lnTo>
                    <a:pt x="11" y="5"/>
                  </a:lnTo>
                  <a:lnTo>
                    <a:pt x="14"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1" name="Freeform 254"/>
            <p:cNvSpPr>
              <a:spLocks/>
            </p:cNvSpPr>
            <p:nvPr/>
          </p:nvSpPr>
          <p:spPr bwMode="auto">
            <a:xfrm>
              <a:off x="2267" y="691"/>
              <a:ext cx="60" cy="54"/>
            </a:xfrm>
            <a:custGeom>
              <a:avLst/>
              <a:gdLst/>
              <a:ahLst/>
              <a:cxnLst>
                <a:cxn ang="0">
                  <a:pos x="45" y="0"/>
                </a:cxn>
                <a:cxn ang="0">
                  <a:pos x="53" y="0"/>
                </a:cxn>
                <a:cxn ang="0">
                  <a:pos x="56" y="1"/>
                </a:cxn>
                <a:cxn ang="0">
                  <a:pos x="59" y="4"/>
                </a:cxn>
                <a:cxn ang="0">
                  <a:pos x="60" y="7"/>
                </a:cxn>
                <a:cxn ang="0">
                  <a:pos x="60" y="15"/>
                </a:cxn>
                <a:cxn ang="0">
                  <a:pos x="57" y="18"/>
                </a:cxn>
                <a:cxn ang="0">
                  <a:pos x="32" y="37"/>
                </a:cxn>
                <a:cxn ang="0">
                  <a:pos x="18" y="51"/>
                </a:cxn>
                <a:cxn ang="0">
                  <a:pos x="14" y="54"/>
                </a:cxn>
                <a:cxn ang="0">
                  <a:pos x="10" y="54"/>
                </a:cxn>
                <a:cxn ang="0">
                  <a:pos x="7" y="52"/>
                </a:cxn>
                <a:cxn ang="0">
                  <a:pos x="3" y="51"/>
                </a:cxn>
                <a:cxn ang="0">
                  <a:pos x="0" y="46"/>
                </a:cxn>
                <a:cxn ang="0">
                  <a:pos x="0" y="41"/>
                </a:cxn>
                <a:cxn ang="0">
                  <a:pos x="2" y="37"/>
                </a:cxn>
                <a:cxn ang="0">
                  <a:pos x="6" y="32"/>
                </a:cxn>
                <a:cxn ang="0">
                  <a:pos x="11" y="26"/>
                </a:cxn>
                <a:cxn ang="0">
                  <a:pos x="22" y="18"/>
                </a:cxn>
                <a:cxn ang="0">
                  <a:pos x="29" y="12"/>
                </a:cxn>
                <a:cxn ang="0">
                  <a:pos x="36" y="8"/>
                </a:cxn>
                <a:cxn ang="0">
                  <a:pos x="45" y="0"/>
                </a:cxn>
              </a:cxnLst>
              <a:rect l="0" t="0" r="r" b="b"/>
              <a:pathLst>
                <a:path w="60" h="54">
                  <a:moveTo>
                    <a:pt x="45" y="0"/>
                  </a:moveTo>
                  <a:lnTo>
                    <a:pt x="53" y="0"/>
                  </a:lnTo>
                  <a:lnTo>
                    <a:pt x="56" y="1"/>
                  </a:lnTo>
                  <a:lnTo>
                    <a:pt x="59" y="4"/>
                  </a:lnTo>
                  <a:lnTo>
                    <a:pt x="60" y="7"/>
                  </a:lnTo>
                  <a:lnTo>
                    <a:pt x="60" y="15"/>
                  </a:lnTo>
                  <a:lnTo>
                    <a:pt x="57" y="18"/>
                  </a:lnTo>
                  <a:lnTo>
                    <a:pt x="32" y="37"/>
                  </a:lnTo>
                  <a:lnTo>
                    <a:pt x="18" y="51"/>
                  </a:lnTo>
                  <a:lnTo>
                    <a:pt x="14" y="54"/>
                  </a:lnTo>
                  <a:lnTo>
                    <a:pt x="10" y="54"/>
                  </a:lnTo>
                  <a:lnTo>
                    <a:pt x="7" y="52"/>
                  </a:lnTo>
                  <a:lnTo>
                    <a:pt x="3" y="51"/>
                  </a:lnTo>
                  <a:lnTo>
                    <a:pt x="0" y="46"/>
                  </a:lnTo>
                  <a:lnTo>
                    <a:pt x="0" y="41"/>
                  </a:lnTo>
                  <a:lnTo>
                    <a:pt x="2" y="37"/>
                  </a:lnTo>
                  <a:lnTo>
                    <a:pt x="6" y="32"/>
                  </a:lnTo>
                  <a:lnTo>
                    <a:pt x="11" y="26"/>
                  </a:lnTo>
                  <a:lnTo>
                    <a:pt x="22" y="18"/>
                  </a:lnTo>
                  <a:lnTo>
                    <a:pt x="29" y="12"/>
                  </a:lnTo>
                  <a:lnTo>
                    <a:pt x="36" y="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32" name="Freeform 255"/>
            <p:cNvSpPr>
              <a:spLocks noEditPoints="1"/>
            </p:cNvSpPr>
            <p:nvPr/>
          </p:nvSpPr>
          <p:spPr bwMode="auto">
            <a:xfrm>
              <a:off x="2333" y="411"/>
              <a:ext cx="162" cy="78"/>
            </a:xfrm>
            <a:custGeom>
              <a:avLst/>
              <a:gdLst/>
              <a:ahLst/>
              <a:cxnLst>
                <a:cxn ang="0">
                  <a:pos x="105" y="21"/>
                </a:cxn>
                <a:cxn ang="0">
                  <a:pos x="91" y="22"/>
                </a:cxn>
                <a:cxn ang="0">
                  <a:pos x="61" y="30"/>
                </a:cxn>
                <a:cxn ang="0">
                  <a:pos x="48" y="36"/>
                </a:cxn>
                <a:cxn ang="0">
                  <a:pos x="46" y="36"/>
                </a:cxn>
                <a:cxn ang="0">
                  <a:pos x="68" y="44"/>
                </a:cxn>
                <a:cxn ang="0">
                  <a:pos x="96" y="51"/>
                </a:cxn>
                <a:cxn ang="0">
                  <a:pos x="123" y="55"/>
                </a:cxn>
                <a:cxn ang="0">
                  <a:pos x="137" y="55"/>
                </a:cxn>
                <a:cxn ang="0">
                  <a:pos x="140" y="54"/>
                </a:cxn>
                <a:cxn ang="0">
                  <a:pos x="142" y="54"/>
                </a:cxn>
                <a:cxn ang="0">
                  <a:pos x="142" y="48"/>
                </a:cxn>
                <a:cxn ang="0">
                  <a:pos x="133" y="35"/>
                </a:cxn>
                <a:cxn ang="0">
                  <a:pos x="129" y="30"/>
                </a:cxn>
                <a:cxn ang="0">
                  <a:pos x="118" y="23"/>
                </a:cxn>
                <a:cxn ang="0">
                  <a:pos x="105" y="21"/>
                </a:cxn>
                <a:cxn ang="0">
                  <a:pos x="105" y="0"/>
                </a:cxn>
                <a:cxn ang="0">
                  <a:pos x="119" y="0"/>
                </a:cxn>
                <a:cxn ang="0">
                  <a:pos x="133" y="5"/>
                </a:cxn>
                <a:cxn ang="0">
                  <a:pos x="144" y="15"/>
                </a:cxn>
                <a:cxn ang="0">
                  <a:pos x="150" y="22"/>
                </a:cxn>
                <a:cxn ang="0">
                  <a:pos x="155" y="32"/>
                </a:cxn>
                <a:cxn ang="0">
                  <a:pos x="160" y="42"/>
                </a:cxn>
                <a:cxn ang="0">
                  <a:pos x="162" y="51"/>
                </a:cxn>
                <a:cxn ang="0">
                  <a:pos x="162" y="60"/>
                </a:cxn>
                <a:cxn ang="0">
                  <a:pos x="158" y="68"/>
                </a:cxn>
                <a:cxn ang="0">
                  <a:pos x="150" y="74"/>
                </a:cxn>
                <a:cxn ang="0">
                  <a:pos x="135" y="78"/>
                </a:cxn>
                <a:cxn ang="0">
                  <a:pos x="118" y="78"/>
                </a:cxn>
                <a:cxn ang="0">
                  <a:pos x="101" y="75"/>
                </a:cxn>
                <a:cxn ang="0">
                  <a:pos x="84" y="71"/>
                </a:cxn>
                <a:cxn ang="0">
                  <a:pos x="71" y="67"/>
                </a:cxn>
                <a:cxn ang="0">
                  <a:pos x="37" y="57"/>
                </a:cxn>
                <a:cxn ang="0">
                  <a:pos x="5" y="44"/>
                </a:cxn>
                <a:cxn ang="0">
                  <a:pos x="0" y="39"/>
                </a:cxn>
                <a:cxn ang="0">
                  <a:pos x="0" y="35"/>
                </a:cxn>
                <a:cxn ang="0">
                  <a:pos x="1" y="30"/>
                </a:cxn>
                <a:cxn ang="0">
                  <a:pos x="2" y="28"/>
                </a:cxn>
                <a:cxn ang="0">
                  <a:pos x="5" y="25"/>
                </a:cxn>
                <a:cxn ang="0">
                  <a:pos x="8" y="23"/>
                </a:cxn>
                <a:cxn ang="0">
                  <a:pos x="12" y="23"/>
                </a:cxn>
                <a:cxn ang="0">
                  <a:pos x="16" y="25"/>
                </a:cxn>
                <a:cxn ang="0">
                  <a:pos x="22" y="28"/>
                </a:cxn>
                <a:cxn ang="0">
                  <a:pos x="22" y="26"/>
                </a:cxn>
                <a:cxn ang="0">
                  <a:pos x="23" y="22"/>
                </a:cxn>
                <a:cxn ang="0">
                  <a:pos x="26" y="19"/>
                </a:cxn>
                <a:cxn ang="0">
                  <a:pos x="43" y="14"/>
                </a:cxn>
                <a:cxn ang="0">
                  <a:pos x="57" y="9"/>
                </a:cxn>
                <a:cxn ang="0">
                  <a:pos x="73" y="4"/>
                </a:cxn>
                <a:cxn ang="0">
                  <a:pos x="89" y="1"/>
                </a:cxn>
                <a:cxn ang="0">
                  <a:pos x="105" y="0"/>
                </a:cxn>
              </a:cxnLst>
              <a:rect l="0" t="0" r="r" b="b"/>
              <a:pathLst>
                <a:path w="162" h="78">
                  <a:moveTo>
                    <a:pt x="105" y="21"/>
                  </a:moveTo>
                  <a:lnTo>
                    <a:pt x="91" y="22"/>
                  </a:lnTo>
                  <a:lnTo>
                    <a:pt x="61" y="30"/>
                  </a:lnTo>
                  <a:lnTo>
                    <a:pt x="48" y="36"/>
                  </a:lnTo>
                  <a:lnTo>
                    <a:pt x="46" y="36"/>
                  </a:lnTo>
                  <a:lnTo>
                    <a:pt x="68" y="44"/>
                  </a:lnTo>
                  <a:lnTo>
                    <a:pt x="96" y="51"/>
                  </a:lnTo>
                  <a:lnTo>
                    <a:pt x="123" y="55"/>
                  </a:lnTo>
                  <a:lnTo>
                    <a:pt x="137" y="55"/>
                  </a:lnTo>
                  <a:lnTo>
                    <a:pt x="140" y="54"/>
                  </a:lnTo>
                  <a:lnTo>
                    <a:pt x="142" y="54"/>
                  </a:lnTo>
                  <a:lnTo>
                    <a:pt x="142" y="48"/>
                  </a:lnTo>
                  <a:lnTo>
                    <a:pt x="133" y="35"/>
                  </a:lnTo>
                  <a:lnTo>
                    <a:pt x="129" y="30"/>
                  </a:lnTo>
                  <a:lnTo>
                    <a:pt x="118" y="23"/>
                  </a:lnTo>
                  <a:lnTo>
                    <a:pt x="105" y="21"/>
                  </a:lnTo>
                  <a:close/>
                  <a:moveTo>
                    <a:pt x="105" y="0"/>
                  </a:moveTo>
                  <a:lnTo>
                    <a:pt x="119" y="0"/>
                  </a:lnTo>
                  <a:lnTo>
                    <a:pt x="133" y="5"/>
                  </a:lnTo>
                  <a:lnTo>
                    <a:pt x="144" y="15"/>
                  </a:lnTo>
                  <a:lnTo>
                    <a:pt x="150" y="22"/>
                  </a:lnTo>
                  <a:lnTo>
                    <a:pt x="155" y="32"/>
                  </a:lnTo>
                  <a:lnTo>
                    <a:pt x="160" y="42"/>
                  </a:lnTo>
                  <a:lnTo>
                    <a:pt x="162" y="51"/>
                  </a:lnTo>
                  <a:lnTo>
                    <a:pt x="162" y="60"/>
                  </a:lnTo>
                  <a:lnTo>
                    <a:pt x="158" y="68"/>
                  </a:lnTo>
                  <a:lnTo>
                    <a:pt x="150" y="74"/>
                  </a:lnTo>
                  <a:lnTo>
                    <a:pt x="135" y="78"/>
                  </a:lnTo>
                  <a:lnTo>
                    <a:pt x="118" y="78"/>
                  </a:lnTo>
                  <a:lnTo>
                    <a:pt x="101" y="75"/>
                  </a:lnTo>
                  <a:lnTo>
                    <a:pt x="84" y="71"/>
                  </a:lnTo>
                  <a:lnTo>
                    <a:pt x="71" y="67"/>
                  </a:lnTo>
                  <a:lnTo>
                    <a:pt x="37" y="57"/>
                  </a:lnTo>
                  <a:lnTo>
                    <a:pt x="5" y="44"/>
                  </a:lnTo>
                  <a:lnTo>
                    <a:pt x="0" y="39"/>
                  </a:lnTo>
                  <a:lnTo>
                    <a:pt x="0" y="35"/>
                  </a:lnTo>
                  <a:lnTo>
                    <a:pt x="1" y="30"/>
                  </a:lnTo>
                  <a:lnTo>
                    <a:pt x="2" y="28"/>
                  </a:lnTo>
                  <a:lnTo>
                    <a:pt x="5" y="25"/>
                  </a:lnTo>
                  <a:lnTo>
                    <a:pt x="8" y="23"/>
                  </a:lnTo>
                  <a:lnTo>
                    <a:pt x="12" y="23"/>
                  </a:lnTo>
                  <a:lnTo>
                    <a:pt x="16" y="25"/>
                  </a:lnTo>
                  <a:lnTo>
                    <a:pt x="22" y="28"/>
                  </a:lnTo>
                  <a:lnTo>
                    <a:pt x="22" y="26"/>
                  </a:lnTo>
                  <a:lnTo>
                    <a:pt x="23" y="22"/>
                  </a:lnTo>
                  <a:lnTo>
                    <a:pt x="26" y="19"/>
                  </a:lnTo>
                  <a:lnTo>
                    <a:pt x="43" y="14"/>
                  </a:lnTo>
                  <a:lnTo>
                    <a:pt x="57" y="9"/>
                  </a:lnTo>
                  <a:lnTo>
                    <a:pt x="73" y="4"/>
                  </a:lnTo>
                  <a:lnTo>
                    <a:pt x="89" y="1"/>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20484" name="Group 4"/>
          <p:cNvGrpSpPr>
            <a:grpSpLocks noChangeAspect="1"/>
          </p:cNvGrpSpPr>
          <p:nvPr/>
        </p:nvGrpSpPr>
        <p:grpSpPr bwMode="auto">
          <a:xfrm>
            <a:off x="4208769" y="1412776"/>
            <a:ext cx="4539695" cy="4278122"/>
            <a:chOff x="585" y="0"/>
            <a:chExt cx="4590" cy="4320"/>
          </a:xfrm>
          <a:effectLst>
            <a:outerShdw blurRad="50800" dist="38100" dir="2700000" algn="tl" rotWithShape="0">
              <a:prstClr val="black">
                <a:alpha val="40000"/>
              </a:prstClr>
            </a:outerShdw>
          </a:effectLst>
        </p:grpSpPr>
        <p:sp>
          <p:nvSpPr>
            <p:cNvPr id="20483" name="AutoShape 3"/>
            <p:cNvSpPr>
              <a:spLocks noChangeAspect="1" noChangeArrowheads="1" noTextEdit="1"/>
            </p:cNvSpPr>
            <p:nvPr/>
          </p:nvSpPr>
          <p:spPr bwMode="auto">
            <a:xfrm>
              <a:off x="585" y="0"/>
              <a:ext cx="4590"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86" name="Freeform 6"/>
            <p:cNvSpPr>
              <a:spLocks/>
            </p:cNvSpPr>
            <p:nvPr/>
          </p:nvSpPr>
          <p:spPr bwMode="auto">
            <a:xfrm>
              <a:off x="2577" y="3290"/>
              <a:ext cx="1360" cy="1030"/>
            </a:xfrm>
            <a:custGeom>
              <a:avLst/>
              <a:gdLst/>
              <a:ahLst/>
              <a:cxnLst>
                <a:cxn ang="0">
                  <a:pos x="1232" y="4"/>
                </a:cxn>
                <a:cxn ang="0">
                  <a:pos x="1312" y="296"/>
                </a:cxn>
                <a:cxn ang="0">
                  <a:pos x="1356" y="533"/>
                </a:cxn>
                <a:cxn ang="0">
                  <a:pos x="1353" y="700"/>
                </a:cxn>
                <a:cxn ang="0">
                  <a:pos x="1315" y="781"/>
                </a:cxn>
                <a:cxn ang="0">
                  <a:pos x="1222" y="845"/>
                </a:cxn>
                <a:cxn ang="0">
                  <a:pos x="1047" y="898"/>
                </a:cxn>
                <a:cxn ang="0">
                  <a:pos x="917" y="928"/>
                </a:cxn>
                <a:cxn ang="0">
                  <a:pos x="915" y="981"/>
                </a:cxn>
                <a:cxn ang="0">
                  <a:pos x="885" y="984"/>
                </a:cxn>
                <a:cxn ang="0">
                  <a:pos x="837" y="956"/>
                </a:cxn>
                <a:cxn ang="0">
                  <a:pos x="798" y="917"/>
                </a:cxn>
                <a:cxn ang="0">
                  <a:pos x="748" y="896"/>
                </a:cxn>
                <a:cxn ang="0">
                  <a:pos x="604" y="898"/>
                </a:cxn>
                <a:cxn ang="0">
                  <a:pos x="414" y="909"/>
                </a:cxn>
                <a:cxn ang="0">
                  <a:pos x="263" y="924"/>
                </a:cxn>
                <a:cxn ang="0">
                  <a:pos x="199" y="948"/>
                </a:cxn>
                <a:cxn ang="0">
                  <a:pos x="161" y="995"/>
                </a:cxn>
                <a:cxn ang="0">
                  <a:pos x="156" y="1026"/>
                </a:cxn>
                <a:cxn ang="0">
                  <a:pos x="147" y="1030"/>
                </a:cxn>
                <a:cxn ang="0">
                  <a:pos x="102" y="1004"/>
                </a:cxn>
                <a:cxn ang="0">
                  <a:pos x="76" y="953"/>
                </a:cxn>
                <a:cxn ang="0">
                  <a:pos x="44" y="909"/>
                </a:cxn>
                <a:cxn ang="0">
                  <a:pos x="3" y="889"/>
                </a:cxn>
                <a:cxn ang="0">
                  <a:pos x="7" y="873"/>
                </a:cxn>
                <a:cxn ang="0">
                  <a:pos x="53" y="888"/>
                </a:cxn>
                <a:cxn ang="0">
                  <a:pos x="92" y="938"/>
                </a:cxn>
                <a:cxn ang="0">
                  <a:pos x="122" y="994"/>
                </a:cxn>
                <a:cxn ang="0">
                  <a:pos x="140" y="992"/>
                </a:cxn>
                <a:cxn ang="0">
                  <a:pos x="179" y="935"/>
                </a:cxn>
                <a:cxn ang="0">
                  <a:pos x="247" y="905"/>
                </a:cxn>
                <a:cxn ang="0">
                  <a:pos x="404" y="887"/>
                </a:cxn>
                <a:cxn ang="0">
                  <a:pos x="564" y="881"/>
                </a:cxn>
                <a:cxn ang="0">
                  <a:pos x="711" y="871"/>
                </a:cxn>
                <a:cxn ang="0">
                  <a:pos x="777" y="881"/>
                </a:cxn>
                <a:cxn ang="0">
                  <a:pos x="842" y="930"/>
                </a:cxn>
                <a:cxn ang="0">
                  <a:pos x="887" y="960"/>
                </a:cxn>
                <a:cxn ang="0">
                  <a:pos x="896" y="931"/>
                </a:cxn>
                <a:cxn ang="0">
                  <a:pos x="903" y="898"/>
                </a:cxn>
                <a:cxn ang="0">
                  <a:pos x="1044" y="877"/>
                </a:cxn>
                <a:cxn ang="0">
                  <a:pos x="1205" y="828"/>
                </a:cxn>
                <a:cxn ang="0">
                  <a:pos x="1289" y="778"/>
                </a:cxn>
                <a:cxn ang="0">
                  <a:pos x="1328" y="711"/>
                </a:cxn>
                <a:cxn ang="0">
                  <a:pos x="1338" y="593"/>
                </a:cxn>
                <a:cxn ang="0">
                  <a:pos x="1310" y="392"/>
                </a:cxn>
                <a:cxn ang="0">
                  <a:pos x="1212" y="14"/>
                </a:cxn>
                <a:cxn ang="0">
                  <a:pos x="1216" y="1"/>
                </a:cxn>
              </a:cxnLst>
              <a:rect l="0" t="0" r="r" b="b"/>
              <a:pathLst>
                <a:path w="1360" h="1030">
                  <a:moveTo>
                    <a:pt x="1222" y="0"/>
                  </a:moveTo>
                  <a:lnTo>
                    <a:pt x="1226" y="1"/>
                  </a:lnTo>
                  <a:lnTo>
                    <a:pt x="1232" y="4"/>
                  </a:lnTo>
                  <a:lnTo>
                    <a:pt x="1246" y="46"/>
                  </a:lnTo>
                  <a:lnTo>
                    <a:pt x="1282" y="170"/>
                  </a:lnTo>
                  <a:lnTo>
                    <a:pt x="1312" y="296"/>
                  </a:lnTo>
                  <a:lnTo>
                    <a:pt x="1338" y="423"/>
                  </a:lnTo>
                  <a:lnTo>
                    <a:pt x="1347" y="477"/>
                  </a:lnTo>
                  <a:lnTo>
                    <a:pt x="1356" y="533"/>
                  </a:lnTo>
                  <a:lnTo>
                    <a:pt x="1360" y="589"/>
                  </a:lnTo>
                  <a:lnTo>
                    <a:pt x="1360" y="644"/>
                  </a:lnTo>
                  <a:lnTo>
                    <a:pt x="1353" y="700"/>
                  </a:lnTo>
                  <a:lnTo>
                    <a:pt x="1344" y="729"/>
                  </a:lnTo>
                  <a:lnTo>
                    <a:pt x="1332" y="756"/>
                  </a:lnTo>
                  <a:lnTo>
                    <a:pt x="1315" y="781"/>
                  </a:lnTo>
                  <a:lnTo>
                    <a:pt x="1294" y="802"/>
                  </a:lnTo>
                  <a:lnTo>
                    <a:pt x="1260" y="825"/>
                  </a:lnTo>
                  <a:lnTo>
                    <a:pt x="1222" y="845"/>
                  </a:lnTo>
                  <a:lnTo>
                    <a:pt x="1182" y="860"/>
                  </a:lnTo>
                  <a:lnTo>
                    <a:pt x="1115" y="881"/>
                  </a:lnTo>
                  <a:lnTo>
                    <a:pt x="1047" y="898"/>
                  </a:lnTo>
                  <a:lnTo>
                    <a:pt x="977" y="910"/>
                  </a:lnTo>
                  <a:lnTo>
                    <a:pt x="919" y="917"/>
                  </a:lnTo>
                  <a:lnTo>
                    <a:pt x="917" y="928"/>
                  </a:lnTo>
                  <a:lnTo>
                    <a:pt x="916" y="951"/>
                  </a:lnTo>
                  <a:lnTo>
                    <a:pt x="916" y="977"/>
                  </a:lnTo>
                  <a:lnTo>
                    <a:pt x="915" y="981"/>
                  </a:lnTo>
                  <a:lnTo>
                    <a:pt x="910" y="984"/>
                  </a:lnTo>
                  <a:lnTo>
                    <a:pt x="906" y="985"/>
                  </a:lnTo>
                  <a:lnTo>
                    <a:pt x="885" y="984"/>
                  </a:lnTo>
                  <a:lnTo>
                    <a:pt x="867" y="979"/>
                  </a:lnTo>
                  <a:lnTo>
                    <a:pt x="852" y="969"/>
                  </a:lnTo>
                  <a:lnTo>
                    <a:pt x="837" y="956"/>
                  </a:lnTo>
                  <a:lnTo>
                    <a:pt x="823" y="942"/>
                  </a:lnTo>
                  <a:lnTo>
                    <a:pt x="812" y="930"/>
                  </a:lnTo>
                  <a:lnTo>
                    <a:pt x="798" y="917"/>
                  </a:lnTo>
                  <a:lnTo>
                    <a:pt x="784" y="908"/>
                  </a:lnTo>
                  <a:lnTo>
                    <a:pt x="766" y="901"/>
                  </a:lnTo>
                  <a:lnTo>
                    <a:pt x="748" y="896"/>
                  </a:lnTo>
                  <a:lnTo>
                    <a:pt x="730" y="895"/>
                  </a:lnTo>
                  <a:lnTo>
                    <a:pt x="667" y="894"/>
                  </a:lnTo>
                  <a:lnTo>
                    <a:pt x="604" y="898"/>
                  </a:lnTo>
                  <a:lnTo>
                    <a:pt x="542" y="903"/>
                  </a:lnTo>
                  <a:lnTo>
                    <a:pt x="479" y="908"/>
                  </a:lnTo>
                  <a:lnTo>
                    <a:pt x="414" y="909"/>
                  </a:lnTo>
                  <a:lnTo>
                    <a:pt x="348" y="912"/>
                  </a:lnTo>
                  <a:lnTo>
                    <a:pt x="284" y="920"/>
                  </a:lnTo>
                  <a:lnTo>
                    <a:pt x="263" y="924"/>
                  </a:lnTo>
                  <a:lnTo>
                    <a:pt x="241" y="930"/>
                  </a:lnTo>
                  <a:lnTo>
                    <a:pt x="220" y="938"/>
                  </a:lnTo>
                  <a:lnTo>
                    <a:pt x="199" y="948"/>
                  </a:lnTo>
                  <a:lnTo>
                    <a:pt x="183" y="960"/>
                  </a:lnTo>
                  <a:lnTo>
                    <a:pt x="170" y="976"/>
                  </a:lnTo>
                  <a:lnTo>
                    <a:pt x="161" y="995"/>
                  </a:lnTo>
                  <a:lnTo>
                    <a:pt x="158" y="1019"/>
                  </a:lnTo>
                  <a:lnTo>
                    <a:pt x="158" y="1022"/>
                  </a:lnTo>
                  <a:lnTo>
                    <a:pt x="156" y="1026"/>
                  </a:lnTo>
                  <a:lnTo>
                    <a:pt x="154" y="1027"/>
                  </a:lnTo>
                  <a:lnTo>
                    <a:pt x="151" y="1030"/>
                  </a:lnTo>
                  <a:lnTo>
                    <a:pt x="147" y="1030"/>
                  </a:lnTo>
                  <a:lnTo>
                    <a:pt x="129" y="1026"/>
                  </a:lnTo>
                  <a:lnTo>
                    <a:pt x="113" y="1016"/>
                  </a:lnTo>
                  <a:lnTo>
                    <a:pt x="102" y="1004"/>
                  </a:lnTo>
                  <a:lnTo>
                    <a:pt x="92" y="988"/>
                  </a:lnTo>
                  <a:lnTo>
                    <a:pt x="84" y="972"/>
                  </a:lnTo>
                  <a:lnTo>
                    <a:pt x="76" y="953"/>
                  </a:lnTo>
                  <a:lnTo>
                    <a:pt x="67" y="937"/>
                  </a:lnTo>
                  <a:lnTo>
                    <a:pt x="56" y="921"/>
                  </a:lnTo>
                  <a:lnTo>
                    <a:pt x="44" y="909"/>
                  </a:lnTo>
                  <a:lnTo>
                    <a:pt x="28" y="899"/>
                  </a:lnTo>
                  <a:lnTo>
                    <a:pt x="9" y="894"/>
                  </a:lnTo>
                  <a:lnTo>
                    <a:pt x="3" y="889"/>
                  </a:lnTo>
                  <a:lnTo>
                    <a:pt x="0" y="884"/>
                  </a:lnTo>
                  <a:lnTo>
                    <a:pt x="2" y="878"/>
                  </a:lnTo>
                  <a:lnTo>
                    <a:pt x="7" y="873"/>
                  </a:lnTo>
                  <a:lnTo>
                    <a:pt x="14" y="871"/>
                  </a:lnTo>
                  <a:lnTo>
                    <a:pt x="35" y="878"/>
                  </a:lnTo>
                  <a:lnTo>
                    <a:pt x="53" y="888"/>
                  </a:lnTo>
                  <a:lnTo>
                    <a:pt x="69" y="902"/>
                  </a:lnTo>
                  <a:lnTo>
                    <a:pt x="83" y="919"/>
                  </a:lnTo>
                  <a:lnTo>
                    <a:pt x="92" y="938"/>
                  </a:lnTo>
                  <a:lnTo>
                    <a:pt x="98" y="951"/>
                  </a:lnTo>
                  <a:lnTo>
                    <a:pt x="112" y="981"/>
                  </a:lnTo>
                  <a:lnTo>
                    <a:pt x="122" y="994"/>
                  </a:lnTo>
                  <a:lnTo>
                    <a:pt x="133" y="1004"/>
                  </a:lnTo>
                  <a:lnTo>
                    <a:pt x="138" y="1005"/>
                  </a:lnTo>
                  <a:lnTo>
                    <a:pt x="140" y="992"/>
                  </a:lnTo>
                  <a:lnTo>
                    <a:pt x="148" y="970"/>
                  </a:lnTo>
                  <a:lnTo>
                    <a:pt x="162" y="951"/>
                  </a:lnTo>
                  <a:lnTo>
                    <a:pt x="179" y="935"/>
                  </a:lnTo>
                  <a:lnTo>
                    <a:pt x="199" y="923"/>
                  </a:lnTo>
                  <a:lnTo>
                    <a:pt x="223" y="913"/>
                  </a:lnTo>
                  <a:lnTo>
                    <a:pt x="247" y="905"/>
                  </a:lnTo>
                  <a:lnTo>
                    <a:pt x="298" y="894"/>
                  </a:lnTo>
                  <a:lnTo>
                    <a:pt x="351" y="889"/>
                  </a:lnTo>
                  <a:lnTo>
                    <a:pt x="404" y="887"/>
                  </a:lnTo>
                  <a:lnTo>
                    <a:pt x="457" y="885"/>
                  </a:lnTo>
                  <a:lnTo>
                    <a:pt x="511" y="885"/>
                  </a:lnTo>
                  <a:lnTo>
                    <a:pt x="564" y="881"/>
                  </a:lnTo>
                  <a:lnTo>
                    <a:pt x="613" y="877"/>
                  </a:lnTo>
                  <a:lnTo>
                    <a:pt x="663" y="873"/>
                  </a:lnTo>
                  <a:lnTo>
                    <a:pt x="711" y="871"/>
                  </a:lnTo>
                  <a:lnTo>
                    <a:pt x="734" y="873"/>
                  </a:lnTo>
                  <a:lnTo>
                    <a:pt x="756" y="876"/>
                  </a:lnTo>
                  <a:lnTo>
                    <a:pt x="777" y="881"/>
                  </a:lnTo>
                  <a:lnTo>
                    <a:pt x="798" y="889"/>
                  </a:lnTo>
                  <a:lnTo>
                    <a:pt x="816" y="903"/>
                  </a:lnTo>
                  <a:lnTo>
                    <a:pt x="842" y="930"/>
                  </a:lnTo>
                  <a:lnTo>
                    <a:pt x="855" y="944"/>
                  </a:lnTo>
                  <a:lnTo>
                    <a:pt x="870" y="953"/>
                  </a:lnTo>
                  <a:lnTo>
                    <a:pt x="887" y="960"/>
                  </a:lnTo>
                  <a:lnTo>
                    <a:pt x="894" y="962"/>
                  </a:lnTo>
                  <a:lnTo>
                    <a:pt x="894" y="953"/>
                  </a:lnTo>
                  <a:lnTo>
                    <a:pt x="896" y="931"/>
                  </a:lnTo>
                  <a:lnTo>
                    <a:pt x="896" y="908"/>
                  </a:lnTo>
                  <a:lnTo>
                    <a:pt x="898" y="903"/>
                  </a:lnTo>
                  <a:lnTo>
                    <a:pt x="903" y="898"/>
                  </a:lnTo>
                  <a:lnTo>
                    <a:pt x="908" y="896"/>
                  </a:lnTo>
                  <a:lnTo>
                    <a:pt x="976" y="889"/>
                  </a:lnTo>
                  <a:lnTo>
                    <a:pt x="1044" y="877"/>
                  </a:lnTo>
                  <a:lnTo>
                    <a:pt x="1111" y="860"/>
                  </a:lnTo>
                  <a:lnTo>
                    <a:pt x="1176" y="839"/>
                  </a:lnTo>
                  <a:lnTo>
                    <a:pt x="1205" y="828"/>
                  </a:lnTo>
                  <a:lnTo>
                    <a:pt x="1236" y="814"/>
                  </a:lnTo>
                  <a:lnTo>
                    <a:pt x="1264" y="798"/>
                  </a:lnTo>
                  <a:lnTo>
                    <a:pt x="1289" y="778"/>
                  </a:lnTo>
                  <a:lnTo>
                    <a:pt x="1306" y="759"/>
                  </a:lnTo>
                  <a:lnTo>
                    <a:pt x="1318" y="735"/>
                  </a:lnTo>
                  <a:lnTo>
                    <a:pt x="1328" y="711"/>
                  </a:lnTo>
                  <a:lnTo>
                    <a:pt x="1333" y="685"/>
                  </a:lnTo>
                  <a:lnTo>
                    <a:pt x="1336" y="660"/>
                  </a:lnTo>
                  <a:lnTo>
                    <a:pt x="1338" y="593"/>
                  </a:lnTo>
                  <a:lnTo>
                    <a:pt x="1332" y="525"/>
                  </a:lnTo>
                  <a:lnTo>
                    <a:pt x="1322" y="458"/>
                  </a:lnTo>
                  <a:lnTo>
                    <a:pt x="1310" y="392"/>
                  </a:lnTo>
                  <a:lnTo>
                    <a:pt x="1282" y="264"/>
                  </a:lnTo>
                  <a:lnTo>
                    <a:pt x="1250" y="139"/>
                  </a:lnTo>
                  <a:lnTo>
                    <a:pt x="1212" y="14"/>
                  </a:lnTo>
                  <a:lnTo>
                    <a:pt x="1211" y="10"/>
                  </a:lnTo>
                  <a:lnTo>
                    <a:pt x="1214" y="4"/>
                  </a:lnTo>
                  <a:lnTo>
                    <a:pt x="1216" y="1"/>
                  </a:lnTo>
                  <a:lnTo>
                    <a:pt x="1219" y="1"/>
                  </a:lnTo>
                  <a:lnTo>
                    <a:pt x="12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87" name="Freeform 7"/>
            <p:cNvSpPr>
              <a:spLocks/>
            </p:cNvSpPr>
            <p:nvPr/>
          </p:nvSpPr>
          <p:spPr bwMode="auto">
            <a:xfrm>
              <a:off x="2362" y="2609"/>
              <a:ext cx="1397" cy="626"/>
            </a:xfrm>
            <a:custGeom>
              <a:avLst/>
              <a:gdLst/>
              <a:ahLst/>
              <a:cxnLst>
                <a:cxn ang="0">
                  <a:pos x="750" y="1"/>
                </a:cxn>
                <a:cxn ang="0">
                  <a:pos x="861" y="19"/>
                </a:cxn>
                <a:cxn ang="0">
                  <a:pos x="967" y="56"/>
                </a:cxn>
                <a:cxn ang="0">
                  <a:pos x="1059" y="110"/>
                </a:cxn>
                <a:cxn ang="0">
                  <a:pos x="1139" y="180"/>
                </a:cxn>
                <a:cxn ang="0">
                  <a:pos x="1212" y="258"/>
                </a:cxn>
                <a:cxn ang="0">
                  <a:pos x="1315" y="401"/>
                </a:cxn>
                <a:cxn ang="0">
                  <a:pos x="1395" y="555"/>
                </a:cxn>
                <a:cxn ang="0">
                  <a:pos x="1395" y="564"/>
                </a:cxn>
                <a:cxn ang="0">
                  <a:pos x="1391" y="569"/>
                </a:cxn>
                <a:cxn ang="0">
                  <a:pos x="1381" y="572"/>
                </a:cxn>
                <a:cxn ang="0">
                  <a:pos x="1347" y="503"/>
                </a:cxn>
                <a:cxn ang="0">
                  <a:pos x="1276" y="380"/>
                </a:cxn>
                <a:cxn ang="0">
                  <a:pos x="1201" y="278"/>
                </a:cxn>
                <a:cxn ang="0">
                  <a:pos x="1124" y="195"/>
                </a:cxn>
                <a:cxn ang="0">
                  <a:pos x="1038" y="123"/>
                </a:cxn>
                <a:cxn ang="0">
                  <a:pos x="936" y="67"/>
                </a:cxn>
                <a:cxn ang="0">
                  <a:pos x="823" y="33"/>
                </a:cxn>
                <a:cxn ang="0">
                  <a:pos x="705" y="21"/>
                </a:cxn>
                <a:cxn ang="0">
                  <a:pos x="588" y="33"/>
                </a:cxn>
                <a:cxn ang="0">
                  <a:pos x="477" y="68"/>
                </a:cxn>
                <a:cxn ang="0">
                  <a:pos x="399" y="116"/>
                </a:cxn>
                <a:cxn ang="0">
                  <a:pos x="332" y="177"/>
                </a:cxn>
                <a:cxn ang="0">
                  <a:pos x="273" y="245"/>
                </a:cxn>
                <a:cxn ang="0">
                  <a:pos x="182" y="362"/>
                </a:cxn>
                <a:cxn ang="0">
                  <a:pos x="69" y="532"/>
                </a:cxn>
                <a:cxn ang="0">
                  <a:pos x="15" y="626"/>
                </a:cxn>
                <a:cxn ang="0">
                  <a:pos x="5" y="624"/>
                </a:cxn>
                <a:cxn ang="0">
                  <a:pos x="1" y="618"/>
                </a:cxn>
                <a:cxn ang="0">
                  <a:pos x="1" y="610"/>
                </a:cxn>
                <a:cxn ang="0">
                  <a:pos x="97" y="446"/>
                </a:cxn>
                <a:cxn ang="0">
                  <a:pos x="207" y="290"/>
                </a:cxn>
                <a:cxn ang="0">
                  <a:pos x="325" y="152"/>
                </a:cxn>
                <a:cxn ang="0">
                  <a:pos x="388" y="95"/>
                </a:cxn>
                <a:cxn ang="0">
                  <a:pos x="473" y="46"/>
                </a:cxn>
                <a:cxn ang="0">
                  <a:pos x="579" y="13"/>
                </a:cxn>
                <a:cxn ang="0">
                  <a:pos x="693" y="0"/>
                </a:cxn>
              </a:cxnLst>
              <a:rect l="0" t="0" r="r" b="b"/>
              <a:pathLst>
                <a:path w="1397" h="626">
                  <a:moveTo>
                    <a:pt x="693" y="0"/>
                  </a:moveTo>
                  <a:lnTo>
                    <a:pt x="750" y="1"/>
                  </a:lnTo>
                  <a:lnTo>
                    <a:pt x="805" y="7"/>
                  </a:lnTo>
                  <a:lnTo>
                    <a:pt x="861" y="19"/>
                  </a:lnTo>
                  <a:lnTo>
                    <a:pt x="915" y="35"/>
                  </a:lnTo>
                  <a:lnTo>
                    <a:pt x="967" y="56"/>
                  </a:lnTo>
                  <a:lnTo>
                    <a:pt x="1014" y="81"/>
                  </a:lnTo>
                  <a:lnTo>
                    <a:pt x="1059" y="110"/>
                  </a:lnTo>
                  <a:lnTo>
                    <a:pt x="1100" y="143"/>
                  </a:lnTo>
                  <a:lnTo>
                    <a:pt x="1139" y="180"/>
                  </a:lnTo>
                  <a:lnTo>
                    <a:pt x="1177" y="219"/>
                  </a:lnTo>
                  <a:lnTo>
                    <a:pt x="1212" y="258"/>
                  </a:lnTo>
                  <a:lnTo>
                    <a:pt x="1266" y="327"/>
                  </a:lnTo>
                  <a:lnTo>
                    <a:pt x="1315" y="401"/>
                  </a:lnTo>
                  <a:lnTo>
                    <a:pt x="1358" y="476"/>
                  </a:lnTo>
                  <a:lnTo>
                    <a:pt x="1395" y="555"/>
                  </a:lnTo>
                  <a:lnTo>
                    <a:pt x="1397" y="560"/>
                  </a:lnTo>
                  <a:lnTo>
                    <a:pt x="1395" y="564"/>
                  </a:lnTo>
                  <a:lnTo>
                    <a:pt x="1394" y="567"/>
                  </a:lnTo>
                  <a:lnTo>
                    <a:pt x="1391" y="569"/>
                  </a:lnTo>
                  <a:lnTo>
                    <a:pt x="1386" y="572"/>
                  </a:lnTo>
                  <a:lnTo>
                    <a:pt x="1381" y="572"/>
                  </a:lnTo>
                  <a:lnTo>
                    <a:pt x="1376" y="567"/>
                  </a:lnTo>
                  <a:lnTo>
                    <a:pt x="1347" y="503"/>
                  </a:lnTo>
                  <a:lnTo>
                    <a:pt x="1313" y="440"/>
                  </a:lnTo>
                  <a:lnTo>
                    <a:pt x="1276" y="380"/>
                  </a:lnTo>
                  <a:lnTo>
                    <a:pt x="1235" y="322"/>
                  </a:lnTo>
                  <a:lnTo>
                    <a:pt x="1201" y="278"/>
                  </a:lnTo>
                  <a:lnTo>
                    <a:pt x="1164" y="235"/>
                  </a:lnTo>
                  <a:lnTo>
                    <a:pt x="1124" y="195"/>
                  </a:lnTo>
                  <a:lnTo>
                    <a:pt x="1082" y="156"/>
                  </a:lnTo>
                  <a:lnTo>
                    <a:pt x="1038" y="123"/>
                  </a:lnTo>
                  <a:lnTo>
                    <a:pt x="989" y="92"/>
                  </a:lnTo>
                  <a:lnTo>
                    <a:pt x="936" y="67"/>
                  </a:lnTo>
                  <a:lnTo>
                    <a:pt x="881" y="47"/>
                  </a:lnTo>
                  <a:lnTo>
                    <a:pt x="823" y="33"/>
                  </a:lnTo>
                  <a:lnTo>
                    <a:pt x="765" y="25"/>
                  </a:lnTo>
                  <a:lnTo>
                    <a:pt x="705" y="21"/>
                  </a:lnTo>
                  <a:lnTo>
                    <a:pt x="645" y="24"/>
                  </a:lnTo>
                  <a:lnTo>
                    <a:pt x="588" y="33"/>
                  </a:lnTo>
                  <a:lnTo>
                    <a:pt x="531" y="47"/>
                  </a:lnTo>
                  <a:lnTo>
                    <a:pt x="477" y="68"/>
                  </a:lnTo>
                  <a:lnTo>
                    <a:pt x="437" y="89"/>
                  </a:lnTo>
                  <a:lnTo>
                    <a:pt x="399" y="116"/>
                  </a:lnTo>
                  <a:lnTo>
                    <a:pt x="364" y="145"/>
                  </a:lnTo>
                  <a:lnTo>
                    <a:pt x="332" y="177"/>
                  </a:lnTo>
                  <a:lnTo>
                    <a:pt x="302" y="210"/>
                  </a:lnTo>
                  <a:lnTo>
                    <a:pt x="273" y="245"/>
                  </a:lnTo>
                  <a:lnTo>
                    <a:pt x="243" y="281"/>
                  </a:lnTo>
                  <a:lnTo>
                    <a:pt x="182" y="362"/>
                  </a:lnTo>
                  <a:lnTo>
                    <a:pt x="124" y="446"/>
                  </a:lnTo>
                  <a:lnTo>
                    <a:pt x="69" y="532"/>
                  </a:lnTo>
                  <a:lnTo>
                    <a:pt x="21" y="621"/>
                  </a:lnTo>
                  <a:lnTo>
                    <a:pt x="15" y="626"/>
                  </a:lnTo>
                  <a:lnTo>
                    <a:pt x="11" y="626"/>
                  </a:lnTo>
                  <a:lnTo>
                    <a:pt x="5" y="624"/>
                  </a:lnTo>
                  <a:lnTo>
                    <a:pt x="3" y="621"/>
                  </a:lnTo>
                  <a:lnTo>
                    <a:pt x="1" y="618"/>
                  </a:lnTo>
                  <a:lnTo>
                    <a:pt x="0" y="614"/>
                  </a:lnTo>
                  <a:lnTo>
                    <a:pt x="1" y="610"/>
                  </a:lnTo>
                  <a:lnTo>
                    <a:pt x="47" y="526"/>
                  </a:lnTo>
                  <a:lnTo>
                    <a:pt x="97" y="446"/>
                  </a:lnTo>
                  <a:lnTo>
                    <a:pt x="150" y="366"/>
                  </a:lnTo>
                  <a:lnTo>
                    <a:pt x="207" y="290"/>
                  </a:lnTo>
                  <a:lnTo>
                    <a:pt x="264" y="220"/>
                  </a:lnTo>
                  <a:lnTo>
                    <a:pt x="325" y="152"/>
                  </a:lnTo>
                  <a:lnTo>
                    <a:pt x="355" y="123"/>
                  </a:lnTo>
                  <a:lnTo>
                    <a:pt x="388" y="95"/>
                  </a:lnTo>
                  <a:lnTo>
                    <a:pt x="423" y="71"/>
                  </a:lnTo>
                  <a:lnTo>
                    <a:pt x="473" y="46"/>
                  </a:lnTo>
                  <a:lnTo>
                    <a:pt x="524" y="26"/>
                  </a:lnTo>
                  <a:lnTo>
                    <a:pt x="579" y="13"/>
                  </a:lnTo>
                  <a:lnTo>
                    <a:pt x="636" y="3"/>
                  </a:lnTo>
                  <a:lnTo>
                    <a:pt x="69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88" name="Freeform 8"/>
            <p:cNvSpPr>
              <a:spLocks/>
            </p:cNvSpPr>
            <p:nvPr/>
          </p:nvSpPr>
          <p:spPr bwMode="auto">
            <a:xfrm>
              <a:off x="2363" y="3213"/>
              <a:ext cx="20" cy="22"/>
            </a:xfrm>
            <a:custGeom>
              <a:avLst/>
              <a:gdLst/>
              <a:ahLst/>
              <a:cxnLst>
                <a:cxn ang="0">
                  <a:pos x="10" y="0"/>
                </a:cxn>
                <a:cxn ang="0">
                  <a:pos x="17" y="3"/>
                </a:cxn>
                <a:cxn ang="0">
                  <a:pos x="20" y="9"/>
                </a:cxn>
                <a:cxn ang="0">
                  <a:pos x="20" y="14"/>
                </a:cxn>
                <a:cxn ang="0">
                  <a:pos x="17" y="20"/>
                </a:cxn>
                <a:cxn ang="0">
                  <a:pos x="10" y="22"/>
                </a:cxn>
                <a:cxn ang="0">
                  <a:pos x="3" y="20"/>
                </a:cxn>
                <a:cxn ang="0">
                  <a:pos x="0" y="14"/>
                </a:cxn>
                <a:cxn ang="0">
                  <a:pos x="0" y="9"/>
                </a:cxn>
                <a:cxn ang="0">
                  <a:pos x="3" y="3"/>
                </a:cxn>
                <a:cxn ang="0">
                  <a:pos x="10" y="0"/>
                </a:cxn>
              </a:cxnLst>
              <a:rect l="0" t="0" r="r" b="b"/>
              <a:pathLst>
                <a:path w="20" h="22">
                  <a:moveTo>
                    <a:pt x="10" y="0"/>
                  </a:moveTo>
                  <a:lnTo>
                    <a:pt x="17" y="3"/>
                  </a:lnTo>
                  <a:lnTo>
                    <a:pt x="20" y="9"/>
                  </a:lnTo>
                  <a:lnTo>
                    <a:pt x="20" y="14"/>
                  </a:lnTo>
                  <a:lnTo>
                    <a:pt x="17"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89" name="Freeform 9"/>
            <p:cNvSpPr>
              <a:spLocks/>
            </p:cNvSpPr>
            <p:nvPr/>
          </p:nvSpPr>
          <p:spPr bwMode="auto">
            <a:xfrm>
              <a:off x="2216" y="3348"/>
              <a:ext cx="389" cy="837"/>
            </a:xfrm>
            <a:custGeom>
              <a:avLst/>
              <a:gdLst/>
              <a:ahLst/>
              <a:cxnLst>
                <a:cxn ang="0">
                  <a:pos x="94" y="0"/>
                </a:cxn>
                <a:cxn ang="0">
                  <a:pos x="99" y="0"/>
                </a:cxn>
                <a:cxn ang="0">
                  <a:pos x="101" y="2"/>
                </a:cxn>
                <a:cxn ang="0">
                  <a:pos x="105" y="3"/>
                </a:cxn>
                <a:cxn ang="0">
                  <a:pos x="107" y="6"/>
                </a:cxn>
                <a:cxn ang="0">
                  <a:pos x="108" y="10"/>
                </a:cxn>
                <a:cxn ang="0">
                  <a:pos x="107" y="14"/>
                </a:cxn>
                <a:cxn ang="0">
                  <a:pos x="76" y="99"/>
                </a:cxn>
                <a:cxn ang="0">
                  <a:pos x="50" y="185"/>
                </a:cxn>
                <a:cxn ang="0">
                  <a:pos x="33" y="275"/>
                </a:cxn>
                <a:cxn ang="0">
                  <a:pos x="23" y="364"/>
                </a:cxn>
                <a:cxn ang="0">
                  <a:pos x="22" y="414"/>
                </a:cxn>
                <a:cxn ang="0">
                  <a:pos x="23" y="467"/>
                </a:cxn>
                <a:cxn ang="0">
                  <a:pos x="29" y="517"/>
                </a:cxn>
                <a:cxn ang="0">
                  <a:pos x="39" y="567"/>
                </a:cxn>
                <a:cxn ang="0">
                  <a:pos x="54" y="616"/>
                </a:cxn>
                <a:cxn ang="0">
                  <a:pos x="69" y="649"/>
                </a:cxn>
                <a:cxn ang="0">
                  <a:pos x="89" y="681"/>
                </a:cxn>
                <a:cxn ang="0">
                  <a:pos x="112" y="709"/>
                </a:cxn>
                <a:cxn ang="0">
                  <a:pos x="139" y="734"/>
                </a:cxn>
                <a:cxn ang="0">
                  <a:pos x="169" y="755"/>
                </a:cxn>
                <a:cxn ang="0">
                  <a:pos x="208" y="774"/>
                </a:cxn>
                <a:cxn ang="0">
                  <a:pos x="250" y="790"/>
                </a:cxn>
                <a:cxn ang="0">
                  <a:pos x="293" y="801"/>
                </a:cxn>
                <a:cxn ang="0">
                  <a:pos x="336" y="809"/>
                </a:cxn>
                <a:cxn ang="0">
                  <a:pos x="380" y="815"/>
                </a:cxn>
                <a:cxn ang="0">
                  <a:pos x="387" y="818"/>
                </a:cxn>
                <a:cxn ang="0">
                  <a:pos x="389" y="823"/>
                </a:cxn>
                <a:cxn ang="0">
                  <a:pos x="389" y="830"/>
                </a:cxn>
                <a:cxn ang="0">
                  <a:pos x="387" y="836"/>
                </a:cxn>
                <a:cxn ang="0">
                  <a:pos x="380" y="837"/>
                </a:cxn>
                <a:cxn ang="0">
                  <a:pos x="338" y="831"/>
                </a:cxn>
                <a:cxn ang="0">
                  <a:pos x="296" y="823"/>
                </a:cxn>
                <a:cxn ang="0">
                  <a:pos x="254" y="812"/>
                </a:cxn>
                <a:cxn ang="0">
                  <a:pos x="215" y="799"/>
                </a:cxn>
                <a:cxn ang="0">
                  <a:pos x="178" y="783"/>
                </a:cxn>
                <a:cxn ang="0">
                  <a:pos x="143" y="762"/>
                </a:cxn>
                <a:cxn ang="0">
                  <a:pos x="111" y="738"/>
                </a:cxn>
                <a:cxn ang="0">
                  <a:pos x="82" y="709"/>
                </a:cxn>
                <a:cxn ang="0">
                  <a:pos x="57" y="674"/>
                </a:cxn>
                <a:cxn ang="0">
                  <a:pos x="37" y="635"/>
                </a:cxn>
                <a:cxn ang="0">
                  <a:pos x="21" y="585"/>
                </a:cxn>
                <a:cxn ang="0">
                  <a:pos x="9" y="532"/>
                </a:cxn>
                <a:cxn ang="0">
                  <a:pos x="3" y="479"/>
                </a:cxn>
                <a:cxn ang="0">
                  <a:pos x="0" y="425"/>
                </a:cxn>
                <a:cxn ang="0">
                  <a:pos x="1" y="372"/>
                </a:cxn>
                <a:cxn ang="0">
                  <a:pos x="9" y="279"/>
                </a:cxn>
                <a:cxn ang="0">
                  <a:pos x="28" y="187"/>
                </a:cxn>
                <a:cxn ang="0">
                  <a:pos x="54" y="96"/>
                </a:cxn>
                <a:cxn ang="0">
                  <a:pos x="86" y="7"/>
                </a:cxn>
                <a:cxn ang="0">
                  <a:pos x="87" y="3"/>
                </a:cxn>
                <a:cxn ang="0">
                  <a:pos x="92" y="2"/>
                </a:cxn>
                <a:cxn ang="0">
                  <a:pos x="94" y="0"/>
                </a:cxn>
              </a:cxnLst>
              <a:rect l="0" t="0" r="r" b="b"/>
              <a:pathLst>
                <a:path w="389" h="837">
                  <a:moveTo>
                    <a:pt x="94" y="0"/>
                  </a:moveTo>
                  <a:lnTo>
                    <a:pt x="99" y="0"/>
                  </a:lnTo>
                  <a:lnTo>
                    <a:pt x="101" y="2"/>
                  </a:lnTo>
                  <a:lnTo>
                    <a:pt x="105" y="3"/>
                  </a:lnTo>
                  <a:lnTo>
                    <a:pt x="107" y="6"/>
                  </a:lnTo>
                  <a:lnTo>
                    <a:pt x="108" y="10"/>
                  </a:lnTo>
                  <a:lnTo>
                    <a:pt x="107" y="14"/>
                  </a:lnTo>
                  <a:lnTo>
                    <a:pt x="76" y="99"/>
                  </a:lnTo>
                  <a:lnTo>
                    <a:pt x="50" y="185"/>
                  </a:lnTo>
                  <a:lnTo>
                    <a:pt x="33" y="275"/>
                  </a:lnTo>
                  <a:lnTo>
                    <a:pt x="23" y="364"/>
                  </a:lnTo>
                  <a:lnTo>
                    <a:pt x="22" y="414"/>
                  </a:lnTo>
                  <a:lnTo>
                    <a:pt x="23" y="467"/>
                  </a:lnTo>
                  <a:lnTo>
                    <a:pt x="29" y="517"/>
                  </a:lnTo>
                  <a:lnTo>
                    <a:pt x="39" y="567"/>
                  </a:lnTo>
                  <a:lnTo>
                    <a:pt x="54" y="616"/>
                  </a:lnTo>
                  <a:lnTo>
                    <a:pt x="69" y="649"/>
                  </a:lnTo>
                  <a:lnTo>
                    <a:pt x="89" y="681"/>
                  </a:lnTo>
                  <a:lnTo>
                    <a:pt x="112" y="709"/>
                  </a:lnTo>
                  <a:lnTo>
                    <a:pt x="139" y="734"/>
                  </a:lnTo>
                  <a:lnTo>
                    <a:pt x="169" y="755"/>
                  </a:lnTo>
                  <a:lnTo>
                    <a:pt x="208" y="774"/>
                  </a:lnTo>
                  <a:lnTo>
                    <a:pt x="250" y="790"/>
                  </a:lnTo>
                  <a:lnTo>
                    <a:pt x="293" y="801"/>
                  </a:lnTo>
                  <a:lnTo>
                    <a:pt x="336" y="809"/>
                  </a:lnTo>
                  <a:lnTo>
                    <a:pt x="380" y="815"/>
                  </a:lnTo>
                  <a:lnTo>
                    <a:pt x="387" y="818"/>
                  </a:lnTo>
                  <a:lnTo>
                    <a:pt x="389" y="823"/>
                  </a:lnTo>
                  <a:lnTo>
                    <a:pt x="389" y="830"/>
                  </a:lnTo>
                  <a:lnTo>
                    <a:pt x="387" y="836"/>
                  </a:lnTo>
                  <a:lnTo>
                    <a:pt x="380" y="837"/>
                  </a:lnTo>
                  <a:lnTo>
                    <a:pt x="338" y="831"/>
                  </a:lnTo>
                  <a:lnTo>
                    <a:pt x="296" y="823"/>
                  </a:lnTo>
                  <a:lnTo>
                    <a:pt x="254" y="812"/>
                  </a:lnTo>
                  <a:lnTo>
                    <a:pt x="215" y="799"/>
                  </a:lnTo>
                  <a:lnTo>
                    <a:pt x="178" y="783"/>
                  </a:lnTo>
                  <a:lnTo>
                    <a:pt x="143" y="762"/>
                  </a:lnTo>
                  <a:lnTo>
                    <a:pt x="111" y="738"/>
                  </a:lnTo>
                  <a:lnTo>
                    <a:pt x="82" y="709"/>
                  </a:lnTo>
                  <a:lnTo>
                    <a:pt x="57" y="674"/>
                  </a:lnTo>
                  <a:lnTo>
                    <a:pt x="37" y="635"/>
                  </a:lnTo>
                  <a:lnTo>
                    <a:pt x="21" y="585"/>
                  </a:lnTo>
                  <a:lnTo>
                    <a:pt x="9" y="532"/>
                  </a:lnTo>
                  <a:lnTo>
                    <a:pt x="3" y="479"/>
                  </a:lnTo>
                  <a:lnTo>
                    <a:pt x="0" y="425"/>
                  </a:lnTo>
                  <a:lnTo>
                    <a:pt x="1" y="372"/>
                  </a:lnTo>
                  <a:lnTo>
                    <a:pt x="9" y="279"/>
                  </a:lnTo>
                  <a:lnTo>
                    <a:pt x="28" y="187"/>
                  </a:lnTo>
                  <a:lnTo>
                    <a:pt x="54" y="96"/>
                  </a:lnTo>
                  <a:lnTo>
                    <a:pt x="86" y="7"/>
                  </a:lnTo>
                  <a:lnTo>
                    <a:pt x="87" y="3"/>
                  </a:lnTo>
                  <a:lnTo>
                    <a:pt x="92" y="2"/>
                  </a:lnTo>
                  <a:lnTo>
                    <a:pt x="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90" name="Freeform 10"/>
            <p:cNvSpPr>
              <a:spLocks/>
            </p:cNvSpPr>
            <p:nvPr/>
          </p:nvSpPr>
          <p:spPr bwMode="auto">
            <a:xfrm>
              <a:off x="2743" y="3106"/>
              <a:ext cx="129" cy="102"/>
            </a:xfrm>
            <a:custGeom>
              <a:avLst/>
              <a:gdLst/>
              <a:ahLst/>
              <a:cxnLst>
                <a:cxn ang="0">
                  <a:pos x="100" y="0"/>
                </a:cxn>
                <a:cxn ang="0">
                  <a:pos x="121" y="1"/>
                </a:cxn>
                <a:cxn ang="0">
                  <a:pos x="127" y="6"/>
                </a:cxn>
                <a:cxn ang="0">
                  <a:pos x="129" y="11"/>
                </a:cxn>
                <a:cxn ang="0">
                  <a:pos x="128" y="17"/>
                </a:cxn>
                <a:cxn ang="0">
                  <a:pos x="123" y="22"/>
                </a:cxn>
                <a:cxn ang="0">
                  <a:pos x="116" y="24"/>
                </a:cxn>
                <a:cxn ang="0">
                  <a:pos x="102" y="24"/>
                </a:cxn>
                <a:cxn ang="0">
                  <a:pos x="91" y="28"/>
                </a:cxn>
                <a:cxn ang="0">
                  <a:pos x="84" y="35"/>
                </a:cxn>
                <a:cxn ang="0">
                  <a:pos x="77" y="46"/>
                </a:cxn>
                <a:cxn ang="0">
                  <a:pos x="71" y="57"/>
                </a:cxn>
                <a:cxn ang="0">
                  <a:pos x="63" y="79"/>
                </a:cxn>
                <a:cxn ang="0">
                  <a:pos x="53" y="92"/>
                </a:cxn>
                <a:cxn ang="0">
                  <a:pos x="43" y="99"/>
                </a:cxn>
                <a:cxn ang="0">
                  <a:pos x="31" y="102"/>
                </a:cxn>
                <a:cxn ang="0">
                  <a:pos x="18" y="99"/>
                </a:cxn>
                <a:cxn ang="0">
                  <a:pos x="4" y="91"/>
                </a:cxn>
                <a:cxn ang="0">
                  <a:pos x="1" y="88"/>
                </a:cxn>
                <a:cxn ang="0">
                  <a:pos x="0" y="84"/>
                </a:cxn>
                <a:cxn ang="0">
                  <a:pos x="0" y="77"/>
                </a:cxn>
                <a:cxn ang="0">
                  <a:pos x="6" y="71"/>
                </a:cxn>
                <a:cxn ang="0">
                  <a:pos x="11" y="71"/>
                </a:cxn>
                <a:cxn ang="0">
                  <a:pos x="15" y="72"/>
                </a:cxn>
                <a:cxn ang="0">
                  <a:pos x="24" y="77"/>
                </a:cxn>
                <a:cxn ang="0">
                  <a:pos x="31" y="79"/>
                </a:cxn>
                <a:cxn ang="0">
                  <a:pos x="36" y="78"/>
                </a:cxn>
                <a:cxn ang="0">
                  <a:pos x="42" y="71"/>
                </a:cxn>
                <a:cxn ang="0">
                  <a:pos x="49" y="54"/>
                </a:cxn>
                <a:cxn ang="0">
                  <a:pos x="57" y="36"/>
                </a:cxn>
                <a:cxn ang="0">
                  <a:pos x="68" y="18"/>
                </a:cxn>
                <a:cxn ang="0">
                  <a:pos x="82" y="7"/>
                </a:cxn>
                <a:cxn ang="0">
                  <a:pos x="100" y="0"/>
                </a:cxn>
              </a:cxnLst>
              <a:rect l="0" t="0" r="r" b="b"/>
              <a:pathLst>
                <a:path w="129" h="102">
                  <a:moveTo>
                    <a:pt x="100" y="0"/>
                  </a:moveTo>
                  <a:lnTo>
                    <a:pt x="121" y="1"/>
                  </a:lnTo>
                  <a:lnTo>
                    <a:pt x="127" y="6"/>
                  </a:lnTo>
                  <a:lnTo>
                    <a:pt x="129" y="11"/>
                  </a:lnTo>
                  <a:lnTo>
                    <a:pt x="128" y="17"/>
                  </a:lnTo>
                  <a:lnTo>
                    <a:pt x="123" y="22"/>
                  </a:lnTo>
                  <a:lnTo>
                    <a:pt x="116" y="24"/>
                  </a:lnTo>
                  <a:lnTo>
                    <a:pt x="102" y="24"/>
                  </a:lnTo>
                  <a:lnTo>
                    <a:pt x="91" y="28"/>
                  </a:lnTo>
                  <a:lnTo>
                    <a:pt x="84" y="35"/>
                  </a:lnTo>
                  <a:lnTo>
                    <a:pt x="77" y="46"/>
                  </a:lnTo>
                  <a:lnTo>
                    <a:pt x="71" y="57"/>
                  </a:lnTo>
                  <a:lnTo>
                    <a:pt x="63" y="79"/>
                  </a:lnTo>
                  <a:lnTo>
                    <a:pt x="53" y="92"/>
                  </a:lnTo>
                  <a:lnTo>
                    <a:pt x="43" y="99"/>
                  </a:lnTo>
                  <a:lnTo>
                    <a:pt x="31" y="102"/>
                  </a:lnTo>
                  <a:lnTo>
                    <a:pt x="18" y="99"/>
                  </a:lnTo>
                  <a:lnTo>
                    <a:pt x="4" y="91"/>
                  </a:lnTo>
                  <a:lnTo>
                    <a:pt x="1" y="88"/>
                  </a:lnTo>
                  <a:lnTo>
                    <a:pt x="0" y="84"/>
                  </a:lnTo>
                  <a:lnTo>
                    <a:pt x="0" y="77"/>
                  </a:lnTo>
                  <a:lnTo>
                    <a:pt x="6" y="71"/>
                  </a:lnTo>
                  <a:lnTo>
                    <a:pt x="11" y="71"/>
                  </a:lnTo>
                  <a:lnTo>
                    <a:pt x="15" y="72"/>
                  </a:lnTo>
                  <a:lnTo>
                    <a:pt x="24" y="77"/>
                  </a:lnTo>
                  <a:lnTo>
                    <a:pt x="31" y="79"/>
                  </a:lnTo>
                  <a:lnTo>
                    <a:pt x="36" y="78"/>
                  </a:lnTo>
                  <a:lnTo>
                    <a:pt x="42" y="71"/>
                  </a:lnTo>
                  <a:lnTo>
                    <a:pt x="49" y="54"/>
                  </a:lnTo>
                  <a:lnTo>
                    <a:pt x="57" y="36"/>
                  </a:lnTo>
                  <a:lnTo>
                    <a:pt x="68" y="18"/>
                  </a:lnTo>
                  <a:lnTo>
                    <a:pt x="82" y="7"/>
                  </a:lnTo>
                  <a:lnTo>
                    <a:pt x="10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91" name="Freeform 11"/>
            <p:cNvSpPr>
              <a:spLocks/>
            </p:cNvSpPr>
            <p:nvPr/>
          </p:nvSpPr>
          <p:spPr bwMode="auto">
            <a:xfrm>
              <a:off x="2917" y="3092"/>
              <a:ext cx="181" cy="61"/>
            </a:xfrm>
            <a:custGeom>
              <a:avLst/>
              <a:gdLst/>
              <a:ahLst/>
              <a:cxnLst>
                <a:cxn ang="0">
                  <a:pos x="39" y="0"/>
                </a:cxn>
                <a:cxn ang="0">
                  <a:pos x="58" y="3"/>
                </a:cxn>
                <a:cxn ang="0">
                  <a:pos x="76" y="8"/>
                </a:cxn>
                <a:cxn ang="0">
                  <a:pos x="96" y="17"/>
                </a:cxn>
                <a:cxn ang="0">
                  <a:pos x="114" y="25"/>
                </a:cxn>
                <a:cxn ang="0">
                  <a:pos x="133" y="32"/>
                </a:cxn>
                <a:cxn ang="0">
                  <a:pos x="153" y="38"/>
                </a:cxn>
                <a:cxn ang="0">
                  <a:pos x="171" y="39"/>
                </a:cxn>
                <a:cxn ang="0">
                  <a:pos x="178" y="40"/>
                </a:cxn>
                <a:cxn ang="0">
                  <a:pos x="181" y="46"/>
                </a:cxn>
                <a:cxn ang="0">
                  <a:pos x="181" y="53"/>
                </a:cxn>
                <a:cxn ang="0">
                  <a:pos x="178" y="59"/>
                </a:cxn>
                <a:cxn ang="0">
                  <a:pos x="171" y="61"/>
                </a:cxn>
                <a:cxn ang="0">
                  <a:pos x="145" y="60"/>
                </a:cxn>
                <a:cxn ang="0">
                  <a:pos x="120" y="52"/>
                </a:cxn>
                <a:cxn ang="0">
                  <a:pos x="96" y="42"/>
                </a:cxn>
                <a:cxn ang="0">
                  <a:pos x="58" y="25"/>
                </a:cxn>
                <a:cxn ang="0">
                  <a:pos x="44" y="22"/>
                </a:cxn>
                <a:cxn ang="0">
                  <a:pos x="32" y="24"/>
                </a:cxn>
                <a:cxn ang="0">
                  <a:pos x="19" y="29"/>
                </a:cxn>
                <a:cxn ang="0">
                  <a:pos x="11" y="32"/>
                </a:cxn>
                <a:cxn ang="0">
                  <a:pos x="8" y="31"/>
                </a:cxn>
                <a:cxn ang="0">
                  <a:pos x="4" y="29"/>
                </a:cxn>
                <a:cxn ang="0">
                  <a:pos x="1" y="24"/>
                </a:cxn>
                <a:cxn ang="0">
                  <a:pos x="0" y="20"/>
                </a:cxn>
                <a:cxn ang="0">
                  <a:pos x="1" y="17"/>
                </a:cxn>
                <a:cxn ang="0">
                  <a:pos x="4" y="14"/>
                </a:cxn>
                <a:cxn ang="0">
                  <a:pos x="22" y="4"/>
                </a:cxn>
                <a:cxn ang="0">
                  <a:pos x="39" y="0"/>
                </a:cxn>
              </a:cxnLst>
              <a:rect l="0" t="0" r="r" b="b"/>
              <a:pathLst>
                <a:path w="181" h="61">
                  <a:moveTo>
                    <a:pt x="39" y="0"/>
                  </a:moveTo>
                  <a:lnTo>
                    <a:pt x="58" y="3"/>
                  </a:lnTo>
                  <a:lnTo>
                    <a:pt x="76" y="8"/>
                  </a:lnTo>
                  <a:lnTo>
                    <a:pt x="96" y="17"/>
                  </a:lnTo>
                  <a:lnTo>
                    <a:pt x="114" y="25"/>
                  </a:lnTo>
                  <a:lnTo>
                    <a:pt x="133" y="32"/>
                  </a:lnTo>
                  <a:lnTo>
                    <a:pt x="153" y="38"/>
                  </a:lnTo>
                  <a:lnTo>
                    <a:pt x="171" y="39"/>
                  </a:lnTo>
                  <a:lnTo>
                    <a:pt x="178" y="40"/>
                  </a:lnTo>
                  <a:lnTo>
                    <a:pt x="181" y="46"/>
                  </a:lnTo>
                  <a:lnTo>
                    <a:pt x="181" y="53"/>
                  </a:lnTo>
                  <a:lnTo>
                    <a:pt x="178" y="59"/>
                  </a:lnTo>
                  <a:lnTo>
                    <a:pt x="171" y="61"/>
                  </a:lnTo>
                  <a:lnTo>
                    <a:pt x="145" y="60"/>
                  </a:lnTo>
                  <a:lnTo>
                    <a:pt x="120" y="52"/>
                  </a:lnTo>
                  <a:lnTo>
                    <a:pt x="96" y="42"/>
                  </a:lnTo>
                  <a:lnTo>
                    <a:pt x="58" y="25"/>
                  </a:lnTo>
                  <a:lnTo>
                    <a:pt x="44" y="22"/>
                  </a:lnTo>
                  <a:lnTo>
                    <a:pt x="32" y="24"/>
                  </a:lnTo>
                  <a:lnTo>
                    <a:pt x="19" y="29"/>
                  </a:lnTo>
                  <a:lnTo>
                    <a:pt x="11" y="32"/>
                  </a:lnTo>
                  <a:lnTo>
                    <a:pt x="8" y="31"/>
                  </a:lnTo>
                  <a:lnTo>
                    <a:pt x="4" y="29"/>
                  </a:lnTo>
                  <a:lnTo>
                    <a:pt x="1" y="24"/>
                  </a:lnTo>
                  <a:lnTo>
                    <a:pt x="0" y="20"/>
                  </a:lnTo>
                  <a:lnTo>
                    <a:pt x="1" y="17"/>
                  </a:lnTo>
                  <a:lnTo>
                    <a:pt x="4" y="14"/>
                  </a:lnTo>
                  <a:lnTo>
                    <a:pt x="22" y="4"/>
                  </a:lnTo>
                  <a:lnTo>
                    <a:pt x="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92" name="Freeform 12"/>
            <p:cNvSpPr>
              <a:spLocks/>
            </p:cNvSpPr>
            <p:nvPr/>
          </p:nvSpPr>
          <p:spPr bwMode="auto">
            <a:xfrm>
              <a:off x="2707" y="2842"/>
              <a:ext cx="445" cy="175"/>
            </a:xfrm>
            <a:custGeom>
              <a:avLst/>
              <a:gdLst/>
              <a:ahLst/>
              <a:cxnLst>
                <a:cxn ang="0">
                  <a:pos x="389" y="0"/>
                </a:cxn>
                <a:cxn ang="0">
                  <a:pos x="444" y="2"/>
                </a:cxn>
                <a:cxn ang="0">
                  <a:pos x="445" y="34"/>
                </a:cxn>
                <a:cxn ang="0">
                  <a:pos x="445" y="62"/>
                </a:cxn>
                <a:cxn ang="0">
                  <a:pos x="442" y="84"/>
                </a:cxn>
                <a:cxn ang="0">
                  <a:pos x="434" y="103"/>
                </a:cxn>
                <a:cxn ang="0">
                  <a:pos x="421" y="116"/>
                </a:cxn>
                <a:cxn ang="0">
                  <a:pos x="405" y="128"/>
                </a:cxn>
                <a:cxn ang="0">
                  <a:pos x="380" y="135"/>
                </a:cxn>
                <a:cxn ang="0">
                  <a:pos x="348" y="140"/>
                </a:cxn>
                <a:cxn ang="0">
                  <a:pos x="318" y="142"/>
                </a:cxn>
                <a:cxn ang="0">
                  <a:pos x="295" y="142"/>
                </a:cxn>
                <a:cxn ang="0">
                  <a:pos x="277" y="137"/>
                </a:cxn>
                <a:cxn ang="0">
                  <a:pos x="261" y="132"/>
                </a:cxn>
                <a:cxn ang="0">
                  <a:pos x="250" y="122"/>
                </a:cxn>
                <a:cxn ang="0">
                  <a:pos x="241" y="111"/>
                </a:cxn>
                <a:cxn ang="0">
                  <a:pos x="231" y="96"/>
                </a:cxn>
                <a:cxn ang="0">
                  <a:pos x="222" y="79"/>
                </a:cxn>
                <a:cxn ang="0">
                  <a:pos x="211" y="58"/>
                </a:cxn>
                <a:cxn ang="0">
                  <a:pos x="199" y="34"/>
                </a:cxn>
                <a:cxn ang="0">
                  <a:pos x="189" y="76"/>
                </a:cxn>
                <a:cxn ang="0">
                  <a:pos x="170" y="168"/>
                </a:cxn>
                <a:cxn ang="0">
                  <a:pos x="121" y="174"/>
                </a:cxn>
                <a:cxn ang="0">
                  <a:pos x="71" y="174"/>
                </a:cxn>
                <a:cxn ang="0">
                  <a:pos x="22" y="175"/>
                </a:cxn>
                <a:cxn ang="0">
                  <a:pos x="17" y="129"/>
                </a:cxn>
                <a:cxn ang="0">
                  <a:pos x="8" y="84"/>
                </a:cxn>
                <a:cxn ang="0">
                  <a:pos x="0" y="37"/>
                </a:cxn>
                <a:cxn ang="0">
                  <a:pos x="15" y="32"/>
                </a:cxn>
                <a:cxn ang="0">
                  <a:pos x="35" y="29"/>
                </a:cxn>
                <a:cxn ang="0">
                  <a:pos x="54" y="29"/>
                </a:cxn>
                <a:cxn ang="0">
                  <a:pos x="47" y="27"/>
                </a:cxn>
                <a:cxn ang="0">
                  <a:pos x="103" y="26"/>
                </a:cxn>
                <a:cxn ang="0">
                  <a:pos x="159" y="20"/>
                </a:cxn>
                <a:cxn ang="0">
                  <a:pos x="275" y="6"/>
                </a:cxn>
                <a:cxn ang="0">
                  <a:pos x="334" y="1"/>
                </a:cxn>
                <a:cxn ang="0">
                  <a:pos x="389" y="0"/>
                </a:cxn>
              </a:cxnLst>
              <a:rect l="0" t="0" r="r" b="b"/>
              <a:pathLst>
                <a:path w="445" h="175">
                  <a:moveTo>
                    <a:pt x="389" y="0"/>
                  </a:moveTo>
                  <a:lnTo>
                    <a:pt x="444" y="2"/>
                  </a:lnTo>
                  <a:lnTo>
                    <a:pt x="445" y="34"/>
                  </a:lnTo>
                  <a:lnTo>
                    <a:pt x="445" y="62"/>
                  </a:lnTo>
                  <a:lnTo>
                    <a:pt x="442" y="84"/>
                  </a:lnTo>
                  <a:lnTo>
                    <a:pt x="434" y="103"/>
                  </a:lnTo>
                  <a:lnTo>
                    <a:pt x="421" y="116"/>
                  </a:lnTo>
                  <a:lnTo>
                    <a:pt x="405" y="128"/>
                  </a:lnTo>
                  <a:lnTo>
                    <a:pt x="380" y="135"/>
                  </a:lnTo>
                  <a:lnTo>
                    <a:pt x="348" y="140"/>
                  </a:lnTo>
                  <a:lnTo>
                    <a:pt x="318" y="142"/>
                  </a:lnTo>
                  <a:lnTo>
                    <a:pt x="295" y="142"/>
                  </a:lnTo>
                  <a:lnTo>
                    <a:pt x="277" y="137"/>
                  </a:lnTo>
                  <a:lnTo>
                    <a:pt x="261" y="132"/>
                  </a:lnTo>
                  <a:lnTo>
                    <a:pt x="250" y="122"/>
                  </a:lnTo>
                  <a:lnTo>
                    <a:pt x="241" y="111"/>
                  </a:lnTo>
                  <a:lnTo>
                    <a:pt x="231" y="96"/>
                  </a:lnTo>
                  <a:lnTo>
                    <a:pt x="222" y="79"/>
                  </a:lnTo>
                  <a:lnTo>
                    <a:pt x="211" y="58"/>
                  </a:lnTo>
                  <a:lnTo>
                    <a:pt x="199" y="34"/>
                  </a:lnTo>
                  <a:lnTo>
                    <a:pt x="189" y="76"/>
                  </a:lnTo>
                  <a:lnTo>
                    <a:pt x="170" y="168"/>
                  </a:lnTo>
                  <a:lnTo>
                    <a:pt x="121" y="174"/>
                  </a:lnTo>
                  <a:lnTo>
                    <a:pt x="71" y="174"/>
                  </a:lnTo>
                  <a:lnTo>
                    <a:pt x="22" y="175"/>
                  </a:lnTo>
                  <a:lnTo>
                    <a:pt x="17" y="129"/>
                  </a:lnTo>
                  <a:lnTo>
                    <a:pt x="8" y="84"/>
                  </a:lnTo>
                  <a:lnTo>
                    <a:pt x="0" y="37"/>
                  </a:lnTo>
                  <a:lnTo>
                    <a:pt x="15" y="32"/>
                  </a:lnTo>
                  <a:lnTo>
                    <a:pt x="35" y="29"/>
                  </a:lnTo>
                  <a:lnTo>
                    <a:pt x="54" y="29"/>
                  </a:lnTo>
                  <a:lnTo>
                    <a:pt x="47" y="27"/>
                  </a:lnTo>
                  <a:lnTo>
                    <a:pt x="103" y="26"/>
                  </a:lnTo>
                  <a:lnTo>
                    <a:pt x="159" y="20"/>
                  </a:lnTo>
                  <a:lnTo>
                    <a:pt x="275" y="6"/>
                  </a:lnTo>
                  <a:lnTo>
                    <a:pt x="334" y="1"/>
                  </a:lnTo>
                  <a:lnTo>
                    <a:pt x="389" y="0"/>
                  </a:lnTo>
                  <a:close/>
                </a:path>
              </a:pathLst>
            </a:custGeom>
            <a:solidFill>
              <a:srgbClr val="303030"/>
            </a:solidFill>
            <a:ln w="0">
              <a:solidFill>
                <a:srgbClr val="30303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93" name="Freeform 13"/>
            <p:cNvSpPr>
              <a:spLocks noEditPoints="1"/>
            </p:cNvSpPr>
            <p:nvPr/>
          </p:nvSpPr>
          <p:spPr bwMode="auto">
            <a:xfrm>
              <a:off x="2696" y="2830"/>
              <a:ext cx="469" cy="198"/>
            </a:xfrm>
            <a:custGeom>
              <a:avLst/>
              <a:gdLst/>
              <a:ahLst/>
              <a:cxnLst>
                <a:cxn ang="0">
                  <a:pos x="190" y="42"/>
                </a:cxn>
                <a:cxn ang="0">
                  <a:pos x="69" y="50"/>
                </a:cxn>
                <a:cxn ang="0">
                  <a:pos x="46" y="52"/>
                </a:cxn>
                <a:cxn ang="0">
                  <a:pos x="35" y="116"/>
                </a:cxn>
                <a:cxn ang="0">
                  <a:pos x="82" y="174"/>
                </a:cxn>
                <a:cxn ang="0">
                  <a:pos x="171" y="170"/>
                </a:cxn>
                <a:cxn ang="0">
                  <a:pos x="200" y="41"/>
                </a:cxn>
                <a:cxn ang="0">
                  <a:pos x="322" y="25"/>
                </a:cxn>
                <a:cxn ang="0">
                  <a:pos x="218" y="39"/>
                </a:cxn>
                <a:cxn ang="0">
                  <a:pos x="229" y="62"/>
                </a:cxn>
                <a:cxn ang="0">
                  <a:pos x="252" y="105"/>
                </a:cxn>
                <a:cxn ang="0">
                  <a:pos x="281" y="134"/>
                </a:cxn>
                <a:cxn ang="0">
                  <a:pos x="316" y="144"/>
                </a:cxn>
                <a:cxn ang="0">
                  <a:pos x="352" y="142"/>
                </a:cxn>
                <a:cxn ang="0">
                  <a:pos x="382" y="138"/>
                </a:cxn>
                <a:cxn ang="0">
                  <a:pos x="414" y="127"/>
                </a:cxn>
                <a:cxn ang="0">
                  <a:pos x="437" y="106"/>
                </a:cxn>
                <a:cxn ang="0">
                  <a:pos x="446" y="62"/>
                </a:cxn>
                <a:cxn ang="0">
                  <a:pos x="445" y="25"/>
                </a:cxn>
                <a:cxn ang="0">
                  <a:pos x="389" y="0"/>
                </a:cxn>
                <a:cxn ang="0">
                  <a:pos x="459" y="5"/>
                </a:cxn>
                <a:cxn ang="0">
                  <a:pos x="464" y="10"/>
                </a:cxn>
                <a:cxn ang="0">
                  <a:pos x="467" y="35"/>
                </a:cxn>
                <a:cxn ang="0">
                  <a:pos x="467" y="81"/>
                </a:cxn>
                <a:cxn ang="0">
                  <a:pos x="453" y="123"/>
                </a:cxn>
                <a:cxn ang="0">
                  <a:pos x="420" y="149"/>
                </a:cxn>
                <a:cxn ang="0">
                  <a:pos x="380" y="160"/>
                </a:cxn>
                <a:cxn ang="0">
                  <a:pos x="338" y="165"/>
                </a:cxn>
                <a:cxn ang="0">
                  <a:pos x="293" y="162"/>
                </a:cxn>
                <a:cxn ang="0">
                  <a:pos x="254" y="144"/>
                </a:cxn>
                <a:cxn ang="0">
                  <a:pos x="224" y="101"/>
                </a:cxn>
                <a:cxn ang="0">
                  <a:pos x="190" y="183"/>
                </a:cxn>
                <a:cxn ang="0">
                  <a:pos x="186" y="190"/>
                </a:cxn>
                <a:cxn ang="0">
                  <a:pos x="133" y="195"/>
                </a:cxn>
                <a:cxn ang="0">
                  <a:pos x="29" y="198"/>
                </a:cxn>
                <a:cxn ang="0">
                  <a:pos x="23" y="194"/>
                </a:cxn>
                <a:cxn ang="0">
                  <a:pos x="22" y="187"/>
                </a:cxn>
                <a:cxn ang="0">
                  <a:pos x="0" y="52"/>
                </a:cxn>
                <a:cxn ang="0">
                  <a:pos x="1" y="44"/>
                </a:cxn>
                <a:cxn ang="0">
                  <a:pos x="8" y="38"/>
                </a:cxn>
                <a:cxn ang="0">
                  <a:pos x="47" y="31"/>
                </a:cxn>
                <a:cxn ang="0">
                  <a:pos x="58" y="28"/>
                </a:cxn>
                <a:cxn ang="0">
                  <a:pos x="190" y="20"/>
                </a:cxn>
                <a:cxn ang="0">
                  <a:pos x="322" y="5"/>
                </a:cxn>
              </a:cxnLst>
              <a:rect l="0" t="0" r="r" b="b"/>
              <a:pathLst>
                <a:path w="469" h="198">
                  <a:moveTo>
                    <a:pt x="200" y="41"/>
                  </a:moveTo>
                  <a:lnTo>
                    <a:pt x="190" y="42"/>
                  </a:lnTo>
                  <a:lnTo>
                    <a:pt x="125" y="48"/>
                  </a:lnTo>
                  <a:lnTo>
                    <a:pt x="69" y="50"/>
                  </a:lnTo>
                  <a:lnTo>
                    <a:pt x="67" y="52"/>
                  </a:lnTo>
                  <a:lnTo>
                    <a:pt x="46" y="52"/>
                  </a:lnTo>
                  <a:lnTo>
                    <a:pt x="23" y="57"/>
                  </a:lnTo>
                  <a:lnTo>
                    <a:pt x="35" y="116"/>
                  </a:lnTo>
                  <a:lnTo>
                    <a:pt x="43" y="176"/>
                  </a:lnTo>
                  <a:lnTo>
                    <a:pt x="82" y="174"/>
                  </a:lnTo>
                  <a:lnTo>
                    <a:pt x="129" y="174"/>
                  </a:lnTo>
                  <a:lnTo>
                    <a:pt x="171" y="170"/>
                  </a:lnTo>
                  <a:lnTo>
                    <a:pt x="199" y="44"/>
                  </a:lnTo>
                  <a:lnTo>
                    <a:pt x="200" y="41"/>
                  </a:lnTo>
                  <a:close/>
                  <a:moveTo>
                    <a:pt x="389" y="23"/>
                  </a:moveTo>
                  <a:lnTo>
                    <a:pt x="322" y="25"/>
                  </a:lnTo>
                  <a:lnTo>
                    <a:pt x="257" y="34"/>
                  </a:lnTo>
                  <a:lnTo>
                    <a:pt x="218" y="39"/>
                  </a:lnTo>
                  <a:lnTo>
                    <a:pt x="220" y="41"/>
                  </a:lnTo>
                  <a:lnTo>
                    <a:pt x="229" y="62"/>
                  </a:lnTo>
                  <a:lnTo>
                    <a:pt x="240" y="84"/>
                  </a:lnTo>
                  <a:lnTo>
                    <a:pt x="252" y="105"/>
                  </a:lnTo>
                  <a:lnTo>
                    <a:pt x="265" y="123"/>
                  </a:lnTo>
                  <a:lnTo>
                    <a:pt x="281" y="134"/>
                  </a:lnTo>
                  <a:lnTo>
                    <a:pt x="297" y="141"/>
                  </a:lnTo>
                  <a:lnTo>
                    <a:pt x="316" y="144"/>
                  </a:lnTo>
                  <a:lnTo>
                    <a:pt x="334" y="144"/>
                  </a:lnTo>
                  <a:lnTo>
                    <a:pt x="352" y="142"/>
                  </a:lnTo>
                  <a:lnTo>
                    <a:pt x="367" y="141"/>
                  </a:lnTo>
                  <a:lnTo>
                    <a:pt x="382" y="138"/>
                  </a:lnTo>
                  <a:lnTo>
                    <a:pt x="399" y="134"/>
                  </a:lnTo>
                  <a:lnTo>
                    <a:pt x="414" y="127"/>
                  </a:lnTo>
                  <a:lnTo>
                    <a:pt x="427" y="119"/>
                  </a:lnTo>
                  <a:lnTo>
                    <a:pt x="437" y="106"/>
                  </a:lnTo>
                  <a:lnTo>
                    <a:pt x="444" y="85"/>
                  </a:lnTo>
                  <a:lnTo>
                    <a:pt x="446" y="62"/>
                  </a:lnTo>
                  <a:lnTo>
                    <a:pt x="446" y="38"/>
                  </a:lnTo>
                  <a:lnTo>
                    <a:pt x="445" y="25"/>
                  </a:lnTo>
                  <a:lnTo>
                    <a:pt x="389" y="23"/>
                  </a:lnTo>
                  <a:close/>
                  <a:moveTo>
                    <a:pt x="389" y="0"/>
                  </a:moveTo>
                  <a:lnTo>
                    <a:pt x="455" y="3"/>
                  </a:lnTo>
                  <a:lnTo>
                    <a:pt x="459" y="5"/>
                  </a:lnTo>
                  <a:lnTo>
                    <a:pt x="463" y="7"/>
                  </a:lnTo>
                  <a:lnTo>
                    <a:pt x="464" y="10"/>
                  </a:lnTo>
                  <a:lnTo>
                    <a:pt x="466" y="14"/>
                  </a:lnTo>
                  <a:lnTo>
                    <a:pt x="467" y="35"/>
                  </a:lnTo>
                  <a:lnTo>
                    <a:pt x="469" y="59"/>
                  </a:lnTo>
                  <a:lnTo>
                    <a:pt x="467" y="81"/>
                  </a:lnTo>
                  <a:lnTo>
                    <a:pt x="463" y="103"/>
                  </a:lnTo>
                  <a:lnTo>
                    <a:pt x="453" y="123"/>
                  </a:lnTo>
                  <a:lnTo>
                    <a:pt x="438" y="138"/>
                  </a:lnTo>
                  <a:lnTo>
                    <a:pt x="420" y="149"/>
                  </a:lnTo>
                  <a:lnTo>
                    <a:pt x="400" y="156"/>
                  </a:lnTo>
                  <a:lnTo>
                    <a:pt x="380" y="160"/>
                  </a:lnTo>
                  <a:lnTo>
                    <a:pt x="359" y="163"/>
                  </a:lnTo>
                  <a:lnTo>
                    <a:pt x="338" y="165"/>
                  </a:lnTo>
                  <a:lnTo>
                    <a:pt x="316" y="165"/>
                  </a:lnTo>
                  <a:lnTo>
                    <a:pt x="293" y="162"/>
                  </a:lnTo>
                  <a:lnTo>
                    <a:pt x="272" y="156"/>
                  </a:lnTo>
                  <a:lnTo>
                    <a:pt x="254" y="144"/>
                  </a:lnTo>
                  <a:lnTo>
                    <a:pt x="238" y="123"/>
                  </a:lnTo>
                  <a:lnTo>
                    <a:pt x="224" y="101"/>
                  </a:lnTo>
                  <a:lnTo>
                    <a:pt x="214" y="78"/>
                  </a:lnTo>
                  <a:lnTo>
                    <a:pt x="190" y="183"/>
                  </a:lnTo>
                  <a:lnTo>
                    <a:pt x="190" y="186"/>
                  </a:lnTo>
                  <a:lnTo>
                    <a:pt x="186" y="190"/>
                  </a:lnTo>
                  <a:lnTo>
                    <a:pt x="183" y="190"/>
                  </a:lnTo>
                  <a:lnTo>
                    <a:pt x="133" y="195"/>
                  </a:lnTo>
                  <a:lnTo>
                    <a:pt x="33" y="198"/>
                  </a:lnTo>
                  <a:lnTo>
                    <a:pt x="29" y="198"/>
                  </a:lnTo>
                  <a:lnTo>
                    <a:pt x="26" y="195"/>
                  </a:lnTo>
                  <a:lnTo>
                    <a:pt x="23" y="194"/>
                  </a:lnTo>
                  <a:lnTo>
                    <a:pt x="22" y="190"/>
                  </a:lnTo>
                  <a:lnTo>
                    <a:pt x="22" y="187"/>
                  </a:lnTo>
                  <a:lnTo>
                    <a:pt x="16" y="141"/>
                  </a:lnTo>
                  <a:lnTo>
                    <a:pt x="0" y="52"/>
                  </a:lnTo>
                  <a:lnTo>
                    <a:pt x="0" y="48"/>
                  </a:lnTo>
                  <a:lnTo>
                    <a:pt x="1" y="44"/>
                  </a:lnTo>
                  <a:lnTo>
                    <a:pt x="4" y="41"/>
                  </a:lnTo>
                  <a:lnTo>
                    <a:pt x="8" y="38"/>
                  </a:lnTo>
                  <a:lnTo>
                    <a:pt x="28" y="32"/>
                  </a:lnTo>
                  <a:lnTo>
                    <a:pt x="47" y="31"/>
                  </a:lnTo>
                  <a:lnTo>
                    <a:pt x="51" y="31"/>
                  </a:lnTo>
                  <a:lnTo>
                    <a:pt x="58" y="28"/>
                  </a:lnTo>
                  <a:lnTo>
                    <a:pt x="125" y="25"/>
                  </a:lnTo>
                  <a:lnTo>
                    <a:pt x="190" y="20"/>
                  </a:lnTo>
                  <a:lnTo>
                    <a:pt x="257" y="12"/>
                  </a:lnTo>
                  <a:lnTo>
                    <a:pt x="322" y="5"/>
                  </a:lnTo>
                  <a:lnTo>
                    <a:pt x="3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94" name="Freeform 14"/>
            <p:cNvSpPr>
              <a:spLocks noEditPoints="1"/>
            </p:cNvSpPr>
            <p:nvPr/>
          </p:nvSpPr>
          <p:spPr bwMode="auto">
            <a:xfrm>
              <a:off x="2109" y="568"/>
              <a:ext cx="1099" cy="1073"/>
            </a:xfrm>
            <a:custGeom>
              <a:avLst/>
              <a:gdLst/>
              <a:ahLst/>
              <a:cxnLst>
                <a:cxn ang="0">
                  <a:pos x="473" y="53"/>
                </a:cxn>
                <a:cxn ang="0">
                  <a:pos x="336" y="114"/>
                </a:cxn>
                <a:cxn ang="0">
                  <a:pos x="229" y="191"/>
                </a:cxn>
                <a:cxn ang="0">
                  <a:pos x="75" y="384"/>
                </a:cxn>
                <a:cxn ang="0">
                  <a:pos x="26" y="519"/>
                </a:cxn>
                <a:cxn ang="0">
                  <a:pos x="40" y="654"/>
                </a:cxn>
                <a:cxn ang="0">
                  <a:pos x="86" y="718"/>
                </a:cxn>
                <a:cxn ang="0">
                  <a:pos x="73" y="764"/>
                </a:cxn>
                <a:cxn ang="0">
                  <a:pos x="153" y="782"/>
                </a:cxn>
                <a:cxn ang="0">
                  <a:pos x="297" y="869"/>
                </a:cxn>
                <a:cxn ang="0">
                  <a:pos x="425" y="950"/>
                </a:cxn>
                <a:cxn ang="0">
                  <a:pos x="445" y="1026"/>
                </a:cxn>
                <a:cxn ang="0">
                  <a:pos x="470" y="1025"/>
                </a:cxn>
                <a:cxn ang="0">
                  <a:pos x="492" y="986"/>
                </a:cxn>
                <a:cxn ang="0">
                  <a:pos x="601" y="1005"/>
                </a:cxn>
                <a:cxn ang="0">
                  <a:pos x="804" y="1011"/>
                </a:cxn>
                <a:cxn ang="0">
                  <a:pos x="946" y="926"/>
                </a:cxn>
                <a:cxn ang="0">
                  <a:pos x="1046" y="744"/>
                </a:cxn>
                <a:cxn ang="0">
                  <a:pos x="1076" y="540"/>
                </a:cxn>
                <a:cxn ang="0">
                  <a:pos x="1051" y="343"/>
                </a:cxn>
                <a:cxn ang="0">
                  <a:pos x="954" y="173"/>
                </a:cxn>
                <a:cxn ang="0">
                  <a:pos x="763" y="54"/>
                </a:cxn>
                <a:cxn ang="0">
                  <a:pos x="599" y="22"/>
                </a:cxn>
                <a:cxn ang="0">
                  <a:pos x="752" y="27"/>
                </a:cxn>
                <a:cxn ang="0">
                  <a:pos x="915" y="110"/>
                </a:cxn>
                <a:cxn ang="0">
                  <a:pos x="1033" y="240"/>
                </a:cxn>
                <a:cxn ang="0">
                  <a:pos x="1092" y="430"/>
                </a:cxn>
                <a:cxn ang="0">
                  <a:pos x="1088" y="668"/>
                </a:cxn>
                <a:cxn ang="0">
                  <a:pos x="1001" y="890"/>
                </a:cxn>
                <a:cxn ang="0">
                  <a:pos x="877" y="1007"/>
                </a:cxn>
                <a:cxn ang="0">
                  <a:pos x="691" y="1040"/>
                </a:cxn>
                <a:cxn ang="0">
                  <a:pos x="500" y="1015"/>
                </a:cxn>
                <a:cxn ang="0">
                  <a:pos x="471" y="1069"/>
                </a:cxn>
                <a:cxn ang="0">
                  <a:pos x="457" y="1072"/>
                </a:cxn>
                <a:cxn ang="0">
                  <a:pos x="418" y="1012"/>
                </a:cxn>
                <a:cxn ang="0">
                  <a:pos x="395" y="947"/>
                </a:cxn>
                <a:cxn ang="0">
                  <a:pos x="304" y="895"/>
                </a:cxn>
                <a:cxn ang="0">
                  <a:pos x="167" y="815"/>
                </a:cxn>
                <a:cxn ang="0">
                  <a:pos x="96" y="785"/>
                </a:cxn>
                <a:cxn ang="0">
                  <a:pos x="52" y="795"/>
                </a:cxn>
                <a:cxn ang="0">
                  <a:pos x="44" y="781"/>
                </a:cxn>
                <a:cxn ang="0">
                  <a:pos x="64" y="723"/>
                </a:cxn>
                <a:cxn ang="0">
                  <a:pos x="1" y="600"/>
                </a:cxn>
                <a:cxn ang="0">
                  <a:pos x="19" y="457"/>
                </a:cxn>
                <a:cxn ang="0">
                  <a:pos x="119" y="277"/>
                </a:cxn>
                <a:cxn ang="0">
                  <a:pos x="289" y="121"/>
                </a:cxn>
                <a:cxn ang="0">
                  <a:pos x="290" y="107"/>
                </a:cxn>
                <a:cxn ang="0">
                  <a:pos x="392" y="67"/>
                </a:cxn>
                <a:cxn ang="0">
                  <a:pos x="526" y="11"/>
                </a:cxn>
              </a:cxnLst>
              <a:rect l="0" t="0" r="r" b="b"/>
              <a:pathLst>
                <a:path w="1099" h="1073">
                  <a:moveTo>
                    <a:pt x="599" y="22"/>
                  </a:moveTo>
                  <a:lnTo>
                    <a:pt x="555" y="27"/>
                  </a:lnTo>
                  <a:lnTo>
                    <a:pt x="513" y="38"/>
                  </a:lnTo>
                  <a:lnTo>
                    <a:pt x="473" y="53"/>
                  </a:lnTo>
                  <a:lnTo>
                    <a:pt x="434" y="71"/>
                  </a:lnTo>
                  <a:lnTo>
                    <a:pt x="391" y="92"/>
                  </a:lnTo>
                  <a:lnTo>
                    <a:pt x="346" y="111"/>
                  </a:lnTo>
                  <a:lnTo>
                    <a:pt x="336" y="114"/>
                  </a:lnTo>
                  <a:lnTo>
                    <a:pt x="336" y="116"/>
                  </a:lnTo>
                  <a:lnTo>
                    <a:pt x="331" y="121"/>
                  </a:lnTo>
                  <a:lnTo>
                    <a:pt x="279" y="153"/>
                  </a:lnTo>
                  <a:lnTo>
                    <a:pt x="229" y="191"/>
                  </a:lnTo>
                  <a:lnTo>
                    <a:pt x="185" y="234"/>
                  </a:lnTo>
                  <a:lnTo>
                    <a:pt x="143" y="281"/>
                  </a:lnTo>
                  <a:lnTo>
                    <a:pt x="107" y="331"/>
                  </a:lnTo>
                  <a:lnTo>
                    <a:pt x="75" y="384"/>
                  </a:lnTo>
                  <a:lnTo>
                    <a:pt x="58" y="416"/>
                  </a:lnTo>
                  <a:lnTo>
                    <a:pt x="44" y="450"/>
                  </a:lnTo>
                  <a:lnTo>
                    <a:pt x="33" y="485"/>
                  </a:lnTo>
                  <a:lnTo>
                    <a:pt x="26" y="519"/>
                  </a:lnTo>
                  <a:lnTo>
                    <a:pt x="22" y="554"/>
                  </a:lnTo>
                  <a:lnTo>
                    <a:pt x="22" y="588"/>
                  </a:lnTo>
                  <a:lnTo>
                    <a:pt x="29" y="622"/>
                  </a:lnTo>
                  <a:lnTo>
                    <a:pt x="40" y="654"/>
                  </a:lnTo>
                  <a:lnTo>
                    <a:pt x="58" y="685"/>
                  </a:lnTo>
                  <a:lnTo>
                    <a:pt x="83" y="713"/>
                  </a:lnTo>
                  <a:lnTo>
                    <a:pt x="86" y="716"/>
                  </a:lnTo>
                  <a:lnTo>
                    <a:pt x="86" y="718"/>
                  </a:lnTo>
                  <a:lnTo>
                    <a:pt x="87" y="723"/>
                  </a:lnTo>
                  <a:lnTo>
                    <a:pt x="86" y="725"/>
                  </a:lnTo>
                  <a:lnTo>
                    <a:pt x="78" y="746"/>
                  </a:lnTo>
                  <a:lnTo>
                    <a:pt x="73" y="764"/>
                  </a:lnTo>
                  <a:lnTo>
                    <a:pt x="83" y="763"/>
                  </a:lnTo>
                  <a:lnTo>
                    <a:pt x="101" y="764"/>
                  </a:lnTo>
                  <a:lnTo>
                    <a:pt x="119" y="769"/>
                  </a:lnTo>
                  <a:lnTo>
                    <a:pt x="153" y="782"/>
                  </a:lnTo>
                  <a:lnTo>
                    <a:pt x="192" y="805"/>
                  </a:lnTo>
                  <a:lnTo>
                    <a:pt x="229" y="830"/>
                  </a:lnTo>
                  <a:lnTo>
                    <a:pt x="268" y="853"/>
                  </a:lnTo>
                  <a:lnTo>
                    <a:pt x="297" y="869"/>
                  </a:lnTo>
                  <a:lnTo>
                    <a:pt x="327" y="881"/>
                  </a:lnTo>
                  <a:lnTo>
                    <a:pt x="385" y="912"/>
                  </a:lnTo>
                  <a:lnTo>
                    <a:pt x="410" y="931"/>
                  </a:lnTo>
                  <a:lnTo>
                    <a:pt x="425" y="950"/>
                  </a:lnTo>
                  <a:lnTo>
                    <a:pt x="434" y="970"/>
                  </a:lnTo>
                  <a:lnTo>
                    <a:pt x="438" y="993"/>
                  </a:lnTo>
                  <a:lnTo>
                    <a:pt x="441" y="1011"/>
                  </a:lnTo>
                  <a:lnTo>
                    <a:pt x="445" y="1026"/>
                  </a:lnTo>
                  <a:lnTo>
                    <a:pt x="455" y="1041"/>
                  </a:lnTo>
                  <a:lnTo>
                    <a:pt x="459" y="1044"/>
                  </a:lnTo>
                  <a:lnTo>
                    <a:pt x="460" y="1041"/>
                  </a:lnTo>
                  <a:lnTo>
                    <a:pt x="470" y="1025"/>
                  </a:lnTo>
                  <a:lnTo>
                    <a:pt x="480" y="1009"/>
                  </a:lnTo>
                  <a:lnTo>
                    <a:pt x="488" y="991"/>
                  </a:lnTo>
                  <a:lnTo>
                    <a:pt x="489" y="987"/>
                  </a:lnTo>
                  <a:lnTo>
                    <a:pt x="492" y="986"/>
                  </a:lnTo>
                  <a:lnTo>
                    <a:pt x="496" y="984"/>
                  </a:lnTo>
                  <a:lnTo>
                    <a:pt x="500" y="984"/>
                  </a:lnTo>
                  <a:lnTo>
                    <a:pt x="551" y="994"/>
                  </a:lnTo>
                  <a:lnTo>
                    <a:pt x="601" y="1005"/>
                  </a:lnTo>
                  <a:lnTo>
                    <a:pt x="652" y="1014"/>
                  </a:lnTo>
                  <a:lnTo>
                    <a:pt x="702" y="1019"/>
                  </a:lnTo>
                  <a:lnTo>
                    <a:pt x="754" y="1019"/>
                  </a:lnTo>
                  <a:lnTo>
                    <a:pt x="804" y="1011"/>
                  </a:lnTo>
                  <a:lnTo>
                    <a:pt x="843" y="997"/>
                  </a:lnTo>
                  <a:lnTo>
                    <a:pt x="880" y="979"/>
                  </a:lnTo>
                  <a:lnTo>
                    <a:pt x="915" y="955"/>
                  </a:lnTo>
                  <a:lnTo>
                    <a:pt x="946" y="926"/>
                  </a:lnTo>
                  <a:lnTo>
                    <a:pt x="979" y="886"/>
                  </a:lnTo>
                  <a:lnTo>
                    <a:pt x="1005" y="841"/>
                  </a:lnTo>
                  <a:lnTo>
                    <a:pt x="1029" y="794"/>
                  </a:lnTo>
                  <a:lnTo>
                    <a:pt x="1046" y="744"/>
                  </a:lnTo>
                  <a:lnTo>
                    <a:pt x="1060" y="693"/>
                  </a:lnTo>
                  <a:lnTo>
                    <a:pt x="1068" y="642"/>
                  </a:lnTo>
                  <a:lnTo>
                    <a:pt x="1074" y="590"/>
                  </a:lnTo>
                  <a:lnTo>
                    <a:pt x="1076" y="540"/>
                  </a:lnTo>
                  <a:lnTo>
                    <a:pt x="1075" y="490"/>
                  </a:lnTo>
                  <a:lnTo>
                    <a:pt x="1071" y="440"/>
                  </a:lnTo>
                  <a:lnTo>
                    <a:pt x="1063" y="390"/>
                  </a:lnTo>
                  <a:lnTo>
                    <a:pt x="1051" y="343"/>
                  </a:lnTo>
                  <a:lnTo>
                    <a:pt x="1035" y="295"/>
                  </a:lnTo>
                  <a:lnTo>
                    <a:pt x="1012" y="252"/>
                  </a:lnTo>
                  <a:lnTo>
                    <a:pt x="986" y="210"/>
                  </a:lnTo>
                  <a:lnTo>
                    <a:pt x="954" y="173"/>
                  </a:lnTo>
                  <a:lnTo>
                    <a:pt x="916" y="138"/>
                  </a:lnTo>
                  <a:lnTo>
                    <a:pt x="868" y="104"/>
                  </a:lnTo>
                  <a:lnTo>
                    <a:pt x="818" y="77"/>
                  </a:lnTo>
                  <a:lnTo>
                    <a:pt x="763" y="54"/>
                  </a:lnTo>
                  <a:lnTo>
                    <a:pt x="723" y="42"/>
                  </a:lnTo>
                  <a:lnTo>
                    <a:pt x="681" y="31"/>
                  </a:lnTo>
                  <a:lnTo>
                    <a:pt x="641" y="24"/>
                  </a:lnTo>
                  <a:lnTo>
                    <a:pt x="599" y="22"/>
                  </a:lnTo>
                  <a:close/>
                  <a:moveTo>
                    <a:pt x="609" y="0"/>
                  </a:moveTo>
                  <a:lnTo>
                    <a:pt x="656" y="3"/>
                  </a:lnTo>
                  <a:lnTo>
                    <a:pt x="705" y="13"/>
                  </a:lnTo>
                  <a:lnTo>
                    <a:pt x="752" y="27"/>
                  </a:lnTo>
                  <a:lnTo>
                    <a:pt x="797" y="43"/>
                  </a:lnTo>
                  <a:lnTo>
                    <a:pt x="840" y="64"/>
                  </a:lnTo>
                  <a:lnTo>
                    <a:pt x="879" y="85"/>
                  </a:lnTo>
                  <a:lnTo>
                    <a:pt x="915" y="110"/>
                  </a:lnTo>
                  <a:lnTo>
                    <a:pt x="950" y="137"/>
                  </a:lnTo>
                  <a:lnTo>
                    <a:pt x="982" y="169"/>
                  </a:lnTo>
                  <a:lnTo>
                    <a:pt x="1010" y="202"/>
                  </a:lnTo>
                  <a:lnTo>
                    <a:pt x="1033" y="240"/>
                  </a:lnTo>
                  <a:lnTo>
                    <a:pt x="1054" y="284"/>
                  </a:lnTo>
                  <a:lnTo>
                    <a:pt x="1071" y="331"/>
                  </a:lnTo>
                  <a:lnTo>
                    <a:pt x="1083" y="380"/>
                  </a:lnTo>
                  <a:lnTo>
                    <a:pt x="1092" y="430"/>
                  </a:lnTo>
                  <a:lnTo>
                    <a:pt x="1097" y="489"/>
                  </a:lnTo>
                  <a:lnTo>
                    <a:pt x="1099" y="549"/>
                  </a:lnTo>
                  <a:lnTo>
                    <a:pt x="1096" y="608"/>
                  </a:lnTo>
                  <a:lnTo>
                    <a:pt x="1088" y="668"/>
                  </a:lnTo>
                  <a:lnTo>
                    <a:pt x="1075" y="728"/>
                  </a:lnTo>
                  <a:lnTo>
                    <a:pt x="1056" y="785"/>
                  </a:lnTo>
                  <a:lnTo>
                    <a:pt x="1032" y="840"/>
                  </a:lnTo>
                  <a:lnTo>
                    <a:pt x="1001" y="890"/>
                  </a:lnTo>
                  <a:lnTo>
                    <a:pt x="975" y="925"/>
                  </a:lnTo>
                  <a:lnTo>
                    <a:pt x="946" y="955"/>
                  </a:lnTo>
                  <a:lnTo>
                    <a:pt x="914" y="983"/>
                  </a:lnTo>
                  <a:lnTo>
                    <a:pt x="877" y="1007"/>
                  </a:lnTo>
                  <a:lnTo>
                    <a:pt x="839" y="1023"/>
                  </a:lnTo>
                  <a:lnTo>
                    <a:pt x="790" y="1036"/>
                  </a:lnTo>
                  <a:lnTo>
                    <a:pt x="741" y="1041"/>
                  </a:lnTo>
                  <a:lnTo>
                    <a:pt x="691" y="1040"/>
                  </a:lnTo>
                  <a:lnTo>
                    <a:pt x="642" y="1034"/>
                  </a:lnTo>
                  <a:lnTo>
                    <a:pt x="592" y="1025"/>
                  </a:lnTo>
                  <a:lnTo>
                    <a:pt x="505" y="1007"/>
                  </a:lnTo>
                  <a:lnTo>
                    <a:pt x="500" y="1015"/>
                  </a:lnTo>
                  <a:lnTo>
                    <a:pt x="491" y="1030"/>
                  </a:lnTo>
                  <a:lnTo>
                    <a:pt x="481" y="1047"/>
                  </a:lnTo>
                  <a:lnTo>
                    <a:pt x="473" y="1065"/>
                  </a:lnTo>
                  <a:lnTo>
                    <a:pt x="471" y="1069"/>
                  </a:lnTo>
                  <a:lnTo>
                    <a:pt x="468" y="1071"/>
                  </a:lnTo>
                  <a:lnTo>
                    <a:pt x="464" y="1073"/>
                  </a:lnTo>
                  <a:lnTo>
                    <a:pt x="462" y="1073"/>
                  </a:lnTo>
                  <a:lnTo>
                    <a:pt x="457" y="1072"/>
                  </a:lnTo>
                  <a:lnTo>
                    <a:pt x="441" y="1060"/>
                  </a:lnTo>
                  <a:lnTo>
                    <a:pt x="430" y="1046"/>
                  </a:lnTo>
                  <a:lnTo>
                    <a:pt x="421" y="1029"/>
                  </a:lnTo>
                  <a:lnTo>
                    <a:pt x="418" y="1012"/>
                  </a:lnTo>
                  <a:lnTo>
                    <a:pt x="417" y="996"/>
                  </a:lnTo>
                  <a:lnTo>
                    <a:pt x="414" y="979"/>
                  </a:lnTo>
                  <a:lnTo>
                    <a:pt x="407" y="963"/>
                  </a:lnTo>
                  <a:lnTo>
                    <a:pt x="395" y="947"/>
                  </a:lnTo>
                  <a:lnTo>
                    <a:pt x="378" y="934"/>
                  </a:lnTo>
                  <a:lnTo>
                    <a:pt x="359" y="923"/>
                  </a:lnTo>
                  <a:lnTo>
                    <a:pt x="340" y="913"/>
                  </a:lnTo>
                  <a:lnTo>
                    <a:pt x="304" y="895"/>
                  </a:lnTo>
                  <a:lnTo>
                    <a:pt x="270" y="879"/>
                  </a:lnTo>
                  <a:lnTo>
                    <a:pt x="235" y="859"/>
                  </a:lnTo>
                  <a:lnTo>
                    <a:pt x="201" y="837"/>
                  </a:lnTo>
                  <a:lnTo>
                    <a:pt x="167" y="815"/>
                  </a:lnTo>
                  <a:lnTo>
                    <a:pt x="151" y="806"/>
                  </a:lnTo>
                  <a:lnTo>
                    <a:pt x="133" y="796"/>
                  </a:lnTo>
                  <a:lnTo>
                    <a:pt x="115" y="789"/>
                  </a:lnTo>
                  <a:lnTo>
                    <a:pt x="96" y="785"/>
                  </a:lnTo>
                  <a:lnTo>
                    <a:pt x="78" y="785"/>
                  </a:lnTo>
                  <a:lnTo>
                    <a:pt x="61" y="794"/>
                  </a:lnTo>
                  <a:lnTo>
                    <a:pt x="57" y="795"/>
                  </a:lnTo>
                  <a:lnTo>
                    <a:pt x="52" y="795"/>
                  </a:lnTo>
                  <a:lnTo>
                    <a:pt x="47" y="792"/>
                  </a:lnTo>
                  <a:lnTo>
                    <a:pt x="46" y="788"/>
                  </a:lnTo>
                  <a:lnTo>
                    <a:pt x="44" y="785"/>
                  </a:lnTo>
                  <a:lnTo>
                    <a:pt x="44" y="781"/>
                  </a:lnTo>
                  <a:lnTo>
                    <a:pt x="46" y="778"/>
                  </a:lnTo>
                  <a:lnTo>
                    <a:pt x="52" y="757"/>
                  </a:lnTo>
                  <a:lnTo>
                    <a:pt x="58" y="735"/>
                  </a:lnTo>
                  <a:lnTo>
                    <a:pt x="64" y="723"/>
                  </a:lnTo>
                  <a:lnTo>
                    <a:pt x="41" y="699"/>
                  </a:lnTo>
                  <a:lnTo>
                    <a:pt x="22" y="667"/>
                  </a:lnTo>
                  <a:lnTo>
                    <a:pt x="9" y="634"/>
                  </a:lnTo>
                  <a:lnTo>
                    <a:pt x="1" y="600"/>
                  </a:lnTo>
                  <a:lnTo>
                    <a:pt x="0" y="564"/>
                  </a:lnTo>
                  <a:lnTo>
                    <a:pt x="1" y="528"/>
                  </a:lnTo>
                  <a:lnTo>
                    <a:pt x="8" y="492"/>
                  </a:lnTo>
                  <a:lnTo>
                    <a:pt x="19" y="457"/>
                  </a:lnTo>
                  <a:lnTo>
                    <a:pt x="32" y="422"/>
                  </a:lnTo>
                  <a:lnTo>
                    <a:pt x="48" y="388"/>
                  </a:lnTo>
                  <a:lnTo>
                    <a:pt x="82" y="331"/>
                  </a:lnTo>
                  <a:lnTo>
                    <a:pt x="119" y="277"/>
                  </a:lnTo>
                  <a:lnTo>
                    <a:pt x="162" y="226"/>
                  </a:lnTo>
                  <a:lnTo>
                    <a:pt x="211" y="178"/>
                  </a:lnTo>
                  <a:lnTo>
                    <a:pt x="264" y="137"/>
                  </a:lnTo>
                  <a:lnTo>
                    <a:pt x="289" y="121"/>
                  </a:lnTo>
                  <a:lnTo>
                    <a:pt x="288" y="118"/>
                  </a:lnTo>
                  <a:lnTo>
                    <a:pt x="288" y="111"/>
                  </a:lnTo>
                  <a:lnTo>
                    <a:pt x="289" y="110"/>
                  </a:lnTo>
                  <a:lnTo>
                    <a:pt x="290" y="107"/>
                  </a:lnTo>
                  <a:lnTo>
                    <a:pt x="295" y="106"/>
                  </a:lnTo>
                  <a:lnTo>
                    <a:pt x="328" y="96"/>
                  </a:lnTo>
                  <a:lnTo>
                    <a:pt x="360" y="82"/>
                  </a:lnTo>
                  <a:lnTo>
                    <a:pt x="392" y="67"/>
                  </a:lnTo>
                  <a:lnTo>
                    <a:pt x="423" y="52"/>
                  </a:lnTo>
                  <a:lnTo>
                    <a:pt x="456" y="36"/>
                  </a:lnTo>
                  <a:lnTo>
                    <a:pt x="489" y="22"/>
                  </a:lnTo>
                  <a:lnTo>
                    <a:pt x="526" y="11"/>
                  </a:lnTo>
                  <a:lnTo>
                    <a:pt x="562" y="3"/>
                  </a:lnTo>
                  <a:lnTo>
                    <a:pt x="60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95" name="Freeform 15"/>
            <p:cNvSpPr>
              <a:spLocks/>
            </p:cNvSpPr>
            <p:nvPr/>
          </p:nvSpPr>
          <p:spPr bwMode="auto">
            <a:xfrm>
              <a:off x="2925" y="1076"/>
              <a:ext cx="137" cy="146"/>
            </a:xfrm>
            <a:custGeom>
              <a:avLst/>
              <a:gdLst/>
              <a:ahLst/>
              <a:cxnLst>
                <a:cxn ang="0">
                  <a:pos x="21" y="0"/>
                </a:cxn>
                <a:cxn ang="0">
                  <a:pos x="24" y="2"/>
                </a:cxn>
                <a:cxn ang="0">
                  <a:pos x="55" y="18"/>
                </a:cxn>
                <a:cxn ang="0">
                  <a:pos x="82" y="38"/>
                </a:cxn>
                <a:cxn ang="0">
                  <a:pos x="107" y="61"/>
                </a:cxn>
                <a:cxn ang="0">
                  <a:pos x="134" y="85"/>
                </a:cxn>
                <a:cxn ang="0">
                  <a:pos x="137" y="88"/>
                </a:cxn>
                <a:cxn ang="0">
                  <a:pos x="137" y="96"/>
                </a:cxn>
                <a:cxn ang="0">
                  <a:pos x="135" y="99"/>
                </a:cxn>
                <a:cxn ang="0">
                  <a:pos x="132" y="102"/>
                </a:cxn>
                <a:cxn ang="0">
                  <a:pos x="130" y="103"/>
                </a:cxn>
                <a:cxn ang="0">
                  <a:pos x="121" y="103"/>
                </a:cxn>
                <a:cxn ang="0">
                  <a:pos x="119" y="100"/>
                </a:cxn>
                <a:cxn ang="0">
                  <a:pos x="95" y="78"/>
                </a:cxn>
                <a:cxn ang="0">
                  <a:pos x="71" y="57"/>
                </a:cxn>
                <a:cxn ang="0">
                  <a:pos x="45" y="38"/>
                </a:cxn>
                <a:cxn ang="0">
                  <a:pos x="25" y="27"/>
                </a:cxn>
                <a:cxn ang="0">
                  <a:pos x="24" y="31"/>
                </a:cxn>
                <a:cxn ang="0">
                  <a:pos x="25" y="45"/>
                </a:cxn>
                <a:cxn ang="0">
                  <a:pos x="31" y="57"/>
                </a:cxn>
                <a:cxn ang="0">
                  <a:pos x="41" y="68"/>
                </a:cxn>
                <a:cxn ang="0">
                  <a:pos x="52" y="78"/>
                </a:cxn>
                <a:cxn ang="0">
                  <a:pos x="70" y="95"/>
                </a:cxn>
                <a:cxn ang="0">
                  <a:pos x="87" y="110"/>
                </a:cxn>
                <a:cxn ang="0">
                  <a:pos x="100" y="130"/>
                </a:cxn>
                <a:cxn ang="0">
                  <a:pos x="102" y="134"/>
                </a:cxn>
                <a:cxn ang="0">
                  <a:pos x="102" y="138"/>
                </a:cxn>
                <a:cxn ang="0">
                  <a:pos x="100" y="141"/>
                </a:cxn>
                <a:cxn ang="0">
                  <a:pos x="98" y="144"/>
                </a:cxn>
                <a:cxn ang="0">
                  <a:pos x="95" y="145"/>
                </a:cxn>
                <a:cxn ang="0">
                  <a:pos x="91" y="146"/>
                </a:cxn>
                <a:cxn ang="0">
                  <a:pos x="87" y="146"/>
                </a:cxn>
                <a:cxn ang="0">
                  <a:pos x="81" y="141"/>
                </a:cxn>
                <a:cxn ang="0">
                  <a:pos x="73" y="128"/>
                </a:cxn>
                <a:cxn ang="0">
                  <a:pos x="61" y="117"/>
                </a:cxn>
                <a:cxn ang="0">
                  <a:pos x="48" y="105"/>
                </a:cxn>
                <a:cxn ang="0">
                  <a:pos x="23" y="80"/>
                </a:cxn>
                <a:cxn ang="0">
                  <a:pos x="11" y="67"/>
                </a:cxn>
                <a:cxn ang="0">
                  <a:pos x="4" y="53"/>
                </a:cxn>
                <a:cxn ang="0">
                  <a:pos x="0" y="38"/>
                </a:cxn>
                <a:cxn ang="0">
                  <a:pos x="3" y="23"/>
                </a:cxn>
                <a:cxn ang="0">
                  <a:pos x="11" y="6"/>
                </a:cxn>
                <a:cxn ang="0">
                  <a:pos x="13" y="4"/>
                </a:cxn>
                <a:cxn ang="0">
                  <a:pos x="21" y="0"/>
                </a:cxn>
              </a:cxnLst>
              <a:rect l="0" t="0" r="r" b="b"/>
              <a:pathLst>
                <a:path w="137" h="146">
                  <a:moveTo>
                    <a:pt x="21" y="0"/>
                  </a:moveTo>
                  <a:lnTo>
                    <a:pt x="24" y="2"/>
                  </a:lnTo>
                  <a:lnTo>
                    <a:pt x="55" y="18"/>
                  </a:lnTo>
                  <a:lnTo>
                    <a:pt x="82" y="38"/>
                  </a:lnTo>
                  <a:lnTo>
                    <a:pt x="107" y="61"/>
                  </a:lnTo>
                  <a:lnTo>
                    <a:pt x="134" y="85"/>
                  </a:lnTo>
                  <a:lnTo>
                    <a:pt x="137" y="88"/>
                  </a:lnTo>
                  <a:lnTo>
                    <a:pt x="137" y="96"/>
                  </a:lnTo>
                  <a:lnTo>
                    <a:pt x="135" y="99"/>
                  </a:lnTo>
                  <a:lnTo>
                    <a:pt x="132" y="102"/>
                  </a:lnTo>
                  <a:lnTo>
                    <a:pt x="130" y="103"/>
                  </a:lnTo>
                  <a:lnTo>
                    <a:pt x="121" y="103"/>
                  </a:lnTo>
                  <a:lnTo>
                    <a:pt x="119" y="100"/>
                  </a:lnTo>
                  <a:lnTo>
                    <a:pt x="95" y="78"/>
                  </a:lnTo>
                  <a:lnTo>
                    <a:pt x="71" y="57"/>
                  </a:lnTo>
                  <a:lnTo>
                    <a:pt x="45" y="38"/>
                  </a:lnTo>
                  <a:lnTo>
                    <a:pt x="25" y="27"/>
                  </a:lnTo>
                  <a:lnTo>
                    <a:pt x="24" y="31"/>
                  </a:lnTo>
                  <a:lnTo>
                    <a:pt x="25" y="45"/>
                  </a:lnTo>
                  <a:lnTo>
                    <a:pt x="31" y="57"/>
                  </a:lnTo>
                  <a:lnTo>
                    <a:pt x="41" y="68"/>
                  </a:lnTo>
                  <a:lnTo>
                    <a:pt x="52" y="78"/>
                  </a:lnTo>
                  <a:lnTo>
                    <a:pt x="70" y="95"/>
                  </a:lnTo>
                  <a:lnTo>
                    <a:pt x="87" y="110"/>
                  </a:lnTo>
                  <a:lnTo>
                    <a:pt x="100" y="130"/>
                  </a:lnTo>
                  <a:lnTo>
                    <a:pt x="102" y="134"/>
                  </a:lnTo>
                  <a:lnTo>
                    <a:pt x="102" y="138"/>
                  </a:lnTo>
                  <a:lnTo>
                    <a:pt x="100" y="141"/>
                  </a:lnTo>
                  <a:lnTo>
                    <a:pt x="98" y="144"/>
                  </a:lnTo>
                  <a:lnTo>
                    <a:pt x="95" y="145"/>
                  </a:lnTo>
                  <a:lnTo>
                    <a:pt x="91" y="146"/>
                  </a:lnTo>
                  <a:lnTo>
                    <a:pt x="87" y="146"/>
                  </a:lnTo>
                  <a:lnTo>
                    <a:pt x="81" y="141"/>
                  </a:lnTo>
                  <a:lnTo>
                    <a:pt x="73" y="128"/>
                  </a:lnTo>
                  <a:lnTo>
                    <a:pt x="61" y="117"/>
                  </a:lnTo>
                  <a:lnTo>
                    <a:pt x="48" y="105"/>
                  </a:lnTo>
                  <a:lnTo>
                    <a:pt x="23" y="80"/>
                  </a:lnTo>
                  <a:lnTo>
                    <a:pt x="11" y="67"/>
                  </a:lnTo>
                  <a:lnTo>
                    <a:pt x="4" y="53"/>
                  </a:lnTo>
                  <a:lnTo>
                    <a:pt x="0" y="38"/>
                  </a:lnTo>
                  <a:lnTo>
                    <a:pt x="3" y="23"/>
                  </a:lnTo>
                  <a:lnTo>
                    <a:pt x="11" y="6"/>
                  </a:lnTo>
                  <a:lnTo>
                    <a:pt x="13"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96" name="Freeform 16"/>
            <p:cNvSpPr>
              <a:spLocks/>
            </p:cNvSpPr>
            <p:nvPr/>
          </p:nvSpPr>
          <p:spPr bwMode="auto">
            <a:xfrm>
              <a:off x="2770" y="1210"/>
              <a:ext cx="137" cy="81"/>
            </a:xfrm>
            <a:custGeom>
              <a:avLst/>
              <a:gdLst/>
              <a:ahLst/>
              <a:cxnLst>
                <a:cxn ang="0">
                  <a:pos x="102" y="0"/>
                </a:cxn>
                <a:cxn ang="0">
                  <a:pos x="118" y="3"/>
                </a:cxn>
                <a:cxn ang="0">
                  <a:pos x="132" y="8"/>
                </a:cxn>
                <a:cxn ang="0">
                  <a:pos x="134" y="11"/>
                </a:cxn>
                <a:cxn ang="0">
                  <a:pos x="137" y="19"/>
                </a:cxn>
                <a:cxn ang="0">
                  <a:pos x="136" y="24"/>
                </a:cxn>
                <a:cxn ang="0">
                  <a:pos x="120" y="44"/>
                </a:cxn>
                <a:cxn ang="0">
                  <a:pos x="100" y="61"/>
                </a:cxn>
                <a:cxn ang="0">
                  <a:pos x="77" y="74"/>
                </a:cxn>
                <a:cxn ang="0">
                  <a:pos x="52" y="81"/>
                </a:cxn>
                <a:cxn ang="0">
                  <a:pos x="48" y="81"/>
                </a:cxn>
                <a:cxn ang="0">
                  <a:pos x="43" y="78"/>
                </a:cxn>
                <a:cxn ang="0">
                  <a:pos x="40" y="75"/>
                </a:cxn>
                <a:cxn ang="0">
                  <a:pos x="38" y="72"/>
                </a:cxn>
                <a:cxn ang="0">
                  <a:pos x="38" y="65"/>
                </a:cxn>
                <a:cxn ang="0">
                  <a:pos x="40" y="64"/>
                </a:cxn>
                <a:cxn ang="0">
                  <a:pos x="41" y="61"/>
                </a:cxn>
                <a:cxn ang="0">
                  <a:pos x="45" y="60"/>
                </a:cxn>
                <a:cxn ang="0">
                  <a:pos x="68" y="53"/>
                </a:cxn>
                <a:cxn ang="0">
                  <a:pos x="87" y="44"/>
                </a:cxn>
                <a:cxn ang="0">
                  <a:pos x="102" y="31"/>
                </a:cxn>
                <a:cxn ang="0">
                  <a:pos x="108" y="22"/>
                </a:cxn>
                <a:cxn ang="0">
                  <a:pos x="90" y="22"/>
                </a:cxn>
                <a:cxn ang="0">
                  <a:pos x="75" y="24"/>
                </a:cxn>
                <a:cxn ang="0">
                  <a:pos x="58" y="28"/>
                </a:cxn>
                <a:cxn ang="0">
                  <a:pos x="44" y="32"/>
                </a:cxn>
                <a:cxn ang="0">
                  <a:pos x="34" y="35"/>
                </a:cxn>
                <a:cxn ang="0">
                  <a:pos x="23" y="37"/>
                </a:cxn>
                <a:cxn ang="0">
                  <a:pos x="13" y="37"/>
                </a:cxn>
                <a:cxn ang="0">
                  <a:pos x="4" y="33"/>
                </a:cxn>
                <a:cxn ang="0">
                  <a:pos x="1" y="31"/>
                </a:cxn>
                <a:cxn ang="0">
                  <a:pos x="0" y="26"/>
                </a:cxn>
                <a:cxn ang="0">
                  <a:pos x="1" y="22"/>
                </a:cxn>
                <a:cxn ang="0">
                  <a:pos x="4" y="17"/>
                </a:cxn>
                <a:cxn ang="0">
                  <a:pos x="8" y="15"/>
                </a:cxn>
                <a:cxn ang="0">
                  <a:pos x="11" y="14"/>
                </a:cxn>
                <a:cxn ang="0">
                  <a:pos x="19" y="17"/>
                </a:cxn>
                <a:cxn ang="0">
                  <a:pos x="18" y="15"/>
                </a:cxn>
                <a:cxn ang="0">
                  <a:pos x="23" y="15"/>
                </a:cxn>
                <a:cxn ang="0">
                  <a:pos x="30" y="12"/>
                </a:cxn>
                <a:cxn ang="0">
                  <a:pos x="38" y="11"/>
                </a:cxn>
                <a:cxn ang="0">
                  <a:pos x="70" y="3"/>
                </a:cxn>
                <a:cxn ang="0">
                  <a:pos x="86" y="1"/>
                </a:cxn>
                <a:cxn ang="0">
                  <a:pos x="102" y="0"/>
                </a:cxn>
              </a:cxnLst>
              <a:rect l="0" t="0" r="r" b="b"/>
              <a:pathLst>
                <a:path w="137" h="81">
                  <a:moveTo>
                    <a:pt x="102" y="0"/>
                  </a:moveTo>
                  <a:lnTo>
                    <a:pt x="118" y="3"/>
                  </a:lnTo>
                  <a:lnTo>
                    <a:pt x="132" y="8"/>
                  </a:lnTo>
                  <a:lnTo>
                    <a:pt x="134" y="11"/>
                  </a:lnTo>
                  <a:lnTo>
                    <a:pt x="137" y="19"/>
                  </a:lnTo>
                  <a:lnTo>
                    <a:pt x="136" y="24"/>
                  </a:lnTo>
                  <a:lnTo>
                    <a:pt x="120" y="44"/>
                  </a:lnTo>
                  <a:lnTo>
                    <a:pt x="100" y="61"/>
                  </a:lnTo>
                  <a:lnTo>
                    <a:pt x="77" y="74"/>
                  </a:lnTo>
                  <a:lnTo>
                    <a:pt x="52" y="81"/>
                  </a:lnTo>
                  <a:lnTo>
                    <a:pt x="48" y="81"/>
                  </a:lnTo>
                  <a:lnTo>
                    <a:pt x="43" y="78"/>
                  </a:lnTo>
                  <a:lnTo>
                    <a:pt x="40" y="75"/>
                  </a:lnTo>
                  <a:lnTo>
                    <a:pt x="38" y="72"/>
                  </a:lnTo>
                  <a:lnTo>
                    <a:pt x="38" y="65"/>
                  </a:lnTo>
                  <a:lnTo>
                    <a:pt x="40" y="64"/>
                  </a:lnTo>
                  <a:lnTo>
                    <a:pt x="41" y="61"/>
                  </a:lnTo>
                  <a:lnTo>
                    <a:pt x="45" y="60"/>
                  </a:lnTo>
                  <a:lnTo>
                    <a:pt x="68" y="53"/>
                  </a:lnTo>
                  <a:lnTo>
                    <a:pt x="87" y="44"/>
                  </a:lnTo>
                  <a:lnTo>
                    <a:pt x="102" y="31"/>
                  </a:lnTo>
                  <a:lnTo>
                    <a:pt x="108" y="22"/>
                  </a:lnTo>
                  <a:lnTo>
                    <a:pt x="90" y="22"/>
                  </a:lnTo>
                  <a:lnTo>
                    <a:pt x="75" y="24"/>
                  </a:lnTo>
                  <a:lnTo>
                    <a:pt x="58" y="28"/>
                  </a:lnTo>
                  <a:lnTo>
                    <a:pt x="44" y="32"/>
                  </a:lnTo>
                  <a:lnTo>
                    <a:pt x="34" y="35"/>
                  </a:lnTo>
                  <a:lnTo>
                    <a:pt x="23" y="37"/>
                  </a:lnTo>
                  <a:lnTo>
                    <a:pt x="13" y="37"/>
                  </a:lnTo>
                  <a:lnTo>
                    <a:pt x="4" y="33"/>
                  </a:lnTo>
                  <a:lnTo>
                    <a:pt x="1" y="31"/>
                  </a:lnTo>
                  <a:lnTo>
                    <a:pt x="0" y="26"/>
                  </a:lnTo>
                  <a:lnTo>
                    <a:pt x="1" y="22"/>
                  </a:lnTo>
                  <a:lnTo>
                    <a:pt x="4" y="17"/>
                  </a:lnTo>
                  <a:lnTo>
                    <a:pt x="8" y="15"/>
                  </a:lnTo>
                  <a:lnTo>
                    <a:pt x="11" y="14"/>
                  </a:lnTo>
                  <a:lnTo>
                    <a:pt x="19" y="17"/>
                  </a:lnTo>
                  <a:lnTo>
                    <a:pt x="18" y="15"/>
                  </a:lnTo>
                  <a:lnTo>
                    <a:pt x="23" y="15"/>
                  </a:lnTo>
                  <a:lnTo>
                    <a:pt x="30" y="12"/>
                  </a:lnTo>
                  <a:lnTo>
                    <a:pt x="38" y="11"/>
                  </a:lnTo>
                  <a:lnTo>
                    <a:pt x="70" y="3"/>
                  </a:lnTo>
                  <a:lnTo>
                    <a:pt x="86" y="1"/>
                  </a:lnTo>
                  <a:lnTo>
                    <a:pt x="10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97" name="Freeform 17"/>
            <p:cNvSpPr>
              <a:spLocks/>
            </p:cNvSpPr>
            <p:nvPr/>
          </p:nvSpPr>
          <p:spPr bwMode="auto">
            <a:xfrm>
              <a:off x="2778" y="901"/>
              <a:ext cx="242" cy="328"/>
            </a:xfrm>
            <a:custGeom>
              <a:avLst/>
              <a:gdLst/>
              <a:ahLst/>
              <a:cxnLst>
                <a:cxn ang="0">
                  <a:pos x="118" y="0"/>
                </a:cxn>
                <a:cxn ang="0">
                  <a:pos x="144" y="0"/>
                </a:cxn>
                <a:cxn ang="0">
                  <a:pos x="171" y="4"/>
                </a:cxn>
                <a:cxn ang="0">
                  <a:pos x="196" y="15"/>
                </a:cxn>
                <a:cxn ang="0">
                  <a:pos x="217" y="32"/>
                </a:cxn>
                <a:cxn ang="0">
                  <a:pos x="231" y="50"/>
                </a:cxn>
                <a:cxn ang="0">
                  <a:pos x="239" y="69"/>
                </a:cxn>
                <a:cxn ang="0">
                  <a:pos x="242" y="89"/>
                </a:cxn>
                <a:cxn ang="0">
                  <a:pos x="242" y="110"/>
                </a:cxn>
                <a:cxn ang="0">
                  <a:pos x="238" y="132"/>
                </a:cxn>
                <a:cxn ang="0">
                  <a:pos x="234" y="153"/>
                </a:cxn>
                <a:cxn ang="0">
                  <a:pos x="228" y="175"/>
                </a:cxn>
                <a:cxn ang="0">
                  <a:pos x="224" y="196"/>
                </a:cxn>
                <a:cxn ang="0">
                  <a:pos x="222" y="200"/>
                </a:cxn>
                <a:cxn ang="0">
                  <a:pos x="221" y="202"/>
                </a:cxn>
                <a:cxn ang="0">
                  <a:pos x="215" y="204"/>
                </a:cxn>
                <a:cxn ang="0">
                  <a:pos x="213" y="203"/>
                </a:cxn>
                <a:cxn ang="0">
                  <a:pos x="210" y="203"/>
                </a:cxn>
                <a:cxn ang="0">
                  <a:pos x="204" y="198"/>
                </a:cxn>
                <a:cxn ang="0">
                  <a:pos x="203" y="195"/>
                </a:cxn>
                <a:cxn ang="0">
                  <a:pos x="203" y="191"/>
                </a:cxn>
                <a:cxn ang="0">
                  <a:pos x="207" y="172"/>
                </a:cxn>
                <a:cxn ang="0">
                  <a:pos x="211" y="153"/>
                </a:cxn>
                <a:cxn ang="0">
                  <a:pos x="217" y="133"/>
                </a:cxn>
                <a:cxn ang="0">
                  <a:pos x="220" y="113"/>
                </a:cxn>
                <a:cxn ang="0">
                  <a:pos x="221" y="93"/>
                </a:cxn>
                <a:cxn ang="0">
                  <a:pos x="218" y="75"/>
                </a:cxn>
                <a:cxn ang="0">
                  <a:pos x="211" y="58"/>
                </a:cxn>
                <a:cxn ang="0">
                  <a:pos x="197" y="43"/>
                </a:cxn>
                <a:cxn ang="0">
                  <a:pos x="176" y="30"/>
                </a:cxn>
                <a:cxn ang="0">
                  <a:pos x="153" y="22"/>
                </a:cxn>
                <a:cxn ang="0">
                  <a:pos x="128" y="21"/>
                </a:cxn>
                <a:cxn ang="0">
                  <a:pos x="104" y="25"/>
                </a:cxn>
                <a:cxn ang="0">
                  <a:pos x="81" y="35"/>
                </a:cxn>
                <a:cxn ang="0">
                  <a:pos x="61" y="50"/>
                </a:cxn>
                <a:cxn ang="0">
                  <a:pos x="46" y="68"/>
                </a:cxn>
                <a:cxn ang="0">
                  <a:pos x="36" y="89"/>
                </a:cxn>
                <a:cxn ang="0">
                  <a:pos x="29" y="111"/>
                </a:cxn>
                <a:cxn ang="0">
                  <a:pos x="25" y="135"/>
                </a:cxn>
                <a:cxn ang="0">
                  <a:pos x="24" y="159"/>
                </a:cxn>
                <a:cxn ang="0">
                  <a:pos x="24" y="182"/>
                </a:cxn>
                <a:cxn ang="0">
                  <a:pos x="29" y="249"/>
                </a:cxn>
                <a:cxn ang="0">
                  <a:pos x="42" y="314"/>
                </a:cxn>
                <a:cxn ang="0">
                  <a:pos x="40" y="321"/>
                </a:cxn>
                <a:cxn ang="0">
                  <a:pos x="36" y="327"/>
                </a:cxn>
                <a:cxn ang="0">
                  <a:pos x="29" y="328"/>
                </a:cxn>
                <a:cxn ang="0">
                  <a:pos x="24" y="326"/>
                </a:cxn>
                <a:cxn ang="0">
                  <a:pos x="19" y="320"/>
                </a:cxn>
                <a:cxn ang="0">
                  <a:pos x="14" y="294"/>
                </a:cxn>
                <a:cxn ang="0">
                  <a:pos x="10" y="264"/>
                </a:cxn>
                <a:cxn ang="0">
                  <a:pos x="4" y="235"/>
                </a:cxn>
                <a:cxn ang="0">
                  <a:pos x="1" y="203"/>
                </a:cxn>
                <a:cxn ang="0">
                  <a:pos x="0" y="172"/>
                </a:cxn>
                <a:cxn ang="0">
                  <a:pos x="1" y="142"/>
                </a:cxn>
                <a:cxn ang="0">
                  <a:pos x="5" y="111"/>
                </a:cxn>
                <a:cxn ang="0">
                  <a:pos x="14" y="83"/>
                </a:cxn>
                <a:cxn ang="0">
                  <a:pos x="26" y="58"/>
                </a:cxn>
                <a:cxn ang="0">
                  <a:pos x="44" y="36"/>
                </a:cxn>
                <a:cxn ang="0">
                  <a:pos x="68" y="17"/>
                </a:cxn>
                <a:cxn ang="0">
                  <a:pos x="92" y="5"/>
                </a:cxn>
                <a:cxn ang="0">
                  <a:pos x="118" y="0"/>
                </a:cxn>
              </a:cxnLst>
              <a:rect l="0" t="0" r="r" b="b"/>
              <a:pathLst>
                <a:path w="242" h="328">
                  <a:moveTo>
                    <a:pt x="118" y="0"/>
                  </a:moveTo>
                  <a:lnTo>
                    <a:pt x="144" y="0"/>
                  </a:lnTo>
                  <a:lnTo>
                    <a:pt x="171" y="4"/>
                  </a:lnTo>
                  <a:lnTo>
                    <a:pt x="196" y="15"/>
                  </a:lnTo>
                  <a:lnTo>
                    <a:pt x="217" y="32"/>
                  </a:lnTo>
                  <a:lnTo>
                    <a:pt x="231" y="50"/>
                  </a:lnTo>
                  <a:lnTo>
                    <a:pt x="239" y="69"/>
                  </a:lnTo>
                  <a:lnTo>
                    <a:pt x="242" y="89"/>
                  </a:lnTo>
                  <a:lnTo>
                    <a:pt x="242" y="110"/>
                  </a:lnTo>
                  <a:lnTo>
                    <a:pt x="238" y="132"/>
                  </a:lnTo>
                  <a:lnTo>
                    <a:pt x="234" y="153"/>
                  </a:lnTo>
                  <a:lnTo>
                    <a:pt x="228" y="175"/>
                  </a:lnTo>
                  <a:lnTo>
                    <a:pt x="224" y="196"/>
                  </a:lnTo>
                  <a:lnTo>
                    <a:pt x="222" y="200"/>
                  </a:lnTo>
                  <a:lnTo>
                    <a:pt x="221" y="202"/>
                  </a:lnTo>
                  <a:lnTo>
                    <a:pt x="215" y="204"/>
                  </a:lnTo>
                  <a:lnTo>
                    <a:pt x="213" y="203"/>
                  </a:lnTo>
                  <a:lnTo>
                    <a:pt x="210" y="203"/>
                  </a:lnTo>
                  <a:lnTo>
                    <a:pt x="204" y="198"/>
                  </a:lnTo>
                  <a:lnTo>
                    <a:pt x="203" y="195"/>
                  </a:lnTo>
                  <a:lnTo>
                    <a:pt x="203" y="191"/>
                  </a:lnTo>
                  <a:lnTo>
                    <a:pt x="207" y="172"/>
                  </a:lnTo>
                  <a:lnTo>
                    <a:pt x="211" y="153"/>
                  </a:lnTo>
                  <a:lnTo>
                    <a:pt x="217" y="133"/>
                  </a:lnTo>
                  <a:lnTo>
                    <a:pt x="220" y="113"/>
                  </a:lnTo>
                  <a:lnTo>
                    <a:pt x="221" y="93"/>
                  </a:lnTo>
                  <a:lnTo>
                    <a:pt x="218" y="75"/>
                  </a:lnTo>
                  <a:lnTo>
                    <a:pt x="211" y="58"/>
                  </a:lnTo>
                  <a:lnTo>
                    <a:pt x="197" y="43"/>
                  </a:lnTo>
                  <a:lnTo>
                    <a:pt x="176" y="30"/>
                  </a:lnTo>
                  <a:lnTo>
                    <a:pt x="153" y="22"/>
                  </a:lnTo>
                  <a:lnTo>
                    <a:pt x="128" y="21"/>
                  </a:lnTo>
                  <a:lnTo>
                    <a:pt x="104" y="25"/>
                  </a:lnTo>
                  <a:lnTo>
                    <a:pt x="81" y="35"/>
                  </a:lnTo>
                  <a:lnTo>
                    <a:pt x="61" y="50"/>
                  </a:lnTo>
                  <a:lnTo>
                    <a:pt x="46" y="68"/>
                  </a:lnTo>
                  <a:lnTo>
                    <a:pt x="36" y="89"/>
                  </a:lnTo>
                  <a:lnTo>
                    <a:pt x="29" y="111"/>
                  </a:lnTo>
                  <a:lnTo>
                    <a:pt x="25" y="135"/>
                  </a:lnTo>
                  <a:lnTo>
                    <a:pt x="24" y="159"/>
                  </a:lnTo>
                  <a:lnTo>
                    <a:pt x="24" y="182"/>
                  </a:lnTo>
                  <a:lnTo>
                    <a:pt x="29" y="249"/>
                  </a:lnTo>
                  <a:lnTo>
                    <a:pt x="42" y="314"/>
                  </a:lnTo>
                  <a:lnTo>
                    <a:pt x="40" y="321"/>
                  </a:lnTo>
                  <a:lnTo>
                    <a:pt x="36" y="327"/>
                  </a:lnTo>
                  <a:lnTo>
                    <a:pt x="29" y="328"/>
                  </a:lnTo>
                  <a:lnTo>
                    <a:pt x="24" y="326"/>
                  </a:lnTo>
                  <a:lnTo>
                    <a:pt x="19" y="320"/>
                  </a:lnTo>
                  <a:lnTo>
                    <a:pt x="14" y="294"/>
                  </a:lnTo>
                  <a:lnTo>
                    <a:pt x="10" y="264"/>
                  </a:lnTo>
                  <a:lnTo>
                    <a:pt x="4" y="235"/>
                  </a:lnTo>
                  <a:lnTo>
                    <a:pt x="1" y="203"/>
                  </a:lnTo>
                  <a:lnTo>
                    <a:pt x="0" y="172"/>
                  </a:lnTo>
                  <a:lnTo>
                    <a:pt x="1" y="142"/>
                  </a:lnTo>
                  <a:lnTo>
                    <a:pt x="5" y="111"/>
                  </a:lnTo>
                  <a:lnTo>
                    <a:pt x="14" y="83"/>
                  </a:lnTo>
                  <a:lnTo>
                    <a:pt x="26" y="58"/>
                  </a:lnTo>
                  <a:lnTo>
                    <a:pt x="44" y="36"/>
                  </a:lnTo>
                  <a:lnTo>
                    <a:pt x="68" y="17"/>
                  </a:lnTo>
                  <a:lnTo>
                    <a:pt x="92" y="5"/>
                  </a:lnTo>
                  <a:lnTo>
                    <a:pt x="1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98" name="Freeform 18"/>
            <p:cNvSpPr>
              <a:spLocks/>
            </p:cNvSpPr>
            <p:nvPr/>
          </p:nvSpPr>
          <p:spPr bwMode="auto">
            <a:xfrm>
              <a:off x="2828" y="1139"/>
              <a:ext cx="152" cy="269"/>
            </a:xfrm>
            <a:custGeom>
              <a:avLst/>
              <a:gdLst/>
              <a:ahLst/>
              <a:cxnLst>
                <a:cxn ang="0">
                  <a:pos x="140" y="0"/>
                </a:cxn>
                <a:cxn ang="0">
                  <a:pos x="147" y="1"/>
                </a:cxn>
                <a:cxn ang="0">
                  <a:pos x="152" y="7"/>
                </a:cxn>
                <a:cxn ang="0">
                  <a:pos x="152" y="14"/>
                </a:cxn>
                <a:cxn ang="0">
                  <a:pos x="143" y="50"/>
                </a:cxn>
                <a:cxn ang="0">
                  <a:pos x="135" y="159"/>
                </a:cxn>
                <a:cxn ang="0">
                  <a:pos x="131" y="177"/>
                </a:cxn>
                <a:cxn ang="0">
                  <a:pos x="126" y="196"/>
                </a:cxn>
                <a:cxn ang="0">
                  <a:pos x="120" y="216"/>
                </a:cxn>
                <a:cxn ang="0">
                  <a:pos x="110" y="234"/>
                </a:cxn>
                <a:cxn ang="0">
                  <a:pos x="97" y="250"/>
                </a:cxn>
                <a:cxn ang="0">
                  <a:pos x="83" y="263"/>
                </a:cxn>
                <a:cxn ang="0">
                  <a:pos x="68" y="269"/>
                </a:cxn>
                <a:cxn ang="0">
                  <a:pos x="56" y="267"/>
                </a:cxn>
                <a:cxn ang="0">
                  <a:pos x="44" y="262"/>
                </a:cxn>
                <a:cxn ang="0">
                  <a:pos x="35" y="250"/>
                </a:cxn>
                <a:cxn ang="0">
                  <a:pos x="26" y="235"/>
                </a:cxn>
                <a:cxn ang="0">
                  <a:pos x="12" y="202"/>
                </a:cxn>
                <a:cxn ang="0">
                  <a:pos x="8" y="184"/>
                </a:cxn>
                <a:cxn ang="0">
                  <a:pos x="4" y="167"/>
                </a:cxn>
                <a:cxn ang="0">
                  <a:pos x="1" y="153"/>
                </a:cxn>
                <a:cxn ang="0">
                  <a:pos x="0" y="142"/>
                </a:cxn>
                <a:cxn ang="0">
                  <a:pos x="0" y="138"/>
                </a:cxn>
                <a:cxn ang="0">
                  <a:pos x="3" y="132"/>
                </a:cxn>
                <a:cxn ang="0">
                  <a:pos x="6" y="129"/>
                </a:cxn>
                <a:cxn ang="0">
                  <a:pos x="8" y="128"/>
                </a:cxn>
                <a:cxn ang="0">
                  <a:pos x="11" y="128"/>
                </a:cxn>
                <a:cxn ang="0">
                  <a:pos x="19" y="132"/>
                </a:cxn>
                <a:cxn ang="0">
                  <a:pos x="21" y="136"/>
                </a:cxn>
                <a:cxn ang="0">
                  <a:pos x="26" y="163"/>
                </a:cxn>
                <a:cxn ang="0">
                  <a:pos x="33" y="189"/>
                </a:cxn>
                <a:cxn ang="0">
                  <a:pos x="43" y="216"/>
                </a:cxn>
                <a:cxn ang="0">
                  <a:pos x="46" y="224"/>
                </a:cxn>
                <a:cxn ang="0">
                  <a:pos x="50" y="232"/>
                </a:cxn>
                <a:cxn ang="0">
                  <a:pos x="54" y="239"/>
                </a:cxn>
                <a:cxn ang="0">
                  <a:pos x="61" y="245"/>
                </a:cxn>
                <a:cxn ang="0">
                  <a:pos x="69" y="245"/>
                </a:cxn>
                <a:cxn ang="0">
                  <a:pos x="78" y="239"/>
                </a:cxn>
                <a:cxn ang="0">
                  <a:pos x="83" y="231"/>
                </a:cxn>
                <a:cxn ang="0">
                  <a:pos x="89" y="224"/>
                </a:cxn>
                <a:cxn ang="0">
                  <a:pos x="103" y="195"/>
                </a:cxn>
                <a:cxn ang="0">
                  <a:pos x="110" y="164"/>
                </a:cxn>
                <a:cxn ang="0">
                  <a:pos x="114" y="134"/>
                </a:cxn>
                <a:cxn ang="0">
                  <a:pos x="117" y="102"/>
                </a:cxn>
                <a:cxn ang="0">
                  <a:pos x="118" y="71"/>
                </a:cxn>
                <a:cxn ang="0">
                  <a:pos x="122" y="39"/>
                </a:cxn>
                <a:cxn ang="0">
                  <a:pos x="129" y="8"/>
                </a:cxn>
                <a:cxn ang="0">
                  <a:pos x="133" y="3"/>
                </a:cxn>
                <a:cxn ang="0">
                  <a:pos x="140" y="0"/>
                </a:cxn>
              </a:cxnLst>
              <a:rect l="0" t="0" r="r" b="b"/>
              <a:pathLst>
                <a:path w="152" h="269">
                  <a:moveTo>
                    <a:pt x="140" y="0"/>
                  </a:moveTo>
                  <a:lnTo>
                    <a:pt x="147" y="1"/>
                  </a:lnTo>
                  <a:lnTo>
                    <a:pt x="152" y="7"/>
                  </a:lnTo>
                  <a:lnTo>
                    <a:pt x="152" y="14"/>
                  </a:lnTo>
                  <a:lnTo>
                    <a:pt x="143" y="50"/>
                  </a:lnTo>
                  <a:lnTo>
                    <a:pt x="135" y="159"/>
                  </a:lnTo>
                  <a:lnTo>
                    <a:pt x="131" y="177"/>
                  </a:lnTo>
                  <a:lnTo>
                    <a:pt x="126" y="196"/>
                  </a:lnTo>
                  <a:lnTo>
                    <a:pt x="120" y="216"/>
                  </a:lnTo>
                  <a:lnTo>
                    <a:pt x="110" y="234"/>
                  </a:lnTo>
                  <a:lnTo>
                    <a:pt x="97" y="250"/>
                  </a:lnTo>
                  <a:lnTo>
                    <a:pt x="83" y="263"/>
                  </a:lnTo>
                  <a:lnTo>
                    <a:pt x="68" y="269"/>
                  </a:lnTo>
                  <a:lnTo>
                    <a:pt x="56" y="267"/>
                  </a:lnTo>
                  <a:lnTo>
                    <a:pt x="44" y="262"/>
                  </a:lnTo>
                  <a:lnTo>
                    <a:pt x="35" y="250"/>
                  </a:lnTo>
                  <a:lnTo>
                    <a:pt x="26" y="235"/>
                  </a:lnTo>
                  <a:lnTo>
                    <a:pt x="12" y="202"/>
                  </a:lnTo>
                  <a:lnTo>
                    <a:pt x="8" y="184"/>
                  </a:lnTo>
                  <a:lnTo>
                    <a:pt x="4" y="167"/>
                  </a:lnTo>
                  <a:lnTo>
                    <a:pt x="1" y="153"/>
                  </a:lnTo>
                  <a:lnTo>
                    <a:pt x="0" y="142"/>
                  </a:lnTo>
                  <a:lnTo>
                    <a:pt x="0" y="138"/>
                  </a:lnTo>
                  <a:lnTo>
                    <a:pt x="3" y="132"/>
                  </a:lnTo>
                  <a:lnTo>
                    <a:pt x="6" y="129"/>
                  </a:lnTo>
                  <a:lnTo>
                    <a:pt x="8" y="128"/>
                  </a:lnTo>
                  <a:lnTo>
                    <a:pt x="11" y="128"/>
                  </a:lnTo>
                  <a:lnTo>
                    <a:pt x="19" y="132"/>
                  </a:lnTo>
                  <a:lnTo>
                    <a:pt x="21" y="136"/>
                  </a:lnTo>
                  <a:lnTo>
                    <a:pt x="26" y="163"/>
                  </a:lnTo>
                  <a:lnTo>
                    <a:pt x="33" y="189"/>
                  </a:lnTo>
                  <a:lnTo>
                    <a:pt x="43" y="216"/>
                  </a:lnTo>
                  <a:lnTo>
                    <a:pt x="46" y="224"/>
                  </a:lnTo>
                  <a:lnTo>
                    <a:pt x="50" y="232"/>
                  </a:lnTo>
                  <a:lnTo>
                    <a:pt x="54" y="239"/>
                  </a:lnTo>
                  <a:lnTo>
                    <a:pt x="61" y="245"/>
                  </a:lnTo>
                  <a:lnTo>
                    <a:pt x="69" y="245"/>
                  </a:lnTo>
                  <a:lnTo>
                    <a:pt x="78" y="239"/>
                  </a:lnTo>
                  <a:lnTo>
                    <a:pt x="83" y="231"/>
                  </a:lnTo>
                  <a:lnTo>
                    <a:pt x="89" y="224"/>
                  </a:lnTo>
                  <a:lnTo>
                    <a:pt x="103" y="195"/>
                  </a:lnTo>
                  <a:lnTo>
                    <a:pt x="110" y="164"/>
                  </a:lnTo>
                  <a:lnTo>
                    <a:pt x="114" y="134"/>
                  </a:lnTo>
                  <a:lnTo>
                    <a:pt x="117" y="102"/>
                  </a:lnTo>
                  <a:lnTo>
                    <a:pt x="118" y="71"/>
                  </a:lnTo>
                  <a:lnTo>
                    <a:pt x="122" y="39"/>
                  </a:lnTo>
                  <a:lnTo>
                    <a:pt x="129" y="8"/>
                  </a:lnTo>
                  <a:lnTo>
                    <a:pt x="133" y="3"/>
                  </a:lnTo>
                  <a:lnTo>
                    <a:pt x="1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499" name="Freeform 19"/>
            <p:cNvSpPr>
              <a:spLocks noEditPoints="1"/>
            </p:cNvSpPr>
            <p:nvPr/>
          </p:nvSpPr>
          <p:spPr bwMode="auto">
            <a:xfrm>
              <a:off x="2924" y="1381"/>
              <a:ext cx="114" cy="93"/>
            </a:xfrm>
            <a:custGeom>
              <a:avLst/>
              <a:gdLst/>
              <a:ahLst/>
              <a:cxnLst>
                <a:cxn ang="0">
                  <a:pos x="62" y="22"/>
                </a:cxn>
                <a:cxn ang="0">
                  <a:pos x="50" y="24"/>
                </a:cxn>
                <a:cxn ang="0">
                  <a:pos x="39" y="28"/>
                </a:cxn>
                <a:cxn ang="0">
                  <a:pos x="33" y="28"/>
                </a:cxn>
                <a:cxn ang="0">
                  <a:pos x="36" y="29"/>
                </a:cxn>
                <a:cxn ang="0">
                  <a:pos x="57" y="42"/>
                </a:cxn>
                <a:cxn ang="0">
                  <a:pos x="76" y="59"/>
                </a:cxn>
                <a:cxn ang="0">
                  <a:pos x="85" y="66"/>
                </a:cxn>
                <a:cxn ang="0">
                  <a:pos x="89" y="59"/>
                </a:cxn>
                <a:cxn ang="0">
                  <a:pos x="93" y="47"/>
                </a:cxn>
                <a:cxn ang="0">
                  <a:pos x="92" y="38"/>
                </a:cxn>
                <a:cxn ang="0">
                  <a:pos x="86" y="29"/>
                </a:cxn>
                <a:cxn ang="0">
                  <a:pos x="75" y="24"/>
                </a:cxn>
                <a:cxn ang="0">
                  <a:pos x="62" y="22"/>
                </a:cxn>
                <a:cxn ang="0">
                  <a:pos x="62" y="0"/>
                </a:cxn>
                <a:cxn ang="0">
                  <a:pos x="78" y="2"/>
                </a:cxn>
                <a:cxn ang="0">
                  <a:pos x="92" y="6"/>
                </a:cxn>
                <a:cxn ang="0">
                  <a:pos x="103" y="15"/>
                </a:cxn>
                <a:cxn ang="0">
                  <a:pos x="111" y="29"/>
                </a:cxn>
                <a:cxn ang="0">
                  <a:pos x="114" y="45"/>
                </a:cxn>
                <a:cxn ang="0">
                  <a:pos x="111" y="60"/>
                </a:cxn>
                <a:cxn ang="0">
                  <a:pos x="106" y="74"/>
                </a:cxn>
                <a:cxn ang="0">
                  <a:pos x="97" y="88"/>
                </a:cxn>
                <a:cxn ang="0">
                  <a:pos x="94" y="91"/>
                </a:cxn>
                <a:cxn ang="0">
                  <a:pos x="92" y="92"/>
                </a:cxn>
                <a:cxn ang="0">
                  <a:pos x="88" y="93"/>
                </a:cxn>
                <a:cxn ang="0">
                  <a:pos x="83" y="92"/>
                </a:cxn>
                <a:cxn ang="0">
                  <a:pos x="81" y="89"/>
                </a:cxn>
                <a:cxn ang="0">
                  <a:pos x="64" y="75"/>
                </a:cxn>
                <a:cxn ang="0">
                  <a:pos x="46" y="61"/>
                </a:cxn>
                <a:cxn ang="0">
                  <a:pos x="28" y="49"/>
                </a:cxn>
                <a:cxn ang="0">
                  <a:pos x="8" y="39"/>
                </a:cxn>
                <a:cxn ang="0">
                  <a:pos x="4" y="38"/>
                </a:cxn>
                <a:cxn ang="0">
                  <a:pos x="1" y="32"/>
                </a:cxn>
                <a:cxn ang="0">
                  <a:pos x="0" y="28"/>
                </a:cxn>
                <a:cxn ang="0">
                  <a:pos x="4" y="20"/>
                </a:cxn>
                <a:cxn ang="0">
                  <a:pos x="10" y="17"/>
                </a:cxn>
                <a:cxn ang="0">
                  <a:pos x="14" y="18"/>
                </a:cxn>
                <a:cxn ang="0">
                  <a:pos x="28" y="25"/>
                </a:cxn>
                <a:cxn ang="0">
                  <a:pos x="26" y="22"/>
                </a:cxn>
                <a:cxn ang="0">
                  <a:pos x="25" y="18"/>
                </a:cxn>
                <a:cxn ang="0">
                  <a:pos x="25" y="15"/>
                </a:cxn>
                <a:cxn ang="0">
                  <a:pos x="26" y="11"/>
                </a:cxn>
                <a:cxn ang="0">
                  <a:pos x="29" y="8"/>
                </a:cxn>
                <a:cxn ang="0">
                  <a:pos x="33" y="7"/>
                </a:cxn>
                <a:cxn ang="0">
                  <a:pos x="47" y="3"/>
                </a:cxn>
                <a:cxn ang="0">
                  <a:pos x="62" y="0"/>
                </a:cxn>
              </a:cxnLst>
              <a:rect l="0" t="0" r="r" b="b"/>
              <a:pathLst>
                <a:path w="114" h="93">
                  <a:moveTo>
                    <a:pt x="62" y="22"/>
                  </a:moveTo>
                  <a:lnTo>
                    <a:pt x="50" y="24"/>
                  </a:lnTo>
                  <a:lnTo>
                    <a:pt x="39" y="28"/>
                  </a:lnTo>
                  <a:lnTo>
                    <a:pt x="33" y="28"/>
                  </a:lnTo>
                  <a:lnTo>
                    <a:pt x="36" y="29"/>
                  </a:lnTo>
                  <a:lnTo>
                    <a:pt x="57" y="42"/>
                  </a:lnTo>
                  <a:lnTo>
                    <a:pt x="76" y="59"/>
                  </a:lnTo>
                  <a:lnTo>
                    <a:pt x="85" y="66"/>
                  </a:lnTo>
                  <a:lnTo>
                    <a:pt x="89" y="59"/>
                  </a:lnTo>
                  <a:lnTo>
                    <a:pt x="93" y="47"/>
                  </a:lnTo>
                  <a:lnTo>
                    <a:pt x="92" y="38"/>
                  </a:lnTo>
                  <a:lnTo>
                    <a:pt x="86" y="29"/>
                  </a:lnTo>
                  <a:lnTo>
                    <a:pt x="75" y="24"/>
                  </a:lnTo>
                  <a:lnTo>
                    <a:pt x="62" y="22"/>
                  </a:lnTo>
                  <a:close/>
                  <a:moveTo>
                    <a:pt x="62" y="0"/>
                  </a:moveTo>
                  <a:lnTo>
                    <a:pt x="78" y="2"/>
                  </a:lnTo>
                  <a:lnTo>
                    <a:pt x="92" y="6"/>
                  </a:lnTo>
                  <a:lnTo>
                    <a:pt x="103" y="15"/>
                  </a:lnTo>
                  <a:lnTo>
                    <a:pt x="111" y="29"/>
                  </a:lnTo>
                  <a:lnTo>
                    <a:pt x="114" y="45"/>
                  </a:lnTo>
                  <a:lnTo>
                    <a:pt x="111" y="60"/>
                  </a:lnTo>
                  <a:lnTo>
                    <a:pt x="106" y="74"/>
                  </a:lnTo>
                  <a:lnTo>
                    <a:pt x="97" y="88"/>
                  </a:lnTo>
                  <a:lnTo>
                    <a:pt x="94" y="91"/>
                  </a:lnTo>
                  <a:lnTo>
                    <a:pt x="92" y="92"/>
                  </a:lnTo>
                  <a:lnTo>
                    <a:pt x="88" y="93"/>
                  </a:lnTo>
                  <a:lnTo>
                    <a:pt x="83" y="92"/>
                  </a:lnTo>
                  <a:lnTo>
                    <a:pt x="81" y="89"/>
                  </a:lnTo>
                  <a:lnTo>
                    <a:pt x="64" y="75"/>
                  </a:lnTo>
                  <a:lnTo>
                    <a:pt x="46" y="61"/>
                  </a:lnTo>
                  <a:lnTo>
                    <a:pt x="28" y="49"/>
                  </a:lnTo>
                  <a:lnTo>
                    <a:pt x="8" y="39"/>
                  </a:lnTo>
                  <a:lnTo>
                    <a:pt x="4" y="38"/>
                  </a:lnTo>
                  <a:lnTo>
                    <a:pt x="1" y="32"/>
                  </a:lnTo>
                  <a:lnTo>
                    <a:pt x="0" y="28"/>
                  </a:lnTo>
                  <a:lnTo>
                    <a:pt x="4" y="20"/>
                  </a:lnTo>
                  <a:lnTo>
                    <a:pt x="10" y="17"/>
                  </a:lnTo>
                  <a:lnTo>
                    <a:pt x="14" y="18"/>
                  </a:lnTo>
                  <a:lnTo>
                    <a:pt x="28" y="25"/>
                  </a:lnTo>
                  <a:lnTo>
                    <a:pt x="26" y="22"/>
                  </a:lnTo>
                  <a:lnTo>
                    <a:pt x="25" y="18"/>
                  </a:lnTo>
                  <a:lnTo>
                    <a:pt x="25" y="15"/>
                  </a:lnTo>
                  <a:lnTo>
                    <a:pt x="26" y="11"/>
                  </a:lnTo>
                  <a:lnTo>
                    <a:pt x="29" y="8"/>
                  </a:lnTo>
                  <a:lnTo>
                    <a:pt x="33" y="7"/>
                  </a:lnTo>
                  <a:lnTo>
                    <a:pt x="47" y="3"/>
                  </a:lnTo>
                  <a:lnTo>
                    <a:pt x="6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00" name="Freeform 20"/>
            <p:cNvSpPr>
              <a:spLocks/>
            </p:cNvSpPr>
            <p:nvPr/>
          </p:nvSpPr>
          <p:spPr bwMode="auto">
            <a:xfrm>
              <a:off x="2846" y="1318"/>
              <a:ext cx="117" cy="30"/>
            </a:xfrm>
            <a:custGeom>
              <a:avLst/>
              <a:gdLst/>
              <a:ahLst/>
              <a:cxnLst>
                <a:cxn ang="0">
                  <a:pos x="75" y="0"/>
                </a:cxn>
                <a:cxn ang="0">
                  <a:pos x="108" y="3"/>
                </a:cxn>
                <a:cxn ang="0">
                  <a:pos x="113" y="5"/>
                </a:cxn>
                <a:cxn ang="0">
                  <a:pos x="114" y="7"/>
                </a:cxn>
                <a:cxn ang="0">
                  <a:pos x="115" y="9"/>
                </a:cxn>
                <a:cxn ang="0">
                  <a:pos x="117" y="13"/>
                </a:cxn>
                <a:cxn ang="0">
                  <a:pos x="117" y="16"/>
                </a:cxn>
                <a:cxn ang="0">
                  <a:pos x="115" y="19"/>
                </a:cxn>
                <a:cxn ang="0">
                  <a:pos x="113" y="21"/>
                </a:cxn>
                <a:cxn ang="0">
                  <a:pos x="107" y="24"/>
                </a:cxn>
                <a:cxn ang="0">
                  <a:pos x="103" y="24"/>
                </a:cxn>
                <a:cxn ang="0">
                  <a:pos x="58" y="23"/>
                </a:cxn>
                <a:cxn ang="0">
                  <a:pos x="14" y="30"/>
                </a:cxn>
                <a:cxn ang="0">
                  <a:pos x="7" y="30"/>
                </a:cxn>
                <a:cxn ang="0">
                  <a:pos x="4" y="27"/>
                </a:cxn>
                <a:cxn ang="0">
                  <a:pos x="1" y="26"/>
                </a:cxn>
                <a:cxn ang="0">
                  <a:pos x="0" y="21"/>
                </a:cxn>
                <a:cxn ang="0">
                  <a:pos x="0" y="16"/>
                </a:cxn>
                <a:cxn ang="0">
                  <a:pos x="1" y="13"/>
                </a:cxn>
                <a:cxn ang="0">
                  <a:pos x="4" y="10"/>
                </a:cxn>
                <a:cxn ang="0">
                  <a:pos x="7" y="9"/>
                </a:cxn>
                <a:cxn ang="0">
                  <a:pos x="40" y="2"/>
                </a:cxn>
                <a:cxn ang="0">
                  <a:pos x="75" y="0"/>
                </a:cxn>
              </a:cxnLst>
              <a:rect l="0" t="0" r="r" b="b"/>
              <a:pathLst>
                <a:path w="117" h="30">
                  <a:moveTo>
                    <a:pt x="75" y="0"/>
                  </a:moveTo>
                  <a:lnTo>
                    <a:pt x="108" y="3"/>
                  </a:lnTo>
                  <a:lnTo>
                    <a:pt x="113" y="5"/>
                  </a:lnTo>
                  <a:lnTo>
                    <a:pt x="114" y="7"/>
                  </a:lnTo>
                  <a:lnTo>
                    <a:pt x="115" y="9"/>
                  </a:lnTo>
                  <a:lnTo>
                    <a:pt x="117" y="13"/>
                  </a:lnTo>
                  <a:lnTo>
                    <a:pt x="117" y="16"/>
                  </a:lnTo>
                  <a:lnTo>
                    <a:pt x="115" y="19"/>
                  </a:lnTo>
                  <a:lnTo>
                    <a:pt x="113" y="21"/>
                  </a:lnTo>
                  <a:lnTo>
                    <a:pt x="107" y="24"/>
                  </a:lnTo>
                  <a:lnTo>
                    <a:pt x="103" y="24"/>
                  </a:lnTo>
                  <a:lnTo>
                    <a:pt x="58" y="23"/>
                  </a:lnTo>
                  <a:lnTo>
                    <a:pt x="14" y="30"/>
                  </a:lnTo>
                  <a:lnTo>
                    <a:pt x="7" y="30"/>
                  </a:lnTo>
                  <a:lnTo>
                    <a:pt x="4" y="27"/>
                  </a:lnTo>
                  <a:lnTo>
                    <a:pt x="1" y="26"/>
                  </a:lnTo>
                  <a:lnTo>
                    <a:pt x="0" y="21"/>
                  </a:lnTo>
                  <a:lnTo>
                    <a:pt x="0" y="16"/>
                  </a:lnTo>
                  <a:lnTo>
                    <a:pt x="1" y="13"/>
                  </a:lnTo>
                  <a:lnTo>
                    <a:pt x="4" y="10"/>
                  </a:lnTo>
                  <a:lnTo>
                    <a:pt x="7" y="9"/>
                  </a:lnTo>
                  <a:lnTo>
                    <a:pt x="40" y="2"/>
                  </a:lnTo>
                  <a:lnTo>
                    <a:pt x="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01" name="Freeform 21"/>
            <p:cNvSpPr>
              <a:spLocks noEditPoints="1"/>
            </p:cNvSpPr>
            <p:nvPr/>
          </p:nvSpPr>
          <p:spPr bwMode="auto">
            <a:xfrm>
              <a:off x="2740" y="1318"/>
              <a:ext cx="126" cy="98"/>
            </a:xfrm>
            <a:custGeom>
              <a:avLst/>
              <a:gdLst/>
              <a:ahLst/>
              <a:cxnLst>
                <a:cxn ang="0">
                  <a:pos x="96" y="27"/>
                </a:cxn>
                <a:cxn ang="0">
                  <a:pos x="60" y="31"/>
                </a:cxn>
                <a:cxn ang="0">
                  <a:pos x="21" y="41"/>
                </a:cxn>
                <a:cxn ang="0">
                  <a:pos x="21" y="45"/>
                </a:cxn>
                <a:cxn ang="0">
                  <a:pos x="24" y="60"/>
                </a:cxn>
                <a:cxn ang="0">
                  <a:pos x="28" y="74"/>
                </a:cxn>
                <a:cxn ang="0">
                  <a:pos x="32" y="77"/>
                </a:cxn>
                <a:cxn ang="0">
                  <a:pos x="41" y="76"/>
                </a:cxn>
                <a:cxn ang="0">
                  <a:pos x="49" y="73"/>
                </a:cxn>
                <a:cxn ang="0">
                  <a:pos x="56" y="69"/>
                </a:cxn>
                <a:cxn ang="0">
                  <a:pos x="62" y="66"/>
                </a:cxn>
                <a:cxn ang="0">
                  <a:pos x="77" y="55"/>
                </a:cxn>
                <a:cxn ang="0">
                  <a:pos x="88" y="42"/>
                </a:cxn>
                <a:cxn ang="0">
                  <a:pos x="96" y="27"/>
                </a:cxn>
                <a:cxn ang="0">
                  <a:pos x="114" y="0"/>
                </a:cxn>
                <a:cxn ang="0">
                  <a:pos x="120" y="2"/>
                </a:cxn>
                <a:cxn ang="0">
                  <a:pos x="124" y="7"/>
                </a:cxn>
                <a:cxn ang="0">
                  <a:pos x="126" y="14"/>
                </a:cxn>
                <a:cxn ang="0">
                  <a:pos x="117" y="37"/>
                </a:cxn>
                <a:cxn ang="0">
                  <a:pos x="105" y="56"/>
                </a:cxn>
                <a:cxn ang="0">
                  <a:pos x="89" y="73"/>
                </a:cxn>
                <a:cxn ang="0">
                  <a:pos x="71" y="87"/>
                </a:cxn>
                <a:cxn ang="0">
                  <a:pos x="49" y="95"/>
                </a:cxn>
                <a:cxn ang="0">
                  <a:pos x="38" y="98"/>
                </a:cxn>
                <a:cxn ang="0">
                  <a:pos x="27" y="98"/>
                </a:cxn>
                <a:cxn ang="0">
                  <a:pos x="17" y="95"/>
                </a:cxn>
                <a:cxn ang="0">
                  <a:pos x="10" y="85"/>
                </a:cxn>
                <a:cxn ang="0">
                  <a:pos x="0" y="58"/>
                </a:cxn>
                <a:cxn ang="0">
                  <a:pos x="0" y="31"/>
                </a:cxn>
                <a:cxn ang="0">
                  <a:pos x="2" y="27"/>
                </a:cxn>
                <a:cxn ang="0">
                  <a:pos x="3" y="24"/>
                </a:cxn>
                <a:cxn ang="0">
                  <a:pos x="6" y="21"/>
                </a:cxn>
                <a:cxn ang="0">
                  <a:pos x="9" y="20"/>
                </a:cxn>
                <a:cxn ang="0">
                  <a:pos x="57" y="9"/>
                </a:cxn>
                <a:cxn ang="0">
                  <a:pos x="107" y="3"/>
                </a:cxn>
                <a:cxn ang="0">
                  <a:pos x="114" y="0"/>
                </a:cxn>
              </a:cxnLst>
              <a:rect l="0" t="0" r="r" b="b"/>
              <a:pathLst>
                <a:path w="126" h="98">
                  <a:moveTo>
                    <a:pt x="96" y="27"/>
                  </a:moveTo>
                  <a:lnTo>
                    <a:pt x="60" y="31"/>
                  </a:lnTo>
                  <a:lnTo>
                    <a:pt x="21" y="41"/>
                  </a:lnTo>
                  <a:lnTo>
                    <a:pt x="21" y="45"/>
                  </a:lnTo>
                  <a:lnTo>
                    <a:pt x="24" y="60"/>
                  </a:lnTo>
                  <a:lnTo>
                    <a:pt x="28" y="74"/>
                  </a:lnTo>
                  <a:lnTo>
                    <a:pt x="32" y="77"/>
                  </a:lnTo>
                  <a:lnTo>
                    <a:pt x="41" y="76"/>
                  </a:lnTo>
                  <a:lnTo>
                    <a:pt x="49" y="73"/>
                  </a:lnTo>
                  <a:lnTo>
                    <a:pt x="56" y="69"/>
                  </a:lnTo>
                  <a:lnTo>
                    <a:pt x="62" y="66"/>
                  </a:lnTo>
                  <a:lnTo>
                    <a:pt x="77" y="55"/>
                  </a:lnTo>
                  <a:lnTo>
                    <a:pt x="88" y="42"/>
                  </a:lnTo>
                  <a:lnTo>
                    <a:pt x="96" y="27"/>
                  </a:lnTo>
                  <a:close/>
                  <a:moveTo>
                    <a:pt x="114" y="0"/>
                  </a:moveTo>
                  <a:lnTo>
                    <a:pt x="120" y="2"/>
                  </a:lnTo>
                  <a:lnTo>
                    <a:pt x="124" y="7"/>
                  </a:lnTo>
                  <a:lnTo>
                    <a:pt x="126" y="14"/>
                  </a:lnTo>
                  <a:lnTo>
                    <a:pt x="117" y="37"/>
                  </a:lnTo>
                  <a:lnTo>
                    <a:pt x="105" y="56"/>
                  </a:lnTo>
                  <a:lnTo>
                    <a:pt x="89" y="73"/>
                  </a:lnTo>
                  <a:lnTo>
                    <a:pt x="71" y="87"/>
                  </a:lnTo>
                  <a:lnTo>
                    <a:pt x="49" y="95"/>
                  </a:lnTo>
                  <a:lnTo>
                    <a:pt x="38" y="98"/>
                  </a:lnTo>
                  <a:lnTo>
                    <a:pt x="27" y="98"/>
                  </a:lnTo>
                  <a:lnTo>
                    <a:pt x="17" y="95"/>
                  </a:lnTo>
                  <a:lnTo>
                    <a:pt x="10" y="85"/>
                  </a:lnTo>
                  <a:lnTo>
                    <a:pt x="0" y="58"/>
                  </a:lnTo>
                  <a:lnTo>
                    <a:pt x="0" y="31"/>
                  </a:lnTo>
                  <a:lnTo>
                    <a:pt x="2" y="27"/>
                  </a:lnTo>
                  <a:lnTo>
                    <a:pt x="3" y="24"/>
                  </a:lnTo>
                  <a:lnTo>
                    <a:pt x="6" y="21"/>
                  </a:lnTo>
                  <a:lnTo>
                    <a:pt x="9" y="20"/>
                  </a:lnTo>
                  <a:lnTo>
                    <a:pt x="57" y="9"/>
                  </a:lnTo>
                  <a:lnTo>
                    <a:pt x="107" y="3"/>
                  </a:lnTo>
                  <a:lnTo>
                    <a:pt x="1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02" name="Freeform 22"/>
            <p:cNvSpPr>
              <a:spLocks/>
            </p:cNvSpPr>
            <p:nvPr/>
          </p:nvSpPr>
          <p:spPr bwMode="auto">
            <a:xfrm>
              <a:off x="2879" y="692"/>
              <a:ext cx="35" cy="45"/>
            </a:xfrm>
            <a:custGeom>
              <a:avLst/>
              <a:gdLst/>
              <a:ahLst/>
              <a:cxnLst>
                <a:cxn ang="0">
                  <a:pos x="21" y="0"/>
                </a:cxn>
                <a:cxn ang="0">
                  <a:pos x="27" y="0"/>
                </a:cxn>
                <a:cxn ang="0">
                  <a:pos x="30" y="1"/>
                </a:cxn>
                <a:cxn ang="0">
                  <a:pos x="32" y="4"/>
                </a:cxn>
                <a:cxn ang="0">
                  <a:pos x="35" y="10"/>
                </a:cxn>
                <a:cxn ang="0">
                  <a:pos x="35" y="13"/>
                </a:cxn>
                <a:cxn ang="0">
                  <a:pos x="34" y="15"/>
                </a:cxn>
                <a:cxn ang="0">
                  <a:pos x="34" y="17"/>
                </a:cxn>
                <a:cxn ang="0">
                  <a:pos x="32" y="19"/>
                </a:cxn>
                <a:cxn ang="0">
                  <a:pos x="31" y="21"/>
                </a:cxn>
                <a:cxn ang="0">
                  <a:pos x="21" y="39"/>
                </a:cxn>
                <a:cxn ang="0">
                  <a:pos x="18" y="42"/>
                </a:cxn>
                <a:cxn ang="0">
                  <a:pos x="13" y="45"/>
                </a:cxn>
                <a:cxn ang="0">
                  <a:pos x="10" y="45"/>
                </a:cxn>
                <a:cxn ang="0">
                  <a:pos x="7" y="43"/>
                </a:cxn>
                <a:cxn ang="0">
                  <a:pos x="2" y="38"/>
                </a:cxn>
                <a:cxn ang="0">
                  <a:pos x="0" y="35"/>
                </a:cxn>
                <a:cxn ang="0">
                  <a:pos x="2" y="31"/>
                </a:cxn>
                <a:cxn ang="0">
                  <a:pos x="3" y="28"/>
                </a:cxn>
                <a:cxn ang="0">
                  <a:pos x="11" y="13"/>
                </a:cxn>
                <a:cxn ang="0">
                  <a:pos x="11" y="11"/>
                </a:cxn>
                <a:cxn ang="0">
                  <a:pos x="14" y="6"/>
                </a:cxn>
                <a:cxn ang="0">
                  <a:pos x="18" y="1"/>
                </a:cxn>
                <a:cxn ang="0">
                  <a:pos x="21" y="0"/>
                </a:cxn>
              </a:cxnLst>
              <a:rect l="0" t="0" r="r" b="b"/>
              <a:pathLst>
                <a:path w="35" h="45">
                  <a:moveTo>
                    <a:pt x="21" y="0"/>
                  </a:moveTo>
                  <a:lnTo>
                    <a:pt x="27" y="0"/>
                  </a:lnTo>
                  <a:lnTo>
                    <a:pt x="30" y="1"/>
                  </a:lnTo>
                  <a:lnTo>
                    <a:pt x="32" y="4"/>
                  </a:lnTo>
                  <a:lnTo>
                    <a:pt x="35" y="10"/>
                  </a:lnTo>
                  <a:lnTo>
                    <a:pt x="35" y="13"/>
                  </a:lnTo>
                  <a:lnTo>
                    <a:pt x="34" y="15"/>
                  </a:lnTo>
                  <a:lnTo>
                    <a:pt x="34" y="17"/>
                  </a:lnTo>
                  <a:lnTo>
                    <a:pt x="32" y="19"/>
                  </a:lnTo>
                  <a:lnTo>
                    <a:pt x="31" y="21"/>
                  </a:lnTo>
                  <a:lnTo>
                    <a:pt x="21" y="39"/>
                  </a:lnTo>
                  <a:lnTo>
                    <a:pt x="18" y="42"/>
                  </a:lnTo>
                  <a:lnTo>
                    <a:pt x="13" y="45"/>
                  </a:lnTo>
                  <a:lnTo>
                    <a:pt x="10" y="45"/>
                  </a:lnTo>
                  <a:lnTo>
                    <a:pt x="7" y="43"/>
                  </a:lnTo>
                  <a:lnTo>
                    <a:pt x="2" y="38"/>
                  </a:lnTo>
                  <a:lnTo>
                    <a:pt x="0" y="35"/>
                  </a:lnTo>
                  <a:lnTo>
                    <a:pt x="2" y="31"/>
                  </a:lnTo>
                  <a:lnTo>
                    <a:pt x="3" y="28"/>
                  </a:lnTo>
                  <a:lnTo>
                    <a:pt x="11" y="13"/>
                  </a:lnTo>
                  <a:lnTo>
                    <a:pt x="11" y="11"/>
                  </a:lnTo>
                  <a:lnTo>
                    <a:pt x="14" y="6"/>
                  </a:lnTo>
                  <a:lnTo>
                    <a:pt x="18"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03" name="Freeform 23"/>
            <p:cNvSpPr>
              <a:spLocks/>
            </p:cNvSpPr>
            <p:nvPr/>
          </p:nvSpPr>
          <p:spPr bwMode="auto">
            <a:xfrm>
              <a:off x="2931" y="702"/>
              <a:ext cx="28" cy="55"/>
            </a:xfrm>
            <a:custGeom>
              <a:avLst/>
              <a:gdLst/>
              <a:ahLst/>
              <a:cxnLst>
                <a:cxn ang="0">
                  <a:pos x="17" y="0"/>
                </a:cxn>
                <a:cxn ang="0">
                  <a:pos x="23" y="1"/>
                </a:cxn>
                <a:cxn ang="0">
                  <a:pos x="28" y="7"/>
                </a:cxn>
                <a:cxn ang="0">
                  <a:pos x="28" y="21"/>
                </a:cxn>
                <a:cxn ang="0">
                  <a:pos x="26" y="36"/>
                </a:cxn>
                <a:cxn ang="0">
                  <a:pos x="21" y="50"/>
                </a:cxn>
                <a:cxn ang="0">
                  <a:pos x="15" y="55"/>
                </a:cxn>
                <a:cxn ang="0">
                  <a:pos x="11" y="55"/>
                </a:cxn>
                <a:cxn ang="0">
                  <a:pos x="5" y="53"/>
                </a:cxn>
                <a:cxn ang="0">
                  <a:pos x="3" y="50"/>
                </a:cxn>
                <a:cxn ang="0">
                  <a:pos x="1" y="47"/>
                </a:cxn>
                <a:cxn ang="0">
                  <a:pos x="0" y="43"/>
                </a:cxn>
                <a:cxn ang="0">
                  <a:pos x="1" y="39"/>
                </a:cxn>
                <a:cxn ang="0">
                  <a:pos x="5" y="30"/>
                </a:cxn>
                <a:cxn ang="0">
                  <a:pos x="7" y="22"/>
                </a:cxn>
                <a:cxn ang="0">
                  <a:pos x="5" y="14"/>
                </a:cxn>
                <a:cxn ang="0">
                  <a:pos x="7" y="7"/>
                </a:cxn>
                <a:cxn ang="0">
                  <a:pos x="11" y="1"/>
                </a:cxn>
                <a:cxn ang="0">
                  <a:pos x="17" y="0"/>
                </a:cxn>
              </a:cxnLst>
              <a:rect l="0" t="0" r="r" b="b"/>
              <a:pathLst>
                <a:path w="28" h="55">
                  <a:moveTo>
                    <a:pt x="17" y="0"/>
                  </a:moveTo>
                  <a:lnTo>
                    <a:pt x="23" y="1"/>
                  </a:lnTo>
                  <a:lnTo>
                    <a:pt x="28" y="7"/>
                  </a:lnTo>
                  <a:lnTo>
                    <a:pt x="28" y="21"/>
                  </a:lnTo>
                  <a:lnTo>
                    <a:pt x="26" y="36"/>
                  </a:lnTo>
                  <a:lnTo>
                    <a:pt x="21" y="50"/>
                  </a:lnTo>
                  <a:lnTo>
                    <a:pt x="15" y="55"/>
                  </a:lnTo>
                  <a:lnTo>
                    <a:pt x="11" y="55"/>
                  </a:lnTo>
                  <a:lnTo>
                    <a:pt x="5" y="53"/>
                  </a:lnTo>
                  <a:lnTo>
                    <a:pt x="3" y="50"/>
                  </a:lnTo>
                  <a:lnTo>
                    <a:pt x="1" y="47"/>
                  </a:lnTo>
                  <a:lnTo>
                    <a:pt x="0" y="43"/>
                  </a:lnTo>
                  <a:lnTo>
                    <a:pt x="1" y="39"/>
                  </a:lnTo>
                  <a:lnTo>
                    <a:pt x="5" y="30"/>
                  </a:lnTo>
                  <a:lnTo>
                    <a:pt x="7" y="22"/>
                  </a:lnTo>
                  <a:lnTo>
                    <a:pt x="5" y="14"/>
                  </a:lnTo>
                  <a:lnTo>
                    <a:pt x="7" y="7"/>
                  </a:lnTo>
                  <a:lnTo>
                    <a:pt x="11" y="1"/>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04" name="Freeform 24"/>
            <p:cNvSpPr>
              <a:spLocks/>
            </p:cNvSpPr>
            <p:nvPr/>
          </p:nvSpPr>
          <p:spPr bwMode="auto">
            <a:xfrm>
              <a:off x="2827" y="763"/>
              <a:ext cx="179" cy="81"/>
            </a:xfrm>
            <a:custGeom>
              <a:avLst/>
              <a:gdLst/>
              <a:ahLst/>
              <a:cxnLst>
                <a:cxn ang="0">
                  <a:pos x="9" y="0"/>
                </a:cxn>
                <a:cxn ang="0">
                  <a:pos x="12" y="0"/>
                </a:cxn>
                <a:cxn ang="0">
                  <a:pos x="16" y="1"/>
                </a:cxn>
                <a:cxn ang="0">
                  <a:pos x="19" y="3"/>
                </a:cxn>
                <a:cxn ang="0">
                  <a:pos x="27" y="15"/>
                </a:cxn>
                <a:cxn ang="0">
                  <a:pos x="36" y="22"/>
                </a:cxn>
                <a:cxn ang="0">
                  <a:pos x="44" y="28"/>
                </a:cxn>
                <a:cxn ang="0">
                  <a:pos x="57" y="32"/>
                </a:cxn>
                <a:cxn ang="0">
                  <a:pos x="69" y="33"/>
                </a:cxn>
                <a:cxn ang="0">
                  <a:pos x="82" y="29"/>
                </a:cxn>
                <a:cxn ang="0">
                  <a:pos x="93" y="22"/>
                </a:cxn>
                <a:cxn ang="0">
                  <a:pos x="98" y="19"/>
                </a:cxn>
                <a:cxn ang="0">
                  <a:pos x="102" y="21"/>
                </a:cxn>
                <a:cxn ang="0">
                  <a:pos x="105" y="22"/>
                </a:cxn>
                <a:cxn ang="0">
                  <a:pos x="108" y="25"/>
                </a:cxn>
                <a:cxn ang="0">
                  <a:pos x="109" y="28"/>
                </a:cxn>
                <a:cxn ang="0">
                  <a:pos x="112" y="38"/>
                </a:cxn>
                <a:cxn ang="0">
                  <a:pos x="118" y="47"/>
                </a:cxn>
                <a:cxn ang="0">
                  <a:pos x="125" y="54"/>
                </a:cxn>
                <a:cxn ang="0">
                  <a:pos x="134" y="57"/>
                </a:cxn>
                <a:cxn ang="0">
                  <a:pos x="144" y="54"/>
                </a:cxn>
                <a:cxn ang="0">
                  <a:pos x="153" y="50"/>
                </a:cxn>
                <a:cxn ang="0">
                  <a:pos x="164" y="39"/>
                </a:cxn>
                <a:cxn ang="0">
                  <a:pos x="172" y="39"/>
                </a:cxn>
                <a:cxn ang="0">
                  <a:pos x="178" y="45"/>
                </a:cxn>
                <a:cxn ang="0">
                  <a:pos x="179" y="47"/>
                </a:cxn>
                <a:cxn ang="0">
                  <a:pos x="179" y="56"/>
                </a:cxn>
                <a:cxn ang="0">
                  <a:pos x="176" y="58"/>
                </a:cxn>
                <a:cxn ang="0">
                  <a:pos x="165" y="68"/>
                </a:cxn>
                <a:cxn ang="0">
                  <a:pos x="153" y="77"/>
                </a:cxn>
                <a:cxn ang="0">
                  <a:pos x="139" y="81"/>
                </a:cxn>
                <a:cxn ang="0">
                  <a:pos x="123" y="78"/>
                </a:cxn>
                <a:cxn ang="0">
                  <a:pos x="111" y="71"/>
                </a:cxn>
                <a:cxn ang="0">
                  <a:pos x="101" y="61"/>
                </a:cxn>
                <a:cxn ang="0">
                  <a:pos x="93" y="49"/>
                </a:cxn>
                <a:cxn ang="0">
                  <a:pos x="91" y="47"/>
                </a:cxn>
                <a:cxn ang="0">
                  <a:pos x="86" y="50"/>
                </a:cxn>
                <a:cxn ang="0">
                  <a:pos x="65" y="54"/>
                </a:cxn>
                <a:cxn ang="0">
                  <a:pos x="45" y="51"/>
                </a:cxn>
                <a:cxn ang="0">
                  <a:pos x="27" y="45"/>
                </a:cxn>
                <a:cxn ang="0">
                  <a:pos x="12" y="31"/>
                </a:cxn>
                <a:cxn ang="0">
                  <a:pos x="1" y="13"/>
                </a:cxn>
                <a:cxn ang="0">
                  <a:pos x="0" y="8"/>
                </a:cxn>
                <a:cxn ang="0">
                  <a:pos x="2" y="3"/>
                </a:cxn>
                <a:cxn ang="0">
                  <a:pos x="5" y="1"/>
                </a:cxn>
                <a:cxn ang="0">
                  <a:pos x="9" y="0"/>
                </a:cxn>
              </a:cxnLst>
              <a:rect l="0" t="0" r="r" b="b"/>
              <a:pathLst>
                <a:path w="179" h="81">
                  <a:moveTo>
                    <a:pt x="9" y="0"/>
                  </a:moveTo>
                  <a:lnTo>
                    <a:pt x="12" y="0"/>
                  </a:lnTo>
                  <a:lnTo>
                    <a:pt x="16" y="1"/>
                  </a:lnTo>
                  <a:lnTo>
                    <a:pt x="19" y="3"/>
                  </a:lnTo>
                  <a:lnTo>
                    <a:pt x="27" y="15"/>
                  </a:lnTo>
                  <a:lnTo>
                    <a:pt x="36" y="22"/>
                  </a:lnTo>
                  <a:lnTo>
                    <a:pt x="44" y="28"/>
                  </a:lnTo>
                  <a:lnTo>
                    <a:pt x="57" y="32"/>
                  </a:lnTo>
                  <a:lnTo>
                    <a:pt x="69" y="33"/>
                  </a:lnTo>
                  <a:lnTo>
                    <a:pt x="82" y="29"/>
                  </a:lnTo>
                  <a:lnTo>
                    <a:pt x="93" y="22"/>
                  </a:lnTo>
                  <a:lnTo>
                    <a:pt x="98" y="19"/>
                  </a:lnTo>
                  <a:lnTo>
                    <a:pt x="102" y="21"/>
                  </a:lnTo>
                  <a:lnTo>
                    <a:pt x="105" y="22"/>
                  </a:lnTo>
                  <a:lnTo>
                    <a:pt x="108" y="25"/>
                  </a:lnTo>
                  <a:lnTo>
                    <a:pt x="109" y="28"/>
                  </a:lnTo>
                  <a:lnTo>
                    <a:pt x="112" y="38"/>
                  </a:lnTo>
                  <a:lnTo>
                    <a:pt x="118" y="47"/>
                  </a:lnTo>
                  <a:lnTo>
                    <a:pt x="125" y="54"/>
                  </a:lnTo>
                  <a:lnTo>
                    <a:pt x="134" y="57"/>
                  </a:lnTo>
                  <a:lnTo>
                    <a:pt x="144" y="54"/>
                  </a:lnTo>
                  <a:lnTo>
                    <a:pt x="153" y="50"/>
                  </a:lnTo>
                  <a:lnTo>
                    <a:pt x="164" y="39"/>
                  </a:lnTo>
                  <a:lnTo>
                    <a:pt x="172" y="39"/>
                  </a:lnTo>
                  <a:lnTo>
                    <a:pt x="178" y="45"/>
                  </a:lnTo>
                  <a:lnTo>
                    <a:pt x="179" y="47"/>
                  </a:lnTo>
                  <a:lnTo>
                    <a:pt x="179" y="56"/>
                  </a:lnTo>
                  <a:lnTo>
                    <a:pt x="176" y="58"/>
                  </a:lnTo>
                  <a:lnTo>
                    <a:pt x="165" y="68"/>
                  </a:lnTo>
                  <a:lnTo>
                    <a:pt x="153" y="77"/>
                  </a:lnTo>
                  <a:lnTo>
                    <a:pt x="139" y="81"/>
                  </a:lnTo>
                  <a:lnTo>
                    <a:pt x="123" y="78"/>
                  </a:lnTo>
                  <a:lnTo>
                    <a:pt x="111" y="71"/>
                  </a:lnTo>
                  <a:lnTo>
                    <a:pt x="101" y="61"/>
                  </a:lnTo>
                  <a:lnTo>
                    <a:pt x="93" y="49"/>
                  </a:lnTo>
                  <a:lnTo>
                    <a:pt x="91" y="47"/>
                  </a:lnTo>
                  <a:lnTo>
                    <a:pt x="86" y="50"/>
                  </a:lnTo>
                  <a:lnTo>
                    <a:pt x="65" y="54"/>
                  </a:lnTo>
                  <a:lnTo>
                    <a:pt x="45" y="51"/>
                  </a:lnTo>
                  <a:lnTo>
                    <a:pt x="27" y="45"/>
                  </a:lnTo>
                  <a:lnTo>
                    <a:pt x="12" y="31"/>
                  </a:lnTo>
                  <a:lnTo>
                    <a:pt x="1" y="13"/>
                  </a:lnTo>
                  <a:lnTo>
                    <a:pt x="0" y="8"/>
                  </a:lnTo>
                  <a:lnTo>
                    <a:pt x="2"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05" name="Freeform 25"/>
            <p:cNvSpPr>
              <a:spLocks noEditPoints="1"/>
            </p:cNvSpPr>
            <p:nvPr/>
          </p:nvSpPr>
          <p:spPr bwMode="auto">
            <a:xfrm>
              <a:off x="1174" y="1628"/>
              <a:ext cx="1438" cy="1360"/>
            </a:xfrm>
            <a:custGeom>
              <a:avLst/>
              <a:gdLst/>
              <a:ahLst/>
              <a:cxnLst>
                <a:cxn ang="0">
                  <a:pos x="587" y="52"/>
                </a:cxn>
                <a:cxn ang="0">
                  <a:pos x="475" y="151"/>
                </a:cxn>
                <a:cxn ang="0">
                  <a:pos x="475" y="168"/>
                </a:cxn>
                <a:cxn ang="0">
                  <a:pos x="450" y="162"/>
                </a:cxn>
                <a:cxn ang="0">
                  <a:pos x="399" y="123"/>
                </a:cxn>
                <a:cxn ang="0">
                  <a:pos x="410" y="172"/>
                </a:cxn>
                <a:cxn ang="0">
                  <a:pos x="364" y="226"/>
                </a:cxn>
                <a:cxn ang="0">
                  <a:pos x="161" y="491"/>
                </a:cxn>
                <a:cxn ang="0">
                  <a:pos x="41" y="712"/>
                </a:cxn>
                <a:cxn ang="0">
                  <a:pos x="26" y="832"/>
                </a:cxn>
                <a:cxn ang="0">
                  <a:pos x="118" y="910"/>
                </a:cxn>
                <a:cxn ang="0">
                  <a:pos x="142" y="982"/>
                </a:cxn>
                <a:cxn ang="0">
                  <a:pos x="167" y="952"/>
                </a:cxn>
                <a:cxn ang="0">
                  <a:pos x="400" y="1070"/>
                </a:cxn>
                <a:cxn ang="0">
                  <a:pos x="804" y="1222"/>
                </a:cxn>
                <a:cxn ang="0">
                  <a:pos x="876" y="1276"/>
                </a:cxn>
                <a:cxn ang="0">
                  <a:pos x="885" y="1332"/>
                </a:cxn>
                <a:cxn ang="0">
                  <a:pos x="911" y="1280"/>
                </a:cxn>
                <a:cxn ang="0">
                  <a:pos x="954" y="1285"/>
                </a:cxn>
                <a:cxn ang="0">
                  <a:pos x="1102" y="1266"/>
                </a:cxn>
                <a:cxn ang="0">
                  <a:pos x="1206" y="1115"/>
                </a:cxn>
                <a:cxn ang="0">
                  <a:pos x="1264" y="743"/>
                </a:cxn>
                <a:cxn ang="0">
                  <a:pos x="1307" y="441"/>
                </a:cxn>
                <a:cxn ang="0">
                  <a:pos x="1403" y="334"/>
                </a:cxn>
                <a:cxn ang="0">
                  <a:pos x="1394" y="285"/>
                </a:cxn>
                <a:cxn ang="0">
                  <a:pos x="1331" y="313"/>
                </a:cxn>
                <a:cxn ang="0">
                  <a:pos x="1248" y="472"/>
                </a:cxn>
                <a:cxn ang="0">
                  <a:pos x="1211" y="519"/>
                </a:cxn>
                <a:cxn ang="0">
                  <a:pos x="1205" y="497"/>
                </a:cxn>
                <a:cxn ang="0">
                  <a:pos x="1205" y="288"/>
                </a:cxn>
                <a:cxn ang="0">
                  <a:pos x="1078" y="110"/>
                </a:cxn>
                <a:cxn ang="0">
                  <a:pos x="876" y="32"/>
                </a:cxn>
                <a:cxn ang="0">
                  <a:pos x="772" y="0"/>
                </a:cxn>
                <a:cxn ang="0">
                  <a:pos x="1017" y="48"/>
                </a:cxn>
                <a:cxn ang="0">
                  <a:pos x="1186" y="190"/>
                </a:cxn>
                <a:cxn ang="0">
                  <a:pos x="1238" y="416"/>
                </a:cxn>
                <a:cxn ang="0">
                  <a:pos x="1310" y="306"/>
                </a:cxn>
                <a:cxn ang="0">
                  <a:pos x="1390" y="258"/>
                </a:cxn>
                <a:cxn ang="0">
                  <a:pos x="1438" y="321"/>
                </a:cxn>
                <a:cxn ang="0">
                  <a:pos x="1374" y="375"/>
                </a:cxn>
                <a:cxn ang="0">
                  <a:pos x="1320" y="484"/>
                </a:cxn>
                <a:cxn ang="0">
                  <a:pos x="1289" y="704"/>
                </a:cxn>
                <a:cxn ang="0">
                  <a:pos x="1237" y="1090"/>
                </a:cxn>
                <a:cxn ang="0">
                  <a:pos x="1142" y="1264"/>
                </a:cxn>
                <a:cxn ang="0">
                  <a:pos x="982" y="1312"/>
                </a:cxn>
                <a:cxn ang="0">
                  <a:pos x="910" y="1335"/>
                </a:cxn>
                <a:cxn ang="0">
                  <a:pos x="889" y="1358"/>
                </a:cxn>
                <a:cxn ang="0">
                  <a:pos x="855" y="1290"/>
                </a:cxn>
                <a:cxn ang="0">
                  <a:pos x="736" y="1230"/>
                </a:cxn>
                <a:cxn ang="0">
                  <a:pos x="276" y="1031"/>
                </a:cxn>
                <a:cxn ang="0">
                  <a:pos x="129" y="1058"/>
                </a:cxn>
                <a:cxn ang="0">
                  <a:pos x="108" y="1010"/>
                </a:cxn>
                <a:cxn ang="0">
                  <a:pos x="108" y="929"/>
                </a:cxn>
                <a:cxn ang="0">
                  <a:pos x="34" y="888"/>
                </a:cxn>
                <a:cxn ang="0">
                  <a:pos x="2" y="778"/>
                </a:cxn>
                <a:cxn ang="0">
                  <a:pos x="39" y="662"/>
                </a:cxn>
                <a:cxn ang="0">
                  <a:pos x="264" y="303"/>
                </a:cxn>
                <a:cxn ang="0">
                  <a:pos x="372" y="153"/>
                </a:cxn>
                <a:cxn ang="0">
                  <a:pos x="381" y="87"/>
                </a:cxn>
                <a:cxn ang="0">
                  <a:pos x="430" y="122"/>
                </a:cxn>
                <a:cxn ang="0">
                  <a:pos x="524" y="62"/>
                </a:cxn>
                <a:cxn ang="0">
                  <a:pos x="729" y="0"/>
                </a:cxn>
              </a:cxnLst>
              <a:rect l="0" t="0" r="r" b="b"/>
              <a:pathLst>
                <a:path w="1438" h="1360">
                  <a:moveTo>
                    <a:pt x="750" y="20"/>
                  </a:moveTo>
                  <a:lnTo>
                    <a:pt x="708" y="23"/>
                  </a:lnTo>
                  <a:lnTo>
                    <a:pt x="666" y="29"/>
                  </a:lnTo>
                  <a:lnTo>
                    <a:pt x="626" y="39"/>
                  </a:lnTo>
                  <a:lnTo>
                    <a:pt x="587" y="52"/>
                  </a:lnTo>
                  <a:lnTo>
                    <a:pt x="552" y="71"/>
                  </a:lnTo>
                  <a:lnTo>
                    <a:pt x="519" y="94"/>
                  </a:lnTo>
                  <a:lnTo>
                    <a:pt x="489" y="123"/>
                  </a:lnTo>
                  <a:lnTo>
                    <a:pt x="471" y="149"/>
                  </a:lnTo>
                  <a:lnTo>
                    <a:pt x="475" y="151"/>
                  </a:lnTo>
                  <a:lnTo>
                    <a:pt x="477" y="154"/>
                  </a:lnTo>
                  <a:lnTo>
                    <a:pt x="478" y="158"/>
                  </a:lnTo>
                  <a:lnTo>
                    <a:pt x="478" y="161"/>
                  </a:lnTo>
                  <a:lnTo>
                    <a:pt x="477" y="165"/>
                  </a:lnTo>
                  <a:lnTo>
                    <a:pt x="475" y="168"/>
                  </a:lnTo>
                  <a:lnTo>
                    <a:pt x="473" y="169"/>
                  </a:lnTo>
                  <a:lnTo>
                    <a:pt x="469" y="171"/>
                  </a:lnTo>
                  <a:lnTo>
                    <a:pt x="464" y="169"/>
                  </a:lnTo>
                  <a:lnTo>
                    <a:pt x="452" y="162"/>
                  </a:lnTo>
                  <a:lnTo>
                    <a:pt x="450" y="162"/>
                  </a:lnTo>
                  <a:lnTo>
                    <a:pt x="448" y="161"/>
                  </a:lnTo>
                  <a:lnTo>
                    <a:pt x="446" y="160"/>
                  </a:lnTo>
                  <a:lnTo>
                    <a:pt x="441" y="157"/>
                  </a:lnTo>
                  <a:lnTo>
                    <a:pt x="418" y="142"/>
                  </a:lnTo>
                  <a:lnTo>
                    <a:pt x="399" y="123"/>
                  </a:lnTo>
                  <a:lnTo>
                    <a:pt x="392" y="118"/>
                  </a:lnTo>
                  <a:lnTo>
                    <a:pt x="391" y="122"/>
                  </a:lnTo>
                  <a:lnTo>
                    <a:pt x="391" y="140"/>
                  </a:lnTo>
                  <a:lnTo>
                    <a:pt x="398" y="157"/>
                  </a:lnTo>
                  <a:lnTo>
                    <a:pt x="410" y="172"/>
                  </a:lnTo>
                  <a:lnTo>
                    <a:pt x="411" y="175"/>
                  </a:lnTo>
                  <a:lnTo>
                    <a:pt x="413" y="179"/>
                  </a:lnTo>
                  <a:lnTo>
                    <a:pt x="413" y="182"/>
                  </a:lnTo>
                  <a:lnTo>
                    <a:pt x="410" y="187"/>
                  </a:lnTo>
                  <a:lnTo>
                    <a:pt x="364" y="226"/>
                  </a:lnTo>
                  <a:lnTo>
                    <a:pt x="322" y="271"/>
                  </a:lnTo>
                  <a:lnTo>
                    <a:pt x="282" y="317"/>
                  </a:lnTo>
                  <a:lnTo>
                    <a:pt x="246" y="364"/>
                  </a:lnTo>
                  <a:lnTo>
                    <a:pt x="211" y="414"/>
                  </a:lnTo>
                  <a:lnTo>
                    <a:pt x="161" y="491"/>
                  </a:lnTo>
                  <a:lnTo>
                    <a:pt x="114" y="569"/>
                  </a:lnTo>
                  <a:lnTo>
                    <a:pt x="69" y="650"/>
                  </a:lnTo>
                  <a:lnTo>
                    <a:pt x="59" y="669"/>
                  </a:lnTo>
                  <a:lnTo>
                    <a:pt x="51" y="690"/>
                  </a:lnTo>
                  <a:lnTo>
                    <a:pt x="41" y="712"/>
                  </a:lnTo>
                  <a:lnTo>
                    <a:pt x="33" y="737"/>
                  </a:lnTo>
                  <a:lnTo>
                    <a:pt x="27" y="761"/>
                  </a:lnTo>
                  <a:lnTo>
                    <a:pt x="23" y="786"/>
                  </a:lnTo>
                  <a:lnTo>
                    <a:pt x="23" y="810"/>
                  </a:lnTo>
                  <a:lnTo>
                    <a:pt x="26" y="832"/>
                  </a:lnTo>
                  <a:lnTo>
                    <a:pt x="34" y="852"/>
                  </a:lnTo>
                  <a:lnTo>
                    <a:pt x="50" y="870"/>
                  </a:lnTo>
                  <a:lnTo>
                    <a:pt x="69" y="884"/>
                  </a:lnTo>
                  <a:lnTo>
                    <a:pt x="103" y="900"/>
                  </a:lnTo>
                  <a:lnTo>
                    <a:pt x="118" y="910"/>
                  </a:lnTo>
                  <a:lnTo>
                    <a:pt x="132" y="923"/>
                  </a:lnTo>
                  <a:lnTo>
                    <a:pt x="142" y="938"/>
                  </a:lnTo>
                  <a:lnTo>
                    <a:pt x="146" y="953"/>
                  </a:lnTo>
                  <a:lnTo>
                    <a:pt x="146" y="967"/>
                  </a:lnTo>
                  <a:lnTo>
                    <a:pt x="142" y="982"/>
                  </a:lnTo>
                  <a:lnTo>
                    <a:pt x="135" y="996"/>
                  </a:lnTo>
                  <a:lnTo>
                    <a:pt x="130" y="1012"/>
                  </a:lnTo>
                  <a:lnTo>
                    <a:pt x="129" y="1019"/>
                  </a:lnTo>
                  <a:lnTo>
                    <a:pt x="164" y="955"/>
                  </a:lnTo>
                  <a:lnTo>
                    <a:pt x="167" y="952"/>
                  </a:lnTo>
                  <a:lnTo>
                    <a:pt x="172" y="949"/>
                  </a:lnTo>
                  <a:lnTo>
                    <a:pt x="176" y="949"/>
                  </a:lnTo>
                  <a:lnTo>
                    <a:pt x="179" y="950"/>
                  </a:lnTo>
                  <a:lnTo>
                    <a:pt x="289" y="1012"/>
                  </a:lnTo>
                  <a:lnTo>
                    <a:pt x="400" y="1070"/>
                  </a:lnTo>
                  <a:lnTo>
                    <a:pt x="513" y="1124"/>
                  </a:lnTo>
                  <a:lnTo>
                    <a:pt x="630" y="1172"/>
                  </a:lnTo>
                  <a:lnTo>
                    <a:pt x="750" y="1211"/>
                  </a:lnTo>
                  <a:lnTo>
                    <a:pt x="776" y="1218"/>
                  </a:lnTo>
                  <a:lnTo>
                    <a:pt x="804" y="1222"/>
                  </a:lnTo>
                  <a:lnTo>
                    <a:pt x="830" y="1230"/>
                  </a:lnTo>
                  <a:lnTo>
                    <a:pt x="846" y="1237"/>
                  </a:lnTo>
                  <a:lnTo>
                    <a:pt x="859" y="1248"/>
                  </a:lnTo>
                  <a:lnTo>
                    <a:pt x="871" y="1261"/>
                  </a:lnTo>
                  <a:lnTo>
                    <a:pt x="876" y="1276"/>
                  </a:lnTo>
                  <a:lnTo>
                    <a:pt x="878" y="1287"/>
                  </a:lnTo>
                  <a:lnTo>
                    <a:pt x="876" y="1300"/>
                  </a:lnTo>
                  <a:lnTo>
                    <a:pt x="876" y="1312"/>
                  </a:lnTo>
                  <a:lnTo>
                    <a:pt x="879" y="1322"/>
                  </a:lnTo>
                  <a:lnTo>
                    <a:pt x="885" y="1332"/>
                  </a:lnTo>
                  <a:lnTo>
                    <a:pt x="887" y="1333"/>
                  </a:lnTo>
                  <a:lnTo>
                    <a:pt x="889" y="1329"/>
                  </a:lnTo>
                  <a:lnTo>
                    <a:pt x="897" y="1314"/>
                  </a:lnTo>
                  <a:lnTo>
                    <a:pt x="905" y="1297"/>
                  </a:lnTo>
                  <a:lnTo>
                    <a:pt x="911" y="1280"/>
                  </a:lnTo>
                  <a:lnTo>
                    <a:pt x="914" y="1275"/>
                  </a:lnTo>
                  <a:lnTo>
                    <a:pt x="919" y="1272"/>
                  </a:lnTo>
                  <a:lnTo>
                    <a:pt x="923" y="1272"/>
                  </a:lnTo>
                  <a:lnTo>
                    <a:pt x="926" y="1273"/>
                  </a:lnTo>
                  <a:lnTo>
                    <a:pt x="954" y="1285"/>
                  </a:lnTo>
                  <a:lnTo>
                    <a:pt x="985" y="1291"/>
                  </a:lnTo>
                  <a:lnTo>
                    <a:pt x="1015" y="1293"/>
                  </a:lnTo>
                  <a:lnTo>
                    <a:pt x="1045" y="1289"/>
                  </a:lnTo>
                  <a:lnTo>
                    <a:pt x="1074" y="1280"/>
                  </a:lnTo>
                  <a:lnTo>
                    <a:pt x="1102" y="1266"/>
                  </a:lnTo>
                  <a:lnTo>
                    <a:pt x="1125" y="1248"/>
                  </a:lnTo>
                  <a:lnTo>
                    <a:pt x="1152" y="1219"/>
                  </a:lnTo>
                  <a:lnTo>
                    <a:pt x="1174" y="1186"/>
                  </a:lnTo>
                  <a:lnTo>
                    <a:pt x="1192" y="1151"/>
                  </a:lnTo>
                  <a:lnTo>
                    <a:pt x="1206" y="1115"/>
                  </a:lnTo>
                  <a:lnTo>
                    <a:pt x="1225" y="1042"/>
                  </a:lnTo>
                  <a:lnTo>
                    <a:pt x="1241" y="967"/>
                  </a:lnTo>
                  <a:lnTo>
                    <a:pt x="1250" y="893"/>
                  </a:lnTo>
                  <a:lnTo>
                    <a:pt x="1259" y="818"/>
                  </a:lnTo>
                  <a:lnTo>
                    <a:pt x="1264" y="743"/>
                  </a:lnTo>
                  <a:lnTo>
                    <a:pt x="1275" y="612"/>
                  </a:lnTo>
                  <a:lnTo>
                    <a:pt x="1285" y="548"/>
                  </a:lnTo>
                  <a:lnTo>
                    <a:pt x="1292" y="513"/>
                  </a:lnTo>
                  <a:lnTo>
                    <a:pt x="1299" y="477"/>
                  </a:lnTo>
                  <a:lnTo>
                    <a:pt x="1307" y="441"/>
                  </a:lnTo>
                  <a:lnTo>
                    <a:pt x="1319" y="407"/>
                  </a:lnTo>
                  <a:lnTo>
                    <a:pt x="1331" y="387"/>
                  </a:lnTo>
                  <a:lnTo>
                    <a:pt x="1346" y="371"/>
                  </a:lnTo>
                  <a:lnTo>
                    <a:pt x="1365" y="359"/>
                  </a:lnTo>
                  <a:lnTo>
                    <a:pt x="1403" y="334"/>
                  </a:lnTo>
                  <a:lnTo>
                    <a:pt x="1413" y="323"/>
                  </a:lnTo>
                  <a:lnTo>
                    <a:pt x="1416" y="313"/>
                  </a:lnTo>
                  <a:lnTo>
                    <a:pt x="1412" y="302"/>
                  </a:lnTo>
                  <a:lnTo>
                    <a:pt x="1402" y="291"/>
                  </a:lnTo>
                  <a:lnTo>
                    <a:pt x="1394" y="285"/>
                  </a:lnTo>
                  <a:lnTo>
                    <a:pt x="1384" y="281"/>
                  </a:lnTo>
                  <a:lnTo>
                    <a:pt x="1373" y="281"/>
                  </a:lnTo>
                  <a:lnTo>
                    <a:pt x="1358" y="288"/>
                  </a:lnTo>
                  <a:lnTo>
                    <a:pt x="1344" y="299"/>
                  </a:lnTo>
                  <a:lnTo>
                    <a:pt x="1331" y="313"/>
                  </a:lnTo>
                  <a:lnTo>
                    <a:pt x="1320" y="328"/>
                  </a:lnTo>
                  <a:lnTo>
                    <a:pt x="1312" y="342"/>
                  </a:lnTo>
                  <a:lnTo>
                    <a:pt x="1288" y="384"/>
                  </a:lnTo>
                  <a:lnTo>
                    <a:pt x="1267" y="428"/>
                  </a:lnTo>
                  <a:lnTo>
                    <a:pt x="1248" y="472"/>
                  </a:lnTo>
                  <a:lnTo>
                    <a:pt x="1227" y="515"/>
                  </a:lnTo>
                  <a:lnTo>
                    <a:pt x="1224" y="517"/>
                  </a:lnTo>
                  <a:lnTo>
                    <a:pt x="1218" y="520"/>
                  </a:lnTo>
                  <a:lnTo>
                    <a:pt x="1214" y="519"/>
                  </a:lnTo>
                  <a:lnTo>
                    <a:pt x="1211" y="519"/>
                  </a:lnTo>
                  <a:lnTo>
                    <a:pt x="1209" y="517"/>
                  </a:lnTo>
                  <a:lnTo>
                    <a:pt x="1205" y="513"/>
                  </a:lnTo>
                  <a:lnTo>
                    <a:pt x="1203" y="510"/>
                  </a:lnTo>
                  <a:lnTo>
                    <a:pt x="1203" y="499"/>
                  </a:lnTo>
                  <a:lnTo>
                    <a:pt x="1205" y="497"/>
                  </a:lnTo>
                  <a:lnTo>
                    <a:pt x="1211" y="455"/>
                  </a:lnTo>
                  <a:lnTo>
                    <a:pt x="1216" y="413"/>
                  </a:lnTo>
                  <a:lnTo>
                    <a:pt x="1216" y="370"/>
                  </a:lnTo>
                  <a:lnTo>
                    <a:pt x="1213" y="328"/>
                  </a:lnTo>
                  <a:lnTo>
                    <a:pt x="1205" y="288"/>
                  </a:lnTo>
                  <a:lnTo>
                    <a:pt x="1192" y="247"/>
                  </a:lnTo>
                  <a:lnTo>
                    <a:pt x="1173" y="210"/>
                  </a:lnTo>
                  <a:lnTo>
                    <a:pt x="1146" y="172"/>
                  </a:lnTo>
                  <a:lnTo>
                    <a:pt x="1114" y="139"/>
                  </a:lnTo>
                  <a:lnTo>
                    <a:pt x="1078" y="110"/>
                  </a:lnTo>
                  <a:lnTo>
                    <a:pt x="1039" y="84"/>
                  </a:lnTo>
                  <a:lnTo>
                    <a:pt x="997" y="65"/>
                  </a:lnTo>
                  <a:lnTo>
                    <a:pt x="954" y="50"/>
                  </a:lnTo>
                  <a:lnTo>
                    <a:pt x="917" y="40"/>
                  </a:lnTo>
                  <a:lnTo>
                    <a:pt x="876" y="32"/>
                  </a:lnTo>
                  <a:lnTo>
                    <a:pt x="834" y="26"/>
                  </a:lnTo>
                  <a:lnTo>
                    <a:pt x="793" y="22"/>
                  </a:lnTo>
                  <a:lnTo>
                    <a:pt x="750" y="20"/>
                  </a:lnTo>
                  <a:close/>
                  <a:moveTo>
                    <a:pt x="729" y="0"/>
                  </a:moveTo>
                  <a:lnTo>
                    <a:pt x="772" y="0"/>
                  </a:lnTo>
                  <a:lnTo>
                    <a:pt x="822" y="2"/>
                  </a:lnTo>
                  <a:lnTo>
                    <a:pt x="872" y="8"/>
                  </a:lnTo>
                  <a:lnTo>
                    <a:pt x="922" y="16"/>
                  </a:lnTo>
                  <a:lnTo>
                    <a:pt x="971" y="30"/>
                  </a:lnTo>
                  <a:lnTo>
                    <a:pt x="1017" y="48"/>
                  </a:lnTo>
                  <a:lnTo>
                    <a:pt x="1057" y="69"/>
                  </a:lnTo>
                  <a:lnTo>
                    <a:pt x="1095" y="94"/>
                  </a:lnTo>
                  <a:lnTo>
                    <a:pt x="1129" y="122"/>
                  </a:lnTo>
                  <a:lnTo>
                    <a:pt x="1160" y="155"/>
                  </a:lnTo>
                  <a:lnTo>
                    <a:pt x="1186" y="190"/>
                  </a:lnTo>
                  <a:lnTo>
                    <a:pt x="1207" y="231"/>
                  </a:lnTo>
                  <a:lnTo>
                    <a:pt x="1224" y="275"/>
                  </a:lnTo>
                  <a:lnTo>
                    <a:pt x="1234" y="321"/>
                  </a:lnTo>
                  <a:lnTo>
                    <a:pt x="1238" y="368"/>
                  </a:lnTo>
                  <a:lnTo>
                    <a:pt x="1238" y="416"/>
                  </a:lnTo>
                  <a:lnTo>
                    <a:pt x="1234" y="449"/>
                  </a:lnTo>
                  <a:lnTo>
                    <a:pt x="1267" y="375"/>
                  </a:lnTo>
                  <a:lnTo>
                    <a:pt x="1289" y="335"/>
                  </a:lnTo>
                  <a:lnTo>
                    <a:pt x="1299" y="321"/>
                  </a:lnTo>
                  <a:lnTo>
                    <a:pt x="1310" y="306"/>
                  </a:lnTo>
                  <a:lnTo>
                    <a:pt x="1323" y="289"/>
                  </a:lnTo>
                  <a:lnTo>
                    <a:pt x="1338" y="275"/>
                  </a:lnTo>
                  <a:lnTo>
                    <a:pt x="1355" y="264"/>
                  </a:lnTo>
                  <a:lnTo>
                    <a:pt x="1371" y="257"/>
                  </a:lnTo>
                  <a:lnTo>
                    <a:pt x="1390" y="258"/>
                  </a:lnTo>
                  <a:lnTo>
                    <a:pt x="1408" y="267"/>
                  </a:lnTo>
                  <a:lnTo>
                    <a:pt x="1419" y="278"/>
                  </a:lnTo>
                  <a:lnTo>
                    <a:pt x="1430" y="291"/>
                  </a:lnTo>
                  <a:lnTo>
                    <a:pt x="1437" y="306"/>
                  </a:lnTo>
                  <a:lnTo>
                    <a:pt x="1438" y="321"/>
                  </a:lnTo>
                  <a:lnTo>
                    <a:pt x="1433" y="336"/>
                  </a:lnTo>
                  <a:lnTo>
                    <a:pt x="1420" y="349"/>
                  </a:lnTo>
                  <a:lnTo>
                    <a:pt x="1406" y="359"/>
                  </a:lnTo>
                  <a:lnTo>
                    <a:pt x="1390" y="367"/>
                  </a:lnTo>
                  <a:lnTo>
                    <a:pt x="1374" y="375"/>
                  </a:lnTo>
                  <a:lnTo>
                    <a:pt x="1360" y="385"/>
                  </a:lnTo>
                  <a:lnTo>
                    <a:pt x="1348" y="399"/>
                  </a:lnTo>
                  <a:lnTo>
                    <a:pt x="1335" y="426"/>
                  </a:lnTo>
                  <a:lnTo>
                    <a:pt x="1327" y="455"/>
                  </a:lnTo>
                  <a:lnTo>
                    <a:pt x="1320" y="484"/>
                  </a:lnTo>
                  <a:lnTo>
                    <a:pt x="1316" y="513"/>
                  </a:lnTo>
                  <a:lnTo>
                    <a:pt x="1309" y="542"/>
                  </a:lnTo>
                  <a:lnTo>
                    <a:pt x="1301" y="584"/>
                  </a:lnTo>
                  <a:lnTo>
                    <a:pt x="1296" y="626"/>
                  </a:lnTo>
                  <a:lnTo>
                    <a:pt x="1289" y="704"/>
                  </a:lnTo>
                  <a:lnTo>
                    <a:pt x="1284" y="782"/>
                  </a:lnTo>
                  <a:lnTo>
                    <a:pt x="1277" y="860"/>
                  </a:lnTo>
                  <a:lnTo>
                    <a:pt x="1267" y="936"/>
                  </a:lnTo>
                  <a:lnTo>
                    <a:pt x="1255" y="1014"/>
                  </a:lnTo>
                  <a:lnTo>
                    <a:pt x="1237" y="1090"/>
                  </a:lnTo>
                  <a:lnTo>
                    <a:pt x="1224" y="1127"/>
                  </a:lnTo>
                  <a:lnTo>
                    <a:pt x="1210" y="1165"/>
                  </a:lnTo>
                  <a:lnTo>
                    <a:pt x="1191" y="1201"/>
                  </a:lnTo>
                  <a:lnTo>
                    <a:pt x="1168" y="1234"/>
                  </a:lnTo>
                  <a:lnTo>
                    <a:pt x="1142" y="1264"/>
                  </a:lnTo>
                  <a:lnTo>
                    <a:pt x="1114" y="1285"/>
                  </a:lnTo>
                  <a:lnTo>
                    <a:pt x="1083" y="1300"/>
                  </a:lnTo>
                  <a:lnTo>
                    <a:pt x="1050" y="1310"/>
                  </a:lnTo>
                  <a:lnTo>
                    <a:pt x="1017" y="1314"/>
                  </a:lnTo>
                  <a:lnTo>
                    <a:pt x="982" y="1312"/>
                  </a:lnTo>
                  <a:lnTo>
                    <a:pt x="947" y="1305"/>
                  </a:lnTo>
                  <a:lnTo>
                    <a:pt x="928" y="1298"/>
                  </a:lnTo>
                  <a:lnTo>
                    <a:pt x="926" y="1304"/>
                  </a:lnTo>
                  <a:lnTo>
                    <a:pt x="919" y="1319"/>
                  </a:lnTo>
                  <a:lnTo>
                    <a:pt x="910" y="1335"/>
                  </a:lnTo>
                  <a:lnTo>
                    <a:pt x="903" y="1351"/>
                  </a:lnTo>
                  <a:lnTo>
                    <a:pt x="901" y="1354"/>
                  </a:lnTo>
                  <a:lnTo>
                    <a:pt x="898" y="1357"/>
                  </a:lnTo>
                  <a:lnTo>
                    <a:pt x="893" y="1360"/>
                  </a:lnTo>
                  <a:lnTo>
                    <a:pt x="889" y="1358"/>
                  </a:lnTo>
                  <a:lnTo>
                    <a:pt x="875" y="1353"/>
                  </a:lnTo>
                  <a:lnTo>
                    <a:pt x="864" y="1344"/>
                  </a:lnTo>
                  <a:lnTo>
                    <a:pt x="858" y="1332"/>
                  </a:lnTo>
                  <a:lnTo>
                    <a:pt x="855" y="1317"/>
                  </a:lnTo>
                  <a:lnTo>
                    <a:pt x="855" y="1290"/>
                  </a:lnTo>
                  <a:lnTo>
                    <a:pt x="853" y="1278"/>
                  </a:lnTo>
                  <a:lnTo>
                    <a:pt x="844" y="1265"/>
                  </a:lnTo>
                  <a:lnTo>
                    <a:pt x="833" y="1255"/>
                  </a:lnTo>
                  <a:lnTo>
                    <a:pt x="819" y="1250"/>
                  </a:lnTo>
                  <a:lnTo>
                    <a:pt x="736" y="1230"/>
                  </a:lnTo>
                  <a:lnTo>
                    <a:pt x="676" y="1211"/>
                  </a:lnTo>
                  <a:lnTo>
                    <a:pt x="616" y="1190"/>
                  </a:lnTo>
                  <a:lnTo>
                    <a:pt x="501" y="1142"/>
                  </a:lnTo>
                  <a:lnTo>
                    <a:pt x="388" y="1090"/>
                  </a:lnTo>
                  <a:lnTo>
                    <a:pt x="276" y="1031"/>
                  </a:lnTo>
                  <a:lnTo>
                    <a:pt x="178" y="975"/>
                  </a:lnTo>
                  <a:lnTo>
                    <a:pt x="137" y="1052"/>
                  </a:lnTo>
                  <a:lnTo>
                    <a:pt x="136" y="1055"/>
                  </a:lnTo>
                  <a:lnTo>
                    <a:pt x="133" y="1056"/>
                  </a:lnTo>
                  <a:lnTo>
                    <a:pt x="129" y="1058"/>
                  </a:lnTo>
                  <a:lnTo>
                    <a:pt x="122" y="1058"/>
                  </a:lnTo>
                  <a:lnTo>
                    <a:pt x="119" y="1055"/>
                  </a:lnTo>
                  <a:lnTo>
                    <a:pt x="111" y="1041"/>
                  </a:lnTo>
                  <a:lnTo>
                    <a:pt x="107" y="1026"/>
                  </a:lnTo>
                  <a:lnTo>
                    <a:pt x="108" y="1010"/>
                  </a:lnTo>
                  <a:lnTo>
                    <a:pt x="112" y="996"/>
                  </a:lnTo>
                  <a:lnTo>
                    <a:pt x="123" y="968"/>
                  </a:lnTo>
                  <a:lnTo>
                    <a:pt x="123" y="955"/>
                  </a:lnTo>
                  <a:lnTo>
                    <a:pt x="118" y="941"/>
                  </a:lnTo>
                  <a:lnTo>
                    <a:pt x="108" y="929"/>
                  </a:lnTo>
                  <a:lnTo>
                    <a:pt x="94" y="920"/>
                  </a:lnTo>
                  <a:lnTo>
                    <a:pt x="79" y="911"/>
                  </a:lnTo>
                  <a:lnTo>
                    <a:pt x="62" y="904"/>
                  </a:lnTo>
                  <a:lnTo>
                    <a:pt x="47" y="896"/>
                  </a:lnTo>
                  <a:lnTo>
                    <a:pt x="34" y="888"/>
                  </a:lnTo>
                  <a:lnTo>
                    <a:pt x="18" y="870"/>
                  </a:lnTo>
                  <a:lnTo>
                    <a:pt x="8" y="850"/>
                  </a:lnTo>
                  <a:lnTo>
                    <a:pt x="2" y="828"/>
                  </a:lnTo>
                  <a:lnTo>
                    <a:pt x="0" y="803"/>
                  </a:lnTo>
                  <a:lnTo>
                    <a:pt x="2" y="778"/>
                  </a:lnTo>
                  <a:lnTo>
                    <a:pt x="7" y="753"/>
                  </a:lnTo>
                  <a:lnTo>
                    <a:pt x="14" y="728"/>
                  </a:lnTo>
                  <a:lnTo>
                    <a:pt x="22" y="704"/>
                  </a:lnTo>
                  <a:lnTo>
                    <a:pt x="30" y="682"/>
                  </a:lnTo>
                  <a:lnTo>
                    <a:pt x="39" y="662"/>
                  </a:lnTo>
                  <a:lnTo>
                    <a:pt x="84" y="573"/>
                  </a:lnTo>
                  <a:lnTo>
                    <a:pt x="137" y="487"/>
                  </a:lnTo>
                  <a:lnTo>
                    <a:pt x="192" y="403"/>
                  </a:lnTo>
                  <a:lnTo>
                    <a:pt x="226" y="353"/>
                  </a:lnTo>
                  <a:lnTo>
                    <a:pt x="264" y="303"/>
                  </a:lnTo>
                  <a:lnTo>
                    <a:pt x="304" y="257"/>
                  </a:lnTo>
                  <a:lnTo>
                    <a:pt x="347" y="213"/>
                  </a:lnTo>
                  <a:lnTo>
                    <a:pt x="388" y="179"/>
                  </a:lnTo>
                  <a:lnTo>
                    <a:pt x="381" y="171"/>
                  </a:lnTo>
                  <a:lnTo>
                    <a:pt x="372" y="153"/>
                  </a:lnTo>
                  <a:lnTo>
                    <a:pt x="368" y="132"/>
                  </a:lnTo>
                  <a:lnTo>
                    <a:pt x="370" y="112"/>
                  </a:lnTo>
                  <a:lnTo>
                    <a:pt x="377" y="91"/>
                  </a:lnTo>
                  <a:lnTo>
                    <a:pt x="378" y="89"/>
                  </a:lnTo>
                  <a:lnTo>
                    <a:pt x="381" y="87"/>
                  </a:lnTo>
                  <a:lnTo>
                    <a:pt x="385" y="86"/>
                  </a:lnTo>
                  <a:lnTo>
                    <a:pt x="388" y="87"/>
                  </a:lnTo>
                  <a:lnTo>
                    <a:pt x="391" y="87"/>
                  </a:lnTo>
                  <a:lnTo>
                    <a:pt x="393" y="89"/>
                  </a:lnTo>
                  <a:lnTo>
                    <a:pt x="430" y="122"/>
                  </a:lnTo>
                  <a:lnTo>
                    <a:pt x="449" y="137"/>
                  </a:lnTo>
                  <a:lnTo>
                    <a:pt x="450" y="139"/>
                  </a:lnTo>
                  <a:lnTo>
                    <a:pt x="467" y="115"/>
                  </a:lnTo>
                  <a:lnTo>
                    <a:pt x="494" y="87"/>
                  </a:lnTo>
                  <a:lnTo>
                    <a:pt x="524" y="62"/>
                  </a:lnTo>
                  <a:lnTo>
                    <a:pt x="562" y="40"/>
                  </a:lnTo>
                  <a:lnTo>
                    <a:pt x="602" y="23"/>
                  </a:lnTo>
                  <a:lnTo>
                    <a:pt x="644" y="12"/>
                  </a:lnTo>
                  <a:lnTo>
                    <a:pt x="686" y="4"/>
                  </a:lnTo>
                  <a:lnTo>
                    <a:pt x="7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06" name="Freeform 26"/>
            <p:cNvSpPr>
              <a:spLocks noEditPoints="1"/>
            </p:cNvSpPr>
            <p:nvPr/>
          </p:nvSpPr>
          <p:spPr bwMode="auto">
            <a:xfrm>
              <a:off x="1743" y="1868"/>
              <a:ext cx="400" cy="339"/>
            </a:xfrm>
            <a:custGeom>
              <a:avLst/>
              <a:gdLst/>
              <a:ahLst/>
              <a:cxnLst>
                <a:cxn ang="0">
                  <a:pos x="111" y="34"/>
                </a:cxn>
                <a:cxn ang="0">
                  <a:pos x="110" y="34"/>
                </a:cxn>
                <a:cxn ang="0">
                  <a:pos x="115" y="3"/>
                </a:cxn>
                <a:cxn ang="0">
                  <a:pos x="118" y="16"/>
                </a:cxn>
                <a:cxn ang="0">
                  <a:pos x="108" y="23"/>
                </a:cxn>
                <a:cxn ang="0">
                  <a:pos x="66" y="31"/>
                </a:cxn>
                <a:cxn ang="0">
                  <a:pos x="36" y="59"/>
                </a:cxn>
                <a:cxn ang="0">
                  <a:pos x="21" y="99"/>
                </a:cxn>
                <a:cxn ang="0">
                  <a:pos x="28" y="151"/>
                </a:cxn>
                <a:cxn ang="0">
                  <a:pos x="57" y="204"/>
                </a:cxn>
                <a:cxn ang="0">
                  <a:pos x="100" y="247"/>
                </a:cxn>
                <a:cxn ang="0">
                  <a:pos x="160" y="289"/>
                </a:cxn>
                <a:cxn ang="0">
                  <a:pos x="228" y="315"/>
                </a:cxn>
                <a:cxn ang="0">
                  <a:pos x="275" y="316"/>
                </a:cxn>
                <a:cxn ang="0">
                  <a:pos x="322" y="305"/>
                </a:cxn>
                <a:cxn ang="0">
                  <a:pos x="360" y="277"/>
                </a:cxn>
                <a:cxn ang="0">
                  <a:pos x="374" y="255"/>
                </a:cxn>
                <a:cxn ang="0">
                  <a:pos x="380" y="229"/>
                </a:cxn>
                <a:cxn ang="0">
                  <a:pos x="370" y="205"/>
                </a:cxn>
                <a:cxn ang="0">
                  <a:pos x="335" y="184"/>
                </a:cxn>
                <a:cxn ang="0">
                  <a:pos x="277" y="149"/>
                </a:cxn>
                <a:cxn ang="0">
                  <a:pos x="182" y="99"/>
                </a:cxn>
                <a:cxn ang="0">
                  <a:pos x="121" y="67"/>
                </a:cxn>
                <a:cxn ang="0">
                  <a:pos x="98" y="55"/>
                </a:cxn>
                <a:cxn ang="0">
                  <a:pos x="90" y="35"/>
                </a:cxn>
                <a:cxn ang="0">
                  <a:pos x="94" y="30"/>
                </a:cxn>
                <a:cxn ang="0">
                  <a:pos x="100" y="27"/>
                </a:cxn>
                <a:cxn ang="0">
                  <a:pos x="105" y="28"/>
                </a:cxn>
                <a:cxn ang="0">
                  <a:pos x="111" y="37"/>
                </a:cxn>
                <a:cxn ang="0">
                  <a:pos x="112" y="37"/>
                </a:cxn>
                <a:cxn ang="0">
                  <a:pos x="135" y="49"/>
                </a:cxn>
                <a:cxn ang="0">
                  <a:pos x="183" y="76"/>
                </a:cxn>
                <a:cxn ang="0">
                  <a:pos x="267" y="119"/>
                </a:cxn>
                <a:cxn ang="0">
                  <a:pos x="331" y="155"/>
                </a:cxn>
                <a:cxn ang="0">
                  <a:pos x="368" y="176"/>
                </a:cxn>
                <a:cxn ang="0">
                  <a:pos x="395" y="205"/>
                </a:cxn>
                <a:cxn ang="0">
                  <a:pos x="400" y="243"/>
                </a:cxn>
                <a:cxn ang="0">
                  <a:pos x="385" y="280"/>
                </a:cxn>
                <a:cxn ang="0">
                  <a:pos x="359" y="309"/>
                </a:cxn>
                <a:cxn ang="0">
                  <a:pos x="299" y="334"/>
                </a:cxn>
                <a:cxn ang="0">
                  <a:pos x="235" y="337"/>
                </a:cxn>
                <a:cxn ang="0">
                  <a:pos x="172" y="319"/>
                </a:cxn>
                <a:cxn ang="0">
                  <a:pos x="115" y="287"/>
                </a:cxn>
                <a:cxn ang="0">
                  <a:pos x="60" y="241"/>
                </a:cxn>
                <a:cxn ang="0">
                  <a:pos x="16" y="183"/>
                </a:cxn>
                <a:cxn ang="0">
                  <a:pos x="0" y="123"/>
                </a:cxn>
                <a:cxn ang="0">
                  <a:pos x="9" y="63"/>
                </a:cxn>
                <a:cxn ang="0">
                  <a:pos x="39" y="23"/>
                </a:cxn>
                <a:cxn ang="0">
                  <a:pos x="83" y="2"/>
                </a:cxn>
              </a:cxnLst>
              <a:rect l="0" t="0" r="r" b="b"/>
              <a:pathLst>
                <a:path w="400" h="339">
                  <a:moveTo>
                    <a:pt x="110" y="34"/>
                  </a:moveTo>
                  <a:lnTo>
                    <a:pt x="111" y="34"/>
                  </a:lnTo>
                  <a:lnTo>
                    <a:pt x="111" y="35"/>
                  </a:lnTo>
                  <a:lnTo>
                    <a:pt x="110" y="34"/>
                  </a:lnTo>
                  <a:close/>
                  <a:moveTo>
                    <a:pt x="108" y="0"/>
                  </a:moveTo>
                  <a:lnTo>
                    <a:pt x="115" y="3"/>
                  </a:lnTo>
                  <a:lnTo>
                    <a:pt x="118" y="9"/>
                  </a:lnTo>
                  <a:lnTo>
                    <a:pt x="118" y="16"/>
                  </a:lnTo>
                  <a:lnTo>
                    <a:pt x="115" y="21"/>
                  </a:lnTo>
                  <a:lnTo>
                    <a:pt x="108" y="23"/>
                  </a:lnTo>
                  <a:lnTo>
                    <a:pt x="86" y="24"/>
                  </a:lnTo>
                  <a:lnTo>
                    <a:pt x="66" y="31"/>
                  </a:lnTo>
                  <a:lnTo>
                    <a:pt x="50" y="44"/>
                  </a:lnTo>
                  <a:lnTo>
                    <a:pt x="36" y="59"/>
                  </a:lnTo>
                  <a:lnTo>
                    <a:pt x="26" y="78"/>
                  </a:lnTo>
                  <a:lnTo>
                    <a:pt x="21" y="99"/>
                  </a:lnTo>
                  <a:lnTo>
                    <a:pt x="21" y="122"/>
                  </a:lnTo>
                  <a:lnTo>
                    <a:pt x="28" y="151"/>
                  </a:lnTo>
                  <a:lnTo>
                    <a:pt x="40" y="179"/>
                  </a:lnTo>
                  <a:lnTo>
                    <a:pt x="57" y="204"/>
                  </a:lnTo>
                  <a:lnTo>
                    <a:pt x="76" y="226"/>
                  </a:lnTo>
                  <a:lnTo>
                    <a:pt x="100" y="247"/>
                  </a:lnTo>
                  <a:lnTo>
                    <a:pt x="128" y="269"/>
                  </a:lnTo>
                  <a:lnTo>
                    <a:pt x="160" y="289"/>
                  </a:lnTo>
                  <a:lnTo>
                    <a:pt x="193" y="305"/>
                  </a:lnTo>
                  <a:lnTo>
                    <a:pt x="228" y="315"/>
                  </a:lnTo>
                  <a:lnTo>
                    <a:pt x="252" y="318"/>
                  </a:lnTo>
                  <a:lnTo>
                    <a:pt x="275" y="316"/>
                  </a:lnTo>
                  <a:lnTo>
                    <a:pt x="300" y="314"/>
                  </a:lnTo>
                  <a:lnTo>
                    <a:pt x="322" y="305"/>
                  </a:lnTo>
                  <a:lnTo>
                    <a:pt x="343" y="294"/>
                  </a:lnTo>
                  <a:lnTo>
                    <a:pt x="360" y="277"/>
                  </a:lnTo>
                  <a:lnTo>
                    <a:pt x="367" y="268"/>
                  </a:lnTo>
                  <a:lnTo>
                    <a:pt x="374" y="255"/>
                  </a:lnTo>
                  <a:lnTo>
                    <a:pt x="378" y="243"/>
                  </a:lnTo>
                  <a:lnTo>
                    <a:pt x="380" y="229"/>
                  </a:lnTo>
                  <a:lnTo>
                    <a:pt x="377" y="216"/>
                  </a:lnTo>
                  <a:lnTo>
                    <a:pt x="370" y="205"/>
                  </a:lnTo>
                  <a:lnTo>
                    <a:pt x="353" y="194"/>
                  </a:lnTo>
                  <a:lnTo>
                    <a:pt x="335" y="184"/>
                  </a:lnTo>
                  <a:lnTo>
                    <a:pt x="318" y="173"/>
                  </a:lnTo>
                  <a:lnTo>
                    <a:pt x="277" y="149"/>
                  </a:lnTo>
                  <a:lnTo>
                    <a:pt x="233" y="126"/>
                  </a:lnTo>
                  <a:lnTo>
                    <a:pt x="182" y="99"/>
                  </a:lnTo>
                  <a:lnTo>
                    <a:pt x="130" y="71"/>
                  </a:lnTo>
                  <a:lnTo>
                    <a:pt x="121" y="67"/>
                  </a:lnTo>
                  <a:lnTo>
                    <a:pt x="110" y="62"/>
                  </a:lnTo>
                  <a:lnTo>
                    <a:pt x="98" y="55"/>
                  </a:lnTo>
                  <a:lnTo>
                    <a:pt x="92" y="45"/>
                  </a:lnTo>
                  <a:lnTo>
                    <a:pt x="90" y="35"/>
                  </a:lnTo>
                  <a:lnTo>
                    <a:pt x="92" y="31"/>
                  </a:lnTo>
                  <a:lnTo>
                    <a:pt x="94" y="30"/>
                  </a:lnTo>
                  <a:lnTo>
                    <a:pt x="96" y="28"/>
                  </a:lnTo>
                  <a:lnTo>
                    <a:pt x="100" y="27"/>
                  </a:lnTo>
                  <a:lnTo>
                    <a:pt x="103" y="27"/>
                  </a:lnTo>
                  <a:lnTo>
                    <a:pt x="105" y="28"/>
                  </a:lnTo>
                  <a:lnTo>
                    <a:pt x="108" y="31"/>
                  </a:lnTo>
                  <a:lnTo>
                    <a:pt x="111" y="37"/>
                  </a:lnTo>
                  <a:lnTo>
                    <a:pt x="111" y="35"/>
                  </a:lnTo>
                  <a:lnTo>
                    <a:pt x="112" y="37"/>
                  </a:lnTo>
                  <a:lnTo>
                    <a:pt x="121" y="41"/>
                  </a:lnTo>
                  <a:lnTo>
                    <a:pt x="135" y="49"/>
                  </a:lnTo>
                  <a:lnTo>
                    <a:pt x="149" y="56"/>
                  </a:lnTo>
                  <a:lnTo>
                    <a:pt x="183" y="76"/>
                  </a:lnTo>
                  <a:lnTo>
                    <a:pt x="218" y="94"/>
                  </a:lnTo>
                  <a:lnTo>
                    <a:pt x="267" y="119"/>
                  </a:lnTo>
                  <a:lnTo>
                    <a:pt x="314" y="145"/>
                  </a:lnTo>
                  <a:lnTo>
                    <a:pt x="331" y="155"/>
                  </a:lnTo>
                  <a:lnTo>
                    <a:pt x="350" y="165"/>
                  </a:lnTo>
                  <a:lnTo>
                    <a:pt x="368" y="176"/>
                  </a:lnTo>
                  <a:lnTo>
                    <a:pt x="384" y="190"/>
                  </a:lnTo>
                  <a:lnTo>
                    <a:pt x="395" y="205"/>
                  </a:lnTo>
                  <a:lnTo>
                    <a:pt x="400" y="223"/>
                  </a:lnTo>
                  <a:lnTo>
                    <a:pt x="400" y="243"/>
                  </a:lnTo>
                  <a:lnTo>
                    <a:pt x="395" y="262"/>
                  </a:lnTo>
                  <a:lnTo>
                    <a:pt x="385" y="280"/>
                  </a:lnTo>
                  <a:lnTo>
                    <a:pt x="373" y="297"/>
                  </a:lnTo>
                  <a:lnTo>
                    <a:pt x="359" y="309"/>
                  </a:lnTo>
                  <a:lnTo>
                    <a:pt x="331" y="325"/>
                  </a:lnTo>
                  <a:lnTo>
                    <a:pt x="299" y="334"/>
                  </a:lnTo>
                  <a:lnTo>
                    <a:pt x="267" y="339"/>
                  </a:lnTo>
                  <a:lnTo>
                    <a:pt x="235" y="337"/>
                  </a:lnTo>
                  <a:lnTo>
                    <a:pt x="203" y="330"/>
                  </a:lnTo>
                  <a:lnTo>
                    <a:pt x="172" y="319"/>
                  </a:lnTo>
                  <a:lnTo>
                    <a:pt x="143" y="305"/>
                  </a:lnTo>
                  <a:lnTo>
                    <a:pt x="115" y="287"/>
                  </a:lnTo>
                  <a:lnTo>
                    <a:pt x="86" y="266"/>
                  </a:lnTo>
                  <a:lnTo>
                    <a:pt x="60" y="241"/>
                  </a:lnTo>
                  <a:lnTo>
                    <a:pt x="36" y="213"/>
                  </a:lnTo>
                  <a:lnTo>
                    <a:pt x="16" y="183"/>
                  </a:lnTo>
                  <a:lnTo>
                    <a:pt x="5" y="154"/>
                  </a:lnTo>
                  <a:lnTo>
                    <a:pt x="0" y="123"/>
                  </a:lnTo>
                  <a:lnTo>
                    <a:pt x="0" y="92"/>
                  </a:lnTo>
                  <a:lnTo>
                    <a:pt x="9" y="63"/>
                  </a:lnTo>
                  <a:lnTo>
                    <a:pt x="22" y="41"/>
                  </a:lnTo>
                  <a:lnTo>
                    <a:pt x="39" y="23"/>
                  </a:lnTo>
                  <a:lnTo>
                    <a:pt x="60" y="9"/>
                  </a:lnTo>
                  <a:lnTo>
                    <a:pt x="83" y="2"/>
                  </a:lnTo>
                  <a:lnTo>
                    <a:pt x="1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07" name="Freeform 27"/>
            <p:cNvSpPr>
              <a:spLocks/>
            </p:cNvSpPr>
            <p:nvPr/>
          </p:nvSpPr>
          <p:spPr bwMode="auto">
            <a:xfrm>
              <a:off x="2049" y="1821"/>
              <a:ext cx="36" cy="39"/>
            </a:xfrm>
            <a:custGeom>
              <a:avLst/>
              <a:gdLst/>
              <a:ahLst/>
              <a:cxnLst>
                <a:cxn ang="0">
                  <a:pos x="25" y="0"/>
                </a:cxn>
                <a:cxn ang="0">
                  <a:pos x="29" y="0"/>
                </a:cxn>
                <a:cxn ang="0">
                  <a:pos x="32" y="1"/>
                </a:cxn>
                <a:cxn ang="0">
                  <a:pos x="35" y="4"/>
                </a:cxn>
                <a:cxn ang="0">
                  <a:pos x="36" y="8"/>
                </a:cxn>
                <a:cxn ang="0">
                  <a:pos x="36" y="13"/>
                </a:cxn>
                <a:cxn ang="0">
                  <a:pos x="33" y="21"/>
                </a:cxn>
                <a:cxn ang="0">
                  <a:pos x="30" y="27"/>
                </a:cxn>
                <a:cxn ang="0">
                  <a:pos x="26" y="31"/>
                </a:cxn>
                <a:cxn ang="0">
                  <a:pos x="18" y="36"/>
                </a:cxn>
                <a:cxn ang="0">
                  <a:pos x="14" y="38"/>
                </a:cxn>
                <a:cxn ang="0">
                  <a:pos x="11" y="39"/>
                </a:cxn>
                <a:cxn ang="0">
                  <a:pos x="7" y="38"/>
                </a:cxn>
                <a:cxn ang="0">
                  <a:pos x="4" y="36"/>
                </a:cxn>
                <a:cxn ang="0">
                  <a:pos x="1" y="33"/>
                </a:cxn>
                <a:cxn ang="0">
                  <a:pos x="0" y="31"/>
                </a:cxn>
                <a:cxn ang="0">
                  <a:pos x="0" y="25"/>
                </a:cxn>
                <a:cxn ang="0">
                  <a:pos x="1" y="21"/>
                </a:cxn>
                <a:cxn ang="0">
                  <a:pos x="4" y="18"/>
                </a:cxn>
                <a:cxn ang="0">
                  <a:pos x="8" y="17"/>
                </a:cxn>
                <a:cxn ang="0">
                  <a:pos x="11" y="14"/>
                </a:cxn>
                <a:cxn ang="0">
                  <a:pos x="11" y="15"/>
                </a:cxn>
                <a:cxn ang="0">
                  <a:pos x="14" y="10"/>
                </a:cxn>
                <a:cxn ang="0">
                  <a:pos x="16" y="6"/>
                </a:cxn>
                <a:cxn ang="0">
                  <a:pos x="19" y="3"/>
                </a:cxn>
                <a:cxn ang="0">
                  <a:pos x="25" y="0"/>
                </a:cxn>
              </a:cxnLst>
              <a:rect l="0" t="0" r="r" b="b"/>
              <a:pathLst>
                <a:path w="36" h="39">
                  <a:moveTo>
                    <a:pt x="25" y="0"/>
                  </a:moveTo>
                  <a:lnTo>
                    <a:pt x="29" y="0"/>
                  </a:lnTo>
                  <a:lnTo>
                    <a:pt x="32" y="1"/>
                  </a:lnTo>
                  <a:lnTo>
                    <a:pt x="35" y="4"/>
                  </a:lnTo>
                  <a:lnTo>
                    <a:pt x="36" y="8"/>
                  </a:lnTo>
                  <a:lnTo>
                    <a:pt x="36" y="13"/>
                  </a:lnTo>
                  <a:lnTo>
                    <a:pt x="33" y="21"/>
                  </a:lnTo>
                  <a:lnTo>
                    <a:pt x="30" y="27"/>
                  </a:lnTo>
                  <a:lnTo>
                    <a:pt x="26" y="31"/>
                  </a:lnTo>
                  <a:lnTo>
                    <a:pt x="18" y="36"/>
                  </a:lnTo>
                  <a:lnTo>
                    <a:pt x="14" y="38"/>
                  </a:lnTo>
                  <a:lnTo>
                    <a:pt x="11" y="39"/>
                  </a:lnTo>
                  <a:lnTo>
                    <a:pt x="7" y="38"/>
                  </a:lnTo>
                  <a:lnTo>
                    <a:pt x="4" y="36"/>
                  </a:lnTo>
                  <a:lnTo>
                    <a:pt x="1" y="33"/>
                  </a:lnTo>
                  <a:lnTo>
                    <a:pt x="0" y="31"/>
                  </a:lnTo>
                  <a:lnTo>
                    <a:pt x="0" y="25"/>
                  </a:lnTo>
                  <a:lnTo>
                    <a:pt x="1" y="21"/>
                  </a:lnTo>
                  <a:lnTo>
                    <a:pt x="4" y="18"/>
                  </a:lnTo>
                  <a:lnTo>
                    <a:pt x="8" y="17"/>
                  </a:lnTo>
                  <a:lnTo>
                    <a:pt x="11" y="14"/>
                  </a:lnTo>
                  <a:lnTo>
                    <a:pt x="11" y="15"/>
                  </a:lnTo>
                  <a:lnTo>
                    <a:pt x="14" y="10"/>
                  </a:lnTo>
                  <a:lnTo>
                    <a:pt x="16" y="6"/>
                  </a:lnTo>
                  <a:lnTo>
                    <a:pt x="19"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08" name="Freeform 28"/>
            <p:cNvSpPr>
              <a:spLocks/>
            </p:cNvSpPr>
            <p:nvPr/>
          </p:nvSpPr>
          <p:spPr bwMode="auto">
            <a:xfrm>
              <a:off x="2116" y="1849"/>
              <a:ext cx="34" cy="46"/>
            </a:xfrm>
            <a:custGeom>
              <a:avLst/>
              <a:gdLst/>
              <a:ahLst/>
              <a:cxnLst>
                <a:cxn ang="0">
                  <a:pos x="23" y="0"/>
                </a:cxn>
                <a:cxn ang="0">
                  <a:pos x="26" y="0"/>
                </a:cxn>
                <a:cxn ang="0">
                  <a:pos x="29" y="1"/>
                </a:cxn>
                <a:cxn ang="0">
                  <a:pos x="32" y="4"/>
                </a:cxn>
                <a:cxn ang="0">
                  <a:pos x="34" y="10"/>
                </a:cxn>
                <a:cxn ang="0">
                  <a:pos x="34" y="12"/>
                </a:cxn>
                <a:cxn ang="0">
                  <a:pos x="33" y="17"/>
                </a:cxn>
                <a:cxn ang="0">
                  <a:pos x="20" y="40"/>
                </a:cxn>
                <a:cxn ang="0">
                  <a:pos x="15" y="46"/>
                </a:cxn>
                <a:cxn ang="0">
                  <a:pos x="11" y="46"/>
                </a:cxn>
                <a:cxn ang="0">
                  <a:pos x="5" y="43"/>
                </a:cxn>
                <a:cxn ang="0">
                  <a:pos x="2" y="40"/>
                </a:cxn>
                <a:cxn ang="0">
                  <a:pos x="1" y="37"/>
                </a:cxn>
                <a:cxn ang="0">
                  <a:pos x="0" y="33"/>
                </a:cxn>
                <a:cxn ang="0">
                  <a:pos x="1" y="29"/>
                </a:cxn>
                <a:cxn ang="0">
                  <a:pos x="15" y="5"/>
                </a:cxn>
                <a:cxn ang="0">
                  <a:pos x="16" y="3"/>
                </a:cxn>
                <a:cxn ang="0">
                  <a:pos x="19" y="1"/>
                </a:cxn>
                <a:cxn ang="0">
                  <a:pos x="23" y="0"/>
                </a:cxn>
              </a:cxnLst>
              <a:rect l="0" t="0" r="r" b="b"/>
              <a:pathLst>
                <a:path w="34" h="46">
                  <a:moveTo>
                    <a:pt x="23" y="0"/>
                  </a:moveTo>
                  <a:lnTo>
                    <a:pt x="26" y="0"/>
                  </a:lnTo>
                  <a:lnTo>
                    <a:pt x="29" y="1"/>
                  </a:lnTo>
                  <a:lnTo>
                    <a:pt x="32" y="4"/>
                  </a:lnTo>
                  <a:lnTo>
                    <a:pt x="34" y="10"/>
                  </a:lnTo>
                  <a:lnTo>
                    <a:pt x="34" y="12"/>
                  </a:lnTo>
                  <a:lnTo>
                    <a:pt x="33" y="17"/>
                  </a:lnTo>
                  <a:lnTo>
                    <a:pt x="20" y="40"/>
                  </a:lnTo>
                  <a:lnTo>
                    <a:pt x="15" y="46"/>
                  </a:lnTo>
                  <a:lnTo>
                    <a:pt x="11" y="46"/>
                  </a:lnTo>
                  <a:lnTo>
                    <a:pt x="5" y="43"/>
                  </a:lnTo>
                  <a:lnTo>
                    <a:pt x="2" y="40"/>
                  </a:lnTo>
                  <a:lnTo>
                    <a:pt x="1" y="37"/>
                  </a:lnTo>
                  <a:lnTo>
                    <a:pt x="0" y="33"/>
                  </a:lnTo>
                  <a:lnTo>
                    <a:pt x="1" y="29"/>
                  </a:lnTo>
                  <a:lnTo>
                    <a:pt x="15" y="5"/>
                  </a:lnTo>
                  <a:lnTo>
                    <a:pt x="16" y="3"/>
                  </a:lnTo>
                  <a:lnTo>
                    <a:pt x="19" y="1"/>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09" name="Freeform 29"/>
            <p:cNvSpPr>
              <a:spLocks/>
            </p:cNvSpPr>
            <p:nvPr/>
          </p:nvSpPr>
          <p:spPr bwMode="auto">
            <a:xfrm>
              <a:off x="2605" y="230"/>
              <a:ext cx="497" cy="412"/>
            </a:xfrm>
            <a:custGeom>
              <a:avLst/>
              <a:gdLst/>
              <a:ahLst/>
              <a:cxnLst>
                <a:cxn ang="0">
                  <a:pos x="331" y="0"/>
                </a:cxn>
                <a:cxn ang="0">
                  <a:pos x="363" y="8"/>
                </a:cxn>
                <a:cxn ang="0">
                  <a:pos x="381" y="30"/>
                </a:cxn>
                <a:cxn ang="0">
                  <a:pos x="379" y="67"/>
                </a:cxn>
                <a:cxn ang="0">
                  <a:pos x="427" y="74"/>
                </a:cxn>
                <a:cxn ang="0">
                  <a:pos x="465" y="97"/>
                </a:cxn>
                <a:cxn ang="0">
                  <a:pos x="489" y="131"/>
                </a:cxn>
                <a:cxn ang="0">
                  <a:pos x="497" y="167"/>
                </a:cxn>
                <a:cxn ang="0">
                  <a:pos x="490" y="203"/>
                </a:cxn>
                <a:cxn ang="0">
                  <a:pos x="465" y="229"/>
                </a:cxn>
                <a:cxn ang="0">
                  <a:pos x="419" y="243"/>
                </a:cxn>
                <a:cxn ang="0">
                  <a:pos x="450" y="275"/>
                </a:cxn>
                <a:cxn ang="0">
                  <a:pos x="452" y="303"/>
                </a:cxn>
                <a:cxn ang="0">
                  <a:pos x="434" y="326"/>
                </a:cxn>
                <a:cxn ang="0">
                  <a:pos x="401" y="342"/>
                </a:cxn>
                <a:cxn ang="0">
                  <a:pos x="359" y="351"/>
                </a:cxn>
                <a:cxn ang="0">
                  <a:pos x="317" y="351"/>
                </a:cxn>
                <a:cxn ang="0">
                  <a:pos x="281" y="342"/>
                </a:cxn>
                <a:cxn ang="0">
                  <a:pos x="266" y="384"/>
                </a:cxn>
                <a:cxn ang="0">
                  <a:pos x="235" y="406"/>
                </a:cxn>
                <a:cxn ang="0">
                  <a:pos x="195" y="412"/>
                </a:cxn>
                <a:cxn ang="0">
                  <a:pos x="152" y="402"/>
                </a:cxn>
                <a:cxn ang="0">
                  <a:pos x="114" y="381"/>
                </a:cxn>
                <a:cxn ang="0">
                  <a:pos x="89" y="348"/>
                </a:cxn>
                <a:cxn ang="0">
                  <a:pos x="82" y="305"/>
                </a:cxn>
                <a:cxn ang="0">
                  <a:pos x="85" y="305"/>
                </a:cxn>
                <a:cxn ang="0">
                  <a:pos x="89" y="278"/>
                </a:cxn>
                <a:cxn ang="0">
                  <a:pos x="96" y="245"/>
                </a:cxn>
                <a:cxn ang="0">
                  <a:pos x="67" y="220"/>
                </a:cxn>
                <a:cxn ang="0">
                  <a:pos x="23" y="192"/>
                </a:cxn>
                <a:cxn ang="0">
                  <a:pos x="3" y="156"/>
                </a:cxn>
                <a:cxn ang="0">
                  <a:pos x="2" y="117"/>
                </a:cxn>
                <a:cxn ang="0">
                  <a:pos x="18" y="79"/>
                </a:cxn>
                <a:cxn ang="0">
                  <a:pos x="46" y="48"/>
                </a:cxn>
                <a:cxn ang="0">
                  <a:pos x="84" y="29"/>
                </a:cxn>
                <a:cxn ang="0">
                  <a:pos x="128" y="25"/>
                </a:cxn>
                <a:cxn ang="0">
                  <a:pos x="174" y="43"/>
                </a:cxn>
                <a:cxn ang="0">
                  <a:pos x="205" y="47"/>
                </a:cxn>
                <a:cxn ang="0">
                  <a:pos x="234" y="25"/>
                </a:cxn>
                <a:cxn ang="0">
                  <a:pos x="272" y="8"/>
                </a:cxn>
                <a:cxn ang="0">
                  <a:pos x="312" y="0"/>
                </a:cxn>
              </a:cxnLst>
              <a:rect l="0" t="0" r="r" b="b"/>
              <a:pathLst>
                <a:path w="497" h="412">
                  <a:moveTo>
                    <a:pt x="312" y="0"/>
                  </a:moveTo>
                  <a:lnTo>
                    <a:pt x="331" y="0"/>
                  </a:lnTo>
                  <a:lnTo>
                    <a:pt x="348" y="3"/>
                  </a:lnTo>
                  <a:lnTo>
                    <a:pt x="363" y="8"/>
                  </a:lnTo>
                  <a:lnTo>
                    <a:pt x="375" y="18"/>
                  </a:lnTo>
                  <a:lnTo>
                    <a:pt x="381" y="30"/>
                  </a:lnTo>
                  <a:lnTo>
                    <a:pt x="383" y="46"/>
                  </a:lnTo>
                  <a:lnTo>
                    <a:pt x="379" y="67"/>
                  </a:lnTo>
                  <a:lnTo>
                    <a:pt x="404" y="68"/>
                  </a:lnTo>
                  <a:lnTo>
                    <a:pt x="427" y="74"/>
                  </a:lnTo>
                  <a:lnTo>
                    <a:pt x="447" y="85"/>
                  </a:lnTo>
                  <a:lnTo>
                    <a:pt x="465" y="97"/>
                  </a:lnTo>
                  <a:lnTo>
                    <a:pt x="477" y="113"/>
                  </a:lnTo>
                  <a:lnTo>
                    <a:pt x="489" y="131"/>
                  </a:lnTo>
                  <a:lnTo>
                    <a:pt x="496" y="149"/>
                  </a:lnTo>
                  <a:lnTo>
                    <a:pt x="497" y="167"/>
                  </a:lnTo>
                  <a:lnTo>
                    <a:pt x="496" y="185"/>
                  </a:lnTo>
                  <a:lnTo>
                    <a:pt x="490" y="203"/>
                  </a:lnTo>
                  <a:lnTo>
                    <a:pt x="480" y="217"/>
                  </a:lnTo>
                  <a:lnTo>
                    <a:pt x="465" y="229"/>
                  </a:lnTo>
                  <a:lnTo>
                    <a:pt x="444" y="239"/>
                  </a:lnTo>
                  <a:lnTo>
                    <a:pt x="419" y="243"/>
                  </a:lnTo>
                  <a:lnTo>
                    <a:pt x="439" y="260"/>
                  </a:lnTo>
                  <a:lnTo>
                    <a:pt x="450" y="275"/>
                  </a:lnTo>
                  <a:lnTo>
                    <a:pt x="455" y="289"/>
                  </a:lnTo>
                  <a:lnTo>
                    <a:pt x="452" y="303"/>
                  </a:lnTo>
                  <a:lnTo>
                    <a:pt x="445" y="316"/>
                  </a:lnTo>
                  <a:lnTo>
                    <a:pt x="434" y="326"/>
                  </a:lnTo>
                  <a:lnTo>
                    <a:pt x="419" y="334"/>
                  </a:lnTo>
                  <a:lnTo>
                    <a:pt x="401" y="342"/>
                  </a:lnTo>
                  <a:lnTo>
                    <a:pt x="380" y="348"/>
                  </a:lnTo>
                  <a:lnTo>
                    <a:pt x="359" y="351"/>
                  </a:lnTo>
                  <a:lnTo>
                    <a:pt x="338" y="352"/>
                  </a:lnTo>
                  <a:lnTo>
                    <a:pt x="317" y="351"/>
                  </a:lnTo>
                  <a:lnTo>
                    <a:pt x="298" y="348"/>
                  </a:lnTo>
                  <a:lnTo>
                    <a:pt x="281" y="342"/>
                  </a:lnTo>
                  <a:lnTo>
                    <a:pt x="276" y="366"/>
                  </a:lnTo>
                  <a:lnTo>
                    <a:pt x="266" y="384"/>
                  </a:lnTo>
                  <a:lnTo>
                    <a:pt x="252" y="397"/>
                  </a:lnTo>
                  <a:lnTo>
                    <a:pt x="235" y="406"/>
                  </a:lnTo>
                  <a:lnTo>
                    <a:pt x="216" y="410"/>
                  </a:lnTo>
                  <a:lnTo>
                    <a:pt x="195" y="412"/>
                  </a:lnTo>
                  <a:lnTo>
                    <a:pt x="173" y="409"/>
                  </a:lnTo>
                  <a:lnTo>
                    <a:pt x="152" y="402"/>
                  </a:lnTo>
                  <a:lnTo>
                    <a:pt x="133" y="394"/>
                  </a:lnTo>
                  <a:lnTo>
                    <a:pt x="114" y="381"/>
                  </a:lnTo>
                  <a:lnTo>
                    <a:pt x="101" y="365"/>
                  </a:lnTo>
                  <a:lnTo>
                    <a:pt x="89" y="348"/>
                  </a:lnTo>
                  <a:lnTo>
                    <a:pt x="82" y="327"/>
                  </a:lnTo>
                  <a:lnTo>
                    <a:pt x="82" y="305"/>
                  </a:lnTo>
                  <a:lnTo>
                    <a:pt x="87" y="310"/>
                  </a:lnTo>
                  <a:lnTo>
                    <a:pt x="85" y="305"/>
                  </a:lnTo>
                  <a:lnTo>
                    <a:pt x="87" y="292"/>
                  </a:lnTo>
                  <a:lnTo>
                    <a:pt x="89" y="278"/>
                  </a:lnTo>
                  <a:lnTo>
                    <a:pt x="92" y="261"/>
                  </a:lnTo>
                  <a:lnTo>
                    <a:pt x="96" y="245"/>
                  </a:lnTo>
                  <a:lnTo>
                    <a:pt x="99" y="229"/>
                  </a:lnTo>
                  <a:lnTo>
                    <a:pt x="67" y="220"/>
                  </a:lnTo>
                  <a:lnTo>
                    <a:pt x="42" y="207"/>
                  </a:lnTo>
                  <a:lnTo>
                    <a:pt x="23" y="192"/>
                  </a:lnTo>
                  <a:lnTo>
                    <a:pt x="10" y="175"/>
                  </a:lnTo>
                  <a:lnTo>
                    <a:pt x="3" y="156"/>
                  </a:lnTo>
                  <a:lnTo>
                    <a:pt x="0" y="136"/>
                  </a:lnTo>
                  <a:lnTo>
                    <a:pt x="2" y="117"/>
                  </a:lnTo>
                  <a:lnTo>
                    <a:pt x="9" y="97"/>
                  </a:lnTo>
                  <a:lnTo>
                    <a:pt x="18" y="79"/>
                  </a:lnTo>
                  <a:lnTo>
                    <a:pt x="31" y="62"/>
                  </a:lnTo>
                  <a:lnTo>
                    <a:pt x="46" y="48"/>
                  </a:lnTo>
                  <a:lnTo>
                    <a:pt x="64" y="37"/>
                  </a:lnTo>
                  <a:lnTo>
                    <a:pt x="84" y="29"/>
                  </a:lnTo>
                  <a:lnTo>
                    <a:pt x="106" y="25"/>
                  </a:lnTo>
                  <a:lnTo>
                    <a:pt x="128" y="25"/>
                  </a:lnTo>
                  <a:lnTo>
                    <a:pt x="151" y="32"/>
                  </a:lnTo>
                  <a:lnTo>
                    <a:pt x="174" y="43"/>
                  </a:lnTo>
                  <a:lnTo>
                    <a:pt x="197" y="61"/>
                  </a:lnTo>
                  <a:lnTo>
                    <a:pt x="205" y="47"/>
                  </a:lnTo>
                  <a:lnTo>
                    <a:pt x="217" y="35"/>
                  </a:lnTo>
                  <a:lnTo>
                    <a:pt x="234" y="25"/>
                  </a:lnTo>
                  <a:lnTo>
                    <a:pt x="252" y="15"/>
                  </a:lnTo>
                  <a:lnTo>
                    <a:pt x="272" y="8"/>
                  </a:lnTo>
                  <a:lnTo>
                    <a:pt x="292" y="3"/>
                  </a:lnTo>
                  <a:lnTo>
                    <a:pt x="3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10" name="Freeform 30"/>
            <p:cNvSpPr>
              <a:spLocks noEditPoints="1"/>
            </p:cNvSpPr>
            <p:nvPr/>
          </p:nvSpPr>
          <p:spPr bwMode="auto">
            <a:xfrm>
              <a:off x="2594" y="220"/>
              <a:ext cx="519" cy="432"/>
            </a:xfrm>
            <a:custGeom>
              <a:avLst/>
              <a:gdLst/>
              <a:ahLst/>
              <a:cxnLst>
                <a:cxn ang="0">
                  <a:pos x="283" y="32"/>
                </a:cxn>
                <a:cxn ang="0">
                  <a:pos x="235" y="56"/>
                </a:cxn>
                <a:cxn ang="0">
                  <a:pos x="216" y="79"/>
                </a:cxn>
                <a:cxn ang="0">
                  <a:pos x="206" y="82"/>
                </a:cxn>
                <a:cxn ang="0">
                  <a:pos x="180" y="64"/>
                </a:cxn>
                <a:cxn ang="0">
                  <a:pos x="114" y="47"/>
                </a:cxn>
                <a:cxn ang="0">
                  <a:pos x="53" y="77"/>
                </a:cxn>
                <a:cxn ang="0">
                  <a:pos x="22" y="134"/>
                </a:cxn>
                <a:cxn ang="0">
                  <a:pos x="39" y="192"/>
                </a:cxn>
                <a:cxn ang="0">
                  <a:pos x="92" y="224"/>
                </a:cxn>
                <a:cxn ang="0">
                  <a:pos x="118" y="234"/>
                </a:cxn>
                <a:cxn ang="0">
                  <a:pos x="112" y="288"/>
                </a:cxn>
                <a:cxn ang="0">
                  <a:pos x="109" y="317"/>
                </a:cxn>
                <a:cxn ang="0">
                  <a:pos x="107" y="329"/>
                </a:cxn>
                <a:cxn ang="0">
                  <a:pos x="112" y="352"/>
                </a:cxn>
                <a:cxn ang="0">
                  <a:pos x="149" y="393"/>
                </a:cxn>
                <a:cxn ang="0">
                  <a:pos x="205" y="411"/>
                </a:cxn>
                <a:cxn ang="0">
                  <a:pos x="255" y="400"/>
                </a:cxn>
                <a:cxn ang="0">
                  <a:pos x="281" y="352"/>
                </a:cxn>
                <a:cxn ang="0">
                  <a:pos x="294" y="341"/>
                </a:cxn>
                <a:cxn ang="0">
                  <a:pos x="345" y="352"/>
                </a:cxn>
                <a:cxn ang="0">
                  <a:pos x="429" y="333"/>
                </a:cxn>
                <a:cxn ang="0">
                  <a:pos x="454" y="308"/>
                </a:cxn>
                <a:cxn ang="0">
                  <a:pos x="436" y="271"/>
                </a:cxn>
                <a:cxn ang="0">
                  <a:pos x="420" y="256"/>
                </a:cxn>
                <a:cxn ang="0">
                  <a:pos x="430" y="242"/>
                </a:cxn>
                <a:cxn ang="0">
                  <a:pos x="484" y="216"/>
                </a:cxn>
                <a:cxn ang="0">
                  <a:pos x="494" y="157"/>
                </a:cxn>
                <a:cxn ang="0">
                  <a:pos x="455" y="104"/>
                </a:cxn>
                <a:cxn ang="0">
                  <a:pos x="390" y="88"/>
                </a:cxn>
                <a:cxn ang="0">
                  <a:pos x="380" y="82"/>
                </a:cxn>
                <a:cxn ang="0">
                  <a:pos x="383" y="57"/>
                </a:cxn>
                <a:cxn ang="0">
                  <a:pos x="363" y="26"/>
                </a:cxn>
                <a:cxn ang="0">
                  <a:pos x="337" y="0"/>
                </a:cxn>
                <a:cxn ang="0">
                  <a:pos x="387" y="14"/>
                </a:cxn>
                <a:cxn ang="0">
                  <a:pos x="405" y="57"/>
                </a:cxn>
                <a:cxn ang="0">
                  <a:pos x="438" y="72"/>
                </a:cxn>
                <a:cxn ang="0">
                  <a:pos x="497" y="114"/>
                </a:cxn>
                <a:cxn ang="0">
                  <a:pos x="519" y="184"/>
                </a:cxn>
                <a:cxn ang="0">
                  <a:pos x="493" y="239"/>
                </a:cxn>
                <a:cxn ang="0">
                  <a:pos x="459" y="263"/>
                </a:cxn>
                <a:cxn ang="0">
                  <a:pos x="477" y="305"/>
                </a:cxn>
                <a:cxn ang="0">
                  <a:pos x="454" y="342"/>
                </a:cxn>
                <a:cxn ang="0">
                  <a:pos x="380" y="370"/>
                </a:cxn>
                <a:cxn ang="0">
                  <a:pos x="301" y="365"/>
                </a:cxn>
                <a:cxn ang="0">
                  <a:pos x="274" y="412"/>
                </a:cxn>
                <a:cxn ang="0">
                  <a:pos x="217" y="432"/>
                </a:cxn>
                <a:cxn ang="0">
                  <a:pos x="152" y="419"/>
                </a:cxn>
                <a:cxn ang="0">
                  <a:pos x="100" y="379"/>
                </a:cxn>
                <a:cxn ang="0">
                  <a:pos x="82" y="315"/>
                </a:cxn>
                <a:cxn ang="0">
                  <a:pos x="88" y="299"/>
                </a:cxn>
                <a:cxn ang="0">
                  <a:pos x="96" y="248"/>
                </a:cxn>
                <a:cxn ang="0">
                  <a:pos x="47" y="227"/>
                </a:cxn>
                <a:cxn ang="0">
                  <a:pos x="6" y="180"/>
                </a:cxn>
                <a:cxn ang="0">
                  <a:pos x="7" y="104"/>
                </a:cxn>
                <a:cxn ang="0">
                  <a:pos x="63" y="43"/>
                </a:cxn>
                <a:cxn ang="0">
                  <a:pos x="139" y="26"/>
                </a:cxn>
                <a:cxn ang="0">
                  <a:pos x="205" y="54"/>
                </a:cxn>
                <a:cxn ang="0">
                  <a:pos x="255" y="18"/>
                </a:cxn>
                <a:cxn ang="0">
                  <a:pos x="316" y="1"/>
                </a:cxn>
              </a:cxnLst>
              <a:rect l="0" t="0" r="r" b="b"/>
              <a:pathLst>
                <a:path w="519" h="432">
                  <a:moveTo>
                    <a:pt x="317" y="22"/>
                  </a:moveTo>
                  <a:lnTo>
                    <a:pt x="301" y="26"/>
                  </a:lnTo>
                  <a:lnTo>
                    <a:pt x="283" y="32"/>
                  </a:lnTo>
                  <a:lnTo>
                    <a:pt x="265" y="39"/>
                  </a:lnTo>
                  <a:lnTo>
                    <a:pt x="249" y="47"/>
                  </a:lnTo>
                  <a:lnTo>
                    <a:pt x="235" y="56"/>
                  </a:lnTo>
                  <a:lnTo>
                    <a:pt x="224" y="65"/>
                  </a:lnTo>
                  <a:lnTo>
                    <a:pt x="217" y="77"/>
                  </a:lnTo>
                  <a:lnTo>
                    <a:pt x="216" y="79"/>
                  </a:lnTo>
                  <a:lnTo>
                    <a:pt x="213" y="81"/>
                  </a:lnTo>
                  <a:lnTo>
                    <a:pt x="209" y="82"/>
                  </a:lnTo>
                  <a:lnTo>
                    <a:pt x="206" y="82"/>
                  </a:lnTo>
                  <a:lnTo>
                    <a:pt x="202" y="81"/>
                  </a:lnTo>
                  <a:lnTo>
                    <a:pt x="199" y="79"/>
                  </a:lnTo>
                  <a:lnTo>
                    <a:pt x="180" y="64"/>
                  </a:lnTo>
                  <a:lnTo>
                    <a:pt x="159" y="53"/>
                  </a:lnTo>
                  <a:lnTo>
                    <a:pt x="137" y="49"/>
                  </a:lnTo>
                  <a:lnTo>
                    <a:pt x="114" y="47"/>
                  </a:lnTo>
                  <a:lnTo>
                    <a:pt x="92" y="52"/>
                  </a:lnTo>
                  <a:lnTo>
                    <a:pt x="71" y="61"/>
                  </a:lnTo>
                  <a:lnTo>
                    <a:pt x="53" y="77"/>
                  </a:lnTo>
                  <a:lnTo>
                    <a:pt x="38" y="96"/>
                  </a:lnTo>
                  <a:lnTo>
                    <a:pt x="28" y="114"/>
                  </a:lnTo>
                  <a:lnTo>
                    <a:pt x="22" y="134"/>
                  </a:lnTo>
                  <a:lnTo>
                    <a:pt x="22" y="155"/>
                  </a:lnTo>
                  <a:lnTo>
                    <a:pt x="28" y="174"/>
                  </a:lnTo>
                  <a:lnTo>
                    <a:pt x="39" y="192"/>
                  </a:lnTo>
                  <a:lnTo>
                    <a:pt x="54" y="206"/>
                  </a:lnTo>
                  <a:lnTo>
                    <a:pt x="73" y="216"/>
                  </a:lnTo>
                  <a:lnTo>
                    <a:pt x="92" y="224"/>
                  </a:lnTo>
                  <a:lnTo>
                    <a:pt x="113" y="230"/>
                  </a:lnTo>
                  <a:lnTo>
                    <a:pt x="117" y="231"/>
                  </a:lnTo>
                  <a:lnTo>
                    <a:pt x="118" y="234"/>
                  </a:lnTo>
                  <a:lnTo>
                    <a:pt x="121" y="238"/>
                  </a:lnTo>
                  <a:lnTo>
                    <a:pt x="121" y="242"/>
                  </a:lnTo>
                  <a:lnTo>
                    <a:pt x="112" y="288"/>
                  </a:lnTo>
                  <a:lnTo>
                    <a:pt x="110" y="298"/>
                  </a:lnTo>
                  <a:lnTo>
                    <a:pt x="107" y="308"/>
                  </a:lnTo>
                  <a:lnTo>
                    <a:pt x="109" y="317"/>
                  </a:lnTo>
                  <a:lnTo>
                    <a:pt x="110" y="322"/>
                  </a:lnTo>
                  <a:lnTo>
                    <a:pt x="109" y="326"/>
                  </a:lnTo>
                  <a:lnTo>
                    <a:pt x="107" y="329"/>
                  </a:lnTo>
                  <a:lnTo>
                    <a:pt x="106" y="329"/>
                  </a:lnTo>
                  <a:lnTo>
                    <a:pt x="106" y="334"/>
                  </a:lnTo>
                  <a:lnTo>
                    <a:pt x="112" y="352"/>
                  </a:lnTo>
                  <a:lnTo>
                    <a:pt x="121" y="368"/>
                  </a:lnTo>
                  <a:lnTo>
                    <a:pt x="134" y="381"/>
                  </a:lnTo>
                  <a:lnTo>
                    <a:pt x="149" y="393"/>
                  </a:lnTo>
                  <a:lnTo>
                    <a:pt x="167" y="401"/>
                  </a:lnTo>
                  <a:lnTo>
                    <a:pt x="185" y="408"/>
                  </a:lnTo>
                  <a:lnTo>
                    <a:pt x="205" y="411"/>
                  </a:lnTo>
                  <a:lnTo>
                    <a:pt x="223" y="411"/>
                  </a:lnTo>
                  <a:lnTo>
                    <a:pt x="240" y="407"/>
                  </a:lnTo>
                  <a:lnTo>
                    <a:pt x="255" y="400"/>
                  </a:lnTo>
                  <a:lnTo>
                    <a:pt x="267" y="388"/>
                  </a:lnTo>
                  <a:lnTo>
                    <a:pt x="277" y="372"/>
                  </a:lnTo>
                  <a:lnTo>
                    <a:pt x="281" y="352"/>
                  </a:lnTo>
                  <a:lnTo>
                    <a:pt x="283" y="347"/>
                  </a:lnTo>
                  <a:lnTo>
                    <a:pt x="288" y="341"/>
                  </a:lnTo>
                  <a:lnTo>
                    <a:pt x="294" y="341"/>
                  </a:lnTo>
                  <a:lnTo>
                    <a:pt x="298" y="342"/>
                  </a:lnTo>
                  <a:lnTo>
                    <a:pt x="322" y="349"/>
                  </a:lnTo>
                  <a:lnTo>
                    <a:pt x="345" y="352"/>
                  </a:lnTo>
                  <a:lnTo>
                    <a:pt x="370" y="349"/>
                  </a:lnTo>
                  <a:lnTo>
                    <a:pt x="395" y="345"/>
                  </a:lnTo>
                  <a:lnTo>
                    <a:pt x="429" y="333"/>
                  </a:lnTo>
                  <a:lnTo>
                    <a:pt x="440" y="326"/>
                  </a:lnTo>
                  <a:lnTo>
                    <a:pt x="448" y="317"/>
                  </a:lnTo>
                  <a:lnTo>
                    <a:pt x="454" y="308"/>
                  </a:lnTo>
                  <a:lnTo>
                    <a:pt x="452" y="294"/>
                  </a:lnTo>
                  <a:lnTo>
                    <a:pt x="445" y="281"/>
                  </a:lnTo>
                  <a:lnTo>
                    <a:pt x="436" y="271"/>
                  </a:lnTo>
                  <a:lnTo>
                    <a:pt x="424" y="263"/>
                  </a:lnTo>
                  <a:lnTo>
                    <a:pt x="422" y="260"/>
                  </a:lnTo>
                  <a:lnTo>
                    <a:pt x="420" y="256"/>
                  </a:lnTo>
                  <a:lnTo>
                    <a:pt x="420" y="249"/>
                  </a:lnTo>
                  <a:lnTo>
                    <a:pt x="426" y="244"/>
                  </a:lnTo>
                  <a:lnTo>
                    <a:pt x="430" y="242"/>
                  </a:lnTo>
                  <a:lnTo>
                    <a:pt x="451" y="238"/>
                  </a:lnTo>
                  <a:lnTo>
                    <a:pt x="470" y="228"/>
                  </a:lnTo>
                  <a:lnTo>
                    <a:pt x="484" y="216"/>
                  </a:lnTo>
                  <a:lnTo>
                    <a:pt x="494" y="199"/>
                  </a:lnTo>
                  <a:lnTo>
                    <a:pt x="498" y="180"/>
                  </a:lnTo>
                  <a:lnTo>
                    <a:pt x="494" y="157"/>
                  </a:lnTo>
                  <a:lnTo>
                    <a:pt x="484" y="136"/>
                  </a:lnTo>
                  <a:lnTo>
                    <a:pt x="472" y="118"/>
                  </a:lnTo>
                  <a:lnTo>
                    <a:pt x="455" y="104"/>
                  </a:lnTo>
                  <a:lnTo>
                    <a:pt x="434" y="95"/>
                  </a:lnTo>
                  <a:lnTo>
                    <a:pt x="413" y="89"/>
                  </a:lnTo>
                  <a:lnTo>
                    <a:pt x="390" y="88"/>
                  </a:lnTo>
                  <a:lnTo>
                    <a:pt x="386" y="86"/>
                  </a:lnTo>
                  <a:lnTo>
                    <a:pt x="383" y="85"/>
                  </a:lnTo>
                  <a:lnTo>
                    <a:pt x="380" y="82"/>
                  </a:lnTo>
                  <a:lnTo>
                    <a:pt x="379" y="78"/>
                  </a:lnTo>
                  <a:lnTo>
                    <a:pt x="380" y="74"/>
                  </a:lnTo>
                  <a:lnTo>
                    <a:pt x="383" y="57"/>
                  </a:lnTo>
                  <a:lnTo>
                    <a:pt x="380" y="43"/>
                  </a:lnTo>
                  <a:lnTo>
                    <a:pt x="374" y="33"/>
                  </a:lnTo>
                  <a:lnTo>
                    <a:pt x="363" y="26"/>
                  </a:lnTo>
                  <a:lnTo>
                    <a:pt x="351" y="22"/>
                  </a:lnTo>
                  <a:lnTo>
                    <a:pt x="317" y="22"/>
                  </a:lnTo>
                  <a:close/>
                  <a:moveTo>
                    <a:pt x="337" y="0"/>
                  </a:moveTo>
                  <a:lnTo>
                    <a:pt x="355" y="1"/>
                  </a:lnTo>
                  <a:lnTo>
                    <a:pt x="372" y="7"/>
                  </a:lnTo>
                  <a:lnTo>
                    <a:pt x="387" y="14"/>
                  </a:lnTo>
                  <a:lnTo>
                    <a:pt x="397" y="25"/>
                  </a:lnTo>
                  <a:lnTo>
                    <a:pt x="404" y="39"/>
                  </a:lnTo>
                  <a:lnTo>
                    <a:pt x="405" y="57"/>
                  </a:lnTo>
                  <a:lnTo>
                    <a:pt x="404" y="67"/>
                  </a:lnTo>
                  <a:lnTo>
                    <a:pt x="415" y="67"/>
                  </a:lnTo>
                  <a:lnTo>
                    <a:pt x="438" y="72"/>
                  </a:lnTo>
                  <a:lnTo>
                    <a:pt x="461" y="84"/>
                  </a:lnTo>
                  <a:lnTo>
                    <a:pt x="480" y="97"/>
                  </a:lnTo>
                  <a:lnTo>
                    <a:pt x="497" y="114"/>
                  </a:lnTo>
                  <a:lnTo>
                    <a:pt x="511" y="135"/>
                  </a:lnTo>
                  <a:lnTo>
                    <a:pt x="518" y="159"/>
                  </a:lnTo>
                  <a:lnTo>
                    <a:pt x="519" y="184"/>
                  </a:lnTo>
                  <a:lnTo>
                    <a:pt x="515" y="205"/>
                  </a:lnTo>
                  <a:lnTo>
                    <a:pt x="505" y="224"/>
                  </a:lnTo>
                  <a:lnTo>
                    <a:pt x="493" y="239"/>
                  </a:lnTo>
                  <a:lnTo>
                    <a:pt x="475" y="252"/>
                  </a:lnTo>
                  <a:lnTo>
                    <a:pt x="455" y="260"/>
                  </a:lnTo>
                  <a:lnTo>
                    <a:pt x="459" y="263"/>
                  </a:lnTo>
                  <a:lnTo>
                    <a:pt x="469" y="276"/>
                  </a:lnTo>
                  <a:lnTo>
                    <a:pt x="476" y="290"/>
                  </a:lnTo>
                  <a:lnTo>
                    <a:pt x="477" y="305"/>
                  </a:lnTo>
                  <a:lnTo>
                    <a:pt x="473" y="319"/>
                  </a:lnTo>
                  <a:lnTo>
                    <a:pt x="465" y="331"/>
                  </a:lnTo>
                  <a:lnTo>
                    <a:pt x="454" y="342"/>
                  </a:lnTo>
                  <a:lnTo>
                    <a:pt x="440" y="351"/>
                  </a:lnTo>
                  <a:lnTo>
                    <a:pt x="412" y="363"/>
                  </a:lnTo>
                  <a:lnTo>
                    <a:pt x="380" y="370"/>
                  </a:lnTo>
                  <a:lnTo>
                    <a:pt x="348" y="373"/>
                  </a:lnTo>
                  <a:lnTo>
                    <a:pt x="316" y="370"/>
                  </a:lnTo>
                  <a:lnTo>
                    <a:pt x="301" y="365"/>
                  </a:lnTo>
                  <a:lnTo>
                    <a:pt x="298" y="377"/>
                  </a:lnTo>
                  <a:lnTo>
                    <a:pt x="288" y="397"/>
                  </a:lnTo>
                  <a:lnTo>
                    <a:pt x="274" y="412"/>
                  </a:lnTo>
                  <a:lnTo>
                    <a:pt x="258" y="423"/>
                  </a:lnTo>
                  <a:lnTo>
                    <a:pt x="238" y="429"/>
                  </a:lnTo>
                  <a:lnTo>
                    <a:pt x="217" y="432"/>
                  </a:lnTo>
                  <a:lnTo>
                    <a:pt x="195" y="432"/>
                  </a:lnTo>
                  <a:lnTo>
                    <a:pt x="173" y="427"/>
                  </a:lnTo>
                  <a:lnTo>
                    <a:pt x="152" y="419"/>
                  </a:lnTo>
                  <a:lnTo>
                    <a:pt x="132" y="408"/>
                  </a:lnTo>
                  <a:lnTo>
                    <a:pt x="114" y="394"/>
                  </a:lnTo>
                  <a:lnTo>
                    <a:pt x="100" y="379"/>
                  </a:lnTo>
                  <a:lnTo>
                    <a:pt x="89" y="359"/>
                  </a:lnTo>
                  <a:lnTo>
                    <a:pt x="84" y="338"/>
                  </a:lnTo>
                  <a:lnTo>
                    <a:pt x="82" y="315"/>
                  </a:lnTo>
                  <a:lnTo>
                    <a:pt x="85" y="308"/>
                  </a:lnTo>
                  <a:lnTo>
                    <a:pt x="86" y="306"/>
                  </a:lnTo>
                  <a:lnTo>
                    <a:pt x="88" y="299"/>
                  </a:lnTo>
                  <a:lnTo>
                    <a:pt x="89" y="288"/>
                  </a:lnTo>
                  <a:lnTo>
                    <a:pt x="93" y="262"/>
                  </a:lnTo>
                  <a:lnTo>
                    <a:pt x="96" y="248"/>
                  </a:lnTo>
                  <a:lnTo>
                    <a:pt x="86" y="245"/>
                  </a:lnTo>
                  <a:lnTo>
                    <a:pt x="66" y="237"/>
                  </a:lnTo>
                  <a:lnTo>
                    <a:pt x="47" y="227"/>
                  </a:lnTo>
                  <a:lnTo>
                    <a:pt x="31" y="214"/>
                  </a:lnTo>
                  <a:lnTo>
                    <a:pt x="15" y="199"/>
                  </a:lnTo>
                  <a:lnTo>
                    <a:pt x="6" y="180"/>
                  </a:lnTo>
                  <a:lnTo>
                    <a:pt x="0" y="155"/>
                  </a:lnTo>
                  <a:lnTo>
                    <a:pt x="0" y="129"/>
                  </a:lnTo>
                  <a:lnTo>
                    <a:pt x="7" y="104"/>
                  </a:lnTo>
                  <a:lnTo>
                    <a:pt x="20" y="82"/>
                  </a:lnTo>
                  <a:lnTo>
                    <a:pt x="39" y="60"/>
                  </a:lnTo>
                  <a:lnTo>
                    <a:pt x="63" y="43"/>
                  </a:lnTo>
                  <a:lnTo>
                    <a:pt x="86" y="31"/>
                  </a:lnTo>
                  <a:lnTo>
                    <a:pt x="113" y="26"/>
                  </a:lnTo>
                  <a:lnTo>
                    <a:pt x="139" y="26"/>
                  </a:lnTo>
                  <a:lnTo>
                    <a:pt x="166" y="32"/>
                  </a:lnTo>
                  <a:lnTo>
                    <a:pt x="192" y="45"/>
                  </a:lnTo>
                  <a:lnTo>
                    <a:pt x="205" y="54"/>
                  </a:lnTo>
                  <a:lnTo>
                    <a:pt x="220" y="39"/>
                  </a:lnTo>
                  <a:lnTo>
                    <a:pt x="237" y="28"/>
                  </a:lnTo>
                  <a:lnTo>
                    <a:pt x="255" y="18"/>
                  </a:lnTo>
                  <a:lnTo>
                    <a:pt x="274" y="10"/>
                  </a:lnTo>
                  <a:lnTo>
                    <a:pt x="295" y="4"/>
                  </a:lnTo>
                  <a:lnTo>
                    <a:pt x="316" y="1"/>
                  </a:lnTo>
                  <a:lnTo>
                    <a:pt x="3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11" name="Freeform 31"/>
            <p:cNvSpPr>
              <a:spLocks noEditPoints="1"/>
            </p:cNvSpPr>
            <p:nvPr/>
          </p:nvSpPr>
          <p:spPr bwMode="auto">
            <a:xfrm>
              <a:off x="1786" y="1277"/>
              <a:ext cx="453" cy="433"/>
            </a:xfrm>
            <a:custGeom>
              <a:avLst/>
              <a:gdLst/>
              <a:ahLst/>
              <a:cxnLst>
                <a:cxn ang="0">
                  <a:pos x="167" y="426"/>
                </a:cxn>
                <a:cxn ang="0">
                  <a:pos x="157" y="422"/>
                </a:cxn>
                <a:cxn ang="0">
                  <a:pos x="215" y="1"/>
                </a:cxn>
                <a:cxn ang="0">
                  <a:pos x="229" y="22"/>
                </a:cxn>
                <a:cxn ang="0">
                  <a:pos x="253" y="33"/>
                </a:cxn>
                <a:cxn ang="0">
                  <a:pos x="295" y="26"/>
                </a:cxn>
                <a:cxn ang="0">
                  <a:pos x="332" y="32"/>
                </a:cxn>
                <a:cxn ang="0">
                  <a:pos x="362" y="48"/>
                </a:cxn>
                <a:cxn ang="0">
                  <a:pos x="375" y="75"/>
                </a:cxn>
                <a:cxn ang="0">
                  <a:pos x="370" y="111"/>
                </a:cxn>
                <a:cxn ang="0">
                  <a:pos x="388" y="136"/>
                </a:cxn>
                <a:cxn ang="0">
                  <a:pos x="430" y="149"/>
                </a:cxn>
                <a:cxn ang="0">
                  <a:pos x="451" y="171"/>
                </a:cxn>
                <a:cxn ang="0">
                  <a:pos x="452" y="199"/>
                </a:cxn>
                <a:cxn ang="0">
                  <a:pos x="439" y="227"/>
                </a:cxn>
                <a:cxn ang="0">
                  <a:pos x="413" y="253"/>
                </a:cxn>
                <a:cxn ang="0">
                  <a:pos x="375" y="274"/>
                </a:cxn>
                <a:cxn ang="0">
                  <a:pos x="331" y="287"/>
                </a:cxn>
                <a:cxn ang="0">
                  <a:pos x="338" y="342"/>
                </a:cxn>
                <a:cxn ang="0">
                  <a:pos x="334" y="383"/>
                </a:cxn>
                <a:cxn ang="0">
                  <a:pos x="309" y="412"/>
                </a:cxn>
                <a:cxn ang="0">
                  <a:pos x="257" y="430"/>
                </a:cxn>
                <a:cxn ang="0">
                  <a:pos x="202" y="433"/>
                </a:cxn>
                <a:cxn ang="0">
                  <a:pos x="167" y="426"/>
                </a:cxn>
                <a:cxn ang="0">
                  <a:pos x="160" y="398"/>
                </a:cxn>
                <a:cxn ang="0">
                  <a:pos x="147" y="341"/>
                </a:cxn>
                <a:cxn ang="0">
                  <a:pos x="110" y="330"/>
                </a:cxn>
                <a:cxn ang="0">
                  <a:pos x="55" y="321"/>
                </a:cxn>
                <a:cxn ang="0">
                  <a:pos x="18" y="296"/>
                </a:cxn>
                <a:cxn ang="0">
                  <a:pos x="1" y="260"/>
                </a:cxn>
                <a:cxn ang="0">
                  <a:pos x="4" y="220"/>
                </a:cxn>
                <a:cxn ang="0">
                  <a:pos x="29" y="182"/>
                </a:cxn>
                <a:cxn ang="0">
                  <a:pos x="78" y="151"/>
                </a:cxn>
                <a:cxn ang="0">
                  <a:pos x="111" y="128"/>
                </a:cxn>
                <a:cxn ang="0">
                  <a:pos x="121" y="96"/>
                </a:cxn>
                <a:cxn ang="0">
                  <a:pos x="139" y="61"/>
                </a:cxn>
                <a:cxn ang="0">
                  <a:pos x="161" y="30"/>
                </a:cxn>
                <a:cxn ang="0">
                  <a:pos x="185" y="8"/>
                </a:cxn>
                <a:cxn ang="0">
                  <a:pos x="207" y="0"/>
                </a:cxn>
              </a:cxnLst>
              <a:rect l="0" t="0" r="r" b="b"/>
              <a:pathLst>
                <a:path w="453" h="433">
                  <a:moveTo>
                    <a:pt x="157" y="422"/>
                  </a:moveTo>
                  <a:lnTo>
                    <a:pt x="167" y="426"/>
                  </a:lnTo>
                  <a:lnTo>
                    <a:pt x="170" y="431"/>
                  </a:lnTo>
                  <a:lnTo>
                    <a:pt x="157" y="422"/>
                  </a:lnTo>
                  <a:close/>
                  <a:moveTo>
                    <a:pt x="207" y="0"/>
                  </a:moveTo>
                  <a:lnTo>
                    <a:pt x="215" y="1"/>
                  </a:lnTo>
                  <a:lnTo>
                    <a:pt x="224" y="9"/>
                  </a:lnTo>
                  <a:lnTo>
                    <a:pt x="229" y="22"/>
                  </a:lnTo>
                  <a:lnTo>
                    <a:pt x="234" y="41"/>
                  </a:lnTo>
                  <a:lnTo>
                    <a:pt x="253" y="33"/>
                  </a:lnTo>
                  <a:lnTo>
                    <a:pt x="274" y="29"/>
                  </a:lnTo>
                  <a:lnTo>
                    <a:pt x="295" y="26"/>
                  </a:lnTo>
                  <a:lnTo>
                    <a:pt x="314" y="28"/>
                  </a:lnTo>
                  <a:lnTo>
                    <a:pt x="332" y="32"/>
                  </a:lnTo>
                  <a:lnTo>
                    <a:pt x="349" y="39"/>
                  </a:lnTo>
                  <a:lnTo>
                    <a:pt x="362" y="48"/>
                  </a:lnTo>
                  <a:lnTo>
                    <a:pt x="371" y="60"/>
                  </a:lnTo>
                  <a:lnTo>
                    <a:pt x="375" y="75"/>
                  </a:lnTo>
                  <a:lnTo>
                    <a:pt x="375" y="92"/>
                  </a:lnTo>
                  <a:lnTo>
                    <a:pt x="370" y="111"/>
                  </a:lnTo>
                  <a:lnTo>
                    <a:pt x="357" y="133"/>
                  </a:lnTo>
                  <a:lnTo>
                    <a:pt x="388" y="136"/>
                  </a:lnTo>
                  <a:lnTo>
                    <a:pt x="412" y="142"/>
                  </a:lnTo>
                  <a:lnTo>
                    <a:pt x="430" y="149"/>
                  </a:lnTo>
                  <a:lnTo>
                    <a:pt x="442" y="160"/>
                  </a:lnTo>
                  <a:lnTo>
                    <a:pt x="451" y="171"/>
                  </a:lnTo>
                  <a:lnTo>
                    <a:pt x="453" y="185"/>
                  </a:lnTo>
                  <a:lnTo>
                    <a:pt x="452" y="199"/>
                  </a:lnTo>
                  <a:lnTo>
                    <a:pt x="448" y="213"/>
                  </a:lnTo>
                  <a:lnTo>
                    <a:pt x="439" y="227"/>
                  </a:lnTo>
                  <a:lnTo>
                    <a:pt x="427" y="241"/>
                  </a:lnTo>
                  <a:lnTo>
                    <a:pt x="413" y="253"/>
                  </a:lnTo>
                  <a:lnTo>
                    <a:pt x="395" y="264"/>
                  </a:lnTo>
                  <a:lnTo>
                    <a:pt x="375" y="274"/>
                  </a:lnTo>
                  <a:lnTo>
                    <a:pt x="355" y="282"/>
                  </a:lnTo>
                  <a:lnTo>
                    <a:pt x="331" y="287"/>
                  </a:lnTo>
                  <a:lnTo>
                    <a:pt x="335" y="317"/>
                  </a:lnTo>
                  <a:lnTo>
                    <a:pt x="338" y="342"/>
                  </a:lnTo>
                  <a:lnTo>
                    <a:pt x="338" y="364"/>
                  </a:lnTo>
                  <a:lnTo>
                    <a:pt x="334" y="383"/>
                  </a:lnTo>
                  <a:lnTo>
                    <a:pt x="324" y="399"/>
                  </a:lnTo>
                  <a:lnTo>
                    <a:pt x="309" y="412"/>
                  </a:lnTo>
                  <a:lnTo>
                    <a:pt x="288" y="422"/>
                  </a:lnTo>
                  <a:lnTo>
                    <a:pt x="257" y="430"/>
                  </a:lnTo>
                  <a:lnTo>
                    <a:pt x="229" y="433"/>
                  </a:lnTo>
                  <a:lnTo>
                    <a:pt x="202" y="433"/>
                  </a:lnTo>
                  <a:lnTo>
                    <a:pt x="178" y="430"/>
                  </a:lnTo>
                  <a:lnTo>
                    <a:pt x="167" y="426"/>
                  </a:lnTo>
                  <a:lnTo>
                    <a:pt x="164" y="413"/>
                  </a:lnTo>
                  <a:lnTo>
                    <a:pt x="160" y="398"/>
                  </a:lnTo>
                  <a:lnTo>
                    <a:pt x="151" y="359"/>
                  </a:lnTo>
                  <a:lnTo>
                    <a:pt x="147" y="341"/>
                  </a:lnTo>
                  <a:lnTo>
                    <a:pt x="143" y="325"/>
                  </a:lnTo>
                  <a:lnTo>
                    <a:pt x="110" y="330"/>
                  </a:lnTo>
                  <a:lnTo>
                    <a:pt x="81" y="328"/>
                  </a:lnTo>
                  <a:lnTo>
                    <a:pt x="55" y="321"/>
                  </a:lnTo>
                  <a:lnTo>
                    <a:pt x="35" y="310"/>
                  </a:lnTo>
                  <a:lnTo>
                    <a:pt x="18" y="296"/>
                  </a:lnTo>
                  <a:lnTo>
                    <a:pt x="7" y="280"/>
                  </a:lnTo>
                  <a:lnTo>
                    <a:pt x="1" y="260"/>
                  </a:lnTo>
                  <a:lnTo>
                    <a:pt x="0" y="241"/>
                  </a:lnTo>
                  <a:lnTo>
                    <a:pt x="4" y="220"/>
                  </a:lnTo>
                  <a:lnTo>
                    <a:pt x="14" y="200"/>
                  </a:lnTo>
                  <a:lnTo>
                    <a:pt x="29" y="182"/>
                  </a:lnTo>
                  <a:lnTo>
                    <a:pt x="50" y="165"/>
                  </a:lnTo>
                  <a:lnTo>
                    <a:pt x="78" y="151"/>
                  </a:lnTo>
                  <a:lnTo>
                    <a:pt x="111" y="142"/>
                  </a:lnTo>
                  <a:lnTo>
                    <a:pt x="111" y="128"/>
                  </a:lnTo>
                  <a:lnTo>
                    <a:pt x="115" y="112"/>
                  </a:lnTo>
                  <a:lnTo>
                    <a:pt x="121" y="96"/>
                  </a:lnTo>
                  <a:lnTo>
                    <a:pt x="129" y="78"/>
                  </a:lnTo>
                  <a:lnTo>
                    <a:pt x="139" y="61"/>
                  </a:lnTo>
                  <a:lnTo>
                    <a:pt x="149" y="46"/>
                  </a:lnTo>
                  <a:lnTo>
                    <a:pt x="161" y="30"/>
                  </a:lnTo>
                  <a:lnTo>
                    <a:pt x="172" y="18"/>
                  </a:lnTo>
                  <a:lnTo>
                    <a:pt x="185" y="8"/>
                  </a:lnTo>
                  <a:lnTo>
                    <a:pt x="196" y="2"/>
                  </a:lnTo>
                  <a:lnTo>
                    <a:pt x="20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12" name="Freeform 32"/>
            <p:cNvSpPr>
              <a:spLocks noEditPoints="1"/>
            </p:cNvSpPr>
            <p:nvPr/>
          </p:nvSpPr>
          <p:spPr bwMode="auto">
            <a:xfrm>
              <a:off x="1776" y="1266"/>
              <a:ext cx="475" cy="458"/>
            </a:xfrm>
            <a:custGeom>
              <a:avLst/>
              <a:gdLst/>
              <a:ahLst/>
              <a:cxnLst>
                <a:cxn ang="0">
                  <a:pos x="198" y="32"/>
                </a:cxn>
                <a:cxn ang="0">
                  <a:pos x="159" y="76"/>
                </a:cxn>
                <a:cxn ang="0">
                  <a:pos x="132" y="153"/>
                </a:cxn>
                <a:cxn ang="0">
                  <a:pos x="127" y="162"/>
                </a:cxn>
                <a:cxn ang="0">
                  <a:pos x="86" y="176"/>
                </a:cxn>
                <a:cxn ang="0">
                  <a:pos x="35" y="213"/>
                </a:cxn>
                <a:cxn ang="0">
                  <a:pos x="22" y="270"/>
                </a:cxn>
                <a:cxn ang="0">
                  <a:pos x="56" y="316"/>
                </a:cxn>
                <a:cxn ang="0">
                  <a:pos x="111" y="328"/>
                </a:cxn>
                <a:cxn ang="0">
                  <a:pos x="155" y="325"/>
                </a:cxn>
                <a:cxn ang="0">
                  <a:pos x="164" y="332"/>
                </a:cxn>
                <a:cxn ang="0">
                  <a:pos x="181" y="416"/>
                </a:cxn>
                <a:cxn ang="0">
                  <a:pos x="195" y="431"/>
                </a:cxn>
                <a:cxn ang="0">
                  <a:pos x="271" y="428"/>
                </a:cxn>
                <a:cxn ang="0">
                  <a:pos x="323" y="405"/>
                </a:cxn>
                <a:cxn ang="0">
                  <a:pos x="337" y="355"/>
                </a:cxn>
                <a:cxn ang="0">
                  <a:pos x="330" y="300"/>
                </a:cxn>
                <a:cxn ang="0">
                  <a:pos x="334" y="288"/>
                </a:cxn>
                <a:cxn ang="0">
                  <a:pos x="381" y="275"/>
                </a:cxn>
                <a:cxn ang="0">
                  <a:pos x="437" y="236"/>
                </a:cxn>
                <a:cxn ang="0">
                  <a:pos x="451" y="189"/>
                </a:cxn>
                <a:cxn ang="0">
                  <a:pos x="422" y="165"/>
                </a:cxn>
                <a:cxn ang="0">
                  <a:pos x="380" y="157"/>
                </a:cxn>
                <a:cxn ang="0">
                  <a:pos x="360" y="153"/>
                </a:cxn>
                <a:cxn ang="0">
                  <a:pos x="358" y="139"/>
                </a:cxn>
                <a:cxn ang="0">
                  <a:pos x="374" y="100"/>
                </a:cxn>
                <a:cxn ang="0">
                  <a:pos x="362" y="65"/>
                </a:cxn>
                <a:cxn ang="0">
                  <a:pos x="298" y="48"/>
                </a:cxn>
                <a:cxn ang="0">
                  <a:pos x="245" y="64"/>
                </a:cxn>
                <a:cxn ang="0">
                  <a:pos x="234" y="57"/>
                </a:cxn>
                <a:cxn ang="0">
                  <a:pos x="230" y="34"/>
                </a:cxn>
                <a:cxn ang="0">
                  <a:pos x="213" y="0"/>
                </a:cxn>
                <a:cxn ang="0">
                  <a:pos x="246" y="16"/>
                </a:cxn>
                <a:cxn ang="0">
                  <a:pos x="259" y="34"/>
                </a:cxn>
                <a:cxn ang="0">
                  <a:pos x="327" y="27"/>
                </a:cxn>
                <a:cxn ang="0">
                  <a:pos x="384" y="58"/>
                </a:cxn>
                <a:cxn ang="0">
                  <a:pos x="394" y="114"/>
                </a:cxn>
                <a:cxn ang="0">
                  <a:pos x="401" y="137"/>
                </a:cxn>
                <a:cxn ang="0">
                  <a:pos x="451" y="155"/>
                </a:cxn>
                <a:cxn ang="0">
                  <a:pos x="475" y="196"/>
                </a:cxn>
                <a:cxn ang="0">
                  <a:pos x="448" y="256"/>
                </a:cxn>
                <a:cxn ang="0">
                  <a:pos x="388" y="296"/>
                </a:cxn>
                <a:cxn ang="0">
                  <a:pos x="353" y="313"/>
                </a:cxn>
                <a:cxn ang="0">
                  <a:pos x="356" y="391"/>
                </a:cxn>
                <a:cxn ang="0">
                  <a:pos x="316" y="437"/>
                </a:cxn>
                <a:cxn ang="0">
                  <a:pos x="238" y="458"/>
                </a:cxn>
                <a:cxn ang="0">
                  <a:pos x="185" y="452"/>
                </a:cxn>
                <a:cxn ang="0">
                  <a:pos x="171" y="451"/>
                </a:cxn>
                <a:cxn ang="0">
                  <a:pos x="157" y="438"/>
                </a:cxn>
                <a:cxn ang="0">
                  <a:pos x="157" y="428"/>
                </a:cxn>
                <a:cxn ang="0">
                  <a:pos x="157" y="405"/>
                </a:cxn>
                <a:cxn ang="0">
                  <a:pos x="135" y="349"/>
                </a:cxn>
                <a:cxn ang="0">
                  <a:pos x="71" y="345"/>
                </a:cxn>
                <a:cxn ang="0">
                  <a:pos x="18" y="313"/>
                </a:cxn>
                <a:cxn ang="0">
                  <a:pos x="0" y="246"/>
                </a:cxn>
                <a:cxn ang="0">
                  <a:pos x="32" y="186"/>
                </a:cxn>
                <a:cxn ang="0">
                  <a:pos x="95" y="150"/>
                </a:cxn>
                <a:cxn ang="0">
                  <a:pos x="124" y="94"/>
                </a:cxn>
                <a:cxn ang="0">
                  <a:pos x="178" y="19"/>
                </a:cxn>
                <a:cxn ang="0">
                  <a:pos x="213" y="0"/>
                </a:cxn>
              </a:cxnLst>
              <a:rect l="0" t="0" r="r" b="b"/>
              <a:pathLst>
                <a:path w="475" h="458">
                  <a:moveTo>
                    <a:pt x="220" y="22"/>
                  </a:moveTo>
                  <a:lnTo>
                    <a:pt x="212" y="23"/>
                  </a:lnTo>
                  <a:lnTo>
                    <a:pt x="198" y="32"/>
                  </a:lnTo>
                  <a:lnTo>
                    <a:pt x="185" y="43"/>
                  </a:lnTo>
                  <a:lnTo>
                    <a:pt x="175" y="54"/>
                  </a:lnTo>
                  <a:lnTo>
                    <a:pt x="159" y="76"/>
                  </a:lnTo>
                  <a:lnTo>
                    <a:pt x="145" y="100"/>
                  </a:lnTo>
                  <a:lnTo>
                    <a:pt x="135" y="126"/>
                  </a:lnTo>
                  <a:lnTo>
                    <a:pt x="132" y="153"/>
                  </a:lnTo>
                  <a:lnTo>
                    <a:pt x="131" y="157"/>
                  </a:lnTo>
                  <a:lnTo>
                    <a:pt x="129" y="160"/>
                  </a:lnTo>
                  <a:lnTo>
                    <a:pt x="127" y="162"/>
                  </a:lnTo>
                  <a:lnTo>
                    <a:pt x="124" y="164"/>
                  </a:lnTo>
                  <a:lnTo>
                    <a:pt x="106" y="169"/>
                  </a:lnTo>
                  <a:lnTo>
                    <a:pt x="86" y="176"/>
                  </a:lnTo>
                  <a:lnTo>
                    <a:pt x="67" y="186"/>
                  </a:lnTo>
                  <a:lnTo>
                    <a:pt x="50" y="199"/>
                  </a:lnTo>
                  <a:lnTo>
                    <a:pt x="35" y="213"/>
                  </a:lnTo>
                  <a:lnTo>
                    <a:pt x="25" y="229"/>
                  </a:lnTo>
                  <a:lnTo>
                    <a:pt x="21" y="249"/>
                  </a:lnTo>
                  <a:lnTo>
                    <a:pt x="22" y="270"/>
                  </a:lnTo>
                  <a:lnTo>
                    <a:pt x="29" y="289"/>
                  </a:lnTo>
                  <a:lnTo>
                    <a:pt x="40" y="304"/>
                  </a:lnTo>
                  <a:lnTo>
                    <a:pt x="56" y="316"/>
                  </a:lnTo>
                  <a:lnTo>
                    <a:pt x="72" y="323"/>
                  </a:lnTo>
                  <a:lnTo>
                    <a:pt x="92" y="327"/>
                  </a:lnTo>
                  <a:lnTo>
                    <a:pt x="111" y="328"/>
                  </a:lnTo>
                  <a:lnTo>
                    <a:pt x="131" y="328"/>
                  </a:lnTo>
                  <a:lnTo>
                    <a:pt x="150" y="325"/>
                  </a:lnTo>
                  <a:lnTo>
                    <a:pt x="155" y="325"/>
                  </a:lnTo>
                  <a:lnTo>
                    <a:pt x="159" y="327"/>
                  </a:lnTo>
                  <a:lnTo>
                    <a:pt x="161" y="328"/>
                  </a:lnTo>
                  <a:lnTo>
                    <a:pt x="164" y="332"/>
                  </a:lnTo>
                  <a:lnTo>
                    <a:pt x="178" y="394"/>
                  </a:lnTo>
                  <a:lnTo>
                    <a:pt x="180" y="403"/>
                  </a:lnTo>
                  <a:lnTo>
                    <a:pt x="181" y="416"/>
                  </a:lnTo>
                  <a:lnTo>
                    <a:pt x="184" y="427"/>
                  </a:lnTo>
                  <a:lnTo>
                    <a:pt x="184" y="428"/>
                  </a:lnTo>
                  <a:lnTo>
                    <a:pt x="195" y="431"/>
                  </a:lnTo>
                  <a:lnTo>
                    <a:pt x="221" y="434"/>
                  </a:lnTo>
                  <a:lnTo>
                    <a:pt x="246" y="433"/>
                  </a:lnTo>
                  <a:lnTo>
                    <a:pt x="271" y="428"/>
                  </a:lnTo>
                  <a:lnTo>
                    <a:pt x="299" y="420"/>
                  </a:lnTo>
                  <a:lnTo>
                    <a:pt x="312" y="413"/>
                  </a:lnTo>
                  <a:lnTo>
                    <a:pt x="323" y="405"/>
                  </a:lnTo>
                  <a:lnTo>
                    <a:pt x="333" y="389"/>
                  </a:lnTo>
                  <a:lnTo>
                    <a:pt x="337" y="373"/>
                  </a:lnTo>
                  <a:lnTo>
                    <a:pt x="337" y="355"/>
                  </a:lnTo>
                  <a:lnTo>
                    <a:pt x="335" y="335"/>
                  </a:lnTo>
                  <a:lnTo>
                    <a:pt x="333" y="317"/>
                  </a:lnTo>
                  <a:lnTo>
                    <a:pt x="330" y="300"/>
                  </a:lnTo>
                  <a:lnTo>
                    <a:pt x="330" y="293"/>
                  </a:lnTo>
                  <a:lnTo>
                    <a:pt x="331" y="291"/>
                  </a:lnTo>
                  <a:lnTo>
                    <a:pt x="334" y="288"/>
                  </a:lnTo>
                  <a:lnTo>
                    <a:pt x="337" y="286"/>
                  </a:lnTo>
                  <a:lnTo>
                    <a:pt x="359" y="282"/>
                  </a:lnTo>
                  <a:lnTo>
                    <a:pt x="381" y="275"/>
                  </a:lnTo>
                  <a:lnTo>
                    <a:pt x="402" y="265"/>
                  </a:lnTo>
                  <a:lnTo>
                    <a:pt x="420" y="252"/>
                  </a:lnTo>
                  <a:lnTo>
                    <a:pt x="437" y="236"/>
                  </a:lnTo>
                  <a:lnTo>
                    <a:pt x="448" y="217"/>
                  </a:lnTo>
                  <a:lnTo>
                    <a:pt x="452" y="201"/>
                  </a:lnTo>
                  <a:lnTo>
                    <a:pt x="451" y="189"/>
                  </a:lnTo>
                  <a:lnTo>
                    <a:pt x="444" y="179"/>
                  </a:lnTo>
                  <a:lnTo>
                    <a:pt x="434" y="171"/>
                  </a:lnTo>
                  <a:lnTo>
                    <a:pt x="422" y="165"/>
                  </a:lnTo>
                  <a:lnTo>
                    <a:pt x="408" y="161"/>
                  </a:lnTo>
                  <a:lnTo>
                    <a:pt x="394" y="158"/>
                  </a:lnTo>
                  <a:lnTo>
                    <a:pt x="380" y="157"/>
                  </a:lnTo>
                  <a:lnTo>
                    <a:pt x="367" y="155"/>
                  </a:lnTo>
                  <a:lnTo>
                    <a:pt x="363" y="154"/>
                  </a:lnTo>
                  <a:lnTo>
                    <a:pt x="360" y="153"/>
                  </a:lnTo>
                  <a:lnTo>
                    <a:pt x="358" y="149"/>
                  </a:lnTo>
                  <a:lnTo>
                    <a:pt x="356" y="144"/>
                  </a:lnTo>
                  <a:lnTo>
                    <a:pt x="358" y="139"/>
                  </a:lnTo>
                  <a:lnTo>
                    <a:pt x="365" y="126"/>
                  </a:lnTo>
                  <a:lnTo>
                    <a:pt x="370" y="114"/>
                  </a:lnTo>
                  <a:lnTo>
                    <a:pt x="374" y="100"/>
                  </a:lnTo>
                  <a:lnTo>
                    <a:pt x="373" y="87"/>
                  </a:lnTo>
                  <a:lnTo>
                    <a:pt x="370" y="75"/>
                  </a:lnTo>
                  <a:lnTo>
                    <a:pt x="362" y="65"/>
                  </a:lnTo>
                  <a:lnTo>
                    <a:pt x="348" y="57"/>
                  </a:lnTo>
                  <a:lnTo>
                    <a:pt x="323" y="50"/>
                  </a:lnTo>
                  <a:lnTo>
                    <a:pt x="298" y="48"/>
                  </a:lnTo>
                  <a:lnTo>
                    <a:pt x="273" y="54"/>
                  </a:lnTo>
                  <a:lnTo>
                    <a:pt x="249" y="62"/>
                  </a:lnTo>
                  <a:lnTo>
                    <a:pt x="245" y="64"/>
                  </a:lnTo>
                  <a:lnTo>
                    <a:pt x="241" y="64"/>
                  </a:lnTo>
                  <a:lnTo>
                    <a:pt x="237" y="61"/>
                  </a:lnTo>
                  <a:lnTo>
                    <a:pt x="234" y="57"/>
                  </a:lnTo>
                  <a:lnTo>
                    <a:pt x="232" y="52"/>
                  </a:lnTo>
                  <a:lnTo>
                    <a:pt x="231" y="44"/>
                  </a:lnTo>
                  <a:lnTo>
                    <a:pt x="230" y="34"/>
                  </a:lnTo>
                  <a:lnTo>
                    <a:pt x="225" y="27"/>
                  </a:lnTo>
                  <a:lnTo>
                    <a:pt x="220" y="22"/>
                  </a:lnTo>
                  <a:close/>
                  <a:moveTo>
                    <a:pt x="213" y="0"/>
                  </a:moveTo>
                  <a:lnTo>
                    <a:pt x="227" y="1"/>
                  </a:lnTo>
                  <a:lnTo>
                    <a:pt x="238" y="8"/>
                  </a:lnTo>
                  <a:lnTo>
                    <a:pt x="246" y="16"/>
                  </a:lnTo>
                  <a:lnTo>
                    <a:pt x="251" y="29"/>
                  </a:lnTo>
                  <a:lnTo>
                    <a:pt x="252" y="37"/>
                  </a:lnTo>
                  <a:lnTo>
                    <a:pt x="259" y="34"/>
                  </a:lnTo>
                  <a:lnTo>
                    <a:pt x="281" y="29"/>
                  </a:lnTo>
                  <a:lnTo>
                    <a:pt x="305" y="26"/>
                  </a:lnTo>
                  <a:lnTo>
                    <a:pt x="327" y="27"/>
                  </a:lnTo>
                  <a:lnTo>
                    <a:pt x="349" y="32"/>
                  </a:lnTo>
                  <a:lnTo>
                    <a:pt x="369" y="43"/>
                  </a:lnTo>
                  <a:lnTo>
                    <a:pt x="384" y="58"/>
                  </a:lnTo>
                  <a:lnTo>
                    <a:pt x="394" y="76"/>
                  </a:lnTo>
                  <a:lnTo>
                    <a:pt x="397" y="94"/>
                  </a:lnTo>
                  <a:lnTo>
                    <a:pt x="394" y="114"/>
                  </a:lnTo>
                  <a:lnTo>
                    <a:pt x="387" y="132"/>
                  </a:lnTo>
                  <a:lnTo>
                    <a:pt x="385" y="135"/>
                  </a:lnTo>
                  <a:lnTo>
                    <a:pt x="401" y="137"/>
                  </a:lnTo>
                  <a:lnTo>
                    <a:pt x="419" y="142"/>
                  </a:lnTo>
                  <a:lnTo>
                    <a:pt x="436" y="147"/>
                  </a:lnTo>
                  <a:lnTo>
                    <a:pt x="451" y="155"/>
                  </a:lnTo>
                  <a:lnTo>
                    <a:pt x="463" y="167"/>
                  </a:lnTo>
                  <a:lnTo>
                    <a:pt x="472" y="181"/>
                  </a:lnTo>
                  <a:lnTo>
                    <a:pt x="475" y="196"/>
                  </a:lnTo>
                  <a:lnTo>
                    <a:pt x="472" y="215"/>
                  </a:lnTo>
                  <a:lnTo>
                    <a:pt x="462" y="238"/>
                  </a:lnTo>
                  <a:lnTo>
                    <a:pt x="448" y="256"/>
                  </a:lnTo>
                  <a:lnTo>
                    <a:pt x="430" y="272"/>
                  </a:lnTo>
                  <a:lnTo>
                    <a:pt x="411" y="285"/>
                  </a:lnTo>
                  <a:lnTo>
                    <a:pt x="388" y="296"/>
                  </a:lnTo>
                  <a:lnTo>
                    <a:pt x="366" y="303"/>
                  </a:lnTo>
                  <a:lnTo>
                    <a:pt x="352" y="306"/>
                  </a:lnTo>
                  <a:lnTo>
                    <a:pt x="353" y="313"/>
                  </a:lnTo>
                  <a:lnTo>
                    <a:pt x="359" y="352"/>
                  </a:lnTo>
                  <a:lnTo>
                    <a:pt x="359" y="371"/>
                  </a:lnTo>
                  <a:lnTo>
                    <a:pt x="356" y="391"/>
                  </a:lnTo>
                  <a:lnTo>
                    <a:pt x="349" y="407"/>
                  </a:lnTo>
                  <a:lnTo>
                    <a:pt x="337" y="423"/>
                  </a:lnTo>
                  <a:lnTo>
                    <a:pt x="316" y="437"/>
                  </a:lnTo>
                  <a:lnTo>
                    <a:pt x="292" y="448"/>
                  </a:lnTo>
                  <a:lnTo>
                    <a:pt x="266" y="455"/>
                  </a:lnTo>
                  <a:lnTo>
                    <a:pt x="238" y="458"/>
                  </a:lnTo>
                  <a:lnTo>
                    <a:pt x="210" y="456"/>
                  </a:lnTo>
                  <a:lnTo>
                    <a:pt x="187" y="451"/>
                  </a:lnTo>
                  <a:lnTo>
                    <a:pt x="185" y="452"/>
                  </a:lnTo>
                  <a:lnTo>
                    <a:pt x="182" y="453"/>
                  </a:lnTo>
                  <a:lnTo>
                    <a:pt x="174" y="453"/>
                  </a:lnTo>
                  <a:lnTo>
                    <a:pt x="171" y="451"/>
                  </a:lnTo>
                  <a:lnTo>
                    <a:pt x="167" y="445"/>
                  </a:lnTo>
                  <a:lnTo>
                    <a:pt x="159" y="441"/>
                  </a:lnTo>
                  <a:lnTo>
                    <a:pt x="157" y="438"/>
                  </a:lnTo>
                  <a:lnTo>
                    <a:pt x="156" y="434"/>
                  </a:lnTo>
                  <a:lnTo>
                    <a:pt x="156" y="431"/>
                  </a:lnTo>
                  <a:lnTo>
                    <a:pt x="157" y="428"/>
                  </a:lnTo>
                  <a:lnTo>
                    <a:pt x="160" y="426"/>
                  </a:lnTo>
                  <a:lnTo>
                    <a:pt x="159" y="416"/>
                  </a:lnTo>
                  <a:lnTo>
                    <a:pt x="157" y="405"/>
                  </a:lnTo>
                  <a:lnTo>
                    <a:pt x="150" y="371"/>
                  </a:lnTo>
                  <a:lnTo>
                    <a:pt x="145" y="348"/>
                  </a:lnTo>
                  <a:lnTo>
                    <a:pt x="135" y="349"/>
                  </a:lnTo>
                  <a:lnTo>
                    <a:pt x="114" y="350"/>
                  </a:lnTo>
                  <a:lnTo>
                    <a:pt x="92" y="349"/>
                  </a:lnTo>
                  <a:lnTo>
                    <a:pt x="71" y="345"/>
                  </a:lnTo>
                  <a:lnTo>
                    <a:pt x="50" y="336"/>
                  </a:lnTo>
                  <a:lnTo>
                    <a:pt x="32" y="327"/>
                  </a:lnTo>
                  <a:lnTo>
                    <a:pt x="18" y="313"/>
                  </a:lnTo>
                  <a:lnTo>
                    <a:pt x="7" y="295"/>
                  </a:lnTo>
                  <a:lnTo>
                    <a:pt x="0" y="272"/>
                  </a:lnTo>
                  <a:lnTo>
                    <a:pt x="0" y="246"/>
                  </a:lnTo>
                  <a:lnTo>
                    <a:pt x="6" y="224"/>
                  </a:lnTo>
                  <a:lnTo>
                    <a:pt x="17" y="203"/>
                  </a:lnTo>
                  <a:lnTo>
                    <a:pt x="32" y="186"/>
                  </a:lnTo>
                  <a:lnTo>
                    <a:pt x="50" y="171"/>
                  </a:lnTo>
                  <a:lnTo>
                    <a:pt x="72" y="158"/>
                  </a:lnTo>
                  <a:lnTo>
                    <a:pt x="95" y="150"/>
                  </a:lnTo>
                  <a:lnTo>
                    <a:pt x="111" y="146"/>
                  </a:lnTo>
                  <a:lnTo>
                    <a:pt x="113" y="123"/>
                  </a:lnTo>
                  <a:lnTo>
                    <a:pt x="124" y="94"/>
                  </a:lnTo>
                  <a:lnTo>
                    <a:pt x="139" y="65"/>
                  </a:lnTo>
                  <a:lnTo>
                    <a:pt x="157" y="40"/>
                  </a:lnTo>
                  <a:lnTo>
                    <a:pt x="178" y="19"/>
                  </a:lnTo>
                  <a:lnTo>
                    <a:pt x="189" y="11"/>
                  </a:lnTo>
                  <a:lnTo>
                    <a:pt x="200" y="4"/>
                  </a:lnTo>
                  <a:lnTo>
                    <a:pt x="2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13" name="Freeform 33"/>
            <p:cNvSpPr>
              <a:spLocks/>
            </p:cNvSpPr>
            <p:nvPr/>
          </p:nvSpPr>
          <p:spPr bwMode="auto">
            <a:xfrm>
              <a:off x="2633" y="1871"/>
              <a:ext cx="440" cy="375"/>
            </a:xfrm>
            <a:custGeom>
              <a:avLst/>
              <a:gdLst/>
              <a:ahLst/>
              <a:cxnLst>
                <a:cxn ang="0">
                  <a:pos x="71" y="0"/>
                </a:cxn>
                <a:cxn ang="0">
                  <a:pos x="64" y="14"/>
                </a:cxn>
                <a:cxn ang="0">
                  <a:pos x="64" y="32"/>
                </a:cxn>
                <a:cxn ang="0">
                  <a:pos x="70" y="53"/>
                </a:cxn>
                <a:cxn ang="0">
                  <a:pos x="81" y="77"/>
                </a:cxn>
                <a:cxn ang="0">
                  <a:pos x="98" y="102"/>
                </a:cxn>
                <a:cxn ang="0">
                  <a:pos x="118" y="128"/>
                </a:cxn>
                <a:cxn ang="0">
                  <a:pos x="143" y="156"/>
                </a:cxn>
                <a:cxn ang="0">
                  <a:pos x="173" y="183"/>
                </a:cxn>
                <a:cxn ang="0">
                  <a:pos x="205" y="209"/>
                </a:cxn>
                <a:cxn ang="0">
                  <a:pos x="238" y="233"/>
                </a:cxn>
                <a:cxn ang="0">
                  <a:pos x="271" y="254"/>
                </a:cxn>
                <a:cxn ang="0">
                  <a:pos x="305" y="270"/>
                </a:cxn>
                <a:cxn ang="0">
                  <a:pos x="335" y="283"/>
                </a:cxn>
                <a:cxn ang="0">
                  <a:pos x="363" y="291"/>
                </a:cxn>
                <a:cxn ang="0">
                  <a:pos x="390" y="295"/>
                </a:cxn>
                <a:cxn ang="0">
                  <a:pos x="411" y="295"/>
                </a:cxn>
                <a:cxn ang="0">
                  <a:pos x="427" y="290"/>
                </a:cxn>
                <a:cxn ang="0">
                  <a:pos x="440" y="280"/>
                </a:cxn>
                <a:cxn ang="0">
                  <a:pos x="369" y="375"/>
                </a:cxn>
                <a:cxn ang="0">
                  <a:pos x="0" y="95"/>
                </a:cxn>
                <a:cxn ang="0">
                  <a:pos x="71" y="0"/>
                </a:cxn>
              </a:cxnLst>
              <a:rect l="0" t="0" r="r" b="b"/>
              <a:pathLst>
                <a:path w="440" h="375">
                  <a:moveTo>
                    <a:pt x="71" y="0"/>
                  </a:moveTo>
                  <a:lnTo>
                    <a:pt x="64" y="14"/>
                  </a:lnTo>
                  <a:lnTo>
                    <a:pt x="64" y="32"/>
                  </a:lnTo>
                  <a:lnTo>
                    <a:pt x="70" y="53"/>
                  </a:lnTo>
                  <a:lnTo>
                    <a:pt x="81" y="77"/>
                  </a:lnTo>
                  <a:lnTo>
                    <a:pt x="98" y="102"/>
                  </a:lnTo>
                  <a:lnTo>
                    <a:pt x="118" y="128"/>
                  </a:lnTo>
                  <a:lnTo>
                    <a:pt x="143" y="156"/>
                  </a:lnTo>
                  <a:lnTo>
                    <a:pt x="173" y="183"/>
                  </a:lnTo>
                  <a:lnTo>
                    <a:pt x="205" y="209"/>
                  </a:lnTo>
                  <a:lnTo>
                    <a:pt x="238" y="233"/>
                  </a:lnTo>
                  <a:lnTo>
                    <a:pt x="271" y="254"/>
                  </a:lnTo>
                  <a:lnTo>
                    <a:pt x="305" y="270"/>
                  </a:lnTo>
                  <a:lnTo>
                    <a:pt x="335" y="283"/>
                  </a:lnTo>
                  <a:lnTo>
                    <a:pt x="363" y="291"/>
                  </a:lnTo>
                  <a:lnTo>
                    <a:pt x="390" y="295"/>
                  </a:lnTo>
                  <a:lnTo>
                    <a:pt x="411" y="295"/>
                  </a:lnTo>
                  <a:lnTo>
                    <a:pt x="427" y="290"/>
                  </a:lnTo>
                  <a:lnTo>
                    <a:pt x="440" y="280"/>
                  </a:lnTo>
                  <a:lnTo>
                    <a:pt x="369" y="375"/>
                  </a:lnTo>
                  <a:lnTo>
                    <a:pt x="0" y="95"/>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14" name="Freeform 34"/>
            <p:cNvSpPr>
              <a:spLocks/>
            </p:cNvSpPr>
            <p:nvPr/>
          </p:nvSpPr>
          <p:spPr bwMode="auto">
            <a:xfrm>
              <a:off x="2626" y="1966"/>
              <a:ext cx="376" cy="295"/>
            </a:xfrm>
            <a:custGeom>
              <a:avLst/>
              <a:gdLst/>
              <a:ahLst/>
              <a:cxnLst>
                <a:cxn ang="0">
                  <a:pos x="7" y="0"/>
                </a:cxn>
                <a:cxn ang="0">
                  <a:pos x="376" y="280"/>
                </a:cxn>
                <a:cxn ang="0">
                  <a:pos x="363" y="289"/>
                </a:cxn>
                <a:cxn ang="0">
                  <a:pos x="347" y="295"/>
                </a:cxn>
                <a:cxn ang="0">
                  <a:pos x="324" y="295"/>
                </a:cxn>
                <a:cxn ang="0">
                  <a:pos x="299" y="291"/>
                </a:cxn>
                <a:cxn ang="0">
                  <a:pos x="270" y="282"/>
                </a:cxn>
                <a:cxn ang="0">
                  <a:pos x="240" y="268"/>
                </a:cxn>
                <a:cxn ang="0">
                  <a:pos x="208" y="252"/>
                </a:cxn>
                <a:cxn ang="0">
                  <a:pos x="173" y="231"/>
                </a:cxn>
                <a:cxn ang="0">
                  <a:pos x="139" y="207"/>
                </a:cxn>
                <a:cxn ang="0">
                  <a:pos x="107" y="181"/>
                </a:cxn>
                <a:cxn ang="0">
                  <a:pos x="78" y="154"/>
                </a:cxn>
                <a:cxn ang="0">
                  <a:pos x="53" y="128"/>
                </a:cxn>
                <a:cxn ang="0">
                  <a:pos x="32" y="101"/>
                </a:cxn>
                <a:cxn ang="0">
                  <a:pos x="17" y="76"/>
                </a:cxn>
                <a:cxn ang="0">
                  <a:pos x="6" y="53"/>
                </a:cxn>
                <a:cxn ang="0">
                  <a:pos x="0" y="32"/>
                </a:cxn>
                <a:cxn ang="0">
                  <a:pos x="0" y="14"/>
                </a:cxn>
                <a:cxn ang="0">
                  <a:pos x="7" y="0"/>
                </a:cxn>
              </a:cxnLst>
              <a:rect l="0" t="0" r="r" b="b"/>
              <a:pathLst>
                <a:path w="376" h="295">
                  <a:moveTo>
                    <a:pt x="7" y="0"/>
                  </a:moveTo>
                  <a:lnTo>
                    <a:pt x="376" y="280"/>
                  </a:lnTo>
                  <a:lnTo>
                    <a:pt x="363" y="289"/>
                  </a:lnTo>
                  <a:lnTo>
                    <a:pt x="347" y="295"/>
                  </a:lnTo>
                  <a:lnTo>
                    <a:pt x="324" y="295"/>
                  </a:lnTo>
                  <a:lnTo>
                    <a:pt x="299" y="291"/>
                  </a:lnTo>
                  <a:lnTo>
                    <a:pt x="270" y="282"/>
                  </a:lnTo>
                  <a:lnTo>
                    <a:pt x="240" y="268"/>
                  </a:lnTo>
                  <a:lnTo>
                    <a:pt x="208" y="252"/>
                  </a:lnTo>
                  <a:lnTo>
                    <a:pt x="173" y="231"/>
                  </a:lnTo>
                  <a:lnTo>
                    <a:pt x="139" y="207"/>
                  </a:lnTo>
                  <a:lnTo>
                    <a:pt x="107" y="181"/>
                  </a:lnTo>
                  <a:lnTo>
                    <a:pt x="78" y="154"/>
                  </a:lnTo>
                  <a:lnTo>
                    <a:pt x="53" y="128"/>
                  </a:lnTo>
                  <a:lnTo>
                    <a:pt x="32" y="101"/>
                  </a:lnTo>
                  <a:lnTo>
                    <a:pt x="17" y="76"/>
                  </a:lnTo>
                  <a:lnTo>
                    <a:pt x="6"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15" name="Freeform 35"/>
            <p:cNvSpPr>
              <a:spLocks/>
            </p:cNvSpPr>
            <p:nvPr/>
          </p:nvSpPr>
          <p:spPr bwMode="auto">
            <a:xfrm>
              <a:off x="2697" y="1856"/>
              <a:ext cx="383" cy="310"/>
            </a:xfrm>
            <a:custGeom>
              <a:avLst/>
              <a:gdLst/>
              <a:ahLst/>
              <a:cxnLst>
                <a:cxn ang="0">
                  <a:pos x="36" y="0"/>
                </a:cxn>
                <a:cxn ang="0">
                  <a:pos x="59" y="0"/>
                </a:cxn>
                <a:cxn ang="0">
                  <a:pos x="84" y="4"/>
                </a:cxn>
                <a:cxn ang="0">
                  <a:pos x="113" y="12"/>
                </a:cxn>
                <a:cxn ang="0">
                  <a:pos x="143" y="26"/>
                </a:cxn>
                <a:cxn ang="0">
                  <a:pos x="175" y="43"/>
                </a:cxn>
                <a:cxn ang="0">
                  <a:pos x="209" y="64"/>
                </a:cxn>
                <a:cxn ang="0">
                  <a:pos x="244" y="88"/>
                </a:cxn>
                <a:cxn ang="0">
                  <a:pos x="276" y="114"/>
                </a:cxn>
                <a:cxn ang="0">
                  <a:pos x="305" y="140"/>
                </a:cxn>
                <a:cxn ang="0">
                  <a:pos x="330" y="167"/>
                </a:cxn>
                <a:cxn ang="0">
                  <a:pos x="351" y="193"/>
                </a:cxn>
                <a:cxn ang="0">
                  <a:pos x="366" y="218"/>
                </a:cxn>
                <a:cxn ang="0">
                  <a:pos x="377" y="242"/>
                </a:cxn>
                <a:cxn ang="0">
                  <a:pos x="383" y="263"/>
                </a:cxn>
                <a:cxn ang="0">
                  <a:pos x="383" y="281"/>
                </a:cxn>
                <a:cxn ang="0">
                  <a:pos x="376" y="295"/>
                </a:cxn>
                <a:cxn ang="0">
                  <a:pos x="363" y="305"/>
                </a:cxn>
                <a:cxn ang="0">
                  <a:pos x="347" y="310"/>
                </a:cxn>
                <a:cxn ang="0">
                  <a:pos x="326" y="310"/>
                </a:cxn>
                <a:cxn ang="0">
                  <a:pos x="299" y="306"/>
                </a:cxn>
                <a:cxn ang="0">
                  <a:pos x="271" y="298"/>
                </a:cxn>
                <a:cxn ang="0">
                  <a:pos x="241" y="285"/>
                </a:cxn>
                <a:cxn ang="0">
                  <a:pos x="207" y="269"/>
                </a:cxn>
                <a:cxn ang="0">
                  <a:pos x="174" y="248"/>
                </a:cxn>
                <a:cxn ang="0">
                  <a:pos x="141" y="224"/>
                </a:cxn>
                <a:cxn ang="0">
                  <a:pos x="109" y="198"/>
                </a:cxn>
                <a:cxn ang="0">
                  <a:pos x="79" y="171"/>
                </a:cxn>
                <a:cxn ang="0">
                  <a:pos x="54" y="143"/>
                </a:cxn>
                <a:cxn ang="0">
                  <a:pos x="34" y="117"/>
                </a:cxn>
                <a:cxn ang="0">
                  <a:pos x="17" y="92"/>
                </a:cxn>
                <a:cxn ang="0">
                  <a:pos x="6" y="68"/>
                </a:cxn>
                <a:cxn ang="0">
                  <a:pos x="0" y="47"/>
                </a:cxn>
                <a:cxn ang="0">
                  <a:pos x="0" y="29"/>
                </a:cxn>
                <a:cxn ang="0">
                  <a:pos x="7" y="15"/>
                </a:cxn>
                <a:cxn ang="0">
                  <a:pos x="20" y="5"/>
                </a:cxn>
                <a:cxn ang="0">
                  <a:pos x="36" y="0"/>
                </a:cxn>
              </a:cxnLst>
              <a:rect l="0" t="0" r="r" b="b"/>
              <a:pathLst>
                <a:path w="383" h="310">
                  <a:moveTo>
                    <a:pt x="36" y="0"/>
                  </a:moveTo>
                  <a:lnTo>
                    <a:pt x="59" y="0"/>
                  </a:lnTo>
                  <a:lnTo>
                    <a:pt x="84" y="4"/>
                  </a:lnTo>
                  <a:lnTo>
                    <a:pt x="113" y="12"/>
                  </a:lnTo>
                  <a:lnTo>
                    <a:pt x="143" y="26"/>
                  </a:lnTo>
                  <a:lnTo>
                    <a:pt x="175" y="43"/>
                  </a:lnTo>
                  <a:lnTo>
                    <a:pt x="209" y="64"/>
                  </a:lnTo>
                  <a:lnTo>
                    <a:pt x="244" y="88"/>
                  </a:lnTo>
                  <a:lnTo>
                    <a:pt x="276" y="114"/>
                  </a:lnTo>
                  <a:lnTo>
                    <a:pt x="305" y="140"/>
                  </a:lnTo>
                  <a:lnTo>
                    <a:pt x="330" y="167"/>
                  </a:lnTo>
                  <a:lnTo>
                    <a:pt x="351" y="193"/>
                  </a:lnTo>
                  <a:lnTo>
                    <a:pt x="366" y="218"/>
                  </a:lnTo>
                  <a:lnTo>
                    <a:pt x="377" y="242"/>
                  </a:lnTo>
                  <a:lnTo>
                    <a:pt x="383" y="263"/>
                  </a:lnTo>
                  <a:lnTo>
                    <a:pt x="383" y="281"/>
                  </a:lnTo>
                  <a:lnTo>
                    <a:pt x="376" y="295"/>
                  </a:lnTo>
                  <a:lnTo>
                    <a:pt x="363" y="305"/>
                  </a:lnTo>
                  <a:lnTo>
                    <a:pt x="347" y="310"/>
                  </a:lnTo>
                  <a:lnTo>
                    <a:pt x="326" y="310"/>
                  </a:lnTo>
                  <a:lnTo>
                    <a:pt x="299" y="306"/>
                  </a:lnTo>
                  <a:lnTo>
                    <a:pt x="271" y="298"/>
                  </a:lnTo>
                  <a:lnTo>
                    <a:pt x="241" y="285"/>
                  </a:lnTo>
                  <a:lnTo>
                    <a:pt x="207" y="269"/>
                  </a:lnTo>
                  <a:lnTo>
                    <a:pt x="174" y="248"/>
                  </a:lnTo>
                  <a:lnTo>
                    <a:pt x="141" y="224"/>
                  </a:lnTo>
                  <a:lnTo>
                    <a:pt x="109" y="198"/>
                  </a:lnTo>
                  <a:lnTo>
                    <a:pt x="79" y="171"/>
                  </a:lnTo>
                  <a:lnTo>
                    <a:pt x="54" y="143"/>
                  </a:lnTo>
                  <a:lnTo>
                    <a:pt x="34" y="117"/>
                  </a:lnTo>
                  <a:lnTo>
                    <a:pt x="17" y="92"/>
                  </a:lnTo>
                  <a:lnTo>
                    <a:pt x="6" y="68"/>
                  </a:lnTo>
                  <a:lnTo>
                    <a:pt x="0" y="47"/>
                  </a:lnTo>
                  <a:lnTo>
                    <a:pt x="0" y="29"/>
                  </a:lnTo>
                  <a:lnTo>
                    <a:pt x="7" y="15"/>
                  </a:lnTo>
                  <a:lnTo>
                    <a:pt x="20"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16" name="Freeform 36"/>
            <p:cNvSpPr>
              <a:spLocks noEditPoints="1"/>
            </p:cNvSpPr>
            <p:nvPr/>
          </p:nvSpPr>
          <p:spPr bwMode="auto">
            <a:xfrm>
              <a:off x="2686" y="1845"/>
              <a:ext cx="405" cy="332"/>
            </a:xfrm>
            <a:custGeom>
              <a:avLst/>
              <a:gdLst/>
              <a:ahLst/>
              <a:cxnLst>
                <a:cxn ang="0">
                  <a:pos x="46" y="23"/>
                </a:cxn>
                <a:cxn ang="0">
                  <a:pos x="29" y="30"/>
                </a:cxn>
                <a:cxn ang="0">
                  <a:pos x="22" y="39"/>
                </a:cxn>
                <a:cxn ang="0">
                  <a:pos x="22" y="47"/>
                </a:cxn>
                <a:cxn ang="0">
                  <a:pos x="24" y="64"/>
                </a:cxn>
                <a:cxn ang="0">
                  <a:pos x="38" y="97"/>
                </a:cxn>
                <a:cxn ang="0">
                  <a:pos x="53" y="122"/>
                </a:cxn>
                <a:cxn ang="0">
                  <a:pos x="77" y="151"/>
                </a:cxn>
                <a:cxn ang="0">
                  <a:pos x="122" y="197"/>
                </a:cxn>
                <a:cxn ang="0">
                  <a:pos x="195" y="253"/>
                </a:cxn>
                <a:cxn ang="0">
                  <a:pos x="267" y="291"/>
                </a:cxn>
                <a:cxn ang="0">
                  <a:pos x="313" y="306"/>
                </a:cxn>
                <a:cxn ang="0">
                  <a:pos x="341" y="310"/>
                </a:cxn>
                <a:cxn ang="0">
                  <a:pos x="362" y="309"/>
                </a:cxn>
                <a:cxn ang="0">
                  <a:pos x="376" y="302"/>
                </a:cxn>
                <a:cxn ang="0">
                  <a:pos x="378" y="299"/>
                </a:cxn>
                <a:cxn ang="0">
                  <a:pos x="383" y="285"/>
                </a:cxn>
                <a:cxn ang="0">
                  <a:pos x="381" y="268"/>
                </a:cxn>
                <a:cxn ang="0">
                  <a:pos x="374" y="249"/>
                </a:cxn>
                <a:cxn ang="0">
                  <a:pos x="359" y="221"/>
                </a:cxn>
                <a:cxn ang="0">
                  <a:pos x="341" y="196"/>
                </a:cxn>
                <a:cxn ang="0">
                  <a:pos x="314" y="165"/>
                </a:cxn>
                <a:cxn ang="0">
                  <a:pos x="249" y="108"/>
                </a:cxn>
                <a:cxn ang="0">
                  <a:pos x="174" y="60"/>
                </a:cxn>
                <a:cxn ang="0">
                  <a:pos x="104" y="29"/>
                </a:cxn>
                <a:cxn ang="0">
                  <a:pos x="79" y="23"/>
                </a:cxn>
                <a:cxn ang="0">
                  <a:pos x="53" y="22"/>
                </a:cxn>
                <a:cxn ang="0">
                  <a:pos x="65" y="0"/>
                </a:cxn>
                <a:cxn ang="0">
                  <a:pos x="93" y="4"/>
                </a:cxn>
                <a:cxn ang="0">
                  <a:pos x="113" y="8"/>
                </a:cxn>
                <a:cxn ang="0">
                  <a:pos x="182" y="39"/>
                </a:cxn>
                <a:cxn ang="0">
                  <a:pos x="224" y="64"/>
                </a:cxn>
                <a:cxn ang="0">
                  <a:pos x="298" y="121"/>
                </a:cxn>
                <a:cxn ang="0">
                  <a:pos x="344" y="165"/>
                </a:cxn>
                <a:cxn ang="0">
                  <a:pos x="367" y="195"/>
                </a:cxn>
                <a:cxn ang="0">
                  <a:pos x="380" y="213"/>
                </a:cxn>
                <a:cxn ang="0">
                  <a:pos x="395" y="241"/>
                </a:cxn>
                <a:cxn ang="0">
                  <a:pos x="403" y="264"/>
                </a:cxn>
                <a:cxn ang="0">
                  <a:pos x="405" y="280"/>
                </a:cxn>
                <a:cxn ang="0">
                  <a:pos x="403" y="293"/>
                </a:cxn>
                <a:cxn ang="0">
                  <a:pos x="399" y="306"/>
                </a:cxn>
                <a:cxn ang="0">
                  <a:pos x="396" y="313"/>
                </a:cxn>
                <a:cxn ang="0">
                  <a:pos x="385" y="323"/>
                </a:cxn>
                <a:cxn ang="0">
                  <a:pos x="367" y="331"/>
                </a:cxn>
                <a:cxn ang="0">
                  <a:pos x="352" y="332"/>
                </a:cxn>
                <a:cxn ang="0">
                  <a:pos x="327" y="331"/>
                </a:cxn>
                <a:cxn ang="0">
                  <a:pos x="309" y="328"/>
                </a:cxn>
                <a:cxn ang="0">
                  <a:pos x="259" y="312"/>
                </a:cxn>
                <a:cxn ang="0">
                  <a:pos x="185" y="273"/>
                </a:cxn>
                <a:cxn ang="0">
                  <a:pos x="146" y="245"/>
                </a:cxn>
                <a:cxn ang="0">
                  <a:pos x="75" y="182"/>
                </a:cxn>
                <a:cxn ang="0">
                  <a:pos x="49" y="153"/>
                </a:cxn>
                <a:cxn ang="0">
                  <a:pos x="28" y="124"/>
                </a:cxn>
                <a:cxn ang="0">
                  <a:pos x="17" y="106"/>
                </a:cxn>
                <a:cxn ang="0">
                  <a:pos x="1" y="68"/>
                </a:cxn>
                <a:cxn ang="0">
                  <a:pos x="0" y="53"/>
                </a:cxn>
                <a:cxn ang="0">
                  <a:pos x="1" y="39"/>
                </a:cxn>
                <a:cxn ang="0">
                  <a:pos x="6" y="26"/>
                </a:cxn>
                <a:cxn ang="0">
                  <a:pos x="17" y="12"/>
                </a:cxn>
                <a:cxn ang="0">
                  <a:pos x="28" y="5"/>
                </a:cxn>
                <a:cxn ang="0">
                  <a:pos x="42" y="1"/>
                </a:cxn>
              </a:cxnLst>
              <a:rect l="0" t="0" r="r" b="b"/>
              <a:pathLst>
                <a:path w="405" h="332">
                  <a:moveTo>
                    <a:pt x="53" y="22"/>
                  </a:moveTo>
                  <a:lnTo>
                    <a:pt x="46" y="23"/>
                  </a:lnTo>
                  <a:lnTo>
                    <a:pt x="36" y="26"/>
                  </a:lnTo>
                  <a:lnTo>
                    <a:pt x="29" y="30"/>
                  </a:lnTo>
                  <a:lnTo>
                    <a:pt x="26" y="33"/>
                  </a:lnTo>
                  <a:lnTo>
                    <a:pt x="22" y="39"/>
                  </a:lnTo>
                  <a:lnTo>
                    <a:pt x="24" y="39"/>
                  </a:lnTo>
                  <a:lnTo>
                    <a:pt x="22" y="47"/>
                  </a:lnTo>
                  <a:lnTo>
                    <a:pt x="22" y="53"/>
                  </a:lnTo>
                  <a:lnTo>
                    <a:pt x="24" y="64"/>
                  </a:lnTo>
                  <a:lnTo>
                    <a:pt x="31" y="85"/>
                  </a:lnTo>
                  <a:lnTo>
                    <a:pt x="38" y="97"/>
                  </a:lnTo>
                  <a:lnTo>
                    <a:pt x="46" y="111"/>
                  </a:lnTo>
                  <a:lnTo>
                    <a:pt x="53" y="122"/>
                  </a:lnTo>
                  <a:lnTo>
                    <a:pt x="64" y="138"/>
                  </a:lnTo>
                  <a:lnTo>
                    <a:pt x="77" y="151"/>
                  </a:lnTo>
                  <a:lnTo>
                    <a:pt x="90" y="167"/>
                  </a:lnTo>
                  <a:lnTo>
                    <a:pt x="122" y="197"/>
                  </a:lnTo>
                  <a:lnTo>
                    <a:pt x="159" y="227"/>
                  </a:lnTo>
                  <a:lnTo>
                    <a:pt x="195" y="253"/>
                  </a:lnTo>
                  <a:lnTo>
                    <a:pt x="231" y="274"/>
                  </a:lnTo>
                  <a:lnTo>
                    <a:pt x="267" y="291"/>
                  </a:lnTo>
                  <a:lnTo>
                    <a:pt x="300" y="303"/>
                  </a:lnTo>
                  <a:lnTo>
                    <a:pt x="313" y="306"/>
                  </a:lnTo>
                  <a:lnTo>
                    <a:pt x="327" y="309"/>
                  </a:lnTo>
                  <a:lnTo>
                    <a:pt x="341" y="310"/>
                  </a:lnTo>
                  <a:lnTo>
                    <a:pt x="352" y="310"/>
                  </a:lnTo>
                  <a:lnTo>
                    <a:pt x="362" y="309"/>
                  </a:lnTo>
                  <a:lnTo>
                    <a:pt x="369" y="306"/>
                  </a:lnTo>
                  <a:lnTo>
                    <a:pt x="376" y="302"/>
                  </a:lnTo>
                  <a:lnTo>
                    <a:pt x="378" y="300"/>
                  </a:lnTo>
                  <a:lnTo>
                    <a:pt x="378" y="299"/>
                  </a:lnTo>
                  <a:lnTo>
                    <a:pt x="381" y="295"/>
                  </a:lnTo>
                  <a:lnTo>
                    <a:pt x="383" y="285"/>
                  </a:lnTo>
                  <a:lnTo>
                    <a:pt x="383" y="280"/>
                  </a:lnTo>
                  <a:lnTo>
                    <a:pt x="381" y="268"/>
                  </a:lnTo>
                  <a:lnTo>
                    <a:pt x="380" y="261"/>
                  </a:lnTo>
                  <a:lnTo>
                    <a:pt x="374" y="249"/>
                  </a:lnTo>
                  <a:lnTo>
                    <a:pt x="367" y="235"/>
                  </a:lnTo>
                  <a:lnTo>
                    <a:pt x="359" y="221"/>
                  </a:lnTo>
                  <a:lnTo>
                    <a:pt x="352" y="210"/>
                  </a:lnTo>
                  <a:lnTo>
                    <a:pt x="341" y="196"/>
                  </a:lnTo>
                  <a:lnTo>
                    <a:pt x="328" y="181"/>
                  </a:lnTo>
                  <a:lnTo>
                    <a:pt x="314" y="165"/>
                  </a:lnTo>
                  <a:lnTo>
                    <a:pt x="282" y="136"/>
                  </a:lnTo>
                  <a:lnTo>
                    <a:pt x="249" y="108"/>
                  </a:lnTo>
                  <a:lnTo>
                    <a:pt x="211" y="82"/>
                  </a:lnTo>
                  <a:lnTo>
                    <a:pt x="174" y="60"/>
                  </a:lnTo>
                  <a:lnTo>
                    <a:pt x="138" y="41"/>
                  </a:lnTo>
                  <a:lnTo>
                    <a:pt x="104" y="29"/>
                  </a:lnTo>
                  <a:lnTo>
                    <a:pt x="93" y="26"/>
                  </a:lnTo>
                  <a:lnTo>
                    <a:pt x="79" y="23"/>
                  </a:lnTo>
                  <a:lnTo>
                    <a:pt x="65" y="22"/>
                  </a:lnTo>
                  <a:lnTo>
                    <a:pt x="53" y="22"/>
                  </a:lnTo>
                  <a:close/>
                  <a:moveTo>
                    <a:pt x="53" y="0"/>
                  </a:moveTo>
                  <a:lnTo>
                    <a:pt x="65" y="0"/>
                  </a:lnTo>
                  <a:lnTo>
                    <a:pt x="79" y="1"/>
                  </a:lnTo>
                  <a:lnTo>
                    <a:pt x="93" y="4"/>
                  </a:lnTo>
                  <a:lnTo>
                    <a:pt x="97" y="4"/>
                  </a:lnTo>
                  <a:lnTo>
                    <a:pt x="113" y="8"/>
                  </a:lnTo>
                  <a:lnTo>
                    <a:pt x="146" y="21"/>
                  </a:lnTo>
                  <a:lnTo>
                    <a:pt x="182" y="39"/>
                  </a:lnTo>
                  <a:lnTo>
                    <a:pt x="220" y="61"/>
                  </a:lnTo>
                  <a:lnTo>
                    <a:pt x="224" y="64"/>
                  </a:lnTo>
                  <a:lnTo>
                    <a:pt x="262" y="90"/>
                  </a:lnTo>
                  <a:lnTo>
                    <a:pt x="298" y="121"/>
                  </a:lnTo>
                  <a:lnTo>
                    <a:pt x="330" y="150"/>
                  </a:lnTo>
                  <a:lnTo>
                    <a:pt x="344" y="165"/>
                  </a:lnTo>
                  <a:lnTo>
                    <a:pt x="356" y="181"/>
                  </a:lnTo>
                  <a:lnTo>
                    <a:pt x="367" y="195"/>
                  </a:lnTo>
                  <a:lnTo>
                    <a:pt x="377" y="210"/>
                  </a:lnTo>
                  <a:lnTo>
                    <a:pt x="380" y="213"/>
                  </a:lnTo>
                  <a:lnTo>
                    <a:pt x="388" y="227"/>
                  </a:lnTo>
                  <a:lnTo>
                    <a:pt x="395" y="241"/>
                  </a:lnTo>
                  <a:lnTo>
                    <a:pt x="401" y="253"/>
                  </a:lnTo>
                  <a:lnTo>
                    <a:pt x="403" y="264"/>
                  </a:lnTo>
                  <a:lnTo>
                    <a:pt x="403" y="268"/>
                  </a:lnTo>
                  <a:lnTo>
                    <a:pt x="405" y="280"/>
                  </a:lnTo>
                  <a:lnTo>
                    <a:pt x="405" y="289"/>
                  </a:lnTo>
                  <a:lnTo>
                    <a:pt x="403" y="293"/>
                  </a:lnTo>
                  <a:lnTo>
                    <a:pt x="402" y="303"/>
                  </a:lnTo>
                  <a:lnTo>
                    <a:pt x="399" y="306"/>
                  </a:lnTo>
                  <a:lnTo>
                    <a:pt x="395" y="313"/>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2"/>
                  </a:lnTo>
                  <a:lnTo>
                    <a:pt x="223" y="295"/>
                  </a:lnTo>
                  <a:lnTo>
                    <a:pt x="185" y="273"/>
                  </a:lnTo>
                  <a:lnTo>
                    <a:pt x="182" y="270"/>
                  </a:lnTo>
                  <a:lnTo>
                    <a:pt x="146" y="245"/>
                  </a:lnTo>
                  <a:lnTo>
                    <a:pt x="107" y="213"/>
                  </a:lnTo>
                  <a:lnTo>
                    <a:pt x="75" y="182"/>
                  </a:lnTo>
                  <a:lnTo>
                    <a:pt x="61" y="167"/>
                  </a:lnTo>
                  <a:lnTo>
                    <a:pt x="49" y="153"/>
                  </a:lnTo>
                  <a:lnTo>
                    <a:pt x="38" y="138"/>
                  </a:lnTo>
                  <a:lnTo>
                    <a:pt x="28" y="124"/>
                  </a:lnTo>
                  <a:lnTo>
                    <a:pt x="25" y="119"/>
                  </a:lnTo>
                  <a:lnTo>
                    <a:pt x="17" y="106"/>
                  </a:lnTo>
                  <a:lnTo>
                    <a:pt x="10" y="93"/>
                  </a:lnTo>
                  <a:lnTo>
                    <a:pt x="1" y="68"/>
                  </a:lnTo>
                  <a:lnTo>
                    <a:pt x="1" y="64"/>
                  </a:lnTo>
                  <a:lnTo>
                    <a:pt x="0" y="53"/>
                  </a:lnTo>
                  <a:lnTo>
                    <a:pt x="0" y="43"/>
                  </a:lnTo>
                  <a:lnTo>
                    <a:pt x="1" y="39"/>
                  </a:lnTo>
                  <a:lnTo>
                    <a:pt x="3" y="30"/>
                  </a:lnTo>
                  <a:lnTo>
                    <a:pt x="6" y="26"/>
                  </a:lnTo>
                  <a:lnTo>
                    <a:pt x="10" y="19"/>
                  </a:lnTo>
                  <a:lnTo>
                    <a:pt x="17" y="12"/>
                  </a:lnTo>
                  <a:lnTo>
                    <a:pt x="21" y="9"/>
                  </a:lnTo>
                  <a:lnTo>
                    <a:pt x="28" y="5"/>
                  </a:lnTo>
                  <a:lnTo>
                    <a:pt x="38" y="3"/>
                  </a:lnTo>
                  <a:lnTo>
                    <a:pt x="42"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17" name="Freeform 37"/>
            <p:cNvSpPr>
              <a:spLocks/>
            </p:cNvSpPr>
            <p:nvPr/>
          </p:nvSpPr>
          <p:spPr bwMode="auto">
            <a:xfrm>
              <a:off x="2615" y="1959"/>
              <a:ext cx="397" cy="313"/>
            </a:xfrm>
            <a:custGeom>
              <a:avLst/>
              <a:gdLst/>
              <a:ahLst/>
              <a:cxnLst>
                <a:cxn ang="0">
                  <a:pos x="26" y="14"/>
                </a:cxn>
                <a:cxn ang="0">
                  <a:pos x="24" y="19"/>
                </a:cxn>
                <a:cxn ang="0">
                  <a:pos x="22" y="33"/>
                </a:cxn>
                <a:cxn ang="0">
                  <a:pos x="26" y="51"/>
                </a:cxn>
                <a:cxn ang="0">
                  <a:pos x="38" y="78"/>
                </a:cxn>
                <a:cxn ang="0">
                  <a:pos x="53" y="103"/>
                </a:cxn>
                <a:cxn ang="0">
                  <a:pos x="77" y="132"/>
                </a:cxn>
                <a:cxn ang="0">
                  <a:pos x="123" y="177"/>
                </a:cxn>
                <a:cxn ang="0">
                  <a:pos x="193" y="232"/>
                </a:cxn>
                <a:cxn ang="0">
                  <a:pos x="267" y="271"/>
                </a:cxn>
                <a:cxn ang="0">
                  <a:pos x="312" y="287"/>
                </a:cxn>
                <a:cxn ang="0">
                  <a:pos x="339" y="291"/>
                </a:cxn>
                <a:cxn ang="0">
                  <a:pos x="362" y="289"/>
                </a:cxn>
                <a:cxn ang="0">
                  <a:pos x="378" y="281"/>
                </a:cxn>
                <a:cxn ang="0">
                  <a:pos x="388" y="301"/>
                </a:cxn>
                <a:cxn ang="0">
                  <a:pos x="377" y="308"/>
                </a:cxn>
                <a:cxn ang="0">
                  <a:pos x="363" y="312"/>
                </a:cxn>
                <a:cxn ang="0">
                  <a:pos x="339" y="313"/>
                </a:cxn>
                <a:cxn ang="0">
                  <a:pos x="312" y="309"/>
                </a:cxn>
                <a:cxn ang="0">
                  <a:pos x="292" y="305"/>
                </a:cxn>
                <a:cxn ang="0">
                  <a:pos x="223" y="274"/>
                </a:cxn>
                <a:cxn ang="0">
                  <a:pos x="181" y="249"/>
                </a:cxn>
                <a:cxn ang="0">
                  <a:pos x="143" y="223"/>
                </a:cxn>
                <a:cxn ang="0">
                  <a:pos x="75" y="163"/>
                </a:cxn>
                <a:cxn ang="0">
                  <a:pos x="49" y="132"/>
                </a:cxn>
                <a:cxn ang="0">
                  <a:pos x="28" y="104"/>
                </a:cxn>
                <a:cxn ang="0">
                  <a:pos x="17" y="86"/>
                </a:cxn>
                <a:cxn ang="0">
                  <a:pos x="6" y="60"/>
                </a:cxn>
                <a:cxn ang="0">
                  <a:pos x="1" y="44"/>
                </a:cxn>
                <a:cxn ang="0">
                  <a:pos x="0" y="24"/>
                </a:cxn>
                <a:cxn ang="0">
                  <a:pos x="3" y="11"/>
                </a:cxn>
                <a:cxn ang="0">
                  <a:pos x="10" y="0"/>
                </a:cxn>
              </a:cxnLst>
              <a:rect l="0" t="0" r="r" b="b"/>
              <a:pathLst>
                <a:path w="397" h="313">
                  <a:moveTo>
                    <a:pt x="10" y="0"/>
                  </a:moveTo>
                  <a:lnTo>
                    <a:pt x="26" y="14"/>
                  </a:lnTo>
                  <a:lnTo>
                    <a:pt x="22" y="19"/>
                  </a:lnTo>
                  <a:lnTo>
                    <a:pt x="24" y="19"/>
                  </a:lnTo>
                  <a:lnTo>
                    <a:pt x="22" y="28"/>
                  </a:lnTo>
                  <a:lnTo>
                    <a:pt x="22" y="33"/>
                  </a:lnTo>
                  <a:lnTo>
                    <a:pt x="24" y="44"/>
                  </a:lnTo>
                  <a:lnTo>
                    <a:pt x="26" y="51"/>
                  </a:lnTo>
                  <a:lnTo>
                    <a:pt x="31" y="65"/>
                  </a:lnTo>
                  <a:lnTo>
                    <a:pt x="38" y="78"/>
                  </a:lnTo>
                  <a:lnTo>
                    <a:pt x="46" y="92"/>
                  </a:lnTo>
                  <a:lnTo>
                    <a:pt x="53" y="103"/>
                  </a:lnTo>
                  <a:lnTo>
                    <a:pt x="64" y="117"/>
                  </a:lnTo>
                  <a:lnTo>
                    <a:pt x="77" y="132"/>
                  </a:lnTo>
                  <a:lnTo>
                    <a:pt x="91" y="147"/>
                  </a:lnTo>
                  <a:lnTo>
                    <a:pt x="123" y="177"/>
                  </a:lnTo>
                  <a:lnTo>
                    <a:pt x="157" y="206"/>
                  </a:lnTo>
                  <a:lnTo>
                    <a:pt x="193" y="232"/>
                  </a:lnTo>
                  <a:lnTo>
                    <a:pt x="231" y="253"/>
                  </a:lnTo>
                  <a:lnTo>
                    <a:pt x="267" y="271"/>
                  </a:lnTo>
                  <a:lnTo>
                    <a:pt x="301" y="284"/>
                  </a:lnTo>
                  <a:lnTo>
                    <a:pt x="312" y="287"/>
                  </a:lnTo>
                  <a:lnTo>
                    <a:pt x="327" y="289"/>
                  </a:lnTo>
                  <a:lnTo>
                    <a:pt x="339" y="291"/>
                  </a:lnTo>
                  <a:lnTo>
                    <a:pt x="352" y="291"/>
                  </a:lnTo>
                  <a:lnTo>
                    <a:pt x="362" y="289"/>
                  </a:lnTo>
                  <a:lnTo>
                    <a:pt x="376" y="284"/>
                  </a:lnTo>
                  <a:lnTo>
                    <a:pt x="378" y="281"/>
                  </a:lnTo>
                  <a:lnTo>
                    <a:pt x="397" y="294"/>
                  </a:lnTo>
                  <a:lnTo>
                    <a:pt x="388" y="301"/>
                  </a:lnTo>
                  <a:lnTo>
                    <a:pt x="385" y="303"/>
                  </a:lnTo>
                  <a:lnTo>
                    <a:pt x="377" y="308"/>
                  </a:lnTo>
                  <a:lnTo>
                    <a:pt x="367" y="312"/>
                  </a:lnTo>
                  <a:lnTo>
                    <a:pt x="363" y="312"/>
                  </a:lnTo>
                  <a:lnTo>
                    <a:pt x="352" y="313"/>
                  </a:lnTo>
                  <a:lnTo>
                    <a:pt x="339" y="313"/>
                  </a:lnTo>
                  <a:lnTo>
                    <a:pt x="327" y="312"/>
                  </a:lnTo>
                  <a:lnTo>
                    <a:pt x="312" y="309"/>
                  </a:lnTo>
                  <a:lnTo>
                    <a:pt x="307" y="309"/>
                  </a:lnTo>
                  <a:lnTo>
                    <a:pt x="292" y="305"/>
                  </a:lnTo>
                  <a:lnTo>
                    <a:pt x="259" y="292"/>
                  </a:lnTo>
                  <a:lnTo>
                    <a:pt x="223" y="274"/>
                  </a:lnTo>
                  <a:lnTo>
                    <a:pt x="184" y="252"/>
                  </a:lnTo>
                  <a:lnTo>
                    <a:pt x="181" y="249"/>
                  </a:lnTo>
                  <a:lnTo>
                    <a:pt x="143" y="224"/>
                  </a:lnTo>
                  <a:lnTo>
                    <a:pt x="143" y="223"/>
                  </a:lnTo>
                  <a:lnTo>
                    <a:pt x="107" y="192"/>
                  </a:lnTo>
                  <a:lnTo>
                    <a:pt x="75" y="163"/>
                  </a:lnTo>
                  <a:lnTo>
                    <a:pt x="61" y="147"/>
                  </a:lnTo>
                  <a:lnTo>
                    <a:pt x="49" y="132"/>
                  </a:lnTo>
                  <a:lnTo>
                    <a:pt x="38" y="118"/>
                  </a:lnTo>
                  <a:lnTo>
                    <a:pt x="28" y="104"/>
                  </a:lnTo>
                  <a:lnTo>
                    <a:pt x="25" y="100"/>
                  </a:lnTo>
                  <a:lnTo>
                    <a:pt x="17" y="86"/>
                  </a:lnTo>
                  <a:lnTo>
                    <a:pt x="10" y="74"/>
                  </a:lnTo>
                  <a:lnTo>
                    <a:pt x="6" y="60"/>
                  </a:lnTo>
                  <a:lnTo>
                    <a:pt x="1" y="49"/>
                  </a:lnTo>
                  <a:lnTo>
                    <a:pt x="1" y="44"/>
                  </a:lnTo>
                  <a:lnTo>
                    <a:pt x="0" y="33"/>
                  </a:lnTo>
                  <a:lnTo>
                    <a:pt x="0" y="24"/>
                  </a:lnTo>
                  <a:lnTo>
                    <a:pt x="1" y="19"/>
                  </a:lnTo>
                  <a:lnTo>
                    <a:pt x="3" y="11"/>
                  </a:lnTo>
                  <a:lnTo>
                    <a:pt x="6"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18" name="Freeform 38"/>
            <p:cNvSpPr>
              <a:spLocks/>
            </p:cNvSpPr>
            <p:nvPr/>
          </p:nvSpPr>
          <p:spPr bwMode="auto">
            <a:xfrm>
              <a:off x="2623" y="1866"/>
              <a:ext cx="89" cy="111"/>
            </a:xfrm>
            <a:custGeom>
              <a:avLst/>
              <a:gdLst/>
              <a:ahLst/>
              <a:cxnLst>
                <a:cxn ang="0">
                  <a:pos x="73" y="0"/>
                </a:cxn>
                <a:cxn ang="0">
                  <a:pos x="89" y="12"/>
                </a:cxn>
                <a:cxn ang="0">
                  <a:pos x="18" y="107"/>
                </a:cxn>
                <a:cxn ang="0">
                  <a:pos x="17" y="110"/>
                </a:cxn>
                <a:cxn ang="0">
                  <a:pos x="18" y="108"/>
                </a:cxn>
                <a:cxn ang="0">
                  <a:pos x="16" y="111"/>
                </a:cxn>
                <a:cxn ang="0">
                  <a:pos x="0" y="96"/>
                </a:cxn>
                <a:cxn ang="0">
                  <a:pos x="2" y="94"/>
                </a:cxn>
                <a:cxn ang="0">
                  <a:pos x="73" y="0"/>
                </a:cxn>
              </a:cxnLst>
              <a:rect l="0" t="0" r="r" b="b"/>
              <a:pathLst>
                <a:path w="89" h="111">
                  <a:moveTo>
                    <a:pt x="73" y="0"/>
                  </a:moveTo>
                  <a:lnTo>
                    <a:pt x="89" y="12"/>
                  </a:lnTo>
                  <a:lnTo>
                    <a:pt x="18" y="107"/>
                  </a:lnTo>
                  <a:lnTo>
                    <a:pt x="17" y="110"/>
                  </a:lnTo>
                  <a:lnTo>
                    <a:pt x="18" y="108"/>
                  </a:lnTo>
                  <a:lnTo>
                    <a:pt x="16" y="111"/>
                  </a:lnTo>
                  <a:lnTo>
                    <a:pt x="0" y="96"/>
                  </a:lnTo>
                  <a:lnTo>
                    <a:pt x="2" y="94"/>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19" name="Freeform 39"/>
            <p:cNvSpPr>
              <a:spLocks/>
            </p:cNvSpPr>
            <p:nvPr/>
          </p:nvSpPr>
          <p:spPr bwMode="auto">
            <a:xfrm>
              <a:off x="2992" y="2145"/>
              <a:ext cx="89" cy="112"/>
            </a:xfrm>
            <a:custGeom>
              <a:avLst/>
              <a:gdLst/>
              <a:ahLst/>
              <a:cxnLst>
                <a:cxn ang="0">
                  <a:pos x="72" y="0"/>
                </a:cxn>
                <a:cxn ang="0">
                  <a:pos x="89" y="13"/>
                </a:cxn>
                <a:cxn ang="0">
                  <a:pos x="18" y="108"/>
                </a:cxn>
                <a:cxn ang="0">
                  <a:pos x="17" y="110"/>
                </a:cxn>
                <a:cxn ang="0">
                  <a:pos x="15" y="112"/>
                </a:cxn>
                <a:cxn ang="0">
                  <a:pos x="0" y="96"/>
                </a:cxn>
                <a:cxn ang="0">
                  <a:pos x="1" y="95"/>
                </a:cxn>
                <a:cxn ang="0">
                  <a:pos x="72" y="0"/>
                </a:cxn>
              </a:cxnLst>
              <a:rect l="0" t="0" r="r" b="b"/>
              <a:pathLst>
                <a:path w="89" h="112">
                  <a:moveTo>
                    <a:pt x="72" y="0"/>
                  </a:moveTo>
                  <a:lnTo>
                    <a:pt x="89" y="13"/>
                  </a:lnTo>
                  <a:lnTo>
                    <a:pt x="18" y="108"/>
                  </a:lnTo>
                  <a:lnTo>
                    <a:pt x="17" y="110"/>
                  </a:lnTo>
                  <a:lnTo>
                    <a:pt x="15" y="112"/>
                  </a:lnTo>
                  <a:lnTo>
                    <a:pt x="0" y="96"/>
                  </a:lnTo>
                  <a:lnTo>
                    <a:pt x="1" y="95"/>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20" name="Freeform 40"/>
            <p:cNvSpPr>
              <a:spLocks/>
            </p:cNvSpPr>
            <p:nvPr/>
          </p:nvSpPr>
          <p:spPr bwMode="auto">
            <a:xfrm>
              <a:off x="637" y="1278"/>
              <a:ext cx="499" cy="884"/>
            </a:xfrm>
            <a:custGeom>
              <a:avLst/>
              <a:gdLst/>
              <a:ahLst/>
              <a:cxnLst>
                <a:cxn ang="0">
                  <a:pos x="167" y="0"/>
                </a:cxn>
                <a:cxn ang="0">
                  <a:pos x="151" y="11"/>
                </a:cxn>
                <a:cxn ang="0">
                  <a:pos x="140" y="28"/>
                </a:cxn>
                <a:cxn ang="0">
                  <a:pos x="132" y="52"/>
                </a:cxn>
                <a:cxn ang="0">
                  <a:pos x="128" y="81"/>
                </a:cxn>
                <a:cxn ang="0">
                  <a:pos x="128" y="116"/>
                </a:cxn>
                <a:cxn ang="0">
                  <a:pos x="129" y="155"/>
                </a:cxn>
                <a:cxn ang="0">
                  <a:pos x="135" y="198"/>
                </a:cxn>
                <a:cxn ang="0">
                  <a:pos x="144" y="245"/>
                </a:cxn>
                <a:cxn ang="0">
                  <a:pos x="155" y="295"/>
                </a:cxn>
                <a:cxn ang="0">
                  <a:pos x="171" y="348"/>
                </a:cxn>
                <a:cxn ang="0">
                  <a:pos x="190" y="402"/>
                </a:cxn>
                <a:cxn ang="0">
                  <a:pos x="211" y="458"/>
                </a:cxn>
                <a:cxn ang="0">
                  <a:pos x="235" y="512"/>
                </a:cxn>
                <a:cxn ang="0">
                  <a:pos x="260" y="564"/>
                </a:cxn>
                <a:cxn ang="0">
                  <a:pos x="285" y="613"/>
                </a:cxn>
                <a:cxn ang="0">
                  <a:pos x="311" y="656"/>
                </a:cxn>
                <a:cxn ang="0">
                  <a:pos x="338" y="696"/>
                </a:cxn>
                <a:cxn ang="0">
                  <a:pos x="364" y="731"/>
                </a:cxn>
                <a:cxn ang="0">
                  <a:pos x="391" y="760"/>
                </a:cxn>
                <a:cxn ang="0">
                  <a:pos x="416" y="785"/>
                </a:cxn>
                <a:cxn ang="0">
                  <a:pos x="439" y="802"/>
                </a:cxn>
                <a:cxn ang="0">
                  <a:pos x="461" y="815"/>
                </a:cxn>
                <a:cxn ang="0">
                  <a:pos x="481" y="819"/>
                </a:cxn>
                <a:cxn ang="0">
                  <a:pos x="499" y="816"/>
                </a:cxn>
                <a:cxn ang="0">
                  <a:pos x="331" y="884"/>
                </a:cxn>
                <a:cxn ang="0">
                  <a:pos x="0" y="68"/>
                </a:cxn>
                <a:cxn ang="0">
                  <a:pos x="167" y="0"/>
                </a:cxn>
              </a:cxnLst>
              <a:rect l="0" t="0" r="r" b="b"/>
              <a:pathLst>
                <a:path w="499" h="884">
                  <a:moveTo>
                    <a:pt x="167" y="0"/>
                  </a:moveTo>
                  <a:lnTo>
                    <a:pt x="151" y="11"/>
                  </a:lnTo>
                  <a:lnTo>
                    <a:pt x="140" y="28"/>
                  </a:lnTo>
                  <a:lnTo>
                    <a:pt x="132" y="52"/>
                  </a:lnTo>
                  <a:lnTo>
                    <a:pt x="128" y="81"/>
                  </a:lnTo>
                  <a:lnTo>
                    <a:pt x="128" y="116"/>
                  </a:lnTo>
                  <a:lnTo>
                    <a:pt x="129" y="155"/>
                  </a:lnTo>
                  <a:lnTo>
                    <a:pt x="135" y="198"/>
                  </a:lnTo>
                  <a:lnTo>
                    <a:pt x="144" y="245"/>
                  </a:lnTo>
                  <a:lnTo>
                    <a:pt x="155" y="295"/>
                  </a:lnTo>
                  <a:lnTo>
                    <a:pt x="171" y="348"/>
                  </a:lnTo>
                  <a:lnTo>
                    <a:pt x="190" y="402"/>
                  </a:lnTo>
                  <a:lnTo>
                    <a:pt x="211" y="458"/>
                  </a:lnTo>
                  <a:lnTo>
                    <a:pt x="235" y="512"/>
                  </a:lnTo>
                  <a:lnTo>
                    <a:pt x="260" y="564"/>
                  </a:lnTo>
                  <a:lnTo>
                    <a:pt x="285" y="613"/>
                  </a:lnTo>
                  <a:lnTo>
                    <a:pt x="311" y="656"/>
                  </a:lnTo>
                  <a:lnTo>
                    <a:pt x="338" y="696"/>
                  </a:lnTo>
                  <a:lnTo>
                    <a:pt x="364" y="731"/>
                  </a:lnTo>
                  <a:lnTo>
                    <a:pt x="391" y="760"/>
                  </a:lnTo>
                  <a:lnTo>
                    <a:pt x="416" y="785"/>
                  </a:lnTo>
                  <a:lnTo>
                    <a:pt x="439" y="802"/>
                  </a:lnTo>
                  <a:lnTo>
                    <a:pt x="461" y="815"/>
                  </a:lnTo>
                  <a:lnTo>
                    <a:pt x="481" y="819"/>
                  </a:lnTo>
                  <a:lnTo>
                    <a:pt x="499" y="816"/>
                  </a:lnTo>
                  <a:lnTo>
                    <a:pt x="331" y="884"/>
                  </a:lnTo>
                  <a:lnTo>
                    <a:pt x="0" y="68"/>
                  </a:lnTo>
                  <a:lnTo>
                    <a:pt x="16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21" name="Freeform 41"/>
            <p:cNvSpPr>
              <a:spLocks/>
            </p:cNvSpPr>
            <p:nvPr/>
          </p:nvSpPr>
          <p:spPr bwMode="auto">
            <a:xfrm>
              <a:off x="596" y="1346"/>
              <a:ext cx="372" cy="819"/>
            </a:xfrm>
            <a:custGeom>
              <a:avLst/>
              <a:gdLst/>
              <a:ahLst/>
              <a:cxnLst>
                <a:cxn ang="0">
                  <a:pos x="41" y="0"/>
                </a:cxn>
                <a:cxn ang="0">
                  <a:pos x="372" y="816"/>
                </a:cxn>
                <a:cxn ang="0">
                  <a:pos x="354" y="819"/>
                </a:cxn>
                <a:cxn ang="0">
                  <a:pos x="334" y="815"/>
                </a:cxn>
                <a:cxn ang="0">
                  <a:pos x="312" y="804"/>
                </a:cxn>
                <a:cxn ang="0">
                  <a:pos x="288" y="786"/>
                </a:cxn>
                <a:cxn ang="0">
                  <a:pos x="263" y="762"/>
                </a:cxn>
                <a:cxn ang="0">
                  <a:pos x="237" y="733"/>
                </a:cxn>
                <a:cxn ang="0">
                  <a:pos x="210" y="698"/>
                </a:cxn>
                <a:cxn ang="0">
                  <a:pos x="184" y="657"/>
                </a:cxn>
                <a:cxn ang="0">
                  <a:pos x="157" y="613"/>
                </a:cxn>
                <a:cxn ang="0">
                  <a:pos x="132" y="566"/>
                </a:cxn>
                <a:cxn ang="0">
                  <a:pos x="107" y="513"/>
                </a:cxn>
                <a:cxn ang="0">
                  <a:pos x="84" y="458"/>
                </a:cxn>
                <a:cxn ang="0">
                  <a:pos x="63" y="403"/>
                </a:cxn>
                <a:cxn ang="0">
                  <a:pos x="45" y="348"/>
                </a:cxn>
                <a:cxn ang="0">
                  <a:pos x="29" y="295"/>
                </a:cxn>
                <a:cxn ang="0">
                  <a:pos x="17" y="245"/>
                </a:cxn>
                <a:cxn ang="0">
                  <a:pos x="9" y="198"/>
                </a:cxn>
                <a:cxn ang="0">
                  <a:pos x="3" y="155"/>
                </a:cxn>
                <a:cxn ang="0">
                  <a:pos x="0" y="116"/>
                </a:cxn>
                <a:cxn ang="0">
                  <a:pos x="2" y="81"/>
                </a:cxn>
                <a:cxn ang="0">
                  <a:pos x="6" y="52"/>
                </a:cxn>
                <a:cxn ang="0">
                  <a:pos x="14" y="28"/>
                </a:cxn>
                <a:cxn ang="0">
                  <a:pos x="25" y="11"/>
                </a:cxn>
                <a:cxn ang="0">
                  <a:pos x="41" y="0"/>
                </a:cxn>
              </a:cxnLst>
              <a:rect l="0" t="0" r="r" b="b"/>
              <a:pathLst>
                <a:path w="372" h="819">
                  <a:moveTo>
                    <a:pt x="41" y="0"/>
                  </a:moveTo>
                  <a:lnTo>
                    <a:pt x="372" y="816"/>
                  </a:lnTo>
                  <a:lnTo>
                    <a:pt x="354" y="819"/>
                  </a:lnTo>
                  <a:lnTo>
                    <a:pt x="334" y="815"/>
                  </a:lnTo>
                  <a:lnTo>
                    <a:pt x="312" y="804"/>
                  </a:lnTo>
                  <a:lnTo>
                    <a:pt x="288" y="786"/>
                  </a:lnTo>
                  <a:lnTo>
                    <a:pt x="263" y="762"/>
                  </a:lnTo>
                  <a:lnTo>
                    <a:pt x="237" y="733"/>
                  </a:lnTo>
                  <a:lnTo>
                    <a:pt x="210" y="698"/>
                  </a:lnTo>
                  <a:lnTo>
                    <a:pt x="184" y="657"/>
                  </a:lnTo>
                  <a:lnTo>
                    <a:pt x="157" y="613"/>
                  </a:lnTo>
                  <a:lnTo>
                    <a:pt x="132" y="566"/>
                  </a:lnTo>
                  <a:lnTo>
                    <a:pt x="107" y="513"/>
                  </a:lnTo>
                  <a:lnTo>
                    <a:pt x="84" y="458"/>
                  </a:lnTo>
                  <a:lnTo>
                    <a:pt x="63" y="403"/>
                  </a:lnTo>
                  <a:lnTo>
                    <a:pt x="45" y="348"/>
                  </a:lnTo>
                  <a:lnTo>
                    <a:pt x="29" y="295"/>
                  </a:lnTo>
                  <a:lnTo>
                    <a:pt x="17" y="245"/>
                  </a:lnTo>
                  <a:lnTo>
                    <a:pt x="9" y="198"/>
                  </a:lnTo>
                  <a:lnTo>
                    <a:pt x="3" y="155"/>
                  </a:lnTo>
                  <a:lnTo>
                    <a:pt x="0" y="116"/>
                  </a:lnTo>
                  <a:lnTo>
                    <a:pt x="2" y="81"/>
                  </a:lnTo>
                  <a:lnTo>
                    <a:pt x="6" y="52"/>
                  </a:lnTo>
                  <a:lnTo>
                    <a:pt x="14" y="28"/>
                  </a:lnTo>
                  <a:lnTo>
                    <a:pt x="25" y="11"/>
                  </a:lnTo>
                  <a:lnTo>
                    <a:pt x="4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22" name="Freeform 42"/>
            <p:cNvSpPr>
              <a:spLocks/>
            </p:cNvSpPr>
            <p:nvPr/>
          </p:nvSpPr>
          <p:spPr bwMode="auto">
            <a:xfrm>
              <a:off x="765" y="1275"/>
              <a:ext cx="410" cy="822"/>
            </a:xfrm>
            <a:custGeom>
              <a:avLst/>
              <a:gdLst/>
              <a:ahLst/>
              <a:cxnLst>
                <a:cxn ang="0">
                  <a:pos x="57" y="0"/>
                </a:cxn>
                <a:cxn ang="0">
                  <a:pos x="77" y="4"/>
                </a:cxn>
                <a:cxn ang="0">
                  <a:pos x="100" y="16"/>
                </a:cxn>
                <a:cxn ang="0">
                  <a:pos x="123" y="34"/>
                </a:cxn>
                <a:cxn ang="0">
                  <a:pos x="148" y="59"/>
                </a:cxn>
                <a:cxn ang="0">
                  <a:pos x="173" y="88"/>
                </a:cxn>
                <a:cxn ang="0">
                  <a:pos x="200" y="123"/>
                </a:cxn>
                <a:cxn ang="0">
                  <a:pos x="226" y="163"/>
                </a:cxn>
                <a:cxn ang="0">
                  <a:pos x="253" y="206"/>
                </a:cxn>
                <a:cxn ang="0">
                  <a:pos x="278" y="255"/>
                </a:cxn>
                <a:cxn ang="0">
                  <a:pos x="303" y="307"/>
                </a:cxn>
                <a:cxn ang="0">
                  <a:pos x="327" y="361"/>
                </a:cxn>
                <a:cxn ang="0">
                  <a:pos x="347" y="417"/>
                </a:cxn>
                <a:cxn ang="0">
                  <a:pos x="367" y="471"/>
                </a:cxn>
                <a:cxn ang="0">
                  <a:pos x="382" y="524"/>
                </a:cxn>
                <a:cxn ang="0">
                  <a:pos x="393" y="574"/>
                </a:cxn>
                <a:cxn ang="0">
                  <a:pos x="403" y="621"/>
                </a:cxn>
                <a:cxn ang="0">
                  <a:pos x="409" y="664"/>
                </a:cxn>
                <a:cxn ang="0">
                  <a:pos x="410" y="703"/>
                </a:cxn>
                <a:cxn ang="0">
                  <a:pos x="410" y="738"/>
                </a:cxn>
                <a:cxn ang="0">
                  <a:pos x="406" y="767"/>
                </a:cxn>
                <a:cxn ang="0">
                  <a:pos x="397" y="791"/>
                </a:cxn>
                <a:cxn ang="0">
                  <a:pos x="386" y="808"/>
                </a:cxn>
                <a:cxn ang="0">
                  <a:pos x="371" y="819"/>
                </a:cxn>
                <a:cxn ang="0">
                  <a:pos x="353" y="822"/>
                </a:cxn>
                <a:cxn ang="0">
                  <a:pos x="333" y="818"/>
                </a:cxn>
                <a:cxn ang="0">
                  <a:pos x="311" y="805"/>
                </a:cxn>
                <a:cxn ang="0">
                  <a:pos x="288" y="788"/>
                </a:cxn>
                <a:cxn ang="0">
                  <a:pos x="263" y="763"/>
                </a:cxn>
                <a:cxn ang="0">
                  <a:pos x="236" y="734"/>
                </a:cxn>
                <a:cxn ang="0">
                  <a:pos x="210" y="699"/>
                </a:cxn>
                <a:cxn ang="0">
                  <a:pos x="183" y="659"/>
                </a:cxn>
                <a:cxn ang="0">
                  <a:pos x="157" y="616"/>
                </a:cxn>
                <a:cxn ang="0">
                  <a:pos x="132" y="567"/>
                </a:cxn>
                <a:cxn ang="0">
                  <a:pos x="107" y="515"/>
                </a:cxn>
                <a:cxn ang="0">
                  <a:pos x="83" y="461"/>
                </a:cxn>
                <a:cxn ang="0">
                  <a:pos x="62" y="405"/>
                </a:cxn>
                <a:cxn ang="0">
                  <a:pos x="43" y="351"/>
                </a:cxn>
                <a:cxn ang="0">
                  <a:pos x="27" y="298"/>
                </a:cxn>
                <a:cxn ang="0">
                  <a:pos x="16" y="248"/>
                </a:cxn>
                <a:cxn ang="0">
                  <a:pos x="7" y="201"/>
                </a:cxn>
                <a:cxn ang="0">
                  <a:pos x="1" y="158"/>
                </a:cxn>
                <a:cxn ang="0">
                  <a:pos x="0" y="119"/>
                </a:cxn>
                <a:cxn ang="0">
                  <a:pos x="0" y="84"/>
                </a:cxn>
                <a:cxn ang="0">
                  <a:pos x="4" y="55"/>
                </a:cxn>
                <a:cxn ang="0">
                  <a:pos x="12" y="31"/>
                </a:cxn>
                <a:cxn ang="0">
                  <a:pos x="23" y="14"/>
                </a:cxn>
                <a:cxn ang="0">
                  <a:pos x="39" y="3"/>
                </a:cxn>
                <a:cxn ang="0">
                  <a:pos x="57" y="0"/>
                </a:cxn>
              </a:cxnLst>
              <a:rect l="0" t="0" r="r" b="b"/>
              <a:pathLst>
                <a:path w="410" h="822">
                  <a:moveTo>
                    <a:pt x="57" y="0"/>
                  </a:moveTo>
                  <a:lnTo>
                    <a:pt x="77" y="4"/>
                  </a:lnTo>
                  <a:lnTo>
                    <a:pt x="100" y="16"/>
                  </a:lnTo>
                  <a:lnTo>
                    <a:pt x="123" y="34"/>
                  </a:lnTo>
                  <a:lnTo>
                    <a:pt x="148" y="59"/>
                  </a:lnTo>
                  <a:lnTo>
                    <a:pt x="173" y="88"/>
                  </a:lnTo>
                  <a:lnTo>
                    <a:pt x="200" y="123"/>
                  </a:lnTo>
                  <a:lnTo>
                    <a:pt x="226" y="163"/>
                  </a:lnTo>
                  <a:lnTo>
                    <a:pt x="253" y="206"/>
                  </a:lnTo>
                  <a:lnTo>
                    <a:pt x="278" y="255"/>
                  </a:lnTo>
                  <a:lnTo>
                    <a:pt x="303" y="307"/>
                  </a:lnTo>
                  <a:lnTo>
                    <a:pt x="327" y="361"/>
                  </a:lnTo>
                  <a:lnTo>
                    <a:pt x="347" y="417"/>
                  </a:lnTo>
                  <a:lnTo>
                    <a:pt x="367" y="471"/>
                  </a:lnTo>
                  <a:lnTo>
                    <a:pt x="382" y="524"/>
                  </a:lnTo>
                  <a:lnTo>
                    <a:pt x="393" y="574"/>
                  </a:lnTo>
                  <a:lnTo>
                    <a:pt x="403" y="621"/>
                  </a:lnTo>
                  <a:lnTo>
                    <a:pt x="409" y="664"/>
                  </a:lnTo>
                  <a:lnTo>
                    <a:pt x="410" y="703"/>
                  </a:lnTo>
                  <a:lnTo>
                    <a:pt x="410" y="738"/>
                  </a:lnTo>
                  <a:lnTo>
                    <a:pt x="406" y="767"/>
                  </a:lnTo>
                  <a:lnTo>
                    <a:pt x="397" y="791"/>
                  </a:lnTo>
                  <a:lnTo>
                    <a:pt x="386" y="808"/>
                  </a:lnTo>
                  <a:lnTo>
                    <a:pt x="371" y="819"/>
                  </a:lnTo>
                  <a:lnTo>
                    <a:pt x="353" y="822"/>
                  </a:lnTo>
                  <a:lnTo>
                    <a:pt x="333" y="818"/>
                  </a:lnTo>
                  <a:lnTo>
                    <a:pt x="311" y="805"/>
                  </a:lnTo>
                  <a:lnTo>
                    <a:pt x="288" y="788"/>
                  </a:lnTo>
                  <a:lnTo>
                    <a:pt x="263" y="763"/>
                  </a:lnTo>
                  <a:lnTo>
                    <a:pt x="236" y="734"/>
                  </a:lnTo>
                  <a:lnTo>
                    <a:pt x="210" y="699"/>
                  </a:lnTo>
                  <a:lnTo>
                    <a:pt x="183" y="659"/>
                  </a:lnTo>
                  <a:lnTo>
                    <a:pt x="157" y="616"/>
                  </a:lnTo>
                  <a:lnTo>
                    <a:pt x="132" y="567"/>
                  </a:lnTo>
                  <a:lnTo>
                    <a:pt x="107" y="515"/>
                  </a:lnTo>
                  <a:lnTo>
                    <a:pt x="83" y="461"/>
                  </a:lnTo>
                  <a:lnTo>
                    <a:pt x="62" y="405"/>
                  </a:lnTo>
                  <a:lnTo>
                    <a:pt x="43" y="351"/>
                  </a:lnTo>
                  <a:lnTo>
                    <a:pt x="27" y="298"/>
                  </a:lnTo>
                  <a:lnTo>
                    <a:pt x="16" y="248"/>
                  </a:lnTo>
                  <a:lnTo>
                    <a:pt x="7" y="201"/>
                  </a:lnTo>
                  <a:lnTo>
                    <a:pt x="1" y="158"/>
                  </a:lnTo>
                  <a:lnTo>
                    <a:pt x="0" y="119"/>
                  </a:lnTo>
                  <a:lnTo>
                    <a:pt x="0" y="84"/>
                  </a:lnTo>
                  <a:lnTo>
                    <a:pt x="4" y="55"/>
                  </a:lnTo>
                  <a:lnTo>
                    <a:pt x="12" y="31"/>
                  </a:lnTo>
                  <a:lnTo>
                    <a:pt x="23" y="14"/>
                  </a:lnTo>
                  <a:lnTo>
                    <a:pt x="39" y="3"/>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23" name="Freeform 43"/>
            <p:cNvSpPr>
              <a:spLocks noEditPoints="1"/>
            </p:cNvSpPr>
            <p:nvPr/>
          </p:nvSpPr>
          <p:spPr bwMode="auto">
            <a:xfrm>
              <a:off x="753" y="1264"/>
              <a:ext cx="433" cy="844"/>
            </a:xfrm>
            <a:custGeom>
              <a:avLst/>
              <a:gdLst/>
              <a:ahLst/>
              <a:cxnLst>
                <a:cxn ang="0">
                  <a:pos x="45" y="32"/>
                </a:cxn>
                <a:cxn ang="0">
                  <a:pos x="28" y="66"/>
                </a:cxn>
                <a:cxn ang="0">
                  <a:pos x="23" y="139"/>
                </a:cxn>
                <a:cxn ang="0">
                  <a:pos x="34" y="231"/>
                </a:cxn>
                <a:cxn ang="0">
                  <a:pos x="62" y="344"/>
                </a:cxn>
                <a:cxn ang="0">
                  <a:pos x="123" y="510"/>
                </a:cxn>
                <a:cxn ang="0">
                  <a:pos x="180" y="622"/>
                </a:cxn>
                <a:cxn ang="0">
                  <a:pos x="237" y="712"/>
                </a:cxn>
                <a:cxn ang="0">
                  <a:pos x="294" y="780"/>
                </a:cxn>
                <a:cxn ang="0">
                  <a:pos x="344" y="816"/>
                </a:cxn>
                <a:cxn ang="0">
                  <a:pos x="379" y="820"/>
                </a:cxn>
                <a:cxn ang="0">
                  <a:pos x="401" y="792"/>
                </a:cxn>
                <a:cxn ang="0">
                  <a:pos x="411" y="732"/>
                </a:cxn>
                <a:cxn ang="0">
                  <a:pos x="405" y="643"/>
                </a:cxn>
                <a:cxn ang="0">
                  <a:pos x="383" y="539"/>
                </a:cxn>
                <a:cxn ang="0">
                  <a:pos x="329" y="376"/>
                </a:cxn>
                <a:cxn ang="0">
                  <a:pos x="273" y="258"/>
                </a:cxn>
                <a:cxn ang="0">
                  <a:pos x="215" y="157"/>
                </a:cxn>
                <a:cxn ang="0">
                  <a:pos x="159" y="84"/>
                </a:cxn>
                <a:cxn ang="0">
                  <a:pos x="91" y="28"/>
                </a:cxn>
                <a:cxn ang="0">
                  <a:pos x="64" y="0"/>
                </a:cxn>
                <a:cxn ang="0">
                  <a:pos x="99" y="7"/>
                </a:cxn>
                <a:cxn ang="0">
                  <a:pos x="137" y="32"/>
                </a:cxn>
                <a:cxn ang="0">
                  <a:pos x="194" y="92"/>
                </a:cxn>
                <a:cxn ang="0">
                  <a:pos x="236" y="149"/>
                </a:cxn>
                <a:cxn ang="0">
                  <a:pos x="294" y="249"/>
                </a:cxn>
                <a:cxn ang="0">
                  <a:pos x="350" y="368"/>
                </a:cxn>
                <a:cxn ang="0">
                  <a:pos x="404" y="531"/>
                </a:cxn>
                <a:cxn ang="0">
                  <a:pos x="422" y="609"/>
                </a:cxn>
                <a:cxn ang="0">
                  <a:pos x="433" y="705"/>
                </a:cxn>
                <a:cxn ang="0">
                  <a:pos x="429" y="778"/>
                </a:cxn>
                <a:cxn ang="0">
                  <a:pos x="415" y="816"/>
                </a:cxn>
                <a:cxn ang="0">
                  <a:pos x="398" y="833"/>
                </a:cxn>
                <a:cxn ang="0">
                  <a:pos x="371" y="844"/>
                </a:cxn>
                <a:cxn ang="0">
                  <a:pos x="336" y="837"/>
                </a:cxn>
                <a:cxn ang="0">
                  <a:pos x="298" y="812"/>
                </a:cxn>
                <a:cxn ang="0">
                  <a:pos x="241" y="753"/>
                </a:cxn>
                <a:cxn ang="0">
                  <a:pos x="198" y="695"/>
                </a:cxn>
                <a:cxn ang="0">
                  <a:pos x="140" y="595"/>
                </a:cxn>
                <a:cxn ang="0">
                  <a:pos x="69" y="435"/>
                </a:cxn>
                <a:cxn ang="0">
                  <a:pos x="30" y="313"/>
                </a:cxn>
                <a:cxn ang="0">
                  <a:pos x="12" y="235"/>
                </a:cxn>
                <a:cxn ang="0">
                  <a:pos x="0" y="139"/>
                </a:cxn>
                <a:cxn ang="0">
                  <a:pos x="6" y="66"/>
                </a:cxn>
                <a:cxn ang="0">
                  <a:pos x="19" y="28"/>
                </a:cxn>
                <a:cxn ang="0">
                  <a:pos x="35" y="11"/>
                </a:cxn>
                <a:cxn ang="0">
                  <a:pos x="64" y="0"/>
                </a:cxn>
              </a:cxnLst>
              <a:rect l="0" t="0" r="r" b="b"/>
              <a:pathLst>
                <a:path w="433" h="844">
                  <a:moveTo>
                    <a:pt x="67" y="22"/>
                  </a:moveTo>
                  <a:lnTo>
                    <a:pt x="55" y="25"/>
                  </a:lnTo>
                  <a:lnTo>
                    <a:pt x="45" y="32"/>
                  </a:lnTo>
                  <a:lnTo>
                    <a:pt x="38" y="38"/>
                  </a:lnTo>
                  <a:lnTo>
                    <a:pt x="32" y="52"/>
                  </a:lnTo>
                  <a:lnTo>
                    <a:pt x="28" y="66"/>
                  </a:lnTo>
                  <a:lnTo>
                    <a:pt x="24" y="88"/>
                  </a:lnTo>
                  <a:lnTo>
                    <a:pt x="23" y="112"/>
                  </a:lnTo>
                  <a:lnTo>
                    <a:pt x="23" y="139"/>
                  </a:lnTo>
                  <a:lnTo>
                    <a:pt x="24" y="169"/>
                  </a:lnTo>
                  <a:lnTo>
                    <a:pt x="28" y="201"/>
                  </a:lnTo>
                  <a:lnTo>
                    <a:pt x="34" y="231"/>
                  </a:lnTo>
                  <a:lnTo>
                    <a:pt x="41" y="267"/>
                  </a:lnTo>
                  <a:lnTo>
                    <a:pt x="51" y="305"/>
                  </a:lnTo>
                  <a:lnTo>
                    <a:pt x="62" y="344"/>
                  </a:lnTo>
                  <a:lnTo>
                    <a:pt x="74" y="384"/>
                  </a:lnTo>
                  <a:lnTo>
                    <a:pt x="89" y="426"/>
                  </a:lnTo>
                  <a:lnTo>
                    <a:pt x="123" y="510"/>
                  </a:lnTo>
                  <a:lnTo>
                    <a:pt x="141" y="549"/>
                  </a:lnTo>
                  <a:lnTo>
                    <a:pt x="160" y="586"/>
                  </a:lnTo>
                  <a:lnTo>
                    <a:pt x="180" y="622"/>
                  </a:lnTo>
                  <a:lnTo>
                    <a:pt x="199" y="656"/>
                  </a:lnTo>
                  <a:lnTo>
                    <a:pt x="219" y="687"/>
                  </a:lnTo>
                  <a:lnTo>
                    <a:pt x="237" y="712"/>
                  </a:lnTo>
                  <a:lnTo>
                    <a:pt x="256" y="738"/>
                  </a:lnTo>
                  <a:lnTo>
                    <a:pt x="276" y="760"/>
                  </a:lnTo>
                  <a:lnTo>
                    <a:pt x="294" y="780"/>
                  </a:lnTo>
                  <a:lnTo>
                    <a:pt x="313" y="797"/>
                  </a:lnTo>
                  <a:lnTo>
                    <a:pt x="327" y="806"/>
                  </a:lnTo>
                  <a:lnTo>
                    <a:pt x="344" y="816"/>
                  </a:lnTo>
                  <a:lnTo>
                    <a:pt x="355" y="820"/>
                  </a:lnTo>
                  <a:lnTo>
                    <a:pt x="371" y="822"/>
                  </a:lnTo>
                  <a:lnTo>
                    <a:pt x="379" y="820"/>
                  </a:lnTo>
                  <a:lnTo>
                    <a:pt x="389" y="813"/>
                  </a:lnTo>
                  <a:lnTo>
                    <a:pt x="396" y="806"/>
                  </a:lnTo>
                  <a:lnTo>
                    <a:pt x="401" y="792"/>
                  </a:lnTo>
                  <a:lnTo>
                    <a:pt x="407" y="774"/>
                  </a:lnTo>
                  <a:lnTo>
                    <a:pt x="409" y="756"/>
                  </a:lnTo>
                  <a:lnTo>
                    <a:pt x="411" y="732"/>
                  </a:lnTo>
                  <a:lnTo>
                    <a:pt x="411" y="705"/>
                  </a:lnTo>
                  <a:lnTo>
                    <a:pt x="409" y="675"/>
                  </a:lnTo>
                  <a:lnTo>
                    <a:pt x="405" y="643"/>
                  </a:lnTo>
                  <a:lnTo>
                    <a:pt x="400" y="613"/>
                  </a:lnTo>
                  <a:lnTo>
                    <a:pt x="393" y="577"/>
                  </a:lnTo>
                  <a:lnTo>
                    <a:pt x="383" y="539"/>
                  </a:lnTo>
                  <a:lnTo>
                    <a:pt x="372" y="500"/>
                  </a:lnTo>
                  <a:lnTo>
                    <a:pt x="359" y="460"/>
                  </a:lnTo>
                  <a:lnTo>
                    <a:pt x="329" y="376"/>
                  </a:lnTo>
                  <a:lnTo>
                    <a:pt x="311" y="334"/>
                  </a:lnTo>
                  <a:lnTo>
                    <a:pt x="293" y="295"/>
                  </a:lnTo>
                  <a:lnTo>
                    <a:pt x="273" y="258"/>
                  </a:lnTo>
                  <a:lnTo>
                    <a:pt x="254" y="222"/>
                  </a:lnTo>
                  <a:lnTo>
                    <a:pt x="234" y="188"/>
                  </a:lnTo>
                  <a:lnTo>
                    <a:pt x="215" y="157"/>
                  </a:lnTo>
                  <a:lnTo>
                    <a:pt x="198" y="132"/>
                  </a:lnTo>
                  <a:lnTo>
                    <a:pt x="179" y="107"/>
                  </a:lnTo>
                  <a:lnTo>
                    <a:pt x="159" y="84"/>
                  </a:lnTo>
                  <a:lnTo>
                    <a:pt x="140" y="64"/>
                  </a:lnTo>
                  <a:lnTo>
                    <a:pt x="121" y="48"/>
                  </a:lnTo>
                  <a:lnTo>
                    <a:pt x="91" y="28"/>
                  </a:lnTo>
                  <a:lnTo>
                    <a:pt x="74" y="24"/>
                  </a:lnTo>
                  <a:lnTo>
                    <a:pt x="67" y="22"/>
                  </a:lnTo>
                  <a:close/>
                  <a:moveTo>
                    <a:pt x="64" y="0"/>
                  </a:moveTo>
                  <a:lnTo>
                    <a:pt x="78" y="2"/>
                  </a:lnTo>
                  <a:lnTo>
                    <a:pt x="83" y="3"/>
                  </a:lnTo>
                  <a:lnTo>
                    <a:pt x="99" y="7"/>
                  </a:lnTo>
                  <a:lnTo>
                    <a:pt x="116" y="17"/>
                  </a:lnTo>
                  <a:lnTo>
                    <a:pt x="119" y="20"/>
                  </a:lnTo>
                  <a:lnTo>
                    <a:pt x="137" y="32"/>
                  </a:lnTo>
                  <a:lnTo>
                    <a:pt x="155" y="49"/>
                  </a:lnTo>
                  <a:lnTo>
                    <a:pt x="174" y="68"/>
                  </a:lnTo>
                  <a:lnTo>
                    <a:pt x="194" y="92"/>
                  </a:lnTo>
                  <a:lnTo>
                    <a:pt x="213" y="117"/>
                  </a:lnTo>
                  <a:lnTo>
                    <a:pt x="233" y="145"/>
                  </a:lnTo>
                  <a:lnTo>
                    <a:pt x="236" y="149"/>
                  </a:lnTo>
                  <a:lnTo>
                    <a:pt x="255" y="180"/>
                  </a:lnTo>
                  <a:lnTo>
                    <a:pt x="275" y="213"/>
                  </a:lnTo>
                  <a:lnTo>
                    <a:pt x="294" y="249"/>
                  </a:lnTo>
                  <a:lnTo>
                    <a:pt x="313" y="287"/>
                  </a:lnTo>
                  <a:lnTo>
                    <a:pt x="332" y="326"/>
                  </a:lnTo>
                  <a:lnTo>
                    <a:pt x="350" y="368"/>
                  </a:lnTo>
                  <a:lnTo>
                    <a:pt x="380" y="451"/>
                  </a:lnTo>
                  <a:lnTo>
                    <a:pt x="393" y="492"/>
                  </a:lnTo>
                  <a:lnTo>
                    <a:pt x="404" y="531"/>
                  </a:lnTo>
                  <a:lnTo>
                    <a:pt x="414" y="568"/>
                  </a:lnTo>
                  <a:lnTo>
                    <a:pt x="421" y="604"/>
                  </a:lnTo>
                  <a:lnTo>
                    <a:pt x="422" y="609"/>
                  </a:lnTo>
                  <a:lnTo>
                    <a:pt x="428" y="643"/>
                  </a:lnTo>
                  <a:lnTo>
                    <a:pt x="432" y="675"/>
                  </a:lnTo>
                  <a:lnTo>
                    <a:pt x="433" y="705"/>
                  </a:lnTo>
                  <a:lnTo>
                    <a:pt x="433" y="732"/>
                  </a:lnTo>
                  <a:lnTo>
                    <a:pt x="432" y="756"/>
                  </a:lnTo>
                  <a:lnTo>
                    <a:pt x="429" y="778"/>
                  </a:lnTo>
                  <a:lnTo>
                    <a:pt x="428" y="783"/>
                  </a:lnTo>
                  <a:lnTo>
                    <a:pt x="422" y="801"/>
                  </a:lnTo>
                  <a:lnTo>
                    <a:pt x="415" y="816"/>
                  </a:lnTo>
                  <a:lnTo>
                    <a:pt x="412" y="819"/>
                  </a:lnTo>
                  <a:lnTo>
                    <a:pt x="403" y="830"/>
                  </a:lnTo>
                  <a:lnTo>
                    <a:pt x="398" y="833"/>
                  </a:lnTo>
                  <a:lnTo>
                    <a:pt x="387" y="841"/>
                  </a:lnTo>
                  <a:lnTo>
                    <a:pt x="375" y="844"/>
                  </a:lnTo>
                  <a:lnTo>
                    <a:pt x="371" y="844"/>
                  </a:lnTo>
                  <a:lnTo>
                    <a:pt x="355" y="842"/>
                  </a:lnTo>
                  <a:lnTo>
                    <a:pt x="351" y="842"/>
                  </a:lnTo>
                  <a:lnTo>
                    <a:pt x="336" y="837"/>
                  </a:lnTo>
                  <a:lnTo>
                    <a:pt x="319" y="827"/>
                  </a:lnTo>
                  <a:lnTo>
                    <a:pt x="315" y="824"/>
                  </a:lnTo>
                  <a:lnTo>
                    <a:pt x="298" y="812"/>
                  </a:lnTo>
                  <a:lnTo>
                    <a:pt x="279" y="795"/>
                  </a:lnTo>
                  <a:lnTo>
                    <a:pt x="261" y="776"/>
                  </a:lnTo>
                  <a:lnTo>
                    <a:pt x="241" y="753"/>
                  </a:lnTo>
                  <a:lnTo>
                    <a:pt x="222" y="727"/>
                  </a:lnTo>
                  <a:lnTo>
                    <a:pt x="201" y="699"/>
                  </a:lnTo>
                  <a:lnTo>
                    <a:pt x="198" y="695"/>
                  </a:lnTo>
                  <a:lnTo>
                    <a:pt x="179" y="664"/>
                  </a:lnTo>
                  <a:lnTo>
                    <a:pt x="159" y="631"/>
                  </a:lnTo>
                  <a:lnTo>
                    <a:pt x="140" y="595"/>
                  </a:lnTo>
                  <a:lnTo>
                    <a:pt x="120" y="557"/>
                  </a:lnTo>
                  <a:lnTo>
                    <a:pt x="102" y="518"/>
                  </a:lnTo>
                  <a:lnTo>
                    <a:pt x="69" y="435"/>
                  </a:lnTo>
                  <a:lnTo>
                    <a:pt x="53" y="393"/>
                  </a:lnTo>
                  <a:lnTo>
                    <a:pt x="41" y="352"/>
                  </a:lnTo>
                  <a:lnTo>
                    <a:pt x="30" y="313"/>
                  </a:lnTo>
                  <a:lnTo>
                    <a:pt x="20" y="276"/>
                  </a:lnTo>
                  <a:lnTo>
                    <a:pt x="13" y="240"/>
                  </a:lnTo>
                  <a:lnTo>
                    <a:pt x="12" y="235"/>
                  </a:lnTo>
                  <a:lnTo>
                    <a:pt x="6" y="201"/>
                  </a:lnTo>
                  <a:lnTo>
                    <a:pt x="2" y="169"/>
                  </a:lnTo>
                  <a:lnTo>
                    <a:pt x="0" y="139"/>
                  </a:lnTo>
                  <a:lnTo>
                    <a:pt x="0" y="112"/>
                  </a:lnTo>
                  <a:lnTo>
                    <a:pt x="2" y="88"/>
                  </a:lnTo>
                  <a:lnTo>
                    <a:pt x="6" y="66"/>
                  </a:lnTo>
                  <a:lnTo>
                    <a:pt x="6" y="61"/>
                  </a:lnTo>
                  <a:lnTo>
                    <a:pt x="12" y="43"/>
                  </a:lnTo>
                  <a:lnTo>
                    <a:pt x="19" y="28"/>
                  </a:lnTo>
                  <a:lnTo>
                    <a:pt x="21" y="25"/>
                  </a:lnTo>
                  <a:lnTo>
                    <a:pt x="31" y="14"/>
                  </a:lnTo>
                  <a:lnTo>
                    <a:pt x="35" y="11"/>
                  </a:lnTo>
                  <a:lnTo>
                    <a:pt x="46" y="4"/>
                  </a:lnTo>
                  <a:lnTo>
                    <a:pt x="60"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24" name="Freeform 44"/>
            <p:cNvSpPr>
              <a:spLocks/>
            </p:cNvSpPr>
            <p:nvPr/>
          </p:nvSpPr>
          <p:spPr bwMode="auto">
            <a:xfrm>
              <a:off x="585" y="1337"/>
              <a:ext cx="387" cy="839"/>
            </a:xfrm>
            <a:custGeom>
              <a:avLst/>
              <a:gdLst/>
              <a:ahLst/>
              <a:cxnLst>
                <a:cxn ang="0">
                  <a:pos x="56" y="20"/>
                </a:cxn>
                <a:cxn ang="0">
                  <a:pos x="39" y="33"/>
                </a:cxn>
                <a:cxn ang="0">
                  <a:pos x="28" y="65"/>
                </a:cxn>
                <a:cxn ang="0">
                  <a:pos x="24" y="83"/>
                </a:cxn>
                <a:cxn ang="0">
                  <a:pos x="22" y="135"/>
                </a:cxn>
                <a:cxn ang="0">
                  <a:pos x="29" y="196"/>
                </a:cxn>
                <a:cxn ang="0">
                  <a:pos x="42" y="263"/>
                </a:cxn>
                <a:cxn ang="0">
                  <a:pos x="61" y="339"/>
                </a:cxn>
                <a:cxn ang="0">
                  <a:pos x="89" y="421"/>
                </a:cxn>
                <a:cxn ang="0">
                  <a:pos x="141" y="544"/>
                </a:cxn>
                <a:cxn ang="0">
                  <a:pos x="180" y="618"/>
                </a:cxn>
                <a:cxn ang="0">
                  <a:pos x="217" y="682"/>
                </a:cxn>
                <a:cxn ang="0">
                  <a:pos x="256" y="733"/>
                </a:cxn>
                <a:cxn ang="0">
                  <a:pos x="294" y="776"/>
                </a:cxn>
                <a:cxn ang="0">
                  <a:pos x="327" y="803"/>
                </a:cxn>
                <a:cxn ang="0">
                  <a:pos x="355" y="815"/>
                </a:cxn>
                <a:cxn ang="0">
                  <a:pos x="379" y="815"/>
                </a:cxn>
                <a:cxn ang="0">
                  <a:pos x="374" y="839"/>
                </a:cxn>
                <a:cxn ang="0">
                  <a:pos x="355" y="838"/>
                </a:cxn>
                <a:cxn ang="0">
                  <a:pos x="335" y="832"/>
                </a:cxn>
                <a:cxn ang="0">
                  <a:pos x="315" y="821"/>
                </a:cxn>
                <a:cxn ang="0">
                  <a:pos x="278" y="792"/>
                </a:cxn>
                <a:cxn ang="0">
                  <a:pos x="241" y="749"/>
                </a:cxn>
                <a:cxn ang="0">
                  <a:pos x="200" y="694"/>
                </a:cxn>
                <a:cxn ang="0">
                  <a:pos x="178" y="659"/>
                </a:cxn>
                <a:cxn ang="0">
                  <a:pos x="139" y="591"/>
                </a:cxn>
                <a:cxn ang="0">
                  <a:pos x="102" y="513"/>
                </a:cxn>
                <a:cxn ang="0">
                  <a:pos x="54" y="388"/>
                </a:cxn>
                <a:cxn ang="0">
                  <a:pos x="29" y="309"/>
                </a:cxn>
                <a:cxn ang="0">
                  <a:pos x="13" y="235"/>
                </a:cxn>
                <a:cxn ang="0">
                  <a:pos x="7" y="196"/>
                </a:cxn>
                <a:cxn ang="0">
                  <a:pos x="0" y="135"/>
                </a:cxn>
                <a:cxn ang="0">
                  <a:pos x="1" y="83"/>
                </a:cxn>
                <a:cxn ang="0">
                  <a:pos x="7" y="57"/>
                </a:cxn>
                <a:cxn ang="0">
                  <a:pos x="20" y="23"/>
                </a:cxn>
                <a:cxn ang="0">
                  <a:pos x="32" y="9"/>
                </a:cxn>
                <a:cxn ang="0">
                  <a:pos x="47" y="0"/>
                </a:cxn>
              </a:cxnLst>
              <a:rect l="0" t="0" r="r" b="b"/>
              <a:pathLst>
                <a:path w="387" h="839">
                  <a:moveTo>
                    <a:pt x="47" y="0"/>
                  </a:moveTo>
                  <a:lnTo>
                    <a:pt x="56" y="20"/>
                  </a:lnTo>
                  <a:lnTo>
                    <a:pt x="46" y="27"/>
                  </a:lnTo>
                  <a:lnTo>
                    <a:pt x="39" y="33"/>
                  </a:lnTo>
                  <a:lnTo>
                    <a:pt x="33" y="47"/>
                  </a:lnTo>
                  <a:lnTo>
                    <a:pt x="28" y="65"/>
                  </a:lnTo>
                  <a:lnTo>
                    <a:pt x="27" y="65"/>
                  </a:lnTo>
                  <a:lnTo>
                    <a:pt x="24" y="83"/>
                  </a:lnTo>
                  <a:lnTo>
                    <a:pt x="22" y="107"/>
                  </a:lnTo>
                  <a:lnTo>
                    <a:pt x="22" y="135"/>
                  </a:lnTo>
                  <a:lnTo>
                    <a:pt x="25" y="164"/>
                  </a:lnTo>
                  <a:lnTo>
                    <a:pt x="29" y="196"/>
                  </a:lnTo>
                  <a:lnTo>
                    <a:pt x="35" y="231"/>
                  </a:lnTo>
                  <a:lnTo>
                    <a:pt x="42" y="263"/>
                  </a:lnTo>
                  <a:lnTo>
                    <a:pt x="50" y="300"/>
                  </a:lnTo>
                  <a:lnTo>
                    <a:pt x="61" y="339"/>
                  </a:lnTo>
                  <a:lnTo>
                    <a:pt x="75" y="380"/>
                  </a:lnTo>
                  <a:lnTo>
                    <a:pt x="89" y="421"/>
                  </a:lnTo>
                  <a:lnTo>
                    <a:pt x="123" y="505"/>
                  </a:lnTo>
                  <a:lnTo>
                    <a:pt x="141" y="544"/>
                  </a:lnTo>
                  <a:lnTo>
                    <a:pt x="160" y="583"/>
                  </a:lnTo>
                  <a:lnTo>
                    <a:pt x="180" y="618"/>
                  </a:lnTo>
                  <a:lnTo>
                    <a:pt x="199" y="651"/>
                  </a:lnTo>
                  <a:lnTo>
                    <a:pt x="217" y="682"/>
                  </a:lnTo>
                  <a:lnTo>
                    <a:pt x="237" y="708"/>
                  </a:lnTo>
                  <a:lnTo>
                    <a:pt x="256" y="733"/>
                  </a:lnTo>
                  <a:lnTo>
                    <a:pt x="276" y="757"/>
                  </a:lnTo>
                  <a:lnTo>
                    <a:pt x="294" y="776"/>
                  </a:lnTo>
                  <a:lnTo>
                    <a:pt x="313" y="792"/>
                  </a:lnTo>
                  <a:lnTo>
                    <a:pt x="327" y="803"/>
                  </a:lnTo>
                  <a:lnTo>
                    <a:pt x="344" y="811"/>
                  </a:lnTo>
                  <a:lnTo>
                    <a:pt x="355" y="815"/>
                  </a:lnTo>
                  <a:lnTo>
                    <a:pt x="370" y="817"/>
                  </a:lnTo>
                  <a:lnTo>
                    <a:pt x="379" y="815"/>
                  </a:lnTo>
                  <a:lnTo>
                    <a:pt x="387" y="836"/>
                  </a:lnTo>
                  <a:lnTo>
                    <a:pt x="374" y="839"/>
                  </a:lnTo>
                  <a:lnTo>
                    <a:pt x="370" y="839"/>
                  </a:lnTo>
                  <a:lnTo>
                    <a:pt x="355" y="838"/>
                  </a:lnTo>
                  <a:lnTo>
                    <a:pt x="351" y="838"/>
                  </a:lnTo>
                  <a:lnTo>
                    <a:pt x="335" y="832"/>
                  </a:lnTo>
                  <a:lnTo>
                    <a:pt x="319" y="824"/>
                  </a:lnTo>
                  <a:lnTo>
                    <a:pt x="315" y="821"/>
                  </a:lnTo>
                  <a:lnTo>
                    <a:pt x="298" y="807"/>
                  </a:lnTo>
                  <a:lnTo>
                    <a:pt x="278" y="792"/>
                  </a:lnTo>
                  <a:lnTo>
                    <a:pt x="260" y="772"/>
                  </a:lnTo>
                  <a:lnTo>
                    <a:pt x="241" y="749"/>
                  </a:lnTo>
                  <a:lnTo>
                    <a:pt x="221" y="724"/>
                  </a:lnTo>
                  <a:lnTo>
                    <a:pt x="200" y="694"/>
                  </a:lnTo>
                  <a:lnTo>
                    <a:pt x="198" y="692"/>
                  </a:lnTo>
                  <a:lnTo>
                    <a:pt x="178" y="659"/>
                  </a:lnTo>
                  <a:lnTo>
                    <a:pt x="159" y="626"/>
                  </a:lnTo>
                  <a:lnTo>
                    <a:pt x="139" y="591"/>
                  </a:lnTo>
                  <a:lnTo>
                    <a:pt x="120" y="552"/>
                  </a:lnTo>
                  <a:lnTo>
                    <a:pt x="102" y="513"/>
                  </a:lnTo>
                  <a:lnTo>
                    <a:pt x="68" y="430"/>
                  </a:lnTo>
                  <a:lnTo>
                    <a:pt x="54" y="388"/>
                  </a:lnTo>
                  <a:lnTo>
                    <a:pt x="40" y="348"/>
                  </a:lnTo>
                  <a:lnTo>
                    <a:pt x="29" y="309"/>
                  </a:lnTo>
                  <a:lnTo>
                    <a:pt x="21" y="271"/>
                  </a:lnTo>
                  <a:lnTo>
                    <a:pt x="13" y="235"/>
                  </a:lnTo>
                  <a:lnTo>
                    <a:pt x="13" y="231"/>
                  </a:lnTo>
                  <a:lnTo>
                    <a:pt x="7" y="196"/>
                  </a:lnTo>
                  <a:lnTo>
                    <a:pt x="3" y="164"/>
                  </a:lnTo>
                  <a:lnTo>
                    <a:pt x="0" y="135"/>
                  </a:lnTo>
                  <a:lnTo>
                    <a:pt x="0" y="107"/>
                  </a:lnTo>
                  <a:lnTo>
                    <a:pt x="1" y="83"/>
                  </a:lnTo>
                  <a:lnTo>
                    <a:pt x="6" y="61"/>
                  </a:lnTo>
                  <a:lnTo>
                    <a:pt x="7" y="57"/>
                  </a:lnTo>
                  <a:lnTo>
                    <a:pt x="13" y="39"/>
                  </a:lnTo>
                  <a:lnTo>
                    <a:pt x="20" y="23"/>
                  </a:lnTo>
                  <a:lnTo>
                    <a:pt x="22" y="20"/>
                  </a:lnTo>
                  <a:lnTo>
                    <a:pt x="32" y="9"/>
                  </a:lnTo>
                  <a:lnTo>
                    <a:pt x="36" y="7"/>
                  </a:lnTo>
                  <a:lnTo>
                    <a:pt x="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25" name="Freeform 45"/>
            <p:cNvSpPr>
              <a:spLocks/>
            </p:cNvSpPr>
            <p:nvPr/>
          </p:nvSpPr>
          <p:spPr bwMode="auto">
            <a:xfrm>
              <a:off x="625" y="1268"/>
              <a:ext cx="183" cy="92"/>
            </a:xfrm>
            <a:custGeom>
              <a:avLst/>
              <a:gdLst/>
              <a:ahLst/>
              <a:cxnLst>
                <a:cxn ang="0">
                  <a:pos x="174" y="0"/>
                </a:cxn>
                <a:cxn ang="0">
                  <a:pos x="183" y="21"/>
                </a:cxn>
                <a:cxn ang="0">
                  <a:pos x="16" y="89"/>
                </a:cxn>
                <a:cxn ang="0">
                  <a:pos x="9" y="92"/>
                </a:cxn>
                <a:cxn ang="0">
                  <a:pos x="0" y="71"/>
                </a:cxn>
                <a:cxn ang="0">
                  <a:pos x="7" y="69"/>
                </a:cxn>
                <a:cxn ang="0">
                  <a:pos x="174" y="0"/>
                </a:cxn>
              </a:cxnLst>
              <a:rect l="0" t="0" r="r" b="b"/>
              <a:pathLst>
                <a:path w="183" h="92">
                  <a:moveTo>
                    <a:pt x="174" y="0"/>
                  </a:moveTo>
                  <a:lnTo>
                    <a:pt x="183" y="21"/>
                  </a:lnTo>
                  <a:lnTo>
                    <a:pt x="16" y="89"/>
                  </a:lnTo>
                  <a:lnTo>
                    <a:pt x="9" y="92"/>
                  </a:lnTo>
                  <a:lnTo>
                    <a:pt x="0" y="71"/>
                  </a:lnTo>
                  <a:lnTo>
                    <a:pt x="7" y="69"/>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26" name="Freeform 46"/>
            <p:cNvSpPr>
              <a:spLocks/>
            </p:cNvSpPr>
            <p:nvPr/>
          </p:nvSpPr>
          <p:spPr bwMode="auto">
            <a:xfrm>
              <a:off x="958" y="2084"/>
              <a:ext cx="182" cy="91"/>
            </a:xfrm>
            <a:custGeom>
              <a:avLst/>
              <a:gdLst/>
              <a:ahLst/>
              <a:cxnLst>
                <a:cxn ang="0">
                  <a:pos x="174" y="0"/>
                </a:cxn>
                <a:cxn ang="0">
                  <a:pos x="182" y="21"/>
                </a:cxn>
                <a:cxn ang="0">
                  <a:pos x="14" y="89"/>
                </a:cxn>
                <a:cxn ang="0">
                  <a:pos x="10" y="91"/>
                </a:cxn>
                <a:cxn ang="0">
                  <a:pos x="0" y="71"/>
                </a:cxn>
                <a:cxn ang="0">
                  <a:pos x="6" y="68"/>
                </a:cxn>
                <a:cxn ang="0">
                  <a:pos x="174" y="0"/>
                </a:cxn>
              </a:cxnLst>
              <a:rect l="0" t="0" r="r" b="b"/>
              <a:pathLst>
                <a:path w="182" h="91">
                  <a:moveTo>
                    <a:pt x="174" y="0"/>
                  </a:moveTo>
                  <a:lnTo>
                    <a:pt x="182" y="21"/>
                  </a:lnTo>
                  <a:lnTo>
                    <a:pt x="14" y="89"/>
                  </a:lnTo>
                  <a:lnTo>
                    <a:pt x="10" y="91"/>
                  </a:lnTo>
                  <a:lnTo>
                    <a:pt x="0" y="71"/>
                  </a:lnTo>
                  <a:lnTo>
                    <a:pt x="6" y="68"/>
                  </a:lnTo>
                  <a:lnTo>
                    <a:pt x="1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27" name="Freeform 47"/>
            <p:cNvSpPr>
              <a:spLocks/>
            </p:cNvSpPr>
            <p:nvPr/>
          </p:nvSpPr>
          <p:spPr bwMode="auto">
            <a:xfrm>
              <a:off x="2640" y="1440"/>
              <a:ext cx="508" cy="616"/>
            </a:xfrm>
            <a:custGeom>
              <a:avLst/>
              <a:gdLst/>
              <a:ahLst/>
              <a:cxnLst>
                <a:cxn ang="0">
                  <a:pos x="232" y="1"/>
                </a:cxn>
                <a:cxn ang="0">
                  <a:pos x="256" y="15"/>
                </a:cxn>
                <a:cxn ang="0">
                  <a:pos x="260" y="39"/>
                </a:cxn>
                <a:cxn ang="0">
                  <a:pos x="250" y="83"/>
                </a:cxn>
                <a:cxn ang="0">
                  <a:pos x="242" y="115"/>
                </a:cxn>
                <a:cxn ang="0">
                  <a:pos x="230" y="179"/>
                </a:cxn>
                <a:cxn ang="0">
                  <a:pos x="231" y="236"/>
                </a:cxn>
                <a:cxn ang="0">
                  <a:pos x="256" y="288"/>
                </a:cxn>
                <a:cxn ang="0">
                  <a:pos x="305" y="337"/>
                </a:cxn>
                <a:cxn ang="0">
                  <a:pos x="365" y="374"/>
                </a:cxn>
                <a:cxn ang="0">
                  <a:pos x="426" y="413"/>
                </a:cxn>
                <a:cxn ang="0">
                  <a:pos x="461" y="444"/>
                </a:cxn>
                <a:cxn ang="0">
                  <a:pos x="476" y="467"/>
                </a:cxn>
                <a:cxn ang="0">
                  <a:pos x="491" y="498"/>
                </a:cxn>
                <a:cxn ang="0">
                  <a:pos x="504" y="530"/>
                </a:cxn>
                <a:cxn ang="0">
                  <a:pos x="508" y="559"/>
                </a:cxn>
                <a:cxn ang="0">
                  <a:pos x="501" y="582"/>
                </a:cxn>
                <a:cxn ang="0">
                  <a:pos x="479" y="590"/>
                </a:cxn>
                <a:cxn ang="0">
                  <a:pos x="445" y="605"/>
                </a:cxn>
                <a:cxn ang="0">
                  <a:pos x="417" y="616"/>
                </a:cxn>
                <a:cxn ang="0">
                  <a:pos x="391" y="605"/>
                </a:cxn>
                <a:cxn ang="0">
                  <a:pos x="365" y="586"/>
                </a:cxn>
                <a:cxn ang="0">
                  <a:pos x="340" y="566"/>
                </a:cxn>
                <a:cxn ang="0">
                  <a:pos x="317" y="561"/>
                </a:cxn>
                <a:cxn ang="0">
                  <a:pos x="301" y="572"/>
                </a:cxn>
                <a:cxn ang="0">
                  <a:pos x="281" y="582"/>
                </a:cxn>
                <a:cxn ang="0">
                  <a:pos x="256" y="579"/>
                </a:cxn>
                <a:cxn ang="0">
                  <a:pos x="230" y="551"/>
                </a:cxn>
                <a:cxn ang="0">
                  <a:pos x="210" y="515"/>
                </a:cxn>
                <a:cxn ang="0">
                  <a:pos x="184" y="509"/>
                </a:cxn>
                <a:cxn ang="0">
                  <a:pos x="150" y="505"/>
                </a:cxn>
                <a:cxn ang="0">
                  <a:pos x="123" y="485"/>
                </a:cxn>
                <a:cxn ang="0">
                  <a:pos x="100" y="470"/>
                </a:cxn>
                <a:cxn ang="0">
                  <a:pos x="79" y="452"/>
                </a:cxn>
                <a:cxn ang="0">
                  <a:pos x="49" y="423"/>
                </a:cxn>
                <a:cxn ang="0">
                  <a:pos x="22" y="392"/>
                </a:cxn>
                <a:cxn ang="0">
                  <a:pos x="0" y="346"/>
                </a:cxn>
                <a:cxn ang="0">
                  <a:pos x="8" y="304"/>
                </a:cxn>
                <a:cxn ang="0">
                  <a:pos x="71" y="236"/>
                </a:cxn>
                <a:cxn ang="0">
                  <a:pos x="110" y="204"/>
                </a:cxn>
                <a:cxn ang="0">
                  <a:pos x="142" y="172"/>
                </a:cxn>
                <a:cxn ang="0">
                  <a:pos x="170" y="125"/>
                </a:cxn>
                <a:cxn ang="0">
                  <a:pos x="196" y="46"/>
                </a:cxn>
                <a:cxn ang="0">
                  <a:pos x="212" y="0"/>
                </a:cxn>
              </a:cxnLst>
              <a:rect l="0" t="0" r="r" b="b"/>
              <a:pathLst>
                <a:path w="508" h="616">
                  <a:moveTo>
                    <a:pt x="212" y="0"/>
                  </a:moveTo>
                  <a:lnTo>
                    <a:pt x="232" y="1"/>
                  </a:lnTo>
                  <a:lnTo>
                    <a:pt x="246" y="7"/>
                  </a:lnTo>
                  <a:lnTo>
                    <a:pt x="256" y="15"/>
                  </a:lnTo>
                  <a:lnTo>
                    <a:pt x="260" y="26"/>
                  </a:lnTo>
                  <a:lnTo>
                    <a:pt x="260" y="39"/>
                  </a:lnTo>
                  <a:lnTo>
                    <a:pt x="259" y="53"/>
                  </a:lnTo>
                  <a:lnTo>
                    <a:pt x="250" y="83"/>
                  </a:lnTo>
                  <a:lnTo>
                    <a:pt x="246" y="100"/>
                  </a:lnTo>
                  <a:lnTo>
                    <a:pt x="242" y="115"/>
                  </a:lnTo>
                  <a:lnTo>
                    <a:pt x="235" y="149"/>
                  </a:lnTo>
                  <a:lnTo>
                    <a:pt x="230" y="179"/>
                  </a:lnTo>
                  <a:lnTo>
                    <a:pt x="228" y="208"/>
                  </a:lnTo>
                  <a:lnTo>
                    <a:pt x="231" y="236"/>
                  </a:lnTo>
                  <a:lnTo>
                    <a:pt x="239" y="261"/>
                  </a:lnTo>
                  <a:lnTo>
                    <a:pt x="256" y="288"/>
                  </a:lnTo>
                  <a:lnTo>
                    <a:pt x="280" y="313"/>
                  </a:lnTo>
                  <a:lnTo>
                    <a:pt x="305" y="337"/>
                  </a:lnTo>
                  <a:lnTo>
                    <a:pt x="334" y="356"/>
                  </a:lnTo>
                  <a:lnTo>
                    <a:pt x="365" y="374"/>
                  </a:lnTo>
                  <a:lnTo>
                    <a:pt x="397" y="392"/>
                  </a:lnTo>
                  <a:lnTo>
                    <a:pt x="426" y="413"/>
                  </a:lnTo>
                  <a:lnTo>
                    <a:pt x="454" y="437"/>
                  </a:lnTo>
                  <a:lnTo>
                    <a:pt x="461" y="444"/>
                  </a:lnTo>
                  <a:lnTo>
                    <a:pt x="468" y="455"/>
                  </a:lnTo>
                  <a:lnTo>
                    <a:pt x="476" y="467"/>
                  </a:lnTo>
                  <a:lnTo>
                    <a:pt x="484" y="483"/>
                  </a:lnTo>
                  <a:lnTo>
                    <a:pt x="491" y="498"/>
                  </a:lnTo>
                  <a:lnTo>
                    <a:pt x="498" y="515"/>
                  </a:lnTo>
                  <a:lnTo>
                    <a:pt x="504" y="530"/>
                  </a:lnTo>
                  <a:lnTo>
                    <a:pt x="506" y="545"/>
                  </a:lnTo>
                  <a:lnTo>
                    <a:pt x="508" y="559"/>
                  </a:lnTo>
                  <a:lnTo>
                    <a:pt x="505" y="572"/>
                  </a:lnTo>
                  <a:lnTo>
                    <a:pt x="501" y="582"/>
                  </a:lnTo>
                  <a:lnTo>
                    <a:pt x="491" y="587"/>
                  </a:lnTo>
                  <a:lnTo>
                    <a:pt x="479" y="590"/>
                  </a:lnTo>
                  <a:lnTo>
                    <a:pt x="461" y="589"/>
                  </a:lnTo>
                  <a:lnTo>
                    <a:pt x="445" y="605"/>
                  </a:lnTo>
                  <a:lnTo>
                    <a:pt x="431" y="615"/>
                  </a:lnTo>
                  <a:lnTo>
                    <a:pt x="417" y="616"/>
                  </a:lnTo>
                  <a:lnTo>
                    <a:pt x="404" y="614"/>
                  </a:lnTo>
                  <a:lnTo>
                    <a:pt x="391" y="605"/>
                  </a:lnTo>
                  <a:lnTo>
                    <a:pt x="378" y="595"/>
                  </a:lnTo>
                  <a:lnTo>
                    <a:pt x="365" y="586"/>
                  </a:lnTo>
                  <a:lnTo>
                    <a:pt x="352" y="575"/>
                  </a:lnTo>
                  <a:lnTo>
                    <a:pt x="340" y="566"/>
                  </a:lnTo>
                  <a:lnTo>
                    <a:pt x="327" y="561"/>
                  </a:lnTo>
                  <a:lnTo>
                    <a:pt x="317" y="561"/>
                  </a:lnTo>
                  <a:lnTo>
                    <a:pt x="309" y="565"/>
                  </a:lnTo>
                  <a:lnTo>
                    <a:pt x="301" y="572"/>
                  </a:lnTo>
                  <a:lnTo>
                    <a:pt x="291" y="577"/>
                  </a:lnTo>
                  <a:lnTo>
                    <a:pt x="281" y="582"/>
                  </a:lnTo>
                  <a:lnTo>
                    <a:pt x="270" y="583"/>
                  </a:lnTo>
                  <a:lnTo>
                    <a:pt x="256" y="579"/>
                  </a:lnTo>
                  <a:lnTo>
                    <a:pt x="242" y="568"/>
                  </a:lnTo>
                  <a:lnTo>
                    <a:pt x="230" y="551"/>
                  </a:lnTo>
                  <a:lnTo>
                    <a:pt x="219" y="533"/>
                  </a:lnTo>
                  <a:lnTo>
                    <a:pt x="210" y="515"/>
                  </a:lnTo>
                  <a:lnTo>
                    <a:pt x="203" y="502"/>
                  </a:lnTo>
                  <a:lnTo>
                    <a:pt x="184" y="509"/>
                  </a:lnTo>
                  <a:lnTo>
                    <a:pt x="167" y="509"/>
                  </a:lnTo>
                  <a:lnTo>
                    <a:pt x="150" y="505"/>
                  </a:lnTo>
                  <a:lnTo>
                    <a:pt x="136" y="497"/>
                  </a:lnTo>
                  <a:lnTo>
                    <a:pt x="123" y="485"/>
                  </a:lnTo>
                  <a:lnTo>
                    <a:pt x="107" y="474"/>
                  </a:lnTo>
                  <a:lnTo>
                    <a:pt x="100" y="470"/>
                  </a:lnTo>
                  <a:lnTo>
                    <a:pt x="91" y="462"/>
                  </a:lnTo>
                  <a:lnTo>
                    <a:pt x="79" y="452"/>
                  </a:lnTo>
                  <a:lnTo>
                    <a:pt x="67" y="441"/>
                  </a:lnTo>
                  <a:lnTo>
                    <a:pt x="49" y="423"/>
                  </a:lnTo>
                  <a:lnTo>
                    <a:pt x="45" y="417"/>
                  </a:lnTo>
                  <a:lnTo>
                    <a:pt x="22" y="392"/>
                  </a:lnTo>
                  <a:lnTo>
                    <a:pt x="8" y="369"/>
                  </a:lnTo>
                  <a:lnTo>
                    <a:pt x="0" y="346"/>
                  </a:lnTo>
                  <a:lnTo>
                    <a:pt x="0" y="325"/>
                  </a:lnTo>
                  <a:lnTo>
                    <a:pt x="8" y="304"/>
                  </a:lnTo>
                  <a:lnTo>
                    <a:pt x="25" y="282"/>
                  </a:lnTo>
                  <a:lnTo>
                    <a:pt x="71" y="236"/>
                  </a:lnTo>
                  <a:lnTo>
                    <a:pt x="92" y="220"/>
                  </a:lnTo>
                  <a:lnTo>
                    <a:pt x="110" y="204"/>
                  </a:lnTo>
                  <a:lnTo>
                    <a:pt x="127" y="189"/>
                  </a:lnTo>
                  <a:lnTo>
                    <a:pt x="142" y="172"/>
                  </a:lnTo>
                  <a:lnTo>
                    <a:pt x="156" y="151"/>
                  </a:lnTo>
                  <a:lnTo>
                    <a:pt x="170" y="125"/>
                  </a:lnTo>
                  <a:lnTo>
                    <a:pt x="184" y="85"/>
                  </a:lnTo>
                  <a:lnTo>
                    <a:pt x="196" y="46"/>
                  </a:lnTo>
                  <a:lnTo>
                    <a:pt x="214" y="7"/>
                  </a:lnTo>
                  <a:lnTo>
                    <a:pt x="21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28" name="Freeform 48"/>
            <p:cNvSpPr>
              <a:spLocks noEditPoints="1"/>
            </p:cNvSpPr>
            <p:nvPr/>
          </p:nvSpPr>
          <p:spPr bwMode="auto">
            <a:xfrm>
              <a:off x="2629" y="1428"/>
              <a:ext cx="529" cy="639"/>
            </a:xfrm>
            <a:custGeom>
              <a:avLst/>
              <a:gdLst/>
              <a:ahLst/>
              <a:cxnLst>
                <a:cxn ang="0">
                  <a:pos x="221" y="53"/>
                </a:cxn>
                <a:cxn ang="0">
                  <a:pos x="188" y="145"/>
                </a:cxn>
                <a:cxn ang="0">
                  <a:pos x="127" y="226"/>
                </a:cxn>
                <a:cxn ang="0">
                  <a:pos x="51" y="293"/>
                </a:cxn>
                <a:cxn ang="0">
                  <a:pos x="24" y="355"/>
                </a:cxn>
                <a:cxn ang="0">
                  <a:pos x="51" y="410"/>
                </a:cxn>
                <a:cxn ang="0">
                  <a:pos x="124" y="478"/>
                </a:cxn>
                <a:cxn ang="0">
                  <a:pos x="163" y="504"/>
                </a:cxn>
                <a:cxn ang="0">
                  <a:pos x="209" y="504"/>
                </a:cxn>
                <a:cxn ang="0">
                  <a:pos x="221" y="506"/>
                </a:cxn>
                <a:cxn ang="0">
                  <a:pos x="248" y="557"/>
                </a:cxn>
                <a:cxn ang="0">
                  <a:pos x="284" y="584"/>
                </a:cxn>
                <a:cxn ang="0">
                  <a:pos x="334" y="562"/>
                </a:cxn>
                <a:cxn ang="0">
                  <a:pos x="378" y="584"/>
                </a:cxn>
                <a:cxn ang="0">
                  <a:pos x="410" y="610"/>
                </a:cxn>
                <a:cxn ang="0">
                  <a:pos x="445" y="613"/>
                </a:cxn>
                <a:cxn ang="0">
                  <a:pos x="465" y="592"/>
                </a:cxn>
                <a:cxn ang="0">
                  <a:pos x="490" y="591"/>
                </a:cxn>
                <a:cxn ang="0">
                  <a:pos x="508" y="570"/>
                </a:cxn>
                <a:cxn ang="0">
                  <a:pos x="499" y="530"/>
                </a:cxn>
                <a:cxn ang="0">
                  <a:pos x="481" y="492"/>
                </a:cxn>
                <a:cxn ang="0">
                  <a:pos x="435" y="438"/>
                </a:cxn>
                <a:cxn ang="0">
                  <a:pos x="357" y="389"/>
                </a:cxn>
                <a:cxn ang="0">
                  <a:pos x="285" y="336"/>
                </a:cxn>
                <a:cxn ang="0">
                  <a:pos x="237" y="271"/>
                </a:cxn>
                <a:cxn ang="0">
                  <a:pos x="232" y="174"/>
                </a:cxn>
                <a:cxn ang="0">
                  <a:pos x="261" y="51"/>
                </a:cxn>
                <a:cxn ang="0">
                  <a:pos x="245" y="24"/>
                </a:cxn>
                <a:cxn ang="0">
                  <a:pos x="238" y="2"/>
                </a:cxn>
                <a:cxn ang="0">
                  <a:pos x="274" y="19"/>
                </a:cxn>
                <a:cxn ang="0">
                  <a:pos x="278" y="78"/>
                </a:cxn>
                <a:cxn ang="0">
                  <a:pos x="250" y="194"/>
                </a:cxn>
                <a:cxn ang="0">
                  <a:pos x="261" y="272"/>
                </a:cxn>
                <a:cxn ang="0">
                  <a:pos x="320" y="337"/>
                </a:cxn>
                <a:cxn ang="0">
                  <a:pos x="392" y="383"/>
                </a:cxn>
                <a:cxn ang="0">
                  <a:pos x="459" y="428"/>
                </a:cxn>
                <a:cxn ang="0">
                  <a:pos x="516" y="514"/>
                </a:cxn>
                <a:cxn ang="0">
                  <a:pos x="529" y="571"/>
                </a:cxn>
                <a:cxn ang="0">
                  <a:pos x="509" y="609"/>
                </a:cxn>
                <a:cxn ang="0">
                  <a:pos x="470" y="620"/>
                </a:cxn>
                <a:cxn ang="0">
                  <a:pos x="427" y="639"/>
                </a:cxn>
                <a:cxn ang="0">
                  <a:pos x="374" y="610"/>
                </a:cxn>
                <a:cxn ang="0">
                  <a:pos x="335" y="584"/>
                </a:cxn>
                <a:cxn ang="0">
                  <a:pos x="309" y="598"/>
                </a:cxn>
                <a:cxn ang="0">
                  <a:pos x="274" y="605"/>
                </a:cxn>
                <a:cxn ang="0">
                  <a:pos x="234" y="573"/>
                </a:cxn>
                <a:cxn ang="0">
                  <a:pos x="210" y="527"/>
                </a:cxn>
                <a:cxn ang="0">
                  <a:pos x="154" y="525"/>
                </a:cxn>
                <a:cxn ang="0">
                  <a:pos x="78" y="468"/>
                </a:cxn>
                <a:cxn ang="0">
                  <a:pos x="25" y="413"/>
                </a:cxn>
                <a:cxn ang="0">
                  <a:pos x="0" y="343"/>
                </a:cxn>
                <a:cxn ang="0">
                  <a:pos x="25" y="289"/>
                </a:cxn>
                <a:cxn ang="0">
                  <a:pos x="139" y="183"/>
                </a:cxn>
                <a:cxn ang="0">
                  <a:pos x="185" y="88"/>
                </a:cxn>
                <a:cxn ang="0">
                  <a:pos x="213" y="14"/>
                </a:cxn>
                <a:cxn ang="0">
                  <a:pos x="223" y="0"/>
                </a:cxn>
              </a:cxnLst>
              <a:rect l="0" t="0" r="r" b="b"/>
              <a:pathLst>
                <a:path w="529" h="639">
                  <a:moveTo>
                    <a:pt x="234" y="23"/>
                  </a:moveTo>
                  <a:lnTo>
                    <a:pt x="234" y="24"/>
                  </a:lnTo>
                  <a:lnTo>
                    <a:pt x="221" y="53"/>
                  </a:lnTo>
                  <a:lnTo>
                    <a:pt x="210" y="85"/>
                  </a:lnTo>
                  <a:lnTo>
                    <a:pt x="199" y="116"/>
                  </a:lnTo>
                  <a:lnTo>
                    <a:pt x="188" y="145"/>
                  </a:lnTo>
                  <a:lnTo>
                    <a:pt x="173" y="174"/>
                  </a:lnTo>
                  <a:lnTo>
                    <a:pt x="153" y="201"/>
                  </a:lnTo>
                  <a:lnTo>
                    <a:pt x="127" y="226"/>
                  </a:lnTo>
                  <a:lnTo>
                    <a:pt x="97" y="250"/>
                  </a:lnTo>
                  <a:lnTo>
                    <a:pt x="74" y="271"/>
                  </a:lnTo>
                  <a:lnTo>
                    <a:pt x="51" y="293"/>
                  </a:lnTo>
                  <a:lnTo>
                    <a:pt x="32" y="316"/>
                  </a:lnTo>
                  <a:lnTo>
                    <a:pt x="24" y="336"/>
                  </a:lnTo>
                  <a:lnTo>
                    <a:pt x="24" y="355"/>
                  </a:lnTo>
                  <a:lnTo>
                    <a:pt x="29" y="375"/>
                  </a:lnTo>
                  <a:lnTo>
                    <a:pt x="39" y="393"/>
                  </a:lnTo>
                  <a:lnTo>
                    <a:pt x="51" y="410"/>
                  </a:lnTo>
                  <a:lnTo>
                    <a:pt x="65" y="425"/>
                  </a:lnTo>
                  <a:lnTo>
                    <a:pt x="79" y="439"/>
                  </a:lnTo>
                  <a:lnTo>
                    <a:pt x="124" y="478"/>
                  </a:lnTo>
                  <a:lnTo>
                    <a:pt x="136" y="488"/>
                  </a:lnTo>
                  <a:lnTo>
                    <a:pt x="150" y="497"/>
                  </a:lnTo>
                  <a:lnTo>
                    <a:pt x="163" y="504"/>
                  </a:lnTo>
                  <a:lnTo>
                    <a:pt x="177" y="509"/>
                  </a:lnTo>
                  <a:lnTo>
                    <a:pt x="192" y="509"/>
                  </a:lnTo>
                  <a:lnTo>
                    <a:pt x="209" y="504"/>
                  </a:lnTo>
                  <a:lnTo>
                    <a:pt x="211" y="503"/>
                  </a:lnTo>
                  <a:lnTo>
                    <a:pt x="216" y="503"/>
                  </a:lnTo>
                  <a:lnTo>
                    <a:pt x="221" y="506"/>
                  </a:lnTo>
                  <a:lnTo>
                    <a:pt x="224" y="509"/>
                  </a:lnTo>
                  <a:lnTo>
                    <a:pt x="231" y="524"/>
                  </a:lnTo>
                  <a:lnTo>
                    <a:pt x="248" y="557"/>
                  </a:lnTo>
                  <a:lnTo>
                    <a:pt x="259" y="571"/>
                  </a:lnTo>
                  <a:lnTo>
                    <a:pt x="273" y="581"/>
                  </a:lnTo>
                  <a:lnTo>
                    <a:pt x="284" y="584"/>
                  </a:lnTo>
                  <a:lnTo>
                    <a:pt x="293" y="581"/>
                  </a:lnTo>
                  <a:lnTo>
                    <a:pt x="323" y="564"/>
                  </a:lnTo>
                  <a:lnTo>
                    <a:pt x="334" y="562"/>
                  </a:lnTo>
                  <a:lnTo>
                    <a:pt x="349" y="564"/>
                  </a:lnTo>
                  <a:lnTo>
                    <a:pt x="364" y="573"/>
                  </a:lnTo>
                  <a:lnTo>
                    <a:pt x="378" y="584"/>
                  </a:lnTo>
                  <a:lnTo>
                    <a:pt x="389" y="594"/>
                  </a:lnTo>
                  <a:lnTo>
                    <a:pt x="399" y="602"/>
                  </a:lnTo>
                  <a:lnTo>
                    <a:pt x="410" y="610"/>
                  </a:lnTo>
                  <a:lnTo>
                    <a:pt x="421" y="616"/>
                  </a:lnTo>
                  <a:lnTo>
                    <a:pt x="434" y="617"/>
                  </a:lnTo>
                  <a:lnTo>
                    <a:pt x="445" y="613"/>
                  </a:lnTo>
                  <a:lnTo>
                    <a:pt x="453" y="605"/>
                  </a:lnTo>
                  <a:lnTo>
                    <a:pt x="462" y="595"/>
                  </a:lnTo>
                  <a:lnTo>
                    <a:pt x="465" y="592"/>
                  </a:lnTo>
                  <a:lnTo>
                    <a:pt x="470" y="589"/>
                  </a:lnTo>
                  <a:lnTo>
                    <a:pt x="474" y="589"/>
                  </a:lnTo>
                  <a:lnTo>
                    <a:pt x="490" y="591"/>
                  </a:lnTo>
                  <a:lnTo>
                    <a:pt x="499" y="587"/>
                  </a:lnTo>
                  <a:lnTo>
                    <a:pt x="505" y="580"/>
                  </a:lnTo>
                  <a:lnTo>
                    <a:pt x="508" y="570"/>
                  </a:lnTo>
                  <a:lnTo>
                    <a:pt x="506" y="557"/>
                  </a:lnTo>
                  <a:lnTo>
                    <a:pt x="504" y="543"/>
                  </a:lnTo>
                  <a:lnTo>
                    <a:pt x="499" y="530"/>
                  </a:lnTo>
                  <a:lnTo>
                    <a:pt x="494" y="516"/>
                  </a:lnTo>
                  <a:lnTo>
                    <a:pt x="488" y="503"/>
                  </a:lnTo>
                  <a:lnTo>
                    <a:pt x="481" y="492"/>
                  </a:lnTo>
                  <a:lnTo>
                    <a:pt x="477" y="484"/>
                  </a:lnTo>
                  <a:lnTo>
                    <a:pt x="458" y="458"/>
                  </a:lnTo>
                  <a:lnTo>
                    <a:pt x="435" y="438"/>
                  </a:lnTo>
                  <a:lnTo>
                    <a:pt x="410" y="421"/>
                  </a:lnTo>
                  <a:lnTo>
                    <a:pt x="384" y="404"/>
                  </a:lnTo>
                  <a:lnTo>
                    <a:pt x="357" y="389"/>
                  </a:lnTo>
                  <a:lnTo>
                    <a:pt x="331" y="372"/>
                  </a:lnTo>
                  <a:lnTo>
                    <a:pt x="306" y="354"/>
                  </a:lnTo>
                  <a:lnTo>
                    <a:pt x="285" y="336"/>
                  </a:lnTo>
                  <a:lnTo>
                    <a:pt x="266" y="316"/>
                  </a:lnTo>
                  <a:lnTo>
                    <a:pt x="249" y="294"/>
                  </a:lnTo>
                  <a:lnTo>
                    <a:pt x="237" y="271"/>
                  </a:lnTo>
                  <a:lnTo>
                    <a:pt x="230" y="239"/>
                  </a:lnTo>
                  <a:lnTo>
                    <a:pt x="228" y="207"/>
                  </a:lnTo>
                  <a:lnTo>
                    <a:pt x="232" y="174"/>
                  </a:lnTo>
                  <a:lnTo>
                    <a:pt x="243" y="124"/>
                  </a:lnTo>
                  <a:lnTo>
                    <a:pt x="256" y="76"/>
                  </a:lnTo>
                  <a:lnTo>
                    <a:pt x="261" y="51"/>
                  </a:lnTo>
                  <a:lnTo>
                    <a:pt x="260" y="38"/>
                  </a:lnTo>
                  <a:lnTo>
                    <a:pt x="255" y="30"/>
                  </a:lnTo>
                  <a:lnTo>
                    <a:pt x="245" y="24"/>
                  </a:lnTo>
                  <a:lnTo>
                    <a:pt x="234" y="23"/>
                  </a:lnTo>
                  <a:close/>
                  <a:moveTo>
                    <a:pt x="223" y="0"/>
                  </a:moveTo>
                  <a:lnTo>
                    <a:pt x="238" y="2"/>
                  </a:lnTo>
                  <a:lnTo>
                    <a:pt x="250" y="5"/>
                  </a:lnTo>
                  <a:lnTo>
                    <a:pt x="264" y="10"/>
                  </a:lnTo>
                  <a:lnTo>
                    <a:pt x="274" y="19"/>
                  </a:lnTo>
                  <a:lnTo>
                    <a:pt x="281" y="31"/>
                  </a:lnTo>
                  <a:lnTo>
                    <a:pt x="282" y="46"/>
                  </a:lnTo>
                  <a:lnTo>
                    <a:pt x="278" y="78"/>
                  </a:lnTo>
                  <a:lnTo>
                    <a:pt x="261" y="142"/>
                  </a:lnTo>
                  <a:lnTo>
                    <a:pt x="256" y="168"/>
                  </a:lnTo>
                  <a:lnTo>
                    <a:pt x="250" y="194"/>
                  </a:lnTo>
                  <a:lnTo>
                    <a:pt x="250" y="220"/>
                  </a:lnTo>
                  <a:lnTo>
                    <a:pt x="253" y="247"/>
                  </a:lnTo>
                  <a:lnTo>
                    <a:pt x="261" y="272"/>
                  </a:lnTo>
                  <a:lnTo>
                    <a:pt x="277" y="297"/>
                  </a:lnTo>
                  <a:lnTo>
                    <a:pt x="298" y="318"/>
                  </a:lnTo>
                  <a:lnTo>
                    <a:pt x="320" y="337"/>
                  </a:lnTo>
                  <a:lnTo>
                    <a:pt x="345" y="354"/>
                  </a:lnTo>
                  <a:lnTo>
                    <a:pt x="370" y="369"/>
                  </a:lnTo>
                  <a:lnTo>
                    <a:pt x="392" y="383"/>
                  </a:lnTo>
                  <a:lnTo>
                    <a:pt x="416" y="396"/>
                  </a:lnTo>
                  <a:lnTo>
                    <a:pt x="438" y="411"/>
                  </a:lnTo>
                  <a:lnTo>
                    <a:pt x="459" y="428"/>
                  </a:lnTo>
                  <a:lnTo>
                    <a:pt x="477" y="446"/>
                  </a:lnTo>
                  <a:lnTo>
                    <a:pt x="499" y="479"/>
                  </a:lnTo>
                  <a:lnTo>
                    <a:pt x="516" y="514"/>
                  </a:lnTo>
                  <a:lnTo>
                    <a:pt x="523" y="532"/>
                  </a:lnTo>
                  <a:lnTo>
                    <a:pt x="527" y="552"/>
                  </a:lnTo>
                  <a:lnTo>
                    <a:pt x="529" y="571"/>
                  </a:lnTo>
                  <a:lnTo>
                    <a:pt x="526" y="589"/>
                  </a:lnTo>
                  <a:lnTo>
                    <a:pt x="519" y="602"/>
                  </a:lnTo>
                  <a:lnTo>
                    <a:pt x="509" y="609"/>
                  </a:lnTo>
                  <a:lnTo>
                    <a:pt x="497" y="613"/>
                  </a:lnTo>
                  <a:lnTo>
                    <a:pt x="476" y="613"/>
                  </a:lnTo>
                  <a:lnTo>
                    <a:pt x="470" y="620"/>
                  </a:lnTo>
                  <a:lnTo>
                    <a:pt x="456" y="630"/>
                  </a:lnTo>
                  <a:lnTo>
                    <a:pt x="442" y="637"/>
                  </a:lnTo>
                  <a:lnTo>
                    <a:pt x="427" y="639"/>
                  </a:lnTo>
                  <a:lnTo>
                    <a:pt x="409" y="635"/>
                  </a:lnTo>
                  <a:lnTo>
                    <a:pt x="391" y="623"/>
                  </a:lnTo>
                  <a:lnTo>
                    <a:pt x="374" y="610"/>
                  </a:lnTo>
                  <a:lnTo>
                    <a:pt x="362" y="599"/>
                  </a:lnTo>
                  <a:lnTo>
                    <a:pt x="349" y="589"/>
                  </a:lnTo>
                  <a:lnTo>
                    <a:pt x="335" y="584"/>
                  </a:lnTo>
                  <a:lnTo>
                    <a:pt x="327" y="585"/>
                  </a:lnTo>
                  <a:lnTo>
                    <a:pt x="317" y="591"/>
                  </a:lnTo>
                  <a:lnTo>
                    <a:pt x="309" y="598"/>
                  </a:lnTo>
                  <a:lnTo>
                    <a:pt x="300" y="602"/>
                  </a:lnTo>
                  <a:lnTo>
                    <a:pt x="288" y="606"/>
                  </a:lnTo>
                  <a:lnTo>
                    <a:pt x="274" y="605"/>
                  </a:lnTo>
                  <a:lnTo>
                    <a:pt x="261" y="601"/>
                  </a:lnTo>
                  <a:lnTo>
                    <a:pt x="246" y="588"/>
                  </a:lnTo>
                  <a:lnTo>
                    <a:pt x="234" y="573"/>
                  </a:lnTo>
                  <a:lnTo>
                    <a:pt x="223" y="555"/>
                  </a:lnTo>
                  <a:lnTo>
                    <a:pt x="214" y="536"/>
                  </a:lnTo>
                  <a:lnTo>
                    <a:pt x="210" y="527"/>
                  </a:lnTo>
                  <a:lnTo>
                    <a:pt x="198" y="531"/>
                  </a:lnTo>
                  <a:lnTo>
                    <a:pt x="175" y="531"/>
                  </a:lnTo>
                  <a:lnTo>
                    <a:pt x="154" y="525"/>
                  </a:lnTo>
                  <a:lnTo>
                    <a:pt x="134" y="513"/>
                  </a:lnTo>
                  <a:lnTo>
                    <a:pt x="106" y="492"/>
                  </a:lnTo>
                  <a:lnTo>
                    <a:pt x="78" y="468"/>
                  </a:lnTo>
                  <a:lnTo>
                    <a:pt x="61" y="452"/>
                  </a:lnTo>
                  <a:lnTo>
                    <a:pt x="42" y="433"/>
                  </a:lnTo>
                  <a:lnTo>
                    <a:pt x="25" y="413"/>
                  </a:lnTo>
                  <a:lnTo>
                    <a:pt x="11" y="390"/>
                  </a:lnTo>
                  <a:lnTo>
                    <a:pt x="1" y="367"/>
                  </a:lnTo>
                  <a:lnTo>
                    <a:pt x="0" y="343"/>
                  </a:lnTo>
                  <a:lnTo>
                    <a:pt x="4" y="323"/>
                  </a:lnTo>
                  <a:lnTo>
                    <a:pt x="14" y="305"/>
                  </a:lnTo>
                  <a:lnTo>
                    <a:pt x="25" y="289"/>
                  </a:lnTo>
                  <a:lnTo>
                    <a:pt x="40" y="273"/>
                  </a:lnTo>
                  <a:lnTo>
                    <a:pt x="115" y="207"/>
                  </a:lnTo>
                  <a:lnTo>
                    <a:pt x="139" y="183"/>
                  </a:lnTo>
                  <a:lnTo>
                    <a:pt x="159" y="156"/>
                  </a:lnTo>
                  <a:lnTo>
                    <a:pt x="173" y="127"/>
                  </a:lnTo>
                  <a:lnTo>
                    <a:pt x="185" y="88"/>
                  </a:lnTo>
                  <a:lnTo>
                    <a:pt x="199" y="51"/>
                  </a:lnTo>
                  <a:lnTo>
                    <a:pt x="214" y="17"/>
                  </a:lnTo>
                  <a:lnTo>
                    <a:pt x="213" y="14"/>
                  </a:lnTo>
                  <a:lnTo>
                    <a:pt x="213" y="9"/>
                  </a:lnTo>
                  <a:lnTo>
                    <a:pt x="216" y="3"/>
                  </a:lnTo>
                  <a:lnTo>
                    <a:pt x="2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29" name="Freeform 49"/>
            <p:cNvSpPr>
              <a:spLocks/>
            </p:cNvSpPr>
            <p:nvPr/>
          </p:nvSpPr>
          <p:spPr bwMode="auto">
            <a:xfrm>
              <a:off x="2822" y="1653"/>
              <a:ext cx="166" cy="206"/>
            </a:xfrm>
            <a:custGeom>
              <a:avLst/>
              <a:gdLst/>
              <a:ahLst/>
              <a:cxnLst>
                <a:cxn ang="0">
                  <a:pos x="145" y="0"/>
                </a:cxn>
                <a:cxn ang="0">
                  <a:pos x="146" y="14"/>
                </a:cxn>
                <a:cxn ang="0">
                  <a:pos x="148" y="29"/>
                </a:cxn>
                <a:cxn ang="0">
                  <a:pos x="152" y="46"/>
                </a:cxn>
                <a:cxn ang="0">
                  <a:pos x="156" y="65"/>
                </a:cxn>
                <a:cxn ang="0">
                  <a:pos x="159" y="85"/>
                </a:cxn>
                <a:cxn ang="0">
                  <a:pos x="163" y="104"/>
                </a:cxn>
                <a:cxn ang="0">
                  <a:pos x="164" y="124"/>
                </a:cxn>
                <a:cxn ang="0">
                  <a:pos x="166" y="142"/>
                </a:cxn>
                <a:cxn ang="0">
                  <a:pos x="164" y="158"/>
                </a:cxn>
                <a:cxn ang="0">
                  <a:pos x="160" y="174"/>
                </a:cxn>
                <a:cxn ang="0">
                  <a:pos x="153" y="186"/>
                </a:cxn>
                <a:cxn ang="0">
                  <a:pos x="142" y="197"/>
                </a:cxn>
                <a:cxn ang="0">
                  <a:pos x="128" y="203"/>
                </a:cxn>
                <a:cxn ang="0">
                  <a:pos x="109" y="206"/>
                </a:cxn>
                <a:cxn ang="0">
                  <a:pos x="84" y="204"/>
                </a:cxn>
                <a:cxn ang="0">
                  <a:pos x="63" y="199"/>
                </a:cxn>
                <a:cxn ang="0">
                  <a:pos x="44" y="190"/>
                </a:cxn>
                <a:cxn ang="0">
                  <a:pos x="28" y="178"/>
                </a:cxn>
                <a:cxn ang="0">
                  <a:pos x="16" y="164"/>
                </a:cxn>
                <a:cxn ang="0">
                  <a:pos x="6" y="149"/>
                </a:cxn>
                <a:cxn ang="0">
                  <a:pos x="0" y="132"/>
                </a:cxn>
                <a:cxn ang="0">
                  <a:pos x="0" y="115"/>
                </a:cxn>
                <a:cxn ang="0">
                  <a:pos x="6" y="98"/>
                </a:cxn>
                <a:cxn ang="0">
                  <a:pos x="16" y="85"/>
                </a:cxn>
                <a:cxn ang="0">
                  <a:pos x="32" y="71"/>
                </a:cxn>
                <a:cxn ang="0">
                  <a:pos x="67" y="51"/>
                </a:cxn>
                <a:cxn ang="0">
                  <a:pos x="102" y="33"/>
                </a:cxn>
                <a:cxn ang="0">
                  <a:pos x="135" y="11"/>
                </a:cxn>
                <a:cxn ang="0">
                  <a:pos x="145" y="0"/>
                </a:cxn>
              </a:cxnLst>
              <a:rect l="0" t="0" r="r" b="b"/>
              <a:pathLst>
                <a:path w="166" h="206">
                  <a:moveTo>
                    <a:pt x="145" y="0"/>
                  </a:moveTo>
                  <a:lnTo>
                    <a:pt x="146" y="14"/>
                  </a:lnTo>
                  <a:lnTo>
                    <a:pt x="148" y="29"/>
                  </a:lnTo>
                  <a:lnTo>
                    <a:pt x="152" y="46"/>
                  </a:lnTo>
                  <a:lnTo>
                    <a:pt x="156" y="65"/>
                  </a:lnTo>
                  <a:lnTo>
                    <a:pt x="159" y="85"/>
                  </a:lnTo>
                  <a:lnTo>
                    <a:pt x="163" y="104"/>
                  </a:lnTo>
                  <a:lnTo>
                    <a:pt x="164" y="124"/>
                  </a:lnTo>
                  <a:lnTo>
                    <a:pt x="166" y="142"/>
                  </a:lnTo>
                  <a:lnTo>
                    <a:pt x="164" y="158"/>
                  </a:lnTo>
                  <a:lnTo>
                    <a:pt x="160" y="174"/>
                  </a:lnTo>
                  <a:lnTo>
                    <a:pt x="153" y="186"/>
                  </a:lnTo>
                  <a:lnTo>
                    <a:pt x="142" y="197"/>
                  </a:lnTo>
                  <a:lnTo>
                    <a:pt x="128" y="203"/>
                  </a:lnTo>
                  <a:lnTo>
                    <a:pt x="109" y="206"/>
                  </a:lnTo>
                  <a:lnTo>
                    <a:pt x="84" y="204"/>
                  </a:lnTo>
                  <a:lnTo>
                    <a:pt x="63" y="199"/>
                  </a:lnTo>
                  <a:lnTo>
                    <a:pt x="44" y="190"/>
                  </a:lnTo>
                  <a:lnTo>
                    <a:pt x="28" y="178"/>
                  </a:lnTo>
                  <a:lnTo>
                    <a:pt x="16" y="164"/>
                  </a:lnTo>
                  <a:lnTo>
                    <a:pt x="6" y="149"/>
                  </a:lnTo>
                  <a:lnTo>
                    <a:pt x="0" y="132"/>
                  </a:lnTo>
                  <a:lnTo>
                    <a:pt x="0" y="115"/>
                  </a:lnTo>
                  <a:lnTo>
                    <a:pt x="6" y="98"/>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30" name="Freeform 50"/>
            <p:cNvSpPr>
              <a:spLocks noEditPoints="1"/>
            </p:cNvSpPr>
            <p:nvPr/>
          </p:nvSpPr>
          <p:spPr bwMode="auto">
            <a:xfrm>
              <a:off x="2813" y="1643"/>
              <a:ext cx="186" cy="228"/>
            </a:xfrm>
            <a:custGeom>
              <a:avLst/>
              <a:gdLst/>
              <a:ahLst/>
              <a:cxnLst>
                <a:cxn ang="0">
                  <a:pos x="146" y="33"/>
                </a:cxn>
                <a:cxn ang="0">
                  <a:pos x="119" y="50"/>
                </a:cxn>
                <a:cxn ang="0">
                  <a:pos x="86" y="68"/>
                </a:cxn>
                <a:cxn ang="0">
                  <a:pos x="54" y="86"/>
                </a:cxn>
                <a:cxn ang="0">
                  <a:pos x="40" y="96"/>
                </a:cxn>
                <a:cxn ang="0">
                  <a:pos x="30" y="107"/>
                </a:cxn>
                <a:cxn ang="0">
                  <a:pos x="23" y="120"/>
                </a:cxn>
                <a:cxn ang="0">
                  <a:pos x="21" y="135"/>
                </a:cxn>
                <a:cxn ang="0">
                  <a:pos x="25" y="152"/>
                </a:cxn>
                <a:cxn ang="0">
                  <a:pos x="34" y="170"/>
                </a:cxn>
                <a:cxn ang="0">
                  <a:pos x="48" y="184"/>
                </a:cxn>
                <a:cxn ang="0">
                  <a:pos x="65" y="195"/>
                </a:cxn>
                <a:cxn ang="0">
                  <a:pos x="84" y="202"/>
                </a:cxn>
                <a:cxn ang="0">
                  <a:pos x="100" y="205"/>
                </a:cxn>
                <a:cxn ang="0">
                  <a:pos x="115" y="206"/>
                </a:cxn>
                <a:cxn ang="0">
                  <a:pos x="130" y="205"/>
                </a:cxn>
                <a:cxn ang="0">
                  <a:pos x="144" y="199"/>
                </a:cxn>
                <a:cxn ang="0">
                  <a:pos x="155" y="186"/>
                </a:cxn>
                <a:cxn ang="0">
                  <a:pos x="161" y="172"/>
                </a:cxn>
                <a:cxn ang="0">
                  <a:pos x="164" y="154"/>
                </a:cxn>
                <a:cxn ang="0">
                  <a:pos x="164" y="136"/>
                </a:cxn>
                <a:cxn ang="0">
                  <a:pos x="162" y="120"/>
                </a:cxn>
                <a:cxn ang="0">
                  <a:pos x="160" y="104"/>
                </a:cxn>
                <a:cxn ang="0">
                  <a:pos x="153" y="72"/>
                </a:cxn>
                <a:cxn ang="0">
                  <a:pos x="147" y="42"/>
                </a:cxn>
                <a:cxn ang="0">
                  <a:pos x="146" y="33"/>
                </a:cxn>
                <a:cxn ang="0">
                  <a:pos x="151" y="0"/>
                </a:cxn>
                <a:cxn ang="0">
                  <a:pos x="157" y="0"/>
                </a:cxn>
                <a:cxn ang="0">
                  <a:pos x="162" y="3"/>
                </a:cxn>
                <a:cxn ang="0">
                  <a:pos x="165" y="10"/>
                </a:cxn>
                <a:cxn ang="0">
                  <a:pos x="167" y="25"/>
                </a:cxn>
                <a:cxn ang="0">
                  <a:pos x="169" y="43"/>
                </a:cxn>
                <a:cxn ang="0">
                  <a:pos x="173" y="63"/>
                </a:cxn>
                <a:cxn ang="0">
                  <a:pos x="182" y="104"/>
                </a:cxn>
                <a:cxn ang="0">
                  <a:pos x="185" y="125"/>
                </a:cxn>
                <a:cxn ang="0">
                  <a:pos x="186" y="146"/>
                </a:cxn>
                <a:cxn ang="0">
                  <a:pos x="185" y="166"/>
                </a:cxn>
                <a:cxn ang="0">
                  <a:pos x="182" y="184"/>
                </a:cxn>
                <a:cxn ang="0">
                  <a:pos x="175" y="199"/>
                </a:cxn>
                <a:cxn ang="0">
                  <a:pos x="165" y="211"/>
                </a:cxn>
                <a:cxn ang="0">
                  <a:pos x="150" y="221"/>
                </a:cxn>
                <a:cxn ang="0">
                  <a:pos x="129" y="227"/>
                </a:cxn>
                <a:cxn ang="0">
                  <a:pos x="105" y="228"/>
                </a:cxn>
                <a:cxn ang="0">
                  <a:pos x="82" y="224"/>
                </a:cxn>
                <a:cxn ang="0">
                  <a:pos x="59" y="216"/>
                </a:cxn>
                <a:cxn ang="0">
                  <a:pos x="39" y="203"/>
                </a:cxn>
                <a:cxn ang="0">
                  <a:pos x="21" y="188"/>
                </a:cxn>
                <a:cxn ang="0">
                  <a:pos x="8" y="167"/>
                </a:cxn>
                <a:cxn ang="0">
                  <a:pos x="0" y="145"/>
                </a:cxn>
                <a:cxn ang="0">
                  <a:pos x="0" y="125"/>
                </a:cxn>
                <a:cxn ang="0">
                  <a:pos x="4" y="107"/>
                </a:cxn>
                <a:cxn ang="0">
                  <a:pos x="14" y="90"/>
                </a:cxn>
                <a:cxn ang="0">
                  <a:pos x="26" y="78"/>
                </a:cxn>
                <a:cxn ang="0">
                  <a:pos x="54" y="60"/>
                </a:cxn>
                <a:cxn ang="0">
                  <a:pos x="83" y="44"/>
                </a:cxn>
                <a:cxn ang="0">
                  <a:pos x="111" y="29"/>
                </a:cxn>
                <a:cxn ang="0">
                  <a:pos x="139" y="11"/>
                </a:cxn>
                <a:cxn ang="0">
                  <a:pos x="143" y="10"/>
                </a:cxn>
                <a:cxn ang="0">
                  <a:pos x="146" y="3"/>
                </a:cxn>
                <a:cxn ang="0">
                  <a:pos x="151" y="0"/>
                </a:cxn>
              </a:cxnLst>
              <a:rect l="0" t="0" r="r" b="b"/>
              <a:pathLst>
                <a:path w="186" h="228">
                  <a:moveTo>
                    <a:pt x="146" y="33"/>
                  </a:moveTo>
                  <a:lnTo>
                    <a:pt x="119" y="50"/>
                  </a:lnTo>
                  <a:lnTo>
                    <a:pt x="86" y="68"/>
                  </a:lnTo>
                  <a:lnTo>
                    <a:pt x="54" y="86"/>
                  </a:lnTo>
                  <a:lnTo>
                    <a:pt x="40" y="96"/>
                  </a:lnTo>
                  <a:lnTo>
                    <a:pt x="30" y="107"/>
                  </a:lnTo>
                  <a:lnTo>
                    <a:pt x="23" y="120"/>
                  </a:lnTo>
                  <a:lnTo>
                    <a:pt x="21" y="135"/>
                  </a:lnTo>
                  <a:lnTo>
                    <a:pt x="25" y="152"/>
                  </a:lnTo>
                  <a:lnTo>
                    <a:pt x="34" y="170"/>
                  </a:lnTo>
                  <a:lnTo>
                    <a:pt x="48" y="184"/>
                  </a:lnTo>
                  <a:lnTo>
                    <a:pt x="65" y="195"/>
                  </a:lnTo>
                  <a:lnTo>
                    <a:pt x="84" y="202"/>
                  </a:lnTo>
                  <a:lnTo>
                    <a:pt x="100" y="205"/>
                  </a:lnTo>
                  <a:lnTo>
                    <a:pt x="115" y="206"/>
                  </a:lnTo>
                  <a:lnTo>
                    <a:pt x="130" y="205"/>
                  </a:lnTo>
                  <a:lnTo>
                    <a:pt x="144" y="199"/>
                  </a:lnTo>
                  <a:lnTo>
                    <a:pt x="155" y="186"/>
                  </a:lnTo>
                  <a:lnTo>
                    <a:pt x="161" y="172"/>
                  </a:lnTo>
                  <a:lnTo>
                    <a:pt x="164" y="154"/>
                  </a:lnTo>
                  <a:lnTo>
                    <a:pt x="164" y="136"/>
                  </a:lnTo>
                  <a:lnTo>
                    <a:pt x="162" y="120"/>
                  </a:lnTo>
                  <a:lnTo>
                    <a:pt x="160" y="104"/>
                  </a:lnTo>
                  <a:lnTo>
                    <a:pt x="153" y="72"/>
                  </a:lnTo>
                  <a:lnTo>
                    <a:pt x="147" y="42"/>
                  </a:lnTo>
                  <a:lnTo>
                    <a:pt x="146" y="33"/>
                  </a:lnTo>
                  <a:close/>
                  <a:moveTo>
                    <a:pt x="151" y="0"/>
                  </a:moveTo>
                  <a:lnTo>
                    <a:pt x="157" y="0"/>
                  </a:lnTo>
                  <a:lnTo>
                    <a:pt x="162" y="3"/>
                  </a:lnTo>
                  <a:lnTo>
                    <a:pt x="165" y="10"/>
                  </a:lnTo>
                  <a:lnTo>
                    <a:pt x="167" y="25"/>
                  </a:lnTo>
                  <a:lnTo>
                    <a:pt x="169" y="43"/>
                  </a:lnTo>
                  <a:lnTo>
                    <a:pt x="173" y="63"/>
                  </a:lnTo>
                  <a:lnTo>
                    <a:pt x="182" y="104"/>
                  </a:lnTo>
                  <a:lnTo>
                    <a:pt x="185" y="125"/>
                  </a:lnTo>
                  <a:lnTo>
                    <a:pt x="186" y="146"/>
                  </a:lnTo>
                  <a:lnTo>
                    <a:pt x="185" y="166"/>
                  </a:lnTo>
                  <a:lnTo>
                    <a:pt x="182" y="184"/>
                  </a:lnTo>
                  <a:lnTo>
                    <a:pt x="175" y="199"/>
                  </a:lnTo>
                  <a:lnTo>
                    <a:pt x="165" y="211"/>
                  </a:lnTo>
                  <a:lnTo>
                    <a:pt x="150" y="221"/>
                  </a:lnTo>
                  <a:lnTo>
                    <a:pt x="129" y="227"/>
                  </a:lnTo>
                  <a:lnTo>
                    <a:pt x="105" y="228"/>
                  </a:lnTo>
                  <a:lnTo>
                    <a:pt x="82" y="224"/>
                  </a:lnTo>
                  <a:lnTo>
                    <a:pt x="59" y="216"/>
                  </a:lnTo>
                  <a:lnTo>
                    <a:pt x="39" y="203"/>
                  </a:lnTo>
                  <a:lnTo>
                    <a:pt x="21" y="188"/>
                  </a:lnTo>
                  <a:lnTo>
                    <a:pt x="8" y="167"/>
                  </a:lnTo>
                  <a:lnTo>
                    <a:pt x="0" y="145"/>
                  </a:lnTo>
                  <a:lnTo>
                    <a:pt x="0" y="125"/>
                  </a:lnTo>
                  <a:lnTo>
                    <a:pt x="4" y="107"/>
                  </a:lnTo>
                  <a:lnTo>
                    <a:pt x="14" y="90"/>
                  </a:lnTo>
                  <a:lnTo>
                    <a:pt x="26" y="78"/>
                  </a:lnTo>
                  <a:lnTo>
                    <a:pt x="54" y="60"/>
                  </a:lnTo>
                  <a:lnTo>
                    <a:pt x="83" y="44"/>
                  </a:lnTo>
                  <a:lnTo>
                    <a:pt x="111" y="29"/>
                  </a:lnTo>
                  <a:lnTo>
                    <a:pt x="139" y="11"/>
                  </a:lnTo>
                  <a:lnTo>
                    <a:pt x="143" y="10"/>
                  </a:lnTo>
                  <a:lnTo>
                    <a:pt x="146" y="3"/>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31" name="Freeform 51"/>
            <p:cNvSpPr>
              <a:spLocks/>
            </p:cNvSpPr>
            <p:nvPr/>
          </p:nvSpPr>
          <p:spPr bwMode="auto">
            <a:xfrm>
              <a:off x="2889" y="1710"/>
              <a:ext cx="25" cy="22"/>
            </a:xfrm>
            <a:custGeom>
              <a:avLst/>
              <a:gdLst/>
              <a:ahLst/>
              <a:cxnLst>
                <a:cxn ang="0">
                  <a:pos x="8" y="0"/>
                </a:cxn>
                <a:cxn ang="0">
                  <a:pos x="13" y="0"/>
                </a:cxn>
                <a:cxn ang="0">
                  <a:pos x="17" y="1"/>
                </a:cxn>
                <a:cxn ang="0">
                  <a:pos x="18" y="1"/>
                </a:cxn>
                <a:cxn ang="0">
                  <a:pos x="22" y="5"/>
                </a:cxn>
                <a:cxn ang="0">
                  <a:pos x="25" y="11"/>
                </a:cxn>
                <a:cxn ang="0">
                  <a:pos x="25" y="15"/>
                </a:cxn>
                <a:cxn ang="0">
                  <a:pos x="24" y="18"/>
                </a:cxn>
                <a:cxn ang="0">
                  <a:pos x="21" y="21"/>
                </a:cxn>
                <a:cxn ang="0">
                  <a:pos x="18" y="22"/>
                </a:cxn>
                <a:cxn ang="0">
                  <a:pos x="11" y="22"/>
                </a:cxn>
                <a:cxn ang="0">
                  <a:pos x="8" y="21"/>
                </a:cxn>
                <a:cxn ang="0">
                  <a:pos x="7" y="21"/>
                </a:cxn>
                <a:cxn ang="0">
                  <a:pos x="3" y="16"/>
                </a:cxn>
                <a:cxn ang="0">
                  <a:pos x="0" y="11"/>
                </a:cxn>
                <a:cxn ang="0">
                  <a:pos x="0" y="7"/>
                </a:cxn>
                <a:cxn ang="0">
                  <a:pos x="1" y="4"/>
                </a:cxn>
                <a:cxn ang="0">
                  <a:pos x="4" y="1"/>
                </a:cxn>
                <a:cxn ang="0">
                  <a:pos x="8" y="0"/>
                </a:cxn>
              </a:cxnLst>
              <a:rect l="0" t="0" r="r" b="b"/>
              <a:pathLst>
                <a:path w="25" h="22">
                  <a:moveTo>
                    <a:pt x="8" y="0"/>
                  </a:moveTo>
                  <a:lnTo>
                    <a:pt x="13" y="0"/>
                  </a:lnTo>
                  <a:lnTo>
                    <a:pt x="17" y="1"/>
                  </a:lnTo>
                  <a:lnTo>
                    <a:pt x="18" y="1"/>
                  </a:lnTo>
                  <a:lnTo>
                    <a:pt x="22" y="5"/>
                  </a:lnTo>
                  <a:lnTo>
                    <a:pt x="25" y="11"/>
                  </a:lnTo>
                  <a:lnTo>
                    <a:pt x="25" y="15"/>
                  </a:lnTo>
                  <a:lnTo>
                    <a:pt x="24" y="18"/>
                  </a:lnTo>
                  <a:lnTo>
                    <a:pt x="21" y="21"/>
                  </a:lnTo>
                  <a:lnTo>
                    <a:pt x="18" y="22"/>
                  </a:lnTo>
                  <a:lnTo>
                    <a:pt x="11" y="22"/>
                  </a:lnTo>
                  <a:lnTo>
                    <a:pt x="8" y="21"/>
                  </a:lnTo>
                  <a:lnTo>
                    <a:pt x="7" y="21"/>
                  </a:lnTo>
                  <a:lnTo>
                    <a:pt x="3" y="16"/>
                  </a:lnTo>
                  <a:lnTo>
                    <a:pt x="0" y="11"/>
                  </a:lnTo>
                  <a:lnTo>
                    <a:pt x="0" y="7"/>
                  </a:lnTo>
                  <a:lnTo>
                    <a:pt x="1" y="4"/>
                  </a:lnTo>
                  <a:lnTo>
                    <a:pt x="4"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32" name="Freeform 52"/>
            <p:cNvSpPr>
              <a:spLocks/>
            </p:cNvSpPr>
            <p:nvPr/>
          </p:nvSpPr>
          <p:spPr bwMode="auto">
            <a:xfrm>
              <a:off x="2910" y="1732"/>
              <a:ext cx="19" cy="21"/>
            </a:xfrm>
            <a:custGeom>
              <a:avLst/>
              <a:gdLst/>
              <a:ahLst/>
              <a:cxnLst>
                <a:cxn ang="0">
                  <a:pos x="10" y="0"/>
                </a:cxn>
                <a:cxn ang="0">
                  <a:pos x="14" y="1"/>
                </a:cxn>
                <a:cxn ang="0">
                  <a:pos x="17" y="3"/>
                </a:cxn>
                <a:cxn ang="0">
                  <a:pos x="19" y="6"/>
                </a:cxn>
                <a:cxn ang="0">
                  <a:pos x="19" y="15"/>
                </a:cxn>
                <a:cxn ang="0">
                  <a:pos x="17" y="18"/>
                </a:cxn>
                <a:cxn ang="0">
                  <a:pos x="14" y="19"/>
                </a:cxn>
                <a:cxn ang="0">
                  <a:pos x="10" y="21"/>
                </a:cxn>
                <a:cxn ang="0">
                  <a:pos x="6" y="19"/>
                </a:cxn>
                <a:cxn ang="0">
                  <a:pos x="3" y="18"/>
                </a:cxn>
                <a:cxn ang="0">
                  <a:pos x="0" y="15"/>
                </a:cxn>
                <a:cxn ang="0">
                  <a:pos x="0" y="6"/>
                </a:cxn>
                <a:cxn ang="0">
                  <a:pos x="3" y="3"/>
                </a:cxn>
                <a:cxn ang="0">
                  <a:pos x="6" y="1"/>
                </a:cxn>
                <a:cxn ang="0">
                  <a:pos x="10" y="0"/>
                </a:cxn>
              </a:cxnLst>
              <a:rect l="0" t="0" r="r" b="b"/>
              <a:pathLst>
                <a:path w="19" h="21">
                  <a:moveTo>
                    <a:pt x="10" y="0"/>
                  </a:moveTo>
                  <a:lnTo>
                    <a:pt x="14" y="1"/>
                  </a:lnTo>
                  <a:lnTo>
                    <a:pt x="17" y="3"/>
                  </a:lnTo>
                  <a:lnTo>
                    <a:pt x="19" y="6"/>
                  </a:lnTo>
                  <a:lnTo>
                    <a:pt x="19" y="15"/>
                  </a:lnTo>
                  <a:lnTo>
                    <a:pt x="17" y="18"/>
                  </a:lnTo>
                  <a:lnTo>
                    <a:pt x="14" y="19"/>
                  </a:lnTo>
                  <a:lnTo>
                    <a:pt x="10" y="21"/>
                  </a:lnTo>
                  <a:lnTo>
                    <a:pt x="6" y="19"/>
                  </a:lnTo>
                  <a:lnTo>
                    <a:pt x="3" y="18"/>
                  </a:lnTo>
                  <a:lnTo>
                    <a:pt x="0" y="15"/>
                  </a:lnTo>
                  <a:lnTo>
                    <a:pt x="0" y="6"/>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33" name="Freeform 53"/>
            <p:cNvSpPr>
              <a:spLocks/>
            </p:cNvSpPr>
            <p:nvPr/>
          </p:nvSpPr>
          <p:spPr bwMode="auto">
            <a:xfrm>
              <a:off x="2943" y="1733"/>
              <a:ext cx="21" cy="23"/>
            </a:xfrm>
            <a:custGeom>
              <a:avLst/>
              <a:gdLst/>
              <a:ahLst/>
              <a:cxnLst>
                <a:cxn ang="0">
                  <a:pos x="11" y="0"/>
                </a:cxn>
                <a:cxn ang="0">
                  <a:pos x="18" y="3"/>
                </a:cxn>
                <a:cxn ang="0">
                  <a:pos x="21" y="9"/>
                </a:cxn>
                <a:cxn ang="0">
                  <a:pos x="21" y="14"/>
                </a:cxn>
                <a:cxn ang="0">
                  <a:pos x="18" y="20"/>
                </a:cxn>
                <a:cxn ang="0">
                  <a:pos x="11" y="23"/>
                </a:cxn>
                <a:cxn ang="0">
                  <a:pos x="5" y="20"/>
                </a:cxn>
                <a:cxn ang="0">
                  <a:pos x="0" y="14"/>
                </a:cxn>
                <a:cxn ang="0">
                  <a:pos x="0" y="9"/>
                </a:cxn>
                <a:cxn ang="0">
                  <a:pos x="5" y="3"/>
                </a:cxn>
                <a:cxn ang="0">
                  <a:pos x="11" y="0"/>
                </a:cxn>
              </a:cxnLst>
              <a:rect l="0" t="0" r="r" b="b"/>
              <a:pathLst>
                <a:path w="21" h="23">
                  <a:moveTo>
                    <a:pt x="11" y="0"/>
                  </a:moveTo>
                  <a:lnTo>
                    <a:pt x="18" y="3"/>
                  </a:lnTo>
                  <a:lnTo>
                    <a:pt x="21" y="9"/>
                  </a:lnTo>
                  <a:lnTo>
                    <a:pt x="21" y="14"/>
                  </a:lnTo>
                  <a:lnTo>
                    <a:pt x="18" y="20"/>
                  </a:lnTo>
                  <a:lnTo>
                    <a:pt x="11" y="23"/>
                  </a:lnTo>
                  <a:lnTo>
                    <a:pt x="5" y="20"/>
                  </a:lnTo>
                  <a:lnTo>
                    <a:pt x="0" y="14"/>
                  </a:lnTo>
                  <a:lnTo>
                    <a:pt x="0" y="9"/>
                  </a:lnTo>
                  <a:lnTo>
                    <a:pt x="5"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34" name="Freeform 54"/>
            <p:cNvSpPr>
              <a:spLocks/>
            </p:cNvSpPr>
            <p:nvPr/>
          </p:nvSpPr>
          <p:spPr bwMode="auto">
            <a:xfrm>
              <a:off x="2867" y="1729"/>
              <a:ext cx="21" cy="22"/>
            </a:xfrm>
            <a:custGeom>
              <a:avLst/>
              <a:gdLst/>
              <a:ahLst/>
              <a:cxnLst>
                <a:cxn ang="0">
                  <a:pos x="11" y="0"/>
                </a:cxn>
                <a:cxn ang="0">
                  <a:pos x="18" y="3"/>
                </a:cxn>
                <a:cxn ang="0">
                  <a:pos x="21" y="9"/>
                </a:cxn>
                <a:cxn ang="0">
                  <a:pos x="21" y="14"/>
                </a:cxn>
                <a:cxn ang="0">
                  <a:pos x="18" y="20"/>
                </a:cxn>
                <a:cxn ang="0">
                  <a:pos x="11" y="22"/>
                </a:cxn>
                <a:cxn ang="0">
                  <a:pos x="4" y="20"/>
                </a:cxn>
                <a:cxn ang="0">
                  <a:pos x="0" y="14"/>
                </a:cxn>
                <a:cxn ang="0">
                  <a:pos x="0" y="9"/>
                </a:cxn>
                <a:cxn ang="0">
                  <a:pos x="4" y="3"/>
                </a:cxn>
                <a:cxn ang="0">
                  <a:pos x="11" y="0"/>
                </a:cxn>
              </a:cxnLst>
              <a:rect l="0" t="0" r="r" b="b"/>
              <a:pathLst>
                <a:path w="21" h="22">
                  <a:moveTo>
                    <a:pt x="11" y="0"/>
                  </a:moveTo>
                  <a:lnTo>
                    <a:pt x="18" y="3"/>
                  </a:lnTo>
                  <a:lnTo>
                    <a:pt x="21" y="9"/>
                  </a:lnTo>
                  <a:lnTo>
                    <a:pt x="21" y="14"/>
                  </a:lnTo>
                  <a:lnTo>
                    <a:pt x="18" y="20"/>
                  </a:lnTo>
                  <a:lnTo>
                    <a:pt x="11" y="22"/>
                  </a:lnTo>
                  <a:lnTo>
                    <a:pt x="4" y="20"/>
                  </a:lnTo>
                  <a:lnTo>
                    <a:pt x="0" y="14"/>
                  </a:lnTo>
                  <a:lnTo>
                    <a:pt x="0" y="9"/>
                  </a:lnTo>
                  <a:lnTo>
                    <a:pt x="4" y="3"/>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35" name="Freeform 55"/>
            <p:cNvSpPr>
              <a:spLocks/>
            </p:cNvSpPr>
            <p:nvPr/>
          </p:nvSpPr>
          <p:spPr bwMode="auto">
            <a:xfrm>
              <a:off x="2925" y="1693"/>
              <a:ext cx="25" cy="24"/>
            </a:xfrm>
            <a:custGeom>
              <a:avLst/>
              <a:gdLst/>
              <a:ahLst/>
              <a:cxnLst>
                <a:cxn ang="0">
                  <a:pos x="10" y="0"/>
                </a:cxn>
                <a:cxn ang="0">
                  <a:pos x="14" y="0"/>
                </a:cxn>
                <a:cxn ang="0">
                  <a:pos x="17" y="1"/>
                </a:cxn>
                <a:cxn ang="0">
                  <a:pos x="18" y="1"/>
                </a:cxn>
                <a:cxn ang="0">
                  <a:pos x="18" y="3"/>
                </a:cxn>
                <a:cxn ang="0">
                  <a:pos x="20" y="3"/>
                </a:cxn>
                <a:cxn ang="0">
                  <a:pos x="23" y="6"/>
                </a:cxn>
                <a:cxn ang="0">
                  <a:pos x="25" y="11"/>
                </a:cxn>
                <a:cxn ang="0">
                  <a:pos x="25" y="15"/>
                </a:cxn>
                <a:cxn ang="0">
                  <a:pos x="24" y="18"/>
                </a:cxn>
                <a:cxn ang="0">
                  <a:pos x="21" y="21"/>
                </a:cxn>
                <a:cxn ang="0">
                  <a:pos x="16" y="24"/>
                </a:cxn>
                <a:cxn ang="0">
                  <a:pos x="11" y="24"/>
                </a:cxn>
                <a:cxn ang="0">
                  <a:pos x="9" y="22"/>
                </a:cxn>
                <a:cxn ang="0">
                  <a:pos x="7" y="21"/>
                </a:cxn>
                <a:cxn ang="0">
                  <a:pos x="6" y="21"/>
                </a:cxn>
                <a:cxn ang="0">
                  <a:pos x="3" y="18"/>
                </a:cxn>
                <a:cxn ang="0">
                  <a:pos x="0" y="13"/>
                </a:cxn>
                <a:cxn ang="0">
                  <a:pos x="0" y="8"/>
                </a:cxn>
                <a:cxn ang="0">
                  <a:pos x="2" y="6"/>
                </a:cxn>
                <a:cxn ang="0">
                  <a:pos x="4" y="3"/>
                </a:cxn>
                <a:cxn ang="0">
                  <a:pos x="10" y="0"/>
                </a:cxn>
              </a:cxnLst>
              <a:rect l="0" t="0" r="r" b="b"/>
              <a:pathLst>
                <a:path w="25" h="24">
                  <a:moveTo>
                    <a:pt x="10" y="0"/>
                  </a:moveTo>
                  <a:lnTo>
                    <a:pt x="14" y="0"/>
                  </a:lnTo>
                  <a:lnTo>
                    <a:pt x="17" y="1"/>
                  </a:lnTo>
                  <a:lnTo>
                    <a:pt x="18" y="1"/>
                  </a:lnTo>
                  <a:lnTo>
                    <a:pt x="18" y="3"/>
                  </a:lnTo>
                  <a:lnTo>
                    <a:pt x="20" y="3"/>
                  </a:lnTo>
                  <a:lnTo>
                    <a:pt x="23" y="6"/>
                  </a:lnTo>
                  <a:lnTo>
                    <a:pt x="25" y="11"/>
                  </a:lnTo>
                  <a:lnTo>
                    <a:pt x="25" y="15"/>
                  </a:lnTo>
                  <a:lnTo>
                    <a:pt x="24" y="18"/>
                  </a:lnTo>
                  <a:lnTo>
                    <a:pt x="21" y="21"/>
                  </a:lnTo>
                  <a:lnTo>
                    <a:pt x="16" y="24"/>
                  </a:lnTo>
                  <a:lnTo>
                    <a:pt x="11" y="24"/>
                  </a:lnTo>
                  <a:lnTo>
                    <a:pt x="9" y="22"/>
                  </a:lnTo>
                  <a:lnTo>
                    <a:pt x="7" y="21"/>
                  </a:lnTo>
                  <a:lnTo>
                    <a:pt x="6" y="21"/>
                  </a:lnTo>
                  <a:lnTo>
                    <a:pt x="3" y="18"/>
                  </a:lnTo>
                  <a:lnTo>
                    <a:pt x="0" y="13"/>
                  </a:lnTo>
                  <a:lnTo>
                    <a:pt x="0" y="8"/>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36" name="Freeform 56"/>
            <p:cNvSpPr>
              <a:spLocks/>
            </p:cNvSpPr>
            <p:nvPr/>
          </p:nvSpPr>
          <p:spPr bwMode="auto">
            <a:xfrm>
              <a:off x="2897" y="1761"/>
              <a:ext cx="25" cy="24"/>
            </a:xfrm>
            <a:custGeom>
              <a:avLst/>
              <a:gdLst/>
              <a:ahLst/>
              <a:cxnLst>
                <a:cxn ang="0">
                  <a:pos x="10" y="0"/>
                </a:cxn>
                <a:cxn ang="0">
                  <a:pos x="14" y="0"/>
                </a:cxn>
                <a:cxn ang="0">
                  <a:pos x="17" y="2"/>
                </a:cxn>
                <a:cxn ang="0">
                  <a:pos x="19" y="3"/>
                </a:cxn>
                <a:cxn ang="0">
                  <a:pos x="20" y="3"/>
                </a:cxn>
                <a:cxn ang="0">
                  <a:pos x="23" y="6"/>
                </a:cxn>
                <a:cxn ang="0">
                  <a:pos x="25" y="11"/>
                </a:cxn>
                <a:cxn ang="0">
                  <a:pos x="25" y="16"/>
                </a:cxn>
                <a:cxn ang="0">
                  <a:pos x="24" y="18"/>
                </a:cxn>
                <a:cxn ang="0">
                  <a:pos x="21" y="21"/>
                </a:cxn>
                <a:cxn ang="0">
                  <a:pos x="17" y="24"/>
                </a:cxn>
                <a:cxn ang="0">
                  <a:pos x="13" y="24"/>
                </a:cxn>
                <a:cxn ang="0">
                  <a:pos x="9" y="22"/>
                </a:cxn>
                <a:cxn ang="0">
                  <a:pos x="7" y="21"/>
                </a:cxn>
                <a:cxn ang="0">
                  <a:pos x="6" y="21"/>
                </a:cxn>
                <a:cxn ang="0">
                  <a:pos x="3" y="18"/>
                </a:cxn>
                <a:cxn ang="0">
                  <a:pos x="0" y="13"/>
                </a:cxn>
                <a:cxn ang="0">
                  <a:pos x="0" y="9"/>
                </a:cxn>
                <a:cxn ang="0">
                  <a:pos x="2" y="6"/>
                </a:cxn>
                <a:cxn ang="0">
                  <a:pos x="5" y="3"/>
                </a:cxn>
                <a:cxn ang="0">
                  <a:pos x="10" y="0"/>
                </a:cxn>
              </a:cxnLst>
              <a:rect l="0" t="0" r="r" b="b"/>
              <a:pathLst>
                <a:path w="25" h="24">
                  <a:moveTo>
                    <a:pt x="10" y="0"/>
                  </a:moveTo>
                  <a:lnTo>
                    <a:pt x="14" y="0"/>
                  </a:lnTo>
                  <a:lnTo>
                    <a:pt x="17" y="2"/>
                  </a:lnTo>
                  <a:lnTo>
                    <a:pt x="19" y="3"/>
                  </a:lnTo>
                  <a:lnTo>
                    <a:pt x="20" y="3"/>
                  </a:lnTo>
                  <a:lnTo>
                    <a:pt x="23" y="6"/>
                  </a:lnTo>
                  <a:lnTo>
                    <a:pt x="25" y="11"/>
                  </a:lnTo>
                  <a:lnTo>
                    <a:pt x="25" y="16"/>
                  </a:lnTo>
                  <a:lnTo>
                    <a:pt x="24" y="18"/>
                  </a:lnTo>
                  <a:lnTo>
                    <a:pt x="21" y="21"/>
                  </a:lnTo>
                  <a:lnTo>
                    <a:pt x="17" y="24"/>
                  </a:lnTo>
                  <a:lnTo>
                    <a:pt x="13" y="24"/>
                  </a:lnTo>
                  <a:lnTo>
                    <a:pt x="9" y="22"/>
                  </a:lnTo>
                  <a:lnTo>
                    <a:pt x="7" y="21"/>
                  </a:lnTo>
                  <a:lnTo>
                    <a:pt x="6" y="21"/>
                  </a:lnTo>
                  <a:lnTo>
                    <a:pt x="3" y="18"/>
                  </a:lnTo>
                  <a:lnTo>
                    <a:pt x="0" y="13"/>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37" name="Freeform 57"/>
            <p:cNvSpPr>
              <a:spLocks/>
            </p:cNvSpPr>
            <p:nvPr/>
          </p:nvSpPr>
          <p:spPr bwMode="auto">
            <a:xfrm>
              <a:off x="2936" y="1761"/>
              <a:ext cx="21" cy="22"/>
            </a:xfrm>
            <a:custGeom>
              <a:avLst/>
              <a:gdLst/>
              <a:ahLst/>
              <a:cxnLst>
                <a:cxn ang="0">
                  <a:pos x="12" y="0"/>
                </a:cxn>
                <a:cxn ang="0">
                  <a:pos x="18" y="3"/>
                </a:cxn>
                <a:cxn ang="0">
                  <a:pos x="21" y="9"/>
                </a:cxn>
                <a:cxn ang="0">
                  <a:pos x="21" y="14"/>
                </a:cxn>
                <a:cxn ang="0">
                  <a:pos x="18" y="20"/>
                </a:cxn>
                <a:cxn ang="0">
                  <a:pos x="12" y="22"/>
                </a:cxn>
                <a:cxn ang="0">
                  <a:pos x="5" y="20"/>
                </a:cxn>
                <a:cxn ang="0">
                  <a:pos x="0" y="14"/>
                </a:cxn>
                <a:cxn ang="0">
                  <a:pos x="0" y="9"/>
                </a:cxn>
                <a:cxn ang="0">
                  <a:pos x="5" y="3"/>
                </a:cxn>
                <a:cxn ang="0">
                  <a:pos x="12" y="0"/>
                </a:cxn>
              </a:cxnLst>
              <a:rect l="0" t="0" r="r" b="b"/>
              <a:pathLst>
                <a:path w="21" h="22">
                  <a:moveTo>
                    <a:pt x="12" y="0"/>
                  </a:moveTo>
                  <a:lnTo>
                    <a:pt x="18" y="3"/>
                  </a:lnTo>
                  <a:lnTo>
                    <a:pt x="21" y="9"/>
                  </a:lnTo>
                  <a:lnTo>
                    <a:pt x="21" y="14"/>
                  </a:lnTo>
                  <a:lnTo>
                    <a:pt x="18" y="20"/>
                  </a:lnTo>
                  <a:lnTo>
                    <a:pt x="12" y="22"/>
                  </a:lnTo>
                  <a:lnTo>
                    <a:pt x="5" y="20"/>
                  </a:lnTo>
                  <a:lnTo>
                    <a:pt x="0" y="14"/>
                  </a:lnTo>
                  <a:lnTo>
                    <a:pt x="0" y="9"/>
                  </a:lnTo>
                  <a:lnTo>
                    <a:pt x="5" y="3"/>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38" name="Freeform 58"/>
            <p:cNvSpPr>
              <a:spLocks/>
            </p:cNvSpPr>
            <p:nvPr/>
          </p:nvSpPr>
          <p:spPr bwMode="auto">
            <a:xfrm>
              <a:off x="2712" y="1650"/>
              <a:ext cx="165" cy="206"/>
            </a:xfrm>
            <a:custGeom>
              <a:avLst/>
              <a:gdLst/>
              <a:ahLst/>
              <a:cxnLst>
                <a:cxn ang="0">
                  <a:pos x="145" y="0"/>
                </a:cxn>
                <a:cxn ang="0">
                  <a:pos x="147" y="14"/>
                </a:cxn>
                <a:cxn ang="0">
                  <a:pos x="148" y="29"/>
                </a:cxn>
                <a:cxn ang="0">
                  <a:pos x="152" y="46"/>
                </a:cxn>
                <a:cxn ang="0">
                  <a:pos x="155" y="65"/>
                </a:cxn>
                <a:cxn ang="0">
                  <a:pos x="159" y="85"/>
                </a:cxn>
                <a:cxn ang="0">
                  <a:pos x="165" y="124"/>
                </a:cxn>
                <a:cxn ang="0">
                  <a:pos x="165" y="142"/>
                </a:cxn>
                <a:cxn ang="0">
                  <a:pos x="163" y="159"/>
                </a:cxn>
                <a:cxn ang="0">
                  <a:pos x="160" y="174"/>
                </a:cxn>
                <a:cxn ang="0">
                  <a:pos x="152" y="186"/>
                </a:cxn>
                <a:cxn ang="0">
                  <a:pos x="142" y="198"/>
                </a:cxn>
                <a:cxn ang="0">
                  <a:pos x="127" y="203"/>
                </a:cxn>
                <a:cxn ang="0">
                  <a:pos x="108" y="206"/>
                </a:cxn>
                <a:cxn ang="0">
                  <a:pos x="84" y="204"/>
                </a:cxn>
                <a:cxn ang="0">
                  <a:pos x="63" y="199"/>
                </a:cxn>
                <a:cxn ang="0">
                  <a:pos x="44" y="191"/>
                </a:cxn>
                <a:cxn ang="0">
                  <a:pos x="28" y="178"/>
                </a:cxn>
                <a:cxn ang="0">
                  <a:pos x="16" y="164"/>
                </a:cxn>
                <a:cxn ang="0">
                  <a:pos x="6" y="149"/>
                </a:cxn>
                <a:cxn ang="0">
                  <a:pos x="0" y="132"/>
                </a:cxn>
                <a:cxn ang="0">
                  <a:pos x="0" y="115"/>
                </a:cxn>
                <a:cxn ang="0">
                  <a:pos x="6" y="99"/>
                </a:cxn>
                <a:cxn ang="0">
                  <a:pos x="16" y="85"/>
                </a:cxn>
                <a:cxn ang="0">
                  <a:pos x="32" y="71"/>
                </a:cxn>
                <a:cxn ang="0">
                  <a:pos x="67" y="51"/>
                </a:cxn>
                <a:cxn ang="0">
                  <a:pos x="102" y="33"/>
                </a:cxn>
                <a:cxn ang="0">
                  <a:pos x="135" y="11"/>
                </a:cxn>
                <a:cxn ang="0">
                  <a:pos x="145" y="0"/>
                </a:cxn>
              </a:cxnLst>
              <a:rect l="0" t="0" r="r" b="b"/>
              <a:pathLst>
                <a:path w="165" h="206">
                  <a:moveTo>
                    <a:pt x="145" y="0"/>
                  </a:moveTo>
                  <a:lnTo>
                    <a:pt x="147" y="14"/>
                  </a:lnTo>
                  <a:lnTo>
                    <a:pt x="148" y="29"/>
                  </a:lnTo>
                  <a:lnTo>
                    <a:pt x="152" y="46"/>
                  </a:lnTo>
                  <a:lnTo>
                    <a:pt x="155" y="65"/>
                  </a:lnTo>
                  <a:lnTo>
                    <a:pt x="159" y="85"/>
                  </a:lnTo>
                  <a:lnTo>
                    <a:pt x="165" y="124"/>
                  </a:lnTo>
                  <a:lnTo>
                    <a:pt x="165" y="142"/>
                  </a:lnTo>
                  <a:lnTo>
                    <a:pt x="163" y="159"/>
                  </a:lnTo>
                  <a:lnTo>
                    <a:pt x="160" y="174"/>
                  </a:lnTo>
                  <a:lnTo>
                    <a:pt x="152" y="186"/>
                  </a:lnTo>
                  <a:lnTo>
                    <a:pt x="142" y="198"/>
                  </a:lnTo>
                  <a:lnTo>
                    <a:pt x="127" y="203"/>
                  </a:lnTo>
                  <a:lnTo>
                    <a:pt x="108" y="206"/>
                  </a:lnTo>
                  <a:lnTo>
                    <a:pt x="84" y="204"/>
                  </a:lnTo>
                  <a:lnTo>
                    <a:pt x="63" y="199"/>
                  </a:lnTo>
                  <a:lnTo>
                    <a:pt x="44" y="191"/>
                  </a:lnTo>
                  <a:lnTo>
                    <a:pt x="28" y="178"/>
                  </a:lnTo>
                  <a:lnTo>
                    <a:pt x="16" y="164"/>
                  </a:lnTo>
                  <a:lnTo>
                    <a:pt x="6" y="149"/>
                  </a:lnTo>
                  <a:lnTo>
                    <a:pt x="0" y="132"/>
                  </a:lnTo>
                  <a:lnTo>
                    <a:pt x="0" y="115"/>
                  </a:lnTo>
                  <a:lnTo>
                    <a:pt x="6" y="99"/>
                  </a:lnTo>
                  <a:lnTo>
                    <a:pt x="16" y="85"/>
                  </a:lnTo>
                  <a:lnTo>
                    <a:pt x="32" y="71"/>
                  </a:lnTo>
                  <a:lnTo>
                    <a:pt x="67" y="51"/>
                  </a:lnTo>
                  <a:lnTo>
                    <a:pt x="102" y="33"/>
                  </a:lnTo>
                  <a:lnTo>
                    <a:pt x="135" y="11"/>
                  </a:lnTo>
                  <a:lnTo>
                    <a:pt x="14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39" name="Freeform 59"/>
            <p:cNvSpPr>
              <a:spLocks noEditPoints="1"/>
            </p:cNvSpPr>
            <p:nvPr/>
          </p:nvSpPr>
          <p:spPr bwMode="auto">
            <a:xfrm>
              <a:off x="2701" y="1640"/>
              <a:ext cx="187" cy="228"/>
            </a:xfrm>
            <a:custGeom>
              <a:avLst/>
              <a:gdLst/>
              <a:ahLst/>
              <a:cxnLst>
                <a:cxn ang="0">
                  <a:pos x="146" y="33"/>
                </a:cxn>
                <a:cxn ang="0">
                  <a:pos x="120" y="50"/>
                </a:cxn>
                <a:cxn ang="0">
                  <a:pos x="56" y="86"/>
                </a:cxn>
                <a:cxn ang="0">
                  <a:pos x="42" y="96"/>
                </a:cxn>
                <a:cxn ang="0">
                  <a:pos x="31" y="107"/>
                </a:cxn>
                <a:cxn ang="0">
                  <a:pos x="24" y="120"/>
                </a:cxn>
                <a:cxn ang="0">
                  <a:pos x="21" y="135"/>
                </a:cxn>
                <a:cxn ang="0">
                  <a:pos x="25" y="152"/>
                </a:cxn>
                <a:cxn ang="0">
                  <a:pos x="35" y="170"/>
                </a:cxn>
                <a:cxn ang="0">
                  <a:pos x="49" y="184"/>
                </a:cxn>
                <a:cxn ang="0">
                  <a:pos x="67" y="195"/>
                </a:cxn>
                <a:cxn ang="0">
                  <a:pos x="87" y="202"/>
                </a:cxn>
                <a:cxn ang="0">
                  <a:pos x="101" y="205"/>
                </a:cxn>
                <a:cxn ang="0">
                  <a:pos x="116" y="206"/>
                </a:cxn>
                <a:cxn ang="0">
                  <a:pos x="131" y="205"/>
                </a:cxn>
                <a:cxn ang="0">
                  <a:pos x="145" y="199"/>
                </a:cxn>
                <a:cxn ang="0">
                  <a:pos x="156" y="187"/>
                </a:cxn>
                <a:cxn ang="0">
                  <a:pos x="163" y="173"/>
                </a:cxn>
                <a:cxn ang="0">
                  <a:pos x="166" y="155"/>
                </a:cxn>
                <a:cxn ang="0">
                  <a:pos x="166" y="137"/>
                </a:cxn>
                <a:cxn ang="0">
                  <a:pos x="163" y="118"/>
                </a:cxn>
                <a:cxn ang="0">
                  <a:pos x="160" y="103"/>
                </a:cxn>
                <a:cxn ang="0">
                  <a:pos x="153" y="72"/>
                </a:cxn>
                <a:cxn ang="0">
                  <a:pos x="148" y="42"/>
                </a:cxn>
                <a:cxn ang="0">
                  <a:pos x="146" y="33"/>
                </a:cxn>
                <a:cxn ang="0">
                  <a:pos x="152" y="0"/>
                </a:cxn>
                <a:cxn ang="0">
                  <a:pos x="159" y="0"/>
                </a:cxn>
                <a:cxn ang="0">
                  <a:pos x="165" y="3"/>
                </a:cxn>
                <a:cxn ang="0">
                  <a:pos x="167" y="10"/>
                </a:cxn>
                <a:cxn ang="0">
                  <a:pos x="169" y="25"/>
                </a:cxn>
                <a:cxn ang="0">
                  <a:pos x="171" y="43"/>
                </a:cxn>
                <a:cxn ang="0">
                  <a:pos x="174" y="63"/>
                </a:cxn>
                <a:cxn ang="0">
                  <a:pos x="183" y="104"/>
                </a:cxn>
                <a:cxn ang="0">
                  <a:pos x="185" y="125"/>
                </a:cxn>
                <a:cxn ang="0">
                  <a:pos x="187" y="146"/>
                </a:cxn>
                <a:cxn ang="0">
                  <a:pos x="187" y="166"/>
                </a:cxn>
                <a:cxn ang="0">
                  <a:pos x="184" y="184"/>
                </a:cxn>
                <a:cxn ang="0">
                  <a:pos x="177" y="199"/>
                </a:cxn>
                <a:cxn ang="0">
                  <a:pos x="166" y="212"/>
                </a:cxn>
                <a:cxn ang="0">
                  <a:pos x="152" y="221"/>
                </a:cxn>
                <a:cxn ang="0">
                  <a:pos x="131" y="227"/>
                </a:cxn>
                <a:cxn ang="0">
                  <a:pos x="107" y="228"/>
                </a:cxn>
                <a:cxn ang="0">
                  <a:pos x="82" y="224"/>
                </a:cxn>
                <a:cxn ang="0">
                  <a:pos x="60" y="216"/>
                </a:cxn>
                <a:cxn ang="0">
                  <a:pos x="39" y="203"/>
                </a:cxn>
                <a:cxn ang="0">
                  <a:pos x="21" y="188"/>
                </a:cxn>
                <a:cxn ang="0">
                  <a:pos x="9" y="167"/>
                </a:cxn>
                <a:cxn ang="0">
                  <a:pos x="0" y="145"/>
                </a:cxn>
                <a:cxn ang="0">
                  <a:pos x="0" y="125"/>
                </a:cxn>
                <a:cxn ang="0">
                  <a:pos x="5" y="107"/>
                </a:cxn>
                <a:cxn ang="0">
                  <a:pos x="14" y="91"/>
                </a:cxn>
                <a:cxn ang="0">
                  <a:pos x="28" y="78"/>
                </a:cxn>
                <a:cxn ang="0">
                  <a:pos x="56" y="60"/>
                </a:cxn>
                <a:cxn ang="0">
                  <a:pos x="84" y="45"/>
                </a:cxn>
                <a:cxn ang="0">
                  <a:pos x="113" y="29"/>
                </a:cxn>
                <a:cxn ang="0">
                  <a:pos x="141" y="11"/>
                </a:cxn>
                <a:cxn ang="0">
                  <a:pos x="145" y="10"/>
                </a:cxn>
                <a:cxn ang="0">
                  <a:pos x="148" y="3"/>
                </a:cxn>
                <a:cxn ang="0">
                  <a:pos x="152" y="0"/>
                </a:cxn>
              </a:cxnLst>
              <a:rect l="0" t="0" r="r" b="b"/>
              <a:pathLst>
                <a:path w="187" h="228">
                  <a:moveTo>
                    <a:pt x="146" y="33"/>
                  </a:moveTo>
                  <a:lnTo>
                    <a:pt x="120" y="50"/>
                  </a:lnTo>
                  <a:lnTo>
                    <a:pt x="56" y="86"/>
                  </a:lnTo>
                  <a:lnTo>
                    <a:pt x="42" y="96"/>
                  </a:lnTo>
                  <a:lnTo>
                    <a:pt x="31" y="107"/>
                  </a:lnTo>
                  <a:lnTo>
                    <a:pt x="24" y="120"/>
                  </a:lnTo>
                  <a:lnTo>
                    <a:pt x="21" y="135"/>
                  </a:lnTo>
                  <a:lnTo>
                    <a:pt x="25" y="152"/>
                  </a:lnTo>
                  <a:lnTo>
                    <a:pt x="35" y="170"/>
                  </a:lnTo>
                  <a:lnTo>
                    <a:pt x="49" y="184"/>
                  </a:lnTo>
                  <a:lnTo>
                    <a:pt x="67" y="195"/>
                  </a:lnTo>
                  <a:lnTo>
                    <a:pt x="87" y="202"/>
                  </a:lnTo>
                  <a:lnTo>
                    <a:pt x="101" y="205"/>
                  </a:lnTo>
                  <a:lnTo>
                    <a:pt x="116" y="206"/>
                  </a:lnTo>
                  <a:lnTo>
                    <a:pt x="131" y="205"/>
                  </a:lnTo>
                  <a:lnTo>
                    <a:pt x="145" y="199"/>
                  </a:lnTo>
                  <a:lnTo>
                    <a:pt x="156" y="187"/>
                  </a:lnTo>
                  <a:lnTo>
                    <a:pt x="163" y="173"/>
                  </a:lnTo>
                  <a:lnTo>
                    <a:pt x="166" y="155"/>
                  </a:lnTo>
                  <a:lnTo>
                    <a:pt x="166" y="137"/>
                  </a:lnTo>
                  <a:lnTo>
                    <a:pt x="163" y="118"/>
                  </a:lnTo>
                  <a:lnTo>
                    <a:pt x="160" y="103"/>
                  </a:lnTo>
                  <a:lnTo>
                    <a:pt x="153" y="72"/>
                  </a:lnTo>
                  <a:lnTo>
                    <a:pt x="148" y="42"/>
                  </a:lnTo>
                  <a:lnTo>
                    <a:pt x="146" y="33"/>
                  </a:lnTo>
                  <a:close/>
                  <a:moveTo>
                    <a:pt x="152" y="0"/>
                  </a:moveTo>
                  <a:lnTo>
                    <a:pt x="159" y="0"/>
                  </a:lnTo>
                  <a:lnTo>
                    <a:pt x="165" y="3"/>
                  </a:lnTo>
                  <a:lnTo>
                    <a:pt x="167" y="10"/>
                  </a:lnTo>
                  <a:lnTo>
                    <a:pt x="169" y="25"/>
                  </a:lnTo>
                  <a:lnTo>
                    <a:pt x="171" y="43"/>
                  </a:lnTo>
                  <a:lnTo>
                    <a:pt x="174" y="63"/>
                  </a:lnTo>
                  <a:lnTo>
                    <a:pt x="183" y="104"/>
                  </a:lnTo>
                  <a:lnTo>
                    <a:pt x="185" y="125"/>
                  </a:lnTo>
                  <a:lnTo>
                    <a:pt x="187" y="146"/>
                  </a:lnTo>
                  <a:lnTo>
                    <a:pt x="187" y="166"/>
                  </a:lnTo>
                  <a:lnTo>
                    <a:pt x="184" y="184"/>
                  </a:lnTo>
                  <a:lnTo>
                    <a:pt x="177" y="199"/>
                  </a:lnTo>
                  <a:lnTo>
                    <a:pt x="166" y="212"/>
                  </a:lnTo>
                  <a:lnTo>
                    <a:pt x="152" y="221"/>
                  </a:lnTo>
                  <a:lnTo>
                    <a:pt x="131" y="227"/>
                  </a:lnTo>
                  <a:lnTo>
                    <a:pt x="107" y="228"/>
                  </a:lnTo>
                  <a:lnTo>
                    <a:pt x="82" y="224"/>
                  </a:lnTo>
                  <a:lnTo>
                    <a:pt x="60" y="216"/>
                  </a:lnTo>
                  <a:lnTo>
                    <a:pt x="39" y="203"/>
                  </a:lnTo>
                  <a:lnTo>
                    <a:pt x="21" y="188"/>
                  </a:lnTo>
                  <a:lnTo>
                    <a:pt x="9" y="167"/>
                  </a:lnTo>
                  <a:lnTo>
                    <a:pt x="0" y="145"/>
                  </a:lnTo>
                  <a:lnTo>
                    <a:pt x="0" y="125"/>
                  </a:lnTo>
                  <a:lnTo>
                    <a:pt x="5" y="107"/>
                  </a:lnTo>
                  <a:lnTo>
                    <a:pt x="14" y="91"/>
                  </a:lnTo>
                  <a:lnTo>
                    <a:pt x="28" y="78"/>
                  </a:lnTo>
                  <a:lnTo>
                    <a:pt x="56" y="60"/>
                  </a:lnTo>
                  <a:lnTo>
                    <a:pt x="84" y="45"/>
                  </a:lnTo>
                  <a:lnTo>
                    <a:pt x="113" y="29"/>
                  </a:lnTo>
                  <a:lnTo>
                    <a:pt x="141" y="11"/>
                  </a:lnTo>
                  <a:lnTo>
                    <a:pt x="145" y="10"/>
                  </a:lnTo>
                  <a:lnTo>
                    <a:pt x="148" y="3"/>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40" name="Freeform 60"/>
            <p:cNvSpPr>
              <a:spLocks/>
            </p:cNvSpPr>
            <p:nvPr/>
          </p:nvSpPr>
          <p:spPr bwMode="auto">
            <a:xfrm>
              <a:off x="2778" y="1706"/>
              <a:ext cx="25" cy="23"/>
            </a:xfrm>
            <a:custGeom>
              <a:avLst/>
              <a:gdLst/>
              <a:ahLst/>
              <a:cxnLst>
                <a:cxn ang="0">
                  <a:pos x="8" y="0"/>
                </a:cxn>
                <a:cxn ang="0">
                  <a:pos x="12" y="0"/>
                </a:cxn>
                <a:cxn ang="0">
                  <a:pos x="17" y="1"/>
                </a:cxn>
                <a:cxn ang="0">
                  <a:pos x="18" y="2"/>
                </a:cxn>
                <a:cxn ang="0">
                  <a:pos x="19" y="2"/>
                </a:cxn>
                <a:cxn ang="0">
                  <a:pos x="19" y="4"/>
                </a:cxn>
                <a:cxn ang="0">
                  <a:pos x="22" y="6"/>
                </a:cxn>
                <a:cxn ang="0">
                  <a:pos x="25" y="12"/>
                </a:cxn>
                <a:cxn ang="0">
                  <a:pos x="25" y="15"/>
                </a:cxn>
                <a:cxn ang="0">
                  <a:pos x="24" y="18"/>
                </a:cxn>
                <a:cxn ang="0">
                  <a:pos x="21" y="20"/>
                </a:cxn>
                <a:cxn ang="0">
                  <a:pos x="15" y="23"/>
                </a:cxn>
                <a:cxn ang="0">
                  <a:pos x="11" y="23"/>
                </a:cxn>
                <a:cxn ang="0">
                  <a:pos x="8" y="22"/>
                </a:cxn>
                <a:cxn ang="0">
                  <a:pos x="7" y="22"/>
                </a:cxn>
                <a:cxn ang="0">
                  <a:pos x="3" y="18"/>
                </a:cxn>
                <a:cxn ang="0">
                  <a:pos x="0" y="12"/>
                </a:cxn>
                <a:cxn ang="0">
                  <a:pos x="0" y="8"/>
                </a:cxn>
                <a:cxn ang="0">
                  <a:pos x="1" y="5"/>
                </a:cxn>
                <a:cxn ang="0">
                  <a:pos x="4" y="2"/>
                </a:cxn>
                <a:cxn ang="0">
                  <a:pos x="8" y="0"/>
                </a:cxn>
              </a:cxnLst>
              <a:rect l="0" t="0" r="r" b="b"/>
              <a:pathLst>
                <a:path w="25" h="23">
                  <a:moveTo>
                    <a:pt x="8" y="0"/>
                  </a:moveTo>
                  <a:lnTo>
                    <a:pt x="12" y="0"/>
                  </a:lnTo>
                  <a:lnTo>
                    <a:pt x="17" y="1"/>
                  </a:lnTo>
                  <a:lnTo>
                    <a:pt x="18" y="2"/>
                  </a:lnTo>
                  <a:lnTo>
                    <a:pt x="19" y="2"/>
                  </a:lnTo>
                  <a:lnTo>
                    <a:pt x="19" y="4"/>
                  </a:lnTo>
                  <a:lnTo>
                    <a:pt x="22" y="6"/>
                  </a:lnTo>
                  <a:lnTo>
                    <a:pt x="25" y="12"/>
                  </a:lnTo>
                  <a:lnTo>
                    <a:pt x="25" y="15"/>
                  </a:lnTo>
                  <a:lnTo>
                    <a:pt x="24" y="18"/>
                  </a:lnTo>
                  <a:lnTo>
                    <a:pt x="21" y="20"/>
                  </a:lnTo>
                  <a:lnTo>
                    <a:pt x="15" y="23"/>
                  </a:lnTo>
                  <a:lnTo>
                    <a:pt x="11" y="23"/>
                  </a:lnTo>
                  <a:lnTo>
                    <a:pt x="8" y="22"/>
                  </a:lnTo>
                  <a:lnTo>
                    <a:pt x="7" y="22"/>
                  </a:lnTo>
                  <a:lnTo>
                    <a:pt x="3" y="18"/>
                  </a:lnTo>
                  <a:lnTo>
                    <a:pt x="0" y="12"/>
                  </a:lnTo>
                  <a:lnTo>
                    <a:pt x="0" y="8"/>
                  </a:lnTo>
                  <a:lnTo>
                    <a:pt x="1" y="5"/>
                  </a:lnTo>
                  <a:lnTo>
                    <a:pt x="4"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41" name="Freeform 61"/>
            <p:cNvSpPr>
              <a:spLocks/>
            </p:cNvSpPr>
            <p:nvPr/>
          </p:nvSpPr>
          <p:spPr bwMode="auto">
            <a:xfrm>
              <a:off x="2799" y="1728"/>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42" name="Freeform 62"/>
            <p:cNvSpPr>
              <a:spLocks/>
            </p:cNvSpPr>
            <p:nvPr/>
          </p:nvSpPr>
          <p:spPr bwMode="auto">
            <a:xfrm>
              <a:off x="2834" y="1731"/>
              <a:ext cx="19" cy="22"/>
            </a:xfrm>
            <a:custGeom>
              <a:avLst/>
              <a:gdLst/>
              <a:ahLst/>
              <a:cxnLst>
                <a:cxn ang="0">
                  <a:pos x="9" y="0"/>
                </a:cxn>
                <a:cxn ang="0">
                  <a:pos x="16" y="2"/>
                </a:cxn>
                <a:cxn ang="0">
                  <a:pos x="19" y="8"/>
                </a:cxn>
                <a:cxn ang="0">
                  <a:pos x="19" y="13"/>
                </a:cxn>
                <a:cxn ang="0">
                  <a:pos x="16" y="19"/>
                </a:cxn>
                <a:cxn ang="0">
                  <a:pos x="9" y="22"/>
                </a:cxn>
                <a:cxn ang="0">
                  <a:pos x="2" y="19"/>
                </a:cxn>
                <a:cxn ang="0">
                  <a:pos x="0" y="13"/>
                </a:cxn>
                <a:cxn ang="0">
                  <a:pos x="0" y="8"/>
                </a:cxn>
                <a:cxn ang="0">
                  <a:pos x="2" y="2"/>
                </a:cxn>
                <a:cxn ang="0">
                  <a:pos x="9" y="0"/>
                </a:cxn>
              </a:cxnLst>
              <a:rect l="0" t="0" r="r" b="b"/>
              <a:pathLst>
                <a:path w="19" h="22">
                  <a:moveTo>
                    <a:pt x="9" y="0"/>
                  </a:moveTo>
                  <a:lnTo>
                    <a:pt x="16" y="2"/>
                  </a:lnTo>
                  <a:lnTo>
                    <a:pt x="19" y="8"/>
                  </a:lnTo>
                  <a:lnTo>
                    <a:pt x="19" y="13"/>
                  </a:lnTo>
                  <a:lnTo>
                    <a:pt x="16" y="19"/>
                  </a:lnTo>
                  <a:lnTo>
                    <a:pt x="9" y="22"/>
                  </a:lnTo>
                  <a:lnTo>
                    <a:pt x="2" y="19"/>
                  </a:lnTo>
                  <a:lnTo>
                    <a:pt x="0" y="13"/>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43" name="Freeform 63"/>
            <p:cNvSpPr>
              <a:spLocks/>
            </p:cNvSpPr>
            <p:nvPr/>
          </p:nvSpPr>
          <p:spPr bwMode="auto">
            <a:xfrm>
              <a:off x="2757" y="1726"/>
              <a:ext cx="19" cy="21"/>
            </a:xfrm>
            <a:custGeom>
              <a:avLst/>
              <a:gdLst/>
              <a:ahLst/>
              <a:cxnLst>
                <a:cxn ang="0">
                  <a:pos x="10" y="0"/>
                </a:cxn>
                <a:cxn ang="0">
                  <a:pos x="14" y="2"/>
                </a:cxn>
                <a:cxn ang="0">
                  <a:pos x="17" y="3"/>
                </a:cxn>
                <a:cxn ang="0">
                  <a:pos x="19" y="6"/>
                </a:cxn>
                <a:cxn ang="0">
                  <a:pos x="19" y="16"/>
                </a:cxn>
                <a:cxn ang="0">
                  <a:pos x="17" y="18"/>
                </a:cxn>
                <a:cxn ang="0">
                  <a:pos x="14" y="20"/>
                </a:cxn>
                <a:cxn ang="0">
                  <a:pos x="10" y="21"/>
                </a:cxn>
                <a:cxn ang="0">
                  <a:pos x="6" y="20"/>
                </a:cxn>
                <a:cxn ang="0">
                  <a:pos x="3" y="18"/>
                </a:cxn>
                <a:cxn ang="0">
                  <a:pos x="0" y="16"/>
                </a:cxn>
                <a:cxn ang="0">
                  <a:pos x="0" y="6"/>
                </a:cxn>
                <a:cxn ang="0">
                  <a:pos x="3" y="3"/>
                </a:cxn>
                <a:cxn ang="0">
                  <a:pos x="6" y="2"/>
                </a:cxn>
                <a:cxn ang="0">
                  <a:pos x="10" y="0"/>
                </a:cxn>
              </a:cxnLst>
              <a:rect l="0" t="0" r="r" b="b"/>
              <a:pathLst>
                <a:path w="19" h="21">
                  <a:moveTo>
                    <a:pt x="10" y="0"/>
                  </a:moveTo>
                  <a:lnTo>
                    <a:pt x="14" y="2"/>
                  </a:lnTo>
                  <a:lnTo>
                    <a:pt x="17" y="3"/>
                  </a:lnTo>
                  <a:lnTo>
                    <a:pt x="19" y="6"/>
                  </a:lnTo>
                  <a:lnTo>
                    <a:pt x="19" y="16"/>
                  </a:lnTo>
                  <a:lnTo>
                    <a:pt x="17" y="18"/>
                  </a:lnTo>
                  <a:lnTo>
                    <a:pt x="14" y="20"/>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44" name="Freeform 64"/>
            <p:cNvSpPr>
              <a:spLocks/>
            </p:cNvSpPr>
            <p:nvPr/>
          </p:nvSpPr>
          <p:spPr bwMode="auto">
            <a:xfrm>
              <a:off x="2815" y="1690"/>
              <a:ext cx="24" cy="24"/>
            </a:xfrm>
            <a:custGeom>
              <a:avLst/>
              <a:gdLst/>
              <a:ahLst/>
              <a:cxnLst>
                <a:cxn ang="0">
                  <a:pos x="10" y="0"/>
                </a:cxn>
                <a:cxn ang="0">
                  <a:pos x="13" y="0"/>
                </a:cxn>
                <a:cxn ang="0">
                  <a:pos x="16" y="2"/>
                </a:cxn>
                <a:cxn ang="0">
                  <a:pos x="17" y="2"/>
                </a:cxn>
                <a:cxn ang="0">
                  <a:pos x="20" y="3"/>
                </a:cxn>
                <a:cxn ang="0">
                  <a:pos x="23" y="6"/>
                </a:cxn>
                <a:cxn ang="0">
                  <a:pos x="24" y="9"/>
                </a:cxn>
                <a:cxn ang="0">
                  <a:pos x="24" y="16"/>
                </a:cxn>
                <a:cxn ang="0">
                  <a:pos x="23" y="18"/>
                </a:cxn>
                <a:cxn ang="0">
                  <a:pos x="20" y="21"/>
                </a:cxn>
                <a:cxn ang="0">
                  <a:pos x="14" y="24"/>
                </a:cxn>
                <a:cxn ang="0">
                  <a:pos x="12" y="24"/>
                </a:cxn>
                <a:cxn ang="0">
                  <a:pos x="6" y="21"/>
                </a:cxn>
                <a:cxn ang="0">
                  <a:pos x="2" y="17"/>
                </a:cxn>
                <a:cxn ang="0">
                  <a:pos x="0" y="14"/>
                </a:cxn>
                <a:cxn ang="0">
                  <a:pos x="0" y="9"/>
                </a:cxn>
                <a:cxn ang="0">
                  <a:pos x="2" y="6"/>
                </a:cxn>
                <a:cxn ang="0">
                  <a:pos x="5" y="3"/>
                </a:cxn>
                <a:cxn ang="0">
                  <a:pos x="10" y="0"/>
                </a:cxn>
              </a:cxnLst>
              <a:rect l="0" t="0" r="r" b="b"/>
              <a:pathLst>
                <a:path w="24" h="24">
                  <a:moveTo>
                    <a:pt x="10" y="0"/>
                  </a:moveTo>
                  <a:lnTo>
                    <a:pt x="13" y="0"/>
                  </a:lnTo>
                  <a:lnTo>
                    <a:pt x="16" y="2"/>
                  </a:lnTo>
                  <a:lnTo>
                    <a:pt x="17" y="2"/>
                  </a:lnTo>
                  <a:lnTo>
                    <a:pt x="20" y="3"/>
                  </a:lnTo>
                  <a:lnTo>
                    <a:pt x="23" y="6"/>
                  </a:lnTo>
                  <a:lnTo>
                    <a:pt x="24" y="9"/>
                  </a:lnTo>
                  <a:lnTo>
                    <a:pt x="24" y="16"/>
                  </a:lnTo>
                  <a:lnTo>
                    <a:pt x="23" y="18"/>
                  </a:lnTo>
                  <a:lnTo>
                    <a:pt x="20" y="21"/>
                  </a:lnTo>
                  <a:lnTo>
                    <a:pt x="14" y="24"/>
                  </a:lnTo>
                  <a:lnTo>
                    <a:pt x="12" y="24"/>
                  </a:lnTo>
                  <a:lnTo>
                    <a:pt x="6" y="21"/>
                  </a:lnTo>
                  <a:lnTo>
                    <a:pt x="2" y="17"/>
                  </a:lnTo>
                  <a:lnTo>
                    <a:pt x="0" y="14"/>
                  </a:lnTo>
                  <a:lnTo>
                    <a:pt x="0" y="9"/>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45" name="Freeform 65"/>
            <p:cNvSpPr>
              <a:spLocks/>
            </p:cNvSpPr>
            <p:nvPr/>
          </p:nvSpPr>
          <p:spPr bwMode="auto">
            <a:xfrm>
              <a:off x="2786" y="1758"/>
              <a:ext cx="25" cy="24"/>
            </a:xfrm>
            <a:custGeom>
              <a:avLst/>
              <a:gdLst/>
              <a:ahLst/>
              <a:cxnLst>
                <a:cxn ang="0">
                  <a:pos x="10" y="0"/>
                </a:cxn>
                <a:cxn ang="0">
                  <a:pos x="14" y="0"/>
                </a:cxn>
                <a:cxn ang="0">
                  <a:pos x="17" y="2"/>
                </a:cxn>
                <a:cxn ang="0">
                  <a:pos x="20" y="2"/>
                </a:cxn>
                <a:cxn ang="0">
                  <a:pos x="20" y="3"/>
                </a:cxn>
                <a:cxn ang="0">
                  <a:pos x="22" y="6"/>
                </a:cxn>
                <a:cxn ang="0">
                  <a:pos x="25" y="12"/>
                </a:cxn>
                <a:cxn ang="0">
                  <a:pos x="25" y="16"/>
                </a:cxn>
                <a:cxn ang="0">
                  <a:pos x="24" y="19"/>
                </a:cxn>
                <a:cxn ang="0">
                  <a:pos x="21" y="21"/>
                </a:cxn>
                <a:cxn ang="0">
                  <a:pos x="16" y="24"/>
                </a:cxn>
                <a:cxn ang="0">
                  <a:pos x="11" y="24"/>
                </a:cxn>
                <a:cxn ang="0">
                  <a:pos x="9" y="23"/>
                </a:cxn>
                <a:cxn ang="0">
                  <a:pos x="9" y="21"/>
                </a:cxn>
                <a:cxn ang="0">
                  <a:pos x="7" y="21"/>
                </a:cxn>
                <a:cxn ang="0">
                  <a:pos x="3" y="17"/>
                </a:cxn>
                <a:cxn ang="0">
                  <a:pos x="0" y="12"/>
                </a:cxn>
                <a:cxn ang="0">
                  <a:pos x="0" y="9"/>
                </a:cxn>
                <a:cxn ang="0">
                  <a:pos x="2" y="6"/>
                </a:cxn>
                <a:cxn ang="0">
                  <a:pos x="4" y="3"/>
                </a:cxn>
                <a:cxn ang="0">
                  <a:pos x="10" y="0"/>
                </a:cxn>
              </a:cxnLst>
              <a:rect l="0" t="0" r="r" b="b"/>
              <a:pathLst>
                <a:path w="25" h="24">
                  <a:moveTo>
                    <a:pt x="10" y="0"/>
                  </a:moveTo>
                  <a:lnTo>
                    <a:pt x="14" y="0"/>
                  </a:lnTo>
                  <a:lnTo>
                    <a:pt x="17" y="2"/>
                  </a:lnTo>
                  <a:lnTo>
                    <a:pt x="20" y="2"/>
                  </a:lnTo>
                  <a:lnTo>
                    <a:pt x="20" y="3"/>
                  </a:lnTo>
                  <a:lnTo>
                    <a:pt x="22" y="6"/>
                  </a:lnTo>
                  <a:lnTo>
                    <a:pt x="25" y="12"/>
                  </a:lnTo>
                  <a:lnTo>
                    <a:pt x="25" y="16"/>
                  </a:lnTo>
                  <a:lnTo>
                    <a:pt x="24" y="19"/>
                  </a:lnTo>
                  <a:lnTo>
                    <a:pt x="21" y="21"/>
                  </a:lnTo>
                  <a:lnTo>
                    <a:pt x="16" y="24"/>
                  </a:lnTo>
                  <a:lnTo>
                    <a:pt x="11" y="24"/>
                  </a:lnTo>
                  <a:lnTo>
                    <a:pt x="9" y="23"/>
                  </a:lnTo>
                  <a:lnTo>
                    <a:pt x="9" y="21"/>
                  </a:lnTo>
                  <a:lnTo>
                    <a:pt x="7" y="21"/>
                  </a:lnTo>
                  <a:lnTo>
                    <a:pt x="3" y="17"/>
                  </a:lnTo>
                  <a:lnTo>
                    <a:pt x="0" y="12"/>
                  </a:lnTo>
                  <a:lnTo>
                    <a:pt x="0" y="9"/>
                  </a:lnTo>
                  <a:lnTo>
                    <a:pt x="2" y="6"/>
                  </a:lnTo>
                  <a:lnTo>
                    <a:pt x="4"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46" name="Freeform 66"/>
            <p:cNvSpPr>
              <a:spLocks/>
            </p:cNvSpPr>
            <p:nvPr/>
          </p:nvSpPr>
          <p:spPr bwMode="auto">
            <a:xfrm>
              <a:off x="2827" y="1758"/>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47" name="Freeform 67"/>
            <p:cNvSpPr>
              <a:spLocks/>
            </p:cNvSpPr>
            <p:nvPr/>
          </p:nvSpPr>
          <p:spPr bwMode="auto">
            <a:xfrm>
              <a:off x="2831" y="1733"/>
              <a:ext cx="164" cy="208"/>
            </a:xfrm>
            <a:custGeom>
              <a:avLst/>
              <a:gdLst/>
              <a:ahLst/>
              <a:cxnLst>
                <a:cxn ang="0">
                  <a:pos x="144" y="0"/>
                </a:cxn>
                <a:cxn ang="0">
                  <a:pos x="146" y="14"/>
                </a:cxn>
                <a:cxn ang="0">
                  <a:pos x="147" y="30"/>
                </a:cxn>
                <a:cxn ang="0">
                  <a:pos x="151" y="46"/>
                </a:cxn>
                <a:cxn ang="0">
                  <a:pos x="154" y="66"/>
                </a:cxn>
                <a:cxn ang="0">
                  <a:pos x="158" y="85"/>
                </a:cxn>
                <a:cxn ang="0">
                  <a:pos x="164" y="124"/>
                </a:cxn>
                <a:cxn ang="0">
                  <a:pos x="164" y="142"/>
                </a:cxn>
                <a:cxn ang="0">
                  <a:pos x="162" y="159"/>
                </a:cxn>
                <a:cxn ang="0">
                  <a:pos x="158" y="174"/>
                </a:cxn>
                <a:cxn ang="0">
                  <a:pos x="151" y="188"/>
                </a:cxn>
                <a:cxn ang="0">
                  <a:pos x="140" y="198"/>
                </a:cxn>
                <a:cxn ang="0">
                  <a:pos x="126" y="205"/>
                </a:cxn>
                <a:cxn ang="0">
                  <a:pos x="107" y="208"/>
                </a:cxn>
                <a:cxn ang="0">
                  <a:pos x="82" y="206"/>
                </a:cxn>
                <a:cxn ang="0">
                  <a:pos x="61" y="201"/>
                </a:cxn>
                <a:cxn ang="0">
                  <a:pos x="43" y="192"/>
                </a:cxn>
                <a:cxn ang="0">
                  <a:pos x="26" y="180"/>
                </a:cxn>
                <a:cxn ang="0">
                  <a:pos x="14" y="166"/>
                </a:cxn>
                <a:cxn ang="0">
                  <a:pos x="5" y="149"/>
                </a:cxn>
                <a:cxn ang="0">
                  <a:pos x="0" y="133"/>
                </a:cxn>
                <a:cxn ang="0">
                  <a:pos x="0" y="116"/>
                </a:cxn>
                <a:cxn ang="0">
                  <a:pos x="5" y="99"/>
                </a:cxn>
                <a:cxn ang="0">
                  <a:pos x="15" y="85"/>
                </a:cxn>
                <a:cxn ang="0">
                  <a:pos x="32" y="71"/>
                </a:cxn>
                <a:cxn ang="0">
                  <a:pos x="66" y="52"/>
                </a:cxn>
                <a:cxn ang="0">
                  <a:pos x="101" y="34"/>
                </a:cxn>
                <a:cxn ang="0">
                  <a:pos x="135" y="11"/>
                </a:cxn>
                <a:cxn ang="0">
                  <a:pos x="144" y="0"/>
                </a:cxn>
              </a:cxnLst>
              <a:rect l="0" t="0" r="r" b="b"/>
              <a:pathLst>
                <a:path w="164" h="208">
                  <a:moveTo>
                    <a:pt x="144" y="0"/>
                  </a:moveTo>
                  <a:lnTo>
                    <a:pt x="146" y="14"/>
                  </a:lnTo>
                  <a:lnTo>
                    <a:pt x="147" y="30"/>
                  </a:lnTo>
                  <a:lnTo>
                    <a:pt x="151" y="46"/>
                  </a:lnTo>
                  <a:lnTo>
                    <a:pt x="154" y="66"/>
                  </a:lnTo>
                  <a:lnTo>
                    <a:pt x="158" y="85"/>
                  </a:lnTo>
                  <a:lnTo>
                    <a:pt x="164" y="124"/>
                  </a:lnTo>
                  <a:lnTo>
                    <a:pt x="164" y="142"/>
                  </a:lnTo>
                  <a:lnTo>
                    <a:pt x="162" y="159"/>
                  </a:lnTo>
                  <a:lnTo>
                    <a:pt x="158" y="174"/>
                  </a:lnTo>
                  <a:lnTo>
                    <a:pt x="151" y="188"/>
                  </a:lnTo>
                  <a:lnTo>
                    <a:pt x="140" y="198"/>
                  </a:lnTo>
                  <a:lnTo>
                    <a:pt x="126" y="205"/>
                  </a:lnTo>
                  <a:lnTo>
                    <a:pt x="107" y="208"/>
                  </a:lnTo>
                  <a:lnTo>
                    <a:pt x="82" y="206"/>
                  </a:lnTo>
                  <a:lnTo>
                    <a:pt x="61" y="201"/>
                  </a:lnTo>
                  <a:lnTo>
                    <a:pt x="43" y="192"/>
                  </a:lnTo>
                  <a:lnTo>
                    <a:pt x="26" y="180"/>
                  </a:lnTo>
                  <a:lnTo>
                    <a:pt x="14" y="166"/>
                  </a:lnTo>
                  <a:lnTo>
                    <a:pt x="5" y="149"/>
                  </a:lnTo>
                  <a:lnTo>
                    <a:pt x="0" y="133"/>
                  </a:lnTo>
                  <a:lnTo>
                    <a:pt x="0" y="116"/>
                  </a:lnTo>
                  <a:lnTo>
                    <a:pt x="5" y="99"/>
                  </a:lnTo>
                  <a:lnTo>
                    <a:pt x="15" y="85"/>
                  </a:lnTo>
                  <a:lnTo>
                    <a:pt x="32" y="71"/>
                  </a:lnTo>
                  <a:lnTo>
                    <a:pt x="66" y="52"/>
                  </a:lnTo>
                  <a:lnTo>
                    <a:pt x="101" y="34"/>
                  </a:lnTo>
                  <a:lnTo>
                    <a:pt x="135" y="11"/>
                  </a:lnTo>
                  <a:lnTo>
                    <a:pt x="1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48" name="Freeform 68"/>
            <p:cNvSpPr>
              <a:spLocks noEditPoints="1"/>
            </p:cNvSpPr>
            <p:nvPr/>
          </p:nvSpPr>
          <p:spPr bwMode="auto">
            <a:xfrm>
              <a:off x="2820" y="1724"/>
              <a:ext cx="186" cy="228"/>
            </a:xfrm>
            <a:custGeom>
              <a:avLst/>
              <a:gdLst/>
              <a:ahLst/>
              <a:cxnLst>
                <a:cxn ang="0">
                  <a:pos x="147" y="33"/>
                </a:cxn>
                <a:cxn ang="0">
                  <a:pos x="119" y="51"/>
                </a:cxn>
                <a:cxn ang="0">
                  <a:pos x="87" y="68"/>
                </a:cxn>
                <a:cxn ang="0">
                  <a:pos x="55" y="86"/>
                </a:cxn>
                <a:cxn ang="0">
                  <a:pos x="41" y="96"/>
                </a:cxn>
                <a:cxn ang="0">
                  <a:pos x="30" y="107"/>
                </a:cxn>
                <a:cxn ang="0">
                  <a:pos x="23" y="121"/>
                </a:cxn>
                <a:cxn ang="0">
                  <a:pos x="20" y="135"/>
                </a:cxn>
                <a:cxn ang="0">
                  <a:pos x="25" y="151"/>
                </a:cxn>
                <a:cxn ang="0">
                  <a:pos x="34" y="169"/>
                </a:cxn>
                <a:cxn ang="0">
                  <a:pos x="48" y="183"/>
                </a:cxn>
                <a:cxn ang="0">
                  <a:pos x="66" y="195"/>
                </a:cxn>
                <a:cxn ang="0">
                  <a:pos x="84" y="201"/>
                </a:cxn>
                <a:cxn ang="0">
                  <a:pos x="100" y="204"/>
                </a:cxn>
                <a:cxn ang="0">
                  <a:pos x="115" y="206"/>
                </a:cxn>
                <a:cxn ang="0">
                  <a:pos x="130" y="204"/>
                </a:cxn>
                <a:cxn ang="0">
                  <a:pos x="144" y="199"/>
                </a:cxn>
                <a:cxn ang="0">
                  <a:pos x="155" y="186"/>
                </a:cxn>
                <a:cxn ang="0">
                  <a:pos x="162" y="172"/>
                </a:cxn>
                <a:cxn ang="0">
                  <a:pos x="165" y="154"/>
                </a:cxn>
                <a:cxn ang="0">
                  <a:pos x="165" y="136"/>
                </a:cxn>
                <a:cxn ang="0">
                  <a:pos x="162" y="119"/>
                </a:cxn>
                <a:cxn ang="0">
                  <a:pos x="160" y="104"/>
                </a:cxn>
                <a:cxn ang="0">
                  <a:pos x="153" y="73"/>
                </a:cxn>
                <a:cxn ang="0">
                  <a:pos x="147" y="41"/>
                </a:cxn>
                <a:cxn ang="0">
                  <a:pos x="147" y="33"/>
                </a:cxn>
                <a:cxn ang="0">
                  <a:pos x="151" y="0"/>
                </a:cxn>
                <a:cxn ang="0">
                  <a:pos x="158" y="0"/>
                </a:cxn>
                <a:cxn ang="0">
                  <a:pos x="164" y="2"/>
                </a:cxn>
                <a:cxn ang="0">
                  <a:pos x="166" y="9"/>
                </a:cxn>
                <a:cxn ang="0">
                  <a:pos x="168" y="25"/>
                </a:cxn>
                <a:cxn ang="0">
                  <a:pos x="171" y="43"/>
                </a:cxn>
                <a:cxn ang="0">
                  <a:pos x="173" y="62"/>
                </a:cxn>
                <a:cxn ang="0">
                  <a:pos x="182" y="104"/>
                </a:cxn>
                <a:cxn ang="0">
                  <a:pos x="185" y="125"/>
                </a:cxn>
                <a:cxn ang="0">
                  <a:pos x="186" y="146"/>
                </a:cxn>
                <a:cxn ang="0">
                  <a:pos x="186" y="165"/>
                </a:cxn>
                <a:cxn ang="0">
                  <a:pos x="183" y="183"/>
                </a:cxn>
                <a:cxn ang="0">
                  <a:pos x="176" y="199"/>
                </a:cxn>
                <a:cxn ang="0">
                  <a:pos x="165" y="211"/>
                </a:cxn>
                <a:cxn ang="0">
                  <a:pos x="151" y="221"/>
                </a:cxn>
                <a:cxn ang="0">
                  <a:pos x="130" y="227"/>
                </a:cxn>
                <a:cxn ang="0">
                  <a:pos x="107" y="228"/>
                </a:cxn>
                <a:cxn ang="0">
                  <a:pos x="82" y="224"/>
                </a:cxn>
                <a:cxn ang="0">
                  <a:pos x="59" y="215"/>
                </a:cxn>
                <a:cxn ang="0">
                  <a:pos x="39" y="203"/>
                </a:cxn>
                <a:cxn ang="0">
                  <a:pos x="20" y="188"/>
                </a:cxn>
                <a:cxn ang="0">
                  <a:pos x="8" y="167"/>
                </a:cxn>
                <a:cxn ang="0">
                  <a:pos x="0" y="144"/>
                </a:cxn>
                <a:cxn ang="0">
                  <a:pos x="0" y="125"/>
                </a:cxn>
                <a:cxn ang="0">
                  <a:pos x="4" y="107"/>
                </a:cxn>
                <a:cxn ang="0">
                  <a:pos x="14" y="91"/>
                </a:cxn>
                <a:cxn ang="0">
                  <a:pos x="27" y="78"/>
                </a:cxn>
                <a:cxn ang="0">
                  <a:pos x="55" y="59"/>
                </a:cxn>
                <a:cxn ang="0">
                  <a:pos x="83" y="44"/>
                </a:cxn>
                <a:cxn ang="0">
                  <a:pos x="112" y="29"/>
                </a:cxn>
                <a:cxn ang="0">
                  <a:pos x="140" y="11"/>
                </a:cxn>
                <a:cxn ang="0">
                  <a:pos x="144" y="9"/>
                </a:cxn>
                <a:cxn ang="0">
                  <a:pos x="147" y="2"/>
                </a:cxn>
                <a:cxn ang="0">
                  <a:pos x="151" y="0"/>
                </a:cxn>
              </a:cxnLst>
              <a:rect l="0" t="0" r="r" b="b"/>
              <a:pathLst>
                <a:path w="186" h="228">
                  <a:moveTo>
                    <a:pt x="147" y="33"/>
                  </a:moveTo>
                  <a:lnTo>
                    <a:pt x="119" y="51"/>
                  </a:lnTo>
                  <a:lnTo>
                    <a:pt x="87" y="68"/>
                  </a:lnTo>
                  <a:lnTo>
                    <a:pt x="55" y="86"/>
                  </a:lnTo>
                  <a:lnTo>
                    <a:pt x="41" y="96"/>
                  </a:lnTo>
                  <a:lnTo>
                    <a:pt x="30" y="107"/>
                  </a:lnTo>
                  <a:lnTo>
                    <a:pt x="23" y="121"/>
                  </a:lnTo>
                  <a:lnTo>
                    <a:pt x="20" y="135"/>
                  </a:lnTo>
                  <a:lnTo>
                    <a:pt x="25" y="151"/>
                  </a:lnTo>
                  <a:lnTo>
                    <a:pt x="34" y="169"/>
                  </a:lnTo>
                  <a:lnTo>
                    <a:pt x="48" y="183"/>
                  </a:lnTo>
                  <a:lnTo>
                    <a:pt x="66" y="195"/>
                  </a:lnTo>
                  <a:lnTo>
                    <a:pt x="84" y="201"/>
                  </a:lnTo>
                  <a:lnTo>
                    <a:pt x="100" y="204"/>
                  </a:lnTo>
                  <a:lnTo>
                    <a:pt x="115" y="206"/>
                  </a:lnTo>
                  <a:lnTo>
                    <a:pt x="130" y="204"/>
                  </a:lnTo>
                  <a:lnTo>
                    <a:pt x="144" y="199"/>
                  </a:lnTo>
                  <a:lnTo>
                    <a:pt x="155" y="186"/>
                  </a:lnTo>
                  <a:lnTo>
                    <a:pt x="162" y="172"/>
                  </a:lnTo>
                  <a:lnTo>
                    <a:pt x="165" y="154"/>
                  </a:lnTo>
                  <a:lnTo>
                    <a:pt x="165" y="136"/>
                  </a:lnTo>
                  <a:lnTo>
                    <a:pt x="162" y="119"/>
                  </a:lnTo>
                  <a:lnTo>
                    <a:pt x="160" y="104"/>
                  </a:lnTo>
                  <a:lnTo>
                    <a:pt x="153" y="73"/>
                  </a:lnTo>
                  <a:lnTo>
                    <a:pt x="147" y="41"/>
                  </a:lnTo>
                  <a:lnTo>
                    <a:pt x="147" y="33"/>
                  </a:lnTo>
                  <a:close/>
                  <a:moveTo>
                    <a:pt x="151" y="0"/>
                  </a:moveTo>
                  <a:lnTo>
                    <a:pt x="158" y="0"/>
                  </a:lnTo>
                  <a:lnTo>
                    <a:pt x="164" y="2"/>
                  </a:lnTo>
                  <a:lnTo>
                    <a:pt x="166" y="9"/>
                  </a:lnTo>
                  <a:lnTo>
                    <a:pt x="168" y="25"/>
                  </a:lnTo>
                  <a:lnTo>
                    <a:pt x="171" y="43"/>
                  </a:lnTo>
                  <a:lnTo>
                    <a:pt x="173" y="62"/>
                  </a:lnTo>
                  <a:lnTo>
                    <a:pt x="182" y="104"/>
                  </a:lnTo>
                  <a:lnTo>
                    <a:pt x="185" y="125"/>
                  </a:lnTo>
                  <a:lnTo>
                    <a:pt x="186" y="146"/>
                  </a:lnTo>
                  <a:lnTo>
                    <a:pt x="186" y="165"/>
                  </a:lnTo>
                  <a:lnTo>
                    <a:pt x="183" y="183"/>
                  </a:lnTo>
                  <a:lnTo>
                    <a:pt x="176" y="199"/>
                  </a:lnTo>
                  <a:lnTo>
                    <a:pt x="165" y="211"/>
                  </a:lnTo>
                  <a:lnTo>
                    <a:pt x="151" y="221"/>
                  </a:lnTo>
                  <a:lnTo>
                    <a:pt x="130" y="227"/>
                  </a:lnTo>
                  <a:lnTo>
                    <a:pt x="107" y="228"/>
                  </a:lnTo>
                  <a:lnTo>
                    <a:pt x="82" y="224"/>
                  </a:lnTo>
                  <a:lnTo>
                    <a:pt x="59" y="215"/>
                  </a:lnTo>
                  <a:lnTo>
                    <a:pt x="39" y="203"/>
                  </a:lnTo>
                  <a:lnTo>
                    <a:pt x="20" y="188"/>
                  </a:lnTo>
                  <a:lnTo>
                    <a:pt x="8" y="167"/>
                  </a:lnTo>
                  <a:lnTo>
                    <a:pt x="0" y="144"/>
                  </a:lnTo>
                  <a:lnTo>
                    <a:pt x="0" y="125"/>
                  </a:lnTo>
                  <a:lnTo>
                    <a:pt x="4" y="107"/>
                  </a:lnTo>
                  <a:lnTo>
                    <a:pt x="14" y="91"/>
                  </a:lnTo>
                  <a:lnTo>
                    <a:pt x="27" y="78"/>
                  </a:lnTo>
                  <a:lnTo>
                    <a:pt x="55" y="59"/>
                  </a:lnTo>
                  <a:lnTo>
                    <a:pt x="83" y="44"/>
                  </a:lnTo>
                  <a:lnTo>
                    <a:pt x="112" y="29"/>
                  </a:lnTo>
                  <a:lnTo>
                    <a:pt x="140" y="11"/>
                  </a:lnTo>
                  <a:lnTo>
                    <a:pt x="144" y="9"/>
                  </a:lnTo>
                  <a:lnTo>
                    <a:pt x="147" y="2"/>
                  </a:lnTo>
                  <a:lnTo>
                    <a:pt x="15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49" name="Freeform 69"/>
            <p:cNvSpPr>
              <a:spLocks/>
            </p:cNvSpPr>
            <p:nvPr/>
          </p:nvSpPr>
          <p:spPr bwMode="auto">
            <a:xfrm>
              <a:off x="2896" y="1790"/>
              <a:ext cx="25" cy="24"/>
            </a:xfrm>
            <a:custGeom>
              <a:avLst/>
              <a:gdLst/>
              <a:ahLst/>
              <a:cxnLst>
                <a:cxn ang="0">
                  <a:pos x="8" y="0"/>
                </a:cxn>
                <a:cxn ang="0">
                  <a:pos x="13" y="0"/>
                </a:cxn>
                <a:cxn ang="0">
                  <a:pos x="17" y="2"/>
                </a:cxn>
                <a:cxn ang="0">
                  <a:pos x="18" y="2"/>
                </a:cxn>
                <a:cxn ang="0">
                  <a:pos x="22" y="6"/>
                </a:cxn>
                <a:cxn ang="0">
                  <a:pos x="25" y="12"/>
                </a:cxn>
                <a:cxn ang="0">
                  <a:pos x="25" y="16"/>
                </a:cxn>
                <a:cxn ang="0">
                  <a:pos x="24" y="19"/>
                </a:cxn>
                <a:cxn ang="0">
                  <a:pos x="21" y="21"/>
                </a:cxn>
                <a:cxn ang="0">
                  <a:pos x="15" y="24"/>
                </a:cxn>
                <a:cxn ang="0">
                  <a:pos x="11" y="24"/>
                </a:cxn>
                <a:cxn ang="0">
                  <a:pos x="8" y="23"/>
                </a:cxn>
                <a:cxn ang="0">
                  <a:pos x="8" y="21"/>
                </a:cxn>
                <a:cxn ang="0">
                  <a:pos x="6" y="21"/>
                </a:cxn>
                <a:cxn ang="0">
                  <a:pos x="0" y="13"/>
                </a:cxn>
                <a:cxn ang="0">
                  <a:pos x="0" y="10"/>
                </a:cxn>
                <a:cxn ang="0">
                  <a:pos x="1" y="6"/>
                </a:cxn>
                <a:cxn ang="0">
                  <a:pos x="4" y="3"/>
                </a:cxn>
                <a:cxn ang="0">
                  <a:pos x="8" y="0"/>
                </a:cxn>
              </a:cxnLst>
              <a:rect l="0" t="0" r="r" b="b"/>
              <a:pathLst>
                <a:path w="25" h="24">
                  <a:moveTo>
                    <a:pt x="8" y="0"/>
                  </a:moveTo>
                  <a:lnTo>
                    <a:pt x="13" y="0"/>
                  </a:lnTo>
                  <a:lnTo>
                    <a:pt x="17" y="2"/>
                  </a:lnTo>
                  <a:lnTo>
                    <a:pt x="18" y="2"/>
                  </a:lnTo>
                  <a:lnTo>
                    <a:pt x="22" y="6"/>
                  </a:lnTo>
                  <a:lnTo>
                    <a:pt x="25" y="12"/>
                  </a:lnTo>
                  <a:lnTo>
                    <a:pt x="25" y="16"/>
                  </a:lnTo>
                  <a:lnTo>
                    <a:pt x="24" y="19"/>
                  </a:lnTo>
                  <a:lnTo>
                    <a:pt x="21" y="21"/>
                  </a:lnTo>
                  <a:lnTo>
                    <a:pt x="15" y="24"/>
                  </a:lnTo>
                  <a:lnTo>
                    <a:pt x="11" y="24"/>
                  </a:lnTo>
                  <a:lnTo>
                    <a:pt x="8" y="23"/>
                  </a:lnTo>
                  <a:lnTo>
                    <a:pt x="8" y="21"/>
                  </a:lnTo>
                  <a:lnTo>
                    <a:pt x="6" y="21"/>
                  </a:lnTo>
                  <a:lnTo>
                    <a:pt x="0" y="13"/>
                  </a:lnTo>
                  <a:lnTo>
                    <a:pt x="0" y="10"/>
                  </a:lnTo>
                  <a:lnTo>
                    <a:pt x="1" y="6"/>
                  </a:lnTo>
                  <a:lnTo>
                    <a:pt x="4" y="3"/>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50" name="Freeform 70"/>
            <p:cNvSpPr>
              <a:spLocks/>
            </p:cNvSpPr>
            <p:nvPr/>
          </p:nvSpPr>
          <p:spPr bwMode="auto">
            <a:xfrm>
              <a:off x="2917" y="1813"/>
              <a:ext cx="21" cy="22"/>
            </a:xfrm>
            <a:custGeom>
              <a:avLst/>
              <a:gdLst/>
              <a:ahLst/>
              <a:cxnLst>
                <a:cxn ang="0">
                  <a:pos x="10" y="0"/>
                </a:cxn>
                <a:cxn ang="0">
                  <a:pos x="17" y="2"/>
                </a:cxn>
                <a:cxn ang="0">
                  <a:pos x="21" y="8"/>
                </a:cxn>
                <a:cxn ang="0">
                  <a:pos x="21" y="14"/>
                </a:cxn>
                <a:cxn ang="0">
                  <a:pos x="17" y="19"/>
                </a:cxn>
                <a:cxn ang="0">
                  <a:pos x="10" y="22"/>
                </a:cxn>
                <a:cxn ang="0">
                  <a:pos x="3" y="19"/>
                </a:cxn>
                <a:cxn ang="0">
                  <a:pos x="0" y="14"/>
                </a:cxn>
                <a:cxn ang="0">
                  <a:pos x="0" y="8"/>
                </a:cxn>
                <a:cxn ang="0">
                  <a:pos x="3" y="2"/>
                </a:cxn>
                <a:cxn ang="0">
                  <a:pos x="10" y="0"/>
                </a:cxn>
              </a:cxnLst>
              <a:rect l="0" t="0" r="r" b="b"/>
              <a:pathLst>
                <a:path w="21" h="22">
                  <a:moveTo>
                    <a:pt x="10" y="0"/>
                  </a:moveTo>
                  <a:lnTo>
                    <a:pt x="17" y="2"/>
                  </a:lnTo>
                  <a:lnTo>
                    <a:pt x="21" y="8"/>
                  </a:lnTo>
                  <a:lnTo>
                    <a:pt x="21"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51" name="Freeform 71"/>
            <p:cNvSpPr>
              <a:spLocks/>
            </p:cNvSpPr>
            <p:nvPr/>
          </p:nvSpPr>
          <p:spPr bwMode="auto">
            <a:xfrm>
              <a:off x="2952" y="1815"/>
              <a:ext cx="19" cy="21"/>
            </a:xfrm>
            <a:custGeom>
              <a:avLst/>
              <a:gdLst/>
              <a:ahLst/>
              <a:cxnLst>
                <a:cxn ang="0">
                  <a:pos x="9" y="0"/>
                </a:cxn>
                <a:cxn ang="0">
                  <a:pos x="14" y="2"/>
                </a:cxn>
                <a:cxn ang="0">
                  <a:pos x="16" y="3"/>
                </a:cxn>
                <a:cxn ang="0">
                  <a:pos x="19" y="6"/>
                </a:cxn>
                <a:cxn ang="0">
                  <a:pos x="19" y="16"/>
                </a:cxn>
                <a:cxn ang="0">
                  <a:pos x="16" y="19"/>
                </a:cxn>
                <a:cxn ang="0">
                  <a:pos x="14" y="20"/>
                </a:cxn>
                <a:cxn ang="0">
                  <a:pos x="9" y="21"/>
                </a:cxn>
                <a:cxn ang="0">
                  <a:pos x="5" y="20"/>
                </a:cxn>
                <a:cxn ang="0">
                  <a:pos x="2" y="19"/>
                </a:cxn>
                <a:cxn ang="0">
                  <a:pos x="0" y="16"/>
                </a:cxn>
                <a:cxn ang="0">
                  <a:pos x="0" y="6"/>
                </a:cxn>
                <a:cxn ang="0">
                  <a:pos x="2" y="3"/>
                </a:cxn>
                <a:cxn ang="0">
                  <a:pos x="5" y="2"/>
                </a:cxn>
                <a:cxn ang="0">
                  <a:pos x="9" y="0"/>
                </a:cxn>
              </a:cxnLst>
              <a:rect l="0" t="0" r="r" b="b"/>
              <a:pathLst>
                <a:path w="19" h="21">
                  <a:moveTo>
                    <a:pt x="9" y="0"/>
                  </a:moveTo>
                  <a:lnTo>
                    <a:pt x="14" y="2"/>
                  </a:lnTo>
                  <a:lnTo>
                    <a:pt x="16" y="3"/>
                  </a:lnTo>
                  <a:lnTo>
                    <a:pt x="19" y="6"/>
                  </a:lnTo>
                  <a:lnTo>
                    <a:pt x="19" y="16"/>
                  </a:lnTo>
                  <a:lnTo>
                    <a:pt x="16" y="19"/>
                  </a:lnTo>
                  <a:lnTo>
                    <a:pt x="14" y="20"/>
                  </a:lnTo>
                  <a:lnTo>
                    <a:pt x="9" y="21"/>
                  </a:lnTo>
                  <a:lnTo>
                    <a:pt x="5" y="20"/>
                  </a:lnTo>
                  <a:lnTo>
                    <a:pt x="2" y="19"/>
                  </a:lnTo>
                  <a:lnTo>
                    <a:pt x="0" y="16"/>
                  </a:lnTo>
                  <a:lnTo>
                    <a:pt x="0" y="6"/>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52" name="Freeform 72"/>
            <p:cNvSpPr>
              <a:spLocks/>
            </p:cNvSpPr>
            <p:nvPr/>
          </p:nvSpPr>
          <p:spPr bwMode="auto">
            <a:xfrm>
              <a:off x="287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53" name="Freeform 73"/>
            <p:cNvSpPr>
              <a:spLocks/>
            </p:cNvSpPr>
            <p:nvPr/>
          </p:nvSpPr>
          <p:spPr bwMode="auto">
            <a:xfrm>
              <a:off x="2934" y="1774"/>
              <a:ext cx="23" cy="23"/>
            </a:xfrm>
            <a:custGeom>
              <a:avLst/>
              <a:gdLst/>
              <a:ahLst/>
              <a:cxnLst>
                <a:cxn ang="0">
                  <a:pos x="9" y="0"/>
                </a:cxn>
                <a:cxn ang="0">
                  <a:pos x="12" y="0"/>
                </a:cxn>
                <a:cxn ang="0">
                  <a:pos x="15" y="1"/>
                </a:cxn>
                <a:cxn ang="0">
                  <a:pos x="18" y="1"/>
                </a:cxn>
                <a:cxn ang="0">
                  <a:pos x="22" y="5"/>
                </a:cxn>
                <a:cxn ang="0">
                  <a:pos x="23" y="8"/>
                </a:cxn>
                <a:cxn ang="0">
                  <a:pos x="23" y="15"/>
                </a:cxn>
                <a:cxn ang="0">
                  <a:pos x="22" y="18"/>
                </a:cxn>
                <a:cxn ang="0">
                  <a:pos x="19" y="21"/>
                </a:cxn>
                <a:cxn ang="0">
                  <a:pos x="14" y="23"/>
                </a:cxn>
                <a:cxn ang="0">
                  <a:pos x="11" y="23"/>
                </a:cxn>
                <a:cxn ang="0">
                  <a:pos x="8" y="22"/>
                </a:cxn>
                <a:cxn ang="0">
                  <a:pos x="7" y="21"/>
                </a:cxn>
                <a:cxn ang="0">
                  <a:pos x="4" y="21"/>
                </a:cxn>
                <a:cxn ang="0">
                  <a:pos x="1" y="18"/>
                </a:cxn>
                <a:cxn ang="0">
                  <a:pos x="0" y="15"/>
                </a:cxn>
                <a:cxn ang="0">
                  <a:pos x="0" y="8"/>
                </a:cxn>
                <a:cxn ang="0">
                  <a:pos x="1" y="5"/>
                </a:cxn>
                <a:cxn ang="0">
                  <a:pos x="4" y="3"/>
                </a:cxn>
                <a:cxn ang="0">
                  <a:pos x="9" y="0"/>
                </a:cxn>
              </a:cxnLst>
              <a:rect l="0" t="0" r="r" b="b"/>
              <a:pathLst>
                <a:path w="23" h="23">
                  <a:moveTo>
                    <a:pt x="9" y="0"/>
                  </a:moveTo>
                  <a:lnTo>
                    <a:pt x="12" y="0"/>
                  </a:lnTo>
                  <a:lnTo>
                    <a:pt x="15" y="1"/>
                  </a:lnTo>
                  <a:lnTo>
                    <a:pt x="18" y="1"/>
                  </a:lnTo>
                  <a:lnTo>
                    <a:pt x="22" y="5"/>
                  </a:lnTo>
                  <a:lnTo>
                    <a:pt x="23" y="8"/>
                  </a:lnTo>
                  <a:lnTo>
                    <a:pt x="23" y="15"/>
                  </a:lnTo>
                  <a:lnTo>
                    <a:pt x="22" y="18"/>
                  </a:lnTo>
                  <a:lnTo>
                    <a:pt x="19" y="21"/>
                  </a:lnTo>
                  <a:lnTo>
                    <a:pt x="14" y="23"/>
                  </a:lnTo>
                  <a:lnTo>
                    <a:pt x="11" y="23"/>
                  </a:lnTo>
                  <a:lnTo>
                    <a:pt x="8" y="22"/>
                  </a:lnTo>
                  <a:lnTo>
                    <a:pt x="7" y="21"/>
                  </a:lnTo>
                  <a:lnTo>
                    <a:pt x="4" y="21"/>
                  </a:lnTo>
                  <a:lnTo>
                    <a:pt x="1" y="18"/>
                  </a:lnTo>
                  <a:lnTo>
                    <a:pt x="0" y="15"/>
                  </a:lnTo>
                  <a:lnTo>
                    <a:pt x="0" y="8"/>
                  </a:lnTo>
                  <a:lnTo>
                    <a:pt x="1" y="5"/>
                  </a:lnTo>
                  <a:lnTo>
                    <a:pt x="4"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54" name="Freeform 74"/>
            <p:cNvSpPr>
              <a:spLocks/>
            </p:cNvSpPr>
            <p:nvPr/>
          </p:nvSpPr>
          <p:spPr bwMode="auto">
            <a:xfrm>
              <a:off x="2904" y="1842"/>
              <a:ext cx="25" cy="24"/>
            </a:xfrm>
            <a:custGeom>
              <a:avLst/>
              <a:gdLst/>
              <a:ahLst/>
              <a:cxnLst>
                <a:cxn ang="0">
                  <a:pos x="10" y="0"/>
                </a:cxn>
                <a:cxn ang="0">
                  <a:pos x="14" y="0"/>
                </a:cxn>
                <a:cxn ang="0">
                  <a:pos x="17" y="1"/>
                </a:cxn>
                <a:cxn ang="0">
                  <a:pos x="18" y="1"/>
                </a:cxn>
                <a:cxn ang="0">
                  <a:pos x="23" y="6"/>
                </a:cxn>
                <a:cxn ang="0">
                  <a:pos x="25" y="11"/>
                </a:cxn>
                <a:cxn ang="0">
                  <a:pos x="25" y="15"/>
                </a:cxn>
                <a:cxn ang="0">
                  <a:pos x="24" y="18"/>
                </a:cxn>
                <a:cxn ang="0">
                  <a:pos x="21" y="21"/>
                </a:cxn>
                <a:cxn ang="0">
                  <a:pos x="16" y="24"/>
                </a:cxn>
                <a:cxn ang="0">
                  <a:pos x="12" y="24"/>
                </a:cxn>
                <a:cxn ang="0">
                  <a:pos x="9" y="22"/>
                </a:cxn>
                <a:cxn ang="0">
                  <a:pos x="7" y="21"/>
                </a:cxn>
                <a:cxn ang="0">
                  <a:pos x="6" y="21"/>
                </a:cxn>
                <a:cxn ang="0">
                  <a:pos x="3" y="18"/>
                </a:cxn>
                <a:cxn ang="0">
                  <a:pos x="0" y="12"/>
                </a:cxn>
                <a:cxn ang="0">
                  <a:pos x="0" y="8"/>
                </a:cxn>
                <a:cxn ang="0">
                  <a:pos x="2" y="6"/>
                </a:cxn>
                <a:cxn ang="0">
                  <a:pos x="5" y="3"/>
                </a:cxn>
                <a:cxn ang="0">
                  <a:pos x="10" y="0"/>
                </a:cxn>
              </a:cxnLst>
              <a:rect l="0" t="0" r="r" b="b"/>
              <a:pathLst>
                <a:path w="25" h="24">
                  <a:moveTo>
                    <a:pt x="10" y="0"/>
                  </a:moveTo>
                  <a:lnTo>
                    <a:pt x="14" y="0"/>
                  </a:lnTo>
                  <a:lnTo>
                    <a:pt x="17" y="1"/>
                  </a:lnTo>
                  <a:lnTo>
                    <a:pt x="18" y="1"/>
                  </a:lnTo>
                  <a:lnTo>
                    <a:pt x="23" y="6"/>
                  </a:lnTo>
                  <a:lnTo>
                    <a:pt x="25" y="11"/>
                  </a:lnTo>
                  <a:lnTo>
                    <a:pt x="25" y="15"/>
                  </a:lnTo>
                  <a:lnTo>
                    <a:pt x="24" y="18"/>
                  </a:lnTo>
                  <a:lnTo>
                    <a:pt x="21" y="21"/>
                  </a:lnTo>
                  <a:lnTo>
                    <a:pt x="16" y="24"/>
                  </a:lnTo>
                  <a:lnTo>
                    <a:pt x="12" y="24"/>
                  </a:lnTo>
                  <a:lnTo>
                    <a:pt x="9" y="22"/>
                  </a:lnTo>
                  <a:lnTo>
                    <a:pt x="7" y="21"/>
                  </a:lnTo>
                  <a:lnTo>
                    <a:pt x="6" y="21"/>
                  </a:lnTo>
                  <a:lnTo>
                    <a:pt x="3" y="18"/>
                  </a:lnTo>
                  <a:lnTo>
                    <a:pt x="0" y="12"/>
                  </a:lnTo>
                  <a:lnTo>
                    <a:pt x="0" y="8"/>
                  </a:lnTo>
                  <a:lnTo>
                    <a:pt x="2" y="6"/>
                  </a:lnTo>
                  <a:lnTo>
                    <a:pt x="5"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55" name="Freeform 75"/>
            <p:cNvSpPr>
              <a:spLocks/>
            </p:cNvSpPr>
            <p:nvPr/>
          </p:nvSpPr>
          <p:spPr bwMode="auto">
            <a:xfrm>
              <a:off x="2945" y="1843"/>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56" name="Freeform 76"/>
            <p:cNvSpPr>
              <a:spLocks/>
            </p:cNvSpPr>
            <p:nvPr/>
          </p:nvSpPr>
          <p:spPr bwMode="auto">
            <a:xfrm>
              <a:off x="3044" y="1724"/>
              <a:ext cx="169" cy="207"/>
            </a:xfrm>
            <a:custGeom>
              <a:avLst/>
              <a:gdLst/>
              <a:ahLst/>
              <a:cxnLst>
                <a:cxn ang="0">
                  <a:pos x="29" y="0"/>
                </a:cxn>
                <a:cxn ang="0">
                  <a:pos x="41" y="9"/>
                </a:cxn>
                <a:cxn ang="0">
                  <a:pos x="57" y="20"/>
                </a:cxn>
                <a:cxn ang="0">
                  <a:pos x="93" y="43"/>
                </a:cxn>
                <a:cxn ang="0">
                  <a:pos x="112" y="57"/>
                </a:cxn>
                <a:cxn ang="0">
                  <a:pos x="130" y="71"/>
                </a:cxn>
                <a:cxn ang="0">
                  <a:pos x="146" y="85"/>
                </a:cxn>
                <a:cxn ang="0">
                  <a:pos x="158" y="100"/>
                </a:cxn>
                <a:cxn ang="0">
                  <a:pos x="167" y="115"/>
                </a:cxn>
                <a:cxn ang="0">
                  <a:pos x="169" y="132"/>
                </a:cxn>
                <a:cxn ang="0">
                  <a:pos x="165" y="150"/>
                </a:cxn>
                <a:cxn ang="0">
                  <a:pos x="154" y="168"/>
                </a:cxn>
                <a:cxn ang="0">
                  <a:pos x="133" y="186"/>
                </a:cxn>
                <a:cxn ang="0">
                  <a:pos x="115" y="197"/>
                </a:cxn>
                <a:cxn ang="0">
                  <a:pos x="96" y="204"/>
                </a:cxn>
                <a:cxn ang="0">
                  <a:pos x="76" y="207"/>
                </a:cxn>
                <a:cxn ang="0">
                  <a:pos x="57" y="207"/>
                </a:cxn>
                <a:cxn ang="0">
                  <a:pos x="38" y="203"/>
                </a:cxn>
                <a:cxn ang="0">
                  <a:pos x="23" y="195"/>
                </a:cxn>
                <a:cxn ang="0">
                  <a:pos x="11" y="183"/>
                </a:cxn>
                <a:cxn ang="0">
                  <a:pos x="2" y="168"/>
                </a:cxn>
                <a:cxn ang="0">
                  <a:pos x="0" y="150"/>
                </a:cxn>
                <a:cxn ang="0">
                  <a:pos x="1" y="129"/>
                </a:cxn>
                <a:cxn ang="0">
                  <a:pos x="12" y="91"/>
                </a:cxn>
                <a:cxn ang="0">
                  <a:pos x="22" y="54"/>
                </a:cxn>
                <a:cxn ang="0">
                  <a:pos x="30" y="14"/>
                </a:cxn>
                <a:cxn ang="0">
                  <a:pos x="29" y="0"/>
                </a:cxn>
              </a:cxnLst>
              <a:rect l="0" t="0" r="r" b="b"/>
              <a:pathLst>
                <a:path w="169" h="207">
                  <a:moveTo>
                    <a:pt x="29" y="0"/>
                  </a:moveTo>
                  <a:lnTo>
                    <a:pt x="41" y="9"/>
                  </a:lnTo>
                  <a:lnTo>
                    <a:pt x="57" y="20"/>
                  </a:lnTo>
                  <a:lnTo>
                    <a:pt x="93" y="43"/>
                  </a:lnTo>
                  <a:lnTo>
                    <a:pt x="112" y="57"/>
                  </a:lnTo>
                  <a:lnTo>
                    <a:pt x="130" y="71"/>
                  </a:lnTo>
                  <a:lnTo>
                    <a:pt x="146" y="85"/>
                  </a:lnTo>
                  <a:lnTo>
                    <a:pt x="158" y="100"/>
                  </a:lnTo>
                  <a:lnTo>
                    <a:pt x="167" y="115"/>
                  </a:lnTo>
                  <a:lnTo>
                    <a:pt x="169" y="132"/>
                  </a:lnTo>
                  <a:lnTo>
                    <a:pt x="165" y="150"/>
                  </a:lnTo>
                  <a:lnTo>
                    <a:pt x="154" y="168"/>
                  </a:lnTo>
                  <a:lnTo>
                    <a:pt x="133" y="186"/>
                  </a:lnTo>
                  <a:lnTo>
                    <a:pt x="115" y="197"/>
                  </a:lnTo>
                  <a:lnTo>
                    <a:pt x="96" y="204"/>
                  </a:lnTo>
                  <a:lnTo>
                    <a:pt x="76" y="207"/>
                  </a:lnTo>
                  <a:lnTo>
                    <a:pt x="57" y="207"/>
                  </a:lnTo>
                  <a:lnTo>
                    <a:pt x="38" y="203"/>
                  </a:lnTo>
                  <a:lnTo>
                    <a:pt x="23" y="195"/>
                  </a:lnTo>
                  <a:lnTo>
                    <a:pt x="11" y="183"/>
                  </a:lnTo>
                  <a:lnTo>
                    <a:pt x="2" y="168"/>
                  </a:lnTo>
                  <a:lnTo>
                    <a:pt x="0" y="150"/>
                  </a:lnTo>
                  <a:lnTo>
                    <a:pt x="1" y="129"/>
                  </a:lnTo>
                  <a:lnTo>
                    <a:pt x="12" y="91"/>
                  </a:lnTo>
                  <a:lnTo>
                    <a:pt x="22" y="54"/>
                  </a:lnTo>
                  <a:lnTo>
                    <a:pt x="30"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57" name="Freeform 77"/>
            <p:cNvSpPr>
              <a:spLocks noEditPoints="1"/>
            </p:cNvSpPr>
            <p:nvPr/>
          </p:nvSpPr>
          <p:spPr bwMode="auto">
            <a:xfrm>
              <a:off x="3032" y="1712"/>
              <a:ext cx="192" cy="232"/>
            </a:xfrm>
            <a:custGeom>
              <a:avLst/>
              <a:gdLst/>
              <a:ahLst/>
              <a:cxnLst>
                <a:cxn ang="0">
                  <a:pos x="52" y="32"/>
                </a:cxn>
                <a:cxn ang="0">
                  <a:pos x="48" y="58"/>
                </a:cxn>
                <a:cxn ang="0">
                  <a:pos x="38" y="91"/>
                </a:cxn>
                <a:cxn ang="0">
                  <a:pos x="30" y="123"/>
                </a:cxn>
                <a:cxn ang="0">
                  <a:pos x="25" y="137"/>
                </a:cxn>
                <a:cxn ang="0">
                  <a:pos x="23" y="152"/>
                </a:cxn>
                <a:cxn ang="0">
                  <a:pos x="23" y="168"/>
                </a:cxn>
                <a:cxn ang="0">
                  <a:pos x="27" y="181"/>
                </a:cxn>
                <a:cxn ang="0">
                  <a:pos x="37" y="194"/>
                </a:cxn>
                <a:cxn ang="0">
                  <a:pos x="53" y="205"/>
                </a:cxn>
                <a:cxn ang="0">
                  <a:pos x="73" y="209"/>
                </a:cxn>
                <a:cxn ang="0">
                  <a:pos x="94" y="209"/>
                </a:cxn>
                <a:cxn ang="0">
                  <a:pos x="113" y="204"/>
                </a:cxn>
                <a:cxn ang="0">
                  <a:pos x="133" y="194"/>
                </a:cxn>
                <a:cxn ang="0">
                  <a:pos x="149" y="181"/>
                </a:cxn>
                <a:cxn ang="0">
                  <a:pos x="162" y="166"/>
                </a:cxn>
                <a:cxn ang="0">
                  <a:pos x="169" y="149"/>
                </a:cxn>
                <a:cxn ang="0">
                  <a:pos x="169" y="133"/>
                </a:cxn>
                <a:cxn ang="0">
                  <a:pos x="162" y="117"/>
                </a:cxn>
                <a:cxn ang="0">
                  <a:pos x="149" y="102"/>
                </a:cxn>
                <a:cxn ang="0">
                  <a:pos x="134" y="88"/>
                </a:cxn>
                <a:cxn ang="0">
                  <a:pos x="117" y="74"/>
                </a:cxn>
                <a:cxn ang="0">
                  <a:pos x="78" y="49"/>
                </a:cxn>
                <a:cxn ang="0">
                  <a:pos x="60" y="38"/>
                </a:cxn>
                <a:cxn ang="0">
                  <a:pos x="52" y="32"/>
                </a:cxn>
                <a:cxn ang="0">
                  <a:pos x="38" y="0"/>
                </a:cxn>
                <a:cxn ang="0">
                  <a:pos x="46" y="0"/>
                </a:cxn>
                <a:cxn ang="0">
                  <a:pos x="49" y="3"/>
                </a:cxn>
                <a:cxn ang="0">
                  <a:pos x="62" y="13"/>
                </a:cxn>
                <a:cxn ang="0">
                  <a:pos x="77" y="24"/>
                </a:cxn>
                <a:cxn ang="0">
                  <a:pos x="113" y="49"/>
                </a:cxn>
                <a:cxn ang="0">
                  <a:pos x="133" y="63"/>
                </a:cxn>
                <a:cxn ang="0">
                  <a:pos x="151" y="77"/>
                </a:cxn>
                <a:cxn ang="0">
                  <a:pos x="166" y="92"/>
                </a:cxn>
                <a:cxn ang="0">
                  <a:pos x="180" y="108"/>
                </a:cxn>
                <a:cxn ang="0">
                  <a:pos x="188" y="123"/>
                </a:cxn>
                <a:cxn ang="0">
                  <a:pos x="192" y="141"/>
                </a:cxn>
                <a:cxn ang="0">
                  <a:pos x="191" y="158"/>
                </a:cxn>
                <a:cxn ang="0">
                  <a:pos x="183" y="176"/>
                </a:cxn>
                <a:cxn ang="0">
                  <a:pos x="166" y="195"/>
                </a:cxn>
                <a:cxn ang="0">
                  <a:pos x="149" y="209"/>
                </a:cxn>
                <a:cxn ang="0">
                  <a:pos x="130" y="219"/>
                </a:cxn>
                <a:cxn ang="0">
                  <a:pos x="109" y="227"/>
                </a:cxn>
                <a:cxn ang="0">
                  <a:pos x="87" y="232"/>
                </a:cxn>
                <a:cxn ang="0">
                  <a:pos x="64" y="230"/>
                </a:cxn>
                <a:cxn ang="0">
                  <a:pos x="44" y="225"/>
                </a:cxn>
                <a:cxn ang="0">
                  <a:pos x="24" y="212"/>
                </a:cxn>
                <a:cxn ang="0">
                  <a:pos x="12" y="198"/>
                </a:cxn>
                <a:cxn ang="0">
                  <a:pos x="5" y="183"/>
                </a:cxn>
                <a:cxn ang="0">
                  <a:pos x="0" y="165"/>
                </a:cxn>
                <a:cxn ang="0">
                  <a:pos x="0" y="147"/>
                </a:cxn>
                <a:cxn ang="0">
                  <a:pos x="7" y="116"/>
                </a:cxn>
                <a:cxn ang="0">
                  <a:pos x="16" y="87"/>
                </a:cxn>
                <a:cxn ang="0">
                  <a:pos x="24" y="56"/>
                </a:cxn>
                <a:cxn ang="0">
                  <a:pos x="31" y="26"/>
                </a:cxn>
                <a:cxn ang="0">
                  <a:pos x="34" y="19"/>
                </a:cxn>
                <a:cxn ang="0">
                  <a:pos x="31" y="16"/>
                </a:cxn>
                <a:cxn ang="0">
                  <a:pos x="30" y="12"/>
                </a:cxn>
                <a:cxn ang="0">
                  <a:pos x="31" y="7"/>
                </a:cxn>
                <a:cxn ang="0">
                  <a:pos x="32" y="5"/>
                </a:cxn>
                <a:cxn ang="0">
                  <a:pos x="35" y="2"/>
                </a:cxn>
                <a:cxn ang="0">
                  <a:pos x="38" y="0"/>
                </a:cxn>
              </a:cxnLst>
              <a:rect l="0" t="0" r="r" b="b"/>
              <a:pathLst>
                <a:path w="192" h="232">
                  <a:moveTo>
                    <a:pt x="52" y="32"/>
                  </a:moveTo>
                  <a:lnTo>
                    <a:pt x="48" y="58"/>
                  </a:lnTo>
                  <a:lnTo>
                    <a:pt x="38" y="91"/>
                  </a:lnTo>
                  <a:lnTo>
                    <a:pt x="30" y="123"/>
                  </a:lnTo>
                  <a:lnTo>
                    <a:pt x="25" y="137"/>
                  </a:lnTo>
                  <a:lnTo>
                    <a:pt x="23" y="152"/>
                  </a:lnTo>
                  <a:lnTo>
                    <a:pt x="23" y="168"/>
                  </a:lnTo>
                  <a:lnTo>
                    <a:pt x="27" y="181"/>
                  </a:lnTo>
                  <a:lnTo>
                    <a:pt x="37" y="194"/>
                  </a:lnTo>
                  <a:lnTo>
                    <a:pt x="53" y="205"/>
                  </a:lnTo>
                  <a:lnTo>
                    <a:pt x="73" y="209"/>
                  </a:lnTo>
                  <a:lnTo>
                    <a:pt x="94" y="209"/>
                  </a:lnTo>
                  <a:lnTo>
                    <a:pt x="113" y="204"/>
                  </a:lnTo>
                  <a:lnTo>
                    <a:pt x="133" y="194"/>
                  </a:lnTo>
                  <a:lnTo>
                    <a:pt x="149" y="181"/>
                  </a:lnTo>
                  <a:lnTo>
                    <a:pt x="162" y="166"/>
                  </a:lnTo>
                  <a:lnTo>
                    <a:pt x="169" y="149"/>
                  </a:lnTo>
                  <a:lnTo>
                    <a:pt x="169" y="133"/>
                  </a:lnTo>
                  <a:lnTo>
                    <a:pt x="162" y="117"/>
                  </a:lnTo>
                  <a:lnTo>
                    <a:pt x="149" y="102"/>
                  </a:lnTo>
                  <a:lnTo>
                    <a:pt x="134" y="88"/>
                  </a:lnTo>
                  <a:lnTo>
                    <a:pt x="117" y="74"/>
                  </a:lnTo>
                  <a:lnTo>
                    <a:pt x="78" y="49"/>
                  </a:lnTo>
                  <a:lnTo>
                    <a:pt x="60" y="38"/>
                  </a:lnTo>
                  <a:lnTo>
                    <a:pt x="52" y="32"/>
                  </a:lnTo>
                  <a:close/>
                  <a:moveTo>
                    <a:pt x="38" y="0"/>
                  </a:moveTo>
                  <a:lnTo>
                    <a:pt x="46" y="0"/>
                  </a:lnTo>
                  <a:lnTo>
                    <a:pt x="49" y="3"/>
                  </a:lnTo>
                  <a:lnTo>
                    <a:pt x="62" y="13"/>
                  </a:lnTo>
                  <a:lnTo>
                    <a:pt x="77" y="24"/>
                  </a:lnTo>
                  <a:lnTo>
                    <a:pt x="113" y="49"/>
                  </a:lnTo>
                  <a:lnTo>
                    <a:pt x="133" y="63"/>
                  </a:lnTo>
                  <a:lnTo>
                    <a:pt x="151" y="77"/>
                  </a:lnTo>
                  <a:lnTo>
                    <a:pt x="166" y="92"/>
                  </a:lnTo>
                  <a:lnTo>
                    <a:pt x="180" y="108"/>
                  </a:lnTo>
                  <a:lnTo>
                    <a:pt x="188" y="123"/>
                  </a:lnTo>
                  <a:lnTo>
                    <a:pt x="192" y="141"/>
                  </a:lnTo>
                  <a:lnTo>
                    <a:pt x="191" y="158"/>
                  </a:lnTo>
                  <a:lnTo>
                    <a:pt x="183" y="176"/>
                  </a:lnTo>
                  <a:lnTo>
                    <a:pt x="166" y="195"/>
                  </a:lnTo>
                  <a:lnTo>
                    <a:pt x="149" y="209"/>
                  </a:lnTo>
                  <a:lnTo>
                    <a:pt x="130" y="219"/>
                  </a:lnTo>
                  <a:lnTo>
                    <a:pt x="109" y="227"/>
                  </a:lnTo>
                  <a:lnTo>
                    <a:pt x="87" y="232"/>
                  </a:lnTo>
                  <a:lnTo>
                    <a:pt x="64" y="230"/>
                  </a:lnTo>
                  <a:lnTo>
                    <a:pt x="44" y="225"/>
                  </a:lnTo>
                  <a:lnTo>
                    <a:pt x="24" y="212"/>
                  </a:lnTo>
                  <a:lnTo>
                    <a:pt x="12" y="198"/>
                  </a:lnTo>
                  <a:lnTo>
                    <a:pt x="5" y="183"/>
                  </a:lnTo>
                  <a:lnTo>
                    <a:pt x="0" y="165"/>
                  </a:lnTo>
                  <a:lnTo>
                    <a:pt x="0" y="147"/>
                  </a:lnTo>
                  <a:lnTo>
                    <a:pt x="7" y="116"/>
                  </a:lnTo>
                  <a:lnTo>
                    <a:pt x="16" y="87"/>
                  </a:lnTo>
                  <a:lnTo>
                    <a:pt x="24" y="56"/>
                  </a:lnTo>
                  <a:lnTo>
                    <a:pt x="31" y="26"/>
                  </a:lnTo>
                  <a:lnTo>
                    <a:pt x="34" y="19"/>
                  </a:lnTo>
                  <a:lnTo>
                    <a:pt x="31" y="16"/>
                  </a:lnTo>
                  <a:lnTo>
                    <a:pt x="30" y="12"/>
                  </a:lnTo>
                  <a:lnTo>
                    <a:pt x="31" y="7"/>
                  </a:lnTo>
                  <a:lnTo>
                    <a:pt x="32" y="5"/>
                  </a:lnTo>
                  <a:lnTo>
                    <a:pt x="35" y="2"/>
                  </a:lnTo>
                  <a:lnTo>
                    <a:pt x="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58" name="Freeform 78"/>
            <p:cNvSpPr>
              <a:spLocks/>
            </p:cNvSpPr>
            <p:nvPr/>
          </p:nvSpPr>
          <p:spPr bwMode="auto">
            <a:xfrm>
              <a:off x="3063" y="1806"/>
              <a:ext cx="25" cy="23"/>
            </a:xfrm>
            <a:custGeom>
              <a:avLst/>
              <a:gdLst/>
              <a:ahLst/>
              <a:cxnLst>
                <a:cxn ang="0">
                  <a:pos x="15" y="0"/>
                </a:cxn>
                <a:cxn ang="0">
                  <a:pos x="21" y="3"/>
                </a:cxn>
                <a:cxn ang="0">
                  <a:pos x="24" y="5"/>
                </a:cxn>
                <a:cxn ang="0">
                  <a:pos x="25" y="8"/>
                </a:cxn>
                <a:cxn ang="0">
                  <a:pos x="25" y="15"/>
                </a:cxn>
                <a:cxn ang="0">
                  <a:pos x="24" y="18"/>
                </a:cxn>
                <a:cxn ang="0">
                  <a:pos x="21" y="21"/>
                </a:cxn>
                <a:cxn ang="0">
                  <a:pos x="18" y="22"/>
                </a:cxn>
                <a:cxn ang="0">
                  <a:pos x="17" y="22"/>
                </a:cxn>
                <a:cxn ang="0">
                  <a:pos x="14" y="23"/>
                </a:cxn>
                <a:cxn ang="0">
                  <a:pos x="10" y="23"/>
                </a:cxn>
                <a:cxn ang="0">
                  <a:pos x="6" y="22"/>
                </a:cxn>
                <a:cxn ang="0">
                  <a:pos x="3" y="19"/>
                </a:cxn>
                <a:cxn ang="0">
                  <a:pos x="0" y="15"/>
                </a:cxn>
                <a:cxn ang="0">
                  <a:pos x="0" y="11"/>
                </a:cxn>
                <a:cxn ang="0">
                  <a:pos x="1" y="7"/>
                </a:cxn>
                <a:cxn ang="0">
                  <a:pos x="4" y="4"/>
                </a:cxn>
                <a:cxn ang="0">
                  <a:pos x="8" y="1"/>
                </a:cxn>
                <a:cxn ang="0">
                  <a:pos x="11" y="1"/>
                </a:cxn>
                <a:cxn ang="0">
                  <a:pos x="15" y="0"/>
                </a:cxn>
              </a:cxnLst>
              <a:rect l="0" t="0" r="r" b="b"/>
              <a:pathLst>
                <a:path w="25" h="23">
                  <a:moveTo>
                    <a:pt x="15" y="0"/>
                  </a:moveTo>
                  <a:lnTo>
                    <a:pt x="21" y="3"/>
                  </a:lnTo>
                  <a:lnTo>
                    <a:pt x="24" y="5"/>
                  </a:lnTo>
                  <a:lnTo>
                    <a:pt x="25" y="8"/>
                  </a:lnTo>
                  <a:lnTo>
                    <a:pt x="25" y="15"/>
                  </a:lnTo>
                  <a:lnTo>
                    <a:pt x="24" y="18"/>
                  </a:lnTo>
                  <a:lnTo>
                    <a:pt x="21" y="21"/>
                  </a:lnTo>
                  <a:lnTo>
                    <a:pt x="18" y="22"/>
                  </a:lnTo>
                  <a:lnTo>
                    <a:pt x="17" y="22"/>
                  </a:lnTo>
                  <a:lnTo>
                    <a:pt x="14" y="23"/>
                  </a:lnTo>
                  <a:lnTo>
                    <a:pt x="10" y="23"/>
                  </a:lnTo>
                  <a:lnTo>
                    <a:pt x="6" y="22"/>
                  </a:lnTo>
                  <a:lnTo>
                    <a:pt x="3" y="19"/>
                  </a:lnTo>
                  <a:lnTo>
                    <a:pt x="0" y="15"/>
                  </a:lnTo>
                  <a:lnTo>
                    <a:pt x="0" y="11"/>
                  </a:lnTo>
                  <a:lnTo>
                    <a:pt x="1" y="7"/>
                  </a:lnTo>
                  <a:lnTo>
                    <a:pt x="4" y="4"/>
                  </a:lnTo>
                  <a:lnTo>
                    <a:pt x="8"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59" name="Freeform 79"/>
            <p:cNvSpPr>
              <a:spLocks/>
            </p:cNvSpPr>
            <p:nvPr/>
          </p:nvSpPr>
          <p:spPr bwMode="auto">
            <a:xfrm>
              <a:off x="3094" y="1809"/>
              <a:ext cx="20" cy="22"/>
            </a:xfrm>
            <a:custGeom>
              <a:avLst/>
              <a:gdLst/>
              <a:ahLst/>
              <a:cxnLst>
                <a:cxn ang="0">
                  <a:pos x="11" y="0"/>
                </a:cxn>
                <a:cxn ang="0">
                  <a:pos x="18" y="2"/>
                </a:cxn>
                <a:cxn ang="0">
                  <a:pos x="20" y="8"/>
                </a:cxn>
                <a:cxn ang="0">
                  <a:pos x="20" y="13"/>
                </a:cxn>
                <a:cxn ang="0">
                  <a:pos x="18" y="19"/>
                </a:cxn>
                <a:cxn ang="0">
                  <a:pos x="11" y="22"/>
                </a:cxn>
                <a:cxn ang="0">
                  <a:pos x="4" y="19"/>
                </a:cxn>
                <a:cxn ang="0">
                  <a:pos x="0" y="13"/>
                </a:cxn>
                <a:cxn ang="0">
                  <a:pos x="0" y="8"/>
                </a:cxn>
                <a:cxn ang="0">
                  <a:pos x="4" y="2"/>
                </a:cxn>
                <a:cxn ang="0">
                  <a:pos x="11" y="0"/>
                </a:cxn>
              </a:cxnLst>
              <a:rect l="0" t="0" r="r" b="b"/>
              <a:pathLst>
                <a:path w="20" h="22">
                  <a:moveTo>
                    <a:pt x="11" y="0"/>
                  </a:moveTo>
                  <a:lnTo>
                    <a:pt x="18" y="2"/>
                  </a:lnTo>
                  <a:lnTo>
                    <a:pt x="20" y="8"/>
                  </a:lnTo>
                  <a:lnTo>
                    <a:pt x="20" y="13"/>
                  </a:lnTo>
                  <a:lnTo>
                    <a:pt x="18" y="19"/>
                  </a:lnTo>
                  <a:lnTo>
                    <a:pt x="11" y="22"/>
                  </a:lnTo>
                  <a:lnTo>
                    <a:pt x="4" y="19"/>
                  </a:lnTo>
                  <a:lnTo>
                    <a:pt x="0" y="13"/>
                  </a:lnTo>
                  <a:lnTo>
                    <a:pt x="0" y="8"/>
                  </a:lnTo>
                  <a:lnTo>
                    <a:pt x="4"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60" name="Freeform 80"/>
            <p:cNvSpPr>
              <a:spLocks/>
            </p:cNvSpPr>
            <p:nvPr/>
          </p:nvSpPr>
          <p:spPr bwMode="auto">
            <a:xfrm>
              <a:off x="3120" y="1786"/>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61" name="Freeform 81"/>
            <p:cNvSpPr>
              <a:spLocks/>
            </p:cNvSpPr>
            <p:nvPr/>
          </p:nvSpPr>
          <p:spPr bwMode="auto">
            <a:xfrm>
              <a:off x="3063" y="1838"/>
              <a:ext cx="19" cy="21"/>
            </a:xfrm>
            <a:custGeom>
              <a:avLst/>
              <a:gdLst/>
              <a:ahLst/>
              <a:cxnLst>
                <a:cxn ang="0">
                  <a:pos x="10" y="0"/>
                </a:cxn>
                <a:cxn ang="0">
                  <a:pos x="14" y="1"/>
                </a:cxn>
                <a:cxn ang="0">
                  <a:pos x="17" y="3"/>
                </a:cxn>
                <a:cxn ang="0">
                  <a:pos x="19" y="5"/>
                </a:cxn>
                <a:cxn ang="0">
                  <a:pos x="19" y="15"/>
                </a:cxn>
                <a:cxn ang="0">
                  <a:pos x="17" y="18"/>
                </a:cxn>
                <a:cxn ang="0">
                  <a:pos x="14" y="19"/>
                </a:cxn>
                <a:cxn ang="0">
                  <a:pos x="10" y="21"/>
                </a:cxn>
                <a:cxn ang="0">
                  <a:pos x="6" y="19"/>
                </a:cxn>
                <a:cxn ang="0">
                  <a:pos x="3" y="18"/>
                </a:cxn>
                <a:cxn ang="0">
                  <a:pos x="0" y="15"/>
                </a:cxn>
                <a:cxn ang="0">
                  <a:pos x="0" y="5"/>
                </a:cxn>
                <a:cxn ang="0">
                  <a:pos x="3" y="3"/>
                </a:cxn>
                <a:cxn ang="0">
                  <a:pos x="6" y="1"/>
                </a:cxn>
                <a:cxn ang="0">
                  <a:pos x="10" y="0"/>
                </a:cxn>
              </a:cxnLst>
              <a:rect l="0" t="0" r="r" b="b"/>
              <a:pathLst>
                <a:path w="19" h="21">
                  <a:moveTo>
                    <a:pt x="10" y="0"/>
                  </a:moveTo>
                  <a:lnTo>
                    <a:pt x="14" y="1"/>
                  </a:lnTo>
                  <a:lnTo>
                    <a:pt x="17" y="3"/>
                  </a:lnTo>
                  <a:lnTo>
                    <a:pt x="19" y="5"/>
                  </a:lnTo>
                  <a:lnTo>
                    <a:pt x="19" y="15"/>
                  </a:lnTo>
                  <a:lnTo>
                    <a:pt x="17" y="18"/>
                  </a:lnTo>
                  <a:lnTo>
                    <a:pt x="14" y="19"/>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62" name="Freeform 82"/>
            <p:cNvSpPr>
              <a:spLocks/>
            </p:cNvSpPr>
            <p:nvPr/>
          </p:nvSpPr>
          <p:spPr bwMode="auto">
            <a:xfrm>
              <a:off x="3077" y="1768"/>
              <a:ext cx="25" cy="24"/>
            </a:xfrm>
            <a:custGeom>
              <a:avLst/>
              <a:gdLst/>
              <a:ahLst/>
              <a:cxnLst>
                <a:cxn ang="0">
                  <a:pos x="14" y="0"/>
                </a:cxn>
                <a:cxn ang="0">
                  <a:pos x="18" y="2"/>
                </a:cxn>
                <a:cxn ang="0">
                  <a:pos x="21" y="3"/>
                </a:cxn>
                <a:cxn ang="0">
                  <a:pos x="24" y="6"/>
                </a:cxn>
                <a:cxn ang="0">
                  <a:pos x="25" y="9"/>
                </a:cxn>
                <a:cxn ang="0">
                  <a:pos x="25" y="15"/>
                </a:cxn>
                <a:cxn ang="0">
                  <a:pos x="24" y="18"/>
                </a:cxn>
                <a:cxn ang="0">
                  <a:pos x="21" y="21"/>
                </a:cxn>
                <a:cxn ang="0">
                  <a:pos x="17" y="22"/>
                </a:cxn>
                <a:cxn ang="0">
                  <a:pos x="15" y="24"/>
                </a:cxn>
                <a:cxn ang="0">
                  <a:pos x="10" y="24"/>
                </a:cxn>
                <a:cxn ang="0">
                  <a:pos x="5" y="22"/>
                </a:cxn>
                <a:cxn ang="0">
                  <a:pos x="1" y="20"/>
                </a:cxn>
                <a:cxn ang="0">
                  <a:pos x="0" y="15"/>
                </a:cxn>
                <a:cxn ang="0">
                  <a:pos x="0" y="11"/>
                </a:cxn>
                <a:cxn ang="0">
                  <a:pos x="1" y="7"/>
                </a:cxn>
                <a:cxn ang="0">
                  <a:pos x="4" y="4"/>
                </a:cxn>
                <a:cxn ang="0">
                  <a:pos x="8" y="3"/>
                </a:cxn>
                <a:cxn ang="0">
                  <a:pos x="10" y="2"/>
                </a:cxn>
                <a:cxn ang="0">
                  <a:pos x="11" y="2"/>
                </a:cxn>
                <a:cxn ang="0">
                  <a:pos x="14" y="0"/>
                </a:cxn>
              </a:cxnLst>
              <a:rect l="0" t="0" r="r" b="b"/>
              <a:pathLst>
                <a:path w="25" h="24">
                  <a:moveTo>
                    <a:pt x="14" y="0"/>
                  </a:moveTo>
                  <a:lnTo>
                    <a:pt x="18" y="2"/>
                  </a:lnTo>
                  <a:lnTo>
                    <a:pt x="21" y="3"/>
                  </a:lnTo>
                  <a:lnTo>
                    <a:pt x="24" y="6"/>
                  </a:lnTo>
                  <a:lnTo>
                    <a:pt x="25" y="9"/>
                  </a:lnTo>
                  <a:lnTo>
                    <a:pt x="25" y="15"/>
                  </a:lnTo>
                  <a:lnTo>
                    <a:pt x="24" y="18"/>
                  </a:lnTo>
                  <a:lnTo>
                    <a:pt x="21" y="21"/>
                  </a:lnTo>
                  <a:lnTo>
                    <a:pt x="17" y="22"/>
                  </a:lnTo>
                  <a:lnTo>
                    <a:pt x="15" y="24"/>
                  </a:lnTo>
                  <a:lnTo>
                    <a:pt x="10" y="24"/>
                  </a:lnTo>
                  <a:lnTo>
                    <a:pt x="5" y="22"/>
                  </a:lnTo>
                  <a:lnTo>
                    <a:pt x="1" y="20"/>
                  </a:lnTo>
                  <a:lnTo>
                    <a:pt x="0" y="15"/>
                  </a:lnTo>
                  <a:lnTo>
                    <a:pt x="0" y="11"/>
                  </a:lnTo>
                  <a:lnTo>
                    <a:pt x="1" y="7"/>
                  </a:lnTo>
                  <a:lnTo>
                    <a:pt x="4" y="4"/>
                  </a:lnTo>
                  <a:lnTo>
                    <a:pt x="8" y="3"/>
                  </a:lnTo>
                  <a:lnTo>
                    <a:pt x="10" y="2"/>
                  </a:lnTo>
                  <a:lnTo>
                    <a:pt x="11"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63" name="Freeform 83"/>
            <p:cNvSpPr>
              <a:spLocks/>
            </p:cNvSpPr>
            <p:nvPr/>
          </p:nvSpPr>
          <p:spPr bwMode="auto">
            <a:xfrm>
              <a:off x="3106" y="1836"/>
              <a:ext cx="25" cy="24"/>
            </a:xfrm>
            <a:custGeom>
              <a:avLst/>
              <a:gdLst/>
              <a:ahLst/>
              <a:cxnLst>
                <a:cxn ang="0">
                  <a:pos x="11" y="0"/>
                </a:cxn>
                <a:cxn ang="0">
                  <a:pos x="15" y="0"/>
                </a:cxn>
                <a:cxn ang="0">
                  <a:pos x="20" y="2"/>
                </a:cxn>
                <a:cxn ang="0">
                  <a:pos x="24" y="5"/>
                </a:cxn>
                <a:cxn ang="0">
                  <a:pos x="25" y="9"/>
                </a:cxn>
                <a:cxn ang="0">
                  <a:pos x="25" y="13"/>
                </a:cxn>
                <a:cxn ang="0">
                  <a:pos x="24" y="17"/>
                </a:cxn>
                <a:cxn ang="0">
                  <a:pos x="21" y="20"/>
                </a:cxn>
                <a:cxn ang="0">
                  <a:pos x="17" y="23"/>
                </a:cxn>
                <a:cxn ang="0">
                  <a:pos x="15" y="23"/>
                </a:cxn>
                <a:cxn ang="0">
                  <a:pos x="14" y="24"/>
                </a:cxn>
                <a:cxn ang="0">
                  <a:pos x="10" y="24"/>
                </a:cxn>
                <a:cxn ang="0">
                  <a:pos x="6" y="23"/>
                </a:cxn>
                <a:cxn ang="0">
                  <a:pos x="2" y="20"/>
                </a:cxn>
                <a:cxn ang="0">
                  <a:pos x="0" y="16"/>
                </a:cxn>
                <a:cxn ang="0">
                  <a:pos x="0" y="12"/>
                </a:cxn>
                <a:cxn ang="0">
                  <a:pos x="2" y="7"/>
                </a:cxn>
                <a:cxn ang="0">
                  <a:pos x="4" y="5"/>
                </a:cxn>
                <a:cxn ang="0">
                  <a:pos x="8" y="2"/>
                </a:cxn>
                <a:cxn ang="0">
                  <a:pos x="10" y="2"/>
                </a:cxn>
                <a:cxn ang="0">
                  <a:pos x="11" y="0"/>
                </a:cxn>
              </a:cxnLst>
              <a:rect l="0" t="0" r="r" b="b"/>
              <a:pathLst>
                <a:path w="25" h="24">
                  <a:moveTo>
                    <a:pt x="11" y="0"/>
                  </a:moveTo>
                  <a:lnTo>
                    <a:pt x="15" y="0"/>
                  </a:lnTo>
                  <a:lnTo>
                    <a:pt x="20" y="2"/>
                  </a:lnTo>
                  <a:lnTo>
                    <a:pt x="24" y="5"/>
                  </a:lnTo>
                  <a:lnTo>
                    <a:pt x="25" y="9"/>
                  </a:lnTo>
                  <a:lnTo>
                    <a:pt x="25" y="13"/>
                  </a:lnTo>
                  <a:lnTo>
                    <a:pt x="24" y="17"/>
                  </a:lnTo>
                  <a:lnTo>
                    <a:pt x="21" y="20"/>
                  </a:lnTo>
                  <a:lnTo>
                    <a:pt x="17" y="23"/>
                  </a:lnTo>
                  <a:lnTo>
                    <a:pt x="15" y="23"/>
                  </a:lnTo>
                  <a:lnTo>
                    <a:pt x="14" y="24"/>
                  </a:lnTo>
                  <a:lnTo>
                    <a:pt x="10" y="24"/>
                  </a:lnTo>
                  <a:lnTo>
                    <a:pt x="6" y="23"/>
                  </a:lnTo>
                  <a:lnTo>
                    <a:pt x="2" y="20"/>
                  </a:lnTo>
                  <a:lnTo>
                    <a:pt x="0" y="16"/>
                  </a:lnTo>
                  <a:lnTo>
                    <a:pt x="0" y="12"/>
                  </a:lnTo>
                  <a:lnTo>
                    <a:pt x="2" y="7"/>
                  </a:lnTo>
                  <a:lnTo>
                    <a:pt x="4" y="5"/>
                  </a:lnTo>
                  <a:lnTo>
                    <a:pt x="8" y="2"/>
                  </a:lnTo>
                  <a:lnTo>
                    <a:pt x="10"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64" name="Freeform 84"/>
            <p:cNvSpPr>
              <a:spLocks/>
            </p:cNvSpPr>
            <p:nvPr/>
          </p:nvSpPr>
          <p:spPr bwMode="auto">
            <a:xfrm>
              <a:off x="3135" y="1810"/>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65" name="Freeform 85"/>
            <p:cNvSpPr>
              <a:spLocks/>
            </p:cNvSpPr>
            <p:nvPr/>
          </p:nvSpPr>
          <p:spPr bwMode="auto">
            <a:xfrm>
              <a:off x="4084" y="1266"/>
              <a:ext cx="170" cy="207"/>
            </a:xfrm>
            <a:custGeom>
              <a:avLst/>
              <a:gdLst/>
              <a:ahLst/>
              <a:cxnLst>
                <a:cxn ang="0">
                  <a:pos x="31" y="0"/>
                </a:cxn>
                <a:cxn ang="0">
                  <a:pos x="42" y="9"/>
                </a:cxn>
                <a:cxn ang="0">
                  <a:pos x="57" y="20"/>
                </a:cxn>
                <a:cxn ang="0">
                  <a:pos x="75" y="32"/>
                </a:cxn>
                <a:cxn ang="0">
                  <a:pos x="95" y="43"/>
                </a:cxn>
                <a:cxn ang="0">
                  <a:pos x="131" y="71"/>
                </a:cxn>
                <a:cxn ang="0">
                  <a:pos x="146" y="84"/>
                </a:cxn>
                <a:cxn ang="0">
                  <a:pos x="159" y="100"/>
                </a:cxn>
                <a:cxn ang="0">
                  <a:pos x="167" y="115"/>
                </a:cxn>
                <a:cxn ang="0">
                  <a:pos x="170" y="132"/>
                </a:cxn>
                <a:cxn ang="0">
                  <a:pos x="166" y="150"/>
                </a:cxn>
                <a:cxn ang="0">
                  <a:pos x="155" y="168"/>
                </a:cxn>
                <a:cxn ang="0">
                  <a:pos x="134" y="186"/>
                </a:cxn>
                <a:cxn ang="0">
                  <a:pos x="116" y="197"/>
                </a:cxn>
                <a:cxn ang="0">
                  <a:pos x="96" y="204"/>
                </a:cxn>
                <a:cxn ang="0">
                  <a:pos x="77" y="207"/>
                </a:cxn>
                <a:cxn ang="0">
                  <a:pos x="57" y="207"/>
                </a:cxn>
                <a:cxn ang="0">
                  <a:pos x="41" y="203"/>
                </a:cxn>
                <a:cxn ang="0">
                  <a:pos x="25" y="194"/>
                </a:cxn>
                <a:cxn ang="0">
                  <a:pos x="13" y="183"/>
                </a:cxn>
                <a:cxn ang="0">
                  <a:pos x="4" y="168"/>
                </a:cxn>
                <a:cxn ang="0">
                  <a:pos x="0" y="150"/>
                </a:cxn>
                <a:cxn ang="0">
                  <a:pos x="2" y="129"/>
                </a:cxn>
                <a:cxn ang="0">
                  <a:pos x="10" y="100"/>
                </a:cxn>
                <a:cxn ang="0">
                  <a:pos x="18" y="72"/>
                </a:cxn>
                <a:cxn ang="0">
                  <a:pos x="25" y="44"/>
                </a:cxn>
                <a:cxn ang="0">
                  <a:pos x="31" y="13"/>
                </a:cxn>
                <a:cxn ang="0">
                  <a:pos x="31" y="0"/>
                </a:cxn>
              </a:cxnLst>
              <a:rect l="0" t="0" r="r" b="b"/>
              <a:pathLst>
                <a:path w="170" h="207">
                  <a:moveTo>
                    <a:pt x="31" y="0"/>
                  </a:moveTo>
                  <a:lnTo>
                    <a:pt x="42" y="9"/>
                  </a:lnTo>
                  <a:lnTo>
                    <a:pt x="57" y="20"/>
                  </a:lnTo>
                  <a:lnTo>
                    <a:pt x="75" y="32"/>
                  </a:lnTo>
                  <a:lnTo>
                    <a:pt x="95" y="43"/>
                  </a:lnTo>
                  <a:lnTo>
                    <a:pt x="131" y="71"/>
                  </a:lnTo>
                  <a:lnTo>
                    <a:pt x="146" y="84"/>
                  </a:lnTo>
                  <a:lnTo>
                    <a:pt x="159" y="100"/>
                  </a:lnTo>
                  <a:lnTo>
                    <a:pt x="167" y="115"/>
                  </a:lnTo>
                  <a:lnTo>
                    <a:pt x="170" y="132"/>
                  </a:lnTo>
                  <a:lnTo>
                    <a:pt x="166" y="150"/>
                  </a:lnTo>
                  <a:lnTo>
                    <a:pt x="155" y="168"/>
                  </a:lnTo>
                  <a:lnTo>
                    <a:pt x="134" y="186"/>
                  </a:lnTo>
                  <a:lnTo>
                    <a:pt x="116" y="197"/>
                  </a:lnTo>
                  <a:lnTo>
                    <a:pt x="96" y="204"/>
                  </a:lnTo>
                  <a:lnTo>
                    <a:pt x="77" y="207"/>
                  </a:lnTo>
                  <a:lnTo>
                    <a:pt x="57" y="207"/>
                  </a:lnTo>
                  <a:lnTo>
                    <a:pt x="41" y="203"/>
                  </a:lnTo>
                  <a:lnTo>
                    <a:pt x="25" y="194"/>
                  </a:lnTo>
                  <a:lnTo>
                    <a:pt x="13" y="183"/>
                  </a:lnTo>
                  <a:lnTo>
                    <a:pt x="4" y="168"/>
                  </a:lnTo>
                  <a:lnTo>
                    <a:pt x="0" y="150"/>
                  </a:lnTo>
                  <a:lnTo>
                    <a:pt x="2" y="129"/>
                  </a:lnTo>
                  <a:lnTo>
                    <a:pt x="10" y="100"/>
                  </a:lnTo>
                  <a:lnTo>
                    <a:pt x="18" y="72"/>
                  </a:lnTo>
                  <a:lnTo>
                    <a:pt x="25" y="44"/>
                  </a:lnTo>
                  <a:lnTo>
                    <a:pt x="31" y="13"/>
                  </a:lnTo>
                  <a:lnTo>
                    <a:pt x="3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66" name="Freeform 86"/>
            <p:cNvSpPr>
              <a:spLocks noEditPoints="1"/>
            </p:cNvSpPr>
            <p:nvPr/>
          </p:nvSpPr>
          <p:spPr bwMode="auto">
            <a:xfrm>
              <a:off x="4075" y="1254"/>
              <a:ext cx="192" cy="232"/>
            </a:xfrm>
            <a:custGeom>
              <a:avLst/>
              <a:gdLst/>
              <a:ahLst/>
              <a:cxnLst>
                <a:cxn ang="0">
                  <a:pos x="50" y="32"/>
                </a:cxn>
                <a:cxn ang="0">
                  <a:pos x="45" y="58"/>
                </a:cxn>
                <a:cxn ang="0">
                  <a:pos x="37" y="91"/>
                </a:cxn>
                <a:cxn ang="0">
                  <a:pos x="27" y="123"/>
                </a:cxn>
                <a:cxn ang="0">
                  <a:pos x="23" y="137"/>
                </a:cxn>
                <a:cxn ang="0">
                  <a:pos x="20" y="152"/>
                </a:cxn>
                <a:cxn ang="0">
                  <a:pos x="20" y="167"/>
                </a:cxn>
                <a:cxn ang="0">
                  <a:pos x="25" y="181"/>
                </a:cxn>
                <a:cxn ang="0">
                  <a:pos x="34" y="194"/>
                </a:cxn>
                <a:cxn ang="0">
                  <a:pos x="52" y="205"/>
                </a:cxn>
                <a:cxn ang="0">
                  <a:pos x="72" y="209"/>
                </a:cxn>
                <a:cxn ang="0">
                  <a:pos x="91" y="209"/>
                </a:cxn>
                <a:cxn ang="0">
                  <a:pos x="112" y="204"/>
                </a:cxn>
                <a:cxn ang="0">
                  <a:pos x="130" y="194"/>
                </a:cxn>
                <a:cxn ang="0">
                  <a:pos x="147" y="181"/>
                </a:cxn>
                <a:cxn ang="0">
                  <a:pos x="160" y="166"/>
                </a:cxn>
                <a:cxn ang="0">
                  <a:pos x="167" y="149"/>
                </a:cxn>
                <a:cxn ang="0">
                  <a:pos x="167" y="133"/>
                </a:cxn>
                <a:cxn ang="0">
                  <a:pos x="160" y="117"/>
                </a:cxn>
                <a:cxn ang="0">
                  <a:pos x="148" y="102"/>
                </a:cxn>
                <a:cxn ang="0">
                  <a:pos x="133" y="88"/>
                </a:cxn>
                <a:cxn ang="0">
                  <a:pos x="115" y="74"/>
                </a:cxn>
                <a:cxn ang="0">
                  <a:pos x="76" y="49"/>
                </a:cxn>
                <a:cxn ang="0">
                  <a:pos x="59" y="38"/>
                </a:cxn>
                <a:cxn ang="0">
                  <a:pos x="50" y="32"/>
                </a:cxn>
                <a:cxn ang="0">
                  <a:pos x="36" y="0"/>
                </a:cxn>
                <a:cxn ang="0">
                  <a:pos x="44" y="0"/>
                </a:cxn>
                <a:cxn ang="0">
                  <a:pos x="47" y="3"/>
                </a:cxn>
                <a:cxn ang="0">
                  <a:pos x="59" y="13"/>
                </a:cxn>
                <a:cxn ang="0">
                  <a:pos x="75" y="24"/>
                </a:cxn>
                <a:cxn ang="0">
                  <a:pos x="93" y="37"/>
                </a:cxn>
                <a:cxn ang="0">
                  <a:pos x="112" y="49"/>
                </a:cxn>
                <a:cxn ang="0">
                  <a:pos x="148" y="77"/>
                </a:cxn>
                <a:cxn ang="0">
                  <a:pos x="165" y="92"/>
                </a:cxn>
                <a:cxn ang="0">
                  <a:pos x="178" y="108"/>
                </a:cxn>
                <a:cxn ang="0">
                  <a:pos x="187" y="123"/>
                </a:cxn>
                <a:cxn ang="0">
                  <a:pos x="192" y="141"/>
                </a:cxn>
                <a:cxn ang="0">
                  <a:pos x="190" y="158"/>
                </a:cxn>
                <a:cxn ang="0">
                  <a:pos x="182" y="176"/>
                </a:cxn>
                <a:cxn ang="0">
                  <a:pos x="165" y="195"/>
                </a:cxn>
                <a:cxn ang="0">
                  <a:pos x="147" y="209"/>
                </a:cxn>
                <a:cxn ang="0">
                  <a:pos x="128" y="219"/>
                </a:cxn>
                <a:cxn ang="0">
                  <a:pos x="107" y="227"/>
                </a:cxn>
                <a:cxn ang="0">
                  <a:pos x="84" y="232"/>
                </a:cxn>
                <a:cxn ang="0">
                  <a:pos x="62" y="230"/>
                </a:cxn>
                <a:cxn ang="0">
                  <a:pos x="41" y="225"/>
                </a:cxn>
                <a:cxn ang="0">
                  <a:pos x="22" y="212"/>
                </a:cxn>
                <a:cxn ang="0">
                  <a:pos x="11" y="198"/>
                </a:cxn>
                <a:cxn ang="0">
                  <a:pos x="2" y="183"/>
                </a:cxn>
                <a:cxn ang="0">
                  <a:pos x="0" y="165"/>
                </a:cxn>
                <a:cxn ang="0">
                  <a:pos x="0" y="147"/>
                </a:cxn>
                <a:cxn ang="0">
                  <a:pos x="5" y="116"/>
                </a:cxn>
                <a:cxn ang="0">
                  <a:pos x="13" y="87"/>
                </a:cxn>
                <a:cxn ang="0">
                  <a:pos x="22" y="56"/>
                </a:cxn>
                <a:cxn ang="0">
                  <a:pos x="29" y="25"/>
                </a:cxn>
                <a:cxn ang="0">
                  <a:pos x="33" y="20"/>
                </a:cxn>
                <a:cxn ang="0">
                  <a:pos x="29" y="16"/>
                </a:cxn>
                <a:cxn ang="0">
                  <a:pos x="27" y="12"/>
                </a:cxn>
                <a:cxn ang="0">
                  <a:pos x="29" y="7"/>
                </a:cxn>
                <a:cxn ang="0">
                  <a:pos x="30" y="5"/>
                </a:cxn>
                <a:cxn ang="0">
                  <a:pos x="33" y="2"/>
                </a:cxn>
                <a:cxn ang="0">
                  <a:pos x="36" y="0"/>
                </a:cxn>
              </a:cxnLst>
              <a:rect l="0" t="0" r="r" b="b"/>
              <a:pathLst>
                <a:path w="192" h="232">
                  <a:moveTo>
                    <a:pt x="50" y="32"/>
                  </a:moveTo>
                  <a:lnTo>
                    <a:pt x="45" y="58"/>
                  </a:lnTo>
                  <a:lnTo>
                    <a:pt x="37" y="91"/>
                  </a:lnTo>
                  <a:lnTo>
                    <a:pt x="27" y="123"/>
                  </a:lnTo>
                  <a:lnTo>
                    <a:pt x="23" y="137"/>
                  </a:lnTo>
                  <a:lnTo>
                    <a:pt x="20" y="152"/>
                  </a:lnTo>
                  <a:lnTo>
                    <a:pt x="20" y="167"/>
                  </a:lnTo>
                  <a:lnTo>
                    <a:pt x="25" y="181"/>
                  </a:lnTo>
                  <a:lnTo>
                    <a:pt x="34" y="194"/>
                  </a:lnTo>
                  <a:lnTo>
                    <a:pt x="52" y="205"/>
                  </a:lnTo>
                  <a:lnTo>
                    <a:pt x="72" y="209"/>
                  </a:lnTo>
                  <a:lnTo>
                    <a:pt x="91" y="209"/>
                  </a:lnTo>
                  <a:lnTo>
                    <a:pt x="112" y="204"/>
                  </a:lnTo>
                  <a:lnTo>
                    <a:pt x="130" y="194"/>
                  </a:lnTo>
                  <a:lnTo>
                    <a:pt x="147" y="181"/>
                  </a:lnTo>
                  <a:lnTo>
                    <a:pt x="160" y="166"/>
                  </a:lnTo>
                  <a:lnTo>
                    <a:pt x="167" y="149"/>
                  </a:lnTo>
                  <a:lnTo>
                    <a:pt x="167" y="133"/>
                  </a:lnTo>
                  <a:lnTo>
                    <a:pt x="160" y="117"/>
                  </a:lnTo>
                  <a:lnTo>
                    <a:pt x="148" y="102"/>
                  </a:lnTo>
                  <a:lnTo>
                    <a:pt x="133" y="88"/>
                  </a:lnTo>
                  <a:lnTo>
                    <a:pt x="115" y="74"/>
                  </a:lnTo>
                  <a:lnTo>
                    <a:pt x="76" y="49"/>
                  </a:lnTo>
                  <a:lnTo>
                    <a:pt x="59" y="38"/>
                  </a:lnTo>
                  <a:lnTo>
                    <a:pt x="50" y="32"/>
                  </a:lnTo>
                  <a:close/>
                  <a:moveTo>
                    <a:pt x="36" y="0"/>
                  </a:moveTo>
                  <a:lnTo>
                    <a:pt x="44" y="0"/>
                  </a:lnTo>
                  <a:lnTo>
                    <a:pt x="47" y="3"/>
                  </a:lnTo>
                  <a:lnTo>
                    <a:pt x="59" y="13"/>
                  </a:lnTo>
                  <a:lnTo>
                    <a:pt x="75" y="24"/>
                  </a:lnTo>
                  <a:lnTo>
                    <a:pt x="93" y="37"/>
                  </a:lnTo>
                  <a:lnTo>
                    <a:pt x="112" y="49"/>
                  </a:lnTo>
                  <a:lnTo>
                    <a:pt x="148" y="77"/>
                  </a:lnTo>
                  <a:lnTo>
                    <a:pt x="165" y="92"/>
                  </a:lnTo>
                  <a:lnTo>
                    <a:pt x="178" y="108"/>
                  </a:lnTo>
                  <a:lnTo>
                    <a:pt x="187" y="123"/>
                  </a:lnTo>
                  <a:lnTo>
                    <a:pt x="192" y="141"/>
                  </a:lnTo>
                  <a:lnTo>
                    <a:pt x="190" y="158"/>
                  </a:lnTo>
                  <a:lnTo>
                    <a:pt x="182" y="176"/>
                  </a:lnTo>
                  <a:lnTo>
                    <a:pt x="165" y="195"/>
                  </a:lnTo>
                  <a:lnTo>
                    <a:pt x="147" y="209"/>
                  </a:lnTo>
                  <a:lnTo>
                    <a:pt x="128" y="219"/>
                  </a:lnTo>
                  <a:lnTo>
                    <a:pt x="107" y="227"/>
                  </a:lnTo>
                  <a:lnTo>
                    <a:pt x="84" y="232"/>
                  </a:lnTo>
                  <a:lnTo>
                    <a:pt x="62" y="230"/>
                  </a:lnTo>
                  <a:lnTo>
                    <a:pt x="41" y="225"/>
                  </a:lnTo>
                  <a:lnTo>
                    <a:pt x="22" y="212"/>
                  </a:lnTo>
                  <a:lnTo>
                    <a:pt x="11" y="198"/>
                  </a:lnTo>
                  <a:lnTo>
                    <a:pt x="2" y="183"/>
                  </a:lnTo>
                  <a:lnTo>
                    <a:pt x="0" y="165"/>
                  </a:lnTo>
                  <a:lnTo>
                    <a:pt x="0" y="147"/>
                  </a:lnTo>
                  <a:lnTo>
                    <a:pt x="5" y="116"/>
                  </a:lnTo>
                  <a:lnTo>
                    <a:pt x="13" y="87"/>
                  </a:lnTo>
                  <a:lnTo>
                    <a:pt x="22" y="56"/>
                  </a:lnTo>
                  <a:lnTo>
                    <a:pt x="29" y="25"/>
                  </a:lnTo>
                  <a:lnTo>
                    <a:pt x="33" y="20"/>
                  </a:lnTo>
                  <a:lnTo>
                    <a:pt x="29" y="16"/>
                  </a:lnTo>
                  <a:lnTo>
                    <a:pt x="27" y="12"/>
                  </a:lnTo>
                  <a:lnTo>
                    <a:pt x="29" y="7"/>
                  </a:lnTo>
                  <a:lnTo>
                    <a:pt x="30" y="5"/>
                  </a:lnTo>
                  <a:lnTo>
                    <a:pt x="33" y="2"/>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67" name="Freeform 87"/>
            <p:cNvSpPr>
              <a:spLocks/>
            </p:cNvSpPr>
            <p:nvPr/>
          </p:nvSpPr>
          <p:spPr bwMode="auto">
            <a:xfrm>
              <a:off x="4105" y="1348"/>
              <a:ext cx="25" cy="23"/>
            </a:xfrm>
            <a:custGeom>
              <a:avLst/>
              <a:gdLst/>
              <a:ahLst/>
              <a:cxnLst>
                <a:cxn ang="0">
                  <a:pos x="15" y="0"/>
                </a:cxn>
                <a:cxn ang="0">
                  <a:pos x="20" y="1"/>
                </a:cxn>
                <a:cxn ang="0">
                  <a:pos x="22" y="4"/>
                </a:cxn>
                <a:cxn ang="0">
                  <a:pos x="24" y="8"/>
                </a:cxn>
                <a:cxn ang="0">
                  <a:pos x="25" y="11"/>
                </a:cxn>
                <a:cxn ang="0">
                  <a:pos x="24" y="15"/>
                </a:cxn>
                <a:cxn ang="0">
                  <a:pos x="22" y="18"/>
                </a:cxn>
                <a:cxn ang="0">
                  <a:pos x="20" y="21"/>
                </a:cxn>
                <a:cxn ang="0">
                  <a:pos x="17" y="22"/>
                </a:cxn>
                <a:cxn ang="0">
                  <a:pos x="15" y="22"/>
                </a:cxn>
                <a:cxn ang="0">
                  <a:pos x="13" y="23"/>
                </a:cxn>
                <a:cxn ang="0">
                  <a:pos x="8" y="23"/>
                </a:cxn>
                <a:cxn ang="0">
                  <a:pos x="4" y="22"/>
                </a:cxn>
                <a:cxn ang="0">
                  <a:pos x="2" y="19"/>
                </a:cxn>
                <a:cxn ang="0">
                  <a:pos x="0" y="15"/>
                </a:cxn>
                <a:cxn ang="0">
                  <a:pos x="0" y="11"/>
                </a:cxn>
                <a:cxn ang="0">
                  <a:pos x="2" y="7"/>
                </a:cxn>
                <a:cxn ang="0">
                  <a:pos x="3" y="4"/>
                </a:cxn>
                <a:cxn ang="0">
                  <a:pos x="7" y="1"/>
                </a:cxn>
                <a:cxn ang="0">
                  <a:pos x="11" y="1"/>
                </a:cxn>
                <a:cxn ang="0">
                  <a:pos x="15" y="0"/>
                </a:cxn>
              </a:cxnLst>
              <a:rect l="0" t="0" r="r" b="b"/>
              <a:pathLst>
                <a:path w="25" h="23">
                  <a:moveTo>
                    <a:pt x="15" y="0"/>
                  </a:moveTo>
                  <a:lnTo>
                    <a:pt x="20" y="1"/>
                  </a:lnTo>
                  <a:lnTo>
                    <a:pt x="22" y="4"/>
                  </a:lnTo>
                  <a:lnTo>
                    <a:pt x="24" y="8"/>
                  </a:lnTo>
                  <a:lnTo>
                    <a:pt x="25" y="11"/>
                  </a:lnTo>
                  <a:lnTo>
                    <a:pt x="24" y="15"/>
                  </a:lnTo>
                  <a:lnTo>
                    <a:pt x="22" y="18"/>
                  </a:lnTo>
                  <a:lnTo>
                    <a:pt x="20" y="21"/>
                  </a:lnTo>
                  <a:lnTo>
                    <a:pt x="17" y="22"/>
                  </a:lnTo>
                  <a:lnTo>
                    <a:pt x="15" y="22"/>
                  </a:lnTo>
                  <a:lnTo>
                    <a:pt x="13" y="23"/>
                  </a:lnTo>
                  <a:lnTo>
                    <a:pt x="8" y="23"/>
                  </a:lnTo>
                  <a:lnTo>
                    <a:pt x="4" y="22"/>
                  </a:lnTo>
                  <a:lnTo>
                    <a:pt x="2" y="19"/>
                  </a:lnTo>
                  <a:lnTo>
                    <a:pt x="0" y="15"/>
                  </a:lnTo>
                  <a:lnTo>
                    <a:pt x="0" y="11"/>
                  </a:lnTo>
                  <a:lnTo>
                    <a:pt x="2" y="7"/>
                  </a:lnTo>
                  <a:lnTo>
                    <a:pt x="3"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68" name="Freeform 88"/>
            <p:cNvSpPr>
              <a:spLocks/>
            </p:cNvSpPr>
            <p:nvPr/>
          </p:nvSpPr>
          <p:spPr bwMode="auto">
            <a:xfrm>
              <a:off x="4136" y="1350"/>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69" name="Freeform 89"/>
            <p:cNvSpPr>
              <a:spLocks/>
            </p:cNvSpPr>
            <p:nvPr/>
          </p:nvSpPr>
          <p:spPr bwMode="auto">
            <a:xfrm>
              <a:off x="4161" y="1328"/>
              <a:ext cx="21" cy="22"/>
            </a:xfrm>
            <a:custGeom>
              <a:avLst/>
              <a:gdLst/>
              <a:ahLst/>
              <a:cxnLst>
                <a:cxn ang="0">
                  <a:pos x="10" y="0"/>
                </a:cxn>
                <a:cxn ang="0">
                  <a:pos x="16" y="3"/>
                </a:cxn>
                <a:cxn ang="0">
                  <a:pos x="21" y="9"/>
                </a:cxn>
                <a:cxn ang="0">
                  <a:pos x="21" y="14"/>
                </a:cxn>
                <a:cxn ang="0">
                  <a:pos x="16" y="20"/>
                </a:cxn>
                <a:cxn ang="0">
                  <a:pos x="10" y="22"/>
                </a:cxn>
                <a:cxn ang="0">
                  <a:pos x="3" y="20"/>
                </a:cxn>
                <a:cxn ang="0">
                  <a:pos x="0" y="14"/>
                </a:cxn>
                <a:cxn ang="0">
                  <a:pos x="0" y="9"/>
                </a:cxn>
                <a:cxn ang="0">
                  <a:pos x="3" y="3"/>
                </a:cxn>
                <a:cxn ang="0">
                  <a:pos x="10" y="0"/>
                </a:cxn>
              </a:cxnLst>
              <a:rect l="0" t="0" r="r" b="b"/>
              <a:pathLst>
                <a:path w="21" h="22">
                  <a:moveTo>
                    <a:pt x="10" y="0"/>
                  </a:moveTo>
                  <a:lnTo>
                    <a:pt x="16" y="3"/>
                  </a:lnTo>
                  <a:lnTo>
                    <a:pt x="21" y="9"/>
                  </a:lnTo>
                  <a:lnTo>
                    <a:pt x="21" y="14"/>
                  </a:lnTo>
                  <a:lnTo>
                    <a:pt x="16"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70" name="Freeform 90"/>
            <p:cNvSpPr>
              <a:spLocks/>
            </p:cNvSpPr>
            <p:nvPr/>
          </p:nvSpPr>
          <p:spPr bwMode="auto">
            <a:xfrm>
              <a:off x="4104" y="1380"/>
              <a:ext cx="21" cy="21"/>
            </a:xfrm>
            <a:custGeom>
              <a:avLst/>
              <a:gdLst/>
              <a:ahLst/>
              <a:cxnLst>
                <a:cxn ang="0">
                  <a:pos x="9" y="0"/>
                </a:cxn>
                <a:cxn ang="0">
                  <a:pos x="18" y="3"/>
                </a:cxn>
                <a:cxn ang="0">
                  <a:pos x="21" y="8"/>
                </a:cxn>
                <a:cxn ang="0">
                  <a:pos x="21" y="12"/>
                </a:cxn>
                <a:cxn ang="0">
                  <a:pos x="18" y="18"/>
                </a:cxn>
                <a:cxn ang="0">
                  <a:pos x="9" y="21"/>
                </a:cxn>
                <a:cxn ang="0">
                  <a:pos x="5" y="19"/>
                </a:cxn>
                <a:cxn ang="0">
                  <a:pos x="3" y="18"/>
                </a:cxn>
                <a:cxn ang="0">
                  <a:pos x="0" y="15"/>
                </a:cxn>
                <a:cxn ang="0">
                  <a:pos x="0" y="5"/>
                </a:cxn>
                <a:cxn ang="0">
                  <a:pos x="3" y="3"/>
                </a:cxn>
                <a:cxn ang="0">
                  <a:pos x="5" y="1"/>
                </a:cxn>
                <a:cxn ang="0">
                  <a:pos x="9" y="0"/>
                </a:cxn>
              </a:cxnLst>
              <a:rect l="0" t="0" r="r" b="b"/>
              <a:pathLst>
                <a:path w="21" h="21">
                  <a:moveTo>
                    <a:pt x="9" y="0"/>
                  </a:moveTo>
                  <a:lnTo>
                    <a:pt x="18" y="3"/>
                  </a:lnTo>
                  <a:lnTo>
                    <a:pt x="21" y="8"/>
                  </a:lnTo>
                  <a:lnTo>
                    <a:pt x="21" y="12"/>
                  </a:lnTo>
                  <a:lnTo>
                    <a:pt x="18" y="18"/>
                  </a:lnTo>
                  <a:lnTo>
                    <a:pt x="9" y="21"/>
                  </a:lnTo>
                  <a:lnTo>
                    <a:pt x="5" y="19"/>
                  </a:lnTo>
                  <a:lnTo>
                    <a:pt x="3" y="18"/>
                  </a:lnTo>
                  <a:lnTo>
                    <a:pt x="0" y="15"/>
                  </a:lnTo>
                  <a:lnTo>
                    <a:pt x="0" y="5"/>
                  </a:lnTo>
                  <a:lnTo>
                    <a:pt x="3" y="3"/>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71" name="Freeform 91"/>
            <p:cNvSpPr>
              <a:spLocks/>
            </p:cNvSpPr>
            <p:nvPr/>
          </p:nvSpPr>
          <p:spPr bwMode="auto">
            <a:xfrm>
              <a:off x="4118" y="1310"/>
              <a:ext cx="25" cy="24"/>
            </a:xfrm>
            <a:custGeom>
              <a:avLst/>
              <a:gdLst/>
              <a:ahLst/>
              <a:cxnLst>
                <a:cxn ang="0">
                  <a:pos x="15" y="0"/>
                </a:cxn>
                <a:cxn ang="0">
                  <a:pos x="21" y="3"/>
                </a:cxn>
                <a:cxn ang="0">
                  <a:pos x="23" y="6"/>
                </a:cxn>
                <a:cxn ang="0">
                  <a:pos x="25" y="8"/>
                </a:cxn>
                <a:cxn ang="0">
                  <a:pos x="25" y="14"/>
                </a:cxn>
                <a:cxn ang="0">
                  <a:pos x="23" y="17"/>
                </a:cxn>
                <a:cxn ang="0">
                  <a:pos x="22" y="21"/>
                </a:cxn>
                <a:cxn ang="0">
                  <a:pos x="18" y="22"/>
                </a:cxn>
                <a:cxn ang="0">
                  <a:pos x="16" y="22"/>
                </a:cxn>
                <a:cxn ang="0">
                  <a:pos x="14" y="24"/>
                </a:cxn>
                <a:cxn ang="0">
                  <a:pos x="9" y="24"/>
                </a:cxn>
                <a:cxn ang="0">
                  <a:pos x="5" y="22"/>
                </a:cxn>
                <a:cxn ang="0">
                  <a:pos x="2" y="20"/>
                </a:cxn>
                <a:cxn ang="0">
                  <a:pos x="0" y="11"/>
                </a:cxn>
                <a:cxn ang="0">
                  <a:pos x="1" y="7"/>
                </a:cxn>
                <a:cxn ang="0">
                  <a:pos x="4" y="4"/>
                </a:cxn>
                <a:cxn ang="0">
                  <a:pos x="8" y="2"/>
                </a:cxn>
                <a:cxn ang="0">
                  <a:pos x="11" y="2"/>
                </a:cxn>
                <a:cxn ang="0">
                  <a:pos x="15" y="0"/>
                </a:cxn>
              </a:cxnLst>
              <a:rect l="0" t="0" r="r" b="b"/>
              <a:pathLst>
                <a:path w="25" h="24">
                  <a:moveTo>
                    <a:pt x="15" y="0"/>
                  </a:moveTo>
                  <a:lnTo>
                    <a:pt x="21" y="3"/>
                  </a:lnTo>
                  <a:lnTo>
                    <a:pt x="23" y="6"/>
                  </a:lnTo>
                  <a:lnTo>
                    <a:pt x="25" y="8"/>
                  </a:lnTo>
                  <a:lnTo>
                    <a:pt x="25" y="14"/>
                  </a:lnTo>
                  <a:lnTo>
                    <a:pt x="23" y="17"/>
                  </a:lnTo>
                  <a:lnTo>
                    <a:pt x="22" y="21"/>
                  </a:lnTo>
                  <a:lnTo>
                    <a:pt x="18" y="22"/>
                  </a:lnTo>
                  <a:lnTo>
                    <a:pt x="16" y="22"/>
                  </a:lnTo>
                  <a:lnTo>
                    <a:pt x="14" y="24"/>
                  </a:lnTo>
                  <a:lnTo>
                    <a:pt x="9" y="24"/>
                  </a:lnTo>
                  <a:lnTo>
                    <a:pt x="5" y="22"/>
                  </a:lnTo>
                  <a:lnTo>
                    <a:pt x="2" y="20"/>
                  </a:lnTo>
                  <a:lnTo>
                    <a:pt x="0" y="11"/>
                  </a:lnTo>
                  <a:lnTo>
                    <a:pt x="1" y="7"/>
                  </a:lnTo>
                  <a:lnTo>
                    <a:pt x="4" y="4"/>
                  </a:lnTo>
                  <a:lnTo>
                    <a:pt x="8"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72" name="Freeform 92"/>
            <p:cNvSpPr>
              <a:spLocks/>
            </p:cNvSpPr>
            <p:nvPr/>
          </p:nvSpPr>
          <p:spPr bwMode="auto">
            <a:xfrm>
              <a:off x="4147" y="1378"/>
              <a:ext cx="25" cy="24"/>
            </a:xfrm>
            <a:custGeom>
              <a:avLst/>
              <a:gdLst/>
              <a:ahLst/>
              <a:cxnLst>
                <a:cxn ang="0">
                  <a:pos x="11" y="0"/>
                </a:cxn>
                <a:cxn ang="0">
                  <a:pos x="15" y="0"/>
                </a:cxn>
                <a:cxn ang="0">
                  <a:pos x="19" y="2"/>
                </a:cxn>
                <a:cxn ang="0">
                  <a:pos x="24" y="5"/>
                </a:cxn>
                <a:cxn ang="0">
                  <a:pos x="25" y="9"/>
                </a:cxn>
                <a:cxn ang="0">
                  <a:pos x="25" y="13"/>
                </a:cxn>
                <a:cxn ang="0">
                  <a:pos x="24" y="17"/>
                </a:cxn>
                <a:cxn ang="0">
                  <a:pos x="22" y="20"/>
                </a:cxn>
                <a:cxn ang="0">
                  <a:pos x="18" y="23"/>
                </a:cxn>
                <a:cxn ang="0">
                  <a:pos x="14" y="23"/>
                </a:cxn>
                <a:cxn ang="0">
                  <a:pos x="10" y="24"/>
                </a:cxn>
                <a:cxn ang="0">
                  <a:pos x="5" y="23"/>
                </a:cxn>
                <a:cxn ang="0">
                  <a:pos x="3" y="20"/>
                </a:cxn>
                <a:cxn ang="0">
                  <a:pos x="0" y="16"/>
                </a:cxn>
                <a:cxn ang="0">
                  <a:pos x="0" y="11"/>
                </a:cxn>
                <a:cxn ang="0">
                  <a:pos x="1" y="7"/>
                </a:cxn>
                <a:cxn ang="0">
                  <a:pos x="4" y="3"/>
                </a:cxn>
                <a:cxn ang="0">
                  <a:pos x="8" y="2"/>
                </a:cxn>
                <a:cxn ang="0">
                  <a:pos x="11" y="2"/>
                </a:cxn>
                <a:cxn ang="0">
                  <a:pos x="11" y="0"/>
                </a:cxn>
              </a:cxnLst>
              <a:rect l="0" t="0" r="r" b="b"/>
              <a:pathLst>
                <a:path w="25" h="24">
                  <a:moveTo>
                    <a:pt x="11" y="0"/>
                  </a:moveTo>
                  <a:lnTo>
                    <a:pt x="15" y="0"/>
                  </a:lnTo>
                  <a:lnTo>
                    <a:pt x="19" y="2"/>
                  </a:lnTo>
                  <a:lnTo>
                    <a:pt x="24" y="5"/>
                  </a:lnTo>
                  <a:lnTo>
                    <a:pt x="25" y="9"/>
                  </a:lnTo>
                  <a:lnTo>
                    <a:pt x="25" y="13"/>
                  </a:lnTo>
                  <a:lnTo>
                    <a:pt x="24" y="17"/>
                  </a:lnTo>
                  <a:lnTo>
                    <a:pt x="22" y="20"/>
                  </a:lnTo>
                  <a:lnTo>
                    <a:pt x="18" y="23"/>
                  </a:lnTo>
                  <a:lnTo>
                    <a:pt x="14" y="23"/>
                  </a:lnTo>
                  <a:lnTo>
                    <a:pt x="10" y="24"/>
                  </a:lnTo>
                  <a:lnTo>
                    <a:pt x="5" y="23"/>
                  </a:lnTo>
                  <a:lnTo>
                    <a:pt x="3" y="20"/>
                  </a:lnTo>
                  <a:lnTo>
                    <a:pt x="0" y="16"/>
                  </a:lnTo>
                  <a:lnTo>
                    <a:pt x="0" y="11"/>
                  </a:lnTo>
                  <a:lnTo>
                    <a:pt x="1" y="7"/>
                  </a:lnTo>
                  <a:lnTo>
                    <a:pt x="4" y="3"/>
                  </a:lnTo>
                  <a:lnTo>
                    <a:pt x="8" y="2"/>
                  </a:lnTo>
                  <a:lnTo>
                    <a:pt x="11"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73" name="Freeform 93"/>
            <p:cNvSpPr>
              <a:spLocks/>
            </p:cNvSpPr>
            <p:nvPr/>
          </p:nvSpPr>
          <p:spPr bwMode="auto">
            <a:xfrm>
              <a:off x="4176" y="1352"/>
              <a:ext cx="20" cy="22"/>
            </a:xfrm>
            <a:custGeom>
              <a:avLst/>
              <a:gdLst/>
              <a:ahLst/>
              <a:cxnLst>
                <a:cxn ang="0">
                  <a:pos x="10" y="0"/>
                </a:cxn>
                <a:cxn ang="0">
                  <a:pos x="17" y="3"/>
                </a:cxn>
                <a:cxn ang="0">
                  <a:pos x="20" y="8"/>
                </a:cxn>
                <a:cxn ang="0">
                  <a:pos x="20" y="14"/>
                </a:cxn>
                <a:cxn ang="0">
                  <a:pos x="17" y="19"/>
                </a:cxn>
                <a:cxn ang="0">
                  <a:pos x="10" y="22"/>
                </a:cxn>
                <a:cxn ang="0">
                  <a:pos x="3" y="19"/>
                </a:cxn>
                <a:cxn ang="0">
                  <a:pos x="0" y="14"/>
                </a:cxn>
                <a:cxn ang="0">
                  <a:pos x="0" y="8"/>
                </a:cxn>
                <a:cxn ang="0">
                  <a:pos x="3" y="3"/>
                </a:cxn>
                <a:cxn ang="0">
                  <a:pos x="10" y="0"/>
                </a:cxn>
              </a:cxnLst>
              <a:rect l="0" t="0" r="r" b="b"/>
              <a:pathLst>
                <a:path w="20" h="22">
                  <a:moveTo>
                    <a:pt x="10" y="0"/>
                  </a:moveTo>
                  <a:lnTo>
                    <a:pt x="17" y="3"/>
                  </a:lnTo>
                  <a:lnTo>
                    <a:pt x="20" y="8"/>
                  </a:lnTo>
                  <a:lnTo>
                    <a:pt x="20"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74" name="Freeform 94"/>
            <p:cNvSpPr>
              <a:spLocks/>
            </p:cNvSpPr>
            <p:nvPr/>
          </p:nvSpPr>
          <p:spPr bwMode="auto">
            <a:xfrm>
              <a:off x="4243" y="1331"/>
              <a:ext cx="170" cy="207"/>
            </a:xfrm>
            <a:custGeom>
              <a:avLst/>
              <a:gdLst/>
              <a:ahLst/>
              <a:cxnLst>
                <a:cxn ang="0">
                  <a:pos x="29" y="0"/>
                </a:cxn>
                <a:cxn ang="0">
                  <a:pos x="42" y="10"/>
                </a:cxn>
                <a:cxn ang="0">
                  <a:pos x="57" y="21"/>
                </a:cxn>
                <a:cxn ang="0">
                  <a:pos x="74" y="32"/>
                </a:cxn>
                <a:cxn ang="0">
                  <a:pos x="93" y="43"/>
                </a:cxn>
                <a:cxn ang="0">
                  <a:pos x="113" y="57"/>
                </a:cxn>
                <a:cxn ang="0">
                  <a:pos x="146" y="85"/>
                </a:cxn>
                <a:cxn ang="0">
                  <a:pos x="159" y="100"/>
                </a:cxn>
                <a:cxn ang="0">
                  <a:pos x="167" y="116"/>
                </a:cxn>
                <a:cxn ang="0">
                  <a:pos x="170" y="132"/>
                </a:cxn>
                <a:cxn ang="0">
                  <a:pos x="165" y="150"/>
                </a:cxn>
                <a:cxn ang="0">
                  <a:pos x="154" y="168"/>
                </a:cxn>
                <a:cxn ang="0">
                  <a:pos x="133" y="187"/>
                </a:cxn>
                <a:cxn ang="0">
                  <a:pos x="115" y="198"/>
                </a:cxn>
                <a:cxn ang="0">
                  <a:pos x="95" y="205"/>
                </a:cxn>
                <a:cxn ang="0">
                  <a:pos x="75" y="207"/>
                </a:cxn>
                <a:cxn ang="0">
                  <a:pos x="57" y="207"/>
                </a:cxn>
                <a:cxn ang="0">
                  <a:pos x="39" y="203"/>
                </a:cxn>
                <a:cxn ang="0">
                  <a:pos x="24" y="195"/>
                </a:cxn>
                <a:cxn ang="0">
                  <a:pos x="11" y="184"/>
                </a:cxn>
                <a:cxn ang="0">
                  <a:pos x="3" y="168"/>
                </a:cxn>
                <a:cxn ang="0">
                  <a:pos x="0" y="150"/>
                </a:cxn>
                <a:cxn ang="0">
                  <a:pos x="1" y="129"/>
                </a:cxn>
                <a:cxn ang="0">
                  <a:pos x="12" y="92"/>
                </a:cxn>
                <a:cxn ang="0">
                  <a:pos x="22" y="54"/>
                </a:cxn>
                <a:cxn ang="0">
                  <a:pos x="31" y="14"/>
                </a:cxn>
                <a:cxn ang="0">
                  <a:pos x="29" y="0"/>
                </a:cxn>
              </a:cxnLst>
              <a:rect l="0" t="0" r="r" b="b"/>
              <a:pathLst>
                <a:path w="170" h="207">
                  <a:moveTo>
                    <a:pt x="29" y="0"/>
                  </a:moveTo>
                  <a:lnTo>
                    <a:pt x="42" y="10"/>
                  </a:lnTo>
                  <a:lnTo>
                    <a:pt x="57" y="21"/>
                  </a:lnTo>
                  <a:lnTo>
                    <a:pt x="74" y="32"/>
                  </a:lnTo>
                  <a:lnTo>
                    <a:pt x="93" y="43"/>
                  </a:lnTo>
                  <a:lnTo>
                    <a:pt x="113" y="57"/>
                  </a:lnTo>
                  <a:lnTo>
                    <a:pt x="146" y="85"/>
                  </a:lnTo>
                  <a:lnTo>
                    <a:pt x="159" y="100"/>
                  </a:lnTo>
                  <a:lnTo>
                    <a:pt x="167" y="116"/>
                  </a:lnTo>
                  <a:lnTo>
                    <a:pt x="170" y="132"/>
                  </a:lnTo>
                  <a:lnTo>
                    <a:pt x="165" y="150"/>
                  </a:lnTo>
                  <a:lnTo>
                    <a:pt x="154" y="168"/>
                  </a:lnTo>
                  <a:lnTo>
                    <a:pt x="133" y="187"/>
                  </a:lnTo>
                  <a:lnTo>
                    <a:pt x="115" y="198"/>
                  </a:lnTo>
                  <a:lnTo>
                    <a:pt x="95" y="205"/>
                  </a:lnTo>
                  <a:lnTo>
                    <a:pt x="75" y="207"/>
                  </a:lnTo>
                  <a:lnTo>
                    <a:pt x="57" y="207"/>
                  </a:lnTo>
                  <a:lnTo>
                    <a:pt x="39" y="203"/>
                  </a:lnTo>
                  <a:lnTo>
                    <a:pt x="24" y="195"/>
                  </a:lnTo>
                  <a:lnTo>
                    <a:pt x="11" y="184"/>
                  </a:lnTo>
                  <a:lnTo>
                    <a:pt x="3" y="168"/>
                  </a:lnTo>
                  <a:lnTo>
                    <a:pt x="0" y="150"/>
                  </a:lnTo>
                  <a:lnTo>
                    <a:pt x="1" y="129"/>
                  </a:lnTo>
                  <a:lnTo>
                    <a:pt x="12" y="92"/>
                  </a:lnTo>
                  <a:lnTo>
                    <a:pt x="22" y="54"/>
                  </a:lnTo>
                  <a:lnTo>
                    <a:pt x="31"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75" name="Freeform 95"/>
            <p:cNvSpPr>
              <a:spLocks noEditPoints="1"/>
            </p:cNvSpPr>
            <p:nvPr/>
          </p:nvSpPr>
          <p:spPr bwMode="auto">
            <a:xfrm>
              <a:off x="4232" y="1320"/>
              <a:ext cx="192" cy="231"/>
            </a:xfrm>
            <a:custGeom>
              <a:avLst/>
              <a:gdLst/>
              <a:ahLst/>
              <a:cxnLst>
                <a:cxn ang="0">
                  <a:pos x="51" y="32"/>
                </a:cxn>
                <a:cxn ang="0">
                  <a:pos x="47" y="57"/>
                </a:cxn>
                <a:cxn ang="0">
                  <a:pos x="37" y="90"/>
                </a:cxn>
                <a:cxn ang="0">
                  <a:pos x="29" y="122"/>
                </a:cxn>
                <a:cxn ang="0">
                  <a:pos x="25" y="136"/>
                </a:cxn>
                <a:cxn ang="0">
                  <a:pos x="22" y="152"/>
                </a:cxn>
                <a:cxn ang="0">
                  <a:pos x="22" y="167"/>
                </a:cxn>
                <a:cxn ang="0">
                  <a:pos x="26" y="181"/>
                </a:cxn>
                <a:cxn ang="0">
                  <a:pos x="36" y="193"/>
                </a:cxn>
                <a:cxn ang="0">
                  <a:pos x="53" y="205"/>
                </a:cxn>
                <a:cxn ang="0">
                  <a:pos x="72" y="209"/>
                </a:cxn>
                <a:cxn ang="0">
                  <a:pos x="93" y="209"/>
                </a:cxn>
                <a:cxn ang="0">
                  <a:pos x="112" y="203"/>
                </a:cxn>
                <a:cxn ang="0">
                  <a:pos x="132" y="193"/>
                </a:cxn>
                <a:cxn ang="0">
                  <a:pos x="149" y="181"/>
                </a:cxn>
                <a:cxn ang="0">
                  <a:pos x="161" y="166"/>
                </a:cxn>
                <a:cxn ang="0">
                  <a:pos x="168" y="149"/>
                </a:cxn>
                <a:cxn ang="0">
                  <a:pos x="168" y="132"/>
                </a:cxn>
                <a:cxn ang="0">
                  <a:pos x="161" y="117"/>
                </a:cxn>
                <a:cxn ang="0">
                  <a:pos x="149" y="101"/>
                </a:cxn>
                <a:cxn ang="0">
                  <a:pos x="133" y="88"/>
                </a:cxn>
                <a:cxn ang="0">
                  <a:pos x="117" y="74"/>
                </a:cxn>
                <a:cxn ang="0">
                  <a:pos x="78" y="49"/>
                </a:cxn>
                <a:cxn ang="0">
                  <a:pos x="60" y="37"/>
                </a:cxn>
                <a:cxn ang="0">
                  <a:pos x="51" y="32"/>
                </a:cxn>
                <a:cxn ang="0">
                  <a:pos x="37" y="0"/>
                </a:cxn>
                <a:cxn ang="0">
                  <a:pos x="44" y="0"/>
                </a:cxn>
                <a:cxn ang="0">
                  <a:pos x="48" y="3"/>
                </a:cxn>
                <a:cxn ang="0">
                  <a:pos x="61" y="12"/>
                </a:cxn>
                <a:cxn ang="0">
                  <a:pos x="76" y="24"/>
                </a:cxn>
                <a:cxn ang="0">
                  <a:pos x="112" y="49"/>
                </a:cxn>
                <a:cxn ang="0">
                  <a:pos x="132" y="63"/>
                </a:cxn>
                <a:cxn ang="0">
                  <a:pos x="150" y="76"/>
                </a:cxn>
                <a:cxn ang="0">
                  <a:pos x="165" y="92"/>
                </a:cxn>
                <a:cxn ang="0">
                  <a:pos x="179" y="107"/>
                </a:cxn>
                <a:cxn ang="0">
                  <a:pos x="188" y="122"/>
                </a:cxn>
                <a:cxn ang="0">
                  <a:pos x="192" y="140"/>
                </a:cxn>
                <a:cxn ang="0">
                  <a:pos x="190" y="157"/>
                </a:cxn>
                <a:cxn ang="0">
                  <a:pos x="182" y="175"/>
                </a:cxn>
                <a:cxn ang="0">
                  <a:pos x="165" y="195"/>
                </a:cxn>
                <a:cxn ang="0">
                  <a:pos x="149" y="209"/>
                </a:cxn>
                <a:cxn ang="0">
                  <a:pos x="129" y="218"/>
                </a:cxn>
                <a:cxn ang="0">
                  <a:pos x="107" y="227"/>
                </a:cxn>
                <a:cxn ang="0">
                  <a:pos x="86" y="231"/>
                </a:cxn>
                <a:cxn ang="0">
                  <a:pos x="64" y="230"/>
                </a:cxn>
                <a:cxn ang="0">
                  <a:pos x="43" y="224"/>
                </a:cxn>
                <a:cxn ang="0">
                  <a:pos x="23" y="211"/>
                </a:cxn>
                <a:cxn ang="0">
                  <a:pos x="11" y="198"/>
                </a:cxn>
                <a:cxn ang="0">
                  <a:pos x="4" y="182"/>
                </a:cxn>
                <a:cxn ang="0">
                  <a:pos x="0" y="164"/>
                </a:cxn>
                <a:cxn ang="0">
                  <a:pos x="0" y="146"/>
                </a:cxn>
                <a:cxn ang="0">
                  <a:pos x="7" y="115"/>
                </a:cxn>
                <a:cxn ang="0">
                  <a:pos x="15" y="86"/>
                </a:cxn>
                <a:cxn ang="0">
                  <a:pos x="23" y="56"/>
                </a:cxn>
                <a:cxn ang="0">
                  <a:pos x="30" y="25"/>
                </a:cxn>
                <a:cxn ang="0">
                  <a:pos x="33" y="18"/>
                </a:cxn>
                <a:cxn ang="0">
                  <a:pos x="30" y="15"/>
                </a:cxn>
                <a:cxn ang="0">
                  <a:pos x="29" y="11"/>
                </a:cxn>
                <a:cxn ang="0">
                  <a:pos x="30" y="7"/>
                </a:cxn>
                <a:cxn ang="0">
                  <a:pos x="33" y="1"/>
                </a:cxn>
                <a:cxn ang="0">
                  <a:pos x="37" y="0"/>
                </a:cxn>
              </a:cxnLst>
              <a:rect l="0" t="0" r="r" b="b"/>
              <a:pathLst>
                <a:path w="192" h="231">
                  <a:moveTo>
                    <a:pt x="51" y="32"/>
                  </a:moveTo>
                  <a:lnTo>
                    <a:pt x="47" y="57"/>
                  </a:lnTo>
                  <a:lnTo>
                    <a:pt x="37" y="90"/>
                  </a:lnTo>
                  <a:lnTo>
                    <a:pt x="29" y="122"/>
                  </a:lnTo>
                  <a:lnTo>
                    <a:pt x="25" y="136"/>
                  </a:lnTo>
                  <a:lnTo>
                    <a:pt x="22" y="152"/>
                  </a:lnTo>
                  <a:lnTo>
                    <a:pt x="22" y="167"/>
                  </a:lnTo>
                  <a:lnTo>
                    <a:pt x="26" y="181"/>
                  </a:lnTo>
                  <a:lnTo>
                    <a:pt x="36" y="193"/>
                  </a:lnTo>
                  <a:lnTo>
                    <a:pt x="53" y="205"/>
                  </a:lnTo>
                  <a:lnTo>
                    <a:pt x="72" y="209"/>
                  </a:lnTo>
                  <a:lnTo>
                    <a:pt x="93" y="209"/>
                  </a:lnTo>
                  <a:lnTo>
                    <a:pt x="112" y="203"/>
                  </a:lnTo>
                  <a:lnTo>
                    <a:pt x="132" y="193"/>
                  </a:lnTo>
                  <a:lnTo>
                    <a:pt x="149" y="181"/>
                  </a:lnTo>
                  <a:lnTo>
                    <a:pt x="161" y="166"/>
                  </a:lnTo>
                  <a:lnTo>
                    <a:pt x="168" y="149"/>
                  </a:lnTo>
                  <a:lnTo>
                    <a:pt x="168" y="132"/>
                  </a:lnTo>
                  <a:lnTo>
                    <a:pt x="161" y="117"/>
                  </a:lnTo>
                  <a:lnTo>
                    <a:pt x="149" y="101"/>
                  </a:lnTo>
                  <a:lnTo>
                    <a:pt x="133" y="88"/>
                  </a:lnTo>
                  <a:lnTo>
                    <a:pt x="117" y="74"/>
                  </a:lnTo>
                  <a:lnTo>
                    <a:pt x="78" y="49"/>
                  </a:lnTo>
                  <a:lnTo>
                    <a:pt x="60" y="37"/>
                  </a:lnTo>
                  <a:lnTo>
                    <a:pt x="51" y="32"/>
                  </a:lnTo>
                  <a:close/>
                  <a:moveTo>
                    <a:pt x="37" y="0"/>
                  </a:moveTo>
                  <a:lnTo>
                    <a:pt x="44" y="0"/>
                  </a:lnTo>
                  <a:lnTo>
                    <a:pt x="48" y="3"/>
                  </a:lnTo>
                  <a:lnTo>
                    <a:pt x="61" y="12"/>
                  </a:lnTo>
                  <a:lnTo>
                    <a:pt x="76" y="24"/>
                  </a:lnTo>
                  <a:lnTo>
                    <a:pt x="112" y="49"/>
                  </a:lnTo>
                  <a:lnTo>
                    <a:pt x="132" y="63"/>
                  </a:lnTo>
                  <a:lnTo>
                    <a:pt x="150" y="76"/>
                  </a:lnTo>
                  <a:lnTo>
                    <a:pt x="165" y="92"/>
                  </a:lnTo>
                  <a:lnTo>
                    <a:pt x="179" y="107"/>
                  </a:lnTo>
                  <a:lnTo>
                    <a:pt x="188" y="122"/>
                  </a:lnTo>
                  <a:lnTo>
                    <a:pt x="192" y="140"/>
                  </a:lnTo>
                  <a:lnTo>
                    <a:pt x="190" y="157"/>
                  </a:lnTo>
                  <a:lnTo>
                    <a:pt x="182" y="175"/>
                  </a:lnTo>
                  <a:lnTo>
                    <a:pt x="165" y="195"/>
                  </a:lnTo>
                  <a:lnTo>
                    <a:pt x="149" y="209"/>
                  </a:lnTo>
                  <a:lnTo>
                    <a:pt x="129" y="218"/>
                  </a:lnTo>
                  <a:lnTo>
                    <a:pt x="107" y="227"/>
                  </a:lnTo>
                  <a:lnTo>
                    <a:pt x="86" y="231"/>
                  </a:lnTo>
                  <a:lnTo>
                    <a:pt x="64" y="230"/>
                  </a:lnTo>
                  <a:lnTo>
                    <a:pt x="43" y="224"/>
                  </a:lnTo>
                  <a:lnTo>
                    <a:pt x="23" y="211"/>
                  </a:lnTo>
                  <a:lnTo>
                    <a:pt x="11" y="198"/>
                  </a:lnTo>
                  <a:lnTo>
                    <a:pt x="4" y="182"/>
                  </a:lnTo>
                  <a:lnTo>
                    <a:pt x="0" y="164"/>
                  </a:lnTo>
                  <a:lnTo>
                    <a:pt x="0" y="146"/>
                  </a:lnTo>
                  <a:lnTo>
                    <a:pt x="7" y="115"/>
                  </a:lnTo>
                  <a:lnTo>
                    <a:pt x="15" y="86"/>
                  </a:lnTo>
                  <a:lnTo>
                    <a:pt x="23" y="56"/>
                  </a:lnTo>
                  <a:lnTo>
                    <a:pt x="30" y="25"/>
                  </a:lnTo>
                  <a:lnTo>
                    <a:pt x="33" y="18"/>
                  </a:lnTo>
                  <a:lnTo>
                    <a:pt x="30" y="15"/>
                  </a:lnTo>
                  <a:lnTo>
                    <a:pt x="29" y="11"/>
                  </a:lnTo>
                  <a:lnTo>
                    <a:pt x="30" y="7"/>
                  </a:lnTo>
                  <a:lnTo>
                    <a:pt x="33" y="1"/>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76" name="Freeform 96"/>
            <p:cNvSpPr>
              <a:spLocks/>
            </p:cNvSpPr>
            <p:nvPr/>
          </p:nvSpPr>
          <p:spPr bwMode="auto">
            <a:xfrm>
              <a:off x="4262" y="1413"/>
              <a:ext cx="25" cy="24"/>
            </a:xfrm>
            <a:custGeom>
              <a:avLst/>
              <a:gdLst/>
              <a:ahLst/>
              <a:cxnLst>
                <a:cxn ang="0">
                  <a:pos x="14" y="0"/>
                </a:cxn>
                <a:cxn ang="0">
                  <a:pos x="18" y="2"/>
                </a:cxn>
                <a:cxn ang="0">
                  <a:pos x="21" y="3"/>
                </a:cxn>
                <a:cxn ang="0">
                  <a:pos x="24" y="6"/>
                </a:cxn>
                <a:cxn ang="0">
                  <a:pos x="25" y="8"/>
                </a:cxn>
                <a:cxn ang="0">
                  <a:pos x="25" y="15"/>
                </a:cxn>
                <a:cxn ang="0">
                  <a:pos x="24" y="18"/>
                </a:cxn>
                <a:cxn ang="0">
                  <a:pos x="21" y="21"/>
                </a:cxn>
                <a:cxn ang="0">
                  <a:pos x="17" y="22"/>
                </a:cxn>
                <a:cxn ang="0">
                  <a:pos x="16" y="22"/>
                </a:cxn>
                <a:cxn ang="0">
                  <a:pos x="14" y="24"/>
                </a:cxn>
                <a:cxn ang="0">
                  <a:pos x="10" y="24"/>
                </a:cxn>
                <a:cxn ang="0">
                  <a:pos x="6" y="22"/>
                </a:cxn>
                <a:cxn ang="0">
                  <a:pos x="2" y="20"/>
                </a:cxn>
                <a:cxn ang="0">
                  <a:pos x="0" y="15"/>
                </a:cxn>
                <a:cxn ang="0">
                  <a:pos x="0" y="11"/>
                </a:cxn>
                <a:cxn ang="0">
                  <a:pos x="2" y="7"/>
                </a:cxn>
                <a:cxn ang="0">
                  <a:pos x="5" y="4"/>
                </a:cxn>
                <a:cxn ang="0">
                  <a:pos x="9" y="2"/>
                </a:cxn>
                <a:cxn ang="0">
                  <a:pos x="12" y="2"/>
                </a:cxn>
                <a:cxn ang="0">
                  <a:pos x="14" y="0"/>
                </a:cxn>
              </a:cxnLst>
              <a:rect l="0" t="0" r="r" b="b"/>
              <a:pathLst>
                <a:path w="25" h="24">
                  <a:moveTo>
                    <a:pt x="14" y="0"/>
                  </a:moveTo>
                  <a:lnTo>
                    <a:pt x="18" y="2"/>
                  </a:lnTo>
                  <a:lnTo>
                    <a:pt x="21" y="3"/>
                  </a:lnTo>
                  <a:lnTo>
                    <a:pt x="24" y="6"/>
                  </a:lnTo>
                  <a:lnTo>
                    <a:pt x="25" y="8"/>
                  </a:lnTo>
                  <a:lnTo>
                    <a:pt x="25" y="15"/>
                  </a:lnTo>
                  <a:lnTo>
                    <a:pt x="24" y="18"/>
                  </a:lnTo>
                  <a:lnTo>
                    <a:pt x="21" y="21"/>
                  </a:lnTo>
                  <a:lnTo>
                    <a:pt x="17" y="22"/>
                  </a:lnTo>
                  <a:lnTo>
                    <a:pt x="16" y="22"/>
                  </a:lnTo>
                  <a:lnTo>
                    <a:pt x="14" y="24"/>
                  </a:lnTo>
                  <a:lnTo>
                    <a:pt x="10" y="24"/>
                  </a:lnTo>
                  <a:lnTo>
                    <a:pt x="6" y="22"/>
                  </a:lnTo>
                  <a:lnTo>
                    <a:pt x="2" y="20"/>
                  </a:lnTo>
                  <a:lnTo>
                    <a:pt x="0" y="15"/>
                  </a:lnTo>
                  <a:lnTo>
                    <a:pt x="0" y="11"/>
                  </a:lnTo>
                  <a:lnTo>
                    <a:pt x="2" y="7"/>
                  </a:lnTo>
                  <a:lnTo>
                    <a:pt x="5" y="4"/>
                  </a:lnTo>
                  <a:lnTo>
                    <a:pt x="9" y="2"/>
                  </a:lnTo>
                  <a:lnTo>
                    <a:pt x="12" y="2"/>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77" name="Freeform 97"/>
            <p:cNvSpPr>
              <a:spLocks/>
            </p:cNvSpPr>
            <p:nvPr/>
          </p:nvSpPr>
          <p:spPr bwMode="auto">
            <a:xfrm>
              <a:off x="4293" y="1416"/>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78" name="Freeform 98"/>
            <p:cNvSpPr>
              <a:spLocks/>
            </p:cNvSpPr>
            <p:nvPr/>
          </p:nvSpPr>
          <p:spPr bwMode="auto">
            <a:xfrm>
              <a:off x="4319" y="1394"/>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79" name="Freeform 99"/>
            <p:cNvSpPr>
              <a:spLocks/>
            </p:cNvSpPr>
            <p:nvPr/>
          </p:nvSpPr>
          <p:spPr bwMode="auto">
            <a:xfrm>
              <a:off x="4262" y="1445"/>
              <a:ext cx="20" cy="21"/>
            </a:xfrm>
            <a:custGeom>
              <a:avLst/>
              <a:gdLst/>
              <a:ahLst/>
              <a:cxnLst>
                <a:cxn ang="0">
                  <a:pos x="10" y="0"/>
                </a:cxn>
                <a:cxn ang="0">
                  <a:pos x="14" y="2"/>
                </a:cxn>
                <a:cxn ang="0">
                  <a:pos x="17" y="3"/>
                </a:cxn>
                <a:cxn ang="0">
                  <a:pos x="20" y="6"/>
                </a:cxn>
                <a:cxn ang="0">
                  <a:pos x="20" y="15"/>
                </a:cxn>
                <a:cxn ang="0">
                  <a:pos x="17" y="18"/>
                </a:cxn>
                <a:cxn ang="0">
                  <a:pos x="14" y="20"/>
                </a:cxn>
                <a:cxn ang="0">
                  <a:pos x="10" y="21"/>
                </a:cxn>
                <a:cxn ang="0">
                  <a:pos x="6" y="20"/>
                </a:cxn>
                <a:cxn ang="0">
                  <a:pos x="3" y="18"/>
                </a:cxn>
                <a:cxn ang="0">
                  <a:pos x="0" y="15"/>
                </a:cxn>
                <a:cxn ang="0">
                  <a:pos x="0" y="6"/>
                </a:cxn>
                <a:cxn ang="0">
                  <a:pos x="3" y="3"/>
                </a:cxn>
                <a:cxn ang="0">
                  <a:pos x="6" y="2"/>
                </a:cxn>
                <a:cxn ang="0">
                  <a:pos x="10" y="0"/>
                </a:cxn>
              </a:cxnLst>
              <a:rect l="0" t="0" r="r" b="b"/>
              <a:pathLst>
                <a:path w="20" h="21">
                  <a:moveTo>
                    <a:pt x="10" y="0"/>
                  </a:moveTo>
                  <a:lnTo>
                    <a:pt x="14" y="2"/>
                  </a:lnTo>
                  <a:lnTo>
                    <a:pt x="17" y="3"/>
                  </a:lnTo>
                  <a:lnTo>
                    <a:pt x="20" y="6"/>
                  </a:lnTo>
                  <a:lnTo>
                    <a:pt x="20" y="15"/>
                  </a:lnTo>
                  <a:lnTo>
                    <a:pt x="17" y="18"/>
                  </a:lnTo>
                  <a:lnTo>
                    <a:pt x="14" y="20"/>
                  </a:lnTo>
                  <a:lnTo>
                    <a:pt x="10" y="21"/>
                  </a:lnTo>
                  <a:lnTo>
                    <a:pt x="6" y="20"/>
                  </a:lnTo>
                  <a:lnTo>
                    <a:pt x="3" y="18"/>
                  </a:lnTo>
                  <a:lnTo>
                    <a:pt x="0" y="15"/>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80" name="Freeform 100"/>
            <p:cNvSpPr>
              <a:spLocks/>
            </p:cNvSpPr>
            <p:nvPr/>
          </p:nvSpPr>
          <p:spPr bwMode="auto">
            <a:xfrm>
              <a:off x="4276" y="1376"/>
              <a:ext cx="25" cy="23"/>
            </a:xfrm>
            <a:custGeom>
              <a:avLst/>
              <a:gdLst/>
              <a:ahLst/>
              <a:cxnLst>
                <a:cxn ang="0">
                  <a:pos x="14" y="0"/>
                </a:cxn>
                <a:cxn ang="0">
                  <a:pos x="18" y="1"/>
                </a:cxn>
                <a:cxn ang="0">
                  <a:pos x="21" y="2"/>
                </a:cxn>
                <a:cxn ang="0">
                  <a:pos x="24" y="5"/>
                </a:cxn>
                <a:cxn ang="0">
                  <a:pos x="25" y="8"/>
                </a:cxn>
                <a:cxn ang="0">
                  <a:pos x="25" y="13"/>
                </a:cxn>
                <a:cxn ang="0">
                  <a:pos x="24" y="16"/>
                </a:cxn>
                <a:cxn ang="0">
                  <a:pos x="21" y="20"/>
                </a:cxn>
                <a:cxn ang="0">
                  <a:pos x="17" y="22"/>
                </a:cxn>
                <a:cxn ang="0">
                  <a:pos x="16" y="23"/>
                </a:cxn>
                <a:cxn ang="0">
                  <a:pos x="10" y="23"/>
                </a:cxn>
                <a:cxn ang="0">
                  <a:pos x="6" y="22"/>
                </a:cxn>
                <a:cxn ang="0">
                  <a:pos x="2" y="19"/>
                </a:cxn>
                <a:cxn ang="0">
                  <a:pos x="0" y="15"/>
                </a:cxn>
                <a:cxn ang="0">
                  <a:pos x="0" y="11"/>
                </a:cxn>
                <a:cxn ang="0">
                  <a:pos x="2" y="7"/>
                </a:cxn>
                <a:cxn ang="0">
                  <a:pos x="4" y="4"/>
                </a:cxn>
                <a:cxn ang="0">
                  <a:pos x="9" y="1"/>
                </a:cxn>
                <a:cxn ang="0">
                  <a:pos x="11" y="1"/>
                </a:cxn>
                <a:cxn ang="0">
                  <a:pos x="14" y="0"/>
                </a:cxn>
              </a:cxnLst>
              <a:rect l="0" t="0" r="r" b="b"/>
              <a:pathLst>
                <a:path w="25" h="23">
                  <a:moveTo>
                    <a:pt x="14" y="0"/>
                  </a:moveTo>
                  <a:lnTo>
                    <a:pt x="18" y="1"/>
                  </a:lnTo>
                  <a:lnTo>
                    <a:pt x="21" y="2"/>
                  </a:lnTo>
                  <a:lnTo>
                    <a:pt x="24" y="5"/>
                  </a:lnTo>
                  <a:lnTo>
                    <a:pt x="25" y="8"/>
                  </a:lnTo>
                  <a:lnTo>
                    <a:pt x="25" y="13"/>
                  </a:lnTo>
                  <a:lnTo>
                    <a:pt x="24" y="16"/>
                  </a:lnTo>
                  <a:lnTo>
                    <a:pt x="21" y="20"/>
                  </a:lnTo>
                  <a:lnTo>
                    <a:pt x="17" y="22"/>
                  </a:lnTo>
                  <a:lnTo>
                    <a:pt x="16" y="23"/>
                  </a:lnTo>
                  <a:lnTo>
                    <a:pt x="10" y="23"/>
                  </a:lnTo>
                  <a:lnTo>
                    <a:pt x="6" y="22"/>
                  </a:lnTo>
                  <a:lnTo>
                    <a:pt x="2" y="19"/>
                  </a:lnTo>
                  <a:lnTo>
                    <a:pt x="0" y="15"/>
                  </a:lnTo>
                  <a:lnTo>
                    <a:pt x="0" y="11"/>
                  </a:lnTo>
                  <a:lnTo>
                    <a:pt x="2" y="7"/>
                  </a:lnTo>
                  <a:lnTo>
                    <a:pt x="4" y="4"/>
                  </a:lnTo>
                  <a:lnTo>
                    <a:pt x="9" y="1"/>
                  </a:lnTo>
                  <a:lnTo>
                    <a:pt x="11" y="1"/>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81" name="Freeform 101"/>
            <p:cNvSpPr>
              <a:spLocks/>
            </p:cNvSpPr>
            <p:nvPr/>
          </p:nvSpPr>
          <p:spPr bwMode="auto">
            <a:xfrm>
              <a:off x="4306" y="1444"/>
              <a:ext cx="25" cy="23"/>
            </a:xfrm>
            <a:custGeom>
              <a:avLst/>
              <a:gdLst/>
              <a:ahLst/>
              <a:cxnLst>
                <a:cxn ang="0">
                  <a:pos x="11" y="0"/>
                </a:cxn>
                <a:cxn ang="0">
                  <a:pos x="15" y="0"/>
                </a:cxn>
                <a:cxn ang="0">
                  <a:pos x="19" y="1"/>
                </a:cxn>
                <a:cxn ang="0">
                  <a:pos x="23" y="4"/>
                </a:cxn>
                <a:cxn ang="0">
                  <a:pos x="25" y="8"/>
                </a:cxn>
                <a:cxn ang="0">
                  <a:pos x="25" y="12"/>
                </a:cxn>
                <a:cxn ang="0">
                  <a:pos x="23" y="16"/>
                </a:cxn>
                <a:cxn ang="0">
                  <a:pos x="20" y="19"/>
                </a:cxn>
                <a:cxn ang="0">
                  <a:pos x="16" y="22"/>
                </a:cxn>
                <a:cxn ang="0">
                  <a:pos x="13" y="22"/>
                </a:cxn>
                <a:cxn ang="0">
                  <a:pos x="11" y="23"/>
                </a:cxn>
                <a:cxn ang="0">
                  <a:pos x="6" y="22"/>
                </a:cxn>
                <a:cxn ang="0">
                  <a:pos x="4" y="21"/>
                </a:cxn>
                <a:cxn ang="0">
                  <a:pos x="1" y="18"/>
                </a:cxn>
                <a:cxn ang="0">
                  <a:pos x="0" y="15"/>
                </a:cxn>
                <a:cxn ang="0">
                  <a:pos x="0" y="11"/>
                </a:cxn>
                <a:cxn ang="0">
                  <a:pos x="1" y="7"/>
                </a:cxn>
                <a:cxn ang="0">
                  <a:pos x="4" y="4"/>
                </a:cxn>
                <a:cxn ang="0">
                  <a:pos x="8" y="1"/>
                </a:cxn>
                <a:cxn ang="0">
                  <a:pos x="9" y="1"/>
                </a:cxn>
                <a:cxn ang="0">
                  <a:pos x="11" y="0"/>
                </a:cxn>
              </a:cxnLst>
              <a:rect l="0" t="0" r="r" b="b"/>
              <a:pathLst>
                <a:path w="25" h="23">
                  <a:moveTo>
                    <a:pt x="11" y="0"/>
                  </a:moveTo>
                  <a:lnTo>
                    <a:pt x="15" y="0"/>
                  </a:lnTo>
                  <a:lnTo>
                    <a:pt x="19" y="1"/>
                  </a:lnTo>
                  <a:lnTo>
                    <a:pt x="23" y="4"/>
                  </a:lnTo>
                  <a:lnTo>
                    <a:pt x="25" y="8"/>
                  </a:lnTo>
                  <a:lnTo>
                    <a:pt x="25" y="12"/>
                  </a:lnTo>
                  <a:lnTo>
                    <a:pt x="23" y="16"/>
                  </a:lnTo>
                  <a:lnTo>
                    <a:pt x="20" y="19"/>
                  </a:lnTo>
                  <a:lnTo>
                    <a:pt x="16" y="22"/>
                  </a:lnTo>
                  <a:lnTo>
                    <a:pt x="13" y="22"/>
                  </a:lnTo>
                  <a:lnTo>
                    <a:pt x="11" y="23"/>
                  </a:lnTo>
                  <a:lnTo>
                    <a:pt x="6" y="22"/>
                  </a:lnTo>
                  <a:lnTo>
                    <a:pt x="4" y="21"/>
                  </a:lnTo>
                  <a:lnTo>
                    <a:pt x="1" y="18"/>
                  </a:lnTo>
                  <a:lnTo>
                    <a:pt x="0" y="15"/>
                  </a:lnTo>
                  <a:lnTo>
                    <a:pt x="0" y="11"/>
                  </a:lnTo>
                  <a:lnTo>
                    <a:pt x="1" y="7"/>
                  </a:lnTo>
                  <a:lnTo>
                    <a:pt x="4" y="4"/>
                  </a:lnTo>
                  <a:lnTo>
                    <a:pt x="8" y="1"/>
                  </a:lnTo>
                  <a:lnTo>
                    <a:pt x="9"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82" name="Freeform 102"/>
            <p:cNvSpPr>
              <a:spLocks/>
            </p:cNvSpPr>
            <p:nvPr/>
          </p:nvSpPr>
          <p:spPr bwMode="auto">
            <a:xfrm>
              <a:off x="4335" y="1417"/>
              <a:ext cx="19" cy="23"/>
            </a:xfrm>
            <a:custGeom>
              <a:avLst/>
              <a:gdLst/>
              <a:ahLst/>
              <a:cxnLst>
                <a:cxn ang="0">
                  <a:pos x="9" y="0"/>
                </a:cxn>
                <a:cxn ang="0">
                  <a:pos x="16" y="3"/>
                </a:cxn>
                <a:cxn ang="0">
                  <a:pos x="19" y="9"/>
                </a:cxn>
                <a:cxn ang="0">
                  <a:pos x="19" y="14"/>
                </a:cxn>
                <a:cxn ang="0">
                  <a:pos x="16" y="20"/>
                </a:cxn>
                <a:cxn ang="0">
                  <a:pos x="9" y="23"/>
                </a:cxn>
                <a:cxn ang="0">
                  <a:pos x="3" y="20"/>
                </a:cxn>
                <a:cxn ang="0">
                  <a:pos x="0" y="14"/>
                </a:cxn>
                <a:cxn ang="0">
                  <a:pos x="0" y="9"/>
                </a:cxn>
                <a:cxn ang="0">
                  <a:pos x="3" y="3"/>
                </a:cxn>
                <a:cxn ang="0">
                  <a:pos x="9" y="0"/>
                </a:cxn>
              </a:cxnLst>
              <a:rect l="0" t="0" r="r" b="b"/>
              <a:pathLst>
                <a:path w="19" h="23">
                  <a:moveTo>
                    <a:pt x="9" y="0"/>
                  </a:moveTo>
                  <a:lnTo>
                    <a:pt x="16" y="3"/>
                  </a:lnTo>
                  <a:lnTo>
                    <a:pt x="19" y="9"/>
                  </a:lnTo>
                  <a:lnTo>
                    <a:pt x="19" y="14"/>
                  </a:lnTo>
                  <a:lnTo>
                    <a:pt x="16" y="20"/>
                  </a:lnTo>
                  <a:lnTo>
                    <a:pt x="9" y="23"/>
                  </a:lnTo>
                  <a:lnTo>
                    <a:pt x="3" y="20"/>
                  </a:lnTo>
                  <a:lnTo>
                    <a:pt x="0" y="14"/>
                  </a:lnTo>
                  <a:lnTo>
                    <a:pt x="0" y="9"/>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83" name="Freeform 103"/>
            <p:cNvSpPr>
              <a:spLocks/>
            </p:cNvSpPr>
            <p:nvPr/>
          </p:nvSpPr>
          <p:spPr bwMode="auto">
            <a:xfrm>
              <a:off x="4325" y="1208"/>
              <a:ext cx="170" cy="216"/>
            </a:xfrm>
            <a:custGeom>
              <a:avLst/>
              <a:gdLst/>
              <a:ahLst/>
              <a:cxnLst>
                <a:cxn ang="0">
                  <a:pos x="103" y="0"/>
                </a:cxn>
                <a:cxn ang="0">
                  <a:pos x="109" y="13"/>
                </a:cxn>
                <a:cxn ang="0">
                  <a:pos x="115" y="27"/>
                </a:cxn>
                <a:cxn ang="0">
                  <a:pos x="124" y="42"/>
                </a:cxn>
                <a:cxn ang="0">
                  <a:pos x="132" y="59"/>
                </a:cxn>
                <a:cxn ang="0">
                  <a:pos x="142" y="76"/>
                </a:cxn>
                <a:cxn ang="0">
                  <a:pos x="152" y="94"/>
                </a:cxn>
                <a:cxn ang="0">
                  <a:pos x="159" y="112"/>
                </a:cxn>
                <a:cxn ang="0">
                  <a:pos x="166" y="129"/>
                </a:cxn>
                <a:cxn ang="0">
                  <a:pos x="170" y="145"/>
                </a:cxn>
                <a:cxn ang="0">
                  <a:pos x="170" y="162"/>
                </a:cxn>
                <a:cxn ang="0">
                  <a:pos x="167" y="176"/>
                </a:cxn>
                <a:cxn ang="0">
                  <a:pos x="160" y="190"/>
                </a:cxn>
                <a:cxn ang="0">
                  <a:pos x="149" y="201"/>
                </a:cxn>
                <a:cxn ang="0">
                  <a:pos x="131" y="209"/>
                </a:cxn>
                <a:cxn ang="0">
                  <a:pos x="107" y="215"/>
                </a:cxn>
                <a:cxn ang="0">
                  <a:pos x="83" y="216"/>
                </a:cxn>
                <a:cxn ang="0">
                  <a:pos x="60" y="212"/>
                </a:cxn>
                <a:cxn ang="0">
                  <a:pos x="40" y="204"/>
                </a:cxn>
                <a:cxn ang="0">
                  <a:pos x="22" y="191"/>
                </a:cxn>
                <a:cxn ang="0">
                  <a:pos x="10" y="177"/>
                </a:cxn>
                <a:cxn ang="0">
                  <a:pos x="1" y="159"/>
                </a:cxn>
                <a:cxn ang="0">
                  <a:pos x="0" y="141"/>
                </a:cxn>
                <a:cxn ang="0">
                  <a:pos x="4" y="122"/>
                </a:cxn>
                <a:cxn ang="0">
                  <a:pos x="17" y="102"/>
                </a:cxn>
                <a:cxn ang="0">
                  <a:pos x="43" y="73"/>
                </a:cxn>
                <a:cxn ang="0">
                  <a:pos x="71" y="45"/>
                </a:cxn>
                <a:cxn ang="0">
                  <a:pos x="97" y="13"/>
                </a:cxn>
                <a:cxn ang="0">
                  <a:pos x="103" y="0"/>
                </a:cxn>
              </a:cxnLst>
              <a:rect l="0" t="0" r="r" b="b"/>
              <a:pathLst>
                <a:path w="170" h="216">
                  <a:moveTo>
                    <a:pt x="103" y="0"/>
                  </a:moveTo>
                  <a:lnTo>
                    <a:pt x="109" y="13"/>
                  </a:lnTo>
                  <a:lnTo>
                    <a:pt x="115" y="27"/>
                  </a:lnTo>
                  <a:lnTo>
                    <a:pt x="124" y="42"/>
                  </a:lnTo>
                  <a:lnTo>
                    <a:pt x="132" y="59"/>
                  </a:lnTo>
                  <a:lnTo>
                    <a:pt x="142" y="76"/>
                  </a:lnTo>
                  <a:lnTo>
                    <a:pt x="152" y="94"/>
                  </a:lnTo>
                  <a:lnTo>
                    <a:pt x="159" y="112"/>
                  </a:lnTo>
                  <a:lnTo>
                    <a:pt x="166" y="129"/>
                  </a:lnTo>
                  <a:lnTo>
                    <a:pt x="170" y="145"/>
                  </a:lnTo>
                  <a:lnTo>
                    <a:pt x="170" y="162"/>
                  </a:lnTo>
                  <a:lnTo>
                    <a:pt x="167" y="176"/>
                  </a:lnTo>
                  <a:lnTo>
                    <a:pt x="160" y="190"/>
                  </a:lnTo>
                  <a:lnTo>
                    <a:pt x="149" y="201"/>
                  </a:lnTo>
                  <a:lnTo>
                    <a:pt x="131" y="209"/>
                  </a:lnTo>
                  <a:lnTo>
                    <a:pt x="107" y="215"/>
                  </a:lnTo>
                  <a:lnTo>
                    <a:pt x="83" y="216"/>
                  </a:lnTo>
                  <a:lnTo>
                    <a:pt x="60" y="212"/>
                  </a:lnTo>
                  <a:lnTo>
                    <a:pt x="40" y="204"/>
                  </a:lnTo>
                  <a:lnTo>
                    <a:pt x="22" y="191"/>
                  </a:lnTo>
                  <a:lnTo>
                    <a:pt x="10" y="177"/>
                  </a:lnTo>
                  <a:lnTo>
                    <a:pt x="1" y="159"/>
                  </a:lnTo>
                  <a:lnTo>
                    <a:pt x="0" y="141"/>
                  </a:lnTo>
                  <a:lnTo>
                    <a:pt x="4" y="122"/>
                  </a:lnTo>
                  <a:lnTo>
                    <a:pt x="17" y="102"/>
                  </a:lnTo>
                  <a:lnTo>
                    <a:pt x="43" y="73"/>
                  </a:lnTo>
                  <a:lnTo>
                    <a:pt x="71" y="45"/>
                  </a:lnTo>
                  <a:lnTo>
                    <a:pt x="97" y="13"/>
                  </a:lnTo>
                  <a:lnTo>
                    <a:pt x="10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84" name="Freeform 104"/>
            <p:cNvSpPr>
              <a:spLocks noEditPoints="1"/>
            </p:cNvSpPr>
            <p:nvPr/>
          </p:nvSpPr>
          <p:spPr bwMode="auto">
            <a:xfrm>
              <a:off x="4315" y="1197"/>
              <a:ext cx="192" cy="237"/>
            </a:xfrm>
            <a:custGeom>
              <a:avLst/>
              <a:gdLst/>
              <a:ahLst/>
              <a:cxnLst>
                <a:cxn ang="0">
                  <a:pos x="112" y="35"/>
                </a:cxn>
                <a:cxn ang="0">
                  <a:pos x="88" y="66"/>
                </a:cxn>
                <a:cxn ang="0">
                  <a:pos x="45" y="109"/>
                </a:cxn>
                <a:cxn ang="0">
                  <a:pos x="35" y="121"/>
                </a:cxn>
                <a:cxn ang="0">
                  <a:pos x="27" y="134"/>
                </a:cxn>
                <a:cxn ang="0">
                  <a:pos x="21" y="148"/>
                </a:cxn>
                <a:cxn ang="0">
                  <a:pos x="21" y="162"/>
                </a:cxn>
                <a:cxn ang="0">
                  <a:pos x="27" y="177"/>
                </a:cxn>
                <a:cxn ang="0">
                  <a:pos x="39" y="194"/>
                </a:cxn>
                <a:cxn ang="0">
                  <a:pos x="57" y="205"/>
                </a:cxn>
                <a:cxn ang="0">
                  <a:pos x="77" y="213"/>
                </a:cxn>
                <a:cxn ang="0">
                  <a:pos x="98" y="216"/>
                </a:cxn>
                <a:cxn ang="0">
                  <a:pos x="113" y="215"/>
                </a:cxn>
                <a:cxn ang="0">
                  <a:pos x="131" y="212"/>
                </a:cxn>
                <a:cxn ang="0">
                  <a:pos x="146" y="205"/>
                </a:cxn>
                <a:cxn ang="0">
                  <a:pos x="159" y="195"/>
                </a:cxn>
                <a:cxn ang="0">
                  <a:pos x="167" y="181"/>
                </a:cxn>
                <a:cxn ang="0">
                  <a:pos x="169" y="165"/>
                </a:cxn>
                <a:cxn ang="0">
                  <a:pos x="167" y="148"/>
                </a:cxn>
                <a:cxn ang="0">
                  <a:pos x="162" y="130"/>
                </a:cxn>
                <a:cxn ang="0">
                  <a:pos x="153" y="115"/>
                </a:cxn>
                <a:cxn ang="0">
                  <a:pos x="146" y="101"/>
                </a:cxn>
                <a:cxn ang="0">
                  <a:pos x="131" y="73"/>
                </a:cxn>
                <a:cxn ang="0">
                  <a:pos x="116" y="44"/>
                </a:cxn>
                <a:cxn ang="0">
                  <a:pos x="112" y="35"/>
                </a:cxn>
                <a:cxn ang="0">
                  <a:pos x="113" y="0"/>
                </a:cxn>
                <a:cxn ang="0">
                  <a:pos x="120" y="3"/>
                </a:cxn>
                <a:cxn ang="0">
                  <a:pos x="124" y="9"/>
                </a:cxn>
                <a:cxn ang="0">
                  <a:pos x="130" y="23"/>
                </a:cxn>
                <a:cxn ang="0">
                  <a:pos x="138" y="39"/>
                </a:cxn>
                <a:cxn ang="0">
                  <a:pos x="148" y="56"/>
                </a:cxn>
                <a:cxn ang="0">
                  <a:pos x="157" y="76"/>
                </a:cxn>
                <a:cxn ang="0">
                  <a:pos x="169" y="95"/>
                </a:cxn>
                <a:cxn ang="0">
                  <a:pos x="185" y="134"/>
                </a:cxn>
                <a:cxn ang="0">
                  <a:pos x="191" y="153"/>
                </a:cxn>
                <a:cxn ang="0">
                  <a:pos x="192" y="172"/>
                </a:cxn>
                <a:cxn ang="0">
                  <a:pos x="189" y="188"/>
                </a:cxn>
                <a:cxn ang="0">
                  <a:pos x="183" y="204"/>
                </a:cxn>
                <a:cxn ang="0">
                  <a:pos x="170" y="216"/>
                </a:cxn>
                <a:cxn ang="0">
                  <a:pos x="151" y="227"/>
                </a:cxn>
                <a:cxn ang="0">
                  <a:pos x="131" y="234"/>
                </a:cxn>
                <a:cxn ang="0">
                  <a:pos x="110" y="237"/>
                </a:cxn>
                <a:cxn ang="0">
                  <a:pos x="88" y="237"/>
                </a:cxn>
                <a:cxn ang="0">
                  <a:pos x="67" y="233"/>
                </a:cxn>
                <a:cxn ang="0">
                  <a:pos x="48" y="226"/>
                </a:cxn>
                <a:cxn ang="0">
                  <a:pos x="29" y="215"/>
                </a:cxn>
                <a:cxn ang="0">
                  <a:pos x="16" y="201"/>
                </a:cxn>
                <a:cxn ang="0">
                  <a:pos x="4" y="181"/>
                </a:cxn>
                <a:cxn ang="0">
                  <a:pos x="0" y="162"/>
                </a:cxn>
                <a:cxn ang="0">
                  <a:pos x="0" y="144"/>
                </a:cxn>
                <a:cxn ang="0">
                  <a:pos x="6" y="126"/>
                </a:cxn>
                <a:cxn ang="0">
                  <a:pos x="16" y="110"/>
                </a:cxn>
                <a:cxn ang="0">
                  <a:pos x="35" y="87"/>
                </a:cxn>
                <a:cxn ang="0">
                  <a:pos x="57" y="64"/>
                </a:cxn>
                <a:cxn ang="0">
                  <a:pos x="78" y="42"/>
                </a:cxn>
                <a:cxn ang="0">
                  <a:pos x="98" y="18"/>
                </a:cxn>
                <a:cxn ang="0">
                  <a:pos x="100" y="16"/>
                </a:cxn>
                <a:cxn ang="0">
                  <a:pos x="102" y="16"/>
                </a:cxn>
                <a:cxn ang="0">
                  <a:pos x="102" y="7"/>
                </a:cxn>
                <a:cxn ang="0">
                  <a:pos x="106" y="2"/>
                </a:cxn>
                <a:cxn ang="0">
                  <a:pos x="113" y="0"/>
                </a:cxn>
              </a:cxnLst>
              <a:rect l="0" t="0" r="r" b="b"/>
              <a:pathLst>
                <a:path w="192" h="237">
                  <a:moveTo>
                    <a:pt x="112" y="35"/>
                  </a:moveTo>
                  <a:lnTo>
                    <a:pt x="88" y="66"/>
                  </a:lnTo>
                  <a:lnTo>
                    <a:pt x="45" y="109"/>
                  </a:lnTo>
                  <a:lnTo>
                    <a:pt x="35" y="121"/>
                  </a:lnTo>
                  <a:lnTo>
                    <a:pt x="27" y="134"/>
                  </a:lnTo>
                  <a:lnTo>
                    <a:pt x="21" y="148"/>
                  </a:lnTo>
                  <a:lnTo>
                    <a:pt x="21" y="162"/>
                  </a:lnTo>
                  <a:lnTo>
                    <a:pt x="27" y="177"/>
                  </a:lnTo>
                  <a:lnTo>
                    <a:pt x="39" y="194"/>
                  </a:lnTo>
                  <a:lnTo>
                    <a:pt x="57" y="205"/>
                  </a:lnTo>
                  <a:lnTo>
                    <a:pt x="77" y="213"/>
                  </a:lnTo>
                  <a:lnTo>
                    <a:pt x="98" y="216"/>
                  </a:lnTo>
                  <a:lnTo>
                    <a:pt x="113" y="215"/>
                  </a:lnTo>
                  <a:lnTo>
                    <a:pt x="131" y="212"/>
                  </a:lnTo>
                  <a:lnTo>
                    <a:pt x="146" y="205"/>
                  </a:lnTo>
                  <a:lnTo>
                    <a:pt x="159" y="195"/>
                  </a:lnTo>
                  <a:lnTo>
                    <a:pt x="167" y="181"/>
                  </a:lnTo>
                  <a:lnTo>
                    <a:pt x="169" y="165"/>
                  </a:lnTo>
                  <a:lnTo>
                    <a:pt x="167" y="148"/>
                  </a:lnTo>
                  <a:lnTo>
                    <a:pt x="162" y="130"/>
                  </a:lnTo>
                  <a:lnTo>
                    <a:pt x="153" y="115"/>
                  </a:lnTo>
                  <a:lnTo>
                    <a:pt x="146" y="101"/>
                  </a:lnTo>
                  <a:lnTo>
                    <a:pt x="131" y="73"/>
                  </a:lnTo>
                  <a:lnTo>
                    <a:pt x="116" y="44"/>
                  </a:lnTo>
                  <a:lnTo>
                    <a:pt x="112" y="35"/>
                  </a:lnTo>
                  <a:close/>
                  <a:moveTo>
                    <a:pt x="113" y="0"/>
                  </a:moveTo>
                  <a:lnTo>
                    <a:pt x="120" y="3"/>
                  </a:lnTo>
                  <a:lnTo>
                    <a:pt x="124" y="9"/>
                  </a:lnTo>
                  <a:lnTo>
                    <a:pt x="130" y="23"/>
                  </a:lnTo>
                  <a:lnTo>
                    <a:pt x="138" y="39"/>
                  </a:lnTo>
                  <a:lnTo>
                    <a:pt x="148" y="56"/>
                  </a:lnTo>
                  <a:lnTo>
                    <a:pt x="157" y="76"/>
                  </a:lnTo>
                  <a:lnTo>
                    <a:pt x="169" y="95"/>
                  </a:lnTo>
                  <a:lnTo>
                    <a:pt x="185" y="134"/>
                  </a:lnTo>
                  <a:lnTo>
                    <a:pt x="191" y="153"/>
                  </a:lnTo>
                  <a:lnTo>
                    <a:pt x="192" y="172"/>
                  </a:lnTo>
                  <a:lnTo>
                    <a:pt x="189" y="188"/>
                  </a:lnTo>
                  <a:lnTo>
                    <a:pt x="183" y="204"/>
                  </a:lnTo>
                  <a:lnTo>
                    <a:pt x="170" y="216"/>
                  </a:lnTo>
                  <a:lnTo>
                    <a:pt x="151" y="227"/>
                  </a:lnTo>
                  <a:lnTo>
                    <a:pt x="131" y="234"/>
                  </a:lnTo>
                  <a:lnTo>
                    <a:pt x="110" y="237"/>
                  </a:lnTo>
                  <a:lnTo>
                    <a:pt x="88" y="237"/>
                  </a:lnTo>
                  <a:lnTo>
                    <a:pt x="67" y="233"/>
                  </a:lnTo>
                  <a:lnTo>
                    <a:pt x="48" y="226"/>
                  </a:lnTo>
                  <a:lnTo>
                    <a:pt x="29" y="215"/>
                  </a:lnTo>
                  <a:lnTo>
                    <a:pt x="16" y="201"/>
                  </a:lnTo>
                  <a:lnTo>
                    <a:pt x="4" y="181"/>
                  </a:lnTo>
                  <a:lnTo>
                    <a:pt x="0" y="162"/>
                  </a:lnTo>
                  <a:lnTo>
                    <a:pt x="0" y="144"/>
                  </a:lnTo>
                  <a:lnTo>
                    <a:pt x="6" y="126"/>
                  </a:lnTo>
                  <a:lnTo>
                    <a:pt x="16" y="110"/>
                  </a:lnTo>
                  <a:lnTo>
                    <a:pt x="35" y="87"/>
                  </a:lnTo>
                  <a:lnTo>
                    <a:pt x="57" y="64"/>
                  </a:lnTo>
                  <a:lnTo>
                    <a:pt x="78" y="42"/>
                  </a:lnTo>
                  <a:lnTo>
                    <a:pt x="98" y="18"/>
                  </a:lnTo>
                  <a:lnTo>
                    <a:pt x="100" y="16"/>
                  </a:lnTo>
                  <a:lnTo>
                    <a:pt x="102" y="16"/>
                  </a:lnTo>
                  <a:lnTo>
                    <a:pt x="102" y="7"/>
                  </a:lnTo>
                  <a:lnTo>
                    <a:pt x="106" y="2"/>
                  </a:lnTo>
                  <a:lnTo>
                    <a:pt x="1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85" name="Freeform 105"/>
            <p:cNvSpPr>
              <a:spLocks/>
            </p:cNvSpPr>
            <p:nvPr/>
          </p:nvSpPr>
          <p:spPr bwMode="auto">
            <a:xfrm>
              <a:off x="4374" y="1282"/>
              <a:ext cx="25" cy="21"/>
            </a:xfrm>
            <a:custGeom>
              <a:avLst/>
              <a:gdLst/>
              <a:ahLst/>
              <a:cxnLst>
                <a:cxn ang="0">
                  <a:pos x="8" y="0"/>
                </a:cxn>
                <a:cxn ang="0">
                  <a:pos x="16" y="0"/>
                </a:cxn>
                <a:cxn ang="0">
                  <a:pos x="21" y="2"/>
                </a:cxn>
                <a:cxn ang="0">
                  <a:pos x="23" y="6"/>
                </a:cxn>
                <a:cxn ang="0">
                  <a:pos x="25" y="10"/>
                </a:cxn>
                <a:cxn ang="0">
                  <a:pos x="25" y="14"/>
                </a:cxn>
                <a:cxn ang="0">
                  <a:pos x="22" y="18"/>
                </a:cxn>
                <a:cxn ang="0">
                  <a:pos x="19" y="20"/>
                </a:cxn>
                <a:cxn ang="0">
                  <a:pos x="15" y="21"/>
                </a:cxn>
                <a:cxn ang="0">
                  <a:pos x="7" y="21"/>
                </a:cxn>
                <a:cxn ang="0">
                  <a:pos x="4" y="20"/>
                </a:cxn>
                <a:cxn ang="0">
                  <a:pos x="1" y="17"/>
                </a:cxn>
                <a:cxn ang="0">
                  <a:pos x="0" y="14"/>
                </a:cxn>
                <a:cxn ang="0">
                  <a:pos x="0" y="7"/>
                </a:cxn>
                <a:cxn ang="0">
                  <a:pos x="1" y="3"/>
                </a:cxn>
                <a:cxn ang="0">
                  <a:pos x="5" y="2"/>
                </a:cxn>
                <a:cxn ang="0">
                  <a:pos x="8" y="0"/>
                </a:cxn>
              </a:cxnLst>
              <a:rect l="0" t="0" r="r" b="b"/>
              <a:pathLst>
                <a:path w="25" h="21">
                  <a:moveTo>
                    <a:pt x="8" y="0"/>
                  </a:moveTo>
                  <a:lnTo>
                    <a:pt x="16" y="0"/>
                  </a:lnTo>
                  <a:lnTo>
                    <a:pt x="21" y="2"/>
                  </a:lnTo>
                  <a:lnTo>
                    <a:pt x="23" y="6"/>
                  </a:lnTo>
                  <a:lnTo>
                    <a:pt x="25" y="10"/>
                  </a:lnTo>
                  <a:lnTo>
                    <a:pt x="25" y="14"/>
                  </a:lnTo>
                  <a:lnTo>
                    <a:pt x="22" y="18"/>
                  </a:lnTo>
                  <a:lnTo>
                    <a:pt x="19" y="20"/>
                  </a:lnTo>
                  <a:lnTo>
                    <a:pt x="15" y="21"/>
                  </a:lnTo>
                  <a:lnTo>
                    <a:pt x="7" y="21"/>
                  </a:lnTo>
                  <a:lnTo>
                    <a:pt x="4" y="20"/>
                  </a:lnTo>
                  <a:lnTo>
                    <a:pt x="1" y="17"/>
                  </a:lnTo>
                  <a:lnTo>
                    <a:pt x="0" y="14"/>
                  </a:lnTo>
                  <a:lnTo>
                    <a:pt x="0" y="7"/>
                  </a:lnTo>
                  <a:lnTo>
                    <a:pt x="1" y="3"/>
                  </a:lnTo>
                  <a:lnTo>
                    <a:pt x="5"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86" name="Freeform 106"/>
            <p:cNvSpPr>
              <a:spLocks/>
            </p:cNvSpPr>
            <p:nvPr/>
          </p:nvSpPr>
          <p:spPr bwMode="auto">
            <a:xfrm>
              <a:off x="4400" y="1296"/>
              <a:ext cx="20" cy="22"/>
            </a:xfrm>
            <a:custGeom>
              <a:avLst/>
              <a:gdLst/>
              <a:ahLst/>
              <a:cxnLst>
                <a:cxn ang="0">
                  <a:pos x="10" y="0"/>
                </a:cxn>
                <a:cxn ang="0">
                  <a:pos x="17" y="3"/>
                </a:cxn>
                <a:cxn ang="0">
                  <a:pos x="20" y="9"/>
                </a:cxn>
                <a:cxn ang="0">
                  <a:pos x="20" y="14"/>
                </a:cxn>
                <a:cxn ang="0">
                  <a:pos x="17" y="20"/>
                </a:cxn>
                <a:cxn ang="0">
                  <a:pos x="10" y="22"/>
                </a:cxn>
                <a:cxn ang="0">
                  <a:pos x="3" y="20"/>
                </a:cxn>
                <a:cxn ang="0">
                  <a:pos x="0" y="14"/>
                </a:cxn>
                <a:cxn ang="0">
                  <a:pos x="0" y="9"/>
                </a:cxn>
                <a:cxn ang="0">
                  <a:pos x="3" y="3"/>
                </a:cxn>
                <a:cxn ang="0">
                  <a:pos x="10" y="0"/>
                </a:cxn>
              </a:cxnLst>
              <a:rect l="0" t="0" r="r" b="b"/>
              <a:pathLst>
                <a:path w="20" h="22">
                  <a:moveTo>
                    <a:pt x="10" y="0"/>
                  </a:moveTo>
                  <a:lnTo>
                    <a:pt x="17" y="3"/>
                  </a:lnTo>
                  <a:lnTo>
                    <a:pt x="20" y="9"/>
                  </a:lnTo>
                  <a:lnTo>
                    <a:pt x="20" y="14"/>
                  </a:lnTo>
                  <a:lnTo>
                    <a:pt x="17" y="20"/>
                  </a:lnTo>
                  <a:lnTo>
                    <a:pt x="10" y="22"/>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87" name="Freeform 107"/>
            <p:cNvSpPr>
              <a:spLocks/>
            </p:cNvSpPr>
            <p:nvPr/>
          </p:nvSpPr>
          <p:spPr bwMode="auto">
            <a:xfrm>
              <a:off x="4434" y="1289"/>
              <a:ext cx="19" cy="23"/>
            </a:xfrm>
            <a:custGeom>
              <a:avLst/>
              <a:gdLst/>
              <a:ahLst/>
              <a:cxnLst>
                <a:cxn ang="0">
                  <a:pos x="9" y="0"/>
                </a:cxn>
                <a:cxn ang="0">
                  <a:pos x="16" y="3"/>
                </a:cxn>
                <a:cxn ang="0">
                  <a:pos x="19" y="9"/>
                </a:cxn>
                <a:cxn ang="0">
                  <a:pos x="19" y="14"/>
                </a:cxn>
                <a:cxn ang="0">
                  <a:pos x="16" y="20"/>
                </a:cxn>
                <a:cxn ang="0">
                  <a:pos x="9" y="23"/>
                </a:cxn>
                <a:cxn ang="0">
                  <a:pos x="2" y="20"/>
                </a:cxn>
                <a:cxn ang="0">
                  <a:pos x="0" y="14"/>
                </a:cxn>
                <a:cxn ang="0">
                  <a:pos x="0" y="9"/>
                </a:cxn>
                <a:cxn ang="0">
                  <a:pos x="2" y="3"/>
                </a:cxn>
                <a:cxn ang="0">
                  <a:pos x="9" y="0"/>
                </a:cxn>
              </a:cxnLst>
              <a:rect l="0" t="0" r="r" b="b"/>
              <a:pathLst>
                <a:path w="19" h="23">
                  <a:moveTo>
                    <a:pt x="9" y="0"/>
                  </a:moveTo>
                  <a:lnTo>
                    <a:pt x="16" y="3"/>
                  </a:lnTo>
                  <a:lnTo>
                    <a:pt x="19" y="9"/>
                  </a:lnTo>
                  <a:lnTo>
                    <a:pt x="19"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88" name="Freeform 108"/>
            <p:cNvSpPr>
              <a:spLocks/>
            </p:cNvSpPr>
            <p:nvPr/>
          </p:nvSpPr>
          <p:spPr bwMode="auto">
            <a:xfrm>
              <a:off x="4358" y="1307"/>
              <a:ext cx="21" cy="23"/>
            </a:xfrm>
            <a:custGeom>
              <a:avLst/>
              <a:gdLst/>
              <a:ahLst/>
              <a:cxnLst>
                <a:cxn ang="0">
                  <a:pos x="10" y="0"/>
                </a:cxn>
                <a:cxn ang="0">
                  <a:pos x="17" y="3"/>
                </a:cxn>
                <a:cxn ang="0">
                  <a:pos x="21" y="9"/>
                </a:cxn>
                <a:cxn ang="0">
                  <a:pos x="21" y="14"/>
                </a:cxn>
                <a:cxn ang="0">
                  <a:pos x="17" y="20"/>
                </a:cxn>
                <a:cxn ang="0">
                  <a:pos x="10" y="23"/>
                </a:cxn>
                <a:cxn ang="0">
                  <a:pos x="3" y="20"/>
                </a:cxn>
                <a:cxn ang="0">
                  <a:pos x="0" y="14"/>
                </a:cxn>
                <a:cxn ang="0">
                  <a:pos x="0" y="9"/>
                </a:cxn>
                <a:cxn ang="0">
                  <a:pos x="3" y="3"/>
                </a:cxn>
                <a:cxn ang="0">
                  <a:pos x="10" y="0"/>
                </a:cxn>
              </a:cxnLst>
              <a:rect l="0" t="0" r="r" b="b"/>
              <a:pathLst>
                <a:path w="21" h="23">
                  <a:moveTo>
                    <a:pt x="10" y="0"/>
                  </a:moveTo>
                  <a:lnTo>
                    <a:pt x="17" y="3"/>
                  </a:lnTo>
                  <a:lnTo>
                    <a:pt x="21" y="9"/>
                  </a:lnTo>
                  <a:lnTo>
                    <a:pt x="21"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89" name="Freeform 109"/>
            <p:cNvSpPr>
              <a:spLocks/>
            </p:cNvSpPr>
            <p:nvPr/>
          </p:nvSpPr>
          <p:spPr bwMode="auto">
            <a:xfrm>
              <a:off x="4403" y="1256"/>
              <a:ext cx="25" cy="21"/>
            </a:xfrm>
            <a:custGeom>
              <a:avLst/>
              <a:gdLst/>
              <a:ahLst/>
              <a:cxnLst>
                <a:cxn ang="0">
                  <a:pos x="7" y="0"/>
                </a:cxn>
                <a:cxn ang="0">
                  <a:pos x="17" y="0"/>
                </a:cxn>
                <a:cxn ang="0">
                  <a:pos x="21" y="1"/>
                </a:cxn>
                <a:cxn ang="0">
                  <a:pos x="24" y="4"/>
                </a:cxn>
                <a:cxn ang="0">
                  <a:pos x="25" y="7"/>
                </a:cxn>
                <a:cxn ang="0">
                  <a:pos x="25" y="14"/>
                </a:cxn>
                <a:cxn ang="0">
                  <a:pos x="24" y="17"/>
                </a:cxn>
                <a:cxn ang="0">
                  <a:pos x="21" y="19"/>
                </a:cxn>
                <a:cxn ang="0">
                  <a:pos x="18" y="21"/>
                </a:cxn>
                <a:cxn ang="0">
                  <a:pos x="8" y="21"/>
                </a:cxn>
                <a:cxn ang="0">
                  <a:pos x="4" y="19"/>
                </a:cxn>
                <a:cxn ang="0">
                  <a:pos x="1" y="15"/>
                </a:cxn>
                <a:cxn ang="0">
                  <a:pos x="0" y="11"/>
                </a:cxn>
                <a:cxn ang="0">
                  <a:pos x="0" y="7"/>
                </a:cxn>
                <a:cxn ang="0">
                  <a:pos x="1" y="4"/>
                </a:cxn>
                <a:cxn ang="0">
                  <a:pos x="4" y="1"/>
                </a:cxn>
                <a:cxn ang="0">
                  <a:pos x="7" y="0"/>
                </a:cxn>
              </a:cxnLst>
              <a:rect l="0" t="0" r="r" b="b"/>
              <a:pathLst>
                <a:path w="25" h="21">
                  <a:moveTo>
                    <a:pt x="7" y="0"/>
                  </a:moveTo>
                  <a:lnTo>
                    <a:pt x="17" y="0"/>
                  </a:lnTo>
                  <a:lnTo>
                    <a:pt x="21" y="1"/>
                  </a:lnTo>
                  <a:lnTo>
                    <a:pt x="24" y="4"/>
                  </a:lnTo>
                  <a:lnTo>
                    <a:pt x="25" y="7"/>
                  </a:lnTo>
                  <a:lnTo>
                    <a:pt x="25" y="14"/>
                  </a:lnTo>
                  <a:lnTo>
                    <a:pt x="24" y="17"/>
                  </a:lnTo>
                  <a:lnTo>
                    <a:pt x="21" y="19"/>
                  </a:lnTo>
                  <a:lnTo>
                    <a:pt x="18" y="21"/>
                  </a:lnTo>
                  <a:lnTo>
                    <a:pt x="8" y="21"/>
                  </a:lnTo>
                  <a:lnTo>
                    <a:pt x="4" y="19"/>
                  </a:lnTo>
                  <a:lnTo>
                    <a:pt x="1" y="15"/>
                  </a:lnTo>
                  <a:lnTo>
                    <a:pt x="0" y="11"/>
                  </a:lnTo>
                  <a:lnTo>
                    <a:pt x="0" y="7"/>
                  </a:lnTo>
                  <a:lnTo>
                    <a:pt x="1" y="4"/>
                  </a:lnTo>
                  <a:lnTo>
                    <a:pt x="4" y="1"/>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90" name="Freeform 110"/>
            <p:cNvSpPr>
              <a:spLocks/>
            </p:cNvSpPr>
            <p:nvPr/>
          </p:nvSpPr>
          <p:spPr bwMode="auto">
            <a:xfrm>
              <a:off x="4397" y="1328"/>
              <a:ext cx="24" cy="22"/>
            </a:xfrm>
            <a:custGeom>
              <a:avLst/>
              <a:gdLst/>
              <a:ahLst/>
              <a:cxnLst>
                <a:cxn ang="0">
                  <a:pos x="9" y="0"/>
                </a:cxn>
                <a:cxn ang="0">
                  <a:pos x="13" y="0"/>
                </a:cxn>
                <a:cxn ang="0">
                  <a:pos x="16" y="2"/>
                </a:cxn>
                <a:cxn ang="0">
                  <a:pos x="17" y="2"/>
                </a:cxn>
                <a:cxn ang="0">
                  <a:pos x="20" y="3"/>
                </a:cxn>
                <a:cxn ang="0">
                  <a:pos x="23" y="6"/>
                </a:cxn>
                <a:cxn ang="0">
                  <a:pos x="24" y="9"/>
                </a:cxn>
                <a:cxn ang="0">
                  <a:pos x="24" y="16"/>
                </a:cxn>
                <a:cxn ang="0">
                  <a:pos x="23" y="20"/>
                </a:cxn>
                <a:cxn ang="0">
                  <a:pos x="20" y="21"/>
                </a:cxn>
                <a:cxn ang="0">
                  <a:pos x="16" y="22"/>
                </a:cxn>
                <a:cxn ang="0">
                  <a:pos x="7" y="22"/>
                </a:cxn>
                <a:cxn ang="0">
                  <a:pos x="5" y="21"/>
                </a:cxn>
                <a:cxn ang="0">
                  <a:pos x="2" y="18"/>
                </a:cxn>
                <a:cxn ang="0">
                  <a:pos x="0" y="16"/>
                </a:cxn>
                <a:cxn ang="0">
                  <a:pos x="0" y="9"/>
                </a:cxn>
                <a:cxn ang="0">
                  <a:pos x="2" y="4"/>
                </a:cxn>
                <a:cxn ang="0">
                  <a:pos x="5" y="2"/>
                </a:cxn>
                <a:cxn ang="0">
                  <a:pos x="9" y="0"/>
                </a:cxn>
              </a:cxnLst>
              <a:rect l="0" t="0" r="r" b="b"/>
              <a:pathLst>
                <a:path w="24" h="22">
                  <a:moveTo>
                    <a:pt x="9" y="0"/>
                  </a:moveTo>
                  <a:lnTo>
                    <a:pt x="13" y="0"/>
                  </a:lnTo>
                  <a:lnTo>
                    <a:pt x="16" y="2"/>
                  </a:lnTo>
                  <a:lnTo>
                    <a:pt x="17" y="2"/>
                  </a:lnTo>
                  <a:lnTo>
                    <a:pt x="20" y="3"/>
                  </a:lnTo>
                  <a:lnTo>
                    <a:pt x="23" y="6"/>
                  </a:lnTo>
                  <a:lnTo>
                    <a:pt x="24" y="9"/>
                  </a:lnTo>
                  <a:lnTo>
                    <a:pt x="24" y="16"/>
                  </a:lnTo>
                  <a:lnTo>
                    <a:pt x="23" y="20"/>
                  </a:lnTo>
                  <a:lnTo>
                    <a:pt x="20" y="21"/>
                  </a:lnTo>
                  <a:lnTo>
                    <a:pt x="16" y="22"/>
                  </a:lnTo>
                  <a:lnTo>
                    <a:pt x="7" y="22"/>
                  </a:lnTo>
                  <a:lnTo>
                    <a:pt x="5" y="21"/>
                  </a:lnTo>
                  <a:lnTo>
                    <a:pt x="2" y="18"/>
                  </a:lnTo>
                  <a:lnTo>
                    <a:pt x="0" y="16"/>
                  </a:lnTo>
                  <a:lnTo>
                    <a:pt x="0" y="9"/>
                  </a:lnTo>
                  <a:lnTo>
                    <a:pt x="2" y="4"/>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91" name="Freeform 111"/>
            <p:cNvSpPr>
              <a:spLocks/>
            </p:cNvSpPr>
            <p:nvPr/>
          </p:nvSpPr>
          <p:spPr bwMode="auto">
            <a:xfrm>
              <a:off x="4435" y="1317"/>
              <a:ext cx="21" cy="22"/>
            </a:xfrm>
            <a:custGeom>
              <a:avLst/>
              <a:gdLst/>
              <a:ahLst/>
              <a:cxnLst>
                <a:cxn ang="0">
                  <a:pos x="10" y="0"/>
                </a:cxn>
                <a:cxn ang="0">
                  <a:pos x="17" y="3"/>
                </a:cxn>
                <a:cxn ang="0">
                  <a:pos x="21" y="8"/>
                </a:cxn>
                <a:cxn ang="0">
                  <a:pos x="21" y="14"/>
                </a:cxn>
                <a:cxn ang="0">
                  <a:pos x="17" y="20"/>
                </a:cxn>
                <a:cxn ang="0">
                  <a:pos x="10" y="22"/>
                </a:cxn>
                <a:cxn ang="0">
                  <a:pos x="3" y="20"/>
                </a:cxn>
                <a:cxn ang="0">
                  <a:pos x="0" y="14"/>
                </a:cxn>
                <a:cxn ang="0">
                  <a:pos x="0" y="8"/>
                </a:cxn>
                <a:cxn ang="0">
                  <a:pos x="3" y="3"/>
                </a:cxn>
                <a:cxn ang="0">
                  <a:pos x="10" y="0"/>
                </a:cxn>
              </a:cxnLst>
              <a:rect l="0" t="0" r="r" b="b"/>
              <a:pathLst>
                <a:path w="21" h="22">
                  <a:moveTo>
                    <a:pt x="10" y="0"/>
                  </a:moveTo>
                  <a:lnTo>
                    <a:pt x="17" y="3"/>
                  </a:lnTo>
                  <a:lnTo>
                    <a:pt x="21" y="8"/>
                  </a:lnTo>
                  <a:lnTo>
                    <a:pt x="21"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92" name="Freeform 112"/>
            <p:cNvSpPr>
              <a:spLocks/>
            </p:cNvSpPr>
            <p:nvPr/>
          </p:nvSpPr>
          <p:spPr bwMode="auto">
            <a:xfrm>
              <a:off x="4472" y="1374"/>
              <a:ext cx="169" cy="208"/>
            </a:xfrm>
            <a:custGeom>
              <a:avLst/>
              <a:gdLst/>
              <a:ahLst/>
              <a:cxnLst>
                <a:cxn ang="0">
                  <a:pos x="30" y="0"/>
                </a:cxn>
                <a:cxn ang="0">
                  <a:pos x="41" y="10"/>
                </a:cxn>
                <a:cxn ang="0">
                  <a:pos x="56" y="21"/>
                </a:cxn>
                <a:cxn ang="0">
                  <a:pos x="74" y="32"/>
                </a:cxn>
                <a:cxn ang="0">
                  <a:pos x="94" y="45"/>
                </a:cxn>
                <a:cxn ang="0">
                  <a:pos x="112" y="57"/>
                </a:cxn>
                <a:cxn ang="0">
                  <a:pos x="130" y="71"/>
                </a:cxn>
                <a:cxn ang="0">
                  <a:pos x="145" y="85"/>
                </a:cxn>
                <a:cxn ang="0">
                  <a:pos x="158" y="100"/>
                </a:cxn>
                <a:cxn ang="0">
                  <a:pos x="166" y="117"/>
                </a:cxn>
                <a:cxn ang="0">
                  <a:pos x="169" y="132"/>
                </a:cxn>
                <a:cxn ang="0">
                  <a:pos x="165" y="151"/>
                </a:cxn>
                <a:cxn ang="0">
                  <a:pos x="154" y="169"/>
                </a:cxn>
                <a:cxn ang="0">
                  <a:pos x="133" y="187"/>
                </a:cxn>
                <a:cxn ang="0">
                  <a:pos x="115" y="198"/>
                </a:cxn>
                <a:cxn ang="0">
                  <a:pos x="95" y="205"/>
                </a:cxn>
                <a:cxn ang="0">
                  <a:pos x="76" y="208"/>
                </a:cxn>
                <a:cxn ang="0">
                  <a:pos x="56" y="208"/>
                </a:cxn>
                <a:cxn ang="0">
                  <a:pos x="39" y="203"/>
                </a:cxn>
                <a:cxn ang="0">
                  <a:pos x="24" y="195"/>
                </a:cxn>
                <a:cxn ang="0">
                  <a:pos x="12" y="184"/>
                </a:cxn>
                <a:cxn ang="0">
                  <a:pos x="3" y="170"/>
                </a:cxn>
                <a:cxn ang="0">
                  <a:pos x="0" y="152"/>
                </a:cxn>
                <a:cxn ang="0">
                  <a:pos x="2" y="131"/>
                </a:cxn>
                <a:cxn ang="0">
                  <a:pos x="9" y="102"/>
                </a:cxn>
                <a:cxn ang="0">
                  <a:pos x="17" y="73"/>
                </a:cxn>
                <a:cxn ang="0">
                  <a:pos x="24" y="45"/>
                </a:cxn>
                <a:cxn ang="0">
                  <a:pos x="30" y="14"/>
                </a:cxn>
                <a:cxn ang="0">
                  <a:pos x="30" y="0"/>
                </a:cxn>
              </a:cxnLst>
              <a:rect l="0" t="0" r="r" b="b"/>
              <a:pathLst>
                <a:path w="169" h="208">
                  <a:moveTo>
                    <a:pt x="30" y="0"/>
                  </a:moveTo>
                  <a:lnTo>
                    <a:pt x="41" y="10"/>
                  </a:lnTo>
                  <a:lnTo>
                    <a:pt x="56" y="21"/>
                  </a:lnTo>
                  <a:lnTo>
                    <a:pt x="74" y="32"/>
                  </a:lnTo>
                  <a:lnTo>
                    <a:pt x="94" y="45"/>
                  </a:lnTo>
                  <a:lnTo>
                    <a:pt x="112" y="57"/>
                  </a:lnTo>
                  <a:lnTo>
                    <a:pt x="130" y="71"/>
                  </a:lnTo>
                  <a:lnTo>
                    <a:pt x="145" y="85"/>
                  </a:lnTo>
                  <a:lnTo>
                    <a:pt x="158" y="100"/>
                  </a:lnTo>
                  <a:lnTo>
                    <a:pt x="166" y="117"/>
                  </a:lnTo>
                  <a:lnTo>
                    <a:pt x="169" y="132"/>
                  </a:lnTo>
                  <a:lnTo>
                    <a:pt x="165" y="151"/>
                  </a:lnTo>
                  <a:lnTo>
                    <a:pt x="154" y="169"/>
                  </a:lnTo>
                  <a:lnTo>
                    <a:pt x="133" y="187"/>
                  </a:lnTo>
                  <a:lnTo>
                    <a:pt x="115" y="198"/>
                  </a:lnTo>
                  <a:lnTo>
                    <a:pt x="95" y="205"/>
                  </a:lnTo>
                  <a:lnTo>
                    <a:pt x="76" y="208"/>
                  </a:lnTo>
                  <a:lnTo>
                    <a:pt x="56" y="208"/>
                  </a:lnTo>
                  <a:lnTo>
                    <a:pt x="39" y="203"/>
                  </a:lnTo>
                  <a:lnTo>
                    <a:pt x="24" y="195"/>
                  </a:lnTo>
                  <a:lnTo>
                    <a:pt x="12" y="184"/>
                  </a:lnTo>
                  <a:lnTo>
                    <a:pt x="3" y="170"/>
                  </a:lnTo>
                  <a:lnTo>
                    <a:pt x="0" y="152"/>
                  </a:lnTo>
                  <a:lnTo>
                    <a:pt x="2" y="131"/>
                  </a:lnTo>
                  <a:lnTo>
                    <a:pt x="9" y="102"/>
                  </a:lnTo>
                  <a:lnTo>
                    <a:pt x="17" y="73"/>
                  </a:lnTo>
                  <a:lnTo>
                    <a:pt x="24" y="45"/>
                  </a:lnTo>
                  <a:lnTo>
                    <a:pt x="30" y="14"/>
                  </a:lnTo>
                  <a:lnTo>
                    <a:pt x="3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93" name="Freeform 113"/>
            <p:cNvSpPr>
              <a:spLocks noEditPoints="1"/>
            </p:cNvSpPr>
            <p:nvPr/>
          </p:nvSpPr>
          <p:spPr bwMode="auto">
            <a:xfrm>
              <a:off x="4461" y="1363"/>
              <a:ext cx="192" cy="231"/>
            </a:xfrm>
            <a:custGeom>
              <a:avLst/>
              <a:gdLst/>
              <a:ahLst/>
              <a:cxnLst>
                <a:cxn ang="0">
                  <a:pos x="50" y="33"/>
                </a:cxn>
                <a:cxn ang="0">
                  <a:pos x="42" y="74"/>
                </a:cxn>
                <a:cxn ang="0">
                  <a:pos x="28" y="123"/>
                </a:cxn>
                <a:cxn ang="0">
                  <a:pos x="23" y="153"/>
                </a:cxn>
                <a:cxn ang="0">
                  <a:pos x="23" y="167"/>
                </a:cxn>
                <a:cxn ang="0">
                  <a:pos x="25" y="181"/>
                </a:cxn>
                <a:cxn ang="0">
                  <a:pos x="35" y="194"/>
                </a:cxn>
                <a:cxn ang="0">
                  <a:pos x="53" y="205"/>
                </a:cxn>
                <a:cxn ang="0">
                  <a:pos x="73" y="209"/>
                </a:cxn>
                <a:cxn ang="0">
                  <a:pos x="92" y="209"/>
                </a:cxn>
                <a:cxn ang="0">
                  <a:pos x="113" y="203"/>
                </a:cxn>
                <a:cxn ang="0">
                  <a:pos x="131" y="195"/>
                </a:cxn>
                <a:cxn ang="0">
                  <a:pos x="148" y="182"/>
                </a:cxn>
                <a:cxn ang="0">
                  <a:pos x="160" y="167"/>
                </a:cxn>
                <a:cxn ang="0">
                  <a:pos x="167" y="150"/>
                </a:cxn>
                <a:cxn ang="0">
                  <a:pos x="167" y="134"/>
                </a:cxn>
                <a:cxn ang="0">
                  <a:pos x="160" y="117"/>
                </a:cxn>
                <a:cxn ang="0">
                  <a:pos x="149" y="103"/>
                </a:cxn>
                <a:cxn ang="0">
                  <a:pos x="134" y="88"/>
                </a:cxn>
                <a:cxn ang="0">
                  <a:pos x="116" y="75"/>
                </a:cxn>
                <a:cxn ang="0">
                  <a:pos x="96" y="61"/>
                </a:cxn>
                <a:cxn ang="0">
                  <a:pos x="77" y="50"/>
                </a:cxn>
                <a:cxn ang="0">
                  <a:pos x="60" y="39"/>
                </a:cxn>
                <a:cxn ang="0">
                  <a:pos x="50" y="33"/>
                </a:cxn>
                <a:cxn ang="0">
                  <a:pos x="37" y="0"/>
                </a:cxn>
                <a:cxn ang="0">
                  <a:pos x="45" y="0"/>
                </a:cxn>
                <a:cxn ang="0">
                  <a:pos x="48" y="3"/>
                </a:cxn>
                <a:cxn ang="0">
                  <a:pos x="60" y="14"/>
                </a:cxn>
                <a:cxn ang="0">
                  <a:pos x="75" y="25"/>
                </a:cxn>
                <a:cxn ang="0">
                  <a:pos x="94" y="36"/>
                </a:cxn>
                <a:cxn ang="0">
                  <a:pos x="113" y="50"/>
                </a:cxn>
                <a:cxn ang="0">
                  <a:pos x="131" y="63"/>
                </a:cxn>
                <a:cxn ang="0">
                  <a:pos x="149" y="77"/>
                </a:cxn>
                <a:cxn ang="0">
                  <a:pos x="166" y="92"/>
                </a:cxn>
                <a:cxn ang="0">
                  <a:pos x="178" y="107"/>
                </a:cxn>
                <a:cxn ang="0">
                  <a:pos x="188" y="124"/>
                </a:cxn>
                <a:cxn ang="0">
                  <a:pos x="192" y="141"/>
                </a:cxn>
                <a:cxn ang="0">
                  <a:pos x="191" y="157"/>
                </a:cxn>
                <a:cxn ang="0">
                  <a:pos x="183" y="175"/>
                </a:cxn>
                <a:cxn ang="0">
                  <a:pos x="166" y="195"/>
                </a:cxn>
                <a:cxn ang="0">
                  <a:pos x="148" y="209"/>
                </a:cxn>
                <a:cxn ang="0">
                  <a:pos x="128" y="220"/>
                </a:cxn>
                <a:cxn ang="0">
                  <a:pos x="107" y="227"/>
                </a:cxn>
                <a:cxn ang="0">
                  <a:pos x="85" y="231"/>
                </a:cxn>
                <a:cxn ang="0">
                  <a:pos x="64" y="231"/>
                </a:cxn>
                <a:cxn ang="0">
                  <a:pos x="43" y="224"/>
                </a:cxn>
                <a:cxn ang="0">
                  <a:pos x="24" y="212"/>
                </a:cxn>
                <a:cxn ang="0">
                  <a:pos x="11" y="198"/>
                </a:cxn>
                <a:cxn ang="0">
                  <a:pos x="5" y="182"/>
                </a:cxn>
                <a:cxn ang="0">
                  <a:pos x="0" y="166"/>
                </a:cxn>
                <a:cxn ang="0">
                  <a:pos x="0" y="148"/>
                </a:cxn>
                <a:cxn ang="0">
                  <a:pos x="6" y="117"/>
                </a:cxn>
                <a:cxn ang="0">
                  <a:pos x="23" y="56"/>
                </a:cxn>
                <a:cxn ang="0">
                  <a:pos x="30" y="25"/>
                </a:cxn>
                <a:cxn ang="0">
                  <a:pos x="32" y="20"/>
                </a:cxn>
                <a:cxn ang="0">
                  <a:pos x="30" y="17"/>
                </a:cxn>
                <a:cxn ang="0">
                  <a:pos x="30" y="8"/>
                </a:cxn>
                <a:cxn ang="0">
                  <a:pos x="31" y="6"/>
                </a:cxn>
                <a:cxn ang="0">
                  <a:pos x="37" y="0"/>
                </a:cxn>
              </a:cxnLst>
              <a:rect l="0" t="0" r="r" b="b"/>
              <a:pathLst>
                <a:path w="192" h="231">
                  <a:moveTo>
                    <a:pt x="50" y="33"/>
                  </a:moveTo>
                  <a:lnTo>
                    <a:pt x="42" y="74"/>
                  </a:lnTo>
                  <a:lnTo>
                    <a:pt x="28" y="123"/>
                  </a:lnTo>
                  <a:lnTo>
                    <a:pt x="23" y="153"/>
                  </a:lnTo>
                  <a:lnTo>
                    <a:pt x="23" y="167"/>
                  </a:lnTo>
                  <a:lnTo>
                    <a:pt x="25" y="181"/>
                  </a:lnTo>
                  <a:lnTo>
                    <a:pt x="35" y="194"/>
                  </a:lnTo>
                  <a:lnTo>
                    <a:pt x="53" y="205"/>
                  </a:lnTo>
                  <a:lnTo>
                    <a:pt x="73" y="209"/>
                  </a:lnTo>
                  <a:lnTo>
                    <a:pt x="92" y="209"/>
                  </a:lnTo>
                  <a:lnTo>
                    <a:pt x="113" y="203"/>
                  </a:lnTo>
                  <a:lnTo>
                    <a:pt x="131" y="195"/>
                  </a:lnTo>
                  <a:lnTo>
                    <a:pt x="148" y="182"/>
                  </a:lnTo>
                  <a:lnTo>
                    <a:pt x="160" y="167"/>
                  </a:lnTo>
                  <a:lnTo>
                    <a:pt x="167" y="150"/>
                  </a:lnTo>
                  <a:lnTo>
                    <a:pt x="167" y="134"/>
                  </a:lnTo>
                  <a:lnTo>
                    <a:pt x="160" y="117"/>
                  </a:lnTo>
                  <a:lnTo>
                    <a:pt x="149" y="103"/>
                  </a:lnTo>
                  <a:lnTo>
                    <a:pt x="134" y="88"/>
                  </a:lnTo>
                  <a:lnTo>
                    <a:pt x="116" y="75"/>
                  </a:lnTo>
                  <a:lnTo>
                    <a:pt x="96" y="61"/>
                  </a:lnTo>
                  <a:lnTo>
                    <a:pt x="77" y="50"/>
                  </a:lnTo>
                  <a:lnTo>
                    <a:pt x="60" y="39"/>
                  </a:lnTo>
                  <a:lnTo>
                    <a:pt x="50" y="33"/>
                  </a:lnTo>
                  <a:close/>
                  <a:moveTo>
                    <a:pt x="37" y="0"/>
                  </a:moveTo>
                  <a:lnTo>
                    <a:pt x="45" y="0"/>
                  </a:lnTo>
                  <a:lnTo>
                    <a:pt x="48" y="3"/>
                  </a:lnTo>
                  <a:lnTo>
                    <a:pt x="60" y="14"/>
                  </a:lnTo>
                  <a:lnTo>
                    <a:pt x="75" y="25"/>
                  </a:lnTo>
                  <a:lnTo>
                    <a:pt x="94" y="36"/>
                  </a:lnTo>
                  <a:lnTo>
                    <a:pt x="113" y="50"/>
                  </a:lnTo>
                  <a:lnTo>
                    <a:pt x="131" y="63"/>
                  </a:lnTo>
                  <a:lnTo>
                    <a:pt x="149" y="77"/>
                  </a:lnTo>
                  <a:lnTo>
                    <a:pt x="166" y="92"/>
                  </a:lnTo>
                  <a:lnTo>
                    <a:pt x="178" y="107"/>
                  </a:lnTo>
                  <a:lnTo>
                    <a:pt x="188" y="124"/>
                  </a:lnTo>
                  <a:lnTo>
                    <a:pt x="192" y="141"/>
                  </a:lnTo>
                  <a:lnTo>
                    <a:pt x="191" y="157"/>
                  </a:lnTo>
                  <a:lnTo>
                    <a:pt x="183" y="175"/>
                  </a:lnTo>
                  <a:lnTo>
                    <a:pt x="166" y="195"/>
                  </a:lnTo>
                  <a:lnTo>
                    <a:pt x="148" y="209"/>
                  </a:lnTo>
                  <a:lnTo>
                    <a:pt x="128" y="220"/>
                  </a:lnTo>
                  <a:lnTo>
                    <a:pt x="107" y="227"/>
                  </a:lnTo>
                  <a:lnTo>
                    <a:pt x="85" y="231"/>
                  </a:lnTo>
                  <a:lnTo>
                    <a:pt x="64" y="231"/>
                  </a:lnTo>
                  <a:lnTo>
                    <a:pt x="43" y="224"/>
                  </a:lnTo>
                  <a:lnTo>
                    <a:pt x="24" y="212"/>
                  </a:lnTo>
                  <a:lnTo>
                    <a:pt x="11" y="198"/>
                  </a:lnTo>
                  <a:lnTo>
                    <a:pt x="5" y="182"/>
                  </a:lnTo>
                  <a:lnTo>
                    <a:pt x="0" y="166"/>
                  </a:lnTo>
                  <a:lnTo>
                    <a:pt x="0" y="148"/>
                  </a:lnTo>
                  <a:lnTo>
                    <a:pt x="6" y="117"/>
                  </a:lnTo>
                  <a:lnTo>
                    <a:pt x="23" y="56"/>
                  </a:lnTo>
                  <a:lnTo>
                    <a:pt x="30" y="25"/>
                  </a:lnTo>
                  <a:lnTo>
                    <a:pt x="32" y="20"/>
                  </a:lnTo>
                  <a:lnTo>
                    <a:pt x="30" y="17"/>
                  </a:lnTo>
                  <a:lnTo>
                    <a:pt x="30" y="8"/>
                  </a:lnTo>
                  <a:lnTo>
                    <a:pt x="31" y="6"/>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94" name="Freeform 114"/>
            <p:cNvSpPr>
              <a:spLocks/>
            </p:cNvSpPr>
            <p:nvPr/>
          </p:nvSpPr>
          <p:spPr bwMode="auto">
            <a:xfrm>
              <a:off x="4492" y="1458"/>
              <a:ext cx="25" cy="22"/>
            </a:xfrm>
            <a:custGeom>
              <a:avLst/>
              <a:gdLst/>
              <a:ahLst/>
              <a:cxnLst>
                <a:cxn ang="0">
                  <a:pos x="10" y="0"/>
                </a:cxn>
                <a:cxn ang="0">
                  <a:pos x="15" y="0"/>
                </a:cxn>
                <a:cxn ang="0">
                  <a:pos x="19" y="1"/>
                </a:cxn>
                <a:cxn ang="0">
                  <a:pos x="22" y="2"/>
                </a:cxn>
                <a:cxn ang="0">
                  <a:pos x="25" y="7"/>
                </a:cxn>
                <a:cxn ang="0">
                  <a:pos x="25" y="12"/>
                </a:cxn>
                <a:cxn ang="0">
                  <a:pos x="24" y="15"/>
                </a:cxn>
                <a:cxn ang="0">
                  <a:pos x="21" y="19"/>
                </a:cxn>
                <a:cxn ang="0">
                  <a:pos x="17" y="21"/>
                </a:cxn>
                <a:cxn ang="0">
                  <a:pos x="15" y="21"/>
                </a:cxn>
                <a:cxn ang="0">
                  <a:pos x="14" y="22"/>
                </a:cxn>
                <a:cxn ang="0">
                  <a:pos x="7" y="22"/>
                </a:cxn>
                <a:cxn ang="0">
                  <a:pos x="4" y="21"/>
                </a:cxn>
                <a:cxn ang="0">
                  <a:pos x="1" y="18"/>
                </a:cxn>
                <a:cxn ang="0">
                  <a:pos x="0" y="14"/>
                </a:cxn>
                <a:cxn ang="0">
                  <a:pos x="0" y="9"/>
                </a:cxn>
                <a:cxn ang="0">
                  <a:pos x="1" y="5"/>
                </a:cxn>
                <a:cxn ang="0">
                  <a:pos x="3" y="2"/>
                </a:cxn>
                <a:cxn ang="0">
                  <a:pos x="7" y="1"/>
                </a:cxn>
                <a:cxn ang="0">
                  <a:pos x="10" y="0"/>
                </a:cxn>
              </a:cxnLst>
              <a:rect l="0" t="0" r="r" b="b"/>
              <a:pathLst>
                <a:path w="25" h="22">
                  <a:moveTo>
                    <a:pt x="10" y="0"/>
                  </a:moveTo>
                  <a:lnTo>
                    <a:pt x="15" y="0"/>
                  </a:lnTo>
                  <a:lnTo>
                    <a:pt x="19" y="1"/>
                  </a:lnTo>
                  <a:lnTo>
                    <a:pt x="22" y="2"/>
                  </a:lnTo>
                  <a:lnTo>
                    <a:pt x="25" y="7"/>
                  </a:lnTo>
                  <a:lnTo>
                    <a:pt x="25" y="12"/>
                  </a:lnTo>
                  <a:lnTo>
                    <a:pt x="24" y="15"/>
                  </a:lnTo>
                  <a:lnTo>
                    <a:pt x="21" y="19"/>
                  </a:lnTo>
                  <a:lnTo>
                    <a:pt x="17" y="21"/>
                  </a:lnTo>
                  <a:lnTo>
                    <a:pt x="15" y="21"/>
                  </a:lnTo>
                  <a:lnTo>
                    <a:pt x="14" y="22"/>
                  </a:lnTo>
                  <a:lnTo>
                    <a:pt x="7" y="22"/>
                  </a:lnTo>
                  <a:lnTo>
                    <a:pt x="4" y="21"/>
                  </a:lnTo>
                  <a:lnTo>
                    <a:pt x="1" y="18"/>
                  </a:lnTo>
                  <a:lnTo>
                    <a:pt x="0" y="14"/>
                  </a:lnTo>
                  <a:lnTo>
                    <a:pt x="0" y="9"/>
                  </a:lnTo>
                  <a:lnTo>
                    <a:pt x="1" y="5"/>
                  </a:lnTo>
                  <a:lnTo>
                    <a:pt x="3" y="2"/>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95" name="Freeform 115"/>
            <p:cNvSpPr>
              <a:spLocks/>
            </p:cNvSpPr>
            <p:nvPr/>
          </p:nvSpPr>
          <p:spPr bwMode="auto">
            <a:xfrm>
              <a:off x="4523" y="1459"/>
              <a:ext cx="19" cy="22"/>
            </a:xfrm>
            <a:custGeom>
              <a:avLst/>
              <a:gdLst/>
              <a:ahLst/>
              <a:cxnLst>
                <a:cxn ang="0">
                  <a:pos x="9" y="0"/>
                </a:cxn>
                <a:cxn ang="0">
                  <a:pos x="16" y="3"/>
                </a:cxn>
                <a:cxn ang="0">
                  <a:pos x="19" y="8"/>
                </a:cxn>
                <a:cxn ang="0">
                  <a:pos x="19" y="14"/>
                </a:cxn>
                <a:cxn ang="0">
                  <a:pos x="16" y="20"/>
                </a:cxn>
                <a:cxn ang="0">
                  <a:pos x="9" y="22"/>
                </a:cxn>
                <a:cxn ang="0">
                  <a:pos x="2" y="20"/>
                </a:cxn>
                <a:cxn ang="0">
                  <a:pos x="0" y="14"/>
                </a:cxn>
                <a:cxn ang="0">
                  <a:pos x="0" y="8"/>
                </a:cxn>
                <a:cxn ang="0">
                  <a:pos x="2" y="3"/>
                </a:cxn>
                <a:cxn ang="0">
                  <a:pos x="9" y="0"/>
                </a:cxn>
              </a:cxnLst>
              <a:rect l="0" t="0" r="r" b="b"/>
              <a:pathLst>
                <a:path w="19" h="22">
                  <a:moveTo>
                    <a:pt x="9" y="0"/>
                  </a:moveTo>
                  <a:lnTo>
                    <a:pt x="16" y="3"/>
                  </a:lnTo>
                  <a:lnTo>
                    <a:pt x="19" y="8"/>
                  </a:lnTo>
                  <a:lnTo>
                    <a:pt x="19" y="14"/>
                  </a:lnTo>
                  <a:lnTo>
                    <a:pt x="16" y="20"/>
                  </a:lnTo>
                  <a:lnTo>
                    <a:pt x="9" y="22"/>
                  </a:lnTo>
                  <a:lnTo>
                    <a:pt x="2" y="20"/>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96" name="Freeform 116"/>
            <p:cNvSpPr>
              <a:spLocks/>
            </p:cNvSpPr>
            <p:nvPr/>
          </p:nvSpPr>
          <p:spPr bwMode="auto">
            <a:xfrm>
              <a:off x="4548" y="1437"/>
              <a:ext cx="20" cy="22"/>
            </a:xfrm>
            <a:custGeom>
              <a:avLst/>
              <a:gdLst/>
              <a:ahLst/>
              <a:cxnLst>
                <a:cxn ang="0">
                  <a:pos x="9" y="0"/>
                </a:cxn>
                <a:cxn ang="0">
                  <a:pos x="16" y="3"/>
                </a:cxn>
                <a:cxn ang="0">
                  <a:pos x="20" y="8"/>
                </a:cxn>
                <a:cxn ang="0">
                  <a:pos x="20" y="14"/>
                </a:cxn>
                <a:cxn ang="0">
                  <a:pos x="16" y="19"/>
                </a:cxn>
                <a:cxn ang="0">
                  <a:pos x="9" y="22"/>
                </a:cxn>
                <a:cxn ang="0">
                  <a:pos x="2" y="19"/>
                </a:cxn>
                <a:cxn ang="0">
                  <a:pos x="0" y="14"/>
                </a:cxn>
                <a:cxn ang="0">
                  <a:pos x="0" y="8"/>
                </a:cxn>
                <a:cxn ang="0">
                  <a:pos x="2" y="3"/>
                </a:cxn>
                <a:cxn ang="0">
                  <a:pos x="9" y="0"/>
                </a:cxn>
              </a:cxnLst>
              <a:rect l="0" t="0" r="r" b="b"/>
              <a:pathLst>
                <a:path w="20" h="22">
                  <a:moveTo>
                    <a:pt x="9" y="0"/>
                  </a:moveTo>
                  <a:lnTo>
                    <a:pt x="16" y="3"/>
                  </a:lnTo>
                  <a:lnTo>
                    <a:pt x="20" y="8"/>
                  </a:lnTo>
                  <a:lnTo>
                    <a:pt x="20" y="14"/>
                  </a:lnTo>
                  <a:lnTo>
                    <a:pt x="16" y="19"/>
                  </a:lnTo>
                  <a:lnTo>
                    <a:pt x="9" y="22"/>
                  </a:lnTo>
                  <a:lnTo>
                    <a:pt x="2" y="19"/>
                  </a:lnTo>
                  <a:lnTo>
                    <a:pt x="0" y="14"/>
                  </a:lnTo>
                  <a:lnTo>
                    <a:pt x="0" y="8"/>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97" name="Freeform 117"/>
            <p:cNvSpPr>
              <a:spLocks/>
            </p:cNvSpPr>
            <p:nvPr/>
          </p:nvSpPr>
          <p:spPr bwMode="auto">
            <a:xfrm>
              <a:off x="4491" y="1488"/>
              <a:ext cx="20" cy="23"/>
            </a:xfrm>
            <a:custGeom>
              <a:avLst/>
              <a:gdLst/>
              <a:ahLst/>
              <a:cxnLst>
                <a:cxn ang="0">
                  <a:pos x="9" y="0"/>
                </a:cxn>
                <a:cxn ang="0">
                  <a:pos x="16" y="3"/>
                </a:cxn>
                <a:cxn ang="0">
                  <a:pos x="20" y="9"/>
                </a:cxn>
                <a:cxn ang="0">
                  <a:pos x="20" y="14"/>
                </a:cxn>
                <a:cxn ang="0">
                  <a:pos x="16" y="20"/>
                </a:cxn>
                <a:cxn ang="0">
                  <a:pos x="9" y="23"/>
                </a:cxn>
                <a:cxn ang="0">
                  <a:pos x="2" y="20"/>
                </a:cxn>
                <a:cxn ang="0">
                  <a:pos x="0" y="14"/>
                </a:cxn>
                <a:cxn ang="0">
                  <a:pos x="0" y="9"/>
                </a:cxn>
                <a:cxn ang="0">
                  <a:pos x="2" y="3"/>
                </a:cxn>
                <a:cxn ang="0">
                  <a:pos x="9" y="0"/>
                </a:cxn>
              </a:cxnLst>
              <a:rect l="0" t="0" r="r" b="b"/>
              <a:pathLst>
                <a:path w="20" h="23">
                  <a:moveTo>
                    <a:pt x="9" y="0"/>
                  </a:moveTo>
                  <a:lnTo>
                    <a:pt x="16" y="3"/>
                  </a:lnTo>
                  <a:lnTo>
                    <a:pt x="20" y="9"/>
                  </a:lnTo>
                  <a:lnTo>
                    <a:pt x="20"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98" name="Freeform 118"/>
            <p:cNvSpPr>
              <a:spLocks/>
            </p:cNvSpPr>
            <p:nvPr/>
          </p:nvSpPr>
          <p:spPr bwMode="auto">
            <a:xfrm>
              <a:off x="4506" y="1420"/>
              <a:ext cx="25" cy="22"/>
            </a:xfrm>
            <a:custGeom>
              <a:avLst/>
              <a:gdLst/>
              <a:ahLst/>
              <a:cxnLst>
                <a:cxn ang="0">
                  <a:pos x="10" y="0"/>
                </a:cxn>
                <a:cxn ang="0">
                  <a:pos x="15" y="0"/>
                </a:cxn>
                <a:cxn ang="0">
                  <a:pos x="19" y="1"/>
                </a:cxn>
                <a:cxn ang="0">
                  <a:pos x="22" y="4"/>
                </a:cxn>
                <a:cxn ang="0">
                  <a:pos x="25" y="13"/>
                </a:cxn>
                <a:cxn ang="0">
                  <a:pos x="24" y="17"/>
                </a:cxn>
                <a:cxn ang="0">
                  <a:pos x="21" y="20"/>
                </a:cxn>
                <a:cxn ang="0">
                  <a:pos x="17" y="21"/>
                </a:cxn>
                <a:cxn ang="0">
                  <a:pos x="15" y="22"/>
                </a:cxn>
                <a:cxn ang="0">
                  <a:pos x="8" y="22"/>
                </a:cxn>
                <a:cxn ang="0">
                  <a:pos x="4" y="21"/>
                </a:cxn>
                <a:cxn ang="0">
                  <a:pos x="1" y="20"/>
                </a:cxn>
                <a:cxn ang="0">
                  <a:pos x="0" y="15"/>
                </a:cxn>
                <a:cxn ang="0">
                  <a:pos x="0" y="10"/>
                </a:cxn>
                <a:cxn ang="0">
                  <a:pos x="1" y="6"/>
                </a:cxn>
                <a:cxn ang="0">
                  <a:pos x="3" y="3"/>
                </a:cxn>
                <a:cxn ang="0">
                  <a:pos x="7" y="1"/>
                </a:cxn>
                <a:cxn ang="0">
                  <a:pos x="10" y="0"/>
                </a:cxn>
              </a:cxnLst>
              <a:rect l="0" t="0" r="r" b="b"/>
              <a:pathLst>
                <a:path w="25" h="22">
                  <a:moveTo>
                    <a:pt x="10" y="0"/>
                  </a:moveTo>
                  <a:lnTo>
                    <a:pt x="15" y="0"/>
                  </a:lnTo>
                  <a:lnTo>
                    <a:pt x="19" y="1"/>
                  </a:lnTo>
                  <a:lnTo>
                    <a:pt x="22" y="4"/>
                  </a:lnTo>
                  <a:lnTo>
                    <a:pt x="25" y="13"/>
                  </a:lnTo>
                  <a:lnTo>
                    <a:pt x="24" y="17"/>
                  </a:lnTo>
                  <a:lnTo>
                    <a:pt x="21" y="20"/>
                  </a:lnTo>
                  <a:lnTo>
                    <a:pt x="17" y="21"/>
                  </a:lnTo>
                  <a:lnTo>
                    <a:pt x="15" y="22"/>
                  </a:lnTo>
                  <a:lnTo>
                    <a:pt x="8" y="22"/>
                  </a:lnTo>
                  <a:lnTo>
                    <a:pt x="4" y="21"/>
                  </a:lnTo>
                  <a:lnTo>
                    <a:pt x="1" y="20"/>
                  </a:lnTo>
                  <a:lnTo>
                    <a:pt x="0" y="15"/>
                  </a:lnTo>
                  <a:lnTo>
                    <a:pt x="0" y="10"/>
                  </a:lnTo>
                  <a:lnTo>
                    <a:pt x="1" y="6"/>
                  </a:lnTo>
                  <a:lnTo>
                    <a:pt x="3" y="3"/>
                  </a:lnTo>
                  <a:lnTo>
                    <a:pt x="7"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599" name="Freeform 119"/>
            <p:cNvSpPr>
              <a:spLocks/>
            </p:cNvSpPr>
            <p:nvPr/>
          </p:nvSpPr>
          <p:spPr bwMode="auto">
            <a:xfrm>
              <a:off x="4534" y="1487"/>
              <a:ext cx="25" cy="24"/>
            </a:xfrm>
            <a:custGeom>
              <a:avLst/>
              <a:gdLst/>
              <a:ahLst/>
              <a:cxnLst>
                <a:cxn ang="0">
                  <a:pos x="16" y="0"/>
                </a:cxn>
                <a:cxn ang="0">
                  <a:pos x="21" y="1"/>
                </a:cxn>
                <a:cxn ang="0">
                  <a:pos x="23" y="4"/>
                </a:cxn>
                <a:cxn ang="0">
                  <a:pos x="25" y="8"/>
                </a:cxn>
                <a:cxn ang="0">
                  <a:pos x="25" y="14"/>
                </a:cxn>
                <a:cxn ang="0">
                  <a:pos x="23" y="17"/>
                </a:cxn>
                <a:cxn ang="0">
                  <a:pos x="22" y="21"/>
                </a:cxn>
                <a:cxn ang="0">
                  <a:pos x="18" y="22"/>
                </a:cxn>
                <a:cxn ang="0">
                  <a:pos x="16" y="22"/>
                </a:cxn>
                <a:cxn ang="0">
                  <a:pos x="14" y="24"/>
                </a:cxn>
                <a:cxn ang="0">
                  <a:pos x="9" y="24"/>
                </a:cxn>
                <a:cxn ang="0">
                  <a:pos x="5" y="22"/>
                </a:cxn>
                <a:cxn ang="0">
                  <a:pos x="2" y="19"/>
                </a:cxn>
                <a:cxn ang="0">
                  <a:pos x="0" y="11"/>
                </a:cxn>
                <a:cxn ang="0">
                  <a:pos x="1" y="7"/>
                </a:cxn>
                <a:cxn ang="0">
                  <a:pos x="4" y="4"/>
                </a:cxn>
                <a:cxn ang="0">
                  <a:pos x="8" y="3"/>
                </a:cxn>
                <a:cxn ang="0">
                  <a:pos x="11" y="1"/>
                </a:cxn>
                <a:cxn ang="0">
                  <a:pos x="12" y="1"/>
                </a:cxn>
                <a:cxn ang="0">
                  <a:pos x="16" y="0"/>
                </a:cxn>
              </a:cxnLst>
              <a:rect l="0" t="0" r="r" b="b"/>
              <a:pathLst>
                <a:path w="25" h="24">
                  <a:moveTo>
                    <a:pt x="16" y="0"/>
                  </a:moveTo>
                  <a:lnTo>
                    <a:pt x="21" y="1"/>
                  </a:lnTo>
                  <a:lnTo>
                    <a:pt x="23" y="4"/>
                  </a:lnTo>
                  <a:lnTo>
                    <a:pt x="25" y="8"/>
                  </a:lnTo>
                  <a:lnTo>
                    <a:pt x="25" y="14"/>
                  </a:lnTo>
                  <a:lnTo>
                    <a:pt x="23" y="17"/>
                  </a:lnTo>
                  <a:lnTo>
                    <a:pt x="22" y="21"/>
                  </a:lnTo>
                  <a:lnTo>
                    <a:pt x="18" y="22"/>
                  </a:lnTo>
                  <a:lnTo>
                    <a:pt x="16" y="22"/>
                  </a:lnTo>
                  <a:lnTo>
                    <a:pt x="14" y="24"/>
                  </a:lnTo>
                  <a:lnTo>
                    <a:pt x="9" y="24"/>
                  </a:lnTo>
                  <a:lnTo>
                    <a:pt x="5" y="22"/>
                  </a:lnTo>
                  <a:lnTo>
                    <a:pt x="2" y="19"/>
                  </a:lnTo>
                  <a:lnTo>
                    <a:pt x="0" y="11"/>
                  </a:lnTo>
                  <a:lnTo>
                    <a:pt x="1" y="7"/>
                  </a:lnTo>
                  <a:lnTo>
                    <a:pt x="4" y="4"/>
                  </a:lnTo>
                  <a:lnTo>
                    <a:pt x="8" y="3"/>
                  </a:lnTo>
                  <a:lnTo>
                    <a:pt x="11" y="1"/>
                  </a:lnTo>
                  <a:lnTo>
                    <a:pt x="12" y="1"/>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00" name="Freeform 120"/>
            <p:cNvSpPr>
              <a:spLocks/>
            </p:cNvSpPr>
            <p:nvPr/>
          </p:nvSpPr>
          <p:spPr bwMode="auto">
            <a:xfrm>
              <a:off x="4563" y="1462"/>
              <a:ext cx="21" cy="21"/>
            </a:xfrm>
            <a:custGeom>
              <a:avLst/>
              <a:gdLst/>
              <a:ahLst/>
              <a:cxnLst>
                <a:cxn ang="0">
                  <a:pos x="10" y="0"/>
                </a:cxn>
                <a:cxn ang="0">
                  <a:pos x="18" y="3"/>
                </a:cxn>
                <a:cxn ang="0">
                  <a:pos x="21" y="8"/>
                </a:cxn>
                <a:cxn ang="0">
                  <a:pos x="21" y="12"/>
                </a:cxn>
                <a:cxn ang="0">
                  <a:pos x="18" y="18"/>
                </a:cxn>
                <a:cxn ang="0">
                  <a:pos x="10" y="21"/>
                </a:cxn>
                <a:cxn ang="0">
                  <a:pos x="5" y="19"/>
                </a:cxn>
                <a:cxn ang="0">
                  <a:pos x="3" y="18"/>
                </a:cxn>
                <a:cxn ang="0">
                  <a:pos x="0" y="15"/>
                </a:cxn>
                <a:cxn ang="0">
                  <a:pos x="0" y="5"/>
                </a:cxn>
                <a:cxn ang="0">
                  <a:pos x="3" y="3"/>
                </a:cxn>
                <a:cxn ang="0">
                  <a:pos x="5" y="1"/>
                </a:cxn>
                <a:cxn ang="0">
                  <a:pos x="10" y="0"/>
                </a:cxn>
              </a:cxnLst>
              <a:rect l="0" t="0" r="r" b="b"/>
              <a:pathLst>
                <a:path w="21" h="21">
                  <a:moveTo>
                    <a:pt x="10" y="0"/>
                  </a:moveTo>
                  <a:lnTo>
                    <a:pt x="18" y="3"/>
                  </a:lnTo>
                  <a:lnTo>
                    <a:pt x="21" y="8"/>
                  </a:lnTo>
                  <a:lnTo>
                    <a:pt x="21" y="12"/>
                  </a:lnTo>
                  <a:lnTo>
                    <a:pt x="18" y="18"/>
                  </a:lnTo>
                  <a:lnTo>
                    <a:pt x="10" y="21"/>
                  </a:lnTo>
                  <a:lnTo>
                    <a:pt x="5" y="19"/>
                  </a:lnTo>
                  <a:lnTo>
                    <a:pt x="3" y="18"/>
                  </a:lnTo>
                  <a:lnTo>
                    <a:pt x="0" y="15"/>
                  </a:lnTo>
                  <a:lnTo>
                    <a:pt x="0" y="5"/>
                  </a:lnTo>
                  <a:lnTo>
                    <a:pt x="3" y="3"/>
                  </a:lnTo>
                  <a:lnTo>
                    <a:pt x="5"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01" name="Freeform 121"/>
            <p:cNvSpPr>
              <a:spLocks/>
            </p:cNvSpPr>
            <p:nvPr/>
          </p:nvSpPr>
          <p:spPr bwMode="auto">
            <a:xfrm>
              <a:off x="4603" y="1200"/>
              <a:ext cx="169" cy="208"/>
            </a:xfrm>
            <a:custGeom>
              <a:avLst/>
              <a:gdLst/>
              <a:ahLst/>
              <a:cxnLst>
                <a:cxn ang="0">
                  <a:pos x="29" y="0"/>
                </a:cxn>
                <a:cxn ang="0">
                  <a:pos x="41" y="10"/>
                </a:cxn>
                <a:cxn ang="0">
                  <a:pos x="56" y="21"/>
                </a:cxn>
                <a:cxn ang="0">
                  <a:pos x="74" y="32"/>
                </a:cxn>
                <a:cxn ang="0">
                  <a:pos x="93" y="43"/>
                </a:cxn>
                <a:cxn ang="0">
                  <a:pos x="130" y="71"/>
                </a:cxn>
                <a:cxn ang="0">
                  <a:pos x="145" y="85"/>
                </a:cxn>
                <a:cxn ang="0">
                  <a:pos x="157" y="100"/>
                </a:cxn>
                <a:cxn ang="0">
                  <a:pos x="166" y="116"/>
                </a:cxn>
                <a:cxn ang="0">
                  <a:pos x="169" y="132"/>
                </a:cxn>
                <a:cxn ang="0">
                  <a:pos x="164" y="150"/>
                </a:cxn>
                <a:cxn ang="0">
                  <a:pos x="153" y="169"/>
                </a:cxn>
                <a:cxn ang="0">
                  <a:pos x="132" y="187"/>
                </a:cxn>
                <a:cxn ang="0">
                  <a:pos x="114" y="198"/>
                </a:cxn>
                <a:cxn ang="0">
                  <a:pos x="95" y="205"/>
                </a:cxn>
                <a:cxn ang="0">
                  <a:pos x="75" y="208"/>
                </a:cxn>
                <a:cxn ang="0">
                  <a:pos x="56" y="208"/>
                </a:cxn>
                <a:cxn ang="0">
                  <a:pos x="39" y="203"/>
                </a:cxn>
                <a:cxn ang="0">
                  <a:pos x="24" y="195"/>
                </a:cxn>
                <a:cxn ang="0">
                  <a:pos x="11" y="184"/>
                </a:cxn>
                <a:cxn ang="0">
                  <a:pos x="3" y="169"/>
                </a:cxn>
                <a:cxn ang="0">
                  <a:pos x="0" y="150"/>
                </a:cxn>
                <a:cxn ang="0">
                  <a:pos x="2" y="130"/>
                </a:cxn>
                <a:cxn ang="0">
                  <a:pos x="9" y="100"/>
                </a:cxn>
                <a:cxn ang="0">
                  <a:pos x="17" y="73"/>
                </a:cxn>
                <a:cxn ang="0">
                  <a:pos x="24" y="45"/>
                </a:cxn>
                <a:cxn ang="0">
                  <a:pos x="29" y="14"/>
                </a:cxn>
                <a:cxn ang="0">
                  <a:pos x="29" y="0"/>
                </a:cxn>
              </a:cxnLst>
              <a:rect l="0" t="0" r="r" b="b"/>
              <a:pathLst>
                <a:path w="169" h="208">
                  <a:moveTo>
                    <a:pt x="29" y="0"/>
                  </a:moveTo>
                  <a:lnTo>
                    <a:pt x="41" y="10"/>
                  </a:lnTo>
                  <a:lnTo>
                    <a:pt x="56" y="21"/>
                  </a:lnTo>
                  <a:lnTo>
                    <a:pt x="74" y="32"/>
                  </a:lnTo>
                  <a:lnTo>
                    <a:pt x="93" y="43"/>
                  </a:lnTo>
                  <a:lnTo>
                    <a:pt x="130" y="71"/>
                  </a:lnTo>
                  <a:lnTo>
                    <a:pt x="145" y="85"/>
                  </a:lnTo>
                  <a:lnTo>
                    <a:pt x="157" y="100"/>
                  </a:lnTo>
                  <a:lnTo>
                    <a:pt x="166" y="116"/>
                  </a:lnTo>
                  <a:lnTo>
                    <a:pt x="169" y="132"/>
                  </a:lnTo>
                  <a:lnTo>
                    <a:pt x="164" y="150"/>
                  </a:lnTo>
                  <a:lnTo>
                    <a:pt x="153" y="169"/>
                  </a:lnTo>
                  <a:lnTo>
                    <a:pt x="132" y="187"/>
                  </a:lnTo>
                  <a:lnTo>
                    <a:pt x="114" y="198"/>
                  </a:lnTo>
                  <a:lnTo>
                    <a:pt x="95" y="205"/>
                  </a:lnTo>
                  <a:lnTo>
                    <a:pt x="75" y="208"/>
                  </a:lnTo>
                  <a:lnTo>
                    <a:pt x="56" y="208"/>
                  </a:lnTo>
                  <a:lnTo>
                    <a:pt x="39" y="203"/>
                  </a:lnTo>
                  <a:lnTo>
                    <a:pt x="24" y="195"/>
                  </a:lnTo>
                  <a:lnTo>
                    <a:pt x="11" y="184"/>
                  </a:lnTo>
                  <a:lnTo>
                    <a:pt x="3" y="169"/>
                  </a:lnTo>
                  <a:lnTo>
                    <a:pt x="0" y="150"/>
                  </a:lnTo>
                  <a:lnTo>
                    <a:pt x="2" y="130"/>
                  </a:lnTo>
                  <a:lnTo>
                    <a:pt x="9" y="100"/>
                  </a:lnTo>
                  <a:lnTo>
                    <a:pt x="17" y="73"/>
                  </a:lnTo>
                  <a:lnTo>
                    <a:pt x="24" y="45"/>
                  </a:lnTo>
                  <a:lnTo>
                    <a:pt x="29" y="14"/>
                  </a:lnTo>
                  <a:lnTo>
                    <a:pt x="2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02" name="Freeform 122"/>
            <p:cNvSpPr>
              <a:spLocks noEditPoints="1"/>
            </p:cNvSpPr>
            <p:nvPr/>
          </p:nvSpPr>
          <p:spPr bwMode="auto">
            <a:xfrm>
              <a:off x="4592" y="1189"/>
              <a:ext cx="192" cy="231"/>
            </a:xfrm>
            <a:custGeom>
              <a:avLst/>
              <a:gdLst/>
              <a:ahLst/>
              <a:cxnLst>
                <a:cxn ang="0">
                  <a:pos x="50" y="32"/>
                </a:cxn>
                <a:cxn ang="0">
                  <a:pos x="46" y="57"/>
                </a:cxn>
                <a:cxn ang="0">
                  <a:pos x="38" y="90"/>
                </a:cxn>
                <a:cxn ang="0">
                  <a:pos x="28" y="123"/>
                </a:cxn>
                <a:cxn ang="0">
                  <a:pos x="25" y="136"/>
                </a:cxn>
                <a:cxn ang="0">
                  <a:pos x="22" y="152"/>
                </a:cxn>
                <a:cxn ang="0">
                  <a:pos x="22" y="167"/>
                </a:cxn>
                <a:cxn ang="0">
                  <a:pos x="27" y="181"/>
                </a:cxn>
                <a:cxn ang="0">
                  <a:pos x="36" y="194"/>
                </a:cxn>
                <a:cxn ang="0">
                  <a:pos x="53" y="205"/>
                </a:cxn>
                <a:cxn ang="0">
                  <a:pos x="72" y="209"/>
                </a:cxn>
                <a:cxn ang="0">
                  <a:pos x="93" y="209"/>
                </a:cxn>
                <a:cxn ang="0">
                  <a:pos x="113" y="203"/>
                </a:cxn>
                <a:cxn ang="0">
                  <a:pos x="131" y="194"/>
                </a:cxn>
                <a:cxn ang="0">
                  <a:pos x="148" y="181"/>
                </a:cxn>
                <a:cxn ang="0">
                  <a:pos x="160" y="166"/>
                </a:cxn>
                <a:cxn ang="0">
                  <a:pos x="167" y="149"/>
                </a:cxn>
                <a:cxn ang="0">
                  <a:pos x="167" y="132"/>
                </a:cxn>
                <a:cxn ang="0">
                  <a:pos x="160" y="117"/>
                </a:cxn>
                <a:cxn ang="0">
                  <a:pos x="149" y="102"/>
                </a:cxn>
                <a:cxn ang="0">
                  <a:pos x="134" y="88"/>
                </a:cxn>
                <a:cxn ang="0">
                  <a:pos x="116" y="74"/>
                </a:cxn>
                <a:cxn ang="0">
                  <a:pos x="77" y="49"/>
                </a:cxn>
                <a:cxn ang="0">
                  <a:pos x="60" y="38"/>
                </a:cxn>
                <a:cxn ang="0">
                  <a:pos x="50" y="32"/>
                </a:cxn>
                <a:cxn ang="0">
                  <a:pos x="36" y="0"/>
                </a:cxn>
                <a:cxn ang="0">
                  <a:pos x="45" y="0"/>
                </a:cxn>
                <a:cxn ang="0">
                  <a:pos x="47" y="3"/>
                </a:cxn>
                <a:cxn ang="0">
                  <a:pos x="60" y="13"/>
                </a:cxn>
                <a:cxn ang="0">
                  <a:pos x="75" y="24"/>
                </a:cxn>
                <a:cxn ang="0">
                  <a:pos x="93" y="36"/>
                </a:cxn>
                <a:cxn ang="0">
                  <a:pos x="113" y="49"/>
                </a:cxn>
                <a:cxn ang="0">
                  <a:pos x="149" y="77"/>
                </a:cxn>
                <a:cxn ang="0">
                  <a:pos x="166" y="92"/>
                </a:cxn>
                <a:cxn ang="0">
                  <a:pos x="178" y="107"/>
                </a:cxn>
                <a:cxn ang="0">
                  <a:pos x="188" y="123"/>
                </a:cxn>
                <a:cxn ang="0">
                  <a:pos x="192" y="141"/>
                </a:cxn>
                <a:cxn ang="0">
                  <a:pos x="191" y="157"/>
                </a:cxn>
                <a:cxn ang="0">
                  <a:pos x="182" y="175"/>
                </a:cxn>
                <a:cxn ang="0">
                  <a:pos x="166" y="195"/>
                </a:cxn>
                <a:cxn ang="0">
                  <a:pos x="148" y="209"/>
                </a:cxn>
                <a:cxn ang="0">
                  <a:pos x="128" y="219"/>
                </a:cxn>
                <a:cxn ang="0">
                  <a:pos x="107" y="227"/>
                </a:cxn>
                <a:cxn ang="0">
                  <a:pos x="85" y="231"/>
                </a:cxn>
                <a:cxn ang="0">
                  <a:pos x="64" y="230"/>
                </a:cxn>
                <a:cxn ang="0">
                  <a:pos x="43" y="224"/>
                </a:cxn>
                <a:cxn ang="0">
                  <a:pos x="24" y="212"/>
                </a:cxn>
                <a:cxn ang="0">
                  <a:pos x="11" y="198"/>
                </a:cxn>
                <a:cxn ang="0">
                  <a:pos x="4" y="182"/>
                </a:cxn>
                <a:cxn ang="0">
                  <a:pos x="0" y="164"/>
                </a:cxn>
                <a:cxn ang="0">
                  <a:pos x="0" y="146"/>
                </a:cxn>
                <a:cxn ang="0">
                  <a:pos x="6" y="116"/>
                </a:cxn>
                <a:cxn ang="0">
                  <a:pos x="14" y="86"/>
                </a:cxn>
                <a:cxn ang="0">
                  <a:pos x="22" y="56"/>
                </a:cxn>
                <a:cxn ang="0">
                  <a:pos x="29" y="25"/>
                </a:cxn>
                <a:cxn ang="0">
                  <a:pos x="34" y="19"/>
                </a:cxn>
                <a:cxn ang="0">
                  <a:pos x="29" y="15"/>
                </a:cxn>
                <a:cxn ang="0">
                  <a:pos x="29" y="7"/>
                </a:cxn>
                <a:cxn ang="0">
                  <a:pos x="31" y="4"/>
                </a:cxn>
                <a:cxn ang="0">
                  <a:pos x="34" y="1"/>
                </a:cxn>
                <a:cxn ang="0">
                  <a:pos x="36" y="0"/>
                </a:cxn>
              </a:cxnLst>
              <a:rect l="0" t="0" r="r" b="b"/>
              <a:pathLst>
                <a:path w="192" h="231">
                  <a:moveTo>
                    <a:pt x="50" y="32"/>
                  </a:moveTo>
                  <a:lnTo>
                    <a:pt x="46" y="57"/>
                  </a:lnTo>
                  <a:lnTo>
                    <a:pt x="38" y="90"/>
                  </a:lnTo>
                  <a:lnTo>
                    <a:pt x="28" y="123"/>
                  </a:lnTo>
                  <a:lnTo>
                    <a:pt x="25" y="136"/>
                  </a:lnTo>
                  <a:lnTo>
                    <a:pt x="22" y="152"/>
                  </a:lnTo>
                  <a:lnTo>
                    <a:pt x="22" y="167"/>
                  </a:lnTo>
                  <a:lnTo>
                    <a:pt x="27" y="181"/>
                  </a:lnTo>
                  <a:lnTo>
                    <a:pt x="36" y="194"/>
                  </a:lnTo>
                  <a:lnTo>
                    <a:pt x="53" y="205"/>
                  </a:lnTo>
                  <a:lnTo>
                    <a:pt x="72" y="209"/>
                  </a:lnTo>
                  <a:lnTo>
                    <a:pt x="93" y="209"/>
                  </a:lnTo>
                  <a:lnTo>
                    <a:pt x="113" y="203"/>
                  </a:lnTo>
                  <a:lnTo>
                    <a:pt x="131" y="194"/>
                  </a:lnTo>
                  <a:lnTo>
                    <a:pt x="148" y="181"/>
                  </a:lnTo>
                  <a:lnTo>
                    <a:pt x="160" y="166"/>
                  </a:lnTo>
                  <a:lnTo>
                    <a:pt x="167" y="149"/>
                  </a:lnTo>
                  <a:lnTo>
                    <a:pt x="167" y="132"/>
                  </a:lnTo>
                  <a:lnTo>
                    <a:pt x="160" y="117"/>
                  </a:lnTo>
                  <a:lnTo>
                    <a:pt x="149" y="102"/>
                  </a:lnTo>
                  <a:lnTo>
                    <a:pt x="134" y="88"/>
                  </a:lnTo>
                  <a:lnTo>
                    <a:pt x="116" y="74"/>
                  </a:lnTo>
                  <a:lnTo>
                    <a:pt x="77" y="49"/>
                  </a:lnTo>
                  <a:lnTo>
                    <a:pt x="60" y="38"/>
                  </a:lnTo>
                  <a:lnTo>
                    <a:pt x="50" y="32"/>
                  </a:lnTo>
                  <a:close/>
                  <a:moveTo>
                    <a:pt x="36" y="0"/>
                  </a:moveTo>
                  <a:lnTo>
                    <a:pt x="45" y="0"/>
                  </a:lnTo>
                  <a:lnTo>
                    <a:pt x="47" y="3"/>
                  </a:lnTo>
                  <a:lnTo>
                    <a:pt x="60" y="13"/>
                  </a:lnTo>
                  <a:lnTo>
                    <a:pt x="75" y="24"/>
                  </a:lnTo>
                  <a:lnTo>
                    <a:pt x="93" y="36"/>
                  </a:lnTo>
                  <a:lnTo>
                    <a:pt x="113" y="49"/>
                  </a:lnTo>
                  <a:lnTo>
                    <a:pt x="149" y="77"/>
                  </a:lnTo>
                  <a:lnTo>
                    <a:pt x="166" y="92"/>
                  </a:lnTo>
                  <a:lnTo>
                    <a:pt x="178" y="107"/>
                  </a:lnTo>
                  <a:lnTo>
                    <a:pt x="188" y="123"/>
                  </a:lnTo>
                  <a:lnTo>
                    <a:pt x="192" y="141"/>
                  </a:lnTo>
                  <a:lnTo>
                    <a:pt x="191" y="157"/>
                  </a:lnTo>
                  <a:lnTo>
                    <a:pt x="182" y="175"/>
                  </a:lnTo>
                  <a:lnTo>
                    <a:pt x="166" y="195"/>
                  </a:lnTo>
                  <a:lnTo>
                    <a:pt x="148" y="209"/>
                  </a:lnTo>
                  <a:lnTo>
                    <a:pt x="128" y="219"/>
                  </a:lnTo>
                  <a:lnTo>
                    <a:pt x="107" y="227"/>
                  </a:lnTo>
                  <a:lnTo>
                    <a:pt x="85" y="231"/>
                  </a:lnTo>
                  <a:lnTo>
                    <a:pt x="64" y="230"/>
                  </a:lnTo>
                  <a:lnTo>
                    <a:pt x="43" y="224"/>
                  </a:lnTo>
                  <a:lnTo>
                    <a:pt x="24" y="212"/>
                  </a:lnTo>
                  <a:lnTo>
                    <a:pt x="11" y="198"/>
                  </a:lnTo>
                  <a:lnTo>
                    <a:pt x="4" y="182"/>
                  </a:lnTo>
                  <a:lnTo>
                    <a:pt x="0" y="164"/>
                  </a:lnTo>
                  <a:lnTo>
                    <a:pt x="0" y="146"/>
                  </a:lnTo>
                  <a:lnTo>
                    <a:pt x="6" y="116"/>
                  </a:lnTo>
                  <a:lnTo>
                    <a:pt x="14" y="86"/>
                  </a:lnTo>
                  <a:lnTo>
                    <a:pt x="22" y="56"/>
                  </a:lnTo>
                  <a:lnTo>
                    <a:pt x="29" y="25"/>
                  </a:lnTo>
                  <a:lnTo>
                    <a:pt x="34" y="19"/>
                  </a:lnTo>
                  <a:lnTo>
                    <a:pt x="29" y="15"/>
                  </a:lnTo>
                  <a:lnTo>
                    <a:pt x="29" y="7"/>
                  </a:lnTo>
                  <a:lnTo>
                    <a:pt x="31" y="4"/>
                  </a:lnTo>
                  <a:lnTo>
                    <a:pt x="34" y="1"/>
                  </a:lnTo>
                  <a:lnTo>
                    <a:pt x="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03" name="Freeform 123"/>
            <p:cNvSpPr>
              <a:spLocks/>
            </p:cNvSpPr>
            <p:nvPr/>
          </p:nvSpPr>
          <p:spPr bwMode="auto">
            <a:xfrm>
              <a:off x="4623" y="1282"/>
              <a:ext cx="25" cy="24"/>
            </a:xfrm>
            <a:custGeom>
              <a:avLst/>
              <a:gdLst/>
              <a:ahLst/>
              <a:cxnLst>
                <a:cxn ang="0">
                  <a:pos x="15" y="0"/>
                </a:cxn>
                <a:cxn ang="0">
                  <a:pos x="19" y="2"/>
                </a:cxn>
                <a:cxn ang="0">
                  <a:pos x="22" y="4"/>
                </a:cxn>
                <a:cxn ang="0">
                  <a:pos x="25" y="9"/>
                </a:cxn>
                <a:cxn ang="0">
                  <a:pos x="25" y="13"/>
                </a:cxn>
                <a:cxn ang="0">
                  <a:pos x="23" y="17"/>
                </a:cxn>
                <a:cxn ang="0">
                  <a:pos x="21" y="21"/>
                </a:cxn>
                <a:cxn ang="0">
                  <a:pos x="16" y="23"/>
                </a:cxn>
                <a:cxn ang="0">
                  <a:pos x="14" y="23"/>
                </a:cxn>
                <a:cxn ang="0">
                  <a:pos x="14" y="24"/>
                </a:cxn>
                <a:cxn ang="0">
                  <a:pos x="8" y="24"/>
                </a:cxn>
                <a:cxn ang="0">
                  <a:pos x="5" y="23"/>
                </a:cxn>
                <a:cxn ang="0">
                  <a:pos x="1" y="20"/>
                </a:cxn>
                <a:cxn ang="0">
                  <a:pos x="0" y="16"/>
                </a:cxn>
                <a:cxn ang="0">
                  <a:pos x="0" y="11"/>
                </a:cxn>
                <a:cxn ang="0">
                  <a:pos x="1" y="7"/>
                </a:cxn>
                <a:cxn ang="0">
                  <a:pos x="3" y="4"/>
                </a:cxn>
                <a:cxn ang="0">
                  <a:pos x="7" y="2"/>
                </a:cxn>
                <a:cxn ang="0">
                  <a:pos x="11" y="2"/>
                </a:cxn>
                <a:cxn ang="0">
                  <a:pos x="15" y="0"/>
                </a:cxn>
              </a:cxnLst>
              <a:rect l="0" t="0" r="r" b="b"/>
              <a:pathLst>
                <a:path w="25" h="24">
                  <a:moveTo>
                    <a:pt x="15" y="0"/>
                  </a:moveTo>
                  <a:lnTo>
                    <a:pt x="19" y="2"/>
                  </a:lnTo>
                  <a:lnTo>
                    <a:pt x="22" y="4"/>
                  </a:lnTo>
                  <a:lnTo>
                    <a:pt x="25" y="9"/>
                  </a:lnTo>
                  <a:lnTo>
                    <a:pt x="25" y="13"/>
                  </a:lnTo>
                  <a:lnTo>
                    <a:pt x="23" y="17"/>
                  </a:lnTo>
                  <a:lnTo>
                    <a:pt x="21" y="21"/>
                  </a:lnTo>
                  <a:lnTo>
                    <a:pt x="16" y="23"/>
                  </a:lnTo>
                  <a:lnTo>
                    <a:pt x="14" y="23"/>
                  </a:lnTo>
                  <a:lnTo>
                    <a:pt x="14" y="24"/>
                  </a:lnTo>
                  <a:lnTo>
                    <a:pt x="8" y="24"/>
                  </a:lnTo>
                  <a:lnTo>
                    <a:pt x="5" y="23"/>
                  </a:lnTo>
                  <a:lnTo>
                    <a:pt x="1" y="20"/>
                  </a:lnTo>
                  <a:lnTo>
                    <a:pt x="0" y="16"/>
                  </a:lnTo>
                  <a:lnTo>
                    <a:pt x="0" y="11"/>
                  </a:lnTo>
                  <a:lnTo>
                    <a:pt x="1" y="7"/>
                  </a:lnTo>
                  <a:lnTo>
                    <a:pt x="3" y="4"/>
                  </a:lnTo>
                  <a:lnTo>
                    <a:pt x="7" y="2"/>
                  </a:lnTo>
                  <a:lnTo>
                    <a:pt x="11" y="2"/>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04" name="Freeform 124"/>
            <p:cNvSpPr>
              <a:spLocks/>
            </p:cNvSpPr>
            <p:nvPr/>
          </p:nvSpPr>
          <p:spPr bwMode="auto">
            <a:xfrm>
              <a:off x="4653" y="1285"/>
              <a:ext cx="20" cy="22"/>
            </a:xfrm>
            <a:custGeom>
              <a:avLst/>
              <a:gdLst/>
              <a:ahLst/>
              <a:cxnLst>
                <a:cxn ang="0">
                  <a:pos x="10" y="0"/>
                </a:cxn>
                <a:cxn ang="0">
                  <a:pos x="17" y="3"/>
                </a:cxn>
                <a:cxn ang="0">
                  <a:pos x="20" y="8"/>
                </a:cxn>
                <a:cxn ang="0">
                  <a:pos x="20" y="14"/>
                </a:cxn>
                <a:cxn ang="0">
                  <a:pos x="17" y="20"/>
                </a:cxn>
                <a:cxn ang="0">
                  <a:pos x="10" y="22"/>
                </a:cxn>
                <a:cxn ang="0">
                  <a:pos x="3" y="20"/>
                </a:cxn>
                <a:cxn ang="0">
                  <a:pos x="0" y="14"/>
                </a:cxn>
                <a:cxn ang="0">
                  <a:pos x="0" y="8"/>
                </a:cxn>
                <a:cxn ang="0">
                  <a:pos x="3" y="3"/>
                </a:cxn>
                <a:cxn ang="0">
                  <a:pos x="10" y="0"/>
                </a:cxn>
              </a:cxnLst>
              <a:rect l="0" t="0" r="r" b="b"/>
              <a:pathLst>
                <a:path w="20" h="22">
                  <a:moveTo>
                    <a:pt x="10" y="0"/>
                  </a:moveTo>
                  <a:lnTo>
                    <a:pt x="17" y="3"/>
                  </a:lnTo>
                  <a:lnTo>
                    <a:pt x="20" y="8"/>
                  </a:lnTo>
                  <a:lnTo>
                    <a:pt x="20" y="14"/>
                  </a:lnTo>
                  <a:lnTo>
                    <a:pt x="17" y="20"/>
                  </a:lnTo>
                  <a:lnTo>
                    <a:pt x="10" y="22"/>
                  </a:lnTo>
                  <a:lnTo>
                    <a:pt x="3" y="20"/>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05" name="Freeform 125"/>
            <p:cNvSpPr>
              <a:spLocks/>
            </p:cNvSpPr>
            <p:nvPr/>
          </p:nvSpPr>
          <p:spPr bwMode="auto">
            <a:xfrm>
              <a:off x="4678" y="1263"/>
              <a:ext cx="21" cy="22"/>
            </a:xfrm>
            <a:custGeom>
              <a:avLst/>
              <a:gdLst/>
              <a:ahLst/>
              <a:cxnLst>
                <a:cxn ang="0">
                  <a:pos x="10" y="0"/>
                </a:cxn>
                <a:cxn ang="0">
                  <a:pos x="17" y="3"/>
                </a:cxn>
                <a:cxn ang="0">
                  <a:pos x="21" y="8"/>
                </a:cxn>
                <a:cxn ang="0">
                  <a:pos x="21" y="14"/>
                </a:cxn>
                <a:cxn ang="0">
                  <a:pos x="17" y="19"/>
                </a:cxn>
                <a:cxn ang="0">
                  <a:pos x="10" y="22"/>
                </a:cxn>
                <a:cxn ang="0">
                  <a:pos x="3" y="19"/>
                </a:cxn>
                <a:cxn ang="0">
                  <a:pos x="0" y="14"/>
                </a:cxn>
                <a:cxn ang="0">
                  <a:pos x="0" y="8"/>
                </a:cxn>
                <a:cxn ang="0">
                  <a:pos x="3" y="3"/>
                </a:cxn>
                <a:cxn ang="0">
                  <a:pos x="10" y="0"/>
                </a:cxn>
              </a:cxnLst>
              <a:rect l="0" t="0" r="r" b="b"/>
              <a:pathLst>
                <a:path w="21" h="22">
                  <a:moveTo>
                    <a:pt x="10" y="0"/>
                  </a:moveTo>
                  <a:lnTo>
                    <a:pt x="17" y="3"/>
                  </a:lnTo>
                  <a:lnTo>
                    <a:pt x="21" y="8"/>
                  </a:lnTo>
                  <a:lnTo>
                    <a:pt x="21"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06" name="Freeform 126"/>
            <p:cNvSpPr>
              <a:spLocks/>
            </p:cNvSpPr>
            <p:nvPr/>
          </p:nvSpPr>
          <p:spPr bwMode="auto">
            <a:xfrm>
              <a:off x="4621" y="1314"/>
              <a:ext cx="21" cy="21"/>
            </a:xfrm>
            <a:custGeom>
              <a:avLst/>
              <a:gdLst/>
              <a:ahLst/>
              <a:cxnLst>
                <a:cxn ang="0">
                  <a:pos x="10" y="0"/>
                </a:cxn>
                <a:cxn ang="0">
                  <a:pos x="18" y="3"/>
                </a:cxn>
                <a:cxn ang="0">
                  <a:pos x="21" y="9"/>
                </a:cxn>
                <a:cxn ang="0">
                  <a:pos x="21" y="13"/>
                </a:cxn>
                <a:cxn ang="0">
                  <a:pos x="18" y="18"/>
                </a:cxn>
                <a:cxn ang="0">
                  <a:pos x="10" y="21"/>
                </a:cxn>
                <a:cxn ang="0">
                  <a:pos x="6" y="20"/>
                </a:cxn>
                <a:cxn ang="0">
                  <a:pos x="3" y="18"/>
                </a:cxn>
                <a:cxn ang="0">
                  <a:pos x="0" y="16"/>
                </a:cxn>
                <a:cxn ang="0">
                  <a:pos x="0" y="6"/>
                </a:cxn>
                <a:cxn ang="0">
                  <a:pos x="3" y="3"/>
                </a:cxn>
                <a:cxn ang="0">
                  <a:pos x="6" y="2"/>
                </a:cxn>
                <a:cxn ang="0">
                  <a:pos x="10" y="0"/>
                </a:cxn>
              </a:cxnLst>
              <a:rect l="0" t="0" r="r" b="b"/>
              <a:pathLst>
                <a:path w="21" h="21">
                  <a:moveTo>
                    <a:pt x="10" y="0"/>
                  </a:moveTo>
                  <a:lnTo>
                    <a:pt x="18" y="3"/>
                  </a:lnTo>
                  <a:lnTo>
                    <a:pt x="21" y="9"/>
                  </a:lnTo>
                  <a:lnTo>
                    <a:pt x="21" y="13"/>
                  </a:lnTo>
                  <a:lnTo>
                    <a:pt x="18" y="18"/>
                  </a:lnTo>
                  <a:lnTo>
                    <a:pt x="10" y="21"/>
                  </a:lnTo>
                  <a:lnTo>
                    <a:pt x="6" y="20"/>
                  </a:lnTo>
                  <a:lnTo>
                    <a:pt x="3" y="18"/>
                  </a:lnTo>
                  <a:lnTo>
                    <a:pt x="0" y="16"/>
                  </a:lnTo>
                  <a:lnTo>
                    <a:pt x="0" y="6"/>
                  </a:lnTo>
                  <a:lnTo>
                    <a:pt x="3" y="3"/>
                  </a:lnTo>
                  <a:lnTo>
                    <a:pt x="6"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07" name="Freeform 127"/>
            <p:cNvSpPr>
              <a:spLocks/>
            </p:cNvSpPr>
            <p:nvPr/>
          </p:nvSpPr>
          <p:spPr bwMode="auto">
            <a:xfrm>
              <a:off x="4637" y="1245"/>
              <a:ext cx="25" cy="23"/>
            </a:xfrm>
            <a:custGeom>
              <a:avLst/>
              <a:gdLst/>
              <a:ahLst/>
              <a:cxnLst>
                <a:cxn ang="0">
                  <a:pos x="15" y="0"/>
                </a:cxn>
                <a:cxn ang="0">
                  <a:pos x="19" y="1"/>
                </a:cxn>
                <a:cxn ang="0">
                  <a:pos x="22" y="4"/>
                </a:cxn>
                <a:cxn ang="0">
                  <a:pos x="25" y="12"/>
                </a:cxn>
                <a:cxn ang="0">
                  <a:pos x="22" y="18"/>
                </a:cxn>
                <a:cxn ang="0">
                  <a:pos x="19" y="21"/>
                </a:cxn>
                <a:cxn ang="0">
                  <a:pos x="16" y="22"/>
                </a:cxn>
                <a:cxn ang="0">
                  <a:pos x="15" y="22"/>
                </a:cxn>
                <a:cxn ang="0">
                  <a:pos x="12" y="23"/>
                </a:cxn>
                <a:cxn ang="0">
                  <a:pos x="8" y="23"/>
                </a:cxn>
                <a:cxn ang="0">
                  <a:pos x="4" y="22"/>
                </a:cxn>
                <a:cxn ang="0">
                  <a:pos x="1" y="19"/>
                </a:cxn>
                <a:cxn ang="0">
                  <a:pos x="0" y="15"/>
                </a:cxn>
                <a:cxn ang="0">
                  <a:pos x="0" y="11"/>
                </a:cxn>
                <a:cxn ang="0">
                  <a:pos x="1" y="7"/>
                </a:cxn>
                <a:cxn ang="0">
                  <a:pos x="2" y="4"/>
                </a:cxn>
                <a:cxn ang="0">
                  <a:pos x="7" y="1"/>
                </a:cxn>
                <a:cxn ang="0">
                  <a:pos x="11" y="1"/>
                </a:cxn>
                <a:cxn ang="0">
                  <a:pos x="15" y="0"/>
                </a:cxn>
              </a:cxnLst>
              <a:rect l="0" t="0" r="r" b="b"/>
              <a:pathLst>
                <a:path w="25" h="23">
                  <a:moveTo>
                    <a:pt x="15" y="0"/>
                  </a:moveTo>
                  <a:lnTo>
                    <a:pt x="19" y="1"/>
                  </a:lnTo>
                  <a:lnTo>
                    <a:pt x="22" y="4"/>
                  </a:lnTo>
                  <a:lnTo>
                    <a:pt x="25" y="12"/>
                  </a:lnTo>
                  <a:lnTo>
                    <a:pt x="22" y="18"/>
                  </a:lnTo>
                  <a:lnTo>
                    <a:pt x="19" y="21"/>
                  </a:lnTo>
                  <a:lnTo>
                    <a:pt x="16" y="22"/>
                  </a:lnTo>
                  <a:lnTo>
                    <a:pt x="15" y="22"/>
                  </a:lnTo>
                  <a:lnTo>
                    <a:pt x="12" y="23"/>
                  </a:lnTo>
                  <a:lnTo>
                    <a:pt x="8" y="23"/>
                  </a:lnTo>
                  <a:lnTo>
                    <a:pt x="4" y="22"/>
                  </a:lnTo>
                  <a:lnTo>
                    <a:pt x="1" y="19"/>
                  </a:lnTo>
                  <a:lnTo>
                    <a:pt x="0" y="15"/>
                  </a:lnTo>
                  <a:lnTo>
                    <a:pt x="0" y="11"/>
                  </a:lnTo>
                  <a:lnTo>
                    <a:pt x="1" y="7"/>
                  </a:lnTo>
                  <a:lnTo>
                    <a:pt x="2" y="4"/>
                  </a:lnTo>
                  <a:lnTo>
                    <a:pt x="7" y="1"/>
                  </a:lnTo>
                  <a:lnTo>
                    <a:pt x="11" y="1"/>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08" name="Freeform 128"/>
            <p:cNvSpPr>
              <a:spLocks/>
            </p:cNvSpPr>
            <p:nvPr/>
          </p:nvSpPr>
          <p:spPr bwMode="auto">
            <a:xfrm>
              <a:off x="4664" y="1313"/>
              <a:ext cx="26" cy="24"/>
            </a:xfrm>
            <a:custGeom>
              <a:avLst/>
              <a:gdLst/>
              <a:ahLst/>
              <a:cxnLst>
                <a:cxn ang="0">
                  <a:pos x="13" y="0"/>
                </a:cxn>
                <a:cxn ang="0">
                  <a:pos x="17" y="0"/>
                </a:cxn>
                <a:cxn ang="0">
                  <a:pos x="21" y="1"/>
                </a:cxn>
                <a:cxn ang="0">
                  <a:pos x="24" y="4"/>
                </a:cxn>
                <a:cxn ang="0">
                  <a:pos x="26" y="8"/>
                </a:cxn>
                <a:cxn ang="0">
                  <a:pos x="26" y="12"/>
                </a:cxn>
                <a:cxn ang="0">
                  <a:pos x="24" y="17"/>
                </a:cxn>
                <a:cxn ang="0">
                  <a:pos x="23" y="19"/>
                </a:cxn>
                <a:cxn ang="0">
                  <a:pos x="19" y="22"/>
                </a:cxn>
                <a:cxn ang="0">
                  <a:pos x="14" y="22"/>
                </a:cxn>
                <a:cxn ang="0">
                  <a:pos x="10" y="24"/>
                </a:cxn>
                <a:cxn ang="0">
                  <a:pos x="6" y="22"/>
                </a:cxn>
                <a:cxn ang="0">
                  <a:pos x="3" y="19"/>
                </a:cxn>
                <a:cxn ang="0">
                  <a:pos x="2" y="15"/>
                </a:cxn>
                <a:cxn ang="0">
                  <a:pos x="0" y="12"/>
                </a:cxn>
                <a:cxn ang="0">
                  <a:pos x="2" y="8"/>
                </a:cxn>
                <a:cxn ang="0">
                  <a:pos x="3" y="5"/>
                </a:cxn>
                <a:cxn ang="0">
                  <a:pos x="6" y="3"/>
                </a:cxn>
                <a:cxn ang="0">
                  <a:pos x="9" y="1"/>
                </a:cxn>
                <a:cxn ang="0">
                  <a:pos x="12" y="1"/>
                </a:cxn>
                <a:cxn ang="0">
                  <a:pos x="13" y="0"/>
                </a:cxn>
              </a:cxnLst>
              <a:rect l="0" t="0" r="r" b="b"/>
              <a:pathLst>
                <a:path w="26" h="24">
                  <a:moveTo>
                    <a:pt x="13" y="0"/>
                  </a:moveTo>
                  <a:lnTo>
                    <a:pt x="17" y="0"/>
                  </a:lnTo>
                  <a:lnTo>
                    <a:pt x="21" y="1"/>
                  </a:lnTo>
                  <a:lnTo>
                    <a:pt x="24" y="4"/>
                  </a:lnTo>
                  <a:lnTo>
                    <a:pt x="26" y="8"/>
                  </a:lnTo>
                  <a:lnTo>
                    <a:pt x="26" y="12"/>
                  </a:lnTo>
                  <a:lnTo>
                    <a:pt x="24" y="17"/>
                  </a:lnTo>
                  <a:lnTo>
                    <a:pt x="23" y="19"/>
                  </a:lnTo>
                  <a:lnTo>
                    <a:pt x="19" y="22"/>
                  </a:lnTo>
                  <a:lnTo>
                    <a:pt x="14" y="22"/>
                  </a:lnTo>
                  <a:lnTo>
                    <a:pt x="10" y="24"/>
                  </a:lnTo>
                  <a:lnTo>
                    <a:pt x="6" y="22"/>
                  </a:lnTo>
                  <a:lnTo>
                    <a:pt x="3" y="19"/>
                  </a:lnTo>
                  <a:lnTo>
                    <a:pt x="2" y="15"/>
                  </a:lnTo>
                  <a:lnTo>
                    <a:pt x="0" y="12"/>
                  </a:lnTo>
                  <a:lnTo>
                    <a:pt x="2" y="8"/>
                  </a:lnTo>
                  <a:lnTo>
                    <a:pt x="3" y="5"/>
                  </a:lnTo>
                  <a:lnTo>
                    <a:pt x="6" y="3"/>
                  </a:lnTo>
                  <a:lnTo>
                    <a:pt x="9" y="1"/>
                  </a:lnTo>
                  <a:lnTo>
                    <a:pt x="12" y="1"/>
                  </a:lnTo>
                  <a:lnTo>
                    <a:pt x="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09" name="Freeform 129"/>
            <p:cNvSpPr>
              <a:spLocks/>
            </p:cNvSpPr>
            <p:nvPr/>
          </p:nvSpPr>
          <p:spPr bwMode="auto">
            <a:xfrm>
              <a:off x="4694" y="1286"/>
              <a:ext cx="21" cy="23"/>
            </a:xfrm>
            <a:custGeom>
              <a:avLst/>
              <a:gdLst/>
              <a:ahLst/>
              <a:cxnLst>
                <a:cxn ang="0">
                  <a:pos x="9" y="0"/>
                </a:cxn>
                <a:cxn ang="0">
                  <a:pos x="16" y="3"/>
                </a:cxn>
                <a:cxn ang="0">
                  <a:pos x="21" y="9"/>
                </a:cxn>
                <a:cxn ang="0">
                  <a:pos x="21" y="14"/>
                </a:cxn>
                <a:cxn ang="0">
                  <a:pos x="16" y="20"/>
                </a:cxn>
                <a:cxn ang="0">
                  <a:pos x="9" y="23"/>
                </a:cxn>
                <a:cxn ang="0">
                  <a:pos x="2" y="20"/>
                </a:cxn>
                <a:cxn ang="0">
                  <a:pos x="0" y="14"/>
                </a:cxn>
                <a:cxn ang="0">
                  <a:pos x="0" y="9"/>
                </a:cxn>
                <a:cxn ang="0">
                  <a:pos x="2" y="3"/>
                </a:cxn>
                <a:cxn ang="0">
                  <a:pos x="9" y="0"/>
                </a:cxn>
              </a:cxnLst>
              <a:rect l="0" t="0" r="r" b="b"/>
              <a:pathLst>
                <a:path w="21" h="23">
                  <a:moveTo>
                    <a:pt x="9" y="0"/>
                  </a:moveTo>
                  <a:lnTo>
                    <a:pt x="16" y="3"/>
                  </a:lnTo>
                  <a:lnTo>
                    <a:pt x="21" y="9"/>
                  </a:lnTo>
                  <a:lnTo>
                    <a:pt x="21" y="14"/>
                  </a:lnTo>
                  <a:lnTo>
                    <a:pt x="16" y="20"/>
                  </a:lnTo>
                  <a:lnTo>
                    <a:pt x="9" y="23"/>
                  </a:lnTo>
                  <a:lnTo>
                    <a:pt x="2" y="20"/>
                  </a:lnTo>
                  <a:lnTo>
                    <a:pt x="0" y="14"/>
                  </a:lnTo>
                  <a:lnTo>
                    <a:pt x="0" y="9"/>
                  </a:lnTo>
                  <a:lnTo>
                    <a:pt x="2"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10" name="Freeform 130"/>
            <p:cNvSpPr>
              <a:spLocks/>
            </p:cNvSpPr>
            <p:nvPr/>
          </p:nvSpPr>
          <p:spPr bwMode="auto">
            <a:xfrm>
              <a:off x="4905" y="1259"/>
              <a:ext cx="167" cy="199"/>
            </a:xfrm>
            <a:custGeom>
              <a:avLst/>
              <a:gdLst/>
              <a:ahLst/>
              <a:cxnLst>
                <a:cxn ang="0">
                  <a:pos x="3" y="0"/>
                </a:cxn>
                <a:cxn ang="0">
                  <a:pos x="15" y="7"/>
                </a:cxn>
                <a:cxn ang="0">
                  <a:pos x="31" y="14"/>
                </a:cxn>
                <a:cxn ang="0">
                  <a:pos x="49" y="20"/>
                </a:cxn>
                <a:cxn ang="0">
                  <a:pos x="68" y="27"/>
                </a:cxn>
                <a:cxn ang="0">
                  <a:pos x="107" y="44"/>
                </a:cxn>
                <a:cxn ang="0">
                  <a:pos x="125" y="54"/>
                </a:cxn>
                <a:cxn ang="0">
                  <a:pos x="141" y="65"/>
                </a:cxn>
                <a:cxn ang="0">
                  <a:pos x="153" y="78"/>
                </a:cxn>
                <a:cxn ang="0">
                  <a:pos x="163" y="90"/>
                </a:cxn>
                <a:cxn ang="0">
                  <a:pos x="167" y="105"/>
                </a:cxn>
                <a:cxn ang="0">
                  <a:pos x="166" y="122"/>
                </a:cxn>
                <a:cxn ang="0">
                  <a:pos x="157" y="142"/>
                </a:cxn>
                <a:cxn ang="0">
                  <a:pos x="142" y="162"/>
                </a:cxn>
                <a:cxn ang="0">
                  <a:pos x="125" y="178"/>
                </a:cxn>
                <a:cxn ang="0">
                  <a:pos x="109" y="188"/>
                </a:cxn>
                <a:cxn ang="0">
                  <a:pos x="89" y="195"/>
                </a:cxn>
                <a:cxn ang="0">
                  <a:pos x="71" y="199"/>
                </a:cxn>
                <a:cxn ang="0">
                  <a:pos x="53" y="197"/>
                </a:cxn>
                <a:cxn ang="0">
                  <a:pos x="36" y="193"/>
                </a:cxn>
                <a:cxn ang="0">
                  <a:pos x="21" y="183"/>
                </a:cxn>
                <a:cxn ang="0">
                  <a:pos x="10" y="171"/>
                </a:cxn>
                <a:cxn ang="0">
                  <a:pos x="3" y="154"/>
                </a:cxn>
                <a:cxn ang="0">
                  <a:pos x="0" y="133"/>
                </a:cxn>
                <a:cxn ang="0">
                  <a:pos x="2" y="104"/>
                </a:cxn>
                <a:cxn ang="0">
                  <a:pos x="6" y="75"/>
                </a:cxn>
                <a:cxn ang="0">
                  <a:pos x="7" y="44"/>
                </a:cxn>
                <a:cxn ang="0">
                  <a:pos x="6" y="14"/>
                </a:cxn>
                <a:cxn ang="0">
                  <a:pos x="3" y="0"/>
                </a:cxn>
              </a:cxnLst>
              <a:rect l="0" t="0" r="r" b="b"/>
              <a:pathLst>
                <a:path w="167" h="199">
                  <a:moveTo>
                    <a:pt x="3" y="0"/>
                  </a:moveTo>
                  <a:lnTo>
                    <a:pt x="15" y="7"/>
                  </a:lnTo>
                  <a:lnTo>
                    <a:pt x="31" y="14"/>
                  </a:lnTo>
                  <a:lnTo>
                    <a:pt x="49" y="20"/>
                  </a:lnTo>
                  <a:lnTo>
                    <a:pt x="68" y="27"/>
                  </a:lnTo>
                  <a:lnTo>
                    <a:pt x="107" y="44"/>
                  </a:lnTo>
                  <a:lnTo>
                    <a:pt x="125" y="54"/>
                  </a:lnTo>
                  <a:lnTo>
                    <a:pt x="141" y="65"/>
                  </a:lnTo>
                  <a:lnTo>
                    <a:pt x="153" y="78"/>
                  </a:lnTo>
                  <a:lnTo>
                    <a:pt x="163" y="90"/>
                  </a:lnTo>
                  <a:lnTo>
                    <a:pt x="167" y="105"/>
                  </a:lnTo>
                  <a:lnTo>
                    <a:pt x="166" y="122"/>
                  </a:lnTo>
                  <a:lnTo>
                    <a:pt x="157" y="142"/>
                  </a:lnTo>
                  <a:lnTo>
                    <a:pt x="142" y="162"/>
                  </a:lnTo>
                  <a:lnTo>
                    <a:pt x="125" y="178"/>
                  </a:lnTo>
                  <a:lnTo>
                    <a:pt x="109" y="188"/>
                  </a:lnTo>
                  <a:lnTo>
                    <a:pt x="89" y="195"/>
                  </a:lnTo>
                  <a:lnTo>
                    <a:pt x="71" y="199"/>
                  </a:lnTo>
                  <a:lnTo>
                    <a:pt x="53" y="197"/>
                  </a:lnTo>
                  <a:lnTo>
                    <a:pt x="36" y="193"/>
                  </a:lnTo>
                  <a:lnTo>
                    <a:pt x="21" y="183"/>
                  </a:lnTo>
                  <a:lnTo>
                    <a:pt x="10" y="171"/>
                  </a:lnTo>
                  <a:lnTo>
                    <a:pt x="3" y="154"/>
                  </a:lnTo>
                  <a:lnTo>
                    <a:pt x="0" y="133"/>
                  </a:lnTo>
                  <a:lnTo>
                    <a:pt x="2" y="104"/>
                  </a:lnTo>
                  <a:lnTo>
                    <a:pt x="6" y="75"/>
                  </a:lnTo>
                  <a:lnTo>
                    <a:pt x="7" y="44"/>
                  </a:lnTo>
                  <a:lnTo>
                    <a:pt x="6" y="14"/>
                  </a:lnTo>
                  <a:lnTo>
                    <a:pt x="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11" name="Freeform 131"/>
            <p:cNvSpPr>
              <a:spLocks noEditPoints="1"/>
            </p:cNvSpPr>
            <p:nvPr/>
          </p:nvSpPr>
          <p:spPr bwMode="auto">
            <a:xfrm>
              <a:off x="4895" y="1247"/>
              <a:ext cx="188" cy="222"/>
            </a:xfrm>
            <a:custGeom>
              <a:avLst/>
              <a:gdLst/>
              <a:ahLst/>
              <a:cxnLst>
                <a:cxn ang="0">
                  <a:pos x="27" y="31"/>
                </a:cxn>
                <a:cxn ang="0">
                  <a:pos x="27" y="63"/>
                </a:cxn>
                <a:cxn ang="0">
                  <a:pos x="25" y="99"/>
                </a:cxn>
                <a:cxn ang="0">
                  <a:pos x="23" y="137"/>
                </a:cxn>
                <a:cxn ang="0">
                  <a:pos x="23" y="152"/>
                </a:cxn>
                <a:cxn ang="0">
                  <a:pos x="25" y="166"/>
                </a:cxn>
                <a:cxn ang="0">
                  <a:pos x="31" y="179"/>
                </a:cxn>
                <a:cxn ang="0">
                  <a:pos x="41" y="190"/>
                </a:cxn>
                <a:cxn ang="0">
                  <a:pos x="55" y="197"/>
                </a:cxn>
                <a:cxn ang="0">
                  <a:pos x="78" y="200"/>
                </a:cxn>
                <a:cxn ang="0">
                  <a:pos x="102" y="195"/>
                </a:cxn>
                <a:cxn ang="0">
                  <a:pos x="124" y="186"/>
                </a:cxn>
                <a:cxn ang="0">
                  <a:pos x="142" y="170"/>
                </a:cxn>
                <a:cxn ang="0">
                  <a:pos x="158" y="151"/>
                </a:cxn>
                <a:cxn ang="0">
                  <a:pos x="165" y="129"/>
                </a:cxn>
                <a:cxn ang="0">
                  <a:pos x="165" y="115"/>
                </a:cxn>
                <a:cxn ang="0">
                  <a:pos x="159" y="101"/>
                </a:cxn>
                <a:cxn ang="0">
                  <a:pos x="149" y="91"/>
                </a:cxn>
                <a:cxn ang="0">
                  <a:pos x="137" y="81"/>
                </a:cxn>
                <a:cxn ang="0">
                  <a:pos x="124" y="73"/>
                </a:cxn>
                <a:cxn ang="0">
                  <a:pos x="110" y="66"/>
                </a:cxn>
                <a:cxn ang="0">
                  <a:pos x="98" y="60"/>
                </a:cxn>
                <a:cxn ang="0">
                  <a:pos x="67" y="49"/>
                </a:cxn>
                <a:cxn ang="0">
                  <a:pos x="37" y="37"/>
                </a:cxn>
                <a:cxn ang="0">
                  <a:pos x="27" y="31"/>
                </a:cxn>
                <a:cxn ang="0">
                  <a:pos x="10" y="0"/>
                </a:cxn>
                <a:cxn ang="0">
                  <a:pos x="14" y="0"/>
                </a:cxn>
                <a:cxn ang="0">
                  <a:pos x="19" y="2"/>
                </a:cxn>
                <a:cxn ang="0">
                  <a:pos x="49" y="17"/>
                </a:cxn>
                <a:cxn ang="0">
                  <a:pos x="69" y="24"/>
                </a:cxn>
                <a:cxn ang="0">
                  <a:pos x="88" y="32"/>
                </a:cxn>
                <a:cxn ang="0">
                  <a:pos x="130" y="52"/>
                </a:cxn>
                <a:cxn ang="0">
                  <a:pos x="148" y="63"/>
                </a:cxn>
                <a:cxn ang="0">
                  <a:pos x="165" y="74"/>
                </a:cxn>
                <a:cxn ang="0">
                  <a:pos x="177" y="88"/>
                </a:cxn>
                <a:cxn ang="0">
                  <a:pos x="185" y="103"/>
                </a:cxn>
                <a:cxn ang="0">
                  <a:pos x="188" y="120"/>
                </a:cxn>
                <a:cxn ang="0">
                  <a:pos x="185" y="138"/>
                </a:cxn>
                <a:cxn ang="0">
                  <a:pos x="176" y="159"/>
                </a:cxn>
                <a:cxn ang="0">
                  <a:pos x="162" y="177"/>
                </a:cxn>
                <a:cxn ang="0">
                  <a:pos x="147" y="194"/>
                </a:cxn>
                <a:cxn ang="0">
                  <a:pos x="127" y="208"/>
                </a:cxn>
                <a:cxn ang="0">
                  <a:pos x="106" y="218"/>
                </a:cxn>
                <a:cxn ang="0">
                  <a:pos x="83" y="222"/>
                </a:cxn>
                <a:cxn ang="0">
                  <a:pos x="60" y="222"/>
                </a:cxn>
                <a:cxn ang="0">
                  <a:pos x="38" y="213"/>
                </a:cxn>
                <a:cxn ang="0">
                  <a:pos x="23" y="204"/>
                </a:cxn>
                <a:cxn ang="0">
                  <a:pos x="12" y="190"/>
                </a:cxn>
                <a:cxn ang="0">
                  <a:pos x="3" y="174"/>
                </a:cxn>
                <a:cxn ang="0">
                  <a:pos x="0" y="156"/>
                </a:cxn>
                <a:cxn ang="0">
                  <a:pos x="0" y="113"/>
                </a:cxn>
                <a:cxn ang="0">
                  <a:pos x="3" y="70"/>
                </a:cxn>
                <a:cxn ang="0">
                  <a:pos x="5" y="26"/>
                </a:cxn>
                <a:cxn ang="0">
                  <a:pos x="6" y="20"/>
                </a:cxn>
                <a:cxn ang="0">
                  <a:pos x="2" y="16"/>
                </a:cxn>
                <a:cxn ang="0">
                  <a:pos x="2" y="12"/>
                </a:cxn>
                <a:cxn ang="0">
                  <a:pos x="3" y="7"/>
                </a:cxn>
                <a:cxn ang="0">
                  <a:pos x="5" y="5"/>
                </a:cxn>
                <a:cxn ang="0">
                  <a:pos x="7" y="2"/>
                </a:cxn>
                <a:cxn ang="0">
                  <a:pos x="10" y="0"/>
                </a:cxn>
              </a:cxnLst>
              <a:rect l="0" t="0" r="r" b="b"/>
              <a:pathLst>
                <a:path w="188" h="222">
                  <a:moveTo>
                    <a:pt x="27" y="31"/>
                  </a:moveTo>
                  <a:lnTo>
                    <a:pt x="27" y="63"/>
                  </a:lnTo>
                  <a:lnTo>
                    <a:pt x="25" y="99"/>
                  </a:lnTo>
                  <a:lnTo>
                    <a:pt x="23" y="137"/>
                  </a:lnTo>
                  <a:lnTo>
                    <a:pt x="23" y="152"/>
                  </a:lnTo>
                  <a:lnTo>
                    <a:pt x="25" y="166"/>
                  </a:lnTo>
                  <a:lnTo>
                    <a:pt x="31" y="179"/>
                  </a:lnTo>
                  <a:lnTo>
                    <a:pt x="41" y="190"/>
                  </a:lnTo>
                  <a:lnTo>
                    <a:pt x="55" y="197"/>
                  </a:lnTo>
                  <a:lnTo>
                    <a:pt x="78" y="200"/>
                  </a:lnTo>
                  <a:lnTo>
                    <a:pt x="102" y="195"/>
                  </a:lnTo>
                  <a:lnTo>
                    <a:pt x="124" y="186"/>
                  </a:lnTo>
                  <a:lnTo>
                    <a:pt x="142" y="170"/>
                  </a:lnTo>
                  <a:lnTo>
                    <a:pt x="158" y="151"/>
                  </a:lnTo>
                  <a:lnTo>
                    <a:pt x="165" y="129"/>
                  </a:lnTo>
                  <a:lnTo>
                    <a:pt x="165" y="115"/>
                  </a:lnTo>
                  <a:lnTo>
                    <a:pt x="159" y="101"/>
                  </a:lnTo>
                  <a:lnTo>
                    <a:pt x="149" y="91"/>
                  </a:lnTo>
                  <a:lnTo>
                    <a:pt x="137" y="81"/>
                  </a:lnTo>
                  <a:lnTo>
                    <a:pt x="124" y="73"/>
                  </a:lnTo>
                  <a:lnTo>
                    <a:pt x="110" y="66"/>
                  </a:lnTo>
                  <a:lnTo>
                    <a:pt x="98" y="60"/>
                  </a:lnTo>
                  <a:lnTo>
                    <a:pt x="67" y="49"/>
                  </a:lnTo>
                  <a:lnTo>
                    <a:pt x="37" y="37"/>
                  </a:lnTo>
                  <a:lnTo>
                    <a:pt x="27" y="31"/>
                  </a:lnTo>
                  <a:close/>
                  <a:moveTo>
                    <a:pt x="10" y="0"/>
                  </a:moveTo>
                  <a:lnTo>
                    <a:pt x="14" y="0"/>
                  </a:lnTo>
                  <a:lnTo>
                    <a:pt x="19" y="2"/>
                  </a:lnTo>
                  <a:lnTo>
                    <a:pt x="49" y="17"/>
                  </a:lnTo>
                  <a:lnTo>
                    <a:pt x="69" y="24"/>
                  </a:lnTo>
                  <a:lnTo>
                    <a:pt x="88" y="32"/>
                  </a:lnTo>
                  <a:lnTo>
                    <a:pt x="130" y="52"/>
                  </a:lnTo>
                  <a:lnTo>
                    <a:pt x="148" y="63"/>
                  </a:lnTo>
                  <a:lnTo>
                    <a:pt x="165" y="74"/>
                  </a:lnTo>
                  <a:lnTo>
                    <a:pt x="177" y="88"/>
                  </a:lnTo>
                  <a:lnTo>
                    <a:pt x="185" y="103"/>
                  </a:lnTo>
                  <a:lnTo>
                    <a:pt x="188" y="120"/>
                  </a:lnTo>
                  <a:lnTo>
                    <a:pt x="185" y="138"/>
                  </a:lnTo>
                  <a:lnTo>
                    <a:pt x="176" y="159"/>
                  </a:lnTo>
                  <a:lnTo>
                    <a:pt x="162" y="177"/>
                  </a:lnTo>
                  <a:lnTo>
                    <a:pt x="147" y="194"/>
                  </a:lnTo>
                  <a:lnTo>
                    <a:pt x="127" y="208"/>
                  </a:lnTo>
                  <a:lnTo>
                    <a:pt x="106" y="218"/>
                  </a:lnTo>
                  <a:lnTo>
                    <a:pt x="83" y="222"/>
                  </a:lnTo>
                  <a:lnTo>
                    <a:pt x="60" y="222"/>
                  </a:lnTo>
                  <a:lnTo>
                    <a:pt x="38" y="213"/>
                  </a:lnTo>
                  <a:lnTo>
                    <a:pt x="23" y="204"/>
                  </a:lnTo>
                  <a:lnTo>
                    <a:pt x="12" y="190"/>
                  </a:lnTo>
                  <a:lnTo>
                    <a:pt x="3" y="174"/>
                  </a:lnTo>
                  <a:lnTo>
                    <a:pt x="0" y="156"/>
                  </a:lnTo>
                  <a:lnTo>
                    <a:pt x="0" y="113"/>
                  </a:lnTo>
                  <a:lnTo>
                    <a:pt x="3" y="70"/>
                  </a:lnTo>
                  <a:lnTo>
                    <a:pt x="5" y="26"/>
                  </a:lnTo>
                  <a:lnTo>
                    <a:pt x="6" y="20"/>
                  </a:lnTo>
                  <a:lnTo>
                    <a:pt x="2" y="16"/>
                  </a:lnTo>
                  <a:lnTo>
                    <a:pt x="2" y="12"/>
                  </a:lnTo>
                  <a:lnTo>
                    <a:pt x="3" y="7"/>
                  </a:lnTo>
                  <a:lnTo>
                    <a:pt x="5" y="5"/>
                  </a:lnTo>
                  <a:lnTo>
                    <a:pt x="7"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12" name="Freeform 132"/>
            <p:cNvSpPr>
              <a:spLocks/>
            </p:cNvSpPr>
            <p:nvPr/>
          </p:nvSpPr>
          <p:spPr bwMode="auto">
            <a:xfrm>
              <a:off x="4916" y="1339"/>
              <a:ext cx="25" cy="24"/>
            </a:xfrm>
            <a:custGeom>
              <a:avLst/>
              <a:gdLst/>
              <a:ahLst/>
              <a:cxnLst>
                <a:cxn ang="0">
                  <a:pos x="11" y="0"/>
                </a:cxn>
                <a:cxn ang="0">
                  <a:pos x="16" y="0"/>
                </a:cxn>
                <a:cxn ang="0">
                  <a:pos x="21" y="3"/>
                </a:cxn>
                <a:cxn ang="0">
                  <a:pos x="24" y="6"/>
                </a:cxn>
                <a:cxn ang="0">
                  <a:pos x="25" y="9"/>
                </a:cxn>
                <a:cxn ang="0">
                  <a:pos x="25" y="13"/>
                </a:cxn>
                <a:cxn ang="0">
                  <a:pos x="23" y="18"/>
                </a:cxn>
                <a:cxn ang="0">
                  <a:pos x="20" y="21"/>
                </a:cxn>
                <a:cxn ang="0">
                  <a:pos x="18" y="21"/>
                </a:cxn>
                <a:cxn ang="0">
                  <a:pos x="18" y="23"/>
                </a:cxn>
                <a:cxn ang="0">
                  <a:pos x="17" y="23"/>
                </a:cxn>
                <a:cxn ang="0">
                  <a:pos x="14" y="24"/>
                </a:cxn>
                <a:cxn ang="0">
                  <a:pos x="10" y="24"/>
                </a:cxn>
                <a:cxn ang="0">
                  <a:pos x="4" y="21"/>
                </a:cxn>
                <a:cxn ang="0">
                  <a:pos x="2" y="18"/>
                </a:cxn>
                <a:cxn ang="0">
                  <a:pos x="0" y="16"/>
                </a:cxn>
                <a:cxn ang="0">
                  <a:pos x="0" y="11"/>
                </a:cxn>
                <a:cxn ang="0">
                  <a:pos x="3" y="6"/>
                </a:cxn>
                <a:cxn ang="0">
                  <a:pos x="6" y="3"/>
                </a:cxn>
                <a:cxn ang="0">
                  <a:pos x="7" y="3"/>
                </a:cxn>
                <a:cxn ang="0">
                  <a:pos x="7" y="2"/>
                </a:cxn>
                <a:cxn ang="0">
                  <a:pos x="9" y="2"/>
                </a:cxn>
                <a:cxn ang="0">
                  <a:pos x="11" y="0"/>
                </a:cxn>
              </a:cxnLst>
              <a:rect l="0" t="0" r="r" b="b"/>
              <a:pathLst>
                <a:path w="25" h="24">
                  <a:moveTo>
                    <a:pt x="11" y="0"/>
                  </a:moveTo>
                  <a:lnTo>
                    <a:pt x="16" y="0"/>
                  </a:lnTo>
                  <a:lnTo>
                    <a:pt x="21" y="3"/>
                  </a:lnTo>
                  <a:lnTo>
                    <a:pt x="24" y="6"/>
                  </a:lnTo>
                  <a:lnTo>
                    <a:pt x="25" y="9"/>
                  </a:lnTo>
                  <a:lnTo>
                    <a:pt x="25" y="13"/>
                  </a:lnTo>
                  <a:lnTo>
                    <a:pt x="23" y="18"/>
                  </a:lnTo>
                  <a:lnTo>
                    <a:pt x="20" y="21"/>
                  </a:lnTo>
                  <a:lnTo>
                    <a:pt x="18" y="21"/>
                  </a:lnTo>
                  <a:lnTo>
                    <a:pt x="18" y="23"/>
                  </a:lnTo>
                  <a:lnTo>
                    <a:pt x="17" y="23"/>
                  </a:lnTo>
                  <a:lnTo>
                    <a:pt x="14" y="24"/>
                  </a:lnTo>
                  <a:lnTo>
                    <a:pt x="10" y="24"/>
                  </a:lnTo>
                  <a:lnTo>
                    <a:pt x="4" y="21"/>
                  </a:lnTo>
                  <a:lnTo>
                    <a:pt x="2" y="18"/>
                  </a:lnTo>
                  <a:lnTo>
                    <a:pt x="0" y="16"/>
                  </a:lnTo>
                  <a:lnTo>
                    <a:pt x="0" y="11"/>
                  </a:lnTo>
                  <a:lnTo>
                    <a:pt x="3" y="6"/>
                  </a:lnTo>
                  <a:lnTo>
                    <a:pt x="6" y="3"/>
                  </a:lnTo>
                  <a:lnTo>
                    <a:pt x="7" y="3"/>
                  </a:lnTo>
                  <a:lnTo>
                    <a:pt x="7" y="2"/>
                  </a:lnTo>
                  <a:lnTo>
                    <a:pt x="9"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13" name="Freeform 133"/>
            <p:cNvSpPr>
              <a:spLocks/>
            </p:cNvSpPr>
            <p:nvPr/>
          </p:nvSpPr>
          <p:spPr bwMode="auto">
            <a:xfrm>
              <a:off x="4947" y="1337"/>
              <a:ext cx="19" cy="22"/>
            </a:xfrm>
            <a:custGeom>
              <a:avLst/>
              <a:gdLst/>
              <a:ahLst/>
              <a:cxnLst>
                <a:cxn ang="0">
                  <a:pos x="10" y="0"/>
                </a:cxn>
                <a:cxn ang="0">
                  <a:pos x="17" y="2"/>
                </a:cxn>
                <a:cxn ang="0">
                  <a:pos x="19" y="8"/>
                </a:cxn>
                <a:cxn ang="0">
                  <a:pos x="19" y="13"/>
                </a:cxn>
                <a:cxn ang="0">
                  <a:pos x="17" y="19"/>
                </a:cxn>
                <a:cxn ang="0">
                  <a:pos x="10" y="22"/>
                </a:cxn>
                <a:cxn ang="0">
                  <a:pos x="3" y="19"/>
                </a:cxn>
                <a:cxn ang="0">
                  <a:pos x="0" y="13"/>
                </a:cxn>
                <a:cxn ang="0">
                  <a:pos x="0" y="8"/>
                </a:cxn>
                <a:cxn ang="0">
                  <a:pos x="3" y="2"/>
                </a:cxn>
                <a:cxn ang="0">
                  <a:pos x="10" y="0"/>
                </a:cxn>
              </a:cxnLst>
              <a:rect l="0" t="0" r="r" b="b"/>
              <a:pathLst>
                <a:path w="19" h="22">
                  <a:moveTo>
                    <a:pt x="10" y="0"/>
                  </a:moveTo>
                  <a:lnTo>
                    <a:pt x="17" y="2"/>
                  </a:lnTo>
                  <a:lnTo>
                    <a:pt x="19" y="8"/>
                  </a:lnTo>
                  <a:lnTo>
                    <a:pt x="19" y="13"/>
                  </a:lnTo>
                  <a:lnTo>
                    <a:pt x="17" y="19"/>
                  </a:lnTo>
                  <a:lnTo>
                    <a:pt x="10" y="22"/>
                  </a:lnTo>
                  <a:lnTo>
                    <a:pt x="3" y="19"/>
                  </a:lnTo>
                  <a:lnTo>
                    <a:pt x="0" y="13"/>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14" name="Freeform 134"/>
            <p:cNvSpPr>
              <a:spLocks/>
            </p:cNvSpPr>
            <p:nvPr/>
          </p:nvSpPr>
          <p:spPr bwMode="auto">
            <a:xfrm>
              <a:off x="4968" y="1309"/>
              <a:ext cx="19" cy="22"/>
            </a:xfrm>
            <a:custGeom>
              <a:avLst/>
              <a:gdLst/>
              <a:ahLst/>
              <a:cxnLst>
                <a:cxn ang="0">
                  <a:pos x="10" y="0"/>
                </a:cxn>
                <a:cxn ang="0">
                  <a:pos x="16" y="3"/>
                </a:cxn>
                <a:cxn ang="0">
                  <a:pos x="19" y="8"/>
                </a:cxn>
                <a:cxn ang="0">
                  <a:pos x="19" y="14"/>
                </a:cxn>
                <a:cxn ang="0">
                  <a:pos x="16" y="19"/>
                </a:cxn>
                <a:cxn ang="0">
                  <a:pos x="10" y="22"/>
                </a:cxn>
                <a:cxn ang="0">
                  <a:pos x="3" y="19"/>
                </a:cxn>
                <a:cxn ang="0">
                  <a:pos x="0" y="14"/>
                </a:cxn>
                <a:cxn ang="0">
                  <a:pos x="0" y="8"/>
                </a:cxn>
                <a:cxn ang="0">
                  <a:pos x="3" y="3"/>
                </a:cxn>
                <a:cxn ang="0">
                  <a:pos x="10" y="0"/>
                </a:cxn>
              </a:cxnLst>
              <a:rect l="0" t="0" r="r" b="b"/>
              <a:pathLst>
                <a:path w="19" h="22">
                  <a:moveTo>
                    <a:pt x="10" y="0"/>
                  </a:moveTo>
                  <a:lnTo>
                    <a:pt x="16" y="3"/>
                  </a:lnTo>
                  <a:lnTo>
                    <a:pt x="19" y="8"/>
                  </a:lnTo>
                  <a:lnTo>
                    <a:pt x="19" y="14"/>
                  </a:lnTo>
                  <a:lnTo>
                    <a:pt x="16"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15" name="Freeform 135"/>
            <p:cNvSpPr>
              <a:spLocks/>
            </p:cNvSpPr>
            <p:nvPr/>
          </p:nvSpPr>
          <p:spPr bwMode="auto">
            <a:xfrm>
              <a:off x="4922" y="1370"/>
              <a:ext cx="19" cy="22"/>
            </a:xfrm>
            <a:custGeom>
              <a:avLst/>
              <a:gdLst/>
              <a:ahLst/>
              <a:cxnLst>
                <a:cxn ang="0">
                  <a:pos x="10" y="0"/>
                </a:cxn>
                <a:cxn ang="0">
                  <a:pos x="17" y="3"/>
                </a:cxn>
                <a:cxn ang="0">
                  <a:pos x="19" y="8"/>
                </a:cxn>
                <a:cxn ang="0">
                  <a:pos x="19" y="14"/>
                </a:cxn>
                <a:cxn ang="0">
                  <a:pos x="17" y="19"/>
                </a:cxn>
                <a:cxn ang="0">
                  <a:pos x="10" y="22"/>
                </a:cxn>
                <a:cxn ang="0">
                  <a:pos x="3" y="19"/>
                </a:cxn>
                <a:cxn ang="0">
                  <a:pos x="0" y="14"/>
                </a:cxn>
                <a:cxn ang="0">
                  <a:pos x="0" y="8"/>
                </a:cxn>
                <a:cxn ang="0">
                  <a:pos x="3" y="3"/>
                </a:cxn>
                <a:cxn ang="0">
                  <a:pos x="10" y="0"/>
                </a:cxn>
              </a:cxnLst>
              <a:rect l="0" t="0" r="r" b="b"/>
              <a:pathLst>
                <a:path w="19" h="22">
                  <a:moveTo>
                    <a:pt x="10" y="0"/>
                  </a:moveTo>
                  <a:lnTo>
                    <a:pt x="17" y="3"/>
                  </a:lnTo>
                  <a:lnTo>
                    <a:pt x="19" y="8"/>
                  </a:lnTo>
                  <a:lnTo>
                    <a:pt x="19" y="14"/>
                  </a:lnTo>
                  <a:lnTo>
                    <a:pt x="17" y="19"/>
                  </a:lnTo>
                  <a:lnTo>
                    <a:pt x="10" y="22"/>
                  </a:lnTo>
                  <a:lnTo>
                    <a:pt x="3" y="19"/>
                  </a:lnTo>
                  <a:lnTo>
                    <a:pt x="0" y="14"/>
                  </a:lnTo>
                  <a:lnTo>
                    <a:pt x="0" y="8"/>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16" name="Freeform 136"/>
            <p:cNvSpPr>
              <a:spLocks/>
            </p:cNvSpPr>
            <p:nvPr/>
          </p:nvSpPr>
          <p:spPr bwMode="auto">
            <a:xfrm>
              <a:off x="4922" y="1300"/>
              <a:ext cx="25" cy="24"/>
            </a:xfrm>
            <a:custGeom>
              <a:avLst/>
              <a:gdLst/>
              <a:ahLst/>
              <a:cxnLst>
                <a:cxn ang="0">
                  <a:pos x="11" y="0"/>
                </a:cxn>
                <a:cxn ang="0">
                  <a:pos x="15" y="0"/>
                </a:cxn>
                <a:cxn ang="0">
                  <a:pos x="21" y="3"/>
                </a:cxn>
                <a:cxn ang="0">
                  <a:pos x="24" y="6"/>
                </a:cxn>
                <a:cxn ang="0">
                  <a:pos x="25" y="9"/>
                </a:cxn>
                <a:cxn ang="0">
                  <a:pos x="25" y="12"/>
                </a:cxn>
                <a:cxn ang="0">
                  <a:pos x="22" y="17"/>
                </a:cxn>
                <a:cxn ang="0">
                  <a:pos x="19" y="20"/>
                </a:cxn>
                <a:cxn ang="0">
                  <a:pos x="19" y="21"/>
                </a:cxn>
                <a:cxn ang="0">
                  <a:pos x="18" y="21"/>
                </a:cxn>
                <a:cxn ang="0">
                  <a:pos x="17" y="23"/>
                </a:cxn>
                <a:cxn ang="0">
                  <a:pos x="12" y="24"/>
                </a:cxn>
                <a:cxn ang="0">
                  <a:pos x="8" y="24"/>
                </a:cxn>
                <a:cxn ang="0">
                  <a:pos x="4" y="21"/>
                </a:cxn>
                <a:cxn ang="0">
                  <a:pos x="1" y="18"/>
                </a:cxn>
                <a:cxn ang="0">
                  <a:pos x="0" y="16"/>
                </a:cxn>
                <a:cxn ang="0">
                  <a:pos x="0" y="12"/>
                </a:cxn>
                <a:cxn ang="0">
                  <a:pos x="3" y="6"/>
                </a:cxn>
                <a:cxn ang="0">
                  <a:pos x="5" y="3"/>
                </a:cxn>
                <a:cxn ang="0">
                  <a:pos x="7" y="3"/>
                </a:cxn>
                <a:cxn ang="0">
                  <a:pos x="8" y="2"/>
                </a:cxn>
                <a:cxn ang="0">
                  <a:pos x="11" y="0"/>
                </a:cxn>
              </a:cxnLst>
              <a:rect l="0" t="0" r="r" b="b"/>
              <a:pathLst>
                <a:path w="25" h="24">
                  <a:moveTo>
                    <a:pt x="11" y="0"/>
                  </a:moveTo>
                  <a:lnTo>
                    <a:pt x="15" y="0"/>
                  </a:lnTo>
                  <a:lnTo>
                    <a:pt x="21" y="3"/>
                  </a:lnTo>
                  <a:lnTo>
                    <a:pt x="24" y="6"/>
                  </a:lnTo>
                  <a:lnTo>
                    <a:pt x="25" y="9"/>
                  </a:lnTo>
                  <a:lnTo>
                    <a:pt x="25" y="12"/>
                  </a:lnTo>
                  <a:lnTo>
                    <a:pt x="22" y="17"/>
                  </a:lnTo>
                  <a:lnTo>
                    <a:pt x="19" y="20"/>
                  </a:lnTo>
                  <a:lnTo>
                    <a:pt x="19" y="21"/>
                  </a:lnTo>
                  <a:lnTo>
                    <a:pt x="18" y="21"/>
                  </a:lnTo>
                  <a:lnTo>
                    <a:pt x="17" y="23"/>
                  </a:lnTo>
                  <a:lnTo>
                    <a:pt x="12" y="24"/>
                  </a:lnTo>
                  <a:lnTo>
                    <a:pt x="8" y="24"/>
                  </a:lnTo>
                  <a:lnTo>
                    <a:pt x="4" y="21"/>
                  </a:lnTo>
                  <a:lnTo>
                    <a:pt x="1" y="18"/>
                  </a:lnTo>
                  <a:lnTo>
                    <a:pt x="0" y="16"/>
                  </a:lnTo>
                  <a:lnTo>
                    <a:pt x="0" y="12"/>
                  </a:lnTo>
                  <a:lnTo>
                    <a:pt x="3" y="6"/>
                  </a:lnTo>
                  <a:lnTo>
                    <a:pt x="5" y="3"/>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17" name="Freeform 137"/>
            <p:cNvSpPr>
              <a:spLocks/>
            </p:cNvSpPr>
            <p:nvPr/>
          </p:nvSpPr>
          <p:spPr bwMode="auto">
            <a:xfrm>
              <a:off x="4965" y="1360"/>
              <a:ext cx="24" cy="24"/>
            </a:xfrm>
            <a:custGeom>
              <a:avLst/>
              <a:gdLst/>
              <a:ahLst/>
              <a:cxnLst>
                <a:cxn ang="0">
                  <a:pos x="11" y="0"/>
                </a:cxn>
                <a:cxn ang="0">
                  <a:pos x="14" y="0"/>
                </a:cxn>
                <a:cxn ang="0">
                  <a:pos x="19" y="3"/>
                </a:cxn>
                <a:cxn ang="0">
                  <a:pos x="22" y="6"/>
                </a:cxn>
                <a:cxn ang="0">
                  <a:pos x="24" y="9"/>
                </a:cxn>
                <a:cxn ang="0">
                  <a:pos x="24" y="16"/>
                </a:cxn>
                <a:cxn ang="0">
                  <a:pos x="22" y="18"/>
                </a:cxn>
                <a:cxn ang="0">
                  <a:pos x="19" y="21"/>
                </a:cxn>
                <a:cxn ang="0">
                  <a:pos x="18" y="21"/>
                </a:cxn>
                <a:cxn ang="0">
                  <a:pos x="13" y="24"/>
                </a:cxn>
                <a:cxn ang="0">
                  <a:pos x="10" y="24"/>
                </a:cxn>
                <a:cxn ang="0">
                  <a:pos x="4" y="21"/>
                </a:cxn>
                <a:cxn ang="0">
                  <a:pos x="1" y="18"/>
                </a:cxn>
                <a:cxn ang="0">
                  <a:pos x="0" y="16"/>
                </a:cxn>
                <a:cxn ang="0">
                  <a:pos x="0" y="10"/>
                </a:cxn>
                <a:cxn ang="0">
                  <a:pos x="1" y="7"/>
                </a:cxn>
                <a:cxn ang="0">
                  <a:pos x="4" y="4"/>
                </a:cxn>
                <a:cxn ang="0">
                  <a:pos x="7" y="3"/>
                </a:cxn>
                <a:cxn ang="0">
                  <a:pos x="8" y="2"/>
                </a:cxn>
                <a:cxn ang="0">
                  <a:pos x="11" y="0"/>
                </a:cxn>
              </a:cxnLst>
              <a:rect l="0" t="0" r="r" b="b"/>
              <a:pathLst>
                <a:path w="24" h="24">
                  <a:moveTo>
                    <a:pt x="11" y="0"/>
                  </a:moveTo>
                  <a:lnTo>
                    <a:pt x="14" y="0"/>
                  </a:lnTo>
                  <a:lnTo>
                    <a:pt x="19" y="3"/>
                  </a:lnTo>
                  <a:lnTo>
                    <a:pt x="22" y="6"/>
                  </a:lnTo>
                  <a:lnTo>
                    <a:pt x="24" y="9"/>
                  </a:lnTo>
                  <a:lnTo>
                    <a:pt x="24" y="16"/>
                  </a:lnTo>
                  <a:lnTo>
                    <a:pt x="22" y="18"/>
                  </a:lnTo>
                  <a:lnTo>
                    <a:pt x="19" y="21"/>
                  </a:lnTo>
                  <a:lnTo>
                    <a:pt x="18" y="21"/>
                  </a:lnTo>
                  <a:lnTo>
                    <a:pt x="13" y="24"/>
                  </a:lnTo>
                  <a:lnTo>
                    <a:pt x="10" y="24"/>
                  </a:lnTo>
                  <a:lnTo>
                    <a:pt x="4" y="21"/>
                  </a:lnTo>
                  <a:lnTo>
                    <a:pt x="1" y="18"/>
                  </a:lnTo>
                  <a:lnTo>
                    <a:pt x="0" y="16"/>
                  </a:lnTo>
                  <a:lnTo>
                    <a:pt x="0" y="10"/>
                  </a:lnTo>
                  <a:lnTo>
                    <a:pt x="1" y="7"/>
                  </a:lnTo>
                  <a:lnTo>
                    <a:pt x="4" y="4"/>
                  </a:lnTo>
                  <a:lnTo>
                    <a:pt x="7" y="3"/>
                  </a:lnTo>
                  <a:lnTo>
                    <a:pt x="8" y="2"/>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18" name="Freeform 138"/>
            <p:cNvSpPr>
              <a:spLocks/>
            </p:cNvSpPr>
            <p:nvPr/>
          </p:nvSpPr>
          <p:spPr bwMode="auto">
            <a:xfrm>
              <a:off x="4987" y="1330"/>
              <a:ext cx="20" cy="22"/>
            </a:xfrm>
            <a:custGeom>
              <a:avLst/>
              <a:gdLst/>
              <a:ahLst/>
              <a:cxnLst>
                <a:cxn ang="0">
                  <a:pos x="10" y="0"/>
                </a:cxn>
                <a:cxn ang="0">
                  <a:pos x="17" y="2"/>
                </a:cxn>
                <a:cxn ang="0">
                  <a:pos x="20" y="8"/>
                </a:cxn>
                <a:cxn ang="0">
                  <a:pos x="20" y="14"/>
                </a:cxn>
                <a:cxn ang="0">
                  <a:pos x="17" y="19"/>
                </a:cxn>
                <a:cxn ang="0">
                  <a:pos x="10" y="22"/>
                </a:cxn>
                <a:cxn ang="0">
                  <a:pos x="3" y="19"/>
                </a:cxn>
                <a:cxn ang="0">
                  <a:pos x="0" y="14"/>
                </a:cxn>
                <a:cxn ang="0">
                  <a:pos x="0" y="8"/>
                </a:cxn>
                <a:cxn ang="0">
                  <a:pos x="3" y="2"/>
                </a:cxn>
                <a:cxn ang="0">
                  <a:pos x="10" y="0"/>
                </a:cxn>
              </a:cxnLst>
              <a:rect l="0" t="0" r="r" b="b"/>
              <a:pathLst>
                <a:path w="20" h="22">
                  <a:moveTo>
                    <a:pt x="10" y="0"/>
                  </a:moveTo>
                  <a:lnTo>
                    <a:pt x="17" y="2"/>
                  </a:lnTo>
                  <a:lnTo>
                    <a:pt x="20" y="8"/>
                  </a:lnTo>
                  <a:lnTo>
                    <a:pt x="20" y="14"/>
                  </a:lnTo>
                  <a:lnTo>
                    <a:pt x="17" y="19"/>
                  </a:lnTo>
                  <a:lnTo>
                    <a:pt x="10" y="22"/>
                  </a:lnTo>
                  <a:lnTo>
                    <a:pt x="3" y="19"/>
                  </a:lnTo>
                  <a:lnTo>
                    <a:pt x="0" y="14"/>
                  </a:lnTo>
                  <a:lnTo>
                    <a:pt x="0" y="8"/>
                  </a:lnTo>
                  <a:lnTo>
                    <a:pt x="3" y="2"/>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19" name="Freeform 139"/>
            <p:cNvSpPr>
              <a:spLocks/>
            </p:cNvSpPr>
            <p:nvPr/>
          </p:nvSpPr>
          <p:spPr bwMode="auto">
            <a:xfrm>
              <a:off x="4993" y="1002"/>
              <a:ext cx="167" cy="213"/>
            </a:xfrm>
            <a:custGeom>
              <a:avLst/>
              <a:gdLst/>
              <a:ahLst/>
              <a:cxnLst>
                <a:cxn ang="0">
                  <a:pos x="115" y="0"/>
                </a:cxn>
                <a:cxn ang="0">
                  <a:pos x="119" y="13"/>
                </a:cxn>
                <a:cxn ang="0">
                  <a:pos x="125" y="28"/>
                </a:cxn>
                <a:cxn ang="0">
                  <a:pos x="132" y="44"/>
                </a:cxn>
                <a:cxn ang="0">
                  <a:pos x="139" y="62"/>
                </a:cxn>
                <a:cxn ang="0">
                  <a:pos x="147" y="80"/>
                </a:cxn>
                <a:cxn ang="0">
                  <a:pos x="154" y="98"/>
                </a:cxn>
                <a:cxn ang="0">
                  <a:pos x="165" y="134"/>
                </a:cxn>
                <a:cxn ang="0">
                  <a:pos x="167" y="152"/>
                </a:cxn>
                <a:cxn ang="0">
                  <a:pos x="167" y="168"/>
                </a:cxn>
                <a:cxn ang="0">
                  <a:pos x="163" y="181"/>
                </a:cxn>
                <a:cxn ang="0">
                  <a:pos x="154" y="194"/>
                </a:cxn>
                <a:cxn ang="0">
                  <a:pos x="140" y="204"/>
                </a:cxn>
                <a:cxn ang="0">
                  <a:pos x="122" y="211"/>
                </a:cxn>
                <a:cxn ang="0">
                  <a:pos x="99" y="213"/>
                </a:cxn>
                <a:cxn ang="0">
                  <a:pos x="75" y="212"/>
                </a:cxn>
                <a:cxn ang="0">
                  <a:pos x="53" y="206"/>
                </a:cxn>
                <a:cxn ang="0">
                  <a:pos x="33" y="195"/>
                </a:cxn>
                <a:cxn ang="0">
                  <a:pos x="18" y="183"/>
                </a:cxn>
                <a:cxn ang="0">
                  <a:pos x="5" y="166"/>
                </a:cxn>
                <a:cxn ang="0">
                  <a:pos x="0" y="149"/>
                </a:cxn>
                <a:cxn ang="0">
                  <a:pos x="0" y="131"/>
                </a:cxn>
                <a:cxn ang="0">
                  <a:pos x="7" y="112"/>
                </a:cxn>
                <a:cxn ang="0">
                  <a:pos x="21" y="94"/>
                </a:cxn>
                <a:cxn ang="0">
                  <a:pos x="87" y="35"/>
                </a:cxn>
                <a:cxn ang="0">
                  <a:pos x="108" y="13"/>
                </a:cxn>
                <a:cxn ang="0">
                  <a:pos x="115" y="0"/>
                </a:cxn>
              </a:cxnLst>
              <a:rect l="0" t="0" r="r" b="b"/>
              <a:pathLst>
                <a:path w="167" h="213">
                  <a:moveTo>
                    <a:pt x="115" y="0"/>
                  </a:moveTo>
                  <a:lnTo>
                    <a:pt x="119" y="13"/>
                  </a:lnTo>
                  <a:lnTo>
                    <a:pt x="125" y="28"/>
                  </a:lnTo>
                  <a:lnTo>
                    <a:pt x="132" y="44"/>
                  </a:lnTo>
                  <a:lnTo>
                    <a:pt x="139" y="62"/>
                  </a:lnTo>
                  <a:lnTo>
                    <a:pt x="147" y="80"/>
                  </a:lnTo>
                  <a:lnTo>
                    <a:pt x="154" y="98"/>
                  </a:lnTo>
                  <a:lnTo>
                    <a:pt x="165" y="134"/>
                  </a:lnTo>
                  <a:lnTo>
                    <a:pt x="167" y="152"/>
                  </a:lnTo>
                  <a:lnTo>
                    <a:pt x="167" y="168"/>
                  </a:lnTo>
                  <a:lnTo>
                    <a:pt x="163" y="181"/>
                  </a:lnTo>
                  <a:lnTo>
                    <a:pt x="154" y="194"/>
                  </a:lnTo>
                  <a:lnTo>
                    <a:pt x="140" y="204"/>
                  </a:lnTo>
                  <a:lnTo>
                    <a:pt x="122" y="211"/>
                  </a:lnTo>
                  <a:lnTo>
                    <a:pt x="99" y="213"/>
                  </a:lnTo>
                  <a:lnTo>
                    <a:pt x="75" y="212"/>
                  </a:lnTo>
                  <a:lnTo>
                    <a:pt x="53" y="206"/>
                  </a:lnTo>
                  <a:lnTo>
                    <a:pt x="33" y="195"/>
                  </a:lnTo>
                  <a:lnTo>
                    <a:pt x="18" y="183"/>
                  </a:lnTo>
                  <a:lnTo>
                    <a:pt x="5" y="166"/>
                  </a:lnTo>
                  <a:lnTo>
                    <a:pt x="0" y="149"/>
                  </a:lnTo>
                  <a:lnTo>
                    <a:pt x="0" y="131"/>
                  </a:lnTo>
                  <a:lnTo>
                    <a:pt x="7" y="112"/>
                  </a:lnTo>
                  <a:lnTo>
                    <a:pt x="21" y="94"/>
                  </a:lnTo>
                  <a:lnTo>
                    <a:pt x="87" y="35"/>
                  </a:lnTo>
                  <a:lnTo>
                    <a:pt x="108" y="13"/>
                  </a:lnTo>
                  <a:lnTo>
                    <a:pt x="11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20" name="Freeform 140"/>
            <p:cNvSpPr>
              <a:spLocks noEditPoints="1"/>
            </p:cNvSpPr>
            <p:nvPr/>
          </p:nvSpPr>
          <p:spPr bwMode="auto">
            <a:xfrm>
              <a:off x="4980" y="991"/>
              <a:ext cx="192" cy="236"/>
            </a:xfrm>
            <a:custGeom>
              <a:avLst/>
              <a:gdLst/>
              <a:ahLst/>
              <a:cxnLst>
                <a:cxn ang="0">
                  <a:pos x="126" y="37"/>
                </a:cxn>
                <a:cxn ang="0">
                  <a:pos x="95" y="66"/>
                </a:cxn>
                <a:cxn ang="0">
                  <a:pos x="57" y="96"/>
                </a:cxn>
                <a:cxn ang="0">
                  <a:pos x="45" y="108"/>
                </a:cxn>
                <a:cxn ang="0">
                  <a:pos x="34" y="121"/>
                </a:cxn>
                <a:cxn ang="0">
                  <a:pos x="25" y="137"/>
                </a:cxn>
                <a:cxn ang="0">
                  <a:pos x="23" y="152"/>
                </a:cxn>
                <a:cxn ang="0">
                  <a:pos x="27" y="170"/>
                </a:cxn>
                <a:cxn ang="0">
                  <a:pos x="38" y="187"/>
                </a:cxn>
                <a:cxn ang="0">
                  <a:pos x="53" y="199"/>
                </a:cxn>
                <a:cxn ang="0">
                  <a:pos x="70" y="208"/>
                </a:cxn>
                <a:cxn ang="0">
                  <a:pos x="89" y="213"/>
                </a:cxn>
                <a:cxn ang="0">
                  <a:pos x="106" y="215"/>
                </a:cxn>
                <a:cxn ang="0">
                  <a:pos x="126" y="213"/>
                </a:cxn>
                <a:cxn ang="0">
                  <a:pos x="142" y="208"/>
                </a:cxn>
                <a:cxn ang="0">
                  <a:pos x="158" y="199"/>
                </a:cxn>
                <a:cxn ang="0">
                  <a:pos x="166" y="185"/>
                </a:cxn>
                <a:cxn ang="0">
                  <a:pos x="170" y="170"/>
                </a:cxn>
                <a:cxn ang="0">
                  <a:pos x="169" y="153"/>
                </a:cxn>
                <a:cxn ang="0">
                  <a:pos x="160" y="120"/>
                </a:cxn>
                <a:cxn ang="0">
                  <a:pos x="155" y="106"/>
                </a:cxn>
                <a:cxn ang="0">
                  <a:pos x="141" y="75"/>
                </a:cxn>
                <a:cxn ang="0">
                  <a:pos x="128" y="45"/>
                </a:cxn>
                <a:cxn ang="0">
                  <a:pos x="126" y="37"/>
                </a:cxn>
                <a:cxn ang="0">
                  <a:pos x="127" y="0"/>
                </a:cxn>
                <a:cxn ang="0">
                  <a:pos x="130" y="0"/>
                </a:cxn>
                <a:cxn ang="0">
                  <a:pos x="138" y="4"/>
                </a:cxn>
                <a:cxn ang="0">
                  <a:pos x="139" y="9"/>
                </a:cxn>
                <a:cxn ang="0">
                  <a:pos x="144" y="23"/>
                </a:cxn>
                <a:cxn ang="0">
                  <a:pos x="151" y="39"/>
                </a:cxn>
                <a:cxn ang="0">
                  <a:pos x="159" y="57"/>
                </a:cxn>
                <a:cxn ang="0">
                  <a:pos x="167" y="77"/>
                </a:cxn>
                <a:cxn ang="0">
                  <a:pos x="176" y="98"/>
                </a:cxn>
                <a:cxn ang="0">
                  <a:pos x="183" y="117"/>
                </a:cxn>
                <a:cxn ang="0">
                  <a:pos x="188" y="138"/>
                </a:cxn>
                <a:cxn ang="0">
                  <a:pos x="192" y="158"/>
                </a:cxn>
                <a:cxn ang="0">
                  <a:pos x="192" y="176"/>
                </a:cxn>
                <a:cxn ang="0">
                  <a:pos x="190" y="192"/>
                </a:cxn>
                <a:cxn ang="0">
                  <a:pos x="181" y="206"/>
                </a:cxn>
                <a:cxn ang="0">
                  <a:pos x="169" y="219"/>
                </a:cxn>
                <a:cxn ang="0">
                  <a:pos x="149" y="229"/>
                </a:cxn>
                <a:cxn ang="0">
                  <a:pos x="128" y="234"/>
                </a:cxn>
                <a:cxn ang="0">
                  <a:pos x="107" y="236"/>
                </a:cxn>
                <a:cxn ang="0">
                  <a:pos x="87" y="234"/>
                </a:cxn>
                <a:cxn ang="0">
                  <a:pos x="64" y="229"/>
                </a:cxn>
                <a:cxn ang="0">
                  <a:pos x="45" y="220"/>
                </a:cxn>
                <a:cxn ang="0">
                  <a:pos x="28" y="209"/>
                </a:cxn>
                <a:cxn ang="0">
                  <a:pos x="14" y="194"/>
                </a:cxn>
                <a:cxn ang="0">
                  <a:pos x="4" y="174"/>
                </a:cxn>
                <a:cxn ang="0">
                  <a:pos x="0" y="155"/>
                </a:cxn>
                <a:cxn ang="0">
                  <a:pos x="3" y="135"/>
                </a:cxn>
                <a:cxn ang="0">
                  <a:pos x="9" y="117"/>
                </a:cxn>
                <a:cxn ang="0">
                  <a:pos x="21" y="101"/>
                </a:cxn>
                <a:cxn ang="0">
                  <a:pos x="92" y="38"/>
                </a:cxn>
                <a:cxn ang="0">
                  <a:pos x="117" y="13"/>
                </a:cxn>
                <a:cxn ang="0">
                  <a:pos x="119" y="13"/>
                </a:cxn>
                <a:cxn ang="0">
                  <a:pos x="119" y="7"/>
                </a:cxn>
                <a:cxn ang="0">
                  <a:pos x="121" y="4"/>
                </a:cxn>
                <a:cxn ang="0">
                  <a:pos x="123" y="2"/>
                </a:cxn>
                <a:cxn ang="0">
                  <a:pos x="127" y="0"/>
                </a:cxn>
              </a:cxnLst>
              <a:rect l="0" t="0" r="r" b="b"/>
              <a:pathLst>
                <a:path w="192" h="236">
                  <a:moveTo>
                    <a:pt x="126" y="37"/>
                  </a:moveTo>
                  <a:lnTo>
                    <a:pt x="95" y="66"/>
                  </a:lnTo>
                  <a:lnTo>
                    <a:pt x="57" y="96"/>
                  </a:lnTo>
                  <a:lnTo>
                    <a:pt x="45" y="108"/>
                  </a:lnTo>
                  <a:lnTo>
                    <a:pt x="34" y="121"/>
                  </a:lnTo>
                  <a:lnTo>
                    <a:pt x="25" y="137"/>
                  </a:lnTo>
                  <a:lnTo>
                    <a:pt x="23" y="152"/>
                  </a:lnTo>
                  <a:lnTo>
                    <a:pt x="27" y="170"/>
                  </a:lnTo>
                  <a:lnTo>
                    <a:pt x="38" y="187"/>
                  </a:lnTo>
                  <a:lnTo>
                    <a:pt x="53" y="199"/>
                  </a:lnTo>
                  <a:lnTo>
                    <a:pt x="70" y="208"/>
                  </a:lnTo>
                  <a:lnTo>
                    <a:pt x="89" y="213"/>
                  </a:lnTo>
                  <a:lnTo>
                    <a:pt x="106" y="215"/>
                  </a:lnTo>
                  <a:lnTo>
                    <a:pt x="126" y="213"/>
                  </a:lnTo>
                  <a:lnTo>
                    <a:pt x="142" y="208"/>
                  </a:lnTo>
                  <a:lnTo>
                    <a:pt x="158" y="199"/>
                  </a:lnTo>
                  <a:lnTo>
                    <a:pt x="166" y="185"/>
                  </a:lnTo>
                  <a:lnTo>
                    <a:pt x="170" y="170"/>
                  </a:lnTo>
                  <a:lnTo>
                    <a:pt x="169" y="153"/>
                  </a:lnTo>
                  <a:lnTo>
                    <a:pt x="160" y="120"/>
                  </a:lnTo>
                  <a:lnTo>
                    <a:pt x="155" y="106"/>
                  </a:lnTo>
                  <a:lnTo>
                    <a:pt x="141" y="75"/>
                  </a:lnTo>
                  <a:lnTo>
                    <a:pt x="128" y="45"/>
                  </a:lnTo>
                  <a:lnTo>
                    <a:pt x="126" y="37"/>
                  </a:lnTo>
                  <a:close/>
                  <a:moveTo>
                    <a:pt x="127" y="0"/>
                  </a:moveTo>
                  <a:lnTo>
                    <a:pt x="130" y="0"/>
                  </a:lnTo>
                  <a:lnTo>
                    <a:pt x="138" y="4"/>
                  </a:lnTo>
                  <a:lnTo>
                    <a:pt x="139" y="9"/>
                  </a:lnTo>
                  <a:lnTo>
                    <a:pt x="144" y="23"/>
                  </a:lnTo>
                  <a:lnTo>
                    <a:pt x="151" y="39"/>
                  </a:lnTo>
                  <a:lnTo>
                    <a:pt x="159" y="57"/>
                  </a:lnTo>
                  <a:lnTo>
                    <a:pt x="167" y="77"/>
                  </a:lnTo>
                  <a:lnTo>
                    <a:pt x="176" y="98"/>
                  </a:lnTo>
                  <a:lnTo>
                    <a:pt x="183" y="117"/>
                  </a:lnTo>
                  <a:lnTo>
                    <a:pt x="188" y="138"/>
                  </a:lnTo>
                  <a:lnTo>
                    <a:pt x="192" y="158"/>
                  </a:lnTo>
                  <a:lnTo>
                    <a:pt x="192" y="176"/>
                  </a:lnTo>
                  <a:lnTo>
                    <a:pt x="190" y="192"/>
                  </a:lnTo>
                  <a:lnTo>
                    <a:pt x="181" y="206"/>
                  </a:lnTo>
                  <a:lnTo>
                    <a:pt x="169" y="219"/>
                  </a:lnTo>
                  <a:lnTo>
                    <a:pt x="149" y="229"/>
                  </a:lnTo>
                  <a:lnTo>
                    <a:pt x="128" y="234"/>
                  </a:lnTo>
                  <a:lnTo>
                    <a:pt x="107" y="236"/>
                  </a:lnTo>
                  <a:lnTo>
                    <a:pt x="87" y="234"/>
                  </a:lnTo>
                  <a:lnTo>
                    <a:pt x="64" y="229"/>
                  </a:lnTo>
                  <a:lnTo>
                    <a:pt x="45" y="220"/>
                  </a:lnTo>
                  <a:lnTo>
                    <a:pt x="28" y="209"/>
                  </a:lnTo>
                  <a:lnTo>
                    <a:pt x="14" y="194"/>
                  </a:lnTo>
                  <a:lnTo>
                    <a:pt x="4" y="174"/>
                  </a:lnTo>
                  <a:lnTo>
                    <a:pt x="0" y="155"/>
                  </a:lnTo>
                  <a:lnTo>
                    <a:pt x="3" y="135"/>
                  </a:lnTo>
                  <a:lnTo>
                    <a:pt x="9" y="117"/>
                  </a:lnTo>
                  <a:lnTo>
                    <a:pt x="21" y="101"/>
                  </a:lnTo>
                  <a:lnTo>
                    <a:pt x="92" y="38"/>
                  </a:lnTo>
                  <a:lnTo>
                    <a:pt x="117" y="13"/>
                  </a:lnTo>
                  <a:lnTo>
                    <a:pt x="119" y="13"/>
                  </a:lnTo>
                  <a:lnTo>
                    <a:pt x="119" y="7"/>
                  </a:lnTo>
                  <a:lnTo>
                    <a:pt x="121" y="4"/>
                  </a:lnTo>
                  <a:lnTo>
                    <a:pt x="123" y="2"/>
                  </a:lnTo>
                  <a:lnTo>
                    <a:pt x="1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21" name="Freeform 141"/>
            <p:cNvSpPr>
              <a:spLocks/>
            </p:cNvSpPr>
            <p:nvPr/>
          </p:nvSpPr>
          <p:spPr bwMode="auto">
            <a:xfrm>
              <a:off x="5046" y="1071"/>
              <a:ext cx="25" cy="23"/>
            </a:xfrm>
            <a:custGeom>
              <a:avLst/>
              <a:gdLst/>
              <a:ahLst/>
              <a:cxnLst>
                <a:cxn ang="0">
                  <a:pos x="9" y="0"/>
                </a:cxn>
                <a:cxn ang="0">
                  <a:pos x="14" y="1"/>
                </a:cxn>
                <a:cxn ang="0">
                  <a:pos x="18" y="1"/>
                </a:cxn>
                <a:cxn ang="0">
                  <a:pos x="21" y="2"/>
                </a:cxn>
                <a:cxn ang="0">
                  <a:pos x="23" y="5"/>
                </a:cxn>
                <a:cxn ang="0">
                  <a:pos x="25" y="8"/>
                </a:cxn>
                <a:cxn ang="0">
                  <a:pos x="25" y="15"/>
                </a:cxn>
                <a:cxn ang="0">
                  <a:pos x="23" y="19"/>
                </a:cxn>
                <a:cxn ang="0">
                  <a:pos x="21" y="22"/>
                </a:cxn>
                <a:cxn ang="0">
                  <a:pos x="16" y="23"/>
                </a:cxn>
                <a:cxn ang="0">
                  <a:pos x="11" y="23"/>
                </a:cxn>
                <a:cxn ang="0">
                  <a:pos x="11" y="22"/>
                </a:cxn>
                <a:cxn ang="0">
                  <a:pos x="8" y="22"/>
                </a:cxn>
                <a:cxn ang="0">
                  <a:pos x="4" y="21"/>
                </a:cxn>
                <a:cxn ang="0">
                  <a:pos x="1" y="16"/>
                </a:cxn>
                <a:cxn ang="0">
                  <a:pos x="0" y="12"/>
                </a:cxn>
                <a:cxn ang="0">
                  <a:pos x="0" y="8"/>
                </a:cxn>
                <a:cxn ang="0">
                  <a:pos x="2" y="4"/>
                </a:cxn>
                <a:cxn ang="0">
                  <a:pos x="5" y="1"/>
                </a:cxn>
                <a:cxn ang="0">
                  <a:pos x="9" y="0"/>
                </a:cxn>
              </a:cxnLst>
              <a:rect l="0" t="0" r="r" b="b"/>
              <a:pathLst>
                <a:path w="25" h="23">
                  <a:moveTo>
                    <a:pt x="9" y="0"/>
                  </a:moveTo>
                  <a:lnTo>
                    <a:pt x="14" y="1"/>
                  </a:lnTo>
                  <a:lnTo>
                    <a:pt x="18" y="1"/>
                  </a:lnTo>
                  <a:lnTo>
                    <a:pt x="21" y="2"/>
                  </a:lnTo>
                  <a:lnTo>
                    <a:pt x="23" y="5"/>
                  </a:lnTo>
                  <a:lnTo>
                    <a:pt x="25" y="8"/>
                  </a:lnTo>
                  <a:lnTo>
                    <a:pt x="25" y="15"/>
                  </a:lnTo>
                  <a:lnTo>
                    <a:pt x="23" y="19"/>
                  </a:lnTo>
                  <a:lnTo>
                    <a:pt x="21" y="22"/>
                  </a:lnTo>
                  <a:lnTo>
                    <a:pt x="16" y="23"/>
                  </a:lnTo>
                  <a:lnTo>
                    <a:pt x="11" y="23"/>
                  </a:lnTo>
                  <a:lnTo>
                    <a:pt x="11" y="22"/>
                  </a:lnTo>
                  <a:lnTo>
                    <a:pt x="8" y="22"/>
                  </a:lnTo>
                  <a:lnTo>
                    <a:pt x="4" y="21"/>
                  </a:lnTo>
                  <a:lnTo>
                    <a:pt x="1" y="16"/>
                  </a:lnTo>
                  <a:lnTo>
                    <a:pt x="0" y="12"/>
                  </a:lnTo>
                  <a:lnTo>
                    <a:pt x="0" y="8"/>
                  </a:lnTo>
                  <a:lnTo>
                    <a:pt x="2" y="4"/>
                  </a:lnTo>
                  <a:lnTo>
                    <a:pt x="5"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22" name="Freeform 142"/>
            <p:cNvSpPr>
              <a:spLocks/>
            </p:cNvSpPr>
            <p:nvPr/>
          </p:nvSpPr>
          <p:spPr bwMode="auto">
            <a:xfrm>
              <a:off x="5071" y="1089"/>
              <a:ext cx="21" cy="22"/>
            </a:xfrm>
            <a:custGeom>
              <a:avLst/>
              <a:gdLst/>
              <a:ahLst/>
              <a:cxnLst>
                <a:cxn ang="0">
                  <a:pos x="9" y="0"/>
                </a:cxn>
                <a:cxn ang="0">
                  <a:pos x="16" y="3"/>
                </a:cxn>
                <a:cxn ang="0">
                  <a:pos x="21" y="8"/>
                </a:cxn>
                <a:cxn ang="0">
                  <a:pos x="21" y="14"/>
                </a:cxn>
                <a:cxn ang="0">
                  <a:pos x="16" y="19"/>
                </a:cxn>
                <a:cxn ang="0">
                  <a:pos x="9" y="22"/>
                </a:cxn>
                <a:cxn ang="0">
                  <a:pos x="3" y="19"/>
                </a:cxn>
                <a:cxn ang="0">
                  <a:pos x="0" y="14"/>
                </a:cxn>
                <a:cxn ang="0">
                  <a:pos x="0" y="8"/>
                </a:cxn>
                <a:cxn ang="0">
                  <a:pos x="3" y="3"/>
                </a:cxn>
                <a:cxn ang="0">
                  <a:pos x="9" y="0"/>
                </a:cxn>
              </a:cxnLst>
              <a:rect l="0" t="0" r="r" b="b"/>
              <a:pathLst>
                <a:path w="21" h="22">
                  <a:moveTo>
                    <a:pt x="9" y="0"/>
                  </a:moveTo>
                  <a:lnTo>
                    <a:pt x="16" y="3"/>
                  </a:lnTo>
                  <a:lnTo>
                    <a:pt x="21" y="8"/>
                  </a:lnTo>
                  <a:lnTo>
                    <a:pt x="21" y="14"/>
                  </a:lnTo>
                  <a:lnTo>
                    <a:pt x="16" y="19"/>
                  </a:lnTo>
                  <a:lnTo>
                    <a:pt x="9" y="22"/>
                  </a:lnTo>
                  <a:lnTo>
                    <a:pt x="3" y="19"/>
                  </a:lnTo>
                  <a:lnTo>
                    <a:pt x="0" y="14"/>
                  </a:lnTo>
                  <a:lnTo>
                    <a:pt x="0" y="8"/>
                  </a:lnTo>
                  <a:lnTo>
                    <a:pt x="3" y="3"/>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23" name="Freeform 143"/>
            <p:cNvSpPr>
              <a:spLocks/>
            </p:cNvSpPr>
            <p:nvPr/>
          </p:nvSpPr>
          <p:spPr bwMode="auto">
            <a:xfrm>
              <a:off x="5106" y="1085"/>
              <a:ext cx="19" cy="22"/>
            </a:xfrm>
            <a:custGeom>
              <a:avLst/>
              <a:gdLst/>
              <a:ahLst/>
              <a:cxnLst>
                <a:cxn ang="0">
                  <a:pos x="9" y="0"/>
                </a:cxn>
                <a:cxn ang="0">
                  <a:pos x="16" y="2"/>
                </a:cxn>
                <a:cxn ang="0">
                  <a:pos x="19" y="8"/>
                </a:cxn>
                <a:cxn ang="0">
                  <a:pos x="19" y="14"/>
                </a:cxn>
                <a:cxn ang="0">
                  <a:pos x="16" y="19"/>
                </a:cxn>
                <a:cxn ang="0">
                  <a:pos x="9" y="22"/>
                </a:cxn>
                <a:cxn ang="0">
                  <a:pos x="2" y="19"/>
                </a:cxn>
                <a:cxn ang="0">
                  <a:pos x="0" y="14"/>
                </a:cxn>
                <a:cxn ang="0">
                  <a:pos x="0" y="8"/>
                </a:cxn>
                <a:cxn ang="0">
                  <a:pos x="2" y="2"/>
                </a:cxn>
                <a:cxn ang="0">
                  <a:pos x="9" y="0"/>
                </a:cxn>
              </a:cxnLst>
              <a:rect l="0" t="0" r="r" b="b"/>
              <a:pathLst>
                <a:path w="19" h="22">
                  <a:moveTo>
                    <a:pt x="9" y="0"/>
                  </a:moveTo>
                  <a:lnTo>
                    <a:pt x="16" y="2"/>
                  </a:lnTo>
                  <a:lnTo>
                    <a:pt x="19" y="8"/>
                  </a:lnTo>
                  <a:lnTo>
                    <a:pt x="19" y="14"/>
                  </a:lnTo>
                  <a:lnTo>
                    <a:pt x="16" y="19"/>
                  </a:lnTo>
                  <a:lnTo>
                    <a:pt x="9" y="22"/>
                  </a:lnTo>
                  <a:lnTo>
                    <a:pt x="2" y="19"/>
                  </a:lnTo>
                  <a:lnTo>
                    <a:pt x="0" y="14"/>
                  </a:lnTo>
                  <a:lnTo>
                    <a:pt x="0" y="8"/>
                  </a:lnTo>
                  <a:lnTo>
                    <a:pt x="2"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24" name="Freeform 144"/>
            <p:cNvSpPr>
              <a:spLocks/>
            </p:cNvSpPr>
            <p:nvPr/>
          </p:nvSpPr>
          <p:spPr bwMode="auto">
            <a:xfrm>
              <a:off x="5029" y="1096"/>
              <a:ext cx="21" cy="21"/>
            </a:xfrm>
            <a:custGeom>
              <a:avLst/>
              <a:gdLst/>
              <a:ahLst/>
              <a:cxnLst>
                <a:cxn ang="0">
                  <a:pos x="10" y="0"/>
                </a:cxn>
                <a:cxn ang="0">
                  <a:pos x="18" y="3"/>
                </a:cxn>
                <a:cxn ang="0">
                  <a:pos x="21" y="8"/>
                </a:cxn>
                <a:cxn ang="0">
                  <a:pos x="21" y="12"/>
                </a:cxn>
                <a:cxn ang="0">
                  <a:pos x="18" y="18"/>
                </a:cxn>
                <a:cxn ang="0">
                  <a:pos x="10" y="21"/>
                </a:cxn>
                <a:cxn ang="0">
                  <a:pos x="6" y="19"/>
                </a:cxn>
                <a:cxn ang="0">
                  <a:pos x="3" y="18"/>
                </a:cxn>
                <a:cxn ang="0">
                  <a:pos x="0" y="15"/>
                </a:cxn>
                <a:cxn ang="0">
                  <a:pos x="0" y="5"/>
                </a:cxn>
                <a:cxn ang="0">
                  <a:pos x="3" y="3"/>
                </a:cxn>
                <a:cxn ang="0">
                  <a:pos x="6" y="1"/>
                </a:cxn>
                <a:cxn ang="0">
                  <a:pos x="10" y="0"/>
                </a:cxn>
              </a:cxnLst>
              <a:rect l="0" t="0" r="r" b="b"/>
              <a:pathLst>
                <a:path w="21" h="21">
                  <a:moveTo>
                    <a:pt x="10" y="0"/>
                  </a:moveTo>
                  <a:lnTo>
                    <a:pt x="18" y="3"/>
                  </a:lnTo>
                  <a:lnTo>
                    <a:pt x="21" y="8"/>
                  </a:lnTo>
                  <a:lnTo>
                    <a:pt x="21" y="12"/>
                  </a:lnTo>
                  <a:lnTo>
                    <a:pt x="18" y="18"/>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25" name="Freeform 145"/>
            <p:cNvSpPr>
              <a:spLocks/>
            </p:cNvSpPr>
            <p:nvPr/>
          </p:nvSpPr>
          <p:spPr bwMode="auto">
            <a:xfrm>
              <a:off x="5078" y="1048"/>
              <a:ext cx="25" cy="23"/>
            </a:xfrm>
            <a:custGeom>
              <a:avLst/>
              <a:gdLst/>
              <a:ahLst/>
              <a:cxnLst>
                <a:cxn ang="0">
                  <a:pos x="9" y="0"/>
                </a:cxn>
                <a:cxn ang="0">
                  <a:pos x="18" y="0"/>
                </a:cxn>
                <a:cxn ang="0">
                  <a:pos x="22" y="3"/>
                </a:cxn>
                <a:cxn ang="0">
                  <a:pos x="23" y="6"/>
                </a:cxn>
                <a:cxn ang="0">
                  <a:pos x="25" y="10"/>
                </a:cxn>
                <a:cxn ang="0">
                  <a:pos x="25" y="14"/>
                </a:cxn>
                <a:cxn ang="0">
                  <a:pos x="23" y="18"/>
                </a:cxn>
                <a:cxn ang="0">
                  <a:pos x="21" y="21"/>
                </a:cxn>
                <a:cxn ang="0">
                  <a:pos x="16" y="23"/>
                </a:cxn>
                <a:cxn ang="0">
                  <a:pos x="12" y="23"/>
                </a:cxn>
                <a:cxn ang="0">
                  <a:pos x="11" y="21"/>
                </a:cxn>
                <a:cxn ang="0">
                  <a:pos x="8" y="21"/>
                </a:cxn>
                <a:cxn ang="0">
                  <a:pos x="5" y="20"/>
                </a:cxn>
                <a:cxn ang="0">
                  <a:pos x="2" y="17"/>
                </a:cxn>
                <a:cxn ang="0">
                  <a:pos x="1" y="14"/>
                </a:cxn>
                <a:cxn ang="0">
                  <a:pos x="0" y="10"/>
                </a:cxn>
                <a:cxn ang="0">
                  <a:pos x="1" y="7"/>
                </a:cxn>
                <a:cxn ang="0">
                  <a:pos x="2" y="3"/>
                </a:cxn>
                <a:cxn ang="0">
                  <a:pos x="5" y="2"/>
                </a:cxn>
                <a:cxn ang="0">
                  <a:pos x="9" y="0"/>
                </a:cxn>
              </a:cxnLst>
              <a:rect l="0" t="0" r="r" b="b"/>
              <a:pathLst>
                <a:path w="25" h="23">
                  <a:moveTo>
                    <a:pt x="9" y="0"/>
                  </a:moveTo>
                  <a:lnTo>
                    <a:pt x="18" y="0"/>
                  </a:lnTo>
                  <a:lnTo>
                    <a:pt x="22" y="3"/>
                  </a:lnTo>
                  <a:lnTo>
                    <a:pt x="23" y="6"/>
                  </a:lnTo>
                  <a:lnTo>
                    <a:pt x="25" y="10"/>
                  </a:lnTo>
                  <a:lnTo>
                    <a:pt x="25" y="14"/>
                  </a:lnTo>
                  <a:lnTo>
                    <a:pt x="23" y="18"/>
                  </a:lnTo>
                  <a:lnTo>
                    <a:pt x="21" y="21"/>
                  </a:lnTo>
                  <a:lnTo>
                    <a:pt x="16" y="23"/>
                  </a:lnTo>
                  <a:lnTo>
                    <a:pt x="12" y="23"/>
                  </a:lnTo>
                  <a:lnTo>
                    <a:pt x="11" y="21"/>
                  </a:lnTo>
                  <a:lnTo>
                    <a:pt x="8" y="21"/>
                  </a:lnTo>
                  <a:lnTo>
                    <a:pt x="5" y="20"/>
                  </a:lnTo>
                  <a:lnTo>
                    <a:pt x="2" y="17"/>
                  </a:lnTo>
                  <a:lnTo>
                    <a:pt x="1" y="14"/>
                  </a:lnTo>
                  <a:lnTo>
                    <a:pt x="0" y="10"/>
                  </a:lnTo>
                  <a:lnTo>
                    <a:pt x="1" y="7"/>
                  </a:lnTo>
                  <a:lnTo>
                    <a:pt x="2" y="3"/>
                  </a:lnTo>
                  <a:lnTo>
                    <a:pt x="5" y="2"/>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26" name="Freeform 146"/>
            <p:cNvSpPr>
              <a:spLocks/>
            </p:cNvSpPr>
            <p:nvPr/>
          </p:nvSpPr>
          <p:spPr bwMode="auto">
            <a:xfrm>
              <a:off x="5065" y="1121"/>
              <a:ext cx="25" cy="22"/>
            </a:xfrm>
            <a:custGeom>
              <a:avLst/>
              <a:gdLst/>
              <a:ahLst/>
              <a:cxnLst>
                <a:cxn ang="0">
                  <a:pos x="9" y="0"/>
                </a:cxn>
                <a:cxn ang="0">
                  <a:pos x="15" y="0"/>
                </a:cxn>
                <a:cxn ang="0">
                  <a:pos x="17" y="1"/>
                </a:cxn>
                <a:cxn ang="0">
                  <a:pos x="21" y="3"/>
                </a:cxn>
                <a:cxn ang="0">
                  <a:pos x="24" y="5"/>
                </a:cxn>
                <a:cxn ang="0">
                  <a:pos x="25" y="10"/>
                </a:cxn>
                <a:cxn ang="0">
                  <a:pos x="25" y="14"/>
                </a:cxn>
                <a:cxn ang="0">
                  <a:pos x="22" y="18"/>
                </a:cxn>
                <a:cxn ang="0">
                  <a:pos x="20" y="21"/>
                </a:cxn>
                <a:cxn ang="0">
                  <a:pos x="15" y="22"/>
                </a:cxn>
                <a:cxn ang="0">
                  <a:pos x="11" y="22"/>
                </a:cxn>
                <a:cxn ang="0">
                  <a:pos x="10" y="21"/>
                </a:cxn>
                <a:cxn ang="0">
                  <a:pos x="7" y="21"/>
                </a:cxn>
                <a:cxn ang="0">
                  <a:pos x="3" y="19"/>
                </a:cxn>
                <a:cxn ang="0">
                  <a:pos x="2" y="15"/>
                </a:cxn>
                <a:cxn ang="0">
                  <a:pos x="0" y="12"/>
                </a:cxn>
                <a:cxn ang="0">
                  <a:pos x="0" y="7"/>
                </a:cxn>
                <a:cxn ang="0">
                  <a:pos x="2" y="3"/>
                </a:cxn>
                <a:cxn ang="0">
                  <a:pos x="6" y="1"/>
                </a:cxn>
                <a:cxn ang="0">
                  <a:pos x="9" y="0"/>
                </a:cxn>
              </a:cxnLst>
              <a:rect l="0" t="0" r="r" b="b"/>
              <a:pathLst>
                <a:path w="25" h="22">
                  <a:moveTo>
                    <a:pt x="9" y="0"/>
                  </a:moveTo>
                  <a:lnTo>
                    <a:pt x="15" y="0"/>
                  </a:lnTo>
                  <a:lnTo>
                    <a:pt x="17" y="1"/>
                  </a:lnTo>
                  <a:lnTo>
                    <a:pt x="21" y="3"/>
                  </a:lnTo>
                  <a:lnTo>
                    <a:pt x="24" y="5"/>
                  </a:lnTo>
                  <a:lnTo>
                    <a:pt x="25" y="10"/>
                  </a:lnTo>
                  <a:lnTo>
                    <a:pt x="25" y="14"/>
                  </a:lnTo>
                  <a:lnTo>
                    <a:pt x="22" y="18"/>
                  </a:lnTo>
                  <a:lnTo>
                    <a:pt x="20" y="21"/>
                  </a:lnTo>
                  <a:lnTo>
                    <a:pt x="15" y="22"/>
                  </a:lnTo>
                  <a:lnTo>
                    <a:pt x="11" y="22"/>
                  </a:lnTo>
                  <a:lnTo>
                    <a:pt x="10" y="21"/>
                  </a:lnTo>
                  <a:lnTo>
                    <a:pt x="7" y="21"/>
                  </a:lnTo>
                  <a:lnTo>
                    <a:pt x="3" y="19"/>
                  </a:lnTo>
                  <a:lnTo>
                    <a:pt x="2" y="15"/>
                  </a:lnTo>
                  <a:lnTo>
                    <a:pt x="0" y="12"/>
                  </a:lnTo>
                  <a:lnTo>
                    <a:pt x="0" y="7"/>
                  </a:lnTo>
                  <a:lnTo>
                    <a:pt x="2" y="3"/>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27" name="Freeform 147"/>
            <p:cNvSpPr>
              <a:spLocks/>
            </p:cNvSpPr>
            <p:nvPr/>
          </p:nvSpPr>
          <p:spPr bwMode="auto">
            <a:xfrm>
              <a:off x="5104" y="1112"/>
              <a:ext cx="20" cy="23"/>
            </a:xfrm>
            <a:custGeom>
              <a:avLst/>
              <a:gdLst/>
              <a:ahLst/>
              <a:cxnLst>
                <a:cxn ang="0">
                  <a:pos x="10" y="0"/>
                </a:cxn>
                <a:cxn ang="0">
                  <a:pos x="17" y="3"/>
                </a:cxn>
                <a:cxn ang="0">
                  <a:pos x="20" y="9"/>
                </a:cxn>
                <a:cxn ang="0">
                  <a:pos x="20" y="14"/>
                </a:cxn>
                <a:cxn ang="0">
                  <a:pos x="17" y="20"/>
                </a:cxn>
                <a:cxn ang="0">
                  <a:pos x="10" y="23"/>
                </a:cxn>
                <a:cxn ang="0">
                  <a:pos x="3" y="20"/>
                </a:cxn>
                <a:cxn ang="0">
                  <a:pos x="0" y="14"/>
                </a:cxn>
                <a:cxn ang="0">
                  <a:pos x="0" y="9"/>
                </a:cxn>
                <a:cxn ang="0">
                  <a:pos x="3" y="3"/>
                </a:cxn>
                <a:cxn ang="0">
                  <a:pos x="10" y="0"/>
                </a:cxn>
              </a:cxnLst>
              <a:rect l="0" t="0" r="r" b="b"/>
              <a:pathLst>
                <a:path w="20" h="23">
                  <a:moveTo>
                    <a:pt x="10" y="0"/>
                  </a:moveTo>
                  <a:lnTo>
                    <a:pt x="17" y="3"/>
                  </a:lnTo>
                  <a:lnTo>
                    <a:pt x="20" y="9"/>
                  </a:lnTo>
                  <a:lnTo>
                    <a:pt x="20" y="14"/>
                  </a:lnTo>
                  <a:lnTo>
                    <a:pt x="17" y="20"/>
                  </a:lnTo>
                  <a:lnTo>
                    <a:pt x="10" y="23"/>
                  </a:lnTo>
                  <a:lnTo>
                    <a:pt x="3" y="20"/>
                  </a:lnTo>
                  <a:lnTo>
                    <a:pt x="0" y="14"/>
                  </a:lnTo>
                  <a:lnTo>
                    <a:pt x="0" y="9"/>
                  </a:lnTo>
                  <a:lnTo>
                    <a:pt x="3" y="3"/>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28" name="Freeform 148"/>
            <p:cNvSpPr>
              <a:spLocks noEditPoints="1"/>
            </p:cNvSpPr>
            <p:nvPr/>
          </p:nvSpPr>
          <p:spPr bwMode="auto">
            <a:xfrm>
              <a:off x="3219" y="1380"/>
              <a:ext cx="1420" cy="1236"/>
            </a:xfrm>
            <a:custGeom>
              <a:avLst/>
              <a:gdLst/>
              <a:ahLst/>
              <a:cxnLst>
                <a:cxn ang="0">
                  <a:pos x="261" y="78"/>
                </a:cxn>
                <a:cxn ang="0">
                  <a:pos x="138" y="238"/>
                </a:cxn>
                <a:cxn ang="0">
                  <a:pos x="126" y="442"/>
                </a:cxn>
                <a:cxn ang="0">
                  <a:pos x="142" y="494"/>
                </a:cxn>
                <a:cxn ang="0">
                  <a:pos x="121" y="494"/>
                </a:cxn>
                <a:cxn ang="0">
                  <a:pos x="32" y="501"/>
                </a:cxn>
                <a:cxn ang="0">
                  <a:pos x="110" y="529"/>
                </a:cxn>
                <a:cxn ang="0">
                  <a:pos x="200" y="708"/>
                </a:cxn>
                <a:cxn ang="0">
                  <a:pos x="449" y="1040"/>
                </a:cxn>
                <a:cxn ang="0">
                  <a:pos x="647" y="1197"/>
                </a:cxn>
                <a:cxn ang="0">
                  <a:pos x="812" y="1203"/>
                </a:cxn>
                <a:cxn ang="0">
                  <a:pos x="942" y="1105"/>
                </a:cxn>
                <a:cxn ang="0">
                  <a:pos x="1042" y="1109"/>
                </a:cxn>
                <a:cxn ang="0">
                  <a:pos x="1027" y="1056"/>
                </a:cxn>
                <a:cxn ang="0">
                  <a:pos x="1138" y="939"/>
                </a:cxn>
                <a:cxn ang="0">
                  <a:pos x="1301" y="828"/>
                </a:cxn>
                <a:cxn ang="0">
                  <a:pos x="1372" y="796"/>
                </a:cxn>
                <a:cxn ang="0">
                  <a:pos x="1348" y="642"/>
                </a:cxn>
                <a:cxn ang="0">
                  <a:pos x="1291" y="465"/>
                </a:cxn>
                <a:cxn ang="0">
                  <a:pos x="1131" y="369"/>
                </a:cxn>
                <a:cxn ang="0">
                  <a:pos x="989" y="291"/>
                </a:cxn>
                <a:cxn ang="0">
                  <a:pos x="946" y="188"/>
                </a:cxn>
                <a:cxn ang="0">
                  <a:pos x="910" y="158"/>
                </a:cxn>
                <a:cxn ang="0">
                  <a:pos x="894" y="189"/>
                </a:cxn>
                <a:cxn ang="0">
                  <a:pos x="760" y="87"/>
                </a:cxn>
                <a:cxn ang="0">
                  <a:pos x="483" y="21"/>
                </a:cxn>
                <a:cxn ang="0">
                  <a:pos x="722" y="44"/>
                </a:cxn>
                <a:cxn ang="0">
                  <a:pos x="896" y="136"/>
                </a:cxn>
                <a:cxn ang="0">
                  <a:pos x="932" y="93"/>
                </a:cxn>
                <a:cxn ang="0">
                  <a:pos x="970" y="202"/>
                </a:cxn>
                <a:cxn ang="0">
                  <a:pos x="1057" y="313"/>
                </a:cxn>
                <a:cxn ang="0">
                  <a:pos x="1226" y="384"/>
                </a:cxn>
                <a:cxn ang="0">
                  <a:pos x="1351" y="527"/>
                </a:cxn>
                <a:cxn ang="0">
                  <a:pos x="1366" y="720"/>
                </a:cxn>
                <a:cxn ang="0">
                  <a:pos x="1418" y="813"/>
                </a:cxn>
                <a:cxn ang="0">
                  <a:pos x="1412" y="831"/>
                </a:cxn>
                <a:cxn ang="0">
                  <a:pos x="1262" y="864"/>
                </a:cxn>
                <a:cxn ang="0">
                  <a:pos x="1091" y="1022"/>
                </a:cxn>
                <a:cxn ang="0">
                  <a:pos x="1112" y="1126"/>
                </a:cxn>
                <a:cxn ang="0">
                  <a:pos x="1063" y="1140"/>
                </a:cxn>
                <a:cxn ang="0">
                  <a:pos x="970" y="1118"/>
                </a:cxn>
                <a:cxn ang="0">
                  <a:pos x="868" y="1197"/>
                </a:cxn>
                <a:cxn ang="0">
                  <a:pos x="680" y="1229"/>
                </a:cxn>
                <a:cxn ang="0">
                  <a:pos x="458" y="1079"/>
                </a:cxn>
                <a:cxn ang="0">
                  <a:pos x="177" y="710"/>
                </a:cxn>
                <a:cxn ang="0">
                  <a:pos x="35" y="532"/>
                </a:cxn>
                <a:cxn ang="0">
                  <a:pos x="1" y="484"/>
                </a:cxn>
                <a:cxn ang="0">
                  <a:pos x="113" y="472"/>
                </a:cxn>
                <a:cxn ang="0">
                  <a:pos x="101" y="285"/>
                </a:cxn>
                <a:cxn ang="0">
                  <a:pos x="188" y="107"/>
                </a:cxn>
                <a:cxn ang="0">
                  <a:pos x="414" y="7"/>
                </a:cxn>
              </a:cxnLst>
              <a:rect l="0" t="0" r="r" b="b"/>
              <a:pathLst>
                <a:path w="1420" h="1236">
                  <a:moveTo>
                    <a:pt x="483" y="21"/>
                  </a:moveTo>
                  <a:lnTo>
                    <a:pt x="420" y="28"/>
                  </a:lnTo>
                  <a:lnTo>
                    <a:pt x="359" y="40"/>
                  </a:lnTo>
                  <a:lnTo>
                    <a:pt x="298" y="60"/>
                  </a:lnTo>
                  <a:lnTo>
                    <a:pt x="261" y="78"/>
                  </a:lnTo>
                  <a:lnTo>
                    <a:pt x="228" y="100"/>
                  </a:lnTo>
                  <a:lnTo>
                    <a:pt x="199" y="129"/>
                  </a:lnTo>
                  <a:lnTo>
                    <a:pt x="174" y="163"/>
                  </a:lnTo>
                  <a:lnTo>
                    <a:pt x="153" y="199"/>
                  </a:lnTo>
                  <a:lnTo>
                    <a:pt x="138" y="238"/>
                  </a:lnTo>
                  <a:lnTo>
                    <a:pt x="125" y="278"/>
                  </a:lnTo>
                  <a:lnTo>
                    <a:pt x="118" y="320"/>
                  </a:lnTo>
                  <a:lnTo>
                    <a:pt x="115" y="362"/>
                  </a:lnTo>
                  <a:lnTo>
                    <a:pt x="118" y="403"/>
                  </a:lnTo>
                  <a:lnTo>
                    <a:pt x="126" y="442"/>
                  </a:lnTo>
                  <a:lnTo>
                    <a:pt x="138" y="474"/>
                  </a:lnTo>
                  <a:lnTo>
                    <a:pt x="142" y="476"/>
                  </a:lnTo>
                  <a:lnTo>
                    <a:pt x="145" y="481"/>
                  </a:lnTo>
                  <a:lnTo>
                    <a:pt x="145" y="488"/>
                  </a:lnTo>
                  <a:lnTo>
                    <a:pt x="142" y="494"/>
                  </a:lnTo>
                  <a:lnTo>
                    <a:pt x="135" y="495"/>
                  </a:lnTo>
                  <a:lnTo>
                    <a:pt x="133" y="495"/>
                  </a:lnTo>
                  <a:lnTo>
                    <a:pt x="128" y="498"/>
                  </a:lnTo>
                  <a:lnTo>
                    <a:pt x="124" y="497"/>
                  </a:lnTo>
                  <a:lnTo>
                    <a:pt x="121" y="494"/>
                  </a:lnTo>
                  <a:lnTo>
                    <a:pt x="104" y="493"/>
                  </a:lnTo>
                  <a:lnTo>
                    <a:pt x="74" y="491"/>
                  </a:lnTo>
                  <a:lnTo>
                    <a:pt x="43" y="494"/>
                  </a:lnTo>
                  <a:lnTo>
                    <a:pt x="29" y="497"/>
                  </a:lnTo>
                  <a:lnTo>
                    <a:pt x="32" y="501"/>
                  </a:lnTo>
                  <a:lnTo>
                    <a:pt x="47" y="513"/>
                  </a:lnTo>
                  <a:lnTo>
                    <a:pt x="65" y="522"/>
                  </a:lnTo>
                  <a:lnTo>
                    <a:pt x="85" y="527"/>
                  </a:lnTo>
                  <a:lnTo>
                    <a:pt x="106" y="529"/>
                  </a:lnTo>
                  <a:lnTo>
                    <a:pt x="110" y="529"/>
                  </a:lnTo>
                  <a:lnTo>
                    <a:pt x="113" y="530"/>
                  </a:lnTo>
                  <a:lnTo>
                    <a:pt x="115" y="533"/>
                  </a:lnTo>
                  <a:lnTo>
                    <a:pt x="117" y="537"/>
                  </a:lnTo>
                  <a:lnTo>
                    <a:pt x="154" y="625"/>
                  </a:lnTo>
                  <a:lnTo>
                    <a:pt x="200" y="708"/>
                  </a:lnTo>
                  <a:lnTo>
                    <a:pt x="250" y="790"/>
                  </a:lnTo>
                  <a:lnTo>
                    <a:pt x="306" y="867"/>
                  </a:lnTo>
                  <a:lnTo>
                    <a:pt x="352" y="925"/>
                  </a:lnTo>
                  <a:lnTo>
                    <a:pt x="399" y="983"/>
                  </a:lnTo>
                  <a:lnTo>
                    <a:pt x="449" y="1040"/>
                  </a:lnTo>
                  <a:lnTo>
                    <a:pt x="502" y="1093"/>
                  </a:lnTo>
                  <a:lnTo>
                    <a:pt x="558" y="1141"/>
                  </a:lnTo>
                  <a:lnTo>
                    <a:pt x="586" y="1162"/>
                  </a:lnTo>
                  <a:lnTo>
                    <a:pt x="615" y="1180"/>
                  </a:lnTo>
                  <a:lnTo>
                    <a:pt x="647" y="1197"/>
                  </a:lnTo>
                  <a:lnTo>
                    <a:pt x="679" y="1208"/>
                  </a:lnTo>
                  <a:lnTo>
                    <a:pt x="714" y="1215"/>
                  </a:lnTo>
                  <a:lnTo>
                    <a:pt x="747" y="1216"/>
                  </a:lnTo>
                  <a:lnTo>
                    <a:pt x="780" y="1212"/>
                  </a:lnTo>
                  <a:lnTo>
                    <a:pt x="812" y="1203"/>
                  </a:lnTo>
                  <a:lnTo>
                    <a:pt x="843" y="1189"/>
                  </a:lnTo>
                  <a:lnTo>
                    <a:pt x="869" y="1169"/>
                  </a:lnTo>
                  <a:lnTo>
                    <a:pt x="885" y="1154"/>
                  </a:lnTo>
                  <a:lnTo>
                    <a:pt x="921" y="1120"/>
                  </a:lnTo>
                  <a:lnTo>
                    <a:pt x="942" y="1105"/>
                  </a:lnTo>
                  <a:lnTo>
                    <a:pt x="963" y="1095"/>
                  </a:lnTo>
                  <a:lnTo>
                    <a:pt x="985" y="1091"/>
                  </a:lnTo>
                  <a:lnTo>
                    <a:pt x="1004" y="1094"/>
                  </a:lnTo>
                  <a:lnTo>
                    <a:pt x="1023" y="1101"/>
                  </a:lnTo>
                  <a:lnTo>
                    <a:pt x="1042" y="1109"/>
                  </a:lnTo>
                  <a:lnTo>
                    <a:pt x="1060" y="1115"/>
                  </a:lnTo>
                  <a:lnTo>
                    <a:pt x="1078" y="1119"/>
                  </a:lnTo>
                  <a:lnTo>
                    <a:pt x="1081" y="1119"/>
                  </a:lnTo>
                  <a:lnTo>
                    <a:pt x="1029" y="1062"/>
                  </a:lnTo>
                  <a:lnTo>
                    <a:pt x="1027" y="1056"/>
                  </a:lnTo>
                  <a:lnTo>
                    <a:pt x="1027" y="1052"/>
                  </a:lnTo>
                  <a:lnTo>
                    <a:pt x="1029" y="1047"/>
                  </a:lnTo>
                  <a:lnTo>
                    <a:pt x="1067" y="1013"/>
                  </a:lnTo>
                  <a:lnTo>
                    <a:pt x="1103" y="977"/>
                  </a:lnTo>
                  <a:lnTo>
                    <a:pt x="1138" y="939"/>
                  </a:lnTo>
                  <a:lnTo>
                    <a:pt x="1173" y="903"/>
                  </a:lnTo>
                  <a:lnTo>
                    <a:pt x="1210" y="870"/>
                  </a:lnTo>
                  <a:lnTo>
                    <a:pt x="1238" y="850"/>
                  </a:lnTo>
                  <a:lnTo>
                    <a:pt x="1267" y="836"/>
                  </a:lnTo>
                  <a:lnTo>
                    <a:pt x="1301" y="828"/>
                  </a:lnTo>
                  <a:lnTo>
                    <a:pt x="1337" y="824"/>
                  </a:lnTo>
                  <a:lnTo>
                    <a:pt x="1372" y="820"/>
                  </a:lnTo>
                  <a:lnTo>
                    <a:pt x="1388" y="816"/>
                  </a:lnTo>
                  <a:lnTo>
                    <a:pt x="1386" y="813"/>
                  </a:lnTo>
                  <a:lnTo>
                    <a:pt x="1372" y="796"/>
                  </a:lnTo>
                  <a:lnTo>
                    <a:pt x="1358" y="777"/>
                  </a:lnTo>
                  <a:lnTo>
                    <a:pt x="1349" y="757"/>
                  </a:lnTo>
                  <a:lnTo>
                    <a:pt x="1345" y="732"/>
                  </a:lnTo>
                  <a:lnTo>
                    <a:pt x="1348" y="679"/>
                  </a:lnTo>
                  <a:lnTo>
                    <a:pt x="1348" y="642"/>
                  </a:lnTo>
                  <a:lnTo>
                    <a:pt x="1345" y="604"/>
                  </a:lnTo>
                  <a:lnTo>
                    <a:pt x="1338" y="566"/>
                  </a:lnTo>
                  <a:lnTo>
                    <a:pt x="1329" y="530"/>
                  </a:lnTo>
                  <a:lnTo>
                    <a:pt x="1313" y="497"/>
                  </a:lnTo>
                  <a:lnTo>
                    <a:pt x="1291" y="465"/>
                  </a:lnTo>
                  <a:lnTo>
                    <a:pt x="1265" y="437"/>
                  </a:lnTo>
                  <a:lnTo>
                    <a:pt x="1234" y="415"/>
                  </a:lnTo>
                  <a:lnTo>
                    <a:pt x="1201" y="397"/>
                  </a:lnTo>
                  <a:lnTo>
                    <a:pt x="1167" y="383"/>
                  </a:lnTo>
                  <a:lnTo>
                    <a:pt x="1131" y="369"/>
                  </a:lnTo>
                  <a:lnTo>
                    <a:pt x="1096" y="355"/>
                  </a:lnTo>
                  <a:lnTo>
                    <a:pt x="1061" y="339"/>
                  </a:lnTo>
                  <a:lnTo>
                    <a:pt x="1028" y="321"/>
                  </a:lnTo>
                  <a:lnTo>
                    <a:pt x="1009" y="307"/>
                  </a:lnTo>
                  <a:lnTo>
                    <a:pt x="989" y="291"/>
                  </a:lnTo>
                  <a:lnTo>
                    <a:pt x="972" y="273"/>
                  </a:lnTo>
                  <a:lnTo>
                    <a:pt x="960" y="252"/>
                  </a:lnTo>
                  <a:lnTo>
                    <a:pt x="952" y="228"/>
                  </a:lnTo>
                  <a:lnTo>
                    <a:pt x="949" y="209"/>
                  </a:lnTo>
                  <a:lnTo>
                    <a:pt x="946" y="188"/>
                  </a:lnTo>
                  <a:lnTo>
                    <a:pt x="945" y="168"/>
                  </a:lnTo>
                  <a:lnTo>
                    <a:pt x="940" y="149"/>
                  </a:lnTo>
                  <a:lnTo>
                    <a:pt x="933" y="129"/>
                  </a:lnTo>
                  <a:lnTo>
                    <a:pt x="928" y="122"/>
                  </a:lnTo>
                  <a:lnTo>
                    <a:pt x="910" y="158"/>
                  </a:lnTo>
                  <a:lnTo>
                    <a:pt x="906" y="178"/>
                  </a:lnTo>
                  <a:lnTo>
                    <a:pt x="904" y="182"/>
                  </a:lnTo>
                  <a:lnTo>
                    <a:pt x="901" y="186"/>
                  </a:lnTo>
                  <a:lnTo>
                    <a:pt x="899" y="188"/>
                  </a:lnTo>
                  <a:lnTo>
                    <a:pt x="894" y="189"/>
                  </a:lnTo>
                  <a:lnTo>
                    <a:pt x="892" y="189"/>
                  </a:lnTo>
                  <a:lnTo>
                    <a:pt x="888" y="186"/>
                  </a:lnTo>
                  <a:lnTo>
                    <a:pt x="847" y="150"/>
                  </a:lnTo>
                  <a:lnTo>
                    <a:pt x="805" y="117"/>
                  </a:lnTo>
                  <a:lnTo>
                    <a:pt x="760" y="87"/>
                  </a:lnTo>
                  <a:lnTo>
                    <a:pt x="712" y="62"/>
                  </a:lnTo>
                  <a:lnTo>
                    <a:pt x="662" y="44"/>
                  </a:lnTo>
                  <a:lnTo>
                    <a:pt x="609" y="30"/>
                  </a:lnTo>
                  <a:lnTo>
                    <a:pt x="547" y="22"/>
                  </a:lnTo>
                  <a:lnTo>
                    <a:pt x="483" y="21"/>
                  </a:lnTo>
                  <a:close/>
                  <a:moveTo>
                    <a:pt x="481" y="0"/>
                  </a:moveTo>
                  <a:lnTo>
                    <a:pt x="548" y="0"/>
                  </a:lnTo>
                  <a:lnTo>
                    <a:pt x="615" y="9"/>
                  </a:lnTo>
                  <a:lnTo>
                    <a:pt x="669" y="25"/>
                  </a:lnTo>
                  <a:lnTo>
                    <a:pt x="722" y="44"/>
                  </a:lnTo>
                  <a:lnTo>
                    <a:pt x="771" y="69"/>
                  </a:lnTo>
                  <a:lnTo>
                    <a:pt x="818" y="99"/>
                  </a:lnTo>
                  <a:lnTo>
                    <a:pt x="861" y="132"/>
                  </a:lnTo>
                  <a:lnTo>
                    <a:pt x="888" y="156"/>
                  </a:lnTo>
                  <a:lnTo>
                    <a:pt x="896" y="136"/>
                  </a:lnTo>
                  <a:lnTo>
                    <a:pt x="906" y="117"/>
                  </a:lnTo>
                  <a:lnTo>
                    <a:pt x="918" y="99"/>
                  </a:lnTo>
                  <a:lnTo>
                    <a:pt x="921" y="96"/>
                  </a:lnTo>
                  <a:lnTo>
                    <a:pt x="925" y="93"/>
                  </a:lnTo>
                  <a:lnTo>
                    <a:pt x="932" y="93"/>
                  </a:lnTo>
                  <a:lnTo>
                    <a:pt x="936" y="96"/>
                  </a:lnTo>
                  <a:lnTo>
                    <a:pt x="953" y="121"/>
                  </a:lnTo>
                  <a:lnTo>
                    <a:pt x="961" y="146"/>
                  </a:lnTo>
                  <a:lnTo>
                    <a:pt x="967" y="174"/>
                  </a:lnTo>
                  <a:lnTo>
                    <a:pt x="970" y="202"/>
                  </a:lnTo>
                  <a:lnTo>
                    <a:pt x="977" y="231"/>
                  </a:lnTo>
                  <a:lnTo>
                    <a:pt x="990" y="257"/>
                  </a:lnTo>
                  <a:lnTo>
                    <a:pt x="1009" y="278"/>
                  </a:lnTo>
                  <a:lnTo>
                    <a:pt x="1031" y="298"/>
                  </a:lnTo>
                  <a:lnTo>
                    <a:pt x="1057" y="313"/>
                  </a:lnTo>
                  <a:lnTo>
                    <a:pt x="1091" y="328"/>
                  </a:lnTo>
                  <a:lnTo>
                    <a:pt x="1124" y="342"/>
                  </a:lnTo>
                  <a:lnTo>
                    <a:pt x="1159" y="355"/>
                  </a:lnTo>
                  <a:lnTo>
                    <a:pt x="1192" y="369"/>
                  </a:lnTo>
                  <a:lnTo>
                    <a:pt x="1226" y="384"/>
                  </a:lnTo>
                  <a:lnTo>
                    <a:pt x="1256" y="402"/>
                  </a:lnTo>
                  <a:lnTo>
                    <a:pt x="1285" y="426"/>
                  </a:lnTo>
                  <a:lnTo>
                    <a:pt x="1313" y="456"/>
                  </a:lnTo>
                  <a:lnTo>
                    <a:pt x="1334" y="490"/>
                  </a:lnTo>
                  <a:lnTo>
                    <a:pt x="1351" y="527"/>
                  </a:lnTo>
                  <a:lnTo>
                    <a:pt x="1362" y="566"/>
                  </a:lnTo>
                  <a:lnTo>
                    <a:pt x="1369" y="607"/>
                  </a:lnTo>
                  <a:lnTo>
                    <a:pt x="1370" y="647"/>
                  </a:lnTo>
                  <a:lnTo>
                    <a:pt x="1368" y="694"/>
                  </a:lnTo>
                  <a:lnTo>
                    <a:pt x="1366" y="720"/>
                  </a:lnTo>
                  <a:lnTo>
                    <a:pt x="1369" y="742"/>
                  </a:lnTo>
                  <a:lnTo>
                    <a:pt x="1376" y="763"/>
                  </a:lnTo>
                  <a:lnTo>
                    <a:pt x="1388" y="781"/>
                  </a:lnTo>
                  <a:lnTo>
                    <a:pt x="1402" y="797"/>
                  </a:lnTo>
                  <a:lnTo>
                    <a:pt x="1418" y="813"/>
                  </a:lnTo>
                  <a:lnTo>
                    <a:pt x="1420" y="817"/>
                  </a:lnTo>
                  <a:lnTo>
                    <a:pt x="1420" y="821"/>
                  </a:lnTo>
                  <a:lnTo>
                    <a:pt x="1419" y="825"/>
                  </a:lnTo>
                  <a:lnTo>
                    <a:pt x="1416" y="828"/>
                  </a:lnTo>
                  <a:lnTo>
                    <a:pt x="1412" y="831"/>
                  </a:lnTo>
                  <a:lnTo>
                    <a:pt x="1380" y="841"/>
                  </a:lnTo>
                  <a:lnTo>
                    <a:pt x="1348" y="846"/>
                  </a:lnTo>
                  <a:lnTo>
                    <a:pt x="1316" y="849"/>
                  </a:lnTo>
                  <a:lnTo>
                    <a:pt x="1287" y="854"/>
                  </a:lnTo>
                  <a:lnTo>
                    <a:pt x="1262" y="864"/>
                  </a:lnTo>
                  <a:lnTo>
                    <a:pt x="1238" y="877"/>
                  </a:lnTo>
                  <a:lnTo>
                    <a:pt x="1215" y="895"/>
                  </a:lnTo>
                  <a:lnTo>
                    <a:pt x="1173" y="937"/>
                  </a:lnTo>
                  <a:lnTo>
                    <a:pt x="1131" y="980"/>
                  </a:lnTo>
                  <a:lnTo>
                    <a:pt x="1091" y="1022"/>
                  </a:lnTo>
                  <a:lnTo>
                    <a:pt x="1053" y="1055"/>
                  </a:lnTo>
                  <a:lnTo>
                    <a:pt x="1077" y="1083"/>
                  </a:lnTo>
                  <a:lnTo>
                    <a:pt x="1109" y="1118"/>
                  </a:lnTo>
                  <a:lnTo>
                    <a:pt x="1112" y="1122"/>
                  </a:lnTo>
                  <a:lnTo>
                    <a:pt x="1112" y="1126"/>
                  </a:lnTo>
                  <a:lnTo>
                    <a:pt x="1110" y="1130"/>
                  </a:lnTo>
                  <a:lnTo>
                    <a:pt x="1107" y="1133"/>
                  </a:lnTo>
                  <a:lnTo>
                    <a:pt x="1103" y="1136"/>
                  </a:lnTo>
                  <a:lnTo>
                    <a:pt x="1084" y="1141"/>
                  </a:lnTo>
                  <a:lnTo>
                    <a:pt x="1063" y="1140"/>
                  </a:lnTo>
                  <a:lnTo>
                    <a:pt x="1045" y="1133"/>
                  </a:lnTo>
                  <a:lnTo>
                    <a:pt x="1025" y="1125"/>
                  </a:lnTo>
                  <a:lnTo>
                    <a:pt x="1007" y="1116"/>
                  </a:lnTo>
                  <a:lnTo>
                    <a:pt x="988" y="1113"/>
                  </a:lnTo>
                  <a:lnTo>
                    <a:pt x="970" y="1118"/>
                  </a:lnTo>
                  <a:lnTo>
                    <a:pt x="953" y="1126"/>
                  </a:lnTo>
                  <a:lnTo>
                    <a:pt x="938" y="1139"/>
                  </a:lnTo>
                  <a:lnTo>
                    <a:pt x="914" y="1159"/>
                  </a:lnTo>
                  <a:lnTo>
                    <a:pt x="892" y="1179"/>
                  </a:lnTo>
                  <a:lnTo>
                    <a:pt x="868" y="1197"/>
                  </a:lnTo>
                  <a:lnTo>
                    <a:pt x="843" y="1212"/>
                  </a:lnTo>
                  <a:lnTo>
                    <a:pt x="814" y="1225"/>
                  </a:lnTo>
                  <a:lnTo>
                    <a:pt x="768" y="1235"/>
                  </a:lnTo>
                  <a:lnTo>
                    <a:pt x="723" y="1236"/>
                  </a:lnTo>
                  <a:lnTo>
                    <a:pt x="680" y="1229"/>
                  </a:lnTo>
                  <a:lnTo>
                    <a:pt x="640" y="1216"/>
                  </a:lnTo>
                  <a:lnTo>
                    <a:pt x="600" y="1196"/>
                  </a:lnTo>
                  <a:lnTo>
                    <a:pt x="562" y="1172"/>
                  </a:lnTo>
                  <a:lnTo>
                    <a:pt x="526" y="1143"/>
                  </a:lnTo>
                  <a:lnTo>
                    <a:pt x="458" y="1079"/>
                  </a:lnTo>
                  <a:lnTo>
                    <a:pt x="394" y="1010"/>
                  </a:lnTo>
                  <a:lnTo>
                    <a:pt x="334" y="939"/>
                  </a:lnTo>
                  <a:lnTo>
                    <a:pt x="278" y="866"/>
                  </a:lnTo>
                  <a:lnTo>
                    <a:pt x="225" y="789"/>
                  </a:lnTo>
                  <a:lnTo>
                    <a:pt x="177" y="710"/>
                  </a:lnTo>
                  <a:lnTo>
                    <a:pt x="133" y="628"/>
                  </a:lnTo>
                  <a:lnTo>
                    <a:pt x="100" y="551"/>
                  </a:lnTo>
                  <a:lnTo>
                    <a:pt x="81" y="550"/>
                  </a:lnTo>
                  <a:lnTo>
                    <a:pt x="57" y="543"/>
                  </a:lnTo>
                  <a:lnTo>
                    <a:pt x="35" y="532"/>
                  </a:lnTo>
                  <a:lnTo>
                    <a:pt x="17" y="516"/>
                  </a:lnTo>
                  <a:lnTo>
                    <a:pt x="1" y="495"/>
                  </a:lnTo>
                  <a:lnTo>
                    <a:pt x="0" y="491"/>
                  </a:lnTo>
                  <a:lnTo>
                    <a:pt x="0" y="488"/>
                  </a:lnTo>
                  <a:lnTo>
                    <a:pt x="1" y="484"/>
                  </a:lnTo>
                  <a:lnTo>
                    <a:pt x="3" y="481"/>
                  </a:lnTo>
                  <a:lnTo>
                    <a:pt x="7" y="479"/>
                  </a:lnTo>
                  <a:lnTo>
                    <a:pt x="49" y="472"/>
                  </a:lnTo>
                  <a:lnTo>
                    <a:pt x="92" y="470"/>
                  </a:lnTo>
                  <a:lnTo>
                    <a:pt x="113" y="472"/>
                  </a:lnTo>
                  <a:lnTo>
                    <a:pt x="104" y="444"/>
                  </a:lnTo>
                  <a:lnTo>
                    <a:pt x="97" y="406"/>
                  </a:lnTo>
                  <a:lnTo>
                    <a:pt x="94" y="366"/>
                  </a:lnTo>
                  <a:lnTo>
                    <a:pt x="96" y="326"/>
                  </a:lnTo>
                  <a:lnTo>
                    <a:pt x="101" y="285"/>
                  </a:lnTo>
                  <a:lnTo>
                    <a:pt x="111" y="246"/>
                  </a:lnTo>
                  <a:lnTo>
                    <a:pt x="125" y="207"/>
                  </a:lnTo>
                  <a:lnTo>
                    <a:pt x="142" y="171"/>
                  </a:lnTo>
                  <a:lnTo>
                    <a:pt x="163" y="136"/>
                  </a:lnTo>
                  <a:lnTo>
                    <a:pt x="188" y="107"/>
                  </a:lnTo>
                  <a:lnTo>
                    <a:pt x="217" y="79"/>
                  </a:lnTo>
                  <a:lnTo>
                    <a:pt x="249" y="58"/>
                  </a:lnTo>
                  <a:lnTo>
                    <a:pt x="285" y="41"/>
                  </a:lnTo>
                  <a:lnTo>
                    <a:pt x="349" y="21"/>
                  </a:lnTo>
                  <a:lnTo>
                    <a:pt x="414" y="7"/>
                  </a:lnTo>
                  <a:lnTo>
                    <a:pt x="4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29" name="Freeform 149"/>
            <p:cNvSpPr>
              <a:spLocks noEditPoints="1"/>
            </p:cNvSpPr>
            <p:nvPr/>
          </p:nvSpPr>
          <p:spPr bwMode="auto">
            <a:xfrm>
              <a:off x="3409" y="1602"/>
              <a:ext cx="265" cy="176"/>
            </a:xfrm>
            <a:custGeom>
              <a:avLst/>
              <a:gdLst/>
              <a:ahLst/>
              <a:cxnLst>
                <a:cxn ang="0">
                  <a:pos x="190" y="24"/>
                </a:cxn>
                <a:cxn ang="0">
                  <a:pos x="141" y="38"/>
                </a:cxn>
                <a:cxn ang="0">
                  <a:pos x="48" y="77"/>
                </a:cxn>
                <a:cxn ang="0">
                  <a:pos x="27" y="84"/>
                </a:cxn>
                <a:cxn ang="0">
                  <a:pos x="35" y="110"/>
                </a:cxn>
                <a:cxn ang="0">
                  <a:pos x="63" y="138"/>
                </a:cxn>
                <a:cxn ang="0">
                  <a:pos x="105" y="152"/>
                </a:cxn>
                <a:cxn ang="0">
                  <a:pos x="149" y="152"/>
                </a:cxn>
                <a:cxn ang="0">
                  <a:pos x="192" y="138"/>
                </a:cxn>
                <a:cxn ang="0">
                  <a:pos x="226" y="112"/>
                </a:cxn>
                <a:cxn ang="0">
                  <a:pos x="241" y="73"/>
                </a:cxn>
                <a:cxn ang="0">
                  <a:pos x="241" y="51"/>
                </a:cxn>
                <a:cxn ang="0">
                  <a:pos x="234" y="31"/>
                </a:cxn>
                <a:cxn ang="0">
                  <a:pos x="213" y="23"/>
                </a:cxn>
                <a:cxn ang="0">
                  <a:pos x="211" y="0"/>
                </a:cxn>
                <a:cxn ang="0">
                  <a:pos x="240" y="6"/>
                </a:cxn>
                <a:cxn ang="0">
                  <a:pos x="261" y="34"/>
                </a:cxn>
                <a:cxn ang="0">
                  <a:pos x="263" y="76"/>
                </a:cxn>
                <a:cxn ang="0">
                  <a:pos x="250" y="116"/>
                </a:cxn>
                <a:cxn ang="0">
                  <a:pos x="219" y="149"/>
                </a:cxn>
                <a:cxn ang="0">
                  <a:pos x="176" y="169"/>
                </a:cxn>
                <a:cxn ang="0">
                  <a:pos x="127" y="176"/>
                </a:cxn>
                <a:cxn ang="0">
                  <a:pos x="80" y="169"/>
                </a:cxn>
                <a:cxn ang="0">
                  <a:pos x="39" y="148"/>
                </a:cxn>
                <a:cxn ang="0">
                  <a:pos x="12" y="116"/>
                </a:cxn>
                <a:cxn ang="0">
                  <a:pos x="5" y="84"/>
                </a:cxn>
                <a:cxn ang="0">
                  <a:pos x="0" y="78"/>
                </a:cxn>
                <a:cxn ang="0">
                  <a:pos x="6" y="62"/>
                </a:cxn>
                <a:cxn ang="0">
                  <a:pos x="17" y="59"/>
                </a:cxn>
                <a:cxn ang="0">
                  <a:pos x="30" y="60"/>
                </a:cxn>
                <a:cxn ang="0">
                  <a:pos x="67" y="45"/>
                </a:cxn>
                <a:cxn ang="0">
                  <a:pos x="117" y="24"/>
                </a:cxn>
                <a:cxn ang="0">
                  <a:pos x="181" y="3"/>
                </a:cxn>
              </a:cxnLst>
              <a:rect l="0" t="0" r="r" b="b"/>
              <a:pathLst>
                <a:path w="265" h="176">
                  <a:moveTo>
                    <a:pt x="213" y="23"/>
                  </a:moveTo>
                  <a:lnTo>
                    <a:pt x="190" y="24"/>
                  </a:lnTo>
                  <a:lnTo>
                    <a:pt x="165" y="30"/>
                  </a:lnTo>
                  <a:lnTo>
                    <a:pt x="141" y="38"/>
                  </a:lnTo>
                  <a:lnTo>
                    <a:pt x="64" y="70"/>
                  </a:lnTo>
                  <a:lnTo>
                    <a:pt x="48" y="77"/>
                  </a:lnTo>
                  <a:lnTo>
                    <a:pt x="30" y="84"/>
                  </a:lnTo>
                  <a:lnTo>
                    <a:pt x="27" y="84"/>
                  </a:lnTo>
                  <a:lnTo>
                    <a:pt x="27" y="91"/>
                  </a:lnTo>
                  <a:lnTo>
                    <a:pt x="35" y="110"/>
                  </a:lnTo>
                  <a:lnTo>
                    <a:pt x="48" y="127"/>
                  </a:lnTo>
                  <a:lnTo>
                    <a:pt x="63" y="138"/>
                  </a:lnTo>
                  <a:lnTo>
                    <a:pt x="83" y="147"/>
                  </a:lnTo>
                  <a:lnTo>
                    <a:pt x="105" y="152"/>
                  </a:lnTo>
                  <a:lnTo>
                    <a:pt x="127" y="154"/>
                  </a:lnTo>
                  <a:lnTo>
                    <a:pt x="149" y="152"/>
                  </a:lnTo>
                  <a:lnTo>
                    <a:pt x="172" y="147"/>
                  </a:lnTo>
                  <a:lnTo>
                    <a:pt x="192" y="138"/>
                  </a:lnTo>
                  <a:lnTo>
                    <a:pt x="211" y="127"/>
                  </a:lnTo>
                  <a:lnTo>
                    <a:pt x="226" y="112"/>
                  </a:lnTo>
                  <a:lnTo>
                    <a:pt x="236" y="94"/>
                  </a:lnTo>
                  <a:lnTo>
                    <a:pt x="241" y="73"/>
                  </a:lnTo>
                  <a:lnTo>
                    <a:pt x="243" y="62"/>
                  </a:lnTo>
                  <a:lnTo>
                    <a:pt x="241" y="51"/>
                  </a:lnTo>
                  <a:lnTo>
                    <a:pt x="238" y="39"/>
                  </a:lnTo>
                  <a:lnTo>
                    <a:pt x="234" y="31"/>
                  </a:lnTo>
                  <a:lnTo>
                    <a:pt x="226" y="26"/>
                  </a:lnTo>
                  <a:lnTo>
                    <a:pt x="213" y="23"/>
                  </a:lnTo>
                  <a:close/>
                  <a:moveTo>
                    <a:pt x="195" y="0"/>
                  </a:moveTo>
                  <a:lnTo>
                    <a:pt x="211" y="0"/>
                  </a:lnTo>
                  <a:lnTo>
                    <a:pt x="226" y="2"/>
                  </a:lnTo>
                  <a:lnTo>
                    <a:pt x="240" y="6"/>
                  </a:lnTo>
                  <a:lnTo>
                    <a:pt x="251" y="16"/>
                  </a:lnTo>
                  <a:lnTo>
                    <a:pt x="261" y="34"/>
                  </a:lnTo>
                  <a:lnTo>
                    <a:pt x="265" y="53"/>
                  </a:lnTo>
                  <a:lnTo>
                    <a:pt x="263" y="76"/>
                  </a:lnTo>
                  <a:lnTo>
                    <a:pt x="259" y="95"/>
                  </a:lnTo>
                  <a:lnTo>
                    <a:pt x="250" y="116"/>
                  </a:lnTo>
                  <a:lnTo>
                    <a:pt x="236" y="134"/>
                  </a:lnTo>
                  <a:lnTo>
                    <a:pt x="219" y="149"/>
                  </a:lnTo>
                  <a:lnTo>
                    <a:pt x="198" y="161"/>
                  </a:lnTo>
                  <a:lnTo>
                    <a:pt x="176" y="169"/>
                  </a:lnTo>
                  <a:lnTo>
                    <a:pt x="152" y="173"/>
                  </a:lnTo>
                  <a:lnTo>
                    <a:pt x="127" y="176"/>
                  </a:lnTo>
                  <a:lnTo>
                    <a:pt x="103" y="173"/>
                  </a:lnTo>
                  <a:lnTo>
                    <a:pt x="80" y="169"/>
                  </a:lnTo>
                  <a:lnTo>
                    <a:pt x="58" y="161"/>
                  </a:lnTo>
                  <a:lnTo>
                    <a:pt x="39" y="148"/>
                  </a:lnTo>
                  <a:lnTo>
                    <a:pt x="23" y="134"/>
                  </a:lnTo>
                  <a:lnTo>
                    <a:pt x="12" y="116"/>
                  </a:lnTo>
                  <a:lnTo>
                    <a:pt x="5" y="94"/>
                  </a:lnTo>
                  <a:lnTo>
                    <a:pt x="5" y="84"/>
                  </a:lnTo>
                  <a:lnTo>
                    <a:pt x="3" y="84"/>
                  </a:lnTo>
                  <a:lnTo>
                    <a:pt x="0" y="78"/>
                  </a:lnTo>
                  <a:lnTo>
                    <a:pt x="0" y="73"/>
                  </a:lnTo>
                  <a:lnTo>
                    <a:pt x="6" y="62"/>
                  </a:lnTo>
                  <a:lnTo>
                    <a:pt x="12" y="59"/>
                  </a:lnTo>
                  <a:lnTo>
                    <a:pt x="17" y="59"/>
                  </a:lnTo>
                  <a:lnTo>
                    <a:pt x="23" y="62"/>
                  </a:lnTo>
                  <a:lnTo>
                    <a:pt x="30" y="60"/>
                  </a:lnTo>
                  <a:lnTo>
                    <a:pt x="49" y="53"/>
                  </a:lnTo>
                  <a:lnTo>
                    <a:pt x="67" y="45"/>
                  </a:lnTo>
                  <a:lnTo>
                    <a:pt x="85" y="38"/>
                  </a:lnTo>
                  <a:lnTo>
                    <a:pt x="117" y="24"/>
                  </a:lnTo>
                  <a:lnTo>
                    <a:pt x="149" y="12"/>
                  </a:lnTo>
                  <a:lnTo>
                    <a:pt x="181" y="3"/>
                  </a:lnTo>
                  <a:lnTo>
                    <a:pt x="1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30" name="Freeform 150"/>
            <p:cNvSpPr>
              <a:spLocks/>
            </p:cNvSpPr>
            <p:nvPr/>
          </p:nvSpPr>
          <p:spPr bwMode="auto">
            <a:xfrm>
              <a:off x="3453" y="1526"/>
              <a:ext cx="26" cy="51"/>
            </a:xfrm>
            <a:custGeom>
              <a:avLst/>
              <a:gdLst/>
              <a:ahLst/>
              <a:cxnLst>
                <a:cxn ang="0">
                  <a:pos x="12" y="0"/>
                </a:cxn>
                <a:cxn ang="0">
                  <a:pos x="15" y="0"/>
                </a:cxn>
                <a:cxn ang="0">
                  <a:pos x="19" y="1"/>
                </a:cxn>
                <a:cxn ang="0">
                  <a:pos x="22" y="3"/>
                </a:cxn>
                <a:cxn ang="0">
                  <a:pos x="23" y="7"/>
                </a:cxn>
                <a:cxn ang="0">
                  <a:pos x="26" y="26"/>
                </a:cxn>
                <a:cxn ang="0">
                  <a:pos x="20" y="46"/>
                </a:cxn>
                <a:cxn ang="0">
                  <a:pos x="18" y="49"/>
                </a:cxn>
                <a:cxn ang="0">
                  <a:pos x="12" y="51"/>
                </a:cxn>
                <a:cxn ang="0">
                  <a:pos x="8" y="50"/>
                </a:cxn>
                <a:cxn ang="0">
                  <a:pos x="5" y="49"/>
                </a:cxn>
                <a:cxn ang="0">
                  <a:pos x="0" y="43"/>
                </a:cxn>
                <a:cxn ang="0">
                  <a:pos x="0" y="39"/>
                </a:cxn>
                <a:cxn ang="0">
                  <a:pos x="1" y="35"/>
                </a:cxn>
                <a:cxn ang="0">
                  <a:pos x="4" y="24"/>
                </a:cxn>
                <a:cxn ang="0">
                  <a:pos x="4" y="18"/>
                </a:cxn>
                <a:cxn ang="0">
                  <a:pos x="2" y="14"/>
                </a:cxn>
                <a:cxn ang="0">
                  <a:pos x="2" y="5"/>
                </a:cxn>
                <a:cxn ang="0">
                  <a:pos x="5" y="3"/>
                </a:cxn>
                <a:cxn ang="0">
                  <a:pos x="8" y="1"/>
                </a:cxn>
                <a:cxn ang="0">
                  <a:pos x="12" y="0"/>
                </a:cxn>
              </a:cxnLst>
              <a:rect l="0" t="0" r="r" b="b"/>
              <a:pathLst>
                <a:path w="26" h="51">
                  <a:moveTo>
                    <a:pt x="12" y="0"/>
                  </a:moveTo>
                  <a:lnTo>
                    <a:pt x="15" y="0"/>
                  </a:lnTo>
                  <a:lnTo>
                    <a:pt x="19" y="1"/>
                  </a:lnTo>
                  <a:lnTo>
                    <a:pt x="22" y="3"/>
                  </a:lnTo>
                  <a:lnTo>
                    <a:pt x="23" y="7"/>
                  </a:lnTo>
                  <a:lnTo>
                    <a:pt x="26" y="26"/>
                  </a:lnTo>
                  <a:lnTo>
                    <a:pt x="20" y="46"/>
                  </a:lnTo>
                  <a:lnTo>
                    <a:pt x="18" y="49"/>
                  </a:lnTo>
                  <a:lnTo>
                    <a:pt x="12" y="51"/>
                  </a:lnTo>
                  <a:lnTo>
                    <a:pt x="8" y="50"/>
                  </a:lnTo>
                  <a:lnTo>
                    <a:pt x="5" y="49"/>
                  </a:lnTo>
                  <a:lnTo>
                    <a:pt x="0" y="43"/>
                  </a:lnTo>
                  <a:lnTo>
                    <a:pt x="0" y="39"/>
                  </a:lnTo>
                  <a:lnTo>
                    <a:pt x="1" y="35"/>
                  </a:lnTo>
                  <a:lnTo>
                    <a:pt x="4" y="24"/>
                  </a:lnTo>
                  <a:lnTo>
                    <a:pt x="4" y="18"/>
                  </a:lnTo>
                  <a:lnTo>
                    <a:pt x="2" y="14"/>
                  </a:lnTo>
                  <a:lnTo>
                    <a:pt x="2" y="5"/>
                  </a:lnTo>
                  <a:lnTo>
                    <a:pt x="5" y="3"/>
                  </a:lnTo>
                  <a:lnTo>
                    <a:pt x="8" y="1"/>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31" name="Freeform 151"/>
            <p:cNvSpPr>
              <a:spLocks/>
            </p:cNvSpPr>
            <p:nvPr/>
          </p:nvSpPr>
          <p:spPr bwMode="auto">
            <a:xfrm>
              <a:off x="3508" y="1497"/>
              <a:ext cx="53" cy="46"/>
            </a:xfrm>
            <a:custGeom>
              <a:avLst/>
              <a:gdLst/>
              <a:ahLst/>
              <a:cxnLst>
                <a:cxn ang="0">
                  <a:pos x="9" y="0"/>
                </a:cxn>
                <a:cxn ang="0">
                  <a:pos x="13" y="0"/>
                </a:cxn>
                <a:cxn ang="0">
                  <a:pos x="17" y="1"/>
                </a:cxn>
                <a:cxn ang="0">
                  <a:pos x="35" y="14"/>
                </a:cxn>
                <a:cxn ang="0">
                  <a:pos x="50" y="28"/>
                </a:cxn>
                <a:cxn ang="0">
                  <a:pos x="53" y="30"/>
                </a:cxn>
                <a:cxn ang="0">
                  <a:pos x="53" y="39"/>
                </a:cxn>
                <a:cxn ang="0">
                  <a:pos x="52" y="41"/>
                </a:cxn>
                <a:cxn ang="0">
                  <a:pos x="49" y="44"/>
                </a:cxn>
                <a:cxn ang="0">
                  <a:pos x="46" y="46"/>
                </a:cxn>
                <a:cxn ang="0">
                  <a:pos x="38" y="46"/>
                </a:cxn>
                <a:cxn ang="0">
                  <a:pos x="35" y="43"/>
                </a:cxn>
                <a:cxn ang="0">
                  <a:pos x="21" y="30"/>
                </a:cxn>
                <a:cxn ang="0">
                  <a:pos x="6" y="21"/>
                </a:cxn>
                <a:cxn ang="0">
                  <a:pos x="0" y="15"/>
                </a:cxn>
                <a:cxn ang="0">
                  <a:pos x="0" y="11"/>
                </a:cxn>
                <a:cxn ang="0">
                  <a:pos x="2" y="7"/>
                </a:cxn>
                <a:cxn ang="0">
                  <a:pos x="3" y="4"/>
                </a:cxn>
                <a:cxn ang="0">
                  <a:pos x="6" y="1"/>
                </a:cxn>
                <a:cxn ang="0">
                  <a:pos x="9" y="0"/>
                </a:cxn>
              </a:cxnLst>
              <a:rect l="0" t="0" r="r" b="b"/>
              <a:pathLst>
                <a:path w="53" h="46">
                  <a:moveTo>
                    <a:pt x="9" y="0"/>
                  </a:moveTo>
                  <a:lnTo>
                    <a:pt x="13" y="0"/>
                  </a:lnTo>
                  <a:lnTo>
                    <a:pt x="17" y="1"/>
                  </a:lnTo>
                  <a:lnTo>
                    <a:pt x="35" y="14"/>
                  </a:lnTo>
                  <a:lnTo>
                    <a:pt x="50" y="28"/>
                  </a:lnTo>
                  <a:lnTo>
                    <a:pt x="53" y="30"/>
                  </a:lnTo>
                  <a:lnTo>
                    <a:pt x="53" y="39"/>
                  </a:lnTo>
                  <a:lnTo>
                    <a:pt x="52" y="41"/>
                  </a:lnTo>
                  <a:lnTo>
                    <a:pt x="49" y="44"/>
                  </a:lnTo>
                  <a:lnTo>
                    <a:pt x="46" y="46"/>
                  </a:lnTo>
                  <a:lnTo>
                    <a:pt x="38" y="46"/>
                  </a:lnTo>
                  <a:lnTo>
                    <a:pt x="35" y="43"/>
                  </a:lnTo>
                  <a:lnTo>
                    <a:pt x="21" y="30"/>
                  </a:lnTo>
                  <a:lnTo>
                    <a:pt x="6" y="21"/>
                  </a:lnTo>
                  <a:lnTo>
                    <a:pt x="0" y="15"/>
                  </a:lnTo>
                  <a:lnTo>
                    <a:pt x="0" y="11"/>
                  </a:lnTo>
                  <a:lnTo>
                    <a:pt x="2" y="7"/>
                  </a:lnTo>
                  <a:lnTo>
                    <a:pt x="3" y="4"/>
                  </a:lnTo>
                  <a:lnTo>
                    <a:pt x="6" y="1"/>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32" name="Freeform 152"/>
            <p:cNvSpPr>
              <a:spLocks/>
            </p:cNvSpPr>
            <p:nvPr/>
          </p:nvSpPr>
          <p:spPr bwMode="auto">
            <a:xfrm>
              <a:off x="3233" y="1029"/>
              <a:ext cx="490" cy="448"/>
            </a:xfrm>
            <a:custGeom>
              <a:avLst/>
              <a:gdLst/>
              <a:ahLst/>
              <a:cxnLst>
                <a:cxn ang="0">
                  <a:pos x="279" y="3"/>
                </a:cxn>
                <a:cxn ang="0">
                  <a:pos x="300" y="24"/>
                </a:cxn>
                <a:cxn ang="0">
                  <a:pos x="332" y="31"/>
                </a:cxn>
                <a:cxn ang="0">
                  <a:pos x="380" y="24"/>
                </a:cxn>
                <a:cxn ang="0">
                  <a:pos x="423" y="36"/>
                </a:cxn>
                <a:cxn ang="0">
                  <a:pos x="455" y="63"/>
                </a:cxn>
                <a:cxn ang="0">
                  <a:pos x="470" y="99"/>
                </a:cxn>
                <a:cxn ang="0">
                  <a:pos x="464" y="138"/>
                </a:cxn>
                <a:cxn ang="0">
                  <a:pos x="430" y="175"/>
                </a:cxn>
                <a:cxn ang="0">
                  <a:pos x="471" y="186"/>
                </a:cxn>
                <a:cxn ang="0">
                  <a:pos x="488" y="207"/>
                </a:cxn>
                <a:cxn ang="0">
                  <a:pos x="487" y="234"/>
                </a:cxn>
                <a:cxn ang="0">
                  <a:pos x="469" y="262"/>
                </a:cxn>
                <a:cxn ang="0">
                  <a:pos x="442" y="289"/>
                </a:cxn>
                <a:cxn ang="0">
                  <a:pos x="409" y="312"/>
                </a:cxn>
                <a:cxn ang="0">
                  <a:pos x="375" y="327"/>
                </a:cxn>
                <a:cxn ang="0">
                  <a:pos x="367" y="354"/>
                </a:cxn>
                <a:cxn ang="0">
                  <a:pos x="360" y="395"/>
                </a:cxn>
                <a:cxn ang="0">
                  <a:pos x="331" y="427"/>
                </a:cxn>
                <a:cxn ang="0">
                  <a:pos x="289" y="445"/>
                </a:cxn>
                <a:cxn ang="0">
                  <a:pos x="242" y="447"/>
                </a:cxn>
                <a:cxn ang="0">
                  <a:pos x="199" y="431"/>
                </a:cxn>
                <a:cxn ang="0">
                  <a:pos x="168" y="397"/>
                </a:cxn>
                <a:cxn ang="0">
                  <a:pos x="171" y="395"/>
                </a:cxn>
                <a:cxn ang="0">
                  <a:pos x="161" y="370"/>
                </a:cxn>
                <a:cxn ang="0">
                  <a:pos x="150" y="338"/>
                </a:cxn>
                <a:cxn ang="0">
                  <a:pos x="115" y="331"/>
                </a:cxn>
                <a:cxn ang="0">
                  <a:pos x="64" y="330"/>
                </a:cxn>
                <a:cxn ang="0">
                  <a:pos x="29" y="312"/>
                </a:cxn>
                <a:cxn ang="0">
                  <a:pos x="7" y="281"/>
                </a:cxn>
                <a:cxn ang="0">
                  <a:pos x="0" y="244"/>
                </a:cxn>
                <a:cxn ang="0">
                  <a:pos x="5" y="205"/>
                </a:cxn>
                <a:cxn ang="0">
                  <a:pos x="23" y="168"/>
                </a:cxn>
                <a:cxn ang="0">
                  <a:pos x="53" y="141"/>
                </a:cxn>
                <a:cxn ang="0">
                  <a:pos x="94" y="125"/>
                </a:cxn>
                <a:cxn ang="0">
                  <a:pos x="146" y="129"/>
                </a:cxn>
                <a:cxn ang="0">
                  <a:pos x="151" y="96"/>
                </a:cxn>
                <a:cxn ang="0">
                  <a:pos x="171" y="61"/>
                </a:cxn>
                <a:cxn ang="0">
                  <a:pos x="200" y="31"/>
                </a:cxn>
                <a:cxn ang="0">
                  <a:pos x="232" y="8"/>
                </a:cxn>
                <a:cxn ang="0">
                  <a:pos x="264" y="0"/>
                </a:cxn>
              </a:cxnLst>
              <a:rect l="0" t="0" r="r" b="b"/>
              <a:pathLst>
                <a:path w="490" h="448">
                  <a:moveTo>
                    <a:pt x="264" y="0"/>
                  </a:moveTo>
                  <a:lnTo>
                    <a:pt x="279" y="3"/>
                  </a:lnTo>
                  <a:lnTo>
                    <a:pt x="291" y="10"/>
                  </a:lnTo>
                  <a:lnTo>
                    <a:pt x="300" y="24"/>
                  </a:lnTo>
                  <a:lnTo>
                    <a:pt x="307" y="43"/>
                  </a:lnTo>
                  <a:lnTo>
                    <a:pt x="332" y="31"/>
                  </a:lnTo>
                  <a:lnTo>
                    <a:pt x="356" y="25"/>
                  </a:lnTo>
                  <a:lnTo>
                    <a:pt x="380" y="24"/>
                  </a:lnTo>
                  <a:lnTo>
                    <a:pt x="402" y="28"/>
                  </a:lnTo>
                  <a:lnTo>
                    <a:pt x="423" y="36"/>
                  </a:lnTo>
                  <a:lnTo>
                    <a:pt x="441" y="49"/>
                  </a:lnTo>
                  <a:lnTo>
                    <a:pt x="455" y="63"/>
                  </a:lnTo>
                  <a:lnTo>
                    <a:pt x="466" y="81"/>
                  </a:lnTo>
                  <a:lnTo>
                    <a:pt x="470" y="99"/>
                  </a:lnTo>
                  <a:lnTo>
                    <a:pt x="470" y="118"/>
                  </a:lnTo>
                  <a:lnTo>
                    <a:pt x="464" y="138"/>
                  </a:lnTo>
                  <a:lnTo>
                    <a:pt x="451" y="157"/>
                  </a:lnTo>
                  <a:lnTo>
                    <a:pt x="430" y="175"/>
                  </a:lnTo>
                  <a:lnTo>
                    <a:pt x="453" y="179"/>
                  </a:lnTo>
                  <a:lnTo>
                    <a:pt x="471" y="186"/>
                  </a:lnTo>
                  <a:lnTo>
                    <a:pt x="483" y="196"/>
                  </a:lnTo>
                  <a:lnTo>
                    <a:pt x="488" y="207"/>
                  </a:lnTo>
                  <a:lnTo>
                    <a:pt x="490" y="220"/>
                  </a:lnTo>
                  <a:lnTo>
                    <a:pt x="487" y="234"/>
                  </a:lnTo>
                  <a:lnTo>
                    <a:pt x="480" y="248"/>
                  </a:lnTo>
                  <a:lnTo>
                    <a:pt x="469" y="262"/>
                  </a:lnTo>
                  <a:lnTo>
                    <a:pt x="456" y="276"/>
                  </a:lnTo>
                  <a:lnTo>
                    <a:pt x="442" y="289"/>
                  </a:lnTo>
                  <a:lnTo>
                    <a:pt x="426" y="302"/>
                  </a:lnTo>
                  <a:lnTo>
                    <a:pt x="409" y="312"/>
                  </a:lnTo>
                  <a:lnTo>
                    <a:pt x="392" y="320"/>
                  </a:lnTo>
                  <a:lnTo>
                    <a:pt x="375" y="327"/>
                  </a:lnTo>
                  <a:lnTo>
                    <a:pt x="359" y="330"/>
                  </a:lnTo>
                  <a:lnTo>
                    <a:pt x="367" y="354"/>
                  </a:lnTo>
                  <a:lnTo>
                    <a:pt x="367" y="376"/>
                  </a:lnTo>
                  <a:lnTo>
                    <a:pt x="360" y="395"/>
                  </a:lnTo>
                  <a:lnTo>
                    <a:pt x="348" y="413"/>
                  </a:lnTo>
                  <a:lnTo>
                    <a:pt x="331" y="427"/>
                  </a:lnTo>
                  <a:lnTo>
                    <a:pt x="311" y="437"/>
                  </a:lnTo>
                  <a:lnTo>
                    <a:pt x="289" y="445"/>
                  </a:lnTo>
                  <a:lnTo>
                    <a:pt x="266" y="448"/>
                  </a:lnTo>
                  <a:lnTo>
                    <a:pt x="242" y="447"/>
                  </a:lnTo>
                  <a:lnTo>
                    <a:pt x="218" y="443"/>
                  </a:lnTo>
                  <a:lnTo>
                    <a:pt x="199" y="431"/>
                  </a:lnTo>
                  <a:lnTo>
                    <a:pt x="181" y="418"/>
                  </a:lnTo>
                  <a:lnTo>
                    <a:pt x="168" y="397"/>
                  </a:lnTo>
                  <a:lnTo>
                    <a:pt x="175" y="399"/>
                  </a:lnTo>
                  <a:lnTo>
                    <a:pt x="171" y="395"/>
                  </a:lnTo>
                  <a:lnTo>
                    <a:pt x="167" y="384"/>
                  </a:lnTo>
                  <a:lnTo>
                    <a:pt x="161" y="370"/>
                  </a:lnTo>
                  <a:lnTo>
                    <a:pt x="156" y="355"/>
                  </a:lnTo>
                  <a:lnTo>
                    <a:pt x="150" y="338"/>
                  </a:lnTo>
                  <a:lnTo>
                    <a:pt x="146" y="324"/>
                  </a:lnTo>
                  <a:lnTo>
                    <a:pt x="115" y="331"/>
                  </a:lnTo>
                  <a:lnTo>
                    <a:pt x="87" y="334"/>
                  </a:lnTo>
                  <a:lnTo>
                    <a:pt x="64" y="330"/>
                  </a:lnTo>
                  <a:lnTo>
                    <a:pt x="44" y="323"/>
                  </a:lnTo>
                  <a:lnTo>
                    <a:pt x="29" y="312"/>
                  </a:lnTo>
                  <a:lnTo>
                    <a:pt x="16" y="298"/>
                  </a:lnTo>
                  <a:lnTo>
                    <a:pt x="7" y="281"/>
                  </a:lnTo>
                  <a:lnTo>
                    <a:pt x="1" y="263"/>
                  </a:lnTo>
                  <a:lnTo>
                    <a:pt x="0" y="244"/>
                  </a:lnTo>
                  <a:lnTo>
                    <a:pt x="1" y="224"/>
                  </a:lnTo>
                  <a:lnTo>
                    <a:pt x="5" y="205"/>
                  </a:lnTo>
                  <a:lnTo>
                    <a:pt x="12" y="186"/>
                  </a:lnTo>
                  <a:lnTo>
                    <a:pt x="23" y="168"/>
                  </a:lnTo>
                  <a:lnTo>
                    <a:pt x="36" y="153"/>
                  </a:lnTo>
                  <a:lnTo>
                    <a:pt x="53" y="141"/>
                  </a:lnTo>
                  <a:lnTo>
                    <a:pt x="72" y="131"/>
                  </a:lnTo>
                  <a:lnTo>
                    <a:pt x="94" y="125"/>
                  </a:lnTo>
                  <a:lnTo>
                    <a:pt x="118" y="125"/>
                  </a:lnTo>
                  <a:lnTo>
                    <a:pt x="146" y="129"/>
                  </a:lnTo>
                  <a:lnTo>
                    <a:pt x="147" y="113"/>
                  </a:lnTo>
                  <a:lnTo>
                    <a:pt x="151" y="96"/>
                  </a:lnTo>
                  <a:lnTo>
                    <a:pt x="160" y="78"/>
                  </a:lnTo>
                  <a:lnTo>
                    <a:pt x="171" y="61"/>
                  </a:lnTo>
                  <a:lnTo>
                    <a:pt x="185" y="46"/>
                  </a:lnTo>
                  <a:lnTo>
                    <a:pt x="200" y="31"/>
                  </a:lnTo>
                  <a:lnTo>
                    <a:pt x="217" y="18"/>
                  </a:lnTo>
                  <a:lnTo>
                    <a:pt x="232" y="8"/>
                  </a:lnTo>
                  <a:lnTo>
                    <a:pt x="249" y="3"/>
                  </a:lnTo>
                  <a:lnTo>
                    <a:pt x="2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33" name="Freeform 153"/>
            <p:cNvSpPr>
              <a:spLocks noEditPoints="1"/>
            </p:cNvSpPr>
            <p:nvPr/>
          </p:nvSpPr>
          <p:spPr bwMode="auto">
            <a:xfrm>
              <a:off x="3222" y="1019"/>
              <a:ext cx="512" cy="469"/>
            </a:xfrm>
            <a:custGeom>
              <a:avLst/>
              <a:gdLst/>
              <a:ahLst/>
              <a:cxnLst>
                <a:cxn ang="0">
                  <a:pos x="236" y="36"/>
                </a:cxn>
                <a:cxn ang="0">
                  <a:pos x="194" y="77"/>
                </a:cxn>
                <a:cxn ang="0">
                  <a:pos x="169" y="125"/>
                </a:cxn>
                <a:cxn ang="0">
                  <a:pos x="165" y="146"/>
                </a:cxn>
                <a:cxn ang="0">
                  <a:pos x="154" y="149"/>
                </a:cxn>
                <a:cxn ang="0">
                  <a:pos x="76" y="157"/>
                </a:cxn>
                <a:cxn ang="0">
                  <a:pos x="26" y="216"/>
                </a:cxn>
                <a:cxn ang="0">
                  <a:pos x="27" y="284"/>
                </a:cxn>
                <a:cxn ang="0">
                  <a:pos x="69" y="327"/>
                </a:cxn>
                <a:cxn ang="0">
                  <a:pos x="133" y="329"/>
                </a:cxn>
                <a:cxn ang="0">
                  <a:pos x="162" y="325"/>
                </a:cxn>
                <a:cxn ang="0">
                  <a:pos x="175" y="352"/>
                </a:cxn>
                <a:cxn ang="0">
                  <a:pos x="189" y="394"/>
                </a:cxn>
                <a:cxn ang="0">
                  <a:pos x="199" y="408"/>
                </a:cxn>
                <a:cxn ang="0">
                  <a:pos x="200" y="418"/>
                </a:cxn>
                <a:cxn ang="0">
                  <a:pos x="254" y="446"/>
                </a:cxn>
                <a:cxn ang="0">
                  <a:pos x="315" y="437"/>
                </a:cxn>
                <a:cxn ang="0">
                  <a:pos x="360" y="402"/>
                </a:cxn>
                <a:cxn ang="0">
                  <a:pos x="359" y="341"/>
                </a:cxn>
                <a:cxn ang="0">
                  <a:pos x="366" y="330"/>
                </a:cxn>
                <a:cxn ang="0">
                  <a:pos x="427" y="306"/>
                </a:cxn>
                <a:cxn ang="0">
                  <a:pos x="478" y="256"/>
                </a:cxn>
                <a:cxn ang="0">
                  <a:pos x="489" y="222"/>
                </a:cxn>
                <a:cxn ang="0">
                  <a:pos x="463" y="201"/>
                </a:cxn>
                <a:cxn ang="0">
                  <a:pos x="437" y="195"/>
                </a:cxn>
                <a:cxn ang="0">
                  <a:pos x="430" y="183"/>
                </a:cxn>
                <a:cxn ang="0">
                  <a:pos x="452" y="160"/>
                </a:cxn>
                <a:cxn ang="0">
                  <a:pos x="469" y="105"/>
                </a:cxn>
                <a:cxn ang="0">
                  <a:pos x="424" y="53"/>
                </a:cxn>
                <a:cxn ang="0">
                  <a:pos x="349" y="50"/>
                </a:cxn>
                <a:cxn ang="0">
                  <a:pos x="317" y="64"/>
                </a:cxn>
                <a:cxn ang="0">
                  <a:pos x="307" y="56"/>
                </a:cxn>
                <a:cxn ang="0">
                  <a:pos x="279" y="22"/>
                </a:cxn>
                <a:cxn ang="0">
                  <a:pos x="299" y="4"/>
                </a:cxn>
                <a:cxn ang="0">
                  <a:pos x="325" y="38"/>
                </a:cxn>
                <a:cxn ang="0">
                  <a:pos x="384" y="22"/>
                </a:cxn>
                <a:cxn ang="0">
                  <a:pos x="453" y="45"/>
                </a:cxn>
                <a:cxn ang="0">
                  <a:pos x="492" y="110"/>
                </a:cxn>
                <a:cxn ang="0">
                  <a:pos x="467" y="177"/>
                </a:cxn>
                <a:cxn ang="0">
                  <a:pos x="485" y="185"/>
                </a:cxn>
                <a:cxn ang="0">
                  <a:pos x="512" y="222"/>
                </a:cxn>
                <a:cxn ang="0">
                  <a:pos x="498" y="265"/>
                </a:cxn>
                <a:cxn ang="0">
                  <a:pos x="430" y="330"/>
                </a:cxn>
                <a:cxn ang="0">
                  <a:pos x="388" y="359"/>
                </a:cxn>
                <a:cxn ang="0">
                  <a:pos x="371" y="423"/>
                </a:cxn>
                <a:cxn ang="0">
                  <a:pos x="315" y="461"/>
                </a:cxn>
                <a:cxn ang="0">
                  <a:pos x="245" y="467"/>
                </a:cxn>
                <a:cxn ang="0">
                  <a:pos x="185" y="433"/>
                </a:cxn>
                <a:cxn ang="0">
                  <a:pos x="169" y="405"/>
                </a:cxn>
                <a:cxn ang="0">
                  <a:pos x="110" y="354"/>
                </a:cxn>
                <a:cxn ang="0">
                  <a:pos x="37" y="333"/>
                </a:cxn>
                <a:cxn ang="0">
                  <a:pos x="1" y="269"/>
                </a:cxn>
                <a:cxn ang="0">
                  <a:pos x="16" y="188"/>
                </a:cxn>
                <a:cxn ang="0">
                  <a:pos x="75" y="134"/>
                </a:cxn>
                <a:cxn ang="0">
                  <a:pos x="147" y="127"/>
                </a:cxn>
                <a:cxn ang="0">
                  <a:pos x="161" y="88"/>
                </a:cxn>
                <a:cxn ang="0">
                  <a:pos x="200" y="38"/>
                </a:cxn>
                <a:cxn ang="0">
                  <a:pos x="251" y="6"/>
                </a:cxn>
              </a:cxnLst>
              <a:rect l="0" t="0" r="r" b="b"/>
              <a:pathLst>
                <a:path w="512" h="469">
                  <a:moveTo>
                    <a:pt x="265" y="22"/>
                  </a:moveTo>
                  <a:lnTo>
                    <a:pt x="251" y="28"/>
                  </a:lnTo>
                  <a:lnTo>
                    <a:pt x="236" y="36"/>
                  </a:lnTo>
                  <a:lnTo>
                    <a:pt x="221" y="47"/>
                  </a:lnTo>
                  <a:lnTo>
                    <a:pt x="207" y="61"/>
                  </a:lnTo>
                  <a:lnTo>
                    <a:pt x="194" y="77"/>
                  </a:lnTo>
                  <a:lnTo>
                    <a:pt x="183" y="93"/>
                  </a:lnTo>
                  <a:lnTo>
                    <a:pt x="175" y="110"/>
                  </a:lnTo>
                  <a:lnTo>
                    <a:pt x="169" y="125"/>
                  </a:lnTo>
                  <a:lnTo>
                    <a:pt x="168" y="139"/>
                  </a:lnTo>
                  <a:lnTo>
                    <a:pt x="167" y="144"/>
                  </a:lnTo>
                  <a:lnTo>
                    <a:pt x="165" y="146"/>
                  </a:lnTo>
                  <a:lnTo>
                    <a:pt x="162" y="148"/>
                  </a:lnTo>
                  <a:lnTo>
                    <a:pt x="158" y="149"/>
                  </a:lnTo>
                  <a:lnTo>
                    <a:pt x="154" y="149"/>
                  </a:lnTo>
                  <a:lnTo>
                    <a:pt x="126" y="146"/>
                  </a:lnTo>
                  <a:lnTo>
                    <a:pt x="100" y="149"/>
                  </a:lnTo>
                  <a:lnTo>
                    <a:pt x="76" y="157"/>
                  </a:lnTo>
                  <a:lnTo>
                    <a:pt x="54" y="173"/>
                  </a:lnTo>
                  <a:lnTo>
                    <a:pt x="37" y="192"/>
                  </a:lnTo>
                  <a:lnTo>
                    <a:pt x="26" y="216"/>
                  </a:lnTo>
                  <a:lnTo>
                    <a:pt x="22" y="244"/>
                  </a:lnTo>
                  <a:lnTo>
                    <a:pt x="23" y="263"/>
                  </a:lnTo>
                  <a:lnTo>
                    <a:pt x="27" y="284"/>
                  </a:lnTo>
                  <a:lnTo>
                    <a:pt x="36" y="301"/>
                  </a:lnTo>
                  <a:lnTo>
                    <a:pt x="50" y="316"/>
                  </a:lnTo>
                  <a:lnTo>
                    <a:pt x="69" y="327"/>
                  </a:lnTo>
                  <a:lnTo>
                    <a:pt x="90" y="331"/>
                  </a:lnTo>
                  <a:lnTo>
                    <a:pt x="111" y="331"/>
                  </a:lnTo>
                  <a:lnTo>
                    <a:pt x="133" y="329"/>
                  </a:lnTo>
                  <a:lnTo>
                    <a:pt x="154" y="323"/>
                  </a:lnTo>
                  <a:lnTo>
                    <a:pt x="158" y="323"/>
                  </a:lnTo>
                  <a:lnTo>
                    <a:pt x="162" y="325"/>
                  </a:lnTo>
                  <a:lnTo>
                    <a:pt x="165" y="326"/>
                  </a:lnTo>
                  <a:lnTo>
                    <a:pt x="167" y="330"/>
                  </a:lnTo>
                  <a:lnTo>
                    <a:pt x="175" y="352"/>
                  </a:lnTo>
                  <a:lnTo>
                    <a:pt x="182" y="375"/>
                  </a:lnTo>
                  <a:lnTo>
                    <a:pt x="185" y="384"/>
                  </a:lnTo>
                  <a:lnTo>
                    <a:pt x="189" y="394"/>
                  </a:lnTo>
                  <a:lnTo>
                    <a:pt x="194" y="402"/>
                  </a:lnTo>
                  <a:lnTo>
                    <a:pt x="197" y="405"/>
                  </a:lnTo>
                  <a:lnTo>
                    <a:pt x="199" y="408"/>
                  </a:lnTo>
                  <a:lnTo>
                    <a:pt x="197" y="412"/>
                  </a:lnTo>
                  <a:lnTo>
                    <a:pt x="197" y="414"/>
                  </a:lnTo>
                  <a:lnTo>
                    <a:pt x="200" y="418"/>
                  </a:lnTo>
                  <a:lnTo>
                    <a:pt x="215" y="432"/>
                  </a:lnTo>
                  <a:lnTo>
                    <a:pt x="233" y="440"/>
                  </a:lnTo>
                  <a:lnTo>
                    <a:pt x="254" y="446"/>
                  </a:lnTo>
                  <a:lnTo>
                    <a:pt x="275" y="446"/>
                  </a:lnTo>
                  <a:lnTo>
                    <a:pt x="296" y="444"/>
                  </a:lnTo>
                  <a:lnTo>
                    <a:pt x="315" y="437"/>
                  </a:lnTo>
                  <a:lnTo>
                    <a:pt x="334" y="429"/>
                  </a:lnTo>
                  <a:lnTo>
                    <a:pt x="349" y="418"/>
                  </a:lnTo>
                  <a:lnTo>
                    <a:pt x="360" y="402"/>
                  </a:lnTo>
                  <a:lnTo>
                    <a:pt x="366" y="386"/>
                  </a:lnTo>
                  <a:lnTo>
                    <a:pt x="367" y="366"/>
                  </a:lnTo>
                  <a:lnTo>
                    <a:pt x="359" y="341"/>
                  </a:lnTo>
                  <a:lnTo>
                    <a:pt x="360" y="336"/>
                  </a:lnTo>
                  <a:lnTo>
                    <a:pt x="361" y="333"/>
                  </a:lnTo>
                  <a:lnTo>
                    <a:pt x="366" y="330"/>
                  </a:lnTo>
                  <a:lnTo>
                    <a:pt x="370" y="329"/>
                  </a:lnTo>
                  <a:lnTo>
                    <a:pt x="399" y="320"/>
                  </a:lnTo>
                  <a:lnTo>
                    <a:pt x="427" y="306"/>
                  </a:lnTo>
                  <a:lnTo>
                    <a:pt x="450" y="287"/>
                  </a:lnTo>
                  <a:lnTo>
                    <a:pt x="471" y="265"/>
                  </a:lnTo>
                  <a:lnTo>
                    <a:pt x="478" y="256"/>
                  </a:lnTo>
                  <a:lnTo>
                    <a:pt x="485" y="245"/>
                  </a:lnTo>
                  <a:lnTo>
                    <a:pt x="489" y="233"/>
                  </a:lnTo>
                  <a:lnTo>
                    <a:pt x="489" y="222"/>
                  </a:lnTo>
                  <a:lnTo>
                    <a:pt x="484" y="212"/>
                  </a:lnTo>
                  <a:lnTo>
                    <a:pt x="474" y="205"/>
                  </a:lnTo>
                  <a:lnTo>
                    <a:pt x="463" y="201"/>
                  </a:lnTo>
                  <a:lnTo>
                    <a:pt x="452" y="198"/>
                  </a:lnTo>
                  <a:lnTo>
                    <a:pt x="441" y="196"/>
                  </a:lnTo>
                  <a:lnTo>
                    <a:pt x="437" y="195"/>
                  </a:lnTo>
                  <a:lnTo>
                    <a:pt x="432" y="192"/>
                  </a:lnTo>
                  <a:lnTo>
                    <a:pt x="430" y="187"/>
                  </a:lnTo>
                  <a:lnTo>
                    <a:pt x="430" y="183"/>
                  </a:lnTo>
                  <a:lnTo>
                    <a:pt x="432" y="178"/>
                  </a:lnTo>
                  <a:lnTo>
                    <a:pt x="435" y="176"/>
                  </a:lnTo>
                  <a:lnTo>
                    <a:pt x="452" y="160"/>
                  </a:lnTo>
                  <a:lnTo>
                    <a:pt x="463" y="144"/>
                  </a:lnTo>
                  <a:lnTo>
                    <a:pt x="470" y="124"/>
                  </a:lnTo>
                  <a:lnTo>
                    <a:pt x="469" y="105"/>
                  </a:lnTo>
                  <a:lnTo>
                    <a:pt x="462" y="86"/>
                  </a:lnTo>
                  <a:lnTo>
                    <a:pt x="446" y="68"/>
                  </a:lnTo>
                  <a:lnTo>
                    <a:pt x="424" y="53"/>
                  </a:lnTo>
                  <a:lnTo>
                    <a:pt x="399" y="46"/>
                  </a:lnTo>
                  <a:lnTo>
                    <a:pt x="374" y="45"/>
                  </a:lnTo>
                  <a:lnTo>
                    <a:pt x="349" y="50"/>
                  </a:lnTo>
                  <a:lnTo>
                    <a:pt x="324" y="63"/>
                  </a:lnTo>
                  <a:lnTo>
                    <a:pt x="320" y="64"/>
                  </a:lnTo>
                  <a:lnTo>
                    <a:pt x="317" y="64"/>
                  </a:lnTo>
                  <a:lnTo>
                    <a:pt x="313" y="61"/>
                  </a:lnTo>
                  <a:lnTo>
                    <a:pt x="310" y="60"/>
                  </a:lnTo>
                  <a:lnTo>
                    <a:pt x="307" y="56"/>
                  </a:lnTo>
                  <a:lnTo>
                    <a:pt x="300" y="38"/>
                  </a:lnTo>
                  <a:lnTo>
                    <a:pt x="292" y="28"/>
                  </a:lnTo>
                  <a:lnTo>
                    <a:pt x="279" y="22"/>
                  </a:lnTo>
                  <a:lnTo>
                    <a:pt x="265" y="22"/>
                  </a:lnTo>
                  <a:close/>
                  <a:moveTo>
                    <a:pt x="283" y="0"/>
                  </a:moveTo>
                  <a:lnTo>
                    <a:pt x="299" y="4"/>
                  </a:lnTo>
                  <a:lnTo>
                    <a:pt x="311" y="14"/>
                  </a:lnTo>
                  <a:lnTo>
                    <a:pt x="322" y="29"/>
                  </a:lnTo>
                  <a:lnTo>
                    <a:pt x="325" y="38"/>
                  </a:lnTo>
                  <a:lnTo>
                    <a:pt x="335" y="32"/>
                  </a:lnTo>
                  <a:lnTo>
                    <a:pt x="359" y="25"/>
                  </a:lnTo>
                  <a:lnTo>
                    <a:pt x="384" y="22"/>
                  </a:lnTo>
                  <a:lnTo>
                    <a:pt x="409" y="25"/>
                  </a:lnTo>
                  <a:lnTo>
                    <a:pt x="432" y="32"/>
                  </a:lnTo>
                  <a:lnTo>
                    <a:pt x="453" y="45"/>
                  </a:lnTo>
                  <a:lnTo>
                    <a:pt x="471" y="63"/>
                  </a:lnTo>
                  <a:lnTo>
                    <a:pt x="485" y="86"/>
                  </a:lnTo>
                  <a:lnTo>
                    <a:pt x="492" y="110"/>
                  </a:lnTo>
                  <a:lnTo>
                    <a:pt x="491" y="134"/>
                  </a:lnTo>
                  <a:lnTo>
                    <a:pt x="481" y="156"/>
                  </a:lnTo>
                  <a:lnTo>
                    <a:pt x="467" y="177"/>
                  </a:lnTo>
                  <a:lnTo>
                    <a:pt x="466" y="178"/>
                  </a:lnTo>
                  <a:lnTo>
                    <a:pt x="471" y="180"/>
                  </a:lnTo>
                  <a:lnTo>
                    <a:pt x="485" y="185"/>
                  </a:lnTo>
                  <a:lnTo>
                    <a:pt x="498" y="195"/>
                  </a:lnTo>
                  <a:lnTo>
                    <a:pt x="507" y="208"/>
                  </a:lnTo>
                  <a:lnTo>
                    <a:pt x="512" y="222"/>
                  </a:lnTo>
                  <a:lnTo>
                    <a:pt x="510" y="237"/>
                  </a:lnTo>
                  <a:lnTo>
                    <a:pt x="505" y="252"/>
                  </a:lnTo>
                  <a:lnTo>
                    <a:pt x="498" y="265"/>
                  </a:lnTo>
                  <a:lnTo>
                    <a:pt x="480" y="290"/>
                  </a:lnTo>
                  <a:lnTo>
                    <a:pt x="456" y="312"/>
                  </a:lnTo>
                  <a:lnTo>
                    <a:pt x="430" y="330"/>
                  </a:lnTo>
                  <a:lnTo>
                    <a:pt x="400" y="344"/>
                  </a:lnTo>
                  <a:lnTo>
                    <a:pt x="384" y="348"/>
                  </a:lnTo>
                  <a:lnTo>
                    <a:pt x="388" y="359"/>
                  </a:lnTo>
                  <a:lnTo>
                    <a:pt x="388" y="383"/>
                  </a:lnTo>
                  <a:lnTo>
                    <a:pt x="382" y="405"/>
                  </a:lnTo>
                  <a:lnTo>
                    <a:pt x="371" y="423"/>
                  </a:lnTo>
                  <a:lnTo>
                    <a:pt x="356" y="439"/>
                  </a:lnTo>
                  <a:lnTo>
                    <a:pt x="336" y="453"/>
                  </a:lnTo>
                  <a:lnTo>
                    <a:pt x="315" y="461"/>
                  </a:lnTo>
                  <a:lnTo>
                    <a:pt x="292" y="468"/>
                  </a:lnTo>
                  <a:lnTo>
                    <a:pt x="268" y="469"/>
                  </a:lnTo>
                  <a:lnTo>
                    <a:pt x="245" y="467"/>
                  </a:lnTo>
                  <a:lnTo>
                    <a:pt x="222" y="461"/>
                  </a:lnTo>
                  <a:lnTo>
                    <a:pt x="201" y="450"/>
                  </a:lnTo>
                  <a:lnTo>
                    <a:pt x="185" y="433"/>
                  </a:lnTo>
                  <a:lnTo>
                    <a:pt x="171" y="412"/>
                  </a:lnTo>
                  <a:lnTo>
                    <a:pt x="169" y="408"/>
                  </a:lnTo>
                  <a:lnTo>
                    <a:pt x="169" y="405"/>
                  </a:lnTo>
                  <a:lnTo>
                    <a:pt x="149" y="347"/>
                  </a:lnTo>
                  <a:lnTo>
                    <a:pt x="135" y="351"/>
                  </a:lnTo>
                  <a:lnTo>
                    <a:pt x="110" y="354"/>
                  </a:lnTo>
                  <a:lnTo>
                    <a:pt x="83" y="352"/>
                  </a:lnTo>
                  <a:lnTo>
                    <a:pt x="59" y="345"/>
                  </a:lnTo>
                  <a:lnTo>
                    <a:pt x="37" y="333"/>
                  </a:lnTo>
                  <a:lnTo>
                    <a:pt x="21" y="315"/>
                  </a:lnTo>
                  <a:lnTo>
                    <a:pt x="8" y="293"/>
                  </a:lnTo>
                  <a:lnTo>
                    <a:pt x="1" y="269"/>
                  </a:lnTo>
                  <a:lnTo>
                    <a:pt x="0" y="244"/>
                  </a:lnTo>
                  <a:lnTo>
                    <a:pt x="5" y="215"/>
                  </a:lnTo>
                  <a:lnTo>
                    <a:pt x="16" y="188"/>
                  </a:lnTo>
                  <a:lnTo>
                    <a:pt x="32" y="166"/>
                  </a:lnTo>
                  <a:lnTo>
                    <a:pt x="53" y="148"/>
                  </a:lnTo>
                  <a:lnTo>
                    <a:pt x="75" y="134"/>
                  </a:lnTo>
                  <a:lnTo>
                    <a:pt x="101" y="127"/>
                  </a:lnTo>
                  <a:lnTo>
                    <a:pt x="130" y="124"/>
                  </a:lnTo>
                  <a:lnTo>
                    <a:pt x="147" y="127"/>
                  </a:lnTo>
                  <a:lnTo>
                    <a:pt x="147" y="123"/>
                  </a:lnTo>
                  <a:lnTo>
                    <a:pt x="153" y="105"/>
                  </a:lnTo>
                  <a:lnTo>
                    <a:pt x="161" y="88"/>
                  </a:lnTo>
                  <a:lnTo>
                    <a:pt x="172" y="70"/>
                  </a:lnTo>
                  <a:lnTo>
                    <a:pt x="185" y="53"/>
                  </a:lnTo>
                  <a:lnTo>
                    <a:pt x="200" y="38"/>
                  </a:lnTo>
                  <a:lnTo>
                    <a:pt x="217" y="24"/>
                  </a:lnTo>
                  <a:lnTo>
                    <a:pt x="233" y="14"/>
                  </a:lnTo>
                  <a:lnTo>
                    <a:pt x="251" y="6"/>
                  </a:lnTo>
                  <a:lnTo>
                    <a:pt x="268" y="2"/>
                  </a:lnTo>
                  <a:lnTo>
                    <a:pt x="2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34" name="Freeform 154"/>
            <p:cNvSpPr>
              <a:spLocks noEditPoints="1"/>
            </p:cNvSpPr>
            <p:nvPr/>
          </p:nvSpPr>
          <p:spPr bwMode="auto">
            <a:xfrm>
              <a:off x="2668" y="2290"/>
              <a:ext cx="637" cy="485"/>
            </a:xfrm>
            <a:custGeom>
              <a:avLst/>
              <a:gdLst/>
              <a:ahLst/>
              <a:cxnLst>
                <a:cxn ang="0">
                  <a:pos x="207" y="472"/>
                </a:cxn>
                <a:cxn ang="0">
                  <a:pos x="195" y="467"/>
                </a:cxn>
                <a:cxn ang="0">
                  <a:pos x="337" y="4"/>
                </a:cxn>
                <a:cxn ang="0">
                  <a:pos x="352" y="28"/>
                </a:cxn>
                <a:cxn ang="0">
                  <a:pos x="380" y="42"/>
                </a:cxn>
                <a:cxn ang="0">
                  <a:pos x="433" y="36"/>
                </a:cxn>
                <a:cxn ang="0">
                  <a:pos x="481" y="43"/>
                </a:cxn>
                <a:cxn ang="0">
                  <a:pos x="520" y="60"/>
                </a:cxn>
                <a:cxn ang="0">
                  <a:pos x="543" y="85"/>
                </a:cxn>
                <a:cxn ang="0">
                  <a:pos x="541" y="120"/>
                </a:cxn>
                <a:cxn ang="0">
                  <a:pos x="511" y="162"/>
                </a:cxn>
                <a:cxn ang="0">
                  <a:pos x="580" y="174"/>
                </a:cxn>
                <a:cxn ang="0">
                  <a:pos x="622" y="194"/>
                </a:cxn>
                <a:cxn ang="0">
                  <a:pos x="637" y="220"/>
                </a:cxn>
                <a:cxn ang="0">
                  <a:pos x="630" y="249"/>
                </a:cxn>
                <a:cxn ang="0">
                  <a:pos x="605" y="277"/>
                </a:cxn>
                <a:cxn ang="0">
                  <a:pos x="563" y="302"/>
                </a:cxn>
                <a:cxn ang="0">
                  <a:pos x="512" y="320"/>
                </a:cxn>
                <a:cxn ang="0">
                  <a:pos x="452" y="330"/>
                </a:cxn>
                <a:cxn ang="0">
                  <a:pos x="453" y="404"/>
                </a:cxn>
                <a:cxn ang="0">
                  <a:pos x="442" y="439"/>
                </a:cxn>
                <a:cxn ang="0">
                  <a:pos x="416" y="464"/>
                </a:cxn>
                <a:cxn ang="0">
                  <a:pos x="367" y="479"/>
                </a:cxn>
                <a:cxn ang="0">
                  <a:pos x="300" y="485"/>
                </a:cxn>
                <a:cxn ang="0">
                  <a:pos x="241" y="480"/>
                </a:cxn>
                <a:cxn ang="0">
                  <a:pos x="207" y="472"/>
                </a:cxn>
                <a:cxn ang="0">
                  <a:pos x="200" y="440"/>
                </a:cxn>
                <a:cxn ang="0">
                  <a:pos x="195" y="397"/>
                </a:cxn>
                <a:cxn ang="0">
                  <a:pos x="188" y="358"/>
                </a:cxn>
                <a:cxn ang="0">
                  <a:pos x="110" y="358"/>
                </a:cxn>
                <a:cxn ang="0">
                  <a:pos x="53" y="340"/>
                </a:cxn>
                <a:cxn ang="0">
                  <a:pos x="15" y="311"/>
                </a:cxn>
                <a:cxn ang="0">
                  <a:pos x="0" y="273"/>
                </a:cxn>
                <a:cxn ang="0">
                  <a:pos x="7" y="234"/>
                </a:cxn>
                <a:cxn ang="0">
                  <a:pos x="38" y="198"/>
                </a:cxn>
                <a:cxn ang="0">
                  <a:pos x="90" y="169"/>
                </a:cxn>
                <a:cxn ang="0">
                  <a:pos x="168" y="151"/>
                </a:cxn>
                <a:cxn ang="0">
                  <a:pos x="178" y="120"/>
                </a:cxn>
                <a:cxn ang="0">
                  <a:pos x="199" y="86"/>
                </a:cxn>
                <a:cxn ang="0">
                  <a:pos x="228" y="53"/>
                </a:cxn>
                <a:cxn ang="0">
                  <a:pos x="263" y="25"/>
                </a:cxn>
                <a:cxn ang="0">
                  <a:pos x="296" y="6"/>
                </a:cxn>
                <a:cxn ang="0">
                  <a:pos x="325" y="0"/>
                </a:cxn>
              </a:cxnLst>
              <a:rect l="0" t="0" r="r" b="b"/>
              <a:pathLst>
                <a:path w="637" h="485">
                  <a:moveTo>
                    <a:pt x="195" y="467"/>
                  </a:moveTo>
                  <a:lnTo>
                    <a:pt x="207" y="472"/>
                  </a:lnTo>
                  <a:lnTo>
                    <a:pt x="210" y="479"/>
                  </a:lnTo>
                  <a:lnTo>
                    <a:pt x="195" y="467"/>
                  </a:lnTo>
                  <a:close/>
                  <a:moveTo>
                    <a:pt x="325" y="0"/>
                  </a:moveTo>
                  <a:lnTo>
                    <a:pt x="337" y="4"/>
                  </a:lnTo>
                  <a:lnTo>
                    <a:pt x="345" y="14"/>
                  </a:lnTo>
                  <a:lnTo>
                    <a:pt x="352" y="28"/>
                  </a:lnTo>
                  <a:lnTo>
                    <a:pt x="353" y="49"/>
                  </a:lnTo>
                  <a:lnTo>
                    <a:pt x="380" y="42"/>
                  </a:lnTo>
                  <a:lnTo>
                    <a:pt x="406" y="38"/>
                  </a:lnTo>
                  <a:lnTo>
                    <a:pt x="433" y="36"/>
                  </a:lnTo>
                  <a:lnTo>
                    <a:pt x="458" y="39"/>
                  </a:lnTo>
                  <a:lnTo>
                    <a:pt x="481" y="43"/>
                  </a:lnTo>
                  <a:lnTo>
                    <a:pt x="502" y="50"/>
                  </a:lnTo>
                  <a:lnTo>
                    <a:pt x="520" y="60"/>
                  </a:lnTo>
                  <a:lnTo>
                    <a:pt x="533" y="71"/>
                  </a:lnTo>
                  <a:lnTo>
                    <a:pt x="543" y="85"/>
                  </a:lnTo>
                  <a:lnTo>
                    <a:pt x="544" y="102"/>
                  </a:lnTo>
                  <a:lnTo>
                    <a:pt x="541" y="120"/>
                  </a:lnTo>
                  <a:lnTo>
                    <a:pt x="530" y="139"/>
                  </a:lnTo>
                  <a:lnTo>
                    <a:pt x="511" y="162"/>
                  </a:lnTo>
                  <a:lnTo>
                    <a:pt x="549" y="166"/>
                  </a:lnTo>
                  <a:lnTo>
                    <a:pt x="580" y="174"/>
                  </a:lnTo>
                  <a:lnTo>
                    <a:pt x="605" y="183"/>
                  </a:lnTo>
                  <a:lnTo>
                    <a:pt x="622" y="194"/>
                  </a:lnTo>
                  <a:lnTo>
                    <a:pt x="633" y="206"/>
                  </a:lnTo>
                  <a:lnTo>
                    <a:pt x="637" y="220"/>
                  </a:lnTo>
                  <a:lnTo>
                    <a:pt x="636" y="234"/>
                  </a:lnTo>
                  <a:lnTo>
                    <a:pt x="630" y="249"/>
                  </a:lnTo>
                  <a:lnTo>
                    <a:pt x="619" y="263"/>
                  </a:lnTo>
                  <a:lnTo>
                    <a:pt x="605" y="277"/>
                  </a:lnTo>
                  <a:lnTo>
                    <a:pt x="586" y="290"/>
                  </a:lnTo>
                  <a:lnTo>
                    <a:pt x="563" y="302"/>
                  </a:lnTo>
                  <a:lnTo>
                    <a:pt x="540" y="312"/>
                  </a:lnTo>
                  <a:lnTo>
                    <a:pt x="512" y="320"/>
                  </a:lnTo>
                  <a:lnTo>
                    <a:pt x="483" y="327"/>
                  </a:lnTo>
                  <a:lnTo>
                    <a:pt x="452" y="330"/>
                  </a:lnTo>
                  <a:lnTo>
                    <a:pt x="453" y="358"/>
                  </a:lnTo>
                  <a:lnTo>
                    <a:pt x="453" y="404"/>
                  </a:lnTo>
                  <a:lnTo>
                    <a:pt x="449" y="422"/>
                  </a:lnTo>
                  <a:lnTo>
                    <a:pt x="442" y="439"/>
                  </a:lnTo>
                  <a:lnTo>
                    <a:pt x="431" y="453"/>
                  </a:lnTo>
                  <a:lnTo>
                    <a:pt x="416" y="464"/>
                  </a:lnTo>
                  <a:lnTo>
                    <a:pt x="395" y="472"/>
                  </a:lnTo>
                  <a:lnTo>
                    <a:pt x="367" y="479"/>
                  </a:lnTo>
                  <a:lnTo>
                    <a:pt x="332" y="483"/>
                  </a:lnTo>
                  <a:lnTo>
                    <a:pt x="300" y="485"/>
                  </a:lnTo>
                  <a:lnTo>
                    <a:pt x="270" y="485"/>
                  </a:lnTo>
                  <a:lnTo>
                    <a:pt x="241" y="480"/>
                  </a:lnTo>
                  <a:lnTo>
                    <a:pt x="216" y="475"/>
                  </a:lnTo>
                  <a:lnTo>
                    <a:pt x="207" y="472"/>
                  </a:lnTo>
                  <a:lnTo>
                    <a:pt x="203" y="460"/>
                  </a:lnTo>
                  <a:lnTo>
                    <a:pt x="200" y="440"/>
                  </a:lnTo>
                  <a:lnTo>
                    <a:pt x="198" y="419"/>
                  </a:lnTo>
                  <a:lnTo>
                    <a:pt x="195" y="397"/>
                  </a:lnTo>
                  <a:lnTo>
                    <a:pt x="192" y="376"/>
                  </a:lnTo>
                  <a:lnTo>
                    <a:pt x="188" y="358"/>
                  </a:lnTo>
                  <a:lnTo>
                    <a:pt x="146" y="361"/>
                  </a:lnTo>
                  <a:lnTo>
                    <a:pt x="110" y="358"/>
                  </a:lnTo>
                  <a:lnTo>
                    <a:pt x="78" y="351"/>
                  </a:lnTo>
                  <a:lnTo>
                    <a:pt x="53" y="340"/>
                  </a:lnTo>
                  <a:lnTo>
                    <a:pt x="31" y="326"/>
                  </a:lnTo>
                  <a:lnTo>
                    <a:pt x="15" y="311"/>
                  </a:lnTo>
                  <a:lnTo>
                    <a:pt x="5" y="293"/>
                  </a:lnTo>
                  <a:lnTo>
                    <a:pt x="0" y="273"/>
                  </a:lnTo>
                  <a:lnTo>
                    <a:pt x="1" y="254"/>
                  </a:lnTo>
                  <a:lnTo>
                    <a:pt x="7" y="234"/>
                  </a:lnTo>
                  <a:lnTo>
                    <a:pt x="19" y="216"/>
                  </a:lnTo>
                  <a:lnTo>
                    <a:pt x="38" y="198"/>
                  </a:lnTo>
                  <a:lnTo>
                    <a:pt x="61" y="181"/>
                  </a:lnTo>
                  <a:lnTo>
                    <a:pt x="90" y="169"/>
                  </a:lnTo>
                  <a:lnTo>
                    <a:pt x="127" y="158"/>
                  </a:lnTo>
                  <a:lnTo>
                    <a:pt x="168" y="151"/>
                  </a:lnTo>
                  <a:lnTo>
                    <a:pt x="171" y="137"/>
                  </a:lnTo>
                  <a:lnTo>
                    <a:pt x="178" y="120"/>
                  </a:lnTo>
                  <a:lnTo>
                    <a:pt x="186" y="103"/>
                  </a:lnTo>
                  <a:lnTo>
                    <a:pt x="199" y="86"/>
                  </a:lnTo>
                  <a:lnTo>
                    <a:pt x="213" y="68"/>
                  </a:lnTo>
                  <a:lnTo>
                    <a:pt x="228" y="53"/>
                  </a:lnTo>
                  <a:lnTo>
                    <a:pt x="245" y="38"/>
                  </a:lnTo>
                  <a:lnTo>
                    <a:pt x="263" y="25"/>
                  </a:lnTo>
                  <a:lnTo>
                    <a:pt x="280" y="14"/>
                  </a:lnTo>
                  <a:lnTo>
                    <a:pt x="296" y="6"/>
                  </a:lnTo>
                  <a:lnTo>
                    <a:pt x="312" y="2"/>
                  </a:lnTo>
                  <a:lnTo>
                    <a:pt x="32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35" name="Freeform 155"/>
            <p:cNvSpPr>
              <a:spLocks noEditPoints="1"/>
            </p:cNvSpPr>
            <p:nvPr/>
          </p:nvSpPr>
          <p:spPr bwMode="auto">
            <a:xfrm>
              <a:off x="2657" y="2279"/>
              <a:ext cx="659" cy="507"/>
            </a:xfrm>
            <a:custGeom>
              <a:avLst/>
              <a:gdLst/>
              <a:ahLst/>
              <a:cxnLst>
                <a:cxn ang="0">
                  <a:pos x="271" y="50"/>
                </a:cxn>
                <a:cxn ang="0">
                  <a:pos x="197" y="136"/>
                </a:cxn>
                <a:cxn ang="0">
                  <a:pos x="161" y="175"/>
                </a:cxn>
                <a:cxn ang="0">
                  <a:pos x="76" y="202"/>
                </a:cxn>
                <a:cxn ang="0">
                  <a:pos x="22" y="263"/>
                </a:cxn>
                <a:cxn ang="0">
                  <a:pos x="54" y="334"/>
                </a:cxn>
                <a:cxn ang="0">
                  <a:pos x="139" y="359"/>
                </a:cxn>
                <a:cxn ang="0">
                  <a:pos x="206" y="359"/>
                </a:cxn>
                <a:cxn ang="0">
                  <a:pos x="221" y="430"/>
                </a:cxn>
                <a:cxn ang="0">
                  <a:pos x="227" y="475"/>
                </a:cxn>
                <a:cxn ang="0">
                  <a:pos x="317" y="486"/>
                </a:cxn>
                <a:cxn ang="0">
                  <a:pos x="425" y="462"/>
                </a:cxn>
                <a:cxn ang="0">
                  <a:pos x="455" y="397"/>
                </a:cxn>
                <a:cxn ang="0">
                  <a:pos x="459" y="331"/>
                </a:cxn>
                <a:cxn ang="0">
                  <a:pos x="541" y="316"/>
                </a:cxn>
                <a:cxn ang="0">
                  <a:pos x="629" y="259"/>
                </a:cxn>
                <a:cxn ang="0">
                  <a:pos x="623" y="212"/>
                </a:cxn>
                <a:cxn ang="0">
                  <a:pos x="547" y="187"/>
                </a:cxn>
                <a:cxn ang="0">
                  <a:pos x="515" y="181"/>
                </a:cxn>
                <a:cxn ang="0">
                  <a:pos x="533" y="145"/>
                </a:cxn>
                <a:cxn ang="0">
                  <a:pos x="535" y="89"/>
                </a:cxn>
                <a:cxn ang="0">
                  <a:pos x="437" y="59"/>
                </a:cxn>
                <a:cxn ang="0">
                  <a:pos x="359" y="70"/>
                </a:cxn>
                <a:cxn ang="0">
                  <a:pos x="352" y="49"/>
                </a:cxn>
                <a:cxn ang="0">
                  <a:pos x="327" y="22"/>
                </a:cxn>
                <a:cxn ang="0">
                  <a:pos x="366" y="20"/>
                </a:cxn>
                <a:cxn ang="0">
                  <a:pos x="419" y="38"/>
                </a:cxn>
                <a:cxn ang="0">
                  <a:pos x="535" y="61"/>
                </a:cxn>
                <a:cxn ang="0">
                  <a:pos x="563" y="130"/>
                </a:cxn>
                <a:cxn ang="0">
                  <a:pos x="572" y="169"/>
                </a:cxn>
                <a:cxn ang="0">
                  <a:pos x="652" y="210"/>
                </a:cxn>
                <a:cxn ang="0">
                  <a:pos x="638" y="283"/>
                </a:cxn>
                <a:cxn ang="0">
                  <a:pos x="544" y="338"/>
                </a:cxn>
                <a:cxn ang="0">
                  <a:pos x="476" y="359"/>
                </a:cxn>
                <a:cxn ang="0">
                  <a:pos x="470" y="437"/>
                </a:cxn>
                <a:cxn ang="0">
                  <a:pos x="413" y="491"/>
                </a:cxn>
                <a:cxn ang="0">
                  <a:pos x="300" y="507"/>
                </a:cxn>
                <a:cxn ang="0">
                  <a:pos x="221" y="501"/>
                </a:cxn>
                <a:cxn ang="0">
                  <a:pos x="200" y="487"/>
                </a:cxn>
                <a:cxn ang="0">
                  <a:pos x="195" y="476"/>
                </a:cxn>
                <a:cxn ang="0">
                  <a:pos x="203" y="461"/>
                </a:cxn>
                <a:cxn ang="0">
                  <a:pos x="179" y="382"/>
                </a:cxn>
                <a:cxn ang="0">
                  <a:pos x="87" y="372"/>
                </a:cxn>
                <a:cxn ang="0">
                  <a:pos x="15" y="326"/>
                </a:cxn>
                <a:cxn ang="0">
                  <a:pos x="8" y="237"/>
                </a:cxn>
                <a:cxn ang="0">
                  <a:pos x="85" y="175"/>
                </a:cxn>
                <a:cxn ang="0">
                  <a:pos x="170" y="152"/>
                </a:cxn>
                <a:cxn ang="0">
                  <a:pos x="228" y="59"/>
                </a:cxn>
                <a:cxn ang="0">
                  <a:pos x="307" y="4"/>
                </a:cxn>
              </a:cxnLst>
              <a:rect l="0" t="0" r="r" b="b"/>
              <a:pathLst>
                <a:path w="659" h="507">
                  <a:moveTo>
                    <a:pt x="327" y="22"/>
                  </a:moveTo>
                  <a:lnTo>
                    <a:pt x="306" y="28"/>
                  </a:lnTo>
                  <a:lnTo>
                    <a:pt x="288" y="38"/>
                  </a:lnTo>
                  <a:lnTo>
                    <a:pt x="271" y="50"/>
                  </a:lnTo>
                  <a:lnTo>
                    <a:pt x="250" y="68"/>
                  </a:lnTo>
                  <a:lnTo>
                    <a:pt x="231" y="88"/>
                  </a:lnTo>
                  <a:lnTo>
                    <a:pt x="211" y="111"/>
                  </a:lnTo>
                  <a:lnTo>
                    <a:pt x="197" y="136"/>
                  </a:lnTo>
                  <a:lnTo>
                    <a:pt x="190" y="162"/>
                  </a:lnTo>
                  <a:lnTo>
                    <a:pt x="188" y="170"/>
                  </a:lnTo>
                  <a:lnTo>
                    <a:pt x="179" y="173"/>
                  </a:lnTo>
                  <a:lnTo>
                    <a:pt x="161" y="175"/>
                  </a:lnTo>
                  <a:lnTo>
                    <a:pt x="142" y="180"/>
                  </a:lnTo>
                  <a:lnTo>
                    <a:pt x="119" y="185"/>
                  </a:lnTo>
                  <a:lnTo>
                    <a:pt x="97" y="192"/>
                  </a:lnTo>
                  <a:lnTo>
                    <a:pt x="76" y="202"/>
                  </a:lnTo>
                  <a:lnTo>
                    <a:pt x="58" y="214"/>
                  </a:lnTo>
                  <a:lnTo>
                    <a:pt x="42" y="227"/>
                  </a:lnTo>
                  <a:lnTo>
                    <a:pt x="29" y="244"/>
                  </a:lnTo>
                  <a:lnTo>
                    <a:pt x="22" y="263"/>
                  </a:lnTo>
                  <a:lnTo>
                    <a:pt x="22" y="284"/>
                  </a:lnTo>
                  <a:lnTo>
                    <a:pt x="28" y="305"/>
                  </a:lnTo>
                  <a:lnTo>
                    <a:pt x="39" y="322"/>
                  </a:lnTo>
                  <a:lnTo>
                    <a:pt x="54" y="334"/>
                  </a:lnTo>
                  <a:lnTo>
                    <a:pt x="72" y="345"/>
                  </a:lnTo>
                  <a:lnTo>
                    <a:pt x="93" y="352"/>
                  </a:lnTo>
                  <a:lnTo>
                    <a:pt x="115" y="356"/>
                  </a:lnTo>
                  <a:lnTo>
                    <a:pt x="139" y="359"/>
                  </a:lnTo>
                  <a:lnTo>
                    <a:pt x="181" y="359"/>
                  </a:lnTo>
                  <a:lnTo>
                    <a:pt x="199" y="358"/>
                  </a:lnTo>
                  <a:lnTo>
                    <a:pt x="203" y="358"/>
                  </a:lnTo>
                  <a:lnTo>
                    <a:pt x="206" y="359"/>
                  </a:lnTo>
                  <a:lnTo>
                    <a:pt x="209" y="362"/>
                  </a:lnTo>
                  <a:lnTo>
                    <a:pt x="210" y="366"/>
                  </a:lnTo>
                  <a:lnTo>
                    <a:pt x="217" y="398"/>
                  </a:lnTo>
                  <a:lnTo>
                    <a:pt x="221" y="430"/>
                  </a:lnTo>
                  <a:lnTo>
                    <a:pt x="222" y="439"/>
                  </a:lnTo>
                  <a:lnTo>
                    <a:pt x="222" y="451"/>
                  </a:lnTo>
                  <a:lnTo>
                    <a:pt x="224" y="464"/>
                  </a:lnTo>
                  <a:lnTo>
                    <a:pt x="227" y="475"/>
                  </a:lnTo>
                  <a:lnTo>
                    <a:pt x="235" y="478"/>
                  </a:lnTo>
                  <a:lnTo>
                    <a:pt x="261" y="483"/>
                  </a:lnTo>
                  <a:lnTo>
                    <a:pt x="289" y="486"/>
                  </a:lnTo>
                  <a:lnTo>
                    <a:pt x="317" y="486"/>
                  </a:lnTo>
                  <a:lnTo>
                    <a:pt x="343" y="483"/>
                  </a:lnTo>
                  <a:lnTo>
                    <a:pt x="385" y="478"/>
                  </a:lnTo>
                  <a:lnTo>
                    <a:pt x="406" y="472"/>
                  </a:lnTo>
                  <a:lnTo>
                    <a:pt x="425" y="462"/>
                  </a:lnTo>
                  <a:lnTo>
                    <a:pt x="439" y="450"/>
                  </a:lnTo>
                  <a:lnTo>
                    <a:pt x="448" y="433"/>
                  </a:lnTo>
                  <a:lnTo>
                    <a:pt x="453" y="416"/>
                  </a:lnTo>
                  <a:lnTo>
                    <a:pt x="455" y="397"/>
                  </a:lnTo>
                  <a:lnTo>
                    <a:pt x="455" y="377"/>
                  </a:lnTo>
                  <a:lnTo>
                    <a:pt x="452" y="341"/>
                  </a:lnTo>
                  <a:lnTo>
                    <a:pt x="453" y="337"/>
                  </a:lnTo>
                  <a:lnTo>
                    <a:pt x="459" y="331"/>
                  </a:lnTo>
                  <a:lnTo>
                    <a:pt x="463" y="330"/>
                  </a:lnTo>
                  <a:lnTo>
                    <a:pt x="488" y="327"/>
                  </a:lnTo>
                  <a:lnTo>
                    <a:pt x="513" y="323"/>
                  </a:lnTo>
                  <a:lnTo>
                    <a:pt x="541" y="316"/>
                  </a:lnTo>
                  <a:lnTo>
                    <a:pt x="566" y="308"/>
                  </a:lnTo>
                  <a:lnTo>
                    <a:pt x="591" y="295"/>
                  </a:lnTo>
                  <a:lnTo>
                    <a:pt x="612" y="278"/>
                  </a:lnTo>
                  <a:lnTo>
                    <a:pt x="629" y="259"/>
                  </a:lnTo>
                  <a:lnTo>
                    <a:pt x="636" y="244"/>
                  </a:lnTo>
                  <a:lnTo>
                    <a:pt x="637" y="231"/>
                  </a:lnTo>
                  <a:lnTo>
                    <a:pt x="631" y="220"/>
                  </a:lnTo>
                  <a:lnTo>
                    <a:pt x="623" y="212"/>
                  </a:lnTo>
                  <a:lnTo>
                    <a:pt x="611" y="203"/>
                  </a:lnTo>
                  <a:lnTo>
                    <a:pt x="595" y="198"/>
                  </a:lnTo>
                  <a:lnTo>
                    <a:pt x="562" y="189"/>
                  </a:lnTo>
                  <a:lnTo>
                    <a:pt x="547" y="187"/>
                  </a:lnTo>
                  <a:lnTo>
                    <a:pt x="533" y="185"/>
                  </a:lnTo>
                  <a:lnTo>
                    <a:pt x="522" y="184"/>
                  </a:lnTo>
                  <a:lnTo>
                    <a:pt x="519" y="184"/>
                  </a:lnTo>
                  <a:lnTo>
                    <a:pt x="515" y="181"/>
                  </a:lnTo>
                  <a:lnTo>
                    <a:pt x="510" y="173"/>
                  </a:lnTo>
                  <a:lnTo>
                    <a:pt x="512" y="169"/>
                  </a:lnTo>
                  <a:lnTo>
                    <a:pt x="524" y="156"/>
                  </a:lnTo>
                  <a:lnTo>
                    <a:pt x="533" y="145"/>
                  </a:lnTo>
                  <a:lnTo>
                    <a:pt x="541" y="132"/>
                  </a:lnTo>
                  <a:lnTo>
                    <a:pt x="545" y="118"/>
                  </a:lnTo>
                  <a:lnTo>
                    <a:pt x="544" y="104"/>
                  </a:lnTo>
                  <a:lnTo>
                    <a:pt x="535" y="89"/>
                  </a:lnTo>
                  <a:lnTo>
                    <a:pt x="523" y="78"/>
                  </a:lnTo>
                  <a:lnTo>
                    <a:pt x="508" y="71"/>
                  </a:lnTo>
                  <a:lnTo>
                    <a:pt x="473" y="61"/>
                  </a:lnTo>
                  <a:lnTo>
                    <a:pt x="437" y="59"/>
                  </a:lnTo>
                  <a:lnTo>
                    <a:pt x="402" y="63"/>
                  </a:lnTo>
                  <a:lnTo>
                    <a:pt x="367" y="71"/>
                  </a:lnTo>
                  <a:lnTo>
                    <a:pt x="363" y="71"/>
                  </a:lnTo>
                  <a:lnTo>
                    <a:pt x="359" y="70"/>
                  </a:lnTo>
                  <a:lnTo>
                    <a:pt x="356" y="67"/>
                  </a:lnTo>
                  <a:lnTo>
                    <a:pt x="355" y="64"/>
                  </a:lnTo>
                  <a:lnTo>
                    <a:pt x="353" y="60"/>
                  </a:lnTo>
                  <a:lnTo>
                    <a:pt x="352" y="49"/>
                  </a:lnTo>
                  <a:lnTo>
                    <a:pt x="349" y="38"/>
                  </a:lnTo>
                  <a:lnTo>
                    <a:pt x="345" y="29"/>
                  </a:lnTo>
                  <a:lnTo>
                    <a:pt x="338" y="24"/>
                  </a:lnTo>
                  <a:lnTo>
                    <a:pt x="327" y="22"/>
                  </a:lnTo>
                  <a:close/>
                  <a:moveTo>
                    <a:pt x="327" y="0"/>
                  </a:moveTo>
                  <a:lnTo>
                    <a:pt x="345" y="1"/>
                  </a:lnTo>
                  <a:lnTo>
                    <a:pt x="357" y="8"/>
                  </a:lnTo>
                  <a:lnTo>
                    <a:pt x="366" y="20"/>
                  </a:lnTo>
                  <a:lnTo>
                    <a:pt x="371" y="32"/>
                  </a:lnTo>
                  <a:lnTo>
                    <a:pt x="373" y="46"/>
                  </a:lnTo>
                  <a:lnTo>
                    <a:pt x="388" y="42"/>
                  </a:lnTo>
                  <a:lnTo>
                    <a:pt x="419" y="38"/>
                  </a:lnTo>
                  <a:lnTo>
                    <a:pt x="449" y="36"/>
                  </a:lnTo>
                  <a:lnTo>
                    <a:pt x="480" y="39"/>
                  </a:lnTo>
                  <a:lnTo>
                    <a:pt x="509" y="47"/>
                  </a:lnTo>
                  <a:lnTo>
                    <a:pt x="535" y="61"/>
                  </a:lnTo>
                  <a:lnTo>
                    <a:pt x="552" y="77"/>
                  </a:lnTo>
                  <a:lnTo>
                    <a:pt x="562" y="93"/>
                  </a:lnTo>
                  <a:lnTo>
                    <a:pt x="565" y="111"/>
                  </a:lnTo>
                  <a:lnTo>
                    <a:pt x="563" y="130"/>
                  </a:lnTo>
                  <a:lnTo>
                    <a:pt x="555" y="148"/>
                  </a:lnTo>
                  <a:lnTo>
                    <a:pt x="544" y="164"/>
                  </a:lnTo>
                  <a:lnTo>
                    <a:pt x="552" y="166"/>
                  </a:lnTo>
                  <a:lnTo>
                    <a:pt x="572" y="169"/>
                  </a:lnTo>
                  <a:lnTo>
                    <a:pt x="591" y="174"/>
                  </a:lnTo>
                  <a:lnTo>
                    <a:pt x="627" y="188"/>
                  </a:lnTo>
                  <a:lnTo>
                    <a:pt x="641" y="199"/>
                  </a:lnTo>
                  <a:lnTo>
                    <a:pt x="652" y="210"/>
                  </a:lnTo>
                  <a:lnTo>
                    <a:pt x="658" y="224"/>
                  </a:lnTo>
                  <a:lnTo>
                    <a:pt x="659" y="241"/>
                  </a:lnTo>
                  <a:lnTo>
                    <a:pt x="652" y="260"/>
                  </a:lnTo>
                  <a:lnTo>
                    <a:pt x="638" y="283"/>
                  </a:lnTo>
                  <a:lnTo>
                    <a:pt x="619" y="301"/>
                  </a:lnTo>
                  <a:lnTo>
                    <a:pt x="597" y="316"/>
                  </a:lnTo>
                  <a:lnTo>
                    <a:pt x="570" y="329"/>
                  </a:lnTo>
                  <a:lnTo>
                    <a:pt x="544" y="338"/>
                  </a:lnTo>
                  <a:lnTo>
                    <a:pt x="516" y="345"/>
                  </a:lnTo>
                  <a:lnTo>
                    <a:pt x="488" y="349"/>
                  </a:lnTo>
                  <a:lnTo>
                    <a:pt x="476" y="351"/>
                  </a:lnTo>
                  <a:lnTo>
                    <a:pt x="476" y="359"/>
                  </a:lnTo>
                  <a:lnTo>
                    <a:pt x="477" y="379"/>
                  </a:lnTo>
                  <a:lnTo>
                    <a:pt x="477" y="398"/>
                  </a:lnTo>
                  <a:lnTo>
                    <a:pt x="474" y="418"/>
                  </a:lnTo>
                  <a:lnTo>
                    <a:pt x="470" y="437"/>
                  </a:lnTo>
                  <a:lnTo>
                    <a:pt x="463" y="454"/>
                  </a:lnTo>
                  <a:lnTo>
                    <a:pt x="452" y="468"/>
                  </a:lnTo>
                  <a:lnTo>
                    <a:pt x="437" y="480"/>
                  </a:lnTo>
                  <a:lnTo>
                    <a:pt x="413" y="491"/>
                  </a:lnTo>
                  <a:lnTo>
                    <a:pt x="388" y="500"/>
                  </a:lnTo>
                  <a:lnTo>
                    <a:pt x="361" y="504"/>
                  </a:lnTo>
                  <a:lnTo>
                    <a:pt x="335" y="507"/>
                  </a:lnTo>
                  <a:lnTo>
                    <a:pt x="300" y="507"/>
                  </a:lnTo>
                  <a:lnTo>
                    <a:pt x="265" y="505"/>
                  </a:lnTo>
                  <a:lnTo>
                    <a:pt x="232" y="500"/>
                  </a:lnTo>
                  <a:lnTo>
                    <a:pt x="227" y="498"/>
                  </a:lnTo>
                  <a:lnTo>
                    <a:pt x="221" y="501"/>
                  </a:lnTo>
                  <a:lnTo>
                    <a:pt x="217" y="500"/>
                  </a:lnTo>
                  <a:lnTo>
                    <a:pt x="214" y="497"/>
                  </a:lnTo>
                  <a:lnTo>
                    <a:pt x="210" y="491"/>
                  </a:lnTo>
                  <a:lnTo>
                    <a:pt x="200" y="487"/>
                  </a:lnTo>
                  <a:lnTo>
                    <a:pt x="197" y="486"/>
                  </a:lnTo>
                  <a:lnTo>
                    <a:pt x="196" y="483"/>
                  </a:lnTo>
                  <a:lnTo>
                    <a:pt x="195" y="479"/>
                  </a:lnTo>
                  <a:lnTo>
                    <a:pt x="195" y="476"/>
                  </a:lnTo>
                  <a:lnTo>
                    <a:pt x="196" y="473"/>
                  </a:lnTo>
                  <a:lnTo>
                    <a:pt x="199" y="471"/>
                  </a:lnTo>
                  <a:lnTo>
                    <a:pt x="204" y="468"/>
                  </a:lnTo>
                  <a:lnTo>
                    <a:pt x="203" y="461"/>
                  </a:lnTo>
                  <a:lnTo>
                    <a:pt x="202" y="448"/>
                  </a:lnTo>
                  <a:lnTo>
                    <a:pt x="196" y="411"/>
                  </a:lnTo>
                  <a:lnTo>
                    <a:pt x="190" y="380"/>
                  </a:lnTo>
                  <a:lnTo>
                    <a:pt x="179" y="382"/>
                  </a:lnTo>
                  <a:lnTo>
                    <a:pt x="157" y="382"/>
                  </a:lnTo>
                  <a:lnTo>
                    <a:pt x="135" y="380"/>
                  </a:lnTo>
                  <a:lnTo>
                    <a:pt x="111" y="377"/>
                  </a:lnTo>
                  <a:lnTo>
                    <a:pt x="87" y="372"/>
                  </a:lnTo>
                  <a:lnTo>
                    <a:pt x="67" y="365"/>
                  </a:lnTo>
                  <a:lnTo>
                    <a:pt x="46" y="355"/>
                  </a:lnTo>
                  <a:lnTo>
                    <a:pt x="29" y="343"/>
                  </a:lnTo>
                  <a:lnTo>
                    <a:pt x="15" y="326"/>
                  </a:lnTo>
                  <a:lnTo>
                    <a:pt x="5" y="306"/>
                  </a:lnTo>
                  <a:lnTo>
                    <a:pt x="0" y="284"/>
                  </a:lnTo>
                  <a:lnTo>
                    <a:pt x="1" y="259"/>
                  </a:lnTo>
                  <a:lnTo>
                    <a:pt x="8" y="237"/>
                  </a:lnTo>
                  <a:lnTo>
                    <a:pt x="22" y="217"/>
                  </a:lnTo>
                  <a:lnTo>
                    <a:pt x="40" y="201"/>
                  </a:lnTo>
                  <a:lnTo>
                    <a:pt x="61" y="187"/>
                  </a:lnTo>
                  <a:lnTo>
                    <a:pt x="85" y="175"/>
                  </a:lnTo>
                  <a:lnTo>
                    <a:pt x="108" y="166"/>
                  </a:lnTo>
                  <a:lnTo>
                    <a:pt x="133" y="159"/>
                  </a:lnTo>
                  <a:lnTo>
                    <a:pt x="157" y="153"/>
                  </a:lnTo>
                  <a:lnTo>
                    <a:pt x="170" y="152"/>
                  </a:lnTo>
                  <a:lnTo>
                    <a:pt x="174" y="134"/>
                  </a:lnTo>
                  <a:lnTo>
                    <a:pt x="188" y="107"/>
                  </a:lnTo>
                  <a:lnTo>
                    <a:pt x="206" y="81"/>
                  </a:lnTo>
                  <a:lnTo>
                    <a:pt x="228" y="59"/>
                  </a:lnTo>
                  <a:lnTo>
                    <a:pt x="250" y="38"/>
                  </a:lnTo>
                  <a:lnTo>
                    <a:pt x="274" y="21"/>
                  </a:lnTo>
                  <a:lnTo>
                    <a:pt x="289" y="13"/>
                  </a:lnTo>
                  <a:lnTo>
                    <a:pt x="307" y="4"/>
                  </a:lnTo>
                  <a:lnTo>
                    <a:pt x="3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36" name="Freeform 156"/>
            <p:cNvSpPr>
              <a:spLocks/>
            </p:cNvSpPr>
            <p:nvPr/>
          </p:nvSpPr>
          <p:spPr bwMode="auto">
            <a:xfrm>
              <a:off x="965" y="1306"/>
              <a:ext cx="469" cy="562"/>
            </a:xfrm>
            <a:custGeom>
              <a:avLst/>
              <a:gdLst/>
              <a:ahLst/>
              <a:cxnLst>
                <a:cxn ang="0">
                  <a:pos x="121" y="0"/>
                </a:cxn>
                <a:cxn ang="0">
                  <a:pos x="110" y="12"/>
                </a:cxn>
                <a:cxn ang="0">
                  <a:pos x="103" y="28"/>
                </a:cxn>
                <a:cxn ang="0">
                  <a:pos x="100" y="49"/>
                </a:cxn>
                <a:cxn ang="0">
                  <a:pos x="101" y="72"/>
                </a:cxn>
                <a:cxn ang="0">
                  <a:pos x="106" y="100"/>
                </a:cxn>
                <a:cxn ang="0">
                  <a:pos x="114" y="129"/>
                </a:cxn>
                <a:cxn ang="0">
                  <a:pos x="127" y="161"/>
                </a:cxn>
                <a:cxn ang="0">
                  <a:pos x="142" y="195"/>
                </a:cxn>
                <a:cxn ang="0">
                  <a:pos x="161" y="230"/>
                </a:cxn>
                <a:cxn ang="0">
                  <a:pos x="182" y="264"/>
                </a:cxn>
                <a:cxn ang="0">
                  <a:pos x="207" y="301"/>
                </a:cxn>
                <a:cxn ang="0">
                  <a:pos x="236" y="338"/>
                </a:cxn>
                <a:cxn ang="0">
                  <a:pos x="267" y="372"/>
                </a:cxn>
                <a:cxn ang="0">
                  <a:pos x="296" y="402"/>
                </a:cxn>
                <a:cxn ang="0">
                  <a:pos x="327" y="427"/>
                </a:cxn>
                <a:cxn ang="0">
                  <a:pos x="356" y="450"/>
                </a:cxn>
                <a:cxn ang="0">
                  <a:pos x="384" y="465"/>
                </a:cxn>
                <a:cxn ang="0">
                  <a:pos x="409" y="476"/>
                </a:cxn>
                <a:cxn ang="0">
                  <a:pos x="433" y="482"/>
                </a:cxn>
                <a:cxn ang="0">
                  <a:pos x="452" y="480"/>
                </a:cxn>
                <a:cxn ang="0">
                  <a:pos x="469" y="473"/>
                </a:cxn>
                <a:cxn ang="0">
                  <a:pos x="348" y="562"/>
                </a:cxn>
                <a:cxn ang="0">
                  <a:pos x="0" y="88"/>
                </a:cxn>
                <a:cxn ang="0">
                  <a:pos x="121" y="0"/>
                </a:cxn>
              </a:cxnLst>
              <a:rect l="0" t="0" r="r" b="b"/>
              <a:pathLst>
                <a:path w="469" h="562">
                  <a:moveTo>
                    <a:pt x="121" y="0"/>
                  </a:moveTo>
                  <a:lnTo>
                    <a:pt x="110" y="12"/>
                  </a:lnTo>
                  <a:lnTo>
                    <a:pt x="103" y="28"/>
                  </a:lnTo>
                  <a:lnTo>
                    <a:pt x="100" y="49"/>
                  </a:lnTo>
                  <a:lnTo>
                    <a:pt x="101" y="72"/>
                  </a:lnTo>
                  <a:lnTo>
                    <a:pt x="106" y="100"/>
                  </a:lnTo>
                  <a:lnTo>
                    <a:pt x="114" y="129"/>
                  </a:lnTo>
                  <a:lnTo>
                    <a:pt x="127" y="161"/>
                  </a:lnTo>
                  <a:lnTo>
                    <a:pt x="142" y="195"/>
                  </a:lnTo>
                  <a:lnTo>
                    <a:pt x="161" y="230"/>
                  </a:lnTo>
                  <a:lnTo>
                    <a:pt x="182" y="264"/>
                  </a:lnTo>
                  <a:lnTo>
                    <a:pt x="207" y="301"/>
                  </a:lnTo>
                  <a:lnTo>
                    <a:pt x="236" y="338"/>
                  </a:lnTo>
                  <a:lnTo>
                    <a:pt x="267" y="372"/>
                  </a:lnTo>
                  <a:lnTo>
                    <a:pt x="296" y="402"/>
                  </a:lnTo>
                  <a:lnTo>
                    <a:pt x="327" y="427"/>
                  </a:lnTo>
                  <a:lnTo>
                    <a:pt x="356" y="450"/>
                  </a:lnTo>
                  <a:lnTo>
                    <a:pt x="384" y="465"/>
                  </a:lnTo>
                  <a:lnTo>
                    <a:pt x="409" y="476"/>
                  </a:lnTo>
                  <a:lnTo>
                    <a:pt x="433" y="482"/>
                  </a:lnTo>
                  <a:lnTo>
                    <a:pt x="452" y="480"/>
                  </a:lnTo>
                  <a:lnTo>
                    <a:pt x="469" y="473"/>
                  </a:lnTo>
                  <a:lnTo>
                    <a:pt x="348" y="562"/>
                  </a:lnTo>
                  <a:lnTo>
                    <a:pt x="0" y="88"/>
                  </a:lnTo>
                  <a:lnTo>
                    <a:pt x="1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37" name="Freeform 157"/>
            <p:cNvSpPr>
              <a:spLocks/>
            </p:cNvSpPr>
            <p:nvPr/>
          </p:nvSpPr>
          <p:spPr bwMode="auto">
            <a:xfrm>
              <a:off x="944" y="1394"/>
              <a:ext cx="369" cy="483"/>
            </a:xfrm>
            <a:custGeom>
              <a:avLst/>
              <a:gdLst/>
              <a:ahLst/>
              <a:cxnLst>
                <a:cxn ang="0">
                  <a:pos x="21" y="0"/>
                </a:cxn>
                <a:cxn ang="0">
                  <a:pos x="369" y="474"/>
                </a:cxn>
                <a:cxn ang="0">
                  <a:pos x="352" y="481"/>
                </a:cxn>
                <a:cxn ang="0">
                  <a:pos x="333" y="483"/>
                </a:cxn>
                <a:cxn ang="0">
                  <a:pos x="309" y="477"/>
                </a:cxn>
                <a:cxn ang="0">
                  <a:pos x="284" y="466"/>
                </a:cxn>
                <a:cxn ang="0">
                  <a:pos x="256" y="451"/>
                </a:cxn>
                <a:cxn ang="0">
                  <a:pos x="227" y="428"/>
                </a:cxn>
                <a:cxn ang="0">
                  <a:pos x="198" y="403"/>
                </a:cxn>
                <a:cxn ang="0">
                  <a:pos x="167" y="373"/>
                </a:cxn>
                <a:cxn ang="0">
                  <a:pos x="136" y="339"/>
                </a:cxn>
                <a:cxn ang="0">
                  <a:pos x="107" y="302"/>
                </a:cxn>
                <a:cxn ang="0">
                  <a:pos x="81" y="263"/>
                </a:cxn>
                <a:cxn ang="0">
                  <a:pos x="57" y="224"/>
                </a:cxn>
                <a:cxn ang="0">
                  <a:pos x="38" y="186"/>
                </a:cxn>
                <a:cxn ang="0">
                  <a:pos x="22" y="149"/>
                </a:cxn>
                <a:cxn ang="0">
                  <a:pos x="10" y="115"/>
                </a:cxn>
                <a:cxn ang="0">
                  <a:pos x="3" y="85"/>
                </a:cxn>
                <a:cxn ang="0">
                  <a:pos x="0" y="57"/>
                </a:cxn>
                <a:cxn ang="0">
                  <a:pos x="3" y="33"/>
                </a:cxn>
                <a:cxn ang="0">
                  <a:pos x="10" y="14"/>
                </a:cxn>
                <a:cxn ang="0">
                  <a:pos x="21" y="0"/>
                </a:cxn>
              </a:cxnLst>
              <a:rect l="0" t="0" r="r" b="b"/>
              <a:pathLst>
                <a:path w="369" h="483">
                  <a:moveTo>
                    <a:pt x="21" y="0"/>
                  </a:moveTo>
                  <a:lnTo>
                    <a:pt x="369" y="474"/>
                  </a:lnTo>
                  <a:lnTo>
                    <a:pt x="352" y="481"/>
                  </a:lnTo>
                  <a:lnTo>
                    <a:pt x="333" y="483"/>
                  </a:lnTo>
                  <a:lnTo>
                    <a:pt x="309" y="477"/>
                  </a:lnTo>
                  <a:lnTo>
                    <a:pt x="284" y="466"/>
                  </a:lnTo>
                  <a:lnTo>
                    <a:pt x="256" y="451"/>
                  </a:lnTo>
                  <a:lnTo>
                    <a:pt x="227" y="428"/>
                  </a:lnTo>
                  <a:lnTo>
                    <a:pt x="198" y="403"/>
                  </a:lnTo>
                  <a:lnTo>
                    <a:pt x="167" y="373"/>
                  </a:lnTo>
                  <a:lnTo>
                    <a:pt x="136" y="339"/>
                  </a:lnTo>
                  <a:lnTo>
                    <a:pt x="107" y="302"/>
                  </a:lnTo>
                  <a:lnTo>
                    <a:pt x="81" y="263"/>
                  </a:lnTo>
                  <a:lnTo>
                    <a:pt x="57" y="224"/>
                  </a:lnTo>
                  <a:lnTo>
                    <a:pt x="38" y="186"/>
                  </a:lnTo>
                  <a:lnTo>
                    <a:pt x="22" y="149"/>
                  </a:lnTo>
                  <a:lnTo>
                    <a:pt x="10" y="115"/>
                  </a:lnTo>
                  <a:lnTo>
                    <a:pt x="3" y="85"/>
                  </a:lnTo>
                  <a:lnTo>
                    <a:pt x="0" y="57"/>
                  </a:lnTo>
                  <a:lnTo>
                    <a:pt x="3" y="33"/>
                  </a:lnTo>
                  <a:lnTo>
                    <a:pt x="10" y="14"/>
                  </a:lnTo>
                  <a:lnTo>
                    <a:pt x="2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38" name="Freeform 158"/>
            <p:cNvSpPr>
              <a:spLocks/>
            </p:cNvSpPr>
            <p:nvPr/>
          </p:nvSpPr>
          <p:spPr bwMode="auto">
            <a:xfrm>
              <a:off x="1065" y="1298"/>
              <a:ext cx="390" cy="490"/>
            </a:xfrm>
            <a:custGeom>
              <a:avLst/>
              <a:gdLst/>
              <a:ahLst/>
              <a:cxnLst>
                <a:cxn ang="0">
                  <a:pos x="57" y="0"/>
                </a:cxn>
                <a:cxn ang="0">
                  <a:pos x="81" y="5"/>
                </a:cxn>
                <a:cxn ang="0">
                  <a:pos x="106" y="15"/>
                </a:cxn>
                <a:cxn ang="0">
                  <a:pos x="134" y="32"/>
                </a:cxn>
                <a:cxn ang="0">
                  <a:pos x="163" y="52"/>
                </a:cxn>
                <a:cxn ang="0">
                  <a:pos x="193" y="79"/>
                </a:cxn>
                <a:cxn ang="0">
                  <a:pos x="223" y="110"/>
                </a:cxn>
                <a:cxn ang="0">
                  <a:pos x="253" y="143"/>
                </a:cxn>
                <a:cxn ang="0">
                  <a:pos x="283" y="181"/>
                </a:cxn>
                <a:cxn ang="0">
                  <a:pos x="308" y="217"/>
                </a:cxn>
                <a:cxn ang="0">
                  <a:pos x="328" y="252"/>
                </a:cxn>
                <a:cxn ang="0">
                  <a:pos x="348" y="286"/>
                </a:cxn>
                <a:cxn ang="0">
                  <a:pos x="363" y="320"/>
                </a:cxn>
                <a:cxn ang="0">
                  <a:pos x="376" y="352"/>
                </a:cxn>
                <a:cxn ang="0">
                  <a:pos x="384" y="381"/>
                </a:cxn>
                <a:cxn ang="0">
                  <a:pos x="388" y="409"/>
                </a:cxn>
                <a:cxn ang="0">
                  <a:pos x="390" y="433"/>
                </a:cxn>
                <a:cxn ang="0">
                  <a:pos x="387" y="453"/>
                </a:cxn>
                <a:cxn ang="0">
                  <a:pos x="380" y="469"/>
                </a:cxn>
                <a:cxn ang="0">
                  <a:pos x="369" y="481"/>
                </a:cxn>
                <a:cxn ang="0">
                  <a:pos x="352" y="488"/>
                </a:cxn>
                <a:cxn ang="0">
                  <a:pos x="333" y="490"/>
                </a:cxn>
                <a:cxn ang="0">
                  <a:pos x="309" y="484"/>
                </a:cxn>
                <a:cxn ang="0">
                  <a:pos x="284" y="473"/>
                </a:cxn>
                <a:cxn ang="0">
                  <a:pos x="256" y="458"/>
                </a:cxn>
                <a:cxn ang="0">
                  <a:pos x="227" y="435"/>
                </a:cxn>
                <a:cxn ang="0">
                  <a:pos x="196" y="410"/>
                </a:cxn>
                <a:cxn ang="0">
                  <a:pos x="167" y="380"/>
                </a:cxn>
                <a:cxn ang="0">
                  <a:pos x="136" y="346"/>
                </a:cxn>
                <a:cxn ang="0">
                  <a:pos x="107" y="309"/>
                </a:cxn>
                <a:cxn ang="0">
                  <a:pos x="82" y="272"/>
                </a:cxn>
                <a:cxn ang="0">
                  <a:pos x="61" y="238"/>
                </a:cxn>
                <a:cxn ang="0">
                  <a:pos x="42" y="203"/>
                </a:cxn>
                <a:cxn ang="0">
                  <a:pos x="27" y="169"/>
                </a:cxn>
                <a:cxn ang="0">
                  <a:pos x="14" y="137"/>
                </a:cxn>
                <a:cxn ang="0">
                  <a:pos x="6" y="108"/>
                </a:cxn>
                <a:cxn ang="0">
                  <a:pos x="1" y="80"/>
                </a:cxn>
                <a:cxn ang="0">
                  <a:pos x="0" y="57"/>
                </a:cxn>
                <a:cxn ang="0">
                  <a:pos x="3" y="36"/>
                </a:cxn>
                <a:cxn ang="0">
                  <a:pos x="10" y="20"/>
                </a:cxn>
                <a:cxn ang="0">
                  <a:pos x="21" y="8"/>
                </a:cxn>
                <a:cxn ang="0">
                  <a:pos x="38" y="1"/>
                </a:cxn>
                <a:cxn ang="0">
                  <a:pos x="57" y="0"/>
                </a:cxn>
              </a:cxnLst>
              <a:rect l="0" t="0" r="r" b="b"/>
              <a:pathLst>
                <a:path w="390" h="490">
                  <a:moveTo>
                    <a:pt x="57" y="0"/>
                  </a:moveTo>
                  <a:lnTo>
                    <a:pt x="81" y="5"/>
                  </a:lnTo>
                  <a:lnTo>
                    <a:pt x="106" y="15"/>
                  </a:lnTo>
                  <a:lnTo>
                    <a:pt x="134" y="32"/>
                  </a:lnTo>
                  <a:lnTo>
                    <a:pt x="163" y="52"/>
                  </a:lnTo>
                  <a:lnTo>
                    <a:pt x="193" y="79"/>
                  </a:lnTo>
                  <a:lnTo>
                    <a:pt x="223" y="110"/>
                  </a:lnTo>
                  <a:lnTo>
                    <a:pt x="253" y="143"/>
                  </a:lnTo>
                  <a:lnTo>
                    <a:pt x="283" y="181"/>
                  </a:lnTo>
                  <a:lnTo>
                    <a:pt x="308" y="217"/>
                  </a:lnTo>
                  <a:lnTo>
                    <a:pt x="328" y="252"/>
                  </a:lnTo>
                  <a:lnTo>
                    <a:pt x="348" y="286"/>
                  </a:lnTo>
                  <a:lnTo>
                    <a:pt x="363" y="320"/>
                  </a:lnTo>
                  <a:lnTo>
                    <a:pt x="376" y="352"/>
                  </a:lnTo>
                  <a:lnTo>
                    <a:pt x="384" y="381"/>
                  </a:lnTo>
                  <a:lnTo>
                    <a:pt x="388" y="409"/>
                  </a:lnTo>
                  <a:lnTo>
                    <a:pt x="390" y="433"/>
                  </a:lnTo>
                  <a:lnTo>
                    <a:pt x="387" y="453"/>
                  </a:lnTo>
                  <a:lnTo>
                    <a:pt x="380" y="469"/>
                  </a:lnTo>
                  <a:lnTo>
                    <a:pt x="369" y="481"/>
                  </a:lnTo>
                  <a:lnTo>
                    <a:pt x="352" y="488"/>
                  </a:lnTo>
                  <a:lnTo>
                    <a:pt x="333" y="490"/>
                  </a:lnTo>
                  <a:lnTo>
                    <a:pt x="309" y="484"/>
                  </a:lnTo>
                  <a:lnTo>
                    <a:pt x="284" y="473"/>
                  </a:lnTo>
                  <a:lnTo>
                    <a:pt x="256" y="458"/>
                  </a:lnTo>
                  <a:lnTo>
                    <a:pt x="227" y="435"/>
                  </a:lnTo>
                  <a:lnTo>
                    <a:pt x="196" y="410"/>
                  </a:lnTo>
                  <a:lnTo>
                    <a:pt x="167" y="380"/>
                  </a:lnTo>
                  <a:lnTo>
                    <a:pt x="136" y="346"/>
                  </a:lnTo>
                  <a:lnTo>
                    <a:pt x="107" y="309"/>
                  </a:lnTo>
                  <a:lnTo>
                    <a:pt x="82" y="272"/>
                  </a:lnTo>
                  <a:lnTo>
                    <a:pt x="61" y="238"/>
                  </a:lnTo>
                  <a:lnTo>
                    <a:pt x="42" y="203"/>
                  </a:lnTo>
                  <a:lnTo>
                    <a:pt x="27" y="169"/>
                  </a:lnTo>
                  <a:lnTo>
                    <a:pt x="14" y="137"/>
                  </a:lnTo>
                  <a:lnTo>
                    <a:pt x="6" y="108"/>
                  </a:lnTo>
                  <a:lnTo>
                    <a:pt x="1" y="80"/>
                  </a:lnTo>
                  <a:lnTo>
                    <a:pt x="0" y="57"/>
                  </a:lnTo>
                  <a:lnTo>
                    <a:pt x="3" y="36"/>
                  </a:lnTo>
                  <a:lnTo>
                    <a:pt x="10" y="20"/>
                  </a:lnTo>
                  <a:lnTo>
                    <a:pt x="21" y="8"/>
                  </a:lnTo>
                  <a:lnTo>
                    <a:pt x="38" y="1"/>
                  </a:lnTo>
                  <a:lnTo>
                    <a:pt x="5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39" name="Freeform 159"/>
            <p:cNvSpPr>
              <a:spLocks noEditPoints="1"/>
            </p:cNvSpPr>
            <p:nvPr/>
          </p:nvSpPr>
          <p:spPr bwMode="auto">
            <a:xfrm>
              <a:off x="1054" y="1286"/>
              <a:ext cx="412" cy="513"/>
            </a:xfrm>
            <a:custGeom>
              <a:avLst/>
              <a:gdLst/>
              <a:ahLst/>
              <a:cxnLst>
                <a:cxn ang="0">
                  <a:pos x="39" y="30"/>
                </a:cxn>
                <a:cxn ang="0">
                  <a:pos x="25" y="51"/>
                </a:cxn>
                <a:cxn ang="0">
                  <a:pos x="24" y="97"/>
                </a:cxn>
                <a:cxn ang="0">
                  <a:pos x="38" y="151"/>
                </a:cxn>
                <a:cxn ang="0">
                  <a:pos x="68" y="219"/>
                </a:cxn>
                <a:cxn ang="0">
                  <a:pos x="111" y="291"/>
                </a:cxn>
                <a:cxn ang="0">
                  <a:pos x="163" y="360"/>
                </a:cxn>
                <a:cxn ang="0">
                  <a:pos x="220" y="418"/>
                </a:cxn>
                <a:cxn ang="0">
                  <a:pos x="271" y="458"/>
                </a:cxn>
                <a:cxn ang="0">
                  <a:pos x="321" y="485"/>
                </a:cxn>
                <a:cxn ang="0">
                  <a:pos x="355" y="491"/>
                </a:cxn>
                <a:cxn ang="0">
                  <a:pos x="374" y="485"/>
                </a:cxn>
                <a:cxn ang="0">
                  <a:pos x="387" y="463"/>
                </a:cxn>
                <a:cxn ang="0">
                  <a:pos x="388" y="417"/>
                </a:cxn>
                <a:cxn ang="0">
                  <a:pos x="374" y="362"/>
                </a:cxn>
                <a:cxn ang="0">
                  <a:pos x="331" y="271"/>
                </a:cxn>
                <a:cxn ang="0">
                  <a:pos x="285" y="200"/>
                </a:cxn>
                <a:cxn ang="0">
                  <a:pos x="231" y="133"/>
                </a:cxn>
                <a:cxn ang="0">
                  <a:pos x="174" y="78"/>
                </a:cxn>
                <a:cxn ang="0">
                  <a:pos x="124" y="44"/>
                </a:cxn>
                <a:cxn ang="0">
                  <a:pos x="75" y="24"/>
                </a:cxn>
                <a:cxn ang="0">
                  <a:pos x="53" y="0"/>
                </a:cxn>
                <a:cxn ang="0">
                  <a:pos x="83" y="3"/>
                </a:cxn>
                <a:cxn ang="0">
                  <a:pos x="132" y="23"/>
                </a:cxn>
                <a:cxn ang="0">
                  <a:pos x="189" y="63"/>
                </a:cxn>
                <a:cxn ang="0">
                  <a:pos x="246" y="117"/>
                </a:cxn>
                <a:cxn ang="0">
                  <a:pos x="303" y="187"/>
                </a:cxn>
                <a:cxn ang="0">
                  <a:pos x="337" y="237"/>
                </a:cxn>
                <a:cxn ang="0">
                  <a:pos x="387" y="332"/>
                </a:cxn>
                <a:cxn ang="0">
                  <a:pos x="406" y="394"/>
                </a:cxn>
                <a:cxn ang="0">
                  <a:pos x="412" y="435"/>
                </a:cxn>
                <a:cxn ang="0">
                  <a:pos x="409" y="468"/>
                </a:cxn>
                <a:cxn ang="0">
                  <a:pos x="395" y="493"/>
                </a:cxn>
                <a:cxn ang="0">
                  <a:pos x="374" y="509"/>
                </a:cxn>
                <a:cxn ang="0">
                  <a:pos x="346" y="513"/>
                </a:cxn>
                <a:cxn ang="0">
                  <a:pos x="313" y="506"/>
                </a:cxn>
                <a:cxn ang="0">
                  <a:pos x="259" y="477"/>
                </a:cxn>
                <a:cxn ang="0">
                  <a:pos x="204" y="433"/>
                </a:cxn>
                <a:cxn ang="0">
                  <a:pos x="147" y="375"/>
                </a:cxn>
                <a:cxn ang="0">
                  <a:pos x="93" y="304"/>
                </a:cxn>
                <a:cxn ang="0">
                  <a:pos x="60" y="251"/>
                </a:cxn>
                <a:cxn ang="0">
                  <a:pos x="25" y="181"/>
                </a:cxn>
                <a:cxn ang="0">
                  <a:pos x="6" y="119"/>
                </a:cxn>
                <a:cxn ang="0">
                  <a:pos x="0" y="78"/>
                </a:cxn>
                <a:cxn ang="0">
                  <a:pos x="3" y="45"/>
                </a:cxn>
                <a:cxn ang="0">
                  <a:pos x="17" y="20"/>
                </a:cxn>
                <a:cxn ang="0">
                  <a:pos x="38" y="5"/>
                </a:cxn>
              </a:cxnLst>
              <a:rect l="0" t="0" r="r" b="b"/>
              <a:pathLst>
                <a:path w="412" h="513">
                  <a:moveTo>
                    <a:pt x="57" y="23"/>
                  </a:moveTo>
                  <a:lnTo>
                    <a:pt x="46" y="26"/>
                  </a:lnTo>
                  <a:lnTo>
                    <a:pt x="39" y="30"/>
                  </a:lnTo>
                  <a:lnTo>
                    <a:pt x="33" y="34"/>
                  </a:lnTo>
                  <a:lnTo>
                    <a:pt x="28" y="42"/>
                  </a:lnTo>
                  <a:lnTo>
                    <a:pt x="25" y="51"/>
                  </a:lnTo>
                  <a:lnTo>
                    <a:pt x="22" y="63"/>
                  </a:lnTo>
                  <a:lnTo>
                    <a:pt x="22" y="78"/>
                  </a:lnTo>
                  <a:lnTo>
                    <a:pt x="24" y="97"/>
                  </a:lnTo>
                  <a:lnTo>
                    <a:pt x="26" y="110"/>
                  </a:lnTo>
                  <a:lnTo>
                    <a:pt x="32" y="130"/>
                  </a:lnTo>
                  <a:lnTo>
                    <a:pt x="38" y="151"/>
                  </a:lnTo>
                  <a:lnTo>
                    <a:pt x="46" y="173"/>
                  </a:lnTo>
                  <a:lnTo>
                    <a:pt x="57" y="195"/>
                  </a:lnTo>
                  <a:lnTo>
                    <a:pt x="68" y="219"/>
                  </a:lnTo>
                  <a:lnTo>
                    <a:pt x="81" y="243"/>
                  </a:lnTo>
                  <a:lnTo>
                    <a:pt x="96" y="268"/>
                  </a:lnTo>
                  <a:lnTo>
                    <a:pt x="111" y="291"/>
                  </a:lnTo>
                  <a:lnTo>
                    <a:pt x="128" y="315"/>
                  </a:lnTo>
                  <a:lnTo>
                    <a:pt x="145" y="337"/>
                  </a:lnTo>
                  <a:lnTo>
                    <a:pt x="163" y="360"/>
                  </a:lnTo>
                  <a:lnTo>
                    <a:pt x="182" y="381"/>
                  </a:lnTo>
                  <a:lnTo>
                    <a:pt x="200" y="400"/>
                  </a:lnTo>
                  <a:lnTo>
                    <a:pt x="220" y="418"/>
                  </a:lnTo>
                  <a:lnTo>
                    <a:pt x="238" y="435"/>
                  </a:lnTo>
                  <a:lnTo>
                    <a:pt x="256" y="449"/>
                  </a:lnTo>
                  <a:lnTo>
                    <a:pt x="271" y="458"/>
                  </a:lnTo>
                  <a:lnTo>
                    <a:pt x="288" y="470"/>
                  </a:lnTo>
                  <a:lnTo>
                    <a:pt x="305" y="478"/>
                  </a:lnTo>
                  <a:lnTo>
                    <a:pt x="321" y="485"/>
                  </a:lnTo>
                  <a:lnTo>
                    <a:pt x="332" y="488"/>
                  </a:lnTo>
                  <a:lnTo>
                    <a:pt x="346" y="491"/>
                  </a:lnTo>
                  <a:lnTo>
                    <a:pt x="355" y="491"/>
                  </a:lnTo>
                  <a:lnTo>
                    <a:pt x="366" y="488"/>
                  </a:lnTo>
                  <a:lnTo>
                    <a:pt x="366" y="489"/>
                  </a:lnTo>
                  <a:lnTo>
                    <a:pt x="374" y="485"/>
                  </a:lnTo>
                  <a:lnTo>
                    <a:pt x="378" y="479"/>
                  </a:lnTo>
                  <a:lnTo>
                    <a:pt x="384" y="471"/>
                  </a:lnTo>
                  <a:lnTo>
                    <a:pt x="387" y="463"/>
                  </a:lnTo>
                  <a:lnTo>
                    <a:pt x="390" y="450"/>
                  </a:lnTo>
                  <a:lnTo>
                    <a:pt x="390" y="435"/>
                  </a:lnTo>
                  <a:lnTo>
                    <a:pt x="388" y="417"/>
                  </a:lnTo>
                  <a:lnTo>
                    <a:pt x="385" y="403"/>
                  </a:lnTo>
                  <a:lnTo>
                    <a:pt x="381" y="383"/>
                  </a:lnTo>
                  <a:lnTo>
                    <a:pt x="374" y="362"/>
                  </a:lnTo>
                  <a:lnTo>
                    <a:pt x="366" y="340"/>
                  </a:lnTo>
                  <a:lnTo>
                    <a:pt x="356" y="318"/>
                  </a:lnTo>
                  <a:lnTo>
                    <a:pt x="331" y="271"/>
                  </a:lnTo>
                  <a:lnTo>
                    <a:pt x="316" y="245"/>
                  </a:lnTo>
                  <a:lnTo>
                    <a:pt x="300" y="222"/>
                  </a:lnTo>
                  <a:lnTo>
                    <a:pt x="285" y="200"/>
                  </a:lnTo>
                  <a:lnTo>
                    <a:pt x="267" y="176"/>
                  </a:lnTo>
                  <a:lnTo>
                    <a:pt x="249" y="154"/>
                  </a:lnTo>
                  <a:lnTo>
                    <a:pt x="231" y="133"/>
                  </a:lnTo>
                  <a:lnTo>
                    <a:pt x="211" y="113"/>
                  </a:lnTo>
                  <a:lnTo>
                    <a:pt x="192" y="95"/>
                  </a:lnTo>
                  <a:lnTo>
                    <a:pt x="174" y="78"/>
                  </a:lnTo>
                  <a:lnTo>
                    <a:pt x="156" y="64"/>
                  </a:lnTo>
                  <a:lnTo>
                    <a:pt x="140" y="55"/>
                  </a:lnTo>
                  <a:lnTo>
                    <a:pt x="124" y="44"/>
                  </a:lnTo>
                  <a:lnTo>
                    <a:pt x="107" y="35"/>
                  </a:lnTo>
                  <a:lnTo>
                    <a:pt x="90" y="28"/>
                  </a:lnTo>
                  <a:lnTo>
                    <a:pt x="75" y="24"/>
                  </a:lnTo>
                  <a:lnTo>
                    <a:pt x="65" y="23"/>
                  </a:lnTo>
                  <a:lnTo>
                    <a:pt x="57" y="23"/>
                  </a:lnTo>
                  <a:close/>
                  <a:moveTo>
                    <a:pt x="53" y="0"/>
                  </a:moveTo>
                  <a:lnTo>
                    <a:pt x="65" y="0"/>
                  </a:lnTo>
                  <a:lnTo>
                    <a:pt x="79" y="2"/>
                  </a:lnTo>
                  <a:lnTo>
                    <a:pt x="83" y="3"/>
                  </a:lnTo>
                  <a:lnTo>
                    <a:pt x="99" y="7"/>
                  </a:lnTo>
                  <a:lnTo>
                    <a:pt x="115" y="14"/>
                  </a:lnTo>
                  <a:lnTo>
                    <a:pt x="132" y="23"/>
                  </a:lnTo>
                  <a:lnTo>
                    <a:pt x="153" y="37"/>
                  </a:lnTo>
                  <a:lnTo>
                    <a:pt x="171" y="49"/>
                  </a:lnTo>
                  <a:lnTo>
                    <a:pt x="189" y="63"/>
                  </a:lnTo>
                  <a:lnTo>
                    <a:pt x="207" y="80"/>
                  </a:lnTo>
                  <a:lnTo>
                    <a:pt x="227" y="98"/>
                  </a:lnTo>
                  <a:lnTo>
                    <a:pt x="246" y="117"/>
                  </a:lnTo>
                  <a:lnTo>
                    <a:pt x="264" y="138"/>
                  </a:lnTo>
                  <a:lnTo>
                    <a:pt x="282" y="161"/>
                  </a:lnTo>
                  <a:lnTo>
                    <a:pt x="303" y="187"/>
                  </a:lnTo>
                  <a:lnTo>
                    <a:pt x="319" y="209"/>
                  </a:lnTo>
                  <a:lnTo>
                    <a:pt x="321" y="213"/>
                  </a:lnTo>
                  <a:lnTo>
                    <a:pt x="337" y="237"/>
                  </a:lnTo>
                  <a:lnTo>
                    <a:pt x="352" y="262"/>
                  </a:lnTo>
                  <a:lnTo>
                    <a:pt x="377" y="310"/>
                  </a:lnTo>
                  <a:lnTo>
                    <a:pt x="387" y="332"/>
                  </a:lnTo>
                  <a:lnTo>
                    <a:pt x="395" y="354"/>
                  </a:lnTo>
                  <a:lnTo>
                    <a:pt x="402" y="375"/>
                  </a:lnTo>
                  <a:lnTo>
                    <a:pt x="406" y="394"/>
                  </a:lnTo>
                  <a:lnTo>
                    <a:pt x="408" y="399"/>
                  </a:lnTo>
                  <a:lnTo>
                    <a:pt x="410" y="417"/>
                  </a:lnTo>
                  <a:lnTo>
                    <a:pt x="412" y="435"/>
                  </a:lnTo>
                  <a:lnTo>
                    <a:pt x="412" y="450"/>
                  </a:lnTo>
                  <a:lnTo>
                    <a:pt x="409" y="464"/>
                  </a:lnTo>
                  <a:lnTo>
                    <a:pt x="409" y="468"/>
                  </a:lnTo>
                  <a:lnTo>
                    <a:pt x="405" y="479"/>
                  </a:lnTo>
                  <a:lnTo>
                    <a:pt x="398" y="491"/>
                  </a:lnTo>
                  <a:lnTo>
                    <a:pt x="395" y="493"/>
                  </a:lnTo>
                  <a:lnTo>
                    <a:pt x="387" y="503"/>
                  </a:lnTo>
                  <a:lnTo>
                    <a:pt x="377" y="506"/>
                  </a:lnTo>
                  <a:lnTo>
                    <a:pt x="374" y="509"/>
                  </a:lnTo>
                  <a:lnTo>
                    <a:pt x="363" y="511"/>
                  </a:lnTo>
                  <a:lnTo>
                    <a:pt x="359" y="513"/>
                  </a:lnTo>
                  <a:lnTo>
                    <a:pt x="346" y="513"/>
                  </a:lnTo>
                  <a:lnTo>
                    <a:pt x="332" y="510"/>
                  </a:lnTo>
                  <a:lnTo>
                    <a:pt x="328" y="510"/>
                  </a:lnTo>
                  <a:lnTo>
                    <a:pt x="313" y="506"/>
                  </a:lnTo>
                  <a:lnTo>
                    <a:pt x="296" y="499"/>
                  </a:lnTo>
                  <a:lnTo>
                    <a:pt x="280" y="491"/>
                  </a:lnTo>
                  <a:lnTo>
                    <a:pt x="259" y="477"/>
                  </a:lnTo>
                  <a:lnTo>
                    <a:pt x="241" y="464"/>
                  </a:lnTo>
                  <a:lnTo>
                    <a:pt x="223" y="450"/>
                  </a:lnTo>
                  <a:lnTo>
                    <a:pt x="204" y="433"/>
                  </a:lnTo>
                  <a:lnTo>
                    <a:pt x="185" y="415"/>
                  </a:lnTo>
                  <a:lnTo>
                    <a:pt x="167" y="396"/>
                  </a:lnTo>
                  <a:lnTo>
                    <a:pt x="147" y="375"/>
                  </a:lnTo>
                  <a:lnTo>
                    <a:pt x="129" y="353"/>
                  </a:lnTo>
                  <a:lnTo>
                    <a:pt x="110" y="328"/>
                  </a:lnTo>
                  <a:lnTo>
                    <a:pt x="93" y="304"/>
                  </a:lnTo>
                  <a:lnTo>
                    <a:pt x="90" y="300"/>
                  </a:lnTo>
                  <a:lnTo>
                    <a:pt x="75" y="276"/>
                  </a:lnTo>
                  <a:lnTo>
                    <a:pt x="60" y="251"/>
                  </a:lnTo>
                  <a:lnTo>
                    <a:pt x="47" y="227"/>
                  </a:lnTo>
                  <a:lnTo>
                    <a:pt x="36" y="204"/>
                  </a:lnTo>
                  <a:lnTo>
                    <a:pt x="25" y="181"/>
                  </a:lnTo>
                  <a:lnTo>
                    <a:pt x="17" y="159"/>
                  </a:lnTo>
                  <a:lnTo>
                    <a:pt x="11" y="138"/>
                  </a:lnTo>
                  <a:lnTo>
                    <a:pt x="6" y="119"/>
                  </a:lnTo>
                  <a:lnTo>
                    <a:pt x="4" y="115"/>
                  </a:lnTo>
                  <a:lnTo>
                    <a:pt x="1" y="97"/>
                  </a:lnTo>
                  <a:lnTo>
                    <a:pt x="0" y="78"/>
                  </a:lnTo>
                  <a:lnTo>
                    <a:pt x="0" y="63"/>
                  </a:lnTo>
                  <a:lnTo>
                    <a:pt x="3" y="49"/>
                  </a:lnTo>
                  <a:lnTo>
                    <a:pt x="3" y="45"/>
                  </a:lnTo>
                  <a:lnTo>
                    <a:pt x="7" y="34"/>
                  </a:lnTo>
                  <a:lnTo>
                    <a:pt x="14" y="24"/>
                  </a:lnTo>
                  <a:lnTo>
                    <a:pt x="17" y="20"/>
                  </a:lnTo>
                  <a:lnTo>
                    <a:pt x="26" y="12"/>
                  </a:lnTo>
                  <a:lnTo>
                    <a:pt x="35" y="7"/>
                  </a:lnTo>
                  <a:lnTo>
                    <a:pt x="38" y="5"/>
                  </a:lnTo>
                  <a:lnTo>
                    <a:pt x="49" y="2"/>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40" name="Freeform 160"/>
            <p:cNvSpPr>
              <a:spLocks/>
            </p:cNvSpPr>
            <p:nvPr/>
          </p:nvSpPr>
          <p:spPr bwMode="auto">
            <a:xfrm>
              <a:off x="933" y="1385"/>
              <a:ext cx="387" cy="503"/>
            </a:xfrm>
            <a:custGeom>
              <a:avLst/>
              <a:gdLst/>
              <a:ahLst/>
              <a:cxnLst>
                <a:cxn ang="0">
                  <a:pos x="39" y="18"/>
                </a:cxn>
                <a:cxn ang="0">
                  <a:pos x="29" y="31"/>
                </a:cxn>
                <a:cxn ang="0">
                  <a:pos x="24" y="53"/>
                </a:cxn>
                <a:cxn ang="0">
                  <a:pos x="25" y="85"/>
                </a:cxn>
                <a:cxn ang="0">
                  <a:pos x="32" y="120"/>
                </a:cxn>
                <a:cxn ang="0">
                  <a:pos x="47" y="163"/>
                </a:cxn>
                <a:cxn ang="0">
                  <a:pos x="68" y="209"/>
                </a:cxn>
                <a:cxn ang="0">
                  <a:pos x="96" y="258"/>
                </a:cxn>
                <a:cxn ang="0">
                  <a:pos x="128" y="305"/>
                </a:cxn>
                <a:cxn ang="0">
                  <a:pos x="163" y="350"/>
                </a:cxn>
                <a:cxn ang="0">
                  <a:pos x="200" y="390"/>
                </a:cxn>
                <a:cxn ang="0">
                  <a:pos x="238" y="425"/>
                </a:cxn>
                <a:cxn ang="0">
                  <a:pos x="273" y="450"/>
                </a:cxn>
                <a:cxn ang="0">
                  <a:pos x="306" y="468"/>
                </a:cxn>
                <a:cxn ang="0">
                  <a:pos x="332" y="478"/>
                </a:cxn>
                <a:cxn ang="0">
                  <a:pos x="355" y="481"/>
                </a:cxn>
                <a:cxn ang="0">
                  <a:pos x="366" y="479"/>
                </a:cxn>
                <a:cxn ang="0">
                  <a:pos x="387" y="493"/>
                </a:cxn>
                <a:cxn ang="0">
                  <a:pos x="374" y="499"/>
                </a:cxn>
                <a:cxn ang="0">
                  <a:pos x="359" y="503"/>
                </a:cxn>
                <a:cxn ang="0">
                  <a:pos x="332" y="500"/>
                </a:cxn>
                <a:cxn ang="0">
                  <a:pos x="313" y="496"/>
                </a:cxn>
                <a:cxn ang="0">
                  <a:pos x="281" y="481"/>
                </a:cxn>
                <a:cxn ang="0">
                  <a:pos x="260" y="467"/>
                </a:cxn>
                <a:cxn ang="0">
                  <a:pos x="223" y="440"/>
                </a:cxn>
                <a:cxn ang="0">
                  <a:pos x="185" y="405"/>
                </a:cxn>
                <a:cxn ang="0">
                  <a:pos x="147" y="365"/>
                </a:cxn>
                <a:cxn ang="0">
                  <a:pos x="110" y="318"/>
                </a:cxn>
                <a:cxn ang="0">
                  <a:pos x="90" y="290"/>
                </a:cxn>
                <a:cxn ang="0">
                  <a:pos x="60" y="241"/>
                </a:cxn>
                <a:cxn ang="0">
                  <a:pos x="36" y="194"/>
                </a:cxn>
                <a:cxn ang="0">
                  <a:pos x="18" y="149"/>
                </a:cxn>
                <a:cxn ang="0">
                  <a:pos x="5" y="109"/>
                </a:cxn>
                <a:cxn ang="0">
                  <a:pos x="3" y="85"/>
                </a:cxn>
                <a:cxn ang="0">
                  <a:pos x="1" y="53"/>
                </a:cxn>
                <a:cxn ang="0">
                  <a:pos x="8" y="23"/>
                </a:cxn>
                <a:cxn ang="0">
                  <a:pos x="17" y="9"/>
                </a:cxn>
              </a:cxnLst>
              <a:rect l="0" t="0" r="r" b="b"/>
              <a:pathLst>
                <a:path w="387" h="503">
                  <a:moveTo>
                    <a:pt x="26" y="0"/>
                  </a:moveTo>
                  <a:lnTo>
                    <a:pt x="39" y="18"/>
                  </a:lnTo>
                  <a:lnTo>
                    <a:pt x="35" y="23"/>
                  </a:lnTo>
                  <a:lnTo>
                    <a:pt x="29" y="31"/>
                  </a:lnTo>
                  <a:lnTo>
                    <a:pt x="25" y="43"/>
                  </a:lnTo>
                  <a:lnTo>
                    <a:pt x="24" y="53"/>
                  </a:lnTo>
                  <a:lnTo>
                    <a:pt x="22" y="69"/>
                  </a:lnTo>
                  <a:lnTo>
                    <a:pt x="25" y="85"/>
                  </a:lnTo>
                  <a:lnTo>
                    <a:pt x="28" y="105"/>
                  </a:lnTo>
                  <a:lnTo>
                    <a:pt x="32" y="120"/>
                  </a:lnTo>
                  <a:lnTo>
                    <a:pt x="39" y="141"/>
                  </a:lnTo>
                  <a:lnTo>
                    <a:pt x="47" y="163"/>
                  </a:lnTo>
                  <a:lnTo>
                    <a:pt x="57" y="185"/>
                  </a:lnTo>
                  <a:lnTo>
                    <a:pt x="68" y="209"/>
                  </a:lnTo>
                  <a:lnTo>
                    <a:pt x="81" y="233"/>
                  </a:lnTo>
                  <a:lnTo>
                    <a:pt x="96" y="258"/>
                  </a:lnTo>
                  <a:lnTo>
                    <a:pt x="111" y="282"/>
                  </a:lnTo>
                  <a:lnTo>
                    <a:pt x="128" y="305"/>
                  </a:lnTo>
                  <a:lnTo>
                    <a:pt x="145" y="327"/>
                  </a:lnTo>
                  <a:lnTo>
                    <a:pt x="163" y="350"/>
                  </a:lnTo>
                  <a:lnTo>
                    <a:pt x="182" y="371"/>
                  </a:lnTo>
                  <a:lnTo>
                    <a:pt x="200" y="390"/>
                  </a:lnTo>
                  <a:lnTo>
                    <a:pt x="220" y="408"/>
                  </a:lnTo>
                  <a:lnTo>
                    <a:pt x="238" y="425"/>
                  </a:lnTo>
                  <a:lnTo>
                    <a:pt x="257" y="439"/>
                  </a:lnTo>
                  <a:lnTo>
                    <a:pt x="273" y="450"/>
                  </a:lnTo>
                  <a:lnTo>
                    <a:pt x="289" y="460"/>
                  </a:lnTo>
                  <a:lnTo>
                    <a:pt x="306" y="468"/>
                  </a:lnTo>
                  <a:lnTo>
                    <a:pt x="321" y="475"/>
                  </a:lnTo>
                  <a:lnTo>
                    <a:pt x="332" y="478"/>
                  </a:lnTo>
                  <a:lnTo>
                    <a:pt x="346" y="481"/>
                  </a:lnTo>
                  <a:lnTo>
                    <a:pt x="355" y="481"/>
                  </a:lnTo>
                  <a:lnTo>
                    <a:pt x="366" y="478"/>
                  </a:lnTo>
                  <a:lnTo>
                    <a:pt x="366" y="479"/>
                  </a:lnTo>
                  <a:lnTo>
                    <a:pt x="374" y="475"/>
                  </a:lnTo>
                  <a:lnTo>
                    <a:pt x="387" y="493"/>
                  </a:lnTo>
                  <a:lnTo>
                    <a:pt x="378" y="496"/>
                  </a:lnTo>
                  <a:lnTo>
                    <a:pt x="374" y="499"/>
                  </a:lnTo>
                  <a:lnTo>
                    <a:pt x="363" y="501"/>
                  </a:lnTo>
                  <a:lnTo>
                    <a:pt x="359" y="503"/>
                  </a:lnTo>
                  <a:lnTo>
                    <a:pt x="346" y="503"/>
                  </a:lnTo>
                  <a:lnTo>
                    <a:pt x="332" y="500"/>
                  </a:lnTo>
                  <a:lnTo>
                    <a:pt x="328" y="500"/>
                  </a:lnTo>
                  <a:lnTo>
                    <a:pt x="313" y="496"/>
                  </a:lnTo>
                  <a:lnTo>
                    <a:pt x="298" y="489"/>
                  </a:lnTo>
                  <a:lnTo>
                    <a:pt x="281" y="481"/>
                  </a:lnTo>
                  <a:lnTo>
                    <a:pt x="263" y="469"/>
                  </a:lnTo>
                  <a:lnTo>
                    <a:pt x="260" y="467"/>
                  </a:lnTo>
                  <a:lnTo>
                    <a:pt x="242" y="454"/>
                  </a:lnTo>
                  <a:lnTo>
                    <a:pt x="223" y="440"/>
                  </a:lnTo>
                  <a:lnTo>
                    <a:pt x="204" y="424"/>
                  </a:lnTo>
                  <a:lnTo>
                    <a:pt x="185" y="405"/>
                  </a:lnTo>
                  <a:lnTo>
                    <a:pt x="167" y="386"/>
                  </a:lnTo>
                  <a:lnTo>
                    <a:pt x="147" y="365"/>
                  </a:lnTo>
                  <a:lnTo>
                    <a:pt x="129" y="343"/>
                  </a:lnTo>
                  <a:lnTo>
                    <a:pt x="110" y="318"/>
                  </a:lnTo>
                  <a:lnTo>
                    <a:pt x="93" y="294"/>
                  </a:lnTo>
                  <a:lnTo>
                    <a:pt x="90" y="290"/>
                  </a:lnTo>
                  <a:lnTo>
                    <a:pt x="75" y="266"/>
                  </a:lnTo>
                  <a:lnTo>
                    <a:pt x="60" y="241"/>
                  </a:lnTo>
                  <a:lnTo>
                    <a:pt x="47" y="217"/>
                  </a:lnTo>
                  <a:lnTo>
                    <a:pt x="36" y="194"/>
                  </a:lnTo>
                  <a:lnTo>
                    <a:pt x="26" y="172"/>
                  </a:lnTo>
                  <a:lnTo>
                    <a:pt x="18" y="149"/>
                  </a:lnTo>
                  <a:lnTo>
                    <a:pt x="11" y="128"/>
                  </a:lnTo>
                  <a:lnTo>
                    <a:pt x="5" y="109"/>
                  </a:lnTo>
                  <a:lnTo>
                    <a:pt x="5" y="105"/>
                  </a:lnTo>
                  <a:lnTo>
                    <a:pt x="3" y="85"/>
                  </a:lnTo>
                  <a:lnTo>
                    <a:pt x="0" y="69"/>
                  </a:lnTo>
                  <a:lnTo>
                    <a:pt x="1" y="53"/>
                  </a:lnTo>
                  <a:lnTo>
                    <a:pt x="3" y="39"/>
                  </a:lnTo>
                  <a:lnTo>
                    <a:pt x="8" y="23"/>
                  </a:lnTo>
                  <a:lnTo>
                    <a:pt x="14" y="13"/>
                  </a:lnTo>
                  <a:lnTo>
                    <a:pt x="17" y="9"/>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41" name="Freeform 161"/>
            <p:cNvSpPr>
              <a:spLocks/>
            </p:cNvSpPr>
            <p:nvPr/>
          </p:nvSpPr>
          <p:spPr bwMode="auto">
            <a:xfrm>
              <a:off x="955" y="1298"/>
              <a:ext cx="138" cy="108"/>
            </a:xfrm>
            <a:custGeom>
              <a:avLst/>
              <a:gdLst/>
              <a:ahLst/>
              <a:cxnLst>
                <a:cxn ang="0">
                  <a:pos x="125" y="0"/>
                </a:cxn>
                <a:cxn ang="0">
                  <a:pos x="138" y="18"/>
                </a:cxn>
                <a:cxn ang="0">
                  <a:pos x="17" y="105"/>
                </a:cxn>
                <a:cxn ang="0">
                  <a:pos x="13" y="108"/>
                </a:cxn>
                <a:cxn ang="0">
                  <a:pos x="0" y="90"/>
                </a:cxn>
                <a:cxn ang="0">
                  <a:pos x="4" y="87"/>
                </a:cxn>
                <a:cxn ang="0">
                  <a:pos x="125" y="0"/>
                </a:cxn>
              </a:cxnLst>
              <a:rect l="0" t="0" r="r" b="b"/>
              <a:pathLst>
                <a:path w="138" h="108">
                  <a:moveTo>
                    <a:pt x="125" y="0"/>
                  </a:moveTo>
                  <a:lnTo>
                    <a:pt x="138" y="18"/>
                  </a:lnTo>
                  <a:lnTo>
                    <a:pt x="17" y="105"/>
                  </a:lnTo>
                  <a:lnTo>
                    <a:pt x="13" y="108"/>
                  </a:lnTo>
                  <a:lnTo>
                    <a:pt x="0" y="90"/>
                  </a:lnTo>
                  <a:lnTo>
                    <a:pt x="4" y="87"/>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42" name="Freeform 162"/>
            <p:cNvSpPr>
              <a:spLocks/>
            </p:cNvSpPr>
            <p:nvPr/>
          </p:nvSpPr>
          <p:spPr bwMode="auto">
            <a:xfrm>
              <a:off x="1303" y="1771"/>
              <a:ext cx="138" cy="110"/>
            </a:xfrm>
            <a:custGeom>
              <a:avLst/>
              <a:gdLst/>
              <a:ahLst/>
              <a:cxnLst>
                <a:cxn ang="0">
                  <a:pos x="125" y="0"/>
                </a:cxn>
                <a:cxn ang="0">
                  <a:pos x="138" y="18"/>
                </a:cxn>
                <a:cxn ang="0">
                  <a:pos x="17" y="107"/>
                </a:cxn>
                <a:cxn ang="0">
                  <a:pos x="13" y="110"/>
                </a:cxn>
                <a:cxn ang="0">
                  <a:pos x="0" y="92"/>
                </a:cxn>
                <a:cxn ang="0">
                  <a:pos x="4" y="89"/>
                </a:cxn>
                <a:cxn ang="0">
                  <a:pos x="125" y="0"/>
                </a:cxn>
              </a:cxnLst>
              <a:rect l="0" t="0" r="r" b="b"/>
              <a:pathLst>
                <a:path w="138" h="110">
                  <a:moveTo>
                    <a:pt x="125" y="0"/>
                  </a:moveTo>
                  <a:lnTo>
                    <a:pt x="138" y="18"/>
                  </a:lnTo>
                  <a:lnTo>
                    <a:pt x="17" y="107"/>
                  </a:lnTo>
                  <a:lnTo>
                    <a:pt x="13" y="110"/>
                  </a:lnTo>
                  <a:lnTo>
                    <a:pt x="0" y="92"/>
                  </a:lnTo>
                  <a:lnTo>
                    <a:pt x="4" y="89"/>
                  </a:lnTo>
                  <a:lnTo>
                    <a:pt x="1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43" name="Freeform 163"/>
            <p:cNvSpPr>
              <a:spLocks/>
            </p:cNvSpPr>
            <p:nvPr/>
          </p:nvSpPr>
          <p:spPr bwMode="auto">
            <a:xfrm>
              <a:off x="1228" y="1338"/>
              <a:ext cx="440" cy="373"/>
            </a:xfrm>
            <a:custGeom>
              <a:avLst/>
              <a:gdLst/>
              <a:ahLst/>
              <a:cxnLst>
                <a:cxn ang="0">
                  <a:pos x="71" y="0"/>
                </a:cxn>
                <a:cxn ang="0">
                  <a:pos x="65" y="14"/>
                </a:cxn>
                <a:cxn ang="0">
                  <a:pos x="65" y="32"/>
                </a:cxn>
                <a:cxn ang="0">
                  <a:pos x="71" y="53"/>
                </a:cxn>
                <a:cxn ang="0">
                  <a:pos x="81" y="77"/>
                </a:cxn>
                <a:cxn ang="0">
                  <a:pos x="97" y="102"/>
                </a:cxn>
                <a:cxn ang="0">
                  <a:pos x="118" y="128"/>
                </a:cxn>
                <a:cxn ang="0">
                  <a:pos x="143" y="155"/>
                </a:cxn>
                <a:cxn ang="0">
                  <a:pos x="172" y="181"/>
                </a:cxn>
                <a:cxn ang="0">
                  <a:pos x="204" y="207"/>
                </a:cxn>
                <a:cxn ang="0">
                  <a:pos x="238" y="231"/>
                </a:cxn>
                <a:cxn ang="0">
                  <a:pos x="271" y="252"/>
                </a:cxn>
                <a:cxn ang="0">
                  <a:pos x="305" y="269"/>
                </a:cxn>
                <a:cxn ang="0">
                  <a:pos x="335" y="283"/>
                </a:cxn>
                <a:cxn ang="0">
                  <a:pos x="363" y="291"/>
                </a:cxn>
                <a:cxn ang="0">
                  <a:pos x="389" y="295"/>
                </a:cxn>
                <a:cxn ang="0">
                  <a:pos x="410" y="295"/>
                </a:cxn>
                <a:cxn ang="0">
                  <a:pos x="427" y="290"/>
                </a:cxn>
                <a:cxn ang="0">
                  <a:pos x="440" y="280"/>
                </a:cxn>
                <a:cxn ang="0">
                  <a:pos x="369" y="373"/>
                </a:cxn>
                <a:cxn ang="0">
                  <a:pos x="0" y="93"/>
                </a:cxn>
                <a:cxn ang="0">
                  <a:pos x="71" y="0"/>
                </a:cxn>
              </a:cxnLst>
              <a:rect l="0" t="0" r="r" b="b"/>
              <a:pathLst>
                <a:path w="440" h="373">
                  <a:moveTo>
                    <a:pt x="71" y="0"/>
                  </a:moveTo>
                  <a:lnTo>
                    <a:pt x="65" y="14"/>
                  </a:lnTo>
                  <a:lnTo>
                    <a:pt x="65" y="32"/>
                  </a:lnTo>
                  <a:lnTo>
                    <a:pt x="71" y="53"/>
                  </a:lnTo>
                  <a:lnTo>
                    <a:pt x="81" y="77"/>
                  </a:lnTo>
                  <a:lnTo>
                    <a:pt x="97" y="102"/>
                  </a:lnTo>
                  <a:lnTo>
                    <a:pt x="118" y="128"/>
                  </a:lnTo>
                  <a:lnTo>
                    <a:pt x="143" y="155"/>
                  </a:lnTo>
                  <a:lnTo>
                    <a:pt x="172" y="181"/>
                  </a:lnTo>
                  <a:lnTo>
                    <a:pt x="204" y="207"/>
                  </a:lnTo>
                  <a:lnTo>
                    <a:pt x="238" y="231"/>
                  </a:lnTo>
                  <a:lnTo>
                    <a:pt x="271" y="252"/>
                  </a:lnTo>
                  <a:lnTo>
                    <a:pt x="305" y="269"/>
                  </a:lnTo>
                  <a:lnTo>
                    <a:pt x="335" y="283"/>
                  </a:lnTo>
                  <a:lnTo>
                    <a:pt x="363" y="291"/>
                  </a:lnTo>
                  <a:lnTo>
                    <a:pt x="389" y="295"/>
                  </a:lnTo>
                  <a:lnTo>
                    <a:pt x="410" y="295"/>
                  </a:lnTo>
                  <a:lnTo>
                    <a:pt x="427" y="290"/>
                  </a:lnTo>
                  <a:lnTo>
                    <a:pt x="440" y="280"/>
                  </a:lnTo>
                  <a:lnTo>
                    <a:pt x="369" y="373"/>
                  </a:lnTo>
                  <a:lnTo>
                    <a:pt x="0" y="93"/>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44" name="Freeform 164"/>
            <p:cNvSpPr>
              <a:spLocks/>
            </p:cNvSpPr>
            <p:nvPr/>
          </p:nvSpPr>
          <p:spPr bwMode="auto">
            <a:xfrm>
              <a:off x="1221" y="1431"/>
              <a:ext cx="376" cy="295"/>
            </a:xfrm>
            <a:custGeom>
              <a:avLst/>
              <a:gdLst/>
              <a:ahLst/>
              <a:cxnLst>
                <a:cxn ang="0">
                  <a:pos x="7" y="0"/>
                </a:cxn>
                <a:cxn ang="0">
                  <a:pos x="376" y="280"/>
                </a:cxn>
                <a:cxn ang="0">
                  <a:pos x="363" y="290"/>
                </a:cxn>
                <a:cxn ang="0">
                  <a:pos x="346" y="295"/>
                </a:cxn>
                <a:cxn ang="0">
                  <a:pos x="324" y="295"/>
                </a:cxn>
                <a:cxn ang="0">
                  <a:pos x="299" y="291"/>
                </a:cxn>
                <a:cxn ang="0">
                  <a:pos x="271" y="283"/>
                </a:cxn>
                <a:cxn ang="0">
                  <a:pos x="241" y="270"/>
                </a:cxn>
                <a:cxn ang="0">
                  <a:pos x="207" y="254"/>
                </a:cxn>
                <a:cxn ang="0">
                  <a:pos x="174" y="233"/>
                </a:cxn>
                <a:cxn ang="0">
                  <a:pos x="139" y="209"/>
                </a:cxn>
                <a:cxn ang="0">
                  <a:pos x="107" y="183"/>
                </a:cxn>
                <a:cxn ang="0">
                  <a:pos x="78" y="156"/>
                </a:cxn>
                <a:cxn ang="0">
                  <a:pos x="53" y="128"/>
                </a:cxn>
                <a:cxn ang="0">
                  <a:pos x="32" y="102"/>
                </a:cxn>
                <a:cxn ang="0">
                  <a:pos x="17" y="77"/>
                </a:cxn>
                <a:cxn ang="0">
                  <a:pos x="5" y="53"/>
                </a:cxn>
                <a:cxn ang="0">
                  <a:pos x="0" y="32"/>
                </a:cxn>
                <a:cxn ang="0">
                  <a:pos x="0" y="14"/>
                </a:cxn>
                <a:cxn ang="0">
                  <a:pos x="7" y="0"/>
                </a:cxn>
              </a:cxnLst>
              <a:rect l="0" t="0" r="r" b="b"/>
              <a:pathLst>
                <a:path w="376" h="295">
                  <a:moveTo>
                    <a:pt x="7" y="0"/>
                  </a:moveTo>
                  <a:lnTo>
                    <a:pt x="376" y="280"/>
                  </a:lnTo>
                  <a:lnTo>
                    <a:pt x="363" y="290"/>
                  </a:lnTo>
                  <a:lnTo>
                    <a:pt x="346" y="295"/>
                  </a:lnTo>
                  <a:lnTo>
                    <a:pt x="324" y="295"/>
                  </a:lnTo>
                  <a:lnTo>
                    <a:pt x="299" y="291"/>
                  </a:lnTo>
                  <a:lnTo>
                    <a:pt x="271" y="283"/>
                  </a:lnTo>
                  <a:lnTo>
                    <a:pt x="241" y="270"/>
                  </a:lnTo>
                  <a:lnTo>
                    <a:pt x="207" y="254"/>
                  </a:lnTo>
                  <a:lnTo>
                    <a:pt x="174" y="233"/>
                  </a:lnTo>
                  <a:lnTo>
                    <a:pt x="139" y="209"/>
                  </a:lnTo>
                  <a:lnTo>
                    <a:pt x="107" y="183"/>
                  </a:lnTo>
                  <a:lnTo>
                    <a:pt x="78" y="156"/>
                  </a:lnTo>
                  <a:lnTo>
                    <a:pt x="53" y="128"/>
                  </a:lnTo>
                  <a:lnTo>
                    <a:pt x="32" y="102"/>
                  </a:lnTo>
                  <a:lnTo>
                    <a:pt x="17" y="77"/>
                  </a:lnTo>
                  <a:lnTo>
                    <a:pt x="5" y="53"/>
                  </a:lnTo>
                  <a:lnTo>
                    <a:pt x="0" y="32"/>
                  </a:lnTo>
                  <a:lnTo>
                    <a:pt x="0" y="14"/>
                  </a:lnTo>
                  <a:lnTo>
                    <a:pt x="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45" name="Freeform 165"/>
            <p:cNvSpPr>
              <a:spLocks/>
            </p:cNvSpPr>
            <p:nvPr/>
          </p:nvSpPr>
          <p:spPr bwMode="auto">
            <a:xfrm>
              <a:off x="1293" y="1323"/>
              <a:ext cx="382" cy="310"/>
            </a:xfrm>
            <a:custGeom>
              <a:avLst/>
              <a:gdLst/>
              <a:ahLst/>
              <a:cxnLst>
                <a:cxn ang="0">
                  <a:pos x="36" y="0"/>
                </a:cxn>
                <a:cxn ang="0">
                  <a:pos x="57" y="0"/>
                </a:cxn>
                <a:cxn ang="0">
                  <a:pos x="84" y="4"/>
                </a:cxn>
                <a:cxn ang="0">
                  <a:pos x="112" y="12"/>
                </a:cxn>
                <a:cxn ang="0">
                  <a:pos x="142" y="25"/>
                </a:cxn>
                <a:cxn ang="0">
                  <a:pos x="176" y="41"/>
                </a:cxn>
                <a:cxn ang="0">
                  <a:pos x="209" y="62"/>
                </a:cxn>
                <a:cxn ang="0">
                  <a:pos x="242" y="86"/>
                </a:cxn>
                <a:cxn ang="0">
                  <a:pos x="274" y="112"/>
                </a:cxn>
                <a:cxn ang="0">
                  <a:pos x="304" y="139"/>
                </a:cxn>
                <a:cxn ang="0">
                  <a:pos x="329" y="167"/>
                </a:cxn>
                <a:cxn ang="0">
                  <a:pos x="350" y="193"/>
                </a:cxn>
                <a:cxn ang="0">
                  <a:pos x="365" y="218"/>
                </a:cxn>
                <a:cxn ang="0">
                  <a:pos x="376" y="242"/>
                </a:cxn>
                <a:cxn ang="0">
                  <a:pos x="382" y="263"/>
                </a:cxn>
                <a:cxn ang="0">
                  <a:pos x="382" y="281"/>
                </a:cxn>
                <a:cxn ang="0">
                  <a:pos x="375" y="295"/>
                </a:cxn>
                <a:cxn ang="0">
                  <a:pos x="362" y="305"/>
                </a:cxn>
                <a:cxn ang="0">
                  <a:pos x="345" y="310"/>
                </a:cxn>
                <a:cxn ang="0">
                  <a:pos x="324" y="310"/>
                </a:cxn>
                <a:cxn ang="0">
                  <a:pos x="298" y="306"/>
                </a:cxn>
                <a:cxn ang="0">
                  <a:pos x="270" y="298"/>
                </a:cxn>
                <a:cxn ang="0">
                  <a:pos x="240" y="284"/>
                </a:cxn>
                <a:cxn ang="0">
                  <a:pos x="206" y="267"/>
                </a:cxn>
                <a:cxn ang="0">
                  <a:pos x="173" y="246"/>
                </a:cxn>
                <a:cxn ang="0">
                  <a:pos x="139" y="222"/>
                </a:cxn>
                <a:cxn ang="0">
                  <a:pos x="107" y="196"/>
                </a:cxn>
                <a:cxn ang="0">
                  <a:pos x="78" y="170"/>
                </a:cxn>
                <a:cxn ang="0">
                  <a:pos x="53" y="143"/>
                </a:cxn>
                <a:cxn ang="0">
                  <a:pos x="32" y="117"/>
                </a:cxn>
                <a:cxn ang="0">
                  <a:pos x="16" y="92"/>
                </a:cxn>
                <a:cxn ang="0">
                  <a:pos x="6" y="68"/>
                </a:cxn>
                <a:cxn ang="0">
                  <a:pos x="0" y="47"/>
                </a:cxn>
                <a:cxn ang="0">
                  <a:pos x="0" y="29"/>
                </a:cxn>
                <a:cxn ang="0">
                  <a:pos x="6" y="15"/>
                </a:cxn>
                <a:cxn ang="0">
                  <a:pos x="18" y="5"/>
                </a:cxn>
                <a:cxn ang="0">
                  <a:pos x="36" y="0"/>
                </a:cxn>
              </a:cxnLst>
              <a:rect l="0" t="0" r="r" b="b"/>
              <a:pathLst>
                <a:path w="382" h="310">
                  <a:moveTo>
                    <a:pt x="36" y="0"/>
                  </a:moveTo>
                  <a:lnTo>
                    <a:pt x="57" y="0"/>
                  </a:lnTo>
                  <a:lnTo>
                    <a:pt x="84" y="4"/>
                  </a:lnTo>
                  <a:lnTo>
                    <a:pt x="112" y="12"/>
                  </a:lnTo>
                  <a:lnTo>
                    <a:pt x="142" y="25"/>
                  </a:lnTo>
                  <a:lnTo>
                    <a:pt x="176" y="41"/>
                  </a:lnTo>
                  <a:lnTo>
                    <a:pt x="209" y="62"/>
                  </a:lnTo>
                  <a:lnTo>
                    <a:pt x="242" y="86"/>
                  </a:lnTo>
                  <a:lnTo>
                    <a:pt x="274" y="112"/>
                  </a:lnTo>
                  <a:lnTo>
                    <a:pt x="304" y="139"/>
                  </a:lnTo>
                  <a:lnTo>
                    <a:pt x="329" y="167"/>
                  </a:lnTo>
                  <a:lnTo>
                    <a:pt x="350" y="193"/>
                  </a:lnTo>
                  <a:lnTo>
                    <a:pt x="365" y="218"/>
                  </a:lnTo>
                  <a:lnTo>
                    <a:pt x="376" y="242"/>
                  </a:lnTo>
                  <a:lnTo>
                    <a:pt x="382" y="263"/>
                  </a:lnTo>
                  <a:lnTo>
                    <a:pt x="382" y="281"/>
                  </a:lnTo>
                  <a:lnTo>
                    <a:pt x="375" y="295"/>
                  </a:lnTo>
                  <a:lnTo>
                    <a:pt x="362" y="305"/>
                  </a:lnTo>
                  <a:lnTo>
                    <a:pt x="345" y="310"/>
                  </a:lnTo>
                  <a:lnTo>
                    <a:pt x="324" y="310"/>
                  </a:lnTo>
                  <a:lnTo>
                    <a:pt x="298" y="306"/>
                  </a:lnTo>
                  <a:lnTo>
                    <a:pt x="270" y="298"/>
                  </a:lnTo>
                  <a:lnTo>
                    <a:pt x="240" y="284"/>
                  </a:lnTo>
                  <a:lnTo>
                    <a:pt x="206" y="267"/>
                  </a:lnTo>
                  <a:lnTo>
                    <a:pt x="173" y="246"/>
                  </a:lnTo>
                  <a:lnTo>
                    <a:pt x="139" y="222"/>
                  </a:lnTo>
                  <a:lnTo>
                    <a:pt x="107" y="196"/>
                  </a:lnTo>
                  <a:lnTo>
                    <a:pt x="78" y="170"/>
                  </a:lnTo>
                  <a:lnTo>
                    <a:pt x="53" y="143"/>
                  </a:lnTo>
                  <a:lnTo>
                    <a:pt x="32" y="117"/>
                  </a:lnTo>
                  <a:lnTo>
                    <a:pt x="16" y="92"/>
                  </a:lnTo>
                  <a:lnTo>
                    <a:pt x="6" y="68"/>
                  </a:lnTo>
                  <a:lnTo>
                    <a:pt x="0" y="47"/>
                  </a:lnTo>
                  <a:lnTo>
                    <a:pt x="0" y="29"/>
                  </a:lnTo>
                  <a:lnTo>
                    <a:pt x="6" y="15"/>
                  </a:lnTo>
                  <a:lnTo>
                    <a:pt x="18" y="5"/>
                  </a:lnTo>
                  <a:lnTo>
                    <a:pt x="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46" name="Freeform 166"/>
            <p:cNvSpPr>
              <a:spLocks noEditPoints="1"/>
            </p:cNvSpPr>
            <p:nvPr/>
          </p:nvSpPr>
          <p:spPr bwMode="auto">
            <a:xfrm>
              <a:off x="1281" y="1312"/>
              <a:ext cx="405" cy="332"/>
            </a:xfrm>
            <a:custGeom>
              <a:avLst/>
              <a:gdLst/>
              <a:ahLst/>
              <a:cxnLst>
                <a:cxn ang="0">
                  <a:pos x="43" y="23"/>
                </a:cxn>
                <a:cxn ang="0">
                  <a:pos x="29" y="30"/>
                </a:cxn>
                <a:cxn ang="0">
                  <a:pos x="28" y="33"/>
                </a:cxn>
                <a:cxn ang="0">
                  <a:pos x="25" y="38"/>
                </a:cxn>
                <a:cxn ang="0">
                  <a:pos x="22" y="52"/>
                </a:cxn>
                <a:cxn ang="0">
                  <a:pos x="26" y="71"/>
                </a:cxn>
                <a:cxn ang="0">
                  <a:pos x="37" y="97"/>
                </a:cxn>
                <a:cxn ang="0">
                  <a:pos x="53" y="122"/>
                </a:cxn>
                <a:cxn ang="0">
                  <a:pos x="76" y="151"/>
                </a:cxn>
                <a:cxn ang="0">
                  <a:pos x="122" y="196"/>
                </a:cxn>
                <a:cxn ang="0">
                  <a:pos x="195" y="252"/>
                </a:cxn>
                <a:cxn ang="0">
                  <a:pos x="267" y="290"/>
                </a:cxn>
                <a:cxn ang="0">
                  <a:pos x="313" y="306"/>
                </a:cxn>
                <a:cxn ang="0">
                  <a:pos x="341" y="310"/>
                </a:cxn>
                <a:cxn ang="0">
                  <a:pos x="362" y="309"/>
                </a:cxn>
                <a:cxn ang="0">
                  <a:pos x="378" y="300"/>
                </a:cxn>
                <a:cxn ang="0">
                  <a:pos x="381" y="295"/>
                </a:cxn>
                <a:cxn ang="0">
                  <a:pos x="382" y="279"/>
                </a:cxn>
                <a:cxn ang="0">
                  <a:pos x="380" y="261"/>
                </a:cxn>
                <a:cxn ang="0">
                  <a:pos x="367" y="235"/>
                </a:cxn>
                <a:cxn ang="0">
                  <a:pos x="352" y="210"/>
                </a:cxn>
                <a:cxn ang="0">
                  <a:pos x="328" y="181"/>
                </a:cxn>
                <a:cxn ang="0">
                  <a:pos x="282" y="135"/>
                </a:cxn>
                <a:cxn ang="0">
                  <a:pos x="211" y="79"/>
                </a:cxn>
                <a:cxn ang="0">
                  <a:pos x="139" y="41"/>
                </a:cxn>
                <a:cxn ang="0">
                  <a:pos x="93" y="26"/>
                </a:cxn>
                <a:cxn ang="0">
                  <a:pos x="65" y="22"/>
                </a:cxn>
                <a:cxn ang="0">
                  <a:pos x="53" y="0"/>
                </a:cxn>
                <a:cxn ang="0">
                  <a:pos x="79" y="1"/>
                </a:cxn>
                <a:cxn ang="0">
                  <a:pos x="97" y="4"/>
                </a:cxn>
                <a:cxn ang="0">
                  <a:pos x="147" y="20"/>
                </a:cxn>
                <a:cxn ang="0">
                  <a:pos x="221" y="59"/>
                </a:cxn>
                <a:cxn ang="0">
                  <a:pos x="261" y="89"/>
                </a:cxn>
                <a:cxn ang="0">
                  <a:pos x="330" y="150"/>
                </a:cxn>
                <a:cxn ang="0">
                  <a:pos x="356" y="179"/>
                </a:cxn>
                <a:cxn ang="0">
                  <a:pos x="377" y="208"/>
                </a:cxn>
                <a:cxn ang="0">
                  <a:pos x="388" y="226"/>
                </a:cxn>
                <a:cxn ang="0">
                  <a:pos x="400" y="253"/>
                </a:cxn>
                <a:cxn ang="0">
                  <a:pos x="403" y="268"/>
                </a:cxn>
                <a:cxn ang="0">
                  <a:pos x="405" y="289"/>
                </a:cxn>
                <a:cxn ang="0">
                  <a:pos x="402" y="303"/>
                </a:cxn>
                <a:cxn ang="0">
                  <a:pos x="395" y="311"/>
                </a:cxn>
                <a:cxn ang="0">
                  <a:pos x="388" y="320"/>
                </a:cxn>
                <a:cxn ang="0">
                  <a:pos x="377" y="327"/>
                </a:cxn>
                <a:cxn ang="0">
                  <a:pos x="363" y="331"/>
                </a:cxn>
                <a:cxn ang="0">
                  <a:pos x="341" y="332"/>
                </a:cxn>
                <a:cxn ang="0">
                  <a:pos x="313" y="328"/>
                </a:cxn>
                <a:cxn ang="0">
                  <a:pos x="292" y="324"/>
                </a:cxn>
                <a:cxn ang="0">
                  <a:pos x="222" y="293"/>
                </a:cxn>
                <a:cxn ang="0">
                  <a:pos x="182" y="268"/>
                </a:cxn>
                <a:cxn ang="0">
                  <a:pos x="144" y="242"/>
                </a:cxn>
                <a:cxn ang="0">
                  <a:pos x="76" y="182"/>
                </a:cxn>
                <a:cxn ang="0">
                  <a:pos x="48" y="151"/>
                </a:cxn>
                <a:cxn ang="0">
                  <a:pos x="28" y="123"/>
                </a:cxn>
                <a:cxn ang="0">
                  <a:pos x="16" y="105"/>
                </a:cxn>
                <a:cxn ang="0">
                  <a:pos x="5" y="79"/>
                </a:cxn>
                <a:cxn ang="0">
                  <a:pos x="1" y="64"/>
                </a:cxn>
                <a:cxn ang="0">
                  <a:pos x="0" y="43"/>
                </a:cxn>
                <a:cxn ang="0">
                  <a:pos x="7" y="26"/>
                </a:cxn>
                <a:cxn ang="0">
                  <a:pos x="9" y="19"/>
                </a:cxn>
                <a:cxn ang="0">
                  <a:pos x="21" y="9"/>
                </a:cxn>
                <a:cxn ang="0">
                  <a:pos x="37" y="1"/>
                </a:cxn>
                <a:cxn ang="0">
                  <a:pos x="53" y="0"/>
                </a:cxn>
              </a:cxnLst>
              <a:rect l="0" t="0" r="r" b="b"/>
              <a:pathLst>
                <a:path w="405" h="332">
                  <a:moveTo>
                    <a:pt x="53" y="22"/>
                  </a:moveTo>
                  <a:lnTo>
                    <a:pt x="43" y="23"/>
                  </a:lnTo>
                  <a:lnTo>
                    <a:pt x="36" y="26"/>
                  </a:lnTo>
                  <a:lnTo>
                    <a:pt x="29" y="30"/>
                  </a:lnTo>
                  <a:lnTo>
                    <a:pt x="26" y="33"/>
                  </a:lnTo>
                  <a:lnTo>
                    <a:pt x="28" y="33"/>
                  </a:lnTo>
                  <a:lnTo>
                    <a:pt x="23" y="38"/>
                  </a:lnTo>
                  <a:lnTo>
                    <a:pt x="25" y="38"/>
                  </a:lnTo>
                  <a:lnTo>
                    <a:pt x="22" y="47"/>
                  </a:lnTo>
                  <a:lnTo>
                    <a:pt x="22" y="52"/>
                  </a:lnTo>
                  <a:lnTo>
                    <a:pt x="23" y="59"/>
                  </a:lnTo>
                  <a:lnTo>
                    <a:pt x="26" y="71"/>
                  </a:lnTo>
                  <a:lnTo>
                    <a:pt x="32" y="84"/>
                  </a:lnTo>
                  <a:lnTo>
                    <a:pt x="37" y="97"/>
                  </a:lnTo>
                  <a:lnTo>
                    <a:pt x="46" y="111"/>
                  </a:lnTo>
                  <a:lnTo>
                    <a:pt x="53" y="122"/>
                  </a:lnTo>
                  <a:lnTo>
                    <a:pt x="64" y="136"/>
                  </a:lnTo>
                  <a:lnTo>
                    <a:pt x="76" y="151"/>
                  </a:lnTo>
                  <a:lnTo>
                    <a:pt x="92" y="167"/>
                  </a:lnTo>
                  <a:lnTo>
                    <a:pt x="122" y="196"/>
                  </a:lnTo>
                  <a:lnTo>
                    <a:pt x="158" y="225"/>
                  </a:lnTo>
                  <a:lnTo>
                    <a:pt x="195" y="252"/>
                  </a:lnTo>
                  <a:lnTo>
                    <a:pt x="231" y="272"/>
                  </a:lnTo>
                  <a:lnTo>
                    <a:pt x="267" y="290"/>
                  </a:lnTo>
                  <a:lnTo>
                    <a:pt x="300" y="303"/>
                  </a:lnTo>
                  <a:lnTo>
                    <a:pt x="313" y="306"/>
                  </a:lnTo>
                  <a:lnTo>
                    <a:pt x="327" y="309"/>
                  </a:lnTo>
                  <a:lnTo>
                    <a:pt x="341" y="310"/>
                  </a:lnTo>
                  <a:lnTo>
                    <a:pt x="352" y="310"/>
                  </a:lnTo>
                  <a:lnTo>
                    <a:pt x="362" y="309"/>
                  </a:lnTo>
                  <a:lnTo>
                    <a:pt x="375" y="303"/>
                  </a:lnTo>
                  <a:lnTo>
                    <a:pt x="378" y="300"/>
                  </a:lnTo>
                  <a:lnTo>
                    <a:pt x="378" y="299"/>
                  </a:lnTo>
                  <a:lnTo>
                    <a:pt x="381" y="295"/>
                  </a:lnTo>
                  <a:lnTo>
                    <a:pt x="382" y="285"/>
                  </a:lnTo>
                  <a:lnTo>
                    <a:pt x="382" y="279"/>
                  </a:lnTo>
                  <a:lnTo>
                    <a:pt x="381" y="268"/>
                  </a:lnTo>
                  <a:lnTo>
                    <a:pt x="380" y="261"/>
                  </a:lnTo>
                  <a:lnTo>
                    <a:pt x="374" y="247"/>
                  </a:lnTo>
                  <a:lnTo>
                    <a:pt x="367" y="235"/>
                  </a:lnTo>
                  <a:lnTo>
                    <a:pt x="359" y="221"/>
                  </a:lnTo>
                  <a:lnTo>
                    <a:pt x="352" y="210"/>
                  </a:lnTo>
                  <a:lnTo>
                    <a:pt x="341" y="194"/>
                  </a:lnTo>
                  <a:lnTo>
                    <a:pt x="328" y="181"/>
                  </a:lnTo>
                  <a:lnTo>
                    <a:pt x="314" y="165"/>
                  </a:lnTo>
                  <a:lnTo>
                    <a:pt x="282" y="135"/>
                  </a:lnTo>
                  <a:lnTo>
                    <a:pt x="247" y="107"/>
                  </a:lnTo>
                  <a:lnTo>
                    <a:pt x="211" y="79"/>
                  </a:lnTo>
                  <a:lnTo>
                    <a:pt x="175" y="59"/>
                  </a:lnTo>
                  <a:lnTo>
                    <a:pt x="139" y="41"/>
                  </a:lnTo>
                  <a:lnTo>
                    <a:pt x="105" y="29"/>
                  </a:lnTo>
                  <a:lnTo>
                    <a:pt x="93" y="26"/>
                  </a:lnTo>
                  <a:lnTo>
                    <a:pt x="79" y="23"/>
                  </a:lnTo>
                  <a:lnTo>
                    <a:pt x="65" y="22"/>
                  </a:lnTo>
                  <a:lnTo>
                    <a:pt x="53" y="22"/>
                  </a:lnTo>
                  <a:close/>
                  <a:moveTo>
                    <a:pt x="53" y="0"/>
                  </a:moveTo>
                  <a:lnTo>
                    <a:pt x="65" y="0"/>
                  </a:lnTo>
                  <a:lnTo>
                    <a:pt x="79" y="1"/>
                  </a:lnTo>
                  <a:lnTo>
                    <a:pt x="93" y="4"/>
                  </a:lnTo>
                  <a:lnTo>
                    <a:pt x="97" y="4"/>
                  </a:lnTo>
                  <a:lnTo>
                    <a:pt x="114" y="8"/>
                  </a:lnTo>
                  <a:lnTo>
                    <a:pt x="147" y="20"/>
                  </a:lnTo>
                  <a:lnTo>
                    <a:pt x="183" y="38"/>
                  </a:lnTo>
                  <a:lnTo>
                    <a:pt x="221" y="59"/>
                  </a:lnTo>
                  <a:lnTo>
                    <a:pt x="224" y="62"/>
                  </a:lnTo>
                  <a:lnTo>
                    <a:pt x="261" y="89"/>
                  </a:lnTo>
                  <a:lnTo>
                    <a:pt x="297" y="119"/>
                  </a:lnTo>
                  <a:lnTo>
                    <a:pt x="330" y="150"/>
                  </a:lnTo>
                  <a:lnTo>
                    <a:pt x="343" y="165"/>
                  </a:lnTo>
                  <a:lnTo>
                    <a:pt x="356" y="179"/>
                  </a:lnTo>
                  <a:lnTo>
                    <a:pt x="367" y="194"/>
                  </a:lnTo>
                  <a:lnTo>
                    <a:pt x="377" y="208"/>
                  </a:lnTo>
                  <a:lnTo>
                    <a:pt x="380" y="213"/>
                  </a:lnTo>
                  <a:lnTo>
                    <a:pt x="388" y="226"/>
                  </a:lnTo>
                  <a:lnTo>
                    <a:pt x="395" y="239"/>
                  </a:lnTo>
                  <a:lnTo>
                    <a:pt x="400" y="253"/>
                  </a:lnTo>
                  <a:lnTo>
                    <a:pt x="403" y="264"/>
                  </a:lnTo>
                  <a:lnTo>
                    <a:pt x="403" y="268"/>
                  </a:lnTo>
                  <a:lnTo>
                    <a:pt x="405" y="279"/>
                  </a:lnTo>
                  <a:lnTo>
                    <a:pt x="405" y="289"/>
                  </a:lnTo>
                  <a:lnTo>
                    <a:pt x="403" y="293"/>
                  </a:lnTo>
                  <a:lnTo>
                    <a:pt x="402" y="303"/>
                  </a:lnTo>
                  <a:lnTo>
                    <a:pt x="399" y="306"/>
                  </a:lnTo>
                  <a:lnTo>
                    <a:pt x="395" y="311"/>
                  </a:lnTo>
                  <a:lnTo>
                    <a:pt x="396" y="313"/>
                  </a:lnTo>
                  <a:lnTo>
                    <a:pt x="388" y="320"/>
                  </a:lnTo>
                  <a:lnTo>
                    <a:pt x="385" y="323"/>
                  </a:lnTo>
                  <a:lnTo>
                    <a:pt x="377" y="327"/>
                  </a:lnTo>
                  <a:lnTo>
                    <a:pt x="367" y="331"/>
                  </a:lnTo>
                  <a:lnTo>
                    <a:pt x="363" y="331"/>
                  </a:lnTo>
                  <a:lnTo>
                    <a:pt x="352" y="332"/>
                  </a:lnTo>
                  <a:lnTo>
                    <a:pt x="341" y="332"/>
                  </a:lnTo>
                  <a:lnTo>
                    <a:pt x="327" y="331"/>
                  </a:lnTo>
                  <a:lnTo>
                    <a:pt x="313" y="328"/>
                  </a:lnTo>
                  <a:lnTo>
                    <a:pt x="309" y="328"/>
                  </a:lnTo>
                  <a:lnTo>
                    <a:pt x="292" y="324"/>
                  </a:lnTo>
                  <a:lnTo>
                    <a:pt x="259" y="311"/>
                  </a:lnTo>
                  <a:lnTo>
                    <a:pt x="222" y="293"/>
                  </a:lnTo>
                  <a:lnTo>
                    <a:pt x="185" y="271"/>
                  </a:lnTo>
                  <a:lnTo>
                    <a:pt x="182" y="268"/>
                  </a:lnTo>
                  <a:lnTo>
                    <a:pt x="144" y="243"/>
                  </a:lnTo>
                  <a:lnTo>
                    <a:pt x="144" y="242"/>
                  </a:lnTo>
                  <a:lnTo>
                    <a:pt x="107" y="211"/>
                  </a:lnTo>
                  <a:lnTo>
                    <a:pt x="76" y="182"/>
                  </a:lnTo>
                  <a:lnTo>
                    <a:pt x="61" y="167"/>
                  </a:lnTo>
                  <a:lnTo>
                    <a:pt x="48" y="151"/>
                  </a:lnTo>
                  <a:lnTo>
                    <a:pt x="37" y="137"/>
                  </a:lnTo>
                  <a:lnTo>
                    <a:pt x="28" y="123"/>
                  </a:lnTo>
                  <a:lnTo>
                    <a:pt x="25" y="119"/>
                  </a:lnTo>
                  <a:lnTo>
                    <a:pt x="16" y="105"/>
                  </a:lnTo>
                  <a:lnTo>
                    <a:pt x="11" y="93"/>
                  </a:lnTo>
                  <a:lnTo>
                    <a:pt x="5" y="79"/>
                  </a:lnTo>
                  <a:lnTo>
                    <a:pt x="3" y="68"/>
                  </a:lnTo>
                  <a:lnTo>
                    <a:pt x="1" y="64"/>
                  </a:lnTo>
                  <a:lnTo>
                    <a:pt x="0" y="52"/>
                  </a:lnTo>
                  <a:lnTo>
                    <a:pt x="0" y="43"/>
                  </a:lnTo>
                  <a:lnTo>
                    <a:pt x="4" y="30"/>
                  </a:lnTo>
                  <a:lnTo>
                    <a:pt x="7" y="26"/>
                  </a:lnTo>
                  <a:lnTo>
                    <a:pt x="9" y="20"/>
                  </a:lnTo>
                  <a:lnTo>
                    <a:pt x="9" y="19"/>
                  </a:lnTo>
                  <a:lnTo>
                    <a:pt x="16" y="12"/>
                  </a:lnTo>
                  <a:lnTo>
                    <a:pt x="21" y="9"/>
                  </a:lnTo>
                  <a:lnTo>
                    <a:pt x="28" y="5"/>
                  </a:lnTo>
                  <a:lnTo>
                    <a:pt x="37" y="1"/>
                  </a:lnTo>
                  <a:lnTo>
                    <a:pt x="41" y="1"/>
                  </a:lnTo>
                  <a:lnTo>
                    <a:pt x="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47" name="Freeform 167"/>
            <p:cNvSpPr>
              <a:spLocks/>
            </p:cNvSpPr>
            <p:nvPr/>
          </p:nvSpPr>
          <p:spPr bwMode="auto">
            <a:xfrm>
              <a:off x="1210" y="1424"/>
              <a:ext cx="396" cy="314"/>
            </a:xfrm>
            <a:custGeom>
              <a:avLst/>
              <a:gdLst/>
              <a:ahLst/>
              <a:cxnLst>
                <a:cxn ang="0">
                  <a:pos x="10" y="0"/>
                </a:cxn>
                <a:cxn ang="0">
                  <a:pos x="26" y="14"/>
                </a:cxn>
                <a:cxn ang="0">
                  <a:pos x="22" y="20"/>
                </a:cxn>
                <a:cxn ang="0">
                  <a:pos x="23" y="20"/>
                </a:cxn>
                <a:cxn ang="0">
                  <a:pos x="22" y="28"/>
                </a:cxn>
                <a:cxn ang="0">
                  <a:pos x="22" y="34"/>
                </a:cxn>
                <a:cxn ang="0">
                  <a:pos x="23" y="45"/>
                </a:cxn>
                <a:cxn ang="0">
                  <a:pos x="30" y="66"/>
                </a:cxn>
                <a:cxn ang="0">
                  <a:pos x="37" y="78"/>
                </a:cxn>
                <a:cxn ang="0">
                  <a:pos x="46" y="92"/>
                </a:cxn>
                <a:cxn ang="0">
                  <a:pos x="53" y="103"/>
                </a:cxn>
                <a:cxn ang="0">
                  <a:pos x="64" y="119"/>
                </a:cxn>
                <a:cxn ang="0">
                  <a:pos x="76" y="133"/>
                </a:cxn>
                <a:cxn ang="0">
                  <a:pos x="90" y="148"/>
                </a:cxn>
                <a:cxn ang="0">
                  <a:pos x="122" y="178"/>
                </a:cxn>
                <a:cxn ang="0">
                  <a:pos x="157" y="208"/>
                </a:cxn>
                <a:cxn ang="0">
                  <a:pos x="193" y="233"/>
                </a:cxn>
                <a:cxn ang="0">
                  <a:pos x="231" y="255"/>
                </a:cxn>
                <a:cxn ang="0">
                  <a:pos x="267" y="272"/>
                </a:cxn>
                <a:cxn ang="0">
                  <a:pos x="300" y="284"/>
                </a:cxn>
                <a:cxn ang="0">
                  <a:pos x="311" y="287"/>
                </a:cxn>
                <a:cxn ang="0">
                  <a:pos x="327" y="290"/>
                </a:cxn>
                <a:cxn ang="0">
                  <a:pos x="341" y="291"/>
                </a:cxn>
                <a:cxn ang="0">
                  <a:pos x="352" y="291"/>
                </a:cxn>
                <a:cxn ang="0">
                  <a:pos x="362" y="290"/>
                </a:cxn>
                <a:cxn ang="0">
                  <a:pos x="375" y="284"/>
                </a:cxn>
                <a:cxn ang="0">
                  <a:pos x="378" y="282"/>
                </a:cxn>
                <a:cxn ang="0">
                  <a:pos x="396" y="294"/>
                </a:cxn>
                <a:cxn ang="0">
                  <a:pos x="388" y="301"/>
                </a:cxn>
                <a:cxn ang="0">
                  <a:pos x="385" y="304"/>
                </a:cxn>
                <a:cxn ang="0">
                  <a:pos x="377" y="308"/>
                </a:cxn>
                <a:cxn ang="0">
                  <a:pos x="367" y="312"/>
                </a:cxn>
                <a:cxn ang="0">
                  <a:pos x="363" y="312"/>
                </a:cxn>
                <a:cxn ang="0">
                  <a:pos x="352" y="314"/>
                </a:cxn>
                <a:cxn ang="0">
                  <a:pos x="341" y="314"/>
                </a:cxn>
                <a:cxn ang="0">
                  <a:pos x="327" y="312"/>
                </a:cxn>
                <a:cxn ang="0">
                  <a:pos x="311" y="309"/>
                </a:cxn>
                <a:cxn ang="0">
                  <a:pos x="307" y="309"/>
                </a:cxn>
                <a:cxn ang="0">
                  <a:pos x="292" y="305"/>
                </a:cxn>
                <a:cxn ang="0">
                  <a:pos x="259" y="293"/>
                </a:cxn>
                <a:cxn ang="0">
                  <a:pos x="222" y="276"/>
                </a:cxn>
                <a:cxn ang="0">
                  <a:pos x="185" y="254"/>
                </a:cxn>
                <a:cxn ang="0">
                  <a:pos x="181" y="251"/>
                </a:cxn>
                <a:cxn ang="0">
                  <a:pos x="144" y="226"/>
                </a:cxn>
                <a:cxn ang="0">
                  <a:pos x="140" y="223"/>
                </a:cxn>
                <a:cxn ang="0">
                  <a:pos x="143" y="226"/>
                </a:cxn>
                <a:cxn ang="0">
                  <a:pos x="107" y="194"/>
                </a:cxn>
                <a:cxn ang="0">
                  <a:pos x="75" y="163"/>
                </a:cxn>
                <a:cxn ang="0">
                  <a:pos x="61" y="148"/>
                </a:cxn>
                <a:cxn ang="0">
                  <a:pos x="48" y="134"/>
                </a:cxn>
                <a:cxn ang="0">
                  <a:pos x="37" y="119"/>
                </a:cxn>
                <a:cxn ang="0">
                  <a:pos x="28" y="105"/>
                </a:cxn>
                <a:cxn ang="0">
                  <a:pos x="25" y="101"/>
                </a:cxn>
                <a:cxn ang="0">
                  <a:pos x="16" y="87"/>
                </a:cxn>
                <a:cxn ang="0">
                  <a:pos x="10" y="74"/>
                </a:cxn>
                <a:cxn ang="0">
                  <a:pos x="1" y="49"/>
                </a:cxn>
                <a:cxn ang="0">
                  <a:pos x="1" y="45"/>
                </a:cxn>
                <a:cxn ang="0">
                  <a:pos x="0" y="34"/>
                </a:cxn>
                <a:cxn ang="0">
                  <a:pos x="0" y="24"/>
                </a:cxn>
                <a:cxn ang="0">
                  <a:pos x="1" y="20"/>
                </a:cxn>
                <a:cxn ang="0">
                  <a:pos x="3" y="11"/>
                </a:cxn>
                <a:cxn ang="0">
                  <a:pos x="5" y="7"/>
                </a:cxn>
                <a:cxn ang="0">
                  <a:pos x="10" y="0"/>
                </a:cxn>
              </a:cxnLst>
              <a:rect l="0" t="0" r="r" b="b"/>
              <a:pathLst>
                <a:path w="396" h="314">
                  <a:moveTo>
                    <a:pt x="10" y="0"/>
                  </a:moveTo>
                  <a:lnTo>
                    <a:pt x="26" y="14"/>
                  </a:lnTo>
                  <a:lnTo>
                    <a:pt x="22" y="20"/>
                  </a:lnTo>
                  <a:lnTo>
                    <a:pt x="23" y="20"/>
                  </a:lnTo>
                  <a:lnTo>
                    <a:pt x="22" y="28"/>
                  </a:lnTo>
                  <a:lnTo>
                    <a:pt x="22" y="34"/>
                  </a:lnTo>
                  <a:lnTo>
                    <a:pt x="23" y="45"/>
                  </a:lnTo>
                  <a:lnTo>
                    <a:pt x="30" y="66"/>
                  </a:lnTo>
                  <a:lnTo>
                    <a:pt x="37" y="78"/>
                  </a:lnTo>
                  <a:lnTo>
                    <a:pt x="46" y="92"/>
                  </a:lnTo>
                  <a:lnTo>
                    <a:pt x="53" y="103"/>
                  </a:lnTo>
                  <a:lnTo>
                    <a:pt x="64" y="119"/>
                  </a:lnTo>
                  <a:lnTo>
                    <a:pt x="76" y="133"/>
                  </a:lnTo>
                  <a:lnTo>
                    <a:pt x="90" y="148"/>
                  </a:lnTo>
                  <a:lnTo>
                    <a:pt x="122" y="178"/>
                  </a:lnTo>
                  <a:lnTo>
                    <a:pt x="157" y="208"/>
                  </a:lnTo>
                  <a:lnTo>
                    <a:pt x="193" y="233"/>
                  </a:lnTo>
                  <a:lnTo>
                    <a:pt x="231" y="255"/>
                  </a:lnTo>
                  <a:lnTo>
                    <a:pt x="267" y="272"/>
                  </a:lnTo>
                  <a:lnTo>
                    <a:pt x="300" y="284"/>
                  </a:lnTo>
                  <a:lnTo>
                    <a:pt x="311" y="287"/>
                  </a:lnTo>
                  <a:lnTo>
                    <a:pt x="327" y="290"/>
                  </a:lnTo>
                  <a:lnTo>
                    <a:pt x="341" y="291"/>
                  </a:lnTo>
                  <a:lnTo>
                    <a:pt x="352" y="291"/>
                  </a:lnTo>
                  <a:lnTo>
                    <a:pt x="362" y="290"/>
                  </a:lnTo>
                  <a:lnTo>
                    <a:pt x="375" y="284"/>
                  </a:lnTo>
                  <a:lnTo>
                    <a:pt x="378" y="282"/>
                  </a:lnTo>
                  <a:lnTo>
                    <a:pt x="396" y="294"/>
                  </a:lnTo>
                  <a:lnTo>
                    <a:pt x="388" y="301"/>
                  </a:lnTo>
                  <a:lnTo>
                    <a:pt x="385" y="304"/>
                  </a:lnTo>
                  <a:lnTo>
                    <a:pt x="377" y="308"/>
                  </a:lnTo>
                  <a:lnTo>
                    <a:pt x="367" y="312"/>
                  </a:lnTo>
                  <a:lnTo>
                    <a:pt x="363" y="312"/>
                  </a:lnTo>
                  <a:lnTo>
                    <a:pt x="352" y="314"/>
                  </a:lnTo>
                  <a:lnTo>
                    <a:pt x="341" y="314"/>
                  </a:lnTo>
                  <a:lnTo>
                    <a:pt x="327" y="312"/>
                  </a:lnTo>
                  <a:lnTo>
                    <a:pt x="311" y="309"/>
                  </a:lnTo>
                  <a:lnTo>
                    <a:pt x="307" y="309"/>
                  </a:lnTo>
                  <a:lnTo>
                    <a:pt x="292" y="305"/>
                  </a:lnTo>
                  <a:lnTo>
                    <a:pt x="259" y="293"/>
                  </a:lnTo>
                  <a:lnTo>
                    <a:pt x="222" y="276"/>
                  </a:lnTo>
                  <a:lnTo>
                    <a:pt x="185" y="254"/>
                  </a:lnTo>
                  <a:lnTo>
                    <a:pt x="181" y="251"/>
                  </a:lnTo>
                  <a:lnTo>
                    <a:pt x="144" y="226"/>
                  </a:lnTo>
                  <a:lnTo>
                    <a:pt x="140" y="223"/>
                  </a:lnTo>
                  <a:lnTo>
                    <a:pt x="143" y="226"/>
                  </a:lnTo>
                  <a:lnTo>
                    <a:pt x="107" y="194"/>
                  </a:lnTo>
                  <a:lnTo>
                    <a:pt x="75" y="163"/>
                  </a:lnTo>
                  <a:lnTo>
                    <a:pt x="61" y="148"/>
                  </a:lnTo>
                  <a:lnTo>
                    <a:pt x="48" y="134"/>
                  </a:lnTo>
                  <a:lnTo>
                    <a:pt x="37" y="119"/>
                  </a:lnTo>
                  <a:lnTo>
                    <a:pt x="28" y="105"/>
                  </a:lnTo>
                  <a:lnTo>
                    <a:pt x="25" y="101"/>
                  </a:lnTo>
                  <a:lnTo>
                    <a:pt x="16" y="87"/>
                  </a:lnTo>
                  <a:lnTo>
                    <a:pt x="10" y="74"/>
                  </a:lnTo>
                  <a:lnTo>
                    <a:pt x="1" y="49"/>
                  </a:lnTo>
                  <a:lnTo>
                    <a:pt x="1" y="45"/>
                  </a:lnTo>
                  <a:lnTo>
                    <a:pt x="0" y="34"/>
                  </a:lnTo>
                  <a:lnTo>
                    <a:pt x="0" y="24"/>
                  </a:lnTo>
                  <a:lnTo>
                    <a:pt x="1" y="20"/>
                  </a:lnTo>
                  <a:lnTo>
                    <a:pt x="3" y="11"/>
                  </a:lnTo>
                  <a:lnTo>
                    <a:pt x="5"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48" name="Freeform 168"/>
            <p:cNvSpPr>
              <a:spLocks/>
            </p:cNvSpPr>
            <p:nvPr/>
          </p:nvSpPr>
          <p:spPr bwMode="auto">
            <a:xfrm>
              <a:off x="1217" y="1331"/>
              <a:ext cx="90" cy="111"/>
            </a:xfrm>
            <a:custGeom>
              <a:avLst/>
              <a:gdLst/>
              <a:ahLst/>
              <a:cxnLst>
                <a:cxn ang="0">
                  <a:pos x="73" y="0"/>
                </a:cxn>
                <a:cxn ang="0">
                  <a:pos x="90" y="14"/>
                </a:cxn>
                <a:cxn ang="0">
                  <a:pos x="19" y="107"/>
                </a:cxn>
                <a:cxn ang="0">
                  <a:pos x="21" y="107"/>
                </a:cxn>
                <a:cxn ang="0">
                  <a:pos x="18" y="111"/>
                </a:cxn>
                <a:cxn ang="0">
                  <a:pos x="0" y="99"/>
                </a:cxn>
                <a:cxn ang="0">
                  <a:pos x="3" y="95"/>
                </a:cxn>
                <a:cxn ang="0">
                  <a:pos x="1" y="96"/>
                </a:cxn>
                <a:cxn ang="0">
                  <a:pos x="3" y="93"/>
                </a:cxn>
                <a:cxn ang="0">
                  <a:pos x="73" y="0"/>
                </a:cxn>
              </a:cxnLst>
              <a:rect l="0" t="0" r="r" b="b"/>
              <a:pathLst>
                <a:path w="90" h="111">
                  <a:moveTo>
                    <a:pt x="73" y="0"/>
                  </a:moveTo>
                  <a:lnTo>
                    <a:pt x="90" y="14"/>
                  </a:lnTo>
                  <a:lnTo>
                    <a:pt x="19" y="107"/>
                  </a:lnTo>
                  <a:lnTo>
                    <a:pt x="21" y="107"/>
                  </a:lnTo>
                  <a:lnTo>
                    <a:pt x="18" y="111"/>
                  </a:lnTo>
                  <a:lnTo>
                    <a:pt x="0" y="99"/>
                  </a:lnTo>
                  <a:lnTo>
                    <a:pt x="3" y="95"/>
                  </a:lnTo>
                  <a:lnTo>
                    <a:pt x="1" y="96"/>
                  </a:lnTo>
                  <a:lnTo>
                    <a:pt x="3" y="93"/>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49" name="Freeform 169"/>
            <p:cNvSpPr>
              <a:spLocks/>
            </p:cNvSpPr>
            <p:nvPr/>
          </p:nvSpPr>
          <p:spPr bwMode="auto">
            <a:xfrm>
              <a:off x="1585" y="1611"/>
              <a:ext cx="91" cy="111"/>
            </a:xfrm>
            <a:custGeom>
              <a:avLst/>
              <a:gdLst/>
              <a:ahLst/>
              <a:cxnLst>
                <a:cxn ang="0">
                  <a:pos x="74" y="0"/>
                </a:cxn>
                <a:cxn ang="0">
                  <a:pos x="91" y="14"/>
                </a:cxn>
                <a:cxn ang="0">
                  <a:pos x="20" y="107"/>
                </a:cxn>
                <a:cxn ang="0">
                  <a:pos x="21" y="107"/>
                </a:cxn>
                <a:cxn ang="0">
                  <a:pos x="19" y="111"/>
                </a:cxn>
                <a:cxn ang="0">
                  <a:pos x="0" y="99"/>
                </a:cxn>
                <a:cxn ang="0">
                  <a:pos x="3" y="95"/>
                </a:cxn>
                <a:cxn ang="0">
                  <a:pos x="2" y="96"/>
                </a:cxn>
                <a:cxn ang="0">
                  <a:pos x="3" y="93"/>
                </a:cxn>
                <a:cxn ang="0">
                  <a:pos x="74" y="0"/>
                </a:cxn>
              </a:cxnLst>
              <a:rect l="0" t="0" r="r" b="b"/>
              <a:pathLst>
                <a:path w="91" h="111">
                  <a:moveTo>
                    <a:pt x="74" y="0"/>
                  </a:moveTo>
                  <a:lnTo>
                    <a:pt x="91" y="14"/>
                  </a:lnTo>
                  <a:lnTo>
                    <a:pt x="20" y="107"/>
                  </a:lnTo>
                  <a:lnTo>
                    <a:pt x="21" y="107"/>
                  </a:lnTo>
                  <a:lnTo>
                    <a:pt x="19" y="111"/>
                  </a:lnTo>
                  <a:lnTo>
                    <a:pt x="0" y="99"/>
                  </a:lnTo>
                  <a:lnTo>
                    <a:pt x="3" y="95"/>
                  </a:lnTo>
                  <a:lnTo>
                    <a:pt x="2" y="96"/>
                  </a:lnTo>
                  <a:lnTo>
                    <a:pt x="3" y="93"/>
                  </a:lnTo>
                  <a:lnTo>
                    <a:pt x="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50" name="Freeform 170"/>
            <p:cNvSpPr>
              <a:spLocks noEditPoints="1"/>
            </p:cNvSpPr>
            <p:nvPr/>
          </p:nvSpPr>
          <p:spPr bwMode="auto">
            <a:xfrm>
              <a:off x="1880" y="3"/>
              <a:ext cx="373" cy="433"/>
            </a:xfrm>
            <a:custGeom>
              <a:avLst/>
              <a:gdLst/>
              <a:ahLst/>
              <a:cxnLst>
                <a:cxn ang="0">
                  <a:pos x="24" y="49"/>
                </a:cxn>
                <a:cxn ang="0">
                  <a:pos x="27" y="111"/>
                </a:cxn>
                <a:cxn ang="0">
                  <a:pos x="59" y="168"/>
                </a:cxn>
                <a:cxn ang="0">
                  <a:pos x="108" y="207"/>
                </a:cxn>
                <a:cxn ang="0">
                  <a:pos x="162" y="237"/>
                </a:cxn>
                <a:cxn ang="0">
                  <a:pos x="216" y="271"/>
                </a:cxn>
                <a:cxn ang="0">
                  <a:pos x="261" y="316"/>
                </a:cxn>
                <a:cxn ang="0">
                  <a:pos x="288" y="360"/>
                </a:cxn>
                <a:cxn ang="0">
                  <a:pos x="312" y="390"/>
                </a:cxn>
                <a:cxn ang="0">
                  <a:pos x="343" y="409"/>
                </a:cxn>
                <a:cxn ang="0">
                  <a:pos x="351" y="383"/>
                </a:cxn>
                <a:cxn ang="0">
                  <a:pos x="339" y="303"/>
                </a:cxn>
                <a:cxn ang="0">
                  <a:pos x="311" y="224"/>
                </a:cxn>
                <a:cxn ang="0">
                  <a:pos x="268" y="150"/>
                </a:cxn>
                <a:cxn ang="0">
                  <a:pos x="212" y="88"/>
                </a:cxn>
                <a:cxn ang="0">
                  <a:pos x="144" y="43"/>
                </a:cxn>
                <a:cxn ang="0">
                  <a:pos x="67" y="22"/>
                </a:cxn>
                <a:cxn ang="0">
                  <a:pos x="24" y="0"/>
                </a:cxn>
                <a:cxn ang="0">
                  <a:pos x="112" y="8"/>
                </a:cxn>
                <a:cxn ang="0">
                  <a:pos x="188" y="43"/>
                </a:cxn>
                <a:cxn ang="0">
                  <a:pos x="255" y="100"/>
                </a:cxn>
                <a:cxn ang="0">
                  <a:pos x="308" y="171"/>
                </a:cxn>
                <a:cxn ang="0">
                  <a:pos x="347" y="253"/>
                </a:cxn>
                <a:cxn ang="0">
                  <a:pos x="369" y="338"/>
                </a:cxn>
                <a:cxn ang="0">
                  <a:pos x="373" y="422"/>
                </a:cxn>
                <a:cxn ang="0">
                  <a:pos x="362" y="433"/>
                </a:cxn>
                <a:cxn ang="0">
                  <a:pos x="322" y="424"/>
                </a:cxn>
                <a:cxn ang="0">
                  <a:pos x="291" y="401"/>
                </a:cxn>
                <a:cxn ang="0">
                  <a:pos x="268" y="367"/>
                </a:cxn>
                <a:cxn ang="0">
                  <a:pos x="243" y="324"/>
                </a:cxn>
                <a:cxn ang="0">
                  <a:pos x="190" y="278"/>
                </a:cxn>
                <a:cxn ang="0">
                  <a:pos x="119" y="241"/>
                </a:cxn>
                <a:cxn ang="0">
                  <a:pos x="62" y="203"/>
                </a:cxn>
                <a:cxn ang="0">
                  <a:pos x="19" y="150"/>
                </a:cxn>
                <a:cxn ang="0">
                  <a:pos x="0" y="93"/>
                </a:cxn>
                <a:cxn ang="0">
                  <a:pos x="6" y="35"/>
                </a:cxn>
                <a:cxn ang="0">
                  <a:pos x="17" y="3"/>
                </a:cxn>
                <a:cxn ang="0">
                  <a:pos x="24" y="0"/>
                </a:cxn>
              </a:cxnLst>
              <a:rect l="0" t="0" r="r" b="b"/>
              <a:pathLst>
                <a:path w="373" h="433">
                  <a:moveTo>
                    <a:pt x="34" y="22"/>
                  </a:moveTo>
                  <a:lnTo>
                    <a:pt x="24" y="49"/>
                  </a:lnTo>
                  <a:lnTo>
                    <a:pt x="21" y="81"/>
                  </a:lnTo>
                  <a:lnTo>
                    <a:pt x="27" y="111"/>
                  </a:lnTo>
                  <a:lnTo>
                    <a:pt x="38" y="142"/>
                  </a:lnTo>
                  <a:lnTo>
                    <a:pt x="59" y="168"/>
                  </a:lnTo>
                  <a:lnTo>
                    <a:pt x="83" y="191"/>
                  </a:lnTo>
                  <a:lnTo>
                    <a:pt x="108" y="207"/>
                  </a:lnTo>
                  <a:lnTo>
                    <a:pt x="134" y="223"/>
                  </a:lnTo>
                  <a:lnTo>
                    <a:pt x="162" y="237"/>
                  </a:lnTo>
                  <a:lnTo>
                    <a:pt x="188" y="252"/>
                  </a:lnTo>
                  <a:lnTo>
                    <a:pt x="216" y="271"/>
                  </a:lnTo>
                  <a:lnTo>
                    <a:pt x="240" y="292"/>
                  </a:lnTo>
                  <a:lnTo>
                    <a:pt x="261" y="316"/>
                  </a:lnTo>
                  <a:lnTo>
                    <a:pt x="279" y="344"/>
                  </a:lnTo>
                  <a:lnTo>
                    <a:pt x="288" y="360"/>
                  </a:lnTo>
                  <a:lnTo>
                    <a:pt x="300" y="376"/>
                  </a:lnTo>
                  <a:lnTo>
                    <a:pt x="312" y="390"/>
                  </a:lnTo>
                  <a:lnTo>
                    <a:pt x="326" y="402"/>
                  </a:lnTo>
                  <a:lnTo>
                    <a:pt x="343" y="409"/>
                  </a:lnTo>
                  <a:lnTo>
                    <a:pt x="351" y="409"/>
                  </a:lnTo>
                  <a:lnTo>
                    <a:pt x="351" y="383"/>
                  </a:lnTo>
                  <a:lnTo>
                    <a:pt x="347" y="344"/>
                  </a:lnTo>
                  <a:lnTo>
                    <a:pt x="339" y="303"/>
                  </a:lnTo>
                  <a:lnTo>
                    <a:pt x="327" y="263"/>
                  </a:lnTo>
                  <a:lnTo>
                    <a:pt x="311" y="224"/>
                  </a:lnTo>
                  <a:lnTo>
                    <a:pt x="291" y="185"/>
                  </a:lnTo>
                  <a:lnTo>
                    <a:pt x="268" y="150"/>
                  </a:lnTo>
                  <a:lnTo>
                    <a:pt x="241" y="117"/>
                  </a:lnTo>
                  <a:lnTo>
                    <a:pt x="212" y="88"/>
                  </a:lnTo>
                  <a:lnTo>
                    <a:pt x="180" y="64"/>
                  </a:lnTo>
                  <a:lnTo>
                    <a:pt x="144" y="43"/>
                  </a:lnTo>
                  <a:lnTo>
                    <a:pt x="106" y="30"/>
                  </a:lnTo>
                  <a:lnTo>
                    <a:pt x="67" y="22"/>
                  </a:lnTo>
                  <a:lnTo>
                    <a:pt x="34" y="22"/>
                  </a:lnTo>
                  <a:close/>
                  <a:moveTo>
                    <a:pt x="24" y="0"/>
                  </a:moveTo>
                  <a:lnTo>
                    <a:pt x="70" y="0"/>
                  </a:lnTo>
                  <a:lnTo>
                    <a:pt x="112" y="8"/>
                  </a:lnTo>
                  <a:lnTo>
                    <a:pt x="151" y="22"/>
                  </a:lnTo>
                  <a:lnTo>
                    <a:pt x="188" y="43"/>
                  </a:lnTo>
                  <a:lnTo>
                    <a:pt x="223" y="69"/>
                  </a:lnTo>
                  <a:lnTo>
                    <a:pt x="255" y="100"/>
                  </a:lnTo>
                  <a:lnTo>
                    <a:pt x="283" y="133"/>
                  </a:lnTo>
                  <a:lnTo>
                    <a:pt x="308" y="171"/>
                  </a:lnTo>
                  <a:lnTo>
                    <a:pt x="329" y="211"/>
                  </a:lnTo>
                  <a:lnTo>
                    <a:pt x="347" y="253"/>
                  </a:lnTo>
                  <a:lnTo>
                    <a:pt x="359" y="296"/>
                  </a:lnTo>
                  <a:lnTo>
                    <a:pt x="369" y="338"/>
                  </a:lnTo>
                  <a:lnTo>
                    <a:pt x="373" y="381"/>
                  </a:lnTo>
                  <a:lnTo>
                    <a:pt x="373" y="422"/>
                  </a:lnTo>
                  <a:lnTo>
                    <a:pt x="371" y="430"/>
                  </a:lnTo>
                  <a:lnTo>
                    <a:pt x="362" y="433"/>
                  </a:lnTo>
                  <a:lnTo>
                    <a:pt x="341" y="431"/>
                  </a:lnTo>
                  <a:lnTo>
                    <a:pt x="322" y="424"/>
                  </a:lnTo>
                  <a:lnTo>
                    <a:pt x="307" y="415"/>
                  </a:lnTo>
                  <a:lnTo>
                    <a:pt x="291" y="401"/>
                  </a:lnTo>
                  <a:lnTo>
                    <a:pt x="279" y="385"/>
                  </a:lnTo>
                  <a:lnTo>
                    <a:pt x="268" y="367"/>
                  </a:lnTo>
                  <a:lnTo>
                    <a:pt x="255" y="346"/>
                  </a:lnTo>
                  <a:lnTo>
                    <a:pt x="243" y="324"/>
                  </a:lnTo>
                  <a:lnTo>
                    <a:pt x="226" y="306"/>
                  </a:lnTo>
                  <a:lnTo>
                    <a:pt x="190" y="278"/>
                  </a:lnTo>
                  <a:lnTo>
                    <a:pt x="149" y="256"/>
                  </a:lnTo>
                  <a:lnTo>
                    <a:pt x="119" y="241"/>
                  </a:lnTo>
                  <a:lnTo>
                    <a:pt x="89" y="223"/>
                  </a:lnTo>
                  <a:lnTo>
                    <a:pt x="62" y="203"/>
                  </a:lnTo>
                  <a:lnTo>
                    <a:pt x="38" y="178"/>
                  </a:lnTo>
                  <a:lnTo>
                    <a:pt x="19" y="150"/>
                  </a:lnTo>
                  <a:lnTo>
                    <a:pt x="6" y="121"/>
                  </a:lnTo>
                  <a:lnTo>
                    <a:pt x="0" y="93"/>
                  </a:lnTo>
                  <a:lnTo>
                    <a:pt x="0" y="64"/>
                  </a:lnTo>
                  <a:lnTo>
                    <a:pt x="6" y="35"/>
                  </a:lnTo>
                  <a:lnTo>
                    <a:pt x="16" y="5"/>
                  </a:lnTo>
                  <a:lnTo>
                    <a:pt x="17" y="3"/>
                  </a:lnTo>
                  <a:lnTo>
                    <a:pt x="20" y="1"/>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51" name="Freeform 171"/>
            <p:cNvSpPr>
              <a:spLocks/>
            </p:cNvSpPr>
            <p:nvPr/>
          </p:nvSpPr>
          <p:spPr bwMode="auto">
            <a:xfrm>
              <a:off x="2139" y="334"/>
              <a:ext cx="74" cy="36"/>
            </a:xfrm>
            <a:custGeom>
              <a:avLst/>
              <a:gdLst/>
              <a:ahLst/>
              <a:cxnLst>
                <a:cxn ang="0">
                  <a:pos x="64" y="0"/>
                </a:cxn>
                <a:cxn ang="0">
                  <a:pos x="71" y="3"/>
                </a:cxn>
                <a:cxn ang="0">
                  <a:pos x="74" y="9"/>
                </a:cxn>
                <a:cxn ang="0">
                  <a:pos x="74" y="14"/>
                </a:cxn>
                <a:cxn ang="0">
                  <a:pos x="71" y="20"/>
                </a:cxn>
                <a:cxn ang="0">
                  <a:pos x="64" y="22"/>
                </a:cxn>
                <a:cxn ang="0">
                  <a:pos x="48" y="24"/>
                </a:cxn>
                <a:cxn ang="0">
                  <a:pos x="10" y="36"/>
                </a:cxn>
                <a:cxn ang="0">
                  <a:pos x="4" y="34"/>
                </a:cxn>
                <a:cxn ang="0">
                  <a:pos x="2" y="31"/>
                </a:cxn>
                <a:cxn ang="0">
                  <a:pos x="0" y="28"/>
                </a:cxn>
                <a:cxn ang="0">
                  <a:pos x="0" y="25"/>
                </a:cxn>
                <a:cxn ang="0">
                  <a:pos x="2" y="21"/>
                </a:cxn>
                <a:cxn ang="0">
                  <a:pos x="4" y="15"/>
                </a:cxn>
                <a:cxn ang="0">
                  <a:pos x="9" y="14"/>
                </a:cxn>
                <a:cxn ang="0">
                  <a:pos x="27" y="7"/>
                </a:cxn>
                <a:cxn ang="0">
                  <a:pos x="45" y="2"/>
                </a:cxn>
                <a:cxn ang="0">
                  <a:pos x="64" y="0"/>
                </a:cxn>
              </a:cxnLst>
              <a:rect l="0" t="0" r="r" b="b"/>
              <a:pathLst>
                <a:path w="74" h="36">
                  <a:moveTo>
                    <a:pt x="64" y="0"/>
                  </a:moveTo>
                  <a:lnTo>
                    <a:pt x="71" y="3"/>
                  </a:lnTo>
                  <a:lnTo>
                    <a:pt x="74" y="9"/>
                  </a:lnTo>
                  <a:lnTo>
                    <a:pt x="74" y="14"/>
                  </a:lnTo>
                  <a:lnTo>
                    <a:pt x="71" y="20"/>
                  </a:lnTo>
                  <a:lnTo>
                    <a:pt x="64" y="22"/>
                  </a:lnTo>
                  <a:lnTo>
                    <a:pt x="48" y="24"/>
                  </a:lnTo>
                  <a:lnTo>
                    <a:pt x="10" y="36"/>
                  </a:lnTo>
                  <a:lnTo>
                    <a:pt x="4" y="34"/>
                  </a:lnTo>
                  <a:lnTo>
                    <a:pt x="2" y="31"/>
                  </a:lnTo>
                  <a:lnTo>
                    <a:pt x="0" y="28"/>
                  </a:lnTo>
                  <a:lnTo>
                    <a:pt x="0" y="25"/>
                  </a:lnTo>
                  <a:lnTo>
                    <a:pt x="2" y="21"/>
                  </a:lnTo>
                  <a:lnTo>
                    <a:pt x="4" y="15"/>
                  </a:lnTo>
                  <a:lnTo>
                    <a:pt x="9" y="14"/>
                  </a:lnTo>
                  <a:lnTo>
                    <a:pt x="27" y="7"/>
                  </a:lnTo>
                  <a:lnTo>
                    <a:pt x="45" y="2"/>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52" name="Freeform 172"/>
            <p:cNvSpPr>
              <a:spLocks noEditPoints="1"/>
            </p:cNvSpPr>
            <p:nvPr/>
          </p:nvSpPr>
          <p:spPr bwMode="auto">
            <a:xfrm>
              <a:off x="2100" y="454"/>
              <a:ext cx="74" cy="128"/>
            </a:xfrm>
            <a:custGeom>
              <a:avLst/>
              <a:gdLst/>
              <a:ahLst/>
              <a:cxnLst>
                <a:cxn ang="0">
                  <a:pos x="48" y="49"/>
                </a:cxn>
                <a:cxn ang="0">
                  <a:pos x="42" y="50"/>
                </a:cxn>
                <a:cxn ang="0">
                  <a:pos x="34" y="57"/>
                </a:cxn>
                <a:cxn ang="0">
                  <a:pos x="31" y="61"/>
                </a:cxn>
                <a:cxn ang="0">
                  <a:pos x="29" y="63"/>
                </a:cxn>
                <a:cxn ang="0">
                  <a:pos x="27" y="67"/>
                </a:cxn>
                <a:cxn ang="0">
                  <a:pos x="25" y="71"/>
                </a:cxn>
                <a:cxn ang="0">
                  <a:pos x="24" y="75"/>
                </a:cxn>
                <a:cxn ang="0">
                  <a:pos x="23" y="81"/>
                </a:cxn>
                <a:cxn ang="0">
                  <a:pos x="24" y="95"/>
                </a:cxn>
                <a:cxn ang="0">
                  <a:pos x="25" y="99"/>
                </a:cxn>
                <a:cxn ang="0">
                  <a:pos x="27" y="102"/>
                </a:cxn>
                <a:cxn ang="0">
                  <a:pos x="29" y="106"/>
                </a:cxn>
                <a:cxn ang="0">
                  <a:pos x="32" y="104"/>
                </a:cxn>
                <a:cxn ang="0">
                  <a:pos x="34" y="103"/>
                </a:cxn>
                <a:cxn ang="0">
                  <a:pos x="36" y="99"/>
                </a:cxn>
                <a:cxn ang="0">
                  <a:pos x="39" y="95"/>
                </a:cxn>
                <a:cxn ang="0">
                  <a:pos x="41" y="89"/>
                </a:cxn>
                <a:cxn ang="0">
                  <a:pos x="45" y="78"/>
                </a:cxn>
                <a:cxn ang="0">
                  <a:pos x="48" y="65"/>
                </a:cxn>
                <a:cxn ang="0">
                  <a:pos x="49" y="53"/>
                </a:cxn>
                <a:cxn ang="0">
                  <a:pos x="50" y="47"/>
                </a:cxn>
                <a:cxn ang="0">
                  <a:pos x="60" y="0"/>
                </a:cxn>
                <a:cxn ang="0">
                  <a:pos x="70" y="1"/>
                </a:cxn>
                <a:cxn ang="0">
                  <a:pos x="74" y="7"/>
                </a:cxn>
                <a:cxn ang="0">
                  <a:pos x="73" y="25"/>
                </a:cxn>
                <a:cxn ang="0">
                  <a:pos x="74" y="35"/>
                </a:cxn>
                <a:cxn ang="0">
                  <a:pos x="71" y="49"/>
                </a:cxn>
                <a:cxn ang="0">
                  <a:pos x="60" y="100"/>
                </a:cxn>
                <a:cxn ang="0">
                  <a:pos x="41" y="127"/>
                </a:cxn>
                <a:cxn ang="0">
                  <a:pos x="24" y="127"/>
                </a:cxn>
                <a:cxn ang="0">
                  <a:pos x="7" y="114"/>
                </a:cxn>
                <a:cxn ang="0">
                  <a:pos x="0" y="88"/>
                </a:cxn>
                <a:cxn ang="0">
                  <a:pos x="9" y="56"/>
                </a:cxn>
                <a:cxn ang="0">
                  <a:pos x="29" y="32"/>
                </a:cxn>
                <a:cxn ang="0">
                  <a:pos x="52" y="22"/>
                </a:cxn>
                <a:cxn ang="0">
                  <a:pos x="55" y="4"/>
                </a:cxn>
                <a:cxn ang="0">
                  <a:pos x="60" y="0"/>
                </a:cxn>
              </a:cxnLst>
              <a:rect l="0" t="0" r="r" b="b"/>
              <a:pathLst>
                <a:path w="74" h="128">
                  <a:moveTo>
                    <a:pt x="50" y="46"/>
                  </a:moveTo>
                  <a:lnTo>
                    <a:pt x="48" y="49"/>
                  </a:lnTo>
                  <a:lnTo>
                    <a:pt x="45" y="49"/>
                  </a:lnTo>
                  <a:lnTo>
                    <a:pt x="42" y="50"/>
                  </a:lnTo>
                  <a:lnTo>
                    <a:pt x="36" y="56"/>
                  </a:lnTo>
                  <a:lnTo>
                    <a:pt x="34" y="57"/>
                  </a:lnTo>
                  <a:lnTo>
                    <a:pt x="32" y="60"/>
                  </a:lnTo>
                  <a:lnTo>
                    <a:pt x="31" y="61"/>
                  </a:lnTo>
                  <a:lnTo>
                    <a:pt x="31" y="63"/>
                  </a:lnTo>
                  <a:lnTo>
                    <a:pt x="29" y="63"/>
                  </a:lnTo>
                  <a:lnTo>
                    <a:pt x="29" y="64"/>
                  </a:lnTo>
                  <a:lnTo>
                    <a:pt x="27" y="67"/>
                  </a:lnTo>
                  <a:lnTo>
                    <a:pt x="27" y="70"/>
                  </a:lnTo>
                  <a:lnTo>
                    <a:pt x="25" y="71"/>
                  </a:lnTo>
                  <a:lnTo>
                    <a:pt x="25" y="72"/>
                  </a:lnTo>
                  <a:lnTo>
                    <a:pt x="24" y="75"/>
                  </a:lnTo>
                  <a:lnTo>
                    <a:pt x="24" y="79"/>
                  </a:lnTo>
                  <a:lnTo>
                    <a:pt x="23" y="81"/>
                  </a:lnTo>
                  <a:lnTo>
                    <a:pt x="23" y="93"/>
                  </a:lnTo>
                  <a:lnTo>
                    <a:pt x="24" y="95"/>
                  </a:lnTo>
                  <a:lnTo>
                    <a:pt x="24" y="97"/>
                  </a:lnTo>
                  <a:lnTo>
                    <a:pt x="25" y="99"/>
                  </a:lnTo>
                  <a:lnTo>
                    <a:pt x="25" y="102"/>
                  </a:lnTo>
                  <a:lnTo>
                    <a:pt x="27" y="102"/>
                  </a:lnTo>
                  <a:lnTo>
                    <a:pt x="27" y="103"/>
                  </a:lnTo>
                  <a:lnTo>
                    <a:pt x="29" y="106"/>
                  </a:lnTo>
                  <a:lnTo>
                    <a:pt x="32" y="106"/>
                  </a:lnTo>
                  <a:lnTo>
                    <a:pt x="32" y="104"/>
                  </a:lnTo>
                  <a:lnTo>
                    <a:pt x="35" y="102"/>
                  </a:lnTo>
                  <a:lnTo>
                    <a:pt x="34" y="103"/>
                  </a:lnTo>
                  <a:lnTo>
                    <a:pt x="36" y="100"/>
                  </a:lnTo>
                  <a:lnTo>
                    <a:pt x="36" y="99"/>
                  </a:lnTo>
                  <a:lnTo>
                    <a:pt x="38" y="96"/>
                  </a:lnTo>
                  <a:lnTo>
                    <a:pt x="39" y="95"/>
                  </a:lnTo>
                  <a:lnTo>
                    <a:pt x="39" y="92"/>
                  </a:lnTo>
                  <a:lnTo>
                    <a:pt x="41" y="89"/>
                  </a:lnTo>
                  <a:lnTo>
                    <a:pt x="42" y="85"/>
                  </a:lnTo>
                  <a:lnTo>
                    <a:pt x="45" y="78"/>
                  </a:lnTo>
                  <a:lnTo>
                    <a:pt x="46" y="72"/>
                  </a:lnTo>
                  <a:lnTo>
                    <a:pt x="48" y="65"/>
                  </a:lnTo>
                  <a:lnTo>
                    <a:pt x="48" y="58"/>
                  </a:lnTo>
                  <a:lnTo>
                    <a:pt x="49" y="53"/>
                  </a:lnTo>
                  <a:lnTo>
                    <a:pt x="49" y="49"/>
                  </a:lnTo>
                  <a:lnTo>
                    <a:pt x="50" y="47"/>
                  </a:lnTo>
                  <a:lnTo>
                    <a:pt x="50" y="46"/>
                  </a:lnTo>
                  <a:close/>
                  <a:moveTo>
                    <a:pt x="60" y="0"/>
                  </a:moveTo>
                  <a:lnTo>
                    <a:pt x="66" y="0"/>
                  </a:lnTo>
                  <a:lnTo>
                    <a:pt x="70" y="1"/>
                  </a:lnTo>
                  <a:lnTo>
                    <a:pt x="71" y="4"/>
                  </a:lnTo>
                  <a:lnTo>
                    <a:pt x="74" y="7"/>
                  </a:lnTo>
                  <a:lnTo>
                    <a:pt x="74" y="11"/>
                  </a:lnTo>
                  <a:lnTo>
                    <a:pt x="73" y="25"/>
                  </a:lnTo>
                  <a:lnTo>
                    <a:pt x="74" y="28"/>
                  </a:lnTo>
                  <a:lnTo>
                    <a:pt x="74" y="35"/>
                  </a:lnTo>
                  <a:lnTo>
                    <a:pt x="73" y="37"/>
                  </a:lnTo>
                  <a:lnTo>
                    <a:pt x="71" y="49"/>
                  </a:lnTo>
                  <a:lnTo>
                    <a:pt x="66" y="86"/>
                  </a:lnTo>
                  <a:lnTo>
                    <a:pt x="60" y="100"/>
                  </a:lnTo>
                  <a:lnTo>
                    <a:pt x="53" y="114"/>
                  </a:lnTo>
                  <a:lnTo>
                    <a:pt x="41" y="127"/>
                  </a:lnTo>
                  <a:lnTo>
                    <a:pt x="35" y="128"/>
                  </a:lnTo>
                  <a:lnTo>
                    <a:pt x="24" y="127"/>
                  </a:lnTo>
                  <a:lnTo>
                    <a:pt x="14" y="121"/>
                  </a:lnTo>
                  <a:lnTo>
                    <a:pt x="7" y="114"/>
                  </a:lnTo>
                  <a:lnTo>
                    <a:pt x="3" y="103"/>
                  </a:lnTo>
                  <a:lnTo>
                    <a:pt x="0" y="88"/>
                  </a:lnTo>
                  <a:lnTo>
                    <a:pt x="3" y="71"/>
                  </a:lnTo>
                  <a:lnTo>
                    <a:pt x="9" y="56"/>
                  </a:lnTo>
                  <a:lnTo>
                    <a:pt x="18" y="43"/>
                  </a:lnTo>
                  <a:lnTo>
                    <a:pt x="29" y="32"/>
                  </a:lnTo>
                  <a:lnTo>
                    <a:pt x="45" y="25"/>
                  </a:lnTo>
                  <a:lnTo>
                    <a:pt x="52" y="22"/>
                  </a:lnTo>
                  <a:lnTo>
                    <a:pt x="52" y="7"/>
                  </a:lnTo>
                  <a:lnTo>
                    <a:pt x="55" y="4"/>
                  </a:lnTo>
                  <a:lnTo>
                    <a:pt x="56" y="1"/>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53" name="Freeform 173"/>
            <p:cNvSpPr>
              <a:spLocks/>
            </p:cNvSpPr>
            <p:nvPr/>
          </p:nvSpPr>
          <p:spPr bwMode="auto">
            <a:xfrm>
              <a:off x="2235" y="494"/>
              <a:ext cx="208" cy="185"/>
            </a:xfrm>
            <a:custGeom>
              <a:avLst/>
              <a:gdLst/>
              <a:ahLst/>
              <a:cxnLst>
                <a:cxn ang="0">
                  <a:pos x="50" y="0"/>
                </a:cxn>
                <a:cxn ang="0">
                  <a:pos x="57" y="3"/>
                </a:cxn>
                <a:cxn ang="0">
                  <a:pos x="89" y="21"/>
                </a:cxn>
                <a:cxn ang="0">
                  <a:pos x="127" y="32"/>
                </a:cxn>
                <a:cxn ang="0">
                  <a:pos x="163" y="45"/>
                </a:cxn>
                <a:cxn ang="0">
                  <a:pos x="192" y="66"/>
                </a:cxn>
                <a:cxn ang="0">
                  <a:pos x="206" y="98"/>
                </a:cxn>
                <a:cxn ang="0">
                  <a:pos x="203" y="131"/>
                </a:cxn>
                <a:cxn ang="0">
                  <a:pos x="185" y="158"/>
                </a:cxn>
                <a:cxn ang="0">
                  <a:pos x="145" y="180"/>
                </a:cxn>
                <a:cxn ang="0">
                  <a:pos x="98" y="185"/>
                </a:cxn>
                <a:cxn ang="0">
                  <a:pos x="88" y="178"/>
                </a:cxn>
                <a:cxn ang="0">
                  <a:pos x="91" y="166"/>
                </a:cxn>
                <a:cxn ang="0">
                  <a:pos x="114" y="163"/>
                </a:cxn>
                <a:cxn ang="0">
                  <a:pos x="150" y="155"/>
                </a:cxn>
                <a:cxn ang="0">
                  <a:pos x="178" y="134"/>
                </a:cxn>
                <a:cxn ang="0">
                  <a:pos x="184" y="96"/>
                </a:cxn>
                <a:cxn ang="0">
                  <a:pos x="160" y="68"/>
                </a:cxn>
                <a:cxn ang="0">
                  <a:pos x="112" y="50"/>
                </a:cxn>
                <a:cxn ang="0">
                  <a:pos x="63" y="32"/>
                </a:cxn>
                <a:cxn ang="0">
                  <a:pos x="56" y="31"/>
                </a:cxn>
                <a:cxn ang="0">
                  <a:pos x="45" y="32"/>
                </a:cxn>
                <a:cxn ang="0">
                  <a:pos x="25" y="28"/>
                </a:cxn>
                <a:cxn ang="0">
                  <a:pos x="21" y="43"/>
                </a:cxn>
                <a:cxn ang="0">
                  <a:pos x="13" y="55"/>
                </a:cxn>
                <a:cxn ang="0">
                  <a:pos x="3" y="52"/>
                </a:cxn>
                <a:cxn ang="0">
                  <a:pos x="0" y="17"/>
                </a:cxn>
                <a:cxn ang="0">
                  <a:pos x="11" y="6"/>
                </a:cxn>
                <a:cxn ang="0">
                  <a:pos x="36" y="9"/>
                </a:cxn>
                <a:cxn ang="0">
                  <a:pos x="39" y="4"/>
                </a:cxn>
                <a:cxn ang="0">
                  <a:pos x="42" y="2"/>
                </a:cxn>
                <a:cxn ang="0">
                  <a:pos x="46" y="0"/>
                </a:cxn>
              </a:cxnLst>
              <a:rect l="0" t="0" r="r" b="b"/>
              <a:pathLst>
                <a:path w="208" h="185">
                  <a:moveTo>
                    <a:pt x="46" y="0"/>
                  </a:moveTo>
                  <a:lnTo>
                    <a:pt x="50" y="0"/>
                  </a:lnTo>
                  <a:lnTo>
                    <a:pt x="54" y="2"/>
                  </a:lnTo>
                  <a:lnTo>
                    <a:pt x="57" y="3"/>
                  </a:lnTo>
                  <a:lnTo>
                    <a:pt x="73" y="13"/>
                  </a:lnTo>
                  <a:lnTo>
                    <a:pt x="89" y="21"/>
                  </a:lnTo>
                  <a:lnTo>
                    <a:pt x="107" y="27"/>
                  </a:lnTo>
                  <a:lnTo>
                    <a:pt x="127" y="32"/>
                  </a:lnTo>
                  <a:lnTo>
                    <a:pt x="145" y="38"/>
                  </a:lnTo>
                  <a:lnTo>
                    <a:pt x="163" y="45"/>
                  </a:lnTo>
                  <a:lnTo>
                    <a:pt x="178" y="55"/>
                  </a:lnTo>
                  <a:lnTo>
                    <a:pt x="192" y="66"/>
                  </a:lnTo>
                  <a:lnTo>
                    <a:pt x="202" y="82"/>
                  </a:lnTo>
                  <a:lnTo>
                    <a:pt x="206" y="98"/>
                  </a:lnTo>
                  <a:lnTo>
                    <a:pt x="208" y="114"/>
                  </a:lnTo>
                  <a:lnTo>
                    <a:pt x="203" y="131"/>
                  </a:lnTo>
                  <a:lnTo>
                    <a:pt x="196" y="145"/>
                  </a:lnTo>
                  <a:lnTo>
                    <a:pt x="185" y="158"/>
                  </a:lnTo>
                  <a:lnTo>
                    <a:pt x="166" y="170"/>
                  </a:lnTo>
                  <a:lnTo>
                    <a:pt x="145" y="180"/>
                  </a:lnTo>
                  <a:lnTo>
                    <a:pt x="121" y="184"/>
                  </a:lnTo>
                  <a:lnTo>
                    <a:pt x="98" y="185"/>
                  </a:lnTo>
                  <a:lnTo>
                    <a:pt x="91" y="183"/>
                  </a:lnTo>
                  <a:lnTo>
                    <a:pt x="88" y="178"/>
                  </a:lnTo>
                  <a:lnTo>
                    <a:pt x="88" y="172"/>
                  </a:lnTo>
                  <a:lnTo>
                    <a:pt x="91" y="166"/>
                  </a:lnTo>
                  <a:lnTo>
                    <a:pt x="98" y="163"/>
                  </a:lnTo>
                  <a:lnTo>
                    <a:pt x="114" y="163"/>
                  </a:lnTo>
                  <a:lnTo>
                    <a:pt x="132" y="160"/>
                  </a:lnTo>
                  <a:lnTo>
                    <a:pt x="150" y="155"/>
                  </a:lnTo>
                  <a:lnTo>
                    <a:pt x="167" y="146"/>
                  </a:lnTo>
                  <a:lnTo>
                    <a:pt x="178" y="134"/>
                  </a:lnTo>
                  <a:lnTo>
                    <a:pt x="185" y="114"/>
                  </a:lnTo>
                  <a:lnTo>
                    <a:pt x="184" y="96"/>
                  </a:lnTo>
                  <a:lnTo>
                    <a:pt x="176" y="81"/>
                  </a:lnTo>
                  <a:lnTo>
                    <a:pt x="160" y="68"/>
                  </a:lnTo>
                  <a:lnTo>
                    <a:pt x="137" y="59"/>
                  </a:lnTo>
                  <a:lnTo>
                    <a:pt x="112" y="50"/>
                  </a:lnTo>
                  <a:lnTo>
                    <a:pt x="86" y="43"/>
                  </a:lnTo>
                  <a:lnTo>
                    <a:pt x="63" y="32"/>
                  </a:lnTo>
                  <a:lnTo>
                    <a:pt x="57" y="30"/>
                  </a:lnTo>
                  <a:lnTo>
                    <a:pt x="56" y="31"/>
                  </a:lnTo>
                  <a:lnTo>
                    <a:pt x="52" y="32"/>
                  </a:lnTo>
                  <a:lnTo>
                    <a:pt x="45" y="32"/>
                  </a:lnTo>
                  <a:lnTo>
                    <a:pt x="41" y="31"/>
                  </a:lnTo>
                  <a:lnTo>
                    <a:pt x="25" y="28"/>
                  </a:lnTo>
                  <a:lnTo>
                    <a:pt x="21" y="28"/>
                  </a:lnTo>
                  <a:lnTo>
                    <a:pt x="21" y="43"/>
                  </a:lnTo>
                  <a:lnTo>
                    <a:pt x="18" y="52"/>
                  </a:lnTo>
                  <a:lnTo>
                    <a:pt x="13" y="55"/>
                  </a:lnTo>
                  <a:lnTo>
                    <a:pt x="9" y="55"/>
                  </a:lnTo>
                  <a:lnTo>
                    <a:pt x="3" y="52"/>
                  </a:lnTo>
                  <a:lnTo>
                    <a:pt x="0" y="43"/>
                  </a:lnTo>
                  <a:lnTo>
                    <a:pt x="0" y="17"/>
                  </a:lnTo>
                  <a:lnTo>
                    <a:pt x="3" y="9"/>
                  </a:lnTo>
                  <a:lnTo>
                    <a:pt x="11" y="6"/>
                  </a:lnTo>
                  <a:lnTo>
                    <a:pt x="17" y="6"/>
                  </a:lnTo>
                  <a:lnTo>
                    <a:pt x="36" y="9"/>
                  </a:lnTo>
                  <a:lnTo>
                    <a:pt x="38" y="6"/>
                  </a:lnTo>
                  <a:lnTo>
                    <a:pt x="39" y="4"/>
                  </a:lnTo>
                  <a:lnTo>
                    <a:pt x="42" y="3"/>
                  </a:lnTo>
                  <a:lnTo>
                    <a:pt x="42" y="2"/>
                  </a:lnTo>
                  <a:lnTo>
                    <a:pt x="43"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54" name="Freeform 174"/>
            <p:cNvSpPr>
              <a:spLocks/>
            </p:cNvSpPr>
            <p:nvPr/>
          </p:nvSpPr>
          <p:spPr bwMode="auto">
            <a:xfrm>
              <a:off x="2263" y="537"/>
              <a:ext cx="81" cy="77"/>
            </a:xfrm>
            <a:custGeom>
              <a:avLst/>
              <a:gdLst/>
              <a:ahLst/>
              <a:cxnLst>
                <a:cxn ang="0">
                  <a:pos x="8" y="0"/>
                </a:cxn>
                <a:cxn ang="0">
                  <a:pos x="11" y="0"/>
                </a:cxn>
                <a:cxn ang="0">
                  <a:pos x="15" y="2"/>
                </a:cxn>
                <a:cxn ang="0">
                  <a:pos x="33" y="14"/>
                </a:cxn>
                <a:cxn ang="0">
                  <a:pos x="52" y="28"/>
                </a:cxn>
                <a:cxn ang="0">
                  <a:pos x="67" y="44"/>
                </a:cxn>
                <a:cxn ang="0">
                  <a:pos x="79" y="60"/>
                </a:cxn>
                <a:cxn ang="0">
                  <a:pos x="81" y="64"/>
                </a:cxn>
                <a:cxn ang="0">
                  <a:pos x="81" y="69"/>
                </a:cxn>
                <a:cxn ang="0">
                  <a:pos x="79" y="71"/>
                </a:cxn>
                <a:cxn ang="0">
                  <a:pos x="77" y="74"/>
                </a:cxn>
                <a:cxn ang="0">
                  <a:pos x="74" y="76"/>
                </a:cxn>
                <a:cxn ang="0">
                  <a:pos x="70" y="77"/>
                </a:cxn>
                <a:cxn ang="0">
                  <a:pos x="65" y="77"/>
                </a:cxn>
                <a:cxn ang="0">
                  <a:pos x="60" y="71"/>
                </a:cxn>
                <a:cxn ang="0">
                  <a:pos x="49" y="56"/>
                </a:cxn>
                <a:cxn ang="0">
                  <a:pos x="35" y="44"/>
                </a:cxn>
                <a:cxn ang="0">
                  <a:pos x="20" y="31"/>
                </a:cxn>
                <a:cxn ang="0">
                  <a:pos x="4" y="21"/>
                </a:cxn>
                <a:cxn ang="0">
                  <a:pos x="1" y="19"/>
                </a:cxn>
                <a:cxn ang="0">
                  <a:pos x="0" y="14"/>
                </a:cxn>
                <a:cxn ang="0">
                  <a:pos x="0" y="7"/>
                </a:cxn>
                <a:cxn ang="0">
                  <a:pos x="6" y="2"/>
                </a:cxn>
                <a:cxn ang="0">
                  <a:pos x="8" y="0"/>
                </a:cxn>
              </a:cxnLst>
              <a:rect l="0" t="0" r="r" b="b"/>
              <a:pathLst>
                <a:path w="81" h="77">
                  <a:moveTo>
                    <a:pt x="8" y="0"/>
                  </a:moveTo>
                  <a:lnTo>
                    <a:pt x="11" y="0"/>
                  </a:lnTo>
                  <a:lnTo>
                    <a:pt x="15" y="2"/>
                  </a:lnTo>
                  <a:lnTo>
                    <a:pt x="33" y="14"/>
                  </a:lnTo>
                  <a:lnTo>
                    <a:pt x="52" y="28"/>
                  </a:lnTo>
                  <a:lnTo>
                    <a:pt x="67" y="44"/>
                  </a:lnTo>
                  <a:lnTo>
                    <a:pt x="79" y="60"/>
                  </a:lnTo>
                  <a:lnTo>
                    <a:pt x="81" y="64"/>
                  </a:lnTo>
                  <a:lnTo>
                    <a:pt x="81" y="69"/>
                  </a:lnTo>
                  <a:lnTo>
                    <a:pt x="79" y="71"/>
                  </a:lnTo>
                  <a:lnTo>
                    <a:pt x="77" y="74"/>
                  </a:lnTo>
                  <a:lnTo>
                    <a:pt x="74" y="76"/>
                  </a:lnTo>
                  <a:lnTo>
                    <a:pt x="70" y="77"/>
                  </a:lnTo>
                  <a:lnTo>
                    <a:pt x="65" y="77"/>
                  </a:lnTo>
                  <a:lnTo>
                    <a:pt x="60" y="71"/>
                  </a:lnTo>
                  <a:lnTo>
                    <a:pt x="49" y="56"/>
                  </a:lnTo>
                  <a:lnTo>
                    <a:pt x="35" y="44"/>
                  </a:lnTo>
                  <a:lnTo>
                    <a:pt x="20" y="31"/>
                  </a:lnTo>
                  <a:lnTo>
                    <a:pt x="4" y="21"/>
                  </a:lnTo>
                  <a:lnTo>
                    <a:pt x="1" y="19"/>
                  </a:lnTo>
                  <a:lnTo>
                    <a:pt x="0" y="14"/>
                  </a:lnTo>
                  <a:lnTo>
                    <a:pt x="0" y="7"/>
                  </a:lnTo>
                  <a:lnTo>
                    <a:pt x="6" y="2"/>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55" name="Freeform 175"/>
            <p:cNvSpPr>
              <a:spLocks/>
            </p:cNvSpPr>
            <p:nvPr/>
          </p:nvSpPr>
          <p:spPr bwMode="auto">
            <a:xfrm>
              <a:off x="2224" y="532"/>
              <a:ext cx="82" cy="149"/>
            </a:xfrm>
            <a:custGeom>
              <a:avLst/>
              <a:gdLst/>
              <a:ahLst/>
              <a:cxnLst>
                <a:cxn ang="0">
                  <a:pos x="8" y="0"/>
                </a:cxn>
                <a:cxn ang="0">
                  <a:pos x="11" y="0"/>
                </a:cxn>
                <a:cxn ang="0">
                  <a:pos x="15" y="1"/>
                </a:cxn>
                <a:cxn ang="0">
                  <a:pos x="17" y="3"/>
                </a:cxn>
                <a:cxn ang="0">
                  <a:pos x="20" y="4"/>
                </a:cxn>
                <a:cxn ang="0">
                  <a:pos x="21" y="8"/>
                </a:cxn>
                <a:cxn ang="0">
                  <a:pos x="28" y="22"/>
                </a:cxn>
                <a:cxn ang="0">
                  <a:pos x="39" y="35"/>
                </a:cxn>
                <a:cxn ang="0">
                  <a:pos x="49" y="46"/>
                </a:cxn>
                <a:cxn ang="0">
                  <a:pos x="65" y="64"/>
                </a:cxn>
                <a:cxn ang="0">
                  <a:pos x="78" y="83"/>
                </a:cxn>
                <a:cxn ang="0">
                  <a:pos x="82" y="99"/>
                </a:cxn>
                <a:cxn ang="0">
                  <a:pos x="81" y="111"/>
                </a:cxn>
                <a:cxn ang="0">
                  <a:pos x="75" y="124"/>
                </a:cxn>
                <a:cxn ang="0">
                  <a:pos x="65" y="134"/>
                </a:cxn>
                <a:cxn ang="0">
                  <a:pos x="54" y="140"/>
                </a:cxn>
                <a:cxn ang="0">
                  <a:pos x="40" y="147"/>
                </a:cxn>
                <a:cxn ang="0">
                  <a:pos x="36" y="149"/>
                </a:cxn>
                <a:cxn ang="0">
                  <a:pos x="31" y="146"/>
                </a:cxn>
                <a:cxn ang="0">
                  <a:pos x="29" y="142"/>
                </a:cxn>
                <a:cxn ang="0">
                  <a:pos x="28" y="139"/>
                </a:cxn>
                <a:cxn ang="0">
                  <a:pos x="28" y="135"/>
                </a:cxn>
                <a:cxn ang="0">
                  <a:pos x="29" y="132"/>
                </a:cxn>
                <a:cxn ang="0">
                  <a:pos x="31" y="128"/>
                </a:cxn>
                <a:cxn ang="0">
                  <a:pos x="35" y="127"/>
                </a:cxn>
                <a:cxn ang="0">
                  <a:pos x="52" y="118"/>
                </a:cxn>
                <a:cxn ang="0">
                  <a:pos x="57" y="111"/>
                </a:cxn>
                <a:cxn ang="0">
                  <a:pos x="60" y="104"/>
                </a:cxn>
                <a:cxn ang="0">
                  <a:pos x="59" y="95"/>
                </a:cxn>
                <a:cxn ang="0">
                  <a:pos x="49" y="79"/>
                </a:cxn>
                <a:cxn ang="0">
                  <a:pos x="36" y="64"/>
                </a:cxn>
                <a:cxn ang="0">
                  <a:pos x="27" y="53"/>
                </a:cxn>
                <a:cxn ang="0">
                  <a:pos x="15" y="42"/>
                </a:cxn>
                <a:cxn ang="0">
                  <a:pos x="6" y="29"/>
                </a:cxn>
                <a:cxn ang="0">
                  <a:pos x="0" y="14"/>
                </a:cxn>
                <a:cxn ang="0">
                  <a:pos x="0" y="10"/>
                </a:cxn>
                <a:cxn ang="0">
                  <a:pos x="3" y="4"/>
                </a:cxn>
                <a:cxn ang="0">
                  <a:pos x="6" y="1"/>
                </a:cxn>
                <a:cxn ang="0">
                  <a:pos x="8" y="0"/>
                </a:cxn>
              </a:cxnLst>
              <a:rect l="0" t="0" r="r" b="b"/>
              <a:pathLst>
                <a:path w="82" h="149">
                  <a:moveTo>
                    <a:pt x="8" y="0"/>
                  </a:moveTo>
                  <a:lnTo>
                    <a:pt x="11" y="0"/>
                  </a:lnTo>
                  <a:lnTo>
                    <a:pt x="15" y="1"/>
                  </a:lnTo>
                  <a:lnTo>
                    <a:pt x="17" y="3"/>
                  </a:lnTo>
                  <a:lnTo>
                    <a:pt x="20" y="4"/>
                  </a:lnTo>
                  <a:lnTo>
                    <a:pt x="21" y="8"/>
                  </a:lnTo>
                  <a:lnTo>
                    <a:pt x="28" y="22"/>
                  </a:lnTo>
                  <a:lnTo>
                    <a:pt x="39" y="35"/>
                  </a:lnTo>
                  <a:lnTo>
                    <a:pt x="49" y="46"/>
                  </a:lnTo>
                  <a:lnTo>
                    <a:pt x="65" y="64"/>
                  </a:lnTo>
                  <a:lnTo>
                    <a:pt x="78" y="83"/>
                  </a:lnTo>
                  <a:lnTo>
                    <a:pt x="82" y="99"/>
                  </a:lnTo>
                  <a:lnTo>
                    <a:pt x="81" y="111"/>
                  </a:lnTo>
                  <a:lnTo>
                    <a:pt x="75" y="124"/>
                  </a:lnTo>
                  <a:lnTo>
                    <a:pt x="65" y="134"/>
                  </a:lnTo>
                  <a:lnTo>
                    <a:pt x="54" y="140"/>
                  </a:lnTo>
                  <a:lnTo>
                    <a:pt x="40" y="147"/>
                  </a:lnTo>
                  <a:lnTo>
                    <a:pt x="36" y="149"/>
                  </a:lnTo>
                  <a:lnTo>
                    <a:pt x="31" y="146"/>
                  </a:lnTo>
                  <a:lnTo>
                    <a:pt x="29" y="142"/>
                  </a:lnTo>
                  <a:lnTo>
                    <a:pt x="28" y="139"/>
                  </a:lnTo>
                  <a:lnTo>
                    <a:pt x="28" y="135"/>
                  </a:lnTo>
                  <a:lnTo>
                    <a:pt x="29" y="132"/>
                  </a:lnTo>
                  <a:lnTo>
                    <a:pt x="31" y="128"/>
                  </a:lnTo>
                  <a:lnTo>
                    <a:pt x="35" y="127"/>
                  </a:lnTo>
                  <a:lnTo>
                    <a:pt x="52" y="118"/>
                  </a:lnTo>
                  <a:lnTo>
                    <a:pt x="57" y="111"/>
                  </a:lnTo>
                  <a:lnTo>
                    <a:pt x="60" y="104"/>
                  </a:lnTo>
                  <a:lnTo>
                    <a:pt x="59" y="95"/>
                  </a:lnTo>
                  <a:lnTo>
                    <a:pt x="49" y="79"/>
                  </a:lnTo>
                  <a:lnTo>
                    <a:pt x="36" y="64"/>
                  </a:lnTo>
                  <a:lnTo>
                    <a:pt x="27" y="53"/>
                  </a:lnTo>
                  <a:lnTo>
                    <a:pt x="15" y="42"/>
                  </a:lnTo>
                  <a:lnTo>
                    <a:pt x="6" y="29"/>
                  </a:lnTo>
                  <a:lnTo>
                    <a:pt x="0" y="14"/>
                  </a:lnTo>
                  <a:lnTo>
                    <a:pt x="0" y="10"/>
                  </a:lnTo>
                  <a:lnTo>
                    <a:pt x="3" y="4"/>
                  </a:lnTo>
                  <a:lnTo>
                    <a:pt x="6" y="1"/>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56" name="Freeform 176"/>
            <p:cNvSpPr>
              <a:spLocks/>
            </p:cNvSpPr>
            <p:nvPr/>
          </p:nvSpPr>
          <p:spPr bwMode="auto">
            <a:xfrm>
              <a:off x="2217" y="586"/>
              <a:ext cx="138" cy="117"/>
            </a:xfrm>
            <a:custGeom>
              <a:avLst/>
              <a:gdLst/>
              <a:ahLst/>
              <a:cxnLst>
                <a:cxn ang="0">
                  <a:pos x="46" y="0"/>
                </a:cxn>
                <a:cxn ang="0">
                  <a:pos x="50" y="2"/>
                </a:cxn>
                <a:cxn ang="0">
                  <a:pos x="53" y="3"/>
                </a:cxn>
                <a:cxn ang="0">
                  <a:pos x="54" y="6"/>
                </a:cxn>
                <a:cxn ang="0">
                  <a:pos x="56" y="10"/>
                </a:cxn>
                <a:cxn ang="0">
                  <a:pos x="56" y="13"/>
                </a:cxn>
                <a:cxn ang="0">
                  <a:pos x="54" y="17"/>
                </a:cxn>
                <a:cxn ang="0">
                  <a:pos x="52" y="20"/>
                </a:cxn>
                <a:cxn ang="0">
                  <a:pos x="47" y="22"/>
                </a:cxn>
                <a:cxn ang="0">
                  <a:pos x="39" y="27"/>
                </a:cxn>
                <a:cxn ang="0">
                  <a:pos x="31" y="32"/>
                </a:cxn>
                <a:cxn ang="0">
                  <a:pos x="24" y="41"/>
                </a:cxn>
                <a:cxn ang="0">
                  <a:pos x="22" y="50"/>
                </a:cxn>
                <a:cxn ang="0">
                  <a:pos x="27" y="67"/>
                </a:cxn>
                <a:cxn ang="0">
                  <a:pos x="39" y="80"/>
                </a:cxn>
                <a:cxn ang="0">
                  <a:pos x="59" y="91"/>
                </a:cxn>
                <a:cxn ang="0">
                  <a:pos x="79" y="95"/>
                </a:cxn>
                <a:cxn ang="0">
                  <a:pos x="100" y="93"/>
                </a:cxn>
                <a:cxn ang="0">
                  <a:pos x="121" y="84"/>
                </a:cxn>
                <a:cxn ang="0">
                  <a:pos x="125" y="82"/>
                </a:cxn>
                <a:cxn ang="0">
                  <a:pos x="130" y="82"/>
                </a:cxn>
                <a:cxn ang="0">
                  <a:pos x="132" y="84"/>
                </a:cxn>
                <a:cxn ang="0">
                  <a:pos x="135" y="86"/>
                </a:cxn>
                <a:cxn ang="0">
                  <a:pos x="136" y="89"/>
                </a:cxn>
                <a:cxn ang="0">
                  <a:pos x="138" y="93"/>
                </a:cxn>
                <a:cxn ang="0">
                  <a:pos x="138" y="96"/>
                </a:cxn>
                <a:cxn ang="0">
                  <a:pos x="135" y="100"/>
                </a:cxn>
                <a:cxn ang="0">
                  <a:pos x="132" y="103"/>
                </a:cxn>
                <a:cxn ang="0">
                  <a:pos x="113" y="113"/>
                </a:cxn>
                <a:cxn ang="0">
                  <a:pos x="92" y="117"/>
                </a:cxn>
                <a:cxn ang="0">
                  <a:pos x="71" y="117"/>
                </a:cxn>
                <a:cxn ang="0">
                  <a:pos x="50" y="112"/>
                </a:cxn>
                <a:cxn ang="0">
                  <a:pos x="31" y="102"/>
                </a:cxn>
                <a:cxn ang="0">
                  <a:pos x="15" y="86"/>
                </a:cxn>
                <a:cxn ang="0">
                  <a:pos x="6" y="73"/>
                </a:cxn>
                <a:cxn ang="0">
                  <a:pos x="0" y="57"/>
                </a:cxn>
                <a:cxn ang="0">
                  <a:pos x="2" y="41"/>
                </a:cxn>
                <a:cxn ang="0">
                  <a:pos x="7" y="27"/>
                </a:cxn>
                <a:cxn ang="0">
                  <a:pos x="17" y="15"/>
                </a:cxn>
                <a:cxn ang="0">
                  <a:pos x="29" y="7"/>
                </a:cxn>
                <a:cxn ang="0">
                  <a:pos x="42" y="2"/>
                </a:cxn>
                <a:cxn ang="0">
                  <a:pos x="46" y="0"/>
                </a:cxn>
              </a:cxnLst>
              <a:rect l="0" t="0" r="r" b="b"/>
              <a:pathLst>
                <a:path w="138" h="117">
                  <a:moveTo>
                    <a:pt x="46" y="0"/>
                  </a:moveTo>
                  <a:lnTo>
                    <a:pt x="50" y="2"/>
                  </a:lnTo>
                  <a:lnTo>
                    <a:pt x="53" y="3"/>
                  </a:lnTo>
                  <a:lnTo>
                    <a:pt x="54" y="6"/>
                  </a:lnTo>
                  <a:lnTo>
                    <a:pt x="56" y="10"/>
                  </a:lnTo>
                  <a:lnTo>
                    <a:pt x="56" y="13"/>
                  </a:lnTo>
                  <a:lnTo>
                    <a:pt x="54" y="17"/>
                  </a:lnTo>
                  <a:lnTo>
                    <a:pt x="52" y="20"/>
                  </a:lnTo>
                  <a:lnTo>
                    <a:pt x="47" y="22"/>
                  </a:lnTo>
                  <a:lnTo>
                    <a:pt x="39" y="27"/>
                  </a:lnTo>
                  <a:lnTo>
                    <a:pt x="31" y="32"/>
                  </a:lnTo>
                  <a:lnTo>
                    <a:pt x="24" y="41"/>
                  </a:lnTo>
                  <a:lnTo>
                    <a:pt x="22" y="50"/>
                  </a:lnTo>
                  <a:lnTo>
                    <a:pt x="27" y="67"/>
                  </a:lnTo>
                  <a:lnTo>
                    <a:pt x="39" y="80"/>
                  </a:lnTo>
                  <a:lnTo>
                    <a:pt x="59" y="91"/>
                  </a:lnTo>
                  <a:lnTo>
                    <a:pt x="79" y="95"/>
                  </a:lnTo>
                  <a:lnTo>
                    <a:pt x="100" y="93"/>
                  </a:lnTo>
                  <a:lnTo>
                    <a:pt x="121" y="84"/>
                  </a:lnTo>
                  <a:lnTo>
                    <a:pt x="125" y="82"/>
                  </a:lnTo>
                  <a:lnTo>
                    <a:pt x="130" y="82"/>
                  </a:lnTo>
                  <a:lnTo>
                    <a:pt x="132" y="84"/>
                  </a:lnTo>
                  <a:lnTo>
                    <a:pt x="135" y="86"/>
                  </a:lnTo>
                  <a:lnTo>
                    <a:pt x="136" y="89"/>
                  </a:lnTo>
                  <a:lnTo>
                    <a:pt x="138" y="93"/>
                  </a:lnTo>
                  <a:lnTo>
                    <a:pt x="138" y="96"/>
                  </a:lnTo>
                  <a:lnTo>
                    <a:pt x="135" y="100"/>
                  </a:lnTo>
                  <a:lnTo>
                    <a:pt x="132" y="103"/>
                  </a:lnTo>
                  <a:lnTo>
                    <a:pt x="113" y="113"/>
                  </a:lnTo>
                  <a:lnTo>
                    <a:pt x="92" y="117"/>
                  </a:lnTo>
                  <a:lnTo>
                    <a:pt x="71" y="117"/>
                  </a:lnTo>
                  <a:lnTo>
                    <a:pt x="50" y="112"/>
                  </a:lnTo>
                  <a:lnTo>
                    <a:pt x="31" y="102"/>
                  </a:lnTo>
                  <a:lnTo>
                    <a:pt x="15" y="86"/>
                  </a:lnTo>
                  <a:lnTo>
                    <a:pt x="6" y="73"/>
                  </a:lnTo>
                  <a:lnTo>
                    <a:pt x="0" y="57"/>
                  </a:lnTo>
                  <a:lnTo>
                    <a:pt x="2" y="41"/>
                  </a:lnTo>
                  <a:lnTo>
                    <a:pt x="7" y="27"/>
                  </a:lnTo>
                  <a:lnTo>
                    <a:pt x="17" y="15"/>
                  </a:lnTo>
                  <a:lnTo>
                    <a:pt x="29" y="7"/>
                  </a:lnTo>
                  <a:lnTo>
                    <a:pt x="42" y="2"/>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57" name="Freeform 177"/>
            <p:cNvSpPr>
              <a:spLocks/>
            </p:cNvSpPr>
            <p:nvPr/>
          </p:nvSpPr>
          <p:spPr bwMode="auto">
            <a:xfrm>
              <a:off x="2203" y="642"/>
              <a:ext cx="107" cy="97"/>
            </a:xfrm>
            <a:custGeom>
              <a:avLst/>
              <a:gdLst/>
              <a:ahLst/>
              <a:cxnLst>
                <a:cxn ang="0">
                  <a:pos x="18" y="0"/>
                </a:cxn>
                <a:cxn ang="0">
                  <a:pos x="22" y="0"/>
                </a:cxn>
                <a:cxn ang="0">
                  <a:pos x="25" y="1"/>
                </a:cxn>
                <a:cxn ang="0">
                  <a:pos x="29" y="3"/>
                </a:cxn>
                <a:cxn ang="0">
                  <a:pos x="32" y="8"/>
                </a:cxn>
                <a:cxn ang="0">
                  <a:pos x="32" y="12"/>
                </a:cxn>
                <a:cxn ang="0">
                  <a:pos x="31" y="17"/>
                </a:cxn>
                <a:cxn ang="0">
                  <a:pos x="24" y="30"/>
                </a:cxn>
                <a:cxn ang="0">
                  <a:pos x="25" y="43"/>
                </a:cxn>
                <a:cxn ang="0">
                  <a:pos x="31" y="53"/>
                </a:cxn>
                <a:cxn ang="0">
                  <a:pos x="42" y="61"/>
                </a:cxn>
                <a:cxn ang="0">
                  <a:pos x="70" y="72"/>
                </a:cxn>
                <a:cxn ang="0">
                  <a:pos x="85" y="74"/>
                </a:cxn>
                <a:cxn ang="0">
                  <a:pos x="98" y="75"/>
                </a:cxn>
                <a:cxn ang="0">
                  <a:pos x="105" y="78"/>
                </a:cxn>
                <a:cxn ang="0">
                  <a:pos x="107" y="83"/>
                </a:cxn>
                <a:cxn ang="0">
                  <a:pos x="107" y="90"/>
                </a:cxn>
                <a:cxn ang="0">
                  <a:pos x="105" y="96"/>
                </a:cxn>
                <a:cxn ang="0">
                  <a:pos x="98" y="97"/>
                </a:cxn>
                <a:cxn ang="0">
                  <a:pos x="81" y="96"/>
                </a:cxn>
                <a:cxn ang="0">
                  <a:pos x="63" y="92"/>
                </a:cxn>
                <a:cxn ang="0">
                  <a:pos x="45" y="86"/>
                </a:cxn>
                <a:cxn ang="0">
                  <a:pos x="29" y="78"/>
                </a:cxn>
                <a:cxn ang="0">
                  <a:pos x="16" y="67"/>
                </a:cxn>
                <a:cxn ang="0">
                  <a:pos x="6" y="54"/>
                </a:cxn>
                <a:cxn ang="0">
                  <a:pos x="0" y="40"/>
                </a:cxn>
                <a:cxn ang="0">
                  <a:pos x="2" y="24"/>
                </a:cxn>
                <a:cxn ang="0">
                  <a:pos x="11" y="5"/>
                </a:cxn>
                <a:cxn ang="0">
                  <a:pos x="14" y="3"/>
                </a:cxn>
                <a:cxn ang="0">
                  <a:pos x="18" y="0"/>
                </a:cxn>
              </a:cxnLst>
              <a:rect l="0" t="0" r="r" b="b"/>
              <a:pathLst>
                <a:path w="107" h="97">
                  <a:moveTo>
                    <a:pt x="18" y="0"/>
                  </a:moveTo>
                  <a:lnTo>
                    <a:pt x="22" y="0"/>
                  </a:lnTo>
                  <a:lnTo>
                    <a:pt x="25" y="1"/>
                  </a:lnTo>
                  <a:lnTo>
                    <a:pt x="29" y="3"/>
                  </a:lnTo>
                  <a:lnTo>
                    <a:pt x="32" y="8"/>
                  </a:lnTo>
                  <a:lnTo>
                    <a:pt x="32" y="12"/>
                  </a:lnTo>
                  <a:lnTo>
                    <a:pt x="31" y="17"/>
                  </a:lnTo>
                  <a:lnTo>
                    <a:pt x="24" y="30"/>
                  </a:lnTo>
                  <a:lnTo>
                    <a:pt x="25" y="43"/>
                  </a:lnTo>
                  <a:lnTo>
                    <a:pt x="31" y="53"/>
                  </a:lnTo>
                  <a:lnTo>
                    <a:pt x="42" y="61"/>
                  </a:lnTo>
                  <a:lnTo>
                    <a:pt x="70" y="72"/>
                  </a:lnTo>
                  <a:lnTo>
                    <a:pt x="85" y="74"/>
                  </a:lnTo>
                  <a:lnTo>
                    <a:pt x="98" y="75"/>
                  </a:lnTo>
                  <a:lnTo>
                    <a:pt x="105" y="78"/>
                  </a:lnTo>
                  <a:lnTo>
                    <a:pt x="107" y="83"/>
                  </a:lnTo>
                  <a:lnTo>
                    <a:pt x="107" y="90"/>
                  </a:lnTo>
                  <a:lnTo>
                    <a:pt x="105" y="96"/>
                  </a:lnTo>
                  <a:lnTo>
                    <a:pt x="98" y="97"/>
                  </a:lnTo>
                  <a:lnTo>
                    <a:pt x="81" y="96"/>
                  </a:lnTo>
                  <a:lnTo>
                    <a:pt x="63" y="92"/>
                  </a:lnTo>
                  <a:lnTo>
                    <a:pt x="45" y="86"/>
                  </a:lnTo>
                  <a:lnTo>
                    <a:pt x="29" y="78"/>
                  </a:lnTo>
                  <a:lnTo>
                    <a:pt x="16" y="67"/>
                  </a:lnTo>
                  <a:lnTo>
                    <a:pt x="6" y="54"/>
                  </a:lnTo>
                  <a:lnTo>
                    <a:pt x="0" y="40"/>
                  </a:lnTo>
                  <a:lnTo>
                    <a:pt x="2" y="24"/>
                  </a:lnTo>
                  <a:lnTo>
                    <a:pt x="11" y="5"/>
                  </a:lnTo>
                  <a:lnTo>
                    <a:pt x="14"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58" name="Freeform 178"/>
            <p:cNvSpPr>
              <a:spLocks/>
            </p:cNvSpPr>
            <p:nvPr/>
          </p:nvSpPr>
          <p:spPr bwMode="auto">
            <a:xfrm>
              <a:off x="2267" y="691"/>
              <a:ext cx="60" cy="54"/>
            </a:xfrm>
            <a:custGeom>
              <a:avLst/>
              <a:gdLst/>
              <a:ahLst/>
              <a:cxnLst>
                <a:cxn ang="0">
                  <a:pos x="45" y="0"/>
                </a:cxn>
                <a:cxn ang="0">
                  <a:pos x="53" y="0"/>
                </a:cxn>
                <a:cxn ang="0">
                  <a:pos x="56" y="1"/>
                </a:cxn>
                <a:cxn ang="0">
                  <a:pos x="59" y="4"/>
                </a:cxn>
                <a:cxn ang="0">
                  <a:pos x="60" y="7"/>
                </a:cxn>
                <a:cxn ang="0">
                  <a:pos x="60" y="15"/>
                </a:cxn>
                <a:cxn ang="0">
                  <a:pos x="57" y="18"/>
                </a:cxn>
                <a:cxn ang="0">
                  <a:pos x="32" y="37"/>
                </a:cxn>
                <a:cxn ang="0">
                  <a:pos x="18" y="51"/>
                </a:cxn>
                <a:cxn ang="0">
                  <a:pos x="14" y="54"/>
                </a:cxn>
                <a:cxn ang="0">
                  <a:pos x="10" y="54"/>
                </a:cxn>
                <a:cxn ang="0">
                  <a:pos x="7" y="52"/>
                </a:cxn>
                <a:cxn ang="0">
                  <a:pos x="3" y="51"/>
                </a:cxn>
                <a:cxn ang="0">
                  <a:pos x="0" y="46"/>
                </a:cxn>
                <a:cxn ang="0">
                  <a:pos x="0" y="41"/>
                </a:cxn>
                <a:cxn ang="0">
                  <a:pos x="2" y="37"/>
                </a:cxn>
                <a:cxn ang="0">
                  <a:pos x="6" y="32"/>
                </a:cxn>
                <a:cxn ang="0">
                  <a:pos x="11" y="26"/>
                </a:cxn>
                <a:cxn ang="0">
                  <a:pos x="22" y="18"/>
                </a:cxn>
                <a:cxn ang="0">
                  <a:pos x="29" y="12"/>
                </a:cxn>
                <a:cxn ang="0">
                  <a:pos x="36" y="8"/>
                </a:cxn>
                <a:cxn ang="0">
                  <a:pos x="45" y="0"/>
                </a:cxn>
              </a:cxnLst>
              <a:rect l="0" t="0" r="r" b="b"/>
              <a:pathLst>
                <a:path w="60" h="54">
                  <a:moveTo>
                    <a:pt x="45" y="0"/>
                  </a:moveTo>
                  <a:lnTo>
                    <a:pt x="53" y="0"/>
                  </a:lnTo>
                  <a:lnTo>
                    <a:pt x="56" y="1"/>
                  </a:lnTo>
                  <a:lnTo>
                    <a:pt x="59" y="4"/>
                  </a:lnTo>
                  <a:lnTo>
                    <a:pt x="60" y="7"/>
                  </a:lnTo>
                  <a:lnTo>
                    <a:pt x="60" y="15"/>
                  </a:lnTo>
                  <a:lnTo>
                    <a:pt x="57" y="18"/>
                  </a:lnTo>
                  <a:lnTo>
                    <a:pt x="32" y="37"/>
                  </a:lnTo>
                  <a:lnTo>
                    <a:pt x="18" y="51"/>
                  </a:lnTo>
                  <a:lnTo>
                    <a:pt x="14" y="54"/>
                  </a:lnTo>
                  <a:lnTo>
                    <a:pt x="10" y="54"/>
                  </a:lnTo>
                  <a:lnTo>
                    <a:pt x="7" y="52"/>
                  </a:lnTo>
                  <a:lnTo>
                    <a:pt x="3" y="51"/>
                  </a:lnTo>
                  <a:lnTo>
                    <a:pt x="0" y="46"/>
                  </a:lnTo>
                  <a:lnTo>
                    <a:pt x="0" y="41"/>
                  </a:lnTo>
                  <a:lnTo>
                    <a:pt x="2" y="37"/>
                  </a:lnTo>
                  <a:lnTo>
                    <a:pt x="6" y="32"/>
                  </a:lnTo>
                  <a:lnTo>
                    <a:pt x="11" y="26"/>
                  </a:lnTo>
                  <a:lnTo>
                    <a:pt x="22" y="18"/>
                  </a:lnTo>
                  <a:lnTo>
                    <a:pt x="29" y="12"/>
                  </a:lnTo>
                  <a:lnTo>
                    <a:pt x="36" y="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59" name="Freeform 179"/>
            <p:cNvSpPr>
              <a:spLocks noEditPoints="1"/>
            </p:cNvSpPr>
            <p:nvPr/>
          </p:nvSpPr>
          <p:spPr bwMode="auto">
            <a:xfrm>
              <a:off x="2333" y="411"/>
              <a:ext cx="162" cy="78"/>
            </a:xfrm>
            <a:custGeom>
              <a:avLst/>
              <a:gdLst/>
              <a:ahLst/>
              <a:cxnLst>
                <a:cxn ang="0">
                  <a:pos x="105" y="21"/>
                </a:cxn>
                <a:cxn ang="0">
                  <a:pos x="91" y="22"/>
                </a:cxn>
                <a:cxn ang="0">
                  <a:pos x="61" y="30"/>
                </a:cxn>
                <a:cxn ang="0">
                  <a:pos x="48" y="36"/>
                </a:cxn>
                <a:cxn ang="0">
                  <a:pos x="46" y="36"/>
                </a:cxn>
                <a:cxn ang="0">
                  <a:pos x="68" y="44"/>
                </a:cxn>
                <a:cxn ang="0">
                  <a:pos x="96" y="51"/>
                </a:cxn>
                <a:cxn ang="0">
                  <a:pos x="123" y="55"/>
                </a:cxn>
                <a:cxn ang="0">
                  <a:pos x="137" y="55"/>
                </a:cxn>
                <a:cxn ang="0">
                  <a:pos x="140" y="54"/>
                </a:cxn>
                <a:cxn ang="0">
                  <a:pos x="142" y="54"/>
                </a:cxn>
                <a:cxn ang="0">
                  <a:pos x="142" y="48"/>
                </a:cxn>
                <a:cxn ang="0">
                  <a:pos x="133" y="35"/>
                </a:cxn>
                <a:cxn ang="0">
                  <a:pos x="129" y="30"/>
                </a:cxn>
                <a:cxn ang="0">
                  <a:pos x="118" y="23"/>
                </a:cxn>
                <a:cxn ang="0">
                  <a:pos x="105" y="21"/>
                </a:cxn>
                <a:cxn ang="0">
                  <a:pos x="105" y="0"/>
                </a:cxn>
                <a:cxn ang="0">
                  <a:pos x="119" y="0"/>
                </a:cxn>
                <a:cxn ang="0">
                  <a:pos x="133" y="5"/>
                </a:cxn>
                <a:cxn ang="0">
                  <a:pos x="144" y="15"/>
                </a:cxn>
                <a:cxn ang="0">
                  <a:pos x="150" y="22"/>
                </a:cxn>
                <a:cxn ang="0">
                  <a:pos x="155" y="32"/>
                </a:cxn>
                <a:cxn ang="0">
                  <a:pos x="160" y="42"/>
                </a:cxn>
                <a:cxn ang="0">
                  <a:pos x="162" y="51"/>
                </a:cxn>
                <a:cxn ang="0">
                  <a:pos x="162" y="60"/>
                </a:cxn>
                <a:cxn ang="0">
                  <a:pos x="158" y="68"/>
                </a:cxn>
                <a:cxn ang="0">
                  <a:pos x="150" y="74"/>
                </a:cxn>
                <a:cxn ang="0">
                  <a:pos x="135" y="78"/>
                </a:cxn>
                <a:cxn ang="0">
                  <a:pos x="118" y="78"/>
                </a:cxn>
                <a:cxn ang="0">
                  <a:pos x="101" y="75"/>
                </a:cxn>
                <a:cxn ang="0">
                  <a:pos x="84" y="71"/>
                </a:cxn>
                <a:cxn ang="0">
                  <a:pos x="71" y="67"/>
                </a:cxn>
                <a:cxn ang="0">
                  <a:pos x="37" y="57"/>
                </a:cxn>
                <a:cxn ang="0">
                  <a:pos x="5" y="44"/>
                </a:cxn>
                <a:cxn ang="0">
                  <a:pos x="0" y="39"/>
                </a:cxn>
                <a:cxn ang="0">
                  <a:pos x="0" y="35"/>
                </a:cxn>
                <a:cxn ang="0">
                  <a:pos x="1" y="30"/>
                </a:cxn>
                <a:cxn ang="0">
                  <a:pos x="2" y="28"/>
                </a:cxn>
                <a:cxn ang="0">
                  <a:pos x="5" y="25"/>
                </a:cxn>
                <a:cxn ang="0">
                  <a:pos x="8" y="23"/>
                </a:cxn>
                <a:cxn ang="0">
                  <a:pos x="12" y="23"/>
                </a:cxn>
                <a:cxn ang="0">
                  <a:pos x="16" y="25"/>
                </a:cxn>
                <a:cxn ang="0">
                  <a:pos x="22" y="28"/>
                </a:cxn>
                <a:cxn ang="0">
                  <a:pos x="22" y="26"/>
                </a:cxn>
                <a:cxn ang="0">
                  <a:pos x="23" y="22"/>
                </a:cxn>
                <a:cxn ang="0">
                  <a:pos x="26" y="19"/>
                </a:cxn>
                <a:cxn ang="0">
                  <a:pos x="43" y="14"/>
                </a:cxn>
                <a:cxn ang="0">
                  <a:pos x="57" y="9"/>
                </a:cxn>
                <a:cxn ang="0">
                  <a:pos x="73" y="4"/>
                </a:cxn>
                <a:cxn ang="0">
                  <a:pos x="89" y="1"/>
                </a:cxn>
                <a:cxn ang="0">
                  <a:pos x="105" y="0"/>
                </a:cxn>
              </a:cxnLst>
              <a:rect l="0" t="0" r="r" b="b"/>
              <a:pathLst>
                <a:path w="162" h="78">
                  <a:moveTo>
                    <a:pt x="105" y="21"/>
                  </a:moveTo>
                  <a:lnTo>
                    <a:pt x="91" y="22"/>
                  </a:lnTo>
                  <a:lnTo>
                    <a:pt x="61" y="30"/>
                  </a:lnTo>
                  <a:lnTo>
                    <a:pt x="48" y="36"/>
                  </a:lnTo>
                  <a:lnTo>
                    <a:pt x="46" y="36"/>
                  </a:lnTo>
                  <a:lnTo>
                    <a:pt x="68" y="44"/>
                  </a:lnTo>
                  <a:lnTo>
                    <a:pt x="96" y="51"/>
                  </a:lnTo>
                  <a:lnTo>
                    <a:pt x="123" y="55"/>
                  </a:lnTo>
                  <a:lnTo>
                    <a:pt x="137" y="55"/>
                  </a:lnTo>
                  <a:lnTo>
                    <a:pt x="140" y="54"/>
                  </a:lnTo>
                  <a:lnTo>
                    <a:pt x="142" y="54"/>
                  </a:lnTo>
                  <a:lnTo>
                    <a:pt x="142" y="48"/>
                  </a:lnTo>
                  <a:lnTo>
                    <a:pt x="133" y="35"/>
                  </a:lnTo>
                  <a:lnTo>
                    <a:pt x="129" y="30"/>
                  </a:lnTo>
                  <a:lnTo>
                    <a:pt x="118" y="23"/>
                  </a:lnTo>
                  <a:lnTo>
                    <a:pt x="105" y="21"/>
                  </a:lnTo>
                  <a:close/>
                  <a:moveTo>
                    <a:pt x="105" y="0"/>
                  </a:moveTo>
                  <a:lnTo>
                    <a:pt x="119" y="0"/>
                  </a:lnTo>
                  <a:lnTo>
                    <a:pt x="133" y="5"/>
                  </a:lnTo>
                  <a:lnTo>
                    <a:pt x="144" y="15"/>
                  </a:lnTo>
                  <a:lnTo>
                    <a:pt x="150" y="22"/>
                  </a:lnTo>
                  <a:lnTo>
                    <a:pt x="155" y="32"/>
                  </a:lnTo>
                  <a:lnTo>
                    <a:pt x="160" y="42"/>
                  </a:lnTo>
                  <a:lnTo>
                    <a:pt x="162" y="51"/>
                  </a:lnTo>
                  <a:lnTo>
                    <a:pt x="162" y="60"/>
                  </a:lnTo>
                  <a:lnTo>
                    <a:pt x="158" y="68"/>
                  </a:lnTo>
                  <a:lnTo>
                    <a:pt x="150" y="74"/>
                  </a:lnTo>
                  <a:lnTo>
                    <a:pt x="135" y="78"/>
                  </a:lnTo>
                  <a:lnTo>
                    <a:pt x="118" y="78"/>
                  </a:lnTo>
                  <a:lnTo>
                    <a:pt x="101" y="75"/>
                  </a:lnTo>
                  <a:lnTo>
                    <a:pt x="84" y="71"/>
                  </a:lnTo>
                  <a:lnTo>
                    <a:pt x="71" y="67"/>
                  </a:lnTo>
                  <a:lnTo>
                    <a:pt x="37" y="57"/>
                  </a:lnTo>
                  <a:lnTo>
                    <a:pt x="5" y="44"/>
                  </a:lnTo>
                  <a:lnTo>
                    <a:pt x="0" y="39"/>
                  </a:lnTo>
                  <a:lnTo>
                    <a:pt x="0" y="35"/>
                  </a:lnTo>
                  <a:lnTo>
                    <a:pt x="1" y="30"/>
                  </a:lnTo>
                  <a:lnTo>
                    <a:pt x="2" y="28"/>
                  </a:lnTo>
                  <a:lnTo>
                    <a:pt x="5" y="25"/>
                  </a:lnTo>
                  <a:lnTo>
                    <a:pt x="8" y="23"/>
                  </a:lnTo>
                  <a:lnTo>
                    <a:pt x="12" y="23"/>
                  </a:lnTo>
                  <a:lnTo>
                    <a:pt x="16" y="25"/>
                  </a:lnTo>
                  <a:lnTo>
                    <a:pt x="22" y="28"/>
                  </a:lnTo>
                  <a:lnTo>
                    <a:pt x="22" y="26"/>
                  </a:lnTo>
                  <a:lnTo>
                    <a:pt x="23" y="22"/>
                  </a:lnTo>
                  <a:lnTo>
                    <a:pt x="26" y="19"/>
                  </a:lnTo>
                  <a:lnTo>
                    <a:pt x="43" y="14"/>
                  </a:lnTo>
                  <a:lnTo>
                    <a:pt x="57" y="9"/>
                  </a:lnTo>
                  <a:lnTo>
                    <a:pt x="73" y="4"/>
                  </a:lnTo>
                  <a:lnTo>
                    <a:pt x="89" y="1"/>
                  </a:lnTo>
                  <a:lnTo>
                    <a:pt x="10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60" name="Freeform 180"/>
            <p:cNvSpPr>
              <a:spLocks/>
            </p:cNvSpPr>
            <p:nvPr/>
          </p:nvSpPr>
          <p:spPr bwMode="auto">
            <a:xfrm>
              <a:off x="3728" y="3010"/>
              <a:ext cx="234" cy="303"/>
            </a:xfrm>
            <a:custGeom>
              <a:avLst/>
              <a:gdLst/>
              <a:ahLst/>
              <a:cxnLst>
                <a:cxn ang="0">
                  <a:pos x="205" y="1"/>
                </a:cxn>
                <a:cxn ang="0">
                  <a:pos x="228" y="17"/>
                </a:cxn>
                <a:cxn ang="0">
                  <a:pos x="234" y="39"/>
                </a:cxn>
                <a:cxn ang="0">
                  <a:pos x="228" y="64"/>
                </a:cxn>
                <a:cxn ang="0">
                  <a:pos x="206" y="81"/>
                </a:cxn>
                <a:cxn ang="0">
                  <a:pos x="181" y="82"/>
                </a:cxn>
                <a:cxn ang="0">
                  <a:pos x="150" y="79"/>
                </a:cxn>
                <a:cxn ang="0">
                  <a:pos x="139" y="100"/>
                </a:cxn>
                <a:cxn ang="0">
                  <a:pos x="135" y="141"/>
                </a:cxn>
                <a:cxn ang="0">
                  <a:pos x="109" y="228"/>
                </a:cxn>
                <a:cxn ang="0">
                  <a:pos x="84" y="301"/>
                </a:cxn>
                <a:cxn ang="0">
                  <a:pos x="70" y="302"/>
                </a:cxn>
                <a:cxn ang="0">
                  <a:pos x="65" y="290"/>
                </a:cxn>
                <a:cxn ang="0">
                  <a:pos x="114" y="136"/>
                </a:cxn>
                <a:cxn ang="0">
                  <a:pos x="121" y="88"/>
                </a:cxn>
                <a:cxn ang="0">
                  <a:pos x="132" y="65"/>
                </a:cxn>
                <a:cxn ang="0">
                  <a:pos x="157" y="58"/>
                </a:cxn>
                <a:cxn ang="0">
                  <a:pos x="175" y="60"/>
                </a:cxn>
                <a:cxn ang="0">
                  <a:pos x="195" y="58"/>
                </a:cxn>
                <a:cxn ang="0">
                  <a:pos x="210" y="51"/>
                </a:cxn>
                <a:cxn ang="0">
                  <a:pos x="212" y="33"/>
                </a:cxn>
                <a:cxn ang="0">
                  <a:pos x="198" y="22"/>
                </a:cxn>
                <a:cxn ang="0">
                  <a:pos x="159" y="28"/>
                </a:cxn>
                <a:cxn ang="0">
                  <a:pos x="131" y="39"/>
                </a:cxn>
                <a:cxn ang="0">
                  <a:pos x="114" y="47"/>
                </a:cxn>
                <a:cxn ang="0">
                  <a:pos x="81" y="77"/>
                </a:cxn>
                <a:cxn ang="0">
                  <a:pos x="57" y="114"/>
                </a:cxn>
                <a:cxn ang="0">
                  <a:pos x="33" y="153"/>
                </a:cxn>
                <a:cxn ang="0">
                  <a:pos x="17" y="173"/>
                </a:cxn>
                <a:cxn ang="0">
                  <a:pos x="6" y="171"/>
                </a:cxn>
                <a:cxn ang="0">
                  <a:pos x="0" y="157"/>
                </a:cxn>
                <a:cxn ang="0">
                  <a:pos x="21" y="131"/>
                </a:cxn>
                <a:cxn ang="0">
                  <a:pos x="50" y="81"/>
                </a:cxn>
                <a:cxn ang="0">
                  <a:pos x="89" y="38"/>
                </a:cxn>
                <a:cxn ang="0">
                  <a:pos x="127" y="17"/>
                </a:cxn>
                <a:cxn ang="0">
                  <a:pos x="156" y="6"/>
                </a:cxn>
              </a:cxnLst>
              <a:rect l="0" t="0" r="r" b="b"/>
              <a:pathLst>
                <a:path w="234" h="303">
                  <a:moveTo>
                    <a:pt x="189" y="0"/>
                  </a:moveTo>
                  <a:lnTo>
                    <a:pt x="205" y="1"/>
                  </a:lnTo>
                  <a:lnTo>
                    <a:pt x="217" y="7"/>
                  </a:lnTo>
                  <a:lnTo>
                    <a:pt x="228" y="17"/>
                  </a:lnTo>
                  <a:lnTo>
                    <a:pt x="232" y="26"/>
                  </a:lnTo>
                  <a:lnTo>
                    <a:pt x="234" y="39"/>
                  </a:lnTo>
                  <a:lnTo>
                    <a:pt x="234" y="51"/>
                  </a:lnTo>
                  <a:lnTo>
                    <a:pt x="228" y="64"/>
                  </a:lnTo>
                  <a:lnTo>
                    <a:pt x="221" y="72"/>
                  </a:lnTo>
                  <a:lnTo>
                    <a:pt x="206" y="81"/>
                  </a:lnTo>
                  <a:lnTo>
                    <a:pt x="187" y="82"/>
                  </a:lnTo>
                  <a:lnTo>
                    <a:pt x="181" y="82"/>
                  </a:lnTo>
                  <a:lnTo>
                    <a:pt x="159" y="79"/>
                  </a:lnTo>
                  <a:lnTo>
                    <a:pt x="150" y="79"/>
                  </a:lnTo>
                  <a:lnTo>
                    <a:pt x="145" y="82"/>
                  </a:lnTo>
                  <a:lnTo>
                    <a:pt x="139" y="100"/>
                  </a:lnTo>
                  <a:lnTo>
                    <a:pt x="138" y="121"/>
                  </a:lnTo>
                  <a:lnTo>
                    <a:pt x="135" y="141"/>
                  </a:lnTo>
                  <a:lnTo>
                    <a:pt x="131" y="160"/>
                  </a:lnTo>
                  <a:lnTo>
                    <a:pt x="109" y="228"/>
                  </a:lnTo>
                  <a:lnTo>
                    <a:pt x="88" y="295"/>
                  </a:lnTo>
                  <a:lnTo>
                    <a:pt x="84" y="301"/>
                  </a:lnTo>
                  <a:lnTo>
                    <a:pt x="77" y="303"/>
                  </a:lnTo>
                  <a:lnTo>
                    <a:pt x="70" y="302"/>
                  </a:lnTo>
                  <a:lnTo>
                    <a:pt x="65" y="297"/>
                  </a:lnTo>
                  <a:lnTo>
                    <a:pt x="65" y="290"/>
                  </a:lnTo>
                  <a:lnTo>
                    <a:pt x="107" y="161"/>
                  </a:lnTo>
                  <a:lnTo>
                    <a:pt x="114" y="136"/>
                  </a:lnTo>
                  <a:lnTo>
                    <a:pt x="117" y="113"/>
                  </a:lnTo>
                  <a:lnTo>
                    <a:pt x="121" y="88"/>
                  </a:lnTo>
                  <a:lnTo>
                    <a:pt x="125" y="74"/>
                  </a:lnTo>
                  <a:lnTo>
                    <a:pt x="132" y="65"/>
                  </a:lnTo>
                  <a:lnTo>
                    <a:pt x="143" y="60"/>
                  </a:lnTo>
                  <a:lnTo>
                    <a:pt x="157" y="58"/>
                  </a:lnTo>
                  <a:lnTo>
                    <a:pt x="166" y="58"/>
                  </a:lnTo>
                  <a:lnTo>
                    <a:pt x="175" y="60"/>
                  </a:lnTo>
                  <a:lnTo>
                    <a:pt x="185" y="60"/>
                  </a:lnTo>
                  <a:lnTo>
                    <a:pt x="195" y="58"/>
                  </a:lnTo>
                  <a:lnTo>
                    <a:pt x="203" y="57"/>
                  </a:lnTo>
                  <a:lnTo>
                    <a:pt x="210" y="51"/>
                  </a:lnTo>
                  <a:lnTo>
                    <a:pt x="213" y="45"/>
                  </a:lnTo>
                  <a:lnTo>
                    <a:pt x="212" y="33"/>
                  </a:lnTo>
                  <a:lnTo>
                    <a:pt x="207" y="26"/>
                  </a:lnTo>
                  <a:lnTo>
                    <a:pt x="198" y="22"/>
                  </a:lnTo>
                  <a:lnTo>
                    <a:pt x="187" y="22"/>
                  </a:lnTo>
                  <a:lnTo>
                    <a:pt x="159" y="28"/>
                  </a:lnTo>
                  <a:lnTo>
                    <a:pt x="143" y="33"/>
                  </a:lnTo>
                  <a:lnTo>
                    <a:pt x="131" y="39"/>
                  </a:lnTo>
                  <a:lnTo>
                    <a:pt x="121" y="43"/>
                  </a:lnTo>
                  <a:lnTo>
                    <a:pt x="114" y="47"/>
                  </a:lnTo>
                  <a:lnTo>
                    <a:pt x="96" y="60"/>
                  </a:lnTo>
                  <a:lnTo>
                    <a:pt x="81" y="77"/>
                  </a:lnTo>
                  <a:lnTo>
                    <a:pt x="68" y="95"/>
                  </a:lnTo>
                  <a:lnTo>
                    <a:pt x="57" y="114"/>
                  </a:lnTo>
                  <a:lnTo>
                    <a:pt x="45" y="134"/>
                  </a:lnTo>
                  <a:lnTo>
                    <a:pt x="33" y="153"/>
                  </a:lnTo>
                  <a:lnTo>
                    <a:pt x="20" y="170"/>
                  </a:lnTo>
                  <a:lnTo>
                    <a:pt x="17" y="173"/>
                  </a:lnTo>
                  <a:lnTo>
                    <a:pt x="8" y="173"/>
                  </a:lnTo>
                  <a:lnTo>
                    <a:pt x="6" y="171"/>
                  </a:lnTo>
                  <a:lnTo>
                    <a:pt x="0" y="166"/>
                  </a:lnTo>
                  <a:lnTo>
                    <a:pt x="0" y="157"/>
                  </a:lnTo>
                  <a:lnTo>
                    <a:pt x="3" y="154"/>
                  </a:lnTo>
                  <a:lnTo>
                    <a:pt x="21" y="131"/>
                  </a:lnTo>
                  <a:lnTo>
                    <a:pt x="35" y="106"/>
                  </a:lnTo>
                  <a:lnTo>
                    <a:pt x="50" y="81"/>
                  </a:lnTo>
                  <a:lnTo>
                    <a:pt x="67" y="57"/>
                  </a:lnTo>
                  <a:lnTo>
                    <a:pt x="89" y="38"/>
                  </a:lnTo>
                  <a:lnTo>
                    <a:pt x="114" y="22"/>
                  </a:lnTo>
                  <a:lnTo>
                    <a:pt x="127" y="17"/>
                  </a:lnTo>
                  <a:lnTo>
                    <a:pt x="141" y="11"/>
                  </a:lnTo>
                  <a:lnTo>
                    <a:pt x="156" y="6"/>
                  </a:lnTo>
                  <a:lnTo>
                    <a:pt x="1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61" name="Freeform 181"/>
            <p:cNvSpPr>
              <a:spLocks/>
            </p:cNvSpPr>
            <p:nvPr/>
          </p:nvSpPr>
          <p:spPr bwMode="auto">
            <a:xfrm>
              <a:off x="2099" y="3067"/>
              <a:ext cx="278" cy="306"/>
            </a:xfrm>
            <a:custGeom>
              <a:avLst/>
              <a:gdLst/>
              <a:ahLst/>
              <a:cxnLst>
                <a:cxn ang="0">
                  <a:pos x="86" y="0"/>
                </a:cxn>
                <a:cxn ang="0">
                  <a:pos x="128" y="15"/>
                </a:cxn>
                <a:cxn ang="0">
                  <a:pos x="164" y="42"/>
                </a:cxn>
                <a:cxn ang="0">
                  <a:pos x="220" y="100"/>
                </a:cxn>
                <a:cxn ang="0">
                  <a:pos x="277" y="160"/>
                </a:cxn>
                <a:cxn ang="0">
                  <a:pos x="277" y="168"/>
                </a:cxn>
                <a:cxn ang="0">
                  <a:pos x="270" y="175"/>
                </a:cxn>
                <a:cxn ang="0">
                  <a:pos x="259" y="173"/>
                </a:cxn>
                <a:cxn ang="0">
                  <a:pos x="235" y="149"/>
                </a:cxn>
                <a:cxn ang="0">
                  <a:pos x="206" y="114"/>
                </a:cxn>
                <a:cxn ang="0">
                  <a:pos x="153" y="60"/>
                </a:cxn>
                <a:cxn ang="0">
                  <a:pos x="115" y="32"/>
                </a:cxn>
                <a:cxn ang="0">
                  <a:pos x="79" y="20"/>
                </a:cxn>
                <a:cxn ang="0">
                  <a:pos x="46" y="29"/>
                </a:cxn>
                <a:cxn ang="0">
                  <a:pos x="25" y="53"/>
                </a:cxn>
                <a:cxn ang="0">
                  <a:pos x="26" y="64"/>
                </a:cxn>
                <a:cxn ang="0">
                  <a:pos x="69" y="74"/>
                </a:cxn>
                <a:cxn ang="0">
                  <a:pos x="111" y="85"/>
                </a:cxn>
                <a:cxn ang="0">
                  <a:pos x="149" y="111"/>
                </a:cxn>
                <a:cxn ang="0">
                  <a:pos x="179" y="153"/>
                </a:cxn>
                <a:cxn ang="0">
                  <a:pos x="207" y="214"/>
                </a:cxn>
                <a:cxn ang="0">
                  <a:pos x="222" y="295"/>
                </a:cxn>
                <a:cxn ang="0">
                  <a:pos x="221" y="302"/>
                </a:cxn>
                <a:cxn ang="0">
                  <a:pos x="216" y="306"/>
                </a:cxn>
                <a:cxn ang="0">
                  <a:pos x="206" y="305"/>
                </a:cxn>
                <a:cxn ang="0">
                  <a:pos x="202" y="299"/>
                </a:cxn>
                <a:cxn ang="0">
                  <a:pos x="197" y="255"/>
                </a:cxn>
                <a:cxn ang="0">
                  <a:pos x="167" y="177"/>
                </a:cxn>
                <a:cxn ang="0">
                  <a:pos x="125" y="121"/>
                </a:cxn>
                <a:cxn ang="0">
                  <a:pos x="74" y="96"/>
                </a:cxn>
                <a:cxn ang="0">
                  <a:pos x="30" y="91"/>
                </a:cxn>
                <a:cxn ang="0">
                  <a:pos x="7" y="78"/>
                </a:cxn>
                <a:cxn ang="0">
                  <a:pos x="0" y="57"/>
                </a:cxn>
                <a:cxn ang="0">
                  <a:pos x="10" y="35"/>
                </a:cxn>
                <a:cxn ang="0">
                  <a:pos x="25" y="18"/>
                </a:cxn>
                <a:cxn ang="0">
                  <a:pos x="65" y="0"/>
                </a:cxn>
              </a:cxnLst>
              <a:rect l="0" t="0" r="r" b="b"/>
              <a:pathLst>
                <a:path w="278" h="306">
                  <a:moveTo>
                    <a:pt x="65" y="0"/>
                  </a:moveTo>
                  <a:lnTo>
                    <a:pt x="86" y="0"/>
                  </a:lnTo>
                  <a:lnTo>
                    <a:pt x="107" y="6"/>
                  </a:lnTo>
                  <a:lnTo>
                    <a:pt x="128" y="15"/>
                  </a:lnTo>
                  <a:lnTo>
                    <a:pt x="146" y="28"/>
                  </a:lnTo>
                  <a:lnTo>
                    <a:pt x="164" y="42"/>
                  </a:lnTo>
                  <a:lnTo>
                    <a:pt x="193" y="70"/>
                  </a:lnTo>
                  <a:lnTo>
                    <a:pt x="220" y="100"/>
                  </a:lnTo>
                  <a:lnTo>
                    <a:pt x="246" y="130"/>
                  </a:lnTo>
                  <a:lnTo>
                    <a:pt x="277" y="160"/>
                  </a:lnTo>
                  <a:lnTo>
                    <a:pt x="278" y="164"/>
                  </a:lnTo>
                  <a:lnTo>
                    <a:pt x="277" y="168"/>
                  </a:lnTo>
                  <a:lnTo>
                    <a:pt x="274" y="174"/>
                  </a:lnTo>
                  <a:lnTo>
                    <a:pt x="270" y="175"/>
                  </a:lnTo>
                  <a:lnTo>
                    <a:pt x="263" y="175"/>
                  </a:lnTo>
                  <a:lnTo>
                    <a:pt x="259" y="173"/>
                  </a:lnTo>
                  <a:lnTo>
                    <a:pt x="248" y="163"/>
                  </a:lnTo>
                  <a:lnTo>
                    <a:pt x="235" y="149"/>
                  </a:lnTo>
                  <a:lnTo>
                    <a:pt x="221" y="132"/>
                  </a:lnTo>
                  <a:lnTo>
                    <a:pt x="206" y="114"/>
                  </a:lnTo>
                  <a:lnTo>
                    <a:pt x="189" y="96"/>
                  </a:lnTo>
                  <a:lnTo>
                    <a:pt x="153" y="60"/>
                  </a:lnTo>
                  <a:lnTo>
                    <a:pt x="135" y="45"/>
                  </a:lnTo>
                  <a:lnTo>
                    <a:pt x="115" y="32"/>
                  </a:lnTo>
                  <a:lnTo>
                    <a:pt x="97" y="24"/>
                  </a:lnTo>
                  <a:lnTo>
                    <a:pt x="79" y="20"/>
                  </a:lnTo>
                  <a:lnTo>
                    <a:pt x="62" y="21"/>
                  </a:lnTo>
                  <a:lnTo>
                    <a:pt x="46" y="29"/>
                  </a:lnTo>
                  <a:lnTo>
                    <a:pt x="30" y="45"/>
                  </a:lnTo>
                  <a:lnTo>
                    <a:pt x="25" y="53"/>
                  </a:lnTo>
                  <a:lnTo>
                    <a:pt x="24" y="60"/>
                  </a:lnTo>
                  <a:lnTo>
                    <a:pt x="26" y="64"/>
                  </a:lnTo>
                  <a:lnTo>
                    <a:pt x="36" y="68"/>
                  </a:lnTo>
                  <a:lnTo>
                    <a:pt x="69" y="74"/>
                  </a:lnTo>
                  <a:lnTo>
                    <a:pt x="90" y="78"/>
                  </a:lnTo>
                  <a:lnTo>
                    <a:pt x="111" y="85"/>
                  </a:lnTo>
                  <a:lnTo>
                    <a:pt x="129" y="95"/>
                  </a:lnTo>
                  <a:lnTo>
                    <a:pt x="149" y="111"/>
                  </a:lnTo>
                  <a:lnTo>
                    <a:pt x="165" y="131"/>
                  </a:lnTo>
                  <a:lnTo>
                    <a:pt x="179" y="153"/>
                  </a:lnTo>
                  <a:lnTo>
                    <a:pt x="190" y="175"/>
                  </a:lnTo>
                  <a:lnTo>
                    <a:pt x="207" y="214"/>
                  </a:lnTo>
                  <a:lnTo>
                    <a:pt x="218" y="253"/>
                  </a:lnTo>
                  <a:lnTo>
                    <a:pt x="222" y="295"/>
                  </a:lnTo>
                  <a:lnTo>
                    <a:pt x="222" y="299"/>
                  </a:lnTo>
                  <a:lnTo>
                    <a:pt x="221" y="302"/>
                  </a:lnTo>
                  <a:lnTo>
                    <a:pt x="218" y="305"/>
                  </a:lnTo>
                  <a:lnTo>
                    <a:pt x="216" y="306"/>
                  </a:lnTo>
                  <a:lnTo>
                    <a:pt x="210" y="306"/>
                  </a:lnTo>
                  <a:lnTo>
                    <a:pt x="206" y="305"/>
                  </a:lnTo>
                  <a:lnTo>
                    <a:pt x="204" y="302"/>
                  </a:lnTo>
                  <a:lnTo>
                    <a:pt x="202" y="299"/>
                  </a:lnTo>
                  <a:lnTo>
                    <a:pt x="202" y="295"/>
                  </a:lnTo>
                  <a:lnTo>
                    <a:pt x="197" y="255"/>
                  </a:lnTo>
                  <a:lnTo>
                    <a:pt x="185" y="214"/>
                  </a:lnTo>
                  <a:lnTo>
                    <a:pt x="167" y="177"/>
                  </a:lnTo>
                  <a:lnTo>
                    <a:pt x="145" y="142"/>
                  </a:lnTo>
                  <a:lnTo>
                    <a:pt x="125" y="121"/>
                  </a:lnTo>
                  <a:lnTo>
                    <a:pt x="101" y="106"/>
                  </a:lnTo>
                  <a:lnTo>
                    <a:pt x="74" y="96"/>
                  </a:lnTo>
                  <a:lnTo>
                    <a:pt x="46" y="93"/>
                  </a:lnTo>
                  <a:lnTo>
                    <a:pt x="30" y="91"/>
                  </a:lnTo>
                  <a:lnTo>
                    <a:pt x="18" y="86"/>
                  </a:lnTo>
                  <a:lnTo>
                    <a:pt x="7" y="78"/>
                  </a:lnTo>
                  <a:lnTo>
                    <a:pt x="1" y="68"/>
                  </a:lnTo>
                  <a:lnTo>
                    <a:pt x="0" y="57"/>
                  </a:lnTo>
                  <a:lnTo>
                    <a:pt x="4" y="46"/>
                  </a:lnTo>
                  <a:lnTo>
                    <a:pt x="10" y="35"/>
                  </a:lnTo>
                  <a:lnTo>
                    <a:pt x="18" y="25"/>
                  </a:lnTo>
                  <a:lnTo>
                    <a:pt x="25" y="18"/>
                  </a:lnTo>
                  <a:lnTo>
                    <a:pt x="44" y="6"/>
                  </a:lnTo>
                  <a:lnTo>
                    <a:pt x="6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62" name="Freeform 182"/>
            <p:cNvSpPr>
              <a:spLocks/>
            </p:cNvSpPr>
            <p:nvPr/>
          </p:nvSpPr>
          <p:spPr bwMode="auto">
            <a:xfrm>
              <a:off x="3782" y="1147"/>
              <a:ext cx="126" cy="153"/>
            </a:xfrm>
            <a:custGeom>
              <a:avLst/>
              <a:gdLst/>
              <a:ahLst/>
              <a:cxnLst>
                <a:cxn ang="0">
                  <a:pos x="63" y="0"/>
                </a:cxn>
                <a:cxn ang="0">
                  <a:pos x="81" y="3"/>
                </a:cxn>
                <a:cxn ang="0">
                  <a:pos x="98" y="9"/>
                </a:cxn>
                <a:cxn ang="0">
                  <a:pos x="110" y="20"/>
                </a:cxn>
                <a:cxn ang="0">
                  <a:pos x="120" y="34"/>
                </a:cxn>
                <a:cxn ang="0">
                  <a:pos x="126" y="52"/>
                </a:cxn>
                <a:cxn ang="0">
                  <a:pos x="126" y="68"/>
                </a:cxn>
                <a:cxn ang="0">
                  <a:pos x="121" y="84"/>
                </a:cxn>
                <a:cxn ang="0">
                  <a:pos x="114" y="96"/>
                </a:cxn>
                <a:cxn ang="0">
                  <a:pos x="102" y="105"/>
                </a:cxn>
                <a:cxn ang="0">
                  <a:pos x="85" y="109"/>
                </a:cxn>
                <a:cxn ang="0">
                  <a:pos x="66" y="110"/>
                </a:cxn>
                <a:cxn ang="0">
                  <a:pos x="46" y="113"/>
                </a:cxn>
                <a:cxn ang="0">
                  <a:pos x="38" y="117"/>
                </a:cxn>
                <a:cxn ang="0">
                  <a:pos x="34" y="124"/>
                </a:cxn>
                <a:cxn ang="0">
                  <a:pos x="34" y="144"/>
                </a:cxn>
                <a:cxn ang="0">
                  <a:pos x="32" y="151"/>
                </a:cxn>
                <a:cxn ang="0">
                  <a:pos x="27" y="153"/>
                </a:cxn>
                <a:cxn ang="0">
                  <a:pos x="20" y="153"/>
                </a:cxn>
                <a:cxn ang="0">
                  <a:pos x="14" y="151"/>
                </a:cxn>
                <a:cxn ang="0">
                  <a:pos x="11" y="144"/>
                </a:cxn>
                <a:cxn ang="0">
                  <a:pos x="11" y="130"/>
                </a:cxn>
                <a:cxn ang="0">
                  <a:pos x="13" y="119"/>
                </a:cxn>
                <a:cxn ang="0">
                  <a:pos x="17" y="107"/>
                </a:cxn>
                <a:cxn ang="0">
                  <a:pos x="25" y="98"/>
                </a:cxn>
                <a:cxn ang="0">
                  <a:pos x="38" y="92"/>
                </a:cxn>
                <a:cxn ang="0">
                  <a:pos x="52" y="91"/>
                </a:cxn>
                <a:cxn ang="0">
                  <a:pos x="82" y="88"/>
                </a:cxn>
                <a:cxn ang="0">
                  <a:pos x="95" y="84"/>
                </a:cxn>
                <a:cxn ang="0">
                  <a:pos x="103" y="77"/>
                </a:cxn>
                <a:cxn ang="0">
                  <a:pos x="106" y="67"/>
                </a:cxn>
                <a:cxn ang="0">
                  <a:pos x="105" y="56"/>
                </a:cxn>
                <a:cxn ang="0">
                  <a:pos x="102" y="45"/>
                </a:cxn>
                <a:cxn ang="0">
                  <a:pos x="88" y="28"/>
                </a:cxn>
                <a:cxn ang="0">
                  <a:pos x="78" y="24"/>
                </a:cxn>
                <a:cxn ang="0">
                  <a:pos x="66" y="23"/>
                </a:cxn>
                <a:cxn ang="0">
                  <a:pos x="52" y="24"/>
                </a:cxn>
                <a:cxn ang="0">
                  <a:pos x="38" y="28"/>
                </a:cxn>
                <a:cxn ang="0">
                  <a:pos x="28" y="36"/>
                </a:cxn>
                <a:cxn ang="0">
                  <a:pos x="23" y="48"/>
                </a:cxn>
                <a:cxn ang="0">
                  <a:pos x="18" y="53"/>
                </a:cxn>
                <a:cxn ang="0">
                  <a:pos x="13" y="56"/>
                </a:cxn>
                <a:cxn ang="0">
                  <a:pos x="6" y="55"/>
                </a:cxn>
                <a:cxn ang="0">
                  <a:pos x="2" y="49"/>
                </a:cxn>
                <a:cxn ang="0">
                  <a:pos x="0" y="42"/>
                </a:cxn>
                <a:cxn ang="0">
                  <a:pos x="6" y="28"/>
                </a:cxn>
                <a:cxn ang="0">
                  <a:pos x="17" y="16"/>
                </a:cxn>
                <a:cxn ang="0">
                  <a:pos x="32" y="7"/>
                </a:cxn>
                <a:cxn ang="0">
                  <a:pos x="48" y="2"/>
                </a:cxn>
                <a:cxn ang="0">
                  <a:pos x="63" y="0"/>
                </a:cxn>
              </a:cxnLst>
              <a:rect l="0" t="0" r="r" b="b"/>
              <a:pathLst>
                <a:path w="126" h="153">
                  <a:moveTo>
                    <a:pt x="63" y="0"/>
                  </a:moveTo>
                  <a:lnTo>
                    <a:pt x="81" y="3"/>
                  </a:lnTo>
                  <a:lnTo>
                    <a:pt x="98" y="9"/>
                  </a:lnTo>
                  <a:lnTo>
                    <a:pt x="110" y="20"/>
                  </a:lnTo>
                  <a:lnTo>
                    <a:pt x="120" y="34"/>
                  </a:lnTo>
                  <a:lnTo>
                    <a:pt x="126" y="52"/>
                  </a:lnTo>
                  <a:lnTo>
                    <a:pt x="126" y="68"/>
                  </a:lnTo>
                  <a:lnTo>
                    <a:pt x="121" y="84"/>
                  </a:lnTo>
                  <a:lnTo>
                    <a:pt x="114" y="96"/>
                  </a:lnTo>
                  <a:lnTo>
                    <a:pt x="102" y="105"/>
                  </a:lnTo>
                  <a:lnTo>
                    <a:pt x="85" y="109"/>
                  </a:lnTo>
                  <a:lnTo>
                    <a:pt x="66" y="110"/>
                  </a:lnTo>
                  <a:lnTo>
                    <a:pt x="46" y="113"/>
                  </a:lnTo>
                  <a:lnTo>
                    <a:pt x="38" y="117"/>
                  </a:lnTo>
                  <a:lnTo>
                    <a:pt x="34" y="124"/>
                  </a:lnTo>
                  <a:lnTo>
                    <a:pt x="34" y="144"/>
                  </a:lnTo>
                  <a:lnTo>
                    <a:pt x="32" y="151"/>
                  </a:lnTo>
                  <a:lnTo>
                    <a:pt x="27" y="153"/>
                  </a:lnTo>
                  <a:lnTo>
                    <a:pt x="20" y="153"/>
                  </a:lnTo>
                  <a:lnTo>
                    <a:pt x="14" y="151"/>
                  </a:lnTo>
                  <a:lnTo>
                    <a:pt x="11" y="144"/>
                  </a:lnTo>
                  <a:lnTo>
                    <a:pt x="11" y="130"/>
                  </a:lnTo>
                  <a:lnTo>
                    <a:pt x="13" y="119"/>
                  </a:lnTo>
                  <a:lnTo>
                    <a:pt x="17" y="107"/>
                  </a:lnTo>
                  <a:lnTo>
                    <a:pt x="25" y="98"/>
                  </a:lnTo>
                  <a:lnTo>
                    <a:pt x="38" y="92"/>
                  </a:lnTo>
                  <a:lnTo>
                    <a:pt x="52" y="91"/>
                  </a:lnTo>
                  <a:lnTo>
                    <a:pt x="82" y="88"/>
                  </a:lnTo>
                  <a:lnTo>
                    <a:pt x="95" y="84"/>
                  </a:lnTo>
                  <a:lnTo>
                    <a:pt x="103" y="77"/>
                  </a:lnTo>
                  <a:lnTo>
                    <a:pt x="106" y="67"/>
                  </a:lnTo>
                  <a:lnTo>
                    <a:pt x="105" y="56"/>
                  </a:lnTo>
                  <a:lnTo>
                    <a:pt x="102" y="45"/>
                  </a:lnTo>
                  <a:lnTo>
                    <a:pt x="88" y="28"/>
                  </a:lnTo>
                  <a:lnTo>
                    <a:pt x="78" y="24"/>
                  </a:lnTo>
                  <a:lnTo>
                    <a:pt x="66" y="23"/>
                  </a:lnTo>
                  <a:lnTo>
                    <a:pt x="52" y="24"/>
                  </a:lnTo>
                  <a:lnTo>
                    <a:pt x="38" y="28"/>
                  </a:lnTo>
                  <a:lnTo>
                    <a:pt x="28" y="36"/>
                  </a:lnTo>
                  <a:lnTo>
                    <a:pt x="23" y="48"/>
                  </a:lnTo>
                  <a:lnTo>
                    <a:pt x="18" y="53"/>
                  </a:lnTo>
                  <a:lnTo>
                    <a:pt x="13" y="56"/>
                  </a:lnTo>
                  <a:lnTo>
                    <a:pt x="6" y="55"/>
                  </a:lnTo>
                  <a:lnTo>
                    <a:pt x="2" y="49"/>
                  </a:lnTo>
                  <a:lnTo>
                    <a:pt x="0" y="42"/>
                  </a:lnTo>
                  <a:lnTo>
                    <a:pt x="6" y="28"/>
                  </a:lnTo>
                  <a:lnTo>
                    <a:pt x="17" y="16"/>
                  </a:lnTo>
                  <a:lnTo>
                    <a:pt x="32" y="7"/>
                  </a:lnTo>
                  <a:lnTo>
                    <a:pt x="48" y="2"/>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63" name="Freeform 183"/>
            <p:cNvSpPr>
              <a:spLocks/>
            </p:cNvSpPr>
            <p:nvPr/>
          </p:nvSpPr>
          <p:spPr bwMode="auto">
            <a:xfrm>
              <a:off x="3782" y="1323"/>
              <a:ext cx="23" cy="27"/>
            </a:xfrm>
            <a:custGeom>
              <a:avLst/>
              <a:gdLst/>
              <a:ahLst/>
              <a:cxnLst>
                <a:cxn ang="0">
                  <a:pos x="11" y="0"/>
                </a:cxn>
                <a:cxn ang="0">
                  <a:pos x="20" y="2"/>
                </a:cxn>
                <a:cxn ang="0">
                  <a:pos x="23" y="11"/>
                </a:cxn>
                <a:cxn ang="0">
                  <a:pos x="23" y="16"/>
                </a:cxn>
                <a:cxn ang="0">
                  <a:pos x="21" y="21"/>
                </a:cxn>
                <a:cxn ang="0">
                  <a:pos x="20" y="23"/>
                </a:cxn>
                <a:cxn ang="0">
                  <a:pos x="16" y="26"/>
                </a:cxn>
                <a:cxn ang="0">
                  <a:pos x="11" y="27"/>
                </a:cxn>
                <a:cxn ang="0">
                  <a:pos x="7" y="26"/>
                </a:cxn>
                <a:cxn ang="0">
                  <a:pos x="2" y="21"/>
                </a:cxn>
                <a:cxn ang="0">
                  <a:pos x="0" y="16"/>
                </a:cxn>
                <a:cxn ang="0">
                  <a:pos x="0" y="11"/>
                </a:cxn>
                <a:cxn ang="0">
                  <a:pos x="2" y="7"/>
                </a:cxn>
                <a:cxn ang="0">
                  <a:pos x="5" y="2"/>
                </a:cxn>
                <a:cxn ang="0">
                  <a:pos x="7" y="1"/>
                </a:cxn>
                <a:cxn ang="0">
                  <a:pos x="11" y="0"/>
                </a:cxn>
              </a:cxnLst>
              <a:rect l="0" t="0" r="r" b="b"/>
              <a:pathLst>
                <a:path w="23" h="27">
                  <a:moveTo>
                    <a:pt x="11" y="0"/>
                  </a:moveTo>
                  <a:lnTo>
                    <a:pt x="20" y="2"/>
                  </a:lnTo>
                  <a:lnTo>
                    <a:pt x="23" y="11"/>
                  </a:lnTo>
                  <a:lnTo>
                    <a:pt x="23" y="16"/>
                  </a:lnTo>
                  <a:lnTo>
                    <a:pt x="21" y="21"/>
                  </a:lnTo>
                  <a:lnTo>
                    <a:pt x="20" y="23"/>
                  </a:lnTo>
                  <a:lnTo>
                    <a:pt x="16" y="26"/>
                  </a:lnTo>
                  <a:lnTo>
                    <a:pt x="11" y="27"/>
                  </a:lnTo>
                  <a:lnTo>
                    <a:pt x="7" y="26"/>
                  </a:lnTo>
                  <a:lnTo>
                    <a:pt x="2" y="21"/>
                  </a:lnTo>
                  <a:lnTo>
                    <a:pt x="0" y="16"/>
                  </a:lnTo>
                  <a:lnTo>
                    <a:pt x="0" y="11"/>
                  </a:lnTo>
                  <a:lnTo>
                    <a:pt x="2" y="7"/>
                  </a:lnTo>
                  <a:lnTo>
                    <a:pt x="5" y="2"/>
                  </a:lnTo>
                  <a:lnTo>
                    <a:pt x="7"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64" name="Freeform 184"/>
            <p:cNvSpPr>
              <a:spLocks/>
            </p:cNvSpPr>
            <p:nvPr/>
          </p:nvSpPr>
          <p:spPr bwMode="auto">
            <a:xfrm>
              <a:off x="3112" y="507"/>
              <a:ext cx="117" cy="139"/>
            </a:xfrm>
            <a:custGeom>
              <a:avLst/>
              <a:gdLst/>
              <a:ahLst/>
              <a:cxnLst>
                <a:cxn ang="0">
                  <a:pos x="64" y="0"/>
                </a:cxn>
                <a:cxn ang="0">
                  <a:pos x="82" y="4"/>
                </a:cxn>
                <a:cxn ang="0">
                  <a:pos x="96" y="12"/>
                </a:cxn>
                <a:cxn ang="0">
                  <a:pos x="107" y="26"/>
                </a:cxn>
                <a:cxn ang="0">
                  <a:pos x="114" y="42"/>
                </a:cxn>
                <a:cxn ang="0">
                  <a:pos x="117" y="60"/>
                </a:cxn>
                <a:cxn ang="0">
                  <a:pos x="115" y="78"/>
                </a:cxn>
                <a:cxn ang="0">
                  <a:pos x="107" y="90"/>
                </a:cxn>
                <a:cxn ang="0">
                  <a:pos x="94" y="99"/>
                </a:cxn>
                <a:cxn ang="0">
                  <a:pos x="78" y="103"/>
                </a:cxn>
                <a:cxn ang="0">
                  <a:pos x="54" y="103"/>
                </a:cxn>
                <a:cxn ang="0">
                  <a:pos x="41" y="104"/>
                </a:cxn>
                <a:cxn ang="0">
                  <a:pos x="32" y="108"/>
                </a:cxn>
                <a:cxn ang="0">
                  <a:pos x="25" y="117"/>
                </a:cxn>
                <a:cxn ang="0">
                  <a:pos x="22" y="129"/>
                </a:cxn>
                <a:cxn ang="0">
                  <a:pos x="19" y="136"/>
                </a:cxn>
                <a:cxn ang="0">
                  <a:pos x="14" y="139"/>
                </a:cxn>
                <a:cxn ang="0">
                  <a:pos x="7" y="139"/>
                </a:cxn>
                <a:cxn ang="0">
                  <a:pos x="1" y="136"/>
                </a:cxn>
                <a:cxn ang="0">
                  <a:pos x="0" y="129"/>
                </a:cxn>
                <a:cxn ang="0">
                  <a:pos x="2" y="115"/>
                </a:cxn>
                <a:cxn ang="0">
                  <a:pos x="8" y="101"/>
                </a:cxn>
                <a:cxn ang="0">
                  <a:pos x="18" y="92"/>
                </a:cxn>
                <a:cxn ang="0">
                  <a:pos x="30" y="85"/>
                </a:cxn>
                <a:cxn ang="0">
                  <a:pos x="47" y="82"/>
                </a:cxn>
                <a:cxn ang="0">
                  <a:pos x="65" y="82"/>
                </a:cxn>
                <a:cxn ang="0">
                  <a:pos x="82" y="81"/>
                </a:cxn>
                <a:cxn ang="0">
                  <a:pos x="90" y="76"/>
                </a:cxn>
                <a:cxn ang="0">
                  <a:pos x="94" y="68"/>
                </a:cxn>
                <a:cxn ang="0">
                  <a:pos x="96" y="57"/>
                </a:cxn>
                <a:cxn ang="0">
                  <a:pos x="93" y="46"/>
                </a:cxn>
                <a:cxn ang="0">
                  <a:pos x="89" y="36"/>
                </a:cxn>
                <a:cxn ang="0">
                  <a:pos x="82" y="29"/>
                </a:cxn>
                <a:cxn ang="0">
                  <a:pos x="71" y="22"/>
                </a:cxn>
                <a:cxn ang="0">
                  <a:pos x="60" y="22"/>
                </a:cxn>
                <a:cxn ang="0">
                  <a:pos x="48" y="25"/>
                </a:cxn>
                <a:cxn ang="0">
                  <a:pos x="41" y="35"/>
                </a:cxn>
                <a:cxn ang="0">
                  <a:pos x="39" y="47"/>
                </a:cxn>
                <a:cxn ang="0">
                  <a:pos x="37" y="54"/>
                </a:cxn>
                <a:cxn ang="0">
                  <a:pos x="32" y="57"/>
                </a:cxn>
                <a:cxn ang="0">
                  <a:pos x="25" y="57"/>
                </a:cxn>
                <a:cxn ang="0">
                  <a:pos x="19" y="54"/>
                </a:cxn>
                <a:cxn ang="0">
                  <a:pos x="16" y="47"/>
                </a:cxn>
                <a:cxn ang="0">
                  <a:pos x="18" y="32"/>
                </a:cxn>
                <a:cxn ang="0">
                  <a:pos x="25" y="18"/>
                </a:cxn>
                <a:cxn ang="0">
                  <a:pos x="36" y="8"/>
                </a:cxn>
                <a:cxn ang="0">
                  <a:pos x="48" y="1"/>
                </a:cxn>
                <a:cxn ang="0">
                  <a:pos x="64" y="0"/>
                </a:cxn>
              </a:cxnLst>
              <a:rect l="0" t="0" r="r" b="b"/>
              <a:pathLst>
                <a:path w="117" h="139">
                  <a:moveTo>
                    <a:pt x="64" y="0"/>
                  </a:moveTo>
                  <a:lnTo>
                    <a:pt x="82" y="4"/>
                  </a:lnTo>
                  <a:lnTo>
                    <a:pt x="96" y="12"/>
                  </a:lnTo>
                  <a:lnTo>
                    <a:pt x="107" y="26"/>
                  </a:lnTo>
                  <a:lnTo>
                    <a:pt x="114" y="42"/>
                  </a:lnTo>
                  <a:lnTo>
                    <a:pt x="117" y="60"/>
                  </a:lnTo>
                  <a:lnTo>
                    <a:pt x="115" y="78"/>
                  </a:lnTo>
                  <a:lnTo>
                    <a:pt x="107" y="90"/>
                  </a:lnTo>
                  <a:lnTo>
                    <a:pt x="94" y="99"/>
                  </a:lnTo>
                  <a:lnTo>
                    <a:pt x="78" y="103"/>
                  </a:lnTo>
                  <a:lnTo>
                    <a:pt x="54" y="103"/>
                  </a:lnTo>
                  <a:lnTo>
                    <a:pt x="41" y="104"/>
                  </a:lnTo>
                  <a:lnTo>
                    <a:pt x="32" y="108"/>
                  </a:lnTo>
                  <a:lnTo>
                    <a:pt x="25" y="117"/>
                  </a:lnTo>
                  <a:lnTo>
                    <a:pt x="22" y="129"/>
                  </a:lnTo>
                  <a:lnTo>
                    <a:pt x="19" y="136"/>
                  </a:lnTo>
                  <a:lnTo>
                    <a:pt x="14" y="139"/>
                  </a:lnTo>
                  <a:lnTo>
                    <a:pt x="7" y="139"/>
                  </a:lnTo>
                  <a:lnTo>
                    <a:pt x="1" y="136"/>
                  </a:lnTo>
                  <a:lnTo>
                    <a:pt x="0" y="129"/>
                  </a:lnTo>
                  <a:lnTo>
                    <a:pt x="2" y="115"/>
                  </a:lnTo>
                  <a:lnTo>
                    <a:pt x="8" y="101"/>
                  </a:lnTo>
                  <a:lnTo>
                    <a:pt x="18" y="92"/>
                  </a:lnTo>
                  <a:lnTo>
                    <a:pt x="30" y="85"/>
                  </a:lnTo>
                  <a:lnTo>
                    <a:pt x="47" y="82"/>
                  </a:lnTo>
                  <a:lnTo>
                    <a:pt x="65" y="82"/>
                  </a:lnTo>
                  <a:lnTo>
                    <a:pt x="82" y="81"/>
                  </a:lnTo>
                  <a:lnTo>
                    <a:pt x="90" y="76"/>
                  </a:lnTo>
                  <a:lnTo>
                    <a:pt x="94" y="68"/>
                  </a:lnTo>
                  <a:lnTo>
                    <a:pt x="96" y="57"/>
                  </a:lnTo>
                  <a:lnTo>
                    <a:pt x="93" y="46"/>
                  </a:lnTo>
                  <a:lnTo>
                    <a:pt x="89" y="36"/>
                  </a:lnTo>
                  <a:lnTo>
                    <a:pt x="82" y="29"/>
                  </a:lnTo>
                  <a:lnTo>
                    <a:pt x="71" y="22"/>
                  </a:lnTo>
                  <a:lnTo>
                    <a:pt x="60" y="22"/>
                  </a:lnTo>
                  <a:lnTo>
                    <a:pt x="48" y="25"/>
                  </a:lnTo>
                  <a:lnTo>
                    <a:pt x="41" y="35"/>
                  </a:lnTo>
                  <a:lnTo>
                    <a:pt x="39" y="47"/>
                  </a:lnTo>
                  <a:lnTo>
                    <a:pt x="37" y="54"/>
                  </a:lnTo>
                  <a:lnTo>
                    <a:pt x="32" y="57"/>
                  </a:lnTo>
                  <a:lnTo>
                    <a:pt x="25" y="57"/>
                  </a:lnTo>
                  <a:lnTo>
                    <a:pt x="19" y="54"/>
                  </a:lnTo>
                  <a:lnTo>
                    <a:pt x="16" y="47"/>
                  </a:lnTo>
                  <a:lnTo>
                    <a:pt x="18" y="32"/>
                  </a:lnTo>
                  <a:lnTo>
                    <a:pt x="25" y="18"/>
                  </a:lnTo>
                  <a:lnTo>
                    <a:pt x="36" y="8"/>
                  </a:lnTo>
                  <a:lnTo>
                    <a:pt x="48" y="1"/>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65" name="Freeform 185"/>
            <p:cNvSpPr>
              <a:spLocks/>
            </p:cNvSpPr>
            <p:nvPr/>
          </p:nvSpPr>
          <p:spPr bwMode="auto">
            <a:xfrm>
              <a:off x="3101" y="663"/>
              <a:ext cx="27" cy="22"/>
            </a:xfrm>
            <a:custGeom>
              <a:avLst/>
              <a:gdLst/>
              <a:ahLst/>
              <a:cxnLst>
                <a:cxn ang="0">
                  <a:pos x="11" y="0"/>
                </a:cxn>
                <a:cxn ang="0">
                  <a:pos x="20" y="0"/>
                </a:cxn>
                <a:cxn ang="0">
                  <a:pos x="23" y="3"/>
                </a:cxn>
                <a:cxn ang="0">
                  <a:pos x="26" y="4"/>
                </a:cxn>
                <a:cxn ang="0">
                  <a:pos x="27" y="8"/>
                </a:cxn>
                <a:cxn ang="0">
                  <a:pos x="27" y="11"/>
                </a:cxn>
                <a:cxn ang="0">
                  <a:pos x="25" y="19"/>
                </a:cxn>
                <a:cxn ang="0">
                  <a:pos x="16" y="22"/>
                </a:cxn>
                <a:cxn ang="0">
                  <a:pos x="8" y="22"/>
                </a:cxn>
                <a:cxn ang="0">
                  <a:pos x="4" y="21"/>
                </a:cxn>
                <a:cxn ang="0">
                  <a:pos x="2" y="18"/>
                </a:cxn>
                <a:cxn ang="0">
                  <a:pos x="0" y="15"/>
                </a:cxn>
                <a:cxn ang="0">
                  <a:pos x="0" y="11"/>
                </a:cxn>
                <a:cxn ang="0">
                  <a:pos x="1" y="7"/>
                </a:cxn>
                <a:cxn ang="0">
                  <a:pos x="4" y="3"/>
                </a:cxn>
                <a:cxn ang="0">
                  <a:pos x="7" y="1"/>
                </a:cxn>
                <a:cxn ang="0">
                  <a:pos x="11" y="0"/>
                </a:cxn>
              </a:cxnLst>
              <a:rect l="0" t="0" r="r" b="b"/>
              <a:pathLst>
                <a:path w="27" h="22">
                  <a:moveTo>
                    <a:pt x="11" y="0"/>
                  </a:moveTo>
                  <a:lnTo>
                    <a:pt x="20" y="0"/>
                  </a:lnTo>
                  <a:lnTo>
                    <a:pt x="23" y="3"/>
                  </a:lnTo>
                  <a:lnTo>
                    <a:pt x="26" y="4"/>
                  </a:lnTo>
                  <a:lnTo>
                    <a:pt x="27" y="8"/>
                  </a:lnTo>
                  <a:lnTo>
                    <a:pt x="27" y="11"/>
                  </a:lnTo>
                  <a:lnTo>
                    <a:pt x="25" y="19"/>
                  </a:lnTo>
                  <a:lnTo>
                    <a:pt x="16" y="22"/>
                  </a:lnTo>
                  <a:lnTo>
                    <a:pt x="8" y="22"/>
                  </a:lnTo>
                  <a:lnTo>
                    <a:pt x="4" y="21"/>
                  </a:lnTo>
                  <a:lnTo>
                    <a:pt x="2" y="18"/>
                  </a:lnTo>
                  <a:lnTo>
                    <a:pt x="0" y="15"/>
                  </a:lnTo>
                  <a:lnTo>
                    <a:pt x="0" y="11"/>
                  </a:lnTo>
                  <a:lnTo>
                    <a:pt x="1" y="7"/>
                  </a:lnTo>
                  <a:lnTo>
                    <a:pt x="4" y="3"/>
                  </a:lnTo>
                  <a:lnTo>
                    <a:pt x="7" y="1"/>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66" name="Freeform 186"/>
            <p:cNvSpPr>
              <a:spLocks/>
            </p:cNvSpPr>
            <p:nvPr/>
          </p:nvSpPr>
          <p:spPr bwMode="auto">
            <a:xfrm>
              <a:off x="1727" y="1229"/>
              <a:ext cx="102" cy="131"/>
            </a:xfrm>
            <a:custGeom>
              <a:avLst/>
              <a:gdLst/>
              <a:ahLst/>
              <a:cxnLst>
                <a:cxn ang="0">
                  <a:pos x="49" y="0"/>
                </a:cxn>
                <a:cxn ang="0">
                  <a:pos x="64" y="3"/>
                </a:cxn>
                <a:cxn ang="0">
                  <a:pos x="81" y="13"/>
                </a:cxn>
                <a:cxn ang="0">
                  <a:pos x="92" y="23"/>
                </a:cxn>
                <a:cxn ang="0">
                  <a:pos x="99" y="35"/>
                </a:cxn>
                <a:cxn ang="0">
                  <a:pos x="102" y="49"/>
                </a:cxn>
                <a:cxn ang="0">
                  <a:pos x="101" y="64"/>
                </a:cxn>
                <a:cxn ang="0">
                  <a:pos x="95" y="78"/>
                </a:cxn>
                <a:cxn ang="0">
                  <a:pos x="87" y="92"/>
                </a:cxn>
                <a:cxn ang="0">
                  <a:pos x="81" y="106"/>
                </a:cxn>
                <a:cxn ang="0">
                  <a:pos x="77" y="121"/>
                </a:cxn>
                <a:cxn ang="0">
                  <a:pos x="74" y="128"/>
                </a:cxn>
                <a:cxn ang="0">
                  <a:pos x="69" y="131"/>
                </a:cxn>
                <a:cxn ang="0">
                  <a:pos x="63" y="131"/>
                </a:cxn>
                <a:cxn ang="0">
                  <a:pos x="57" y="128"/>
                </a:cxn>
                <a:cxn ang="0">
                  <a:pos x="55" y="121"/>
                </a:cxn>
                <a:cxn ang="0">
                  <a:pos x="59" y="103"/>
                </a:cxn>
                <a:cxn ang="0">
                  <a:pos x="66" y="87"/>
                </a:cxn>
                <a:cxn ang="0">
                  <a:pos x="73" y="76"/>
                </a:cxn>
                <a:cxn ang="0">
                  <a:pos x="78" y="64"/>
                </a:cxn>
                <a:cxn ang="0">
                  <a:pos x="81" y="53"/>
                </a:cxn>
                <a:cxn ang="0">
                  <a:pos x="78" y="41"/>
                </a:cxn>
                <a:cxn ang="0">
                  <a:pos x="70" y="30"/>
                </a:cxn>
                <a:cxn ang="0">
                  <a:pos x="59" y="24"/>
                </a:cxn>
                <a:cxn ang="0">
                  <a:pos x="46" y="24"/>
                </a:cxn>
                <a:cxn ang="0">
                  <a:pos x="35" y="30"/>
                </a:cxn>
                <a:cxn ang="0">
                  <a:pos x="28" y="39"/>
                </a:cxn>
                <a:cxn ang="0">
                  <a:pos x="24" y="50"/>
                </a:cxn>
                <a:cxn ang="0">
                  <a:pos x="23" y="62"/>
                </a:cxn>
                <a:cxn ang="0">
                  <a:pos x="20" y="69"/>
                </a:cxn>
                <a:cxn ang="0">
                  <a:pos x="14" y="71"/>
                </a:cxn>
                <a:cxn ang="0">
                  <a:pos x="9" y="71"/>
                </a:cxn>
                <a:cxn ang="0">
                  <a:pos x="3" y="69"/>
                </a:cxn>
                <a:cxn ang="0">
                  <a:pos x="0" y="62"/>
                </a:cxn>
                <a:cxn ang="0">
                  <a:pos x="3" y="45"/>
                </a:cxn>
                <a:cxn ang="0">
                  <a:pos x="12" y="28"/>
                </a:cxn>
                <a:cxn ang="0">
                  <a:pos x="21" y="14"/>
                </a:cxn>
                <a:cxn ang="0">
                  <a:pos x="34" y="6"/>
                </a:cxn>
                <a:cxn ang="0">
                  <a:pos x="49" y="0"/>
                </a:cxn>
              </a:cxnLst>
              <a:rect l="0" t="0" r="r" b="b"/>
              <a:pathLst>
                <a:path w="102" h="131">
                  <a:moveTo>
                    <a:pt x="49" y="0"/>
                  </a:moveTo>
                  <a:lnTo>
                    <a:pt x="64" y="3"/>
                  </a:lnTo>
                  <a:lnTo>
                    <a:pt x="81" y="13"/>
                  </a:lnTo>
                  <a:lnTo>
                    <a:pt x="92" y="23"/>
                  </a:lnTo>
                  <a:lnTo>
                    <a:pt x="99" y="35"/>
                  </a:lnTo>
                  <a:lnTo>
                    <a:pt x="102" y="49"/>
                  </a:lnTo>
                  <a:lnTo>
                    <a:pt x="101" y="64"/>
                  </a:lnTo>
                  <a:lnTo>
                    <a:pt x="95" y="78"/>
                  </a:lnTo>
                  <a:lnTo>
                    <a:pt x="87" y="92"/>
                  </a:lnTo>
                  <a:lnTo>
                    <a:pt x="81" y="106"/>
                  </a:lnTo>
                  <a:lnTo>
                    <a:pt x="77" y="121"/>
                  </a:lnTo>
                  <a:lnTo>
                    <a:pt x="74" y="128"/>
                  </a:lnTo>
                  <a:lnTo>
                    <a:pt x="69" y="131"/>
                  </a:lnTo>
                  <a:lnTo>
                    <a:pt x="63" y="131"/>
                  </a:lnTo>
                  <a:lnTo>
                    <a:pt x="57" y="128"/>
                  </a:lnTo>
                  <a:lnTo>
                    <a:pt x="55" y="121"/>
                  </a:lnTo>
                  <a:lnTo>
                    <a:pt x="59" y="103"/>
                  </a:lnTo>
                  <a:lnTo>
                    <a:pt x="66" y="87"/>
                  </a:lnTo>
                  <a:lnTo>
                    <a:pt x="73" y="76"/>
                  </a:lnTo>
                  <a:lnTo>
                    <a:pt x="78" y="64"/>
                  </a:lnTo>
                  <a:lnTo>
                    <a:pt x="81" y="53"/>
                  </a:lnTo>
                  <a:lnTo>
                    <a:pt x="78" y="41"/>
                  </a:lnTo>
                  <a:lnTo>
                    <a:pt x="70" y="30"/>
                  </a:lnTo>
                  <a:lnTo>
                    <a:pt x="59" y="24"/>
                  </a:lnTo>
                  <a:lnTo>
                    <a:pt x="46" y="24"/>
                  </a:lnTo>
                  <a:lnTo>
                    <a:pt x="35" y="30"/>
                  </a:lnTo>
                  <a:lnTo>
                    <a:pt x="28" y="39"/>
                  </a:lnTo>
                  <a:lnTo>
                    <a:pt x="24" y="50"/>
                  </a:lnTo>
                  <a:lnTo>
                    <a:pt x="23" y="62"/>
                  </a:lnTo>
                  <a:lnTo>
                    <a:pt x="20" y="69"/>
                  </a:lnTo>
                  <a:lnTo>
                    <a:pt x="14" y="71"/>
                  </a:lnTo>
                  <a:lnTo>
                    <a:pt x="9" y="71"/>
                  </a:lnTo>
                  <a:lnTo>
                    <a:pt x="3" y="69"/>
                  </a:lnTo>
                  <a:lnTo>
                    <a:pt x="0" y="62"/>
                  </a:lnTo>
                  <a:lnTo>
                    <a:pt x="3" y="45"/>
                  </a:lnTo>
                  <a:lnTo>
                    <a:pt x="12" y="28"/>
                  </a:lnTo>
                  <a:lnTo>
                    <a:pt x="21" y="14"/>
                  </a:lnTo>
                  <a:lnTo>
                    <a:pt x="34" y="6"/>
                  </a:lnTo>
                  <a:lnTo>
                    <a:pt x="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67" name="Freeform 187"/>
            <p:cNvSpPr>
              <a:spLocks/>
            </p:cNvSpPr>
            <p:nvPr/>
          </p:nvSpPr>
          <p:spPr bwMode="auto">
            <a:xfrm>
              <a:off x="1805" y="1373"/>
              <a:ext cx="20" cy="21"/>
            </a:xfrm>
            <a:custGeom>
              <a:avLst/>
              <a:gdLst/>
              <a:ahLst/>
              <a:cxnLst>
                <a:cxn ang="0">
                  <a:pos x="10" y="0"/>
                </a:cxn>
                <a:cxn ang="0">
                  <a:pos x="14" y="1"/>
                </a:cxn>
                <a:cxn ang="0">
                  <a:pos x="17" y="3"/>
                </a:cxn>
                <a:cxn ang="0">
                  <a:pos x="20" y="5"/>
                </a:cxn>
                <a:cxn ang="0">
                  <a:pos x="20" y="15"/>
                </a:cxn>
                <a:cxn ang="0">
                  <a:pos x="17" y="18"/>
                </a:cxn>
                <a:cxn ang="0">
                  <a:pos x="14" y="19"/>
                </a:cxn>
                <a:cxn ang="0">
                  <a:pos x="10" y="21"/>
                </a:cxn>
                <a:cxn ang="0">
                  <a:pos x="6" y="19"/>
                </a:cxn>
                <a:cxn ang="0">
                  <a:pos x="3" y="18"/>
                </a:cxn>
                <a:cxn ang="0">
                  <a:pos x="0" y="15"/>
                </a:cxn>
                <a:cxn ang="0">
                  <a:pos x="0" y="5"/>
                </a:cxn>
                <a:cxn ang="0">
                  <a:pos x="3" y="3"/>
                </a:cxn>
                <a:cxn ang="0">
                  <a:pos x="6" y="1"/>
                </a:cxn>
                <a:cxn ang="0">
                  <a:pos x="10" y="0"/>
                </a:cxn>
              </a:cxnLst>
              <a:rect l="0" t="0" r="r" b="b"/>
              <a:pathLst>
                <a:path w="20" h="21">
                  <a:moveTo>
                    <a:pt x="10" y="0"/>
                  </a:moveTo>
                  <a:lnTo>
                    <a:pt x="14" y="1"/>
                  </a:lnTo>
                  <a:lnTo>
                    <a:pt x="17" y="3"/>
                  </a:lnTo>
                  <a:lnTo>
                    <a:pt x="20" y="5"/>
                  </a:lnTo>
                  <a:lnTo>
                    <a:pt x="20" y="15"/>
                  </a:lnTo>
                  <a:lnTo>
                    <a:pt x="17" y="18"/>
                  </a:lnTo>
                  <a:lnTo>
                    <a:pt x="14" y="19"/>
                  </a:lnTo>
                  <a:lnTo>
                    <a:pt x="10" y="21"/>
                  </a:lnTo>
                  <a:lnTo>
                    <a:pt x="6" y="19"/>
                  </a:lnTo>
                  <a:lnTo>
                    <a:pt x="3" y="18"/>
                  </a:lnTo>
                  <a:lnTo>
                    <a:pt x="0" y="15"/>
                  </a:lnTo>
                  <a:lnTo>
                    <a:pt x="0" y="5"/>
                  </a:lnTo>
                  <a:lnTo>
                    <a:pt x="3" y="3"/>
                  </a:lnTo>
                  <a:lnTo>
                    <a:pt x="6" y="1"/>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0668" name="Freeform 188"/>
            <p:cNvSpPr>
              <a:spLocks/>
            </p:cNvSpPr>
            <p:nvPr/>
          </p:nvSpPr>
          <p:spPr bwMode="auto">
            <a:xfrm>
              <a:off x="2185" y="1750"/>
              <a:ext cx="82" cy="57"/>
            </a:xfrm>
            <a:custGeom>
              <a:avLst/>
              <a:gdLst/>
              <a:ahLst/>
              <a:cxnLst>
                <a:cxn ang="0">
                  <a:pos x="8" y="0"/>
                </a:cxn>
                <a:cxn ang="0">
                  <a:pos x="14" y="0"/>
                </a:cxn>
                <a:cxn ang="0">
                  <a:pos x="20" y="3"/>
                </a:cxn>
                <a:cxn ang="0">
                  <a:pos x="22" y="10"/>
                </a:cxn>
                <a:cxn ang="0">
                  <a:pos x="22" y="17"/>
                </a:cxn>
                <a:cxn ang="0">
                  <a:pos x="25" y="25"/>
                </a:cxn>
                <a:cxn ang="0">
                  <a:pos x="29" y="31"/>
                </a:cxn>
                <a:cxn ang="0">
                  <a:pos x="36" y="35"/>
                </a:cxn>
                <a:cxn ang="0">
                  <a:pos x="47" y="35"/>
                </a:cxn>
                <a:cxn ang="0">
                  <a:pos x="56" y="31"/>
                </a:cxn>
                <a:cxn ang="0">
                  <a:pos x="64" y="24"/>
                </a:cxn>
                <a:cxn ang="0">
                  <a:pos x="67" y="21"/>
                </a:cxn>
                <a:cxn ang="0">
                  <a:pos x="75" y="21"/>
                </a:cxn>
                <a:cxn ang="0">
                  <a:pos x="78" y="22"/>
                </a:cxn>
                <a:cxn ang="0">
                  <a:pos x="81" y="25"/>
                </a:cxn>
                <a:cxn ang="0">
                  <a:pos x="82" y="28"/>
                </a:cxn>
                <a:cxn ang="0">
                  <a:pos x="82" y="36"/>
                </a:cxn>
                <a:cxn ang="0">
                  <a:pos x="79" y="39"/>
                </a:cxn>
                <a:cxn ang="0">
                  <a:pos x="68" y="49"/>
                </a:cxn>
                <a:cxn ang="0">
                  <a:pos x="54" y="54"/>
                </a:cxn>
                <a:cxn ang="0">
                  <a:pos x="40" y="57"/>
                </a:cxn>
                <a:cxn ang="0">
                  <a:pos x="27" y="54"/>
                </a:cxn>
                <a:cxn ang="0">
                  <a:pos x="15" y="47"/>
                </a:cxn>
                <a:cxn ang="0">
                  <a:pos x="7" y="36"/>
                </a:cxn>
                <a:cxn ang="0">
                  <a:pos x="3" y="24"/>
                </a:cxn>
                <a:cxn ang="0">
                  <a:pos x="0" y="10"/>
                </a:cxn>
                <a:cxn ang="0">
                  <a:pos x="3" y="3"/>
                </a:cxn>
                <a:cxn ang="0">
                  <a:pos x="8" y="0"/>
                </a:cxn>
              </a:cxnLst>
              <a:rect l="0" t="0" r="r" b="b"/>
              <a:pathLst>
                <a:path w="82" h="57">
                  <a:moveTo>
                    <a:pt x="8" y="0"/>
                  </a:moveTo>
                  <a:lnTo>
                    <a:pt x="14" y="0"/>
                  </a:lnTo>
                  <a:lnTo>
                    <a:pt x="20" y="3"/>
                  </a:lnTo>
                  <a:lnTo>
                    <a:pt x="22" y="10"/>
                  </a:lnTo>
                  <a:lnTo>
                    <a:pt x="22" y="17"/>
                  </a:lnTo>
                  <a:lnTo>
                    <a:pt x="25" y="25"/>
                  </a:lnTo>
                  <a:lnTo>
                    <a:pt x="29" y="31"/>
                  </a:lnTo>
                  <a:lnTo>
                    <a:pt x="36" y="35"/>
                  </a:lnTo>
                  <a:lnTo>
                    <a:pt x="47" y="35"/>
                  </a:lnTo>
                  <a:lnTo>
                    <a:pt x="56" y="31"/>
                  </a:lnTo>
                  <a:lnTo>
                    <a:pt x="64" y="24"/>
                  </a:lnTo>
                  <a:lnTo>
                    <a:pt x="67" y="21"/>
                  </a:lnTo>
                  <a:lnTo>
                    <a:pt x="75" y="21"/>
                  </a:lnTo>
                  <a:lnTo>
                    <a:pt x="78" y="22"/>
                  </a:lnTo>
                  <a:lnTo>
                    <a:pt x="81" y="25"/>
                  </a:lnTo>
                  <a:lnTo>
                    <a:pt x="82" y="28"/>
                  </a:lnTo>
                  <a:lnTo>
                    <a:pt x="82" y="36"/>
                  </a:lnTo>
                  <a:lnTo>
                    <a:pt x="79" y="39"/>
                  </a:lnTo>
                  <a:lnTo>
                    <a:pt x="68" y="49"/>
                  </a:lnTo>
                  <a:lnTo>
                    <a:pt x="54" y="54"/>
                  </a:lnTo>
                  <a:lnTo>
                    <a:pt x="40" y="57"/>
                  </a:lnTo>
                  <a:lnTo>
                    <a:pt x="27" y="54"/>
                  </a:lnTo>
                  <a:lnTo>
                    <a:pt x="15" y="47"/>
                  </a:lnTo>
                  <a:lnTo>
                    <a:pt x="7" y="36"/>
                  </a:lnTo>
                  <a:lnTo>
                    <a:pt x="3" y="24"/>
                  </a:lnTo>
                  <a:lnTo>
                    <a:pt x="0" y="10"/>
                  </a:lnTo>
                  <a:lnTo>
                    <a:pt x="3" y="3"/>
                  </a:lnTo>
                  <a:lnTo>
                    <a:pt x="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368" name="矩形 367"/>
          <p:cNvSpPr/>
          <p:nvPr/>
        </p:nvSpPr>
        <p:spPr>
          <a:xfrm>
            <a:off x="467544" y="5085184"/>
            <a:ext cx="8280920" cy="10081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000" dirty="0" smtClean="0"/>
              <a:t>Performance, Efficiency, and </a:t>
            </a:r>
            <a:r>
              <a:rPr lang="en-US" altLang="zh-TW" sz="4000" dirty="0" smtClean="0"/>
              <a:t>Flexibility</a:t>
            </a:r>
            <a:r>
              <a:rPr lang="en-US" altLang="zh-TW" sz="4000" dirty="0" smtClean="0"/>
              <a:t>?</a:t>
            </a:r>
            <a:endParaRPr lang="zh-TW" altLang="en-US" sz="4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5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048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368"/>
                                        </p:tgtEl>
                                        <p:attrNameLst>
                                          <p:attrName>style.visibility</p:attrName>
                                        </p:attrNameLst>
                                      </p:cBhvr>
                                      <p:to>
                                        <p:strVal val="visible"/>
                                      </p:to>
                                    </p:set>
                                    <p:animEffect transition="in" filter="slide(fromBottom)">
                                      <p:cBhvr>
                                        <p:cTn id="15" dur="500"/>
                                        <p:tgtEl>
                                          <p:spTgt spid="3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 grpId="0" animBg="1"/>
      <p:bldP spid="36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 name="橢圓 696"/>
          <p:cNvSpPr/>
          <p:nvPr/>
        </p:nvSpPr>
        <p:spPr>
          <a:xfrm>
            <a:off x="611560" y="1700808"/>
            <a:ext cx="8208912" cy="4536504"/>
          </a:xfrm>
          <a:prstGeom prst="ellipse">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TW" altLang="en-US"/>
          </a:p>
        </p:txBody>
      </p:sp>
      <p:cxnSp>
        <p:nvCxnSpPr>
          <p:cNvPr id="224" name="直線接點 223"/>
          <p:cNvCxnSpPr/>
          <p:nvPr/>
        </p:nvCxnSpPr>
        <p:spPr>
          <a:xfrm rot="5400000" flipH="1" flipV="1">
            <a:off x="2879811" y="3392997"/>
            <a:ext cx="720082" cy="504056"/>
          </a:xfrm>
          <a:prstGeom prst="line">
            <a:avLst/>
          </a:prstGeom>
          <a:ln w="381000">
            <a:solidFill>
              <a:schemeClr val="accent2">
                <a:lumMod val="60000"/>
                <a:lumOff val="40000"/>
              </a:schemeClr>
            </a:solidFill>
          </a:ln>
        </p:spPr>
        <p:style>
          <a:lnRef idx="3">
            <a:schemeClr val="accent2"/>
          </a:lnRef>
          <a:fillRef idx="0">
            <a:schemeClr val="accent2"/>
          </a:fillRef>
          <a:effectRef idx="2">
            <a:schemeClr val="accent2"/>
          </a:effectRef>
          <a:fontRef idx="minor">
            <a:schemeClr val="tx1"/>
          </a:fontRef>
        </p:style>
      </p:cxnSp>
      <p:cxnSp>
        <p:nvCxnSpPr>
          <p:cNvPr id="373" name="直線接點 372"/>
          <p:cNvCxnSpPr/>
          <p:nvPr/>
        </p:nvCxnSpPr>
        <p:spPr>
          <a:xfrm>
            <a:off x="2483768" y="4005064"/>
            <a:ext cx="720080" cy="0"/>
          </a:xfrm>
          <a:prstGeom prst="line">
            <a:avLst/>
          </a:prstGeom>
          <a:ln w="381000">
            <a:solidFill>
              <a:schemeClr val="accent2">
                <a:lumMod val="60000"/>
                <a:lumOff val="40000"/>
              </a:schemeClr>
            </a:solidFill>
          </a:ln>
        </p:spPr>
        <p:style>
          <a:lnRef idx="3">
            <a:schemeClr val="accent2"/>
          </a:lnRef>
          <a:fillRef idx="0">
            <a:schemeClr val="accent2"/>
          </a:fillRef>
          <a:effectRef idx="2">
            <a:schemeClr val="accent2"/>
          </a:effectRef>
          <a:fontRef idx="minor">
            <a:schemeClr val="tx1"/>
          </a:fontRef>
        </p:style>
      </p:cxnSp>
      <p:cxnSp>
        <p:nvCxnSpPr>
          <p:cNvPr id="272" name="直線接點 271"/>
          <p:cNvCxnSpPr/>
          <p:nvPr/>
        </p:nvCxnSpPr>
        <p:spPr>
          <a:xfrm rot="5400000" flipH="1" flipV="1">
            <a:off x="6912259" y="4185085"/>
            <a:ext cx="720082" cy="648072"/>
          </a:xfrm>
          <a:prstGeom prst="line">
            <a:avLst/>
          </a:prstGeom>
          <a:ln w="381000">
            <a:solidFill>
              <a:schemeClr val="accent2">
                <a:lumMod val="60000"/>
                <a:lumOff val="40000"/>
              </a:schemeClr>
            </a:solidFill>
          </a:ln>
        </p:spPr>
        <p:style>
          <a:lnRef idx="3">
            <a:schemeClr val="accent2"/>
          </a:lnRef>
          <a:fillRef idx="0">
            <a:schemeClr val="accent2"/>
          </a:fillRef>
          <a:effectRef idx="2">
            <a:schemeClr val="accent2"/>
          </a:effectRef>
          <a:fontRef idx="minor">
            <a:schemeClr val="tx1"/>
          </a:fontRef>
        </p:style>
      </p:cxnSp>
      <p:cxnSp>
        <p:nvCxnSpPr>
          <p:cNvPr id="268" name="直線接點 267"/>
          <p:cNvCxnSpPr/>
          <p:nvPr/>
        </p:nvCxnSpPr>
        <p:spPr>
          <a:xfrm rot="16200000" flipH="1">
            <a:off x="6732240" y="2996952"/>
            <a:ext cx="720080" cy="720080"/>
          </a:xfrm>
          <a:prstGeom prst="line">
            <a:avLst/>
          </a:prstGeom>
          <a:ln w="381000">
            <a:solidFill>
              <a:schemeClr val="accent2">
                <a:lumMod val="60000"/>
                <a:lumOff val="40000"/>
              </a:schemeClr>
            </a:solidFill>
          </a:ln>
        </p:spPr>
        <p:style>
          <a:lnRef idx="3">
            <a:schemeClr val="accent2"/>
          </a:lnRef>
          <a:fillRef idx="0">
            <a:schemeClr val="accent2"/>
          </a:fillRef>
          <a:effectRef idx="2">
            <a:schemeClr val="accent2"/>
          </a:effectRef>
          <a:fontRef idx="minor">
            <a:schemeClr val="tx1"/>
          </a:fontRef>
        </p:style>
      </p:cxnSp>
      <p:cxnSp>
        <p:nvCxnSpPr>
          <p:cNvPr id="256" name="直線接點 255"/>
          <p:cNvCxnSpPr/>
          <p:nvPr/>
        </p:nvCxnSpPr>
        <p:spPr>
          <a:xfrm>
            <a:off x="4716016" y="5013176"/>
            <a:ext cx="936104" cy="0"/>
          </a:xfrm>
          <a:prstGeom prst="line">
            <a:avLst/>
          </a:prstGeom>
          <a:ln w="381000">
            <a:solidFill>
              <a:schemeClr val="accent2">
                <a:lumMod val="60000"/>
                <a:lumOff val="40000"/>
              </a:schemeClr>
            </a:solidFill>
          </a:ln>
        </p:spPr>
        <p:style>
          <a:lnRef idx="3">
            <a:schemeClr val="accent2"/>
          </a:lnRef>
          <a:fillRef idx="0">
            <a:schemeClr val="accent2"/>
          </a:fillRef>
          <a:effectRef idx="2">
            <a:schemeClr val="accent2"/>
          </a:effectRef>
          <a:fontRef idx="minor">
            <a:schemeClr val="tx1"/>
          </a:fontRef>
        </p:style>
      </p:cxnSp>
      <p:sp>
        <p:nvSpPr>
          <p:cNvPr id="5" name="標題 4"/>
          <p:cNvSpPr>
            <a:spLocks noGrp="1"/>
          </p:cNvSpPr>
          <p:nvPr>
            <p:ph type="title"/>
          </p:nvPr>
        </p:nvSpPr>
        <p:spPr/>
        <p:txBody>
          <a:bodyPr>
            <a:normAutofit fontScale="90000"/>
          </a:bodyPr>
          <a:lstStyle/>
          <a:p>
            <a:r>
              <a:rPr lang="en-US" altLang="zh-TW" b="1" dirty="0" smtClean="0"/>
              <a:t>Dy</a:t>
            </a:r>
            <a:r>
              <a:rPr lang="en-US" altLang="zh-TW" dirty="0" smtClean="0"/>
              <a:t>namically </a:t>
            </a:r>
            <a:r>
              <a:rPr lang="en-US" altLang="zh-TW" b="1" dirty="0" smtClean="0"/>
              <a:t>S</a:t>
            </a:r>
            <a:r>
              <a:rPr lang="en-US" altLang="zh-TW" dirty="0" smtClean="0"/>
              <a:t>pecialized  </a:t>
            </a:r>
            <a:r>
              <a:rPr lang="en-US" altLang="zh-TW" b="1" dirty="0" smtClean="0"/>
              <a:t>E</a:t>
            </a:r>
            <a:r>
              <a:rPr lang="en-US" altLang="zh-TW" dirty="0" smtClean="0"/>
              <a:t>xecution </a:t>
            </a:r>
            <a:r>
              <a:rPr lang="en-US" altLang="zh-TW" b="1" dirty="0" smtClean="0"/>
              <a:t>R</a:t>
            </a:r>
            <a:r>
              <a:rPr lang="en-US" altLang="zh-TW" dirty="0" smtClean="0"/>
              <a:t>esources : </a:t>
            </a:r>
            <a:r>
              <a:rPr lang="en-US" altLang="zh-TW" b="1" dirty="0" err="1" smtClean="0"/>
              <a:t>DySER</a:t>
            </a:r>
            <a:endParaRPr lang="zh-TW" altLang="en-US" b="1" dirty="0"/>
          </a:p>
        </p:txBody>
      </p:sp>
      <p:sp>
        <p:nvSpPr>
          <p:cNvPr id="4" name="投影片編號版面配置區 3"/>
          <p:cNvSpPr>
            <a:spLocks noGrp="1"/>
          </p:cNvSpPr>
          <p:nvPr>
            <p:ph type="sldNum" sz="quarter" idx="12"/>
          </p:nvPr>
        </p:nvSpPr>
        <p:spPr/>
        <p:txBody>
          <a:bodyPr/>
          <a:lstStyle/>
          <a:p>
            <a:fld id="{BFD5FD6A-C57A-4DE2-B63E-DA52DB40EC98}" type="slidenum">
              <a:rPr lang="zh-TW" altLang="en-US" smtClean="0"/>
              <a:pPr/>
              <a:t>8</a:t>
            </a:fld>
            <a:endParaRPr lang="zh-TW" altLang="en-US"/>
          </a:p>
        </p:txBody>
      </p:sp>
      <p:cxnSp>
        <p:nvCxnSpPr>
          <p:cNvPr id="239" name="直線接點 238"/>
          <p:cNvCxnSpPr/>
          <p:nvPr/>
        </p:nvCxnSpPr>
        <p:spPr>
          <a:xfrm rot="16200000" flipH="1">
            <a:off x="2987824" y="4005064"/>
            <a:ext cx="432048" cy="432048"/>
          </a:xfrm>
          <a:prstGeom prst="line">
            <a:avLst/>
          </a:prstGeom>
          <a:ln w="381000">
            <a:solidFill>
              <a:schemeClr val="accent2">
                <a:lumMod val="60000"/>
                <a:lumOff val="40000"/>
              </a:schemeClr>
            </a:solidFill>
          </a:ln>
        </p:spPr>
        <p:style>
          <a:lnRef idx="3">
            <a:schemeClr val="accent2"/>
          </a:lnRef>
          <a:fillRef idx="0">
            <a:schemeClr val="accent2"/>
          </a:fillRef>
          <a:effectRef idx="2">
            <a:schemeClr val="accent2"/>
          </a:effectRef>
          <a:fontRef idx="minor">
            <a:schemeClr val="tx1"/>
          </a:fontRef>
        </p:style>
      </p:cxnSp>
      <p:cxnSp>
        <p:nvCxnSpPr>
          <p:cNvPr id="243" name="直線接點 242"/>
          <p:cNvCxnSpPr/>
          <p:nvPr/>
        </p:nvCxnSpPr>
        <p:spPr>
          <a:xfrm rot="5400000">
            <a:off x="3671900" y="3825044"/>
            <a:ext cx="936104" cy="0"/>
          </a:xfrm>
          <a:prstGeom prst="line">
            <a:avLst/>
          </a:prstGeom>
          <a:ln w="381000">
            <a:solidFill>
              <a:schemeClr val="accent2">
                <a:lumMod val="60000"/>
                <a:lumOff val="40000"/>
              </a:schemeClr>
            </a:solidFill>
          </a:ln>
        </p:spPr>
        <p:style>
          <a:lnRef idx="3">
            <a:schemeClr val="accent2"/>
          </a:lnRef>
          <a:fillRef idx="0">
            <a:schemeClr val="accent2"/>
          </a:fillRef>
          <a:effectRef idx="2">
            <a:schemeClr val="accent2"/>
          </a:effectRef>
          <a:fontRef idx="minor">
            <a:schemeClr val="tx1"/>
          </a:fontRef>
        </p:style>
      </p:cxnSp>
      <p:cxnSp>
        <p:nvCxnSpPr>
          <p:cNvPr id="249" name="直線接點 248"/>
          <p:cNvCxnSpPr/>
          <p:nvPr/>
        </p:nvCxnSpPr>
        <p:spPr>
          <a:xfrm rot="5400000" flipH="1" flipV="1">
            <a:off x="4427984" y="3284984"/>
            <a:ext cx="1152128" cy="1152128"/>
          </a:xfrm>
          <a:prstGeom prst="line">
            <a:avLst/>
          </a:prstGeom>
          <a:ln w="381000">
            <a:solidFill>
              <a:schemeClr val="accent2">
                <a:lumMod val="60000"/>
                <a:lumOff val="40000"/>
              </a:schemeClr>
            </a:solidFill>
          </a:ln>
        </p:spPr>
        <p:style>
          <a:lnRef idx="3">
            <a:schemeClr val="accent2"/>
          </a:lnRef>
          <a:fillRef idx="0">
            <a:schemeClr val="accent2"/>
          </a:fillRef>
          <a:effectRef idx="2">
            <a:schemeClr val="accent2"/>
          </a:effectRef>
          <a:fontRef idx="minor">
            <a:schemeClr val="tx1"/>
          </a:fontRef>
        </p:style>
      </p:cxnSp>
      <p:cxnSp>
        <p:nvCxnSpPr>
          <p:cNvPr id="245" name="直線接點 244"/>
          <p:cNvCxnSpPr/>
          <p:nvPr/>
        </p:nvCxnSpPr>
        <p:spPr>
          <a:xfrm rot="16200000" flipH="1">
            <a:off x="4571999" y="3212975"/>
            <a:ext cx="1296146" cy="1296143"/>
          </a:xfrm>
          <a:prstGeom prst="line">
            <a:avLst/>
          </a:prstGeom>
          <a:ln w="381000">
            <a:solidFill>
              <a:schemeClr val="accent2">
                <a:lumMod val="60000"/>
                <a:lumOff val="40000"/>
              </a:schemeClr>
            </a:solidFill>
          </a:ln>
        </p:spPr>
        <p:style>
          <a:lnRef idx="3">
            <a:schemeClr val="accent2"/>
          </a:lnRef>
          <a:fillRef idx="0">
            <a:schemeClr val="accent2"/>
          </a:fillRef>
          <a:effectRef idx="2">
            <a:schemeClr val="accent2"/>
          </a:effectRef>
          <a:fontRef idx="minor">
            <a:schemeClr val="tx1"/>
          </a:fontRef>
        </p:style>
      </p:cxnSp>
      <p:cxnSp>
        <p:nvCxnSpPr>
          <p:cNvPr id="253" name="直線接點 252"/>
          <p:cNvCxnSpPr/>
          <p:nvPr/>
        </p:nvCxnSpPr>
        <p:spPr>
          <a:xfrm rot="5400000">
            <a:off x="5832140" y="3897052"/>
            <a:ext cx="936104" cy="0"/>
          </a:xfrm>
          <a:prstGeom prst="line">
            <a:avLst/>
          </a:prstGeom>
          <a:ln w="381000">
            <a:solidFill>
              <a:schemeClr val="accent2">
                <a:lumMod val="60000"/>
                <a:lumOff val="40000"/>
              </a:schemeClr>
            </a:solidFill>
          </a:ln>
        </p:spPr>
        <p:style>
          <a:lnRef idx="3">
            <a:schemeClr val="accent2"/>
          </a:lnRef>
          <a:fillRef idx="0">
            <a:schemeClr val="accent2"/>
          </a:fillRef>
          <a:effectRef idx="2">
            <a:schemeClr val="accent2"/>
          </a:effectRef>
          <a:fontRef idx="minor">
            <a:schemeClr val="tx1"/>
          </a:fontRef>
        </p:style>
      </p:cxnSp>
      <p:cxnSp>
        <p:nvCxnSpPr>
          <p:cNvPr id="255" name="直線接點 254"/>
          <p:cNvCxnSpPr/>
          <p:nvPr/>
        </p:nvCxnSpPr>
        <p:spPr>
          <a:xfrm>
            <a:off x="4427984" y="2636912"/>
            <a:ext cx="1296144" cy="0"/>
          </a:xfrm>
          <a:prstGeom prst="line">
            <a:avLst/>
          </a:prstGeom>
          <a:ln w="381000">
            <a:solidFill>
              <a:schemeClr val="accent2">
                <a:lumMod val="60000"/>
                <a:lumOff val="40000"/>
              </a:schemeClr>
            </a:solidFill>
          </a:ln>
        </p:spPr>
        <p:style>
          <a:lnRef idx="3">
            <a:schemeClr val="accent2"/>
          </a:lnRef>
          <a:fillRef idx="0">
            <a:schemeClr val="accent2"/>
          </a:fillRef>
          <a:effectRef idx="2">
            <a:schemeClr val="accent2"/>
          </a:effectRef>
          <a:fontRef idx="minor">
            <a:schemeClr val="tx1"/>
          </a:fontRef>
        </p:style>
      </p:cxnSp>
      <p:sp>
        <p:nvSpPr>
          <p:cNvPr id="262" name="橢圓 261"/>
          <p:cNvSpPr/>
          <p:nvPr/>
        </p:nvSpPr>
        <p:spPr>
          <a:xfrm>
            <a:off x="3131840" y="2060848"/>
            <a:ext cx="1584176" cy="1584176"/>
          </a:xfrm>
          <a:prstGeom prst="ellipse">
            <a:avLst/>
          </a:prstGeom>
          <a:ln>
            <a:solidFill>
              <a:schemeClr val="accent2">
                <a:lumMod val="60000"/>
                <a:lumOff val="40000"/>
              </a:schemeClr>
            </a:solidFill>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ctr"/>
          <a:lstStyle/>
          <a:p>
            <a:pPr algn="ctr"/>
            <a:endParaRPr lang="zh-TW" altLang="en-US"/>
          </a:p>
        </p:txBody>
      </p:sp>
      <p:grpSp>
        <p:nvGrpSpPr>
          <p:cNvPr id="46132" name="Group 52"/>
          <p:cNvGrpSpPr>
            <a:grpSpLocks noChangeAspect="1"/>
          </p:cNvGrpSpPr>
          <p:nvPr/>
        </p:nvGrpSpPr>
        <p:grpSpPr bwMode="auto">
          <a:xfrm>
            <a:off x="3184298" y="2271110"/>
            <a:ext cx="1494865" cy="1013873"/>
            <a:chOff x="-524" y="1842"/>
            <a:chExt cx="5762" cy="3908"/>
          </a:xfrm>
        </p:grpSpPr>
        <p:sp>
          <p:nvSpPr>
            <p:cNvPr id="46131" name="AutoShape 51"/>
            <p:cNvSpPr>
              <a:spLocks noChangeAspect="1" noChangeArrowheads="1" noTextEdit="1"/>
            </p:cNvSpPr>
            <p:nvPr/>
          </p:nvSpPr>
          <p:spPr bwMode="auto">
            <a:xfrm>
              <a:off x="-522" y="1842"/>
              <a:ext cx="5760" cy="39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34" name="Freeform 54"/>
            <p:cNvSpPr>
              <a:spLocks noEditPoints="1"/>
            </p:cNvSpPr>
            <p:nvPr/>
          </p:nvSpPr>
          <p:spPr bwMode="auto">
            <a:xfrm>
              <a:off x="-524" y="2722"/>
              <a:ext cx="2391" cy="2012"/>
            </a:xfrm>
            <a:custGeom>
              <a:avLst/>
              <a:gdLst/>
              <a:ahLst/>
              <a:cxnLst>
                <a:cxn ang="0">
                  <a:pos x="1261" y="77"/>
                </a:cxn>
                <a:cxn ang="0">
                  <a:pos x="1044" y="185"/>
                </a:cxn>
                <a:cxn ang="0">
                  <a:pos x="845" y="321"/>
                </a:cxn>
                <a:cxn ang="0">
                  <a:pos x="206" y="774"/>
                </a:cxn>
                <a:cxn ang="0">
                  <a:pos x="84" y="943"/>
                </a:cxn>
                <a:cxn ang="0">
                  <a:pos x="131" y="1179"/>
                </a:cxn>
                <a:cxn ang="0">
                  <a:pos x="159" y="1352"/>
                </a:cxn>
                <a:cxn ang="0">
                  <a:pos x="203" y="1491"/>
                </a:cxn>
                <a:cxn ang="0">
                  <a:pos x="290" y="1601"/>
                </a:cxn>
                <a:cxn ang="0">
                  <a:pos x="400" y="1678"/>
                </a:cxn>
                <a:cxn ang="0">
                  <a:pos x="693" y="1855"/>
                </a:cxn>
                <a:cxn ang="0">
                  <a:pos x="905" y="1949"/>
                </a:cxn>
                <a:cxn ang="0">
                  <a:pos x="1029" y="1947"/>
                </a:cxn>
                <a:cxn ang="0">
                  <a:pos x="1139" y="1890"/>
                </a:cxn>
                <a:cxn ang="0">
                  <a:pos x="1245" y="1818"/>
                </a:cxn>
                <a:cxn ang="0">
                  <a:pos x="1912" y="1404"/>
                </a:cxn>
                <a:cxn ang="0">
                  <a:pos x="2225" y="1165"/>
                </a:cxn>
                <a:cxn ang="0">
                  <a:pos x="2316" y="1072"/>
                </a:cxn>
                <a:cxn ang="0">
                  <a:pos x="2340" y="957"/>
                </a:cxn>
                <a:cxn ang="0">
                  <a:pos x="2326" y="835"/>
                </a:cxn>
                <a:cxn ang="0">
                  <a:pos x="2298" y="608"/>
                </a:cxn>
                <a:cxn ang="0">
                  <a:pos x="2237" y="374"/>
                </a:cxn>
                <a:cxn ang="0">
                  <a:pos x="2146" y="262"/>
                </a:cxn>
                <a:cxn ang="0">
                  <a:pos x="2012" y="192"/>
                </a:cxn>
                <a:cxn ang="0">
                  <a:pos x="1743" y="117"/>
                </a:cxn>
                <a:cxn ang="0">
                  <a:pos x="1523" y="63"/>
                </a:cxn>
                <a:cxn ang="0">
                  <a:pos x="1413" y="0"/>
                </a:cxn>
                <a:cxn ang="0">
                  <a:pos x="1673" y="44"/>
                </a:cxn>
                <a:cxn ang="0">
                  <a:pos x="1912" y="108"/>
                </a:cxn>
                <a:cxn ang="0">
                  <a:pos x="2078" y="159"/>
                </a:cxn>
                <a:cxn ang="0">
                  <a:pos x="2218" y="252"/>
                </a:cxn>
                <a:cxn ang="0">
                  <a:pos x="2296" y="379"/>
                </a:cxn>
                <a:cxn ang="0">
                  <a:pos x="2349" y="597"/>
                </a:cxn>
                <a:cxn ang="0">
                  <a:pos x="2382" y="872"/>
                </a:cxn>
                <a:cxn ang="0">
                  <a:pos x="2387" y="1023"/>
                </a:cxn>
                <a:cxn ang="0">
                  <a:pos x="2335" y="1135"/>
                </a:cxn>
                <a:cxn ang="0">
                  <a:pos x="2216" y="1247"/>
                </a:cxn>
                <a:cxn ang="0">
                  <a:pos x="2006" y="1404"/>
                </a:cxn>
                <a:cxn ang="0">
                  <a:pos x="1350" y="1814"/>
                </a:cxn>
                <a:cxn ang="0">
                  <a:pos x="1086" y="1982"/>
                </a:cxn>
                <a:cxn ang="0">
                  <a:pos x="964" y="2012"/>
                </a:cxn>
                <a:cxn ang="0">
                  <a:pos x="809" y="1968"/>
                </a:cxn>
                <a:cxn ang="0">
                  <a:pos x="542" y="1827"/>
                </a:cxn>
                <a:cxn ang="0">
                  <a:pos x="299" y="1673"/>
                </a:cxn>
                <a:cxn ang="0">
                  <a:pos x="203" y="1586"/>
                </a:cxn>
                <a:cxn ang="0">
                  <a:pos x="131" y="1446"/>
                </a:cxn>
                <a:cxn ang="0">
                  <a:pos x="89" y="1256"/>
                </a:cxn>
                <a:cxn ang="0">
                  <a:pos x="58" y="1039"/>
                </a:cxn>
                <a:cxn ang="0">
                  <a:pos x="4" y="896"/>
                </a:cxn>
                <a:cxn ang="0">
                  <a:pos x="6" y="870"/>
                </a:cxn>
                <a:cxn ang="0">
                  <a:pos x="6" y="842"/>
                </a:cxn>
                <a:cxn ang="0">
                  <a:pos x="302" y="645"/>
                </a:cxn>
                <a:cxn ang="0">
                  <a:pos x="723" y="344"/>
                </a:cxn>
                <a:cxn ang="0">
                  <a:pos x="1025" y="136"/>
                </a:cxn>
                <a:cxn ang="0">
                  <a:pos x="1268" y="21"/>
                </a:cxn>
              </a:cxnLst>
              <a:rect l="0" t="0" r="r" b="b"/>
              <a:pathLst>
                <a:path w="2391" h="2012">
                  <a:moveTo>
                    <a:pt x="1392" y="54"/>
                  </a:moveTo>
                  <a:lnTo>
                    <a:pt x="1326" y="61"/>
                  </a:lnTo>
                  <a:lnTo>
                    <a:pt x="1261" y="77"/>
                  </a:lnTo>
                  <a:lnTo>
                    <a:pt x="1188" y="107"/>
                  </a:lnTo>
                  <a:lnTo>
                    <a:pt x="1116" y="143"/>
                  </a:lnTo>
                  <a:lnTo>
                    <a:pt x="1044" y="185"/>
                  </a:lnTo>
                  <a:lnTo>
                    <a:pt x="976" y="231"/>
                  </a:lnTo>
                  <a:lnTo>
                    <a:pt x="910" y="276"/>
                  </a:lnTo>
                  <a:lnTo>
                    <a:pt x="845" y="321"/>
                  </a:lnTo>
                  <a:lnTo>
                    <a:pt x="685" y="435"/>
                  </a:lnTo>
                  <a:lnTo>
                    <a:pt x="367" y="662"/>
                  </a:lnTo>
                  <a:lnTo>
                    <a:pt x="206" y="774"/>
                  </a:lnTo>
                  <a:lnTo>
                    <a:pt x="51" y="872"/>
                  </a:lnTo>
                  <a:lnTo>
                    <a:pt x="68" y="905"/>
                  </a:lnTo>
                  <a:lnTo>
                    <a:pt x="84" y="943"/>
                  </a:lnTo>
                  <a:lnTo>
                    <a:pt x="105" y="1020"/>
                  </a:lnTo>
                  <a:lnTo>
                    <a:pt x="121" y="1099"/>
                  </a:lnTo>
                  <a:lnTo>
                    <a:pt x="131" y="1179"/>
                  </a:lnTo>
                  <a:lnTo>
                    <a:pt x="144" y="1257"/>
                  </a:lnTo>
                  <a:lnTo>
                    <a:pt x="150" y="1305"/>
                  </a:lnTo>
                  <a:lnTo>
                    <a:pt x="159" y="1352"/>
                  </a:lnTo>
                  <a:lnTo>
                    <a:pt x="171" y="1399"/>
                  </a:lnTo>
                  <a:lnTo>
                    <a:pt x="185" y="1446"/>
                  </a:lnTo>
                  <a:lnTo>
                    <a:pt x="203" y="1491"/>
                  </a:lnTo>
                  <a:lnTo>
                    <a:pt x="227" y="1532"/>
                  </a:lnTo>
                  <a:lnTo>
                    <a:pt x="257" y="1570"/>
                  </a:lnTo>
                  <a:lnTo>
                    <a:pt x="290" y="1601"/>
                  </a:lnTo>
                  <a:lnTo>
                    <a:pt x="325" y="1629"/>
                  </a:lnTo>
                  <a:lnTo>
                    <a:pt x="364" y="1654"/>
                  </a:lnTo>
                  <a:lnTo>
                    <a:pt x="400" y="1678"/>
                  </a:lnTo>
                  <a:lnTo>
                    <a:pt x="563" y="1778"/>
                  </a:lnTo>
                  <a:lnTo>
                    <a:pt x="627" y="1816"/>
                  </a:lnTo>
                  <a:lnTo>
                    <a:pt x="693" y="1855"/>
                  </a:lnTo>
                  <a:lnTo>
                    <a:pt x="763" y="1891"/>
                  </a:lnTo>
                  <a:lnTo>
                    <a:pt x="833" y="1924"/>
                  </a:lnTo>
                  <a:lnTo>
                    <a:pt x="905" y="1949"/>
                  </a:lnTo>
                  <a:lnTo>
                    <a:pt x="948" y="1956"/>
                  </a:lnTo>
                  <a:lnTo>
                    <a:pt x="989" y="1956"/>
                  </a:lnTo>
                  <a:lnTo>
                    <a:pt x="1029" y="1947"/>
                  </a:lnTo>
                  <a:lnTo>
                    <a:pt x="1067" y="1931"/>
                  </a:lnTo>
                  <a:lnTo>
                    <a:pt x="1104" y="1912"/>
                  </a:lnTo>
                  <a:lnTo>
                    <a:pt x="1139" y="1890"/>
                  </a:lnTo>
                  <a:lnTo>
                    <a:pt x="1175" y="1865"/>
                  </a:lnTo>
                  <a:lnTo>
                    <a:pt x="1210" y="1841"/>
                  </a:lnTo>
                  <a:lnTo>
                    <a:pt x="1245" y="1818"/>
                  </a:lnTo>
                  <a:lnTo>
                    <a:pt x="1647" y="1573"/>
                  </a:lnTo>
                  <a:lnTo>
                    <a:pt x="1780" y="1491"/>
                  </a:lnTo>
                  <a:lnTo>
                    <a:pt x="1912" y="1404"/>
                  </a:lnTo>
                  <a:lnTo>
                    <a:pt x="2040" y="1315"/>
                  </a:lnTo>
                  <a:lnTo>
                    <a:pt x="2134" y="1242"/>
                  </a:lnTo>
                  <a:lnTo>
                    <a:pt x="2225" y="1165"/>
                  </a:lnTo>
                  <a:lnTo>
                    <a:pt x="2274" y="1123"/>
                  </a:lnTo>
                  <a:lnTo>
                    <a:pt x="2296" y="1099"/>
                  </a:lnTo>
                  <a:lnTo>
                    <a:pt x="2316" y="1072"/>
                  </a:lnTo>
                  <a:lnTo>
                    <a:pt x="2331" y="1037"/>
                  </a:lnTo>
                  <a:lnTo>
                    <a:pt x="2338" y="999"/>
                  </a:lnTo>
                  <a:lnTo>
                    <a:pt x="2340" y="957"/>
                  </a:lnTo>
                  <a:lnTo>
                    <a:pt x="2338" y="917"/>
                  </a:lnTo>
                  <a:lnTo>
                    <a:pt x="2333" y="875"/>
                  </a:lnTo>
                  <a:lnTo>
                    <a:pt x="2326" y="835"/>
                  </a:lnTo>
                  <a:lnTo>
                    <a:pt x="2321" y="796"/>
                  </a:lnTo>
                  <a:lnTo>
                    <a:pt x="2310" y="702"/>
                  </a:lnTo>
                  <a:lnTo>
                    <a:pt x="2298" y="608"/>
                  </a:lnTo>
                  <a:lnTo>
                    <a:pt x="2281" y="515"/>
                  </a:lnTo>
                  <a:lnTo>
                    <a:pt x="2256" y="425"/>
                  </a:lnTo>
                  <a:lnTo>
                    <a:pt x="2237" y="374"/>
                  </a:lnTo>
                  <a:lnTo>
                    <a:pt x="2213" y="332"/>
                  </a:lnTo>
                  <a:lnTo>
                    <a:pt x="2181" y="294"/>
                  </a:lnTo>
                  <a:lnTo>
                    <a:pt x="2146" y="262"/>
                  </a:lnTo>
                  <a:lnTo>
                    <a:pt x="2106" y="234"/>
                  </a:lnTo>
                  <a:lnTo>
                    <a:pt x="2061" y="211"/>
                  </a:lnTo>
                  <a:lnTo>
                    <a:pt x="2012" y="192"/>
                  </a:lnTo>
                  <a:lnTo>
                    <a:pt x="1923" y="164"/>
                  </a:lnTo>
                  <a:lnTo>
                    <a:pt x="1834" y="140"/>
                  </a:lnTo>
                  <a:lnTo>
                    <a:pt x="1743" y="117"/>
                  </a:lnTo>
                  <a:lnTo>
                    <a:pt x="1654" y="93"/>
                  </a:lnTo>
                  <a:lnTo>
                    <a:pt x="1589" y="75"/>
                  </a:lnTo>
                  <a:lnTo>
                    <a:pt x="1523" y="63"/>
                  </a:lnTo>
                  <a:lnTo>
                    <a:pt x="1457" y="54"/>
                  </a:lnTo>
                  <a:lnTo>
                    <a:pt x="1392" y="54"/>
                  </a:lnTo>
                  <a:close/>
                  <a:moveTo>
                    <a:pt x="1413" y="0"/>
                  </a:moveTo>
                  <a:lnTo>
                    <a:pt x="1488" y="4"/>
                  </a:lnTo>
                  <a:lnTo>
                    <a:pt x="1582" y="21"/>
                  </a:lnTo>
                  <a:lnTo>
                    <a:pt x="1673" y="44"/>
                  </a:lnTo>
                  <a:lnTo>
                    <a:pt x="1766" y="70"/>
                  </a:lnTo>
                  <a:lnTo>
                    <a:pt x="1858" y="94"/>
                  </a:lnTo>
                  <a:lnTo>
                    <a:pt x="1912" y="108"/>
                  </a:lnTo>
                  <a:lnTo>
                    <a:pt x="1968" y="122"/>
                  </a:lnTo>
                  <a:lnTo>
                    <a:pt x="2024" y="140"/>
                  </a:lnTo>
                  <a:lnTo>
                    <a:pt x="2078" y="159"/>
                  </a:lnTo>
                  <a:lnTo>
                    <a:pt x="2130" y="185"/>
                  </a:lnTo>
                  <a:lnTo>
                    <a:pt x="2178" y="217"/>
                  </a:lnTo>
                  <a:lnTo>
                    <a:pt x="2218" y="252"/>
                  </a:lnTo>
                  <a:lnTo>
                    <a:pt x="2249" y="290"/>
                  </a:lnTo>
                  <a:lnTo>
                    <a:pt x="2275" y="334"/>
                  </a:lnTo>
                  <a:lnTo>
                    <a:pt x="2296" y="379"/>
                  </a:lnTo>
                  <a:lnTo>
                    <a:pt x="2312" y="428"/>
                  </a:lnTo>
                  <a:lnTo>
                    <a:pt x="2326" y="479"/>
                  </a:lnTo>
                  <a:lnTo>
                    <a:pt x="2349" y="597"/>
                  </a:lnTo>
                  <a:lnTo>
                    <a:pt x="2364" y="716"/>
                  </a:lnTo>
                  <a:lnTo>
                    <a:pt x="2378" y="835"/>
                  </a:lnTo>
                  <a:lnTo>
                    <a:pt x="2382" y="872"/>
                  </a:lnTo>
                  <a:lnTo>
                    <a:pt x="2387" y="908"/>
                  </a:lnTo>
                  <a:lnTo>
                    <a:pt x="2391" y="985"/>
                  </a:lnTo>
                  <a:lnTo>
                    <a:pt x="2387" y="1023"/>
                  </a:lnTo>
                  <a:lnTo>
                    <a:pt x="2380" y="1058"/>
                  </a:lnTo>
                  <a:lnTo>
                    <a:pt x="2364" y="1093"/>
                  </a:lnTo>
                  <a:lnTo>
                    <a:pt x="2335" y="1135"/>
                  </a:lnTo>
                  <a:lnTo>
                    <a:pt x="2298" y="1175"/>
                  </a:lnTo>
                  <a:lnTo>
                    <a:pt x="2258" y="1212"/>
                  </a:lnTo>
                  <a:lnTo>
                    <a:pt x="2216" y="1247"/>
                  </a:lnTo>
                  <a:lnTo>
                    <a:pt x="2172" y="1280"/>
                  </a:lnTo>
                  <a:lnTo>
                    <a:pt x="2130" y="1312"/>
                  </a:lnTo>
                  <a:lnTo>
                    <a:pt x="2006" y="1404"/>
                  </a:lnTo>
                  <a:lnTo>
                    <a:pt x="1877" y="1490"/>
                  </a:lnTo>
                  <a:lnTo>
                    <a:pt x="1748" y="1573"/>
                  </a:lnTo>
                  <a:lnTo>
                    <a:pt x="1350" y="1814"/>
                  </a:lnTo>
                  <a:lnTo>
                    <a:pt x="1151" y="1942"/>
                  </a:lnTo>
                  <a:lnTo>
                    <a:pt x="1120" y="1963"/>
                  </a:lnTo>
                  <a:lnTo>
                    <a:pt x="1086" y="1982"/>
                  </a:lnTo>
                  <a:lnTo>
                    <a:pt x="1053" y="1998"/>
                  </a:lnTo>
                  <a:lnTo>
                    <a:pt x="1017" y="2008"/>
                  </a:lnTo>
                  <a:lnTo>
                    <a:pt x="964" y="2012"/>
                  </a:lnTo>
                  <a:lnTo>
                    <a:pt x="912" y="2005"/>
                  </a:lnTo>
                  <a:lnTo>
                    <a:pt x="859" y="1989"/>
                  </a:lnTo>
                  <a:lnTo>
                    <a:pt x="809" y="1968"/>
                  </a:lnTo>
                  <a:lnTo>
                    <a:pt x="760" y="1945"/>
                  </a:lnTo>
                  <a:lnTo>
                    <a:pt x="713" y="1921"/>
                  </a:lnTo>
                  <a:lnTo>
                    <a:pt x="542" y="1827"/>
                  </a:lnTo>
                  <a:lnTo>
                    <a:pt x="374" y="1724"/>
                  </a:lnTo>
                  <a:lnTo>
                    <a:pt x="336" y="1699"/>
                  </a:lnTo>
                  <a:lnTo>
                    <a:pt x="299" y="1673"/>
                  </a:lnTo>
                  <a:lnTo>
                    <a:pt x="264" y="1647"/>
                  </a:lnTo>
                  <a:lnTo>
                    <a:pt x="233" y="1617"/>
                  </a:lnTo>
                  <a:lnTo>
                    <a:pt x="203" y="1586"/>
                  </a:lnTo>
                  <a:lnTo>
                    <a:pt x="177" y="1549"/>
                  </a:lnTo>
                  <a:lnTo>
                    <a:pt x="156" y="1507"/>
                  </a:lnTo>
                  <a:lnTo>
                    <a:pt x="131" y="1446"/>
                  </a:lnTo>
                  <a:lnTo>
                    <a:pt x="114" y="1385"/>
                  </a:lnTo>
                  <a:lnTo>
                    <a:pt x="100" y="1320"/>
                  </a:lnTo>
                  <a:lnTo>
                    <a:pt x="89" y="1256"/>
                  </a:lnTo>
                  <a:lnTo>
                    <a:pt x="81" y="1191"/>
                  </a:lnTo>
                  <a:lnTo>
                    <a:pt x="67" y="1090"/>
                  </a:lnTo>
                  <a:lnTo>
                    <a:pt x="58" y="1039"/>
                  </a:lnTo>
                  <a:lnTo>
                    <a:pt x="44" y="989"/>
                  </a:lnTo>
                  <a:lnTo>
                    <a:pt x="27" y="941"/>
                  </a:lnTo>
                  <a:lnTo>
                    <a:pt x="4" y="896"/>
                  </a:lnTo>
                  <a:lnTo>
                    <a:pt x="0" y="884"/>
                  </a:lnTo>
                  <a:lnTo>
                    <a:pt x="2" y="873"/>
                  </a:lnTo>
                  <a:lnTo>
                    <a:pt x="6" y="870"/>
                  </a:lnTo>
                  <a:lnTo>
                    <a:pt x="2" y="865"/>
                  </a:lnTo>
                  <a:lnTo>
                    <a:pt x="2" y="852"/>
                  </a:lnTo>
                  <a:lnTo>
                    <a:pt x="6" y="842"/>
                  </a:lnTo>
                  <a:lnTo>
                    <a:pt x="14" y="833"/>
                  </a:lnTo>
                  <a:lnTo>
                    <a:pt x="159" y="741"/>
                  </a:lnTo>
                  <a:lnTo>
                    <a:pt x="302" y="645"/>
                  </a:lnTo>
                  <a:lnTo>
                    <a:pt x="442" y="545"/>
                  </a:lnTo>
                  <a:lnTo>
                    <a:pt x="582" y="444"/>
                  </a:lnTo>
                  <a:lnTo>
                    <a:pt x="723" y="344"/>
                  </a:lnTo>
                  <a:lnTo>
                    <a:pt x="823" y="273"/>
                  </a:lnTo>
                  <a:lnTo>
                    <a:pt x="922" y="203"/>
                  </a:lnTo>
                  <a:lnTo>
                    <a:pt x="1025" y="136"/>
                  </a:lnTo>
                  <a:lnTo>
                    <a:pt x="1130" y="77"/>
                  </a:lnTo>
                  <a:lnTo>
                    <a:pt x="1198" y="46"/>
                  </a:lnTo>
                  <a:lnTo>
                    <a:pt x="1268" y="21"/>
                  </a:lnTo>
                  <a:lnTo>
                    <a:pt x="1340" y="5"/>
                  </a:lnTo>
                  <a:lnTo>
                    <a:pt x="141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35" name="Freeform 55"/>
            <p:cNvSpPr>
              <a:spLocks noEditPoints="1"/>
            </p:cNvSpPr>
            <p:nvPr/>
          </p:nvSpPr>
          <p:spPr bwMode="auto">
            <a:xfrm>
              <a:off x="1308" y="3225"/>
              <a:ext cx="325" cy="320"/>
            </a:xfrm>
            <a:custGeom>
              <a:avLst/>
              <a:gdLst/>
              <a:ahLst/>
              <a:cxnLst>
                <a:cxn ang="0">
                  <a:pos x="148" y="54"/>
                </a:cxn>
                <a:cxn ang="0">
                  <a:pos x="106" y="65"/>
                </a:cxn>
                <a:cxn ang="0">
                  <a:pos x="73" y="100"/>
                </a:cxn>
                <a:cxn ang="0">
                  <a:pos x="52" y="145"/>
                </a:cxn>
                <a:cxn ang="0">
                  <a:pos x="51" y="192"/>
                </a:cxn>
                <a:cxn ang="0">
                  <a:pos x="77" y="232"/>
                </a:cxn>
                <a:cxn ang="0">
                  <a:pos x="117" y="257"/>
                </a:cxn>
                <a:cxn ang="0">
                  <a:pos x="166" y="266"/>
                </a:cxn>
                <a:cxn ang="0">
                  <a:pos x="213" y="259"/>
                </a:cxn>
                <a:cxn ang="0">
                  <a:pos x="250" y="227"/>
                </a:cxn>
                <a:cxn ang="0">
                  <a:pos x="271" y="175"/>
                </a:cxn>
                <a:cxn ang="0">
                  <a:pos x="269" y="117"/>
                </a:cxn>
                <a:cxn ang="0">
                  <a:pos x="239" y="72"/>
                </a:cxn>
                <a:cxn ang="0">
                  <a:pos x="197" y="52"/>
                </a:cxn>
                <a:cxn ang="0">
                  <a:pos x="152" y="0"/>
                </a:cxn>
                <a:cxn ang="0">
                  <a:pos x="215" y="4"/>
                </a:cxn>
                <a:cxn ang="0">
                  <a:pos x="271" y="30"/>
                </a:cxn>
                <a:cxn ang="0">
                  <a:pos x="311" y="82"/>
                </a:cxn>
                <a:cxn ang="0">
                  <a:pos x="325" y="145"/>
                </a:cxn>
                <a:cxn ang="0">
                  <a:pos x="316" y="210"/>
                </a:cxn>
                <a:cxn ang="0">
                  <a:pos x="286" y="266"/>
                </a:cxn>
                <a:cxn ang="0">
                  <a:pos x="237" y="304"/>
                </a:cxn>
                <a:cxn ang="0">
                  <a:pos x="174" y="320"/>
                </a:cxn>
                <a:cxn ang="0">
                  <a:pos x="110" y="311"/>
                </a:cxn>
                <a:cxn ang="0">
                  <a:pos x="51" y="283"/>
                </a:cxn>
                <a:cxn ang="0">
                  <a:pos x="12" y="234"/>
                </a:cxn>
                <a:cxn ang="0">
                  <a:pos x="0" y="156"/>
                </a:cxn>
                <a:cxn ang="0">
                  <a:pos x="24" y="80"/>
                </a:cxn>
                <a:cxn ang="0">
                  <a:pos x="75" y="26"/>
                </a:cxn>
                <a:cxn ang="0">
                  <a:pos x="87" y="16"/>
                </a:cxn>
                <a:cxn ang="0">
                  <a:pos x="113" y="4"/>
                </a:cxn>
                <a:cxn ang="0">
                  <a:pos x="133" y="4"/>
                </a:cxn>
              </a:cxnLst>
              <a:rect l="0" t="0" r="r" b="b"/>
              <a:pathLst>
                <a:path w="325" h="320">
                  <a:moveTo>
                    <a:pt x="173" y="51"/>
                  </a:moveTo>
                  <a:lnTo>
                    <a:pt x="148" y="54"/>
                  </a:lnTo>
                  <a:lnTo>
                    <a:pt x="124" y="59"/>
                  </a:lnTo>
                  <a:lnTo>
                    <a:pt x="106" y="65"/>
                  </a:lnTo>
                  <a:lnTo>
                    <a:pt x="89" y="80"/>
                  </a:lnTo>
                  <a:lnTo>
                    <a:pt x="73" y="100"/>
                  </a:lnTo>
                  <a:lnTo>
                    <a:pt x="61" y="122"/>
                  </a:lnTo>
                  <a:lnTo>
                    <a:pt x="52" y="145"/>
                  </a:lnTo>
                  <a:lnTo>
                    <a:pt x="49" y="169"/>
                  </a:lnTo>
                  <a:lnTo>
                    <a:pt x="51" y="192"/>
                  </a:lnTo>
                  <a:lnTo>
                    <a:pt x="61" y="213"/>
                  </a:lnTo>
                  <a:lnTo>
                    <a:pt x="77" y="232"/>
                  </a:lnTo>
                  <a:lnTo>
                    <a:pt x="96" y="246"/>
                  </a:lnTo>
                  <a:lnTo>
                    <a:pt x="117" y="257"/>
                  </a:lnTo>
                  <a:lnTo>
                    <a:pt x="141" y="264"/>
                  </a:lnTo>
                  <a:lnTo>
                    <a:pt x="166" y="266"/>
                  </a:lnTo>
                  <a:lnTo>
                    <a:pt x="190" y="266"/>
                  </a:lnTo>
                  <a:lnTo>
                    <a:pt x="213" y="259"/>
                  </a:lnTo>
                  <a:lnTo>
                    <a:pt x="232" y="246"/>
                  </a:lnTo>
                  <a:lnTo>
                    <a:pt x="250" y="227"/>
                  </a:lnTo>
                  <a:lnTo>
                    <a:pt x="262" y="203"/>
                  </a:lnTo>
                  <a:lnTo>
                    <a:pt x="271" y="175"/>
                  </a:lnTo>
                  <a:lnTo>
                    <a:pt x="272" y="145"/>
                  </a:lnTo>
                  <a:lnTo>
                    <a:pt x="269" y="117"/>
                  </a:lnTo>
                  <a:lnTo>
                    <a:pt x="257" y="91"/>
                  </a:lnTo>
                  <a:lnTo>
                    <a:pt x="239" y="72"/>
                  </a:lnTo>
                  <a:lnTo>
                    <a:pt x="220" y="59"/>
                  </a:lnTo>
                  <a:lnTo>
                    <a:pt x="197" y="52"/>
                  </a:lnTo>
                  <a:lnTo>
                    <a:pt x="173" y="51"/>
                  </a:lnTo>
                  <a:close/>
                  <a:moveTo>
                    <a:pt x="152" y="0"/>
                  </a:moveTo>
                  <a:lnTo>
                    <a:pt x="183" y="0"/>
                  </a:lnTo>
                  <a:lnTo>
                    <a:pt x="215" y="4"/>
                  </a:lnTo>
                  <a:lnTo>
                    <a:pt x="244" y="14"/>
                  </a:lnTo>
                  <a:lnTo>
                    <a:pt x="271" y="30"/>
                  </a:lnTo>
                  <a:lnTo>
                    <a:pt x="293" y="52"/>
                  </a:lnTo>
                  <a:lnTo>
                    <a:pt x="311" y="82"/>
                  </a:lnTo>
                  <a:lnTo>
                    <a:pt x="321" y="114"/>
                  </a:lnTo>
                  <a:lnTo>
                    <a:pt x="325" y="145"/>
                  </a:lnTo>
                  <a:lnTo>
                    <a:pt x="323" y="178"/>
                  </a:lnTo>
                  <a:lnTo>
                    <a:pt x="316" y="210"/>
                  </a:lnTo>
                  <a:lnTo>
                    <a:pt x="304" y="239"/>
                  </a:lnTo>
                  <a:lnTo>
                    <a:pt x="286" y="266"/>
                  </a:lnTo>
                  <a:lnTo>
                    <a:pt x="264" y="288"/>
                  </a:lnTo>
                  <a:lnTo>
                    <a:pt x="237" y="304"/>
                  </a:lnTo>
                  <a:lnTo>
                    <a:pt x="208" y="314"/>
                  </a:lnTo>
                  <a:lnTo>
                    <a:pt x="174" y="320"/>
                  </a:lnTo>
                  <a:lnTo>
                    <a:pt x="141" y="318"/>
                  </a:lnTo>
                  <a:lnTo>
                    <a:pt x="110" y="311"/>
                  </a:lnTo>
                  <a:lnTo>
                    <a:pt x="78" y="300"/>
                  </a:lnTo>
                  <a:lnTo>
                    <a:pt x="51" y="283"/>
                  </a:lnTo>
                  <a:lnTo>
                    <a:pt x="28" y="260"/>
                  </a:lnTo>
                  <a:lnTo>
                    <a:pt x="12" y="234"/>
                  </a:lnTo>
                  <a:lnTo>
                    <a:pt x="0" y="194"/>
                  </a:lnTo>
                  <a:lnTo>
                    <a:pt x="0" y="156"/>
                  </a:lnTo>
                  <a:lnTo>
                    <a:pt x="7" y="117"/>
                  </a:lnTo>
                  <a:lnTo>
                    <a:pt x="24" y="80"/>
                  </a:lnTo>
                  <a:lnTo>
                    <a:pt x="47" y="49"/>
                  </a:lnTo>
                  <a:lnTo>
                    <a:pt x="75" y="26"/>
                  </a:lnTo>
                  <a:lnTo>
                    <a:pt x="77" y="23"/>
                  </a:lnTo>
                  <a:lnTo>
                    <a:pt x="87" y="16"/>
                  </a:lnTo>
                  <a:lnTo>
                    <a:pt x="96" y="14"/>
                  </a:lnTo>
                  <a:lnTo>
                    <a:pt x="113" y="4"/>
                  </a:lnTo>
                  <a:lnTo>
                    <a:pt x="126" y="2"/>
                  </a:lnTo>
                  <a:lnTo>
                    <a:pt x="133" y="4"/>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36" name="Freeform 56"/>
            <p:cNvSpPr>
              <a:spLocks/>
            </p:cNvSpPr>
            <p:nvPr/>
          </p:nvSpPr>
          <p:spPr bwMode="auto">
            <a:xfrm>
              <a:off x="1414" y="3255"/>
              <a:ext cx="53" cy="153"/>
            </a:xfrm>
            <a:custGeom>
              <a:avLst/>
              <a:gdLst/>
              <a:ahLst/>
              <a:cxnLst>
                <a:cxn ang="0">
                  <a:pos x="21" y="0"/>
                </a:cxn>
                <a:cxn ang="0">
                  <a:pos x="32" y="0"/>
                </a:cxn>
                <a:cxn ang="0">
                  <a:pos x="42" y="3"/>
                </a:cxn>
                <a:cxn ang="0">
                  <a:pos x="49" y="12"/>
                </a:cxn>
                <a:cxn ang="0">
                  <a:pos x="53" y="24"/>
                </a:cxn>
                <a:cxn ang="0">
                  <a:pos x="53" y="129"/>
                </a:cxn>
                <a:cxn ang="0">
                  <a:pos x="49" y="141"/>
                </a:cxn>
                <a:cxn ang="0">
                  <a:pos x="42" y="150"/>
                </a:cxn>
                <a:cxn ang="0">
                  <a:pos x="32" y="153"/>
                </a:cxn>
                <a:cxn ang="0">
                  <a:pos x="21" y="153"/>
                </a:cxn>
                <a:cxn ang="0">
                  <a:pos x="11" y="150"/>
                </a:cxn>
                <a:cxn ang="0">
                  <a:pos x="4" y="141"/>
                </a:cxn>
                <a:cxn ang="0">
                  <a:pos x="0" y="129"/>
                </a:cxn>
                <a:cxn ang="0">
                  <a:pos x="0" y="24"/>
                </a:cxn>
                <a:cxn ang="0">
                  <a:pos x="4" y="12"/>
                </a:cxn>
                <a:cxn ang="0">
                  <a:pos x="11" y="3"/>
                </a:cxn>
                <a:cxn ang="0">
                  <a:pos x="21" y="0"/>
                </a:cxn>
              </a:cxnLst>
              <a:rect l="0" t="0" r="r" b="b"/>
              <a:pathLst>
                <a:path w="53" h="153">
                  <a:moveTo>
                    <a:pt x="21" y="0"/>
                  </a:moveTo>
                  <a:lnTo>
                    <a:pt x="32" y="0"/>
                  </a:lnTo>
                  <a:lnTo>
                    <a:pt x="42" y="3"/>
                  </a:lnTo>
                  <a:lnTo>
                    <a:pt x="49" y="12"/>
                  </a:lnTo>
                  <a:lnTo>
                    <a:pt x="53" y="24"/>
                  </a:lnTo>
                  <a:lnTo>
                    <a:pt x="53" y="129"/>
                  </a:lnTo>
                  <a:lnTo>
                    <a:pt x="49" y="141"/>
                  </a:lnTo>
                  <a:lnTo>
                    <a:pt x="42" y="150"/>
                  </a:lnTo>
                  <a:lnTo>
                    <a:pt x="32" y="153"/>
                  </a:lnTo>
                  <a:lnTo>
                    <a:pt x="21" y="153"/>
                  </a:lnTo>
                  <a:lnTo>
                    <a:pt x="11" y="150"/>
                  </a:lnTo>
                  <a:lnTo>
                    <a:pt x="4" y="141"/>
                  </a:lnTo>
                  <a:lnTo>
                    <a:pt x="0" y="129"/>
                  </a:lnTo>
                  <a:lnTo>
                    <a:pt x="0" y="24"/>
                  </a:lnTo>
                  <a:lnTo>
                    <a:pt x="4" y="12"/>
                  </a:lnTo>
                  <a:lnTo>
                    <a:pt x="11"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37" name="Freeform 57"/>
            <p:cNvSpPr>
              <a:spLocks noEditPoints="1"/>
            </p:cNvSpPr>
            <p:nvPr/>
          </p:nvSpPr>
          <p:spPr bwMode="auto">
            <a:xfrm>
              <a:off x="217" y="3412"/>
              <a:ext cx="1135" cy="1128"/>
            </a:xfrm>
            <a:custGeom>
              <a:avLst/>
              <a:gdLst/>
              <a:ahLst/>
              <a:cxnLst>
                <a:cxn ang="0">
                  <a:pos x="803" y="54"/>
                </a:cxn>
                <a:cxn ang="0">
                  <a:pos x="729" y="80"/>
                </a:cxn>
                <a:cxn ang="0">
                  <a:pos x="665" y="113"/>
                </a:cxn>
                <a:cxn ang="0">
                  <a:pos x="300" y="325"/>
                </a:cxn>
                <a:cxn ang="0">
                  <a:pos x="66" y="456"/>
                </a:cxn>
                <a:cxn ang="0">
                  <a:pos x="113" y="553"/>
                </a:cxn>
                <a:cxn ang="0">
                  <a:pos x="155" y="688"/>
                </a:cxn>
                <a:cxn ang="0">
                  <a:pos x="188" y="826"/>
                </a:cxn>
                <a:cxn ang="0">
                  <a:pos x="227" y="960"/>
                </a:cxn>
                <a:cxn ang="0">
                  <a:pos x="274" y="1070"/>
                </a:cxn>
                <a:cxn ang="0">
                  <a:pos x="410" y="1009"/>
                </a:cxn>
                <a:cxn ang="0">
                  <a:pos x="553" y="920"/>
                </a:cxn>
                <a:cxn ang="0">
                  <a:pos x="773" y="768"/>
                </a:cxn>
                <a:cxn ang="0">
                  <a:pos x="953" y="655"/>
                </a:cxn>
                <a:cxn ang="0">
                  <a:pos x="1030" y="601"/>
                </a:cxn>
                <a:cxn ang="0">
                  <a:pos x="1068" y="553"/>
                </a:cxn>
                <a:cxn ang="0">
                  <a:pos x="1082" y="482"/>
                </a:cxn>
                <a:cxn ang="0">
                  <a:pos x="1066" y="389"/>
                </a:cxn>
                <a:cxn ang="0">
                  <a:pos x="1033" y="300"/>
                </a:cxn>
                <a:cxn ang="0">
                  <a:pos x="1007" y="234"/>
                </a:cxn>
                <a:cxn ang="0">
                  <a:pos x="981" y="173"/>
                </a:cxn>
                <a:cxn ang="0">
                  <a:pos x="946" y="113"/>
                </a:cxn>
                <a:cxn ang="0">
                  <a:pos x="901" y="66"/>
                </a:cxn>
                <a:cxn ang="0">
                  <a:pos x="839" y="49"/>
                </a:cxn>
                <a:cxn ang="0">
                  <a:pos x="878" y="5"/>
                </a:cxn>
                <a:cxn ang="0">
                  <a:pos x="941" y="37"/>
                </a:cxn>
                <a:cxn ang="0">
                  <a:pos x="991" y="91"/>
                </a:cxn>
                <a:cxn ang="0">
                  <a:pos x="1032" y="157"/>
                </a:cxn>
                <a:cxn ang="0">
                  <a:pos x="1065" y="230"/>
                </a:cxn>
                <a:cxn ang="0">
                  <a:pos x="1091" y="302"/>
                </a:cxn>
                <a:cxn ang="0">
                  <a:pos x="1114" y="372"/>
                </a:cxn>
                <a:cxn ang="0">
                  <a:pos x="1131" y="450"/>
                </a:cxn>
                <a:cxn ang="0">
                  <a:pos x="1131" y="527"/>
                </a:cxn>
                <a:cxn ang="0">
                  <a:pos x="1103" y="597"/>
                </a:cxn>
                <a:cxn ang="0">
                  <a:pos x="1052" y="648"/>
                </a:cxn>
                <a:cxn ang="0">
                  <a:pos x="965" y="709"/>
                </a:cxn>
                <a:cxn ang="0">
                  <a:pos x="743" y="850"/>
                </a:cxn>
                <a:cxn ang="0">
                  <a:pos x="567" y="974"/>
                </a:cxn>
                <a:cxn ang="0">
                  <a:pos x="422" y="1062"/>
                </a:cxn>
                <a:cxn ang="0">
                  <a:pos x="269" y="1128"/>
                </a:cxn>
                <a:cxn ang="0">
                  <a:pos x="246" y="1124"/>
                </a:cxn>
                <a:cxn ang="0">
                  <a:pos x="206" y="1053"/>
                </a:cxn>
                <a:cxn ang="0">
                  <a:pos x="160" y="920"/>
                </a:cxn>
                <a:cxn ang="0">
                  <a:pos x="125" y="782"/>
                </a:cxn>
                <a:cxn ang="0">
                  <a:pos x="68" y="580"/>
                </a:cxn>
                <a:cxn ang="0">
                  <a:pos x="5" y="452"/>
                </a:cxn>
                <a:cxn ang="0">
                  <a:pos x="3" y="426"/>
                </a:cxn>
                <a:cxn ang="0">
                  <a:pos x="26" y="414"/>
                </a:cxn>
                <a:cxn ang="0">
                  <a:pos x="111" y="372"/>
                </a:cxn>
                <a:cxn ang="0">
                  <a:pos x="365" y="225"/>
                </a:cxn>
                <a:cxn ang="0">
                  <a:pos x="585" y="96"/>
                </a:cxn>
                <a:cxn ang="0">
                  <a:pos x="691" y="38"/>
                </a:cxn>
                <a:cxn ang="0">
                  <a:pos x="803" y="2"/>
                </a:cxn>
              </a:cxnLst>
              <a:rect l="0" t="0" r="r" b="b"/>
              <a:pathLst>
                <a:path w="1135" h="1128">
                  <a:moveTo>
                    <a:pt x="839" y="49"/>
                  </a:moveTo>
                  <a:lnTo>
                    <a:pt x="803" y="54"/>
                  </a:lnTo>
                  <a:lnTo>
                    <a:pt x="766" y="65"/>
                  </a:lnTo>
                  <a:lnTo>
                    <a:pt x="729" y="80"/>
                  </a:lnTo>
                  <a:lnTo>
                    <a:pt x="696" y="96"/>
                  </a:lnTo>
                  <a:lnTo>
                    <a:pt x="665" y="113"/>
                  </a:lnTo>
                  <a:lnTo>
                    <a:pt x="541" y="182"/>
                  </a:lnTo>
                  <a:lnTo>
                    <a:pt x="300" y="325"/>
                  </a:lnTo>
                  <a:lnTo>
                    <a:pt x="178" y="396"/>
                  </a:lnTo>
                  <a:lnTo>
                    <a:pt x="66" y="456"/>
                  </a:lnTo>
                  <a:lnTo>
                    <a:pt x="85" y="489"/>
                  </a:lnTo>
                  <a:lnTo>
                    <a:pt x="113" y="553"/>
                  </a:lnTo>
                  <a:lnTo>
                    <a:pt x="136" y="620"/>
                  </a:lnTo>
                  <a:lnTo>
                    <a:pt x="155" y="688"/>
                  </a:lnTo>
                  <a:lnTo>
                    <a:pt x="171" y="756"/>
                  </a:lnTo>
                  <a:lnTo>
                    <a:pt x="188" y="826"/>
                  </a:lnTo>
                  <a:lnTo>
                    <a:pt x="206" y="894"/>
                  </a:lnTo>
                  <a:lnTo>
                    <a:pt x="227" y="960"/>
                  </a:lnTo>
                  <a:lnTo>
                    <a:pt x="253" y="1027"/>
                  </a:lnTo>
                  <a:lnTo>
                    <a:pt x="274" y="1070"/>
                  </a:lnTo>
                  <a:lnTo>
                    <a:pt x="335" y="1048"/>
                  </a:lnTo>
                  <a:lnTo>
                    <a:pt x="410" y="1009"/>
                  </a:lnTo>
                  <a:lnTo>
                    <a:pt x="483" y="967"/>
                  </a:lnTo>
                  <a:lnTo>
                    <a:pt x="553" y="920"/>
                  </a:lnTo>
                  <a:lnTo>
                    <a:pt x="623" y="871"/>
                  </a:lnTo>
                  <a:lnTo>
                    <a:pt x="773" y="768"/>
                  </a:lnTo>
                  <a:lnTo>
                    <a:pt x="929" y="669"/>
                  </a:lnTo>
                  <a:lnTo>
                    <a:pt x="953" y="655"/>
                  </a:lnTo>
                  <a:lnTo>
                    <a:pt x="1005" y="620"/>
                  </a:lnTo>
                  <a:lnTo>
                    <a:pt x="1030" y="601"/>
                  </a:lnTo>
                  <a:lnTo>
                    <a:pt x="1051" y="578"/>
                  </a:lnTo>
                  <a:lnTo>
                    <a:pt x="1068" y="553"/>
                  </a:lnTo>
                  <a:lnTo>
                    <a:pt x="1079" y="526"/>
                  </a:lnTo>
                  <a:lnTo>
                    <a:pt x="1082" y="482"/>
                  </a:lnTo>
                  <a:lnTo>
                    <a:pt x="1077" y="436"/>
                  </a:lnTo>
                  <a:lnTo>
                    <a:pt x="1066" y="389"/>
                  </a:lnTo>
                  <a:lnTo>
                    <a:pt x="1051" y="344"/>
                  </a:lnTo>
                  <a:lnTo>
                    <a:pt x="1033" y="300"/>
                  </a:lnTo>
                  <a:lnTo>
                    <a:pt x="1018" y="260"/>
                  </a:lnTo>
                  <a:lnTo>
                    <a:pt x="1007" y="234"/>
                  </a:lnTo>
                  <a:lnTo>
                    <a:pt x="995" y="204"/>
                  </a:lnTo>
                  <a:lnTo>
                    <a:pt x="981" y="173"/>
                  </a:lnTo>
                  <a:lnTo>
                    <a:pt x="963" y="141"/>
                  </a:lnTo>
                  <a:lnTo>
                    <a:pt x="946" y="113"/>
                  </a:lnTo>
                  <a:lnTo>
                    <a:pt x="925" y="87"/>
                  </a:lnTo>
                  <a:lnTo>
                    <a:pt x="901" y="66"/>
                  </a:lnTo>
                  <a:lnTo>
                    <a:pt x="874" y="54"/>
                  </a:lnTo>
                  <a:lnTo>
                    <a:pt x="839" y="49"/>
                  </a:lnTo>
                  <a:close/>
                  <a:moveTo>
                    <a:pt x="843" y="0"/>
                  </a:moveTo>
                  <a:lnTo>
                    <a:pt x="878" y="5"/>
                  </a:lnTo>
                  <a:lnTo>
                    <a:pt x="911" y="17"/>
                  </a:lnTo>
                  <a:lnTo>
                    <a:pt x="941" y="37"/>
                  </a:lnTo>
                  <a:lnTo>
                    <a:pt x="967" y="61"/>
                  </a:lnTo>
                  <a:lnTo>
                    <a:pt x="991" y="91"/>
                  </a:lnTo>
                  <a:lnTo>
                    <a:pt x="1012" y="122"/>
                  </a:lnTo>
                  <a:lnTo>
                    <a:pt x="1032" y="157"/>
                  </a:lnTo>
                  <a:lnTo>
                    <a:pt x="1049" y="194"/>
                  </a:lnTo>
                  <a:lnTo>
                    <a:pt x="1065" y="230"/>
                  </a:lnTo>
                  <a:lnTo>
                    <a:pt x="1079" y="267"/>
                  </a:lnTo>
                  <a:lnTo>
                    <a:pt x="1091" y="302"/>
                  </a:lnTo>
                  <a:lnTo>
                    <a:pt x="1101" y="335"/>
                  </a:lnTo>
                  <a:lnTo>
                    <a:pt x="1114" y="372"/>
                  </a:lnTo>
                  <a:lnTo>
                    <a:pt x="1122" y="410"/>
                  </a:lnTo>
                  <a:lnTo>
                    <a:pt x="1131" y="450"/>
                  </a:lnTo>
                  <a:lnTo>
                    <a:pt x="1135" y="489"/>
                  </a:lnTo>
                  <a:lnTo>
                    <a:pt x="1131" y="527"/>
                  </a:lnTo>
                  <a:lnTo>
                    <a:pt x="1121" y="566"/>
                  </a:lnTo>
                  <a:lnTo>
                    <a:pt x="1103" y="597"/>
                  </a:lnTo>
                  <a:lnTo>
                    <a:pt x="1080" y="623"/>
                  </a:lnTo>
                  <a:lnTo>
                    <a:pt x="1052" y="648"/>
                  </a:lnTo>
                  <a:lnTo>
                    <a:pt x="1025" y="670"/>
                  </a:lnTo>
                  <a:lnTo>
                    <a:pt x="965" y="709"/>
                  </a:lnTo>
                  <a:lnTo>
                    <a:pt x="853" y="779"/>
                  </a:lnTo>
                  <a:lnTo>
                    <a:pt x="743" y="850"/>
                  </a:lnTo>
                  <a:lnTo>
                    <a:pt x="635" y="925"/>
                  </a:lnTo>
                  <a:lnTo>
                    <a:pt x="567" y="974"/>
                  </a:lnTo>
                  <a:lnTo>
                    <a:pt x="496" y="1020"/>
                  </a:lnTo>
                  <a:lnTo>
                    <a:pt x="422" y="1062"/>
                  </a:lnTo>
                  <a:lnTo>
                    <a:pt x="347" y="1098"/>
                  </a:lnTo>
                  <a:lnTo>
                    <a:pt x="269" y="1128"/>
                  </a:lnTo>
                  <a:lnTo>
                    <a:pt x="258" y="1128"/>
                  </a:lnTo>
                  <a:lnTo>
                    <a:pt x="246" y="1124"/>
                  </a:lnTo>
                  <a:lnTo>
                    <a:pt x="239" y="1116"/>
                  </a:lnTo>
                  <a:lnTo>
                    <a:pt x="206" y="1053"/>
                  </a:lnTo>
                  <a:lnTo>
                    <a:pt x="181" y="987"/>
                  </a:lnTo>
                  <a:lnTo>
                    <a:pt x="160" y="920"/>
                  </a:lnTo>
                  <a:lnTo>
                    <a:pt x="141" y="852"/>
                  </a:lnTo>
                  <a:lnTo>
                    <a:pt x="125" y="782"/>
                  </a:lnTo>
                  <a:lnTo>
                    <a:pt x="90" y="646"/>
                  </a:lnTo>
                  <a:lnTo>
                    <a:pt x="68" y="580"/>
                  </a:lnTo>
                  <a:lnTo>
                    <a:pt x="40" y="515"/>
                  </a:lnTo>
                  <a:lnTo>
                    <a:pt x="5" y="452"/>
                  </a:lnTo>
                  <a:lnTo>
                    <a:pt x="0" y="438"/>
                  </a:lnTo>
                  <a:lnTo>
                    <a:pt x="3" y="426"/>
                  </a:lnTo>
                  <a:lnTo>
                    <a:pt x="14" y="419"/>
                  </a:lnTo>
                  <a:lnTo>
                    <a:pt x="26" y="414"/>
                  </a:lnTo>
                  <a:lnTo>
                    <a:pt x="33" y="415"/>
                  </a:lnTo>
                  <a:lnTo>
                    <a:pt x="111" y="372"/>
                  </a:lnTo>
                  <a:lnTo>
                    <a:pt x="193" y="325"/>
                  </a:lnTo>
                  <a:lnTo>
                    <a:pt x="365" y="225"/>
                  </a:lnTo>
                  <a:lnTo>
                    <a:pt x="536" y="124"/>
                  </a:lnTo>
                  <a:lnTo>
                    <a:pt x="585" y="96"/>
                  </a:lnTo>
                  <a:lnTo>
                    <a:pt x="637" y="66"/>
                  </a:lnTo>
                  <a:lnTo>
                    <a:pt x="691" y="38"/>
                  </a:lnTo>
                  <a:lnTo>
                    <a:pt x="747" y="16"/>
                  </a:lnTo>
                  <a:lnTo>
                    <a:pt x="803" y="2"/>
                  </a:lnTo>
                  <a:lnTo>
                    <a:pt x="84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38" name="Freeform 58"/>
            <p:cNvSpPr>
              <a:spLocks/>
            </p:cNvSpPr>
            <p:nvPr/>
          </p:nvSpPr>
          <p:spPr bwMode="auto">
            <a:xfrm>
              <a:off x="-340" y="4268"/>
              <a:ext cx="272" cy="340"/>
            </a:xfrm>
            <a:custGeom>
              <a:avLst/>
              <a:gdLst/>
              <a:ahLst/>
              <a:cxnLst>
                <a:cxn ang="0">
                  <a:pos x="19" y="0"/>
                </a:cxn>
                <a:cxn ang="0">
                  <a:pos x="29" y="0"/>
                </a:cxn>
                <a:cxn ang="0">
                  <a:pos x="40" y="3"/>
                </a:cxn>
                <a:cxn ang="0">
                  <a:pos x="49" y="12"/>
                </a:cxn>
                <a:cxn ang="0">
                  <a:pos x="59" y="34"/>
                </a:cxn>
                <a:cxn ang="0">
                  <a:pos x="68" y="61"/>
                </a:cxn>
                <a:cxn ang="0">
                  <a:pos x="76" y="90"/>
                </a:cxn>
                <a:cxn ang="0">
                  <a:pos x="85" y="118"/>
                </a:cxn>
                <a:cxn ang="0">
                  <a:pos x="94" y="148"/>
                </a:cxn>
                <a:cxn ang="0">
                  <a:pos x="106" y="178"/>
                </a:cxn>
                <a:cxn ang="0">
                  <a:pos x="117" y="204"/>
                </a:cxn>
                <a:cxn ang="0">
                  <a:pos x="132" y="228"/>
                </a:cxn>
                <a:cxn ang="0">
                  <a:pos x="148" y="251"/>
                </a:cxn>
                <a:cxn ang="0">
                  <a:pos x="167" y="268"/>
                </a:cxn>
                <a:cxn ang="0">
                  <a:pos x="190" y="281"/>
                </a:cxn>
                <a:cxn ang="0">
                  <a:pos x="216" y="286"/>
                </a:cxn>
                <a:cxn ang="0">
                  <a:pos x="218" y="286"/>
                </a:cxn>
                <a:cxn ang="0">
                  <a:pos x="218" y="270"/>
                </a:cxn>
                <a:cxn ang="0">
                  <a:pos x="214" y="232"/>
                </a:cxn>
                <a:cxn ang="0">
                  <a:pos x="204" y="193"/>
                </a:cxn>
                <a:cxn ang="0">
                  <a:pos x="185" y="157"/>
                </a:cxn>
                <a:cxn ang="0">
                  <a:pos x="180" y="143"/>
                </a:cxn>
                <a:cxn ang="0">
                  <a:pos x="183" y="131"/>
                </a:cxn>
                <a:cxn ang="0">
                  <a:pos x="193" y="122"/>
                </a:cxn>
                <a:cxn ang="0">
                  <a:pos x="206" y="117"/>
                </a:cxn>
                <a:cxn ang="0">
                  <a:pos x="218" y="118"/>
                </a:cxn>
                <a:cxn ang="0">
                  <a:pos x="230" y="129"/>
                </a:cxn>
                <a:cxn ang="0">
                  <a:pos x="249" y="164"/>
                </a:cxn>
                <a:cxn ang="0">
                  <a:pos x="262" y="199"/>
                </a:cxn>
                <a:cxn ang="0">
                  <a:pos x="269" y="235"/>
                </a:cxn>
                <a:cxn ang="0">
                  <a:pos x="272" y="274"/>
                </a:cxn>
                <a:cxn ang="0">
                  <a:pos x="272" y="312"/>
                </a:cxn>
                <a:cxn ang="0">
                  <a:pos x="269" y="326"/>
                </a:cxn>
                <a:cxn ang="0">
                  <a:pos x="263" y="331"/>
                </a:cxn>
                <a:cxn ang="0">
                  <a:pos x="258" y="335"/>
                </a:cxn>
                <a:cxn ang="0">
                  <a:pos x="253" y="337"/>
                </a:cxn>
                <a:cxn ang="0">
                  <a:pos x="246" y="338"/>
                </a:cxn>
                <a:cxn ang="0">
                  <a:pos x="209" y="340"/>
                </a:cxn>
                <a:cxn ang="0">
                  <a:pos x="176" y="333"/>
                </a:cxn>
                <a:cxn ang="0">
                  <a:pos x="148" y="321"/>
                </a:cxn>
                <a:cxn ang="0">
                  <a:pos x="125" y="303"/>
                </a:cxn>
                <a:cxn ang="0">
                  <a:pos x="104" y="281"/>
                </a:cxn>
                <a:cxn ang="0">
                  <a:pos x="87" y="255"/>
                </a:cxn>
                <a:cxn ang="0">
                  <a:pos x="73" y="225"/>
                </a:cxn>
                <a:cxn ang="0">
                  <a:pos x="59" y="193"/>
                </a:cxn>
                <a:cxn ang="0">
                  <a:pos x="49" y="160"/>
                </a:cxn>
                <a:cxn ang="0">
                  <a:pos x="36" y="129"/>
                </a:cxn>
                <a:cxn ang="0">
                  <a:pos x="26" y="97"/>
                </a:cxn>
                <a:cxn ang="0">
                  <a:pos x="15" y="68"/>
                </a:cxn>
                <a:cxn ang="0">
                  <a:pos x="3" y="40"/>
                </a:cxn>
                <a:cxn ang="0">
                  <a:pos x="0" y="27"/>
                </a:cxn>
                <a:cxn ang="0">
                  <a:pos x="3" y="15"/>
                </a:cxn>
                <a:cxn ang="0">
                  <a:pos x="10" y="7"/>
                </a:cxn>
                <a:cxn ang="0">
                  <a:pos x="19" y="0"/>
                </a:cxn>
              </a:cxnLst>
              <a:rect l="0" t="0" r="r" b="b"/>
              <a:pathLst>
                <a:path w="272" h="340">
                  <a:moveTo>
                    <a:pt x="19" y="0"/>
                  </a:moveTo>
                  <a:lnTo>
                    <a:pt x="29" y="0"/>
                  </a:lnTo>
                  <a:lnTo>
                    <a:pt x="40" y="3"/>
                  </a:lnTo>
                  <a:lnTo>
                    <a:pt x="49" y="12"/>
                  </a:lnTo>
                  <a:lnTo>
                    <a:pt x="59" y="34"/>
                  </a:lnTo>
                  <a:lnTo>
                    <a:pt x="68" y="61"/>
                  </a:lnTo>
                  <a:lnTo>
                    <a:pt x="76" y="90"/>
                  </a:lnTo>
                  <a:lnTo>
                    <a:pt x="85" y="118"/>
                  </a:lnTo>
                  <a:lnTo>
                    <a:pt x="94" y="148"/>
                  </a:lnTo>
                  <a:lnTo>
                    <a:pt x="106" y="178"/>
                  </a:lnTo>
                  <a:lnTo>
                    <a:pt x="117" y="204"/>
                  </a:lnTo>
                  <a:lnTo>
                    <a:pt x="132" y="228"/>
                  </a:lnTo>
                  <a:lnTo>
                    <a:pt x="148" y="251"/>
                  </a:lnTo>
                  <a:lnTo>
                    <a:pt x="167" y="268"/>
                  </a:lnTo>
                  <a:lnTo>
                    <a:pt x="190" y="281"/>
                  </a:lnTo>
                  <a:lnTo>
                    <a:pt x="216" y="286"/>
                  </a:lnTo>
                  <a:lnTo>
                    <a:pt x="218" y="286"/>
                  </a:lnTo>
                  <a:lnTo>
                    <a:pt x="218" y="270"/>
                  </a:lnTo>
                  <a:lnTo>
                    <a:pt x="214" y="232"/>
                  </a:lnTo>
                  <a:lnTo>
                    <a:pt x="204" y="193"/>
                  </a:lnTo>
                  <a:lnTo>
                    <a:pt x="185" y="157"/>
                  </a:lnTo>
                  <a:lnTo>
                    <a:pt x="180" y="143"/>
                  </a:lnTo>
                  <a:lnTo>
                    <a:pt x="183" y="131"/>
                  </a:lnTo>
                  <a:lnTo>
                    <a:pt x="193" y="122"/>
                  </a:lnTo>
                  <a:lnTo>
                    <a:pt x="206" y="117"/>
                  </a:lnTo>
                  <a:lnTo>
                    <a:pt x="218" y="118"/>
                  </a:lnTo>
                  <a:lnTo>
                    <a:pt x="230" y="129"/>
                  </a:lnTo>
                  <a:lnTo>
                    <a:pt x="249" y="164"/>
                  </a:lnTo>
                  <a:lnTo>
                    <a:pt x="262" y="199"/>
                  </a:lnTo>
                  <a:lnTo>
                    <a:pt x="269" y="235"/>
                  </a:lnTo>
                  <a:lnTo>
                    <a:pt x="272" y="274"/>
                  </a:lnTo>
                  <a:lnTo>
                    <a:pt x="272" y="312"/>
                  </a:lnTo>
                  <a:lnTo>
                    <a:pt x="269" y="326"/>
                  </a:lnTo>
                  <a:lnTo>
                    <a:pt x="263" y="331"/>
                  </a:lnTo>
                  <a:lnTo>
                    <a:pt x="258" y="335"/>
                  </a:lnTo>
                  <a:lnTo>
                    <a:pt x="253" y="337"/>
                  </a:lnTo>
                  <a:lnTo>
                    <a:pt x="246" y="338"/>
                  </a:lnTo>
                  <a:lnTo>
                    <a:pt x="209" y="340"/>
                  </a:lnTo>
                  <a:lnTo>
                    <a:pt x="176" y="333"/>
                  </a:lnTo>
                  <a:lnTo>
                    <a:pt x="148" y="321"/>
                  </a:lnTo>
                  <a:lnTo>
                    <a:pt x="125" y="303"/>
                  </a:lnTo>
                  <a:lnTo>
                    <a:pt x="104" y="281"/>
                  </a:lnTo>
                  <a:lnTo>
                    <a:pt x="87" y="255"/>
                  </a:lnTo>
                  <a:lnTo>
                    <a:pt x="73" y="225"/>
                  </a:lnTo>
                  <a:lnTo>
                    <a:pt x="59" y="193"/>
                  </a:lnTo>
                  <a:lnTo>
                    <a:pt x="49" y="160"/>
                  </a:lnTo>
                  <a:lnTo>
                    <a:pt x="36" y="129"/>
                  </a:lnTo>
                  <a:lnTo>
                    <a:pt x="26" y="97"/>
                  </a:lnTo>
                  <a:lnTo>
                    <a:pt x="15" y="68"/>
                  </a:lnTo>
                  <a:lnTo>
                    <a:pt x="3" y="40"/>
                  </a:lnTo>
                  <a:lnTo>
                    <a:pt x="0" y="27"/>
                  </a:lnTo>
                  <a:lnTo>
                    <a:pt x="3" y="15"/>
                  </a:lnTo>
                  <a:lnTo>
                    <a:pt x="10" y="7"/>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39" name="Freeform 59"/>
            <p:cNvSpPr>
              <a:spLocks/>
            </p:cNvSpPr>
            <p:nvPr/>
          </p:nvSpPr>
          <p:spPr bwMode="auto">
            <a:xfrm>
              <a:off x="309" y="4657"/>
              <a:ext cx="234" cy="251"/>
            </a:xfrm>
            <a:custGeom>
              <a:avLst/>
              <a:gdLst/>
              <a:ahLst/>
              <a:cxnLst>
                <a:cxn ang="0">
                  <a:pos x="187" y="0"/>
                </a:cxn>
                <a:cxn ang="0">
                  <a:pos x="197" y="3"/>
                </a:cxn>
                <a:cxn ang="0">
                  <a:pos x="204" y="14"/>
                </a:cxn>
                <a:cxn ang="0">
                  <a:pos x="218" y="54"/>
                </a:cxn>
                <a:cxn ang="0">
                  <a:pos x="227" y="94"/>
                </a:cxn>
                <a:cxn ang="0">
                  <a:pos x="232" y="136"/>
                </a:cxn>
                <a:cxn ang="0">
                  <a:pos x="234" y="180"/>
                </a:cxn>
                <a:cxn ang="0">
                  <a:pos x="234" y="229"/>
                </a:cxn>
                <a:cxn ang="0">
                  <a:pos x="231" y="234"/>
                </a:cxn>
                <a:cxn ang="0">
                  <a:pos x="227" y="241"/>
                </a:cxn>
                <a:cxn ang="0">
                  <a:pos x="222" y="244"/>
                </a:cxn>
                <a:cxn ang="0">
                  <a:pos x="215" y="248"/>
                </a:cxn>
                <a:cxn ang="0">
                  <a:pos x="175" y="251"/>
                </a:cxn>
                <a:cxn ang="0">
                  <a:pos x="140" y="246"/>
                </a:cxn>
                <a:cxn ang="0">
                  <a:pos x="108" y="234"/>
                </a:cxn>
                <a:cxn ang="0">
                  <a:pos x="80" y="217"/>
                </a:cxn>
                <a:cxn ang="0">
                  <a:pos x="56" y="192"/>
                </a:cxn>
                <a:cxn ang="0">
                  <a:pos x="37" y="164"/>
                </a:cxn>
                <a:cxn ang="0">
                  <a:pos x="21" y="131"/>
                </a:cxn>
                <a:cxn ang="0">
                  <a:pos x="9" y="96"/>
                </a:cxn>
                <a:cxn ang="0">
                  <a:pos x="0" y="59"/>
                </a:cxn>
                <a:cxn ang="0">
                  <a:pos x="2" y="47"/>
                </a:cxn>
                <a:cxn ang="0">
                  <a:pos x="9" y="37"/>
                </a:cxn>
                <a:cxn ang="0">
                  <a:pos x="18" y="30"/>
                </a:cxn>
                <a:cxn ang="0">
                  <a:pos x="28" y="26"/>
                </a:cxn>
                <a:cxn ang="0">
                  <a:pos x="39" y="28"/>
                </a:cxn>
                <a:cxn ang="0">
                  <a:pos x="47" y="33"/>
                </a:cxn>
                <a:cxn ang="0">
                  <a:pos x="53" y="45"/>
                </a:cxn>
                <a:cxn ang="0">
                  <a:pos x="58" y="72"/>
                </a:cxn>
                <a:cxn ang="0">
                  <a:pos x="65" y="100"/>
                </a:cxn>
                <a:cxn ang="0">
                  <a:pos x="75" y="124"/>
                </a:cxn>
                <a:cxn ang="0">
                  <a:pos x="87" y="148"/>
                </a:cxn>
                <a:cxn ang="0">
                  <a:pos x="103" y="168"/>
                </a:cxn>
                <a:cxn ang="0">
                  <a:pos x="122" y="183"/>
                </a:cxn>
                <a:cxn ang="0">
                  <a:pos x="145" y="194"/>
                </a:cxn>
                <a:cxn ang="0">
                  <a:pos x="171" y="199"/>
                </a:cxn>
                <a:cxn ang="0">
                  <a:pos x="182" y="199"/>
                </a:cxn>
                <a:cxn ang="0">
                  <a:pos x="182" y="148"/>
                </a:cxn>
                <a:cxn ang="0">
                  <a:pos x="178" y="112"/>
                </a:cxn>
                <a:cxn ang="0">
                  <a:pos x="171" y="75"/>
                </a:cxn>
                <a:cxn ang="0">
                  <a:pos x="159" y="40"/>
                </a:cxn>
                <a:cxn ang="0">
                  <a:pos x="157" y="28"/>
                </a:cxn>
                <a:cxn ang="0">
                  <a:pos x="159" y="16"/>
                </a:cxn>
                <a:cxn ang="0">
                  <a:pos x="166" y="7"/>
                </a:cxn>
                <a:cxn ang="0">
                  <a:pos x="177" y="2"/>
                </a:cxn>
                <a:cxn ang="0">
                  <a:pos x="187" y="0"/>
                </a:cxn>
              </a:cxnLst>
              <a:rect l="0" t="0" r="r" b="b"/>
              <a:pathLst>
                <a:path w="234" h="251">
                  <a:moveTo>
                    <a:pt x="187" y="0"/>
                  </a:moveTo>
                  <a:lnTo>
                    <a:pt x="197" y="3"/>
                  </a:lnTo>
                  <a:lnTo>
                    <a:pt x="204" y="14"/>
                  </a:lnTo>
                  <a:lnTo>
                    <a:pt x="218" y="54"/>
                  </a:lnTo>
                  <a:lnTo>
                    <a:pt x="227" y="94"/>
                  </a:lnTo>
                  <a:lnTo>
                    <a:pt x="232" y="136"/>
                  </a:lnTo>
                  <a:lnTo>
                    <a:pt x="234" y="180"/>
                  </a:lnTo>
                  <a:lnTo>
                    <a:pt x="234" y="229"/>
                  </a:lnTo>
                  <a:lnTo>
                    <a:pt x="231" y="234"/>
                  </a:lnTo>
                  <a:lnTo>
                    <a:pt x="227" y="241"/>
                  </a:lnTo>
                  <a:lnTo>
                    <a:pt x="222" y="244"/>
                  </a:lnTo>
                  <a:lnTo>
                    <a:pt x="215" y="248"/>
                  </a:lnTo>
                  <a:lnTo>
                    <a:pt x="175" y="251"/>
                  </a:lnTo>
                  <a:lnTo>
                    <a:pt x="140" y="246"/>
                  </a:lnTo>
                  <a:lnTo>
                    <a:pt x="108" y="234"/>
                  </a:lnTo>
                  <a:lnTo>
                    <a:pt x="80" y="217"/>
                  </a:lnTo>
                  <a:lnTo>
                    <a:pt x="56" y="192"/>
                  </a:lnTo>
                  <a:lnTo>
                    <a:pt x="37" y="164"/>
                  </a:lnTo>
                  <a:lnTo>
                    <a:pt x="21" y="131"/>
                  </a:lnTo>
                  <a:lnTo>
                    <a:pt x="9" y="96"/>
                  </a:lnTo>
                  <a:lnTo>
                    <a:pt x="0" y="59"/>
                  </a:lnTo>
                  <a:lnTo>
                    <a:pt x="2" y="47"/>
                  </a:lnTo>
                  <a:lnTo>
                    <a:pt x="9" y="37"/>
                  </a:lnTo>
                  <a:lnTo>
                    <a:pt x="18" y="30"/>
                  </a:lnTo>
                  <a:lnTo>
                    <a:pt x="28" y="26"/>
                  </a:lnTo>
                  <a:lnTo>
                    <a:pt x="39" y="28"/>
                  </a:lnTo>
                  <a:lnTo>
                    <a:pt x="47" y="33"/>
                  </a:lnTo>
                  <a:lnTo>
                    <a:pt x="53" y="45"/>
                  </a:lnTo>
                  <a:lnTo>
                    <a:pt x="58" y="72"/>
                  </a:lnTo>
                  <a:lnTo>
                    <a:pt x="65" y="100"/>
                  </a:lnTo>
                  <a:lnTo>
                    <a:pt x="75" y="124"/>
                  </a:lnTo>
                  <a:lnTo>
                    <a:pt x="87" y="148"/>
                  </a:lnTo>
                  <a:lnTo>
                    <a:pt x="103" y="168"/>
                  </a:lnTo>
                  <a:lnTo>
                    <a:pt x="122" y="183"/>
                  </a:lnTo>
                  <a:lnTo>
                    <a:pt x="145" y="194"/>
                  </a:lnTo>
                  <a:lnTo>
                    <a:pt x="171" y="199"/>
                  </a:lnTo>
                  <a:lnTo>
                    <a:pt x="182" y="199"/>
                  </a:lnTo>
                  <a:lnTo>
                    <a:pt x="182" y="148"/>
                  </a:lnTo>
                  <a:lnTo>
                    <a:pt x="178" y="112"/>
                  </a:lnTo>
                  <a:lnTo>
                    <a:pt x="171" y="75"/>
                  </a:lnTo>
                  <a:lnTo>
                    <a:pt x="159" y="40"/>
                  </a:lnTo>
                  <a:lnTo>
                    <a:pt x="157" y="28"/>
                  </a:lnTo>
                  <a:lnTo>
                    <a:pt x="159" y="16"/>
                  </a:lnTo>
                  <a:lnTo>
                    <a:pt x="166" y="7"/>
                  </a:lnTo>
                  <a:lnTo>
                    <a:pt x="177" y="2"/>
                  </a:lnTo>
                  <a:lnTo>
                    <a:pt x="18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40" name="Freeform 60"/>
            <p:cNvSpPr>
              <a:spLocks/>
            </p:cNvSpPr>
            <p:nvPr/>
          </p:nvSpPr>
          <p:spPr bwMode="auto">
            <a:xfrm>
              <a:off x="1662" y="3775"/>
              <a:ext cx="199" cy="339"/>
            </a:xfrm>
            <a:custGeom>
              <a:avLst/>
              <a:gdLst/>
              <a:ahLst/>
              <a:cxnLst>
                <a:cxn ang="0">
                  <a:pos x="152" y="0"/>
                </a:cxn>
                <a:cxn ang="0">
                  <a:pos x="164" y="0"/>
                </a:cxn>
                <a:cxn ang="0">
                  <a:pos x="173" y="4"/>
                </a:cxn>
                <a:cxn ang="0">
                  <a:pos x="180" y="12"/>
                </a:cxn>
                <a:cxn ang="0">
                  <a:pos x="182" y="25"/>
                </a:cxn>
                <a:cxn ang="0">
                  <a:pos x="182" y="70"/>
                </a:cxn>
                <a:cxn ang="0">
                  <a:pos x="187" y="114"/>
                </a:cxn>
                <a:cxn ang="0">
                  <a:pos x="194" y="159"/>
                </a:cxn>
                <a:cxn ang="0">
                  <a:pos x="199" y="203"/>
                </a:cxn>
                <a:cxn ang="0">
                  <a:pos x="198" y="246"/>
                </a:cxn>
                <a:cxn ang="0">
                  <a:pos x="191" y="273"/>
                </a:cxn>
                <a:cxn ang="0">
                  <a:pos x="180" y="295"/>
                </a:cxn>
                <a:cxn ang="0">
                  <a:pos x="164" y="311"/>
                </a:cxn>
                <a:cxn ang="0">
                  <a:pos x="147" y="323"/>
                </a:cxn>
                <a:cxn ang="0">
                  <a:pos x="126" y="332"/>
                </a:cxn>
                <a:cxn ang="0">
                  <a:pos x="103" y="337"/>
                </a:cxn>
                <a:cxn ang="0">
                  <a:pos x="79" y="339"/>
                </a:cxn>
                <a:cxn ang="0">
                  <a:pos x="53" y="337"/>
                </a:cxn>
                <a:cxn ang="0">
                  <a:pos x="39" y="334"/>
                </a:cxn>
                <a:cxn ang="0">
                  <a:pos x="34" y="330"/>
                </a:cxn>
                <a:cxn ang="0">
                  <a:pos x="30" y="325"/>
                </a:cxn>
                <a:cxn ang="0">
                  <a:pos x="27" y="318"/>
                </a:cxn>
                <a:cxn ang="0">
                  <a:pos x="14" y="276"/>
                </a:cxn>
                <a:cxn ang="0">
                  <a:pos x="6" y="236"/>
                </a:cxn>
                <a:cxn ang="0">
                  <a:pos x="0" y="194"/>
                </a:cxn>
                <a:cxn ang="0">
                  <a:pos x="2" y="182"/>
                </a:cxn>
                <a:cxn ang="0">
                  <a:pos x="9" y="173"/>
                </a:cxn>
                <a:cxn ang="0">
                  <a:pos x="20" y="168"/>
                </a:cxn>
                <a:cxn ang="0">
                  <a:pos x="30" y="168"/>
                </a:cxn>
                <a:cxn ang="0">
                  <a:pos x="40" y="173"/>
                </a:cxn>
                <a:cxn ang="0">
                  <a:pos x="49" y="182"/>
                </a:cxn>
                <a:cxn ang="0">
                  <a:pos x="53" y="194"/>
                </a:cxn>
                <a:cxn ang="0">
                  <a:pos x="58" y="231"/>
                </a:cxn>
                <a:cxn ang="0">
                  <a:pos x="65" y="267"/>
                </a:cxn>
                <a:cxn ang="0">
                  <a:pos x="72" y="286"/>
                </a:cxn>
                <a:cxn ang="0">
                  <a:pos x="100" y="286"/>
                </a:cxn>
                <a:cxn ang="0">
                  <a:pos x="116" y="283"/>
                </a:cxn>
                <a:cxn ang="0">
                  <a:pos x="130" y="276"/>
                </a:cxn>
                <a:cxn ang="0">
                  <a:pos x="138" y="264"/>
                </a:cxn>
                <a:cxn ang="0">
                  <a:pos x="145" y="241"/>
                </a:cxn>
                <a:cxn ang="0">
                  <a:pos x="147" y="217"/>
                </a:cxn>
                <a:cxn ang="0">
                  <a:pos x="145" y="194"/>
                </a:cxn>
                <a:cxn ang="0">
                  <a:pos x="137" y="136"/>
                </a:cxn>
                <a:cxn ang="0">
                  <a:pos x="130" y="80"/>
                </a:cxn>
                <a:cxn ang="0">
                  <a:pos x="130" y="25"/>
                </a:cxn>
                <a:cxn ang="0">
                  <a:pos x="133" y="12"/>
                </a:cxn>
                <a:cxn ang="0">
                  <a:pos x="142" y="4"/>
                </a:cxn>
                <a:cxn ang="0">
                  <a:pos x="152" y="0"/>
                </a:cxn>
              </a:cxnLst>
              <a:rect l="0" t="0" r="r" b="b"/>
              <a:pathLst>
                <a:path w="199" h="339">
                  <a:moveTo>
                    <a:pt x="152" y="0"/>
                  </a:moveTo>
                  <a:lnTo>
                    <a:pt x="164" y="0"/>
                  </a:lnTo>
                  <a:lnTo>
                    <a:pt x="173" y="4"/>
                  </a:lnTo>
                  <a:lnTo>
                    <a:pt x="180" y="12"/>
                  </a:lnTo>
                  <a:lnTo>
                    <a:pt x="182" y="25"/>
                  </a:lnTo>
                  <a:lnTo>
                    <a:pt x="182" y="70"/>
                  </a:lnTo>
                  <a:lnTo>
                    <a:pt x="187" y="114"/>
                  </a:lnTo>
                  <a:lnTo>
                    <a:pt x="194" y="159"/>
                  </a:lnTo>
                  <a:lnTo>
                    <a:pt x="199" y="203"/>
                  </a:lnTo>
                  <a:lnTo>
                    <a:pt x="198" y="246"/>
                  </a:lnTo>
                  <a:lnTo>
                    <a:pt x="191" y="273"/>
                  </a:lnTo>
                  <a:lnTo>
                    <a:pt x="180" y="295"/>
                  </a:lnTo>
                  <a:lnTo>
                    <a:pt x="164" y="311"/>
                  </a:lnTo>
                  <a:lnTo>
                    <a:pt x="147" y="323"/>
                  </a:lnTo>
                  <a:lnTo>
                    <a:pt x="126" y="332"/>
                  </a:lnTo>
                  <a:lnTo>
                    <a:pt x="103" y="337"/>
                  </a:lnTo>
                  <a:lnTo>
                    <a:pt x="79" y="339"/>
                  </a:lnTo>
                  <a:lnTo>
                    <a:pt x="53" y="337"/>
                  </a:lnTo>
                  <a:lnTo>
                    <a:pt x="39" y="334"/>
                  </a:lnTo>
                  <a:lnTo>
                    <a:pt x="34" y="330"/>
                  </a:lnTo>
                  <a:lnTo>
                    <a:pt x="30" y="325"/>
                  </a:lnTo>
                  <a:lnTo>
                    <a:pt x="27" y="318"/>
                  </a:lnTo>
                  <a:lnTo>
                    <a:pt x="14" y="276"/>
                  </a:lnTo>
                  <a:lnTo>
                    <a:pt x="6" y="236"/>
                  </a:lnTo>
                  <a:lnTo>
                    <a:pt x="0" y="194"/>
                  </a:lnTo>
                  <a:lnTo>
                    <a:pt x="2" y="182"/>
                  </a:lnTo>
                  <a:lnTo>
                    <a:pt x="9" y="173"/>
                  </a:lnTo>
                  <a:lnTo>
                    <a:pt x="20" y="168"/>
                  </a:lnTo>
                  <a:lnTo>
                    <a:pt x="30" y="168"/>
                  </a:lnTo>
                  <a:lnTo>
                    <a:pt x="40" y="173"/>
                  </a:lnTo>
                  <a:lnTo>
                    <a:pt x="49" y="182"/>
                  </a:lnTo>
                  <a:lnTo>
                    <a:pt x="53" y="194"/>
                  </a:lnTo>
                  <a:lnTo>
                    <a:pt x="58" y="231"/>
                  </a:lnTo>
                  <a:lnTo>
                    <a:pt x="65" y="267"/>
                  </a:lnTo>
                  <a:lnTo>
                    <a:pt x="72" y="286"/>
                  </a:lnTo>
                  <a:lnTo>
                    <a:pt x="100" y="286"/>
                  </a:lnTo>
                  <a:lnTo>
                    <a:pt x="116" y="283"/>
                  </a:lnTo>
                  <a:lnTo>
                    <a:pt x="130" y="276"/>
                  </a:lnTo>
                  <a:lnTo>
                    <a:pt x="138" y="264"/>
                  </a:lnTo>
                  <a:lnTo>
                    <a:pt x="145" y="241"/>
                  </a:lnTo>
                  <a:lnTo>
                    <a:pt x="147" y="217"/>
                  </a:lnTo>
                  <a:lnTo>
                    <a:pt x="145" y="194"/>
                  </a:lnTo>
                  <a:lnTo>
                    <a:pt x="137" y="136"/>
                  </a:lnTo>
                  <a:lnTo>
                    <a:pt x="130" y="80"/>
                  </a:lnTo>
                  <a:lnTo>
                    <a:pt x="130" y="25"/>
                  </a:lnTo>
                  <a:lnTo>
                    <a:pt x="133" y="12"/>
                  </a:lnTo>
                  <a:lnTo>
                    <a:pt x="142" y="4"/>
                  </a:lnTo>
                  <a:lnTo>
                    <a:pt x="15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41" name="Freeform 61"/>
            <p:cNvSpPr>
              <a:spLocks/>
            </p:cNvSpPr>
            <p:nvPr/>
          </p:nvSpPr>
          <p:spPr bwMode="auto">
            <a:xfrm>
              <a:off x="868" y="3779"/>
              <a:ext cx="1135" cy="454"/>
            </a:xfrm>
            <a:custGeom>
              <a:avLst/>
              <a:gdLst/>
              <a:ahLst/>
              <a:cxnLst>
                <a:cxn ang="0">
                  <a:pos x="44" y="0"/>
                </a:cxn>
                <a:cxn ang="0">
                  <a:pos x="45" y="31"/>
                </a:cxn>
                <a:cxn ang="0">
                  <a:pos x="58" y="62"/>
                </a:cxn>
                <a:cxn ang="0">
                  <a:pos x="80" y="92"/>
                </a:cxn>
                <a:cxn ang="0">
                  <a:pos x="115" y="124"/>
                </a:cxn>
                <a:cxn ang="0">
                  <a:pos x="157" y="153"/>
                </a:cxn>
                <a:cxn ang="0">
                  <a:pos x="208" y="183"/>
                </a:cxn>
                <a:cxn ang="0">
                  <a:pos x="265" y="209"/>
                </a:cxn>
                <a:cxn ang="0">
                  <a:pos x="330" y="234"/>
                </a:cxn>
                <a:cxn ang="0">
                  <a:pos x="401" y="256"/>
                </a:cxn>
                <a:cxn ang="0">
                  <a:pos x="477" y="274"/>
                </a:cxn>
                <a:cxn ang="0">
                  <a:pos x="557" y="289"/>
                </a:cxn>
                <a:cxn ang="0">
                  <a:pos x="632" y="300"/>
                </a:cxn>
                <a:cxn ang="0">
                  <a:pos x="704" y="305"/>
                </a:cxn>
                <a:cxn ang="0">
                  <a:pos x="772" y="309"/>
                </a:cxn>
                <a:cxn ang="0">
                  <a:pos x="836" y="307"/>
                </a:cxn>
                <a:cxn ang="0">
                  <a:pos x="897" y="302"/>
                </a:cxn>
                <a:cxn ang="0">
                  <a:pos x="953" y="293"/>
                </a:cxn>
                <a:cxn ang="0">
                  <a:pos x="1002" y="281"/>
                </a:cxn>
                <a:cxn ang="0">
                  <a:pos x="1044" y="267"/>
                </a:cxn>
                <a:cxn ang="0">
                  <a:pos x="1079" y="248"/>
                </a:cxn>
                <a:cxn ang="0">
                  <a:pos x="1107" y="227"/>
                </a:cxn>
                <a:cxn ang="0">
                  <a:pos x="1126" y="202"/>
                </a:cxn>
                <a:cxn ang="0">
                  <a:pos x="1135" y="176"/>
                </a:cxn>
                <a:cxn ang="0">
                  <a:pos x="1091" y="454"/>
                </a:cxn>
                <a:cxn ang="0">
                  <a:pos x="0" y="277"/>
                </a:cxn>
                <a:cxn ang="0">
                  <a:pos x="44" y="0"/>
                </a:cxn>
              </a:cxnLst>
              <a:rect l="0" t="0" r="r" b="b"/>
              <a:pathLst>
                <a:path w="1135" h="454">
                  <a:moveTo>
                    <a:pt x="44" y="0"/>
                  </a:moveTo>
                  <a:lnTo>
                    <a:pt x="45" y="31"/>
                  </a:lnTo>
                  <a:lnTo>
                    <a:pt x="58" y="62"/>
                  </a:lnTo>
                  <a:lnTo>
                    <a:pt x="80" y="92"/>
                  </a:lnTo>
                  <a:lnTo>
                    <a:pt x="115" y="124"/>
                  </a:lnTo>
                  <a:lnTo>
                    <a:pt x="157" y="153"/>
                  </a:lnTo>
                  <a:lnTo>
                    <a:pt x="208" y="183"/>
                  </a:lnTo>
                  <a:lnTo>
                    <a:pt x="265" y="209"/>
                  </a:lnTo>
                  <a:lnTo>
                    <a:pt x="330" y="234"/>
                  </a:lnTo>
                  <a:lnTo>
                    <a:pt x="401" y="256"/>
                  </a:lnTo>
                  <a:lnTo>
                    <a:pt x="477" y="274"/>
                  </a:lnTo>
                  <a:lnTo>
                    <a:pt x="557" y="289"/>
                  </a:lnTo>
                  <a:lnTo>
                    <a:pt x="632" y="300"/>
                  </a:lnTo>
                  <a:lnTo>
                    <a:pt x="704" y="305"/>
                  </a:lnTo>
                  <a:lnTo>
                    <a:pt x="772" y="309"/>
                  </a:lnTo>
                  <a:lnTo>
                    <a:pt x="836" y="307"/>
                  </a:lnTo>
                  <a:lnTo>
                    <a:pt x="897" y="302"/>
                  </a:lnTo>
                  <a:lnTo>
                    <a:pt x="953" y="293"/>
                  </a:lnTo>
                  <a:lnTo>
                    <a:pt x="1002" y="281"/>
                  </a:lnTo>
                  <a:lnTo>
                    <a:pt x="1044" y="267"/>
                  </a:lnTo>
                  <a:lnTo>
                    <a:pt x="1079" y="248"/>
                  </a:lnTo>
                  <a:lnTo>
                    <a:pt x="1107" y="227"/>
                  </a:lnTo>
                  <a:lnTo>
                    <a:pt x="1126" y="202"/>
                  </a:lnTo>
                  <a:lnTo>
                    <a:pt x="1135" y="176"/>
                  </a:lnTo>
                  <a:lnTo>
                    <a:pt x="1091" y="454"/>
                  </a:lnTo>
                  <a:lnTo>
                    <a:pt x="0" y="277"/>
                  </a:lnTo>
                  <a:lnTo>
                    <a:pt x="4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42" name="Freeform 62"/>
            <p:cNvSpPr>
              <a:spLocks/>
            </p:cNvSpPr>
            <p:nvPr/>
          </p:nvSpPr>
          <p:spPr bwMode="auto">
            <a:xfrm>
              <a:off x="912" y="3646"/>
              <a:ext cx="1091" cy="442"/>
            </a:xfrm>
            <a:custGeom>
              <a:avLst/>
              <a:gdLst/>
              <a:ahLst/>
              <a:cxnLst>
                <a:cxn ang="0">
                  <a:pos x="364" y="0"/>
                </a:cxn>
                <a:cxn ang="0">
                  <a:pos x="433" y="3"/>
                </a:cxn>
                <a:cxn ang="0">
                  <a:pos x="504" y="9"/>
                </a:cxn>
                <a:cxn ang="0">
                  <a:pos x="579" y="19"/>
                </a:cxn>
                <a:cxn ang="0">
                  <a:pos x="660" y="35"/>
                </a:cxn>
                <a:cxn ang="0">
                  <a:pos x="735" y="52"/>
                </a:cxn>
                <a:cxn ang="0">
                  <a:pos x="806" y="75"/>
                </a:cxn>
                <a:cxn ang="0">
                  <a:pos x="871" y="99"/>
                </a:cxn>
                <a:cxn ang="0">
                  <a:pos x="928" y="126"/>
                </a:cxn>
                <a:cxn ang="0">
                  <a:pos x="979" y="155"/>
                </a:cxn>
                <a:cxn ang="0">
                  <a:pos x="1021" y="185"/>
                </a:cxn>
                <a:cxn ang="0">
                  <a:pos x="1054" y="216"/>
                </a:cxn>
                <a:cxn ang="0">
                  <a:pos x="1077" y="246"/>
                </a:cxn>
                <a:cxn ang="0">
                  <a:pos x="1091" y="278"/>
                </a:cxn>
                <a:cxn ang="0">
                  <a:pos x="1091" y="309"/>
                </a:cxn>
                <a:cxn ang="0">
                  <a:pos x="1082" y="335"/>
                </a:cxn>
                <a:cxn ang="0">
                  <a:pos x="1063" y="360"/>
                </a:cxn>
                <a:cxn ang="0">
                  <a:pos x="1035" y="381"/>
                </a:cxn>
                <a:cxn ang="0">
                  <a:pos x="1000" y="400"/>
                </a:cxn>
                <a:cxn ang="0">
                  <a:pos x="958" y="414"/>
                </a:cxn>
                <a:cxn ang="0">
                  <a:pos x="909" y="426"/>
                </a:cxn>
                <a:cxn ang="0">
                  <a:pos x="853" y="435"/>
                </a:cxn>
                <a:cxn ang="0">
                  <a:pos x="792" y="440"/>
                </a:cxn>
                <a:cxn ang="0">
                  <a:pos x="728" y="442"/>
                </a:cxn>
                <a:cxn ang="0">
                  <a:pos x="660" y="438"/>
                </a:cxn>
                <a:cxn ang="0">
                  <a:pos x="588" y="433"/>
                </a:cxn>
                <a:cxn ang="0">
                  <a:pos x="513" y="422"/>
                </a:cxn>
                <a:cxn ang="0">
                  <a:pos x="433" y="407"/>
                </a:cxn>
                <a:cxn ang="0">
                  <a:pos x="357" y="389"/>
                </a:cxn>
                <a:cxn ang="0">
                  <a:pos x="286" y="367"/>
                </a:cxn>
                <a:cxn ang="0">
                  <a:pos x="221" y="342"/>
                </a:cxn>
                <a:cxn ang="0">
                  <a:pos x="164" y="316"/>
                </a:cxn>
                <a:cxn ang="0">
                  <a:pos x="113" y="286"/>
                </a:cxn>
                <a:cxn ang="0">
                  <a:pos x="71" y="257"/>
                </a:cxn>
                <a:cxn ang="0">
                  <a:pos x="36" y="225"/>
                </a:cxn>
                <a:cxn ang="0">
                  <a:pos x="14" y="195"/>
                </a:cxn>
                <a:cxn ang="0">
                  <a:pos x="1" y="164"/>
                </a:cxn>
                <a:cxn ang="0">
                  <a:pos x="0" y="133"/>
                </a:cxn>
                <a:cxn ang="0">
                  <a:pos x="10" y="106"/>
                </a:cxn>
                <a:cxn ang="0">
                  <a:pos x="27" y="82"/>
                </a:cxn>
                <a:cxn ang="0">
                  <a:pos x="55" y="61"/>
                </a:cxn>
                <a:cxn ang="0">
                  <a:pos x="92" y="42"/>
                </a:cxn>
                <a:cxn ang="0">
                  <a:pos x="134" y="28"/>
                </a:cxn>
                <a:cxn ang="0">
                  <a:pos x="183" y="16"/>
                </a:cxn>
                <a:cxn ang="0">
                  <a:pos x="239" y="7"/>
                </a:cxn>
                <a:cxn ang="0">
                  <a:pos x="298" y="2"/>
                </a:cxn>
                <a:cxn ang="0">
                  <a:pos x="364" y="0"/>
                </a:cxn>
              </a:cxnLst>
              <a:rect l="0" t="0" r="r" b="b"/>
              <a:pathLst>
                <a:path w="1091" h="442">
                  <a:moveTo>
                    <a:pt x="364" y="0"/>
                  </a:moveTo>
                  <a:lnTo>
                    <a:pt x="433" y="3"/>
                  </a:lnTo>
                  <a:lnTo>
                    <a:pt x="504" y="9"/>
                  </a:lnTo>
                  <a:lnTo>
                    <a:pt x="579" y="19"/>
                  </a:lnTo>
                  <a:lnTo>
                    <a:pt x="660" y="35"/>
                  </a:lnTo>
                  <a:lnTo>
                    <a:pt x="735" y="52"/>
                  </a:lnTo>
                  <a:lnTo>
                    <a:pt x="806" y="75"/>
                  </a:lnTo>
                  <a:lnTo>
                    <a:pt x="871" y="99"/>
                  </a:lnTo>
                  <a:lnTo>
                    <a:pt x="928" y="126"/>
                  </a:lnTo>
                  <a:lnTo>
                    <a:pt x="979" y="155"/>
                  </a:lnTo>
                  <a:lnTo>
                    <a:pt x="1021" y="185"/>
                  </a:lnTo>
                  <a:lnTo>
                    <a:pt x="1054" y="216"/>
                  </a:lnTo>
                  <a:lnTo>
                    <a:pt x="1077" y="246"/>
                  </a:lnTo>
                  <a:lnTo>
                    <a:pt x="1091" y="278"/>
                  </a:lnTo>
                  <a:lnTo>
                    <a:pt x="1091" y="309"/>
                  </a:lnTo>
                  <a:lnTo>
                    <a:pt x="1082" y="335"/>
                  </a:lnTo>
                  <a:lnTo>
                    <a:pt x="1063" y="360"/>
                  </a:lnTo>
                  <a:lnTo>
                    <a:pt x="1035" y="381"/>
                  </a:lnTo>
                  <a:lnTo>
                    <a:pt x="1000" y="400"/>
                  </a:lnTo>
                  <a:lnTo>
                    <a:pt x="958" y="414"/>
                  </a:lnTo>
                  <a:lnTo>
                    <a:pt x="909" y="426"/>
                  </a:lnTo>
                  <a:lnTo>
                    <a:pt x="853" y="435"/>
                  </a:lnTo>
                  <a:lnTo>
                    <a:pt x="792" y="440"/>
                  </a:lnTo>
                  <a:lnTo>
                    <a:pt x="728" y="442"/>
                  </a:lnTo>
                  <a:lnTo>
                    <a:pt x="660" y="438"/>
                  </a:lnTo>
                  <a:lnTo>
                    <a:pt x="588" y="433"/>
                  </a:lnTo>
                  <a:lnTo>
                    <a:pt x="513" y="422"/>
                  </a:lnTo>
                  <a:lnTo>
                    <a:pt x="433" y="407"/>
                  </a:lnTo>
                  <a:lnTo>
                    <a:pt x="357" y="389"/>
                  </a:lnTo>
                  <a:lnTo>
                    <a:pt x="286" y="367"/>
                  </a:lnTo>
                  <a:lnTo>
                    <a:pt x="221" y="342"/>
                  </a:lnTo>
                  <a:lnTo>
                    <a:pt x="164" y="316"/>
                  </a:lnTo>
                  <a:lnTo>
                    <a:pt x="113" y="286"/>
                  </a:lnTo>
                  <a:lnTo>
                    <a:pt x="71" y="257"/>
                  </a:lnTo>
                  <a:lnTo>
                    <a:pt x="36" y="225"/>
                  </a:lnTo>
                  <a:lnTo>
                    <a:pt x="14" y="195"/>
                  </a:lnTo>
                  <a:lnTo>
                    <a:pt x="1" y="164"/>
                  </a:lnTo>
                  <a:lnTo>
                    <a:pt x="0" y="133"/>
                  </a:lnTo>
                  <a:lnTo>
                    <a:pt x="10" y="106"/>
                  </a:lnTo>
                  <a:lnTo>
                    <a:pt x="27" y="82"/>
                  </a:lnTo>
                  <a:lnTo>
                    <a:pt x="55" y="61"/>
                  </a:lnTo>
                  <a:lnTo>
                    <a:pt x="92" y="42"/>
                  </a:lnTo>
                  <a:lnTo>
                    <a:pt x="134" y="28"/>
                  </a:lnTo>
                  <a:lnTo>
                    <a:pt x="183" y="16"/>
                  </a:lnTo>
                  <a:lnTo>
                    <a:pt x="239" y="7"/>
                  </a:lnTo>
                  <a:lnTo>
                    <a:pt x="298" y="2"/>
                  </a:lnTo>
                  <a:lnTo>
                    <a:pt x="36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43" name="Freeform 63"/>
            <p:cNvSpPr>
              <a:spLocks/>
            </p:cNvSpPr>
            <p:nvPr/>
          </p:nvSpPr>
          <p:spPr bwMode="auto">
            <a:xfrm>
              <a:off x="868" y="4056"/>
              <a:ext cx="1091" cy="309"/>
            </a:xfrm>
            <a:custGeom>
              <a:avLst/>
              <a:gdLst/>
              <a:ahLst/>
              <a:cxnLst>
                <a:cxn ang="0">
                  <a:pos x="0" y="0"/>
                </a:cxn>
                <a:cxn ang="0">
                  <a:pos x="1091" y="177"/>
                </a:cxn>
                <a:cxn ang="0">
                  <a:pos x="1081" y="203"/>
                </a:cxn>
                <a:cxn ang="0">
                  <a:pos x="1063" y="227"/>
                </a:cxn>
                <a:cxn ang="0">
                  <a:pos x="1035" y="248"/>
                </a:cxn>
                <a:cxn ang="0">
                  <a:pos x="999" y="267"/>
                </a:cxn>
                <a:cxn ang="0">
                  <a:pos x="957" y="281"/>
                </a:cxn>
                <a:cxn ang="0">
                  <a:pos x="908" y="294"/>
                </a:cxn>
                <a:cxn ang="0">
                  <a:pos x="852" y="302"/>
                </a:cxn>
                <a:cxn ang="0">
                  <a:pos x="793" y="308"/>
                </a:cxn>
                <a:cxn ang="0">
                  <a:pos x="726" y="309"/>
                </a:cxn>
                <a:cxn ang="0">
                  <a:pos x="658" y="306"/>
                </a:cxn>
                <a:cxn ang="0">
                  <a:pos x="587" y="301"/>
                </a:cxn>
                <a:cxn ang="0">
                  <a:pos x="511" y="290"/>
                </a:cxn>
                <a:cxn ang="0">
                  <a:pos x="431" y="274"/>
                </a:cxn>
                <a:cxn ang="0">
                  <a:pos x="356" y="257"/>
                </a:cxn>
                <a:cxn ang="0">
                  <a:pos x="285" y="234"/>
                </a:cxn>
                <a:cxn ang="0">
                  <a:pos x="220" y="210"/>
                </a:cxn>
                <a:cxn ang="0">
                  <a:pos x="162" y="184"/>
                </a:cxn>
                <a:cxn ang="0">
                  <a:pos x="112" y="154"/>
                </a:cxn>
                <a:cxn ang="0">
                  <a:pos x="70" y="124"/>
                </a:cxn>
                <a:cxn ang="0">
                  <a:pos x="37" y="93"/>
                </a:cxn>
                <a:cxn ang="0">
                  <a:pos x="14" y="63"/>
                </a:cxn>
                <a:cxn ang="0">
                  <a:pos x="0" y="32"/>
                </a:cxn>
                <a:cxn ang="0">
                  <a:pos x="0" y="0"/>
                </a:cxn>
              </a:cxnLst>
              <a:rect l="0" t="0" r="r" b="b"/>
              <a:pathLst>
                <a:path w="1091" h="309">
                  <a:moveTo>
                    <a:pt x="0" y="0"/>
                  </a:moveTo>
                  <a:lnTo>
                    <a:pt x="1091" y="177"/>
                  </a:lnTo>
                  <a:lnTo>
                    <a:pt x="1081" y="203"/>
                  </a:lnTo>
                  <a:lnTo>
                    <a:pt x="1063" y="227"/>
                  </a:lnTo>
                  <a:lnTo>
                    <a:pt x="1035" y="248"/>
                  </a:lnTo>
                  <a:lnTo>
                    <a:pt x="999" y="267"/>
                  </a:lnTo>
                  <a:lnTo>
                    <a:pt x="957" y="281"/>
                  </a:lnTo>
                  <a:lnTo>
                    <a:pt x="908" y="294"/>
                  </a:lnTo>
                  <a:lnTo>
                    <a:pt x="852" y="302"/>
                  </a:lnTo>
                  <a:lnTo>
                    <a:pt x="793" y="308"/>
                  </a:lnTo>
                  <a:lnTo>
                    <a:pt x="726" y="309"/>
                  </a:lnTo>
                  <a:lnTo>
                    <a:pt x="658" y="306"/>
                  </a:lnTo>
                  <a:lnTo>
                    <a:pt x="587" y="301"/>
                  </a:lnTo>
                  <a:lnTo>
                    <a:pt x="511" y="290"/>
                  </a:lnTo>
                  <a:lnTo>
                    <a:pt x="431" y="274"/>
                  </a:lnTo>
                  <a:lnTo>
                    <a:pt x="356" y="257"/>
                  </a:lnTo>
                  <a:lnTo>
                    <a:pt x="285" y="234"/>
                  </a:lnTo>
                  <a:lnTo>
                    <a:pt x="220" y="210"/>
                  </a:lnTo>
                  <a:lnTo>
                    <a:pt x="162" y="184"/>
                  </a:lnTo>
                  <a:lnTo>
                    <a:pt x="112" y="154"/>
                  </a:lnTo>
                  <a:lnTo>
                    <a:pt x="70" y="124"/>
                  </a:lnTo>
                  <a:lnTo>
                    <a:pt x="37" y="93"/>
                  </a:lnTo>
                  <a:lnTo>
                    <a:pt x="14" y="63"/>
                  </a:lnTo>
                  <a:lnTo>
                    <a:pt x="0" y="32"/>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44" name="Freeform 64"/>
            <p:cNvSpPr>
              <a:spLocks noEditPoints="1"/>
            </p:cNvSpPr>
            <p:nvPr/>
          </p:nvSpPr>
          <p:spPr bwMode="auto">
            <a:xfrm>
              <a:off x="885" y="3620"/>
              <a:ext cx="1144" cy="494"/>
            </a:xfrm>
            <a:custGeom>
              <a:avLst/>
              <a:gdLst/>
              <a:ahLst/>
              <a:cxnLst>
                <a:cxn ang="0">
                  <a:pos x="295" y="56"/>
                </a:cxn>
                <a:cxn ang="0">
                  <a:pos x="184" y="75"/>
                </a:cxn>
                <a:cxn ang="0">
                  <a:pos x="93" y="112"/>
                </a:cxn>
                <a:cxn ang="0">
                  <a:pos x="58" y="148"/>
                </a:cxn>
                <a:cxn ang="0">
                  <a:pos x="53" y="174"/>
                </a:cxn>
                <a:cxn ang="0">
                  <a:pos x="75" y="227"/>
                </a:cxn>
                <a:cxn ang="0">
                  <a:pos x="142" y="284"/>
                </a:cxn>
                <a:cxn ang="0">
                  <a:pos x="212" y="323"/>
                </a:cxn>
                <a:cxn ang="0">
                  <a:pos x="341" y="373"/>
                </a:cxn>
                <a:cxn ang="0">
                  <a:pos x="545" y="424"/>
                </a:cxn>
                <a:cxn ang="0">
                  <a:pos x="704" y="440"/>
                </a:cxn>
                <a:cxn ang="0">
                  <a:pos x="851" y="438"/>
                </a:cxn>
                <a:cxn ang="0">
                  <a:pos x="962" y="419"/>
                </a:cxn>
                <a:cxn ang="0">
                  <a:pos x="1051" y="382"/>
                </a:cxn>
                <a:cxn ang="0">
                  <a:pos x="1076" y="363"/>
                </a:cxn>
                <a:cxn ang="0">
                  <a:pos x="1093" y="331"/>
                </a:cxn>
                <a:cxn ang="0">
                  <a:pos x="1081" y="284"/>
                </a:cxn>
                <a:cxn ang="0">
                  <a:pos x="1025" y="225"/>
                </a:cxn>
                <a:cxn ang="0">
                  <a:pos x="934" y="173"/>
                </a:cxn>
                <a:cxn ang="0">
                  <a:pos x="805" y="120"/>
                </a:cxn>
                <a:cxn ang="0">
                  <a:pos x="603" y="71"/>
                </a:cxn>
                <a:cxn ang="0">
                  <a:pos x="442" y="54"/>
                </a:cxn>
                <a:cxn ang="0">
                  <a:pos x="442" y="1"/>
                </a:cxn>
                <a:cxn ang="0">
                  <a:pos x="611" y="21"/>
                </a:cxn>
                <a:cxn ang="0">
                  <a:pos x="777" y="56"/>
                </a:cxn>
                <a:cxn ang="0">
                  <a:pos x="915" y="105"/>
                </a:cxn>
                <a:cxn ang="0">
                  <a:pos x="1025" y="162"/>
                </a:cxn>
                <a:cxn ang="0">
                  <a:pos x="1086" y="209"/>
                </a:cxn>
                <a:cxn ang="0">
                  <a:pos x="1128" y="260"/>
                </a:cxn>
                <a:cxn ang="0">
                  <a:pos x="1144" y="340"/>
                </a:cxn>
                <a:cxn ang="0">
                  <a:pos x="1125" y="384"/>
                </a:cxn>
                <a:cxn ang="0">
                  <a:pos x="1081" y="426"/>
                </a:cxn>
                <a:cxn ang="0">
                  <a:pos x="1018" y="457"/>
                </a:cxn>
                <a:cxn ang="0">
                  <a:pos x="894" y="485"/>
                </a:cxn>
                <a:cxn ang="0">
                  <a:pos x="755" y="494"/>
                </a:cxn>
                <a:cxn ang="0">
                  <a:pos x="596" y="483"/>
                </a:cxn>
                <a:cxn ang="0">
                  <a:pos x="474" y="462"/>
                </a:cxn>
                <a:cxn ang="0">
                  <a:pos x="274" y="407"/>
                </a:cxn>
                <a:cxn ang="0">
                  <a:pos x="154" y="352"/>
                </a:cxn>
                <a:cxn ang="0">
                  <a:pos x="84" y="305"/>
                </a:cxn>
                <a:cxn ang="0">
                  <a:pos x="23" y="241"/>
                </a:cxn>
                <a:cxn ang="0">
                  <a:pos x="2" y="190"/>
                </a:cxn>
                <a:cxn ang="0">
                  <a:pos x="7" y="138"/>
                </a:cxn>
                <a:cxn ang="0">
                  <a:pos x="27" y="101"/>
                </a:cxn>
                <a:cxn ang="0">
                  <a:pos x="72" y="63"/>
                </a:cxn>
                <a:cxn ang="0">
                  <a:pos x="163" y="26"/>
                </a:cxn>
                <a:cxn ang="0">
                  <a:pos x="295" y="3"/>
                </a:cxn>
              </a:cxnLst>
              <a:rect l="0" t="0" r="r" b="b"/>
              <a:pathLst>
                <a:path w="1144" h="494">
                  <a:moveTo>
                    <a:pt x="391" y="52"/>
                  </a:moveTo>
                  <a:lnTo>
                    <a:pt x="343" y="54"/>
                  </a:lnTo>
                  <a:lnTo>
                    <a:pt x="295" y="56"/>
                  </a:lnTo>
                  <a:lnTo>
                    <a:pt x="252" y="61"/>
                  </a:lnTo>
                  <a:lnTo>
                    <a:pt x="220" y="66"/>
                  </a:lnTo>
                  <a:lnTo>
                    <a:pt x="184" y="75"/>
                  </a:lnTo>
                  <a:lnTo>
                    <a:pt x="149" y="85"/>
                  </a:lnTo>
                  <a:lnTo>
                    <a:pt x="119" y="98"/>
                  </a:lnTo>
                  <a:lnTo>
                    <a:pt x="93" y="112"/>
                  </a:lnTo>
                  <a:lnTo>
                    <a:pt x="79" y="120"/>
                  </a:lnTo>
                  <a:lnTo>
                    <a:pt x="67" y="134"/>
                  </a:lnTo>
                  <a:lnTo>
                    <a:pt x="58" y="148"/>
                  </a:lnTo>
                  <a:lnTo>
                    <a:pt x="56" y="148"/>
                  </a:lnTo>
                  <a:lnTo>
                    <a:pt x="53" y="164"/>
                  </a:lnTo>
                  <a:lnTo>
                    <a:pt x="53" y="174"/>
                  </a:lnTo>
                  <a:lnTo>
                    <a:pt x="56" y="190"/>
                  </a:lnTo>
                  <a:lnTo>
                    <a:pt x="67" y="213"/>
                  </a:lnTo>
                  <a:lnTo>
                    <a:pt x="75" y="227"/>
                  </a:lnTo>
                  <a:lnTo>
                    <a:pt x="96" y="248"/>
                  </a:lnTo>
                  <a:lnTo>
                    <a:pt x="121" y="269"/>
                  </a:lnTo>
                  <a:lnTo>
                    <a:pt x="142" y="284"/>
                  </a:lnTo>
                  <a:lnTo>
                    <a:pt x="142" y="283"/>
                  </a:lnTo>
                  <a:lnTo>
                    <a:pt x="175" y="304"/>
                  </a:lnTo>
                  <a:lnTo>
                    <a:pt x="212" y="323"/>
                  </a:lnTo>
                  <a:lnTo>
                    <a:pt x="252" y="340"/>
                  </a:lnTo>
                  <a:lnTo>
                    <a:pt x="295" y="358"/>
                  </a:lnTo>
                  <a:lnTo>
                    <a:pt x="341" y="373"/>
                  </a:lnTo>
                  <a:lnTo>
                    <a:pt x="390" y="389"/>
                  </a:lnTo>
                  <a:lnTo>
                    <a:pt x="494" y="414"/>
                  </a:lnTo>
                  <a:lnTo>
                    <a:pt x="545" y="424"/>
                  </a:lnTo>
                  <a:lnTo>
                    <a:pt x="596" y="431"/>
                  </a:lnTo>
                  <a:lnTo>
                    <a:pt x="652" y="436"/>
                  </a:lnTo>
                  <a:lnTo>
                    <a:pt x="704" y="440"/>
                  </a:lnTo>
                  <a:lnTo>
                    <a:pt x="755" y="441"/>
                  </a:lnTo>
                  <a:lnTo>
                    <a:pt x="804" y="440"/>
                  </a:lnTo>
                  <a:lnTo>
                    <a:pt x="851" y="438"/>
                  </a:lnTo>
                  <a:lnTo>
                    <a:pt x="894" y="433"/>
                  </a:lnTo>
                  <a:lnTo>
                    <a:pt x="926" y="428"/>
                  </a:lnTo>
                  <a:lnTo>
                    <a:pt x="962" y="419"/>
                  </a:lnTo>
                  <a:lnTo>
                    <a:pt x="997" y="408"/>
                  </a:lnTo>
                  <a:lnTo>
                    <a:pt x="1027" y="396"/>
                  </a:lnTo>
                  <a:lnTo>
                    <a:pt x="1051" y="382"/>
                  </a:lnTo>
                  <a:lnTo>
                    <a:pt x="1051" y="384"/>
                  </a:lnTo>
                  <a:lnTo>
                    <a:pt x="1065" y="373"/>
                  </a:lnTo>
                  <a:lnTo>
                    <a:pt x="1076" y="363"/>
                  </a:lnTo>
                  <a:lnTo>
                    <a:pt x="1088" y="345"/>
                  </a:lnTo>
                  <a:lnTo>
                    <a:pt x="1090" y="345"/>
                  </a:lnTo>
                  <a:lnTo>
                    <a:pt x="1093" y="331"/>
                  </a:lnTo>
                  <a:lnTo>
                    <a:pt x="1092" y="314"/>
                  </a:lnTo>
                  <a:lnTo>
                    <a:pt x="1090" y="304"/>
                  </a:lnTo>
                  <a:lnTo>
                    <a:pt x="1081" y="284"/>
                  </a:lnTo>
                  <a:lnTo>
                    <a:pt x="1071" y="269"/>
                  </a:lnTo>
                  <a:lnTo>
                    <a:pt x="1050" y="246"/>
                  </a:lnTo>
                  <a:lnTo>
                    <a:pt x="1025" y="225"/>
                  </a:lnTo>
                  <a:lnTo>
                    <a:pt x="1004" y="211"/>
                  </a:lnTo>
                  <a:lnTo>
                    <a:pt x="971" y="192"/>
                  </a:lnTo>
                  <a:lnTo>
                    <a:pt x="934" y="173"/>
                  </a:lnTo>
                  <a:lnTo>
                    <a:pt x="894" y="153"/>
                  </a:lnTo>
                  <a:lnTo>
                    <a:pt x="851" y="136"/>
                  </a:lnTo>
                  <a:lnTo>
                    <a:pt x="805" y="120"/>
                  </a:lnTo>
                  <a:lnTo>
                    <a:pt x="756" y="105"/>
                  </a:lnTo>
                  <a:lnTo>
                    <a:pt x="652" y="80"/>
                  </a:lnTo>
                  <a:lnTo>
                    <a:pt x="603" y="71"/>
                  </a:lnTo>
                  <a:lnTo>
                    <a:pt x="550" y="63"/>
                  </a:lnTo>
                  <a:lnTo>
                    <a:pt x="496" y="57"/>
                  </a:lnTo>
                  <a:lnTo>
                    <a:pt x="442" y="54"/>
                  </a:lnTo>
                  <a:lnTo>
                    <a:pt x="391" y="52"/>
                  </a:lnTo>
                  <a:close/>
                  <a:moveTo>
                    <a:pt x="391" y="0"/>
                  </a:moveTo>
                  <a:lnTo>
                    <a:pt x="442" y="1"/>
                  </a:lnTo>
                  <a:lnTo>
                    <a:pt x="496" y="5"/>
                  </a:lnTo>
                  <a:lnTo>
                    <a:pt x="550" y="10"/>
                  </a:lnTo>
                  <a:lnTo>
                    <a:pt x="611" y="21"/>
                  </a:lnTo>
                  <a:lnTo>
                    <a:pt x="662" y="29"/>
                  </a:lnTo>
                  <a:lnTo>
                    <a:pt x="673" y="31"/>
                  </a:lnTo>
                  <a:lnTo>
                    <a:pt x="777" y="56"/>
                  </a:lnTo>
                  <a:lnTo>
                    <a:pt x="826" y="71"/>
                  </a:lnTo>
                  <a:lnTo>
                    <a:pt x="872" y="87"/>
                  </a:lnTo>
                  <a:lnTo>
                    <a:pt x="915" y="105"/>
                  </a:lnTo>
                  <a:lnTo>
                    <a:pt x="955" y="124"/>
                  </a:lnTo>
                  <a:lnTo>
                    <a:pt x="992" y="143"/>
                  </a:lnTo>
                  <a:lnTo>
                    <a:pt x="1025" y="162"/>
                  </a:lnTo>
                  <a:lnTo>
                    <a:pt x="1032" y="167"/>
                  </a:lnTo>
                  <a:lnTo>
                    <a:pt x="1062" y="188"/>
                  </a:lnTo>
                  <a:lnTo>
                    <a:pt x="1086" y="209"/>
                  </a:lnTo>
                  <a:lnTo>
                    <a:pt x="1107" y="232"/>
                  </a:lnTo>
                  <a:lnTo>
                    <a:pt x="1121" y="253"/>
                  </a:lnTo>
                  <a:lnTo>
                    <a:pt x="1128" y="260"/>
                  </a:lnTo>
                  <a:lnTo>
                    <a:pt x="1139" y="283"/>
                  </a:lnTo>
                  <a:lnTo>
                    <a:pt x="1144" y="314"/>
                  </a:lnTo>
                  <a:lnTo>
                    <a:pt x="1144" y="340"/>
                  </a:lnTo>
                  <a:lnTo>
                    <a:pt x="1139" y="356"/>
                  </a:lnTo>
                  <a:lnTo>
                    <a:pt x="1137" y="366"/>
                  </a:lnTo>
                  <a:lnTo>
                    <a:pt x="1125" y="384"/>
                  </a:lnTo>
                  <a:lnTo>
                    <a:pt x="1120" y="393"/>
                  </a:lnTo>
                  <a:lnTo>
                    <a:pt x="1102" y="410"/>
                  </a:lnTo>
                  <a:lnTo>
                    <a:pt x="1081" y="426"/>
                  </a:lnTo>
                  <a:lnTo>
                    <a:pt x="1072" y="431"/>
                  </a:lnTo>
                  <a:lnTo>
                    <a:pt x="1048" y="445"/>
                  </a:lnTo>
                  <a:lnTo>
                    <a:pt x="1018" y="457"/>
                  </a:lnTo>
                  <a:lnTo>
                    <a:pt x="983" y="468"/>
                  </a:lnTo>
                  <a:lnTo>
                    <a:pt x="947" y="476"/>
                  </a:lnTo>
                  <a:lnTo>
                    <a:pt x="894" y="485"/>
                  </a:lnTo>
                  <a:lnTo>
                    <a:pt x="851" y="490"/>
                  </a:lnTo>
                  <a:lnTo>
                    <a:pt x="804" y="492"/>
                  </a:lnTo>
                  <a:lnTo>
                    <a:pt x="755" y="494"/>
                  </a:lnTo>
                  <a:lnTo>
                    <a:pt x="704" y="492"/>
                  </a:lnTo>
                  <a:lnTo>
                    <a:pt x="652" y="489"/>
                  </a:lnTo>
                  <a:lnTo>
                    <a:pt x="596" y="483"/>
                  </a:lnTo>
                  <a:lnTo>
                    <a:pt x="536" y="475"/>
                  </a:lnTo>
                  <a:lnTo>
                    <a:pt x="484" y="464"/>
                  </a:lnTo>
                  <a:lnTo>
                    <a:pt x="474" y="462"/>
                  </a:lnTo>
                  <a:lnTo>
                    <a:pt x="369" y="438"/>
                  </a:lnTo>
                  <a:lnTo>
                    <a:pt x="320" y="422"/>
                  </a:lnTo>
                  <a:lnTo>
                    <a:pt x="274" y="407"/>
                  </a:lnTo>
                  <a:lnTo>
                    <a:pt x="231" y="389"/>
                  </a:lnTo>
                  <a:lnTo>
                    <a:pt x="191" y="372"/>
                  </a:lnTo>
                  <a:lnTo>
                    <a:pt x="154" y="352"/>
                  </a:lnTo>
                  <a:lnTo>
                    <a:pt x="121" y="331"/>
                  </a:lnTo>
                  <a:lnTo>
                    <a:pt x="112" y="326"/>
                  </a:lnTo>
                  <a:lnTo>
                    <a:pt x="84" y="305"/>
                  </a:lnTo>
                  <a:lnTo>
                    <a:pt x="60" y="284"/>
                  </a:lnTo>
                  <a:lnTo>
                    <a:pt x="39" y="263"/>
                  </a:lnTo>
                  <a:lnTo>
                    <a:pt x="23" y="241"/>
                  </a:lnTo>
                  <a:lnTo>
                    <a:pt x="18" y="234"/>
                  </a:lnTo>
                  <a:lnTo>
                    <a:pt x="7" y="211"/>
                  </a:lnTo>
                  <a:lnTo>
                    <a:pt x="2" y="190"/>
                  </a:lnTo>
                  <a:lnTo>
                    <a:pt x="0" y="180"/>
                  </a:lnTo>
                  <a:lnTo>
                    <a:pt x="2" y="155"/>
                  </a:lnTo>
                  <a:lnTo>
                    <a:pt x="7" y="138"/>
                  </a:lnTo>
                  <a:lnTo>
                    <a:pt x="9" y="127"/>
                  </a:lnTo>
                  <a:lnTo>
                    <a:pt x="20" y="110"/>
                  </a:lnTo>
                  <a:lnTo>
                    <a:pt x="27" y="101"/>
                  </a:lnTo>
                  <a:lnTo>
                    <a:pt x="42" y="84"/>
                  </a:lnTo>
                  <a:lnTo>
                    <a:pt x="65" y="68"/>
                  </a:lnTo>
                  <a:lnTo>
                    <a:pt x="72" y="63"/>
                  </a:lnTo>
                  <a:lnTo>
                    <a:pt x="98" y="49"/>
                  </a:lnTo>
                  <a:lnTo>
                    <a:pt x="128" y="36"/>
                  </a:lnTo>
                  <a:lnTo>
                    <a:pt x="163" y="26"/>
                  </a:lnTo>
                  <a:lnTo>
                    <a:pt x="199" y="17"/>
                  </a:lnTo>
                  <a:lnTo>
                    <a:pt x="252" y="8"/>
                  </a:lnTo>
                  <a:lnTo>
                    <a:pt x="295" y="3"/>
                  </a:lnTo>
                  <a:lnTo>
                    <a:pt x="343" y="1"/>
                  </a:lnTo>
                  <a:lnTo>
                    <a:pt x="39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45" name="Freeform 65"/>
            <p:cNvSpPr>
              <a:spLocks/>
            </p:cNvSpPr>
            <p:nvPr/>
          </p:nvSpPr>
          <p:spPr bwMode="auto">
            <a:xfrm>
              <a:off x="842" y="4053"/>
              <a:ext cx="1143" cy="339"/>
            </a:xfrm>
            <a:custGeom>
              <a:avLst/>
              <a:gdLst/>
              <a:ahLst/>
              <a:cxnLst>
                <a:cxn ang="0">
                  <a:pos x="52" y="8"/>
                </a:cxn>
                <a:cxn ang="0">
                  <a:pos x="54" y="35"/>
                </a:cxn>
                <a:cxn ang="0">
                  <a:pos x="73" y="71"/>
                </a:cxn>
                <a:cxn ang="0">
                  <a:pos x="118" y="113"/>
                </a:cxn>
                <a:cxn ang="0">
                  <a:pos x="173" y="148"/>
                </a:cxn>
                <a:cxn ang="0">
                  <a:pos x="249" y="185"/>
                </a:cxn>
                <a:cxn ang="0">
                  <a:pos x="338" y="218"/>
                </a:cxn>
                <a:cxn ang="0">
                  <a:pos x="492" y="258"/>
                </a:cxn>
                <a:cxn ang="0">
                  <a:pos x="593" y="276"/>
                </a:cxn>
                <a:cxn ang="0">
                  <a:pos x="702" y="284"/>
                </a:cxn>
                <a:cxn ang="0">
                  <a:pos x="801" y="284"/>
                </a:cxn>
                <a:cxn ang="0">
                  <a:pos x="892" y="277"/>
                </a:cxn>
                <a:cxn ang="0">
                  <a:pos x="960" y="263"/>
                </a:cxn>
                <a:cxn ang="0">
                  <a:pos x="1025" y="241"/>
                </a:cxn>
                <a:cxn ang="0">
                  <a:pos x="1065" y="218"/>
                </a:cxn>
                <a:cxn ang="0">
                  <a:pos x="1086" y="190"/>
                </a:cxn>
                <a:cxn ang="0">
                  <a:pos x="1093" y="176"/>
                </a:cxn>
                <a:cxn ang="0">
                  <a:pos x="1136" y="201"/>
                </a:cxn>
                <a:cxn ang="0">
                  <a:pos x="1124" y="229"/>
                </a:cxn>
                <a:cxn ang="0">
                  <a:pos x="1101" y="255"/>
                </a:cxn>
                <a:cxn ang="0">
                  <a:pos x="1072" y="276"/>
                </a:cxn>
                <a:cxn ang="0">
                  <a:pos x="1016" y="302"/>
                </a:cxn>
                <a:cxn ang="0">
                  <a:pos x="944" y="321"/>
                </a:cxn>
                <a:cxn ang="0">
                  <a:pos x="848" y="335"/>
                </a:cxn>
                <a:cxn ang="0">
                  <a:pos x="752" y="339"/>
                </a:cxn>
                <a:cxn ang="0">
                  <a:pos x="649" y="333"/>
                </a:cxn>
                <a:cxn ang="0">
                  <a:pos x="534" y="319"/>
                </a:cxn>
                <a:cxn ang="0">
                  <a:pos x="471" y="307"/>
                </a:cxn>
                <a:cxn ang="0">
                  <a:pos x="317" y="267"/>
                </a:cxn>
                <a:cxn ang="0">
                  <a:pos x="228" y="234"/>
                </a:cxn>
                <a:cxn ang="0">
                  <a:pos x="152" y="197"/>
                </a:cxn>
                <a:cxn ang="0">
                  <a:pos x="111" y="171"/>
                </a:cxn>
                <a:cxn ang="0">
                  <a:pos x="57" y="129"/>
                </a:cxn>
                <a:cxn ang="0">
                  <a:pos x="22" y="85"/>
                </a:cxn>
                <a:cxn ang="0">
                  <a:pos x="5" y="56"/>
                </a:cxn>
                <a:cxn ang="0">
                  <a:pos x="1" y="0"/>
                </a:cxn>
              </a:cxnLst>
              <a:rect l="0" t="0" r="r" b="b"/>
              <a:pathLst>
                <a:path w="1143" h="339">
                  <a:moveTo>
                    <a:pt x="1" y="0"/>
                  </a:moveTo>
                  <a:lnTo>
                    <a:pt x="52" y="8"/>
                  </a:lnTo>
                  <a:lnTo>
                    <a:pt x="52" y="24"/>
                  </a:lnTo>
                  <a:lnTo>
                    <a:pt x="54" y="35"/>
                  </a:lnTo>
                  <a:lnTo>
                    <a:pt x="64" y="56"/>
                  </a:lnTo>
                  <a:lnTo>
                    <a:pt x="73" y="71"/>
                  </a:lnTo>
                  <a:lnTo>
                    <a:pt x="94" y="92"/>
                  </a:lnTo>
                  <a:lnTo>
                    <a:pt x="118" y="113"/>
                  </a:lnTo>
                  <a:lnTo>
                    <a:pt x="139" y="127"/>
                  </a:lnTo>
                  <a:lnTo>
                    <a:pt x="173" y="148"/>
                  </a:lnTo>
                  <a:lnTo>
                    <a:pt x="209" y="167"/>
                  </a:lnTo>
                  <a:lnTo>
                    <a:pt x="249" y="185"/>
                  </a:lnTo>
                  <a:lnTo>
                    <a:pt x="293" y="202"/>
                  </a:lnTo>
                  <a:lnTo>
                    <a:pt x="338" y="218"/>
                  </a:lnTo>
                  <a:lnTo>
                    <a:pt x="387" y="234"/>
                  </a:lnTo>
                  <a:lnTo>
                    <a:pt x="492" y="258"/>
                  </a:lnTo>
                  <a:lnTo>
                    <a:pt x="543" y="269"/>
                  </a:lnTo>
                  <a:lnTo>
                    <a:pt x="593" y="276"/>
                  </a:lnTo>
                  <a:lnTo>
                    <a:pt x="649" y="281"/>
                  </a:lnTo>
                  <a:lnTo>
                    <a:pt x="702" y="284"/>
                  </a:lnTo>
                  <a:lnTo>
                    <a:pt x="752" y="286"/>
                  </a:lnTo>
                  <a:lnTo>
                    <a:pt x="801" y="284"/>
                  </a:lnTo>
                  <a:lnTo>
                    <a:pt x="848" y="283"/>
                  </a:lnTo>
                  <a:lnTo>
                    <a:pt x="892" y="277"/>
                  </a:lnTo>
                  <a:lnTo>
                    <a:pt x="923" y="272"/>
                  </a:lnTo>
                  <a:lnTo>
                    <a:pt x="960" y="263"/>
                  </a:lnTo>
                  <a:lnTo>
                    <a:pt x="995" y="253"/>
                  </a:lnTo>
                  <a:lnTo>
                    <a:pt x="1025" y="241"/>
                  </a:lnTo>
                  <a:lnTo>
                    <a:pt x="1051" y="227"/>
                  </a:lnTo>
                  <a:lnTo>
                    <a:pt x="1065" y="218"/>
                  </a:lnTo>
                  <a:lnTo>
                    <a:pt x="1077" y="204"/>
                  </a:lnTo>
                  <a:lnTo>
                    <a:pt x="1086" y="190"/>
                  </a:lnTo>
                  <a:lnTo>
                    <a:pt x="1087" y="190"/>
                  </a:lnTo>
                  <a:lnTo>
                    <a:pt x="1093" y="176"/>
                  </a:lnTo>
                  <a:lnTo>
                    <a:pt x="1143" y="185"/>
                  </a:lnTo>
                  <a:lnTo>
                    <a:pt x="1136" y="201"/>
                  </a:lnTo>
                  <a:lnTo>
                    <a:pt x="1135" y="211"/>
                  </a:lnTo>
                  <a:lnTo>
                    <a:pt x="1124" y="229"/>
                  </a:lnTo>
                  <a:lnTo>
                    <a:pt x="1117" y="237"/>
                  </a:lnTo>
                  <a:lnTo>
                    <a:pt x="1101" y="255"/>
                  </a:lnTo>
                  <a:lnTo>
                    <a:pt x="1079" y="270"/>
                  </a:lnTo>
                  <a:lnTo>
                    <a:pt x="1072" y="276"/>
                  </a:lnTo>
                  <a:lnTo>
                    <a:pt x="1046" y="290"/>
                  </a:lnTo>
                  <a:lnTo>
                    <a:pt x="1016" y="302"/>
                  </a:lnTo>
                  <a:lnTo>
                    <a:pt x="981" y="312"/>
                  </a:lnTo>
                  <a:lnTo>
                    <a:pt x="944" y="321"/>
                  </a:lnTo>
                  <a:lnTo>
                    <a:pt x="892" y="330"/>
                  </a:lnTo>
                  <a:lnTo>
                    <a:pt x="848" y="335"/>
                  </a:lnTo>
                  <a:lnTo>
                    <a:pt x="801" y="337"/>
                  </a:lnTo>
                  <a:lnTo>
                    <a:pt x="752" y="339"/>
                  </a:lnTo>
                  <a:lnTo>
                    <a:pt x="702" y="337"/>
                  </a:lnTo>
                  <a:lnTo>
                    <a:pt x="649" y="333"/>
                  </a:lnTo>
                  <a:lnTo>
                    <a:pt x="593" y="328"/>
                  </a:lnTo>
                  <a:lnTo>
                    <a:pt x="534" y="319"/>
                  </a:lnTo>
                  <a:lnTo>
                    <a:pt x="482" y="309"/>
                  </a:lnTo>
                  <a:lnTo>
                    <a:pt x="471" y="307"/>
                  </a:lnTo>
                  <a:lnTo>
                    <a:pt x="366" y="283"/>
                  </a:lnTo>
                  <a:lnTo>
                    <a:pt x="317" y="267"/>
                  </a:lnTo>
                  <a:lnTo>
                    <a:pt x="272" y="251"/>
                  </a:lnTo>
                  <a:lnTo>
                    <a:pt x="228" y="234"/>
                  </a:lnTo>
                  <a:lnTo>
                    <a:pt x="188" y="216"/>
                  </a:lnTo>
                  <a:lnTo>
                    <a:pt x="152" y="197"/>
                  </a:lnTo>
                  <a:lnTo>
                    <a:pt x="118" y="176"/>
                  </a:lnTo>
                  <a:lnTo>
                    <a:pt x="111" y="171"/>
                  </a:lnTo>
                  <a:lnTo>
                    <a:pt x="82" y="150"/>
                  </a:lnTo>
                  <a:lnTo>
                    <a:pt x="57" y="129"/>
                  </a:lnTo>
                  <a:lnTo>
                    <a:pt x="36" y="108"/>
                  </a:lnTo>
                  <a:lnTo>
                    <a:pt x="22" y="85"/>
                  </a:lnTo>
                  <a:lnTo>
                    <a:pt x="15" y="78"/>
                  </a:lnTo>
                  <a:lnTo>
                    <a:pt x="5" y="56"/>
                  </a:lnTo>
                  <a:lnTo>
                    <a:pt x="0" y="24"/>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46" name="Freeform 66"/>
            <p:cNvSpPr>
              <a:spLocks/>
            </p:cNvSpPr>
            <p:nvPr/>
          </p:nvSpPr>
          <p:spPr bwMode="auto">
            <a:xfrm>
              <a:off x="842" y="3775"/>
              <a:ext cx="96" cy="297"/>
            </a:xfrm>
            <a:custGeom>
              <a:avLst/>
              <a:gdLst/>
              <a:ahLst/>
              <a:cxnLst>
                <a:cxn ang="0">
                  <a:pos x="45" y="0"/>
                </a:cxn>
                <a:cxn ang="0">
                  <a:pos x="96" y="9"/>
                </a:cxn>
                <a:cxn ang="0">
                  <a:pos x="52" y="286"/>
                </a:cxn>
                <a:cxn ang="0">
                  <a:pos x="50" y="297"/>
                </a:cxn>
                <a:cxn ang="0">
                  <a:pos x="0" y="288"/>
                </a:cxn>
                <a:cxn ang="0">
                  <a:pos x="1" y="278"/>
                </a:cxn>
                <a:cxn ang="0">
                  <a:pos x="45" y="0"/>
                </a:cxn>
              </a:cxnLst>
              <a:rect l="0" t="0" r="r" b="b"/>
              <a:pathLst>
                <a:path w="96" h="297">
                  <a:moveTo>
                    <a:pt x="45" y="0"/>
                  </a:moveTo>
                  <a:lnTo>
                    <a:pt x="96" y="9"/>
                  </a:lnTo>
                  <a:lnTo>
                    <a:pt x="52" y="286"/>
                  </a:lnTo>
                  <a:lnTo>
                    <a:pt x="50" y="297"/>
                  </a:lnTo>
                  <a:lnTo>
                    <a:pt x="0" y="288"/>
                  </a:lnTo>
                  <a:lnTo>
                    <a:pt x="1" y="27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47" name="Freeform 67"/>
            <p:cNvSpPr>
              <a:spLocks/>
            </p:cNvSpPr>
            <p:nvPr/>
          </p:nvSpPr>
          <p:spPr bwMode="auto">
            <a:xfrm>
              <a:off x="1933" y="3951"/>
              <a:ext cx="96" cy="297"/>
            </a:xfrm>
            <a:custGeom>
              <a:avLst/>
              <a:gdLst/>
              <a:ahLst/>
              <a:cxnLst>
                <a:cxn ang="0">
                  <a:pos x="45" y="0"/>
                </a:cxn>
                <a:cxn ang="0">
                  <a:pos x="96" y="9"/>
                </a:cxn>
                <a:cxn ang="0">
                  <a:pos x="52" y="287"/>
                </a:cxn>
                <a:cxn ang="0">
                  <a:pos x="51" y="297"/>
                </a:cxn>
                <a:cxn ang="0">
                  <a:pos x="0" y="289"/>
                </a:cxn>
                <a:cxn ang="0">
                  <a:pos x="2" y="278"/>
                </a:cxn>
                <a:cxn ang="0">
                  <a:pos x="45" y="0"/>
                </a:cxn>
              </a:cxnLst>
              <a:rect l="0" t="0" r="r" b="b"/>
              <a:pathLst>
                <a:path w="96" h="297">
                  <a:moveTo>
                    <a:pt x="45" y="0"/>
                  </a:moveTo>
                  <a:lnTo>
                    <a:pt x="96" y="9"/>
                  </a:lnTo>
                  <a:lnTo>
                    <a:pt x="52" y="287"/>
                  </a:lnTo>
                  <a:lnTo>
                    <a:pt x="51" y="297"/>
                  </a:lnTo>
                  <a:lnTo>
                    <a:pt x="0" y="289"/>
                  </a:lnTo>
                  <a:lnTo>
                    <a:pt x="2" y="278"/>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48" name="Freeform 68"/>
            <p:cNvSpPr>
              <a:spLocks/>
            </p:cNvSpPr>
            <p:nvPr/>
          </p:nvSpPr>
          <p:spPr bwMode="auto">
            <a:xfrm>
              <a:off x="1776" y="3531"/>
              <a:ext cx="1938" cy="1458"/>
            </a:xfrm>
            <a:custGeom>
              <a:avLst/>
              <a:gdLst/>
              <a:ahLst/>
              <a:cxnLst>
                <a:cxn ang="0">
                  <a:pos x="461" y="3"/>
                </a:cxn>
                <a:cxn ang="0">
                  <a:pos x="529" y="36"/>
                </a:cxn>
                <a:cxn ang="0">
                  <a:pos x="593" y="90"/>
                </a:cxn>
                <a:cxn ang="0">
                  <a:pos x="655" y="162"/>
                </a:cxn>
                <a:cxn ang="0">
                  <a:pos x="710" y="239"/>
                </a:cxn>
                <a:cxn ang="0">
                  <a:pos x="758" y="314"/>
                </a:cxn>
                <a:cxn ang="0">
                  <a:pos x="796" y="380"/>
                </a:cxn>
                <a:cxn ang="0">
                  <a:pos x="822" y="429"/>
                </a:cxn>
                <a:cxn ang="0">
                  <a:pos x="969" y="401"/>
                </a:cxn>
                <a:cxn ang="0">
                  <a:pos x="1128" y="398"/>
                </a:cxn>
                <a:cxn ang="0">
                  <a:pos x="1287" y="407"/>
                </a:cxn>
                <a:cxn ang="0">
                  <a:pos x="1440" y="415"/>
                </a:cxn>
                <a:cxn ang="0">
                  <a:pos x="1634" y="417"/>
                </a:cxn>
                <a:cxn ang="0">
                  <a:pos x="1721" y="424"/>
                </a:cxn>
                <a:cxn ang="0">
                  <a:pos x="1779" y="445"/>
                </a:cxn>
                <a:cxn ang="0">
                  <a:pos x="1817" y="489"/>
                </a:cxn>
                <a:cxn ang="0">
                  <a:pos x="1844" y="562"/>
                </a:cxn>
                <a:cxn ang="0">
                  <a:pos x="1871" y="716"/>
                </a:cxn>
                <a:cxn ang="0">
                  <a:pos x="1892" y="799"/>
                </a:cxn>
                <a:cxn ang="0">
                  <a:pos x="1926" y="941"/>
                </a:cxn>
                <a:cxn ang="0">
                  <a:pos x="1938" y="1032"/>
                </a:cxn>
                <a:cxn ang="0">
                  <a:pos x="1931" y="1115"/>
                </a:cxn>
                <a:cxn ang="0">
                  <a:pos x="1901" y="1184"/>
                </a:cxn>
                <a:cxn ang="0">
                  <a:pos x="1842" y="1231"/>
                </a:cxn>
                <a:cxn ang="0">
                  <a:pos x="1749" y="1271"/>
                </a:cxn>
                <a:cxn ang="0">
                  <a:pos x="1636" y="1306"/>
                </a:cxn>
                <a:cxn ang="0">
                  <a:pos x="1512" y="1336"/>
                </a:cxn>
                <a:cxn ang="0">
                  <a:pos x="1391" y="1360"/>
                </a:cxn>
                <a:cxn ang="0">
                  <a:pos x="1283" y="1377"/>
                </a:cxn>
                <a:cxn ang="0">
                  <a:pos x="1199" y="1391"/>
                </a:cxn>
                <a:cxn ang="0">
                  <a:pos x="1081" y="1414"/>
                </a:cxn>
                <a:cxn ang="0">
                  <a:pos x="955" y="1435"/>
                </a:cxn>
                <a:cxn ang="0">
                  <a:pos x="822" y="1451"/>
                </a:cxn>
                <a:cxn ang="0">
                  <a:pos x="691" y="1458"/>
                </a:cxn>
                <a:cxn ang="0">
                  <a:pos x="560" y="1454"/>
                </a:cxn>
                <a:cxn ang="0">
                  <a:pos x="436" y="1433"/>
                </a:cxn>
                <a:cxn ang="0">
                  <a:pos x="321" y="1397"/>
                </a:cxn>
                <a:cxn ang="0">
                  <a:pos x="220" y="1337"/>
                </a:cxn>
                <a:cxn ang="0">
                  <a:pos x="134" y="1255"/>
                </a:cxn>
                <a:cxn ang="0">
                  <a:pos x="68" y="1145"/>
                </a:cxn>
                <a:cxn ang="0">
                  <a:pos x="19" y="1018"/>
                </a:cxn>
                <a:cxn ang="0">
                  <a:pos x="0" y="909"/>
                </a:cxn>
                <a:cxn ang="0">
                  <a:pos x="5" y="815"/>
                </a:cxn>
                <a:cxn ang="0">
                  <a:pos x="35" y="735"/>
                </a:cxn>
                <a:cxn ang="0">
                  <a:pos x="87" y="663"/>
                </a:cxn>
                <a:cxn ang="0">
                  <a:pos x="160" y="600"/>
                </a:cxn>
                <a:cxn ang="0">
                  <a:pos x="250" y="539"/>
                </a:cxn>
                <a:cxn ang="0">
                  <a:pos x="354" y="482"/>
                </a:cxn>
                <a:cxn ang="0">
                  <a:pos x="375" y="459"/>
                </a:cxn>
                <a:cxn ang="0">
                  <a:pos x="340" y="398"/>
                </a:cxn>
                <a:cxn ang="0">
                  <a:pos x="307" y="324"/>
                </a:cxn>
                <a:cxn ang="0">
                  <a:pos x="281" y="244"/>
                </a:cxn>
                <a:cxn ang="0">
                  <a:pos x="269" y="169"/>
                </a:cxn>
                <a:cxn ang="0">
                  <a:pos x="276" y="104"/>
                </a:cxn>
                <a:cxn ang="0">
                  <a:pos x="323" y="42"/>
                </a:cxn>
                <a:cxn ang="0">
                  <a:pos x="391" y="3"/>
                </a:cxn>
              </a:cxnLst>
              <a:rect l="0" t="0" r="r" b="b"/>
              <a:pathLst>
                <a:path w="1938" h="1458">
                  <a:moveTo>
                    <a:pt x="426" y="0"/>
                  </a:moveTo>
                  <a:lnTo>
                    <a:pt x="461" y="3"/>
                  </a:lnTo>
                  <a:lnTo>
                    <a:pt x="494" y="17"/>
                  </a:lnTo>
                  <a:lnTo>
                    <a:pt x="529" y="36"/>
                  </a:lnTo>
                  <a:lnTo>
                    <a:pt x="562" y="61"/>
                  </a:lnTo>
                  <a:lnTo>
                    <a:pt x="593" y="90"/>
                  </a:lnTo>
                  <a:lnTo>
                    <a:pt x="625" y="125"/>
                  </a:lnTo>
                  <a:lnTo>
                    <a:pt x="655" y="162"/>
                  </a:lnTo>
                  <a:lnTo>
                    <a:pt x="684" y="201"/>
                  </a:lnTo>
                  <a:lnTo>
                    <a:pt x="710" y="239"/>
                  </a:lnTo>
                  <a:lnTo>
                    <a:pt x="735" y="277"/>
                  </a:lnTo>
                  <a:lnTo>
                    <a:pt x="758" y="314"/>
                  </a:lnTo>
                  <a:lnTo>
                    <a:pt x="778" y="349"/>
                  </a:lnTo>
                  <a:lnTo>
                    <a:pt x="796" y="380"/>
                  </a:lnTo>
                  <a:lnTo>
                    <a:pt x="810" y="408"/>
                  </a:lnTo>
                  <a:lnTo>
                    <a:pt x="822" y="429"/>
                  </a:lnTo>
                  <a:lnTo>
                    <a:pt x="894" y="412"/>
                  </a:lnTo>
                  <a:lnTo>
                    <a:pt x="969" y="401"/>
                  </a:lnTo>
                  <a:lnTo>
                    <a:pt x="1047" y="398"/>
                  </a:lnTo>
                  <a:lnTo>
                    <a:pt x="1128" y="398"/>
                  </a:lnTo>
                  <a:lnTo>
                    <a:pt x="1206" y="401"/>
                  </a:lnTo>
                  <a:lnTo>
                    <a:pt x="1287" y="407"/>
                  </a:lnTo>
                  <a:lnTo>
                    <a:pt x="1365" y="412"/>
                  </a:lnTo>
                  <a:lnTo>
                    <a:pt x="1440" y="415"/>
                  </a:lnTo>
                  <a:lnTo>
                    <a:pt x="1512" y="417"/>
                  </a:lnTo>
                  <a:lnTo>
                    <a:pt x="1634" y="417"/>
                  </a:lnTo>
                  <a:lnTo>
                    <a:pt x="1681" y="419"/>
                  </a:lnTo>
                  <a:lnTo>
                    <a:pt x="1721" y="424"/>
                  </a:lnTo>
                  <a:lnTo>
                    <a:pt x="1753" y="431"/>
                  </a:lnTo>
                  <a:lnTo>
                    <a:pt x="1779" y="445"/>
                  </a:lnTo>
                  <a:lnTo>
                    <a:pt x="1800" y="462"/>
                  </a:lnTo>
                  <a:lnTo>
                    <a:pt x="1817" y="489"/>
                  </a:lnTo>
                  <a:lnTo>
                    <a:pt x="1831" y="520"/>
                  </a:lnTo>
                  <a:lnTo>
                    <a:pt x="1844" y="562"/>
                  </a:lnTo>
                  <a:lnTo>
                    <a:pt x="1863" y="677"/>
                  </a:lnTo>
                  <a:lnTo>
                    <a:pt x="1871" y="716"/>
                  </a:lnTo>
                  <a:lnTo>
                    <a:pt x="1880" y="756"/>
                  </a:lnTo>
                  <a:lnTo>
                    <a:pt x="1892" y="799"/>
                  </a:lnTo>
                  <a:lnTo>
                    <a:pt x="1905" y="847"/>
                  </a:lnTo>
                  <a:lnTo>
                    <a:pt x="1926" y="941"/>
                  </a:lnTo>
                  <a:lnTo>
                    <a:pt x="1933" y="986"/>
                  </a:lnTo>
                  <a:lnTo>
                    <a:pt x="1938" y="1032"/>
                  </a:lnTo>
                  <a:lnTo>
                    <a:pt x="1938" y="1075"/>
                  </a:lnTo>
                  <a:lnTo>
                    <a:pt x="1931" y="1115"/>
                  </a:lnTo>
                  <a:lnTo>
                    <a:pt x="1920" y="1152"/>
                  </a:lnTo>
                  <a:lnTo>
                    <a:pt x="1901" y="1184"/>
                  </a:lnTo>
                  <a:lnTo>
                    <a:pt x="1877" y="1208"/>
                  </a:lnTo>
                  <a:lnTo>
                    <a:pt x="1842" y="1231"/>
                  </a:lnTo>
                  <a:lnTo>
                    <a:pt x="1800" y="1252"/>
                  </a:lnTo>
                  <a:lnTo>
                    <a:pt x="1749" y="1271"/>
                  </a:lnTo>
                  <a:lnTo>
                    <a:pt x="1695" y="1290"/>
                  </a:lnTo>
                  <a:lnTo>
                    <a:pt x="1636" y="1306"/>
                  </a:lnTo>
                  <a:lnTo>
                    <a:pt x="1575" y="1322"/>
                  </a:lnTo>
                  <a:lnTo>
                    <a:pt x="1512" y="1336"/>
                  </a:lnTo>
                  <a:lnTo>
                    <a:pt x="1451" y="1348"/>
                  </a:lnTo>
                  <a:lnTo>
                    <a:pt x="1391" y="1360"/>
                  </a:lnTo>
                  <a:lnTo>
                    <a:pt x="1334" y="1369"/>
                  </a:lnTo>
                  <a:lnTo>
                    <a:pt x="1283" y="1377"/>
                  </a:lnTo>
                  <a:lnTo>
                    <a:pt x="1238" y="1384"/>
                  </a:lnTo>
                  <a:lnTo>
                    <a:pt x="1199" y="1391"/>
                  </a:lnTo>
                  <a:lnTo>
                    <a:pt x="1142" y="1404"/>
                  </a:lnTo>
                  <a:lnTo>
                    <a:pt x="1081" y="1414"/>
                  </a:lnTo>
                  <a:lnTo>
                    <a:pt x="1018" y="1426"/>
                  </a:lnTo>
                  <a:lnTo>
                    <a:pt x="955" y="1435"/>
                  </a:lnTo>
                  <a:lnTo>
                    <a:pt x="888" y="1444"/>
                  </a:lnTo>
                  <a:lnTo>
                    <a:pt x="822" y="1451"/>
                  </a:lnTo>
                  <a:lnTo>
                    <a:pt x="756" y="1456"/>
                  </a:lnTo>
                  <a:lnTo>
                    <a:pt x="691" y="1458"/>
                  </a:lnTo>
                  <a:lnTo>
                    <a:pt x="625" y="1458"/>
                  </a:lnTo>
                  <a:lnTo>
                    <a:pt x="560" y="1454"/>
                  </a:lnTo>
                  <a:lnTo>
                    <a:pt x="497" y="1446"/>
                  </a:lnTo>
                  <a:lnTo>
                    <a:pt x="436" y="1433"/>
                  </a:lnTo>
                  <a:lnTo>
                    <a:pt x="377" y="1418"/>
                  </a:lnTo>
                  <a:lnTo>
                    <a:pt x="321" y="1397"/>
                  </a:lnTo>
                  <a:lnTo>
                    <a:pt x="269" y="1370"/>
                  </a:lnTo>
                  <a:lnTo>
                    <a:pt x="220" y="1337"/>
                  </a:lnTo>
                  <a:lnTo>
                    <a:pt x="174" y="1301"/>
                  </a:lnTo>
                  <a:lnTo>
                    <a:pt x="134" y="1255"/>
                  </a:lnTo>
                  <a:lnTo>
                    <a:pt x="98" y="1205"/>
                  </a:lnTo>
                  <a:lnTo>
                    <a:pt x="68" y="1145"/>
                  </a:lnTo>
                  <a:lnTo>
                    <a:pt x="40" y="1079"/>
                  </a:lnTo>
                  <a:lnTo>
                    <a:pt x="19" y="1018"/>
                  </a:lnTo>
                  <a:lnTo>
                    <a:pt x="5" y="962"/>
                  </a:lnTo>
                  <a:lnTo>
                    <a:pt x="0" y="909"/>
                  </a:lnTo>
                  <a:lnTo>
                    <a:pt x="0" y="861"/>
                  </a:lnTo>
                  <a:lnTo>
                    <a:pt x="5" y="815"/>
                  </a:lnTo>
                  <a:lnTo>
                    <a:pt x="17" y="773"/>
                  </a:lnTo>
                  <a:lnTo>
                    <a:pt x="35" y="735"/>
                  </a:lnTo>
                  <a:lnTo>
                    <a:pt x="59" y="698"/>
                  </a:lnTo>
                  <a:lnTo>
                    <a:pt x="87" y="663"/>
                  </a:lnTo>
                  <a:lnTo>
                    <a:pt x="122" y="630"/>
                  </a:lnTo>
                  <a:lnTo>
                    <a:pt x="160" y="600"/>
                  </a:lnTo>
                  <a:lnTo>
                    <a:pt x="202" y="569"/>
                  </a:lnTo>
                  <a:lnTo>
                    <a:pt x="250" y="539"/>
                  </a:lnTo>
                  <a:lnTo>
                    <a:pt x="300" y="511"/>
                  </a:lnTo>
                  <a:lnTo>
                    <a:pt x="354" y="482"/>
                  </a:lnTo>
                  <a:lnTo>
                    <a:pt x="393" y="482"/>
                  </a:lnTo>
                  <a:lnTo>
                    <a:pt x="375" y="459"/>
                  </a:lnTo>
                  <a:lnTo>
                    <a:pt x="358" y="431"/>
                  </a:lnTo>
                  <a:lnTo>
                    <a:pt x="340" y="398"/>
                  </a:lnTo>
                  <a:lnTo>
                    <a:pt x="323" y="363"/>
                  </a:lnTo>
                  <a:lnTo>
                    <a:pt x="307" y="324"/>
                  </a:lnTo>
                  <a:lnTo>
                    <a:pt x="291" y="284"/>
                  </a:lnTo>
                  <a:lnTo>
                    <a:pt x="281" y="244"/>
                  </a:lnTo>
                  <a:lnTo>
                    <a:pt x="272" y="206"/>
                  </a:lnTo>
                  <a:lnTo>
                    <a:pt x="269" y="169"/>
                  </a:lnTo>
                  <a:lnTo>
                    <a:pt x="270" y="134"/>
                  </a:lnTo>
                  <a:lnTo>
                    <a:pt x="276" y="104"/>
                  </a:lnTo>
                  <a:lnTo>
                    <a:pt x="290" y="78"/>
                  </a:lnTo>
                  <a:lnTo>
                    <a:pt x="323" y="42"/>
                  </a:lnTo>
                  <a:lnTo>
                    <a:pt x="356" y="17"/>
                  </a:lnTo>
                  <a:lnTo>
                    <a:pt x="391" y="3"/>
                  </a:lnTo>
                  <a:lnTo>
                    <a:pt x="42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49" name="Freeform 69"/>
            <p:cNvSpPr>
              <a:spLocks noEditPoints="1"/>
            </p:cNvSpPr>
            <p:nvPr/>
          </p:nvSpPr>
          <p:spPr bwMode="auto">
            <a:xfrm>
              <a:off x="1748" y="3505"/>
              <a:ext cx="1992" cy="1512"/>
            </a:xfrm>
            <a:custGeom>
              <a:avLst/>
              <a:gdLst/>
              <a:ahLst/>
              <a:cxnLst>
                <a:cxn ang="0">
                  <a:pos x="375" y="78"/>
                </a:cxn>
                <a:cxn ang="0">
                  <a:pos x="323" y="181"/>
                </a:cxn>
                <a:cxn ang="0">
                  <a:pos x="381" y="396"/>
                </a:cxn>
                <a:cxn ang="0">
                  <a:pos x="445" y="516"/>
                </a:cxn>
                <a:cxn ang="0">
                  <a:pos x="403" y="527"/>
                </a:cxn>
                <a:cxn ang="0">
                  <a:pos x="316" y="572"/>
                </a:cxn>
                <a:cxn ang="0">
                  <a:pos x="159" y="680"/>
                </a:cxn>
                <a:cxn ang="0">
                  <a:pos x="63" y="834"/>
                </a:cxn>
                <a:cxn ang="0">
                  <a:pos x="70" y="1026"/>
                </a:cxn>
                <a:cxn ang="0">
                  <a:pos x="148" y="1215"/>
                </a:cxn>
                <a:cxn ang="0">
                  <a:pos x="318" y="1379"/>
                </a:cxn>
                <a:cxn ang="0">
                  <a:pos x="573" y="1456"/>
                </a:cxn>
                <a:cxn ang="0">
                  <a:pos x="852" y="1454"/>
                </a:cxn>
                <a:cxn ang="0">
                  <a:pos x="1116" y="1414"/>
                </a:cxn>
                <a:cxn ang="0">
                  <a:pos x="1576" y="1328"/>
                </a:cxn>
                <a:cxn ang="0">
                  <a:pos x="1784" y="1271"/>
                </a:cxn>
                <a:cxn ang="0">
                  <a:pos x="1901" y="1204"/>
                </a:cxn>
                <a:cxn ang="0">
                  <a:pos x="1941" y="1047"/>
                </a:cxn>
                <a:cxn ang="0">
                  <a:pos x="1905" y="864"/>
                </a:cxn>
                <a:cxn ang="0">
                  <a:pos x="1847" y="595"/>
                </a:cxn>
                <a:cxn ang="0">
                  <a:pos x="1779" y="487"/>
                </a:cxn>
                <a:cxn ang="0">
                  <a:pos x="1552" y="466"/>
                </a:cxn>
                <a:cxn ang="0">
                  <a:pos x="1154" y="450"/>
                </a:cxn>
                <a:cxn ang="0">
                  <a:pos x="857" y="481"/>
                </a:cxn>
                <a:cxn ang="0">
                  <a:pos x="789" y="401"/>
                </a:cxn>
                <a:cxn ang="0">
                  <a:pos x="655" y="193"/>
                </a:cxn>
                <a:cxn ang="0">
                  <a:pos x="517" y="69"/>
                </a:cxn>
                <a:cxn ang="0">
                  <a:pos x="473" y="0"/>
                </a:cxn>
                <a:cxn ang="0">
                  <a:pos x="628" y="85"/>
                </a:cxn>
                <a:cxn ang="0">
                  <a:pos x="772" y="270"/>
                </a:cxn>
                <a:cxn ang="0">
                  <a:pos x="1011" y="401"/>
                </a:cxn>
                <a:cxn ang="0">
                  <a:pos x="1456" y="412"/>
                </a:cxn>
                <a:cxn ang="0">
                  <a:pos x="1744" y="422"/>
                </a:cxn>
                <a:cxn ang="0">
                  <a:pos x="1854" y="480"/>
                </a:cxn>
                <a:cxn ang="0">
                  <a:pos x="1901" y="600"/>
                </a:cxn>
                <a:cxn ang="0">
                  <a:pos x="1962" y="883"/>
                </a:cxn>
                <a:cxn ang="0">
                  <a:pos x="1992" y="1070"/>
                </a:cxn>
                <a:cxn ang="0">
                  <a:pos x="1964" y="1206"/>
                </a:cxn>
                <a:cxn ang="0">
                  <a:pos x="1828" y="1307"/>
                </a:cxn>
                <a:cxn ang="0">
                  <a:pos x="1538" y="1389"/>
                </a:cxn>
                <a:cxn ang="0">
                  <a:pos x="1011" y="1486"/>
                </a:cxn>
                <a:cxn ang="0">
                  <a:pos x="663" y="1512"/>
                </a:cxn>
                <a:cxn ang="0">
                  <a:pos x="393" y="1470"/>
                </a:cxn>
                <a:cxn ang="0">
                  <a:pos x="180" y="1339"/>
                </a:cxn>
                <a:cxn ang="0">
                  <a:pos x="58" y="1147"/>
                </a:cxn>
                <a:cxn ang="0">
                  <a:pos x="0" y="934"/>
                </a:cxn>
                <a:cxn ang="0">
                  <a:pos x="51" y="733"/>
                </a:cxn>
                <a:cxn ang="0">
                  <a:pos x="192" y="590"/>
                </a:cxn>
                <a:cxn ang="0">
                  <a:pos x="368" y="485"/>
                </a:cxn>
                <a:cxn ang="0">
                  <a:pos x="295" y="331"/>
                </a:cxn>
                <a:cxn ang="0">
                  <a:pos x="279" y="129"/>
                </a:cxn>
                <a:cxn ang="0">
                  <a:pos x="391" y="10"/>
                </a:cxn>
              </a:cxnLst>
              <a:rect l="0" t="0" r="r" b="b"/>
              <a:pathLst>
                <a:path w="1992" h="1512">
                  <a:moveTo>
                    <a:pt x="459" y="55"/>
                  </a:moveTo>
                  <a:lnTo>
                    <a:pt x="429" y="57"/>
                  </a:lnTo>
                  <a:lnTo>
                    <a:pt x="401" y="64"/>
                  </a:lnTo>
                  <a:lnTo>
                    <a:pt x="375" y="78"/>
                  </a:lnTo>
                  <a:lnTo>
                    <a:pt x="354" y="97"/>
                  </a:lnTo>
                  <a:lnTo>
                    <a:pt x="337" y="120"/>
                  </a:lnTo>
                  <a:lnTo>
                    <a:pt x="326" y="148"/>
                  </a:lnTo>
                  <a:lnTo>
                    <a:pt x="323" y="181"/>
                  </a:lnTo>
                  <a:lnTo>
                    <a:pt x="328" y="235"/>
                  </a:lnTo>
                  <a:lnTo>
                    <a:pt x="339" y="289"/>
                  </a:lnTo>
                  <a:lnTo>
                    <a:pt x="358" y="343"/>
                  </a:lnTo>
                  <a:lnTo>
                    <a:pt x="381" y="396"/>
                  </a:lnTo>
                  <a:lnTo>
                    <a:pt x="408" y="445"/>
                  </a:lnTo>
                  <a:lnTo>
                    <a:pt x="440" y="488"/>
                  </a:lnTo>
                  <a:lnTo>
                    <a:pt x="445" y="502"/>
                  </a:lnTo>
                  <a:lnTo>
                    <a:pt x="445" y="516"/>
                  </a:lnTo>
                  <a:lnTo>
                    <a:pt x="436" y="527"/>
                  </a:lnTo>
                  <a:lnTo>
                    <a:pt x="426" y="534"/>
                  </a:lnTo>
                  <a:lnTo>
                    <a:pt x="415" y="536"/>
                  </a:lnTo>
                  <a:lnTo>
                    <a:pt x="403" y="527"/>
                  </a:lnTo>
                  <a:lnTo>
                    <a:pt x="401" y="525"/>
                  </a:lnTo>
                  <a:lnTo>
                    <a:pt x="394" y="530"/>
                  </a:lnTo>
                  <a:lnTo>
                    <a:pt x="356" y="551"/>
                  </a:lnTo>
                  <a:lnTo>
                    <a:pt x="316" y="572"/>
                  </a:lnTo>
                  <a:lnTo>
                    <a:pt x="274" y="597"/>
                  </a:lnTo>
                  <a:lnTo>
                    <a:pt x="234" y="623"/>
                  </a:lnTo>
                  <a:lnTo>
                    <a:pt x="195" y="651"/>
                  </a:lnTo>
                  <a:lnTo>
                    <a:pt x="159" y="680"/>
                  </a:lnTo>
                  <a:lnTo>
                    <a:pt x="127" y="714"/>
                  </a:lnTo>
                  <a:lnTo>
                    <a:pt x="99" y="750"/>
                  </a:lnTo>
                  <a:lnTo>
                    <a:pt x="77" y="790"/>
                  </a:lnTo>
                  <a:lnTo>
                    <a:pt x="63" y="834"/>
                  </a:lnTo>
                  <a:lnTo>
                    <a:pt x="54" y="883"/>
                  </a:lnTo>
                  <a:lnTo>
                    <a:pt x="54" y="930"/>
                  </a:lnTo>
                  <a:lnTo>
                    <a:pt x="59" y="979"/>
                  </a:lnTo>
                  <a:lnTo>
                    <a:pt x="70" y="1026"/>
                  </a:lnTo>
                  <a:lnTo>
                    <a:pt x="84" y="1073"/>
                  </a:lnTo>
                  <a:lnTo>
                    <a:pt x="103" y="1122"/>
                  </a:lnTo>
                  <a:lnTo>
                    <a:pt x="124" y="1169"/>
                  </a:lnTo>
                  <a:lnTo>
                    <a:pt x="148" y="1215"/>
                  </a:lnTo>
                  <a:lnTo>
                    <a:pt x="178" y="1258"/>
                  </a:lnTo>
                  <a:lnTo>
                    <a:pt x="211" y="1297"/>
                  </a:lnTo>
                  <a:lnTo>
                    <a:pt x="262" y="1342"/>
                  </a:lnTo>
                  <a:lnTo>
                    <a:pt x="318" y="1379"/>
                  </a:lnTo>
                  <a:lnTo>
                    <a:pt x="377" y="1407"/>
                  </a:lnTo>
                  <a:lnTo>
                    <a:pt x="440" y="1430"/>
                  </a:lnTo>
                  <a:lnTo>
                    <a:pt x="506" y="1445"/>
                  </a:lnTo>
                  <a:lnTo>
                    <a:pt x="573" y="1456"/>
                  </a:lnTo>
                  <a:lnTo>
                    <a:pt x="642" y="1461"/>
                  </a:lnTo>
                  <a:lnTo>
                    <a:pt x="712" y="1463"/>
                  </a:lnTo>
                  <a:lnTo>
                    <a:pt x="782" y="1459"/>
                  </a:lnTo>
                  <a:lnTo>
                    <a:pt x="852" y="1454"/>
                  </a:lnTo>
                  <a:lnTo>
                    <a:pt x="920" y="1447"/>
                  </a:lnTo>
                  <a:lnTo>
                    <a:pt x="988" y="1437"/>
                  </a:lnTo>
                  <a:lnTo>
                    <a:pt x="1053" y="1426"/>
                  </a:lnTo>
                  <a:lnTo>
                    <a:pt x="1116" y="1414"/>
                  </a:lnTo>
                  <a:lnTo>
                    <a:pt x="1231" y="1393"/>
                  </a:lnTo>
                  <a:lnTo>
                    <a:pt x="1348" y="1374"/>
                  </a:lnTo>
                  <a:lnTo>
                    <a:pt x="1463" y="1353"/>
                  </a:lnTo>
                  <a:lnTo>
                    <a:pt x="1576" y="1328"/>
                  </a:lnTo>
                  <a:lnTo>
                    <a:pt x="1690" y="1299"/>
                  </a:lnTo>
                  <a:lnTo>
                    <a:pt x="1720" y="1290"/>
                  </a:lnTo>
                  <a:lnTo>
                    <a:pt x="1751" y="1281"/>
                  </a:lnTo>
                  <a:lnTo>
                    <a:pt x="1784" y="1271"/>
                  </a:lnTo>
                  <a:lnTo>
                    <a:pt x="1817" y="1258"/>
                  </a:lnTo>
                  <a:lnTo>
                    <a:pt x="1849" y="1243"/>
                  </a:lnTo>
                  <a:lnTo>
                    <a:pt x="1877" y="1225"/>
                  </a:lnTo>
                  <a:lnTo>
                    <a:pt x="1901" y="1204"/>
                  </a:lnTo>
                  <a:lnTo>
                    <a:pt x="1919" y="1178"/>
                  </a:lnTo>
                  <a:lnTo>
                    <a:pt x="1934" y="1136"/>
                  </a:lnTo>
                  <a:lnTo>
                    <a:pt x="1941" y="1093"/>
                  </a:lnTo>
                  <a:lnTo>
                    <a:pt x="1941" y="1047"/>
                  </a:lnTo>
                  <a:lnTo>
                    <a:pt x="1936" y="1000"/>
                  </a:lnTo>
                  <a:lnTo>
                    <a:pt x="1927" y="953"/>
                  </a:lnTo>
                  <a:lnTo>
                    <a:pt x="1915" y="907"/>
                  </a:lnTo>
                  <a:lnTo>
                    <a:pt x="1905" y="864"/>
                  </a:lnTo>
                  <a:lnTo>
                    <a:pt x="1893" y="822"/>
                  </a:lnTo>
                  <a:lnTo>
                    <a:pt x="1880" y="766"/>
                  </a:lnTo>
                  <a:lnTo>
                    <a:pt x="1859" y="651"/>
                  </a:lnTo>
                  <a:lnTo>
                    <a:pt x="1847" y="595"/>
                  </a:lnTo>
                  <a:lnTo>
                    <a:pt x="1830" y="541"/>
                  </a:lnTo>
                  <a:lnTo>
                    <a:pt x="1816" y="516"/>
                  </a:lnTo>
                  <a:lnTo>
                    <a:pt x="1798" y="499"/>
                  </a:lnTo>
                  <a:lnTo>
                    <a:pt x="1779" y="487"/>
                  </a:lnTo>
                  <a:lnTo>
                    <a:pt x="1756" y="478"/>
                  </a:lnTo>
                  <a:lnTo>
                    <a:pt x="1730" y="473"/>
                  </a:lnTo>
                  <a:lnTo>
                    <a:pt x="1678" y="469"/>
                  </a:lnTo>
                  <a:lnTo>
                    <a:pt x="1552" y="466"/>
                  </a:lnTo>
                  <a:lnTo>
                    <a:pt x="1428" y="464"/>
                  </a:lnTo>
                  <a:lnTo>
                    <a:pt x="1302" y="457"/>
                  </a:lnTo>
                  <a:lnTo>
                    <a:pt x="1227" y="453"/>
                  </a:lnTo>
                  <a:lnTo>
                    <a:pt x="1154" y="450"/>
                  </a:lnTo>
                  <a:lnTo>
                    <a:pt x="1079" y="450"/>
                  </a:lnTo>
                  <a:lnTo>
                    <a:pt x="1004" y="453"/>
                  </a:lnTo>
                  <a:lnTo>
                    <a:pt x="930" y="464"/>
                  </a:lnTo>
                  <a:lnTo>
                    <a:pt x="857" y="481"/>
                  </a:lnTo>
                  <a:lnTo>
                    <a:pt x="847" y="481"/>
                  </a:lnTo>
                  <a:lnTo>
                    <a:pt x="834" y="478"/>
                  </a:lnTo>
                  <a:lnTo>
                    <a:pt x="827" y="469"/>
                  </a:lnTo>
                  <a:lnTo>
                    <a:pt x="789" y="401"/>
                  </a:lnTo>
                  <a:lnTo>
                    <a:pt x="751" y="335"/>
                  </a:lnTo>
                  <a:lnTo>
                    <a:pt x="709" y="268"/>
                  </a:lnTo>
                  <a:lnTo>
                    <a:pt x="683" y="232"/>
                  </a:lnTo>
                  <a:lnTo>
                    <a:pt x="655" y="193"/>
                  </a:lnTo>
                  <a:lnTo>
                    <a:pt x="625" y="157"/>
                  </a:lnTo>
                  <a:lnTo>
                    <a:pt x="592" y="123"/>
                  </a:lnTo>
                  <a:lnTo>
                    <a:pt x="555" y="94"/>
                  </a:lnTo>
                  <a:lnTo>
                    <a:pt x="517" y="69"/>
                  </a:lnTo>
                  <a:lnTo>
                    <a:pt x="489" y="59"/>
                  </a:lnTo>
                  <a:lnTo>
                    <a:pt x="459" y="55"/>
                  </a:lnTo>
                  <a:close/>
                  <a:moveTo>
                    <a:pt x="431" y="0"/>
                  </a:moveTo>
                  <a:lnTo>
                    <a:pt x="473" y="0"/>
                  </a:lnTo>
                  <a:lnTo>
                    <a:pt x="517" y="10"/>
                  </a:lnTo>
                  <a:lnTo>
                    <a:pt x="557" y="29"/>
                  </a:lnTo>
                  <a:lnTo>
                    <a:pt x="594" y="55"/>
                  </a:lnTo>
                  <a:lnTo>
                    <a:pt x="628" y="85"/>
                  </a:lnTo>
                  <a:lnTo>
                    <a:pt x="660" y="118"/>
                  </a:lnTo>
                  <a:lnTo>
                    <a:pt x="690" y="153"/>
                  </a:lnTo>
                  <a:lnTo>
                    <a:pt x="716" y="188"/>
                  </a:lnTo>
                  <a:lnTo>
                    <a:pt x="772" y="270"/>
                  </a:lnTo>
                  <a:lnTo>
                    <a:pt x="824" y="356"/>
                  </a:lnTo>
                  <a:lnTo>
                    <a:pt x="864" y="426"/>
                  </a:lnTo>
                  <a:lnTo>
                    <a:pt x="927" y="412"/>
                  </a:lnTo>
                  <a:lnTo>
                    <a:pt x="1011" y="401"/>
                  </a:lnTo>
                  <a:lnTo>
                    <a:pt x="1096" y="398"/>
                  </a:lnTo>
                  <a:lnTo>
                    <a:pt x="1182" y="398"/>
                  </a:lnTo>
                  <a:lnTo>
                    <a:pt x="1267" y="403"/>
                  </a:lnTo>
                  <a:lnTo>
                    <a:pt x="1456" y="412"/>
                  </a:lnTo>
                  <a:lnTo>
                    <a:pt x="1645" y="417"/>
                  </a:lnTo>
                  <a:lnTo>
                    <a:pt x="1676" y="417"/>
                  </a:lnTo>
                  <a:lnTo>
                    <a:pt x="1711" y="419"/>
                  </a:lnTo>
                  <a:lnTo>
                    <a:pt x="1744" y="422"/>
                  </a:lnTo>
                  <a:lnTo>
                    <a:pt x="1776" y="427"/>
                  </a:lnTo>
                  <a:lnTo>
                    <a:pt x="1805" y="439"/>
                  </a:lnTo>
                  <a:lnTo>
                    <a:pt x="1833" y="457"/>
                  </a:lnTo>
                  <a:lnTo>
                    <a:pt x="1854" y="480"/>
                  </a:lnTo>
                  <a:lnTo>
                    <a:pt x="1872" y="508"/>
                  </a:lnTo>
                  <a:lnTo>
                    <a:pt x="1884" y="537"/>
                  </a:lnTo>
                  <a:lnTo>
                    <a:pt x="1894" y="569"/>
                  </a:lnTo>
                  <a:lnTo>
                    <a:pt x="1901" y="600"/>
                  </a:lnTo>
                  <a:lnTo>
                    <a:pt x="1906" y="630"/>
                  </a:lnTo>
                  <a:lnTo>
                    <a:pt x="1922" y="714"/>
                  </a:lnTo>
                  <a:lnTo>
                    <a:pt x="1943" y="799"/>
                  </a:lnTo>
                  <a:lnTo>
                    <a:pt x="1962" y="883"/>
                  </a:lnTo>
                  <a:lnTo>
                    <a:pt x="1980" y="967"/>
                  </a:lnTo>
                  <a:lnTo>
                    <a:pt x="1985" y="1000"/>
                  </a:lnTo>
                  <a:lnTo>
                    <a:pt x="1990" y="1035"/>
                  </a:lnTo>
                  <a:lnTo>
                    <a:pt x="1992" y="1070"/>
                  </a:lnTo>
                  <a:lnTo>
                    <a:pt x="1992" y="1107"/>
                  </a:lnTo>
                  <a:lnTo>
                    <a:pt x="1989" y="1141"/>
                  </a:lnTo>
                  <a:lnTo>
                    <a:pt x="1980" y="1175"/>
                  </a:lnTo>
                  <a:lnTo>
                    <a:pt x="1964" y="1206"/>
                  </a:lnTo>
                  <a:lnTo>
                    <a:pt x="1943" y="1234"/>
                  </a:lnTo>
                  <a:lnTo>
                    <a:pt x="1910" y="1264"/>
                  </a:lnTo>
                  <a:lnTo>
                    <a:pt x="1870" y="1288"/>
                  </a:lnTo>
                  <a:lnTo>
                    <a:pt x="1828" y="1307"/>
                  </a:lnTo>
                  <a:lnTo>
                    <a:pt x="1784" y="1325"/>
                  </a:lnTo>
                  <a:lnTo>
                    <a:pt x="1741" y="1339"/>
                  </a:lnTo>
                  <a:lnTo>
                    <a:pt x="1639" y="1367"/>
                  </a:lnTo>
                  <a:lnTo>
                    <a:pt x="1538" y="1389"/>
                  </a:lnTo>
                  <a:lnTo>
                    <a:pt x="1437" y="1409"/>
                  </a:lnTo>
                  <a:lnTo>
                    <a:pt x="1295" y="1435"/>
                  </a:lnTo>
                  <a:lnTo>
                    <a:pt x="1152" y="1463"/>
                  </a:lnTo>
                  <a:lnTo>
                    <a:pt x="1011" y="1486"/>
                  </a:lnTo>
                  <a:lnTo>
                    <a:pt x="868" y="1503"/>
                  </a:lnTo>
                  <a:lnTo>
                    <a:pt x="801" y="1508"/>
                  </a:lnTo>
                  <a:lnTo>
                    <a:pt x="733" y="1512"/>
                  </a:lnTo>
                  <a:lnTo>
                    <a:pt x="663" y="1512"/>
                  </a:lnTo>
                  <a:lnTo>
                    <a:pt x="595" y="1508"/>
                  </a:lnTo>
                  <a:lnTo>
                    <a:pt x="527" y="1499"/>
                  </a:lnTo>
                  <a:lnTo>
                    <a:pt x="459" y="1487"/>
                  </a:lnTo>
                  <a:lnTo>
                    <a:pt x="393" y="1470"/>
                  </a:lnTo>
                  <a:lnTo>
                    <a:pt x="330" y="1444"/>
                  </a:lnTo>
                  <a:lnTo>
                    <a:pt x="271" y="1412"/>
                  </a:lnTo>
                  <a:lnTo>
                    <a:pt x="223" y="1379"/>
                  </a:lnTo>
                  <a:lnTo>
                    <a:pt x="180" y="1339"/>
                  </a:lnTo>
                  <a:lnTo>
                    <a:pt x="140" y="1295"/>
                  </a:lnTo>
                  <a:lnTo>
                    <a:pt x="106" y="1248"/>
                  </a:lnTo>
                  <a:lnTo>
                    <a:pt x="78" y="1196"/>
                  </a:lnTo>
                  <a:lnTo>
                    <a:pt x="58" y="1147"/>
                  </a:lnTo>
                  <a:lnTo>
                    <a:pt x="37" y="1094"/>
                  </a:lnTo>
                  <a:lnTo>
                    <a:pt x="19" y="1042"/>
                  </a:lnTo>
                  <a:lnTo>
                    <a:pt x="7" y="988"/>
                  </a:lnTo>
                  <a:lnTo>
                    <a:pt x="0" y="934"/>
                  </a:lnTo>
                  <a:lnTo>
                    <a:pt x="2" y="880"/>
                  </a:lnTo>
                  <a:lnTo>
                    <a:pt x="10" y="827"/>
                  </a:lnTo>
                  <a:lnTo>
                    <a:pt x="28" y="778"/>
                  </a:lnTo>
                  <a:lnTo>
                    <a:pt x="51" y="733"/>
                  </a:lnTo>
                  <a:lnTo>
                    <a:pt x="80" y="693"/>
                  </a:lnTo>
                  <a:lnTo>
                    <a:pt x="113" y="656"/>
                  </a:lnTo>
                  <a:lnTo>
                    <a:pt x="152" y="621"/>
                  </a:lnTo>
                  <a:lnTo>
                    <a:pt x="192" y="590"/>
                  </a:lnTo>
                  <a:lnTo>
                    <a:pt x="234" y="562"/>
                  </a:lnTo>
                  <a:lnTo>
                    <a:pt x="279" y="534"/>
                  </a:lnTo>
                  <a:lnTo>
                    <a:pt x="323" y="509"/>
                  </a:lnTo>
                  <a:lnTo>
                    <a:pt x="368" y="485"/>
                  </a:lnTo>
                  <a:lnTo>
                    <a:pt x="372" y="485"/>
                  </a:lnTo>
                  <a:lnTo>
                    <a:pt x="344" y="438"/>
                  </a:lnTo>
                  <a:lnTo>
                    <a:pt x="318" y="385"/>
                  </a:lnTo>
                  <a:lnTo>
                    <a:pt x="295" y="331"/>
                  </a:lnTo>
                  <a:lnTo>
                    <a:pt x="279" y="277"/>
                  </a:lnTo>
                  <a:lnTo>
                    <a:pt x="271" y="221"/>
                  </a:lnTo>
                  <a:lnTo>
                    <a:pt x="271" y="169"/>
                  </a:lnTo>
                  <a:lnTo>
                    <a:pt x="279" y="129"/>
                  </a:lnTo>
                  <a:lnTo>
                    <a:pt x="297" y="90"/>
                  </a:lnTo>
                  <a:lnTo>
                    <a:pt x="323" y="57"/>
                  </a:lnTo>
                  <a:lnTo>
                    <a:pt x="354" y="29"/>
                  </a:lnTo>
                  <a:lnTo>
                    <a:pt x="391" y="10"/>
                  </a:lnTo>
                  <a:lnTo>
                    <a:pt x="4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50" name="Freeform 70"/>
            <p:cNvSpPr>
              <a:spLocks/>
            </p:cNvSpPr>
            <p:nvPr/>
          </p:nvSpPr>
          <p:spPr bwMode="auto">
            <a:xfrm>
              <a:off x="2467" y="2715"/>
              <a:ext cx="2769" cy="3035"/>
            </a:xfrm>
            <a:custGeom>
              <a:avLst/>
              <a:gdLst/>
              <a:ahLst/>
              <a:cxnLst>
                <a:cxn ang="0">
                  <a:pos x="1449" y="49"/>
                </a:cxn>
                <a:cxn ang="0">
                  <a:pos x="1886" y="287"/>
                </a:cxn>
                <a:cxn ang="0">
                  <a:pos x="2237" y="688"/>
                </a:cxn>
                <a:cxn ang="0">
                  <a:pos x="2562" y="1270"/>
                </a:cxn>
                <a:cxn ang="0">
                  <a:pos x="2764" y="1961"/>
                </a:cxn>
                <a:cxn ang="0">
                  <a:pos x="2740" y="2284"/>
                </a:cxn>
                <a:cxn ang="0">
                  <a:pos x="2570" y="2523"/>
                </a:cxn>
                <a:cxn ang="0">
                  <a:pos x="2315" y="2640"/>
                </a:cxn>
                <a:cxn ang="0">
                  <a:pos x="2184" y="2782"/>
                </a:cxn>
                <a:cxn ang="0">
                  <a:pos x="2130" y="2815"/>
                </a:cxn>
                <a:cxn ang="0">
                  <a:pos x="2008" y="2742"/>
                </a:cxn>
                <a:cxn ang="0">
                  <a:pos x="1868" y="2695"/>
                </a:cxn>
                <a:cxn ang="0">
                  <a:pos x="1703" y="2742"/>
                </a:cxn>
                <a:cxn ang="0">
                  <a:pos x="1449" y="2798"/>
                </a:cxn>
                <a:cxn ang="0">
                  <a:pos x="1257" y="2922"/>
                </a:cxn>
                <a:cxn ang="0">
                  <a:pos x="1212" y="3035"/>
                </a:cxn>
                <a:cxn ang="0">
                  <a:pos x="1029" y="2943"/>
                </a:cxn>
                <a:cxn ang="0">
                  <a:pos x="779" y="2923"/>
                </a:cxn>
                <a:cxn ang="0">
                  <a:pos x="500" y="2918"/>
                </a:cxn>
                <a:cxn ang="0">
                  <a:pos x="287" y="2749"/>
                </a:cxn>
                <a:cxn ang="0">
                  <a:pos x="184" y="2490"/>
                </a:cxn>
                <a:cxn ang="0">
                  <a:pos x="131" y="2263"/>
                </a:cxn>
                <a:cxn ang="0">
                  <a:pos x="177" y="2249"/>
                </a:cxn>
                <a:cxn ang="0">
                  <a:pos x="224" y="2438"/>
                </a:cxn>
                <a:cxn ang="0">
                  <a:pos x="301" y="2670"/>
                </a:cxn>
                <a:cxn ang="0">
                  <a:pos x="447" y="2840"/>
                </a:cxn>
                <a:cxn ang="0">
                  <a:pos x="716" y="2874"/>
                </a:cxn>
                <a:cxn ang="0">
                  <a:pos x="1004" y="2873"/>
                </a:cxn>
                <a:cxn ang="0">
                  <a:pos x="1189" y="2969"/>
                </a:cxn>
                <a:cxn ang="0">
                  <a:pos x="1273" y="2813"/>
                </a:cxn>
                <a:cxn ang="0">
                  <a:pos x="1523" y="2731"/>
                </a:cxn>
                <a:cxn ang="0">
                  <a:pos x="1840" y="2647"/>
                </a:cxn>
                <a:cxn ang="0">
                  <a:pos x="2022" y="2682"/>
                </a:cxn>
                <a:cxn ang="0">
                  <a:pos x="2130" y="2761"/>
                </a:cxn>
                <a:cxn ang="0">
                  <a:pos x="2127" y="2640"/>
                </a:cxn>
                <a:cxn ang="0">
                  <a:pos x="2549" y="2480"/>
                </a:cxn>
                <a:cxn ang="0">
                  <a:pos x="2693" y="2263"/>
                </a:cxn>
                <a:cxn ang="0">
                  <a:pos x="2712" y="1986"/>
                </a:cxn>
                <a:cxn ang="0">
                  <a:pos x="2663" y="1713"/>
                </a:cxn>
                <a:cxn ang="0">
                  <a:pos x="2401" y="1064"/>
                </a:cxn>
                <a:cxn ang="0">
                  <a:pos x="2020" y="493"/>
                </a:cxn>
                <a:cxn ang="0">
                  <a:pos x="1626" y="180"/>
                </a:cxn>
                <a:cxn ang="0">
                  <a:pos x="1149" y="49"/>
                </a:cxn>
                <a:cxn ang="0">
                  <a:pos x="714" y="143"/>
                </a:cxn>
                <a:cxn ang="0">
                  <a:pos x="346" y="445"/>
                </a:cxn>
                <a:cxn ang="0">
                  <a:pos x="107" y="790"/>
                </a:cxn>
                <a:cxn ang="0">
                  <a:pos x="51" y="1032"/>
                </a:cxn>
                <a:cxn ang="0">
                  <a:pos x="4" y="1032"/>
                </a:cxn>
                <a:cxn ang="0">
                  <a:pos x="63" y="751"/>
                </a:cxn>
                <a:cxn ang="0">
                  <a:pos x="262" y="461"/>
                </a:cxn>
                <a:cxn ang="0">
                  <a:pos x="568" y="171"/>
                </a:cxn>
                <a:cxn ang="0">
                  <a:pos x="980" y="11"/>
                </a:cxn>
              </a:cxnLst>
              <a:rect l="0" t="0" r="r" b="b"/>
              <a:pathLst>
                <a:path w="2769" h="3035">
                  <a:moveTo>
                    <a:pt x="1074" y="0"/>
                  </a:moveTo>
                  <a:lnTo>
                    <a:pt x="1170" y="0"/>
                  </a:lnTo>
                  <a:lnTo>
                    <a:pt x="1264" y="7"/>
                  </a:lnTo>
                  <a:lnTo>
                    <a:pt x="1357" y="25"/>
                  </a:lnTo>
                  <a:lnTo>
                    <a:pt x="1449" y="49"/>
                  </a:lnTo>
                  <a:lnTo>
                    <a:pt x="1540" y="82"/>
                  </a:lnTo>
                  <a:lnTo>
                    <a:pt x="1631" y="124"/>
                  </a:lnTo>
                  <a:lnTo>
                    <a:pt x="1720" y="171"/>
                  </a:lnTo>
                  <a:lnTo>
                    <a:pt x="1806" y="227"/>
                  </a:lnTo>
                  <a:lnTo>
                    <a:pt x="1886" y="287"/>
                  </a:lnTo>
                  <a:lnTo>
                    <a:pt x="1963" y="353"/>
                  </a:lnTo>
                  <a:lnTo>
                    <a:pt x="2033" y="425"/>
                  </a:lnTo>
                  <a:lnTo>
                    <a:pt x="2099" y="500"/>
                  </a:lnTo>
                  <a:lnTo>
                    <a:pt x="2170" y="592"/>
                  </a:lnTo>
                  <a:lnTo>
                    <a:pt x="2237" y="688"/>
                  </a:lnTo>
                  <a:lnTo>
                    <a:pt x="2300" y="788"/>
                  </a:lnTo>
                  <a:lnTo>
                    <a:pt x="2359" y="887"/>
                  </a:lnTo>
                  <a:lnTo>
                    <a:pt x="2429" y="1011"/>
                  </a:lnTo>
                  <a:lnTo>
                    <a:pt x="2497" y="1139"/>
                  </a:lnTo>
                  <a:lnTo>
                    <a:pt x="2562" y="1270"/>
                  </a:lnTo>
                  <a:lnTo>
                    <a:pt x="2619" y="1404"/>
                  </a:lnTo>
                  <a:lnTo>
                    <a:pt x="2670" y="1540"/>
                  </a:lnTo>
                  <a:lnTo>
                    <a:pt x="2712" y="1680"/>
                  </a:lnTo>
                  <a:lnTo>
                    <a:pt x="2743" y="1820"/>
                  </a:lnTo>
                  <a:lnTo>
                    <a:pt x="2764" y="1961"/>
                  </a:lnTo>
                  <a:lnTo>
                    <a:pt x="2769" y="2026"/>
                  </a:lnTo>
                  <a:lnTo>
                    <a:pt x="2769" y="2090"/>
                  </a:lnTo>
                  <a:lnTo>
                    <a:pt x="2766" y="2157"/>
                  </a:lnTo>
                  <a:lnTo>
                    <a:pt x="2755" y="2221"/>
                  </a:lnTo>
                  <a:lnTo>
                    <a:pt x="2740" y="2284"/>
                  </a:lnTo>
                  <a:lnTo>
                    <a:pt x="2717" y="2345"/>
                  </a:lnTo>
                  <a:lnTo>
                    <a:pt x="2686" y="2403"/>
                  </a:lnTo>
                  <a:lnTo>
                    <a:pt x="2652" y="2448"/>
                  </a:lnTo>
                  <a:lnTo>
                    <a:pt x="2612" y="2489"/>
                  </a:lnTo>
                  <a:lnTo>
                    <a:pt x="2570" y="2523"/>
                  </a:lnTo>
                  <a:lnTo>
                    <a:pt x="2523" y="2555"/>
                  </a:lnTo>
                  <a:lnTo>
                    <a:pt x="2474" y="2581"/>
                  </a:lnTo>
                  <a:lnTo>
                    <a:pt x="2424" y="2604"/>
                  </a:lnTo>
                  <a:lnTo>
                    <a:pt x="2370" y="2623"/>
                  </a:lnTo>
                  <a:lnTo>
                    <a:pt x="2315" y="2640"/>
                  </a:lnTo>
                  <a:lnTo>
                    <a:pt x="2261" y="2656"/>
                  </a:lnTo>
                  <a:lnTo>
                    <a:pt x="2176" y="2679"/>
                  </a:lnTo>
                  <a:lnTo>
                    <a:pt x="2177" y="2695"/>
                  </a:lnTo>
                  <a:lnTo>
                    <a:pt x="2179" y="2738"/>
                  </a:lnTo>
                  <a:lnTo>
                    <a:pt x="2184" y="2782"/>
                  </a:lnTo>
                  <a:lnTo>
                    <a:pt x="2184" y="2794"/>
                  </a:lnTo>
                  <a:lnTo>
                    <a:pt x="2181" y="2805"/>
                  </a:lnTo>
                  <a:lnTo>
                    <a:pt x="2172" y="2812"/>
                  </a:lnTo>
                  <a:lnTo>
                    <a:pt x="2160" y="2815"/>
                  </a:lnTo>
                  <a:lnTo>
                    <a:pt x="2130" y="2815"/>
                  </a:lnTo>
                  <a:lnTo>
                    <a:pt x="2102" y="2810"/>
                  </a:lnTo>
                  <a:lnTo>
                    <a:pt x="2074" y="2801"/>
                  </a:lnTo>
                  <a:lnTo>
                    <a:pt x="2050" y="2785"/>
                  </a:lnTo>
                  <a:lnTo>
                    <a:pt x="2027" y="2764"/>
                  </a:lnTo>
                  <a:lnTo>
                    <a:pt x="2008" y="2742"/>
                  </a:lnTo>
                  <a:lnTo>
                    <a:pt x="1985" y="2721"/>
                  </a:lnTo>
                  <a:lnTo>
                    <a:pt x="1959" y="2705"/>
                  </a:lnTo>
                  <a:lnTo>
                    <a:pt x="1931" y="2696"/>
                  </a:lnTo>
                  <a:lnTo>
                    <a:pt x="1902" y="2693"/>
                  </a:lnTo>
                  <a:lnTo>
                    <a:pt x="1868" y="2695"/>
                  </a:lnTo>
                  <a:lnTo>
                    <a:pt x="1835" y="2700"/>
                  </a:lnTo>
                  <a:lnTo>
                    <a:pt x="1800" y="2709"/>
                  </a:lnTo>
                  <a:lnTo>
                    <a:pt x="1767" y="2719"/>
                  </a:lnTo>
                  <a:lnTo>
                    <a:pt x="1734" y="2731"/>
                  </a:lnTo>
                  <a:lnTo>
                    <a:pt x="1703" y="2742"/>
                  </a:lnTo>
                  <a:lnTo>
                    <a:pt x="1673" y="2752"/>
                  </a:lnTo>
                  <a:lnTo>
                    <a:pt x="1645" y="2759"/>
                  </a:lnTo>
                  <a:lnTo>
                    <a:pt x="1580" y="2773"/>
                  </a:lnTo>
                  <a:lnTo>
                    <a:pt x="1514" y="2785"/>
                  </a:lnTo>
                  <a:lnTo>
                    <a:pt x="1449" y="2798"/>
                  </a:lnTo>
                  <a:lnTo>
                    <a:pt x="1385" y="2815"/>
                  </a:lnTo>
                  <a:lnTo>
                    <a:pt x="1341" y="2834"/>
                  </a:lnTo>
                  <a:lnTo>
                    <a:pt x="1306" y="2857"/>
                  </a:lnTo>
                  <a:lnTo>
                    <a:pt x="1278" y="2887"/>
                  </a:lnTo>
                  <a:lnTo>
                    <a:pt x="1257" y="2922"/>
                  </a:lnTo>
                  <a:lnTo>
                    <a:pt x="1243" y="2962"/>
                  </a:lnTo>
                  <a:lnTo>
                    <a:pt x="1236" y="3009"/>
                  </a:lnTo>
                  <a:lnTo>
                    <a:pt x="1233" y="3023"/>
                  </a:lnTo>
                  <a:lnTo>
                    <a:pt x="1222" y="3032"/>
                  </a:lnTo>
                  <a:lnTo>
                    <a:pt x="1212" y="3035"/>
                  </a:lnTo>
                  <a:lnTo>
                    <a:pt x="1198" y="3032"/>
                  </a:lnTo>
                  <a:lnTo>
                    <a:pt x="1154" y="3011"/>
                  </a:lnTo>
                  <a:lnTo>
                    <a:pt x="1112" y="2986"/>
                  </a:lnTo>
                  <a:lnTo>
                    <a:pt x="1070" y="2964"/>
                  </a:lnTo>
                  <a:lnTo>
                    <a:pt x="1029" y="2943"/>
                  </a:lnTo>
                  <a:lnTo>
                    <a:pt x="985" y="2925"/>
                  </a:lnTo>
                  <a:lnTo>
                    <a:pt x="938" y="2915"/>
                  </a:lnTo>
                  <a:lnTo>
                    <a:pt x="889" y="2913"/>
                  </a:lnTo>
                  <a:lnTo>
                    <a:pt x="835" y="2916"/>
                  </a:lnTo>
                  <a:lnTo>
                    <a:pt x="779" y="2923"/>
                  </a:lnTo>
                  <a:lnTo>
                    <a:pt x="721" y="2929"/>
                  </a:lnTo>
                  <a:lnTo>
                    <a:pt x="665" y="2934"/>
                  </a:lnTo>
                  <a:lnTo>
                    <a:pt x="610" y="2936"/>
                  </a:lnTo>
                  <a:lnTo>
                    <a:pt x="554" y="2930"/>
                  </a:lnTo>
                  <a:lnTo>
                    <a:pt x="500" y="2918"/>
                  </a:lnTo>
                  <a:lnTo>
                    <a:pt x="447" y="2897"/>
                  </a:lnTo>
                  <a:lnTo>
                    <a:pt x="398" y="2867"/>
                  </a:lnTo>
                  <a:lnTo>
                    <a:pt x="356" y="2833"/>
                  </a:lnTo>
                  <a:lnTo>
                    <a:pt x="318" y="2792"/>
                  </a:lnTo>
                  <a:lnTo>
                    <a:pt x="287" y="2749"/>
                  </a:lnTo>
                  <a:lnTo>
                    <a:pt x="260" y="2702"/>
                  </a:lnTo>
                  <a:lnTo>
                    <a:pt x="236" y="2651"/>
                  </a:lnTo>
                  <a:lnTo>
                    <a:pt x="217" y="2599"/>
                  </a:lnTo>
                  <a:lnTo>
                    <a:pt x="199" y="2546"/>
                  </a:lnTo>
                  <a:lnTo>
                    <a:pt x="184" y="2490"/>
                  </a:lnTo>
                  <a:lnTo>
                    <a:pt x="170" y="2436"/>
                  </a:lnTo>
                  <a:lnTo>
                    <a:pt x="157" y="2380"/>
                  </a:lnTo>
                  <a:lnTo>
                    <a:pt x="145" y="2328"/>
                  </a:lnTo>
                  <a:lnTo>
                    <a:pt x="131" y="2276"/>
                  </a:lnTo>
                  <a:lnTo>
                    <a:pt x="131" y="2263"/>
                  </a:lnTo>
                  <a:lnTo>
                    <a:pt x="136" y="2253"/>
                  </a:lnTo>
                  <a:lnTo>
                    <a:pt x="145" y="2246"/>
                  </a:lnTo>
                  <a:lnTo>
                    <a:pt x="156" y="2242"/>
                  </a:lnTo>
                  <a:lnTo>
                    <a:pt x="166" y="2244"/>
                  </a:lnTo>
                  <a:lnTo>
                    <a:pt x="177" y="2249"/>
                  </a:lnTo>
                  <a:lnTo>
                    <a:pt x="182" y="2262"/>
                  </a:lnTo>
                  <a:lnTo>
                    <a:pt x="192" y="2302"/>
                  </a:lnTo>
                  <a:lnTo>
                    <a:pt x="203" y="2345"/>
                  </a:lnTo>
                  <a:lnTo>
                    <a:pt x="213" y="2391"/>
                  </a:lnTo>
                  <a:lnTo>
                    <a:pt x="224" y="2438"/>
                  </a:lnTo>
                  <a:lnTo>
                    <a:pt x="236" y="2485"/>
                  </a:lnTo>
                  <a:lnTo>
                    <a:pt x="248" y="2534"/>
                  </a:lnTo>
                  <a:lnTo>
                    <a:pt x="264" y="2581"/>
                  </a:lnTo>
                  <a:lnTo>
                    <a:pt x="281" y="2626"/>
                  </a:lnTo>
                  <a:lnTo>
                    <a:pt x="301" y="2670"/>
                  </a:lnTo>
                  <a:lnTo>
                    <a:pt x="323" y="2712"/>
                  </a:lnTo>
                  <a:lnTo>
                    <a:pt x="348" y="2750"/>
                  </a:lnTo>
                  <a:lnTo>
                    <a:pt x="377" y="2785"/>
                  </a:lnTo>
                  <a:lnTo>
                    <a:pt x="410" y="2815"/>
                  </a:lnTo>
                  <a:lnTo>
                    <a:pt x="447" y="2840"/>
                  </a:lnTo>
                  <a:lnTo>
                    <a:pt x="489" y="2859"/>
                  </a:lnTo>
                  <a:lnTo>
                    <a:pt x="536" y="2873"/>
                  </a:lnTo>
                  <a:lnTo>
                    <a:pt x="596" y="2880"/>
                  </a:lnTo>
                  <a:lnTo>
                    <a:pt x="657" y="2880"/>
                  </a:lnTo>
                  <a:lnTo>
                    <a:pt x="716" y="2874"/>
                  </a:lnTo>
                  <a:lnTo>
                    <a:pt x="775" y="2867"/>
                  </a:lnTo>
                  <a:lnTo>
                    <a:pt x="837" y="2860"/>
                  </a:lnTo>
                  <a:lnTo>
                    <a:pt x="896" y="2859"/>
                  </a:lnTo>
                  <a:lnTo>
                    <a:pt x="957" y="2862"/>
                  </a:lnTo>
                  <a:lnTo>
                    <a:pt x="1004" y="2873"/>
                  </a:lnTo>
                  <a:lnTo>
                    <a:pt x="1050" y="2892"/>
                  </a:lnTo>
                  <a:lnTo>
                    <a:pt x="1095" y="2915"/>
                  </a:lnTo>
                  <a:lnTo>
                    <a:pt x="1139" y="2939"/>
                  </a:lnTo>
                  <a:lnTo>
                    <a:pt x="1180" y="2964"/>
                  </a:lnTo>
                  <a:lnTo>
                    <a:pt x="1189" y="2969"/>
                  </a:lnTo>
                  <a:lnTo>
                    <a:pt x="1196" y="2936"/>
                  </a:lnTo>
                  <a:lnTo>
                    <a:pt x="1208" y="2901"/>
                  </a:lnTo>
                  <a:lnTo>
                    <a:pt x="1224" y="2869"/>
                  </a:lnTo>
                  <a:lnTo>
                    <a:pt x="1245" y="2840"/>
                  </a:lnTo>
                  <a:lnTo>
                    <a:pt x="1273" y="2813"/>
                  </a:lnTo>
                  <a:lnTo>
                    <a:pt x="1304" y="2792"/>
                  </a:lnTo>
                  <a:lnTo>
                    <a:pt x="1357" y="2770"/>
                  </a:lnTo>
                  <a:lnTo>
                    <a:pt x="1411" y="2752"/>
                  </a:lnTo>
                  <a:lnTo>
                    <a:pt x="1467" y="2740"/>
                  </a:lnTo>
                  <a:lnTo>
                    <a:pt x="1523" y="2731"/>
                  </a:lnTo>
                  <a:lnTo>
                    <a:pt x="1579" y="2721"/>
                  </a:lnTo>
                  <a:lnTo>
                    <a:pt x="1629" y="2709"/>
                  </a:lnTo>
                  <a:lnTo>
                    <a:pt x="1734" y="2674"/>
                  </a:lnTo>
                  <a:lnTo>
                    <a:pt x="1786" y="2658"/>
                  </a:lnTo>
                  <a:lnTo>
                    <a:pt x="1840" y="2647"/>
                  </a:lnTo>
                  <a:lnTo>
                    <a:pt x="1893" y="2642"/>
                  </a:lnTo>
                  <a:lnTo>
                    <a:pt x="1945" y="2646"/>
                  </a:lnTo>
                  <a:lnTo>
                    <a:pt x="1973" y="2653"/>
                  </a:lnTo>
                  <a:lnTo>
                    <a:pt x="1999" y="2667"/>
                  </a:lnTo>
                  <a:lnTo>
                    <a:pt x="2022" y="2682"/>
                  </a:lnTo>
                  <a:lnTo>
                    <a:pt x="2043" y="2703"/>
                  </a:lnTo>
                  <a:lnTo>
                    <a:pt x="2064" y="2726"/>
                  </a:lnTo>
                  <a:lnTo>
                    <a:pt x="2083" y="2742"/>
                  </a:lnTo>
                  <a:lnTo>
                    <a:pt x="2104" y="2756"/>
                  </a:lnTo>
                  <a:lnTo>
                    <a:pt x="2130" y="2761"/>
                  </a:lnTo>
                  <a:lnTo>
                    <a:pt x="2129" y="2752"/>
                  </a:lnTo>
                  <a:lnTo>
                    <a:pt x="2127" y="2709"/>
                  </a:lnTo>
                  <a:lnTo>
                    <a:pt x="2122" y="2665"/>
                  </a:lnTo>
                  <a:lnTo>
                    <a:pt x="2122" y="2651"/>
                  </a:lnTo>
                  <a:lnTo>
                    <a:pt x="2127" y="2640"/>
                  </a:lnTo>
                  <a:lnTo>
                    <a:pt x="2139" y="2633"/>
                  </a:lnTo>
                  <a:lnTo>
                    <a:pt x="2294" y="2588"/>
                  </a:lnTo>
                  <a:lnTo>
                    <a:pt x="2448" y="2536"/>
                  </a:lnTo>
                  <a:lnTo>
                    <a:pt x="2502" y="2511"/>
                  </a:lnTo>
                  <a:lnTo>
                    <a:pt x="2549" y="2480"/>
                  </a:lnTo>
                  <a:lnTo>
                    <a:pt x="2591" y="2445"/>
                  </a:lnTo>
                  <a:lnTo>
                    <a:pt x="2624" y="2405"/>
                  </a:lnTo>
                  <a:lnTo>
                    <a:pt x="2652" y="2361"/>
                  </a:lnTo>
                  <a:lnTo>
                    <a:pt x="2675" y="2314"/>
                  </a:lnTo>
                  <a:lnTo>
                    <a:pt x="2693" y="2263"/>
                  </a:lnTo>
                  <a:lnTo>
                    <a:pt x="2703" y="2211"/>
                  </a:lnTo>
                  <a:lnTo>
                    <a:pt x="2712" y="2157"/>
                  </a:lnTo>
                  <a:lnTo>
                    <a:pt x="2715" y="2101"/>
                  </a:lnTo>
                  <a:lnTo>
                    <a:pt x="2715" y="2043"/>
                  </a:lnTo>
                  <a:lnTo>
                    <a:pt x="2712" y="1986"/>
                  </a:lnTo>
                  <a:lnTo>
                    <a:pt x="2707" y="1930"/>
                  </a:lnTo>
                  <a:lnTo>
                    <a:pt x="2698" y="1872"/>
                  </a:lnTo>
                  <a:lnTo>
                    <a:pt x="2687" y="1818"/>
                  </a:lnTo>
                  <a:lnTo>
                    <a:pt x="2675" y="1764"/>
                  </a:lnTo>
                  <a:lnTo>
                    <a:pt x="2663" y="1713"/>
                  </a:lnTo>
                  <a:lnTo>
                    <a:pt x="2649" y="1664"/>
                  </a:lnTo>
                  <a:lnTo>
                    <a:pt x="2598" y="1511"/>
                  </a:lnTo>
                  <a:lnTo>
                    <a:pt x="2541" y="1359"/>
                  </a:lnTo>
                  <a:lnTo>
                    <a:pt x="2474" y="1209"/>
                  </a:lnTo>
                  <a:lnTo>
                    <a:pt x="2401" y="1064"/>
                  </a:lnTo>
                  <a:lnTo>
                    <a:pt x="2322" y="920"/>
                  </a:lnTo>
                  <a:lnTo>
                    <a:pt x="2237" y="783"/>
                  </a:lnTo>
                  <a:lnTo>
                    <a:pt x="2146" y="648"/>
                  </a:lnTo>
                  <a:lnTo>
                    <a:pt x="2087" y="569"/>
                  </a:lnTo>
                  <a:lnTo>
                    <a:pt x="2020" y="493"/>
                  </a:lnTo>
                  <a:lnTo>
                    <a:pt x="1950" y="419"/>
                  </a:lnTo>
                  <a:lnTo>
                    <a:pt x="1875" y="351"/>
                  </a:lnTo>
                  <a:lnTo>
                    <a:pt x="1797" y="288"/>
                  </a:lnTo>
                  <a:lnTo>
                    <a:pt x="1713" y="231"/>
                  </a:lnTo>
                  <a:lnTo>
                    <a:pt x="1626" y="180"/>
                  </a:lnTo>
                  <a:lnTo>
                    <a:pt x="1537" y="136"/>
                  </a:lnTo>
                  <a:lnTo>
                    <a:pt x="1442" y="101"/>
                  </a:lnTo>
                  <a:lnTo>
                    <a:pt x="1346" y="74"/>
                  </a:lnTo>
                  <a:lnTo>
                    <a:pt x="1249" y="56"/>
                  </a:lnTo>
                  <a:lnTo>
                    <a:pt x="1149" y="49"/>
                  </a:lnTo>
                  <a:lnTo>
                    <a:pt x="1048" y="53"/>
                  </a:lnTo>
                  <a:lnTo>
                    <a:pt x="947" y="68"/>
                  </a:lnTo>
                  <a:lnTo>
                    <a:pt x="868" y="88"/>
                  </a:lnTo>
                  <a:lnTo>
                    <a:pt x="791" y="112"/>
                  </a:lnTo>
                  <a:lnTo>
                    <a:pt x="714" y="143"/>
                  </a:lnTo>
                  <a:lnTo>
                    <a:pt x="643" y="182"/>
                  </a:lnTo>
                  <a:lnTo>
                    <a:pt x="576" y="227"/>
                  </a:lnTo>
                  <a:lnTo>
                    <a:pt x="494" y="294"/>
                  </a:lnTo>
                  <a:lnTo>
                    <a:pt x="417" y="367"/>
                  </a:lnTo>
                  <a:lnTo>
                    <a:pt x="346" y="445"/>
                  </a:lnTo>
                  <a:lnTo>
                    <a:pt x="288" y="514"/>
                  </a:lnTo>
                  <a:lnTo>
                    <a:pt x="232" y="585"/>
                  </a:lnTo>
                  <a:lnTo>
                    <a:pt x="182" y="659"/>
                  </a:lnTo>
                  <a:lnTo>
                    <a:pt x="135" y="737"/>
                  </a:lnTo>
                  <a:lnTo>
                    <a:pt x="107" y="790"/>
                  </a:lnTo>
                  <a:lnTo>
                    <a:pt x="84" y="844"/>
                  </a:lnTo>
                  <a:lnTo>
                    <a:pt x="65" y="901"/>
                  </a:lnTo>
                  <a:lnTo>
                    <a:pt x="54" y="961"/>
                  </a:lnTo>
                  <a:lnTo>
                    <a:pt x="53" y="1020"/>
                  </a:lnTo>
                  <a:lnTo>
                    <a:pt x="51" y="1032"/>
                  </a:lnTo>
                  <a:lnTo>
                    <a:pt x="44" y="1041"/>
                  </a:lnTo>
                  <a:lnTo>
                    <a:pt x="35" y="1044"/>
                  </a:lnTo>
                  <a:lnTo>
                    <a:pt x="23" y="1044"/>
                  </a:lnTo>
                  <a:lnTo>
                    <a:pt x="12" y="1041"/>
                  </a:lnTo>
                  <a:lnTo>
                    <a:pt x="4" y="1032"/>
                  </a:lnTo>
                  <a:lnTo>
                    <a:pt x="0" y="1020"/>
                  </a:lnTo>
                  <a:lnTo>
                    <a:pt x="0" y="952"/>
                  </a:lnTo>
                  <a:lnTo>
                    <a:pt x="12" y="884"/>
                  </a:lnTo>
                  <a:lnTo>
                    <a:pt x="33" y="817"/>
                  </a:lnTo>
                  <a:lnTo>
                    <a:pt x="63" y="751"/>
                  </a:lnTo>
                  <a:lnTo>
                    <a:pt x="98" y="688"/>
                  </a:lnTo>
                  <a:lnTo>
                    <a:pt x="136" y="627"/>
                  </a:lnTo>
                  <a:lnTo>
                    <a:pt x="178" y="568"/>
                  </a:lnTo>
                  <a:lnTo>
                    <a:pt x="220" y="514"/>
                  </a:lnTo>
                  <a:lnTo>
                    <a:pt x="262" y="461"/>
                  </a:lnTo>
                  <a:lnTo>
                    <a:pt x="318" y="397"/>
                  </a:lnTo>
                  <a:lnTo>
                    <a:pt x="376" y="335"/>
                  </a:lnTo>
                  <a:lnTo>
                    <a:pt x="437" y="276"/>
                  </a:lnTo>
                  <a:lnTo>
                    <a:pt x="501" y="222"/>
                  </a:lnTo>
                  <a:lnTo>
                    <a:pt x="568" y="171"/>
                  </a:lnTo>
                  <a:lnTo>
                    <a:pt x="639" y="128"/>
                  </a:lnTo>
                  <a:lnTo>
                    <a:pt x="713" y="88"/>
                  </a:lnTo>
                  <a:lnTo>
                    <a:pt x="793" y="56"/>
                  </a:lnTo>
                  <a:lnTo>
                    <a:pt x="885" y="28"/>
                  </a:lnTo>
                  <a:lnTo>
                    <a:pt x="980" y="11"/>
                  </a:lnTo>
                  <a:lnTo>
                    <a:pt x="107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51" name="Freeform 71"/>
            <p:cNvSpPr>
              <a:spLocks noEditPoints="1"/>
            </p:cNvSpPr>
            <p:nvPr/>
          </p:nvSpPr>
          <p:spPr bwMode="auto">
            <a:xfrm>
              <a:off x="2871" y="3332"/>
              <a:ext cx="691" cy="473"/>
            </a:xfrm>
            <a:custGeom>
              <a:avLst/>
              <a:gdLst/>
              <a:ahLst/>
              <a:cxnLst>
                <a:cxn ang="0">
                  <a:pos x="515" y="68"/>
                </a:cxn>
                <a:cxn ang="0">
                  <a:pos x="471" y="71"/>
                </a:cxn>
                <a:cxn ang="0">
                  <a:pos x="338" y="90"/>
                </a:cxn>
                <a:cxn ang="0">
                  <a:pos x="244" y="103"/>
                </a:cxn>
                <a:cxn ang="0">
                  <a:pos x="151" y="103"/>
                </a:cxn>
                <a:cxn ang="0">
                  <a:pos x="66" y="82"/>
                </a:cxn>
                <a:cxn ang="0">
                  <a:pos x="54" y="82"/>
                </a:cxn>
                <a:cxn ang="0">
                  <a:pos x="55" y="178"/>
                </a:cxn>
                <a:cxn ang="0">
                  <a:pos x="85" y="265"/>
                </a:cxn>
                <a:cxn ang="0">
                  <a:pos x="141" y="337"/>
                </a:cxn>
                <a:cxn ang="0">
                  <a:pos x="225" y="391"/>
                </a:cxn>
                <a:cxn ang="0">
                  <a:pos x="307" y="415"/>
                </a:cxn>
                <a:cxn ang="0">
                  <a:pos x="392" y="419"/>
                </a:cxn>
                <a:cxn ang="0">
                  <a:pos x="474" y="401"/>
                </a:cxn>
                <a:cxn ang="0">
                  <a:pos x="548" y="359"/>
                </a:cxn>
                <a:cxn ang="0">
                  <a:pos x="595" y="303"/>
                </a:cxn>
                <a:cxn ang="0">
                  <a:pos x="623" y="244"/>
                </a:cxn>
                <a:cxn ang="0">
                  <a:pos x="639" y="178"/>
                </a:cxn>
                <a:cxn ang="0">
                  <a:pos x="633" y="115"/>
                </a:cxn>
                <a:cxn ang="0">
                  <a:pos x="605" y="82"/>
                </a:cxn>
                <a:cxn ang="0">
                  <a:pos x="563" y="68"/>
                </a:cxn>
                <a:cxn ang="0">
                  <a:pos x="40" y="0"/>
                </a:cxn>
                <a:cxn ang="0">
                  <a:pos x="59" y="10"/>
                </a:cxn>
                <a:cxn ang="0">
                  <a:pos x="64" y="22"/>
                </a:cxn>
                <a:cxn ang="0">
                  <a:pos x="123" y="43"/>
                </a:cxn>
                <a:cxn ang="0">
                  <a:pos x="202" y="49"/>
                </a:cxn>
                <a:cxn ang="0">
                  <a:pos x="380" y="29"/>
                </a:cxn>
                <a:cxn ang="0">
                  <a:pos x="497" y="17"/>
                </a:cxn>
                <a:cxn ang="0">
                  <a:pos x="555" y="15"/>
                </a:cxn>
                <a:cxn ang="0">
                  <a:pos x="611" y="26"/>
                </a:cxn>
                <a:cxn ang="0">
                  <a:pos x="658" y="54"/>
                </a:cxn>
                <a:cxn ang="0">
                  <a:pos x="686" y="106"/>
                </a:cxn>
                <a:cxn ang="0">
                  <a:pos x="691" y="169"/>
                </a:cxn>
                <a:cxn ang="0">
                  <a:pos x="682" y="230"/>
                </a:cxn>
                <a:cxn ang="0">
                  <a:pos x="656" y="298"/>
                </a:cxn>
                <a:cxn ang="0">
                  <a:pos x="611" y="368"/>
                </a:cxn>
                <a:cxn ang="0">
                  <a:pos x="546" y="424"/>
                </a:cxn>
                <a:cxn ang="0">
                  <a:pos x="452" y="462"/>
                </a:cxn>
                <a:cxn ang="0">
                  <a:pos x="349" y="473"/>
                </a:cxn>
                <a:cxn ang="0">
                  <a:pos x="247" y="455"/>
                </a:cxn>
                <a:cxn ang="0">
                  <a:pos x="153" y="412"/>
                </a:cxn>
                <a:cxn ang="0">
                  <a:pos x="69" y="335"/>
                </a:cxn>
                <a:cxn ang="0">
                  <a:pos x="17" y="239"/>
                </a:cxn>
                <a:cxn ang="0">
                  <a:pos x="0" y="132"/>
                </a:cxn>
                <a:cxn ang="0">
                  <a:pos x="13" y="19"/>
                </a:cxn>
                <a:cxn ang="0">
                  <a:pos x="29" y="1"/>
                </a:cxn>
              </a:cxnLst>
              <a:rect l="0" t="0" r="r" b="b"/>
              <a:pathLst>
                <a:path w="691" h="473">
                  <a:moveTo>
                    <a:pt x="539" y="66"/>
                  </a:moveTo>
                  <a:lnTo>
                    <a:pt x="515" y="68"/>
                  </a:lnTo>
                  <a:lnTo>
                    <a:pt x="492" y="69"/>
                  </a:lnTo>
                  <a:lnTo>
                    <a:pt x="471" y="71"/>
                  </a:lnTo>
                  <a:lnTo>
                    <a:pt x="429" y="76"/>
                  </a:lnTo>
                  <a:lnTo>
                    <a:pt x="338" y="90"/>
                  </a:lnTo>
                  <a:lnTo>
                    <a:pt x="291" y="97"/>
                  </a:lnTo>
                  <a:lnTo>
                    <a:pt x="244" y="103"/>
                  </a:lnTo>
                  <a:lnTo>
                    <a:pt x="197" y="106"/>
                  </a:lnTo>
                  <a:lnTo>
                    <a:pt x="151" y="103"/>
                  </a:lnTo>
                  <a:lnTo>
                    <a:pt x="108" y="96"/>
                  </a:lnTo>
                  <a:lnTo>
                    <a:pt x="66" y="82"/>
                  </a:lnTo>
                  <a:lnTo>
                    <a:pt x="55" y="76"/>
                  </a:lnTo>
                  <a:lnTo>
                    <a:pt x="54" y="82"/>
                  </a:lnTo>
                  <a:lnTo>
                    <a:pt x="52" y="131"/>
                  </a:lnTo>
                  <a:lnTo>
                    <a:pt x="55" y="178"/>
                  </a:lnTo>
                  <a:lnTo>
                    <a:pt x="68" y="223"/>
                  </a:lnTo>
                  <a:lnTo>
                    <a:pt x="85" y="265"/>
                  </a:lnTo>
                  <a:lnTo>
                    <a:pt x="110" y="303"/>
                  </a:lnTo>
                  <a:lnTo>
                    <a:pt x="141" y="337"/>
                  </a:lnTo>
                  <a:lnTo>
                    <a:pt x="179" y="366"/>
                  </a:lnTo>
                  <a:lnTo>
                    <a:pt x="225" y="391"/>
                  </a:lnTo>
                  <a:lnTo>
                    <a:pt x="265" y="405"/>
                  </a:lnTo>
                  <a:lnTo>
                    <a:pt x="307" y="415"/>
                  </a:lnTo>
                  <a:lnTo>
                    <a:pt x="349" y="420"/>
                  </a:lnTo>
                  <a:lnTo>
                    <a:pt x="392" y="419"/>
                  </a:lnTo>
                  <a:lnTo>
                    <a:pt x="434" y="413"/>
                  </a:lnTo>
                  <a:lnTo>
                    <a:pt x="474" y="401"/>
                  </a:lnTo>
                  <a:lnTo>
                    <a:pt x="513" y="384"/>
                  </a:lnTo>
                  <a:lnTo>
                    <a:pt x="548" y="359"/>
                  </a:lnTo>
                  <a:lnTo>
                    <a:pt x="577" y="328"/>
                  </a:lnTo>
                  <a:lnTo>
                    <a:pt x="595" y="303"/>
                  </a:lnTo>
                  <a:lnTo>
                    <a:pt x="611" y="276"/>
                  </a:lnTo>
                  <a:lnTo>
                    <a:pt x="623" y="244"/>
                  </a:lnTo>
                  <a:lnTo>
                    <a:pt x="633" y="211"/>
                  </a:lnTo>
                  <a:lnTo>
                    <a:pt x="639" y="178"/>
                  </a:lnTo>
                  <a:lnTo>
                    <a:pt x="640" y="145"/>
                  </a:lnTo>
                  <a:lnTo>
                    <a:pt x="633" y="115"/>
                  </a:lnTo>
                  <a:lnTo>
                    <a:pt x="623" y="96"/>
                  </a:lnTo>
                  <a:lnTo>
                    <a:pt x="605" y="82"/>
                  </a:lnTo>
                  <a:lnTo>
                    <a:pt x="586" y="73"/>
                  </a:lnTo>
                  <a:lnTo>
                    <a:pt x="563" y="68"/>
                  </a:lnTo>
                  <a:lnTo>
                    <a:pt x="539" y="66"/>
                  </a:lnTo>
                  <a:close/>
                  <a:moveTo>
                    <a:pt x="40" y="0"/>
                  </a:moveTo>
                  <a:lnTo>
                    <a:pt x="50" y="3"/>
                  </a:lnTo>
                  <a:lnTo>
                    <a:pt x="59" y="10"/>
                  </a:lnTo>
                  <a:lnTo>
                    <a:pt x="64" y="21"/>
                  </a:lnTo>
                  <a:lnTo>
                    <a:pt x="64" y="22"/>
                  </a:lnTo>
                  <a:lnTo>
                    <a:pt x="87" y="33"/>
                  </a:lnTo>
                  <a:lnTo>
                    <a:pt x="123" y="43"/>
                  </a:lnTo>
                  <a:lnTo>
                    <a:pt x="162" y="49"/>
                  </a:lnTo>
                  <a:lnTo>
                    <a:pt x="202" y="49"/>
                  </a:lnTo>
                  <a:lnTo>
                    <a:pt x="291" y="42"/>
                  </a:lnTo>
                  <a:lnTo>
                    <a:pt x="380" y="29"/>
                  </a:lnTo>
                  <a:lnTo>
                    <a:pt x="471" y="19"/>
                  </a:lnTo>
                  <a:lnTo>
                    <a:pt x="497" y="17"/>
                  </a:lnTo>
                  <a:lnTo>
                    <a:pt x="525" y="15"/>
                  </a:lnTo>
                  <a:lnTo>
                    <a:pt x="555" y="15"/>
                  </a:lnTo>
                  <a:lnTo>
                    <a:pt x="583" y="19"/>
                  </a:lnTo>
                  <a:lnTo>
                    <a:pt x="611" y="26"/>
                  </a:lnTo>
                  <a:lnTo>
                    <a:pt x="637" y="36"/>
                  </a:lnTo>
                  <a:lnTo>
                    <a:pt x="658" y="54"/>
                  </a:lnTo>
                  <a:lnTo>
                    <a:pt x="675" y="78"/>
                  </a:lnTo>
                  <a:lnTo>
                    <a:pt x="686" y="106"/>
                  </a:lnTo>
                  <a:lnTo>
                    <a:pt x="691" y="138"/>
                  </a:lnTo>
                  <a:lnTo>
                    <a:pt x="691" y="169"/>
                  </a:lnTo>
                  <a:lnTo>
                    <a:pt x="687" y="199"/>
                  </a:lnTo>
                  <a:lnTo>
                    <a:pt x="682" y="230"/>
                  </a:lnTo>
                  <a:lnTo>
                    <a:pt x="673" y="258"/>
                  </a:lnTo>
                  <a:lnTo>
                    <a:pt x="656" y="298"/>
                  </a:lnTo>
                  <a:lnTo>
                    <a:pt x="637" y="335"/>
                  </a:lnTo>
                  <a:lnTo>
                    <a:pt x="611" y="368"/>
                  </a:lnTo>
                  <a:lnTo>
                    <a:pt x="581" y="398"/>
                  </a:lnTo>
                  <a:lnTo>
                    <a:pt x="546" y="424"/>
                  </a:lnTo>
                  <a:lnTo>
                    <a:pt x="501" y="447"/>
                  </a:lnTo>
                  <a:lnTo>
                    <a:pt x="452" y="462"/>
                  </a:lnTo>
                  <a:lnTo>
                    <a:pt x="401" y="471"/>
                  </a:lnTo>
                  <a:lnTo>
                    <a:pt x="349" y="473"/>
                  </a:lnTo>
                  <a:lnTo>
                    <a:pt x="298" y="468"/>
                  </a:lnTo>
                  <a:lnTo>
                    <a:pt x="247" y="455"/>
                  </a:lnTo>
                  <a:lnTo>
                    <a:pt x="199" y="436"/>
                  </a:lnTo>
                  <a:lnTo>
                    <a:pt x="153" y="412"/>
                  </a:lnTo>
                  <a:lnTo>
                    <a:pt x="106" y="375"/>
                  </a:lnTo>
                  <a:lnTo>
                    <a:pt x="69" y="335"/>
                  </a:lnTo>
                  <a:lnTo>
                    <a:pt x="40" y="289"/>
                  </a:lnTo>
                  <a:lnTo>
                    <a:pt x="17" y="239"/>
                  </a:lnTo>
                  <a:lnTo>
                    <a:pt x="3" y="186"/>
                  </a:lnTo>
                  <a:lnTo>
                    <a:pt x="0" y="132"/>
                  </a:lnTo>
                  <a:lnTo>
                    <a:pt x="1" y="76"/>
                  </a:lnTo>
                  <a:lnTo>
                    <a:pt x="13" y="19"/>
                  </a:lnTo>
                  <a:lnTo>
                    <a:pt x="19" y="7"/>
                  </a:lnTo>
                  <a:lnTo>
                    <a:pt x="29" y="1"/>
                  </a:lnTo>
                  <a:lnTo>
                    <a:pt x="4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52" name="Freeform 72"/>
            <p:cNvSpPr>
              <a:spLocks/>
            </p:cNvSpPr>
            <p:nvPr/>
          </p:nvSpPr>
          <p:spPr bwMode="auto">
            <a:xfrm>
              <a:off x="3092" y="3033"/>
              <a:ext cx="67" cy="154"/>
            </a:xfrm>
            <a:custGeom>
              <a:avLst/>
              <a:gdLst/>
              <a:ahLst/>
              <a:cxnLst>
                <a:cxn ang="0">
                  <a:pos x="42" y="0"/>
                </a:cxn>
                <a:cxn ang="0">
                  <a:pos x="53" y="4"/>
                </a:cxn>
                <a:cxn ang="0">
                  <a:pos x="61" y="9"/>
                </a:cxn>
                <a:cxn ang="0">
                  <a:pos x="67" y="19"/>
                </a:cxn>
                <a:cxn ang="0">
                  <a:pos x="65" y="31"/>
                </a:cxn>
                <a:cxn ang="0">
                  <a:pos x="58" y="65"/>
                </a:cxn>
                <a:cxn ang="0">
                  <a:pos x="53" y="96"/>
                </a:cxn>
                <a:cxn ang="0">
                  <a:pos x="53" y="129"/>
                </a:cxn>
                <a:cxn ang="0">
                  <a:pos x="49" y="141"/>
                </a:cxn>
                <a:cxn ang="0">
                  <a:pos x="42" y="150"/>
                </a:cxn>
                <a:cxn ang="0">
                  <a:pos x="32" y="154"/>
                </a:cxn>
                <a:cxn ang="0">
                  <a:pos x="21" y="154"/>
                </a:cxn>
                <a:cxn ang="0">
                  <a:pos x="11" y="150"/>
                </a:cxn>
                <a:cxn ang="0">
                  <a:pos x="4" y="141"/>
                </a:cxn>
                <a:cxn ang="0">
                  <a:pos x="0" y="129"/>
                </a:cxn>
                <a:cxn ang="0">
                  <a:pos x="2" y="91"/>
                </a:cxn>
                <a:cxn ang="0">
                  <a:pos x="5" y="54"/>
                </a:cxn>
                <a:cxn ang="0">
                  <a:pos x="14" y="17"/>
                </a:cxn>
                <a:cxn ang="0">
                  <a:pos x="21" y="7"/>
                </a:cxn>
                <a:cxn ang="0">
                  <a:pos x="30" y="2"/>
                </a:cxn>
                <a:cxn ang="0">
                  <a:pos x="42" y="0"/>
                </a:cxn>
              </a:cxnLst>
              <a:rect l="0" t="0" r="r" b="b"/>
              <a:pathLst>
                <a:path w="67" h="154">
                  <a:moveTo>
                    <a:pt x="42" y="0"/>
                  </a:moveTo>
                  <a:lnTo>
                    <a:pt x="53" y="4"/>
                  </a:lnTo>
                  <a:lnTo>
                    <a:pt x="61" y="9"/>
                  </a:lnTo>
                  <a:lnTo>
                    <a:pt x="67" y="19"/>
                  </a:lnTo>
                  <a:lnTo>
                    <a:pt x="65" y="31"/>
                  </a:lnTo>
                  <a:lnTo>
                    <a:pt x="58" y="65"/>
                  </a:lnTo>
                  <a:lnTo>
                    <a:pt x="53" y="96"/>
                  </a:lnTo>
                  <a:lnTo>
                    <a:pt x="53" y="129"/>
                  </a:lnTo>
                  <a:lnTo>
                    <a:pt x="49" y="141"/>
                  </a:lnTo>
                  <a:lnTo>
                    <a:pt x="42" y="150"/>
                  </a:lnTo>
                  <a:lnTo>
                    <a:pt x="32" y="154"/>
                  </a:lnTo>
                  <a:lnTo>
                    <a:pt x="21" y="154"/>
                  </a:lnTo>
                  <a:lnTo>
                    <a:pt x="11" y="150"/>
                  </a:lnTo>
                  <a:lnTo>
                    <a:pt x="4" y="141"/>
                  </a:lnTo>
                  <a:lnTo>
                    <a:pt x="0" y="129"/>
                  </a:lnTo>
                  <a:lnTo>
                    <a:pt x="2" y="91"/>
                  </a:lnTo>
                  <a:lnTo>
                    <a:pt x="5" y="54"/>
                  </a:lnTo>
                  <a:lnTo>
                    <a:pt x="14" y="17"/>
                  </a:lnTo>
                  <a:lnTo>
                    <a:pt x="21" y="7"/>
                  </a:lnTo>
                  <a:lnTo>
                    <a:pt x="30" y="2"/>
                  </a:lnTo>
                  <a:lnTo>
                    <a:pt x="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53" name="Freeform 73"/>
            <p:cNvSpPr>
              <a:spLocks/>
            </p:cNvSpPr>
            <p:nvPr/>
          </p:nvSpPr>
          <p:spPr bwMode="auto">
            <a:xfrm>
              <a:off x="3262" y="2968"/>
              <a:ext cx="52" cy="168"/>
            </a:xfrm>
            <a:custGeom>
              <a:avLst/>
              <a:gdLst/>
              <a:ahLst/>
              <a:cxnLst>
                <a:cxn ang="0">
                  <a:pos x="21" y="0"/>
                </a:cxn>
                <a:cxn ang="0">
                  <a:pos x="31" y="0"/>
                </a:cxn>
                <a:cxn ang="0">
                  <a:pos x="42" y="4"/>
                </a:cxn>
                <a:cxn ang="0">
                  <a:pos x="49" y="13"/>
                </a:cxn>
                <a:cxn ang="0">
                  <a:pos x="52" y="25"/>
                </a:cxn>
                <a:cxn ang="0">
                  <a:pos x="52" y="142"/>
                </a:cxn>
                <a:cxn ang="0">
                  <a:pos x="49" y="154"/>
                </a:cxn>
                <a:cxn ang="0">
                  <a:pos x="42" y="163"/>
                </a:cxn>
                <a:cxn ang="0">
                  <a:pos x="31" y="168"/>
                </a:cxn>
                <a:cxn ang="0">
                  <a:pos x="21" y="168"/>
                </a:cxn>
                <a:cxn ang="0">
                  <a:pos x="10" y="163"/>
                </a:cxn>
                <a:cxn ang="0">
                  <a:pos x="3" y="154"/>
                </a:cxn>
                <a:cxn ang="0">
                  <a:pos x="0" y="142"/>
                </a:cxn>
                <a:cxn ang="0">
                  <a:pos x="0" y="25"/>
                </a:cxn>
                <a:cxn ang="0">
                  <a:pos x="3" y="13"/>
                </a:cxn>
                <a:cxn ang="0">
                  <a:pos x="10" y="4"/>
                </a:cxn>
                <a:cxn ang="0">
                  <a:pos x="21" y="0"/>
                </a:cxn>
              </a:cxnLst>
              <a:rect l="0" t="0" r="r" b="b"/>
              <a:pathLst>
                <a:path w="52" h="168">
                  <a:moveTo>
                    <a:pt x="21" y="0"/>
                  </a:moveTo>
                  <a:lnTo>
                    <a:pt x="31" y="0"/>
                  </a:lnTo>
                  <a:lnTo>
                    <a:pt x="42" y="4"/>
                  </a:lnTo>
                  <a:lnTo>
                    <a:pt x="49" y="13"/>
                  </a:lnTo>
                  <a:lnTo>
                    <a:pt x="52" y="25"/>
                  </a:lnTo>
                  <a:lnTo>
                    <a:pt x="52" y="142"/>
                  </a:lnTo>
                  <a:lnTo>
                    <a:pt x="49" y="154"/>
                  </a:lnTo>
                  <a:lnTo>
                    <a:pt x="42" y="163"/>
                  </a:lnTo>
                  <a:lnTo>
                    <a:pt x="31" y="168"/>
                  </a:lnTo>
                  <a:lnTo>
                    <a:pt x="21" y="168"/>
                  </a:lnTo>
                  <a:lnTo>
                    <a:pt x="10" y="163"/>
                  </a:lnTo>
                  <a:lnTo>
                    <a:pt x="3" y="154"/>
                  </a:lnTo>
                  <a:lnTo>
                    <a:pt x="0" y="142"/>
                  </a:lnTo>
                  <a:lnTo>
                    <a:pt x="0" y="25"/>
                  </a:lnTo>
                  <a:lnTo>
                    <a:pt x="3" y="13"/>
                  </a:lnTo>
                  <a:lnTo>
                    <a:pt x="10"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54" name="Freeform 74"/>
            <p:cNvSpPr>
              <a:spLocks/>
            </p:cNvSpPr>
            <p:nvPr/>
          </p:nvSpPr>
          <p:spPr bwMode="auto">
            <a:xfrm>
              <a:off x="3132" y="1870"/>
              <a:ext cx="1188" cy="1034"/>
            </a:xfrm>
            <a:custGeom>
              <a:avLst/>
              <a:gdLst/>
              <a:ahLst/>
              <a:cxnLst>
                <a:cxn ang="0">
                  <a:pos x="783" y="5"/>
                </a:cxn>
                <a:cxn ang="0">
                  <a:pos x="825" y="26"/>
                </a:cxn>
                <a:cxn ang="0">
                  <a:pos x="851" y="68"/>
                </a:cxn>
                <a:cxn ang="0">
                  <a:pos x="856" y="134"/>
                </a:cxn>
                <a:cxn ang="0">
                  <a:pos x="943" y="124"/>
                </a:cxn>
                <a:cxn ang="0">
                  <a:pos x="1022" y="138"/>
                </a:cxn>
                <a:cxn ang="0">
                  <a:pos x="1088" y="173"/>
                </a:cxn>
                <a:cxn ang="0">
                  <a:pos x="1139" y="222"/>
                </a:cxn>
                <a:cxn ang="0">
                  <a:pos x="1174" y="281"/>
                </a:cxn>
                <a:cxn ang="0">
                  <a:pos x="1188" y="344"/>
                </a:cxn>
                <a:cxn ang="0">
                  <a:pos x="1179" y="407"/>
                </a:cxn>
                <a:cxn ang="0">
                  <a:pos x="1144" y="463"/>
                </a:cxn>
                <a:cxn ang="0">
                  <a:pos x="1081" y="506"/>
                </a:cxn>
                <a:cxn ang="0">
                  <a:pos x="1079" y="545"/>
                </a:cxn>
                <a:cxn ang="0">
                  <a:pos x="1132" y="590"/>
                </a:cxn>
                <a:cxn ang="0">
                  <a:pos x="1148" y="637"/>
                </a:cxn>
                <a:cxn ang="0">
                  <a:pos x="1134" y="685"/>
                </a:cxn>
                <a:cxn ang="0">
                  <a:pos x="1095" y="728"/>
                </a:cxn>
                <a:cxn ang="0">
                  <a:pos x="1039" y="767"/>
                </a:cxn>
                <a:cxn ang="0">
                  <a:pos x="971" y="796"/>
                </a:cxn>
                <a:cxn ang="0">
                  <a:pos x="900" y="819"/>
                </a:cxn>
                <a:cxn ang="0">
                  <a:pos x="828" y="828"/>
                </a:cxn>
                <a:cxn ang="0">
                  <a:pos x="765" y="824"/>
                </a:cxn>
                <a:cxn ang="0">
                  <a:pos x="760" y="905"/>
                </a:cxn>
                <a:cxn ang="0">
                  <a:pos x="729" y="966"/>
                </a:cxn>
                <a:cxn ang="0">
                  <a:pos x="674" y="1006"/>
                </a:cxn>
                <a:cxn ang="0">
                  <a:pos x="605" y="1030"/>
                </a:cxn>
                <a:cxn ang="0">
                  <a:pos x="529" y="1034"/>
                </a:cxn>
                <a:cxn ang="0">
                  <a:pos x="453" y="1020"/>
                </a:cxn>
                <a:cxn ang="0">
                  <a:pos x="383" y="990"/>
                </a:cxn>
                <a:cxn ang="0">
                  <a:pos x="327" y="941"/>
                </a:cxn>
                <a:cxn ang="0">
                  <a:pos x="292" y="875"/>
                </a:cxn>
                <a:cxn ang="0">
                  <a:pos x="297" y="850"/>
                </a:cxn>
                <a:cxn ang="0">
                  <a:pos x="289" y="822"/>
                </a:cxn>
                <a:cxn ang="0">
                  <a:pos x="285" y="772"/>
                </a:cxn>
                <a:cxn ang="0">
                  <a:pos x="283" y="655"/>
                </a:cxn>
                <a:cxn ang="0">
                  <a:pos x="177" y="644"/>
                </a:cxn>
                <a:cxn ang="0">
                  <a:pos x="98" y="613"/>
                </a:cxn>
                <a:cxn ang="0">
                  <a:pos x="44" y="566"/>
                </a:cxn>
                <a:cxn ang="0">
                  <a:pos x="13" y="508"/>
                </a:cxn>
                <a:cxn ang="0">
                  <a:pos x="0" y="445"/>
                </a:cxn>
                <a:cxn ang="0">
                  <a:pos x="9" y="379"/>
                </a:cxn>
                <a:cxn ang="0">
                  <a:pos x="34" y="314"/>
                </a:cxn>
                <a:cxn ang="0">
                  <a:pos x="72" y="255"/>
                </a:cxn>
                <a:cxn ang="0">
                  <a:pos x="126" y="208"/>
                </a:cxn>
                <a:cxn ang="0">
                  <a:pos x="189" y="176"/>
                </a:cxn>
                <a:cxn ang="0">
                  <a:pos x="262" y="164"/>
                </a:cxn>
                <a:cxn ang="0">
                  <a:pos x="341" y="175"/>
                </a:cxn>
                <a:cxn ang="0">
                  <a:pos x="426" y="213"/>
                </a:cxn>
                <a:cxn ang="0">
                  <a:pos x="449" y="162"/>
                </a:cxn>
                <a:cxn ang="0">
                  <a:pos x="489" y="115"/>
                </a:cxn>
                <a:cxn ang="0">
                  <a:pos x="542" y="72"/>
                </a:cxn>
                <a:cxn ang="0">
                  <a:pos x="603" y="37"/>
                </a:cxn>
                <a:cxn ang="0">
                  <a:pos x="666" y="12"/>
                </a:cxn>
                <a:cxn ang="0">
                  <a:pos x="729" y="2"/>
                </a:cxn>
              </a:cxnLst>
              <a:rect l="0" t="0" r="r" b="b"/>
              <a:pathLst>
                <a:path w="1188" h="1034">
                  <a:moveTo>
                    <a:pt x="756" y="0"/>
                  </a:moveTo>
                  <a:lnTo>
                    <a:pt x="783" y="5"/>
                  </a:lnTo>
                  <a:lnTo>
                    <a:pt x="805" y="14"/>
                  </a:lnTo>
                  <a:lnTo>
                    <a:pt x="825" y="26"/>
                  </a:lnTo>
                  <a:lnTo>
                    <a:pt x="840" y="45"/>
                  </a:lnTo>
                  <a:lnTo>
                    <a:pt x="851" y="68"/>
                  </a:lnTo>
                  <a:lnTo>
                    <a:pt x="856" y="98"/>
                  </a:lnTo>
                  <a:lnTo>
                    <a:pt x="856" y="134"/>
                  </a:lnTo>
                  <a:lnTo>
                    <a:pt x="900" y="126"/>
                  </a:lnTo>
                  <a:lnTo>
                    <a:pt x="943" y="124"/>
                  </a:lnTo>
                  <a:lnTo>
                    <a:pt x="983" y="129"/>
                  </a:lnTo>
                  <a:lnTo>
                    <a:pt x="1022" y="138"/>
                  </a:lnTo>
                  <a:lnTo>
                    <a:pt x="1055" y="154"/>
                  </a:lnTo>
                  <a:lnTo>
                    <a:pt x="1088" y="173"/>
                  </a:lnTo>
                  <a:lnTo>
                    <a:pt x="1114" y="196"/>
                  </a:lnTo>
                  <a:lnTo>
                    <a:pt x="1139" y="222"/>
                  </a:lnTo>
                  <a:lnTo>
                    <a:pt x="1158" y="251"/>
                  </a:lnTo>
                  <a:lnTo>
                    <a:pt x="1174" y="281"/>
                  </a:lnTo>
                  <a:lnTo>
                    <a:pt x="1184" y="313"/>
                  </a:lnTo>
                  <a:lnTo>
                    <a:pt x="1188" y="344"/>
                  </a:lnTo>
                  <a:lnTo>
                    <a:pt x="1186" y="375"/>
                  </a:lnTo>
                  <a:lnTo>
                    <a:pt x="1179" y="407"/>
                  </a:lnTo>
                  <a:lnTo>
                    <a:pt x="1165" y="435"/>
                  </a:lnTo>
                  <a:lnTo>
                    <a:pt x="1144" y="463"/>
                  </a:lnTo>
                  <a:lnTo>
                    <a:pt x="1116" y="487"/>
                  </a:lnTo>
                  <a:lnTo>
                    <a:pt x="1081" y="506"/>
                  </a:lnTo>
                  <a:lnTo>
                    <a:pt x="1038" y="524"/>
                  </a:lnTo>
                  <a:lnTo>
                    <a:pt x="1079" y="545"/>
                  </a:lnTo>
                  <a:lnTo>
                    <a:pt x="1111" y="568"/>
                  </a:lnTo>
                  <a:lnTo>
                    <a:pt x="1132" y="590"/>
                  </a:lnTo>
                  <a:lnTo>
                    <a:pt x="1144" y="613"/>
                  </a:lnTo>
                  <a:lnTo>
                    <a:pt x="1148" y="637"/>
                  </a:lnTo>
                  <a:lnTo>
                    <a:pt x="1144" y="660"/>
                  </a:lnTo>
                  <a:lnTo>
                    <a:pt x="1134" y="685"/>
                  </a:lnTo>
                  <a:lnTo>
                    <a:pt x="1116" y="705"/>
                  </a:lnTo>
                  <a:lnTo>
                    <a:pt x="1095" y="728"/>
                  </a:lnTo>
                  <a:lnTo>
                    <a:pt x="1069" y="747"/>
                  </a:lnTo>
                  <a:lnTo>
                    <a:pt x="1039" y="767"/>
                  </a:lnTo>
                  <a:lnTo>
                    <a:pt x="1006" y="782"/>
                  </a:lnTo>
                  <a:lnTo>
                    <a:pt x="971" y="796"/>
                  </a:lnTo>
                  <a:lnTo>
                    <a:pt x="936" y="809"/>
                  </a:lnTo>
                  <a:lnTo>
                    <a:pt x="900" y="819"/>
                  </a:lnTo>
                  <a:lnTo>
                    <a:pt x="863" y="826"/>
                  </a:lnTo>
                  <a:lnTo>
                    <a:pt x="828" y="828"/>
                  </a:lnTo>
                  <a:lnTo>
                    <a:pt x="795" y="828"/>
                  </a:lnTo>
                  <a:lnTo>
                    <a:pt x="765" y="824"/>
                  </a:lnTo>
                  <a:lnTo>
                    <a:pt x="767" y="866"/>
                  </a:lnTo>
                  <a:lnTo>
                    <a:pt x="760" y="905"/>
                  </a:lnTo>
                  <a:lnTo>
                    <a:pt x="748" y="938"/>
                  </a:lnTo>
                  <a:lnTo>
                    <a:pt x="729" y="966"/>
                  </a:lnTo>
                  <a:lnTo>
                    <a:pt x="702" y="988"/>
                  </a:lnTo>
                  <a:lnTo>
                    <a:pt x="674" y="1006"/>
                  </a:lnTo>
                  <a:lnTo>
                    <a:pt x="641" y="1020"/>
                  </a:lnTo>
                  <a:lnTo>
                    <a:pt x="605" y="1030"/>
                  </a:lnTo>
                  <a:lnTo>
                    <a:pt x="568" y="1034"/>
                  </a:lnTo>
                  <a:lnTo>
                    <a:pt x="529" y="1034"/>
                  </a:lnTo>
                  <a:lnTo>
                    <a:pt x="491" y="1030"/>
                  </a:lnTo>
                  <a:lnTo>
                    <a:pt x="453" y="1020"/>
                  </a:lnTo>
                  <a:lnTo>
                    <a:pt x="416" y="1008"/>
                  </a:lnTo>
                  <a:lnTo>
                    <a:pt x="383" y="990"/>
                  </a:lnTo>
                  <a:lnTo>
                    <a:pt x="353" y="967"/>
                  </a:lnTo>
                  <a:lnTo>
                    <a:pt x="327" y="941"/>
                  </a:lnTo>
                  <a:lnTo>
                    <a:pt x="306" y="910"/>
                  </a:lnTo>
                  <a:lnTo>
                    <a:pt x="292" y="875"/>
                  </a:lnTo>
                  <a:lnTo>
                    <a:pt x="283" y="836"/>
                  </a:lnTo>
                  <a:lnTo>
                    <a:pt x="297" y="850"/>
                  </a:lnTo>
                  <a:lnTo>
                    <a:pt x="292" y="840"/>
                  </a:lnTo>
                  <a:lnTo>
                    <a:pt x="289" y="822"/>
                  </a:lnTo>
                  <a:lnTo>
                    <a:pt x="287" y="800"/>
                  </a:lnTo>
                  <a:lnTo>
                    <a:pt x="285" y="772"/>
                  </a:lnTo>
                  <a:lnTo>
                    <a:pt x="283" y="742"/>
                  </a:lnTo>
                  <a:lnTo>
                    <a:pt x="283" y="655"/>
                  </a:lnTo>
                  <a:lnTo>
                    <a:pt x="227" y="651"/>
                  </a:lnTo>
                  <a:lnTo>
                    <a:pt x="177" y="644"/>
                  </a:lnTo>
                  <a:lnTo>
                    <a:pt x="135" y="630"/>
                  </a:lnTo>
                  <a:lnTo>
                    <a:pt x="98" y="613"/>
                  </a:lnTo>
                  <a:lnTo>
                    <a:pt x="69" y="590"/>
                  </a:lnTo>
                  <a:lnTo>
                    <a:pt x="44" y="566"/>
                  </a:lnTo>
                  <a:lnTo>
                    <a:pt x="25" y="538"/>
                  </a:lnTo>
                  <a:lnTo>
                    <a:pt x="13" y="508"/>
                  </a:lnTo>
                  <a:lnTo>
                    <a:pt x="4" y="477"/>
                  </a:lnTo>
                  <a:lnTo>
                    <a:pt x="0" y="445"/>
                  </a:lnTo>
                  <a:lnTo>
                    <a:pt x="2" y="412"/>
                  </a:lnTo>
                  <a:lnTo>
                    <a:pt x="9" y="379"/>
                  </a:lnTo>
                  <a:lnTo>
                    <a:pt x="20" y="346"/>
                  </a:lnTo>
                  <a:lnTo>
                    <a:pt x="34" y="314"/>
                  </a:lnTo>
                  <a:lnTo>
                    <a:pt x="51" y="285"/>
                  </a:lnTo>
                  <a:lnTo>
                    <a:pt x="72" y="255"/>
                  </a:lnTo>
                  <a:lnTo>
                    <a:pt x="98" y="231"/>
                  </a:lnTo>
                  <a:lnTo>
                    <a:pt x="126" y="208"/>
                  </a:lnTo>
                  <a:lnTo>
                    <a:pt x="156" y="190"/>
                  </a:lnTo>
                  <a:lnTo>
                    <a:pt x="189" y="176"/>
                  </a:lnTo>
                  <a:lnTo>
                    <a:pt x="224" y="168"/>
                  </a:lnTo>
                  <a:lnTo>
                    <a:pt x="262" y="164"/>
                  </a:lnTo>
                  <a:lnTo>
                    <a:pt x="301" y="166"/>
                  </a:lnTo>
                  <a:lnTo>
                    <a:pt x="341" y="175"/>
                  </a:lnTo>
                  <a:lnTo>
                    <a:pt x="383" y="190"/>
                  </a:lnTo>
                  <a:lnTo>
                    <a:pt x="426" y="213"/>
                  </a:lnTo>
                  <a:lnTo>
                    <a:pt x="435" y="187"/>
                  </a:lnTo>
                  <a:lnTo>
                    <a:pt x="449" y="162"/>
                  </a:lnTo>
                  <a:lnTo>
                    <a:pt x="467" y="138"/>
                  </a:lnTo>
                  <a:lnTo>
                    <a:pt x="489" y="115"/>
                  </a:lnTo>
                  <a:lnTo>
                    <a:pt x="514" y="93"/>
                  </a:lnTo>
                  <a:lnTo>
                    <a:pt x="542" y="72"/>
                  </a:lnTo>
                  <a:lnTo>
                    <a:pt x="571" y="54"/>
                  </a:lnTo>
                  <a:lnTo>
                    <a:pt x="603" y="37"/>
                  </a:lnTo>
                  <a:lnTo>
                    <a:pt x="634" y="23"/>
                  </a:lnTo>
                  <a:lnTo>
                    <a:pt x="666" y="12"/>
                  </a:lnTo>
                  <a:lnTo>
                    <a:pt x="697" y="5"/>
                  </a:lnTo>
                  <a:lnTo>
                    <a:pt x="729" y="2"/>
                  </a:lnTo>
                  <a:lnTo>
                    <a:pt x="75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55" name="Freeform 75"/>
            <p:cNvSpPr>
              <a:spLocks noEditPoints="1"/>
            </p:cNvSpPr>
            <p:nvPr/>
          </p:nvSpPr>
          <p:spPr bwMode="auto">
            <a:xfrm>
              <a:off x="3106" y="1847"/>
              <a:ext cx="1240" cy="1081"/>
            </a:xfrm>
            <a:custGeom>
              <a:avLst/>
              <a:gdLst/>
              <a:ahLst/>
              <a:cxnLst>
                <a:cxn ang="0">
                  <a:pos x="672" y="72"/>
                </a:cxn>
                <a:cxn ang="0">
                  <a:pos x="561" y="138"/>
                </a:cxn>
                <a:cxn ang="0">
                  <a:pos x="487" y="222"/>
                </a:cxn>
                <a:cxn ang="0">
                  <a:pos x="451" y="262"/>
                </a:cxn>
                <a:cxn ang="0">
                  <a:pos x="311" y="217"/>
                </a:cxn>
                <a:cxn ang="0">
                  <a:pos x="150" y="266"/>
                </a:cxn>
                <a:cxn ang="0">
                  <a:pos x="60" y="412"/>
                </a:cxn>
                <a:cxn ang="0">
                  <a:pos x="81" y="559"/>
                </a:cxn>
                <a:cxn ang="0">
                  <a:pos x="201" y="638"/>
                </a:cxn>
                <a:cxn ang="0">
                  <a:pos x="323" y="655"/>
                </a:cxn>
                <a:cxn ang="0">
                  <a:pos x="341" y="844"/>
                </a:cxn>
                <a:cxn ang="0">
                  <a:pos x="344" y="887"/>
                </a:cxn>
                <a:cxn ang="0">
                  <a:pos x="405" y="976"/>
                </a:cxn>
                <a:cxn ang="0">
                  <a:pos x="536" y="1029"/>
                </a:cxn>
                <a:cxn ang="0">
                  <a:pos x="672" y="1013"/>
                </a:cxn>
                <a:cxn ang="0">
                  <a:pos x="760" y="922"/>
                </a:cxn>
                <a:cxn ang="0">
                  <a:pos x="775" y="826"/>
                </a:cxn>
                <a:cxn ang="0">
                  <a:pos x="894" y="823"/>
                </a:cxn>
                <a:cxn ang="0">
                  <a:pos x="1074" y="753"/>
                </a:cxn>
                <a:cxn ang="0">
                  <a:pos x="1142" y="685"/>
                </a:cxn>
                <a:cxn ang="0">
                  <a:pos x="1114" y="605"/>
                </a:cxn>
                <a:cxn ang="0">
                  <a:pos x="1041" y="563"/>
                </a:cxn>
                <a:cxn ang="0">
                  <a:pos x="1057" y="522"/>
                </a:cxn>
                <a:cxn ang="0">
                  <a:pos x="1172" y="432"/>
                </a:cxn>
                <a:cxn ang="0">
                  <a:pos x="1163" y="290"/>
                </a:cxn>
                <a:cxn ang="0">
                  <a:pos x="1023" y="184"/>
                </a:cxn>
                <a:cxn ang="0">
                  <a:pos x="877" y="182"/>
                </a:cxn>
                <a:cxn ang="0">
                  <a:pos x="856" y="126"/>
                </a:cxn>
                <a:cxn ang="0">
                  <a:pos x="803" y="56"/>
                </a:cxn>
                <a:cxn ang="0">
                  <a:pos x="805" y="2"/>
                </a:cxn>
                <a:cxn ang="0">
                  <a:pos x="892" y="58"/>
                </a:cxn>
                <a:cxn ang="0">
                  <a:pos x="920" y="124"/>
                </a:cxn>
                <a:cxn ang="0">
                  <a:pos x="1097" y="157"/>
                </a:cxn>
                <a:cxn ang="0">
                  <a:pos x="1221" y="288"/>
                </a:cxn>
                <a:cxn ang="0">
                  <a:pos x="1222" y="447"/>
                </a:cxn>
                <a:cxn ang="0">
                  <a:pos x="1125" y="549"/>
                </a:cxn>
                <a:cxn ang="0">
                  <a:pos x="1193" y="624"/>
                </a:cxn>
                <a:cxn ang="0">
                  <a:pos x="1163" y="746"/>
                </a:cxn>
                <a:cxn ang="0">
                  <a:pos x="997" y="849"/>
                </a:cxn>
                <a:cxn ang="0">
                  <a:pos x="819" y="875"/>
                </a:cxn>
                <a:cxn ang="0">
                  <a:pos x="779" y="999"/>
                </a:cxn>
                <a:cxn ang="0">
                  <a:pos x="655" y="1073"/>
                </a:cxn>
                <a:cxn ang="0">
                  <a:pos x="498" y="1073"/>
                </a:cxn>
                <a:cxn ang="0">
                  <a:pos x="356" y="1001"/>
                </a:cxn>
                <a:cxn ang="0">
                  <a:pos x="283" y="859"/>
                </a:cxn>
                <a:cxn ang="0">
                  <a:pos x="283" y="702"/>
                </a:cxn>
                <a:cxn ang="0">
                  <a:pos x="159" y="680"/>
                </a:cxn>
                <a:cxn ang="0">
                  <a:pos x="39" y="592"/>
                </a:cxn>
                <a:cxn ang="0">
                  <a:pos x="2" y="439"/>
                </a:cxn>
                <a:cxn ang="0">
                  <a:pos x="72" y="273"/>
                </a:cxn>
                <a:cxn ang="0">
                  <a:pos x="229" y="171"/>
                </a:cxn>
                <a:cxn ang="0">
                  <a:pos x="419" y="189"/>
                </a:cxn>
                <a:cxn ang="0">
                  <a:pos x="494" y="126"/>
                </a:cxn>
                <a:cxn ang="0">
                  <a:pos x="611" y="44"/>
                </a:cxn>
                <a:cxn ang="0">
                  <a:pos x="744" y="2"/>
                </a:cxn>
              </a:cxnLst>
              <a:rect l="0" t="0" r="r" b="b"/>
              <a:pathLst>
                <a:path w="1240" h="1081">
                  <a:moveTo>
                    <a:pt x="756" y="51"/>
                  </a:moveTo>
                  <a:lnTo>
                    <a:pt x="730" y="54"/>
                  </a:lnTo>
                  <a:lnTo>
                    <a:pt x="702" y="61"/>
                  </a:lnTo>
                  <a:lnTo>
                    <a:pt x="672" y="72"/>
                  </a:lnTo>
                  <a:lnTo>
                    <a:pt x="643" y="86"/>
                  </a:lnTo>
                  <a:lnTo>
                    <a:pt x="615" y="102"/>
                  </a:lnTo>
                  <a:lnTo>
                    <a:pt x="587" y="119"/>
                  </a:lnTo>
                  <a:lnTo>
                    <a:pt x="561" y="138"/>
                  </a:lnTo>
                  <a:lnTo>
                    <a:pt x="538" y="157"/>
                  </a:lnTo>
                  <a:lnTo>
                    <a:pt x="517" y="178"/>
                  </a:lnTo>
                  <a:lnTo>
                    <a:pt x="500" y="201"/>
                  </a:lnTo>
                  <a:lnTo>
                    <a:pt x="487" y="222"/>
                  </a:lnTo>
                  <a:lnTo>
                    <a:pt x="479" y="243"/>
                  </a:lnTo>
                  <a:lnTo>
                    <a:pt x="472" y="254"/>
                  </a:lnTo>
                  <a:lnTo>
                    <a:pt x="463" y="260"/>
                  </a:lnTo>
                  <a:lnTo>
                    <a:pt x="451" y="262"/>
                  </a:lnTo>
                  <a:lnTo>
                    <a:pt x="440" y="259"/>
                  </a:lnTo>
                  <a:lnTo>
                    <a:pt x="398" y="238"/>
                  </a:lnTo>
                  <a:lnTo>
                    <a:pt x="355" y="224"/>
                  </a:lnTo>
                  <a:lnTo>
                    <a:pt x="311" y="217"/>
                  </a:lnTo>
                  <a:lnTo>
                    <a:pt x="267" y="219"/>
                  </a:lnTo>
                  <a:lnTo>
                    <a:pt x="225" y="227"/>
                  </a:lnTo>
                  <a:lnTo>
                    <a:pt x="187" y="243"/>
                  </a:lnTo>
                  <a:lnTo>
                    <a:pt x="150" y="266"/>
                  </a:lnTo>
                  <a:lnTo>
                    <a:pt x="119" y="295"/>
                  </a:lnTo>
                  <a:lnTo>
                    <a:pt x="91" y="332"/>
                  </a:lnTo>
                  <a:lnTo>
                    <a:pt x="70" y="376"/>
                  </a:lnTo>
                  <a:lnTo>
                    <a:pt x="60" y="412"/>
                  </a:lnTo>
                  <a:lnTo>
                    <a:pt x="54" y="451"/>
                  </a:lnTo>
                  <a:lnTo>
                    <a:pt x="54" y="488"/>
                  </a:lnTo>
                  <a:lnTo>
                    <a:pt x="63" y="524"/>
                  </a:lnTo>
                  <a:lnTo>
                    <a:pt x="81" y="559"/>
                  </a:lnTo>
                  <a:lnTo>
                    <a:pt x="105" y="587"/>
                  </a:lnTo>
                  <a:lnTo>
                    <a:pt x="133" y="610"/>
                  </a:lnTo>
                  <a:lnTo>
                    <a:pt x="166" y="627"/>
                  </a:lnTo>
                  <a:lnTo>
                    <a:pt x="201" y="638"/>
                  </a:lnTo>
                  <a:lnTo>
                    <a:pt x="238" y="646"/>
                  </a:lnTo>
                  <a:lnTo>
                    <a:pt x="273" y="650"/>
                  </a:lnTo>
                  <a:lnTo>
                    <a:pt x="309" y="652"/>
                  </a:lnTo>
                  <a:lnTo>
                    <a:pt x="323" y="655"/>
                  </a:lnTo>
                  <a:lnTo>
                    <a:pt x="334" y="666"/>
                  </a:lnTo>
                  <a:lnTo>
                    <a:pt x="337" y="678"/>
                  </a:lnTo>
                  <a:lnTo>
                    <a:pt x="337" y="805"/>
                  </a:lnTo>
                  <a:lnTo>
                    <a:pt x="341" y="844"/>
                  </a:lnTo>
                  <a:lnTo>
                    <a:pt x="346" y="859"/>
                  </a:lnTo>
                  <a:lnTo>
                    <a:pt x="351" y="872"/>
                  </a:lnTo>
                  <a:lnTo>
                    <a:pt x="348" y="882"/>
                  </a:lnTo>
                  <a:lnTo>
                    <a:pt x="344" y="887"/>
                  </a:lnTo>
                  <a:lnTo>
                    <a:pt x="346" y="894"/>
                  </a:lnTo>
                  <a:lnTo>
                    <a:pt x="360" y="926"/>
                  </a:lnTo>
                  <a:lnTo>
                    <a:pt x="381" y="954"/>
                  </a:lnTo>
                  <a:lnTo>
                    <a:pt x="405" y="976"/>
                  </a:lnTo>
                  <a:lnTo>
                    <a:pt x="435" y="997"/>
                  </a:lnTo>
                  <a:lnTo>
                    <a:pt x="466" y="1011"/>
                  </a:lnTo>
                  <a:lnTo>
                    <a:pt x="501" y="1024"/>
                  </a:lnTo>
                  <a:lnTo>
                    <a:pt x="536" y="1029"/>
                  </a:lnTo>
                  <a:lnTo>
                    <a:pt x="573" y="1032"/>
                  </a:lnTo>
                  <a:lnTo>
                    <a:pt x="608" y="1031"/>
                  </a:lnTo>
                  <a:lnTo>
                    <a:pt x="641" y="1024"/>
                  </a:lnTo>
                  <a:lnTo>
                    <a:pt x="672" y="1013"/>
                  </a:lnTo>
                  <a:lnTo>
                    <a:pt x="702" y="997"/>
                  </a:lnTo>
                  <a:lnTo>
                    <a:pt x="727" y="976"/>
                  </a:lnTo>
                  <a:lnTo>
                    <a:pt x="746" y="952"/>
                  </a:lnTo>
                  <a:lnTo>
                    <a:pt x="760" y="922"/>
                  </a:lnTo>
                  <a:lnTo>
                    <a:pt x="765" y="887"/>
                  </a:lnTo>
                  <a:lnTo>
                    <a:pt x="765" y="847"/>
                  </a:lnTo>
                  <a:lnTo>
                    <a:pt x="767" y="835"/>
                  </a:lnTo>
                  <a:lnTo>
                    <a:pt x="775" y="826"/>
                  </a:lnTo>
                  <a:lnTo>
                    <a:pt x="786" y="821"/>
                  </a:lnTo>
                  <a:lnTo>
                    <a:pt x="798" y="821"/>
                  </a:lnTo>
                  <a:lnTo>
                    <a:pt x="845" y="826"/>
                  </a:lnTo>
                  <a:lnTo>
                    <a:pt x="894" y="823"/>
                  </a:lnTo>
                  <a:lnTo>
                    <a:pt x="941" y="812"/>
                  </a:lnTo>
                  <a:lnTo>
                    <a:pt x="988" y="797"/>
                  </a:lnTo>
                  <a:lnTo>
                    <a:pt x="1034" y="777"/>
                  </a:lnTo>
                  <a:lnTo>
                    <a:pt x="1074" y="753"/>
                  </a:lnTo>
                  <a:lnTo>
                    <a:pt x="1093" y="739"/>
                  </a:lnTo>
                  <a:lnTo>
                    <a:pt x="1112" y="723"/>
                  </a:lnTo>
                  <a:lnTo>
                    <a:pt x="1130" y="706"/>
                  </a:lnTo>
                  <a:lnTo>
                    <a:pt x="1142" y="685"/>
                  </a:lnTo>
                  <a:lnTo>
                    <a:pt x="1147" y="664"/>
                  </a:lnTo>
                  <a:lnTo>
                    <a:pt x="1142" y="641"/>
                  </a:lnTo>
                  <a:lnTo>
                    <a:pt x="1132" y="620"/>
                  </a:lnTo>
                  <a:lnTo>
                    <a:pt x="1114" y="605"/>
                  </a:lnTo>
                  <a:lnTo>
                    <a:pt x="1093" y="591"/>
                  </a:lnTo>
                  <a:lnTo>
                    <a:pt x="1072" y="578"/>
                  </a:lnTo>
                  <a:lnTo>
                    <a:pt x="1051" y="570"/>
                  </a:lnTo>
                  <a:lnTo>
                    <a:pt x="1041" y="563"/>
                  </a:lnTo>
                  <a:lnTo>
                    <a:pt x="1037" y="550"/>
                  </a:lnTo>
                  <a:lnTo>
                    <a:pt x="1039" y="538"/>
                  </a:lnTo>
                  <a:lnTo>
                    <a:pt x="1046" y="528"/>
                  </a:lnTo>
                  <a:lnTo>
                    <a:pt x="1057" y="522"/>
                  </a:lnTo>
                  <a:lnTo>
                    <a:pt x="1093" y="507"/>
                  </a:lnTo>
                  <a:lnTo>
                    <a:pt x="1126" y="486"/>
                  </a:lnTo>
                  <a:lnTo>
                    <a:pt x="1153" y="461"/>
                  </a:lnTo>
                  <a:lnTo>
                    <a:pt x="1172" y="432"/>
                  </a:lnTo>
                  <a:lnTo>
                    <a:pt x="1184" y="400"/>
                  </a:lnTo>
                  <a:lnTo>
                    <a:pt x="1188" y="365"/>
                  </a:lnTo>
                  <a:lnTo>
                    <a:pt x="1181" y="329"/>
                  </a:lnTo>
                  <a:lnTo>
                    <a:pt x="1163" y="290"/>
                  </a:lnTo>
                  <a:lnTo>
                    <a:pt x="1135" y="252"/>
                  </a:lnTo>
                  <a:lnTo>
                    <a:pt x="1102" y="222"/>
                  </a:lnTo>
                  <a:lnTo>
                    <a:pt x="1065" y="199"/>
                  </a:lnTo>
                  <a:lnTo>
                    <a:pt x="1023" y="184"/>
                  </a:lnTo>
                  <a:lnTo>
                    <a:pt x="980" y="175"/>
                  </a:lnTo>
                  <a:lnTo>
                    <a:pt x="934" y="175"/>
                  </a:lnTo>
                  <a:lnTo>
                    <a:pt x="889" y="182"/>
                  </a:lnTo>
                  <a:lnTo>
                    <a:pt x="877" y="182"/>
                  </a:lnTo>
                  <a:lnTo>
                    <a:pt x="866" y="178"/>
                  </a:lnTo>
                  <a:lnTo>
                    <a:pt x="858" y="170"/>
                  </a:lnTo>
                  <a:lnTo>
                    <a:pt x="856" y="157"/>
                  </a:lnTo>
                  <a:lnTo>
                    <a:pt x="856" y="126"/>
                  </a:lnTo>
                  <a:lnTo>
                    <a:pt x="849" y="100"/>
                  </a:lnTo>
                  <a:lnTo>
                    <a:pt x="838" y="79"/>
                  </a:lnTo>
                  <a:lnTo>
                    <a:pt x="823" y="65"/>
                  </a:lnTo>
                  <a:lnTo>
                    <a:pt x="803" y="56"/>
                  </a:lnTo>
                  <a:lnTo>
                    <a:pt x="782" y="51"/>
                  </a:lnTo>
                  <a:lnTo>
                    <a:pt x="756" y="51"/>
                  </a:lnTo>
                  <a:close/>
                  <a:moveTo>
                    <a:pt x="775" y="0"/>
                  </a:moveTo>
                  <a:lnTo>
                    <a:pt x="805" y="2"/>
                  </a:lnTo>
                  <a:lnTo>
                    <a:pt x="833" y="9"/>
                  </a:lnTo>
                  <a:lnTo>
                    <a:pt x="856" y="20"/>
                  </a:lnTo>
                  <a:lnTo>
                    <a:pt x="877" y="37"/>
                  </a:lnTo>
                  <a:lnTo>
                    <a:pt x="892" y="58"/>
                  </a:lnTo>
                  <a:lnTo>
                    <a:pt x="903" y="84"/>
                  </a:lnTo>
                  <a:lnTo>
                    <a:pt x="908" y="117"/>
                  </a:lnTo>
                  <a:lnTo>
                    <a:pt x="908" y="126"/>
                  </a:lnTo>
                  <a:lnTo>
                    <a:pt x="920" y="124"/>
                  </a:lnTo>
                  <a:lnTo>
                    <a:pt x="968" y="123"/>
                  </a:lnTo>
                  <a:lnTo>
                    <a:pt x="1013" y="128"/>
                  </a:lnTo>
                  <a:lnTo>
                    <a:pt x="1057" y="138"/>
                  </a:lnTo>
                  <a:lnTo>
                    <a:pt x="1097" y="157"/>
                  </a:lnTo>
                  <a:lnTo>
                    <a:pt x="1135" y="180"/>
                  </a:lnTo>
                  <a:lnTo>
                    <a:pt x="1168" y="210"/>
                  </a:lnTo>
                  <a:lnTo>
                    <a:pt x="1198" y="247"/>
                  </a:lnTo>
                  <a:lnTo>
                    <a:pt x="1221" y="288"/>
                  </a:lnTo>
                  <a:lnTo>
                    <a:pt x="1235" y="332"/>
                  </a:lnTo>
                  <a:lnTo>
                    <a:pt x="1240" y="372"/>
                  </a:lnTo>
                  <a:lnTo>
                    <a:pt x="1235" y="411"/>
                  </a:lnTo>
                  <a:lnTo>
                    <a:pt x="1222" y="447"/>
                  </a:lnTo>
                  <a:lnTo>
                    <a:pt x="1203" y="481"/>
                  </a:lnTo>
                  <a:lnTo>
                    <a:pt x="1179" y="510"/>
                  </a:lnTo>
                  <a:lnTo>
                    <a:pt x="1147" y="535"/>
                  </a:lnTo>
                  <a:lnTo>
                    <a:pt x="1125" y="549"/>
                  </a:lnTo>
                  <a:lnTo>
                    <a:pt x="1146" y="564"/>
                  </a:lnTo>
                  <a:lnTo>
                    <a:pt x="1165" y="582"/>
                  </a:lnTo>
                  <a:lnTo>
                    <a:pt x="1182" y="601"/>
                  </a:lnTo>
                  <a:lnTo>
                    <a:pt x="1193" y="624"/>
                  </a:lnTo>
                  <a:lnTo>
                    <a:pt x="1200" y="650"/>
                  </a:lnTo>
                  <a:lnTo>
                    <a:pt x="1196" y="685"/>
                  </a:lnTo>
                  <a:lnTo>
                    <a:pt x="1184" y="716"/>
                  </a:lnTo>
                  <a:lnTo>
                    <a:pt x="1163" y="746"/>
                  </a:lnTo>
                  <a:lnTo>
                    <a:pt x="1139" y="770"/>
                  </a:lnTo>
                  <a:lnTo>
                    <a:pt x="1095" y="802"/>
                  </a:lnTo>
                  <a:lnTo>
                    <a:pt x="1048" y="828"/>
                  </a:lnTo>
                  <a:lnTo>
                    <a:pt x="997" y="849"/>
                  </a:lnTo>
                  <a:lnTo>
                    <a:pt x="945" y="865"/>
                  </a:lnTo>
                  <a:lnTo>
                    <a:pt x="891" y="875"/>
                  </a:lnTo>
                  <a:lnTo>
                    <a:pt x="837" y="877"/>
                  </a:lnTo>
                  <a:lnTo>
                    <a:pt x="819" y="875"/>
                  </a:lnTo>
                  <a:lnTo>
                    <a:pt x="819" y="893"/>
                  </a:lnTo>
                  <a:lnTo>
                    <a:pt x="812" y="933"/>
                  </a:lnTo>
                  <a:lnTo>
                    <a:pt x="798" y="968"/>
                  </a:lnTo>
                  <a:lnTo>
                    <a:pt x="779" y="999"/>
                  </a:lnTo>
                  <a:lnTo>
                    <a:pt x="755" y="1025"/>
                  </a:lnTo>
                  <a:lnTo>
                    <a:pt x="725" y="1046"/>
                  </a:lnTo>
                  <a:lnTo>
                    <a:pt x="692" y="1062"/>
                  </a:lnTo>
                  <a:lnTo>
                    <a:pt x="655" y="1073"/>
                  </a:lnTo>
                  <a:lnTo>
                    <a:pt x="617" y="1079"/>
                  </a:lnTo>
                  <a:lnTo>
                    <a:pt x="578" y="1081"/>
                  </a:lnTo>
                  <a:lnTo>
                    <a:pt x="538" y="1079"/>
                  </a:lnTo>
                  <a:lnTo>
                    <a:pt x="498" y="1073"/>
                  </a:lnTo>
                  <a:lnTo>
                    <a:pt x="459" y="1060"/>
                  </a:lnTo>
                  <a:lnTo>
                    <a:pt x="421" y="1045"/>
                  </a:lnTo>
                  <a:lnTo>
                    <a:pt x="388" y="1025"/>
                  </a:lnTo>
                  <a:lnTo>
                    <a:pt x="356" y="1001"/>
                  </a:lnTo>
                  <a:lnTo>
                    <a:pt x="330" y="971"/>
                  </a:lnTo>
                  <a:lnTo>
                    <a:pt x="308" y="938"/>
                  </a:lnTo>
                  <a:lnTo>
                    <a:pt x="292" y="901"/>
                  </a:lnTo>
                  <a:lnTo>
                    <a:pt x="283" y="859"/>
                  </a:lnTo>
                  <a:lnTo>
                    <a:pt x="285" y="847"/>
                  </a:lnTo>
                  <a:lnTo>
                    <a:pt x="288" y="844"/>
                  </a:lnTo>
                  <a:lnTo>
                    <a:pt x="285" y="802"/>
                  </a:lnTo>
                  <a:lnTo>
                    <a:pt x="283" y="702"/>
                  </a:lnTo>
                  <a:lnTo>
                    <a:pt x="273" y="702"/>
                  </a:lnTo>
                  <a:lnTo>
                    <a:pt x="234" y="699"/>
                  </a:lnTo>
                  <a:lnTo>
                    <a:pt x="196" y="690"/>
                  </a:lnTo>
                  <a:lnTo>
                    <a:pt x="159" y="680"/>
                  </a:lnTo>
                  <a:lnTo>
                    <a:pt x="124" y="666"/>
                  </a:lnTo>
                  <a:lnTo>
                    <a:pt x="93" y="646"/>
                  </a:lnTo>
                  <a:lnTo>
                    <a:pt x="63" y="622"/>
                  </a:lnTo>
                  <a:lnTo>
                    <a:pt x="39" y="592"/>
                  </a:lnTo>
                  <a:lnTo>
                    <a:pt x="19" y="557"/>
                  </a:lnTo>
                  <a:lnTo>
                    <a:pt x="7" y="519"/>
                  </a:lnTo>
                  <a:lnTo>
                    <a:pt x="0" y="479"/>
                  </a:lnTo>
                  <a:lnTo>
                    <a:pt x="2" y="439"/>
                  </a:lnTo>
                  <a:lnTo>
                    <a:pt x="7" y="400"/>
                  </a:lnTo>
                  <a:lnTo>
                    <a:pt x="19" y="362"/>
                  </a:lnTo>
                  <a:lnTo>
                    <a:pt x="42" y="315"/>
                  </a:lnTo>
                  <a:lnTo>
                    <a:pt x="72" y="273"/>
                  </a:lnTo>
                  <a:lnTo>
                    <a:pt x="105" y="236"/>
                  </a:lnTo>
                  <a:lnTo>
                    <a:pt x="143" y="208"/>
                  </a:lnTo>
                  <a:lnTo>
                    <a:pt x="185" y="187"/>
                  </a:lnTo>
                  <a:lnTo>
                    <a:pt x="229" y="171"/>
                  </a:lnTo>
                  <a:lnTo>
                    <a:pt x="276" y="164"/>
                  </a:lnTo>
                  <a:lnTo>
                    <a:pt x="323" y="164"/>
                  </a:lnTo>
                  <a:lnTo>
                    <a:pt x="370" y="173"/>
                  </a:lnTo>
                  <a:lnTo>
                    <a:pt x="419" y="189"/>
                  </a:lnTo>
                  <a:lnTo>
                    <a:pt x="440" y="199"/>
                  </a:lnTo>
                  <a:lnTo>
                    <a:pt x="452" y="177"/>
                  </a:lnTo>
                  <a:lnTo>
                    <a:pt x="472" y="150"/>
                  </a:lnTo>
                  <a:lnTo>
                    <a:pt x="494" y="126"/>
                  </a:lnTo>
                  <a:lnTo>
                    <a:pt x="521" y="103"/>
                  </a:lnTo>
                  <a:lnTo>
                    <a:pt x="548" y="82"/>
                  </a:lnTo>
                  <a:lnTo>
                    <a:pt x="580" y="61"/>
                  </a:lnTo>
                  <a:lnTo>
                    <a:pt x="611" y="44"/>
                  </a:lnTo>
                  <a:lnTo>
                    <a:pt x="645" y="30"/>
                  </a:lnTo>
                  <a:lnTo>
                    <a:pt x="679" y="16"/>
                  </a:lnTo>
                  <a:lnTo>
                    <a:pt x="713" y="7"/>
                  </a:lnTo>
                  <a:lnTo>
                    <a:pt x="744" y="2"/>
                  </a:lnTo>
                  <a:lnTo>
                    <a:pt x="7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263" name="橢圓 262"/>
          <p:cNvSpPr/>
          <p:nvPr/>
        </p:nvSpPr>
        <p:spPr>
          <a:xfrm>
            <a:off x="5364088" y="2060848"/>
            <a:ext cx="1584176" cy="1584176"/>
          </a:xfrm>
          <a:prstGeom prst="ellipse">
            <a:avLst/>
          </a:prstGeom>
          <a:ln>
            <a:solidFill>
              <a:schemeClr val="accent2">
                <a:lumMod val="60000"/>
                <a:lumOff val="40000"/>
              </a:schemeClr>
            </a:solidFill>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ctr"/>
          <a:lstStyle/>
          <a:p>
            <a:pPr algn="ctr"/>
            <a:endParaRPr lang="zh-TW" altLang="en-US"/>
          </a:p>
        </p:txBody>
      </p:sp>
      <p:grpSp>
        <p:nvGrpSpPr>
          <p:cNvPr id="46182" name="Group 102"/>
          <p:cNvGrpSpPr>
            <a:grpSpLocks noChangeAspect="1"/>
          </p:cNvGrpSpPr>
          <p:nvPr/>
        </p:nvGrpSpPr>
        <p:grpSpPr bwMode="auto">
          <a:xfrm>
            <a:off x="5442970" y="1947060"/>
            <a:ext cx="1106537" cy="1277797"/>
            <a:chOff x="2059" y="1068"/>
            <a:chExt cx="3741" cy="4320"/>
          </a:xfrm>
        </p:grpSpPr>
        <p:sp>
          <p:nvSpPr>
            <p:cNvPr id="46181" name="AutoShape 101"/>
            <p:cNvSpPr>
              <a:spLocks noChangeAspect="1" noChangeArrowheads="1" noTextEdit="1"/>
            </p:cNvSpPr>
            <p:nvPr/>
          </p:nvSpPr>
          <p:spPr bwMode="auto">
            <a:xfrm>
              <a:off x="2059" y="1068"/>
              <a:ext cx="3741"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84" name="Freeform 104"/>
            <p:cNvSpPr>
              <a:spLocks/>
            </p:cNvSpPr>
            <p:nvPr/>
          </p:nvSpPr>
          <p:spPr bwMode="auto">
            <a:xfrm>
              <a:off x="2087" y="2469"/>
              <a:ext cx="441" cy="556"/>
            </a:xfrm>
            <a:custGeom>
              <a:avLst/>
              <a:gdLst/>
              <a:ahLst/>
              <a:cxnLst>
                <a:cxn ang="0">
                  <a:pos x="196" y="0"/>
                </a:cxn>
                <a:cxn ang="0">
                  <a:pos x="206" y="19"/>
                </a:cxn>
                <a:cxn ang="0">
                  <a:pos x="221" y="38"/>
                </a:cxn>
                <a:cxn ang="0">
                  <a:pos x="236" y="61"/>
                </a:cxn>
                <a:cxn ang="0">
                  <a:pos x="255" y="83"/>
                </a:cxn>
                <a:cxn ang="0">
                  <a:pos x="274" y="106"/>
                </a:cxn>
                <a:cxn ang="0">
                  <a:pos x="295" y="131"/>
                </a:cxn>
                <a:cxn ang="0">
                  <a:pos x="316" y="157"/>
                </a:cxn>
                <a:cxn ang="0">
                  <a:pos x="336" y="184"/>
                </a:cxn>
                <a:cxn ang="0">
                  <a:pos x="357" y="210"/>
                </a:cxn>
                <a:cxn ang="0">
                  <a:pos x="375" y="236"/>
                </a:cxn>
                <a:cxn ang="0">
                  <a:pos x="394" y="264"/>
                </a:cxn>
                <a:cxn ang="0">
                  <a:pos x="409" y="291"/>
                </a:cxn>
                <a:cxn ang="0">
                  <a:pos x="422" y="317"/>
                </a:cxn>
                <a:cxn ang="0">
                  <a:pos x="432" y="343"/>
                </a:cxn>
                <a:cxn ang="0">
                  <a:pos x="438" y="370"/>
                </a:cxn>
                <a:cxn ang="0">
                  <a:pos x="441" y="395"/>
                </a:cxn>
                <a:cxn ang="0">
                  <a:pos x="438" y="419"/>
                </a:cxn>
                <a:cxn ang="0">
                  <a:pos x="432" y="443"/>
                </a:cxn>
                <a:cxn ang="0">
                  <a:pos x="420" y="465"/>
                </a:cxn>
                <a:cxn ang="0">
                  <a:pos x="400" y="486"/>
                </a:cxn>
                <a:cxn ang="0">
                  <a:pos x="375" y="506"/>
                </a:cxn>
                <a:cxn ang="0">
                  <a:pos x="344" y="524"/>
                </a:cxn>
                <a:cxn ang="0">
                  <a:pos x="305" y="540"/>
                </a:cxn>
                <a:cxn ang="0">
                  <a:pos x="265" y="550"/>
                </a:cxn>
                <a:cxn ang="0">
                  <a:pos x="227" y="556"/>
                </a:cxn>
                <a:cxn ang="0">
                  <a:pos x="189" y="554"/>
                </a:cxn>
                <a:cxn ang="0">
                  <a:pos x="153" y="549"/>
                </a:cxn>
                <a:cxn ang="0">
                  <a:pos x="119" y="539"/>
                </a:cxn>
                <a:cxn ang="0">
                  <a:pos x="87" y="524"/>
                </a:cxn>
                <a:cxn ang="0">
                  <a:pos x="60" y="506"/>
                </a:cxn>
                <a:cxn ang="0">
                  <a:pos x="36" y="485"/>
                </a:cxn>
                <a:cxn ang="0">
                  <a:pos x="19" y="459"/>
                </a:cxn>
                <a:cxn ang="0">
                  <a:pos x="6" y="431"/>
                </a:cxn>
                <a:cxn ang="0">
                  <a:pos x="0" y="401"/>
                </a:cxn>
                <a:cxn ang="0">
                  <a:pos x="1" y="368"/>
                </a:cxn>
                <a:cxn ang="0">
                  <a:pos x="9" y="333"/>
                </a:cxn>
                <a:cxn ang="0">
                  <a:pos x="26" y="298"/>
                </a:cxn>
                <a:cxn ang="0">
                  <a:pos x="53" y="254"/>
                </a:cxn>
                <a:cxn ang="0">
                  <a:pos x="82" y="211"/>
                </a:cxn>
                <a:cxn ang="0">
                  <a:pos x="110" y="171"/>
                </a:cxn>
                <a:cxn ang="0">
                  <a:pos x="137" y="129"/>
                </a:cxn>
                <a:cxn ang="0">
                  <a:pos x="163" y="84"/>
                </a:cxn>
                <a:cxn ang="0">
                  <a:pos x="187" y="37"/>
                </a:cxn>
                <a:cxn ang="0">
                  <a:pos x="196" y="0"/>
                </a:cxn>
              </a:cxnLst>
              <a:rect l="0" t="0" r="r" b="b"/>
              <a:pathLst>
                <a:path w="441" h="556">
                  <a:moveTo>
                    <a:pt x="196" y="0"/>
                  </a:moveTo>
                  <a:lnTo>
                    <a:pt x="206" y="19"/>
                  </a:lnTo>
                  <a:lnTo>
                    <a:pt x="221" y="38"/>
                  </a:lnTo>
                  <a:lnTo>
                    <a:pt x="236" y="61"/>
                  </a:lnTo>
                  <a:lnTo>
                    <a:pt x="255" y="83"/>
                  </a:lnTo>
                  <a:lnTo>
                    <a:pt x="274" y="106"/>
                  </a:lnTo>
                  <a:lnTo>
                    <a:pt x="295" y="131"/>
                  </a:lnTo>
                  <a:lnTo>
                    <a:pt x="316" y="157"/>
                  </a:lnTo>
                  <a:lnTo>
                    <a:pt x="336" y="184"/>
                  </a:lnTo>
                  <a:lnTo>
                    <a:pt x="357" y="210"/>
                  </a:lnTo>
                  <a:lnTo>
                    <a:pt x="375" y="236"/>
                  </a:lnTo>
                  <a:lnTo>
                    <a:pt x="394" y="264"/>
                  </a:lnTo>
                  <a:lnTo>
                    <a:pt x="409" y="291"/>
                  </a:lnTo>
                  <a:lnTo>
                    <a:pt x="422" y="317"/>
                  </a:lnTo>
                  <a:lnTo>
                    <a:pt x="432" y="343"/>
                  </a:lnTo>
                  <a:lnTo>
                    <a:pt x="438" y="370"/>
                  </a:lnTo>
                  <a:lnTo>
                    <a:pt x="441" y="395"/>
                  </a:lnTo>
                  <a:lnTo>
                    <a:pt x="438" y="419"/>
                  </a:lnTo>
                  <a:lnTo>
                    <a:pt x="432" y="443"/>
                  </a:lnTo>
                  <a:lnTo>
                    <a:pt x="420" y="465"/>
                  </a:lnTo>
                  <a:lnTo>
                    <a:pt x="400" y="486"/>
                  </a:lnTo>
                  <a:lnTo>
                    <a:pt x="375" y="506"/>
                  </a:lnTo>
                  <a:lnTo>
                    <a:pt x="344" y="524"/>
                  </a:lnTo>
                  <a:lnTo>
                    <a:pt x="305" y="540"/>
                  </a:lnTo>
                  <a:lnTo>
                    <a:pt x="265" y="550"/>
                  </a:lnTo>
                  <a:lnTo>
                    <a:pt x="227" y="556"/>
                  </a:lnTo>
                  <a:lnTo>
                    <a:pt x="189" y="554"/>
                  </a:lnTo>
                  <a:lnTo>
                    <a:pt x="153" y="549"/>
                  </a:lnTo>
                  <a:lnTo>
                    <a:pt x="119" y="539"/>
                  </a:lnTo>
                  <a:lnTo>
                    <a:pt x="87" y="524"/>
                  </a:lnTo>
                  <a:lnTo>
                    <a:pt x="60" y="506"/>
                  </a:lnTo>
                  <a:lnTo>
                    <a:pt x="36" y="485"/>
                  </a:lnTo>
                  <a:lnTo>
                    <a:pt x="19" y="459"/>
                  </a:lnTo>
                  <a:lnTo>
                    <a:pt x="6" y="431"/>
                  </a:lnTo>
                  <a:lnTo>
                    <a:pt x="0" y="401"/>
                  </a:lnTo>
                  <a:lnTo>
                    <a:pt x="1" y="368"/>
                  </a:lnTo>
                  <a:lnTo>
                    <a:pt x="9" y="333"/>
                  </a:lnTo>
                  <a:lnTo>
                    <a:pt x="26" y="298"/>
                  </a:lnTo>
                  <a:lnTo>
                    <a:pt x="53" y="254"/>
                  </a:lnTo>
                  <a:lnTo>
                    <a:pt x="82" y="211"/>
                  </a:lnTo>
                  <a:lnTo>
                    <a:pt x="110" y="171"/>
                  </a:lnTo>
                  <a:lnTo>
                    <a:pt x="137" y="129"/>
                  </a:lnTo>
                  <a:lnTo>
                    <a:pt x="163" y="84"/>
                  </a:lnTo>
                  <a:lnTo>
                    <a:pt x="187" y="37"/>
                  </a:lnTo>
                  <a:lnTo>
                    <a:pt x="19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85" name="Freeform 105"/>
            <p:cNvSpPr>
              <a:spLocks noEditPoints="1"/>
            </p:cNvSpPr>
            <p:nvPr/>
          </p:nvSpPr>
          <p:spPr bwMode="auto">
            <a:xfrm>
              <a:off x="2059" y="2442"/>
              <a:ext cx="499" cy="609"/>
            </a:xfrm>
            <a:custGeom>
              <a:avLst/>
              <a:gdLst/>
              <a:ahLst/>
              <a:cxnLst>
                <a:cxn ang="0">
                  <a:pos x="211" y="133"/>
                </a:cxn>
                <a:cxn ang="0">
                  <a:pos x="144" y="238"/>
                </a:cxn>
                <a:cxn ang="0">
                  <a:pos x="96" y="310"/>
                </a:cxn>
                <a:cxn ang="0">
                  <a:pos x="71" y="356"/>
                </a:cxn>
                <a:cxn ang="0">
                  <a:pos x="56" y="404"/>
                </a:cxn>
                <a:cxn ang="0">
                  <a:pos x="62" y="453"/>
                </a:cxn>
                <a:cxn ang="0">
                  <a:pos x="94" y="501"/>
                </a:cxn>
                <a:cxn ang="0">
                  <a:pos x="147" y="535"/>
                </a:cxn>
                <a:cxn ang="0">
                  <a:pos x="208" y="552"/>
                </a:cxn>
                <a:cxn ang="0">
                  <a:pos x="275" y="554"/>
                </a:cxn>
                <a:cxn ang="0">
                  <a:pos x="338" y="538"/>
                </a:cxn>
                <a:cxn ang="0">
                  <a:pos x="393" y="507"/>
                </a:cxn>
                <a:cxn ang="0">
                  <a:pos x="431" y="463"/>
                </a:cxn>
                <a:cxn ang="0">
                  <a:pos x="440" y="415"/>
                </a:cxn>
                <a:cxn ang="0">
                  <a:pos x="428" y="363"/>
                </a:cxn>
                <a:cxn ang="0">
                  <a:pos x="403" y="313"/>
                </a:cxn>
                <a:cxn ang="0">
                  <a:pos x="373" y="268"/>
                </a:cxn>
                <a:cxn ang="0">
                  <a:pos x="326" y="208"/>
                </a:cxn>
                <a:cxn ang="0">
                  <a:pos x="259" y="128"/>
                </a:cxn>
                <a:cxn ang="0">
                  <a:pos x="220" y="0"/>
                </a:cxn>
                <a:cxn ang="0">
                  <a:pos x="241" y="5"/>
                </a:cxn>
                <a:cxn ang="0">
                  <a:pos x="261" y="34"/>
                </a:cxn>
                <a:cxn ang="0">
                  <a:pos x="293" y="78"/>
                </a:cxn>
                <a:cxn ang="0">
                  <a:pos x="333" y="129"/>
                </a:cxn>
                <a:cxn ang="0">
                  <a:pos x="376" y="183"/>
                </a:cxn>
                <a:cxn ang="0">
                  <a:pos x="418" y="239"/>
                </a:cxn>
                <a:cxn ang="0">
                  <a:pos x="469" y="326"/>
                </a:cxn>
                <a:cxn ang="0">
                  <a:pos x="491" y="382"/>
                </a:cxn>
                <a:cxn ang="0">
                  <a:pos x="499" y="437"/>
                </a:cxn>
                <a:cxn ang="0">
                  <a:pos x="487" y="488"/>
                </a:cxn>
                <a:cxn ang="0">
                  <a:pos x="452" y="534"/>
                </a:cxn>
                <a:cxn ang="0">
                  <a:pos x="390" y="573"/>
                </a:cxn>
                <a:cxn ang="0">
                  <a:pos x="333" y="594"/>
                </a:cxn>
                <a:cxn ang="0">
                  <a:pos x="268" y="606"/>
                </a:cxn>
                <a:cxn ang="0">
                  <a:pos x="203" y="607"/>
                </a:cxn>
                <a:cxn ang="0">
                  <a:pos x="139" y="594"/>
                </a:cxn>
                <a:cxn ang="0">
                  <a:pos x="83" y="568"/>
                </a:cxn>
                <a:cxn ang="0">
                  <a:pos x="37" y="524"/>
                </a:cxn>
                <a:cxn ang="0">
                  <a:pos x="7" y="458"/>
                </a:cxn>
                <a:cxn ang="0">
                  <a:pos x="3" y="382"/>
                </a:cxn>
                <a:cxn ang="0">
                  <a:pos x="29" y="310"/>
                </a:cxn>
                <a:cxn ang="0">
                  <a:pos x="97" y="207"/>
                </a:cxn>
                <a:cxn ang="0">
                  <a:pos x="191" y="50"/>
                </a:cxn>
                <a:cxn ang="0">
                  <a:pos x="200" y="40"/>
                </a:cxn>
                <a:cxn ang="0">
                  <a:pos x="198" y="19"/>
                </a:cxn>
                <a:cxn ang="0">
                  <a:pos x="211" y="4"/>
                </a:cxn>
              </a:cxnLst>
              <a:rect l="0" t="0" r="r" b="b"/>
              <a:pathLst>
                <a:path w="499" h="609">
                  <a:moveTo>
                    <a:pt x="232" y="93"/>
                  </a:moveTo>
                  <a:lnTo>
                    <a:pt x="211" y="133"/>
                  </a:lnTo>
                  <a:lnTo>
                    <a:pt x="178" y="186"/>
                  </a:lnTo>
                  <a:lnTo>
                    <a:pt x="144" y="238"/>
                  </a:lnTo>
                  <a:lnTo>
                    <a:pt x="109" y="289"/>
                  </a:lnTo>
                  <a:lnTo>
                    <a:pt x="96" y="310"/>
                  </a:lnTo>
                  <a:lnTo>
                    <a:pt x="83" y="332"/>
                  </a:lnTo>
                  <a:lnTo>
                    <a:pt x="71" y="356"/>
                  </a:lnTo>
                  <a:lnTo>
                    <a:pt x="62" y="380"/>
                  </a:lnTo>
                  <a:lnTo>
                    <a:pt x="56" y="404"/>
                  </a:lnTo>
                  <a:lnTo>
                    <a:pt x="56" y="429"/>
                  </a:lnTo>
                  <a:lnTo>
                    <a:pt x="62" y="453"/>
                  </a:lnTo>
                  <a:lnTo>
                    <a:pt x="75" y="478"/>
                  </a:lnTo>
                  <a:lnTo>
                    <a:pt x="94" y="501"/>
                  </a:lnTo>
                  <a:lnTo>
                    <a:pt x="119" y="520"/>
                  </a:lnTo>
                  <a:lnTo>
                    <a:pt x="147" y="535"/>
                  </a:lnTo>
                  <a:lnTo>
                    <a:pt x="177" y="546"/>
                  </a:lnTo>
                  <a:lnTo>
                    <a:pt x="208" y="552"/>
                  </a:lnTo>
                  <a:lnTo>
                    <a:pt x="241" y="555"/>
                  </a:lnTo>
                  <a:lnTo>
                    <a:pt x="275" y="554"/>
                  </a:lnTo>
                  <a:lnTo>
                    <a:pt x="306" y="547"/>
                  </a:lnTo>
                  <a:lnTo>
                    <a:pt x="338" y="538"/>
                  </a:lnTo>
                  <a:lnTo>
                    <a:pt x="367" y="525"/>
                  </a:lnTo>
                  <a:lnTo>
                    <a:pt x="393" y="507"/>
                  </a:lnTo>
                  <a:lnTo>
                    <a:pt x="415" y="486"/>
                  </a:lnTo>
                  <a:lnTo>
                    <a:pt x="431" y="463"/>
                  </a:lnTo>
                  <a:lnTo>
                    <a:pt x="439" y="440"/>
                  </a:lnTo>
                  <a:lnTo>
                    <a:pt x="440" y="415"/>
                  </a:lnTo>
                  <a:lnTo>
                    <a:pt x="436" y="389"/>
                  </a:lnTo>
                  <a:lnTo>
                    <a:pt x="428" y="363"/>
                  </a:lnTo>
                  <a:lnTo>
                    <a:pt x="416" y="338"/>
                  </a:lnTo>
                  <a:lnTo>
                    <a:pt x="403" y="313"/>
                  </a:lnTo>
                  <a:lnTo>
                    <a:pt x="389" y="291"/>
                  </a:lnTo>
                  <a:lnTo>
                    <a:pt x="373" y="268"/>
                  </a:lnTo>
                  <a:lnTo>
                    <a:pt x="359" y="249"/>
                  </a:lnTo>
                  <a:lnTo>
                    <a:pt x="326" y="208"/>
                  </a:lnTo>
                  <a:lnTo>
                    <a:pt x="292" y="169"/>
                  </a:lnTo>
                  <a:lnTo>
                    <a:pt x="259" y="128"/>
                  </a:lnTo>
                  <a:lnTo>
                    <a:pt x="232" y="93"/>
                  </a:lnTo>
                  <a:close/>
                  <a:moveTo>
                    <a:pt x="220" y="0"/>
                  </a:moveTo>
                  <a:lnTo>
                    <a:pt x="230" y="0"/>
                  </a:lnTo>
                  <a:lnTo>
                    <a:pt x="241" y="5"/>
                  </a:lnTo>
                  <a:lnTo>
                    <a:pt x="249" y="14"/>
                  </a:lnTo>
                  <a:lnTo>
                    <a:pt x="261" y="34"/>
                  </a:lnTo>
                  <a:lnTo>
                    <a:pt x="276" y="56"/>
                  </a:lnTo>
                  <a:lnTo>
                    <a:pt x="293" y="78"/>
                  </a:lnTo>
                  <a:lnTo>
                    <a:pt x="313" y="103"/>
                  </a:lnTo>
                  <a:lnTo>
                    <a:pt x="333" y="129"/>
                  </a:lnTo>
                  <a:lnTo>
                    <a:pt x="354" y="156"/>
                  </a:lnTo>
                  <a:lnTo>
                    <a:pt x="376" y="183"/>
                  </a:lnTo>
                  <a:lnTo>
                    <a:pt x="397" y="211"/>
                  </a:lnTo>
                  <a:lnTo>
                    <a:pt x="418" y="239"/>
                  </a:lnTo>
                  <a:lnTo>
                    <a:pt x="454" y="297"/>
                  </a:lnTo>
                  <a:lnTo>
                    <a:pt x="469" y="326"/>
                  </a:lnTo>
                  <a:lnTo>
                    <a:pt x="482" y="355"/>
                  </a:lnTo>
                  <a:lnTo>
                    <a:pt x="491" y="382"/>
                  </a:lnTo>
                  <a:lnTo>
                    <a:pt x="498" y="410"/>
                  </a:lnTo>
                  <a:lnTo>
                    <a:pt x="499" y="437"/>
                  </a:lnTo>
                  <a:lnTo>
                    <a:pt x="495" y="463"/>
                  </a:lnTo>
                  <a:lnTo>
                    <a:pt x="487" y="488"/>
                  </a:lnTo>
                  <a:lnTo>
                    <a:pt x="473" y="512"/>
                  </a:lnTo>
                  <a:lnTo>
                    <a:pt x="452" y="534"/>
                  </a:lnTo>
                  <a:lnTo>
                    <a:pt x="424" y="555"/>
                  </a:lnTo>
                  <a:lnTo>
                    <a:pt x="390" y="573"/>
                  </a:lnTo>
                  <a:lnTo>
                    <a:pt x="363" y="585"/>
                  </a:lnTo>
                  <a:lnTo>
                    <a:pt x="333" y="594"/>
                  </a:lnTo>
                  <a:lnTo>
                    <a:pt x="301" y="601"/>
                  </a:lnTo>
                  <a:lnTo>
                    <a:pt x="268" y="606"/>
                  </a:lnTo>
                  <a:lnTo>
                    <a:pt x="236" y="609"/>
                  </a:lnTo>
                  <a:lnTo>
                    <a:pt x="203" y="607"/>
                  </a:lnTo>
                  <a:lnTo>
                    <a:pt x="170" y="602"/>
                  </a:lnTo>
                  <a:lnTo>
                    <a:pt x="139" y="594"/>
                  </a:lnTo>
                  <a:lnTo>
                    <a:pt x="110" y="584"/>
                  </a:lnTo>
                  <a:lnTo>
                    <a:pt x="83" y="568"/>
                  </a:lnTo>
                  <a:lnTo>
                    <a:pt x="58" y="549"/>
                  </a:lnTo>
                  <a:lnTo>
                    <a:pt x="37" y="524"/>
                  </a:lnTo>
                  <a:lnTo>
                    <a:pt x="20" y="495"/>
                  </a:lnTo>
                  <a:lnTo>
                    <a:pt x="7" y="458"/>
                  </a:lnTo>
                  <a:lnTo>
                    <a:pt x="0" y="420"/>
                  </a:lnTo>
                  <a:lnTo>
                    <a:pt x="3" y="382"/>
                  </a:lnTo>
                  <a:lnTo>
                    <a:pt x="12" y="346"/>
                  </a:lnTo>
                  <a:lnTo>
                    <a:pt x="29" y="310"/>
                  </a:lnTo>
                  <a:lnTo>
                    <a:pt x="62" y="258"/>
                  </a:lnTo>
                  <a:lnTo>
                    <a:pt x="97" y="207"/>
                  </a:lnTo>
                  <a:lnTo>
                    <a:pt x="162" y="105"/>
                  </a:lnTo>
                  <a:lnTo>
                    <a:pt x="191" y="50"/>
                  </a:lnTo>
                  <a:lnTo>
                    <a:pt x="199" y="40"/>
                  </a:lnTo>
                  <a:lnTo>
                    <a:pt x="200" y="40"/>
                  </a:lnTo>
                  <a:lnTo>
                    <a:pt x="196" y="30"/>
                  </a:lnTo>
                  <a:lnTo>
                    <a:pt x="198" y="19"/>
                  </a:lnTo>
                  <a:lnTo>
                    <a:pt x="203" y="10"/>
                  </a:lnTo>
                  <a:lnTo>
                    <a:pt x="211" y="4"/>
                  </a:lnTo>
                  <a:lnTo>
                    <a:pt x="2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86" name="Freeform 106"/>
            <p:cNvSpPr>
              <a:spLocks/>
            </p:cNvSpPr>
            <p:nvPr/>
          </p:nvSpPr>
          <p:spPr bwMode="auto">
            <a:xfrm>
              <a:off x="2183" y="2675"/>
              <a:ext cx="66" cy="58"/>
            </a:xfrm>
            <a:custGeom>
              <a:avLst/>
              <a:gdLst/>
              <a:ahLst/>
              <a:cxnLst>
                <a:cxn ang="0">
                  <a:pos x="28" y="0"/>
                </a:cxn>
                <a:cxn ang="0">
                  <a:pos x="37" y="0"/>
                </a:cxn>
                <a:cxn ang="0">
                  <a:pos x="48" y="3"/>
                </a:cxn>
                <a:cxn ang="0">
                  <a:pos x="57" y="8"/>
                </a:cxn>
                <a:cxn ang="0">
                  <a:pos x="63" y="17"/>
                </a:cxn>
                <a:cxn ang="0">
                  <a:pos x="66" y="29"/>
                </a:cxn>
                <a:cxn ang="0">
                  <a:pos x="63" y="39"/>
                </a:cxn>
                <a:cxn ang="0">
                  <a:pos x="57" y="48"/>
                </a:cxn>
                <a:cxn ang="0">
                  <a:pos x="48" y="55"/>
                </a:cxn>
                <a:cxn ang="0">
                  <a:pos x="37" y="58"/>
                </a:cxn>
                <a:cxn ang="0">
                  <a:pos x="28" y="58"/>
                </a:cxn>
                <a:cxn ang="0">
                  <a:pos x="17" y="55"/>
                </a:cxn>
                <a:cxn ang="0">
                  <a:pos x="8" y="48"/>
                </a:cxn>
                <a:cxn ang="0">
                  <a:pos x="3" y="39"/>
                </a:cxn>
                <a:cxn ang="0">
                  <a:pos x="0" y="29"/>
                </a:cxn>
                <a:cxn ang="0">
                  <a:pos x="3" y="17"/>
                </a:cxn>
                <a:cxn ang="0">
                  <a:pos x="8" y="8"/>
                </a:cxn>
                <a:cxn ang="0">
                  <a:pos x="17" y="3"/>
                </a:cxn>
                <a:cxn ang="0">
                  <a:pos x="28" y="0"/>
                </a:cxn>
              </a:cxnLst>
              <a:rect l="0" t="0" r="r" b="b"/>
              <a:pathLst>
                <a:path w="66" h="58">
                  <a:moveTo>
                    <a:pt x="28" y="0"/>
                  </a:moveTo>
                  <a:lnTo>
                    <a:pt x="37" y="0"/>
                  </a:lnTo>
                  <a:lnTo>
                    <a:pt x="48" y="3"/>
                  </a:lnTo>
                  <a:lnTo>
                    <a:pt x="57" y="8"/>
                  </a:lnTo>
                  <a:lnTo>
                    <a:pt x="63" y="17"/>
                  </a:lnTo>
                  <a:lnTo>
                    <a:pt x="66" y="29"/>
                  </a:lnTo>
                  <a:lnTo>
                    <a:pt x="63" y="39"/>
                  </a:lnTo>
                  <a:lnTo>
                    <a:pt x="57" y="48"/>
                  </a:lnTo>
                  <a:lnTo>
                    <a:pt x="48" y="55"/>
                  </a:lnTo>
                  <a:lnTo>
                    <a:pt x="37" y="58"/>
                  </a:lnTo>
                  <a:lnTo>
                    <a:pt x="28" y="58"/>
                  </a:lnTo>
                  <a:lnTo>
                    <a:pt x="17" y="55"/>
                  </a:lnTo>
                  <a:lnTo>
                    <a:pt x="8" y="48"/>
                  </a:lnTo>
                  <a:lnTo>
                    <a:pt x="3" y="39"/>
                  </a:lnTo>
                  <a:lnTo>
                    <a:pt x="0" y="29"/>
                  </a:lnTo>
                  <a:lnTo>
                    <a:pt x="3" y="17"/>
                  </a:lnTo>
                  <a:lnTo>
                    <a:pt x="8" y="8"/>
                  </a:lnTo>
                  <a:lnTo>
                    <a:pt x="17"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87" name="Freeform 107"/>
            <p:cNvSpPr>
              <a:spLocks/>
            </p:cNvSpPr>
            <p:nvPr/>
          </p:nvSpPr>
          <p:spPr bwMode="auto">
            <a:xfrm>
              <a:off x="2255" y="2702"/>
              <a:ext cx="55" cy="57"/>
            </a:xfrm>
            <a:custGeom>
              <a:avLst/>
              <a:gdLst/>
              <a:ahLst/>
              <a:cxnLst>
                <a:cxn ang="0">
                  <a:pos x="28" y="0"/>
                </a:cxn>
                <a:cxn ang="0">
                  <a:pos x="40" y="3"/>
                </a:cxn>
                <a:cxn ang="0">
                  <a:pos x="49" y="10"/>
                </a:cxn>
                <a:cxn ang="0">
                  <a:pos x="54" y="19"/>
                </a:cxn>
                <a:cxn ang="0">
                  <a:pos x="55" y="28"/>
                </a:cxn>
                <a:cxn ang="0">
                  <a:pos x="54" y="38"/>
                </a:cxn>
                <a:cxn ang="0">
                  <a:pos x="49" y="48"/>
                </a:cxn>
                <a:cxn ang="0">
                  <a:pos x="40" y="54"/>
                </a:cxn>
                <a:cxn ang="0">
                  <a:pos x="28" y="57"/>
                </a:cxn>
                <a:cxn ang="0">
                  <a:pos x="16" y="54"/>
                </a:cxn>
                <a:cxn ang="0">
                  <a:pos x="7" y="48"/>
                </a:cxn>
                <a:cxn ang="0">
                  <a:pos x="2" y="38"/>
                </a:cxn>
                <a:cxn ang="0">
                  <a:pos x="0" y="28"/>
                </a:cxn>
                <a:cxn ang="0">
                  <a:pos x="2" y="19"/>
                </a:cxn>
                <a:cxn ang="0">
                  <a:pos x="7" y="10"/>
                </a:cxn>
                <a:cxn ang="0">
                  <a:pos x="16" y="3"/>
                </a:cxn>
                <a:cxn ang="0">
                  <a:pos x="28" y="0"/>
                </a:cxn>
              </a:cxnLst>
              <a:rect l="0" t="0" r="r" b="b"/>
              <a:pathLst>
                <a:path w="55" h="57">
                  <a:moveTo>
                    <a:pt x="28" y="0"/>
                  </a:moveTo>
                  <a:lnTo>
                    <a:pt x="40" y="3"/>
                  </a:lnTo>
                  <a:lnTo>
                    <a:pt x="49" y="10"/>
                  </a:lnTo>
                  <a:lnTo>
                    <a:pt x="54" y="19"/>
                  </a:lnTo>
                  <a:lnTo>
                    <a:pt x="55" y="28"/>
                  </a:lnTo>
                  <a:lnTo>
                    <a:pt x="54" y="38"/>
                  </a:lnTo>
                  <a:lnTo>
                    <a:pt x="49" y="48"/>
                  </a:lnTo>
                  <a:lnTo>
                    <a:pt x="40" y="54"/>
                  </a:lnTo>
                  <a:lnTo>
                    <a:pt x="28" y="57"/>
                  </a:lnTo>
                  <a:lnTo>
                    <a:pt x="16" y="54"/>
                  </a:lnTo>
                  <a:lnTo>
                    <a:pt x="7" y="48"/>
                  </a:lnTo>
                  <a:lnTo>
                    <a:pt x="2" y="38"/>
                  </a:lnTo>
                  <a:lnTo>
                    <a:pt x="0" y="28"/>
                  </a:lnTo>
                  <a:lnTo>
                    <a:pt x="2" y="19"/>
                  </a:lnTo>
                  <a:lnTo>
                    <a:pt x="7" y="10"/>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88" name="Freeform 108"/>
            <p:cNvSpPr>
              <a:spLocks/>
            </p:cNvSpPr>
            <p:nvPr/>
          </p:nvSpPr>
          <p:spPr bwMode="auto">
            <a:xfrm>
              <a:off x="2337" y="2666"/>
              <a:ext cx="55" cy="57"/>
            </a:xfrm>
            <a:custGeom>
              <a:avLst/>
              <a:gdLst/>
              <a:ahLst/>
              <a:cxnLst>
                <a:cxn ang="0">
                  <a:pos x="27" y="0"/>
                </a:cxn>
                <a:cxn ang="0">
                  <a:pos x="39" y="2"/>
                </a:cxn>
                <a:cxn ang="0">
                  <a:pos x="48" y="9"/>
                </a:cxn>
                <a:cxn ang="0">
                  <a:pos x="53" y="18"/>
                </a:cxn>
                <a:cxn ang="0">
                  <a:pos x="55" y="29"/>
                </a:cxn>
                <a:cxn ang="0">
                  <a:pos x="53" y="39"/>
                </a:cxn>
                <a:cxn ang="0">
                  <a:pos x="48" y="48"/>
                </a:cxn>
                <a:cxn ang="0">
                  <a:pos x="39" y="55"/>
                </a:cxn>
                <a:cxn ang="0">
                  <a:pos x="27" y="57"/>
                </a:cxn>
                <a:cxn ang="0">
                  <a:pos x="15" y="55"/>
                </a:cxn>
                <a:cxn ang="0">
                  <a:pos x="6" y="48"/>
                </a:cxn>
                <a:cxn ang="0">
                  <a:pos x="1" y="39"/>
                </a:cxn>
                <a:cxn ang="0">
                  <a:pos x="0" y="29"/>
                </a:cxn>
                <a:cxn ang="0">
                  <a:pos x="1" y="18"/>
                </a:cxn>
                <a:cxn ang="0">
                  <a:pos x="6" y="9"/>
                </a:cxn>
                <a:cxn ang="0">
                  <a:pos x="15" y="2"/>
                </a:cxn>
                <a:cxn ang="0">
                  <a:pos x="27" y="0"/>
                </a:cxn>
              </a:cxnLst>
              <a:rect l="0" t="0" r="r" b="b"/>
              <a:pathLst>
                <a:path w="55" h="57">
                  <a:moveTo>
                    <a:pt x="27" y="0"/>
                  </a:moveTo>
                  <a:lnTo>
                    <a:pt x="39" y="2"/>
                  </a:lnTo>
                  <a:lnTo>
                    <a:pt x="48" y="9"/>
                  </a:lnTo>
                  <a:lnTo>
                    <a:pt x="53" y="18"/>
                  </a:lnTo>
                  <a:lnTo>
                    <a:pt x="55" y="29"/>
                  </a:lnTo>
                  <a:lnTo>
                    <a:pt x="53" y="39"/>
                  </a:lnTo>
                  <a:lnTo>
                    <a:pt x="48" y="48"/>
                  </a:lnTo>
                  <a:lnTo>
                    <a:pt x="39" y="55"/>
                  </a:lnTo>
                  <a:lnTo>
                    <a:pt x="27" y="57"/>
                  </a:lnTo>
                  <a:lnTo>
                    <a:pt x="15" y="55"/>
                  </a:lnTo>
                  <a:lnTo>
                    <a:pt x="6" y="48"/>
                  </a:lnTo>
                  <a:lnTo>
                    <a:pt x="1" y="39"/>
                  </a:lnTo>
                  <a:lnTo>
                    <a:pt x="0" y="29"/>
                  </a:lnTo>
                  <a:lnTo>
                    <a:pt x="1" y="18"/>
                  </a:lnTo>
                  <a:lnTo>
                    <a:pt x="6" y="9"/>
                  </a:lnTo>
                  <a:lnTo>
                    <a:pt x="15"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89" name="Freeform 109"/>
            <p:cNvSpPr>
              <a:spLocks/>
            </p:cNvSpPr>
            <p:nvPr/>
          </p:nvSpPr>
          <p:spPr bwMode="auto">
            <a:xfrm>
              <a:off x="2157" y="2747"/>
              <a:ext cx="55" cy="56"/>
            </a:xfrm>
            <a:custGeom>
              <a:avLst/>
              <a:gdLst/>
              <a:ahLst/>
              <a:cxnLst>
                <a:cxn ang="0">
                  <a:pos x="28" y="0"/>
                </a:cxn>
                <a:cxn ang="0">
                  <a:pos x="40" y="3"/>
                </a:cxn>
                <a:cxn ang="0">
                  <a:pos x="49" y="9"/>
                </a:cxn>
                <a:cxn ang="0">
                  <a:pos x="54" y="18"/>
                </a:cxn>
                <a:cxn ang="0">
                  <a:pos x="55" y="27"/>
                </a:cxn>
                <a:cxn ang="0">
                  <a:pos x="54" y="38"/>
                </a:cxn>
                <a:cxn ang="0">
                  <a:pos x="49" y="47"/>
                </a:cxn>
                <a:cxn ang="0">
                  <a:pos x="40" y="54"/>
                </a:cxn>
                <a:cxn ang="0">
                  <a:pos x="28" y="56"/>
                </a:cxn>
                <a:cxn ang="0">
                  <a:pos x="16" y="54"/>
                </a:cxn>
                <a:cxn ang="0">
                  <a:pos x="7" y="47"/>
                </a:cxn>
                <a:cxn ang="0">
                  <a:pos x="2" y="38"/>
                </a:cxn>
                <a:cxn ang="0">
                  <a:pos x="0" y="27"/>
                </a:cxn>
                <a:cxn ang="0">
                  <a:pos x="2" y="18"/>
                </a:cxn>
                <a:cxn ang="0">
                  <a:pos x="7" y="9"/>
                </a:cxn>
                <a:cxn ang="0">
                  <a:pos x="16" y="3"/>
                </a:cxn>
                <a:cxn ang="0">
                  <a:pos x="28" y="0"/>
                </a:cxn>
              </a:cxnLst>
              <a:rect l="0" t="0" r="r" b="b"/>
              <a:pathLst>
                <a:path w="55" h="56">
                  <a:moveTo>
                    <a:pt x="28" y="0"/>
                  </a:moveTo>
                  <a:lnTo>
                    <a:pt x="40" y="3"/>
                  </a:lnTo>
                  <a:lnTo>
                    <a:pt x="49" y="9"/>
                  </a:lnTo>
                  <a:lnTo>
                    <a:pt x="54" y="18"/>
                  </a:lnTo>
                  <a:lnTo>
                    <a:pt x="55" y="27"/>
                  </a:lnTo>
                  <a:lnTo>
                    <a:pt x="54" y="38"/>
                  </a:lnTo>
                  <a:lnTo>
                    <a:pt x="49" y="47"/>
                  </a:lnTo>
                  <a:lnTo>
                    <a:pt x="40" y="54"/>
                  </a:lnTo>
                  <a:lnTo>
                    <a:pt x="28" y="56"/>
                  </a:lnTo>
                  <a:lnTo>
                    <a:pt x="16" y="54"/>
                  </a:lnTo>
                  <a:lnTo>
                    <a:pt x="7" y="47"/>
                  </a:lnTo>
                  <a:lnTo>
                    <a:pt x="2" y="38"/>
                  </a:lnTo>
                  <a:lnTo>
                    <a:pt x="0" y="27"/>
                  </a:lnTo>
                  <a:lnTo>
                    <a:pt x="2" y="18"/>
                  </a:lnTo>
                  <a:lnTo>
                    <a:pt x="7" y="9"/>
                  </a:lnTo>
                  <a:lnTo>
                    <a:pt x="16" y="3"/>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90" name="Freeform 110"/>
            <p:cNvSpPr>
              <a:spLocks/>
            </p:cNvSpPr>
            <p:nvPr/>
          </p:nvSpPr>
          <p:spPr bwMode="auto">
            <a:xfrm>
              <a:off x="2246" y="2594"/>
              <a:ext cx="66" cy="57"/>
            </a:xfrm>
            <a:custGeom>
              <a:avLst/>
              <a:gdLst/>
              <a:ahLst/>
              <a:cxnLst>
                <a:cxn ang="0">
                  <a:pos x="28" y="0"/>
                </a:cxn>
                <a:cxn ang="0">
                  <a:pos x="37" y="0"/>
                </a:cxn>
                <a:cxn ang="0">
                  <a:pos x="47" y="2"/>
                </a:cxn>
                <a:cxn ang="0">
                  <a:pos x="57" y="8"/>
                </a:cxn>
                <a:cxn ang="0">
                  <a:pos x="63" y="17"/>
                </a:cxn>
                <a:cxn ang="0">
                  <a:pos x="66" y="29"/>
                </a:cxn>
                <a:cxn ang="0">
                  <a:pos x="63" y="39"/>
                </a:cxn>
                <a:cxn ang="0">
                  <a:pos x="57" y="48"/>
                </a:cxn>
                <a:cxn ang="0">
                  <a:pos x="47" y="55"/>
                </a:cxn>
                <a:cxn ang="0">
                  <a:pos x="37" y="57"/>
                </a:cxn>
                <a:cxn ang="0">
                  <a:pos x="28" y="57"/>
                </a:cxn>
                <a:cxn ang="0">
                  <a:pos x="17" y="55"/>
                </a:cxn>
                <a:cxn ang="0">
                  <a:pos x="8" y="48"/>
                </a:cxn>
                <a:cxn ang="0">
                  <a:pos x="3" y="39"/>
                </a:cxn>
                <a:cxn ang="0">
                  <a:pos x="0" y="29"/>
                </a:cxn>
                <a:cxn ang="0">
                  <a:pos x="3" y="17"/>
                </a:cxn>
                <a:cxn ang="0">
                  <a:pos x="8" y="8"/>
                </a:cxn>
                <a:cxn ang="0">
                  <a:pos x="17" y="2"/>
                </a:cxn>
                <a:cxn ang="0">
                  <a:pos x="28" y="0"/>
                </a:cxn>
              </a:cxnLst>
              <a:rect l="0" t="0" r="r" b="b"/>
              <a:pathLst>
                <a:path w="66" h="57">
                  <a:moveTo>
                    <a:pt x="28" y="0"/>
                  </a:moveTo>
                  <a:lnTo>
                    <a:pt x="37" y="0"/>
                  </a:lnTo>
                  <a:lnTo>
                    <a:pt x="47" y="2"/>
                  </a:lnTo>
                  <a:lnTo>
                    <a:pt x="57" y="8"/>
                  </a:lnTo>
                  <a:lnTo>
                    <a:pt x="63" y="17"/>
                  </a:lnTo>
                  <a:lnTo>
                    <a:pt x="66" y="29"/>
                  </a:lnTo>
                  <a:lnTo>
                    <a:pt x="63" y="39"/>
                  </a:lnTo>
                  <a:lnTo>
                    <a:pt x="57" y="48"/>
                  </a:lnTo>
                  <a:lnTo>
                    <a:pt x="47" y="55"/>
                  </a:lnTo>
                  <a:lnTo>
                    <a:pt x="37" y="57"/>
                  </a:lnTo>
                  <a:lnTo>
                    <a:pt x="28" y="57"/>
                  </a:lnTo>
                  <a:lnTo>
                    <a:pt x="17" y="55"/>
                  </a:lnTo>
                  <a:lnTo>
                    <a:pt x="8" y="48"/>
                  </a:lnTo>
                  <a:lnTo>
                    <a:pt x="3" y="39"/>
                  </a:lnTo>
                  <a:lnTo>
                    <a:pt x="0" y="29"/>
                  </a:lnTo>
                  <a:lnTo>
                    <a:pt x="3" y="17"/>
                  </a:lnTo>
                  <a:lnTo>
                    <a:pt x="8" y="8"/>
                  </a:lnTo>
                  <a:lnTo>
                    <a:pt x="17" y="2"/>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91" name="Freeform 111"/>
            <p:cNvSpPr>
              <a:spLocks/>
            </p:cNvSpPr>
            <p:nvPr/>
          </p:nvSpPr>
          <p:spPr bwMode="auto">
            <a:xfrm>
              <a:off x="2263" y="2784"/>
              <a:ext cx="67" cy="56"/>
            </a:xfrm>
            <a:custGeom>
              <a:avLst/>
              <a:gdLst/>
              <a:ahLst/>
              <a:cxnLst>
                <a:cxn ang="0">
                  <a:pos x="29" y="0"/>
                </a:cxn>
                <a:cxn ang="0">
                  <a:pos x="38" y="0"/>
                </a:cxn>
                <a:cxn ang="0">
                  <a:pos x="49" y="2"/>
                </a:cxn>
                <a:cxn ang="0">
                  <a:pos x="58" y="7"/>
                </a:cxn>
                <a:cxn ang="0">
                  <a:pos x="64" y="17"/>
                </a:cxn>
                <a:cxn ang="0">
                  <a:pos x="67" y="27"/>
                </a:cxn>
                <a:cxn ang="0">
                  <a:pos x="64" y="38"/>
                </a:cxn>
                <a:cxn ang="0">
                  <a:pos x="58" y="47"/>
                </a:cxn>
                <a:cxn ang="0">
                  <a:pos x="49" y="53"/>
                </a:cxn>
                <a:cxn ang="0">
                  <a:pos x="38" y="56"/>
                </a:cxn>
                <a:cxn ang="0">
                  <a:pos x="29" y="56"/>
                </a:cxn>
                <a:cxn ang="0">
                  <a:pos x="17" y="53"/>
                </a:cxn>
                <a:cxn ang="0">
                  <a:pos x="8" y="47"/>
                </a:cxn>
                <a:cxn ang="0">
                  <a:pos x="3" y="38"/>
                </a:cxn>
                <a:cxn ang="0">
                  <a:pos x="0" y="27"/>
                </a:cxn>
                <a:cxn ang="0">
                  <a:pos x="3" y="17"/>
                </a:cxn>
                <a:cxn ang="0">
                  <a:pos x="8" y="7"/>
                </a:cxn>
                <a:cxn ang="0">
                  <a:pos x="17" y="2"/>
                </a:cxn>
                <a:cxn ang="0">
                  <a:pos x="29" y="0"/>
                </a:cxn>
              </a:cxnLst>
              <a:rect l="0" t="0" r="r" b="b"/>
              <a:pathLst>
                <a:path w="67" h="56">
                  <a:moveTo>
                    <a:pt x="29" y="0"/>
                  </a:moveTo>
                  <a:lnTo>
                    <a:pt x="38" y="0"/>
                  </a:lnTo>
                  <a:lnTo>
                    <a:pt x="49" y="2"/>
                  </a:lnTo>
                  <a:lnTo>
                    <a:pt x="58" y="7"/>
                  </a:lnTo>
                  <a:lnTo>
                    <a:pt x="64" y="17"/>
                  </a:lnTo>
                  <a:lnTo>
                    <a:pt x="67" y="27"/>
                  </a:lnTo>
                  <a:lnTo>
                    <a:pt x="64" y="38"/>
                  </a:lnTo>
                  <a:lnTo>
                    <a:pt x="58" y="47"/>
                  </a:lnTo>
                  <a:lnTo>
                    <a:pt x="49" y="53"/>
                  </a:lnTo>
                  <a:lnTo>
                    <a:pt x="38" y="56"/>
                  </a:lnTo>
                  <a:lnTo>
                    <a:pt x="29" y="56"/>
                  </a:lnTo>
                  <a:lnTo>
                    <a:pt x="17" y="53"/>
                  </a:lnTo>
                  <a:lnTo>
                    <a:pt x="8" y="47"/>
                  </a:lnTo>
                  <a:lnTo>
                    <a:pt x="3" y="38"/>
                  </a:lnTo>
                  <a:lnTo>
                    <a:pt x="0" y="27"/>
                  </a:lnTo>
                  <a:lnTo>
                    <a:pt x="3" y="17"/>
                  </a:lnTo>
                  <a:lnTo>
                    <a:pt x="8" y="7"/>
                  </a:lnTo>
                  <a:lnTo>
                    <a:pt x="17"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92" name="Freeform 112"/>
            <p:cNvSpPr>
              <a:spLocks/>
            </p:cNvSpPr>
            <p:nvPr/>
          </p:nvSpPr>
          <p:spPr bwMode="auto">
            <a:xfrm>
              <a:off x="2355" y="2738"/>
              <a:ext cx="55" cy="57"/>
            </a:xfrm>
            <a:custGeom>
              <a:avLst/>
              <a:gdLst/>
              <a:ahLst/>
              <a:cxnLst>
                <a:cxn ang="0">
                  <a:pos x="27" y="0"/>
                </a:cxn>
                <a:cxn ang="0">
                  <a:pos x="39" y="2"/>
                </a:cxn>
                <a:cxn ang="0">
                  <a:pos x="48" y="9"/>
                </a:cxn>
                <a:cxn ang="0">
                  <a:pos x="54" y="18"/>
                </a:cxn>
                <a:cxn ang="0">
                  <a:pos x="55" y="29"/>
                </a:cxn>
                <a:cxn ang="0">
                  <a:pos x="54" y="39"/>
                </a:cxn>
                <a:cxn ang="0">
                  <a:pos x="48" y="48"/>
                </a:cxn>
                <a:cxn ang="0">
                  <a:pos x="39" y="55"/>
                </a:cxn>
                <a:cxn ang="0">
                  <a:pos x="27" y="57"/>
                </a:cxn>
                <a:cxn ang="0">
                  <a:pos x="16" y="55"/>
                </a:cxn>
                <a:cxn ang="0">
                  <a:pos x="6" y="48"/>
                </a:cxn>
                <a:cxn ang="0">
                  <a:pos x="1" y="39"/>
                </a:cxn>
                <a:cxn ang="0">
                  <a:pos x="0" y="29"/>
                </a:cxn>
                <a:cxn ang="0">
                  <a:pos x="1" y="18"/>
                </a:cxn>
                <a:cxn ang="0">
                  <a:pos x="6" y="9"/>
                </a:cxn>
                <a:cxn ang="0">
                  <a:pos x="16" y="2"/>
                </a:cxn>
                <a:cxn ang="0">
                  <a:pos x="27" y="0"/>
                </a:cxn>
              </a:cxnLst>
              <a:rect l="0" t="0" r="r" b="b"/>
              <a:pathLst>
                <a:path w="55" h="57">
                  <a:moveTo>
                    <a:pt x="27" y="0"/>
                  </a:moveTo>
                  <a:lnTo>
                    <a:pt x="39" y="2"/>
                  </a:lnTo>
                  <a:lnTo>
                    <a:pt x="48" y="9"/>
                  </a:lnTo>
                  <a:lnTo>
                    <a:pt x="54" y="18"/>
                  </a:lnTo>
                  <a:lnTo>
                    <a:pt x="55" y="29"/>
                  </a:lnTo>
                  <a:lnTo>
                    <a:pt x="54" y="39"/>
                  </a:lnTo>
                  <a:lnTo>
                    <a:pt x="48" y="48"/>
                  </a:lnTo>
                  <a:lnTo>
                    <a:pt x="39" y="55"/>
                  </a:lnTo>
                  <a:lnTo>
                    <a:pt x="27" y="57"/>
                  </a:lnTo>
                  <a:lnTo>
                    <a:pt x="16" y="55"/>
                  </a:lnTo>
                  <a:lnTo>
                    <a:pt x="6" y="48"/>
                  </a:lnTo>
                  <a:lnTo>
                    <a:pt x="1" y="39"/>
                  </a:lnTo>
                  <a:lnTo>
                    <a:pt x="0" y="29"/>
                  </a:lnTo>
                  <a:lnTo>
                    <a:pt x="1" y="18"/>
                  </a:lnTo>
                  <a:lnTo>
                    <a:pt x="6" y="9"/>
                  </a:lnTo>
                  <a:lnTo>
                    <a:pt x="16" y="2"/>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93" name="Freeform 113"/>
            <p:cNvSpPr>
              <a:spLocks noEditPoints="1"/>
            </p:cNvSpPr>
            <p:nvPr/>
          </p:nvSpPr>
          <p:spPr bwMode="auto">
            <a:xfrm>
              <a:off x="2522" y="2065"/>
              <a:ext cx="3278" cy="3323"/>
            </a:xfrm>
            <a:custGeom>
              <a:avLst/>
              <a:gdLst/>
              <a:ahLst/>
              <a:cxnLst>
                <a:cxn ang="0">
                  <a:pos x="843" y="115"/>
                </a:cxn>
                <a:cxn ang="0">
                  <a:pos x="527" y="387"/>
                </a:cxn>
                <a:cxn ang="0">
                  <a:pos x="353" y="816"/>
                </a:cxn>
                <a:cxn ang="0">
                  <a:pos x="364" y="971"/>
                </a:cxn>
                <a:cxn ang="0">
                  <a:pos x="324" y="998"/>
                </a:cxn>
                <a:cxn ang="0">
                  <a:pos x="178" y="940"/>
                </a:cxn>
                <a:cxn ang="0">
                  <a:pos x="117" y="991"/>
                </a:cxn>
                <a:cxn ang="0">
                  <a:pos x="249" y="1071"/>
                </a:cxn>
                <a:cxn ang="0">
                  <a:pos x="350" y="1693"/>
                </a:cxn>
                <a:cxn ang="0">
                  <a:pos x="697" y="2615"/>
                </a:cxn>
                <a:cxn ang="0">
                  <a:pos x="984" y="3065"/>
                </a:cxn>
                <a:cxn ang="0">
                  <a:pos x="1286" y="3245"/>
                </a:cxn>
                <a:cxn ang="0">
                  <a:pos x="1609" y="3216"/>
                </a:cxn>
                <a:cxn ang="0">
                  <a:pos x="1829" y="3119"/>
                </a:cxn>
                <a:cxn ang="0">
                  <a:pos x="2011" y="3160"/>
                </a:cxn>
                <a:cxn ang="0">
                  <a:pos x="2151" y="3260"/>
                </a:cxn>
                <a:cxn ang="0">
                  <a:pos x="2083" y="3048"/>
                </a:cxn>
                <a:cxn ang="0">
                  <a:pos x="2502" y="2832"/>
                </a:cxn>
                <a:cxn ang="0">
                  <a:pos x="2874" y="2718"/>
                </a:cxn>
                <a:cxn ang="0">
                  <a:pos x="3132" y="2733"/>
                </a:cxn>
                <a:cxn ang="0">
                  <a:pos x="3119" y="2479"/>
                </a:cxn>
                <a:cxn ang="0">
                  <a:pos x="3214" y="2150"/>
                </a:cxn>
                <a:cxn ang="0">
                  <a:pos x="3159" y="1781"/>
                </a:cxn>
                <a:cxn ang="0">
                  <a:pos x="2909" y="1500"/>
                </a:cxn>
                <a:cxn ang="0">
                  <a:pos x="2639" y="1259"/>
                </a:cxn>
                <a:cxn ang="0">
                  <a:pos x="2536" y="996"/>
                </a:cxn>
                <a:cxn ang="0">
                  <a:pos x="2561" y="708"/>
                </a:cxn>
                <a:cxn ang="0">
                  <a:pos x="2452" y="839"/>
                </a:cxn>
                <a:cxn ang="0">
                  <a:pos x="2325" y="683"/>
                </a:cxn>
                <a:cxn ang="0">
                  <a:pos x="1982" y="314"/>
                </a:cxn>
                <a:cxn ang="0">
                  <a:pos x="1489" y="95"/>
                </a:cxn>
                <a:cxn ang="0">
                  <a:pos x="1138" y="0"/>
                </a:cxn>
                <a:cxn ang="0">
                  <a:pos x="1630" y="74"/>
                </a:cxn>
                <a:cxn ang="0">
                  <a:pos x="2116" y="351"/>
                </a:cxn>
                <a:cxn ang="0">
                  <a:pos x="2435" y="757"/>
                </a:cxn>
                <a:cxn ang="0">
                  <a:pos x="2571" y="633"/>
                </a:cxn>
                <a:cxn ang="0">
                  <a:pos x="2626" y="771"/>
                </a:cxn>
                <a:cxn ang="0">
                  <a:pos x="2600" y="1051"/>
                </a:cxn>
                <a:cxn ang="0">
                  <a:pos x="2789" y="1330"/>
                </a:cxn>
                <a:cxn ang="0">
                  <a:pos x="3117" y="1614"/>
                </a:cxn>
                <a:cxn ang="0">
                  <a:pos x="3274" y="1986"/>
                </a:cxn>
                <a:cxn ang="0">
                  <a:pos x="3217" y="2374"/>
                </a:cxn>
                <a:cxn ang="0">
                  <a:pos x="3162" y="2648"/>
                </a:cxn>
                <a:cxn ang="0">
                  <a:pos x="3218" y="2799"/>
                </a:cxn>
                <a:cxn ang="0">
                  <a:pos x="3040" y="2807"/>
                </a:cxn>
                <a:cxn ang="0">
                  <a:pos x="2704" y="2802"/>
                </a:cxn>
                <a:cxn ang="0">
                  <a:pos x="2268" y="3025"/>
                </a:cxn>
                <a:cxn ang="0">
                  <a:pos x="2226" y="3300"/>
                </a:cxn>
                <a:cxn ang="0">
                  <a:pos x="2109" y="3305"/>
                </a:cxn>
                <a:cxn ang="0">
                  <a:pos x="1969" y="3195"/>
                </a:cxn>
                <a:cxn ang="0">
                  <a:pos x="1789" y="3198"/>
                </a:cxn>
                <a:cxn ang="0">
                  <a:pos x="1361" y="3313"/>
                </a:cxn>
                <a:cxn ang="0">
                  <a:pos x="1023" y="3177"/>
                </a:cxn>
                <a:cxn ang="0">
                  <a:pos x="794" y="2912"/>
                </a:cxn>
                <a:cxn ang="0">
                  <a:pos x="436" y="2154"/>
                </a:cxn>
                <a:cxn ang="0">
                  <a:pos x="209" y="1240"/>
                </a:cxn>
                <a:cxn ang="0">
                  <a:pos x="50" y="1003"/>
                </a:cxn>
                <a:cxn ang="0">
                  <a:pos x="15" y="860"/>
                </a:cxn>
                <a:cxn ang="0">
                  <a:pos x="291" y="920"/>
                </a:cxn>
                <a:cxn ang="0">
                  <a:pos x="371" y="544"/>
                </a:cxn>
                <a:cxn ang="0">
                  <a:pos x="638" y="180"/>
                </a:cxn>
                <a:cxn ang="0">
                  <a:pos x="950" y="18"/>
                </a:cxn>
              </a:cxnLst>
              <a:rect l="0" t="0" r="r" b="b"/>
              <a:pathLst>
                <a:path w="3278" h="3323">
                  <a:moveTo>
                    <a:pt x="1107" y="59"/>
                  </a:moveTo>
                  <a:lnTo>
                    <a:pt x="1053" y="61"/>
                  </a:lnTo>
                  <a:lnTo>
                    <a:pt x="999" y="68"/>
                  </a:lnTo>
                  <a:lnTo>
                    <a:pt x="947" y="78"/>
                  </a:lnTo>
                  <a:lnTo>
                    <a:pt x="895" y="94"/>
                  </a:lnTo>
                  <a:lnTo>
                    <a:pt x="843" y="115"/>
                  </a:lnTo>
                  <a:lnTo>
                    <a:pt x="782" y="148"/>
                  </a:lnTo>
                  <a:lnTo>
                    <a:pt x="724" y="186"/>
                  </a:lnTo>
                  <a:lnTo>
                    <a:pt x="671" y="228"/>
                  </a:lnTo>
                  <a:lnTo>
                    <a:pt x="621" y="275"/>
                  </a:lnTo>
                  <a:lnTo>
                    <a:pt x="574" y="326"/>
                  </a:lnTo>
                  <a:lnTo>
                    <a:pt x="527" y="387"/>
                  </a:lnTo>
                  <a:lnTo>
                    <a:pt x="484" y="451"/>
                  </a:lnTo>
                  <a:lnTo>
                    <a:pt x="446" y="520"/>
                  </a:lnTo>
                  <a:lnTo>
                    <a:pt x="413" y="590"/>
                  </a:lnTo>
                  <a:lnTo>
                    <a:pt x="385" y="664"/>
                  </a:lnTo>
                  <a:lnTo>
                    <a:pt x="366" y="738"/>
                  </a:lnTo>
                  <a:lnTo>
                    <a:pt x="353" y="816"/>
                  </a:lnTo>
                  <a:lnTo>
                    <a:pt x="347" y="893"/>
                  </a:lnTo>
                  <a:lnTo>
                    <a:pt x="349" y="945"/>
                  </a:lnTo>
                  <a:lnTo>
                    <a:pt x="350" y="945"/>
                  </a:lnTo>
                  <a:lnTo>
                    <a:pt x="360" y="952"/>
                  </a:lnTo>
                  <a:lnTo>
                    <a:pt x="364" y="961"/>
                  </a:lnTo>
                  <a:lnTo>
                    <a:pt x="364" y="971"/>
                  </a:lnTo>
                  <a:lnTo>
                    <a:pt x="360" y="981"/>
                  </a:lnTo>
                  <a:lnTo>
                    <a:pt x="354" y="990"/>
                  </a:lnTo>
                  <a:lnTo>
                    <a:pt x="345" y="995"/>
                  </a:lnTo>
                  <a:lnTo>
                    <a:pt x="333" y="998"/>
                  </a:lnTo>
                  <a:lnTo>
                    <a:pt x="329" y="996"/>
                  </a:lnTo>
                  <a:lnTo>
                    <a:pt x="324" y="998"/>
                  </a:lnTo>
                  <a:lnTo>
                    <a:pt x="313" y="996"/>
                  </a:lnTo>
                  <a:lnTo>
                    <a:pt x="304" y="991"/>
                  </a:lnTo>
                  <a:lnTo>
                    <a:pt x="302" y="987"/>
                  </a:lnTo>
                  <a:lnTo>
                    <a:pt x="274" y="975"/>
                  </a:lnTo>
                  <a:lnTo>
                    <a:pt x="227" y="957"/>
                  </a:lnTo>
                  <a:lnTo>
                    <a:pt x="178" y="940"/>
                  </a:lnTo>
                  <a:lnTo>
                    <a:pt x="130" y="927"/>
                  </a:lnTo>
                  <a:lnTo>
                    <a:pt x="79" y="919"/>
                  </a:lnTo>
                  <a:lnTo>
                    <a:pt x="67" y="918"/>
                  </a:lnTo>
                  <a:lnTo>
                    <a:pt x="78" y="941"/>
                  </a:lnTo>
                  <a:lnTo>
                    <a:pt x="96" y="967"/>
                  </a:lnTo>
                  <a:lnTo>
                    <a:pt x="117" y="991"/>
                  </a:lnTo>
                  <a:lnTo>
                    <a:pt x="142" y="1012"/>
                  </a:lnTo>
                  <a:lnTo>
                    <a:pt x="169" y="1029"/>
                  </a:lnTo>
                  <a:lnTo>
                    <a:pt x="199" y="1043"/>
                  </a:lnTo>
                  <a:lnTo>
                    <a:pt x="231" y="1055"/>
                  </a:lnTo>
                  <a:lnTo>
                    <a:pt x="243" y="1062"/>
                  </a:lnTo>
                  <a:lnTo>
                    <a:pt x="249" y="1071"/>
                  </a:lnTo>
                  <a:lnTo>
                    <a:pt x="252" y="1083"/>
                  </a:lnTo>
                  <a:lnTo>
                    <a:pt x="256" y="1146"/>
                  </a:lnTo>
                  <a:lnTo>
                    <a:pt x="262" y="1208"/>
                  </a:lnTo>
                  <a:lnTo>
                    <a:pt x="283" y="1371"/>
                  </a:lnTo>
                  <a:lnTo>
                    <a:pt x="313" y="1532"/>
                  </a:lnTo>
                  <a:lnTo>
                    <a:pt x="350" y="1693"/>
                  </a:lnTo>
                  <a:lnTo>
                    <a:pt x="394" y="1850"/>
                  </a:lnTo>
                  <a:lnTo>
                    <a:pt x="444" y="2007"/>
                  </a:lnTo>
                  <a:lnTo>
                    <a:pt x="501" y="2160"/>
                  </a:lnTo>
                  <a:lnTo>
                    <a:pt x="561" y="2314"/>
                  </a:lnTo>
                  <a:lnTo>
                    <a:pt x="626" y="2466"/>
                  </a:lnTo>
                  <a:lnTo>
                    <a:pt x="697" y="2615"/>
                  </a:lnTo>
                  <a:lnTo>
                    <a:pt x="773" y="2764"/>
                  </a:lnTo>
                  <a:lnTo>
                    <a:pt x="815" y="2836"/>
                  </a:lnTo>
                  <a:lnTo>
                    <a:pt x="858" y="2908"/>
                  </a:lnTo>
                  <a:lnTo>
                    <a:pt x="906" y="2976"/>
                  </a:lnTo>
                  <a:lnTo>
                    <a:pt x="943" y="3022"/>
                  </a:lnTo>
                  <a:lnTo>
                    <a:pt x="984" y="3065"/>
                  </a:lnTo>
                  <a:lnTo>
                    <a:pt x="1028" y="3105"/>
                  </a:lnTo>
                  <a:lnTo>
                    <a:pt x="1075" y="3143"/>
                  </a:lnTo>
                  <a:lnTo>
                    <a:pt x="1124" y="3175"/>
                  </a:lnTo>
                  <a:lnTo>
                    <a:pt x="1176" y="3204"/>
                  </a:lnTo>
                  <a:lnTo>
                    <a:pt x="1230" y="3228"/>
                  </a:lnTo>
                  <a:lnTo>
                    <a:pt x="1286" y="3245"/>
                  </a:lnTo>
                  <a:lnTo>
                    <a:pt x="1342" y="3257"/>
                  </a:lnTo>
                  <a:lnTo>
                    <a:pt x="1401" y="3262"/>
                  </a:lnTo>
                  <a:lnTo>
                    <a:pt x="1460" y="3259"/>
                  </a:lnTo>
                  <a:lnTo>
                    <a:pt x="1519" y="3249"/>
                  </a:lnTo>
                  <a:lnTo>
                    <a:pt x="1578" y="3230"/>
                  </a:lnTo>
                  <a:lnTo>
                    <a:pt x="1609" y="3216"/>
                  </a:lnTo>
                  <a:lnTo>
                    <a:pt x="1643" y="3199"/>
                  </a:lnTo>
                  <a:lnTo>
                    <a:pt x="1679" y="3181"/>
                  </a:lnTo>
                  <a:lnTo>
                    <a:pt x="1715" y="3162"/>
                  </a:lnTo>
                  <a:lnTo>
                    <a:pt x="1753" y="3145"/>
                  </a:lnTo>
                  <a:lnTo>
                    <a:pt x="1791" y="3129"/>
                  </a:lnTo>
                  <a:lnTo>
                    <a:pt x="1829" y="3119"/>
                  </a:lnTo>
                  <a:lnTo>
                    <a:pt x="1866" y="3112"/>
                  </a:lnTo>
                  <a:lnTo>
                    <a:pt x="1904" y="3111"/>
                  </a:lnTo>
                  <a:lnTo>
                    <a:pt x="1939" y="3118"/>
                  </a:lnTo>
                  <a:lnTo>
                    <a:pt x="1965" y="3128"/>
                  </a:lnTo>
                  <a:lnTo>
                    <a:pt x="1989" y="3143"/>
                  </a:lnTo>
                  <a:lnTo>
                    <a:pt x="2011" y="3160"/>
                  </a:lnTo>
                  <a:lnTo>
                    <a:pt x="2033" y="3178"/>
                  </a:lnTo>
                  <a:lnTo>
                    <a:pt x="2075" y="3215"/>
                  </a:lnTo>
                  <a:lnTo>
                    <a:pt x="2096" y="3232"/>
                  </a:lnTo>
                  <a:lnTo>
                    <a:pt x="2118" y="3246"/>
                  </a:lnTo>
                  <a:lnTo>
                    <a:pt x="2143" y="3258"/>
                  </a:lnTo>
                  <a:lnTo>
                    <a:pt x="2151" y="3260"/>
                  </a:lnTo>
                  <a:lnTo>
                    <a:pt x="2138" y="3228"/>
                  </a:lnTo>
                  <a:lnTo>
                    <a:pt x="2104" y="3153"/>
                  </a:lnTo>
                  <a:lnTo>
                    <a:pt x="2073" y="3078"/>
                  </a:lnTo>
                  <a:lnTo>
                    <a:pt x="2071" y="3067"/>
                  </a:lnTo>
                  <a:lnTo>
                    <a:pt x="2075" y="3057"/>
                  </a:lnTo>
                  <a:lnTo>
                    <a:pt x="2083" y="3048"/>
                  </a:lnTo>
                  <a:lnTo>
                    <a:pt x="2092" y="3043"/>
                  </a:lnTo>
                  <a:lnTo>
                    <a:pt x="2177" y="3006"/>
                  </a:lnTo>
                  <a:lnTo>
                    <a:pt x="2260" y="2966"/>
                  </a:lnTo>
                  <a:lnTo>
                    <a:pt x="2341" y="2921"/>
                  </a:lnTo>
                  <a:lnTo>
                    <a:pt x="2421" y="2877"/>
                  </a:lnTo>
                  <a:lnTo>
                    <a:pt x="2502" y="2832"/>
                  </a:lnTo>
                  <a:lnTo>
                    <a:pt x="2584" y="2790"/>
                  </a:lnTo>
                  <a:lnTo>
                    <a:pt x="2670" y="2754"/>
                  </a:lnTo>
                  <a:lnTo>
                    <a:pt x="2721" y="2737"/>
                  </a:lnTo>
                  <a:lnTo>
                    <a:pt x="2772" y="2725"/>
                  </a:lnTo>
                  <a:lnTo>
                    <a:pt x="2823" y="2718"/>
                  </a:lnTo>
                  <a:lnTo>
                    <a:pt x="2874" y="2718"/>
                  </a:lnTo>
                  <a:lnTo>
                    <a:pt x="2927" y="2726"/>
                  </a:lnTo>
                  <a:lnTo>
                    <a:pt x="3032" y="2747"/>
                  </a:lnTo>
                  <a:lnTo>
                    <a:pt x="3085" y="2756"/>
                  </a:lnTo>
                  <a:lnTo>
                    <a:pt x="3137" y="2761"/>
                  </a:lnTo>
                  <a:lnTo>
                    <a:pt x="3145" y="2761"/>
                  </a:lnTo>
                  <a:lnTo>
                    <a:pt x="3132" y="2733"/>
                  </a:lnTo>
                  <a:lnTo>
                    <a:pt x="3115" y="2693"/>
                  </a:lnTo>
                  <a:lnTo>
                    <a:pt x="3103" y="2654"/>
                  </a:lnTo>
                  <a:lnTo>
                    <a:pt x="3095" y="2615"/>
                  </a:lnTo>
                  <a:lnTo>
                    <a:pt x="3096" y="2574"/>
                  </a:lnTo>
                  <a:lnTo>
                    <a:pt x="3105" y="2526"/>
                  </a:lnTo>
                  <a:lnTo>
                    <a:pt x="3119" y="2479"/>
                  </a:lnTo>
                  <a:lnTo>
                    <a:pt x="3136" y="2433"/>
                  </a:lnTo>
                  <a:lnTo>
                    <a:pt x="3154" y="2387"/>
                  </a:lnTo>
                  <a:lnTo>
                    <a:pt x="3171" y="2341"/>
                  </a:lnTo>
                  <a:lnTo>
                    <a:pt x="3191" y="2278"/>
                  </a:lnTo>
                  <a:lnTo>
                    <a:pt x="3205" y="2214"/>
                  </a:lnTo>
                  <a:lnTo>
                    <a:pt x="3214" y="2150"/>
                  </a:lnTo>
                  <a:lnTo>
                    <a:pt x="3219" y="2086"/>
                  </a:lnTo>
                  <a:lnTo>
                    <a:pt x="3219" y="2023"/>
                  </a:lnTo>
                  <a:lnTo>
                    <a:pt x="3213" y="1960"/>
                  </a:lnTo>
                  <a:lnTo>
                    <a:pt x="3201" y="1898"/>
                  </a:lnTo>
                  <a:lnTo>
                    <a:pt x="3183" y="1838"/>
                  </a:lnTo>
                  <a:lnTo>
                    <a:pt x="3159" y="1781"/>
                  </a:lnTo>
                  <a:lnTo>
                    <a:pt x="3129" y="1724"/>
                  </a:lnTo>
                  <a:lnTo>
                    <a:pt x="3091" y="1671"/>
                  </a:lnTo>
                  <a:lnTo>
                    <a:pt x="3047" y="1620"/>
                  </a:lnTo>
                  <a:lnTo>
                    <a:pt x="3003" y="1578"/>
                  </a:lnTo>
                  <a:lnTo>
                    <a:pt x="2958" y="1538"/>
                  </a:lnTo>
                  <a:lnTo>
                    <a:pt x="2909" y="1500"/>
                  </a:lnTo>
                  <a:lnTo>
                    <a:pt x="2862" y="1462"/>
                  </a:lnTo>
                  <a:lnTo>
                    <a:pt x="2814" y="1426"/>
                  </a:lnTo>
                  <a:lnTo>
                    <a:pt x="2766" y="1388"/>
                  </a:lnTo>
                  <a:lnTo>
                    <a:pt x="2721" y="1347"/>
                  </a:lnTo>
                  <a:lnTo>
                    <a:pt x="2679" y="1305"/>
                  </a:lnTo>
                  <a:lnTo>
                    <a:pt x="2639" y="1259"/>
                  </a:lnTo>
                  <a:lnTo>
                    <a:pt x="2604" y="1210"/>
                  </a:lnTo>
                  <a:lnTo>
                    <a:pt x="2581" y="1169"/>
                  </a:lnTo>
                  <a:lnTo>
                    <a:pt x="2561" y="1127"/>
                  </a:lnTo>
                  <a:lnTo>
                    <a:pt x="2546" y="1085"/>
                  </a:lnTo>
                  <a:lnTo>
                    <a:pt x="2539" y="1042"/>
                  </a:lnTo>
                  <a:lnTo>
                    <a:pt x="2536" y="996"/>
                  </a:lnTo>
                  <a:lnTo>
                    <a:pt x="2540" y="949"/>
                  </a:lnTo>
                  <a:lnTo>
                    <a:pt x="2564" y="831"/>
                  </a:lnTo>
                  <a:lnTo>
                    <a:pt x="2569" y="793"/>
                  </a:lnTo>
                  <a:lnTo>
                    <a:pt x="2569" y="754"/>
                  </a:lnTo>
                  <a:lnTo>
                    <a:pt x="2564" y="716"/>
                  </a:lnTo>
                  <a:lnTo>
                    <a:pt x="2561" y="708"/>
                  </a:lnTo>
                  <a:lnTo>
                    <a:pt x="2558" y="711"/>
                  </a:lnTo>
                  <a:lnTo>
                    <a:pt x="2528" y="736"/>
                  </a:lnTo>
                  <a:lnTo>
                    <a:pt x="2502" y="763"/>
                  </a:lnTo>
                  <a:lnTo>
                    <a:pt x="2478" y="795"/>
                  </a:lnTo>
                  <a:lnTo>
                    <a:pt x="2460" y="830"/>
                  </a:lnTo>
                  <a:lnTo>
                    <a:pt x="2452" y="839"/>
                  </a:lnTo>
                  <a:lnTo>
                    <a:pt x="2442" y="844"/>
                  </a:lnTo>
                  <a:lnTo>
                    <a:pt x="2429" y="843"/>
                  </a:lnTo>
                  <a:lnTo>
                    <a:pt x="2418" y="839"/>
                  </a:lnTo>
                  <a:lnTo>
                    <a:pt x="2410" y="830"/>
                  </a:lnTo>
                  <a:lnTo>
                    <a:pt x="2370" y="755"/>
                  </a:lnTo>
                  <a:lnTo>
                    <a:pt x="2325" y="683"/>
                  </a:lnTo>
                  <a:lnTo>
                    <a:pt x="2278" y="614"/>
                  </a:lnTo>
                  <a:lnTo>
                    <a:pt x="2226" y="547"/>
                  </a:lnTo>
                  <a:lnTo>
                    <a:pt x="2171" y="483"/>
                  </a:lnTo>
                  <a:lnTo>
                    <a:pt x="2112" y="423"/>
                  </a:lnTo>
                  <a:lnTo>
                    <a:pt x="2049" y="366"/>
                  </a:lnTo>
                  <a:lnTo>
                    <a:pt x="1982" y="314"/>
                  </a:lnTo>
                  <a:lnTo>
                    <a:pt x="1912" y="267"/>
                  </a:lnTo>
                  <a:lnTo>
                    <a:pt x="1832" y="221"/>
                  </a:lnTo>
                  <a:lnTo>
                    <a:pt x="1749" y="182"/>
                  </a:lnTo>
                  <a:lnTo>
                    <a:pt x="1664" y="146"/>
                  </a:lnTo>
                  <a:lnTo>
                    <a:pt x="1578" y="118"/>
                  </a:lnTo>
                  <a:lnTo>
                    <a:pt x="1489" y="95"/>
                  </a:lnTo>
                  <a:lnTo>
                    <a:pt x="1399" y="78"/>
                  </a:lnTo>
                  <a:lnTo>
                    <a:pt x="1308" y="66"/>
                  </a:lnTo>
                  <a:lnTo>
                    <a:pt x="1217" y="60"/>
                  </a:lnTo>
                  <a:lnTo>
                    <a:pt x="1162" y="59"/>
                  </a:lnTo>
                  <a:lnTo>
                    <a:pt x="1107" y="59"/>
                  </a:lnTo>
                  <a:close/>
                  <a:moveTo>
                    <a:pt x="1138" y="0"/>
                  </a:moveTo>
                  <a:lnTo>
                    <a:pt x="1201" y="2"/>
                  </a:lnTo>
                  <a:lnTo>
                    <a:pt x="1265" y="6"/>
                  </a:lnTo>
                  <a:lnTo>
                    <a:pt x="1358" y="15"/>
                  </a:lnTo>
                  <a:lnTo>
                    <a:pt x="1450" y="30"/>
                  </a:lnTo>
                  <a:lnTo>
                    <a:pt x="1540" y="49"/>
                  </a:lnTo>
                  <a:lnTo>
                    <a:pt x="1630" y="74"/>
                  </a:lnTo>
                  <a:lnTo>
                    <a:pt x="1718" y="106"/>
                  </a:lnTo>
                  <a:lnTo>
                    <a:pt x="1803" y="142"/>
                  </a:lnTo>
                  <a:lnTo>
                    <a:pt x="1885" y="186"/>
                  </a:lnTo>
                  <a:lnTo>
                    <a:pt x="1965" y="234"/>
                  </a:lnTo>
                  <a:lnTo>
                    <a:pt x="2043" y="290"/>
                  </a:lnTo>
                  <a:lnTo>
                    <a:pt x="2116" y="351"/>
                  </a:lnTo>
                  <a:lnTo>
                    <a:pt x="2185" y="416"/>
                  </a:lnTo>
                  <a:lnTo>
                    <a:pt x="2248" y="486"/>
                  </a:lnTo>
                  <a:lnTo>
                    <a:pt x="2308" y="560"/>
                  </a:lnTo>
                  <a:lnTo>
                    <a:pt x="2363" y="637"/>
                  </a:lnTo>
                  <a:lnTo>
                    <a:pt x="2414" y="717"/>
                  </a:lnTo>
                  <a:lnTo>
                    <a:pt x="2435" y="757"/>
                  </a:lnTo>
                  <a:lnTo>
                    <a:pt x="2450" y="737"/>
                  </a:lnTo>
                  <a:lnTo>
                    <a:pt x="2474" y="709"/>
                  </a:lnTo>
                  <a:lnTo>
                    <a:pt x="2502" y="685"/>
                  </a:lnTo>
                  <a:lnTo>
                    <a:pt x="2531" y="661"/>
                  </a:lnTo>
                  <a:lnTo>
                    <a:pt x="2561" y="637"/>
                  </a:lnTo>
                  <a:lnTo>
                    <a:pt x="2571" y="633"/>
                  </a:lnTo>
                  <a:lnTo>
                    <a:pt x="2583" y="635"/>
                  </a:lnTo>
                  <a:lnTo>
                    <a:pt x="2592" y="640"/>
                  </a:lnTo>
                  <a:lnTo>
                    <a:pt x="2600" y="648"/>
                  </a:lnTo>
                  <a:lnTo>
                    <a:pt x="2616" y="690"/>
                  </a:lnTo>
                  <a:lnTo>
                    <a:pt x="2624" y="730"/>
                  </a:lnTo>
                  <a:lnTo>
                    <a:pt x="2626" y="771"/>
                  </a:lnTo>
                  <a:lnTo>
                    <a:pt x="2624" y="813"/>
                  </a:lnTo>
                  <a:lnTo>
                    <a:pt x="2617" y="855"/>
                  </a:lnTo>
                  <a:lnTo>
                    <a:pt x="2608" y="898"/>
                  </a:lnTo>
                  <a:lnTo>
                    <a:pt x="2599" y="952"/>
                  </a:lnTo>
                  <a:lnTo>
                    <a:pt x="2595" y="1003"/>
                  </a:lnTo>
                  <a:lnTo>
                    <a:pt x="2600" y="1051"/>
                  </a:lnTo>
                  <a:lnTo>
                    <a:pt x="2612" y="1100"/>
                  </a:lnTo>
                  <a:lnTo>
                    <a:pt x="2633" y="1147"/>
                  </a:lnTo>
                  <a:lnTo>
                    <a:pt x="2662" y="1194"/>
                  </a:lnTo>
                  <a:lnTo>
                    <a:pt x="2701" y="1244"/>
                  </a:lnTo>
                  <a:lnTo>
                    <a:pt x="2743" y="1288"/>
                  </a:lnTo>
                  <a:lnTo>
                    <a:pt x="2789" y="1330"/>
                  </a:lnTo>
                  <a:lnTo>
                    <a:pt x="2886" y="1409"/>
                  </a:lnTo>
                  <a:lnTo>
                    <a:pt x="2935" y="1445"/>
                  </a:lnTo>
                  <a:lnTo>
                    <a:pt x="2984" y="1485"/>
                  </a:lnTo>
                  <a:lnTo>
                    <a:pt x="3031" y="1525"/>
                  </a:lnTo>
                  <a:lnTo>
                    <a:pt x="3075" y="1567"/>
                  </a:lnTo>
                  <a:lnTo>
                    <a:pt x="3117" y="1614"/>
                  </a:lnTo>
                  <a:lnTo>
                    <a:pt x="3159" y="1672"/>
                  </a:lnTo>
                  <a:lnTo>
                    <a:pt x="3196" y="1731"/>
                  </a:lnTo>
                  <a:lnTo>
                    <a:pt x="3225" y="1792"/>
                  </a:lnTo>
                  <a:lnTo>
                    <a:pt x="3247" y="1855"/>
                  </a:lnTo>
                  <a:lnTo>
                    <a:pt x="3264" y="1919"/>
                  </a:lnTo>
                  <a:lnTo>
                    <a:pt x="3274" y="1986"/>
                  </a:lnTo>
                  <a:lnTo>
                    <a:pt x="3278" y="2053"/>
                  </a:lnTo>
                  <a:lnTo>
                    <a:pt x="3276" y="2121"/>
                  </a:lnTo>
                  <a:lnTo>
                    <a:pt x="3268" y="2189"/>
                  </a:lnTo>
                  <a:lnTo>
                    <a:pt x="3253" y="2259"/>
                  </a:lnTo>
                  <a:lnTo>
                    <a:pt x="3236" y="2316"/>
                  </a:lnTo>
                  <a:lnTo>
                    <a:pt x="3217" y="2374"/>
                  </a:lnTo>
                  <a:lnTo>
                    <a:pt x="3196" y="2430"/>
                  </a:lnTo>
                  <a:lnTo>
                    <a:pt x="3176" y="2488"/>
                  </a:lnTo>
                  <a:lnTo>
                    <a:pt x="3159" y="2545"/>
                  </a:lnTo>
                  <a:lnTo>
                    <a:pt x="3154" y="2581"/>
                  </a:lnTo>
                  <a:lnTo>
                    <a:pt x="3155" y="2615"/>
                  </a:lnTo>
                  <a:lnTo>
                    <a:pt x="3162" y="2648"/>
                  </a:lnTo>
                  <a:lnTo>
                    <a:pt x="3172" y="2680"/>
                  </a:lnTo>
                  <a:lnTo>
                    <a:pt x="3185" y="2713"/>
                  </a:lnTo>
                  <a:lnTo>
                    <a:pt x="3200" y="2744"/>
                  </a:lnTo>
                  <a:lnTo>
                    <a:pt x="3215" y="2776"/>
                  </a:lnTo>
                  <a:lnTo>
                    <a:pt x="3219" y="2788"/>
                  </a:lnTo>
                  <a:lnTo>
                    <a:pt x="3218" y="2799"/>
                  </a:lnTo>
                  <a:lnTo>
                    <a:pt x="3213" y="2809"/>
                  </a:lnTo>
                  <a:lnTo>
                    <a:pt x="3204" y="2816"/>
                  </a:lnTo>
                  <a:lnTo>
                    <a:pt x="3192" y="2819"/>
                  </a:lnTo>
                  <a:lnTo>
                    <a:pt x="3139" y="2819"/>
                  </a:lnTo>
                  <a:lnTo>
                    <a:pt x="3090" y="2815"/>
                  </a:lnTo>
                  <a:lnTo>
                    <a:pt x="3040" y="2807"/>
                  </a:lnTo>
                  <a:lnTo>
                    <a:pt x="2941" y="2786"/>
                  </a:lnTo>
                  <a:lnTo>
                    <a:pt x="2891" y="2779"/>
                  </a:lnTo>
                  <a:lnTo>
                    <a:pt x="2844" y="2776"/>
                  </a:lnTo>
                  <a:lnTo>
                    <a:pt x="2797" y="2780"/>
                  </a:lnTo>
                  <a:lnTo>
                    <a:pt x="2749" y="2788"/>
                  </a:lnTo>
                  <a:lnTo>
                    <a:pt x="2704" y="2802"/>
                  </a:lnTo>
                  <a:lnTo>
                    <a:pt x="2656" y="2820"/>
                  </a:lnTo>
                  <a:lnTo>
                    <a:pt x="2577" y="2858"/>
                  </a:lnTo>
                  <a:lnTo>
                    <a:pt x="2499" y="2899"/>
                  </a:lnTo>
                  <a:lnTo>
                    <a:pt x="2422" y="2941"/>
                  </a:lnTo>
                  <a:lnTo>
                    <a:pt x="2345" y="2984"/>
                  </a:lnTo>
                  <a:lnTo>
                    <a:pt x="2268" y="3025"/>
                  </a:lnTo>
                  <a:lnTo>
                    <a:pt x="2188" y="3064"/>
                  </a:lnTo>
                  <a:lnTo>
                    <a:pt x="2137" y="3085"/>
                  </a:lnTo>
                  <a:lnTo>
                    <a:pt x="2159" y="3137"/>
                  </a:lnTo>
                  <a:lnTo>
                    <a:pt x="2193" y="3212"/>
                  </a:lnTo>
                  <a:lnTo>
                    <a:pt x="2224" y="3287"/>
                  </a:lnTo>
                  <a:lnTo>
                    <a:pt x="2226" y="3300"/>
                  </a:lnTo>
                  <a:lnTo>
                    <a:pt x="2221" y="3312"/>
                  </a:lnTo>
                  <a:lnTo>
                    <a:pt x="2210" y="3319"/>
                  </a:lnTo>
                  <a:lnTo>
                    <a:pt x="2197" y="3323"/>
                  </a:lnTo>
                  <a:lnTo>
                    <a:pt x="2164" y="3322"/>
                  </a:lnTo>
                  <a:lnTo>
                    <a:pt x="2135" y="3315"/>
                  </a:lnTo>
                  <a:lnTo>
                    <a:pt x="2109" y="3305"/>
                  </a:lnTo>
                  <a:lnTo>
                    <a:pt x="2084" y="3291"/>
                  </a:lnTo>
                  <a:lnTo>
                    <a:pt x="2060" y="3274"/>
                  </a:lnTo>
                  <a:lnTo>
                    <a:pt x="2037" y="3254"/>
                  </a:lnTo>
                  <a:lnTo>
                    <a:pt x="2014" y="3232"/>
                  </a:lnTo>
                  <a:lnTo>
                    <a:pt x="1991" y="3212"/>
                  </a:lnTo>
                  <a:lnTo>
                    <a:pt x="1969" y="3195"/>
                  </a:lnTo>
                  <a:lnTo>
                    <a:pt x="1946" y="3183"/>
                  </a:lnTo>
                  <a:lnTo>
                    <a:pt x="1922" y="3175"/>
                  </a:lnTo>
                  <a:lnTo>
                    <a:pt x="1896" y="3171"/>
                  </a:lnTo>
                  <a:lnTo>
                    <a:pt x="1868" y="3173"/>
                  </a:lnTo>
                  <a:lnTo>
                    <a:pt x="1838" y="3179"/>
                  </a:lnTo>
                  <a:lnTo>
                    <a:pt x="1789" y="3198"/>
                  </a:lnTo>
                  <a:lnTo>
                    <a:pt x="1741" y="3219"/>
                  </a:lnTo>
                  <a:lnTo>
                    <a:pt x="1645" y="3263"/>
                  </a:lnTo>
                  <a:lnTo>
                    <a:pt x="1575" y="3289"/>
                  </a:lnTo>
                  <a:lnTo>
                    <a:pt x="1504" y="3305"/>
                  </a:lnTo>
                  <a:lnTo>
                    <a:pt x="1432" y="3314"/>
                  </a:lnTo>
                  <a:lnTo>
                    <a:pt x="1361" y="3313"/>
                  </a:lnTo>
                  <a:lnTo>
                    <a:pt x="1286" y="3302"/>
                  </a:lnTo>
                  <a:lnTo>
                    <a:pt x="1227" y="3287"/>
                  </a:lnTo>
                  <a:lnTo>
                    <a:pt x="1172" y="3267"/>
                  </a:lnTo>
                  <a:lnTo>
                    <a:pt x="1120" y="3241"/>
                  </a:lnTo>
                  <a:lnTo>
                    <a:pt x="1070" y="3211"/>
                  </a:lnTo>
                  <a:lnTo>
                    <a:pt x="1023" y="3177"/>
                  </a:lnTo>
                  <a:lnTo>
                    <a:pt x="980" y="3140"/>
                  </a:lnTo>
                  <a:lnTo>
                    <a:pt x="938" y="3099"/>
                  </a:lnTo>
                  <a:lnTo>
                    <a:pt x="898" y="3055"/>
                  </a:lnTo>
                  <a:lnTo>
                    <a:pt x="862" y="3009"/>
                  </a:lnTo>
                  <a:lnTo>
                    <a:pt x="826" y="2961"/>
                  </a:lnTo>
                  <a:lnTo>
                    <a:pt x="794" y="2912"/>
                  </a:lnTo>
                  <a:lnTo>
                    <a:pt x="764" y="2861"/>
                  </a:lnTo>
                  <a:lnTo>
                    <a:pt x="688" y="2725"/>
                  </a:lnTo>
                  <a:lnTo>
                    <a:pt x="618" y="2586"/>
                  </a:lnTo>
                  <a:lnTo>
                    <a:pt x="553" y="2445"/>
                  </a:lnTo>
                  <a:lnTo>
                    <a:pt x="493" y="2299"/>
                  </a:lnTo>
                  <a:lnTo>
                    <a:pt x="436" y="2154"/>
                  </a:lnTo>
                  <a:lnTo>
                    <a:pt x="385" y="2007"/>
                  </a:lnTo>
                  <a:lnTo>
                    <a:pt x="338" y="1857"/>
                  </a:lnTo>
                  <a:lnTo>
                    <a:pt x="296" y="1705"/>
                  </a:lnTo>
                  <a:lnTo>
                    <a:pt x="260" y="1551"/>
                  </a:lnTo>
                  <a:lnTo>
                    <a:pt x="230" y="1396"/>
                  </a:lnTo>
                  <a:lnTo>
                    <a:pt x="209" y="1240"/>
                  </a:lnTo>
                  <a:lnTo>
                    <a:pt x="197" y="1102"/>
                  </a:lnTo>
                  <a:lnTo>
                    <a:pt x="178" y="1096"/>
                  </a:lnTo>
                  <a:lnTo>
                    <a:pt x="142" y="1077"/>
                  </a:lnTo>
                  <a:lnTo>
                    <a:pt x="108" y="1056"/>
                  </a:lnTo>
                  <a:lnTo>
                    <a:pt x="76" y="1032"/>
                  </a:lnTo>
                  <a:lnTo>
                    <a:pt x="50" y="1003"/>
                  </a:lnTo>
                  <a:lnTo>
                    <a:pt x="28" y="970"/>
                  </a:lnTo>
                  <a:lnTo>
                    <a:pt x="11" y="933"/>
                  </a:lnTo>
                  <a:lnTo>
                    <a:pt x="0" y="894"/>
                  </a:lnTo>
                  <a:lnTo>
                    <a:pt x="0" y="881"/>
                  </a:lnTo>
                  <a:lnTo>
                    <a:pt x="6" y="869"/>
                  </a:lnTo>
                  <a:lnTo>
                    <a:pt x="15" y="860"/>
                  </a:lnTo>
                  <a:lnTo>
                    <a:pt x="28" y="857"/>
                  </a:lnTo>
                  <a:lnTo>
                    <a:pt x="84" y="861"/>
                  </a:lnTo>
                  <a:lnTo>
                    <a:pt x="139" y="872"/>
                  </a:lnTo>
                  <a:lnTo>
                    <a:pt x="193" y="885"/>
                  </a:lnTo>
                  <a:lnTo>
                    <a:pt x="245" y="903"/>
                  </a:lnTo>
                  <a:lnTo>
                    <a:pt x="291" y="920"/>
                  </a:lnTo>
                  <a:lnTo>
                    <a:pt x="290" y="910"/>
                  </a:lnTo>
                  <a:lnTo>
                    <a:pt x="292" y="850"/>
                  </a:lnTo>
                  <a:lnTo>
                    <a:pt x="303" y="771"/>
                  </a:lnTo>
                  <a:lnTo>
                    <a:pt x="319" y="695"/>
                  </a:lnTo>
                  <a:lnTo>
                    <a:pt x="342" y="619"/>
                  </a:lnTo>
                  <a:lnTo>
                    <a:pt x="371" y="544"/>
                  </a:lnTo>
                  <a:lnTo>
                    <a:pt x="405" y="472"/>
                  </a:lnTo>
                  <a:lnTo>
                    <a:pt x="446" y="403"/>
                  </a:lnTo>
                  <a:lnTo>
                    <a:pt x="490" y="338"/>
                  </a:lnTo>
                  <a:lnTo>
                    <a:pt x="540" y="277"/>
                  </a:lnTo>
                  <a:lnTo>
                    <a:pt x="595" y="220"/>
                  </a:lnTo>
                  <a:lnTo>
                    <a:pt x="638" y="180"/>
                  </a:lnTo>
                  <a:lnTo>
                    <a:pt x="684" y="145"/>
                  </a:lnTo>
                  <a:lnTo>
                    <a:pt x="731" y="111"/>
                  </a:lnTo>
                  <a:lnTo>
                    <a:pt x="781" y="81"/>
                  </a:lnTo>
                  <a:lnTo>
                    <a:pt x="833" y="56"/>
                  </a:lnTo>
                  <a:lnTo>
                    <a:pt x="888" y="35"/>
                  </a:lnTo>
                  <a:lnTo>
                    <a:pt x="950" y="18"/>
                  </a:lnTo>
                  <a:lnTo>
                    <a:pt x="1011" y="8"/>
                  </a:lnTo>
                  <a:lnTo>
                    <a:pt x="1074" y="2"/>
                  </a:lnTo>
                  <a:lnTo>
                    <a:pt x="11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94" name="Freeform 114"/>
            <p:cNvSpPr>
              <a:spLocks noEditPoints="1"/>
            </p:cNvSpPr>
            <p:nvPr/>
          </p:nvSpPr>
          <p:spPr bwMode="auto">
            <a:xfrm>
              <a:off x="3134" y="2583"/>
              <a:ext cx="677" cy="401"/>
            </a:xfrm>
            <a:custGeom>
              <a:avLst/>
              <a:gdLst/>
              <a:ahLst/>
              <a:cxnLst>
                <a:cxn ang="0">
                  <a:pos x="356" y="57"/>
                </a:cxn>
                <a:cxn ang="0">
                  <a:pos x="281" y="62"/>
                </a:cxn>
                <a:cxn ang="0">
                  <a:pos x="209" y="68"/>
                </a:cxn>
                <a:cxn ang="0">
                  <a:pos x="142" y="75"/>
                </a:cxn>
                <a:cxn ang="0">
                  <a:pos x="85" y="79"/>
                </a:cxn>
                <a:cxn ang="0">
                  <a:pos x="59" y="108"/>
                </a:cxn>
                <a:cxn ang="0">
                  <a:pos x="68" y="169"/>
                </a:cxn>
                <a:cxn ang="0">
                  <a:pos x="97" y="224"/>
                </a:cxn>
                <a:cxn ang="0">
                  <a:pos x="141" y="269"/>
                </a:cxn>
                <a:cxn ang="0">
                  <a:pos x="197" y="305"/>
                </a:cxn>
                <a:cxn ang="0">
                  <a:pos x="262" y="330"/>
                </a:cxn>
                <a:cxn ang="0">
                  <a:pos x="331" y="343"/>
                </a:cxn>
                <a:cxn ang="0">
                  <a:pos x="400" y="345"/>
                </a:cxn>
                <a:cxn ang="0">
                  <a:pos x="467" y="333"/>
                </a:cxn>
                <a:cxn ang="0">
                  <a:pos x="526" y="305"/>
                </a:cxn>
                <a:cxn ang="0">
                  <a:pos x="573" y="262"/>
                </a:cxn>
                <a:cxn ang="0">
                  <a:pos x="607" y="203"/>
                </a:cxn>
                <a:cxn ang="0">
                  <a:pos x="619" y="142"/>
                </a:cxn>
                <a:cxn ang="0">
                  <a:pos x="605" y="104"/>
                </a:cxn>
                <a:cxn ang="0">
                  <a:pos x="572" y="78"/>
                </a:cxn>
                <a:cxn ang="0">
                  <a:pos x="522" y="62"/>
                </a:cxn>
                <a:cxn ang="0">
                  <a:pos x="462" y="55"/>
                </a:cxn>
                <a:cxn ang="0">
                  <a:pos x="421" y="0"/>
                </a:cxn>
                <a:cxn ang="0">
                  <a:pos x="534" y="7"/>
                </a:cxn>
                <a:cxn ang="0">
                  <a:pos x="585" y="20"/>
                </a:cxn>
                <a:cxn ang="0">
                  <a:pos x="631" y="43"/>
                </a:cxn>
                <a:cxn ang="0">
                  <a:pos x="665" y="85"/>
                </a:cxn>
                <a:cxn ang="0">
                  <a:pos x="677" y="138"/>
                </a:cxn>
                <a:cxn ang="0">
                  <a:pos x="669" y="193"/>
                </a:cxn>
                <a:cxn ang="0">
                  <a:pos x="649" y="245"/>
                </a:cxn>
                <a:cxn ang="0">
                  <a:pos x="605" y="312"/>
                </a:cxn>
                <a:cxn ang="0">
                  <a:pos x="544" y="360"/>
                </a:cxn>
                <a:cxn ang="0">
                  <a:pos x="472" y="389"/>
                </a:cxn>
                <a:cxn ang="0">
                  <a:pos x="393" y="401"/>
                </a:cxn>
                <a:cxn ang="0">
                  <a:pos x="311" y="397"/>
                </a:cxn>
                <a:cxn ang="0">
                  <a:pos x="231" y="379"/>
                </a:cxn>
                <a:cxn ang="0">
                  <a:pos x="157" y="347"/>
                </a:cxn>
                <a:cxn ang="0">
                  <a:pos x="91" y="303"/>
                </a:cxn>
                <a:cxn ang="0">
                  <a:pos x="42" y="246"/>
                </a:cxn>
                <a:cxn ang="0">
                  <a:pos x="9" y="181"/>
                </a:cxn>
                <a:cxn ang="0">
                  <a:pos x="0" y="106"/>
                </a:cxn>
                <a:cxn ang="0">
                  <a:pos x="8" y="58"/>
                </a:cxn>
                <a:cxn ang="0">
                  <a:pos x="5" y="38"/>
                </a:cxn>
                <a:cxn ang="0">
                  <a:pos x="17" y="21"/>
                </a:cxn>
                <a:cxn ang="0">
                  <a:pos x="25" y="13"/>
                </a:cxn>
                <a:cxn ang="0">
                  <a:pos x="44" y="5"/>
                </a:cxn>
                <a:cxn ang="0">
                  <a:pos x="65" y="11"/>
                </a:cxn>
                <a:cxn ang="0">
                  <a:pos x="73" y="24"/>
                </a:cxn>
                <a:cxn ang="0">
                  <a:pos x="124" y="25"/>
                </a:cxn>
                <a:cxn ang="0">
                  <a:pos x="201" y="17"/>
                </a:cxn>
                <a:cxn ang="0">
                  <a:pos x="300" y="7"/>
                </a:cxn>
                <a:cxn ang="0">
                  <a:pos x="421" y="0"/>
                </a:cxn>
              </a:cxnLst>
              <a:rect l="0" t="0" r="r" b="b"/>
              <a:pathLst>
                <a:path w="677" h="401">
                  <a:moveTo>
                    <a:pt x="393" y="55"/>
                  </a:moveTo>
                  <a:lnTo>
                    <a:pt x="356" y="57"/>
                  </a:lnTo>
                  <a:lnTo>
                    <a:pt x="319" y="59"/>
                  </a:lnTo>
                  <a:lnTo>
                    <a:pt x="281" y="62"/>
                  </a:lnTo>
                  <a:lnTo>
                    <a:pt x="245" y="66"/>
                  </a:lnTo>
                  <a:lnTo>
                    <a:pt x="209" y="68"/>
                  </a:lnTo>
                  <a:lnTo>
                    <a:pt x="175" y="72"/>
                  </a:lnTo>
                  <a:lnTo>
                    <a:pt x="142" y="75"/>
                  </a:lnTo>
                  <a:lnTo>
                    <a:pt x="112" y="78"/>
                  </a:lnTo>
                  <a:lnTo>
                    <a:pt x="85" y="79"/>
                  </a:lnTo>
                  <a:lnTo>
                    <a:pt x="63" y="79"/>
                  </a:lnTo>
                  <a:lnTo>
                    <a:pt x="59" y="108"/>
                  </a:lnTo>
                  <a:lnTo>
                    <a:pt x="60" y="139"/>
                  </a:lnTo>
                  <a:lnTo>
                    <a:pt x="68" y="169"/>
                  </a:lnTo>
                  <a:lnTo>
                    <a:pt x="80" y="198"/>
                  </a:lnTo>
                  <a:lnTo>
                    <a:pt x="97" y="224"/>
                  </a:lnTo>
                  <a:lnTo>
                    <a:pt x="116" y="248"/>
                  </a:lnTo>
                  <a:lnTo>
                    <a:pt x="141" y="269"/>
                  </a:lnTo>
                  <a:lnTo>
                    <a:pt x="167" y="288"/>
                  </a:lnTo>
                  <a:lnTo>
                    <a:pt x="197" y="305"/>
                  </a:lnTo>
                  <a:lnTo>
                    <a:pt x="229" y="318"/>
                  </a:lnTo>
                  <a:lnTo>
                    <a:pt x="262" y="330"/>
                  </a:lnTo>
                  <a:lnTo>
                    <a:pt x="296" y="338"/>
                  </a:lnTo>
                  <a:lnTo>
                    <a:pt x="331" y="343"/>
                  </a:lnTo>
                  <a:lnTo>
                    <a:pt x="366" y="346"/>
                  </a:lnTo>
                  <a:lnTo>
                    <a:pt x="400" y="345"/>
                  </a:lnTo>
                  <a:lnTo>
                    <a:pt x="434" y="341"/>
                  </a:lnTo>
                  <a:lnTo>
                    <a:pt x="467" y="333"/>
                  </a:lnTo>
                  <a:lnTo>
                    <a:pt x="497" y="321"/>
                  </a:lnTo>
                  <a:lnTo>
                    <a:pt x="526" y="305"/>
                  </a:lnTo>
                  <a:lnTo>
                    <a:pt x="551" y="286"/>
                  </a:lnTo>
                  <a:lnTo>
                    <a:pt x="573" y="262"/>
                  </a:lnTo>
                  <a:lnTo>
                    <a:pt x="593" y="235"/>
                  </a:lnTo>
                  <a:lnTo>
                    <a:pt x="607" y="203"/>
                  </a:lnTo>
                  <a:lnTo>
                    <a:pt x="616" y="167"/>
                  </a:lnTo>
                  <a:lnTo>
                    <a:pt x="619" y="142"/>
                  </a:lnTo>
                  <a:lnTo>
                    <a:pt x="615" y="121"/>
                  </a:lnTo>
                  <a:lnTo>
                    <a:pt x="605" y="104"/>
                  </a:lnTo>
                  <a:lnTo>
                    <a:pt x="590" y="89"/>
                  </a:lnTo>
                  <a:lnTo>
                    <a:pt x="572" y="78"/>
                  </a:lnTo>
                  <a:lnTo>
                    <a:pt x="550" y="68"/>
                  </a:lnTo>
                  <a:lnTo>
                    <a:pt x="522" y="62"/>
                  </a:lnTo>
                  <a:lnTo>
                    <a:pt x="493" y="58"/>
                  </a:lnTo>
                  <a:lnTo>
                    <a:pt x="462" y="55"/>
                  </a:lnTo>
                  <a:lnTo>
                    <a:pt x="393" y="55"/>
                  </a:lnTo>
                  <a:close/>
                  <a:moveTo>
                    <a:pt x="421" y="0"/>
                  </a:moveTo>
                  <a:lnTo>
                    <a:pt x="482" y="2"/>
                  </a:lnTo>
                  <a:lnTo>
                    <a:pt x="534" y="7"/>
                  </a:lnTo>
                  <a:lnTo>
                    <a:pt x="560" y="12"/>
                  </a:lnTo>
                  <a:lnTo>
                    <a:pt x="585" y="20"/>
                  </a:lnTo>
                  <a:lnTo>
                    <a:pt x="608" y="30"/>
                  </a:lnTo>
                  <a:lnTo>
                    <a:pt x="631" y="43"/>
                  </a:lnTo>
                  <a:lnTo>
                    <a:pt x="649" y="62"/>
                  </a:lnTo>
                  <a:lnTo>
                    <a:pt x="665" y="85"/>
                  </a:lnTo>
                  <a:lnTo>
                    <a:pt x="673" y="112"/>
                  </a:lnTo>
                  <a:lnTo>
                    <a:pt x="677" y="138"/>
                  </a:lnTo>
                  <a:lnTo>
                    <a:pt x="674" y="165"/>
                  </a:lnTo>
                  <a:lnTo>
                    <a:pt x="669" y="193"/>
                  </a:lnTo>
                  <a:lnTo>
                    <a:pt x="660" y="220"/>
                  </a:lnTo>
                  <a:lnTo>
                    <a:pt x="649" y="245"/>
                  </a:lnTo>
                  <a:lnTo>
                    <a:pt x="629" y="282"/>
                  </a:lnTo>
                  <a:lnTo>
                    <a:pt x="605" y="312"/>
                  </a:lnTo>
                  <a:lnTo>
                    <a:pt x="576" y="338"/>
                  </a:lnTo>
                  <a:lnTo>
                    <a:pt x="544" y="360"/>
                  </a:lnTo>
                  <a:lnTo>
                    <a:pt x="509" y="377"/>
                  </a:lnTo>
                  <a:lnTo>
                    <a:pt x="472" y="389"/>
                  </a:lnTo>
                  <a:lnTo>
                    <a:pt x="433" y="397"/>
                  </a:lnTo>
                  <a:lnTo>
                    <a:pt x="393" y="401"/>
                  </a:lnTo>
                  <a:lnTo>
                    <a:pt x="352" y="401"/>
                  </a:lnTo>
                  <a:lnTo>
                    <a:pt x="311" y="397"/>
                  </a:lnTo>
                  <a:lnTo>
                    <a:pt x="271" y="391"/>
                  </a:lnTo>
                  <a:lnTo>
                    <a:pt x="231" y="379"/>
                  </a:lnTo>
                  <a:lnTo>
                    <a:pt x="192" y="364"/>
                  </a:lnTo>
                  <a:lnTo>
                    <a:pt x="157" y="347"/>
                  </a:lnTo>
                  <a:lnTo>
                    <a:pt x="123" y="326"/>
                  </a:lnTo>
                  <a:lnTo>
                    <a:pt x="91" y="303"/>
                  </a:lnTo>
                  <a:lnTo>
                    <a:pt x="64" y="275"/>
                  </a:lnTo>
                  <a:lnTo>
                    <a:pt x="42" y="246"/>
                  </a:lnTo>
                  <a:lnTo>
                    <a:pt x="23" y="215"/>
                  </a:lnTo>
                  <a:lnTo>
                    <a:pt x="9" y="181"/>
                  </a:lnTo>
                  <a:lnTo>
                    <a:pt x="2" y="144"/>
                  </a:lnTo>
                  <a:lnTo>
                    <a:pt x="0" y="106"/>
                  </a:lnTo>
                  <a:lnTo>
                    <a:pt x="5" y="66"/>
                  </a:lnTo>
                  <a:lnTo>
                    <a:pt x="8" y="58"/>
                  </a:lnTo>
                  <a:lnTo>
                    <a:pt x="4" y="49"/>
                  </a:lnTo>
                  <a:lnTo>
                    <a:pt x="5" y="38"/>
                  </a:lnTo>
                  <a:lnTo>
                    <a:pt x="10" y="29"/>
                  </a:lnTo>
                  <a:lnTo>
                    <a:pt x="17" y="21"/>
                  </a:lnTo>
                  <a:lnTo>
                    <a:pt x="21" y="20"/>
                  </a:lnTo>
                  <a:lnTo>
                    <a:pt x="25" y="13"/>
                  </a:lnTo>
                  <a:lnTo>
                    <a:pt x="34" y="8"/>
                  </a:lnTo>
                  <a:lnTo>
                    <a:pt x="44" y="5"/>
                  </a:lnTo>
                  <a:lnTo>
                    <a:pt x="55" y="7"/>
                  </a:lnTo>
                  <a:lnTo>
                    <a:pt x="65" y="11"/>
                  </a:lnTo>
                  <a:lnTo>
                    <a:pt x="72" y="19"/>
                  </a:lnTo>
                  <a:lnTo>
                    <a:pt x="73" y="24"/>
                  </a:lnTo>
                  <a:lnTo>
                    <a:pt x="85" y="25"/>
                  </a:lnTo>
                  <a:lnTo>
                    <a:pt x="124" y="25"/>
                  </a:lnTo>
                  <a:lnTo>
                    <a:pt x="162" y="21"/>
                  </a:lnTo>
                  <a:lnTo>
                    <a:pt x="201" y="17"/>
                  </a:lnTo>
                  <a:lnTo>
                    <a:pt x="238" y="13"/>
                  </a:lnTo>
                  <a:lnTo>
                    <a:pt x="300" y="7"/>
                  </a:lnTo>
                  <a:lnTo>
                    <a:pt x="360" y="3"/>
                  </a:lnTo>
                  <a:lnTo>
                    <a:pt x="4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95" name="Freeform 115"/>
            <p:cNvSpPr>
              <a:spLocks/>
            </p:cNvSpPr>
            <p:nvPr/>
          </p:nvSpPr>
          <p:spPr bwMode="auto">
            <a:xfrm>
              <a:off x="3334" y="2294"/>
              <a:ext cx="84" cy="126"/>
            </a:xfrm>
            <a:custGeom>
              <a:avLst/>
              <a:gdLst/>
              <a:ahLst/>
              <a:cxnLst>
                <a:cxn ang="0">
                  <a:pos x="56" y="0"/>
                </a:cxn>
                <a:cxn ang="0">
                  <a:pos x="67" y="1"/>
                </a:cxn>
                <a:cxn ang="0">
                  <a:pos x="76" y="6"/>
                </a:cxn>
                <a:cxn ang="0">
                  <a:pos x="81" y="16"/>
                </a:cxn>
                <a:cxn ang="0">
                  <a:pos x="84" y="27"/>
                </a:cxn>
                <a:cxn ang="0">
                  <a:pos x="81" y="52"/>
                </a:cxn>
                <a:cxn ang="0">
                  <a:pos x="73" y="76"/>
                </a:cxn>
                <a:cxn ang="0">
                  <a:pos x="63" y="97"/>
                </a:cxn>
                <a:cxn ang="0">
                  <a:pos x="47" y="116"/>
                </a:cxn>
                <a:cxn ang="0">
                  <a:pos x="35" y="124"/>
                </a:cxn>
                <a:cxn ang="0">
                  <a:pos x="24" y="126"/>
                </a:cxn>
                <a:cxn ang="0">
                  <a:pos x="13" y="120"/>
                </a:cxn>
                <a:cxn ang="0">
                  <a:pos x="5" y="112"/>
                </a:cxn>
                <a:cxn ang="0">
                  <a:pos x="0" y="101"/>
                </a:cxn>
                <a:cxn ang="0">
                  <a:pos x="1" y="89"/>
                </a:cxn>
                <a:cxn ang="0">
                  <a:pos x="8" y="77"/>
                </a:cxn>
                <a:cxn ang="0">
                  <a:pos x="18" y="63"/>
                </a:cxn>
                <a:cxn ang="0">
                  <a:pos x="25" y="44"/>
                </a:cxn>
                <a:cxn ang="0">
                  <a:pos x="28" y="27"/>
                </a:cxn>
                <a:cxn ang="0">
                  <a:pos x="30" y="16"/>
                </a:cxn>
                <a:cxn ang="0">
                  <a:pos x="37" y="6"/>
                </a:cxn>
                <a:cxn ang="0">
                  <a:pos x="46" y="1"/>
                </a:cxn>
                <a:cxn ang="0">
                  <a:pos x="56" y="0"/>
                </a:cxn>
              </a:cxnLst>
              <a:rect l="0" t="0" r="r" b="b"/>
              <a:pathLst>
                <a:path w="84" h="126">
                  <a:moveTo>
                    <a:pt x="56" y="0"/>
                  </a:moveTo>
                  <a:lnTo>
                    <a:pt x="67" y="1"/>
                  </a:lnTo>
                  <a:lnTo>
                    <a:pt x="76" y="6"/>
                  </a:lnTo>
                  <a:lnTo>
                    <a:pt x="81" y="16"/>
                  </a:lnTo>
                  <a:lnTo>
                    <a:pt x="84" y="27"/>
                  </a:lnTo>
                  <a:lnTo>
                    <a:pt x="81" y="52"/>
                  </a:lnTo>
                  <a:lnTo>
                    <a:pt x="73" y="76"/>
                  </a:lnTo>
                  <a:lnTo>
                    <a:pt x="63" y="97"/>
                  </a:lnTo>
                  <a:lnTo>
                    <a:pt x="47" y="116"/>
                  </a:lnTo>
                  <a:lnTo>
                    <a:pt x="35" y="124"/>
                  </a:lnTo>
                  <a:lnTo>
                    <a:pt x="24" y="126"/>
                  </a:lnTo>
                  <a:lnTo>
                    <a:pt x="13" y="120"/>
                  </a:lnTo>
                  <a:lnTo>
                    <a:pt x="5" y="112"/>
                  </a:lnTo>
                  <a:lnTo>
                    <a:pt x="0" y="101"/>
                  </a:lnTo>
                  <a:lnTo>
                    <a:pt x="1" y="89"/>
                  </a:lnTo>
                  <a:lnTo>
                    <a:pt x="8" y="77"/>
                  </a:lnTo>
                  <a:lnTo>
                    <a:pt x="18" y="63"/>
                  </a:lnTo>
                  <a:lnTo>
                    <a:pt x="25" y="44"/>
                  </a:lnTo>
                  <a:lnTo>
                    <a:pt x="28" y="27"/>
                  </a:lnTo>
                  <a:lnTo>
                    <a:pt x="30" y="16"/>
                  </a:lnTo>
                  <a:lnTo>
                    <a:pt x="37" y="6"/>
                  </a:lnTo>
                  <a:lnTo>
                    <a:pt x="46" y="1"/>
                  </a:lnTo>
                  <a:lnTo>
                    <a:pt x="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96" name="Freeform 116"/>
            <p:cNvSpPr>
              <a:spLocks/>
            </p:cNvSpPr>
            <p:nvPr/>
          </p:nvSpPr>
          <p:spPr bwMode="auto">
            <a:xfrm>
              <a:off x="3516" y="2265"/>
              <a:ext cx="111" cy="140"/>
            </a:xfrm>
            <a:custGeom>
              <a:avLst/>
              <a:gdLst/>
              <a:ahLst/>
              <a:cxnLst>
                <a:cxn ang="0">
                  <a:pos x="24" y="0"/>
                </a:cxn>
                <a:cxn ang="0">
                  <a:pos x="35" y="0"/>
                </a:cxn>
                <a:cxn ang="0">
                  <a:pos x="47" y="8"/>
                </a:cxn>
                <a:cxn ang="0">
                  <a:pos x="71" y="35"/>
                </a:cxn>
                <a:cxn ang="0">
                  <a:pos x="90" y="66"/>
                </a:cxn>
                <a:cxn ang="0">
                  <a:pos x="109" y="98"/>
                </a:cxn>
                <a:cxn ang="0">
                  <a:pos x="111" y="110"/>
                </a:cxn>
                <a:cxn ang="0">
                  <a:pos x="110" y="121"/>
                </a:cxn>
                <a:cxn ang="0">
                  <a:pos x="105" y="130"/>
                </a:cxn>
                <a:cxn ang="0">
                  <a:pos x="96" y="136"/>
                </a:cxn>
                <a:cxn ang="0">
                  <a:pos x="86" y="140"/>
                </a:cxn>
                <a:cxn ang="0">
                  <a:pos x="76" y="140"/>
                </a:cxn>
                <a:cxn ang="0">
                  <a:pos x="67" y="135"/>
                </a:cxn>
                <a:cxn ang="0">
                  <a:pos x="59" y="126"/>
                </a:cxn>
                <a:cxn ang="0">
                  <a:pos x="45" y="100"/>
                </a:cxn>
                <a:cxn ang="0">
                  <a:pos x="28" y="72"/>
                </a:cxn>
                <a:cxn ang="0">
                  <a:pos x="8" y="48"/>
                </a:cxn>
                <a:cxn ang="0">
                  <a:pos x="0" y="37"/>
                </a:cxn>
                <a:cxn ang="0">
                  <a:pos x="0" y="24"/>
                </a:cxn>
                <a:cxn ang="0">
                  <a:pos x="4" y="13"/>
                </a:cxn>
                <a:cxn ang="0">
                  <a:pos x="13" y="4"/>
                </a:cxn>
                <a:cxn ang="0">
                  <a:pos x="24" y="0"/>
                </a:cxn>
              </a:cxnLst>
              <a:rect l="0" t="0" r="r" b="b"/>
              <a:pathLst>
                <a:path w="111" h="140">
                  <a:moveTo>
                    <a:pt x="24" y="0"/>
                  </a:moveTo>
                  <a:lnTo>
                    <a:pt x="35" y="0"/>
                  </a:lnTo>
                  <a:lnTo>
                    <a:pt x="47" y="8"/>
                  </a:lnTo>
                  <a:lnTo>
                    <a:pt x="71" y="35"/>
                  </a:lnTo>
                  <a:lnTo>
                    <a:pt x="90" y="66"/>
                  </a:lnTo>
                  <a:lnTo>
                    <a:pt x="109" y="98"/>
                  </a:lnTo>
                  <a:lnTo>
                    <a:pt x="111" y="110"/>
                  </a:lnTo>
                  <a:lnTo>
                    <a:pt x="110" y="121"/>
                  </a:lnTo>
                  <a:lnTo>
                    <a:pt x="105" y="130"/>
                  </a:lnTo>
                  <a:lnTo>
                    <a:pt x="96" y="136"/>
                  </a:lnTo>
                  <a:lnTo>
                    <a:pt x="86" y="140"/>
                  </a:lnTo>
                  <a:lnTo>
                    <a:pt x="76" y="140"/>
                  </a:lnTo>
                  <a:lnTo>
                    <a:pt x="67" y="135"/>
                  </a:lnTo>
                  <a:lnTo>
                    <a:pt x="59" y="126"/>
                  </a:lnTo>
                  <a:lnTo>
                    <a:pt x="45" y="100"/>
                  </a:lnTo>
                  <a:lnTo>
                    <a:pt x="28" y="72"/>
                  </a:lnTo>
                  <a:lnTo>
                    <a:pt x="8" y="48"/>
                  </a:lnTo>
                  <a:lnTo>
                    <a:pt x="0" y="37"/>
                  </a:lnTo>
                  <a:lnTo>
                    <a:pt x="0" y="24"/>
                  </a:lnTo>
                  <a:lnTo>
                    <a:pt x="4" y="13"/>
                  </a:lnTo>
                  <a:lnTo>
                    <a:pt x="13" y="4"/>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97" name="Freeform 117"/>
            <p:cNvSpPr>
              <a:spLocks/>
            </p:cNvSpPr>
            <p:nvPr/>
          </p:nvSpPr>
          <p:spPr bwMode="auto">
            <a:xfrm>
              <a:off x="3015" y="1098"/>
              <a:ext cx="1277" cy="1115"/>
            </a:xfrm>
            <a:custGeom>
              <a:avLst/>
              <a:gdLst/>
              <a:ahLst/>
              <a:cxnLst>
                <a:cxn ang="0">
                  <a:pos x="845" y="5"/>
                </a:cxn>
                <a:cxn ang="0">
                  <a:pos x="899" y="41"/>
                </a:cxn>
                <a:cxn ang="0">
                  <a:pos x="922" y="112"/>
                </a:cxn>
                <a:cxn ang="0">
                  <a:pos x="1002" y="132"/>
                </a:cxn>
                <a:cxn ang="0">
                  <a:pos x="1111" y="153"/>
                </a:cxn>
                <a:cxn ang="0">
                  <a:pos x="1197" y="208"/>
                </a:cxn>
                <a:cxn ang="0">
                  <a:pos x="1255" y="286"/>
                </a:cxn>
                <a:cxn ang="0">
                  <a:pos x="1277" y="373"/>
                </a:cxn>
                <a:cxn ang="0">
                  <a:pos x="1259" y="460"/>
                </a:cxn>
                <a:cxn ang="0">
                  <a:pos x="1191" y="531"/>
                </a:cxn>
                <a:cxn ang="0">
                  <a:pos x="1155" y="584"/>
                </a:cxn>
                <a:cxn ang="0">
                  <a:pos x="1224" y="647"/>
                </a:cxn>
                <a:cxn ang="0">
                  <a:pos x="1229" y="713"/>
                </a:cxn>
                <a:cxn ang="0">
                  <a:pos x="1186" y="775"/>
                </a:cxn>
                <a:cxn ang="0">
                  <a:pos x="1110" y="829"/>
                </a:cxn>
                <a:cxn ang="0">
                  <a:pos x="1013" y="868"/>
                </a:cxn>
                <a:cxn ang="0">
                  <a:pos x="913" y="889"/>
                </a:cxn>
                <a:cxn ang="0">
                  <a:pos x="823" y="887"/>
                </a:cxn>
                <a:cxn ang="0">
                  <a:pos x="813" y="992"/>
                </a:cxn>
                <a:cxn ang="0">
                  <a:pos x="758" y="1064"/>
                </a:cxn>
                <a:cxn ang="0">
                  <a:pos x="673" y="1104"/>
                </a:cxn>
                <a:cxn ang="0">
                  <a:pos x="573" y="1115"/>
                </a:cxn>
                <a:cxn ang="0">
                  <a:pos x="471" y="1095"/>
                </a:cxn>
                <a:cxn ang="0">
                  <a:pos x="383" y="1045"/>
                </a:cxn>
                <a:cxn ang="0">
                  <a:pos x="323" y="968"/>
                </a:cxn>
                <a:cxn ang="0">
                  <a:pos x="319" y="914"/>
                </a:cxn>
                <a:cxn ang="0">
                  <a:pos x="309" y="870"/>
                </a:cxn>
                <a:cxn ang="0">
                  <a:pos x="305" y="705"/>
                </a:cxn>
                <a:cxn ang="0">
                  <a:pos x="166" y="686"/>
                </a:cxn>
                <a:cxn ang="0">
                  <a:pos x="72" y="635"/>
                </a:cxn>
                <a:cxn ang="0">
                  <a:pos x="18" y="562"/>
                </a:cxn>
                <a:cxn ang="0">
                  <a:pos x="0" y="477"/>
                </a:cxn>
                <a:cxn ang="0">
                  <a:pos x="14" y="387"/>
                </a:cxn>
                <a:cxn ang="0">
                  <a:pos x="57" y="303"/>
                </a:cxn>
                <a:cxn ang="0">
                  <a:pos x="123" y="233"/>
                </a:cxn>
                <a:cxn ang="0">
                  <a:pos x="208" y="187"/>
                </a:cxn>
                <a:cxn ang="0">
                  <a:pos x="309" y="176"/>
                </a:cxn>
                <a:cxn ang="0">
                  <a:pos x="420" y="207"/>
                </a:cxn>
                <a:cxn ang="0">
                  <a:pos x="477" y="182"/>
                </a:cxn>
                <a:cxn ang="0">
                  <a:pos x="530" y="118"/>
                </a:cxn>
                <a:cxn ang="0">
                  <a:pos x="603" y="63"/>
                </a:cxn>
                <a:cxn ang="0">
                  <a:pos x="688" y="22"/>
                </a:cxn>
                <a:cxn ang="0">
                  <a:pos x="772" y="2"/>
                </a:cxn>
              </a:cxnLst>
              <a:rect l="0" t="0" r="r" b="b"/>
              <a:pathLst>
                <a:path w="1277" h="1115">
                  <a:moveTo>
                    <a:pt x="798" y="0"/>
                  </a:moveTo>
                  <a:lnTo>
                    <a:pt x="823" y="2"/>
                  </a:lnTo>
                  <a:lnTo>
                    <a:pt x="845" y="5"/>
                  </a:lnTo>
                  <a:lnTo>
                    <a:pt x="866" y="13"/>
                  </a:lnTo>
                  <a:lnTo>
                    <a:pt x="885" y="25"/>
                  </a:lnTo>
                  <a:lnTo>
                    <a:pt x="899" y="41"/>
                  </a:lnTo>
                  <a:lnTo>
                    <a:pt x="911" y="60"/>
                  </a:lnTo>
                  <a:lnTo>
                    <a:pt x="919" y="84"/>
                  </a:lnTo>
                  <a:lnTo>
                    <a:pt x="922" y="112"/>
                  </a:lnTo>
                  <a:lnTo>
                    <a:pt x="921" y="144"/>
                  </a:lnTo>
                  <a:lnTo>
                    <a:pt x="963" y="136"/>
                  </a:lnTo>
                  <a:lnTo>
                    <a:pt x="1002" y="132"/>
                  </a:lnTo>
                  <a:lnTo>
                    <a:pt x="1040" y="135"/>
                  </a:lnTo>
                  <a:lnTo>
                    <a:pt x="1077" y="143"/>
                  </a:lnTo>
                  <a:lnTo>
                    <a:pt x="1111" y="153"/>
                  </a:lnTo>
                  <a:lnTo>
                    <a:pt x="1142" y="169"/>
                  </a:lnTo>
                  <a:lnTo>
                    <a:pt x="1171" y="187"/>
                  </a:lnTo>
                  <a:lnTo>
                    <a:pt x="1197" y="208"/>
                  </a:lnTo>
                  <a:lnTo>
                    <a:pt x="1220" y="233"/>
                  </a:lnTo>
                  <a:lnTo>
                    <a:pt x="1239" y="258"/>
                  </a:lnTo>
                  <a:lnTo>
                    <a:pt x="1255" y="286"/>
                  </a:lnTo>
                  <a:lnTo>
                    <a:pt x="1267" y="314"/>
                  </a:lnTo>
                  <a:lnTo>
                    <a:pt x="1275" y="345"/>
                  </a:lnTo>
                  <a:lnTo>
                    <a:pt x="1277" y="373"/>
                  </a:lnTo>
                  <a:lnTo>
                    <a:pt x="1276" y="404"/>
                  </a:lnTo>
                  <a:lnTo>
                    <a:pt x="1269" y="432"/>
                  </a:lnTo>
                  <a:lnTo>
                    <a:pt x="1259" y="460"/>
                  </a:lnTo>
                  <a:lnTo>
                    <a:pt x="1242" y="485"/>
                  </a:lnTo>
                  <a:lnTo>
                    <a:pt x="1220" y="510"/>
                  </a:lnTo>
                  <a:lnTo>
                    <a:pt x="1191" y="531"/>
                  </a:lnTo>
                  <a:lnTo>
                    <a:pt x="1157" y="549"/>
                  </a:lnTo>
                  <a:lnTo>
                    <a:pt x="1116" y="565"/>
                  </a:lnTo>
                  <a:lnTo>
                    <a:pt x="1155" y="584"/>
                  </a:lnTo>
                  <a:lnTo>
                    <a:pt x="1187" y="605"/>
                  </a:lnTo>
                  <a:lnTo>
                    <a:pt x="1209" y="626"/>
                  </a:lnTo>
                  <a:lnTo>
                    <a:pt x="1224" y="647"/>
                  </a:lnTo>
                  <a:lnTo>
                    <a:pt x="1233" y="669"/>
                  </a:lnTo>
                  <a:lnTo>
                    <a:pt x="1234" y="690"/>
                  </a:lnTo>
                  <a:lnTo>
                    <a:pt x="1229" y="713"/>
                  </a:lnTo>
                  <a:lnTo>
                    <a:pt x="1220" y="734"/>
                  </a:lnTo>
                  <a:lnTo>
                    <a:pt x="1205" y="755"/>
                  </a:lnTo>
                  <a:lnTo>
                    <a:pt x="1186" y="775"/>
                  </a:lnTo>
                  <a:lnTo>
                    <a:pt x="1163" y="794"/>
                  </a:lnTo>
                  <a:lnTo>
                    <a:pt x="1137" y="812"/>
                  </a:lnTo>
                  <a:lnTo>
                    <a:pt x="1110" y="829"/>
                  </a:lnTo>
                  <a:lnTo>
                    <a:pt x="1078" y="844"/>
                  </a:lnTo>
                  <a:lnTo>
                    <a:pt x="1047" y="857"/>
                  </a:lnTo>
                  <a:lnTo>
                    <a:pt x="1013" y="868"/>
                  </a:lnTo>
                  <a:lnTo>
                    <a:pt x="980" y="878"/>
                  </a:lnTo>
                  <a:lnTo>
                    <a:pt x="946" y="885"/>
                  </a:lnTo>
                  <a:lnTo>
                    <a:pt x="913" y="889"/>
                  </a:lnTo>
                  <a:lnTo>
                    <a:pt x="881" y="892"/>
                  </a:lnTo>
                  <a:lnTo>
                    <a:pt x="851" y="891"/>
                  </a:lnTo>
                  <a:lnTo>
                    <a:pt x="823" y="887"/>
                  </a:lnTo>
                  <a:lnTo>
                    <a:pt x="826" y="925"/>
                  </a:lnTo>
                  <a:lnTo>
                    <a:pt x="822" y="960"/>
                  </a:lnTo>
                  <a:lnTo>
                    <a:pt x="813" y="992"/>
                  </a:lnTo>
                  <a:lnTo>
                    <a:pt x="798" y="1019"/>
                  </a:lnTo>
                  <a:lnTo>
                    <a:pt x="780" y="1043"/>
                  </a:lnTo>
                  <a:lnTo>
                    <a:pt x="758" y="1064"/>
                  </a:lnTo>
                  <a:lnTo>
                    <a:pt x="731" y="1081"/>
                  </a:lnTo>
                  <a:lnTo>
                    <a:pt x="704" y="1094"/>
                  </a:lnTo>
                  <a:lnTo>
                    <a:pt x="673" y="1104"/>
                  </a:lnTo>
                  <a:lnTo>
                    <a:pt x="641" y="1111"/>
                  </a:lnTo>
                  <a:lnTo>
                    <a:pt x="607" y="1115"/>
                  </a:lnTo>
                  <a:lnTo>
                    <a:pt x="573" y="1115"/>
                  </a:lnTo>
                  <a:lnTo>
                    <a:pt x="538" y="1111"/>
                  </a:lnTo>
                  <a:lnTo>
                    <a:pt x="505" y="1104"/>
                  </a:lnTo>
                  <a:lnTo>
                    <a:pt x="471" y="1095"/>
                  </a:lnTo>
                  <a:lnTo>
                    <a:pt x="440" y="1082"/>
                  </a:lnTo>
                  <a:lnTo>
                    <a:pt x="411" y="1065"/>
                  </a:lnTo>
                  <a:lnTo>
                    <a:pt x="383" y="1045"/>
                  </a:lnTo>
                  <a:lnTo>
                    <a:pt x="360" y="1023"/>
                  </a:lnTo>
                  <a:lnTo>
                    <a:pt x="339" y="997"/>
                  </a:lnTo>
                  <a:lnTo>
                    <a:pt x="323" y="968"/>
                  </a:lnTo>
                  <a:lnTo>
                    <a:pt x="311" y="937"/>
                  </a:lnTo>
                  <a:lnTo>
                    <a:pt x="305" y="901"/>
                  </a:lnTo>
                  <a:lnTo>
                    <a:pt x="319" y="914"/>
                  </a:lnTo>
                  <a:lnTo>
                    <a:pt x="315" y="906"/>
                  </a:lnTo>
                  <a:lnTo>
                    <a:pt x="311" y="891"/>
                  </a:lnTo>
                  <a:lnTo>
                    <a:pt x="309" y="870"/>
                  </a:lnTo>
                  <a:lnTo>
                    <a:pt x="307" y="845"/>
                  </a:lnTo>
                  <a:lnTo>
                    <a:pt x="305" y="787"/>
                  </a:lnTo>
                  <a:lnTo>
                    <a:pt x="305" y="705"/>
                  </a:lnTo>
                  <a:lnTo>
                    <a:pt x="254" y="702"/>
                  </a:lnTo>
                  <a:lnTo>
                    <a:pt x="206" y="696"/>
                  </a:lnTo>
                  <a:lnTo>
                    <a:pt x="166" y="686"/>
                  </a:lnTo>
                  <a:lnTo>
                    <a:pt x="129" y="672"/>
                  </a:lnTo>
                  <a:lnTo>
                    <a:pt x="98" y="655"/>
                  </a:lnTo>
                  <a:lnTo>
                    <a:pt x="72" y="635"/>
                  </a:lnTo>
                  <a:lnTo>
                    <a:pt x="49" y="613"/>
                  </a:lnTo>
                  <a:lnTo>
                    <a:pt x="31" y="588"/>
                  </a:lnTo>
                  <a:lnTo>
                    <a:pt x="18" y="562"/>
                  </a:lnTo>
                  <a:lnTo>
                    <a:pt x="8" y="535"/>
                  </a:lnTo>
                  <a:lnTo>
                    <a:pt x="2" y="506"/>
                  </a:lnTo>
                  <a:lnTo>
                    <a:pt x="0" y="477"/>
                  </a:lnTo>
                  <a:lnTo>
                    <a:pt x="1" y="447"/>
                  </a:lnTo>
                  <a:lnTo>
                    <a:pt x="6" y="417"/>
                  </a:lnTo>
                  <a:lnTo>
                    <a:pt x="14" y="387"/>
                  </a:lnTo>
                  <a:lnTo>
                    <a:pt x="26" y="358"/>
                  </a:lnTo>
                  <a:lnTo>
                    <a:pt x="40" y="329"/>
                  </a:lnTo>
                  <a:lnTo>
                    <a:pt x="57" y="303"/>
                  </a:lnTo>
                  <a:lnTo>
                    <a:pt x="76" y="278"/>
                  </a:lnTo>
                  <a:lnTo>
                    <a:pt x="98" y="254"/>
                  </a:lnTo>
                  <a:lnTo>
                    <a:pt x="123" y="233"/>
                  </a:lnTo>
                  <a:lnTo>
                    <a:pt x="149" y="215"/>
                  </a:lnTo>
                  <a:lnTo>
                    <a:pt x="178" y="199"/>
                  </a:lnTo>
                  <a:lnTo>
                    <a:pt x="208" y="187"/>
                  </a:lnTo>
                  <a:lnTo>
                    <a:pt x="241" y="180"/>
                  </a:lnTo>
                  <a:lnTo>
                    <a:pt x="273" y="176"/>
                  </a:lnTo>
                  <a:lnTo>
                    <a:pt x="309" y="176"/>
                  </a:lnTo>
                  <a:lnTo>
                    <a:pt x="345" y="181"/>
                  </a:lnTo>
                  <a:lnTo>
                    <a:pt x="382" y="191"/>
                  </a:lnTo>
                  <a:lnTo>
                    <a:pt x="420" y="207"/>
                  </a:lnTo>
                  <a:lnTo>
                    <a:pt x="459" y="228"/>
                  </a:lnTo>
                  <a:lnTo>
                    <a:pt x="467" y="206"/>
                  </a:lnTo>
                  <a:lnTo>
                    <a:pt x="477" y="182"/>
                  </a:lnTo>
                  <a:lnTo>
                    <a:pt x="492" y="161"/>
                  </a:lnTo>
                  <a:lnTo>
                    <a:pt x="510" y="139"/>
                  </a:lnTo>
                  <a:lnTo>
                    <a:pt x="530" y="118"/>
                  </a:lnTo>
                  <a:lnTo>
                    <a:pt x="553" y="98"/>
                  </a:lnTo>
                  <a:lnTo>
                    <a:pt x="577" y="80"/>
                  </a:lnTo>
                  <a:lnTo>
                    <a:pt x="603" y="63"/>
                  </a:lnTo>
                  <a:lnTo>
                    <a:pt x="631" y="47"/>
                  </a:lnTo>
                  <a:lnTo>
                    <a:pt x="659" y="34"/>
                  </a:lnTo>
                  <a:lnTo>
                    <a:pt x="688" y="22"/>
                  </a:lnTo>
                  <a:lnTo>
                    <a:pt x="716" y="13"/>
                  </a:lnTo>
                  <a:lnTo>
                    <a:pt x="745" y="5"/>
                  </a:lnTo>
                  <a:lnTo>
                    <a:pt x="772" y="2"/>
                  </a:lnTo>
                  <a:lnTo>
                    <a:pt x="79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98" name="Freeform 118"/>
            <p:cNvSpPr>
              <a:spLocks noEditPoints="1"/>
            </p:cNvSpPr>
            <p:nvPr/>
          </p:nvSpPr>
          <p:spPr bwMode="auto">
            <a:xfrm>
              <a:off x="2987" y="1073"/>
              <a:ext cx="1334" cy="1165"/>
            </a:xfrm>
            <a:custGeom>
              <a:avLst/>
              <a:gdLst/>
              <a:ahLst/>
              <a:cxnLst>
                <a:cxn ang="0">
                  <a:pos x="711" y="83"/>
                </a:cxn>
                <a:cxn ang="0">
                  <a:pos x="564" y="182"/>
                </a:cxn>
                <a:cxn ang="0">
                  <a:pos x="508" y="273"/>
                </a:cxn>
                <a:cxn ang="0">
                  <a:pos x="397" y="245"/>
                </a:cxn>
                <a:cxn ang="0">
                  <a:pos x="206" y="258"/>
                </a:cxn>
                <a:cxn ang="0">
                  <a:pos x="75" y="405"/>
                </a:cxn>
                <a:cxn ang="0">
                  <a:pos x="70" y="573"/>
                </a:cxn>
                <a:cxn ang="0">
                  <a:pos x="195" y="681"/>
                </a:cxn>
                <a:cxn ang="0">
                  <a:pos x="343" y="704"/>
                </a:cxn>
                <a:cxn ang="0">
                  <a:pos x="363" y="849"/>
                </a:cxn>
                <a:cxn ang="0">
                  <a:pos x="375" y="947"/>
                </a:cxn>
                <a:cxn ang="0">
                  <a:pos x="415" y="1035"/>
                </a:cxn>
                <a:cxn ang="0">
                  <a:pos x="551" y="1104"/>
                </a:cxn>
                <a:cxn ang="0">
                  <a:pos x="704" y="1096"/>
                </a:cxn>
                <a:cxn ang="0">
                  <a:pos x="810" y="1007"/>
                </a:cxn>
                <a:cxn ang="0">
                  <a:pos x="829" y="893"/>
                </a:cxn>
                <a:cxn ang="0">
                  <a:pos x="945" y="887"/>
                </a:cxn>
                <a:cxn ang="0">
                  <a:pos x="1155" y="811"/>
                </a:cxn>
                <a:cxn ang="0">
                  <a:pos x="1229" y="734"/>
                </a:cxn>
                <a:cxn ang="0">
                  <a:pos x="1189" y="645"/>
                </a:cxn>
                <a:cxn ang="0">
                  <a:pos x="1117" y="597"/>
                </a:cxn>
                <a:cxn ang="0">
                  <a:pos x="1169" y="549"/>
                </a:cxn>
                <a:cxn ang="0">
                  <a:pos x="1271" y="438"/>
                </a:cxn>
                <a:cxn ang="0">
                  <a:pos x="1229" y="279"/>
                </a:cxn>
                <a:cxn ang="0">
                  <a:pos x="1070" y="190"/>
                </a:cxn>
                <a:cxn ang="0">
                  <a:pos x="936" y="194"/>
                </a:cxn>
                <a:cxn ang="0">
                  <a:pos x="917" y="114"/>
                </a:cxn>
                <a:cxn ang="0">
                  <a:pos x="839" y="55"/>
                </a:cxn>
                <a:cxn ang="0">
                  <a:pos x="897" y="11"/>
                </a:cxn>
                <a:cxn ang="0">
                  <a:pos x="973" y="102"/>
                </a:cxn>
                <a:cxn ang="0">
                  <a:pos x="1063" y="134"/>
                </a:cxn>
                <a:cxn ang="0">
                  <a:pos x="1242" y="211"/>
                </a:cxn>
                <a:cxn ang="0">
                  <a:pos x="1334" y="392"/>
                </a:cxn>
                <a:cxn ang="0">
                  <a:pos x="1258" y="558"/>
                </a:cxn>
                <a:cxn ang="0">
                  <a:pos x="1261" y="634"/>
                </a:cxn>
                <a:cxn ang="0">
                  <a:pos x="1279" y="759"/>
                </a:cxn>
                <a:cxn ang="0">
                  <a:pos x="1140" y="884"/>
                </a:cxn>
                <a:cxn ang="0">
                  <a:pos x="893" y="945"/>
                </a:cxn>
                <a:cxn ang="0">
                  <a:pos x="852" y="1055"/>
                </a:cxn>
                <a:cxn ang="0">
                  <a:pos x="725" y="1150"/>
                </a:cxn>
                <a:cxn ang="0">
                  <a:pos x="549" y="1158"/>
                </a:cxn>
                <a:cxn ang="0">
                  <a:pos x="388" y="1082"/>
                </a:cxn>
                <a:cxn ang="0">
                  <a:pos x="304" y="926"/>
                </a:cxn>
                <a:cxn ang="0">
                  <a:pos x="306" y="863"/>
                </a:cxn>
                <a:cxn ang="0">
                  <a:pos x="189" y="739"/>
                </a:cxn>
                <a:cxn ang="0">
                  <a:pos x="41" y="637"/>
                </a:cxn>
                <a:cxn ang="0">
                  <a:pos x="1" y="461"/>
                </a:cxn>
                <a:cxn ang="0">
                  <a:pos x="94" y="271"/>
                </a:cxn>
                <a:cxn ang="0">
                  <a:pos x="284" y="178"/>
                </a:cxn>
                <a:cxn ang="0">
                  <a:pos x="473" y="214"/>
                </a:cxn>
                <a:cxn ang="0">
                  <a:pos x="559" y="110"/>
                </a:cxn>
                <a:cxn ang="0">
                  <a:pos x="702" y="28"/>
                </a:cxn>
              </a:cxnLst>
              <a:rect l="0" t="0" r="r" b="b"/>
              <a:pathLst>
                <a:path w="1334" h="1165">
                  <a:moveTo>
                    <a:pt x="816" y="55"/>
                  </a:moveTo>
                  <a:lnTo>
                    <a:pt x="791" y="58"/>
                  </a:lnTo>
                  <a:lnTo>
                    <a:pt x="765" y="63"/>
                  </a:lnTo>
                  <a:lnTo>
                    <a:pt x="738" y="72"/>
                  </a:lnTo>
                  <a:lnTo>
                    <a:pt x="711" y="83"/>
                  </a:lnTo>
                  <a:lnTo>
                    <a:pt x="683" y="96"/>
                  </a:lnTo>
                  <a:lnTo>
                    <a:pt x="657" y="110"/>
                  </a:lnTo>
                  <a:lnTo>
                    <a:pt x="608" y="144"/>
                  </a:lnTo>
                  <a:lnTo>
                    <a:pt x="585" y="163"/>
                  </a:lnTo>
                  <a:lnTo>
                    <a:pt x="564" y="182"/>
                  </a:lnTo>
                  <a:lnTo>
                    <a:pt x="547" y="202"/>
                  </a:lnTo>
                  <a:lnTo>
                    <a:pt x="533" y="222"/>
                  </a:lnTo>
                  <a:lnTo>
                    <a:pt x="521" y="241"/>
                  </a:lnTo>
                  <a:lnTo>
                    <a:pt x="515" y="261"/>
                  </a:lnTo>
                  <a:lnTo>
                    <a:pt x="508" y="273"/>
                  </a:lnTo>
                  <a:lnTo>
                    <a:pt x="498" y="279"/>
                  </a:lnTo>
                  <a:lnTo>
                    <a:pt x="485" y="282"/>
                  </a:lnTo>
                  <a:lnTo>
                    <a:pt x="473" y="278"/>
                  </a:lnTo>
                  <a:lnTo>
                    <a:pt x="435" y="258"/>
                  </a:lnTo>
                  <a:lnTo>
                    <a:pt x="397" y="245"/>
                  </a:lnTo>
                  <a:lnTo>
                    <a:pt x="358" y="236"/>
                  </a:lnTo>
                  <a:lnTo>
                    <a:pt x="318" y="233"/>
                  </a:lnTo>
                  <a:lnTo>
                    <a:pt x="279" y="236"/>
                  </a:lnTo>
                  <a:lnTo>
                    <a:pt x="242" y="244"/>
                  </a:lnTo>
                  <a:lnTo>
                    <a:pt x="206" y="258"/>
                  </a:lnTo>
                  <a:lnTo>
                    <a:pt x="173" y="277"/>
                  </a:lnTo>
                  <a:lnTo>
                    <a:pt x="143" y="300"/>
                  </a:lnTo>
                  <a:lnTo>
                    <a:pt x="115" y="330"/>
                  </a:lnTo>
                  <a:lnTo>
                    <a:pt x="93" y="364"/>
                  </a:lnTo>
                  <a:lnTo>
                    <a:pt x="75" y="405"/>
                  </a:lnTo>
                  <a:lnTo>
                    <a:pt x="64" y="438"/>
                  </a:lnTo>
                  <a:lnTo>
                    <a:pt x="58" y="472"/>
                  </a:lnTo>
                  <a:lnTo>
                    <a:pt x="56" y="506"/>
                  </a:lnTo>
                  <a:lnTo>
                    <a:pt x="60" y="540"/>
                  </a:lnTo>
                  <a:lnTo>
                    <a:pt x="70" y="573"/>
                  </a:lnTo>
                  <a:lnTo>
                    <a:pt x="85" y="603"/>
                  </a:lnTo>
                  <a:lnTo>
                    <a:pt x="108" y="630"/>
                  </a:lnTo>
                  <a:lnTo>
                    <a:pt x="135" y="651"/>
                  </a:lnTo>
                  <a:lnTo>
                    <a:pt x="164" y="670"/>
                  </a:lnTo>
                  <a:lnTo>
                    <a:pt x="195" y="681"/>
                  </a:lnTo>
                  <a:lnTo>
                    <a:pt x="229" y="690"/>
                  </a:lnTo>
                  <a:lnTo>
                    <a:pt x="263" y="697"/>
                  </a:lnTo>
                  <a:lnTo>
                    <a:pt x="299" y="700"/>
                  </a:lnTo>
                  <a:lnTo>
                    <a:pt x="333" y="701"/>
                  </a:lnTo>
                  <a:lnTo>
                    <a:pt x="343" y="704"/>
                  </a:lnTo>
                  <a:lnTo>
                    <a:pt x="352" y="709"/>
                  </a:lnTo>
                  <a:lnTo>
                    <a:pt x="359" y="718"/>
                  </a:lnTo>
                  <a:lnTo>
                    <a:pt x="361" y="730"/>
                  </a:lnTo>
                  <a:lnTo>
                    <a:pt x="361" y="789"/>
                  </a:lnTo>
                  <a:lnTo>
                    <a:pt x="363" y="849"/>
                  </a:lnTo>
                  <a:lnTo>
                    <a:pt x="363" y="896"/>
                  </a:lnTo>
                  <a:lnTo>
                    <a:pt x="365" y="912"/>
                  </a:lnTo>
                  <a:lnTo>
                    <a:pt x="371" y="925"/>
                  </a:lnTo>
                  <a:lnTo>
                    <a:pt x="376" y="937"/>
                  </a:lnTo>
                  <a:lnTo>
                    <a:pt x="375" y="947"/>
                  </a:lnTo>
                  <a:lnTo>
                    <a:pt x="369" y="956"/>
                  </a:lnTo>
                  <a:lnTo>
                    <a:pt x="368" y="958"/>
                  </a:lnTo>
                  <a:lnTo>
                    <a:pt x="380" y="986"/>
                  </a:lnTo>
                  <a:lnTo>
                    <a:pt x="396" y="1011"/>
                  </a:lnTo>
                  <a:lnTo>
                    <a:pt x="415" y="1035"/>
                  </a:lnTo>
                  <a:lnTo>
                    <a:pt x="437" y="1055"/>
                  </a:lnTo>
                  <a:lnTo>
                    <a:pt x="464" y="1072"/>
                  </a:lnTo>
                  <a:lnTo>
                    <a:pt x="491" y="1086"/>
                  </a:lnTo>
                  <a:lnTo>
                    <a:pt x="521" y="1096"/>
                  </a:lnTo>
                  <a:lnTo>
                    <a:pt x="551" y="1104"/>
                  </a:lnTo>
                  <a:lnTo>
                    <a:pt x="583" y="1110"/>
                  </a:lnTo>
                  <a:lnTo>
                    <a:pt x="614" y="1111"/>
                  </a:lnTo>
                  <a:lnTo>
                    <a:pt x="646" y="1110"/>
                  </a:lnTo>
                  <a:lnTo>
                    <a:pt x="676" y="1104"/>
                  </a:lnTo>
                  <a:lnTo>
                    <a:pt x="704" y="1096"/>
                  </a:lnTo>
                  <a:lnTo>
                    <a:pt x="732" y="1086"/>
                  </a:lnTo>
                  <a:lnTo>
                    <a:pt x="757" y="1072"/>
                  </a:lnTo>
                  <a:lnTo>
                    <a:pt x="778" y="1053"/>
                  </a:lnTo>
                  <a:lnTo>
                    <a:pt x="796" y="1032"/>
                  </a:lnTo>
                  <a:lnTo>
                    <a:pt x="810" y="1007"/>
                  </a:lnTo>
                  <a:lnTo>
                    <a:pt x="820" y="979"/>
                  </a:lnTo>
                  <a:lnTo>
                    <a:pt x="824" y="947"/>
                  </a:lnTo>
                  <a:lnTo>
                    <a:pt x="822" y="912"/>
                  </a:lnTo>
                  <a:lnTo>
                    <a:pt x="824" y="901"/>
                  </a:lnTo>
                  <a:lnTo>
                    <a:pt x="829" y="893"/>
                  </a:lnTo>
                  <a:lnTo>
                    <a:pt x="838" y="887"/>
                  </a:lnTo>
                  <a:lnTo>
                    <a:pt x="847" y="884"/>
                  </a:lnTo>
                  <a:lnTo>
                    <a:pt x="858" y="884"/>
                  </a:lnTo>
                  <a:lnTo>
                    <a:pt x="901" y="888"/>
                  </a:lnTo>
                  <a:lnTo>
                    <a:pt x="945" y="887"/>
                  </a:lnTo>
                  <a:lnTo>
                    <a:pt x="990" y="880"/>
                  </a:lnTo>
                  <a:lnTo>
                    <a:pt x="1034" y="869"/>
                  </a:lnTo>
                  <a:lnTo>
                    <a:pt x="1077" y="852"/>
                  </a:lnTo>
                  <a:lnTo>
                    <a:pt x="1118" y="833"/>
                  </a:lnTo>
                  <a:lnTo>
                    <a:pt x="1155" y="811"/>
                  </a:lnTo>
                  <a:lnTo>
                    <a:pt x="1170" y="799"/>
                  </a:lnTo>
                  <a:lnTo>
                    <a:pt x="1189" y="786"/>
                  </a:lnTo>
                  <a:lnTo>
                    <a:pt x="1206" y="770"/>
                  </a:lnTo>
                  <a:lnTo>
                    <a:pt x="1220" y="753"/>
                  </a:lnTo>
                  <a:lnTo>
                    <a:pt x="1229" y="734"/>
                  </a:lnTo>
                  <a:lnTo>
                    <a:pt x="1233" y="714"/>
                  </a:lnTo>
                  <a:lnTo>
                    <a:pt x="1229" y="693"/>
                  </a:lnTo>
                  <a:lnTo>
                    <a:pt x="1220" y="675"/>
                  </a:lnTo>
                  <a:lnTo>
                    <a:pt x="1206" y="659"/>
                  </a:lnTo>
                  <a:lnTo>
                    <a:pt x="1189" y="645"/>
                  </a:lnTo>
                  <a:lnTo>
                    <a:pt x="1169" y="633"/>
                  </a:lnTo>
                  <a:lnTo>
                    <a:pt x="1148" y="624"/>
                  </a:lnTo>
                  <a:lnTo>
                    <a:pt x="1130" y="615"/>
                  </a:lnTo>
                  <a:lnTo>
                    <a:pt x="1121" y="607"/>
                  </a:lnTo>
                  <a:lnTo>
                    <a:pt x="1117" y="597"/>
                  </a:lnTo>
                  <a:lnTo>
                    <a:pt x="1117" y="586"/>
                  </a:lnTo>
                  <a:lnTo>
                    <a:pt x="1121" y="577"/>
                  </a:lnTo>
                  <a:lnTo>
                    <a:pt x="1127" y="567"/>
                  </a:lnTo>
                  <a:lnTo>
                    <a:pt x="1136" y="562"/>
                  </a:lnTo>
                  <a:lnTo>
                    <a:pt x="1169" y="549"/>
                  </a:lnTo>
                  <a:lnTo>
                    <a:pt x="1198" y="533"/>
                  </a:lnTo>
                  <a:lnTo>
                    <a:pt x="1223" y="512"/>
                  </a:lnTo>
                  <a:lnTo>
                    <a:pt x="1245" y="490"/>
                  </a:lnTo>
                  <a:lnTo>
                    <a:pt x="1261" y="465"/>
                  </a:lnTo>
                  <a:lnTo>
                    <a:pt x="1271" y="438"/>
                  </a:lnTo>
                  <a:lnTo>
                    <a:pt x="1276" y="408"/>
                  </a:lnTo>
                  <a:lnTo>
                    <a:pt x="1275" y="377"/>
                  </a:lnTo>
                  <a:lnTo>
                    <a:pt x="1267" y="345"/>
                  </a:lnTo>
                  <a:lnTo>
                    <a:pt x="1252" y="312"/>
                  </a:lnTo>
                  <a:lnTo>
                    <a:pt x="1229" y="279"/>
                  </a:lnTo>
                  <a:lnTo>
                    <a:pt x="1203" y="252"/>
                  </a:lnTo>
                  <a:lnTo>
                    <a:pt x="1173" y="229"/>
                  </a:lnTo>
                  <a:lnTo>
                    <a:pt x="1140" y="212"/>
                  </a:lnTo>
                  <a:lnTo>
                    <a:pt x="1106" y="199"/>
                  </a:lnTo>
                  <a:lnTo>
                    <a:pt x="1070" y="190"/>
                  </a:lnTo>
                  <a:lnTo>
                    <a:pt x="1033" y="188"/>
                  </a:lnTo>
                  <a:lnTo>
                    <a:pt x="994" y="190"/>
                  </a:lnTo>
                  <a:lnTo>
                    <a:pt x="956" y="197"/>
                  </a:lnTo>
                  <a:lnTo>
                    <a:pt x="945" y="197"/>
                  </a:lnTo>
                  <a:lnTo>
                    <a:pt x="936" y="194"/>
                  </a:lnTo>
                  <a:lnTo>
                    <a:pt x="927" y="189"/>
                  </a:lnTo>
                  <a:lnTo>
                    <a:pt x="922" y="180"/>
                  </a:lnTo>
                  <a:lnTo>
                    <a:pt x="920" y="169"/>
                  </a:lnTo>
                  <a:lnTo>
                    <a:pt x="920" y="139"/>
                  </a:lnTo>
                  <a:lnTo>
                    <a:pt x="917" y="114"/>
                  </a:lnTo>
                  <a:lnTo>
                    <a:pt x="907" y="93"/>
                  </a:lnTo>
                  <a:lnTo>
                    <a:pt x="894" y="78"/>
                  </a:lnTo>
                  <a:lnTo>
                    <a:pt x="879" y="66"/>
                  </a:lnTo>
                  <a:lnTo>
                    <a:pt x="860" y="59"/>
                  </a:lnTo>
                  <a:lnTo>
                    <a:pt x="839" y="55"/>
                  </a:lnTo>
                  <a:lnTo>
                    <a:pt x="816" y="55"/>
                  </a:lnTo>
                  <a:close/>
                  <a:moveTo>
                    <a:pt x="821" y="0"/>
                  </a:moveTo>
                  <a:lnTo>
                    <a:pt x="848" y="0"/>
                  </a:lnTo>
                  <a:lnTo>
                    <a:pt x="873" y="4"/>
                  </a:lnTo>
                  <a:lnTo>
                    <a:pt x="897" y="11"/>
                  </a:lnTo>
                  <a:lnTo>
                    <a:pt x="919" y="21"/>
                  </a:lnTo>
                  <a:lnTo>
                    <a:pt x="937" y="34"/>
                  </a:lnTo>
                  <a:lnTo>
                    <a:pt x="953" y="53"/>
                  </a:lnTo>
                  <a:lnTo>
                    <a:pt x="965" y="75"/>
                  </a:lnTo>
                  <a:lnTo>
                    <a:pt x="973" y="102"/>
                  </a:lnTo>
                  <a:lnTo>
                    <a:pt x="977" y="133"/>
                  </a:lnTo>
                  <a:lnTo>
                    <a:pt x="977" y="135"/>
                  </a:lnTo>
                  <a:lnTo>
                    <a:pt x="982" y="134"/>
                  </a:lnTo>
                  <a:lnTo>
                    <a:pt x="1022" y="131"/>
                  </a:lnTo>
                  <a:lnTo>
                    <a:pt x="1063" y="134"/>
                  </a:lnTo>
                  <a:lnTo>
                    <a:pt x="1102" y="140"/>
                  </a:lnTo>
                  <a:lnTo>
                    <a:pt x="1140" y="151"/>
                  </a:lnTo>
                  <a:lnTo>
                    <a:pt x="1177" y="167"/>
                  </a:lnTo>
                  <a:lnTo>
                    <a:pt x="1211" y="188"/>
                  </a:lnTo>
                  <a:lnTo>
                    <a:pt x="1242" y="211"/>
                  </a:lnTo>
                  <a:lnTo>
                    <a:pt x="1270" y="240"/>
                  </a:lnTo>
                  <a:lnTo>
                    <a:pt x="1293" y="274"/>
                  </a:lnTo>
                  <a:lnTo>
                    <a:pt x="1313" y="311"/>
                  </a:lnTo>
                  <a:lnTo>
                    <a:pt x="1327" y="353"/>
                  </a:lnTo>
                  <a:lnTo>
                    <a:pt x="1334" y="392"/>
                  </a:lnTo>
                  <a:lnTo>
                    <a:pt x="1331" y="430"/>
                  </a:lnTo>
                  <a:lnTo>
                    <a:pt x="1322" y="467"/>
                  </a:lnTo>
                  <a:lnTo>
                    <a:pt x="1307" y="499"/>
                  </a:lnTo>
                  <a:lnTo>
                    <a:pt x="1286" y="531"/>
                  </a:lnTo>
                  <a:lnTo>
                    <a:pt x="1258" y="558"/>
                  </a:lnTo>
                  <a:lnTo>
                    <a:pt x="1227" y="582"/>
                  </a:lnTo>
                  <a:lnTo>
                    <a:pt x="1208" y="592"/>
                  </a:lnTo>
                  <a:lnTo>
                    <a:pt x="1223" y="601"/>
                  </a:lnTo>
                  <a:lnTo>
                    <a:pt x="1242" y="616"/>
                  </a:lnTo>
                  <a:lnTo>
                    <a:pt x="1261" y="634"/>
                  </a:lnTo>
                  <a:lnTo>
                    <a:pt x="1274" y="654"/>
                  </a:lnTo>
                  <a:lnTo>
                    <a:pt x="1284" y="675"/>
                  </a:lnTo>
                  <a:lnTo>
                    <a:pt x="1290" y="700"/>
                  </a:lnTo>
                  <a:lnTo>
                    <a:pt x="1288" y="730"/>
                  </a:lnTo>
                  <a:lnTo>
                    <a:pt x="1279" y="759"/>
                  </a:lnTo>
                  <a:lnTo>
                    <a:pt x="1265" y="785"/>
                  </a:lnTo>
                  <a:lnTo>
                    <a:pt x="1246" y="808"/>
                  </a:lnTo>
                  <a:lnTo>
                    <a:pt x="1224" y="829"/>
                  </a:lnTo>
                  <a:lnTo>
                    <a:pt x="1183" y="858"/>
                  </a:lnTo>
                  <a:lnTo>
                    <a:pt x="1140" y="884"/>
                  </a:lnTo>
                  <a:lnTo>
                    <a:pt x="1093" y="907"/>
                  </a:lnTo>
                  <a:lnTo>
                    <a:pt x="1045" y="925"/>
                  </a:lnTo>
                  <a:lnTo>
                    <a:pt x="994" y="937"/>
                  </a:lnTo>
                  <a:lnTo>
                    <a:pt x="943" y="945"/>
                  </a:lnTo>
                  <a:lnTo>
                    <a:pt x="893" y="945"/>
                  </a:lnTo>
                  <a:lnTo>
                    <a:pt x="880" y="943"/>
                  </a:lnTo>
                  <a:lnTo>
                    <a:pt x="880" y="952"/>
                  </a:lnTo>
                  <a:lnTo>
                    <a:pt x="876" y="990"/>
                  </a:lnTo>
                  <a:lnTo>
                    <a:pt x="867" y="1024"/>
                  </a:lnTo>
                  <a:lnTo>
                    <a:pt x="852" y="1055"/>
                  </a:lnTo>
                  <a:lnTo>
                    <a:pt x="834" y="1081"/>
                  </a:lnTo>
                  <a:lnTo>
                    <a:pt x="812" y="1103"/>
                  </a:lnTo>
                  <a:lnTo>
                    <a:pt x="786" y="1123"/>
                  </a:lnTo>
                  <a:lnTo>
                    <a:pt x="757" y="1138"/>
                  </a:lnTo>
                  <a:lnTo>
                    <a:pt x="725" y="1150"/>
                  </a:lnTo>
                  <a:lnTo>
                    <a:pt x="691" y="1158"/>
                  </a:lnTo>
                  <a:lnTo>
                    <a:pt x="657" y="1163"/>
                  </a:lnTo>
                  <a:lnTo>
                    <a:pt x="621" y="1165"/>
                  </a:lnTo>
                  <a:lnTo>
                    <a:pt x="585" y="1163"/>
                  </a:lnTo>
                  <a:lnTo>
                    <a:pt x="549" y="1158"/>
                  </a:lnTo>
                  <a:lnTo>
                    <a:pt x="513" y="1149"/>
                  </a:lnTo>
                  <a:lnTo>
                    <a:pt x="479" y="1137"/>
                  </a:lnTo>
                  <a:lnTo>
                    <a:pt x="447" y="1123"/>
                  </a:lnTo>
                  <a:lnTo>
                    <a:pt x="416" y="1104"/>
                  </a:lnTo>
                  <a:lnTo>
                    <a:pt x="388" y="1082"/>
                  </a:lnTo>
                  <a:lnTo>
                    <a:pt x="363" y="1057"/>
                  </a:lnTo>
                  <a:lnTo>
                    <a:pt x="342" y="1030"/>
                  </a:lnTo>
                  <a:lnTo>
                    <a:pt x="325" y="998"/>
                  </a:lnTo>
                  <a:lnTo>
                    <a:pt x="312" y="964"/>
                  </a:lnTo>
                  <a:lnTo>
                    <a:pt x="304" y="926"/>
                  </a:lnTo>
                  <a:lnTo>
                    <a:pt x="305" y="914"/>
                  </a:lnTo>
                  <a:lnTo>
                    <a:pt x="309" y="908"/>
                  </a:lnTo>
                  <a:lnTo>
                    <a:pt x="308" y="900"/>
                  </a:lnTo>
                  <a:lnTo>
                    <a:pt x="306" y="882"/>
                  </a:lnTo>
                  <a:lnTo>
                    <a:pt x="306" y="863"/>
                  </a:lnTo>
                  <a:lnTo>
                    <a:pt x="304" y="757"/>
                  </a:lnTo>
                  <a:lnTo>
                    <a:pt x="297" y="757"/>
                  </a:lnTo>
                  <a:lnTo>
                    <a:pt x="261" y="753"/>
                  </a:lnTo>
                  <a:lnTo>
                    <a:pt x="224" y="747"/>
                  </a:lnTo>
                  <a:lnTo>
                    <a:pt x="189" y="739"/>
                  </a:lnTo>
                  <a:lnTo>
                    <a:pt x="153" y="726"/>
                  </a:lnTo>
                  <a:lnTo>
                    <a:pt x="122" y="710"/>
                  </a:lnTo>
                  <a:lnTo>
                    <a:pt x="92" y="690"/>
                  </a:lnTo>
                  <a:lnTo>
                    <a:pt x="64" y="666"/>
                  </a:lnTo>
                  <a:lnTo>
                    <a:pt x="41" y="637"/>
                  </a:lnTo>
                  <a:lnTo>
                    <a:pt x="22" y="604"/>
                  </a:lnTo>
                  <a:lnTo>
                    <a:pt x="9" y="570"/>
                  </a:lnTo>
                  <a:lnTo>
                    <a:pt x="3" y="535"/>
                  </a:lnTo>
                  <a:lnTo>
                    <a:pt x="0" y="498"/>
                  </a:lnTo>
                  <a:lnTo>
                    <a:pt x="1" y="461"/>
                  </a:lnTo>
                  <a:lnTo>
                    <a:pt x="8" y="425"/>
                  </a:lnTo>
                  <a:lnTo>
                    <a:pt x="20" y="389"/>
                  </a:lnTo>
                  <a:lnTo>
                    <a:pt x="41" y="345"/>
                  </a:lnTo>
                  <a:lnTo>
                    <a:pt x="66" y="307"/>
                  </a:lnTo>
                  <a:lnTo>
                    <a:pt x="94" y="271"/>
                  </a:lnTo>
                  <a:lnTo>
                    <a:pt x="127" y="243"/>
                  </a:lnTo>
                  <a:lnTo>
                    <a:pt x="164" y="219"/>
                  </a:lnTo>
                  <a:lnTo>
                    <a:pt x="202" y="199"/>
                  </a:lnTo>
                  <a:lnTo>
                    <a:pt x="242" y="186"/>
                  </a:lnTo>
                  <a:lnTo>
                    <a:pt x="284" y="178"/>
                  </a:lnTo>
                  <a:lnTo>
                    <a:pt x="327" y="177"/>
                  </a:lnTo>
                  <a:lnTo>
                    <a:pt x="371" y="181"/>
                  </a:lnTo>
                  <a:lnTo>
                    <a:pt x="415" y="190"/>
                  </a:lnTo>
                  <a:lnTo>
                    <a:pt x="458" y="207"/>
                  </a:lnTo>
                  <a:lnTo>
                    <a:pt x="473" y="214"/>
                  </a:lnTo>
                  <a:lnTo>
                    <a:pt x="481" y="199"/>
                  </a:lnTo>
                  <a:lnTo>
                    <a:pt x="496" y="176"/>
                  </a:lnTo>
                  <a:lnTo>
                    <a:pt x="515" y="152"/>
                  </a:lnTo>
                  <a:lnTo>
                    <a:pt x="536" y="131"/>
                  </a:lnTo>
                  <a:lnTo>
                    <a:pt x="559" y="110"/>
                  </a:lnTo>
                  <a:lnTo>
                    <a:pt x="585" y="91"/>
                  </a:lnTo>
                  <a:lnTo>
                    <a:pt x="613" y="72"/>
                  </a:lnTo>
                  <a:lnTo>
                    <a:pt x="642" y="55"/>
                  </a:lnTo>
                  <a:lnTo>
                    <a:pt x="672" y="41"/>
                  </a:lnTo>
                  <a:lnTo>
                    <a:pt x="702" y="28"/>
                  </a:lnTo>
                  <a:lnTo>
                    <a:pt x="732" y="17"/>
                  </a:lnTo>
                  <a:lnTo>
                    <a:pt x="762" y="8"/>
                  </a:lnTo>
                  <a:lnTo>
                    <a:pt x="792" y="3"/>
                  </a:lnTo>
                  <a:lnTo>
                    <a:pt x="8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264" name="橢圓 263"/>
          <p:cNvSpPr/>
          <p:nvPr/>
        </p:nvSpPr>
        <p:spPr>
          <a:xfrm>
            <a:off x="3131840" y="4221088"/>
            <a:ext cx="1584176" cy="1584176"/>
          </a:xfrm>
          <a:prstGeom prst="ellipse">
            <a:avLst/>
          </a:prstGeom>
          <a:ln>
            <a:solidFill>
              <a:schemeClr val="accent2">
                <a:lumMod val="60000"/>
                <a:lumOff val="40000"/>
              </a:schemeClr>
            </a:solidFill>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ctr"/>
          <a:lstStyle/>
          <a:p>
            <a:pPr algn="ctr"/>
            <a:endParaRPr lang="zh-TW" altLang="en-US"/>
          </a:p>
        </p:txBody>
      </p:sp>
      <p:grpSp>
        <p:nvGrpSpPr>
          <p:cNvPr id="46158" name="Group 78"/>
          <p:cNvGrpSpPr>
            <a:grpSpLocks noChangeAspect="1"/>
          </p:cNvGrpSpPr>
          <p:nvPr/>
        </p:nvGrpSpPr>
        <p:grpSpPr bwMode="auto">
          <a:xfrm>
            <a:off x="3307131" y="4387334"/>
            <a:ext cx="1285464" cy="1219145"/>
            <a:chOff x="1746" y="1162"/>
            <a:chExt cx="4555" cy="4320"/>
          </a:xfrm>
        </p:grpSpPr>
        <p:sp>
          <p:nvSpPr>
            <p:cNvPr id="46157" name="AutoShape 77"/>
            <p:cNvSpPr>
              <a:spLocks noChangeAspect="1" noChangeArrowheads="1" noTextEdit="1"/>
            </p:cNvSpPr>
            <p:nvPr/>
          </p:nvSpPr>
          <p:spPr bwMode="auto">
            <a:xfrm>
              <a:off x="1746" y="1162"/>
              <a:ext cx="4555"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60" name="Freeform 80"/>
            <p:cNvSpPr>
              <a:spLocks/>
            </p:cNvSpPr>
            <p:nvPr/>
          </p:nvSpPr>
          <p:spPr bwMode="auto">
            <a:xfrm>
              <a:off x="2602" y="1841"/>
              <a:ext cx="83" cy="434"/>
            </a:xfrm>
            <a:custGeom>
              <a:avLst/>
              <a:gdLst/>
              <a:ahLst/>
              <a:cxnLst>
                <a:cxn ang="0">
                  <a:pos x="19" y="0"/>
                </a:cxn>
                <a:cxn ang="0">
                  <a:pos x="29" y="0"/>
                </a:cxn>
                <a:cxn ang="0">
                  <a:pos x="39" y="4"/>
                </a:cxn>
                <a:cxn ang="0">
                  <a:pos x="44" y="11"/>
                </a:cxn>
                <a:cxn ang="0">
                  <a:pos x="47" y="22"/>
                </a:cxn>
                <a:cxn ang="0">
                  <a:pos x="47" y="119"/>
                </a:cxn>
                <a:cxn ang="0">
                  <a:pos x="54" y="214"/>
                </a:cxn>
                <a:cxn ang="0">
                  <a:pos x="68" y="310"/>
                </a:cxn>
                <a:cxn ang="0">
                  <a:pos x="83" y="405"/>
                </a:cxn>
                <a:cxn ang="0">
                  <a:pos x="83" y="416"/>
                </a:cxn>
                <a:cxn ang="0">
                  <a:pos x="77" y="426"/>
                </a:cxn>
                <a:cxn ang="0">
                  <a:pos x="69" y="431"/>
                </a:cxn>
                <a:cxn ang="0">
                  <a:pos x="59" y="434"/>
                </a:cxn>
                <a:cxn ang="0">
                  <a:pos x="50" y="434"/>
                </a:cxn>
                <a:cxn ang="0">
                  <a:pos x="41" y="428"/>
                </a:cxn>
                <a:cxn ang="0">
                  <a:pos x="37" y="417"/>
                </a:cxn>
                <a:cxn ang="0">
                  <a:pos x="21" y="319"/>
                </a:cxn>
                <a:cxn ang="0">
                  <a:pos x="8" y="220"/>
                </a:cxn>
                <a:cxn ang="0">
                  <a:pos x="0" y="122"/>
                </a:cxn>
                <a:cxn ang="0">
                  <a:pos x="0" y="22"/>
                </a:cxn>
                <a:cxn ang="0">
                  <a:pos x="3" y="11"/>
                </a:cxn>
                <a:cxn ang="0">
                  <a:pos x="10" y="4"/>
                </a:cxn>
                <a:cxn ang="0">
                  <a:pos x="19" y="0"/>
                </a:cxn>
              </a:cxnLst>
              <a:rect l="0" t="0" r="r" b="b"/>
              <a:pathLst>
                <a:path w="83" h="434">
                  <a:moveTo>
                    <a:pt x="19" y="0"/>
                  </a:moveTo>
                  <a:lnTo>
                    <a:pt x="29" y="0"/>
                  </a:lnTo>
                  <a:lnTo>
                    <a:pt x="39" y="4"/>
                  </a:lnTo>
                  <a:lnTo>
                    <a:pt x="44" y="11"/>
                  </a:lnTo>
                  <a:lnTo>
                    <a:pt x="47" y="22"/>
                  </a:lnTo>
                  <a:lnTo>
                    <a:pt x="47" y="119"/>
                  </a:lnTo>
                  <a:lnTo>
                    <a:pt x="54" y="214"/>
                  </a:lnTo>
                  <a:lnTo>
                    <a:pt x="68" y="310"/>
                  </a:lnTo>
                  <a:lnTo>
                    <a:pt x="83" y="405"/>
                  </a:lnTo>
                  <a:lnTo>
                    <a:pt x="83" y="416"/>
                  </a:lnTo>
                  <a:lnTo>
                    <a:pt x="77" y="426"/>
                  </a:lnTo>
                  <a:lnTo>
                    <a:pt x="69" y="431"/>
                  </a:lnTo>
                  <a:lnTo>
                    <a:pt x="59" y="434"/>
                  </a:lnTo>
                  <a:lnTo>
                    <a:pt x="50" y="434"/>
                  </a:lnTo>
                  <a:lnTo>
                    <a:pt x="41" y="428"/>
                  </a:lnTo>
                  <a:lnTo>
                    <a:pt x="37" y="417"/>
                  </a:lnTo>
                  <a:lnTo>
                    <a:pt x="21" y="319"/>
                  </a:lnTo>
                  <a:lnTo>
                    <a:pt x="8" y="220"/>
                  </a:lnTo>
                  <a:lnTo>
                    <a:pt x="0" y="122"/>
                  </a:lnTo>
                  <a:lnTo>
                    <a:pt x="0" y="22"/>
                  </a:lnTo>
                  <a:lnTo>
                    <a:pt x="3" y="11"/>
                  </a:lnTo>
                  <a:lnTo>
                    <a:pt x="10"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61" name="Freeform 81"/>
            <p:cNvSpPr>
              <a:spLocks/>
            </p:cNvSpPr>
            <p:nvPr/>
          </p:nvSpPr>
          <p:spPr bwMode="auto">
            <a:xfrm>
              <a:off x="2280" y="1163"/>
              <a:ext cx="1375" cy="1046"/>
            </a:xfrm>
            <a:custGeom>
              <a:avLst/>
              <a:gdLst/>
              <a:ahLst/>
              <a:cxnLst>
                <a:cxn ang="0">
                  <a:pos x="891" y="11"/>
                </a:cxn>
                <a:cxn ang="0">
                  <a:pos x="1002" y="64"/>
                </a:cxn>
                <a:cxn ang="0">
                  <a:pos x="1053" y="136"/>
                </a:cxn>
                <a:cxn ang="0">
                  <a:pos x="1150" y="108"/>
                </a:cxn>
                <a:cxn ang="0">
                  <a:pos x="1256" y="125"/>
                </a:cxn>
                <a:cxn ang="0">
                  <a:pos x="1342" y="180"/>
                </a:cxn>
                <a:cxn ang="0">
                  <a:pos x="1371" y="281"/>
                </a:cxn>
                <a:cxn ang="0">
                  <a:pos x="1325" y="377"/>
                </a:cxn>
                <a:cxn ang="0">
                  <a:pos x="1371" y="428"/>
                </a:cxn>
                <a:cxn ang="0">
                  <a:pos x="1360" y="535"/>
                </a:cxn>
                <a:cxn ang="0">
                  <a:pos x="1263" y="645"/>
                </a:cxn>
                <a:cxn ang="0">
                  <a:pos x="1120" y="687"/>
                </a:cxn>
                <a:cxn ang="0">
                  <a:pos x="1038" y="778"/>
                </a:cxn>
                <a:cxn ang="0">
                  <a:pos x="1034" y="1041"/>
                </a:cxn>
                <a:cxn ang="0">
                  <a:pos x="1000" y="1035"/>
                </a:cxn>
                <a:cxn ang="0">
                  <a:pos x="990" y="656"/>
                </a:cxn>
                <a:cxn ang="0">
                  <a:pos x="1019" y="633"/>
                </a:cxn>
                <a:cxn ang="0">
                  <a:pos x="1145" y="637"/>
                </a:cxn>
                <a:cxn ang="0">
                  <a:pos x="1263" y="593"/>
                </a:cxn>
                <a:cxn ang="0">
                  <a:pos x="1321" y="500"/>
                </a:cxn>
                <a:cxn ang="0">
                  <a:pos x="1318" y="428"/>
                </a:cxn>
                <a:cxn ang="0">
                  <a:pos x="1280" y="428"/>
                </a:cxn>
                <a:cxn ang="0">
                  <a:pos x="1236" y="427"/>
                </a:cxn>
                <a:cxn ang="0">
                  <a:pos x="1244" y="393"/>
                </a:cxn>
                <a:cxn ang="0">
                  <a:pos x="1306" y="325"/>
                </a:cxn>
                <a:cxn ang="0">
                  <a:pos x="1320" y="234"/>
                </a:cxn>
                <a:cxn ang="0">
                  <a:pos x="1256" y="174"/>
                </a:cxn>
                <a:cxn ang="0">
                  <a:pos x="1175" y="155"/>
                </a:cxn>
                <a:cxn ang="0">
                  <a:pos x="1089" y="169"/>
                </a:cxn>
                <a:cxn ang="0">
                  <a:pos x="1045" y="224"/>
                </a:cxn>
                <a:cxn ang="0">
                  <a:pos x="1008" y="223"/>
                </a:cxn>
                <a:cxn ang="0">
                  <a:pos x="1008" y="151"/>
                </a:cxn>
                <a:cxn ang="0">
                  <a:pos x="940" y="79"/>
                </a:cxn>
                <a:cxn ang="0">
                  <a:pos x="827" y="49"/>
                </a:cxn>
                <a:cxn ang="0">
                  <a:pos x="730" y="63"/>
                </a:cxn>
                <a:cxn ang="0">
                  <a:pos x="704" y="116"/>
                </a:cxn>
                <a:cxn ang="0">
                  <a:pos x="666" y="123"/>
                </a:cxn>
                <a:cxn ang="0">
                  <a:pos x="547" y="72"/>
                </a:cxn>
                <a:cxn ang="0">
                  <a:pos x="431" y="125"/>
                </a:cxn>
                <a:cxn ang="0">
                  <a:pos x="347" y="238"/>
                </a:cxn>
                <a:cxn ang="0">
                  <a:pos x="319" y="370"/>
                </a:cxn>
                <a:cxn ang="0">
                  <a:pos x="312" y="427"/>
                </a:cxn>
                <a:cxn ang="0">
                  <a:pos x="216" y="445"/>
                </a:cxn>
                <a:cxn ang="0">
                  <a:pos x="97" y="504"/>
                </a:cxn>
                <a:cxn ang="0">
                  <a:pos x="47" y="598"/>
                </a:cxn>
                <a:cxn ang="0">
                  <a:pos x="97" y="667"/>
                </a:cxn>
                <a:cxn ang="0">
                  <a:pos x="178" y="695"/>
                </a:cxn>
                <a:cxn ang="0">
                  <a:pos x="367" y="684"/>
                </a:cxn>
                <a:cxn ang="0">
                  <a:pos x="390" y="713"/>
                </a:cxn>
                <a:cxn ang="0">
                  <a:pos x="330" y="734"/>
                </a:cxn>
                <a:cxn ang="0">
                  <a:pos x="176" y="743"/>
                </a:cxn>
                <a:cxn ang="0">
                  <a:pos x="55" y="695"/>
                </a:cxn>
                <a:cxn ang="0">
                  <a:pos x="0" y="600"/>
                </a:cxn>
                <a:cxn ang="0">
                  <a:pos x="49" y="485"/>
                </a:cxn>
                <a:cxn ang="0">
                  <a:pos x="170" y="410"/>
                </a:cxn>
                <a:cxn ang="0">
                  <a:pos x="274" y="386"/>
                </a:cxn>
                <a:cxn ang="0">
                  <a:pos x="283" y="271"/>
                </a:cxn>
                <a:cxn ang="0">
                  <a:pos x="355" y="137"/>
                </a:cxn>
                <a:cxn ang="0">
                  <a:pos x="471" y="46"/>
                </a:cxn>
                <a:cxn ang="0">
                  <a:pos x="603" y="31"/>
                </a:cxn>
                <a:cxn ang="0">
                  <a:pos x="696" y="27"/>
                </a:cxn>
                <a:cxn ang="0">
                  <a:pos x="798" y="0"/>
                </a:cxn>
              </a:cxnLst>
              <a:rect l="0" t="0" r="r" b="b"/>
              <a:pathLst>
                <a:path w="1375" h="1046">
                  <a:moveTo>
                    <a:pt x="798" y="0"/>
                  </a:moveTo>
                  <a:lnTo>
                    <a:pt x="828" y="2"/>
                  </a:lnTo>
                  <a:lnTo>
                    <a:pt x="860" y="6"/>
                  </a:lnTo>
                  <a:lnTo>
                    <a:pt x="891" y="11"/>
                  </a:lnTo>
                  <a:lnTo>
                    <a:pt x="921" y="21"/>
                  </a:lnTo>
                  <a:lnTo>
                    <a:pt x="951" y="34"/>
                  </a:lnTo>
                  <a:lnTo>
                    <a:pt x="978" y="47"/>
                  </a:lnTo>
                  <a:lnTo>
                    <a:pt x="1002" y="64"/>
                  </a:lnTo>
                  <a:lnTo>
                    <a:pt x="1023" y="83"/>
                  </a:lnTo>
                  <a:lnTo>
                    <a:pt x="1040" y="105"/>
                  </a:lnTo>
                  <a:lnTo>
                    <a:pt x="1052" y="130"/>
                  </a:lnTo>
                  <a:lnTo>
                    <a:pt x="1053" y="136"/>
                  </a:lnTo>
                  <a:lnTo>
                    <a:pt x="1071" y="125"/>
                  </a:lnTo>
                  <a:lnTo>
                    <a:pt x="1096" y="116"/>
                  </a:lnTo>
                  <a:lnTo>
                    <a:pt x="1122" y="110"/>
                  </a:lnTo>
                  <a:lnTo>
                    <a:pt x="1150" y="108"/>
                  </a:lnTo>
                  <a:lnTo>
                    <a:pt x="1178" y="108"/>
                  </a:lnTo>
                  <a:lnTo>
                    <a:pt x="1205" y="111"/>
                  </a:lnTo>
                  <a:lnTo>
                    <a:pt x="1232" y="116"/>
                  </a:lnTo>
                  <a:lnTo>
                    <a:pt x="1256" y="125"/>
                  </a:lnTo>
                  <a:lnTo>
                    <a:pt x="1280" y="134"/>
                  </a:lnTo>
                  <a:lnTo>
                    <a:pt x="1302" y="147"/>
                  </a:lnTo>
                  <a:lnTo>
                    <a:pt x="1323" y="162"/>
                  </a:lnTo>
                  <a:lnTo>
                    <a:pt x="1342" y="180"/>
                  </a:lnTo>
                  <a:lnTo>
                    <a:pt x="1357" y="201"/>
                  </a:lnTo>
                  <a:lnTo>
                    <a:pt x="1367" y="224"/>
                  </a:lnTo>
                  <a:lnTo>
                    <a:pt x="1372" y="250"/>
                  </a:lnTo>
                  <a:lnTo>
                    <a:pt x="1371" y="281"/>
                  </a:lnTo>
                  <a:lnTo>
                    <a:pt x="1364" y="310"/>
                  </a:lnTo>
                  <a:lnTo>
                    <a:pt x="1352" y="337"/>
                  </a:lnTo>
                  <a:lnTo>
                    <a:pt x="1335" y="364"/>
                  </a:lnTo>
                  <a:lnTo>
                    <a:pt x="1325" y="377"/>
                  </a:lnTo>
                  <a:lnTo>
                    <a:pt x="1338" y="382"/>
                  </a:lnTo>
                  <a:lnTo>
                    <a:pt x="1350" y="390"/>
                  </a:lnTo>
                  <a:lnTo>
                    <a:pt x="1361" y="404"/>
                  </a:lnTo>
                  <a:lnTo>
                    <a:pt x="1371" y="428"/>
                  </a:lnTo>
                  <a:lnTo>
                    <a:pt x="1375" y="455"/>
                  </a:lnTo>
                  <a:lnTo>
                    <a:pt x="1374" y="482"/>
                  </a:lnTo>
                  <a:lnTo>
                    <a:pt x="1368" y="510"/>
                  </a:lnTo>
                  <a:lnTo>
                    <a:pt x="1360" y="535"/>
                  </a:lnTo>
                  <a:lnTo>
                    <a:pt x="1342" y="569"/>
                  </a:lnTo>
                  <a:lnTo>
                    <a:pt x="1320" y="600"/>
                  </a:lnTo>
                  <a:lnTo>
                    <a:pt x="1294" y="625"/>
                  </a:lnTo>
                  <a:lnTo>
                    <a:pt x="1263" y="645"/>
                  </a:lnTo>
                  <a:lnTo>
                    <a:pt x="1230" y="662"/>
                  </a:lnTo>
                  <a:lnTo>
                    <a:pt x="1194" y="674"/>
                  </a:lnTo>
                  <a:lnTo>
                    <a:pt x="1157" y="682"/>
                  </a:lnTo>
                  <a:lnTo>
                    <a:pt x="1120" y="687"/>
                  </a:lnTo>
                  <a:lnTo>
                    <a:pt x="1081" y="688"/>
                  </a:lnTo>
                  <a:lnTo>
                    <a:pt x="1042" y="685"/>
                  </a:lnTo>
                  <a:lnTo>
                    <a:pt x="1037" y="684"/>
                  </a:lnTo>
                  <a:lnTo>
                    <a:pt x="1038" y="778"/>
                  </a:lnTo>
                  <a:lnTo>
                    <a:pt x="1042" y="901"/>
                  </a:lnTo>
                  <a:lnTo>
                    <a:pt x="1044" y="1024"/>
                  </a:lnTo>
                  <a:lnTo>
                    <a:pt x="1041" y="1035"/>
                  </a:lnTo>
                  <a:lnTo>
                    <a:pt x="1034" y="1041"/>
                  </a:lnTo>
                  <a:lnTo>
                    <a:pt x="1026" y="1046"/>
                  </a:lnTo>
                  <a:lnTo>
                    <a:pt x="1015" y="1046"/>
                  </a:lnTo>
                  <a:lnTo>
                    <a:pt x="1007" y="1041"/>
                  </a:lnTo>
                  <a:lnTo>
                    <a:pt x="1000" y="1035"/>
                  </a:lnTo>
                  <a:lnTo>
                    <a:pt x="997" y="1024"/>
                  </a:lnTo>
                  <a:lnTo>
                    <a:pt x="995" y="901"/>
                  </a:lnTo>
                  <a:lnTo>
                    <a:pt x="991" y="778"/>
                  </a:lnTo>
                  <a:lnTo>
                    <a:pt x="990" y="656"/>
                  </a:lnTo>
                  <a:lnTo>
                    <a:pt x="991" y="645"/>
                  </a:lnTo>
                  <a:lnTo>
                    <a:pt x="998" y="637"/>
                  </a:lnTo>
                  <a:lnTo>
                    <a:pt x="1008" y="633"/>
                  </a:lnTo>
                  <a:lnTo>
                    <a:pt x="1019" y="633"/>
                  </a:lnTo>
                  <a:lnTo>
                    <a:pt x="1048" y="637"/>
                  </a:lnTo>
                  <a:lnTo>
                    <a:pt x="1078" y="640"/>
                  </a:lnTo>
                  <a:lnTo>
                    <a:pt x="1111" y="640"/>
                  </a:lnTo>
                  <a:lnTo>
                    <a:pt x="1145" y="637"/>
                  </a:lnTo>
                  <a:lnTo>
                    <a:pt x="1176" y="631"/>
                  </a:lnTo>
                  <a:lnTo>
                    <a:pt x="1208" y="623"/>
                  </a:lnTo>
                  <a:lnTo>
                    <a:pt x="1237" y="609"/>
                  </a:lnTo>
                  <a:lnTo>
                    <a:pt x="1263" y="593"/>
                  </a:lnTo>
                  <a:lnTo>
                    <a:pt x="1285" y="572"/>
                  </a:lnTo>
                  <a:lnTo>
                    <a:pt x="1303" y="546"/>
                  </a:lnTo>
                  <a:lnTo>
                    <a:pt x="1314" y="524"/>
                  </a:lnTo>
                  <a:lnTo>
                    <a:pt x="1321" y="500"/>
                  </a:lnTo>
                  <a:lnTo>
                    <a:pt x="1327" y="477"/>
                  </a:lnTo>
                  <a:lnTo>
                    <a:pt x="1327" y="452"/>
                  </a:lnTo>
                  <a:lnTo>
                    <a:pt x="1324" y="438"/>
                  </a:lnTo>
                  <a:lnTo>
                    <a:pt x="1318" y="428"/>
                  </a:lnTo>
                  <a:lnTo>
                    <a:pt x="1312" y="424"/>
                  </a:lnTo>
                  <a:lnTo>
                    <a:pt x="1302" y="423"/>
                  </a:lnTo>
                  <a:lnTo>
                    <a:pt x="1291" y="424"/>
                  </a:lnTo>
                  <a:lnTo>
                    <a:pt x="1280" y="428"/>
                  </a:lnTo>
                  <a:lnTo>
                    <a:pt x="1267" y="434"/>
                  </a:lnTo>
                  <a:lnTo>
                    <a:pt x="1255" y="437"/>
                  </a:lnTo>
                  <a:lnTo>
                    <a:pt x="1244" y="434"/>
                  </a:lnTo>
                  <a:lnTo>
                    <a:pt x="1236" y="427"/>
                  </a:lnTo>
                  <a:lnTo>
                    <a:pt x="1232" y="417"/>
                  </a:lnTo>
                  <a:lnTo>
                    <a:pt x="1232" y="408"/>
                  </a:lnTo>
                  <a:lnTo>
                    <a:pt x="1238" y="398"/>
                  </a:lnTo>
                  <a:lnTo>
                    <a:pt x="1244" y="393"/>
                  </a:lnTo>
                  <a:lnTo>
                    <a:pt x="1256" y="383"/>
                  </a:lnTo>
                  <a:lnTo>
                    <a:pt x="1273" y="365"/>
                  </a:lnTo>
                  <a:lnTo>
                    <a:pt x="1291" y="346"/>
                  </a:lnTo>
                  <a:lnTo>
                    <a:pt x="1306" y="325"/>
                  </a:lnTo>
                  <a:lnTo>
                    <a:pt x="1317" y="303"/>
                  </a:lnTo>
                  <a:lnTo>
                    <a:pt x="1324" y="281"/>
                  </a:lnTo>
                  <a:lnTo>
                    <a:pt x="1325" y="256"/>
                  </a:lnTo>
                  <a:lnTo>
                    <a:pt x="1320" y="234"/>
                  </a:lnTo>
                  <a:lnTo>
                    <a:pt x="1309" y="214"/>
                  </a:lnTo>
                  <a:lnTo>
                    <a:pt x="1294" y="198"/>
                  </a:lnTo>
                  <a:lnTo>
                    <a:pt x="1276" y="185"/>
                  </a:lnTo>
                  <a:lnTo>
                    <a:pt x="1256" y="174"/>
                  </a:lnTo>
                  <a:lnTo>
                    <a:pt x="1238" y="167"/>
                  </a:lnTo>
                  <a:lnTo>
                    <a:pt x="1219" y="162"/>
                  </a:lnTo>
                  <a:lnTo>
                    <a:pt x="1197" y="158"/>
                  </a:lnTo>
                  <a:lnTo>
                    <a:pt x="1175" y="155"/>
                  </a:lnTo>
                  <a:lnTo>
                    <a:pt x="1151" y="154"/>
                  </a:lnTo>
                  <a:lnTo>
                    <a:pt x="1129" y="156"/>
                  </a:lnTo>
                  <a:lnTo>
                    <a:pt x="1107" y="161"/>
                  </a:lnTo>
                  <a:lnTo>
                    <a:pt x="1089" y="169"/>
                  </a:lnTo>
                  <a:lnTo>
                    <a:pt x="1073" y="180"/>
                  </a:lnTo>
                  <a:lnTo>
                    <a:pt x="1059" y="195"/>
                  </a:lnTo>
                  <a:lnTo>
                    <a:pt x="1051" y="214"/>
                  </a:lnTo>
                  <a:lnTo>
                    <a:pt x="1045" y="224"/>
                  </a:lnTo>
                  <a:lnTo>
                    <a:pt x="1036" y="230"/>
                  </a:lnTo>
                  <a:lnTo>
                    <a:pt x="1026" y="231"/>
                  </a:lnTo>
                  <a:lnTo>
                    <a:pt x="1016" y="228"/>
                  </a:lnTo>
                  <a:lnTo>
                    <a:pt x="1008" y="223"/>
                  </a:lnTo>
                  <a:lnTo>
                    <a:pt x="1004" y="214"/>
                  </a:lnTo>
                  <a:lnTo>
                    <a:pt x="1005" y="202"/>
                  </a:lnTo>
                  <a:lnTo>
                    <a:pt x="1011" y="176"/>
                  </a:lnTo>
                  <a:lnTo>
                    <a:pt x="1008" y="151"/>
                  </a:lnTo>
                  <a:lnTo>
                    <a:pt x="998" y="130"/>
                  </a:lnTo>
                  <a:lnTo>
                    <a:pt x="983" y="111"/>
                  </a:lnTo>
                  <a:lnTo>
                    <a:pt x="964" y="94"/>
                  </a:lnTo>
                  <a:lnTo>
                    <a:pt x="940" y="79"/>
                  </a:lnTo>
                  <a:lnTo>
                    <a:pt x="914" y="68"/>
                  </a:lnTo>
                  <a:lnTo>
                    <a:pt x="885" y="58"/>
                  </a:lnTo>
                  <a:lnTo>
                    <a:pt x="856" y="53"/>
                  </a:lnTo>
                  <a:lnTo>
                    <a:pt x="827" y="49"/>
                  </a:lnTo>
                  <a:lnTo>
                    <a:pt x="799" y="49"/>
                  </a:lnTo>
                  <a:lnTo>
                    <a:pt x="773" y="50"/>
                  </a:lnTo>
                  <a:lnTo>
                    <a:pt x="750" y="56"/>
                  </a:lnTo>
                  <a:lnTo>
                    <a:pt x="730" y="63"/>
                  </a:lnTo>
                  <a:lnTo>
                    <a:pt x="717" y="74"/>
                  </a:lnTo>
                  <a:lnTo>
                    <a:pt x="708" y="89"/>
                  </a:lnTo>
                  <a:lnTo>
                    <a:pt x="707" y="105"/>
                  </a:lnTo>
                  <a:lnTo>
                    <a:pt x="704" y="116"/>
                  </a:lnTo>
                  <a:lnTo>
                    <a:pt x="697" y="125"/>
                  </a:lnTo>
                  <a:lnTo>
                    <a:pt x="686" y="129"/>
                  </a:lnTo>
                  <a:lnTo>
                    <a:pt x="675" y="129"/>
                  </a:lnTo>
                  <a:lnTo>
                    <a:pt x="666" y="123"/>
                  </a:lnTo>
                  <a:lnTo>
                    <a:pt x="637" y="98"/>
                  </a:lnTo>
                  <a:lnTo>
                    <a:pt x="608" y="82"/>
                  </a:lnTo>
                  <a:lnTo>
                    <a:pt x="577" y="74"/>
                  </a:lnTo>
                  <a:lnTo>
                    <a:pt x="547" y="72"/>
                  </a:lnTo>
                  <a:lnTo>
                    <a:pt x="517" y="78"/>
                  </a:lnTo>
                  <a:lnTo>
                    <a:pt x="488" y="89"/>
                  </a:lnTo>
                  <a:lnTo>
                    <a:pt x="459" y="105"/>
                  </a:lnTo>
                  <a:lnTo>
                    <a:pt x="431" y="125"/>
                  </a:lnTo>
                  <a:lnTo>
                    <a:pt x="406" y="150"/>
                  </a:lnTo>
                  <a:lnTo>
                    <a:pt x="384" y="177"/>
                  </a:lnTo>
                  <a:lnTo>
                    <a:pt x="363" y="206"/>
                  </a:lnTo>
                  <a:lnTo>
                    <a:pt x="347" y="238"/>
                  </a:lnTo>
                  <a:lnTo>
                    <a:pt x="333" y="271"/>
                  </a:lnTo>
                  <a:lnTo>
                    <a:pt x="323" y="304"/>
                  </a:lnTo>
                  <a:lnTo>
                    <a:pt x="319" y="337"/>
                  </a:lnTo>
                  <a:lnTo>
                    <a:pt x="319" y="370"/>
                  </a:lnTo>
                  <a:lnTo>
                    <a:pt x="325" y="401"/>
                  </a:lnTo>
                  <a:lnTo>
                    <a:pt x="325" y="412"/>
                  </a:lnTo>
                  <a:lnTo>
                    <a:pt x="321" y="422"/>
                  </a:lnTo>
                  <a:lnTo>
                    <a:pt x="312" y="427"/>
                  </a:lnTo>
                  <a:lnTo>
                    <a:pt x="301" y="430"/>
                  </a:lnTo>
                  <a:lnTo>
                    <a:pt x="275" y="433"/>
                  </a:lnTo>
                  <a:lnTo>
                    <a:pt x="246" y="437"/>
                  </a:lnTo>
                  <a:lnTo>
                    <a:pt x="216" y="445"/>
                  </a:lnTo>
                  <a:lnTo>
                    <a:pt x="184" y="456"/>
                  </a:lnTo>
                  <a:lnTo>
                    <a:pt x="152" y="470"/>
                  </a:lnTo>
                  <a:lnTo>
                    <a:pt x="123" y="485"/>
                  </a:lnTo>
                  <a:lnTo>
                    <a:pt x="97" y="504"/>
                  </a:lnTo>
                  <a:lnTo>
                    <a:pt x="75" y="525"/>
                  </a:lnTo>
                  <a:lnTo>
                    <a:pt x="58" y="550"/>
                  </a:lnTo>
                  <a:lnTo>
                    <a:pt x="49" y="576"/>
                  </a:lnTo>
                  <a:lnTo>
                    <a:pt x="47" y="598"/>
                  </a:lnTo>
                  <a:lnTo>
                    <a:pt x="53" y="619"/>
                  </a:lnTo>
                  <a:lnTo>
                    <a:pt x="64" y="637"/>
                  </a:lnTo>
                  <a:lnTo>
                    <a:pt x="79" y="653"/>
                  </a:lnTo>
                  <a:lnTo>
                    <a:pt x="97" y="667"/>
                  </a:lnTo>
                  <a:lnTo>
                    <a:pt x="116" y="678"/>
                  </a:lnTo>
                  <a:lnTo>
                    <a:pt x="137" y="687"/>
                  </a:lnTo>
                  <a:lnTo>
                    <a:pt x="158" y="692"/>
                  </a:lnTo>
                  <a:lnTo>
                    <a:pt x="178" y="695"/>
                  </a:lnTo>
                  <a:lnTo>
                    <a:pt x="225" y="695"/>
                  </a:lnTo>
                  <a:lnTo>
                    <a:pt x="272" y="691"/>
                  </a:lnTo>
                  <a:lnTo>
                    <a:pt x="321" y="687"/>
                  </a:lnTo>
                  <a:lnTo>
                    <a:pt x="367" y="684"/>
                  </a:lnTo>
                  <a:lnTo>
                    <a:pt x="378" y="687"/>
                  </a:lnTo>
                  <a:lnTo>
                    <a:pt x="385" y="694"/>
                  </a:lnTo>
                  <a:lnTo>
                    <a:pt x="390" y="702"/>
                  </a:lnTo>
                  <a:lnTo>
                    <a:pt x="390" y="713"/>
                  </a:lnTo>
                  <a:lnTo>
                    <a:pt x="385" y="721"/>
                  </a:lnTo>
                  <a:lnTo>
                    <a:pt x="378" y="728"/>
                  </a:lnTo>
                  <a:lnTo>
                    <a:pt x="367" y="731"/>
                  </a:lnTo>
                  <a:lnTo>
                    <a:pt x="330" y="734"/>
                  </a:lnTo>
                  <a:lnTo>
                    <a:pt x="292" y="736"/>
                  </a:lnTo>
                  <a:lnTo>
                    <a:pt x="253" y="740"/>
                  </a:lnTo>
                  <a:lnTo>
                    <a:pt x="214" y="743"/>
                  </a:lnTo>
                  <a:lnTo>
                    <a:pt x="176" y="743"/>
                  </a:lnTo>
                  <a:lnTo>
                    <a:pt x="138" y="738"/>
                  </a:lnTo>
                  <a:lnTo>
                    <a:pt x="102" y="725"/>
                  </a:lnTo>
                  <a:lnTo>
                    <a:pt x="79" y="711"/>
                  </a:lnTo>
                  <a:lnTo>
                    <a:pt x="55" y="695"/>
                  </a:lnTo>
                  <a:lnTo>
                    <a:pt x="35" y="674"/>
                  </a:lnTo>
                  <a:lnTo>
                    <a:pt x="18" y="652"/>
                  </a:lnTo>
                  <a:lnTo>
                    <a:pt x="6" y="626"/>
                  </a:lnTo>
                  <a:lnTo>
                    <a:pt x="0" y="600"/>
                  </a:lnTo>
                  <a:lnTo>
                    <a:pt x="2" y="571"/>
                  </a:lnTo>
                  <a:lnTo>
                    <a:pt x="11" y="539"/>
                  </a:lnTo>
                  <a:lnTo>
                    <a:pt x="28" y="511"/>
                  </a:lnTo>
                  <a:lnTo>
                    <a:pt x="49" y="485"/>
                  </a:lnTo>
                  <a:lnTo>
                    <a:pt x="75" y="463"/>
                  </a:lnTo>
                  <a:lnTo>
                    <a:pt x="105" y="442"/>
                  </a:lnTo>
                  <a:lnTo>
                    <a:pt x="137" y="424"/>
                  </a:lnTo>
                  <a:lnTo>
                    <a:pt x="170" y="410"/>
                  </a:lnTo>
                  <a:lnTo>
                    <a:pt x="205" y="399"/>
                  </a:lnTo>
                  <a:lnTo>
                    <a:pt x="238" y="391"/>
                  </a:lnTo>
                  <a:lnTo>
                    <a:pt x="271" y="386"/>
                  </a:lnTo>
                  <a:lnTo>
                    <a:pt x="274" y="386"/>
                  </a:lnTo>
                  <a:lnTo>
                    <a:pt x="272" y="379"/>
                  </a:lnTo>
                  <a:lnTo>
                    <a:pt x="271" y="343"/>
                  </a:lnTo>
                  <a:lnTo>
                    <a:pt x="275" y="307"/>
                  </a:lnTo>
                  <a:lnTo>
                    <a:pt x="283" y="271"/>
                  </a:lnTo>
                  <a:lnTo>
                    <a:pt x="296" y="235"/>
                  </a:lnTo>
                  <a:lnTo>
                    <a:pt x="312" y="201"/>
                  </a:lnTo>
                  <a:lnTo>
                    <a:pt x="333" y="167"/>
                  </a:lnTo>
                  <a:lnTo>
                    <a:pt x="355" y="137"/>
                  </a:lnTo>
                  <a:lnTo>
                    <a:pt x="381" y="110"/>
                  </a:lnTo>
                  <a:lnTo>
                    <a:pt x="409" y="85"/>
                  </a:lnTo>
                  <a:lnTo>
                    <a:pt x="439" y="63"/>
                  </a:lnTo>
                  <a:lnTo>
                    <a:pt x="471" y="46"/>
                  </a:lnTo>
                  <a:lnTo>
                    <a:pt x="503" y="34"/>
                  </a:lnTo>
                  <a:lnTo>
                    <a:pt x="536" y="27"/>
                  </a:lnTo>
                  <a:lnTo>
                    <a:pt x="570" y="25"/>
                  </a:lnTo>
                  <a:lnTo>
                    <a:pt x="603" y="31"/>
                  </a:lnTo>
                  <a:lnTo>
                    <a:pt x="637" y="42"/>
                  </a:lnTo>
                  <a:lnTo>
                    <a:pt x="666" y="60"/>
                  </a:lnTo>
                  <a:lnTo>
                    <a:pt x="678" y="42"/>
                  </a:lnTo>
                  <a:lnTo>
                    <a:pt x="696" y="27"/>
                  </a:lnTo>
                  <a:lnTo>
                    <a:pt x="717" y="16"/>
                  </a:lnTo>
                  <a:lnTo>
                    <a:pt x="742" y="7"/>
                  </a:lnTo>
                  <a:lnTo>
                    <a:pt x="768" y="3"/>
                  </a:lnTo>
                  <a:lnTo>
                    <a:pt x="79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62" name="Freeform 82"/>
            <p:cNvSpPr>
              <a:spLocks/>
            </p:cNvSpPr>
            <p:nvPr/>
          </p:nvSpPr>
          <p:spPr bwMode="auto">
            <a:xfrm>
              <a:off x="2634" y="2156"/>
              <a:ext cx="705" cy="180"/>
            </a:xfrm>
            <a:custGeom>
              <a:avLst/>
              <a:gdLst/>
              <a:ahLst/>
              <a:cxnLst>
                <a:cxn ang="0">
                  <a:pos x="683" y="0"/>
                </a:cxn>
                <a:cxn ang="0">
                  <a:pos x="693" y="3"/>
                </a:cxn>
                <a:cxn ang="0">
                  <a:pos x="701" y="8"/>
                </a:cxn>
                <a:cxn ang="0">
                  <a:pos x="705" y="18"/>
                </a:cxn>
                <a:cxn ang="0">
                  <a:pos x="704" y="29"/>
                </a:cxn>
                <a:cxn ang="0">
                  <a:pos x="691" y="58"/>
                </a:cxn>
                <a:cxn ang="0">
                  <a:pos x="672" y="82"/>
                </a:cxn>
                <a:cxn ang="0">
                  <a:pos x="650" y="102"/>
                </a:cxn>
                <a:cxn ang="0">
                  <a:pos x="624" y="120"/>
                </a:cxn>
                <a:cxn ang="0">
                  <a:pos x="595" y="135"/>
                </a:cxn>
                <a:cxn ang="0">
                  <a:pos x="564" y="146"/>
                </a:cxn>
                <a:cxn ang="0">
                  <a:pos x="532" y="156"/>
                </a:cxn>
                <a:cxn ang="0">
                  <a:pos x="499" y="164"/>
                </a:cxn>
                <a:cxn ang="0">
                  <a:pos x="466" y="170"/>
                </a:cxn>
                <a:cxn ang="0">
                  <a:pos x="434" y="174"/>
                </a:cxn>
                <a:cxn ang="0">
                  <a:pos x="403" y="177"/>
                </a:cxn>
                <a:cxn ang="0">
                  <a:pos x="375" y="178"/>
                </a:cxn>
                <a:cxn ang="0">
                  <a:pos x="318" y="180"/>
                </a:cxn>
                <a:cxn ang="0">
                  <a:pos x="261" y="178"/>
                </a:cxn>
                <a:cxn ang="0">
                  <a:pos x="204" y="173"/>
                </a:cxn>
                <a:cxn ang="0">
                  <a:pos x="147" y="162"/>
                </a:cxn>
                <a:cxn ang="0">
                  <a:pos x="122" y="156"/>
                </a:cxn>
                <a:cxn ang="0">
                  <a:pos x="96" y="148"/>
                </a:cxn>
                <a:cxn ang="0">
                  <a:pos x="70" y="138"/>
                </a:cxn>
                <a:cxn ang="0">
                  <a:pos x="45" y="124"/>
                </a:cxn>
                <a:cxn ang="0">
                  <a:pos x="23" y="109"/>
                </a:cxn>
                <a:cxn ang="0">
                  <a:pos x="4" y="90"/>
                </a:cxn>
                <a:cxn ang="0">
                  <a:pos x="0" y="79"/>
                </a:cxn>
                <a:cxn ang="0">
                  <a:pos x="0" y="69"/>
                </a:cxn>
                <a:cxn ang="0">
                  <a:pos x="4" y="60"/>
                </a:cxn>
                <a:cxn ang="0">
                  <a:pos x="11" y="53"/>
                </a:cxn>
                <a:cxn ang="0">
                  <a:pos x="19" y="48"/>
                </a:cxn>
                <a:cxn ang="0">
                  <a:pos x="29" y="50"/>
                </a:cxn>
                <a:cxn ang="0">
                  <a:pos x="37" y="57"/>
                </a:cxn>
                <a:cxn ang="0">
                  <a:pos x="56" y="76"/>
                </a:cxn>
                <a:cxn ang="0">
                  <a:pos x="80" y="90"/>
                </a:cxn>
                <a:cxn ang="0">
                  <a:pos x="106" y="101"/>
                </a:cxn>
                <a:cxn ang="0">
                  <a:pos x="134" y="109"/>
                </a:cxn>
                <a:cxn ang="0">
                  <a:pos x="160" y="116"/>
                </a:cxn>
                <a:cxn ang="0">
                  <a:pos x="225" y="127"/>
                </a:cxn>
                <a:cxn ang="0">
                  <a:pos x="289" y="133"/>
                </a:cxn>
                <a:cxn ang="0">
                  <a:pos x="354" y="133"/>
                </a:cxn>
                <a:cxn ang="0">
                  <a:pos x="378" y="131"/>
                </a:cxn>
                <a:cxn ang="0">
                  <a:pos x="404" y="130"/>
                </a:cxn>
                <a:cxn ang="0">
                  <a:pos x="433" y="127"/>
                </a:cxn>
                <a:cxn ang="0">
                  <a:pos x="463" y="123"/>
                </a:cxn>
                <a:cxn ang="0">
                  <a:pos x="495" y="119"/>
                </a:cxn>
                <a:cxn ang="0">
                  <a:pos x="526" y="112"/>
                </a:cxn>
                <a:cxn ang="0">
                  <a:pos x="556" y="102"/>
                </a:cxn>
                <a:cxn ang="0">
                  <a:pos x="584" y="91"/>
                </a:cxn>
                <a:cxn ang="0">
                  <a:pos x="608" y="77"/>
                </a:cxn>
                <a:cxn ang="0">
                  <a:pos x="629" y="61"/>
                </a:cxn>
                <a:cxn ang="0">
                  <a:pos x="647" y="40"/>
                </a:cxn>
                <a:cxn ang="0">
                  <a:pos x="658" y="17"/>
                </a:cxn>
                <a:cxn ang="0">
                  <a:pos x="664" y="7"/>
                </a:cxn>
                <a:cxn ang="0">
                  <a:pos x="673" y="2"/>
                </a:cxn>
                <a:cxn ang="0">
                  <a:pos x="683" y="0"/>
                </a:cxn>
              </a:cxnLst>
              <a:rect l="0" t="0" r="r" b="b"/>
              <a:pathLst>
                <a:path w="705" h="180">
                  <a:moveTo>
                    <a:pt x="683" y="0"/>
                  </a:moveTo>
                  <a:lnTo>
                    <a:pt x="693" y="3"/>
                  </a:lnTo>
                  <a:lnTo>
                    <a:pt x="701" y="8"/>
                  </a:lnTo>
                  <a:lnTo>
                    <a:pt x="705" y="18"/>
                  </a:lnTo>
                  <a:lnTo>
                    <a:pt x="704" y="29"/>
                  </a:lnTo>
                  <a:lnTo>
                    <a:pt x="691" y="58"/>
                  </a:lnTo>
                  <a:lnTo>
                    <a:pt x="672" y="82"/>
                  </a:lnTo>
                  <a:lnTo>
                    <a:pt x="650" y="102"/>
                  </a:lnTo>
                  <a:lnTo>
                    <a:pt x="624" y="120"/>
                  </a:lnTo>
                  <a:lnTo>
                    <a:pt x="595" y="135"/>
                  </a:lnTo>
                  <a:lnTo>
                    <a:pt x="564" y="146"/>
                  </a:lnTo>
                  <a:lnTo>
                    <a:pt x="532" y="156"/>
                  </a:lnTo>
                  <a:lnTo>
                    <a:pt x="499" y="164"/>
                  </a:lnTo>
                  <a:lnTo>
                    <a:pt x="466" y="170"/>
                  </a:lnTo>
                  <a:lnTo>
                    <a:pt x="434" y="174"/>
                  </a:lnTo>
                  <a:lnTo>
                    <a:pt x="403" y="177"/>
                  </a:lnTo>
                  <a:lnTo>
                    <a:pt x="375" y="178"/>
                  </a:lnTo>
                  <a:lnTo>
                    <a:pt x="318" y="180"/>
                  </a:lnTo>
                  <a:lnTo>
                    <a:pt x="261" y="178"/>
                  </a:lnTo>
                  <a:lnTo>
                    <a:pt x="204" y="173"/>
                  </a:lnTo>
                  <a:lnTo>
                    <a:pt x="147" y="162"/>
                  </a:lnTo>
                  <a:lnTo>
                    <a:pt x="122" y="156"/>
                  </a:lnTo>
                  <a:lnTo>
                    <a:pt x="96" y="148"/>
                  </a:lnTo>
                  <a:lnTo>
                    <a:pt x="70" y="138"/>
                  </a:lnTo>
                  <a:lnTo>
                    <a:pt x="45" y="124"/>
                  </a:lnTo>
                  <a:lnTo>
                    <a:pt x="23" y="109"/>
                  </a:lnTo>
                  <a:lnTo>
                    <a:pt x="4" y="90"/>
                  </a:lnTo>
                  <a:lnTo>
                    <a:pt x="0" y="79"/>
                  </a:lnTo>
                  <a:lnTo>
                    <a:pt x="0" y="69"/>
                  </a:lnTo>
                  <a:lnTo>
                    <a:pt x="4" y="60"/>
                  </a:lnTo>
                  <a:lnTo>
                    <a:pt x="11" y="53"/>
                  </a:lnTo>
                  <a:lnTo>
                    <a:pt x="19" y="48"/>
                  </a:lnTo>
                  <a:lnTo>
                    <a:pt x="29" y="50"/>
                  </a:lnTo>
                  <a:lnTo>
                    <a:pt x="37" y="57"/>
                  </a:lnTo>
                  <a:lnTo>
                    <a:pt x="56" y="76"/>
                  </a:lnTo>
                  <a:lnTo>
                    <a:pt x="80" y="90"/>
                  </a:lnTo>
                  <a:lnTo>
                    <a:pt x="106" y="101"/>
                  </a:lnTo>
                  <a:lnTo>
                    <a:pt x="134" y="109"/>
                  </a:lnTo>
                  <a:lnTo>
                    <a:pt x="160" y="116"/>
                  </a:lnTo>
                  <a:lnTo>
                    <a:pt x="225" y="127"/>
                  </a:lnTo>
                  <a:lnTo>
                    <a:pt x="289" y="133"/>
                  </a:lnTo>
                  <a:lnTo>
                    <a:pt x="354" y="133"/>
                  </a:lnTo>
                  <a:lnTo>
                    <a:pt x="378" y="131"/>
                  </a:lnTo>
                  <a:lnTo>
                    <a:pt x="404" y="130"/>
                  </a:lnTo>
                  <a:lnTo>
                    <a:pt x="433" y="127"/>
                  </a:lnTo>
                  <a:lnTo>
                    <a:pt x="463" y="123"/>
                  </a:lnTo>
                  <a:lnTo>
                    <a:pt x="495" y="119"/>
                  </a:lnTo>
                  <a:lnTo>
                    <a:pt x="526" y="112"/>
                  </a:lnTo>
                  <a:lnTo>
                    <a:pt x="556" y="102"/>
                  </a:lnTo>
                  <a:lnTo>
                    <a:pt x="584" y="91"/>
                  </a:lnTo>
                  <a:lnTo>
                    <a:pt x="608" y="77"/>
                  </a:lnTo>
                  <a:lnTo>
                    <a:pt x="629" y="61"/>
                  </a:lnTo>
                  <a:lnTo>
                    <a:pt x="647" y="40"/>
                  </a:lnTo>
                  <a:lnTo>
                    <a:pt x="658" y="17"/>
                  </a:lnTo>
                  <a:lnTo>
                    <a:pt x="664" y="7"/>
                  </a:lnTo>
                  <a:lnTo>
                    <a:pt x="673" y="2"/>
                  </a:lnTo>
                  <a:lnTo>
                    <a:pt x="6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63" name="Freeform 83"/>
            <p:cNvSpPr>
              <a:spLocks/>
            </p:cNvSpPr>
            <p:nvPr/>
          </p:nvSpPr>
          <p:spPr bwMode="auto">
            <a:xfrm>
              <a:off x="1746" y="2098"/>
              <a:ext cx="3063" cy="3383"/>
            </a:xfrm>
            <a:custGeom>
              <a:avLst/>
              <a:gdLst/>
              <a:ahLst/>
              <a:cxnLst>
                <a:cxn ang="0">
                  <a:pos x="2084" y="195"/>
                </a:cxn>
                <a:cxn ang="0">
                  <a:pos x="2371" y="605"/>
                </a:cxn>
                <a:cxn ang="0">
                  <a:pos x="2664" y="838"/>
                </a:cxn>
                <a:cxn ang="0">
                  <a:pos x="2838" y="816"/>
                </a:cxn>
                <a:cxn ang="0">
                  <a:pos x="2732" y="1045"/>
                </a:cxn>
                <a:cxn ang="0">
                  <a:pos x="2882" y="1829"/>
                </a:cxn>
                <a:cxn ang="0">
                  <a:pos x="3063" y="2679"/>
                </a:cxn>
                <a:cxn ang="0">
                  <a:pos x="2979" y="2930"/>
                </a:cxn>
                <a:cxn ang="0">
                  <a:pos x="2545" y="3069"/>
                </a:cxn>
                <a:cxn ang="0">
                  <a:pos x="2428" y="3238"/>
                </a:cxn>
                <a:cxn ang="0">
                  <a:pos x="2318" y="3196"/>
                </a:cxn>
                <a:cxn ang="0">
                  <a:pos x="2216" y="3071"/>
                </a:cxn>
                <a:cxn ang="0">
                  <a:pos x="1952" y="3115"/>
                </a:cxn>
                <a:cxn ang="0">
                  <a:pos x="1434" y="3136"/>
                </a:cxn>
                <a:cxn ang="0">
                  <a:pos x="1262" y="3178"/>
                </a:cxn>
                <a:cxn ang="0">
                  <a:pos x="1143" y="3366"/>
                </a:cxn>
                <a:cxn ang="0">
                  <a:pos x="999" y="3344"/>
                </a:cxn>
                <a:cxn ang="0">
                  <a:pos x="897" y="3145"/>
                </a:cxn>
                <a:cxn ang="0">
                  <a:pos x="755" y="3107"/>
                </a:cxn>
                <a:cxn ang="0">
                  <a:pos x="554" y="3072"/>
                </a:cxn>
                <a:cxn ang="0">
                  <a:pos x="435" y="2890"/>
                </a:cxn>
                <a:cxn ang="0">
                  <a:pos x="265" y="1842"/>
                </a:cxn>
                <a:cxn ang="0">
                  <a:pos x="231" y="1604"/>
                </a:cxn>
                <a:cxn ang="0">
                  <a:pos x="64" y="1581"/>
                </a:cxn>
                <a:cxn ang="0">
                  <a:pos x="22" y="1421"/>
                </a:cxn>
                <a:cxn ang="0">
                  <a:pos x="217" y="1346"/>
                </a:cxn>
                <a:cxn ang="0">
                  <a:pos x="266" y="837"/>
                </a:cxn>
                <a:cxn ang="0">
                  <a:pos x="454" y="374"/>
                </a:cxn>
                <a:cxn ang="0">
                  <a:pos x="730" y="106"/>
                </a:cxn>
                <a:cxn ang="0">
                  <a:pos x="692" y="182"/>
                </a:cxn>
                <a:cxn ang="0">
                  <a:pos x="429" y="517"/>
                </a:cxn>
                <a:cxn ang="0">
                  <a:pos x="280" y="1027"/>
                </a:cxn>
                <a:cxn ang="0">
                  <a:pos x="266" y="1411"/>
                </a:cxn>
                <a:cxn ang="0">
                  <a:pos x="115" y="1404"/>
                </a:cxn>
                <a:cxn ang="0">
                  <a:pos x="62" y="1520"/>
                </a:cxn>
                <a:cxn ang="0">
                  <a:pos x="243" y="1557"/>
                </a:cxn>
                <a:cxn ang="0">
                  <a:pos x="309" y="1736"/>
                </a:cxn>
                <a:cxn ang="0">
                  <a:pos x="432" y="2644"/>
                </a:cxn>
                <a:cxn ang="0">
                  <a:pos x="534" y="2998"/>
                </a:cxn>
                <a:cxn ang="0">
                  <a:pos x="794" y="3065"/>
                </a:cxn>
                <a:cxn ang="0">
                  <a:pos x="935" y="3112"/>
                </a:cxn>
                <a:cxn ang="0">
                  <a:pos x="1044" y="3318"/>
                </a:cxn>
                <a:cxn ang="0">
                  <a:pos x="1147" y="3286"/>
                </a:cxn>
                <a:cxn ang="0">
                  <a:pos x="1317" y="3102"/>
                </a:cxn>
                <a:cxn ang="0">
                  <a:pos x="1753" y="3096"/>
                </a:cxn>
                <a:cxn ang="0">
                  <a:pos x="2158" y="3013"/>
                </a:cxn>
                <a:cxn ang="0">
                  <a:pos x="2334" y="3144"/>
                </a:cxn>
                <a:cxn ang="0">
                  <a:pos x="2376" y="3064"/>
                </a:cxn>
                <a:cxn ang="0">
                  <a:pos x="2561" y="3020"/>
                </a:cxn>
                <a:cxn ang="0">
                  <a:pos x="2929" y="2911"/>
                </a:cxn>
                <a:cxn ang="0">
                  <a:pos x="3017" y="2692"/>
                </a:cxn>
                <a:cxn ang="0">
                  <a:pos x="2982" y="2443"/>
                </a:cxn>
                <a:cxn ang="0">
                  <a:pos x="2606" y="1078"/>
                </a:cxn>
                <a:cxn ang="0">
                  <a:pos x="2732" y="975"/>
                </a:cxn>
                <a:cxn ang="0">
                  <a:pos x="2717" y="866"/>
                </a:cxn>
                <a:cxn ang="0">
                  <a:pos x="2443" y="831"/>
                </a:cxn>
                <a:cxn ang="0">
                  <a:pos x="2086" y="271"/>
                </a:cxn>
                <a:cxn ang="0">
                  <a:pos x="1774" y="42"/>
                </a:cxn>
              </a:cxnLst>
              <a:rect l="0" t="0" r="r" b="b"/>
              <a:pathLst>
                <a:path w="3063" h="3383">
                  <a:moveTo>
                    <a:pt x="1785" y="0"/>
                  </a:moveTo>
                  <a:lnTo>
                    <a:pt x="1796" y="2"/>
                  </a:lnTo>
                  <a:lnTo>
                    <a:pt x="1861" y="31"/>
                  </a:lnTo>
                  <a:lnTo>
                    <a:pt x="1923" y="64"/>
                  </a:lnTo>
                  <a:lnTo>
                    <a:pt x="1981" y="104"/>
                  </a:lnTo>
                  <a:lnTo>
                    <a:pt x="2035" y="148"/>
                  </a:lnTo>
                  <a:lnTo>
                    <a:pt x="2084" y="195"/>
                  </a:lnTo>
                  <a:lnTo>
                    <a:pt x="2133" y="247"/>
                  </a:lnTo>
                  <a:lnTo>
                    <a:pt x="2177" y="301"/>
                  </a:lnTo>
                  <a:lnTo>
                    <a:pt x="2220" y="359"/>
                  </a:lnTo>
                  <a:lnTo>
                    <a:pt x="2260" y="419"/>
                  </a:lnTo>
                  <a:lnTo>
                    <a:pt x="2298" y="479"/>
                  </a:lnTo>
                  <a:lnTo>
                    <a:pt x="2336" y="541"/>
                  </a:lnTo>
                  <a:lnTo>
                    <a:pt x="2371" y="605"/>
                  </a:lnTo>
                  <a:lnTo>
                    <a:pt x="2407" y="667"/>
                  </a:lnTo>
                  <a:lnTo>
                    <a:pt x="2442" y="729"/>
                  </a:lnTo>
                  <a:lnTo>
                    <a:pt x="2475" y="791"/>
                  </a:lnTo>
                  <a:lnTo>
                    <a:pt x="2509" y="852"/>
                  </a:lnTo>
                  <a:lnTo>
                    <a:pt x="2534" y="893"/>
                  </a:lnTo>
                  <a:lnTo>
                    <a:pt x="2567" y="880"/>
                  </a:lnTo>
                  <a:lnTo>
                    <a:pt x="2664" y="838"/>
                  </a:lnTo>
                  <a:lnTo>
                    <a:pt x="2712" y="819"/>
                  </a:lnTo>
                  <a:lnTo>
                    <a:pt x="2762" y="804"/>
                  </a:lnTo>
                  <a:lnTo>
                    <a:pt x="2815" y="793"/>
                  </a:lnTo>
                  <a:lnTo>
                    <a:pt x="2824" y="794"/>
                  </a:lnTo>
                  <a:lnTo>
                    <a:pt x="2831" y="800"/>
                  </a:lnTo>
                  <a:lnTo>
                    <a:pt x="2837" y="808"/>
                  </a:lnTo>
                  <a:lnTo>
                    <a:pt x="2838" y="816"/>
                  </a:lnTo>
                  <a:lnTo>
                    <a:pt x="2832" y="852"/>
                  </a:lnTo>
                  <a:lnTo>
                    <a:pt x="2823" y="888"/>
                  </a:lnTo>
                  <a:lnTo>
                    <a:pt x="2812" y="924"/>
                  </a:lnTo>
                  <a:lnTo>
                    <a:pt x="2797" y="958"/>
                  </a:lnTo>
                  <a:lnTo>
                    <a:pt x="2779" y="990"/>
                  </a:lnTo>
                  <a:lnTo>
                    <a:pt x="2757" y="1019"/>
                  </a:lnTo>
                  <a:lnTo>
                    <a:pt x="2732" y="1045"/>
                  </a:lnTo>
                  <a:lnTo>
                    <a:pt x="2704" y="1066"/>
                  </a:lnTo>
                  <a:lnTo>
                    <a:pt x="2671" y="1084"/>
                  </a:lnTo>
                  <a:lnTo>
                    <a:pt x="2659" y="1088"/>
                  </a:lnTo>
                  <a:lnTo>
                    <a:pt x="2707" y="1258"/>
                  </a:lnTo>
                  <a:lnTo>
                    <a:pt x="2765" y="1448"/>
                  </a:lnTo>
                  <a:lnTo>
                    <a:pt x="2824" y="1639"/>
                  </a:lnTo>
                  <a:lnTo>
                    <a:pt x="2882" y="1829"/>
                  </a:lnTo>
                  <a:lnTo>
                    <a:pt x="2944" y="2057"/>
                  </a:lnTo>
                  <a:lnTo>
                    <a:pt x="2999" y="2288"/>
                  </a:lnTo>
                  <a:lnTo>
                    <a:pt x="3046" y="2520"/>
                  </a:lnTo>
                  <a:lnTo>
                    <a:pt x="3053" y="2558"/>
                  </a:lnTo>
                  <a:lnTo>
                    <a:pt x="3057" y="2597"/>
                  </a:lnTo>
                  <a:lnTo>
                    <a:pt x="3062" y="2639"/>
                  </a:lnTo>
                  <a:lnTo>
                    <a:pt x="3063" y="2679"/>
                  </a:lnTo>
                  <a:lnTo>
                    <a:pt x="3062" y="2719"/>
                  </a:lnTo>
                  <a:lnTo>
                    <a:pt x="3057" y="2759"/>
                  </a:lnTo>
                  <a:lnTo>
                    <a:pt x="3051" y="2797"/>
                  </a:lnTo>
                  <a:lnTo>
                    <a:pt x="3040" y="2833"/>
                  </a:lnTo>
                  <a:lnTo>
                    <a:pt x="3024" y="2868"/>
                  </a:lnTo>
                  <a:lnTo>
                    <a:pt x="3004" y="2901"/>
                  </a:lnTo>
                  <a:lnTo>
                    <a:pt x="2979" y="2930"/>
                  </a:lnTo>
                  <a:lnTo>
                    <a:pt x="2948" y="2955"/>
                  </a:lnTo>
                  <a:lnTo>
                    <a:pt x="2911" y="2977"/>
                  </a:lnTo>
                  <a:lnTo>
                    <a:pt x="2842" y="3006"/>
                  </a:lnTo>
                  <a:lnTo>
                    <a:pt x="2770" y="3029"/>
                  </a:lnTo>
                  <a:lnTo>
                    <a:pt x="2697" y="3047"/>
                  </a:lnTo>
                  <a:lnTo>
                    <a:pt x="2621" y="3061"/>
                  </a:lnTo>
                  <a:lnTo>
                    <a:pt x="2545" y="3069"/>
                  </a:lnTo>
                  <a:lnTo>
                    <a:pt x="2471" y="3075"/>
                  </a:lnTo>
                  <a:lnTo>
                    <a:pt x="2428" y="3076"/>
                  </a:lnTo>
                  <a:lnTo>
                    <a:pt x="2432" y="3114"/>
                  </a:lnTo>
                  <a:lnTo>
                    <a:pt x="2434" y="3151"/>
                  </a:lnTo>
                  <a:lnTo>
                    <a:pt x="2432" y="3189"/>
                  </a:lnTo>
                  <a:lnTo>
                    <a:pt x="2431" y="3227"/>
                  </a:lnTo>
                  <a:lnTo>
                    <a:pt x="2428" y="3238"/>
                  </a:lnTo>
                  <a:lnTo>
                    <a:pt x="2421" y="3246"/>
                  </a:lnTo>
                  <a:lnTo>
                    <a:pt x="2411" y="3250"/>
                  </a:lnTo>
                  <a:lnTo>
                    <a:pt x="2400" y="3250"/>
                  </a:lnTo>
                  <a:lnTo>
                    <a:pt x="2382" y="3245"/>
                  </a:lnTo>
                  <a:lnTo>
                    <a:pt x="2365" y="3236"/>
                  </a:lnTo>
                  <a:lnTo>
                    <a:pt x="2338" y="3218"/>
                  </a:lnTo>
                  <a:lnTo>
                    <a:pt x="2318" y="3196"/>
                  </a:lnTo>
                  <a:lnTo>
                    <a:pt x="2298" y="3172"/>
                  </a:lnTo>
                  <a:lnTo>
                    <a:pt x="2280" y="3147"/>
                  </a:lnTo>
                  <a:lnTo>
                    <a:pt x="2269" y="3129"/>
                  </a:lnTo>
                  <a:lnTo>
                    <a:pt x="2258" y="3112"/>
                  </a:lnTo>
                  <a:lnTo>
                    <a:pt x="2246" y="3096"/>
                  </a:lnTo>
                  <a:lnTo>
                    <a:pt x="2232" y="3082"/>
                  </a:lnTo>
                  <a:lnTo>
                    <a:pt x="2216" y="3071"/>
                  </a:lnTo>
                  <a:lnTo>
                    <a:pt x="2198" y="3062"/>
                  </a:lnTo>
                  <a:lnTo>
                    <a:pt x="2177" y="3060"/>
                  </a:lnTo>
                  <a:lnTo>
                    <a:pt x="2130" y="3062"/>
                  </a:lnTo>
                  <a:lnTo>
                    <a:pt x="2084" y="3072"/>
                  </a:lnTo>
                  <a:lnTo>
                    <a:pt x="2040" y="3086"/>
                  </a:lnTo>
                  <a:lnTo>
                    <a:pt x="1996" y="3101"/>
                  </a:lnTo>
                  <a:lnTo>
                    <a:pt x="1952" y="3115"/>
                  </a:lnTo>
                  <a:lnTo>
                    <a:pt x="1908" y="3127"/>
                  </a:lnTo>
                  <a:lnTo>
                    <a:pt x="1862" y="3136"/>
                  </a:lnTo>
                  <a:lnTo>
                    <a:pt x="1783" y="3140"/>
                  </a:lnTo>
                  <a:lnTo>
                    <a:pt x="1705" y="3140"/>
                  </a:lnTo>
                  <a:lnTo>
                    <a:pt x="1547" y="3134"/>
                  </a:lnTo>
                  <a:lnTo>
                    <a:pt x="1491" y="3133"/>
                  </a:lnTo>
                  <a:lnTo>
                    <a:pt x="1434" y="3136"/>
                  </a:lnTo>
                  <a:lnTo>
                    <a:pt x="1379" y="3140"/>
                  </a:lnTo>
                  <a:lnTo>
                    <a:pt x="1360" y="3143"/>
                  </a:lnTo>
                  <a:lnTo>
                    <a:pt x="1339" y="3145"/>
                  </a:lnTo>
                  <a:lnTo>
                    <a:pt x="1317" y="3151"/>
                  </a:lnTo>
                  <a:lnTo>
                    <a:pt x="1296" y="3158"/>
                  </a:lnTo>
                  <a:lnTo>
                    <a:pt x="1277" y="3166"/>
                  </a:lnTo>
                  <a:lnTo>
                    <a:pt x="1262" y="3178"/>
                  </a:lnTo>
                  <a:lnTo>
                    <a:pt x="1241" y="3203"/>
                  </a:lnTo>
                  <a:lnTo>
                    <a:pt x="1224" y="3232"/>
                  </a:lnTo>
                  <a:lnTo>
                    <a:pt x="1211" y="3261"/>
                  </a:lnTo>
                  <a:lnTo>
                    <a:pt x="1197" y="3292"/>
                  </a:lnTo>
                  <a:lnTo>
                    <a:pt x="1182" y="3321"/>
                  </a:lnTo>
                  <a:lnTo>
                    <a:pt x="1162" y="3348"/>
                  </a:lnTo>
                  <a:lnTo>
                    <a:pt x="1143" y="3366"/>
                  </a:lnTo>
                  <a:lnTo>
                    <a:pt x="1124" y="3377"/>
                  </a:lnTo>
                  <a:lnTo>
                    <a:pt x="1103" y="3383"/>
                  </a:lnTo>
                  <a:lnTo>
                    <a:pt x="1082" y="3383"/>
                  </a:lnTo>
                  <a:lnTo>
                    <a:pt x="1062" y="3379"/>
                  </a:lnTo>
                  <a:lnTo>
                    <a:pt x="1041" y="3370"/>
                  </a:lnTo>
                  <a:lnTo>
                    <a:pt x="1020" y="3358"/>
                  </a:lnTo>
                  <a:lnTo>
                    <a:pt x="999" y="3344"/>
                  </a:lnTo>
                  <a:lnTo>
                    <a:pt x="969" y="3318"/>
                  </a:lnTo>
                  <a:lnTo>
                    <a:pt x="947" y="3287"/>
                  </a:lnTo>
                  <a:lnTo>
                    <a:pt x="930" y="3256"/>
                  </a:lnTo>
                  <a:lnTo>
                    <a:pt x="919" y="3220"/>
                  </a:lnTo>
                  <a:lnTo>
                    <a:pt x="912" y="3181"/>
                  </a:lnTo>
                  <a:lnTo>
                    <a:pt x="907" y="3162"/>
                  </a:lnTo>
                  <a:lnTo>
                    <a:pt x="897" y="3145"/>
                  </a:lnTo>
                  <a:lnTo>
                    <a:pt x="882" y="3133"/>
                  </a:lnTo>
                  <a:lnTo>
                    <a:pt x="864" y="3123"/>
                  </a:lnTo>
                  <a:lnTo>
                    <a:pt x="843" y="3118"/>
                  </a:lnTo>
                  <a:lnTo>
                    <a:pt x="821" y="3112"/>
                  </a:lnTo>
                  <a:lnTo>
                    <a:pt x="799" y="3109"/>
                  </a:lnTo>
                  <a:lnTo>
                    <a:pt x="776" y="3108"/>
                  </a:lnTo>
                  <a:lnTo>
                    <a:pt x="755" y="3107"/>
                  </a:lnTo>
                  <a:lnTo>
                    <a:pt x="734" y="3107"/>
                  </a:lnTo>
                  <a:lnTo>
                    <a:pt x="716" y="3105"/>
                  </a:lnTo>
                  <a:lnTo>
                    <a:pt x="683" y="3102"/>
                  </a:lnTo>
                  <a:lnTo>
                    <a:pt x="650" y="3098"/>
                  </a:lnTo>
                  <a:lnTo>
                    <a:pt x="617" y="3093"/>
                  </a:lnTo>
                  <a:lnTo>
                    <a:pt x="584" y="3085"/>
                  </a:lnTo>
                  <a:lnTo>
                    <a:pt x="554" y="3072"/>
                  </a:lnTo>
                  <a:lnTo>
                    <a:pt x="526" y="3054"/>
                  </a:lnTo>
                  <a:lnTo>
                    <a:pt x="504" y="3033"/>
                  </a:lnTo>
                  <a:lnTo>
                    <a:pt x="485" y="3009"/>
                  </a:lnTo>
                  <a:lnTo>
                    <a:pt x="468" y="2981"/>
                  </a:lnTo>
                  <a:lnTo>
                    <a:pt x="454" y="2951"/>
                  </a:lnTo>
                  <a:lnTo>
                    <a:pt x="443" y="2920"/>
                  </a:lnTo>
                  <a:lnTo>
                    <a:pt x="435" y="2890"/>
                  </a:lnTo>
                  <a:lnTo>
                    <a:pt x="428" y="2861"/>
                  </a:lnTo>
                  <a:lnTo>
                    <a:pt x="385" y="2637"/>
                  </a:lnTo>
                  <a:lnTo>
                    <a:pt x="348" y="2412"/>
                  </a:lnTo>
                  <a:lnTo>
                    <a:pt x="315" y="2186"/>
                  </a:lnTo>
                  <a:lnTo>
                    <a:pt x="283" y="1961"/>
                  </a:lnTo>
                  <a:lnTo>
                    <a:pt x="273" y="1901"/>
                  </a:lnTo>
                  <a:lnTo>
                    <a:pt x="265" y="1842"/>
                  </a:lnTo>
                  <a:lnTo>
                    <a:pt x="261" y="1783"/>
                  </a:lnTo>
                  <a:lnTo>
                    <a:pt x="264" y="1711"/>
                  </a:lnTo>
                  <a:lnTo>
                    <a:pt x="262" y="1673"/>
                  </a:lnTo>
                  <a:lnTo>
                    <a:pt x="258" y="1639"/>
                  </a:lnTo>
                  <a:lnTo>
                    <a:pt x="253" y="1624"/>
                  </a:lnTo>
                  <a:lnTo>
                    <a:pt x="243" y="1611"/>
                  </a:lnTo>
                  <a:lnTo>
                    <a:pt x="231" y="1604"/>
                  </a:lnTo>
                  <a:lnTo>
                    <a:pt x="217" y="1599"/>
                  </a:lnTo>
                  <a:lnTo>
                    <a:pt x="184" y="1596"/>
                  </a:lnTo>
                  <a:lnTo>
                    <a:pt x="166" y="1598"/>
                  </a:lnTo>
                  <a:lnTo>
                    <a:pt x="149" y="1599"/>
                  </a:lnTo>
                  <a:lnTo>
                    <a:pt x="119" y="1599"/>
                  </a:lnTo>
                  <a:lnTo>
                    <a:pt x="90" y="1593"/>
                  </a:lnTo>
                  <a:lnTo>
                    <a:pt x="64" y="1581"/>
                  </a:lnTo>
                  <a:lnTo>
                    <a:pt x="40" y="1563"/>
                  </a:lnTo>
                  <a:lnTo>
                    <a:pt x="21" y="1542"/>
                  </a:lnTo>
                  <a:lnTo>
                    <a:pt x="7" y="1517"/>
                  </a:lnTo>
                  <a:lnTo>
                    <a:pt x="0" y="1493"/>
                  </a:lnTo>
                  <a:lnTo>
                    <a:pt x="1" y="1466"/>
                  </a:lnTo>
                  <a:lnTo>
                    <a:pt x="10" y="1443"/>
                  </a:lnTo>
                  <a:lnTo>
                    <a:pt x="22" y="1421"/>
                  </a:lnTo>
                  <a:lnTo>
                    <a:pt x="40" y="1400"/>
                  </a:lnTo>
                  <a:lnTo>
                    <a:pt x="62" y="1384"/>
                  </a:lnTo>
                  <a:lnTo>
                    <a:pt x="91" y="1368"/>
                  </a:lnTo>
                  <a:lnTo>
                    <a:pt x="120" y="1356"/>
                  </a:lnTo>
                  <a:lnTo>
                    <a:pt x="152" y="1349"/>
                  </a:lnTo>
                  <a:lnTo>
                    <a:pt x="185" y="1345"/>
                  </a:lnTo>
                  <a:lnTo>
                    <a:pt x="217" y="1346"/>
                  </a:lnTo>
                  <a:lnTo>
                    <a:pt x="237" y="1352"/>
                  </a:lnTo>
                  <a:lnTo>
                    <a:pt x="229" y="1301"/>
                  </a:lnTo>
                  <a:lnTo>
                    <a:pt x="224" y="1208"/>
                  </a:lnTo>
                  <a:lnTo>
                    <a:pt x="225" y="1114"/>
                  </a:lnTo>
                  <a:lnTo>
                    <a:pt x="232" y="1022"/>
                  </a:lnTo>
                  <a:lnTo>
                    <a:pt x="247" y="928"/>
                  </a:lnTo>
                  <a:lnTo>
                    <a:pt x="266" y="837"/>
                  </a:lnTo>
                  <a:lnTo>
                    <a:pt x="291" y="747"/>
                  </a:lnTo>
                  <a:lnTo>
                    <a:pt x="320" y="659"/>
                  </a:lnTo>
                  <a:lnTo>
                    <a:pt x="342" y="601"/>
                  </a:lnTo>
                  <a:lnTo>
                    <a:pt x="366" y="543"/>
                  </a:lnTo>
                  <a:lnTo>
                    <a:pt x="393" y="486"/>
                  </a:lnTo>
                  <a:lnTo>
                    <a:pt x="422" y="430"/>
                  </a:lnTo>
                  <a:lnTo>
                    <a:pt x="454" y="374"/>
                  </a:lnTo>
                  <a:lnTo>
                    <a:pt x="490" y="322"/>
                  </a:lnTo>
                  <a:lnTo>
                    <a:pt x="529" y="272"/>
                  </a:lnTo>
                  <a:lnTo>
                    <a:pt x="572" y="225"/>
                  </a:lnTo>
                  <a:lnTo>
                    <a:pt x="617" y="182"/>
                  </a:lnTo>
                  <a:lnTo>
                    <a:pt x="665" y="144"/>
                  </a:lnTo>
                  <a:lnTo>
                    <a:pt x="719" y="109"/>
                  </a:lnTo>
                  <a:lnTo>
                    <a:pt x="730" y="106"/>
                  </a:lnTo>
                  <a:lnTo>
                    <a:pt x="740" y="108"/>
                  </a:lnTo>
                  <a:lnTo>
                    <a:pt x="748" y="115"/>
                  </a:lnTo>
                  <a:lnTo>
                    <a:pt x="752" y="123"/>
                  </a:lnTo>
                  <a:lnTo>
                    <a:pt x="754" y="133"/>
                  </a:lnTo>
                  <a:lnTo>
                    <a:pt x="751" y="142"/>
                  </a:lnTo>
                  <a:lnTo>
                    <a:pt x="743" y="149"/>
                  </a:lnTo>
                  <a:lnTo>
                    <a:pt x="692" y="182"/>
                  </a:lnTo>
                  <a:lnTo>
                    <a:pt x="645" y="220"/>
                  </a:lnTo>
                  <a:lnTo>
                    <a:pt x="601" y="261"/>
                  </a:lnTo>
                  <a:lnTo>
                    <a:pt x="560" y="308"/>
                  </a:lnTo>
                  <a:lnTo>
                    <a:pt x="523" y="356"/>
                  </a:lnTo>
                  <a:lnTo>
                    <a:pt x="489" y="407"/>
                  </a:lnTo>
                  <a:lnTo>
                    <a:pt x="458" y="461"/>
                  </a:lnTo>
                  <a:lnTo>
                    <a:pt x="429" y="517"/>
                  </a:lnTo>
                  <a:lnTo>
                    <a:pt x="405" y="572"/>
                  </a:lnTo>
                  <a:lnTo>
                    <a:pt x="382" y="628"/>
                  </a:lnTo>
                  <a:lnTo>
                    <a:pt x="362" y="684"/>
                  </a:lnTo>
                  <a:lnTo>
                    <a:pt x="335" y="768"/>
                  </a:lnTo>
                  <a:lnTo>
                    <a:pt x="312" y="853"/>
                  </a:lnTo>
                  <a:lnTo>
                    <a:pt x="294" y="940"/>
                  </a:lnTo>
                  <a:lnTo>
                    <a:pt x="280" y="1027"/>
                  </a:lnTo>
                  <a:lnTo>
                    <a:pt x="272" y="1117"/>
                  </a:lnTo>
                  <a:lnTo>
                    <a:pt x="271" y="1205"/>
                  </a:lnTo>
                  <a:lnTo>
                    <a:pt x="275" y="1294"/>
                  </a:lnTo>
                  <a:lnTo>
                    <a:pt x="287" y="1381"/>
                  </a:lnTo>
                  <a:lnTo>
                    <a:pt x="286" y="1395"/>
                  </a:lnTo>
                  <a:lnTo>
                    <a:pt x="279" y="1406"/>
                  </a:lnTo>
                  <a:lnTo>
                    <a:pt x="266" y="1411"/>
                  </a:lnTo>
                  <a:lnTo>
                    <a:pt x="253" y="1407"/>
                  </a:lnTo>
                  <a:lnTo>
                    <a:pt x="235" y="1399"/>
                  </a:lnTo>
                  <a:lnTo>
                    <a:pt x="213" y="1395"/>
                  </a:lnTo>
                  <a:lnTo>
                    <a:pt x="189" y="1393"/>
                  </a:lnTo>
                  <a:lnTo>
                    <a:pt x="164" y="1393"/>
                  </a:lnTo>
                  <a:lnTo>
                    <a:pt x="138" y="1397"/>
                  </a:lnTo>
                  <a:lnTo>
                    <a:pt x="115" y="1404"/>
                  </a:lnTo>
                  <a:lnTo>
                    <a:pt x="93" y="1415"/>
                  </a:lnTo>
                  <a:lnTo>
                    <a:pt x="75" y="1429"/>
                  </a:lnTo>
                  <a:lnTo>
                    <a:pt x="59" y="1446"/>
                  </a:lnTo>
                  <a:lnTo>
                    <a:pt x="50" y="1465"/>
                  </a:lnTo>
                  <a:lnTo>
                    <a:pt x="47" y="1484"/>
                  </a:lnTo>
                  <a:lnTo>
                    <a:pt x="53" y="1504"/>
                  </a:lnTo>
                  <a:lnTo>
                    <a:pt x="62" y="1520"/>
                  </a:lnTo>
                  <a:lnTo>
                    <a:pt x="77" y="1534"/>
                  </a:lnTo>
                  <a:lnTo>
                    <a:pt x="95" y="1545"/>
                  </a:lnTo>
                  <a:lnTo>
                    <a:pt x="113" y="1551"/>
                  </a:lnTo>
                  <a:lnTo>
                    <a:pt x="139" y="1552"/>
                  </a:lnTo>
                  <a:lnTo>
                    <a:pt x="192" y="1549"/>
                  </a:lnTo>
                  <a:lnTo>
                    <a:pt x="218" y="1551"/>
                  </a:lnTo>
                  <a:lnTo>
                    <a:pt x="243" y="1557"/>
                  </a:lnTo>
                  <a:lnTo>
                    <a:pt x="265" y="1569"/>
                  </a:lnTo>
                  <a:lnTo>
                    <a:pt x="282" y="1584"/>
                  </a:lnTo>
                  <a:lnTo>
                    <a:pt x="293" y="1602"/>
                  </a:lnTo>
                  <a:lnTo>
                    <a:pt x="301" y="1621"/>
                  </a:lnTo>
                  <a:lnTo>
                    <a:pt x="307" y="1643"/>
                  </a:lnTo>
                  <a:lnTo>
                    <a:pt x="309" y="1665"/>
                  </a:lnTo>
                  <a:lnTo>
                    <a:pt x="309" y="1736"/>
                  </a:lnTo>
                  <a:lnTo>
                    <a:pt x="312" y="1820"/>
                  </a:lnTo>
                  <a:lnTo>
                    <a:pt x="320" y="1905"/>
                  </a:lnTo>
                  <a:lnTo>
                    <a:pt x="345" y="2074"/>
                  </a:lnTo>
                  <a:lnTo>
                    <a:pt x="376" y="2282"/>
                  </a:lnTo>
                  <a:lnTo>
                    <a:pt x="409" y="2489"/>
                  </a:lnTo>
                  <a:lnTo>
                    <a:pt x="421" y="2567"/>
                  </a:lnTo>
                  <a:lnTo>
                    <a:pt x="432" y="2644"/>
                  </a:lnTo>
                  <a:lnTo>
                    <a:pt x="446" y="2721"/>
                  </a:lnTo>
                  <a:lnTo>
                    <a:pt x="461" y="2799"/>
                  </a:lnTo>
                  <a:lnTo>
                    <a:pt x="480" y="2873"/>
                  </a:lnTo>
                  <a:lnTo>
                    <a:pt x="487" y="2900"/>
                  </a:lnTo>
                  <a:lnTo>
                    <a:pt x="507" y="2952"/>
                  </a:lnTo>
                  <a:lnTo>
                    <a:pt x="519" y="2975"/>
                  </a:lnTo>
                  <a:lnTo>
                    <a:pt x="534" y="2998"/>
                  </a:lnTo>
                  <a:lnTo>
                    <a:pt x="554" y="3017"/>
                  </a:lnTo>
                  <a:lnTo>
                    <a:pt x="577" y="3031"/>
                  </a:lnTo>
                  <a:lnTo>
                    <a:pt x="610" y="3043"/>
                  </a:lnTo>
                  <a:lnTo>
                    <a:pt x="646" y="3051"/>
                  </a:lnTo>
                  <a:lnTo>
                    <a:pt x="683" y="3057"/>
                  </a:lnTo>
                  <a:lnTo>
                    <a:pt x="758" y="3062"/>
                  </a:lnTo>
                  <a:lnTo>
                    <a:pt x="794" y="3065"/>
                  </a:lnTo>
                  <a:lnTo>
                    <a:pt x="813" y="3068"/>
                  </a:lnTo>
                  <a:lnTo>
                    <a:pt x="835" y="3071"/>
                  </a:lnTo>
                  <a:lnTo>
                    <a:pt x="857" y="3075"/>
                  </a:lnTo>
                  <a:lnTo>
                    <a:pt x="879" y="3080"/>
                  </a:lnTo>
                  <a:lnTo>
                    <a:pt x="900" y="3089"/>
                  </a:lnTo>
                  <a:lnTo>
                    <a:pt x="918" y="3098"/>
                  </a:lnTo>
                  <a:lnTo>
                    <a:pt x="935" y="3112"/>
                  </a:lnTo>
                  <a:lnTo>
                    <a:pt x="946" y="3129"/>
                  </a:lnTo>
                  <a:lnTo>
                    <a:pt x="954" y="3149"/>
                  </a:lnTo>
                  <a:lnTo>
                    <a:pt x="966" y="3224"/>
                  </a:lnTo>
                  <a:lnTo>
                    <a:pt x="979" y="3253"/>
                  </a:lnTo>
                  <a:lnTo>
                    <a:pt x="997" y="3278"/>
                  </a:lnTo>
                  <a:lnTo>
                    <a:pt x="1019" y="3300"/>
                  </a:lnTo>
                  <a:lnTo>
                    <a:pt x="1044" y="3318"/>
                  </a:lnTo>
                  <a:lnTo>
                    <a:pt x="1059" y="3328"/>
                  </a:lnTo>
                  <a:lnTo>
                    <a:pt x="1074" y="3333"/>
                  </a:lnTo>
                  <a:lnTo>
                    <a:pt x="1089" y="3337"/>
                  </a:lnTo>
                  <a:lnTo>
                    <a:pt x="1103" y="3334"/>
                  </a:lnTo>
                  <a:lnTo>
                    <a:pt x="1117" y="3328"/>
                  </a:lnTo>
                  <a:lnTo>
                    <a:pt x="1129" y="3314"/>
                  </a:lnTo>
                  <a:lnTo>
                    <a:pt x="1147" y="3286"/>
                  </a:lnTo>
                  <a:lnTo>
                    <a:pt x="1175" y="3228"/>
                  </a:lnTo>
                  <a:lnTo>
                    <a:pt x="1191" y="3196"/>
                  </a:lnTo>
                  <a:lnTo>
                    <a:pt x="1209" y="3170"/>
                  </a:lnTo>
                  <a:lnTo>
                    <a:pt x="1230" y="3147"/>
                  </a:lnTo>
                  <a:lnTo>
                    <a:pt x="1253" y="3129"/>
                  </a:lnTo>
                  <a:lnTo>
                    <a:pt x="1282" y="3114"/>
                  </a:lnTo>
                  <a:lnTo>
                    <a:pt x="1317" y="3102"/>
                  </a:lnTo>
                  <a:lnTo>
                    <a:pt x="1378" y="3093"/>
                  </a:lnTo>
                  <a:lnTo>
                    <a:pt x="1440" y="3087"/>
                  </a:lnTo>
                  <a:lnTo>
                    <a:pt x="1502" y="3087"/>
                  </a:lnTo>
                  <a:lnTo>
                    <a:pt x="1565" y="3089"/>
                  </a:lnTo>
                  <a:lnTo>
                    <a:pt x="1627" y="3093"/>
                  </a:lnTo>
                  <a:lnTo>
                    <a:pt x="1690" y="3094"/>
                  </a:lnTo>
                  <a:lnTo>
                    <a:pt x="1753" y="3096"/>
                  </a:lnTo>
                  <a:lnTo>
                    <a:pt x="1814" y="3091"/>
                  </a:lnTo>
                  <a:lnTo>
                    <a:pt x="1875" y="3083"/>
                  </a:lnTo>
                  <a:lnTo>
                    <a:pt x="1935" y="3067"/>
                  </a:lnTo>
                  <a:lnTo>
                    <a:pt x="1992" y="3049"/>
                  </a:lnTo>
                  <a:lnTo>
                    <a:pt x="2050" y="3031"/>
                  </a:lnTo>
                  <a:lnTo>
                    <a:pt x="2108" y="3018"/>
                  </a:lnTo>
                  <a:lnTo>
                    <a:pt x="2158" y="3013"/>
                  </a:lnTo>
                  <a:lnTo>
                    <a:pt x="2184" y="3013"/>
                  </a:lnTo>
                  <a:lnTo>
                    <a:pt x="2207" y="3017"/>
                  </a:lnTo>
                  <a:lnTo>
                    <a:pt x="2231" y="3025"/>
                  </a:lnTo>
                  <a:lnTo>
                    <a:pt x="2253" y="3039"/>
                  </a:lnTo>
                  <a:lnTo>
                    <a:pt x="2272" y="3057"/>
                  </a:lnTo>
                  <a:lnTo>
                    <a:pt x="2289" y="3078"/>
                  </a:lnTo>
                  <a:lnTo>
                    <a:pt x="2334" y="3144"/>
                  </a:lnTo>
                  <a:lnTo>
                    <a:pt x="2351" y="3163"/>
                  </a:lnTo>
                  <a:lnTo>
                    <a:pt x="2369" y="3181"/>
                  </a:lnTo>
                  <a:lnTo>
                    <a:pt x="2385" y="3192"/>
                  </a:lnTo>
                  <a:lnTo>
                    <a:pt x="2388" y="3162"/>
                  </a:lnTo>
                  <a:lnTo>
                    <a:pt x="2388" y="3129"/>
                  </a:lnTo>
                  <a:lnTo>
                    <a:pt x="2384" y="3096"/>
                  </a:lnTo>
                  <a:lnTo>
                    <a:pt x="2376" y="3064"/>
                  </a:lnTo>
                  <a:lnTo>
                    <a:pt x="2373" y="3054"/>
                  </a:lnTo>
                  <a:lnTo>
                    <a:pt x="2374" y="3044"/>
                  </a:lnTo>
                  <a:lnTo>
                    <a:pt x="2378" y="3038"/>
                  </a:lnTo>
                  <a:lnTo>
                    <a:pt x="2385" y="3032"/>
                  </a:lnTo>
                  <a:lnTo>
                    <a:pt x="2396" y="3029"/>
                  </a:lnTo>
                  <a:lnTo>
                    <a:pt x="2479" y="3027"/>
                  </a:lnTo>
                  <a:lnTo>
                    <a:pt x="2561" y="3020"/>
                  </a:lnTo>
                  <a:lnTo>
                    <a:pt x="2643" y="3007"/>
                  </a:lnTo>
                  <a:lnTo>
                    <a:pt x="2696" y="2998"/>
                  </a:lnTo>
                  <a:lnTo>
                    <a:pt x="2747" y="2987"/>
                  </a:lnTo>
                  <a:lnTo>
                    <a:pt x="2799" y="2973"/>
                  </a:lnTo>
                  <a:lnTo>
                    <a:pt x="2849" y="2955"/>
                  </a:lnTo>
                  <a:lnTo>
                    <a:pt x="2897" y="2931"/>
                  </a:lnTo>
                  <a:lnTo>
                    <a:pt x="2929" y="2911"/>
                  </a:lnTo>
                  <a:lnTo>
                    <a:pt x="2955" y="2886"/>
                  </a:lnTo>
                  <a:lnTo>
                    <a:pt x="2976" y="2859"/>
                  </a:lnTo>
                  <a:lnTo>
                    <a:pt x="2993" y="2829"/>
                  </a:lnTo>
                  <a:lnTo>
                    <a:pt x="3004" y="2797"/>
                  </a:lnTo>
                  <a:lnTo>
                    <a:pt x="3012" y="2763"/>
                  </a:lnTo>
                  <a:lnTo>
                    <a:pt x="3016" y="2728"/>
                  </a:lnTo>
                  <a:lnTo>
                    <a:pt x="3017" y="2692"/>
                  </a:lnTo>
                  <a:lnTo>
                    <a:pt x="3017" y="2655"/>
                  </a:lnTo>
                  <a:lnTo>
                    <a:pt x="3015" y="2618"/>
                  </a:lnTo>
                  <a:lnTo>
                    <a:pt x="3009" y="2581"/>
                  </a:lnTo>
                  <a:lnTo>
                    <a:pt x="3004" y="2545"/>
                  </a:lnTo>
                  <a:lnTo>
                    <a:pt x="2997" y="2509"/>
                  </a:lnTo>
                  <a:lnTo>
                    <a:pt x="2988" y="2476"/>
                  </a:lnTo>
                  <a:lnTo>
                    <a:pt x="2982" y="2443"/>
                  </a:lnTo>
                  <a:lnTo>
                    <a:pt x="2943" y="2274"/>
                  </a:lnTo>
                  <a:lnTo>
                    <a:pt x="2904" y="2107"/>
                  </a:lnTo>
                  <a:lnTo>
                    <a:pt x="2863" y="1940"/>
                  </a:lnTo>
                  <a:lnTo>
                    <a:pt x="2816" y="1774"/>
                  </a:lnTo>
                  <a:lnTo>
                    <a:pt x="2745" y="1542"/>
                  </a:lnTo>
                  <a:lnTo>
                    <a:pt x="2674" y="1310"/>
                  </a:lnTo>
                  <a:lnTo>
                    <a:pt x="2606" y="1078"/>
                  </a:lnTo>
                  <a:lnTo>
                    <a:pt x="2606" y="1067"/>
                  </a:lnTo>
                  <a:lnTo>
                    <a:pt x="2612" y="1056"/>
                  </a:lnTo>
                  <a:lnTo>
                    <a:pt x="2623" y="1049"/>
                  </a:lnTo>
                  <a:lnTo>
                    <a:pt x="2656" y="1038"/>
                  </a:lnTo>
                  <a:lnTo>
                    <a:pt x="2685" y="1022"/>
                  </a:lnTo>
                  <a:lnTo>
                    <a:pt x="2710" y="1000"/>
                  </a:lnTo>
                  <a:lnTo>
                    <a:pt x="2732" y="975"/>
                  </a:lnTo>
                  <a:lnTo>
                    <a:pt x="2750" y="947"/>
                  </a:lnTo>
                  <a:lnTo>
                    <a:pt x="2765" y="916"/>
                  </a:lnTo>
                  <a:lnTo>
                    <a:pt x="2777" y="884"/>
                  </a:lnTo>
                  <a:lnTo>
                    <a:pt x="2786" y="849"/>
                  </a:lnTo>
                  <a:lnTo>
                    <a:pt x="2787" y="845"/>
                  </a:lnTo>
                  <a:lnTo>
                    <a:pt x="2765" y="849"/>
                  </a:lnTo>
                  <a:lnTo>
                    <a:pt x="2717" y="866"/>
                  </a:lnTo>
                  <a:lnTo>
                    <a:pt x="2671" y="885"/>
                  </a:lnTo>
                  <a:lnTo>
                    <a:pt x="2577" y="927"/>
                  </a:lnTo>
                  <a:lnTo>
                    <a:pt x="2530" y="945"/>
                  </a:lnTo>
                  <a:lnTo>
                    <a:pt x="2521" y="945"/>
                  </a:lnTo>
                  <a:lnTo>
                    <a:pt x="2511" y="940"/>
                  </a:lnTo>
                  <a:lnTo>
                    <a:pt x="2504" y="933"/>
                  </a:lnTo>
                  <a:lnTo>
                    <a:pt x="2443" y="831"/>
                  </a:lnTo>
                  <a:lnTo>
                    <a:pt x="2385" y="728"/>
                  </a:lnTo>
                  <a:lnTo>
                    <a:pt x="2326" y="624"/>
                  </a:lnTo>
                  <a:lnTo>
                    <a:pt x="2265" y="521"/>
                  </a:lnTo>
                  <a:lnTo>
                    <a:pt x="2202" y="421"/>
                  </a:lnTo>
                  <a:lnTo>
                    <a:pt x="2166" y="370"/>
                  </a:lnTo>
                  <a:lnTo>
                    <a:pt x="2127" y="319"/>
                  </a:lnTo>
                  <a:lnTo>
                    <a:pt x="2086" y="271"/>
                  </a:lnTo>
                  <a:lnTo>
                    <a:pt x="2043" y="224"/>
                  </a:lnTo>
                  <a:lnTo>
                    <a:pt x="1997" y="181"/>
                  </a:lnTo>
                  <a:lnTo>
                    <a:pt x="1949" y="141"/>
                  </a:lnTo>
                  <a:lnTo>
                    <a:pt x="1897" y="104"/>
                  </a:lnTo>
                  <a:lnTo>
                    <a:pt x="1841" y="73"/>
                  </a:lnTo>
                  <a:lnTo>
                    <a:pt x="1783" y="47"/>
                  </a:lnTo>
                  <a:lnTo>
                    <a:pt x="1774" y="42"/>
                  </a:lnTo>
                  <a:lnTo>
                    <a:pt x="1770" y="32"/>
                  </a:lnTo>
                  <a:lnTo>
                    <a:pt x="1768" y="22"/>
                  </a:lnTo>
                  <a:lnTo>
                    <a:pt x="1771" y="11"/>
                  </a:lnTo>
                  <a:lnTo>
                    <a:pt x="1777" y="4"/>
                  </a:lnTo>
                  <a:lnTo>
                    <a:pt x="17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64" name="Freeform 84"/>
            <p:cNvSpPr>
              <a:spLocks noEditPoints="1"/>
            </p:cNvSpPr>
            <p:nvPr/>
          </p:nvSpPr>
          <p:spPr bwMode="auto">
            <a:xfrm>
              <a:off x="2756" y="2936"/>
              <a:ext cx="804" cy="430"/>
            </a:xfrm>
            <a:custGeom>
              <a:avLst/>
              <a:gdLst/>
              <a:ahLst/>
              <a:cxnLst>
                <a:cxn ang="0">
                  <a:pos x="593" y="49"/>
                </a:cxn>
                <a:cxn ang="0">
                  <a:pos x="484" y="65"/>
                </a:cxn>
                <a:cxn ang="0">
                  <a:pos x="376" y="93"/>
                </a:cxn>
                <a:cxn ang="0">
                  <a:pos x="232" y="129"/>
                </a:cxn>
                <a:cxn ang="0">
                  <a:pos x="110" y="153"/>
                </a:cxn>
                <a:cxn ang="0">
                  <a:pos x="63" y="158"/>
                </a:cxn>
                <a:cxn ang="0">
                  <a:pos x="96" y="221"/>
                </a:cxn>
                <a:cxn ang="0">
                  <a:pos x="151" y="283"/>
                </a:cxn>
                <a:cxn ang="0">
                  <a:pos x="230" y="336"/>
                </a:cxn>
                <a:cxn ang="0">
                  <a:pos x="319" y="370"/>
                </a:cxn>
                <a:cxn ang="0">
                  <a:pos x="413" y="384"/>
                </a:cxn>
                <a:cxn ang="0">
                  <a:pos x="508" y="379"/>
                </a:cxn>
                <a:cxn ang="0">
                  <a:pos x="598" y="347"/>
                </a:cxn>
                <a:cxn ang="0">
                  <a:pos x="651" y="312"/>
                </a:cxn>
                <a:cxn ang="0">
                  <a:pos x="678" y="283"/>
                </a:cxn>
                <a:cxn ang="0">
                  <a:pos x="707" y="246"/>
                </a:cxn>
                <a:cxn ang="0">
                  <a:pos x="733" y="203"/>
                </a:cxn>
                <a:cxn ang="0">
                  <a:pos x="753" y="159"/>
                </a:cxn>
                <a:cxn ang="0">
                  <a:pos x="761" y="118"/>
                </a:cxn>
                <a:cxn ang="0">
                  <a:pos x="753" y="83"/>
                </a:cxn>
                <a:cxn ang="0">
                  <a:pos x="722" y="60"/>
                </a:cxn>
                <a:cxn ang="0">
                  <a:pos x="646" y="47"/>
                </a:cxn>
                <a:cxn ang="0">
                  <a:pos x="702" y="4"/>
                </a:cxn>
                <a:cxn ang="0">
                  <a:pos x="753" y="22"/>
                </a:cxn>
                <a:cxn ang="0">
                  <a:pos x="786" y="51"/>
                </a:cxn>
                <a:cxn ang="0">
                  <a:pos x="801" y="91"/>
                </a:cxn>
                <a:cxn ang="0">
                  <a:pos x="802" y="138"/>
                </a:cxn>
                <a:cxn ang="0">
                  <a:pos x="791" y="188"/>
                </a:cxn>
                <a:cxn ang="0">
                  <a:pos x="758" y="257"/>
                </a:cxn>
                <a:cxn ang="0">
                  <a:pos x="700" y="329"/>
                </a:cxn>
                <a:cxn ang="0">
                  <a:pos x="627" y="381"/>
                </a:cxn>
                <a:cxn ang="0">
                  <a:pos x="543" y="414"/>
                </a:cxn>
                <a:cxn ang="0">
                  <a:pos x="455" y="428"/>
                </a:cxn>
                <a:cxn ang="0">
                  <a:pos x="362" y="425"/>
                </a:cxn>
                <a:cxn ang="0">
                  <a:pos x="272" y="405"/>
                </a:cxn>
                <a:cxn ang="0">
                  <a:pos x="190" y="366"/>
                </a:cxn>
                <a:cxn ang="0">
                  <a:pos x="115" y="312"/>
                </a:cxn>
                <a:cxn ang="0">
                  <a:pos x="56" y="243"/>
                </a:cxn>
                <a:cxn ang="0">
                  <a:pos x="13" y="159"/>
                </a:cxn>
                <a:cxn ang="0">
                  <a:pos x="7" y="147"/>
                </a:cxn>
                <a:cxn ang="0">
                  <a:pos x="0" y="129"/>
                </a:cxn>
                <a:cxn ang="0">
                  <a:pos x="9" y="111"/>
                </a:cxn>
                <a:cxn ang="0">
                  <a:pos x="29" y="108"/>
                </a:cxn>
                <a:cxn ang="0">
                  <a:pos x="76" y="111"/>
                </a:cxn>
                <a:cxn ang="0">
                  <a:pos x="125" y="104"/>
                </a:cxn>
                <a:cxn ang="0">
                  <a:pos x="238" y="79"/>
                </a:cxn>
                <a:cxn ang="0">
                  <a:pos x="380" y="43"/>
                </a:cxn>
                <a:cxn ang="0">
                  <a:pos x="486" y="18"/>
                </a:cxn>
                <a:cxn ang="0">
                  <a:pos x="595" y="2"/>
                </a:cxn>
              </a:cxnLst>
              <a:rect l="0" t="0" r="r" b="b"/>
              <a:pathLst>
                <a:path w="804" h="430">
                  <a:moveTo>
                    <a:pt x="646" y="47"/>
                  </a:moveTo>
                  <a:lnTo>
                    <a:pt x="593" y="49"/>
                  </a:lnTo>
                  <a:lnTo>
                    <a:pt x="537" y="55"/>
                  </a:lnTo>
                  <a:lnTo>
                    <a:pt x="484" y="65"/>
                  </a:lnTo>
                  <a:lnTo>
                    <a:pt x="428" y="79"/>
                  </a:lnTo>
                  <a:lnTo>
                    <a:pt x="376" y="93"/>
                  </a:lnTo>
                  <a:lnTo>
                    <a:pt x="325" y="105"/>
                  </a:lnTo>
                  <a:lnTo>
                    <a:pt x="232" y="129"/>
                  </a:lnTo>
                  <a:lnTo>
                    <a:pt x="140" y="148"/>
                  </a:lnTo>
                  <a:lnTo>
                    <a:pt x="110" y="153"/>
                  </a:lnTo>
                  <a:lnTo>
                    <a:pt x="78" y="158"/>
                  </a:lnTo>
                  <a:lnTo>
                    <a:pt x="63" y="158"/>
                  </a:lnTo>
                  <a:lnTo>
                    <a:pt x="75" y="185"/>
                  </a:lnTo>
                  <a:lnTo>
                    <a:pt x="96" y="221"/>
                  </a:lnTo>
                  <a:lnTo>
                    <a:pt x="121" y="254"/>
                  </a:lnTo>
                  <a:lnTo>
                    <a:pt x="151" y="283"/>
                  </a:lnTo>
                  <a:lnTo>
                    <a:pt x="188" y="311"/>
                  </a:lnTo>
                  <a:lnTo>
                    <a:pt x="230" y="336"/>
                  </a:lnTo>
                  <a:lnTo>
                    <a:pt x="272" y="355"/>
                  </a:lnTo>
                  <a:lnTo>
                    <a:pt x="319" y="370"/>
                  </a:lnTo>
                  <a:lnTo>
                    <a:pt x="366" y="380"/>
                  </a:lnTo>
                  <a:lnTo>
                    <a:pt x="413" y="384"/>
                  </a:lnTo>
                  <a:lnTo>
                    <a:pt x="462" y="384"/>
                  </a:lnTo>
                  <a:lnTo>
                    <a:pt x="508" y="379"/>
                  </a:lnTo>
                  <a:lnTo>
                    <a:pt x="554" y="366"/>
                  </a:lnTo>
                  <a:lnTo>
                    <a:pt x="598" y="347"/>
                  </a:lnTo>
                  <a:lnTo>
                    <a:pt x="638" y="322"/>
                  </a:lnTo>
                  <a:lnTo>
                    <a:pt x="651" y="312"/>
                  </a:lnTo>
                  <a:lnTo>
                    <a:pt x="663" y="298"/>
                  </a:lnTo>
                  <a:lnTo>
                    <a:pt x="678" y="283"/>
                  </a:lnTo>
                  <a:lnTo>
                    <a:pt x="692" y="265"/>
                  </a:lnTo>
                  <a:lnTo>
                    <a:pt x="707" y="246"/>
                  </a:lnTo>
                  <a:lnTo>
                    <a:pt x="721" y="225"/>
                  </a:lnTo>
                  <a:lnTo>
                    <a:pt x="733" y="203"/>
                  </a:lnTo>
                  <a:lnTo>
                    <a:pt x="744" y="181"/>
                  </a:lnTo>
                  <a:lnTo>
                    <a:pt x="753" y="159"/>
                  </a:lnTo>
                  <a:lnTo>
                    <a:pt x="758" y="138"/>
                  </a:lnTo>
                  <a:lnTo>
                    <a:pt x="761" y="118"/>
                  </a:lnTo>
                  <a:lnTo>
                    <a:pt x="758" y="100"/>
                  </a:lnTo>
                  <a:lnTo>
                    <a:pt x="753" y="83"/>
                  </a:lnTo>
                  <a:lnTo>
                    <a:pt x="740" y="71"/>
                  </a:lnTo>
                  <a:lnTo>
                    <a:pt x="722" y="60"/>
                  </a:lnTo>
                  <a:lnTo>
                    <a:pt x="699" y="53"/>
                  </a:lnTo>
                  <a:lnTo>
                    <a:pt x="646" y="47"/>
                  </a:lnTo>
                  <a:close/>
                  <a:moveTo>
                    <a:pt x="649" y="0"/>
                  </a:moveTo>
                  <a:lnTo>
                    <a:pt x="702" y="4"/>
                  </a:lnTo>
                  <a:lnTo>
                    <a:pt x="729" y="11"/>
                  </a:lnTo>
                  <a:lnTo>
                    <a:pt x="753" y="22"/>
                  </a:lnTo>
                  <a:lnTo>
                    <a:pt x="772" y="35"/>
                  </a:lnTo>
                  <a:lnTo>
                    <a:pt x="786" y="51"/>
                  </a:lnTo>
                  <a:lnTo>
                    <a:pt x="796" y="71"/>
                  </a:lnTo>
                  <a:lnTo>
                    <a:pt x="801" y="91"/>
                  </a:lnTo>
                  <a:lnTo>
                    <a:pt x="804" y="115"/>
                  </a:lnTo>
                  <a:lnTo>
                    <a:pt x="802" y="138"/>
                  </a:lnTo>
                  <a:lnTo>
                    <a:pt x="798" y="163"/>
                  </a:lnTo>
                  <a:lnTo>
                    <a:pt x="791" y="188"/>
                  </a:lnTo>
                  <a:lnTo>
                    <a:pt x="782" y="213"/>
                  </a:lnTo>
                  <a:lnTo>
                    <a:pt x="758" y="257"/>
                  </a:lnTo>
                  <a:lnTo>
                    <a:pt x="731" y="296"/>
                  </a:lnTo>
                  <a:lnTo>
                    <a:pt x="700" y="329"/>
                  </a:lnTo>
                  <a:lnTo>
                    <a:pt x="664" y="358"/>
                  </a:lnTo>
                  <a:lnTo>
                    <a:pt x="627" y="381"/>
                  </a:lnTo>
                  <a:lnTo>
                    <a:pt x="586" y="401"/>
                  </a:lnTo>
                  <a:lnTo>
                    <a:pt x="543" y="414"/>
                  </a:lnTo>
                  <a:lnTo>
                    <a:pt x="499" y="424"/>
                  </a:lnTo>
                  <a:lnTo>
                    <a:pt x="455" y="428"/>
                  </a:lnTo>
                  <a:lnTo>
                    <a:pt x="408" y="430"/>
                  </a:lnTo>
                  <a:lnTo>
                    <a:pt x="362" y="425"/>
                  </a:lnTo>
                  <a:lnTo>
                    <a:pt x="317" y="417"/>
                  </a:lnTo>
                  <a:lnTo>
                    <a:pt x="272" y="405"/>
                  </a:lnTo>
                  <a:lnTo>
                    <a:pt x="230" y="387"/>
                  </a:lnTo>
                  <a:lnTo>
                    <a:pt x="190" y="366"/>
                  </a:lnTo>
                  <a:lnTo>
                    <a:pt x="151" y="341"/>
                  </a:lnTo>
                  <a:lnTo>
                    <a:pt x="115" y="312"/>
                  </a:lnTo>
                  <a:lnTo>
                    <a:pt x="83" y="281"/>
                  </a:lnTo>
                  <a:lnTo>
                    <a:pt x="56" y="243"/>
                  </a:lnTo>
                  <a:lnTo>
                    <a:pt x="31" y="203"/>
                  </a:lnTo>
                  <a:lnTo>
                    <a:pt x="13" y="159"/>
                  </a:lnTo>
                  <a:lnTo>
                    <a:pt x="12" y="149"/>
                  </a:lnTo>
                  <a:lnTo>
                    <a:pt x="7" y="147"/>
                  </a:lnTo>
                  <a:lnTo>
                    <a:pt x="2" y="138"/>
                  </a:lnTo>
                  <a:lnTo>
                    <a:pt x="0" y="129"/>
                  </a:lnTo>
                  <a:lnTo>
                    <a:pt x="3" y="119"/>
                  </a:lnTo>
                  <a:lnTo>
                    <a:pt x="9" y="111"/>
                  </a:lnTo>
                  <a:lnTo>
                    <a:pt x="18" y="107"/>
                  </a:lnTo>
                  <a:lnTo>
                    <a:pt x="29" y="108"/>
                  </a:lnTo>
                  <a:lnTo>
                    <a:pt x="52" y="112"/>
                  </a:lnTo>
                  <a:lnTo>
                    <a:pt x="76" y="111"/>
                  </a:lnTo>
                  <a:lnTo>
                    <a:pt x="100" y="108"/>
                  </a:lnTo>
                  <a:lnTo>
                    <a:pt x="125" y="104"/>
                  </a:lnTo>
                  <a:lnTo>
                    <a:pt x="147" y="100"/>
                  </a:lnTo>
                  <a:lnTo>
                    <a:pt x="238" y="79"/>
                  </a:lnTo>
                  <a:lnTo>
                    <a:pt x="329" y="55"/>
                  </a:lnTo>
                  <a:lnTo>
                    <a:pt x="380" y="43"/>
                  </a:lnTo>
                  <a:lnTo>
                    <a:pt x="433" y="29"/>
                  </a:lnTo>
                  <a:lnTo>
                    <a:pt x="486" y="18"/>
                  </a:lnTo>
                  <a:lnTo>
                    <a:pt x="542" y="7"/>
                  </a:lnTo>
                  <a:lnTo>
                    <a:pt x="595" y="2"/>
                  </a:lnTo>
                  <a:lnTo>
                    <a:pt x="64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65" name="Freeform 85"/>
            <p:cNvSpPr>
              <a:spLocks/>
            </p:cNvSpPr>
            <p:nvPr/>
          </p:nvSpPr>
          <p:spPr bwMode="auto">
            <a:xfrm>
              <a:off x="2872" y="2555"/>
              <a:ext cx="71" cy="160"/>
            </a:xfrm>
            <a:custGeom>
              <a:avLst/>
              <a:gdLst/>
              <a:ahLst/>
              <a:cxnLst>
                <a:cxn ang="0">
                  <a:pos x="18" y="0"/>
                </a:cxn>
                <a:cxn ang="0">
                  <a:pos x="29" y="0"/>
                </a:cxn>
                <a:cxn ang="0">
                  <a:pos x="38" y="4"/>
                </a:cxn>
                <a:cxn ang="0">
                  <a:pos x="45" y="11"/>
                </a:cxn>
                <a:cxn ang="0">
                  <a:pos x="47" y="22"/>
                </a:cxn>
                <a:cxn ang="0">
                  <a:pos x="51" y="60"/>
                </a:cxn>
                <a:cxn ang="0">
                  <a:pos x="60" y="97"/>
                </a:cxn>
                <a:cxn ang="0">
                  <a:pos x="69" y="133"/>
                </a:cxn>
                <a:cxn ang="0">
                  <a:pos x="71" y="144"/>
                </a:cxn>
                <a:cxn ang="0">
                  <a:pos x="67" y="152"/>
                </a:cxn>
                <a:cxn ang="0">
                  <a:pos x="58" y="159"/>
                </a:cxn>
                <a:cxn ang="0">
                  <a:pos x="49" y="160"/>
                </a:cxn>
                <a:cxn ang="0">
                  <a:pos x="39" y="160"/>
                </a:cxn>
                <a:cxn ang="0">
                  <a:pos x="29" y="155"/>
                </a:cxn>
                <a:cxn ang="0">
                  <a:pos x="24" y="145"/>
                </a:cxn>
                <a:cxn ang="0">
                  <a:pos x="13" y="105"/>
                </a:cxn>
                <a:cxn ang="0">
                  <a:pos x="5" y="64"/>
                </a:cxn>
                <a:cxn ang="0">
                  <a:pos x="0" y="22"/>
                </a:cxn>
                <a:cxn ang="0">
                  <a:pos x="3" y="11"/>
                </a:cxn>
                <a:cxn ang="0">
                  <a:pos x="10" y="4"/>
                </a:cxn>
                <a:cxn ang="0">
                  <a:pos x="18" y="0"/>
                </a:cxn>
              </a:cxnLst>
              <a:rect l="0" t="0" r="r" b="b"/>
              <a:pathLst>
                <a:path w="71" h="160">
                  <a:moveTo>
                    <a:pt x="18" y="0"/>
                  </a:moveTo>
                  <a:lnTo>
                    <a:pt x="29" y="0"/>
                  </a:lnTo>
                  <a:lnTo>
                    <a:pt x="38" y="4"/>
                  </a:lnTo>
                  <a:lnTo>
                    <a:pt x="45" y="11"/>
                  </a:lnTo>
                  <a:lnTo>
                    <a:pt x="47" y="22"/>
                  </a:lnTo>
                  <a:lnTo>
                    <a:pt x="51" y="60"/>
                  </a:lnTo>
                  <a:lnTo>
                    <a:pt x="60" y="97"/>
                  </a:lnTo>
                  <a:lnTo>
                    <a:pt x="69" y="133"/>
                  </a:lnTo>
                  <a:lnTo>
                    <a:pt x="71" y="144"/>
                  </a:lnTo>
                  <a:lnTo>
                    <a:pt x="67" y="152"/>
                  </a:lnTo>
                  <a:lnTo>
                    <a:pt x="58" y="159"/>
                  </a:lnTo>
                  <a:lnTo>
                    <a:pt x="49" y="160"/>
                  </a:lnTo>
                  <a:lnTo>
                    <a:pt x="39" y="160"/>
                  </a:lnTo>
                  <a:lnTo>
                    <a:pt x="29" y="155"/>
                  </a:lnTo>
                  <a:lnTo>
                    <a:pt x="24" y="145"/>
                  </a:lnTo>
                  <a:lnTo>
                    <a:pt x="13" y="105"/>
                  </a:lnTo>
                  <a:lnTo>
                    <a:pt x="5" y="64"/>
                  </a:lnTo>
                  <a:lnTo>
                    <a:pt x="0" y="22"/>
                  </a:lnTo>
                  <a:lnTo>
                    <a:pt x="3" y="11"/>
                  </a:lnTo>
                  <a:lnTo>
                    <a:pt x="10"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66" name="Freeform 86"/>
            <p:cNvSpPr>
              <a:spLocks/>
            </p:cNvSpPr>
            <p:nvPr/>
          </p:nvSpPr>
          <p:spPr bwMode="auto">
            <a:xfrm>
              <a:off x="3175" y="2497"/>
              <a:ext cx="81" cy="185"/>
            </a:xfrm>
            <a:custGeom>
              <a:avLst/>
              <a:gdLst/>
              <a:ahLst/>
              <a:cxnLst>
                <a:cxn ang="0">
                  <a:pos x="18" y="0"/>
                </a:cxn>
                <a:cxn ang="0">
                  <a:pos x="29" y="0"/>
                </a:cxn>
                <a:cxn ang="0">
                  <a:pos x="37" y="4"/>
                </a:cxn>
                <a:cxn ang="0">
                  <a:pos x="44" y="11"/>
                </a:cxn>
                <a:cxn ang="0">
                  <a:pos x="47" y="22"/>
                </a:cxn>
                <a:cxn ang="0">
                  <a:pos x="51" y="66"/>
                </a:cxn>
                <a:cxn ang="0">
                  <a:pos x="62" y="108"/>
                </a:cxn>
                <a:cxn ang="0">
                  <a:pos x="78" y="149"/>
                </a:cxn>
                <a:cxn ang="0">
                  <a:pos x="81" y="160"/>
                </a:cxn>
                <a:cxn ang="0">
                  <a:pos x="78" y="171"/>
                </a:cxn>
                <a:cxn ang="0">
                  <a:pos x="73" y="178"/>
                </a:cxn>
                <a:cxn ang="0">
                  <a:pos x="63" y="184"/>
                </a:cxn>
                <a:cxn ang="0">
                  <a:pos x="54" y="185"/>
                </a:cxn>
                <a:cxn ang="0">
                  <a:pos x="45" y="181"/>
                </a:cxn>
                <a:cxn ang="0">
                  <a:pos x="38" y="173"/>
                </a:cxn>
                <a:cxn ang="0">
                  <a:pos x="18" y="124"/>
                </a:cxn>
                <a:cxn ang="0">
                  <a:pos x="5" y="75"/>
                </a:cxn>
                <a:cxn ang="0">
                  <a:pos x="0" y="22"/>
                </a:cxn>
                <a:cxn ang="0">
                  <a:pos x="2" y="11"/>
                </a:cxn>
                <a:cxn ang="0">
                  <a:pos x="9" y="4"/>
                </a:cxn>
                <a:cxn ang="0">
                  <a:pos x="18" y="0"/>
                </a:cxn>
              </a:cxnLst>
              <a:rect l="0" t="0" r="r" b="b"/>
              <a:pathLst>
                <a:path w="81" h="185">
                  <a:moveTo>
                    <a:pt x="18" y="0"/>
                  </a:moveTo>
                  <a:lnTo>
                    <a:pt x="29" y="0"/>
                  </a:lnTo>
                  <a:lnTo>
                    <a:pt x="37" y="4"/>
                  </a:lnTo>
                  <a:lnTo>
                    <a:pt x="44" y="11"/>
                  </a:lnTo>
                  <a:lnTo>
                    <a:pt x="47" y="22"/>
                  </a:lnTo>
                  <a:lnTo>
                    <a:pt x="51" y="66"/>
                  </a:lnTo>
                  <a:lnTo>
                    <a:pt x="62" y="108"/>
                  </a:lnTo>
                  <a:lnTo>
                    <a:pt x="78" y="149"/>
                  </a:lnTo>
                  <a:lnTo>
                    <a:pt x="81" y="160"/>
                  </a:lnTo>
                  <a:lnTo>
                    <a:pt x="78" y="171"/>
                  </a:lnTo>
                  <a:lnTo>
                    <a:pt x="73" y="178"/>
                  </a:lnTo>
                  <a:lnTo>
                    <a:pt x="63" y="184"/>
                  </a:lnTo>
                  <a:lnTo>
                    <a:pt x="54" y="185"/>
                  </a:lnTo>
                  <a:lnTo>
                    <a:pt x="45" y="181"/>
                  </a:lnTo>
                  <a:lnTo>
                    <a:pt x="38" y="173"/>
                  </a:lnTo>
                  <a:lnTo>
                    <a:pt x="18" y="124"/>
                  </a:lnTo>
                  <a:lnTo>
                    <a:pt x="5" y="75"/>
                  </a:lnTo>
                  <a:lnTo>
                    <a:pt x="0" y="22"/>
                  </a:lnTo>
                  <a:lnTo>
                    <a:pt x="2" y="11"/>
                  </a:lnTo>
                  <a:lnTo>
                    <a:pt x="9"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67" name="Freeform 87"/>
            <p:cNvSpPr>
              <a:spLocks/>
            </p:cNvSpPr>
            <p:nvPr/>
          </p:nvSpPr>
          <p:spPr bwMode="auto">
            <a:xfrm>
              <a:off x="4340" y="2820"/>
              <a:ext cx="419" cy="120"/>
            </a:xfrm>
            <a:custGeom>
              <a:avLst/>
              <a:gdLst/>
              <a:ahLst/>
              <a:cxnLst>
                <a:cxn ang="0">
                  <a:pos x="30" y="0"/>
                </a:cxn>
                <a:cxn ang="0">
                  <a:pos x="40" y="2"/>
                </a:cxn>
                <a:cxn ang="0">
                  <a:pos x="48" y="7"/>
                </a:cxn>
                <a:cxn ang="0">
                  <a:pos x="55" y="14"/>
                </a:cxn>
                <a:cxn ang="0">
                  <a:pos x="58" y="25"/>
                </a:cxn>
                <a:cxn ang="0">
                  <a:pos x="55" y="36"/>
                </a:cxn>
                <a:cxn ang="0">
                  <a:pos x="49" y="55"/>
                </a:cxn>
                <a:cxn ang="0">
                  <a:pos x="47" y="71"/>
                </a:cxn>
                <a:cxn ang="0">
                  <a:pos x="96" y="72"/>
                </a:cxn>
                <a:cxn ang="0">
                  <a:pos x="169" y="75"/>
                </a:cxn>
                <a:cxn ang="0">
                  <a:pos x="243" y="73"/>
                </a:cxn>
                <a:cxn ang="0">
                  <a:pos x="316" y="69"/>
                </a:cxn>
                <a:cxn ang="0">
                  <a:pos x="389" y="60"/>
                </a:cxn>
                <a:cxn ang="0">
                  <a:pos x="401" y="60"/>
                </a:cxn>
                <a:cxn ang="0">
                  <a:pos x="410" y="65"/>
                </a:cxn>
                <a:cxn ang="0">
                  <a:pos x="417" y="73"/>
                </a:cxn>
                <a:cxn ang="0">
                  <a:pos x="419" y="83"/>
                </a:cxn>
                <a:cxn ang="0">
                  <a:pos x="418" y="93"/>
                </a:cxn>
                <a:cxn ang="0">
                  <a:pos x="412" y="101"/>
                </a:cxn>
                <a:cxn ang="0">
                  <a:pos x="401" y="105"/>
                </a:cxn>
                <a:cxn ang="0">
                  <a:pos x="327" y="116"/>
                </a:cxn>
                <a:cxn ang="0">
                  <a:pos x="251" y="120"/>
                </a:cxn>
                <a:cxn ang="0">
                  <a:pos x="175" y="120"/>
                </a:cxn>
                <a:cxn ang="0">
                  <a:pos x="23" y="118"/>
                </a:cxn>
                <a:cxn ang="0">
                  <a:pos x="12" y="115"/>
                </a:cxn>
                <a:cxn ang="0">
                  <a:pos x="2" y="107"/>
                </a:cxn>
                <a:cxn ang="0">
                  <a:pos x="0" y="94"/>
                </a:cxn>
                <a:cxn ang="0">
                  <a:pos x="1" y="67"/>
                </a:cxn>
                <a:cxn ang="0">
                  <a:pos x="5" y="40"/>
                </a:cxn>
                <a:cxn ang="0">
                  <a:pos x="15" y="13"/>
                </a:cxn>
                <a:cxn ang="0">
                  <a:pos x="22" y="4"/>
                </a:cxn>
                <a:cxn ang="0">
                  <a:pos x="30" y="0"/>
                </a:cxn>
              </a:cxnLst>
              <a:rect l="0" t="0" r="r" b="b"/>
              <a:pathLst>
                <a:path w="419" h="120">
                  <a:moveTo>
                    <a:pt x="30" y="0"/>
                  </a:moveTo>
                  <a:lnTo>
                    <a:pt x="40" y="2"/>
                  </a:lnTo>
                  <a:lnTo>
                    <a:pt x="48" y="7"/>
                  </a:lnTo>
                  <a:lnTo>
                    <a:pt x="55" y="14"/>
                  </a:lnTo>
                  <a:lnTo>
                    <a:pt x="58" y="25"/>
                  </a:lnTo>
                  <a:lnTo>
                    <a:pt x="55" y="36"/>
                  </a:lnTo>
                  <a:lnTo>
                    <a:pt x="49" y="55"/>
                  </a:lnTo>
                  <a:lnTo>
                    <a:pt x="47" y="71"/>
                  </a:lnTo>
                  <a:lnTo>
                    <a:pt x="96" y="72"/>
                  </a:lnTo>
                  <a:lnTo>
                    <a:pt x="169" y="75"/>
                  </a:lnTo>
                  <a:lnTo>
                    <a:pt x="243" y="73"/>
                  </a:lnTo>
                  <a:lnTo>
                    <a:pt x="316" y="69"/>
                  </a:lnTo>
                  <a:lnTo>
                    <a:pt x="389" y="60"/>
                  </a:lnTo>
                  <a:lnTo>
                    <a:pt x="401" y="60"/>
                  </a:lnTo>
                  <a:lnTo>
                    <a:pt x="410" y="65"/>
                  </a:lnTo>
                  <a:lnTo>
                    <a:pt x="417" y="73"/>
                  </a:lnTo>
                  <a:lnTo>
                    <a:pt x="419" y="83"/>
                  </a:lnTo>
                  <a:lnTo>
                    <a:pt x="418" y="93"/>
                  </a:lnTo>
                  <a:lnTo>
                    <a:pt x="412" y="101"/>
                  </a:lnTo>
                  <a:lnTo>
                    <a:pt x="401" y="105"/>
                  </a:lnTo>
                  <a:lnTo>
                    <a:pt x="327" y="116"/>
                  </a:lnTo>
                  <a:lnTo>
                    <a:pt x="251" y="120"/>
                  </a:lnTo>
                  <a:lnTo>
                    <a:pt x="175" y="120"/>
                  </a:lnTo>
                  <a:lnTo>
                    <a:pt x="23" y="118"/>
                  </a:lnTo>
                  <a:lnTo>
                    <a:pt x="12" y="115"/>
                  </a:lnTo>
                  <a:lnTo>
                    <a:pt x="2" y="107"/>
                  </a:lnTo>
                  <a:lnTo>
                    <a:pt x="0" y="94"/>
                  </a:lnTo>
                  <a:lnTo>
                    <a:pt x="1" y="67"/>
                  </a:lnTo>
                  <a:lnTo>
                    <a:pt x="5" y="40"/>
                  </a:lnTo>
                  <a:lnTo>
                    <a:pt x="15" y="13"/>
                  </a:lnTo>
                  <a:lnTo>
                    <a:pt x="22" y="4"/>
                  </a:lnTo>
                  <a:lnTo>
                    <a:pt x="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68" name="Freeform 88"/>
            <p:cNvSpPr>
              <a:spLocks/>
            </p:cNvSpPr>
            <p:nvPr/>
          </p:nvSpPr>
          <p:spPr bwMode="auto">
            <a:xfrm>
              <a:off x="4329" y="2798"/>
              <a:ext cx="416" cy="47"/>
            </a:xfrm>
            <a:custGeom>
              <a:avLst/>
              <a:gdLst/>
              <a:ahLst/>
              <a:cxnLst>
                <a:cxn ang="0">
                  <a:pos x="22" y="0"/>
                </a:cxn>
                <a:cxn ang="0">
                  <a:pos x="394" y="0"/>
                </a:cxn>
                <a:cxn ang="0">
                  <a:pos x="405" y="3"/>
                </a:cxn>
                <a:cxn ang="0">
                  <a:pos x="412" y="10"/>
                </a:cxn>
                <a:cxn ang="0">
                  <a:pos x="416" y="18"/>
                </a:cxn>
                <a:cxn ang="0">
                  <a:pos x="416" y="29"/>
                </a:cxn>
                <a:cxn ang="0">
                  <a:pos x="412" y="37"/>
                </a:cxn>
                <a:cxn ang="0">
                  <a:pos x="405" y="44"/>
                </a:cxn>
                <a:cxn ang="0">
                  <a:pos x="394" y="47"/>
                </a:cxn>
                <a:cxn ang="0">
                  <a:pos x="22" y="47"/>
                </a:cxn>
                <a:cxn ang="0">
                  <a:pos x="11" y="44"/>
                </a:cxn>
                <a:cxn ang="0">
                  <a:pos x="4" y="37"/>
                </a:cxn>
                <a:cxn ang="0">
                  <a:pos x="0" y="29"/>
                </a:cxn>
                <a:cxn ang="0">
                  <a:pos x="0" y="18"/>
                </a:cxn>
                <a:cxn ang="0">
                  <a:pos x="4" y="10"/>
                </a:cxn>
                <a:cxn ang="0">
                  <a:pos x="11" y="3"/>
                </a:cxn>
                <a:cxn ang="0">
                  <a:pos x="22" y="0"/>
                </a:cxn>
              </a:cxnLst>
              <a:rect l="0" t="0" r="r" b="b"/>
              <a:pathLst>
                <a:path w="416" h="47">
                  <a:moveTo>
                    <a:pt x="22" y="0"/>
                  </a:moveTo>
                  <a:lnTo>
                    <a:pt x="394" y="0"/>
                  </a:lnTo>
                  <a:lnTo>
                    <a:pt x="405" y="3"/>
                  </a:lnTo>
                  <a:lnTo>
                    <a:pt x="412" y="10"/>
                  </a:lnTo>
                  <a:lnTo>
                    <a:pt x="416" y="18"/>
                  </a:lnTo>
                  <a:lnTo>
                    <a:pt x="416" y="29"/>
                  </a:lnTo>
                  <a:lnTo>
                    <a:pt x="412" y="37"/>
                  </a:lnTo>
                  <a:lnTo>
                    <a:pt x="405" y="44"/>
                  </a:lnTo>
                  <a:lnTo>
                    <a:pt x="394" y="47"/>
                  </a:lnTo>
                  <a:lnTo>
                    <a:pt x="22" y="47"/>
                  </a:lnTo>
                  <a:lnTo>
                    <a:pt x="11" y="44"/>
                  </a:lnTo>
                  <a:lnTo>
                    <a:pt x="4" y="37"/>
                  </a:lnTo>
                  <a:lnTo>
                    <a:pt x="0" y="29"/>
                  </a:lnTo>
                  <a:lnTo>
                    <a:pt x="0" y="18"/>
                  </a:lnTo>
                  <a:lnTo>
                    <a:pt x="4" y="10"/>
                  </a:lnTo>
                  <a:lnTo>
                    <a:pt x="11" y="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69" name="Freeform 89"/>
            <p:cNvSpPr>
              <a:spLocks/>
            </p:cNvSpPr>
            <p:nvPr/>
          </p:nvSpPr>
          <p:spPr bwMode="auto">
            <a:xfrm>
              <a:off x="4632" y="2603"/>
              <a:ext cx="1668" cy="596"/>
            </a:xfrm>
            <a:custGeom>
              <a:avLst/>
              <a:gdLst/>
              <a:ahLst/>
              <a:cxnLst>
                <a:cxn ang="0">
                  <a:pos x="1221" y="5"/>
                </a:cxn>
                <a:cxn ang="0">
                  <a:pos x="1399" y="23"/>
                </a:cxn>
                <a:cxn ang="0">
                  <a:pos x="1541" y="64"/>
                </a:cxn>
                <a:cxn ang="0">
                  <a:pos x="1615" y="110"/>
                </a:cxn>
                <a:cxn ang="0">
                  <a:pos x="1662" y="180"/>
                </a:cxn>
                <a:cxn ang="0">
                  <a:pos x="1657" y="288"/>
                </a:cxn>
                <a:cxn ang="0">
                  <a:pos x="1593" y="393"/>
                </a:cxn>
                <a:cxn ang="0">
                  <a:pos x="1490" y="473"/>
                </a:cxn>
                <a:cxn ang="0">
                  <a:pos x="1341" y="532"/>
                </a:cxn>
                <a:cxn ang="0">
                  <a:pos x="1185" y="565"/>
                </a:cxn>
                <a:cxn ang="0">
                  <a:pos x="823" y="596"/>
                </a:cxn>
                <a:cxn ang="0">
                  <a:pos x="557" y="582"/>
                </a:cxn>
                <a:cxn ang="0">
                  <a:pos x="340" y="538"/>
                </a:cxn>
                <a:cxn ang="0">
                  <a:pos x="209" y="484"/>
                </a:cxn>
                <a:cxn ang="0">
                  <a:pos x="125" y="423"/>
                </a:cxn>
                <a:cxn ang="0">
                  <a:pos x="67" y="340"/>
                </a:cxn>
                <a:cxn ang="0">
                  <a:pos x="62" y="285"/>
                </a:cxn>
                <a:cxn ang="0">
                  <a:pos x="90" y="278"/>
                </a:cxn>
                <a:cxn ang="0">
                  <a:pos x="112" y="325"/>
                </a:cxn>
                <a:cxn ang="0">
                  <a:pos x="171" y="404"/>
                </a:cxn>
                <a:cxn ang="0">
                  <a:pos x="260" y="459"/>
                </a:cxn>
                <a:cxn ang="0">
                  <a:pos x="362" y="495"/>
                </a:cxn>
                <a:cxn ang="0">
                  <a:pos x="457" y="517"/>
                </a:cxn>
                <a:cxn ang="0">
                  <a:pos x="746" y="549"/>
                </a:cxn>
                <a:cxn ang="0">
                  <a:pos x="1030" y="539"/>
                </a:cxn>
                <a:cxn ang="0">
                  <a:pos x="1296" y="493"/>
                </a:cxn>
                <a:cxn ang="0">
                  <a:pos x="1454" y="437"/>
                </a:cxn>
                <a:cxn ang="0">
                  <a:pos x="1546" y="372"/>
                </a:cxn>
                <a:cxn ang="0">
                  <a:pos x="1610" y="274"/>
                </a:cxn>
                <a:cxn ang="0">
                  <a:pos x="1614" y="194"/>
                </a:cxn>
                <a:cxn ang="0">
                  <a:pos x="1570" y="134"/>
                </a:cxn>
                <a:cxn ang="0">
                  <a:pos x="1466" y="87"/>
                </a:cxn>
                <a:cxn ang="0">
                  <a:pos x="1294" y="57"/>
                </a:cxn>
                <a:cxn ang="0">
                  <a:pos x="1040" y="49"/>
                </a:cxn>
                <a:cxn ang="0">
                  <a:pos x="592" y="78"/>
                </a:cxn>
                <a:cxn ang="0">
                  <a:pos x="304" y="116"/>
                </a:cxn>
                <a:cxn ang="0">
                  <a:pos x="176" y="125"/>
                </a:cxn>
                <a:cxn ang="0">
                  <a:pos x="87" y="148"/>
                </a:cxn>
                <a:cxn ang="0">
                  <a:pos x="31" y="195"/>
                </a:cxn>
                <a:cxn ang="0">
                  <a:pos x="4" y="185"/>
                </a:cxn>
                <a:cxn ang="0">
                  <a:pos x="6" y="155"/>
                </a:cxn>
                <a:cxn ang="0">
                  <a:pos x="86" y="99"/>
                </a:cxn>
                <a:cxn ang="0">
                  <a:pos x="187" y="76"/>
                </a:cxn>
                <a:cxn ang="0">
                  <a:pos x="287" y="70"/>
                </a:cxn>
                <a:cxn ang="0">
                  <a:pos x="573" y="32"/>
                </a:cxn>
                <a:cxn ang="0">
                  <a:pos x="1023" y="0"/>
                </a:cxn>
              </a:cxnLst>
              <a:rect l="0" t="0" r="r" b="b"/>
              <a:pathLst>
                <a:path w="1668" h="596">
                  <a:moveTo>
                    <a:pt x="1023" y="0"/>
                  </a:moveTo>
                  <a:lnTo>
                    <a:pt x="1163" y="2"/>
                  </a:lnTo>
                  <a:lnTo>
                    <a:pt x="1221" y="5"/>
                  </a:lnTo>
                  <a:lnTo>
                    <a:pt x="1280" y="7"/>
                  </a:lnTo>
                  <a:lnTo>
                    <a:pt x="1341" y="14"/>
                  </a:lnTo>
                  <a:lnTo>
                    <a:pt x="1399" y="23"/>
                  </a:lnTo>
                  <a:lnTo>
                    <a:pt x="1457" y="35"/>
                  </a:lnTo>
                  <a:lnTo>
                    <a:pt x="1513" y="53"/>
                  </a:lnTo>
                  <a:lnTo>
                    <a:pt x="1541" y="64"/>
                  </a:lnTo>
                  <a:lnTo>
                    <a:pt x="1567" y="76"/>
                  </a:lnTo>
                  <a:lnTo>
                    <a:pt x="1592" y="92"/>
                  </a:lnTo>
                  <a:lnTo>
                    <a:pt x="1615" y="110"/>
                  </a:lnTo>
                  <a:lnTo>
                    <a:pt x="1636" y="130"/>
                  </a:lnTo>
                  <a:lnTo>
                    <a:pt x="1653" y="154"/>
                  </a:lnTo>
                  <a:lnTo>
                    <a:pt x="1662" y="180"/>
                  </a:lnTo>
                  <a:lnTo>
                    <a:pt x="1668" y="210"/>
                  </a:lnTo>
                  <a:lnTo>
                    <a:pt x="1666" y="249"/>
                  </a:lnTo>
                  <a:lnTo>
                    <a:pt x="1657" y="288"/>
                  </a:lnTo>
                  <a:lnTo>
                    <a:pt x="1640" y="325"/>
                  </a:lnTo>
                  <a:lnTo>
                    <a:pt x="1618" y="361"/>
                  </a:lnTo>
                  <a:lnTo>
                    <a:pt x="1593" y="393"/>
                  </a:lnTo>
                  <a:lnTo>
                    <a:pt x="1566" y="422"/>
                  </a:lnTo>
                  <a:lnTo>
                    <a:pt x="1535" y="445"/>
                  </a:lnTo>
                  <a:lnTo>
                    <a:pt x="1490" y="473"/>
                  </a:lnTo>
                  <a:lnTo>
                    <a:pt x="1443" y="496"/>
                  </a:lnTo>
                  <a:lnTo>
                    <a:pt x="1392" y="515"/>
                  </a:lnTo>
                  <a:lnTo>
                    <a:pt x="1341" y="532"/>
                  </a:lnTo>
                  <a:lnTo>
                    <a:pt x="1288" y="546"/>
                  </a:lnTo>
                  <a:lnTo>
                    <a:pt x="1236" y="556"/>
                  </a:lnTo>
                  <a:lnTo>
                    <a:pt x="1185" y="565"/>
                  </a:lnTo>
                  <a:lnTo>
                    <a:pt x="1065" y="582"/>
                  </a:lnTo>
                  <a:lnTo>
                    <a:pt x="944" y="591"/>
                  </a:lnTo>
                  <a:lnTo>
                    <a:pt x="823" y="596"/>
                  </a:lnTo>
                  <a:lnTo>
                    <a:pt x="703" y="593"/>
                  </a:lnTo>
                  <a:lnTo>
                    <a:pt x="630" y="589"/>
                  </a:lnTo>
                  <a:lnTo>
                    <a:pt x="557" y="582"/>
                  </a:lnTo>
                  <a:lnTo>
                    <a:pt x="483" y="571"/>
                  </a:lnTo>
                  <a:lnTo>
                    <a:pt x="410" y="557"/>
                  </a:lnTo>
                  <a:lnTo>
                    <a:pt x="340" y="538"/>
                  </a:lnTo>
                  <a:lnTo>
                    <a:pt x="271" y="513"/>
                  </a:lnTo>
                  <a:lnTo>
                    <a:pt x="239" y="499"/>
                  </a:lnTo>
                  <a:lnTo>
                    <a:pt x="209" y="484"/>
                  </a:lnTo>
                  <a:lnTo>
                    <a:pt x="178" y="466"/>
                  </a:lnTo>
                  <a:lnTo>
                    <a:pt x="151" y="445"/>
                  </a:lnTo>
                  <a:lnTo>
                    <a:pt x="125" y="423"/>
                  </a:lnTo>
                  <a:lnTo>
                    <a:pt x="101" y="398"/>
                  </a:lnTo>
                  <a:lnTo>
                    <a:pt x="82" y="371"/>
                  </a:lnTo>
                  <a:lnTo>
                    <a:pt x="67" y="340"/>
                  </a:lnTo>
                  <a:lnTo>
                    <a:pt x="57" y="306"/>
                  </a:lnTo>
                  <a:lnTo>
                    <a:pt x="57" y="295"/>
                  </a:lnTo>
                  <a:lnTo>
                    <a:pt x="62" y="285"/>
                  </a:lnTo>
                  <a:lnTo>
                    <a:pt x="71" y="279"/>
                  </a:lnTo>
                  <a:lnTo>
                    <a:pt x="80" y="277"/>
                  </a:lnTo>
                  <a:lnTo>
                    <a:pt x="90" y="278"/>
                  </a:lnTo>
                  <a:lnTo>
                    <a:pt x="98" y="284"/>
                  </a:lnTo>
                  <a:lnTo>
                    <a:pt x="102" y="293"/>
                  </a:lnTo>
                  <a:lnTo>
                    <a:pt x="112" y="325"/>
                  </a:lnTo>
                  <a:lnTo>
                    <a:pt x="127" y="355"/>
                  </a:lnTo>
                  <a:lnTo>
                    <a:pt x="148" y="382"/>
                  </a:lnTo>
                  <a:lnTo>
                    <a:pt x="171" y="404"/>
                  </a:lnTo>
                  <a:lnTo>
                    <a:pt x="199" y="424"/>
                  </a:lnTo>
                  <a:lnTo>
                    <a:pt x="228" y="442"/>
                  </a:lnTo>
                  <a:lnTo>
                    <a:pt x="260" y="459"/>
                  </a:lnTo>
                  <a:lnTo>
                    <a:pt x="293" y="473"/>
                  </a:lnTo>
                  <a:lnTo>
                    <a:pt x="327" y="485"/>
                  </a:lnTo>
                  <a:lnTo>
                    <a:pt x="362" y="495"/>
                  </a:lnTo>
                  <a:lnTo>
                    <a:pt x="395" y="503"/>
                  </a:lnTo>
                  <a:lnTo>
                    <a:pt x="427" y="510"/>
                  </a:lnTo>
                  <a:lnTo>
                    <a:pt x="457" y="517"/>
                  </a:lnTo>
                  <a:lnTo>
                    <a:pt x="552" y="533"/>
                  </a:lnTo>
                  <a:lnTo>
                    <a:pt x="649" y="543"/>
                  </a:lnTo>
                  <a:lnTo>
                    <a:pt x="746" y="549"/>
                  </a:lnTo>
                  <a:lnTo>
                    <a:pt x="844" y="549"/>
                  </a:lnTo>
                  <a:lnTo>
                    <a:pt x="940" y="546"/>
                  </a:lnTo>
                  <a:lnTo>
                    <a:pt x="1030" y="539"/>
                  </a:lnTo>
                  <a:lnTo>
                    <a:pt x="1120" y="528"/>
                  </a:lnTo>
                  <a:lnTo>
                    <a:pt x="1208" y="514"/>
                  </a:lnTo>
                  <a:lnTo>
                    <a:pt x="1296" y="493"/>
                  </a:lnTo>
                  <a:lnTo>
                    <a:pt x="1382" y="467"/>
                  </a:lnTo>
                  <a:lnTo>
                    <a:pt x="1419" y="453"/>
                  </a:lnTo>
                  <a:lnTo>
                    <a:pt x="1454" y="437"/>
                  </a:lnTo>
                  <a:lnTo>
                    <a:pt x="1487" y="417"/>
                  </a:lnTo>
                  <a:lnTo>
                    <a:pt x="1519" y="397"/>
                  </a:lnTo>
                  <a:lnTo>
                    <a:pt x="1546" y="372"/>
                  </a:lnTo>
                  <a:lnTo>
                    <a:pt x="1572" y="343"/>
                  </a:lnTo>
                  <a:lnTo>
                    <a:pt x="1593" y="311"/>
                  </a:lnTo>
                  <a:lnTo>
                    <a:pt x="1610" y="274"/>
                  </a:lnTo>
                  <a:lnTo>
                    <a:pt x="1618" y="245"/>
                  </a:lnTo>
                  <a:lnTo>
                    <a:pt x="1619" y="217"/>
                  </a:lnTo>
                  <a:lnTo>
                    <a:pt x="1614" y="194"/>
                  </a:lnTo>
                  <a:lnTo>
                    <a:pt x="1604" y="172"/>
                  </a:lnTo>
                  <a:lnTo>
                    <a:pt x="1589" y="152"/>
                  </a:lnTo>
                  <a:lnTo>
                    <a:pt x="1570" y="134"/>
                  </a:lnTo>
                  <a:lnTo>
                    <a:pt x="1546" y="119"/>
                  </a:lnTo>
                  <a:lnTo>
                    <a:pt x="1520" y="107"/>
                  </a:lnTo>
                  <a:lnTo>
                    <a:pt x="1466" y="87"/>
                  </a:lnTo>
                  <a:lnTo>
                    <a:pt x="1410" y="72"/>
                  </a:lnTo>
                  <a:lnTo>
                    <a:pt x="1353" y="63"/>
                  </a:lnTo>
                  <a:lnTo>
                    <a:pt x="1294" y="57"/>
                  </a:lnTo>
                  <a:lnTo>
                    <a:pt x="1236" y="53"/>
                  </a:lnTo>
                  <a:lnTo>
                    <a:pt x="1178" y="50"/>
                  </a:lnTo>
                  <a:lnTo>
                    <a:pt x="1040" y="49"/>
                  </a:lnTo>
                  <a:lnTo>
                    <a:pt x="900" y="52"/>
                  </a:lnTo>
                  <a:lnTo>
                    <a:pt x="761" y="61"/>
                  </a:lnTo>
                  <a:lnTo>
                    <a:pt x="592" y="78"/>
                  </a:lnTo>
                  <a:lnTo>
                    <a:pt x="424" y="99"/>
                  </a:lnTo>
                  <a:lnTo>
                    <a:pt x="333" y="112"/>
                  </a:lnTo>
                  <a:lnTo>
                    <a:pt x="304" y="116"/>
                  </a:lnTo>
                  <a:lnTo>
                    <a:pt x="272" y="119"/>
                  </a:lnTo>
                  <a:lnTo>
                    <a:pt x="209" y="122"/>
                  </a:lnTo>
                  <a:lnTo>
                    <a:pt x="176" y="125"/>
                  </a:lnTo>
                  <a:lnTo>
                    <a:pt x="145" y="129"/>
                  </a:lnTo>
                  <a:lnTo>
                    <a:pt x="115" y="137"/>
                  </a:lnTo>
                  <a:lnTo>
                    <a:pt x="87" y="148"/>
                  </a:lnTo>
                  <a:lnTo>
                    <a:pt x="61" y="166"/>
                  </a:lnTo>
                  <a:lnTo>
                    <a:pt x="39" y="188"/>
                  </a:lnTo>
                  <a:lnTo>
                    <a:pt x="31" y="195"/>
                  </a:lnTo>
                  <a:lnTo>
                    <a:pt x="21" y="197"/>
                  </a:lnTo>
                  <a:lnTo>
                    <a:pt x="11" y="192"/>
                  </a:lnTo>
                  <a:lnTo>
                    <a:pt x="4" y="185"/>
                  </a:lnTo>
                  <a:lnTo>
                    <a:pt x="0" y="176"/>
                  </a:lnTo>
                  <a:lnTo>
                    <a:pt x="0" y="166"/>
                  </a:lnTo>
                  <a:lnTo>
                    <a:pt x="6" y="155"/>
                  </a:lnTo>
                  <a:lnTo>
                    <a:pt x="29" y="130"/>
                  </a:lnTo>
                  <a:lnTo>
                    <a:pt x="57" y="112"/>
                  </a:lnTo>
                  <a:lnTo>
                    <a:pt x="86" y="99"/>
                  </a:lnTo>
                  <a:lnTo>
                    <a:pt x="119" y="87"/>
                  </a:lnTo>
                  <a:lnTo>
                    <a:pt x="152" y="82"/>
                  </a:lnTo>
                  <a:lnTo>
                    <a:pt x="187" y="76"/>
                  </a:lnTo>
                  <a:lnTo>
                    <a:pt x="221" y="74"/>
                  </a:lnTo>
                  <a:lnTo>
                    <a:pt x="254" y="72"/>
                  </a:lnTo>
                  <a:lnTo>
                    <a:pt x="287" y="70"/>
                  </a:lnTo>
                  <a:lnTo>
                    <a:pt x="345" y="63"/>
                  </a:lnTo>
                  <a:lnTo>
                    <a:pt x="402" y="54"/>
                  </a:lnTo>
                  <a:lnTo>
                    <a:pt x="573" y="32"/>
                  </a:lnTo>
                  <a:lnTo>
                    <a:pt x="746" y="16"/>
                  </a:lnTo>
                  <a:lnTo>
                    <a:pt x="884" y="6"/>
                  </a:lnTo>
                  <a:lnTo>
                    <a:pt x="10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70" name="Freeform 90"/>
            <p:cNvSpPr>
              <a:spLocks/>
            </p:cNvSpPr>
            <p:nvPr/>
          </p:nvSpPr>
          <p:spPr bwMode="auto">
            <a:xfrm>
              <a:off x="4794" y="2751"/>
              <a:ext cx="1292" cy="279"/>
            </a:xfrm>
            <a:custGeom>
              <a:avLst/>
              <a:gdLst/>
              <a:ahLst/>
              <a:cxnLst>
                <a:cxn ang="0">
                  <a:pos x="1274" y="2"/>
                </a:cxn>
                <a:cxn ang="0">
                  <a:pos x="1289" y="14"/>
                </a:cxn>
                <a:cxn ang="0">
                  <a:pos x="1289" y="36"/>
                </a:cxn>
                <a:cxn ang="0">
                  <a:pos x="1245" y="100"/>
                </a:cxn>
                <a:cxn ang="0">
                  <a:pos x="1183" y="149"/>
                </a:cxn>
                <a:cxn ang="0">
                  <a:pos x="1111" y="187"/>
                </a:cxn>
                <a:cxn ang="0">
                  <a:pos x="1038" y="214"/>
                </a:cxn>
                <a:cxn ang="0">
                  <a:pos x="874" y="254"/>
                </a:cxn>
                <a:cxn ang="0">
                  <a:pos x="704" y="275"/>
                </a:cxn>
                <a:cxn ang="0">
                  <a:pos x="551" y="279"/>
                </a:cxn>
                <a:cxn ang="0">
                  <a:pos x="411" y="272"/>
                </a:cxn>
                <a:cxn ang="0">
                  <a:pos x="273" y="249"/>
                </a:cxn>
                <a:cxn ang="0">
                  <a:pos x="178" y="220"/>
                </a:cxn>
                <a:cxn ang="0">
                  <a:pos x="121" y="195"/>
                </a:cxn>
                <a:cxn ang="0">
                  <a:pos x="69" y="163"/>
                </a:cxn>
                <a:cxn ang="0">
                  <a:pos x="26" y="120"/>
                </a:cxn>
                <a:cxn ang="0">
                  <a:pos x="0" y="65"/>
                </a:cxn>
                <a:cxn ang="0">
                  <a:pos x="4" y="44"/>
                </a:cxn>
                <a:cxn ang="0">
                  <a:pos x="22" y="36"/>
                </a:cxn>
                <a:cxn ang="0">
                  <a:pos x="40" y="43"/>
                </a:cxn>
                <a:cxn ang="0">
                  <a:pos x="56" y="79"/>
                </a:cxn>
                <a:cxn ang="0">
                  <a:pos x="92" y="122"/>
                </a:cxn>
                <a:cxn ang="0">
                  <a:pos x="141" y="153"/>
                </a:cxn>
                <a:cxn ang="0">
                  <a:pos x="196" y="177"/>
                </a:cxn>
                <a:cxn ang="0">
                  <a:pos x="248" y="194"/>
                </a:cxn>
                <a:cxn ang="0">
                  <a:pos x="400" y="223"/>
                </a:cxn>
                <a:cxn ang="0">
                  <a:pos x="553" y="232"/>
                </a:cxn>
                <a:cxn ang="0">
                  <a:pos x="708" y="228"/>
                </a:cxn>
                <a:cxn ang="0">
                  <a:pos x="865" y="209"/>
                </a:cxn>
                <a:cxn ang="0">
                  <a:pos x="1017" y="171"/>
                </a:cxn>
                <a:cxn ang="0">
                  <a:pos x="1085" y="147"/>
                </a:cxn>
                <a:cxn ang="0">
                  <a:pos x="1150" y="113"/>
                </a:cxn>
                <a:cxn ang="0">
                  <a:pos x="1208" y="71"/>
                </a:cxn>
                <a:cxn ang="0">
                  <a:pos x="1249" y="13"/>
                </a:cxn>
                <a:cxn ang="0">
                  <a:pos x="1264" y="0"/>
                </a:cxn>
              </a:cxnLst>
              <a:rect l="0" t="0" r="r" b="b"/>
              <a:pathLst>
                <a:path w="1292" h="279">
                  <a:moveTo>
                    <a:pt x="1264" y="0"/>
                  </a:moveTo>
                  <a:lnTo>
                    <a:pt x="1274" y="2"/>
                  </a:lnTo>
                  <a:lnTo>
                    <a:pt x="1282" y="7"/>
                  </a:lnTo>
                  <a:lnTo>
                    <a:pt x="1289" y="14"/>
                  </a:lnTo>
                  <a:lnTo>
                    <a:pt x="1292" y="25"/>
                  </a:lnTo>
                  <a:lnTo>
                    <a:pt x="1289" y="36"/>
                  </a:lnTo>
                  <a:lnTo>
                    <a:pt x="1270" y="69"/>
                  </a:lnTo>
                  <a:lnTo>
                    <a:pt x="1245" y="100"/>
                  </a:lnTo>
                  <a:lnTo>
                    <a:pt x="1216" y="126"/>
                  </a:lnTo>
                  <a:lnTo>
                    <a:pt x="1183" y="149"/>
                  </a:lnTo>
                  <a:lnTo>
                    <a:pt x="1147" y="169"/>
                  </a:lnTo>
                  <a:lnTo>
                    <a:pt x="1111" y="187"/>
                  </a:lnTo>
                  <a:lnTo>
                    <a:pt x="1074" y="202"/>
                  </a:lnTo>
                  <a:lnTo>
                    <a:pt x="1038" y="214"/>
                  </a:lnTo>
                  <a:lnTo>
                    <a:pt x="956" y="238"/>
                  </a:lnTo>
                  <a:lnTo>
                    <a:pt x="874" y="254"/>
                  </a:lnTo>
                  <a:lnTo>
                    <a:pt x="789" y="268"/>
                  </a:lnTo>
                  <a:lnTo>
                    <a:pt x="704" y="275"/>
                  </a:lnTo>
                  <a:lnTo>
                    <a:pt x="620" y="279"/>
                  </a:lnTo>
                  <a:lnTo>
                    <a:pt x="551" y="279"/>
                  </a:lnTo>
                  <a:lnTo>
                    <a:pt x="480" y="278"/>
                  </a:lnTo>
                  <a:lnTo>
                    <a:pt x="411" y="272"/>
                  </a:lnTo>
                  <a:lnTo>
                    <a:pt x="341" y="263"/>
                  </a:lnTo>
                  <a:lnTo>
                    <a:pt x="273" y="249"/>
                  </a:lnTo>
                  <a:lnTo>
                    <a:pt x="205" y="229"/>
                  </a:lnTo>
                  <a:lnTo>
                    <a:pt x="178" y="220"/>
                  </a:lnTo>
                  <a:lnTo>
                    <a:pt x="149" y="209"/>
                  </a:lnTo>
                  <a:lnTo>
                    <a:pt x="121" y="195"/>
                  </a:lnTo>
                  <a:lnTo>
                    <a:pt x="94" y="180"/>
                  </a:lnTo>
                  <a:lnTo>
                    <a:pt x="69" y="163"/>
                  </a:lnTo>
                  <a:lnTo>
                    <a:pt x="45" y="142"/>
                  </a:lnTo>
                  <a:lnTo>
                    <a:pt x="26" y="120"/>
                  </a:lnTo>
                  <a:lnTo>
                    <a:pt x="11" y="94"/>
                  </a:lnTo>
                  <a:lnTo>
                    <a:pt x="0" y="65"/>
                  </a:lnTo>
                  <a:lnTo>
                    <a:pt x="0" y="54"/>
                  </a:lnTo>
                  <a:lnTo>
                    <a:pt x="4" y="44"/>
                  </a:lnTo>
                  <a:lnTo>
                    <a:pt x="12" y="39"/>
                  </a:lnTo>
                  <a:lnTo>
                    <a:pt x="22" y="36"/>
                  </a:lnTo>
                  <a:lnTo>
                    <a:pt x="32" y="37"/>
                  </a:lnTo>
                  <a:lnTo>
                    <a:pt x="40" y="43"/>
                  </a:lnTo>
                  <a:lnTo>
                    <a:pt x="45" y="53"/>
                  </a:lnTo>
                  <a:lnTo>
                    <a:pt x="56" y="79"/>
                  </a:lnTo>
                  <a:lnTo>
                    <a:pt x="72" y="102"/>
                  </a:lnTo>
                  <a:lnTo>
                    <a:pt x="92" y="122"/>
                  </a:lnTo>
                  <a:lnTo>
                    <a:pt x="116" y="140"/>
                  </a:lnTo>
                  <a:lnTo>
                    <a:pt x="141" y="153"/>
                  </a:lnTo>
                  <a:lnTo>
                    <a:pt x="168" y="166"/>
                  </a:lnTo>
                  <a:lnTo>
                    <a:pt x="196" y="177"/>
                  </a:lnTo>
                  <a:lnTo>
                    <a:pt x="223" y="187"/>
                  </a:lnTo>
                  <a:lnTo>
                    <a:pt x="248" y="194"/>
                  </a:lnTo>
                  <a:lnTo>
                    <a:pt x="323" y="210"/>
                  </a:lnTo>
                  <a:lnTo>
                    <a:pt x="400" y="223"/>
                  </a:lnTo>
                  <a:lnTo>
                    <a:pt x="476" y="229"/>
                  </a:lnTo>
                  <a:lnTo>
                    <a:pt x="553" y="232"/>
                  </a:lnTo>
                  <a:lnTo>
                    <a:pt x="629" y="232"/>
                  </a:lnTo>
                  <a:lnTo>
                    <a:pt x="708" y="228"/>
                  </a:lnTo>
                  <a:lnTo>
                    <a:pt x="787" y="221"/>
                  </a:lnTo>
                  <a:lnTo>
                    <a:pt x="865" y="209"/>
                  </a:lnTo>
                  <a:lnTo>
                    <a:pt x="941" y="192"/>
                  </a:lnTo>
                  <a:lnTo>
                    <a:pt x="1017" y="171"/>
                  </a:lnTo>
                  <a:lnTo>
                    <a:pt x="1050" y="160"/>
                  </a:lnTo>
                  <a:lnTo>
                    <a:pt x="1085" y="147"/>
                  </a:lnTo>
                  <a:lnTo>
                    <a:pt x="1118" y="131"/>
                  </a:lnTo>
                  <a:lnTo>
                    <a:pt x="1150" y="113"/>
                  </a:lnTo>
                  <a:lnTo>
                    <a:pt x="1180" y="94"/>
                  </a:lnTo>
                  <a:lnTo>
                    <a:pt x="1208" y="71"/>
                  </a:lnTo>
                  <a:lnTo>
                    <a:pt x="1231" y="43"/>
                  </a:lnTo>
                  <a:lnTo>
                    <a:pt x="1249" y="13"/>
                  </a:lnTo>
                  <a:lnTo>
                    <a:pt x="1256" y="4"/>
                  </a:lnTo>
                  <a:lnTo>
                    <a:pt x="12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71" name="Freeform 91"/>
            <p:cNvSpPr>
              <a:spLocks noEditPoints="1"/>
            </p:cNvSpPr>
            <p:nvPr/>
          </p:nvSpPr>
          <p:spPr bwMode="auto">
            <a:xfrm>
              <a:off x="4739" y="1774"/>
              <a:ext cx="1027" cy="571"/>
            </a:xfrm>
            <a:custGeom>
              <a:avLst/>
              <a:gdLst/>
              <a:ahLst/>
              <a:cxnLst>
                <a:cxn ang="0">
                  <a:pos x="599" y="59"/>
                </a:cxn>
                <a:cxn ang="0">
                  <a:pos x="508" y="87"/>
                </a:cxn>
                <a:cxn ang="0">
                  <a:pos x="479" y="96"/>
                </a:cxn>
                <a:cxn ang="0">
                  <a:pos x="353" y="127"/>
                </a:cxn>
                <a:cxn ang="0">
                  <a:pos x="220" y="165"/>
                </a:cxn>
                <a:cxn ang="0">
                  <a:pos x="133" y="203"/>
                </a:cxn>
                <a:cxn ang="0">
                  <a:pos x="67" y="263"/>
                </a:cxn>
                <a:cxn ang="0">
                  <a:pos x="49" y="355"/>
                </a:cxn>
                <a:cxn ang="0">
                  <a:pos x="95" y="435"/>
                </a:cxn>
                <a:cxn ang="0">
                  <a:pos x="173" y="490"/>
                </a:cxn>
                <a:cxn ang="0">
                  <a:pos x="273" y="524"/>
                </a:cxn>
                <a:cxn ang="0">
                  <a:pos x="381" y="509"/>
                </a:cxn>
                <a:cxn ang="0">
                  <a:pos x="481" y="442"/>
                </a:cxn>
                <a:cxn ang="0">
                  <a:pos x="582" y="368"/>
                </a:cxn>
                <a:cxn ang="0">
                  <a:pos x="695" y="328"/>
                </a:cxn>
                <a:cxn ang="0">
                  <a:pos x="814" y="332"/>
                </a:cxn>
                <a:cxn ang="0">
                  <a:pos x="911" y="330"/>
                </a:cxn>
                <a:cxn ang="0">
                  <a:pos x="966" y="291"/>
                </a:cxn>
                <a:cxn ang="0">
                  <a:pos x="977" y="228"/>
                </a:cxn>
                <a:cxn ang="0">
                  <a:pos x="919" y="141"/>
                </a:cxn>
                <a:cxn ang="0">
                  <a:pos x="825" y="81"/>
                </a:cxn>
                <a:cxn ang="0">
                  <a:pos x="723" y="51"/>
                </a:cxn>
                <a:cxn ang="0">
                  <a:pos x="735" y="5"/>
                </a:cxn>
                <a:cxn ang="0">
                  <a:pos x="886" y="60"/>
                </a:cxn>
                <a:cxn ang="0">
                  <a:pos x="978" y="136"/>
                </a:cxn>
                <a:cxn ang="0">
                  <a:pos x="1024" y="226"/>
                </a:cxn>
                <a:cxn ang="0">
                  <a:pos x="1006" y="319"/>
                </a:cxn>
                <a:cxn ang="0">
                  <a:pos x="946" y="366"/>
                </a:cxn>
                <a:cxn ang="0">
                  <a:pos x="869" y="379"/>
                </a:cxn>
                <a:cxn ang="0">
                  <a:pos x="755" y="374"/>
                </a:cxn>
                <a:cxn ang="0">
                  <a:pos x="655" y="384"/>
                </a:cxn>
                <a:cxn ang="0">
                  <a:pos x="557" y="442"/>
                </a:cxn>
                <a:cxn ang="0">
                  <a:pos x="461" y="516"/>
                </a:cxn>
                <a:cxn ang="0">
                  <a:pos x="352" y="566"/>
                </a:cxn>
                <a:cxn ang="0">
                  <a:pos x="229" y="562"/>
                </a:cxn>
                <a:cxn ang="0">
                  <a:pos x="131" y="522"/>
                </a:cxn>
                <a:cxn ang="0">
                  <a:pos x="45" y="453"/>
                </a:cxn>
                <a:cxn ang="0">
                  <a:pos x="1" y="359"/>
                </a:cxn>
                <a:cxn ang="0">
                  <a:pos x="16" y="259"/>
                </a:cxn>
                <a:cxn ang="0">
                  <a:pos x="93" y="175"/>
                </a:cxn>
                <a:cxn ang="0">
                  <a:pos x="219" y="114"/>
                </a:cxn>
                <a:cxn ang="0">
                  <a:pos x="357" y="77"/>
                </a:cxn>
                <a:cxn ang="0">
                  <a:pos x="468" y="49"/>
                </a:cxn>
                <a:cxn ang="0">
                  <a:pos x="596" y="9"/>
                </a:cxn>
              </a:cxnLst>
              <a:rect l="0" t="0" r="r" b="b"/>
              <a:pathLst>
                <a:path w="1027" h="571">
                  <a:moveTo>
                    <a:pt x="680" y="48"/>
                  </a:moveTo>
                  <a:lnTo>
                    <a:pt x="639" y="51"/>
                  </a:lnTo>
                  <a:lnTo>
                    <a:pt x="599" y="59"/>
                  </a:lnTo>
                  <a:lnTo>
                    <a:pt x="559" y="70"/>
                  </a:lnTo>
                  <a:lnTo>
                    <a:pt x="519" y="83"/>
                  </a:lnTo>
                  <a:lnTo>
                    <a:pt x="508" y="87"/>
                  </a:lnTo>
                  <a:lnTo>
                    <a:pt x="505" y="88"/>
                  </a:lnTo>
                  <a:lnTo>
                    <a:pt x="496" y="91"/>
                  </a:lnTo>
                  <a:lnTo>
                    <a:pt x="479" y="96"/>
                  </a:lnTo>
                  <a:lnTo>
                    <a:pt x="439" y="109"/>
                  </a:lnTo>
                  <a:lnTo>
                    <a:pt x="426" y="109"/>
                  </a:lnTo>
                  <a:lnTo>
                    <a:pt x="353" y="127"/>
                  </a:lnTo>
                  <a:lnTo>
                    <a:pt x="277" y="147"/>
                  </a:lnTo>
                  <a:lnTo>
                    <a:pt x="249" y="156"/>
                  </a:lnTo>
                  <a:lnTo>
                    <a:pt x="220" y="165"/>
                  </a:lnTo>
                  <a:lnTo>
                    <a:pt x="191" y="176"/>
                  </a:lnTo>
                  <a:lnTo>
                    <a:pt x="162" y="189"/>
                  </a:lnTo>
                  <a:lnTo>
                    <a:pt x="133" y="203"/>
                  </a:lnTo>
                  <a:lnTo>
                    <a:pt x="109" y="221"/>
                  </a:lnTo>
                  <a:lnTo>
                    <a:pt x="85" y="240"/>
                  </a:lnTo>
                  <a:lnTo>
                    <a:pt x="67" y="263"/>
                  </a:lnTo>
                  <a:lnTo>
                    <a:pt x="52" y="295"/>
                  </a:lnTo>
                  <a:lnTo>
                    <a:pt x="47" y="326"/>
                  </a:lnTo>
                  <a:lnTo>
                    <a:pt x="49" y="355"/>
                  </a:lnTo>
                  <a:lnTo>
                    <a:pt x="59" y="384"/>
                  </a:lnTo>
                  <a:lnTo>
                    <a:pt x="74" y="410"/>
                  </a:lnTo>
                  <a:lnTo>
                    <a:pt x="95" y="435"/>
                  </a:lnTo>
                  <a:lnTo>
                    <a:pt x="118" y="455"/>
                  </a:lnTo>
                  <a:lnTo>
                    <a:pt x="146" y="475"/>
                  </a:lnTo>
                  <a:lnTo>
                    <a:pt x="173" y="490"/>
                  </a:lnTo>
                  <a:lnTo>
                    <a:pt x="204" y="504"/>
                  </a:lnTo>
                  <a:lnTo>
                    <a:pt x="238" y="516"/>
                  </a:lnTo>
                  <a:lnTo>
                    <a:pt x="273" y="524"/>
                  </a:lnTo>
                  <a:lnTo>
                    <a:pt x="307" y="527"/>
                  </a:lnTo>
                  <a:lnTo>
                    <a:pt x="342" y="523"/>
                  </a:lnTo>
                  <a:lnTo>
                    <a:pt x="381" y="509"/>
                  </a:lnTo>
                  <a:lnTo>
                    <a:pt x="416" y="490"/>
                  </a:lnTo>
                  <a:lnTo>
                    <a:pt x="450" y="468"/>
                  </a:lnTo>
                  <a:lnTo>
                    <a:pt x="481" y="442"/>
                  </a:lnTo>
                  <a:lnTo>
                    <a:pt x="514" y="415"/>
                  </a:lnTo>
                  <a:lnTo>
                    <a:pt x="548" y="390"/>
                  </a:lnTo>
                  <a:lnTo>
                    <a:pt x="582" y="368"/>
                  </a:lnTo>
                  <a:lnTo>
                    <a:pt x="618" y="350"/>
                  </a:lnTo>
                  <a:lnTo>
                    <a:pt x="655" y="337"/>
                  </a:lnTo>
                  <a:lnTo>
                    <a:pt x="695" y="328"/>
                  </a:lnTo>
                  <a:lnTo>
                    <a:pt x="738" y="327"/>
                  </a:lnTo>
                  <a:lnTo>
                    <a:pt x="775" y="330"/>
                  </a:lnTo>
                  <a:lnTo>
                    <a:pt x="814" y="332"/>
                  </a:lnTo>
                  <a:lnTo>
                    <a:pt x="851" y="335"/>
                  </a:lnTo>
                  <a:lnTo>
                    <a:pt x="889" y="334"/>
                  </a:lnTo>
                  <a:lnTo>
                    <a:pt x="911" y="330"/>
                  </a:lnTo>
                  <a:lnTo>
                    <a:pt x="931" y="320"/>
                  </a:lnTo>
                  <a:lnTo>
                    <a:pt x="951" y="308"/>
                  </a:lnTo>
                  <a:lnTo>
                    <a:pt x="966" y="291"/>
                  </a:lnTo>
                  <a:lnTo>
                    <a:pt x="975" y="272"/>
                  </a:lnTo>
                  <a:lnTo>
                    <a:pt x="980" y="251"/>
                  </a:lnTo>
                  <a:lnTo>
                    <a:pt x="977" y="228"/>
                  </a:lnTo>
                  <a:lnTo>
                    <a:pt x="963" y="196"/>
                  </a:lnTo>
                  <a:lnTo>
                    <a:pt x="944" y="165"/>
                  </a:lnTo>
                  <a:lnTo>
                    <a:pt x="919" y="141"/>
                  </a:lnTo>
                  <a:lnTo>
                    <a:pt x="890" y="117"/>
                  </a:lnTo>
                  <a:lnTo>
                    <a:pt x="858" y="98"/>
                  </a:lnTo>
                  <a:lnTo>
                    <a:pt x="825" y="81"/>
                  </a:lnTo>
                  <a:lnTo>
                    <a:pt x="791" y="67"/>
                  </a:lnTo>
                  <a:lnTo>
                    <a:pt x="756" y="58"/>
                  </a:lnTo>
                  <a:lnTo>
                    <a:pt x="723" y="51"/>
                  </a:lnTo>
                  <a:lnTo>
                    <a:pt x="680" y="48"/>
                  </a:lnTo>
                  <a:close/>
                  <a:moveTo>
                    <a:pt x="683" y="0"/>
                  </a:moveTo>
                  <a:lnTo>
                    <a:pt x="735" y="5"/>
                  </a:lnTo>
                  <a:lnTo>
                    <a:pt x="786" y="18"/>
                  </a:lnTo>
                  <a:lnTo>
                    <a:pt x="837" y="37"/>
                  </a:lnTo>
                  <a:lnTo>
                    <a:pt x="886" y="60"/>
                  </a:lnTo>
                  <a:lnTo>
                    <a:pt x="930" y="89"/>
                  </a:lnTo>
                  <a:lnTo>
                    <a:pt x="955" y="112"/>
                  </a:lnTo>
                  <a:lnTo>
                    <a:pt x="978" y="136"/>
                  </a:lnTo>
                  <a:lnTo>
                    <a:pt x="999" y="164"/>
                  </a:lnTo>
                  <a:lnTo>
                    <a:pt x="1016" y="194"/>
                  </a:lnTo>
                  <a:lnTo>
                    <a:pt x="1024" y="226"/>
                  </a:lnTo>
                  <a:lnTo>
                    <a:pt x="1027" y="259"/>
                  </a:lnTo>
                  <a:lnTo>
                    <a:pt x="1018" y="292"/>
                  </a:lnTo>
                  <a:lnTo>
                    <a:pt x="1006" y="319"/>
                  </a:lnTo>
                  <a:lnTo>
                    <a:pt x="989" y="339"/>
                  </a:lnTo>
                  <a:lnTo>
                    <a:pt x="969" y="355"/>
                  </a:lnTo>
                  <a:lnTo>
                    <a:pt x="946" y="366"/>
                  </a:lnTo>
                  <a:lnTo>
                    <a:pt x="922" y="374"/>
                  </a:lnTo>
                  <a:lnTo>
                    <a:pt x="895" y="378"/>
                  </a:lnTo>
                  <a:lnTo>
                    <a:pt x="869" y="379"/>
                  </a:lnTo>
                  <a:lnTo>
                    <a:pt x="842" y="379"/>
                  </a:lnTo>
                  <a:lnTo>
                    <a:pt x="789" y="377"/>
                  </a:lnTo>
                  <a:lnTo>
                    <a:pt x="755" y="374"/>
                  </a:lnTo>
                  <a:lnTo>
                    <a:pt x="721" y="374"/>
                  </a:lnTo>
                  <a:lnTo>
                    <a:pt x="688" y="377"/>
                  </a:lnTo>
                  <a:lnTo>
                    <a:pt x="655" y="384"/>
                  </a:lnTo>
                  <a:lnTo>
                    <a:pt x="623" y="397"/>
                  </a:lnTo>
                  <a:lnTo>
                    <a:pt x="589" y="418"/>
                  </a:lnTo>
                  <a:lnTo>
                    <a:pt x="557" y="442"/>
                  </a:lnTo>
                  <a:lnTo>
                    <a:pt x="525" y="466"/>
                  </a:lnTo>
                  <a:lnTo>
                    <a:pt x="495" y="491"/>
                  </a:lnTo>
                  <a:lnTo>
                    <a:pt x="461" y="516"/>
                  </a:lnTo>
                  <a:lnTo>
                    <a:pt x="425" y="537"/>
                  </a:lnTo>
                  <a:lnTo>
                    <a:pt x="389" y="555"/>
                  </a:lnTo>
                  <a:lnTo>
                    <a:pt x="352" y="566"/>
                  </a:lnTo>
                  <a:lnTo>
                    <a:pt x="312" y="571"/>
                  </a:lnTo>
                  <a:lnTo>
                    <a:pt x="272" y="570"/>
                  </a:lnTo>
                  <a:lnTo>
                    <a:pt x="229" y="562"/>
                  </a:lnTo>
                  <a:lnTo>
                    <a:pt x="196" y="551"/>
                  </a:lnTo>
                  <a:lnTo>
                    <a:pt x="162" y="538"/>
                  </a:lnTo>
                  <a:lnTo>
                    <a:pt x="131" y="522"/>
                  </a:lnTo>
                  <a:lnTo>
                    <a:pt x="99" y="501"/>
                  </a:lnTo>
                  <a:lnTo>
                    <a:pt x="71" y="479"/>
                  </a:lnTo>
                  <a:lnTo>
                    <a:pt x="45" y="453"/>
                  </a:lnTo>
                  <a:lnTo>
                    <a:pt x="24" y="424"/>
                  </a:lnTo>
                  <a:lnTo>
                    <a:pt x="9" y="392"/>
                  </a:lnTo>
                  <a:lnTo>
                    <a:pt x="1" y="359"/>
                  </a:lnTo>
                  <a:lnTo>
                    <a:pt x="0" y="324"/>
                  </a:lnTo>
                  <a:lnTo>
                    <a:pt x="5" y="291"/>
                  </a:lnTo>
                  <a:lnTo>
                    <a:pt x="16" y="259"/>
                  </a:lnTo>
                  <a:lnTo>
                    <a:pt x="33" y="230"/>
                  </a:lnTo>
                  <a:lnTo>
                    <a:pt x="56" y="204"/>
                  </a:lnTo>
                  <a:lnTo>
                    <a:pt x="93" y="175"/>
                  </a:lnTo>
                  <a:lnTo>
                    <a:pt x="132" y="150"/>
                  </a:lnTo>
                  <a:lnTo>
                    <a:pt x="175" y="131"/>
                  </a:lnTo>
                  <a:lnTo>
                    <a:pt x="219" y="114"/>
                  </a:lnTo>
                  <a:lnTo>
                    <a:pt x="265" y="100"/>
                  </a:lnTo>
                  <a:lnTo>
                    <a:pt x="310" y="88"/>
                  </a:lnTo>
                  <a:lnTo>
                    <a:pt x="357" y="77"/>
                  </a:lnTo>
                  <a:lnTo>
                    <a:pt x="448" y="55"/>
                  </a:lnTo>
                  <a:lnTo>
                    <a:pt x="466" y="49"/>
                  </a:lnTo>
                  <a:lnTo>
                    <a:pt x="468" y="49"/>
                  </a:lnTo>
                  <a:lnTo>
                    <a:pt x="510" y="34"/>
                  </a:lnTo>
                  <a:lnTo>
                    <a:pt x="553" y="20"/>
                  </a:lnTo>
                  <a:lnTo>
                    <a:pt x="596" y="9"/>
                  </a:lnTo>
                  <a:lnTo>
                    <a:pt x="639" y="1"/>
                  </a:lnTo>
                  <a:lnTo>
                    <a:pt x="6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72" name="Freeform 92"/>
            <p:cNvSpPr>
              <a:spLocks/>
            </p:cNvSpPr>
            <p:nvPr/>
          </p:nvSpPr>
          <p:spPr bwMode="auto">
            <a:xfrm>
              <a:off x="5833" y="1920"/>
              <a:ext cx="60" cy="138"/>
            </a:xfrm>
            <a:custGeom>
              <a:avLst/>
              <a:gdLst/>
              <a:ahLst/>
              <a:cxnLst>
                <a:cxn ang="0">
                  <a:pos x="26" y="0"/>
                </a:cxn>
                <a:cxn ang="0">
                  <a:pos x="36" y="4"/>
                </a:cxn>
                <a:cxn ang="0">
                  <a:pos x="43" y="12"/>
                </a:cxn>
                <a:cxn ang="0">
                  <a:pos x="54" y="39"/>
                </a:cxn>
                <a:cxn ang="0">
                  <a:pos x="60" y="65"/>
                </a:cxn>
                <a:cxn ang="0">
                  <a:pos x="60" y="94"/>
                </a:cxn>
                <a:cxn ang="0">
                  <a:pos x="54" y="122"/>
                </a:cxn>
                <a:cxn ang="0">
                  <a:pos x="48" y="131"/>
                </a:cxn>
                <a:cxn ang="0">
                  <a:pos x="40" y="137"/>
                </a:cxn>
                <a:cxn ang="0">
                  <a:pos x="31" y="138"/>
                </a:cxn>
                <a:cxn ang="0">
                  <a:pos x="21" y="135"/>
                </a:cxn>
                <a:cxn ang="0">
                  <a:pos x="13" y="130"/>
                </a:cxn>
                <a:cxn ang="0">
                  <a:pos x="8" y="120"/>
                </a:cxn>
                <a:cxn ang="0">
                  <a:pos x="8" y="109"/>
                </a:cxn>
                <a:cxn ang="0">
                  <a:pos x="13" y="90"/>
                </a:cxn>
                <a:cxn ang="0">
                  <a:pos x="13" y="72"/>
                </a:cxn>
                <a:cxn ang="0">
                  <a:pos x="10" y="53"/>
                </a:cxn>
                <a:cxn ang="0">
                  <a:pos x="3" y="36"/>
                </a:cxn>
                <a:cxn ang="0">
                  <a:pos x="0" y="25"/>
                </a:cxn>
                <a:cxn ang="0">
                  <a:pos x="2" y="14"/>
                </a:cxn>
                <a:cxn ang="0">
                  <a:pos x="8" y="7"/>
                </a:cxn>
                <a:cxn ang="0">
                  <a:pos x="17" y="1"/>
                </a:cxn>
                <a:cxn ang="0">
                  <a:pos x="26" y="0"/>
                </a:cxn>
              </a:cxnLst>
              <a:rect l="0" t="0" r="r" b="b"/>
              <a:pathLst>
                <a:path w="60" h="138">
                  <a:moveTo>
                    <a:pt x="26" y="0"/>
                  </a:moveTo>
                  <a:lnTo>
                    <a:pt x="36" y="4"/>
                  </a:lnTo>
                  <a:lnTo>
                    <a:pt x="43" y="12"/>
                  </a:lnTo>
                  <a:lnTo>
                    <a:pt x="54" y="39"/>
                  </a:lnTo>
                  <a:lnTo>
                    <a:pt x="60" y="65"/>
                  </a:lnTo>
                  <a:lnTo>
                    <a:pt x="60" y="94"/>
                  </a:lnTo>
                  <a:lnTo>
                    <a:pt x="54" y="122"/>
                  </a:lnTo>
                  <a:lnTo>
                    <a:pt x="48" y="131"/>
                  </a:lnTo>
                  <a:lnTo>
                    <a:pt x="40" y="137"/>
                  </a:lnTo>
                  <a:lnTo>
                    <a:pt x="31" y="138"/>
                  </a:lnTo>
                  <a:lnTo>
                    <a:pt x="21" y="135"/>
                  </a:lnTo>
                  <a:lnTo>
                    <a:pt x="13" y="130"/>
                  </a:lnTo>
                  <a:lnTo>
                    <a:pt x="8" y="120"/>
                  </a:lnTo>
                  <a:lnTo>
                    <a:pt x="8" y="109"/>
                  </a:lnTo>
                  <a:lnTo>
                    <a:pt x="13" y="90"/>
                  </a:lnTo>
                  <a:lnTo>
                    <a:pt x="13" y="72"/>
                  </a:lnTo>
                  <a:lnTo>
                    <a:pt x="10" y="53"/>
                  </a:lnTo>
                  <a:lnTo>
                    <a:pt x="3" y="36"/>
                  </a:lnTo>
                  <a:lnTo>
                    <a:pt x="0" y="25"/>
                  </a:lnTo>
                  <a:lnTo>
                    <a:pt x="2" y="14"/>
                  </a:lnTo>
                  <a:lnTo>
                    <a:pt x="8" y="7"/>
                  </a:lnTo>
                  <a:lnTo>
                    <a:pt x="17" y="1"/>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73" name="Freeform 93"/>
            <p:cNvSpPr>
              <a:spLocks/>
            </p:cNvSpPr>
            <p:nvPr/>
          </p:nvSpPr>
          <p:spPr bwMode="auto">
            <a:xfrm>
              <a:off x="5881" y="1905"/>
              <a:ext cx="86" cy="145"/>
            </a:xfrm>
            <a:custGeom>
              <a:avLst/>
              <a:gdLst/>
              <a:ahLst/>
              <a:cxnLst>
                <a:cxn ang="0">
                  <a:pos x="25" y="0"/>
                </a:cxn>
                <a:cxn ang="0">
                  <a:pos x="36" y="4"/>
                </a:cxn>
                <a:cxn ang="0">
                  <a:pos x="58" y="23"/>
                </a:cxn>
                <a:cxn ang="0">
                  <a:pos x="75" y="47"/>
                </a:cxn>
                <a:cxn ang="0">
                  <a:pos x="83" y="72"/>
                </a:cxn>
                <a:cxn ang="0">
                  <a:pos x="86" y="101"/>
                </a:cxn>
                <a:cxn ang="0">
                  <a:pos x="79" y="130"/>
                </a:cxn>
                <a:cxn ang="0">
                  <a:pos x="74" y="139"/>
                </a:cxn>
                <a:cxn ang="0">
                  <a:pos x="64" y="143"/>
                </a:cxn>
                <a:cxn ang="0">
                  <a:pos x="54" y="145"/>
                </a:cxn>
                <a:cxn ang="0">
                  <a:pos x="45" y="142"/>
                </a:cxn>
                <a:cxn ang="0">
                  <a:pos x="36" y="137"/>
                </a:cxn>
                <a:cxn ang="0">
                  <a:pos x="32" y="128"/>
                </a:cxn>
                <a:cxn ang="0">
                  <a:pos x="34" y="117"/>
                </a:cxn>
                <a:cxn ang="0">
                  <a:pos x="38" y="97"/>
                </a:cxn>
                <a:cxn ang="0">
                  <a:pos x="36" y="77"/>
                </a:cxn>
                <a:cxn ang="0">
                  <a:pos x="28" y="61"/>
                </a:cxn>
                <a:cxn ang="0">
                  <a:pos x="12" y="45"/>
                </a:cxn>
                <a:cxn ang="0">
                  <a:pos x="3" y="37"/>
                </a:cxn>
                <a:cxn ang="0">
                  <a:pos x="0" y="27"/>
                </a:cxn>
                <a:cxn ang="0">
                  <a:pos x="3" y="16"/>
                </a:cxn>
                <a:cxn ang="0">
                  <a:pos x="7" y="8"/>
                </a:cxn>
                <a:cxn ang="0">
                  <a:pos x="16" y="3"/>
                </a:cxn>
                <a:cxn ang="0">
                  <a:pos x="25" y="0"/>
                </a:cxn>
              </a:cxnLst>
              <a:rect l="0" t="0" r="r" b="b"/>
              <a:pathLst>
                <a:path w="86" h="145">
                  <a:moveTo>
                    <a:pt x="25" y="0"/>
                  </a:moveTo>
                  <a:lnTo>
                    <a:pt x="36" y="4"/>
                  </a:lnTo>
                  <a:lnTo>
                    <a:pt x="58" y="23"/>
                  </a:lnTo>
                  <a:lnTo>
                    <a:pt x="75" y="47"/>
                  </a:lnTo>
                  <a:lnTo>
                    <a:pt x="83" y="72"/>
                  </a:lnTo>
                  <a:lnTo>
                    <a:pt x="86" y="101"/>
                  </a:lnTo>
                  <a:lnTo>
                    <a:pt x="79" y="130"/>
                  </a:lnTo>
                  <a:lnTo>
                    <a:pt x="74" y="139"/>
                  </a:lnTo>
                  <a:lnTo>
                    <a:pt x="64" y="143"/>
                  </a:lnTo>
                  <a:lnTo>
                    <a:pt x="54" y="145"/>
                  </a:lnTo>
                  <a:lnTo>
                    <a:pt x="45" y="142"/>
                  </a:lnTo>
                  <a:lnTo>
                    <a:pt x="36" y="137"/>
                  </a:lnTo>
                  <a:lnTo>
                    <a:pt x="32" y="128"/>
                  </a:lnTo>
                  <a:lnTo>
                    <a:pt x="34" y="117"/>
                  </a:lnTo>
                  <a:lnTo>
                    <a:pt x="38" y="97"/>
                  </a:lnTo>
                  <a:lnTo>
                    <a:pt x="36" y="77"/>
                  </a:lnTo>
                  <a:lnTo>
                    <a:pt x="28" y="61"/>
                  </a:lnTo>
                  <a:lnTo>
                    <a:pt x="12" y="45"/>
                  </a:lnTo>
                  <a:lnTo>
                    <a:pt x="3" y="37"/>
                  </a:lnTo>
                  <a:lnTo>
                    <a:pt x="0" y="27"/>
                  </a:lnTo>
                  <a:lnTo>
                    <a:pt x="3" y="16"/>
                  </a:lnTo>
                  <a:lnTo>
                    <a:pt x="7" y="8"/>
                  </a:lnTo>
                  <a:lnTo>
                    <a:pt x="16" y="3"/>
                  </a:lnTo>
                  <a:lnTo>
                    <a:pt x="2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74" name="Freeform 94"/>
            <p:cNvSpPr>
              <a:spLocks/>
            </p:cNvSpPr>
            <p:nvPr/>
          </p:nvSpPr>
          <p:spPr bwMode="auto">
            <a:xfrm>
              <a:off x="4617" y="1961"/>
              <a:ext cx="57" cy="173"/>
            </a:xfrm>
            <a:custGeom>
              <a:avLst/>
              <a:gdLst/>
              <a:ahLst/>
              <a:cxnLst>
                <a:cxn ang="0">
                  <a:pos x="29" y="0"/>
                </a:cxn>
                <a:cxn ang="0">
                  <a:pos x="39" y="2"/>
                </a:cxn>
                <a:cxn ang="0">
                  <a:pos x="47" y="7"/>
                </a:cxn>
                <a:cxn ang="0">
                  <a:pos x="54" y="14"/>
                </a:cxn>
                <a:cxn ang="0">
                  <a:pos x="57" y="25"/>
                </a:cxn>
                <a:cxn ang="0">
                  <a:pos x="54" y="36"/>
                </a:cxn>
                <a:cxn ang="0">
                  <a:pos x="51" y="49"/>
                </a:cxn>
                <a:cxn ang="0">
                  <a:pos x="50" y="61"/>
                </a:cxn>
                <a:cxn ang="0">
                  <a:pos x="50" y="87"/>
                </a:cxn>
                <a:cxn ang="0">
                  <a:pos x="48" y="119"/>
                </a:cxn>
                <a:cxn ang="0">
                  <a:pos x="48" y="151"/>
                </a:cxn>
                <a:cxn ang="0">
                  <a:pos x="46" y="162"/>
                </a:cxn>
                <a:cxn ang="0">
                  <a:pos x="39" y="169"/>
                </a:cxn>
                <a:cxn ang="0">
                  <a:pos x="30" y="173"/>
                </a:cxn>
                <a:cxn ang="0">
                  <a:pos x="19" y="173"/>
                </a:cxn>
                <a:cxn ang="0">
                  <a:pos x="11" y="169"/>
                </a:cxn>
                <a:cxn ang="0">
                  <a:pos x="4" y="162"/>
                </a:cxn>
                <a:cxn ang="0">
                  <a:pos x="1" y="151"/>
                </a:cxn>
                <a:cxn ang="0">
                  <a:pos x="1" y="123"/>
                </a:cxn>
                <a:cxn ang="0">
                  <a:pos x="0" y="96"/>
                </a:cxn>
                <a:cxn ang="0">
                  <a:pos x="1" y="67"/>
                </a:cxn>
                <a:cxn ang="0">
                  <a:pos x="4" y="39"/>
                </a:cxn>
                <a:cxn ang="0">
                  <a:pos x="13" y="13"/>
                </a:cxn>
                <a:cxn ang="0">
                  <a:pos x="19" y="5"/>
                </a:cxn>
                <a:cxn ang="0">
                  <a:pos x="29" y="0"/>
                </a:cxn>
              </a:cxnLst>
              <a:rect l="0" t="0" r="r" b="b"/>
              <a:pathLst>
                <a:path w="57" h="173">
                  <a:moveTo>
                    <a:pt x="29" y="0"/>
                  </a:moveTo>
                  <a:lnTo>
                    <a:pt x="39" y="2"/>
                  </a:lnTo>
                  <a:lnTo>
                    <a:pt x="47" y="7"/>
                  </a:lnTo>
                  <a:lnTo>
                    <a:pt x="54" y="14"/>
                  </a:lnTo>
                  <a:lnTo>
                    <a:pt x="57" y="25"/>
                  </a:lnTo>
                  <a:lnTo>
                    <a:pt x="54" y="36"/>
                  </a:lnTo>
                  <a:lnTo>
                    <a:pt x="51" y="49"/>
                  </a:lnTo>
                  <a:lnTo>
                    <a:pt x="50" y="61"/>
                  </a:lnTo>
                  <a:lnTo>
                    <a:pt x="50" y="87"/>
                  </a:lnTo>
                  <a:lnTo>
                    <a:pt x="48" y="119"/>
                  </a:lnTo>
                  <a:lnTo>
                    <a:pt x="48" y="151"/>
                  </a:lnTo>
                  <a:lnTo>
                    <a:pt x="46" y="162"/>
                  </a:lnTo>
                  <a:lnTo>
                    <a:pt x="39" y="169"/>
                  </a:lnTo>
                  <a:lnTo>
                    <a:pt x="30" y="173"/>
                  </a:lnTo>
                  <a:lnTo>
                    <a:pt x="19" y="173"/>
                  </a:lnTo>
                  <a:lnTo>
                    <a:pt x="11" y="169"/>
                  </a:lnTo>
                  <a:lnTo>
                    <a:pt x="4" y="162"/>
                  </a:lnTo>
                  <a:lnTo>
                    <a:pt x="1" y="151"/>
                  </a:lnTo>
                  <a:lnTo>
                    <a:pt x="1" y="123"/>
                  </a:lnTo>
                  <a:lnTo>
                    <a:pt x="0" y="96"/>
                  </a:lnTo>
                  <a:lnTo>
                    <a:pt x="1" y="67"/>
                  </a:lnTo>
                  <a:lnTo>
                    <a:pt x="4" y="39"/>
                  </a:lnTo>
                  <a:lnTo>
                    <a:pt x="13" y="13"/>
                  </a:lnTo>
                  <a:lnTo>
                    <a:pt x="19" y="5"/>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75" name="Freeform 95"/>
            <p:cNvSpPr>
              <a:spLocks/>
            </p:cNvSpPr>
            <p:nvPr/>
          </p:nvSpPr>
          <p:spPr bwMode="auto">
            <a:xfrm>
              <a:off x="4538" y="1950"/>
              <a:ext cx="89" cy="185"/>
            </a:xfrm>
            <a:custGeom>
              <a:avLst/>
              <a:gdLst/>
              <a:ahLst/>
              <a:cxnLst>
                <a:cxn ang="0">
                  <a:pos x="58" y="0"/>
                </a:cxn>
                <a:cxn ang="0">
                  <a:pos x="68" y="0"/>
                </a:cxn>
                <a:cxn ang="0">
                  <a:pos x="78" y="5"/>
                </a:cxn>
                <a:cxn ang="0">
                  <a:pos x="85" y="11"/>
                </a:cxn>
                <a:cxn ang="0">
                  <a:pos x="89" y="21"/>
                </a:cxn>
                <a:cxn ang="0">
                  <a:pos x="87" y="31"/>
                </a:cxn>
                <a:cxn ang="0">
                  <a:pos x="80" y="39"/>
                </a:cxn>
                <a:cxn ang="0">
                  <a:pos x="63" y="58"/>
                </a:cxn>
                <a:cxn ang="0">
                  <a:pos x="51" y="79"/>
                </a:cxn>
                <a:cxn ang="0">
                  <a:pos x="47" y="101"/>
                </a:cxn>
                <a:cxn ang="0">
                  <a:pos x="51" y="125"/>
                </a:cxn>
                <a:cxn ang="0">
                  <a:pos x="60" y="150"/>
                </a:cxn>
                <a:cxn ang="0">
                  <a:pos x="63" y="161"/>
                </a:cxn>
                <a:cxn ang="0">
                  <a:pos x="60" y="172"/>
                </a:cxn>
                <a:cxn ang="0">
                  <a:pos x="53" y="179"/>
                </a:cxn>
                <a:cxn ang="0">
                  <a:pos x="45" y="184"/>
                </a:cxn>
                <a:cxn ang="0">
                  <a:pos x="35" y="185"/>
                </a:cxn>
                <a:cxn ang="0">
                  <a:pos x="25" y="181"/>
                </a:cxn>
                <a:cxn ang="0">
                  <a:pos x="18" y="173"/>
                </a:cxn>
                <a:cxn ang="0">
                  <a:pos x="9" y="148"/>
                </a:cxn>
                <a:cxn ang="0">
                  <a:pos x="2" y="122"/>
                </a:cxn>
                <a:cxn ang="0">
                  <a:pos x="0" y="96"/>
                </a:cxn>
                <a:cxn ang="0">
                  <a:pos x="5" y="71"/>
                </a:cxn>
                <a:cxn ang="0">
                  <a:pos x="13" y="46"/>
                </a:cxn>
                <a:cxn ang="0">
                  <a:pos x="27" y="24"/>
                </a:cxn>
                <a:cxn ang="0">
                  <a:pos x="47" y="5"/>
                </a:cxn>
                <a:cxn ang="0">
                  <a:pos x="58" y="0"/>
                </a:cxn>
              </a:cxnLst>
              <a:rect l="0" t="0" r="r" b="b"/>
              <a:pathLst>
                <a:path w="89" h="185">
                  <a:moveTo>
                    <a:pt x="58" y="0"/>
                  </a:moveTo>
                  <a:lnTo>
                    <a:pt x="68" y="0"/>
                  </a:lnTo>
                  <a:lnTo>
                    <a:pt x="78" y="5"/>
                  </a:lnTo>
                  <a:lnTo>
                    <a:pt x="85" y="11"/>
                  </a:lnTo>
                  <a:lnTo>
                    <a:pt x="89" y="21"/>
                  </a:lnTo>
                  <a:lnTo>
                    <a:pt x="87" y="31"/>
                  </a:lnTo>
                  <a:lnTo>
                    <a:pt x="80" y="39"/>
                  </a:lnTo>
                  <a:lnTo>
                    <a:pt x="63" y="58"/>
                  </a:lnTo>
                  <a:lnTo>
                    <a:pt x="51" y="79"/>
                  </a:lnTo>
                  <a:lnTo>
                    <a:pt x="47" y="101"/>
                  </a:lnTo>
                  <a:lnTo>
                    <a:pt x="51" y="125"/>
                  </a:lnTo>
                  <a:lnTo>
                    <a:pt x="60" y="150"/>
                  </a:lnTo>
                  <a:lnTo>
                    <a:pt x="63" y="161"/>
                  </a:lnTo>
                  <a:lnTo>
                    <a:pt x="60" y="172"/>
                  </a:lnTo>
                  <a:lnTo>
                    <a:pt x="53" y="179"/>
                  </a:lnTo>
                  <a:lnTo>
                    <a:pt x="45" y="184"/>
                  </a:lnTo>
                  <a:lnTo>
                    <a:pt x="35" y="185"/>
                  </a:lnTo>
                  <a:lnTo>
                    <a:pt x="25" y="181"/>
                  </a:lnTo>
                  <a:lnTo>
                    <a:pt x="18" y="173"/>
                  </a:lnTo>
                  <a:lnTo>
                    <a:pt x="9" y="148"/>
                  </a:lnTo>
                  <a:lnTo>
                    <a:pt x="2" y="122"/>
                  </a:lnTo>
                  <a:lnTo>
                    <a:pt x="0" y="96"/>
                  </a:lnTo>
                  <a:lnTo>
                    <a:pt x="5" y="71"/>
                  </a:lnTo>
                  <a:lnTo>
                    <a:pt x="13" y="46"/>
                  </a:lnTo>
                  <a:lnTo>
                    <a:pt x="27" y="24"/>
                  </a:lnTo>
                  <a:lnTo>
                    <a:pt x="47" y="5"/>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76" name="Freeform 96"/>
            <p:cNvSpPr>
              <a:spLocks/>
            </p:cNvSpPr>
            <p:nvPr/>
          </p:nvSpPr>
          <p:spPr bwMode="auto">
            <a:xfrm>
              <a:off x="5655" y="2322"/>
              <a:ext cx="47" cy="183"/>
            </a:xfrm>
            <a:custGeom>
              <a:avLst/>
              <a:gdLst/>
              <a:ahLst/>
              <a:cxnLst>
                <a:cxn ang="0">
                  <a:pos x="18" y="0"/>
                </a:cxn>
                <a:cxn ang="0">
                  <a:pos x="29" y="0"/>
                </a:cxn>
                <a:cxn ang="0">
                  <a:pos x="37" y="4"/>
                </a:cxn>
                <a:cxn ang="0">
                  <a:pos x="44" y="11"/>
                </a:cxn>
                <a:cxn ang="0">
                  <a:pos x="47" y="22"/>
                </a:cxn>
                <a:cxn ang="0">
                  <a:pos x="47" y="161"/>
                </a:cxn>
                <a:cxn ang="0">
                  <a:pos x="44" y="172"/>
                </a:cxn>
                <a:cxn ang="0">
                  <a:pos x="37" y="179"/>
                </a:cxn>
                <a:cxn ang="0">
                  <a:pos x="29" y="183"/>
                </a:cxn>
                <a:cxn ang="0">
                  <a:pos x="18" y="183"/>
                </a:cxn>
                <a:cxn ang="0">
                  <a:pos x="10" y="179"/>
                </a:cxn>
                <a:cxn ang="0">
                  <a:pos x="3" y="172"/>
                </a:cxn>
                <a:cxn ang="0">
                  <a:pos x="0" y="161"/>
                </a:cxn>
                <a:cxn ang="0">
                  <a:pos x="0" y="22"/>
                </a:cxn>
                <a:cxn ang="0">
                  <a:pos x="3" y="11"/>
                </a:cxn>
                <a:cxn ang="0">
                  <a:pos x="10" y="4"/>
                </a:cxn>
                <a:cxn ang="0">
                  <a:pos x="18" y="0"/>
                </a:cxn>
              </a:cxnLst>
              <a:rect l="0" t="0" r="r" b="b"/>
              <a:pathLst>
                <a:path w="47" h="183">
                  <a:moveTo>
                    <a:pt x="18" y="0"/>
                  </a:moveTo>
                  <a:lnTo>
                    <a:pt x="29" y="0"/>
                  </a:lnTo>
                  <a:lnTo>
                    <a:pt x="37" y="4"/>
                  </a:lnTo>
                  <a:lnTo>
                    <a:pt x="44" y="11"/>
                  </a:lnTo>
                  <a:lnTo>
                    <a:pt x="47" y="22"/>
                  </a:lnTo>
                  <a:lnTo>
                    <a:pt x="47" y="161"/>
                  </a:lnTo>
                  <a:lnTo>
                    <a:pt x="44" y="172"/>
                  </a:lnTo>
                  <a:lnTo>
                    <a:pt x="37" y="179"/>
                  </a:lnTo>
                  <a:lnTo>
                    <a:pt x="29" y="183"/>
                  </a:lnTo>
                  <a:lnTo>
                    <a:pt x="18" y="183"/>
                  </a:lnTo>
                  <a:lnTo>
                    <a:pt x="10" y="179"/>
                  </a:lnTo>
                  <a:lnTo>
                    <a:pt x="3" y="172"/>
                  </a:lnTo>
                  <a:lnTo>
                    <a:pt x="0" y="161"/>
                  </a:lnTo>
                  <a:lnTo>
                    <a:pt x="0" y="22"/>
                  </a:lnTo>
                  <a:lnTo>
                    <a:pt x="3" y="11"/>
                  </a:lnTo>
                  <a:lnTo>
                    <a:pt x="10"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77" name="Freeform 97"/>
            <p:cNvSpPr>
              <a:spLocks/>
            </p:cNvSpPr>
            <p:nvPr/>
          </p:nvSpPr>
          <p:spPr bwMode="auto">
            <a:xfrm>
              <a:off x="5748" y="2240"/>
              <a:ext cx="58" cy="232"/>
            </a:xfrm>
            <a:custGeom>
              <a:avLst/>
              <a:gdLst/>
              <a:ahLst/>
              <a:cxnLst>
                <a:cxn ang="0">
                  <a:pos x="19" y="0"/>
                </a:cxn>
                <a:cxn ang="0">
                  <a:pos x="29" y="0"/>
                </a:cxn>
                <a:cxn ang="0">
                  <a:pos x="38" y="5"/>
                </a:cxn>
                <a:cxn ang="0">
                  <a:pos x="45" y="11"/>
                </a:cxn>
                <a:cxn ang="0">
                  <a:pos x="48" y="22"/>
                </a:cxn>
                <a:cxn ang="0">
                  <a:pos x="48" y="83"/>
                </a:cxn>
                <a:cxn ang="0">
                  <a:pos x="51" y="143"/>
                </a:cxn>
                <a:cxn ang="0">
                  <a:pos x="58" y="202"/>
                </a:cxn>
                <a:cxn ang="0">
                  <a:pos x="58" y="214"/>
                </a:cxn>
                <a:cxn ang="0">
                  <a:pos x="52" y="223"/>
                </a:cxn>
                <a:cxn ang="0">
                  <a:pos x="44" y="230"/>
                </a:cxn>
                <a:cxn ang="0">
                  <a:pos x="34" y="232"/>
                </a:cxn>
                <a:cxn ang="0">
                  <a:pos x="24" y="231"/>
                </a:cxn>
                <a:cxn ang="0">
                  <a:pos x="16" y="225"/>
                </a:cxn>
                <a:cxn ang="0">
                  <a:pos x="12" y="216"/>
                </a:cxn>
                <a:cxn ang="0">
                  <a:pos x="4" y="151"/>
                </a:cxn>
                <a:cxn ang="0">
                  <a:pos x="1" y="87"/>
                </a:cxn>
                <a:cxn ang="0">
                  <a:pos x="0" y="22"/>
                </a:cxn>
                <a:cxn ang="0">
                  <a:pos x="2" y="11"/>
                </a:cxn>
                <a:cxn ang="0">
                  <a:pos x="9" y="5"/>
                </a:cxn>
                <a:cxn ang="0">
                  <a:pos x="19" y="0"/>
                </a:cxn>
              </a:cxnLst>
              <a:rect l="0" t="0" r="r" b="b"/>
              <a:pathLst>
                <a:path w="58" h="232">
                  <a:moveTo>
                    <a:pt x="19" y="0"/>
                  </a:moveTo>
                  <a:lnTo>
                    <a:pt x="29" y="0"/>
                  </a:lnTo>
                  <a:lnTo>
                    <a:pt x="38" y="5"/>
                  </a:lnTo>
                  <a:lnTo>
                    <a:pt x="45" y="11"/>
                  </a:lnTo>
                  <a:lnTo>
                    <a:pt x="48" y="22"/>
                  </a:lnTo>
                  <a:lnTo>
                    <a:pt x="48" y="83"/>
                  </a:lnTo>
                  <a:lnTo>
                    <a:pt x="51" y="143"/>
                  </a:lnTo>
                  <a:lnTo>
                    <a:pt x="58" y="202"/>
                  </a:lnTo>
                  <a:lnTo>
                    <a:pt x="58" y="214"/>
                  </a:lnTo>
                  <a:lnTo>
                    <a:pt x="52" y="223"/>
                  </a:lnTo>
                  <a:lnTo>
                    <a:pt x="44" y="230"/>
                  </a:lnTo>
                  <a:lnTo>
                    <a:pt x="34" y="232"/>
                  </a:lnTo>
                  <a:lnTo>
                    <a:pt x="24" y="231"/>
                  </a:lnTo>
                  <a:lnTo>
                    <a:pt x="16" y="225"/>
                  </a:lnTo>
                  <a:lnTo>
                    <a:pt x="12" y="216"/>
                  </a:lnTo>
                  <a:lnTo>
                    <a:pt x="4" y="151"/>
                  </a:lnTo>
                  <a:lnTo>
                    <a:pt x="1" y="87"/>
                  </a:lnTo>
                  <a:lnTo>
                    <a:pt x="0" y="22"/>
                  </a:lnTo>
                  <a:lnTo>
                    <a:pt x="2" y="11"/>
                  </a:lnTo>
                  <a:lnTo>
                    <a:pt x="9" y="5"/>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78" name="Freeform 98"/>
            <p:cNvSpPr>
              <a:spLocks/>
            </p:cNvSpPr>
            <p:nvPr/>
          </p:nvSpPr>
          <p:spPr bwMode="auto">
            <a:xfrm>
              <a:off x="3281" y="2024"/>
              <a:ext cx="254" cy="117"/>
            </a:xfrm>
            <a:custGeom>
              <a:avLst/>
              <a:gdLst/>
              <a:ahLst/>
              <a:cxnLst>
                <a:cxn ang="0">
                  <a:pos x="18" y="0"/>
                </a:cxn>
                <a:cxn ang="0">
                  <a:pos x="29" y="1"/>
                </a:cxn>
                <a:cxn ang="0">
                  <a:pos x="239" y="70"/>
                </a:cxn>
                <a:cxn ang="0">
                  <a:pos x="248" y="76"/>
                </a:cxn>
                <a:cxn ang="0">
                  <a:pos x="253" y="85"/>
                </a:cxn>
                <a:cxn ang="0">
                  <a:pos x="254" y="95"/>
                </a:cxn>
                <a:cxn ang="0">
                  <a:pos x="251" y="105"/>
                </a:cxn>
                <a:cxn ang="0">
                  <a:pos x="246" y="113"/>
                </a:cxn>
                <a:cxn ang="0">
                  <a:pos x="237" y="117"/>
                </a:cxn>
                <a:cxn ang="0">
                  <a:pos x="226" y="116"/>
                </a:cxn>
                <a:cxn ang="0">
                  <a:pos x="17" y="47"/>
                </a:cxn>
                <a:cxn ang="0">
                  <a:pos x="7" y="41"/>
                </a:cxn>
                <a:cxn ang="0">
                  <a:pos x="1" y="31"/>
                </a:cxn>
                <a:cxn ang="0">
                  <a:pos x="0" y="22"/>
                </a:cxn>
                <a:cxn ang="0">
                  <a:pos x="3" y="12"/>
                </a:cxn>
                <a:cxn ang="0">
                  <a:pos x="8" y="4"/>
                </a:cxn>
                <a:cxn ang="0">
                  <a:pos x="18" y="0"/>
                </a:cxn>
              </a:cxnLst>
              <a:rect l="0" t="0" r="r" b="b"/>
              <a:pathLst>
                <a:path w="254" h="117">
                  <a:moveTo>
                    <a:pt x="18" y="0"/>
                  </a:moveTo>
                  <a:lnTo>
                    <a:pt x="29" y="1"/>
                  </a:lnTo>
                  <a:lnTo>
                    <a:pt x="239" y="70"/>
                  </a:lnTo>
                  <a:lnTo>
                    <a:pt x="248" y="76"/>
                  </a:lnTo>
                  <a:lnTo>
                    <a:pt x="253" y="85"/>
                  </a:lnTo>
                  <a:lnTo>
                    <a:pt x="254" y="95"/>
                  </a:lnTo>
                  <a:lnTo>
                    <a:pt x="251" y="105"/>
                  </a:lnTo>
                  <a:lnTo>
                    <a:pt x="246" y="113"/>
                  </a:lnTo>
                  <a:lnTo>
                    <a:pt x="237" y="117"/>
                  </a:lnTo>
                  <a:lnTo>
                    <a:pt x="226" y="116"/>
                  </a:lnTo>
                  <a:lnTo>
                    <a:pt x="17" y="47"/>
                  </a:lnTo>
                  <a:lnTo>
                    <a:pt x="7" y="41"/>
                  </a:lnTo>
                  <a:lnTo>
                    <a:pt x="1" y="31"/>
                  </a:lnTo>
                  <a:lnTo>
                    <a:pt x="0" y="22"/>
                  </a:lnTo>
                  <a:lnTo>
                    <a:pt x="3" y="12"/>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79" name="Freeform 99"/>
            <p:cNvSpPr>
              <a:spLocks/>
            </p:cNvSpPr>
            <p:nvPr/>
          </p:nvSpPr>
          <p:spPr bwMode="auto">
            <a:xfrm>
              <a:off x="2409" y="2151"/>
              <a:ext cx="230" cy="118"/>
            </a:xfrm>
            <a:custGeom>
              <a:avLst/>
              <a:gdLst/>
              <a:ahLst/>
              <a:cxnLst>
                <a:cxn ang="0">
                  <a:pos x="212" y="0"/>
                </a:cxn>
                <a:cxn ang="0">
                  <a:pos x="222" y="4"/>
                </a:cxn>
                <a:cxn ang="0">
                  <a:pos x="227" y="12"/>
                </a:cxn>
                <a:cxn ang="0">
                  <a:pos x="230" y="22"/>
                </a:cxn>
                <a:cxn ang="0">
                  <a:pos x="229" y="31"/>
                </a:cxn>
                <a:cxn ang="0">
                  <a:pos x="223" y="41"/>
                </a:cxn>
                <a:cxn ang="0">
                  <a:pos x="214" y="47"/>
                </a:cxn>
                <a:cxn ang="0">
                  <a:pos x="27" y="117"/>
                </a:cxn>
                <a:cxn ang="0">
                  <a:pos x="16" y="118"/>
                </a:cxn>
                <a:cxn ang="0">
                  <a:pos x="8" y="114"/>
                </a:cxn>
                <a:cxn ang="0">
                  <a:pos x="2" y="107"/>
                </a:cxn>
                <a:cxn ang="0">
                  <a:pos x="0" y="98"/>
                </a:cxn>
                <a:cxn ang="0">
                  <a:pos x="1" y="87"/>
                </a:cxn>
                <a:cxn ang="0">
                  <a:pos x="5" y="78"/>
                </a:cxn>
                <a:cxn ang="0">
                  <a:pos x="15" y="71"/>
                </a:cxn>
                <a:cxn ang="0">
                  <a:pos x="107" y="36"/>
                </a:cxn>
                <a:cxn ang="0">
                  <a:pos x="201" y="1"/>
                </a:cxn>
                <a:cxn ang="0">
                  <a:pos x="212" y="0"/>
                </a:cxn>
              </a:cxnLst>
              <a:rect l="0" t="0" r="r" b="b"/>
              <a:pathLst>
                <a:path w="230" h="118">
                  <a:moveTo>
                    <a:pt x="212" y="0"/>
                  </a:moveTo>
                  <a:lnTo>
                    <a:pt x="222" y="4"/>
                  </a:lnTo>
                  <a:lnTo>
                    <a:pt x="227" y="12"/>
                  </a:lnTo>
                  <a:lnTo>
                    <a:pt x="230" y="22"/>
                  </a:lnTo>
                  <a:lnTo>
                    <a:pt x="229" y="31"/>
                  </a:lnTo>
                  <a:lnTo>
                    <a:pt x="223" y="41"/>
                  </a:lnTo>
                  <a:lnTo>
                    <a:pt x="214" y="47"/>
                  </a:lnTo>
                  <a:lnTo>
                    <a:pt x="27" y="117"/>
                  </a:lnTo>
                  <a:lnTo>
                    <a:pt x="16" y="118"/>
                  </a:lnTo>
                  <a:lnTo>
                    <a:pt x="8" y="114"/>
                  </a:lnTo>
                  <a:lnTo>
                    <a:pt x="2" y="107"/>
                  </a:lnTo>
                  <a:lnTo>
                    <a:pt x="0" y="98"/>
                  </a:lnTo>
                  <a:lnTo>
                    <a:pt x="1" y="87"/>
                  </a:lnTo>
                  <a:lnTo>
                    <a:pt x="5" y="78"/>
                  </a:lnTo>
                  <a:lnTo>
                    <a:pt x="15" y="71"/>
                  </a:lnTo>
                  <a:lnTo>
                    <a:pt x="107" y="36"/>
                  </a:lnTo>
                  <a:lnTo>
                    <a:pt x="201" y="1"/>
                  </a:lnTo>
                  <a:lnTo>
                    <a:pt x="2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265" name="橢圓 264"/>
          <p:cNvSpPr/>
          <p:nvPr/>
        </p:nvSpPr>
        <p:spPr>
          <a:xfrm>
            <a:off x="5508104" y="4293096"/>
            <a:ext cx="1584176" cy="1584176"/>
          </a:xfrm>
          <a:prstGeom prst="ellipse">
            <a:avLst/>
          </a:prstGeom>
          <a:ln>
            <a:solidFill>
              <a:schemeClr val="accent2">
                <a:lumMod val="60000"/>
                <a:lumOff val="40000"/>
              </a:schemeClr>
            </a:solidFill>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ctr"/>
          <a:lstStyle/>
          <a:p>
            <a:pPr algn="ctr"/>
            <a:endParaRPr lang="zh-TW" altLang="en-US"/>
          </a:p>
        </p:txBody>
      </p:sp>
      <p:grpSp>
        <p:nvGrpSpPr>
          <p:cNvPr id="46201" name="Group 121"/>
          <p:cNvGrpSpPr>
            <a:grpSpLocks noChangeAspect="1"/>
          </p:cNvGrpSpPr>
          <p:nvPr/>
        </p:nvGrpSpPr>
        <p:grpSpPr bwMode="auto">
          <a:xfrm>
            <a:off x="5749054" y="4276054"/>
            <a:ext cx="1238908" cy="1459211"/>
            <a:chOff x="2001" y="981"/>
            <a:chExt cx="3661" cy="4312"/>
          </a:xfrm>
        </p:grpSpPr>
        <p:sp>
          <p:nvSpPr>
            <p:cNvPr id="46203" name="Freeform 123"/>
            <p:cNvSpPr>
              <a:spLocks noEditPoints="1"/>
            </p:cNvSpPr>
            <p:nvPr/>
          </p:nvSpPr>
          <p:spPr bwMode="auto">
            <a:xfrm>
              <a:off x="2001" y="1954"/>
              <a:ext cx="2868" cy="2834"/>
            </a:xfrm>
            <a:custGeom>
              <a:avLst/>
              <a:gdLst/>
              <a:ahLst/>
              <a:cxnLst>
                <a:cxn ang="0">
                  <a:pos x="1126" y="98"/>
                </a:cxn>
                <a:cxn ang="0">
                  <a:pos x="822" y="209"/>
                </a:cxn>
                <a:cxn ang="0">
                  <a:pos x="588" y="424"/>
                </a:cxn>
                <a:cxn ang="0">
                  <a:pos x="399" y="678"/>
                </a:cxn>
                <a:cxn ang="0">
                  <a:pos x="280" y="849"/>
                </a:cxn>
                <a:cxn ang="0">
                  <a:pos x="105" y="1313"/>
                </a:cxn>
                <a:cxn ang="0">
                  <a:pos x="59" y="1758"/>
                </a:cxn>
                <a:cxn ang="0">
                  <a:pos x="98" y="2035"/>
                </a:cxn>
                <a:cxn ang="0">
                  <a:pos x="213" y="2277"/>
                </a:cxn>
                <a:cxn ang="0">
                  <a:pos x="429" y="2440"/>
                </a:cxn>
                <a:cxn ang="0">
                  <a:pos x="515" y="2530"/>
                </a:cxn>
                <a:cxn ang="0">
                  <a:pos x="638" y="2546"/>
                </a:cxn>
                <a:cxn ang="0">
                  <a:pos x="909" y="2543"/>
                </a:cxn>
                <a:cxn ang="0">
                  <a:pos x="1324" y="2551"/>
                </a:cxn>
                <a:cxn ang="0">
                  <a:pos x="1582" y="2584"/>
                </a:cxn>
                <a:cxn ang="0">
                  <a:pos x="1670" y="2675"/>
                </a:cxn>
                <a:cxn ang="0">
                  <a:pos x="1758" y="2763"/>
                </a:cxn>
                <a:cxn ang="0">
                  <a:pos x="1782" y="2610"/>
                </a:cxn>
                <a:cxn ang="0">
                  <a:pos x="1871" y="2552"/>
                </a:cxn>
                <a:cxn ang="0">
                  <a:pos x="2356" y="2390"/>
                </a:cxn>
                <a:cxn ang="0">
                  <a:pos x="2613" y="2191"/>
                </a:cxn>
                <a:cxn ang="0">
                  <a:pos x="2770" y="1894"/>
                </a:cxn>
                <a:cxn ang="0">
                  <a:pos x="2801" y="1463"/>
                </a:cxn>
                <a:cxn ang="0">
                  <a:pos x="2699" y="1042"/>
                </a:cxn>
                <a:cxn ang="0">
                  <a:pos x="2454" y="580"/>
                </a:cxn>
                <a:cxn ang="0">
                  <a:pos x="2135" y="251"/>
                </a:cxn>
                <a:cxn ang="0">
                  <a:pos x="1760" y="83"/>
                </a:cxn>
                <a:cxn ang="0">
                  <a:pos x="1522" y="0"/>
                </a:cxn>
                <a:cxn ang="0">
                  <a:pos x="1970" y="87"/>
                </a:cxn>
                <a:cxn ang="0">
                  <a:pos x="2287" y="297"/>
                </a:cxn>
                <a:cxn ang="0">
                  <a:pos x="2583" y="666"/>
                </a:cxn>
                <a:cxn ang="0">
                  <a:pos x="2807" y="1167"/>
                </a:cxn>
                <a:cxn ang="0">
                  <a:pos x="2863" y="1704"/>
                </a:cxn>
                <a:cxn ang="0">
                  <a:pos x="2778" y="2043"/>
                </a:cxn>
                <a:cxn ang="0">
                  <a:pos x="2562" y="2325"/>
                </a:cxn>
                <a:cxn ang="0">
                  <a:pos x="2242" y="2500"/>
                </a:cxn>
                <a:cxn ang="0">
                  <a:pos x="1888" y="2609"/>
                </a:cxn>
                <a:cxn ang="0">
                  <a:pos x="1836" y="2757"/>
                </a:cxn>
                <a:cxn ang="0">
                  <a:pos x="1822" y="2833"/>
                </a:cxn>
                <a:cxn ang="0">
                  <a:pos x="1697" y="2797"/>
                </a:cxn>
                <a:cxn ang="0">
                  <a:pos x="1583" y="2662"/>
                </a:cxn>
                <a:cxn ang="0">
                  <a:pos x="1438" y="2609"/>
                </a:cxn>
                <a:cxn ang="0">
                  <a:pos x="1116" y="2616"/>
                </a:cxn>
                <a:cxn ang="0">
                  <a:pos x="776" y="2593"/>
                </a:cxn>
                <a:cxn ang="0">
                  <a:pos x="613" y="2610"/>
                </a:cxn>
                <a:cxn ang="0">
                  <a:pos x="526" y="2683"/>
                </a:cxn>
                <a:cxn ang="0">
                  <a:pos x="482" y="2670"/>
                </a:cxn>
                <a:cxn ang="0">
                  <a:pos x="412" y="2495"/>
                </a:cxn>
                <a:cxn ang="0">
                  <a:pos x="183" y="2331"/>
                </a:cxn>
                <a:cxn ang="0">
                  <a:pos x="51" y="2085"/>
                </a:cxn>
                <a:cxn ang="0">
                  <a:pos x="1" y="1800"/>
                </a:cxn>
                <a:cxn ang="0">
                  <a:pos x="36" y="1361"/>
                </a:cxn>
                <a:cxn ang="0">
                  <a:pos x="187" y="903"/>
                </a:cxn>
                <a:cxn ang="0">
                  <a:pos x="220" y="785"/>
                </a:cxn>
                <a:cxn ang="0">
                  <a:pos x="407" y="566"/>
                </a:cxn>
                <a:cxn ang="0">
                  <a:pos x="621" y="294"/>
                </a:cxn>
                <a:cxn ang="0">
                  <a:pos x="910" y="104"/>
                </a:cxn>
                <a:cxn ang="0">
                  <a:pos x="1247" y="15"/>
                </a:cxn>
              </a:cxnLst>
              <a:rect l="0" t="0" r="r" b="b"/>
              <a:pathLst>
                <a:path w="2868" h="2834">
                  <a:moveTo>
                    <a:pt x="1480" y="56"/>
                  </a:moveTo>
                  <a:lnTo>
                    <a:pt x="1383" y="59"/>
                  </a:lnTo>
                  <a:lnTo>
                    <a:pt x="1286" y="69"/>
                  </a:lnTo>
                  <a:lnTo>
                    <a:pt x="1189" y="85"/>
                  </a:lnTo>
                  <a:lnTo>
                    <a:pt x="1126" y="98"/>
                  </a:lnTo>
                  <a:lnTo>
                    <a:pt x="1063" y="113"/>
                  </a:lnTo>
                  <a:lnTo>
                    <a:pt x="1000" y="132"/>
                  </a:lnTo>
                  <a:lnTo>
                    <a:pt x="939" y="154"/>
                  </a:lnTo>
                  <a:lnTo>
                    <a:pt x="880" y="179"/>
                  </a:lnTo>
                  <a:lnTo>
                    <a:pt x="822" y="209"/>
                  </a:lnTo>
                  <a:lnTo>
                    <a:pt x="769" y="244"/>
                  </a:lnTo>
                  <a:lnTo>
                    <a:pt x="718" y="285"/>
                  </a:lnTo>
                  <a:lnTo>
                    <a:pt x="672" y="328"/>
                  </a:lnTo>
                  <a:lnTo>
                    <a:pt x="628" y="375"/>
                  </a:lnTo>
                  <a:lnTo>
                    <a:pt x="588" y="424"/>
                  </a:lnTo>
                  <a:lnTo>
                    <a:pt x="550" y="473"/>
                  </a:lnTo>
                  <a:lnTo>
                    <a:pt x="512" y="525"/>
                  </a:lnTo>
                  <a:lnTo>
                    <a:pt x="475" y="577"/>
                  </a:lnTo>
                  <a:lnTo>
                    <a:pt x="437" y="628"/>
                  </a:lnTo>
                  <a:lnTo>
                    <a:pt x="399" y="678"/>
                  </a:lnTo>
                  <a:lnTo>
                    <a:pt x="359" y="726"/>
                  </a:lnTo>
                  <a:lnTo>
                    <a:pt x="336" y="751"/>
                  </a:lnTo>
                  <a:lnTo>
                    <a:pt x="336" y="755"/>
                  </a:lnTo>
                  <a:lnTo>
                    <a:pt x="331" y="767"/>
                  </a:lnTo>
                  <a:lnTo>
                    <a:pt x="280" y="849"/>
                  </a:lnTo>
                  <a:lnTo>
                    <a:pt x="234" y="936"/>
                  </a:lnTo>
                  <a:lnTo>
                    <a:pt x="194" y="1026"/>
                  </a:lnTo>
                  <a:lnTo>
                    <a:pt x="158" y="1120"/>
                  </a:lnTo>
                  <a:lnTo>
                    <a:pt x="129" y="1216"/>
                  </a:lnTo>
                  <a:lnTo>
                    <a:pt x="105" y="1313"/>
                  </a:lnTo>
                  <a:lnTo>
                    <a:pt x="85" y="1411"/>
                  </a:lnTo>
                  <a:lnTo>
                    <a:pt x="72" y="1509"/>
                  </a:lnTo>
                  <a:lnTo>
                    <a:pt x="63" y="1606"/>
                  </a:lnTo>
                  <a:lnTo>
                    <a:pt x="59" y="1703"/>
                  </a:lnTo>
                  <a:lnTo>
                    <a:pt x="59" y="1758"/>
                  </a:lnTo>
                  <a:lnTo>
                    <a:pt x="61" y="1814"/>
                  </a:lnTo>
                  <a:lnTo>
                    <a:pt x="67" y="1870"/>
                  </a:lnTo>
                  <a:lnTo>
                    <a:pt x="74" y="1927"/>
                  </a:lnTo>
                  <a:lnTo>
                    <a:pt x="85" y="1982"/>
                  </a:lnTo>
                  <a:lnTo>
                    <a:pt x="98" y="2035"/>
                  </a:lnTo>
                  <a:lnTo>
                    <a:pt x="114" y="2088"/>
                  </a:lnTo>
                  <a:lnTo>
                    <a:pt x="133" y="2139"/>
                  </a:lnTo>
                  <a:lnTo>
                    <a:pt x="157" y="2187"/>
                  </a:lnTo>
                  <a:lnTo>
                    <a:pt x="183" y="2234"/>
                  </a:lnTo>
                  <a:lnTo>
                    <a:pt x="213" y="2277"/>
                  </a:lnTo>
                  <a:lnTo>
                    <a:pt x="249" y="2318"/>
                  </a:lnTo>
                  <a:lnTo>
                    <a:pt x="287" y="2355"/>
                  </a:lnTo>
                  <a:lnTo>
                    <a:pt x="330" y="2387"/>
                  </a:lnTo>
                  <a:lnTo>
                    <a:pt x="377" y="2415"/>
                  </a:lnTo>
                  <a:lnTo>
                    <a:pt x="429" y="2440"/>
                  </a:lnTo>
                  <a:lnTo>
                    <a:pt x="487" y="2458"/>
                  </a:lnTo>
                  <a:lnTo>
                    <a:pt x="499" y="2465"/>
                  </a:lnTo>
                  <a:lnTo>
                    <a:pt x="505" y="2475"/>
                  </a:lnTo>
                  <a:lnTo>
                    <a:pt x="509" y="2487"/>
                  </a:lnTo>
                  <a:lnTo>
                    <a:pt x="515" y="2530"/>
                  </a:lnTo>
                  <a:lnTo>
                    <a:pt x="528" y="2592"/>
                  </a:lnTo>
                  <a:lnTo>
                    <a:pt x="547" y="2577"/>
                  </a:lnTo>
                  <a:lnTo>
                    <a:pt x="576" y="2564"/>
                  </a:lnTo>
                  <a:lnTo>
                    <a:pt x="606" y="2552"/>
                  </a:lnTo>
                  <a:lnTo>
                    <a:pt x="638" y="2546"/>
                  </a:lnTo>
                  <a:lnTo>
                    <a:pt x="669" y="2541"/>
                  </a:lnTo>
                  <a:lnTo>
                    <a:pt x="701" y="2537"/>
                  </a:lnTo>
                  <a:lnTo>
                    <a:pt x="732" y="2535"/>
                  </a:lnTo>
                  <a:lnTo>
                    <a:pt x="821" y="2537"/>
                  </a:lnTo>
                  <a:lnTo>
                    <a:pt x="909" y="2543"/>
                  </a:lnTo>
                  <a:lnTo>
                    <a:pt x="998" y="2551"/>
                  </a:lnTo>
                  <a:lnTo>
                    <a:pt x="1087" y="2558"/>
                  </a:lnTo>
                  <a:lnTo>
                    <a:pt x="1146" y="2559"/>
                  </a:lnTo>
                  <a:lnTo>
                    <a:pt x="1264" y="2554"/>
                  </a:lnTo>
                  <a:lnTo>
                    <a:pt x="1324" y="2551"/>
                  </a:lnTo>
                  <a:lnTo>
                    <a:pt x="1383" y="2550"/>
                  </a:lnTo>
                  <a:lnTo>
                    <a:pt x="1441" y="2552"/>
                  </a:lnTo>
                  <a:lnTo>
                    <a:pt x="1499" y="2560"/>
                  </a:lnTo>
                  <a:lnTo>
                    <a:pt x="1557" y="2573"/>
                  </a:lnTo>
                  <a:lnTo>
                    <a:pt x="1582" y="2584"/>
                  </a:lnTo>
                  <a:lnTo>
                    <a:pt x="1603" y="2598"/>
                  </a:lnTo>
                  <a:lnTo>
                    <a:pt x="1623" y="2615"/>
                  </a:lnTo>
                  <a:lnTo>
                    <a:pt x="1640" y="2634"/>
                  </a:lnTo>
                  <a:lnTo>
                    <a:pt x="1655" y="2654"/>
                  </a:lnTo>
                  <a:lnTo>
                    <a:pt x="1670" y="2675"/>
                  </a:lnTo>
                  <a:lnTo>
                    <a:pt x="1685" y="2696"/>
                  </a:lnTo>
                  <a:lnTo>
                    <a:pt x="1701" y="2716"/>
                  </a:lnTo>
                  <a:lnTo>
                    <a:pt x="1718" y="2734"/>
                  </a:lnTo>
                  <a:lnTo>
                    <a:pt x="1737" y="2750"/>
                  </a:lnTo>
                  <a:lnTo>
                    <a:pt x="1758" y="2763"/>
                  </a:lnTo>
                  <a:lnTo>
                    <a:pt x="1780" y="2770"/>
                  </a:lnTo>
                  <a:lnTo>
                    <a:pt x="1781" y="2732"/>
                  </a:lnTo>
                  <a:lnTo>
                    <a:pt x="1785" y="2691"/>
                  </a:lnTo>
                  <a:lnTo>
                    <a:pt x="1786" y="2651"/>
                  </a:lnTo>
                  <a:lnTo>
                    <a:pt x="1782" y="2610"/>
                  </a:lnTo>
                  <a:lnTo>
                    <a:pt x="1781" y="2598"/>
                  </a:lnTo>
                  <a:lnTo>
                    <a:pt x="1785" y="2588"/>
                  </a:lnTo>
                  <a:lnTo>
                    <a:pt x="1792" y="2579"/>
                  </a:lnTo>
                  <a:lnTo>
                    <a:pt x="1802" y="2573"/>
                  </a:lnTo>
                  <a:lnTo>
                    <a:pt x="1871" y="2552"/>
                  </a:lnTo>
                  <a:lnTo>
                    <a:pt x="2084" y="2493"/>
                  </a:lnTo>
                  <a:lnTo>
                    <a:pt x="2154" y="2472"/>
                  </a:lnTo>
                  <a:lnTo>
                    <a:pt x="2222" y="2448"/>
                  </a:lnTo>
                  <a:lnTo>
                    <a:pt x="2291" y="2420"/>
                  </a:lnTo>
                  <a:lnTo>
                    <a:pt x="2356" y="2390"/>
                  </a:lnTo>
                  <a:lnTo>
                    <a:pt x="2420" y="2353"/>
                  </a:lnTo>
                  <a:lnTo>
                    <a:pt x="2473" y="2318"/>
                  </a:lnTo>
                  <a:lnTo>
                    <a:pt x="2522" y="2279"/>
                  </a:lnTo>
                  <a:lnTo>
                    <a:pt x="2570" y="2237"/>
                  </a:lnTo>
                  <a:lnTo>
                    <a:pt x="2613" y="2191"/>
                  </a:lnTo>
                  <a:lnTo>
                    <a:pt x="2652" y="2143"/>
                  </a:lnTo>
                  <a:lnTo>
                    <a:pt x="2686" y="2090"/>
                  </a:lnTo>
                  <a:lnTo>
                    <a:pt x="2716" y="2035"/>
                  </a:lnTo>
                  <a:lnTo>
                    <a:pt x="2742" y="1976"/>
                  </a:lnTo>
                  <a:lnTo>
                    <a:pt x="2770" y="1894"/>
                  </a:lnTo>
                  <a:lnTo>
                    <a:pt x="2790" y="1809"/>
                  </a:lnTo>
                  <a:lnTo>
                    <a:pt x="2803" y="1724"/>
                  </a:lnTo>
                  <a:lnTo>
                    <a:pt x="2808" y="1637"/>
                  </a:lnTo>
                  <a:lnTo>
                    <a:pt x="2808" y="1551"/>
                  </a:lnTo>
                  <a:lnTo>
                    <a:pt x="2801" y="1463"/>
                  </a:lnTo>
                  <a:lnTo>
                    <a:pt x="2790" y="1377"/>
                  </a:lnTo>
                  <a:lnTo>
                    <a:pt x="2774" y="1292"/>
                  </a:lnTo>
                  <a:lnTo>
                    <a:pt x="2753" y="1207"/>
                  </a:lnTo>
                  <a:lnTo>
                    <a:pt x="2728" y="1123"/>
                  </a:lnTo>
                  <a:lnTo>
                    <a:pt x="2699" y="1042"/>
                  </a:lnTo>
                  <a:lnTo>
                    <a:pt x="2660" y="945"/>
                  </a:lnTo>
                  <a:lnTo>
                    <a:pt x="2617" y="849"/>
                  </a:lnTo>
                  <a:lnTo>
                    <a:pt x="2567" y="756"/>
                  </a:lnTo>
                  <a:lnTo>
                    <a:pt x="2513" y="666"/>
                  </a:lnTo>
                  <a:lnTo>
                    <a:pt x="2454" y="580"/>
                  </a:lnTo>
                  <a:lnTo>
                    <a:pt x="2391" y="496"/>
                  </a:lnTo>
                  <a:lnTo>
                    <a:pt x="2322" y="417"/>
                  </a:lnTo>
                  <a:lnTo>
                    <a:pt x="2262" y="357"/>
                  </a:lnTo>
                  <a:lnTo>
                    <a:pt x="2200" y="301"/>
                  </a:lnTo>
                  <a:lnTo>
                    <a:pt x="2135" y="251"/>
                  </a:lnTo>
                  <a:lnTo>
                    <a:pt x="2065" y="205"/>
                  </a:lnTo>
                  <a:lnTo>
                    <a:pt x="1995" y="166"/>
                  </a:lnTo>
                  <a:lnTo>
                    <a:pt x="1920" y="133"/>
                  </a:lnTo>
                  <a:lnTo>
                    <a:pt x="1841" y="106"/>
                  </a:lnTo>
                  <a:lnTo>
                    <a:pt x="1760" y="83"/>
                  </a:lnTo>
                  <a:lnTo>
                    <a:pt x="1675" y="69"/>
                  </a:lnTo>
                  <a:lnTo>
                    <a:pt x="1578" y="60"/>
                  </a:lnTo>
                  <a:lnTo>
                    <a:pt x="1480" y="56"/>
                  </a:lnTo>
                  <a:close/>
                  <a:moveTo>
                    <a:pt x="1430" y="0"/>
                  </a:moveTo>
                  <a:lnTo>
                    <a:pt x="1522" y="0"/>
                  </a:lnTo>
                  <a:lnTo>
                    <a:pt x="1613" y="4"/>
                  </a:lnTo>
                  <a:lnTo>
                    <a:pt x="1704" y="15"/>
                  </a:lnTo>
                  <a:lnTo>
                    <a:pt x="1794" y="32"/>
                  </a:lnTo>
                  <a:lnTo>
                    <a:pt x="1883" y="56"/>
                  </a:lnTo>
                  <a:lnTo>
                    <a:pt x="1970" y="87"/>
                  </a:lnTo>
                  <a:lnTo>
                    <a:pt x="2039" y="119"/>
                  </a:lnTo>
                  <a:lnTo>
                    <a:pt x="2106" y="157"/>
                  </a:lnTo>
                  <a:lnTo>
                    <a:pt x="2169" y="199"/>
                  </a:lnTo>
                  <a:lnTo>
                    <a:pt x="2229" y="246"/>
                  </a:lnTo>
                  <a:lnTo>
                    <a:pt x="2287" y="297"/>
                  </a:lnTo>
                  <a:lnTo>
                    <a:pt x="2340" y="349"/>
                  </a:lnTo>
                  <a:lnTo>
                    <a:pt x="2391" y="405"/>
                  </a:lnTo>
                  <a:lnTo>
                    <a:pt x="2458" y="488"/>
                  </a:lnTo>
                  <a:lnTo>
                    <a:pt x="2522" y="574"/>
                  </a:lnTo>
                  <a:lnTo>
                    <a:pt x="2583" y="666"/>
                  </a:lnTo>
                  <a:lnTo>
                    <a:pt x="2638" y="760"/>
                  </a:lnTo>
                  <a:lnTo>
                    <a:pt x="2689" y="858"/>
                  </a:lnTo>
                  <a:lnTo>
                    <a:pt x="2733" y="959"/>
                  </a:lnTo>
                  <a:lnTo>
                    <a:pt x="2773" y="1063"/>
                  </a:lnTo>
                  <a:lnTo>
                    <a:pt x="2807" y="1167"/>
                  </a:lnTo>
                  <a:lnTo>
                    <a:pt x="2833" y="1273"/>
                  </a:lnTo>
                  <a:lnTo>
                    <a:pt x="2852" y="1381"/>
                  </a:lnTo>
                  <a:lnTo>
                    <a:pt x="2864" y="1489"/>
                  </a:lnTo>
                  <a:lnTo>
                    <a:pt x="2868" y="1597"/>
                  </a:lnTo>
                  <a:lnTo>
                    <a:pt x="2863" y="1704"/>
                  </a:lnTo>
                  <a:lnTo>
                    <a:pt x="2855" y="1775"/>
                  </a:lnTo>
                  <a:lnTo>
                    <a:pt x="2842" y="1844"/>
                  </a:lnTo>
                  <a:lnTo>
                    <a:pt x="2825" y="1912"/>
                  </a:lnTo>
                  <a:lnTo>
                    <a:pt x="2804" y="1979"/>
                  </a:lnTo>
                  <a:lnTo>
                    <a:pt x="2778" y="2043"/>
                  </a:lnTo>
                  <a:lnTo>
                    <a:pt x="2745" y="2106"/>
                  </a:lnTo>
                  <a:lnTo>
                    <a:pt x="2708" y="2165"/>
                  </a:lnTo>
                  <a:lnTo>
                    <a:pt x="2666" y="2221"/>
                  </a:lnTo>
                  <a:lnTo>
                    <a:pt x="2618" y="2274"/>
                  </a:lnTo>
                  <a:lnTo>
                    <a:pt x="2562" y="2325"/>
                  </a:lnTo>
                  <a:lnTo>
                    <a:pt x="2503" y="2369"/>
                  </a:lnTo>
                  <a:lnTo>
                    <a:pt x="2440" y="2408"/>
                  </a:lnTo>
                  <a:lnTo>
                    <a:pt x="2376" y="2442"/>
                  </a:lnTo>
                  <a:lnTo>
                    <a:pt x="2309" y="2472"/>
                  </a:lnTo>
                  <a:lnTo>
                    <a:pt x="2242" y="2500"/>
                  </a:lnTo>
                  <a:lnTo>
                    <a:pt x="2173" y="2525"/>
                  </a:lnTo>
                  <a:lnTo>
                    <a:pt x="2102" y="2547"/>
                  </a:lnTo>
                  <a:lnTo>
                    <a:pt x="2031" y="2568"/>
                  </a:lnTo>
                  <a:lnTo>
                    <a:pt x="1959" y="2589"/>
                  </a:lnTo>
                  <a:lnTo>
                    <a:pt x="1888" y="2609"/>
                  </a:lnTo>
                  <a:lnTo>
                    <a:pt x="1841" y="2623"/>
                  </a:lnTo>
                  <a:lnTo>
                    <a:pt x="1843" y="2635"/>
                  </a:lnTo>
                  <a:lnTo>
                    <a:pt x="1841" y="2675"/>
                  </a:lnTo>
                  <a:lnTo>
                    <a:pt x="1837" y="2716"/>
                  </a:lnTo>
                  <a:lnTo>
                    <a:pt x="1836" y="2757"/>
                  </a:lnTo>
                  <a:lnTo>
                    <a:pt x="1839" y="2797"/>
                  </a:lnTo>
                  <a:lnTo>
                    <a:pt x="1839" y="2808"/>
                  </a:lnTo>
                  <a:lnTo>
                    <a:pt x="1836" y="2818"/>
                  </a:lnTo>
                  <a:lnTo>
                    <a:pt x="1830" y="2826"/>
                  </a:lnTo>
                  <a:lnTo>
                    <a:pt x="1822" y="2833"/>
                  </a:lnTo>
                  <a:lnTo>
                    <a:pt x="1810" y="2834"/>
                  </a:lnTo>
                  <a:lnTo>
                    <a:pt x="1780" y="2831"/>
                  </a:lnTo>
                  <a:lnTo>
                    <a:pt x="1751" y="2823"/>
                  </a:lnTo>
                  <a:lnTo>
                    <a:pt x="1723" y="2813"/>
                  </a:lnTo>
                  <a:lnTo>
                    <a:pt x="1697" y="2797"/>
                  </a:lnTo>
                  <a:lnTo>
                    <a:pt x="1675" y="2778"/>
                  </a:lnTo>
                  <a:lnTo>
                    <a:pt x="1651" y="2749"/>
                  </a:lnTo>
                  <a:lnTo>
                    <a:pt x="1630" y="2719"/>
                  </a:lnTo>
                  <a:lnTo>
                    <a:pt x="1608" y="2690"/>
                  </a:lnTo>
                  <a:lnTo>
                    <a:pt x="1583" y="2662"/>
                  </a:lnTo>
                  <a:lnTo>
                    <a:pt x="1558" y="2643"/>
                  </a:lnTo>
                  <a:lnTo>
                    <a:pt x="1531" y="2628"/>
                  </a:lnTo>
                  <a:lnTo>
                    <a:pt x="1501" y="2619"/>
                  </a:lnTo>
                  <a:lnTo>
                    <a:pt x="1471" y="2613"/>
                  </a:lnTo>
                  <a:lnTo>
                    <a:pt x="1438" y="2609"/>
                  </a:lnTo>
                  <a:lnTo>
                    <a:pt x="1405" y="2607"/>
                  </a:lnTo>
                  <a:lnTo>
                    <a:pt x="1342" y="2607"/>
                  </a:lnTo>
                  <a:lnTo>
                    <a:pt x="1268" y="2611"/>
                  </a:lnTo>
                  <a:lnTo>
                    <a:pt x="1192" y="2615"/>
                  </a:lnTo>
                  <a:lnTo>
                    <a:pt x="1116" y="2616"/>
                  </a:lnTo>
                  <a:lnTo>
                    <a:pt x="1037" y="2614"/>
                  </a:lnTo>
                  <a:lnTo>
                    <a:pt x="959" y="2606"/>
                  </a:lnTo>
                  <a:lnTo>
                    <a:pt x="880" y="2599"/>
                  </a:lnTo>
                  <a:lnTo>
                    <a:pt x="801" y="2594"/>
                  </a:lnTo>
                  <a:lnTo>
                    <a:pt x="776" y="2593"/>
                  </a:lnTo>
                  <a:lnTo>
                    <a:pt x="723" y="2593"/>
                  </a:lnTo>
                  <a:lnTo>
                    <a:pt x="695" y="2594"/>
                  </a:lnTo>
                  <a:lnTo>
                    <a:pt x="666" y="2598"/>
                  </a:lnTo>
                  <a:lnTo>
                    <a:pt x="639" y="2602"/>
                  </a:lnTo>
                  <a:lnTo>
                    <a:pt x="613" y="2610"/>
                  </a:lnTo>
                  <a:lnTo>
                    <a:pt x="588" y="2620"/>
                  </a:lnTo>
                  <a:lnTo>
                    <a:pt x="567" y="2635"/>
                  </a:lnTo>
                  <a:lnTo>
                    <a:pt x="549" y="2652"/>
                  </a:lnTo>
                  <a:lnTo>
                    <a:pt x="534" y="2674"/>
                  </a:lnTo>
                  <a:lnTo>
                    <a:pt x="526" y="2683"/>
                  </a:lnTo>
                  <a:lnTo>
                    <a:pt x="517" y="2689"/>
                  </a:lnTo>
                  <a:lnTo>
                    <a:pt x="507" y="2690"/>
                  </a:lnTo>
                  <a:lnTo>
                    <a:pt x="496" y="2686"/>
                  </a:lnTo>
                  <a:lnTo>
                    <a:pt x="488" y="2679"/>
                  </a:lnTo>
                  <a:lnTo>
                    <a:pt x="482" y="2670"/>
                  </a:lnTo>
                  <a:lnTo>
                    <a:pt x="479" y="2660"/>
                  </a:lnTo>
                  <a:lnTo>
                    <a:pt x="474" y="2616"/>
                  </a:lnTo>
                  <a:lnTo>
                    <a:pt x="456" y="2530"/>
                  </a:lnTo>
                  <a:lnTo>
                    <a:pt x="453" y="2508"/>
                  </a:lnTo>
                  <a:lnTo>
                    <a:pt x="412" y="2495"/>
                  </a:lnTo>
                  <a:lnTo>
                    <a:pt x="357" y="2471"/>
                  </a:lnTo>
                  <a:lnTo>
                    <a:pt x="308" y="2442"/>
                  </a:lnTo>
                  <a:lnTo>
                    <a:pt x="262" y="2408"/>
                  </a:lnTo>
                  <a:lnTo>
                    <a:pt x="221" y="2372"/>
                  </a:lnTo>
                  <a:lnTo>
                    <a:pt x="183" y="2331"/>
                  </a:lnTo>
                  <a:lnTo>
                    <a:pt x="149" y="2287"/>
                  </a:lnTo>
                  <a:lnTo>
                    <a:pt x="119" y="2239"/>
                  </a:lnTo>
                  <a:lnTo>
                    <a:pt x="93" y="2191"/>
                  </a:lnTo>
                  <a:lnTo>
                    <a:pt x="70" y="2139"/>
                  </a:lnTo>
                  <a:lnTo>
                    <a:pt x="51" y="2085"/>
                  </a:lnTo>
                  <a:lnTo>
                    <a:pt x="35" y="2030"/>
                  </a:lnTo>
                  <a:lnTo>
                    <a:pt x="22" y="1974"/>
                  </a:lnTo>
                  <a:lnTo>
                    <a:pt x="13" y="1916"/>
                  </a:lnTo>
                  <a:lnTo>
                    <a:pt x="5" y="1859"/>
                  </a:lnTo>
                  <a:lnTo>
                    <a:pt x="1" y="1800"/>
                  </a:lnTo>
                  <a:lnTo>
                    <a:pt x="0" y="1742"/>
                  </a:lnTo>
                  <a:lnTo>
                    <a:pt x="2" y="1648"/>
                  </a:lnTo>
                  <a:lnTo>
                    <a:pt x="9" y="1552"/>
                  </a:lnTo>
                  <a:lnTo>
                    <a:pt x="19" y="1457"/>
                  </a:lnTo>
                  <a:lnTo>
                    <a:pt x="36" y="1361"/>
                  </a:lnTo>
                  <a:lnTo>
                    <a:pt x="56" y="1265"/>
                  </a:lnTo>
                  <a:lnTo>
                    <a:pt x="81" y="1173"/>
                  </a:lnTo>
                  <a:lnTo>
                    <a:pt x="111" y="1080"/>
                  </a:lnTo>
                  <a:lnTo>
                    <a:pt x="146" y="989"/>
                  </a:lnTo>
                  <a:lnTo>
                    <a:pt x="187" y="903"/>
                  </a:lnTo>
                  <a:lnTo>
                    <a:pt x="232" y="818"/>
                  </a:lnTo>
                  <a:lnTo>
                    <a:pt x="226" y="814"/>
                  </a:lnTo>
                  <a:lnTo>
                    <a:pt x="221" y="805"/>
                  </a:lnTo>
                  <a:lnTo>
                    <a:pt x="218" y="796"/>
                  </a:lnTo>
                  <a:lnTo>
                    <a:pt x="220" y="785"/>
                  </a:lnTo>
                  <a:lnTo>
                    <a:pt x="228" y="775"/>
                  </a:lnTo>
                  <a:lnTo>
                    <a:pt x="277" y="727"/>
                  </a:lnTo>
                  <a:lnTo>
                    <a:pt x="323" y="676"/>
                  </a:lnTo>
                  <a:lnTo>
                    <a:pt x="367" y="621"/>
                  </a:lnTo>
                  <a:lnTo>
                    <a:pt x="407" y="566"/>
                  </a:lnTo>
                  <a:lnTo>
                    <a:pt x="448" y="509"/>
                  </a:lnTo>
                  <a:lnTo>
                    <a:pt x="488" y="453"/>
                  </a:lnTo>
                  <a:lnTo>
                    <a:pt x="529" y="398"/>
                  </a:lnTo>
                  <a:lnTo>
                    <a:pt x="573" y="344"/>
                  </a:lnTo>
                  <a:lnTo>
                    <a:pt x="621" y="294"/>
                  </a:lnTo>
                  <a:lnTo>
                    <a:pt x="673" y="247"/>
                  </a:lnTo>
                  <a:lnTo>
                    <a:pt x="728" y="204"/>
                  </a:lnTo>
                  <a:lnTo>
                    <a:pt x="787" y="167"/>
                  </a:lnTo>
                  <a:lnTo>
                    <a:pt x="847" y="133"/>
                  </a:lnTo>
                  <a:lnTo>
                    <a:pt x="910" y="104"/>
                  </a:lnTo>
                  <a:lnTo>
                    <a:pt x="976" y="79"/>
                  </a:lnTo>
                  <a:lnTo>
                    <a:pt x="1042" y="59"/>
                  </a:lnTo>
                  <a:lnTo>
                    <a:pt x="1109" y="41"/>
                  </a:lnTo>
                  <a:lnTo>
                    <a:pt x="1177" y="27"/>
                  </a:lnTo>
                  <a:lnTo>
                    <a:pt x="1247" y="15"/>
                  </a:lnTo>
                  <a:lnTo>
                    <a:pt x="1338" y="5"/>
                  </a:lnTo>
                  <a:lnTo>
                    <a:pt x="143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04" name="Freeform 124"/>
            <p:cNvSpPr>
              <a:spLocks/>
            </p:cNvSpPr>
            <p:nvPr/>
          </p:nvSpPr>
          <p:spPr bwMode="auto">
            <a:xfrm>
              <a:off x="3982" y="2993"/>
              <a:ext cx="408" cy="264"/>
            </a:xfrm>
            <a:custGeom>
              <a:avLst/>
              <a:gdLst/>
              <a:ahLst/>
              <a:cxnLst>
                <a:cxn ang="0">
                  <a:pos x="92" y="0"/>
                </a:cxn>
                <a:cxn ang="0">
                  <a:pos x="152" y="5"/>
                </a:cxn>
                <a:cxn ang="0">
                  <a:pos x="211" y="16"/>
                </a:cxn>
                <a:cxn ang="0">
                  <a:pos x="269" y="29"/>
                </a:cxn>
                <a:cxn ang="0">
                  <a:pos x="387" y="60"/>
                </a:cxn>
                <a:cxn ang="0">
                  <a:pos x="399" y="66"/>
                </a:cxn>
                <a:cxn ang="0">
                  <a:pos x="405" y="75"/>
                </a:cxn>
                <a:cxn ang="0">
                  <a:pos x="408" y="85"/>
                </a:cxn>
                <a:cxn ang="0">
                  <a:pos x="406" y="96"/>
                </a:cxn>
                <a:cxn ang="0">
                  <a:pos x="401" y="106"/>
                </a:cxn>
                <a:cxn ang="0">
                  <a:pos x="395" y="114"/>
                </a:cxn>
                <a:cxn ang="0">
                  <a:pos x="384" y="118"/>
                </a:cxn>
                <a:cxn ang="0">
                  <a:pos x="371" y="117"/>
                </a:cxn>
                <a:cxn ang="0">
                  <a:pos x="315" y="102"/>
                </a:cxn>
                <a:cxn ang="0">
                  <a:pos x="258" y="86"/>
                </a:cxn>
                <a:cxn ang="0">
                  <a:pos x="203" y="73"/>
                </a:cxn>
                <a:cxn ang="0">
                  <a:pos x="147" y="64"/>
                </a:cxn>
                <a:cxn ang="0">
                  <a:pos x="90" y="59"/>
                </a:cxn>
                <a:cxn ang="0">
                  <a:pos x="59" y="60"/>
                </a:cxn>
                <a:cxn ang="0">
                  <a:pos x="65" y="79"/>
                </a:cxn>
                <a:cxn ang="0">
                  <a:pos x="74" y="94"/>
                </a:cxn>
                <a:cxn ang="0">
                  <a:pos x="86" y="107"/>
                </a:cxn>
                <a:cxn ang="0">
                  <a:pos x="103" y="118"/>
                </a:cxn>
                <a:cxn ang="0">
                  <a:pos x="120" y="127"/>
                </a:cxn>
                <a:cxn ang="0">
                  <a:pos x="139" y="134"/>
                </a:cxn>
                <a:cxn ang="0">
                  <a:pos x="159" y="139"/>
                </a:cxn>
                <a:cxn ang="0">
                  <a:pos x="177" y="145"/>
                </a:cxn>
                <a:cxn ang="0">
                  <a:pos x="196" y="149"/>
                </a:cxn>
                <a:cxn ang="0">
                  <a:pos x="231" y="158"/>
                </a:cxn>
                <a:cxn ang="0">
                  <a:pos x="265" y="166"/>
                </a:cxn>
                <a:cxn ang="0">
                  <a:pos x="300" y="178"/>
                </a:cxn>
                <a:cxn ang="0">
                  <a:pos x="333" y="191"/>
                </a:cxn>
                <a:cxn ang="0">
                  <a:pos x="365" y="208"/>
                </a:cxn>
                <a:cxn ang="0">
                  <a:pos x="374" y="217"/>
                </a:cxn>
                <a:cxn ang="0">
                  <a:pos x="378" y="228"/>
                </a:cxn>
                <a:cxn ang="0">
                  <a:pos x="378" y="240"/>
                </a:cxn>
                <a:cxn ang="0">
                  <a:pos x="374" y="250"/>
                </a:cxn>
                <a:cxn ang="0">
                  <a:pos x="366" y="258"/>
                </a:cxn>
                <a:cxn ang="0">
                  <a:pos x="357" y="263"/>
                </a:cxn>
                <a:cxn ang="0">
                  <a:pos x="346" y="264"/>
                </a:cxn>
                <a:cxn ang="0">
                  <a:pos x="334" y="259"/>
                </a:cxn>
                <a:cxn ang="0">
                  <a:pos x="313" y="247"/>
                </a:cxn>
                <a:cxn ang="0">
                  <a:pos x="290" y="237"/>
                </a:cxn>
                <a:cxn ang="0">
                  <a:pos x="265" y="228"/>
                </a:cxn>
                <a:cxn ang="0">
                  <a:pos x="239" y="220"/>
                </a:cxn>
                <a:cxn ang="0">
                  <a:pos x="211" y="213"/>
                </a:cxn>
                <a:cxn ang="0">
                  <a:pos x="184" y="206"/>
                </a:cxn>
                <a:cxn ang="0">
                  <a:pos x="156" y="199"/>
                </a:cxn>
                <a:cxn ang="0">
                  <a:pos x="130" y="190"/>
                </a:cxn>
                <a:cxn ang="0">
                  <a:pos x="104" y="182"/>
                </a:cxn>
                <a:cxn ang="0">
                  <a:pos x="80" y="171"/>
                </a:cxn>
                <a:cxn ang="0">
                  <a:pos x="59" y="158"/>
                </a:cxn>
                <a:cxn ang="0">
                  <a:pos x="40" y="144"/>
                </a:cxn>
                <a:cxn ang="0">
                  <a:pos x="24" y="127"/>
                </a:cxn>
                <a:cxn ang="0">
                  <a:pos x="12" y="106"/>
                </a:cxn>
                <a:cxn ang="0">
                  <a:pos x="4" y="83"/>
                </a:cxn>
                <a:cxn ang="0">
                  <a:pos x="0" y="55"/>
                </a:cxn>
                <a:cxn ang="0">
                  <a:pos x="3" y="24"/>
                </a:cxn>
                <a:cxn ang="0">
                  <a:pos x="7" y="14"/>
                </a:cxn>
                <a:cxn ang="0">
                  <a:pos x="14" y="8"/>
                </a:cxn>
                <a:cxn ang="0">
                  <a:pos x="23" y="4"/>
                </a:cxn>
                <a:cxn ang="0">
                  <a:pos x="32" y="1"/>
                </a:cxn>
                <a:cxn ang="0">
                  <a:pos x="92" y="0"/>
                </a:cxn>
              </a:cxnLst>
              <a:rect l="0" t="0" r="r" b="b"/>
              <a:pathLst>
                <a:path w="408" h="264">
                  <a:moveTo>
                    <a:pt x="92" y="0"/>
                  </a:moveTo>
                  <a:lnTo>
                    <a:pt x="152" y="5"/>
                  </a:lnTo>
                  <a:lnTo>
                    <a:pt x="211" y="16"/>
                  </a:lnTo>
                  <a:lnTo>
                    <a:pt x="269" y="29"/>
                  </a:lnTo>
                  <a:lnTo>
                    <a:pt x="387" y="60"/>
                  </a:lnTo>
                  <a:lnTo>
                    <a:pt x="399" y="66"/>
                  </a:lnTo>
                  <a:lnTo>
                    <a:pt x="405" y="75"/>
                  </a:lnTo>
                  <a:lnTo>
                    <a:pt x="408" y="85"/>
                  </a:lnTo>
                  <a:lnTo>
                    <a:pt x="406" y="96"/>
                  </a:lnTo>
                  <a:lnTo>
                    <a:pt x="401" y="106"/>
                  </a:lnTo>
                  <a:lnTo>
                    <a:pt x="395" y="114"/>
                  </a:lnTo>
                  <a:lnTo>
                    <a:pt x="384" y="118"/>
                  </a:lnTo>
                  <a:lnTo>
                    <a:pt x="371" y="117"/>
                  </a:lnTo>
                  <a:lnTo>
                    <a:pt x="315" y="102"/>
                  </a:lnTo>
                  <a:lnTo>
                    <a:pt x="258" y="86"/>
                  </a:lnTo>
                  <a:lnTo>
                    <a:pt x="203" y="73"/>
                  </a:lnTo>
                  <a:lnTo>
                    <a:pt x="147" y="64"/>
                  </a:lnTo>
                  <a:lnTo>
                    <a:pt x="90" y="59"/>
                  </a:lnTo>
                  <a:lnTo>
                    <a:pt x="59" y="60"/>
                  </a:lnTo>
                  <a:lnTo>
                    <a:pt x="65" y="79"/>
                  </a:lnTo>
                  <a:lnTo>
                    <a:pt x="74" y="94"/>
                  </a:lnTo>
                  <a:lnTo>
                    <a:pt x="86" y="107"/>
                  </a:lnTo>
                  <a:lnTo>
                    <a:pt x="103" y="118"/>
                  </a:lnTo>
                  <a:lnTo>
                    <a:pt x="120" y="127"/>
                  </a:lnTo>
                  <a:lnTo>
                    <a:pt x="139" y="134"/>
                  </a:lnTo>
                  <a:lnTo>
                    <a:pt x="159" y="139"/>
                  </a:lnTo>
                  <a:lnTo>
                    <a:pt x="177" y="145"/>
                  </a:lnTo>
                  <a:lnTo>
                    <a:pt x="196" y="149"/>
                  </a:lnTo>
                  <a:lnTo>
                    <a:pt x="231" y="158"/>
                  </a:lnTo>
                  <a:lnTo>
                    <a:pt x="265" y="166"/>
                  </a:lnTo>
                  <a:lnTo>
                    <a:pt x="300" y="178"/>
                  </a:lnTo>
                  <a:lnTo>
                    <a:pt x="333" y="191"/>
                  </a:lnTo>
                  <a:lnTo>
                    <a:pt x="365" y="208"/>
                  </a:lnTo>
                  <a:lnTo>
                    <a:pt x="374" y="217"/>
                  </a:lnTo>
                  <a:lnTo>
                    <a:pt x="378" y="228"/>
                  </a:lnTo>
                  <a:lnTo>
                    <a:pt x="378" y="240"/>
                  </a:lnTo>
                  <a:lnTo>
                    <a:pt x="374" y="250"/>
                  </a:lnTo>
                  <a:lnTo>
                    <a:pt x="366" y="258"/>
                  </a:lnTo>
                  <a:lnTo>
                    <a:pt x="357" y="263"/>
                  </a:lnTo>
                  <a:lnTo>
                    <a:pt x="346" y="264"/>
                  </a:lnTo>
                  <a:lnTo>
                    <a:pt x="334" y="259"/>
                  </a:lnTo>
                  <a:lnTo>
                    <a:pt x="313" y="247"/>
                  </a:lnTo>
                  <a:lnTo>
                    <a:pt x="290" y="237"/>
                  </a:lnTo>
                  <a:lnTo>
                    <a:pt x="265" y="228"/>
                  </a:lnTo>
                  <a:lnTo>
                    <a:pt x="239" y="220"/>
                  </a:lnTo>
                  <a:lnTo>
                    <a:pt x="211" y="213"/>
                  </a:lnTo>
                  <a:lnTo>
                    <a:pt x="184" y="206"/>
                  </a:lnTo>
                  <a:lnTo>
                    <a:pt x="156" y="199"/>
                  </a:lnTo>
                  <a:lnTo>
                    <a:pt x="130" y="190"/>
                  </a:lnTo>
                  <a:lnTo>
                    <a:pt x="104" y="182"/>
                  </a:lnTo>
                  <a:lnTo>
                    <a:pt x="80" y="171"/>
                  </a:lnTo>
                  <a:lnTo>
                    <a:pt x="59" y="158"/>
                  </a:lnTo>
                  <a:lnTo>
                    <a:pt x="40" y="144"/>
                  </a:lnTo>
                  <a:lnTo>
                    <a:pt x="24" y="127"/>
                  </a:lnTo>
                  <a:lnTo>
                    <a:pt x="12" y="106"/>
                  </a:lnTo>
                  <a:lnTo>
                    <a:pt x="4" y="83"/>
                  </a:lnTo>
                  <a:lnTo>
                    <a:pt x="0" y="55"/>
                  </a:lnTo>
                  <a:lnTo>
                    <a:pt x="3" y="24"/>
                  </a:lnTo>
                  <a:lnTo>
                    <a:pt x="7" y="14"/>
                  </a:lnTo>
                  <a:lnTo>
                    <a:pt x="14" y="8"/>
                  </a:lnTo>
                  <a:lnTo>
                    <a:pt x="23" y="4"/>
                  </a:lnTo>
                  <a:lnTo>
                    <a:pt x="32" y="1"/>
                  </a:lnTo>
                  <a:lnTo>
                    <a:pt x="9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05" name="Freeform 125"/>
            <p:cNvSpPr>
              <a:spLocks/>
            </p:cNvSpPr>
            <p:nvPr/>
          </p:nvSpPr>
          <p:spPr bwMode="auto">
            <a:xfrm>
              <a:off x="3782" y="3384"/>
              <a:ext cx="318" cy="275"/>
            </a:xfrm>
            <a:custGeom>
              <a:avLst/>
              <a:gdLst/>
              <a:ahLst/>
              <a:cxnLst>
                <a:cxn ang="0">
                  <a:pos x="290" y="0"/>
                </a:cxn>
                <a:cxn ang="0">
                  <a:pos x="301" y="3"/>
                </a:cxn>
                <a:cxn ang="0">
                  <a:pos x="310" y="10"/>
                </a:cxn>
                <a:cxn ang="0">
                  <a:pos x="317" y="19"/>
                </a:cxn>
                <a:cxn ang="0">
                  <a:pos x="318" y="31"/>
                </a:cxn>
                <a:cxn ang="0">
                  <a:pos x="314" y="71"/>
                </a:cxn>
                <a:cxn ang="0">
                  <a:pos x="305" y="109"/>
                </a:cxn>
                <a:cxn ang="0">
                  <a:pos x="292" y="146"/>
                </a:cxn>
                <a:cxn ang="0">
                  <a:pos x="274" y="178"/>
                </a:cxn>
                <a:cxn ang="0">
                  <a:pos x="250" y="211"/>
                </a:cxn>
                <a:cxn ang="0">
                  <a:pos x="224" y="240"/>
                </a:cxn>
                <a:cxn ang="0">
                  <a:pos x="194" y="267"/>
                </a:cxn>
                <a:cxn ang="0">
                  <a:pos x="182" y="274"/>
                </a:cxn>
                <a:cxn ang="0">
                  <a:pos x="172" y="275"/>
                </a:cxn>
                <a:cxn ang="0">
                  <a:pos x="161" y="271"/>
                </a:cxn>
                <a:cxn ang="0">
                  <a:pos x="152" y="265"/>
                </a:cxn>
                <a:cxn ang="0">
                  <a:pos x="145" y="257"/>
                </a:cxn>
                <a:cxn ang="0">
                  <a:pos x="143" y="247"/>
                </a:cxn>
                <a:cxn ang="0">
                  <a:pos x="145" y="236"/>
                </a:cxn>
                <a:cxn ang="0">
                  <a:pos x="153" y="227"/>
                </a:cxn>
                <a:cxn ang="0">
                  <a:pos x="182" y="199"/>
                </a:cxn>
                <a:cxn ang="0">
                  <a:pos x="208" y="171"/>
                </a:cxn>
                <a:cxn ang="0">
                  <a:pos x="229" y="140"/>
                </a:cxn>
                <a:cxn ang="0">
                  <a:pos x="245" y="106"/>
                </a:cxn>
                <a:cxn ang="0">
                  <a:pos x="255" y="70"/>
                </a:cxn>
                <a:cxn ang="0">
                  <a:pos x="257" y="62"/>
                </a:cxn>
                <a:cxn ang="0">
                  <a:pos x="236" y="70"/>
                </a:cxn>
                <a:cxn ang="0">
                  <a:pos x="210" y="83"/>
                </a:cxn>
                <a:cxn ang="0">
                  <a:pos x="186" y="100"/>
                </a:cxn>
                <a:cxn ang="0">
                  <a:pos x="164" y="120"/>
                </a:cxn>
                <a:cxn ang="0">
                  <a:pos x="143" y="139"/>
                </a:cxn>
                <a:cxn ang="0">
                  <a:pos x="123" y="158"/>
                </a:cxn>
                <a:cxn ang="0">
                  <a:pos x="94" y="186"/>
                </a:cxn>
                <a:cxn ang="0">
                  <a:pos x="77" y="201"/>
                </a:cxn>
                <a:cxn ang="0">
                  <a:pos x="59" y="212"/>
                </a:cxn>
                <a:cxn ang="0">
                  <a:pos x="41" y="219"/>
                </a:cxn>
                <a:cxn ang="0">
                  <a:pos x="21" y="218"/>
                </a:cxn>
                <a:cxn ang="0">
                  <a:pos x="9" y="212"/>
                </a:cxn>
                <a:cxn ang="0">
                  <a:pos x="3" y="203"/>
                </a:cxn>
                <a:cxn ang="0">
                  <a:pos x="0" y="193"/>
                </a:cxn>
                <a:cxn ang="0">
                  <a:pos x="1" y="182"/>
                </a:cxn>
                <a:cxn ang="0">
                  <a:pos x="7" y="172"/>
                </a:cxn>
                <a:cxn ang="0">
                  <a:pos x="13" y="164"/>
                </a:cxn>
                <a:cxn ang="0">
                  <a:pos x="24" y="160"/>
                </a:cxn>
                <a:cxn ang="0">
                  <a:pos x="37" y="161"/>
                </a:cxn>
                <a:cxn ang="0">
                  <a:pos x="33" y="160"/>
                </a:cxn>
                <a:cxn ang="0">
                  <a:pos x="32" y="159"/>
                </a:cxn>
                <a:cxn ang="0">
                  <a:pos x="32" y="158"/>
                </a:cxn>
                <a:cxn ang="0">
                  <a:pos x="33" y="158"/>
                </a:cxn>
                <a:cxn ang="0">
                  <a:pos x="35" y="156"/>
                </a:cxn>
                <a:cxn ang="0">
                  <a:pos x="39" y="155"/>
                </a:cxn>
                <a:cxn ang="0">
                  <a:pos x="42" y="152"/>
                </a:cxn>
                <a:cxn ang="0">
                  <a:pos x="46" y="150"/>
                </a:cxn>
                <a:cxn ang="0">
                  <a:pos x="73" y="123"/>
                </a:cxn>
                <a:cxn ang="0">
                  <a:pos x="109" y="92"/>
                </a:cxn>
                <a:cxn ang="0">
                  <a:pos x="144" y="62"/>
                </a:cxn>
                <a:cxn ang="0">
                  <a:pos x="165" y="46"/>
                </a:cxn>
                <a:cxn ang="0">
                  <a:pos x="187" y="31"/>
                </a:cxn>
                <a:cxn ang="0">
                  <a:pos x="211" y="17"/>
                </a:cxn>
                <a:cxn ang="0">
                  <a:pos x="236" y="7"/>
                </a:cxn>
                <a:cxn ang="0">
                  <a:pos x="262" y="2"/>
                </a:cxn>
                <a:cxn ang="0">
                  <a:pos x="290" y="0"/>
                </a:cxn>
              </a:cxnLst>
              <a:rect l="0" t="0" r="r" b="b"/>
              <a:pathLst>
                <a:path w="318" h="275">
                  <a:moveTo>
                    <a:pt x="290" y="0"/>
                  </a:moveTo>
                  <a:lnTo>
                    <a:pt x="301" y="3"/>
                  </a:lnTo>
                  <a:lnTo>
                    <a:pt x="310" y="10"/>
                  </a:lnTo>
                  <a:lnTo>
                    <a:pt x="317" y="19"/>
                  </a:lnTo>
                  <a:lnTo>
                    <a:pt x="318" y="31"/>
                  </a:lnTo>
                  <a:lnTo>
                    <a:pt x="314" y="71"/>
                  </a:lnTo>
                  <a:lnTo>
                    <a:pt x="305" y="109"/>
                  </a:lnTo>
                  <a:lnTo>
                    <a:pt x="292" y="146"/>
                  </a:lnTo>
                  <a:lnTo>
                    <a:pt x="274" y="178"/>
                  </a:lnTo>
                  <a:lnTo>
                    <a:pt x="250" y="211"/>
                  </a:lnTo>
                  <a:lnTo>
                    <a:pt x="224" y="240"/>
                  </a:lnTo>
                  <a:lnTo>
                    <a:pt x="194" y="267"/>
                  </a:lnTo>
                  <a:lnTo>
                    <a:pt x="182" y="274"/>
                  </a:lnTo>
                  <a:lnTo>
                    <a:pt x="172" y="275"/>
                  </a:lnTo>
                  <a:lnTo>
                    <a:pt x="161" y="271"/>
                  </a:lnTo>
                  <a:lnTo>
                    <a:pt x="152" y="265"/>
                  </a:lnTo>
                  <a:lnTo>
                    <a:pt x="145" y="257"/>
                  </a:lnTo>
                  <a:lnTo>
                    <a:pt x="143" y="247"/>
                  </a:lnTo>
                  <a:lnTo>
                    <a:pt x="145" y="236"/>
                  </a:lnTo>
                  <a:lnTo>
                    <a:pt x="153" y="227"/>
                  </a:lnTo>
                  <a:lnTo>
                    <a:pt x="182" y="199"/>
                  </a:lnTo>
                  <a:lnTo>
                    <a:pt x="208" y="171"/>
                  </a:lnTo>
                  <a:lnTo>
                    <a:pt x="229" y="140"/>
                  </a:lnTo>
                  <a:lnTo>
                    <a:pt x="245" y="106"/>
                  </a:lnTo>
                  <a:lnTo>
                    <a:pt x="255" y="70"/>
                  </a:lnTo>
                  <a:lnTo>
                    <a:pt x="257" y="62"/>
                  </a:lnTo>
                  <a:lnTo>
                    <a:pt x="236" y="70"/>
                  </a:lnTo>
                  <a:lnTo>
                    <a:pt x="210" y="83"/>
                  </a:lnTo>
                  <a:lnTo>
                    <a:pt x="186" y="100"/>
                  </a:lnTo>
                  <a:lnTo>
                    <a:pt x="164" y="120"/>
                  </a:lnTo>
                  <a:lnTo>
                    <a:pt x="143" y="139"/>
                  </a:lnTo>
                  <a:lnTo>
                    <a:pt x="123" y="158"/>
                  </a:lnTo>
                  <a:lnTo>
                    <a:pt x="94" y="186"/>
                  </a:lnTo>
                  <a:lnTo>
                    <a:pt x="77" y="201"/>
                  </a:lnTo>
                  <a:lnTo>
                    <a:pt x="59" y="212"/>
                  </a:lnTo>
                  <a:lnTo>
                    <a:pt x="41" y="219"/>
                  </a:lnTo>
                  <a:lnTo>
                    <a:pt x="21" y="218"/>
                  </a:lnTo>
                  <a:lnTo>
                    <a:pt x="9" y="212"/>
                  </a:lnTo>
                  <a:lnTo>
                    <a:pt x="3" y="203"/>
                  </a:lnTo>
                  <a:lnTo>
                    <a:pt x="0" y="193"/>
                  </a:lnTo>
                  <a:lnTo>
                    <a:pt x="1" y="182"/>
                  </a:lnTo>
                  <a:lnTo>
                    <a:pt x="7" y="172"/>
                  </a:lnTo>
                  <a:lnTo>
                    <a:pt x="13" y="164"/>
                  </a:lnTo>
                  <a:lnTo>
                    <a:pt x="24" y="160"/>
                  </a:lnTo>
                  <a:lnTo>
                    <a:pt x="37" y="161"/>
                  </a:lnTo>
                  <a:lnTo>
                    <a:pt x="33" y="160"/>
                  </a:lnTo>
                  <a:lnTo>
                    <a:pt x="32" y="159"/>
                  </a:lnTo>
                  <a:lnTo>
                    <a:pt x="32" y="158"/>
                  </a:lnTo>
                  <a:lnTo>
                    <a:pt x="33" y="158"/>
                  </a:lnTo>
                  <a:lnTo>
                    <a:pt x="35" y="156"/>
                  </a:lnTo>
                  <a:lnTo>
                    <a:pt x="39" y="155"/>
                  </a:lnTo>
                  <a:lnTo>
                    <a:pt x="42" y="152"/>
                  </a:lnTo>
                  <a:lnTo>
                    <a:pt x="46" y="150"/>
                  </a:lnTo>
                  <a:lnTo>
                    <a:pt x="73" y="123"/>
                  </a:lnTo>
                  <a:lnTo>
                    <a:pt x="109" y="92"/>
                  </a:lnTo>
                  <a:lnTo>
                    <a:pt x="144" y="62"/>
                  </a:lnTo>
                  <a:lnTo>
                    <a:pt x="165" y="46"/>
                  </a:lnTo>
                  <a:lnTo>
                    <a:pt x="187" y="31"/>
                  </a:lnTo>
                  <a:lnTo>
                    <a:pt x="211" y="17"/>
                  </a:lnTo>
                  <a:lnTo>
                    <a:pt x="236" y="7"/>
                  </a:lnTo>
                  <a:lnTo>
                    <a:pt x="262" y="2"/>
                  </a:lnTo>
                  <a:lnTo>
                    <a:pt x="29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06" name="Freeform 126"/>
            <p:cNvSpPr>
              <a:spLocks/>
            </p:cNvSpPr>
            <p:nvPr/>
          </p:nvSpPr>
          <p:spPr bwMode="auto">
            <a:xfrm>
              <a:off x="3519" y="2587"/>
              <a:ext cx="640" cy="944"/>
            </a:xfrm>
            <a:custGeom>
              <a:avLst/>
              <a:gdLst/>
              <a:ahLst/>
              <a:cxnLst>
                <a:cxn ang="0">
                  <a:pos x="363" y="0"/>
                </a:cxn>
                <a:cxn ang="0">
                  <a:pos x="448" y="24"/>
                </a:cxn>
                <a:cxn ang="0">
                  <a:pos x="508" y="64"/>
                </a:cxn>
                <a:cxn ang="0">
                  <a:pos x="550" y="118"/>
                </a:cxn>
                <a:cxn ang="0">
                  <a:pos x="579" y="181"/>
                </a:cxn>
                <a:cxn ang="0">
                  <a:pos x="600" y="250"/>
                </a:cxn>
                <a:cxn ang="0">
                  <a:pos x="618" y="320"/>
                </a:cxn>
                <a:cxn ang="0">
                  <a:pos x="639" y="386"/>
                </a:cxn>
                <a:cxn ang="0">
                  <a:pos x="638" y="409"/>
                </a:cxn>
                <a:cxn ang="0">
                  <a:pos x="621" y="420"/>
                </a:cxn>
                <a:cxn ang="0">
                  <a:pos x="598" y="419"/>
                </a:cxn>
                <a:cxn ang="0">
                  <a:pos x="583" y="402"/>
                </a:cxn>
                <a:cxn ang="0">
                  <a:pos x="566" y="348"/>
                </a:cxn>
                <a:cxn ang="0">
                  <a:pos x="537" y="228"/>
                </a:cxn>
                <a:cxn ang="0">
                  <a:pos x="515" y="170"/>
                </a:cxn>
                <a:cxn ang="0">
                  <a:pos x="484" y="122"/>
                </a:cxn>
                <a:cxn ang="0">
                  <a:pos x="441" y="84"/>
                </a:cxn>
                <a:cxn ang="0">
                  <a:pos x="378" y="63"/>
                </a:cxn>
                <a:cxn ang="0">
                  <a:pos x="306" y="62"/>
                </a:cxn>
                <a:cxn ang="0">
                  <a:pos x="234" y="79"/>
                </a:cxn>
                <a:cxn ang="0">
                  <a:pos x="170" y="113"/>
                </a:cxn>
                <a:cxn ang="0">
                  <a:pos x="118" y="164"/>
                </a:cxn>
                <a:cxn ang="0">
                  <a:pos x="78" y="241"/>
                </a:cxn>
                <a:cxn ang="0">
                  <a:pos x="63" y="335"/>
                </a:cxn>
                <a:cxn ang="0">
                  <a:pos x="72" y="430"/>
                </a:cxn>
                <a:cxn ang="0">
                  <a:pos x="103" y="523"/>
                </a:cxn>
                <a:cxn ang="0">
                  <a:pos x="149" y="614"/>
                </a:cxn>
                <a:cxn ang="0">
                  <a:pos x="205" y="701"/>
                </a:cxn>
                <a:cxn ang="0">
                  <a:pos x="267" y="783"/>
                </a:cxn>
                <a:cxn ang="0">
                  <a:pos x="327" y="858"/>
                </a:cxn>
                <a:cxn ang="0">
                  <a:pos x="363" y="905"/>
                </a:cxn>
                <a:cxn ang="0">
                  <a:pos x="360" y="927"/>
                </a:cxn>
                <a:cxn ang="0">
                  <a:pos x="344" y="941"/>
                </a:cxn>
                <a:cxn ang="0">
                  <a:pos x="325" y="943"/>
                </a:cxn>
                <a:cxn ang="0">
                  <a:pos x="289" y="903"/>
                </a:cxn>
                <a:cxn ang="0">
                  <a:pos x="234" y="834"/>
                </a:cxn>
                <a:cxn ang="0">
                  <a:pos x="177" y="758"/>
                </a:cxn>
                <a:cxn ang="0">
                  <a:pos x="122" y="676"/>
                </a:cxn>
                <a:cxn ang="0">
                  <a:pos x="72" y="589"/>
                </a:cxn>
                <a:cxn ang="0">
                  <a:pos x="33" y="500"/>
                </a:cxn>
                <a:cxn ang="0">
                  <a:pos x="6" y="411"/>
                </a:cxn>
                <a:cxn ang="0">
                  <a:pos x="0" y="322"/>
                </a:cxn>
                <a:cxn ang="0">
                  <a:pos x="14" y="236"/>
                </a:cxn>
                <a:cxn ang="0">
                  <a:pos x="54" y="153"/>
                </a:cxn>
                <a:cxn ang="0">
                  <a:pos x="116" y="84"/>
                </a:cxn>
                <a:cxn ang="0">
                  <a:pos x="190" y="34"/>
                </a:cxn>
                <a:cxn ang="0">
                  <a:pos x="275" y="5"/>
                </a:cxn>
              </a:cxnLst>
              <a:rect l="0" t="0" r="r" b="b"/>
              <a:pathLst>
                <a:path w="640" h="944">
                  <a:moveTo>
                    <a:pt x="318" y="0"/>
                  </a:moveTo>
                  <a:lnTo>
                    <a:pt x="363" y="0"/>
                  </a:lnTo>
                  <a:lnTo>
                    <a:pt x="406" y="8"/>
                  </a:lnTo>
                  <a:lnTo>
                    <a:pt x="448" y="24"/>
                  </a:lnTo>
                  <a:lnTo>
                    <a:pt x="480" y="42"/>
                  </a:lnTo>
                  <a:lnTo>
                    <a:pt x="508" y="64"/>
                  </a:lnTo>
                  <a:lnTo>
                    <a:pt x="532" y="91"/>
                  </a:lnTo>
                  <a:lnTo>
                    <a:pt x="550" y="118"/>
                  </a:lnTo>
                  <a:lnTo>
                    <a:pt x="566" y="149"/>
                  </a:lnTo>
                  <a:lnTo>
                    <a:pt x="579" y="181"/>
                  </a:lnTo>
                  <a:lnTo>
                    <a:pt x="589" y="215"/>
                  </a:lnTo>
                  <a:lnTo>
                    <a:pt x="600" y="250"/>
                  </a:lnTo>
                  <a:lnTo>
                    <a:pt x="609" y="284"/>
                  </a:lnTo>
                  <a:lnTo>
                    <a:pt x="618" y="320"/>
                  </a:lnTo>
                  <a:lnTo>
                    <a:pt x="627" y="354"/>
                  </a:lnTo>
                  <a:lnTo>
                    <a:pt x="639" y="386"/>
                  </a:lnTo>
                  <a:lnTo>
                    <a:pt x="640" y="398"/>
                  </a:lnTo>
                  <a:lnTo>
                    <a:pt x="638" y="409"/>
                  </a:lnTo>
                  <a:lnTo>
                    <a:pt x="630" y="417"/>
                  </a:lnTo>
                  <a:lnTo>
                    <a:pt x="621" y="420"/>
                  </a:lnTo>
                  <a:lnTo>
                    <a:pt x="609" y="422"/>
                  </a:lnTo>
                  <a:lnTo>
                    <a:pt x="598" y="419"/>
                  </a:lnTo>
                  <a:lnTo>
                    <a:pt x="589" y="413"/>
                  </a:lnTo>
                  <a:lnTo>
                    <a:pt x="583" y="402"/>
                  </a:lnTo>
                  <a:lnTo>
                    <a:pt x="573" y="376"/>
                  </a:lnTo>
                  <a:lnTo>
                    <a:pt x="566" y="348"/>
                  </a:lnTo>
                  <a:lnTo>
                    <a:pt x="553" y="288"/>
                  </a:lnTo>
                  <a:lnTo>
                    <a:pt x="537" y="228"/>
                  </a:lnTo>
                  <a:lnTo>
                    <a:pt x="526" y="199"/>
                  </a:lnTo>
                  <a:lnTo>
                    <a:pt x="515" y="170"/>
                  </a:lnTo>
                  <a:lnTo>
                    <a:pt x="501" y="144"/>
                  </a:lnTo>
                  <a:lnTo>
                    <a:pt x="484" y="122"/>
                  </a:lnTo>
                  <a:lnTo>
                    <a:pt x="465" y="101"/>
                  </a:lnTo>
                  <a:lnTo>
                    <a:pt x="441" y="84"/>
                  </a:lnTo>
                  <a:lnTo>
                    <a:pt x="414" y="72"/>
                  </a:lnTo>
                  <a:lnTo>
                    <a:pt x="378" y="63"/>
                  </a:lnTo>
                  <a:lnTo>
                    <a:pt x="343" y="60"/>
                  </a:lnTo>
                  <a:lnTo>
                    <a:pt x="306" y="62"/>
                  </a:lnTo>
                  <a:lnTo>
                    <a:pt x="270" y="67"/>
                  </a:lnTo>
                  <a:lnTo>
                    <a:pt x="234" y="79"/>
                  </a:lnTo>
                  <a:lnTo>
                    <a:pt x="202" y="93"/>
                  </a:lnTo>
                  <a:lnTo>
                    <a:pt x="170" y="113"/>
                  </a:lnTo>
                  <a:lnTo>
                    <a:pt x="143" y="136"/>
                  </a:lnTo>
                  <a:lnTo>
                    <a:pt x="118" y="164"/>
                  </a:lnTo>
                  <a:lnTo>
                    <a:pt x="98" y="195"/>
                  </a:lnTo>
                  <a:lnTo>
                    <a:pt x="78" y="241"/>
                  </a:lnTo>
                  <a:lnTo>
                    <a:pt x="67" y="288"/>
                  </a:lnTo>
                  <a:lnTo>
                    <a:pt x="63" y="335"/>
                  </a:lnTo>
                  <a:lnTo>
                    <a:pt x="64" y="382"/>
                  </a:lnTo>
                  <a:lnTo>
                    <a:pt x="72" y="430"/>
                  </a:lnTo>
                  <a:lnTo>
                    <a:pt x="85" y="477"/>
                  </a:lnTo>
                  <a:lnTo>
                    <a:pt x="103" y="523"/>
                  </a:lnTo>
                  <a:lnTo>
                    <a:pt x="124" y="568"/>
                  </a:lnTo>
                  <a:lnTo>
                    <a:pt x="149" y="614"/>
                  </a:lnTo>
                  <a:lnTo>
                    <a:pt x="177" y="657"/>
                  </a:lnTo>
                  <a:lnTo>
                    <a:pt x="205" y="701"/>
                  </a:lnTo>
                  <a:lnTo>
                    <a:pt x="236" y="742"/>
                  </a:lnTo>
                  <a:lnTo>
                    <a:pt x="267" y="783"/>
                  </a:lnTo>
                  <a:lnTo>
                    <a:pt x="297" y="821"/>
                  </a:lnTo>
                  <a:lnTo>
                    <a:pt x="327" y="858"/>
                  </a:lnTo>
                  <a:lnTo>
                    <a:pt x="356" y="893"/>
                  </a:lnTo>
                  <a:lnTo>
                    <a:pt x="363" y="905"/>
                  </a:lnTo>
                  <a:lnTo>
                    <a:pt x="363" y="915"/>
                  </a:lnTo>
                  <a:lnTo>
                    <a:pt x="360" y="927"/>
                  </a:lnTo>
                  <a:lnTo>
                    <a:pt x="353" y="936"/>
                  </a:lnTo>
                  <a:lnTo>
                    <a:pt x="344" y="941"/>
                  </a:lnTo>
                  <a:lnTo>
                    <a:pt x="335" y="944"/>
                  </a:lnTo>
                  <a:lnTo>
                    <a:pt x="325" y="943"/>
                  </a:lnTo>
                  <a:lnTo>
                    <a:pt x="314" y="935"/>
                  </a:lnTo>
                  <a:lnTo>
                    <a:pt x="289" y="903"/>
                  </a:lnTo>
                  <a:lnTo>
                    <a:pt x="262" y="871"/>
                  </a:lnTo>
                  <a:lnTo>
                    <a:pt x="234" y="834"/>
                  </a:lnTo>
                  <a:lnTo>
                    <a:pt x="205" y="797"/>
                  </a:lnTo>
                  <a:lnTo>
                    <a:pt x="177" y="758"/>
                  </a:lnTo>
                  <a:lnTo>
                    <a:pt x="148" y="718"/>
                  </a:lnTo>
                  <a:lnTo>
                    <a:pt x="122" y="676"/>
                  </a:lnTo>
                  <a:lnTo>
                    <a:pt x="95" y="632"/>
                  </a:lnTo>
                  <a:lnTo>
                    <a:pt x="72" y="589"/>
                  </a:lnTo>
                  <a:lnTo>
                    <a:pt x="51" y="545"/>
                  </a:lnTo>
                  <a:lnTo>
                    <a:pt x="33" y="500"/>
                  </a:lnTo>
                  <a:lnTo>
                    <a:pt x="18" y="456"/>
                  </a:lnTo>
                  <a:lnTo>
                    <a:pt x="6" y="411"/>
                  </a:lnTo>
                  <a:lnTo>
                    <a:pt x="1" y="367"/>
                  </a:lnTo>
                  <a:lnTo>
                    <a:pt x="0" y="322"/>
                  </a:lnTo>
                  <a:lnTo>
                    <a:pt x="4" y="278"/>
                  </a:lnTo>
                  <a:lnTo>
                    <a:pt x="14" y="236"/>
                  </a:lnTo>
                  <a:lnTo>
                    <a:pt x="30" y="194"/>
                  </a:lnTo>
                  <a:lnTo>
                    <a:pt x="54" y="153"/>
                  </a:lnTo>
                  <a:lnTo>
                    <a:pt x="85" y="114"/>
                  </a:lnTo>
                  <a:lnTo>
                    <a:pt x="116" y="84"/>
                  </a:lnTo>
                  <a:lnTo>
                    <a:pt x="152" y="57"/>
                  </a:lnTo>
                  <a:lnTo>
                    <a:pt x="190" y="34"/>
                  </a:lnTo>
                  <a:lnTo>
                    <a:pt x="232" y="17"/>
                  </a:lnTo>
                  <a:lnTo>
                    <a:pt x="275" y="5"/>
                  </a:lnTo>
                  <a:lnTo>
                    <a:pt x="3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07" name="Freeform 127"/>
            <p:cNvSpPr>
              <a:spLocks/>
            </p:cNvSpPr>
            <p:nvPr/>
          </p:nvSpPr>
          <p:spPr bwMode="auto">
            <a:xfrm>
              <a:off x="3972" y="3111"/>
              <a:ext cx="380" cy="736"/>
            </a:xfrm>
            <a:custGeom>
              <a:avLst/>
              <a:gdLst/>
              <a:ahLst/>
              <a:cxnLst>
                <a:cxn ang="0">
                  <a:pos x="187" y="2"/>
                </a:cxn>
                <a:cxn ang="0">
                  <a:pos x="200" y="21"/>
                </a:cxn>
                <a:cxn ang="0">
                  <a:pos x="230" y="125"/>
                </a:cxn>
                <a:cxn ang="0">
                  <a:pos x="275" y="225"/>
                </a:cxn>
                <a:cxn ang="0">
                  <a:pos x="321" y="324"/>
                </a:cxn>
                <a:cxn ang="0">
                  <a:pos x="358" y="427"/>
                </a:cxn>
                <a:cxn ang="0">
                  <a:pos x="369" y="479"/>
                </a:cxn>
                <a:cxn ang="0">
                  <a:pos x="377" y="538"/>
                </a:cxn>
                <a:cxn ang="0">
                  <a:pos x="379" y="599"/>
                </a:cxn>
                <a:cxn ang="0">
                  <a:pos x="368" y="657"/>
                </a:cxn>
                <a:cxn ang="0">
                  <a:pos x="342" y="704"/>
                </a:cxn>
                <a:cxn ang="0">
                  <a:pos x="304" y="732"/>
                </a:cxn>
                <a:cxn ang="0">
                  <a:pos x="261" y="734"/>
                </a:cxn>
                <a:cxn ang="0">
                  <a:pos x="215" y="717"/>
                </a:cxn>
                <a:cxn ang="0">
                  <a:pos x="168" y="686"/>
                </a:cxn>
                <a:cxn ang="0">
                  <a:pos x="101" y="624"/>
                </a:cxn>
                <a:cxn ang="0">
                  <a:pos x="45" y="560"/>
                </a:cxn>
                <a:cxn ang="0">
                  <a:pos x="17" y="525"/>
                </a:cxn>
                <a:cxn ang="0">
                  <a:pos x="0" y="500"/>
                </a:cxn>
                <a:cxn ang="0">
                  <a:pos x="3" y="478"/>
                </a:cxn>
                <a:cxn ang="0">
                  <a:pos x="18" y="463"/>
                </a:cxn>
                <a:cxn ang="0">
                  <a:pos x="38" y="463"/>
                </a:cxn>
                <a:cxn ang="0">
                  <a:pos x="54" y="479"/>
                </a:cxn>
                <a:cxn ang="0">
                  <a:pos x="75" y="503"/>
                </a:cxn>
                <a:cxn ang="0">
                  <a:pos x="103" y="537"/>
                </a:cxn>
                <a:cxn ang="0">
                  <a:pos x="139" y="575"/>
                </a:cxn>
                <a:cxn ang="0">
                  <a:pos x="177" y="611"/>
                </a:cxn>
                <a:cxn ang="0">
                  <a:pos x="215" y="644"/>
                </a:cxn>
                <a:cxn ang="0">
                  <a:pos x="250" y="665"/>
                </a:cxn>
                <a:cxn ang="0">
                  <a:pos x="280" y="671"/>
                </a:cxn>
                <a:cxn ang="0">
                  <a:pos x="301" y="660"/>
                </a:cxn>
                <a:cxn ang="0">
                  <a:pos x="317" y="594"/>
                </a:cxn>
                <a:cxn ang="0">
                  <a:pos x="313" y="497"/>
                </a:cxn>
                <a:cxn ang="0">
                  <a:pos x="288" y="404"/>
                </a:cxn>
                <a:cxn ang="0">
                  <a:pos x="251" y="311"/>
                </a:cxn>
                <a:cxn ang="0">
                  <a:pos x="189" y="175"/>
                </a:cxn>
                <a:cxn ang="0">
                  <a:pos x="156" y="84"/>
                </a:cxn>
                <a:cxn ang="0">
                  <a:pos x="144" y="23"/>
                </a:cxn>
                <a:cxn ang="0">
                  <a:pos x="156" y="6"/>
                </a:cxn>
                <a:cxn ang="0">
                  <a:pos x="177" y="0"/>
                </a:cxn>
              </a:cxnLst>
              <a:rect l="0" t="0" r="r" b="b"/>
              <a:pathLst>
                <a:path w="380" h="736">
                  <a:moveTo>
                    <a:pt x="177" y="0"/>
                  </a:moveTo>
                  <a:lnTo>
                    <a:pt x="187" y="2"/>
                  </a:lnTo>
                  <a:lnTo>
                    <a:pt x="195" y="9"/>
                  </a:lnTo>
                  <a:lnTo>
                    <a:pt x="200" y="21"/>
                  </a:lnTo>
                  <a:lnTo>
                    <a:pt x="213" y="74"/>
                  </a:lnTo>
                  <a:lnTo>
                    <a:pt x="230" y="125"/>
                  </a:lnTo>
                  <a:lnTo>
                    <a:pt x="251" y="175"/>
                  </a:lnTo>
                  <a:lnTo>
                    <a:pt x="275" y="225"/>
                  </a:lnTo>
                  <a:lnTo>
                    <a:pt x="297" y="275"/>
                  </a:lnTo>
                  <a:lnTo>
                    <a:pt x="321" y="324"/>
                  </a:lnTo>
                  <a:lnTo>
                    <a:pt x="341" y="374"/>
                  </a:lnTo>
                  <a:lnTo>
                    <a:pt x="358" y="427"/>
                  </a:lnTo>
                  <a:lnTo>
                    <a:pt x="364" y="451"/>
                  </a:lnTo>
                  <a:lnTo>
                    <a:pt x="369" y="479"/>
                  </a:lnTo>
                  <a:lnTo>
                    <a:pt x="375" y="508"/>
                  </a:lnTo>
                  <a:lnTo>
                    <a:pt x="377" y="538"/>
                  </a:lnTo>
                  <a:lnTo>
                    <a:pt x="380" y="569"/>
                  </a:lnTo>
                  <a:lnTo>
                    <a:pt x="379" y="599"/>
                  </a:lnTo>
                  <a:lnTo>
                    <a:pt x="375" y="628"/>
                  </a:lnTo>
                  <a:lnTo>
                    <a:pt x="368" y="657"/>
                  </a:lnTo>
                  <a:lnTo>
                    <a:pt x="356" y="682"/>
                  </a:lnTo>
                  <a:lnTo>
                    <a:pt x="342" y="704"/>
                  </a:lnTo>
                  <a:lnTo>
                    <a:pt x="323" y="721"/>
                  </a:lnTo>
                  <a:lnTo>
                    <a:pt x="304" y="732"/>
                  </a:lnTo>
                  <a:lnTo>
                    <a:pt x="283" y="736"/>
                  </a:lnTo>
                  <a:lnTo>
                    <a:pt x="261" y="734"/>
                  </a:lnTo>
                  <a:lnTo>
                    <a:pt x="238" y="728"/>
                  </a:lnTo>
                  <a:lnTo>
                    <a:pt x="215" y="717"/>
                  </a:lnTo>
                  <a:lnTo>
                    <a:pt x="191" y="703"/>
                  </a:lnTo>
                  <a:lnTo>
                    <a:pt x="168" y="686"/>
                  </a:lnTo>
                  <a:lnTo>
                    <a:pt x="145" y="666"/>
                  </a:lnTo>
                  <a:lnTo>
                    <a:pt x="101" y="624"/>
                  </a:lnTo>
                  <a:lnTo>
                    <a:pt x="62" y="580"/>
                  </a:lnTo>
                  <a:lnTo>
                    <a:pt x="45" y="560"/>
                  </a:lnTo>
                  <a:lnTo>
                    <a:pt x="30" y="540"/>
                  </a:lnTo>
                  <a:lnTo>
                    <a:pt x="17" y="525"/>
                  </a:lnTo>
                  <a:lnTo>
                    <a:pt x="7" y="512"/>
                  </a:lnTo>
                  <a:lnTo>
                    <a:pt x="0" y="500"/>
                  </a:lnTo>
                  <a:lnTo>
                    <a:pt x="0" y="489"/>
                  </a:lnTo>
                  <a:lnTo>
                    <a:pt x="3" y="478"/>
                  </a:lnTo>
                  <a:lnTo>
                    <a:pt x="9" y="470"/>
                  </a:lnTo>
                  <a:lnTo>
                    <a:pt x="18" y="463"/>
                  </a:lnTo>
                  <a:lnTo>
                    <a:pt x="27" y="461"/>
                  </a:lnTo>
                  <a:lnTo>
                    <a:pt x="38" y="463"/>
                  </a:lnTo>
                  <a:lnTo>
                    <a:pt x="47" y="471"/>
                  </a:lnTo>
                  <a:lnTo>
                    <a:pt x="54" y="479"/>
                  </a:lnTo>
                  <a:lnTo>
                    <a:pt x="63" y="489"/>
                  </a:lnTo>
                  <a:lnTo>
                    <a:pt x="75" y="503"/>
                  </a:lnTo>
                  <a:lnTo>
                    <a:pt x="88" y="520"/>
                  </a:lnTo>
                  <a:lnTo>
                    <a:pt x="103" y="537"/>
                  </a:lnTo>
                  <a:lnTo>
                    <a:pt x="120" y="555"/>
                  </a:lnTo>
                  <a:lnTo>
                    <a:pt x="139" y="575"/>
                  </a:lnTo>
                  <a:lnTo>
                    <a:pt x="157" y="593"/>
                  </a:lnTo>
                  <a:lnTo>
                    <a:pt x="177" y="611"/>
                  </a:lnTo>
                  <a:lnTo>
                    <a:pt x="196" y="628"/>
                  </a:lnTo>
                  <a:lnTo>
                    <a:pt x="215" y="644"/>
                  </a:lnTo>
                  <a:lnTo>
                    <a:pt x="233" y="656"/>
                  </a:lnTo>
                  <a:lnTo>
                    <a:pt x="250" y="665"/>
                  </a:lnTo>
                  <a:lnTo>
                    <a:pt x="266" y="671"/>
                  </a:lnTo>
                  <a:lnTo>
                    <a:pt x="280" y="671"/>
                  </a:lnTo>
                  <a:lnTo>
                    <a:pt x="292" y="669"/>
                  </a:lnTo>
                  <a:lnTo>
                    <a:pt x="301" y="660"/>
                  </a:lnTo>
                  <a:lnTo>
                    <a:pt x="308" y="644"/>
                  </a:lnTo>
                  <a:lnTo>
                    <a:pt x="317" y="594"/>
                  </a:lnTo>
                  <a:lnTo>
                    <a:pt x="318" y="546"/>
                  </a:lnTo>
                  <a:lnTo>
                    <a:pt x="313" y="497"/>
                  </a:lnTo>
                  <a:lnTo>
                    <a:pt x="304" y="450"/>
                  </a:lnTo>
                  <a:lnTo>
                    <a:pt x="288" y="404"/>
                  </a:lnTo>
                  <a:lnTo>
                    <a:pt x="271" y="357"/>
                  </a:lnTo>
                  <a:lnTo>
                    <a:pt x="251" y="311"/>
                  </a:lnTo>
                  <a:lnTo>
                    <a:pt x="230" y="267"/>
                  </a:lnTo>
                  <a:lnTo>
                    <a:pt x="189" y="175"/>
                  </a:lnTo>
                  <a:lnTo>
                    <a:pt x="170" y="129"/>
                  </a:lnTo>
                  <a:lnTo>
                    <a:pt x="156" y="84"/>
                  </a:lnTo>
                  <a:lnTo>
                    <a:pt x="144" y="36"/>
                  </a:lnTo>
                  <a:lnTo>
                    <a:pt x="144" y="23"/>
                  </a:lnTo>
                  <a:lnTo>
                    <a:pt x="148" y="13"/>
                  </a:lnTo>
                  <a:lnTo>
                    <a:pt x="156" y="6"/>
                  </a:lnTo>
                  <a:lnTo>
                    <a:pt x="166" y="1"/>
                  </a:lnTo>
                  <a:lnTo>
                    <a:pt x="17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08" name="Freeform 128"/>
            <p:cNvSpPr>
              <a:spLocks noEditPoints="1"/>
            </p:cNvSpPr>
            <p:nvPr/>
          </p:nvSpPr>
          <p:spPr bwMode="auto">
            <a:xfrm>
              <a:off x="4362" y="3641"/>
              <a:ext cx="305" cy="207"/>
            </a:xfrm>
            <a:custGeom>
              <a:avLst/>
              <a:gdLst/>
              <a:ahLst/>
              <a:cxnLst>
                <a:cxn ang="0">
                  <a:pos x="197" y="58"/>
                </a:cxn>
                <a:cxn ang="0">
                  <a:pos x="172" y="60"/>
                </a:cxn>
                <a:cxn ang="0">
                  <a:pos x="150" y="67"/>
                </a:cxn>
                <a:cxn ang="0">
                  <a:pos x="129" y="80"/>
                </a:cxn>
                <a:cxn ang="0">
                  <a:pos x="109" y="94"/>
                </a:cxn>
                <a:cxn ang="0">
                  <a:pos x="92" y="113"/>
                </a:cxn>
                <a:cxn ang="0">
                  <a:pos x="84" y="118"/>
                </a:cxn>
                <a:cxn ang="0">
                  <a:pos x="130" y="122"/>
                </a:cxn>
                <a:cxn ang="0">
                  <a:pos x="180" y="130"/>
                </a:cxn>
                <a:cxn ang="0">
                  <a:pos x="231" y="140"/>
                </a:cxn>
                <a:cxn ang="0">
                  <a:pos x="248" y="143"/>
                </a:cxn>
                <a:cxn ang="0">
                  <a:pos x="248" y="141"/>
                </a:cxn>
                <a:cxn ang="0">
                  <a:pos x="247" y="124"/>
                </a:cxn>
                <a:cxn ang="0">
                  <a:pos x="245" y="109"/>
                </a:cxn>
                <a:cxn ang="0">
                  <a:pos x="241" y="93"/>
                </a:cxn>
                <a:cxn ang="0">
                  <a:pos x="235" y="79"/>
                </a:cxn>
                <a:cxn ang="0">
                  <a:pos x="226" y="68"/>
                </a:cxn>
                <a:cxn ang="0">
                  <a:pos x="212" y="60"/>
                </a:cxn>
                <a:cxn ang="0">
                  <a:pos x="197" y="58"/>
                </a:cxn>
                <a:cxn ang="0">
                  <a:pos x="176" y="0"/>
                </a:cxn>
                <a:cxn ang="0">
                  <a:pos x="206" y="0"/>
                </a:cxn>
                <a:cxn ang="0">
                  <a:pos x="235" y="8"/>
                </a:cxn>
                <a:cxn ang="0">
                  <a:pos x="256" y="20"/>
                </a:cxn>
                <a:cxn ang="0">
                  <a:pos x="273" y="34"/>
                </a:cxn>
                <a:cxn ang="0">
                  <a:pos x="286" y="52"/>
                </a:cxn>
                <a:cxn ang="0">
                  <a:pos x="295" y="72"/>
                </a:cxn>
                <a:cxn ang="0">
                  <a:pos x="300" y="94"/>
                </a:cxn>
                <a:cxn ang="0">
                  <a:pos x="304" y="117"/>
                </a:cxn>
                <a:cxn ang="0">
                  <a:pos x="305" y="140"/>
                </a:cxn>
                <a:cxn ang="0">
                  <a:pos x="304" y="164"/>
                </a:cxn>
                <a:cxn ang="0">
                  <a:pos x="302" y="186"/>
                </a:cxn>
                <a:cxn ang="0">
                  <a:pos x="298" y="195"/>
                </a:cxn>
                <a:cxn ang="0">
                  <a:pos x="292" y="202"/>
                </a:cxn>
                <a:cxn ang="0">
                  <a:pos x="283" y="206"/>
                </a:cxn>
                <a:cxn ang="0">
                  <a:pos x="274" y="207"/>
                </a:cxn>
                <a:cxn ang="0">
                  <a:pos x="266" y="207"/>
                </a:cxn>
                <a:cxn ang="0">
                  <a:pos x="219" y="198"/>
                </a:cxn>
                <a:cxn ang="0">
                  <a:pos x="171" y="187"/>
                </a:cxn>
                <a:cxn ang="0">
                  <a:pos x="123" y="179"/>
                </a:cxn>
                <a:cxn ang="0">
                  <a:pos x="76" y="175"/>
                </a:cxn>
                <a:cxn ang="0">
                  <a:pos x="28" y="178"/>
                </a:cxn>
                <a:cxn ang="0">
                  <a:pos x="16" y="177"/>
                </a:cxn>
                <a:cxn ang="0">
                  <a:pos x="7" y="172"/>
                </a:cxn>
                <a:cxn ang="0">
                  <a:pos x="2" y="164"/>
                </a:cxn>
                <a:cxn ang="0">
                  <a:pos x="0" y="153"/>
                </a:cxn>
                <a:cxn ang="0">
                  <a:pos x="2" y="141"/>
                </a:cxn>
                <a:cxn ang="0">
                  <a:pos x="7" y="132"/>
                </a:cxn>
                <a:cxn ang="0">
                  <a:pos x="16" y="124"/>
                </a:cxn>
                <a:cxn ang="0">
                  <a:pos x="28" y="120"/>
                </a:cxn>
                <a:cxn ang="0">
                  <a:pos x="62" y="119"/>
                </a:cxn>
                <a:cxn ang="0">
                  <a:pos x="57" y="117"/>
                </a:cxn>
                <a:cxn ang="0">
                  <a:pos x="47" y="107"/>
                </a:cxn>
                <a:cxn ang="0">
                  <a:pos x="44" y="96"/>
                </a:cxn>
                <a:cxn ang="0">
                  <a:pos x="44" y="82"/>
                </a:cxn>
                <a:cxn ang="0">
                  <a:pos x="50" y="71"/>
                </a:cxn>
                <a:cxn ang="0">
                  <a:pos x="71" y="50"/>
                </a:cxn>
                <a:cxn ang="0">
                  <a:pos x="95" y="31"/>
                </a:cxn>
                <a:cxn ang="0">
                  <a:pos x="119" y="17"/>
                </a:cxn>
                <a:cxn ang="0">
                  <a:pos x="147" y="5"/>
                </a:cxn>
                <a:cxn ang="0">
                  <a:pos x="176" y="0"/>
                </a:cxn>
              </a:cxnLst>
              <a:rect l="0" t="0" r="r" b="b"/>
              <a:pathLst>
                <a:path w="305" h="207">
                  <a:moveTo>
                    <a:pt x="197" y="58"/>
                  </a:moveTo>
                  <a:lnTo>
                    <a:pt x="172" y="60"/>
                  </a:lnTo>
                  <a:lnTo>
                    <a:pt x="150" y="67"/>
                  </a:lnTo>
                  <a:lnTo>
                    <a:pt x="129" y="80"/>
                  </a:lnTo>
                  <a:lnTo>
                    <a:pt x="109" y="94"/>
                  </a:lnTo>
                  <a:lnTo>
                    <a:pt x="92" y="113"/>
                  </a:lnTo>
                  <a:lnTo>
                    <a:pt x="84" y="118"/>
                  </a:lnTo>
                  <a:lnTo>
                    <a:pt x="130" y="122"/>
                  </a:lnTo>
                  <a:lnTo>
                    <a:pt x="180" y="130"/>
                  </a:lnTo>
                  <a:lnTo>
                    <a:pt x="231" y="140"/>
                  </a:lnTo>
                  <a:lnTo>
                    <a:pt x="248" y="143"/>
                  </a:lnTo>
                  <a:lnTo>
                    <a:pt x="248" y="141"/>
                  </a:lnTo>
                  <a:lnTo>
                    <a:pt x="247" y="124"/>
                  </a:lnTo>
                  <a:lnTo>
                    <a:pt x="245" y="109"/>
                  </a:lnTo>
                  <a:lnTo>
                    <a:pt x="241" y="93"/>
                  </a:lnTo>
                  <a:lnTo>
                    <a:pt x="235" y="79"/>
                  </a:lnTo>
                  <a:lnTo>
                    <a:pt x="226" y="68"/>
                  </a:lnTo>
                  <a:lnTo>
                    <a:pt x="212" y="60"/>
                  </a:lnTo>
                  <a:lnTo>
                    <a:pt x="197" y="58"/>
                  </a:lnTo>
                  <a:close/>
                  <a:moveTo>
                    <a:pt x="176" y="0"/>
                  </a:moveTo>
                  <a:lnTo>
                    <a:pt x="206" y="0"/>
                  </a:lnTo>
                  <a:lnTo>
                    <a:pt x="235" y="8"/>
                  </a:lnTo>
                  <a:lnTo>
                    <a:pt x="256" y="20"/>
                  </a:lnTo>
                  <a:lnTo>
                    <a:pt x="273" y="34"/>
                  </a:lnTo>
                  <a:lnTo>
                    <a:pt x="286" y="52"/>
                  </a:lnTo>
                  <a:lnTo>
                    <a:pt x="295" y="72"/>
                  </a:lnTo>
                  <a:lnTo>
                    <a:pt x="300" y="94"/>
                  </a:lnTo>
                  <a:lnTo>
                    <a:pt x="304" y="117"/>
                  </a:lnTo>
                  <a:lnTo>
                    <a:pt x="305" y="140"/>
                  </a:lnTo>
                  <a:lnTo>
                    <a:pt x="304" y="164"/>
                  </a:lnTo>
                  <a:lnTo>
                    <a:pt x="302" y="186"/>
                  </a:lnTo>
                  <a:lnTo>
                    <a:pt x="298" y="195"/>
                  </a:lnTo>
                  <a:lnTo>
                    <a:pt x="292" y="202"/>
                  </a:lnTo>
                  <a:lnTo>
                    <a:pt x="283" y="206"/>
                  </a:lnTo>
                  <a:lnTo>
                    <a:pt x="274" y="207"/>
                  </a:lnTo>
                  <a:lnTo>
                    <a:pt x="266" y="207"/>
                  </a:lnTo>
                  <a:lnTo>
                    <a:pt x="219" y="198"/>
                  </a:lnTo>
                  <a:lnTo>
                    <a:pt x="171" y="187"/>
                  </a:lnTo>
                  <a:lnTo>
                    <a:pt x="123" y="179"/>
                  </a:lnTo>
                  <a:lnTo>
                    <a:pt x="76" y="175"/>
                  </a:lnTo>
                  <a:lnTo>
                    <a:pt x="28" y="178"/>
                  </a:lnTo>
                  <a:lnTo>
                    <a:pt x="16" y="177"/>
                  </a:lnTo>
                  <a:lnTo>
                    <a:pt x="7" y="172"/>
                  </a:lnTo>
                  <a:lnTo>
                    <a:pt x="2" y="164"/>
                  </a:lnTo>
                  <a:lnTo>
                    <a:pt x="0" y="153"/>
                  </a:lnTo>
                  <a:lnTo>
                    <a:pt x="2" y="141"/>
                  </a:lnTo>
                  <a:lnTo>
                    <a:pt x="7" y="132"/>
                  </a:lnTo>
                  <a:lnTo>
                    <a:pt x="16" y="124"/>
                  </a:lnTo>
                  <a:lnTo>
                    <a:pt x="28" y="120"/>
                  </a:lnTo>
                  <a:lnTo>
                    <a:pt x="62" y="119"/>
                  </a:lnTo>
                  <a:lnTo>
                    <a:pt x="57" y="117"/>
                  </a:lnTo>
                  <a:lnTo>
                    <a:pt x="47" y="107"/>
                  </a:lnTo>
                  <a:lnTo>
                    <a:pt x="44" y="96"/>
                  </a:lnTo>
                  <a:lnTo>
                    <a:pt x="44" y="82"/>
                  </a:lnTo>
                  <a:lnTo>
                    <a:pt x="50" y="71"/>
                  </a:lnTo>
                  <a:lnTo>
                    <a:pt x="71" y="50"/>
                  </a:lnTo>
                  <a:lnTo>
                    <a:pt x="95" y="31"/>
                  </a:lnTo>
                  <a:lnTo>
                    <a:pt x="119" y="17"/>
                  </a:lnTo>
                  <a:lnTo>
                    <a:pt x="147" y="5"/>
                  </a:lnTo>
                  <a:lnTo>
                    <a:pt x="1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09" name="Freeform 129"/>
            <p:cNvSpPr>
              <a:spLocks/>
            </p:cNvSpPr>
            <p:nvPr/>
          </p:nvSpPr>
          <p:spPr bwMode="auto">
            <a:xfrm>
              <a:off x="4086" y="3559"/>
              <a:ext cx="274" cy="188"/>
            </a:xfrm>
            <a:custGeom>
              <a:avLst/>
              <a:gdLst/>
              <a:ahLst/>
              <a:cxnLst>
                <a:cxn ang="0">
                  <a:pos x="250" y="0"/>
                </a:cxn>
                <a:cxn ang="0">
                  <a:pos x="261" y="2"/>
                </a:cxn>
                <a:cxn ang="0">
                  <a:pos x="268" y="10"/>
                </a:cxn>
                <a:cxn ang="0">
                  <a:pos x="272" y="19"/>
                </a:cxn>
                <a:cxn ang="0">
                  <a:pos x="274" y="31"/>
                </a:cxn>
                <a:cxn ang="0">
                  <a:pos x="271" y="41"/>
                </a:cxn>
                <a:cxn ang="0">
                  <a:pos x="265" y="51"/>
                </a:cxn>
                <a:cxn ang="0">
                  <a:pos x="254" y="57"/>
                </a:cxn>
                <a:cxn ang="0">
                  <a:pos x="208" y="74"/>
                </a:cxn>
                <a:cxn ang="0">
                  <a:pos x="165" y="95"/>
                </a:cxn>
                <a:cxn ang="0">
                  <a:pos x="124" y="119"/>
                </a:cxn>
                <a:cxn ang="0">
                  <a:pos x="85" y="147"/>
                </a:cxn>
                <a:cxn ang="0">
                  <a:pos x="50" y="179"/>
                </a:cxn>
                <a:cxn ang="0">
                  <a:pos x="38" y="187"/>
                </a:cxn>
                <a:cxn ang="0">
                  <a:pos x="25" y="188"/>
                </a:cxn>
                <a:cxn ang="0">
                  <a:pos x="13" y="183"/>
                </a:cxn>
                <a:cxn ang="0">
                  <a:pos x="5" y="174"/>
                </a:cxn>
                <a:cxn ang="0">
                  <a:pos x="0" y="163"/>
                </a:cxn>
                <a:cxn ang="0">
                  <a:pos x="0" y="150"/>
                </a:cxn>
                <a:cxn ang="0">
                  <a:pos x="8" y="138"/>
                </a:cxn>
                <a:cxn ang="0">
                  <a:pos x="48" y="102"/>
                </a:cxn>
                <a:cxn ang="0">
                  <a:pos x="93" y="70"/>
                </a:cxn>
                <a:cxn ang="0">
                  <a:pos x="139" y="43"/>
                </a:cxn>
                <a:cxn ang="0">
                  <a:pos x="187" y="20"/>
                </a:cxn>
                <a:cxn ang="0">
                  <a:pos x="238" y="1"/>
                </a:cxn>
                <a:cxn ang="0">
                  <a:pos x="250" y="0"/>
                </a:cxn>
              </a:cxnLst>
              <a:rect l="0" t="0" r="r" b="b"/>
              <a:pathLst>
                <a:path w="274" h="188">
                  <a:moveTo>
                    <a:pt x="250" y="0"/>
                  </a:moveTo>
                  <a:lnTo>
                    <a:pt x="261" y="2"/>
                  </a:lnTo>
                  <a:lnTo>
                    <a:pt x="268" y="10"/>
                  </a:lnTo>
                  <a:lnTo>
                    <a:pt x="272" y="19"/>
                  </a:lnTo>
                  <a:lnTo>
                    <a:pt x="274" y="31"/>
                  </a:lnTo>
                  <a:lnTo>
                    <a:pt x="271" y="41"/>
                  </a:lnTo>
                  <a:lnTo>
                    <a:pt x="265" y="51"/>
                  </a:lnTo>
                  <a:lnTo>
                    <a:pt x="254" y="57"/>
                  </a:lnTo>
                  <a:lnTo>
                    <a:pt x="208" y="74"/>
                  </a:lnTo>
                  <a:lnTo>
                    <a:pt x="165" y="95"/>
                  </a:lnTo>
                  <a:lnTo>
                    <a:pt x="124" y="119"/>
                  </a:lnTo>
                  <a:lnTo>
                    <a:pt x="85" y="147"/>
                  </a:lnTo>
                  <a:lnTo>
                    <a:pt x="50" y="179"/>
                  </a:lnTo>
                  <a:lnTo>
                    <a:pt x="38" y="187"/>
                  </a:lnTo>
                  <a:lnTo>
                    <a:pt x="25" y="188"/>
                  </a:lnTo>
                  <a:lnTo>
                    <a:pt x="13" y="183"/>
                  </a:lnTo>
                  <a:lnTo>
                    <a:pt x="5" y="174"/>
                  </a:lnTo>
                  <a:lnTo>
                    <a:pt x="0" y="163"/>
                  </a:lnTo>
                  <a:lnTo>
                    <a:pt x="0" y="150"/>
                  </a:lnTo>
                  <a:lnTo>
                    <a:pt x="8" y="138"/>
                  </a:lnTo>
                  <a:lnTo>
                    <a:pt x="48" y="102"/>
                  </a:lnTo>
                  <a:lnTo>
                    <a:pt x="93" y="70"/>
                  </a:lnTo>
                  <a:lnTo>
                    <a:pt x="139" y="43"/>
                  </a:lnTo>
                  <a:lnTo>
                    <a:pt x="187" y="20"/>
                  </a:lnTo>
                  <a:lnTo>
                    <a:pt x="238"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10" name="Freeform 130"/>
            <p:cNvSpPr>
              <a:spLocks noEditPoints="1"/>
            </p:cNvSpPr>
            <p:nvPr/>
          </p:nvSpPr>
          <p:spPr bwMode="auto">
            <a:xfrm>
              <a:off x="3854" y="3675"/>
              <a:ext cx="283" cy="343"/>
            </a:xfrm>
            <a:custGeom>
              <a:avLst/>
              <a:gdLst/>
              <a:ahLst/>
              <a:cxnLst>
                <a:cxn ang="0">
                  <a:pos x="224" y="84"/>
                </a:cxn>
                <a:cxn ang="0">
                  <a:pos x="177" y="115"/>
                </a:cxn>
                <a:cxn ang="0">
                  <a:pos x="111" y="166"/>
                </a:cxn>
                <a:cxn ang="0">
                  <a:pos x="64" y="210"/>
                </a:cxn>
                <a:cxn ang="0">
                  <a:pos x="70" y="219"/>
                </a:cxn>
                <a:cxn ang="0">
                  <a:pos x="84" y="241"/>
                </a:cxn>
                <a:cxn ang="0">
                  <a:pos x="101" y="262"/>
                </a:cxn>
                <a:cxn ang="0">
                  <a:pos x="122" y="279"/>
                </a:cxn>
                <a:cxn ang="0">
                  <a:pos x="128" y="283"/>
                </a:cxn>
                <a:cxn ang="0">
                  <a:pos x="147" y="268"/>
                </a:cxn>
                <a:cxn ang="0">
                  <a:pos x="173" y="242"/>
                </a:cxn>
                <a:cxn ang="0">
                  <a:pos x="194" y="213"/>
                </a:cxn>
                <a:cxn ang="0">
                  <a:pos x="210" y="182"/>
                </a:cxn>
                <a:cxn ang="0">
                  <a:pos x="220" y="148"/>
                </a:cxn>
                <a:cxn ang="0">
                  <a:pos x="224" y="111"/>
                </a:cxn>
                <a:cxn ang="0">
                  <a:pos x="224" y="84"/>
                </a:cxn>
                <a:cxn ang="0">
                  <a:pos x="250" y="0"/>
                </a:cxn>
                <a:cxn ang="0">
                  <a:pos x="261" y="3"/>
                </a:cxn>
                <a:cxn ang="0">
                  <a:pos x="270" y="9"/>
                </a:cxn>
                <a:cxn ang="0">
                  <a:pos x="275" y="21"/>
                </a:cxn>
                <a:cxn ang="0">
                  <a:pos x="280" y="55"/>
                </a:cxn>
                <a:cxn ang="0">
                  <a:pos x="283" y="90"/>
                </a:cxn>
                <a:cxn ang="0">
                  <a:pos x="282" y="124"/>
                </a:cxn>
                <a:cxn ang="0">
                  <a:pos x="276" y="160"/>
                </a:cxn>
                <a:cxn ang="0">
                  <a:pos x="269" y="194"/>
                </a:cxn>
                <a:cxn ang="0">
                  <a:pos x="255" y="227"/>
                </a:cxn>
                <a:cxn ang="0">
                  <a:pos x="240" y="257"/>
                </a:cxn>
                <a:cxn ang="0">
                  <a:pos x="219" y="284"/>
                </a:cxn>
                <a:cxn ang="0">
                  <a:pos x="193" y="309"/>
                </a:cxn>
                <a:cxn ang="0">
                  <a:pos x="177" y="322"/>
                </a:cxn>
                <a:cxn ang="0">
                  <a:pos x="161" y="333"/>
                </a:cxn>
                <a:cxn ang="0">
                  <a:pos x="147" y="339"/>
                </a:cxn>
                <a:cxn ang="0">
                  <a:pos x="132" y="343"/>
                </a:cxn>
                <a:cxn ang="0">
                  <a:pos x="118" y="343"/>
                </a:cxn>
                <a:cxn ang="0">
                  <a:pos x="102" y="336"/>
                </a:cxn>
                <a:cxn ang="0">
                  <a:pos x="84" y="325"/>
                </a:cxn>
                <a:cxn ang="0">
                  <a:pos x="58" y="300"/>
                </a:cxn>
                <a:cxn ang="0">
                  <a:pos x="35" y="274"/>
                </a:cxn>
                <a:cxn ang="0">
                  <a:pos x="16" y="242"/>
                </a:cxn>
                <a:cxn ang="0">
                  <a:pos x="1" y="210"/>
                </a:cxn>
                <a:cxn ang="0">
                  <a:pos x="0" y="199"/>
                </a:cxn>
                <a:cxn ang="0">
                  <a:pos x="3" y="189"/>
                </a:cxn>
                <a:cxn ang="0">
                  <a:pos x="9" y="181"/>
                </a:cxn>
                <a:cxn ang="0">
                  <a:pos x="75" y="122"/>
                </a:cxn>
                <a:cxn ang="0">
                  <a:pos x="144" y="67"/>
                </a:cxn>
                <a:cxn ang="0">
                  <a:pos x="218" y="17"/>
                </a:cxn>
                <a:cxn ang="0">
                  <a:pos x="220" y="16"/>
                </a:cxn>
                <a:cxn ang="0">
                  <a:pos x="221" y="13"/>
                </a:cxn>
                <a:cxn ang="0">
                  <a:pos x="229" y="5"/>
                </a:cxn>
                <a:cxn ang="0">
                  <a:pos x="240" y="1"/>
                </a:cxn>
                <a:cxn ang="0">
                  <a:pos x="250" y="0"/>
                </a:cxn>
              </a:cxnLst>
              <a:rect l="0" t="0" r="r" b="b"/>
              <a:pathLst>
                <a:path w="283" h="343">
                  <a:moveTo>
                    <a:pt x="224" y="84"/>
                  </a:moveTo>
                  <a:lnTo>
                    <a:pt x="177" y="115"/>
                  </a:lnTo>
                  <a:lnTo>
                    <a:pt x="111" y="166"/>
                  </a:lnTo>
                  <a:lnTo>
                    <a:pt x="64" y="210"/>
                  </a:lnTo>
                  <a:lnTo>
                    <a:pt x="70" y="219"/>
                  </a:lnTo>
                  <a:lnTo>
                    <a:pt x="84" y="241"/>
                  </a:lnTo>
                  <a:lnTo>
                    <a:pt x="101" y="262"/>
                  </a:lnTo>
                  <a:lnTo>
                    <a:pt x="122" y="279"/>
                  </a:lnTo>
                  <a:lnTo>
                    <a:pt x="128" y="283"/>
                  </a:lnTo>
                  <a:lnTo>
                    <a:pt x="147" y="268"/>
                  </a:lnTo>
                  <a:lnTo>
                    <a:pt x="173" y="242"/>
                  </a:lnTo>
                  <a:lnTo>
                    <a:pt x="194" y="213"/>
                  </a:lnTo>
                  <a:lnTo>
                    <a:pt x="210" y="182"/>
                  </a:lnTo>
                  <a:lnTo>
                    <a:pt x="220" y="148"/>
                  </a:lnTo>
                  <a:lnTo>
                    <a:pt x="224" y="111"/>
                  </a:lnTo>
                  <a:lnTo>
                    <a:pt x="224" y="84"/>
                  </a:lnTo>
                  <a:close/>
                  <a:moveTo>
                    <a:pt x="250" y="0"/>
                  </a:moveTo>
                  <a:lnTo>
                    <a:pt x="261" y="3"/>
                  </a:lnTo>
                  <a:lnTo>
                    <a:pt x="270" y="9"/>
                  </a:lnTo>
                  <a:lnTo>
                    <a:pt x="275" y="21"/>
                  </a:lnTo>
                  <a:lnTo>
                    <a:pt x="280" y="55"/>
                  </a:lnTo>
                  <a:lnTo>
                    <a:pt x="283" y="90"/>
                  </a:lnTo>
                  <a:lnTo>
                    <a:pt x="282" y="124"/>
                  </a:lnTo>
                  <a:lnTo>
                    <a:pt x="276" y="160"/>
                  </a:lnTo>
                  <a:lnTo>
                    <a:pt x="269" y="194"/>
                  </a:lnTo>
                  <a:lnTo>
                    <a:pt x="255" y="227"/>
                  </a:lnTo>
                  <a:lnTo>
                    <a:pt x="240" y="257"/>
                  </a:lnTo>
                  <a:lnTo>
                    <a:pt x="219" y="284"/>
                  </a:lnTo>
                  <a:lnTo>
                    <a:pt x="193" y="309"/>
                  </a:lnTo>
                  <a:lnTo>
                    <a:pt x="177" y="322"/>
                  </a:lnTo>
                  <a:lnTo>
                    <a:pt x="161" y="333"/>
                  </a:lnTo>
                  <a:lnTo>
                    <a:pt x="147" y="339"/>
                  </a:lnTo>
                  <a:lnTo>
                    <a:pt x="132" y="343"/>
                  </a:lnTo>
                  <a:lnTo>
                    <a:pt x="118" y="343"/>
                  </a:lnTo>
                  <a:lnTo>
                    <a:pt x="102" y="336"/>
                  </a:lnTo>
                  <a:lnTo>
                    <a:pt x="84" y="325"/>
                  </a:lnTo>
                  <a:lnTo>
                    <a:pt x="58" y="300"/>
                  </a:lnTo>
                  <a:lnTo>
                    <a:pt x="35" y="274"/>
                  </a:lnTo>
                  <a:lnTo>
                    <a:pt x="16" y="242"/>
                  </a:lnTo>
                  <a:lnTo>
                    <a:pt x="1" y="210"/>
                  </a:lnTo>
                  <a:lnTo>
                    <a:pt x="0" y="199"/>
                  </a:lnTo>
                  <a:lnTo>
                    <a:pt x="3" y="189"/>
                  </a:lnTo>
                  <a:lnTo>
                    <a:pt x="9" y="181"/>
                  </a:lnTo>
                  <a:lnTo>
                    <a:pt x="75" y="122"/>
                  </a:lnTo>
                  <a:lnTo>
                    <a:pt x="144" y="67"/>
                  </a:lnTo>
                  <a:lnTo>
                    <a:pt x="218" y="17"/>
                  </a:lnTo>
                  <a:lnTo>
                    <a:pt x="220" y="16"/>
                  </a:lnTo>
                  <a:lnTo>
                    <a:pt x="221" y="13"/>
                  </a:lnTo>
                  <a:lnTo>
                    <a:pt x="229" y="5"/>
                  </a:lnTo>
                  <a:lnTo>
                    <a:pt x="240" y="1"/>
                  </a:lnTo>
                  <a:lnTo>
                    <a:pt x="2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11" name="Freeform 131"/>
            <p:cNvSpPr>
              <a:spLocks/>
            </p:cNvSpPr>
            <p:nvPr/>
          </p:nvSpPr>
          <p:spPr bwMode="auto">
            <a:xfrm>
              <a:off x="3406" y="2145"/>
              <a:ext cx="58" cy="127"/>
            </a:xfrm>
            <a:custGeom>
              <a:avLst/>
              <a:gdLst/>
              <a:ahLst/>
              <a:cxnLst>
                <a:cxn ang="0">
                  <a:pos x="29" y="0"/>
                </a:cxn>
                <a:cxn ang="0">
                  <a:pos x="39" y="2"/>
                </a:cxn>
                <a:cxn ang="0">
                  <a:pos x="49" y="8"/>
                </a:cxn>
                <a:cxn ang="0">
                  <a:pos x="55" y="15"/>
                </a:cxn>
                <a:cxn ang="0">
                  <a:pos x="58" y="29"/>
                </a:cxn>
                <a:cxn ang="0">
                  <a:pos x="58" y="99"/>
                </a:cxn>
                <a:cxn ang="0">
                  <a:pos x="55" y="111"/>
                </a:cxn>
                <a:cxn ang="0">
                  <a:pos x="49" y="120"/>
                </a:cxn>
                <a:cxn ang="0">
                  <a:pos x="39" y="125"/>
                </a:cxn>
                <a:cxn ang="0">
                  <a:pos x="29" y="127"/>
                </a:cxn>
                <a:cxn ang="0">
                  <a:pos x="19" y="125"/>
                </a:cxn>
                <a:cxn ang="0">
                  <a:pos x="9" y="120"/>
                </a:cxn>
                <a:cxn ang="0">
                  <a:pos x="3" y="111"/>
                </a:cxn>
                <a:cxn ang="0">
                  <a:pos x="0" y="99"/>
                </a:cxn>
                <a:cxn ang="0">
                  <a:pos x="0" y="29"/>
                </a:cxn>
                <a:cxn ang="0">
                  <a:pos x="3" y="15"/>
                </a:cxn>
                <a:cxn ang="0">
                  <a:pos x="9" y="8"/>
                </a:cxn>
                <a:cxn ang="0">
                  <a:pos x="19" y="2"/>
                </a:cxn>
                <a:cxn ang="0">
                  <a:pos x="29" y="0"/>
                </a:cxn>
              </a:cxnLst>
              <a:rect l="0" t="0" r="r" b="b"/>
              <a:pathLst>
                <a:path w="58" h="127">
                  <a:moveTo>
                    <a:pt x="29" y="0"/>
                  </a:moveTo>
                  <a:lnTo>
                    <a:pt x="39" y="2"/>
                  </a:lnTo>
                  <a:lnTo>
                    <a:pt x="49" y="8"/>
                  </a:lnTo>
                  <a:lnTo>
                    <a:pt x="55" y="15"/>
                  </a:lnTo>
                  <a:lnTo>
                    <a:pt x="58" y="29"/>
                  </a:lnTo>
                  <a:lnTo>
                    <a:pt x="58" y="99"/>
                  </a:lnTo>
                  <a:lnTo>
                    <a:pt x="55" y="111"/>
                  </a:lnTo>
                  <a:lnTo>
                    <a:pt x="49" y="120"/>
                  </a:lnTo>
                  <a:lnTo>
                    <a:pt x="39" y="125"/>
                  </a:lnTo>
                  <a:lnTo>
                    <a:pt x="29" y="127"/>
                  </a:lnTo>
                  <a:lnTo>
                    <a:pt x="19" y="125"/>
                  </a:lnTo>
                  <a:lnTo>
                    <a:pt x="9" y="120"/>
                  </a:lnTo>
                  <a:lnTo>
                    <a:pt x="3" y="111"/>
                  </a:lnTo>
                  <a:lnTo>
                    <a:pt x="0" y="99"/>
                  </a:lnTo>
                  <a:lnTo>
                    <a:pt x="0" y="29"/>
                  </a:lnTo>
                  <a:lnTo>
                    <a:pt x="3" y="15"/>
                  </a:lnTo>
                  <a:lnTo>
                    <a:pt x="9" y="8"/>
                  </a:lnTo>
                  <a:lnTo>
                    <a:pt x="19" y="2"/>
                  </a:lnTo>
                  <a:lnTo>
                    <a:pt x="2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12" name="Freeform 132"/>
            <p:cNvSpPr>
              <a:spLocks/>
            </p:cNvSpPr>
            <p:nvPr/>
          </p:nvSpPr>
          <p:spPr bwMode="auto">
            <a:xfrm>
              <a:off x="3523" y="2112"/>
              <a:ext cx="86" cy="145"/>
            </a:xfrm>
            <a:custGeom>
              <a:avLst/>
              <a:gdLst/>
              <a:ahLst/>
              <a:cxnLst>
                <a:cxn ang="0">
                  <a:pos x="27" y="0"/>
                </a:cxn>
                <a:cxn ang="0">
                  <a:pos x="38" y="1"/>
                </a:cxn>
                <a:cxn ang="0">
                  <a:pos x="48" y="9"/>
                </a:cxn>
                <a:cxn ang="0">
                  <a:pos x="63" y="27"/>
                </a:cxn>
                <a:cxn ang="0">
                  <a:pos x="73" y="48"/>
                </a:cxn>
                <a:cxn ang="0">
                  <a:pos x="80" y="71"/>
                </a:cxn>
                <a:cxn ang="0">
                  <a:pos x="85" y="94"/>
                </a:cxn>
                <a:cxn ang="0">
                  <a:pos x="86" y="117"/>
                </a:cxn>
                <a:cxn ang="0">
                  <a:pos x="84" y="130"/>
                </a:cxn>
                <a:cxn ang="0">
                  <a:pos x="78" y="137"/>
                </a:cxn>
                <a:cxn ang="0">
                  <a:pos x="68" y="143"/>
                </a:cxn>
                <a:cxn ang="0">
                  <a:pos x="57" y="145"/>
                </a:cxn>
                <a:cxn ang="0">
                  <a:pos x="47" y="143"/>
                </a:cxn>
                <a:cxn ang="0">
                  <a:pos x="38" y="137"/>
                </a:cxn>
                <a:cxn ang="0">
                  <a:pos x="30" y="130"/>
                </a:cxn>
                <a:cxn ang="0">
                  <a:pos x="27" y="117"/>
                </a:cxn>
                <a:cxn ang="0">
                  <a:pos x="26" y="101"/>
                </a:cxn>
                <a:cxn ang="0">
                  <a:pos x="22" y="82"/>
                </a:cxn>
                <a:cxn ang="0">
                  <a:pos x="17" y="65"/>
                </a:cxn>
                <a:cxn ang="0">
                  <a:pos x="8" y="51"/>
                </a:cxn>
                <a:cxn ang="0">
                  <a:pos x="1" y="41"/>
                </a:cxn>
                <a:cxn ang="0">
                  <a:pos x="0" y="29"/>
                </a:cxn>
                <a:cxn ang="0">
                  <a:pos x="2" y="18"/>
                </a:cxn>
                <a:cxn ang="0">
                  <a:pos x="9" y="9"/>
                </a:cxn>
                <a:cxn ang="0">
                  <a:pos x="18" y="3"/>
                </a:cxn>
                <a:cxn ang="0">
                  <a:pos x="27" y="0"/>
                </a:cxn>
              </a:cxnLst>
              <a:rect l="0" t="0" r="r" b="b"/>
              <a:pathLst>
                <a:path w="86" h="145">
                  <a:moveTo>
                    <a:pt x="27" y="0"/>
                  </a:moveTo>
                  <a:lnTo>
                    <a:pt x="38" y="1"/>
                  </a:lnTo>
                  <a:lnTo>
                    <a:pt x="48" y="9"/>
                  </a:lnTo>
                  <a:lnTo>
                    <a:pt x="63" y="27"/>
                  </a:lnTo>
                  <a:lnTo>
                    <a:pt x="73" y="48"/>
                  </a:lnTo>
                  <a:lnTo>
                    <a:pt x="80" y="71"/>
                  </a:lnTo>
                  <a:lnTo>
                    <a:pt x="85" y="94"/>
                  </a:lnTo>
                  <a:lnTo>
                    <a:pt x="86" y="117"/>
                  </a:lnTo>
                  <a:lnTo>
                    <a:pt x="84" y="130"/>
                  </a:lnTo>
                  <a:lnTo>
                    <a:pt x="78" y="137"/>
                  </a:lnTo>
                  <a:lnTo>
                    <a:pt x="68" y="143"/>
                  </a:lnTo>
                  <a:lnTo>
                    <a:pt x="57" y="145"/>
                  </a:lnTo>
                  <a:lnTo>
                    <a:pt x="47" y="143"/>
                  </a:lnTo>
                  <a:lnTo>
                    <a:pt x="38" y="137"/>
                  </a:lnTo>
                  <a:lnTo>
                    <a:pt x="30" y="130"/>
                  </a:lnTo>
                  <a:lnTo>
                    <a:pt x="27" y="117"/>
                  </a:lnTo>
                  <a:lnTo>
                    <a:pt x="26" y="101"/>
                  </a:lnTo>
                  <a:lnTo>
                    <a:pt x="22" y="82"/>
                  </a:lnTo>
                  <a:lnTo>
                    <a:pt x="17" y="65"/>
                  </a:lnTo>
                  <a:lnTo>
                    <a:pt x="8" y="51"/>
                  </a:lnTo>
                  <a:lnTo>
                    <a:pt x="1" y="41"/>
                  </a:lnTo>
                  <a:lnTo>
                    <a:pt x="0" y="29"/>
                  </a:lnTo>
                  <a:lnTo>
                    <a:pt x="2" y="18"/>
                  </a:lnTo>
                  <a:lnTo>
                    <a:pt x="9" y="9"/>
                  </a:lnTo>
                  <a:lnTo>
                    <a:pt x="18" y="3"/>
                  </a:lnTo>
                  <a:lnTo>
                    <a:pt x="2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13" name="Freeform 133"/>
            <p:cNvSpPr>
              <a:spLocks/>
            </p:cNvSpPr>
            <p:nvPr/>
          </p:nvSpPr>
          <p:spPr bwMode="auto">
            <a:xfrm>
              <a:off x="3304" y="2244"/>
              <a:ext cx="479" cy="191"/>
            </a:xfrm>
            <a:custGeom>
              <a:avLst/>
              <a:gdLst/>
              <a:ahLst/>
              <a:cxnLst>
                <a:cxn ang="0">
                  <a:pos x="447" y="0"/>
                </a:cxn>
                <a:cxn ang="0">
                  <a:pos x="457" y="2"/>
                </a:cxn>
                <a:cxn ang="0">
                  <a:pos x="468" y="7"/>
                </a:cxn>
                <a:cxn ang="0">
                  <a:pos x="475" y="13"/>
                </a:cxn>
                <a:cxn ang="0">
                  <a:pos x="479" y="24"/>
                </a:cxn>
                <a:cxn ang="0">
                  <a:pos x="478" y="37"/>
                </a:cxn>
                <a:cxn ang="0">
                  <a:pos x="472" y="57"/>
                </a:cxn>
                <a:cxn ang="0">
                  <a:pos x="462" y="76"/>
                </a:cxn>
                <a:cxn ang="0">
                  <a:pos x="452" y="96"/>
                </a:cxn>
                <a:cxn ang="0">
                  <a:pos x="439" y="114"/>
                </a:cxn>
                <a:cxn ang="0">
                  <a:pos x="423" y="130"/>
                </a:cxn>
                <a:cxn ang="0">
                  <a:pos x="406" y="142"/>
                </a:cxn>
                <a:cxn ang="0">
                  <a:pos x="385" y="149"/>
                </a:cxn>
                <a:cxn ang="0">
                  <a:pos x="356" y="152"/>
                </a:cxn>
                <a:cxn ang="0">
                  <a:pos x="330" y="148"/>
                </a:cxn>
                <a:cxn ang="0">
                  <a:pos x="307" y="139"/>
                </a:cxn>
                <a:cxn ang="0">
                  <a:pos x="283" y="127"/>
                </a:cxn>
                <a:cxn ang="0">
                  <a:pos x="269" y="117"/>
                </a:cxn>
                <a:cxn ang="0">
                  <a:pos x="249" y="140"/>
                </a:cxn>
                <a:cxn ang="0">
                  <a:pos x="223" y="160"/>
                </a:cxn>
                <a:cxn ang="0">
                  <a:pos x="195" y="176"/>
                </a:cxn>
                <a:cxn ang="0">
                  <a:pos x="164" y="186"/>
                </a:cxn>
                <a:cxn ang="0">
                  <a:pos x="132" y="191"/>
                </a:cxn>
                <a:cxn ang="0">
                  <a:pos x="100" y="190"/>
                </a:cxn>
                <a:cxn ang="0">
                  <a:pos x="68" y="183"/>
                </a:cxn>
                <a:cxn ang="0">
                  <a:pos x="38" y="170"/>
                </a:cxn>
                <a:cxn ang="0">
                  <a:pos x="9" y="151"/>
                </a:cxn>
                <a:cxn ang="0">
                  <a:pos x="1" y="140"/>
                </a:cxn>
                <a:cxn ang="0">
                  <a:pos x="0" y="130"/>
                </a:cxn>
                <a:cxn ang="0">
                  <a:pos x="3" y="121"/>
                </a:cxn>
                <a:cxn ang="0">
                  <a:pos x="8" y="111"/>
                </a:cxn>
                <a:cxn ang="0">
                  <a:pos x="17" y="105"/>
                </a:cxn>
                <a:cxn ang="0">
                  <a:pos x="29" y="102"/>
                </a:cxn>
                <a:cxn ang="0">
                  <a:pos x="39" y="102"/>
                </a:cxn>
                <a:cxn ang="0">
                  <a:pos x="51" y="109"/>
                </a:cxn>
                <a:cxn ang="0">
                  <a:pos x="67" y="118"/>
                </a:cxn>
                <a:cxn ang="0">
                  <a:pos x="88" y="125"/>
                </a:cxn>
                <a:cxn ang="0">
                  <a:pos x="110" y="130"/>
                </a:cxn>
                <a:cxn ang="0">
                  <a:pos x="130" y="131"/>
                </a:cxn>
                <a:cxn ang="0">
                  <a:pos x="155" y="129"/>
                </a:cxn>
                <a:cxn ang="0">
                  <a:pos x="177" y="122"/>
                </a:cxn>
                <a:cxn ang="0">
                  <a:pos x="195" y="111"/>
                </a:cxn>
                <a:cxn ang="0">
                  <a:pos x="211" y="97"/>
                </a:cxn>
                <a:cxn ang="0">
                  <a:pos x="224" y="79"/>
                </a:cxn>
                <a:cxn ang="0">
                  <a:pos x="236" y="57"/>
                </a:cxn>
                <a:cxn ang="0">
                  <a:pos x="242" y="49"/>
                </a:cxn>
                <a:cxn ang="0">
                  <a:pos x="252" y="43"/>
                </a:cxn>
                <a:cxn ang="0">
                  <a:pos x="263" y="43"/>
                </a:cxn>
                <a:cxn ang="0">
                  <a:pos x="272" y="46"/>
                </a:cxn>
                <a:cxn ang="0">
                  <a:pos x="282" y="51"/>
                </a:cxn>
                <a:cxn ang="0">
                  <a:pos x="304" y="70"/>
                </a:cxn>
                <a:cxn ang="0">
                  <a:pos x="326" y="83"/>
                </a:cxn>
                <a:cxn ang="0">
                  <a:pos x="346" y="89"/>
                </a:cxn>
                <a:cxn ang="0">
                  <a:pos x="364" y="89"/>
                </a:cxn>
                <a:cxn ang="0">
                  <a:pos x="381" y="83"/>
                </a:cxn>
                <a:cxn ang="0">
                  <a:pos x="397" y="68"/>
                </a:cxn>
                <a:cxn ang="0">
                  <a:pos x="410" y="49"/>
                </a:cxn>
                <a:cxn ang="0">
                  <a:pos x="420" y="21"/>
                </a:cxn>
                <a:cxn ang="0">
                  <a:pos x="427" y="9"/>
                </a:cxn>
                <a:cxn ang="0">
                  <a:pos x="436" y="3"/>
                </a:cxn>
                <a:cxn ang="0">
                  <a:pos x="447" y="0"/>
                </a:cxn>
              </a:cxnLst>
              <a:rect l="0" t="0" r="r" b="b"/>
              <a:pathLst>
                <a:path w="479" h="191">
                  <a:moveTo>
                    <a:pt x="447" y="0"/>
                  </a:moveTo>
                  <a:lnTo>
                    <a:pt x="457" y="2"/>
                  </a:lnTo>
                  <a:lnTo>
                    <a:pt x="468" y="7"/>
                  </a:lnTo>
                  <a:lnTo>
                    <a:pt x="475" y="13"/>
                  </a:lnTo>
                  <a:lnTo>
                    <a:pt x="479" y="24"/>
                  </a:lnTo>
                  <a:lnTo>
                    <a:pt x="478" y="37"/>
                  </a:lnTo>
                  <a:lnTo>
                    <a:pt x="472" y="57"/>
                  </a:lnTo>
                  <a:lnTo>
                    <a:pt x="462" y="76"/>
                  </a:lnTo>
                  <a:lnTo>
                    <a:pt x="452" y="96"/>
                  </a:lnTo>
                  <a:lnTo>
                    <a:pt x="439" y="114"/>
                  </a:lnTo>
                  <a:lnTo>
                    <a:pt x="423" y="130"/>
                  </a:lnTo>
                  <a:lnTo>
                    <a:pt x="406" y="142"/>
                  </a:lnTo>
                  <a:lnTo>
                    <a:pt x="385" y="149"/>
                  </a:lnTo>
                  <a:lnTo>
                    <a:pt x="356" y="152"/>
                  </a:lnTo>
                  <a:lnTo>
                    <a:pt x="330" y="148"/>
                  </a:lnTo>
                  <a:lnTo>
                    <a:pt x="307" y="139"/>
                  </a:lnTo>
                  <a:lnTo>
                    <a:pt x="283" y="127"/>
                  </a:lnTo>
                  <a:lnTo>
                    <a:pt x="269" y="117"/>
                  </a:lnTo>
                  <a:lnTo>
                    <a:pt x="249" y="140"/>
                  </a:lnTo>
                  <a:lnTo>
                    <a:pt x="223" y="160"/>
                  </a:lnTo>
                  <a:lnTo>
                    <a:pt x="195" y="176"/>
                  </a:lnTo>
                  <a:lnTo>
                    <a:pt x="164" y="186"/>
                  </a:lnTo>
                  <a:lnTo>
                    <a:pt x="132" y="191"/>
                  </a:lnTo>
                  <a:lnTo>
                    <a:pt x="100" y="190"/>
                  </a:lnTo>
                  <a:lnTo>
                    <a:pt x="68" y="183"/>
                  </a:lnTo>
                  <a:lnTo>
                    <a:pt x="38" y="170"/>
                  </a:lnTo>
                  <a:lnTo>
                    <a:pt x="9" y="151"/>
                  </a:lnTo>
                  <a:lnTo>
                    <a:pt x="1" y="140"/>
                  </a:lnTo>
                  <a:lnTo>
                    <a:pt x="0" y="130"/>
                  </a:lnTo>
                  <a:lnTo>
                    <a:pt x="3" y="121"/>
                  </a:lnTo>
                  <a:lnTo>
                    <a:pt x="8" y="111"/>
                  </a:lnTo>
                  <a:lnTo>
                    <a:pt x="17" y="105"/>
                  </a:lnTo>
                  <a:lnTo>
                    <a:pt x="29" y="102"/>
                  </a:lnTo>
                  <a:lnTo>
                    <a:pt x="39" y="102"/>
                  </a:lnTo>
                  <a:lnTo>
                    <a:pt x="51" y="109"/>
                  </a:lnTo>
                  <a:lnTo>
                    <a:pt x="67" y="118"/>
                  </a:lnTo>
                  <a:lnTo>
                    <a:pt x="88" y="125"/>
                  </a:lnTo>
                  <a:lnTo>
                    <a:pt x="110" y="130"/>
                  </a:lnTo>
                  <a:lnTo>
                    <a:pt x="130" y="131"/>
                  </a:lnTo>
                  <a:lnTo>
                    <a:pt x="155" y="129"/>
                  </a:lnTo>
                  <a:lnTo>
                    <a:pt x="177" y="122"/>
                  </a:lnTo>
                  <a:lnTo>
                    <a:pt x="195" y="111"/>
                  </a:lnTo>
                  <a:lnTo>
                    <a:pt x="211" y="97"/>
                  </a:lnTo>
                  <a:lnTo>
                    <a:pt x="224" y="79"/>
                  </a:lnTo>
                  <a:lnTo>
                    <a:pt x="236" y="57"/>
                  </a:lnTo>
                  <a:lnTo>
                    <a:pt x="242" y="49"/>
                  </a:lnTo>
                  <a:lnTo>
                    <a:pt x="252" y="43"/>
                  </a:lnTo>
                  <a:lnTo>
                    <a:pt x="263" y="43"/>
                  </a:lnTo>
                  <a:lnTo>
                    <a:pt x="272" y="46"/>
                  </a:lnTo>
                  <a:lnTo>
                    <a:pt x="282" y="51"/>
                  </a:lnTo>
                  <a:lnTo>
                    <a:pt x="304" y="70"/>
                  </a:lnTo>
                  <a:lnTo>
                    <a:pt x="326" y="83"/>
                  </a:lnTo>
                  <a:lnTo>
                    <a:pt x="346" y="89"/>
                  </a:lnTo>
                  <a:lnTo>
                    <a:pt x="364" y="89"/>
                  </a:lnTo>
                  <a:lnTo>
                    <a:pt x="381" y="83"/>
                  </a:lnTo>
                  <a:lnTo>
                    <a:pt x="397" y="68"/>
                  </a:lnTo>
                  <a:lnTo>
                    <a:pt x="410" y="49"/>
                  </a:lnTo>
                  <a:lnTo>
                    <a:pt x="420" y="21"/>
                  </a:lnTo>
                  <a:lnTo>
                    <a:pt x="427" y="9"/>
                  </a:lnTo>
                  <a:lnTo>
                    <a:pt x="436" y="3"/>
                  </a:lnTo>
                  <a:lnTo>
                    <a:pt x="44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14" name="Freeform 134"/>
            <p:cNvSpPr>
              <a:spLocks/>
            </p:cNvSpPr>
            <p:nvPr/>
          </p:nvSpPr>
          <p:spPr bwMode="auto">
            <a:xfrm>
              <a:off x="2288" y="1008"/>
              <a:ext cx="1299" cy="1188"/>
            </a:xfrm>
            <a:custGeom>
              <a:avLst/>
              <a:gdLst/>
              <a:ahLst/>
              <a:cxnLst>
                <a:cxn ang="0">
                  <a:pos x="762" y="10"/>
                </a:cxn>
                <a:cxn ang="0">
                  <a:pos x="812" y="58"/>
                </a:cxn>
                <a:cxn ang="0">
                  <a:pos x="871" y="97"/>
                </a:cxn>
                <a:cxn ang="0">
                  <a:pos x="986" y="71"/>
                </a:cxn>
                <a:cxn ang="0">
                  <a:pos x="1092" y="89"/>
                </a:cxn>
                <a:cxn ang="0">
                  <a:pos x="1181" y="140"/>
                </a:cxn>
                <a:cxn ang="0">
                  <a:pos x="1240" y="216"/>
                </a:cxn>
                <a:cxn ang="0">
                  <a:pos x="1260" y="304"/>
                </a:cxn>
                <a:cxn ang="0">
                  <a:pos x="1232" y="396"/>
                </a:cxn>
                <a:cxn ang="0">
                  <a:pos x="1144" y="480"/>
                </a:cxn>
                <a:cxn ang="0">
                  <a:pos x="1245" y="508"/>
                </a:cxn>
                <a:cxn ang="0">
                  <a:pos x="1292" y="557"/>
                </a:cxn>
                <a:cxn ang="0">
                  <a:pos x="1296" y="617"/>
                </a:cxn>
                <a:cxn ang="0">
                  <a:pos x="1265" y="682"/>
                </a:cxn>
                <a:cxn ang="0">
                  <a:pos x="1207" y="748"/>
                </a:cxn>
                <a:cxn ang="0">
                  <a:pos x="1133" y="807"/>
                </a:cxn>
                <a:cxn ang="0">
                  <a:pos x="1050" y="853"/>
                </a:cxn>
                <a:cxn ang="0">
                  <a:pos x="969" y="879"/>
                </a:cxn>
                <a:cxn ang="0">
                  <a:pos x="964" y="957"/>
                </a:cxn>
                <a:cxn ang="0">
                  <a:pos x="941" y="1054"/>
                </a:cxn>
                <a:cxn ang="0">
                  <a:pos x="875" y="1128"/>
                </a:cxn>
                <a:cxn ang="0">
                  <a:pos x="776" y="1173"/>
                </a:cxn>
                <a:cxn ang="0">
                  <a:pos x="666" y="1188"/>
                </a:cxn>
                <a:cxn ang="0">
                  <a:pos x="559" y="1166"/>
                </a:cxn>
                <a:cxn ang="0">
                  <a:pos x="472" y="1105"/>
                </a:cxn>
                <a:cxn ang="0">
                  <a:pos x="450" y="1052"/>
                </a:cxn>
                <a:cxn ang="0">
                  <a:pos x="428" y="1010"/>
                </a:cxn>
                <a:cxn ang="0">
                  <a:pos x="393" y="900"/>
                </a:cxn>
                <a:cxn ang="0">
                  <a:pos x="326" y="859"/>
                </a:cxn>
                <a:cxn ang="0">
                  <a:pos x="193" y="864"/>
                </a:cxn>
                <a:cxn ang="0">
                  <a:pos x="98" y="828"/>
                </a:cxn>
                <a:cxn ang="0">
                  <a:pos x="35" y="762"/>
                </a:cxn>
                <a:cxn ang="0">
                  <a:pos x="4" y="676"/>
                </a:cxn>
                <a:cxn ang="0">
                  <a:pos x="2" y="580"/>
                </a:cxn>
                <a:cxn ang="0">
                  <a:pos x="30" y="486"/>
                </a:cxn>
                <a:cxn ang="0">
                  <a:pos x="85" y="404"/>
                </a:cxn>
                <a:cxn ang="0">
                  <a:pos x="165" y="343"/>
                </a:cxn>
                <a:cxn ang="0">
                  <a:pos x="269" y="316"/>
                </a:cxn>
                <a:cxn ang="0">
                  <a:pos x="396" y="330"/>
                </a:cxn>
                <a:cxn ang="0">
                  <a:pos x="411" y="254"/>
                </a:cxn>
                <a:cxn ang="0">
                  <a:pos x="453" y="176"/>
                </a:cxn>
                <a:cxn ang="0">
                  <a:pos x="517" y="103"/>
                </a:cxn>
                <a:cxn ang="0">
                  <a:pos x="592" y="45"/>
                </a:cxn>
                <a:cxn ang="0">
                  <a:pos x="669" y="8"/>
                </a:cxn>
              </a:cxnLst>
              <a:rect l="0" t="0" r="r" b="b"/>
              <a:pathLst>
                <a:path w="1299" h="1188">
                  <a:moveTo>
                    <a:pt x="717" y="0"/>
                  </a:moveTo>
                  <a:lnTo>
                    <a:pt x="741" y="3"/>
                  </a:lnTo>
                  <a:lnTo>
                    <a:pt x="762" y="10"/>
                  </a:lnTo>
                  <a:lnTo>
                    <a:pt x="780" y="20"/>
                  </a:lnTo>
                  <a:lnTo>
                    <a:pt x="797" y="36"/>
                  </a:lnTo>
                  <a:lnTo>
                    <a:pt x="812" y="58"/>
                  </a:lnTo>
                  <a:lnTo>
                    <a:pt x="823" y="84"/>
                  </a:lnTo>
                  <a:lnTo>
                    <a:pt x="831" y="117"/>
                  </a:lnTo>
                  <a:lnTo>
                    <a:pt x="871" y="97"/>
                  </a:lnTo>
                  <a:lnTo>
                    <a:pt x="909" y="83"/>
                  </a:lnTo>
                  <a:lnTo>
                    <a:pt x="948" y="74"/>
                  </a:lnTo>
                  <a:lnTo>
                    <a:pt x="986" y="71"/>
                  </a:lnTo>
                  <a:lnTo>
                    <a:pt x="1023" y="72"/>
                  </a:lnTo>
                  <a:lnTo>
                    <a:pt x="1058" y="79"/>
                  </a:lnTo>
                  <a:lnTo>
                    <a:pt x="1092" y="89"/>
                  </a:lnTo>
                  <a:lnTo>
                    <a:pt x="1125" y="103"/>
                  </a:lnTo>
                  <a:lnTo>
                    <a:pt x="1154" y="121"/>
                  </a:lnTo>
                  <a:lnTo>
                    <a:pt x="1181" y="140"/>
                  </a:lnTo>
                  <a:lnTo>
                    <a:pt x="1203" y="164"/>
                  </a:lnTo>
                  <a:lnTo>
                    <a:pt x="1224" y="189"/>
                  </a:lnTo>
                  <a:lnTo>
                    <a:pt x="1240" y="216"/>
                  </a:lnTo>
                  <a:lnTo>
                    <a:pt x="1252" y="244"/>
                  </a:lnTo>
                  <a:lnTo>
                    <a:pt x="1258" y="274"/>
                  </a:lnTo>
                  <a:lnTo>
                    <a:pt x="1260" y="304"/>
                  </a:lnTo>
                  <a:lnTo>
                    <a:pt x="1257" y="334"/>
                  </a:lnTo>
                  <a:lnTo>
                    <a:pt x="1247" y="366"/>
                  </a:lnTo>
                  <a:lnTo>
                    <a:pt x="1232" y="396"/>
                  </a:lnTo>
                  <a:lnTo>
                    <a:pt x="1210" y="425"/>
                  </a:lnTo>
                  <a:lnTo>
                    <a:pt x="1181" y="453"/>
                  </a:lnTo>
                  <a:lnTo>
                    <a:pt x="1144" y="480"/>
                  </a:lnTo>
                  <a:lnTo>
                    <a:pt x="1184" y="486"/>
                  </a:lnTo>
                  <a:lnTo>
                    <a:pt x="1218" y="497"/>
                  </a:lnTo>
                  <a:lnTo>
                    <a:pt x="1245" y="508"/>
                  </a:lnTo>
                  <a:lnTo>
                    <a:pt x="1266" y="523"/>
                  </a:lnTo>
                  <a:lnTo>
                    <a:pt x="1282" y="538"/>
                  </a:lnTo>
                  <a:lnTo>
                    <a:pt x="1292" y="557"/>
                  </a:lnTo>
                  <a:lnTo>
                    <a:pt x="1298" y="575"/>
                  </a:lnTo>
                  <a:lnTo>
                    <a:pt x="1299" y="596"/>
                  </a:lnTo>
                  <a:lnTo>
                    <a:pt x="1296" y="617"/>
                  </a:lnTo>
                  <a:lnTo>
                    <a:pt x="1288" y="638"/>
                  </a:lnTo>
                  <a:lnTo>
                    <a:pt x="1278" y="660"/>
                  </a:lnTo>
                  <a:lnTo>
                    <a:pt x="1265" y="682"/>
                  </a:lnTo>
                  <a:lnTo>
                    <a:pt x="1248" y="705"/>
                  </a:lnTo>
                  <a:lnTo>
                    <a:pt x="1228" y="727"/>
                  </a:lnTo>
                  <a:lnTo>
                    <a:pt x="1207" y="748"/>
                  </a:lnTo>
                  <a:lnTo>
                    <a:pt x="1184" y="769"/>
                  </a:lnTo>
                  <a:lnTo>
                    <a:pt x="1159" y="788"/>
                  </a:lnTo>
                  <a:lnTo>
                    <a:pt x="1133" y="807"/>
                  </a:lnTo>
                  <a:lnTo>
                    <a:pt x="1106" y="824"/>
                  </a:lnTo>
                  <a:lnTo>
                    <a:pt x="1079" y="840"/>
                  </a:lnTo>
                  <a:lnTo>
                    <a:pt x="1050" y="853"/>
                  </a:lnTo>
                  <a:lnTo>
                    <a:pt x="1023" y="863"/>
                  </a:lnTo>
                  <a:lnTo>
                    <a:pt x="996" y="872"/>
                  </a:lnTo>
                  <a:lnTo>
                    <a:pt x="969" y="879"/>
                  </a:lnTo>
                  <a:lnTo>
                    <a:pt x="944" y="881"/>
                  </a:lnTo>
                  <a:lnTo>
                    <a:pt x="957" y="921"/>
                  </a:lnTo>
                  <a:lnTo>
                    <a:pt x="964" y="957"/>
                  </a:lnTo>
                  <a:lnTo>
                    <a:pt x="962" y="993"/>
                  </a:lnTo>
                  <a:lnTo>
                    <a:pt x="954" y="1025"/>
                  </a:lnTo>
                  <a:lnTo>
                    <a:pt x="941" y="1054"/>
                  </a:lnTo>
                  <a:lnTo>
                    <a:pt x="923" y="1082"/>
                  </a:lnTo>
                  <a:lnTo>
                    <a:pt x="901" y="1107"/>
                  </a:lnTo>
                  <a:lnTo>
                    <a:pt x="875" y="1128"/>
                  </a:lnTo>
                  <a:lnTo>
                    <a:pt x="844" y="1146"/>
                  </a:lnTo>
                  <a:lnTo>
                    <a:pt x="812" y="1162"/>
                  </a:lnTo>
                  <a:lnTo>
                    <a:pt x="776" y="1173"/>
                  </a:lnTo>
                  <a:lnTo>
                    <a:pt x="740" y="1181"/>
                  </a:lnTo>
                  <a:lnTo>
                    <a:pt x="703" y="1186"/>
                  </a:lnTo>
                  <a:lnTo>
                    <a:pt x="666" y="1188"/>
                  </a:lnTo>
                  <a:lnTo>
                    <a:pt x="630" y="1184"/>
                  </a:lnTo>
                  <a:lnTo>
                    <a:pt x="593" y="1177"/>
                  </a:lnTo>
                  <a:lnTo>
                    <a:pt x="559" y="1166"/>
                  </a:lnTo>
                  <a:lnTo>
                    <a:pt x="527" y="1150"/>
                  </a:lnTo>
                  <a:lnTo>
                    <a:pt x="497" y="1130"/>
                  </a:lnTo>
                  <a:lnTo>
                    <a:pt x="472" y="1105"/>
                  </a:lnTo>
                  <a:lnTo>
                    <a:pt x="450" y="1075"/>
                  </a:lnTo>
                  <a:lnTo>
                    <a:pt x="433" y="1041"/>
                  </a:lnTo>
                  <a:lnTo>
                    <a:pt x="450" y="1052"/>
                  </a:lnTo>
                  <a:lnTo>
                    <a:pt x="444" y="1044"/>
                  </a:lnTo>
                  <a:lnTo>
                    <a:pt x="437" y="1029"/>
                  </a:lnTo>
                  <a:lnTo>
                    <a:pt x="428" y="1010"/>
                  </a:lnTo>
                  <a:lnTo>
                    <a:pt x="420" y="985"/>
                  </a:lnTo>
                  <a:lnTo>
                    <a:pt x="411" y="957"/>
                  </a:lnTo>
                  <a:lnTo>
                    <a:pt x="393" y="900"/>
                  </a:lnTo>
                  <a:lnTo>
                    <a:pt x="385" y="872"/>
                  </a:lnTo>
                  <a:lnTo>
                    <a:pt x="377" y="847"/>
                  </a:lnTo>
                  <a:lnTo>
                    <a:pt x="326" y="859"/>
                  </a:lnTo>
                  <a:lnTo>
                    <a:pt x="277" y="866"/>
                  </a:lnTo>
                  <a:lnTo>
                    <a:pt x="234" y="867"/>
                  </a:lnTo>
                  <a:lnTo>
                    <a:pt x="193" y="864"/>
                  </a:lnTo>
                  <a:lnTo>
                    <a:pt x="158" y="857"/>
                  </a:lnTo>
                  <a:lnTo>
                    <a:pt x="127" y="843"/>
                  </a:lnTo>
                  <a:lnTo>
                    <a:pt x="98" y="828"/>
                  </a:lnTo>
                  <a:lnTo>
                    <a:pt x="73" y="808"/>
                  </a:lnTo>
                  <a:lnTo>
                    <a:pt x="52" y="786"/>
                  </a:lnTo>
                  <a:lnTo>
                    <a:pt x="35" y="762"/>
                  </a:lnTo>
                  <a:lnTo>
                    <a:pt x="21" y="735"/>
                  </a:lnTo>
                  <a:lnTo>
                    <a:pt x="10" y="706"/>
                  </a:lnTo>
                  <a:lnTo>
                    <a:pt x="4" y="676"/>
                  </a:lnTo>
                  <a:lnTo>
                    <a:pt x="0" y="644"/>
                  </a:lnTo>
                  <a:lnTo>
                    <a:pt x="0" y="613"/>
                  </a:lnTo>
                  <a:lnTo>
                    <a:pt x="2" y="580"/>
                  </a:lnTo>
                  <a:lnTo>
                    <a:pt x="9" y="549"/>
                  </a:lnTo>
                  <a:lnTo>
                    <a:pt x="18" y="517"/>
                  </a:lnTo>
                  <a:lnTo>
                    <a:pt x="30" y="486"/>
                  </a:lnTo>
                  <a:lnTo>
                    <a:pt x="45" y="457"/>
                  </a:lnTo>
                  <a:lnTo>
                    <a:pt x="64" y="430"/>
                  </a:lnTo>
                  <a:lnTo>
                    <a:pt x="85" y="404"/>
                  </a:lnTo>
                  <a:lnTo>
                    <a:pt x="108" y="381"/>
                  </a:lnTo>
                  <a:lnTo>
                    <a:pt x="136" y="360"/>
                  </a:lnTo>
                  <a:lnTo>
                    <a:pt x="165" y="343"/>
                  </a:lnTo>
                  <a:lnTo>
                    <a:pt x="197" y="330"/>
                  </a:lnTo>
                  <a:lnTo>
                    <a:pt x="233" y="321"/>
                  </a:lnTo>
                  <a:lnTo>
                    <a:pt x="269" y="316"/>
                  </a:lnTo>
                  <a:lnTo>
                    <a:pt x="310" y="316"/>
                  </a:lnTo>
                  <a:lnTo>
                    <a:pt x="352" y="320"/>
                  </a:lnTo>
                  <a:lnTo>
                    <a:pt x="396" y="330"/>
                  </a:lnTo>
                  <a:lnTo>
                    <a:pt x="398" y="305"/>
                  </a:lnTo>
                  <a:lnTo>
                    <a:pt x="402" y="281"/>
                  </a:lnTo>
                  <a:lnTo>
                    <a:pt x="411" y="254"/>
                  </a:lnTo>
                  <a:lnTo>
                    <a:pt x="421" y="228"/>
                  </a:lnTo>
                  <a:lnTo>
                    <a:pt x="436" y="202"/>
                  </a:lnTo>
                  <a:lnTo>
                    <a:pt x="453" y="176"/>
                  </a:lnTo>
                  <a:lnTo>
                    <a:pt x="472" y="151"/>
                  </a:lnTo>
                  <a:lnTo>
                    <a:pt x="493" y="126"/>
                  </a:lnTo>
                  <a:lnTo>
                    <a:pt x="517" y="103"/>
                  </a:lnTo>
                  <a:lnTo>
                    <a:pt x="541" y="82"/>
                  </a:lnTo>
                  <a:lnTo>
                    <a:pt x="565" y="62"/>
                  </a:lnTo>
                  <a:lnTo>
                    <a:pt x="592" y="45"/>
                  </a:lnTo>
                  <a:lnTo>
                    <a:pt x="618" y="29"/>
                  </a:lnTo>
                  <a:lnTo>
                    <a:pt x="643" y="17"/>
                  </a:lnTo>
                  <a:lnTo>
                    <a:pt x="669" y="8"/>
                  </a:lnTo>
                  <a:lnTo>
                    <a:pt x="694" y="3"/>
                  </a:lnTo>
                  <a:lnTo>
                    <a:pt x="71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15" name="Freeform 135"/>
            <p:cNvSpPr>
              <a:spLocks noEditPoints="1"/>
            </p:cNvSpPr>
            <p:nvPr/>
          </p:nvSpPr>
          <p:spPr bwMode="auto">
            <a:xfrm>
              <a:off x="2257" y="981"/>
              <a:ext cx="1359" cy="1242"/>
            </a:xfrm>
            <a:custGeom>
              <a:avLst/>
              <a:gdLst/>
              <a:ahLst/>
              <a:cxnLst>
                <a:cxn ang="0">
                  <a:pos x="650" y="90"/>
                </a:cxn>
                <a:cxn ang="0">
                  <a:pos x="535" y="191"/>
                </a:cxn>
                <a:cxn ang="0">
                  <a:pos x="463" y="313"/>
                </a:cxn>
                <a:cxn ang="0">
                  <a:pos x="433" y="386"/>
                </a:cxn>
                <a:cxn ang="0">
                  <a:pos x="253" y="386"/>
                </a:cxn>
                <a:cxn ang="0">
                  <a:pos x="99" y="503"/>
                </a:cxn>
                <a:cxn ang="0">
                  <a:pos x="62" y="685"/>
                </a:cxn>
                <a:cxn ang="0">
                  <a:pos x="128" y="818"/>
                </a:cxn>
                <a:cxn ang="0">
                  <a:pos x="295" y="864"/>
                </a:cxn>
                <a:cxn ang="0">
                  <a:pos x="422" y="848"/>
                </a:cxn>
                <a:cxn ang="0">
                  <a:pos x="476" y="997"/>
                </a:cxn>
                <a:cxn ang="0">
                  <a:pos x="511" y="1079"/>
                </a:cxn>
                <a:cxn ang="0">
                  <a:pos x="610" y="1166"/>
                </a:cxn>
                <a:cxn ang="0">
                  <a:pos x="779" y="1177"/>
                </a:cxn>
                <a:cxn ang="0">
                  <a:pos x="920" y="1101"/>
                </a:cxn>
                <a:cxn ang="0">
                  <a:pos x="958" y="953"/>
                </a:cxn>
                <a:cxn ang="0">
                  <a:pos x="965" y="882"/>
                </a:cxn>
                <a:cxn ang="0">
                  <a:pos x="1148" y="812"/>
                </a:cxn>
                <a:cxn ang="0">
                  <a:pos x="1278" y="685"/>
                </a:cxn>
                <a:cxn ang="0">
                  <a:pos x="1291" y="585"/>
                </a:cxn>
                <a:cxn ang="0">
                  <a:pos x="1206" y="541"/>
                </a:cxn>
                <a:cxn ang="0">
                  <a:pos x="1148" y="510"/>
                </a:cxn>
                <a:cxn ang="0">
                  <a:pos x="1213" y="433"/>
                </a:cxn>
                <a:cxn ang="0">
                  <a:pos x="1255" y="287"/>
                </a:cxn>
                <a:cxn ang="0">
                  <a:pos x="1136" y="154"/>
                </a:cxn>
                <a:cxn ang="0">
                  <a:pos x="950" y="139"/>
                </a:cxn>
                <a:cxn ang="0">
                  <a:pos x="847" y="169"/>
                </a:cxn>
                <a:cxn ang="0">
                  <a:pos x="801" y="80"/>
                </a:cxn>
                <a:cxn ang="0">
                  <a:pos x="767" y="0"/>
                </a:cxn>
                <a:cxn ang="0">
                  <a:pos x="869" y="71"/>
                </a:cxn>
                <a:cxn ang="0">
                  <a:pos x="1009" y="72"/>
                </a:cxn>
                <a:cxn ang="0">
                  <a:pos x="1204" y="126"/>
                </a:cxn>
                <a:cxn ang="0">
                  <a:pos x="1316" y="287"/>
                </a:cxn>
                <a:cxn ang="0">
                  <a:pos x="1272" y="453"/>
                </a:cxn>
                <a:cxn ang="0">
                  <a:pos x="1302" y="517"/>
                </a:cxn>
                <a:cxn ang="0">
                  <a:pos x="1359" y="626"/>
                </a:cxn>
                <a:cxn ang="0">
                  <a:pos x="1283" y="772"/>
                </a:cxn>
                <a:cxn ang="0">
                  <a:pos x="1033" y="929"/>
                </a:cxn>
                <a:cxn ang="0">
                  <a:pos x="1014" y="1054"/>
                </a:cxn>
                <a:cxn ang="0">
                  <a:pos x="904" y="1189"/>
                </a:cxn>
                <a:cxn ang="0">
                  <a:pos x="721" y="1242"/>
                </a:cxn>
                <a:cxn ang="0">
                  <a:pos x="538" y="1199"/>
                </a:cxn>
                <a:cxn ang="0">
                  <a:pos x="435" y="1071"/>
                </a:cxn>
                <a:cxn ang="0">
                  <a:pos x="399" y="948"/>
                </a:cxn>
                <a:cxn ang="0">
                  <a:pos x="266" y="923"/>
                </a:cxn>
                <a:cxn ang="0">
                  <a:pos x="92" y="864"/>
                </a:cxn>
                <a:cxn ang="0">
                  <a:pos x="3" y="700"/>
                </a:cxn>
                <a:cxn ang="0">
                  <a:pos x="44" y="486"/>
                </a:cxn>
                <a:cxn ang="0">
                  <a:pos x="205" y="340"/>
                </a:cxn>
                <a:cxn ang="0">
                  <a:pos x="401" y="323"/>
                </a:cxn>
                <a:cxn ang="0">
                  <a:pos x="460" y="194"/>
                </a:cxn>
                <a:cxn ang="0">
                  <a:pos x="577" y="73"/>
                </a:cxn>
                <a:cxn ang="0">
                  <a:pos x="716" y="4"/>
                </a:cxn>
              </a:cxnLst>
              <a:rect l="0" t="0" r="r" b="b"/>
              <a:pathLst>
                <a:path w="1359" h="1242">
                  <a:moveTo>
                    <a:pt x="743" y="59"/>
                  </a:moveTo>
                  <a:lnTo>
                    <a:pt x="722" y="61"/>
                  </a:lnTo>
                  <a:lnTo>
                    <a:pt x="699" y="68"/>
                  </a:lnTo>
                  <a:lnTo>
                    <a:pt x="675" y="77"/>
                  </a:lnTo>
                  <a:lnTo>
                    <a:pt x="650" y="90"/>
                  </a:lnTo>
                  <a:lnTo>
                    <a:pt x="625" y="107"/>
                  </a:lnTo>
                  <a:lnTo>
                    <a:pt x="602" y="126"/>
                  </a:lnTo>
                  <a:lnTo>
                    <a:pt x="578" y="145"/>
                  </a:lnTo>
                  <a:lnTo>
                    <a:pt x="556" y="167"/>
                  </a:lnTo>
                  <a:lnTo>
                    <a:pt x="535" y="191"/>
                  </a:lnTo>
                  <a:lnTo>
                    <a:pt x="517" y="216"/>
                  </a:lnTo>
                  <a:lnTo>
                    <a:pt x="500" y="241"/>
                  </a:lnTo>
                  <a:lnTo>
                    <a:pt x="484" y="266"/>
                  </a:lnTo>
                  <a:lnTo>
                    <a:pt x="472" y="289"/>
                  </a:lnTo>
                  <a:lnTo>
                    <a:pt x="463" y="313"/>
                  </a:lnTo>
                  <a:lnTo>
                    <a:pt x="458" y="336"/>
                  </a:lnTo>
                  <a:lnTo>
                    <a:pt x="456" y="357"/>
                  </a:lnTo>
                  <a:lnTo>
                    <a:pt x="454" y="370"/>
                  </a:lnTo>
                  <a:lnTo>
                    <a:pt x="446" y="381"/>
                  </a:lnTo>
                  <a:lnTo>
                    <a:pt x="433" y="386"/>
                  </a:lnTo>
                  <a:lnTo>
                    <a:pt x="420" y="386"/>
                  </a:lnTo>
                  <a:lnTo>
                    <a:pt x="376" y="377"/>
                  </a:lnTo>
                  <a:lnTo>
                    <a:pt x="334" y="374"/>
                  </a:lnTo>
                  <a:lnTo>
                    <a:pt x="293" y="377"/>
                  </a:lnTo>
                  <a:lnTo>
                    <a:pt x="253" y="386"/>
                  </a:lnTo>
                  <a:lnTo>
                    <a:pt x="217" y="399"/>
                  </a:lnTo>
                  <a:lnTo>
                    <a:pt x="181" y="418"/>
                  </a:lnTo>
                  <a:lnTo>
                    <a:pt x="150" y="441"/>
                  </a:lnTo>
                  <a:lnTo>
                    <a:pt x="122" y="470"/>
                  </a:lnTo>
                  <a:lnTo>
                    <a:pt x="99" y="503"/>
                  </a:lnTo>
                  <a:lnTo>
                    <a:pt x="80" y="539"/>
                  </a:lnTo>
                  <a:lnTo>
                    <a:pt x="67" y="580"/>
                  </a:lnTo>
                  <a:lnTo>
                    <a:pt x="61" y="624"/>
                  </a:lnTo>
                  <a:lnTo>
                    <a:pt x="59" y="654"/>
                  </a:lnTo>
                  <a:lnTo>
                    <a:pt x="62" y="685"/>
                  </a:lnTo>
                  <a:lnTo>
                    <a:pt x="67" y="715"/>
                  </a:lnTo>
                  <a:lnTo>
                    <a:pt x="76" y="743"/>
                  </a:lnTo>
                  <a:lnTo>
                    <a:pt x="88" y="771"/>
                  </a:lnTo>
                  <a:lnTo>
                    <a:pt x="105" y="796"/>
                  </a:lnTo>
                  <a:lnTo>
                    <a:pt x="128" y="818"/>
                  </a:lnTo>
                  <a:lnTo>
                    <a:pt x="158" y="838"/>
                  </a:lnTo>
                  <a:lnTo>
                    <a:pt x="189" y="852"/>
                  </a:lnTo>
                  <a:lnTo>
                    <a:pt x="223" y="861"/>
                  </a:lnTo>
                  <a:lnTo>
                    <a:pt x="259" y="865"/>
                  </a:lnTo>
                  <a:lnTo>
                    <a:pt x="295" y="864"/>
                  </a:lnTo>
                  <a:lnTo>
                    <a:pt x="331" y="860"/>
                  </a:lnTo>
                  <a:lnTo>
                    <a:pt x="367" y="855"/>
                  </a:lnTo>
                  <a:lnTo>
                    <a:pt x="401" y="846"/>
                  </a:lnTo>
                  <a:lnTo>
                    <a:pt x="412" y="846"/>
                  </a:lnTo>
                  <a:lnTo>
                    <a:pt x="422" y="848"/>
                  </a:lnTo>
                  <a:lnTo>
                    <a:pt x="431" y="856"/>
                  </a:lnTo>
                  <a:lnTo>
                    <a:pt x="437" y="867"/>
                  </a:lnTo>
                  <a:lnTo>
                    <a:pt x="454" y="925"/>
                  </a:lnTo>
                  <a:lnTo>
                    <a:pt x="472" y="983"/>
                  </a:lnTo>
                  <a:lnTo>
                    <a:pt x="476" y="997"/>
                  </a:lnTo>
                  <a:lnTo>
                    <a:pt x="486" y="1032"/>
                  </a:lnTo>
                  <a:lnTo>
                    <a:pt x="493" y="1046"/>
                  </a:lnTo>
                  <a:lnTo>
                    <a:pt x="502" y="1058"/>
                  </a:lnTo>
                  <a:lnTo>
                    <a:pt x="510" y="1068"/>
                  </a:lnTo>
                  <a:lnTo>
                    <a:pt x="511" y="1079"/>
                  </a:lnTo>
                  <a:lnTo>
                    <a:pt x="509" y="1088"/>
                  </a:lnTo>
                  <a:lnTo>
                    <a:pt x="527" y="1111"/>
                  </a:lnTo>
                  <a:lnTo>
                    <a:pt x="552" y="1134"/>
                  </a:lnTo>
                  <a:lnTo>
                    <a:pt x="579" y="1152"/>
                  </a:lnTo>
                  <a:lnTo>
                    <a:pt x="610" y="1166"/>
                  </a:lnTo>
                  <a:lnTo>
                    <a:pt x="642" y="1176"/>
                  </a:lnTo>
                  <a:lnTo>
                    <a:pt x="676" y="1181"/>
                  </a:lnTo>
                  <a:lnTo>
                    <a:pt x="710" y="1183"/>
                  </a:lnTo>
                  <a:lnTo>
                    <a:pt x="744" y="1182"/>
                  </a:lnTo>
                  <a:lnTo>
                    <a:pt x="779" y="1177"/>
                  </a:lnTo>
                  <a:lnTo>
                    <a:pt x="813" y="1168"/>
                  </a:lnTo>
                  <a:lnTo>
                    <a:pt x="843" y="1156"/>
                  </a:lnTo>
                  <a:lnTo>
                    <a:pt x="872" y="1140"/>
                  </a:lnTo>
                  <a:lnTo>
                    <a:pt x="898" y="1122"/>
                  </a:lnTo>
                  <a:lnTo>
                    <a:pt x="920" y="1101"/>
                  </a:lnTo>
                  <a:lnTo>
                    <a:pt x="938" y="1076"/>
                  </a:lnTo>
                  <a:lnTo>
                    <a:pt x="953" y="1050"/>
                  </a:lnTo>
                  <a:lnTo>
                    <a:pt x="961" y="1020"/>
                  </a:lnTo>
                  <a:lnTo>
                    <a:pt x="962" y="988"/>
                  </a:lnTo>
                  <a:lnTo>
                    <a:pt x="958" y="953"/>
                  </a:lnTo>
                  <a:lnTo>
                    <a:pt x="946" y="916"/>
                  </a:lnTo>
                  <a:lnTo>
                    <a:pt x="945" y="906"/>
                  </a:lnTo>
                  <a:lnTo>
                    <a:pt x="947" y="895"/>
                  </a:lnTo>
                  <a:lnTo>
                    <a:pt x="955" y="887"/>
                  </a:lnTo>
                  <a:lnTo>
                    <a:pt x="965" y="882"/>
                  </a:lnTo>
                  <a:lnTo>
                    <a:pt x="975" y="880"/>
                  </a:lnTo>
                  <a:lnTo>
                    <a:pt x="1020" y="872"/>
                  </a:lnTo>
                  <a:lnTo>
                    <a:pt x="1064" y="857"/>
                  </a:lnTo>
                  <a:lnTo>
                    <a:pt x="1107" y="836"/>
                  </a:lnTo>
                  <a:lnTo>
                    <a:pt x="1148" y="812"/>
                  </a:lnTo>
                  <a:lnTo>
                    <a:pt x="1187" y="783"/>
                  </a:lnTo>
                  <a:lnTo>
                    <a:pt x="1223" y="751"/>
                  </a:lnTo>
                  <a:lnTo>
                    <a:pt x="1253" y="717"/>
                  </a:lnTo>
                  <a:lnTo>
                    <a:pt x="1266" y="702"/>
                  </a:lnTo>
                  <a:lnTo>
                    <a:pt x="1278" y="685"/>
                  </a:lnTo>
                  <a:lnTo>
                    <a:pt x="1289" y="665"/>
                  </a:lnTo>
                  <a:lnTo>
                    <a:pt x="1299" y="644"/>
                  </a:lnTo>
                  <a:lnTo>
                    <a:pt x="1302" y="623"/>
                  </a:lnTo>
                  <a:lnTo>
                    <a:pt x="1300" y="603"/>
                  </a:lnTo>
                  <a:lnTo>
                    <a:pt x="1291" y="585"/>
                  </a:lnTo>
                  <a:lnTo>
                    <a:pt x="1279" y="572"/>
                  </a:lnTo>
                  <a:lnTo>
                    <a:pt x="1263" y="560"/>
                  </a:lnTo>
                  <a:lnTo>
                    <a:pt x="1245" y="552"/>
                  </a:lnTo>
                  <a:lnTo>
                    <a:pt x="1225" y="546"/>
                  </a:lnTo>
                  <a:lnTo>
                    <a:pt x="1206" y="541"/>
                  </a:lnTo>
                  <a:lnTo>
                    <a:pt x="1187" y="537"/>
                  </a:lnTo>
                  <a:lnTo>
                    <a:pt x="1169" y="534"/>
                  </a:lnTo>
                  <a:lnTo>
                    <a:pt x="1157" y="530"/>
                  </a:lnTo>
                  <a:lnTo>
                    <a:pt x="1150" y="521"/>
                  </a:lnTo>
                  <a:lnTo>
                    <a:pt x="1148" y="510"/>
                  </a:lnTo>
                  <a:lnTo>
                    <a:pt x="1149" y="499"/>
                  </a:lnTo>
                  <a:lnTo>
                    <a:pt x="1153" y="488"/>
                  </a:lnTo>
                  <a:lnTo>
                    <a:pt x="1161" y="480"/>
                  </a:lnTo>
                  <a:lnTo>
                    <a:pt x="1190" y="458"/>
                  </a:lnTo>
                  <a:lnTo>
                    <a:pt x="1213" y="433"/>
                  </a:lnTo>
                  <a:lnTo>
                    <a:pt x="1233" y="407"/>
                  </a:lnTo>
                  <a:lnTo>
                    <a:pt x="1247" y="378"/>
                  </a:lnTo>
                  <a:lnTo>
                    <a:pt x="1257" y="348"/>
                  </a:lnTo>
                  <a:lnTo>
                    <a:pt x="1259" y="318"/>
                  </a:lnTo>
                  <a:lnTo>
                    <a:pt x="1255" y="287"/>
                  </a:lnTo>
                  <a:lnTo>
                    <a:pt x="1245" y="256"/>
                  </a:lnTo>
                  <a:lnTo>
                    <a:pt x="1226" y="228"/>
                  </a:lnTo>
                  <a:lnTo>
                    <a:pt x="1202" y="199"/>
                  </a:lnTo>
                  <a:lnTo>
                    <a:pt x="1170" y="174"/>
                  </a:lnTo>
                  <a:lnTo>
                    <a:pt x="1136" y="154"/>
                  </a:lnTo>
                  <a:lnTo>
                    <a:pt x="1101" y="140"/>
                  </a:lnTo>
                  <a:lnTo>
                    <a:pt x="1064" y="132"/>
                  </a:lnTo>
                  <a:lnTo>
                    <a:pt x="1026" y="130"/>
                  </a:lnTo>
                  <a:lnTo>
                    <a:pt x="988" y="132"/>
                  </a:lnTo>
                  <a:lnTo>
                    <a:pt x="950" y="139"/>
                  </a:lnTo>
                  <a:lnTo>
                    <a:pt x="913" y="152"/>
                  </a:lnTo>
                  <a:lnTo>
                    <a:pt x="878" y="170"/>
                  </a:lnTo>
                  <a:lnTo>
                    <a:pt x="868" y="173"/>
                  </a:lnTo>
                  <a:lnTo>
                    <a:pt x="857" y="173"/>
                  </a:lnTo>
                  <a:lnTo>
                    <a:pt x="847" y="169"/>
                  </a:lnTo>
                  <a:lnTo>
                    <a:pt x="839" y="162"/>
                  </a:lnTo>
                  <a:lnTo>
                    <a:pt x="835" y="152"/>
                  </a:lnTo>
                  <a:lnTo>
                    <a:pt x="827" y="122"/>
                  </a:lnTo>
                  <a:lnTo>
                    <a:pt x="815" y="98"/>
                  </a:lnTo>
                  <a:lnTo>
                    <a:pt x="801" y="80"/>
                  </a:lnTo>
                  <a:lnTo>
                    <a:pt x="784" y="68"/>
                  </a:lnTo>
                  <a:lnTo>
                    <a:pt x="764" y="61"/>
                  </a:lnTo>
                  <a:lnTo>
                    <a:pt x="743" y="59"/>
                  </a:lnTo>
                  <a:close/>
                  <a:moveTo>
                    <a:pt x="742" y="0"/>
                  </a:moveTo>
                  <a:lnTo>
                    <a:pt x="767" y="0"/>
                  </a:lnTo>
                  <a:lnTo>
                    <a:pt x="792" y="5"/>
                  </a:lnTo>
                  <a:lnTo>
                    <a:pt x="814" y="13"/>
                  </a:lnTo>
                  <a:lnTo>
                    <a:pt x="835" y="27"/>
                  </a:lnTo>
                  <a:lnTo>
                    <a:pt x="853" y="46"/>
                  </a:lnTo>
                  <a:lnTo>
                    <a:pt x="869" y="71"/>
                  </a:lnTo>
                  <a:lnTo>
                    <a:pt x="882" y="101"/>
                  </a:lnTo>
                  <a:lnTo>
                    <a:pt x="886" y="99"/>
                  </a:lnTo>
                  <a:lnTo>
                    <a:pt x="927" y="86"/>
                  </a:lnTo>
                  <a:lnTo>
                    <a:pt x="967" y="76"/>
                  </a:lnTo>
                  <a:lnTo>
                    <a:pt x="1009" y="72"/>
                  </a:lnTo>
                  <a:lnTo>
                    <a:pt x="1050" y="72"/>
                  </a:lnTo>
                  <a:lnTo>
                    <a:pt x="1090" y="78"/>
                  </a:lnTo>
                  <a:lnTo>
                    <a:pt x="1130" y="89"/>
                  </a:lnTo>
                  <a:lnTo>
                    <a:pt x="1168" y="105"/>
                  </a:lnTo>
                  <a:lnTo>
                    <a:pt x="1204" y="126"/>
                  </a:lnTo>
                  <a:lnTo>
                    <a:pt x="1237" y="152"/>
                  </a:lnTo>
                  <a:lnTo>
                    <a:pt x="1267" y="183"/>
                  </a:lnTo>
                  <a:lnTo>
                    <a:pt x="1291" y="217"/>
                  </a:lnTo>
                  <a:lnTo>
                    <a:pt x="1306" y="251"/>
                  </a:lnTo>
                  <a:lnTo>
                    <a:pt x="1316" y="287"/>
                  </a:lnTo>
                  <a:lnTo>
                    <a:pt x="1318" y="322"/>
                  </a:lnTo>
                  <a:lnTo>
                    <a:pt x="1316" y="356"/>
                  </a:lnTo>
                  <a:lnTo>
                    <a:pt x="1306" y="390"/>
                  </a:lnTo>
                  <a:lnTo>
                    <a:pt x="1292" y="421"/>
                  </a:lnTo>
                  <a:lnTo>
                    <a:pt x="1272" y="453"/>
                  </a:lnTo>
                  <a:lnTo>
                    <a:pt x="1249" y="482"/>
                  </a:lnTo>
                  <a:lnTo>
                    <a:pt x="1240" y="491"/>
                  </a:lnTo>
                  <a:lnTo>
                    <a:pt x="1257" y="495"/>
                  </a:lnTo>
                  <a:lnTo>
                    <a:pt x="1280" y="505"/>
                  </a:lnTo>
                  <a:lnTo>
                    <a:pt x="1302" y="517"/>
                  </a:lnTo>
                  <a:lnTo>
                    <a:pt x="1322" y="533"/>
                  </a:lnTo>
                  <a:lnTo>
                    <a:pt x="1338" y="551"/>
                  </a:lnTo>
                  <a:lnTo>
                    <a:pt x="1351" y="573"/>
                  </a:lnTo>
                  <a:lnTo>
                    <a:pt x="1357" y="599"/>
                  </a:lnTo>
                  <a:lnTo>
                    <a:pt x="1359" y="626"/>
                  </a:lnTo>
                  <a:lnTo>
                    <a:pt x="1355" y="653"/>
                  </a:lnTo>
                  <a:lnTo>
                    <a:pt x="1346" y="679"/>
                  </a:lnTo>
                  <a:lnTo>
                    <a:pt x="1334" y="704"/>
                  </a:lnTo>
                  <a:lnTo>
                    <a:pt x="1319" y="726"/>
                  </a:lnTo>
                  <a:lnTo>
                    <a:pt x="1283" y="772"/>
                  </a:lnTo>
                  <a:lnTo>
                    <a:pt x="1241" y="814"/>
                  </a:lnTo>
                  <a:lnTo>
                    <a:pt x="1194" y="852"/>
                  </a:lnTo>
                  <a:lnTo>
                    <a:pt x="1143" y="885"/>
                  </a:lnTo>
                  <a:lnTo>
                    <a:pt x="1089" y="910"/>
                  </a:lnTo>
                  <a:lnTo>
                    <a:pt x="1033" y="929"/>
                  </a:lnTo>
                  <a:lnTo>
                    <a:pt x="1013" y="932"/>
                  </a:lnTo>
                  <a:lnTo>
                    <a:pt x="1016" y="942"/>
                  </a:lnTo>
                  <a:lnTo>
                    <a:pt x="1022" y="982"/>
                  </a:lnTo>
                  <a:lnTo>
                    <a:pt x="1022" y="1020"/>
                  </a:lnTo>
                  <a:lnTo>
                    <a:pt x="1014" y="1054"/>
                  </a:lnTo>
                  <a:lnTo>
                    <a:pt x="1001" y="1086"/>
                  </a:lnTo>
                  <a:lnTo>
                    <a:pt x="984" y="1117"/>
                  </a:lnTo>
                  <a:lnTo>
                    <a:pt x="961" y="1143"/>
                  </a:lnTo>
                  <a:lnTo>
                    <a:pt x="934" y="1168"/>
                  </a:lnTo>
                  <a:lnTo>
                    <a:pt x="904" y="1189"/>
                  </a:lnTo>
                  <a:lnTo>
                    <a:pt x="872" y="1206"/>
                  </a:lnTo>
                  <a:lnTo>
                    <a:pt x="836" y="1220"/>
                  </a:lnTo>
                  <a:lnTo>
                    <a:pt x="798" y="1230"/>
                  </a:lnTo>
                  <a:lnTo>
                    <a:pt x="760" y="1238"/>
                  </a:lnTo>
                  <a:lnTo>
                    <a:pt x="721" y="1242"/>
                  </a:lnTo>
                  <a:lnTo>
                    <a:pt x="683" y="1241"/>
                  </a:lnTo>
                  <a:lnTo>
                    <a:pt x="644" y="1237"/>
                  </a:lnTo>
                  <a:lnTo>
                    <a:pt x="607" y="1228"/>
                  </a:lnTo>
                  <a:lnTo>
                    <a:pt x="572" y="1216"/>
                  </a:lnTo>
                  <a:lnTo>
                    <a:pt x="538" y="1199"/>
                  </a:lnTo>
                  <a:lnTo>
                    <a:pt x="507" y="1177"/>
                  </a:lnTo>
                  <a:lnTo>
                    <a:pt x="480" y="1151"/>
                  </a:lnTo>
                  <a:lnTo>
                    <a:pt x="456" y="1119"/>
                  </a:lnTo>
                  <a:lnTo>
                    <a:pt x="438" y="1084"/>
                  </a:lnTo>
                  <a:lnTo>
                    <a:pt x="435" y="1071"/>
                  </a:lnTo>
                  <a:lnTo>
                    <a:pt x="437" y="1063"/>
                  </a:lnTo>
                  <a:lnTo>
                    <a:pt x="431" y="1050"/>
                  </a:lnTo>
                  <a:lnTo>
                    <a:pt x="425" y="1030"/>
                  </a:lnTo>
                  <a:lnTo>
                    <a:pt x="420" y="1013"/>
                  </a:lnTo>
                  <a:lnTo>
                    <a:pt x="399" y="948"/>
                  </a:lnTo>
                  <a:lnTo>
                    <a:pt x="388" y="908"/>
                  </a:lnTo>
                  <a:lnTo>
                    <a:pt x="379" y="911"/>
                  </a:lnTo>
                  <a:lnTo>
                    <a:pt x="342" y="918"/>
                  </a:lnTo>
                  <a:lnTo>
                    <a:pt x="304" y="922"/>
                  </a:lnTo>
                  <a:lnTo>
                    <a:pt x="266" y="923"/>
                  </a:lnTo>
                  <a:lnTo>
                    <a:pt x="230" y="920"/>
                  </a:lnTo>
                  <a:lnTo>
                    <a:pt x="193" y="914"/>
                  </a:lnTo>
                  <a:lnTo>
                    <a:pt x="158" y="903"/>
                  </a:lnTo>
                  <a:lnTo>
                    <a:pt x="124" y="886"/>
                  </a:lnTo>
                  <a:lnTo>
                    <a:pt x="92" y="864"/>
                  </a:lnTo>
                  <a:lnTo>
                    <a:pt x="65" y="838"/>
                  </a:lnTo>
                  <a:lnTo>
                    <a:pt x="42" y="806"/>
                  </a:lnTo>
                  <a:lnTo>
                    <a:pt x="24" y="774"/>
                  </a:lnTo>
                  <a:lnTo>
                    <a:pt x="12" y="737"/>
                  </a:lnTo>
                  <a:lnTo>
                    <a:pt x="3" y="700"/>
                  </a:lnTo>
                  <a:lnTo>
                    <a:pt x="0" y="662"/>
                  </a:lnTo>
                  <a:lnTo>
                    <a:pt x="2" y="624"/>
                  </a:lnTo>
                  <a:lnTo>
                    <a:pt x="10" y="575"/>
                  </a:lnTo>
                  <a:lnTo>
                    <a:pt x="24" y="529"/>
                  </a:lnTo>
                  <a:lnTo>
                    <a:pt x="44" y="486"/>
                  </a:lnTo>
                  <a:lnTo>
                    <a:pt x="67" y="448"/>
                  </a:lnTo>
                  <a:lnTo>
                    <a:pt x="96" y="414"/>
                  </a:lnTo>
                  <a:lnTo>
                    <a:pt x="129" y="385"/>
                  </a:lnTo>
                  <a:lnTo>
                    <a:pt x="166" y="360"/>
                  </a:lnTo>
                  <a:lnTo>
                    <a:pt x="205" y="340"/>
                  </a:lnTo>
                  <a:lnTo>
                    <a:pt x="247" y="326"/>
                  </a:lnTo>
                  <a:lnTo>
                    <a:pt x="291" y="318"/>
                  </a:lnTo>
                  <a:lnTo>
                    <a:pt x="338" y="315"/>
                  </a:lnTo>
                  <a:lnTo>
                    <a:pt x="386" y="319"/>
                  </a:lnTo>
                  <a:lnTo>
                    <a:pt x="401" y="323"/>
                  </a:lnTo>
                  <a:lnTo>
                    <a:pt x="405" y="305"/>
                  </a:lnTo>
                  <a:lnTo>
                    <a:pt x="414" y="277"/>
                  </a:lnTo>
                  <a:lnTo>
                    <a:pt x="426" y="249"/>
                  </a:lnTo>
                  <a:lnTo>
                    <a:pt x="442" y="221"/>
                  </a:lnTo>
                  <a:lnTo>
                    <a:pt x="460" y="194"/>
                  </a:lnTo>
                  <a:lnTo>
                    <a:pt x="480" y="167"/>
                  </a:lnTo>
                  <a:lnTo>
                    <a:pt x="502" y="141"/>
                  </a:lnTo>
                  <a:lnTo>
                    <a:pt x="526" y="116"/>
                  </a:lnTo>
                  <a:lnTo>
                    <a:pt x="551" y="94"/>
                  </a:lnTo>
                  <a:lnTo>
                    <a:pt x="577" y="73"/>
                  </a:lnTo>
                  <a:lnTo>
                    <a:pt x="604" y="54"/>
                  </a:lnTo>
                  <a:lnTo>
                    <a:pt x="632" y="37"/>
                  </a:lnTo>
                  <a:lnTo>
                    <a:pt x="661" y="23"/>
                  </a:lnTo>
                  <a:lnTo>
                    <a:pt x="688" y="12"/>
                  </a:lnTo>
                  <a:lnTo>
                    <a:pt x="716" y="4"/>
                  </a:lnTo>
                  <a:lnTo>
                    <a:pt x="74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16" name="Freeform 136"/>
            <p:cNvSpPr>
              <a:spLocks/>
            </p:cNvSpPr>
            <p:nvPr/>
          </p:nvSpPr>
          <p:spPr bwMode="auto">
            <a:xfrm>
              <a:off x="4134" y="3937"/>
              <a:ext cx="1499" cy="1327"/>
            </a:xfrm>
            <a:custGeom>
              <a:avLst/>
              <a:gdLst/>
              <a:ahLst/>
              <a:cxnLst>
                <a:cxn ang="0">
                  <a:pos x="211" y="4"/>
                </a:cxn>
                <a:cxn ang="0">
                  <a:pos x="251" y="39"/>
                </a:cxn>
                <a:cxn ang="0">
                  <a:pos x="274" y="95"/>
                </a:cxn>
                <a:cxn ang="0">
                  <a:pos x="307" y="236"/>
                </a:cxn>
                <a:cxn ang="0">
                  <a:pos x="340" y="353"/>
                </a:cxn>
                <a:cxn ang="0">
                  <a:pos x="385" y="475"/>
                </a:cxn>
                <a:cxn ang="0">
                  <a:pos x="451" y="573"/>
                </a:cxn>
                <a:cxn ang="0">
                  <a:pos x="552" y="644"/>
                </a:cxn>
                <a:cxn ang="0">
                  <a:pos x="705" y="692"/>
                </a:cxn>
                <a:cxn ang="0">
                  <a:pos x="891" y="712"/>
                </a:cxn>
                <a:cxn ang="0">
                  <a:pos x="1082" y="723"/>
                </a:cxn>
                <a:cxn ang="0">
                  <a:pos x="1225" y="754"/>
                </a:cxn>
                <a:cxn ang="0">
                  <a:pos x="1289" y="787"/>
                </a:cxn>
                <a:cxn ang="0">
                  <a:pos x="1410" y="874"/>
                </a:cxn>
                <a:cxn ang="0">
                  <a:pos x="1467" y="939"/>
                </a:cxn>
                <a:cxn ang="0">
                  <a:pos x="1498" y="1000"/>
                </a:cxn>
                <a:cxn ang="0">
                  <a:pos x="1484" y="1055"/>
                </a:cxn>
                <a:cxn ang="0">
                  <a:pos x="1412" y="1096"/>
                </a:cxn>
                <a:cxn ang="0">
                  <a:pos x="1385" y="1182"/>
                </a:cxn>
                <a:cxn ang="0">
                  <a:pos x="1335" y="1219"/>
                </a:cxn>
                <a:cxn ang="0">
                  <a:pos x="1271" y="1223"/>
                </a:cxn>
                <a:cxn ang="0">
                  <a:pos x="1152" y="1200"/>
                </a:cxn>
                <a:cxn ang="0">
                  <a:pos x="1085" y="1195"/>
                </a:cxn>
                <a:cxn ang="0">
                  <a:pos x="1042" y="1212"/>
                </a:cxn>
                <a:cxn ang="0">
                  <a:pos x="1009" y="1268"/>
                </a:cxn>
                <a:cxn ang="0">
                  <a:pos x="978" y="1309"/>
                </a:cxn>
                <a:cxn ang="0">
                  <a:pos x="921" y="1327"/>
                </a:cxn>
                <a:cxn ang="0">
                  <a:pos x="841" y="1304"/>
                </a:cxn>
                <a:cxn ang="0">
                  <a:pos x="763" y="1255"/>
                </a:cxn>
                <a:cxn ang="0">
                  <a:pos x="704" y="1212"/>
                </a:cxn>
                <a:cxn ang="0">
                  <a:pos x="636" y="1272"/>
                </a:cxn>
                <a:cxn ang="0">
                  <a:pos x="558" y="1284"/>
                </a:cxn>
                <a:cxn ang="0">
                  <a:pos x="443" y="1270"/>
                </a:cxn>
                <a:cxn ang="0">
                  <a:pos x="393" y="1262"/>
                </a:cxn>
                <a:cxn ang="0">
                  <a:pos x="316" y="1242"/>
                </a:cxn>
                <a:cxn ang="0">
                  <a:pos x="249" y="1223"/>
                </a:cxn>
                <a:cxn ang="0">
                  <a:pos x="180" y="1195"/>
                </a:cxn>
                <a:cxn ang="0">
                  <a:pos x="71" y="1138"/>
                </a:cxn>
                <a:cxn ang="0">
                  <a:pos x="12" y="1064"/>
                </a:cxn>
                <a:cxn ang="0">
                  <a:pos x="2" y="967"/>
                </a:cxn>
                <a:cxn ang="0">
                  <a:pos x="38" y="836"/>
                </a:cxn>
                <a:cxn ang="0">
                  <a:pos x="83" y="707"/>
                </a:cxn>
                <a:cxn ang="0">
                  <a:pos x="135" y="572"/>
                </a:cxn>
                <a:cxn ang="0">
                  <a:pos x="155" y="463"/>
                </a:cxn>
                <a:cxn ang="0">
                  <a:pos x="146" y="317"/>
                </a:cxn>
                <a:cxn ang="0">
                  <a:pos x="113" y="98"/>
                </a:cxn>
                <a:cxn ang="0">
                  <a:pos x="126" y="12"/>
                </a:cxn>
              </a:cxnLst>
              <a:rect l="0" t="0" r="r" b="b"/>
              <a:pathLst>
                <a:path w="1499" h="1327">
                  <a:moveTo>
                    <a:pt x="175" y="0"/>
                  </a:moveTo>
                  <a:lnTo>
                    <a:pt x="194" y="0"/>
                  </a:lnTo>
                  <a:lnTo>
                    <a:pt x="211" y="4"/>
                  </a:lnTo>
                  <a:lnTo>
                    <a:pt x="227" y="13"/>
                  </a:lnTo>
                  <a:lnTo>
                    <a:pt x="239" y="23"/>
                  </a:lnTo>
                  <a:lnTo>
                    <a:pt x="251" y="39"/>
                  </a:lnTo>
                  <a:lnTo>
                    <a:pt x="260" y="56"/>
                  </a:lnTo>
                  <a:lnTo>
                    <a:pt x="268" y="74"/>
                  </a:lnTo>
                  <a:lnTo>
                    <a:pt x="274" y="95"/>
                  </a:lnTo>
                  <a:lnTo>
                    <a:pt x="279" y="118"/>
                  </a:lnTo>
                  <a:lnTo>
                    <a:pt x="300" y="212"/>
                  </a:lnTo>
                  <a:lnTo>
                    <a:pt x="307" y="236"/>
                  </a:lnTo>
                  <a:lnTo>
                    <a:pt x="313" y="258"/>
                  </a:lnTo>
                  <a:lnTo>
                    <a:pt x="327" y="306"/>
                  </a:lnTo>
                  <a:lnTo>
                    <a:pt x="340" y="353"/>
                  </a:lnTo>
                  <a:lnTo>
                    <a:pt x="354" y="397"/>
                  </a:lnTo>
                  <a:lnTo>
                    <a:pt x="368" y="437"/>
                  </a:lnTo>
                  <a:lnTo>
                    <a:pt x="385" y="475"/>
                  </a:lnTo>
                  <a:lnTo>
                    <a:pt x="404" y="510"/>
                  </a:lnTo>
                  <a:lnTo>
                    <a:pt x="426" y="543"/>
                  </a:lnTo>
                  <a:lnTo>
                    <a:pt x="451" y="573"/>
                  </a:lnTo>
                  <a:lnTo>
                    <a:pt x="480" y="599"/>
                  </a:lnTo>
                  <a:lnTo>
                    <a:pt x="514" y="623"/>
                  </a:lnTo>
                  <a:lnTo>
                    <a:pt x="552" y="644"/>
                  </a:lnTo>
                  <a:lnTo>
                    <a:pt x="596" y="662"/>
                  </a:lnTo>
                  <a:lnTo>
                    <a:pt x="646" y="677"/>
                  </a:lnTo>
                  <a:lnTo>
                    <a:pt x="705" y="692"/>
                  </a:lnTo>
                  <a:lnTo>
                    <a:pt x="765" y="703"/>
                  </a:lnTo>
                  <a:lnTo>
                    <a:pt x="827" y="708"/>
                  </a:lnTo>
                  <a:lnTo>
                    <a:pt x="891" y="712"/>
                  </a:lnTo>
                  <a:lnTo>
                    <a:pt x="954" y="713"/>
                  </a:lnTo>
                  <a:lnTo>
                    <a:pt x="1018" y="717"/>
                  </a:lnTo>
                  <a:lnTo>
                    <a:pt x="1082" y="723"/>
                  </a:lnTo>
                  <a:lnTo>
                    <a:pt x="1146" y="733"/>
                  </a:lnTo>
                  <a:lnTo>
                    <a:pt x="1209" y="749"/>
                  </a:lnTo>
                  <a:lnTo>
                    <a:pt x="1225" y="754"/>
                  </a:lnTo>
                  <a:lnTo>
                    <a:pt x="1245" y="763"/>
                  </a:lnTo>
                  <a:lnTo>
                    <a:pt x="1266" y="774"/>
                  </a:lnTo>
                  <a:lnTo>
                    <a:pt x="1289" y="787"/>
                  </a:lnTo>
                  <a:lnTo>
                    <a:pt x="1313" y="801"/>
                  </a:lnTo>
                  <a:lnTo>
                    <a:pt x="1363" y="835"/>
                  </a:lnTo>
                  <a:lnTo>
                    <a:pt x="1410" y="874"/>
                  </a:lnTo>
                  <a:lnTo>
                    <a:pt x="1432" y="895"/>
                  </a:lnTo>
                  <a:lnTo>
                    <a:pt x="1452" y="916"/>
                  </a:lnTo>
                  <a:lnTo>
                    <a:pt x="1467" y="939"/>
                  </a:lnTo>
                  <a:lnTo>
                    <a:pt x="1482" y="959"/>
                  </a:lnTo>
                  <a:lnTo>
                    <a:pt x="1492" y="980"/>
                  </a:lnTo>
                  <a:lnTo>
                    <a:pt x="1498" y="1000"/>
                  </a:lnTo>
                  <a:lnTo>
                    <a:pt x="1499" y="1020"/>
                  </a:lnTo>
                  <a:lnTo>
                    <a:pt x="1495" y="1038"/>
                  </a:lnTo>
                  <a:lnTo>
                    <a:pt x="1484" y="1055"/>
                  </a:lnTo>
                  <a:lnTo>
                    <a:pt x="1467" y="1071"/>
                  </a:lnTo>
                  <a:lnTo>
                    <a:pt x="1444" y="1084"/>
                  </a:lnTo>
                  <a:lnTo>
                    <a:pt x="1412" y="1096"/>
                  </a:lnTo>
                  <a:lnTo>
                    <a:pt x="1406" y="1131"/>
                  </a:lnTo>
                  <a:lnTo>
                    <a:pt x="1397" y="1160"/>
                  </a:lnTo>
                  <a:lnTo>
                    <a:pt x="1385" y="1182"/>
                  </a:lnTo>
                  <a:lnTo>
                    <a:pt x="1370" y="1199"/>
                  </a:lnTo>
                  <a:lnTo>
                    <a:pt x="1353" y="1211"/>
                  </a:lnTo>
                  <a:lnTo>
                    <a:pt x="1335" y="1219"/>
                  </a:lnTo>
                  <a:lnTo>
                    <a:pt x="1315" y="1223"/>
                  </a:lnTo>
                  <a:lnTo>
                    <a:pt x="1293" y="1224"/>
                  </a:lnTo>
                  <a:lnTo>
                    <a:pt x="1271" y="1223"/>
                  </a:lnTo>
                  <a:lnTo>
                    <a:pt x="1247" y="1220"/>
                  </a:lnTo>
                  <a:lnTo>
                    <a:pt x="1177" y="1204"/>
                  </a:lnTo>
                  <a:lnTo>
                    <a:pt x="1152" y="1200"/>
                  </a:lnTo>
                  <a:lnTo>
                    <a:pt x="1129" y="1196"/>
                  </a:lnTo>
                  <a:lnTo>
                    <a:pt x="1107" y="1194"/>
                  </a:lnTo>
                  <a:lnTo>
                    <a:pt x="1085" y="1195"/>
                  </a:lnTo>
                  <a:lnTo>
                    <a:pt x="1065" y="1198"/>
                  </a:lnTo>
                  <a:lnTo>
                    <a:pt x="1052" y="1203"/>
                  </a:lnTo>
                  <a:lnTo>
                    <a:pt x="1042" y="1212"/>
                  </a:lnTo>
                  <a:lnTo>
                    <a:pt x="1033" y="1224"/>
                  </a:lnTo>
                  <a:lnTo>
                    <a:pt x="1017" y="1253"/>
                  </a:lnTo>
                  <a:lnTo>
                    <a:pt x="1009" y="1268"/>
                  </a:lnTo>
                  <a:lnTo>
                    <a:pt x="1001" y="1283"/>
                  </a:lnTo>
                  <a:lnTo>
                    <a:pt x="991" y="1297"/>
                  </a:lnTo>
                  <a:lnTo>
                    <a:pt x="978" y="1309"/>
                  </a:lnTo>
                  <a:lnTo>
                    <a:pt x="963" y="1318"/>
                  </a:lnTo>
                  <a:lnTo>
                    <a:pt x="943" y="1325"/>
                  </a:lnTo>
                  <a:lnTo>
                    <a:pt x="921" y="1327"/>
                  </a:lnTo>
                  <a:lnTo>
                    <a:pt x="896" y="1325"/>
                  </a:lnTo>
                  <a:lnTo>
                    <a:pt x="869" y="1316"/>
                  </a:lnTo>
                  <a:lnTo>
                    <a:pt x="841" y="1304"/>
                  </a:lnTo>
                  <a:lnTo>
                    <a:pt x="815" y="1289"/>
                  </a:lnTo>
                  <a:lnTo>
                    <a:pt x="788" y="1272"/>
                  </a:lnTo>
                  <a:lnTo>
                    <a:pt x="763" y="1255"/>
                  </a:lnTo>
                  <a:lnTo>
                    <a:pt x="740" y="1238"/>
                  </a:lnTo>
                  <a:lnTo>
                    <a:pt x="721" y="1224"/>
                  </a:lnTo>
                  <a:lnTo>
                    <a:pt x="704" y="1212"/>
                  </a:lnTo>
                  <a:lnTo>
                    <a:pt x="681" y="1238"/>
                  </a:lnTo>
                  <a:lnTo>
                    <a:pt x="659" y="1258"/>
                  </a:lnTo>
                  <a:lnTo>
                    <a:pt x="636" y="1272"/>
                  </a:lnTo>
                  <a:lnTo>
                    <a:pt x="611" y="1280"/>
                  </a:lnTo>
                  <a:lnTo>
                    <a:pt x="585" y="1284"/>
                  </a:lnTo>
                  <a:lnTo>
                    <a:pt x="558" y="1284"/>
                  </a:lnTo>
                  <a:lnTo>
                    <a:pt x="531" y="1283"/>
                  </a:lnTo>
                  <a:lnTo>
                    <a:pt x="473" y="1275"/>
                  </a:lnTo>
                  <a:lnTo>
                    <a:pt x="443" y="1270"/>
                  </a:lnTo>
                  <a:lnTo>
                    <a:pt x="431" y="1268"/>
                  </a:lnTo>
                  <a:lnTo>
                    <a:pt x="414" y="1266"/>
                  </a:lnTo>
                  <a:lnTo>
                    <a:pt x="393" y="1262"/>
                  </a:lnTo>
                  <a:lnTo>
                    <a:pt x="368" y="1257"/>
                  </a:lnTo>
                  <a:lnTo>
                    <a:pt x="344" y="1250"/>
                  </a:lnTo>
                  <a:lnTo>
                    <a:pt x="316" y="1242"/>
                  </a:lnTo>
                  <a:lnTo>
                    <a:pt x="291" y="1236"/>
                  </a:lnTo>
                  <a:lnTo>
                    <a:pt x="268" y="1229"/>
                  </a:lnTo>
                  <a:lnTo>
                    <a:pt x="249" y="1223"/>
                  </a:lnTo>
                  <a:lnTo>
                    <a:pt x="235" y="1217"/>
                  </a:lnTo>
                  <a:lnTo>
                    <a:pt x="227" y="1212"/>
                  </a:lnTo>
                  <a:lnTo>
                    <a:pt x="180" y="1195"/>
                  </a:lnTo>
                  <a:lnTo>
                    <a:pt x="138" y="1177"/>
                  </a:lnTo>
                  <a:lnTo>
                    <a:pt x="101" y="1158"/>
                  </a:lnTo>
                  <a:lnTo>
                    <a:pt x="71" y="1138"/>
                  </a:lnTo>
                  <a:lnTo>
                    <a:pt x="46" y="1115"/>
                  </a:lnTo>
                  <a:lnTo>
                    <a:pt x="27" y="1092"/>
                  </a:lnTo>
                  <a:lnTo>
                    <a:pt x="12" y="1064"/>
                  </a:lnTo>
                  <a:lnTo>
                    <a:pt x="3" y="1035"/>
                  </a:lnTo>
                  <a:lnTo>
                    <a:pt x="0" y="1003"/>
                  </a:lnTo>
                  <a:lnTo>
                    <a:pt x="2" y="967"/>
                  </a:lnTo>
                  <a:lnTo>
                    <a:pt x="8" y="928"/>
                  </a:lnTo>
                  <a:lnTo>
                    <a:pt x="21" y="884"/>
                  </a:lnTo>
                  <a:lnTo>
                    <a:pt x="38" y="836"/>
                  </a:lnTo>
                  <a:lnTo>
                    <a:pt x="53" y="788"/>
                  </a:lnTo>
                  <a:lnTo>
                    <a:pt x="68" y="746"/>
                  </a:lnTo>
                  <a:lnTo>
                    <a:pt x="83" y="707"/>
                  </a:lnTo>
                  <a:lnTo>
                    <a:pt x="97" y="671"/>
                  </a:lnTo>
                  <a:lnTo>
                    <a:pt x="112" y="637"/>
                  </a:lnTo>
                  <a:lnTo>
                    <a:pt x="135" y="572"/>
                  </a:lnTo>
                  <a:lnTo>
                    <a:pt x="144" y="538"/>
                  </a:lnTo>
                  <a:lnTo>
                    <a:pt x="151" y="503"/>
                  </a:lnTo>
                  <a:lnTo>
                    <a:pt x="155" y="463"/>
                  </a:lnTo>
                  <a:lnTo>
                    <a:pt x="156" y="421"/>
                  </a:lnTo>
                  <a:lnTo>
                    <a:pt x="155" y="373"/>
                  </a:lnTo>
                  <a:lnTo>
                    <a:pt x="146" y="317"/>
                  </a:lnTo>
                  <a:lnTo>
                    <a:pt x="127" y="207"/>
                  </a:lnTo>
                  <a:lnTo>
                    <a:pt x="118" y="153"/>
                  </a:lnTo>
                  <a:lnTo>
                    <a:pt x="113" y="98"/>
                  </a:lnTo>
                  <a:lnTo>
                    <a:pt x="110" y="40"/>
                  </a:lnTo>
                  <a:lnTo>
                    <a:pt x="96" y="26"/>
                  </a:lnTo>
                  <a:lnTo>
                    <a:pt x="126" y="12"/>
                  </a:lnTo>
                  <a:lnTo>
                    <a:pt x="152" y="4"/>
                  </a:lnTo>
                  <a:lnTo>
                    <a:pt x="17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17" name="Freeform 137"/>
            <p:cNvSpPr>
              <a:spLocks noEditPoints="1"/>
            </p:cNvSpPr>
            <p:nvPr/>
          </p:nvSpPr>
          <p:spPr bwMode="auto">
            <a:xfrm>
              <a:off x="4106" y="3909"/>
              <a:ext cx="1556" cy="1384"/>
            </a:xfrm>
            <a:custGeom>
              <a:avLst/>
              <a:gdLst/>
              <a:ahLst/>
              <a:cxnLst>
                <a:cxn ang="0">
                  <a:pos x="169" y="68"/>
                </a:cxn>
                <a:cxn ang="0">
                  <a:pos x="208" y="404"/>
                </a:cxn>
                <a:cxn ang="0">
                  <a:pos x="141" y="749"/>
                </a:cxn>
                <a:cxn ang="0">
                  <a:pos x="57" y="997"/>
                </a:cxn>
                <a:cxn ang="0">
                  <a:pos x="108" y="1135"/>
                </a:cxn>
                <a:cxn ang="0">
                  <a:pos x="247" y="1211"/>
                </a:cxn>
                <a:cxn ang="0">
                  <a:pos x="495" y="1272"/>
                </a:cxn>
                <a:cxn ang="0">
                  <a:pos x="640" y="1273"/>
                </a:cxn>
                <a:cxn ang="0">
                  <a:pos x="728" y="1210"/>
                </a:cxn>
                <a:cxn ang="0">
                  <a:pos x="816" y="1266"/>
                </a:cxn>
                <a:cxn ang="0">
                  <a:pos x="924" y="1327"/>
                </a:cxn>
                <a:cxn ang="0">
                  <a:pos x="1008" y="1290"/>
                </a:cxn>
                <a:cxn ang="0">
                  <a:pos x="1059" y="1213"/>
                </a:cxn>
                <a:cxn ang="0">
                  <a:pos x="1205" y="1202"/>
                </a:cxn>
                <a:cxn ang="0">
                  <a:pos x="1371" y="1205"/>
                </a:cxn>
                <a:cxn ang="0">
                  <a:pos x="1414" y="1111"/>
                </a:cxn>
                <a:cxn ang="0">
                  <a:pos x="1474" y="1075"/>
                </a:cxn>
                <a:cxn ang="0">
                  <a:pos x="1480" y="995"/>
                </a:cxn>
                <a:cxn ang="0">
                  <a:pos x="1333" y="859"/>
                </a:cxn>
                <a:cxn ang="0">
                  <a:pos x="1101" y="779"/>
                </a:cxn>
                <a:cxn ang="0">
                  <a:pos x="789" y="757"/>
                </a:cxn>
                <a:cxn ang="0">
                  <a:pos x="518" y="665"/>
                </a:cxn>
                <a:cxn ang="0">
                  <a:pos x="378" y="491"/>
                </a:cxn>
                <a:cxn ang="0">
                  <a:pos x="277" y="146"/>
                </a:cxn>
                <a:cxn ang="0">
                  <a:pos x="233" y="62"/>
                </a:cxn>
                <a:cxn ang="0">
                  <a:pos x="247" y="6"/>
                </a:cxn>
                <a:cxn ang="0">
                  <a:pos x="334" y="123"/>
                </a:cxn>
                <a:cxn ang="0">
                  <a:pos x="394" y="364"/>
                </a:cxn>
                <a:cxn ang="0">
                  <a:pos x="489" y="569"/>
                </a:cxn>
                <a:cxn ang="0">
                  <a:pos x="682" y="680"/>
                </a:cxn>
                <a:cxn ang="0">
                  <a:pos x="1003" y="713"/>
                </a:cxn>
                <a:cxn ang="0">
                  <a:pos x="1298" y="770"/>
                </a:cxn>
                <a:cxn ang="0">
                  <a:pos x="1473" y="896"/>
                </a:cxn>
                <a:cxn ang="0">
                  <a:pos x="1554" y="1027"/>
                </a:cxn>
                <a:cxn ang="0">
                  <a:pos x="1510" y="1122"/>
                </a:cxn>
                <a:cxn ang="0">
                  <a:pos x="1457" y="1183"/>
                </a:cxn>
                <a:cxn ang="0">
                  <a:pos x="1380" y="1272"/>
                </a:cxn>
                <a:cxn ang="0">
                  <a:pos x="1184" y="1256"/>
                </a:cxn>
                <a:cxn ang="0">
                  <a:pos x="1076" y="1279"/>
                </a:cxn>
                <a:cxn ang="0">
                  <a:pos x="1029" y="1355"/>
                </a:cxn>
                <a:cxn ang="0">
                  <a:pos x="895" y="1375"/>
                </a:cxn>
                <a:cxn ang="0">
                  <a:pos x="737" y="1279"/>
                </a:cxn>
                <a:cxn ang="0">
                  <a:pos x="602" y="1340"/>
                </a:cxn>
                <a:cxn ang="0">
                  <a:pos x="424" y="1321"/>
                </a:cxn>
                <a:cxn ang="0">
                  <a:pos x="210" y="1260"/>
                </a:cxn>
                <a:cxn ang="0">
                  <a:pos x="47" y="1159"/>
                </a:cxn>
                <a:cxn ang="0">
                  <a:pos x="1" y="994"/>
                </a:cxn>
                <a:cxn ang="0">
                  <a:pos x="102" y="681"/>
                </a:cxn>
                <a:cxn ang="0">
                  <a:pos x="155" y="449"/>
                </a:cxn>
                <a:cxn ang="0">
                  <a:pos x="110" y="79"/>
                </a:cxn>
                <a:cxn ang="0">
                  <a:pos x="99" y="37"/>
                </a:cxn>
                <a:cxn ang="0">
                  <a:pos x="203" y="0"/>
                </a:cxn>
              </a:cxnLst>
              <a:rect l="0" t="0" r="r" b="b"/>
              <a:pathLst>
                <a:path w="1556" h="1384">
                  <a:moveTo>
                    <a:pt x="203" y="58"/>
                  </a:moveTo>
                  <a:lnTo>
                    <a:pt x="186" y="61"/>
                  </a:lnTo>
                  <a:lnTo>
                    <a:pt x="170" y="66"/>
                  </a:lnTo>
                  <a:lnTo>
                    <a:pt x="169" y="67"/>
                  </a:lnTo>
                  <a:lnTo>
                    <a:pt x="169" y="68"/>
                  </a:lnTo>
                  <a:lnTo>
                    <a:pt x="171" y="125"/>
                  </a:lnTo>
                  <a:lnTo>
                    <a:pt x="178" y="181"/>
                  </a:lnTo>
                  <a:lnTo>
                    <a:pt x="193" y="294"/>
                  </a:lnTo>
                  <a:lnTo>
                    <a:pt x="203" y="349"/>
                  </a:lnTo>
                  <a:lnTo>
                    <a:pt x="208" y="404"/>
                  </a:lnTo>
                  <a:lnTo>
                    <a:pt x="210" y="460"/>
                  </a:lnTo>
                  <a:lnTo>
                    <a:pt x="208" y="515"/>
                  </a:lnTo>
                  <a:lnTo>
                    <a:pt x="200" y="570"/>
                  </a:lnTo>
                  <a:lnTo>
                    <a:pt x="184" y="626"/>
                  </a:lnTo>
                  <a:lnTo>
                    <a:pt x="141" y="749"/>
                  </a:lnTo>
                  <a:lnTo>
                    <a:pt x="95" y="872"/>
                  </a:lnTo>
                  <a:lnTo>
                    <a:pt x="83" y="901"/>
                  </a:lnTo>
                  <a:lnTo>
                    <a:pt x="73" y="932"/>
                  </a:lnTo>
                  <a:lnTo>
                    <a:pt x="64" y="965"/>
                  </a:lnTo>
                  <a:lnTo>
                    <a:pt x="57" y="997"/>
                  </a:lnTo>
                  <a:lnTo>
                    <a:pt x="56" y="1029"/>
                  </a:lnTo>
                  <a:lnTo>
                    <a:pt x="61" y="1061"/>
                  </a:lnTo>
                  <a:lnTo>
                    <a:pt x="72" y="1088"/>
                  </a:lnTo>
                  <a:lnTo>
                    <a:pt x="87" y="1113"/>
                  </a:lnTo>
                  <a:lnTo>
                    <a:pt x="108" y="1135"/>
                  </a:lnTo>
                  <a:lnTo>
                    <a:pt x="132" y="1155"/>
                  </a:lnTo>
                  <a:lnTo>
                    <a:pt x="158" y="1172"/>
                  </a:lnTo>
                  <a:lnTo>
                    <a:pt x="187" y="1188"/>
                  </a:lnTo>
                  <a:lnTo>
                    <a:pt x="217" y="1201"/>
                  </a:lnTo>
                  <a:lnTo>
                    <a:pt x="247" y="1211"/>
                  </a:lnTo>
                  <a:lnTo>
                    <a:pt x="279" y="1222"/>
                  </a:lnTo>
                  <a:lnTo>
                    <a:pt x="307" y="1230"/>
                  </a:lnTo>
                  <a:lnTo>
                    <a:pt x="335" y="1238"/>
                  </a:lnTo>
                  <a:lnTo>
                    <a:pt x="415" y="1257"/>
                  </a:lnTo>
                  <a:lnTo>
                    <a:pt x="495" y="1272"/>
                  </a:lnTo>
                  <a:lnTo>
                    <a:pt x="526" y="1277"/>
                  </a:lnTo>
                  <a:lnTo>
                    <a:pt x="558" y="1281"/>
                  </a:lnTo>
                  <a:lnTo>
                    <a:pt x="586" y="1281"/>
                  </a:lnTo>
                  <a:lnTo>
                    <a:pt x="614" y="1279"/>
                  </a:lnTo>
                  <a:lnTo>
                    <a:pt x="640" y="1273"/>
                  </a:lnTo>
                  <a:lnTo>
                    <a:pt x="665" y="1261"/>
                  </a:lnTo>
                  <a:lnTo>
                    <a:pt x="689" y="1244"/>
                  </a:lnTo>
                  <a:lnTo>
                    <a:pt x="711" y="1219"/>
                  </a:lnTo>
                  <a:lnTo>
                    <a:pt x="719" y="1213"/>
                  </a:lnTo>
                  <a:lnTo>
                    <a:pt x="728" y="1210"/>
                  </a:lnTo>
                  <a:lnTo>
                    <a:pt x="738" y="1210"/>
                  </a:lnTo>
                  <a:lnTo>
                    <a:pt x="746" y="1214"/>
                  </a:lnTo>
                  <a:lnTo>
                    <a:pt x="761" y="1224"/>
                  </a:lnTo>
                  <a:lnTo>
                    <a:pt x="776" y="1238"/>
                  </a:lnTo>
                  <a:lnTo>
                    <a:pt x="816" y="1266"/>
                  </a:lnTo>
                  <a:lnTo>
                    <a:pt x="837" y="1282"/>
                  </a:lnTo>
                  <a:lnTo>
                    <a:pt x="859" y="1296"/>
                  </a:lnTo>
                  <a:lnTo>
                    <a:pt x="881" y="1310"/>
                  </a:lnTo>
                  <a:lnTo>
                    <a:pt x="903" y="1320"/>
                  </a:lnTo>
                  <a:lnTo>
                    <a:pt x="924" y="1327"/>
                  </a:lnTo>
                  <a:lnTo>
                    <a:pt x="945" y="1329"/>
                  </a:lnTo>
                  <a:lnTo>
                    <a:pt x="965" y="1327"/>
                  </a:lnTo>
                  <a:lnTo>
                    <a:pt x="982" y="1317"/>
                  </a:lnTo>
                  <a:lnTo>
                    <a:pt x="996" y="1304"/>
                  </a:lnTo>
                  <a:lnTo>
                    <a:pt x="1008" y="1290"/>
                  </a:lnTo>
                  <a:lnTo>
                    <a:pt x="1019" y="1274"/>
                  </a:lnTo>
                  <a:lnTo>
                    <a:pt x="1026" y="1257"/>
                  </a:lnTo>
                  <a:lnTo>
                    <a:pt x="1036" y="1240"/>
                  </a:lnTo>
                  <a:lnTo>
                    <a:pt x="1046" y="1226"/>
                  </a:lnTo>
                  <a:lnTo>
                    <a:pt x="1059" y="1213"/>
                  </a:lnTo>
                  <a:lnTo>
                    <a:pt x="1075" y="1202"/>
                  </a:lnTo>
                  <a:lnTo>
                    <a:pt x="1095" y="1196"/>
                  </a:lnTo>
                  <a:lnTo>
                    <a:pt x="1131" y="1192"/>
                  </a:lnTo>
                  <a:lnTo>
                    <a:pt x="1168" y="1194"/>
                  </a:lnTo>
                  <a:lnTo>
                    <a:pt x="1205" y="1202"/>
                  </a:lnTo>
                  <a:lnTo>
                    <a:pt x="1275" y="1218"/>
                  </a:lnTo>
                  <a:lnTo>
                    <a:pt x="1305" y="1222"/>
                  </a:lnTo>
                  <a:lnTo>
                    <a:pt x="1330" y="1221"/>
                  </a:lnTo>
                  <a:lnTo>
                    <a:pt x="1353" y="1215"/>
                  </a:lnTo>
                  <a:lnTo>
                    <a:pt x="1371" y="1205"/>
                  </a:lnTo>
                  <a:lnTo>
                    <a:pt x="1387" y="1190"/>
                  </a:lnTo>
                  <a:lnTo>
                    <a:pt x="1398" y="1171"/>
                  </a:lnTo>
                  <a:lnTo>
                    <a:pt x="1406" y="1146"/>
                  </a:lnTo>
                  <a:lnTo>
                    <a:pt x="1413" y="1116"/>
                  </a:lnTo>
                  <a:lnTo>
                    <a:pt x="1414" y="1111"/>
                  </a:lnTo>
                  <a:lnTo>
                    <a:pt x="1418" y="1105"/>
                  </a:lnTo>
                  <a:lnTo>
                    <a:pt x="1422" y="1101"/>
                  </a:lnTo>
                  <a:lnTo>
                    <a:pt x="1433" y="1096"/>
                  </a:lnTo>
                  <a:lnTo>
                    <a:pt x="1456" y="1087"/>
                  </a:lnTo>
                  <a:lnTo>
                    <a:pt x="1474" y="1075"/>
                  </a:lnTo>
                  <a:lnTo>
                    <a:pt x="1486" y="1061"/>
                  </a:lnTo>
                  <a:lnTo>
                    <a:pt x="1491" y="1046"/>
                  </a:lnTo>
                  <a:lnTo>
                    <a:pt x="1493" y="1031"/>
                  </a:lnTo>
                  <a:lnTo>
                    <a:pt x="1489" y="1014"/>
                  </a:lnTo>
                  <a:lnTo>
                    <a:pt x="1480" y="995"/>
                  </a:lnTo>
                  <a:lnTo>
                    <a:pt x="1468" y="977"/>
                  </a:lnTo>
                  <a:lnTo>
                    <a:pt x="1452" y="959"/>
                  </a:lnTo>
                  <a:lnTo>
                    <a:pt x="1415" y="922"/>
                  </a:lnTo>
                  <a:lnTo>
                    <a:pt x="1376" y="889"/>
                  </a:lnTo>
                  <a:lnTo>
                    <a:pt x="1333" y="859"/>
                  </a:lnTo>
                  <a:lnTo>
                    <a:pt x="1288" y="833"/>
                  </a:lnTo>
                  <a:lnTo>
                    <a:pt x="1244" y="812"/>
                  </a:lnTo>
                  <a:lnTo>
                    <a:pt x="1198" y="796"/>
                  </a:lnTo>
                  <a:lnTo>
                    <a:pt x="1151" y="786"/>
                  </a:lnTo>
                  <a:lnTo>
                    <a:pt x="1101" y="779"/>
                  </a:lnTo>
                  <a:lnTo>
                    <a:pt x="1053" y="775"/>
                  </a:lnTo>
                  <a:lnTo>
                    <a:pt x="1004" y="773"/>
                  </a:lnTo>
                  <a:lnTo>
                    <a:pt x="932" y="770"/>
                  </a:lnTo>
                  <a:lnTo>
                    <a:pt x="860" y="765"/>
                  </a:lnTo>
                  <a:lnTo>
                    <a:pt x="789" y="757"/>
                  </a:lnTo>
                  <a:lnTo>
                    <a:pt x="720" y="747"/>
                  </a:lnTo>
                  <a:lnTo>
                    <a:pt x="649" y="728"/>
                  </a:lnTo>
                  <a:lnTo>
                    <a:pt x="601" y="711"/>
                  </a:lnTo>
                  <a:lnTo>
                    <a:pt x="558" y="690"/>
                  </a:lnTo>
                  <a:lnTo>
                    <a:pt x="518" y="665"/>
                  </a:lnTo>
                  <a:lnTo>
                    <a:pt x="483" y="638"/>
                  </a:lnTo>
                  <a:lnTo>
                    <a:pt x="451" y="607"/>
                  </a:lnTo>
                  <a:lnTo>
                    <a:pt x="424" y="571"/>
                  </a:lnTo>
                  <a:lnTo>
                    <a:pt x="399" y="532"/>
                  </a:lnTo>
                  <a:lnTo>
                    <a:pt x="378" y="491"/>
                  </a:lnTo>
                  <a:lnTo>
                    <a:pt x="358" y="445"/>
                  </a:lnTo>
                  <a:lnTo>
                    <a:pt x="343" y="398"/>
                  </a:lnTo>
                  <a:lnTo>
                    <a:pt x="311" y="282"/>
                  </a:lnTo>
                  <a:lnTo>
                    <a:pt x="282" y="165"/>
                  </a:lnTo>
                  <a:lnTo>
                    <a:pt x="277" y="146"/>
                  </a:lnTo>
                  <a:lnTo>
                    <a:pt x="273" y="126"/>
                  </a:lnTo>
                  <a:lnTo>
                    <a:pt x="267" y="106"/>
                  </a:lnTo>
                  <a:lnTo>
                    <a:pt x="258" y="88"/>
                  </a:lnTo>
                  <a:lnTo>
                    <a:pt x="247" y="72"/>
                  </a:lnTo>
                  <a:lnTo>
                    <a:pt x="233" y="62"/>
                  </a:lnTo>
                  <a:lnTo>
                    <a:pt x="218" y="58"/>
                  </a:lnTo>
                  <a:lnTo>
                    <a:pt x="203" y="58"/>
                  </a:lnTo>
                  <a:close/>
                  <a:moveTo>
                    <a:pt x="203" y="0"/>
                  </a:moveTo>
                  <a:lnTo>
                    <a:pt x="225" y="0"/>
                  </a:lnTo>
                  <a:lnTo>
                    <a:pt x="247" y="6"/>
                  </a:lnTo>
                  <a:lnTo>
                    <a:pt x="268" y="15"/>
                  </a:lnTo>
                  <a:lnTo>
                    <a:pt x="288" y="30"/>
                  </a:lnTo>
                  <a:lnTo>
                    <a:pt x="303" y="51"/>
                  </a:lnTo>
                  <a:lnTo>
                    <a:pt x="320" y="87"/>
                  </a:lnTo>
                  <a:lnTo>
                    <a:pt x="334" y="123"/>
                  </a:lnTo>
                  <a:lnTo>
                    <a:pt x="344" y="163"/>
                  </a:lnTo>
                  <a:lnTo>
                    <a:pt x="352" y="201"/>
                  </a:lnTo>
                  <a:lnTo>
                    <a:pt x="361" y="240"/>
                  </a:lnTo>
                  <a:lnTo>
                    <a:pt x="370" y="278"/>
                  </a:lnTo>
                  <a:lnTo>
                    <a:pt x="394" y="364"/>
                  </a:lnTo>
                  <a:lnTo>
                    <a:pt x="407" y="409"/>
                  </a:lnTo>
                  <a:lnTo>
                    <a:pt x="421" y="452"/>
                  </a:lnTo>
                  <a:lnTo>
                    <a:pt x="440" y="494"/>
                  </a:lnTo>
                  <a:lnTo>
                    <a:pt x="462" y="533"/>
                  </a:lnTo>
                  <a:lnTo>
                    <a:pt x="489" y="569"/>
                  </a:lnTo>
                  <a:lnTo>
                    <a:pt x="522" y="600"/>
                  </a:lnTo>
                  <a:lnTo>
                    <a:pt x="558" y="626"/>
                  </a:lnTo>
                  <a:lnTo>
                    <a:pt x="597" y="647"/>
                  </a:lnTo>
                  <a:lnTo>
                    <a:pt x="639" y="665"/>
                  </a:lnTo>
                  <a:lnTo>
                    <a:pt x="682" y="680"/>
                  </a:lnTo>
                  <a:lnTo>
                    <a:pt x="727" y="690"/>
                  </a:lnTo>
                  <a:lnTo>
                    <a:pt x="771" y="698"/>
                  </a:lnTo>
                  <a:lnTo>
                    <a:pt x="814" y="703"/>
                  </a:lnTo>
                  <a:lnTo>
                    <a:pt x="877" y="707"/>
                  </a:lnTo>
                  <a:lnTo>
                    <a:pt x="1003" y="713"/>
                  </a:lnTo>
                  <a:lnTo>
                    <a:pt x="1067" y="715"/>
                  </a:lnTo>
                  <a:lnTo>
                    <a:pt x="1130" y="722"/>
                  </a:lnTo>
                  <a:lnTo>
                    <a:pt x="1192" y="734"/>
                  </a:lnTo>
                  <a:lnTo>
                    <a:pt x="1252" y="751"/>
                  </a:lnTo>
                  <a:lnTo>
                    <a:pt x="1298" y="770"/>
                  </a:lnTo>
                  <a:lnTo>
                    <a:pt x="1343" y="795"/>
                  </a:lnTo>
                  <a:lnTo>
                    <a:pt x="1385" y="824"/>
                  </a:lnTo>
                  <a:lnTo>
                    <a:pt x="1426" y="855"/>
                  </a:lnTo>
                  <a:lnTo>
                    <a:pt x="1450" y="875"/>
                  </a:lnTo>
                  <a:lnTo>
                    <a:pt x="1473" y="896"/>
                  </a:lnTo>
                  <a:lnTo>
                    <a:pt x="1495" y="918"/>
                  </a:lnTo>
                  <a:lnTo>
                    <a:pt x="1516" y="943"/>
                  </a:lnTo>
                  <a:lnTo>
                    <a:pt x="1533" y="969"/>
                  </a:lnTo>
                  <a:lnTo>
                    <a:pt x="1546" y="997"/>
                  </a:lnTo>
                  <a:lnTo>
                    <a:pt x="1554" y="1027"/>
                  </a:lnTo>
                  <a:lnTo>
                    <a:pt x="1556" y="1052"/>
                  </a:lnTo>
                  <a:lnTo>
                    <a:pt x="1550" y="1073"/>
                  </a:lnTo>
                  <a:lnTo>
                    <a:pt x="1540" y="1092"/>
                  </a:lnTo>
                  <a:lnTo>
                    <a:pt x="1527" y="1109"/>
                  </a:lnTo>
                  <a:lnTo>
                    <a:pt x="1510" y="1122"/>
                  </a:lnTo>
                  <a:lnTo>
                    <a:pt x="1490" y="1135"/>
                  </a:lnTo>
                  <a:lnTo>
                    <a:pt x="1469" y="1145"/>
                  </a:lnTo>
                  <a:lnTo>
                    <a:pt x="1467" y="1146"/>
                  </a:lnTo>
                  <a:lnTo>
                    <a:pt x="1464" y="1158"/>
                  </a:lnTo>
                  <a:lnTo>
                    <a:pt x="1457" y="1183"/>
                  </a:lnTo>
                  <a:lnTo>
                    <a:pt x="1447" y="1205"/>
                  </a:lnTo>
                  <a:lnTo>
                    <a:pt x="1435" y="1226"/>
                  </a:lnTo>
                  <a:lnTo>
                    <a:pt x="1419" y="1244"/>
                  </a:lnTo>
                  <a:lnTo>
                    <a:pt x="1402" y="1260"/>
                  </a:lnTo>
                  <a:lnTo>
                    <a:pt x="1380" y="1272"/>
                  </a:lnTo>
                  <a:lnTo>
                    <a:pt x="1357" y="1278"/>
                  </a:lnTo>
                  <a:lnTo>
                    <a:pt x="1329" y="1281"/>
                  </a:lnTo>
                  <a:lnTo>
                    <a:pt x="1292" y="1278"/>
                  </a:lnTo>
                  <a:lnTo>
                    <a:pt x="1257" y="1272"/>
                  </a:lnTo>
                  <a:lnTo>
                    <a:pt x="1184" y="1256"/>
                  </a:lnTo>
                  <a:lnTo>
                    <a:pt x="1148" y="1251"/>
                  </a:lnTo>
                  <a:lnTo>
                    <a:pt x="1112" y="1252"/>
                  </a:lnTo>
                  <a:lnTo>
                    <a:pt x="1097" y="1257"/>
                  </a:lnTo>
                  <a:lnTo>
                    <a:pt x="1087" y="1266"/>
                  </a:lnTo>
                  <a:lnTo>
                    <a:pt x="1076" y="1279"/>
                  </a:lnTo>
                  <a:lnTo>
                    <a:pt x="1068" y="1294"/>
                  </a:lnTo>
                  <a:lnTo>
                    <a:pt x="1061" y="1310"/>
                  </a:lnTo>
                  <a:lnTo>
                    <a:pt x="1054" y="1325"/>
                  </a:lnTo>
                  <a:lnTo>
                    <a:pt x="1046" y="1337"/>
                  </a:lnTo>
                  <a:lnTo>
                    <a:pt x="1029" y="1355"/>
                  </a:lnTo>
                  <a:lnTo>
                    <a:pt x="1009" y="1370"/>
                  </a:lnTo>
                  <a:lnTo>
                    <a:pt x="987" y="1379"/>
                  </a:lnTo>
                  <a:lnTo>
                    <a:pt x="964" y="1384"/>
                  </a:lnTo>
                  <a:lnTo>
                    <a:pt x="928" y="1383"/>
                  </a:lnTo>
                  <a:lnTo>
                    <a:pt x="895" y="1375"/>
                  </a:lnTo>
                  <a:lnTo>
                    <a:pt x="863" y="1362"/>
                  </a:lnTo>
                  <a:lnTo>
                    <a:pt x="833" y="1345"/>
                  </a:lnTo>
                  <a:lnTo>
                    <a:pt x="802" y="1327"/>
                  </a:lnTo>
                  <a:lnTo>
                    <a:pt x="745" y="1285"/>
                  </a:lnTo>
                  <a:lnTo>
                    <a:pt x="737" y="1279"/>
                  </a:lnTo>
                  <a:lnTo>
                    <a:pt x="728" y="1289"/>
                  </a:lnTo>
                  <a:lnTo>
                    <a:pt x="699" y="1310"/>
                  </a:lnTo>
                  <a:lnTo>
                    <a:pt x="669" y="1324"/>
                  </a:lnTo>
                  <a:lnTo>
                    <a:pt x="636" y="1334"/>
                  </a:lnTo>
                  <a:lnTo>
                    <a:pt x="602" y="1340"/>
                  </a:lnTo>
                  <a:lnTo>
                    <a:pt x="568" y="1342"/>
                  </a:lnTo>
                  <a:lnTo>
                    <a:pt x="531" y="1340"/>
                  </a:lnTo>
                  <a:lnTo>
                    <a:pt x="496" y="1336"/>
                  </a:lnTo>
                  <a:lnTo>
                    <a:pt x="459" y="1329"/>
                  </a:lnTo>
                  <a:lnTo>
                    <a:pt x="424" y="1321"/>
                  </a:lnTo>
                  <a:lnTo>
                    <a:pt x="390" y="1313"/>
                  </a:lnTo>
                  <a:lnTo>
                    <a:pt x="322" y="1295"/>
                  </a:lnTo>
                  <a:lnTo>
                    <a:pt x="285" y="1285"/>
                  </a:lnTo>
                  <a:lnTo>
                    <a:pt x="248" y="1273"/>
                  </a:lnTo>
                  <a:lnTo>
                    <a:pt x="210" y="1260"/>
                  </a:lnTo>
                  <a:lnTo>
                    <a:pt x="172" y="1245"/>
                  </a:lnTo>
                  <a:lnTo>
                    <a:pt x="137" y="1227"/>
                  </a:lnTo>
                  <a:lnTo>
                    <a:pt x="103" y="1207"/>
                  </a:lnTo>
                  <a:lnTo>
                    <a:pt x="73" y="1185"/>
                  </a:lnTo>
                  <a:lnTo>
                    <a:pt x="47" y="1159"/>
                  </a:lnTo>
                  <a:lnTo>
                    <a:pt x="26" y="1129"/>
                  </a:lnTo>
                  <a:lnTo>
                    <a:pt x="11" y="1096"/>
                  </a:lnTo>
                  <a:lnTo>
                    <a:pt x="2" y="1063"/>
                  </a:lnTo>
                  <a:lnTo>
                    <a:pt x="0" y="1029"/>
                  </a:lnTo>
                  <a:lnTo>
                    <a:pt x="1" y="994"/>
                  </a:lnTo>
                  <a:lnTo>
                    <a:pt x="6" y="959"/>
                  </a:lnTo>
                  <a:lnTo>
                    <a:pt x="24" y="888"/>
                  </a:lnTo>
                  <a:lnTo>
                    <a:pt x="48" y="819"/>
                  </a:lnTo>
                  <a:lnTo>
                    <a:pt x="74" y="749"/>
                  </a:lnTo>
                  <a:lnTo>
                    <a:pt x="102" y="681"/>
                  </a:lnTo>
                  <a:lnTo>
                    <a:pt x="119" y="637"/>
                  </a:lnTo>
                  <a:lnTo>
                    <a:pt x="133" y="591"/>
                  </a:lnTo>
                  <a:lnTo>
                    <a:pt x="145" y="545"/>
                  </a:lnTo>
                  <a:lnTo>
                    <a:pt x="153" y="498"/>
                  </a:lnTo>
                  <a:lnTo>
                    <a:pt x="155" y="449"/>
                  </a:lnTo>
                  <a:lnTo>
                    <a:pt x="153" y="401"/>
                  </a:lnTo>
                  <a:lnTo>
                    <a:pt x="142" y="336"/>
                  </a:lnTo>
                  <a:lnTo>
                    <a:pt x="121" y="202"/>
                  </a:lnTo>
                  <a:lnTo>
                    <a:pt x="114" y="135"/>
                  </a:lnTo>
                  <a:lnTo>
                    <a:pt x="110" y="79"/>
                  </a:lnTo>
                  <a:lnTo>
                    <a:pt x="106" y="76"/>
                  </a:lnTo>
                  <a:lnTo>
                    <a:pt x="99" y="67"/>
                  </a:lnTo>
                  <a:lnTo>
                    <a:pt x="95" y="57"/>
                  </a:lnTo>
                  <a:lnTo>
                    <a:pt x="95" y="46"/>
                  </a:lnTo>
                  <a:lnTo>
                    <a:pt x="99" y="37"/>
                  </a:lnTo>
                  <a:lnTo>
                    <a:pt x="110" y="29"/>
                  </a:lnTo>
                  <a:lnTo>
                    <a:pt x="132" y="19"/>
                  </a:lnTo>
                  <a:lnTo>
                    <a:pt x="155" y="10"/>
                  </a:lnTo>
                  <a:lnTo>
                    <a:pt x="179" y="4"/>
                  </a:lnTo>
                  <a:lnTo>
                    <a:pt x="20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cxnSp>
        <p:nvCxnSpPr>
          <p:cNvPr id="219" name="直線接點 218"/>
          <p:cNvCxnSpPr/>
          <p:nvPr/>
        </p:nvCxnSpPr>
        <p:spPr>
          <a:xfrm>
            <a:off x="1403648" y="4005064"/>
            <a:ext cx="1584176" cy="0"/>
          </a:xfrm>
          <a:prstGeom prst="line">
            <a:avLst/>
          </a:prstGeom>
          <a:ln w="381000">
            <a:solidFill>
              <a:schemeClr val="accent3">
                <a:lumMod val="50000"/>
              </a:schemeClr>
            </a:solidFill>
            <a:tailEnd type="triangle"/>
          </a:ln>
          <a:effectLst>
            <a:outerShdw blurRad="50800" dist="38100" dir="2700000" algn="tl" rotWithShape="0">
              <a:prstClr val="black">
                <a:alpha val="40000"/>
              </a:prstClr>
            </a:outerShdw>
          </a:effectLst>
        </p:spPr>
        <p:style>
          <a:lnRef idx="3">
            <a:schemeClr val="accent2"/>
          </a:lnRef>
          <a:fillRef idx="0">
            <a:schemeClr val="accent2"/>
          </a:fillRef>
          <a:effectRef idx="2">
            <a:schemeClr val="accent2"/>
          </a:effectRef>
          <a:fontRef idx="minor">
            <a:schemeClr val="tx1"/>
          </a:fontRef>
        </p:style>
      </p:cxnSp>
      <p:sp>
        <p:nvSpPr>
          <p:cNvPr id="360" name="橢圓 359"/>
          <p:cNvSpPr/>
          <p:nvPr/>
        </p:nvSpPr>
        <p:spPr>
          <a:xfrm>
            <a:off x="611560" y="3501008"/>
            <a:ext cx="1080120" cy="1080120"/>
          </a:xfrm>
          <a:prstGeom prst="ellipse">
            <a:avLst/>
          </a:prstGeom>
          <a:ln>
            <a:solidFill>
              <a:schemeClr val="accent2">
                <a:lumMod val="60000"/>
                <a:lumOff val="40000"/>
              </a:schemeClr>
            </a:solidFill>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ctr"/>
          <a:lstStyle/>
          <a:p>
            <a:pPr algn="ctr"/>
            <a:endParaRPr lang="zh-TW" altLang="en-US"/>
          </a:p>
        </p:txBody>
      </p:sp>
      <p:grpSp>
        <p:nvGrpSpPr>
          <p:cNvPr id="361" name="Group 140"/>
          <p:cNvGrpSpPr>
            <a:grpSpLocks noChangeAspect="1"/>
          </p:cNvGrpSpPr>
          <p:nvPr/>
        </p:nvGrpSpPr>
        <p:grpSpPr bwMode="auto">
          <a:xfrm>
            <a:off x="791072" y="3717032"/>
            <a:ext cx="662460" cy="579140"/>
            <a:chOff x="1425" y="888"/>
            <a:chExt cx="2910" cy="2544"/>
          </a:xfrm>
        </p:grpSpPr>
        <p:sp>
          <p:nvSpPr>
            <p:cNvPr id="362" name="AutoShape 139"/>
            <p:cNvSpPr>
              <a:spLocks noChangeAspect="1" noChangeArrowheads="1" noTextEdit="1"/>
            </p:cNvSpPr>
            <p:nvPr/>
          </p:nvSpPr>
          <p:spPr bwMode="auto">
            <a:xfrm>
              <a:off x="1425" y="888"/>
              <a:ext cx="2910" cy="254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3" name="Freeform 142"/>
            <p:cNvSpPr>
              <a:spLocks/>
            </p:cNvSpPr>
            <p:nvPr/>
          </p:nvSpPr>
          <p:spPr bwMode="auto">
            <a:xfrm>
              <a:off x="2522" y="955"/>
              <a:ext cx="1149" cy="2347"/>
            </a:xfrm>
            <a:custGeom>
              <a:avLst/>
              <a:gdLst/>
              <a:ahLst/>
              <a:cxnLst>
                <a:cxn ang="0">
                  <a:pos x="598" y="2"/>
                </a:cxn>
                <a:cxn ang="0">
                  <a:pos x="615" y="12"/>
                </a:cxn>
                <a:cxn ang="0">
                  <a:pos x="624" y="29"/>
                </a:cxn>
                <a:cxn ang="0">
                  <a:pos x="618" y="49"/>
                </a:cxn>
                <a:cxn ang="0">
                  <a:pos x="368" y="408"/>
                </a:cxn>
                <a:cxn ang="0">
                  <a:pos x="299" y="507"/>
                </a:cxn>
                <a:cxn ang="0">
                  <a:pos x="229" y="611"/>
                </a:cxn>
                <a:cxn ang="0">
                  <a:pos x="168" y="717"/>
                </a:cxn>
                <a:cxn ang="0">
                  <a:pos x="122" y="836"/>
                </a:cxn>
                <a:cxn ang="0">
                  <a:pos x="91" y="967"/>
                </a:cxn>
                <a:cxn ang="0">
                  <a:pos x="75" y="1102"/>
                </a:cxn>
                <a:cxn ang="0">
                  <a:pos x="69" y="1237"/>
                </a:cxn>
                <a:cxn ang="0">
                  <a:pos x="70" y="1373"/>
                </a:cxn>
                <a:cxn ang="0">
                  <a:pos x="75" y="1509"/>
                </a:cxn>
                <a:cxn ang="0">
                  <a:pos x="78" y="1753"/>
                </a:cxn>
                <a:cxn ang="0">
                  <a:pos x="82" y="1827"/>
                </a:cxn>
                <a:cxn ang="0">
                  <a:pos x="93" y="1900"/>
                </a:cxn>
                <a:cxn ang="0">
                  <a:pos x="117" y="1968"/>
                </a:cxn>
                <a:cxn ang="0">
                  <a:pos x="149" y="2018"/>
                </a:cxn>
                <a:cxn ang="0">
                  <a:pos x="190" y="2060"/>
                </a:cxn>
                <a:cxn ang="0">
                  <a:pos x="238" y="2093"/>
                </a:cxn>
                <a:cxn ang="0">
                  <a:pos x="290" y="2122"/>
                </a:cxn>
                <a:cxn ang="0">
                  <a:pos x="411" y="2176"/>
                </a:cxn>
                <a:cxn ang="0">
                  <a:pos x="535" y="2222"/>
                </a:cxn>
                <a:cxn ang="0">
                  <a:pos x="664" y="2253"/>
                </a:cxn>
                <a:cxn ang="0">
                  <a:pos x="815" y="2273"/>
                </a:cxn>
                <a:cxn ang="0">
                  <a:pos x="965" y="2279"/>
                </a:cxn>
                <a:cxn ang="0">
                  <a:pos x="1117" y="2280"/>
                </a:cxn>
                <a:cxn ang="0">
                  <a:pos x="1137" y="2287"/>
                </a:cxn>
                <a:cxn ang="0">
                  <a:pos x="1148" y="2304"/>
                </a:cxn>
                <a:cxn ang="0">
                  <a:pos x="1148" y="2323"/>
                </a:cxn>
                <a:cxn ang="0">
                  <a:pos x="1137" y="2340"/>
                </a:cxn>
                <a:cxn ang="0">
                  <a:pos x="1117" y="2347"/>
                </a:cxn>
                <a:cxn ang="0">
                  <a:pos x="905" y="2345"/>
                </a:cxn>
                <a:cxn ang="0">
                  <a:pos x="764" y="2336"/>
                </a:cxn>
                <a:cxn ang="0">
                  <a:pos x="625" y="2314"/>
                </a:cxn>
                <a:cxn ang="0">
                  <a:pos x="468" y="2270"/>
                </a:cxn>
                <a:cxn ang="0">
                  <a:pos x="316" y="2210"/>
                </a:cxn>
                <a:cxn ang="0">
                  <a:pos x="215" y="2158"/>
                </a:cxn>
                <a:cxn ang="0">
                  <a:pos x="161" y="2123"/>
                </a:cxn>
                <a:cxn ang="0">
                  <a:pos x="113" y="2081"/>
                </a:cxn>
                <a:cxn ang="0">
                  <a:pos x="74" y="2030"/>
                </a:cxn>
                <a:cxn ang="0">
                  <a:pos x="43" y="1961"/>
                </a:cxn>
                <a:cxn ang="0">
                  <a:pos x="22" y="1877"/>
                </a:cxn>
                <a:cxn ang="0">
                  <a:pos x="14" y="1790"/>
                </a:cxn>
                <a:cxn ang="0">
                  <a:pos x="12" y="1702"/>
                </a:cxn>
                <a:cxn ang="0">
                  <a:pos x="9" y="1570"/>
                </a:cxn>
                <a:cxn ang="0">
                  <a:pos x="1" y="1368"/>
                </a:cxn>
                <a:cxn ang="0">
                  <a:pos x="0" y="1233"/>
                </a:cxn>
                <a:cxn ang="0">
                  <a:pos x="5" y="1097"/>
                </a:cxn>
                <a:cxn ang="0">
                  <a:pos x="21" y="965"/>
                </a:cxn>
                <a:cxn ang="0">
                  <a:pos x="51" y="835"/>
                </a:cxn>
                <a:cxn ang="0">
                  <a:pos x="97" y="715"/>
                </a:cxn>
                <a:cxn ang="0">
                  <a:pos x="157" y="604"/>
                </a:cxn>
                <a:cxn ang="0">
                  <a:pos x="227" y="497"/>
                </a:cxn>
                <a:cxn ang="0">
                  <a:pos x="299" y="393"/>
                </a:cxn>
                <a:cxn ang="0">
                  <a:pos x="474" y="142"/>
                </a:cxn>
                <a:cxn ang="0">
                  <a:pos x="568" y="6"/>
                </a:cxn>
                <a:cxn ang="0">
                  <a:pos x="588" y="0"/>
                </a:cxn>
              </a:cxnLst>
              <a:rect l="0" t="0" r="r" b="b"/>
              <a:pathLst>
                <a:path w="1149" h="2347">
                  <a:moveTo>
                    <a:pt x="588" y="0"/>
                  </a:moveTo>
                  <a:lnTo>
                    <a:pt x="598" y="2"/>
                  </a:lnTo>
                  <a:lnTo>
                    <a:pt x="607" y="6"/>
                  </a:lnTo>
                  <a:lnTo>
                    <a:pt x="615" y="12"/>
                  </a:lnTo>
                  <a:lnTo>
                    <a:pt x="620" y="20"/>
                  </a:lnTo>
                  <a:lnTo>
                    <a:pt x="624" y="29"/>
                  </a:lnTo>
                  <a:lnTo>
                    <a:pt x="623" y="38"/>
                  </a:lnTo>
                  <a:lnTo>
                    <a:pt x="618" y="49"/>
                  </a:lnTo>
                  <a:lnTo>
                    <a:pt x="536" y="169"/>
                  </a:lnTo>
                  <a:lnTo>
                    <a:pt x="368" y="408"/>
                  </a:lnTo>
                  <a:lnTo>
                    <a:pt x="334" y="458"/>
                  </a:lnTo>
                  <a:lnTo>
                    <a:pt x="299" y="507"/>
                  </a:lnTo>
                  <a:lnTo>
                    <a:pt x="263" y="559"/>
                  </a:lnTo>
                  <a:lnTo>
                    <a:pt x="229" y="611"/>
                  </a:lnTo>
                  <a:lnTo>
                    <a:pt x="197" y="663"/>
                  </a:lnTo>
                  <a:lnTo>
                    <a:pt x="168" y="717"/>
                  </a:lnTo>
                  <a:lnTo>
                    <a:pt x="144" y="772"/>
                  </a:lnTo>
                  <a:lnTo>
                    <a:pt x="122" y="836"/>
                  </a:lnTo>
                  <a:lnTo>
                    <a:pt x="105" y="902"/>
                  </a:lnTo>
                  <a:lnTo>
                    <a:pt x="91" y="967"/>
                  </a:lnTo>
                  <a:lnTo>
                    <a:pt x="82" y="1034"/>
                  </a:lnTo>
                  <a:lnTo>
                    <a:pt x="75" y="1102"/>
                  </a:lnTo>
                  <a:lnTo>
                    <a:pt x="71" y="1169"/>
                  </a:lnTo>
                  <a:lnTo>
                    <a:pt x="69" y="1237"/>
                  </a:lnTo>
                  <a:lnTo>
                    <a:pt x="69" y="1305"/>
                  </a:lnTo>
                  <a:lnTo>
                    <a:pt x="70" y="1373"/>
                  </a:lnTo>
                  <a:lnTo>
                    <a:pt x="72" y="1441"/>
                  </a:lnTo>
                  <a:lnTo>
                    <a:pt x="75" y="1509"/>
                  </a:lnTo>
                  <a:lnTo>
                    <a:pt x="78" y="1644"/>
                  </a:lnTo>
                  <a:lnTo>
                    <a:pt x="78" y="1753"/>
                  </a:lnTo>
                  <a:lnTo>
                    <a:pt x="79" y="1790"/>
                  </a:lnTo>
                  <a:lnTo>
                    <a:pt x="82" y="1827"/>
                  </a:lnTo>
                  <a:lnTo>
                    <a:pt x="86" y="1863"/>
                  </a:lnTo>
                  <a:lnTo>
                    <a:pt x="93" y="1900"/>
                  </a:lnTo>
                  <a:lnTo>
                    <a:pt x="103" y="1934"/>
                  </a:lnTo>
                  <a:lnTo>
                    <a:pt x="117" y="1968"/>
                  </a:lnTo>
                  <a:lnTo>
                    <a:pt x="132" y="1994"/>
                  </a:lnTo>
                  <a:lnTo>
                    <a:pt x="149" y="2018"/>
                  </a:lnTo>
                  <a:lnTo>
                    <a:pt x="168" y="2039"/>
                  </a:lnTo>
                  <a:lnTo>
                    <a:pt x="190" y="2060"/>
                  </a:lnTo>
                  <a:lnTo>
                    <a:pt x="213" y="2077"/>
                  </a:lnTo>
                  <a:lnTo>
                    <a:pt x="238" y="2093"/>
                  </a:lnTo>
                  <a:lnTo>
                    <a:pt x="263" y="2107"/>
                  </a:lnTo>
                  <a:lnTo>
                    <a:pt x="290" y="2122"/>
                  </a:lnTo>
                  <a:lnTo>
                    <a:pt x="350" y="2150"/>
                  </a:lnTo>
                  <a:lnTo>
                    <a:pt x="411" y="2176"/>
                  </a:lnTo>
                  <a:lnTo>
                    <a:pt x="472" y="2201"/>
                  </a:lnTo>
                  <a:lnTo>
                    <a:pt x="535" y="2222"/>
                  </a:lnTo>
                  <a:lnTo>
                    <a:pt x="599" y="2239"/>
                  </a:lnTo>
                  <a:lnTo>
                    <a:pt x="664" y="2253"/>
                  </a:lnTo>
                  <a:lnTo>
                    <a:pt x="739" y="2265"/>
                  </a:lnTo>
                  <a:lnTo>
                    <a:pt x="815" y="2273"/>
                  </a:lnTo>
                  <a:lnTo>
                    <a:pt x="890" y="2277"/>
                  </a:lnTo>
                  <a:lnTo>
                    <a:pt x="965" y="2279"/>
                  </a:lnTo>
                  <a:lnTo>
                    <a:pt x="1041" y="2280"/>
                  </a:lnTo>
                  <a:lnTo>
                    <a:pt x="1117" y="2280"/>
                  </a:lnTo>
                  <a:lnTo>
                    <a:pt x="1129" y="2282"/>
                  </a:lnTo>
                  <a:lnTo>
                    <a:pt x="1137" y="2287"/>
                  </a:lnTo>
                  <a:lnTo>
                    <a:pt x="1144" y="2294"/>
                  </a:lnTo>
                  <a:lnTo>
                    <a:pt x="1148" y="2304"/>
                  </a:lnTo>
                  <a:lnTo>
                    <a:pt x="1149" y="2314"/>
                  </a:lnTo>
                  <a:lnTo>
                    <a:pt x="1148" y="2323"/>
                  </a:lnTo>
                  <a:lnTo>
                    <a:pt x="1144" y="2333"/>
                  </a:lnTo>
                  <a:lnTo>
                    <a:pt x="1137" y="2340"/>
                  </a:lnTo>
                  <a:lnTo>
                    <a:pt x="1129" y="2345"/>
                  </a:lnTo>
                  <a:lnTo>
                    <a:pt x="1117" y="2347"/>
                  </a:lnTo>
                  <a:lnTo>
                    <a:pt x="1047" y="2347"/>
                  </a:lnTo>
                  <a:lnTo>
                    <a:pt x="905" y="2345"/>
                  </a:lnTo>
                  <a:lnTo>
                    <a:pt x="835" y="2342"/>
                  </a:lnTo>
                  <a:lnTo>
                    <a:pt x="764" y="2336"/>
                  </a:lnTo>
                  <a:lnTo>
                    <a:pt x="695" y="2327"/>
                  </a:lnTo>
                  <a:lnTo>
                    <a:pt x="625" y="2314"/>
                  </a:lnTo>
                  <a:lnTo>
                    <a:pt x="546" y="2294"/>
                  </a:lnTo>
                  <a:lnTo>
                    <a:pt x="468" y="2270"/>
                  </a:lnTo>
                  <a:lnTo>
                    <a:pt x="391" y="2242"/>
                  </a:lnTo>
                  <a:lnTo>
                    <a:pt x="316" y="2210"/>
                  </a:lnTo>
                  <a:lnTo>
                    <a:pt x="243" y="2174"/>
                  </a:lnTo>
                  <a:lnTo>
                    <a:pt x="215" y="2158"/>
                  </a:lnTo>
                  <a:lnTo>
                    <a:pt x="187" y="2141"/>
                  </a:lnTo>
                  <a:lnTo>
                    <a:pt x="161" y="2123"/>
                  </a:lnTo>
                  <a:lnTo>
                    <a:pt x="136" y="2103"/>
                  </a:lnTo>
                  <a:lnTo>
                    <a:pt x="113" y="2081"/>
                  </a:lnTo>
                  <a:lnTo>
                    <a:pt x="92" y="2057"/>
                  </a:lnTo>
                  <a:lnTo>
                    <a:pt x="74" y="2030"/>
                  </a:lnTo>
                  <a:lnTo>
                    <a:pt x="59" y="2001"/>
                  </a:lnTo>
                  <a:lnTo>
                    <a:pt x="43" y="1961"/>
                  </a:lnTo>
                  <a:lnTo>
                    <a:pt x="31" y="1919"/>
                  </a:lnTo>
                  <a:lnTo>
                    <a:pt x="22" y="1877"/>
                  </a:lnTo>
                  <a:lnTo>
                    <a:pt x="17" y="1833"/>
                  </a:lnTo>
                  <a:lnTo>
                    <a:pt x="14" y="1790"/>
                  </a:lnTo>
                  <a:lnTo>
                    <a:pt x="12" y="1746"/>
                  </a:lnTo>
                  <a:lnTo>
                    <a:pt x="12" y="1702"/>
                  </a:lnTo>
                  <a:lnTo>
                    <a:pt x="11" y="1637"/>
                  </a:lnTo>
                  <a:lnTo>
                    <a:pt x="9" y="1570"/>
                  </a:lnTo>
                  <a:lnTo>
                    <a:pt x="4" y="1436"/>
                  </a:lnTo>
                  <a:lnTo>
                    <a:pt x="1" y="1368"/>
                  </a:lnTo>
                  <a:lnTo>
                    <a:pt x="0" y="1301"/>
                  </a:lnTo>
                  <a:lnTo>
                    <a:pt x="0" y="1233"/>
                  </a:lnTo>
                  <a:lnTo>
                    <a:pt x="1" y="1164"/>
                  </a:lnTo>
                  <a:lnTo>
                    <a:pt x="5" y="1097"/>
                  </a:lnTo>
                  <a:lnTo>
                    <a:pt x="11" y="1031"/>
                  </a:lnTo>
                  <a:lnTo>
                    <a:pt x="21" y="965"/>
                  </a:lnTo>
                  <a:lnTo>
                    <a:pt x="34" y="900"/>
                  </a:lnTo>
                  <a:lnTo>
                    <a:pt x="51" y="835"/>
                  </a:lnTo>
                  <a:lnTo>
                    <a:pt x="73" y="773"/>
                  </a:lnTo>
                  <a:lnTo>
                    <a:pt x="97" y="715"/>
                  </a:lnTo>
                  <a:lnTo>
                    <a:pt x="127" y="658"/>
                  </a:lnTo>
                  <a:lnTo>
                    <a:pt x="157" y="604"/>
                  </a:lnTo>
                  <a:lnTo>
                    <a:pt x="192" y="550"/>
                  </a:lnTo>
                  <a:lnTo>
                    <a:pt x="227" y="497"/>
                  </a:lnTo>
                  <a:lnTo>
                    <a:pt x="262" y="444"/>
                  </a:lnTo>
                  <a:lnTo>
                    <a:pt x="299" y="393"/>
                  </a:lnTo>
                  <a:lnTo>
                    <a:pt x="386" y="267"/>
                  </a:lnTo>
                  <a:lnTo>
                    <a:pt x="474" y="142"/>
                  </a:lnTo>
                  <a:lnTo>
                    <a:pt x="561" y="15"/>
                  </a:lnTo>
                  <a:lnTo>
                    <a:pt x="568" y="6"/>
                  </a:lnTo>
                  <a:lnTo>
                    <a:pt x="578" y="2"/>
                  </a:lnTo>
                  <a:lnTo>
                    <a:pt x="58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4" name="Freeform 143"/>
            <p:cNvSpPr>
              <a:spLocks noEditPoints="1"/>
            </p:cNvSpPr>
            <p:nvPr/>
          </p:nvSpPr>
          <p:spPr bwMode="auto">
            <a:xfrm>
              <a:off x="3539" y="1284"/>
              <a:ext cx="786" cy="2013"/>
            </a:xfrm>
            <a:custGeom>
              <a:avLst/>
              <a:gdLst/>
              <a:ahLst/>
              <a:cxnLst>
                <a:cxn ang="0">
                  <a:pos x="555" y="185"/>
                </a:cxn>
                <a:cxn ang="0">
                  <a:pos x="610" y="208"/>
                </a:cxn>
                <a:cxn ang="0">
                  <a:pos x="621" y="0"/>
                </a:cxn>
                <a:cxn ang="0">
                  <a:pos x="656" y="15"/>
                </a:cxn>
                <a:cxn ang="0">
                  <a:pos x="677" y="192"/>
                </a:cxn>
                <a:cxn ang="0">
                  <a:pos x="663" y="276"/>
                </a:cxn>
                <a:cxn ang="0">
                  <a:pos x="584" y="268"/>
                </a:cxn>
                <a:cxn ang="0">
                  <a:pos x="509" y="268"/>
                </a:cxn>
                <a:cxn ang="0">
                  <a:pos x="453" y="461"/>
                </a:cxn>
                <a:cxn ang="0">
                  <a:pos x="471" y="659"/>
                </a:cxn>
                <a:cxn ang="0">
                  <a:pos x="581" y="958"/>
                </a:cxn>
                <a:cxn ang="0">
                  <a:pos x="722" y="1288"/>
                </a:cxn>
                <a:cxn ang="0">
                  <a:pos x="778" y="1479"/>
                </a:cxn>
                <a:cxn ang="0">
                  <a:pos x="781" y="1625"/>
                </a:cxn>
                <a:cxn ang="0">
                  <a:pos x="726" y="1757"/>
                </a:cxn>
                <a:cxn ang="0">
                  <a:pos x="632" y="1847"/>
                </a:cxn>
                <a:cxn ang="0">
                  <a:pos x="477" y="1926"/>
                </a:cxn>
                <a:cxn ang="0">
                  <a:pos x="234" y="2001"/>
                </a:cxn>
                <a:cxn ang="0">
                  <a:pos x="105" y="2012"/>
                </a:cxn>
                <a:cxn ang="0">
                  <a:pos x="24" y="1988"/>
                </a:cxn>
                <a:cxn ang="0">
                  <a:pos x="25" y="1785"/>
                </a:cxn>
                <a:cxn ang="0">
                  <a:pos x="8" y="1416"/>
                </a:cxn>
                <a:cxn ang="0">
                  <a:pos x="2" y="1082"/>
                </a:cxn>
                <a:cxn ang="0">
                  <a:pos x="32" y="830"/>
                </a:cxn>
                <a:cxn ang="0">
                  <a:pos x="71" y="717"/>
                </a:cxn>
                <a:cxn ang="0">
                  <a:pos x="142" y="622"/>
                </a:cxn>
                <a:cxn ang="0">
                  <a:pos x="183" y="619"/>
                </a:cxn>
                <a:cxn ang="0">
                  <a:pos x="201" y="651"/>
                </a:cxn>
                <a:cxn ang="0">
                  <a:pos x="149" y="714"/>
                </a:cxn>
                <a:cxn ang="0">
                  <a:pos x="101" y="828"/>
                </a:cxn>
                <a:cxn ang="0">
                  <a:pos x="75" y="990"/>
                </a:cxn>
                <a:cxn ang="0">
                  <a:pos x="67" y="1282"/>
                </a:cxn>
                <a:cxn ang="0">
                  <a:pos x="86" y="1625"/>
                </a:cxn>
                <a:cxn ang="0">
                  <a:pos x="85" y="1943"/>
                </a:cxn>
                <a:cxn ang="0">
                  <a:pos x="187" y="1943"/>
                </a:cxn>
                <a:cxn ang="0">
                  <a:pos x="312" y="1914"/>
                </a:cxn>
                <a:cxn ang="0">
                  <a:pos x="528" y="1831"/>
                </a:cxn>
                <a:cxn ang="0">
                  <a:pos x="660" y="1731"/>
                </a:cxn>
                <a:cxn ang="0">
                  <a:pos x="711" y="1617"/>
                </a:cxn>
                <a:cxn ang="0">
                  <a:pos x="711" y="1491"/>
                </a:cxn>
                <a:cxn ang="0">
                  <a:pos x="676" y="1359"/>
                </a:cxn>
                <a:cxn ang="0">
                  <a:pos x="613" y="1199"/>
                </a:cxn>
                <a:cxn ang="0">
                  <a:pos x="539" y="1028"/>
                </a:cxn>
                <a:cxn ang="0">
                  <a:pos x="422" y="740"/>
                </a:cxn>
                <a:cxn ang="0">
                  <a:pos x="384" y="507"/>
                </a:cxn>
                <a:cxn ang="0">
                  <a:pos x="421" y="311"/>
                </a:cxn>
                <a:cxn ang="0">
                  <a:pos x="512" y="133"/>
                </a:cxn>
                <a:cxn ang="0">
                  <a:pos x="612" y="4"/>
                </a:cxn>
              </a:cxnLst>
              <a:rect l="0" t="0" r="r" b="b"/>
              <a:pathLst>
                <a:path w="786" h="2013">
                  <a:moveTo>
                    <a:pt x="606" y="115"/>
                  </a:moveTo>
                  <a:lnTo>
                    <a:pt x="588" y="138"/>
                  </a:lnTo>
                  <a:lnTo>
                    <a:pt x="559" y="179"/>
                  </a:lnTo>
                  <a:lnTo>
                    <a:pt x="555" y="185"/>
                  </a:lnTo>
                  <a:lnTo>
                    <a:pt x="561" y="187"/>
                  </a:lnTo>
                  <a:lnTo>
                    <a:pt x="582" y="197"/>
                  </a:lnTo>
                  <a:lnTo>
                    <a:pt x="601" y="205"/>
                  </a:lnTo>
                  <a:lnTo>
                    <a:pt x="610" y="208"/>
                  </a:lnTo>
                  <a:lnTo>
                    <a:pt x="610" y="198"/>
                  </a:lnTo>
                  <a:lnTo>
                    <a:pt x="608" y="145"/>
                  </a:lnTo>
                  <a:lnTo>
                    <a:pt x="606" y="115"/>
                  </a:lnTo>
                  <a:close/>
                  <a:moveTo>
                    <a:pt x="621" y="0"/>
                  </a:moveTo>
                  <a:lnTo>
                    <a:pt x="630" y="0"/>
                  </a:lnTo>
                  <a:lnTo>
                    <a:pt x="640" y="3"/>
                  </a:lnTo>
                  <a:lnTo>
                    <a:pt x="649" y="8"/>
                  </a:lnTo>
                  <a:lnTo>
                    <a:pt x="656" y="15"/>
                  </a:lnTo>
                  <a:lnTo>
                    <a:pt x="659" y="25"/>
                  </a:lnTo>
                  <a:lnTo>
                    <a:pt x="669" y="81"/>
                  </a:lnTo>
                  <a:lnTo>
                    <a:pt x="674" y="137"/>
                  </a:lnTo>
                  <a:lnTo>
                    <a:pt x="677" y="192"/>
                  </a:lnTo>
                  <a:lnTo>
                    <a:pt x="677" y="249"/>
                  </a:lnTo>
                  <a:lnTo>
                    <a:pt x="675" y="259"/>
                  </a:lnTo>
                  <a:lnTo>
                    <a:pt x="671" y="268"/>
                  </a:lnTo>
                  <a:lnTo>
                    <a:pt x="663" y="276"/>
                  </a:lnTo>
                  <a:lnTo>
                    <a:pt x="654" y="282"/>
                  </a:lnTo>
                  <a:lnTo>
                    <a:pt x="644" y="283"/>
                  </a:lnTo>
                  <a:lnTo>
                    <a:pt x="613" y="277"/>
                  </a:lnTo>
                  <a:lnTo>
                    <a:pt x="584" y="268"/>
                  </a:lnTo>
                  <a:lnTo>
                    <a:pt x="556" y="258"/>
                  </a:lnTo>
                  <a:lnTo>
                    <a:pt x="528" y="245"/>
                  </a:lnTo>
                  <a:lnTo>
                    <a:pt x="523" y="241"/>
                  </a:lnTo>
                  <a:lnTo>
                    <a:pt x="509" y="268"/>
                  </a:lnTo>
                  <a:lnTo>
                    <a:pt x="488" y="314"/>
                  </a:lnTo>
                  <a:lnTo>
                    <a:pt x="471" y="362"/>
                  </a:lnTo>
                  <a:lnTo>
                    <a:pt x="460" y="412"/>
                  </a:lnTo>
                  <a:lnTo>
                    <a:pt x="453" y="461"/>
                  </a:lnTo>
                  <a:lnTo>
                    <a:pt x="451" y="511"/>
                  </a:lnTo>
                  <a:lnTo>
                    <a:pt x="454" y="560"/>
                  </a:lnTo>
                  <a:lnTo>
                    <a:pt x="460" y="610"/>
                  </a:lnTo>
                  <a:lnTo>
                    <a:pt x="471" y="659"/>
                  </a:lnTo>
                  <a:lnTo>
                    <a:pt x="484" y="706"/>
                  </a:lnTo>
                  <a:lnTo>
                    <a:pt x="513" y="791"/>
                  </a:lnTo>
                  <a:lnTo>
                    <a:pt x="546" y="875"/>
                  </a:lnTo>
                  <a:lnTo>
                    <a:pt x="581" y="958"/>
                  </a:lnTo>
                  <a:lnTo>
                    <a:pt x="617" y="1040"/>
                  </a:lnTo>
                  <a:lnTo>
                    <a:pt x="654" y="1122"/>
                  </a:lnTo>
                  <a:lnTo>
                    <a:pt x="689" y="1205"/>
                  </a:lnTo>
                  <a:lnTo>
                    <a:pt x="722" y="1288"/>
                  </a:lnTo>
                  <a:lnTo>
                    <a:pt x="752" y="1373"/>
                  </a:lnTo>
                  <a:lnTo>
                    <a:pt x="763" y="1408"/>
                  </a:lnTo>
                  <a:lnTo>
                    <a:pt x="771" y="1443"/>
                  </a:lnTo>
                  <a:lnTo>
                    <a:pt x="778" y="1479"/>
                  </a:lnTo>
                  <a:lnTo>
                    <a:pt x="784" y="1516"/>
                  </a:lnTo>
                  <a:lnTo>
                    <a:pt x="786" y="1552"/>
                  </a:lnTo>
                  <a:lnTo>
                    <a:pt x="786" y="1588"/>
                  </a:lnTo>
                  <a:lnTo>
                    <a:pt x="781" y="1625"/>
                  </a:lnTo>
                  <a:lnTo>
                    <a:pt x="774" y="1660"/>
                  </a:lnTo>
                  <a:lnTo>
                    <a:pt x="762" y="1694"/>
                  </a:lnTo>
                  <a:lnTo>
                    <a:pt x="745" y="1728"/>
                  </a:lnTo>
                  <a:lnTo>
                    <a:pt x="726" y="1757"/>
                  </a:lnTo>
                  <a:lnTo>
                    <a:pt x="705" y="1783"/>
                  </a:lnTo>
                  <a:lnTo>
                    <a:pt x="683" y="1807"/>
                  </a:lnTo>
                  <a:lnTo>
                    <a:pt x="659" y="1828"/>
                  </a:lnTo>
                  <a:lnTo>
                    <a:pt x="632" y="1847"/>
                  </a:lnTo>
                  <a:lnTo>
                    <a:pt x="604" y="1864"/>
                  </a:lnTo>
                  <a:lnTo>
                    <a:pt x="575" y="1881"/>
                  </a:lnTo>
                  <a:lnTo>
                    <a:pt x="544" y="1896"/>
                  </a:lnTo>
                  <a:lnTo>
                    <a:pt x="477" y="1926"/>
                  </a:lnTo>
                  <a:lnTo>
                    <a:pt x="407" y="1954"/>
                  </a:lnTo>
                  <a:lnTo>
                    <a:pt x="337" y="1977"/>
                  </a:lnTo>
                  <a:lnTo>
                    <a:pt x="265" y="1994"/>
                  </a:lnTo>
                  <a:lnTo>
                    <a:pt x="234" y="2001"/>
                  </a:lnTo>
                  <a:lnTo>
                    <a:pt x="202" y="2007"/>
                  </a:lnTo>
                  <a:lnTo>
                    <a:pt x="170" y="2010"/>
                  </a:lnTo>
                  <a:lnTo>
                    <a:pt x="137" y="2013"/>
                  </a:lnTo>
                  <a:lnTo>
                    <a:pt x="105" y="2012"/>
                  </a:lnTo>
                  <a:lnTo>
                    <a:pt x="73" y="2008"/>
                  </a:lnTo>
                  <a:lnTo>
                    <a:pt x="42" y="2001"/>
                  </a:lnTo>
                  <a:lnTo>
                    <a:pt x="32" y="1996"/>
                  </a:lnTo>
                  <a:lnTo>
                    <a:pt x="24" y="1988"/>
                  </a:lnTo>
                  <a:lnTo>
                    <a:pt x="18" y="1979"/>
                  </a:lnTo>
                  <a:lnTo>
                    <a:pt x="17" y="1968"/>
                  </a:lnTo>
                  <a:lnTo>
                    <a:pt x="23" y="1877"/>
                  </a:lnTo>
                  <a:lnTo>
                    <a:pt x="25" y="1785"/>
                  </a:lnTo>
                  <a:lnTo>
                    <a:pt x="22" y="1693"/>
                  </a:lnTo>
                  <a:lnTo>
                    <a:pt x="18" y="1601"/>
                  </a:lnTo>
                  <a:lnTo>
                    <a:pt x="13" y="1509"/>
                  </a:lnTo>
                  <a:lnTo>
                    <a:pt x="8" y="1416"/>
                  </a:lnTo>
                  <a:lnTo>
                    <a:pt x="2" y="1324"/>
                  </a:lnTo>
                  <a:lnTo>
                    <a:pt x="0" y="1233"/>
                  </a:lnTo>
                  <a:lnTo>
                    <a:pt x="0" y="1157"/>
                  </a:lnTo>
                  <a:lnTo>
                    <a:pt x="2" y="1082"/>
                  </a:lnTo>
                  <a:lnTo>
                    <a:pt x="6" y="1008"/>
                  </a:lnTo>
                  <a:lnTo>
                    <a:pt x="14" y="933"/>
                  </a:lnTo>
                  <a:lnTo>
                    <a:pt x="26" y="859"/>
                  </a:lnTo>
                  <a:lnTo>
                    <a:pt x="32" y="830"/>
                  </a:lnTo>
                  <a:lnTo>
                    <a:pt x="40" y="802"/>
                  </a:lnTo>
                  <a:lnTo>
                    <a:pt x="48" y="773"/>
                  </a:lnTo>
                  <a:lnTo>
                    <a:pt x="59" y="744"/>
                  </a:lnTo>
                  <a:lnTo>
                    <a:pt x="71" y="717"/>
                  </a:lnTo>
                  <a:lnTo>
                    <a:pt x="85" y="690"/>
                  </a:lnTo>
                  <a:lnTo>
                    <a:pt x="101" y="666"/>
                  </a:lnTo>
                  <a:lnTo>
                    <a:pt x="120" y="643"/>
                  </a:lnTo>
                  <a:lnTo>
                    <a:pt x="142" y="622"/>
                  </a:lnTo>
                  <a:lnTo>
                    <a:pt x="153" y="616"/>
                  </a:lnTo>
                  <a:lnTo>
                    <a:pt x="163" y="614"/>
                  </a:lnTo>
                  <a:lnTo>
                    <a:pt x="173" y="615"/>
                  </a:lnTo>
                  <a:lnTo>
                    <a:pt x="183" y="619"/>
                  </a:lnTo>
                  <a:lnTo>
                    <a:pt x="191" y="625"/>
                  </a:lnTo>
                  <a:lnTo>
                    <a:pt x="196" y="633"/>
                  </a:lnTo>
                  <a:lnTo>
                    <a:pt x="200" y="642"/>
                  </a:lnTo>
                  <a:lnTo>
                    <a:pt x="201" y="651"/>
                  </a:lnTo>
                  <a:lnTo>
                    <a:pt x="197" y="660"/>
                  </a:lnTo>
                  <a:lnTo>
                    <a:pt x="189" y="669"/>
                  </a:lnTo>
                  <a:lnTo>
                    <a:pt x="167" y="690"/>
                  </a:lnTo>
                  <a:lnTo>
                    <a:pt x="149" y="714"/>
                  </a:lnTo>
                  <a:lnTo>
                    <a:pt x="133" y="741"/>
                  </a:lnTo>
                  <a:lnTo>
                    <a:pt x="120" y="768"/>
                  </a:lnTo>
                  <a:lnTo>
                    <a:pt x="109" y="797"/>
                  </a:lnTo>
                  <a:lnTo>
                    <a:pt x="101" y="828"/>
                  </a:lnTo>
                  <a:lnTo>
                    <a:pt x="94" y="858"/>
                  </a:lnTo>
                  <a:lnTo>
                    <a:pt x="88" y="888"/>
                  </a:lnTo>
                  <a:lnTo>
                    <a:pt x="83" y="918"/>
                  </a:lnTo>
                  <a:lnTo>
                    <a:pt x="75" y="990"/>
                  </a:lnTo>
                  <a:lnTo>
                    <a:pt x="69" y="1063"/>
                  </a:lnTo>
                  <a:lnTo>
                    <a:pt x="67" y="1136"/>
                  </a:lnTo>
                  <a:lnTo>
                    <a:pt x="67" y="1210"/>
                  </a:lnTo>
                  <a:lnTo>
                    <a:pt x="67" y="1282"/>
                  </a:lnTo>
                  <a:lnTo>
                    <a:pt x="71" y="1367"/>
                  </a:lnTo>
                  <a:lnTo>
                    <a:pt x="75" y="1453"/>
                  </a:lnTo>
                  <a:lnTo>
                    <a:pt x="81" y="1539"/>
                  </a:lnTo>
                  <a:lnTo>
                    <a:pt x="86" y="1625"/>
                  </a:lnTo>
                  <a:lnTo>
                    <a:pt x="90" y="1711"/>
                  </a:lnTo>
                  <a:lnTo>
                    <a:pt x="91" y="1797"/>
                  </a:lnTo>
                  <a:lnTo>
                    <a:pt x="90" y="1883"/>
                  </a:lnTo>
                  <a:lnTo>
                    <a:pt x="85" y="1943"/>
                  </a:lnTo>
                  <a:lnTo>
                    <a:pt x="90" y="1944"/>
                  </a:lnTo>
                  <a:lnTo>
                    <a:pt x="121" y="1947"/>
                  </a:lnTo>
                  <a:lnTo>
                    <a:pt x="154" y="1947"/>
                  </a:lnTo>
                  <a:lnTo>
                    <a:pt x="187" y="1943"/>
                  </a:lnTo>
                  <a:lnTo>
                    <a:pt x="219" y="1938"/>
                  </a:lnTo>
                  <a:lnTo>
                    <a:pt x="251" y="1931"/>
                  </a:lnTo>
                  <a:lnTo>
                    <a:pt x="282" y="1922"/>
                  </a:lnTo>
                  <a:lnTo>
                    <a:pt x="312" y="1914"/>
                  </a:lnTo>
                  <a:lnTo>
                    <a:pt x="367" y="1897"/>
                  </a:lnTo>
                  <a:lnTo>
                    <a:pt x="421" y="1878"/>
                  </a:lnTo>
                  <a:lnTo>
                    <a:pt x="475" y="1855"/>
                  </a:lnTo>
                  <a:lnTo>
                    <a:pt x="528" y="1831"/>
                  </a:lnTo>
                  <a:lnTo>
                    <a:pt x="578" y="1801"/>
                  </a:lnTo>
                  <a:lnTo>
                    <a:pt x="610" y="1779"/>
                  </a:lnTo>
                  <a:lnTo>
                    <a:pt x="637" y="1755"/>
                  </a:lnTo>
                  <a:lnTo>
                    <a:pt x="660" y="1731"/>
                  </a:lnTo>
                  <a:lnTo>
                    <a:pt x="679" y="1704"/>
                  </a:lnTo>
                  <a:lnTo>
                    <a:pt x="693" y="1676"/>
                  </a:lnTo>
                  <a:lnTo>
                    <a:pt x="703" y="1648"/>
                  </a:lnTo>
                  <a:lnTo>
                    <a:pt x="711" y="1617"/>
                  </a:lnTo>
                  <a:lnTo>
                    <a:pt x="715" y="1586"/>
                  </a:lnTo>
                  <a:lnTo>
                    <a:pt x="716" y="1556"/>
                  </a:lnTo>
                  <a:lnTo>
                    <a:pt x="714" y="1524"/>
                  </a:lnTo>
                  <a:lnTo>
                    <a:pt x="711" y="1491"/>
                  </a:lnTo>
                  <a:lnTo>
                    <a:pt x="704" y="1458"/>
                  </a:lnTo>
                  <a:lnTo>
                    <a:pt x="696" y="1425"/>
                  </a:lnTo>
                  <a:lnTo>
                    <a:pt x="687" y="1392"/>
                  </a:lnTo>
                  <a:lnTo>
                    <a:pt x="676" y="1359"/>
                  </a:lnTo>
                  <a:lnTo>
                    <a:pt x="665" y="1326"/>
                  </a:lnTo>
                  <a:lnTo>
                    <a:pt x="652" y="1294"/>
                  </a:lnTo>
                  <a:lnTo>
                    <a:pt x="639" y="1261"/>
                  </a:lnTo>
                  <a:lnTo>
                    <a:pt x="613" y="1199"/>
                  </a:lnTo>
                  <a:lnTo>
                    <a:pt x="600" y="1169"/>
                  </a:lnTo>
                  <a:lnTo>
                    <a:pt x="588" y="1140"/>
                  </a:lnTo>
                  <a:lnTo>
                    <a:pt x="564" y="1084"/>
                  </a:lnTo>
                  <a:lnTo>
                    <a:pt x="539" y="1028"/>
                  </a:lnTo>
                  <a:lnTo>
                    <a:pt x="513" y="972"/>
                  </a:lnTo>
                  <a:lnTo>
                    <a:pt x="464" y="857"/>
                  </a:lnTo>
                  <a:lnTo>
                    <a:pt x="442" y="799"/>
                  </a:lnTo>
                  <a:lnTo>
                    <a:pt x="422" y="740"/>
                  </a:lnTo>
                  <a:lnTo>
                    <a:pt x="405" y="681"/>
                  </a:lnTo>
                  <a:lnTo>
                    <a:pt x="393" y="621"/>
                  </a:lnTo>
                  <a:lnTo>
                    <a:pt x="386" y="559"/>
                  </a:lnTo>
                  <a:lnTo>
                    <a:pt x="384" y="507"/>
                  </a:lnTo>
                  <a:lnTo>
                    <a:pt x="388" y="456"/>
                  </a:lnTo>
                  <a:lnTo>
                    <a:pt x="395" y="406"/>
                  </a:lnTo>
                  <a:lnTo>
                    <a:pt x="406" y="359"/>
                  </a:lnTo>
                  <a:lnTo>
                    <a:pt x="421" y="311"/>
                  </a:lnTo>
                  <a:lnTo>
                    <a:pt x="440" y="265"/>
                  </a:lnTo>
                  <a:lnTo>
                    <a:pt x="461" y="220"/>
                  </a:lnTo>
                  <a:lnTo>
                    <a:pt x="486" y="176"/>
                  </a:lnTo>
                  <a:lnTo>
                    <a:pt x="512" y="133"/>
                  </a:lnTo>
                  <a:lnTo>
                    <a:pt x="541" y="92"/>
                  </a:lnTo>
                  <a:lnTo>
                    <a:pt x="571" y="50"/>
                  </a:lnTo>
                  <a:lnTo>
                    <a:pt x="604" y="10"/>
                  </a:lnTo>
                  <a:lnTo>
                    <a:pt x="612" y="4"/>
                  </a:lnTo>
                  <a:lnTo>
                    <a:pt x="6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5" name="Freeform 144"/>
            <p:cNvSpPr>
              <a:spLocks/>
            </p:cNvSpPr>
            <p:nvPr/>
          </p:nvSpPr>
          <p:spPr bwMode="auto">
            <a:xfrm>
              <a:off x="3030" y="899"/>
              <a:ext cx="1186" cy="419"/>
            </a:xfrm>
            <a:custGeom>
              <a:avLst/>
              <a:gdLst/>
              <a:ahLst/>
              <a:cxnLst>
                <a:cxn ang="0">
                  <a:pos x="168" y="0"/>
                </a:cxn>
                <a:cxn ang="0">
                  <a:pos x="217" y="1"/>
                </a:cxn>
                <a:cxn ang="0">
                  <a:pos x="268" y="4"/>
                </a:cxn>
                <a:cxn ang="0">
                  <a:pos x="317" y="11"/>
                </a:cxn>
                <a:cxn ang="0">
                  <a:pos x="367" y="21"/>
                </a:cxn>
                <a:cxn ang="0">
                  <a:pos x="416" y="32"/>
                </a:cxn>
                <a:cxn ang="0">
                  <a:pos x="465" y="46"/>
                </a:cxn>
                <a:cxn ang="0">
                  <a:pos x="513" y="60"/>
                </a:cxn>
                <a:cxn ang="0">
                  <a:pos x="560" y="76"/>
                </a:cxn>
                <a:cxn ang="0">
                  <a:pos x="605" y="92"/>
                </a:cxn>
                <a:cxn ang="0">
                  <a:pos x="721" y="137"/>
                </a:cxn>
                <a:cxn ang="0">
                  <a:pos x="836" y="186"/>
                </a:cxn>
                <a:cxn ang="0">
                  <a:pos x="949" y="240"/>
                </a:cxn>
                <a:cxn ang="0">
                  <a:pos x="1060" y="297"/>
                </a:cxn>
                <a:cxn ang="0">
                  <a:pos x="1169" y="357"/>
                </a:cxn>
                <a:cxn ang="0">
                  <a:pos x="1179" y="364"/>
                </a:cxn>
                <a:cxn ang="0">
                  <a:pos x="1184" y="373"/>
                </a:cxn>
                <a:cxn ang="0">
                  <a:pos x="1186" y="383"/>
                </a:cxn>
                <a:cxn ang="0">
                  <a:pos x="1185" y="392"/>
                </a:cxn>
                <a:cxn ang="0">
                  <a:pos x="1181" y="401"/>
                </a:cxn>
                <a:cxn ang="0">
                  <a:pos x="1175" y="409"/>
                </a:cxn>
                <a:cxn ang="0">
                  <a:pos x="1167" y="415"/>
                </a:cxn>
                <a:cxn ang="0">
                  <a:pos x="1158" y="419"/>
                </a:cxn>
                <a:cxn ang="0">
                  <a:pos x="1147" y="419"/>
                </a:cxn>
                <a:cxn ang="0">
                  <a:pos x="1136" y="415"/>
                </a:cxn>
                <a:cxn ang="0">
                  <a:pos x="1050" y="368"/>
                </a:cxn>
                <a:cxn ang="0">
                  <a:pos x="964" y="322"/>
                </a:cxn>
                <a:cxn ang="0">
                  <a:pos x="876" y="278"/>
                </a:cxn>
                <a:cxn ang="0">
                  <a:pos x="786" y="237"/>
                </a:cxn>
                <a:cxn ang="0">
                  <a:pos x="696" y="199"/>
                </a:cxn>
                <a:cxn ang="0">
                  <a:pos x="605" y="163"/>
                </a:cxn>
                <a:cxn ang="0">
                  <a:pos x="561" y="147"/>
                </a:cxn>
                <a:cxn ang="0">
                  <a:pos x="516" y="132"/>
                </a:cxn>
                <a:cxn ang="0">
                  <a:pos x="470" y="117"/>
                </a:cxn>
                <a:cxn ang="0">
                  <a:pos x="423" y="103"/>
                </a:cxn>
                <a:cxn ang="0">
                  <a:pos x="375" y="91"/>
                </a:cxn>
                <a:cxn ang="0">
                  <a:pos x="327" y="80"/>
                </a:cxn>
                <a:cxn ang="0">
                  <a:pos x="278" y="73"/>
                </a:cxn>
                <a:cxn ang="0">
                  <a:pos x="230" y="68"/>
                </a:cxn>
                <a:cxn ang="0">
                  <a:pos x="182" y="66"/>
                </a:cxn>
                <a:cxn ang="0">
                  <a:pos x="135" y="69"/>
                </a:cxn>
                <a:cxn ang="0">
                  <a:pos x="87" y="76"/>
                </a:cxn>
                <a:cxn ang="0">
                  <a:pos x="41" y="87"/>
                </a:cxn>
                <a:cxn ang="0">
                  <a:pos x="30" y="89"/>
                </a:cxn>
                <a:cxn ang="0">
                  <a:pos x="19" y="87"/>
                </a:cxn>
                <a:cxn ang="0">
                  <a:pos x="11" y="82"/>
                </a:cxn>
                <a:cxn ang="0">
                  <a:pos x="5" y="74"/>
                </a:cxn>
                <a:cxn ang="0">
                  <a:pos x="1" y="65"/>
                </a:cxn>
                <a:cxn ang="0">
                  <a:pos x="0" y="55"/>
                </a:cxn>
                <a:cxn ang="0">
                  <a:pos x="1" y="45"/>
                </a:cxn>
                <a:cxn ang="0">
                  <a:pos x="6" y="36"/>
                </a:cxn>
                <a:cxn ang="0">
                  <a:pos x="13" y="28"/>
                </a:cxn>
                <a:cxn ang="0">
                  <a:pos x="23" y="23"/>
                </a:cxn>
                <a:cxn ang="0">
                  <a:pos x="71" y="10"/>
                </a:cxn>
                <a:cxn ang="0">
                  <a:pos x="119" y="3"/>
                </a:cxn>
                <a:cxn ang="0">
                  <a:pos x="168" y="0"/>
                </a:cxn>
              </a:cxnLst>
              <a:rect l="0" t="0" r="r" b="b"/>
              <a:pathLst>
                <a:path w="1186" h="419">
                  <a:moveTo>
                    <a:pt x="168" y="0"/>
                  </a:moveTo>
                  <a:lnTo>
                    <a:pt x="217" y="1"/>
                  </a:lnTo>
                  <a:lnTo>
                    <a:pt x="268" y="4"/>
                  </a:lnTo>
                  <a:lnTo>
                    <a:pt x="317" y="11"/>
                  </a:lnTo>
                  <a:lnTo>
                    <a:pt x="367" y="21"/>
                  </a:lnTo>
                  <a:lnTo>
                    <a:pt x="416" y="32"/>
                  </a:lnTo>
                  <a:lnTo>
                    <a:pt x="465" y="46"/>
                  </a:lnTo>
                  <a:lnTo>
                    <a:pt x="513" y="60"/>
                  </a:lnTo>
                  <a:lnTo>
                    <a:pt x="560" y="76"/>
                  </a:lnTo>
                  <a:lnTo>
                    <a:pt x="605" y="92"/>
                  </a:lnTo>
                  <a:lnTo>
                    <a:pt x="721" y="137"/>
                  </a:lnTo>
                  <a:lnTo>
                    <a:pt x="836" y="186"/>
                  </a:lnTo>
                  <a:lnTo>
                    <a:pt x="949" y="240"/>
                  </a:lnTo>
                  <a:lnTo>
                    <a:pt x="1060" y="297"/>
                  </a:lnTo>
                  <a:lnTo>
                    <a:pt x="1169" y="357"/>
                  </a:lnTo>
                  <a:lnTo>
                    <a:pt x="1179" y="364"/>
                  </a:lnTo>
                  <a:lnTo>
                    <a:pt x="1184" y="373"/>
                  </a:lnTo>
                  <a:lnTo>
                    <a:pt x="1186" y="383"/>
                  </a:lnTo>
                  <a:lnTo>
                    <a:pt x="1185" y="392"/>
                  </a:lnTo>
                  <a:lnTo>
                    <a:pt x="1181" y="401"/>
                  </a:lnTo>
                  <a:lnTo>
                    <a:pt x="1175" y="409"/>
                  </a:lnTo>
                  <a:lnTo>
                    <a:pt x="1167" y="415"/>
                  </a:lnTo>
                  <a:lnTo>
                    <a:pt x="1158" y="419"/>
                  </a:lnTo>
                  <a:lnTo>
                    <a:pt x="1147" y="419"/>
                  </a:lnTo>
                  <a:lnTo>
                    <a:pt x="1136" y="415"/>
                  </a:lnTo>
                  <a:lnTo>
                    <a:pt x="1050" y="368"/>
                  </a:lnTo>
                  <a:lnTo>
                    <a:pt x="964" y="322"/>
                  </a:lnTo>
                  <a:lnTo>
                    <a:pt x="876" y="278"/>
                  </a:lnTo>
                  <a:lnTo>
                    <a:pt x="786" y="237"/>
                  </a:lnTo>
                  <a:lnTo>
                    <a:pt x="696" y="199"/>
                  </a:lnTo>
                  <a:lnTo>
                    <a:pt x="605" y="163"/>
                  </a:lnTo>
                  <a:lnTo>
                    <a:pt x="561" y="147"/>
                  </a:lnTo>
                  <a:lnTo>
                    <a:pt x="516" y="132"/>
                  </a:lnTo>
                  <a:lnTo>
                    <a:pt x="470" y="117"/>
                  </a:lnTo>
                  <a:lnTo>
                    <a:pt x="423" y="103"/>
                  </a:lnTo>
                  <a:lnTo>
                    <a:pt x="375" y="91"/>
                  </a:lnTo>
                  <a:lnTo>
                    <a:pt x="327" y="80"/>
                  </a:lnTo>
                  <a:lnTo>
                    <a:pt x="278" y="73"/>
                  </a:lnTo>
                  <a:lnTo>
                    <a:pt x="230" y="68"/>
                  </a:lnTo>
                  <a:lnTo>
                    <a:pt x="182" y="66"/>
                  </a:lnTo>
                  <a:lnTo>
                    <a:pt x="135" y="69"/>
                  </a:lnTo>
                  <a:lnTo>
                    <a:pt x="87" y="76"/>
                  </a:lnTo>
                  <a:lnTo>
                    <a:pt x="41" y="87"/>
                  </a:lnTo>
                  <a:lnTo>
                    <a:pt x="30" y="89"/>
                  </a:lnTo>
                  <a:lnTo>
                    <a:pt x="19" y="87"/>
                  </a:lnTo>
                  <a:lnTo>
                    <a:pt x="11" y="82"/>
                  </a:lnTo>
                  <a:lnTo>
                    <a:pt x="5" y="74"/>
                  </a:lnTo>
                  <a:lnTo>
                    <a:pt x="1" y="65"/>
                  </a:lnTo>
                  <a:lnTo>
                    <a:pt x="0" y="55"/>
                  </a:lnTo>
                  <a:lnTo>
                    <a:pt x="1" y="45"/>
                  </a:lnTo>
                  <a:lnTo>
                    <a:pt x="6" y="36"/>
                  </a:lnTo>
                  <a:lnTo>
                    <a:pt x="13" y="28"/>
                  </a:lnTo>
                  <a:lnTo>
                    <a:pt x="23" y="23"/>
                  </a:lnTo>
                  <a:lnTo>
                    <a:pt x="71" y="10"/>
                  </a:lnTo>
                  <a:lnTo>
                    <a:pt x="119" y="3"/>
                  </a:lnTo>
                  <a:lnTo>
                    <a:pt x="1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6" name="Freeform 145"/>
            <p:cNvSpPr>
              <a:spLocks/>
            </p:cNvSpPr>
            <p:nvPr/>
          </p:nvSpPr>
          <p:spPr bwMode="auto">
            <a:xfrm>
              <a:off x="3127" y="1116"/>
              <a:ext cx="924" cy="384"/>
            </a:xfrm>
            <a:custGeom>
              <a:avLst/>
              <a:gdLst/>
              <a:ahLst/>
              <a:cxnLst>
                <a:cxn ang="0">
                  <a:pos x="64" y="0"/>
                </a:cxn>
                <a:cxn ang="0">
                  <a:pos x="105" y="0"/>
                </a:cxn>
                <a:cxn ang="0">
                  <a:pos x="146" y="4"/>
                </a:cxn>
                <a:cxn ang="0">
                  <a:pos x="188" y="12"/>
                </a:cxn>
                <a:cxn ang="0">
                  <a:pos x="230" y="22"/>
                </a:cxn>
                <a:cxn ang="0">
                  <a:pos x="271" y="36"/>
                </a:cxn>
                <a:cxn ang="0">
                  <a:pos x="313" y="50"/>
                </a:cxn>
                <a:cxn ang="0">
                  <a:pos x="353" y="66"/>
                </a:cxn>
                <a:cxn ang="0">
                  <a:pos x="392" y="82"/>
                </a:cxn>
                <a:cxn ang="0">
                  <a:pos x="430" y="97"/>
                </a:cxn>
                <a:cxn ang="0">
                  <a:pos x="465" y="112"/>
                </a:cxn>
                <a:cxn ang="0">
                  <a:pos x="556" y="149"/>
                </a:cxn>
                <a:cxn ang="0">
                  <a:pos x="646" y="188"/>
                </a:cxn>
                <a:cxn ang="0">
                  <a:pos x="735" y="229"/>
                </a:cxn>
                <a:cxn ang="0">
                  <a:pos x="823" y="274"/>
                </a:cxn>
                <a:cxn ang="0">
                  <a:pos x="908" y="321"/>
                </a:cxn>
                <a:cxn ang="0">
                  <a:pos x="917" y="329"/>
                </a:cxn>
                <a:cxn ang="0">
                  <a:pos x="922" y="338"/>
                </a:cxn>
                <a:cxn ang="0">
                  <a:pos x="924" y="348"/>
                </a:cxn>
                <a:cxn ang="0">
                  <a:pos x="923" y="358"/>
                </a:cxn>
                <a:cxn ang="0">
                  <a:pos x="919" y="367"/>
                </a:cxn>
                <a:cxn ang="0">
                  <a:pos x="913" y="375"/>
                </a:cxn>
                <a:cxn ang="0">
                  <a:pos x="905" y="381"/>
                </a:cxn>
                <a:cxn ang="0">
                  <a:pos x="895" y="384"/>
                </a:cxn>
                <a:cxn ang="0">
                  <a:pos x="884" y="384"/>
                </a:cxn>
                <a:cxn ang="0">
                  <a:pos x="874" y="380"/>
                </a:cxn>
                <a:cxn ang="0">
                  <a:pos x="792" y="333"/>
                </a:cxn>
                <a:cxn ang="0">
                  <a:pos x="707" y="290"/>
                </a:cxn>
                <a:cxn ang="0">
                  <a:pos x="622" y="250"/>
                </a:cxn>
                <a:cxn ang="0">
                  <a:pos x="535" y="213"/>
                </a:cxn>
                <a:cxn ang="0">
                  <a:pos x="448" y="176"/>
                </a:cxn>
                <a:cxn ang="0">
                  <a:pos x="370" y="146"/>
                </a:cxn>
                <a:cxn ang="0">
                  <a:pos x="291" y="118"/>
                </a:cxn>
                <a:cxn ang="0">
                  <a:pos x="185" y="86"/>
                </a:cxn>
                <a:cxn ang="0">
                  <a:pos x="128" y="72"/>
                </a:cxn>
                <a:cxn ang="0">
                  <a:pos x="99" y="68"/>
                </a:cxn>
                <a:cxn ang="0">
                  <a:pos x="71" y="67"/>
                </a:cxn>
                <a:cxn ang="0">
                  <a:pos x="43" y="69"/>
                </a:cxn>
                <a:cxn ang="0">
                  <a:pos x="30" y="69"/>
                </a:cxn>
                <a:cxn ang="0">
                  <a:pos x="21" y="66"/>
                </a:cxn>
                <a:cxn ang="0">
                  <a:pos x="12" y="60"/>
                </a:cxn>
                <a:cxn ang="0">
                  <a:pos x="6" y="52"/>
                </a:cxn>
                <a:cxn ang="0">
                  <a:pos x="2" y="43"/>
                </a:cxn>
                <a:cxn ang="0">
                  <a:pos x="0" y="33"/>
                </a:cxn>
                <a:cxn ang="0">
                  <a:pos x="2" y="23"/>
                </a:cxn>
                <a:cxn ang="0">
                  <a:pos x="7" y="15"/>
                </a:cxn>
                <a:cxn ang="0">
                  <a:pos x="15" y="8"/>
                </a:cxn>
                <a:cxn ang="0">
                  <a:pos x="25" y="5"/>
                </a:cxn>
                <a:cxn ang="0">
                  <a:pos x="64" y="0"/>
                </a:cxn>
              </a:cxnLst>
              <a:rect l="0" t="0" r="r" b="b"/>
              <a:pathLst>
                <a:path w="924" h="384">
                  <a:moveTo>
                    <a:pt x="64" y="0"/>
                  </a:moveTo>
                  <a:lnTo>
                    <a:pt x="105" y="0"/>
                  </a:lnTo>
                  <a:lnTo>
                    <a:pt x="146" y="4"/>
                  </a:lnTo>
                  <a:lnTo>
                    <a:pt x="188" y="12"/>
                  </a:lnTo>
                  <a:lnTo>
                    <a:pt x="230" y="22"/>
                  </a:lnTo>
                  <a:lnTo>
                    <a:pt x="271" y="36"/>
                  </a:lnTo>
                  <a:lnTo>
                    <a:pt x="313" y="50"/>
                  </a:lnTo>
                  <a:lnTo>
                    <a:pt x="353" y="66"/>
                  </a:lnTo>
                  <a:lnTo>
                    <a:pt x="392" y="82"/>
                  </a:lnTo>
                  <a:lnTo>
                    <a:pt x="430" y="97"/>
                  </a:lnTo>
                  <a:lnTo>
                    <a:pt x="465" y="112"/>
                  </a:lnTo>
                  <a:lnTo>
                    <a:pt x="556" y="149"/>
                  </a:lnTo>
                  <a:lnTo>
                    <a:pt x="646" y="188"/>
                  </a:lnTo>
                  <a:lnTo>
                    <a:pt x="735" y="229"/>
                  </a:lnTo>
                  <a:lnTo>
                    <a:pt x="823" y="274"/>
                  </a:lnTo>
                  <a:lnTo>
                    <a:pt x="908" y="321"/>
                  </a:lnTo>
                  <a:lnTo>
                    <a:pt x="917" y="329"/>
                  </a:lnTo>
                  <a:lnTo>
                    <a:pt x="922" y="338"/>
                  </a:lnTo>
                  <a:lnTo>
                    <a:pt x="924" y="348"/>
                  </a:lnTo>
                  <a:lnTo>
                    <a:pt x="923" y="358"/>
                  </a:lnTo>
                  <a:lnTo>
                    <a:pt x="919" y="367"/>
                  </a:lnTo>
                  <a:lnTo>
                    <a:pt x="913" y="375"/>
                  </a:lnTo>
                  <a:lnTo>
                    <a:pt x="905" y="381"/>
                  </a:lnTo>
                  <a:lnTo>
                    <a:pt x="895" y="384"/>
                  </a:lnTo>
                  <a:lnTo>
                    <a:pt x="884" y="384"/>
                  </a:lnTo>
                  <a:lnTo>
                    <a:pt x="874" y="380"/>
                  </a:lnTo>
                  <a:lnTo>
                    <a:pt x="792" y="333"/>
                  </a:lnTo>
                  <a:lnTo>
                    <a:pt x="707" y="290"/>
                  </a:lnTo>
                  <a:lnTo>
                    <a:pt x="622" y="250"/>
                  </a:lnTo>
                  <a:lnTo>
                    <a:pt x="535" y="213"/>
                  </a:lnTo>
                  <a:lnTo>
                    <a:pt x="448" y="176"/>
                  </a:lnTo>
                  <a:lnTo>
                    <a:pt x="370" y="146"/>
                  </a:lnTo>
                  <a:lnTo>
                    <a:pt x="291" y="118"/>
                  </a:lnTo>
                  <a:lnTo>
                    <a:pt x="185" y="86"/>
                  </a:lnTo>
                  <a:lnTo>
                    <a:pt x="128" y="72"/>
                  </a:lnTo>
                  <a:lnTo>
                    <a:pt x="99" y="68"/>
                  </a:lnTo>
                  <a:lnTo>
                    <a:pt x="71" y="67"/>
                  </a:lnTo>
                  <a:lnTo>
                    <a:pt x="43" y="69"/>
                  </a:lnTo>
                  <a:lnTo>
                    <a:pt x="30" y="69"/>
                  </a:lnTo>
                  <a:lnTo>
                    <a:pt x="21" y="66"/>
                  </a:lnTo>
                  <a:lnTo>
                    <a:pt x="12" y="60"/>
                  </a:lnTo>
                  <a:lnTo>
                    <a:pt x="6" y="52"/>
                  </a:lnTo>
                  <a:lnTo>
                    <a:pt x="2" y="43"/>
                  </a:lnTo>
                  <a:lnTo>
                    <a:pt x="0" y="33"/>
                  </a:lnTo>
                  <a:lnTo>
                    <a:pt x="2" y="23"/>
                  </a:lnTo>
                  <a:lnTo>
                    <a:pt x="7" y="15"/>
                  </a:lnTo>
                  <a:lnTo>
                    <a:pt x="15" y="8"/>
                  </a:lnTo>
                  <a:lnTo>
                    <a:pt x="25" y="5"/>
                  </a:lnTo>
                  <a:lnTo>
                    <a:pt x="6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7" name="Freeform 146"/>
            <p:cNvSpPr>
              <a:spLocks/>
            </p:cNvSpPr>
            <p:nvPr/>
          </p:nvSpPr>
          <p:spPr bwMode="auto">
            <a:xfrm>
              <a:off x="1458" y="2264"/>
              <a:ext cx="1597" cy="1138"/>
            </a:xfrm>
            <a:custGeom>
              <a:avLst/>
              <a:gdLst/>
              <a:ahLst/>
              <a:cxnLst>
                <a:cxn ang="0">
                  <a:pos x="893" y="1"/>
                </a:cxn>
                <a:cxn ang="0">
                  <a:pos x="964" y="18"/>
                </a:cxn>
                <a:cxn ang="0">
                  <a:pos x="1030" y="55"/>
                </a:cxn>
                <a:cxn ang="0">
                  <a:pos x="1059" y="89"/>
                </a:cxn>
                <a:cxn ang="0">
                  <a:pos x="1079" y="131"/>
                </a:cxn>
                <a:cxn ang="0">
                  <a:pos x="1113" y="219"/>
                </a:cxn>
                <a:cxn ang="0">
                  <a:pos x="1137" y="258"/>
                </a:cxn>
                <a:cxn ang="0">
                  <a:pos x="1175" y="288"/>
                </a:cxn>
                <a:cxn ang="0">
                  <a:pos x="1234" y="325"/>
                </a:cxn>
                <a:cxn ang="0">
                  <a:pos x="1273" y="356"/>
                </a:cxn>
                <a:cxn ang="0">
                  <a:pos x="1331" y="431"/>
                </a:cxn>
                <a:cxn ang="0">
                  <a:pos x="1405" y="545"/>
                </a:cxn>
                <a:cxn ang="0">
                  <a:pos x="1482" y="661"/>
                </a:cxn>
                <a:cxn ang="0">
                  <a:pos x="1550" y="748"/>
                </a:cxn>
                <a:cxn ang="0">
                  <a:pos x="1581" y="798"/>
                </a:cxn>
                <a:cxn ang="0">
                  <a:pos x="1596" y="838"/>
                </a:cxn>
                <a:cxn ang="0">
                  <a:pos x="1595" y="874"/>
                </a:cxn>
                <a:cxn ang="0">
                  <a:pos x="1579" y="904"/>
                </a:cxn>
                <a:cxn ang="0">
                  <a:pos x="1547" y="930"/>
                </a:cxn>
                <a:cxn ang="0">
                  <a:pos x="1502" y="956"/>
                </a:cxn>
                <a:cxn ang="0">
                  <a:pos x="1444" y="981"/>
                </a:cxn>
                <a:cxn ang="0">
                  <a:pos x="1358" y="1012"/>
                </a:cxn>
                <a:cxn ang="0">
                  <a:pos x="1250" y="1049"/>
                </a:cxn>
                <a:cxn ang="0">
                  <a:pos x="1135" y="1083"/>
                </a:cxn>
                <a:cxn ang="0">
                  <a:pos x="1019" y="1112"/>
                </a:cxn>
                <a:cxn ang="0">
                  <a:pos x="907" y="1131"/>
                </a:cxn>
                <a:cxn ang="0">
                  <a:pos x="799" y="1138"/>
                </a:cxn>
                <a:cxn ang="0">
                  <a:pos x="695" y="1127"/>
                </a:cxn>
                <a:cxn ang="0">
                  <a:pos x="593" y="1100"/>
                </a:cxn>
                <a:cxn ang="0">
                  <a:pos x="495" y="1061"/>
                </a:cxn>
                <a:cxn ang="0">
                  <a:pos x="349" y="990"/>
                </a:cxn>
                <a:cxn ang="0">
                  <a:pos x="203" y="913"/>
                </a:cxn>
                <a:cxn ang="0">
                  <a:pos x="103" y="867"/>
                </a:cxn>
                <a:cxn ang="0">
                  <a:pos x="0" y="828"/>
                </a:cxn>
                <a:cxn ang="0">
                  <a:pos x="51" y="773"/>
                </a:cxn>
                <a:cxn ang="0">
                  <a:pos x="111" y="728"/>
                </a:cxn>
                <a:cxn ang="0">
                  <a:pos x="178" y="697"/>
                </a:cxn>
                <a:cxn ang="0">
                  <a:pos x="195" y="668"/>
                </a:cxn>
                <a:cxn ang="0">
                  <a:pos x="240" y="609"/>
                </a:cxn>
                <a:cxn ang="0">
                  <a:pos x="271" y="549"/>
                </a:cxn>
                <a:cxn ang="0">
                  <a:pos x="296" y="487"/>
                </a:cxn>
                <a:cxn ang="0">
                  <a:pos x="323" y="422"/>
                </a:cxn>
                <a:cxn ang="0">
                  <a:pos x="355" y="353"/>
                </a:cxn>
                <a:cxn ang="0">
                  <a:pos x="390" y="299"/>
                </a:cxn>
                <a:cxn ang="0">
                  <a:pos x="434" y="243"/>
                </a:cxn>
                <a:cxn ang="0">
                  <a:pos x="487" y="187"/>
                </a:cxn>
                <a:cxn ang="0">
                  <a:pos x="546" y="134"/>
                </a:cxn>
                <a:cxn ang="0">
                  <a:pos x="610" y="87"/>
                </a:cxn>
                <a:cxn ang="0">
                  <a:pos x="679" y="47"/>
                </a:cxn>
                <a:cxn ang="0">
                  <a:pos x="750" y="18"/>
                </a:cxn>
                <a:cxn ang="0">
                  <a:pos x="822" y="1"/>
                </a:cxn>
              </a:cxnLst>
              <a:rect l="0" t="0" r="r" b="b"/>
              <a:pathLst>
                <a:path w="1597" h="1138">
                  <a:moveTo>
                    <a:pt x="858" y="0"/>
                  </a:moveTo>
                  <a:lnTo>
                    <a:pt x="893" y="1"/>
                  </a:lnTo>
                  <a:lnTo>
                    <a:pt x="929" y="7"/>
                  </a:lnTo>
                  <a:lnTo>
                    <a:pt x="964" y="18"/>
                  </a:lnTo>
                  <a:lnTo>
                    <a:pt x="997" y="34"/>
                  </a:lnTo>
                  <a:lnTo>
                    <a:pt x="1030" y="55"/>
                  </a:lnTo>
                  <a:lnTo>
                    <a:pt x="1046" y="71"/>
                  </a:lnTo>
                  <a:lnTo>
                    <a:pt x="1059" y="89"/>
                  </a:lnTo>
                  <a:lnTo>
                    <a:pt x="1070" y="109"/>
                  </a:lnTo>
                  <a:lnTo>
                    <a:pt x="1079" y="131"/>
                  </a:lnTo>
                  <a:lnTo>
                    <a:pt x="1095" y="175"/>
                  </a:lnTo>
                  <a:lnTo>
                    <a:pt x="1113" y="219"/>
                  </a:lnTo>
                  <a:lnTo>
                    <a:pt x="1124" y="239"/>
                  </a:lnTo>
                  <a:lnTo>
                    <a:pt x="1137" y="258"/>
                  </a:lnTo>
                  <a:lnTo>
                    <a:pt x="1155" y="274"/>
                  </a:lnTo>
                  <a:lnTo>
                    <a:pt x="1175" y="288"/>
                  </a:lnTo>
                  <a:lnTo>
                    <a:pt x="1213" y="313"/>
                  </a:lnTo>
                  <a:lnTo>
                    <a:pt x="1234" y="325"/>
                  </a:lnTo>
                  <a:lnTo>
                    <a:pt x="1253" y="339"/>
                  </a:lnTo>
                  <a:lnTo>
                    <a:pt x="1273" y="356"/>
                  </a:lnTo>
                  <a:lnTo>
                    <a:pt x="1291" y="376"/>
                  </a:lnTo>
                  <a:lnTo>
                    <a:pt x="1331" y="431"/>
                  </a:lnTo>
                  <a:lnTo>
                    <a:pt x="1368" y="487"/>
                  </a:lnTo>
                  <a:lnTo>
                    <a:pt x="1405" y="545"/>
                  </a:lnTo>
                  <a:lnTo>
                    <a:pt x="1443" y="602"/>
                  </a:lnTo>
                  <a:lnTo>
                    <a:pt x="1482" y="661"/>
                  </a:lnTo>
                  <a:lnTo>
                    <a:pt x="1527" y="721"/>
                  </a:lnTo>
                  <a:lnTo>
                    <a:pt x="1550" y="748"/>
                  </a:lnTo>
                  <a:lnTo>
                    <a:pt x="1568" y="774"/>
                  </a:lnTo>
                  <a:lnTo>
                    <a:pt x="1581" y="798"/>
                  </a:lnTo>
                  <a:lnTo>
                    <a:pt x="1591" y="819"/>
                  </a:lnTo>
                  <a:lnTo>
                    <a:pt x="1596" y="838"/>
                  </a:lnTo>
                  <a:lnTo>
                    <a:pt x="1597" y="857"/>
                  </a:lnTo>
                  <a:lnTo>
                    <a:pt x="1595" y="874"/>
                  </a:lnTo>
                  <a:lnTo>
                    <a:pt x="1588" y="889"/>
                  </a:lnTo>
                  <a:lnTo>
                    <a:pt x="1579" y="904"/>
                  </a:lnTo>
                  <a:lnTo>
                    <a:pt x="1565" y="917"/>
                  </a:lnTo>
                  <a:lnTo>
                    <a:pt x="1547" y="930"/>
                  </a:lnTo>
                  <a:lnTo>
                    <a:pt x="1526" y="944"/>
                  </a:lnTo>
                  <a:lnTo>
                    <a:pt x="1502" y="956"/>
                  </a:lnTo>
                  <a:lnTo>
                    <a:pt x="1475" y="968"/>
                  </a:lnTo>
                  <a:lnTo>
                    <a:pt x="1444" y="981"/>
                  </a:lnTo>
                  <a:lnTo>
                    <a:pt x="1409" y="994"/>
                  </a:lnTo>
                  <a:lnTo>
                    <a:pt x="1358" y="1012"/>
                  </a:lnTo>
                  <a:lnTo>
                    <a:pt x="1304" y="1030"/>
                  </a:lnTo>
                  <a:lnTo>
                    <a:pt x="1250" y="1049"/>
                  </a:lnTo>
                  <a:lnTo>
                    <a:pt x="1193" y="1067"/>
                  </a:lnTo>
                  <a:lnTo>
                    <a:pt x="1135" y="1083"/>
                  </a:lnTo>
                  <a:lnTo>
                    <a:pt x="1078" y="1098"/>
                  </a:lnTo>
                  <a:lnTo>
                    <a:pt x="1019" y="1112"/>
                  </a:lnTo>
                  <a:lnTo>
                    <a:pt x="963" y="1123"/>
                  </a:lnTo>
                  <a:lnTo>
                    <a:pt x="907" y="1131"/>
                  </a:lnTo>
                  <a:lnTo>
                    <a:pt x="853" y="1136"/>
                  </a:lnTo>
                  <a:lnTo>
                    <a:pt x="799" y="1138"/>
                  </a:lnTo>
                  <a:lnTo>
                    <a:pt x="746" y="1135"/>
                  </a:lnTo>
                  <a:lnTo>
                    <a:pt x="695" y="1127"/>
                  </a:lnTo>
                  <a:lnTo>
                    <a:pt x="644" y="1115"/>
                  </a:lnTo>
                  <a:lnTo>
                    <a:pt x="593" y="1100"/>
                  </a:lnTo>
                  <a:lnTo>
                    <a:pt x="544" y="1082"/>
                  </a:lnTo>
                  <a:lnTo>
                    <a:pt x="495" y="1061"/>
                  </a:lnTo>
                  <a:lnTo>
                    <a:pt x="446" y="1039"/>
                  </a:lnTo>
                  <a:lnTo>
                    <a:pt x="349" y="990"/>
                  </a:lnTo>
                  <a:lnTo>
                    <a:pt x="252" y="938"/>
                  </a:lnTo>
                  <a:lnTo>
                    <a:pt x="203" y="913"/>
                  </a:lnTo>
                  <a:lnTo>
                    <a:pt x="153" y="890"/>
                  </a:lnTo>
                  <a:lnTo>
                    <a:pt x="103" y="867"/>
                  </a:lnTo>
                  <a:lnTo>
                    <a:pt x="52" y="846"/>
                  </a:lnTo>
                  <a:lnTo>
                    <a:pt x="0" y="828"/>
                  </a:lnTo>
                  <a:lnTo>
                    <a:pt x="24" y="799"/>
                  </a:lnTo>
                  <a:lnTo>
                    <a:pt x="51" y="773"/>
                  </a:lnTo>
                  <a:lnTo>
                    <a:pt x="80" y="749"/>
                  </a:lnTo>
                  <a:lnTo>
                    <a:pt x="111" y="728"/>
                  </a:lnTo>
                  <a:lnTo>
                    <a:pt x="143" y="711"/>
                  </a:lnTo>
                  <a:lnTo>
                    <a:pt x="178" y="697"/>
                  </a:lnTo>
                  <a:lnTo>
                    <a:pt x="166" y="697"/>
                  </a:lnTo>
                  <a:lnTo>
                    <a:pt x="195" y="668"/>
                  </a:lnTo>
                  <a:lnTo>
                    <a:pt x="219" y="638"/>
                  </a:lnTo>
                  <a:lnTo>
                    <a:pt x="240" y="609"/>
                  </a:lnTo>
                  <a:lnTo>
                    <a:pt x="256" y="579"/>
                  </a:lnTo>
                  <a:lnTo>
                    <a:pt x="271" y="549"/>
                  </a:lnTo>
                  <a:lnTo>
                    <a:pt x="285" y="519"/>
                  </a:lnTo>
                  <a:lnTo>
                    <a:pt x="296" y="487"/>
                  </a:lnTo>
                  <a:lnTo>
                    <a:pt x="308" y="455"/>
                  </a:lnTo>
                  <a:lnTo>
                    <a:pt x="323" y="422"/>
                  </a:lnTo>
                  <a:lnTo>
                    <a:pt x="338" y="388"/>
                  </a:lnTo>
                  <a:lnTo>
                    <a:pt x="355" y="353"/>
                  </a:lnTo>
                  <a:lnTo>
                    <a:pt x="371" y="326"/>
                  </a:lnTo>
                  <a:lnTo>
                    <a:pt x="390" y="299"/>
                  </a:lnTo>
                  <a:lnTo>
                    <a:pt x="411" y="271"/>
                  </a:lnTo>
                  <a:lnTo>
                    <a:pt x="434" y="243"/>
                  </a:lnTo>
                  <a:lnTo>
                    <a:pt x="459" y="215"/>
                  </a:lnTo>
                  <a:lnTo>
                    <a:pt x="487" y="187"/>
                  </a:lnTo>
                  <a:lnTo>
                    <a:pt x="515" y="161"/>
                  </a:lnTo>
                  <a:lnTo>
                    <a:pt x="546" y="134"/>
                  </a:lnTo>
                  <a:lnTo>
                    <a:pt x="577" y="110"/>
                  </a:lnTo>
                  <a:lnTo>
                    <a:pt x="610" y="87"/>
                  </a:lnTo>
                  <a:lnTo>
                    <a:pt x="644" y="66"/>
                  </a:lnTo>
                  <a:lnTo>
                    <a:pt x="679" y="47"/>
                  </a:lnTo>
                  <a:lnTo>
                    <a:pt x="714" y="31"/>
                  </a:lnTo>
                  <a:lnTo>
                    <a:pt x="750" y="18"/>
                  </a:lnTo>
                  <a:lnTo>
                    <a:pt x="786" y="8"/>
                  </a:lnTo>
                  <a:lnTo>
                    <a:pt x="822" y="1"/>
                  </a:lnTo>
                  <a:lnTo>
                    <a:pt x="85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68" name="Freeform 147"/>
            <p:cNvSpPr>
              <a:spLocks noEditPoints="1"/>
            </p:cNvSpPr>
            <p:nvPr/>
          </p:nvSpPr>
          <p:spPr bwMode="auto">
            <a:xfrm>
              <a:off x="1425" y="2231"/>
              <a:ext cx="1663" cy="1201"/>
            </a:xfrm>
            <a:custGeom>
              <a:avLst/>
              <a:gdLst/>
              <a:ahLst/>
              <a:cxnLst>
                <a:cxn ang="0">
                  <a:pos x="763" y="94"/>
                </a:cxn>
                <a:cxn ang="0">
                  <a:pos x="580" y="207"/>
                </a:cxn>
                <a:cxn ang="0">
                  <a:pos x="438" y="368"/>
                </a:cxn>
                <a:cxn ang="0">
                  <a:pos x="366" y="513"/>
                </a:cxn>
                <a:cxn ang="0">
                  <a:pos x="276" y="691"/>
                </a:cxn>
                <a:cxn ang="0">
                  <a:pos x="237" y="748"/>
                </a:cxn>
                <a:cxn ang="0">
                  <a:pos x="158" y="793"/>
                </a:cxn>
                <a:cxn ang="0">
                  <a:pos x="111" y="854"/>
                </a:cxn>
                <a:cxn ang="0">
                  <a:pos x="377" y="984"/>
                </a:cxn>
                <a:cxn ang="0">
                  <a:pos x="622" y="1094"/>
                </a:cxn>
                <a:cxn ang="0">
                  <a:pos x="848" y="1134"/>
                </a:cxn>
                <a:cxn ang="0">
                  <a:pos x="1089" y="1102"/>
                </a:cxn>
                <a:cxn ang="0">
                  <a:pos x="1347" y="1031"/>
                </a:cxn>
                <a:cxn ang="0">
                  <a:pos x="1545" y="946"/>
                </a:cxn>
                <a:cxn ang="0">
                  <a:pos x="1589" y="905"/>
                </a:cxn>
                <a:cxn ang="0">
                  <a:pos x="1586" y="848"/>
                </a:cxn>
                <a:cxn ang="0">
                  <a:pos x="1459" y="669"/>
                </a:cxn>
                <a:cxn ang="0">
                  <a:pos x="1372" y="532"/>
                </a:cxn>
                <a:cxn ang="0">
                  <a:pos x="1294" y="425"/>
                </a:cxn>
                <a:cxn ang="0">
                  <a:pos x="1204" y="358"/>
                </a:cxn>
                <a:cxn ang="0">
                  <a:pos x="1135" y="297"/>
                </a:cxn>
                <a:cxn ang="0">
                  <a:pos x="1094" y="211"/>
                </a:cxn>
                <a:cxn ang="0">
                  <a:pos x="1055" y="136"/>
                </a:cxn>
                <a:cxn ang="0">
                  <a:pos x="989" y="84"/>
                </a:cxn>
                <a:cxn ang="0">
                  <a:pos x="895" y="0"/>
                </a:cxn>
                <a:cxn ang="0">
                  <a:pos x="1044" y="38"/>
                </a:cxn>
                <a:cxn ang="0">
                  <a:pos x="1126" y="114"/>
                </a:cxn>
                <a:cxn ang="0">
                  <a:pos x="1160" y="202"/>
                </a:cxn>
                <a:cxn ang="0">
                  <a:pos x="1208" y="279"/>
                </a:cxn>
                <a:cxn ang="0">
                  <a:pos x="1282" y="333"/>
                </a:cxn>
                <a:cxn ang="0">
                  <a:pos x="1352" y="393"/>
                </a:cxn>
                <a:cxn ang="0">
                  <a:pos x="1600" y="745"/>
                </a:cxn>
                <a:cxn ang="0">
                  <a:pos x="1659" y="855"/>
                </a:cxn>
                <a:cxn ang="0">
                  <a:pos x="1648" y="937"/>
                </a:cxn>
                <a:cxn ang="0">
                  <a:pos x="1589" y="996"/>
                </a:cxn>
                <a:cxn ang="0">
                  <a:pos x="1508" y="1037"/>
                </a:cxn>
                <a:cxn ang="0">
                  <a:pos x="1158" y="1156"/>
                </a:cxn>
                <a:cxn ang="0">
                  <a:pos x="857" y="1201"/>
                </a:cxn>
                <a:cxn ang="0">
                  <a:pos x="627" y="1167"/>
                </a:cxn>
                <a:cxn ang="0">
                  <a:pos x="392" y="1065"/>
                </a:cxn>
                <a:cxn ang="0">
                  <a:pos x="150" y="943"/>
                </a:cxn>
                <a:cxn ang="0">
                  <a:pos x="5" y="879"/>
                </a:cxn>
                <a:cxn ang="0">
                  <a:pos x="9" y="837"/>
                </a:cxn>
                <a:cxn ang="0">
                  <a:pos x="129" y="732"/>
                </a:cxn>
                <a:cxn ang="0">
                  <a:pos x="202" y="678"/>
                </a:cxn>
                <a:cxn ang="0">
                  <a:pos x="283" y="544"/>
                </a:cxn>
                <a:cxn ang="0">
                  <a:pos x="385" y="330"/>
                </a:cxn>
                <a:cxn ang="0">
                  <a:pos x="481" y="210"/>
                </a:cxn>
                <a:cxn ang="0">
                  <a:pos x="638" y="82"/>
                </a:cxn>
                <a:cxn ang="0">
                  <a:pos x="783" y="16"/>
                </a:cxn>
              </a:cxnLst>
              <a:rect l="0" t="0" r="r" b="b"/>
              <a:pathLst>
                <a:path w="1663" h="1201">
                  <a:moveTo>
                    <a:pt x="883" y="67"/>
                  </a:moveTo>
                  <a:lnTo>
                    <a:pt x="842" y="71"/>
                  </a:lnTo>
                  <a:lnTo>
                    <a:pt x="802" y="80"/>
                  </a:lnTo>
                  <a:lnTo>
                    <a:pt x="763" y="94"/>
                  </a:lnTo>
                  <a:lnTo>
                    <a:pt x="715" y="116"/>
                  </a:lnTo>
                  <a:lnTo>
                    <a:pt x="669" y="142"/>
                  </a:lnTo>
                  <a:lnTo>
                    <a:pt x="624" y="173"/>
                  </a:lnTo>
                  <a:lnTo>
                    <a:pt x="580" y="207"/>
                  </a:lnTo>
                  <a:lnTo>
                    <a:pt x="540" y="244"/>
                  </a:lnTo>
                  <a:lnTo>
                    <a:pt x="503" y="283"/>
                  </a:lnTo>
                  <a:lnTo>
                    <a:pt x="468" y="325"/>
                  </a:lnTo>
                  <a:lnTo>
                    <a:pt x="438" y="368"/>
                  </a:lnTo>
                  <a:lnTo>
                    <a:pt x="417" y="403"/>
                  </a:lnTo>
                  <a:lnTo>
                    <a:pt x="399" y="440"/>
                  </a:lnTo>
                  <a:lnTo>
                    <a:pt x="382" y="476"/>
                  </a:lnTo>
                  <a:lnTo>
                    <a:pt x="366" y="513"/>
                  </a:lnTo>
                  <a:lnTo>
                    <a:pt x="334" y="586"/>
                  </a:lnTo>
                  <a:lnTo>
                    <a:pt x="317" y="622"/>
                  </a:lnTo>
                  <a:lnTo>
                    <a:pt x="298" y="657"/>
                  </a:lnTo>
                  <a:lnTo>
                    <a:pt x="276" y="691"/>
                  </a:lnTo>
                  <a:lnTo>
                    <a:pt x="251" y="723"/>
                  </a:lnTo>
                  <a:lnTo>
                    <a:pt x="242" y="733"/>
                  </a:lnTo>
                  <a:lnTo>
                    <a:pt x="241" y="739"/>
                  </a:lnTo>
                  <a:lnTo>
                    <a:pt x="237" y="748"/>
                  </a:lnTo>
                  <a:lnTo>
                    <a:pt x="230" y="756"/>
                  </a:lnTo>
                  <a:lnTo>
                    <a:pt x="220" y="762"/>
                  </a:lnTo>
                  <a:lnTo>
                    <a:pt x="187" y="777"/>
                  </a:lnTo>
                  <a:lnTo>
                    <a:pt x="158" y="793"/>
                  </a:lnTo>
                  <a:lnTo>
                    <a:pt x="130" y="813"/>
                  </a:lnTo>
                  <a:lnTo>
                    <a:pt x="104" y="834"/>
                  </a:lnTo>
                  <a:lnTo>
                    <a:pt x="91" y="847"/>
                  </a:lnTo>
                  <a:lnTo>
                    <a:pt x="111" y="854"/>
                  </a:lnTo>
                  <a:lnTo>
                    <a:pt x="179" y="884"/>
                  </a:lnTo>
                  <a:lnTo>
                    <a:pt x="245" y="916"/>
                  </a:lnTo>
                  <a:lnTo>
                    <a:pt x="311" y="949"/>
                  </a:lnTo>
                  <a:lnTo>
                    <a:pt x="377" y="984"/>
                  </a:lnTo>
                  <a:lnTo>
                    <a:pt x="443" y="1017"/>
                  </a:lnTo>
                  <a:lnTo>
                    <a:pt x="509" y="1049"/>
                  </a:lnTo>
                  <a:lnTo>
                    <a:pt x="566" y="1073"/>
                  </a:lnTo>
                  <a:lnTo>
                    <a:pt x="622" y="1094"/>
                  </a:lnTo>
                  <a:lnTo>
                    <a:pt x="678" y="1110"/>
                  </a:lnTo>
                  <a:lnTo>
                    <a:pt x="734" y="1123"/>
                  </a:lnTo>
                  <a:lnTo>
                    <a:pt x="790" y="1130"/>
                  </a:lnTo>
                  <a:lnTo>
                    <a:pt x="848" y="1134"/>
                  </a:lnTo>
                  <a:lnTo>
                    <a:pt x="906" y="1132"/>
                  </a:lnTo>
                  <a:lnTo>
                    <a:pt x="965" y="1127"/>
                  </a:lnTo>
                  <a:lnTo>
                    <a:pt x="1026" y="1116"/>
                  </a:lnTo>
                  <a:lnTo>
                    <a:pt x="1089" y="1102"/>
                  </a:lnTo>
                  <a:lnTo>
                    <a:pt x="1153" y="1087"/>
                  </a:lnTo>
                  <a:lnTo>
                    <a:pt x="1218" y="1071"/>
                  </a:lnTo>
                  <a:lnTo>
                    <a:pt x="1283" y="1053"/>
                  </a:lnTo>
                  <a:lnTo>
                    <a:pt x="1347" y="1031"/>
                  </a:lnTo>
                  <a:lnTo>
                    <a:pt x="1410" y="1008"/>
                  </a:lnTo>
                  <a:lnTo>
                    <a:pt x="1470" y="983"/>
                  </a:lnTo>
                  <a:lnTo>
                    <a:pt x="1529" y="954"/>
                  </a:lnTo>
                  <a:lnTo>
                    <a:pt x="1545" y="946"/>
                  </a:lnTo>
                  <a:lnTo>
                    <a:pt x="1560" y="936"/>
                  </a:lnTo>
                  <a:lnTo>
                    <a:pt x="1571" y="926"/>
                  </a:lnTo>
                  <a:lnTo>
                    <a:pt x="1582" y="916"/>
                  </a:lnTo>
                  <a:lnTo>
                    <a:pt x="1589" y="905"/>
                  </a:lnTo>
                  <a:lnTo>
                    <a:pt x="1593" y="893"/>
                  </a:lnTo>
                  <a:lnTo>
                    <a:pt x="1594" y="879"/>
                  </a:lnTo>
                  <a:lnTo>
                    <a:pt x="1592" y="864"/>
                  </a:lnTo>
                  <a:lnTo>
                    <a:pt x="1586" y="848"/>
                  </a:lnTo>
                  <a:lnTo>
                    <a:pt x="1576" y="831"/>
                  </a:lnTo>
                  <a:lnTo>
                    <a:pt x="1538" y="776"/>
                  </a:lnTo>
                  <a:lnTo>
                    <a:pt x="1499" y="723"/>
                  </a:lnTo>
                  <a:lnTo>
                    <a:pt x="1459" y="669"/>
                  </a:lnTo>
                  <a:lnTo>
                    <a:pt x="1421" y="614"/>
                  </a:lnTo>
                  <a:lnTo>
                    <a:pt x="1405" y="587"/>
                  </a:lnTo>
                  <a:lnTo>
                    <a:pt x="1389" y="560"/>
                  </a:lnTo>
                  <a:lnTo>
                    <a:pt x="1372" y="532"/>
                  </a:lnTo>
                  <a:lnTo>
                    <a:pt x="1354" y="503"/>
                  </a:lnTo>
                  <a:lnTo>
                    <a:pt x="1336" y="476"/>
                  </a:lnTo>
                  <a:lnTo>
                    <a:pt x="1315" y="449"/>
                  </a:lnTo>
                  <a:lnTo>
                    <a:pt x="1294" y="425"/>
                  </a:lnTo>
                  <a:lnTo>
                    <a:pt x="1270" y="403"/>
                  </a:lnTo>
                  <a:lnTo>
                    <a:pt x="1246" y="385"/>
                  </a:lnTo>
                  <a:lnTo>
                    <a:pt x="1224" y="371"/>
                  </a:lnTo>
                  <a:lnTo>
                    <a:pt x="1204" y="358"/>
                  </a:lnTo>
                  <a:lnTo>
                    <a:pt x="1185" y="345"/>
                  </a:lnTo>
                  <a:lnTo>
                    <a:pt x="1167" y="330"/>
                  </a:lnTo>
                  <a:lnTo>
                    <a:pt x="1150" y="315"/>
                  </a:lnTo>
                  <a:lnTo>
                    <a:pt x="1135" y="297"/>
                  </a:lnTo>
                  <a:lnTo>
                    <a:pt x="1122" y="277"/>
                  </a:lnTo>
                  <a:lnTo>
                    <a:pt x="1111" y="254"/>
                  </a:lnTo>
                  <a:lnTo>
                    <a:pt x="1102" y="233"/>
                  </a:lnTo>
                  <a:lnTo>
                    <a:pt x="1094" y="211"/>
                  </a:lnTo>
                  <a:lnTo>
                    <a:pt x="1085" y="191"/>
                  </a:lnTo>
                  <a:lnTo>
                    <a:pt x="1076" y="172"/>
                  </a:lnTo>
                  <a:lnTo>
                    <a:pt x="1067" y="153"/>
                  </a:lnTo>
                  <a:lnTo>
                    <a:pt x="1055" y="136"/>
                  </a:lnTo>
                  <a:lnTo>
                    <a:pt x="1043" y="120"/>
                  </a:lnTo>
                  <a:lnTo>
                    <a:pt x="1027" y="106"/>
                  </a:lnTo>
                  <a:lnTo>
                    <a:pt x="1009" y="94"/>
                  </a:lnTo>
                  <a:lnTo>
                    <a:pt x="989" y="84"/>
                  </a:lnTo>
                  <a:lnTo>
                    <a:pt x="965" y="76"/>
                  </a:lnTo>
                  <a:lnTo>
                    <a:pt x="925" y="69"/>
                  </a:lnTo>
                  <a:lnTo>
                    <a:pt x="883" y="67"/>
                  </a:lnTo>
                  <a:close/>
                  <a:moveTo>
                    <a:pt x="895" y="0"/>
                  </a:moveTo>
                  <a:lnTo>
                    <a:pt x="933" y="3"/>
                  </a:lnTo>
                  <a:lnTo>
                    <a:pt x="971" y="10"/>
                  </a:lnTo>
                  <a:lnTo>
                    <a:pt x="1007" y="21"/>
                  </a:lnTo>
                  <a:lnTo>
                    <a:pt x="1044" y="38"/>
                  </a:lnTo>
                  <a:lnTo>
                    <a:pt x="1080" y="60"/>
                  </a:lnTo>
                  <a:lnTo>
                    <a:pt x="1098" y="76"/>
                  </a:lnTo>
                  <a:lnTo>
                    <a:pt x="1113" y="94"/>
                  </a:lnTo>
                  <a:lnTo>
                    <a:pt x="1126" y="114"/>
                  </a:lnTo>
                  <a:lnTo>
                    <a:pt x="1136" y="135"/>
                  </a:lnTo>
                  <a:lnTo>
                    <a:pt x="1144" y="156"/>
                  </a:lnTo>
                  <a:lnTo>
                    <a:pt x="1152" y="179"/>
                  </a:lnTo>
                  <a:lnTo>
                    <a:pt x="1160" y="202"/>
                  </a:lnTo>
                  <a:lnTo>
                    <a:pt x="1169" y="223"/>
                  </a:lnTo>
                  <a:lnTo>
                    <a:pt x="1179" y="244"/>
                  </a:lnTo>
                  <a:lnTo>
                    <a:pt x="1193" y="263"/>
                  </a:lnTo>
                  <a:lnTo>
                    <a:pt x="1208" y="279"/>
                  </a:lnTo>
                  <a:lnTo>
                    <a:pt x="1224" y="294"/>
                  </a:lnTo>
                  <a:lnTo>
                    <a:pt x="1243" y="307"/>
                  </a:lnTo>
                  <a:lnTo>
                    <a:pt x="1262" y="320"/>
                  </a:lnTo>
                  <a:lnTo>
                    <a:pt x="1282" y="333"/>
                  </a:lnTo>
                  <a:lnTo>
                    <a:pt x="1301" y="346"/>
                  </a:lnTo>
                  <a:lnTo>
                    <a:pt x="1320" y="360"/>
                  </a:lnTo>
                  <a:lnTo>
                    <a:pt x="1337" y="375"/>
                  </a:lnTo>
                  <a:lnTo>
                    <a:pt x="1352" y="393"/>
                  </a:lnTo>
                  <a:lnTo>
                    <a:pt x="1396" y="453"/>
                  </a:lnTo>
                  <a:lnTo>
                    <a:pt x="1517" y="639"/>
                  </a:lnTo>
                  <a:lnTo>
                    <a:pt x="1537" y="665"/>
                  </a:lnTo>
                  <a:lnTo>
                    <a:pt x="1600" y="745"/>
                  </a:lnTo>
                  <a:lnTo>
                    <a:pt x="1620" y="772"/>
                  </a:lnTo>
                  <a:lnTo>
                    <a:pt x="1637" y="801"/>
                  </a:lnTo>
                  <a:lnTo>
                    <a:pt x="1651" y="831"/>
                  </a:lnTo>
                  <a:lnTo>
                    <a:pt x="1659" y="855"/>
                  </a:lnTo>
                  <a:lnTo>
                    <a:pt x="1663" y="878"/>
                  </a:lnTo>
                  <a:lnTo>
                    <a:pt x="1661" y="900"/>
                  </a:lnTo>
                  <a:lnTo>
                    <a:pt x="1657" y="919"/>
                  </a:lnTo>
                  <a:lnTo>
                    <a:pt x="1648" y="937"/>
                  </a:lnTo>
                  <a:lnTo>
                    <a:pt x="1636" y="954"/>
                  </a:lnTo>
                  <a:lnTo>
                    <a:pt x="1622" y="969"/>
                  </a:lnTo>
                  <a:lnTo>
                    <a:pt x="1606" y="983"/>
                  </a:lnTo>
                  <a:lnTo>
                    <a:pt x="1589" y="996"/>
                  </a:lnTo>
                  <a:lnTo>
                    <a:pt x="1569" y="1008"/>
                  </a:lnTo>
                  <a:lnTo>
                    <a:pt x="1549" y="1018"/>
                  </a:lnTo>
                  <a:lnTo>
                    <a:pt x="1528" y="1028"/>
                  </a:lnTo>
                  <a:lnTo>
                    <a:pt x="1508" y="1037"/>
                  </a:lnTo>
                  <a:lnTo>
                    <a:pt x="1423" y="1070"/>
                  </a:lnTo>
                  <a:lnTo>
                    <a:pt x="1336" y="1102"/>
                  </a:lnTo>
                  <a:lnTo>
                    <a:pt x="1247" y="1130"/>
                  </a:lnTo>
                  <a:lnTo>
                    <a:pt x="1158" y="1156"/>
                  </a:lnTo>
                  <a:lnTo>
                    <a:pt x="1068" y="1176"/>
                  </a:lnTo>
                  <a:lnTo>
                    <a:pt x="978" y="1192"/>
                  </a:lnTo>
                  <a:lnTo>
                    <a:pt x="917" y="1199"/>
                  </a:lnTo>
                  <a:lnTo>
                    <a:pt x="857" y="1201"/>
                  </a:lnTo>
                  <a:lnTo>
                    <a:pt x="798" y="1199"/>
                  </a:lnTo>
                  <a:lnTo>
                    <a:pt x="741" y="1193"/>
                  </a:lnTo>
                  <a:lnTo>
                    <a:pt x="684" y="1182"/>
                  </a:lnTo>
                  <a:lnTo>
                    <a:pt x="627" y="1167"/>
                  </a:lnTo>
                  <a:lnTo>
                    <a:pt x="570" y="1148"/>
                  </a:lnTo>
                  <a:lnTo>
                    <a:pt x="513" y="1124"/>
                  </a:lnTo>
                  <a:lnTo>
                    <a:pt x="452" y="1095"/>
                  </a:lnTo>
                  <a:lnTo>
                    <a:pt x="392" y="1065"/>
                  </a:lnTo>
                  <a:lnTo>
                    <a:pt x="332" y="1033"/>
                  </a:lnTo>
                  <a:lnTo>
                    <a:pt x="271" y="1002"/>
                  </a:lnTo>
                  <a:lnTo>
                    <a:pt x="211" y="972"/>
                  </a:lnTo>
                  <a:lnTo>
                    <a:pt x="150" y="943"/>
                  </a:lnTo>
                  <a:lnTo>
                    <a:pt x="87" y="916"/>
                  </a:lnTo>
                  <a:lnTo>
                    <a:pt x="24" y="893"/>
                  </a:lnTo>
                  <a:lnTo>
                    <a:pt x="13" y="887"/>
                  </a:lnTo>
                  <a:lnTo>
                    <a:pt x="5" y="879"/>
                  </a:lnTo>
                  <a:lnTo>
                    <a:pt x="1" y="870"/>
                  </a:lnTo>
                  <a:lnTo>
                    <a:pt x="0" y="859"/>
                  </a:lnTo>
                  <a:lnTo>
                    <a:pt x="3" y="847"/>
                  </a:lnTo>
                  <a:lnTo>
                    <a:pt x="9" y="837"/>
                  </a:lnTo>
                  <a:lnTo>
                    <a:pt x="36" y="807"/>
                  </a:lnTo>
                  <a:lnTo>
                    <a:pt x="65" y="779"/>
                  </a:lnTo>
                  <a:lnTo>
                    <a:pt x="95" y="754"/>
                  </a:lnTo>
                  <a:lnTo>
                    <a:pt x="129" y="732"/>
                  </a:lnTo>
                  <a:lnTo>
                    <a:pt x="163" y="714"/>
                  </a:lnTo>
                  <a:lnTo>
                    <a:pt x="172" y="710"/>
                  </a:lnTo>
                  <a:lnTo>
                    <a:pt x="175" y="707"/>
                  </a:lnTo>
                  <a:lnTo>
                    <a:pt x="202" y="678"/>
                  </a:lnTo>
                  <a:lnTo>
                    <a:pt x="227" y="647"/>
                  </a:lnTo>
                  <a:lnTo>
                    <a:pt x="247" y="613"/>
                  </a:lnTo>
                  <a:lnTo>
                    <a:pt x="266" y="579"/>
                  </a:lnTo>
                  <a:lnTo>
                    <a:pt x="283" y="544"/>
                  </a:lnTo>
                  <a:lnTo>
                    <a:pt x="331" y="435"/>
                  </a:lnTo>
                  <a:lnTo>
                    <a:pt x="347" y="400"/>
                  </a:lnTo>
                  <a:lnTo>
                    <a:pt x="364" y="364"/>
                  </a:lnTo>
                  <a:lnTo>
                    <a:pt x="385" y="330"/>
                  </a:lnTo>
                  <a:lnTo>
                    <a:pt x="407" y="297"/>
                  </a:lnTo>
                  <a:lnTo>
                    <a:pt x="430" y="268"/>
                  </a:lnTo>
                  <a:lnTo>
                    <a:pt x="454" y="239"/>
                  </a:lnTo>
                  <a:lnTo>
                    <a:pt x="481" y="210"/>
                  </a:lnTo>
                  <a:lnTo>
                    <a:pt x="509" y="182"/>
                  </a:lnTo>
                  <a:lnTo>
                    <a:pt x="571" y="129"/>
                  </a:lnTo>
                  <a:lnTo>
                    <a:pt x="604" y="105"/>
                  </a:lnTo>
                  <a:lnTo>
                    <a:pt x="638" y="82"/>
                  </a:lnTo>
                  <a:lnTo>
                    <a:pt x="673" y="62"/>
                  </a:lnTo>
                  <a:lnTo>
                    <a:pt x="709" y="44"/>
                  </a:lnTo>
                  <a:lnTo>
                    <a:pt x="745" y="28"/>
                  </a:lnTo>
                  <a:lnTo>
                    <a:pt x="783" y="16"/>
                  </a:lnTo>
                  <a:lnTo>
                    <a:pt x="820" y="7"/>
                  </a:lnTo>
                  <a:lnTo>
                    <a:pt x="858" y="2"/>
                  </a:lnTo>
                  <a:lnTo>
                    <a:pt x="89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374" name="橢圓 373"/>
          <p:cNvSpPr/>
          <p:nvPr/>
        </p:nvSpPr>
        <p:spPr>
          <a:xfrm>
            <a:off x="7236296" y="3356992"/>
            <a:ext cx="1080120" cy="1080120"/>
          </a:xfrm>
          <a:prstGeom prst="ellipse">
            <a:avLst/>
          </a:prstGeom>
          <a:ln>
            <a:solidFill>
              <a:schemeClr val="accent2">
                <a:lumMod val="60000"/>
                <a:lumOff val="40000"/>
              </a:schemeClr>
            </a:solidFill>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tlCol="0" anchor="ctr"/>
          <a:lstStyle/>
          <a:p>
            <a:pPr algn="ctr"/>
            <a:endParaRPr lang="zh-TW" altLang="en-US"/>
          </a:p>
        </p:txBody>
      </p:sp>
      <p:grpSp>
        <p:nvGrpSpPr>
          <p:cNvPr id="275" name="Group 200"/>
          <p:cNvGrpSpPr>
            <a:grpSpLocks noChangeAspect="1"/>
          </p:cNvGrpSpPr>
          <p:nvPr/>
        </p:nvGrpSpPr>
        <p:grpSpPr bwMode="auto">
          <a:xfrm>
            <a:off x="7452320" y="3501008"/>
            <a:ext cx="671687" cy="628279"/>
            <a:chOff x="4387" y="1938"/>
            <a:chExt cx="1795" cy="1679"/>
          </a:xfrm>
        </p:grpSpPr>
        <p:sp>
          <p:nvSpPr>
            <p:cNvPr id="277" name="Freeform 203"/>
            <p:cNvSpPr>
              <a:spLocks noEditPoints="1"/>
            </p:cNvSpPr>
            <p:nvPr/>
          </p:nvSpPr>
          <p:spPr bwMode="auto">
            <a:xfrm>
              <a:off x="4387" y="2256"/>
              <a:ext cx="1663" cy="759"/>
            </a:xfrm>
            <a:custGeom>
              <a:avLst/>
              <a:gdLst/>
              <a:ahLst/>
              <a:cxnLst>
                <a:cxn ang="0">
                  <a:pos x="1102" y="51"/>
                </a:cxn>
                <a:cxn ang="0">
                  <a:pos x="913" y="70"/>
                </a:cxn>
                <a:cxn ang="0">
                  <a:pos x="689" y="85"/>
                </a:cxn>
                <a:cxn ang="0">
                  <a:pos x="463" y="97"/>
                </a:cxn>
                <a:cxn ang="0">
                  <a:pos x="337" y="119"/>
                </a:cxn>
                <a:cxn ang="0">
                  <a:pos x="293" y="140"/>
                </a:cxn>
                <a:cxn ang="0">
                  <a:pos x="282" y="158"/>
                </a:cxn>
                <a:cxn ang="0">
                  <a:pos x="197" y="210"/>
                </a:cxn>
                <a:cxn ang="0">
                  <a:pos x="118" y="282"/>
                </a:cxn>
                <a:cxn ang="0">
                  <a:pos x="63" y="371"/>
                </a:cxn>
                <a:cxn ang="0">
                  <a:pos x="47" y="469"/>
                </a:cxn>
                <a:cxn ang="0">
                  <a:pos x="69" y="536"/>
                </a:cxn>
                <a:cxn ang="0">
                  <a:pos x="117" y="584"/>
                </a:cxn>
                <a:cxn ang="0">
                  <a:pos x="180" y="618"/>
                </a:cxn>
                <a:cxn ang="0">
                  <a:pos x="270" y="645"/>
                </a:cxn>
                <a:cxn ang="0">
                  <a:pos x="536" y="697"/>
                </a:cxn>
                <a:cxn ang="0">
                  <a:pos x="808" y="716"/>
                </a:cxn>
                <a:cxn ang="0">
                  <a:pos x="1079" y="692"/>
                </a:cxn>
                <a:cxn ang="0">
                  <a:pos x="1206" y="663"/>
                </a:cxn>
                <a:cxn ang="0">
                  <a:pos x="1326" y="613"/>
                </a:cxn>
                <a:cxn ang="0">
                  <a:pos x="1438" y="538"/>
                </a:cxn>
                <a:cxn ang="0">
                  <a:pos x="1538" y="440"/>
                </a:cxn>
                <a:cxn ang="0">
                  <a:pos x="1591" y="361"/>
                </a:cxn>
                <a:cxn ang="0">
                  <a:pos x="1616" y="292"/>
                </a:cxn>
                <a:cxn ang="0">
                  <a:pos x="1616" y="222"/>
                </a:cxn>
                <a:cxn ang="0">
                  <a:pos x="1575" y="152"/>
                </a:cxn>
                <a:cxn ang="0">
                  <a:pos x="1502" y="98"/>
                </a:cxn>
                <a:cxn ang="0">
                  <a:pos x="1416" y="66"/>
                </a:cxn>
                <a:cxn ang="0">
                  <a:pos x="1292" y="48"/>
                </a:cxn>
                <a:cxn ang="0">
                  <a:pos x="1264" y="1"/>
                </a:cxn>
                <a:cxn ang="0">
                  <a:pos x="1385" y="12"/>
                </a:cxn>
                <a:cxn ang="0">
                  <a:pos x="1499" y="45"/>
                </a:cxn>
                <a:cxn ang="0">
                  <a:pos x="1587" y="102"/>
                </a:cxn>
                <a:cxn ang="0">
                  <a:pos x="1639" y="163"/>
                </a:cxn>
                <a:cxn ang="0">
                  <a:pos x="1663" y="240"/>
                </a:cxn>
                <a:cxn ang="0">
                  <a:pos x="1651" y="332"/>
                </a:cxn>
                <a:cxn ang="0">
                  <a:pos x="1610" y="417"/>
                </a:cxn>
                <a:cxn ang="0">
                  <a:pos x="1508" y="538"/>
                </a:cxn>
                <a:cxn ang="0">
                  <a:pos x="1381" y="632"/>
                </a:cxn>
                <a:cxn ang="0">
                  <a:pos x="1237" y="699"/>
                </a:cxn>
                <a:cxn ang="0">
                  <a:pos x="1033" y="743"/>
                </a:cxn>
                <a:cxn ang="0">
                  <a:pos x="798" y="759"/>
                </a:cxn>
                <a:cxn ang="0">
                  <a:pos x="562" y="745"/>
                </a:cxn>
                <a:cxn ang="0">
                  <a:pos x="350" y="711"/>
                </a:cxn>
                <a:cxn ang="0">
                  <a:pos x="195" y="670"/>
                </a:cxn>
                <a:cxn ang="0">
                  <a:pos x="124" y="641"/>
                </a:cxn>
                <a:cxn ang="0">
                  <a:pos x="62" y="599"/>
                </a:cxn>
                <a:cxn ang="0">
                  <a:pos x="15" y="529"/>
                </a:cxn>
                <a:cxn ang="0">
                  <a:pos x="1" y="436"/>
                </a:cxn>
                <a:cxn ang="0">
                  <a:pos x="27" y="345"/>
                </a:cxn>
                <a:cxn ang="0">
                  <a:pos x="81" y="261"/>
                </a:cxn>
                <a:cxn ang="0">
                  <a:pos x="154" y="188"/>
                </a:cxn>
                <a:cxn ang="0">
                  <a:pos x="184" y="157"/>
                </a:cxn>
                <a:cxn ang="0">
                  <a:pos x="223" y="120"/>
                </a:cxn>
                <a:cxn ang="0">
                  <a:pos x="329" y="75"/>
                </a:cxn>
                <a:cxn ang="0">
                  <a:pos x="446" y="52"/>
                </a:cxn>
                <a:cxn ang="0">
                  <a:pos x="603" y="43"/>
                </a:cxn>
                <a:cxn ang="0">
                  <a:pos x="827" y="29"/>
                </a:cxn>
                <a:cxn ang="0">
                  <a:pos x="1108" y="4"/>
                </a:cxn>
                <a:cxn ang="0">
                  <a:pos x="1224" y="0"/>
                </a:cxn>
              </a:cxnLst>
              <a:rect l="0" t="0" r="r" b="b"/>
              <a:pathLst>
                <a:path w="1663" h="759">
                  <a:moveTo>
                    <a:pt x="1229" y="46"/>
                  </a:moveTo>
                  <a:lnTo>
                    <a:pt x="1165" y="47"/>
                  </a:lnTo>
                  <a:lnTo>
                    <a:pt x="1102" y="51"/>
                  </a:lnTo>
                  <a:lnTo>
                    <a:pt x="1039" y="57"/>
                  </a:lnTo>
                  <a:lnTo>
                    <a:pt x="976" y="64"/>
                  </a:lnTo>
                  <a:lnTo>
                    <a:pt x="913" y="70"/>
                  </a:lnTo>
                  <a:lnTo>
                    <a:pt x="850" y="76"/>
                  </a:lnTo>
                  <a:lnTo>
                    <a:pt x="786" y="81"/>
                  </a:lnTo>
                  <a:lnTo>
                    <a:pt x="689" y="85"/>
                  </a:lnTo>
                  <a:lnTo>
                    <a:pt x="591" y="88"/>
                  </a:lnTo>
                  <a:lnTo>
                    <a:pt x="494" y="95"/>
                  </a:lnTo>
                  <a:lnTo>
                    <a:pt x="463" y="97"/>
                  </a:lnTo>
                  <a:lnTo>
                    <a:pt x="431" y="101"/>
                  </a:lnTo>
                  <a:lnTo>
                    <a:pt x="367" y="111"/>
                  </a:lnTo>
                  <a:lnTo>
                    <a:pt x="337" y="119"/>
                  </a:lnTo>
                  <a:lnTo>
                    <a:pt x="306" y="129"/>
                  </a:lnTo>
                  <a:lnTo>
                    <a:pt x="291" y="135"/>
                  </a:lnTo>
                  <a:lnTo>
                    <a:pt x="293" y="140"/>
                  </a:lnTo>
                  <a:lnTo>
                    <a:pt x="292" y="147"/>
                  </a:lnTo>
                  <a:lnTo>
                    <a:pt x="289" y="153"/>
                  </a:lnTo>
                  <a:lnTo>
                    <a:pt x="282" y="158"/>
                  </a:lnTo>
                  <a:lnTo>
                    <a:pt x="253" y="173"/>
                  </a:lnTo>
                  <a:lnTo>
                    <a:pt x="225" y="190"/>
                  </a:lnTo>
                  <a:lnTo>
                    <a:pt x="197" y="210"/>
                  </a:lnTo>
                  <a:lnTo>
                    <a:pt x="168" y="232"/>
                  </a:lnTo>
                  <a:lnTo>
                    <a:pt x="143" y="256"/>
                  </a:lnTo>
                  <a:lnTo>
                    <a:pt x="118" y="282"/>
                  </a:lnTo>
                  <a:lnTo>
                    <a:pt x="96" y="311"/>
                  </a:lnTo>
                  <a:lnTo>
                    <a:pt x="77" y="340"/>
                  </a:lnTo>
                  <a:lnTo>
                    <a:pt x="63" y="371"/>
                  </a:lnTo>
                  <a:lnTo>
                    <a:pt x="53" y="403"/>
                  </a:lnTo>
                  <a:lnTo>
                    <a:pt x="47" y="435"/>
                  </a:lnTo>
                  <a:lnTo>
                    <a:pt x="47" y="469"/>
                  </a:lnTo>
                  <a:lnTo>
                    <a:pt x="51" y="494"/>
                  </a:lnTo>
                  <a:lnTo>
                    <a:pt x="59" y="516"/>
                  </a:lnTo>
                  <a:lnTo>
                    <a:pt x="69" y="536"/>
                  </a:lnTo>
                  <a:lnTo>
                    <a:pt x="83" y="554"/>
                  </a:lnTo>
                  <a:lnTo>
                    <a:pt x="99" y="570"/>
                  </a:lnTo>
                  <a:lnTo>
                    <a:pt x="117" y="584"/>
                  </a:lnTo>
                  <a:lnTo>
                    <a:pt x="137" y="597"/>
                  </a:lnTo>
                  <a:lnTo>
                    <a:pt x="157" y="608"/>
                  </a:lnTo>
                  <a:lnTo>
                    <a:pt x="180" y="618"/>
                  </a:lnTo>
                  <a:lnTo>
                    <a:pt x="202" y="626"/>
                  </a:lnTo>
                  <a:lnTo>
                    <a:pt x="225" y="633"/>
                  </a:lnTo>
                  <a:lnTo>
                    <a:pt x="270" y="645"/>
                  </a:lnTo>
                  <a:lnTo>
                    <a:pt x="357" y="665"/>
                  </a:lnTo>
                  <a:lnTo>
                    <a:pt x="446" y="683"/>
                  </a:lnTo>
                  <a:lnTo>
                    <a:pt x="536" y="697"/>
                  </a:lnTo>
                  <a:lnTo>
                    <a:pt x="627" y="707"/>
                  </a:lnTo>
                  <a:lnTo>
                    <a:pt x="717" y="713"/>
                  </a:lnTo>
                  <a:lnTo>
                    <a:pt x="808" y="716"/>
                  </a:lnTo>
                  <a:lnTo>
                    <a:pt x="898" y="712"/>
                  </a:lnTo>
                  <a:lnTo>
                    <a:pt x="989" y="705"/>
                  </a:lnTo>
                  <a:lnTo>
                    <a:pt x="1079" y="692"/>
                  </a:lnTo>
                  <a:lnTo>
                    <a:pt x="1121" y="683"/>
                  </a:lnTo>
                  <a:lnTo>
                    <a:pt x="1164" y="674"/>
                  </a:lnTo>
                  <a:lnTo>
                    <a:pt x="1206" y="663"/>
                  </a:lnTo>
                  <a:lnTo>
                    <a:pt x="1247" y="649"/>
                  </a:lnTo>
                  <a:lnTo>
                    <a:pt x="1287" y="632"/>
                  </a:lnTo>
                  <a:lnTo>
                    <a:pt x="1326" y="613"/>
                  </a:lnTo>
                  <a:lnTo>
                    <a:pt x="1363" y="592"/>
                  </a:lnTo>
                  <a:lnTo>
                    <a:pt x="1401" y="566"/>
                  </a:lnTo>
                  <a:lnTo>
                    <a:pt x="1438" y="538"/>
                  </a:lnTo>
                  <a:lnTo>
                    <a:pt x="1474" y="508"/>
                  </a:lnTo>
                  <a:lnTo>
                    <a:pt x="1508" y="475"/>
                  </a:lnTo>
                  <a:lnTo>
                    <a:pt x="1538" y="440"/>
                  </a:lnTo>
                  <a:lnTo>
                    <a:pt x="1566" y="403"/>
                  </a:lnTo>
                  <a:lnTo>
                    <a:pt x="1579" y="382"/>
                  </a:lnTo>
                  <a:lnTo>
                    <a:pt x="1591" y="361"/>
                  </a:lnTo>
                  <a:lnTo>
                    <a:pt x="1601" y="339"/>
                  </a:lnTo>
                  <a:lnTo>
                    <a:pt x="1610" y="316"/>
                  </a:lnTo>
                  <a:lnTo>
                    <a:pt x="1616" y="292"/>
                  </a:lnTo>
                  <a:lnTo>
                    <a:pt x="1619" y="268"/>
                  </a:lnTo>
                  <a:lnTo>
                    <a:pt x="1619" y="245"/>
                  </a:lnTo>
                  <a:lnTo>
                    <a:pt x="1616" y="222"/>
                  </a:lnTo>
                  <a:lnTo>
                    <a:pt x="1608" y="199"/>
                  </a:lnTo>
                  <a:lnTo>
                    <a:pt x="1595" y="176"/>
                  </a:lnTo>
                  <a:lnTo>
                    <a:pt x="1575" y="152"/>
                  </a:lnTo>
                  <a:lnTo>
                    <a:pt x="1553" y="132"/>
                  </a:lnTo>
                  <a:lnTo>
                    <a:pt x="1529" y="113"/>
                  </a:lnTo>
                  <a:lnTo>
                    <a:pt x="1502" y="98"/>
                  </a:lnTo>
                  <a:lnTo>
                    <a:pt x="1474" y="85"/>
                  </a:lnTo>
                  <a:lnTo>
                    <a:pt x="1446" y="75"/>
                  </a:lnTo>
                  <a:lnTo>
                    <a:pt x="1416" y="66"/>
                  </a:lnTo>
                  <a:lnTo>
                    <a:pt x="1386" y="60"/>
                  </a:lnTo>
                  <a:lnTo>
                    <a:pt x="1356" y="55"/>
                  </a:lnTo>
                  <a:lnTo>
                    <a:pt x="1292" y="48"/>
                  </a:lnTo>
                  <a:lnTo>
                    <a:pt x="1229" y="46"/>
                  </a:lnTo>
                  <a:close/>
                  <a:moveTo>
                    <a:pt x="1224" y="0"/>
                  </a:moveTo>
                  <a:lnTo>
                    <a:pt x="1264" y="1"/>
                  </a:lnTo>
                  <a:lnTo>
                    <a:pt x="1305" y="2"/>
                  </a:lnTo>
                  <a:lnTo>
                    <a:pt x="1345" y="6"/>
                  </a:lnTo>
                  <a:lnTo>
                    <a:pt x="1385" y="12"/>
                  </a:lnTo>
                  <a:lnTo>
                    <a:pt x="1424" y="20"/>
                  </a:lnTo>
                  <a:lnTo>
                    <a:pt x="1462" y="32"/>
                  </a:lnTo>
                  <a:lnTo>
                    <a:pt x="1499" y="45"/>
                  </a:lnTo>
                  <a:lnTo>
                    <a:pt x="1533" y="64"/>
                  </a:lnTo>
                  <a:lnTo>
                    <a:pt x="1566" y="85"/>
                  </a:lnTo>
                  <a:lnTo>
                    <a:pt x="1587" y="102"/>
                  </a:lnTo>
                  <a:lnTo>
                    <a:pt x="1606" y="121"/>
                  </a:lnTo>
                  <a:lnTo>
                    <a:pt x="1623" y="142"/>
                  </a:lnTo>
                  <a:lnTo>
                    <a:pt x="1639" y="163"/>
                  </a:lnTo>
                  <a:lnTo>
                    <a:pt x="1650" y="187"/>
                  </a:lnTo>
                  <a:lnTo>
                    <a:pt x="1659" y="212"/>
                  </a:lnTo>
                  <a:lnTo>
                    <a:pt x="1663" y="240"/>
                  </a:lnTo>
                  <a:lnTo>
                    <a:pt x="1663" y="271"/>
                  </a:lnTo>
                  <a:lnTo>
                    <a:pt x="1659" y="302"/>
                  </a:lnTo>
                  <a:lnTo>
                    <a:pt x="1651" y="332"/>
                  </a:lnTo>
                  <a:lnTo>
                    <a:pt x="1640" y="362"/>
                  </a:lnTo>
                  <a:lnTo>
                    <a:pt x="1626" y="391"/>
                  </a:lnTo>
                  <a:lnTo>
                    <a:pt x="1610" y="417"/>
                  </a:lnTo>
                  <a:lnTo>
                    <a:pt x="1579" y="460"/>
                  </a:lnTo>
                  <a:lnTo>
                    <a:pt x="1544" y="500"/>
                  </a:lnTo>
                  <a:lnTo>
                    <a:pt x="1508" y="538"/>
                  </a:lnTo>
                  <a:lnTo>
                    <a:pt x="1467" y="572"/>
                  </a:lnTo>
                  <a:lnTo>
                    <a:pt x="1425" y="604"/>
                  </a:lnTo>
                  <a:lnTo>
                    <a:pt x="1381" y="632"/>
                  </a:lnTo>
                  <a:lnTo>
                    <a:pt x="1334" y="658"/>
                  </a:lnTo>
                  <a:lnTo>
                    <a:pt x="1286" y="680"/>
                  </a:lnTo>
                  <a:lnTo>
                    <a:pt x="1237" y="699"/>
                  </a:lnTo>
                  <a:lnTo>
                    <a:pt x="1187" y="713"/>
                  </a:lnTo>
                  <a:lnTo>
                    <a:pt x="1110" y="731"/>
                  </a:lnTo>
                  <a:lnTo>
                    <a:pt x="1033" y="743"/>
                  </a:lnTo>
                  <a:lnTo>
                    <a:pt x="955" y="752"/>
                  </a:lnTo>
                  <a:lnTo>
                    <a:pt x="877" y="757"/>
                  </a:lnTo>
                  <a:lnTo>
                    <a:pt x="798" y="759"/>
                  </a:lnTo>
                  <a:lnTo>
                    <a:pt x="719" y="757"/>
                  </a:lnTo>
                  <a:lnTo>
                    <a:pt x="641" y="753"/>
                  </a:lnTo>
                  <a:lnTo>
                    <a:pt x="562" y="745"/>
                  </a:lnTo>
                  <a:lnTo>
                    <a:pt x="485" y="735"/>
                  </a:lnTo>
                  <a:lnTo>
                    <a:pt x="418" y="724"/>
                  </a:lnTo>
                  <a:lnTo>
                    <a:pt x="350" y="711"/>
                  </a:lnTo>
                  <a:lnTo>
                    <a:pt x="284" y="695"/>
                  </a:lnTo>
                  <a:lnTo>
                    <a:pt x="218" y="677"/>
                  </a:lnTo>
                  <a:lnTo>
                    <a:pt x="195" y="670"/>
                  </a:lnTo>
                  <a:lnTo>
                    <a:pt x="171" y="662"/>
                  </a:lnTo>
                  <a:lnTo>
                    <a:pt x="147" y="652"/>
                  </a:lnTo>
                  <a:lnTo>
                    <a:pt x="124" y="641"/>
                  </a:lnTo>
                  <a:lnTo>
                    <a:pt x="102" y="629"/>
                  </a:lnTo>
                  <a:lnTo>
                    <a:pt x="81" y="615"/>
                  </a:lnTo>
                  <a:lnTo>
                    <a:pt x="62" y="599"/>
                  </a:lnTo>
                  <a:lnTo>
                    <a:pt x="45" y="581"/>
                  </a:lnTo>
                  <a:lnTo>
                    <a:pt x="30" y="560"/>
                  </a:lnTo>
                  <a:lnTo>
                    <a:pt x="15" y="529"/>
                  </a:lnTo>
                  <a:lnTo>
                    <a:pt x="5" y="498"/>
                  </a:lnTo>
                  <a:lnTo>
                    <a:pt x="0" y="467"/>
                  </a:lnTo>
                  <a:lnTo>
                    <a:pt x="1" y="436"/>
                  </a:lnTo>
                  <a:lnTo>
                    <a:pt x="5" y="405"/>
                  </a:lnTo>
                  <a:lnTo>
                    <a:pt x="14" y="375"/>
                  </a:lnTo>
                  <a:lnTo>
                    <a:pt x="27" y="345"/>
                  </a:lnTo>
                  <a:lnTo>
                    <a:pt x="42" y="316"/>
                  </a:lnTo>
                  <a:lnTo>
                    <a:pt x="60" y="287"/>
                  </a:lnTo>
                  <a:lnTo>
                    <a:pt x="81" y="261"/>
                  </a:lnTo>
                  <a:lnTo>
                    <a:pt x="104" y="235"/>
                  </a:lnTo>
                  <a:lnTo>
                    <a:pt x="128" y="211"/>
                  </a:lnTo>
                  <a:lnTo>
                    <a:pt x="154" y="188"/>
                  </a:lnTo>
                  <a:lnTo>
                    <a:pt x="180" y="168"/>
                  </a:lnTo>
                  <a:lnTo>
                    <a:pt x="186" y="163"/>
                  </a:lnTo>
                  <a:lnTo>
                    <a:pt x="184" y="157"/>
                  </a:lnTo>
                  <a:lnTo>
                    <a:pt x="186" y="150"/>
                  </a:lnTo>
                  <a:lnTo>
                    <a:pt x="192" y="143"/>
                  </a:lnTo>
                  <a:lnTo>
                    <a:pt x="223" y="120"/>
                  </a:lnTo>
                  <a:lnTo>
                    <a:pt x="257" y="102"/>
                  </a:lnTo>
                  <a:lnTo>
                    <a:pt x="292" y="87"/>
                  </a:lnTo>
                  <a:lnTo>
                    <a:pt x="329" y="75"/>
                  </a:lnTo>
                  <a:lnTo>
                    <a:pt x="367" y="65"/>
                  </a:lnTo>
                  <a:lnTo>
                    <a:pt x="406" y="58"/>
                  </a:lnTo>
                  <a:lnTo>
                    <a:pt x="446" y="52"/>
                  </a:lnTo>
                  <a:lnTo>
                    <a:pt x="485" y="49"/>
                  </a:lnTo>
                  <a:lnTo>
                    <a:pt x="525" y="46"/>
                  </a:lnTo>
                  <a:lnTo>
                    <a:pt x="603" y="43"/>
                  </a:lnTo>
                  <a:lnTo>
                    <a:pt x="640" y="42"/>
                  </a:lnTo>
                  <a:lnTo>
                    <a:pt x="734" y="37"/>
                  </a:lnTo>
                  <a:lnTo>
                    <a:pt x="827" y="29"/>
                  </a:lnTo>
                  <a:lnTo>
                    <a:pt x="921" y="20"/>
                  </a:lnTo>
                  <a:lnTo>
                    <a:pt x="1014" y="11"/>
                  </a:lnTo>
                  <a:lnTo>
                    <a:pt x="1108" y="4"/>
                  </a:lnTo>
                  <a:lnTo>
                    <a:pt x="1146" y="2"/>
                  </a:lnTo>
                  <a:lnTo>
                    <a:pt x="1184" y="1"/>
                  </a:lnTo>
                  <a:lnTo>
                    <a:pt x="12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8" name="Freeform 204"/>
            <p:cNvSpPr>
              <a:spLocks/>
            </p:cNvSpPr>
            <p:nvPr/>
          </p:nvSpPr>
          <p:spPr bwMode="auto">
            <a:xfrm>
              <a:off x="4434" y="2574"/>
              <a:ext cx="1594" cy="542"/>
            </a:xfrm>
            <a:custGeom>
              <a:avLst/>
              <a:gdLst/>
              <a:ahLst/>
              <a:cxnLst>
                <a:cxn ang="0">
                  <a:pos x="1573" y="0"/>
                </a:cxn>
                <a:cxn ang="0">
                  <a:pos x="1587" y="6"/>
                </a:cxn>
                <a:cxn ang="0">
                  <a:pos x="1594" y="21"/>
                </a:cxn>
                <a:cxn ang="0">
                  <a:pos x="1591" y="98"/>
                </a:cxn>
                <a:cxn ang="0">
                  <a:pos x="1570" y="169"/>
                </a:cxn>
                <a:cxn ang="0">
                  <a:pos x="1536" y="233"/>
                </a:cxn>
                <a:cxn ang="0">
                  <a:pos x="1489" y="289"/>
                </a:cxn>
                <a:cxn ang="0">
                  <a:pos x="1432" y="340"/>
                </a:cxn>
                <a:cxn ang="0">
                  <a:pos x="1367" y="385"/>
                </a:cxn>
                <a:cxn ang="0">
                  <a:pos x="1297" y="423"/>
                </a:cxn>
                <a:cxn ang="0">
                  <a:pos x="1223" y="455"/>
                </a:cxn>
                <a:cxn ang="0">
                  <a:pos x="1148" y="481"/>
                </a:cxn>
                <a:cxn ang="0">
                  <a:pos x="1074" y="500"/>
                </a:cxn>
                <a:cxn ang="0">
                  <a:pos x="1004" y="515"/>
                </a:cxn>
                <a:cxn ang="0">
                  <a:pos x="891" y="530"/>
                </a:cxn>
                <a:cxn ang="0">
                  <a:pos x="729" y="542"/>
                </a:cxn>
                <a:cxn ang="0">
                  <a:pos x="586" y="536"/>
                </a:cxn>
                <a:cxn ang="0">
                  <a:pos x="464" y="519"/>
                </a:cxn>
                <a:cxn ang="0">
                  <a:pos x="343" y="494"/>
                </a:cxn>
                <a:cxn ang="0">
                  <a:pos x="254" y="474"/>
                </a:cxn>
                <a:cxn ang="0">
                  <a:pos x="169" y="448"/>
                </a:cxn>
                <a:cxn ang="0">
                  <a:pos x="107" y="422"/>
                </a:cxn>
                <a:cxn ang="0">
                  <a:pos x="68" y="400"/>
                </a:cxn>
                <a:cxn ang="0">
                  <a:pos x="35" y="373"/>
                </a:cxn>
                <a:cxn ang="0">
                  <a:pos x="9" y="338"/>
                </a:cxn>
                <a:cxn ang="0">
                  <a:pos x="0" y="309"/>
                </a:cxn>
                <a:cxn ang="0">
                  <a:pos x="7" y="296"/>
                </a:cxn>
                <a:cxn ang="0">
                  <a:pos x="20" y="290"/>
                </a:cxn>
                <a:cxn ang="0">
                  <a:pos x="35" y="293"/>
                </a:cxn>
                <a:cxn ang="0">
                  <a:pos x="44" y="306"/>
                </a:cxn>
                <a:cxn ang="0">
                  <a:pos x="62" y="338"/>
                </a:cxn>
                <a:cxn ang="0">
                  <a:pos x="91" y="364"/>
                </a:cxn>
                <a:cxn ang="0">
                  <a:pos x="128" y="385"/>
                </a:cxn>
                <a:cxn ang="0">
                  <a:pos x="166" y="400"/>
                </a:cxn>
                <a:cxn ang="0">
                  <a:pos x="201" y="412"/>
                </a:cxn>
                <a:cxn ang="0">
                  <a:pos x="323" y="444"/>
                </a:cxn>
                <a:cxn ang="0">
                  <a:pos x="469" y="474"/>
                </a:cxn>
                <a:cxn ang="0">
                  <a:pos x="637" y="493"/>
                </a:cxn>
                <a:cxn ang="0">
                  <a:pos x="806" y="493"/>
                </a:cxn>
                <a:cxn ang="0">
                  <a:pos x="976" y="474"/>
                </a:cxn>
                <a:cxn ang="0">
                  <a:pos x="1040" y="462"/>
                </a:cxn>
                <a:cxn ang="0">
                  <a:pos x="1109" y="444"/>
                </a:cxn>
                <a:cxn ang="0">
                  <a:pos x="1181" y="422"/>
                </a:cxn>
                <a:cxn ang="0">
                  <a:pos x="1252" y="394"/>
                </a:cxn>
                <a:cxn ang="0">
                  <a:pos x="1322" y="360"/>
                </a:cxn>
                <a:cxn ang="0">
                  <a:pos x="1386" y="320"/>
                </a:cxn>
                <a:cxn ang="0">
                  <a:pos x="1443" y="274"/>
                </a:cxn>
                <a:cxn ang="0">
                  <a:pos x="1490" y="221"/>
                </a:cxn>
                <a:cxn ang="0">
                  <a:pos x="1525" y="161"/>
                </a:cxn>
                <a:cxn ang="0">
                  <a:pos x="1545" y="95"/>
                </a:cxn>
                <a:cxn ang="0">
                  <a:pos x="1549" y="21"/>
                </a:cxn>
                <a:cxn ang="0">
                  <a:pos x="1553" y="6"/>
                </a:cxn>
                <a:cxn ang="0">
                  <a:pos x="1566" y="0"/>
                </a:cxn>
              </a:cxnLst>
              <a:rect l="0" t="0" r="r" b="b"/>
              <a:pathLst>
                <a:path w="1594" h="542">
                  <a:moveTo>
                    <a:pt x="1566" y="0"/>
                  </a:moveTo>
                  <a:lnTo>
                    <a:pt x="1573" y="0"/>
                  </a:lnTo>
                  <a:lnTo>
                    <a:pt x="1581" y="2"/>
                  </a:lnTo>
                  <a:lnTo>
                    <a:pt x="1587" y="6"/>
                  </a:lnTo>
                  <a:lnTo>
                    <a:pt x="1591" y="12"/>
                  </a:lnTo>
                  <a:lnTo>
                    <a:pt x="1594" y="21"/>
                  </a:lnTo>
                  <a:lnTo>
                    <a:pt x="1594" y="61"/>
                  </a:lnTo>
                  <a:lnTo>
                    <a:pt x="1591" y="98"/>
                  </a:lnTo>
                  <a:lnTo>
                    <a:pt x="1582" y="135"/>
                  </a:lnTo>
                  <a:lnTo>
                    <a:pt x="1570" y="169"/>
                  </a:lnTo>
                  <a:lnTo>
                    <a:pt x="1555" y="202"/>
                  </a:lnTo>
                  <a:lnTo>
                    <a:pt x="1536" y="233"/>
                  </a:lnTo>
                  <a:lnTo>
                    <a:pt x="1514" y="262"/>
                  </a:lnTo>
                  <a:lnTo>
                    <a:pt x="1489" y="289"/>
                  </a:lnTo>
                  <a:lnTo>
                    <a:pt x="1461" y="316"/>
                  </a:lnTo>
                  <a:lnTo>
                    <a:pt x="1432" y="340"/>
                  </a:lnTo>
                  <a:lnTo>
                    <a:pt x="1400" y="363"/>
                  </a:lnTo>
                  <a:lnTo>
                    <a:pt x="1367" y="385"/>
                  </a:lnTo>
                  <a:lnTo>
                    <a:pt x="1333" y="404"/>
                  </a:lnTo>
                  <a:lnTo>
                    <a:pt x="1297" y="423"/>
                  </a:lnTo>
                  <a:lnTo>
                    <a:pt x="1260" y="439"/>
                  </a:lnTo>
                  <a:lnTo>
                    <a:pt x="1223" y="455"/>
                  </a:lnTo>
                  <a:lnTo>
                    <a:pt x="1185" y="468"/>
                  </a:lnTo>
                  <a:lnTo>
                    <a:pt x="1148" y="481"/>
                  </a:lnTo>
                  <a:lnTo>
                    <a:pt x="1111" y="491"/>
                  </a:lnTo>
                  <a:lnTo>
                    <a:pt x="1074" y="500"/>
                  </a:lnTo>
                  <a:lnTo>
                    <a:pt x="1038" y="508"/>
                  </a:lnTo>
                  <a:lnTo>
                    <a:pt x="1004" y="515"/>
                  </a:lnTo>
                  <a:lnTo>
                    <a:pt x="971" y="520"/>
                  </a:lnTo>
                  <a:lnTo>
                    <a:pt x="891" y="530"/>
                  </a:lnTo>
                  <a:lnTo>
                    <a:pt x="810" y="537"/>
                  </a:lnTo>
                  <a:lnTo>
                    <a:pt x="729" y="542"/>
                  </a:lnTo>
                  <a:lnTo>
                    <a:pt x="648" y="541"/>
                  </a:lnTo>
                  <a:lnTo>
                    <a:pt x="586" y="536"/>
                  </a:lnTo>
                  <a:lnTo>
                    <a:pt x="525" y="529"/>
                  </a:lnTo>
                  <a:lnTo>
                    <a:pt x="464" y="519"/>
                  </a:lnTo>
                  <a:lnTo>
                    <a:pt x="404" y="507"/>
                  </a:lnTo>
                  <a:lnTo>
                    <a:pt x="343" y="494"/>
                  </a:lnTo>
                  <a:lnTo>
                    <a:pt x="298" y="484"/>
                  </a:lnTo>
                  <a:lnTo>
                    <a:pt x="254" y="474"/>
                  </a:lnTo>
                  <a:lnTo>
                    <a:pt x="211" y="462"/>
                  </a:lnTo>
                  <a:lnTo>
                    <a:pt x="169" y="448"/>
                  </a:lnTo>
                  <a:lnTo>
                    <a:pt x="127" y="431"/>
                  </a:lnTo>
                  <a:lnTo>
                    <a:pt x="107" y="422"/>
                  </a:lnTo>
                  <a:lnTo>
                    <a:pt x="88" y="412"/>
                  </a:lnTo>
                  <a:lnTo>
                    <a:pt x="68" y="400"/>
                  </a:lnTo>
                  <a:lnTo>
                    <a:pt x="51" y="388"/>
                  </a:lnTo>
                  <a:lnTo>
                    <a:pt x="35" y="373"/>
                  </a:lnTo>
                  <a:lnTo>
                    <a:pt x="20" y="357"/>
                  </a:lnTo>
                  <a:lnTo>
                    <a:pt x="9" y="338"/>
                  </a:lnTo>
                  <a:lnTo>
                    <a:pt x="1" y="318"/>
                  </a:lnTo>
                  <a:lnTo>
                    <a:pt x="0" y="309"/>
                  </a:lnTo>
                  <a:lnTo>
                    <a:pt x="3" y="302"/>
                  </a:lnTo>
                  <a:lnTo>
                    <a:pt x="7" y="296"/>
                  </a:lnTo>
                  <a:lnTo>
                    <a:pt x="13" y="292"/>
                  </a:lnTo>
                  <a:lnTo>
                    <a:pt x="20" y="290"/>
                  </a:lnTo>
                  <a:lnTo>
                    <a:pt x="28" y="290"/>
                  </a:lnTo>
                  <a:lnTo>
                    <a:pt x="35" y="293"/>
                  </a:lnTo>
                  <a:lnTo>
                    <a:pt x="41" y="298"/>
                  </a:lnTo>
                  <a:lnTo>
                    <a:pt x="44" y="306"/>
                  </a:lnTo>
                  <a:lnTo>
                    <a:pt x="51" y="323"/>
                  </a:lnTo>
                  <a:lnTo>
                    <a:pt x="62" y="338"/>
                  </a:lnTo>
                  <a:lnTo>
                    <a:pt x="76" y="352"/>
                  </a:lnTo>
                  <a:lnTo>
                    <a:pt x="91" y="364"/>
                  </a:lnTo>
                  <a:lnTo>
                    <a:pt x="109" y="376"/>
                  </a:lnTo>
                  <a:lnTo>
                    <a:pt x="128" y="385"/>
                  </a:lnTo>
                  <a:lnTo>
                    <a:pt x="147" y="393"/>
                  </a:lnTo>
                  <a:lnTo>
                    <a:pt x="166" y="400"/>
                  </a:lnTo>
                  <a:lnTo>
                    <a:pt x="184" y="406"/>
                  </a:lnTo>
                  <a:lnTo>
                    <a:pt x="201" y="412"/>
                  </a:lnTo>
                  <a:lnTo>
                    <a:pt x="262" y="430"/>
                  </a:lnTo>
                  <a:lnTo>
                    <a:pt x="323" y="444"/>
                  </a:lnTo>
                  <a:lnTo>
                    <a:pt x="385" y="458"/>
                  </a:lnTo>
                  <a:lnTo>
                    <a:pt x="469" y="474"/>
                  </a:lnTo>
                  <a:lnTo>
                    <a:pt x="553" y="486"/>
                  </a:lnTo>
                  <a:lnTo>
                    <a:pt x="637" y="493"/>
                  </a:lnTo>
                  <a:lnTo>
                    <a:pt x="721" y="496"/>
                  </a:lnTo>
                  <a:lnTo>
                    <a:pt x="806" y="493"/>
                  </a:lnTo>
                  <a:lnTo>
                    <a:pt x="891" y="487"/>
                  </a:lnTo>
                  <a:lnTo>
                    <a:pt x="976" y="474"/>
                  </a:lnTo>
                  <a:lnTo>
                    <a:pt x="1007" y="468"/>
                  </a:lnTo>
                  <a:lnTo>
                    <a:pt x="1040" y="462"/>
                  </a:lnTo>
                  <a:lnTo>
                    <a:pt x="1074" y="454"/>
                  </a:lnTo>
                  <a:lnTo>
                    <a:pt x="1109" y="444"/>
                  </a:lnTo>
                  <a:lnTo>
                    <a:pt x="1145" y="434"/>
                  </a:lnTo>
                  <a:lnTo>
                    <a:pt x="1181" y="422"/>
                  </a:lnTo>
                  <a:lnTo>
                    <a:pt x="1217" y="408"/>
                  </a:lnTo>
                  <a:lnTo>
                    <a:pt x="1252" y="394"/>
                  </a:lnTo>
                  <a:lnTo>
                    <a:pt x="1287" y="377"/>
                  </a:lnTo>
                  <a:lnTo>
                    <a:pt x="1322" y="360"/>
                  </a:lnTo>
                  <a:lnTo>
                    <a:pt x="1354" y="341"/>
                  </a:lnTo>
                  <a:lnTo>
                    <a:pt x="1386" y="320"/>
                  </a:lnTo>
                  <a:lnTo>
                    <a:pt x="1415" y="298"/>
                  </a:lnTo>
                  <a:lnTo>
                    <a:pt x="1443" y="274"/>
                  </a:lnTo>
                  <a:lnTo>
                    <a:pt x="1468" y="248"/>
                  </a:lnTo>
                  <a:lnTo>
                    <a:pt x="1490" y="221"/>
                  </a:lnTo>
                  <a:lnTo>
                    <a:pt x="1509" y="192"/>
                  </a:lnTo>
                  <a:lnTo>
                    <a:pt x="1525" y="161"/>
                  </a:lnTo>
                  <a:lnTo>
                    <a:pt x="1538" y="129"/>
                  </a:lnTo>
                  <a:lnTo>
                    <a:pt x="1545" y="95"/>
                  </a:lnTo>
                  <a:lnTo>
                    <a:pt x="1550" y="59"/>
                  </a:lnTo>
                  <a:lnTo>
                    <a:pt x="1549" y="21"/>
                  </a:lnTo>
                  <a:lnTo>
                    <a:pt x="1550" y="12"/>
                  </a:lnTo>
                  <a:lnTo>
                    <a:pt x="1553" y="6"/>
                  </a:lnTo>
                  <a:lnTo>
                    <a:pt x="1559" y="2"/>
                  </a:lnTo>
                  <a:lnTo>
                    <a:pt x="156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79" name="Freeform 205"/>
            <p:cNvSpPr>
              <a:spLocks/>
            </p:cNvSpPr>
            <p:nvPr/>
          </p:nvSpPr>
          <p:spPr bwMode="auto">
            <a:xfrm>
              <a:off x="4596" y="2617"/>
              <a:ext cx="1572" cy="619"/>
            </a:xfrm>
            <a:custGeom>
              <a:avLst/>
              <a:gdLst/>
              <a:ahLst/>
              <a:cxnLst>
                <a:cxn ang="0">
                  <a:pos x="1412" y="1"/>
                </a:cxn>
                <a:cxn ang="0">
                  <a:pos x="1439" y="29"/>
                </a:cxn>
                <a:cxn ang="0">
                  <a:pos x="1481" y="72"/>
                </a:cxn>
                <a:cxn ang="0">
                  <a:pos x="1522" y="118"/>
                </a:cxn>
                <a:cxn ang="0">
                  <a:pos x="1555" y="168"/>
                </a:cxn>
                <a:cxn ang="0">
                  <a:pos x="1571" y="217"/>
                </a:cxn>
                <a:cxn ang="0">
                  <a:pos x="1569" y="258"/>
                </a:cxn>
                <a:cxn ang="0">
                  <a:pos x="1552" y="295"/>
                </a:cxn>
                <a:cxn ang="0">
                  <a:pos x="1524" y="327"/>
                </a:cxn>
                <a:cxn ang="0">
                  <a:pos x="1470" y="368"/>
                </a:cxn>
                <a:cxn ang="0">
                  <a:pos x="1389" y="413"/>
                </a:cxn>
                <a:cxn ang="0">
                  <a:pos x="1304" y="449"/>
                </a:cxn>
                <a:cxn ang="0">
                  <a:pos x="1217" y="480"/>
                </a:cxn>
                <a:cxn ang="0">
                  <a:pos x="1054" y="529"/>
                </a:cxn>
                <a:cxn ang="0">
                  <a:pos x="888" y="570"/>
                </a:cxn>
                <a:cxn ang="0">
                  <a:pos x="727" y="603"/>
                </a:cxn>
                <a:cxn ang="0">
                  <a:pos x="564" y="618"/>
                </a:cxn>
                <a:cxn ang="0">
                  <a:pos x="400" y="613"/>
                </a:cxn>
                <a:cxn ang="0">
                  <a:pos x="318" y="600"/>
                </a:cxn>
                <a:cxn ang="0">
                  <a:pos x="238" y="580"/>
                </a:cxn>
                <a:cxn ang="0">
                  <a:pos x="163" y="551"/>
                </a:cxn>
                <a:cxn ang="0">
                  <a:pos x="92" y="510"/>
                </a:cxn>
                <a:cxn ang="0">
                  <a:pos x="31" y="456"/>
                </a:cxn>
                <a:cxn ang="0">
                  <a:pos x="0" y="416"/>
                </a:cxn>
                <a:cxn ang="0">
                  <a:pos x="4" y="401"/>
                </a:cxn>
                <a:cxn ang="0">
                  <a:pos x="18" y="394"/>
                </a:cxn>
                <a:cxn ang="0">
                  <a:pos x="35" y="396"/>
                </a:cxn>
                <a:cxn ang="0">
                  <a:pos x="65" y="430"/>
                </a:cxn>
                <a:cxn ang="0">
                  <a:pos x="119" y="476"/>
                </a:cxn>
                <a:cxn ang="0">
                  <a:pos x="180" y="512"/>
                </a:cxn>
                <a:cxn ang="0">
                  <a:pos x="247" y="538"/>
                </a:cxn>
                <a:cxn ang="0">
                  <a:pos x="317" y="556"/>
                </a:cxn>
                <a:cxn ang="0">
                  <a:pos x="388" y="567"/>
                </a:cxn>
                <a:cxn ang="0">
                  <a:pos x="505" y="574"/>
                </a:cxn>
                <a:cxn ang="0">
                  <a:pos x="670" y="567"/>
                </a:cxn>
                <a:cxn ang="0">
                  <a:pos x="833" y="538"/>
                </a:cxn>
                <a:cxn ang="0">
                  <a:pos x="978" y="503"/>
                </a:cxn>
                <a:cxn ang="0">
                  <a:pos x="1122" y="464"/>
                </a:cxn>
                <a:cxn ang="0">
                  <a:pos x="1263" y="417"/>
                </a:cxn>
                <a:cxn ang="0">
                  <a:pos x="1399" y="357"/>
                </a:cxn>
                <a:cxn ang="0">
                  <a:pos x="1428" y="341"/>
                </a:cxn>
                <a:cxn ang="0">
                  <a:pos x="1461" y="322"/>
                </a:cxn>
                <a:cxn ang="0">
                  <a:pos x="1492" y="300"/>
                </a:cxn>
                <a:cxn ang="0">
                  <a:pos x="1516" y="272"/>
                </a:cxn>
                <a:cxn ang="0">
                  <a:pos x="1528" y="242"/>
                </a:cxn>
                <a:cxn ang="0">
                  <a:pos x="1523" y="207"/>
                </a:cxn>
                <a:cxn ang="0">
                  <a:pos x="1492" y="154"/>
                </a:cxn>
                <a:cxn ang="0">
                  <a:pos x="1452" y="106"/>
                </a:cxn>
                <a:cxn ang="0">
                  <a:pos x="1408" y="61"/>
                </a:cxn>
                <a:cxn ang="0">
                  <a:pos x="1383" y="30"/>
                </a:cxn>
                <a:cxn ang="0">
                  <a:pos x="1385" y="14"/>
                </a:cxn>
                <a:cxn ang="0">
                  <a:pos x="1396" y="2"/>
                </a:cxn>
              </a:cxnLst>
              <a:rect l="0" t="0" r="r" b="b"/>
              <a:pathLst>
                <a:path w="1572" h="619">
                  <a:moveTo>
                    <a:pt x="1404" y="0"/>
                  </a:moveTo>
                  <a:lnTo>
                    <a:pt x="1412" y="1"/>
                  </a:lnTo>
                  <a:lnTo>
                    <a:pt x="1420" y="7"/>
                  </a:lnTo>
                  <a:lnTo>
                    <a:pt x="1439" y="29"/>
                  </a:lnTo>
                  <a:lnTo>
                    <a:pt x="1460" y="50"/>
                  </a:lnTo>
                  <a:lnTo>
                    <a:pt x="1481" y="72"/>
                  </a:lnTo>
                  <a:lnTo>
                    <a:pt x="1502" y="95"/>
                  </a:lnTo>
                  <a:lnTo>
                    <a:pt x="1522" y="118"/>
                  </a:lnTo>
                  <a:lnTo>
                    <a:pt x="1540" y="143"/>
                  </a:lnTo>
                  <a:lnTo>
                    <a:pt x="1555" y="168"/>
                  </a:lnTo>
                  <a:lnTo>
                    <a:pt x="1566" y="195"/>
                  </a:lnTo>
                  <a:lnTo>
                    <a:pt x="1571" y="217"/>
                  </a:lnTo>
                  <a:lnTo>
                    <a:pt x="1572" y="238"/>
                  </a:lnTo>
                  <a:lnTo>
                    <a:pt x="1569" y="258"/>
                  </a:lnTo>
                  <a:lnTo>
                    <a:pt x="1563" y="277"/>
                  </a:lnTo>
                  <a:lnTo>
                    <a:pt x="1552" y="295"/>
                  </a:lnTo>
                  <a:lnTo>
                    <a:pt x="1540" y="312"/>
                  </a:lnTo>
                  <a:lnTo>
                    <a:pt x="1524" y="327"/>
                  </a:lnTo>
                  <a:lnTo>
                    <a:pt x="1507" y="342"/>
                  </a:lnTo>
                  <a:lnTo>
                    <a:pt x="1470" y="368"/>
                  </a:lnTo>
                  <a:lnTo>
                    <a:pt x="1431" y="391"/>
                  </a:lnTo>
                  <a:lnTo>
                    <a:pt x="1389" y="413"/>
                  </a:lnTo>
                  <a:lnTo>
                    <a:pt x="1347" y="431"/>
                  </a:lnTo>
                  <a:lnTo>
                    <a:pt x="1304" y="449"/>
                  </a:lnTo>
                  <a:lnTo>
                    <a:pt x="1260" y="465"/>
                  </a:lnTo>
                  <a:lnTo>
                    <a:pt x="1217" y="480"/>
                  </a:lnTo>
                  <a:lnTo>
                    <a:pt x="1136" y="506"/>
                  </a:lnTo>
                  <a:lnTo>
                    <a:pt x="1054" y="529"/>
                  </a:lnTo>
                  <a:lnTo>
                    <a:pt x="972" y="549"/>
                  </a:lnTo>
                  <a:lnTo>
                    <a:pt x="888" y="570"/>
                  </a:lnTo>
                  <a:lnTo>
                    <a:pt x="809" y="588"/>
                  </a:lnTo>
                  <a:lnTo>
                    <a:pt x="727" y="603"/>
                  </a:lnTo>
                  <a:lnTo>
                    <a:pt x="646" y="613"/>
                  </a:lnTo>
                  <a:lnTo>
                    <a:pt x="564" y="618"/>
                  </a:lnTo>
                  <a:lnTo>
                    <a:pt x="482" y="619"/>
                  </a:lnTo>
                  <a:lnTo>
                    <a:pt x="400" y="613"/>
                  </a:lnTo>
                  <a:lnTo>
                    <a:pt x="359" y="608"/>
                  </a:lnTo>
                  <a:lnTo>
                    <a:pt x="318" y="600"/>
                  </a:lnTo>
                  <a:lnTo>
                    <a:pt x="278" y="592"/>
                  </a:lnTo>
                  <a:lnTo>
                    <a:pt x="238" y="580"/>
                  </a:lnTo>
                  <a:lnTo>
                    <a:pt x="200" y="567"/>
                  </a:lnTo>
                  <a:lnTo>
                    <a:pt x="163" y="551"/>
                  </a:lnTo>
                  <a:lnTo>
                    <a:pt x="127" y="532"/>
                  </a:lnTo>
                  <a:lnTo>
                    <a:pt x="92" y="510"/>
                  </a:lnTo>
                  <a:lnTo>
                    <a:pt x="61" y="485"/>
                  </a:lnTo>
                  <a:lnTo>
                    <a:pt x="31" y="456"/>
                  </a:lnTo>
                  <a:lnTo>
                    <a:pt x="4" y="425"/>
                  </a:lnTo>
                  <a:lnTo>
                    <a:pt x="0" y="416"/>
                  </a:lnTo>
                  <a:lnTo>
                    <a:pt x="1" y="408"/>
                  </a:lnTo>
                  <a:lnTo>
                    <a:pt x="4" y="401"/>
                  </a:lnTo>
                  <a:lnTo>
                    <a:pt x="10" y="396"/>
                  </a:lnTo>
                  <a:lnTo>
                    <a:pt x="18" y="394"/>
                  </a:lnTo>
                  <a:lnTo>
                    <a:pt x="26" y="393"/>
                  </a:lnTo>
                  <a:lnTo>
                    <a:pt x="35" y="396"/>
                  </a:lnTo>
                  <a:lnTo>
                    <a:pt x="42" y="402"/>
                  </a:lnTo>
                  <a:lnTo>
                    <a:pt x="65" y="430"/>
                  </a:lnTo>
                  <a:lnTo>
                    <a:pt x="91" y="454"/>
                  </a:lnTo>
                  <a:lnTo>
                    <a:pt x="119" y="476"/>
                  </a:lnTo>
                  <a:lnTo>
                    <a:pt x="149" y="495"/>
                  </a:lnTo>
                  <a:lnTo>
                    <a:pt x="180" y="512"/>
                  </a:lnTo>
                  <a:lnTo>
                    <a:pt x="213" y="526"/>
                  </a:lnTo>
                  <a:lnTo>
                    <a:pt x="247" y="538"/>
                  </a:lnTo>
                  <a:lnTo>
                    <a:pt x="282" y="548"/>
                  </a:lnTo>
                  <a:lnTo>
                    <a:pt x="317" y="556"/>
                  </a:lnTo>
                  <a:lnTo>
                    <a:pt x="352" y="562"/>
                  </a:lnTo>
                  <a:lnTo>
                    <a:pt x="388" y="567"/>
                  </a:lnTo>
                  <a:lnTo>
                    <a:pt x="423" y="571"/>
                  </a:lnTo>
                  <a:lnTo>
                    <a:pt x="505" y="574"/>
                  </a:lnTo>
                  <a:lnTo>
                    <a:pt x="587" y="573"/>
                  </a:lnTo>
                  <a:lnTo>
                    <a:pt x="670" y="567"/>
                  </a:lnTo>
                  <a:lnTo>
                    <a:pt x="752" y="555"/>
                  </a:lnTo>
                  <a:lnTo>
                    <a:pt x="833" y="538"/>
                  </a:lnTo>
                  <a:lnTo>
                    <a:pt x="905" y="521"/>
                  </a:lnTo>
                  <a:lnTo>
                    <a:pt x="978" y="503"/>
                  </a:lnTo>
                  <a:lnTo>
                    <a:pt x="1050" y="484"/>
                  </a:lnTo>
                  <a:lnTo>
                    <a:pt x="1122" y="464"/>
                  </a:lnTo>
                  <a:lnTo>
                    <a:pt x="1193" y="442"/>
                  </a:lnTo>
                  <a:lnTo>
                    <a:pt x="1263" y="417"/>
                  </a:lnTo>
                  <a:lnTo>
                    <a:pt x="1332" y="388"/>
                  </a:lnTo>
                  <a:lnTo>
                    <a:pt x="1399" y="357"/>
                  </a:lnTo>
                  <a:lnTo>
                    <a:pt x="1413" y="350"/>
                  </a:lnTo>
                  <a:lnTo>
                    <a:pt x="1428" y="341"/>
                  </a:lnTo>
                  <a:lnTo>
                    <a:pt x="1444" y="333"/>
                  </a:lnTo>
                  <a:lnTo>
                    <a:pt x="1461" y="322"/>
                  </a:lnTo>
                  <a:lnTo>
                    <a:pt x="1477" y="311"/>
                  </a:lnTo>
                  <a:lnTo>
                    <a:pt x="1492" y="300"/>
                  </a:lnTo>
                  <a:lnTo>
                    <a:pt x="1505" y="287"/>
                  </a:lnTo>
                  <a:lnTo>
                    <a:pt x="1516" y="272"/>
                  </a:lnTo>
                  <a:lnTo>
                    <a:pt x="1524" y="258"/>
                  </a:lnTo>
                  <a:lnTo>
                    <a:pt x="1528" y="242"/>
                  </a:lnTo>
                  <a:lnTo>
                    <a:pt x="1528" y="225"/>
                  </a:lnTo>
                  <a:lnTo>
                    <a:pt x="1523" y="207"/>
                  </a:lnTo>
                  <a:lnTo>
                    <a:pt x="1510" y="180"/>
                  </a:lnTo>
                  <a:lnTo>
                    <a:pt x="1492" y="154"/>
                  </a:lnTo>
                  <a:lnTo>
                    <a:pt x="1474" y="130"/>
                  </a:lnTo>
                  <a:lnTo>
                    <a:pt x="1452" y="106"/>
                  </a:lnTo>
                  <a:lnTo>
                    <a:pt x="1430" y="84"/>
                  </a:lnTo>
                  <a:lnTo>
                    <a:pt x="1408" y="61"/>
                  </a:lnTo>
                  <a:lnTo>
                    <a:pt x="1389" y="39"/>
                  </a:lnTo>
                  <a:lnTo>
                    <a:pt x="1383" y="30"/>
                  </a:lnTo>
                  <a:lnTo>
                    <a:pt x="1383" y="22"/>
                  </a:lnTo>
                  <a:lnTo>
                    <a:pt x="1385" y="14"/>
                  </a:lnTo>
                  <a:lnTo>
                    <a:pt x="1390" y="7"/>
                  </a:lnTo>
                  <a:lnTo>
                    <a:pt x="1396" y="2"/>
                  </a:lnTo>
                  <a:lnTo>
                    <a:pt x="140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0" name="Freeform 206"/>
            <p:cNvSpPr>
              <a:spLocks/>
            </p:cNvSpPr>
            <p:nvPr/>
          </p:nvSpPr>
          <p:spPr bwMode="auto">
            <a:xfrm>
              <a:off x="4565" y="2880"/>
              <a:ext cx="1579" cy="459"/>
            </a:xfrm>
            <a:custGeom>
              <a:avLst/>
              <a:gdLst/>
              <a:ahLst/>
              <a:cxnLst>
                <a:cxn ang="0">
                  <a:pos x="1563" y="0"/>
                </a:cxn>
                <a:cxn ang="0">
                  <a:pos x="1575" y="6"/>
                </a:cxn>
                <a:cxn ang="0">
                  <a:pos x="1579" y="20"/>
                </a:cxn>
                <a:cxn ang="0">
                  <a:pos x="1565" y="82"/>
                </a:cxn>
                <a:cxn ang="0">
                  <a:pos x="1538" y="136"/>
                </a:cxn>
                <a:cxn ang="0">
                  <a:pos x="1499" y="184"/>
                </a:cxn>
                <a:cxn ang="0">
                  <a:pos x="1452" y="227"/>
                </a:cxn>
                <a:cxn ang="0">
                  <a:pos x="1400" y="263"/>
                </a:cxn>
                <a:cxn ang="0">
                  <a:pos x="1346" y="294"/>
                </a:cxn>
                <a:cxn ang="0">
                  <a:pos x="1251" y="339"/>
                </a:cxn>
                <a:cxn ang="0">
                  <a:pos x="1110" y="390"/>
                </a:cxn>
                <a:cxn ang="0">
                  <a:pos x="962" y="427"/>
                </a:cxn>
                <a:cxn ang="0">
                  <a:pos x="811" y="449"/>
                </a:cxn>
                <a:cxn ang="0">
                  <a:pos x="660" y="459"/>
                </a:cxn>
                <a:cxn ang="0">
                  <a:pos x="511" y="455"/>
                </a:cxn>
                <a:cxn ang="0">
                  <a:pos x="453" y="450"/>
                </a:cxn>
                <a:cxn ang="0">
                  <a:pos x="358" y="436"/>
                </a:cxn>
                <a:cxn ang="0">
                  <a:pos x="292" y="421"/>
                </a:cxn>
                <a:cxn ang="0">
                  <a:pos x="229" y="401"/>
                </a:cxn>
                <a:cxn ang="0">
                  <a:pos x="168" y="375"/>
                </a:cxn>
                <a:cxn ang="0">
                  <a:pos x="114" y="341"/>
                </a:cxn>
                <a:cxn ang="0">
                  <a:pos x="68" y="301"/>
                </a:cxn>
                <a:cxn ang="0">
                  <a:pos x="31" y="252"/>
                </a:cxn>
                <a:cxn ang="0">
                  <a:pos x="7" y="193"/>
                </a:cxn>
                <a:cxn ang="0">
                  <a:pos x="0" y="152"/>
                </a:cxn>
                <a:cxn ang="0">
                  <a:pos x="8" y="138"/>
                </a:cxn>
                <a:cxn ang="0">
                  <a:pos x="22" y="132"/>
                </a:cxn>
                <a:cxn ang="0">
                  <a:pos x="35" y="136"/>
                </a:cxn>
                <a:cxn ang="0">
                  <a:pos x="43" y="149"/>
                </a:cxn>
                <a:cxn ang="0">
                  <a:pos x="59" y="205"/>
                </a:cxn>
                <a:cxn ang="0">
                  <a:pos x="88" y="255"/>
                </a:cxn>
                <a:cxn ang="0">
                  <a:pos x="129" y="295"/>
                </a:cxn>
                <a:cxn ang="0">
                  <a:pos x="177" y="328"/>
                </a:cxn>
                <a:cxn ang="0">
                  <a:pos x="253" y="362"/>
                </a:cxn>
                <a:cxn ang="0">
                  <a:pos x="356" y="391"/>
                </a:cxn>
                <a:cxn ang="0">
                  <a:pos x="462" y="407"/>
                </a:cxn>
                <a:cxn ang="0">
                  <a:pos x="570" y="414"/>
                </a:cxn>
                <a:cxn ang="0">
                  <a:pos x="743" y="409"/>
                </a:cxn>
                <a:cxn ang="0">
                  <a:pos x="914" y="388"/>
                </a:cxn>
                <a:cxn ang="0">
                  <a:pos x="1053" y="358"/>
                </a:cxn>
                <a:cxn ang="0">
                  <a:pos x="1161" y="326"/>
                </a:cxn>
                <a:cxn ang="0">
                  <a:pos x="1266" y="285"/>
                </a:cxn>
                <a:cxn ang="0">
                  <a:pos x="1366" y="232"/>
                </a:cxn>
                <a:cxn ang="0">
                  <a:pos x="1412" y="201"/>
                </a:cxn>
                <a:cxn ang="0">
                  <a:pos x="1456" y="165"/>
                </a:cxn>
                <a:cxn ang="0">
                  <a:pos x="1493" y="123"/>
                </a:cxn>
                <a:cxn ang="0">
                  <a:pos x="1521" y="75"/>
                </a:cxn>
                <a:cxn ang="0">
                  <a:pos x="1535" y="20"/>
                </a:cxn>
                <a:cxn ang="0">
                  <a:pos x="1541" y="6"/>
                </a:cxn>
                <a:cxn ang="0">
                  <a:pos x="1555" y="0"/>
                </a:cxn>
              </a:cxnLst>
              <a:rect l="0" t="0" r="r" b="b"/>
              <a:pathLst>
                <a:path w="1579" h="459">
                  <a:moveTo>
                    <a:pt x="1555" y="0"/>
                  </a:moveTo>
                  <a:lnTo>
                    <a:pt x="1563" y="0"/>
                  </a:lnTo>
                  <a:lnTo>
                    <a:pt x="1570" y="2"/>
                  </a:lnTo>
                  <a:lnTo>
                    <a:pt x="1575" y="6"/>
                  </a:lnTo>
                  <a:lnTo>
                    <a:pt x="1578" y="12"/>
                  </a:lnTo>
                  <a:lnTo>
                    <a:pt x="1579" y="20"/>
                  </a:lnTo>
                  <a:lnTo>
                    <a:pt x="1574" y="51"/>
                  </a:lnTo>
                  <a:lnTo>
                    <a:pt x="1565" y="82"/>
                  </a:lnTo>
                  <a:lnTo>
                    <a:pt x="1553" y="110"/>
                  </a:lnTo>
                  <a:lnTo>
                    <a:pt x="1538" y="136"/>
                  </a:lnTo>
                  <a:lnTo>
                    <a:pt x="1519" y="161"/>
                  </a:lnTo>
                  <a:lnTo>
                    <a:pt x="1499" y="184"/>
                  </a:lnTo>
                  <a:lnTo>
                    <a:pt x="1476" y="206"/>
                  </a:lnTo>
                  <a:lnTo>
                    <a:pt x="1452" y="227"/>
                  </a:lnTo>
                  <a:lnTo>
                    <a:pt x="1426" y="246"/>
                  </a:lnTo>
                  <a:lnTo>
                    <a:pt x="1400" y="263"/>
                  </a:lnTo>
                  <a:lnTo>
                    <a:pt x="1373" y="280"/>
                  </a:lnTo>
                  <a:lnTo>
                    <a:pt x="1346" y="294"/>
                  </a:lnTo>
                  <a:lnTo>
                    <a:pt x="1319" y="308"/>
                  </a:lnTo>
                  <a:lnTo>
                    <a:pt x="1251" y="339"/>
                  </a:lnTo>
                  <a:lnTo>
                    <a:pt x="1181" y="366"/>
                  </a:lnTo>
                  <a:lnTo>
                    <a:pt x="1110" y="390"/>
                  </a:lnTo>
                  <a:lnTo>
                    <a:pt x="1037" y="409"/>
                  </a:lnTo>
                  <a:lnTo>
                    <a:pt x="962" y="427"/>
                  </a:lnTo>
                  <a:lnTo>
                    <a:pt x="887" y="440"/>
                  </a:lnTo>
                  <a:lnTo>
                    <a:pt x="811" y="449"/>
                  </a:lnTo>
                  <a:lnTo>
                    <a:pt x="736" y="456"/>
                  </a:lnTo>
                  <a:lnTo>
                    <a:pt x="660" y="459"/>
                  </a:lnTo>
                  <a:lnTo>
                    <a:pt x="586" y="459"/>
                  </a:lnTo>
                  <a:lnTo>
                    <a:pt x="511" y="455"/>
                  </a:lnTo>
                  <a:lnTo>
                    <a:pt x="483" y="453"/>
                  </a:lnTo>
                  <a:lnTo>
                    <a:pt x="453" y="450"/>
                  </a:lnTo>
                  <a:lnTo>
                    <a:pt x="421" y="446"/>
                  </a:lnTo>
                  <a:lnTo>
                    <a:pt x="358" y="436"/>
                  </a:lnTo>
                  <a:lnTo>
                    <a:pt x="325" y="429"/>
                  </a:lnTo>
                  <a:lnTo>
                    <a:pt x="292" y="421"/>
                  </a:lnTo>
                  <a:lnTo>
                    <a:pt x="260" y="411"/>
                  </a:lnTo>
                  <a:lnTo>
                    <a:pt x="229" y="401"/>
                  </a:lnTo>
                  <a:lnTo>
                    <a:pt x="198" y="389"/>
                  </a:lnTo>
                  <a:lnTo>
                    <a:pt x="168" y="375"/>
                  </a:lnTo>
                  <a:lnTo>
                    <a:pt x="141" y="360"/>
                  </a:lnTo>
                  <a:lnTo>
                    <a:pt x="114" y="341"/>
                  </a:lnTo>
                  <a:lnTo>
                    <a:pt x="89" y="323"/>
                  </a:lnTo>
                  <a:lnTo>
                    <a:pt x="68" y="301"/>
                  </a:lnTo>
                  <a:lnTo>
                    <a:pt x="48" y="278"/>
                  </a:lnTo>
                  <a:lnTo>
                    <a:pt x="31" y="252"/>
                  </a:lnTo>
                  <a:lnTo>
                    <a:pt x="17" y="224"/>
                  </a:lnTo>
                  <a:lnTo>
                    <a:pt x="7" y="193"/>
                  </a:lnTo>
                  <a:lnTo>
                    <a:pt x="0" y="161"/>
                  </a:lnTo>
                  <a:lnTo>
                    <a:pt x="0" y="152"/>
                  </a:lnTo>
                  <a:lnTo>
                    <a:pt x="3" y="144"/>
                  </a:lnTo>
                  <a:lnTo>
                    <a:pt x="8" y="138"/>
                  </a:lnTo>
                  <a:lnTo>
                    <a:pt x="15" y="135"/>
                  </a:lnTo>
                  <a:lnTo>
                    <a:pt x="22" y="132"/>
                  </a:lnTo>
                  <a:lnTo>
                    <a:pt x="29" y="133"/>
                  </a:lnTo>
                  <a:lnTo>
                    <a:pt x="35" y="136"/>
                  </a:lnTo>
                  <a:lnTo>
                    <a:pt x="40" y="141"/>
                  </a:lnTo>
                  <a:lnTo>
                    <a:pt x="43" y="149"/>
                  </a:lnTo>
                  <a:lnTo>
                    <a:pt x="49" y="178"/>
                  </a:lnTo>
                  <a:lnTo>
                    <a:pt x="59" y="205"/>
                  </a:lnTo>
                  <a:lnTo>
                    <a:pt x="72" y="231"/>
                  </a:lnTo>
                  <a:lnTo>
                    <a:pt x="88" y="255"/>
                  </a:lnTo>
                  <a:lnTo>
                    <a:pt x="107" y="275"/>
                  </a:lnTo>
                  <a:lnTo>
                    <a:pt x="129" y="295"/>
                  </a:lnTo>
                  <a:lnTo>
                    <a:pt x="152" y="312"/>
                  </a:lnTo>
                  <a:lnTo>
                    <a:pt x="177" y="328"/>
                  </a:lnTo>
                  <a:lnTo>
                    <a:pt x="203" y="341"/>
                  </a:lnTo>
                  <a:lnTo>
                    <a:pt x="253" y="362"/>
                  </a:lnTo>
                  <a:lnTo>
                    <a:pt x="304" y="378"/>
                  </a:lnTo>
                  <a:lnTo>
                    <a:pt x="356" y="391"/>
                  </a:lnTo>
                  <a:lnTo>
                    <a:pt x="409" y="401"/>
                  </a:lnTo>
                  <a:lnTo>
                    <a:pt x="462" y="407"/>
                  </a:lnTo>
                  <a:lnTo>
                    <a:pt x="516" y="411"/>
                  </a:lnTo>
                  <a:lnTo>
                    <a:pt x="570" y="414"/>
                  </a:lnTo>
                  <a:lnTo>
                    <a:pt x="656" y="414"/>
                  </a:lnTo>
                  <a:lnTo>
                    <a:pt x="743" y="409"/>
                  </a:lnTo>
                  <a:lnTo>
                    <a:pt x="829" y="401"/>
                  </a:lnTo>
                  <a:lnTo>
                    <a:pt x="914" y="388"/>
                  </a:lnTo>
                  <a:lnTo>
                    <a:pt x="999" y="371"/>
                  </a:lnTo>
                  <a:lnTo>
                    <a:pt x="1053" y="358"/>
                  </a:lnTo>
                  <a:lnTo>
                    <a:pt x="1108" y="342"/>
                  </a:lnTo>
                  <a:lnTo>
                    <a:pt x="1161" y="326"/>
                  </a:lnTo>
                  <a:lnTo>
                    <a:pt x="1215" y="306"/>
                  </a:lnTo>
                  <a:lnTo>
                    <a:pt x="1266" y="285"/>
                  </a:lnTo>
                  <a:lnTo>
                    <a:pt x="1317" y="260"/>
                  </a:lnTo>
                  <a:lnTo>
                    <a:pt x="1366" y="232"/>
                  </a:lnTo>
                  <a:lnTo>
                    <a:pt x="1389" y="218"/>
                  </a:lnTo>
                  <a:lnTo>
                    <a:pt x="1412" y="201"/>
                  </a:lnTo>
                  <a:lnTo>
                    <a:pt x="1434" y="184"/>
                  </a:lnTo>
                  <a:lnTo>
                    <a:pt x="1456" y="165"/>
                  </a:lnTo>
                  <a:lnTo>
                    <a:pt x="1475" y="144"/>
                  </a:lnTo>
                  <a:lnTo>
                    <a:pt x="1493" y="123"/>
                  </a:lnTo>
                  <a:lnTo>
                    <a:pt x="1509" y="100"/>
                  </a:lnTo>
                  <a:lnTo>
                    <a:pt x="1521" y="75"/>
                  </a:lnTo>
                  <a:lnTo>
                    <a:pt x="1529" y="48"/>
                  </a:lnTo>
                  <a:lnTo>
                    <a:pt x="1535" y="20"/>
                  </a:lnTo>
                  <a:lnTo>
                    <a:pt x="1537" y="12"/>
                  </a:lnTo>
                  <a:lnTo>
                    <a:pt x="1541" y="6"/>
                  </a:lnTo>
                  <a:lnTo>
                    <a:pt x="1547" y="2"/>
                  </a:lnTo>
                  <a:lnTo>
                    <a:pt x="15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1" name="Freeform 207"/>
            <p:cNvSpPr>
              <a:spLocks/>
            </p:cNvSpPr>
            <p:nvPr/>
          </p:nvSpPr>
          <p:spPr bwMode="auto">
            <a:xfrm>
              <a:off x="4477" y="3034"/>
              <a:ext cx="1643" cy="462"/>
            </a:xfrm>
            <a:custGeom>
              <a:avLst/>
              <a:gdLst/>
              <a:ahLst/>
              <a:cxnLst>
                <a:cxn ang="0">
                  <a:pos x="1566" y="2"/>
                </a:cxn>
                <a:cxn ang="0">
                  <a:pos x="1603" y="27"/>
                </a:cxn>
                <a:cxn ang="0">
                  <a:pos x="1629" y="59"/>
                </a:cxn>
                <a:cxn ang="0">
                  <a:pos x="1642" y="99"/>
                </a:cxn>
                <a:cxn ang="0">
                  <a:pos x="1641" y="144"/>
                </a:cxn>
                <a:cxn ang="0">
                  <a:pos x="1628" y="185"/>
                </a:cxn>
                <a:cxn ang="0">
                  <a:pos x="1605" y="221"/>
                </a:cxn>
                <a:cxn ang="0">
                  <a:pos x="1569" y="249"/>
                </a:cxn>
                <a:cxn ang="0">
                  <a:pos x="1517" y="268"/>
                </a:cxn>
                <a:cxn ang="0">
                  <a:pos x="1463" y="276"/>
                </a:cxn>
                <a:cxn ang="0">
                  <a:pos x="1407" y="282"/>
                </a:cxn>
                <a:cxn ang="0">
                  <a:pos x="1315" y="302"/>
                </a:cxn>
                <a:cxn ang="0">
                  <a:pos x="1226" y="331"/>
                </a:cxn>
                <a:cxn ang="0">
                  <a:pos x="1031" y="404"/>
                </a:cxn>
                <a:cxn ang="0">
                  <a:pos x="929" y="436"/>
                </a:cxn>
                <a:cxn ang="0">
                  <a:pos x="825" y="457"/>
                </a:cxn>
                <a:cxn ang="0">
                  <a:pos x="718" y="462"/>
                </a:cxn>
                <a:cxn ang="0">
                  <a:pos x="528" y="446"/>
                </a:cxn>
                <a:cxn ang="0">
                  <a:pos x="340" y="411"/>
                </a:cxn>
                <a:cxn ang="0">
                  <a:pos x="277" y="397"/>
                </a:cxn>
                <a:cxn ang="0">
                  <a:pos x="211" y="378"/>
                </a:cxn>
                <a:cxn ang="0">
                  <a:pos x="146" y="354"/>
                </a:cxn>
                <a:cxn ang="0">
                  <a:pos x="87" y="322"/>
                </a:cxn>
                <a:cxn ang="0">
                  <a:pos x="36" y="280"/>
                </a:cxn>
                <a:cxn ang="0">
                  <a:pos x="8" y="238"/>
                </a:cxn>
                <a:cxn ang="0">
                  <a:pos x="0" y="196"/>
                </a:cxn>
                <a:cxn ang="0">
                  <a:pos x="9" y="155"/>
                </a:cxn>
                <a:cxn ang="0">
                  <a:pos x="31" y="115"/>
                </a:cxn>
                <a:cxn ang="0">
                  <a:pos x="63" y="80"/>
                </a:cxn>
                <a:cxn ang="0">
                  <a:pos x="90" y="59"/>
                </a:cxn>
                <a:cxn ang="0">
                  <a:pos x="108" y="61"/>
                </a:cxn>
                <a:cxn ang="0">
                  <a:pos x="119" y="73"/>
                </a:cxn>
                <a:cxn ang="0">
                  <a:pos x="120" y="89"/>
                </a:cxn>
                <a:cxn ang="0">
                  <a:pos x="101" y="106"/>
                </a:cxn>
                <a:cxn ang="0">
                  <a:pos x="73" y="132"/>
                </a:cxn>
                <a:cxn ang="0">
                  <a:pos x="51" y="163"/>
                </a:cxn>
                <a:cxn ang="0">
                  <a:pos x="42" y="197"/>
                </a:cxn>
                <a:cxn ang="0">
                  <a:pos x="53" y="231"/>
                </a:cxn>
                <a:cxn ang="0">
                  <a:pos x="75" y="257"/>
                </a:cxn>
                <a:cxn ang="0">
                  <a:pos x="104" y="279"/>
                </a:cxn>
                <a:cxn ang="0">
                  <a:pos x="176" y="315"/>
                </a:cxn>
                <a:cxn ang="0">
                  <a:pos x="261" y="345"/>
                </a:cxn>
                <a:cxn ang="0">
                  <a:pos x="400" y="379"/>
                </a:cxn>
                <a:cxn ang="0">
                  <a:pos x="595" y="409"/>
                </a:cxn>
                <a:cxn ang="0">
                  <a:pos x="736" y="418"/>
                </a:cxn>
                <a:cxn ang="0">
                  <a:pos x="822" y="416"/>
                </a:cxn>
                <a:cxn ang="0">
                  <a:pos x="931" y="392"/>
                </a:cxn>
                <a:cxn ang="0">
                  <a:pos x="1037" y="356"/>
                </a:cxn>
                <a:cxn ang="0">
                  <a:pos x="1141" y="316"/>
                </a:cxn>
                <a:cxn ang="0">
                  <a:pos x="1269" y="270"/>
                </a:cxn>
                <a:cxn ang="0">
                  <a:pos x="1376" y="243"/>
                </a:cxn>
                <a:cxn ang="0">
                  <a:pos x="1478" y="230"/>
                </a:cxn>
                <a:cxn ang="0">
                  <a:pos x="1516" y="223"/>
                </a:cxn>
                <a:cxn ang="0">
                  <a:pos x="1551" y="208"/>
                </a:cxn>
                <a:cxn ang="0">
                  <a:pos x="1578" y="184"/>
                </a:cxn>
                <a:cxn ang="0">
                  <a:pos x="1596" y="148"/>
                </a:cxn>
                <a:cxn ang="0">
                  <a:pos x="1599" y="111"/>
                </a:cxn>
                <a:cxn ang="0">
                  <a:pos x="1587" y="78"/>
                </a:cxn>
                <a:cxn ang="0">
                  <a:pos x="1562" y="51"/>
                </a:cxn>
                <a:cxn ang="0">
                  <a:pos x="1536" y="35"/>
                </a:cxn>
                <a:cxn ang="0">
                  <a:pos x="1533" y="20"/>
                </a:cxn>
                <a:cxn ang="0">
                  <a:pos x="1541" y="6"/>
                </a:cxn>
                <a:cxn ang="0">
                  <a:pos x="1557" y="0"/>
                </a:cxn>
              </a:cxnLst>
              <a:rect l="0" t="0" r="r" b="b"/>
              <a:pathLst>
                <a:path w="1643" h="462">
                  <a:moveTo>
                    <a:pt x="1557" y="0"/>
                  </a:moveTo>
                  <a:lnTo>
                    <a:pt x="1566" y="2"/>
                  </a:lnTo>
                  <a:lnTo>
                    <a:pt x="1586" y="14"/>
                  </a:lnTo>
                  <a:lnTo>
                    <a:pt x="1603" y="27"/>
                  </a:lnTo>
                  <a:lnTo>
                    <a:pt x="1617" y="42"/>
                  </a:lnTo>
                  <a:lnTo>
                    <a:pt x="1629" y="59"/>
                  </a:lnTo>
                  <a:lnTo>
                    <a:pt x="1638" y="78"/>
                  </a:lnTo>
                  <a:lnTo>
                    <a:pt x="1642" y="99"/>
                  </a:lnTo>
                  <a:lnTo>
                    <a:pt x="1643" y="122"/>
                  </a:lnTo>
                  <a:lnTo>
                    <a:pt x="1641" y="144"/>
                  </a:lnTo>
                  <a:lnTo>
                    <a:pt x="1635" y="165"/>
                  </a:lnTo>
                  <a:lnTo>
                    <a:pt x="1628" y="185"/>
                  </a:lnTo>
                  <a:lnTo>
                    <a:pt x="1617" y="205"/>
                  </a:lnTo>
                  <a:lnTo>
                    <a:pt x="1605" y="221"/>
                  </a:lnTo>
                  <a:lnTo>
                    <a:pt x="1588" y="237"/>
                  </a:lnTo>
                  <a:lnTo>
                    <a:pt x="1569" y="249"/>
                  </a:lnTo>
                  <a:lnTo>
                    <a:pt x="1544" y="260"/>
                  </a:lnTo>
                  <a:lnTo>
                    <a:pt x="1517" y="268"/>
                  </a:lnTo>
                  <a:lnTo>
                    <a:pt x="1490" y="273"/>
                  </a:lnTo>
                  <a:lnTo>
                    <a:pt x="1463" y="276"/>
                  </a:lnTo>
                  <a:lnTo>
                    <a:pt x="1435" y="279"/>
                  </a:lnTo>
                  <a:lnTo>
                    <a:pt x="1407" y="282"/>
                  </a:lnTo>
                  <a:lnTo>
                    <a:pt x="1361" y="290"/>
                  </a:lnTo>
                  <a:lnTo>
                    <a:pt x="1315" y="302"/>
                  </a:lnTo>
                  <a:lnTo>
                    <a:pt x="1271" y="316"/>
                  </a:lnTo>
                  <a:lnTo>
                    <a:pt x="1226" y="331"/>
                  </a:lnTo>
                  <a:lnTo>
                    <a:pt x="1182" y="348"/>
                  </a:lnTo>
                  <a:lnTo>
                    <a:pt x="1031" y="404"/>
                  </a:lnTo>
                  <a:lnTo>
                    <a:pt x="980" y="421"/>
                  </a:lnTo>
                  <a:lnTo>
                    <a:pt x="929" y="436"/>
                  </a:lnTo>
                  <a:lnTo>
                    <a:pt x="878" y="448"/>
                  </a:lnTo>
                  <a:lnTo>
                    <a:pt x="825" y="457"/>
                  </a:lnTo>
                  <a:lnTo>
                    <a:pt x="772" y="462"/>
                  </a:lnTo>
                  <a:lnTo>
                    <a:pt x="718" y="462"/>
                  </a:lnTo>
                  <a:lnTo>
                    <a:pt x="622" y="456"/>
                  </a:lnTo>
                  <a:lnTo>
                    <a:pt x="528" y="446"/>
                  </a:lnTo>
                  <a:lnTo>
                    <a:pt x="434" y="430"/>
                  </a:lnTo>
                  <a:lnTo>
                    <a:pt x="340" y="411"/>
                  </a:lnTo>
                  <a:lnTo>
                    <a:pt x="309" y="404"/>
                  </a:lnTo>
                  <a:lnTo>
                    <a:pt x="277" y="397"/>
                  </a:lnTo>
                  <a:lnTo>
                    <a:pt x="244" y="387"/>
                  </a:lnTo>
                  <a:lnTo>
                    <a:pt x="211" y="378"/>
                  </a:lnTo>
                  <a:lnTo>
                    <a:pt x="178" y="367"/>
                  </a:lnTo>
                  <a:lnTo>
                    <a:pt x="146" y="354"/>
                  </a:lnTo>
                  <a:lnTo>
                    <a:pt x="115" y="339"/>
                  </a:lnTo>
                  <a:lnTo>
                    <a:pt x="87" y="322"/>
                  </a:lnTo>
                  <a:lnTo>
                    <a:pt x="60" y="303"/>
                  </a:lnTo>
                  <a:lnTo>
                    <a:pt x="36" y="280"/>
                  </a:lnTo>
                  <a:lnTo>
                    <a:pt x="19" y="260"/>
                  </a:lnTo>
                  <a:lnTo>
                    <a:pt x="8" y="238"/>
                  </a:lnTo>
                  <a:lnTo>
                    <a:pt x="2" y="217"/>
                  </a:lnTo>
                  <a:lnTo>
                    <a:pt x="0" y="196"/>
                  </a:lnTo>
                  <a:lnTo>
                    <a:pt x="3" y="175"/>
                  </a:lnTo>
                  <a:lnTo>
                    <a:pt x="9" y="155"/>
                  </a:lnTo>
                  <a:lnTo>
                    <a:pt x="19" y="134"/>
                  </a:lnTo>
                  <a:lnTo>
                    <a:pt x="31" y="115"/>
                  </a:lnTo>
                  <a:lnTo>
                    <a:pt x="47" y="97"/>
                  </a:lnTo>
                  <a:lnTo>
                    <a:pt x="63" y="80"/>
                  </a:lnTo>
                  <a:lnTo>
                    <a:pt x="82" y="64"/>
                  </a:lnTo>
                  <a:lnTo>
                    <a:pt x="90" y="59"/>
                  </a:lnTo>
                  <a:lnTo>
                    <a:pt x="99" y="58"/>
                  </a:lnTo>
                  <a:lnTo>
                    <a:pt x="108" y="61"/>
                  </a:lnTo>
                  <a:lnTo>
                    <a:pt x="114" y="66"/>
                  </a:lnTo>
                  <a:lnTo>
                    <a:pt x="119" y="73"/>
                  </a:lnTo>
                  <a:lnTo>
                    <a:pt x="120" y="80"/>
                  </a:lnTo>
                  <a:lnTo>
                    <a:pt x="120" y="89"/>
                  </a:lnTo>
                  <a:lnTo>
                    <a:pt x="114" y="95"/>
                  </a:lnTo>
                  <a:lnTo>
                    <a:pt x="101" y="106"/>
                  </a:lnTo>
                  <a:lnTo>
                    <a:pt x="86" y="118"/>
                  </a:lnTo>
                  <a:lnTo>
                    <a:pt x="73" y="132"/>
                  </a:lnTo>
                  <a:lnTo>
                    <a:pt x="60" y="146"/>
                  </a:lnTo>
                  <a:lnTo>
                    <a:pt x="51" y="163"/>
                  </a:lnTo>
                  <a:lnTo>
                    <a:pt x="44" y="179"/>
                  </a:lnTo>
                  <a:lnTo>
                    <a:pt x="42" y="197"/>
                  </a:lnTo>
                  <a:lnTo>
                    <a:pt x="45" y="215"/>
                  </a:lnTo>
                  <a:lnTo>
                    <a:pt x="53" y="231"/>
                  </a:lnTo>
                  <a:lnTo>
                    <a:pt x="63" y="244"/>
                  </a:lnTo>
                  <a:lnTo>
                    <a:pt x="75" y="257"/>
                  </a:lnTo>
                  <a:lnTo>
                    <a:pt x="90" y="268"/>
                  </a:lnTo>
                  <a:lnTo>
                    <a:pt x="104" y="279"/>
                  </a:lnTo>
                  <a:lnTo>
                    <a:pt x="135" y="296"/>
                  </a:lnTo>
                  <a:lnTo>
                    <a:pt x="176" y="315"/>
                  </a:lnTo>
                  <a:lnTo>
                    <a:pt x="218" y="331"/>
                  </a:lnTo>
                  <a:lnTo>
                    <a:pt x="261" y="345"/>
                  </a:lnTo>
                  <a:lnTo>
                    <a:pt x="305" y="357"/>
                  </a:lnTo>
                  <a:lnTo>
                    <a:pt x="400" y="379"/>
                  </a:lnTo>
                  <a:lnTo>
                    <a:pt x="497" y="397"/>
                  </a:lnTo>
                  <a:lnTo>
                    <a:pt x="595" y="409"/>
                  </a:lnTo>
                  <a:lnTo>
                    <a:pt x="693" y="416"/>
                  </a:lnTo>
                  <a:lnTo>
                    <a:pt x="736" y="418"/>
                  </a:lnTo>
                  <a:lnTo>
                    <a:pt x="779" y="419"/>
                  </a:lnTo>
                  <a:lnTo>
                    <a:pt x="822" y="416"/>
                  </a:lnTo>
                  <a:lnTo>
                    <a:pt x="877" y="406"/>
                  </a:lnTo>
                  <a:lnTo>
                    <a:pt x="931" y="392"/>
                  </a:lnTo>
                  <a:lnTo>
                    <a:pt x="984" y="375"/>
                  </a:lnTo>
                  <a:lnTo>
                    <a:pt x="1037" y="356"/>
                  </a:lnTo>
                  <a:lnTo>
                    <a:pt x="1090" y="336"/>
                  </a:lnTo>
                  <a:lnTo>
                    <a:pt x="1141" y="316"/>
                  </a:lnTo>
                  <a:lnTo>
                    <a:pt x="1205" y="292"/>
                  </a:lnTo>
                  <a:lnTo>
                    <a:pt x="1269" y="270"/>
                  </a:lnTo>
                  <a:lnTo>
                    <a:pt x="1334" y="251"/>
                  </a:lnTo>
                  <a:lnTo>
                    <a:pt x="1376" y="243"/>
                  </a:lnTo>
                  <a:lnTo>
                    <a:pt x="1460" y="232"/>
                  </a:lnTo>
                  <a:lnTo>
                    <a:pt x="1478" y="230"/>
                  </a:lnTo>
                  <a:lnTo>
                    <a:pt x="1497" y="227"/>
                  </a:lnTo>
                  <a:lnTo>
                    <a:pt x="1516" y="223"/>
                  </a:lnTo>
                  <a:lnTo>
                    <a:pt x="1533" y="217"/>
                  </a:lnTo>
                  <a:lnTo>
                    <a:pt x="1551" y="208"/>
                  </a:lnTo>
                  <a:lnTo>
                    <a:pt x="1565" y="198"/>
                  </a:lnTo>
                  <a:lnTo>
                    <a:pt x="1578" y="184"/>
                  </a:lnTo>
                  <a:lnTo>
                    <a:pt x="1588" y="168"/>
                  </a:lnTo>
                  <a:lnTo>
                    <a:pt x="1596" y="148"/>
                  </a:lnTo>
                  <a:lnTo>
                    <a:pt x="1599" y="129"/>
                  </a:lnTo>
                  <a:lnTo>
                    <a:pt x="1599" y="111"/>
                  </a:lnTo>
                  <a:lnTo>
                    <a:pt x="1594" y="94"/>
                  </a:lnTo>
                  <a:lnTo>
                    <a:pt x="1587" y="78"/>
                  </a:lnTo>
                  <a:lnTo>
                    <a:pt x="1576" y="64"/>
                  </a:lnTo>
                  <a:lnTo>
                    <a:pt x="1562" y="51"/>
                  </a:lnTo>
                  <a:lnTo>
                    <a:pt x="1544" y="41"/>
                  </a:lnTo>
                  <a:lnTo>
                    <a:pt x="1536" y="35"/>
                  </a:lnTo>
                  <a:lnTo>
                    <a:pt x="1533" y="28"/>
                  </a:lnTo>
                  <a:lnTo>
                    <a:pt x="1533" y="20"/>
                  </a:lnTo>
                  <a:lnTo>
                    <a:pt x="1536" y="13"/>
                  </a:lnTo>
                  <a:lnTo>
                    <a:pt x="1541" y="6"/>
                  </a:lnTo>
                  <a:lnTo>
                    <a:pt x="1548" y="2"/>
                  </a:lnTo>
                  <a:lnTo>
                    <a:pt x="15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2" name="Freeform 208"/>
            <p:cNvSpPr>
              <a:spLocks/>
            </p:cNvSpPr>
            <p:nvPr/>
          </p:nvSpPr>
          <p:spPr bwMode="auto">
            <a:xfrm>
              <a:off x="4450" y="3093"/>
              <a:ext cx="1732" cy="524"/>
            </a:xfrm>
            <a:custGeom>
              <a:avLst/>
              <a:gdLst/>
              <a:ahLst/>
              <a:cxnLst>
                <a:cxn ang="0">
                  <a:pos x="1650" y="6"/>
                </a:cxn>
                <a:cxn ang="0">
                  <a:pos x="1700" y="65"/>
                </a:cxn>
                <a:cxn ang="0">
                  <a:pos x="1727" y="116"/>
                </a:cxn>
                <a:cxn ang="0">
                  <a:pos x="1730" y="166"/>
                </a:cxn>
                <a:cxn ang="0">
                  <a:pos x="1700" y="212"/>
                </a:cxn>
                <a:cxn ang="0">
                  <a:pos x="1622" y="252"/>
                </a:cxn>
                <a:cxn ang="0">
                  <a:pos x="1526" y="276"/>
                </a:cxn>
                <a:cxn ang="0">
                  <a:pos x="1414" y="300"/>
                </a:cxn>
                <a:cxn ang="0">
                  <a:pos x="1276" y="356"/>
                </a:cxn>
                <a:cxn ang="0">
                  <a:pos x="1106" y="445"/>
                </a:cxn>
                <a:cxn ang="0">
                  <a:pos x="986" y="494"/>
                </a:cxn>
                <a:cxn ang="0">
                  <a:pos x="860" y="521"/>
                </a:cxn>
                <a:cxn ang="0">
                  <a:pos x="726" y="522"/>
                </a:cxn>
                <a:cxn ang="0">
                  <a:pos x="549" y="501"/>
                </a:cxn>
                <a:cxn ang="0">
                  <a:pos x="353" y="456"/>
                </a:cxn>
                <a:cxn ang="0">
                  <a:pos x="204" y="401"/>
                </a:cxn>
                <a:cxn ang="0">
                  <a:pos x="131" y="362"/>
                </a:cxn>
                <a:cxn ang="0">
                  <a:pos x="65" y="311"/>
                </a:cxn>
                <a:cxn ang="0">
                  <a:pos x="17" y="246"/>
                </a:cxn>
                <a:cxn ang="0">
                  <a:pos x="0" y="166"/>
                </a:cxn>
                <a:cxn ang="0">
                  <a:pos x="12" y="147"/>
                </a:cxn>
                <a:cxn ang="0">
                  <a:pos x="33" y="147"/>
                </a:cxn>
                <a:cxn ang="0">
                  <a:pos x="44" y="166"/>
                </a:cxn>
                <a:cxn ang="0">
                  <a:pos x="59" y="234"/>
                </a:cxn>
                <a:cxn ang="0">
                  <a:pos x="107" y="295"/>
                </a:cxn>
                <a:cxn ang="0">
                  <a:pos x="177" y="342"/>
                </a:cxn>
                <a:cxn ang="0">
                  <a:pos x="256" y="377"/>
                </a:cxn>
                <a:cxn ang="0">
                  <a:pos x="330" y="402"/>
                </a:cxn>
                <a:cxn ang="0">
                  <a:pos x="497" y="446"/>
                </a:cxn>
                <a:cxn ang="0">
                  <a:pos x="723" y="477"/>
                </a:cxn>
                <a:cxn ang="0">
                  <a:pos x="902" y="470"/>
                </a:cxn>
                <a:cxn ang="0">
                  <a:pos x="1049" y="424"/>
                </a:cxn>
                <a:cxn ang="0">
                  <a:pos x="1197" y="346"/>
                </a:cxn>
                <a:cxn ang="0">
                  <a:pos x="1348" y="275"/>
                </a:cxn>
                <a:cxn ang="0">
                  <a:pos x="1479" y="240"/>
                </a:cxn>
                <a:cxn ang="0">
                  <a:pos x="1610" y="208"/>
                </a:cxn>
                <a:cxn ang="0">
                  <a:pos x="1645" y="195"/>
                </a:cxn>
                <a:cxn ang="0">
                  <a:pos x="1679" y="172"/>
                </a:cxn>
                <a:cxn ang="0">
                  <a:pos x="1690" y="135"/>
                </a:cxn>
                <a:cxn ang="0">
                  <a:pos x="1667" y="88"/>
                </a:cxn>
                <a:cxn ang="0">
                  <a:pos x="1629" y="48"/>
                </a:cxn>
                <a:cxn ang="0">
                  <a:pos x="1611" y="22"/>
                </a:cxn>
                <a:cxn ang="0">
                  <a:pos x="1625" y="3"/>
                </a:cxn>
              </a:cxnLst>
              <a:rect l="0" t="0" r="r" b="b"/>
              <a:pathLst>
                <a:path w="1732" h="524">
                  <a:moveTo>
                    <a:pt x="1633" y="0"/>
                  </a:moveTo>
                  <a:lnTo>
                    <a:pt x="1642" y="1"/>
                  </a:lnTo>
                  <a:lnTo>
                    <a:pt x="1650" y="6"/>
                  </a:lnTo>
                  <a:lnTo>
                    <a:pt x="1662" y="19"/>
                  </a:lnTo>
                  <a:lnTo>
                    <a:pt x="1676" y="34"/>
                  </a:lnTo>
                  <a:lnTo>
                    <a:pt x="1700" y="65"/>
                  </a:lnTo>
                  <a:lnTo>
                    <a:pt x="1711" y="81"/>
                  </a:lnTo>
                  <a:lnTo>
                    <a:pt x="1720" y="98"/>
                  </a:lnTo>
                  <a:lnTo>
                    <a:pt x="1727" y="116"/>
                  </a:lnTo>
                  <a:lnTo>
                    <a:pt x="1731" y="133"/>
                  </a:lnTo>
                  <a:lnTo>
                    <a:pt x="1732" y="150"/>
                  </a:lnTo>
                  <a:lnTo>
                    <a:pt x="1730" y="166"/>
                  </a:lnTo>
                  <a:lnTo>
                    <a:pt x="1725" y="182"/>
                  </a:lnTo>
                  <a:lnTo>
                    <a:pt x="1715" y="197"/>
                  </a:lnTo>
                  <a:lnTo>
                    <a:pt x="1700" y="212"/>
                  </a:lnTo>
                  <a:lnTo>
                    <a:pt x="1681" y="225"/>
                  </a:lnTo>
                  <a:lnTo>
                    <a:pt x="1652" y="240"/>
                  </a:lnTo>
                  <a:lnTo>
                    <a:pt x="1622" y="252"/>
                  </a:lnTo>
                  <a:lnTo>
                    <a:pt x="1590" y="261"/>
                  </a:lnTo>
                  <a:lnTo>
                    <a:pt x="1559" y="269"/>
                  </a:lnTo>
                  <a:lnTo>
                    <a:pt x="1526" y="276"/>
                  </a:lnTo>
                  <a:lnTo>
                    <a:pt x="1493" y="282"/>
                  </a:lnTo>
                  <a:lnTo>
                    <a:pt x="1462" y="288"/>
                  </a:lnTo>
                  <a:lnTo>
                    <a:pt x="1414" y="300"/>
                  </a:lnTo>
                  <a:lnTo>
                    <a:pt x="1366" y="316"/>
                  </a:lnTo>
                  <a:lnTo>
                    <a:pt x="1321" y="335"/>
                  </a:lnTo>
                  <a:lnTo>
                    <a:pt x="1276" y="356"/>
                  </a:lnTo>
                  <a:lnTo>
                    <a:pt x="1232" y="379"/>
                  </a:lnTo>
                  <a:lnTo>
                    <a:pt x="1144" y="425"/>
                  </a:lnTo>
                  <a:lnTo>
                    <a:pt x="1106" y="445"/>
                  </a:lnTo>
                  <a:lnTo>
                    <a:pt x="1066" y="463"/>
                  </a:lnTo>
                  <a:lnTo>
                    <a:pt x="1027" y="480"/>
                  </a:lnTo>
                  <a:lnTo>
                    <a:pt x="986" y="494"/>
                  </a:lnTo>
                  <a:lnTo>
                    <a:pt x="945" y="506"/>
                  </a:lnTo>
                  <a:lnTo>
                    <a:pt x="903" y="515"/>
                  </a:lnTo>
                  <a:lnTo>
                    <a:pt x="860" y="521"/>
                  </a:lnTo>
                  <a:lnTo>
                    <a:pt x="815" y="524"/>
                  </a:lnTo>
                  <a:lnTo>
                    <a:pt x="770" y="524"/>
                  </a:lnTo>
                  <a:lnTo>
                    <a:pt x="726" y="522"/>
                  </a:lnTo>
                  <a:lnTo>
                    <a:pt x="682" y="518"/>
                  </a:lnTo>
                  <a:lnTo>
                    <a:pt x="616" y="511"/>
                  </a:lnTo>
                  <a:lnTo>
                    <a:pt x="549" y="501"/>
                  </a:lnTo>
                  <a:lnTo>
                    <a:pt x="483" y="489"/>
                  </a:lnTo>
                  <a:lnTo>
                    <a:pt x="418" y="474"/>
                  </a:lnTo>
                  <a:lnTo>
                    <a:pt x="353" y="456"/>
                  </a:lnTo>
                  <a:lnTo>
                    <a:pt x="290" y="436"/>
                  </a:lnTo>
                  <a:lnTo>
                    <a:pt x="228" y="412"/>
                  </a:lnTo>
                  <a:lnTo>
                    <a:pt x="204" y="401"/>
                  </a:lnTo>
                  <a:lnTo>
                    <a:pt x="180" y="389"/>
                  </a:lnTo>
                  <a:lnTo>
                    <a:pt x="155" y="376"/>
                  </a:lnTo>
                  <a:lnTo>
                    <a:pt x="131" y="362"/>
                  </a:lnTo>
                  <a:lnTo>
                    <a:pt x="108" y="346"/>
                  </a:lnTo>
                  <a:lnTo>
                    <a:pt x="86" y="329"/>
                  </a:lnTo>
                  <a:lnTo>
                    <a:pt x="65" y="311"/>
                  </a:lnTo>
                  <a:lnTo>
                    <a:pt x="46" y="291"/>
                  </a:lnTo>
                  <a:lnTo>
                    <a:pt x="31" y="270"/>
                  </a:lnTo>
                  <a:lnTo>
                    <a:pt x="17" y="246"/>
                  </a:lnTo>
                  <a:lnTo>
                    <a:pt x="8" y="221"/>
                  </a:lnTo>
                  <a:lnTo>
                    <a:pt x="2" y="195"/>
                  </a:lnTo>
                  <a:lnTo>
                    <a:pt x="0" y="166"/>
                  </a:lnTo>
                  <a:lnTo>
                    <a:pt x="2" y="158"/>
                  </a:lnTo>
                  <a:lnTo>
                    <a:pt x="6" y="152"/>
                  </a:lnTo>
                  <a:lnTo>
                    <a:pt x="12" y="147"/>
                  </a:lnTo>
                  <a:lnTo>
                    <a:pt x="19" y="146"/>
                  </a:lnTo>
                  <a:lnTo>
                    <a:pt x="26" y="146"/>
                  </a:lnTo>
                  <a:lnTo>
                    <a:pt x="33" y="147"/>
                  </a:lnTo>
                  <a:lnTo>
                    <a:pt x="39" y="152"/>
                  </a:lnTo>
                  <a:lnTo>
                    <a:pt x="44" y="158"/>
                  </a:lnTo>
                  <a:lnTo>
                    <a:pt x="44" y="166"/>
                  </a:lnTo>
                  <a:lnTo>
                    <a:pt x="44" y="185"/>
                  </a:lnTo>
                  <a:lnTo>
                    <a:pt x="50" y="210"/>
                  </a:lnTo>
                  <a:lnTo>
                    <a:pt x="59" y="234"/>
                  </a:lnTo>
                  <a:lnTo>
                    <a:pt x="72" y="256"/>
                  </a:lnTo>
                  <a:lnTo>
                    <a:pt x="88" y="276"/>
                  </a:lnTo>
                  <a:lnTo>
                    <a:pt x="107" y="295"/>
                  </a:lnTo>
                  <a:lnTo>
                    <a:pt x="129" y="312"/>
                  </a:lnTo>
                  <a:lnTo>
                    <a:pt x="153" y="327"/>
                  </a:lnTo>
                  <a:lnTo>
                    <a:pt x="177" y="342"/>
                  </a:lnTo>
                  <a:lnTo>
                    <a:pt x="203" y="355"/>
                  </a:lnTo>
                  <a:lnTo>
                    <a:pt x="229" y="366"/>
                  </a:lnTo>
                  <a:lnTo>
                    <a:pt x="256" y="377"/>
                  </a:lnTo>
                  <a:lnTo>
                    <a:pt x="281" y="387"/>
                  </a:lnTo>
                  <a:lnTo>
                    <a:pt x="306" y="395"/>
                  </a:lnTo>
                  <a:lnTo>
                    <a:pt x="330" y="402"/>
                  </a:lnTo>
                  <a:lnTo>
                    <a:pt x="352" y="409"/>
                  </a:lnTo>
                  <a:lnTo>
                    <a:pt x="424" y="429"/>
                  </a:lnTo>
                  <a:lnTo>
                    <a:pt x="497" y="446"/>
                  </a:lnTo>
                  <a:lnTo>
                    <a:pt x="572" y="461"/>
                  </a:lnTo>
                  <a:lnTo>
                    <a:pt x="648" y="471"/>
                  </a:lnTo>
                  <a:lnTo>
                    <a:pt x="723" y="477"/>
                  </a:lnTo>
                  <a:lnTo>
                    <a:pt x="799" y="480"/>
                  </a:lnTo>
                  <a:lnTo>
                    <a:pt x="851" y="477"/>
                  </a:lnTo>
                  <a:lnTo>
                    <a:pt x="902" y="470"/>
                  </a:lnTo>
                  <a:lnTo>
                    <a:pt x="951" y="459"/>
                  </a:lnTo>
                  <a:lnTo>
                    <a:pt x="1001" y="444"/>
                  </a:lnTo>
                  <a:lnTo>
                    <a:pt x="1049" y="424"/>
                  </a:lnTo>
                  <a:lnTo>
                    <a:pt x="1099" y="399"/>
                  </a:lnTo>
                  <a:lnTo>
                    <a:pt x="1148" y="373"/>
                  </a:lnTo>
                  <a:lnTo>
                    <a:pt x="1197" y="346"/>
                  </a:lnTo>
                  <a:lnTo>
                    <a:pt x="1246" y="320"/>
                  </a:lnTo>
                  <a:lnTo>
                    <a:pt x="1297" y="296"/>
                  </a:lnTo>
                  <a:lnTo>
                    <a:pt x="1348" y="275"/>
                  </a:lnTo>
                  <a:lnTo>
                    <a:pt x="1391" y="261"/>
                  </a:lnTo>
                  <a:lnTo>
                    <a:pt x="1435" y="250"/>
                  </a:lnTo>
                  <a:lnTo>
                    <a:pt x="1479" y="240"/>
                  </a:lnTo>
                  <a:lnTo>
                    <a:pt x="1523" y="232"/>
                  </a:lnTo>
                  <a:lnTo>
                    <a:pt x="1567" y="221"/>
                  </a:lnTo>
                  <a:lnTo>
                    <a:pt x="1610" y="208"/>
                  </a:lnTo>
                  <a:lnTo>
                    <a:pt x="1621" y="204"/>
                  </a:lnTo>
                  <a:lnTo>
                    <a:pt x="1633" y="200"/>
                  </a:lnTo>
                  <a:lnTo>
                    <a:pt x="1645" y="195"/>
                  </a:lnTo>
                  <a:lnTo>
                    <a:pt x="1658" y="189"/>
                  </a:lnTo>
                  <a:lnTo>
                    <a:pt x="1669" y="181"/>
                  </a:lnTo>
                  <a:lnTo>
                    <a:pt x="1679" y="172"/>
                  </a:lnTo>
                  <a:lnTo>
                    <a:pt x="1686" y="162"/>
                  </a:lnTo>
                  <a:lnTo>
                    <a:pt x="1690" y="151"/>
                  </a:lnTo>
                  <a:lnTo>
                    <a:pt x="1690" y="135"/>
                  </a:lnTo>
                  <a:lnTo>
                    <a:pt x="1686" y="118"/>
                  </a:lnTo>
                  <a:lnTo>
                    <a:pt x="1677" y="103"/>
                  </a:lnTo>
                  <a:lnTo>
                    <a:pt x="1667" y="88"/>
                  </a:lnTo>
                  <a:lnTo>
                    <a:pt x="1655" y="73"/>
                  </a:lnTo>
                  <a:lnTo>
                    <a:pt x="1642" y="60"/>
                  </a:lnTo>
                  <a:lnTo>
                    <a:pt x="1629" y="48"/>
                  </a:lnTo>
                  <a:lnTo>
                    <a:pt x="1618" y="38"/>
                  </a:lnTo>
                  <a:lnTo>
                    <a:pt x="1613" y="30"/>
                  </a:lnTo>
                  <a:lnTo>
                    <a:pt x="1611" y="22"/>
                  </a:lnTo>
                  <a:lnTo>
                    <a:pt x="1614" y="14"/>
                  </a:lnTo>
                  <a:lnTo>
                    <a:pt x="1619" y="8"/>
                  </a:lnTo>
                  <a:lnTo>
                    <a:pt x="1625" y="3"/>
                  </a:lnTo>
                  <a:lnTo>
                    <a:pt x="16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3" name="Freeform 209"/>
            <p:cNvSpPr>
              <a:spLocks/>
            </p:cNvSpPr>
            <p:nvPr/>
          </p:nvSpPr>
          <p:spPr bwMode="auto">
            <a:xfrm>
              <a:off x="4536" y="2132"/>
              <a:ext cx="984" cy="1247"/>
            </a:xfrm>
            <a:custGeom>
              <a:avLst/>
              <a:gdLst/>
              <a:ahLst/>
              <a:cxnLst>
                <a:cxn ang="0">
                  <a:pos x="574" y="2"/>
                </a:cxn>
                <a:cxn ang="0">
                  <a:pos x="665" y="13"/>
                </a:cxn>
                <a:cxn ang="0">
                  <a:pos x="732" y="37"/>
                </a:cxn>
                <a:cxn ang="0">
                  <a:pos x="768" y="53"/>
                </a:cxn>
                <a:cxn ang="0">
                  <a:pos x="834" y="80"/>
                </a:cxn>
                <a:cxn ang="0">
                  <a:pos x="872" y="123"/>
                </a:cxn>
                <a:cxn ang="0">
                  <a:pos x="887" y="178"/>
                </a:cxn>
                <a:cxn ang="0">
                  <a:pos x="885" y="241"/>
                </a:cxn>
                <a:cxn ang="0">
                  <a:pos x="867" y="330"/>
                </a:cxn>
                <a:cxn ang="0">
                  <a:pos x="846" y="414"/>
                </a:cxn>
                <a:cxn ang="0">
                  <a:pos x="836" y="468"/>
                </a:cxn>
                <a:cxn ang="0">
                  <a:pos x="841" y="518"/>
                </a:cxn>
                <a:cxn ang="0">
                  <a:pos x="869" y="577"/>
                </a:cxn>
                <a:cxn ang="0">
                  <a:pos x="920" y="664"/>
                </a:cxn>
                <a:cxn ang="0">
                  <a:pos x="967" y="753"/>
                </a:cxn>
                <a:cxn ang="0">
                  <a:pos x="984" y="814"/>
                </a:cxn>
                <a:cxn ang="0">
                  <a:pos x="971" y="867"/>
                </a:cxn>
                <a:cxn ang="0">
                  <a:pos x="934" y="899"/>
                </a:cxn>
                <a:cxn ang="0">
                  <a:pos x="901" y="890"/>
                </a:cxn>
                <a:cxn ang="0">
                  <a:pos x="874" y="853"/>
                </a:cxn>
                <a:cxn ang="0">
                  <a:pos x="850" y="801"/>
                </a:cxn>
                <a:cxn ang="0">
                  <a:pos x="828" y="748"/>
                </a:cxn>
                <a:cxn ang="0">
                  <a:pos x="807" y="706"/>
                </a:cxn>
                <a:cxn ang="0">
                  <a:pos x="770" y="754"/>
                </a:cxn>
                <a:cxn ang="0">
                  <a:pos x="760" y="835"/>
                </a:cxn>
                <a:cxn ang="0">
                  <a:pos x="780" y="912"/>
                </a:cxn>
                <a:cxn ang="0">
                  <a:pos x="816" y="988"/>
                </a:cxn>
                <a:cxn ang="0">
                  <a:pos x="854" y="1063"/>
                </a:cxn>
                <a:cxn ang="0">
                  <a:pos x="882" y="1139"/>
                </a:cxn>
                <a:cxn ang="0">
                  <a:pos x="886" y="1219"/>
                </a:cxn>
                <a:cxn ang="0">
                  <a:pos x="813" y="1226"/>
                </a:cxn>
                <a:cxn ang="0">
                  <a:pos x="721" y="1161"/>
                </a:cxn>
                <a:cxn ang="0">
                  <a:pos x="644" y="1073"/>
                </a:cxn>
                <a:cxn ang="0">
                  <a:pos x="587" y="981"/>
                </a:cxn>
                <a:cxn ang="0">
                  <a:pos x="557" y="908"/>
                </a:cxn>
                <a:cxn ang="0">
                  <a:pos x="529" y="795"/>
                </a:cxn>
                <a:cxn ang="0">
                  <a:pos x="506" y="713"/>
                </a:cxn>
                <a:cxn ang="0">
                  <a:pos x="471" y="643"/>
                </a:cxn>
                <a:cxn ang="0">
                  <a:pos x="436" y="625"/>
                </a:cxn>
                <a:cxn ang="0">
                  <a:pos x="426" y="685"/>
                </a:cxn>
                <a:cxn ang="0">
                  <a:pos x="419" y="741"/>
                </a:cxn>
                <a:cxn ang="0">
                  <a:pos x="363" y="710"/>
                </a:cxn>
                <a:cxn ang="0">
                  <a:pos x="326" y="659"/>
                </a:cxn>
                <a:cxn ang="0">
                  <a:pos x="302" y="597"/>
                </a:cxn>
                <a:cxn ang="0">
                  <a:pos x="279" y="534"/>
                </a:cxn>
                <a:cxn ang="0">
                  <a:pos x="251" y="478"/>
                </a:cxn>
                <a:cxn ang="0">
                  <a:pos x="204" y="475"/>
                </a:cxn>
                <a:cxn ang="0">
                  <a:pos x="144" y="518"/>
                </a:cxn>
                <a:cxn ang="0">
                  <a:pos x="91" y="517"/>
                </a:cxn>
                <a:cxn ang="0">
                  <a:pos x="48" y="483"/>
                </a:cxn>
                <a:cxn ang="0">
                  <a:pos x="16" y="424"/>
                </a:cxn>
                <a:cxn ang="0">
                  <a:pos x="1" y="354"/>
                </a:cxn>
                <a:cxn ang="0">
                  <a:pos x="3" y="280"/>
                </a:cxn>
                <a:cxn ang="0">
                  <a:pos x="31" y="186"/>
                </a:cxn>
                <a:cxn ang="0">
                  <a:pos x="79" y="120"/>
                </a:cxn>
                <a:cxn ang="0">
                  <a:pos x="147" y="76"/>
                </a:cxn>
                <a:cxn ang="0">
                  <a:pos x="236" y="41"/>
                </a:cxn>
                <a:cxn ang="0">
                  <a:pos x="316" y="19"/>
                </a:cxn>
                <a:cxn ang="0">
                  <a:pos x="406" y="6"/>
                </a:cxn>
              </a:cxnLst>
              <a:rect l="0" t="0" r="r" b="b"/>
              <a:pathLst>
                <a:path w="984" h="1247">
                  <a:moveTo>
                    <a:pt x="508" y="0"/>
                  </a:moveTo>
                  <a:lnTo>
                    <a:pt x="541" y="0"/>
                  </a:lnTo>
                  <a:lnTo>
                    <a:pt x="574" y="2"/>
                  </a:lnTo>
                  <a:lnTo>
                    <a:pt x="606" y="3"/>
                  </a:lnTo>
                  <a:lnTo>
                    <a:pt x="637" y="8"/>
                  </a:lnTo>
                  <a:lnTo>
                    <a:pt x="665" y="13"/>
                  </a:lnTo>
                  <a:lnTo>
                    <a:pt x="691" y="19"/>
                  </a:lnTo>
                  <a:lnTo>
                    <a:pt x="713" y="27"/>
                  </a:lnTo>
                  <a:lnTo>
                    <a:pt x="732" y="37"/>
                  </a:lnTo>
                  <a:lnTo>
                    <a:pt x="747" y="49"/>
                  </a:lnTo>
                  <a:lnTo>
                    <a:pt x="737" y="49"/>
                  </a:lnTo>
                  <a:lnTo>
                    <a:pt x="768" y="53"/>
                  </a:lnTo>
                  <a:lnTo>
                    <a:pt x="793" y="60"/>
                  </a:lnTo>
                  <a:lnTo>
                    <a:pt x="816" y="69"/>
                  </a:lnTo>
                  <a:lnTo>
                    <a:pt x="834" y="80"/>
                  </a:lnTo>
                  <a:lnTo>
                    <a:pt x="850" y="93"/>
                  </a:lnTo>
                  <a:lnTo>
                    <a:pt x="862" y="107"/>
                  </a:lnTo>
                  <a:lnTo>
                    <a:pt x="872" y="123"/>
                  </a:lnTo>
                  <a:lnTo>
                    <a:pt x="879" y="140"/>
                  </a:lnTo>
                  <a:lnTo>
                    <a:pt x="884" y="158"/>
                  </a:lnTo>
                  <a:lnTo>
                    <a:pt x="887" y="178"/>
                  </a:lnTo>
                  <a:lnTo>
                    <a:pt x="888" y="198"/>
                  </a:lnTo>
                  <a:lnTo>
                    <a:pt x="887" y="219"/>
                  </a:lnTo>
                  <a:lnTo>
                    <a:pt x="885" y="241"/>
                  </a:lnTo>
                  <a:lnTo>
                    <a:pt x="882" y="262"/>
                  </a:lnTo>
                  <a:lnTo>
                    <a:pt x="877" y="285"/>
                  </a:lnTo>
                  <a:lnTo>
                    <a:pt x="867" y="330"/>
                  </a:lnTo>
                  <a:lnTo>
                    <a:pt x="862" y="351"/>
                  </a:lnTo>
                  <a:lnTo>
                    <a:pt x="856" y="373"/>
                  </a:lnTo>
                  <a:lnTo>
                    <a:pt x="846" y="414"/>
                  </a:lnTo>
                  <a:lnTo>
                    <a:pt x="841" y="433"/>
                  </a:lnTo>
                  <a:lnTo>
                    <a:pt x="838" y="451"/>
                  </a:lnTo>
                  <a:lnTo>
                    <a:pt x="836" y="468"/>
                  </a:lnTo>
                  <a:lnTo>
                    <a:pt x="835" y="484"/>
                  </a:lnTo>
                  <a:lnTo>
                    <a:pt x="837" y="500"/>
                  </a:lnTo>
                  <a:lnTo>
                    <a:pt x="841" y="518"/>
                  </a:lnTo>
                  <a:lnTo>
                    <a:pt x="848" y="537"/>
                  </a:lnTo>
                  <a:lnTo>
                    <a:pt x="858" y="557"/>
                  </a:lnTo>
                  <a:lnTo>
                    <a:pt x="869" y="577"/>
                  </a:lnTo>
                  <a:lnTo>
                    <a:pt x="893" y="620"/>
                  </a:lnTo>
                  <a:lnTo>
                    <a:pt x="907" y="642"/>
                  </a:lnTo>
                  <a:lnTo>
                    <a:pt x="920" y="664"/>
                  </a:lnTo>
                  <a:lnTo>
                    <a:pt x="934" y="687"/>
                  </a:lnTo>
                  <a:lnTo>
                    <a:pt x="958" y="731"/>
                  </a:lnTo>
                  <a:lnTo>
                    <a:pt x="967" y="753"/>
                  </a:lnTo>
                  <a:lnTo>
                    <a:pt x="975" y="774"/>
                  </a:lnTo>
                  <a:lnTo>
                    <a:pt x="981" y="794"/>
                  </a:lnTo>
                  <a:lnTo>
                    <a:pt x="984" y="814"/>
                  </a:lnTo>
                  <a:lnTo>
                    <a:pt x="983" y="833"/>
                  </a:lnTo>
                  <a:lnTo>
                    <a:pt x="979" y="851"/>
                  </a:lnTo>
                  <a:lnTo>
                    <a:pt x="971" y="867"/>
                  </a:lnTo>
                  <a:lnTo>
                    <a:pt x="959" y="883"/>
                  </a:lnTo>
                  <a:lnTo>
                    <a:pt x="946" y="893"/>
                  </a:lnTo>
                  <a:lnTo>
                    <a:pt x="934" y="899"/>
                  </a:lnTo>
                  <a:lnTo>
                    <a:pt x="923" y="900"/>
                  </a:lnTo>
                  <a:lnTo>
                    <a:pt x="912" y="897"/>
                  </a:lnTo>
                  <a:lnTo>
                    <a:pt x="901" y="890"/>
                  </a:lnTo>
                  <a:lnTo>
                    <a:pt x="892" y="880"/>
                  </a:lnTo>
                  <a:lnTo>
                    <a:pt x="882" y="867"/>
                  </a:lnTo>
                  <a:lnTo>
                    <a:pt x="874" y="853"/>
                  </a:lnTo>
                  <a:lnTo>
                    <a:pt x="866" y="836"/>
                  </a:lnTo>
                  <a:lnTo>
                    <a:pt x="858" y="819"/>
                  </a:lnTo>
                  <a:lnTo>
                    <a:pt x="850" y="801"/>
                  </a:lnTo>
                  <a:lnTo>
                    <a:pt x="843" y="782"/>
                  </a:lnTo>
                  <a:lnTo>
                    <a:pt x="835" y="764"/>
                  </a:lnTo>
                  <a:lnTo>
                    <a:pt x="828" y="748"/>
                  </a:lnTo>
                  <a:lnTo>
                    <a:pt x="821" y="731"/>
                  </a:lnTo>
                  <a:lnTo>
                    <a:pt x="814" y="718"/>
                  </a:lnTo>
                  <a:lnTo>
                    <a:pt x="807" y="706"/>
                  </a:lnTo>
                  <a:lnTo>
                    <a:pt x="799" y="697"/>
                  </a:lnTo>
                  <a:lnTo>
                    <a:pt x="782" y="725"/>
                  </a:lnTo>
                  <a:lnTo>
                    <a:pt x="770" y="754"/>
                  </a:lnTo>
                  <a:lnTo>
                    <a:pt x="762" y="781"/>
                  </a:lnTo>
                  <a:lnTo>
                    <a:pt x="759" y="808"/>
                  </a:lnTo>
                  <a:lnTo>
                    <a:pt x="760" y="835"/>
                  </a:lnTo>
                  <a:lnTo>
                    <a:pt x="764" y="861"/>
                  </a:lnTo>
                  <a:lnTo>
                    <a:pt x="771" y="887"/>
                  </a:lnTo>
                  <a:lnTo>
                    <a:pt x="780" y="912"/>
                  </a:lnTo>
                  <a:lnTo>
                    <a:pt x="791" y="938"/>
                  </a:lnTo>
                  <a:lnTo>
                    <a:pt x="803" y="963"/>
                  </a:lnTo>
                  <a:lnTo>
                    <a:pt x="816" y="988"/>
                  </a:lnTo>
                  <a:lnTo>
                    <a:pt x="829" y="1013"/>
                  </a:lnTo>
                  <a:lnTo>
                    <a:pt x="842" y="1038"/>
                  </a:lnTo>
                  <a:lnTo>
                    <a:pt x="854" y="1063"/>
                  </a:lnTo>
                  <a:lnTo>
                    <a:pt x="865" y="1089"/>
                  </a:lnTo>
                  <a:lnTo>
                    <a:pt x="875" y="1114"/>
                  </a:lnTo>
                  <a:lnTo>
                    <a:pt x="882" y="1139"/>
                  </a:lnTo>
                  <a:lnTo>
                    <a:pt x="887" y="1166"/>
                  </a:lnTo>
                  <a:lnTo>
                    <a:pt x="888" y="1192"/>
                  </a:lnTo>
                  <a:lnTo>
                    <a:pt x="886" y="1219"/>
                  </a:lnTo>
                  <a:lnTo>
                    <a:pt x="879" y="1247"/>
                  </a:lnTo>
                  <a:lnTo>
                    <a:pt x="846" y="1239"/>
                  </a:lnTo>
                  <a:lnTo>
                    <a:pt x="813" y="1226"/>
                  </a:lnTo>
                  <a:lnTo>
                    <a:pt x="781" y="1208"/>
                  </a:lnTo>
                  <a:lnTo>
                    <a:pt x="750" y="1187"/>
                  </a:lnTo>
                  <a:lnTo>
                    <a:pt x="721" y="1161"/>
                  </a:lnTo>
                  <a:lnTo>
                    <a:pt x="693" y="1133"/>
                  </a:lnTo>
                  <a:lnTo>
                    <a:pt x="667" y="1104"/>
                  </a:lnTo>
                  <a:lnTo>
                    <a:pt x="644" y="1073"/>
                  </a:lnTo>
                  <a:lnTo>
                    <a:pt x="623" y="1042"/>
                  </a:lnTo>
                  <a:lnTo>
                    <a:pt x="604" y="1011"/>
                  </a:lnTo>
                  <a:lnTo>
                    <a:pt x="587" y="981"/>
                  </a:lnTo>
                  <a:lnTo>
                    <a:pt x="576" y="959"/>
                  </a:lnTo>
                  <a:lnTo>
                    <a:pt x="566" y="934"/>
                  </a:lnTo>
                  <a:lnTo>
                    <a:pt x="557" y="908"/>
                  </a:lnTo>
                  <a:lnTo>
                    <a:pt x="550" y="881"/>
                  </a:lnTo>
                  <a:lnTo>
                    <a:pt x="536" y="824"/>
                  </a:lnTo>
                  <a:lnTo>
                    <a:pt x="529" y="795"/>
                  </a:lnTo>
                  <a:lnTo>
                    <a:pt x="522" y="767"/>
                  </a:lnTo>
                  <a:lnTo>
                    <a:pt x="514" y="739"/>
                  </a:lnTo>
                  <a:lnTo>
                    <a:pt x="506" y="713"/>
                  </a:lnTo>
                  <a:lnTo>
                    <a:pt x="496" y="688"/>
                  </a:lnTo>
                  <a:lnTo>
                    <a:pt x="484" y="664"/>
                  </a:lnTo>
                  <a:lnTo>
                    <a:pt x="471" y="643"/>
                  </a:lnTo>
                  <a:lnTo>
                    <a:pt x="455" y="624"/>
                  </a:lnTo>
                  <a:lnTo>
                    <a:pt x="437" y="608"/>
                  </a:lnTo>
                  <a:lnTo>
                    <a:pt x="436" y="625"/>
                  </a:lnTo>
                  <a:lnTo>
                    <a:pt x="434" y="644"/>
                  </a:lnTo>
                  <a:lnTo>
                    <a:pt x="430" y="664"/>
                  </a:lnTo>
                  <a:lnTo>
                    <a:pt x="426" y="685"/>
                  </a:lnTo>
                  <a:lnTo>
                    <a:pt x="423" y="706"/>
                  </a:lnTo>
                  <a:lnTo>
                    <a:pt x="420" y="725"/>
                  </a:lnTo>
                  <a:lnTo>
                    <a:pt x="419" y="741"/>
                  </a:lnTo>
                  <a:lnTo>
                    <a:pt x="398" y="733"/>
                  </a:lnTo>
                  <a:lnTo>
                    <a:pt x="378" y="723"/>
                  </a:lnTo>
                  <a:lnTo>
                    <a:pt x="363" y="710"/>
                  </a:lnTo>
                  <a:lnTo>
                    <a:pt x="348" y="694"/>
                  </a:lnTo>
                  <a:lnTo>
                    <a:pt x="336" y="677"/>
                  </a:lnTo>
                  <a:lnTo>
                    <a:pt x="326" y="659"/>
                  </a:lnTo>
                  <a:lnTo>
                    <a:pt x="317" y="639"/>
                  </a:lnTo>
                  <a:lnTo>
                    <a:pt x="309" y="619"/>
                  </a:lnTo>
                  <a:lnTo>
                    <a:pt x="302" y="597"/>
                  </a:lnTo>
                  <a:lnTo>
                    <a:pt x="294" y="577"/>
                  </a:lnTo>
                  <a:lnTo>
                    <a:pt x="287" y="555"/>
                  </a:lnTo>
                  <a:lnTo>
                    <a:pt x="279" y="534"/>
                  </a:lnTo>
                  <a:lnTo>
                    <a:pt x="272" y="515"/>
                  </a:lnTo>
                  <a:lnTo>
                    <a:pt x="262" y="496"/>
                  </a:lnTo>
                  <a:lnTo>
                    <a:pt x="251" y="478"/>
                  </a:lnTo>
                  <a:lnTo>
                    <a:pt x="239" y="462"/>
                  </a:lnTo>
                  <a:lnTo>
                    <a:pt x="224" y="448"/>
                  </a:lnTo>
                  <a:lnTo>
                    <a:pt x="204" y="475"/>
                  </a:lnTo>
                  <a:lnTo>
                    <a:pt x="183" y="495"/>
                  </a:lnTo>
                  <a:lnTo>
                    <a:pt x="164" y="509"/>
                  </a:lnTo>
                  <a:lnTo>
                    <a:pt x="144" y="518"/>
                  </a:lnTo>
                  <a:lnTo>
                    <a:pt x="126" y="522"/>
                  </a:lnTo>
                  <a:lnTo>
                    <a:pt x="108" y="522"/>
                  </a:lnTo>
                  <a:lnTo>
                    <a:pt x="91" y="517"/>
                  </a:lnTo>
                  <a:lnTo>
                    <a:pt x="75" y="509"/>
                  </a:lnTo>
                  <a:lnTo>
                    <a:pt x="61" y="497"/>
                  </a:lnTo>
                  <a:lnTo>
                    <a:pt x="48" y="483"/>
                  </a:lnTo>
                  <a:lnTo>
                    <a:pt x="36" y="466"/>
                  </a:lnTo>
                  <a:lnTo>
                    <a:pt x="25" y="446"/>
                  </a:lnTo>
                  <a:lnTo>
                    <a:pt x="16" y="424"/>
                  </a:lnTo>
                  <a:lnTo>
                    <a:pt x="9" y="402"/>
                  </a:lnTo>
                  <a:lnTo>
                    <a:pt x="4" y="378"/>
                  </a:lnTo>
                  <a:lnTo>
                    <a:pt x="1" y="354"/>
                  </a:lnTo>
                  <a:lnTo>
                    <a:pt x="0" y="329"/>
                  </a:lnTo>
                  <a:lnTo>
                    <a:pt x="0" y="304"/>
                  </a:lnTo>
                  <a:lnTo>
                    <a:pt x="3" y="280"/>
                  </a:lnTo>
                  <a:lnTo>
                    <a:pt x="10" y="244"/>
                  </a:lnTo>
                  <a:lnTo>
                    <a:pt x="19" y="213"/>
                  </a:lnTo>
                  <a:lnTo>
                    <a:pt x="31" y="186"/>
                  </a:lnTo>
                  <a:lnTo>
                    <a:pt x="45" y="162"/>
                  </a:lnTo>
                  <a:lnTo>
                    <a:pt x="61" y="140"/>
                  </a:lnTo>
                  <a:lnTo>
                    <a:pt x="79" y="120"/>
                  </a:lnTo>
                  <a:lnTo>
                    <a:pt x="100" y="104"/>
                  </a:lnTo>
                  <a:lnTo>
                    <a:pt x="122" y="89"/>
                  </a:lnTo>
                  <a:lnTo>
                    <a:pt x="147" y="76"/>
                  </a:lnTo>
                  <a:lnTo>
                    <a:pt x="175" y="64"/>
                  </a:lnTo>
                  <a:lnTo>
                    <a:pt x="204" y="52"/>
                  </a:lnTo>
                  <a:lnTo>
                    <a:pt x="236" y="41"/>
                  </a:lnTo>
                  <a:lnTo>
                    <a:pt x="269" y="31"/>
                  </a:lnTo>
                  <a:lnTo>
                    <a:pt x="291" y="25"/>
                  </a:lnTo>
                  <a:lnTo>
                    <a:pt x="316" y="19"/>
                  </a:lnTo>
                  <a:lnTo>
                    <a:pt x="345" y="15"/>
                  </a:lnTo>
                  <a:lnTo>
                    <a:pt x="375" y="9"/>
                  </a:lnTo>
                  <a:lnTo>
                    <a:pt x="406" y="6"/>
                  </a:lnTo>
                  <a:lnTo>
                    <a:pt x="473" y="1"/>
                  </a:lnTo>
                  <a:lnTo>
                    <a:pt x="50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4" name="Freeform 210"/>
            <p:cNvSpPr>
              <a:spLocks noEditPoints="1"/>
            </p:cNvSpPr>
            <p:nvPr/>
          </p:nvSpPr>
          <p:spPr bwMode="auto">
            <a:xfrm>
              <a:off x="4514" y="2110"/>
              <a:ext cx="1026" cy="1291"/>
            </a:xfrm>
            <a:custGeom>
              <a:avLst/>
              <a:gdLst/>
              <a:ahLst/>
              <a:cxnLst>
                <a:cxn ang="0">
                  <a:pos x="288" y="76"/>
                </a:cxn>
                <a:cxn ang="0">
                  <a:pos x="93" y="191"/>
                </a:cxn>
                <a:cxn ang="0">
                  <a:pos x="45" y="368"/>
                </a:cxn>
                <a:cxn ang="0">
                  <a:pos x="92" y="497"/>
                </a:cxn>
                <a:cxn ang="0">
                  <a:pos x="179" y="507"/>
                </a:cxn>
                <a:cxn ang="0">
                  <a:pos x="244" y="449"/>
                </a:cxn>
                <a:cxn ang="0">
                  <a:pos x="311" y="526"/>
                </a:cxn>
                <a:cxn ang="0">
                  <a:pos x="368" y="673"/>
                </a:cxn>
                <a:cxn ang="0">
                  <a:pos x="427" y="697"/>
                </a:cxn>
                <a:cxn ang="0">
                  <a:pos x="458" y="609"/>
                </a:cxn>
                <a:cxn ang="0">
                  <a:pos x="541" y="704"/>
                </a:cxn>
                <a:cxn ang="0">
                  <a:pos x="593" y="897"/>
                </a:cxn>
                <a:cxn ang="0">
                  <a:pos x="677" y="1077"/>
                </a:cxn>
                <a:cxn ang="0">
                  <a:pos x="840" y="1226"/>
                </a:cxn>
                <a:cxn ang="0">
                  <a:pos x="879" y="1152"/>
                </a:cxn>
                <a:cxn ang="0">
                  <a:pos x="808" y="998"/>
                </a:cxn>
                <a:cxn ang="0">
                  <a:pos x="765" y="806"/>
                </a:cxn>
                <a:cxn ang="0">
                  <a:pos x="823" y="697"/>
                </a:cxn>
                <a:cxn ang="0">
                  <a:pos x="880" y="782"/>
                </a:cxn>
                <a:cxn ang="0">
                  <a:pos x="922" y="875"/>
                </a:cxn>
                <a:cxn ang="0">
                  <a:pos x="968" y="889"/>
                </a:cxn>
                <a:cxn ang="0">
                  <a:pos x="971" y="786"/>
                </a:cxn>
                <a:cxn ang="0">
                  <a:pos x="892" y="648"/>
                </a:cxn>
                <a:cxn ang="0">
                  <a:pos x="839" y="462"/>
                </a:cxn>
                <a:cxn ang="0">
                  <a:pos x="883" y="273"/>
                </a:cxn>
                <a:cxn ang="0">
                  <a:pos x="862" y="138"/>
                </a:cxn>
                <a:cxn ang="0">
                  <a:pos x="759" y="93"/>
                </a:cxn>
                <a:cxn ang="0">
                  <a:pos x="719" y="66"/>
                </a:cxn>
                <a:cxn ang="0">
                  <a:pos x="536" y="44"/>
                </a:cxn>
                <a:cxn ang="0">
                  <a:pos x="723" y="21"/>
                </a:cxn>
                <a:cxn ang="0">
                  <a:pos x="818" y="61"/>
                </a:cxn>
                <a:cxn ang="0">
                  <a:pos x="911" y="130"/>
                </a:cxn>
                <a:cxn ang="0">
                  <a:pos x="926" y="283"/>
                </a:cxn>
                <a:cxn ang="0">
                  <a:pos x="882" y="509"/>
                </a:cxn>
                <a:cxn ang="0">
                  <a:pos x="942" y="643"/>
                </a:cxn>
                <a:cxn ang="0">
                  <a:pos x="1023" y="807"/>
                </a:cxn>
                <a:cxn ang="0">
                  <a:pos x="1012" y="904"/>
                </a:cxn>
                <a:cxn ang="0">
                  <a:pos x="927" y="941"/>
                </a:cxn>
                <a:cxn ang="0">
                  <a:pos x="864" y="863"/>
                </a:cxn>
                <a:cxn ang="0">
                  <a:pos x="814" y="786"/>
                </a:cxn>
                <a:cxn ang="0">
                  <a:pos x="832" y="946"/>
                </a:cxn>
                <a:cxn ang="0">
                  <a:pos x="916" y="1133"/>
                </a:cxn>
                <a:cxn ang="0">
                  <a:pos x="918" y="1283"/>
                </a:cxn>
                <a:cxn ang="0">
                  <a:pos x="796" y="1253"/>
                </a:cxn>
                <a:cxn ang="0">
                  <a:pos x="639" y="1098"/>
                </a:cxn>
                <a:cxn ang="0">
                  <a:pos x="546" y="892"/>
                </a:cxn>
                <a:cxn ang="0">
                  <a:pos x="488" y="701"/>
                </a:cxn>
                <a:cxn ang="0">
                  <a:pos x="454" y="781"/>
                </a:cxn>
                <a:cxn ang="0">
                  <a:pos x="352" y="728"/>
                </a:cxn>
                <a:cxn ang="0">
                  <a:pos x="282" y="567"/>
                </a:cxn>
                <a:cxn ang="0">
                  <a:pos x="211" y="540"/>
                </a:cxn>
                <a:cxn ang="0">
                  <a:pos x="97" y="556"/>
                </a:cxn>
                <a:cxn ang="0">
                  <a:pos x="17" y="450"/>
                </a:cxn>
                <a:cxn ang="0">
                  <a:pos x="13" y="251"/>
                </a:cxn>
                <a:cxn ang="0">
                  <a:pos x="132" y="92"/>
                </a:cxn>
                <a:cxn ang="0">
                  <a:pos x="342" y="18"/>
                </a:cxn>
              </a:cxnLst>
              <a:rect l="0" t="0" r="r" b="b"/>
              <a:pathLst>
                <a:path w="1026" h="1291">
                  <a:moveTo>
                    <a:pt x="536" y="44"/>
                  </a:moveTo>
                  <a:lnTo>
                    <a:pt x="484" y="46"/>
                  </a:lnTo>
                  <a:lnTo>
                    <a:pt x="434" y="50"/>
                  </a:lnTo>
                  <a:lnTo>
                    <a:pt x="385" y="56"/>
                  </a:lnTo>
                  <a:lnTo>
                    <a:pt x="337" y="65"/>
                  </a:lnTo>
                  <a:lnTo>
                    <a:pt x="288" y="76"/>
                  </a:lnTo>
                  <a:lnTo>
                    <a:pt x="241" y="91"/>
                  </a:lnTo>
                  <a:lnTo>
                    <a:pt x="196" y="110"/>
                  </a:lnTo>
                  <a:lnTo>
                    <a:pt x="166" y="126"/>
                  </a:lnTo>
                  <a:lnTo>
                    <a:pt x="138" y="145"/>
                  </a:lnTo>
                  <a:lnTo>
                    <a:pt x="113" y="166"/>
                  </a:lnTo>
                  <a:lnTo>
                    <a:pt x="93" y="191"/>
                  </a:lnTo>
                  <a:lnTo>
                    <a:pt x="75" y="217"/>
                  </a:lnTo>
                  <a:lnTo>
                    <a:pt x="61" y="247"/>
                  </a:lnTo>
                  <a:lnTo>
                    <a:pt x="52" y="278"/>
                  </a:lnTo>
                  <a:lnTo>
                    <a:pt x="46" y="310"/>
                  </a:lnTo>
                  <a:lnTo>
                    <a:pt x="44" y="346"/>
                  </a:lnTo>
                  <a:lnTo>
                    <a:pt x="45" y="368"/>
                  </a:lnTo>
                  <a:lnTo>
                    <a:pt x="47" y="391"/>
                  </a:lnTo>
                  <a:lnTo>
                    <a:pt x="52" y="414"/>
                  </a:lnTo>
                  <a:lnTo>
                    <a:pt x="58" y="438"/>
                  </a:lnTo>
                  <a:lnTo>
                    <a:pt x="66" y="459"/>
                  </a:lnTo>
                  <a:lnTo>
                    <a:pt x="77" y="479"/>
                  </a:lnTo>
                  <a:lnTo>
                    <a:pt x="92" y="497"/>
                  </a:lnTo>
                  <a:lnTo>
                    <a:pt x="107" y="510"/>
                  </a:lnTo>
                  <a:lnTo>
                    <a:pt x="122" y="518"/>
                  </a:lnTo>
                  <a:lnTo>
                    <a:pt x="137" y="520"/>
                  </a:lnTo>
                  <a:lnTo>
                    <a:pt x="151" y="519"/>
                  </a:lnTo>
                  <a:lnTo>
                    <a:pt x="165" y="515"/>
                  </a:lnTo>
                  <a:lnTo>
                    <a:pt x="179" y="507"/>
                  </a:lnTo>
                  <a:lnTo>
                    <a:pt x="192" y="498"/>
                  </a:lnTo>
                  <a:lnTo>
                    <a:pt x="204" y="486"/>
                  </a:lnTo>
                  <a:lnTo>
                    <a:pt x="216" y="473"/>
                  </a:lnTo>
                  <a:lnTo>
                    <a:pt x="228" y="459"/>
                  </a:lnTo>
                  <a:lnTo>
                    <a:pt x="235" y="452"/>
                  </a:lnTo>
                  <a:lnTo>
                    <a:pt x="244" y="449"/>
                  </a:lnTo>
                  <a:lnTo>
                    <a:pt x="253" y="450"/>
                  </a:lnTo>
                  <a:lnTo>
                    <a:pt x="262" y="455"/>
                  </a:lnTo>
                  <a:lnTo>
                    <a:pt x="277" y="470"/>
                  </a:lnTo>
                  <a:lnTo>
                    <a:pt x="290" y="488"/>
                  </a:lnTo>
                  <a:lnTo>
                    <a:pt x="301" y="506"/>
                  </a:lnTo>
                  <a:lnTo>
                    <a:pt x="311" y="526"/>
                  </a:lnTo>
                  <a:lnTo>
                    <a:pt x="319" y="547"/>
                  </a:lnTo>
                  <a:lnTo>
                    <a:pt x="327" y="568"/>
                  </a:lnTo>
                  <a:lnTo>
                    <a:pt x="334" y="591"/>
                  </a:lnTo>
                  <a:lnTo>
                    <a:pt x="349" y="634"/>
                  </a:lnTo>
                  <a:lnTo>
                    <a:pt x="358" y="655"/>
                  </a:lnTo>
                  <a:lnTo>
                    <a:pt x="368" y="673"/>
                  </a:lnTo>
                  <a:lnTo>
                    <a:pt x="379" y="692"/>
                  </a:lnTo>
                  <a:lnTo>
                    <a:pt x="392" y="708"/>
                  </a:lnTo>
                  <a:lnTo>
                    <a:pt x="408" y="722"/>
                  </a:lnTo>
                  <a:lnTo>
                    <a:pt x="422" y="730"/>
                  </a:lnTo>
                  <a:lnTo>
                    <a:pt x="422" y="729"/>
                  </a:lnTo>
                  <a:lnTo>
                    <a:pt x="427" y="697"/>
                  </a:lnTo>
                  <a:lnTo>
                    <a:pt x="433" y="664"/>
                  </a:lnTo>
                  <a:lnTo>
                    <a:pt x="437" y="630"/>
                  </a:lnTo>
                  <a:lnTo>
                    <a:pt x="439" y="621"/>
                  </a:lnTo>
                  <a:lnTo>
                    <a:pt x="444" y="614"/>
                  </a:lnTo>
                  <a:lnTo>
                    <a:pt x="451" y="610"/>
                  </a:lnTo>
                  <a:lnTo>
                    <a:pt x="458" y="609"/>
                  </a:lnTo>
                  <a:lnTo>
                    <a:pt x="467" y="610"/>
                  </a:lnTo>
                  <a:lnTo>
                    <a:pt x="475" y="614"/>
                  </a:lnTo>
                  <a:lnTo>
                    <a:pt x="495" y="633"/>
                  </a:lnTo>
                  <a:lnTo>
                    <a:pt x="513" y="655"/>
                  </a:lnTo>
                  <a:lnTo>
                    <a:pt x="528" y="679"/>
                  </a:lnTo>
                  <a:lnTo>
                    <a:pt x="541" y="704"/>
                  </a:lnTo>
                  <a:lnTo>
                    <a:pt x="551" y="729"/>
                  </a:lnTo>
                  <a:lnTo>
                    <a:pt x="560" y="757"/>
                  </a:lnTo>
                  <a:lnTo>
                    <a:pt x="567" y="784"/>
                  </a:lnTo>
                  <a:lnTo>
                    <a:pt x="574" y="813"/>
                  </a:lnTo>
                  <a:lnTo>
                    <a:pt x="586" y="870"/>
                  </a:lnTo>
                  <a:lnTo>
                    <a:pt x="593" y="897"/>
                  </a:lnTo>
                  <a:lnTo>
                    <a:pt x="601" y="924"/>
                  </a:lnTo>
                  <a:lnTo>
                    <a:pt x="609" y="950"/>
                  </a:lnTo>
                  <a:lnTo>
                    <a:pt x="622" y="982"/>
                  </a:lnTo>
                  <a:lnTo>
                    <a:pt x="639" y="1013"/>
                  </a:lnTo>
                  <a:lnTo>
                    <a:pt x="657" y="1045"/>
                  </a:lnTo>
                  <a:lnTo>
                    <a:pt x="677" y="1077"/>
                  </a:lnTo>
                  <a:lnTo>
                    <a:pt x="699" y="1107"/>
                  </a:lnTo>
                  <a:lnTo>
                    <a:pt x="724" y="1136"/>
                  </a:lnTo>
                  <a:lnTo>
                    <a:pt x="751" y="1163"/>
                  </a:lnTo>
                  <a:lnTo>
                    <a:pt x="779" y="1187"/>
                  </a:lnTo>
                  <a:lnTo>
                    <a:pt x="809" y="1209"/>
                  </a:lnTo>
                  <a:lnTo>
                    <a:pt x="840" y="1226"/>
                  </a:lnTo>
                  <a:lnTo>
                    <a:pt x="873" y="1239"/>
                  </a:lnTo>
                  <a:lnTo>
                    <a:pt x="884" y="1241"/>
                  </a:lnTo>
                  <a:lnTo>
                    <a:pt x="886" y="1235"/>
                  </a:lnTo>
                  <a:lnTo>
                    <a:pt x="886" y="1206"/>
                  </a:lnTo>
                  <a:lnTo>
                    <a:pt x="884" y="1179"/>
                  </a:lnTo>
                  <a:lnTo>
                    <a:pt x="879" y="1152"/>
                  </a:lnTo>
                  <a:lnTo>
                    <a:pt x="869" y="1125"/>
                  </a:lnTo>
                  <a:lnTo>
                    <a:pt x="859" y="1099"/>
                  </a:lnTo>
                  <a:lnTo>
                    <a:pt x="847" y="1074"/>
                  </a:lnTo>
                  <a:lnTo>
                    <a:pt x="834" y="1049"/>
                  </a:lnTo>
                  <a:lnTo>
                    <a:pt x="820" y="1023"/>
                  </a:lnTo>
                  <a:lnTo>
                    <a:pt x="808" y="998"/>
                  </a:lnTo>
                  <a:lnTo>
                    <a:pt x="796" y="973"/>
                  </a:lnTo>
                  <a:lnTo>
                    <a:pt x="782" y="939"/>
                  </a:lnTo>
                  <a:lnTo>
                    <a:pt x="771" y="906"/>
                  </a:lnTo>
                  <a:lnTo>
                    <a:pt x="765" y="872"/>
                  </a:lnTo>
                  <a:lnTo>
                    <a:pt x="762" y="839"/>
                  </a:lnTo>
                  <a:lnTo>
                    <a:pt x="765" y="806"/>
                  </a:lnTo>
                  <a:lnTo>
                    <a:pt x="771" y="773"/>
                  </a:lnTo>
                  <a:lnTo>
                    <a:pt x="784" y="741"/>
                  </a:lnTo>
                  <a:lnTo>
                    <a:pt x="802" y="708"/>
                  </a:lnTo>
                  <a:lnTo>
                    <a:pt x="808" y="702"/>
                  </a:lnTo>
                  <a:lnTo>
                    <a:pt x="815" y="698"/>
                  </a:lnTo>
                  <a:lnTo>
                    <a:pt x="823" y="697"/>
                  </a:lnTo>
                  <a:lnTo>
                    <a:pt x="831" y="698"/>
                  </a:lnTo>
                  <a:lnTo>
                    <a:pt x="838" y="704"/>
                  </a:lnTo>
                  <a:lnTo>
                    <a:pt x="850" y="721"/>
                  </a:lnTo>
                  <a:lnTo>
                    <a:pt x="862" y="741"/>
                  </a:lnTo>
                  <a:lnTo>
                    <a:pt x="871" y="761"/>
                  </a:lnTo>
                  <a:lnTo>
                    <a:pt x="880" y="782"/>
                  </a:lnTo>
                  <a:lnTo>
                    <a:pt x="888" y="803"/>
                  </a:lnTo>
                  <a:lnTo>
                    <a:pt x="897" y="824"/>
                  </a:lnTo>
                  <a:lnTo>
                    <a:pt x="900" y="833"/>
                  </a:lnTo>
                  <a:lnTo>
                    <a:pt x="904" y="842"/>
                  </a:lnTo>
                  <a:lnTo>
                    <a:pt x="915" y="864"/>
                  </a:lnTo>
                  <a:lnTo>
                    <a:pt x="922" y="875"/>
                  </a:lnTo>
                  <a:lnTo>
                    <a:pt x="928" y="884"/>
                  </a:lnTo>
                  <a:lnTo>
                    <a:pt x="936" y="892"/>
                  </a:lnTo>
                  <a:lnTo>
                    <a:pt x="944" y="897"/>
                  </a:lnTo>
                  <a:lnTo>
                    <a:pt x="952" y="898"/>
                  </a:lnTo>
                  <a:lnTo>
                    <a:pt x="959" y="896"/>
                  </a:lnTo>
                  <a:lnTo>
                    <a:pt x="968" y="889"/>
                  </a:lnTo>
                  <a:lnTo>
                    <a:pt x="976" y="876"/>
                  </a:lnTo>
                  <a:lnTo>
                    <a:pt x="982" y="858"/>
                  </a:lnTo>
                  <a:lnTo>
                    <a:pt x="983" y="840"/>
                  </a:lnTo>
                  <a:lnTo>
                    <a:pt x="982" y="822"/>
                  </a:lnTo>
                  <a:lnTo>
                    <a:pt x="977" y="804"/>
                  </a:lnTo>
                  <a:lnTo>
                    <a:pt x="971" y="786"/>
                  </a:lnTo>
                  <a:lnTo>
                    <a:pt x="963" y="768"/>
                  </a:lnTo>
                  <a:lnTo>
                    <a:pt x="954" y="751"/>
                  </a:lnTo>
                  <a:lnTo>
                    <a:pt x="945" y="735"/>
                  </a:lnTo>
                  <a:lnTo>
                    <a:pt x="936" y="720"/>
                  </a:lnTo>
                  <a:lnTo>
                    <a:pt x="915" y="684"/>
                  </a:lnTo>
                  <a:lnTo>
                    <a:pt x="892" y="648"/>
                  </a:lnTo>
                  <a:lnTo>
                    <a:pt x="872" y="611"/>
                  </a:lnTo>
                  <a:lnTo>
                    <a:pt x="853" y="574"/>
                  </a:lnTo>
                  <a:lnTo>
                    <a:pt x="843" y="547"/>
                  </a:lnTo>
                  <a:lnTo>
                    <a:pt x="838" y="519"/>
                  </a:lnTo>
                  <a:lnTo>
                    <a:pt x="837" y="490"/>
                  </a:lnTo>
                  <a:lnTo>
                    <a:pt x="839" y="462"/>
                  </a:lnTo>
                  <a:lnTo>
                    <a:pt x="844" y="434"/>
                  </a:lnTo>
                  <a:lnTo>
                    <a:pt x="851" y="406"/>
                  </a:lnTo>
                  <a:lnTo>
                    <a:pt x="867" y="349"/>
                  </a:lnTo>
                  <a:lnTo>
                    <a:pt x="874" y="321"/>
                  </a:lnTo>
                  <a:lnTo>
                    <a:pt x="879" y="297"/>
                  </a:lnTo>
                  <a:lnTo>
                    <a:pt x="883" y="273"/>
                  </a:lnTo>
                  <a:lnTo>
                    <a:pt x="886" y="247"/>
                  </a:lnTo>
                  <a:lnTo>
                    <a:pt x="888" y="222"/>
                  </a:lnTo>
                  <a:lnTo>
                    <a:pt x="886" y="197"/>
                  </a:lnTo>
                  <a:lnTo>
                    <a:pt x="881" y="173"/>
                  </a:lnTo>
                  <a:lnTo>
                    <a:pt x="874" y="154"/>
                  </a:lnTo>
                  <a:lnTo>
                    <a:pt x="862" y="138"/>
                  </a:lnTo>
                  <a:lnTo>
                    <a:pt x="850" y="125"/>
                  </a:lnTo>
                  <a:lnTo>
                    <a:pt x="834" y="115"/>
                  </a:lnTo>
                  <a:lnTo>
                    <a:pt x="817" y="107"/>
                  </a:lnTo>
                  <a:lnTo>
                    <a:pt x="799" y="100"/>
                  </a:lnTo>
                  <a:lnTo>
                    <a:pt x="779" y="96"/>
                  </a:lnTo>
                  <a:lnTo>
                    <a:pt x="759" y="93"/>
                  </a:lnTo>
                  <a:lnTo>
                    <a:pt x="751" y="91"/>
                  </a:lnTo>
                  <a:lnTo>
                    <a:pt x="745" y="86"/>
                  </a:lnTo>
                  <a:lnTo>
                    <a:pt x="741" y="80"/>
                  </a:lnTo>
                  <a:lnTo>
                    <a:pt x="740" y="77"/>
                  </a:lnTo>
                  <a:lnTo>
                    <a:pt x="737" y="74"/>
                  </a:lnTo>
                  <a:lnTo>
                    <a:pt x="719" y="66"/>
                  </a:lnTo>
                  <a:lnTo>
                    <a:pt x="699" y="59"/>
                  </a:lnTo>
                  <a:lnTo>
                    <a:pt x="679" y="55"/>
                  </a:lnTo>
                  <a:lnTo>
                    <a:pt x="658" y="51"/>
                  </a:lnTo>
                  <a:lnTo>
                    <a:pt x="639" y="49"/>
                  </a:lnTo>
                  <a:lnTo>
                    <a:pt x="587" y="45"/>
                  </a:lnTo>
                  <a:lnTo>
                    <a:pt x="536" y="44"/>
                  </a:lnTo>
                  <a:close/>
                  <a:moveTo>
                    <a:pt x="553" y="0"/>
                  </a:moveTo>
                  <a:lnTo>
                    <a:pt x="604" y="1"/>
                  </a:lnTo>
                  <a:lnTo>
                    <a:pt x="655" y="6"/>
                  </a:lnTo>
                  <a:lnTo>
                    <a:pt x="678" y="10"/>
                  </a:lnTo>
                  <a:lnTo>
                    <a:pt x="701" y="15"/>
                  </a:lnTo>
                  <a:lnTo>
                    <a:pt x="723" y="21"/>
                  </a:lnTo>
                  <a:lnTo>
                    <a:pt x="745" y="30"/>
                  </a:lnTo>
                  <a:lnTo>
                    <a:pt x="765" y="41"/>
                  </a:lnTo>
                  <a:lnTo>
                    <a:pt x="778" y="51"/>
                  </a:lnTo>
                  <a:lnTo>
                    <a:pt x="779" y="51"/>
                  </a:lnTo>
                  <a:lnTo>
                    <a:pt x="799" y="55"/>
                  </a:lnTo>
                  <a:lnTo>
                    <a:pt x="818" y="61"/>
                  </a:lnTo>
                  <a:lnTo>
                    <a:pt x="838" y="68"/>
                  </a:lnTo>
                  <a:lnTo>
                    <a:pt x="856" y="75"/>
                  </a:lnTo>
                  <a:lnTo>
                    <a:pt x="872" y="86"/>
                  </a:lnTo>
                  <a:lnTo>
                    <a:pt x="887" y="99"/>
                  </a:lnTo>
                  <a:lnTo>
                    <a:pt x="900" y="113"/>
                  </a:lnTo>
                  <a:lnTo>
                    <a:pt x="911" y="130"/>
                  </a:lnTo>
                  <a:lnTo>
                    <a:pt x="922" y="154"/>
                  </a:lnTo>
                  <a:lnTo>
                    <a:pt x="928" y="179"/>
                  </a:lnTo>
                  <a:lnTo>
                    <a:pt x="931" y="205"/>
                  </a:lnTo>
                  <a:lnTo>
                    <a:pt x="931" y="231"/>
                  </a:lnTo>
                  <a:lnTo>
                    <a:pt x="929" y="257"/>
                  </a:lnTo>
                  <a:lnTo>
                    <a:pt x="926" y="283"/>
                  </a:lnTo>
                  <a:lnTo>
                    <a:pt x="917" y="327"/>
                  </a:lnTo>
                  <a:lnTo>
                    <a:pt x="906" y="371"/>
                  </a:lnTo>
                  <a:lnTo>
                    <a:pt x="895" y="416"/>
                  </a:lnTo>
                  <a:lnTo>
                    <a:pt x="885" y="460"/>
                  </a:lnTo>
                  <a:lnTo>
                    <a:pt x="881" y="486"/>
                  </a:lnTo>
                  <a:lnTo>
                    <a:pt x="882" y="509"/>
                  </a:lnTo>
                  <a:lnTo>
                    <a:pt x="886" y="531"/>
                  </a:lnTo>
                  <a:lnTo>
                    <a:pt x="893" y="554"/>
                  </a:lnTo>
                  <a:lnTo>
                    <a:pt x="903" y="574"/>
                  </a:lnTo>
                  <a:lnTo>
                    <a:pt x="914" y="596"/>
                  </a:lnTo>
                  <a:lnTo>
                    <a:pt x="927" y="618"/>
                  </a:lnTo>
                  <a:lnTo>
                    <a:pt x="942" y="643"/>
                  </a:lnTo>
                  <a:lnTo>
                    <a:pt x="958" y="669"/>
                  </a:lnTo>
                  <a:lnTo>
                    <a:pt x="975" y="696"/>
                  </a:lnTo>
                  <a:lnTo>
                    <a:pt x="990" y="723"/>
                  </a:lnTo>
                  <a:lnTo>
                    <a:pt x="1004" y="749"/>
                  </a:lnTo>
                  <a:lnTo>
                    <a:pt x="1015" y="778"/>
                  </a:lnTo>
                  <a:lnTo>
                    <a:pt x="1023" y="807"/>
                  </a:lnTo>
                  <a:lnTo>
                    <a:pt x="1025" y="822"/>
                  </a:lnTo>
                  <a:lnTo>
                    <a:pt x="1026" y="840"/>
                  </a:lnTo>
                  <a:lnTo>
                    <a:pt x="1025" y="856"/>
                  </a:lnTo>
                  <a:lnTo>
                    <a:pt x="1023" y="873"/>
                  </a:lnTo>
                  <a:lnTo>
                    <a:pt x="1019" y="889"/>
                  </a:lnTo>
                  <a:lnTo>
                    <a:pt x="1012" y="904"/>
                  </a:lnTo>
                  <a:lnTo>
                    <a:pt x="1002" y="918"/>
                  </a:lnTo>
                  <a:lnTo>
                    <a:pt x="990" y="929"/>
                  </a:lnTo>
                  <a:lnTo>
                    <a:pt x="975" y="938"/>
                  </a:lnTo>
                  <a:lnTo>
                    <a:pt x="957" y="943"/>
                  </a:lnTo>
                  <a:lnTo>
                    <a:pt x="941" y="944"/>
                  </a:lnTo>
                  <a:lnTo>
                    <a:pt x="927" y="941"/>
                  </a:lnTo>
                  <a:lnTo>
                    <a:pt x="914" y="934"/>
                  </a:lnTo>
                  <a:lnTo>
                    <a:pt x="902" y="924"/>
                  </a:lnTo>
                  <a:lnTo>
                    <a:pt x="891" y="912"/>
                  </a:lnTo>
                  <a:lnTo>
                    <a:pt x="881" y="897"/>
                  </a:lnTo>
                  <a:lnTo>
                    <a:pt x="873" y="881"/>
                  </a:lnTo>
                  <a:lnTo>
                    <a:pt x="864" y="863"/>
                  </a:lnTo>
                  <a:lnTo>
                    <a:pt x="856" y="845"/>
                  </a:lnTo>
                  <a:lnTo>
                    <a:pt x="849" y="826"/>
                  </a:lnTo>
                  <a:lnTo>
                    <a:pt x="835" y="790"/>
                  </a:lnTo>
                  <a:lnTo>
                    <a:pt x="828" y="773"/>
                  </a:lnTo>
                  <a:lnTo>
                    <a:pt x="823" y="762"/>
                  </a:lnTo>
                  <a:lnTo>
                    <a:pt x="814" y="786"/>
                  </a:lnTo>
                  <a:lnTo>
                    <a:pt x="808" y="814"/>
                  </a:lnTo>
                  <a:lnTo>
                    <a:pt x="807" y="840"/>
                  </a:lnTo>
                  <a:lnTo>
                    <a:pt x="809" y="867"/>
                  </a:lnTo>
                  <a:lnTo>
                    <a:pt x="814" y="894"/>
                  </a:lnTo>
                  <a:lnTo>
                    <a:pt x="822" y="920"/>
                  </a:lnTo>
                  <a:lnTo>
                    <a:pt x="832" y="946"/>
                  </a:lnTo>
                  <a:lnTo>
                    <a:pt x="844" y="973"/>
                  </a:lnTo>
                  <a:lnTo>
                    <a:pt x="856" y="1000"/>
                  </a:lnTo>
                  <a:lnTo>
                    <a:pt x="869" y="1025"/>
                  </a:lnTo>
                  <a:lnTo>
                    <a:pt x="895" y="1079"/>
                  </a:lnTo>
                  <a:lnTo>
                    <a:pt x="906" y="1106"/>
                  </a:lnTo>
                  <a:lnTo>
                    <a:pt x="916" y="1133"/>
                  </a:lnTo>
                  <a:lnTo>
                    <a:pt x="924" y="1161"/>
                  </a:lnTo>
                  <a:lnTo>
                    <a:pt x="929" y="1189"/>
                  </a:lnTo>
                  <a:lnTo>
                    <a:pt x="931" y="1217"/>
                  </a:lnTo>
                  <a:lnTo>
                    <a:pt x="928" y="1246"/>
                  </a:lnTo>
                  <a:lnTo>
                    <a:pt x="922" y="1275"/>
                  </a:lnTo>
                  <a:lnTo>
                    <a:pt x="918" y="1283"/>
                  </a:lnTo>
                  <a:lnTo>
                    <a:pt x="912" y="1288"/>
                  </a:lnTo>
                  <a:lnTo>
                    <a:pt x="904" y="1291"/>
                  </a:lnTo>
                  <a:lnTo>
                    <a:pt x="895" y="1291"/>
                  </a:lnTo>
                  <a:lnTo>
                    <a:pt x="861" y="1282"/>
                  </a:lnTo>
                  <a:lnTo>
                    <a:pt x="827" y="1269"/>
                  </a:lnTo>
                  <a:lnTo>
                    <a:pt x="796" y="1253"/>
                  </a:lnTo>
                  <a:lnTo>
                    <a:pt x="765" y="1233"/>
                  </a:lnTo>
                  <a:lnTo>
                    <a:pt x="737" y="1210"/>
                  </a:lnTo>
                  <a:lnTo>
                    <a:pt x="710" y="1185"/>
                  </a:lnTo>
                  <a:lnTo>
                    <a:pt x="685" y="1157"/>
                  </a:lnTo>
                  <a:lnTo>
                    <a:pt x="661" y="1128"/>
                  </a:lnTo>
                  <a:lnTo>
                    <a:pt x="639" y="1098"/>
                  </a:lnTo>
                  <a:lnTo>
                    <a:pt x="620" y="1067"/>
                  </a:lnTo>
                  <a:lnTo>
                    <a:pt x="602" y="1037"/>
                  </a:lnTo>
                  <a:lnTo>
                    <a:pt x="585" y="1006"/>
                  </a:lnTo>
                  <a:lnTo>
                    <a:pt x="569" y="969"/>
                  </a:lnTo>
                  <a:lnTo>
                    <a:pt x="556" y="931"/>
                  </a:lnTo>
                  <a:lnTo>
                    <a:pt x="546" y="892"/>
                  </a:lnTo>
                  <a:lnTo>
                    <a:pt x="537" y="853"/>
                  </a:lnTo>
                  <a:lnTo>
                    <a:pt x="528" y="815"/>
                  </a:lnTo>
                  <a:lnTo>
                    <a:pt x="516" y="768"/>
                  </a:lnTo>
                  <a:lnTo>
                    <a:pt x="508" y="745"/>
                  </a:lnTo>
                  <a:lnTo>
                    <a:pt x="500" y="723"/>
                  </a:lnTo>
                  <a:lnTo>
                    <a:pt x="488" y="701"/>
                  </a:lnTo>
                  <a:lnTo>
                    <a:pt x="476" y="680"/>
                  </a:lnTo>
                  <a:lnTo>
                    <a:pt x="475" y="679"/>
                  </a:lnTo>
                  <a:lnTo>
                    <a:pt x="467" y="729"/>
                  </a:lnTo>
                  <a:lnTo>
                    <a:pt x="464" y="763"/>
                  </a:lnTo>
                  <a:lnTo>
                    <a:pt x="461" y="773"/>
                  </a:lnTo>
                  <a:lnTo>
                    <a:pt x="454" y="781"/>
                  </a:lnTo>
                  <a:lnTo>
                    <a:pt x="445" y="785"/>
                  </a:lnTo>
                  <a:lnTo>
                    <a:pt x="435" y="784"/>
                  </a:lnTo>
                  <a:lnTo>
                    <a:pt x="410" y="775"/>
                  </a:lnTo>
                  <a:lnTo>
                    <a:pt x="388" y="762"/>
                  </a:lnTo>
                  <a:lnTo>
                    <a:pt x="369" y="746"/>
                  </a:lnTo>
                  <a:lnTo>
                    <a:pt x="352" y="728"/>
                  </a:lnTo>
                  <a:lnTo>
                    <a:pt x="337" y="706"/>
                  </a:lnTo>
                  <a:lnTo>
                    <a:pt x="325" y="684"/>
                  </a:lnTo>
                  <a:lnTo>
                    <a:pt x="314" y="659"/>
                  </a:lnTo>
                  <a:lnTo>
                    <a:pt x="307" y="636"/>
                  </a:lnTo>
                  <a:lnTo>
                    <a:pt x="291" y="590"/>
                  </a:lnTo>
                  <a:lnTo>
                    <a:pt x="282" y="567"/>
                  </a:lnTo>
                  <a:lnTo>
                    <a:pt x="273" y="544"/>
                  </a:lnTo>
                  <a:lnTo>
                    <a:pt x="262" y="523"/>
                  </a:lnTo>
                  <a:lnTo>
                    <a:pt x="248" y="503"/>
                  </a:lnTo>
                  <a:lnTo>
                    <a:pt x="240" y="512"/>
                  </a:lnTo>
                  <a:lnTo>
                    <a:pt x="227" y="526"/>
                  </a:lnTo>
                  <a:lnTo>
                    <a:pt x="211" y="540"/>
                  </a:lnTo>
                  <a:lnTo>
                    <a:pt x="194" y="551"/>
                  </a:lnTo>
                  <a:lnTo>
                    <a:pt x="177" y="561"/>
                  </a:lnTo>
                  <a:lnTo>
                    <a:pt x="158" y="566"/>
                  </a:lnTo>
                  <a:lnTo>
                    <a:pt x="139" y="568"/>
                  </a:lnTo>
                  <a:lnTo>
                    <a:pt x="119" y="564"/>
                  </a:lnTo>
                  <a:lnTo>
                    <a:pt x="97" y="556"/>
                  </a:lnTo>
                  <a:lnTo>
                    <a:pt x="78" y="543"/>
                  </a:lnTo>
                  <a:lnTo>
                    <a:pt x="62" y="529"/>
                  </a:lnTo>
                  <a:lnTo>
                    <a:pt x="47" y="511"/>
                  </a:lnTo>
                  <a:lnTo>
                    <a:pt x="35" y="492"/>
                  </a:lnTo>
                  <a:lnTo>
                    <a:pt x="24" y="471"/>
                  </a:lnTo>
                  <a:lnTo>
                    <a:pt x="17" y="450"/>
                  </a:lnTo>
                  <a:lnTo>
                    <a:pt x="8" y="418"/>
                  </a:lnTo>
                  <a:lnTo>
                    <a:pt x="2" y="384"/>
                  </a:lnTo>
                  <a:lnTo>
                    <a:pt x="0" y="351"/>
                  </a:lnTo>
                  <a:lnTo>
                    <a:pt x="1" y="317"/>
                  </a:lnTo>
                  <a:lnTo>
                    <a:pt x="5" y="284"/>
                  </a:lnTo>
                  <a:lnTo>
                    <a:pt x="13" y="251"/>
                  </a:lnTo>
                  <a:lnTo>
                    <a:pt x="24" y="219"/>
                  </a:lnTo>
                  <a:lnTo>
                    <a:pt x="39" y="190"/>
                  </a:lnTo>
                  <a:lnTo>
                    <a:pt x="57" y="161"/>
                  </a:lnTo>
                  <a:lnTo>
                    <a:pt x="78" y="136"/>
                  </a:lnTo>
                  <a:lnTo>
                    <a:pt x="103" y="113"/>
                  </a:lnTo>
                  <a:lnTo>
                    <a:pt x="132" y="92"/>
                  </a:lnTo>
                  <a:lnTo>
                    <a:pt x="164" y="74"/>
                  </a:lnTo>
                  <a:lnTo>
                    <a:pt x="198" y="58"/>
                  </a:lnTo>
                  <a:lnTo>
                    <a:pt x="232" y="45"/>
                  </a:lnTo>
                  <a:lnTo>
                    <a:pt x="268" y="34"/>
                  </a:lnTo>
                  <a:lnTo>
                    <a:pt x="305" y="24"/>
                  </a:lnTo>
                  <a:lnTo>
                    <a:pt x="342" y="18"/>
                  </a:lnTo>
                  <a:lnTo>
                    <a:pt x="379" y="12"/>
                  </a:lnTo>
                  <a:lnTo>
                    <a:pt x="415" y="7"/>
                  </a:lnTo>
                  <a:lnTo>
                    <a:pt x="450" y="4"/>
                  </a:lnTo>
                  <a:lnTo>
                    <a:pt x="501" y="0"/>
                  </a:lnTo>
                  <a:lnTo>
                    <a:pt x="55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5" name="Freeform 211"/>
            <p:cNvSpPr>
              <a:spLocks/>
            </p:cNvSpPr>
            <p:nvPr/>
          </p:nvSpPr>
          <p:spPr bwMode="auto">
            <a:xfrm>
              <a:off x="4879" y="1960"/>
              <a:ext cx="344" cy="434"/>
            </a:xfrm>
            <a:custGeom>
              <a:avLst/>
              <a:gdLst/>
              <a:ahLst/>
              <a:cxnLst>
                <a:cxn ang="0">
                  <a:pos x="153" y="0"/>
                </a:cxn>
                <a:cxn ang="0">
                  <a:pos x="161" y="13"/>
                </a:cxn>
                <a:cxn ang="0">
                  <a:pos x="171" y="27"/>
                </a:cxn>
                <a:cxn ang="0">
                  <a:pos x="182" y="42"/>
                </a:cxn>
                <a:cxn ang="0">
                  <a:pos x="195" y="58"/>
                </a:cxn>
                <a:cxn ang="0">
                  <a:pos x="208" y="75"/>
                </a:cxn>
                <a:cxn ang="0">
                  <a:pos x="223" y="93"/>
                </a:cxn>
                <a:cxn ang="0">
                  <a:pos x="237" y="111"/>
                </a:cxn>
                <a:cxn ang="0">
                  <a:pos x="253" y="129"/>
                </a:cxn>
                <a:cxn ang="0">
                  <a:pos x="268" y="148"/>
                </a:cxn>
                <a:cxn ang="0">
                  <a:pos x="282" y="168"/>
                </a:cxn>
                <a:cxn ang="0">
                  <a:pos x="295" y="187"/>
                </a:cxn>
                <a:cxn ang="0">
                  <a:pos x="308" y="206"/>
                </a:cxn>
                <a:cxn ang="0">
                  <a:pos x="319" y="225"/>
                </a:cxn>
                <a:cxn ang="0">
                  <a:pos x="328" y="245"/>
                </a:cxn>
                <a:cxn ang="0">
                  <a:pos x="336" y="264"/>
                </a:cxn>
                <a:cxn ang="0">
                  <a:pos x="341" y="283"/>
                </a:cxn>
                <a:cxn ang="0">
                  <a:pos x="344" y="301"/>
                </a:cxn>
                <a:cxn ang="0">
                  <a:pos x="344" y="319"/>
                </a:cxn>
                <a:cxn ang="0">
                  <a:pos x="340" y="336"/>
                </a:cxn>
                <a:cxn ang="0">
                  <a:pos x="334" y="353"/>
                </a:cxn>
                <a:cxn ang="0">
                  <a:pos x="323" y="368"/>
                </a:cxn>
                <a:cxn ang="0">
                  <a:pos x="309" y="384"/>
                </a:cxn>
                <a:cxn ang="0">
                  <a:pos x="290" y="397"/>
                </a:cxn>
                <a:cxn ang="0">
                  <a:pos x="266" y="410"/>
                </a:cxn>
                <a:cxn ang="0">
                  <a:pos x="237" y="422"/>
                </a:cxn>
                <a:cxn ang="0">
                  <a:pos x="211" y="429"/>
                </a:cxn>
                <a:cxn ang="0">
                  <a:pos x="185" y="433"/>
                </a:cxn>
                <a:cxn ang="0">
                  <a:pos x="159" y="434"/>
                </a:cxn>
                <a:cxn ang="0">
                  <a:pos x="134" y="431"/>
                </a:cxn>
                <a:cxn ang="0">
                  <a:pos x="110" y="426"/>
                </a:cxn>
                <a:cxn ang="0">
                  <a:pos x="87" y="418"/>
                </a:cxn>
                <a:cxn ang="0">
                  <a:pos x="66" y="408"/>
                </a:cxn>
                <a:cxn ang="0">
                  <a:pos x="48" y="395"/>
                </a:cxn>
                <a:cxn ang="0">
                  <a:pos x="32" y="380"/>
                </a:cxn>
                <a:cxn ang="0">
                  <a:pos x="19" y="363"/>
                </a:cxn>
                <a:cxn ang="0">
                  <a:pos x="8" y="344"/>
                </a:cxn>
                <a:cxn ang="0">
                  <a:pos x="2" y="324"/>
                </a:cxn>
                <a:cxn ang="0">
                  <a:pos x="0" y="303"/>
                </a:cxn>
                <a:cxn ang="0">
                  <a:pos x="2" y="279"/>
                </a:cxn>
                <a:cxn ang="0">
                  <a:pos x="8" y="256"/>
                </a:cxn>
                <a:cxn ang="0">
                  <a:pos x="20" y="231"/>
                </a:cxn>
                <a:cxn ang="0">
                  <a:pos x="42" y="197"/>
                </a:cxn>
                <a:cxn ang="0">
                  <a:pos x="64" y="164"/>
                </a:cxn>
                <a:cxn ang="0">
                  <a:pos x="86" y="131"/>
                </a:cxn>
                <a:cxn ang="0">
                  <a:pos x="108" y="99"/>
                </a:cxn>
                <a:cxn ang="0">
                  <a:pos x="128" y="64"/>
                </a:cxn>
                <a:cxn ang="0">
                  <a:pos x="147" y="27"/>
                </a:cxn>
                <a:cxn ang="0">
                  <a:pos x="153" y="0"/>
                </a:cxn>
              </a:cxnLst>
              <a:rect l="0" t="0" r="r" b="b"/>
              <a:pathLst>
                <a:path w="344" h="434">
                  <a:moveTo>
                    <a:pt x="153" y="0"/>
                  </a:moveTo>
                  <a:lnTo>
                    <a:pt x="161" y="13"/>
                  </a:lnTo>
                  <a:lnTo>
                    <a:pt x="171" y="27"/>
                  </a:lnTo>
                  <a:lnTo>
                    <a:pt x="182" y="42"/>
                  </a:lnTo>
                  <a:lnTo>
                    <a:pt x="195" y="58"/>
                  </a:lnTo>
                  <a:lnTo>
                    <a:pt x="208" y="75"/>
                  </a:lnTo>
                  <a:lnTo>
                    <a:pt x="223" y="93"/>
                  </a:lnTo>
                  <a:lnTo>
                    <a:pt x="237" y="111"/>
                  </a:lnTo>
                  <a:lnTo>
                    <a:pt x="253" y="129"/>
                  </a:lnTo>
                  <a:lnTo>
                    <a:pt x="268" y="148"/>
                  </a:lnTo>
                  <a:lnTo>
                    <a:pt x="282" y="168"/>
                  </a:lnTo>
                  <a:lnTo>
                    <a:pt x="295" y="187"/>
                  </a:lnTo>
                  <a:lnTo>
                    <a:pt x="308" y="206"/>
                  </a:lnTo>
                  <a:lnTo>
                    <a:pt x="319" y="225"/>
                  </a:lnTo>
                  <a:lnTo>
                    <a:pt x="328" y="245"/>
                  </a:lnTo>
                  <a:lnTo>
                    <a:pt x="336" y="264"/>
                  </a:lnTo>
                  <a:lnTo>
                    <a:pt x="341" y="283"/>
                  </a:lnTo>
                  <a:lnTo>
                    <a:pt x="344" y="301"/>
                  </a:lnTo>
                  <a:lnTo>
                    <a:pt x="344" y="319"/>
                  </a:lnTo>
                  <a:lnTo>
                    <a:pt x="340" y="336"/>
                  </a:lnTo>
                  <a:lnTo>
                    <a:pt x="334" y="353"/>
                  </a:lnTo>
                  <a:lnTo>
                    <a:pt x="323" y="368"/>
                  </a:lnTo>
                  <a:lnTo>
                    <a:pt x="309" y="384"/>
                  </a:lnTo>
                  <a:lnTo>
                    <a:pt x="290" y="397"/>
                  </a:lnTo>
                  <a:lnTo>
                    <a:pt x="266" y="410"/>
                  </a:lnTo>
                  <a:lnTo>
                    <a:pt x="237" y="422"/>
                  </a:lnTo>
                  <a:lnTo>
                    <a:pt x="211" y="429"/>
                  </a:lnTo>
                  <a:lnTo>
                    <a:pt x="185" y="433"/>
                  </a:lnTo>
                  <a:lnTo>
                    <a:pt x="159" y="434"/>
                  </a:lnTo>
                  <a:lnTo>
                    <a:pt x="134" y="431"/>
                  </a:lnTo>
                  <a:lnTo>
                    <a:pt x="110" y="426"/>
                  </a:lnTo>
                  <a:lnTo>
                    <a:pt x="87" y="418"/>
                  </a:lnTo>
                  <a:lnTo>
                    <a:pt x="66" y="408"/>
                  </a:lnTo>
                  <a:lnTo>
                    <a:pt x="48" y="395"/>
                  </a:lnTo>
                  <a:lnTo>
                    <a:pt x="32" y="380"/>
                  </a:lnTo>
                  <a:lnTo>
                    <a:pt x="19" y="363"/>
                  </a:lnTo>
                  <a:lnTo>
                    <a:pt x="8" y="344"/>
                  </a:lnTo>
                  <a:lnTo>
                    <a:pt x="2" y="324"/>
                  </a:lnTo>
                  <a:lnTo>
                    <a:pt x="0" y="303"/>
                  </a:lnTo>
                  <a:lnTo>
                    <a:pt x="2" y="279"/>
                  </a:lnTo>
                  <a:lnTo>
                    <a:pt x="8" y="256"/>
                  </a:lnTo>
                  <a:lnTo>
                    <a:pt x="20" y="231"/>
                  </a:lnTo>
                  <a:lnTo>
                    <a:pt x="42" y="197"/>
                  </a:lnTo>
                  <a:lnTo>
                    <a:pt x="64" y="164"/>
                  </a:lnTo>
                  <a:lnTo>
                    <a:pt x="86" y="131"/>
                  </a:lnTo>
                  <a:lnTo>
                    <a:pt x="108" y="99"/>
                  </a:lnTo>
                  <a:lnTo>
                    <a:pt x="128" y="64"/>
                  </a:lnTo>
                  <a:lnTo>
                    <a:pt x="147" y="27"/>
                  </a:lnTo>
                  <a:lnTo>
                    <a:pt x="153"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6" name="Freeform 212"/>
            <p:cNvSpPr>
              <a:spLocks noEditPoints="1"/>
            </p:cNvSpPr>
            <p:nvPr/>
          </p:nvSpPr>
          <p:spPr bwMode="auto">
            <a:xfrm>
              <a:off x="4857" y="1938"/>
              <a:ext cx="389" cy="475"/>
            </a:xfrm>
            <a:custGeom>
              <a:avLst/>
              <a:gdLst/>
              <a:ahLst/>
              <a:cxnLst>
                <a:cxn ang="0">
                  <a:pos x="169" y="95"/>
                </a:cxn>
                <a:cxn ang="0">
                  <a:pos x="129" y="161"/>
                </a:cxn>
                <a:cxn ang="0">
                  <a:pos x="85" y="227"/>
                </a:cxn>
                <a:cxn ang="0">
                  <a:pos x="65" y="260"/>
                </a:cxn>
                <a:cxn ang="0">
                  <a:pos x="48" y="297"/>
                </a:cxn>
                <a:cxn ang="0">
                  <a:pos x="44" y="335"/>
                </a:cxn>
                <a:cxn ang="0">
                  <a:pos x="59" y="373"/>
                </a:cxn>
                <a:cxn ang="0">
                  <a:pos x="90" y="405"/>
                </a:cxn>
                <a:cxn ang="0">
                  <a:pos x="131" y="425"/>
                </a:cxn>
                <a:cxn ang="0">
                  <a:pos x="177" y="434"/>
                </a:cxn>
                <a:cxn ang="0">
                  <a:pos x="224" y="431"/>
                </a:cxn>
                <a:cxn ang="0">
                  <a:pos x="270" y="419"/>
                </a:cxn>
                <a:cxn ang="0">
                  <a:pos x="308" y="395"/>
                </a:cxn>
                <a:cxn ang="0">
                  <a:pos x="336" y="363"/>
                </a:cxn>
                <a:cxn ang="0">
                  <a:pos x="344" y="329"/>
                </a:cxn>
                <a:cxn ang="0">
                  <a:pos x="338" y="293"/>
                </a:cxn>
                <a:cxn ang="0">
                  <a:pos x="322" y="257"/>
                </a:cxn>
                <a:cxn ang="0">
                  <a:pos x="302" y="223"/>
                </a:cxn>
                <a:cxn ang="0">
                  <a:pos x="280" y="194"/>
                </a:cxn>
                <a:cxn ang="0">
                  <a:pos x="229" y="131"/>
                </a:cxn>
                <a:cxn ang="0">
                  <a:pos x="181" y="72"/>
                </a:cxn>
                <a:cxn ang="0">
                  <a:pos x="181" y="0"/>
                </a:cxn>
                <a:cxn ang="0">
                  <a:pos x="194" y="11"/>
                </a:cxn>
                <a:cxn ang="0">
                  <a:pos x="214" y="41"/>
                </a:cxn>
                <a:cxn ang="0">
                  <a:pos x="239" y="74"/>
                </a:cxn>
                <a:cxn ang="0">
                  <a:pos x="268" y="111"/>
                </a:cxn>
                <a:cxn ang="0">
                  <a:pos x="299" y="150"/>
                </a:cxn>
                <a:cxn ang="0">
                  <a:pos x="329" y="190"/>
                </a:cxn>
                <a:cxn ang="0">
                  <a:pos x="355" y="232"/>
                </a:cxn>
                <a:cxn ang="0">
                  <a:pos x="375" y="273"/>
                </a:cxn>
                <a:cxn ang="0">
                  <a:pos x="387" y="314"/>
                </a:cxn>
                <a:cxn ang="0">
                  <a:pos x="389" y="352"/>
                </a:cxn>
                <a:cxn ang="0">
                  <a:pos x="377" y="388"/>
                </a:cxn>
                <a:cxn ang="0">
                  <a:pos x="350" y="420"/>
                </a:cxn>
                <a:cxn ang="0">
                  <a:pos x="305" y="449"/>
                </a:cxn>
                <a:cxn ang="0">
                  <a:pos x="263" y="464"/>
                </a:cxn>
                <a:cxn ang="0">
                  <a:pos x="217" y="474"/>
                </a:cxn>
                <a:cxn ang="0">
                  <a:pos x="169" y="475"/>
                </a:cxn>
                <a:cxn ang="0">
                  <a:pos x="122" y="469"/>
                </a:cxn>
                <a:cxn ang="0">
                  <a:pos x="79" y="453"/>
                </a:cxn>
                <a:cxn ang="0">
                  <a:pos x="43" y="426"/>
                </a:cxn>
                <a:cxn ang="0">
                  <a:pos x="16" y="387"/>
                </a:cxn>
                <a:cxn ang="0">
                  <a:pos x="1" y="338"/>
                </a:cxn>
                <a:cxn ang="0">
                  <a:pos x="4" y="289"/>
                </a:cxn>
                <a:cxn ang="0">
                  <a:pos x="24" y="242"/>
                </a:cxn>
                <a:cxn ang="0">
                  <a:pos x="76" y="162"/>
                </a:cxn>
                <a:cxn ang="0">
                  <a:pos x="127" y="81"/>
                </a:cxn>
                <a:cxn ang="0">
                  <a:pos x="155" y="31"/>
                </a:cxn>
                <a:cxn ang="0">
                  <a:pos x="154" y="23"/>
                </a:cxn>
                <a:cxn ang="0">
                  <a:pos x="159" y="8"/>
                </a:cxn>
                <a:cxn ang="0">
                  <a:pos x="173" y="0"/>
                </a:cxn>
              </a:cxnLst>
              <a:rect l="0" t="0" r="r" b="b"/>
              <a:pathLst>
                <a:path w="389" h="475">
                  <a:moveTo>
                    <a:pt x="181" y="72"/>
                  </a:moveTo>
                  <a:lnTo>
                    <a:pt x="169" y="95"/>
                  </a:lnTo>
                  <a:lnTo>
                    <a:pt x="150" y="128"/>
                  </a:lnTo>
                  <a:lnTo>
                    <a:pt x="129" y="161"/>
                  </a:lnTo>
                  <a:lnTo>
                    <a:pt x="107" y="194"/>
                  </a:lnTo>
                  <a:lnTo>
                    <a:pt x="85" y="227"/>
                  </a:lnTo>
                  <a:lnTo>
                    <a:pt x="75" y="243"/>
                  </a:lnTo>
                  <a:lnTo>
                    <a:pt x="65" y="260"/>
                  </a:lnTo>
                  <a:lnTo>
                    <a:pt x="55" y="278"/>
                  </a:lnTo>
                  <a:lnTo>
                    <a:pt x="48" y="297"/>
                  </a:lnTo>
                  <a:lnTo>
                    <a:pt x="44" y="316"/>
                  </a:lnTo>
                  <a:lnTo>
                    <a:pt x="44" y="335"/>
                  </a:lnTo>
                  <a:lnTo>
                    <a:pt x="48" y="354"/>
                  </a:lnTo>
                  <a:lnTo>
                    <a:pt x="59" y="373"/>
                  </a:lnTo>
                  <a:lnTo>
                    <a:pt x="73" y="390"/>
                  </a:lnTo>
                  <a:lnTo>
                    <a:pt x="90" y="405"/>
                  </a:lnTo>
                  <a:lnTo>
                    <a:pt x="109" y="416"/>
                  </a:lnTo>
                  <a:lnTo>
                    <a:pt x="131" y="425"/>
                  </a:lnTo>
                  <a:lnTo>
                    <a:pt x="153" y="431"/>
                  </a:lnTo>
                  <a:lnTo>
                    <a:pt x="177" y="434"/>
                  </a:lnTo>
                  <a:lnTo>
                    <a:pt x="201" y="434"/>
                  </a:lnTo>
                  <a:lnTo>
                    <a:pt x="224" y="431"/>
                  </a:lnTo>
                  <a:lnTo>
                    <a:pt x="247" y="426"/>
                  </a:lnTo>
                  <a:lnTo>
                    <a:pt x="270" y="419"/>
                  </a:lnTo>
                  <a:lnTo>
                    <a:pt x="290" y="408"/>
                  </a:lnTo>
                  <a:lnTo>
                    <a:pt x="308" y="395"/>
                  </a:lnTo>
                  <a:lnTo>
                    <a:pt x="325" y="380"/>
                  </a:lnTo>
                  <a:lnTo>
                    <a:pt x="336" y="363"/>
                  </a:lnTo>
                  <a:lnTo>
                    <a:pt x="342" y="347"/>
                  </a:lnTo>
                  <a:lnTo>
                    <a:pt x="344" y="329"/>
                  </a:lnTo>
                  <a:lnTo>
                    <a:pt x="343" y="311"/>
                  </a:lnTo>
                  <a:lnTo>
                    <a:pt x="338" y="293"/>
                  </a:lnTo>
                  <a:lnTo>
                    <a:pt x="331" y="275"/>
                  </a:lnTo>
                  <a:lnTo>
                    <a:pt x="322" y="257"/>
                  </a:lnTo>
                  <a:lnTo>
                    <a:pt x="312" y="240"/>
                  </a:lnTo>
                  <a:lnTo>
                    <a:pt x="302" y="223"/>
                  </a:lnTo>
                  <a:lnTo>
                    <a:pt x="290" y="208"/>
                  </a:lnTo>
                  <a:lnTo>
                    <a:pt x="280" y="194"/>
                  </a:lnTo>
                  <a:lnTo>
                    <a:pt x="255" y="162"/>
                  </a:lnTo>
                  <a:lnTo>
                    <a:pt x="229" y="131"/>
                  </a:lnTo>
                  <a:lnTo>
                    <a:pt x="203" y="99"/>
                  </a:lnTo>
                  <a:lnTo>
                    <a:pt x="181" y="72"/>
                  </a:lnTo>
                  <a:close/>
                  <a:moveTo>
                    <a:pt x="173" y="0"/>
                  </a:moveTo>
                  <a:lnTo>
                    <a:pt x="181" y="0"/>
                  </a:lnTo>
                  <a:lnTo>
                    <a:pt x="188" y="4"/>
                  </a:lnTo>
                  <a:lnTo>
                    <a:pt x="194" y="11"/>
                  </a:lnTo>
                  <a:lnTo>
                    <a:pt x="203" y="25"/>
                  </a:lnTo>
                  <a:lnTo>
                    <a:pt x="214" y="41"/>
                  </a:lnTo>
                  <a:lnTo>
                    <a:pt x="226" y="57"/>
                  </a:lnTo>
                  <a:lnTo>
                    <a:pt x="239" y="74"/>
                  </a:lnTo>
                  <a:lnTo>
                    <a:pt x="253" y="92"/>
                  </a:lnTo>
                  <a:lnTo>
                    <a:pt x="268" y="111"/>
                  </a:lnTo>
                  <a:lnTo>
                    <a:pt x="284" y="130"/>
                  </a:lnTo>
                  <a:lnTo>
                    <a:pt x="299" y="150"/>
                  </a:lnTo>
                  <a:lnTo>
                    <a:pt x="314" y="171"/>
                  </a:lnTo>
                  <a:lnTo>
                    <a:pt x="329" y="190"/>
                  </a:lnTo>
                  <a:lnTo>
                    <a:pt x="343" y="211"/>
                  </a:lnTo>
                  <a:lnTo>
                    <a:pt x="355" y="232"/>
                  </a:lnTo>
                  <a:lnTo>
                    <a:pt x="366" y="253"/>
                  </a:lnTo>
                  <a:lnTo>
                    <a:pt x="375" y="273"/>
                  </a:lnTo>
                  <a:lnTo>
                    <a:pt x="382" y="294"/>
                  </a:lnTo>
                  <a:lnTo>
                    <a:pt x="387" y="314"/>
                  </a:lnTo>
                  <a:lnTo>
                    <a:pt x="389" y="333"/>
                  </a:lnTo>
                  <a:lnTo>
                    <a:pt x="389" y="352"/>
                  </a:lnTo>
                  <a:lnTo>
                    <a:pt x="385" y="370"/>
                  </a:lnTo>
                  <a:lnTo>
                    <a:pt x="377" y="388"/>
                  </a:lnTo>
                  <a:lnTo>
                    <a:pt x="366" y="405"/>
                  </a:lnTo>
                  <a:lnTo>
                    <a:pt x="350" y="420"/>
                  </a:lnTo>
                  <a:lnTo>
                    <a:pt x="330" y="435"/>
                  </a:lnTo>
                  <a:lnTo>
                    <a:pt x="305" y="449"/>
                  </a:lnTo>
                  <a:lnTo>
                    <a:pt x="285" y="457"/>
                  </a:lnTo>
                  <a:lnTo>
                    <a:pt x="263" y="464"/>
                  </a:lnTo>
                  <a:lnTo>
                    <a:pt x="241" y="469"/>
                  </a:lnTo>
                  <a:lnTo>
                    <a:pt x="217" y="474"/>
                  </a:lnTo>
                  <a:lnTo>
                    <a:pt x="193" y="475"/>
                  </a:lnTo>
                  <a:lnTo>
                    <a:pt x="169" y="475"/>
                  </a:lnTo>
                  <a:lnTo>
                    <a:pt x="145" y="474"/>
                  </a:lnTo>
                  <a:lnTo>
                    <a:pt x="122" y="469"/>
                  </a:lnTo>
                  <a:lnTo>
                    <a:pt x="101" y="462"/>
                  </a:lnTo>
                  <a:lnTo>
                    <a:pt x="79" y="453"/>
                  </a:lnTo>
                  <a:lnTo>
                    <a:pt x="60" y="441"/>
                  </a:lnTo>
                  <a:lnTo>
                    <a:pt x="43" y="426"/>
                  </a:lnTo>
                  <a:lnTo>
                    <a:pt x="28" y="408"/>
                  </a:lnTo>
                  <a:lnTo>
                    <a:pt x="16" y="387"/>
                  </a:lnTo>
                  <a:lnTo>
                    <a:pt x="6" y="363"/>
                  </a:lnTo>
                  <a:lnTo>
                    <a:pt x="1" y="338"/>
                  </a:lnTo>
                  <a:lnTo>
                    <a:pt x="0" y="314"/>
                  </a:lnTo>
                  <a:lnTo>
                    <a:pt x="4" y="289"/>
                  </a:lnTo>
                  <a:lnTo>
                    <a:pt x="12" y="265"/>
                  </a:lnTo>
                  <a:lnTo>
                    <a:pt x="24" y="242"/>
                  </a:lnTo>
                  <a:lnTo>
                    <a:pt x="49" y="202"/>
                  </a:lnTo>
                  <a:lnTo>
                    <a:pt x="76" y="162"/>
                  </a:lnTo>
                  <a:lnTo>
                    <a:pt x="102" y="122"/>
                  </a:lnTo>
                  <a:lnTo>
                    <a:pt x="127" y="81"/>
                  </a:lnTo>
                  <a:lnTo>
                    <a:pt x="150" y="38"/>
                  </a:lnTo>
                  <a:lnTo>
                    <a:pt x="155" y="31"/>
                  </a:lnTo>
                  <a:lnTo>
                    <a:pt x="156" y="30"/>
                  </a:lnTo>
                  <a:lnTo>
                    <a:pt x="154" y="23"/>
                  </a:lnTo>
                  <a:lnTo>
                    <a:pt x="155" y="16"/>
                  </a:lnTo>
                  <a:lnTo>
                    <a:pt x="159" y="8"/>
                  </a:lnTo>
                  <a:lnTo>
                    <a:pt x="165" y="3"/>
                  </a:lnTo>
                  <a:lnTo>
                    <a:pt x="1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7" name="Freeform 213"/>
            <p:cNvSpPr>
              <a:spLocks/>
            </p:cNvSpPr>
            <p:nvPr/>
          </p:nvSpPr>
          <p:spPr bwMode="auto">
            <a:xfrm>
              <a:off x="4954" y="2120"/>
              <a:ext cx="52" cy="45"/>
            </a:xfrm>
            <a:custGeom>
              <a:avLst/>
              <a:gdLst/>
              <a:ahLst/>
              <a:cxnLst>
                <a:cxn ang="0">
                  <a:pos x="23" y="0"/>
                </a:cxn>
                <a:cxn ang="0">
                  <a:pos x="30" y="0"/>
                </a:cxn>
                <a:cxn ang="0">
                  <a:pos x="38" y="2"/>
                </a:cxn>
                <a:cxn ang="0">
                  <a:pos x="45" y="7"/>
                </a:cxn>
                <a:cxn ang="0">
                  <a:pos x="50" y="14"/>
                </a:cxn>
                <a:cxn ang="0">
                  <a:pos x="52" y="22"/>
                </a:cxn>
                <a:cxn ang="0">
                  <a:pos x="50" y="31"/>
                </a:cxn>
                <a:cxn ang="0">
                  <a:pos x="45" y="38"/>
                </a:cxn>
                <a:cxn ang="0">
                  <a:pos x="38" y="43"/>
                </a:cxn>
                <a:cxn ang="0">
                  <a:pos x="30" y="45"/>
                </a:cxn>
                <a:cxn ang="0">
                  <a:pos x="23" y="45"/>
                </a:cxn>
                <a:cxn ang="0">
                  <a:pos x="14" y="43"/>
                </a:cxn>
                <a:cxn ang="0">
                  <a:pos x="7" y="38"/>
                </a:cxn>
                <a:cxn ang="0">
                  <a:pos x="2" y="31"/>
                </a:cxn>
                <a:cxn ang="0">
                  <a:pos x="0" y="22"/>
                </a:cxn>
                <a:cxn ang="0">
                  <a:pos x="2" y="14"/>
                </a:cxn>
                <a:cxn ang="0">
                  <a:pos x="7" y="7"/>
                </a:cxn>
                <a:cxn ang="0">
                  <a:pos x="14" y="2"/>
                </a:cxn>
                <a:cxn ang="0">
                  <a:pos x="23" y="0"/>
                </a:cxn>
              </a:cxnLst>
              <a:rect l="0" t="0" r="r" b="b"/>
              <a:pathLst>
                <a:path w="52" h="45">
                  <a:moveTo>
                    <a:pt x="23" y="0"/>
                  </a:moveTo>
                  <a:lnTo>
                    <a:pt x="30" y="0"/>
                  </a:lnTo>
                  <a:lnTo>
                    <a:pt x="38" y="2"/>
                  </a:lnTo>
                  <a:lnTo>
                    <a:pt x="45" y="7"/>
                  </a:lnTo>
                  <a:lnTo>
                    <a:pt x="50" y="14"/>
                  </a:lnTo>
                  <a:lnTo>
                    <a:pt x="52" y="22"/>
                  </a:lnTo>
                  <a:lnTo>
                    <a:pt x="50" y="31"/>
                  </a:lnTo>
                  <a:lnTo>
                    <a:pt x="45" y="38"/>
                  </a:lnTo>
                  <a:lnTo>
                    <a:pt x="38" y="43"/>
                  </a:lnTo>
                  <a:lnTo>
                    <a:pt x="30" y="45"/>
                  </a:lnTo>
                  <a:lnTo>
                    <a:pt x="23" y="45"/>
                  </a:lnTo>
                  <a:lnTo>
                    <a:pt x="14" y="43"/>
                  </a:lnTo>
                  <a:lnTo>
                    <a:pt x="7" y="38"/>
                  </a:lnTo>
                  <a:lnTo>
                    <a:pt x="2" y="31"/>
                  </a:lnTo>
                  <a:lnTo>
                    <a:pt x="0" y="22"/>
                  </a:lnTo>
                  <a:lnTo>
                    <a:pt x="2" y="14"/>
                  </a:lnTo>
                  <a:lnTo>
                    <a:pt x="7" y="7"/>
                  </a:lnTo>
                  <a:lnTo>
                    <a:pt x="14" y="2"/>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8" name="Freeform 214"/>
            <p:cNvSpPr>
              <a:spLocks/>
            </p:cNvSpPr>
            <p:nvPr/>
          </p:nvSpPr>
          <p:spPr bwMode="auto">
            <a:xfrm>
              <a:off x="5011" y="2141"/>
              <a:ext cx="43" cy="44"/>
            </a:xfrm>
            <a:custGeom>
              <a:avLst/>
              <a:gdLst/>
              <a:ahLst/>
              <a:cxnLst>
                <a:cxn ang="0">
                  <a:pos x="21" y="0"/>
                </a:cxn>
                <a:cxn ang="0">
                  <a:pos x="31" y="2"/>
                </a:cxn>
                <a:cxn ang="0">
                  <a:pos x="38" y="7"/>
                </a:cxn>
                <a:cxn ang="0">
                  <a:pos x="41" y="14"/>
                </a:cxn>
                <a:cxn ang="0">
                  <a:pos x="43" y="22"/>
                </a:cxn>
                <a:cxn ang="0">
                  <a:pos x="41" y="30"/>
                </a:cxn>
                <a:cxn ang="0">
                  <a:pos x="38" y="37"/>
                </a:cxn>
                <a:cxn ang="0">
                  <a:pos x="31" y="43"/>
                </a:cxn>
                <a:cxn ang="0">
                  <a:pos x="21" y="44"/>
                </a:cxn>
                <a:cxn ang="0">
                  <a:pos x="12" y="43"/>
                </a:cxn>
                <a:cxn ang="0">
                  <a:pos x="5" y="37"/>
                </a:cxn>
                <a:cxn ang="0">
                  <a:pos x="2" y="30"/>
                </a:cxn>
                <a:cxn ang="0">
                  <a:pos x="0" y="22"/>
                </a:cxn>
                <a:cxn ang="0">
                  <a:pos x="2" y="14"/>
                </a:cxn>
                <a:cxn ang="0">
                  <a:pos x="5" y="7"/>
                </a:cxn>
                <a:cxn ang="0">
                  <a:pos x="12" y="2"/>
                </a:cxn>
                <a:cxn ang="0">
                  <a:pos x="21" y="0"/>
                </a:cxn>
              </a:cxnLst>
              <a:rect l="0" t="0" r="r" b="b"/>
              <a:pathLst>
                <a:path w="43" h="44">
                  <a:moveTo>
                    <a:pt x="21" y="0"/>
                  </a:moveTo>
                  <a:lnTo>
                    <a:pt x="31" y="2"/>
                  </a:lnTo>
                  <a:lnTo>
                    <a:pt x="38" y="7"/>
                  </a:lnTo>
                  <a:lnTo>
                    <a:pt x="41" y="14"/>
                  </a:lnTo>
                  <a:lnTo>
                    <a:pt x="43" y="22"/>
                  </a:lnTo>
                  <a:lnTo>
                    <a:pt x="41" y="30"/>
                  </a:lnTo>
                  <a:lnTo>
                    <a:pt x="38" y="37"/>
                  </a:lnTo>
                  <a:lnTo>
                    <a:pt x="31" y="43"/>
                  </a:lnTo>
                  <a:lnTo>
                    <a:pt x="21" y="44"/>
                  </a:lnTo>
                  <a:lnTo>
                    <a:pt x="12" y="43"/>
                  </a:lnTo>
                  <a:lnTo>
                    <a:pt x="5" y="37"/>
                  </a:lnTo>
                  <a:lnTo>
                    <a:pt x="2" y="30"/>
                  </a:lnTo>
                  <a:lnTo>
                    <a:pt x="0" y="22"/>
                  </a:lnTo>
                  <a:lnTo>
                    <a:pt x="2" y="14"/>
                  </a:lnTo>
                  <a:lnTo>
                    <a:pt x="5" y="7"/>
                  </a:lnTo>
                  <a:lnTo>
                    <a:pt x="12"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89" name="Freeform 215"/>
            <p:cNvSpPr>
              <a:spLocks/>
            </p:cNvSpPr>
            <p:nvPr/>
          </p:nvSpPr>
          <p:spPr bwMode="auto">
            <a:xfrm>
              <a:off x="5074" y="2113"/>
              <a:ext cx="43" cy="45"/>
            </a:xfrm>
            <a:custGeom>
              <a:avLst/>
              <a:gdLst/>
              <a:ahLst/>
              <a:cxnLst>
                <a:cxn ang="0">
                  <a:pos x="22" y="0"/>
                </a:cxn>
                <a:cxn ang="0">
                  <a:pos x="31" y="2"/>
                </a:cxn>
                <a:cxn ang="0">
                  <a:pos x="38" y="7"/>
                </a:cxn>
                <a:cxn ang="0">
                  <a:pos x="42" y="14"/>
                </a:cxn>
                <a:cxn ang="0">
                  <a:pos x="43" y="22"/>
                </a:cxn>
                <a:cxn ang="0">
                  <a:pos x="42" y="31"/>
                </a:cxn>
                <a:cxn ang="0">
                  <a:pos x="38" y="38"/>
                </a:cxn>
                <a:cxn ang="0">
                  <a:pos x="31" y="43"/>
                </a:cxn>
                <a:cxn ang="0">
                  <a:pos x="22" y="45"/>
                </a:cxn>
                <a:cxn ang="0">
                  <a:pos x="13" y="43"/>
                </a:cxn>
                <a:cxn ang="0">
                  <a:pos x="6" y="39"/>
                </a:cxn>
                <a:cxn ang="0">
                  <a:pos x="2" y="34"/>
                </a:cxn>
                <a:cxn ang="0">
                  <a:pos x="0" y="26"/>
                </a:cxn>
                <a:cxn ang="0">
                  <a:pos x="0" y="19"/>
                </a:cxn>
                <a:cxn ang="0">
                  <a:pos x="2" y="11"/>
                </a:cxn>
                <a:cxn ang="0">
                  <a:pos x="6" y="6"/>
                </a:cxn>
                <a:cxn ang="0">
                  <a:pos x="13" y="2"/>
                </a:cxn>
                <a:cxn ang="0">
                  <a:pos x="22" y="0"/>
                </a:cxn>
              </a:cxnLst>
              <a:rect l="0" t="0" r="r" b="b"/>
              <a:pathLst>
                <a:path w="43" h="45">
                  <a:moveTo>
                    <a:pt x="22" y="0"/>
                  </a:moveTo>
                  <a:lnTo>
                    <a:pt x="31" y="2"/>
                  </a:lnTo>
                  <a:lnTo>
                    <a:pt x="38" y="7"/>
                  </a:lnTo>
                  <a:lnTo>
                    <a:pt x="42" y="14"/>
                  </a:lnTo>
                  <a:lnTo>
                    <a:pt x="43" y="22"/>
                  </a:lnTo>
                  <a:lnTo>
                    <a:pt x="42" y="31"/>
                  </a:lnTo>
                  <a:lnTo>
                    <a:pt x="38" y="38"/>
                  </a:lnTo>
                  <a:lnTo>
                    <a:pt x="31" y="43"/>
                  </a:lnTo>
                  <a:lnTo>
                    <a:pt x="22" y="45"/>
                  </a:lnTo>
                  <a:lnTo>
                    <a:pt x="13" y="43"/>
                  </a:lnTo>
                  <a:lnTo>
                    <a:pt x="6" y="39"/>
                  </a:lnTo>
                  <a:lnTo>
                    <a:pt x="2" y="34"/>
                  </a:lnTo>
                  <a:lnTo>
                    <a:pt x="0" y="26"/>
                  </a:lnTo>
                  <a:lnTo>
                    <a:pt x="0" y="19"/>
                  </a:lnTo>
                  <a:lnTo>
                    <a:pt x="2" y="11"/>
                  </a:lnTo>
                  <a:lnTo>
                    <a:pt x="6" y="6"/>
                  </a:lnTo>
                  <a:lnTo>
                    <a:pt x="13" y="2"/>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0" name="Freeform 216"/>
            <p:cNvSpPr>
              <a:spLocks/>
            </p:cNvSpPr>
            <p:nvPr/>
          </p:nvSpPr>
          <p:spPr bwMode="auto">
            <a:xfrm>
              <a:off x="4934" y="2177"/>
              <a:ext cx="43" cy="44"/>
            </a:xfrm>
            <a:custGeom>
              <a:avLst/>
              <a:gdLst/>
              <a:ahLst/>
              <a:cxnLst>
                <a:cxn ang="0">
                  <a:pos x="21" y="0"/>
                </a:cxn>
                <a:cxn ang="0">
                  <a:pos x="31" y="1"/>
                </a:cxn>
                <a:cxn ang="0">
                  <a:pos x="37" y="7"/>
                </a:cxn>
                <a:cxn ang="0">
                  <a:pos x="41" y="13"/>
                </a:cxn>
                <a:cxn ang="0">
                  <a:pos x="43" y="21"/>
                </a:cxn>
                <a:cxn ang="0">
                  <a:pos x="41" y="30"/>
                </a:cxn>
                <a:cxn ang="0">
                  <a:pos x="37" y="37"/>
                </a:cxn>
                <a:cxn ang="0">
                  <a:pos x="31" y="42"/>
                </a:cxn>
                <a:cxn ang="0">
                  <a:pos x="21" y="44"/>
                </a:cxn>
                <a:cxn ang="0">
                  <a:pos x="12" y="42"/>
                </a:cxn>
                <a:cxn ang="0">
                  <a:pos x="5" y="37"/>
                </a:cxn>
                <a:cxn ang="0">
                  <a:pos x="1" y="30"/>
                </a:cxn>
                <a:cxn ang="0">
                  <a:pos x="0" y="21"/>
                </a:cxn>
                <a:cxn ang="0">
                  <a:pos x="1" y="13"/>
                </a:cxn>
                <a:cxn ang="0">
                  <a:pos x="5" y="7"/>
                </a:cxn>
                <a:cxn ang="0">
                  <a:pos x="12" y="1"/>
                </a:cxn>
                <a:cxn ang="0">
                  <a:pos x="21" y="0"/>
                </a:cxn>
              </a:cxnLst>
              <a:rect l="0" t="0" r="r" b="b"/>
              <a:pathLst>
                <a:path w="43" h="44">
                  <a:moveTo>
                    <a:pt x="21" y="0"/>
                  </a:moveTo>
                  <a:lnTo>
                    <a:pt x="31" y="1"/>
                  </a:lnTo>
                  <a:lnTo>
                    <a:pt x="37" y="7"/>
                  </a:lnTo>
                  <a:lnTo>
                    <a:pt x="41" y="13"/>
                  </a:lnTo>
                  <a:lnTo>
                    <a:pt x="43" y="21"/>
                  </a:lnTo>
                  <a:lnTo>
                    <a:pt x="41" y="30"/>
                  </a:lnTo>
                  <a:lnTo>
                    <a:pt x="37" y="37"/>
                  </a:lnTo>
                  <a:lnTo>
                    <a:pt x="31" y="42"/>
                  </a:lnTo>
                  <a:lnTo>
                    <a:pt x="21" y="44"/>
                  </a:lnTo>
                  <a:lnTo>
                    <a:pt x="12" y="42"/>
                  </a:lnTo>
                  <a:lnTo>
                    <a:pt x="5" y="37"/>
                  </a:lnTo>
                  <a:lnTo>
                    <a:pt x="1" y="30"/>
                  </a:lnTo>
                  <a:lnTo>
                    <a:pt x="0" y="21"/>
                  </a:lnTo>
                  <a:lnTo>
                    <a:pt x="1" y="13"/>
                  </a:lnTo>
                  <a:lnTo>
                    <a:pt x="5" y="7"/>
                  </a:lnTo>
                  <a:lnTo>
                    <a:pt x="12" y="1"/>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1" name="Freeform 217"/>
            <p:cNvSpPr>
              <a:spLocks/>
            </p:cNvSpPr>
            <p:nvPr/>
          </p:nvSpPr>
          <p:spPr bwMode="auto">
            <a:xfrm>
              <a:off x="5003" y="2057"/>
              <a:ext cx="52" cy="44"/>
            </a:xfrm>
            <a:custGeom>
              <a:avLst/>
              <a:gdLst/>
              <a:ahLst/>
              <a:cxnLst>
                <a:cxn ang="0">
                  <a:pos x="23" y="0"/>
                </a:cxn>
                <a:cxn ang="0">
                  <a:pos x="29" y="0"/>
                </a:cxn>
                <a:cxn ang="0">
                  <a:pos x="38" y="2"/>
                </a:cxn>
                <a:cxn ang="0">
                  <a:pos x="45" y="6"/>
                </a:cxn>
                <a:cxn ang="0">
                  <a:pos x="50" y="13"/>
                </a:cxn>
                <a:cxn ang="0">
                  <a:pos x="52" y="22"/>
                </a:cxn>
                <a:cxn ang="0">
                  <a:pos x="50" y="30"/>
                </a:cxn>
                <a:cxn ang="0">
                  <a:pos x="45" y="38"/>
                </a:cxn>
                <a:cxn ang="0">
                  <a:pos x="38" y="42"/>
                </a:cxn>
                <a:cxn ang="0">
                  <a:pos x="29" y="44"/>
                </a:cxn>
                <a:cxn ang="0">
                  <a:pos x="23" y="44"/>
                </a:cxn>
                <a:cxn ang="0">
                  <a:pos x="14" y="42"/>
                </a:cxn>
                <a:cxn ang="0">
                  <a:pos x="7" y="38"/>
                </a:cxn>
                <a:cxn ang="0">
                  <a:pos x="2" y="30"/>
                </a:cxn>
                <a:cxn ang="0">
                  <a:pos x="0" y="22"/>
                </a:cxn>
                <a:cxn ang="0">
                  <a:pos x="2" y="13"/>
                </a:cxn>
                <a:cxn ang="0">
                  <a:pos x="7" y="6"/>
                </a:cxn>
                <a:cxn ang="0">
                  <a:pos x="14" y="2"/>
                </a:cxn>
                <a:cxn ang="0">
                  <a:pos x="23" y="0"/>
                </a:cxn>
              </a:cxnLst>
              <a:rect l="0" t="0" r="r" b="b"/>
              <a:pathLst>
                <a:path w="52" h="44">
                  <a:moveTo>
                    <a:pt x="23" y="0"/>
                  </a:moveTo>
                  <a:lnTo>
                    <a:pt x="29" y="0"/>
                  </a:lnTo>
                  <a:lnTo>
                    <a:pt x="38" y="2"/>
                  </a:lnTo>
                  <a:lnTo>
                    <a:pt x="45" y="6"/>
                  </a:lnTo>
                  <a:lnTo>
                    <a:pt x="50" y="13"/>
                  </a:lnTo>
                  <a:lnTo>
                    <a:pt x="52" y="22"/>
                  </a:lnTo>
                  <a:lnTo>
                    <a:pt x="50" y="30"/>
                  </a:lnTo>
                  <a:lnTo>
                    <a:pt x="45" y="38"/>
                  </a:lnTo>
                  <a:lnTo>
                    <a:pt x="38" y="42"/>
                  </a:lnTo>
                  <a:lnTo>
                    <a:pt x="29" y="44"/>
                  </a:lnTo>
                  <a:lnTo>
                    <a:pt x="23" y="44"/>
                  </a:lnTo>
                  <a:lnTo>
                    <a:pt x="14" y="42"/>
                  </a:lnTo>
                  <a:lnTo>
                    <a:pt x="7" y="38"/>
                  </a:lnTo>
                  <a:lnTo>
                    <a:pt x="2" y="30"/>
                  </a:lnTo>
                  <a:lnTo>
                    <a:pt x="0" y="22"/>
                  </a:lnTo>
                  <a:lnTo>
                    <a:pt x="2" y="13"/>
                  </a:lnTo>
                  <a:lnTo>
                    <a:pt x="7" y="6"/>
                  </a:lnTo>
                  <a:lnTo>
                    <a:pt x="14" y="2"/>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2" name="Freeform 218"/>
            <p:cNvSpPr>
              <a:spLocks/>
            </p:cNvSpPr>
            <p:nvPr/>
          </p:nvSpPr>
          <p:spPr bwMode="auto">
            <a:xfrm>
              <a:off x="5017" y="2204"/>
              <a:ext cx="51" cy="45"/>
            </a:xfrm>
            <a:custGeom>
              <a:avLst/>
              <a:gdLst/>
              <a:ahLst/>
              <a:cxnLst>
                <a:cxn ang="0">
                  <a:pos x="22" y="0"/>
                </a:cxn>
                <a:cxn ang="0">
                  <a:pos x="29" y="0"/>
                </a:cxn>
                <a:cxn ang="0">
                  <a:pos x="38" y="2"/>
                </a:cxn>
                <a:cxn ang="0">
                  <a:pos x="45" y="7"/>
                </a:cxn>
                <a:cxn ang="0">
                  <a:pos x="50" y="14"/>
                </a:cxn>
                <a:cxn ang="0">
                  <a:pos x="51" y="23"/>
                </a:cxn>
                <a:cxn ang="0">
                  <a:pos x="50" y="31"/>
                </a:cxn>
                <a:cxn ang="0">
                  <a:pos x="45" y="38"/>
                </a:cxn>
                <a:cxn ang="0">
                  <a:pos x="38" y="43"/>
                </a:cxn>
                <a:cxn ang="0">
                  <a:pos x="29" y="45"/>
                </a:cxn>
                <a:cxn ang="0">
                  <a:pos x="22" y="45"/>
                </a:cxn>
                <a:cxn ang="0">
                  <a:pos x="14" y="43"/>
                </a:cxn>
                <a:cxn ang="0">
                  <a:pos x="7" y="38"/>
                </a:cxn>
                <a:cxn ang="0">
                  <a:pos x="2" y="31"/>
                </a:cxn>
                <a:cxn ang="0">
                  <a:pos x="0" y="23"/>
                </a:cxn>
                <a:cxn ang="0">
                  <a:pos x="2" y="14"/>
                </a:cxn>
                <a:cxn ang="0">
                  <a:pos x="7" y="7"/>
                </a:cxn>
                <a:cxn ang="0">
                  <a:pos x="14" y="2"/>
                </a:cxn>
                <a:cxn ang="0">
                  <a:pos x="22" y="0"/>
                </a:cxn>
              </a:cxnLst>
              <a:rect l="0" t="0" r="r" b="b"/>
              <a:pathLst>
                <a:path w="51" h="45">
                  <a:moveTo>
                    <a:pt x="22" y="0"/>
                  </a:moveTo>
                  <a:lnTo>
                    <a:pt x="29" y="0"/>
                  </a:lnTo>
                  <a:lnTo>
                    <a:pt x="38" y="2"/>
                  </a:lnTo>
                  <a:lnTo>
                    <a:pt x="45" y="7"/>
                  </a:lnTo>
                  <a:lnTo>
                    <a:pt x="50" y="14"/>
                  </a:lnTo>
                  <a:lnTo>
                    <a:pt x="51" y="23"/>
                  </a:lnTo>
                  <a:lnTo>
                    <a:pt x="50" y="31"/>
                  </a:lnTo>
                  <a:lnTo>
                    <a:pt x="45" y="38"/>
                  </a:lnTo>
                  <a:lnTo>
                    <a:pt x="38" y="43"/>
                  </a:lnTo>
                  <a:lnTo>
                    <a:pt x="29" y="45"/>
                  </a:lnTo>
                  <a:lnTo>
                    <a:pt x="22" y="45"/>
                  </a:lnTo>
                  <a:lnTo>
                    <a:pt x="14" y="43"/>
                  </a:lnTo>
                  <a:lnTo>
                    <a:pt x="7" y="38"/>
                  </a:lnTo>
                  <a:lnTo>
                    <a:pt x="2" y="31"/>
                  </a:lnTo>
                  <a:lnTo>
                    <a:pt x="0" y="23"/>
                  </a:lnTo>
                  <a:lnTo>
                    <a:pt x="2" y="14"/>
                  </a:lnTo>
                  <a:lnTo>
                    <a:pt x="7" y="7"/>
                  </a:lnTo>
                  <a:lnTo>
                    <a:pt x="14" y="2"/>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293" name="Freeform 219"/>
            <p:cNvSpPr>
              <a:spLocks/>
            </p:cNvSpPr>
            <p:nvPr/>
          </p:nvSpPr>
          <p:spPr bwMode="auto">
            <a:xfrm>
              <a:off x="5088" y="2169"/>
              <a:ext cx="43" cy="45"/>
            </a:xfrm>
            <a:custGeom>
              <a:avLst/>
              <a:gdLst/>
              <a:ahLst/>
              <a:cxnLst>
                <a:cxn ang="0">
                  <a:pos x="22" y="0"/>
                </a:cxn>
                <a:cxn ang="0">
                  <a:pos x="31" y="2"/>
                </a:cxn>
                <a:cxn ang="0">
                  <a:pos x="38" y="7"/>
                </a:cxn>
                <a:cxn ang="0">
                  <a:pos x="41" y="14"/>
                </a:cxn>
                <a:cxn ang="0">
                  <a:pos x="43" y="22"/>
                </a:cxn>
                <a:cxn ang="0">
                  <a:pos x="41" y="31"/>
                </a:cxn>
                <a:cxn ang="0">
                  <a:pos x="38" y="38"/>
                </a:cxn>
                <a:cxn ang="0">
                  <a:pos x="31" y="43"/>
                </a:cxn>
                <a:cxn ang="0">
                  <a:pos x="22" y="45"/>
                </a:cxn>
                <a:cxn ang="0">
                  <a:pos x="12" y="43"/>
                </a:cxn>
                <a:cxn ang="0">
                  <a:pos x="5" y="38"/>
                </a:cxn>
                <a:cxn ang="0">
                  <a:pos x="2" y="31"/>
                </a:cxn>
                <a:cxn ang="0">
                  <a:pos x="0" y="22"/>
                </a:cxn>
                <a:cxn ang="0">
                  <a:pos x="2" y="14"/>
                </a:cxn>
                <a:cxn ang="0">
                  <a:pos x="5" y="7"/>
                </a:cxn>
                <a:cxn ang="0">
                  <a:pos x="12" y="2"/>
                </a:cxn>
                <a:cxn ang="0">
                  <a:pos x="22" y="0"/>
                </a:cxn>
              </a:cxnLst>
              <a:rect l="0" t="0" r="r" b="b"/>
              <a:pathLst>
                <a:path w="43" h="45">
                  <a:moveTo>
                    <a:pt x="22" y="0"/>
                  </a:moveTo>
                  <a:lnTo>
                    <a:pt x="31" y="2"/>
                  </a:lnTo>
                  <a:lnTo>
                    <a:pt x="38" y="7"/>
                  </a:lnTo>
                  <a:lnTo>
                    <a:pt x="41" y="14"/>
                  </a:lnTo>
                  <a:lnTo>
                    <a:pt x="43" y="22"/>
                  </a:lnTo>
                  <a:lnTo>
                    <a:pt x="41" y="31"/>
                  </a:lnTo>
                  <a:lnTo>
                    <a:pt x="38" y="38"/>
                  </a:lnTo>
                  <a:lnTo>
                    <a:pt x="31" y="43"/>
                  </a:lnTo>
                  <a:lnTo>
                    <a:pt x="22" y="45"/>
                  </a:lnTo>
                  <a:lnTo>
                    <a:pt x="12" y="43"/>
                  </a:lnTo>
                  <a:lnTo>
                    <a:pt x="5" y="38"/>
                  </a:lnTo>
                  <a:lnTo>
                    <a:pt x="2" y="31"/>
                  </a:lnTo>
                  <a:lnTo>
                    <a:pt x="0" y="22"/>
                  </a:lnTo>
                  <a:lnTo>
                    <a:pt x="2" y="14"/>
                  </a:lnTo>
                  <a:lnTo>
                    <a:pt x="5" y="7"/>
                  </a:lnTo>
                  <a:lnTo>
                    <a:pt x="12" y="2"/>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383" name="Group 47"/>
          <p:cNvGrpSpPr>
            <a:grpSpLocks noChangeAspect="1"/>
          </p:cNvGrpSpPr>
          <p:nvPr/>
        </p:nvGrpSpPr>
        <p:grpSpPr bwMode="auto">
          <a:xfrm>
            <a:off x="5220072" y="1916832"/>
            <a:ext cx="3431467" cy="2917167"/>
            <a:chOff x="167" y="0"/>
            <a:chExt cx="5426" cy="4320"/>
          </a:xfrm>
          <a:effectLst>
            <a:outerShdw blurRad="50800" dist="38100" dir="2700000" algn="tl" rotWithShape="0">
              <a:prstClr val="black">
                <a:alpha val="40000"/>
              </a:prstClr>
            </a:outerShdw>
          </a:effectLst>
        </p:grpSpPr>
        <p:sp>
          <p:nvSpPr>
            <p:cNvPr id="384" name="AutoShape 46"/>
            <p:cNvSpPr>
              <a:spLocks noChangeAspect="1" noChangeArrowheads="1" noTextEdit="1"/>
            </p:cNvSpPr>
            <p:nvPr/>
          </p:nvSpPr>
          <p:spPr bwMode="auto">
            <a:xfrm>
              <a:off x="167" y="0"/>
              <a:ext cx="5426"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grpSp>
          <p:nvGrpSpPr>
            <p:cNvPr id="385" name="Group 248"/>
            <p:cNvGrpSpPr>
              <a:grpSpLocks/>
            </p:cNvGrpSpPr>
            <p:nvPr/>
          </p:nvGrpSpPr>
          <p:grpSpPr bwMode="auto">
            <a:xfrm>
              <a:off x="2900" y="776"/>
              <a:ext cx="2690" cy="2737"/>
              <a:chOff x="2900" y="776"/>
              <a:chExt cx="2690" cy="2737"/>
            </a:xfrm>
          </p:grpSpPr>
          <p:sp>
            <p:nvSpPr>
              <p:cNvPr id="498" name="Freeform 49"/>
              <p:cNvSpPr>
                <a:spLocks/>
              </p:cNvSpPr>
              <p:nvPr/>
            </p:nvSpPr>
            <p:spPr bwMode="auto">
              <a:xfrm>
                <a:off x="4059" y="795"/>
                <a:ext cx="309" cy="389"/>
              </a:xfrm>
              <a:custGeom>
                <a:avLst/>
                <a:gdLst/>
                <a:ahLst/>
                <a:cxnLst>
                  <a:cxn ang="0">
                    <a:pos x="138" y="0"/>
                  </a:cxn>
                  <a:cxn ang="0">
                    <a:pos x="150" y="18"/>
                  </a:cxn>
                  <a:cxn ang="0">
                    <a:pos x="163" y="38"/>
                  </a:cxn>
                  <a:cxn ang="0">
                    <a:pos x="179" y="60"/>
                  </a:cxn>
                  <a:cxn ang="0">
                    <a:pos x="219" y="106"/>
                  </a:cxn>
                  <a:cxn ang="0">
                    <a:pos x="237" y="130"/>
                  </a:cxn>
                  <a:cxn ang="0">
                    <a:pos x="257" y="157"/>
                  </a:cxn>
                  <a:cxn ang="0">
                    <a:pos x="273" y="181"/>
                  </a:cxn>
                  <a:cxn ang="0">
                    <a:pos x="288" y="208"/>
                  </a:cxn>
                  <a:cxn ang="0">
                    <a:pos x="299" y="232"/>
                  </a:cxn>
                  <a:cxn ang="0">
                    <a:pos x="306" y="257"/>
                  </a:cxn>
                  <a:cxn ang="0">
                    <a:pos x="309" y="282"/>
                  </a:cxn>
                  <a:cxn ang="0">
                    <a:pos x="304" y="305"/>
                  </a:cxn>
                  <a:cxn ang="0">
                    <a:pos x="294" y="326"/>
                  </a:cxn>
                  <a:cxn ang="0">
                    <a:pos x="275" y="346"/>
                  </a:cxn>
                  <a:cxn ang="0">
                    <a:pos x="248" y="362"/>
                  </a:cxn>
                  <a:cxn ang="0">
                    <a:pos x="212" y="379"/>
                  </a:cxn>
                  <a:cxn ang="0">
                    <a:pos x="178" y="387"/>
                  </a:cxn>
                  <a:cxn ang="0">
                    <a:pos x="145" y="389"/>
                  </a:cxn>
                  <a:cxn ang="0">
                    <a:pos x="112" y="386"/>
                  </a:cxn>
                  <a:cxn ang="0">
                    <a:pos x="81" y="377"/>
                  </a:cxn>
                  <a:cxn ang="0">
                    <a:pos x="54" y="362"/>
                  </a:cxn>
                  <a:cxn ang="0">
                    <a:pos x="31" y="344"/>
                  </a:cxn>
                  <a:cxn ang="0">
                    <a:pos x="15" y="323"/>
                  </a:cxn>
                  <a:cxn ang="0">
                    <a:pos x="3" y="298"/>
                  </a:cxn>
                  <a:cxn ang="0">
                    <a:pos x="0" y="270"/>
                  </a:cxn>
                  <a:cxn ang="0">
                    <a:pos x="5" y="239"/>
                  </a:cxn>
                  <a:cxn ang="0">
                    <a:pos x="18" y="208"/>
                  </a:cxn>
                  <a:cxn ang="0">
                    <a:pos x="77" y="119"/>
                  </a:cxn>
                  <a:cxn ang="0">
                    <a:pos x="105" y="76"/>
                  </a:cxn>
                  <a:cxn ang="0">
                    <a:pos x="132" y="27"/>
                  </a:cxn>
                  <a:cxn ang="0">
                    <a:pos x="138" y="0"/>
                  </a:cxn>
                </a:cxnLst>
                <a:rect l="0" t="0" r="r" b="b"/>
                <a:pathLst>
                  <a:path w="309" h="389">
                    <a:moveTo>
                      <a:pt x="138" y="0"/>
                    </a:moveTo>
                    <a:lnTo>
                      <a:pt x="150" y="18"/>
                    </a:lnTo>
                    <a:lnTo>
                      <a:pt x="163" y="38"/>
                    </a:lnTo>
                    <a:lnTo>
                      <a:pt x="179" y="60"/>
                    </a:lnTo>
                    <a:lnTo>
                      <a:pt x="219" y="106"/>
                    </a:lnTo>
                    <a:lnTo>
                      <a:pt x="237" y="130"/>
                    </a:lnTo>
                    <a:lnTo>
                      <a:pt x="257" y="157"/>
                    </a:lnTo>
                    <a:lnTo>
                      <a:pt x="273" y="181"/>
                    </a:lnTo>
                    <a:lnTo>
                      <a:pt x="288" y="208"/>
                    </a:lnTo>
                    <a:lnTo>
                      <a:pt x="299" y="232"/>
                    </a:lnTo>
                    <a:lnTo>
                      <a:pt x="306" y="257"/>
                    </a:lnTo>
                    <a:lnTo>
                      <a:pt x="309" y="282"/>
                    </a:lnTo>
                    <a:lnTo>
                      <a:pt x="304" y="305"/>
                    </a:lnTo>
                    <a:lnTo>
                      <a:pt x="294" y="326"/>
                    </a:lnTo>
                    <a:lnTo>
                      <a:pt x="275" y="346"/>
                    </a:lnTo>
                    <a:lnTo>
                      <a:pt x="248" y="362"/>
                    </a:lnTo>
                    <a:lnTo>
                      <a:pt x="212" y="379"/>
                    </a:lnTo>
                    <a:lnTo>
                      <a:pt x="178" y="387"/>
                    </a:lnTo>
                    <a:lnTo>
                      <a:pt x="145" y="389"/>
                    </a:lnTo>
                    <a:lnTo>
                      <a:pt x="112" y="386"/>
                    </a:lnTo>
                    <a:lnTo>
                      <a:pt x="81" y="377"/>
                    </a:lnTo>
                    <a:lnTo>
                      <a:pt x="54" y="362"/>
                    </a:lnTo>
                    <a:lnTo>
                      <a:pt x="31" y="344"/>
                    </a:lnTo>
                    <a:lnTo>
                      <a:pt x="15" y="323"/>
                    </a:lnTo>
                    <a:lnTo>
                      <a:pt x="3" y="298"/>
                    </a:lnTo>
                    <a:lnTo>
                      <a:pt x="0" y="270"/>
                    </a:lnTo>
                    <a:lnTo>
                      <a:pt x="5" y="239"/>
                    </a:lnTo>
                    <a:lnTo>
                      <a:pt x="18" y="208"/>
                    </a:lnTo>
                    <a:lnTo>
                      <a:pt x="77" y="119"/>
                    </a:lnTo>
                    <a:lnTo>
                      <a:pt x="105" y="76"/>
                    </a:lnTo>
                    <a:lnTo>
                      <a:pt x="132" y="27"/>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9" name="Freeform 50"/>
              <p:cNvSpPr>
                <a:spLocks noEditPoints="1"/>
              </p:cNvSpPr>
              <p:nvPr/>
            </p:nvSpPr>
            <p:spPr bwMode="auto">
              <a:xfrm>
                <a:off x="4039" y="776"/>
                <a:ext cx="347" cy="426"/>
              </a:xfrm>
              <a:custGeom>
                <a:avLst/>
                <a:gdLst/>
                <a:ahLst/>
                <a:cxnLst>
                  <a:cxn ang="0">
                    <a:pos x="140" y="107"/>
                  </a:cxn>
                  <a:cxn ang="0">
                    <a:pos x="78" y="204"/>
                  </a:cxn>
                  <a:cxn ang="0">
                    <a:pos x="53" y="245"/>
                  </a:cxn>
                  <a:cxn ang="0">
                    <a:pos x="40" y="289"/>
                  </a:cxn>
                  <a:cxn ang="0">
                    <a:pos x="53" y="334"/>
                  </a:cxn>
                  <a:cxn ang="0">
                    <a:pos x="96" y="372"/>
                  </a:cxn>
                  <a:cxn ang="0">
                    <a:pos x="153" y="388"/>
                  </a:cxn>
                  <a:cxn ang="0">
                    <a:pos x="216" y="385"/>
                  </a:cxn>
                  <a:cxn ang="0">
                    <a:pos x="270" y="360"/>
                  </a:cxn>
                  <a:cxn ang="0">
                    <a:pos x="304" y="321"/>
                  </a:cxn>
                  <a:cxn ang="0">
                    <a:pos x="306" y="276"/>
                  </a:cxn>
                  <a:cxn ang="0">
                    <a:pos x="290" y="232"/>
                  </a:cxn>
                  <a:cxn ang="0">
                    <a:pos x="252" y="174"/>
                  </a:cxn>
                  <a:cxn ang="0">
                    <a:pos x="165" y="67"/>
                  </a:cxn>
                  <a:cxn ang="0">
                    <a:pos x="156" y="0"/>
                  </a:cxn>
                  <a:cxn ang="0">
                    <a:pos x="175" y="9"/>
                  </a:cxn>
                  <a:cxn ang="0">
                    <a:pos x="203" y="51"/>
                  </a:cxn>
                  <a:cxn ang="0">
                    <a:pos x="240" y="100"/>
                  </a:cxn>
                  <a:cxn ang="0">
                    <a:pos x="281" y="153"/>
                  </a:cxn>
                  <a:cxn ang="0">
                    <a:pos x="318" y="207"/>
                  </a:cxn>
                  <a:cxn ang="0">
                    <a:pos x="342" y="263"/>
                  </a:cxn>
                  <a:cxn ang="0">
                    <a:pos x="347" y="316"/>
                  </a:cxn>
                  <a:cxn ang="0">
                    <a:pos x="327" y="362"/>
                  </a:cxn>
                  <a:cxn ang="0">
                    <a:pos x="273" y="401"/>
                  </a:cxn>
                  <a:cxn ang="0">
                    <a:pos x="219" y="419"/>
                  </a:cxn>
                  <a:cxn ang="0">
                    <a:pos x="160" y="426"/>
                  </a:cxn>
                  <a:cxn ang="0">
                    <a:pos x="102" y="418"/>
                  </a:cxn>
                  <a:cxn ang="0">
                    <a:pos x="50" y="393"/>
                  </a:cxn>
                  <a:cxn ang="0">
                    <a:pos x="13" y="347"/>
                  </a:cxn>
                  <a:cxn ang="0">
                    <a:pos x="0" y="281"/>
                  </a:cxn>
                  <a:cxn ang="0">
                    <a:pos x="22" y="217"/>
                  </a:cxn>
                  <a:cxn ang="0">
                    <a:pos x="81" y="128"/>
                  </a:cxn>
                  <a:cxn ang="0">
                    <a:pos x="133" y="34"/>
                  </a:cxn>
                  <a:cxn ang="0">
                    <a:pos x="138" y="19"/>
                  </a:cxn>
                  <a:cxn ang="0">
                    <a:pos x="148" y="3"/>
                  </a:cxn>
                </a:cxnLst>
                <a:rect l="0" t="0" r="r" b="b"/>
                <a:pathLst>
                  <a:path w="347" h="426">
                    <a:moveTo>
                      <a:pt x="163" y="64"/>
                    </a:moveTo>
                    <a:lnTo>
                      <a:pt x="140" y="107"/>
                    </a:lnTo>
                    <a:lnTo>
                      <a:pt x="109" y="154"/>
                    </a:lnTo>
                    <a:lnTo>
                      <a:pt x="78" y="204"/>
                    </a:lnTo>
                    <a:lnTo>
                      <a:pt x="64" y="223"/>
                    </a:lnTo>
                    <a:lnTo>
                      <a:pt x="53" y="245"/>
                    </a:lnTo>
                    <a:lnTo>
                      <a:pt x="43" y="266"/>
                    </a:lnTo>
                    <a:lnTo>
                      <a:pt x="40" y="289"/>
                    </a:lnTo>
                    <a:lnTo>
                      <a:pt x="41" y="311"/>
                    </a:lnTo>
                    <a:lnTo>
                      <a:pt x="53" y="334"/>
                    </a:lnTo>
                    <a:lnTo>
                      <a:pt x="73" y="355"/>
                    </a:lnTo>
                    <a:lnTo>
                      <a:pt x="96" y="372"/>
                    </a:lnTo>
                    <a:lnTo>
                      <a:pt x="124" y="381"/>
                    </a:lnTo>
                    <a:lnTo>
                      <a:pt x="153" y="388"/>
                    </a:lnTo>
                    <a:lnTo>
                      <a:pt x="184" y="388"/>
                    </a:lnTo>
                    <a:lnTo>
                      <a:pt x="216" y="385"/>
                    </a:lnTo>
                    <a:lnTo>
                      <a:pt x="244" y="375"/>
                    </a:lnTo>
                    <a:lnTo>
                      <a:pt x="270" y="360"/>
                    </a:lnTo>
                    <a:lnTo>
                      <a:pt x="291" y="340"/>
                    </a:lnTo>
                    <a:lnTo>
                      <a:pt x="304" y="321"/>
                    </a:lnTo>
                    <a:lnTo>
                      <a:pt x="308" y="299"/>
                    </a:lnTo>
                    <a:lnTo>
                      <a:pt x="306" y="276"/>
                    </a:lnTo>
                    <a:lnTo>
                      <a:pt x="300" y="255"/>
                    </a:lnTo>
                    <a:lnTo>
                      <a:pt x="290" y="232"/>
                    </a:lnTo>
                    <a:lnTo>
                      <a:pt x="278" y="210"/>
                    </a:lnTo>
                    <a:lnTo>
                      <a:pt x="252" y="174"/>
                    </a:lnTo>
                    <a:lnTo>
                      <a:pt x="224" y="139"/>
                    </a:lnTo>
                    <a:lnTo>
                      <a:pt x="165" y="67"/>
                    </a:lnTo>
                    <a:lnTo>
                      <a:pt x="163" y="64"/>
                    </a:lnTo>
                    <a:close/>
                    <a:moveTo>
                      <a:pt x="156" y="0"/>
                    </a:moveTo>
                    <a:lnTo>
                      <a:pt x="166" y="1"/>
                    </a:lnTo>
                    <a:lnTo>
                      <a:pt x="175" y="9"/>
                    </a:lnTo>
                    <a:lnTo>
                      <a:pt x="186" y="29"/>
                    </a:lnTo>
                    <a:lnTo>
                      <a:pt x="203" y="51"/>
                    </a:lnTo>
                    <a:lnTo>
                      <a:pt x="221" y="74"/>
                    </a:lnTo>
                    <a:lnTo>
                      <a:pt x="240" y="100"/>
                    </a:lnTo>
                    <a:lnTo>
                      <a:pt x="262" y="126"/>
                    </a:lnTo>
                    <a:lnTo>
                      <a:pt x="281" y="153"/>
                    </a:lnTo>
                    <a:lnTo>
                      <a:pt x="301" y="181"/>
                    </a:lnTo>
                    <a:lnTo>
                      <a:pt x="318" y="207"/>
                    </a:lnTo>
                    <a:lnTo>
                      <a:pt x="332" y="235"/>
                    </a:lnTo>
                    <a:lnTo>
                      <a:pt x="342" y="263"/>
                    </a:lnTo>
                    <a:lnTo>
                      <a:pt x="347" y="289"/>
                    </a:lnTo>
                    <a:lnTo>
                      <a:pt x="347" y="316"/>
                    </a:lnTo>
                    <a:lnTo>
                      <a:pt x="341" y="339"/>
                    </a:lnTo>
                    <a:lnTo>
                      <a:pt x="327" y="362"/>
                    </a:lnTo>
                    <a:lnTo>
                      <a:pt x="304" y="383"/>
                    </a:lnTo>
                    <a:lnTo>
                      <a:pt x="273" y="401"/>
                    </a:lnTo>
                    <a:lnTo>
                      <a:pt x="247" y="411"/>
                    </a:lnTo>
                    <a:lnTo>
                      <a:pt x="219" y="419"/>
                    </a:lnTo>
                    <a:lnTo>
                      <a:pt x="191" y="424"/>
                    </a:lnTo>
                    <a:lnTo>
                      <a:pt x="160" y="426"/>
                    </a:lnTo>
                    <a:lnTo>
                      <a:pt x="130" y="424"/>
                    </a:lnTo>
                    <a:lnTo>
                      <a:pt x="102" y="418"/>
                    </a:lnTo>
                    <a:lnTo>
                      <a:pt x="74" y="408"/>
                    </a:lnTo>
                    <a:lnTo>
                      <a:pt x="50" y="393"/>
                    </a:lnTo>
                    <a:lnTo>
                      <a:pt x="30" y="373"/>
                    </a:lnTo>
                    <a:lnTo>
                      <a:pt x="13" y="347"/>
                    </a:lnTo>
                    <a:lnTo>
                      <a:pt x="2" y="314"/>
                    </a:lnTo>
                    <a:lnTo>
                      <a:pt x="0" y="281"/>
                    </a:lnTo>
                    <a:lnTo>
                      <a:pt x="7" y="248"/>
                    </a:lnTo>
                    <a:lnTo>
                      <a:pt x="22" y="217"/>
                    </a:lnTo>
                    <a:lnTo>
                      <a:pt x="50" y="172"/>
                    </a:lnTo>
                    <a:lnTo>
                      <a:pt x="81" y="128"/>
                    </a:lnTo>
                    <a:lnTo>
                      <a:pt x="109" y="82"/>
                    </a:lnTo>
                    <a:lnTo>
                      <a:pt x="133" y="34"/>
                    </a:lnTo>
                    <a:lnTo>
                      <a:pt x="140" y="26"/>
                    </a:lnTo>
                    <a:lnTo>
                      <a:pt x="138" y="19"/>
                    </a:lnTo>
                    <a:lnTo>
                      <a:pt x="142" y="9"/>
                    </a:lnTo>
                    <a:lnTo>
                      <a:pt x="148"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0" name="Freeform 51"/>
              <p:cNvSpPr>
                <a:spLocks/>
              </p:cNvSpPr>
              <p:nvPr/>
            </p:nvSpPr>
            <p:spPr bwMode="auto">
              <a:xfrm>
                <a:off x="4126" y="940"/>
                <a:ext cx="46" cy="40"/>
              </a:xfrm>
              <a:custGeom>
                <a:avLst/>
                <a:gdLst/>
                <a:ahLst/>
                <a:cxnLst>
                  <a:cxn ang="0">
                    <a:pos x="20"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40"/>
                  </a:cxn>
                  <a:cxn ang="0">
                    <a:pos x="20" y="40"/>
                  </a:cxn>
                  <a:cxn ang="0">
                    <a:pos x="14" y="38"/>
                  </a:cxn>
                  <a:cxn ang="0">
                    <a:pos x="9" y="36"/>
                  </a:cxn>
                  <a:cxn ang="0">
                    <a:pos x="4" y="31"/>
                  </a:cxn>
                  <a:cxn ang="0">
                    <a:pos x="2" y="26"/>
                  </a:cxn>
                  <a:cxn ang="0">
                    <a:pos x="0" y="20"/>
                  </a:cxn>
                  <a:cxn ang="0">
                    <a:pos x="2" y="13"/>
                  </a:cxn>
                  <a:cxn ang="0">
                    <a:pos x="4" y="8"/>
                  </a:cxn>
                  <a:cxn ang="0">
                    <a:pos x="9" y="3"/>
                  </a:cxn>
                  <a:cxn ang="0">
                    <a:pos x="14" y="2"/>
                  </a:cxn>
                  <a:cxn ang="0">
                    <a:pos x="20" y="0"/>
                  </a:cxn>
                </a:cxnLst>
                <a:rect l="0" t="0" r="r" b="b"/>
                <a:pathLst>
                  <a:path w="46" h="40">
                    <a:moveTo>
                      <a:pt x="20" y="0"/>
                    </a:moveTo>
                    <a:lnTo>
                      <a:pt x="27" y="0"/>
                    </a:lnTo>
                    <a:lnTo>
                      <a:pt x="33" y="2"/>
                    </a:lnTo>
                    <a:lnTo>
                      <a:pt x="38" y="3"/>
                    </a:lnTo>
                    <a:lnTo>
                      <a:pt x="43" y="8"/>
                    </a:lnTo>
                    <a:lnTo>
                      <a:pt x="45" y="13"/>
                    </a:lnTo>
                    <a:lnTo>
                      <a:pt x="46" y="20"/>
                    </a:lnTo>
                    <a:lnTo>
                      <a:pt x="45" y="26"/>
                    </a:lnTo>
                    <a:lnTo>
                      <a:pt x="43" y="31"/>
                    </a:lnTo>
                    <a:lnTo>
                      <a:pt x="38" y="36"/>
                    </a:lnTo>
                    <a:lnTo>
                      <a:pt x="33" y="38"/>
                    </a:lnTo>
                    <a:lnTo>
                      <a:pt x="27" y="40"/>
                    </a:lnTo>
                    <a:lnTo>
                      <a:pt x="20" y="40"/>
                    </a:lnTo>
                    <a:lnTo>
                      <a:pt x="14" y="38"/>
                    </a:lnTo>
                    <a:lnTo>
                      <a:pt x="9" y="36"/>
                    </a:lnTo>
                    <a:lnTo>
                      <a:pt x="4" y="31"/>
                    </a:lnTo>
                    <a:lnTo>
                      <a:pt x="2" y="26"/>
                    </a:lnTo>
                    <a:lnTo>
                      <a:pt x="0" y="20"/>
                    </a:lnTo>
                    <a:lnTo>
                      <a:pt x="2" y="13"/>
                    </a:lnTo>
                    <a:lnTo>
                      <a:pt x="4" y="8"/>
                    </a:lnTo>
                    <a:lnTo>
                      <a:pt x="9" y="3"/>
                    </a:lnTo>
                    <a:lnTo>
                      <a:pt x="14"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1" name="Freeform 52"/>
              <p:cNvSpPr>
                <a:spLocks/>
              </p:cNvSpPr>
              <p:nvPr/>
            </p:nvSpPr>
            <p:spPr bwMode="auto">
              <a:xfrm>
                <a:off x="4177" y="958"/>
                <a:ext cx="38" cy="40"/>
              </a:xfrm>
              <a:custGeom>
                <a:avLst/>
                <a:gdLst/>
                <a:ahLst/>
                <a:cxnLst>
                  <a:cxn ang="0">
                    <a:pos x="20" y="0"/>
                  </a:cxn>
                  <a:cxn ang="0">
                    <a:pos x="30" y="4"/>
                  </a:cxn>
                  <a:cxn ang="0">
                    <a:pos x="37" y="10"/>
                  </a:cxn>
                  <a:cxn ang="0">
                    <a:pos x="38" y="20"/>
                  </a:cxn>
                  <a:cxn ang="0">
                    <a:pos x="37" y="30"/>
                  </a:cxn>
                  <a:cxn ang="0">
                    <a:pos x="30" y="36"/>
                  </a:cxn>
                  <a:cxn ang="0">
                    <a:pos x="20" y="40"/>
                  </a:cxn>
                  <a:cxn ang="0">
                    <a:pos x="9" y="36"/>
                  </a:cxn>
                  <a:cxn ang="0">
                    <a:pos x="2" y="30"/>
                  </a:cxn>
                  <a:cxn ang="0">
                    <a:pos x="0" y="20"/>
                  </a:cxn>
                  <a:cxn ang="0">
                    <a:pos x="2" y="10"/>
                  </a:cxn>
                  <a:cxn ang="0">
                    <a:pos x="9" y="4"/>
                  </a:cxn>
                  <a:cxn ang="0">
                    <a:pos x="20" y="0"/>
                  </a:cxn>
                </a:cxnLst>
                <a:rect l="0" t="0" r="r" b="b"/>
                <a:pathLst>
                  <a:path w="38" h="40">
                    <a:moveTo>
                      <a:pt x="20" y="0"/>
                    </a:moveTo>
                    <a:lnTo>
                      <a:pt x="30" y="4"/>
                    </a:lnTo>
                    <a:lnTo>
                      <a:pt x="37" y="10"/>
                    </a:lnTo>
                    <a:lnTo>
                      <a:pt x="38" y="20"/>
                    </a:lnTo>
                    <a:lnTo>
                      <a:pt x="37" y="30"/>
                    </a:lnTo>
                    <a:lnTo>
                      <a:pt x="30" y="36"/>
                    </a:lnTo>
                    <a:lnTo>
                      <a:pt x="20" y="40"/>
                    </a:lnTo>
                    <a:lnTo>
                      <a:pt x="9" y="36"/>
                    </a:lnTo>
                    <a:lnTo>
                      <a:pt x="2" y="30"/>
                    </a:lnTo>
                    <a:lnTo>
                      <a:pt x="0" y="20"/>
                    </a:lnTo>
                    <a:lnTo>
                      <a:pt x="2" y="10"/>
                    </a:lnTo>
                    <a:lnTo>
                      <a:pt x="9"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2" name="Freeform 53"/>
              <p:cNvSpPr>
                <a:spLocks/>
              </p:cNvSpPr>
              <p:nvPr/>
            </p:nvSpPr>
            <p:spPr bwMode="auto">
              <a:xfrm>
                <a:off x="4233" y="934"/>
                <a:ext cx="38" cy="39"/>
              </a:xfrm>
              <a:custGeom>
                <a:avLst/>
                <a:gdLst/>
                <a:ahLst/>
                <a:cxnLst>
                  <a:cxn ang="0">
                    <a:pos x="20" y="0"/>
                  </a:cxn>
                  <a:cxn ang="0">
                    <a:pos x="30" y="3"/>
                  </a:cxn>
                  <a:cxn ang="0">
                    <a:pos x="36" y="9"/>
                  </a:cxn>
                  <a:cxn ang="0">
                    <a:pos x="38" y="19"/>
                  </a:cxn>
                  <a:cxn ang="0">
                    <a:pos x="36" y="29"/>
                  </a:cxn>
                  <a:cxn ang="0">
                    <a:pos x="30" y="36"/>
                  </a:cxn>
                  <a:cxn ang="0">
                    <a:pos x="20" y="39"/>
                  </a:cxn>
                  <a:cxn ang="0">
                    <a:pos x="9" y="36"/>
                  </a:cxn>
                  <a:cxn ang="0">
                    <a:pos x="2" y="29"/>
                  </a:cxn>
                  <a:cxn ang="0">
                    <a:pos x="0" y="19"/>
                  </a:cxn>
                  <a:cxn ang="0">
                    <a:pos x="2" y="9"/>
                  </a:cxn>
                  <a:cxn ang="0">
                    <a:pos x="9" y="3"/>
                  </a:cxn>
                  <a:cxn ang="0">
                    <a:pos x="20" y="0"/>
                  </a:cxn>
                </a:cxnLst>
                <a:rect l="0" t="0" r="r" b="b"/>
                <a:pathLst>
                  <a:path w="38" h="39">
                    <a:moveTo>
                      <a:pt x="20" y="0"/>
                    </a:moveTo>
                    <a:lnTo>
                      <a:pt x="30" y="3"/>
                    </a:lnTo>
                    <a:lnTo>
                      <a:pt x="36" y="9"/>
                    </a:lnTo>
                    <a:lnTo>
                      <a:pt x="38" y="19"/>
                    </a:lnTo>
                    <a:lnTo>
                      <a:pt x="36" y="29"/>
                    </a:lnTo>
                    <a:lnTo>
                      <a:pt x="30" y="36"/>
                    </a:lnTo>
                    <a:lnTo>
                      <a:pt x="20" y="39"/>
                    </a:lnTo>
                    <a:lnTo>
                      <a:pt x="9" y="36"/>
                    </a:lnTo>
                    <a:lnTo>
                      <a:pt x="2" y="29"/>
                    </a:lnTo>
                    <a:lnTo>
                      <a:pt x="0" y="19"/>
                    </a:lnTo>
                    <a:lnTo>
                      <a:pt x="2" y="9"/>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3" name="Freeform 54"/>
              <p:cNvSpPr>
                <a:spLocks/>
              </p:cNvSpPr>
              <p:nvPr/>
            </p:nvSpPr>
            <p:spPr bwMode="auto">
              <a:xfrm>
                <a:off x="4108" y="990"/>
                <a:ext cx="38" cy="39"/>
              </a:xfrm>
              <a:custGeom>
                <a:avLst/>
                <a:gdLst/>
                <a:ahLst/>
                <a:cxnLst>
                  <a:cxn ang="0">
                    <a:pos x="18" y="0"/>
                  </a:cxn>
                  <a:cxn ang="0">
                    <a:pos x="30" y="3"/>
                  </a:cxn>
                  <a:cxn ang="0">
                    <a:pos x="37" y="9"/>
                  </a:cxn>
                  <a:cxn ang="0">
                    <a:pos x="38" y="19"/>
                  </a:cxn>
                  <a:cxn ang="0">
                    <a:pos x="37" y="29"/>
                  </a:cxn>
                  <a:cxn ang="0">
                    <a:pos x="30" y="36"/>
                  </a:cxn>
                  <a:cxn ang="0">
                    <a:pos x="18" y="39"/>
                  </a:cxn>
                  <a:cxn ang="0">
                    <a:pos x="9" y="36"/>
                  </a:cxn>
                  <a:cxn ang="0">
                    <a:pos x="2" y="29"/>
                  </a:cxn>
                  <a:cxn ang="0">
                    <a:pos x="0" y="19"/>
                  </a:cxn>
                  <a:cxn ang="0">
                    <a:pos x="2" y="9"/>
                  </a:cxn>
                  <a:cxn ang="0">
                    <a:pos x="9" y="3"/>
                  </a:cxn>
                  <a:cxn ang="0">
                    <a:pos x="18" y="0"/>
                  </a:cxn>
                </a:cxnLst>
                <a:rect l="0" t="0" r="r" b="b"/>
                <a:pathLst>
                  <a:path w="38" h="39">
                    <a:moveTo>
                      <a:pt x="18" y="0"/>
                    </a:moveTo>
                    <a:lnTo>
                      <a:pt x="30" y="3"/>
                    </a:lnTo>
                    <a:lnTo>
                      <a:pt x="37" y="9"/>
                    </a:lnTo>
                    <a:lnTo>
                      <a:pt x="38" y="19"/>
                    </a:lnTo>
                    <a:lnTo>
                      <a:pt x="37" y="29"/>
                    </a:lnTo>
                    <a:lnTo>
                      <a:pt x="30" y="36"/>
                    </a:lnTo>
                    <a:lnTo>
                      <a:pt x="18" y="39"/>
                    </a:lnTo>
                    <a:lnTo>
                      <a:pt x="9" y="36"/>
                    </a:lnTo>
                    <a:lnTo>
                      <a:pt x="2" y="29"/>
                    </a:lnTo>
                    <a:lnTo>
                      <a:pt x="0" y="19"/>
                    </a:lnTo>
                    <a:lnTo>
                      <a:pt x="2" y="9"/>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4" name="Freeform 55"/>
              <p:cNvSpPr>
                <a:spLocks/>
              </p:cNvSpPr>
              <p:nvPr/>
            </p:nvSpPr>
            <p:spPr bwMode="auto">
              <a:xfrm>
                <a:off x="4171" y="883"/>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1" y="26"/>
                  </a:cxn>
                  <a:cxn ang="0">
                    <a:pos x="0" y="19"/>
                  </a:cxn>
                  <a:cxn ang="0">
                    <a:pos x="1"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1" y="26"/>
                    </a:lnTo>
                    <a:lnTo>
                      <a:pt x="0" y="19"/>
                    </a:lnTo>
                    <a:lnTo>
                      <a:pt x="1"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5" name="Freeform 56"/>
              <p:cNvSpPr>
                <a:spLocks/>
              </p:cNvSpPr>
              <p:nvPr/>
            </p:nvSpPr>
            <p:spPr bwMode="auto">
              <a:xfrm>
                <a:off x="4182" y="1014"/>
                <a:ext cx="46" cy="41"/>
              </a:xfrm>
              <a:custGeom>
                <a:avLst/>
                <a:gdLst/>
                <a:ahLst/>
                <a:cxnLst>
                  <a:cxn ang="0">
                    <a:pos x="20" y="0"/>
                  </a:cxn>
                  <a:cxn ang="0">
                    <a:pos x="27" y="0"/>
                  </a:cxn>
                  <a:cxn ang="0">
                    <a:pos x="33" y="2"/>
                  </a:cxn>
                  <a:cxn ang="0">
                    <a:pos x="43" y="8"/>
                  </a:cxn>
                  <a:cxn ang="0">
                    <a:pos x="46" y="22"/>
                  </a:cxn>
                  <a:cxn ang="0">
                    <a:pos x="45" y="28"/>
                  </a:cxn>
                  <a:cxn ang="0">
                    <a:pos x="43" y="33"/>
                  </a:cxn>
                  <a:cxn ang="0">
                    <a:pos x="38" y="38"/>
                  </a:cxn>
                  <a:cxn ang="0">
                    <a:pos x="33" y="40"/>
                  </a:cxn>
                  <a:cxn ang="0">
                    <a:pos x="27" y="41"/>
                  </a:cxn>
                  <a:cxn ang="0">
                    <a:pos x="20" y="41"/>
                  </a:cxn>
                  <a:cxn ang="0">
                    <a:pos x="13" y="40"/>
                  </a:cxn>
                  <a:cxn ang="0">
                    <a:pos x="9" y="38"/>
                  </a:cxn>
                  <a:cxn ang="0">
                    <a:pos x="4" y="33"/>
                  </a:cxn>
                  <a:cxn ang="0">
                    <a:pos x="2" y="28"/>
                  </a:cxn>
                  <a:cxn ang="0">
                    <a:pos x="0" y="22"/>
                  </a:cxn>
                  <a:cxn ang="0">
                    <a:pos x="4" y="8"/>
                  </a:cxn>
                  <a:cxn ang="0">
                    <a:pos x="13" y="2"/>
                  </a:cxn>
                  <a:cxn ang="0">
                    <a:pos x="20" y="0"/>
                  </a:cxn>
                </a:cxnLst>
                <a:rect l="0" t="0" r="r" b="b"/>
                <a:pathLst>
                  <a:path w="46" h="41">
                    <a:moveTo>
                      <a:pt x="20" y="0"/>
                    </a:moveTo>
                    <a:lnTo>
                      <a:pt x="27" y="0"/>
                    </a:lnTo>
                    <a:lnTo>
                      <a:pt x="33" y="2"/>
                    </a:lnTo>
                    <a:lnTo>
                      <a:pt x="43" y="8"/>
                    </a:lnTo>
                    <a:lnTo>
                      <a:pt x="46" y="22"/>
                    </a:lnTo>
                    <a:lnTo>
                      <a:pt x="45" y="28"/>
                    </a:lnTo>
                    <a:lnTo>
                      <a:pt x="43" y="33"/>
                    </a:lnTo>
                    <a:lnTo>
                      <a:pt x="38" y="38"/>
                    </a:lnTo>
                    <a:lnTo>
                      <a:pt x="33" y="40"/>
                    </a:lnTo>
                    <a:lnTo>
                      <a:pt x="27" y="41"/>
                    </a:lnTo>
                    <a:lnTo>
                      <a:pt x="20" y="41"/>
                    </a:lnTo>
                    <a:lnTo>
                      <a:pt x="13" y="40"/>
                    </a:lnTo>
                    <a:lnTo>
                      <a:pt x="9" y="38"/>
                    </a:lnTo>
                    <a:lnTo>
                      <a:pt x="4" y="33"/>
                    </a:lnTo>
                    <a:lnTo>
                      <a:pt x="2" y="28"/>
                    </a:lnTo>
                    <a:lnTo>
                      <a:pt x="0" y="22"/>
                    </a:lnTo>
                    <a:lnTo>
                      <a:pt x="4" y="8"/>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6" name="Freeform 57"/>
              <p:cNvSpPr>
                <a:spLocks/>
              </p:cNvSpPr>
              <p:nvPr/>
            </p:nvSpPr>
            <p:spPr bwMode="auto">
              <a:xfrm>
                <a:off x="4246" y="983"/>
                <a:ext cx="38" cy="39"/>
              </a:xfrm>
              <a:custGeom>
                <a:avLst/>
                <a:gdLst/>
                <a:ahLst/>
                <a:cxnLst>
                  <a:cxn ang="0">
                    <a:pos x="20" y="0"/>
                  </a:cxn>
                  <a:cxn ang="0">
                    <a:pos x="30" y="3"/>
                  </a:cxn>
                  <a:cxn ang="0">
                    <a:pos x="37" y="10"/>
                  </a:cxn>
                  <a:cxn ang="0">
                    <a:pos x="38" y="20"/>
                  </a:cxn>
                  <a:cxn ang="0">
                    <a:pos x="37" y="30"/>
                  </a:cxn>
                  <a:cxn ang="0">
                    <a:pos x="30" y="36"/>
                  </a:cxn>
                  <a:cxn ang="0">
                    <a:pos x="20" y="39"/>
                  </a:cxn>
                  <a:cxn ang="0">
                    <a:pos x="9" y="36"/>
                  </a:cxn>
                  <a:cxn ang="0">
                    <a:pos x="2" y="30"/>
                  </a:cxn>
                  <a:cxn ang="0">
                    <a:pos x="0" y="20"/>
                  </a:cxn>
                  <a:cxn ang="0">
                    <a:pos x="2" y="10"/>
                  </a:cxn>
                  <a:cxn ang="0">
                    <a:pos x="9" y="3"/>
                  </a:cxn>
                  <a:cxn ang="0">
                    <a:pos x="20" y="0"/>
                  </a:cxn>
                </a:cxnLst>
                <a:rect l="0" t="0" r="r" b="b"/>
                <a:pathLst>
                  <a:path w="38" h="39">
                    <a:moveTo>
                      <a:pt x="20" y="0"/>
                    </a:moveTo>
                    <a:lnTo>
                      <a:pt x="30" y="3"/>
                    </a:lnTo>
                    <a:lnTo>
                      <a:pt x="37" y="10"/>
                    </a:lnTo>
                    <a:lnTo>
                      <a:pt x="38" y="20"/>
                    </a:lnTo>
                    <a:lnTo>
                      <a:pt x="37" y="30"/>
                    </a:lnTo>
                    <a:lnTo>
                      <a:pt x="30" y="36"/>
                    </a:lnTo>
                    <a:lnTo>
                      <a:pt x="20" y="39"/>
                    </a:lnTo>
                    <a:lnTo>
                      <a:pt x="9" y="36"/>
                    </a:lnTo>
                    <a:lnTo>
                      <a:pt x="2" y="30"/>
                    </a:lnTo>
                    <a:lnTo>
                      <a:pt x="0" y="20"/>
                    </a:lnTo>
                    <a:lnTo>
                      <a:pt x="2" y="10"/>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7" name="Freeform 58"/>
              <p:cNvSpPr>
                <a:spLocks/>
              </p:cNvSpPr>
              <p:nvPr/>
            </p:nvSpPr>
            <p:spPr bwMode="auto">
              <a:xfrm>
                <a:off x="2974" y="2542"/>
                <a:ext cx="2537" cy="563"/>
              </a:xfrm>
              <a:custGeom>
                <a:avLst/>
                <a:gdLst/>
                <a:ahLst/>
                <a:cxnLst>
                  <a:cxn ang="0">
                    <a:pos x="1389" y="2"/>
                  </a:cxn>
                  <a:cxn ang="0">
                    <a:pos x="1624" y="12"/>
                  </a:cxn>
                  <a:cxn ang="0">
                    <a:pos x="1840" y="30"/>
                  </a:cxn>
                  <a:cxn ang="0">
                    <a:pos x="2035" y="58"/>
                  </a:cxn>
                  <a:cxn ang="0">
                    <a:pos x="2205" y="92"/>
                  </a:cxn>
                  <a:cxn ang="0">
                    <a:pos x="2343" y="132"/>
                  </a:cxn>
                  <a:cxn ang="0">
                    <a:pos x="2448" y="178"/>
                  </a:cxn>
                  <a:cxn ang="0">
                    <a:pos x="2514" y="229"/>
                  </a:cxn>
                  <a:cxn ang="0">
                    <a:pos x="2537" y="282"/>
                  </a:cxn>
                  <a:cxn ang="0">
                    <a:pos x="2514" y="334"/>
                  </a:cxn>
                  <a:cxn ang="0">
                    <a:pos x="2448" y="385"/>
                  </a:cxn>
                  <a:cxn ang="0">
                    <a:pos x="2343" y="431"/>
                  </a:cxn>
                  <a:cxn ang="0">
                    <a:pos x="2205" y="471"/>
                  </a:cxn>
                  <a:cxn ang="0">
                    <a:pos x="2035" y="505"/>
                  </a:cxn>
                  <a:cxn ang="0">
                    <a:pos x="1840" y="533"/>
                  </a:cxn>
                  <a:cxn ang="0">
                    <a:pos x="1624" y="552"/>
                  </a:cxn>
                  <a:cxn ang="0">
                    <a:pos x="1389" y="561"/>
                  </a:cxn>
                  <a:cxn ang="0">
                    <a:pos x="1146" y="561"/>
                  </a:cxn>
                  <a:cxn ang="0">
                    <a:pos x="911" y="552"/>
                  </a:cxn>
                  <a:cxn ang="0">
                    <a:pos x="695" y="533"/>
                  </a:cxn>
                  <a:cxn ang="0">
                    <a:pos x="500" y="505"/>
                  </a:cxn>
                  <a:cxn ang="0">
                    <a:pos x="332" y="471"/>
                  </a:cxn>
                  <a:cxn ang="0">
                    <a:pos x="192" y="431"/>
                  </a:cxn>
                  <a:cxn ang="0">
                    <a:pos x="89" y="385"/>
                  </a:cxn>
                  <a:cxn ang="0">
                    <a:pos x="23" y="334"/>
                  </a:cxn>
                  <a:cxn ang="0">
                    <a:pos x="0" y="282"/>
                  </a:cxn>
                  <a:cxn ang="0">
                    <a:pos x="23" y="229"/>
                  </a:cxn>
                  <a:cxn ang="0">
                    <a:pos x="89" y="178"/>
                  </a:cxn>
                  <a:cxn ang="0">
                    <a:pos x="192" y="132"/>
                  </a:cxn>
                  <a:cxn ang="0">
                    <a:pos x="332" y="92"/>
                  </a:cxn>
                  <a:cxn ang="0">
                    <a:pos x="500" y="58"/>
                  </a:cxn>
                  <a:cxn ang="0">
                    <a:pos x="695" y="30"/>
                  </a:cxn>
                  <a:cxn ang="0">
                    <a:pos x="911" y="12"/>
                  </a:cxn>
                  <a:cxn ang="0">
                    <a:pos x="1146" y="2"/>
                  </a:cxn>
                </a:cxnLst>
                <a:rect l="0" t="0" r="r" b="b"/>
                <a:pathLst>
                  <a:path w="2537" h="563">
                    <a:moveTo>
                      <a:pt x="1268" y="0"/>
                    </a:moveTo>
                    <a:lnTo>
                      <a:pt x="1389" y="2"/>
                    </a:lnTo>
                    <a:lnTo>
                      <a:pt x="1509" y="5"/>
                    </a:lnTo>
                    <a:lnTo>
                      <a:pt x="1624" y="12"/>
                    </a:lnTo>
                    <a:lnTo>
                      <a:pt x="1734" y="20"/>
                    </a:lnTo>
                    <a:lnTo>
                      <a:pt x="1840" y="30"/>
                    </a:lnTo>
                    <a:lnTo>
                      <a:pt x="1940" y="43"/>
                    </a:lnTo>
                    <a:lnTo>
                      <a:pt x="2035" y="58"/>
                    </a:lnTo>
                    <a:lnTo>
                      <a:pt x="2124" y="74"/>
                    </a:lnTo>
                    <a:lnTo>
                      <a:pt x="2205" y="92"/>
                    </a:lnTo>
                    <a:lnTo>
                      <a:pt x="2279" y="112"/>
                    </a:lnTo>
                    <a:lnTo>
                      <a:pt x="2343" y="132"/>
                    </a:lnTo>
                    <a:lnTo>
                      <a:pt x="2400" y="155"/>
                    </a:lnTo>
                    <a:lnTo>
                      <a:pt x="2448" y="178"/>
                    </a:lnTo>
                    <a:lnTo>
                      <a:pt x="2486" y="203"/>
                    </a:lnTo>
                    <a:lnTo>
                      <a:pt x="2514" y="229"/>
                    </a:lnTo>
                    <a:lnTo>
                      <a:pt x="2530" y="255"/>
                    </a:lnTo>
                    <a:lnTo>
                      <a:pt x="2537" y="282"/>
                    </a:lnTo>
                    <a:lnTo>
                      <a:pt x="2530" y="308"/>
                    </a:lnTo>
                    <a:lnTo>
                      <a:pt x="2514" y="334"/>
                    </a:lnTo>
                    <a:lnTo>
                      <a:pt x="2486" y="361"/>
                    </a:lnTo>
                    <a:lnTo>
                      <a:pt x="2448" y="385"/>
                    </a:lnTo>
                    <a:lnTo>
                      <a:pt x="2400" y="408"/>
                    </a:lnTo>
                    <a:lnTo>
                      <a:pt x="2343" y="431"/>
                    </a:lnTo>
                    <a:lnTo>
                      <a:pt x="2279" y="451"/>
                    </a:lnTo>
                    <a:lnTo>
                      <a:pt x="2205" y="471"/>
                    </a:lnTo>
                    <a:lnTo>
                      <a:pt x="2124" y="489"/>
                    </a:lnTo>
                    <a:lnTo>
                      <a:pt x="2035" y="505"/>
                    </a:lnTo>
                    <a:lnTo>
                      <a:pt x="1940" y="520"/>
                    </a:lnTo>
                    <a:lnTo>
                      <a:pt x="1840" y="533"/>
                    </a:lnTo>
                    <a:lnTo>
                      <a:pt x="1734" y="543"/>
                    </a:lnTo>
                    <a:lnTo>
                      <a:pt x="1624" y="552"/>
                    </a:lnTo>
                    <a:lnTo>
                      <a:pt x="1509" y="558"/>
                    </a:lnTo>
                    <a:lnTo>
                      <a:pt x="1389" y="561"/>
                    </a:lnTo>
                    <a:lnTo>
                      <a:pt x="1268" y="563"/>
                    </a:lnTo>
                    <a:lnTo>
                      <a:pt x="1146" y="561"/>
                    </a:lnTo>
                    <a:lnTo>
                      <a:pt x="1026" y="558"/>
                    </a:lnTo>
                    <a:lnTo>
                      <a:pt x="911" y="552"/>
                    </a:lnTo>
                    <a:lnTo>
                      <a:pt x="801" y="543"/>
                    </a:lnTo>
                    <a:lnTo>
                      <a:pt x="695" y="533"/>
                    </a:lnTo>
                    <a:lnTo>
                      <a:pt x="595" y="520"/>
                    </a:lnTo>
                    <a:lnTo>
                      <a:pt x="500" y="505"/>
                    </a:lnTo>
                    <a:lnTo>
                      <a:pt x="413" y="489"/>
                    </a:lnTo>
                    <a:lnTo>
                      <a:pt x="332" y="471"/>
                    </a:lnTo>
                    <a:lnTo>
                      <a:pt x="258" y="451"/>
                    </a:lnTo>
                    <a:lnTo>
                      <a:pt x="192" y="431"/>
                    </a:lnTo>
                    <a:lnTo>
                      <a:pt x="136" y="408"/>
                    </a:lnTo>
                    <a:lnTo>
                      <a:pt x="89" y="385"/>
                    </a:lnTo>
                    <a:lnTo>
                      <a:pt x="51" y="361"/>
                    </a:lnTo>
                    <a:lnTo>
                      <a:pt x="23" y="334"/>
                    </a:lnTo>
                    <a:lnTo>
                      <a:pt x="6" y="308"/>
                    </a:lnTo>
                    <a:lnTo>
                      <a:pt x="0" y="282"/>
                    </a:lnTo>
                    <a:lnTo>
                      <a:pt x="6" y="255"/>
                    </a:lnTo>
                    <a:lnTo>
                      <a:pt x="23" y="229"/>
                    </a:lnTo>
                    <a:lnTo>
                      <a:pt x="51" y="203"/>
                    </a:lnTo>
                    <a:lnTo>
                      <a:pt x="89" y="178"/>
                    </a:lnTo>
                    <a:lnTo>
                      <a:pt x="136" y="155"/>
                    </a:lnTo>
                    <a:lnTo>
                      <a:pt x="192" y="132"/>
                    </a:lnTo>
                    <a:lnTo>
                      <a:pt x="258" y="112"/>
                    </a:lnTo>
                    <a:lnTo>
                      <a:pt x="332" y="92"/>
                    </a:lnTo>
                    <a:lnTo>
                      <a:pt x="413" y="74"/>
                    </a:lnTo>
                    <a:lnTo>
                      <a:pt x="500" y="58"/>
                    </a:lnTo>
                    <a:lnTo>
                      <a:pt x="595" y="43"/>
                    </a:lnTo>
                    <a:lnTo>
                      <a:pt x="695" y="30"/>
                    </a:lnTo>
                    <a:lnTo>
                      <a:pt x="801" y="20"/>
                    </a:lnTo>
                    <a:lnTo>
                      <a:pt x="911" y="12"/>
                    </a:lnTo>
                    <a:lnTo>
                      <a:pt x="1026" y="5"/>
                    </a:lnTo>
                    <a:lnTo>
                      <a:pt x="1146" y="2"/>
                    </a:lnTo>
                    <a:lnTo>
                      <a:pt x="126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8" name="Freeform 59"/>
              <p:cNvSpPr>
                <a:spLocks noEditPoints="1"/>
              </p:cNvSpPr>
              <p:nvPr/>
            </p:nvSpPr>
            <p:spPr bwMode="auto">
              <a:xfrm>
                <a:off x="2954" y="2522"/>
                <a:ext cx="2577" cy="603"/>
              </a:xfrm>
              <a:custGeom>
                <a:avLst/>
                <a:gdLst/>
                <a:ahLst/>
                <a:cxnLst>
                  <a:cxn ang="0">
                    <a:pos x="911" y="53"/>
                  </a:cxn>
                  <a:cxn ang="0">
                    <a:pos x="579" y="88"/>
                  </a:cxn>
                  <a:cxn ang="0">
                    <a:pos x="398" y="120"/>
                  </a:cxn>
                  <a:cxn ang="0">
                    <a:pos x="243" y="163"/>
                  </a:cxn>
                  <a:cxn ang="0">
                    <a:pos x="104" y="223"/>
                  </a:cxn>
                  <a:cxn ang="0">
                    <a:pos x="53" y="269"/>
                  </a:cxn>
                  <a:cxn ang="0">
                    <a:pos x="41" y="311"/>
                  </a:cxn>
                  <a:cxn ang="0">
                    <a:pos x="74" y="358"/>
                  </a:cxn>
                  <a:cxn ang="0">
                    <a:pos x="181" y="417"/>
                  </a:cxn>
                  <a:cxn ang="0">
                    <a:pos x="317" y="463"/>
                  </a:cxn>
                  <a:cxn ang="0">
                    <a:pos x="482" y="499"/>
                  </a:cxn>
                  <a:cxn ang="0">
                    <a:pos x="682" y="529"/>
                  </a:cxn>
                  <a:cxn ang="0">
                    <a:pos x="1158" y="562"/>
                  </a:cxn>
                  <a:cxn ang="0">
                    <a:pos x="1664" y="550"/>
                  </a:cxn>
                  <a:cxn ang="0">
                    <a:pos x="2047" y="507"/>
                  </a:cxn>
                  <a:cxn ang="0">
                    <a:pos x="2177" y="483"/>
                  </a:cxn>
                  <a:cxn ang="0">
                    <a:pos x="2333" y="440"/>
                  </a:cxn>
                  <a:cxn ang="0">
                    <a:pos x="2473" y="381"/>
                  </a:cxn>
                  <a:cxn ang="0">
                    <a:pos x="2524" y="334"/>
                  </a:cxn>
                  <a:cxn ang="0">
                    <a:pos x="2536" y="292"/>
                  </a:cxn>
                  <a:cxn ang="0">
                    <a:pos x="2503" y="246"/>
                  </a:cxn>
                  <a:cxn ang="0">
                    <a:pos x="2396" y="186"/>
                  </a:cxn>
                  <a:cxn ang="0">
                    <a:pos x="2259" y="140"/>
                  </a:cxn>
                  <a:cxn ang="0">
                    <a:pos x="2133" y="112"/>
                  </a:cxn>
                  <a:cxn ang="0">
                    <a:pos x="1893" y="74"/>
                  </a:cxn>
                  <a:cxn ang="0">
                    <a:pos x="1417" y="41"/>
                  </a:cxn>
                  <a:cxn ang="0">
                    <a:pos x="1544" y="7"/>
                  </a:cxn>
                  <a:cxn ang="0">
                    <a:pos x="1998" y="48"/>
                  </a:cxn>
                  <a:cxn ang="0">
                    <a:pos x="2147" y="76"/>
                  </a:cxn>
                  <a:cxn ang="0">
                    <a:pos x="2312" y="116"/>
                  </a:cxn>
                  <a:cxn ang="0">
                    <a:pos x="2439" y="162"/>
                  </a:cxn>
                  <a:cxn ang="0">
                    <a:pos x="2531" y="218"/>
                  </a:cxn>
                  <a:cxn ang="0">
                    <a:pos x="2568" y="265"/>
                  </a:cxn>
                  <a:cxn ang="0">
                    <a:pos x="2575" y="316"/>
                  </a:cxn>
                  <a:cxn ang="0">
                    <a:pos x="2557" y="358"/>
                  </a:cxn>
                  <a:cxn ang="0">
                    <a:pos x="2508" y="404"/>
                  </a:cxn>
                  <a:cxn ang="0">
                    <a:pos x="2381" y="466"/>
                  </a:cxn>
                  <a:cxn ang="0">
                    <a:pos x="2235" y="509"/>
                  </a:cxn>
                  <a:cxn ang="0">
                    <a:pos x="2095" y="539"/>
                  </a:cxn>
                  <a:cxn ang="0">
                    <a:pos x="1781" y="581"/>
                  </a:cxn>
                  <a:cxn ang="0">
                    <a:pos x="1288" y="603"/>
                  </a:cxn>
                  <a:cxn ang="0">
                    <a:pos x="794" y="581"/>
                  </a:cxn>
                  <a:cxn ang="0">
                    <a:pos x="530" y="547"/>
                  </a:cxn>
                  <a:cxn ang="0">
                    <a:pos x="383" y="519"/>
                  </a:cxn>
                  <a:cxn ang="0">
                    <a:pos x="229" y="476"/>
                  </a:cxn>
                  <a:cxn ang="0">
                    <a:pos x="89" y="417"/>
                  </a:cxn>
                  <a:cxn ang="0">
                    <a:pos x="31" y="372"/>
                  </a:cxn>
                  <a:cxn ang="0">
                    <a:pos x="3" y="323"/>
                  </a:cxn>
                  <a:cxn ang="0">
                    <a:pos x="3" y="280"/>
                  </a:cxn>
                  <a:cxn ang="0">
                    <a:pos x="31" y="231"/>
                  </a:cxn>
                  <a:cxn ang="0">
                    <a:pos x="89" y="186"/>
                  </a:cxn>
                  <a:cxn ang="0">
                    <a:pos x="229" y="127"/>
                  </a:cxn>
                  <a:cxn ang="0">
                    <a:pos x="383" y="84"/>
                  </a:cxn>
                  <a:cxn ang="0">
                    <a:pos x="530" y="56"/>
                  </a:cxn>
                  <a:cxn ang="0">
                    <a:pos x="794" y="23"/>
                  </a:cxn>
                  <a:cxn ang="0">
                    <a:pos x="1288" y="0"/>
                  </a:cxn>
                </a:cxnLst>
                <a:rect l="0" t="0" r="r" b="b"/>
                <a:pathLst>
                  <a:path w="2577" h="603">
                    <a:moveTo>
                      <a:pt x="1288" y="40"/>
                    </a:moveTo>
                    <a:lnTo>
                      <a:pt x="1158" y="41"/>
                    </a:lnTo>
                    <a:lnTo>
                      <a:pt x="1033" y="46"/>
                    </a:lnTo>
                    <a:lnTo>
                      <a:pt x="911" y="53"/>
                    </a:lnTo>
                    <a:lnTo>
                      <a:pt x="794" y="63"/>
                    </a:lnTo>
                    <a:lnTo>
                      <a:pt x="682" y="74"/>
                    </a:lnTo>
                    <a:lnTo>
                      <a:pt x="630" y="81"/>
                    </a:lnTo>
                    <a:lnTo>
                      <a:pt x="579" y="88"/>
                    </a:lnTo>
                    <a:lnTo>
                      <a:pt x="530" y="96"/>
                    </a:lnTo>
                    <a:lnTo>
                      <a:pt x="482" y="104"/>
                    </a:lnTo>
                    <a:lnTo>
                      <a:pt x="436" y="114"/>
                    </a:lnTo>
                    <a:lnTo>
                      <a:pt x="398" y="120"/>
                    </a:lnTo>
                    <a:lnTo>
                      <a:pt x="357" y="130"/>
                    </a:lnTo>
                    <a:lnTo>
                      <a:pt x="317" y="140"/>
                    </a:lnTo>
                    <a:lnTo>
                      <a:pt x="280" y="152"/>
                    </a:lnTo>
                    <a:lnTo>
                      <a:pt x="243" y="163"/>
                    </a:lnTo>
                    <a:lnTo>
                      <a:pt x="211" y="175"/>
                    </a:lnTo>
                    <a:lnTo>
                      <a:pt x="181" y="186"/>
                    </a:lnTo>
                    <a:lnTo>
                      <a:pt x="153" y="198"/>
                    </a:lnTo>
                    <a:lnTo>
                      <a:pt x="104" y="223"/>
                    </a:lnTo>
                    <a:lnTo>
                      <a:pt x="90" y="232"/>
                    </a:lnTo>
                    <a:lnTo>
                      <a:pt x="74" y="246"/>
                    </a:lnTo>
                    <a:lnTo>
                      <a:pt x="59" y="259"/>
                    </a:lnTo>
                    <a:lnTo>
                      <a:pt x="53" y="269"/>
                    </a:lnTo>
                    <a:lnTo>
                      <a:pt x="44" y="280"/>
                    </a:lnTo>
                    <a:lnTo>
                      <a:pt x="41" y="292"/>
                    </a:lnTo>
                    <a:lnTo>
                      <a:pt x="40" y="302"/>
                    </a:lnTo>
                    <a:lnTo>
                      <a:pt x="41" y="311"/>
                    </a:lnTo>
                    <a:lnTo>
                      <a:pt x="44" y="323"/>
                    </a:lnTo>
                    <a:lnTo>
                      <a:pt x="53" y="334"/>
                    </a:lnTo>
                    <a:lnTo>
                      <a:pt x="59" y="344"/>
                    </a:lnTo>
                    <a:lnTo>
                      <a:pt x="74" y="358"/>
                    </a:lnTo>
                    <a:lnTo>
                      <a:pt x="90" y="371"/>
                    </a:lnTo>
                    <a:lnTo>
                      <a:pt x="104" y="381"/>
                    </a:lnTo>
                    <a:lnTo>
                      <a:pt x="153" y="405"/>
                    </a:lnTo>
                    <a:lnTo>
                      <a:pt x="181" y="417"/>
                    </a:lnTo>
                    <a:lnTo>
                      <a:pt x="211" y="430"/>
                    </a:lnTo>
                    <a:lnTo>
                      <a:pt x="243" y="440"/>
                    </a:lnTo>
                    <a:lnTo>
                      <a:pt x="280" y="451"/>
                    </a:lnTo>
                    <a:lnTo>
                      <a:pt x="317" y="463"/>
                    </a:lnTo>
                    <a:lnTo>
                      <a:pt x="357" y="473"/>
                    </a:lnTo>
                    <a:lnTo>
                      <a:pt x="398" y="483"/>
                    </a:lnTo>
                    <a:lnTo>
                      <a:pt x="436" y="489"/>
                    </a:lnTo>
                    <a:lnTo>
                      <a:pt x="482" y="499"/>
                    </a:lnTo>
                    <a:lnTo>
                      <a:pt x="530" y="507"/>
                    </a:lnTo>
                    <a:lnTo>
                      <a:pt x="579" y="516"/>
                    </a:lnTo>
                    <a:lnTo>
                      <a:pt x="630" y="522"/>
                    </a:lnTo>
                    <a:lnTo>
                      <a:pt x="682" y="529"/>
                    </a:lnTo>
                    <a:lnTo>
                      <a:pt x="794" y="542"/>
                    </a:lnTo>
                    <a:lnTo>
                      <a:pt x="911" y="550"/>
                    </a:lnTo>
                    <a:lnTo>
                      <a:pt x="1033" y="558"/>
                    </a:lnTo>
                    <a:lnTo>
                      <a:pt x="1158" y="562"/>
                    </a:lnTo>
                    <a:lnTo>
                      <a:pt x="1288" y="563"/>
                    </a:lnTo>
                    <a:lnTo>
                      <a:pt x="1417" y="562"/>
                    </a:lnTo>
                    <a:lnTo>
                      <a:pt x="1544" y="558"/>
                    </a:lnTo>
                    <a:lnTo>
                      <a:pt x="1664" y="550"/>
                    </a:lnTo>
                    <a:lnTo>
                      <a:pt x="1781" y="542"/>
                    </a:lnTo>
                    <a:lnTo>
                      <a:pt x="1893" y="529"/>
                    </a:lnTo>
                    <a:lnTo>
                      <a:pt x="1998" y="516"/>
                    </a:lnTo>
                    <a:lnTo>
                      <a:pt x="2047" y="507"/>
                    </a:lnTo>
                    <a:lnTo>
                      <a:pt x="2095" y="499"/>
                    </a:lnTo>
                    <a:lnTo>
                      <a:pt x="2133" y="491"/>
                    </a:lnTo>
                    <a:lnTo>
                      <a:pt x="2141" y="489"/>
                    </a:lnTo>
                    <a:lnTo>
                      <a:pt x="2177" y="483"/>
                    </a:lnTo>
                    <a:lnTo>
                      <a:pt x="2220" y="473"/>
                    </a:lnTo>
                    <a:lnTo>
                      <a:pt x="2259" y="463"/>
                    </a:lnTo>
                    <a:lnTo>
                      <a:pt x="2297" y="451"/>
                    </a:lnTo>
                    <a:lnTo>
                      <a:pt x="2333" y="440"/>
                    </a:lnTo>
                    <a:lnTo>
                      <a:pt x="2366" y="430"/>
                    </a:lnTo>
                    <a:lnTo>
                      <a:pt x="2396" y="417"/>
                    </a:lnTo>
                    <a:lnTo>
                      <a:pt x="2424" y="405"/>
                    </a:lnTo>
                    <a:lnTo>
                      <a:pt x="2473" y="381"/>
                    </a:lnTo>
                    <a:lnTo>
                      <a:pt x="2486" y="371"/>
                    </a:lnTo>
                    <a:lnTo>
                      <a:pt x="2503" y="358"/>
                    </a:lnTo>
                    <a:lnTo>
                      <a:pt x="2517" y="344"/>
                    </a:lnTo>
                    <a:lnTo>
                      <a:pt x="2524" y="334"/>
                    </a:lnTo>
                    <a:lnTo>
                      <a:pt x="2532" y="323"/>
                    </a:lnTo>
                    <a:lnTo>
                      <a:pt x="2536" y="311"/>
                    </a:lnTo>
                    <a:lnTo>
                      <a:pt x="2537" y="302"/>
                    </a:lnTo>
                    <a:lnTo>
                      <a:pt x="2536" y="292"/>
                    </a:lnTo>
                    <a:lnTo>
                      <a:pt x="2532" y="280"/>
                    </a:lnTo>
                    <a:lnTo>
                      <a:pt x="2524" y="269"/>
                    </a:lnTo>
                    <a:lnTo>
                      <a:pt x="2517" y="259"/>
                    </a:lnTo>
                    <a:lnTo>
                      <a:pt x="2503" y="246"/>
                    </a:lnTo>
                    <a:lnTo>
                      <a:pt x="2486" y="232"/>
                    </a:lnTo>
                    <a:lnTo>
                      <a:pt x="2473" y="223"/>
                    </a:lnTo>
                    <a:lnTo>
                      <a:pt x="2424" y="198"/>
                    </a:lnTo>
                    <a:lnTo>
                      <a:pt x="2396" y="186"/>
                    </a:lnTo>
                    <a:lnTo>
                      <a:pt x="2366" y="175"/>
                    </a:lnTo>
                    <a:lnTo>
                      <a:pt x="2333" y="163"/>
                    </a:lnTo>
                    <a:lnTo>
                      <a:pt x="2297" y="152"/>
                    </a:lnTo>
                    <a:lnTo>
                      <a:pt x="2259" y="140"/>
                    </a:lnTo>
                    <a:lnTo>
                      <a:pt x="2220" y="130"/>
                    </a:lnTo>
                    <a:lnTo>
                      <a:pt x="2177" y="120"/>
                    </a:lnTo>
                    <a:lnTo>
                      <a:pt x="2141" y="114"/>
                    </a:lnTo>
                    <a:lnTo>
                      <a:pt x="2133" y="112"/>
                    </a:lnTo>
                    <a:lnTo>
                      <a:pt x="2095" y="104"/>
                    </a:lnTo>
                    <a:lnTo>
                      <a:pt x="2047" y="96"/>
                    </a:lnTo>
                    <a:lnTo>
                      <a:pt x="1998" y="88"/>
                    </a:lnTo>
                    <a:lnTo>
                      <a:pt x="1893" y="74"/>
                    </a:lnTo>
                    <a:lnTo>
                      <a:pt x="1781" y="63"/>
                    </a:lnTo>
                    <a:lnTo>
                      <a:pt x="1664" y="53"/>
                    </a:lnTo>
                    <a:lnTo>
                      <a:pt x="1544" y="46"/>
                    </a:lnTo>
                    <a:lnTo>
                      <a:pt x="1417" y="41"/>
                    </a:lnTo>
                    <a:lnTo>
                      <a:pt x="1288" y="40"/>
                    </a:lnTo>
                    <a:close/>
                    <a:moveTo>
                      <a:pt x="1288" y="0"/>
                    </a:moveTo>
                    <a:lnTo>
                      <a:pt x="1417" y="2"/>
                    </a:lnTo>
                    <a:lnTo>
                      <a:pt x="1544" y="7"/>
                    </a:lnTo>
                    <a:lnTo>
                      <a:pt x="1664" y="13"/>
                    </a:lnTo>
                    <a:lnTo>
                      <a:pt x="1781" y="23"/>
                    </a:lnTo>
                    <a:lnTo>
                      <a:pt x="1893" y="35"/>
                    </a:lnTo>
                    <a:lnTo>
                      <a:pt x="1998" y="48"/>
                    </a:lnTo>
                    <a:lnTo>
                      <a:pt x="2047" y="56"/>
                    </a:lnTo>
                    <a:lnTo>
                      <a:pt x="2095" y="64"/>
                    </a:lnTo>
                    <a:lnTo>
                      <a:pt x="2141" y="74"/>
                    </a:lnTo>
                    <a:lnTo>
                      <a:pt x="2147" y="76"/>
                    </a:lnTo>
                    <a:lnTo>
                      <a:pt x="2192" y="84"/>
                    </a:lnTo>
                    <a:lnTo>
                      <a:pt x="2235" y="94"/>
                    </a:lnTo>
                    <a:lnTo>
                      <a:pt x="2274" y="104"/>
                    </a:lnTo>
                    <a:lnTo>
                      <a:pt x="2312" y="116"/>
                    </a:lnTo>
                    <a:lnTo>
                      <a:pt x="2348" y="127"/>
                    </a:lnTo>
                    <a:lnTo>
                      <a:pt x="2381" y="139"/>
                    </a:lnTo>
                    <a:lnTo>
                      <a:pt x="2411" y="150"/>
                    </a:lnTo>
                    <a:lnTo>
                      <a:pt x="2439" y="162"/>
                    </a:lnTo>
                    <a:lnTo>
                      <a:pt x="2488" y="186"/>
                    </a:lnTo>
                    <a:lnTo>
                      <a:pt x="2508" y="199"/>
                    </a:lnTo>
                    <a:lnTo>
                      <a:pt x="2514" y="204"/>
                    </a:lnTo>
                    <a:lnTo>
                      <a:pt x="2531" y="218"/>
                    </a:lnTo>
                    <a:lnTo>
                      <a:pt x="2545" y="231"/>
                    </a:lnTo>
                    <a:lnTo>
                      <a:pt x="2557" y="246"/>
                    </a:lnTo>
                    <a:lnTo>
                      <a:pt x="2560" y="252"/>
                    </a:lnTo>
                    <a:lnTo>
                      <a:pt x="2568" y="265"/>
                    </a:lnTo>
                    <a:lnTo>
                      <a:pt x="2573" y="280"/>
                    </a:lnTo>
                    <a:lnTo>
                      <a:pt x="2575" y="287"/>
                    </a:lnTo>
                    <a:lnTo>
                      <a:pt x="2577" y="302"/>
                    </a:lnTo>
                    <a:lnTo>
                      <a:pt x="2575" y="316"/>
                    </a:lnTo>
                    <a:lnTo>
                      <a:pt x="2573" y="323"/>
                    </a:lnTo>
                    <a:lnTo>
                      <a:pt x="2568" y="338"/>
                    </a:lnTo>
                    <a:lnTo>
                      <a:pt x="2560" y="351"/>
                    </a:lnTo>
                    <a:lnTo>
                      <a:pt x="2557" y="358"/>
                    </a:lnTo>
                    <a:lnTo>
                      <a:pt x="2545" y="372"/>
                    </a:lnTo>
                    <a:lnTo>
                      <a:pt x="2531" y="386"/>
                    </a:lnTo>
                    <a:lnTo>
                      <a:pt x="2514" y="399"/>
                    </a:lnTo>
                    <a:lnTo>
                      <a:pt x="2508" y="404"/>
                    </a:lnTo>
                    <a:lnTo>
                      <a:pt x="2488" y="417"/>
                    </a:lnTo>
                    <a:lnTo>
                      <a:pt x="2439" y="442"/>
                    </a:lnTo>
                    <a:lnTo>
                      <a:pt x="2411" y="453"/>
                    </a:lnTo>
                    <a:lnTo>
                      <a:pt x="2381" y="466"/>
                    </a:lnTo>
                    <a:lnTo>
                      <a:pt x="2348" y="476"/>
                    </a:lnTo>
                    <a:lnTo>
                      <a:pt x="2312" y="488"/>
                    </a:lnTo>
                    <a:lnTo>
                      <a:pt x="2274" y="499"/>
                    </a:lnTo>
                    <a:lnTo>
                      <a:pt x="2235" y="509"/>
                    </a:lnTo>
                    <a:lnTo>
                      <a:pt x="2192" y="519"/>
                    </a:lnTo>
                    <a:lnTo>
                      <a:pt x="2147" y="527"/>
                    </a:lnTo>
                    <a:lnTo>
                      <a:pt x="2141" y="529"/>
                    </a:lnTo>
                    <a:lnTo>
                      <a:pt x="2095" y="539"/>
                    </a:lnTo>
                    <a:lnTo>
                      <a:pt x="2047" y="547"/>
                    </a:lnTo>
                    <a:lnTo>
                      <a:pt x="1998" y="555"/>
                    </a:lnTo>
                    <a:lnTo>
                      <a:pt x="1893" y="568"/>
                    </a:lnTo>
                    <a:lnTo>
                      <a:pt x="1781" y="581"/>
                    </a:lnTo>
                    <a:lnTo>
                      <a:pt x="1664" y="590"/>
                    </a:lnTo>
                    <a:lnTo>
                      <a:pt x="1544" y="598"/>
                    </a:lnTo>
                    <a:lnTo>
                      <a:pt x="1417" y="601"/>
                    </a:lnTo>
                    <a:lnTo>
                      <a:pt x="1288" y="603"/>
                    </a:lnTo>
                    <a:lnTo>
                      <a:pt x="1158" y="601"/>
                    </a:lnTo>
                    <a:lnTo>
                      <a:pt x="1033" y="598"/>
                    </a:lnTo>
                    <a:lnTo>
                      <a:pt x="911" y="590"/>
                    </a:lnTo>
                    <a:lnTo>
                      <a:pt x="794" y="581"/>
                    </a:lnTo>
                    <a:lnTo>
                      <a:pt x="682" y="568"/>
                    </a:lnTo>
                    <a:lnTo>
                      <a:pt x="630" y="562"/>
                    </a:lnTo>
                    <a:lnTo>
                      <a:pt x="579" y="555"/>
                    </a:lnTo>
                    <a:lnTo>
                      <a:pt x="530" y="547"/>
                    </a:lnTo>
                    <a:lnTo>
                      <a:pt x="482" y="539"/>
                    </a:lnTo>
                    <a:lnTo>
                      <a:pt x="436" y="529"/>
                    </a:lnTo>
                    <a:lnTo>
                      <a:pt x="428" y="527"/>
                    </a:lnTo>
                    <a:lnTo>
                      <a:pt x="383" y="519"/>
                    </a:lnTo>
                    <a:lnTo>
                      <a:pt x="342" y="509"/>
                    </a:lnTo>
                    <a:lnTo>
                      <a:pt x="303" y="499"/>
                    </a:lnTo>
                    <a:lnTo>
                      <a:pt x="265" y="488"/>
                    </a:lnTo>
                    <a:lnTo>
                      <a:pt x="229" y="476"/>
                    </a:lnTo>
                    <a:lnTo>
                      <a:pt x="196" y="466"/>
                    </a:lnTo>
                    <a:lnTo>
                      <a:pt x="166" y="453"/>
                    </a:lnTo>
                    <a:lnTo>
                      <a:pt x="138" y="442"/>
                    </a:lnTo>
                    <a:lnTo>
                      <a:pt x="89" y="417"/>
                    </a:lnTo>
                    <a:lnTo>
                      <a:pt x="69" y="404"/>
                    </a:lnTo>
                    <a:lnTo>
                      <a:pt x="63" y="399"/>
                    </a:lnTo>
                    <a:lnTo>
                      <a:pt x="46" y="386"/>
                    </a:lnTo>
                    <a:lnTo>
                      <a:pt x="31" y="372"/>
                    </a:lnTo>
                    <a:lnTo>
                      <a:pt x="20" y="358"/>
                    </a:lnTo>
                    <a:lnTo>
                      <a:pt x="16" y="351"/>
                    </a:lnTo>
                    <a:lnTo>
                      <a:pt x="8" y="338"/>
                    </a:lnTo>
                    <a:lnTo>
                      <a:pt x="3" y="323"/>
                    </a:lnTo>
                    <a:lnTo>
                      <a:pt x="2" y="316"/>
                    </a:lnTo>
                    <a:lnTo>
                      <a:pt x="0" y="302"/>
                    </a:lnTo>
                    <a:lnTo>
                      <a:pt x="2" y="287"/>
                    </a:lnTo>
                    <a:lnTo>
                      <a:pt x="3" y="280"/>
                    </a:lnTo>
                    <a:lnTo>
                      <a:pt x="8" y="265"/>
                    </a:lnTo>
                    <a:lnTo>
                      <a:pt x="16" y="252"/>
                    </a:lnTo>
                    <a:lnTo>
                      <a:pt x="20" y="246"/>
                    </a:lnTo>
                    <a:lnTo>
                      <a:pt x="31" y="231"/>
                    </a:lnTo>
                    <a:lnTo>
                      <a:pt x="46" y="218"/>
                    </a:lnTo>
                    <a:lnTo>
                      <a:pt x="63" y="204"/>
                    </a:lnTo>
                    <a:lnTo>
                      <a:pt x="69" y="199"/>
                    </a:lnTo>
                    <a:lnTo>
                      <a:pt x="89" y="186"/>
                    </a:lnTo>
                    <a:lnTo>
                      <a:pt x="138" y="162"/>
                    </a:lnTo>
                    <a:lnTo>
                      <a:pt x="166" y="150"/>
                    </a:lnTo>
                    <a:lnTo>
                      <a:pt x="196" y="139"/>
                    </a:lnTo>
                    <a:lnTo>
                      <a:pt x="229" y="127"/>
                    </a:lnTo>
                    <a:lnTo>
                      <a:pt x="265" y="116"/>
                    </a:lnTo>
                    <a:lnTo>
                      <a:pt x="303" y="104"/>
                    </a:lnTo>
                    <a:lnTo>
                      <a:pt x="342" y="94"/>
                    </a:lnTo>
                    <a:lnTo>
                      <a:pt x="383" y="84"/>
                    </a:lnTo>
                    <a:lnTo>
                      <a:pt x="428" y="76"/>
                    </a:lnTo>
                    <a:lnTo>
                      <a:pt x="436" y="74"/>
                    </a:lnTo>
                    <a:lnTo>
                      <a:pt x="482" y="64"/>
                    </a:lnTo>
                    <a:lnTo>
                      <a:pt x="530" y="56"/>
                    </a:lnTo>
                    <a:lnTo>
                      <a:pt x="579" y="48"/>
                    </a:lnTo>
                    <a:lnTo>
                      <a:pt x="630" y="41"/>
                    </a:lnTo>
                    <a:lnTo>
                      <a:pt x="682" y="35"/>
                    </a:lnTo>
                    <a:lnTo>
                      <a:pt x="794" y="23"/>
                    </a:lnTo>
                    <a:lnTo>
                      <a:pt x="911" y="13"/>
                    </a:lnTo>
                    <a:lnTo>
                      <a:pt x="1033" y="7"/>
                    </a:lnTo>
                    <a:lnTo>
                      <a:pt x="1158" y="2"/>
                    </a:lnTo>
                    <a:lnTo>
                      <a:pt x="128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09" name="Freeform 60"/>
              <p:cNvSpPr>
                <a:spLocks/>
              </p:cNvSpPr>
              <p:nvPr/>
            </p:nvSpPr>
            <p:spPr bwMode="auto">
              <a:xfrm>
                <a:off x="2974" y="3212"/>
                <a:ext cx="2537" cy="282"/>
              </a:xfrm>
              <a:custGeom>
                <a:avLst/>
                <a:gdLst/>
                <a:ahLst/>
                <a:cxnLst>
                  <a:cxn ang="0">
                    <a:pos x="0" y="0"/>
                  </a:cxn>
                  <a:cxn ang="0">
                    <a:pos x="2537" y="0"/>
                  </a:cxn>
                  <a:cxn ang="0">
                    <a:pos x="2530" y="26"/>
                  </a:cxn>
                  <a:cxn ang="0">
                    <a:pos x="2514" y="53"/>
                  </a:cxn>
                  <a:cxn ang="0">
                    <a:pos x="2486" y="79"/>
                  </a:cxn>
                  <a:cxn ang="0">
                    <a:pos x="2448" y="104"/>
                  </a:cxn>
                  <a:cxn ang="0">
                    <a:pos x="2400" y="127"/>
                  </a:cxn>
                  <a:cxn ang="0">
                    <a:pos x="2343" y="150"/>
                  </a:cxn>
                  <a:cxn ang="0">
                    <a:pos x="2279" y="170"/>
                  </a:cxn>
                  <a:cxn ang="0">
                    <a:pos x="2205" y="189"/>
                  </a:cxn>
                  <a:cxn ang="0">
                    <a:pos x="2124" y="208"/>
                  </a:cxn>
                  <a:cxn ang="0">
                    <a:pos x="2035" y="224"/>
                  </a:cxn>
                  <a:cxn ang="0">
                    <a:pos x="1940" y="239"/>
                  </a:cxn>
                  <a:cxn ang="0">
                    <a:pos x="1840" y="252"/>
                  </a:cxn>
                  <a:cxn ang="0">
                    <a:pos x="1734" y="262"/>
                  </a:cxn>
                  <a:cxn ang="0">
                    <a:pos x="1624" y="270"/>
                  </a:cxn>
                  <a:cxn ang="0">
                    <a:pos x="1509" y="277"/>
                  </a:cxn>
                  <a:cxn ang="0">
                    <a:pos x="1389" y="280"/>
                  </a:cxn>
                  <a:cxn ang="0">
                    <a:pos x="1268" y="282"/>
                  </a:cxn>
                  <a:cxn ang="0">
                    <a:pos x="1146" y="280"/>
                  </a:cxn>
                  <a:cxn ang="0">
                    <a:pos x="1026" y="277"/>
                  </a:cxn>
                  <a:cxn ang="0">
                    <a:pos x="911" y="270"/>
                  </a:cxn>
                  <a:cxn ang="0">
                    <a:pos x="801" y="262"/>
                  </a:cxn>
                  <a:cxn ang="0">
                    <a:pos x="695" y="252"/>
                  </a:cxn>
                  <a:cxn ang="0">
                    <a:pos x="595" y="239"/>
                  </a:cxn>
                  <a:cxn ang="0">
                    <a:pos x="500" y="224"/>
                  </a:cxn>
                  <a:cxn ang="0">
                    <a:pos x="413" y="208"/>
                  </a:cxn>
                  <a:cxn ang="0">
                    <a:pos x="332" y="189"/>
                  </a:cxn>
                  <a:cxn ang="0">
                    <a:pos x="258" y="170"/>
                  </a:cxn>
                  <a:cxn ang="0">
                    <a:pos x="192" y="150"/>
                  </a:cxn>
                  <a:cxn ang="0">
                    <a:pos x="136" y="127"/>
                  </a:cxn>
                  <a:cxn ang="0">
                    <a:pos x="89" y="104"/>
                  </a:cxn>
                  <a:cxn ang="0">
                    <a:pos x="51" y="79"/>
                  </a:cxn>
                  <a:cxn ang="0">
                    <a:pos x="23" y="53"/>
                  </a:cxn>
                  <a:cxn ang="0">
                    <a:pos x="6" y="26"/>
                  </a:cxn>
                  <a:cxn ang="0">
                    <a:pos x="0" y="0"/>
                  </a:cxn>
                </a:cxnLst>
                <a:rect l="0" t="0" r="r" b="b"/>
                <a:pathLst>
                  <a:path w="2537" h="282">
                    <a:moveTo>
                      <a:pt x="0" y="0"/>
                    </a:moveTo>
                    <a:lnTo>
                      <a:pt x="2537" y="0"/>
                    </a:lnTo>
                    <a:lnTo>
                      <a:pt x="2530" y="26"/>
                    </a:lnTo>
                    <a:lnTo>
                      <a:pt x="2514" y="53"/>
                    </a:lnTo>
                    <a:lnTo>
                      <a:pt x="2486" y="79"/>
                    </a:lnTo>
                    <a:lnTo>
                      <a:pt x="2448" y="104"/>
                    </a:lnTo>
                    <a:lnTo>
                      <a:pt x="2400" y="127"/>
                    </a:lnTo>
                    <a:lnTo>
                      <a:pt x="2343" y="150"/>
                    </a:lnTo>
                    <a:lnTo>
                      <a:pt x="2279" y="170"/>
                    </a:lnTo>
                    <a:lnTo>
                      <a:pt x="2205" y="189"/>
                    </a:lnTo>
                    <a:lnTo>
                      <a:pt x="2124" y="208"/>
                    </a:lnTo>
                    <a:lnTo>
                      <a:pt x="2035" y="224"/>
                    </a:lnTo>
                    <a:lnTo>
                      <a:pt x="1940" y="239"/>
                    </a:lnTo>
                    <a:lnTo>
                      <a:pt x="1840" y="252"/>
                    </a:lnTo>
                    <a:lnTo>
                      <a:pt x="1734" y="262"/>
                    </a:lnTo>
                    <a:lnTo>
                      <a:pt x="1624" y="270"/>
                    </a:lnTo>
                    <a:lnTo>
                      <a:pt x="1509" y="277"/>
                    </a:lnTo>
                    <a:lnTo>
                      <a:pt x="1389" y="280"/>
                    </a:lnTo>
                    <a:lnTo>
                      <a:pt x="1268" y="282"/>
                    </a:lnTo>
                    <a:lnTo>
                      <a:pt x="1146" y="280"/>
                    </a:lnTo>
                    <a:lnTo>
                      <a:pt x="1026" y="277"/>
                    </a:lnTo>
                    <a:lnTo>
                      <a:pt x="911" y="270"/>
                    </a:lnTo>
                    <a:lnTo>
                      <a:pt x="801" y="262"/>
                    </a:lnTo>
                    <a:lnTo>
                      <a:pt x="695" y="252"/>
                    </a:lnTo>
                    <a:lnTo>
                      <a:pt x="595" y="239"/>
                    </a:lnTo>
                    <a:lnTo>
                      <a:pt x="500" y="224"/>
                    </a:lnTo>
                    <a:lnTo>
                      <a:pt x="413" y="208"/>
                    </a:lnTo>
                    <a:lnTo>
                      <a:pt x="332" y="189"/>
                    </a:lnTo>
                    <a:lnTo>
                      <a:pt x="258" y="170"/>
                    </a:lnTo>
                    <a:lnTo>
                      <a:pt x="192" y="150"/>
                    </a:lnTo>
                    <a:lnTo>
                      <a:pt x="136" y="127"/>
                    </a:lnTo>
                    <a:lnTo>
                      <a:pt x="89" y="104"/>
                    </a:lnTo>
                    <a:lnTo>
                      <a:pt x="51" y="79"/>
                    </a:lnTo>
                    <a:lnTo>
                      <a:pt x="23" y="53"/>
                    </a:lnTo>
                    <a:lnTo>
                      <a:pt x="6" y="26"/>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0" name="Freeform 61"/>
              <p:cNvSpPr>
                <a:spLocks/>
              </p:cNvSpPr>
              <p:nvPr/>
            </p:nvSpPr>
            <p:spPr bwMode="auto">
              <a:xfrm>
                <a:off x="2954" y="3212"/>
                <a:ext cx="2577" cy="301"/>
              </a:xfrm>
              <a:custGeom>
                <a:avLst/>
                <a:gdLst/>
                <a:ahLst/>
                <a:cxnLst>
                  <a:cxn ang="0">
                    <a:pos x="40" y="0"/>
                  </a:cxn>
                  <a:cxn ang="0">
                    <a:pos x="44" y="22"/>
                  </a:cxn>
                  <a:cxn ang="0">
                    <a:pos x="59" y="43"/>
                  </a:cxn>
                  <a:cxn ang="0">
                    <a:pos x="90" y="69"/>
                  </a:cxn>
                  <a:cxn ang="0">
                    <a:pos x="153" y="104"/>
                  </a:cxn>
                  <a:cxn ang="0">
                    <a:pos x="211" y="129"/>
                  </a:cxn>
                  <a:cxn ang="0">
                    <a:pos x="280" y="150"/>
                  </a:cxn>
                  <a:cxn ang="0">
                    <a:pos x="357" y="171"/>
                  </a:cxn>
                  <a:cxn ang="0">
                    <a:pos x="436" y="188"/>
                  </a:cxn>
                  <a:cxn ang="0">
                    <a:pos x="530" y="206"/>
                  </a:cxn>
                  <a:cxn ang="0">
                    <a:pos x="630" y="221"/>
                  </a:cxn>
                  <a:cxn ang="0">
                    <a:pos x="794" y="240"/>
                  </a:cxn>
                  <a:cxn ang="0">
                    <a:pos x="1033" y="257"/>
                  </a:cxn>
                  <a:cxn ang="0">
                    <a:pos x="1288" y="262"/>
                  </a:cxn>
                  <a:cxn ang="0">
                    <a:pos x="1544" y="257"/>
                  </a:cxn>
                  <a:cxn ang="0">
                    <a:pos x="1781" y="240"/>
                  </a:cxn>
                  <a:cxn ang="0">
                    <a:pos x="1998" y="214"/>
                  </a:cxn>
                  <a:cxn ang="0">
                    <a:pos x="2095" y="198"/>
                  </a:cxn>
                  <a:cxn ang="0">
                    <a:pos x="2141" y="188"/>
                  </a:cxn>
                  <a:cxn ang="0">
                    <a:pos x="2220" y="171"/>
                  </a:cxn>
                  <a:cxn ang="0">
                    <a:pos x="2297" y="150"/>
                  </a:cxn>
                  <a:cxn ang="0">
                    <a:pos x="2366" y="129"/>
                  </a:cxn>
                  <a:cxn ang="0">
                    <a:pos x="2424" y="104"/>
                  </a:cxn>
                  <a:cxn ang="0">
                    <a:pos x="2486" y="69"/>
                  </a:cxn>
                  <a:cxn ang="0">
                    <a:pos x="2517" y="43"/>
                  </a:cxn>
                  <a:cxn ang="0">
                    <a:pos x="2532" y="22"/>
                  </a:cxn>
                  <a:cxn ang="0">
                    <a:pos x="2537" y="0"/>
                  </a:cxn>
                  <a:cxn ang="0">
                    <a:pos x="2575" y="15"/>
                  </a:cxn>
                  <a:cxn ang="0">
                    <a:pos x="2568" y="36"/>
                  </a:cxn>
                  <a:cxn ang="0">
                    <a:pos x="2557" y="56"/>
                  </a:cxn>
                  <a:cxn ang="0">
                    <a:pos x="2531" y="84"/>
                  </a:cxn>
                  <a:cxn ang="0">
                    <a:pos x="2508" y="102"/>
                  </a:cxn>
                  <a:cxn ang="0">
                    <a:pos x="2439" y="140"/>
                  </a:cxn>
                  <a:cxn ang="0">
                    <a:pos x="2381" y="165"/>
                  </a:cxn>
                  <a:cxn ang="0">
                    <a:pos x="2312" y="186"/>
                  </a:cxn>
                  <a:cxn ang="0">
                    <a:pos x="2235" y="208"/>
                  </a:cxn>
                  <a:cxn ang="0">
                    <a:pos x="2147" y="226"/>
                  </a:cxn>
                  <a:cxn ang="0">
                    <a:pos x="2095" y="237"/>
                  </a:cxn>
                  <a:cxn ang="0">
                    <a:pos x="1998" y="254"/>
                  </a:cxn>
                  <a:cxn ang="0">
                    <a:pos x="1781" y="280"/>
                  </a:cxn>
                  <a:cxn ang="0">
                    <a:pos x="1544" y="296"/>
                  </a:cxn>
                  <a:cxn ang="0">
                    <a:pos x="1288" y="301"/>
                  </a:cxn>
                  <a:cxn ang="0">
                    <a:pos x="1033" y="296"/>
                  </a:cxn>
                  <a:cxn ang="0">
                    <a:pos x="794" y="280"/>
                  </a:cxn>
                  <a:cxn ang="0">
                    <a:pos x="630" y="260"/>
                  </a:cxn>
                  <a:cxn ang="0">
                    <a:pos x="530" y="245"/>
                  </a:cxn>
                  <a:cxn ang="0">
                    <a:pos x="436" y="227"/>
                  </a:cxn>
                  <a:cxn ang="0">
                    <a:pos x="383" y="217"/>
                  </a:cxn>
                  <a:cxn ang="0">
                    <a:pos x="303" y="198"/>
                  </a:cxn>
                  <a:cxn ang="0">
                    <a:pos x="229" y="175"/>
                  </a:cxn>
                  <a:cxn ang="0">
                    <a:pos x="166" y="152"/>
                  </a:cxn>
                  <a:cxn ang="0">
                    <a:pos x="89" y="115"/>
                  </a:cxn>
                  <a:cxn ang="0">
                    <a:pos x="63" y="97"/>
                  </a:cxn>
                  <a:cxn ang="0">
                    <a:pos x="31" y="71"/>
                  </a:cxn>
                  <a:cxn ang="0">
                    <a:pos x="16" y="49"/>
                  </a:cxn>
                  <a:cxn ang="0">
                    <a:pos x="3" y="22"/>
                  </a:cxn>
                  <a:cxn ang="0">
                    <a:pos x="0" y="0"/>
                  </a:cxn>
                </a:cxnLst>
                <a:rect l="0" t="0" r="r" b="b"/>
                <a:pathLst>
                  <a:path w="2577" h="301">
                    <a:moveTo>
                      <a:pt x="0" y="0"/>
                    </a:moveTo>
                    <a:lnTo>
                      <a:pt x="40" y="0"/>
                    </a:lnTo>
                    <a:lnTo>
                      <a:pt x="41" y="10"/>
                    </a:lnTo>
                    <a:lnTo>
                      <a:pt x="44" y="22"/>
                    </a:lnTo>
                    <a:lnTo>
                      <a:pt x="53" y="33"/>
                    </a:lnTo>
                    <a:lnTo>
                      <a:pt x="59" y="43"/>
                    </a:lnTo>
                    <a:lnTo>
                      <a:pt x="74" y="56"/>
                    </a:lnTo>
                    <a:lnTo>
                      <a:pt x="90" y="69"/>
                    </a:lnTo>
                    <a:lnTo>
                      <a:pt x="104" y="79"/>
                    </a:lnTo>
                    <a:lnTo>
                      <a:pt x="153" y="104"/>
                    </a:lnTo>
                    <a:lnTo>
                      <a:pt x="181" y="115"/>
                    </a:lnTo>
                    <a:lnTo>
                      <a:pt x="211" y="129"/>
                    </a:lnTo>
                    <a:lnTo>
                      <a:pt x="243" y="138"/>
                    </a:lnTo>
                    <a:lnTo>
                      <a:pt x="280" y="150"/>
                    </a:lnTo>
                    <a:lnTo>
                      <a:pt x="317" y="161"/>
                    </a:lnTo>
                    <a:lnTo>
                      <a:pt x="357" y="171"/>
                    </a:lnTo>
                    <a:lnTo>
                      <a:pt x="398" y="181"/>
                    </a:lnTo>
                    <a:lnTo>
                      <a:pt x="436" y="188"/>
                    </a:lnTo>
                    <a:lnTo>
                      <a:pt x="482" y="198"/>
                    </a:lnTo>
                    <a:lnTo>
                      <a:pt x="530" y="206"/>
                    </a:lnTo>
                    <a:lnTo>
                      <a:pt x="579" y="214"/>
                    </a:lnTo>
                    <a:lnTo>
                      <a:pt x="630" y="221"/>
                    </a:lnTo>
                    <a:lnTo>
                      <a:pt x="682" y="227"/>
                    </a:lnTo>
                    <a:lnTo>
                      <a:pt x="794" y="240"/>
                    </a:lnTo>
                    <a:lnTo>
                      <a:pt x="911" y="249"/>
                    </a:lnTo>
                    <a:lnTo>
                      <a:pt x="1033" y="257"/>
                    </a:lnTo>
                    <a:lnTo>
                      <a:pt x="1158" y="260"/>
                    </a:lnTo>
                    <a:lnTo>
                      <a:pt x="1288" y="262"/>
                    </a:lnTo>
                    <a:lnTo>
                      <a:pt x="1417" y="260"/>
                    </a:lnTo>
                    <a:lnTo>
                      <a:pt x="1544" y="257"/>
                    </a:lnTo>
                    <a:lnTo>
                      <a:pt x="1664" y="249"/>
                    </a:lnTo>
                    <a:lnTo>
                      <a:pt x="1781" y="240"/>
                    </a:lnTo>
                    <a:lnTo>
                      <a:pt x="1893" y="227"/>
                    </a:lnTo>
                    <a:lnTo>
                      <a:pt x="1998" y="214"/>
                    </a:lnTo>
                    <a:lnTo>
                      <a:pt x="2047" y="206"/>
                    </a:lnTo>
                    <a:lnTo>
                      <a:pt x="2095" y="198"/>
                    </a:lnTo>
                    <a:lnTo>
                      <a:pt x="2133" y="189"/>
                    </a:lnTo>
                    <a:lnTo>
                      <a:pt x="2141" y="188"/>
                    </a:lnTo>
                    <a:lnTo>
                      <a:pt x="2177" y="181"/>
                    </a:lnTo>
                    <a:lnTo>
                      <a:pt x="2220" y="171"/>
                    </a:lnTo>
                    <a:lnTo>
                      <a:pt x="2259" y="161"/>
                    </a:lnTo>
                    <a:lnTo>
                      <a:pt x="2297" y="150"/>
                    </a:lnTo>
                    <a:lnTo>
                      <a:pt x="2333" y="138"/>
                    </a:lnTo>
                    <a:lnTo>
                      <a:pt x="2366" y="129"/>
                    </a:lnTo>
                    <a:lnTo>
                      <a:pt x="2396" y="115"/>
                    </a:lnTo>
                    <a:lnTo>
                      <a:pt x="2424" y="104"/>
                    </a:lnTo>
                    <a:lnTo>
                      <a:pt x="2473" y="79"/>
                    </a:lnTo>
                    <a:lnTo>
                      <a:pt x="2486" y="69"/>
                    </a:lnTo>
                    <a:lnTo>
                      <a:pt x="2503" y="56"/>
                    </a:lnTo>
                    <a:lnTo>
                      <a:pt x="2517" y="43"/>
                    </a:lnTo>
                    <a:lnTo>
                      <a:pt x="2524" y="33"/>
                    </a:lnTo>
                    <a:lnTo>
                      <a:pt x="2532" y="22"/>
                    </a:lnTo>
                    <a:lnTo>
                      <a:pt x="2536" y="10"/>
                    </a:lnTo>
                    <a:lnTo>
                      <a:pt x="2537" y="0"/>
                    </a:lnTo>
                    <a:lnTo>
                      <a:pt x="2577" y="0"/>
                    </a:lnTo>
                    <a:lnTo>
                      <a:pt x="2575" y="15"/>
                    </a:lnTo>
                    <a:lnTo>
                      <a:pt x="2573" y="22"/>
                    </a:lnTo>
                    <a:lnTo>
                      <a:pt x="2568" y="36"/>
                    </a:lnTo>
                    <a:lnTo>
                      <a:pt x="2560" y="49"/>
                    </a:lnTo>
                    <a:lnTo>
                      <a:pt x="2557" y="56"/>
                    </a:lnTo>
                    <a:lnTo>
                      <a:pt x="2545" y="71"/>
                    </a:lnTo>
                    <a:lnTo>
                      <a:pt x="2531" y="84"/>
                    </a:lnTo>
                    <a:lnTo>
                      <a:pt x="2514" y="97"/>
                    </a:lnTo>
                    <a:lnTo>
                      <a:pt x="2508" y="102"/>
                    </a:lnTo>
                    <a:lnTo>
                      <a:pt x="2488" y="115"/>
                    </a:lnTo>
                    <a:lnTo>
                      <a:pt x="2439" y="140"/>
                    </a:lnTo>
                    <a:lnTo>
                      <a:pt x="2411" y="152"/>
                    </a:lnTo>
                    <a:lnTo>
                      <a:pt x="2381" y="165"/>
                    </a:lnTo>
                    <a:lnTo>
                      <a:pt x="2348" y="175"/>
                    </a:lnTo>
                    <a:lnTo>
                      <a:pt x="2312" y="186"/>
                    </a:lnTo>
                    <a:lnTo>
                      <a:pt x="2274" y="198"/>
                    </a:lnTo>
                    <a:lnTo>
                      <a:pt x="2235" y="208"/>
                    </a:lnTo>
                    <a:lnTo>
                      <a:pt x="2192" y="217"/>
                    </a:lnTo>
                    <a:lnTo>
                      <a:pt x="2147" y="226"/>
                    </a:lnTo>
                    <a:lnTo>
                      <a:pt x="2141" y="227"/>
                    </a:lnTo>
                    <a:lnTo>
                      <a:pt x="2095" y="237"/>
                    </a:lnTo>
                    <a:lnTo>
                      <a:pt x="2047" y="245"/>
                    </a:lnTo>
                    <a:lnTo>
                      <a:pt x="1998" y="254"/>
                    </a:lnTo>
                    <a:lnTo>
                      <a:pt x="1893" y="267"/>
                    </a:lnTo>
                    <a:lnTo>
                      <a:pt x="1781" y="280"/>
                    </a:lnTo>
                    <a:lnTo>
                      <a:pt x="1664" y="288"/>
                    </a:lnTo>
                    <a:lnTo>
                      <a:pt x="1544" y="296"/>
                    </a:lnTo>
                    <a:lnTo>
                      <a:pt x="1417" y="300"/>
                    </a:lnTo>
                    <a:lnTo>
                      <a:pt x="1288" y="301"/>
                    </a:lnTo>
                    <a:lnTo>
                      <a:pt x="1158" y="300"/>
                    </a:lnTo>
                    <a:lnTo>
                      <a:pt x="1033" y="296"/>
                    </a:lnTo>
                    <a:lnTo>
                      <a:pt x="911" y="288"/>
                    </a:lnTo>
                    <a:lnTo>
                      <a:pt x="794" y="280"/>
                    </a:lnTo>
                    <a:lnTo>
                      <a:pt x="682" y="267"/>
                    </a:lnTo>
                    <a:lnTo>
                      <a:pt x="630" y="260"/>
                    </a:lnTo>
                    <a:lnTo>
                      <a:pt x="579" y="254"/>
                    </a:lnTo>
                    <a:lnTo>
                      <a:pt x="530" y="245"/>
                    </a:lnTo>
                    <a:lnTo>
                      <a:pt x="482" y="237"/>
                    </a:lnTo>
                    <a:lnTo>
                      <a:pt x="436" y="227"/>
                    </a:lnTo>
                    <a:lnTo>
                      <a:pt x="428" y="226"/>
                    </a:lnTo>
                    <a:lnTo>
                      <a:pt x="383" y="217"/>
                    </a:lnTo>
                    <a:lnTo>
                      <a:pt x="342" y="208"/>
                    </a:lnTo>
                    <a:lnTo>
                      <a:pt x="303" y="198"/>
                    </a:lnTo>
                    <a:lnTo>
                      <a:pt x="265" y="186"/>
                    </a:lnTo>
                    <a:lnTo>
                      <a:pt x="229" y="175"/>
                    </a:lnTo>
                    <a:lnTo>
                      <a:pt x="196" y="165"/>
                    </a:lnTo>
                    <a:lnTo>
                      <a:pt x="166" y="152"/>
                    </a:lnTo>
                    <a:lnTo>
                      <a:pt x="138" y="140"/>
                    </a:lnTo>
                    <a:lnTo>
                      <a:pt x="89" y="115"/>
                    </a:lnTo>
                    <a:lnTo>
                      <a:pt x="69" y="102"/>
                    </a:lnTo>
                    <a:lnTo>
                      <a:pt x="63" y="97"/>
                    </a:lnTo>
                    <a:lnTo>
                      <a:pt x="46" y="84"/>
                    </a:lnTo>
                    <a:lnTo>
                      <a:pt x="31" y="71"/>
                    </a:lnTo>
                    <a:lnTo>
                      <a:pt x="20" y="56"/>
                    </a:lnTo>
                    <a:lnTo>
                      <a:pt x="16" y="49"/>
                    </a:lnTo>
                    <a:lnTo>
                      <a:pt x="8" y="36"/>
                    </a:lnTo>
                    <a:lnTo>
                      <a:pt x="3" y="22"/>
                    </a:lnTo>
                    <a:lnTo>
                      <a:pt x="2"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1" name="Rectangle 62"/>
              <p:cNvSpPr>
                <a:spLocks noChangeArrowheads="1"/>
              </p:cNvSpPr>
              <p:nvPr/>
            </p:nvSpPr>
            <p:spPr bwMode="auto">
              <a:xfrm>
                <a:off x="2954" y="2824"/>
                <a:ext cx="40" cy="401"/>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2" name="Rectangle 63"/>
              <p:cNvSpPr>
                <a:spLocks noChangeArrowheads="1"/>
              </p:cNvSpPr>
              <p:nvPr/>
            </p:nvSpPr>
            <p:spPr bwMode="auto">
              <a:xfrm>
                <a:off x="5491" y="2824"/>
                <a:ext cx="40" cy="401"/>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3" name="Freeform 64"/>
              <p:cNvSpPr>
                <a:spLocks/>
              </p:cNvSpPr>
              <p:nvPr/>
            </p:nvSpPr>
            <p:spPr bwMode="auto">
              <a:xfrm>
                <a:off x="2921" y="2582"/>
                <a:ext cx="2649" cy="759"/>
              </a:xfrm>
              <a:custGeom>
                <a:avLst/>
                <a:gdLst/>
                <a:ahLst/>
                <a:cxnLst>
                  <a:cxn ang="0">
                    <a:pos x="178" y="62"/>
                  </a:cxn>
                  <a:cxn ang="0">
                    <a:pos x="365" y="191"/>
                  </a:cxn>
                  <a:cxn ang="0">
                    <a:pos x="666" y="291"/>
                  </a:cxn>
                  <a:cxn ang="0">
                    <a:pos x="1130" y="342"/>
                  </a:cxn>
                  <a:cxn ang="0">
                    <a:pos x="1806" y="301"/>
                  </a:cxn>
                  <a:cxn ang="0">
                    <a:pos x="2268" y="166"/>
                  </a:cxn>
                  <a:cxn ang="0">
                    <a:pos x="2432" y="90"/>
                  </a:cxn>
                  <a:cxn ang="0">
                    <a:pos x="2567" y="111"/>
                  </a:cxn>
                  <a:cxn ang="0">
                    <a:pos x="2628" y="240"/>
                  </a:cxn>
                  <a:cxn ang="0">
                    <a:pos x="2649" y="386"/>
                  </a:cxn>
                  <a:cxn ang="0">
                    <a:pos x="2596" y="462"/>
                  </a:cxn>
                  <a:cxn ang="0">
                    <a:pos x="2514" y="416"/>
                  </a:cxn>
                  <a:cxn ang="0">
                    <a:pos x="2458" y="493"/>
                  </a:cxn>
                  <a:cxn ang="0">
                    <a:pos x="2401" y="594"/>
                  </a:cxn>
                  <a:cxn ang="0">
                    <a:pos x="2337" y="609"/>
                  </a:cxn>
                  <a:cxn ang="0">
                    <a:pos x="2279" y="563"/>
                  </a:cxn>
                  <a:cxn ang="0">
                    <a:pos x="2172" y="568"/>
                  </a:cxn>
                  <a:cxn ang="0">
                    <a:pos x="2083" y="698"/>
                  </a:cxn>
                  <a:cxn ang="0">
                    <a:pos x="1991" y="754"/>
                  </a:cxn>
                  <a:cxn ang="0">
                    <a:pos x="1904" y="704"/>
                  </a:cxn>
                  <a:cxn ang="0">
                    <a:pos x="1835" y="632"/>
                  </a:cxn>
                  <a:cxn ang="0">
                    <a:pos x="1718" y="645"/>
                  </a:cxn>
                  <a:cxn ang="0">
                    <a:pos x="1636" y="731"/>
                  </a:cxn>
                  <a:cxn ang="0">
                    <a:pos x="1533" y="737"/>
                  </a:cxn>
                  <a:cxn ang="0">
                    <a:pos x="1472" y="661"/>
                  </a:cxn>
                  <a:cxn ang="0">
                    <a:pos x="1404" y="602"/>
                  </a:cxn>
                  <a:cxn ang="0">
                    <a:pos x="1314" y="637"/>
                  </a:cxn>
                  <a:cxn ang="0">
                    <a:pos x="1270" y="734"/>
                  </a:cxn>
                  <a:cxn ang="0">
                    <a:pos x="1179" y="754"/>
                  </a:cxn>
                  <a:cxn ang="0">
                    <a:pos x="1118" y="661"/>
                  </a:cxn>
                  <a:cxn ang="0">
                    <a:pos x="1074" y="558"/>
                  </a:cxn>
                  <a:cxn ang="0">
                    <a:pos x="967" y="540"/>
                  </a:cxn>
                  <a:cxn ang="0">
                    <a:pos x="949" y="600"/>
                  </a:cxn>
                  <a:cxn ang="0">
                    <a:pos x="932" y="724"/>
                  </a:cxn>
                  <a:cxn ang="0">
                    <a:pos x="857" y="722"/>
                  </a:cxn>
                  <a:cxn ang="0">
                    <a:pos x="796" y="637"/>
                  </a:cxn>
                  <a:cxn ang="0">
                    <a:pos x="753" y="568"/>
                  </a:cxn>
                  <a:cxn ang="0">
                    <a:pos x="669" y="535"/>
                  </a:cxn>
                  <a:cxn ang="0">
                    <a:pos x="637" y="587"/>
                  </a:cxn>
                  <a:cxn ang="0">
                    <a:pos x="617" y="628"/>
                  </a:cxn>
                  <a:cxn ang="0">
                    <a:pos x="600" y="691"/>
                  </a:cxn>
                  <a:cxn ang="0">
                    <a:pos x="533" y="666"/>
                  </a:cxn>
                  <a:cxn ang="0">
                    <a:pos x="480" y="561"/>
                  </a:cxn>
                  <a:cxn ang="0">
                    <a:pos x="393" y="513"/>
                  </a:cxn>
                  <a:cxn ang="0">
                    <a:pos x="342" y="551"/>
                  </a:cxn>
                  <a:cxn ang="0">
                    <a:pos x="290" y="596"/>
                  </a:cxn>
                  <a:cxn ang="0">
                    <a:pos x="255" y="513"/>
                  </a:cxn>
                  <a:cxn ang="0">
                    <a:pos x="188" y="444"/>
                  </a:cxn>
                  <a:cxn ang="0">
                    <a:pos x="123" y="492"/>
                  </a:cxn>
                  <a:cxn ang="0">
                    <a:pos x="64" y="413"/>
                  </a:cxn>
                  <a:cxn ang="0">
                    <a:pos x="17" y="281"/>
                  </a:cxn>
                  <a:cxn ang="0">
                    <a:pos x="0" y="136"/>
                  </a:cxn>
                  <a:cxn ang="0">
                    <a:pos x="48" y="21"/>
                  </a:cxn>
                </a:cxnLst>
                <a:rect l="0" t="0" r="r" b="b"/>
                <a:pathLst>
                  <a:path w="2649" h="759">
                    <a:moveTo>
                      <a:pt x="100" y="0"/>
                    </a:moveTo>
                    <a:lnTo>
                      <a:pt x="100" y="8"/>
                    </a:lnTo>
                    <a:lnTo>
                      <a:pt x="122" y="21"/>
                    </a:lnTo>
                    <a:lnTo>
                      <a:pt x="148" y="39"/>
                    </a:lnTo>
                    <a:lnTo>
                      <a:pt x="178" y="62"/>
                    </a:lnTo>
                    <a:lnTo>
                      <a:pt x="211" y="87"/>
                    </a:lnTo>
                    <a:lnTo>
                      <a:pt x="247" y="113"/>
                    </a:lnTo>
                    <a:lnTo>
                      <a:pt x="285" y="139"/>
                    </a:lnTo>
                    <a:lnTo>
                      <a:pt x="324" y="166"/>
                    </a:lnTo>
                    <a:lnTo>
                      <a:pt x="365" y="191"/>
                    </a:lnTo>
                    <a:lnTo>
                      <a:pt x="405" y="212"/>
                    </a:lnTo>
                    <a:lnTo>
                      <a:pt x="446" y="230"/>
                    </a:lnTo>
                    <a:lnTo>
                      <a:pt x="484" y="243"/>
                    </a:lnTo>
                    <a:lnTo>
                      <a:pt x="574" y="270"/>
                    </a:lnTo>
                    <a:lnTo>
                      <a:pt x="666" y="291"/>
                    </a:lnTo>
                    <a:lnTo>
                      <a:pt x="760" y="307"/>
                    </a:lnTo>
                    <a:lnTo>
                      <a:pt x="854" y="321"/>
                    </a:lnTo>
                    <a:lnTo>
                      <a:pt x="947" y="330"/>
                    </a:lnTo>
                    <a:lnTo>
                      <a:pt x="1039" y="337"/>
                    </a:lnTo>
                    <a:lnTo>
                      <a:pt x="1130" y="342"/>
                    </a:lnTo>
                    <a:lnTo>
                      <a:pt x="1271" y="344"/>
                    </a:lnTo>
                    <a:lnTo>
                      <a:pt x="1408" y="340"/>
                    </a:lnTo>
                    <a:lnTo>
                      <a:pt x="1543" y="334"/>
                    </a:lnTo>
                    <a:lnTo>
                      <a:pt x="1674" y="321"/>
                    </a:lnTo>
                    <a:lnTo>
                      <a:pt x="1806" y="301"/>
                    </a:lnTo>
                    <a:lnTo>
                      <a:pt x="1935" y="273"/>
                    </a:lnTo>
                    <a:lnTo>
                      <a:pt x="2065" y="238"/>
                    </a:lnTo>
                    <a:lnTo>
                      <a:pt x="2197" y="195"/>
                    </a:lnTo>
                    <a:lnTo>
                      <a:pt x="2233" y="181"/>
                    </a:lnTo>
                    <a:lnTo>
                      <a:pt x="2268" y="166"/>
                    </a:lnTo>
                    <a:lnTo>
                      <a:pt x="2302" y="148"/>
                    </a:lnTo>
                    <a:lnTo>
                      <a:pt x="2335" y="131"/>
                    </a:lnTo>
                    <a:lnTo>
                      <a:pt x="2370" y="115"/>
                    </a:lnTo>
                    <a:lnTo>
                      <a:pt x="2401" y="102"/>
                    </a:lnTo>
                    <a:lnTo>
                      <a:pt x="2432" y="90"/>
                    </a:lnTo>
                    <a:lnTo>
                      <a:pt x="2462" y="82"/>
                    </a:lnTo>
                    <a:lnTo>
                      <a:pt x="2490" y="80"/>
                    </a:lnTo>
                    <a:lnTo>
                      <a:pt x="2518" y="84"/>
                    </a:lnTo>
                    <a:lnTo>
                      <a:pt x="2542" y="93"/>
                    </a:lnTo>
                    <a:lnTo>
                      <a:pt x="2567" y="111"/>
                    </a:lnTo>
                    <a:lnTo>
                      <a:pt x="2588" y="139"/>
                    </a:lnTo>
                    <a:lnTo>
                      <a:pt x="2608" y="176"/>
                    </a:lnTo>
                    <a:lnTo>
                      <a:pt x="2615" y="192"/>
                    </a:lnTo>
                    <a:lnTo>
                      <a:pt x="2621" y="214"/>
                    </a:lnTo>
                    <a:lnTo>
                      <a:pt x="2628" y="240"/>
                    </a:lnTo>
                    <a:lnTo>
                      <a:pt x="2634" y="268"/>
                    </a:lnTo>
                    <a:lnTo>
                      <a:pt x="2641" y="298"/>
                    </a:lnTo>
                    <a:lnTo>
                      <a:pt x="2646" y="329"/>
                    </a:lnTo>
                    <a:lnTo>
                      <a:pt x="2649" y="358"/>
                    </a:lnTo>
                    <a:lnTo>
                      <a:pt x="2649" y="386"/>
                    </a:lnTo>
                    <a:lnTo>
                      <a:pt x="2646" y="413"/>
                    </a:lnTo>
                    <a:lnTo>
                      <a:pt x="2639" y="434"/>
                    </a:lnTo>
                    <a:lnTo>
                      <a:pt x="2628" y="451"/>
                    </a:lnTo>
                    <a:lnTo>
                      <a:pt x="2611" y="461"/>
                    </a:lnTo>
                    <a:lnTo>
                      <a:pt x="2596" y="462"/>
                    </a:lnTo>
                    <a:lnTo>
                      <a:pt x="2582" y="457"/>
                    </a:lnTo>
                    <a:lnTo>
                      <a:pt x="2567" y="449"/>
                    </a:lnTo>
                    <a:lnTo>
                      <a:pt x="2541" y="426"/>
                    </a:lnTo>
                    <a:lnTo>
                      <a:pt x="2527" y="418"/>
                    </a:lnTo>
                    <a:lnTo>
                      <a:pt x="2514" y="416"/>
                    </a:lnTo>
                    <a:lnTo>
                      <a:pt x="2501" y="421"/>
                    </a:lnTo>
                    <a:lnTo>
                      <a:pt x="2481" y="437"/>
                    </a:lnTo>
                    <a:lnTo>
                      <a:pt x="2468" y="456"/>
                    </a:lnTo>
                    <a:lnTo>
                      <a:pt x="2462" y="474"/>
                    </a:lnTo>
                    <a:lnTo>
                      <a:pt x="2458" y="493"/>
                    </a:lnTo>
                    <a:lnTo>
                      <a:pt x="2457" y="512"/>
                    </a:lnTo>
                    <a:lnTo>
                      <a:pt x="2452" y="530"/>
                    </a:lnTo>
                    <a:lnTo>
                      <a:pt x="2442" y="548"/>
                    </a:lnTo>
                    <a:lnTo>
                      <a:pt x="2421" y="574"/>
                    </a:lnTo>
                    <a:lnTo>
                      <a:pt x="2401" y="594"/>
                    </a:lnTo>
                    <a:lnTo>
                      <a:pt x="2384" y="607"/>
                    </a:lnTo>
                    <a:lnTo>
                      <a:pt x="2371" y="614"/>
                    </a:lnTo>
                    <a:lnTo>
                      <a:pt x="2358" y="615"/>
                    </a:lnTo>
                    <a:lnTo>
                      <a:pt x="2347" y="614"/>
                    </a:lnTo>
                    <a:lnTo>
                      <a:pt x="2337" y="609"/>
                    </a:lnTo>
                    <a:lnTo>
                      <a:pt x="2327" y="600"/>
                    </a:lnTo>
                    <a:lnTo>
                      <a:pt x="2317" y="591"/>
                    </a:lnTo>
                    <a:lnTo>
                      <a:pt x="2305" y="581"/>
                    </a:lnTo>
                    <a:lnTo>
                      <a:pt x="2292" y="571"/>
                    </a:lnTo>
                    <a:lnTo>
                      <a:pt x="2279" y="563"/>
                    </a:lnTo>
                    <a:lnTo>
                      <a:pt x="2263" y="556"/>
                    </a:lnTo>
                    <a:lnTo>
                      <a:pt x="2245" y="553"/>
                    </a:lnTo>
                    <a:lnTo>
                      <a:pt x="2222" y="553"/>
                    </a:lnTo>
                    <a:lnTo>
                      <a:pt x="2197" y="558"/>
                    </a:lnTo>
                    <a:lnTo>
                      <a:pt x="2172" y="568"/>
                    </a:lnTo>
                    <a:lnTo>
                      <a:pt x="2153" y="581"/>
                    </a:lnTo>
                    <a:lnTo>
                      <a:pt x="2136" y="596"/>
                    </a:lnTo>
                    <a:lnTo>
                      <a:pt x="2113" y="635"/>
                    </a:lnTo>
                    <a:lnTo>
                      <a:pt x="2093" y="678"/>
                    </a:lnTo>
                    <a:lnTo>
                      <a:pt x="2083" y="698"/>
                    </a:lnTo>
                    <a:lnTo>
                      <a:pt x="2070" y="716"/>
                    </a:lnTo>
                    <a:lnTo>
                      <a:pt x="2057" y="731"/>
                    </a:lnTo>
                    <a:lnTo>
                      <a:pt x="2039" y="742"/>
                    </a:lnTo>
                    <a:lnTo>
                      <a:pt x="2018" y="750"/>
                    </a:lnTo>
                    <a:lnTo>
                      <a:pt x="1991" y="754"/>
                    </a:lnTo>
                    <a:lnTo>
                      <a:pt x="1968" y="750"/>
                    </a:lnTo>
                    <a:lnTo>
                      <a:pt x="1949" y="744"/>
                    </a:lnTo>
                    <a:lnTo>
                      <a:pt x="1932" y="732"/>
                    </a:lnTo>
                    <a:lnTo>
                      <a:pt x="1917" y="719"/>
                    </a:lnTo>
                    <a:lnTo>
                      <a:pt x="1904" y="704"/>
                    </a:lnTo>
                    <a:lnTo>
                      <a:pt x="1891" y="688"/>
                    </a:lnTo>
                    <a:lnTo>
                      <a:pt x="1880" y="671"/>
                    </a:lnTo>
                    <a:lnTo>
                      <a:pt x="1866" y="656"/>
                    </a:lnTo>
                    <a:lnTo>
                      <a:pt x="1852" y="642"/>
                    </a:lnTo>
                    <a:lnTo>
                      <a:pt x="1835" y="632"/>
                    </a:lnTo>
                    <a:lnTo>
                      <a:pt x="1815" y="625"/>
                    </a:lnTo>
                    <a:lnTo>
                      <a:pt x="1792" y="624"/>
                    </a:lnTo>
                    <a:lnTo>
                      <a:pt x="1766" y="627"/>
                    </a:lnTo>
                    <a:lnTo>
                      <a:pt x="1740" y="633"/>
                    </a:lnTo>
                    <a:lnTo>
                      <a:pt x="1718" y="645"/>
                    </a:lnTo>
                    <a:lnTo>
                      <a:pt x="1700" y="658"/>
                    </a:lnTo>
                    <a:lnTo>
                      <a:pt x="1674" y="688"/>
                    </a:lnTo>
                    <a:lnTo>
                      <a:pt x="1663" y="704"/>
                    </a:lnTo>
                    <a:lnTo>
                      <a:pt x="1649" y="719"/>
                    </a:lnTo>
                    <a:lnTo>
                      <a:pt x="1636" y="731"/>
                    </a:lnTo>
                    <a:lnTo>
                      <a:pt x="1621" y="740"/>
                    </a:lnTo>
                    <a:lnTo>
                      <a:pt x="1603" y="747"/>
                    </a:lnTo>
                    <a:lnTo>
                      <a:pt x="1579" y="749"/>
                    </a:lnTo>
                    <a:lnTo>
                      <a:pt x="1551" y="744"/>
                    </a:lnTo>
                    <a:lnTo>
                      <a:pt x="1533" y="737"/>
                    </a:lnTo>
                    <a:lnTo>
                      <a:pt x="1516" y="726"/>
                    </a:lnTo>
                    <a:lnTo>
                      <a:pt x="1503" y="712"/>
                    </a:lnTo>
                    <a:lnTo>
                      <a:pt x="1492" y="696"/>
                    </a:lnTo>
                    <a:lnTo>
                      <a:pt x="1482" y="679"/>
                    </a:lnTo>
                    <a:lnTo>
                      <a:pt x="1472" y="661"/>
                    </a:lnTo>
                    <a:lnTo>
                      <a:pt x="1462" y="645"/>
                    </a:lnTo>
                    <a:lnTo>
                      <a:pt x="1450" y="630"/>
                    </a:lnTo>
                    <a:lnTo>
                      <a:pt x="1437" y="617"/>
                    </a:lnTo>
                    <a:lnTo>
                      <a:pt x="1422" y="607"/>
                    </a:lnTo>
                    <a:lnTo>
                      <a:pt x="1404" y="602"/>
                    </a:lnTo>
                    <a:lnTo>
                      <a:pt x="1381" y="600"/>
                    </a:lnTo>
                    <a:lnTo>
                      <a:pt x="1355" y="607"/>
                    </a:lnTo>
                    <a:lnTo>
                      <a:pt x="1339" y="614"/>
                    </a:lnTo>
                    <a:lnTo>
                      <a:pt x="1324" y="624"/>
                    </a:lnTo>
                    <a:lnTo>
                      <a:pt x="1314" y="637"/>
                    </a:lnTo>
                    <a:lnTo>
                      <a:pt x="1306" y="652"/>
                    </a:lnTo>
                    <a:lnTo>
                      <a:pt x="1298" y="668"/>
                    </a:lnTo>
                    <a:lnTo>
                      <a:pt x="1291" y="686"/>
                    </a:lnTo>
                    <a:lnTo>
                      <a:pt x="1278" y="719"/>
                    </a:lnTo>
                    <a:lnTo>
                      <a:pt x="1270" y="734"/>
                    </a:lnTo>
                    <a:lnTo>
                      <a:pt x="1258" y="745"/>
                    </a:lnTo>
                    <a:lnTo>
                      <a:pt x="1245" y="754"/>
                    </a:lnTo>
                    <a:lnTo>
                      <a:pt x="1227" y="759"/>
                    </a:lnTo>
                    <a:lnTo>
                      <a:pt x="1205" y="759"/>
                    </a:lnTo>
                    <a:lnTo>
                      <a:pt x="1179" y="754"/>
                    </a:lnTo>
                    <a:lnTo>
                      <a:pt x="1159" y="742"/>
                    </a:lnTo>
                    <a:lnTo>
                      <a:pt x="1145" y="726"/>
                    </a:lnTo>
                    <a:lnTo>
                      <a:pt x="1133" y="706"/>
                    </a:lnTo>
                    <a:lnTo>
                      <a:pt x="1125" y="684"/>
                    </a:lnTo>
                    <a:lnTo>
                      <a:pt x="1118" y="661"/>
                    </a:lnTo>
                    <a:lnTo>
                      <a:pt x="1113" y="638"/>
                    </a:lnTo>
                    <a:lnTo>
                      <a:pt x="1107" y="615"/>
                    </a:lnTo>
                    <a:lnTo>
                      <a:pt x="1099" y="594"/>
                    </a:lnTo>
                    <a:lnTo>
                      <a:pt x="1087" y="574"/>
                    </a:lnTo>
                    <a:lnTo>
                      <a:pt x="1074" y="558"/>
                    </a:lnTo>
                    <a:lnTo>
                      <a:pt x="1056" y="546"/>
                    </a:lnTo>
                    <a:lnTo>
                      <a:pt x="1031" y="538"/>
                    </a:lnTo>
                    <a:lnTo>
                      <a:pt x="1003" y="535"/>
                    </a:lnTo>
                    <a:lnTo>
                      <a:pt x="982" y="535"/>
                    </a:lnTo>
                    <a:lnTo>
                      <a:pt x="967" y="540"/>
                    </a:lnTo>
                    <a:lnTo>
                      <a:pt x="955" y="546"/>
                    </a:lnTo>
                    <a:lnTo>
                      <a:pt x="951" y="558"/>
                    </a:lnTo>
                    <a:lnTo>
                      <a:pt x="947" y="569"/>
                    </a:lnTo>
                    <a:lnTo>
                      <a:pt x="947" y="584"/>
                    </a:lnTo>
                    <a:lnTo>
                      <a:pt x="949" y="600"/>
                    </a:lnTo>
                    <a:lnTo>
                      <a:pt x="962" y="666"/>
                    </a:lnTo>
                    <a:lnTo>
                      <a:pt x="962" y="681"/>
                    </a:lnTo>
                    <a:lnTo>
                      <a:pt x="959" y="693"/>
                    </a:lnTo>
                    <a:lnTo>
                      <a:pt x="954" y="704"/>
                    </a:lnTo>
                    <a:lnTo>
                      <a:pt x="932" y="724"/>
                    </a:lnTo>
                    <a:lnTo>
                      <a:pt x="914" y="735"/>
                    </a:lnTo>
                    <a:lnTo>
                      <a:pt x="898" y="740"/>
                    </a:lnTo>
                    <a:lnTo>
                      <a:pt x="882" y="739"/>
                    </a:lnTo>
                    <a:lnTo>
                      <a:pt x="868" y="732"/>
                    </a:lnTo>
                    <a:lnTo>
                      <a:pt x="857" y="722"/>
                    </a:lnTo>
                    <a:lnTo>
                      <a:pt x="845" y="707"/>
                    </a:lnTo>
                    <a:lnTo>
                      <a:pt x="826" y="678"/>
                    </a:lnTo>
                    <a:lnTo>
                      <a:pt x="816" y="661"/>
                    </a:lnTo>
                    <a:lnTo>
                      <a:pt x="806" y="648"/>
                    </a:lnTo>
                    <a:lnTo>
                      <a:pt x="796" y="637"/>
                    </a:lnTo>
                    <a:lnTo>
                      <a:pt x="786" y="627"/>
                    </a:lnTo>
                    <a:lnTo>
                      <a:pt x="778" y="614"/>
                    </a:lnTo>
                    <a:lnTo>
                      <a:pt x="771" y="599"/>
                    </a:lnTo>
                    <a:lnTo>
                      <a:pt x="763" y="584"/>
                    </a:lnTo>
                    <a:lnTo>
                      <a:pt x="753" y="568"/>
                    </a:lnTo>
                    <a:lnTo>
                      <a:pt x="743" y="554"/>
                    </a:lnTo>
                    <a:lnTo>
                      <a:pt x="729" y="544"/>
                    </a:lnTo>
                    <a:lnTo>
                      <a:pt x="709" y="538"/>
                    </a:lnTo>
                    <a:lnTo>
                      <a:pt x="686" y="535"/>
                    </a:lnTo>
                    <a:lnTo>
                      <a:pt x="669" y="535"/>
                    </a:lnTo>
                    <a:lnTo>
                      <a:pt x="658" y="538"/>
                    </a:lnTo>
                    <a:lnTo>
                      <a:pt x="651" y="544"/>
                    </a:lnTo>
                    <a:lnTo>
                      <a:pt x="646" y="554"/>
                    </a:lnTo>
                    <a:lnTo>
                      <a:pt x="643" y="564"/>
                    </a:lnTo>
                    <a:lnTo>
                      <a:pt x="637" y="587"/>
                    </a:lnTo>
                    <a:lnTo>
                      <a:pt x="630" y="597"/>
                    </a:lnTo>
                    <a:lnTo>
                      <a:pt x="620" y="607"/>
                    </a:lnTo>
                    <a:lnTo>
                      <a:pt x="617" y="612"/>
                    </a:lnTo>
                    <a:lnTo>
                      <a:pt x="615" y="619"/>
                    </a:lnTo>
                    <a:lnTo>
                      <a:pt x="617" y="628"/>
                    </a:lnTo>
                    <a:lnTo>
                      <a:pt x="620" y="652"/>
                    </a:lnTo>
                    <a:lnTo>
                      <a:pt x="620" y="665"/>
                    </a:lnTo>
                    <a:lnTo>
                      <a:pt x="617" y="675"/>
                    </a:lnTo>
                    <a:lnTo>
                      <a:pt x="612" y="684"/>
                    </a:lnTo>
                    <a:lnTo>
                      <a:pt x="600" y="691"/>
                    </a:lnTo>
                    <a:lnTo>
                      <a:pt x="584" y="694"/>
                    </a:lnTo>
                    <a:lnTo>
                      <a:pt x="561" y="694"/>
                    </a:lnTo>
                    <a:lnTo>
                      <a:pt x="548" y="689"/>
                    </a:lnTo>
                    <a:lnTo>
                      <a:pt x="539" y="679"/>
                    </a:lnTo>
                    <a:lnTo>
                      <a:pt x="533" y="666"/>
                    </a:lnTo>
                    <a:lnTo>
                      <a:pt x="528" y="622"/>
                    </a:lnTo>
                    <a:lnTo>
                      <a:pt x="525" y="607"/>
                    </a:lnTo>
                    <a:lnTo>
                      <a:pt x="521" y="596"/>
                    </a:lnTo>
                    <a:lnTo>
                      <a:pt x="513" y="587"/>
                    </a:lnTo>
                    <a:lnTo>
                      <a:pt x="480" y="561"/>
                    </a:lnTo>
                    <a:lnTo>
                      <a:pt x="462" y="548"/>
                    </a:lnTo>
                    <a:lnTo>
                      <a:pt x="444" y="536"/>
                    </a:lnTo>
                    <a:lnTo>
                      <a:pt x="426" y="526"/>
                    </a:lnTo>
                    <a:lnTo>
                      <a:pt x="410" y="518"/>
                    </a:lnTo>
                    <a:lnTo>
                      <a:pt x="393" y="513"/>
                    </a:lnTo>
                    <a:lnTo>
                      <a:pt x="377" y="512"/>
                    </a:lnTo>
                    <a:lnTo>
                      <a:pt x="364" y="513"/>
                    </a:lnTo>
                    <a:lnTo>
                      <a:pt x="354" y="520"/>
                    </a:lnTo>
                    <a:lnTo>
                      <a:pt x="345" y="533"/>
                    </a:lnTo>
                    <a:lnTo>
                      <a:pt x="342" y="551"/>
                    </a:lnTo>
                    <a:lnTo>
                      <a:pt x="342" y="576"/>
                    </a:lnTo>
                    <a:lnTo>
                      <a:pt x="345" y="607"/>
                    </a:lnTo>
                    <a:lnTo>
                      <a:pt x="321" y="609"/>
                    </a:lnTo>
                    <a:lnTo>
                      <a:pt x="303" y="604"/>
                    </a:lnTo>
                    <a:lnTo>
                      <a:pt x="290" y="596"/>
                    </a:lnTo>
                    <a:lnTo>
                      <a:pt x="280" y="582"/>
                    </a:lnTo>
                    <a:lnTo>
                      <a:pt x="271" y="568"/>
                    </a:lnTo>
                    <a:lnTo>
                      <a:pt x="267" y="549"/>
                    </a:lnTo>
                    <a:lnTo>
                      <a:pt x="260" y="531"/>
                    </a:lnTo>
                    <a:lnTo>
                      <a:pt x="255" y="513"/>
                    </a:lnTo>
                    <a:lnTo>
                      <a:pt x="248" y="493"/>
                    </a:lnTo>
                    <a:lnTo>
                      <a:pt x="239" y="477"/>
                    </a:lnTo>
                    <a:lnTo>
                      <a:pt x="227" y="462"/>
                    </a:lnTo>
                    <a:lnTo>
                      <a:pt x="211" y="451"/>
                    </a:lnTo>
                    <a:lnTo>
                      <a:pt x="188" y="444"/>
                    </a:lnTo>
                    <a:lnTo>
                      <a:pt x="160" y="441"/>
                    </a:lnTo>
                    <a:lnTo>
                      <a:pt x="151" y="467"/>
                    </a:lnTo>
                    <a:lnTo>
                      <a:pt x="143" y="484"/>
                    </a:lnTo>
                    <a:lnTo>
                      <a:pt x="133" y="492"/>
                    </a:lnTo>
                    <a:lnTo>
                      <a:pt x="123" y="492"/>
                    </a:lnTo>
                    <a:lnTo>
                      <a:pt x="112" y="485"/>
                    </a:lnTo>
                    <a:lnTo>
                      <a:pt x="100" y="474"/>
                    </a:lnTo>
                    <a:lnTo>
                      <a:pt x="87" y="457"/>
                    </a:lnTo>
                    <a:lnTo>
                      <a:pt x="76" y="436"/>
                    </a:lnTo>
                    <a:lnTo>
                      <a:pt x="64" y="413"/>
                    </a:lnTo>
                    <a:lnTo>
                      <a:pt x="53" y="386"/>
                    </a:lnTo>
                    <a:lnTo>
                      <a:pt x="43" y="358"/>
                    </a:lnTo>
                    <a:lnTo>
                      <a:pt x="33" y="332"/>
                    </a:lnTo>
                    <a:lnTo>
                      <a:pt x="25" y="306"/>
                    </a:lnTo>
                    <a:lnTo>
                      <a:pt x="17" y="281"/>
                    </a:lnTo>
                    <a:lnTo>
                      <a:pt x="10" y="258"/>
                    </a:lnTo>
                    <a:lnTo>
                      <a:pt x="7" y="240"/>
                    </a:lnTo>
                    <a:lnTo>
                      <a:pt x="3" y="225"/>
                    </a:lnTo>
                    <a:lnTo>
                      <a:pt x="0" y="195"/>
                    </a:lnTo>
                    <a:lnTo>
                      <a:pt x="0" y="136"/>
                    </a:lnTo>
                    <a:lnTo>
                      <a:pt x="2" y="108"/>
                    </a:lnTo>
                    <a:lnTo>
                      <a:pt x="8" y="82"/>
                    </a:lnTo>
                    <a:lnTo>
                      <a:pt x="17" y="59"/>
                    </a:lnTo>
                    <a:lnTo>
                      <a:pt x="30" y="37"/>
                    </a:lnTo>
                    <a:lnTo>
                      <a:pt x="48" y="21"/>
                    </a:lnTo>
                    <a:lnTo>
                      <a:pt x="71" y="8"/>
                    </a:lnTo>
                    <a:lnTo>
                      <a:pt x="10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4" name="Freeform 65"/>
              <p:cNvSpPr>
                <a:spLocks noEditPoints="1"/>
              </p:cNvSpPr>
              <p:nvPr/>
            </p:nvSpPr>
            <p:spPr bwMode="auto">
              <a:xfrm>
                <a:off x="2900" y="2562"/>
                <a:ext cx="2690" cy="800"/>
              </a:xfrm>
              <a:custGeom>
                <a:avLst/>
                <a:gdLst/>
                <a:ahLst/>
                <a:cxnLst>
                  <a:cxn ang="0">
                    <a:pos x="38" y="187"/>
                  </a:cxn>
                  <a:cxn ang="0">
                    <a:pos x="128" y="469"/>
                  </a:cxn>
                  <a:cxn ang="0">
                    <a:pos x="164" y="448"/>
                  </a:cxn>
                  <a:cxn ang="0">
                    <a:pos x="307" y="568"/>
                  </a:cxn>
                  <a:cxn ang="0">
                    <a:pos x="352" y="538"/>
                  </a:cxn>
                  <a:cxn ang="0">
                    <a:pos x="528" y="576"/>
                  </a:cxn>
                  <a:cxn ang="0">
                    <a:pos x="595" y="696"/>
                  </a:cxn>
                  <a:cxn ang="0">
                    <a:pos x="630" y="612"/>
                  </a:cxn>
                  <a:cxn ang="0">
                    <a:pos x="728" y="537"/>
                  </a:cxn>
                  <a:cxn ang="0">
                    <a:pos x="866" y="693"/>
                  </a:cxn>
                  <a:cxn ang="0">
                    <a:pos x="962" y="703"/>
                  </a:cxn>
                  <a:cxn ang="0">
                    <a:pos x="985" y="540"/>
                  </a:cxn>
                  <a:cxn ang="0">
                    <a:pos x="1134" y="604"/>
                  </a:cxn>
                  <a:cxn ang="0">
                    <a:pos x="1221" y="759"/>
                  </a:cxn>
                  <a:cxn ang="0">
                    <a:pos x="1337" y="627"/>
                  </a:cxn>
                  <a:cxn ang="0">
                    <a:pos x="1508" y="668"/>
                  </a:cxn>
                  <a:cxn ang="0">
                    <a:pos x="1639" y="739"/>
                  </a:cxn>
                  <a:cxn ang="0">
                    <a:pos x="1812" y="622"/>
                  </a:cxn>
                  <a:cxn ang="0">
                    <a:pos x="2001" y="752"/>
                  </a:cxn>
                  <a:cxn ang="0">
                    <a:pos x="2141" y="609"/>
                  </a:cxn>
                  <a:cxn ang="0">
                    <a:pos x="2346" y="596"/>
                  </a:cxn>
                  <a:cxn ang="0">
                    <a:pos x="2453" y="543"/>
                  </a:cxn>
                  <a:cxn ang="0">
                    <a:pos x="2542" y="416"/>
                  </a:cxn>
                  <a:cxn ang="0">
                    <a:pos x="2645" y="420"/>
                  </a:cxn>
                  <a:cxn ang="0">
                    <a:pos x="2616" y="220"/>
                  </a:cxn>
                  <a:cxn ang="0">
                    <a:pos x="2438" y="135"/>
                  </a:cxn>
                  <a:cxn ang="0">
                    <a:pos x="1789" y="347"/>
                  </a:cxn>
                  <a:cxn ang="0">
                    <a:pos x="778" y="349"/>
                  </a:cxn>
                  <a:cxn ang="0">
                    <a:pos x="209" y="112"/>
                  </a:cxn>
                  <a:cxn ang="0">
                    <a:pos x="141" y="16"/>
                  </a:cxn>
                  <a:cxn ang="0">
                    <a:pos x="572" y="265"/>
                  </a:cxn>
                  <a:cxn ang="0">
                    <a:pos x="1476" y="339"/>
                  </a:cxn>
                  <a:cxn ang="0">
                    <a:pos x="2371" y="122"/>
                  </a:cxn>
                  <a:cxn ang="0">
                    <a:pos x="2637" y="166"/>
                  </a:cxn>
                  <a:cxn ang="0">
                    <a:pos x="2685" y="448"/>
                  </a:cxn>
                  <a:cxn ang="0">
                    <a:pos x="2560" y="469"/>
                  </a:cxn>
                  <a:cxn ang="0">
                    <a:pos x="2494" y="538"/>
                  </a:cxn>
                  <a:cxn ang="0">
                    <a:pos x="2349" y="647"/>
                  </a:cxn>
                  <a:cxn ang="0">
                    <a:pos x="2193" y="614"/>
                  </a:cxn>
                  <a:cxn ang="0">
                    <a:pos x="2077" y="775"/>
                  </a:cxn>
                  <a:cxn ang="0">
                    <a:pos x="1894" y="713"/>
                  </a:cxn>
                  <a:cxn ang="0">
                    <a:pos x="1723" y="706"/>
                  </a:cxn>
                  <a:cxn ang="0">
                    <a:pos x="1539" y="770"/>
                  </a:cxn>
                  <a:cxn ang="0">
                    <a:pos x="1391" y="642"/>
                  </a:cxn>
                  <a:cxn ang="0">
                    <a:pos x="1300" y="769"/>
                  </a:cxn>
                  <a:cxn ang="0">
                    <a:pos x="1144" y="746"/>
                  </a:cxn>
                  <a:cxn ang="0">
                    <a:pos x="1067" y="583"/>
                  </a:cxn>
                  <a:cxn ang="0">
                    <a:pos x="990" y="611"/>
                  </a:cxn>
                  <a:cxn ang="0">
                    <a:pos x="957" y="765"/>
                  </a:cxn>
                  <a:cxn ang="0">
                    <a:pos x="804" y="670"/>
                  </a:cxn>
                  <a:cxn ang="0">
                    <a:pos x="682" y="588"/>
                  </a:cxn>
                  <a:cxn ang="0">
                    <a:pos x="658" y="644"/>
                  </a:cxn>
                  <a:cxn ang="0">
                    <a:pos x="597" y="737"/>
                  </a:cxn>
                  <a:cxn ang="0">
                    <a:pos x="524" y="625"/>
                  </a:cxn>
                  <a:cxn ang="0">
                    <a:pos x="388" y="556"/>
                  </a:cxn>
                  <a:cxn ang="0">
                    <a:pos x="373" y="645"/>
                  </a:cxn>
                  <a:cxn ang="0">
                    <a:pos x="248" y="520"/>
                  </a:cxn>
                  <a:cxn ang="0">
                    <a:pos x="159" y="530"/>
                  </a:cxn>
                  <a:cxn ang="0">
                    <a:pos x="38" y="364"/>
                  </a:cxn>
                  <a:cxn ang="0">
                    <a:pos x="3" y="122"/>
                  </a:cxn>
                </a:cxnLst>
                <a:rect l="0" t="0" r="r" b="b"/>
                <a:pathLst>
                  <a:path w="2690" h="800">
                    <a:moveTo>
                      <a:pt x="110" y="44"/>
                    </a:moveTo>
                    <a:lnTo>
                      <a:pt x="100" y="48"/>
                    </a:lnTo>
                    <a:lnTo>
                      <a:pt x="77" y="62"/>
                    </a:lnTo>
                    <a:lnTo>
                      <a:pt x="61" y="82"/>
                    </a:lnTo>
                    <a:lnTo>
                      <a:pt x="49" y="105"/>
                    </a:lnTo>
                    <a:lnTo>
                      <a:pt x="41" y="130"/>
                    </a:lnTo>
                    <a:lnTo>
                      <a:pt x="38" y="158"/>
                    </a:lnTo>
                    <a:lnTo>
                      <a:pt x="38" y="187"/>
                    </a:lnTo>
                    <a:lnTo>
                      <a:pt x="41" y="217"/>
                    </a:lnTo>
                    <a:lnTo>
                      <a:pt x="46" y="245"/>
                    </a:lnTo>
                    <a:lnTo>
                      <a:pt x="51" y="275"/>
                    </a:lnTo>
                    <a:lnTo>
                      <a:pt x="57" y="301"/>
                    </a:lnTo>
                    <a:lnTo>
                      <a:pt x="82" y="370"/>
                    </a:lnTo>
                    <a:lnTo>
                      <a:pt x="100" y="416"/>
                    </a:lnTo>
                    <a:lnTo>
                      <a:pt x="123" y="461"/>
                    </a:lnTo>
                    <a:lnTo>
                      <a:pt x="128" y="469"/>
                    </a:lnTo>
                    <a:lnTo>
                      <a:pt x="135" y="479"/>
                    </a:lnTo>
                    <a:lnTo>
                      <a:pt x="141" y="487"/>
                    </a:lnTo>
                    <a:lnTo>
                      <a:pt x="149" y="492"/>
                    </a:lnTo>
                    <a:lnTo>
                      <a:pt x="151" y="489"/>
                    </a:lnTo>
                    <a:lnTo>
                      <a:pt x="153" y="481"/>
                    </a:lnTo>
                    <a:lnTo>
                      <a:pt x="159" y="461"/>
                    </a:lnTo>
                    <a:lnTo>
                      <a:pt x="163" y="454"/>
                    </a:lnTo>
                    <a:lnTo>
                      <a:pt x="164" y="448"/>
                    </a:lnTo>
                    <a:lnTo>
                      <a:pt x="174" y="441"/>
                    </a:lnTo>
                    <a:lnTo>
                      <a:pt x="181" y="439"/>
                    </a:lnTo>
                    <a:lnTo>
                      <a:pt x="212" y="443"/>
                    </a:lnTo>
                    <a:lnTo>
                      <a:pt x="238" y="453"/>
                    </a:lnTo>
                    <a:lnTo>
                      <a:pt x="261" y="469"/>
                    </a:lnTo>
                    <a:lnTo>
                      <a:pt x="279" y="490"/>
                    </a:lnTo>
                    <a:lnTo>
                      <a:pt x="292" y="518"/>
                    </a:lnTo>
                    <a:lnTo>
                      <a:pt x="307" y="568"/>
                    </a:lnTo>
                    <a:lnTo>
                      <a:pt x="312" y="583"/>
                    </a:lnTo>
                    <a:lnTo>
                      <a:pt x="320" y="594"/>
                    </a:lnTo>
                    <a:lnTo>
                      <a:pt x="332" y="602"/>
                    </a:lnTo>
                    <a:lnTo>
                      <a:pt x="345" y="607"/>
                    </a:lnTo>
                    <a:lnTo>
                      <a:pt x="343" y="596"/>
                    </a:lnTo>
                    <a:lnTo>
                      <a:pt x="343" y="576"/>
                    </a:lnTo>
                    <a:lnTo>
                      <a:pt x="347" y="556"/>
                    </a:lnTo>
                    <a:lnTo>
                      <a:pt x="352" y="538"/>
                    </a:lnTo>
                    <a:lnTo>
                      <a:pt x="363" y="523"/>
                    </a:lnTo>
                    <a:lnTo>
                      <a:pt x="380" y="513"/>
                    </a:lnTo>
                    <a:lnTo>
                      <a:pt x="403" y="510"/>
                    </a:lnTo>
                    <a:lnTo>
                      <a:pt x="426" y="515"/>
                    </a:lnTo>
                    <a:lnTo>
                      <a:pt x="449" y="523"/>
                    </a:lnTo>
                    <a:lnTo>
                      <a:pt x="472" y="537"/>
                    </a:lnTo>
                    <a:lnTo>
                      <a:pt x="511" y="563"/>
                    </a:lnTo>
                    <a:lnTo>
                      <a:pt x="528" y="576"/>
                    </a:lnTo>
                    <a:lnTo>
                      <a:pt x="542" y="589"/>
                    </a:lnTo>
                    <a:lnTo>
                      <a:pt x="556" y="606"/>
                    </a:lnTo>
                    <a:lnTo>
                      <a:pt x="564" y="625"/>
                    </a:lnTo>
                    <a:lnTo>
                      <a:pt x="569" y="648"/>
                    </a:lnTo>
                    <a:lnTo>
                      <a:pt x="572" y="678"/>
                    </a:lnTo>
                    <a:lnTo>
                      <a:pt x="577" y="690"/>
                    </a:lnTo>
                    <a:lnTo>
                      <a:pt x="584" y="695"/>
                    </a:lnTo>
                    <a:lnTo>
                      <a:pt x="595" y="696"/>
                    </a:lnTo>
                    <a:lnTo>
                      <a:pt x="607" y="696"/>
                    </a:lnTo>
                    <a:lnTo>
                      <a:pt x="616" y="693"/>
                    </a:lnTo>
                    <a:lnTo>
                      <a:pt x="621" y="686"/>
                    </a:lnTo>
                    <a:lnTo>
                      <a:pt x="620" y="663"/>
                    </a:lnTo>
                    <a:lnTo>
                      <a:pt x="616" y="640"/>
                    </a:lnTo>
                    <a:lnTo>
                      <a:pt x="618" y="629"/>
                    </a:lnTo>
                    <a:lnTo>
                      <a:pt x="623" y="620"/>
                    </a:lnTo>
                    <a:lnTo>
                      <a:pt x="630" y="612"/>
                    </a:lnTo>
                    <a:lnTo>
                      <a:pt x="636" y="602"/>
                    </a:lnTo>
                    <a:lnTo>
                      <a:pt x="643" y="586"/>
                    </a:lnTo>
                    <a:lnTo>
                      <a:pt x="648" y="569"/>
                    </a:lnTo>
                    <a:lnTo>
                      <a:pt x="656" y="555"/>
                    </a:lnTo>
                    <a:lnTo>
                      <a:pt x="669" y="541"/>
                    </a:lnTo>
                    <a:lnTo>
                      <a:pt x="687" y="535"/>
                    </a:lnTo>
                    <a:lnTo>
                      <a:pt x="708" y="533"/>
                    </a:lnTo>
                    <a:lnTo>
                      <a:pt x="728" y="537"/>
                    </a:lnTo>
                    <a:lnTo>
                      <a:pt x="750" y="543"/>
                    </a:lnTo>
                    <a:lnTo>
                      <a:pt x="768" y="551"/>
                    </a:lnTo>
                    <a:lnTo>
                      <a:pt x="781" y="563"/>
                    </a:lnTo>
                    <a:lnTo>
                      <a:pt x="796" y="584"/>
                    </a:lnTo>
                    <a:lnTo>
                      <a:pt x="819" y="627"/>
                    </a:lnTo>
                    <a:lnTo>
                      <a:pt x="845" y="660"/>
                    </a:lnTo>
                    <a:lnTo>
                      <a:pt x="858" y="678"/>
                    </a:lnTo>
                    <a:lnTo>
                      <a:pt x="866" y="693"/>
                    </a:lnTo>
                    <a:lnTo>
                      <a:pt x="876" y="711"/>
                    </a:lnTo>
                    <a:lnTo>
                      <a:pt x="888" y="726"/>
                    </a:lnTo>
                    <a:lnTo>
                      <a:pt x="903" y="737"/>
                    </a:lnTo>
                    <a:lnTo>
                      <a:pt x="917" y="741"/>
                    </a:lnTo>
                    <a:lnTo>
                      <a:pt x="932" y="737"/>
                    </a:lnTo>
                    <a:lnTo>
                      <a:pt x="945" y="727"/>
                    </a:lnTo>
                    <a:lnTo>
                      <a:pt x="957" y="716"/>
                    </a:lnTo>
                    <a:lnTo>
                      <a:pt x="962" y="703"/>
                    </a:lnTo>
                    <a:lnTo>
                      <a:pt x="962" y="680"/>
                    </a:lnTo>
                    <a:lnTo>
                      <a:pt x="958" y="657"/>
                    </a:lnTo>
                    <a:lnTo>
                      <a:pt x="953" y="634"/>
                    </a:lnTo>
                    <a:lnTo>
                      <a:pt x="949" y="609"/>
                    </a:lnTo>
                    <a:lnTo>
                      <a:pt x="949" y="586"/>
                    </a:lnTo>
                    <a:lnTo>
                      <a:pt x="955" y="564"/>
                    </a:lnTo>
                    <a:lnTo>
                      <a:pt x="968" y="550"/>
                    </a:lnTo>
                    <a:lnTo>
                      <a:pt x="985" y="540"/>
                    </a:lnTo>
                    <a:lnTo>
                      <a:pt x="1004" y="535"/>
                    </a:lnTo>
                    <a:lnTo>
                      <a:pt x="1026" y="533"/>
                    </a:lnTo>
                    <a:lnTo>
                      <a:pt x="1047" y="535"/>
                    </a:lnTo>
                    <a:lnTo>
                      <a:pt x="1069" y="541"/>
                    </a:lnTo>
                    <a:lnTo>
                      <a:pt x="1087" y="550"/>
                    </a:lnTo>
                    <a:lnTo>
                      <a:pt x="1103" y="560"/>
                    </a:lnTo>
                    <a:lnTo>
                      <a:pt x="1123" y="581"/>
                    </a:lnTo>
                    <a:lnTo>
                      <a:pt x="1134" y="604"/>
                    </a:lnTo>
                    <a:lnTo>
                      <a:pt x="1144" y="629"/>
                    </a:lnTo>
                    <a:lnTo>
                      <a:pt x="1151" y="655"/>
                    </a:lnTo>
                    <a:lnTo>
                      <a:pt x="1157" y="680"/>
                    </a:lnTo>
                    <a:lnTo>
                      <a:pt x="1167" y="706"/>
                    </a:lnTo>
                    <a:lnTo>
                      <a:pt x="1179" y="729"/>
                    </a:lnTo>
                    <a:lnTo>
                      <a:pt x="1190" y="742"/>
                    </a:lnTo>
                    <a:lnTo>
                      <a:pt x="1205" y="752"/>
                    </a:lnTo>
                    <a:lnTo>
                      <a:pt x="1221" y="759"/>
                    </a:lnTo>
                    <a:lnTo>
                      <a:pt x="1240" y="760"/>
                    </a:lnTo>
                    <a:lnTo>
                      <a:pt x="1256" y="757"/>
                    </a:lnTo>
                    <a:lnTo>
                      <a:pt x="1271" y="746"/>
                    </a:lnTo>
                    <a:lnTo>
                      <a:pt x="1284" y="726"/>
                    </a:lnTo>
                    <a:lnTo>
                      <a:pt x="1292" y="703"/>
                    </a:lnTo>
                    <a:lnTo>
                      <a:pt x="1302" y="680"/>
                    </a:lnTo>
                    <a:lnTo>
                      <a:pt x="1317" y="650"/>
                    </a:lnTo>
                    <a:lnTo>
                      <a:pt x="1337" y="627"/>
                    </a:lnTo>
                    <a:lnTo>
                      <a:pt x="1361" y="611"/>
                    </a:lnTo>
                    <a:lnTo>
                      <a:pt x="1391" y="602"/>
                    </a:lnTo>
                    <a:lnTo>
                      <a:pt x="1425" y="601"/>
                    </a:lnTo>
                    <a:lnTo>
                      <a:pt x="1448" y="606"/>
                    </a:lnTo>
                    <a:lnTo>
                      <a:pt x="1466" y="617"/>
                    </a:lnTo>
                    <a:lnTo>
                      <a:pt x="1483" y="632"/>
                    </a:lnTo>
                    <a:lnTo>
                      <a:pt x="1496" y="650"/>
                    </a:lnTo>
                    <a:lnTo>
                      <a:pt x="1508" y="668"/>
                    </a:lnTo>
                    <a:lnTo>
                      <a:pt x="1519" y="688"/>
                    </a:lnTo>
                    <a:lnTo>
                      <a:pt x="1531" y="706"/>
                    </a:lnTo>
                    <a:lnTo>
                      <a:pt x="1544" y="723"/>
                    </a:lnTo>
                    <a:lnTo>
                      <a:pt x="1560" y="736"/>
                    </a:lnTo>
                    <a:lnTo>
                      <a:pt x="1578" y="746"/>
                    </a:lnTo>
                    <a:lnTo>
                      <a:pt x="1598" y="749"/>
                    </a:lnTo>
                    <a:lnTo>
                      <a:pt x="1619" y="747"/>
                    </a:lnTo>
                    <a:lnTo>
                      <a:pt x="1639" y="739"/>
                    </a:lnTo>
                    <a:lnTo>
                      <a:pt x="1656" y="727"/>
                    </a:lnTo>
                    <a:lnTo>
                      <a:pt x="1669" y="711"/>
                    </a:lnTo>
                    <a:lnTo>
                      <a:pt x="1680" y="695"/>
                    </a:lnTo>
                    <a:lnTo>
                      <a:pt x="1700" y="672"/>
                    </a:lnTo>
                    <a:lnTo>
                      <a:pt x="1725" y="652"/>
                    </a:lnTo>
                    <a:lnTo>
                      <a:pt x="1751" y="635"/>
                    </a:lnTo>
                    <a:lnTo>
                      <a:pt x="1781" y="625"/>
                    </a:lnTo>
                    <a:lnTo>
                      <a:pt x="1812" y="622"/>
                    </a:lnTo>
                    <a:lnTo>
                      <a:pt x="1843" y="625"/>
                    </a:lnTo>
                    <a:lnTo>
                      <a:pt x="1866" y="635"/>
                    </a:lnTo>
                    <a:lnTo>
                      <a:pt x="1884" y="648"/>
                    </a:lnTo>
                    <a:lnTo>
                      <a:pt x="1901" y="663"/>
                    </a:lnTo>
                    <a:lnTo>
                      <a:pt x="1945" y="718"/>
                    </a:lnTo>
                    <a:lnTo>
                      <a:pt x="1963" y="734"/>
                    </a:lnTo>
                    <a:lnTo>
                      <a:pt x="1981" y="746"/>
                    </a:lnTo>
                    <a:lnTo>
                      <a:pt x="2001" y="752"/>
                    </a:lnTo>
                    <a:lnTo>
                      <a:pt x="2024" y="754"/>
                    </a:lnTo>
                    <a:lnTo>
                      <a:pt x="2045" y="749"/>
                    </a:lnTo>
                    <a:lnTo>
                      <a:pt x="2063" y="737"/>
                    </a:lnTo>
                    <a:lnTo>
                      <a:pt x="2081" y="716"/>
                    </a:lnTo>
                    <a:lnTo>
                      <a:pt x="2096" y="690"/>
                    </a:lnTo>
                    <a:lnTo>
                      <a:pt x="2108" y="663"/>
                    </a:lnTo>
                    <a:lnTo>
                      <a:pt x="2123" y="635"/>
                    </a:lnTo>
                    <a:lnTo>
                      <a:pt x="2141" y="609"/>
                    </a:lnTo>
                    <a:lnTo>
                      <a:pt x="2160" y="588"/>
                    </a:lnTo>
                    <a:lnTo>
                      <a:pt x="2185" y="571"/>
                    </a:lnTo>
                    <a:lnTo>
                      <a:pt x="2211" y="560"/>
                    </a:lnTo>
                    <a:lnTo>
                      <a:pt x="2244" y="553"/>
                    </a:lnTo>
                    <a:lnTo>
                      <a:pt x="2271" y="555"/>
                    </a:lnTo>
                    <a:lnTo>
                      <a:pt x="2292" y="560"/>
                    </a:lnTo>
                    <a:lnTo>
                      <a:pt x="2310" y="569"/>
                    </a:lnTo>
                    <a:lnTo>
                      <a:pt x="2346" y="596"/>
                    </a:lnTo>
                    <a:lnTo>
                      <a:pt x="2366" y="611"/>
                    </a:lnTo>
                    <a:lnTo>
                      <a:pt x="2381" y="616"/>
                    </a:lnTo>
                    <a:lnTo>
                      <a:pt x="2394" y="612"/>
                    </a:lnTo>
                    <a:lnTo>
                      <a:pt x="2405" y="604"/>
                    </a:lnTo>
                    <a:lnTo>
                      <a:pt x="2417" y="592"/>
                    </a:lnTo>
                    <a:lnTo>
                      <a:pt x="2427" y="581"/>
                    </a:lnTo>
                    <a:lnTo>
                      <a:pt x="2442" y="563"/>
                    </a:lnTo>
                    <a:lnTo>
                      <a:pt x="2453" y="543"/>
                    </a:lnTo>
                    <a:lnTo>
                      <a:pt x="2460" y="520"/>
                    </a:lnTo>
                    <a:lnTo>
                      <a:pt x="2463" y="495"/>
                    </a:lnTo>
                    <a:lnTo>
                      <a:pt x="2469" y="472"/>
                    </a:lnTo>
                    <a:lnTo>
                      <a:pt x="2478" y="456"/>
                    </a:lnTo>
                    <a:lnTo>
                      <a:pt x="2491" y="439"/>
                    </a:lnTo>
                    <a:lnTo>
                      <a:pt x="2506" y="426"/>
                    </a:lnTo>
                    <a:lnTo>
                      <a:pt x="2522" y="418"/>
                    </a:lnTo>
                    <a:lnTo>
                      <a:pt x="2542" y="416"/>
                    </a:lnTo>
                    <a:lnTo>
                      <a:pt x="2560" y="421"/>
                    </a:lnTo>
                    <a:lnTo>
                      <a:pt x="2576" y="433"/>
                    </a:lnTo>
                    <a:lnTo>
                      <a:pt x="2606" y="456"/>
                    </a:lnTo>
                    <a:lnTo>
                      <a:pt x="2621" y="461"/>
                    </a:lnTo>
                    <a:lnTo>
                      <a:pt x="2631" y="459"/>
                    </a:lnTo>
                    <a:lnTo>
                      <a:pt x="2639" y="451"/>
                    </a:lnTo>
                    <a:lnTo>
                      <a:pt x="2644" y="438"/>
                    </a:lnTo>
                    <a:lnTo>
                      <a:pt x="2645" y="420"/>
                    </a:lnTo>
                    <a:lnTo>
                      <a:pt x="2647" y="398"/>
                    </a:lnTo>
                    <a:lnTo>
                      <a:pt x="2642" y="329"/>
                    </a:lnTo>
                    <a:lnTo>
                      <a:pt x="2639" y="309"/>
                    </a:lnTo>
                    <a:lnTo>
                      <a:pt x="2636" y="291"/>
                    </a:lnTo>
                    <a:lnTo>
                      <a:pt x="2632" y="276"/>
                    </a:lnTo>
                    <a:lnTo>
                      <a:pt x="2631" y="268"/>
                    </a:lnTo>
                    <a:lnTo>
                      <a:pt x="2624" y="245"/>
                    </a:lnTo>
                    <a:lnTo>
                      <a:pt x="2616" y="220"/>
                    </a:lnTo>
                    <a:lnTo>
                      <a:pt x="2606" y="196"/>
                    </a:lnTo>
                    <a:lnTo>
                      <a:pt x="2593" y="173"/>
                    </a:lnTo>
                    <a:lnTo>
                      <a:pt x="2578" y="153"/>
                    </a:lnTo>
                    <a:lnTo>
                      <a:pt x="2562" y="136"/>
                    </a:lnTo>
                    <a:lnTo>
                      <a:pt x="2540" y="125"/>
                    </a:lnTo>
                    <a:lnTo>
                      <a:pt x="2516" y="120"/>
                    </a:lnTo>
                    <a:lnTo>
                      <a:pt x="2488" y="122"/>
                    </a:lnTo>
                    <a:lnTo>
                      <a:pt x="2438" y="135"/>
                    </a:lnTo>
                    <a:lnTo>
                      <a:pt x="2392" y="155"/>
                    </a:lnTo>
                    <a:lnTo>
                      <a:pt x="2300" y="201"/>
                    </a:lnTo>
                    <a:lnTo>
                      <a:pt x="2254" y="222"/>
                    </a:lnTo>
                    <a:lnTo>
                      <a:pt x="2174" y="252"/>
                    </a:lnTo>
                    <a:lnTo>
                      <a:pt x="2091" y="278"/>
                    </a:lnTo>
                    <a:lnTo>
                      <a:pt x="2007" y="301"/>
                    </a:lnTo>
                    <a:lnTo>
                      <a:pt x="1924" y="321"/>
                    </a:lnTo>
                    <a:lnTo>
                      <a:pt x="1789" y="347"/>
                    </a:lnTo>
                    <a:lnTo>
                      <a:pt x="1652" y="365"/>
                    </a:lnTo>
                    <a:lnTo>
                      <a:pt x="1516" y="377"/>
                    </a:lnTo>
                    <a:lnTo>
                      <a:pt x="1378" y="382"/>
                    </a:lnTo>
                    <a:lnTo>
                      <a:pt x="1240" y="383"/>
                    </a:lnTo>
                    <a:lnTo>
                      <a:pt x="1124" y="382"/>
                    </a:lnTo>
                    <a:lnTo>
                      <a:pt x="1009" y="375"/>
                    </a:lnTo>
                    <a:lnTo>
                      <a:pt x="893" y="365"/>
                    </a:lnTo>
                    <a:lnTo>
                      <a:pt x="778" y="349"/>
                    </a:lnTo>
                    <a:lnTo>
                      <a:pt x="664" y="327"/>
                    </a:lnTo>
                    <a:lnTo>
                      <a:pt x="552" y="299"/>
                    </a:lnTo>
                    <a:lnTo>
                      <a:pt x="485" y="276"/>
                    </a:lnTo>
                    <a:lnTo>
                      <a:pt x="422" y="250"/>
                    </a:lnTo>
                    <a:lnTo>
                      <a:pt x="360" y="217"/>
                    </a:lnTo>
                    <a:lnTo>
                      <a:pt x="301" y="179"/>
                    </a:lnTo>
                    <a:lnTo>
                      <a:pt x="255" y="146"/>
                    </a:lnTo>
                    <a:lnTo>
                      <a:pt x="209" y="112"/>
                    </a:lnTo>
                    <a:lnTo>
                      <a:pt x="161" y="77"/>
                    </a:lnTo>
                    <a:lnTo>
                      <a:pt x="112" y="46"/>
                    </a:lnTo>
                    <a:lnTo>
                      <a:pt x="110" y="44"/>
                    </a:lnTo>
                    <a:close/>
                    <a:moveTo>
                      <a:pt x="117" y="0"/>
                    </a:moveTo>
                    <a:lnTo>
                      <a:pt x="128" y="0"/>
                    </a:lnTo>
                    <a:lnTo>
                      <a:pt x="136" y="6"/>
                    </a:lnTo>
                    <a:lnTo>
                      <a:pt x="141" y="15"/>
                    </a:lnTo>
                    <a:lnTo>
                      <a:pt x="141" y="16"/>
                    </a:lnTo>
                    <a:lnTo>
                      <a:pt x="182" y="44"/>
                    </a:lnTo>
                    <a:lnTo>
                      <a:pt x="232" y="79"/>
                    </a:lnTo>
                    <a:lnTo>
                      <a:pt x="278" y="113"/>
                    </a:lnTo>
                    <a:lnTo>
                      <a:pt x="327" y="150"/>
                    </a:lnTo>
                    <a:lnTo>
                      <a:pt x="376" y="183"/>
                    </a:lnTo>
                    <a:lnTo>
                      <a:pt x="427" y="212"/>
                    </a:lnTo>
                    <a:lnTo>
                      <a:pt x="482" y="235"/>
                    </a:lnTo>
                    <a:lnTo>
                      <a:pt x="572" y="265"/>
                    </a:lnTo>
                    <a:lnTo>
                      <a:pt x="666" y="288"/>
                    </a:lnTo>
                    <a:lnTo>
                      <a:pt x="759" y="306"/>
                    </a:lnTo>
                    <a:lnTo>
                      <a:pt x="853" y="319"/>
                    </a:lnTo>
                    <a:lnTo>
                      <a:pt x="949" y="329"/>
                    </a:lnTo>
                    <a:lnTo>
                      <a:pt x="1044" y="336"/>
                    </a:lnTo>
                    <a:lnTo>
                      <a:pt x="1189" y="342"/>
                    </a:lnTo>
                    <a:lnTo>
                      <a:pt x="1333" y="344"/>
                    </a:lnTo>
                    <a:lnTo>
                      <a:pt x="1476" y="339"/>
                    </a:lnTo>
                    <a:lnTo>
                      <a:pt x="1621" y="327"/>
                    </a:lnTo>
                    <a:lnTo>
                      <a:pt x="1764" y="309"/>
                    </a:lnTo>
                    <a:lnTo>
                      <a:pt x="1907" y="283"/>
                    </a:lnTo>
                    <a:lnTo>
                      <a:pt x="2047" y="248"/>
                    </a:lnTo>
                    <a:lnTo>
                      <a:pt x="2185" y="206"/>
                    </a:lnTo>
                    <a:lnTo>
                      <a:pt x="2249" y="179"/>
                    </a:lnTo>
                    <a:lnTo>
                      <a:pt x="2310" y="151"/>
                    </a:lnTo>
                    <a:lnTo>
                      <a:pt x="2371" y="122"/>
                    </a:lnTo>
                    <a:lnTo>
                      <a:pt x="2435" y="95"/>
                    </a:lnTo>
                    <a:lnTo>
                      <a:pt x="2468" y="85"/>
                    </a:lnTo>
                    <a:lnTo>
                      <a:pt x="2501" y="82"/>
                    </a:lnTo>
                    <a:lnTo>
                      <a:pt x="2532" y="84"/>
                    </a:lnTo>
                    <a:lnTo>
                      <a:pt x="2562" y="92"/>
                    </a:lnTo>
                    <a:lnTo>
                      <a:pt x="2590" y="107"/>
                    </a:lnTo>
                    <a:lnTo>
                      <a:pt x="2614" y="131"/>
                    </a:lnTo>
                    <a:lnTo>
                      <a:pt x="2637" y="166"/>
                    </a:lnTo>
                    <a:lnTo>
                      <a:pt x="2655" y="206"/>
                    </a:lnTo>
                    <a:lnTo>
                      <a:pt x="2668" y="248"/>
                    </a:lnTo>
                    <a:lnTo>
                      <a:pt x="2678" y="291"/>
                    </a:lnTo>
                    <a:lnTo>
                      <a:pt x="2685" y="332"/>
                    </a:lnTo>
                    <a:lnTo>
                      <a:pt x="2688" y="352"/>
                    </a:lnTo>
                    <a:lnTo>
                      <a:pt x="2690" y="375"/>
                    </a:lnTo>
                    <a:lnTo>
                      <a:pt x="2690" y="425"/>
                    </a:lnTo>
                    <a:lnTo>
                      <a:pt x="2685" y="448"/>
                    </a:lnTo>
                    <a:lnTo>
                      <a:pt x="2675" y="469"/>
                    </a:lnTo>
                    <a:lnTo>
                      <a:pt x="2662" y="487"/>
                    </a:lnTo>
                    <a:lnTo>
                      <a:pt x="2642" y="499"/>
                    </a:lnTo>
                    <a:lnTo>
                      <a:pt x="2622" y="502"/>
                    </a:lnTo>
                    <a:lnTo>
                      <a:pt x="2604" y="499"/>
                    </a:lnTo>
                    <a:lnTo>
                      <a:pt x="2586" y="490"/>
                    </a:lnTo>
                    <a:lnTo>
                      <a:pt x="2570" y="479"/>
                    </a:lnTo>
                    <a:lnTo>
                      <a:pt x="2560" y="469"/>
                    </a:lnTo>
                    <a:lnTo>
                      <a:pt x="2548" y="461"/>
                    </a:lnTo>
                    <a:lnTo>
                      <a:pt x="2537" y="456"/>
                    </a:lnTo>
                    <a:lnTo>
                      <a:pt x="2527" y="457"/>
                    </a:lnTo>
                    <a:lnTo>
                      <a:pt x="2517" y="466"/>
                    </a:lnTo>
                    <a:lnTo>
                      <a:pt x="2511" y="477"/>
                    </a:lnTo>
                    <a:lnTo>
                      <a:pt x="2501" y="504"/>
                    </a:lnTo>
                    <a:lnTo>
                      <a:pt x="2499" y="513"/>
                    </a:lnTo>
                    <a:lnTo>
                      <a:pt x="2494" y="538"/>
                    </a:lnTo>
                    <a:lnTo>
                      <a:pt x="2484" y="564"/>
                    </a:lnTo>
                    <a:lnTo>
                      <a:pt x="2471" y="591"/>
                    </a:lnTo>
                    <a:lnTo>
                      <a:pt x="2455" y="614"/>
                    </a:lnTo>
                    <a:lnTo>
                      <a:pt x="2435" y="634"/>
                    </a:lnTo>
                    <a:lnTo>
                      <a:pt x="2412" y="648"/>
                    </a:lnTo>
                    <a:lnTo>
                      <a:pt x="2386" y="655"/>
                    </a:lnTo>
                    <a:lnTo>
                      <a:pt x="2366" y="653"/>
                    </a:lnTo>
                    <a:lnTo>
                      <a:pt x="2349" y="647"/>
                    </a:lnTo>
                    <a:lnTo>
                      <a:pt x="2333" y="635"/>
                    </a:lnTo>
                    <a:lnTo>
                      <a:pt x="2318" y="620"/>
                    </a:lnTo>
                    <a:lnTo>
                      <a:pt x="2303" y="609"/>
                    </a:lnTo>
                    <a:lnTo>
                      <a:pt x="2287" y="599"/>
                    </a:lnTo>
                    <a:lnTo>
                      <a:pt x="2259" y="591"/>
                    </a:lnTo>
                    <a:lnTo>
                      <a:pt x="2234" y="592"/>
                    </a:lnTo>
                    <a:lnTo>
                      <a:pt x="2213" y="601"/>
                    </a:lnTo>
                    <a:lnTo>
                      <a:pt x="2193" y="614"/>
                    </a:lnTo>
                    <a:lnTo>
                      <a:pt x="2175" y="632"/>
                    </a:lnTo>
                    <a:lnTo>
                      <a:pt x="2160" y="652"/>
                    </a:lnTo>
                    <a:lnTo>
                      <a:pt x="2147" y="675"/>
                    </a:lnTo>
                    <a:lnTo>
                      <a:pt x="2136" y="696"/>
                    </a:lnTo>
                    <a:lnTo>
                      <a:pt x="2124" y="719"/>
                    </a:lnTo>
                    <a:lnTo>
                      <a:pt x="2111" y="741"/>
                    </a:lnTo>
                    <a:lnTo>
                      <a:pt x="2095" y="760"/>
                    </a:lnTo>
                    <a:lnTo>
                      <a:pt x="2077" y="775"/>
                    </a:lnTo>
                    <a:lnTo>
                      <a:pt x="2055" y="787"/>
                    </a:lnTo>
                    <a:lnTo>
                      <a:pt x="2032" y="793"/>
                    </a:lnTo>
                    <a:lnTo>
                      <a:pt x="2004" y="793"/>
                    </a:lnTo>
                    <a:lnTo>
                      <a:pt x="1980" y="787"/>
                    </a:lnTo>
                    <a:lnTo>
                      <a:pt x="1958" y="777"/>
                    </a:lnTo>
                    <a:lnTo>
                      <a:pt x="1940" y="764"/>
                    </a:lnTo>
                    <a:lnTo>
                      <a:pt x="1924" y="749"/>
                    </a:lnTo>
                    <a:lnTo>
                      <a:pt x="1894" y="713"/>
                    </a:lnTo>
                    <a:lnTo>
                      <a:pt x="1878" y="695"/>
                    </a:lnTo>
                    <a:lnTo>
                      <a:pt x="1856" y="676"/>
                    </a:lnTo>
                    <a:lnTo>
                      <a:pt x="1833" y="667"/>
                    </a:lnTo>
                    <a:lnTo>
                      <a:pt x="1810" y="663"/>
                    </a:lnTo>
                    <a:lnTo>
                      <a:pt x="1787" y="667"/>
                    </a:lnTo>
                    <a:lnTo>
                      <a:pt x="1764" y="676"/>
                    </a:lnTo>
                    <a:lnTo>
                      <a:pt x="1743" y="690"/>
                    </a:lnTo>
                    <a:lnTo>
                      <a:pt x="1723" y="706"/>
                    </a:lnTo>
                    <a:lnTo>
                      <a:pt x="1707" y="726"/>
                    </a:lnTo>
                    <a:lnTo>
                      <a:pt x="1687" y="749"/>
                    </a:lnTo>
                    <a:lnTo>
                      <a:pt x="1667" y="767"/>
                    </a:lnTo>
                    <a:lnTo>
                      <a:pt x="1644" y="780"/>
                    </a:lnTo>
                    <a:lnTo>
                      <a:pt x="1618" y="788"/>
                    </a:lnTo>
                    <a:lnTo>
                      <a:pt x="1590" y="788"/>
                    </a:lnTo>
                    <a:lnTo>
                      <a:pt x="1560" y="782"/>
                    </a:lnTo>
                    <a:lnTo>
                      <a:pt x="1539" y="770"/>
                    </a:lnTo>
                    <a:lnTo>
                      <a:pt x="1521" y="755"/>
                    </a:lnTo>
                    <a:lnTo>
                      <a:pt x="1508" y="739"/>
                    </a:lnTo>
                    <a:lnTo>
                      <a:pt x="1496" y="721"/>
                    </a:lnTo>
                    <a:lnTo>
                      <a:pt x="1473" y="681"/>
                    </a:lnTo>
                    <a:lnTo>
                      <a:pt x="1458" y="663"/>
                    </a:lnTo>
                    <a:lnTo>
                      <a:pt x="1439" y="648"/>
                    </a:lnTo>
                    <a:lnTo>
                      <a:pt x="1416" y="640"/>
                    </a:lnTo>
                    <a:lnTo>
                      <a:pt x="1391" y="642"/>
                    </a:lnTo>
                    <a:lnTo>
                      <a:pt x="1368" y="650"/>
                    </a:lnTo>
                    <a:lnTo>
                      <a:pt x="1355" y="662"/>
                    </a:lnTo>
                    <a:lnTo>
                      <a:pt x="1345" y="678"/>
                    </a:lnTo>
                    <a:lnTo>
                      <a:pt x="1337" y="695"/>
                    </a:lnTo>
                    <a:lnTo>
                      <a:pt x="1330" y="713"/>
                    </a:lnTo>
                    <a:lnTo>
                      <a:pt x="1322" y="732"/>
                    </a:lnTo>
                    <a:lnTo>
                      <a:pt x="1312" y="752"/>
                    </a:lnTo>
                    <a:lnTo>
                      <a:pt x="1300" y="769"/>
                    </a:lnTo>
                    <a:lnTo>
                      <a:pt x="1287" y="783"/>
                    </a:lnTo>
                    <a:lnTo>
                      <a:pt x="1269" y="793"/>
                    </a:lnTo>
                    <a:lnTo>
                      <a:pt x="1249" y="800"/>
                    </a:lnTo>
                    <a:lnTo>
                      <a:pt x="1226" y="800"/>
                    </a:lnTo>
                    <a:lnTo>
                      <a:pt x="1198" y="793"/>
                    </a:lnTo>
                    <a:lnTo>
                      <a:pt x="1175" y="782"/>
                    </a:lnTo>
                    <a:lnTo>
                      <a:pt x="1157" y="765"/>
                    </a:lnTo>
                    <a:lnTo>
                      <a:pt x="1144" y="746"/>
                    </a:lnTo>
                    <a:lnTo>
                      <a:pt x="1133" y="723"/>
                    </a:lnTo>
                    <a:lnTo>
                      <a:pt x="1124" y="698"/>
                    </a:lnTo>
                    <a:lnTo>
                      <a:pt x="1116" y="672"/>
                    </a:lnTo>
                    <a:lnTo>
                      <a:pt x="1111" y="652"/>
                    </a:lnTo>
                    <a:lnTo>
                      <a:pt x="1105" y="630"/>
                    </a:lnTo>
                    <a:lnTo>
                      <a:pt x="1097" y="611"/>
                    </a:lnTo>
                    <a:lnTo>
                      <a:pt x="1083" y="594"/>
                    </a:lnTo>
                    <a:lnTo>
                      <a:pt x="1067" y="583"/>
                    </a:lnTo>
                    <a:lnTo>
                      <a:pt x="1059" y="579"/>
                    </a:lnTo>
                    <a:lnTo>
                      <a:pt x="1047" y="576"/>
                    </a:lnTo>
                    <a:lnTo>
                      <a:pt x="1021" y="573"/>
                    </a:lnTo>
                    <a:lnTo>
                      <a:pt x="1009" y="573"/>
                    </a:lnTo>
                    <a:lnTo>
                      <a:pt x="998" y="576"/>
                    </a:lnTo>
                    <a:lnTo>
                      <a:pt x="991" y="583"/>
                    </a:lnTo>
                    <a:lnTo>
                      <a:pt x="988" y="592"/>
                    </a:lnTo>
                    <a:lnTo>
                      <a:pt x="990" y="611"/>
                    </a:lnTo>
                    <a:lnTo>
                      <a:pt x="995" y="632"/>
                    </a:lnTo>
                    <a:lnTo>
                      <a:pt x="1000" y="652"/>
                    </a:lnTo>
                    <a:lnTo>
                      <a:pt x="1003" y="673"/>
                    </a:lnTo>
                    <a:lnTo>
                      <a:pt x="1004" y="695"/>
                    </a:lnTo>
                    <a:lnTo>
                      <a:pt x="1003" y="713"/>
                    </a:lnTo>
                    <a:lnTo>
                      <a:pt x="995" y="731"/>
                    </a:lnTo>
                    <a:lnTo>
                      <a:pt x="976" y="751"/>
                    </a:lnTo>
                    <a:lnTo>
                      <a:pt x="957" y="765"/>
                    </a:lnTo>
                    <a:lnTo>
                      <a:pt x="937" y="775"/>
                    </a:lnTo>
                    <a:lnTo>
                      <a:pt x="916" y="779"/>
                    </a:lnTo>
                    <a:lnTo>
                      <a:pt x="894" y="775"/>
                    </a:lnTo>
                    <a:lnTo>
                      <a:pt x="873" y="764"/>
                    </a:lnTo>
                    <a:lnTo>
                      <a:pt x="855" y="746"/>
                    </a:lnTo>
                    <a:lnTo>
                      <a:pt x="842" y="726"/>
                    </a:lnTo>
                    <a:lnTo>
                      <a:pt x="819" y="686"/>
                    </a:lnTo>
                    <a:lnTo>
                      <a:pt x="804" y="670"/>
                    </a:lnTo>
                    <a:lnTo>
                      <a:pt x="789" y="655"/>
                    </a:lnTo>
                    <a:lnTo>
                      <a:pt x="759" y="601"/>
                    </a:lnTo>
                    <a:lnTo>
                      <a:pt x="746" y="588"/>
                    </a:lnTo>
                    <a:lnTo>
                      <a:pt x="728" y="578"/>
                    </a:lnTo>
                    <a:lnTo>
                      <a:pt x="708" y="573"/>
                    </a:lnTo>
                    <a:lnTo>
                      <a:pt x="690" y="574"/>
                    </a:lnTo>
                    <a:lnTo>
                      <a:pt x="685" y="579"/>
                    </a:lnTo>
                    <a:lnTo>
                      <a:pt x="682" y="588"/>
                    </a:lnTo>
                    <a:lnTo>
                      <a:pt x="681" y="596"/>
                    </a:lnTo>
                    <a:lnTo>
                      <a:pt x="679" y="602"/>
                    </a:lnTo>
                    <a:lnTo>
                      <a:pt x="674" y="617"/>
                    </a:lnTo>
                    <a:lnTo>
                      <a:pt x="664" y="632"/>
                    </a:lnTo>
                    <a:lnTo>
                      <a:pt x="658" y="639"/>
                    </a:lnTo>
                    <a:lnTo>
                      <a:pt x="656" y="639"/>
                    </a:lnTo>
                    <a:lnTo>
                      <a:pt x="656" y="642"/>
                    </a:lnTo>
                    <a:lnTo>
                      <a:pt x="658" y="644"/>
                    </a:lnTo>
                    <a:lnTo>
                      <a:pt x="658" y="648"/>
                    </a:lnTo>
                    <a:lnTo>
                      <a:pt x="659" y="665"/>
                    </a:lnTo>
                    <a:lnTo>
                      <a:pt x="661" y="683"/>
                    </a:lnTo>
                    <a:lnTo>
                      <a:pt x="658" y="699"/>
                    </a:lnTo>
                    <a:lnTo>
                      <a:pt x="651" y="714"/>
                    </a:lnTo>
                    <a:lnTo>
                      <a:pt x="636" y="727"/>
                    </a:lnTo>
                    <a:lnTo>
                      <a:pt x="616" y="734"/>
                    </a:lnTo>
                    <a:lnTo>
                      <a:pt x="597" y="737"/>
                    </a:lnTo>
                    <a:lnTo>
                      <a:pt x="577" y="734"/>
                    </a:lnTo>
                    <a:lnTo>
                      <a:pt x="557" y="726"/>
                    </a:lnTo>
                    <a:lnTo>
                      <a:pt x="546" y="711"/>
                    </a:lnTo>
                    <a:lnTo>
                      <a:pt x="537" y="695"/>
                    </a:lnTo>
                    <a:lnTo>
                      <a:pt x="533" y="673"/>
                    </a:lnTo>
                    <a:lnTo>
                      <a:pt x="533" y="662"/>
                    </a:lnTo>
                    <a:lnTo>
                      <a:pt x="529" y="635"/>
                    </a:lnTo>
                    <a:lnTo>
                      <a:pt x="524" y="625"/>
                    </a:lnTo>
                    <a:lnTo>
                      <a:pt x="514" y="616"/>
                    </a:lnTo>
                    <a:lnTo>
                      <a:pt x="501" y="606"/>
                    </a:lnTo>
                    <a:lnTo>
                      <a:pt x="490" y="597"/>
                    </a:lnTo>
                    <a:lnTo>
                      <a:pt x="463" y="579"/>
                    </a:lnTo>
                    <a:lnTo>
                      <a:pt x="437" y="563"/>
                    </a:lnTo>
                    <a:lnTo>
                      <a:pt x="408" y="551"/>
                    </a:lnTo>
                    <a:lnTo>
                      <a:pt x="396" y="551"/>
                    </a:lnTo>
                    <a:lnTo>
                      <a:pt x="388" y="556"/>
                    </a:lnTo>
                    <a:lnTo>
                      <a:pt x="385" y="564"/>
                    </a:lnTo>
                    <a:lnTo>
                      <a:pt x="383" y="576"/>
                    </a:lnTo>
                    <a:lnTo>
                      <a:pt x="381" y="589"/>
                    </a:lnTo>
                    <a:lnTo>
                      <a:pt x="385" y="612"/>
                    </a:lnTo>
                    <a:lnTo>
                      <a:pt x="386" y="622"/>
                    </a:lnTo>
                    <a:lnTo>
                      <a:pt x="386" y="629"/>
                    </a:lnTo>
                    <a:lnTo>
                      <a:pt x="383" y="639"/>
                    </a:lnTo>
                    <a:lnTo>
                      <a:pt x="373" y="645"/>
                    </a:lnTo>
                    <a:lnTo>
                      <a:pt x="366" y="647"/>
                    </a:lnTo>
                    <a:lnTo>
                      <a:pt x="339" y="647"/>
                    </a:lnTo>
                    <a:lnTo>
                      <a:pt x="315" y="640"/>
                    </a:lnTo>
                    <a:lnTo>
                      <a:pt x="296" y="627"/>
                    </a:lnTo>
                    <a:lnTo>
                      <a:pt x="281" y="607"/>
                    </a:lnTo>
                    <a:lnTo>
                      <a:pt x="269" y="583"/>
                    </a:lnTo>
                    <a:lnTo>
                      <a:pt x="256" y="540"/>
                    </a:lnTo>
                    <a:lnTo>
                      <a:pt x="248" y="520"/>
                    </a:lnTo>
                    <a:lnTo>
                      <a:pt x="238" y="505"/>
                    </a:lnTo>
                    <a:lnTo>
                      <a:pt x="223" y="492"/>
                    </a:lnTo>
                    <a:lnTo>
                      <a:pt x="205" y="484"/>
                    </a:lnTo>
                    <a:lnTo>
                      <a:pt x="194" y="482"/>
                    </a:lnTo>
                    <a:lnTo>
                      <a:pt x="189" y="495"/>
                    </a:lnTo>
                    <a:lnTo>
                      <a:pt x="181" y="510"/>
                    </a:lnTo>
                    <a:lnTo>
                      <a:pt x="171" y="522"/>
                    </a:lnTo>
                    <a:lnTo>
                      <a:pt x="159" y="530"/>
                    </a:lnTo>
                    <a:lnTo>
                      <a:pt x="146" y="532"/>
                    </a:lnTo>
                    <a:lnTo>
                      <a:pt x="131" y="528"/>
                    </a:lnTo>
                    <a:lnTo>
                      <a:pt x="117" y="517"/>
                    </a:lnTo>
                    <a:lnTo>
                      <a:pt x="94" y="490"/>
                    </a:lnTo>
                    <a:lnTo>
                      <a:pt x="75" y="461"/>
                    </a:lnTo>
                    <a:lnTo>
                      <a:pt x="61" y="428"/>
                    </a:lnTo>
                    <a:lnTo>
                      <a:pt x="49" y="395"/>
                    </a:lnTo>
                    <a:lnTo>
                      <a:pt x="38" y="364"/>
                    </a:lnTo>
                    <a:lnTo>
                      <a:pt x="29" y="337"/>
                    </a:lnTo>
                    <a:lnTo>
                      <a:pt x="21" y="309"/>
                    </a:lnTo>
                    <a:lnTo>
                      <a:pt x="13" y="278"/>
                    </a:lnTo>
                    <a:lnTo>
                      <a:pt x="6" y="247"/>
                    </a:lnTo>
                    <a:lnTo>
                      <a:pt x="1" y="215"/>
                    </a:lnTo>
                    <a:lnTo>
                      <a:pt x="0" y="183"/>
                    </a:lnTo>
                    <a:lnTo>
                      <a:pt x="0" y="151"/>
                    </a:lnTo>
                    <a:lnTo>
                      <a:pt x="3" y="122"/>
                    </a:lnTo>
                    <a:lnTo>
                      <a:pt x="11" y="94"/>
                    </a:lnTo>
                    <a:lnTo>
                      <a:pt x="21" y="67"/>
                    </a:lnTo>
                    <a:lnTo>
                      <a:pt x="38" y="44"/>
                    </a:lnTo>
                    <a:lnTo>
                      <a:pt x="59" y="24"/>
                    </a:lnTo>
                    <a:lnTo>
                      <a:pt x="84" y="10"/>
                    </a:lnTo>
                    <a:lnTo>
                      <a:pt x="1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5" name="Freeform 66"/>
              <p:cNvSpPr>
                <a:spLocks/>
              </p:cNvSpPr>
              <p:nvPr/>
            </p:nvSpPr>
            <p:spPr bwMode="auto">
              <a:xfrm>
                <a:off x="3293" y="2185"/>
                <a:ext cx="1899" cy="313"/>
              </a:xfrm>
              <a:custGeom>
                <a:avLst/>
                <a:gdLst/>
                <a:ahLst/>
                <a:cxnLst>
                  <a:cxn ang="0">
                    <a:pos x="0" y="0"/>
                  </a:cxn>
                  <a:cxn ang="0">
                    <a:pos x="5" y="24"/>
                  </a:cxn>
                  <a:cxn ang="0">
                    <a:pos x="21" y="49"/>
                  </a:cxn>
                  <a:cxn ang="0">
                    <a:pos x="47" y="72"/>
                  </a:cxn>
                  <a:cxn ang="0">
                    <a:pos x="84" y="94"/>
                  </a:cxn>
                  <a:cxn ang="0">
                    <a:pos x="130" y="115"/>
                  </a:cxn>
                  <a:cxn ang="0">
                    <a:pos x="182" y="133"/>
                  </a:cxn>
                  <a:cxn ang="0">
                    <a:pos x="245" y="151"/>
                  </a:cxn>
                  <a:cxn ang="0">
                    <a:pos x="312" y="168"/>
                  </a:cxn>
                  <a:cxn ang="0">
                    <a:pos x="388" y="183"/>
                  </a:cxn>
                  <a:cxn ang="0">
                    <a:pos x="470" y="196"/>
                  </a:cxn>
                  <a:cxn ang="0">
                    <a:pos x="557" y="207"/>
                  </a:cxn>
                  <a:cxn ang="0">
                    <a:pos x="648" y="215"/>
                  </a:cxn>
                  <a:cxn ang="0">
                    <a:pos x="745" y="222"/>
                  </a:cxn>
                  <a:cxn ang="0">
                    <a:pos x="845" y="225"/>
                  </a:cxn>
                  <a:cxn ang="0">
                    <a:pos x="949" y="227"/>
                  </a:cxn>
                  <a:cxn ang="0">
                    <a:pos x="1052" y="225"/>
                  </a:cxn>
                  <a:cxn ang="0">
                    <a:pos x="1152" y="222"/>
                  </a:cxn>
                  <a:cxn ang="0">
                    <a:pos x="1249" y="215"/>
                  </a:cxn>
                  <a:cxn ang="0">
                    <a:pos x="1342" y="207"/>
                  </a:cxn>
                  <a:cxn ang="0">
                    <a:pos x="1429" y="196"/>
                  </a:cxn>
                  <a:cxn ang="0">
                    <a:pos x="1511" y="183"/>
                  </a:cxn>
                  <a:cxn ang="0">
                    <a:pos x="1587" y="168"/>
                  </a:cxn>
                  <a:cxn ang="0">
                    <a:pos x="1654" y="151"/>
                  </a:cxn>
                  <a:cxn ang="0">
                    <a:pos x="1716" y="133"/>
                  </a:cxn>
                  <a:cxn ang="0">
                    <a:pos x="1769" y="115"/>
                  </a:cxn>
                  <a:cxn ang="0">
                    <a:pos x="1815" y="94"/>
                  </a:cxn>
                  <a:cxn ang="0">
                    <a:pos x="1851" y="72"/>
                  </a:cxn>
                  <a:cxn ang="0">
                    <a:pos x="1878" y="49"/>
                  </a:cxn>
                  <a:cxn ang="0">
                    <a:pos x="1894" y="24"/>
                  </a:cxn>
                  <a:cxn ang="0">
                    <a:pos x="1899" y="0"/>
                  </a:cxn>
                  <a:cxn ang="0">
                    <a:pos x="1899" y="313"/>
                  </a:cxn>
                  <a:cxn ang="0">
                    <a:pos x="0" y="313"/>
                  </a:cxn>
                  <a:cxn ang="0">
                    <a:pos x="0" y="0"/>
                  </a:cxn>
                </a:cxnLst>
                <a:rect l="0" t="0" r="r" b="b"/>
                <a:pathLst>
                  <a:path w="1899" h="313">
                    <a:moveTo>
                      <a:pt x="0" y="0"/>
                    </a:moveTo>
                    <a:lnTo>
                      <a:pt x="5" y="24"/>
                    </a:lnTo>
                    <a:lnTo>
                      <a:pt x="21" y="49"/>
                    </a:lnTo>
                    <a:lnTo>
                      <a:pt x="47" y="72"/>
                    </a:lnTo>
                    <a:lnTo>
                      <a:pt x="84" y="94"/>
                    </a:lnTo>
                    <a:lnTo>
                      <a:pt x="130" y="115"/>
                    </a:lnTo>
                    <a:lnTo>
                      <a:pt x="182" y="133"/>
                    </a:lnTo>
                    <a:lnTo>
                      <a:pt x="245" y="151"/>
                    </a:lnTo>
                    <a:lnTo>
                      <a:pt x="312" y="168"/>
                    </a:lnTo>
                    <a:lnTo>
                      <a:pt x="388" y="183"/>
                    </a:lnTo>
                    <a:lnTo>
                      <a:pt x="470" y="196"/>
                    </a:lnTo>
                    <a:lnTo>
                      <a:pt x="557" y="207"/>
                    </a:lnTo>
                    <a:lnTo>
                      <a:pt x="648" y="215"/>
                    </a:lnTo>
                    <a:lnTo>
                      <a:pt x="745" y="222"/>
                    </a:lnTo>
                    <a:lnTo>
                      <a:pt x="845" y="225"/>
                    </a:lnTo>
                    <a:lnTo>
                      <a:pt x="949" y="227"/>
                    </a:lnTo>
                    <a:lnTo>
                      <a:pt x="1052" y="225"/>
                    </a:lnTo>
                    <a:lnTo>
                      <a:pt x="1152" y="222"/>
                    </a:lnTo>
                    <a:lnTo>
                      <a:pt x="1249" y="215"/>
                    </a:lnTo>
                    <a:lnTo>
                      <a:pt x="1342" y="207"/>
                    </a:lnTo>
                    <a:lnTo>
                      <a:pt x="1429" y="196"/>
                    </a:lnTo>
                    <a:lnTo>
                      <a:pt x="1511" y="183"/>
                    </a:lnTo>
                    <a:lnTo>
                      <a:pt x="1587" y="168"/>
                    </a:lnTo>
                    <a:lnTo>
                      <a:pt x="1654" y="151"/>
                    </a:lnTo>
                    <a:lnTo>
                      <a:pt x="1716" y="133"/>
                    </a:lnTo>
                    <a:lnTo>
                      <a:pt x="1769" y="115"/>
                    </a:lnTo>
                    <a:lnTo>
                      <a:pt x="1815" y="94"/>
                    </a:lnTo>
                    <a:lnTo>
                      <a:pt x="1851" y="72"/>
                    </a:lnTo>
                    <a:lnTo>
                      <a:pt x="1878" y="49"/>
                    </a:lnTo>
                    <a:lnTo>
                      <a:pt x="1894" y="24"/>
                    </a:lnTo>
                    <a:lnTo>
                      <a:pt x="1899" y="0"/>
                    </a:lnTo>
                    <a:lnTo>
                      <a:pt x="1899" y="313"/>
                    </a:lnTo>
                    <a:lnTo>
                      <a:pt x="0" y="313"/>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6" name="Freeform 67"/>
              <p:cNvSpPr>
                <a:spLocks/>
              </p:cNvSpPr>
              <p:nvPr/>
            </p:nvSpPr>
            <p:spPr bwMode="auto">
              <a:xfrm>
                <a:off x="3293" y="1959"/>
                <a:ext cx="1899" cy="453"/>
              </a:xfrm>
              <a:custGeom>
                <a:avLst/>
                <a:gdLst/>
                <a:ahLst/>
                <a:cxnLst>
                  <a:cxn ang="0">
                    <a:pos x="949" y="0"/>
                  </a:cxn>
                  <a:cxn ang="0">
                    <a:pos x="1052" y="2"/>
                  </a:cxn>
                  <a:cxn ang="0">
                    <a:pos x="1152" y="5"/>
                  </a:cxn>
                  <a:cxn ang="0">
                    <a:pos x="1249" y="12"/>
                  </a:cxn>
                  <a:cxn ang="0">
                    <a:pos x="1342" y="20"/>
                  </a:cxn>
                  <a:cxn ang="0">
                    <a:pos x="1429" y="32"/>
                  </a:cxn>
                  <a:cxn ang="0">
                    <a:pos x="1511" y="43"/>
                  </a:cxn>
                  <a:cxn ang="0">
                    <a:pos x="1587" y="58"/>
                  </a:cxn>
                  <a:cxn ang="0">
                    <a:pos x="1654" y="74"/>
                  </a:cxn>
                  <a:cxn ang="0">
                    <a:pos x="1716" y="92"/>
                  </a:cxn>
                  <a:cxn ang="0">
                    <a:pos x="1769" y="112"/>
                  </a:cxn>
                  <a:cxn ang="0">
                    <a:pos x="1815" y="132"/>
                  </a:cxn>
                  <a:cxn ang="0">
                    <a:pos x="1851" y="155"/>
                  </a:cxn>
                  <a:cxn ang="0">
                    <a:pos x="1878" y="178"/>
                  </a:cxn>
                  <a:cxn ang="0">
                    <a:pos x="1894" y="201"/>
                  </a:cxn>
                  <a:cxn ang="0">
                    <a:pos x="1899" y="226"/>
                  </a:cxn>
                  <a:cxn ang="0">
                    <a:pos x="1894" y="250"/>
                  </a:cxn>
                  <a:cxn ang="0">
                    <a:pos x="1878" y="275"/>
                  </a:cxn>
                  <a:cxn ang="0">
                    <a:pos x="1851" y="298"/>
                  </a:cxn>
                  <a:cxn ang="0">
                    <a:pos x="1815" y="320"/>
                  </a:cxn>
                  <a:cxn ang="0">
                    <a:pos x="1769" y="341"/>
                  </a:cxn>
                  <a:cxn ang="0">
                    <a:pos x="1716" y="359"/>
                  </a:cxn>
                  <a:cxn ang="0">
                    <a:pos x="1654" y="377"/>
                  </a:cxn>
                  <a:cxn ang="0">
                    <a:pos x="1587" y="394"/>
                  </a:cxn>
                  <a:cxn ang="0">
                    <a:pos x="1511" y="409"/>
                  </a:cxn>
                  <a:cxn ang="0">
                    <a:pos x="1429" y="422"/>
                  </a:cxn>
                  <a:cxn ang="0">
                    <a:pos x="1342" y="433"/>
                  </a:cxn>
                  <a:cxn ang="0">
                    <a:pos x="1249" y="441"/>
                  </a:cxn>
                  <a:cxn ang="0">
                    <a:pos x="1152" y="448"/>
                  </a:cxn>
                  <a:cxn ang="0">
                    <a:pos x="1052" y="451"/>
                  </a:cxn>
                  <a:cxn ang="0">
                    <a:pos x="949" y="453"/>
                  </a:cxn>
                  <a:cxn ang="0">
                    <a:pos x="845" y="451"/>
                  </a:cxn>
                  <a:cxn ang="0">
                    <a:pos x="745" y="448"/>
                  </a:cxn>
                  <a:cxn ang="0">
                    <a:pos x="648" y="441"/>
                  </a:cxn>
                  <a:cxn ang="0">
                    <a:pos x="557" y="433"/>
                  </a:cxn>
                  <a:cxn ang="0">
                    <a:pos x="470" y="422"/>
                  </a:cxn>
                  <a:cxn ang="0">
                    <a:pos x="388" y="409"/>
                  </a:cxn>
                  <a:cxn ang="0">
                    <a:pos x="312" y="394"/>
                  </a:cxn>
                  <a:cxn ang="0">
                    <a:pos x="245" y="377"/>
                  </a:cxn>
                  <a:cxn ang="0">
                    <a:pos x="182" y="359"/>
                  </a:cxn>
                  <a:cxn ang="0">
                    <a:pos x="130" y="341"/>
                  </a:cxn>
                  <a:cxn ang="0">
                    <a:pos x="84" y="320"/>
                  </a:cxn>
                  <a:cxn ang="0">
                    <a:pos x="47" y="298"/>
                  </a:cxn>
                  <a:cxn ang="0">
                    <a:pos x="21" y="275"/>
                  </a:cxn>
                  <a:cxn ang="0">
                    <a:pos x="5" y="250"/>
                  </a:cxn>
                  <a:cxn ang="0">
                    <a:pos x="0" y="226"/>
                  </a:cxn>
                  <a:cxn ang="0">
                    <a:pos x="5" y="201"/>
                  </a:cxn>
                  <a:cxn ang="0">
                    <a:pos x="21" y="178"/>
                  </a:cxn>
                  <a:cxn ang="0">
                    <a:pos x="47" y="155"/>
                  </a:cxn>
                  <a:cxn ang="0">
                    <a:pos x="84" y="132"/>
                  </a:cxn>
                  <a:cxn ang="0">
                    <a:pos x="130" y="112"/>
                  </a:cxn>
                  <a:cxn ang="0">
                    <a:pos x="182" y="92"/>
                  </a:cxn>
                  <a:cxn ang="0">
                    <a:pos x="245" y="74"/>
                  </a:cxn>
                  <a:cxn ang="0">
                    <a:pos x="312" y="58"/>
                  </a:cxn>
                  <a:cxn ang="0">
                    <a:pos x="388" y="43"/>
                  </a:cxn>
                  <a:cxn ang="0">
                    <a:pos x="470" y="32"/>
                  </a:cxn>
                  <a:cxn ang="0">
                    <a:pos x="557" y="20"/>
                  </a:cxn>
                  <a:cxn ang="0">
                    <a:pos x="648" y="12"/>
                  </a:cxn>
                  <a:cxn ang="0">
                    <a:pos x="745" y="5"/>
                  </a:cxn>
                  <a:cxn ang="0">
                    <a:pos x="845" y="2"/>
                  </a:cxn>
                  <a:cxn ang="0">
                    <a:pos x="949" y="0"/>
                  </a:cxn>
                </a:cxnLst>
                <a:rect l="0" t="0" r="r" b="b"/>
                <a:pathLst>
                  <a:path w="1899" h="453">
                    <a:moveTo>
                      <a:pt x="949" y="0"/>
                    </a:moveTo>
                    <a:lnTo>
                      <a:pt x="1052" y="2"/>
                    </a:lnTo>
                    <a:lnTo>
                      <a:pt x="1152" y="5"/>
                    </a:lnTo>
                    <a:lnTo>
                      <a:pt x="1249" y="12"/>
                    </a:lnTo>
                    <a:lnTo>
                      <a:pt x="1342" y="20"/>
                    </a:lnTo>
                    <a:lnTo>
                      <a:pt x="1429" y="32"/>
                    </a:lnTo>
                    <a:lnTo>
                      <a:pt x="1511" y="43"/>
                    </a:lnTo>
                    <a:lnTo>
                      <a:pt x="1587" y="58"/>
                    </a:lnTo>
                    <a:lnTo>
                      <a:pt x="1654" y="74"/>
                    </a:lnTo>
                    <a:lnTo>
                      <a:pt x="1716" y="92"/>
                    </a:lnTo>
                    <a:lnTo>
                      <a:pt x="1769" y="112"/>
                    </a:lnTo>
                    <a:lnTo>
                      <a:pt x="1815" y="132"/>
                    </a:lnTo>
                    <a:lnTo>
                      <a:pt x="1851" y="155"/>
                    </a:lnTo>
                    <a:lnTo>
                      <a:pt x="1878" y="178"/>
                    </a:lnTo>
                    <a:lnTo>
                      <a:pt x="1894" y="201"/>
                    </a:lnTo>
                    <a:lnTo>
                      <a:pt x="1899" y="226"/>
                    </a:lnTo>
                    <a:lnTo>
                      <a:pt x="1894" y="250"/>
                    </a:lnTo>
                    <a:lnTo>
                      <a:pt x="1878" y="275"/>
                    </a:lnTo>
                    <a:lnTo>
                      <a:pt x="1851" y="298"/>
                    </a:lnTo>
                    <a:lnTo>
                      <a:pt x="1815" y="320"/>
                    </a:lnTo>
                    <a:lnTo>
                      <a:pt x="1769" y="341"/>
                    </a:lnTo>
                    <a:lnTo>
                      <a:pt x="1716" y="359"/>
                    </a:lnTo>
                    <a:lnTo>
                      <a:pt x="1654" y="377"/>
                    </a:lnTo>
                    <a:lnTo>
                      <a:pt x="1587" y="394"/>
                    </a:lnTo>
                    <a:lnTo>
                      <a:pt x="1511" y="409"/>
                    </a:lnTo>
                    <a:lnTo>
                      <a:pt x="1429" y="422"/>
                    </a:lnTo>
                    <a:lnTo>
                      <a:pt x="1342" y="433"/>
                    </a:lnTo>
                    <a:lnTo>
                      <a:pt x="1249" y="441"/>
                    </a:lnTo>
                    <a:lnTo>
                      <a:pt x="1152" y="448"/>
                    </a:lnTo>
                    <a:lnTo>
                      <a:pt x="1052" y="451"/>
                    </a:lnTo>
                    <a:lnTo>
                      <a:pt x="949" y="453"/>
                    </a:lnTo>
                    <a:lnTo>
                      <a:pt x="845" y="451"/>
                    </a:lnTo>
                    <a:lnTo>
                      <a:pt x="745" y="448"/>
                    </a:lnTo>
                    <a:lnTo>
                      <a:pt x="648" y="441"/>
                    </a:lnTo>
                    <a:lnTo>
                      <a:pt x="557" y="433"/>
                    </a:lnTo>
                    <a:lnTo>
                      <a:pt x="470" y="422"/>
                    </a:lnTo>
                    <a:lnTo>
                      <a:pt x="388" y="409"/>
                    </a:lnTo>
                    <a:lnTo>
                      <a:pt x="312" y="394"/>
                    </a:lnTo>
                    <a:lnTo>
                      <a:pt x="245" y="377"/>
                    </a:lnTo>
                    <a:lnTo>
                      <a:pt x="182" y="359"/>
                    </a:lnTo>
                    <a:lnTo>
                      <a:pt x="130" y="341"/>
                    </a:lnTo>
                    <a:lnTo>
                      <a:pt x="84" y="320"/>
                    </a:lnTo>
                    <a:lnTo>
                      <a:pt x="47" y="298"/>
                    </a:lnTo>
                    <a:lnTo>
                      <a:pt x="21" y="275"/>
                    </a:lnTo>
                    <a:lnTo>
                      <a:pt x="5" y="250"/>
                    </a:lnTo>
                    <a:lnTo>
                      <a:pt x="0" y="226"/>
                    </a:lnTo>
                    <a:lnTo>
                      <a:pt x="5" y="201"/>
                    </a:lnTo>
                    <a:lnTo>
                      <a:pt x="21" y="178"/>
                    </a:lnTo>
                    <a:lnTo>
                      <a:pt x="47" y="155"/>
                    </a:lnTo>
                    <a:lnTo>
                      <a:pt x="84" y="132"/>
                    </a:lnTo>
                    <a:lnTo>
                      <a:pt x="130" y="112"/>
                    </a:lnTo>
                    <a:lnTo>
                      <a:pt x="182" y="92"/>
                    </a:lnTo>
                    <a:lnTo>
                      <a:pt x="245" y="74"/>
                    </a:lnTo>
                    <a:lnTo>
                      <a:pt x="312" y="58"/>
                    </a:lnTo>
                    <a:lnTo>
                      <a:pt x="388" y="43"/>
                    </a:lnTo>
                    <a:lnTo>
                      <a:pt x="470" y="32"/>
                    </a:lnTo>
                    <a:lnTo>
                      <a:pt x="557" y="20"/>
                    </a:lnTo>
                    <a:lnTo>
                      <a:pt x="648" y="12"/>
                    </a:lnTo>
                    <a:lnTo>
                      <a:pt x="745" y="5"/>
                    </a:lnTo>
                    <a:lnTo>
                      <a:pt x="845" y="2"/>
                    </a:lnTo>
                    <a:lnTo>
                      <a:pt x="94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7" name="Freeform 68"/>
              <p:cNvSpPr>
                <a:spLocks/>
              </p:cNvSpPr>
              <p:nvPr/>
            </p:nvSpPr>
            <p:spPr bwMode="auto">
              <a:xfrm>
                <a:off x="3293" y="2498"/>
                <a:ext cx="1899" cy="225"/>
              </a:xfrm>
              <a:custGeom>
                <a:avLst/>
                <a:gdLst/>
                <a:ahLst/>
                <a:cxnLst>
                  <a:cxn ang="0">
                    <a:pos x="0" y="0"/>
                  </a:cxn>
                  <a:cxn ang="0">
                    <a:pos x="1899" y="0"/>
                  </a:cxn>
                  <a:cxn ang="0">
                    <a:pos x="1894" y="24"/>
                  </a:cxn>
                  <a:cxn ang="0">
                    <a:pos x="1878" y="47"/>
                  </a:cxn>
                  <a:cxn ang="0">
                    <a:pos x="1851" y="70"/>
                  </a:cxn>
                  <a:cxn ang="0">
                    <a:pos x="1815" y="93"/>
                  </a:cxn>
                  <a:cxn ang="0">
                    <a:pos x="1769" y="113"/>
                  </a:cxn>
                  <a:cxn ang="0">
                    <a:pos x="1716" y="133"/>
                  </a:cxn>
                  <a:cxn ang="0">
                    <a:pos x="1654" y="151"/>
                  </a:cxn>
                  <a:cxn ang="0">
                    <a:pos x="1587" y="168"/>
                  </a:cxn>
                  <a:cxn ang="0">
                    <a:pos x="1511" y="182"/>
                  </a:cxn>
                  <a:cxn ang="0">
                    <a:pos x="1429" y="194"/>
                  </a:cxn>
                  <a:cxn ang="0">
                    <a:pos x="1342" y="205"/>
                  </a:cxn>
                  <a:cxn ang="0">
                    <a:pos x="1249" y="214"/>
                  </a:cxn>
                  <a:cxn ang="0">
                    <a:pos x="1152" y="220"/>
                  </a:cxn>
                  <a:cxn ang="0">
                    <a:pos x="1052" y="223"/>
                  </a:cxn>
                  <a:cxn ang="0">
                    <a:pos x="949" y="225"/>
                  </a:cxn>
                  <a:cxn ang="0">
                    <a:pos x="845" y="223"/>
                  </a:cxn>
                  <a:cxn ang="0">
                    <a:pos x="745" y="220"/>
                  </a:cxn>
                  <a:cxn ang="0">
                    <a:pos x="648" y="214"/>
                  </a:cxn>
                  <a:cxn ang="0">
                    <a:pos x="557" y="205"/>
                  </a:cxn>
                  <a:cxn ang="0">
                    <a:pos x="470" y="194"/>
                  </a:cxn>
                  <a:cxn ang="0">
                    <a:pos x="388" y="182"/>
                  </a:cxn>
                  <a:cxn ang="0">
                    <a:pos x="312" y="168"/>
                  </a:cxn>
                  <a:cxn ang="0">
                    <a:pos x="245" y="151"/>
                  </a:cxn>
                  <a:cxn ang="0">
                    <a:pos x="182" y="133"/>
                  </a:cxn>
                  <a:cxn ang="0">
                    <a:pos x="130" y="113"/>
                  </a:cxn>
                  <a:cxn ang="0">
                    <a:pos x="84" y="93"/>
                  </a:cxn>
                  <a:cxn ang="0">
                    <a:pos x="47" y="70"/>
                  </a:cxn>
                  <a:cxn ang="0">
                    <a:pos x="21" y="47"/>
                  </a:cxn>
                  <a:cxn ang="0">
                    <a:pos x="5" y="24"/>
                  </a:cxn>
                  <a:cxn ang="0">
                    <a:pos x="0" y="0"/>
                  </a:cxn>
                </a:cxnLst>
                <a:rect l="0" t="0" r="r" b="b"/>
                <a:pathLst>
                  <a:path w="1899" h="225">
                    <a:moveTo>
                      <a:pt x="0" y="0"/>
                    </a:moveTo>
                    <a:lnTo>
                      <a:pt x="1899" y="0"/>
                    </a:lnTo>
                    <a:lnTo>
                      <a:pt x="1894" y="24"/>
                    </a:lnTo>
                    <a:lnTo>
                      <a:pt x="1878" y="47"/>
                    </a:lnTo>
                    <a:lnTo>
                      <a:pt x="1851" y="70"/>
                    </a:lnTo>
                    <a:lnTo>
                      <a:pt x="1815" y="93"/>
                    </a:lnTo>
                    <a:lnTo>
                      <a:pt x="1769" y="113"/>
                    </a:lnTo>
                    <a:lnTo>
                      <a:pt x="1716" y="133"/>
                    </a:lnTo>
                    <a:lnTo>
                      <a:pt x="1654" y="151"/>
                    </a:lnTo>
                    <a:lnTo>
                      <a:pt x="1587" y="168"/>
                    </a:lnTo>
                    <a:lnTo>
                      <a:pt x="1511" y="182"/>
                    </a:lnTo>
                    <a:lnTo>
                      <a:pt x="1429" y="194"/>
                    </a:lnTo>
                    <a:lnTo>
                      <a:pt x="1342" y="205"/>
                    </a:lnTo>
                    <a:lnTo>
                      <a:pt x="1249" y="214"/>
                    </a:lnTo>
                    <a:lnTo>
                      <a:pt x="1152" y="220"/>
                    </a:lnTo>
                    <a:lnTo>
                      <a:pt x="1052" y="223"/>
                    </a:lnTo>
                    <a:lnTo>
                      <a:pt x="949" y="225"/>
                    </a:lnTo>
                    <a:lnTo>
                      <a:pt x="845" y="223"/>
                    </a:lnTo>
                    <a:lnTo>
                      <a:pt x="745" y="220"/>
                    </a:lnTo>
                    <a:lnTo>
                      <a:pt x="648" y="214"/>
                    </a:lnTo>
                    <a:lnTo>
                      <a:pt x="557" y="205"/>
                    </a:lnTo>
                    <a:lnTo>
                      <a:pt x="470" y="194"/>
                    </a:lnTo>
                    <a:lnTo>
                      <a:pt x="388" y="182"/>
                    </a:lnTo>
                    <a:lnTo>
                      <a:pt x="312" y="168"/>
                    </a:lnTo>
                    <a:lnTo>
                      <a:pt x="245" y="151"/>
                    </a:lnTo>
                    <a:lnTo>
                      <a:pt x="182" y="133"/>
                    </a:lnTo>
                    <a:lnTo>
                      <a:pt x="130" y="113"/>
                    </a:lnTo>
                    <a:lnTo>
                      <a:pt x="84" y="93"/>
                    </a:lnTo>
                    <a:lnTo>
                      <a:pt x="47" y="70"/>
                    </a:lnTo>
                    <a:lnTo>
                      <a:pt x="21" y="47"/>
                    </a:lnTo>
                    <a:lnTo>
                      <a:pt x="5" y="24"/>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8" name="Freeform 69"/>
              <p:cNvSpPr>
                <a:spLocks noEditPoints="1"/>
              </p:cNvSpPr>
              <p:nvPr/>
            </p:nvSpPr>
            <p:spPr bwMode="auto">
              <a:xfrm>
                <a:off x="3273" y="1940"/>
                <a:ext cx="1939" cy="492"/>
              </a:xfrm>
              <a:custGeom>
                <a:avLst/>
                <a:gdLst/>
                <a:ahLst/>
                <a:cxnLst>
                  <a:cxn ang="0">
                    <a:pos x="686" y="49"/>
                  </a:cxn>
                  <a:cxn ang="0">
                    <a:pos x="365" y="90"/>
                  </a:cxn>
                  <a:cxn ang="0">
                    <a:pos x="215" y="128"/>
                  </a:cxn>
                  <a:cxn ang="0">
                    <a:pos x="120" y="164"/>
                  </a:cxn>
                  <a:cxn ang="0">
                    <a:pos x="64" y="202"/>
                  </a:cxn>
                  <a:cxn ang="0">
                    <a:pos x="40" y="245"/>
                  </a:cxn>
                  <a:cxn ang="0">
                    <a:pos x="64" y="288"/>
                  </a:cxn>
                  <a:cxn ang="0">
                    <a:pos x="120" y="325"/>
                  </a:cxn>
                  <a:cxn ang="0">
                    <a:pos x="215" y="363"/>
                  </a:cxn>
                  <a:cxn ang="0">
                    <a:pos x="365" y="400"/>
                  </a:cxn>
                  <a:cxn ang="0">
                    <a:pos x="686" y="442"/>
                  </a:cxn>
                  <a:cxn ang="0">
                    <a:pos x="1066" y="451"/>
                  </a:cxn>
                  <a:cxn ang="0">
                    <a:pos x="1422" y="424"/>
                  </a:cxn>
                  <a:cxn ang="0">
                    <a:pos x="1666" y="380"/>
                  </a:cxn>
                  <a:cxn ang="0">
                    <a:pos x="1774" y="344"/>
                  </a:cxn>
                  <a:cxn ang="0">
                    <a:pos x="1853" y="304"/>
                  </a:cxn>
                  <a:cxn ang="0">
                    <a:pos x="1896" y="261"/>
                  </a:cxn>
                  <a:cxn ang="0">
                    <a:pos x="1896" y="228"/>
                  </a:cxn>
                  <a:cxn ang="0">
                    <a:pos x="1855" y="186"/>
                  </a:cxn>
                  <a:cxn ang="0">
                    <a:pos x="1774" y="146"/>
                  </a:cxn>
                  <a:cxn ang="0">
                    <a:pos x="1666" y="111"/>
                  </a:cxn>
                  <a:cxn ang="0">
                    <a:pos x="1422" y="65"/>
                  </a:cxn>
                  <a:cxn ang="0">
                    <a:pos x="1066" y="41"/>
                  </a:cxn>
                  <a:cxn ang="0">
                    <a:pos x="1161" y="4"/>
                  </a:cxn>
                  <a:cxn ang="0">
                    <a:pos x="1501" y="37"/>
                  </a:cxn>
                  <a:cxn ang="0">
                    <a:pos x="1680" y="75"/>
                  </a:cxn>
                  <a:cxn ang="0">
                    <a:pos x="1789" y="110"/>
                  </a:cxn>
                  <a:cxn ang="0">
                    <a:pos x="1870" y="149"/>
                  </a:cxn>
                  <a:cxn ang="0">
                    <a:pos x="1914" y="186"/>
                  </a:cxn>
                  <a:cxn ang="0">
                    <a:pos x="1935" y="225"/>
                  </a:cxn>
                  <a:cxn ang="0">
                    <a:pos x="1935" y="265"/>
                  </a:cxn>
                  <a:cxn ang="0">
                    <a:pos x="1914" y="304"/>
                  </a:cxn>
                  <a:cxn ang="0">
                    <a:pos x="1870" y="340"/>
                  </a:cxn>
                  <a:cxn ang="0">
                    <a:pos x="1789" y="380"/>
                  </a:cxn>
                  <a:cxn ang="0">
                    <a:pos x="1680" y="416"/>
                  </a:cxn>
                  <a:cxn ang="0">
                    <a:pos x="1501" y="452"/>
                  </a:cxn>
                  <a:cxn ang="0">
                    <a:pos x="1161" y="487"/>
                  </a:cxn>
                  <a:cxn ang="0">
                    <a:pos x="778" y="487"/>
                  </a:cxn>
                  <a:cxn ang="0">
                    <a:pos x="437" y="452"/>
                  </a:cxn>
                  <a:cxn ang="0">
                    <a:pos x="258" y="416"/>
                  </a:cxn>
                  <a:cxn ang="0">
                    <a:pos x="150" y="380"/>
                  </a:cxn>
                  <a:cxn ang="0">
                    <a:pos x="71" y="340"/>
                  </a:cxn>
                  <a:cxn ang="0">
                    <a:pos x="25" y="304"/>
                  </a:cxn>
                  <a:cxn ang="0">
                    <a:pos x="3" y="265"/>
                  </a:cxn>
                  <a:cxn ang="0">
                    <a:pos x="3" y="225"/>
                  </a:cxn>
                  <a:cxn ang="0">
                    <a:pos x="25" y="186"/>
                  </a:cxn>
                  <a:cxn ang="0">
                    <a:pos x="71" y="149"/>
                  </a:cxn>
                  <a:cxn ang="0">
                    <a:pos x="150" y="110"/>
                  </a:cxn>
                  <a:cxn ang="0">
                    <a:pos x="258" y="75"/>
                  </a:cxn>
                  <a:cxn ang="0">
                    <a:pos x="437" y="37"/>
                  </a:cxn>
                  <a:cxn ang="0">
                    <a:pos x="778" y="4"/>
                  </a:cxn>
                </a:cxnLst>
                <a:rect l="0" t="0" r="r" b="b"/>
                <a:pathLst>
                  <a:path w="1939" h="492">
                    <a:moveTo>
                      <a:pt x="969" y="39"/>
                    </a:moveTo>
                    <a:lnTo>
                      <a:pt x="872" y="41"/>
                    </a:lnTo>
                    <a:lnTo>
                      <a:pt x="778" y="44"/>
                    </a:lnTo>
                    <a:lnTo>
                      <a:pt x="686" y="49"/>
                    </a:lnTo>
                    <a:lnTo>
                      <a:pt x="599" y="57"/>
                    </a:lnTo>
                    <a:lnTo>
                      <a:pt x="516" y="65"/>
                    </a:lnTo>
                    <a:lnTo>
                      <a:pt x="437" y="77"/>
                    </a:lnTo>
                    <a:lnTo>
                      <a:pt x="365" y="90"/>
                    </a:lnTo>
                    <a:lnTo>
                      <a:pt x="304" y="103"/>
                    </a:lnTo>
                    <a:lnTo>
                      <a:pt x="273" y="111"/>
                    </a:lnTo>
                    <a:lnTo>
                      <a:pt x="243" y="120"/>
                    </a:lnTo>
                    <a:lnTo>
                      <a:pt x="215" y="128"/>
                    </a:lnTo>
                    <a:lnTo>
                      <a:pt x="189" y="136"/>
                    </a:lnTo>
                    <a:lnTo>
                      <a:pt x="164" y="146"/>
                    </a:lnTo>
                    <a:lnTo>
                      <a:pt x="141" y="156"/>
                    </a:lnTo>
                    <a:lnTo>
                      <a:pt x="120" y="164"/>
                    </a:lnTo>
                    <a:lnTo>
                      <a:pt x="102" y="176"/>
                    </a:lnTo>
                    <a:lnTo>
                      <a:pt x="86" y="186"/>
                    </a:lnTo>
                    <a:lnTo>
                      <a:pt x="76" y="192"/>
                    </a:lnTo>
                    <a:lnTo>
                      <a:pt x="64" y="202"/>
                    </a:lnTo>
                    <a:lnTo>
                      <a:pt x="53" y="214"/>
                    </a:lnTo>
                    <a:lnTo>
                      <a:pt x="43" y="228"/>
                    </a:lnTo>
                    <a:lnTo>
                      <a:pt x="41" y="235"/>
                    </a:lnTo>
                    <a:lnTo>
                      <a:pt x="40" y="245"/>
                    </a:lnTo>
                    <a:lnTo>
                      <a:pt x="41" y="255"/>
                    </a:lnTo>
                    <a:lnTo>
                      <a:pt x="43" y="261"/>
                    </a:lnTo>
                    <a:lnTo>
                      <a:pt x="53" y="276"/>
                    </a:lnTo>
                    <a:lnTo>
                      <a:pt x="64" y="288"/>
                    </a:lnTo>
                    <a:lnTo>
                      <a:pt x="76" y="297"/>
                    </a:lnTo>
                    <a:lnTo>
                      <a:pt x="86" y="304"/>
                    </a:lnTo>
                    <a:lnTo>
                      <a:pt x="102" y="316"/>
                    </a:lnTo>
                    <a:lnTo>
                      <a:pt x="120" y="325"/>
                    </a:lnTo>
                    <a:lnTo>
                      <a:pt x="141" y="335"/>
                    </a:lnTo>
                    <a:lnTo>
                      <a:pt x="164" y="344"/>
                    </a:lnTo>
                    <a:lnTo>
                      <a:pt x="189" y="353"/>
                    </a:lnTo>
                    <a:lnTo>
                      <a:pt x="215" y="363"/>
                    </a:lnTo>
                    <a:lnTo>
                      <a:pt x="243" y="372"/>
                    </a:lnTo>
                    <a:lnTo>
                      <a:pt x="273" y="380"/>
                    </a:lnTo>
                    <a:lnTo>
                      <a:pt x="304" y="388"/>
                    </a:lnTo>
                    <a:lnTo>
                      <a:pt x="365" y="400"/>
                    </a:lnTo>
                    <a:lnTo>
                      <a:pt x="437" y="413"/>
                    </a:lnTo>
                    <a:lnTo>
                      <a:pt x="516" y="424"/>
                    </a:lnTo>
                    <a:lnTo>
                      <a:pt x="599" y="434"/>
                    </a:lnTo>
                    <a:lnTo>
                      <a:pt x="686" y="442"/>
                    </a:lnTo>
                    <a:lnTo>
                      <a:pt x="778" y="447"/>
                    </a:lnTo>
                    <a:lnTo>
                      <a:pt x="872" y="451"/>
                    </a:lnTo>
                    <a:lnTo>
                      <a:pt x="969" y="452"/>
                    </a:lnTo>
                    <a:lnTo>
                      <a:pt x="1066" y="451"/>
                    </a:lnTo>
                    <a:lnTo>
                      <a:pt x="1161" y="447"/>
                    </a:lnTo>
                    <a:lnTo>
                      <a:pt x="1251" y="442"/>
                    </a:lnTo>
                    <a:lnTo>
                      <a:pt x="1338" y="434"/>
                    </a:lnTo>
                    <a:lnTo>
                      <a:pt x="1422" y="424"/>
                    </a:lnTo>
                    <a:lnTo>
                      <a:pt x="1501" y="413"/>
                    </a:lnTo>
                    <a:lnTo>
                      <a:pt x="1574" y="400"/>
                    </a:lnTo>
                    <a:lnTo>
                      <a:pt x="1634" y="388"/>
                    </a:lnTo>
                    <a:lnTo>
                      <a:pt x="1666" y="380"/>
                    </a:lnTo>
                    <a:lnTo>
                      <a:pt x="1695" y="372"/>
                    </a:lnTo>
                    <a:lnTo>
                      <a:pt x="1723" y="363"/>
                    </a:lnTo>
                    <a:lnTo>
                      <a:pt x="1750" y="353"/>
                    </a:lnTo>
                    <a:lnTo>
                      <a:pt x="1774" y="344"/>
                    </a:lnTo>
                    <a:lnTo>
                      <a:pt x="1797" y="335"/>
                    </a:lnTo>
                    <a:lnTo>
                      <a:pt x="1819" y="325"/>
                    </a:lnTo>
                    <a:lnTo>
                      <a:pt x="1837" y="316"/>
                    </a:lnTo>
                    <a:lnTo>
                      <a:pt x="1853" y="304"/>
                    </a:lnTo>
                    <a:lnTo>
                      <a:pt x="1863" y="297"/>
                    </a:lnTo>
                    <a:lnTo>
                      <a:pt x="1875" y="288"/>
                    </a:lnTo>
                    <a:lnTo>
                      <a:pt x="1886" y="276"/>
                    </a:lnTo>
                    <a:lnTo>
                      <a:pt x="1896" y="261"/>
                    </a:lnTo>
                    <a:lnTo>
                      <a:pt x="1898" y="255"/>
                    </a:lnTo>
                    <a:lnTo>
                      <a:pt x="1899" y="245"/>
                    </a:lnTo>
                    <a:lnTo>
                      <a:pt x="1898" y="235"/>
                    </a:lnTo>
                    <a:lnTo>
                      <a:pt x="1896" y="228"/>
                    </a:lnTo>
                    <a:lnTo>
                      <a:pt x="1886" y="214"/>
                    </a:lnTo>
                    <a:lnTo>
                      <a:pt x="1875" y="202"/>
                    </a:lnTo>
                    <a:lnTo>
                      <a:pt x="1863" y="192"/>
                    </a:lnTo>
                    <a:lnTo>
                      <a:pt x="1855" y="186"/>
                    </a:lnTo>
                    <a:lnTo>
                      <a:pt x="1837" y="176"/>
                    </a:lnTo>
                    <a:lnTo>
                      <a:pt x="1819" y="164"/>
                    </a:lnTo>
                    <a:lnTo>
                      <a:pt x="1797" y="156"/>
                    </a:lnTo>
                    <a:lnTo>
                      <a:pt x="1774" y="146"/>
                    </a:lnTo>
                    <a:lnTo>
                      <a:pt x="1750" y="136"/>
                    </a:lnTo>
                    <a:lnTo>
                      <a:pt x="1723" y="128"/>
                    </a:lnTo>
                    <a:lnTo>
                      <a:pt x="1695" y="120"/>
                    </a:lnTo>
                    <a:lnTo>
                      <a:pt x="1666" y="111"/>
                    </a:lnTo>
                    <a:lnTo>
                      <a:pt x="1634" y="103"/>
                    </a:lnTo>
                    <a:lnTo>
                      <a:pt x="1574" y="90"/>
                    </a:lnTo>
                    <a:lnTo>
                      <a:pt x="1501" y="77"/>
                    </a:lnTo>
                    <a:lnTo>
                      <a:pt x="1422" y="65"/>
                    </a:lnTo>
                    <a:lnTo>
                      <a:pt x="1338" y="57"/>
                    </a:lnTo>
                    <a:lnTo>
                      <a:pt x="1251" y="49"/>
                    </a:lnTo>
                    <a:lnTo>
                      <a:pt x="1161" y="44"/>
                    </a:lnTo>
                    <a:lnTo>
                      <a:pt x="1066" y="41"/>
                    </a:lnTo>
                    <a:lnTo>
                      <a:pt x="969" y="39"/>
                    </a:lnTo>
                    <a:close/>
                    <a:moveTo>
                      <a:pt x="969" y="0"/>
                    </a:moveTo>
                    <a:lnTo>
                      <a:pt x="1066" y="1"/>
                    </a:lnTo>
                    <a:lnTo>
                      <a:pt x="1161" y="4"/>
                    </a:lnTo>
                    <a:lnTo>
                      <a:pt x="1251" y="9"/>
                    </a:lnTo>
                    <a:lnTo>
                      <a:pt x="1338" y="18"/>
                    </a:lnTo>
                    <a:lnTo>
                      <a:pt x="1422" y="26"/>
                    </a:lnTo>
                    <a:lnTo>
                      <a:pt x="1501" y="37"/>
                    </a:lnTo>
                    <a:lnTo>
                      <a:pt x="1574" y="51"/>
                    </a:lnTo>
                    <a:lnTo>
                      <a:pt x="1582" y="52"/>
                    </a:lnTo>
                    <a:lnTo>
                      <a:pt x="1649" y="67"/>
                    </a:lnTo>
                    <a:lnTo>
                      <a:pt x="1680" y="75"/>
                    </a:lnTo>
                    <a:lnTo>
                      <a:pt x="1710" y="83"/>
                    </a:lnTo>
                    <a:lnTo>
                      <a:pt x="1738" y="92"/>
                    </a:lnTo>
                    <a:lnTo>
                      <a:pt x="1764" y="100"/>
                    </a:lnTo>
                    <a:lnTo>
                      <a:pt x="1789" y="110"/>
                    </a:lnTo>
                    <a:lnTo>
                      <a:pt x="1812" y="120"/>
                    </a:lnTo>
                    <a:lnTo>
                      <a:pt x="1833" y="128"/>
                    </a:lnTo>
                    <a:lnTo>
                      <a:pt x="1852" y="139"/>
                    </a:lnTo>
                    <a:lnTo>
                      <a:pt x="1870" y="149"/>
                    </a:lnTo>
                    <a:lnTo>
                      <a:pt x="1876" y="153"/>
                    </a:lnTo>
                    <a:lnTo>
                      <a:pt x="1891" y="164"/>
                    </a:lnTo>
                    <a:lnTo>
                      <a:pt x="1902" y="174"/>
                    </a:lnTo>
                    <a:lnTo>
                      <a:pt x="1914" y="186"/>
                    </a:lnTo>
                    <a:lnTo>
                      <a:pt x="1922" y="197"/>
                    </a:lnTo>
                    <a:lnTo>
                      <a:pt x="1925" y="204"/>
                    </a:lnTo>
                    <a:lnTo>
                      <a:pt x="1932" y="214"/>
                    </a:lnTo>
                    <a:lnTo>
                      <a:pt x="1935" y="225"/>
                    </a:lnTo>
                    <a:lnTo>
                      <a:pt x="1937" y="233"/>
                    </a:lnTo>
                    <a:lnTo>
                      <a:pt x="1939" y="245"/>
                    </a:lnTo>
                    <a:lnTo>
                      <a:pt x="1937" y="256"/>
                    </a:lnTo>
                    <a:lnTo>
                      <a:pt x="1935" y="265"/>
                    </a:lnTo>
                    <a:lnTo>
                      <a:pt x="1932" y="276"/>
                    </a:lnTo>
                    <a:lnTo>
                      <a:pt x="1925" y="286"/>
                    </a:lnTo>
                    <a:lnTo>
                      <a:pt x="1922" y="293"/>
                    </a:lnTo>
                    <a:lnTo>
                      <a:pt x="1914" y="304"/>
                    </a:lnTo>
                    <a:lnTo>
                      <a:pt x="1902" y="316"/>
                    </a:lnTo>
                    <a:lnTo>
                      <a:pt x="1891" y="325"/>
                    </a:lnTo>
                    <a:lnTo>
                      <a:pt x="1876" y="337"/>
                    </a:lnTo>
                    <a:lnTo>
                      <a:pt x="1870" y="340"/>
                    </a:lnTo>
                    <a:lnTo>
                      <a:pt x="1852" y="352"/>
                    </a:lnTo>
                    <a:lnTo>
                      <a:pt x="1833" y="362"/>
                    </a:lnTo>
                    <a:lnTo>
                      <a:pt x="1812" y="372"/>
                    </a:lnTo>
                    <a:lnTo>
                      <a:pt x="1789" y="380"/>
                    </a:lnTo>
                    <a:lnTo>
                      <a:pt x="1764" y="390"/>
                    </a:lnTo>
                    <a:lnTo>
                      <a:pt x="1738" y="400"/>
                    </a:lnTo>
                    <a:lnTo>
                      <a:pt x="1710" y="408"/>
                    </a:lnTo>
                    <a:lnTo>
                      <a:pt x="1680" y="416"/>
                    </a:lnTo>
                    <a:lnTo>
                      <a:pt x="1649" y="424"/>
                    </a:lnTo>
                    <a:lnTo>
                      <a:pt x="1582" y="437"/>
                    </a:lnTo>
                    <a:lnTo>
                      <a:pt x="1574" y="439"/>
                    </a:lnTo>
                    <a:lnTo>
                      <a:pt x="1501" y="452"/>
                    </a:lnTo>
                    <a:lnTo>
                      <a:pt x="1422" y="464"/>
                    </a:lnTo>
                    <a:lnTo>
                      <a:pt x="1338" y="474"/>
                    </a:lnTo>
                    <a:lnTo>
                      <a:pt x="1251" y="482"/>
                    </a:lnTo>
                    <a:lnTo>
                      <a:pt x="1161" y="487"/>
                    </a:lnTo>
                    <a:lnTo>
                      <a:pt x="1066" y="490"/>
                    </a:lnTo>
                    <a:lnTo>
                      <a:pt x="969" y="492"/>
                    </a:lnTo>
                    <a:lnTo>
                      <a:pt x="872" y="490"/>
                    </a:lnTo>
                    <a:lnTo>
                      <a:pt x="778" y="487"/>
                    </a:lnTo>
                    <a:lnTo>
                      <a:pt x="686" y="482"/>
                    </a:lnTo>
                    <a:lnTo>
                      <a:pt x="599" y="474"/>
                    </a:lnTo>
                    <a:lnTo>
                      <a:pt x="516" y="464"/>
                    </a:lnTo>
                    <a:lnTo>
                      <a:pt x="437" y="452"/>
                    </a:lnTo>
                    <a:lnTo>
                      <a:pt x="365" y="439"/>
                    </a:lnTo>
                    <a:lnTo>
                      <a:pt x="357" y="437"/>
                    </a:lnTo>
                    <a:lnTo>
                      <a:pt x="289" y="424"/>
                    </a:lnTo>
                    <a:lnTo>
                      <a:pt x="258" y="416"/>
                    </a:lnTo>
                    <a:lnTo>
                      <a:pt x="229" y="408"/>
                    </a:lnTo>
                    <a:lnTo>
                      <a:pt x="201" y="400"/>
                    </a:lnTo>
                    <a:lnTo>
                      <a:pt x="174" y="390"/>
                    </a:lnTo>
                    <a:lnTo>
                      <a:pt x="150" y="380"/>
                    </a:lnTo>
                    <a:lnTo>
                      <a:pt x="127" y="372"/>
                    </a:lnTo>
                    <a:lnTo>
                      <a:pt x="105" y="362"/>
                    </a:lnTo>
                    <a:lnTo>
                      <a:pt x="87" y="352"/>
                    </a:lnTo>
                    <a:lnTo>
                      <a:pt x="71" y="340"/>
                    </a:lnTo>
                    <a:lnTo>
                      <a:pt x="64" y="337"/>
                    </a:lnTo>
                    <a:lnTo>
                      <a:pt x="48" y="325"/>
                    </a:lnTo>
                    <a:lnTo>
                      <a:pt x="36" y="316"/>
                    </a:lnTo>
                    <a:lnTo>
                      <a:pt x="25" y="304"/>
                    </a:lnTo>
                    <a:lnTo>
                      <a:pt x="16" y="293"/>
                    </a:lnTo>
                    <a:lnTo>
                      <a:pt x="13" y="286"/>
                    </a:lnTo>
                    <a:lnTo>
                      <a:pt x="7" y="276"/>
                    </a:lnTo>
                    <a:lnTo>
                      <a:pt x="3" y="265"/>
                    </a:lnTo>
                    <a:lnTo>
                      <a:pt x="2" y="256"/>
                    </a:lnTo>
                    <a:lnTo>
                      <a:pt x="0" y="245"/>
                    </a:lnTo>
                    <a:lnTo>
                      <a:pt x="2" y="233"/>
                    </a:lnTo>
                    <a:lnTo>
                      <a:pt x="3" y="225"/>
                    </a:lnTo>
                    <a:lnTo>
                      <a:pt x="7" y="214"/>
                    </a:lnTo>
                    <a:lnTo>
                      <a:pt x="13" y="204"/>
                    </a:lnTo>
                    <a:lnTo>
                      <a:pt x="16" y="197"/>
                    </a:lnTo>
                    <a:lnTo>
                      <a:pt x="25" y="186"/>
                    </a:lnTo>
                    <a:lnTo>
                      <a:pt x="36" y="174"/>
                    </a:lnTo>
                    <a:lnTo>
                      <a:pt x="48" y="164"/>
                    </a:lnTo>
                    <a:lnTo>
                      <a:pt x="64" y="153"/>
                    </a:lnTo>
                    <a:lnTo>
                      <a:pt x="71" y="149"/>
                    </a:lnTo>
                    <a:lnTo>
                      <a:pt x="87" y="139"/>
                    </a:lnTo>
                    <a:lnTo>
                      <a:pt x="105" y="128"/>
                    </a:lnTo>
                    <a:lnTo>
                      <a:pt x="127" y="120"/>
                    </a:lnTo>
                    <a:lnTo>
                      <a:pt x="150" y="110"/>
                    </a:lnTo>
                    <a:lnTo>
                      <a:pt x="174" y="100"/>
                    </a:lnTo>
                    <a:lnTo>
                      <a:pt x="201" y="92"/>
                    </a:lnTo>
                    <a:lnTo>
                      <a:pt x="229" y="83"/>
                    </a:lnTo>
                    <a:lnTo>
                      <a:pt x="258" y="75"/>
                    </a:lnTo>
                    <a:lnTo>
                      <a:pt x="289" y="67"/>
                    </a:lnTo>
                    <a:lnTo>
                      <a:pt x="357" y="52"/>
                    </a:lnTo>
                    <a:lnTo>
                      <a:pt x="365" y="51"/>
                    </a:lnTo>
                    <a:lnTo>
                      <a:pt x="437" y="37"/>
                    </a:lnTo>
                    <a:lnTo>
                      <a:pt x="516" y="26"/>
                    </a:lnTo>
                    <a:lnTo>
                      <a:pt x="599" y="18"/>
                    </a:lnTo>
                    <a:lnTo>
                      <a:pt x="686" y="9"/>
                    </a:lnTo>
                    <a:lnTo>
                      <a:pt x="778" y="4"/>
                    </a:lnTo>
                    <a:lnTo>
                      <a:pt x="872" y="1"/>
                    </a:lnTo>
                    <a:lnTo>
                      <a:pt x="9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19" name="Freeform 70"/>
              <p:cNvSpPr>
                <a:spLocks/>
              </p:cNvSpPr>
              <p:nvPr/>
            </p:nvSpPr>
            <p:spPr bwMode="auto">
              <a:xfrm>
                <a:off x="3273" y="2498"/>
                <a:ext cx="1939" cy="245"/>
              </a:xfrm>
              <a:custGeom>
                <a:avLst/>
                <a:gdLst/>
                <a:ahLst/>
                <a:cxnLst>
                  <a:cxn ang="0">
                    <a:pos x="40" y="0"/>
                  </a:cxn>
                  <a:cxn ang="0">
                    <a:pos x="43" y="16"/>
                  </a:cxn>
                  <a:cxn ang="0">
                    <a:pos x="64" y="42"/>
                  </a:cxn>
                  <a:cxn ang="0">
                    <a:pos x="86" y="59"/>
                  </a:cxn>
                  <a:cxn ang="0">
                    <a:pos x="120" y="80"/>
                  </a:cxn>
                  <a:cxn ang="0">
                    <a:pos x="164" y="98"/>
                  </a:cxn>
                  <a:cxn ang="0">
                    <a:pos x="215" y="116"/>
                  </a:cxn>
                  <a:cxn ang="0">
                    <a:pos x="273" y="133"/>
                  </a:cxn>
                  <a:cxn ang="0">
                    <a:pos x="365" y="154"/>
                  </a:cxn>
                  <a:cxn ang="0">
                    <a:pos x="516" y="179"/>
                  </a:cxn>
                  <a:cxn ang="0">
                    <a:pos x="686" y="195"/>
                  </a:cxn>
                  <a:cxn ang="0">
                    <a:pos x="872" y="204"/>
                  </a:cxn>
                  <a:cxn ang="0">
                    <a:pos x="1066" y="204"/>
                  </a:cxn>
                  <a:cxn ang="0">
                    <a:pos x="1251" y="195"/>
                  </a:cxn>
                  <a:cxn ang="0">
                    <a:pos x="1422" y="179"/>
                  </a:cxn>
                  <a:cxn ang="0">
                    <a:pos x="1574" y="154"/>
                  </a:cxn>
                  <a:cxn ang="0">
                    <a:pos x="1666" y="133"/>
                  </a:cxn>
                  <a:cxn ang="0">
                    <a:pos x="1723" y="116"/>
                  </a:cxn>
                  <a:cxn ang="0">
                    <a:pos x="1774" y="98"/>
                  </a:cxn>
                  <a:cxn ang="0">
                    <a:pos x="1819" y="80"/>
                  </a:cxn>
                  <a:cxn ang="0">
                    <a:pos x="1853" y="60"/>
                  </a:cxn>
                  <a:cxn ang="0">
                    <a:pos x="1875" y="42"/>
                  </a:cxn>
                  <a:cxn ang="0">
                    <a:pos x="1896" y="16"/>
                  </a:cxn>
                  <a:cxn ang="0">
                    <a:pos x="1899" y="0"/>
                  </a:cxn>
                  <a:cxn ang="0">
                    <a:pos x="1937" y="11"/>
                  </a:cxn>
                  <a:cxn ang="0">
                    <a:pos x="1932" y="31"/>
                  </a:cxn>
                  <a:cxn ang="0">
                    <a:pos x="1922" y="47"/>
                  </a:cxn>
                  <a:cxn ang="0">
                    <a:pos x="1902" y="70"/>
                  </a:cxn>
                  <a:cxn ang="0">
                    <a:pos x="1876" y="92"/>
                  </a:cxn>
                  <a:cxn ang="0">
                    <a:pos x="1852" y="107"/>
                  </a:cxn>
                  <a:cxn ang="0">
                    <a:pos x="1812" y="125"/>
                  </a:cxn>
                  <a:cxn ang="0">
                    <a:pos x="1764" y="144"/>
                  </a:cxn>
                  <a:cxn ang="0">
                    <a:pos x="1710" y="161"/>
                  </a:cxn>
                  <a:cxn ang="0">
                    <a:pos x="1649" y="177"/>
                  </a:cxn>
                  <a:cxn ang="0">
                    <a:pos x="1574" y="194"/>
                  </a:cxn>
                  <a:cxn ang="0">
                    <a:pos x="1422" y="219"/>
                  </a:cxn>
                  <a:cxn ang="0">
                    <a:pos x="1251" y="235"/>
                  </a:cxn>
                  <a:cxn ang="0">
                    <a:pos x="1066" y="243"/>
                  </a:cxn>
                  <a:cxn ang="0">
                    <a:pos x="872" y="243"/>
                  </a:cxn>
                  <a:cxn ang="0">
                    <a:pos x="686" y="235"/>
                  </a:cxn>
                  <a:cxn ang="0">
                    <a:pos x="516" y="219"/>
                  </a:cxn>
                  <a:cxn ang="0">
                    <a:pos x="365" y="194"/>
                  </a:cxn>
                  <a:cxn ang="0">
                    <a:pos x="289" y="177"/>
                  </a:cxn>
                  <a:cxn ang="0">
                    <a:pos x="229" y="161"/>
                  </a:cxn>
                  <a:cxn ang="0">
                    <a:pos x="174" y="144"/>
                  </a:cxn>
                  <a:cxn ang="0">
                    <a:pos x="127" y="125"/>
                  </a:cxn>
                  <a:cxn ang="0">
                    <a:pos x="87" y="107"/>
                  </a:cxn>
                  <a:cxn ang="0">
                    <a:pos x="64" y="92"/>
                  </a:cxn>
                  <a:cxn ang="0">
                    <a:pos x="36" y="70"/>
                  </a:cxn>
                  <a:cxn ang="0">
                    <a:pos x="16" y="47"/>
                  </a:cxn>
                  <a:cxn ang="0">
                    <a:pos x="7" y="31"/>
                  </a:cxn>
                  <a:cxn ang="0">
                    <a:pos x="2" y="11"/>
                  </a:cxn>
                </a:cxnLst>
                <a:rect l="0" t="0" r="r" b="b"/>
                <a:pathLst>
                  <a:path w="1939" h="245">
                    <a:moveTo>
                      <a:pt x="0" y="0"/>
                    </a:moveTo>
                    <a:lnTo>
                      <a:pt x="40" y="0"/>
                    </a:lnTo>
                    <a:lnTo>
                      <a:pt x="41" y="9"/>
                    </a:lnTo>
                    <a:lnTo>
                      <a:pt x="43" y="16"/>
                    </a:lnTo>
                    <a:lnTo>
                      <a:pt x="53" y="31"/>
                    </a:lnTo>
                    <a:lnTo>
                      <a:pt x="64" y="42"/>
                    </a:lnTo>
                    <a:lnTo>
                      <a:pt x="76" y="52"/>
                    </a:lnTo>
                    <a:lnTo>
                      <a:pt x="86" y="59"/>
                    </a:lnTo>
                    <a:lnTo>
                      <a:pt x="102" y="70"/>
                    </a:lnTo>
                    <a:lnTo>
                      <a:pt x="120" y="80"/>
                    </a:lnTo>
                    <a:lnTo>
                      <a:pt x="141" y="88"/>
                    </a:lnTo>
                    <a:lnTo>
                      <a:pt x="164" y="98"/>
                    </a:lnTo>
                    <a:lnTo>
                      <a:pt x="189" y="108"/>
                    </a:lnTo>
                    <a:lnTo>
                      <a:pt x="215" y="116"/>
                    </a:lnTo>
                    <a:lnTo>
                      <a:pt x="243" y="125"/>
                    </a:lnTo>
                    <a:lnTo>
                      <a:pt x="273" y="133"/>
                    </a:lnTo>
                    <a:lnTo>
                      <a:pt x="304" y="141"/>
                    </a:lnTo>
                    <a:lnTo>
                      <a:pt x="365" y="154"/>
                    </a:lnTo>
                    <a:lnTo>
                      <a:pt x="437" y="168"/>
                    </a:lnTo>
                    <a:lnTo>
                      <a:pt x="516" y="179"/>
                    </a:lnTo>
                    <a:lnTo>
                      <a:pt x="599" y="187"/>
                    </a:lnTo>
                    <a:lnTo>
                      <a:pt x="686" y="195"/>
                    </a:lnTo>
                    <a:lnTo>
                      <a:pt x="778" y="200"/>
                    </a:lnTo>
                    <a:lnTo>
                      <a:pt x="872" y="204"/>
                    </a:lnTo>
                    <a:lnTo>
                      <a:pt x="969" y="205"/>
                    </a:lnTo>
                    <a:lnTo>
                      <a:pt x="1066" y="204"/>
                    </a:lnTo>
                    <a:lnTo>
                      <a:pt x="1161" y="200"/>
                    </a:lnTo>
                    <a:lnTo>
                      <a:pt x="1251" y="195"/>
                    </a:lnTo>
                    <a:lnTo>
                      <a:pt x="1338" y="187"/>
                    </a:lnTo>
                    <a:lnTo>
                      <a:pt x="1422" y="179"/>
                    </a:lnTo>
                    <a:lnTo>
                      <a:pt x="1501" y="168"/>
                    </a:lnTo>
                    <a:lnTo>
                      <a:pt x="1574" y="154"/>
                    </a:lnTo>
                    <a:lnTo>
                      <a:pt x="1634" y="141"/>
                    </a:lnTo>
                    <a:lnTo>
                      <a:pt x="1666" y="133"/>
                    </a:lnTo>
                    <a:lnTo>
                      <a:pt x="1695" y="125"/>
                    </a:lnTo>
                    <a:lnTo>
                      <a:pt x="1723" y="116"/>
                    </a:lnTo>
                    <a:lnTo>
                      <a:pt x="1750" y="108"/>
                    </a:lnTo>
                    <a:lnTo>
                      <a:pt x="1774" y="98"/>
                    </a:lnTo>
                    <a:lnTo>
                      <a:pt x="1797" y="88"/>
                    </a:lnTo>
                    <a:lnTo>
                      <a:pt x="1819" y="80"/>
                    </a:lnTo>
                    <a:lnTo>
                      <a:pt x="1837" y="70"/>
                    </a:lnTo>
                    <a:lnTo>
                      <a:pt x="1853" y="60"/>
                    </a:lnTo>
                    <a:lnTo>
                      <a:pt x="1863" y="52"/>
                    </a:lnTo>
                    <a:lnTo>
                      <a:pt x="1875" y="42"/>
                    </a:lnTo>
                    <a:lnTo>
                      <a:pt x="1886" y="31"/>
                    </a:lnTo>
                    <a:lnTo>
                      <a:pt x="1896" y="16"/>
                    </a:lnTo>
                    <a:lnTo>
                      <a:pt x="1898" y="9"/>
                    </a:lnTo>
                    <a:lnTo>
                      <a:pt x="1899" y="0"/>
                    </a:lnTo>
                    <a:lnTo>
                      <a:pt x="1939" y="0"/>
                    </a:lnTo>
                    <a:lnTo>
                      <a:pt x="1937" y="11"/>
                    </a:lnTo>
                    <a:lnTo>
                      <a:pt x="1935" y="19"/>
                    </a:lnTo>
                    <a:lnTo>
                      <a:pt x="1932" y="31"/>
                    </a:lnTo>
                    <a:lnTo>
                      <a:pt x="1925" y="41"/>
                    </a:lnTo>
                    <a:lnTo>
                      <a:pt x="1922" y="47"/>
                    </a:lnTo>
                    <a:lnTo>
                      <a:pt x="1914" y="59"/>
                    </a:lnTo>
                    <a:lnTo>
                      <a:pt x="1902" y="70"/>
                    </a:lnTo>
                    <a:lnTo>
                      <a:pt x="1891" y="80"/>
                    </a:lnTo>
                    <a:lnTo>
                      <a:pt x="1876" y="92"/>
                    </a:lnTo>
                    <a:lnTo>
                      <a:pt x="1870" y="95"/>
                    </a:lnTo>
                    <a:lnTo>
                      <a:pt x="1852" y="107"/>
                    </a:lnTo>
                    <a:lnTo>
                      <a:pt x="1833" y="116"/>
                    </a:lnTo>
                    <a:lnTo>
                      <a:pt x="1812" y="125"/>
                    </a:lnTo>
                    <a:lnTo>
                      <a:pt x="1789" y="135"/>
                    </a:lnTo>
                    <a:lnTo>
                      <a:pt x="1764" y="144"/>
                    </a:lnTo>
                    <a:lnTo>
                      <a:pt x="1738" y="153"/>
                    </a:lnTo>
                    <a:lnTo>
                      <a:pt x="1710" y="161"/>
                    </a:lnTo>
                    <a:lnTo>
                      <a:pt x="1680" y="169"/>
                    </a:lnTo>
                    <a:lnTo>
                      <a:pt x="1649" y="177"/>
                    </a:lnTo>
                    <a:lnTo>
                      <a:pt x="1582" y="192"/>
                    </a:lnTo>
                    <a:lnTo>
                      <a:pt x="1574" y="194"/>
                    </a:lnTo>
                    <a:lnTo>
                      <a:pt x="1501" y="207"/>
                    </a:lnTo>
                    <a:lnTo>
                      <a:pt x="1422" y="219"/>
                    </a:lnTo>
                    <a:lnTo>
                      <a:pt x="1338" y="227"/>
                    </a:lnTo>
                    <a:lnTo>
                      <a:pt x="1251" y="235"/>
                    </a:lnTo>
                    <a:lnTo>
                      <a:pt x="1161" y="240"/>
                    </a:lnTo>
                    <a:lnTo>
                      <a:pt x="1066" y="243"/>
                    </a:lnTo>
                    <a:lnTo>
                      <a:pt x="969" y="245"/>
                    </a:lnTo>
                    <a:lnTo>
                      <a:pt x="872" y="243"/>
                    </a:lnTo>
                    <a:lnTo>
                      <a:pt x="778" y="240"/>
                    </a:lnTo>
                    <a:lnTo>
                      <a:pt x="686" y="235"/>
                    </a:lnTo>
                    <a:lnTo>
                      <a:pt x="599" y="227"/>
                    </a:lnTo>
                    <a:lnTo>
                      <a:pt x="516" y="219"/>
                    </a:lnTo>
                    <a:lnTo>
                      <a:pt x="437" y="207"/>
                    </a:lnTo>
                    <a:lnTo>
                      <a:pt x="365" y="194"/>
                    </a:lnTo>
                    <a:lnTo>
                      <a:pt x="357" y="192"/>
                    </a:lnTo>
                    <a:lnTo>
                      <a:pt x="289" y="177"/>
                    </a:lnTo>
                    <a:lnTo>
                      <a:pt x="258" y="169"/>
                    </a:lnTo>
                    <a:lnTo>
                      <a:pt x="229" y="161"/>
                    </a:lnTo>
                    <a:lnTo>
                      <a:pt x="201" y="153"/>
                    </a:lnTo>
                    <a:lnTo>
                      <a:pt x="174" y="144"/>
                    </a:lnTo>
                    <a:lnTo>
                      <a:pt x="150" y="135"/>
                    </a:lnTo>
                    <a:lnTo>
                      <a:pt x="127" y="125"/>
                    </a:lnTo>
                    <a:lnTo>
                      <a:pt x="105" y="116"/>
                    </a:lnTo>
                    <a:lnTo>
                      <a:pt x="87" y="107"/>
                    </a:lnTo>
                    <a:lnTo>
                      <a:pt x="71" y="95"/>
                    </a:lnTo>
                    <a:lnTo>
                      <a:pt x="64" y="92"/>
                    </a:lnTo>
                    <a:lnTo>
                      <a:pt x="48" y="80"/>
                    </a:lnTo>
                    <a:lnTo>
                      <a:pt x="36" y="70"/>
                    </a:lnTo>
                    <a:lnTo>
                      <a:pt x="25" y="59"/>
                    </a:lnTo>
                    <a:lnTo>
                      <a:pt x="16" y="47"/>
                    </a:lnTo>
                    <a:lnTo>
                      <a:pt x="13" y="41"/>
                    </a:lnTo>
                    <a:lnTo>
                      <a:pt x="7" y="31"/>
                    </a:lnTo>
                    <a:lnTo>
                      <a:pt x="3" y="19"/>
                    </a:lnTo>
                    <a:lnTo>
                      <a:pt x="2" y="1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0" name="Rectangle 71"/>
              <p:cNvSpPr>
                <a:spLocks noChangeArrowheads="1"/>
              </p:cNvSpPr>
              <p:nvPr/>
            </p:nvSpPr>
            <p:spPr bwMode="auto">
              <a:xfrm>
                <a:off x="3273" y="2185"/>
                <a:ext cx="40" cy="32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1" name="Rectangle 72"/>
              <p:cNvSpPr>
                <a:spLocks noChangeArrowheads="1"/>
              </p:cNvSpPr>
              <p:nvPr/>
            </p:nvSpPr>
            <p:spPr bwMode="auto">
              <a:xfrm>
                <a:off x="5172" y="2185"/>
                <a:ext cx="40" cy="32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3" name="Freeform 74"/>
              <p:cNvSpPr>
                <a:spLocks/>
              </p:cNvSpPr>
              <p:nvPr/>
            </p:nvSpPr>
            <p:spPr bwMode="auto">
              <a:xfrm>
                <a:off x="3211" y="2068"/>
                <a:ext cx="2063" cy="482"/>
              </a:xfrm>
              <a:custGeom>
                <a:avLst/>
                <a:gdLst/>
                <a:ahLst/>
                <a:cxnLst>
                  <a:cxn ang="0">
                    <a:pos x="151" y="21"/>
                  </a:cxn>
                  <a:cxn ang="0">
                    <a:pos x="411" y="168"/>
                  </a:cxn>
                  <a:cxn ang="0">
                    <a:pos x="626" y="230"/>
                  </a:cxn>
                  <a:cxn ang="0">
                    <a:pos x="1004" y="267"/>
                  </a:cxn>
                  <a:cxn ang="0">
                    <a:pos x="1348" y="225"/>
                  </a:cxn>
                  <a:cxn ang="0">
                    <a:pos x="1672" y="118"/>
                  </a:cxn>
                  <a:cxn ang="0">
                    <a:pos x="1779" y="64"/>
                  </a:cxn>
                  <a:cxn ang="0">
                    <a:pos x="1918" y="13"/>
                  </a:cxn>
                  <a:cxn ang="0">
                    <a:pos x="2009" y="31"/>
                  </a:cxn>
                  <a:cxn ang="0">
                    <a:pos x="2060" y="141"/>
                  </a:cxn>
                  <a:cxn ang="0">
                    <a:pos x="2057" y="248"/>
                  </a:cxn>
                  <a:cxn ang="0">
                    <a:pos x="2027" y="270"/>
                  </a:cxn>
                  <a:cxn ang="0">
                    <a:pos x="1997" y="290"/>
                  </a:cxn>
                  <a:cxn ang="0">
                    <a:pos x="1933" y="301"/>
                  </a:cxn>
                  <a:cxn ang="0">
                    <a:pos x="1897" y="314"/>
                  </a:cxn>
                  <a:cxn ang="0">
                    <a:pos x="1897" y="332"/>
                  </a:cxn>
                  <a:cxn ang="0">
                    <a:pos x="1848" y="383"/>
                  </a:cxn>
                  <a:cxn ang="0">
                    <a:pos x="1810" y="309"/>
                  </a:cxn>
                  <a:cxn ang="0">
                    <a:pos x="1747" y="329"/>
                  </a:cxn>
                  <a:cxn ang="0">
                    <a:pos x="1619" y="403"/>
                  </a:cxn>
                  <a:cxn ang="0">
                    <a:pos x="1563" y="369"/>
                  </a:cxn>
                  <a:cxn ang="0">
                    <a:pos x="1497" y="402"/>
                  </a:cxn>
                  <a:cxn ang="0">
                    <a:pos x="1419" y="441"/>
                  </a:cxn>
                  <a:cxn ang="0">
                    <a:pos x="1377" y="423"/>
                  </a:cxn>
                  <a:cxn ang="0">
                    <a:pos x="1350" y="377"/>
                  </a:cxn>
                  <a:cxn ang="0">
                    <a:pos x="1284" y="369"/>
                  </a:cxn>
                  <a:cxn ang="0">
                    <a:pos x="1259" y="430"/>
                  </a:cxn>
                  <a:cxn ang="0">
                    <a:pos x="1229" y="476"/>
                  </a:cxn>
                  <a:cxn ang="0">
                    <a:pos x="1160" y="466"/>
                  </a:cxn>
                  <a:cxn ang="0">
                    <a:pos x="1119" y="403"/>
                  </a:cxn>
                  <a:cxn ang="0">
                    <a:pos x="1065" y="407"/>
                  </a:cxn>
                  <a:cxn ang="0">
                    <a:pos x="1034" y="456"/>
                  </a:cxn>
                  <a:cxn ang="0">
                    <a:pos x="989" y="482"/>
                  </a:cxn>
                  <a:cxn ang="0">
                    <a:pos x="929" y="444"/>
                  </a:cxn>
                  <a:cxn ang="0">
                    <a:pos x="894" y="382"/>
                  </a:cxn>
                  <a:cxn ang="0">
                    <a:pos x="828" y="351"/>
                  </a:cxn>
                  <a:cxn ang="0">
                    <a:pos x="782" y="431"/>
                  </a:cxn>
                  <a:cxn ang="0">
                    <a:pos x="728" y="446"/>
                  </a:cxn>
                  <a:cxn ang="0">
                    <a:pos x="629" y="377"/>
                  </a:cxn>
                  <a:cxn ang="0">
                    <a:pos x="585" y="344"/>
                  </a:cxn>
                  <a:cxn ang="0">
                    <a:pos x="524" y="352"/>
                  </a:cxn>
                  <a:cxn ang="0">
                    <a:pos x="493" y="423"/>
                  </a:cxn>
                  <a:cxn ang="0">
                    <a:pos x="442" y="416"/>
                  </a:cxn>
                  <a:cxn ang="0">
                    <a:pos x="361" y="342"/>
                  </a:cxn>
                  <a:cxn ang="0">
                    <a:pos x="310" y="268"/>
                  </a:cxn>
                  <a:cxn ang="0">
                    <a:pos x="251" y="258"/>
                  </a:cxn>
                  <a:cxn ang="0">
                    <a:pos x="199" y="288"/>
                  </a:cxn>
                  <a:cxn ang="0">
                    <a:pos x="157" y="272"/>
                  </a:cxn>
                  <a:cxn ang="0">
                    <a:pos x="121" y="224"/>
                  </a:cxn>
                  <a:cxn ang="0">
                    <a:pos x="44" y="239"/>
                  </a:cxn>
                  <a:cxn ang="0">
                    <a:pos x="3" y="158"/>
                  </a:cxn>
                  <a:cxn ang="0">
                    <a:pos x="9" y="51"/>
                  </a:cxn>
                </a:cxnLst>
                <a:rect l="0" t="0" r="r" b="b"/>
                <a:pathLst>
                  <a:path w="2063" h="482">
                    <a:moveTo>
                      <a:pt x="55" y="0"/>
                    </a:moveTo>
                    <a:lnTo>
                      <a:pt x="72" y="0"/>
                    </a:lnTo>
                    <a:lnTo>
                      <a:pt x="110" y="7"/>
                    </a:lnTo>
                    <a:lnTo>
                      <a:pt x="151" y="21"/>
                    </a:lnTo>
                    <a:lnTo>
                      <a:pt x="192" y="41"/>
                    </a:lnTo>
                    <a:lnTo>
                      <a:pt x="235" y="64"/>
                    </a:lnTo>
                    <a:lnTo>
                      <a:pt x="368" y="143"/>
                    </a:lnTo>
                    <a:lnTo>
                      <a:pt x="411" y="168"/>
                    </a:lnTo>
                    <a:lnTo>
                      <a:pt x="453" y="189"/>
                    </a:lnTo>
                    <a:lnTo>
                      <a:pt x="496" y="206"/>
                    </a:lnTo>
                    <a:lnTo>
                      <a:pt x="536" y="216"/>
                    </a:lnTo>
                    <a:lnTo>
                      <a:pt x="626" y="230"/>
                    </a:lnTo>
                    <a:lnTo>
                      <a:pt x="720" y="244"/>
                    </a:lnTo>
                    <a:lnTo>
                      <a:pt x="815" y="255"/>
                    </a:lnTo>
                    <a:lnTo>
                      <a:pt x="910" y="263"/>
                    </a:lnTo>
                    <a:lnTo>
                      <a:pt x="1004" y="267"/>
                    </a:lnTo>
                    <a:lnTo>
                      <a:pt x="1095" y="265"/>
                    </a:lnTo>
                    <a:lnTo>
                      <a:pt x="1177" y="257"/>
                    </a:lnTo>
                    <a:lnTo>
                      <a:pt x="1261" y="244"/>
                    </a:lnTo>
                    <a:lnTo>
                      <a:pt x="1348" y="225"/>
                    </a:lnTo>
                    <a:lnTo>
                      <a:pt x="1433" y="202"/>
                    </a:lnTo>
                    <a:lnTo>
                      <a:pt x="1517" y="176"/>
                    </a:lnTo>
                    <a:lnTo>
                      <a:pt x="1598" y="148"/>
                    </a:lnTo>
                    <a:lnTo>
                      <a:pt x="1672" y="118"/>
                    </a:lnTo>
                    <a:lnTo>
                      <a:pt x="1696" y="107"/>
                    </a:lnTo>
                    <a:lnTo>
                      <a:pt x="1723" y="92"/>
                    </a:lnTo>
                    <a:lnTo>
                      <a:pt x="1751" y="79"/>
                    </a:lnTo>
                    <a:lnTo>
                      <a:pt x="1779" y="64"/>
                    </a:lnTo>
                    <a:lnTo>
                      <a:pt x="1808" y="51"/>
                    </a:lnTo>
                    <a:lnTo>
                      <a:pt x="1836" y="38"/>
                    </a:lnTo>
                    <a:lnTo>
                      <a:pt x="1892" y="18"/>
                    </a:lnTo>
                    <a:lnTo>
                      <a:pt x="1918" y="13"/>
                    </a:lnTo>
                    <a:lnTo>
                      <a:pt x="1945" y="11"/>
                    </a:lnTo>
                    <a:lnTo>
                      <a:pt x="1968" y="13"/>
                    </a:lnTo>
                    <a:lnTo>
                      <a:pt x="1989" y="20"/>
                    </a:lnTo>
                    <a:lnTo>
                      <a:pt x="2009" y="31"/>
                    </a:lnTo>
                    <a:lnTo>
                      <a:pt x="2027" y="48"/>
                    </a:lnTo>
                    <a:lnTo>
                      <a:pt x="2040" y="72"/>
                    </a:lnTo>
                    <a:lnTo>
                      <a:pt x="2052" y="102"/>
                    </a:lnTo>
                    <a:lnTo>
                      <a:pt x="2060" y="141"/>
                    </a:lnTo>
                    <a:lnTo>
                      <a:pt x="2063" y="188"/>
                    </a:lnTo>
                    <a:lnTo>
                      <a:pt x="2063" y="216"/>
                    </a:lnTo>
                    <a:lnTo>
                      <a:pt x="2060" y="235"/>
                    </a:lnTo>
                    <a:lnTo>
                      <a:pt x="2057" y="248"/>
                    </a:lnTo>
                    <a:lnTo>
                      <a:pt x="2050" y="257"/>
                    </a:lnTo>
                    <a:lnTo>
                      <a:pt x="2045" y="263"/>
                    </a:lnTo>
                    <a:lnTo>
                      <a:pt x="2037" y="267"/>
                    </a:lnTo>
                    <a:lnTo>
                      <a:pt x="2027" y="270"/>
                    </a:lnTo>
                    <a:lnTo>
                      <a:pt x="2017" y="275"/>
                    </a:lnTo>
                    <a:lnTo>
                      <a:pt x="2007" y="283"/>
                    </a:lnTo>
                    <a:lnTo>
                      <a:pt x="1996" y="295"/>
                    </a:lnTo>
                    <a:lnTo>
                      <a:pt x="1997" y="290"/>
                    </a:lnTo>
                    <a:lnTo>
                      <a:pt x="1981" y="290"/>
                    </a:lnTo>
                    <a:lnTo>
                      <a:pt x="1966" y="293"/>
                    </a:lnTo>
                    <a:lnTo>
                      <a:pt x="1950" y="298"/>
                    </a:lnTo>
                    <a:lnTo>
                      <a:pt x="1933" y="301"/>
                    </a:lnTo>
                    <a:lnTo>
                      <a:pt x="1918" y="306"/>
                    </a:lnTo>
                    <a:lnTo>
                      <a:pt x="1905" y="311"/>
                    </a:lnTo>
                    <a:lnTo>
                      <a:pt x="1899" y="313"/>
                    </a:lnTo>
                    <a:lnTo>
                      <a:pt x="1897" y="314"/>
                    </a:lnTo>
                    <a:lnTo>
                      <a:pt x="1905" y="314"/>
                    </a:lnTo>
                    <a:lnTo>
                      <a:pt x="1907" y="318"/>
                    </a:lnTo>
                    <a:lnTo>
                      <a:pt x="1904" y="324"/>
                    </a:lnTo>
                    <a:lnTo>
                      <a:pt x="1897" y="332"/>
                    </a:lnTo>
                    <a:lnTo>
                      <a:pt x="1889" y="344"/>
                    </a:lnTo>
                    <a:lnTo>
                      <a:pt x="1859" y="374"/>
                    </a:lnTo>
                    <a:lnTo>
                      <a:pt x="1851" y="380"/>
                    </a:lnTo>
                    <a:lnTo>
                      <a:pt x="1848" y="383"/>
                    </a:lnTo>
                    <a:lnTo>
                      <a:pt x="1841" y="352"/>
                    </a:lnTo>
                    <a:lnTo>
                      <a:pt x="1833" y="331"/>
                    </a:lnTo>
                    <a:lnTo>
                      <a:pt x="1821" y="318"/>
                    </a:lnTo>
                    <a:lnTo>
                      <a:pt x="1810" y="309"/>
                    </a:lnTo>
                    <a:lnTo>
                      <a:pt x="1795" y="308"/>
                    </a:lnTo>
                    <a:lnTo>
                      <a:pt x="1780" y="313"/>
                    </a:lnTo>
                    <a:lnTo>
                      <a:pt x="1764" y="319"/>
                    </a:lnTo>
                    <a:lnTo>
                      <a:pt x="1747" y="329"/>
                    </a:lnTo>
                    <a:lnTo>
                      <a:pt x="1675" y="382"/>
                    </a:lnTo>
                    <a:lnTo>
                      <a:pt x="1655" y="392"/>
                    </a:lnTo>
                    <a:lnTo>
                      <a:pt x="1637" y="400"/>
                    </a:lnTo>
                    <a:lnTo>
                      <a:pt x="1619" y="403"/>
                    </a:lnTo>
                    <a:lnTo>
                      <a:pt x="1603" y="403"/>
                    </a:lnTo>
                    <a:lnTo>
                      <a:pt x="1590" y="383"/>
                    </a:lnTo>
                    <a:lnTo>
                      <a:pt x="1576" y="372"/>
                    </a:lnTo>
                    <a:lnTo>
                      <a:pt x="1563" y="369"/>
                    </a:lnTo>
                    <a:lnTo>
                      <a:pt x="1548" y="372"/>
                    </a:lnTo>
                    <a:lnTo>
                      <a:pt x="1532" y="379"/>
                    </a:lnTo>
                    <a:lnTo>
                      <a:pt x="1516" y="388"/>
                    </a:lnTo>
                    <a:lnTo>
                      <a:pt x="1497" y="402"/>
                    </a:lnTo>
                    <a:lnTo>
                      <a:pt x="1479" y="413"/>
                    </a:lnTo>
                    <a:lnTo>
                      <a:pt x="1460" y="426"/>
                    </a:lnTo>
                    <a:lnTo>
                      <a:pt x="1440" y="435"/>
                    </a:lnTo>
                    <a:lnTo>
                      <a:pt x="1419" y="441"/>
                    </a:lnTo>
                    <a:lnTo>
                      <a:pt x="1397" y="441"/>
                    </a:lnTo>
                    <a:lnTo>
                      <a:pt x="1389" y="439"/>
                    </a:lnTo>
                    <a:lnTo>
                      <a:pt x="1382" y="433"/>
                    </a:lnTo>
                    <a:lnTo>
                      <a:pt x="1377" y="423"/>
                    </a:lnTo>
                    <a:lnTo>
                      <a:pt x="1373" y="411"/>
                    </a:lnTo>
                    <a:lnTo>
                      <a:pt x="1366" y="398"/>
                    </a:lnTo>
                    <a:lnTo>
                      <a:pt x="1359" y="387"/>
                    </a:lnTo>
                    <a:lnTo>
                      <a:pt x="1350" y="377"/>
                    </a:lnTo>
                    <a:lnTo>
                      <a:pt x="1336" y="369"/>
                    </a:lnTo>
                    <a:lnTo>
                      <a:pt x="1322" y="364"/>
                    </a:lnTo>
                    <a:lnTo>
                      <a:pt x="1300" y="364"/>
                    </a:lnTo>
                    <a:lnTo>
                      <a:pt x="1284" y="369"/>
                    </a:lnTo>
                    <a:lnTo>
                      <a:pt x="1274" y="377"/>
                    </a:lnTo>
                    <a:lnTo>
                      <a:pt x="1267" y="388"/>
                    </a:lnTo>
                    <a:lnTo>
                      <a:pt x="1262" y="400"/>
                    </a:lnTo>
                    <a:lnTo>
                      <a:pt x="1259" y="430"/>
                    </a:lnTo>
                    <a:lnTo>
                      <a:pt x="1256" y="444"/>
                    </a:lnTo>
                    <a:lnTo>
                      <a:pt x="1251" y="456"/>
                    </a:lnTo>
                    <a:lnTo>
                      <a:pt x="1243" y="467"/>
                    </a:lnTo>
                    <a:lnTo>
                      <a:pt x="1229" y="476"/>
                    </a:lnTo>
                    <a:lnTo>
                      <a:pt x="1211" y="481"/>
                    </a:lnTo>
                    <a:lnTo>
                      <a:pt x="1190" y="481"/>
                    </a:lnTo>
                    <a:lnTo>
                      <a:pt x="1174" y="476"/>
                    </a:lnTo>
                    <a:lnTo>
                      <a:pt x="1160" y="466"/>
                    </a:lnTo>
                    <a:lnTo>
                      <a:pt x="1149" y="454"/>
                    </a:lnTo>
                    <a:lnTo>
                      <a:pt x="1141" y="441"/>
                    </a:lnTo>
                    <a:lnTo>
                      <a:pt x="1132" y="426"/>
                    </a:lnTo>
                    <a:lnTo>
                      <a:pt x="1119" y="403"/>
                    </a:lnTo>
                    <a:lnTo>
                      <a:pt x="1113" y="397"/>
                    </a:lnTo>
                    <a:lnTo>
                      <a:pt x="1105" y="393"/>
                    </a:lnTo>
                    <a:lnTo>
                      <a:pt x="1081" y="398"/>
                    </a:lnTo>
                    <a:lnTo>
                      <a:pt x="1065" y="407"/>
                    </a:lnTo>
                    <a:lnTo>
                      <a:pt x="1054" y="418"/>
                    </a:lnTo>
                    <a:lnTo>
                      <a:pt x="1045" y="431"/>
                    </a:lnTo>
                    <a:lnTo>
                      <a:pt x="1039" y="443"/>
                    </a:lnTo>
                    <a:lnTo>
                      <a:pt x="1034" y="456"/>
                    </a:lnTo>
                    <a:lnTo>
                      <a:pt x="1031" y="467"/>
                    </a:lnTo>
                    <a:lnTo>
                      <a:pt x="1024" y="476"/>
                    </a:lnTo>
                    <a:lnTo>
                      <a:pt x="1016" y="481"/>
                    </a:lnTo>
                    <a:lnTo>
                      <a:pt x="989" y="482"/>
                    </a:lnTo>
                    <a:lnTo>
                      <a:pt x="968" y="479"/>
                    </a:lnTo>
                    <a:lnTo>
                      <a:pt x="952" y="471"/>
                    </a:lnTo>
                    <a:lnTo>
                      <a:pt x="938" y="459"/>
                    </a:lnTo>
                    <a:lnTo>
                      <a:pt x="929" y="444"/>
                    </a:lnTo>
                    <a:lnTo>
                      <a:pt x="920" y="430"/>
                    </a:lnTo>
                    <a:lnTo>
                      <a:pt x="912" y="413"/>
                    </a:lnTo>
                    <a:lnTo>
                      <a:pt x="904" y="398"/>
                    </a:lnTo>
                    <a:lnTo>
                      <a:pt x="894" y="382"/>
                    </a:lnTo>
                    <a:lnTo>
                      <a:pt x="883" y="369"/>
                    </a:lnTo>
                    <a:lnTo>
                      <a:pt x="869" y="359"/>
                    </a:lnTo>
                    <a:lnTo>
                      <a:pt x="851" y="352"/>
                    </a:lnTo>
                    <a:lnTo>
                      <a:pt x="828" y="351"/>
                    </a:lnTo>
                    <a:lnTo>
                      <a:pt x="800" y="354"/>
                    </a:lnTo>
                    <a:lnTo>
                      <a:pt x="797" y="387"/>
                    </a:lnTo>
                    <a:lnTo>
                      <a:pt x="790" y="413"/>
                    </a:lnTo>
                    <a:lnTo>
                      <a:pt x="782" y="431"/>
                    </a:lnTo>
                    <a:lnTo>
                      <a:pt x="771" y="443"/>
                    </a:lnTo>
                    <a:lnTo>
                      <a:pt x="758" y="448"/>
                    </a:lnTo>
                    <a:lnTo>
                      <a:pt x="744" y="449"/>
                    </a:lnTo>
                    <a:lnTo>
                      <a:pt x="728" y="446"/>
                    </a:lnTo>
                    <a:lnTo>
                      <a:pt x="712" y="438"/>
                    </a:lnTo>
                    <a:lnTo>
                      <a:pt x="695" y="428"/>
                    </a:lnTo>
                    <a:lnTo>
                      <a:pt x="679" y="416"/>
                    </a:lnTo>
                    <a:lnTo>
                      <a:pt x="629" y="377"/>
                    </a:lnTo>
                    <a:lnTo>
                      <a:pt x="616" y="365"/>
                    </a:lnTo>
                    <a:lnTo>
                      <a:pt x="603" y="355"/>
                    </a:lnTo>
                    <a:lnTo>
                      <a:pt x="593" y="347"/>
                    </a:lnTo>
                    <a:lnTo>
                      <a:pt x="585" y="344"/>
                    </a:lnTo>
                    <a:lnTo>
                      <a:pt x="564" y="341"/>
                    </a:lnTo>
                    <a:lnTo>
                      <a:pt x="547" y="342"/>
                    </a:lnTo>
                    <a:lnTo>
                      <a:pt x="534" y="346"/>
                    </a:lnTo>
                    <a:lnTo>
                      <a:pt x="524" y="352"/>
                    </a:lnTo>
                    <a:lnTo>
                      <a:pt x="518" y="362"/>
                    </a:lnTo>
                    <a:lnTo>
                      <a:pt x="513" y="372"/>
                    </a:lnTo>
                    <a:lnTo>
                      <a:pt x="503" y="407"/>
                    </a:lnTo>
                    <a:lnTo>
                      <a:pt x="493" y="423"/>
                    </a:lnTo>
                    <a:lnTo>
                      <a:pt x="485" y="426"/>
                    </a:lnTo>
                    <a:lnTo>
                      <a:pt x="475" y="428"/>
                    </a:lnTo>
                    <a:lnTo>
                      <a:pt x="460" y="425"/>
                    </a:lnTo>
                    <a:lnTo>
                      <a:pt x="442" y="416"/>
                    </a:lnTo>
                    <a:lnTo>
                      <a:pt x="419" y="403"/>
                    </a:lnTo>
                    <a:lnTo>
                      <a:pt x="394" y="382"/>
                    </a:lnTo>
                    <a:lnTo>
                      <a:pt x="374" y="362"/>
                    </a:lnTo>
                    <a:lnTo>
                      <a:pt x="361" y="342"/>
                    </a:lnTo>
                    <a:lnTo>
                      <a:pt x="351" y="324"/>
                    </a:lnTo>
                    <a:lnTo>
                      <a:pt x="335" y="291"/>
                    </a:lnTo>
                    <a:lnTo>
                      <a:pt x="325" y="278"/>
                    </a:lnTo>
                    <a:lnTo>
                      <a:pt x="310" y="268"/>
                    </a:lnTo>
                    <a:lnTo>
                      <a:pt x="289" y="260"/>
                    </a:lnTo>
                    <a:lnTo>
                      <a:pt x="261" y="255"/>
                    </a:lnTo>
                    <a:lnTo>
                      <a:pt x="258" y="255"/>
                    </a:lnTo>
                    <a:lnTo>
                      <a:pt x="251" y="258"/>
                    </a:lnTo>
                    <a:lnTo>
                      <a:pt x="243" y="263"/>
                    </a:lnTo>
                    <a:lnTo>
                      <a:pt x="223" y="276"/>
                    </a:lnTo>
                    <a:lnTo>
                      <a:pt x="212" y="283"/>
                    </a:lnTo>
                    <a:lnTo>
                      <a:pt x="199" y="288"/>
                    </a:lnTo>
                    <a:lnTo>
                      <a:pt x="187" y="291"/>
                    </a:lnTo>
                    <a:lnTo>
                      <a:pt x="176" y="290"/>
                    </a:lnTo>
                    <a:lnTo>
                      <a:pt x="166" y="283"/>
                    </a:lnTo>
                    <a:lnTo>
                      <a:pt x="157" y="272"/>
                    </a:lnTo>
                    <a:lnTo>
                      <a:pt x="151" y="255"/>
                    </a:lnTo>
                    <a:lnTo>
                      <a:pt x="146" y="229"/>
                    </a:lnTo>
                    <a:lnTo>
                      <a:pt x="144" y="196"/>
                    </a:lnTo>
                    <a:lnTo>
                      <a:pt x="121" y="224"/>
                    </a:lnTo>
                    <a:lnTo>
                      <a:pt x="100" y="240"/>
                    </a:lnTo>
                    <a:lnTo>
                      <a:pt x="78" y="248"/>
                    </a:lnTo>
                    <a:lnTo>
                      <a:pt x="60" y="247"/>
                    </a:lnTo>
                    <a:lnTo>
                      <a:pt x="44" y="239"/>
                    </a:lnTo>
                    <a:lnTo>
                      <a:pt x="29" y="225"/>
                    </a:lnTo>
                    <a:lnTo>
                      <a:pt x="18" y="206"/>
                    </a:lnTo>
                    <a:lnTo>
                      <a:pt x="9" y="183"/>
                    </a:lnTo>
                    <a:lnTo>
                      <a:pt x="3" y="158"/>
                    </a:lnTo>
                    <a:lnTo>
                      <a:pt x="0" y="130"/>
                    </a:lnTo>
                    <a:lnTo>
                      <a:pt x="0" y="104"/>
                    </a:lnTo>
                    <a:lnTo>
                      <a:pt x="3" y="76"/>
                    </a:lnTo>
                    <a:lnTo>
                      <a:pt x="9" y="51"/>
                    </a:lnTo>
                    <a:lnTo>
                      <a:pt x="21" y="30"/>
                    </a:lnTo>
                    <a:lnTo>
                      <a:pt x="36" y="11"/>
                    </a:lnTo>
                    <a:lnTo>
                      <a:pt x="5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24" name="Freeform 75"/>
              <p:cNvSpPr>
                <a:spLocks noEditPoints="1"/>
              </p:cNvSpPr>
              <p:nvPr/>
            </p:nvSpPr>
            <p:spPr bwMode="auto">
              <a:xfrm>
                <a:off x="3189" y="2048"/>
                <a:ext cx="2105" cy="524"/>
              </a:xfrm>
              <a:custGeom>
                <a:avLst/>
                <a:gdLst/>
                <a:ahLst/>
                <a:cxnLst>
                  <a:cxn ang="0">
                    <a:pos x="54" y="69"/>
                  </a:cxn>
                  <a:cxn ang="0">
                    <a:pos x="58" y="219"/>
                  </a:cxn>
                  <a:cxn ang="0">
                    <a:pos x="150" y="206"/>
                  </a:cxn>
                  <a:cxn ang="0">
                    <a:pos x="188" y="265"/>
                  </a:cxn>
                  <a:cxn ang="0">
                    <a:pos x="255" y="268"/>
                  </a:cxn>
                  <a:cxn ang="0">
                    <a:pos x="369" y="298"/>
                  </a:cxn>
                  <a:cxn ang="0">
                    <a:pos x="454" y="407"/>
                  </a:cxn>
                  <a:cxn ang="0">
                    <a:pos x="525" y="369"/>
                  </a:cxn>
                  <a:cxn ang="0">
                    <a:pos x="671" y="387"/>
                  </a:cxn>
                  <a:cxn ang="0">
                    <a:pos x="796" y="422"/>
                  </a:cxn>
                  <a:cxn ang="0">
                    <a:pos x="812" y="356"/>
                  </a:cxn>
                  <a:cxn ang="0">
                    <a:pos x="951" y="423"/>
                  </a:cxn>
                  <a:cxn ang="0">
                    <a:pos x="1026" y="484"/>
                  </a:cxn>
                  <a:cxn ang="0">
                    <a:pos x="1087" y="403"/>
                  </a:cxn>
                  <a:cxn ang="0">
                    <a:pos x="1179" y="451"/>
                  </a:cxn>
                  <a:cxn ang="0">
                    <a:pos x="1255" y="466"/>
                  </a:cxn>
                  <a:cxn ang="0">
                    <a:pos x="1347" y="364"/>
                  </a:cxn>
                  <a:cxn ang="0">
                    <a:pos x="1427" y="443"/>
                  </a:cxn>
                  <a:cxn ang="0">
                    <a:pos x="1589" y="369"/>
                  </a:cxn>
                  <a:cxn ang="0">
                    <a:pos x="1640" y="403"/>
                  </a:cxn>
                  <a:cxn ang="0">
                    <a:pos x="1769" y="324"/>
                  </a:cxn>
                  <a:cxn ang="0">
                    <a:pos x="1878" y="352"/>
                  </a:cxn>
                  <a:cxn ang="0">
                    <a:pos x="1904" y="320"/>
                  </a:cxn>
                  <a:cxn ang="0">
                    <a:pos x="2037" y="273"/>
                  </a:cxn>
                  <a:cxn ang="0">
                    <a:pos x="2067" y="186"/>
                  </a:cxn>
                  <a:cxn ang="0">
                    <a:pos x="1993" y="56"/>
                  </a:cxn>
                  <a:cxn ang="0">
                    <a:pos x="1820" y="96"/>
                  </a:cxn>
                  <a:cxn ang="0">
                    <a:pos x="1376" y="267"/>
                  </a:cxn>
                  <a:cxn ang="0">
                    <a:pos x="750" y="285"/>
                  </a:cxn>
                  <a:cxn ang="0">
                    <a:pos x="342" y="158"/>
                  </a:cxn>
                  <a:cxn ang="0">
                    <a:pos x="86" y="40"/>
                  </a:cxn>
                  <a:cxn ang="0">
                    <a:pos x="311" y="92"/>
                  </a:cxn>
                  <a:cxn ang="0">
                    <a:pos x="752" y="245"/>
                  </a:cxn>
                  <a:cxn ang="0">
                    <a:pos x="1513" y="185"/>
                  </a:cxn>
                  <a:cxn ang="0">
                    <a:pos x="1830" y="46"/>
                  </a:cxn>
                  <a:cxn ang="0">
                    <a:pos x="2039" y="31"/>
                  </a:cxn>
                  <a:cxn ang="0">
                    <a:pos x="2103" y="244"/>
                  </a:cxn>
                  <a:cxn ang="0">
                    <a:pos x="2023" y="334"/>
                  </a:cxn>
                  <a:cxn ang="0">
                    <a:pos x="1993" y="320"/>
                  </a:cxn>
                  <a:cxn ang="0">
                    <a:pos x="1970" y="338"/>
                  </a:cxn>
                  <a:cxn ang="0">
                    <a:pos x="1868" y="423"/>
                  </a:cxn>
                  <a:cxn ang="0">
                    <a:pos x="1838" y="362"/>
                  </a:cxn>
                  <a:cxn ang="0">
                    <a:pos x="1715" y="413"/>
                  </a:cxn>
                  <a:cxn ang="0">
                    <a:pos x="1605" y="423"/>
                  </a:cxn>
                  <a:cxn ang="0">
                    <a:pos x="1524" y="441"/>
                  </a:cxn>
                  <a:cxn ang="0">
                    <a:pos x="1409" y="481"/>
                  </a:cxn>
                  <a:cxn ang="0">
                    <a:pos x="1347" y="403"/>
                  </a:cxn>
                  <a:cxn ang="0">
                    <a:pos x="1293" y="479"/>
                  </a:cxn>
                  <a:cxn ang="0">
                    <a:pos x="1171" y="502"/>
                  </a:cxn>
                  <a:cxn ang="0">
                    <a:pos x="1120" y="433"/>
                  </a:cxn>
                  <a:cxn ang="0">
                    <a:pos x="1053" y="515"/>
                  </a:cxn>
                  <a:cxn ang="0">
                    <a:pos x="939" y="483"/>
                  </a:cxn>
                  <a:cxn ang="0">
                    <a:pos x="852" y="390"/>
                  </a:cxn>
                  <a:cxn ang="0">
                    <a:pos x="794" y="484"/>
                  </a:cxn>
                  <a:cxn ang="0">
                    <a:pos x="655" y="423"/>
                  </a:cxn>
                  <a:cxn ang="0">
                    <a:pos x="559" y="387"/>
                  </a:cxn>
                  <a:cxn ang="0">
                    <a:pos x="498" y="468"/>
                  </a:cxn>
                  <a:cxn ang="0">
                    <a:pos x="360" y="359"/>
                  </a:cxn>
                  <a:cxn ang="0">
                    <a:pos x="285" y="296"/>
                  </a:cxn>
                  <a:cxn ang="0">
                    <a:pos x="158" y="295"/>
                  </a:cxn>
                  <a:cxn ang="0">
                    <a:pos x="48" y="270"/>
                  </a:cxn>
                  <a:cxn ang="0">
                    <a:pos x="0" y="114"/>
                  </a:cxn>
                  <a:cxn ang="0">
                    <a:pos x="48" y="5"/>
                  </a:cxn>
                </a:cxnLst>
                <a:rect l="0" t="0" r="r" b="b"/>
                <a:pathLst>
                  <a:path w="2105" h="524">
                    <a:moveTo>
                      <a:pt x="2013" y="328"/>
                    </a:moveTo>
                    <a:lnTo>
                      <a:pt x="2008" y="329"/>
                    </a:lnTo>
                    <a:lnTo>
                      <a:pt x="2009" y="329"/>
                    </a:lnTo>
                    <a:lnTo>
                      <a:pt x="2013" y="328"/>
                    </a:lnTo>
                    <a:close/>
                    <a:moveTo>
                      <a:pt x="86" y="40"/>
                    </a:moveTo>
                    <a:lnTo>
                      <a:pt x="68" y="51"/>
                    </a:lnTo>
                    <a:lnTo>
                      <a:pt x="54" y="69"/>
                    </a:lnTo>
                    <a:lnTo>
                      <a:pt x="46" y="91"/>
                    </a:lnTo>
                    <a:lnTo>
                      <a:pt x="41" y="114"/>
                    </a:lnTo>
                    <a:lnTo>
                      <a:pt x="40" y="138"/>
                    </a:lnTo>
                    <a:lnTo>
                      <a:pt x="41" y="163"/>
                    </a:lnTo>
                    <a:lnTo>
                      <a:pt x="46" y="186"/>
                    </a:lnTo>
                    <a:lnTo>
                      <a:pt x="51" y="203"/>
                    </a:lnTo>
                    <a:lnTo>
                      <a:pt x="58" y="219"/>
                    </a:lnTo>
                    <a:lnTo>
                      <a:pt x="69" y="236"/>
                    </a:lnTo>
                    <a:lnTo>
                      <a:pt x="82" y="245"/>
                    </a:lnTo>
                    <a:lnTo>
                      <a:pt x="99" y="249"/>
                    </a:lnTo>
                    <a:lnTo>
                      <a:pt x="114" y="242"/>
                    </a:lnTo>
                    <a:lnTo>
                      <a:pt x="127" y="232"/>
                    </a:lnTo>
                    <a:lnTo>
                      <a:pt x="140" y="217"/>
                    </a:lnTo>
                    <a:lnTo>
                      <a:pt x="150" y="206"/>
                    </a:lnTo>
                    <a:lnTo>
                      <a:pt x="158" y="199"/>
                    </a:lnTo>
                    <a:lnTo>
                      <a:pt x="166" y="198"/>
                    </a:lnTo>
                    <a:lnTo>
                      <a:pt x="176" y="199"/>
                    </a:lnTo>
                    <a:lnTo>
                      <a:pt x="183" y="206"/>
                    </a:lnTo>
                    <a:lnTo>
                      <a:pt x="186" y="216"/>
                    </a:lnTo>
                    <a:lnTo>
                      <a:pt x="186" y="250"/>
                    </a:lnTo>
                    <a:lnTo>
                      <a:pt x="188" y="265"/>
                    </a:lnTo>
                    <a:lnTo>
                      <a:pt x="191" y="278"/>
                    </a:lnTo>
                    <a:lnTo>
                      <a:pt x="198" y="287"/>
                    </a:lnTo>
                    <a:lnTo>
                      <a:pt x="206" y="292"/>
                    </a:lnTo>
                    <a:lnTo>
                      <a:pt x="217" y="290"/>
                    </a:lnTo>
                    <a:lnTo>
                      <a:pt x="230" y="283"/>
                    </a:lnTo>
                    <a:lnTo>
                      <a:pt x="240" y="277"/>
                    </a:lnTo>
                    <a:lnTo>
                      <a:pt x="255" y="268"/>
                    </a:lnTo>
                    <a:lnTo>
                      <a:pt x="268" y="262"/>
                    </a:lnTo>
                    <a:lnTo>
                      <a:pt x="280" y="257"/>
                    </a:lnTo>
                    <a:lnTo>
                      <a:pt x="295" y="257"/>
                    </a:lnTo>
                    <a:lnTo>
                      <a:pt x="313" y="260"/>
                    </a:lnTo>
                    <a:lnTo>
                      <a:pt x="336" y="270"/>
                    </a:lnTo>
                    <a:lnTo>
                      <a:pt x="354" y="282"/>
                    </a:lnTo>
                    <a:lnTo>
                      <a:pt x="369" y="298"/>
                    </a:lnTo>
                    <a:lnTo>
                      <a:pt x="380" y="315"/>
                    </a:lnTo>
                    <a:lnTo>
                      <a:pt x="390" y="334"/>
                    </a:lnTo>
                    <a:lnTo>
                      <a:pt x="403" y="356"/>
                    </a:lnTo>
                    <a:lnTo>
                      <a:pt x="408" y="362"/>
                    </a:lnTo>
                    <a:lnTo>
                      <a:pt x="416" y="372"/>
                    </a:lnTo>
                    <a:lnTo>
                      <a:pt x="439" y="395"/>
                    </a:lnTo>
                    <a:lnTo>
                      <a:pt x="454" y="407"/>
                    </a:lnTo>
                    <a:lnTo>
                      <a:pt x="467" y="417"/>
                    </a:lnTo>
                    <a:lnTo>
                      <a:pt x="480" y="425"/>
                    </a:lnTo>
                    <a:lnTo>
                      <a:pt x="492" y="428"/>
                    </a:lnTo>
                    <a:lnTo>
                      <a:pt x="500" y="425"/>
                    </a:lnTo>
                    <a:lnTo>
                      <a:pt x="507" y="417"/>
                    </a:lnTo>
                    <a:lnTo>
                      <a:pt x="516" y="384"/>
                    </a:lnTo>
                    <a:lnTo>
                      <a:pt x="525" y="369"/>
                    </a:lnTo>
                    <a:lnTo>
                      <a:pt x="536" y="356"/>
                    </a:lnTo>
                    <a:lnTo>
                      <a:pt x="551" y="346"/>
                    </a:lnTo>
                    <a:lnTo>
                      <a:pt x="574" y="339"/>
                    </a:lnTo>
                    <a:lnTo>
                      <a:pt x="597" y="341"/>
                    </a:lnTo>
                    <a:lnTo>
                      <a:pt x="618" y="347"/>
                    </a:lnTo>
                    <a:lnTo>
                      <a:pt x="638" y="361"/>
                    </a:lnTo>
                    <a:lnTo>
                      <a:pt x="671" y="387"/>
                    </a:lnTo>
                    <a:lnTo>
                      <a:pt x="702" y="413"/>
                    </a:lnTo>
                    <a:lnTo>
                      <a:pt x="735" y="436"/>
                    </a:lnTo>
                    <a:lnTo>
                      <a:pt x="758" y="448"/>
                    </a:lnTo>
                    <a:lnTo>
                      <a:pt x="770" y="450"/>
                    </a:lnTo>
                    <a:lnTo>
                      <a:pt x="780" y="448"/>
                    </a:lnTo>
                    <a:lnTo>
                      <a:pt x="789" y="436"/>
                    </a:lnTo>
                    <a:lnTo>
                      <a:pt x="796" y="422"/>
                    </a:lnTo>
                    <a:lnTo>
                      <a:pt x="799" y="405"/>
                    </a:lnTo>
                    <a:lnTo>
                      <a:pt x="801" y="389"/>
                    </a:lnTo>
                    <a:lnTo>
                      <a:pt x="803" y="374"/>
                    </a:lnTo>
                    <a:lnTo>
                      <a:pt x="803" y="369"/>
                    </a:lnTo>
                    <a:lnTo>
                      <a:pt x="804" y="364"/>
                    </a:lnTo>
                    <a:lnTo>
                      <a:pt x="808" y="359"/>
                    </a:lnTo>
                    <a:lnTo>
                      <a:pt x="812" y="356"/>
                    </a:lnTo>
                    <a:lnTo>
                      <a:pt x="817" y="354"/>
                    </a:lnTo>
                    <a:lnTo>
                      <a:pt x="860" y="351"/>
                    </a:lnTo>
                    <a:lnTo>
                      <a:pt x="880" y="354"/>
                    </a:lnTo>
                    <a:lnTo>
                      <a:pt x="900" y="361"/>
                    </a:lnTo>
                    <a:lnTo>
                      <a:pt x="918" y="374"/>
                    </a:lnTo>
                    <a:lnTo>
                      <a:pt x="936" y="397"/>
                    </a:lnTo>
                    <a:lnTo>
                      <a:pt x="951" y="423"/>
                    </a:lnTo>
                    <a:lnTo>
                      <a:pt x="964" y="450"/>
                    </a:lnTo>
                    <a:lnTo>
                      <a:pt x="970" y="461"/>
                    </a:lnTo>
                    <a:lnTo>
                      <a:pt x="980" y="471"/>
                    </a:lnTo>
                    <a:lnTo>
                      <a:pt x="992" y="478"/>
                    </a:lnTo>
                    <a:lnTo>
                      <a:pt x="1006" y="483"/>
                    </a:lnTo>
                    <a:lnTo>
                      <a:pt x="1016" y="484"/>
                    </a:lnTo>
                    <a:lnTo>
                      <a:pt x="1026" y="484"/>
                    </a:lnTo>
                    <a:lnTo>
                      <a:pt x="1031" y="483"/>
                    </a:lnTo>
                    <a:lnTo>
                      <a:pt x="1039" y="468"/>
                    </a:lnTo>
                    <a:lnTo>
                      <a:pt x="1046" y="451"/>
                    </a:lnTo>
                    <a:lnTo>
                      <a:pt x="1054" y="435"/>
                    </a:lnTo>
                    <a:lnTo>
                      <a:pt x="1064" y="420"/>
                    </a:lnTo>
                    <a:lnTo>
                      <a:pt x="1074" y="412"/>
                    </a:lnTo>
                    <a:lnTo>
                      <a:pt x="1087" y="403"/>
                    </a:lnTo>
                    <a:lnTo>
                      <a:pt x="1102" y="397"/>
                    </a:lnTo>
                    <a:lnTo>
                      <a:pt x="1117" y="392"/>
                    </a:lnTo>
                    <a:lnTo>
                      <a:pt x="1130" y="392"/>
                    </a:lnTo>
                    <a:lnTo>
                      <a:pt x="1143" y="397"/>
                    </a:lnTo>
                    <a:lnTo>
                      <a:pt x="1158" y="413"/>
                    </a:lnTo>
                    <a:lnTo>
                      <a:pt x="1169" y="431"/>
                    </a:lnTo>
                    <a:lnTo>
                      <a:pt x="1179" y="451"/>
                    </a:lnTo>
                    <a:lnTo>
                      <a:pt x="1187" y="463"/>
                    </a:lnTo>
                    <a:lnTo>
                      <a:pt x="1199" y="471"/>
                    </a:lnTo>
                    <a:lnTo>
                      <a:pt x="1210" y="478"/>
                    </a:lnTo>
                    <a:lnTo>
                      <a:pt x="1224" y="481"/>
                    </a:lnTo>
                    <a:lnTo>
                      <a:pt x="1235" y="481"/>
                    </a:lnTo>
                    <a:lnTo>
                      <a:pt x="1247" y="476"/>
                    </a:lnTo>
                    <a:lnTo>
                      <a:pt x="1255" y="466"/>
                    </a:lnTo>
                    <a:lnTo>
                      <a:pt x="1260" y="450"/>
                    </a:lnTo>
                    <a:lnTo>
                      <a:pt x="1266" y="413"/>
                    </a:lnTo>
                    <a:lnTo>
                      <a:pt x="1273" y="395"/>
                    </a:lnTo>
                    <a:lnTo>
                      <a:pt x="1283" y="380"/>
                    </a:lnTo>
                    <a:lnTo>
                      <a:pt x="1304" y="367"/>
                    </a:lnTo>
                    <a:lnTo>
                      <a:pt x="1325" y="362"/>
                    </a:lnTo>
                    <a:lnTo>
                      <a:pt x="1347" y="364"/>
                    </a:lnTo>
                    <a:lnTo>
                      <a:pt x="1367" y="372"/>
                    </a:lnTo>
                    <a:lnTo>
                      <a:pt x="1385" y="385"/>
                    </a:lnTo>
                    <a:lnTo>
                      <a:pt x="1401" y="402"/>
                    </a:lnTo>
                    <a:lnTo>
                      <a:pt x="1413" y="422"/>
                    </a:lnTo>
                    <a:lnTo>
                      <a:pt x="1422" y="441"/>
                    </a:lnTo>
                    <a:lnTo>
                      <a:pt x="1421" y="443"/>
                    </a:lnTo>
                    <a:lnTo>
                      <a:pt x="1427" y="443"/>
                    </a:lnTo>
                    <a:lnTo>
                      <a:pt x="1454" y="438"/>
                    </a:lnTo>
                    <a:lnTo>
                      <a:pt x="1477" y="427"/>
                    </a:lnTo>
                    <a:lnTo>
                      <a:pt x="1503" y="408"/>
                    </a:lnTo>
                    <a:lnTo>
                      <a:pt x="1528" y="392"/>
                    </a:lnTo>
                    <a:lnTo>
                      <a:pt x="1554" y="377"/>
                    </a:lnTo>
                    <a:lnTo>
                      <a:pt x="1570" y="371"/>
                    </a:lnTo>
                    <a:lnTo>
                      <a:pt x="1589" y="369"/>
                    </a:lnTo>
                    <a:lnTo>
                      <a:pt x="1605" y="374"/>
                    </a:lnTo>
                    <a:lnTo>
                      <a:pt x="1621" y="384"/>
                    </a:lnTo>
                    <a:lnTo>
                      <a:pt x="1628" y="390"/>
                    </a:lnTo>
                    <a:lnTo>
                      <a:pt x="1631" y="395"/>
                    </a:lnTo>
                    <a:lnTo>
                      <a:pt x="1633" y="399"/>
                    </a:lnTo>
                    <a:lnTo>
                      <a:pt x="1636" y="402"/>
                    </a:lnTo>
                    <a:lnTo>
                      <a:pt x="1640" y="403"/>
                    </a:lnTo>
                    <a:lnTo>
                      <a:pt x="1643" y="403"/>
                    </a:lnTo>
                    <a:lnTo>
                      <a:pt x="1661" y="399"/>
                    </a:lnTo>
                    <a:lnTo>
                      <a:pt x="1679" y="389"/>
                    </a:lnTo>
                    <a:lnTo>
                      <a:pt x="1700" y="374"/>
                    </a:lnTo>
                    <a:lnTo>
                      <a:pt x="1722" y="357"/>
                    </a:lnTo>
                    <a:lnTo>
                      <a:pt x="1745" y="339"/>
                    </a:lnTo>
                    <a:lnTo>
                      <a:pt x="1769" y="324"/>
                    </a:lnTo>
                    <a:lnTo>
                      <a:pt x="1794" y="313"/>
                    </a:lnTo>
                    <a:lnTo>
                      <a:pt x="1820" y="310"/>
                    </a:lnTo>
                    <a:lnTo>
                      <a:pt x="1837" y="311"/>
                    </a:lnTo>
                    <a:lnTo>
                      <a:pt x="1852" y="318"/>
                    </a:lnTo>
                    <a:lnTo>
                      <a:pt x="1863" y="328"/>
                    </a:lnTo>
                    <a:lnTo>
                      <a:pt x="1873" y="343"/>
                    </a:lnTo>
                    <a:lnTo>
                      <a:pt x="1878" y="352"/>
                    </a:lnTo>
                    <a:lnTo>
                      <a:pt x="1883" y="364"/>
                    </a:lnTo>
                    <a:lnTo>
                      <a:pt x="1894" y="352"/>
                    </a:lnTo>
                    <a:lnTo>
                      <a:pt x="1899" y="346"/>
                    </a:lnTo>
                    <a:lnTo>
                      <a:pt x="1903" y="343"/>
                    </a:lnTo>
                    <a:lnTo>
                      <a:pt x="1899" y="339"/>
                    </a:lnTo>
                    <a:lnTo>
                      <a:pt x="1899" y="328"/>
                    </a:lnTo>
                    <a:lnTo>
                      <a:pt x="1904" y="320"/>
                    </a:lnTo>
                    <a:lnTo>
                      <a:pt x="1924" y="308"/>
                    </a:lnTo>
                    <a:lnTo>
                      <a:pt x="1949" y="300"/>
                    </a:lnTo>
                    <a:lnTo>
                      <a:pt x="1973" y="295"/>
                    </a:lnTo>
                    <a:lnTo>
                      <a:pt x="1996" y="292"/>
                    </a:lnTo>
                    <a:lnTo>
                      <a:pt x="2011" y="292"/>
                    </a:lnTo>
                    <a:lnTo>
                      <a:pt x="2018" y="285"/>
                    </a:lnTo>
                    <a:lnTo>
                      <a:pt x="2037" y="273"/>
                    </a:lnTo>
                    <a:lnTo>
                      <a:pt x="2042" y="272"/>
                    </a:lnTo>
                    <a:lnTo>
                      <a:pt x="2049" y="270"/>
                    </a:lnTo>
                    <a:lnTo>
                      <a:pt x="2059" y="264"/>
                    </a:lnTo>
                    <a:lnTo>
                      <a:pt x="2065" y="249"/>
                    </a:lnTo>
                    <a:lnTo>
                      <a:pt x="2069" y="231"/>
                    </a:lnTo>
                    <a:lnTo>
                      <a:pt x="2069" y="209"/>
                    </a:lnTo>
                    <a:lnTo>
                      <a:pt x="2067" y="186"/>
                    </a:lnTo>
                    <a:lnTo>
                      <a:pt x="2064" y="165"/>
                    </a:lnTo>
                    <a:lnTo>
                      <a:pt x="2059" y="145"/>
                    </a:lnTo>
                    <a:lnTo>
                      <a:pt x="2056" y="129"/>
                    </a:lnTo>
                    <a:lnTo>
                      <a:pt x="2044" y="101"/>
                    </a:lnTo>
                    <a:lnTo>
                      <a:pt x="2029" y="79"/>
                    </a:lnTo>
                    <a:lnTo>
                      <a:pt x="2013" y="64"/>
                    </a:lnTo>
                    <a:lnTo>
                      <a:pt x="1993" y="56"/>
                    </a:lnTo>
                    <a:lnTo>
                      <a:pt x="1970" y="53"/>
                    </a:lnTo>
                    <a:lnTo>
                      <a:pt x="1947" y="53"/>
                    </a:lnTo>
                    <a:lnTo>
                      <a:pt x="1922" y="58"/>
                    </a:lnTo>
                    <a:lnTo>
                      <a:pt x="1896" y="64"/>
                    </a:lnTo>
                    <a:lnTo>
                      <a:pt x="1870" y="74"/>
                    </a:lnTo>
                    <a:lnTo>
                      <a:pt x="1845" y="84"/>
                    </a:lnTo>
                    <a:lnTo>
                      <a:pt x="1820" y="96"/>
                    </a:lnTo>
                    <a:lnTo>
                      <a:pt x="1796" y="109"/>
                    </a:lnTo>
                    <a:lnTo>
                      <a:pt x="1774" y="120"/>
                    </a:lnTo>
                    <a:lnTo>
                      <a:pt x="1755" y="130"/>
                    </a:lnTo>
                    <a:lnTo>
                      <a:pt x="1666" y="171"/>
                    </a:lnTo>
                    <a:lnTo>
                      <a:pt x="1572" y="209"/>
                    </a:lnTo>
                    <a:lnTo>
                      <a:pt x="1475" y="240"/>
                    </a:lnTo>
                    <a:lnTo>
                      <a:pt x="1376" y="267"/>
                    </a:lnTo>
                    <a:lnTo>
                      <a:pt x="1278" y="287"/>
                    </a:lnTo>
                    <a:lnTo>
                      <a:pt x="1179" y="300"/>
                    </a:lnTo>
                    <a:lnTo>
                      <a:pt x="1094" y="306"/>
                    </a:lnTo>
                    <a:lnTo>
                      <a:pt x="1008" y="308"/>
                    </a:lnTo>
                    <a:lnTo>
                      <a:pt x="923" y="303"/>
                    </a:lnTo>
                    <a:lnTo>
                      <a:pt x="837" y="295"/>
                    </a:lnTo>
                    <a:lnTo>
                      <a:pt x="750" y="285"/>
                    </a:lnTo>
                    <a:lnTo>
                      <a:pt x="661" y="273"/>
                    </a:lnTo>
                    <a:lnTo>
                      <a:pt x="614" y="267"/>
                    </a:lnTo>
                    <a:lnTo>
                      <a:pt x="566" y="259"/>
                    </a:lnTo>
                    <a:lnTo>
                      <a:pt x="518" y="247"/>
                    </a:lnTo>
                    <a:lnTo>
                      <a:pt x="457" y="221"/>
                    </a:lnTo>
                    <a:lnTo>
                      <a:pt x="398" y="191"/>
                    </a:lnTo>
                    <a:lnTo>
                      <a:pt x="342" y="158"/>
                    </a:lnTo>
                    <a:lnTo>
                      <a:pt x="286" y="124"/>
                    </a:lnTo>
                    <a:lnTo>
                      <a:pt x="252" y="104"/>
                    </a:lnTo>
                    <a:lnTo>
                      <a:pt x="216" y="82"/>
                    </a:lnTo>
                    <a:lnTo>
                      <a:pt x="178" y="64"/>
                    </a:lnTo>
                    <a:lnTo>
                      <a:pt x="138" y="50"/>
                    </a:lnTo>
                    <a:lnTo>
                      <a:pt x="99" y="40"/>
                    </a:lnTo>
                    <a:lnTo>
                      <a:pt x="86" y="40"/>
                    </a:lnTo>
                    <a:close/>
                    <a:moveTo>
                      <a:pt x="58" y="0"/>
                    </a:moveTo>
                    <a:lnTo>
                      <a:pt x="96" y="0"/>
                    </a:lnTo>
                    <a:lnTo>
                      <a:pt x="133" y="7"/>
                    </a:lnTo>
                    <a:lnTo>
                      <a:pt x="170" y="20"/>
                    </a:lnTo>
                    <a:lnTo>
                      <a:pt x="206" y="35"/>
                    </a:lnTo>
                    <a:lnTo>
                      <a:pt x="240" y="53"/>
                    </a:lnTo>
                    <a:lnTo>
                      <a:pt x="311" y="92"/>
                    </a:lnTo>
                    <a:lnTo>
                      <a:pt x="380" y="135"/>
                    </a:lnTo>
                    <a:lnTo>
                      <a:pt x="451" y="175"/>
                    </a:lnTo>
                    <a:lnTo>
                      <a:pt x="508" y="199"/>
                    </a:lnTo>
                    <a:lnTo>
                      <a:pt x="567" y="216"/>
                    </a:lnTo>
                    <a:lnTo>
                      <a:pt x="628" y="229"/>
                    </a:lnTo>
                    <a:lnTo>
                      <a:pt x="689" y="237"/>
                    </a:lnTo>
                    <a:lnTo>
                      <a:pt x="752" y="245"/>
                    </a:lnTo>
                    <a:lnTo>
                      <a:pt x="868" y="259"/>
                    </a:lnTo>
                    <a:lnTo>
                      <a:pt x="985" y="267"/>
                    </a:lnTo>
                    <a:lnTo>
                      <a:pt x="1103" y="267"/>
                    </a:lnTo>
                    <a:lnTo>
                      <a:pt x="1217" y="255"/>
                    </a:lnTo>
                    <a:lnTo>
                      <a:pt x="1329" y="234"/>
                    </a:lnTo>
                    <a:lnTo>
                      <a:pt x="1441" y="206"/>
                    </a:lnTo>
                    <a:lnTo>
                      <a:pt x="1513" y="185"/>
                    </a:lnTo>
                    <a:lnTo>
                      <a:pt x="1584" y="161"/>
                    </a:lnTo>
                    <a:lnTo>
                      <a:pt x="1654" y="133"/>
                    </a:lnTo>
                    <a:lnTo>
                      <a:pt x="1722" y="102"/>
                    </a:lnTo>
                    <a:lnTo>
                      <a:pt x="1745" y="91"/>
                    </a:lnTo>
                    <a:lnTo>
                      <a:pt x="1771" y="76"/>
                    </a:lnTo>
                    <a:lnTo>
                      <a:pt x="1799" y="61"/>
                    </a:lnTo>
                    <a:lnTo>
                      <a:pt x="1830" y="46"/>
                    </a:lnTo>
                    <a:lnTo>
                      <a:pt x="1862" y="33"/>
                    </a:lnTo>
                    <a:lnTo>
                      <a:pt x="1893" y="22"/>
                    </a:lnTo>
                    <a:lnTo>
                      <a:pt x="1924" y="13"/>
                    </a:lnTo>
                    <a:lnTo>
                      <a:pt x="1955" y="8"/>
                    </a:lnTo>
                    <a:lnTo>
                      <a:pt x="1985" y="10"/>
                    </a:lnTo>
                    <a:lnTo>
                      <a:pt x="2013" y="17"/>
                    </a:lnTo>
                    <a:lnTo>
                      <a:pt x="2039" y="31"/>
                    </a:lnTo>
                    <a:lnTo>
                      <a:pt x="2062" y="55"/>
                    </a:lnTo>
                    <a:lnTo>
                      <a:pt x="2080" y="81"/>
                    </a:lnTo>
                    <a:lnTo>
                      <a:pt x="2092" y="110"/>
                    </a:lnTo>
                    <a:lnTo>
                      <a:pt x="2100" y="142"/>
                    </a:lnTo>
                    <a:lnTo>
                      <a:pt x="2105" y="175"/>
                    </a:lnTo>
                    <a:lnTo>
                      <a:pt x="2105" y="226"/>
                    </a:lnTo>
                    <a:lnTo>
                      <a:pt x="2103" y="244"/>
                    </a:lnTo>
                    <a:lnTo>
                      <a:pt x="2102" y="264"/>
                    </a:lnTo>
                    <a:lnTo>
                      <a:pt x="2095" y="280"/>
                    </a:lnTo>
                    <a:lnTo>
                      <a:pt x="2083" y="295"/>
                    </a:lnTo>
                    <a:lnTo>
                      <a:pt x="2070" y="305"/>
                    </a:lnTo>
                    <a:lnTo>
                      <a:pt x="2044" y="318"/>
                    </a:lnTo>
                    <a:lnTo>
                      <a:pt x="2031" y="329"/>
                    </a:lnTo>
                    <a:lnTo>
                      <a:pt x="2023" y="334"/>
                    </a:lnTo>
                    <a:lnTo>
                      <a:pt x="2013" y="334"/>
                    </a:lnTo>
                    <a:lnTo>
                      <a:pt x="2005" y="329"/>
                    </a:lnTo>
                    <a:lnTo>
                      <a:pt x="2000" y="321"/>
                    </a:lnTo>
                    <a:lnTo>
                      <a:pt x="1998" y="311"/>
                    </a:lnTo>
                    <a:lnTo>
                      <a:pt x="2003" y="301"/>
                    </a:lnTo>
                    <a:lnTo>
                      <a:pt x="1995" y="313"/>
                    </a:lnTo>
                    <a:lnTo>
                      <a:pt x="1993" y="320"/>
                    </a:lnTo>
                    <a:lnTo>
                      <a:pt x="1995" y="324"/>
                    </a:lnTo>
                    <a:lnTo>
                      <a:pt x="2000" y="328"/>
                    </a:lnTo>
                    <a:lnTo>
                      <a:pt x="2005" y="329"/>
                    </a:lnTo>
                    <a:lnTo>
                      <a:pt x="2003" y="329"/>
                    </a:lnTo>
                    <a:lnTo>
                      <a:pt x="2000" y="331"/>
                    </a:lnTo>
                    <a:lnTo>
                      <a:pt x="1996" y="331"/>
                    </a:lnTo>
                    <a:lnTo>
                      <a:pt x="1970" y="338"/>
                    </a:lnTo>
                    <a:lnTo>
                      <a:pt x="1947" y="346"/>
                    </a:lnTo>
                    <a:lnTo>
                      <a:pt x="1944" y="352"/>
                    </a:lnTo>
                    <a:lnTo>
                      <a:pt x="1937" y="362"/>
                    </a:lnTo>
                    <a:lnTo>
                      <a:pt x="1921" y="384"/>
                    </a:lnTo>
                    <a:lnTo>
                      <a:pt x="1901" y="405"/>
                    </a:lnTo>
                    <a:lnTo>
                      <a:pt x="1880" y="422"/>
                    </a:lnTo>
                    <a:lnTo>
                      <a:pt x="1868" y="423"/>
                    </a:lnTo>
                    <a:lnTo>
                      <a:pt x="1858" y="420"/>
                    </a:lnTo>
                    <a:lnTo>
                      <a:pt x="1852" y="412"/>
                    </a:lnTo>
                    <a:lnTo>
                      <a:pt x="1850" y="400"/>
                    </a:lnTo>
                    <a:lnTo>
                      <a:pt x="1850" y="399"/>
                    </a:lnTo>
                    <a:lnTo>
                      <a:pt x="1847" y="385"/>
                    </a:lnTo>
                    <a:lnTo>
                      <a:pt x="1843" y="374"/>
                    </a:lnTo>
                    <a:lnTo>
                      <a:pt x="1838" y="362"/>
                    </a:lnTo>
                    <a:lnTo>
                      <a:pt x="1832" y="354"/>
                    </a:lnTo>
                    <a:lnTo>
                      <a:pt x="1822" y="349"/>
                    </a:lnTo>
                    <a:lnTo>
                      <a:pt x="1811" y="351"/>
                    </a:lnTo>
                    <a:lnTo>
                      <a:pt x="1784" y="362"/>
                    </a:lnTo>
                    <a:lnTo>
                      <a:pt x="1761" y="379"/>
                    </a:lnTo>
                    <a:lnTo>
                      <a:pt x="1738" y="397"/>
                    </a:lnTo>
                    <a:lnTo>
                      <a:pt x="1715" y="413"/>
                    </a:lnTo>
                    <a:lnTo>
                      <a:pt x="1691" y="428"/>
                    </a:lnTo>
                    <a:lnTo>
                      <a:pt x="1664" y="440"/>
                    </a:lnTo>
                    <a:lnTo>
                      <a:pt x="1646" y="443"/>
                    </a:lnTo>
                    <a:lnTo>
                      <a:pt x="1626" y="443"/>
                    </a:lnTo>
                    <a:lnTo>
                      <a:pt x="1617" y="438"/>
                    </a:lnTo>
                    <a:lnTo>
                      <a:pt x="1610" y="431"/>
                    </a:lnTo>
                    <a:lnTo>
                      <a:pt x="1605" y="423"/>
                    </a:lnTo>
                    <a:lnTo>
                      <a:pt x="1597" y="415"/>
                    </a:lnTo>
                    <a:lnTo>
                      <a:pt x="1585" y="410"/>
                    </a:lnTo>
                    <a:lnTo>
                      <a:pt x="1574" y="410"/>
                    </a:lnTo>
                    <a:lnTo>
                      <a:pt x="1561" y="417"/>
                    </a:lnTo>
                    <a:lnTo>
                      <a:pt x="1547" y="425"/>
                    </a:lnTo>
                    <a:lnTo>
                      <a:pt x="1534" y="435"/>
                    </a:lnTo>
                    <a:lnTo>
                      <a:pt x="1524" y="441"/>
                    </a:lnTo>
                    <a:lnTo>
                      <a:pt x="1511" y="450"/>
                    </a:lnTo>
                    <a:lnTo>
                      <a:pt x="1496" y="459"/>
                    </a:lnTo>
                    <a:lnTo>
                      <a:pt x="1480" y="469"/>
                    </a:lnTo>
                    <a:lnTo>
                      <a:pt x="1462" y="476"/>
                    </a:lnTo>
                    <a:lnTo>
                      <a:pt x="1444" y="481"/>
                    </a:lnTo>
                    <a:lnTo>
                      <a:pt x="1426" y="483"/>
                    </a:lnTo>
                    <a:lnTo>
                      <a:pt x="1409" y="481"/>
                    </a:lnTo>
                    <a:lnTo>
                      <a:pt x="1396" y="473"/>
                    </a:lnTo>
                    <a:lnTo>
                      <a:pt x="1385" y="458"/>
                    </a:lnTo>
                    <a:lnTo>
                      <a:pt x="1380" y="446"/>
                    </a:lnTo>
                    <a:lnTo>
                      <a:pt x="1373" y="433"/>
                    </a:lnTo>
                    <a:lnTo>
                      <a:pt x="1365" y="420"/>
                    </a:lnTo>
                    <a:lnTo>
                      <a:pt x="1357" y="410"/>
                    </a:lnTo>
                    <a:lnTo>
                      <a:pt x="1347" y="403"/>
                    </a:lnTo>
                    <a:lnTo>
                      <a:pt x="1334" y="400"/>
                    </a:lnTo>
                    <a:lnTo>
                      <a:pt x="1319" y="403"/>
                    </a:lnTo>
                    <a:lnTo>
                      <a:pt x="1309" y="412"/>
                    </a:lnTo>
                    <a:lnTo>
                      <a:pt x="1304" y="423"/>
                    </a:lnTo>
                    <a:lnTo>
                      <a:pt x="1298" y="453"/>
                    </a:lnTo>
                    <a:lnTo>
                      <a:pt x="1296" y="468"/>
                    </a:lnTo>
                    <a:lnTo>
                      <a:pt x="1293" y="479"/>
                    </a:lnTo>
                    <a:lnTo>
                      <a:pt x="1283" y="497"/>
                    </a:lnTo>
                    <a:lnTo>
                      <a:pt x="1266" y="510"/>
                    </a:lnTo>
                    <a:lnTo>
                      <a:pt x="1248" y="519"/>
                    </a:lnTo>
                    <a:lnTo>
                      <a:pt x="1228" y="520"/>
                    </a:lnTo>
                    <a:lnTo>
                      <a:pt x="1209" y="519"/>
                    </a:lnTo>
                    <a:lnTo>
                      <a:pt x="1189" y="512"/>
                    </a:lnTo>
                    <a:lnTo>
                      <a:pt x="1171" y="502"/>
                    </a:lnTo>
                    <a:lnTo>
                      <a:pt x="1156" y="487"/>
                    </a:lnTo>
                    <a:lnTo>
                      <a:pt x="1143" y="468"/>
                    </a:lnTo>
                    <a:lnTo>
                      <a:pt x="1133" y="448"/>
                    </a:lnTo>
                    <a:lnTo>
                      <a:pt x="1130" y="443"/>
                    </a:lnTo>
                    <a:lnTo>
                      <a:pt x="1127" y="436"/>
                    </a:lnTo>
                    <a:lnTo>
                      <a:pt x="1123" y="433"/>
                    </a:lnTo>
                    <a:lnTo>
                      <a:pt x="1120" y="433"/>
                    </a:lnTo>
                    <a:lnTo>
                      <a:pt x="1110" y="436"/>
                    </a:lnTo>
                    <a:lnTo>
                      <a:pt x="1095" y="446"/>
                    </a:lnTo>
                    <a:lnTo>
                      <a:pt x="1085" y="458"/>
                    </a:lnTo>
                    <a:lnTo>
                      <a:pt x="1079" y="473"/>
                    </a:lnTo>
                    <a:lnTo>
                      <a:pt x="1074" y="487"/>
                    </a:lnTo>
                    <a:lnTo>
                      <a:pt x="1066" y="502"/>
                    </a:lnTo>
                    <a:lnTo>
                      <a:pt x="1053" y="515"/>
                    </a:lnTo>
                    <a:lnTo>
                      <a:pt x="1038" y="522"/>
                    </a:lnTo>
                    <a:lnTo>
                      <a:pt x="1020" y="524"/>
                    </a:lnTo>
                    <a:lnTo>
                      <a:pt x="1000" y="522"/>
                    </a:lnTo>
                    <a:lnTo>
                      <a:pt x="982" y="515"/>
                    </a:lnTo>
                    <a:lnTo>
                      <a:pt x="965" y="506"/>
                    </a:lnTo>
                    <a:lnTo>
                      <a:pt x="951" y="494"/>
                    </a:lnTo>
                    <a:lnTo>
                      <a:pt x="939" y="483"/>
                    </a:lnTo>
                    <a:lnTo>
                      <a:pt x="928" y="464"/>
                    </a:lnTo>
                    <a:lnTo>
                      <a:pt x="918" y="448"/>
                    </a:lnTo>
                    <a:lnTo>
                      <a:pt x="908" y="430"/>
                    </a:lnTo>
                    <a:lnTo>
                      <a:pt x="898" y="415"/>
                    </a:lnTo>
                    <a:lnTo>
                      <a:pt x="886" y="403"/>
                    </a:lnTo>
                    <a:lnTo>
                      <a:pt x="872" y="395"/>
                    </a:lnTo>
                    <a:lnTo>
                      <a:pt x="852" y="390"/>
                    </a:lnTo>
                    <a:lnTo>
                      <a:pt x="840" y="390"/>
                    </a:lnTo>
                    <a:lnTo>
                      <a:pt x="839" y="408"/>
                    </a:lnTo>
                    <a:lnTo>
                      <a:pt x="835" y="427"/>
                    </a:lnTo>
                    <a:lnTo>
                      <a:pt x="829" y="445"/>
                    </a:lnTo>
                    <a:lnTo>
                      <a:pt x="821" y="461"/>
                    </a:lnTo>
                    <a:lnTo>
                      <a:pt x="809" y="474"/>
                    </a:lnTo>
                    <a:lnTo>
                      <a:pt x="794" y="484"/>
                    </a:lnTo>
                    <a:lnTo>
                      <a:pt x="776" y="489"/>
                    </a:lnTo>
                    <a:lnTo>
                      <a:pt x="752" y="487"/>
                    </a:lnTo>
                    <a:lnTo>
                      <a:pt x="727" y="478"/>
                    </a:lnTo>
                    <a:lnTo>
                      <a:pt x="704" y="464"/>
                    </a:lnTo>
                    <a:lnTo>
                      <a:pt x="683" y="448"/>
                    </a:lnTo>
                    <a:lnTo>
                      <a:pt x="663" y="431"/>
                    </a:lnTo>
                    <a:lnTo>
                      <a:pt x="655" y="423"/>
                    </a:lnTo>
                    <a:lnTo>
                      <a:pt x="643" y="413"/>
                    </a:lnTo>
                    <a:lnTo>
                      <a:pt x="630" y="402"/>
                    </a:lnTo>
                    <a:lnTo>
                      <a:pt x="615" y="390"/>
                    </a:lnTo>
                    <a:lnTo>
                      <a:pt x="600" y="382"/>
                    </a:lnTo>
                    <a:lnTo>
                      <a:pt x="586" y="377"/>
                    </a:lnTo>
                    <a:lnTo>
                      <a:pt x="571" y="379"/>
                    </a:lnTo>
                    <a:lnTo>
                      <a:pt x="559" y="387"/>
                    </a:lnTo>
                    <a:lnTo>
                      <a:pt x="553" y="399"/>
                    </a:lnTo>
                    <a:lnTo>
                      <a:pt x="548" y="413"/>
                    </a:lnTo>
                    <a:lnTo>
                      <a:pt x="544" y="428"/>
                    </a:lnTo>
                    <a:lnTo>
                      <a:pt x="540" y="441"/>
                    </a:lnTo>
                    <a:lnTo>
                      <a:pt x="531" y="455"/>
                    </a:lnTo>
                    <a:lnTo>
                      <a:pt x="520" y="463"/>
                    </a:lnTo>
                    <a:lnTo>
                      <a:pt x="498" y="468"/>
                    </a:lnTo>
                    <a:lnTo>
                      <a:pt x="477" y="464"/>
                    </a:lnTo>
                    <a:lnTo>
                      <a:pt x="456" y="456"/>
                    </a:lnTo>
                    <a:lnTo>
                      <a:pt x="434" y="443"/>
                    </a:lnTo>
                    <a:lnTo>
                      <a:pt x="415" y="428"/>
                    </a:lnTo>
                    <a:lnTo>
                      <a:pt x="396" y="412"/>
                    </a:lnTo>
                    <a:lnTo>
                      <a:pt x="370" y="379"/>
                    </a:lnTo>
                    <a:lnTo>
                      <a:pt x="360" y="359"/>
                    </a:lnTo>
                    <a:lnTo>
                      <a:pt x="352" y="341"/>
                    </a:lnTo>
                    <a:lnTo>
                      <a:pt x="341" y="321"/>
                    </a:lnTo>
                    <a:lnTo>
                      <a:pt x="329" y="310"/>
                    </a:lnTo>
                    <a:lnTo>
                      <a:pt x="316" y="303"/>
                    </a:lnTo>
                    <a:lnTo>
                      <a:pt x="301" y="298"/>
                    </a:lnTo>
                    <a:lnTo>
                      <a:pt x="288" y="296"/>
                    </a:lnTo>
                    <a:lnTo>
                      <a:pt x="285" y="296"/>
                    </a:lnTo>
                    <a:lnTo>
                      <a:pt x="253" y="315"/>
                    </a:lnTo>
                    <a:lnTo>
                      <a:pt x="237" y="323"/>
                    </a:lnTo>
                    <a:lnTo>
                      <a:pt x="219" y="329"/>
                    </a:lnTo>
                    <a:lnTo>
                      <a:pt x="199" y="329"/>
                    </a:lnTo>
                    <a:lnTo>
                      <a:pt x="181" y="323"/>
                    </a:lnTo>
                    <a:lnTo>
                      <a:pt x="168" y="311"/>
                    </a:lnTo>
                    <a:lnTo>
                      <a:pt x="158" y="295"/>
                    </a:lnTo>
                    <a:lnTo>
                      <a:pt x="151" y="275"/>
                    </a:lnTo>
                    <a:lnTo>
                      <a:pt x="150" y="264"/>
                    </a:lnTo>
                    <a:lnTo>
                      <a:pt x="130" y="278"/>
                    </a:lnTo>
                    <a:lnTo>
                      <a:pt x="109" y="288"/>
                    </a:lnTo>
                    <a:lnTo>
                      <a:pt x="84" y="288"/>
                    </a:lnTo>
                    <a:lnTo>
                      <a:pt x="64" y="282"/>
                    </a:lnTo>
                    <a:lnTo>
                      <a:pt x="48" y="270"/>
                    </a:lnTo>
                    <a:lnTo>
                      <a:pt x="35" y="255"/>
                    </a:lnTo>
                    <a:lnTo>
                      <a:pt x="23" y="237"/>
                    </a:lnTo>
                    <a:lnTo>
                      <a:pt x="15" y="219"/>
                    </a:lnTo>
                    <a:lnTo>
                      <a:pt x="7" y="194"/>
                    </a:lnTo>
                    <a:lnTo>
                      <a:pt x="2" y="168"/>
                    </a:lnTo>
                    <a:lnTo>
                      <a:pt x="0" y="142"/>
                    </a:lnTo>
                    <a:lnTo>
                      <a:pt x="0" y="114"/>
                    </a:lnTo>
                    <a:lnTo>
                      <a:pt x="5" y="86"/>
                    </a:lnTo>
                    <a:lnTo>
                      <a:pt x="13" y="61"/>
                    </a:lnTo>
                    <a:lnTo>
                      <a:pt x="26" y="38"/>
                    </a:lnTo>
                    <a:lnTo>
                      <a:pt x="40" y="23"/>
                    </a:lnTo>
                    <a:lnTo>
                      <a:pt x="40" y="22"/>
                    </a:lnTo>
                    <a:lnTo>
                      <a:pt x="41" y="13"/>
                    </a:lnTo>
                    <a:lnTo>
                      <a:pt x="48" y="5"/>
                    </a:lnTo>
                    <a:lnTo>
                      <a:pt x="5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1" name="Freeform 82"/>
              <p:cNvSpPr>
                <a:spLocks/>
              </p:cNvSpPr>
              <p:nvPr/>
            </p:nvSpPr>
            <p:spPr bwMode="auto">
              <a:xfrm>
                <a:off x="3576" y="1444"/>
                <a:ext cx="1331" cy="412"/>
              </a:xfrm>
              <a:custGeom>
                <a:avLst/>
                <a:gdLst/>
                <a:ahLst/>
                <a:cxnLst>
                  <a:cxn ang="0">
                    <a:pos x="666" y="0"/>
                  </a:cxn>
                  <a:cxn ang="0">
                    <a:pos x="749" y="2"/>
                  </a:cxn>
                  <a:cxn ang="0">
                    <a:pos x="830" y="7"/>
                  </a:cxn>
                  <a:cxn ang="0">
                    <a:pos x="907" y="13"/>
                  </a:cxn>
                  <a:cxn ang="0">
                    <a:pos x="980" y="25"/>
                  </a:cxn>
                  <a:cxn ang="0">
                    <a:pos x="1047" y="36"/>
                  </a:cxn>
                  <a:cxn ang="0">
                    <a:pos x="1108" y="53"/>
                  </a:cxn>
                  <a:cxn ang="0">
                    <a:pos x="1164" y="69"/>
                  </a:cxn>
                  <a:cxn ang="0">
                    <a:pos x="1213" y="89"/>
                  </a:cxn>
                  <a:cxn ang="0">
                    <a:pos x="1254" y="109"/>
                  </a:cxn>
                  <a:cxn ang="0">
                    <a:pos x="1287" y="132"/>
                  </a:cxn>
                  <a:cxn ang="0">
                    <a:pos x="1312" y="155"/>
                  </a:cxn>
                  <a:cxn ang="0">
                    <a:pos x="1327" y="179"/>
                  </a:cxn>
                  <a:cxn ang="0">
                    <a:pos x="1331" y="206"/>
                  </a:cxn>
                  <a:cxn ang="0">
                    <a:pos x="1327" y="232"/>
                  </a:cxn>
                  <a:cxn ang="0">
                    <a:pos x="1312" y="257"/>
                  </a:cxn>
                  <a:cxn ang="0">
                    <a:pos x="1287" y="280"/>
                  </a:cxn>
                  <a:cxn ang="0">
                    <a:pos x="1254" y="303"/>
                  </a:cxn>
                  <a:cxn ang="0">
                    <a:pos x="1213" y="323"/>
                  </a:cxn>
                  <a:cxn ang="0">
                    <a:pos x="1164" y="342"/>
                  </a:cxn>
                  <a:cxn ang="0">
                    <a:pos x="1108" y="359"/>
                  </a:cxn>
                  <a:cxn ang="0">
                    <a:pos x="1047" y="375"/>
                  </a:cxn>
                  <a:cxn ang="0">
                    <a:pos x="980" y="387"/>
                  </a:cxn>
                  <a:cxn ang="0">
                    <a:pos x="907" y="398"/>
                  </a:cxn>
                  <a:cxn ang="0">
                    <a:pos x="830" y="405"/>
                  </a:cxn>
                  <a:cxn ang="0">
                    <a:pos x="749" y="410"/>
                  </a:cxn>
                  <a:cxn ang="0">
                    <a:pos x="666" y="412"/>
                  </a:cxn>
                  <a:cxn ang="0">
                    <a:pos x="582" y="410"/>
                  </a:cxn>
                  <a:cxn ang="0">
                    <a:pos x="503" y="405"/>
                  </a:cxn>
                  <a:cxn ang="0">
                    <a:pos x="425" y="398"/>
                  </a:cxn>
                  <a:cxn ang="0">
                    <a:pos x="353" y="387"/>
                  </a:cxn>
                  <a:cxn ang="0">
                    <a:pos x="286" y="375"/>
                  </a:cxn>
                  <a:cxn ang="0">
                    <a:pos x="223" y="359"/>
                  </a:cxn>
                  <a:cxn ang="0">
                    <a:pos x="167" y="342"/>
                  </a:cxn>
                  <a:cxn ang="0">
                    <a:pos x="120" y="323"/>
                  </a:cxn>
                  <a:cxn ang="0">
                    <a:pos x="79" y="303"/>
                  </a:cxn>
                  <a:cxn ang="0">
                    <a:pos x="44" y="280"/>
                  </a:cxn>
                  <a:cxn ang="0">
                    <a:pos x="19" y="257"/>
                  </a:cxn>
                  <a:cxn ang="0">
                    <a:pos x="5" y="232"/>
                  </a:cxn>
                  <a:cxn ang="0">
                    <a:pos x="0" y="206"/>
                  </a:cxn>
                  <a:cxn ang="0">
                    <a:pos x="5" y="179"/>
                  </a:cxn>
                  <a:cxn ang="0">
                    <a:pos x="19" y="155"/>
                  </a:cxn>
                  <a:cxn ang="0">
                    <a:pos x="44" y="132"/>
                  </a:cxn>
                  <a:cxn ang="0">
                    <a:pos x="79" y="109"/>
                  </a:cxn>
                  <a:cxn ang="0">
                    <a:pos x="120" y="89"/>
                  </a:cxn>
                  <a:cxn ang="0">
                    <a:pos x="167" y="69"/>
                  </a:cxn>
                  <a:cxn ang="0">
                    <a:pos x="223" y="53"/>
                  </a:cxn>
                  <a:cxn ang="0">
                    <a:pos x="286" y="36"/>
                  </a:cxn>
                  <a:cxn ang="0">
                    <a:pos x="353" y="25"/>
                  </a:cxn>
                  <a:cxn ang="0">
                    <a:pos x="425" y="13"/>
                  </a:cxn>
                  <a:cxn ang="0">
                    <a:pos x="503" y="7"/>
                  </a:cxn>
                  <a:cxn ang="0">
                    <a:pos x="582" y="2"/>
                  </a:cxn>
                  <a:cxn ang="0">
                    <a:pos x="666" y="0"/>
                  </a:cxn>
                </a:cxnLst>
                <a:rect l="0" t="0" r="r" b="b"/>
                <a:pathLst>
                  <a:path w="1331" h="412">
                    <a:moveTo>
                      <a:pt x="666" y="0"/>
                    </a:moveTo>
                    <a:lnTo>
                      <a:pt x="749" y="2"/>
                    </a:lnTo>
                    <a:lnTo>
                      <a:pt x="830" y="7"/>
                    </a:lnTo>
                    <a:lnTo>
                      <a:pt x="907" y="13"/>
                    </a:lnTo>
                    <a:lnTo>
                      <a:pt x="980" y="25"/>
                    </a:lnTo>
                    <a:lnTo>
                      <a:pt x="1047" y="36"/>
                    </a:lnTo>
                    <a:lnTo>
                      <a:pt x="1108" y="53"/>
                    </a:lnTo>
                    <a:lnTo>
                      <a:pt x="1164" y="69"/>
                    </a:lnTo>
                    <a:lnTo>
                      <a:pt x="1213" y="89"/>
                    </a:lnTo>
                    <a:lnTo>
                      <a:pt x="1254" y="109"/>
                    </a:lnTo>
                    <a:lnTo>
                      <a:pt x="1287" y="132"/>
                    </a:lnTo>
                    <a:lnTo>
                      <a:pt x="1312" y="155"/>
                    </a:lnTo>
                    <a:lnTo>
                      <a:pt x="1327" y="179"/>
                    </a:lnTo>
                    <a:lnTo>
                      <a:pt x="1331" y="206"/>
                    </a:lnTo>
                    <a:lnTo>
                      <a:pt x="1327" y="232"/>
                    </a:lnTo>
                    <a:lnTo>
                      <a:pt x="1312" y="257"/>
                    </a:lnTo>
                    <a:lnTo>
                      <a:pt x="1287" y="280"/>
                    </a:lnTo>
                    <a:lnTo>
                      <a:pt x="1254" y="303"/>
                    </a:lnTo>
                    <a:lnTo>
                      <a:pt x="1213" y="323"/>
                    </a:lnTo>
                    <a:lnTo>
                      <a:pt x="1164" y="342"/>
                    </a:lnTo>
                    <a:lnTo>
                      <a:pt x="1108" y="359"/>
                    </a:lnTo>
                    <a:lnTo>
                      <a:pt x="1047" y="375"/>
                    </a:lnTo>
                    <a:lnTo>
                      <a:pt x="980" y="387"/>
                    </a:lnTo>
                    <a:lnTo>
                      <a:pt x="907" y="398"/>
                    </a:lnTo>
                    <a:lnTo>
                      <a:pt x="830" y="405"/>
                    </a:lnTo>
                    <a:lnTo>
                      <a:pt x="749" y="410"/>
                    </a:lnTo>
                    <a:lnTo>
                      <a:pt x="666" y="412"/>
                    </a:lnTo>
                    <a:lnTo>
                      <a:pt x="582" y="410"/>
                    </a:lnTo>
                    <a:lnTo>
                      <a:pt x="503" y="405"/>
                    </a:lnTo>
                    <a:lnTo>
                      <a:pt x="425" y="398"/>
                    </a:lnTo>
                    <a:lnTo>
                      <a:pt x="353" y="387"/>
                    </a:lnTo>
                    <a:lnTo>
                      <a:pt x="286" y="375"/>
                    </a:lnTo>
                    <a:lnTo>
                      <a:pt x="223" y="359"/>
                    </a:lnTo>
                    <a:lnTo>
                      <a:pt x="167" y="342"/>
                    </a:lnTo>
                    <a:lnTo>
                      <a:pt x="120" y="323"/>
                    </a:lnTo>
                    <a:lnTo>
                      <a:pt x="79" y="303"/>
                    </a:lnTo>
                    <a:lnTo>
                      <a:pt x="44" y="280"/>
                    </a:lnTo>
                    <a:lnTo>
                      <a:pt x="19" y="257"/>
                    </a:lnTo>
                    <a:lnTo>
                      <a:pt x="5" y="232"/>
                    </a:lnTo>
                    <a:lnTo>
                      <a:pt x="0" y="206"/>
                    </a:lnTo>
                    <a:lnTo>
                      <a:pt x="5" y="179"/>
                    </a:lnTo>
                    <a:lnTo>
                      <a:pt x="19" y="155"/>
                    </a:lnTo>
                    <a:lnTo>
                      <a:pt x="44" y="132"/>
                    </a:lnTo>
                    <a:lnTo>
                      <a:pt x="79" y="109"/>
                    </a:lnTo>
                    <a:lnTo>
                      <a:pt x="120" y="89"/>
                    </a:lnTo>
                    <a:lnTo>
                      <a:pt x="167" y="69"/>
                    </a:lnTo>
                    <a:lnTo>
                      <a:pt x="223" y="53"/>
                    </a:lnTo>
                    <a:lnTo>
                      <a:pt x="286" y="36"/>
                    </a:lnTo>
                    <a:lnTo>
                      <a:pt x="353" y="25"/>
                    </a:lnTo>
                    <a:lnTo>
                      <a:pt x="425" y="13"/>
                    </a:lnTo>
                    <a:lnTo>
                      <a:pt x="503" y="7"/>
                    </a:lnTo>
                    <a:lnTo>
                      <a:pt x="582" y="2"/>
                    </a:lnTo>
                    <a:lnTo>
                      <a:pt x="66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2" name="Freeform 83"/>
              <p:cNvSpPr>
                <a:spLocks/>
              </p:cNvSpPr>
              <p:nvPr/>
            </p:nvSpPr>
            <p:spPr bwMode="auto">
              <a:xfrm>
                <a:off x="3576" y="1935"/>
                <a:ext cx="1331" cy="205"/>
              </a:xfrm>
              <a:custGeom>
                <a:avLst/>
                <a:gdLst/>
                <a:ahLst/>
                <a:cxnLst>
                  <a:cxn ang="0">
                    <a:pos x="0" y="0"/>
                  </a:cxn>
                  <a:cxn ang="0">
                    <a:pos x="1331" y="0"/>
                  </a:cxn>
                  <a:cxn ang="0">
                    <a:pos x="1327" y="26"/>
                  </a:cxn>
                  <a:cxn ang="0">
                    <a:pos x="1312" y="51"/>
                  </a:cxn>
                  <a:cxn ang="0">
                    <a:pos x="1287" y="74"/>
                  </a:cxn>
                  <a:cxn ang="0">
                    <a:pos x="1254" y="97"/>
                  </a:cxn>
                  <a:cxn ang="0">
                    <a:pos x="1213" y="116"/>
                  </a:cxn>
                  <a:cxn ang="0">
                    <a:pos x="1164" y="136"/>
                  </a:cxn>
                  <a:cxn ang="0">
                    <a:pos x="1108" y="153"/>
                  </a:cxn>
                  <a:cxn ang="0">
                    <a:pos x="1047" y="169"/>
                  </a:cxn>
                  <a:cxn ang="0">
                    <a:pos x="980" y="181"/>
                  </a:cxn>
                  <a:cxn ang="0">
                    <a:pos x="907" y="192"/>
                  </a:cxn>
                  <a:cxn ang="0">
                    <a:pos x="830" y="199"/>
                  </a:cxn>
                  <a:cxn ang="0">
                    <a:pos x="749" y="204"/>
                  </a:cxn>
                  <a:cxn ang="0">
                    <a:pos x="666" y="205"/>
                  </a:cxn>
                  <a:cxn ang="0">
                    <a:pos x="582" y="204"/>
                  </a:cxn>
                  <a:cxn ang="0">
                    <a:pos x="503" y="199"/>
                  </a:cxn>
                  <a:cxn ang="0">
                    <a:pos x="425" y="192"/>
                  </a:cxn>
                  <a:cxn ang="0">
                    <a:pos x="353" y="181"/>
                  </a:cxn>
                  <a:cxn ang="0">
                    <a:pos x="286" y="169"/>
                  </a:cxn>
                  <a:cxn ang="0">
                    <a:pos x="223" y="153"/>
                  </a:cxn>
                  <a:cxn ang="0">
                    <a:pos x="167" y="136"/>
                  </a:cxn>
                  <a:cxn ang="0">
                    <a:pos x="120" y="116"/>
                  </a:cxn>
                  <a:cxn ang="0">
                    <a:pos x="79" y="97"/>
                  </a:cxn>
                  <a:cxn ang="0">
                    <a:pos x="44" y="74"/>
                  </a:cxn>
                  <a:cxn ang="0">
                    <a:pos x="19" y="51"/>
                  </a:cxn>
                  <a:cxn ang="0">
                    <a:pos x="5" y="26"/>
                  </a:cxn>
                  <a:cxn ang="0">
                    <a:pos x="0" y="0"/>
                  </a:cxn>
                </a:cxnLst>
                <a:rect l="0" t="0" r="r" b="b"/>
                <a:pathLst>
                  <a:path w="1331" h="205">
                    <a:moveTo>
                      <a:pt x="0" y="0"/>
                    </a:moveTo>
                    <a:lnTo>
                      <a:pt x="1331" y="0"/>
                    </a:lnTo>
                    <a:lnTo>
                      <a:pt x="1327" y="26"/>
                    </a:lnTo>
                    <a:lnTo>
                      <a:pt x="1312" y="51"/>
                    </a:lnTo>
                    <a:lnTo>
                      <a:pt x="1287" y="74"/>
                    </a:lnTo>
                    <a:lnTo>
                      <a:pt x="1254" y="97"/>
                    </a:lnTo>
                    <a:lnTo>
                      <a:pt x="1213" y="116"/>
                    </a:lnTo>
                    <a:lnTo>
                      <a:pt x="1164" y="136"/>
                    </a:lnTo>
                    <a:lnTo>
                      <a:pt x="1108" y="153"/>
                    </a:lnTo>
                    <a:lnTo>
                      <a:pt x="1047" y="169"/>
                    </a:lnTo>
                    <a:lnTo>
                      <a:pt x="980" y="181"/>
                    </a:lnTo>
                    <a:lnTo>
                      <a:pt x="907" y="192"/>
                    </a:lnTo>
                    <a:lnTo>
                      <a:pt x="830" y="199"/>
                    </a:lnTo>
                    <a:lnTo>
                      <a:pt x="749" y="204"/>
                    </a:lnTo>
                    <a:lnTo>
                      <a:pt x="666" y="205"/>
                    </a:lnTo>
                    <a:lnTo>
                      <a:pt x="582" y="204"/>
                    </a:lnTo>
                    <a:lnTo>
                      <a:pt x="503" y="199"/>
                    </a:lnTo>
                    <a:lnTo>
                      <a:pt x="425" y="192"/>
                    </a:lnTo>
                    <a:lnTo>
                      <a:pt x="353" y="181"/>
                    </a:lnTo>
                    <a:lnTo>
                      <a:pt x="286" y="169"/>
                    </a:lnTo>
                    <a:lnTo>
                      <a:pt x="223" y="153"/>
                    </a:lnTo>
                    <a:lnTo>
                      <a:pt x="167" y="136"/>
                    </a:lnTo>
                    <a:lnTo>
                      <a:pt x="120" y="116"/>
                    </a:lnTo>
                    <a:lnTo>
                      <a:pt x="79" y="97"/>
                    </a:lnTo>
                    <a:lnTo>
                      <a:pt x="44" y="74"/>
                    </a:lnTo>
                    <a:lnTo>
                      <a:pt x="19" y="51"/>
                    </a:lnTo>
                    <a:lnTo>
                      <a:pt x="5" y="26"/>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3" name="Freeform 84"/>
              <p:cNvSpPr>
                <a:spLocks noEditPoints="1"/>
              </p:cNvSpPr>
              <p:nvPr/>
            </p:nvSpPr>
            <p:spPr bwMode="auto">
              <a:xfrm>
                <a:off x="3556" y="1424"/>
                <a:ext cx="1371" cy="451"/>
              </a:xfrm>
              <a:custGeom>
                <a:avLst/>
                <a:gdLst/>
                <a:ahLst/>
                <a:cxnLst>
                  <a:cxn ang="0">
                    <a:pos x="552" y="45"/>
                  </a:cxn>
                  <a:cxn ang="0">
                    <a:pos x="368" y="64"/>
                  </a:cxn>
                  <a:cxn ang="0">
                    <a:pos x="222" y="99"/>
                  </a:cxn>
                  <a:cxn ang="0">
                    <a:pos x="108" y="145"/>
                  </a:cxn>
                  <a:cxn ang="0">
                    <a:pos x="49" y="196"/>
                  </a:cxn>
                  <a:cxn ang="0">
                    <a:pos x="39" y="226"/>
                  </a:cxn>
                  <a:cxn ang="0">
                    <a:pos x="46" y="250"/>
                  </a:cxn>
                  <a:cxn ang="0">
                    <a:pos x="85" y="292"/>
                  </a:cxn>
                  <a:cxn ang="0">
                    <a:pos x="179" y="339"/>
                  </a:cxn>
                  <a:cxn ang="0">
                    <a:pos x="314" y="377"/>
                  </a:cxn>
                  <a:cxn ang="0">
                    <a:pos x="488" y="402"/>
                  </a:cxn>
                  <a:cxn ang="0">
                    <a:pos x="686" y="412"/>
                  </a:cxn>
                  <a:cxn ang="0">
                    <a:pos x="884" y="402"/>
                  </a:cxn>
                  <a:cxn ang="0">
                    <a:pos x="1052" y="379"/>
                  </a:cxn>
                  <a:cxn ang="0">
                    <a:pos x="1192" y="339"/>
                  </a:cxn>
                  <a:cxn ang="0">
                    <a:pos x="1286" y="292"/>
                  </a:cxn>
                  <a:cxn ang="0">
                    <a:pos x="1325" y="250"/>
                  </a:cxn>
                  <a:cxn ang="0">
                    <a:pos x="1332" y="218"/>
                  </a:cxn>
                  <a:cxn ang="0">
                    <a:pos x="1307" y="178"/>
                  </a:cxn>
                  <a:cxn ang="0">
                    <a:pos x="1230" y="129"/>
                  </a:cxn>
                  <a:cxn ang="0">
                    <a:pos x="1102" y="86"/>
                  </a:cxn>
                  <a:cxn ang="0">
                    <a:pos x="945" y="56"/>
                  </a:cxn>
                  <a:cxn ang="0">
                    <a:pos x="753" y="41"/>
                  </a:cxn>
                  <a:cxn ang="0">
                    <a:pos x="753" y="2"/>
                  </a:cxn>
                  <a:cxn ang="0">
                    <a:pos x="945" y="17"/>
                  </a:cxn>
                  <a:cxn ang="0">
                    <a:pos x="1065" y="36"/>
                  </a:cxn>
                  <a:cxn ang="0">
                    <a:pos x="1207" y="78"/>
                  </a:cxn>
                  <a:cxn ang="0">
                    <a:pos x="1307" y="127"/>
                  </a:cxn>
                  <a:cxn ang="0">
                    <a:pos x="1351" y="170"/>
                  </a:cxn>
                  <a:cxn ang="0">
                    <a:pos x="1366" y="198"/>
                  </a:cxn>
                  <a:cxn ang="0">
                    <a:pos x="1371" y="236"/>
                  </a:cxn>
                  <a:cxn ang="0">
                    <a:pos x="1361" y="265"/>
                  </a:cxn>
                  <a:cxn ang="0">
                    <a:pos x="1335" y="301"/>
                  </a:cxn>
                  <a:cxn ang="0">
                    <a:pos x="1279" y="343"/>
                  </a:cxn>
                  <a:cxn ang="0">
                    <a:pos x="1164" y="389"/>
                  </a:cxn>
                  <a:cxn ang="0">
                    <a:pos x="1059" y="417"/>
                  </a:cxn>
                  <a:cxn ang="0">
                    <a:pos x="884" y="441"/>
                  </a:cxn>
                  <a:cxn ang="0">
                    <a:pos x="686" y="451"/>
                  </a:cxn>
                  <a:cxn ang="0">
                    <a:pos x="488" y="441"/>
                  </a:cxn>
                  <a:cxn ang="0">
                    <a:pos x="314" y="417"/>
                  </a:cxn>
                  <a:cxn ang="0">
                    <a:pos x="207" y="389"/>
                  </a:cxn>
                  <a:cxn ang="0">
                    <a:pos x="94" y="343"/>
                  </a:cxn>
                  <a:cxn ang="0">
                    <a:pos x="36" y="301"/>
                  </a:cxn>
                  <a:cxn ang="0">
                    <a:pos x="10" y="265"/>
                  </a:cxn>
                  <a:cxn ang="0">
                    <a:pos x="2" y="236"/>
                  </a:cxn>
                  <a:cxn ang="0">
                    <a:pos x="3" y="208"/>
                  </a:cxn>
                  <a:cxn ang="0">
                    <a:pos x="15" y="176"/>
                  </a:cxn>
                  <a:cxn ang="0">
                    <a:pos x="57" y="132"/>
                  </a:cxn>
                  <a:cxn ang="0">
                    <a:pos x="126" y="92"/>
                  </a:cxn>
                  <a:cxn ang="0">
                    <a:pos x="255" y="50"/>
                  </a:cxn>
                  <a:cxn ang="0">
                    <a:pos x="368" y="25"/>
                  </a:cxn>
                  <a:cxn ang="0">
                    <a:pos x="552" y="5"/>
                  </a:cxn>
                </a:cxnLst>
                <a:rect l="0" t="0" r="r" b="b"/>
                <a:pathLst>
                  <a:path w="1371" h="451">
                    <a:moveTo>
                      <a:pt x="686" y="40"/>
                    </a:moveTo>
                    <a:lnTo>
                      <a:pt x="618" y="41"/>
                    </a:lnTo>
                    <a:lnTo>
                      <a:pt x="552" y="45"/>
                    </a:lnTo>
                    <a:lnTo>
                      <a:pt x="488" y="50"/>
                    </a:lnTo>
                    <a:lnTo>
                      <a:pt x="427" y="56"/>
                    </a:lnTo>
                    <a:lnTo>
                      <a:pt x="368" y="64"/>
                    </a:lnTo>
                    <a:lnTo>
                      <a:pt x="314" y="74"/>
                    </a:lnTo>
                    <a:lnTo>
                      <a:pt x="270" y="86"/>
                    </a:lnTo>
                    <a:lnTo>
                      <a:pt x="222" y="99"/>
                    </a:lnTo>
                    <a:lnTo>
                      <a:pt x="179" y="114"/>
                    </a:lnTo>
                    <a:lnTo>
                      <a:pt x="141" y="129"/>
                    </a:lnTo>
                    <a:lnTo>
                      <a:pt x="108" y="145"/>
                    </a:lnTo>
                    <a:lnTo>
                      <a:pt x="85" y="160"/>
                    </a:lnTo>
                    <a:lnTo>
                      <a:pt x="64" y="178"/>
                    </a:lnTo>
                    <a:lnTo>
                      <a:pt x="49" y="196"/>
                    </a:lnTo>
                    <a:lnTo>
                      <a:pt x="41" y="213"/>
                    </a:lnTo>
                    <a:lnTo>
                      <a:pt x="41" y="216"/>
                    </a:lnTo>
                    <a:lnTo>
                      <a:pt x="39" y="226"/>
                    </a:lnTo>
                    <a:lnTo>
                      <a:pt x="41" y="236"/>
                    </a:lnTo>
                    <a:lnTo>
                      <a:pt x="41" y="239"/>
                    </a:lnTo>
                    <a:lnTo>
                      <a:pt x="46" y="250"/>
                    </a:lnTo>
                    <a:lnTo>
                      <a:pt x="48" y="254"/>
                    </a:lnTo>
                    <a:lnTo>
                      <a:pt x="64" y="273"/>
                    </a:lnTo>
                    <a:lnTo>
                      <a:pt x="85" y="292"/>
                    </a:lnTo>
                    <a:lnTo>
                      <a:pt x="108" y="306"/>
                    </a:lnTo>
                    <a:lnTo>
                      <a:pt x="141" y="323"/>
                    </a:lnTo>
                    <a:lnTo>
                      <a:pt x="179" y="339"/>
                    </a:lnTo>
                    <a:lnTo>
                      <a:pt x="222" y="353"/>
                    </a:lnTo>
                    <a:lnTo>
                      <a:pt x="270" y="366"/>
                    </a:lnTo>
                    <a:lnTo>
                      <a:pt x="314" y="377"/>
                    </a:lnTo>
                    <a:lnTo>
                      <a:pt x="368" y="387"/>
                    </a:lnTo>
                    <a:lnTo>
                      <a:pt x="427" y="395"/>
                    </a:lnTo>
                    <a:lnTo>
                      <a:pt x="488" y="402"/>
                    </a:lnTo>
                    <a:lnTo>
                      <a:pt x="552" y="407"/>
                    </a:lnTo>
                    <a:lnTo>
                      <a:pt x="618" y="410"/>
                    </a:lnTo>
                    <a:lnTo>
                      <a:pt x="686" y="412"/>
                    </a:lnTo>
                    <a:lnTo>
                      <a:pt x="753" y="410"/>
                    </a:lnTo>
                    <a:lnTo>
                      <a:pt x="820" y="407"/>
                    </a:lnTo>
                    <a:lnTo>
                      <a:pt x="884" y="402"/>
                    </a:lnTo>
                    <a:lnTo>
                      <a:pt x="945" y="395"/>
                    </a:lnTo>
                    <a:lnTo>
                      <a:pt x="1003" y="387"/>
                    </a:lnTo>
                    <a:lnTo>
                      <a:pt x="1052" y="379"/>
                    </a:lnTo>
                    <a:lnTo>
                      <a:pt x="1102" y="366"/>
                    </a:lnTo>
                    <a:lnTo>
                      <a:pt x="1149" y="353"/>
                    </a:lnTo>
                    <a:lnTo>
                      <a:pt x="1192" y="339"/>
                    </a:lnTo>
                    <a:lnTo>
                      <a:pt x="1230" y="323"/>
                    </a:lnTo>
                    <a:lnTo>
                      <a:pt x="1264" y="306"/>
                    </a:lnTo>
                    <a:lnTo>
                      <a:pt x="1286" y="292"/>
                    </a:lnTo>
                    <a:lnTo>
                      <a:pt x="1307" y="273"/>
                    </a:lnTo>
                    <a:lnTo>
                      <a:pt x="1324" y="254"/>
                    </a:lnTo>
                    <a:lnTo>
                      <a:pt x="1325" y="250"/>
                    </a:lnTo>
                    <a:lnTo>
                      <a:pt x="1330" y="239"/>
                    </a:lnTo>
                    <a:lnTo>
                      <a:pt x="1332" y="234"/>
                    </a:lnTo>
                    <a:lnTo>
                      <a:pt x="1332" y="218"/>
                    </a:lnTo>
                    <a:lnTo>
                      <a:pt x="1330" y="213"/>
                    </a:lnTo>
                    <a:lnTo>
                      <a:pt x="1322" y="196"/>
                    </a:lnTo>
                    <a:lnTo>
                      <a:pt x="1307" y="178"/>
                    </a:lnTo>
                    <a:lnTo>
                      <a:pt x="1286" y="160"/>
                    </a:lnTo>
                    <a:lnTo>
                      <a:pt x="1264" y="145"/>
                    </a:lnTo>
                    <a:lnTo>
                      <a:pt x="1230" y="129"/>
                    </a:lnTo>
                    <a:lnTo>
                      <a:pt x="1192" y="114"/>
                    </a:lnTo>
                    <a:lnTo>
                      <a:pt x="1149" y="99"/>
                    </a:lnTo>
                    <a:lnTo>
                      <a:pt x="1102" y="86"/>
                    </a:lnTo>
                    <a:lnTo>
                      <a:pt x="1052" y="73"/>
                    </a:lnTo>
                    <a:lnTo>
                      <a:pt x="1003" y="64"/>
                    </a:lnTo>
                    <a:lnTo>
                      <a:pt x="945" y="56"/>
                    </a:lnTo>
                    <a:lnTo>
                      <a:pt x="884" y="50"/>
                    </a:lnTo>
                    <a:lnTo>
                      <a:pt x="820" y="45"/>
                    </a:lnTo>
                    <a:lnTo>
                      <a:pt x="753" y="41"/>
                    </a:lnTo>
                    <a:lnTo>
                      <a:pt x="686" y="40"/>
                    </a:lnTo>
                    <a:close/>
                    <a:moveTo>
                      <a:pt x="686" y="0"/>
                    </a:moveTo>
                    <a:lnTo>
                      <a:pt x="753" y="2"/>
                    </a:lnTo>
                    <a:lnTo>
                      <a:pt x="820" y="5"/>
                    </a:lnTo>
                    <a:lnTo>
                      <a:pt x="884" y="10"/>
                    </a:lnTo>
                    <a:lnTo>
                      <a:pt x="945" y="17"/>
                    </a:lnTo>
                    <a:lnTo>
                      <a:pt x="1003" y="25"/>
                    </a:lnTo>
                    <a:lnTo>
                      <a:pt x="1059" y="35"/>
                    </a:lnTo>
                    <a:lnTo>
                      <a:pt x="1065" y="36"/>
                    </a:lnTo>
                    <a:lnTo>
                      <a:pt x="1116" y="50"/>
                    </a:lnTo>
                    <a:lnTo>
                      <a:pt x="1164" y="63"/>
                    </a:lnTo>
                    <a:lnTo>
                      <a:pt x="1207" y="78"/>
                    </a:lnTo>
                    <a:lnTo>
                      <a:pt x="1245" y="92"/>
                    </a:lnTo>
                    <a:lnTo>
                      <a:pt x="1279" y="109"/>
                    </a:lnTo>
                    <a:lnTo>
                      <a:pt x="1307" y="127"/>
                    </a:lnTo>
                    <a:lnTo>
                      <a:pt x="1314" y="132"/>
                    </a:lnTo>
                    <a:lnTo>
                      <a:pt x="1335" y="150"/>
                    </a:lnTo>
                    <a:lnTo>
                      <a:pt x="1351" y="170"/>
                    </a:lnTo>
                    <a:lnTo>
                      <a:pt x="1356" y="176"/>
                    </a:lnTo>
                    <a:lnTo>
                      <a:pt x="1361" y="188"/>
                    </a:lnTo>
                    <a:lnTo>
                      <a:pt x="1366" y="198"/>
                    </a:lnTo>
                    <a:lnTo>
                      <a:pt x="1370" y="208"/>
                    </a:lnTo>
                    <a:lnTo>
                      <a:pt x="1371" y="216"/>
                    </a:lnTo>
                    <a:lnTo>
                      <a:pt x="1371" y="236"/>
                    </a:lnTo>
                    <a:lnTo>
                      <a:pt x="1370" y="244"/>
                    </a:lnTo>
                    <a:lnTo>
                      <a:pt x="1366" y="254"/>
                    </a:lnTo>
                    <a:lnTo>
                      <a:pt x="1361" y="265"/>
                    </a:lnTo>
                    <a:lnTo>
                      <a:pt x="1356" y="275"/>
                    </a:lnTo>
                    <a:lnTo>
                      <a:pt x="1351" y="282"/>
                    </a:lnTo>
                    <a:lnTo>
                      <a:pt x="1335" y="301"/>
                    </a:lnTo>
                    <a:lnTo>
                      <a:pt x="1314" y="320"/>
                    </a:lnTo>
                    <a:lnTo>
                      <a:pt x="1307" y="325"/>
                    </a:lnTo>
                    <a:lnTo>
                      <a:pt x="1279" y="343"/>
                    </a:lnTo>
                    <a:lnTo>
                      <a:pt x="1245" y="359"/>
                    </a:lnTo>
                    <a:lnTo>
                      <a:pt x="1207" y="376"/>
                    </a:lnTo>
                    <a:lnTo>
                      <a:pt x="1164" y="389"/>
                    </a:lnTo>
                    <a:lnTo>
                      <a:pt x="1116" y="402"/>
                    </a:lnTo>
                    <a:lnTo>
                      <a:pt x="1065" y="415"/>
                    </a:lnTo>
                    <a:lnTo>
                      <a:pt x="1059" y="417"/>
                    </a:lnTo>
                    <a:lnTo>
                      <a:pt x="1003" y="427"/>
                    </a:lnTo>
                    <a:lnTo>
                      <a:pt x="945" y="435"/>
                    </a:lnTo>
                    <a:lnTo>
                      <a:pt x="884" y="441"/>
                    </a:lnTo>
                    <a:lnTo>
                      <a:pt x="820" y="446"/>
                    </a:lnTo>
                    <a:lnTo>
                      <a:pt x="753" y="450"/>
                    </a:lnTo>
                    <a:lnTo>
                      <a:pt x="686" y="451"/>
                    </a:lnTo>
                    <a:lnTo>
                      <a:pt x="618" y="450"/>
                    </a:lnTo>
                    <a:lnTo>
                      <a:pt x="552" y="446"/>
                    </a:lnTo>
                    <a:lnTo>
                      <a:pt x="488" y="441"/>
                    </a:lnTo>
                    <a:lnTo>
                      <a:pt x="427" y="435"/>
                    </a:lnTo>
                    <a:lnTo>
                      <a:pt x="368" y="427"/>
                    </a:lnTo>
                    <a:lnTo>
                      <a:pt x="314" y="417"/>
                    </a:lnTo>
                    <a:lnTo>
                      <a:pt x="306" y="415"/>
                    </a:lnTo>
                    <a:lnTo>
                      <a:pt x="255" y="402"/>
                    </a:lnTo>
                    <a:lnTo>
                      <a:pt x="207" y="389"/>
                    </a:lnTo>
                    <a:lnTo>
                      <a:pt x="164" y="376"/>
                    </a:lnTo>
                    <a:lnTo>
                      <a:pt x="126" y="359"/>
                    </a:lnTo>
                    <a:lnTo>
                      <a:pt x="94" y="343"/>
                    </a:lnTo>
                    <a:lnTo>
                      <a:pt x="64" y="325"/>
                    </a:lnTo>
                    <a:lnTo>
                      <a:pt x="57" y="320"/>
                    </a:lnTo>
                    <a:lnTo>
                      <a:pt x="36" y="301"/>
                    </a:lnTo>
                    <a:lnTo>
                      <a:pt x="20" y="282"/>
                    </a:lnTo>
                    <a:lnTo>
                      <a:pt x="15" y="275"/>
                    </a:lnTo>
                    <a:lnTo>
                      <a:pt x="10" y="265"/>
                    </a:lnTo>
                    <a:lnTo>
                      <a:pt x="5" y="254"/>
                    </a:lnTo>
                    <a:lnTo>
                      <a:pt x="3" y="244"/>
                    </a:lnTo>
                    <a:lnTo>
                      <a:pt x="2" y="236"/>
                    </a:lnTo>
                    <a:lnTo>
                      <a:pt x="0" y="226"/>
                    </a:lnTo>
                    <a:lnTo>
                      <a:pt x="2" y="216"/>
                    </a:lnTo>
                    <a:lnTo>
                      <a:pt x="3" y="208"/>
                    </a:lnTo>
                    <a:lnTo>
                      <a:pt x="5" y="198"/>
                    </a:lnTo>
                    <a:lnTo>
                      <a:pt x="10" y="188"/>
                    </a:lnTo>
                    <a:lnTo>
                      <a:pt x="15" y="176"/>
                    </a:lnTo>
                    <a:lnTo>
                      <a:pt x="20" y="170"/>
                    </a:lnTo>
                    <a:lnTo>
                      <a:pt x="36" y="150"/>
                    </a:lnTo>
                    <a:lnTo>
                      <a:pt x="57" y="132"/>
                    </a:lnTo>
                    <a:lnTo>
                      <a:pt x="64" y="127"/>
                    </a:lnTo>
                    <a:lnTo>
                      <a:pt x="94" y="109"/>
                    </a:lnTo>
                    <a:lnTo>
                      <a:pt x="126" y="92"/>
                    </a:lnTo>
                    <a:lnTo>
                      <a:pt x="164" y="78"/>
                    </a:lnTo>
                    <a:lnTo>
                      <a:pt x="207" y="63"/>
                    </a:lnTo>
                    <a:lnTo>
                      <a:pt x="255" y="50"/>
                    </a:lnTo>
                    <a:lnTo>
                      <a:pt x="306" y="36"/>
                    </a:lnTo>
                    <a:lnTo>
                      <a:pt x="314" y="35"/>
                    </a:lnTo>
                    <a:lnTo>
                      <a:pt x="368" y="25"/>
                    </a:lnTo>
                    <a:lnTo>
                      <a:pt x="427" y="17"/>
                    </a:lnTo>
                    <a:lnTo>
                      <a:pt x="488" y="10"/>
                    </a:lnTo>
                    <a:lnTo>
                      <a:pt x="552" y="5"/>
                    </a:lnTo>
                    <a:lnTo>
                      <a:pt x="618" y="2"/>
                    </a:lnTo>
                    <a:lnTo>
                      <a:pt x="68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4" name="Freeform 85"/>
              <p:cNvSpPr>
                <a:spLocks/>
              </p:cNvSpPr>
              <p:nvPr/>
            </p:nvSpPr>
            <p:spPr bwMode="auto">
              <a:xfrm>
                <a:off x="3556" y="1935"/>
                <a:ext cx="1371" cy="225"/>
              </a:xfrm>
              <a:custGeom>
                <a:avLst/>
                <a:gdLst/>
                <a:ahLst/>
                <a:cxnLst>
                  <a:cxn ang="0">
                    <a:pos x="39" y="0"/>
                  </a:cxn>
                  <a:cxn ang="0">
                    <a:pos x="41" y="13"/>
                  </a:cxn>
                  <a:cxn ang="0">
                    <a:pos x="48" y="28"/>
                  </a:cxn>
                  <a:cxn ang="0">
                    <a:pos x="85" y="65"/>
                  </a:cxn>
                  <a:cxn ang="0">
                    <a:pos x="141" y="97"/>
                  </a:cxn>
                  <a:cxn ang="0">
                    <a:pos x="222" y="126"/>
                  </a:cxn>
                  <a:cxn ang="0">
                    <a:pos x="314" y="151"/>
                  </a:cxn>
                  <a:cxn ang="0">
                    <a:pos x="427" y="169"/>
                  </a:cxn>
                  <a:cxn ang="0">
                    <a:pos x="552" y="181"/>
                  </a:cxn>
                  <a:cxn ang="0">
                    <a:pos x="686" y="186"/>
                  </a:cxn>
                  <a:cxn ang="0">
                    <a:pos x="820" y="181"/>
                  </a:cxn>
                  <a:cxn ang="0">
                    <a:pos x="945" y="169"/>
                  </a:cxn>
                  <a:cxn ang="0">
                    <a:pos x="1052" y="153"/>
                  </a:cxn>
                  <a:cxn ang="0">
                    <a:pos x="1149" y="126"/>
                  </a:cxn>
                  <a:cxn ang="0">
                    <a:pos x="1230" y="97"/>
                  </a:cxn>
                  <a:cxn ang="0">
                    <a:pos x="1286" y="65"/>
                  </a:cxn>
                  <a:cxn ang="0">
                    <a:pos x="1324" y="28"/>
                  </a:cxn>
                  <a:cxn ang="0">
                    <a:pos x="1330" y="13"/>
                  </a:cxn>
                  <a:cxn ang="0">
                    <a:pos x="1332" y="0"/>
                  </a:cxn>
                  <a:cxn ang="0">
                    <a:pos x="1371" y="9"/>
                  </a:cxn>
                  <a:cxn ang="0">
                    <a:pos x="1366" y="28"/>
                  </a:cxn>
                  <a:cxn ang="0">
                    <a:pos x="1356" y="49"/>
                  </a:cxn>
                  <a:cxn ang="0">
                    <a:pos x="1335" y="75"/>
                  </a:cxn>
                  <a:cxn ang="0">
                    <a:pos x="1307" y="98"/>
                  </a:cxn>
                  <a:cxn ang="0">
                    <a:pos x="1245" y="133"/>
                  </a:cxn>
                  <a:cxn ang="0">
                    <a:pos x="1164" y="163"/>
                  </a:cxn>
                  <a:cxn ang="0">
                    <a:pos x="1065" y="189"/>
                  </a:cxn>
                  <a:cxn ang="0">
                    <a:pos x="1003" y="200"/>
                  </a:cxn>
                  <a:cxn ang="0">
                    <a:pos x="884" y="215"/>
                  </a:cxn>
                  <a:cxn ang="0">
                    <a:pos x="753" y="223"/>
                  </a:cxn>
                  <a:cxn ang="0">
                    <a:pos x="618" y="223"/>
                  </a:cxn>
                  <a:cxn ang="0">
                    <a:pos x="488" y="215"/>
                  </a:cxn>
                  <a:cxn ang="0">
                    <a:pos x="368" y="200"/>
                  </a:cxn>
                  <a:cxn ang="0">
                    <a:pos x="306" y="189"/>
                  </a:cxn>
                  <a:cxn ang="0">
                    <a:pos x="207" y="163"/>
                  </a:cxn>
                  <a:cxn ang="0">
                    <a:pos x="126" y="133"/>
                  </a:cxn>
                  <a:cxn ang="0">
                    <a:pos x="64" y="98"/>
                  </a:cxn>
                  <a:cxn ang="0">
                    <a:pos x="36" y="75"/>
                  </a:cxn>
                  <a:cxn ang="0">
                    <a:pos x="15" y="49"/>
                  </a:cxn>
                  <a:cxn ang="0">
                    <a:pos x="5" y="28"/>
                  </a:cxn>
                  <a:cxn ang="0">
                    <a:pos x="2" y="9"/>
                  </a:cxn>
                </a:cxnLst>
                <a:rect l="0" t="0" r="r" b="b"/>
                <a:pathLst>
                  <a:path w="1371" h="225">
                    <a:moveTo>
                      <a:pt x="0" y="0"/>
                    </a:moveTo>
                    <a:lnTo>
                      <a:pt x="39" y="0"/>
                    </a:lnTo>
                    <a:lnTo>
                      <a:pt x="41" y="9"/>
                    </a:lnTo>
                    <a:lnTo>
                      <a:pt x="41" y="13"/>
                    </a:lnTo>
                    <a:lnTo>
                      <a:pt x="46" y="24"/>
                    </a:lnTo>
                    <a:lnTo>
                      <a:pt x="48" y="28"/>
                    </a:lnTo>
                    <a:lnTo>
                      <a:pt x="64" y="47"/>
                    </a:lnTo>
                    <a:lnTo>
                      <a:pt x="85" y="65"/>
                    </a:lnTo>
                    <a:lnTo>
                      <a:pt x="108" y="80"/>
                    </a:lnTo>
                    <a:lnTo>
                      <a:pt x="141" y="97"/>
                    </a:lnTo>
                    <a:lnTo>
                      <a:pt x="179" y="113"/>
                    </a:lnTo>
                    <a:lnTo>
                      <a:pt x="222" y="126"/>
                    </a:lnTo>
                    <a:lnTo>
                      <a:pt x="270" y="140"/>
                    </a:lnTo>
                    <a:lnTo>
                      <a:pt x="314" y="151"/>
                    </a:lnTo>
                    <a:lnTo>
                      <a:pt x="368" y="161"/>
                    </a:lnTo>
                    <a:lnTo>
                      <a:pt x="427" y="169"/>
                    </a:lnTo>
                    <a:lnTo>
                      <a:pt x="488" y="176"/>
                    </a:lnTo>
                    <a:lnTo>
                      <a:pt x="552" y="181"/>
                    </a:lnTo>
                    <a:lnTo>
                      <a:pt x="618" y="184"/>
                    </a:lnTo>
                    <a:lnTo>
                      <a:pt x="686" y="186"/>
                    </a:lnTo>
                    <a:lnTo>
                      <a:pt x="753" y="184"/>
                    </a:lnTo>
                    <a:lnTo>
                      <a:pt x="820" y="181"/>
                    </a:lnTo>
                    <a:lnTo>
                      <a:pt x="884" y="176"/>
                    </a:lnTo>
                    <a:lnTo>
                      <a:pt x="945" y="169"/>
                    </a:lnTo>
                    <a:lnTo>
                      <a:pt x="1003" y="161"/>
                    </a:lnTo>
                    <a:lnTo>
                      <a:pt x="1052" y="153"/>
                    </a:lnTo>
                    <a:lnTo>
                      <a:pt x="1102" y="140"/>
                    </a:lnTo>
                    <a:lnTo>
                      <a:pt x="1149" y="126"/>
                    </a:lnTo>
                    <a:lnTo>
                      <a:pt x="1192" y="113"/>
                    </a:lnTo>
                    <a:lnTo>
                      <a:pt x="1230" y="97"/>
                    </a:lnTo>
                    <a:lnTo>
                      <a:pt x="1264" y="80"/>
                    </a:lnTo>
                    <a:lnTo>
                      <a:pt x="1286" y="65"/>
                    </a:lnTo>
                    <a:lnTo>
                      <a:pt x="1307" y="47"/>
                    </a:lnTo>
                    <a:lnTo>
                      <a:pt x="1324" y="28"/>
                    </a:lnTo>
                    <a:lnTo>
                      <a:pt x="1325" y="24"/>
                    </a:lnTo>
                    <a:lnTo>
                      <a:pt x="1330" y="13"/>
                    </a:lnTo>
                    <a:lnTo>
                      <a:pt x="1332" y="8"/>
                    </a:lnTo>
                    <a:lnTo>
                      <a:pt x="1332" y="0"/>
                    </a:lnTo>
                    <a:lnTo>
                      <a:pt x="1371" y="0"/>
                    </a:lnTo>
                    <a:lnTo>
                      <a:pt x="1371" y="9"/>
                    </a:lnTo>
                    <a:lnTo>
                      <a:pt x="1370" y="18"/>
                    </a:lnTo>
                    <a:lnTo>
                      <a:pt x="1366" y="28"/>
                    </a:lnTo>
                    <a:lnTo>
                      <a:pt x="1361" y="39"/>
                    </a:lnTo>
                    <a:lnTo>
                      <a:pt x="1356" y="49"/>
                    </a:lnTo>
                    <a:lnTo>
                      <a:pt x="1351" y="56"/>
                    </a:lnTo>
                    <a:lnTo>
                      <a:pt x="1335" y="75"/>
                    </a:lnTo>
                    <a:lnTo>
                      <a:pt x="1314" y="93"/>
                    </a:lnTo>
                    <a:lnTo>
                      <a:pt x="1307" y="98"/>
                    </a:lnTo>
                    <a:lnTo>
                      <a:pt x="1279" y="116"/>
                    </a:lnTo>
                    <a:lnTo>
                      <a:pt x="1245" y="133"/>
                    </a:lnTo>
                    <a:lnTo>
                      <a:pt x="1207" y="149"/>
                    </a:lnTo>
                    <a:lnTo>
                      <a:pt x="1164" y="163"/>
                    </a:lnTo>
                    <a:lnTo>
                      <a:pt x="1116" y="176"/>
                    </a:lnTo>
                    <a:lnTo>
                      <a:pt x="1065" y="189"/>
                    </a:lnTo>
                    <a:lnTo>
                      <a:pt x="1059" y="191"/>
                    </a:lnTo>
                    <a:lnTo>
                      <a:pt x="1003" y="200"/>
                    </a:lnTo>
                    <a:lnTo>
                      <a:pt x="945" y="209"/>
                    </a:lnTo>
                    <a:lnTo>
                      <a:pt x="884" y="215"/>
                    </a:lnTo>
                    <a:lnTo>
                      <a:pt x="820" y="220"/>
                    </a:lnTo>
                    <a:lnTo>
                      <a:pt x="753" y="223"/>
                    </a:lnTo>
                    <a:lnTo>
                      <a:pt x="686" y="225"/>
                    </a:lnTo>
                    <a:lnTo>
                      <a:pt x="618" y="223"/>
                    </a:lnTo>
                    <a:lnTo>
                      <a:pt x="552" y="220"/>
                    </a:lnTo>
                    <a:lnTo>
                      <a:pt x="488" y="215"/>
                    </a:lnTo>
                    <a:lnTo>
                      <a:pt x="427" y="209"/>
                    </a:lnTo>
                    <a:lnTo>
                      <a:pt x="368" y="200"/>
                    </a:lnTo>
                    <a:lnTo>
                      <a:pt x="314" y="191"/>
                    </a:lnTo>
                    <a:lnTo>
                      <a:pt x="306" y="189"/>
                    </a:lnTo>
                    <a:lnTo>
                      <a:pt x="255" y="176"/>
                    </a:lnTo>
                    <a:lnTo>
                      <a:pt x="207" y="163"/>
                    </a:lnTo>
                    <a:lnTo>
                      <a:pt x="164" y="149"/>
                    </a:lnTo>
                    <a:lnTo>
                      <a:pt x="126" y="133"/>
                    </a:lnTo>
                    <a:lnTo>
                      <a:pt x="94" y="116"/>
                    </a:lnTo>
                    <a:lnTo>
                      <a:pt x="64" y="98"/>
                    </a:lnTo>
                    <a:lnTo>
                      <a:pt x="57" y="93"/>
                    </a:lnTo>
                    <a:lnTo>
                      <a:pt x="36" y="75"/>
                    </a:lnTo>
                    <a:lnTo>
                      <a:pt x="20" y="56"/>
                    </a:lnTo>
                    <a:lnTo>
                      <a:pt x="15" y="49"/>
                    </a:lnTo>
                    <a:lnTo>
                      <a:pt x="10" y="39"/>
                    </a:lnTo>
                    <a:lnTo>
                      <a:pt x="5" y="28"/>
                    </a:lnTo>
                    <a:lnTo>
                      <a:pt x="3" y="18"/>
                    </a:lnTo>
                    <a:lnTo>
                      <a:pt x="2"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5" name="Rectangle 86"/>
              <p:cNvSpPr>
                <a:spLocks noChangeArrowheads="1"/>
              </p:cNvSpPr>
              <p:nvPr/>
            </p:nvSpPr>
            <p:spPr bwMode="auto">
              <a:xfrm>
                <a:off x="3556" y="1650"/>
                <a:ext cx="39" cy="29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6" name="Rectangle 87"/>
              <p:cNvSpPr>
                <a:spLocks noChangeArrowheads="1"/>
              </p:cNvSpPr>
              <p:nvPr/>
            </p:nvSpPr>
            <p:spPr bwMode="auto">
              <a:xfrm>
                <a:off x="4888" y="1650"/>
                <a:ext cx="39" cy="294"/>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7" name="Freeform 88"/>
              <p:cNvSpPr>
                <a:spLocks/>
              </p:cNvSpPr>
              <p:nvPr/>
            </p:nvSpPr>
            <p:spPr bwMode="auto">
              <a:xfrm>
                <a:off x="3811" y="1202"/>
                <a:ext cx="832" cy="211"/>
              </a:xfrm>
              <a:custGeom>
                <a:avLst/>
                <a:gdLst/>
                <a:ahLst/>
                <a:cxnLst>
                  <a:cxn ang="0">
                    <a:pos x="0" y="0"/>
                  </a:cxn>
                  <a:cxn ang="0">
                    <a:pos x="5" y="25"/>
                  </a:cxn>
                  <a:cxn ang="0">
                    <a:pos x="21" y="48"/>
                  </a:cxn>
                  <a:cxn ang="0">
                    <a:pos x="46" y="71"/>
                  </a:cxn>
                  <a:cxn ang="0">
                    <a:pos x="80" y="90"/>
                  </a:cxn>
                  <a:cxn ang="0">
                    <a:pos x="121" y="109"/>
                  </a:cxn>
                  <a:cxn ang="0">
                    <a:pos x="169" y="123"/>
                  </a:cxn>
                  <a:cxn ang="0">
                    <a:pos x="225" y="137"/>
                  </a:cxn>
                  <a:cxn ang="0">
                    <a:pos x="284" y="145"/>
                  </a:cxn>
                  <a:cxn ang="0">
                    <a:pos x="348" y="151"/>
                  </a:cxn>
                  <a:cxn ang="0">
                    <a:pos x="416" y="153"/>
                  </a:cxn>
                  <a:cxn ang="0">
                    <a:pos x="483" y="151"/>
                  </a:cxn>
                  <a:cxn ang="0">
                    <a:pos x="547" y="145"/>
                  </a:cxn>
                  <a:cxn ang="0">
                    <a:pos x="606" y="137"/>
                  </a:cxn>
                  <a:cxn ang="0">
                    <a:pos x="662" y="123"/>
                  </a:cxn>
                  <a:cxn ang="0">
                    <a:pos x="710" y="109"/>
                  </a:cxn>
                  <a:cxn ang="0">
                    <a:pos x="751" y="90"/>
                  </a:cxn>
                  <a:cxn ang="0">
                    <a:pos x="786" y="71"/>
                  </a:cxn>
                  <a:cxn ang="0">
                    <a:pos x="810" y="48"/>
                  </a:cxn>
                  <a:cxn ang="0">
                    <a:pos x="827" y="25"/>
                  </a:cxn>
                  <a:cxn ang="0">
                    <a:pos x="832" y="0"/>
                  </a:cxn>
                  <a:cxn ang="0">
                    <a:pos x="832" y="211"/>
                  </a:cxn>
                  <a:cxn ang="0">
                    <a:pos x="0" y="211"/>
                  </a:cxn>
                  <a:cxn ang="0">
                    <a:pos x="0" y="0"/>
                  </a:cxn>
                </a:cxnLst>
                <a:rect l="0" t="0" r="r" b="b"/>
                <a:pathLst>
                  <a:path w="832" h="211">
                    <a:moveTo>
                      <a:pt x="0" y="0"/>
                    </a:moveTo>
                    <a:lnTo>
                      <a:pt x="5" y="25"/>
                    </a:lnTo>
                    <a:lnTo>
                      <a:pt x="21" y="48"/>
                    </a:lnTo>
                    <a:lnTo>
                      <a:pt x="46" y="71"/>
                    </a:lnTo>
                    <a:lnTo>
                      <a:pt x="80" y="90"/>
                    </a:lnTo>
                    <a:lnTo>
                      <a:pt x="121" y="109"/>
                    </a:lnTo>
                    <a:lnTo>
                      <a:pt x="169" y="123"/>
                    </a:lnTo>
                    <a:lnTo>
                      <a:pt x="225" y="137"/>
                    </a:lnTo>
                    <a:lnTo>
                      <a:pt x="284" y="145"/>
                    </a:lnTo>
                    <a:lnTo>
                      <a:pt x="348" y="151"/>
                    </a:lnTo>
                    <a:lnTo>
                      <a:pt x="416" y="153"/>
                    </a:lnTo>
                    <a:lnTo>
                      <a:pt x="483" y="151"/>
                    </a:lnTo>
                    <a:lnTo>
                      <a:pt x="547" y="145"/>
                    </a:lnTo>
                    <a:lnTo>
                      <a:pt x="606" y="137"/>
                    </a:lnTo>
                    <a:lnTo>
                      <a:pt x="662" y="123"/>
                    </a:lnTo>
                    <a:lnTo>
                      <a:pt x="710" y="109"/>
                    </a:lnTo>
                    <a:lnTo>
                      <a:pt x="751" y="90"/>
                    </a:lnTo>
                    <a:lnTo>
                      <a:pt x="786" y="71"/>
                    </a:lnTo>
                    <a:lnTo>
                      <a:pt x="810" y="48"/>
                    </a:lnTo>
                    <a:lnTo>
                      <a:pt x="827" y="25"/>
                    </a:lnTo>
                    <a:lnTo>
                      <a:pt x="832" y="0"/>
                    </a:lnTo>
                    <a:lnTo>
                      <a:pt x="832" y="211"/>
                    </a:lnTo>
                    <a:lnTo>
                      <a:pt x="0" y="211"/>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8" name="Freeform 89"/>
              <p:cNvSpPr>
                <a:spLocks/>
              </p:cNvSpPr>
              <p:nvPr/>
            </p:nvSpPr>
            <p:spPr bwMode="auto">
              <a:xfrm>
                <a:off x="3811" y="1047"/>
                <a:ext cx="832" cy="308"/>
              </a:xfrm>
              <a:custGeom>
                <a:avLst/>
                <a:gdLst/>
                <a:ahLst/>
                <a:cxnLst>
                  <a:cxn ang="0">
                    <a:pos x="416" y="0"/>
                  </a:cxn>
                  <a:cxn ang="0">
                    <a:pos x="483" y="2"/>
                  </a:cxn>
                  <a:cxn ang="0">
                    <a:pos x="547" y="8"/>
                  </a:cxn>
                  <a:cxn ang="0">
                    <a:pos x="606" y="17"/>
                  </a:cxn>
                  <a:cxn ang="0">
                    <a:pos x="662" y="30"/>
                  </a:cxn>
                  <a:cxn ang="0">
                    <a:pos x="710" y="45"/>
                  </a:cxn>
                  <a:cxn ang="0">
                    <a:pos x="751" y="63"/>
                  </a:cxn>
                  <a:cxn ang="0">
                    <a:pos x="786" y="84"/>
                  </a:cxn>
                  <a:cxn ang="0">
                    <a:pos x="810" y="106"/>
                  </a:cxn>
                  <a:cxn ang="0">
                    <a:pos x="827" y="130"/>
                  </a:cxn>
                  <a:cxn ang="0">
                    <a:pos x="832" y="155"/>
                  </a:cxn>
                  <a:cxn ang="0">
                    <a:pos x="827" y="180"/>
                  </a:cxn>
                  <a:cxn ang="0">
                    <a:pos x="810" y="203"/>
                  </a:cxn>
                  <a:cxn ang="0">
                    <a:pos x="786" y="226"/>
                  </a:cxn>
                  <a:cxn ang="0">
                    <a:pos x="751" y="245"/>
                  </a:cxn>
                  <a:cxn ang="0">
                    <a:pos x="710" y="264"/>
                  </a:cxn>
                  <a:cxn ang="0">
                    <a:pos x="662" y="278"/>
                  </a:cxn>
                  <a:cxn ang="0">
                    <a:pos x="606" y="292"/>
                  </a:cxn>
                  <a:cxn ang="0">
                    <a:pos x="547" y="300"/>
                  </a:cxn>
                  <a:cxn ang="0">
                    <a:pos x="483" y="306"/>
                  </a:cxn>
                  <a:cxn ang="0">
                    <a:pos x="416" y="308"/>
                  </a:cxn>
                  <a:cxn ang="0">
                    <a:pos x="348" y="306"/>
                  </a:cxn>
                  <a:cxn ang="0">
                    <a:pos x="284" y="300"/>
                  </a:cxn>
                  <a:cxn ang="0">
                    <a:pos x="225" y="292"/>
                  </a:cxn>
                  <a:cxn ang="0">
                    <a:pos x="169" y="278"/>
                  </a:cxn>
                  <a:cxn ang="0">
                    <a:pos x="121" y="264"/>
                  </a:cxn>
                  <a:cxn ang="0">
                    <a:pos x="80" y="245"/>
                  </a:cxn>
                  <a:cxn ang="0">
                    <a:pos x="46" y="226"/>
                  </a:cxn>
                  <a:cxn ang="0">
                    <a:pos x="21" y="203"/>
                  </a:cxn>
                  <a:cxn ang="0">
                    <a:pos x="5" y="180"/>
                  </a:cxn>
                  <a:cxn ang="0">
                    <a:pos x="0" y="155"/>
                  </a:cxn>
                  <a:cxn ang="0">
                    <a:pos x="5" y="130"/>
                  </a:cxn>
                  <a:cxn ang="0">
                    <a:pos x="21" y="106"/>
                  </a:cxn>
                  <a:cxn ang="0">
                    <a:pos x="46" y="84"/>
                  </a:cxn>
                  <a:cxn ang="0">
                    <a:pos x="80" y="63"/>
                  </a:cxn>
                  <a:cxn ang="0">
                    <a:pos x="121" y="45"/>
                  </a:cxn>
                  <a:cxn ang="0">
                    <a:pos x="169" y="30"/>
                  </a:cxn>
                  <a:cxn ang="0">
                    <a:pos x="225" y="17"/>
                  </a:cxn>
                  <a:cxn ang="0">
                    <a:pos x="284" y="8"/>
                  </a:cxn>
                  <a:cxn ang="0">
                    <a:pos x="348" y="2"/>
                  </a:cxn>
                  <a:cxn ang="0">
                    <a:pos x="416" y="0"/>
                  </a:cxn>
                </a:cxnLst>
                <a:rect l="0" t="0" r="r" b="b"/>
                <a:pathLst>
                  <a:path w="832" h="308">
                    <a:moveTo>
                      <a:pt x="416" y="0"/>
                    </a:moveTo>
                    <a:lnTo>
                      <a:pt x="483" y="2"/>
                    </a:lnTo>
                    <a:lnTo>
                      <a:pt x="547" y="8"/>
                    </a:lnTo>
                    <a:lnTo>
                      <a:pt x="606" y="17"/>
                    </a:lnTo>
                    <a:lnTo>
                      <a:pt x="662" y="30"/>
                    </a:lnTo>
                    <a:lnTo>
                      <a:pt x="710" y="45"/>
                    </a:lnTo>
                    <a:lnTo>
                      <a:pt x="751" y="63"/>
                    </a:lnTo>
                    <a:lnTo>
                      <a:pt x="786" y="84"/>
                    </a:lnTo>
                    <a:lnTo>
                      <a:pt x="810" y="106"/>
                    </a:lnTo>
                    <a:lnTo>
                      <a:pt x="827" y="130"/>
                    </a:lnTo>
                    <a:lnTo>
                      <a:pt x="832" y="155"/>
                    </a:lnTo>
                    <a:lnTo>
                      <a:pt x="827" y="180"/>
                    </a:lnTo>
                    <a:lnTo>
                      <a:pt x="810" y="203"/>
                    </a:lnTo>
                    <a:lnTo>
                      <a:pt x="786" y="226"/>
                    </a:lnTo>
                    <a:lnTo>
                      <a:pt x="751" y="245"/>
                    </a:lnTo>
                    <a:lnTo>
                      <a:pt x="710" y="264"/>
                    </a:lnTo>
                    <a:lnTo>
                      <a:pt x="662" y="278"/>
                    </a:lnTo>
                    <a:lnTo>
                      <a:pt x="606" y="292"/>
                    </a:lnTo>
                    <a:lnTo>
                      <a:pt x="547" y="300"/>
                    </a:lnTo>
                    <a:lnTo>
                      <a:pt x="483" y="306"/>
                    </a:lnTo>
                    <a:lnTo>
                      <a:pt x="416" y="308"/>
                    </a:lnTo>
                    <a:lnTo>
                      <a:pt x="348" y="306"/>
                    </a:lnTo>
                    <a:lnTo>
                      <a:pt x="284" y="300"/>
                    </a:lnTo>
                    <a:lnTo>
                      <a:pt x="225" y="292"/>
                    </a:lnTo>
                    <a:lnTo>
                      <a:pt x="169" y="278"/>
                    </a:lnTo>
                    <a:lnTo>
                      <a:pt x="121" y="264"/>
                    </a:lnTo>
                    <a:lnTo>
                      <a:pt x="80" y="245"/>
                    </a:lnTo>
                    <a:lnTo>
                      <a:pt x="46" y="226"/>
                    </a:lnTo>
                    <a:lnTo>
                      <a:pt x="21" y="203"/>
                    </a:lnTo>
                    <a:lnTo>
                      <a:pt x="5" y="180"/>
                    </a:lnTo>
                    <a:lnTo>
                      <a:pt x="0" y="155"/>
                    </a:lnTo>
                    <a:lnTo>
                      <a:pt x="5" y="130"/>
                    </a:lnTo>
                    <a:lnTo>
                      <a:pt x="21" y="106"/>
                    </a:lnTo>
                    <a:lnTo>
                      <a:pt x="46" y="84"/>
                    </a:lnTo>
                    <a:lnTo>
                      <a:pt x="80" y="63"/>
                    </a:lnTo>
                    <a:lnTo>
                      <a:pt x="121" y="45"/>
                    </a:lnTo>
                    <a:lnTo>
                      <a:pt x="169" y="30"/>
                    </a:lnTo>
                    <a:lnTo>
                      <a:pt x="225" y="17"/>
                    </a:lnTo>
                    <a:lnTo>
                      <a:pt x="284" y="8"/>
                    </a:lnTo>
                    <a:lnTo>
                      <a:pt x="348" y="2"/>
                    </a:lnTo>
                    <a:lnTo>
                      <a:pt x="41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39" name="Freeform 90"/>
              <p:cNvSpPr>
                <a:spLocks/>
              </p:cNvSpPr>
              <p:nvPr/>
            </p:nvSpPr>
            <p:spPr bwMode="auto">
              <a:xfrm>
                <a:off x="3811" y="1413"/>
                <a:ext cx="832" cy="154"/>
              </a:xfrm>
              <a:custGeom>
                <a:avLst/>
                <a:gdLst/>
                <a:ahLst/>
                <a:cxnLst>
                  <a:cxn ang="0">
                    <a:pos x="0" y="0"/>
                  </a:cxn>
                  <a:cxn ang="0">
                    <a:pos x="832" y="0"/>
                  </a:cxn>
                  <a:cxn ang="0">
                    <a:pos x="827" y="24"/>
                  </a:cxn>
                  <a:cxn ang="0">
                    <a:pos x="810" y="49"/>
                  </a:cxn>
                  <a:cxn ang="0">
                    <a:pos x="786" y="70"/>
                  </a:cxn>
                  <a:cxn ang="0">
                    <a:pos x="751" y="92"/>
                  </a:cxn>
                  <a:cxn ang="0">
                    <a:pos x="710" y="108"/>
                  </a:cxn>
                  <a:cxn ang="0">
                    <a:pos x="662" y="125"/>
                  </a:cxn>
                  <a:cxn ang="0">
                    <a:pos x="606" y="138"/>
                  </a:cxn>
                  <a:cxn ang="0">
                    <a:pos x="547" y="146"/>
                  </a:cxn>
                  <a:cxn ang="0">
                    <a:pos x="483" y="153"/>
                  </a:cxn>
                  <a:cxn ang="0">
                    <a:pos x="416" y="154"/>
                  </a:cxn>
                  <a:cxn ang="0">
                    <a:pos x="348" y="153"/>
                  </a:cxn>
                  <a:cxn ang="0">
                    <a:pos x="284" y="146"/>
                  </a:cxn>
                  <a:cxn ang="0">
                    <a:pos x="225" y="138"/>
                  </a:cxn>
                  <a:cxn ang="0">
                    <a:pos x="169" y="125"/>
                  </a:cxn>
                  <a:cxn ang="0">
                    <a:pos x="121" y="108"/>
                  </a:cxn>
                  <a:cxn ang="0">
                    <a:pos x="80" y="92"/>
                  </a:cxn>
                  <a:cxn ang="0">
                    <a:pos x="46" y="70"/>
                  </a:cxn>
                  <a:cxn ang="0">
                    <a:pos x="21" y="49"/>
                  </a:cxn>
                  <a:cxn ang="0">
                    <a:pos x="5" y="24"/>
                  </a:cxn>
                  <a:cxn ang="0">
                    <a:pos x="0" y="0"/>
                  </a:cxn>
                </a:cxnLst>
                <a:rect l="0" t="0" r="r" b="b"/>
                <a:pathLst>
                  <a:path w="832" h="154">
                    <a:moveTo>
                      <a:pt x="0" y="0"/>
                    </a:moveTo>
                    <a:lnTo>
                      <a:pt x="832" y="0"/>
                    </a:lnTo>
                    <a:lnTo>
                      <a:pt x="827" y="24"/>
                    </a:lnTo>
                    <a:lnTo>
                      <a:pt x="810" y="49"/>
                    </a:lnTo>
                    <a:lnTo>
                      <a:pt x="786" y="70"/>
                    </a:lnTo>
                    <a:lnTo>
                      <a:pt x="751" y="92"/>
                    </a:lnTo>
                    <a:lnTo>
                      <a:pt x="710" y="108"/>
                    </a:lnTo>
                    <a:lnTo>
                      <a:pt x="662" y="125"/>
                    </a:lnTo>
                    <a:lnTo>
                      <a:pt x="606" y="138"/>
                    </a:lnTo>
                    <a:lnTo>
                      <a:pt x="547" y="146"/>
                    </a:lnTo>
                    <a:lnTo>
                      <a:pt x="483" y="153"/>
                    </a:lnTo>
                    <a:lnTo>
                      <a:pt x="416" y="154"/>
                    </a:lnTo>
                    <a:lnTo>
                      <a:pt x="348" y="153"/>
                    </a:lnTo>
                    <a:lnTo>
                      <a:pt x="284" y="146"/>
                    </a:lnTo>
                    <a:lnTo>
                      <a:pt x="225" y="138"/>
                    </a:lnTo>
                    <a:lnTo>
                      <a:pt x="169" y="125"/>
                    </a:lnTo>
                    <a:lnTo>
                      <a:pt x="121" y="108"/>
                    </a:lnTo>
                    <a:lnTo>
                      <a:pt x="80" y="92"/>
                    </a:lnTo>
                    <a:lnTo>
                      <a:pt x="46" y="70"/>
                    </a:lnTo>
                    <a:lnTo>
                      <a:pt x="21" y="49"/>
                    </a:lnTo>
                    <a:lnTo>
                      <a:pt x="5" y="24"/>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0" name="Freeform 91"/>
              <p:cNvSpPr>
                <a:spLocks noEditPoints="1"/>
              </p:cNvSpPr>
              <p:nvPr/>
            </p:nvSpPr>
            <p:spPr bwMode="auto">
              <a:xfrm>
                <a:off x="3791" y="1027"/>
                <a:ext cx="871" cy="348"/>
              </a:xfrm>
              <a:custGeom>
                <a:avLst/>
                <a:gdLst/>
                <a:ahLst/>
                <a:cxnLst>
                  <a:cxn ang="0">
                    <a:pos x="312" y="47"/>
                  </a:cxn>
                  <a:cxn ang="0">
                    <a:pos x="210" y="65"/>
                  </a:cxn>
                  <a:cxn ang="0">
                    <a:pos x="122" y="94"/>
                  </a:cxn>
                  <a:cxn ang="0">
                    <a:pos x="66" y="129"/>
                  </a:cxn>
                  <a:cxn ang="0">
                    <a:pos x="41" y="165"/>
                  </a:cxn>
                  <a:cxn ang="0">
                    <a:pos x="44" y="193"/>
                  </a:cxn>
                  <a:cxn ang="0">
                    <a:pos x="77" y="229"/>
                  </a:cxn>
                  <a:cxn ang="0">
                    <a:pos x="150" y="265"/>
                  </a:cxn>
                  <a:cxn ang="0">
                    <a:pos x="242" y="292"/>
                  </a:cxn>
                  <a:cxn ang="0">
                    <a:pos x="352" y="305"/>
                  </a:cxn>
                  <a:cxn ang="0">
                    <a:pos x="559" y="302"/>
                  </a:cxn>
                  <a:cxn ang="0">
                    <a:pos x="661" y="284"/>
                  </a:cxn>
                  <a:cxn ang="0">
                    <a:pos x="750" y="254"/>
                  </a:cxn>
                  <a:cxn ang="0">
                    <a:pos x="806" y="221"/>
                  </a:cxn>
                  <a:cxn ang="0">
                    <a:pos x="830" y="186"/>
                  </a:cxn>
                  <a:cxn ang="0">
                    <a:pos x="827" y="157"/>
                  </a:cxn>
                  <a:cxn ang="0">
                    <a:pos x="788" y="116"/>
                  </a:cxn>
                  <a:cxn ang="0">
                    <a:pos x="723" y="84"/>
                  </a:cxn>
                  <a:cxn ang="0">
                    <a:pos x="630" y="56"/>
                  </a:cxn>
                  <a:cxn ang="0">
                    <a:pos x="520" y="43"/>
                  </a:cxn>
                  <a:cxn ang="0">
                    <a:pos x="520" y="4"/>
                  </a:cxn>
                  <a:cxn ang="0">
                    <a:pos x="635" y="19"/>
                  </a:cxn>
                  <a:cxn ang="0">
                    <a:pos x="709" y="37"/>
                  </a:cxn>
                  <a:cxn ang="0">
                    <a:pos x="788" y="70"/>
                  </a:cxn>
                  <a:cxn ang="0">
                    <a:pos x="834" y="101"/>
                  </a:cxn>
                  <a:cxn ang="0">
                    <a:pos x="862" y="137"/>
                  </a:cxn>
                  <a:cxn ang="0">
                    <a:pos x="871" y="175"/>
                  </a:cxn>
                  <a:cxn ang="0">
                    <a:pos x="862" y="213"/>
                  </a:cxn>
                  <a:cxn ang="0">
                    <a:pos x="834" y="249"/>
                  </a:cxn>
                  <a:cxn ang="0">
                    <a:pos x="788" y="279"/>
                  </a:cxn>
                  <a:cxn ang="0">
                    <a:pos x="709" y="312"/>
                  </a:cxn>
                  <a:cxn ang="0">
                    <a:pos x="635" y="330"/>
                  </a:cxn>
                  <a:cxn ang="0">
                    <a:pos x="520" y="345"/>
                  </a:cxn>
                  <a:cxn ang="0">
                    <a:pos x="312" y="341"/>
                  </a:cxn>
                  <a:cxn ang="0">
                    <a:pos x="230" y="328"/>
                  </a:cxn>
                  <a:cxn ang="0">
                    <a:pos x="135" y="302"/>
                  </a:cxn>
                  <a:cxn ang="0">
                    <a:pos x="62" y="265"/>
                  </a:cxn>
                  <a:cxn ang="0">
                    <a:pos x="25" y="234"/>
                  </a:cxn>
                  <a:cxn ang="0">
                    <a:pos x="3" y="198"/>
                  </a:cxn>
                  <a:cxn ang="0">
                    <a:pos x="2" y="158"/>
                  </a:cxn>
                  <a:cxn ang="0">
                    <a:pos x="15" y="130"/>
                  </a:cxn>
                  <a:cxn ang="0">
                    <a:pos x="56" y="88"/>
                  </a:cxn>
                  <a:cxn ang="0">
                    <a:pos x="107" y="58"/>
                  </a:cxn>
                  <a:cxn ang="0">
                    <a:pos x="196" y="28"/>
                  </a:cxn>
                  <a:cxn ang="0">
                    <a:pos x="273" y="12"/>
                  </a:cxn>
                  <a:cxn ang="0">
                    <a:pos x="436" y="0"/>
                  </a:cxn>
                </a:cxnLst>
                <a:rect l="0" t="0" r="r" b="b"/>
                <a:pathLst>
                  <a:path w="871" h="348">
                    <a:moveTo>
                      <a:pt x="436" y="40"/>
                    </a:moveTo>
                    <a:lnTo>
                      <a:pt x="352" y="43"/>
                    </a:lnTo>
                    <a:lnTo>
                      <a:pt x="312" y="47"/>
                    </a:lnTo>
                    <a:lnTo>
                      <a:pt x="273" y="51"/>
                    </a:lnTo>
                    <a:lnTo>
                      <a:pt x="242" y="56"/>
                    </a:lnTo>
                    <a:lnTo>
                      <a:pt x="210" y="65"/>
                    </a:lnTo>
                    <a:lnTo>
                      <a:pt x="178" y="73"/>
                    </a:lnTo>
                    <a:lnTo>
                      <a:pt x="150" y="84"/>
                    </a:lnTo>
                    <a:lnTo>
                      <a:pt x="122" y="94"/>
                    </a:lnTo>
                    <a:lnTo>
                      <a:pt x="99" y="106"/>
                    </a:lnTo>
                    <a:lnTo>
                      <a:pt x="84" y="116"/>
                    </a:lnTo>
                    <a:lnTo>
                      <a:pt x="66" y="129"/>
                    </a:lnTo>
                    <a:lnTo>
                      <a:pt x="53" y="144"/>
                    </a:lnTo>
                    <a:lnTo>
                      <a:pt x="44" y="157"/>
                    </a:lnTo>
                    <a:lnTo>
                      <a:pt x="41" y="165"/>
                    </a:lnTo>
                    <a:lnTo>
                      <a:pt x="39" y="175"/>
                    </a:lnTo>
                    <a:lnTo>
                      <a:pt x="41" y="186"/>
                    </a:lnTo>
                    <a:lnTo>
                      <a:pt x="44" y="193"/>
                    </a:lnTo>
                    <a:lnTo>
                      <a:pt x="53" y="206"/>
                    </a:lnTo>
                    <a:lnTo>
                      <a:pt x="66" y="221"/>
                    </a:lnTo>
                    <a:lnTo>
                      <a:pt x="77" y="229"/>
                    </a:lnTo>
                    <a:lnTo>
                      <a:pt x="99" y="242"/>
                    </a:lnTo>
                    <a:lnTo>
                      <a:pt x="122" y="254"/>
                    </a:lnTo>
                    <a:lnTo>
                      <a:pt x="150" y="265"/>
                    </a:lnTo>
                    <a:lnTo>
                      <a:pt x="178" y="275"/>
                    </a:lnTo>
                    <a:lnTo>
                      <a:pt x="210" y="284"/>
                    </a:lnTo>
                    <a:lnTo>
                      <a:pt x="242" y="292"/>
                    </a:lnTo>
                    <a:lnTo>
                      <a:pt x="273" y="297"/>
                    </a:lnTo>
                    <a:lnTo>
                      <a:pt x="312" y="302"/>
                    </a:lnTo>
                    <a:lnTo>
                      <a:pt x="352" y="305"/>
                    </a:lnTo>
                    <a:lnTo>
                      <a:pt x="436" y="308"/>
                    </a:lnTo>
                    <a:lnTo>
                      <a:pt x="520" y="305"/>
                    </a:lnTo>
                    <a:lnTo>
                      <a:pt x="559" y="302"/>
                    </a:lnTo>
                    <a:lnTo>
                      <a:pt x="599" y="297"/>
                    </a:lnTo>
                    <a:lnTo>
                      <a:pt x="630" y="292"/>
                    </a:lnTo>
                    <a:lnTo>
                      <a:pt x="661" y="284"/>
                    </a:lnTo>
                    <a:lnTo>
                      <a:pt x="694" y="275"/>
                    </a:lnTo>
                    <a:lnTo>
                      <a:pt x="723" y="265"/>
                    </a:lnTo>
                    <a:lnTo>
                      <a:pt x="750" y="254"/>
                    </a:lnTo>
                    <a:lnTo>
                      <a:pt x="773" y="242"/>
                    </a:lnTo>
                    <a:lnTo>
                      <a:pt x="794" y="229"/>
                    </a:lnTo>
                    <a:lnTo>
                      <a:pt x="806" y="221"/>
                    </a:lnTo>
                    <a:lnTo>
                      <a:pt x="819" y="206"/>
                    </a:lnTo>
                    <a:lnTo>
                      <a:pt x="827" y="193"/>
                    </a:lnTo>
                    <a:lnTo>
                      <a:pt x="830" y="186"/>
                    </a:lnTo>
                    <a:lnTo>
                      <a:pt x="832" y="175"/>
                    </a:lnTo>
                    <a:lnTo>
                      <a:pt x="830" y="165"/>
                    </a:lnTo>
                    <a:lnTo>
                      <a:pt x="827" y="157"/>
                    </a:lnTo>
                    <a:lnTo>
                      <a:pt x="819" y="144"/>
                    </a:lnTo>
                    <a:lnTo>
                      <a:pt x="806" y="129"/>
                    </a:lnTo>
                    <a:lnTo>
                      <a:pt x="788" y="116"/>
                    </a:lnTo>
                    <a:lnTo>
                      <a:pt x="773" y="106"/>
                    </a:lnTo>
                    <a:lnTo>
                      <a:pt x="750" y="94"/>
                    </a:lnTo>
                    <a:lnTo>
                      <a:pt x="723" y="84"/>
                    </a:lnTo>
                    <a:lnTo>
                      <a:pt x="694" y="73"/>
                    </a:lnTo>
                    <a:lnTo>
                      <a:pt x="661" y="65"/>
                    </a:lnTo>
                    <a:lnTo>
                      <a:pt x="630" y="56"/>
                    </a:lnTo>
                    <a:lnTo>
                      <a:pt x="599" y="51"/>
                    </a:lnTo>
                    <a:lnTo>
                      <a:pt x="559" y="47"/>
                    </a:lnTo>
                    <a:lnTo>
                      <a:pt x="520" y="43"/>
                    </a:lnTo>
                    <a:lnTo>
                      <a:pt x="436" y="40"/>
                    </a:lnTo>
                    <a:close/>
                    <a:moveTo>
                      <a:pt x="436" y="0"/>
                    </a:moveTo>
                    <a:lnTo>
                      <a:pt x="520" y="4"/>
                    </a:lnTo>
                    <a:lnTo>
                      <a:pt x="559" y="7"/>
                    </a:lnTo>
                    <a:lnTo>
                      <a:pt x="599" y="12"/>
                    </a:lnTo>
                    <a:lnTo>
                      <a:pt x="635" y="19"/>
                    </a:lnTo>
                    <a:lnTo>
                      <a:pt x="641" y="20"/>
                    </a:lnTo>
                    <a:lnTo>
                      <a:pt x="676" y="28"/>
                    </a:lnTo>
                    <a:lnTo>
                      <a:pt x="709" y="37"/>
                    </a:lnTo>
                    <a:lnTo>
                      <a:pt x="738" y="48"/>
                    </a:lnTo>
                    <a:lnTo>
                      <a:pt x="765" y="58"/>
                    </a:lnTo>
                    <a:lnTo>
                      <a:pt x="788" y="70"/>
                    </a:lnTo>
                    <a:lnTo>
                      <a:pt x="809" y="83"/>
                    </a:lnTo>
                    <a:lnTo>
                      <a:pt x="816" y="88"/>
                    </a:lnTo>
                    <a:lnTo>
                      <a:pt x="834" y="101"/>
                    </a:lnTo>
                    <a:lnTo>
                      <a:pt x="847" y="116"/>
                    </a:lnTo>
                    <a:lnTo>
                      <a:pt x="857" y="130"/>
                    </a:lnTo>
                    <a:lnTo>
                      <a:pt x="862" y="137"/>
                    </a:lnTo>
                    <a:lnTo>
                      <a:pt x="868" y="152"/>
                    </a:lnTo>
                    <a:lnTo>
                      <a:pt x="870" y="158"/>
                    </a:lnTo>
                    <a:lnTo>
                      <a:pt x="871" y="175"/>
                    </a:lnTo>
                    <a:lnTo>
                      <a:pt x="870" y="190"/>
                    </a:lnTo>
                    <a:lnTo>
                      <a:pt x="868" y="198"/>
                    </a:lnTo>
                    <a:lnTo>
                      <a:pt x="862" y="213"/>
                    </a:lnTo>
                    <a:lnTo>
                      <a:pt x="857" y="219"/>
                    </a:lnTo>
                    <a:lnTo>
                      <a:pt x="847" y="234"/>
                    </a:lnTo>
                    <a:lnTo>
                      <a:pt x="834" y="249"/>
                    </a:lnTo>
                    <a:lnTo>
                      <a:pt x="816" y="262"/>
                    </a:lnTo>
                    <a:lnTo>
                      <a:pt x="809" y="265"/>
                    </a:lnTo>
                    <a:lnTo>
                      <a:pt x="788" y="279"/>
                    </a:lnTo>
                    <a:lnTo>
                      <a:pt x="765" y="290"/>
                    </a:lnTo>
                    <a:lnTo>
                      <a:pt x="738" y="302"/>
                    </a:lnTo>
                    <a:lnTo>
                      <a:pt x="709" y="312"/>
                    </a:lnTo>
                    <a:lnTo>
                      <a:pt x="676" y="320"/>
                    </a:lnTo>
                    <a:lnTo>
                      <a:pt x="641" y="328"/>
                    </a:lnTo>
                    <a:lnTo>
                      <a:pt x="635" y="330"/>
                    </a:lnTo>
                    <a:lnTo>
                      <a:pt x="599" y="336"/>
                    </a:lnTo>
                    <a:lnTo>
                      <a:pt x="559" y="341"/>
                    </a:lnTo>
                    <a:lnTo>
                      <a:pt x="520" y="345"/>
                    </a:lnTo>
                    <a:lnTo>
                      <a:pt x="436" y="348"/>
                    </a:lnTo>
                    <a:lnTo>
                      <a:pt x="352" y="345"/>
                    </a:lnTo>
                    <a:lnTo>
                      <a:pt x="312" y="341"/>
                    </a:lnTo>
                    <a:lnTo>
                      <a:pt x="273" y="336"/>
                    </a:lnTo>
                    <a:lnTo>
                      <a:pt x="237" y="330"/>
                    </a:lnTo>
                    <a:lnTo>
                      <a:pt x="230" y="328"/>
                    </a:lnTo>
                    <a:lnTo>
                      <a:pt x="196" y="320"/>
                    </a:lnTo>
                    <a:lnTo>
                      <a:pt x="163" y="312"/>
                    </a:lnTo>
                    <a:lnTo>
                      <a:pt x="135" y="302"/>
                    </a:lnTo>
                    <a:lnTo>
                      <a:pt x="107" y="290"/>
                    </a:lnTo>
                    <a:lnTo>
                      <a:pt x="84" y="279"/>
                    </a:lnTo>
                    <a:lnTo>
                      <a:pt x="62" y="265"/>
                    </a:lnTo>
                    <a:lnTo>
                      <a:pt x="56" y="262"/>
                    </a:lnTo>
                    <a:lnTo>
                      <a:pt x="38" y="249"/>
                    </a:lnTo>
                    <a:lnTo>
                      <a:pt x="25" y="234"/>
                    </a:lnTo>
                    <a:lnTo>
                      <a:pt x="15" y="219"/>
                    </a:lnTo>
                    <a:lnTo>
                      <a:pt x="10" y="213"/>
                    </a:lnTo>
                    <a:lnTo>
                      <a:pt x="3" y="198"/>
                    </a:lnTo>
                    <a:lnTo>
                      <a:pt x="2" y="190"/>
                    </a:lnTo>
                    <a:lnTo>
                      <a:pt x="0" y="175"/>
                    </a:lnTo>
                    <a:lnTo>
                      <a:pt x="2" y="158"/>
                    </a:lnTo>
                    <a:lnTo>
                      <a:pt x="3" y="152"/>
                    </a:lnTo>
                    <a:lnTo>
                      <a:pt x="10" y="137"/>
                    </a:lnTo>
                    <a:lnTo>
                      <a:pt x="15" y="130"/>
                    </a:lnTo>
                    <a:lnTo>
                      <a:pt x="25" y="116"/>
                    </a:lnTo>
                    <a:lnTo>
                      <a:pt x="38" y="101"/>
                    </a:lnTo>
                    <a:lnTo>
                      <a:pt x="56" y="88"/>
                    </a:lnTo>
                    <a:lnTo>
                      <a:pt x="62" y="83"/>
                    </a:lnTo>
                    <a:lnTo>
                      <a:pt x="84" y="70"/>
                    </a:lnTo>
                    <a:lnTo>
                      <a:pt x="107" y="58"/>
                    </a:lnTo>
                    <a:lnTo>
                      <a:pt x="135" y="48"/>
                    </a:lnTo>
                    <a:lnTo>
                      <a:pt x="163" y="37"/>
                    </a:lnTo>
                    <a:lnTo>
                      <a:pt x="196" y="28"/>
                    </a:lnTo>
                    <a:lnTo>
                      <a:pt x="230" y="20"/>
                    </a:lnTo>
                    <a:lnTo>
                      <a:pt x="237" y="19"/>
                    </a:lnTo>
                    <a:lnTo>
                      <a:pt x="273" y="12"/>
                    </a:lnTo>
                    <a:lnTo>
                      <a:pt x="312" y="7"/>
                    </a:lnTo>
                    <a:lnTo>
                      <a:pt x="352" y="4"/>
                    </a:lnTo>
                    <a:lnTo>
                      <a:pt x="43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1" name="Freeform 92"/>
              <p:cNvSpPr>
                <a:spLocks/>
              </p:cNvSpPr>
              <p:nvPr/>
            </p:nvSpPr>
            <p:spPr bwMode="auto">
              <a:xfrm>
                <a:off x="3791" y="1413"/>
                <a:ext cx="871" cy="174"/>
              </a:xfrm>
              <a:custGeom>
                <a:avLst/>
                <a:gdLst/>
                <a:ahLst/>
                <a:cxnLst>
                  <a:cxn ang="0">
                    <a:pos x="39" y="0"/>
                  </a:cxn>
                  <a:cxn ang="0">
                    <a:pos x="44" y="21"/>
                  </a:cxn>
                  <a:cxn ang="0">
                    <a:pos x="66" y="46"/>
                  </a:cxn>
                  <a:cxn ang="0">
                    <a:pos x="99" y="69"/>
                  </a:cxn>
                  <a:cxn ang="0">
                    <a:pos x="150" y="92"/>
                  </a:cxn>
                  <a:cxn ang="0">
                    <a:pos x="210" y="110"/>
                  </a:cxn>
                  <a:cxn ang="0">
                    <a:pos x="273" y="123"/>
                  </a:cxn>
                  <a:cxn ang="0">
                    <a:pos x="352" y="131"/>
                  </a:cxn>
                  <a:cxn ang="0">
                    <a:pos x="520" y="131"/>
                  </a:cxn>
                  <a:cxn ang="0">
                    <a:pos x="599" y="123"/>
                  </a:cxn>
                  <a:cxn ang="0">
                    <a:pos x="661" y="110"/>
                  </a:cxn>
                  <a:cxn ang="0">
                    <a:pos x="723" y="92"/>
                  </a:cxn>
                  <a:cxn ang="0">
                    <a:pos x="773" y="69"/>
                  </a:cxn>
                  <a:cxn ang="0">
                    <a:pos x="806" y="46"/>
                  </a:cxn>
                  <a:cxn ang="0">
                    <a:pos x="827" y="19"/>
                  </a:cxn>
                  <a:cxn ang="0">
                    <a:pos x="832" y="0"/>
                  </a:cxn>
                  <a:cxn ang="0">
                    <a:pos x="870" y="16"/>
                  </a:cxn>
                  <a:cxn ang="0">
                    <a:pos x="862" y="39"/>
                  </a:cxn>
                  <a:cxn ang="0">
                    <a:pos x="847" y="61"/>
                  </a:cxn>
                  <a:cxn ang="0">
                    <a:pos x="816" y="87"/>
                  </a:cxn>
                  <a:cxn ang="0">
                    <a:pos x="788" y="105"/>
                  </a:cxn>
                  <a:cxn ang="0">
                    <a:pos x="738" y="128"/>
                  </a:cxn>
                  <a:cxn ang="0">
                    <a:pos x="676" y="146"/>
                  </a:cxn>
                  <a:cxn ang="0">
                    <a:pos x="635" y="156"/>
                  </a:cxn>
                  <a:cxn ang="0">
                    <a:pos x="559" y="168"/>
                  </a:cxn>
                  <a:cxn ang="0">
                    <a:pos x="436" y="174"/>
                  </a:cxn>
                  <a:cxn ang="0">
                    <a:pos x="312" y="168"/>
                  </a:cxn>
                  <a:cxn ang="0">
                    <a:pos x="237" y="156"/>
                  </a:cxn>
                  <a:cxn ang="0">
                    <a:pos x="196" y="146"/>
                  </a:cxn>
                  <a:cxn ang="0">
                    <a:pos x="135" y="128"/>
                  </a:cxn>
                  <a:cxn ang="0">
                    <a:pos x="84" y="105"/>
                  </a:cxn>
                  <a:cxn ang="0">
                    <a:pos x="56" y="87"/>
                  </a:cxn>
                  <a:cxn ang="0">
                    <a:pos x="25" y="61"/>
                  </a:cxn>
                  <a:cxn ang="0">
                    <a:pos x="10" y="39"/>
                  </a:cxn>
                  <a:cxn ang="0">
                    <a:pos x="2" y="16"/>
                  </a:cxn>
                </a:cxnLst>
                <a:rect l="0" t="0" r="r" b="b"/>
                <a:pathLst>
                  <a:path w="871" h="174">
                    <a:moveTo>
                      <a:pt x="0" y="0"/>
                    </a:moveTo>
                    <a:lnTo>
                      <a:pt x="39" y="0"/>
                    </a:lnTo>
                    <a:lnTo>
                      <a:pt x="41" y="11"/>
                    </a:lnTo>
                    <a:lnTo>
                      <a:pt x="44" y="21"/>
                    </a:lnTo>
                    <a:lnTo>
                      <a:pt x="53" y="33"/>
                    </a:lnTo>
                    <a:lnTo>
                      <a:pt x="66" y="46"/>
                    </a:lnTo>
                    <a:lnTo>
                      <a:pt x="84" y="59"/>
                    </a:lnTo>
                    <a:lnTo>
                      <a:pt x="99" y="69"/>
                    </a:lnTo>
                    <a:lnTo>
                      <a:pt x="122" y="80"/>
                    </a:lnTo>
                    <a:lnTo>
                      <a:pt x="150" y="92"/>
                    </a:lnTo>
                    <a:lnTo>
                      <a:pt x="178" y="102"/>
                    </a:lnTo>
                    <a:lnTo>
                      <a:pt x="210" y="110"/>
                    </a:lnTo>
                    <a:lnTo>
                      <a:pt x="242" y="118"/>
                    </a:lnTo>
                    <a:lnTo>
                      <a:pt x="273" y="123"/>
                    </a:lnTo>
                    <a:lnTo>
                      <a:pt x="312" y="128"/>
                    </a:lnTo>
                    <a:lnTo>
                      <a:pt x="352" y="131"/>
                    </a:lnTo>
                    <a:lnTo>
                      <a:pt x="436" y="135"/>
                    </a:lnTo>
                    <a:lnTo>
                      <a:pt x="520" y="131"/>
                    </a:lnTo>
                    <a:lnTo>
                      <a:pt x="559" y="128"/>
                    </a:lnTo>
                    <a:lnTo>
                      <a:pt x="599" y="123"/>
                    </a:lnTo>
                    <a:lnTo>
                      <a:pt x="630" y="118"/>
                    </a:lnTo>
                    <a:lnTo>
                      <a:pt x="661" y="110"/>
                    </a:lnTo>
                    <a:lnTo>
                      <a:pt x="694" y="102"/>
                    </a:lnTo>
                    <a:lnTo>
                      <a:pt x="723" y="92"/>
                    </a:lnTo>
                    <a:lnTo>
                      <a:pt x="750" y="80"/>
                    </a:lnTo>
                    <a:lnTo>
                      <a:pt x="773" y="69"/>
                    </a:lnTo>
                    <a:lnTo>
                      <a:pt x="788" y="59"/>
                    </a:lnTo>
                    <a:lnTo>
                      <a:pt x="806" y="46"/>
                    </a:lnTo>
                    <a:lnTo>
                      <a:pt x="819" y="33"/>
                    </a:lnTo>
                    <a:lnTo>
                      <a:pt x="827" y="19"/>
                    </a:lnTo>
                    <a:lnTo>
                      <a:pt x="830" y="11"/>
                    </a:lnTo>
                    <a:lnTo>
                      <a:pt x="832" y="0"/>
                    </a:lnTo>
                    <a:lnTo>
                      <a:pt x="871" y="0"/>
                    </a:lnTo>
                    <a:lnTo>
                      <a:pt x="870" y="16"/>
                    </a:lnTo>
                    <a:lnTo>
                      <a:pt x="868" y="23"/>
                    </a:lnTo>
                    <a:lnTo>
                      <a:pt x="862" y="39"/>
                    </a:lnTo>
                    <a:lnTo>
                      <a:pt x="857" y="46"/>
                    </a:lnTo>
                    <a:lnTo>
                      <a:pt x="847" y="61"/>
                    </a:lnTo>
                    <a:lnTo>
                      <a:pt x="834" y="74"/>
                    </a:lnTo>
                    <a:lnTo>
                      <a:pt x="816" y="87"/>
                    </a:lnTo>
                    <a:lnTo>
                      <a:pt x="809" y="92"/>
                    </a:lnTo>
                    <a:lnTo>
                      <a:pt x="788" y="105"/>
                    </a:lnTo>
                    <a:lnTo>
                      <a:pt x="765" y="117"/>
                    </a:lnTo>
                    <a:lnTo>
                      <a:pt x="738" y="128"/>
                    </a:lnTo>
                    <a:lnTo>
                      <a:pt x="709" y="138"/>
                    </a:lnTo>
                    <a:lnTo>
                      <a:pt x="676" y="146"/>
                    </a:lnTo>
                    <a:lnTo>
                      <a:pt x="641" y="154"/>
                    </a:lnTo>
                    <a:lnTo>
                      <a:pt x="635" y="156"/>
                    </a:lnTo>
                    <a:lnTo>
                      <a:pt x="599" y="163"/>
                    </a:lnTo>
                    <a:lnTo>
                      <a:pt x="559" y="168"/>
                    </a:lnTo>
                    <a:lnTo>
                      <a:pt x="520" y="171"/>
                    </a:lnTo>
                    <a:lnTo>
                      <a:pt x="436" y="174"/>
                    </a:lnTo>
                    <a:lnTo>
                      <a:pt x="352" y="171"/>
                    </a:lnTo>
                    <a:lnTo>
                      <a:pt x="312" y="168"/>
                    </a:lnTo>
                    <a:lnTo>
                      <a:pt x="273" y="163"/>
                    </a:lnTo>
                    <a:lnTo>
                      <a:pt x="237" y="156"/>
                    </a:lnTo>
                    <a:lnTo>
                      <a:pt x="230" y="154"/>
                    </a:lnTo>
                    <a:lnTo>
                      <a:pt x="196" y="146"/>
                    </a:lnTo>
                    <a:lnTo>
                      <a:pt x="163" y="138"/>
                    </a:lnTo>
                    <a:lnTo>
                      <a:pt x="135" y="128"/>
                    </a:lnTo>
                    <a:lnTo>
                      <a:pt x="107" y="117"/>
                    </a:lnTo>
                    <a:lnTo>
                      <a:pt x="84" y="105"/>
                    </a:lnTo>
                    <a:lnTo>
                      <a:pt x="62" y="92"/>
                    </a:lnTo>
                    <a:lnTo>
                      <a:pt x="56" y="87"/>
                    </a:lnTo>
                    <a:lnTo>
                      <a:pt x="38" y="74"/>
                    </a:lnTo>
                    <a:lnTo>
                      <a:pt x="25" y="61"/>
                    </a:lnTo>
                    <a:lnTo>
                      <a:pt x="15" y="46"/>
                    </a:lnTo>
                    <a:lnTo>
                      <a:pt x="10" y="39"/>
                    </a:lnTo>
                    <a:lnTo>
                      <a:pt x="3" y="23"/>
                    </a:lnTo>
                    <a:lnTo>
                      <a:pt x="2" y="1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2" name="Rectangle 93"/>
              <p:cNvSpPr>
                <a:spLocks noChangeArrowheads="1"/>
              </p:cNvSpPr>
              <p:nvPr/>
            </p:nvSpPr>
            <p:spPr bwMode="auto">
              <a:xfrm>
                <a:off x="3791" y="1202"/>
                <a:ext cx="39" cy="21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3" name="Rectangle 94"/>
              <p:cNvSpPr>
                <a:spLocks noChangeArrowheads="1"/>
              </p:cNvSpPr>
              <p:nvPr/>
            </p:nvSpPr>
            <p:spPr bwMode="auto">
              <a:xfrm>
                <a:off x="4623" y="1202"/>
                <a:ext cx="39" cy="219"/>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4" name="Freeform 95"/>
              <p:cNvSpPr>
                <a:spLocks/>
              </p:cNvSpPr>
              <p:nvPr/>
            </p:nvSpPr>
            <p:spPr bwMode="auto">
              <a:xfrm>
                <a:off x="3743" y="1085"/>
                <a:ext cx="952" cy="321"/>
              </a:xfrm>
              <a:custGeom>
                <a:avLst/>
                <a:gdLst/>
                <a:ahLst/>
                <a:cxnLst>
                  <a:cxn ang="0">
                    <a:pos x="150" y="21"/>
                  </a:cxn>
                  <a:cxn ang="0">
                    <a:pos x="305" y="46"/>
                  </a:cxn>
                  <a:cxn ang="0">
                    <a:pos x="461" y="51"/>
                  </a:cxn>
                  <a:cxn ang="0">
                    <a:pos x="628" y="40"/>
                  </a:cxn>
                  <a:cxn ang="0">
                    <a:pos x="696" y="30"/>
                  </a:cxn>
                  <a:cxn ang="0">
                    <a:pos x="770" y="25"/>
                  </a:cxn>
                  <a:cxn ang="0">
                    <a:pos x="842" y="30"/>
                  </a:cxn>
                  <a:cxn ang="0">
                    <a:pos x="890" y="49"/>
                  </a:cxn>
                  <a:cxn ang="0">
                    <a:pos x="919" y="77"/>
                  </a:cxn>
                  <a:cxn ang="0">
                    <a:pos x="941" y="114"/>
                  </a:cxn>
                  <a:cxn ang="0">
                    <a:pos x="952" y="150"/>
                  </a:cxn>
                  <a:cxn ang="0">
                    <a:pos x="949" y="184"/>
                  </a:cxn>
                  <a:cxn ang="0">
                    <a:pos x="928" y="212"/>
                  </a:cxn>
                  <a:cxn ang="0">
                    <a:pos x="885" y="226"/>
                  </a:cxn>
                  <a:cxn ang="0">
                    <a:pos x="847" y="247"/>
                  </a:cxn>
                  <a:cxn ang="0">
                    <a:pos x="819" y="272"/>
                  </a:cxn>
                  <a:cxn ang="0">
                    <a:pos x="776" y="273"/>
                  </a:cxn>
                  <a:cxn ang="0">
                    <a:pos x="727" y="255"/>
                  </a:cxn>
                  <a:cxn ang="0">
                    <a:pos x="699" y="287"/>
                  </a:cxn>
                  <a:cxn ang="0">
                    <a:pos x="645" y="310"/>
                  </a:cxn>
                  <a:cxn ang="0">
                    <a:pos x="577" y="319"/>
                  </a:cxn>
                  <a:cxn ang="0">
                    <a:pos x="508" y="318"/>
                  </a:cxn>
                  <a:cxn ang="0">
                    <a:pos x="452" y="305"/>
                  </a:cxn>
                  <a:cxn ang="0">
                    <a:pos x="418" y="305"/>
                  </a:cxn>
                  <a:cxn ang="0">
                    <a:pos x="372" y="314"/>
                  </a:cxn>
                  <a:cxn ang="0">
                    <a:pos x="311" y="311"/>
                  </a:cxn>
                  <a:cxn ang="0">
                    <a:pos x="245" y="298"/>
                  </a:cxn>
                  <a:cxn ang="0">
                    <a:pos x="188" y="275"/>
                  </a:cxn>
                  <a:cxn ang="0">
                    <a:pos x="148" y="245"/>
                  </a:cxn>
                  <a:cxn ang="0">
                    <a:pos x="96" y="272"/>
                  </a:cxn>
                  <a:cxn ang="0">
                    <a:pos x="55" y="267"/>
                  </a:cxn>
                  <a:cxn ang="0">
                    <a:pos x="25" y="235"/>
                  </a:cxn>
                  <a:cxn ang="0">
                    <a:pos x="7" y="191"/>
                  </a:cxn>
                  <a:cxn ang="0">
                    <a:pos x="0" y="137"/>
                  </a:cxn>
                  <a:cxn ang="0">
                    <a:pos x="5" y="84"/>
                  </a:cxn>
                  <a:cxn ang="0">
                    <a:pos x="22" y="40"/>
                  </a:cxn>
                  <a:cxn ang="0">
                    <a:pos x="51" y="12"/>
                  </a:cxn>
                  <a:cxn ang="0">
                    <a:pos x="91" y="10"/>
                  </a:cxn>
                </a:cxnLst>
                <a:rect l="0" t="0" r="r" b="b"/>
                <a:pathLst>
                  <a:path w="952" h="321">
                    <a:moveTo>
                      <a:pt x="71" y="0"/>
                    </a:moveTo>
                    <a:lnTo>
                      <a:pt x="150" y="21"/>
                    </a:lnTo>
                    <a:lnTo>
                      <a:pt x="227" y="38"/>
                    </a:lnTo>
                    <a:lnTo>
                      <a:pt x="305" y="46"/>
                    </a:lnTo>
                    <a:lnTo>
                      <a:pt x="382" y="51"/>
                    </a:lnTo>
                    <a:lnTo>
                      <a:pt x="461" y="51"/>
                    </a:lnTo>
                    <a:lnTo>
                      <a:pt x="543" y="46"/>
                    </a:lnTo>
                    <a:lnTo>
                      <a:pt x="628" y="40"/>
                    </a:lnTo>
                    <a:lnTo>
                      <a:pt x="660" y="35"/>
                    </a:lnTo>
                    <a:lnTo>
                      <a:pt x="696" y="30"/>
                    </a:lnTo>
                    <a:lnTo>
                      <a:pt x="732" y="26"/>
                    </a:lnTo>
                    <a:lnTo>
                      <a:pt x="770" y="25"/>
                    </a:lnTo>
                    <a:lnTo>
                      <a:pt x="806" y="25"/>
                    </a:lnTo>
                    <a:lnTo>
                      <a:pt x="842" y="30"/>
                    </a:lnTo>
                    <a:lnTo>
                      <a:pt x="873" y="40"/>
                    </a:lnTo>
                    <a:lnTo>
                      <a:pt x="890" y="49"/>
                    </a:lnTo>
                    <a:lnTo>
                      <a:pt x="905" y="63"/>
                    </a:lnTo>
                    <a:lnTo>
                      <a:pt x="919" y="77"/>
                    </a:lnTo>
                    <a:lnTo>
                      <a:pt x="931" y="96"/>
                    </a:lnTo>
                    <a:lnTo>
                      <a:pt x="941" y="114"/>
                    </a:lnTo>
                    <a:lnTo>
                      <a:pt x="949" y="132"/>
                    </a:lnTo>
                    <a:lnTo>
                      <a:pt x="952" y="150"/>
                    </a:lnTo>
                    <a:lnTo>
                      <a:pt x="952" y="168"/>
                    </a:lnTo>
                    <a:lnTo>
                      <a:pt x="949" y="184"/>
                    </a:lnTo>
                    <a:lnTo>
                      <a:pt x="941" y="199"/>
                    </a:lnTo>
                    <a:lnTo>
                      <a:pt x="928" y="212"/>
                    </a:lnTo>
                    <a:lnTo>
                      <a:pt x="908" y="221"/>
                    </a:lnTo>
                    <a:lnTo>
                      <a:pt x="885" y="226"/>
                    </a:lnTo>
                    <a:lnTo>
                      <a:pt x="854" y="226"/>
                    </a:lnTo>
                    <a:lnTo>
                      <a:pt x="847" y="247"/>
                    </a:lnTo>
                    <a:lnTo>
                      <a:pt x="834" y="262"/>
                    </a:lnTo>
                    <a:lnTo>
                      <a:pt x="819" y="272"/>
                    </a:lnTo>
                    <a:lnTo>
                      <a:pt x="799" y="275"/>
                    </a:lnTo>
                    <a:lnTo>
                      <a:pt x="776" y="273"/>
                    </a:lnTo>
                    <a:lnTo>
                      <a:pt x="752" y="267"/>
                    </a:lnTo>
                    <a:lnTo>
                      <a:pt x="727" y="255"/>
                    </a:lnTo>
                    <a:lnTo>
                      <a:pt x="717" y="272"/>
                    </a:lnTo>
                    <a:lnTo>
                      <a:pt x="699" y="287"/>
                    </a:lnTo>
                    <a:lnTo>
                      <a:pt x="674" y="300"/>
                    </a:lnTo>
                    <a:lnTo>
                      <a:pt x="645" y="310"/>
                    </a:lnTo>
                    <a:lnTo>
                      <a:pt x="612" y="316"/>
                    </a:lnTo>
                    <a:lnTo>
                      <a:pt x="577" y="319"/>
                    </a:lnTo>
                    <a:lnTo>
                      <a:pt x="543" y="321"/>
                    </a:lnTo>
                    <a:lnTo>
                      <a:pt x="508" y="318"/>
                    </a:lnTo>
                    <a:lnTo>
                      <a:pt x="479" y="313"/>
                    </a:lnTo>
                    <a:lnTo>
                      <a:pt x="452" y="305"/>
                    </a:lnTo>
                    <a:lnTo>
                      <a:pt x="433" y="293"/>
                    </a:lnTo>
                    <a:lnTo>
                      <a:pt x="418" y="305"/>
                    </a:lnTo>
                    <a:lnTo>
                      <a:pt x="398" y="311"/>
                    </a:lnTo>
                    <a:lnTo>
                      <a:pt x="372" y="314"/>
                    </a:lnTo>
                    <a:lnTo>
                      <a:pt x="342" y="314"/>
                    </a:lnTo>
                    <a:lnTo>
                      <a:pt x="311" y="311"/>
                    </a:lnTo>
                    <a:lnTo>
                      <a:pt x="278" y="306"/>
                    </a:lnTo>
                    <a:lnTo>
                      <a:pt x="245" y="298"/>
                    </a:lnTo>
                    <a:lnTo>
                      <a:pt x="216" y="287"/>
                    </a:lnTo>
                    <a:lnTo>
                      <a:pt x="188" y="275"/>
                    </a:lnTo>
                    <a:lnTo>
                      <a:pt x="165" y="260"/>
                    </a:lnTo>
                    <a:lnTo>
                      <a:pt x="148" y="245"/>
                    </a:lnTo>
                    <a:lnTo>
                      <a:pt x="120" y="263"/>
                    </a:lnTo>
                    <a:lnTo>
                      <a:pt x="96" y="272"/>
                    </a:lnTo>
                    <a:lnTo>
                      <a:pt x="73" y="273"/>
                    </a:lnTo>
                    <a:lnTo>
                      <a:pt x="55" y="267"/>
                    </a:lnTo>
                    <a:lnTo>
                      <a:pt x="38" y="254"/>
                    </a:lnTo>
                    <a:lnTo>
                      <a:pt x="25" y="235"/>
                    </a:lnTo>
                    <a:lnTo>
                      <a:pt x="13" y="214"/>
                    </a:lnTo>
                    <a:lnTo>
                      <a:pt x="7" y="191"/>
                    </a:lnTo>
                    <a:lnTo>
                      <a:pt x="2" y="165"/>
                    </a:lnTo>
                    <a:lnTo>
                      <a:pt x="0" y="137"/>
                    </a:lnTo>
                    <a:lnTo>
                      <a:pt x="0" y="110"/>
                    </a:lnTo>
                    <a:lnTo>
                      <a:pt x="5" y="84"/>
                    </a:lnTo>
                    <a:lnTo>
                      <a:pt x="12" y="59"/>
                    </a:lnTo>
                    <a:lnTo>
                      <a:pt x="22" y="40"/>
                    </a:lnTo>
                    <a:lnTo>
                      <a:pt x="35" y="23"/>
                    </a:lnTo>
                    <a:lnTo>
                      <a:pt x="51" y="12"/>
                    </a:lnTo>
                    <a:lnTo>
                      <a:pt x="69" y="7"/>
                    </a:lnTo>
                    <a:lnTo>
                      <a:pt x="91" y="10"/>
                    </a:lnTo>
                    <a:lnTo>
                      <a:pt x="71"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5" name="Freeform 96"/>
              <p:cNvSpPr>
                <a:spLocks noEditPoints="1"/>
              </p:cNvSpPr>
              <p:nvPr/>
            </p:nvSpPr>
            <p:spPr bwMode="auto">
              <a:xfrm>
                <a:off x="3724" y="1065"/>
                <a:ext cx="991" cy="362"/>
              </a:xfrm>
              <a:custGeom>
                <a:avLst/>
                <a:gdLst/>
                <a:ahLst/>
                <a:cxnLst>
                  <a:cxn ang="0">
                    <a:pos x="88" y="48"/>
                  </a:cxn>
                  <a:cxn ang="0">
                    <a:pos x="54" y="81"/>
                  </a:cxn>
                  <a:cxn ang="0">
                    <a:pos x="39" y="147"/>
                  </a:cxn>
                  <a:cxn ang="0">
                    <a:pos x="46" y="216"/>
                  </a:cxn>
                  <a:cxn ang="0">
                    <a:pos x="75" y="264"/>
                  </a:cxn>
                  <a:cxn ang="0">
                    <a:pos x="133" y="264"/>
                  </a:cxn>
                  <a:cxn ang="0">
                    <a:pos x="174" y="246"/>
                  </a:cxn>
                  <a:cxn ang="0">
                    <a:pos x="203" y="270"/>
                  </a:cxn>
                  <a:cxn ang="0">
                    <a:pos x="314" y="310"/>
                  </a:cxn>
                  <a:cxn ang="0">
                    <a:pos x="379" y="318"/>
                  </a:cxn>
                  <a:cxn ang="0">
                    <a:pos x="439" y="300"/>
                  </a:cxn>
                  <a:cxn ang="0">
                    <a:pos x="462" y="297"/>
                  </a:cxn>
                  <a:cxn ang="0">
                    <a:pos x="544" y="321"/>
                  </a:cxn>
                  <a:cxn ang="0">
                    <a:pos x="616" y="318"/>
                  </a:cxn>
                  <a:cxn ang="0">
                    <a:pos x="682" y="305"/>
                  </a:cxn>
                  <a:cxn ang="0">
                    <a:pos x="733" y="259"/>
                  </a:cxn>
                  <a:cxn ang="0">
                    <a:pos x="789" y="270"/>
                  </a:cxn>
                  <a:cxn ang="0">
                    <a:pos x="837" y="269"/>
                  </a:cxn>
                  <a:cxn ang="0">
                    <a:pos x="856" y="234"/>
                  </a:cxn>
                  <a:cxn ang="0">
                    <a:pos x="889" y="226"/>
                  </a:cxn>
                  <a:cxn ang="0">
                    <a:pos x="935" y="214"/>
                  </a:cxn>
                  <a:cxn ang="0">
                    <a:pos x="950" y="162"/>
                  </a:cxn>
                  <a:cxn ang="0">
                    <a:pos x="904" y="91"/>
                  </a:cxn>
                  <a:cxn ang="0">
                    <a:pos x="818" y="63"/>
                  </a:cxn>
                  <a:cxn ang="0">
                    <a:pos x="693" y="73"/>
                  </a:cxn>
                  <a:cxn ang="0">
                    <a:pos x="388" y="89"/>
                  </a:cxn>
                  <a:cxn ang="0">
                    <a:pos x="116" y="46"/>
                  </a:cxn>
                  <a:cxn ang="0">
                    <a:pos x="192" y="25"/>
                  </a:cxn>
                  <a:cxn ang="0">
                    <a:pos x="490" y="50"/>
                  </a:cxn>
                  <a:cxn ang="0">
                    <a:pos x="744" y="27"/>
                  </a:cxn>
                  <a:cxn ang="0">
                    <a:pos x="879" y="35"/>
                  </a:cxn>
                  <a:cxn ang="0">
                    <a:pos x="961" y="94"/>
                  </a:cxn>
                  <a:cxn ang="0">
                    <a:pos x="991" y="185"/>
                  </a:cxn>
                  <a:cxn ang="0">
                    <a:pos x="961" y="241"/>
                  </a:cxn>
                  <a:cxn ang="0">
                    <a:pos x="899" y="264"/>
                  </a:cxn>
                  <a:cxn ang="0">
                    <a:pos x="873" y="290"/>
                  </a:cxn>
                  <a:cxn ang="0">
                    <a:pos x="818" y="311"/>
                  </a:cxn>
                  <a:cxn ang="0">
                    <a:pos x="756" y="300"/>
                  </a:cxn>
                  <a:cxn ang="0">
                    <a:pos x="738" y="318"/>
                  </a:cxn>
                  <a:cxn ang="0">
                    <a:pos x="670" y="348"/>
                  </a:cxn>
                  <a:cxn ang="0">
                    <a:pos x="593" y="361"/>
                  </a:cxn>
                  <a:cxn ang="0">
                    <a:pos x="498" y="356"/>
                  </a:cxn>
                  <a:cxn ang="0">
                    <a:pos x="448" y="343"/>
                  </a:cxn>
                  <a:cxn ang="0">
                    <a:pos x="381" y="358"/>
                  </a:cxn>
                  <a:cxn ang="0">
                    <a:pos x="314" y="349"/>
                  </a:cxn>
                  <a:cxn ang="0">
                    <a:pos x="212" y="320"/>
                  </a:cxn>
                  <a:cxn ang="0">
                    <a:pos x="148" y="300"/>
                  </a:cxn>
                  <a:cxn ang="0">
                    <a:pos x="74" y="310"/>
                  </a:cxn>
                  <a:cxn ang="0">
                    <a:pos x="26" y="264"/>
                  </a:cxn>
                  <a:cxn ang="0">
                    <a:pos x="1" y="188"/>
                  </a:cxn>
                  <a:cxn ang="0">
                    <a:pos x="5" y="104"/>
                  </a:cxn>
                  <a:cxn ang="0">
                    <a:pos x="32" y="36"/>
                  </a:cxn>
                  <a:cxn ang="0">
                    <a:pos x="74" y="10"/>
                  </a:cxn>
                </a:cxnLst>
                <a:rect l="0" t="0" r="r" b="b"/>
                <a:pathLst>
                  <a:path w="991" h="362">
                    <a:moveTo>
                      <a:pt x="116" y="46"/>
                    </a:moveTo>
                    <a:lnTo>
                      <a:pt x="115" y="48"/>
                    </a:lnTo>
                    <a:lnTo>
                      <a:pt x="88" y="48"/>
                    </a:lnTo>
                    <a:lnTo>
                      <a:pt x="75" y="53"/>
                    </a:lnTo>
                    <a:lnTo>
                      <a:pt x="64" y="64"/>
                    </a:lnTo>
                    <a:lnTo>
                      <a:pt x="54" y="81"/>
                    </a:lnTo>
                    <a:lnTo>
                      <a:pt x="47" y="101"/>
                    </a:lnTo>
                    <a:lnTo>
                      <a:pt x="42" y="122"/>
                    </a:lnTo>
                    <a:lnTo>
                      <a:pt x="39" y="147"/>
                    </a:lnTo>
                    <a:lnTo>
                      <a:pt x="39" y="170"/>
                    </a:lnTo>
                    <a:lnTo>
                      <a:pt x="41" y="195"/>
                    </a:lnTo>
                    <a:lnTo>
                      <a:pt x="46" y="216"/>
                    </a:lnTo>
                    <a:lnTo>
                      <a:pt x="52" y="236"/>
                    </a:lnTo>
                    <a:lnTo>
                      <a:pt x="64" y="252"/>
                    </a:lnTo>
                    <a:lnTo>
                      <a:pt x="75" y="264"/>
                    </a:lnTo>
                    <a:lnTo>
                      <a:pt x="92" y="270"/>
                    </a:lnTo>
                    <a:lnTo>
                      <a:pt x="110" y="270"/>
                    </a:lnTo>
                    <a:lnTo>
                      <a:pt x="133" y="264"/>
                    </a:lnTo>
                    <a:lnTo>
                      <a:pt x="157" y="247"/>
                    </a:lnTo>
                    <a:lnTo>
                      <a:pt x="167" y="244"/>
                    </a:lnTo>
                    <a:lnTo>
                      <a:pt x="174" y="246"/>
                    </a:lnTo>
                    <a:lnTo>
                      <a:pt x="179" y="247"/>
                    </a:lnTo>
                    <a:lnTo>
                      <a:pt x="182" y="251"/>
                    </a:lnTo>
                    <a:lnTo>
                      <a:pt x="203" y="270"/>
                    </a:lnTo>
                    <a:lnTo>
                      <a:pt x="230" y="285"/>
                    </a:lnTo>
                    <a:lnTo>
                      <a:pt x="258" y="297"/>
                    </a:lnTo>
                    <a:lnTo>
                      <a:pt x="314" y="310"/>
                    </a:lnTo>
                    <a:lnTo>
                      <a:pt x="333" y="313"/>
                    </a:lnTo>
                    <a:lnTo>
                      <a:pt x="355" y="316"/>
                    </a:lnTo>
                    <a:lnTo>
                      <a:pt x="379" y="318"/>
                    </a:lnTo>
                    <a:lnTo>
                      <a:pt x="401" y="316"/>
                    </a:lnTo>
                    <a:lnTo>
                      <a:pt x="422" y="311"/>
                    </a:lnTo>
                    <a:lnTo>
                      <a:pt x="439" y="300"/>
                    </a:lnTo>
                    <a:lnTo>
                      <a:pt x="442" y="297"/>
                    </a:lnTo>
                    <a:lnTo>
                      <a:pt x="452" y="293"/>
                    </a:lnTo>
                    <a:lnTo>
                      <a:pt x="462" y="297"/>
                    </a:lnTo>
                    <a:lnTo>
                      <a:pt x="486" y="310"/>
                    </a:lnTo>
                    <a:lnTo>
                      <a:pt x="514" y="318"/>
                    </a:lnTo>
                    <a:lnTo>
                      <a:pt x="544" y="321"/>
                    </a:lnTo>
                    <a:lnTo>
                      <a:pt x="572" y="321"/>
                    </a:lnTo>
                    <a:lnTo>
                      <a:pt x="600" y="320"/>
                    </a:lnTo>
                    <a:lnTo>
                      <a:pt x="616" y="318"/>
                    </a:lnTo>
                    <a:lnTo>
                      <a:pt x="638" y="315"/>
                    </a:lnTo>
                    <a:lnTo>
                      <a:pt x="661" y="311"/>
                    </a:lnTo>
                    <a:lnTo>
                      <a:pt x="682" y="305"/>
                    </a:lnTo>
                    <a:lnTo>
                      <a:pt x="702" y="297"/>
                    </a:lnTo>
                    <a:lnTo>
                      <a:pt x="716" y="283"/>
                    </a:lnTo>
                    <a:lnTo>
                      <a:pt x="733" y="259"/>
                    </a:lnTo>
                    <a:lnTo>
                      <a:pt x="744" y="255"/>
                    </a:lnTo>
                    <a:lnTo>
                      <a:pt x="756" y="257"/>
                    </a:lnTo>
                    <a:lnTo>
                      <a:pt x="789" y="270"/>
                    </a:lnTo>
                    <a:lnTo>
                      <a:pt x="805" y="274"/>
                    </a:lnTo>
                    <a:lnTo>
                      <a:pt x="822" y="274"/>
                    </a:lnTo>
                    <a:lnTo>
                      <a:pt x="837" y="269"/>
                    </a:lnTo>
                    <a:lnTo>
                      <a:pt x="848" y="259"/>
                    </a:lnTo>
                    <a:lnTo>
                      <a:pt x="855" y="241"/>
                    </a:lnTo>
                    <a:lnTo>
                      <a:pt x="856" y="234"/>
                    </a:lnTo>
                    <a:lnTo>
                      <a:pt x="866" y="227"/>
                    </a:lnTo>
                    <a:lnTo>
                      <a:pt x="873" y="226"/>
                    </a:lnTo>
                    <a:lnTo>
                      <a:pt x="889" y="226"/>
                    </a:lnTo>
                    <a:lnTo>
                      <a:pt x="906" y="224"/>
                    </a:lnTo>
                    <a:lnTo>
                      <a:pt x="922" y="221"/>
                    </a:lnTo>
                    <a:lnTo>
                      <a:pt x="935" y="214"/>
                    </a:lnTo>
                    <a:lnTo>
                      <a:pt x="947" y="204"/>
                    </a:lnTo>
                    <a:lnTo>
                      <a:pt x="952" y="188"/>
                    </a:lnTo>
                    <a:lnTo>
                      <a:pt x="950" y="162"/>
                    </a:lnTo>
                    <a:lnTo>
                      <a:pt x="940" y="135"/>
                    </a:lnTo>
                    <a:lnTo>
                      <a:pt x="925" y="114"/>
                    </a:lnTo>
                    <a:lnTo>
                      <a:pt x="904" y="91"/>
                    </a:lnTo>
                    <a:lnTo>
                      <a:pt x="878" y="76"/>
                    </a:lnTo>
                    <a:lnTo>
                      <a:pt x="848" y="66"/>
                    </a:lnTo>
                    <a:lnTo>
                      <a:pt x="818" y="63"/>
                    </a:lnTo>
                    <a:lnTo>
                      <a:pt x="786" y="61"/>
                    </a:lnTo>
                    <a:lnTo>
                      <a:pt x="723" y="68"/>
                    </a:lnTo>
                    <a:lnTo>
                      <a:pt x="693" y="73"/>
                    </a:lnTo>
                    <a:lnTo>
                      <a:pt x="592" y="84"/>
                    </a:lnTo>
                    <a:lnTo>
                      <a:pt x="490" y="89"/>
                    </a:lnTo>
                    <a:lnTo>
                      <a:pt x="388" y="89"/>
                    </a:lnTo>
                    <a:lnTo>
                      <a:pt x="284" y="81"/>
                    </a:lnTo>
                    <a:lnTo>
                      <a:pt x="184" y="64"/>
                    </a:lnTo>
                    <a:lnTo>
                      <a:pt x="116" y="46"/>
                    </a:lnTo>
                    <a:close/>
                    <a:moveTo>
                      <a:pt x="83" y="0"/>
                    </a:moveTo>
                    <a:lnTo>
                      <a:pt x="95" y="0"/>
                    </a:lnTo>
                    <a:lnTo>
                      <a:pt x="192" y="25"/>
                    </a:lnTo>
                    <a:lnTo>
                      <a:pt x="291" y="41"/>
                    </a:lnTo>
                    <a:lnTo>
                      <a:pt x="389" y="50"/>
                    </a:lnTo>
                    <a:lnTo>
                      <a:pt x="490" y="50"/>
                    </a:lnTo>
                    <a:lnTo>
                      <a:pt x="593" y="43"/>
                    </a:lnTo>
                    <a:lnTo>
                      <a:pt x="695" y="32"/>
                    </a:lnTo>
                    <a:lnTo>
                      <a:pt x="744" y="27"/>
                    </a:lnTo>
                    <a:lnTo>
                      <a:pt x="795" y="23"/>
                    </a:lnTo>
                    <a:lnTo>
                      <a:pt x="846" y="27"/>
                    </a:lnTo>
                    <a:lnTo>
                      <a:pt x="879" y="35"/>
                    </a:lnTo>
                    <a:lnTo>
                      <a:pt x="911" y="50"/>
                    </a:lnTo>
                    <a:lnTo>
                      <a:pt x="938" y="69"/>
                    </a:lnTo>
                    <a:lnTo>
                      <a:pt x="961" y="94"/>
                    </a:lnTo>
                    <a:lnTo>
                      <a:pt x="980" y="124"/>
                    </a:lnTo>
                    <a:lnTo>
                      <a:pt x="989" y="158"/>
                    </a:lnTo>
                    <a:lnTo>
                      <a:pt x="991" y="185"/>
                    </a:lnTo>
                    <a:lnTo>
                      <a:pt x="986" y="208"/>
                    </a:lnTo>
                    <a:lnTo>
                      <a:pt x="976" y="226"/>
                    </a:lnTo>
                    <a:lnTo>
                      <a:pt x="961" y="241"/>
                    </a:lnTo>
                    <a:lnTo>
                      <a:pt x="943" y="252"/>
                    </a:lnTo>
                    <a:lnTo>
                      <a:pt x="922" y="260"/>
                    </a:lnTo>
                    <a:lnTo>
                      <a:pt x="899" y="264"/>
                    </a:lnTo>
                    <a:lnTo>
                      <a:pt x="887" y="264"/>
                    </a:lnTo>
                    <a:lnTo>
                      <a:pt x="884" y="274"/>
                    </a:lnTo>
                    <a:lnTo>
                      <a:pt x="873" y="290"/>
                    </a:lnTo>
                    <a:lnTo>
                      <a:pt x="856" y="303"/>
                    </a:lnTo>
                    <a:lnTo>
                      <a:pt x="838" y="310"/>
                    </a:lnTo>
                    <a:lnTo>
                      <a:pt x="818" y="311"/>
                    </a:lnTo>
                    <a:lnTo>
                      <a:pt x="799" y="311"/>
                    </a:lnTo>
                    <a:lnTo>
                      <a:pt x="777" y="307"/>
                    </a:lnTo>
                    <a:lnTo>
                      <a:pt x="756" y="300"/>
                    </a:lnTo>
                    <a:lnTo>
                      <a:pt x="754" y="300"/>
                    </a:lnTo>
                    <a:lnTo>
                      <a:pt x="753" y="302"/>
                    </a:lnTo>
                    <a:lnTo>
                      <a:pt x="738" y="318"/>
                    </a:lnTo>
                    <a:lnTo>
                      <a:pt x="716" y="331"/>
                    </a:lnTo>
                    <a:lnTo>
                      <a:pt x="693" y="341"/>
                    </a:lnTo>
                    <a:lnTo>
                      <a:pt x="670" y="348"/>
                    </a:lnTo>
                    <a:lnTo>
                      <a:pt x="646" y="354"/>
                    </a:lnTo>
                    <a:lnTo>
                      <a:pt x="623" y="358"/>
                    </a:lnTo>
                    <a:lnTo>
                      <a:pt x="593" y="361"/>
                    </a:lnTo>
                    <a:lnTo>
                      <a:pt x="562" y="362"/>
                    </a:lnTo>
                    <a:lnTo>
                      <a:pt x="529" y="361"/>
                    </a:lnTo>
                    <a:lnTo>
                      <a:pt x="498" y="356"/>
                    </a:lnTo>
                    <a:lnTo>
                      <a:pt x="468" y="346"/>
                    </a:lnTo>
                    <a:lnTo>
                      <a:pt x="453" y="338"/>
                    </a:lnTo>
                    <a:lnTo>
                      <a:pt x="448" y="343"/>
                    </a:lnTo>
                    <a:lnTo>
                      <a:pt x="429" y="351"/>
                    </a:lnTo>
                    <a:lnTo>
                      <a:pt x="406" y="356"/>
                    </a:lnTo>
                    <a:lnTo>
                      <a:pt x="381" y="358"/>
                    </a:lnTo>
                    <a:lnTo>
                      <a:pt x="358" y="356"/>
                    </a:lnTo>
                    <a:lnTo>
                      <a:pt x="335" y="353"/>
                    </a:lnTo>
                    <a:lnTo>
                      <a:pt x="314" y="349"/>
                    </a:lnTo>
                    <a:lnTo>
                      <a:pt x="279" y="343"/>
                    </a:lnTo>
                    <a:lnTo>
                      <a:pt x="245" y="333"/>
                    </a:lnTo>
                    <a:lnTo>
                      <a:pt x="212" y="320"/>
                    </a:lnTo>
                    <a:lnTo>
                      <a:pt x="180" y="302"/>
                    </a:lnTo>
                    <a:lnTo>
                      <a:pt x="166" y="288"/>
                    </a:lnTo>
                    <a:lnTo>
                      <a:pt x="148" y="300"/>
                    </a:lnTo>
                    <a:lnTo>
                      <a:pt x="120" y="311"/>
                    </a:lnTo>
                    <a:lnTo>
                      <a:pt x="97" y="313"/>
                    </a:lnTo>
                    <a:lnTo>
                      <a:pt x="74" y="310"/>
                    </a:lnTo>
                    <a:lnTo>
                      <a:pt x="55" y="298"/>
                    </a:lnTo>
                    <a:lnTo>
                      <a:pt x="39" y="283"/>
                    </a:lnTo>
                    <a:lnTo>
                      <a:pt x="26" y="264"/>
                    </a:lnTo>
                    <a:lnTo>
                      <a:pt x="14" y="241"/>
                    </a:lnTo>
                    <a:lnTo>
                      <a:pt x="6" y="216"/>
                    </a:lnTo>
                    <a:lnTo>
                      <a:pt x="1" y="188"/>
                    </a:lnTo>
                    <a:lnTo>
                      <a:pt x="0" y="160"/>
                    </a:lnTo>
                    <a:lnTo>
                      <a:pt x="0" y="132"/>
                    </a:lnTo>
                    <a:lnTo>
                      <a:pt x="5" y="104"/>
                    </a:lnTo>
                    <a:lnTo>
                      <a:pt x="11" y="79"/>
                    </a:lnTo>
                    <a:lnTo>
                      <a:pt x="21" y="56"/>
                    </a:lnTo>
                    <a:lnTo>
                      <a:pt x="32" y="36"/>
                    </a:lnTo>
                    <a:lnTo>
                      <a:pt x="49" y="22"/>
                    </a:lnTo>
                    <a:lnTo>
                      <a:pt x="67" y="12"/>
                    </a:lnTo>
                    <a:lnTo>
                      <a:pt x="74" y="10"/>
                    </a:lnTo>
                    <a:lnTo>
                      <a:pt x="75" y="5"/>
                    </a:lnTo>
                    <a:lnTo>
                      <a:pt x="8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6" name="Freeform 97"/>
              <p:cNvSpPr>
                <a:spLocks/>
              </p:cNvSpPr>
              <p:nvPr/>
            </p:nvSpPr>
            <p:spPr bwMode="auto">
              <a:xfrm>
                <a:off x="3873" y="845"/>
                <a:ext cx="309" cy="388"/>
              </a:xfrm>
              <a:custGeom>
                <a:avLst/>
                <a:gdLst/>
                <a:ahLst/>
                <a:cxnLst>
                  <a:cxn ang="0">
                    <a:pos x="137" y="0"/>
                  </a:cxn>
                  <a:cxn ang="0">
                    <a:pos x="148" y="18"/>
                  </a:cxn>
                  <a:cxn ang="0">
                    <a:pos x="161" y="38"/>
                  </a:cxn>
                  <a:cxn ang="0">
                    <a:pos x="198" y="80"/>
                  </a:cxn>
                  <a:cxn ang="0">
                    <a:pos x="257" y="154"/>
                  </a:cxn>
                  <a:cxn ang="0">
                    <a:pos x="273" y="181"/>
                  </a:cxn>
                  <a:cxn ang="0">
                    <a:pos x="288" y="205"/>
                  </a:cxn>
                  <a:cxn ang="0">
                    <a:pos x="299" y="232"/>
                  </a:cxn>
                  <a:cxn ang="0">
                    <a:pos x="306" y="256"/>
                  </a:cxn>
                  <a:cxn ang="0">
                    <a:pos x="309" y="280"/>
                  </a:cxn>
                  <a:cxn ang="0">
                    <a:pos x="304" y="303"/>
                  </a:cxn>
                  <a:cxn ang="0">
                    <a:pos x="295" y="324"/>
                  </a:cxn>
                  <a:cxn ang="0">
                    <a:pos x="275" y="344"/>
                  </a:cxn>
                  <a:cxn ang="0">
                    <a:pos x="248" y="362"/>
                  </a:cxn>
                  <a:cxn ang="0">
                    <a:pos x="212" y="377"/>
                  </a:cxn>
                  <a:cxn ang="0">
                    <a:pos x="178" y="385"/>
                  </a:cxn>
                  <a:cxn ang="0">
                    <a:pos x="145" y="388"/>
                  </a:cxn>
                  <a:cxn ang="0">
                    <a:pos x="112" y="385"/>
                  </a:cxn>
                  <a:cxn ang="0">
                    <a:pos x="81" y="375"/>
                  </a:cxn>
                  <a:cxn ang="0">
                    <a:pos x="54" y="362"/>
                  </a:cxn>
                  <a:cxn ang="0">
                    <a:pos x="31" y="344"/>
                  </a:cxn>
                  <a:cxn ang="0">
                    <a:pos x="15" y="322"/>
                  </a:cxn>
                  <a:cxn ang="0">
                    <a:pos x="3" y="298"/>
                  </a:cxn>
                  <a:cxn ang="0">
                    <a:pos x="0" y="270"/>
                  </a:cxn>
                  <a:cxn ang="0">
                    <a:pos x="5" y="238"/>
                  </a:cxn>
                  <a:cxn ang="0">
                    <a:pos x="18" y="207"/>
                  </a:cxn>
                  <a:cxn ang="0">
                    <a:pos x="77" y="118"/>
                  </a:cxn>
                  <a:cxn ang="0">
                    <a:pos x="105" y="74"/>
                  </a:cxn>
                  <a:cxn ang="0">
                    <a:pos x="132" y="24"/>
                  </a:cxn>
                  <a:cxn ang="0">
                    <a:pos x="137" y="0"/>
                  </a:cxn>
                </a:cxnLst>
                <a:rect l="0" t="0" r="r" b="b"/>
                <a:pathLst>
                  <a:path w="309" h="388">
                    <a:moveTo>
                      <a:pt x="137" y="0"/>
                    </a:moveTo>
                    <a:lnTo>
                      <a:pt x="148" y="18"/>
                    </a:lnTo>
                    <a:lnTo>
                      <a:pt x="161" y="38"/>
                    </a:lnTo>
                    <a:lnTo>
                      <a:pt x="198" y="80"/>
                    </a:lnTo>
                    <a:lnTo>
                      <a:pt x="257" y="154"/>
                    </a:lnTo>
                    <a:lnTo>
                      <a:pt x="273" y="181"/>
                    </a:lnTo>
                    <a:lnTo>
                      <a:pt x="288" y="205"/>
                    </a:lnTo>
                    <a:lnTo>
                      <a:pt x="299" y="232"/>
                    </a:lnTo>
                    <a:lnTo>
                      <a:pt x="306" y="256"/>
                    </a:lnTo>
                    <a:lnTo>
                      <a:pt x="309" y="280"/>
                    </a:lnTo>
                    <a:lnTo>
                      <a:pt x="304" y="303"/>
                    </a:lnTo>
                    <a:lnTo>
                      <a:pt x="295" y="324"/>
                    </a:lnTo>
                    <a:lnTo>
                      <a:pt x="275" y="344"/>
                    </a:lnTo>
                    <a:lnTo>
                      <a:pt x="248" y="362"/>
                    </a:lnTo>
                    <a:lnTo>
                      <a:pt x="212" y="377"/>
                    </a:lnTo>
                    <a:lnTo>
                      <a:pt x="178" y="385"/>
                    </a:lnTo>
                    <a:lnTo>
                      <a:pt x="145" y="388"/>
                    </a:lnTo>
                    <a:lnTo>
                      <a:pt x="112" y="385"/>
                    </a:lnTo>
                    <a:lnTo>
                      <a:pt x="81" y="375"/>
                    </a:lnTo>
                    <a:lnTo>
                      <a:pt x="54" y="362"/>
                    </a:lnTo>
                    <a:lnTo>
                      <a:pt x="31" y="344"/>
                    </a:lnTo>
                    <a:lnTo>
                      <a:pt x="15" y="322"/>
                    </a:lnTo>
                    <a:lnTo>
                      <a:pt x="3" y="298"/>
                    </a:lnTo>
                    <a:lnTo>
                      <a:pt x="0" y="270"/>
                    </a:lnTo>
                    <a:lnTo>
                      <a:pt x="5" y="238"/>
                    </a:lnTo>
                    <a:lnTo>
                      <a:pt x="18" y="207"/>
                    </a:lnTo>
                    <a:lnTo>
                      <a:pt x="77" y="118"/>
                    </a:lnTo>
                    <a:lnTo>
                      <a:pt x="105" y="74"/>
                    </a:lnTo>
                    <a:lnTo>
                      <a:pt x="132" y="24"/>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7" name="Freeform 98"/>
              <p:cNvSpPr>
                <a:spLocks noEditPoints="1"/>
              </p:cNvSpPr>
              <p:nvPr/>
            </p:nvSpPr>
            <p:spPr bwMode="auto">
              <a:xfrm>
                <a:off x="3853" y="825"/>
                <a:ext cx="347" cy="426"/>
              </a:xfrm>
              <a:custGeom>
                <a:avLst/>
                <a:gdLst/>
                <a:ahLst/>
                <a:cxnLst>
                  <a:cxn ang="0">
                    <a:pos x="140" y="107"/>
                  </a:cxn>
                  <a:cxn ang="0">
                    <a:pos x="76" y="202"/>
                  </a:cxn>
                  <a:cxn ang="0">
                    <a:pos x="51" y="244"/>
                  </a:cxn>
                  <a:cxn ang="0">
                    <a:pos x="40" y="290"/>
                  </a:cxn>
                  <a:cxn ang="0">
                    <a:pos x="53" y="334"/>
                  </a:cxn>
                  <a:cxn ang="0">
                    <a:pos x="96" y="372"/>
                  </a:cxn>
                  <a:cxn ang="0">
                    <a:pos x="153" y="388"/>
                  </a:cxn>
                  <a:cxn ang="0">
                    <a:pos x="216" y="385"/>
                  </a:cxn>
                  <a:cxn ang="0">
                    <a:pos x="270" y="360"/>
                  </a:cxn>
                  <a:cxn ang="0">
                    <a:pos x="305" y="321"/>
                  </a:cxn>
                  <a:cxn ang="0">
                    <a:pos x="306" y="276"/>
                  </a:cxn>
                  <a:cxn ang="0">
                    <a:pos x="290" y="232"/>
                  </a:cxn>
                  <a:cxn ang="0">
                    <a:pos x="252" y="174"/>
                  </a:cxn>
                  <a:cxn ang="0">
                    <a:pos x="165" y="67"/>
                  </a:cxn>
                  <a:cxn ang="0">
                    <a:pos x="157" y="0"/>
                  </a:cxn>
                  <a:cxn ang="0">
                    <a:pos x="175" y="10"/>
                  </a:cxn>
                  <a:cxn ang="0">
                    <a:pos x="203" y="51"/>
                  </a:cxn>
                  <a:cxn ang="0">
                    <a:pos x="241" y="100"/>
                  </a:cxn>
                  <a:cxn ang="0">
                    <a:pos x="282" y="153"/>
                  </a:cxn>
                  <a:cxn ang="0">
                    <a:pos x="318" y="207"/>
                  </a:cxn>
                  <a:cxn ang="0">
                    <a:pos x="342" y="263"/>
                  </a:cxn>
                  <a:cxn ang="0">
                    <a:pos x="347" y="316"/>
                  </a:cxn>
                  <a:cxn ang="0">
                    <a:pos x="328" y="362"/>
                  </a:cxn>
                  <a:cxn ang="0">
                    <a:pos x="273" y="402"/>
                  </a:cxn>
                  <a:cxn ang="0">
                    <a:pos x="219" y="420"/>
                  </a:cxn>
                  <a:cxn ang="0">
                    <a:pos x="160" y="426"/>
                  </a:cxn>
                  <a:cxn ang="0">
                    <a:pos x="102" y="418"/>
                  </a:cxn>
                  <a:cxn ang="0">
                    <a:pos x="50" y="393"/>
                  </a:cxn>
                  <a:cxn ang="0">
                    <a:pos x="14" y="347"/>
                  </a:cxn>
                  <a:cxn ang="0">
                    <a:pos x="0" y="281"/>
                  </a:cxn>
                  <a:cxn ang="0">
                    <a:pos x="20" y="217"/>
                  </a:cxn>
                  <a:cxn ang="0">
                    <a:pos x="107" y="82"/>
                  </a:cxn>
                  <a:cxn ang="0">
                    <a:pos x="140" y="28"/>
                  </a:cxn>
                  <a:cxn ang="0">
                    <a:pos x="140" y="10"/>
                  </a:cxn>
                  <a:cxn ang="0">
                    <a:pos x="157" y="0"/>
                  </a:cxn>
                </a:cxnLst>
                <a:rect l="0" t="0" r="r" b="b"/>
                <a:pathLst>
                  <a:path w="347" h="426">
                    <a:moveTo>
                      <a:pt x="163" y="64"/>
                    </a:moveTo>
                    <a:lnTo>
                      <a:pt x="140" y="107"/>
                    </a:lnTo>
                    <a:lnTo>
                      <a:pt x="109" y="155"/>
                    </a:lnTo>
                    <a:lnTo>
                      <a:pt x="76" y="202"/>
                    </a:lnTo>
                    <a:lnTo>
                      <a:pt x="63" y="222"/>
                    </a:lnTo>
                    <a:lnTo>
                      <a:pt x="51" y="244"/>
                    </a:lnTo>
                    <a:lnTo>
                      <a:pt x="43" y="267"/>
                    </a:lnTo>
                    <a:lnTo>
                      <a:pt x="40" y="290"/>
                    </a:lnTo>
                    <a:lnTo>
                      <a:pt x="42" y="311"/>
                    </a:lnTo>
                    <a:lnTo>
                      <a:pt x="53" y="334"/>
                    </a:lnTo>
                    <a:lnTo>
                      <a:pt x="73" y="356"/>
                    </a:lnTo>
                    <a:lnTo>
                      <a:pt x="96" y="372"/>
                    </a:lnTo>
                    <a:lnTo>
                      <a:pt x="124" y="382"/>
                    </a:lnTo>
                    <a:lnTo>
                      <a:pt x="153" y="388"/>
                    </a:lnTo>
                    <a:lnTo>
                      <a:pt x="185" y="388"/>
                    </a:lnTo>
                    <a:lnTo>
                      <a:pt x="216" y="385"/>
                    </a:lnTo>
                    <a:lnTo>
                      <a:pt x="244" y="375"/>
                    </a:lnTo>
                    <a:lnTo>
                      <a:pt x="270" y="360"/>
                    </a:lnTo>
                    <a:lnTo>
                      <a:pt x="292" y="341"/>
                    </a:lnTo>
                    <a:lnTo>
                      <a:pt x="305" y="321"/>
                    </a:lnTo>
                    <a:lnTo>
                      <a:pt x="308" y="300"/>
                    </a:lnTo>
                    <a:lnTo>
                      <a:pt x="306" y="276"/>
                    </a:lnTo>
                    <a:lnTo>
                      <a:pt x="300" y="255"/>
                    </a:lnTo>
                    <a:lnTo>
                      <a:pt x="290" y="232"/>
                    </a:lnTo>
                    <a:lnTo>
                      <a:pt x="278" y="211"/>
                    </a:lnTo>
                    <a:lnTo>
                      <a:pt x="252" y="174"/>
                    </a:lnTo>
                    <a:lnTo>
                      <a:pt x="224" y="140"/>
                    </a:lnTo>
                    <a:lnTo>
                      <a:pt x="165" y="67"/>
                    </a:lnTo>
                    <a:lnTo>
                      <a:pt x="163" y="64"/>
                    </a:lnTo>
                    <a:close/>
                    <a:moveTo>
                      <a:pt x="157" y="0"/>
                    </a:moveTo>
                    <a:lnTo>
                      <a:pt x="167" y="2"/>
                    </a:lnTo>
                    <a:lnTo>
                      <a:pt x="175" y="10"/>
                    </a:lnTo>
                    <a:lnTo>
                      <a:pt x="186" y="30"/>
                    </a:lnTo>
                    <a:lnTo>
                      <a:pt x="203" y="51"/>
                    </a:lnTo>
                    <a:lnTo>
                      <a:pt x="221" y="74"/>
                    </a:lnTo>
                    <a:lnTo>
                      <a:pt x="241" y="100"/>
                    </a:lnTo>
                    <a:lnTo>
                      <a:pt x="262" y="127"/>
                    </a:lnTo>
                    <a:lnTo>
                      <a:pt x="282" y="153"/>
                    </a:lnTo>
                    <a:lnTo>
                      <a:pt x="301" y="181"/>
                    </a:lnTo>
                    <a:lnTo>
                      <a:pt x="318" y="207"/>
                    </a:lnTo>
                    <a:lnTo>
                      <a:pt x="333" y="235"/>
                    </a:lnTo>
                    <a:lnTo>
                      <a:pt x="342" y="263"/>
                    </a:lnTo>
                    <a:lnTo>
                      <a:pt x="347" y="290"/>
                    </a:lnTo>
                    <a:lnTo>
                      <a:pt x="347" y="316"/>
                    </a:lnTo>
                    <a:lnTo>
                      <a:pt x="341" y="339"/>
                    </a:lnTo>
                    <a:lnTo>
                      <a:pt x="328" y="362"/>
                    </a:lnTo>
                    <a:lnTo>
                      <a:pt x="305" y="384"/>
                    </a:lnTo>
                    <a:lnTo>
                      <a:pt x="273" y="402"/>
                    </a:lnTo>
                    <a:lnTo>
                      <a:pt x="247" y="412"/>
                    </a:lnTo>
                    <a:lnTo>
                      <a:pt x="219" y="420"/>
                    </a:lnTo>
                    <a:lnTo>
                      <a:pt x="191" y="425"/>
                    </a:lnTo>
                    <a:lnTo>
                      <a:pt x="160" y="426"/>
                    </a:lnTo>
                    <a:lnTo>
                      <a:pt x="130" y="425"/>
                    </a:lnTo>
                    <a:lnTo>
                      <a:pt x="102" y="418"/>
                    </a:lnTo>
                    <a:lnTo>
                      <a:pt x="74" y="408"/>
                    </a:lnTo>
                    <a:lnTo>
                      <a:pt x="50" y="393"/>
                    </a:lnTo>
                    <a:lnTo>
                      <a:pt x="30" y="374"/>
                    </a:lnTo>
                    <a:lnTo>
                      <a:pt x="14" y="347"/>
                    </a:lnTo>
                    <a:lnTo>
                      <a:pt x="2" y="314"/>
                    </a:lnTo>
                    <a:lnTo>
                      <a:pt x="0" y="281"/>
                    </a:lnTo>
                    <a:lnTo>
                      <a:pt x="5" y="249"/>
                    </a:lnTo>
                    <a:lnTo>
                      <a:pt x="20" y="217"/>
                    </a:lnTo>
                    <a:lnTo>
                      <a:pt x="79" y="128"/>
                    </a:lnTo>
                    <a:lnTo>
                      <a:pt x="107" y="82"/>
                    </a:lnTo>
                    <a:lnTo>
                      <a:pt x="134" y="34"/>
                    </a:lnTo>
                    <a:lnTo>
                      <a:pt x="140" y="28"/>
                    </a:lnTo>
                    <a:lnTo>
                      <a:pt x="137" y="20"/>
                    </a:lnTo>
                    <a:lnTo>
                      <a:pt x="140" y="10"/>
                    </a:lnTo>
                    <a:lnTo>
                      <a:pt x="148" y="3"/>
                    </a:lnTo>
                    <a:lnTo>
                      <a:pt x="1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8" name="Freeform 99"/>
              <p:cNvSpPr>
                <a:spLocks/>
              </p:cNvSpPr>
              <p:nvPr/>
            </p:nvSpPr>
            <p:spPr bwMode="auto">
              <a:xfrm>
                <a:off x="3941" y="988"/>
                <a:ext cx="46" cy="39"/>
              </a:xfrm>
              <a:custGeom>
                <a:avLst/>
                <a:gdLst/>
                <a:ahLst/>
                <a:cxnLst>
                  <a:cxn ang="0">
                    <a:pos x="19" y="0"/>
                  </a:cxn>
                  <a:cxn ang="0">
                    <a:pos x="26" y="0"/>
                  </a:cxn>
                  <a:cxn ang="0">
                    <a:pos x="33" y="2"/>
                  </a:cxn>
                  <a:cxn ang="0">
                    <a:pos x="37" y="3"/>
                  </a:cxn>
                  <a:cxn ang="0">
                    <a:pos x="42" y="8"/>
                  </a:cxn>
                  <a:cxn ang="0">
                    <a:pos x="44" y="13"/>
                  </a:cxn>
                  <a:cxn ang="0">
                    <a:pos x="46" y="20"/>
                  </a:cxn>
                  <a:cxn ang="0">
                    <a:pos x="44" y="26"/>
                  </a:cxn>
                  <a:cxn ang="0">
                    <a:pos x="42" y="31"/>
                  </a:cxn>
                  <a:cxn ang="0">
                    <a:pos x="37" y="36"/>
                  </a:cxn>
                  <a:cxn ang="0">
                    <a:pos x="33" y="38"/>
                  </a:cxn>
                  <a:cxn ang="0">
                    <a:pos x="26" y="39"/>
                  </a:cxn>
                  <a:cxn ang="0">
                    <a:pos x="19" y="39"/>
                  </a:cxn>
                  <a:cxn ang="0">
                    <a:pos x="13" y="38"/>
                  </a:cxn>
                  <a:cxn ang="0">
                    <a:pos x="8" y="36"/>
                  </a:cxn>
                  <a:cxn ang="0">
                    <a:pos x="3" y="31"/>
                  </a:cxn>
                  <a:cxn ang="0">
                    <a:pos x="1" y="26"/>
                  </a:cxn>
                  <a:cxn ang="0">
                    <a:pos x="0" y="20"/>
                  </a:cxn>
                  <a:cxn ang="0">
                    <a:pos x="1" y="13"/>
                  </a:cxn>
                  <a:cxn ang="0">
                    <a:pos x="3" y="8"/>
                  </a:cxn>
                  <a:cxn ang="0">
                    <a:pos x="8" y="3"/>
                  </a:cxn>
                  <a:cxn ang="0">
                    <a:pos x="13" y="2"/>
                  </a:cxn>
                  <a:cxn ang="0">
                    <a:pos x="19" y="0"/>
                  </a:cxn>
                </a:cxnLst>
                <a:rect l="0" t="0" r="r" b="b"/>
                <a:pathLst>
                  <a:path w="46" h="39">
                    <a:moveTo>
                      <a:pt x="19" y="0"/>
                    </a:moveTo>
                    <a:lnTo>
                      <a:pt x="26" y="0"/>
                    </a:lnTo>
                    <a:lnTo>
                      <a:pt x="33" y="2"/>
                    </a:lnTo>
                    <a:lnTo>
                      <a:pt x="37" y="3"/>
                    </a:lnTo>
                    <a:lnTo>
                      <a:pt x="42" y="8"/>
                    </a:lnTo>
                    <a:lnTo>
                      <a:pt x="44" y="13"/>
                    </a:lnTo>
                    <a:lnTo>
                      <a:pt x="46" y="20"/>
                    </a:lnTo>
                    <a:lnTo>
                      <a:pt x="44" y="26"/>
                    </a:lnTo>
                    <a:lnTo>
                      <a:pt x="42" y="31"/>
                    </a:lnTo>
                    <a:lnTo>
                      <a:pt x="37" y="36"/>
                    </a:lnTo>
                    <a:lnTo>
                      <a:pt x="33" y="38"/>
                    </a:lnTo>
                    <a:lnTo>
                      <a:pt x="26" y="39"/>
                    </a:lnTo>
                    <a:lnTo>
                      <a:pt x="19" y="39"/>
                    </a:lnTo>
                    <a:lnTo>
                      <a:pt x="13" y="38"/>
                    </a:lnTo>
                    <a:lnTo>
                      <a:pt x="8" y="36"/>
                    </a:lnTo>
                    <a:lnTo>
                      <a:pt x="3" y="31"/>
                    </a:lnTo>
                    <a:lnTo>
                      <a:pt x="1" y="26"/>
                    </a:lnTo>
                    <a:lnTo>
                      <a:pt x="0" y="20"/>
                    </a:lnTo>
                    <a:lnTo>
                      <a:pt x="1" y="13"/>
                    </a:lnTo>
                    <a:lnTo>
                      <a:pt x="3" y="8"/>
                    </a:lnTo>
                    <a:lnTo>
                      <a:pt x="8" y="3"/>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49" name="Freeform 100"/>
              <p:cNvSpPr>
                <a:spLocks/>
              </p:cNvSpPr>
              <p:nvPr/>
            </p:nvSpPr>
            <p:spPr bwMode="auto">
              <a:xfrm>
                <a:off x="3992" y="1008"/>
                <a:ext cx="37" cy="39"/>
              </a:xfrm>
              <a:custGeom>
                <a:avLst/>
                <a:gdLst/>
                <a:ahLst/>
                <a:cxnLst>
                  <a:cxn ang="0">
                    <a:pos x="18" y="0"/>
                  </a:cxn>
                  <a:cxn ang="0">
                    <a:pos x="29" y="3"/>
                  </a:cxn>
                  <a:cxn ang="0">
                    <a:pos x="36" y="10"/>
                  </a:cxn>
                  <a:cxn ang="0">
                    <a:pos x="37" y="19"/>
                  </a:cxn>
                  <a:cxn ang="0">
                    <a:pos x="36" y="29"/>
                  </a:cxn>
                  <a:cxn ang="0">
                    <a:pos x="29" y="36"/>
                  </a:cxn>
                  <a:cxn ang="0">
                    <a:pos x="18" y="39"/>
                  </a:cxn>
                  <a:cxn ang="0">
                    <a:pos x="8" y="36"/>
                  </a:cxn>
                  <a:cxn ang="0">
                    <a:pos x="1" y="29"/>
                  </a:cxn>
                  <a:cxn ang="0">
                    <a:pos x="0" y="19"/>
                  </a:cxn>
                  <a:cxn ang="0">
                    <a:pos x="1" y="10"/>
                  </a:cxn>
                  <a:cxn ang="0">
                    <a:pos x="8" y="3"/>
                  </a:cxn>
                  <a:cxn ang="0">
                    <a:pos x="18" y="0"/>
                  </a:cxn>
                </a:cxnLst>
                <a:rect l="0" t="0" r="r" b="b"/>
                <a:pathLst>
                  <a:path w="37" h="39">
                    <a:moveTo>
                      <a:pt x="18" y="0"/>
                    </a:moveTo>
                    <a:lnTo>
                      <a:pt x="29" y="3"/>
                    </a:lnTo>
                    <a:lnTo>
                      <a:pt x="36" y="10"/>
                    </a:lnTo>
                    <a:lnTo>
                      <a:pt x="37" y="19"/>
                    </a:lnTo>
                    <a:lnTo>
                      <a:pt x="36" y="29"/>
                    </a:lnTo>
                    <a:lnTo>
                      <a:pt x="29" y="36"/>
                    </a:lnTo>
                    <a:lnTo>
                      <a:pt x="18" y="39"/>
                    </a:lnTo>
                    <a:lnTo>
                      <a:pt x="8" y="36"/>
                    </a:lnTo>
                    <a:lnTo>
                      <a:pt x="1" y="29"/>
                    </a:lnTo>
                    <a:lnTo>
                      <a:pt x="0" y="19"/>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0" name="Freeform 101"/>
              <p:cNvSpPr>
                <a:spLocks/>
              </p:cNvSpPr>
              <p:nvPr/>
            </p:nvSpPr>
            <p:spPr bwMode="auto">
              <a:xfrm>
                <a:off x="4048" y="983"/>
                <a:ext cx="37" cy="39"/>
              </a:xfrm>
              <a:custGeom>
                <a:avLst/>
                <a:gdLst/>
                <a:ahLst/>
                <a:cxnLst>
                  <a:cxn ang="0">
                    <a:pos x="19" y="0"/>
                  </a:cxn>
                  <a:cxn ang="0">
                    <a:pos x="29" y="3"/>
                  </a:cxn>
                  <a:cxn ang="0">
                    <a:pos x="36" y="10"/>
                  </a:cxn>
                  <a:cxn ang="0">
                    <a:pos x="37" y="20"/>
                  </a:cxn>
                  <a:cxn ang="0">
                    <a:pos x="36" y="30"/>
                  </a:cxn>
                  <a:cxn ang="0">
                    <a:pos x="29" y="36"/>
                  </a:cxn>
                  <a:cxn ang="0">
                    <a:pos x="19" y="39"/>
                  </a:cxn>
                  <a:cxn ang="0">
                    <a:pos x="8" y="36"/>
                  </a:cxn>
                  <a:cxn ang="0">
                    <a:pos x="1" y="30"/>
                  </a:cxn>
                  <a:cxn ang="0">
                    <a:pos x="0" y="20"/>
                  </a:cxn>
                  <a:cxn ang="0">
                    <a:pos x="1" y="10"/>
                  </a:cxn>
                  <a:cxn ang="0">
                    <a:pos x="8" y="3"/>
                  </a:cxn>
                  <a:cxn ang="0">
                    <a:pos x="19" y="0"/>
                  </a:cxn>
                </a:cxnLst>
                <a:rect l="0" t="0" r="r" b="b"/>
                <a:pathLst>
                  <a:path w="37" h="39">
                    <a:moveTo>
                      <a:pt x="19" y="0"/>
                    </a:moveTo>
                    <a:lnTo>
                      <a:pt x="29" y="3"/>
                    </a:lnTo>
                    <a:lnTo>
                      <a:pt x="36" y="10"/>
                    </a:lnTo>
                    <a:lnTo>
                      <a:pt x="37" y="20"/>
                    </a:lnTo>
                    <a:lnTo>
                      <a:pt x="36" y="30"/>
                    </a:lnTo>
                    <a:lnTo>
                      <a:pt x="29" y="36"/>
                    </a:lnTo>
                    <a:lnTo>
                      <a:pt x="19" y="39"/>
                    </a:lnTo>
                    <a:lnTo>
                      <a:pt x="8" y="36"/>
                    </a:lnTo>
                    <a:lnTo>
                      <a:pt x="1" y="30"/>
                    </a:lnTo>
                    <a:lnTo>
                      <a:pt x="0" y="20"/>
                    </a:lnTo>
                    <a:lnTo>
                      <a:pt x="1" y="10"/>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1" name="Freeform 102"/>
              <p:cNvSpPr>
                <a:spLocks/>
              </p:cNvSpPr>
              <p:nvPr/>
            </p:nvSpPr>
            <p:spPr bwMode="auto">
              <a:xfrm>
                <a:off x="3923" y="1039"/>
                <a:ext cx="37" cy="39"/>
              </a:xfrm>
              <a:custGeom>
                <a:avLst/>
                <a:gdLst/>
                <a:ahLst/>
                <a:cxnLst>
                  <a:cxn ang="0">
                    <a:pos x="18" y="0"/>
                  </a:cxn>
                  <a:cxn ang="0">
                    <a:pos x="29" y="3"/>
                  </a:cxn>
                  <a:cxn ang="0">
                    <a:pos x="36" y="10"/>
                  </a:cxn>
                  <a:cxn ang="0">
                    <a:pos x="37" y="20"/>
                  </a:cxn>
                  <a:cxn ang="0">
                    <a:pos x="36" y="30"/>
                  </a:cxn>
                  <a:cxn ang="0">
                    <a:pos x="29" y="36"/>
                  </a:cxn>
                  <a:cxn ang="0">
                    <a:pos x="18" y="39"/>
                  </a:cxn>
                  <a:cxn ang="0">
                    <a:pos x="8" y="36"/>
                  </a:cxn>
                  <a:cxn ang="0">
                    <a:pos x="1" y="30"/>
                  </a:cxn>
                  <a:cxn ang="0">
                    <a:pos x="0" y="20"/>
                  </a:cxn>
                  <a:cxn ang="0">
                    <a:pos x="1" y="10"/>
                  </a:cxn>
                  <a:cxn ang="0">
                    <a:pos x="8" y="3"/>
                  </a:cxn>
                  <a:cxn ang="0">
                    <a:pos x="18" y="0"/>
                  </a:cxn>
                </a:cxnLst>
                <a:rect l="0" t="0" r="r" b="b"/>
                <a:pathLst>
                  <a:path w="37" h="39">
                    <a:moveTo>
                      <a:pt x="18" y="0"/>
                    </a:moveTo>
                    <a:lnTo>
                      <a:pt x="29" y="3"/>
                    </a:lnTo>
                    <a:lnTo>
                      <a:pt x="36" y="10"/>
                    </a:lnTo>
                    <a:lnTo>
                      <a:pt x="37" y="20"/>
                    </a:lnTo>
                    <a:lnTo>
                      <a:pt x="36" y="30"/>
                    </a:lnTo>
                    <a:lnTo>
                      <a:pt x="29" y="36"/>
                    </a:lnTo>
                    <a:lnTo>
                      <a:pt x="18" y="39"/>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2" name="Freeform 103"/>
              <p:cNvSpPr>
                <a:spLocks/>
              </p:cNvSpPr>
              <p:nvPr/>
            </p:nvSpPr>
            <p:spPr bwMode="auto">
              <a:xfrm>
                <a:off x="3983" y="932"/>
                <a:ext cx="46" cy="39"/>
              </a:xfrm>
              <a:custGeom>
                <a:avLst/>
                <a:gdLst/>
                <a:ahLst/>
                <a:cxnLst>
                  <a:cxn ang="0">
                    <a:pos x="22"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39"/>
                  </a:cxn>
                  <a:cxn ang="0">
                    <a:pos x="22" y="39"/>
                  </a:cxn>
                  <a:cxn ang="0">
                    <a:pos x="9" y="36"/>
                  </a:cxn>
                  <a:cxn ang="0">
                    <a:pos x="2" y="26"/>
                  </a:cxn>
                  <a:cxn ang="0">
                    <a:pos x="0" y="20"/>
                  </a:cxn>
                  <a:cxn ang="0">
                    <a:pos x="2" y="13"/>
                  </a:cxn>
                  <a:cxn ang="0">
                    <a:pos x="9" y="3"/>
                  </a:cxn>
                  <a:cxn ang="0">
                    <a:pos x="22" y="0"/>
                  </a:cxn>
                </a:cxnLst>
                <a:rect l="0" t="0" r="r" b="b"/>
                <a:pathLst>
                  <a:path w="46" h="39">
                    <a:moveTo>
                      <a:pt x="22" y="0"/>
                    </a:moveTo>
                    <a:lnTo>
                      <a:pt x="27" y="0"/>
                    </a:lnTo>
                    <a:lnTo>
                      <a:pt x="33" y="2"/>
                    </a:lnTo>
                    <a:lnTo>
                      <a:pt x="38" y="3"/>
                    </a:lnTo>
                    <a:lnTo>
                      <a:pt x="43" y="8"/>
                    </a:lnTo>
                    <a:lnTo>
                      <a:pt x="45" y="13"/>
                    </a:lnTo>
                    <a:lnTo>
                      <a:pt x="46" y="20"/>
                    </a:lnTo>
                    <a:lnTo>
                      <a:pt x="45" y="26"/>
                    </a:lnTo>
                    <a:lnTo>
                      <a:pt x="43" y="31"/>
                    </a:lnTo>
                    <a:lnTo>
                      <a:pt x="38" y="36"/>
                    </a:lnTo>
                    <a:lnTo>
                      <a:pt x="33" y="38"/>
                    </a:lnTo>
                    <a:lnTo>
                      <a:pt x="27" y="39"/>
                    </a:lnTo>
                    <a:lnTo>
                      <a:pt x="22" y="39"/>
                    </a:lnTo>
                    <a:lnTo>
                      <a:pt x="9" y="36"/>
                    </a:lnTo>
                    <a:lnTo>
                      <a:pt x="2" y="26"/>
                    </a:lnTo>
                    <a:lnTo>
                      <a:pt x="0" y="20"/>
                    </a:lnTo>
                    <a:lnTo>
                      <a:pt x="2" y="13"/>
                    </a:lnTo>
                    <a:lnTo>
                      <a:pt x="9" y="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3" name="Freeform 104"/>
              <p:cNvSpPr>
                <a:spLocks/>
              </p:cNvSpPr>
              <p:nvPr/>
            </p:nvSpPr>
            <p:spPr bwMode="auto">
              <a:xfrm>
                <a:off x="3997" y="1064"/>
                <a:ext cx="46" cy="39"/>
              </a:xfrm>
              <a:custGeom>
                <a:avLst/>
                <a:gdLst/>
                <a:ahLst/>
                <a:cxnLst>
                  <a:cxn ang="0">
                    <a:pos x="19" y="0"/>
                  </a:cxn>
                  <a:cxn ang="0">
                    <a:pos x="26" y="0"/>
                  </a:cxn>
                  <a:cxn ang="0">
                    <a:pos x="32" y="1"/>
                  </a:cxn>
                  <a:cxn ang="0">
                    <a:pos x="37" y="3"/>
                  </a:cxn>
                  <a:cxn ang="0">
                    <a:pos x="42" y="8"/>
                  </a:cxn>
                  <a:cxn ang="0">
                    <a:pos x="44" y="13"/>
                  </a:cxn>
                  <a:cxn ang="0">
                    <a:pos x="46" y="19"/>
                  </a:cxn>
                  <a:cxn ang="0">
                    <a:pos x="44" y="26"/>
                  </a:cxn>
                  <a:cxn ang="0">
                    <a:pos x="42" y="31"/>
                  </a:cxn>
                  <a:cxn ang="0">
                    <a:pos x="37" y="36"/>
                  </a:cxn>
                  <a:cxn ang="0">
                    <a:pos x="32" y="37"/>
                  </a:cxn>
                  <a:cxn ang="0">
                    <a:pos x="26" y="39"/>
                  </a:cxn>
                  <a:cxn ang="0">
                    <a:pos x="19" y="39"/>
                  </a:cxn>
                  <a:cxn ang="0">
                    <a:pos x="13" y="37"/>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2" y="1"/>
                    </a:lnTo>
                    <a:lnTo>
                      <a:pt x="37" y="3"/>
                    </a:lnTo>
                    <a:lnTo>
                      <a:pt x="42" y="8"/>
                    </a:lnTo>
                    <a:lnTo>
                      <a:pt x="44" y="13"/>
                    </a:lnTo>
                    <a:lnTo>
                      <a:pt x="46" y="19"/>
                    </a:lnTo>
                    <a:lnTo>
                      <a:pt x="44" y="26"/>
                    </a:lnTo>
                    <a:lnTo>
                      <a:pt x="42" y="31"/>
                    </a:lnTo>
                    <a:lnTo>
                      <a:pt x="37" y="36"/>
                    </a:lnTo>
                    <a:lnTo>
                      <a:pt x="32" y="37"/>
                    </a:lnTo>
                    <a:lnTo>
                      <a:pt x="26" y="39"/>
                    </a:lnTo>
                    <a:lnTo>
                      <a:pt x="19" y="39"/>
                    </a:lnTo>
                    <a:lnTo>
                      <a:pt x="13" y="37"/>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4" name="Freeform 105"/>
              <p:cNvSpPr>
                <a:spLocks/>
              </p:cNvSpPr>
              <p:nvPr/>
            </p:nvSpPr>
            <p:spPr bwMode="auto">
              <a:xfrm>
                <a:off x="4061" y="1032"/>
                <a:ext cx="37" cy="40"/>
              </a:xfrm>
              <a:custGeom>
                <a:avLst/>
                <a:gdLst/>
                <a:ahLst/>
                <a:cxnLst>
                  <a:cxn ang="0">
                    <a:pos x="18" y="0"/>
                  </a:cxn>
                  <a:cxn ang="0">
                    <a:pos x="29" y="4"/>
                  </a:cxn>
                  <a:cxn ang="0">
                    <a:pos x="36" y="10"/>
                  </a:cxn>
                  <a:cxn ang="0">
                    <a:pos x="37"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7" h="40">
                    <a:moveTo>
                      <a:pt x="18" y="0"/>
                    </a:moveTo>
                    <a:lnTo>
                      <a:pt x="29" y="4"/>
                    </a:lnTo>
                    <a:lnTo>
                      <a:pt x="36" y="10"/>
                    </a:lnTo>
                    <a:lnTo>
                      <a:pt x="37"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5" name="Freeform 106"/>
              <p:cNvSpPr>
                <a:spLocks/>
              </p:cNvSpPr>
              <p:nvPr/>
            </p:nvSpPr>
            <p:spPr bwMode="auto">
              <a:xfrm>
                <a:off x="3534" y="1569"/>
                <a:ext cx="1438" cy="359"/>
              </a:xfrm>
              <a:custGeom>
                <a:avLst/>
                <a:gdLst/>
                <a:ahLst/>
                <a:cxnLst>
                  <a:cxn ang="0">
                    <a:pos x="1362" y="3"/>
                  </a:cxn>
                  <a:cxn ang="0">
                    <a:pos x="1408" y="31"/>
                  </a:cxn>
                  <a:cxn ang="0">
                    <a:pos x="1436" y="74"/>
                  </a:cxn>
                  <a:cxn ang="0">
                    <a:pos x="1431" y="120"/>
                  </a:cxn>
                  <a:cxn ang="0">
                    <a:pos x="1400" y="163"/>
                  </a:cxn>
                  <a:cxn ang="0">
                    <a:pos x="1352" y="201"/>
                  </a:cxn>
                  <a:cxn ang="0">
                    <a:pos x="1295" y="232"/>
                  </a:cxn>
                  <a:cxn ang="0">
                    <a:pos x="1235" y="252"/>
                  </a:cxn>
                  <a:cxn ang="0">
                    <a:pos x="1184" y="257"/>
                  </a:cxn>
                  <a:cxn ang="0">
                    <a:pos x="1148" y="278"/>
                  </a:cxn>
                  <a:cxn ang="0">
                    <a:pos x="1119" y="305"/>
                  </a:cxn>
                  <a:cxn ang="0">
                    <a:pos x="1076" y="306"/>
                  </a:cxn>
                  <a:cxn ang="0">
                    <a:pos x="1033" y="329"/>
                  </a:cxn>
                  <a:cxn ang="0">
                    <a:pos x="1000" y="356"/>
                  </a:cxn>
                  <a:cxn ang="0">
                    <a:pos x="964" y="354"/>
                  </a:cxn>
                  <a:cxn ang="0">
                    <a:pos x="931" y="326"/>
                  </a:cxn>
                  <a:cxn ang="0">
                    <a:pos x="910" y="318"/>
                  </a:cxn>
                  <a:cxn ang="0">
                    <a:pos x="870" y="339"/>
                  </a:cxn>
                  <a:cxn ang="0">
                    <a:pos x="814" y="347"/>
                  </a:cxn>
                  <a:cxn ang="0">
                    <a:pos x="749" y="347"/>
                  </a:cxn>
                  <a:cxn ang="0">
                    <a:pos x="688" y="338"/>
                  </a:cxn>
                  <a:cxn ang="0">
                    <a:pos x="640" y="323"/>
                  </a:cxn>
                  <a:cxn ang="0">
                    <a:pos x="611" y="331"/>
                  </a:cxn>
                  <a:cxn ang="0">
                    <a:pos x="574" y="349"/>
                  </a:cxn>
                  <a:cxn ang="0">
                    <a:pos x="530" y="344"/>
                  </a:cxn>
                  <a:cxn ang="0">
                    <a:pos x="487" y="319"/>
                  </a:cxn>
                  <a:cxn ang="0">
                    <a:pos x="451" y="319"/>
                  </a:cxn>
                  <a:cxn ang="0">
                    <a:pos x="412" y="326"/>
                  </a:cxn>
                  <a:cxn ang="0">
                    <a:pos x="366" y="305"/>
                  </a:cxn>
                  <a:cxn ang="0">
                    <a:pos x="336" y="310"/>
                  </a:cxn>
                  <a:cxn ang="0">
                    <a:pos x="318" y="341"/>
                  </a:cxn>
                  <a:cxn ang="0">
                    <a:pos x="290" y="349"/>
                  </a:cxn>
                  <a:cxn ang="0">
                    <a:pos x="259" y="339"/>
                  </a:cxn>
                  <a:cxn ang="0">
                    <a:pos x="229" y="311"/>
                  </a:cxn>
                  <a:cxn ang="0">
                    <a:pos x="203" y="273"/>
                  </a:cxn>
                  <a:cxn ang="0">
                    <a:pos x="168" y="300"/>
                  </a:cxn>
                  <a:cxn ang="0">
                    <a:pos x="139" y="296"/>
                  </a:cxn>
                  <a:cxn ang="0">
                    <a:pos x="114" y="265"/>
                  </a:cxn>
                  <a:cxn ang="0">
                    <a:pos x="96" y="216"/>
                  </a:cxn>
                  <a:cxn ang="0">
                    <a:pos x="76" y="260"/>
                  </a:cxn>
                  <a:cxn ang="0">
                    <a:pos x="53" y="260"/>
                  </a:cxn>
                  <a:cxn ang="0">
                    <a:pos x="30" y="221"/>
                  </a:cxn>
                  <a:cxn ang="0">
                    <a:pos x="12" y="175"/>
                  </a:cxn>
                  <a:cxn ang="0">
                    <a:pos x="2" y="125"/>
                  </a:cxn>
                  <a:cxn ang="0">
                    <a:pos x="2" y="81"/>
                  </a:cxn>
                  <a:cxn ang="0">
                    <a:pos x="12" y="49"/>
                  </a:cxn>
                  <a:cxn ang="0">
                    <a:pos x="37" y="36"/>
                  </a:cxn>
                  <a:cxn ang="0">
                    <a:pos x="76" y="48"/>
                  </a:cxn>
                  <a:cxn ang="0">
                    <a:pos x="60" y="25"/>
                  </a:cxn>
                  <a:cxn ang="0">
                    <a:pos x="144" y="58"/>
                  </a:cxn>
                  <a:cxn ang="0">
                    <a:pos x="224" y="107"/>
                  </a:cxn>
                  <a:cxn ang="0">
                    <a:pos x="308" y="152"/>
                  </a:cxn>
                  <a:cxn ang="0">
                    <a:pos x="431" y="183"/>
                  </a:cxn>
                  <a:cxn ang="0">
                    <a:pos x="594" y="196"/>
                  </a:cxn>
                  <a:cxn ang="0">
                    <a:pos x="757" y="184"/>
                  </a:cxn>
                  <a:cxn ang="0">
                    <a:pos x="918" y="156"/>
                  </a:cxn>
                  <a:cxn ang="0">
                    <a:pos x="964" y="138"/>
                  </a:cxn>
                  <a:cxn ang="0">
                    <a:pos x="1027" y="110"/>
                  </a:cxn>
                  <a:cxn ang="0">
                    <a:pos x="1137" y="61"/>
                  </a:cxn>
                  <a:cxn ang="0">
                    <a:pos x="1248" y="20"/>
                  </a:cxn>
                  <a:cxn ang="0">
                    <a:pos x="1313" y="3"/>
                  </a:cxn>
                </a:cxnLst>
                <a:rect l="0" t="0" r="r" b="b"/>
                <a:pathLst>
                  <a:path w="1438" h="359">
                    <a:moveTo>
                      <a:pt x="1339" y="0"/>
                    </a:moveTo>
                    <a:lnTo>
                      <a:pt x="1362" y="3"/>
                    </a:lnTo>
                    <a:lnTo>
                      <a:pt x="1378" y="10"/>
                    </a:lnTo>
                    <a:lnTo>
                      <a:pt x="1408" y="31"/>
                    </a:lnTo>
                    <a:lnTo>
                      <a:pt x="1426" y="53"/>
                    </a:lnTo>
                    <a:lnTo>
                      <a:pt x="1436" y="74"/>
                    </a:lnTo>
                    <a:lnTo>
                      <a:pt x="1438" y="97"/>
                    </a:lnTo>
                    <a:lnTo>
                      <a:pt x="1431" y="120"/>
                    </a:lnTo>
                    <a:lnTo>
                      <a:pt x="1418" y="142"/>
                    </a:lnTo>
                    <a:lnTo>
                      <a:pt x="1400" y="163"/>
                    </a:lnTo>
                    <a:lnTo>
                      <a:pt x="1377" y="183"/>
                    </a:lnTo>
                    <a:lnTo>
                      <a:pt x="1352" y="201"/>
                    </a:lnTo>
                    <a:lnTo>
                      <a:pt x="1324" y="217"/>
                    </a:lnTo>
                    <a:lnTo>
                      <a:pt x="1295" y="232"/>
                    </a:lnTo>
                    <a:lnTo>
                      <a:pt x="1265" y="244"/>
                    </a:lnTo>
                    <a:lnTo>
                      <a:pt x="1235" y="252"/>
                    </a:lnTo>
                    <a:lnTo>
                      <a:pt x="1207" y="255"/>
                    </a:lnTo>
                    <a:lnTo>
                      <a:pt x="1184" y="257"/>
                    </a:lnTo>
                    <a:lnTo>
                      <a:pt x="1163" y="254"/>
                    </a:lnTo>
                    <a:lnTo>
                      <a:pt x="1148" y="278"/>
                    </a:lnTo>
                    <a:lnTo>
                      <a:pt x="1135" y="295"/>
                    </a:lnTo>
                    <a:lnTo>
                      <a:pt x="1119" y="305"/>
                    </a:lnTo>
                    <a:lnTo>
                      <a:pt x="1099" y="308"/>
                    </a:lnTo>
                    <a:lnTo>
                      <a:pt x="1076" y="306"/>
                    </a:lnTo>
                    <a:lnTo>
                      <a:pt x="1045" y="303"/>
                    </a:lnTo>
                    <a:lnTo>
                      <a:pt x="1033" y="329"/>
                    </a:lnTo>
                    <a:lnTo>
                      <a:pt x="1017" y="346"/>
                    </a:lnTo>
                    <a:lnTo>
                      <a:pt x="1000" y="356"/>
                    </a:lnTo>
                    <a:lnTo>
                      <a:pt x="982" y="359"/>
                    </a:lnTo>
                    <a:lnTo>
                      <a:pt x="964" y="354"/>
                    </a:lnTo>
                    <a:lnTo>
                      <a:pt x="946" y="343"/>
                    </a:lnTo>
                    <a:lnTo>
                      <a:pt x="931" y="326"/>
                    </a:lnTo>
                    <a:lnTo>
                      <a:pt x="918" y="303"/>
                    </a:lnTo>
                    <a:lnTo>
                      <a:pt x="910" y="318"/>
                    </a:lnTo>
                    <a:lnTo>
                      <a:pt x="893" y="331"/>
                    </a:lnTo>
                    <a:lnTo>
                      <a:pt x="870" y="339"/>
                    </a:lnTo>
                    <a:lnTo>
                      <a:pt x="844" y="346"/>
                    </a:lnTo>
                    <a:lnTo>
                      <a:pt x="814" y="347"/>
                    </a:lnTo>
                    <a:lnTo>
                      <a:pt x="782" y="349"/>
                    </a:lnTo>
                    <a:lnTo>
                      <a:pt x="749" y="347"/>
                    </a:lnTo>
                    <a:lnTo>
                      <a:pt x="717" y="343"/>
                    </a:lnTo>
                    <a:lnTo>
                      <a:pt x="688" y="338"/>
                    </a:lnTo>
                    <a:lnTo>
                      <a:pt x="661" y="331"/>
                    </a:lnTo>
                    <a:lnTo>
                      <a:pt x="640" y="323"/>
                    </a:lnTo>
                    <a:lnTo>
                      <a:pt x="624" y="313"/>
                    </a:lnTo>
                    <a:lnTo>
                      <a:pt x="611" y="331"/>
                    </a:lnTo>
                    <a:lnTo>
                      <a:pt x="594" y="343"/>
                    </a:lnTo>
                    <a:lnTo>
                      <a:pt x="574" y="349"/>
                    </a:lnTo>
                    <a:lnTo>
                      <a:pt x="553" y="349"/>
                    </a:lnTo>
                    <a:lnTo>
                      <a:pt x="530" y="344"/>
                    </a:lnTo>
                    <a:lnTo>
                      <a:pt x="509" y="334"/>
                    </a:lnTo>
                    <a:lnTo>
                      <a:pt x="487" y="319"/>
                    </a:lnTo>
                    <a:lnTo>
                      <a:pt x="467" y="303"/>
                    </a:lnTo>
                    <a:lnTo>
                      <a:pt x="451" y="319"/>
                    </a:lnTo>
                    <a:lnTo>
                      <a:pt x="431" y="326"/>
                    </a:lnTo>
                    <a:lnTo>
                      <a:pt x="412" y="326"/>
                    </a:lnTo>
                    <a:lnTo>
                      <a:pt x="389" y="319"/>
                    </a:lnTo>
                    <a:lnTo>
                      <a:pt x="366" y="305"/>
                    </a:lnTo>
                    <a:lnTo>
                      <a:pt x="341" y="283"/>
                    </a:lnTo>
                    <a:lnTo>
                      <a:pt x="336" y="310"/>
                    </a:lnTo>
                    <a:lnTo>
                      <a:pt x="328" y="328"/>
                    </a:lnTo>
                    <a:lnTo>
                      <a:pt x="318" y="341"/>
                    </a:lnTo>
                    <a:lnTo>
                      <a:pt x="305" y="347"/>
                    </a:lnTo>
                    <a:lnTo>
                      <a:pt x="290" y="349"/>
                    </a:lnTo>
                    <a:lnTo>
                      <a:pt x="275" y="346"/>
                    </a:lnTo>
                    <a:lnTo>
                      <a:pt x="259" y="339"/>
                    </a:lnTo>
                    <a:lnTo>
                      <a:pt x="244" y="328"/>
                    </a:lnTo>
                    <a:lnTo>
                      <a:pt x="229" y="311"/>
                    </a:lnTo>
                    <a:lnTo>
                      <a:pt x="214" y="293"/>
                    </a:lnTo>
                    <a:lnTo>
                      <a:pt x="203" y="273"/>
                    </a:lnTo>
                    <a:lnTo>
                      <a:pt x="185" y="291"/>
                    </a:lnTo>
                    <a:lnTo>
                      <a:pt x="168" y="300"/>
                    </a:lnTo>
                    <a:lnTo>
                      <a:pt x="152" y="301"/>
                    </a:lnTo>
                    <a:lnTo>
                      <a:pt x="139" y="296"/>
                    </a:lnTo>
                    <a:lnTo>
                      <a:pt x="125" y="283"/>
                    </a:lnTo>
                    <a:lnTo>
                      <a:pt x="114" y="265"/>
                    </a:lnTo>
                    <a:lnTo>
                      <a:pt x="104" y="242"/>
                    </a:lnTo>
                    <a:lnTo>
                      <a:pt x="96" y="216"/>
                    </a:lnTo>
                    <a:lnTo>
                      <a:pt x="86" y="242"/>
                    </a:lnTo>
                    <a:lnTo>
                      <a:pt x="76" y="260"/>
                    </a:lnTo>
                    <a:lnTo>
                      <a:pt x="66" y="273"/>
                    </a:lnTo>
                    <a:lnTo>
                      <a:pt x="53" y="260"/>
                    </a:lnTo>
                    <a:lnTo>
                      <a:pt x="40" y="242"/>
                    </a:lnTo>
                    <a:lnTo>
                      <a:pt x="30" y="221"/>
                    </a:lnTo>
                    <a:lnTo>
                      <a:pt x="20" y="198"/>
                    </a:lnTo>
                    <a:lnTo>
                      <a:pt x="12" y="175"/>
                    </a:lnTo>
                    <a:lnTo>
                      <a:pt x="5" y="150"/>
                    </a:lnTo>
                    <a:lnTo>
                      <a:pt x="2" y="125"/>
                    </a:lnTo>
                    <a:lnTo>
                      <a:pt x="0" y="102"/>
                    </a:lnTo>
                    <a:lnTo>
                      <a:pt x="2" y="81"/>
                    </a:lnTo>
                    <a:lnTo>
                      <a:pt x="5" y="64"/>
                    </a:lnTo>
                    <a:lnTo>
                      <a:pt x="12" y="49"/>
                    </a:lnTo>
                    <a:lnTo>
                      <a:pt x="24" y="40"/>
                    </a:lnTo>
                    <a:lnTo>
                      <a:pt x="37" y="36"/>
                    </a:lnTo>
                    <a:lnTo>
                      <a:pt x="55" y="38"/>
                    </a:lnTo>
                    <a:lnTo>
                      <a:pt x="76" y="48"/>
                    </a:lnTo>
                    <a:lnTo>
                      <a:pt x="17" y="20"/>
                    </a:lnTo>
                    <a:lnTo>
                      <a:pt x="60" y="25"/>
                    </a:lnTo>
                    <a:lnTo>
                      <a:pt x="102" y="38"/>
                    </a:lnTo>
                    <a:lnTo>
                      <a:pt x="144" y="58"/>
                    </a:lnTo>
                    <a:lnTo>
                      <a:pt x="185" y="82"/>
                    </a:lnTo>
                    <a:lnTo>
                      <a:pt x="224" y="107"/>
                    </a:lnTo>
                    <a:lnTo>
                      <a:pt x="265" y="130"/>
                    </a:lnTo>
                    <a:lnTo>
                      <a:pt x="308" y="152"/>
                    </a:lnTo>
                    <a:lnTo>
                      <a:pt x="351" y="166"/>
                    </a:lnTo>
                    <a:lnTo>
                      <a:pt x="431" y="183"/>
                    </a:lnTo>
                    <a:lnTo>
                      <a:pt x="512" y="193"/>
                    </a:lnTo>
                    <a:lnTo>
                      <a:pt x="594" y="196"/>
                    </a:lnTo>
                    <a:lnTo>
                      <a:pt x="675" y="193"/>
                    </a:lnTo>
                    <a:lnTo>
                      <a:pt x="757" y="184"/>
                    </a:lnTo>
                    <a:lnTo>
                      <a:pt x="837" y="171"/>
                    </a:lnTo>
                    <a:lnTo>
                      <a:pt x="918" y="156"/>
                    </a:lnTo>
                    <a:lnTo>
                      <a:pt x="938" y="148"/>
                    </a:lnTo>
                    <a:lnTo>
                      <a:pt x="964" y="138"/>
                    </a:lnTo>
                    <a:lnTo>
                      <a:pt x="994" y="125"/>
                    </a:lnTo>
                    <a:lnTo>
                      <a:pt x="1027" y="110"/>
                    </a:lnTo>
                    <a:lnTo>
                      <a:pt x="1061" y="94"/>
                    </a:lnTo>
                    <a:lnTo>
                      <a:pt x="1137" y="61"/>
                    </a:lnTo>
                    <a:lnTo>
                      <a:pt x="1212" y="31"/>
                    </a:lnTo>
                    <a:lnTo>
                      <a:pt x="1248" y="20"/>
                    </a:lnTo>
                    <a:lnTo>
                      <a:pt x="1281" y="10"/>
                    </a:lnTo>
                    <a:lnTo>
                      <a:pt x="1313" y="3"/>
                    </a:lnTo>
                    <a:lnTo>
                      <a:pt x="133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56" name="Freeform 107"/>
              <p:cNvSpPr>
                <a:spLocks noEditPoints="1"/>
              </p:cNvSpPr>
              <p:nvPr/>
            </p:nvSpPr>
            <p:spPr bwMode="auto">
              <a:xfrm>
                <a:off x="3515" y="1551"/>
                <a:ext cx="1475" cy="393"/>
              </a:xfrm>
              <a:custGeom>
                <a:avLst/>
                <a:gdLst/>
                <a:ahLst/>
                <a:cxnLst>
                  <a:cxn ang="0">
                    <a:pos x="1221" y="74"/>
                  </a:cxn>
                  <a:cxn ang="0">
                    <a:pos x="970" y="184"/>
                  </a:cxn>
                  <a:cxn ang="0">
                    <a:pos x="587" y="232"/>
                  </a:cxn>
                  <a:cxn ang="0">
                    <a:pos x="330" y="193"/>
                  </a:cxn>
                  <a:cxn ang="0">
                    <a:pos x="112" y="74"/>
                  </a:cxn>
                  <a:cxn ang="0">
                    <a:pos x="70" y="77"/>
                  </a:cxn>
                  <a:cxn ang="0">
                    <a:pos x="39" y="114"/>
                  </a:cxn>
                  <a:cxn ang="0">
                    <a:pos x="80" y="257"/>
                  </a:cxn>
                  <a:cxn ang="0">
                    <a:pos x="110" y="214"/>
                  </a:cxn>
                  <a:cxn ang="0">
                    <a:pos x="146" y="268"/>
                  </a:cxn>
                  <a:cxn ang="0">
                    <a:pos x="199" y="288"/>
                  </a:cxn>
                  <a:cxn ang="0">
                    <a:pos x="240" y="281"/>
                  </a:cxn>
                  <a:cxn ang="0">
                    <a:pos x="294" y="341"/>
                  </a:cxn>
                  <a:cxn ang="0">
                    <a:pos x="340" y="301"/>
                  </a:cxn>
                  <a:cxn ang="0">
                    <a:pos x="388" y="301"/>
                  </a:cxn>
                  <a:cxn ang="0">
                    <a:pos x="473" y="308"/>
                  </a:cxn>
                  <a:cxn ang="0">
                    <a:pos x="529" y="329"/>
                  </a:cxn>
                  <a:cxn ang="0">
                    <a:pos x="613" y="336"/>
                  </a:cxn>
                  <a:cxn ang="0">
                    <a:pos x="676" y="328"/>
                  </a:cxn>
                  <a:cxn ang="0">
                    <a:pos x="819" y="347"/>
                  </a:cxn>
                  <a:cxn ang="0">
                    <a:pos x="909" y="328"/>
                  </a:cxn>
                  <a:cxn ang="0">
                    <a:pos x="949" y="305"/>
                  </a:cxn>
                  <a:cxn ang="0">
                    <a:pos x="1008" y="352"/>
                  </a:cxn>
                  <a:cxn ang="0">
                    <a:pos x="1052" y="305"/>
                  </a:cxn>
                  <a:cxn ang="0">
                    <a:pos x="1120" y="308"/>
                  </a:cxn>
                  <a:cxn ang="0">
                    <a:pos x="1172" y="255"/>
                  </a:cxn>
                  <a:cxn ang="0">
                    <a:pos x="1271" y="247"/>
                  </a:cxn>
                  <a:cxn ang="0">
                    <a:pos x="1379" y="189"/>
                  </a:cxn>
                  <a:cxn ang="0">
                    <a:pos x="1437" y="104"/>
                  </a:cxn>
                  <a:cxn ang="0">
                    <a:pos x="1356" y="39"/>
                  </a:cxn>
                  <a:cxn ang="0">
                    <a:pos x="1447" y="41"/>
                  </a:cxn>
                  <a:cxn ang="0">
                    <a:pos x="1447" y="179"/>
                  </a:cxn>
                  <a:cxn ang="0">
                    <a:pos x="1304" y="277"/>
                  </a:cxn>
                  <a:cxn ang="0">
                    <a:pos x="1182" y="309"/>
                  </a:cxn>
                  <a:cxn ang="0">
                    <a:pos x="1075" y="342"/>
                  </a:cxn>
                  <a:cxn ang="0">
                    <a:pos x="991" y="392"/>
                  </a:cxn>
                  <a:cxn ang="0">
                    <a:pos x="907" y="372"/>
                  </a:cxn>
                  <a:cxn ang="0">
                    <a:pos x="753" y="385"/>
                  </a:cxn>
                  <a:cxn ang="0">
                    <a:pos x="644" y="362"/>
                  </a:cxn>
                  <a:cxn ang="0">
                    <a:pos x="534" y="375"/>
                  </a:cxn>
                  <a:cxn ang="0">
                    <a:pos x="457" y="362"/>
                  </a:cxn>
                  <a:cxn ang="0">
                    <a:pos x="365" y="354"/>
                  </a:cxn>
                  <a:cxn ang="0">
                    <a:pos x="279" y="380"/>
                  </a:cxn>
                  <a:cxn ang="0">
                    <a:pos x="207" y="331"/>
                  </a:cxn>
                  <a:cxn ang="0">
                    <a:pos x="120" y="303"/>
                  </a:cxn>
                  <a:cxn ang="0">
                    <a:pos x="70" y="306"/>
                  </a:cxn>
                  <a:cxn ang="0">
                    <a:pos x="0" y="145"/>
                  </a:cxn>
                  <a:cxn ang="0">
                    <a:pos x="19" y="46"/>
                  </a:cxn>
                  <a:cxn ang="0">
                    <a:pos x="79" y="21"/>
                  </a:cxn>
                  <a:cxn ang="0">
                    <a:pos x="281" y="125"/>
                  </a:cxn>
                  <a:cxn ang="0">
                    <a:pos x="593" y="193"/>
                  </a:cxn>
                  <a:cxn ang="0">
                    <a:pos x="991" y="132"/>
                  </a:cxn>
                  <a:cxn ang="0">
                    <a:pos x="1277" y="13"/>
                  </a:cxn>
                </a:cxnLst>
                <a:rect l="0" t="0" r="r" b="b"/>
                <a:pathLst>
                  <a:path w="1475" h="393">
                    <a:moveTo>
                      <a:pt x="1356" y="39"/>
                    </a:moveTo>
                    <a:lnTo>
                      <a:pt x="1335" y="41"/>
                    </a:lnTo>
                    <a:lnTo>
                      <a:pt x="1312" y="44"/>
                    </a:lnTo>
                    <a:lnTo>
                      <a:pt x="1289" y="51"/>
                    </a:lnTo>
                    <a:lnTo>
                      <a:pt x="1221" y="74"/>
                    </a:lnTo>
                    <a:lnTo>
                      <a:pt x="1156" y="100"/>
                    </a:lnTo>
                    <a:lnTo>
                      <a:pt x="1090" y="130"/>
                    </a:lnTo>
                    <a:lnTo>
                      <a:pt x="1050" y="148"/>
                    </a:lnTo>
                    <a:lnTo>
                      <a:pt x="1011" y="168"/>
                    </a:lnTo>
                    <a:lnTo>
                      <a:pt x="970" y="184"/>
                    </a:lnTo>
                    <a:lnTo>
                      <a:pt x="929" y="196"/>
                    </a:lnTo>
                    <a:lnTo>
                      <a:pt x="843" y="212"/>
                    </a:lnTo>
                    <a:lnTo>
                      <a:pt x="758" y="224"/>
                    </a:lnTo>
                    <a:lnTo>
                      <a:pt x="672" y="230"/>
                    </a:lnTo>
                    <a:lnTo>
                      <a:pt x="587" y="232"/>
                    </a:lnTo>
                    <a:lnTo>
                      <a:pt x="536" y="230"/>
                    </a:lnTo>
                    <a:lnTo>
                      <a:pt x="483" y="227"/>
                    </a:lnTo>
                    <a:lnTo>
                      <a:pt x="432" y="219"/>
                    </a:lnTo>
                    <a:lnTo>
                      <a:pt x="381" y="209"/>
                    </a:lnTo>
                    <a:lnTo>
                      <a:pt x="330" y="193"/>
                    </a:lnTo>
                    <a:lnTo>
                      <a:pt x="284" y="171"/>
                    </a:lnTo>
                    <a:lnTo>
                      <a:pt x="251" y="151"/>
                    </a:lnTo>
                    <a:lnTo>
                      <a:pt x="182" y="109"/>
                    </a:lnTo>
                    <a:lnTo>
                      <a:pt x="148" y="89"/>
                    </a:lnTo>
                    <a:lnTo>
                      <a:pt x="112" y="74"/>
                    </a:lnTo>
                    <a:lnTo>
                      <a:pt x="112" y="76"/>
                    </a:lnTo>
                    <a:lnTo>
                      <a:pt x="105" y="82"/>
                    </a:lnTo>
                    <a:lnTo>
                      <a:pt x="95" y="86"/>
                    </a:lnTo>
                    <a:lnTo>
                      <a:pt x="85" y="84"/>
                    </a:lnTo>
                    <a:lnTo>
                      <a:pt x="70" y="77"/>
                    </a:lnTo>
                    <a:lnTo>
                      <a:pt x="57" y="77"/>
                    </a:lnTo>
                    <a:lnTo>
                      <a:pt x="49" y="81"/>
                    </a:lnTo>
                    <a:lnTo>
                      <a:pt x="44" y="89"/>
                    </a:lnTo>
                    <a:lnTo>
                      <a:pt x="41" y="100"/>
                    </a:lnTo>
                    <a:lnTo>
                      <a:pt x="39" y="114"/>
                    </a:lnTo>
                    <a:lnTo>
                      <a:pt x="39" y="128"/>
                    </a:lnTo>
                    <a:lnTo>
                      <a:pt x="43" y="155"/>
                    </a:lnTo>
                    <a:lnTo>
                      <a:pt x="56" y="207"/>
                    </a:lnTo>
                    <a:lnTo>
                      <a:pt x="67" y="234"/>
                    </a:lnTo>
                    <a:lnTo>
                      <a:pt x="80" y="257"/>
                    </a:lnTo>
                    <a:lnTo>
                      <a:pt x="82" y="260"/>
                    </a:lnTo>
                    <a:lnTo>
                      <a:pt x="89" y="245"/>
                    </a:lnTo>
                    <a:lnTo>
                      <a:pt x="95" y="227"/>
                    </a:lnTo>
                    <a:lnTo>
                      <a:pt x="102" y="219"/>
                    </a:lnTo>
                    <a:lnTo>
                      <a:pt x="110" y="214"/>
                    </a:lnTo>
                    <a:lnTo>
                      <a:pt x="120" y="214"/>
                    </a:lnTo>
                    <a:lnTo>
                      <a:pt x="128" y="217"/>
                    </a:lnTo>
                    <a:lnTo>
                      <a:pt x="133" y="227"/>
                    </a:lnTo>
                    <a:lnTo>
                      <a:pt x="140" y="249"/>
                    </a:lnTo>
                    <a:lnTo>
                      <a:pt x="146" y="268"/>
                    </a:lnTo>
                    <a:lnTo>
                      <a:pt x="158" y="286"/>
                    </a:lnTo>
                    <a:lnTo>
                      <a:pt x="167" y="296"/>
                    </a:lnTo>
                    <a:lnTo>
                      <a:pt x="179" y="298"/>
                    </a:lnTo>
                    <a:lnTo>
                      <a:pt x="189" y="296"/>
                    </a:lnTo>
                    <a:lnTo>
                      <a:pt x="199" y="288"/>
                    </a:lnTo>
                    <a:lnTo>
                      <a:pt x="209" y="278"/>
                    </a:lnTo>
                    <a:lnTo>
                      <a:pt x="217" y="273"/>
                    </a:lnTo>
                    <a:lnTo>
                      <a:pt x="225" y="272"/>
                    </a:lnTo>
                    <a:lnTo>
                      <a:pt x="233" y="275"/>
                    </a:lnTo>
                    <a:lnTo>
                      <a:pt x="240" y="281"/>
                    </a:lnTo>
                    <a:lnTo>
                      <a:pt x="248" y="295"/>
                    </a:lnTo>
                    <a:lnTo>
                      <a:pt x="258" y="309"/>
                    </a:lnTo>
                    <a:lnTo>
                      <a:pt x="269" y="323"/>
                    </a:lnTo>
                    <a:lnTo>
                      <a:pt x="283" y="333"/>
                    </a:lnTo>
                    <a:lnTo>
                      <a:pt x="294" y="341"/>
                    </a:lnTo>
                    <a:lnTo>
                      <a:pt x="307" y="344"/>
                    </a:lnTo>
                    <a:lnTo>
                      <a:pt x="317" y="344"/>
                    </a:lnTo>
                    <a:lnTo>
                      <a:pt x="327" y="337"/>
                    </a:lnTo>
                    <a:lnTo>
                      <a:pt x="335" y="323"/>
                    </a:lnTo>
                    <a:lnTo>
                      <a:pt x="340" y="301"/>
                    </a:lnTo>
                    <a:lnTo>
                      <a:pt x="343" y="290"/>
                    </a:lnTo>
                    <a:lnTo>
                      <a:pt x="352" y="283"/>
                    </a:lnTo>
                    <a:lnTo>
                      <a:pt x="363" y="281"/>
                    </a:lnTo>
                    <a:lnTo>
                      <a:pt x="373" y="288"/>
                    </a:lnTo>
                    <a:lnTo>
                      <a:pt x="388" y="301"/>
                    </a:lnTo>
                    <a:lnTo>
                      <a:pt x="404" y="313"/>
                    </a:lnTo>
                    <a:lnTo>
                      <a:pt x="421" y="321"/>
                    </a:lnTo>
                    <a:lnTo>
                      <a:pt x="439" y="324"/>
                    </a:lnTo>
                    <a:lnTo>
                      <a:pt x="457" y="321"/>
                    </a:lnTo>
                    <a:lnTo>
                      <a:pt x="473" y="308"/>
                    </a:lnTo>
                    <a:lnTo>
                      <a:pt x="482" y="303"/>
                    </a:lnTo>
                    <a:lnTo>
                      <a:pt x="491" y="303"/>
                    </a:lnTo>
                    <a:lnTo>
                      <a:pt x="501" y="308"/>
                    </a:lnTo>
                    <a:lnTo>
                      <a:pt x="514" y="319"/>
                    </a:lnTo>
                    <a:lnTo>
                      <a:pt x="529" y="329"/>
                    </a:lnTo>
                    <a:lnTo>
                      <a:pt x="547" y="339"/>
                    </a:lnTo>
                    <a:lnTo>
                      <a:pt x="564" y="344"/>
                    </a:lnTo>
                    <a:lnTo>
                      <a:pt x="582" y="347"/>
                    </a:lnTo>
                    <a:lnTo>
                      <a:pt x="598" y="344"/>
                    </a:lnTo>
                    <a:lnTo>
                      <a:pt x="613" y="336"/>
                    </a:lnTo>
                    <a:lnTo>
                      <a:pt x="626" y="321"/>
                    </a:lnTo>
                    <a:lnTo>
                      <a:pt x="633" y="314"/>
                    </a:lnTo>
                    <a:lnTo>
                      <a:pt x="643" y="311"/>
                    </a:lnTo>
                    <a:lnTo>
                      <a:pt x="653" y="314"/>
                    </a:lnTo>
                    <a:lnTo>
                      <a:pt x="676" y="328"/>
                    </a:lnTo>
                    <a:lnTo>
                      <a:pt x="704" y="337"/>
                    </a:lnTo>
                    <a:lnTo>
                      <a:pt x="731" y="342"/>
                    </a:lnTo>
                    <a:lnTo>
                      <a:pt x="761" y="346"/>
                    </a:lnTo>
                    <a:lnTo>
                      <a:pt x="802" y="346"/>
                    </a:lnTo>
                    <a:lnTo>
                      <a:pt x="819" y="347"/>
                    </a:lnTo>
                    <a:lnTo>
                      <a:pt x="838" y="347"/>
                    </a:lnTo>
                    <a:lnTo>
                      <a:pt x="860" y="346"/>
                    </a:lnTo>
                    <a:lnTo>
                      <a:pt x="878" y="342"/>
                    </a:lnTo>
                    <a:lnTo>
                      <a:pt x="896" y="337"/>
                    </a:lnTo>
                    <a:lnTo>
                      <a:pt x="909" y="328"/>
                    </a:lnTo>
                    <a:lnTo>
                      <a:pt x="917" y="316"/>
                    </a:lnTo>
                    <a:lnTo>
                      <a:pt x="922" y="308"/>
                    </a:lnTo>
                    <a:lnTo>
                      <a:pt x="930" y="303"/>
                    </a:lnTo>
                    <a:lnTo>
                      <a:pt x="940" y="301"/>
                    </a:lnTo>
                    <a:lnTo>
                      <a:pt x="949" y="305"/>
                    </a:lnTo>
                    <a:lnTo>
                      <a:pt x="953" y="311"/>
                    </a:lnTo>
                    <a:lnTo>
                      <a:pt x="965" y="331"/>
                    </a:lnTo>
                    <a:lnTo>
                      <a:pt x="980" y="346"/>
                    </a:lnTo>
                    <a:lnTo>
                      <a:pt x="993" y="352"/>
                    </a:lnTo>
                    <a:lnTo>
                      <a:pt x="1008" y="352"/>
                    </a:lnTo>
                    <a:lnTo>
                      <a:pt x="1022" y="346"/>
                    </a:lnTo>
                    <a:lnTo>
                      <a:pt x="1036" y="333"/>
                    </a:lnTo>
                    <a:lnTo>
                      <a:pt x="1047" y="311"/>
                    </a:lnTo>
                    <a:lnTo>
                      <a:pt x="1049" y="308"/>
                    </a:lnTo>
                    <a:lnTo>
                      <a:pt x="1052" y="305"/>
                    </a:lnTo>
                    <a:lnTo>
                      <a:pt x="1057" y="303"/>
                    </a:lnTo>
                    <a:lnTo>
                      <a:pt x="1070" y="303"/>
                    </a:lnTo>
                    <a:lnTo>
                      <a:pt x="1085" y="305"/>
                    </a:lnTo>
                    <a:lnTo>
                      <a:pt x="1101" y="308"/>
                    </a:lnTo>
                    <a:lnTo>
                      <a:pt x="1120" y="308"/>
                    </a:lnTo>
                    <a:lnTo>
                      <a:pt x="1133" y="303"/>
                    </a:lnTo>
                    <a:lnTo>
                      <a:pt x="1147" y="293"/>
                    </a:lnTo>
                    <a:lnTo>
                      <a:pt x="1157" y="278"/>
                    </a:lnTo>
                    <a:lnTo>
                      <a:pt x="1166" y="262"/>
                    </a:lnTo>
                    <a:lnTo>
                      <a:pt x="1172" y="255"/>
                    </a:lnTo>
                    <a:lnTo>
                      <a:pt x="1177" y="254"/>
                    </a:lnTo>
                    <a:lnTo>
                      <a:pt x="1187" y="254"/>
                    </a:lnTo>
                    <a:lnTo>
                      <a:pt x="1215" y="257"/>
                    </a:lnTo>
                    <a:lnTo>
                      <a:pt x="1243" y="254"/>
                    </a:lnTo>
                    <a:lnTo>
                      <a:pt x="1271" y="247"/>
                    </a:lnTo>
                    <a:lnTo>
                      <a:pt x="1299" y="237"/>
                    </a:lnTo>
                    <a:lnTo>
                      <a:pt x="1325" y="224"/>
                    </a:lnTo>
                    <a:lnTo>
                      <a:pt x="1348" y="211"/>
                    </a:lnTo>
                    <a:lnTo>
                      <a:pt x="1363" y="201"/>
                    </a:lnTo>
                    <a:lnTo>
                      <a:pt x="1379" y="189"/>
                    </a:lnTo>
                    <a:lnTo>
                      <a:pt x="1397" y="174"/>
                    </a:lnTo>
                    <a:lnTo>
                      <a:pt x="1414" y="158"/>
                    </a:lnTo>
                    <a:lnTo>
                      <a:pt x="1427" y="142"/>
                    </a:lnTo>
                    <a:lnTo>
                      <a:pt x="1435" y="122"/>
                    </a:lnTo>
                    <a:lnTo>
                      <a:pt x="1437" y="104"/>
                    </a:lnTo>
                    <a:lnTo>
                      <a:pt x="1430" y="84"/>
                    </a:lnTo>
                    <a:lnTo>
                      <a:pt x="1415" y="64"/>
                    </a:lnTo>
                    <a:lnTo>
                      <a:pt x="1397" y="49"/>
                    </a:lnTo>
                    <a:lnTo>
                      <a:pt x="1378" y="43"/>
                    </a:lnTo>
                    <a:lnTo>
                      <a:pt x="1356" y="39"/>
                    </a:lnTo>
                    <a:close/>
                    <a:moveTo>
                      <a:pt x="1338" y="0"/>
                    </a:moveTo>
                    <a:lnTo>
                      <a:pt x="1368" y="0"/>
                    </a:lnTo>
                    <a:lnTo>
                      <a:pt x="1396" y="5"/>
                    </a:lnTo>
                    <a:lnTo>
                      <a:pt x="1424" y="20"/>
                    </a:lnTo>
                    <a:lnTo>
                      <a:pt x="1447" y="41"/>
                    </a:lnTo>
                    <a:lnTo>
                      <a:pt x="1463" y="64"/>
                    </a:lnTo>
                    <a:lnTo>
                      <a:pt x="1475" y="91"/>
                    </a:lnTo>
                    <a:lnTo>
                      <a:pt x="1475" y="120"/>
                    </a:lnTo>
                    <a:lnTo>
                      <a:pt x="1466" y="150"/>
                    </a:lnTo>
                    <a:lnTo>
                      <a:pt x="1447" y="179"/>
                    </a:lnTo>
                    <a:lnTo>
                      <a:pt x="1424" y="206"/>
                    </a:lnTo>
                    <a:lnTo>
                      <a:pt x="1394" y="229"/>
                    </a:lnTo>
                    <a:lnTo>
                      <a:pt x="1365" y="249"/>
                    </a:lnTo>
                    <a:lnTo>
                      <a:pt x="1333" y="263"/>
                    </a:lnTo>
                    <a:lnTo>
                      <a:pt x="1304" y="277"/>
                    </a:lnTo>
                    <a:lnTo>
                      <a:pt x="1272" y="286"/>
                    </a:lnTo>
                    <a:lnTo>
                      <a:pt x="1240" y="293"/>
                    </a:lnTo>
                    <a:lnTo>
                      <a:pt x="1208" y="296"/>
                    </a:lnTo>
                    <a:lnTo>
                      <a:pt x="1192" y="293"/>
                    </a:lnTo>
                    <a:lnTo>
                      <a:pt x="1182" y="309"/>
                    </a:lnTo>
                    <a:lnTo>
                      <a:pt x="1162" y="328"/>
                    </a:lnTo>
                    <a:lnTo>
                      <a:pt x="1141" y="339"/>
                    </a:lnTo>
                    <a:lnTo>
                      <a:pt x="1118" y="344"/>
                    </a:lnTo>
                    <a:lnTo>
                      <a:pt x="1090" y="344"/>
                    </a:lnTo>
                    <a:lnTo>
                      <a:pt x="1075" y="342"/>
                    </a:lnTo>
                    <a:lnTo>
                      <a:pt x="1069" y="356"/>
                    </a:lnTo>
                    <a:lnTo>
                      <a:pt x="1050" y="375"/>
                    </a:lnTo>
                    <a:lnTo>
                      <a:pt x="1032" y="387"/>
                    </a:lnTo>
                    <a:lnTo>
                      <a:pt x="1013" y="393"/>
                    </a:lnTo>
                    <a:lnTo>
                      <a:pt x="991" y="392"/>
                    </a:lnTo>
                    <a:lnTo>
                      <a:pt x="972" y="385"/>
                    </a:lnTo>
                    <a:lnTo>
                      <a:pt x="952" y="374"/>
                    </a:lnTo>
                    <a:lnTo>
                      <a:pt x="935" y="356"/>
                    </a:lnTo>
                    <a:lnTo>
                      <a:pt x="929" y="362"/>
                    </a:lnTo>
                    <a:lnTo>
                      <a:pt x="907" y="372"/>
                    </a:lnTo>
                    <a:lnTo>
                      <a:pt x="884" y="380"/>
                    </a:lnTo>
                    <a:lnTo>
                      <a:pt x="860" y="384"/>
                    </a:lnTo>
                    <a:lnTo>
                      <a:pt x="837" y="387"/>
                    </a:lnTo>
                    <a:lnTo>
                      <a:pt x="784" y="387"/>
                    </a:lnTo>
                    <a:lnTo>
                      <a:pt x="753" y="385"/>
                    </a:lnTo>
                    <a:lnTo>
                      <a:pt x="720" y="380"/>
                    </a:lnTo>
                    <a:lnTo>
                      <a:pt x="689" y="374"/>
                    </a:lnTo>
                    <a:lnTo>
                      <a:pt x="659" y="364"/>
                    </a:lnTo>
                    <a:lnTo>
                      <a:pt x="648" y="357"/>
                    </a:lnTo>
                    <a:lnTo>
                      <a:pt x="644" y="362"/>
                    </a:lnTo>
                    <a:lnTo>
                      <a:pt x="625" y="377"/>
                    </a:lnTo>
                    <a:lnTo>
                      <a:pt x="603" y="384"/>
                    </a:lnTo>
                    <a:lnTo>
                      <a:pt x="582" y="385"/>
                    </a:lnTo>
                    <a:lnTo>
                      <a:pt x="557" y="382"/>
                    </a:lnTo>
                    <a:lnTo>
                      <a:pt x="534" y="375"/>
                    </a:lnTo>
                    <a:lnTo>
                      <a:pt x="513" y="364"/>
                    </a:lnTo>
                    <a:lnTo>
                      <a:pt x="491" y="351"/>
                    </a:lnTo>
                    <a:lnTo>
                      <a:pt x="488" y="347"/>
                    </a:lnTo>
                    <a:lnTo>
                      <a:pt x="480" y="354"/>
                    </a:lnTo>
                    <a:lnTo>
                      <a:pt x="457" y="362"/>
                    </a:lnTo>
                    <a:lnTo>
                      <a:pt x="434" y="364"/>
                    </a:lnTo>
                    <a:lnTo>
                      <a:pt x="411" y="359"/>
                    </a:lnTo>
                    <a:lnTo>
                      <a:pt x="388" y="347"/>
                    </a:lnTo>
                    <a:lnTo>
                      <a:pt x="371" y="337"/>
                    </a:lnTo>
                    <a:lnTo>
                      <a:pt x="365" y="354"/>
                    </a:lnTo>
                    <a:lnTo>
                      <a:pt x="355" y="369"/>
                    </a:lnTo>
                    <a:lnTo>
                      <a:pt x="342" y="380"/>
                    </a:lnTo>
                    <a:lnTo>
                      <a:pt x="325" y="385"/>
                    </a:lnTo>
                    <a:lnTo>
                      <a:pt x="306" y="387"/>
                    </a:lnTo>
                    <a:lnTo>
                      <a:pt x="279" y="380"/>
                    </a:lnTo>
                    <a:lnTo>
                      <a:pt x="256" y="365"/>
                    </a:lnTo>
                    <a:lnTo>
                      <a:pt x="237" y="347"/>
                    </a:lnTo>
                    <a:lnTo>
                      <a:pt x="218" y="324"/>
                    </a:lnTo>
                    <a:lnTo>
                      <a:pt x="218" y="323"/>
                    </a:lnTo>
                    <a:lnTo>
                      <a:pt x="207" y="331"/>
                    </a:lnTo>
                    <a:lnTo>
                      <a:pt x="190" y="339"/>
                    </a:lnTo>
                    <a:lnTo>
                      <a:pt x="171" y="341"/>
                    </a:lnTo>
                    <a:lnTo>
                      <a:pt x="153" y="334"/>
                    </a:lnTo>
                    <a:lnTo>
                      <a:pt x="135" y="321"/>
                    </a:lnTo>
                    <a:lnTo>
                      <a:pt x="120" y="303"/>
                    </a:lnTo>
                    <a:lnTo>
                      <a:pt x="112" y="286"/>
                    </a:lnTo>
                    <a:lnTo>
                      <a:pt x="98" y="306"/>
                    </a:lnTo>
                    <a:lnTo>
                      <a:pt x="90" y="311"/>
                    </a:lnTo>
                    <a:lnTo>
                      <a:pt x="80" y="311"/>
                    </a:lnTo>
                    <a:lnTo>
                      <a:pt x="70" y="306"/>
                    </a:lnTo>
                    <a:lnTo>
                      <a:pt x="49" y="281"/>
                    </a:lnTo>
                    <a:lnTo>
                      <a:pt x="31" y="250"/>
                    </a:lnTo>
                    <a:lnTo>
                      <a:pt x="16" y="216"/>
                    </a:lnTo>
                    <a:lnTo>
                      <a:pt x="6" y="181"/>
                    </a:lnTo>
                    <a:lnTo>
                      <a:pt x="0" y="145"/>
                    </a:lnTo>
                    <a:lnTo>
                      <a:pt x="0" y="112"/>
                    </a:lnTo>
                    <a:lnTo>
                      <a:pt x="5" y="87"/>
                    </a:lnTo>
                    <a:lnTo>
                      <a:pt x="13" y="66"/>
                    </a:lnTo>
                    <a:lnTo>
                      <a:pt x="23" y="51"/>
                    </a:lnTo>
                    <a:lnTo>
                      <a:pt x="19" y="46"/>
                    </a:lnTo>
                    <a:lnTo>
                      <a:pt x="18" y="36"/>
                    </a:lnTo>
                    <a:lnTo>
                      <a:pt x="19" y="26"/>
                    </a:lnTo>
                    <a:lnTo>
                      <a:pt x="26" y="20"/>
                    </a:lnTo>
                    <a:lnTo>
                      <a:pt x="36" y="16"/>
                    </a:lnTo>
                    <a:lnTo>
                      <a:pt x="79" y="21"/>
                    </a:lnTo>
                    <a:lnTo>
                      <a:pt x="118" y="33"/>
                    </a:lnTo>
                    <a:lnTo>
                      <a:pt x="156" y="51"/>
                    </a:lnTo>
                    <a:lnTo>
                      <a:pt x="192" y="71"/>
                    </a:lnTo>
                    <a:lnTo>
                      <a:pt x="237" y="97"/>
                    </a:lnTo>
                    <a:lnTo>
                      <a:pt x="281" y="125"/>
                    </a:lnTo>
                    <a:lnTo>
                      <a:pt x="325" y="148"/>
                    </a:lnTo>
                    <a:lnTo>
                      <a:pt x="381" y="168"/>
                    </a:lnTo>
                    <a:lnTo>
                      <a:pt x="440" y="181"/>
                    </a:lnTo>
                    <a:lnTo>
                      <a:pt x="500" y="188"/>
                    </a:lnTo>
                    <a:lnTo>
                      <a:pt x="593" y="193"/>
                    </a:lnTo>
                    <a:lnTo>
                      <a:pt x="687" y="191"/>
                    </a:lnTo>
                    <a:lnTo>
                      <a:pt x="781" y="181"/>
                    </a:lnTo>
                    <a:lnTo>
                      <a:pt x="875" y="166"/>
                    </a:lnTo>
                    <a:lnTo>
                      <a:pt x="934" y="151"/>
                    </a:lnTo>
                    <a:lnTo>
                      <a:pt x="991" y="132"/>
                    </a:lnTo>
                    <a:lnTo>
                      <a:pt x="1049" y="107"/>
                    </a:lnTo>
                    <a:lnTo>
                      <a:pt x="1105" y="82"/>
                    </a:lnTo>
                    <a:lnTo>
                      <a:pt x="1162" y="56"/>
                    </a:lnTo>
                    <a:lnTo>
                      <a:pt x="1218" y="33"/>
                    </a:lnTo>
                    <a:lnTo>
                      <a:pt x="1277" y="13"/>
                    </a:lnTo>
                    <a:lnTo>
                      <a:pt x="1307" y="5"/>
                    </a:lnTo>
                    <a:lnTo>
                      <a:pt x="133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6" name="Freeform 117"/>
              <p:cNvSpPr>
                <a:spLocks/>
              </p:cNvSpPr>
              <p:nvPr/>
            </p:nvSpPr>
            <p:spPr bwMode="auto">
              <a:xfrm>
                <a:off x="4265" y="845"/>
                <a:ext cx="309" cy="388"/>
              </a:xfrm>
              <a:custGeom>
                <a:avLst/>
                <a:gdLst/>
                <a:ahLst/>
                <a:cxnLst>
                  <a:cxn ang="0">
                    <a:pos x="138" y="0"/>
                  </a:cxn>
                  <a:cxn ang="0">
                    <a:pos x="149" y="18"/>
                  </a:cxn>
                  <a:cxn ang="0">
                    <a:pos x="162" y="38"/>
                  </a:cxn>
                  <a:cxn ang="0">
                    <a:pos x="179" y="59"/>
                  </a:cxn>
                  <a:cxn ang="0">
                    <a:pos x="199" y="80"/>
                  </a:cxn>
                  <a:cxn ang="0">
                    <a:pos x="218" y="105"/>
                  </a:cxn>
                  <a:cxn ang="0">
                    <a:pos x="236" y="130"/>
                  </a:cxn>
                  <a:cxn ang="0">
                    <a:pos x="256" y="154"/>
                  </a:cxn>
                  <a:cxn ang="0">
                    <a:pos x="272" y="181"/>
                  </a:cxn>
                  <a:cxn ang="0">
                    <a:pos x="287" y="205"/>
                  </a:cxn>
                  <a:cxn ang="0">
                    <a:pos x="299" y="232"/>
                  </a:cxn>
                  <a:cxn ang="0">
                    <a:pos x="305" y="256"/>
                  </a:cxn>
                  <a:cxn ang="0">
                    <a:pos x="309" y="280"/>
                  </a:cxn>
                  <a:cxn ang="0">
                    <a:pos x="304" y="303"/>
                  </a:cxn>
                  <a:cxn ang="0">
                    <a:pos x="294" y="324"/>
                  </a:cxn>
                  <a:cxn ang="0">
                    <a:pos x="274" y="344"/>
                  </a:cxn>
                  <a:cxn ang="0">
                    <a:pos x="248" y="362"/>
                  </a:cxn>
                  <a:cxn ang="0">
                    <a:pos x="212" y="377"/>
                  </a:cxn>
                  <a:cxn ang="0">
                    <a:pos x="177" y="385"/>
                  </a:cxn>
                  <a:cxn ang="0">
                    <a:pos x="144" y="388"/>
                  </a:cxn>
                  <a:cxn ang="0">
                    <a:pos x="111" y="385"/>
                  </a:cxn>
                  <a:cxn ang="0">
                    <a:pos x="80" y="375"/>
                  </a:cxn>
                  <a:cxn ang="0">
                    <a:pos x="54" y="362"/>
                  </a:cxn>
                  <a:cxn ang="0">
                    <a:pos x="31" y="344"/>
                  </a:cxn>
                  <a:cxn ang="0">
                    <a:pos x="14" y="322"/>
                  </a:cxn>
                  <a:cxn ang="0">
                    <a:pos x="3" y="298"/>
                  </a:cxn>
                  <a:cxn ang="0">
                    <a:pos x="0" y="270"/>
                  </a:cxn>
                  <a:cxn ang="0">
                    <a:pos x="4" y="238"/>
                  </a:cxn>
                  <a:cxn ang="0">
                    <a:pos x="18" y="207"/>
                  </a:cxn>
                  <a:cxn ang="0">
                    <a:pos x="77" y="118"/>
                  </a:cxn>
                  <a:cxn ang="0">
                    <a:pos x="105" y="74"/>
                  </a:cxn>
                  <a:cxn ang="0">
                    <a:pos x="131" y="24"/>
                  </a:cxn>
                  <a:cxn ang="0">
                    <a:pos x="138" y="0"/>
                  </a:cxn>
                </a:cxnLst>
                <a:rect l="0" t="0" r="r" b="b"/>
                <a:pathLst>
                  <a:path w="309" h="388">
                    <a:moveTo>
                      <a:pt x="138" y="0"/>
                    </a:moveTo>
                    <a:lnTo>
                      <a:pt x="149" y="18"/>
                    </a:lnTo>
                    <a:lnTo>
                      <a:pt x="162" y="38"/>
                    </a:lnTo>
                    <a:lnTo>
                      <a:pt x="179" y="59"/>
                    </a:lnTo>
                    <a:lnTo>
                      <a:pt x="199" y="80"/>
                    </a:lnTo>
                    <a:lnTo>
                      <a:pt x="218" y="105"/>
                    </a:lnTo>
                    <a:lnTo>
                      <a:pt x="236" y="130"/>
                    </a:lnTo>
                    <a:lnTo>
                      <a:pt x="256" y="154"/>
                    </a:lnTo>
                    <a:lnTo>
                      <a:pt x="272" y="181"/>
                    </a:lnTo>
                    <a:lnTo>
                      <a:pt x="287" y="205"/>
                    </a:lnTo>
                    <a:lnTo>
                      <a:pt x="299" y="232"/>
                    </a:lnTo>
                    <a:lnTo>
                      <a:pt x="305" y="256"/>
                    </a:lnTo>
                    <a:lnTo>
                      <a:pt x="309" y="280"/>
                    </a:lnTo>
                    <a:lnTo>
                      <a:pt x="304" y="303"/>
                    </a:lnTo>
                    <a:lnTo>
                      <a:pt x="294" y="324"/>
                    </a:lnTo>
                    <a:lnTo>
                      <a:pt x="274" y="344"/>
                    </a:lnTo>
                    <a:lnTo>
                      <a:pt x="248" y="362"/>
                    </a:lnTo>
                    <a:lnTo>
                      <a:pt x="212" y="377"/>
                    </a:lnTo>
                    <a:lnTo>
                      <a:pt x="177" y="385"/>
                    </a:lnTo>
                    <a:lnTo>
                      <a:pt x="144" y="388"/>
                    </a:lnTo>
                    <a:lnTo>
                      <a:pt x="111" y="385"/>
                    </a:lnTo>
                    <a:lnTo>
                      <a:pt x="80" y="375"/>
                    </a:lnTo>
                    <a:lnTo>
                      <a:pt x="54" y="362"/>
                    </a:lnTo>
                    <a:lnTo>
                      <a:pt x="31" y="344"/>
                    </a:lnTo>
                    <a:lnTo>
                      <a:pt x="14" y="322"/>
                    </a:lnTo>
                    <a:lnTo>
                      <a:pt x="3" y="298"/>
                    </a:lnTo>
                    <a:lnTo>
                      <a:pt x="0" y="270"/>
                    </a:lnTo>
                    <a:lnTo>
                      <a:pt x="4" y="238"/>
                    </a:lnTo>
                    <a:lnTo>
                      <a:pt x="18" y="207"/>
                    </a:lnTo>
                    <a:lnTo>
                      <a:pt x="77" y="118"/>
                    </a:lnTo>
                    <a:lnTo>
                      <a:pt x="105" y="74"/>
                    </a:lnTo>
                    <a:lnTo>
                      <a:pt x="131" y="24"/>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7" name="Freeform 118"/>
              <p:cNvSpPr>
                <a:spLocks noEditPoints="1"/>
              </p:cNvSpPr>
              <p:nvPr/>
            </p:nvSpPr>
            <p:spPr bwMode="auto">
              <a:xfrm>
                <a:off x="4245" y="825"/>
                <a:ext cx="348" cy="426"/>
              </a:xfrm>
              <a:custGeom>
                <a:avLst/>
                <a:gdLst/>
                <a:ahLst/>
                <a:cxnLst>
                  <a:cxn ang="0">
                    <a:pos x="140" y="107"/>
                  </a:cxn>
                  <a:cxn ang="0">
                    <a:pos x="64" y="222"/>
                  </a:cxn>
                  <a:cxn ang="0">
                    <a:pos x="43" y="267"/>
                  </a:cxn>
                  <a:cxn ang="0">
                    <a:pos x="41" y="311"/>
                  </a:cxn>
                  <a:cxn ang="0">
                    <a:pos x="72" y="356"/>
                  </a:cxn>
                  <a:cxn ang="0">
                    <a:pos x="125" y="382"/>
                  </a:cxn>
                  <a:cxn ang="0">
                    <a:pos x="184" y="388"/>
                  </a:cxn>
                  <a:cxn ang="0">
                    <a:pos x="243" y="375"/>
                  </a:cxn>
                  <a:cxn ang="0">
                    <a:pos x="291" y="341"/>
                  </a:cxn>
                  <a:cxn ang="0">
                    <a:pos x="307" y="300"/>
                  </a:cxn>
                  <a:cxn ang="0">
                    <a:pos x="299" y="255"/>
                  </a:cxn>
                  <a:cxn ang="0">
                    <a:pos x="278" y="211"/>
                  </a:cxn>
                  <a:cxn ang="0">
                    <a:pos x="223" y="140"/>
                  </a:cxn>
                  <a:cxn ang="0">
                    <a:pos x="163" y="64"/>
                  </a:cxn>
                  <a:cxn ang="0">
                    <a:pos x="166" y="2"/>
                  </a:cxn>
                  <a:cxn ang="0">
                    <a:pos x="187" y="30"/>
                  </a:cxn>
                  <a:cxn ang="0">
                    <a:pos x="220" y="74"/>
                  </a:cxn>
                  <a:cxn ang="0">
                    <a:pos x="261" y="127"/>
                  </a:cxn>
                  <a:cxn ang="0">
                    <a:pos x="301" y="181"/>
                  </a:cxn>
                  <a:cxn ang="0">
                    <a:pos x="332" y="235"/>
                  </a:cxn>
                  <a:cxn ang="0">
                    <a:pos x="348" y="290"/>
                  </a:cxn>
                  <a:cxn ang="0">
                    <a:pos x="342" y="339"/>
                  </a:cxn>
                  <a:cxn ang="0">
                    <a:pos x="304" y="384"/>
                  </a:cxn>
                  <a:cxn ang="0">
                    <a:pos x="246" y="412"/>
                  </a:cxn>
                  <a:cxn ang="0">
                    <a:pos x="191" y="425"/>
                  </a:cxn>
                  <a:cxn ang="0">
                    <a:pos x="130" y="425"/>
                  </a:cxn>
                  <a:cxn ang="0">
                    <a:pos x="74" y="408"/>
                  </a:cxn>
                  <a:cxn ang="0">
                    <a:pos x="29" y="374"/>
                  </a:cxn>
                  <a:cxn ang="0">
                    <a:pos x="3" y="314"/>
                  </a:cxn>
                  <a:cxn ang="0">
                    <a:pos x="6" y="249"/>
                  </a:cxn>
                  <a:cxn ang="0">
                    <a:pos x="49" y="173"/>
                  </a:cxn>
                  <a:cxn ang="0">
                    <a:pos x="108" y="82"/>
                  </a:cxn>
                  <a:cxn ang="0">
                    <a:pos x="140" y="26"/>
                  </a:cxn>
                  <a:cxn ang="0">
                    <a:pos x="141" y="10"/>
                  </a:cxn>
                  <a:cxn ang="0">
                    <a:pos x="156" y="0"/>
                  </a:cxn>
                </a:cxnLst>
                <a:rect l="0" t="0" r="r" b="b"/>
                <a:pathLst>
                  <a:path w="348" h="426">
                    <a:moveTo>
                      <a:pt x="163" y="64"/>
                    </a:moveTo>
                    <a:lnTo>
                      <a:pt x="140" y="107"/>
                    </a:lnTo>
                    <a:lnTo>
                      <a:pt x="77" y="202"/>
                    </a:lnTo>
                    <a:lnTo>
                      <a:pt x="64" y="222"/>
                    </a:lnTo>
                    <a:lnTo>
                      <a:pt x="52" y="244"/>
                    </a:lnTo>
                    <a:lnTo>
                      <a:pt x="43" y="267"/>
                    </a:lnTo>
                    <a:lnTo>
                      <a:pt x="39" y="290"/>
                    </a:lnTo>
                    <a:lnTo>
                      <a:pt x="41" y="311"/>
                    </a:lnTo>
                    <a:lnTo>
                      <a:pt x="52" y="334"/>
                    </a:lnTo>
                    <a:lnTo>
                      <a:pt x="72" y="356"/>
                    </a:lnTo>
                    <a:lnTo>
                      <a:pt x="97" y="372"/>
                    </a:lnTo>
                    <a:lnTo>
                      <a:pt x="125" y="382"/>
                    </a:lnTo>
                    <a:lnTo>
                      <a:pt x="154" y="388"/>
                    </a:lnTo>
                    <a:lnTo>
                      <a:pt x="184" y="388"/>
                    </a:lnTo>
                    <a:lnTo>
                      <a:pt x="215" y="385"/>
                    </a:lnTo>
                    <a:lnTo>
                      <a:pt x="243" y="375"/>
                    </a:lnTo>
                    <a:lnTo>
                      <a:pt x="269" y="360"/>
                    </a:lnTo>
                    <a:lnTo>
                      <a:pt x="291" y="341"/>
                    </a:lnTo>
                    <a:lnTo>
                      <a:pt x="304" y="321"/>
                    </a:lnTo>
                    <a:lnTo>
                      <a:pt x="307" y="300"/>
                    </a:lnTo>
                    <a:lnTo>
                      <a:pt x="306" y="276"/>
                    </a:lnTo>
                    <a:lnTo>
                      <a:pt x="299" y="255"/>
                    </a:lnTo>
                    <a:lnTo>
                      <a:pt x="289" y="232"/>
                    </a:lnTo>
                    <a:lnTo>
                      <a:pt x="278" y="211"/>
                    </a:lnTo>
                    <a:lnTo>
                      <a:pt x="251" y="174"/>
                    </a:lnTo>
                    <a:lnTo>
                      <a:pt x="223" y="140"/>
                    </a:lnTo>
                    <a:lnTo>
                      <a:pt x="164" y="67"/>
                    </a:lnTo>
                    <a:lnTo>
                      <a:pt x="163" y="64"/>
                    </a:lnTo>
                    <a:close/>
                    <a:moveTo>
                      <a:pt x="156" y="0"/>
                    </a:moveTo>
                    <a:lnTo>
                      <a:pt x="166" y="2"/>
                    </a:lnTo>
                    <a:lnTo>
                      <a:pt x="174" y="10"/>
                    </a:lnTo>
                    <a:lnTo>
                      <a:pt x="187" y="30"/>
                    </a:lnTo>
                    <a:lnTo>
                      <a:pt x="202" y="51"/>
                    </a:lnTo>
                    <a:lnTo>
                      <a:pt x="220" y="74"/>
                    </a:lnTo>
                    <a:lnTo>
                      <a:pt x="242" y="100"/>
                    </a:lnTo>
                    <a:lnTo>
                      <a:pt x="261" y="127"/>
                    </a:lnTo>
                    <a:lnTo>
                      <a:pt x="283" y="153"/>
                    </a:lnTo>
                    <a:lnTo>
                      <a:pt x="301" y="181"/>
                    </a:lnTo>
                    <a:lnTo>
                      <a:pt x="319" y="207"/>
                    </a:lnTo>
                    <a:lnTo>
                      <a:pt x="332" y="235"/>
                    </a:lnTo>
                    <a:lnTo>
                      <a:pt x="343" y="263"/>
                    </a:lnTo>
                    <a:lnTo>
                      <a:pt x="348" y="290"/>
                    </a:lnTo>
                    <a:lnTo>
                      <a:pt x="348" y="316"/>
                    </a:lnTo>
                    <a:lnTo>
                      <a:pt x="342" y="339"/>
                    </a:lnTo>
                    <a:lnTo>
                      <a:pt x="327" y="362"/>
                    </a:lnTo>
                    <a:lnTo>
                      <a:pt x="304" y="384"/>
                    </a:lnTo>
                    <a:lnTo>
                      <a:pt x="273" y="402"/>
                    </a:lnTo>
                    <a:lnTo>
                      <a:pt x="246" y="412"/>
                    </a:lnTo>
                    <a:lnTo>
                      <a:pt x="219" y="420"/>
                    </a:lnTo>
                    <a:lnTo>
                      <a:pt x="191" y="425"/>
                    </a:lnTo>
                    <a:lnTo>
                      <a:pt x="159" y="426"/>
                    </a:lnTo>
                    <a:lnTo>
                      <a:pt x="130" y="425"/>
                    </a:lnTo>
                    <a:lnTo>
                      <a:pt x="102" y="418"/>
                    </a:lnTo>
                    <a:lnTo>
                      <a:pt x="74" y="408"/>
                    </a:lnTo>
                    <a:lnTo>
                      <a:pt x="49" y="393"/>
                    </a:lnTo>
                    <a:lnTo>
                      <a:pt x="29" y="374"/>
                    </a:lnTo>
                    <a:lnTo>
                      <a:pt x="13" y="347"/>
                    </a:lnTo>
                    <a:lnTo>
                      <a:pt x="3" y="314"/>
                    </a:lnTo>
                    <a:lnTo>
                      <a:pt x="0" y="281"/>
                    </a:lnTo>
                    <a:lnTo>
                      <a:pt x="6" y="249"/>
                    </a:lnTo>
                    <a:lnTo>
                      <a:pt x="21" y="217"/>
                    </a:lnTo>
                    <a:lnTo>
                      <a:pt x="49" y="173"/>
                    </a:lnTo>
                    <a:lnTo>
                      <a:pt x="80" y="128"/>
                    </a:lnTo>
                    <a:lnTo>
                      <a:pt x="108" y="82"/>
                    </a:lnTo>
                    <a:lnTo>
                      <a:pt x="133" y="34"/>
                    </a:lnTo>
                    <a:lnTo>
                      <a:pt x="140" y="26"/>
                    </a:lnTo>
                    <a:lnTo>
                      <a:pt x="138" y="20"/>
                    </a:lnTo>
                    <a:lnTo>
                      <a:pt x="141" y="10"/>
                    </a:lnTo>
                    <a:lnTo>
                      <a:pt x="148"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8" name="Freeform 119"/>
              <p:cNvSpPr>
                <a:spLocks/>
              </p:cNvSpPr>
              <p:nvPr/>
            </p:nvSpPr>
            <p:spPr bwMode="auto">
              <a:xfrm>
                <a:off x="4332" y="988"/>
                <a:ext cx="46" cy="39"/>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39">
                    <a:moveTo>
                      <a:pt x="20" y="0"/>
                    </a:moveTo>
                    <a:lnTo>
                      <a:pt x="26" y="0"/>
                    </a:lnTo>
                    <a:lnTo>
                      <a:pt x="33" y="2"/>
                    </a:lnTo>
                    <a:lnTo>
                      <a:pt x="38" y="3"/>
                    </a:lnTo>
                    <a:lnTo>
                      <a:pt x="43" y="8"/>
                    </a:lnTo>
                    <a:lnTo>
                      <a:pt x="44" y="13"/>
                    </a:lnTo>
                    <a:lnTo>
                      <a:pt x="46" y="20"/>
                    </a:lnTo>
                    <a:lnTo>
                      <a:pt x="44"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69" name="Freeform 120"/>
              <p:cNvSpPr>
                <a:spLocks/>
              </p:cNvSpPr>
              <p:nvPr/>
            </p:nvSpPr>
            <p:spPr bwMode="auto">
              <a:xfrm>
                <a:off x="4383" y="1008"/>
                <a:ext cx="38" cy="39"/>
              </a:xfrm>
              <a:custGeom>
                <a:avLst/>
                <a:gdLst/>
                <a:ahLst/>
                <a:cxnLst>
                  <a:cxn ang="0">
                    <a:pos x="20" y="0"/>
                  </a:cxn>
                  <a:cxn ang="0">
                    <a:pos x="30" y="3"/>
                  </a:cxn>
                  <a:cxn ang="0">
                    <a:pos x="36" y="10"/>
                  </a:cxn>
                  <a:cxn ang="0">
                    <a:pos x="38" y="19"/>
                  </a:cxn>
                  <a:cxn ang="0">
                    <a:pos x="36" y="29"/>
                  </a:cxn>
                  <a:cxn ang="0">
                    <a:pos x="30" y="36"/>
                  </a:cxn>
                  <a:cxn ang="0">
                    <a:pos x="20" y="39"/>
                  </a:cxn>
                  <a:cxn ang="0">
                    <a:pos x="8" y="36"/>
                  </a:cxn>
                  <a:cxn ang="0">
                    <a:pos x="2" y="29"/>
                  </a:cxn>
                  <a:cxn ang="0">
                    <a:pos x="0" y="19"/>
                  </a:cxn>
                  <a:cxn ang="0">
                    <a:pos x="2" y="10"/>
                  </a:cxn>
                  <a:cxn ang="0">
                    <a:pos x="8" y="3"/>
                  </a:cxn>
                  <a:cxn ang="0">
                    <a:pos x="20" y="0"/>
                  </a:cxn>
                </a:cxnLst>
                <a:rect l="0" t="0" r="r" b="b"/>
                <a:pathLst>
                  <a:path w="38" h="39">
                    <a:moveTo>
                      <a:pt x="20" y="0"/>
                    </a:moveTo>
                    <a:lnTo>
                      <a:pt x="30" y="3"/>
                    </a:lnTo>
                    <a:lnTo>
                      <a:pt x="36" y="10"/>
                    </a:lnTo>
                    <a:lnTo>
                      <a:pt x="38" y="19"/>
                    </a:lnTo>
                    <a:lnTo>
                      <a:pt x="36" y="29"/>
                    </a:lnTo>
                    <a:lnTo>
                      <a:pt x="30" y="36"/>
                    </a:lnTo>
                    <a:lnTo>
                      <a:pt x="20" y="39"/>
                    </a:lnTo>
                    <a:lnTo>
                      <a:pt x="8" y="36"/>
                    </a:lnTo>
                    <a:lnTo>
                      <a:pt x="2" y="29"/>
                    </a:lnTo>
                    <a:lnTo>
                      <a:pt x="0" y="19"/>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0" name="Freeform 121"/>
              <p:cNvSpPr>
                <a:spLocks/>
              </p:cNvSpPr>
              <p:nvPr/>
            </p:nvSpPr>
            <p:spPr bwMode="auto">
              <a:xfrm>
                <a:off x="4439" y="983"/>
                <a:ext cx="39" cy="39"/>
              </a:xfrm>
              <a:custGeom>
                <a:avLst/>
                <a:gdLst/>
                <a:ahLst/>
                <a:cxnLst>
                  <a:cxn ang="0">
                    <a:pos x="20" y="0"/>
                  </a:cxn>
                  <a:cxn ang="0">
                    <a:pos x="31" y="3"/>
                  </a:cxn>
                  <a:cxn ang="0">
                    <a:pos x="38" y="10"/>
                  </a:cxn>
                  <a:cxn ang="0">
                    <a:pos x="39" y="20"/>
                  </a:cxn>
                  <a:cxn ang="0">
                    <a:pos x="38" y="30"/>
                  </a:cxn>
                  <a:cxn ang="0">
                    <a:pos x="31" y="36"/>
                  </a:cxn>
                  <a:cxn ang="0">
                    <a:pos x="20" y="39"/>
                  </a:cxn>
                  <a:cxn ang="0">
                    <a:pos x="8" y="36"/>
                  </a:cxn>
                  <a:cxn ang="0">
                    <a:pos x="1" y="30"/>
                  </a:cxn>
                  <a:cxn ang="0">
                    <a:pos x="0" y="20"/>
                  </a:cxn>
                  <a:cxn ang="0">
                    <a:pos x="1" y="10"/>
                  </a:cxn>
                  <a:cxn ang="0">
                    <a:pos x="8" y="3"/>
                  </a:cxn>
                  <a:cxn ang="0">
                    <a:pos x="20" y="0"/>
                  </a:cxn>
                </a:cxnLst>
                <a:rect l="0" t="0" r="r" b="b"/>
                <a:pathLst>
                  <a:path w="39" h="39">
                    <a:moveTo>
                      <a:pt x="20" y="0"/>
                    </a:moveTo>
                    <a:lnTo>
                      <a:pt x="31" y="3"/>
                    </a:lnTo>
                    <a:lnTo>
                      <a:pt x="38" y="10"/>
                    </a:lnTo>
                    <a:lnTo>
                      <a:pt x="39" y="20"/>
                    </a:lnTo>
                    <a:lnTo>
                      <a:pt x="38" y="30"/>
                    </a:lnTo>
                    <a:lnTo>
                      <a:pt x="31" y="36"/>
                    </a:lnTo>
                    <a:lnTo>
                      <a:pt x="20" y="39"/>
                    </a:lnTo>
                    <a:lnTo>
                      <a:pt x="8" y="36"/>
                    </a:lnTo>
                    <a:lnTo>
                      <a:pt x="1" y="30"/>
                    </a:lnTo>
                    <a:lnTo>
                      <a:pt x="0" y="20"/>
                    </a:lnTo>
                    <a:lnTo>
                      <a:pt x="1"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1" name="Freeform 122"/>
              <p:cNvSpPr>
                <a:spLocks/>
              </p:cNvSpPr>
              <p:nvPr/>
            </p:nvSpPr>
            <p:spPr bwMode="auto">
              <a:xfrm>
                <a:off x="4314" y="1039"/>
                <a:ext cx="38" cy="39"/>
              </a:xfrm>
              <a:custGeom>
                <a:avLst/>
                <a:gdLst/>
                <a:ahLst/>
                <a:cxnLst>
                  <a:cxn ang="0">
                    <a:pos x="20" y="0"/>
                  </a:cxn>
                  <a:cxn ang="0">
                    <a:pos x="29" y="3"/>
                  </a:cxn>
                  <a:cxn ang="0">
                    <a:pos x="36" y="10"/>
                  </a:cxn>
                  <a:cxn ang="0">
                    <a:pos x="38" y="20"/>
                  </a:cxn>
                  <a:cxn ang="0">
                    <a:pos x="36" y="30"/>
                  </a:cxn>
                  <a:cxn ang="0">
                    <a:pos x="29" y="36"/>
                  </a:cxn>
                  <a:cxn ang="0">
                    <a:pos x="20" y="39"/>
                  </a:cxn>
                  <a:cxn ang="0">
                    <a:pos x="8" y="36"/>
                  </a:cxn>
                  <a:cxn ang="0">
                    <a:pos x="2" y="30"/>
                  </a:cxn>
                  <a:cxn ang="0">
                    <a:pos x="0" y="20"/>
                  </a:cxn>
                  <a:cxn ang="0">
                    <a:pos x="2" y="10"/>
                  </a:cxn>
                  <a:cxn ang="0">
                    <a:pos x="8" y="3"/>
                  </a:cxn>
                  <a:cxn ang="0">
                    <a:pos x="20" y="0"/>
                  </a:cxn>
                </a:cxnLst>
                <a:rect l="0" t="0" r="r" b="b"/>
                <a:pathLst>
                  <a:path w="38" h="39">
                    <a:moveTo>
                      <a:pt x="20" y="0"/>
                    </a:moveTo>
                    <a:lnTo>
                      <a:pt x="29" y="3"/>
                    </a:lnTo>
                    <a:lnTo>
                      <a:pt x="36" y="10"/>
                    </a:lnTo>
                    <a:lnTo>
                      <a:pt x="38" y="20"/>
                    </a:lnTo>
                    <a:lnTo>
                      <a:pt x="36" y="30"/>
                    </a:lnTo>
                    <a:lnTo>
                      <a:pt x="29" y="36"/>
                    </a:lnTo>
                    <a:lnTo>
                      <a:pt x="20" y="39"/>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2" name="Freeform 123"/>
              <p:cNvSpPr>
                <a:spLocks/>
              </p:cNvSpPr>
              <p:nvPr/>
            </p:nvSpPr>
            <p:spPr bwMode="auto">
              <a:xfrm>
                <a:off x="4376" y="932"/>
                <a:ext cx="46" cy="39"/>
              </a:xfrm>
              <a:custGeom>
                <a:avLst/>
                <a:gdLst/>
                <a:ahLst/>
                <a:cxnLst>
                  <a:cxn ang="0">
                    <a:pos x="20"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39"/>
                  </a:cxn>
                  <a:cxn ang="0">
                    <a:pos x="20" y="39"/>
                  </a:cxn>
                  <a:cxn ang="0">
                    <a:pos x="14" y="38"/>
                  </a:cxn>
                  <a:cxn ang="0">
                    <a:pos x="9" y="36"/>
                  </a:cxn>
                  <a:cxn ang="0">
                    <a:pos x="4" y="31"/>
                  </a:cxn>
                  <a:cxn ang="0">
                    <a:pos x="2" y="26"/>
                  </a:cxn>
                  <a:cxn ang="0">
                    <a:pos x="0" y="20"/>
                  </a:cxn>
                  <a:cxn ang="0">
                    <a:pos x="2" y="13"/>
                  </a:cxn>
                  <a:cxn ang="0">
                    <a:pos x="4" y="8"/>
                  </a:cxn>
                  <a:cxn ang="0">
                    <a:pos x="9" y="3"/>
                  </a:cxn>
                  <a:cxn ang="0">
                    <a:pos x="14" y="2"/>
                  </a:cxn>
                  <a:cxn ang="0">
                    <a:pos x="20" y="0"/>
                  </a:cxn>
                </a:cxnLst>
                <a:rect l="0" t="0" r="r" b="b"/>
                <a:pathLst>
                  <a:path w="46" h="39">
                    <a:moveTo>
                      <a:pt x="20" y="0"/>
                    </a:moveTo>
                    <a:lnTo>
                      <a:pt x="27" y="0"/>
                    </a:lnTo>
                    <a:lnTo>
                      <a:pt x="33" y="2"/>
                    </a:lnTo>
                    <a:lnTo>
                      <a:pt x="38" y="3"/>
                    </a:lnTo>
                    <a:lnTo>
                      <a:pt x="43" y="8"/>
                    </a:lnTo>
                    <a:lnTo>
                      <a:pt x="45" y="13"/>
                    </a:lnTo>
                    <a:lnTo>
                      <a:pt x="46" y="20"/>
                    </a:lnTo>
                    <a:lnTo>
                      <a:pt x="45" y="26"/>
                    </a:lnTo>
                    <a:lnTo>
                      <a:pt x="43" y="31"/>
                    </a:lnTo>
                    <a:lnTo>
                      <a:pt x="38" y="36"/>
                    </a:lnTo>
                    <a:lnTo>
                      <a:pt x="33" y="38"/>
                    </a:lnTo>
                    <a:lnTo>
                      <a:pt x="27" y="39"/>
                    </a:lnTo>
                    <a:lnTo>
                      <a:pt x="20" y="39"/>
                    </a:lnTo>
                    <a:lnTo>
                      <a:pt x="14" y="38"/>
                    </a:lnTo>
                    <a:lnTo>
                      <a:pt x="9" y="36"/>
                    </a:lnTo>
                    <a:lnTo>
                      <a:pt x="4" y="31"/>
                    </a:lnTo>
                    <a:lnTo>
                      <a:pt x="2" y="26"/>
                    </a:lnTo>
                    <a:lnTo>
                      <a:pt x="0" y="20"/>
                    </a:lnTo>
                    <a:lnTo>
                      <a:pt x="2" y="13"/>
                    </a:lnTo>
                    <a:lnTo>
                      <a:pt x="4" y="8"/>
                    </a:lnTo>
                    <a:lnTo>
                      <a:pt x="9" y="3"/>
                    </a:lnTo>
                    <a:lnTo>
                      <a:pt x="14"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3" name="Freeform 124"/>
              <p:cNvSpPr>
                <a:spLocks/>
              </p:cNvSpPr>
              <p:nvPr/>
            </p:nvSpPr>
            <p:spPr bwMode="auto">
              <a:xfrm>
                <a:off x="4388" y="1064"/>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4" name="Freeform 125"/>
              <p:cNvSpPr>
                <a:spLocks/>
              </p:cNvSpPr>
              <p:nvPr/>
            </p:nvSpPr>
            <p:spPr bwMode="auto">
              <a:xfrm>
                <a:off x="4452" y="1032"/>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5" name="Freeform 126"/>
              <p:cNvSpPr>
                <a:spLocks/>
              </p:cNvSpPr>
              <p:nvPr/>
            </p:nvSpPr>
            <p:spPr bwMode="auto">
              <a:xfrm>
                <a:off x="4089" y="943"/>
                <a:ext cx="309" cy="389"/>
              </a:xfrm>
              <a:custGeom>
                <a:avLst/>
                <a:gdLst/>
                <a:ahLst/>
                <a:cxnLst>
                  <a:cxn ang="0">
                    <a:pos x="136" y="0"/>
                  </a:cxn>
                  <a:cxn ang="0">
                    <a:pos x="148" y="19"/>
                  </a:cxn>
                  <a:cxn ang="0">
                    <a:pos x="161" y="38"/>
                  </a:cxn>
                  <a:cxn ang="0">
                    <a:pos x="179" y="58"/>
                  </a:cxn>
                  <a:cxn ang="0">
                    <a:pos x="197" y="81"/>
                  </a:cxn>
                  <a:cxn ang="0">
                    <a:pos x="256" y="155"/>
                  </a:cxn>
                  <a:cxn ang="0">
                    <a:pos x="273" y="180"/>
                  </a:cxn>
                  <a:cxn ang="0">
                    <a:pos x="287" y="206"/>
                  </a:cxn>
                  <a:cxn ang="0">
                    <a:pos x="299" y="231"/>
                  </a:cxn>
                  <a:cxn ang="0">
                    <a:pos x="305" y="256"/>
                  </a:cxn>
                  <a:cxn ang="0">
                    <a:pos x="309" y="280"/>
                  </a:cxn>
                  <a:cxn ang="0">
                    <a:pos x="304" y="303"/>
                  </a:cxn>
                  <a:cxn ang="0">
                    <a:pos x="294" y="325"/>
                  </a:cxn>
                  <a:cxn ang="0">
                    <a:pos x="274" y="345"/>
                  </a:cxn>
                  <a:cxn ang="0">
                    <a:pos x="248" y="361"/>
                  </a:cxn>
                  <a:cxn ang="0">
                    <a:pos x="212" y="377"/>
                  </a:cxn>
                  <a:cxn ang="0">
                    <a:pos x="177" y="386"/>
                  </a:cxn>
                  <a:cxn ang="0">
                    <a:pos x="144" y="389"/>
                  </a:cxn>
                  <a:cxn ang="0">
                    <a:pos x="111" y="386"/>
                  </a:cxn>
                  <a:cxn ang="0">
                    <a:pos x="80" y="376"/>
                  </a:cxn>
                  <a:cxn ang="0">
                    <a:pos x="54" y="363"/>
                  </a:cxn>
                  <a:cxn ang="0">
                    <a:pos x="31" y="345"/>
                  </a:cxn>
                  <a:cxn ang="0">
                    <a:pos x="14" y="323"/>
                  </a:cxn>
                  <a:cxn ang="0">
                    <a:pos x="3" y="297"/>
                  </a:cxn>
                  <a:cxn ang="0">
                    <a:pos x="0" y="269"/>
                  </a:cxn>
                  <a:cxn ang="0">
                    <a:pos x="5" y="239"/>
                  </a:cxn>
                  <a:cxn ang="0">
                    <a:pos x="18" y="208"/>
                  </a:cxn>
                  <a:cxn ang="0">
                    <a:pos x="77" y="119"/>
                  </a:cxn>
                  <a:cxn ang="0">
                    <a:pos x="105" y="75"/>
                  </a:cxn>
                  <a:cxn ang="0">
                    <a:pos x="131" y="25"/>
                  </a:cxn>
                  <a:cxn ang="0">
                    <a:pos x="136" y="0"/>
                  </a:cxn>
                </a:cxnLst>
                <a:rect l="0" t="0" r="r" b="b"/>
                <a:pathLst>
                  <a:path w="309" h="389">
                    <a:moveTo>
                      <a:pt x="136" y="0"/>
                    </a:moveTo>
                    <a:lnTo>
                      <a:pt x="148" y="19"/>
                    </a:lnTo>
                    <a:lnTo>
                      <a:pt x="161" y="38"/>
                    </a:lnTo>
                    <a:lnTo>
                      <a:pt x="179" y="58"/>
                    </a:lnTo>
                    <a:lnTo>
                      <a:pt x="197" y="81"/>
                    </a:lnTo>
                    <a:lnTo>
                      <a:pt x="256" y="155"/>
                    </a:lnTo>
                    <a:lnTo>
                      <a:pt x="273" y="180"/>
                    </a:lnTo>
                    <a:lnTo>
                      <a:pt x="287" y="206"/>
                    </a:lnTo>
                    <a:lnTo>
                      <a:pt x="299" y="231"/>
                    </a:lnTo>
                    <a:lnTo>
                      <a:pt x="305" y="256"/>
                    </a:lnTo>
                    <a:lnTo>
                      <a:pt x="309" y="280"/>
                    </a:lnTo>
                    <a:lnTo>
                      <a:pt x="304" y="303"/>
                    </a:lnTo>
                    <a:lnTo>
                      <a:pt x="294" y="325"/>
                    </a:lnTo>
                    <a:lnTo>
                      <a:pt x="274" y="345"/>
                    </a:lnTo>
                    <a:lnTo>
                      <a:pt x="248" y="361"/>
                    </a:lnTo>
                    <a:lnTo>
                      <a:pt x="212" y="377"/>
                    </a:lnTo>
                    <a:lnTo>
                      <a:pt x="177" y="386"/>
                    </a:lnTo>
                    <a:lnTo>
                      <a:pt x="144" y="389"/>
                    </a:lnTo>
                    <a:lnTo>
                      <a:pt x="111" y="386"/>
                    </a:lnTo>
                    <a:lnTo>
                      <a:pt x="80" y="376"/>
                    </a:lnTo>
                    <a:lnTo>
                      <a:pt x="54" y="363"/>
                    </a:lnTo>
                    <a:lnTo>
                      <a:pt x="31" y="345"/>
                    </a:lnTo>
                    <a:lnTo>
                      <a:pt x="14" y="323"/>
                    </a:lnTo>
                    <a:lnTo>
                      <a:pt x="3" y="297"/>
                    </a:lnTo>
                    <a:lnTo>
                      <a:pt x="0" y="269"/>
                    </a:lnTo>
                    <a:lnTo>
                      <a:pt x="5" y="239"/>
                    </a:lnTo>
                    <a:lnTo>
                      <a:pt x="18" y="208"/>
                    </a:lnTo>
                    <a:lnTo>
                      <a:pt x="77" y="119"/>
                    </a:lnTo>
                    <a:lnTo>
                      <a:pt x="105" y="75"/>
                    </a:lnTo>
                    <a:lnTo>
                      <a:pt x="131" y="25"/>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6" name="Freeform 127"/>
              <p:cNvSpPr>
                <a:spLocks noEditPoints="1"/>
              </p:cNvSpPr>
              <p:nvPr/>
            </p:nvSpPr>
            <p:spPr bwMode="auto">
              <a:xfrm>
                <a:off x="4069" y="924"/>
                <a:ext cx="347" cy="426"/>
              </a:xfrm>
              <a:custGeom>
                <a:avLst/>
                <a:gdLst/>
                <a:ahLst/>
                <a:cxnLst>
                  <a:cxn ang="0">
                    <a:pos x="140" y="105"/>
                  </a:cxn>
                  <a:cxn ang="0">
                    <a:pos x="62" y="222"/>
                  </a:cxn>
                  <a:cxn ang="0">
                    <a:pos x="43" y="265"/>
                  </a:cxn>
                  <a:cxn ang="0">
                    <a:pos x="41" y="311"/>
                  </a:cxn>
                  <a:cxn ang="0">
                    <a:pos x="72" y="355"/>
                  </a:cxn>
                  <a:cxn ang="0">
                    <a:pos x="123" y="382"/>
                  </a:cxn>
                  <a:cxn ang="0">
                    <a:pos x="184" y="388"/>
                  </a:cxn>
                  <a:cxn ang="0">
                    <a:pos x="243" y="373"/>
                  </a:cxn>
                  <a:cxn ang="0">
                    <a:pos x="291" y="340"/>
                  </a:cxn>
                  <a:cxn ang="0">
                    <a:pos x="307" y="299"/>
                  </a:cxn>
                  <a:cxn ang="0">
                    <a:pos x="299" y="255"/>
                  </a:cxn>
                  <a:cxn ang="0">
                    <a:pos x="278" y="210"/>
                  </a:cxn>
                  <a:cxn ang="0">
                    <a:pos x="223" y="138"/>
                  </a:cxn>
                  <a:cxn ang="0">
                    <a:pos x="164" y="67"/>
                  </a:cxn>
                  <a:cxn ang="0">
                    <a:pos x="156" y="0"/>
                  </a:cxn>
                  <a:cxn ang="0">
                    <a:pos x="174" y="10"/>
                  </a:cxn>
                  <a:cxn ang="0">
                    <a:pos x="202" y="51"/>
                  </a:cxn>
                  <a:cxn ang="0">
                    <a:pos x="240" y="100"/>
                  </a:cxn>
                  <a:cxn ang="0">
                    <a:pos x="281" y="153"/>
                  </a:cxn>
                  <a:cxn ang="0">
                    <a:pos x="317" y="207"/>
                  </a:cxn>
                  <a:cxn ang="0">
                    <a:pos x="342" y="263"/>
                  </a:cxn>
                  <a:cxn ang="0">
                    <a:pos x="347" y="316"/>
                  </a:cxn>
                  <a:cxn ang="0">
                    <a:pos x="327" y="362"/>
                  </a:cxn>
                  <a:cxn ang="0">
                    <a:pos x="273" y="401"/>
                  </a:cxn>
                  <a:cxn ang="0">
                    <a:pos x="219" y="420"/>
                  </a:cxn>
                  <a:cxn ang="0">
                    <a:pos x="159" y="426"/>
                  </a:cxn>
                  <a:cxn ang="0">
                    <a:pos x="102" y="418"/>
                  </a:cxn>
                  <a:cxn ang="0">
                    <a:pos x="49" y="392"/>
                  </a:cxn>
                  <a:cxn ang="0">
                    <a:pos x="13" y="345"/>
                  </a:cxn>
                  <a:cxn ang="0">
                    <a:pos x="0" y="281"/>
                  </a:cxn>
                  <a:cxn ang="0">
                    <a:pos x="20" y="217"/>
                  </a:cxn>
                  <a:cxn ang="0">
                    <a:pos x="79" y="126"/>
                  </a:cxn>
                  <a:cxn ang="0">
                    <a:pos x="133" y="34"/>
                  </a:cxn>
                  <a:cxn ang="0">
                    <a:pos x="136" y="18"/>
                  </a:cxn>
                  <a:cxn ang="0">
                    <a:pos x="148" y="1"/>
                  </a:cxn>
                </a:cxnLst>
                <a:rect l="0" t="0" r="r" b="b"/>
                <a:pathLst>
                  <a:path w="347" h="426">
                    <a:moveTo>
                      <a:pt x="163" y="64"/>
                    </a:moveTo>
                    <a:lnTo>
                      <a:pt x="140" y="105"/>
                    </a:lnTo>
                    <a:lnTo>
                      <a:pt x="108" y="153"/>
                    </a:lnTo>
                    <a:lnTo>
                      <a:pt x="62" y="222"/>
                    </a:lnTo>
                    <a:lnTo>
                      <a:pt x="51" y="243"/>
                    </a:lnTo>
                    <a:lnTo>
                      <a:pt x="43" y="265"/>
                    </a:lnTo>
                    <a:lnTo>
                      <a:pt x="39" y="288"/>
                    </a:lnTo>
                    <a:lnTo>
                      <a:pt x="41" y="311"/>
                    </a:lnTo>
                    <a:lnTo>
                      <a:pt x="52" y="334"/>
                    </a:lnTo>
                    <a:lnTo>
                      <a:pt x="72" y="355"/>
                    </a:lnTo>
                    <a:lnTo>
                      <a:pt x="95" y="370"/>
                    </a:lnTo>
                    <a:lnTo>
                      <a:pt x="123" y="382"/>
                    </a:lnTo>
                    <a:lnTo>
                      <a:pt x="153" y="387"/>
                    </a:lnTo>
                    <a:lnTo>
                      <a:pt x="184" y="388"/>
                    </a:lnTo>
                    <a:lnTo>
                      <a:pt x="215" y="383"/>
                    </a:lnTo>
                    <a:lnTo>
                      <a:pt x="243" y="373"/>
                    </a:lnTo>
                    <a:lnTo>
                      <a:pt x="270" y="360"/>
                    </a:lnTo>
                    <a:lnTo>
                      <a:pt x="291" y="340"/>
                    </a:lnTo>
                    <a:lnTo>
                      <a:pt x="304" y="321"/>
                    </a:lnTo>
                    <a:lnTo>
                      <a:pt x="307" y="299"/>
                    </a:lnTo>
                    <a:lnTo>
                      <a:pt x="306" y="276"/>
                    </a:lnTo>
                    <a:lnTo>
                      <a:pt x="299" y="255"/>
                    </a:lnTo>
                    <a:lnTo>
                      <a:pt x="289" y="232"/>
                    </a:lnTo>
                    <a:lnTo>
                      <a:pt x="278" y="210"/>
                    </a:lnTo>
                    <a:lnTo>
                      <a:pt x="251" y="174"/>
                    </a:lnTo>
                    <a:lnTo>
                      <a:pt x="223" y="138"/>
                    </a:lnTo>
                    <a:lnTo>
                      <a:pt x="194" y="103"/>
                    </a:lnTo>
                    <a:lnTo>
                      <a:pt x="164" y="67"/>
                    </a:lnTo>
                    <a:lnTo>
                      <a:pt x="163" y="64"/>
                    </a:lnTo>
                    <a:close/>
                    <a:moveTo>
                      <a:pt x="156" y="0"/>
                    </a:moveTo>
                    <a:lnTo>
                      <a:pt x="166" y="1"/>
                    </a:lnTo>
                    <a:lnTo>
                      <a:pt x="174" y="10"/>
                    </a:lnTo>
                    <a:lnTo>
                      <a:pt x="186" y="29"/>
                    </a:lnTo>
                    <a:lnTo>
                      <a:pt x="202" y="51"/>
                    </a:lnTo>
                    <a:lnTo>
                      <a:pt x="220" y="74"/>
                    </a:lnTo>
                    <a:lnTo>
                      <a:pt x="240" y="100"/>
                    </a:lnTo>
                    <a:lnTo>
                      <a:pt x="261" y="126"/>
                    </a:lnTo>
                    <a:lnTo>
                      <a:pt x="281" y="153"/>
                    </a:lnTo>
                    <a:lnTo>
                      <a:pt x="301" y="181"/>
                    </a:lnTo>
                    <a:lnTo>
                      <a:pt x="317" y="207"/>
                    </a:lnTo>
                    <a:lnTo>
                      <a:pt x="332" y="235"/>
                    </a:lnTo>
                    <a:lnTo>
                      <a:pt x="342" y="263"/>
                    </a:lnTo>
                    <a:lnTo>
                      <a:pt x="347" y="289"/>
                    </a:lnTo>
                    <a:lnTo>
                      <a:pt x="347" y="316"/>
                    </a:lnTo>
                    <a:lnTo>
                      <a:pt x="340" y="339"/>
                    </a:lnTo>
                    <a:lnTo>
                      <a:pt x="327" y="362"/>
                    </a:lnTo>
                    <a:lnTo>
                      <a:pt x="304" y="383"/>
                    </a:lnTo>
                    <a:lnTo>
                      <a:pt x="273" y="401"/>
                    </a:lnTo>
                    <a:lnTo>
                      <a:pt x="247" y="411"/>
                    </a:lnTo>
                    <a:lnTo>
                      <a:pt x="219" y="420"/>
                    </a:lnTo>
                    <a:lnTo>
                      <a:pt x="191" y="424"/>
                    </a:lnTo>
                    <a:lnTo>
                      <a:pt x="159" y="426"/>
                    </a:lnTo>
                    <a:lnTo>
                      <a:pt x="130" y="423"/>
                    </a:lnTo>
                    <a:lnTo>
                      <a:pt x="102" y="418"/>
                    </a:lnTo>
                    <a:lnTo>
                      <a:pt x="74" y="406"/>
                    </a:lnTo>
                    <a:lnTo>
                      <a:pt x="49" y="392"/>
                    </a:lnTo>
                    <a:lnTo>
                      <a:pt x="29" y="372"/>
                    </a:lnTo>
                    <a:lnTo>
                      <a:pt x="13" y="345"/>
                    </a:lnTo>
                    <a:lnTo>
                      <a:pt x="2" y="314"/>
                    </a:lnTo>
                    <a:lnTo>
                      <a:pt x="0" y="281"/>
                    </a:lnTo>
                    <a:lnTo>
                      <a:pt x="5" y="248"/>
                    </a:lnTo>
                    <a:lnTo>
                      <a:pt x="20" y="217"/>
                    </a:lnTo>
                    <a:lnTo>
                      <a:pt x="49" y="171"/>
                    </a:lnTo>
                    <a:lnTo>
                      <a:pt x="79" y="126"/>
                    </a:lnTo>
                    <a:lnTo>
                      <a:pt x="107" y="80"/>
                    </a:lnTo>
                    <a:lnTo>
                      <a:pt x="133" y="34"/>
                    </a:lnTo>
                    <a:lnTo>
                      <a:pt x="140" y="28"/>
                    </a:lnTo>
                    <a:lnTo>
                      <a:pt x="136"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7" name="Freeform 128"/>
              <p:cNvSpPr>
                <a:spLocks/>
              </p:cNvSpPr>
              <p:nvPr/>
            </p:nvSpPr>
            <p:spPr bwMode="auto">
              <a:xfrm>
                <a:off x="4156" y="1087"/>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8" name="Freeform 129"/>
              <p:cNvSpPr>
                <a:spLocks/>
              </p:cNvSpPr>
              <p:nvPr/>
            </p:nvSpPr>
            <p:spPr bwMode="auto">
              <a:xfrm>
                <a:off x="4207" y="1105"/>
                <a:ext cx="38" cy="41"/>
              </a:xfrm>
              <a:custGeom>
                <a:avLst/>
                <a:gdLst/>
                <a:ahLst/>
                <a:cxnLst>
                  <a:cxn ang="0">
                    <a:pos x="18" y="0"/>
                  </a:cxn>
                  <a:cxn ang="0">
                    <a:pos x="30" y="3"/>
                  </a:cxn>
                  <a:cxn ang="0">
                    <a:pos x="36" y="10"/>
                  </a:cxn>
                  <a:cxn ang="0">
                    <a:pos x="38" y="20"/>
                  </a:cxn>
                  <a:cxn ang="0">
                    <a:pos x="36" y="31"/>
                  </a:cxn>
                  <a:cxn ang="0">
                    <a:pos x="30" y="38"/>
                  </a:cxn>
                  <a:cxn ang="0">
                    <a:pos x="18" y="41"/>
                  </a:cxn>
                  <a:cxn ang="0">
                    <a:pos x="8" y="38"/>
                  </a:cxn>
                  <a:cxn ang="0">
                    <a:pos x="2" y="31"/>
                  </a:cxn>
                  <a:cxn ang="0">
                    <a:pos x="0" y="20"/>
                  </a:cxn>
                  <a:cxn ang="0">
                    <a:pos x="2" y="10"/>
                  </a:cxn>
                  <a:cxn ang="0">
                    <a:pos x="8" y="3"/>
                  </a:cxn>
                  <a:cxn ang="0">
                    <a:pos x="18" y="0"/>
                  </a:cxn>
                </a:cxnLst>
                <a:rect l="0" t="0" r="r" b="b"/>
                <a:pathLst>
                  <a:path w="38" h="41">
                    <a:moveTo>
                      <a:pt x="18" y="0"/>
                    </a:moveTo>
                    <a:lnTo>
                      <a:pt x="30" y="3"/>
                    </a:lnTo>
                    <a:lnTo>
                      <a:pt x="36" y="10"/>
                    </a:lnTo>
                    <a:lnTo>
                      <a:pt x="38" y="20"/>
                    </a:lnTo>
                    <a:lnTo>
                      <a:pt x="36" y="31"/>
                    </a:lnTo>
                    <a:lnTo>
                      <a:pt x="30" y="38"/>
                    </a:lnTo>
                    <a:lnTo>
                      <a:pt x="18" y="41"/>
                    </a:lnTo>
                    <a:lnTo>
                      <a:pt x="8" y="38"/>
                    </a:lnTo>
                    <a:lnTo>
                      <a:pt x="2" y="31"/>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79" name="Freeform 130"/>
              <p:cNvSpPr>
                <a:spLocks/>
              </p:cNvSpPr>
              <p:nvPr/>
            </p:nvSpPr>
            <p:spPr bwMode="auto">
              <a:xfrm>
                <a:off x="4263" y="1080"/>
                <a:ext cx="38" cy="40"/>
              </a:xfrm>
              <a:custGeom>
                <a:avLst/>
                <a:gdLst/>
                <a:ahLst/>
                <a:cxnLst>
                  <a:cxn ang="0">
                    <a:pos x="20" y="0"/>
                  </a:cxn>
                  <a:cxn ang="0">
                    <a:pos x="29" y="3"/>
                  </a:cxn>
                  <a:cxn ang="0">
                    <a:pos x="36" y="10"/>
                  </a:cxn>
                  <a:cxn ang="0">
                    <a:pos x="38" y="20"/>
                  </a:cxn>
                  <a:cxn ang="0">
                    <a:pos x="36" y="30"/>
                  </a:cxn>
                  <a:cxn ang="0">
                    <a:pos x="29"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29" y="3"/>
                    </a:lnTo>
                    <a:lnTo>
                      <a:pt x="36" y="10"/>
                    </a:lnTo>
                    <a:lnTo>
                      <a:pt x="38" y="20"/>
                    </a:lnTo>
                    <a:lnTo>
                      <a:pt x="36" y="30"/>
                    </a:lnTo>
                    <a:lnTo>
                      <a:pt x="29"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0" name="Freeform 131"/>
              <p:cNvSpPr>
                <a:spLocks/>
              </p:cNvSpPr>
              <p:nvPr/>
            </p:nvSpPr>
            <p:spPr bwMode="auto">
              <a:xfrm>
                <a:off x="4138" y="1138"/>
                <a:ext cx="38" cy="39"/>
              </a:xfrm>
              <a:custGeom>
                <a:avLst/>
                <a:gdLst/>
                <a:ahLst/>
                <a:cxnLst>
                  <a:cxn ang="0">
                    <a:pos x="18" y="0"/>
                  </a:cxn>
                  <a:cxn ang="0">
                    <a:pos x="30" y="3"/>
                  </a:cxn>
                  <a:cxn ang="0">
                    <a:pos x="36" y="10"/>
                  </a:cxn>
                  <a:cxn ang="0">
                    <a:pos x="38" y="19"/>
                  </a:cxn>
                  <a:cxn ang="0">
                    <a:pos x="36" y="29"/>
                  </a:cxn>
                  <a:cxn ang="0">
                    <a:pos x="30" y="36"/>
                  </a:cxn>
                  <a:cxn ang="0">
                    <a:pos x="18" y="39"/>
                  </a:cxn>
                  <a:cxn ang="0">
                    <a:pos x="8" y="36"/>
                  </a:cxn>
                  <a:cxn ang="0">
                    <a:pos x="2" y="29"/>
                  </a:cxn>
                  <a:cxn ang="0">
                    <a:pos x="0" y="19"/>
                  </a:cxn>
                  <a:cxn ang="0">
                    <a:pos x="2" y="10"/>
                  </a:cxn>
                  <a:cxn ang="0">
                    <a:pos x="8" y="3"/>
                  </a:cxn>
                  <a:cxn ang="0">
                    <a:pos x="18" y="0"/>
                  </a:cxn>
                </a:cxnLst>
                <a:rect l="0" t="0" r="r" b="b"/>
                <a:pathLst>
                  <a:path w="38" h="39">
                    <a:moveTo>
                      <a:pt x="18" y="0"/>
                    </a:moveTo>
                    <a:lnTo>
                      <a:pt x="30" y="3"/>
                    </a:lnTo>
                    <a:lnTo>
                      <a:pt x="36" y="10"/>
                    </a:lnTo>
                    <a:lnTo>
                      <a:pt x="38" y="19"/>
                    </a:lnTo>
                    <a:lnTo>
                      <a:pt x="36" y="29"/>
                    </a:lnTo>
                    <a:lnTo>
                      <a:pt x="30" y="36"/>
                    </a:lnTo>
                    <a:lnTo>
                      <a:pt x="18" y="39"/>
                    </a:lnTo>
                    <a:lnTo>
                      <a:pt x="8" y="36"/>
                    </a:lnTo>
                    <a:lnTo>
                      <a:pt x="2" y="29"/>
                    </a:lnTo>
                    <a:lnTo>
                      <a:pt x="0" y="19"/>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1" name="Freeform 132"/>
              <p:cNvSpPr>
                <a:spLocks/>
              </p:cNvSpPr>
              <p:nvPr/>
            </p:nvSpPr>
            <p:spPr bwMode="auto">
              <a:xfrm>
                <a:off x="4200" y="1031"/>
                <a:ext cx="45" cy="39"/>
              </a:xfrm>
              <a:custGeom>
                <a:avLst/>
                <a:gdLst/>
                <a:ahLst/>
                <a:cxnLst>
                  <a:cxn ang="0">
                    <a:pos x="20" y="0"/>
                  </a:cxn>
                  <a:cxn ang="0">
                    <a:pos x="25" y="0"/>
                  </a:cxn>
                  <a:cxn ang="0">
                    <a:pos x="32" y="1"/>
                  </a:cxn>
                  <a:cxn ang="0">
                    <a:pos x="37" y="3"/>
                  </a:cxn>
                  <a:cxn ang="0">
                    <a:pos x="42" y="8"/>
                  </a:cxn>
                  <a:cxn ang="0">
                    <a:pos x="43" y="13"/>
                  </a:cxn>
                  <a:cxn ang="0">
                    <a:pos x="45" y="19"/>
                  </a:cxn>
                  <a:cxn ang="0">
                    <a:pos x="43" y="26"/>
                  </a:cxn>
                  <a:cxn ang="0">
                    <a:pos x="42" y="31"/>
                  </a:cxn>
                  <a:cxn ang="0">
                    <a:pos x="37" y="36"/>
                  </a:cxn>
                  <a:cxn ang="0">
                    <a:pos x="32" y="38"/>
                  </a:cxn>
                  <a:cxn ang="0">
                    <a:pos x="25" y="39"/>
                  </a:cxn>
                  <a:cxn ang="0">
                    <a:pos x="20" y="39"/>
                  </a:cxn>
                  <a:cxn ang="0">
                    <a:pos x="14" y="38"/>
                  </a:cxn>
                  <a:cxn ang="0">
                    <a:pos x="9" y="36"/>
                  </a:cxn>
                  <a:cxn ang="0">
                    <a:pos x="4" y="31"/>
                  </a:cxn>
                  <a:cxn ang="0">
                    <a:pos x="2" y="26"/>
                  </a:cxn>
                  <a:cxn ang="0">
                    <a:pos x="0" y="19"/>
                  </a:cxn>
                  <a:cxn ang="0">
                    <a:pos x="2" y="13"/>
                  </a:cxn>
                  <a:cxn ang="0">
                    <a:pos x="4" y="8"/>
                  </a:cxn>
                  <a:cxn ang="0">
                    <a:pos x="9" y="3"/>
                  </a:cxn>
                  <a:cxn ang="0">
                    <a:pos x="14" y="1"/>
                  </a:cxn>
                  <a:cxn ang="0">
                    <a:pos x="20" y="0"/>
                  </a:cxn>
                </a:cxnLst>
                <a:rect l="0" t="0" r="r" b="b"/>
                <a:pathLst>
                  <a:path w="45" h="39">
                    <a:moveTo>
                      <a:pt x="20" y="0"/>
                    </a:moveTo>
                    <a:lnTo>
                      <a:pt x="25" y="0"/>
                    </a:lnTo>
                    <a:lnTo>
                      <a:pt x="32" y="1"/>
                    </a:lnTo>
                    <a:lnTo>
                      <a:pt x="37" y="3"/>
                    </a:lnTo>
                    <a:lnTo>
                      <a:pt x="42" y="8"/>
                    </a:lnTo>
                    <a:lnTo>
                      <a:pt x="43" y="13"/>
                    </a:lnTo>
                    <a:lnTo>
                      <a:pt x="45" y="19"/>
                    </a:lnTo>
                    <a:lnTo>
                      <a:pt x="43" y="26"/>
                    </a:lnTo>
                    <a:lnTo>
                      <a:pt x="42" y="31"/>
                    </a:lnTo>
                    <a:lnTo>
                      <a:pt x="37" y="36"/>
                    </a:lnTo>
                    <a:lnTo>
                      <a:pt x="32" y="38"/>
                    </a:lnTo>
                    <a:lnTo>
                      <a:pt x="25" y="39"/>
                    </a:lnTo>
                    <a:lnTo>
                      <a:pt x="20" y="39"/>
                    </a:lnTo>
                    <a:lnTo>
                      <a:pt x="14" y="38"/>
                    </a:lnTo>
                    <a:lnTo>
                      <a:pt x="9" y="36"/>
                    </a:lnTo>
                    <a:lnTo>
                      <a:pt x="4" y="31"/>
                    </a:lnTo>
                    <a:lnTo>
                      <a:pt x="2" y="26"/>
                    </a:lnTo>
                    <a:lnTo>
                      <a:pt x="0" y="19"/>
                    </a:lnTo>
                    <a:lnTo>
                      <a:pt x="2" y="13"/>
                    </a:lnTo>
                    <a:lnTo>
                      <a:pt x="4" y="8"/>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2" name="Freeform 133"/>
              <p:cNvSpPr>
                <a:spLocks/>
              </p:cNvSpPr>
              <p:nvPr/>
            </p:nvSpPr>
            <p:spPr bwMode="auto">
              <a:xfrm>
                <a:off x="4212" y="1162"/>
                <a:ext cx="46" cy="40"/>
              </a:xfrm>
              <a:custGeom>
                <a:avLst/>
                <a:gdLst/>
                <a:ahLst/>
                <a:cxnLst>
                  <a:cxn ang="0">
                    <a:pos x="20" y="0"/>
                  </a:cxn>
                  <a:cxn ang="0">
                    <a:pos x="26" y="0"/>
                  </a:cxn>
                  <a:cxn ang="0">
                    <a:pos x="33" y="2"/>
                  </a:cxn>
                  <a:cxn ang="0">
                    <a:pos x="38" y="4"/>
                  </a:cxn>
                  <a:cxn ang="0">
                    <a:pos x="43" y="9"/>
                  </a:cxn>
                  <a:cxn ang="0">
                    <a:pos x="44" y="14"/>
                  </a:cxn>
                  <a:cxn ang="0">
                    <a:pos x="46" y="20"/>
                  </a:cxn>
                  <a:cxn ang="0">
                    <a:pos x="44" y="27"/>
                  </a:cxn>
                  <a:cxn ang="0">
                    <a:pos x="43" y="32"/>
                  </a:cxn>
                  <a:cxn ang="0">
                    <a:pos x="38" y="37"/>
                  </a:cxn>
                  <a:cxn ang="0">
                    <a:pos x="33" y="38"/>
                  </a:cxn>
                  <a:cxn ang="0">
                    <a:pos x="26" y="40"/>
                  </a:cxn>
                  <a:cxn ang="0">
                    <a:pos x="20" y="40"/>
                  </a:cxn>
                  <a:cxn ang="0">
                    <a:pos x="13" y="38"/>
                  </a:cxn>
                  <a:cxn ang="0">
                    <a:pos x="8" y="37"/>
                  </a:cxn>
                  <a:cxn ang="0">
                    <a:pos x="3" y="32"/>
                  </a:cxn>
                  <a:cxn ang="0">
                    <a:pos x="2" y="27"/>
                  </a:cxn>
                  <a:cxn ang="0">
                    <a:pos x="0" y="20"/>
                  </a:cxn>
                  <a:cxn ang="0">
                    <a:pos x="2" y="14"/>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4" y="14"/>
                    </a:lnTo>
                    <a:lnTo>
                      <a:pt x="46" y="20"/>
                    </a:lnTo>
                    <a:lnTo>
                      <a:pt x="44" y="27"/>
                    </a:lnTo>
                    <a:lnTo>
                      <a:pt x="43" y="32"/>
                    </a:lnTo>
                    <a:lnTo>
                      <a:pt x="38" y="37"/>
                    </a:lnTo>
                    <a:lnTo>
                      <a:pt x="33" y="38"/>
                    </a:lnTo>
                    <a:lnTo>
                      <a:pt x="26" y="40"/>
                    </a:lnTo>
                    <a:lnTo>
                      <a:pt x="20" y="40"/>
                    </a:lnTo>
                    <a:lnTo>
                      <a:pt x="13" y="38"/>
                    </a:lnTo>
                    <a:lnTo>
                      <a:pt x="8" y="37"/>
                    </a:lnTo>
                    <a:lnTo>
                      <a:pt x="3" y="32"/>
                    </a:lnTo>
                    <a:lnTo>
                      <a:pt x="2" y="27"/>
                    </a:lnTo>
                    <a:lnTo>
                      <a:pt x="0" y="20"/>
                    </a:lnTo>
                    <a:lnTo>
                      <a:pt x="2" y="14"/>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3" name="Freeform 134"/>
              <p:cNvSpPr>
                <a:spLocks/>
              </p:cNvSpPr>
              <p:nvPr/>
            </p:nvSpPr>
            <p:spPr bwMode="auto">
              <a:xfrm>
                <a:off x="4276" y="1131"/>
                <a:ext cx="38" cy="40"/>
              </a:xfrm>
              <a:custGeom>
                <a:avLst/>
                <a:gdLst/>
                <a:ahLst/>
                <a:cxnLst>
                  <a:cxn ang="0">
                    <a:pos x="18" y="0"/>
                  </a:cxn>
                  <a:cxn ang="0">
                    <a:pos x="30" y="3"/>
                  </a:cxn>
                  <a:cxn ang="0">
                    <a:pos x="36" y="10"/>
                  </a:cxn>
                  <a:cxn ang="0">
                    <a:pos x="38" y="20"/>
                  </a:cxn>
                  <a:cxn ang="0">
                    <a:pos x="36" y="30"/>
                  </a:cxn>
                  <a:cxn ang="0">
                    <a:pos x="30" y="36"/>
                  </a:cxn>
                  <a:cxn ang="0">
                    <a:pos x="18" y="40"/>
                  </a:cxn>
                  <a:cxn ang="0">
                    <a:pos x="8" y="36"/>
                  </a:cxn>
                  <a:cxn ang="0">
                    <a:pos x="2" y="30"/>
                  </a:cxn>
                  <a:cxn ang="0">
                    <a:pos x="0" y="20"/>
                  </a:cxn>
                  <a:cxn ang="0">
                    <a:pos x="2" y="10"/>
                  </a:cxn>
                  <a:cxn ang="0">
                    <a:pos x="8" y="3"/>
                  </a:cxn>
                  <a:cxn ang="0">
                    <a:pos x="18" y="0"/>
                  </a:cxn>
                </a:cxnLst>
                <a:rect l="0" t="0" r="r" b="b"/>
                <a:pathLst>
                  <a:path w="38" h="40">
                    <a:moveTo>
                      <a:pt x="18" y="0"/>
                    </a:moveTo>
                    <a:lnTo>
                      <a:pt x="30" y="3"/>
                    </a:lnTo>
                    <a:lnTo>
                      <a:pt x="36" y="10"/>
                    </a:lnTo>
                    <a:lnTo>
                      <a:pt x="38" y="20"/>
                    </a:lnTo>
                    <a:lnTo>
                      <a:pt x="36" y="30"/>
                    </a:lnTo>
                    <a:lnTo>
                      <a:pt x="30" y="36"/>
                    </a:lnTo>
                    <a:lnTo>
                      <a:pt x="18" y="40"/>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4" name="Freeform 135"/>
              <p:cNvSpPr>
                <a:spLocks/>
              </p:cNvSpPr>
              <p:nvPr/>
            </p:nvSpPr>
            <p:spPr bwMode="auto">
              <a:xfrm>
                <a:off x="3534" y="1299"/>
                <a:ext cx="310" cy="389"/>
              </a:xfrm>
              <a:custGeom>
                <a:avLst/>
                <a:gdLst/>
                <a:ahLst/>
                <a:cxnLst>
                  <a:cxn ang="0">
                    <a:pos x="137" y="0"/>
                  </a:cxn>
                  <a:cxn ang="0">
                    <a:pos x="148" y="18"/>
                  </a:cxn>
                  <a:cxn ang="0">
                    <a:pos x="162" y="38"/>
                  </a:cxn>
                  <a:cxn ang="0">
                    <a:pos x="180" y="58"/>
                  </a:cxn>
                  <a:cxn ang="0">
                    <a:pos x="198" y="81"/>
                  </a:cxn>
                  <a:cxn ang="0">
                    <a:pos x="257" y="155"/>
                  </a:cxn>
                  <a:cxn ang="0">
                    <a:pos x="273" y="180"/>
                  </a:cxn>
                  <a:cxn ang="0">
                    <a:pos x="288" y="206"/>
                  </a:cxn>
                  <a:cxn ang="0">
                    <a:pos x="300" y="231"/>
                  </a:cxn>
                  <a:cxn ang="0">
                    <a:pos x="306" y="255"/>
                  </a:cxn>
                  <a:cxn ang="0">
                    <a:pos x="310" y="280"/>
                  </a:cxn>
                  <a:cxn ang="0">
                    <a:pos x="305" y="303"/>
                  </a:cxn>
                  <a:cxn ang="0">
                    <a:pos x="295" y="324"/>
                  </a:cxn>
                  <a:cxn ang="0">
                    <a:pos x="275" y="344"/>
                  </a:cxn>
                  <a:cxn ang="0">
                    <a:pos x="249" y="361"/>
                  </a:cxn>
                  <a:cxn ang="0">
                    <a:pos x="213" y="377"/>
                  </a:cxn>
                  <a:cxn ang="0">
                    <a:pos x="178" y="385"/>
                  </a:cxn>
                  <a:cxn ang="0">
                    <a:pos x="145" y="389"/>
                  </a:cxn>
                  <a:cxn ang="0">
                    <a:pos x="112" y="385"/>
                  </a:cxn>
                  <a:cxn ang="0">
                    <a:pos x="81" y="375"/>
                  </a:cxn>
                  <a:cxn ang="0">
                    <a:pos x="55" y="362"/>
                  </a:cxn>
                  <a:cxn ang="0">
                    <a:pos x="32" y="344"/>
                  </a:cxn>
                  <a:cxn ang="0">
                    <a:pos x="15" y="323"/>
                  </a:cxn>
                  <a:cxn ang="0">
                    <a:pos x="4" y="298"/>
                  </a:cxn>
                  <a:cxn ang="0">
                    <a:pos x="0" y="270"/>
                  </a:cxn>
                  <a:cxn ang="0">
                    <a:pos x="5" y="239"/>
                  </a:cxn>
                  <a:cxn ang="0">
                    <a:pos x="19" y="208"/>
                  </a:cxn>
                  <a:cxn ang="0">
                    <a:pos x="78" y="119"/>
                  </a:cxn>
                  <a:cxn ang="0">
                    <a:pos x="106" y="74"/>
                  </a:cxn>
                  <a:cxn ang="0">
                    <a:pos x="132" y="25"/>
                  </a:cxn>
                  <a:cxn ang="0">
                    <a:pos x="137" y="0"/>
                  </a:cxn>
                </a:cxnLst>
                <a:rect l="0" t="0" r="r" b="b"/>
                <a:pathLst>
                  <a:path w="310" h="389">
                    <a:moveTo>
                      <a:pt x="137" y="0"/>
                    </a:moveTo>
                    <a:lnTo>
                      <a:pt x="148" y="18"/>
                    </a:lnTo>
                    <a:lnTo>
                      <a:pt x="162" y="38"/>
                    </a:lnTo>
                    <a:lnTo>
                      <a:pt x="180" y="58"/>
                    </a:lnTo>
                    <a:lnTo>
                      <a:pt x="198" y="81"/>
                    </a:lnTo>
                    <a:lnTo>
                      <a:pt x="257" y="155"/>
                    </a:lnTo>
                    <a:lnTo>
                      <a:pt x="273" y="180"/>
                    </a:lnTo>
                    <a:lnTo>
                      <a:pt x="288" y="206"/>
                    </a:lnTo>
                    <a:lnTo>
                      <a:pt x="300" y="231"/>
                    </a:lnTo>
                    <a:lnTo>
                      <a:pt x="306" y="255"/>
                    </a:lnTo>
                    <a:lnTo>
                      <a:pt x="310" y="280"/>
                    </a:lnTo>
                    <a:lnTo>
                      <a:pt x="305" y="303"/>
                    </a:lnTo>
                    <a:lnTo>
                      <a:pt x="295" y="324"/>
                    </a:lnTo>
                    <a:lnTo>
                      <a:pt x="275" y="344"/>
                    </a:lnTo>
                    <a:lnTo>
                      <a:pt x="249" y="361"/>
                    </a:lnTo>
                    <a:lnTo>
                      <a:pt x="213" y="377"/>
                    </a:lnTo>
                    <a:lnTo>
                      <a:pt x="178" y="385"/>
                    </a:lnTo>
                    <a:lnTo>
                      <a:pt x="145" y="389"/>
                    </a:lnTo>
                    <a:lnTo>
                      <a:pt x="112" y="385"/>
                    </a:lnTo>
                    <a:lnTo>
                      <a:pt x="81" y="375"/>
                    </a:lnTo>
                    <a:lnTo>
                      <a:pt x="55" y="362"/>
                    </a:lnTo>
                    <a:lnTo>
                      <a:pt x="32" y="344"/>
                    </a:lnTo>
                    <a:lnTo>
                      <a:pt x="15" y="323"/>
                    </a:lnTo>
                    <a:lnTo>
                      <a:pt x="4" y="298"/>
                    </a:lnTo>
                    <a:lnTo>
                      <a:pt x="0" y="270"/>
                    </a:lnTo>
                    <a:lnTo>
                      <a:pt x="5" y="239"/>
                    </a:lnTo>
                    <a:lnTo>
                      <a:pt x="19" y="208"/>
                    </a:lnTo>
                    <a:lnTo>
                      <a:pt x="78" y="119"/>
                    </a:lnTo>
                    <a:lnTo>
                      <a:pt x="106" y="74"/>
                    </a:lnTo>
                    <a:lnTo>
                      <a:pt x="132" y="25"/>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5" name="Freeform 136"/>
              <p:cNvSpPr>
                <a:spLocks noEditPoints="1"/>
              </p:cNvSpPr>
              <p:nvPr/>
            </p:nvSpPr>
            <p:spPr bwMode="auto">
              <a:xfrm>
                <a:off x="3515" y="1279"/>
                <a:ext cx="347" cy="427"/>
              </a:xfrm>
              <a:custGeom>
                <a:avLst/>
                <a:gdLst/>
                <a:ahLst/>
                <a:cxnLst>
                  <a:cxn ang="0">
                    <a:pos x="140" y="106"/>
                  </a:cxn>
                  <a:cxn ang="0">
                    <a:pos x="75" y="203"/>
                  </a:cxn>
                  <a:cxn ang="0">
                    <a:pos x="51" y="244"/>
                  </a:cxn>
                  <a:cxn ang="0">
                    <a:pos x="39" y="290"/>
                  </a:cxn>
                  <a:cxn ang="0">
                    <a:pos x="52" y="335"/>
                  </a:cxn>
                  <a:cxn ang="0">
                    <a:pos x="95" y="372"/>
                  </a:cxn>
                  <a:cxn ang="0">
                    <a:pos x="153" y="389"/>
                  </a:cxn>
                  <a:cxn ang="0">
                    <a:pos x="215" y="384"/>
                  </a:cxn>
                  <a:cxn ang="0">
                    <a:pos x="269" y="361"/>
                  </a:cxn>
                  <a:cxn ang="0">
                    <a:pos x="304" y="321"/>
                  </a:cxn>
                  <a:cxn ang="0">
                    <a:pos x="306" y="277"/>
                  </a:cxn>
                  <a:cxn ang="0">
                    <a:pos x="289" y="232"/>
                  </a:cxn>
                  <a:cxn ang="0">
                    <a:pos x="251" y="175"/>
                  </a:cxn>
                  <a:cxn ang="0">
                    <a:pos x="194" y="104"/>
                  </a:cxn>
                  <a:cxn ang="0">
                    <a:pos x="163" y="65"/>
                  </a:cxn>
                  <a:cxn ang="0">
                    <a:pos x="166" y="2"/>
                  </a:cxn>
                  <a:cxn ang="0">
                    <a:pos x="186" y="30"/>
                  </a:cxn>
                  <a:cxn ang="0">
                    <a:pos x="220" y="74"/>
                  </a:cxn>
                  <a:cxn ang="0">
                    <a:pos x="261" y="127"/>
                  </a:cxn>
                  <a:cxn ang="0">
                    <a:pos x="301" y="181"/>
                  </a:cxn>
                  <a:cxn ang="0">
                    <a:pos x="332" y="236"/>
                  </a:cxn>
                  <a:cxn ang="0">
                    <a:pos x="347" y="290"/>
                  </a:cxn>
                  <a:cxn ang="0">
                    <a:pos x="340" y="339"/>
                  </a:cxn>
                  <a:cxn ang="0">
                    <a:pos x="304" y="384"/>
                  </a:cxn>
                  <a:cxn ang="0">
                    <a:pos x="246" y="412"/>
                  </a:cxn>
                  <a:cxn ang="0">
                    <a:pos x="190" y="425"/>
                  </a:cxn>
                  <a:cxn ang="0">
                    <a:pos x="130" y="425"/>
                  </a:cxn>
                  <a:cxn ang="0">
                    <a:pos x="74" y="409"/>
                  </a:cxn>
                  <a:cxn ang="0">
                    <a:pos x="29" y="374"/>
                  </a:cxn>
                  <a:cxn ang="0">
                    <a:pos x="1" y="315"/>
                  </a:cxn>
                  <a:cxn ang="0">
                    <a:pos x="5" y="249"/>
                  </a:cxn>
                  <a:cxn ang="0">
                    <a:pos x="79" y="129"/>
                  </a:cxn>
                  <a:cxn ang="0">
                    <a:pos x="133" y="35"/>
                  </a:cxn>
                  <a:cxn ang="0">
                    <a:pos x="136" y="18"/>
                  </a:cxn>
                  <a:cxn ang="0">
                    <a:pos x="148" y="2"/>
                  </a:cxn>
                </a:cxnLst>
                <a:rect l="0" t="0" r="r" b="b"/>
                <a:pathLst>
                  <a:path w="347" h="427">
                    <a:moveTo>
                      <a:pt x="163" y="65"/>
                    </a:moveTo>
                    <a:lnTo>
                      <a:pt x="140" y="106"/>
                    </a:lnTo>
                    <a:lnTo>
                      <a:pt x="108" y="155"/>
                    </a:lnTo>
                    <a:lnTo>
                      <a:pt x="75" y="203"/>
                    </a:lnTo>
                    <a:lnTo>
                      <a:pt x="62" y="223"/>
                    </a:lnTo>
                    <a:lnTo>
                      <a:pt x="51" y="244"/>
                    </a:lnTo>
                    <a:lnTo>
                      <a:pt x="43" y="267"/>
                    </a:lnTo>
                    <a:lnTo>
                      <a:pt x="39" y="290"/>
                    </a:lnTo>
                    <a:lnTo>
                      <a:pt x="41" y="311"/>
                    </a:lnTo>
                    <a:lnTo>
                      <a:pt x="52" y="335"/>
                    </a:lnTo>
                    <a:lnTo>
                      <a:pt x="72" y="356"/>
                    </a:lnTo>
                    <a:lnTo>
                      <a:pt x="95" y="372"/>
                    </a:lnTo>
                    <a:lnTo>
                      <a:pt x="123" y="382"/>
                    </a:lnTo>
                    <a:lnTo>
                      <a:pt x="153" y="389"/>
                    </a:lnTo>
                    <a:lnTo>
                      <a:pt x="184" y="389"/>
                    </a:lnTo>
                    <a:lnTo>
                      <a:pt x="215" y="384"/>
                    </a:lnTo>
                    <a:lnTo>
                      <a:pt x="243" y="374"/>
                    </a:lnTo>
                    <a:lnTo>
                      <a:pt x="269" y="361"/>
                    </a:lnTo>
                    <a:lnTo>
                      <a:pt x="291" y="341"/>
                    </a:lnTo>
                    <a:lnTo>
                      <a:pt x="304" y="321"/>
                    </a:lnTo>
                    <a:lnTo>
                      <a:pt x="307" y="300"/>
                    </a:lnTo>
                    <a:lnTo>
                      <a:pt x="306" y="277"/>
                    </a:lnTo>
                    <a:lnTo>
                      <a:pt x="299" y="255"/>
                    </a:lnTo>
                    <a:lnTo>
                      <a:pt x="289" y="232"/>
                    </a:lnTo>
                    <a:lnTo>
                      <a:pt x="278" y="211"/>
                    </a:lnTo>
                    <a:lnTo>
                      <a:pt x="251" y="175"/>
                    </a:lnTo>
                    <a:lnTo>
                      <a:pt x="223" y="139"/>
                    </a:lnTo>
                    <a:lnTo>
                      <a:pt x="194" y="104"/>
                    </a:lnTo>
                    <a:lnTo>
                      <a:pt x="164" y="68"/>
                    </a:lnTo>
                    <a:lnTo>
                      <a:pt x="163" y="65"/>
                    </a:lnTo>
                    <a:close/>
                    <a:moveTo>
                      <a:pt x="156" y="0"/>
                    </a:moveTo>
                    <a:lnTo>
                      <a:pt x="166" y="2"/>
                    </a:lnTo>
                    <a:lnTo>
                      <a:pt x="174" y="10"/>
                    </a:lnTo>
                    <a:lnTo>
                      <a:pt x="186" y="30"/>
                    </a:lnTo>
                    <a:lnTo>
                      <a:pt x="202" y="51"/>
                    </a:lnTo>
                    <a:lnTo>
                      <a:pt x="220" y="74"/>
                    </a:lnTo>
                    <a:lnTo>
                      <a:pt x="240" y="101"/>
                    </a:lnTo>
                    <a:lnTo>
                      <a:pt x="261" y="127"/>
                    </a:lnTo>
                    <a:lnTo>
                      <a:pt x="281" y="153"/>
                    </a:lnTo>
                    <a:lnTo>
                      <a:pt x="301" y="181"/>
                    </a:lnTo>
                    <a:lnTo>
                      <a:pt x="317" y="208"/>
                    </a:lnTo>
                    <a:lnTo>
                      <a:pt x="332" y="236"/>
                    </a:lnTo>
                    <a:lnTo>
                      <a:pt x="342" y="264"/>
                    </a:lnTo>
                    <a:lnTo>
                      <a:pt x="347" y="290"/>
                    </a:lnTo>
                    <a:lnTo>
                      <a:pt x="347" y="316"/>
                    </a:lnTo>
                    <a:lnTo>
                      <a:pt x="340" y="339"/>
                    </a:lnTo>
                    <a:lnTo>
                      <a:pt x="327" y="363"/>
                    </a:lnTo>
                    <a:lnTo>
                      <a:pt x="304" y="384"/>
                    </a:lnTo>
                    <a:lnTo>
                      <a:pt x="273" y="402"/>
                    </a:lnTo>
                    <a:lnTo>
                      <a:pt x="246" y="412"/>
                    </a:lnTo>
                    <a:lnTo>
                      <a:pt x="218" y="420"/>
                    </a:lnTo>
                    <a:lnTo>
                      <a:pt x="190" y="425"/>
                    </a:lnTo>
                    <a:lnTo>
                      <a:pt x="159" y="427"/>
                    </a:lnTo>
                    <a:lnTo>
                      <a:pt x="130" y="425"/>
                    </a:lnTo>
                    <a:lnTo>
                      <a:pt x="102" y="418"/>
                    </a:lnTo>
                    <a:lnTo>
                      <a:pt x="74" y="409"/>
                    </a:lnTo>
                    <a:lnTo>
                      <a:pt x="49" y="394"/>
                    </a:lnTo>
                    <a:lnTo>
                      <a:pt x="29" y="374"/>
                    </a:lnTo>
                    <a:lnTo>
                      <a:pt x="13" y="348"/>
                    </a:lnTo>
                    <a:lnTo>
                      <a:pt x="1" y="315"/>
                    </a:lnTo>
                    <a:lnTo>
                      <a:pt x="0" y="282"/>
                    </a:lnTo>
                    <a:lnTo>
                      <a:pt x="5" y="249"/>
                    </a:lnTo>
                    <a:lnTo>
                      <a:pt x="19" y="218"/>
                    </a:lnTo>
                    <a:lnTo>
                      <a:pt x="79" y="129"/>
                    </a:lnTo>
                    <a:lnTo>
                      <a:pt x="107" y="83"/>
                    </a:lnTo>
                    <a:lnTo>
                      <a:pt x="133" y="35"/>
                    </a:lnTo>
                    <a:lnTo>
                      <a:pt x="140" y="28"/>
                    </a:lnTo>
                    <a:lnTo>
                      <a:pt x="136" y="18"/>
                    </a:lnTo>
                    <a:lnTo>
                      <a:pt x="140" y="10"/>
                    </a:lnTo>
                    <a:lnTo>
                      <a:pt x="148" y="2"/>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6" name="Freeform 137"/>
              <p:cNvSpPr>
                <a:spLocks/>
              </p:cNvSpPr>
              <p:nvPr/>
            </p:nvSpPr>
            <p:spPr bwMode="auto">
              <a:xfrm>
                <a:off x="3602" y="1442"/>
                <a:ext cx="46" cy="40"/>
              </a:xfrm>
              <a:custGeom>
                <a:avLst/>
                <a:gdLst/>
                <a:ahLst/>
                <a:cxnLst>
                  <a:cxn ang="0">
                    <a:pos x="20" y="0"/>
                  </a:cxn>
                  <a:cxn ang="0">
                    <a:pos x="26" y="0"/>
                  </a:cxn>
                  <a:cxn ang="0">
                    <a:pos x="33" y="2"/>
                  </a:cxn>
                  <a:cxn ang="0">
                    <a:pos x="38" y="4"/>
                  </a:cxn>
                  <a:cxn ang="0">
                    <a:pos x="43" y="9"/>
                  </a:cxn>
                  <a:cxn ang="0">
                    <a:pos x="44" y="13"/>
                  </a:cxn>
                  <a:cxn ang="0">
                    <a:pos x="46" y="20"/>
                  </a:cxn>
                  <a:cxn ang="0">
                    <a:pos x="44" y="27"/>
                  </a:cxn>
                  <a:cxn ang="0">
                    <a:pos x="43" y="32"/>
                  </a:cxn>
                  <a:cxn ang="0">
                    <a:pos x="38" y="37"/>
                  </a:cxn>
                  <a:cxn ang="0">
                    <a:pos x="33" y="38"/>
                  </a:cxn>
                  <a:cxn ang="0">
                    <a:pos x="26" y="40"/>
                  </a:cxn>
                  <a:cxn ang="0">
                    <a:pos x="20" y="40"/>
                  </a:cxn>
                  <a:cxn ang="0">
                    <a:pos x="13" y="38"/>
                  </a:cxn>
                  <a:cxn ang="0">
                    <a:pos x="8" y="37"/>
                  </a:cxn>
                  <a:cxn ang="0">
                    <a:pos x="3" y="32"/>
                  </a:cxn>
                  <a:cxn ang="0">
                    <a:pos x="2" y="27"/>
                  </a:cxn>
                  <a:cxn ang="0">
                    <a:pos x="0" y="20"/>
                  </a:cxn>
                  <a:cxn ang="0">
                    <a:pos x="2" y="13"/>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4" y="13"/>
                    </a:lnTo>
                    <a:lnTo>
                      <a:pt x="46" y="20"/>
                    </a:lnTo>
                    <a:lnTo>
                      <a:pt x="44" y="27"/>
                    </a:lnTo>
                    <a:lnTo>
                      <a:pt x="43" y="32"/>
                    </a:lnTo>
                    <a:lnTo>
                      <a:pt x="38" y="37"/>
                    </a:lnTo>
                    <a:lnTo>
                      <a:pt x="33" y="38"/>
                    </a:lnTo>
                    <a:lnTo>
                      <a:pt x="26" y="40"/>
                    </a:lnTo>
                    <a:lnTo>
                      <a:pt x="20" y="40"/>
                    </a:lnTo>
                    <a:lnTo>
                      <a:pt x="13" y="38"/>
                    </a:lnTo>
                    <a:lnTo>
                      <a:pt x="8" y="37"/>
                    </a:lnTo>
                    <a:lnTo>
                      <a:pt x="3" y="32"/>
                    </a:lnTo>
                    <a:lnTo>
                      <a:pt x="2" y="27"/>
                    </a:lnTo>
                    <a:lnTo>
                      <a:pt x="0" y="20"/>
                    </a:lnTo>
                    <a:lnTo>
                      <a:pt x="2" y="13"/>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7" name="Freeform 138"/>
              <p:cNvSpPr>
                <a:spLocks/>
              </p:cNvSpPr>
              <p:nvPr/>
            </p:nvSpPr>
            <p:spPr bwMode="auto">
              <a:xfrm>
                <a:off x="3653" y="1462"/>
                <a:ext cx="38" cy="40"/>
              </a:xfrm>
              <a:custGeom>
                <a:avLst/>
                <a:gdLst/>
                <a:ahLst/>
                <a:cxnLst>
                  <a:cxn ang="0">
                    <a:pos x="18" y="0"/>
                  </a:cxn>
                  <a:cxn ang="0">
                    <a:pos x="29" y="3"/>
                  </a:cxn>
                  <a:cxn ang="0">
                    <a:pos x="36" y="10"/>
                  </a:cxn>
                  <a:cxn ang="0">
                    <a:pos x="38" y="20"/>
                  </a:cxn>
                  <a:cxn ang="0">
                    <a:pos x="36" y="30"/>
                  </a:cxn>
                  <a:cxn ang="0">
                    <a:pos x="29" y="36"/>
                  </a:cxn>
                  <a:cxn ang="0">
                    <a:pos x="18" y="40"/>
                  </a:cxn>
                  <a:cxn ang="0">
                    <a:pos x="8" y="36"/>
                  </a:cxn>
                  <a:cxn ang="0">
                    <a:pos x="2" y="30"/>
                  </a:cxn>
                  <a:cxn ang="0">
                    <a:pos x="0" y="20"/>
                  </a:cxn>
                  <a:cxn ang="0">
                    <a:pos x="2" y="10"/>
                  </a:cxn>
                  <a:cxn ang="0">
                    <a:pos x="8" y="3"/>
                  </a:cxn>
                  <a:cxn ang="0">
                    <a:pos x="18" y="0"/>
                  </a:cxn>
                </a:cxnLst>
                <a:rect l="0" t="0" r="r" b="b"/>
                <a:pathLst>
                  <a:path w="38" h="40">
                    <a:moveTo>
                      <a:pt x="18" y="0"/>
                    </a:moveTo>
                    <a:lnTo>
                      <a:pt x="29" y="3"/>
                    </a:lnTo>
                    <a:lnTo>
                      <a:pt x="36" y="10"/>
                    </a:lnTo>
                    <a:lnTo>
                      <a:pt x="38" y="20"/>
                    </a:lnTo>
                    <a:lnTo>
                      <a:pt x="36" y="30"/>
                    </a:lnTo>
                    <a:lnTo>
                      <a:pt x="29" y="36"/>
                    </a:lnTo>
                    <a:lnTo>
                      <a:pt x="18" y="40"/>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8" name="Freeform 139"/>
              <p:cNvSpPr>
                <a:spLocks/>
              </p:cNvSpPr>
              <p:nvPr/>
            </p:nvSpPr>
            <p:spPr bwMode="auto">
              <a:xfrm>
                <a:off x="3709" y="1436"/>
                <a:ext cx="38" cy="39"/>
              </a:xfrm>
              <a:custGeom>
                <a:avLst/>
                <a:gdLst/>
                <a:ahLst/>
                <a:cxnLst>
                  <a:cxn ang="0">
                    <a:pos x="20" y="0"/>
                  </a:cxn>
                  <a:cxn ang="0">
                    <a:pos x="29" y="3"/>
                  </a:cxn>
                  <a:cxn ang="0">
                    <a:pos x="36" y="10"/>
                  </a:cxn>
                  <a:cxn ang="0">
                    <a:pos x="38" y="19"/>
                  </a:cxn>
                  <a:cxn ang="0">
                    <a:pos x="36" y="29"/>
                  </a:cxn>
                  <a:cxn ang="0">
                    <a:pos x="29" y="36"/>
                  </a:cxn>
                  <a:cxn ang="0">
                    <a:pos x="20" y="39"/>
                  </a:cxn>
                  <a:cxn ang="0">
                    <a:pos x="8" y="36"/>
                  </a:cxn>
                  <a:cxn ang="0">
                    <a:pos x="1" y="29"/>
                  </a:cxn>
                  <a:cxn ang="0">
                    <a:pos x="0" y="19"/>
                  </a:cxn>
                  <a:cxn ang="0">
                    <a:pos x="1" y="10"/>
                  </a:cxn>
                  <a:cxn ang="0">
                    <a:pos x="8" y="3"/>
                  </a:cxn>
                  <a:cxn ang="0">
                    <a:pos x="20" y="0"/>
                  </a:cxn>
                </a:cxnLst>
                <a:rect l="0" t="0" r="r" b="b"/>
                <a:pathLst>
                  <a:path w="38" h="39">
                    <a:moveTo>
                      <a:pt x="20" y="0"/>
                    </a:moveTo>
                    <a:lnTo>
                      <a:pt x="29" y="3"/>
                    </a:lnTo>
                    <a:lnTo>
                      <a:pt x="36" y="10"/>
                    </a:lnTo>
                    <a:lnTo>
                      <a:pt x="38" y="19"/>
                    </a:lnTo>
                    <a:lnTo>
                      <a:pt x="36" y="29"/>
                    </a:lnTo>
                    <a:lnTo>
                      <a:pt x="29" y="36"/>
                    </a:lnTo>
                    <a:lnTo>
                      <a:pt x="20" y="39"/>
                    </a:lnTo>
                    <a:lnTo>
                      <a:pt x="8" y="36"/>
                    </a:lnTo>
                    <a:lnTo>
                      <a:pt x="1" y="29"/>
                    </a:lnTo>
                    <a:lnTo>
                      <a:pt x="0" y="19"/>
                    </a:lnTo>
                    <a:lnTo>
                      <a:pt x="1"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89" name="Freeform 140"/>
              <p:cNvSpPr>
                <a:spLocks/>
              </p:cNvSpPr>
              <p:nvPr/>
            </p:nvSpPr>
            <p:spPr bwMode="auto">
              <a:xfrm>
                <a:off x="3584" y="1493"/>
                <a:ext cx="38" cy="40"/>
              </a:xfrm>
              <a:custGeom>
                <a:avLst/>
                <a:gdLst/>
                <a:ahLst/>
                <a:cxnLst>
                  <a:cxn ang="0">
                    <a:pos x="18" y="0"/>
                  </a:cxn>
                  <a:cxn ang="0">
                    <a:pos x="29" y="4"/>
                  </a:cxn>
                  <a:cxn ang="0">
                    <a:pos x="36" y="10"/>
                  </a:cxn>
                  <a:cxn ang="0">
                    <a:pos x="38"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8" h="40">
                    <a:moveTo>
                      <a:pt x="18" y="0"/>
                    </a:moveTo>
                    <a:lnTo>
                      <a:pt x="29" y="4"/>
                    </a:lnTo>
                    <a:lnTo>
                      <a:pt x="36" y="10"/>
                    </a:lnTo>
                    <a:lnTo>
                      <a:pt x="38"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0" name="Freeform 141"/>
              <p:cNvSpPr>
                <a:spLocks/>
              </p:cNvSpPr>
              <p:nvPr/>
            </p:nvSpPr>
            <p:spPr bwMode="auto">
              <a:xfrm>
                <a:off x="3645" y="1386"/>
                <a:ext cx="46" cy="40"/>
              </a:xfrm>
              <a:custGeom>
                <a:avLst/>
                <a:gdLst/>
                <a:ahLst/>
                <a:cxnLst>
                  <a:cxn ang="0">
                    <a:pos x="21" y="0"/>
                  </a:cxn>
                  <a:cxn ang="0">
                    <a:pos x="26" y="0"/>
                  </a:cxn>
                  <a:cxn ang="0">
                    <a:pos x="33" y="2"/>
                  </a:cxn>
                  <a:cxn ang="0">
                    <a:pos x="37" y="4"/>
                  </a:cxn>
                  <a:cxn ang="0">
                    <a:pos x="42" y="9"/>
                  </a:cxn>
                  <a:cxn ang="0">
                    <a:pos x="44" y="13"/>
                  </a:cxn>
                  <a:cxn ang="0">
                    <a:pos x="46" y="20"/>
                  </a:cxn>
                  <a:cxn ang="0">
                    <a:pos x="44" y="27"/>
                  </a:cxn>
                  <a:cxn ang="0">
                    <a:pos x="42" y="32"/>
                  </a:cxn>
                  <a:cxn ang="0">
                    <a:pos x="37" y="37"/>
                  </a:cxn>
                  <a:cxn ang="0">
                    <a:pos x="33" y="38"/>
                  </a:cxn>
                  <a:cxn ang="0">
                    <a:pos x="26" y="40"/>
                  </a:cxn>
                  <a:cxn ang="0">
                    <a:pos x="21" y="40"/>
                  </a:cxn>
                  <a:cxn ang="0">
                    <a:pos x="8" y="37"/>
                  </a:cxn>
                  <a:cxn ang="0">
                    <a:pos x="1" y="27"/>
                  </a:cxn>
                  <a:cxn ang="0">
                    <a:pos x="0" y="20"/>
                  </a:cxn>
                  <a:cxn ang="0">
                    <a:pos x="1" y="13"/>
                  </a:cxn>
                  <a:cxn ang="0">
                    <a:pos x="8" y="4"/>
                  </a:cxn>
                  <a:cxn ang="0">
                    <a:pos x="21" y="0"/>
                  </a:cxn>
                </a:cxnLst>
                <a:rect l="0" t="0" r="r" b="b"/>
                <a:pathLst>
                  <a:path w="46" h="40">
                    <a:moveTo>
                      <a:pt x="21" y="0"/>
                    </a:moveTo>
                    <a:lnTo>
                      <a:pt x="26" y="0"/>
                    </a:lnTo>
                    <a:lnTo>
                      <a:pt x="33" y="2"/>
                    </a:lnTo>
                    <a:lnTo>
                      <a:pt x="37" y="4"/>
                    </a:lnTo>
                    <a:lnTo>
                      <a:pt x="42" y="9"/>
                    </a:lnTo>
                    <a:lnTo>
                      <a:pt x="44" y="13"/>
                    </a:lnTo>
                    <a:lnTo>
                      <a:pt x="46" y="20"/>
                    </a:lnTo>
                    <a:lnTo>
                      <a:pt x="44" y="27"/>
                    </a:lnTo>
                    <a:lnTo>
                      <a:pt x="42" y="32"/>
                    </a:lnTo>
                    <a:lnTo>
                      <a:pt x="37" y="37"/>
                    </a:lnTo>
                    <a:lnTo>
                      <a:pt x="33" y="38"/>
                    </a:lnTo>
                    <a:lnTo>
                      <a:pt x="26" y="40"/>
                    </a:lnTo>
                    <a:lnTo>
                      <a:pt x="21" y="40"/>
                    </a:lnTo>
                    <a:lnTo>
                      <a:pt x="8" y="37"/>
                    </a:lnTo>
                    <a:lnTo>
                      <a:pt x="1" y="27"/>
                    </a:lnTo>
                    <a:lnTo>
                      <a:pt x="0" y="20"/>
                    </a:lnTo>
                    <a:lnTo>
                      <a:pt x="1" y="13"/>
                    </a:lnTo>
                    <a:lnTo>
                      <a:pt x="8" y="4"/>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1" name="Freeform 142"/>
              <p:cNvSpPr>
                <a:spLocks/>
              </p:cNvSpPr>
              <p:nvPr/>
            </p:nvSpPr>
            <p:spPr bwMode="auto">
              <a:xfrm>
                <a:off x="3658" y="1518"/>
                <a:ext cx="46" cy="40"/>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40"/>
                  </a:cxn>
                  <a:cxn ang="0">
                    <a:pos x="20" y="40"/>
                  </a:cxn>
                  <a:cxn ang="0">
                    <a:pos x="13" y="38"/>
                  </a:cxn>
                  <a:cxn ang="0">
                    <a:pos x="8" y="36"/>
                  </a:cxn>
                  <a:cxn ang="0">
                    <a:pos x="3" y="31"/>
                  </a:cxn>
                  <a:cxn ang="0">
                    <a:pos x="1" y="26"/>
                  </a:cxn>
                  <a:cxn ang="0">
                    <a:pos x="0" y="20"/>
                  </a:cxn>
                  <a:cxn ang="0">
                    <a:pos x="1" y="13"/>
                  </a:cxn>
                  <a:cxn ang="0">
                    <a:pos x="3" y="8"/>
                  </a:cxn>
                  <a:cxn ang="0">
                    <a:pos x="8" y="3"/>
                  </a:cxn>
                  <a:cxn ang="0">
                    <a:pos x="13" y="2"/>
                  </a:cxn>
                  <a:cxn ang="0">
                    <a:pos x="20" y="0"/>
                  </a:cxn>
                </a:cxnLst>
                <a:rect l="0" t="0" r="r" b="b"/>
                <a:pathLst>
                  <a:path w="46" h="40">
                    <a:moveTo>
                      <a:pt x="20" y="0"/>
                    </a:moveTo>
                    <a:lnTo>
                      <a:pt x="26" y="0"/>
                    </a:lnTo>
                    <a:lnTo>
                      <a:pt x="33" y="2"/>
                    </a:lnTo>
                    <a:lnTo>
                      <a:pt x="38" y="3"/>
                    </a:lnTo>
                    <a:lnTo>
                      <a:pt x="43" y="8"/>
                    </a:lnTo>
                    <a:lnTo>
                      <a:pt x="44" y="13"/>
                    </a:lnTo>
                    <a:lnTo>
                      <a:pt x="46" y="20"/>
                    </a:lnTo>
                    <a:lnTo>
                      <a:pt x="44" y="26"/>
                    </a:lnTo>
                    <a:lnTo>
                      <a:pt x="43" y="31"/>
                    </a:lnTo>
                    <a:lnTo>
                      <a:pt x="38" y="36"/>
                    </a:lnTo>
                    <a:lnTo>
                      <a:pt x="33" y="38"/>
                    </a:lnTo>
                    <a:lnTo>
                      <a:pt x="26" y="40"/>
                    </a:lnTo>
                    <a:lnTo>
                      <a:pt x="20" y="40"/>
                    </a:lnTo>
                    <a:lnTo>
                      <a:pt x="13" y="38"/>
                    </a:lnTo>
                    <a:lnTo>
                      <a:pt x="8" y="36"/>
                    </a:lnTo>
                    <a:lnTo>
                      <a:pt x="3" y="31"/>
                    </a:lnTo>
                    <a:lnTo>
                      <a:pt x="1" y="26"/>
                    </a:lnTo>
                    <a:lnTo>
                      <a:pt x="0" y="20"/>
                    </a:lnTo>
                    <a:lnTo>
                      <a:pt x="1"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2" name="Freeform 143"/>
              <p:cNvSpPr>
                <a:spLocks/>
              </p:cNvSpPr>
              <p:nvPr/>
            </p:nvSpPr>
            <p:spPr bwMode="auto">
              <a:xfrm>
                <a:off x="3722" y="1487"/>
                <a:ext cx="38" cy="39"/>
              </a:xfrm>
              <a:custGeom>
                <a:avLst/>
                <a:gdLst/>
                <a:ahLst/>
                <a:cxnLst>
                  <a:cxn ang="0">
                    <a:pos x="18" y="0"/>
                  </a:cxn>
                  <a:cxn ang="0">
                    <a:pos x="30" y="3"/>
                  </a:cxn>
                  <a:cxn ang="0">
                    <a:pos x="36" y="10"/>
                  </a:cxn>
                  <a:cxn ang="0">
                    <a:pos x="38" y="20"/>
                  </a:cxn>
                  <a:cxn ang="0">
                    <a:pos x="36" y="29"/>
                  </a:cxn>
                  <a:cxn ang="0">
                    <a:pos x="30" y="36"/>
                  </a:cxn>
                  <a:cxn ang="0">
                    <a:pos x="18" y="39"/>
                  </a:cxn>
                  <a:cxn ang="0">
                    <a:pos x="8" y="36"/>
                  </a:cxn>
                  <a:cxn ang="0">
                    <a:pos x="2" y="29"/>
                  </a:cxn>
                  <a:cxn ang="0">
                    <a:pos x="0" y="20"/>
                  </a:cxn>
                  <a:cxn ang="0">
                    <a:pos x="2" y="10"/>
                  </a:cxn>
                  <a:cxn ang="0">
                    <a:pos x="8" y="3"/>
                  </a:cxn>
                  <a:cxn ang="0">
                    <a:pos x="18" y="0"/>
                  </a:cxn>
                </a:cxnLst>
                <a:rect l="0" t="0" r="r" b="b"/>
                <a:pathLst>
                  <a:path w="38" h="39">
                    <a:moveTo>
                      <a:pt x="18" y="0"/>
                    </a:moveTo>
                    <a:lnTo>
                      <a:pt x="30" y="3"/>
                    </a:lnTo>
                    <a:lnTo>
                      <a:pt x="36" y="10"/>
                    </a:lnTo>
                    <a:lnTo>
                      <a:pt x="38" y="20"/>
                    </a:lnTo>
                    <a:lnTo>
                      <a:pt x="36" y="29"/>
                    </a:lnTo>
                    <a:lnTo>
                      <a:pt x="30" y="36"/>
                    </a:lnTo>
                    <a:lnTo>
                      <a:pt x="18" y="39"/>
                    </a:lnTo>
                    <a:lnTo>
                      <a:pt x="8" y="36"/>
                    </a:lnTo>
                    <a:lnTo>
                      <a:pt x="2" y="29"/>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3" name="Freeform 144"/>
              <p:cNvSpPr>
                <a:spLocks/>
              </p:cNvSpPr>
              <p:nvPr/>
            </p:nvSpPr>
            <p:spPr bwMode="auto">
              <a:xfrm>
                <a:off x="3329" y="1860"/>
                <a:ext cx="309" cy="389"/>
              </a:xfrm>
              <a:custGeom>
                <a:avLst/>
                <a:gdLst/>
                <a:ahLst/>
                <a:cxnLst>
                  <a:cxn ang="0">
                    <a:pos x="136" y="0"/>
                  </a:cxn>
                  <a:cxn ang="0">
                    <a:pos x="148" y="19"/>
                  </a:cxn>
                  <a:cxn ang="0">
                    <a:pos x="161" y="38"/>
                  </a:cxn>
                  <a:cxn ang="0">
                    <a:pos x="179" y="58"/>
                  </a:cxn>
                  <a:cxn ang="0">
                    <a:pos x="197" y="81"/>
                  </a:cxn>
                  <a:cxn ang="0">
                    <a:pos x="256" y="155"/>
                  </a:cxn>
                  <a:cxn ang="0">
                    <a:pos x="273" y="180"/>
                  </a:cxn>
                  <a:cxn ang="0">
                    <a:pos x="288" y="206"/>
                  </a:cxn>
                  <a:cxn ang="0">
                    <a:pos x="299" y="231"/>
                  </a:cxn>
                  <a:cxn ang="0">
                    <a:pos x="306" y="256"/>
                  </a:cxn>
                  <a:cxn ang="0">
                    <a:pos x="309" y="280"/>
                  </a:cxn>
                  <a:cxn ang="0">
                    <a:pos x="304" y="303"/>
                  </a:cxn>
                  <a:cxn ang="0">
                    <a:pos x="294" y="325"/>
                  </a:cxn>
                  <a:cxn ang="0">
                    <a:pos x="275" y="345"/>
                  </a:cxn>
                  <a:cxn ang="0">
                    <a:pos x="248" y="361"/>
                  </a:cxn>
                  <a:cxn ang="0">
                    <a:pos x="212" y="377"/>
                  </a:cxn>
                  <a:cxn ang="0">
                    <a:pos x="178" y="386"/>
                  </a:cxn>
                  <a:cxn ang="0">
                    <a:pos x="145" y="389"/>
                  </a:cxn>
                  <a:cxn ang="0">
                    <a:pos x="112" y="386"/>
                  </a:cxn>
                  <a:cxn ang="0">
                    <a:pos x="81" y="376"/>
                  </a:cxn>
                  <a:cxn ang="0">
                    <a:pos x="54" y="363"/>
                  </a:cxn>
                  <a:cxn ang="0">
                    <a:pos x="31" y="345"/>
                  </a:cxn>
                  <a:cxn ang="0">
                    <a:pos x="15" y="323"/>
                  </a:cxn>
                  <a:cxn ang="0">
                    <a:pos x="3" y="297"/>
                  </a:cxn>
                  <a:cxn ang="0">
                    <a:pos x="0" y="269"/>
                  </a:cxn>
                  <a:cxn ang="0">
                    <a:pos x="5" y="239"/>
                  </a:cxn>
                  <a:cxn ang="0">
                    <a:pos x="18" y="208"/>
                  </a:cxn>
                  <a:cxn ang="0">
                    <a:pos x="77" y="119"/>
                  </a:cxn>
                  <a:cxn ang="0">
                    <a:pos x="105" y="75"/>
                  </a:cxn>
                  <a:cxn ang="0">
                    <a:pos x="130" y="25"/>
                  </a:cxn>
                  <a:cxn ang="0">
                    <a:pos x="136" y="0"/>
                  </a:cxn>
                </a:cxnLst>
                <a:rect l="0" t="0" r="r" b="b"/>
                <a:pathLst>
                  <a:path w="309" h="389">
                    <a:moveTo>
                      <a:pt x="136" y="0"/>
                    </a:moveTo>
                    <a:lnTo>
                      <a:pt x="148" y="19"/>
                    </a:lnTo>
                    <a:lnTo>
                      <a:pt x="161" y="38"/>
                    </a:lnTo>
                    <a:lnTo>
                      <a:pt x="179" y="58"/>
                    </a:lnTo>
                    <a:lnTo>
                      <a:pt x="197" y="81"/>
                    </a:lnTo>
                    <a:lnTo>
                      <a:pt x="256" y="155"/>
                    </a:lnTo>
                    <a:lnTo>
                      <a:pt x="273" y="180"/>
                    </a:lnTo>
                    <a:lnTo>
                      <a:pt x="288" y="206"/>
                    </a:lnTo>
                    <a:lnTo>
                      <a:pt x="299" y="231"/>
                    </a:lnTo>
                    <a:lnTo>
                      <a:pt x="306" y="256"/>
                    </a:lnTo>
                    <a:lnTo>
                      <a:pt x="309" y="280"/>
                    </a:lnTo>
                    <a:lnTo>
                      <a:pt x="304" y="303"/>
                    </a:lnTo>
                    <a:lnTo>
                      <a:pt x="294" y="325"/>
                    </a:lnTo>
                    <a:lnTo>
                      <a:pt x="275" y="345"/>
                    </a:lnTo>
                    <a:lnTo>
                      <a:pt x="248" y="361"/>
                    </a:lnTo>
                    <a:lnTo>
                      <a:pt x="212" y="377"/>
                    </a:lnTo>
                    <a:lnTo>
                      <a:pt x="178" y="386"/>
                    </a:lnTo>
                    <a:lnTo>
                      <a:pt x="145" y="389"/>
                    </a:lnTo>
                    <a:lnTo>
                      <a:pt x="112" y="386"/>
                    </a:lnTo>
                    <a:lnTo>
                      <a:pt x="81" y="376"/>
                    </a:lnTo>
                    <a:lnTo>
                      <a:pt x="54" y="363"/>
                    </a:lnTo>
                    <a:lnTo>
                      <a:pt x="31" y="345"/>
                    </a:lnTo>
                    <a:lnTo>
                      <a:pt x="15" y="323"/>
                    </a:lnTo>
                    <a:lnTo>
                      <a:pt x="3" y="297"/>
                    </a:lnTo>
                    <a:lnTo>
                      <a:pt x="0" y="269"/>
                    </a:lnTo>
                    <a:lnTo>
                      <a:pt x="5" y="239"/>
                    </a:lnTo>
                    <a:lnTo>
                      <a:pt x="18" y="208"/>
                    </a:lnTo>
                    <a:lnTo>
                      <a:pt x="77" y="119"/>
                    </a:lnTo>
                    <a:lnTo>
                      <a:pt x="105" y="75"/>
                    </a:lnTo>
                    <a:lnTo>
                      <a:pt x="130" y="25"/>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4" name="Freeform 145"/>
              <p:cNvSpPr>
                <a:spLocks noEditPoints="1"/>
              </p:cNvSpPr>
              <p:nvPr/>
            </p:nvSpPr>
            <p:spPr bwMode="auto">
              <a:xfrm>
                <a:off x="3309" y="1841"/>
                <a:ext cx="347" cy="426"/>
              </a:xfrm>
              <a:custGeom>
                <a:avLst/>
                <a:gdLst/>
                <a:ahLst/>
                <a:cxnLst>
                  <a:cxn ang="0">
                    <a:pos x="140" y="105"/>
                  </a:cxn>
                  <a:cxn ang="0">
                    <a:pos x="63" y="222"/>
                  </a:cxn>
                  <a:cxn ang="0">
                    <a:pos x="43" y="266"/>
                  </a:cxn>
                  <a:cxn ang="0">
                    <a:pos x="41" y="311"/>
                  </a:cxn>
                  <a:cxn ang="0">
                    <a:pos x="73" y="355"/>
                  </a:cxn>
                  <a:cxn ang="0">
                    <a:pos x="124" y="382"/>
                  </a:cxn>
                  <a:cxn ang="0">
                    <a:pos x="184" y="388"/>
                  </a:cxn>
                  <a:cxn ang="0">
                    <a:pos x="244" y="373"/>
                  </a:cxn>
                  <a:cxn ang="0">
                    <a:pos x="291" y="340"/>
                  </a:cxn>
                  <a:cxn ang="0">
                    <a:pos x="308" y="299"/>
                  </a:cxn>
                  <a:cxn ang="0">
                    <a:pos x="299" y="255"/>
                  </a:cxn>
                  <a:cxn ang="0">
                    <a:pos x="276" y="210"/>
                  </a:cxn>
                  <a:cxn ang="0">
                    <a:pos x="222" y="138"/>
                  </a:cxn>
                  <a:cxn ang="0">
                    <a:pos x="165" y="67"/>
                  </a:cxn>
                  <a:cxn ang="0">
                    <a:pos x="156" y="0"/>
                  </a:cxn>
                  <a:cxn ang="0">
                    <a:pos x="175" y="10"/>
                  </a:cxn>
                  <a:cxn ang="0">
                    <a:pos x="202" y="51"/>
                  </a:cxn>
                  <a:cxn ang="0">
                    <a:pos x="240" y="100"/>
                  </a:cxn>
                  <a:cxn ang="0">
                    <a:pos x="281" y="153"/>
                  </a:cxn>
                  <a:cxn ang="0">
                    <a:pos x="318" y="207"/>
                  </a:cxn>
                  <a:cxn ang="0">
                    <a:pos x="342" y="263"/>
                  </a:cxn>
                  <a:cxn ang="0">
                    <a:pos x="347" y="316"/>
                  </a:cxn>
                  <a:cxn ang="0">
                    <a:pos x="327" y="362"/>
                  </a:cxn>
                  <a:cxn ang="0">
                    <a:pos x="273" y="401"/>
                  </a:cxn>
                  <a:cxn ang="0">
                    <a:pos x="219" y="419"/>
                  </a:cxn>
                  <a:cxn ang="0">
                    <a:pos x="160" y="426"/>
                  </a:cxn>
                  <a:cxn ang="0">
                    <a:pos x="102" y="418"/>
                  </a:cxn>
                  <a:cxn ang="0">
                    <a:pos x="50" y="392"/>
                  </a:cxn>
                  <a:cxn ang="0">
                    <a:pos x="13" y="345"/>
                  </a:cxn>
                  <a:cxn ang="0">
                    <a:pos x="0" y="281"/>
                  </a:cxn>
                  <a:cxn ang="0">
                    <a:pos x="20" y="217"/>
                  </a:cxn>
                  <a:cxn ang="0">
                    <a:pos x="107" y="82"/>
                  </a:cxn>
                  <a:cxn ang="0">
                    <a:pos x="140" y="28"/>
                  </a:cxn>
                  <a:cxn ang="0">
                    <a:pos x="140" y="10"/>
                  </a:cxn>
                  <a:cxn ang="0">
                    <a:pos x="156" y="0"/>
                  </a:cxn>
                </a:cxnLst>
                <a:rect l="0" t="0" r="r" b="b"/>
                <a:pathLst>
                  <a:path w="347" h="426">
                    <a:moveTo>
                      <a:pt x="163" y="64"/>
                    </a:moveTo>
                    <a:lnTo>
                      <a:pt x="140" y="105"/>
                    </a:lnTo>
                    <a:lnTo>
                      <a:pt x="109" y="153"/>
                    </a:lnTo>
                    <a:lnTo>
                      <a:pt x="63" y="222"/>
                    </a:lnTo>
                    <a:lnTo>
                      <a:pt x="51" y="243"/>
                    </a:lnTo>
                    <a:lnTo>
                      <a:pt x="43" y="266"/>
                    </a:lnTo>
                    <a:lnTo>
                      <a:pt x="40" y="289"/>
                    </a:lnTo>
                    <a:lnTo>
                      <a:pt x="41" y="311"/>
                    </a:lnTo>
                    <a:lnTo>
                      <a:pt x="53" y="334"/>
                    </a:lnTo>
                    <a:lnTo>
                      <a:pt x="73" y="355"/>
                    </a:lnTo>
                    <a:lnTo>
                      <a:pt x="96" y="372"/>
                    </a:lnTo>
                    <a:lnTo>
                      <a:pt x="124" y="382"/>
                    </a:lnTo>
                    <a:lnTo>
                      <a:pt x="153" y="388"/>
                    </a:lnTo>
                    <a:lnTo>
                      <a:pt x="184" y="388"/>
                    </a:lnTo>
                    <a:lnTo>
                      <a:pt x="216" y="383"/>
                    </a:lnTo>
                    <a:lnTo>
                      <a:pt x="244" y="373"/>
                    </a:lnTo>
                    <a:lnTo>
                      <a:pt x="270" y="360"/>
                    </a:lnTo>
                    <a:lnTo>
                      <a:pt x="291" y="340"/>
                    </a:lnTo>
                    <a:lnTo>
                      <a:pt x="303" y="321"/>
                    </a:lnTo>
                    <a:lnTo>
                      <a:pt x="308" y="299"/>
                    </a:lnTo>
                    <a:lnTo>
                      <a:pt x="306" y="276"/>
                    </a:lnTo>
                    <a:lnTo>
                      <a:pt x="299" y="255"/>
                    </a:lnTo>
                    <a:lnTo>
                      <a:pt x="290" y="232"/>
                    </a:lnTo>
                    <a:lnTo>
                      <a:pt x="276" y="210"/>
                    </a:lnTo>
                    <a:lnTo>
                      <a:pt x="250" y="174"/>
                    </a:lnTo>
                    <a:lnTo>
                      <a:pt x="222" y="138"/>
                    </a:lnTo>
                    <a:lnTo>
                      <a:pt x="193" y="103"/>
                    </a:lnTo>
                    <a:lnTo>
                      <a:pt x="165" y="67"/>
                    </a:lnTo>
                    <a:lnTo>
                      <a:pt x="163" y="64"/>
                    </a:lnTo>
                    <a:close/>
                    <a:moveTo>
                      <a:pt x="156" y="0"/>
                    </a:moveTo>
                    <a:lnTo>
                      <a:pt x="166" y="1"/>
                    </a:lnTo>
                    <a:lnTo>
                      <a:pt x="175" y="10"/>
                    </a:lnTo>
                    <a:lnTo>
                      <a:pt x="186" y="29"/>
                    </a:lnTo>
                    <a:lnTo>
                      <a:pt x="202" y="51"/>
                    </a:lnTo>
                    <a:lnTo>
                      <a:pt x="221" y="74"/>
                    </a:lnTo>
                    <a:lnTo>
                      <a:pt x="240" y="100"/>
                    </a:lnTo>
                    <a:lnTo>
                      <a:pt x="262" y="126"/>
                    </a:lnTo>
                    <a:lnTo>
                      <a:pt x="281" y="153"/>
                    </a:lnTo>
                    <a:lnTo>
                      <a:pt x="301" y="181"/>
                    </a:lnTo>
                    <a:lnTo>
                      <a:pt x="318" y="207"/>
                    </a:lnTo>
                    <a:lnTo>
                      <a:pt x="332" y="235"/>
                    </a:lnTo>
                    <a:lnTo>
                      <a:pt x="342" y="263"/>
                    </a:lnTo>
                    <a:lnTo>
                      <a:pt x="347" y="289"/>
                    </a:lnTo>
                    <a:lnTo>
                      <a:pt x="347" y="316"/>
                    </a:lnTo>
                    <a:lnTo>
                      <a:pt x="341" y="339"/>
                    </a:lnTo>
                    <a:lnTo>
                      <a:pt x="327" y="362"/>
                    </a:lnTo>
                    <a:lnTo>
                      <a:pt x="304" y="383"/>
                    </a:lnTo>
                    <a:lnTo>
                      <a:pt x="273" y="401"/>
                    </a:lnTo>
                    <a:lnTo>
                      <a:pt x="247" y="411"/>
                    </a:lnTo>
                    <a:lnTo>
                      <a:pt x="219" y="419"/>
                    </a:lnTo>
                    <a:lnTo>
                      <a:pt x="191" y="424"/>
                    </a:lnTo>
                    <a:lnTo>
                      <a:pt x="160" y="426"/>
                    </a:lnTo>
                    <a:lnTo>
                      <a:pt x="130" y="423"/>
                    </a:lnTo>
                    <a:lnTo>
                      <a:pt x="102" y="418"/>
                    </a:lnTo>
                    <a:lnTo>
                      <a:pt x="74" y="406"/>
                    </a:lnTo>
                    <a:lnTo>
                      <a:pt x="50" y="392"/>
                    </a:lnTo>
                    <a:lnTo>
                      <a:pt x="30" y="372"/>
                    </a:lnTo>
                    <a:lnTo>
                      <a:pt x="13" y="345"/>
                    </a:lnTo>
                    <a:lnTo>
                      <a:pt x="2" y="314"/>
                    </a:lnTo>
                    <a:lnTo>
                      <a:pt x="0" y="281"/>
                    </a:lnTo>
                    <a:lnTo>
                      <a:pt x="5" y="248"/>
                    </a:lnTo>
                    <a:lnTo>
                      <a:pt x="20" y="217"/>
                    </a:lnTo>
                    <a:lnTo>
                      <a:pt x="79" y="128"/>
                    </a:lnTo>
                    <a:lnTo>
                      <a:pt x="107" y="82"/>
                    </a:lnTo>
                    <a:lnTo>
                      <a:pt x="133" y="34"/>
                    </a:lnTo>
                    <a:lnTo>
                      <a:pt x="140" y="28"/>
                    </a:lnTo>
                    <a:lnTo>
                      <a:pt x="137"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5" name="Freeform 146"/>
              <p:cNvSpPr>
                <a:spLocks/>
              </p:cNvSpPr>
              <p:nvPr/>
            </p:nvSpPr>
            <p:spPr bwMode="auto">
              <a:xfrm>
                <a:off x="3396" y="2004"/>
                <a:ext cx="46" cy="39"/>
              </a:xfrm>
              <a:custGeom>
                <a:avLst/>
                <a:gdLst/>
                <a:ahLst/>
                <a:cxnLst>
                  <a:cxn ang="0">
                    <a:pos x="20" y="0"/>
                  </a:cxn>
                  <a:cxn ang="0">
                    <a:pos x="27" y="0"/>
                  </a:cxn>
                  <a:cxn ang="0">
                    <a:pos x="33" y="1"/>
                  </a:cxn>
                  <a:cxn ang="0">
                    <a:pos x="38" y="3"/>
                  </a:cxn>
                  <a:cxn ang="0">
                    <a:pos x="43" y="8"/>
                  </a:cxn>
                  <a:cxn ang="0">
                    <a:pos x="45" y="13"/>
                  </a:cxn>
                  <a:cxn ang="0">
                    <a:pos x="46" y="19"/>
                  </a:cxn>
                  <a:cxn ang="0">
                    <a:pos x="45" y="26"/>
                  </a:cxn>
                  <a:cxn ang="0">
                    <a:pos x="43" y="31"/>
                  </a:cxn>
                  <a:cxn ang="0">
                    <a:pos x="38" y="36"/>
                  </a:cxn>
                  <a:cxn ang="0">
                    <a:pos x="33" y="38"/>
                  </a:cxn>
                  <a:cxn ang="0">
                    <a:pos x="27" y="39"/>
                  </a:cxn>
                  <a:cxn ang="0">
                    <a:pos x="20" y="39"/>
                  </a:cxn>
                  <a:cxn ang="0">
                    <a:pos x="14" y="38"/>
                  </a:cxn>
                  <a:cxn ang="0">
                    <a:pos x="9" y="36"/>
                  </a:cxn>
                  <a:cxn ang="0">
                    <a:pos x="4" y="31"/>
                  </a:cxn>
                  <a:cxn ang="0">
                    <a:pos x="2" y="26"/>
                  </a:cxn>
                  <a:cxn ang="0">
                    <a:pos x="0" y="19"/>
                  </a:cxn>
                  <a:cxn ang="0">
                    <a:pos x="2" y="13"/>
                  </a:cxn>
                  <a:cxn ang="0">
                    <a:pos x="4" y="8"/>
                  </a:cxn>
                  <a:cxn ang="0">
                    <a:pos x="9" y="3"/>
                  </a:cxn>
                  <a:cxn ang="0">
                    <a:pos x="14" y="1"/>
                  </a:cxn>
                  <a:cxn ang="0">
                    <a:pos x="20" y="0"/>
                  </a:cxn>
                </a:cxnLst>
                <a:rect l="0" t="0" r="r" b="b"/>
                <a:pathLst>
                  <a:path w="46" h="39">
                    <a:moveTo>
                      <a:pt x="20" y="0"/>
                    </a:moveTo>
                    <a:lnTo>
                      <a:pt x="27" y="0"/>
                    </a:lnTo>
                    <a:lnTo>
                      <a:pt x="33" y="1"/>
                    </a:lnTo>
                    <a:lnTo>
                      <a:pt x="38" y="3"/>
                    </a:lnTo>
                    <a:lnTo>
                      <a:pt x="43" y="8"/>
                    </a:lnTo>
                    <a:lnTo>
                      <a:pt x="45" y="13"/>
                    </a:lnTo>
                    <a:lnTo>
                      <a:pt x="46" y="19"/>
                    </a:lnTo>
                    <a:lnTo>
                      <a:pt x="45" y="26"/>
                    </a:lnTo>
                    <a:lnTo>
                      <a:pt x="43" y="31"/>
                    </a:lnTo>
                    <a:lnTo>
                      <a:pt x="38" y="36"/>
                    </a:lnTo>
                    <a:lnTo>
                      <a:pt x="33" y="38"/>
                    </a:lnTo>
                    <a:lnTo>
                      <a:pt x="27" y="39"/>
                    </a:lnTo>
                    <a:lnTo>
                      <a:pt x="20" y="39"/>
                    </a:lnTo>
                    <a:lnTo>
                      <a:pt x="14" y="38"/>
                    </a:lnTo>
                    <a:lnTo>
                      <a:pt x="9" y="36"/>
                    </a:lnTo>
                    <a:lnTo>
                      <a:pt x="4" y="31"/>
                    </a:lnTo>
                    <a:lnTo>
                      <a:pt x="2" y="26"/>
                    </a:lnTo>
                    <a:lnTo>
                      <a:pt x="0" y="19"/>
                    </a:lnTo>
                    <a:lnTo>
                      <a:pt x="2" y="13"/>
                    </a:lnTo>
                    <a:lnTo>
                      <a:pt x="4" y="8"/>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6" name="Freeform 147"/>
              <p:cNvSpPr>
                <a:spLocks/>
              </p:cNvSpPr>
              <p:nvPr/>
            </p:nvSpPr>
            <p:spPr bwMode="auto">
              <a:xfrm>
                <a:off x="3447" y="2023"/>
                <a:ext cx="38" cy="40"/>
              </a:xfrm>
              <a:custGeom>
                <a:avLst/>
                <a:gdLst/>
                <a:ahLst/>
                <a:cxnLst>
                  <a:cxn ang="0">
                    <a:pos x="18" y="0"/>
                  </a:cxn>
                  <a:cxn ang="0">
                    <a:pos x="30" y="4"/>
                  </a:cxn>
                  <a:cxn ang="0">
                    <a:pos x="37" y="10"/>
                  </a:cxn>
                  <a:cxn ang="0">
                    <a:pos x="38" y="20"/>
                  </a:cxn>
                  <a:cxn ang="0">
                    <a:pos x="37" y="30"/>
                  </a:cxn>
                  <a:cxn ang="0">
                    <a:pos x="30" y="37"/>
                  </a:cxn>
                  <a:cxn ang="0">
                    <a:pos x="18" y="40"/>
                  </a:cxn>
                  <a:cxn ang="0">
                    <a:pos x="9" y="37"/>
                  </a:cxn>
                  <a:cxn ang="0">
                    <a:pos x="2" y="30"/>
                  </a:cxn>
                  <a:cxn ang="0">
                    <a:pos x="0" y="20"/>
                  </a:cxn>
                  <a:cxn ang="0">
                    <a:pos x="2" y="10"/>
                  </a:cxn>
                  <a:cxn ang="0">
                    <a:pos x="9" y="4"/>
                  </a:cxn>
                  <a:cxn ang="0">
                    <a:pos x="18" y="0"/>
                  </a:cxn>
                </a:cxnLst>
                <a:rect l="0" t="0" r="r" b="b"/>
                <a:pathLst>
                  <a:path w="38" h="40">
                    <a:moveTo>
                      <a:pt x="18" y="0"/>
                    </a:moveTo>
                    <a:lnTo>
                      <a:pt x="30" y="4"/>
                    </a:lnTo>
                    <a:lnTo>
                      <a:pt x="37" y="10"/>
                    </a:lnTo>
                    <a:lnTo>
                      <a:pt x="38" y="20"/>
                    </a:lnTo>
                    <a:lnTo>
                      <a:pt x="37" y="30"/>
                    </a:lnTo>
                    <a:lnTo>
                      <a:pt x="30" y="37"/>
                    </a:lnTo>
                    <a:lnTo>
                      <a:pt x="18" y="40"/>
                    </a:lnTo>
                    <a:lnTo>
                      <a:pt x="9" y="37"/>
                    </a:lnTo>
                    <a:lnTo>
                      <a:pt x="2" y="30"/>
                    </a:lnTo>
                    <a:lnTo>
                      <a:pt x="0" y="20"/>
                    </a:lnTo>
                    <a:lnTo>
                      <a:pt x="2" y="10"/>
                    </a:lnTo>
                    <a:lnTo>
                      <a:pt x="9"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7" name="Freeform 148"/>
              <p:cNvSpPr>
                <a:spLocks/>
              </p:cNvSpPr>
              <p:nvPr/>
            </p:nvSpPr>
            <p:spPr bwMode="auto">
              <a:xfrm>
                <a:off x="3503" y="1997"/>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8" name="Freeform 149"/>
              <p:cNvSpPr>
                <a:spLocks/>
              </p:cNvSpPr>
              <p:nvPr/>
            </p:nvSpPr>
            <p:spPr bwMode="auto">
              <a:xfrm>
                <a:off x="3378" y="2055"/>
                <a:ext cx="38" cy="39"/>
              </a:xfrm>
              <a:custGeom>
                <a:avLst/>
                <a:gdLst/>
                <a:ahLst/>
                <a:cxnLst>
                  <a:cxn ang="0">
                    <a:pos x="18" y="0"/>
                  </a:cxn>
                  <a:cxn ang="0">
                    <a:pos x="30" y="3"/>
                  </a:cxn>
                  <a:cxn ang="0">
                    <a:pos x="36" y="10"/>
                  </a:cxn>
                  <a:cxn ang="0">
                    <a:pos x="38" y="20"/>
                  </a:cxn>
                  <a:cxn ang="0">
                    <a:pos x="36" y="29"/>
                  </a:cxn>
                  <a:cxn ang="0">
                    <a:pos x="30" y="36"/>
                  </a:cxn>
                  <a:cxn ang="0">
                    <a:pos x="18" y="39"/>
                  </a:cxn>
                  <a:cxn ang="0">
                    <a:pos x="9" y="36"/>
                  </a:cxn>
                  <a:cxn ang="0">
                    <a:pos x="2" y="29"/>
                  </a:cxn>
                  <a:cxn ang="0">
                    <a:pos x="0" y="20"/>
                  </a:cxn>
                  <a:cxn ang="0">
                    <a:pos x="2" y="10"/>
                  </a:cxn>
                  <a:cxn ang="0">
                    <a:pos x="9" y="3"/>
                  </a:cxn>
                  <a:cxn ang="0">
                    <a:pos x="18" y="0"/>
                  </a:cxn>
                </a:cxnLst>
                <a:rect l="0" t="0" r="r" b="b"/>
                <a:pathLst>
                  <a:path w="38" h="39">
                    <a:moveTo>
                      <a:pt x="18" y="0"/>
                    </a:moveTo>
                    <a:lnTo>
                      <a:pt x="30" y="3"/>
                    </a:lnTo>
                    <a:lnTo>
                      <a:pt x="36" y="10"/>
                    </a:lnTo>
                    <a:lnTo>
                      <a:pt x="38" y="20"/>
                    </a:lnTo>
                    <a:lnTo>
                      <a:pt x="36" y="29"/>
                    </a:lnTo>
                    <a:lnTo>
                      <a:pt x="30" y="36"/>
                    </a:lnTo>
                    <a:lnTo>
                      <a:pt x="18" y="39"/>
                    </a:lnTo>
                    <a:lnTo>
                      <a:pt x="9" y="36"/>
                    </a:lnTo>
                    <a:lnTo>
                      <a:pt x="2" y="29"/>
                    </a:lnTo>
                    <a:lnTo>
                      <a:pt x="0" y="20"/>
                    </a:lnTo>
                    <a:lnTo>
                      <a:pt x="2" y="10"/>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599" name="Freeform 150"/>
              <p:cNvSpPr>
                <a:spLocks/>
              </p:cNvSpPr>
              <p:nvPr/>
            </p:nvSpPr>
            <p:spPr bwMode="auto">
              <a:xfrm>
                <a:off x="3439" y="1948"/>
                <a:ext cx="46" cy="39"/>
              </a:xfrm>
              <a:custGeom>
                <a:avLst/>
                <a:gdLst/>
                <a:ahLst/>
                <a:cxnLst>
                  <a:cxn ang="0">
                    <a:pos x="20" y="0"/>
                  </a:cxn>
                  <a:cxn ang="0">
                    <a:pos x="26" y="0"/>
                  </a:cxn>
                  <a:cxn ang="0">
                    <a:pos x="33" y="1"/>
                  </a:cxn>
                  <a:cxn ang="0">
                    <a:pos x="38" y="3"/>
                  </a:cxn>
                  <a:cxn ang="0">
                    <a:pos x="43" y="8"/>
                  </a:cxn>
                  <a:cxn ang="0">
                    <a:pos x="45" y="13"/>
                  </a:cxn>
                  <a:cxn ang="0">
                    <a:pos x="46" y="19"/>
                  </a:cxn>
                  <a:cxn ang="0">
                    <a:pos x="45"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5" y="13"/>
                    </a:lnTo>
                    <a:lnTo>
                      <a:pt x="46" y="19"/>
                    </a:lnTo>
                    <a:lnTo>
                      <a:pt x="45"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0" name="Freeform 151"/>
              <p:cNvSpPr>
                <a:spLocks/>
              </p:cNvSpPr>
              <p:nvPr/>
            </p:nvSpPr>
            <p:spPr bwMode="auto">
              <a:xfrm>
                <a:off x="3452" y="2079"/>
                <a:ext cx="46" cy="40"/>
              </a:xfrm>
              <a:custGeom>
                <a:avLst/>
                <a:gdLst/>
                <a:ahLst/>
                <a:cxnLst>
                  <a:cxn ang="0">
                    <a:pos x="20" y="0"/>
                  </a:cxn>
                  <a:cxn ang="0">
                    <a:pos x="27" y="0"/>
                  </a:cxn>
                  <a:cxn ang="0">
                    <a:pos x="33" y="2"/>
                  </a:cxn>
                  <a:cxn ang="0">
                    <a:pos x="38" y="4"/>
                  </a:cxn>
                  <a:cxn ang="0">
                    <a:pos x="43" y="9"/>
                  </a:cxn>
                  <a:cxn ang="0">
                    <a:pos x="45" y="14"/>
                  </a:cxn>
                  <a:cxn ang="0">
                    <a:pos x="46" y="20"/>
                  </a:cxn>
                  <a:cxn ang="0">
                    <a:pos x="45" y="27"/>
                  </a:cxn>
                  <a:cxn ang="0">
                    <a:pos x="43" y="32"/>
                  </a:cxn>
                  <a:cxn ang="0">
                    <a:pos x="38" y="37"/>
                  </a:cxn>
                  <a:cxn ang="0">
                    <a:pos x="33" y="38"/>
                  </a:cxn>
                  <a:cxn ang="0">
                    <a:pos x="27" y="40"/>
                  </a:cxn>
                  <a:cxn ang="0">
                    <a:pos x="20" y="40"/>
                  </a:cxn>
                  <a:cxn ang="0">
                    <a:pos x="13" y="38"/>
                  </a:cxn>
                  <a:cxn ang="0">
                    <a:pos x="8" y="37"/>
                  </a:cxn>
                  <a:cxn ang="0">
                    <a:pos x="4" y="32"/>
                  </a:cxn>
                  <a:cxn ang="0">
                    <a:pos x="2" y="27"/>
                  </a:cxn>
                  <a:cxn ang="0">
                    <a:pos x="0" y="20"/>
                  </a:cxn>
                  <a:cxn ang="0">
                    <a:pos x="2" y="14"/>
                  </a:cxn>
                  <a:cxn ang="0">
                    <a:pos x="4" y="9"/>
                  </a:cxn>
                  <a:cxn ang="0">
                    <a:pos x="8" y="4"/>
                  </a:cxn>
                  <a:cxn ang="0">
                    <a:pos x="13" y="2"/>
                  </a:cxn>
                  <a:cxn ang="0">
                    <a:pos x="20" y="0"/>
                  </a:cxn>
                </a:cxnLst>
                <a:rect l="0" t="0" r="r" b="b"/>
                <a:pathLst>
                  <a:path w="46" h="40">
                    <a:moveTo>
                      <a:pt x="20" y="0"/>
                    </a:moveTo>
                    <a:lnTo>
                      <a:pt x="27" y="0"/>
                    </a:lnTo>
                    <a:lnTo>
                      <a:pt x="33" y="2"/>
                    </a:lnTo>
                    <a:lnTo>
                      <a:pt x="38" y="4"/>
                    </a:lnTo>
                    <a:lnTo>
                      <a:pt x="43" y="9"/>
                    </a:lnTo>
                    <a:lnTo>
                      <a:pt x="45" y="14"/>
                    </a:lnTo>
                    <a:lnTo>
                      <a:pt x="46" y="20"/>
                    </a:lnTo>
                    <a:lnTo>
                      <a:pt x="45" y="27"/>
                    </a:lnTo>
                    <a:lnTo>
                      <a:pt x="43" y="32"/>
                    </a:lnTo>
                    <a:lnTo>
                      <a:pt x="38" y="37"/>
                    </a:lnTo>
                    <a:lnTo>
                      <a:pt x="33" y="38"/>
                    </a:lnTo>
                    <a:lnTo>
                      <a:pt x="27" y="40"/>
                    </a:lnTo>
                    <a:lnTo>
                      <a:pt x="20" y="40"/>
                    </a:lnTo>
                    <a:lnTo>
                      <a:pt x="13" y="38"/>
                    </a:lnTo>
                    <a:lnTo>
                      <a:pt x="8" y="37"/>
                    </a:lnTo>
                    <a:lnTo>
                      <a:pt x="4" y="32"/>
                    </a:lnTo>
                    <a:lnTo>
                      <a:pt x="2" y="27"/>
                    </a:lnTo>
                    <a:lnTo>
                      <a:pt x="0" y="20"/>
                    </a:lnTo>
                    <a:lnTo>
                      <a:pt x="2" y="14"/>
                    </a:lnTo>
                    <a:lnTo>
                      <a:pt x="4"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1" name="Freeform 152"/>
              <p:cNvSpPr>
                <a:spLocks/>
              </p:cNvSpPr>
              <p:nvPr/>
            </p:nvSpPr>
            <p:spPr bwMode="auto">
              <a:xfrm>
                <a:off x="3516" y="2048"/>
                <a:ext cx="38" cy="40"/>
              </a:xfrm>
              <a:custGeom>
                <a:avLst/>
                <a:gdLst/>
                <a:ahLst/>
                <a:cxnLst>
                  <a:cxn ang="0">
                    <a:pos x="18" y="0"/>
                  </a:cxn>
                  <a:cxn ang="0">
                    <a:pos x="30" y="3"/>
                  </a:cxn>
                  <a:cxn ang="0">
                    <a:pos x="37" y="10"/>
                  </a:cxn>
                  <a:cxn ang="0">
                    <a:pos x="38" y="20"/>
                  </a:cxn>
                  <a:cxn ang="0">
                    <a:pos x="37" y="30"/>
                  </a:cxn>
                  <a:cxn ang="0">
                    <a:pos x="30" y="36"/>
                  </a:cxn>
                  <a:cxn ang="0">
                    <a:pos x="18" y="40"/>
                  </a:cxn>
                  <a:cxn ang="0">
                    <a:pos x="9" y="36"/>
                  </a:cxn>
                  <a:cxn ang="0">
                    <a:pos x="2" y="30"/>
                  </a:cxn>
                  <a:cxn ang="0">
                    <a:pos x="0" y="20"/>
                  </a:cxn>
                  <a:cxn ang="0">
                    <a:pos x="2" y="10"/>
                  </a:cxn>
                  <a:cxn ang="0">
                    <a:pos x="9" y="3"/>
                  </a:cxn>
                  <a:cxn ang="0">
                    <a:pos x="18" y="0"/>
                  </a:cxn>
                </a:cxnLst>
                <a:rect l="0" t="0" r="r" b="b"/>
                <a:pathLst>
                  <a:path w="38" h="40">
                    <a:moveTo>
                      <a:pt x="18" y="0"/>
                    </a:moveTo>
                    <a:lnTo>
                      <a:pt x="30" y="3"/>
                    </a:lnTo>
                    <a:lnTo>
                      <a:pt x="37" y="10"/>
                    </a:lnTo>
                    <a:lnTo>
                      <a:pt x="38" y="20"/>
                    </a:lnTo>
                    <a:lnTo>
                      <a:pt x="37" y="30"/>
                    </a:lnTo>
                    <a:lnTo>
                      <a:pt x="30" y="36"/>
                    </a:lnTo>
                    <a:lnTo>
                      <a:pt x="18" y="40"/>
                    </a:lnTo>
                    <a:lnTo>
                      <a:pt x="9" y="36"/>
                    </a:lnTo>
                    <a:lnTo>
                      <a:pt x="2" y="30"/>
                    </a:lnTo>
                    <a:lnTo>
                      <a:pt x="0" y="20"/>
                    </a:lnTo>
                    <a:lnTo>
                      <a:pt x="2" y="10"/>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2" name="Freeform 153"/>
              <p:cNvSpPr>
                <a:spLocks/>
              </p:cNvSpPr>
              <p:nvPr/>
            </p:nvSpPr>
            <p:spPr bwMode="auto">
              <a:xfrm>
                <a:off x="3035" y="2379"/>
                <a:ext cx="309" cy="389"/>
              </a:xfrm>
              <a:custGeom>
                <a:avLst/>
                <a:gdLst/>
                <a:ahLst/>
                <a:cxnLst>
                  <a:cxn ang="0">
                    <a:pos x="138" y="0"/>
                  </a:cxn>
                  <a:cxn ang="0">
                    <a:pos x="149" y="18"/>
                  </a:cxn>
                  <a:cxn ang="0">
                    <a:pos x="162" y="38"/>
                  </a:cxn>
                  <a:cxn ang="0">
                    <a:pos x="179" y="59"/>
                  </a:cxn>
                  <a:cxn ang="0">
                    <a:pos x="218" y="105"/>
                  </a:cxn>
                  <a:cxn ang="0">
                    <a:pos x="236" y="130"/>
                  </a:cxn>
                  <a:cxn ang="0">
                    <a:pos x="256" y="156"/>
                  </a:cxn>
                  <a:cxn ang="0">
                    <a:pos x="273" y="181"/>
                  </a:cxn>
                  <a:cxn ang="0">
                    <a:pos x="287" y="207"/>
                  </a:cxn>
                  <a:cxn ang="0">
                    <a:pos x="299" y="232"/>
                  </a:cxn>
                  <a:cxn ang="0">
                    <a:pos x="305" y="257"/>
                  </a:cxn>
                  <a:cxn ang="0">
                    <a:pos x="309" y="282"/>
                  </a:cxn>
                  <a:cxn ang="0">
                    <a:pos x="304" y="305"/>
                  </a:cxn>
                  <a:cxn ang="0">
                    <a:pos x="294" y="326"/>
                  </a:cxn>
                  <a:cxn ang="0">
                    <a:pos x="274" y="346"/>
                  </a:cxn>
                  <a:cxn ang="0">
                    <a:pos x="248" y="362"/>
                  </a:cxn>
                  <a:cxn ang="0">
                    <a:pos x="212" y="379"/>
                  </a:cxn>
                  <a:cxn ang="0">
                    <a:pos x="177" y="387"/>
                  </a:cxn>
                  <a:cxn ang="0">
                    <a:pos x="144" y="389"/>
                  </a:cxn>
                  <a:cxn ang="0">
                    <a:pos x="111" y="385"/>
                  </a:cxn>
                  <a:cxn ang="0">
                    <a:pos x="80" y="377"/>
                  </a:cxn>
                  <a:cxn ang="0">
                    <a:pos x="54" y="362"/>
                  </a:cxn>
                  <a:cxn ang="0">
                    <a:pos x="31" y="344"/>
                  </a:cxn>
                  <a:cxn ang="0">
                    <a:pos x="14" y="323"/>
                  </a:cxn>
                  <a:cxn ang="0">
                    <a:pos x="3" y="298"/>
                  </a:cxn>
                  <a:cxn ang="0">
                    <a:pos x="0" y="270"/>
                  </a:cxn>
                  <a:cxn ang="0">
                    <a:pos x="5" y="240"/>
                  </a:cxn>
                  <a:cxn ang="0">
                    <a:pos x="18" y="209"/>
                  </a:cxn>
                  <a:cxn ang="0">
                    <a:pos x="47" y="163"/>
                  </a:cxn>
                  <a:cxn ang="0">
                    <a:pos x="77" y="120"/>
                  </a:cxn>
                  <a:cxn ang="0">
                    <a:pos x="105" y="76"/>
                  </a:cxn>
                  <a:cxn ang="0">
                    <a:pos x="131" y="26"/>
                  </a:cxn>
                  <a:cxn ang="0">
                    <a:pos x="138" y="0"/>
                  </a:cxn>
                </a:cxnLst>
                <a:rect l="0" t="0" r="r" b="b"/>
                <a:pathLst>
                  <a:path w="309" h="389">
                    <a:moveTo>
                      <a:pt x="138" y="0"/>
                    </a:moveTo>
                    <a:lnTo>
                      <a:pt x="149" y="18"/>
                    </a:lnTo>
                    <a:lnTo>
                      <a:pt x="162" y="38"/>
                    </a:lnTo>
                    <a:lnTo>
                      <a:pt x="179" y="59"/>
                    </a:lnTo>
                    <a:lnTo>
                      <a:pt x="218" y="105"/>
                    </a:lnTo>
                    <a:lnTo>
                      <a:pt x="236" y="130"/>
                    </a:lnTo>
                    <a:lnTo>
                      <a:pt x="256" y="156"/>
                    </a:lnTo>
                    <a:lnTo>
                      <a:pt x="273" y="181"/>
                    </a:lnTo>
                    <a:lnTo>
                      <a:pt x="287" y="207"/>
                    </a:lnTo>
                    <a:lnTo>
                      <a:pt x="299" y="232"/>
                    </a:lnTo>
                    <a:lnTo>
                      <a:pt x="305" y="257"/>
                    </a:lnTo>
                    <a:lnTo>
                      <a:pt x="309" y="282"/>
                    </a:lnTo>
                    <a:lnTo>
                      <a:pt x="304" y="305"/>
                    </a:lnTo>
                    <a:lnTo>
                      <a:pt x="294" y="326"/>
                    </a:lnTo>
                    <a:lnTo>
                      <a:pt x="274" y="346"/>
                    </a:lnTo>
                    <a:lnTo>
                      <a:pt x="248" y="362"/>
                    </a:lnTo>
                    <a:lnTo>
                      <a:pt x="212" y="379"/>
                    </a:lnTo>
                    <a:lnTo>
                      <a:pt x="177" y="387"/>
                    </a:lnTo>
                    <a:lnTo>
                      <a:pt x="144" y="389"/>
                    </a:lnTo>
                    <a:lnTo>
                      <a:pt x="111" y="385"/>
                    </a:lnTo>
                    <a:lnTo>
                      <a:pt x="80" y="377"/>
                    </a:lnTo>
                    <a:lnTo>
                      <a:pt x="54" y="362"/>
                    </a:lnTo>
                    <a:lnTo>
                      <a:pt x="31" y="344"/>
                    </a:lnTo>
                    <a:lnTo>
                      <a:pt x="14" y="323"/>
                    </a:lnTo>
                    <a:lnTo>
                      <a:pt x="3" y="298"/>
                    </a:lnTo>
                    <a:lnTo>
                      <a:pt x="0" y="270"/>
                    </a:lnTo>
                    <a:lnTo>
                      <a:pt x="5" y="240"/>
                    </a:lnTo>
                    <a:lnTo>
                      <a:pt x="18" y="209"/>
                    </a:lnTo>
                    <a:lnTo>
                      <a:pt x="47" y="163"/>
                    </a:lnTo>
                    <a:lnTo>
                      <a:pt x="77" y="120"/>
                    </a:lnTo>
                    <a:lnTo>
                      <a:pt x="105" y="76"/>
                    </a:lnTo>
                    <a:lnTo>
                      <a:pt x="131" y="26"/>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3" name="Freeform 154"/>
              <p:cNvSpPr>
                <a:spLocks noEditPoints="1"/>
              </p:cNvSpPr>
              <p:nvPr/>
            </p:nvSpPr>
            <p:spPr bwMode="auto">
              <a:xfrm>
                <a:off x="3015" y="2359"/>
                <a:ext cx="348" cy="427"/>
              </a:xfrm>
              <a:custGeom>
                <a:avLst/>
                <a:gdLst/>
                <a:ahLst/>
                <a:cxnLst>
                  <a:cxn ang="0">
                    <a:pos x="140" y="107"/>
                  </a:cxn>
                  <a:cxn ang="0">
                    <a:pos x="77" y="204"/>
                  </a:cxn>
                  <a:cxn ang="0">
                    <a:pos x="53" y="246"/>
                  </a:cxn>
                  <a:cxn ang="0">
                    <a:pos x="39" y="290"/>
                  </a:cxn>
                  <a:cxn ang="0">
                    <a:pos x="53" y="336"/>
                  </a:cxn>
                  <a:cxn ang="0">
                    <a:pos x="95" y="372"/>
                  </a:cxn>
                  <a:cxn ang="0">
                    <a:pos x="153" y="389"/>
                  </a:cxn>
                  <a:cxn ang="0">
                    <a:pos x="215" y="386"/>
                  </a:cxn>
                  <a:cxn ang="0">
                    <a:pos x="270" y="361"/>
                  </a:cxn>
                  <a:cxn ang="0">
                    <a:pos x="304" y="321"/>
                  </a:cxn>
                  <a:cxn ang="0">
                    <a:pos x="306" y="279"/>
                  </a:cxn>
                  <a:cxn ang="0">
                    <a:pos x="289" y="234"/>
                  </a:cxn>
                  <a:cxn ang="0">
                    <a:pos x="265" y="193"/>
                  </a:cxn>
                  <a:cxn ang="0">
                    <a:pos x="224" y="140"/>
                  </a:cxn>
                  <a:cxn ang="0">
                    <a:pos x="164" y="69"/>
                  </a:cxn>
                  <a:cxn ang="0">
                    <a:pos x="156" y="0"/>
                  </a:cxn>
                  <a:cxn ang="0">
                    <a:pos x="174" y="10"/>
                  </a:cxn>
                  <a:cxn ang="0">
                    <a:pos x="202" y="51"/>
                  </a:cxn>
                  <a:cxn ang="0">
                    <a:pos x="240" y="101"/>
                  </a:cxn>
                  <a:cxn ang="0">
                    <a:pos x="281" y="153"/>
                  </a:cxn>
                  <a:cxn ang="0">
                    <a:pos x="317" y="209"/>
                  </a:cxn>
                  <a:cxn ang="0">
                    <a:pos x="342" y="264"/>
                  </a:cxn>
                  <a:cxn ang="0">
                    <a:pos x="348" y="316"/>
                  </a:cxn>
                  <a:cxn ang="0">
                    <a:pos x="327" y="362"/>
                  </a:cxn>
                  <a:cxn ang="0">
                    <a:pos x="273" y="402"/>
                  </a:cxn>
                  <a:cxn ang="0">
                    <a:pos x="219" y="420"/>
                  </a:cxn>
                  <a:cxn ang="0">
                    <a:pos x="159" y="427"/>
                  </a:cxn>
                  <a:cxn ang="0">
                    <a:pos x="102" y="418"/>
                  </a:cxn>
                  <a:cxn ang="0">
                    <a:pos x="49" y="394"/>
                  </a:cxn>
                  <a:cxn ang="0">
                    <a:pos x="13" y="348"/>
                  </a:cxn>
                  <a:cxn ang="0">
                    <a:pos x="0" y="282"/>
                  </a:cxn>
                  <a:cxn ang="0">
                    <a:pos x="21" y="218"/>
                  </a:cxn>
                  <a:cxn ang="0">
                    <a:pos x="80" y="129"/>
                  </a:cxn>
                  <a:cxn ang="0">
                    <a:pos x="133" y="36"/>
                  </a:cxn>
                  <a:cxn ang="0">
                    <a:pos x="138" y="20"/>
                  </a:cxn>
                  <a:cxn ang="0">
                    <a:pos x="148" y="4"/>
                  </a:cxn>
                </a:cxnLst>
                <a:rect l="0" t="0" r="r" b="b"/>
                <a:pathLst>
                  <a:path w="348" h="427">
                    <a:moveTo>
                      <a:pt x="163" y="66"/>
                    </a:moveTo>
                    <a:lnTo>
                      <a:pt x="140" y="107"/>
                    </a:lnTo>
                    <a:lnTo>
                      <a:pt x="108" y="155"/>
                    </a:lnTo>
                    <a:lnTo>
                      <a:pt x="77" y="204"/>
                    </a:lnTo>
                    <a:lnTo>
                      <a:pt x="64" y="224"/>
                    </a:lnTo>
                    <a:lnTo>
                      <a:pt x="53" y="246"/>
                    </a:lnTo>
                    <a:lnTo>
                      <a:pt x="43" y="267"/>
                    </a:lnTo>
                    <a:lnTo>
                      <a:pt x="39" y="290"/>
                    </a:lnTo>
                    <a:lnTo>
                      <a:pt x="41" y="313"/>
                    </a:lnTo>
                    <a:lnTo>
                      <a:pt x="53" y="336"/>
                    </a:lnTo>
                    <a:lnTo>
                      <a:pt x="72" y="358"/>
                    </a:lnTo>
                    <a:lnTo>
                      <a:pt x="95" y="372"/>
                    </a:lnTo>
                    <a:lnTo>
                      <a:pt x="123" y="384"/>
                    </a:lnTo>
                    <a:lnTo>
                      <a:pt x="153" y="389"/>
                    </a:lnTo>
                    <a:lnTo>
                      <a:pt x="184" y="389"/>
                    </a:lnTo>
                    <a:lnTo>
                      <a:pt x="215" y="386"/>
                    </a:lnTo>
                    <a:lnTo>
                      <a:pt x="243" y="376"/>
                    </a:lnTo>
                    <a:lnTo>
                      <a:pt x="270" y="361"/>
                    </a:lnTo>
                    <a:lnTo>
                      <a:pt x="291" y="341"/>
                    </a:lnTo>
                    <a:lnTo>
                      <a:pt x="304" y="321"/>
                    </a:lnTo>
                    <a:lnTo>
                      <a:pt x="307" y="300"/>
                    </a:lnTo>
                    <a:lnTo>
                      <a:pt x="306" y="279"/>
                    </a:lnTo>
                    <a:lnTo>
                      <a:pt x="299" y="255"/>
                    </a:lnTo>
                    <a:lnTo>
                      <a:pt x="289" y="234"/>
                    </a:lnTo>
                    <a:lnTo>
                      <a:pt x="278" y="213"/>
                    </a:lnTo>
                    <a:lnTo>
                      <a:pt x="265" y="193"/>
                    </a:lnTo>
                    <a:lnTo>
                      <a:pt x="251" y="175"/>
                    </a:lnTo>
                    <a:lnTo>
                      <a:pt x="224" y="140"/>
                    </a:lnTo>
                    <a:lnTo>
                      <a:pt x="194" y="106"/>
                    </a:lnTo>
                    <a:lnTo>
                      <a:pt x="164" y="69"/>
                    </a:lnTo>
                    <a:lnTo>
                      <a:pt x="163" y="66"/>
                    </a:lnTo>
                    <a:close/>
                    <a:moveTo>
                      <a:pt x="156" y="0"/>
                    </a:moveTo>
                    <a:lnTo>
                      <a:pt x="166" y="2"/>
                    </a:lnTo>
                    <a:lnTo>
                      <a:pt x="174" y="10"/>
                    </a:lnTo>
                    <a:lnTo>
                      <a:pt x="187" y="30"/>
                    </a:lnTo>
                    <a:lnTo>
                      <a:pt x="202" y="51"/>
                    </a:lnTo>
                    <a:lnTo>
                      <a:pt x="220" y="74"/>
                    </a:lnTo>
                    <a:lnTo>
                      <a:pt x="240" y="101"/>
                    </a:lnTo>
                    <a:lnTo>
                      <a:pt x="261" y="127"/>
                    </a:lnTo>
                    <a:lnTo>
                      <a:pt x="281" y="153"/>
                    </a:lnTo>
                    <a:lnTo>
                      <a:pt x="301" y="181"/>
                    </a:lnTo>
                    <a:lnTo>
                      <a:pt x="317" y="209"/>
                    </a:lnTo>
                    <a:lnTo>
                      <a:pt x="332" y="236"/>
                    </a:lnTo>
                    <a:lnTo>
                      <a:pt x="342" y="264"/>
                    </a:lnTo>
                    <a:lnTo>
                      <a:pt x="348" y="290"/>
                    </a:lnTo>
                    <a:lnTo>
                      <a:pt x="348" y="316"/>
                    </a:lnTo>
                    <a:lnTo>
                      <a:pt x="342" y="339"/>
                    </a:lnTo>
                    <a:lnTo>
                      <a:pt x="327" y="362"/>
                    </a:lnTo>
                    <a:lnTo>
                      <a:pt x="304" y="384"/>
                    </a:lnTo>
                    <a:lnTo>
                      <a:pt x="273" y="402"/>
                    </a:lnTo>
                    <a:lnTo>
                      <a:pt x="247" y="412"/>
                    </a:lnTo>
                    <a:lnTo>
                      <a:pt x="219" y="420"/>
                    </a:lnTo>
                    <a:lnTo>
                      <a:pt x="191" y="425"/>
                    </a:lnTo>
                    <a:lnTo>
                      <a:pt x="159" y="427"/>
                    </a:lnTo>
                    <a:lnTo>
                      <a:pt x="130" y="425"/>
                    </a:lnTo>
                    <a:lnTo>
                      <a:pt x="102" y="418"/>
                    </a:lnTo>
                    <a:lnTo>
                      <a:pt x="74" y="409"/>
                    </a:lnTo>
                    <a:lnTo>
                      <a:pt x="49" y="394"/>
                    </a:lnTo>
                    <a:lnTo>
                      <a:pt x="29" y="374"/>
                    </a:lnTo>
                    <a:lnTo>
                      <a:pt x="13" y="348"/>
                    </a:lnTo>
                    <a:lnTo>
                      <a:pt x="3" y="315"/>
                    </a:lnTo>
                    <a:lnTo>
                      <a:pt x="0" y="282"/>
                    </a:lnTo>
                    <a:lnTo>
                      <a:pt x="6" y="249"/>
                    </a:lnTo>
                    <a:lnTo>
                      <a:pt x="21" y="218"/>
                    </a:lnTo>
                    <a:lnTo>
                      <a:pt x="49" y="173"/>
                    </a:lnTo>
                    <a:lnTo>
                      <a:pt x="80" y="129"/>
                    </a:lnTo>
                    <a:lnTo>
                      <a:pt x="108" y="83"/>
                    </a:lnTo>
                    <a:lnTo>
                      <a:pt x="133" y="36"/>
                    </a:lnTo>
                    <a:lnTo>
                      <a:pt x="140" y="28"/>
                    </a:lnTo>
                    <a:lnTo>
                      <a:pt x="138" y="20"/>
                    </a:lnTo>
                    <a:lnTo>
                      <a:pt x="141" y="12"/>
                    </a:lnTo>
                    <a:lnTo>
                      <a:pt x="148"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4" name="Freeform 155"/>
              <p:cNvSpPr>
                <a:spLocks/>
              </p:cNvSpPr>
              <p:nvPr/>
            </p:nvSpPr>
            <p:spPr bwMode="auto">
              <a:xfrm>
                <a:off x="3102" y="2524"/>
                <a:ext cx="46" cy="39"/>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39">
                    <a:moveTo>
                      <a:pt x="20" y="0"/>
                    </a:moveTo>
                    <a:lnTo>
                      <a:pt x="26" y="0"/>
                    </a:lnTo>
                    <a:lnTo>
                      <a:pt x="33" y="2"/>
                    </a:lnTo>
                    <a:lnTo>
                      <a:pt x="38" y="3"/>
                    </a:lnTo>
                    <a:lnTo>
                      <a:pt x="43" y="8"/>
                    </a:lnTo>
                    <a:lnTo>
                      <a:pt x="44" y="13"/>
                    </a:lnTo>
                    <a:lnTo>
                      <a:pt x="46" y="20"/>
                    </a:lnTo>
                    <a:lnTo>
                      <a:pt x="44"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5" name="Freeform 156"/>
              <p:cNvSpPr>
                <a:spLocks/>
              </p:cNvSpPr>
              <p:nvPr/>
            </p:nvSpPr>
            <p:spPr bwMode="auto">
              <a:xfrm>
                <a:off x="3153" y="2542"/>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6" name="Freeform 157"/>
              <p:cNvSpPr>
                <a:spLocks/>
              </p:cNvSpPr>
              <p:nvPr/>
            </p:nvSpPr>
            <p:spPr bwMode="auto">
              <a:xfrm>
                <a:off x="3209" y="2517"/>
                <a:ext cx="39" cy="40"/>
              </a:xfrm>
              <a:custGeom>
                <a:avLst/>
                <a:gdLst/>
                <a:ahLst/>
                <a:cxnLst>
                  <a:cxn ang="0">
                    <a:pos x="20" y="0"/>
                  </a:cxn>
                  <a:cxn ang="0">
                    <a:pos x="31" y="4"/>
                  </a:cxn>
                  <a:cxn ang="0">
                    <a:pos x="38" y="10"/>
                  </a:cxn>
                  <a:cxn ang="0">
                    <a:pos x="39" y="20"/>
                  </a:cxn>
                  <a:cxn ang="0">
                    <a:pos x="38" y="30"/>
                  </a:cxn>
                  <a:cxn ang="0">
                    <a:pos x="31" y="37"/>
                  </a:cxn>
                  <a:cxn ang="0">
                    <a:pos x="20" y="40"/>
                  </a:cxn>
                  <a:cxn ang="0">
                    <a:pos x="8" y="37"/>
                  </a:cxn>
                  <a:cxn ang="0">
                    <a:pos x="2" y="30"/>
                  </a:cxn>
                  <a:cxn ang="0">
                    <a:pos x="0" y="20"/>
                  </a:cxn>
                  <a:cxn ang="0">
                    <a:pos x="2" y="10"/>
                  </a:cxn>
                  <a:cxn ang="0">
                    <a:pos x="8" y="4"/>
                  </a:cxn>
                  <a:cxn ang="0">
                    <a:pos x="20" y="0"/>
                  </a:cxn>
                </a:cxnLst>
                <a:rect l="0" t="0" r="r" b="b"/>
                <a:pathLst>
                  <a:path w="39" h="40">
                    <a:moveTo>
                      <a:pt x="20" y="0"/>
                    </a:moveTo>
                    <a:lnTo>
                      <a:pt x="31" y="4"/>
                    </a:lnTo>
                    <a:lnTo>
                      <a:pt x="38" y="10"/>
                    </a:lnTo>
                    <a:lnTo>
                      <a:pt x="39" y="20"/>
                    </a:lnTo>
                    <a:lnTo>
                      <a:pt x="38" y="30"/>
                    </a:lnTo>
                    <a:lnTo>
                      <a:pt x="31"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7" name="Freeform 158"/>
              <p:cNvSpPr>
                <a:spLocks/>
              </p:cNvSpPr>
              <p:nvPr/>
            </p:nvSpPr>
            <p:spPr bwMode="auto">
              <a:xfrm>
                <a:off x="3084" y="2573"/>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8" name="Freeform 159"/>
              <p:cNvSpPr>
                <a:spLocks/>
              </p:cNvSpPr>
              <p:nvPr/>
            </p:nvSpPr>
            <p:spPr bwMode="auto">
              <a:xfrm>
                <a:off x="3146" y="2466"/>
                <a:ext cx="46" cy="40"/>
              </a:xfrm>
              <a:custGeom>
                <a:avLst/>
                <a:gdLst/>
                <a:ahLst/>
                <a:cxnLst>
                  <a:cxn ang="0">
                    <a:pos x="20" y="0"/>
                  </a:cxn>
                  <a:cxn ang="0">
                    <a:pos x="27" y="0"/>
                  </a:cxn>
                  <a:cxn ang="0">
                    <a:pos x="33" y="2"/>
                  </a:cxn>
                  <a:cxn ang="0">
                    <a:pos x="38" y="4"/>
                  </a:cxn>
                  <a:cxn ang="0">
                    <a:pos x="43" y="9"/>
                  </a:cxn>
                  <a:cxn ang="0">
                    <a:pos x="45" y="13"/>
                  </a:cxn>
                  <a:cxn ang="0">
                    <a:pos x="46" y="20"/>
                  </a:cxn>
                  <a:cxn ang="0">
                    <a:pos x="45" y="27"/>
                  </a:cxn>
                  <a:cxn ang="0">
                    <a:pos x="43" y="32"/>
                  </a:cxn>
                  <a:cxn ang="0">
                    <a:pos x="38" y="37"/>
                  </a:cxn>
                  <a:cxn ang="0">
                    <a:pos x="33" y="38"/>
                  </a:cxn>
                  <a:cxn ang="0">
                    <a:pos x="27" y="40"/>
                  </a:cxn>
                  <a:cxn ang="0">
                    <a:pos x="20" y="40"/>
                  </a:cxn>
                  <a:cxn ang="0">
                    <a:pos x="14" y="38"/>
                  </a:cxn>
                  <a:cxn ang="0">
                    <a:pos x="9" y="37"/>
                  </a:cxn>
                  <a:cxn ang="0">
                    <a:pos x="4" y="32"/>
                  </a:cxn>
                  <a:cxn ang="0">
                    <a:pos x="2" y="27"/>
                  </a:cxn>
                  <a:cxn ang="0">
                    <a:pos x="0" y="20"/>
                  </a:cxn>
                  <a:cxn ang="0">
                    <a:pos x="2" y="13"/>
                  </a:cxn>
                  <a:cxn ang="0">
                    <a:pos x="4" y="9"/>
                  </a:cxn>
                  <a:cxn ang="0">
                    <a:pos x="9" y="4"/>
                  </a:cxn>
                  <a:cxn ang="0">
                    <a:pos x="14" y="2"/>
                  </a:cxn>
                  <a:cxn ang="0">
                    <a:pos x="20" y="0"/>
                  </a:cxn>
                </a:cxnLst>
                <a:rect l="0" t="0" r="r" b="b"/>
                <a:pathLst>
                  <a:path w="46" h="40">
                    <a:moveTo>
                      <a:pt x="20" y="0"/>
                    </a:moveTo>
                    <a:lnTo>
                      <a:pt x="27" y="0"/>
                    </a:lnTo>
                    <a:lnTo>
                      <a:pt x="33" y="2"/>
                    </a:lnTo>
                    <a:lnTo>
                      <a:pt x="38" y="4"/>
                    </a:lnTo>
                    <a:lnTo>
                      <a:pt x="43" y="9"/>
                    </a:lnTo>
                    <a:lnTo>
                      <a:pt x="45" y="13"/>
                    </a:lnTo>
                    <a:lnTo>
                      <a:pt x="46" y="20"/>
                    </a:lnTo>
                    <a:lnTo>
                      <a:pt x="45" y="27"/>
                    </a:lnTo>
                    <a:lnTo>
                      <a:pt x="43" y="32"/>
                    </a:lnTo>
                    <a:lnTo>
                      <a:pt x="38" y="37"/>
                    </a:lnTo>
                    <a:lnTo>
                      <a:pt x="33" y="38"/>
                    </a:lnTo>
                    <a:lnTo>
                      <a:pt x="27" y="40"/>
                    </a:lnTo>
                    <a:lnTo>
                      <a:pt x="20" y="40"/>
                    </a:lnTo>
                    <a:lnTo>
                      <a:pt x="14" y="38"/>
                    </a:lnTo>
                    <a:lnTo>
                      <a:pt x="9" y="37"/>
                    </a:lnTo>
                    <a:lnTo>
                      <a:pt x="4" y="32"/>
                    </a:lnTo>
                    <a:lnTo>
                      <a:pt x="2" y="27"/>
                    </a:lnTo>
                    <a:lnTo>
                      <a:pt x="0" y="20"/>
                    </a:lnTo>
                    <a:lnTo>
                      <a:pt x="2" y="13"/>
                    </a:lnTo>
                    <a:lnTo>
                      <a:pt x="4" y="9"/>
                    </a:lnTo>
                    <a:lnTo>
                      <a:pt x="9" y="4"/>
                    </a:lnTo>
                    <a:lnTo>
                      <a:pt x="14"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09" name="Freeform 160"/>
              <p:cNvSpPr>
                <a:spLocks/>
              </p:cNvSpPr>
              <p:nvPr/>
            </p:nvSpPr>
            <p:spPr bwMode="auto">
              <a:xfrm>
                <a:off x="3158" y="2600"/>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0" name="Freeform 161"/>
              <p:cNvSpPr>
                <a:spLocks/>
              </p:cNvSpPr>
              <p:nvPr/>
            </p:nvSpPr>
            <p:spPr bwMode="auto">
              <a:xfrm>
                <a:off x="3222" y="2567"/>
                <a:ext cx="38" cy="41"/>
              </a:xfrm>
              <a:custGeom>
                <a:avLst/>
                <a:gdLst/>
                <a:ahLst/>
                <a:cxnLst>
                  <a:cxn ang="0">
                    <a:pos x="20" y="0"/>
                  </a:cxn>
                  <a:cxn ang="0">
                    <a:pos x="30" y="3"/>
                  </a:cxn>
                  <a:cxn ang="0">
                    <a:pos x="36" y="10"/>
                  </a:cxn>
                  <a:cxn ang="0">
                    <a:pos x="38" y="21"/>
                  </a:cxn>
                  <a:cxn ang="0">
                    <a:pos x="36" y="31"/>
                  </a:cxn>
                  <a:cxn ang="0">
                    <a:pos x="30" y="38"/>
                  </a:cxn>
                  <a:cxn ang="0">
                    <a:pos x="20" y="41"/>
                  </a:cxn>
                  <a:cxn ang="0">
                    <a:pos x="8" y="38"/>
                  </a:cxn>
                  <a:cxn ang="0">
                    <a:pos x="2" y="31"/>
                  </a:cxn>
                  <a:cxn ang="0">
                    <a:pos x="0" y="21"/>
                  </a:cxn>
                  <a:cxn ang="0">
                    <a:pos x="2" y="10"/>
                  </a:cxn>
                  <a:cxn ang="0">
                    <a:pos x="8" y="3"/>
                  </a:cxn>
                  <a:cxn ang="0">
                    <a:pos x="20" y="0"/>
                  </a:cxn>
                </a:cxnLst>
                <a:rect l="0" t="0" r="r" b="b"/>
                <a:pathLst>
                  <a:path w="38" h="41">
                    <a:moveTo>
                      <a:pt x="20" y="0"/>
                    </a:moveTo>
                    <a:lnTo>
                      <a:pt x="30" y="3"/>
                    </a:lnTo>
                    <a:lnTo>
                      <a:pt x="36" y="10"/>
                    </a:lnTo>
                    <a:lnTo>
                      <a:pt x="38" y="21"/>
                    </a:lnTo>
                    <a:lnTo>
                      <a:pt x="36" y="31"/>
                    </a:lnTo>
                    <a:lnTo>
                      <a:pt x="30" y="38"/>
                    </a:lnTo>
                    <a:lnTo>
                      <a:pt x="20" y="41"/>
                    </a:lnTo>
                    <a:lnTo>
                      <a:pt x="8" y="38"/>
                    </a:lnTo>
                    <a:lnTo>
                      <a:pt x="2" y="31"/>
                    </a:lnTo>
                    <a:lnTo>
                      <a:pt x="0" y="21"/>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1" name="Freeform 162"/>
              <p:cNvSpPr>
                <a:spLocks/>
              </p:cNvSpPr>
              <p:nvPr/>
            </p:nvSpPr>
            <p:spPr bwMode="auto">
              <a:xfrm>
                <a:off x="3201" y="2507"/>
                <a:ext cx="309" cy="389"/>
              </a:xfrm>
              <a:custGeom>
                <a:avLst/>
                <a:gdLst/>
                <a:ahLst/>
                <a:cxnLst>
                  <a:cxn ang="0">
                    <a:pos x="138" y="0"/>
                  </a:cxn>
                  <a:cxn ang="0">
                    <a:pos x="149" y="19"/>
                  </a:cxn>
                  <a:cxn ang="0">
                    <a:pos x="162" y="38"/>
                  </a:cxn>
                  <a:cxn ang="0">
                    <a:pos x="179" y="58"/>
                  </a:cxn>
                  <a:cxn ang="0">
                    <a:pos x="199" y="81"/>
                  </a:cxn>
                  <a:cxn ang="0">
                    <a:pos x="238" y="131"/>
                  </a:cxn>
                  <a:cxn ang="0">
                    <a:pos x="256" y="155"/>
                  </a:cxn>
                  <a:cxn ang="0">
                    <a:pos x="273" y="180"/>
                  </a:cxn>
                  <a:cxn ang="0">
                    <a:pos x="287" y="206"/>
                  </a:cxn>
                  <a:cxn ang="0">
                    <a:pos x="299" y="231"/>
                  </a:cxn>
                  <a:cxn ang="0">
                    <a:pos x="307" y="256"/>
                  </a:cxn>
                  <a:cxn ang="0">
                    <a:pos x="309" y="280"/>
                  </a:cxn>
                  <a:cxn ang="0">
                    <a:pos x="306" y="303"/>
                  </a:cxn>
                  <a:cxn ang="0">
                    <a:pos x="294" y="325"/>
                  </a:cxn>
                  <a:cxn ang="0">
                    <a:pos x="276" y="345"/>
                  </a:cxn>
                  <a:cxn ang="0">
                    <a:pos x="250" y="361"/>
                  </a:cxn>
                  <a:cxn ang="0">
                    <a:pos x="213" y="377"/>
                  </a:cxn>
                  <a:cxn ang="0">
                    <a:pos x="179" y="386"/>
                  </a:cxn>
                  <a:cxn ang="0">
                    <a:pos x="144" y="389"/>
                  </a:cxn>
                  <a:cxn ang="0">
                    <a:pos x="112" y="386"/>
                  </a:cxn>
                  <a:cxn ang="0">
                    <a:pos x="82" y="376"/>
                  </a:cxn>
                  <a:cxn ang="0">
                    <a:pos x="54" y="363"/>
                  </a:cxn>
                  <a:cxn ang="0">
                    <a:pos x="31" y="345"/>
                  </a:cxn>
                  <a:cxn ang="0">
                    <a:pos x="14" y="323"/>
                  </a:cxn>
                  <a:cxn ang="0">
                    <a:pos x="3" y="298"/>
                  </a:cxn>
                  <a:cxn ang="0">
                    <a:pos x="0" y="270"/>
                  </a:cxn>
                  <a:cxn ang="0">
                    <a:pos x="5" y="239"/>
                  </a:cxn>
                  <a:cxn ang="0">
                    <a:pos x="18" y="208"/>
                  </a:cxn>
                  <a:cxn ang="0">
                    <a:pos x="77" y="119"/>
                  </a:cxn>
                  <a:cxn ang="0">
                    <a:pos x="105" y="75"/>
                  </a:cxn>
                  <a:cxn ang="0">
                    <a:pos x="131" y="25"/>
                  </a:cxn>
                  <a:cxn ang="0">
                    <a:pos x="138" y="0"/>
                  </a:cxn>
                </a:cxnLst>
                <a:rect l="0" t="0" r="r" b="b"/>
                <a:pathLst>
                  <a:path w="309" h="389">
                    <a:moveTo>
                      <a:pt x="138" y="0"/>
                    </a:moveTo>
                    <a:lnTo>
                      <a:pt x="149" y="19"/>
                    </a:lnTo>
                    <a:lnTo>
                      <a:pt x="162" y="38"/>
                    </a:lnTo>
                    <a:lnTo>
                      <a:pt x="179" y="58"/>
                    </a:lnTo>
                    <a:lnTo>
                      <a:pt x="199" y="81"/>
                    </a:lnTo>
                    <a:lnTo>
                      <a:pt x="238" y="131"/>
                    </a:lnTo>
                    <a:lnTo>
                      <a:pt x="256" y="155"/>
                    </a:lnTo>
                    <a:lnTo>
                      <a:pt x="273" y="180"/>
                    </a:lnTo>
                    <a:lnTo>
                      <a:pt x="287" y="206"/>
                    </a:lnTo>
                    <a:lnTo>
                      <a:pt x="299" y="231"/>
                    </a:lnTo>
                    <a:lnTo>
                      <a:pt x="307" y="256"/>
                    </a:lnTo>
                    <a:lnTo>
                      <a:pt x="309" y="280"/>
                    </a:lnTo>
                    <a:lnTo>
                      <a:pt x="306" y="303"/>
                    </a:lnTo>
                    <a:lnTo>
                      <a:pt x="294" y="325"/>
                    </a:lnTo>
                    <a:lnTo>
                      <a:pt x="276" y="345"/>
                    </a:lnTo>
                    <a:lnTo>
                      <a:pt x="250" y="361"/>
                    </a:lnTo>
                    <a:lnTo>
                      <a:pt x="213" y="377"/>
                    </a:lnTo>
                    <a:lnTo>
                      <a:pt x="179" y="386"/>
                    </a:lnTo>
                    <a:lnTo>
                      <a:pt x="144" y="389"/>
                    </a:lnTo>
                    <a:lnTo>
                      <a:pt x="112" y="386"/>
                    </a:lnTo>
                    <a:lnTo>
                      <a:pt x="82" y="376"/>
                    </a:lnTo>
                    <a:lnTo>
                      <a:pt x="54" y="363"/>
                    </a:lnTo>
                    <a:lnTo>
                      <a:pt x="31" y="345"/>
                    </a:lnTo>
                    <a:lnTo>
                      <a:pt x="14" y="323"/>
                    </a:lnTo>
                    <a:lnTo>
                      <a:pt x="3" y="298"/>
                    </a:lnTo>
                    <a:lnTo>
                      <a:pt x="0" y="270"/>
                    </a:lnTo>
                    <a:lnTo>
                      <a:pt x="5" y="239"/>
                    </a:lnTo>
                    <a:lnTo>
                      <a:pt x="18" y="208"/>
                    </a:lnTo>
                    <a:lnTo>
                      <a:pt x="77" y="119"/>
                    </a:lnTo>
                    <a:lnTo>
                      <a:pt x="105" y="75"/>
                    </a:lnTo>
                    <a:lnTo>
                      <a:pt x="131" y="25"/>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2" name="Freeform 163"/>
              <p:cNvSpPr>
                <a:spLocks noEditPoints="1"/>
              </p:cNvSpPr>
              <p:nvPr/>
            </p:nvSpPr>
            <p:spPr bwMode="auto">
              <a:xfrm>
                <a:off x="3183" y="2488"/>
                <a:ext cx="347" cy="426"/>
              </a:xfrm>
              <a:custGeom>
                <a:avLst/>
                <a:gdLst/>
                <a:ahLst/>
                <a:cxnLst>
                  <a:cxn ang="0">
                    <a:pos x="138" y="105"/>
                  </a:cxn>
                  <a:cxn ang="0">
                    <a:pos x="75" y="202"/>
                  </a:cxn>
                  <a:cxn ang="0">
                    <a:pos x="51" y="243"/>
                  </a:cxn>
                  <a:cxn ang="0">
                    <a:pos x="37" y="289"/>
                  </a:cxn>
                  <a:cxn ang="0">
                    <a:pos x="51" y="334"/>
                  </a:cxn>
                  <a:cxn ang="0">
                    <a:pos x="95" y="372"/>
                  </a:cxn>
                  <a:cxn ang="0">
                    <a:pos x="153" y="388"/>
                  </a:cxn>
                  <a:cxn ang="0">
                    <a:pos x="213" y="383"/>
                  </a:cxn>
                  <a:cxn ang="0">
                    <a:pos x="268" y="360"/>
                  </a:cxn>
                  <a:cxn ang="0">
                    <a:pos x="302" y="321"/>
                  </a:cxn>
                  <a:cxn ang="0">
                    <a:pos x="305" y="276"/>
                  </a:cxn>
                  <a:cxn ang="0">
                    <a:pos x="289" y="232"/>
                  </a:cxn>
                  <a:cxn ang="0">
                    <a:pos x="250" y="174"/>
                  </a:cxn>
                  <a:cxn ang="0">
                    <a:pos x="162" y="67"/>
                  </a:cxn>
                  <a:cxn ang="0">
                    <a:pos x="156" y="0"/>
                  </a:cxn>
                  <a:cxn ang="0">
                    <a:pos x="172" y="10"/>
                  </a:cxn>
                  <a:cxn ang="0">
                    <a:pos x="200" y="51"/>
                  </a:cxn>
                  <a:cxn ang="0">
                    <a:pos x="240" y="100"/>
                  </a:cxn>
                  <a:cxn ang="0">
                    <a:pos x="281" y="153"/>
                  </a:cxn>
                  <a:cxn ang="0">
                    <a:pos x="330" y="235"/>
                  </a:cxn>
                  <a:cxn ang="0">
                    <a:pos x="347" y="289"/>
                  </a:cxn>
                  <a:cxn ang="0">
                    <a:pos x="340" y="339"/>
                  </a:cxn>
                  <a:cxn ang="0">
                    <a:pos x="302" y="383"/>
                  </a:cxn>
                  <a:cxn ang="0">
                    <a:pos x="245" y="411"/>
                  </a:cxn>
                  <a:cxn ang="0">
                    <a:pos x="189" y="424"/>
                  </a:cxn>
                  <a:cxn ang="0">
                    <a:pos x="128" y="424"/>
                  </a:cxn>
                  <a:cxn ang="0">
                    <a:pos x="74" y="408"/>
                  </a:cxn>
                  <a:cxn ang="0">
                    <a:pos x="29" y="373"/>
                  </a:cxn>
                  <a:cxn ang="0">
                    <a:pos x="1" y="314"/>
                  </a:cxn>
                  <a:cxn ang="0">
                    <a:pos x="5" y="248"/>
                  </a:cxn>
                  <a:cxn ang="0">
                    <a:pos x="79" y="128"/>
                  </a:cxn>
                  <a:cxn ang="0">
                    <a:pos x="133" y="34"/>
                  </a:cxn>
                  <a:cxn ang="0">
                    <a:pos x="136" y="18"/>
                  </a:cxn>
                  <a:cxn ang="0">
                    <a:pos x="146" y="3"/>
                  </a:cxn>
                </a:cxnLst>
                <a:rect l="0" t="0" r="r" b="b"/>
                <a:pathLst>
                  <a:path w="347" h="426">
                    <a:moveTo>
                      <a:pt x="161" y="64"/>
                    </a:moveTo>
                    <a:lnTo>
                      <a:pt x="138" y="105"/>
                    </a:lnTo>
                    <a:lnTo>
                      <a:pt x="106" y="154"/>
                    </a:lnTo>
                    <a:lnTo>
                      <a:pt x="75" y="202"/>
                    </a:lnTo>
                    <a:lnTo>
                      <a:pt x="62" y="222"/>
                    </a:lnTo>
                    <a:lnTo>
                      <a:pt x="51" y="243"/>
                    </a:lnTo>
                    <a:lnTo>
                      <a:pt x="42" y="266"/>
                    </a:lnTo>
                    <a:lnTo>
                      <a:pt x="37" y="289"/>
                    </a:lnTo>
                    <a:lnTo>
                      <a:pt x="39" y="311"/>
                    </a:lnTo>
                    <a:lnTo>
                      <a:pt x="51" y="334"/>
                    </a:lnTo>
                    <a:lnTo>
                      <a:pt x="70" y="355"/>
                    </a:lnTo>
                    <a:lnTo>
                      <a:pt x="95" y="372"/>
                    </a:lnTo>
                    <a:lnTo>
                      <a:pt x="123" y="382"/>
                    </a:lnTo>
                    <a:lnTo>
                      <a:pt x="153" y="388"/>
                    </a:lnTo>
                    <a:lnTo>
                      <a:pt x="184" y="388"/>
                    </a:lnTo>
                    <a:lnTo>
                      <a:pt x="213" y="383"/>
                    </a:lnTo>
                    <a:lnTo>
                      <a:pt x="243" y="373"/>
                    </a:lnTo>
                    <a:lnTo>
                      <a:pt x="268" y="360"/>
                    </a:lnTo>
                    <a:lnTo>
                      <a:pt x="289" y="340"/>
                    </a:lnTo>
                    <a:lnTo>
                      <a:pt x="302" y="321"/>
                    </a:lnTo>
                    <a:lnTo>
                      <a:pt x="305" y="299"/>
                    </a:lnTo>
                    <a:lnTo>
                      <a:pt x="305" y="276"/>
                    </a:lnTo>
                    <a:lnTo>
                      <a:pt x="299" y="255"/>
                    </a:lnTo>
                    <a:lnTo>
                      <a:pt x="289" y="232"/>
                    </a:lnTo>
                    <a:lnTo>
                      <a:pt x="276" y="210"/>
                    </a:lnTo>
                    <a:lnTo>
                      <a:pt x="250" y="174"/>
                    </a:lnTo>
                    <a:lnTo>
                      <a:pt x="222" y="140"/>
                    </a:lnTo>
                    <a:lnTo>
                      <a:pt x="162" y="67"/>
                    </a:lnTo>
                    <a:lnTo>
                      <a:pt x="161" y="64"/>
                    </a:lnTo>
                    <a:close/>
                    <a:moveTo>
                      <a:pt x="156" y="0"/>
                    </a:moveTo>
                    <a:lnTo>
                      <a:pt x="166" y="1"/>
                    </a:lnTo>
                    <a:lnTo>
                      <a:pt x="172" y="10"/>
                    </a:lnTo>
                    <a:lnTo>
                      <a:pt x="185" y="29"/>
                    </a:lnTo>
                    <a:lnTo>
                      <a:pt x="200" y="51"/>
                    </a:lnTo>
                    <a:lnTo>
                      <a:pt x="218" y="74"/>
                    </a:lnTo>
                    <a:lnTo>
                      <a:pt x="240" y="100"/>
                    </a:lnTo>
                    <a:lnTo>
                      <a:pt x="259" y="126"/>
                    </a:lnTo>
                    <a:lnTo>
                      <a:pt x="281" y="153"/>
                    </a:lnTo>
                    <a:lnTo>
                      <a:pt x="317" y="209"/>
                    </a:lnTo>
                    <a:lnTo>
                      <a:pt x="330" y="235"/>
                    </a:lnTo>
                    <a:lnTo>
                      <a:pt x="342" y="263"/>
                    </a:lnTo>
                    <a:lnTo>
                      <a:pt x="347" y="289"/>
                    </a:lnTo>
                    <a:lnTo>
                      <a:pt x="347" y="316"/>
                    </a:lnTo>
                    <a:lnTo>
                      <a:pt x="340" y="339"/>
                    </a:lnTo>
                    <a:lnTo>
                      <a:pt x="325" y="362"/>
                    </a:lnTo>
                    <a:lnTo>
                      <a:pt x="302" y="383"/>
                    </a:lnTo>
                    <a:lnTo>
                      <a:pt x="271" y="401"/>
                    </a:lnTo>
                    <a:lnTo>
                      <a:pt x="245" y="411"/>
                    </a:lnTo>
                    <a:lnTo>
                      <a:pt x="217" y="420"/>
                    </a:lnTo>
                    <a:lnTo>
                      <a:pt x="189" y="424"/>
                    </a:lnTo>
                    <a:lnTo>
                      <a:pt x="157" y="426"/>
                    </a:lnTo>
                    <a:lnTo>
                      <a:pt x="128" y="424"/>
                    </a:lnTo>
                    <a:lnTo>
                      <a:pt x="100" y="418"/>
                    </a:lnTo>
                    <a:lnTo>
                      <a:pt x="74" y="408"/>
                    </a:lnTo>
                    <a:lnTo>
                      <a:pt x="49" y="393"/>
                    </a:lnTo>
                    <a:lnTo>
                      <a:pt x="29" y="373"/>
                    </a:lnTo>
                    <a:lnTo>
                      <a:pt x="13" y="347"/>
                    </a:lnTo>
                    <a:lnTo>
                      <a:pt x="1" y="314"/>
                    </a:lnTo>
                    <a:lnTo>
                      <a:pt x="0" y="281"/>
                    </a:lnTo>
                    <a:lnTo>
                      <a:pt x="5" y="248"/>
                    </a:lnTo>
                    <a:lnTo>
                      <a:pt x="19" y="217"/>
                    </a:lnTo>
                    <a:lnTo>
                      <a:pt x="79" y="128"/>
                    </a:lnTo>
                    <a:lnTo>
                      <a:pt x="106" y="82"/>
                    </a:lnTo>
                    <a:lnTo>
                      <a:pt x="133" y="34"/>
                    </a:lnTo>
                    <a:lnTo>
                      <a:pt x="138" y="28"/>
                    </a:lnTo>
                    <a:lnTo>
                      <a:pt x="136" y="18"/>
                    </a:lnTo>
                    <a:lnTo>
                      <a:pt x="139" y="10"/>
                    </a:lnTo>
                    <a:lnTo>
                      <a:pt x="146"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3" name="Freeform 164"/>
              <p:cNvSpPr>
                <a:spLocks/>
              </p:cNvSpPr>
              <p:nvPr/>
            </p:nvSpPr>
            <p:spPr bwMode="auto">
              <a:xfrm>
                <a:off x="3268" y="2651"/>
                <a:ext cx="46" cy="39"/>
              </a:xfrm>
              <a:custGeom>
                <a:avLst/>
                <a:gdLst/>
                <a:ahLst/>
                <a:cxnLst>
                  <a:cxn ang="0">
                    <a:pos x="20" y="0"/>
                  </a:cxn>
                  <a:cxn ang="0">
                    <a:pos x="26" y="0"/>
                  </a:cxn>
                  <a:cxn ang="0">
                    <a:pos x="33" y="1"/>
                  </a:cxn>
                  <a:cxn ang="0">
                    <a:pos x="38" y="3"/>
                  </a:cxn>
                  <a:cxn ang="0">
                    <a:pos x="43" y="8"/>
                  </a:cxn>
                  <a:cxn ang="0">
                    <a:pos x="45" y="13"/>
                  </a:cxn>
                  <a:cxn ang="0">
                    <a:pos x="46" y="19"/>
                  </a:cxn>
                  <a:cxn ang="0">
                    <a:pos x="45"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5" y="13"/>
                    </a:lnTo>
                    <a:lnTo>
                      <a:pt x="46" y="19"/>
                    </a:lnTo>
                    <a:lnTo>
                      <a:pt x="45"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4" name="Freeform 165"/>
              <p:cNvSpPr>
                <a:spLocks/>
              </p:cNvSpPr>
              <p:nvPr/>
            </p:nvSpPr>
            <p:spPr bwMode="auto">
              <a:xfrm>
                <a:off x="3319" y="2670"/>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5" name="Freeform 166"/>
              <p:cNvSpPr>
                <a:spLocks/>
              </p:cNvSpPr>
              <p:nvPr/>
            </p:nvSpPr>
            <p:spPr bwMode="auto">
              <a:xfrm>
                <a:off x="3377" y="2644"/>
                <a:ext cx="37" cy="40"/>
              </a:xfrm>
              <a:custGeom>
                <a:avLst/>
                <a:gdLst/>
                <a:ahLst/>
                <a:cxnLst>
                  <a:cxn ang="0">
                    <a:pos x="18" y="0"/>
                  </a:cxn>
                  <a:cxn ang="0">
                    <a:pos x="29" y="3"/>
                  </a:cxn>
                  <a:cxn ang="0">
                    <a:pos x="36" y="10"/>
                  </a:cxn>
                  <a:cxn ang="0">
                    <a:pos x="37" y="20"/>
                  </a:cxn>
                  <a:cxn ang="0">
                    <a:pos x="36" y="30"/>
                  </a:cxn>
                  <a:cxn ang="0">
                    <a:pos x="29" y="36"/>
                  </a:cxn>
                  <a:cxn ang="0">
                    <a:pos x="18" y="40"/>
                  </a:cxn>
                  <a:cxn ang="0">
                    <a:pos x="8" y="36"/>
                  </a:cxn>
                  <a:cxn ang="0">
                    <a:pos x="1" y="30"/>
                  </a:cxn>
                  <a:cxn ang="0">
                    <a:pos x="0" y="20"/>
                  </a:cxn>
                  <a:cxn ang="0">
                    <a:pos x="1" y="10"/>
                  </a:cxn>
                  <a:cxn ang="0">
                    <a:pos x="8" y="3"/>
                  </a:cxn>
                  <a:cxn ang="0">
                    <a:pos x="18" y="0"/>
                  </a:cxn>
                </a:cxnLst>
                <a:rect l="0" t="0" r="r" b="b"/>
                <a:pathLst>
                  <a:path w="37" h="40">
                    <a:moveTo>
                      <a:pt x="18" y="0"/>
                    </a:moveTo>
                    <a:lnTo>
                      <a:pt x="29" y="3"/>
                    </a:lnTo>
                    <a:lnTo>
                      <a:pt x="36" y="10"/>
                    </a:lnTo>
                    <a:lnTo>
                      <a:pt x="37" y="20"/>
                    </a:lnTo>
                    <a:lnTo>
                      <a:pt x="36" y="30"/>
                    </a:lnTo>
                    <a:lnTo>
                      <a:pt x="29" y="36"/>
                    </a:lnTo>
                    <a:lnTo>
                      <a:pt x="18" y="40"/>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6" name="Freeform 167"/>
              <p:cNvSpPr>
                <a:spLocks/>
              </p:cNvSpPr>
              <p:nvPr/>
            </p:nvSpPr>
            <p:spPr bwMode="auto">
              <a:xfrm>
                <a:off x="3250" y="2702"/>
                <a:ext cx="38" cy="39"/>
              </a:xfrm>
              <a:custGeom>
                <a:avLst/>
                <a:gdLst/>
                <a:ahLst/>
                <a:cxnLst>
                  <a:cxn ang="0">
                    <a:pos x="20" y="0"/>
                  </a:cxn>
                  <a:cxn ang="0">
                    <a:pos x="30" y="3"/>
                  </a:cxn>
                  <a:cxn ang="0">
                    <a:pos x="36" y="10"/>
                  </a:cxn>
                  <a:cxn ang="0">
                    <a:pos x="38" y="19"/>
                  </a:cxn>
                  <a:cxn ang="0">
                    <a:pos x="36" y="29"/>
                  </a:cxn>
                  <a:cxn ang="0">
                    <a:pos x="30" y="36"/>
                  </a:cxn>
                  <a:cxn ang="0">
                    <a:pos x="20" y="39"/>
                  </a:cxn>
                  <a:cxn ang="0">
                    <a:pos x="8" y="36"/>
                  </a:cxn>
                  <a:cxn ang="0">
                    <a:pos x="2" y="29"/>
                  </a:cxn>
                  <a:cxn ang="0">
                    <a:pos x="0" y="19"/>
                  </a:cxn>
                  <a:cxn ang="0">
                    <a:pos x="2" y="10"/>
                  </a:cxn>
                  <a:cxn ang="0">
                    <a:pos x="8" y="3"/>
                  </a:cxn>
                  <a:cxn ang="0">
                    <a:pos x="20" y="0"/>
                  </a:cxn>
                </a:cxnLst>
                <a:rect l="0" t="0" r="r" b="b"/>
                <a:pathLst>
                  <a:path w="38" h="39">
                    <a:moveTo>
                      <a:pt x="20" y="0"/>
                    </a:moveTo>
                    <a:lnTo>
                      <a:pt x="30" y="3"/>
                    </a:lnTo>
                    <a:lnTo>
                      <a:pt x="36" y="10"/>
                    </a:lnTo>
                    <a:lnTo>
                      <a:pt x="38" y="19"/>
                    </a:lnTo>
                    <a:lnTo>
                      <a:pt x="36" y="29"/>
                    </a:lnTo>
                    <a:lnTo>
                      <a:pt x="30" y="36"/>
                    </a:lnTo>
                    <a:lnTo>
                      <a:pt x="20" y="39"/>
                    </a:lnTo>
                    <a:lnTo>
                      <a:pt x="8" y="36"/>
                    </a:lnTo>
                    <a:lnTo>
                      <a:pt x="2" y="29"/>
                    </a:lnTo>
                    <a:lnTo>
                      <a:pt x="0" y="19"/>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7" name="Freeform 168"/>
              <p:cNvSpPr>
                <a:spLocks/>
              </p:cNvSpPr>
              <p:nvPr/>
            </p:nvSpPr>
            <p:spPr bwMode="auto">
              <a:xfrm>
                <a:off x="3313" y="2595"/>
                <a:ext cx="46" cy="39"/>
              </a:xfrm>
              <a:custGeom>
                <a:avLst/>
                <a:gdLst/>
                <a:ahLst/>
                <a:cxnLst>
                  <a:cxn ang="0">
                    <a:pos x="19" y="0"/>
                  </a:cxn>
                  <a:cxn ang="0">
                    <a:pos x="26" y="0"/>
                  </a:cxn>
                  <a:cxn ang="0">
                    <a:pos x="32" y="1"/>
                  </a:cxn>
                  <a:cxn ang="0">
                    <a:pos x="37" y="3"/>
                  </a:cxn>
                  <a:cxn ang="0">
                    <a:pos x="42" y="8"/>
                  </a:cxn>
                  <a:cxn ang="0">
                    <a:pos x="44" y="13"/>
                  </a:cxn>
                  <a:cxn ang="0">
                    <a:pos x="46" y="19"/>
                  </a:cxn>
                  <a:cxn ang="0">
                    <a:pos x="44" y="26"/>
                  </a:cxn>
                  <a:cxn ang="0">
                    <a:pos x="42" y="31"/>
                  </a:cxn>
                  <a:cxn ang="0">
                    <a:pos x="37" y="36"/>
                  </a:cxn>
                  <a:cxn ang="0">
                    <a:pos x="32" y="38"/>
                  </a:cxn>
                  <a:cxn ang="0">
                    <a:pos x="26" y="39"/>
                  </a:cxn>
                  <a:cxn ang="0">
                    <a:pos x="19" y="39"/>
                  </a:cxn>
                  <a:cxn ang="0">
                    <a:pos x="13" y="38"/>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2" y="1"/>
                    </a:lnTo>
                    <a:lnTo>
                      <a:pt x="37" y="3"/>
                    </a:lnTo>
                    <a:lnTo>
                      <a:pt x="42" y="8"/>
                    </a:lnTo>
                    <a:lnTo>
                      <a:pt x="44" y="13"/>
                    </a:lnTo>
                    <a:lnTo>
                      <a:pt x="46" y="19"/>
                    </a:lnTo>
                    <a:lnTo>
                      <a:pt x="44" y="26"/>
                    </a:lnTo>
                    <a:lnTo>
                      <a:pt x="42" y="31"/>
                    </a:lnTo>
                    <a:lnTo>
                      <a:pt x="37" y="36"/>
                    </a:lnTo>
                    <a:lnTo>
                      <a:pt x="32" y="38"/>
                    </a:lnTo>
                    <a:lnTo>
                      <a:pt x="26" y="39"/>
                    </a:lnTo>
                    <a:lnTo>
                      <a:pt x="19" y="39"/>
                    </a:lnTo>
                    <a:lnTo>
                      <a:pt x="13" y="38"/>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8" name="Freeform 169"/>
              <p:cNvSpPr>
                <a:spLocks/>
              </p:cNvSpPr>
              <p:nvPr/>
            </p:nvSpPr>
            <p:spPr bwMode="auto">
              <a:xfrm>
                <a:off x="3326" y="2726"/>
                <a:ext cx="46" cy="40"/>
              </a:xfrm>
              <a:custGeom>
                <a:avLst/>
                <a:gdLst/>
                <a:ahLst/>
                <a:cxnLst>
                  <a:cxn ang="0">
                    <a:pos x="19" y="0"/>
                  </a:cxn>
                  <a:cxn ang="0">
                    <a:pos x="24" y="0"/>
                  </a:cxn>
                  <a:cxn ang="0">
                    <a:pos x="37" y="4"/>
                  </a:cxn>
                  <a:cxn ang="0">
                    <a:pos x="44" y="14"/>
                  </a:cxn>
                  <a:cxn ang="0">
                    <a:pos x="46" y="20"/>
                  </a:cxn>
                  <a:cxn ang="0">
                    <a:pos x="44" y="27"/>
                  </a:cxn>
                  <a:cxn ang="0">
                    <a:pos x="37" y="37"/>
                  </a:cxn>
                  <a:cxn ang="0">
                    <a:pos x="24" y="40"/>
                  </a:cxn>
                  <a:cxn ang="0">
                    <a:pos x="19" y="40"/>
                  </a:cxn>
                  <a:cxn ang="0">
                    <a:pos x="13" y="38"/>
                  </a:cxn>
                  <a:cxn ang="0">
                    <a:pos x="8" y="37"/>
                  </a:cxn>
                  <a:cxn ang="0">
                    <a:pos x="3" y="32"/>
                  </a:cxn>
                  <a:cxn ang="0">
                    <a:pos x="1" y="27"/>
                  </a:cxn>
                  <a:cxn ang="0">
                    <a:pos x="0" y="20"/>
                  </a:cxn>
                  <a:cxn ang="0">
                    <a:pos x="1" y="14"/>
                  </a:cxn>
                  <a:cxn ang="0">
                    <a:pos x="3" y="9"/>
                  </a:cxn>
                  <a:cxn ang="0">
                    <a:pos x="8" y="4"/>
                  </a:cxn>
                  <a:cxn ang="0">
                    <a:pos x="13" y="2"/>
                  </a:cxn>
                  <a:cxn ang="0">
                    <a:pos x="19" y="0"/>
                  </a:cxn>
                </a:cxnLst>
                <a:rect l="0" t="0" r="r" b="b"/>
                <a:pathLst>
                  <a:path w="46" h="40">
                    <a:moveTo>
                      <a:pt x="19" y="0"/>
                    </a:moveTo>
                    <a:lnTo>
                      <a:pt x="24" y="0"/>
                    </a:lnTo>
                    <a:lnTo>
                      <a:pt x="37" y="4"/>
                    </a:lnTo>
                    <a:lnTo>
                      <a:pt x="44" y="14"/>
                    </a:lnTo>
                    <a:lnTo>
                      <a:pt x="46" y="20"/>
                    </a:lnTo>
                    <a:lnTo>
                      <a:pt x="44" y="27"/>
                    </a:lnTo>
                    <a:lnTo>
                      <a:pt x="37" y="37"/>
                    </a:lnTo>
                    <a:lnTo>
                      <a:pt x="24" y="40"/>
                    </a:lnTo>
                    <a:lnTo>
                      <a:pt x="19" y="40"/>
                    </a:lnTo>
                    <a:lnTo>
                      <a:pt x="13" y="38"/>
                    </a:lnTo>
                    <a:lnTo>
                      <a:pt x="8" y="37"/>
                    </a:lnTo>
                    <a:lnTo>
                      <a:pt x="3" y="32"/>
                    </a:lnTo>
                    <a:lnTo>
                      <a:pt x="1" y="27"/>
                    </a:lnTo>
                    <a:lnTo>
                      <a:pt x="0" y="20"/>
                    </a:lnTo>
                    <a:lnTo>
                      <a:pt x="1" y="14"/>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19" name="Freeform 170"/>
              <p:cNvSpPr>
                <a:spLocks/>
              </p:cNvSpPr>
              <p:nvPr/>
            </p:nvSpPr>
            <p:spPr bwMode="auto">
              <a:xfrm>
                <a:off x="3388" y="2695"/>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0" name="Freeform 171"/>
              <p:cNvSpPr>
                <a:spLocks/>
              </p:cNvSpPr>
              <p:nvPr/>
            </p:nvSpPr>
            <p:spPr bwMode="auto">
              <a:xfrm>
                <a:off x="3406" y="2567"/>
                <a:ext cx="309" cy="388"/>
              </a:xfrm>
              <a:custGeom>
                <a:avLst/>
                <a:gdLst/>
                <a:ahLst/>
                <a:cxnLst>
                  <a:cxn ang="0">
                    <a:pos x="138" y="0"/>
                  </a:cxn>
                  <a:cxn ang="0">
                    <a:pos x="150" y="18"/>
                  </a:cxn>
                  <a:cxn ang="0">
                    <a:pos x="163" y="38"/>
                  </a:cxn>
                  <a:cxn ang="0">
                    <a:pos x="179" y="57"/>
                  </a:cxn>
                  <a:cxn ang="0">
                    <a:pos x="199" y="80"/>
                  </a:cxn>
                  <a:cxn ang="0">
                    <a:pos x="239" y="130"/>
                  </a:cxn>
                  <a:cxn ang="0">
                    <a:pos x="257" y="154"/>
                  </a:cxn>
                  <a:cxn ang="0">
                    <a:pos x="273" y="179"/>
                  </a:cxn>
                  <a:cxn ang="0">
                    <a:pos x="288" y="206"/>
                  </a:cxn>
                  <a:cxn ang="0">
                    <a:pos x="299" y="230"/>
                  </a:cxn>
                  <a:cxn ang="0">
                    <a:pos x="308" y="255"/>
                  </a:cxn>
                  <a:cxn ang="0">
                    <a:pos x="309" y="280"/>
                  </a:cxn>
                  <a:cxn ang="0">
                    <a:pos x="306" y="303"/>
                  </a:cxn>
                  <a:cxn ang="0">
                    <a:pos x="295" y="324"/>
                  </a:cxn>
                  <a:cxn ang="0">
                    <a:pos x="276" y="344"/>
                  </a:cxn>
                  <a:cxn ang="0">
                    <a:pos x="250" y="360"/>
                  </a:cxn>
                  <a:cxn ang="0">
                    <a:pos x="214" y="377"/>
                  </a:cxn>
                  <a:cxn ang="0">
                    <a:pos x="179" y="385"/>
                  </a:cxn>
                  <a:cxn ang="0">
                    <a:pos x="145" y="388"/>
                  </a:cxn>
                  <a:cxn ang="0">
                    <a:pos x="112" y="385"/>
                  </a:cxn>
                  <a:cxn ang="0">
                    <a:pos x="82" y="375"/>
                  </a:cxn>
                  <a:cxn ang="0">
                    <a:pos x="54" y="362"/>
                  </a:cxn>
                  <a:cxn ang="0">
                    <a:pos x="31" y="344"/>
                  </a:cxn>
                  <a:cxn ang="0">
                    <a:pos x="15" y="322"/>
                  </a:cxn>
                  <a:cxn ang="0">
                    <a:pos x="4" y="296"/>
                  </a:cxn>
                  <a:cxn ang="0">
                    <a:pos x="0" y="268"/>
                  </a:cxn>
                  <a:cxn ang="0">
                    <a:pos x="5" y="238"/>
                  </a:cxn>
                  <a:cxn ang="0">
                    <a:pos x="18" y="207"/>
                  </a:cxn>
                  <a:cxn ang="0">
                    <a:pos x="78" y="118"/>
                  </a:cxn>
                  <a:cxn ang="0">
                    <a:pos x="105" y="74"/>
                  </a:cxn>
                  <a:cxn ang="0">
                    <a:pos x="132" y="24"/>
                  </a:cxn>
                  <a:cxn ang="0">
                    <a:pos x="138" y="0"/>
                  </a:cxn>
                </a:cxnLst>
                <a:rect l="0" t="0" r="r" b="b"/>
                <a:pathLst>
                  <a:path w="309" h="388">
                    <a:moveTo>
                      <a:pt x="138" y="0"/>
                    </a:moveTo>
                    <a:lnTo>
                      <a:pt x="150" y="18"/>
                    </a:lnTo>
                    <a:lnTo>
                      <a:pt x="163" y="38"/>
                    </a:lnTo>
                    <a:lnTo>
                      <a:pt x="179" y="57"/>
                    </a:lnTo>
                    <a:lnTo>
                      <a:pt x="199" y="80"/>
                    </a:lnTo>
                    <a:lnTo>
                      <a:pt x="239" y="130"/>
                    </a:lnTo>
                    <a:lnTo>
                      <a:pt x="257" y="154"/>
                    </a:lnTo>
                    <a:lnTo>
                      <a:pt x="273" y="179"/>
                    </a:lnTo>
                    <a:lnTo>
                      <a:pt x="288" y="206"/>
                    </a:lnTo>
                    <a:lnTo>
                      <a:pt x="299" y="230"/>
                    </a:lnTo>
                    <a:lnTo>
                      <a:pt x="308" y="255"/>
                    </a:lnTo>
                    <a:lnTo>
                      <a:pt x="309" y="280"/>
                    </a:lnTo>
                    <a:lnTo>
                      <a:pt x="306" y="303"/>
                    </a:lnTo>
                    <a:lnTo>
                      <a:pt x="295" y="324"/>
                    </a:lnTo>
                    <a:lnTo>
                      <a:pt x="276" y="344"/>
                    </a:lnTo>
                    <a:lnTo>
                      <a:pt x="250" y="360"/>
                    </a:lnTo>
                    <a:lnTo>
                      <a:pt x="214" y="377"/>
                    </a:lnTo>
                    <a:lnTo>
                      <a:pt x="179" y="385"/>
                    </a:lnTo>
                    <a:lnTo>
                      <a:pt x="145" y="388"/>
                    </a:lnTo>
                    <a:lnTo>
                      <a:pt x="112" y="385"/>
                    </a:lnTo>
                    <a:lnTo>
                      <a:pt x="82" y="375"/>
                    </a:lnTo>
                    <a:lnTo>
                      <a:pt x="54" y="362"/>
                    </a:lnTo>
                    <a:lnTo>
                      <a:pt x="31" y="344"/>
                    </a:lnTo>
                    <a:lnTo>
                      <a:pt x="15" y="322"/>
                    </a:lnTo>
                    <a:lnTo>
                      <a:pt x="4" y="296"/>
                    </a:lnTo>
                    <a:lnTo>
                      <a:pt x="0" y="268"/>
                    </a:lnTo>
                    <a:lnTo>
                      <a:pt x="5" y="238"/>
                    </a:lnTo>
                    <a:lnTo>
                      <a:pt x="18" y="207"/>
                    </a:lnTo>
                    <a:lnTo>
                      <a:pt x="78" y="118"/>
                    </a:lnTo>
                    <a:lnTo>
                      <a:pt x="105" y="74"/>
                    </a:lnTo>
                    <a:lnTo>
                      <a:pt x="132" y="24"/>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1" name="Freeform 172"/>
              <p:cNvSpPr>
                <a:spLocks noEditPoints="1"/>
              </p:cNvSpPr>
              <p:nvPr/>
            </p:nvSpPr>
            <p:spPr bwMode="auto">
              <a:xfrm>
                <a:off x="3388" y="2547"/>
                <a:ext cx="347" cy="426"/>
              </a:xfrm>
              <a:custGeom>
                <a:avLst/>
                <a:gdLst/>
                <a:ahLst/>
                <a:cxnLst>
                  <a:cxn ang="0">
                    <a:pos x="138" y="105"/>
                  </a:cxn>
                  <a:cxn ang="0">
                    <a:pos x="76" y="202"/>
                  </a:cxn>
                  <a:cxn ang="0">
                    <a:pos x="51" y="244"/>
                  </a:cxn>
                  <a:cxn ang="0">
                    <a:pos x="38" y="288"/>
                  </a:cxn>
                  <a:cxn ang="0">
                    <a:pos x="51" y="334"/>
                  </a:cxn>
                  <a:cxn ang="0">
                    <a:pos x="96" y="370"/>
                  </a:cxn>
                  <a:cxn ang="0">
                    <a:pos x="153" y="387"/>
                  </a:cxn>
                  <a:cxn ang="0">
                    <a:pos x="214" y="384"/>
                  </a:cxn>
                  <a:cxn ang="0">
                    <a:pos x="268" y="361"/>
                  </a:cxn>
                  <a:cxn ang="0">
                    <a:pos x="303" y="321"/>
                  </a:cxn>
                  <a:cxn ang="0">
                    <a:pos x="306" y="277"/>
                  </a:cxn>
                  <a:cxn ang="0">
                    <a:pos x="290" y="232"/>
                  </a:cxn>
                  <a:cxn ang="0">
                    <a:pos x="263" y="191"/>
                  </a:cxn>
                  <a:cxn ang="0">
                    <a:pos x="222" y="138"/>
                  </a:cxn>
                  <a:cxn ang="0">
                    <a:pos x="163" y="67"/>
                  </a:cxn>
                  <a:cxn ang="0">
                    <a:pos x="156" y="0"/>
                  </a:cxn>
                  <a:cxn ang="0">
                    <a:pos x="173" y="10"/>
                  </a:cxn>
                  <a:cxn ang="0">
                    <a:pos x="201" y="51"/>
                  </a:cxn>
                  <a:cxn ang="0">
                    <a:pos x="240" y="100"/>
                  </a:cxn>
                  <a:cxn ang="0">
                    <a:pos x="281" y="153"/>
                  </a:cxn>
                  <a:cxn ang="0">
                    <a:pos x="331" y="235"/>
                  </a:cxn>
                  <a:cxn ang="0">
                    <a:pos x="347" y="290"/>
                  </a:cxn>
                  <a:cxn ang="0">
                    <a:pos x="341" y="339"/>
                  </a:cxn>
                  <a:cxn ang="0">
                    <a:pos x="303" y="384"/>
                  </a:cxn>
                  <a:cxn ang="0">
                    <a:pos x="245" y="412"/>
                  </a:cxn>
                  <a:cxn ang="0">
                    <a:pos x="189" y="425"/>
                  </a:cxn>
                  <a:cxn ang="0">
                    <a:pos x="128" y="423"/>
                  </a:cxn>
                  <a:cxn ang="0">
                    <a:pos x="74" y="407"/>
                  </a:cxn>
                  <a:cxn ang="0">
                    <a:pos x="30" y="372"/>
                  </a:cxn>
                  <a:cxn ang="0">
                    <a:pos x="2" y="314"/>
                  </a:cxn>
                  <a:cxn ang="0">
                    <a:pos x="5" y="249"/>
                  </a:cxn>
                  <a:cxn ang="0">
                    <a:pos x="49" y="171"/>
                  </a:cxn>
                  <a:cxn ang="0">
                    <a:pos x="107" y="81"/>
                  </a:cxn>
                  <a:cxn ang="0">
                    <a:pos x="138" y="28"/>
                  </a:cxn>
                  <a:cxn ang="0">
                    <a:pos x="140" y="10"/>
                  </a:cxn>
                  <a:cxn ang="0">
                    <a:pos x="156" y="0"/>
                  </a:cxn>
                </a:cxnLst>
                <a:rect l="0" t="0" r="r" b="b"/>
                <a:pathLst>
                  <a:path w="347" h="426">
                    <a:moveTo>
                      <a:pt x="161" y="64"/>
                    </a:moveTo>
                    <a:lnTo>
                      <a:pt x="138" y="105"/>
                    </a:lnTo>
                    <a:lnTo>
                      <a:pt x="107" y="153"/>
                    </a:lnTo>
                    <a:lnTo>
                      <a:pt x="76" y="202"/>
                    </a:lnTo>
                    <a:lnTo>
                      <a:pt x="63" y="222"/>
                    </a:lnTo>
                    <a:lnTo>
                      <a:pt x="51" y="244"/>
                    </a:lnTo>
                    <a:lnTo>
                      <a:pt x="43" y="267"/>
                    </a:lnTo>
                    <a:lnTo>
                      <a:pt x="38" y="288"/>
                    </a:lnTo>
                    <a:lnTo>
                      <a:pt x="40" y="311"/>
                    </a:lnTo>
                    <a:lnTo>
                      <a:pt x="51" y="334"/>
                    </a:lnTo>
                    <a:lnTo>
                      <a:pt x="71" y="356"/>
                    </a:lnTo>
                    <a:lnTo>
                      <a:pt x="96" y="370"/>
                    </a:lnTo>
                    <a:lnTo>
                      <a:pt x="123" y="382"/>
                    </a:lnTo>
                    <a:lnTo>
                      <a:pt x="153" y="387"/>
                    </a:lnTo>
                    <a:lnTo>
                      <a:pt x="184" y="389"/>
                    </a:lnTo>
                    <a:lnTo>
                      <a:pt x="214" y="384"/>
                    </a:lnTo>
                    <a:lnTo>
                      <a:pt x="243" y="374"/>
                    </a:lnTo>
                    <a:lnTo>
                      <a:pt x="268" y="361"/>
                    </a:lnTo>
                    <a:lnTo>
                      <a:pt x="290" y="341"/>
                    </a:lnTo>
                    <a:lnTo>
                      <a:pt x="303" y="321"/>
                    </a:lnTo>
                    <a:lnTo>
                      <a:pt x="306" y="298"/>
                    </a:lnTo>
                    <a:lnTo>
                      <a:pt x="306" y="277"/>
                    </a:lnTo>
                    <a:lnTo>
                      <a:pt x="299" y="254"/>
                    </a:lnTo>
                    <a:lnTo>
                      <a:pt x="290" y="232"/>
                    </a:lnTo>
                    <a:lnTo>
                      <a:pt x="276" y="211"/>
                    </a:lnTo>
                    <a:lnTo>
                      <a:pt x="263" y="191"/>
                    </a:lnTo>
                    <a:lnTo>
                      <a:pt x="250" y="173"/>
                    </a:lnTo>
                    <a:lnTo>
                      <a:pt x="222" y="138"/>
                    </a:lnTo>
                    <a:lnTo>
                      <a:pt x="193" y="104"/>
                    </a:lnTo>
                    <a:lnTo>
                      <a:pt x="163" y="67"/>
                    </a:lnTo>
                    <a:lnTo>
                      <a:pt x="161" y="64"/>
                    </a:lnTo>
                    <a:close/>
                    <a:moveTo>
                      <a:pt x="156" y="0"/>
                    </a:moveTo>
                    <a:lnTo>
                      <a:pt x="166" y="2"/>
                    </a:lnTo>
                    <a:lnTo>
                      <a:pt x="173" y="10"/>
                    </a:lnTo>
                    <a:lnTo>
                      <a:pt x="186" y="30"/>
                    </a:lnTo>
                    <a:lnTo>
                      <a:pt x="201" y="51"/>
                    </a:lnTo>
                    <a:lnTo>
                      <a:pt x="219" y="74"/>
                    </a:lnTo>
                    <a:lnTo>
                      <a:pt x="240" y="100"/>
                    </a:lnTo>
                    <a:lnTo>
                      <a:pt x="260" y="127"/>
                    </a:lnTo>
                    <a:lnTo>
                      <a:pt x="281" y="153"/>
                    </a:lnTo>
                    <a:lnTo>
                      <a:pt x="317" y="209"/>
                    </a:lnTo>
                    <a:lnTo>
                      <a:pt x="331" y="235"/>
                    </a:lnTo>
                    <a:lnTo>
                      <a:pt x="342" y="263"/>
                    </a:lnTo>
                    <a:lnTo>
                      <a:pt x="347" y="290"/>
                    </a:lnTo>
                    <a:lnTo>
                      <a:pt x="347" y="316"/>
                    </a:lnTo>
                    <a:lnTo>
                      <a:pt x="341" y="339"/>
                    </a:lnTo>
                    <a:lnTo>
                      <a:pt x="326" y="362"/>
                    </a:lnTo>
                    <a:lnTo>
                      <a:pt x="303" y="384"/>
                    </a:lnTo>
                    <a:lnTo>
                      <a:pt x="271" y="402"/>
                    </a:lnTo>
                    <a:lnTo>
                      <a:pt x="245" y="412"/>
                    </a:lnTo>
                    <a:lnTo>
                      <a:pt x="217" y="420"/>
                    </a:lnTo>
                    <a:lnTo>
                      <a:pt x="189" y="425"/>
                    </a:lnTo>
                    <a:lnTo>
                      <a:pt x="158" y="426"/>
                    </a:lnTo>
                    <a:lnTo>
                      <a:pt x="128" y="423"/>
                    </a:lnTo>
                    <a:lnTo>
                      <a:pt x="100" y="418"/>
                    </a:lnTo>
                    <a:lnTo>
                      <a:pt x="74" y="407"/>
                    </a:lnTo>
                    <a:lnTo>
                      <a:pt x="49" y="392"/>
                    </a:lnTo>
                    <a:lnTo>
                      <a:pt x="30" y="372"/>
                    </a:lnTo>
                    <a:lnTo>
                      <a:pt x="13" y="346"/>
                    </a:lnTo>
                    <a:lnTo>
                      <a:pt x="2" y="314"/>
                    </a:lnTo>
                    <a:lnTo>
                      <a:pt x="0" y="281"/>
                    </a:lnTo>
                    <a:lnTo>
                      <a:pt x="5" y="249"/>
                    </a:lnTo>
                    <a:lnTo>
                      <a:pt x="20" y="217"/>
                    </a:lnTo>
                    <a:lnTo>
                      <a:pt x="49" y="171"/>
                    </a:lnTo>
                    <a:lnTo>
                      <a:pt x="79" y="127"/>
                    </a:lnTo>
                    <a:lnTo>
                      <a:pt x="107" y="81"/>
                    </a:lnTo>
                    <a:lnTo>
                      <a:pt x="133" y="35"/>
                    </a:lnTo>
                    <a:lnTo>
                      <a:pt x="138" y="28"/>
                    </a:lnTo>
                    <a:lnTo>
                      <a:pt x="137" y="18"/>
                    </a:lnTo>
                    <a:lnTo>
                      <a:pt x="140" y="10"/>
                    </a:lnTo>
                    <a:lnTo>
                      <a:pt x="146"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2" name="Freeform 173"/>
              <p:cNvSpPr>
                <a:spLocks/>
              </p:cNvSpPr>
              <p:nvPr/>
            </p:nvSpPr>
            <p:spPr bwMode="auto">
              <a:xfrm>
                <a:off x="3474" y="2710"/>
                <a:ext cx="46" cy="39"/>
              </a:xfrm>
              <a:custGeom>
                <a:avLst/>
                <a:gdLst/>
                <a:ahLst/>
                <a:cxnLst>
                  <a:cxn ang="0">
                    <a:pos x="19" y="0"/>
                  </a:cxn>
                  <a:cxn ang="0">
                    <a:pos x="26" y="0"/>
                  </a:cxn>
                  <a:cxn ang="0">
                    <a:pos x="33" y="2"/>
                  </a:cxn>
                  <a:cxn ang="0">
                    <a:pos x="37" y="3"/>
                  </a:cxn>
                  <a:cxn ang="0">
                    <a:pos x="42" y="8"/>
                  </a:cxn>
                  <a:cxn ang="0">
                    <a:pos x="44" y="13"/>
                  </a:cxn>
                  <a:cxn ang="0">
                    <a:pos x="46" y="20"/>
                  </a:cxn>
                  <a:cxn ang="0">
                    <a:pos x="44" y="26"/>
                  </a:cxn>
                  <a:cxn ang="0">
                    <a:pos x="42" y="31"/>
                  </a:cxn>
                  <a:cxn ang="0">
                    <a:pos x="37" y="36"/>
                  </a:cxn>
                  <a:cxn ang="0">
                    <a:pos x="33" y="38"/>
                  </a:cxn>
                  <a:cxn ang="0">
                    <a:pos x="26" y="39"/>
                  </a:cxn>
                  <a:cxn ang="0">
                    <a:pos x="19" y="39"/>
                  </a:cxn>
                  <a:cxn ang="0">
                    <a:pos x="13" y="38"/>
                  </a:cxn>
                  <a:cxn ang="0">
                    <a:pos x="8" y="36"/>
                  </a:cxn>
                  <a:cxn ang="0">
                    <a:pos x="3" y="31"/>
                  </a:cxn>
                  <a:cxn ang="0">
                    <a:pos x="1" y="26"/>
                  </a:cxn>
                  <a:cxn ang="0">
                    <a:pos x="0" y="20"/>
                  </a:cxn>
                  <a:cxn ang="0">
                    <a:pos x="1" y="13"/>
                  </a:cxn>
                  <a:cxn ang="0">
                    <a:pos x="3" y="8"/>
                  </a:cxn>
                  <a:cxn ang="0">
                    <a:pos x="8" y="3"/>
                  </a:cxn>
                  <a:cxn ang="0">
                    <a:pos x="13" y="2"/>
                  </a:cxn>
                  <a:cxn ang="0">
                    <a:pos x="19" y="0"/>
                  </a:cxn>
                </a:cxnLst>
                <a:rect l="0" t="0" r="r" b="b"/>
                <a:pathLst>
                  <a:path w="46" h="39">
                    <a:moveTo>
                      <a:pt x="19" y="0"/>
                    </a:moveTo>
                    <a:lnTo>
                      <a:pt x="26" y="0"/>
                    </a:lnTo>
                    <a:lnTo>
                      <a:pt x="33" y="2"/>
                    </a:lnTo>
                    <a:lnTo>
                      <a:pt x="37" y="3"/>
                    </a:lnTo>
                    <a:lnTo>
                      <a:pt x="42" y="8"/>
                    </a:lnTo>
                    <a:lnTo>
                      <a:pt x="44" y="13"/>
                    </a:lnTo>
                    <a:lnTo>
                      <a:pt x="46" y="20"/>
                    </a:lnTo>
                    <a:lnTo>
                      <a:pt x="44" y="26"/>
                    </a:lnTo>
                    <a:lnTo>
                      <a:pt x="42" y="31"/>
                    </a:lnTo>
                    <a:lnTo>
                      <a:pt x="37" y="36"/>
                    </a:lnTo>
                    <a:lnTo>
                      <a:pt x="33" y="38"/>
                    </a:lnTo>
                    <a:lnTo>
                      <a:pt x="26" y="39"/>
                    </a:lnTo>
                    <a:lnTo>
                      <a:pt x="19" y="39"/>
                    </a:lnTo>
                    <a:lnTo>
                      <a:pt x="13" y="38"/>
                    </a:lnTo>
                    <a:lnTo>
                      <a:pt x="8" y="36"/>
                    </a:lnTo>
                    <a:lnTo>
                      <a:pt x="3" y="31"/>
                    </a:lnTo>
                    <a:lnTo>
                      <a:pt x="1" y="26"/>
                    </a:lnTo>
                    <a:lnTo>
                      <a:pt x="0" y="20"/>
                    </a:lnTo>
                    <a:lnTo>
                      <a:pt x="1" y="13"/>
                    </a:lnTo>
                    <a:lnTo>
                      <a:pt x="3" y="8"/>
                    </a:lnTo>
                    <a:lnTo>
                      <a:pt x="8" y="3"/>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3" name="Freeform 174"/>
              <p:cNvSpPr>
                <a:spLocks/>
              </p:cNvSpPr>
              <p:nvPr/>
            </p:nvSpPr>
            <p:spPr bwMode="auto">
              <a:xfrm>
                <a:off x="3525" y="2728"/>
                <a:ext cx="37" cy="40"/>
              </a:xfrm>
              <a:custGeom>
                <a:avLst/>
                <a:gdLst/>
                <a:ahLst/>
                <a:cxnLst>
                  <a:cxn ang="0">
                    <a:pos x="19" y="0"/>
                  </a:cxn>
                  <a:cxn ang="0">
                    <a:pos x="29" y="3"/>
                  </a:cxn>
                  <a:cxn ang="0">
                    <a:pos x="36" y="10"/>
                  </a:cxn>
                  <a:cxn ang="0">
                    <a:pos x="37" y="20"/>
                  </a:cxn>
                  <a:cxn ang="0">
                    <a:pos x="36" y="30"/>
                  </a:cxn>
                  <a:cxn ang="0">
                    <a:pos x="29" y="36"/>
                  </a:cxn>
                  <a:cxn ang="0">
                    <a:pos x="19" y="40"/>
                  </a:cxn>
                  <a:cxn ang="0">
                    <a:pos x="8" y="36"/>
                  </a:cxn>
                  <a:cxn ang="0">
                    <a:pos x="1" y="30"/>
                  </a:cxn>
                  <a:cxn ang="0">
                    <a:pos x="0" y="20"/>
                  </a:cxn>
                  <a:cxn ang="0">
                    <a:pos x="1" y="10"/>
                  </a:cxn>
                  <a:cxn ang="0">
                    <a:pos x="8" y="3"/>
                  </a:cxn>
                  <a:cxn ang="0">
                    <a:pos x="19" y="0"/>
                  </a:cxn>
                </a:cxnLst>
                <a:rect l="0" t="0" r="r" b="b"/>
                <a:pathLst>
                  <a:path w="37" h="40">
                    <a:moveTo>
                      <a:pt x="19" y="0"/>
                    </a:moveTo>
                    <a:lnTo>
                      <a:pt x="29" y="3"/>
                    </a:lnTo>
                    <a:lnTo>
                      <a:pt x="36" y="10"/>
                    </a:lnTo>
                    <a:lnTo>
                      <a:pt x="37" y="20"/>
                    </a:lnTo>
                    <a:lnTo>
                      <a:pt x="36" y="30"/>
                    </a:lnTo>
                    <a:lnTo>
                      <a:pt x="29" y="36"/>
                    </a:lnTo>
                    <a:lnTo>
                      <a:pt x="19" y="40"/>
                    </a:lnTo>
                    <a:lnTo>
                      <a:pt x="8" y="36"/>
                    </a:lnTo>
                    <a:lnTo>
                      <a:pt x="1" y="30"/>
                    </a:lnTo>
                    <a:lnTo>
                      <a:pt x="0" y="20"/>
                    </a:lnTo>
                    <a:lnTo>
                      <a:pt x="1" y="10"/>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4" name="Freeform 175"/>
              <p:cNvSpPr>
                <a:spLocks/>
              </p:cNvSpPr>
              <p:nvPr/>
            </p:nvSpPr>
            <p:spPr bwMode="auto">
              <a:xfrm>
                <a:off x="3582" y="2703"/>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5" name="Freeform 176"/>
              <p:cNvSpPr>
                <a:spLocks/>
              </p:cNvSpPr>
              <p:nvPr/>
            </p:nvSpPr>
            <p:spPr bwMode="auto">
              <a:xfrm>
                <a:off x="3456" y="2759"/>
                <a:ext cx="37" cy="42"/>
              </a:xfrm>
              <a:custGeom>
                <a:avLst/>
                <a:gdLst/>
                <a:ahLst/>
                <a:cxnLst>
                  <a:cxn ang="0">
                    <a:pos x="19" y="0"/>
                  </a:cxn>
                  <a:cxn ang="0">
                    <a:pos x="29" y="4"/>
                  </a:cxn>
                  <a:cxn ang="0">
                    <a:pos x="36" y="10"/>
                  </a:cxn>
                  <a:cxn ang="0">
                    <a:pos x="37" y="22"/>
                  </a:cxn>
                  <a:cxn ang="0">
                    <a:pos x="36" y="32"/>
                  </a:cxn>
                  <a:cxn ang="0">
                    <a:pos x="29" y="38"/>
                  </a:cxn>
                  <a:cxn ang="0">
                    <a:pos x="19" y="42"/>
                  </a:cxn>
                  <a:cxn ang="0">
                    <a:pos x="8" y="38"/>
                  </a:cxn>
                  <a:cxn ang="0">
                    <a:pos x="1" y="32"/>
                  </a:cxn>
                  <a:cxn ang="0">
                    <a:pos x="0" y="22"/>
                  </a:cxn>
                  <a:cxn ang="0">
                    <a:pos x="1" y="10"/>
                  </a:cxn>
                  <a:cxn ang="0">
                    <a:pos x="8" y="4"/>
                  </a:cxn>
                  <a:cxn ang="0">
                    <a:pos x="19" y="0"/>
                  </a:cxn>
                </a:cxnLst>
                <a:rect l="0" t="0" r="r" b="b"/>
                <a:pathLst>
                  <a:path w="37" h="42">
                    <a:moveTo>
                      <a:pt x="19" y="0"/>
                    </a:moveTo>
                    <a:lnTo>
                      <a:pt x="29" y="4"/>
                    </a:lnTo>
                    <a:lnTo>
                      <a:pt x="36" y="10"/>
                    </a:lnTo>
                    <a:lnTo>
                      <a:pt x="37" y="22"/>
                    </a:lnTo>
                    <a:lnTo>
                      <a:pt x="36" y="32"/>
                    </a:lnTo>
                    <a:lnTo>
                      <a:pt x="29" y="38"/>
                    </a:lnTo>
                    <a:lnTo>
                      <a:pt x="19" y="42"/>
                    </a:lnTo>
                    <a:lnTo>
                      <a:pt x="8" y="38"/>
                    </a:lnTo>
                    <a:lnTo>
                      <a:pt x="1" y="32"/>
                    </a:lnTo>
                    <a:lnTo>
                      <a:pt x="0" y="22"/>
                    </a:lnTo>
                    <a:lnTo>
                      <a:pt x="1" y="10"/>
                    </a:lnTo>
                    <a:lnTo>
                      <a:pt x="8"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6" name="Freeform 177"/>
              <p:cNvSpPr>
                <a:spLocks/>
              </p:cNvSpPr>
              <p:nvPr/>
            </p:nvSpPr>
            <p:spPr bwMode="auto">
              <a:xfrm>
                <a:off x="3518" y="2654"/>
                <a:ext cx="46" cy="39"/>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39">
                    <a:moveTo>
                      <a:pt x="20" y="0"/>
                    </a:moveTo>
                    <a:lnTo>
                      <a:pt x="26" y="0"/>
                    </a:lnTo>
                    <a:lnTo>
                      <a:pt x="33" y="2"/>
                    </a:lnTo>
                    <a:lnTo>
                      <a:pt x="38" y="3"/>
                    </a:lnTo>
                    <a:lnTo>
                      <a:pt x="43" y="8"/>
                    </a:lnTo>
                    <a:lnTo>
                      <a:pt x="44" y="13"/>
                    </a:lnTo>
                    <a:lnTo>
                      <a:pt x="46" y="20"/>
                    </a:lnTo>
                    <a:lnTo>
                      <a:pt x="44"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7" name="Freeform 178"/>
              <p:cNvSpPr>
                <a:spLocks/>
              </p:cNvSpPr>
              <p:nvPr/>
            </p:nvSpPr>
            <p:spPr bwMode="auto">
              <a:xfrm>
                <a:off x="3531" y="2786"/>
                <a:ext cx="46" cy="39"/>
              </a:xfrm>
              <a:custGeom>
                <a:avLst/>
                <a:gdLst/>
                <a:ahLst/>
                <a:cxnLst>
                  <a:cxn ang="0">
                    <a:pos x="20" y="0"/>
                  </a:cxn>
                  <a:cxn ang="0">
                    <a:pos x="27" y="0"/>
                  </a:cxn>
                  <a:cxn ang="0">
                    <a:pos x="33" y="1"/>
                  </a:cxn>
                  <a:cxn ang="0">
                    <a:pos x="38" y="3"/>
                  </a:cxn>
                  <a:cxn ang="0">
                    <a:pos x="43" y="8"/>
                  </a:cxn>
                  <a:cxn ang="0">
                    <a:pos x="45" y="13"/>
                  </a:cxn>
                  <a:cxn ang="0">
                    <a:pos x="46" y="19"/>
                  </a:cxn>
                  <a:cxn ang="0">
                    <a:pos x="45" y="26"/>
                  </a:cxn>
                  <a:cxn ang="0">
                    <a:pos x="43" y="31"/>
                  </a:cxn>
                  <a:cxn ang="0">
                    <a:pos x="38" y="36"/>
                  </a:cxn>
                  <a:cxn ang="0">
                    <a:pos x="33" y="38"/>
                  </a:cxn>
                  <a:cxn ang="0">
                    <a:pos x="27"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7" y="0"/>
                    </a:lnTo>
                    <a:lnTo>
                      <a:pt x="33" y="1"/>
                    </a:lnTo>
                    <a:lnTo>
                      <a:pt x="38" y="3"/>
                    </a:lnTo>
                    <a:lnTo>
                      <a:pt x="43" y="8"/>
                    </a:lnTo>
                    <a:lnTo>
                      <a:pt x="45" y="13"/>
                    </a:lnTo>
                    <a:lnTo>
                      <a:pt x="46" y="19"/>
                    </a:lnTo>
                    <a:lnTo>
                      <a:pt x="45" y="26"/>
                    </a:lnTo>
                    <a:lnTo>
                      <a:pt x="43" y="31"/>
                    </a:lnTo>
                    <a:lnTo>
                      <a:pt x="38" y="36"/>
                    </a:lnTo>
                    <a:lnTo>
                      <a:pt x="33" y="38"/>
                    </a:lnTo>
                    <a:lnTo>
                      <a:pt x="27"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8" name="Freeform 179"/>
              <p:cNvSpPr>
                <a:spLocks/>
              </p:cNvSpPr>
              <p:nvPr/>
            </p:nvSpPr>
            <p:spPr bwMode="auto">
              <a:xfrm>
                <a:off x="3594" y="2754"/>
                <a:ext cx="37" cy="40"/>
              </a:xfrm>
              <a:custGeom>
                <a:avLst/>
                <a:gdLst/>
                <a:ahLst/>
                <a:cxnLst>
                  <a:cxn ang="0">
                    <a:pos x="19" y="0"/>
                  </a:cxn>
                  <a:cxn ang="0">
                    <a:pos x="29" y="4"/>
                  </a:cxn>
                  <a:cxn ang="0">
                    <a:pos x="36" y="10"/>
                  </a:cxn>
                  <a:cxn ang="0">
                    <a:pos x="37" y="20"/>
                  </a:cxn>
                  <a:cxn ang="0">
                    <a:pos x="36" y="30"/>
                  </a:cxn>
                  <a:cxn ang="0">
                    <a:pos x="29" y="37"/>
                  </a:cxn>
                  <a:cxn ang="0">
                    <a:pos x="19" y="40"/>
                  </a:cxn>
                  <a:cxn ang="0">
                    <a:pos x="8" y="37"/>
                  </a:cxn>
                  <a:cxn ang="0">
                    <a:pos x="1" y="30"/>
                  </a:cxn>
                  <a:cxn ang="0">
                    <a:pos x="0" y="20"/>
                  </a:cxn>
                  <a:cxn ang="0">
                    <a:pos x="1" y="10"/>
                  </a:cxn>
                  <a:cxn ang="0">
                    <a:pos x="8" y="4"/>
                  </a:cxn>
                  <a:cxn ang="0">
                    <a:pos x="19" y="0"/>
                  </a:cxn>
                </a:cxnLst>
                <a:rect l="0" t="0" r="r" b="b"/>
                <a:pathLst>
                  <a:path w="37" h="40">
                    <a:moveTo>
                      <a:pt x="19" y="0"/>
                    </a:moveTo>
                    <a:lnTo>
                      <a:pt x="29" y="4"/>
                    </a:lnTo>
                    <a:lnTo>
                      <a:pt x="36" y="10"/>
                    </a:lnTo>
                    <a:lnTo>
                      <a:pt x="37" y="20"/>
                    </a:lnTo>
                    <a:lnTo>
                      <a:pt x="36" y="30"/>
                    </a:lnTo>
                    <a:lnTo>
                      <a:pt x="29" y="37"/>
                    </a:lnTo>
                    <a:lnTo>
                      <a:pt x="19" y="40"/>
                    </a:lnTo>
                    <a:lnTo>
                      <a:pt x="8" y="37"/>
                    </a:lnTo>
                    <a:lnTo>
                      <a:pt x="1" y="30"/>
                    </a:lnTo>
                    <a:lnTo>
                      <a:pt x="0" y="20"/>
                    </a:lnTo>
                    <a:lnTo>
                      <a:pt x="1" y="10"/>
                    </a:lnTo>
                    <a:lnTo>
                      <a:pt x="8"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29" name="Freeform 180"/>
              <p:cNvSpPr>
                <a:spLocks/>
              </p:cNvSpPr>
              <p:nvPr/>
            </p:nvSpPr>
            <p:spPr bwMode="auto">
              <a:xfrm>
                <a:off x="3622" y="2634"/>
                <a:ext cx="309" cy="389"/>
              </a:xfrm>
              <a:custGeom>
                <a:avLst/>
                <a:gdLst/>
                <a:ahLst/>
                <a:cxnLst>
                  <a:cxn ang="0">
                    <a:pos x="138" y="0"/>
                  </a:cxn>
                  <a:cxn ang="0">
                    <a:pos x="149" y="18"/>
                  </a:cxn>
                  <a:cxn ang="0">
                    <a:pos x="162" y="38"/>
                  </a:cxn>
                  <a:cxn ang="0">
                    <a:pos x="181" y="59"/>
                  </a:cxn>
                  <a:cxn ang="0">
                    <a:pos x="199" y="83"/>
                  </a:cxn>
                  <a:cxn ang="0">
                    <a:pos x="218" y="106"/>
                  </a:cxn>
                  <a:cxn ang="0">
                    <a:pos x="238" y="130"/>
                  </a:cxn>
                  <a:cxn ang="0">
                    <a:pos x="256" y="157"/>
                  </a:cxn>
                  <a:cxn ang="0">
                    <a:pos x="274" y="181"/>
                  </a:cxn>
                  <a:cxn ang="0">
                    <a:pos x="289" y="208"/>
                  </a:cxn>
                  <a:cxn ang="0">
                    <a:pos x="301" y="232"/>
                  </a:cxn>
                  <a:cxn ang="0">
                    <a:pos x="307" y="257"/>
                  </a:cxn>
                  <a:cxn ang="0">
                    <a:pos x="309" y="282"/>
                  </a:cxn>
                  <a:cxn ang="0">
                    <a:pos x="305" y="305"/>
                  </a:cxn>
                  <a:cxn ang="0">
                    <a:pos x="294" y="326"/>
                  </a:cxn>
                  <a:cxn ang="0">
                    <a:pos x="276" y="346"/>
                  </a:cxn>
                  <a:cxn ang="0">
                    <a:pos x="250" y="362"/>
                  </a:cxn>
                  <a:cxn ang="0">
                    <a:pos x="213" y="379"/>
                  </a:cxn>
                  <a:cxn ang="0">
                    <a:pos x="179" y="387"/>
                  </a:cxn>
                  <a:cxn ang="0">
                    <a:pos x="144" y="389"/>
                  </a:cxn>
                  <a:cxn ang="0">
                    <a:pos x="111" y="385"/>
                  </a:cxn>
                  <a:cxn ang="0">
                    <a:pos x="82" y="377"/>
                  </a:cxn>
                  <a:cxn ang="0">
                    <a:pos x="54" y="362"/>
                  </a:cxn>
                  <a:cxn ang="0">
                    <a:pos x="31" y="344"/>
                  </a:cxn>
                  <a:cxn ang="0">
                    <a:pos x="14" y="323"/>
                  </a:cxn>
                  <a:cxn ang="0">
                    <a:pos x="3" y="298"/>
                  </a:cxn>
                  <a:cxn ang="0">
                    <a:pos x="0" y="270"/>
                  </a:cxn>
                  <a:cxn ang="0">
                    <a:pos x="5" y="239"/>
                  </a:cxn>
                  <a:cxn ang="0">
                    <a:pos x="18" y="208"/>
                  </a:cxn>
                  <a:cxn ang="0">
                    <a:pos x="47" y="163"/>
                  </a:cxn>
                  <a:cxn ang="0">
                    <a:pos x="77" y="120"/>
                  </a:cxn>
                  <a:cxn ang="0">
                    <a:pos x="105" y="76"/>
                  </a:cxn>
                  <a:cxn ang="0">
                    <a:pos x="131" y="27"/>
                  </a:cxn>
                  <a:cxn ang="0">
                    <a:pos x="138" y="0"/>
                  </a:cxn>
                </a:cxnLst>
                <a:rect l="0" t="0" r="r" b="b"/>
                <a:pathLst>
                  <a:path w="309" h="389">
                    <a:moveTo>
                      <a:pt x="138" y="0"/>
                    </a:moveTo>
                    <a:lnTo>
                      <a:pt x="149" y="18"/>
                    </a:lnTo>
                    <a:lnTo>
                      <a:pt x="162" y="38"/>
                    </a:lnTo>
                    <a:lnTo>
                      <a:pt x="181" y="59"/>
                    </a:lnTo>
                    <a:lnTo>
                      <a:pt x="199" y="83"/>
                    </a:lnTo>
                    <a:lnTo>
                      <a:pt x="218" y="106"/>
                    </a:lnTo>
                    <a:lnTo>
                      <a:pt x="238" y="130"/>
                    </a:lnTo>
                    <a:lnTo>
                      <a:pt x="256" y="157"/>
                    </a:lnTo>
                    <a:lnTo>
                      <a:pt x="274" y="181"/>
                    </a:lnTo>
                    <a:lnTo>
                      <a:pt x="289" y="208"/>
                    </a:lnTo>
                    <a:lnTo>
                      <a:pt x="301" y="232"/>
                    </a:lnTo>
                    <a:lnTo>
                      <a:pt x="307" y="257"/>
                    </a:lnTo>
                    <a:lnTo>
                      <a:pt x="309" y="282"/>
                    </a:lnTo>
                    <a:lnTo>
                      <a:pt x="305" y="305"/>
                    </a:lnTo>
                    <a:lnTo>
                      <a:pt x="294" y="326"/>
                    </a:lnTo>
                    <a:lnTo>
                      <a:pt x="276" y="346"/>
                    </a:lnTo>
                    <a:lnTo>
                      <a:pt x="250" y="362"/>
                    </a:lnTo>
                    <a:lnTo>
                      <a:pt x="213" y="379"/>
                    </a:lnTo>
                    <a:lnTo>
                      <a:pt x="179" y="387"/>
                    </a:lnTo>
                    <a:lnTo>
                      <a:pt x="144" y="389"/>
                    </a:lnTo>
                    <a:lnTo>
                      <a:pt x="111" y="385"/>
                    </a:lnTo>
                    <a:lnTo>
                      <a:pt x="82" y="377"/>
                    </a:lnTo>
                    <a:lnTo>
                      <a:pt x="54" y="362"/>
                    </a:lnTo>
                    <a:lnTo>
                      <a:pt x="31" y="344"/>
                    </a:lnTo>
                    <a:lnTo>
                      <a:pt x="14" y="323"/>
                    </a:lnTo>
                    <a:lnTo>
                      <a:pt x="3" y="298"/>
                    </a:lnTo>
                    <a:lnTo>
                      <a:pt x="0" y="270"/>
                    </a:lnTo>
                    <a:lnTo>
                      <a:pt x="5" y="239"/>
                    </a:lnTo>
                    <a:lnTo>
                      <a:pt x="18" y="208"/>
                    </a:lnTo>
                    <a:lnTo>
                      <a:pt x="47" y="163"/>
                    </a:lnTo>
                    <a:lnTo>
                      <a:pt x="77" y="120"/>
                    </a:lnTo>
                    <a:lnTo>
                      <a:pt x="105" y="76"/>
                    </a:lnTo>
                    <a:lnTo>
                      <a:pt x="131" y="27"/>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0" name="Freeform 181"/>
              <p:cNvSpPr>
                <a:spLocks noEditPoints="1"/>
              </p:cNvSpPr>
              <p:nvPr/>
            </p:nvSpPr>
            <p:spPr bwMode="auto">
              <a:xfrm>
                <a:off x="3604" y="2614"/>
                <a:ext cx="346" cy="427"/>
              </a:xfrm>
              <a:custGeom>
                <a:avLst/>
                <a:gdLst/>
                <a:ahLst/>
                <a:cxnLst>
                  <a:cxn ang="0">
                    <a:pos x="139" y="107"/>
                  </a:cxn>
                  <a:cxn ang="0">
                    <a:pos x="75" y="205"/>
                  </a:cxn>
                  <a:cxn ang="0">
                    <a:pos x="51" y="246"/>
                  </a:cxn>
                  <a:cxn ang="0">
                    <a:pos x="37" y="290"/>
                  </a:cxn>
                  <a:cxn ang="0">
                    <a:pos x="51" y="335"/>
                  </a:cxn>
                  <a:cxn ang="0">
                    <a:pos x="95" y="373"/>
                  </a:cxn>
                  <a:cxn ang="0">
                    <a:pos x="152" y="389"/>
                  </a:cxn>
                  <a:cxn ang="0">
                    <a:pos x="213" y="386"/>
                  </a:cxn>
                  <a:cxn ang="0">
                    <a:pos x="268" y="361"/>
                  </a:cxn>
                  <a:cxn ang="0">
                    <a:pos x="302" y="322"/>
                  </a:cxn>
                  <a:cxn ang="0">
                    <a:pos x="305" y="277"/>
                  </a:cxn>
                  <a:cxn ang="0">
                    <a:pos x="289" y="233"/>
                  </a:cxn>
                  <a:cxn ang="0">
                    <a:pos x="249" y="175"/>
                  </a:cxn>
                  <a:cxn ang="0">
                    <a:pos x="192" y="104"/>
                  </a:cxn>
                  <a:cxn ang="0">
                    <a:pos x="162" y="65"/>
                  </a:cxn>
                  <a:cxn ang="0">
                    <a:pos x="166" y="2"/>
                  </a:cxn>
                  <a:cxn ang="0">
                    <a:pos x="185" y="30"/>
                  </a:cxn>
                  <a:cxn ang="0">
                    <a:pos x="218" y="75"/>
                  </a:cxn>
                  <a:cxn ang="0">
                    <a:pos x="259" y="127"/>
                  </a:cxn>
                  <a:cxn ang="0">
                    <a:pos x="317" y="210"/>
                  </a:cxn>
                  <a:cxn ang="0">
                    <a:pos x="342" y="264"/>
                  </a:cxn>
                  <a:cxn ang="0">
                    <a:pos x="346" y="317"/>
                  </a:cxn>
                  <a:cxn ang="0">
                    <a:pos x="325" y="363"/>
                  </a:cxn>
                  <a:cxn ang="0">
                    <a:pos x="271" y="402"/>
                  </a:cxn>
                  <a:cxn ang="0">
                    <a:pos x="218" y="420"/>
                  </a:cxn>
                  <a:cxn ang="0">
                    <a:pos x="159" y="427"/>
                  </a:cxn>
                  <a:cxn ang="0">
                    <a:pos x="100" y="419"/>
                  </a:cxn>
                  <a:cxn ang="0">
                    <a:pos x="49" y="394"/>
                  </a:cxn>
                  <a:cxn ang="0">
                    <a:pos x="13" y="348"/>
                  </a:cxn>
                  <a:cxn ang="0">
                    <a:pos x="0" y="282"/>
                  </a:cxn>
                  <a:cxn ang="0">
                    <a:pos x="19" y="218"/>
                  </a:cxn>
                  <a:cxn ang="0">
                    <a:pos x="106" y="83"/>
                  </a:cxn>
                  <a:cxn ang="0">
                    <a:pos x="139" y="28"/>
                  </a:cxn>
                  <a:cxn ang="0">
                    <a:pos x="139" y="10"/>
                  </a:cxn>
                  <a:cxn ang="0">
                    <a:pos x="156" y="0"/>
                  </a:cxn>
                </a:cxnLst>
                <a:rect l="0" t="0" r="r" b="b"/>
                <a:pathLst>
                  <a:path w="346" h="427">
                    <a:moveTo>
                      <a:pt x="162" y="65"/>
                    </a:moveTo>
                    <a:lnTo>
                      <a:pt x="139" y="107"/>
                    </a:lnTo>
                    <a:lnTo>
                      <a:pt x="106" y="155"/>
                    </a:lnTo>
                    <a:lnTo>
                      <a:pt x="75" y="205"/>
                    </a:lnTo>
                    <a:lnTo>
                      <a:pt x="62" y="224"/>
                    </a:lnTo>
                    <a:lnTo>
                      <a:pt x="51" y="246"/>
                    </a:lnTo>
                    <a:lnTo>
                      <a:pt x="42" y="267"/>
                    </a:lnTo>
                    <a:lnTo>
                      <a:pt x="37" y="290"/>
                    </a:lnTo>
                    <a:lnTo>
                      <a:pt x="39" y="312"/>
                    </a:lnTo>
                    <a:lnTo>
                      <a:pt x="51" y="335"/>
                    </a:lnTo>
                    <a:lnTo>
                      <a:pt x="70" y="356"/>
                    </a:lnTo>
                    <a:lnTo>
                      <a:pt x="95" y="373"/>
                    </a:lnTo>
                    <a:lnTo>
                      <a:pt x="123" y="382"/>
                    </a:lnTo>
                    <a:lnTo>
                      <a:pt x="152" y="389"/>
                    </a:lnTo>
                    <a:lnTo>
                      <a:pt x="184" y="389"/>
                    </a:lnTo>
                    <a:lnTo>
                      <a:pt x="213" y="386"/>
                    </a:lnTo>
                    <a:lnTo>
                      <a:pt x="243" y="376"/>
                    </a:lnTo>
                    <a:lnTo>
                      <a:pt x="268" y="361"/>
                    </a:lnTo>
                    <a:lnTo>
                      <a:pt x="289" y="341"/>
                    </a:lnTo>
                    <a:lnTo>
                      <a:pt x="302" y="322"/>
                    </a:lnTo>
                    <a:lnTo>
                      <a:pt x="305" y="300"/>
                    </a:lnTo>
                    <a:lnTo>
                      <a:pt x="305" y="277"/>
                    </a:lnTo>
                    <a:lnTo>
                      <a:pt x="299" y="256"/>
                    </a:lnTo>
                    <a:lnTo>
                      <a:pt x="289" y="233"/>
                    </a:lnTo>
                    <a:lnTo>
                      <a:pt x="276" y="211"/>
                    </a:lnTo>
                    <a:lnTo>
                      <a:pt x="249" y="175"/>
                    </a:lnTo>
                    <a:lnTo>
                      <a:pt x="222" y="140"/>
                    </a:lnTo>
                    <a:lnTo>
                      <a:pt x="192" y="104"/>
                    </a:lnTo>
                    <a:lnTo>
                      <a:pt x="164" y="68"/>
                    </a:lnTo>
                    <a:lnTo>
                      <a:pt x="162" y="65"/>
                    </a:lnTo>
                    <a:close/>
                    <a:moveTo>
                      <a:pt x="156" y="0"/>
                    </a:moveTo>
                    <a:lnTo>
                      <a:pt x="166" y="2"/>
                    </a:lnTo>
                    <a:lnTo>
                      <a:pt x="172" y="10"/>
                    </a:lnTo>
                    <a:lnTo>
                      <a:pt x="185" y="30"/>
                    </a:lnTo>
                    <a:lnTo>
                      <a:pt x="200" y="52"/>
                    </a:lnTo>
                    <a:lnTo>
                      <a:pt x="218" y="75"/>
                    </a:lnTo>
                    <a:lnTo>
                      <a:pt x="240" y="101"/>
                    </a:lnTo>
                    <a:lnTo>
                      <a:pt x="259" y="127"/>
                    </a:lnTo>
                    <a:lnTo>
                      <a:pt x="281" y="154"/>
                    </a:lnTo>
                    <a:lnTo>
                      <a:pt x="317" y="210"/>
                    </a:lnTo>
                    <a:lnTo>
                      <a:pt x="330" y="236"/>
                    </a:lnTo>
                    <a:lnTo>
                      <a:pt x="342" y="264"/>
                    </a:lnTo>
                    <a:lnTo>
                      <a:pt x="346" y="290"/>
                    </a:lnTo>
                    <a:lnTo>
                      <a:pt x="346" y="317"/>
                    </a:lnTo>
                    <a:lnTo>
                      <a:pt x="340" y="340"/>
                    </a:lnTo>
                    <a:lnTo>
                      <a:pt x="325" y="363"/>
                    </a:lnTo>
                    <a:lnTo>
                      <a:pt x="302" y="384"/>
                    </a:lnTo>
                    <a:lnTo>
                      <a:pt x="271" y="402"/>
                    </a:lnTo>
                    <a:lnTo>
                      <a:pt x="245" y="412"/>
                    </a:lnTo>
                    <a:lnTo>
                      <a:pt x="218" y="420"/>
                    </a:lnTo>
                    <a:lnTo>
                      <a:pt x="189" y="425"/>
                    </a:lnTo>
                    <a:lnTo>
                      <a:pt x="159" y="427"/>
                    </a:lnTo>
                    <a:lnTo>
                      <a:pt x="129" y="425"/>
                    </a:lnTo>
                    <a:lnTo>
                      <a:pt x="100" y="419"/>
                    </a:lnTo>
                    <a:lnTo>
                      <a:pt x="74" y="409"/>
                    </a:lnTo>
                    <a:lnTo>
                      <a:pt x="49" y="394"/>
                    </a:lnTo>
                    <a:lnTo>
                      <a:pt x="29" y="374"/>
                    </a:lnTo>
                    <a:lnTo>
                      <a:pt x="13" y="348"/>
                    </a:lnTo>
                    <a:lnTo>
                      <a:pt x="1" y="315"/>
                    </a:lnTo>
                    <a:lnTo>
                      <a:pt x="0" y="282"/>
                    </a:lnTo>
                    <a:lnTo>
                      <a:pt x="4" y="249"/>
                    </a:lnTo>
                    <a:lnTo>
                      <a:pt x="19" y="218"/>
                    </a:lnTo>
                    <a:lnTo>
                      <a:pt x="78" y="129"/>
                    </a:lnTo>
                    <a:lnTo>
                      <a:pt x="106" y="83"/>
                    </a:lnTo>
                    <a:lnTo>
                      <a:pt x="133" y="37"/>
                    </a:lnTo>
                    <a:lnTo>
                      <a:pt x="139" y="28"/>
                    </a:lnTo>
                    <a:lnTo>
                      <a:pt x="136" y="20"/>
                    </a:lnTo>
                    <a:lnTo>
                      <a:pt x="139" y="10"/>
                    </a:lnTo>
                    <a:lnTo>
                      <a:pt x="146"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1" name="Freeform 182"/>
              <p:cNvSpPr>
                <a:spLocks/>
              </p:cNvSpPr>
              <p:nvPr/>
            </p:nvSpPr>
            <p:spPr bwMode="auto">
              <a:xfrm>
                <a:off x="3689" y="2779"/>
                <a:ext cx="46" cy="40"/>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40"/>
                  </a:cxn>
                  <a:cxn ang="0">
                    <a:pos x="20" y="40"/>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40">
                    <a:moveTo>
                      <a:pt x="20" y="0"/>
                    </a:moveTo>
                    <a:lnTo>
                      <a:pt x="26" y="0"/>
                    </a:lnTo>
                    <a:lnTo>
                      <a:pt x="33" y="2"/>
                    </a:lnTo>
                    <a:lnTo>
                      <a:pt x="38" y="3"/>
                    </a:lnTo>
                    <a:lnTo>
                      <a:pt x="43" y="8"/>
                    </a:lnTo>
                    <a:lnTo>
                      <a:pt x="44" y="13"/>
                    </a:lnTo>
                    <a:lnTo>
                      <a:pt x="46" y="20"/>
                    </a:lnTo>
                    <a:lnTo>
                      <a:pt x="44" y="26"/>
                    </a:lnTo>
                    <a:lnTo>
                      <a:pt x="43" y="31"/>
                    </a:lnTo>
                    <a:lnTo>
                      <a:pt x="38" y="36"/>
                    </a:lnTo>
                    <a:lnTo>
                      <a:pt x="33" y="38"/>
                    </a:lnTo>
                    <a:lnTo>
                      <a:pt x="26" y="40"/>
                    </a:lnTo>
                    <a:lnTo>
                      <a:pt x="20" y="40"/>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2" name="Freeform 183"/>
              <p:cNvSpPr>
                <a:spLocks/>
              </p:cNvSpPr>
              <p:nvPr/>
            </p:nvSpPr>
            <p:spPr bwMode="auto">
              <a:xfrm>
                <a:off x="3740" y="2797"/>
                <a:ext cx="39" cy="40"/>
              </a:xfrm>
              <a:custGeom>
                <a:avLst/>
                <a:gdLst/>
                <a:ahLst/>
                <a:cxnLst>
                  <a:cxn ang="0">
                    <a:pos x="20" y="0"/>
                  </a:cxn>
                  <a:cxn ang="0">
                    <a:pos x="31" y="4"/>
                  </a:cxn>
                  <a:cxn ang="0">
                    <a:pos x="38" y="10"/>
                  </a:cxn>
                  <a:cxn ang="0">
                    <a:pos x="39" y="20"/>
                  </a:cxn>
                  <a:cxn ang="0">
                    <a:pos x="38" y="30"/>
                  </a:cxn>
                  <a:cxn ang="0">
                    <a:pos x="31" y="36"/>
                  </a:cxn>
                  <a:cxn ang="0">
                    <a:pos x="20" y="40"/>
                  </a:cxn>
                  <a:cxn ang="0">
                    <a:pos x="8" y="36"/>
                  </a:cxn>
                  <a:cxn ang="0">
                    <a:pos x="2" y="30"/>
                  </a:cxn>
                  <a:cxn ang="0">
                    <a:pos x="0" y="20"/>
                  </a:cxn>
                  <a:cxn ang="0">
                    <a:pos x="2" y="10"/>
                  </a:cxn>
                  <a:cxn ang="0">
                    <a:pos x="8" y="4"/>
                  </a:cxn>
                  <a:cxn ang="0">
                    <a:pos x="20" y="0"/>
                  </a:cxn>
                </a:cxnLst>
                <a:rect l="0" t="0" r="r" b="b"/>
                <a:pathLst>
                  <a:path w="39" h="40">
                    <a:moveTo>
                      <a:pt x="20" y="0"/>
                    </a:moveTo>
                    <a:lnTo>
                      <a:pt x="31" y="4"/>
                    </a:lnTo>
                    <a:lnTo>
                      <a:pt x="38" y="10"/>
                    </a:lnTo>
                    <a:lnTo>
                      <a:pt x="39" y="20"/>
                    </a:lnTo>
                    <a:lnTo>
                      <a:pt x="38" y="30"/>
                    </a:lnTo>
                    <a:lnTo>
                      <a:pt x="31" y="36"/>
                    </a:lnTo>
                    <a:lnTo>
                      <a:pt x="20" y="40"/>
                    </a:lnTo>
                    <a:lnTo>
                      <a:pt x="8" y="36"/>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3" name="Freeform 184"/>
              <p:cNvSpPr>
                <a:spLocks/>
              </p:cNvSpPr>
              <p:nvPr/>
            </p:nvSpPr>
            <p:spPr bwMode="auto">
              <a:xfrm>
                <a:off x="3798" y="2773"/>
                <a:ext cx="37" cy="39"/>
              </a:xfrm>
              <a:custGeom>
                <a:avLst/>
                <a:gdLst/>
                <a:ahLst/>
                <a:cxnLst>
                  <a:cxn ang="0">
                    <a:pos x="18" y="0"/>
                  </a:cxn>
                  <a:cxn ang="0">
                    <a:pos x="29" y="3"/>
                  </a:cxn>
                  <a:cxn ang="0">
                    <a:pos x="36" y="9"/>
                  </a:cxn>
                  <a:cxn ang="0">
                    <a:pos x="37" y="19"/>
                  </a:cxn>
                  <a:cxn ang="0">
                    <a:pos x="36" y="29"/>
                  </a:cxn>
                  <a:cxn ang="0">
                    <a:pos x="29" y="36"/>
                  </a:cxn>
                  <a:cxn ang="0">
                    <a:pos x="18" y="39"/>
                  </a:cxn>
                  <a:cxn ang="0">
                    <a:pos x="8" y="36"/>
                  </a:cxn>
                  <a:cxn ang="0">
                    <a:pos x="1" y="29"/>
                  </a:cxn>
                  <a:cxn ang="0">
                    <a:pos x="0" y="19"/>
                  </a:cxn>
                  <a:cxn ang="0">
                    <a:pos x="1" y="9"/>
                  </a:cxn>
                  <a:cxn ang="0">
                    <a:pos x="8" y="3"/>
                  </a:cxn>
                  <a:cxn ang="0">
                    <a:pos x="18" y="0"/>
                  </a:cxn>
                </a:cxnLst>
                <a:rect l="0" t="0" r="r" b="b"/>
                <a:pathLst>
                  <a:path w="37" h="39">
                    <a:moveTo>
                      <a:pt x="18" y="0"/>
                    </a:moveTo>
                    <a:lnTo>
                      <a:pt x="29" y="3"/>
                    </a:lnTo>
                    <a:lnTo>
                      <a:pt x="36" y="9"/>
                    </a:lnTo>
                    <a:lnTo>
                      <a:pt x="37" y="19"/>
                    </a:lnTo>
                    <a:lnTo>
                      <a:pt x="36" y="29"/>
                    </a:lnTo>
                    <a:lnTo>
                      <a:pt x="29" y="36"/>
                    </a:lnTo>
                    <a:lnTo>
                      <a:pt x="18" y="39"/>
                    </a:lnTo>
                    <a:lnTo>
                      <a:pt x="8" y="36"/>
                    </a:lnTo>
                    <a:lnTo>
                      <a:pt x="1" y="29"/>
                    </a:lnTo>
                    <a:lnTo>
                      <a:pt x="0" y="19"/>
                    </a:lnTo>
                    <a:lnTo>
                      <a:pt x="1"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4" name="Freeform 185"/>
              <p:cNvSpPr>
                <a:spLocks/>
              </p:cNvSpPr>
              <p:nvPr/>
            </p:nvSpPr>
            <p:spPr bwMode="auto">
              <a:xfrm>
                <a:off x="3671" y="2828"/>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5" name="Freeform 186"/>
              <p:cNvSpPr>
                <a:spLocks/>
              </p:cNvSpPr>
              <p:nvPr/>
            </p:nvSpPr>
            <p:spPr bwMode="auto">
              <a:xfrm>
                <a:off x="3733" y="2721"/>
                <a:ext cx="46" cy="40"/>
              </a:xfrm>
              <a:custGeom>
                <a:avLst/>
                <a:gdLst/>
                <a:ahLst/>
                <a:cxnLst>
                  <a:cxn ang="0">
                    <a:pos x="20" y="0"/>
                  </a:cxn>
                  <a:cxn ang="0">
                    <a:pos x="27" y="0"/>
                  </a:cxn>
                  <a:cxn ang="0">
                    <a:pos x="33" y="2"/>
                  </a:cxn>
                  <a:cxn ang="0">
                    <a:pos x="38" y="4"/>
                  </a:cxn>
                  <a:cxn ang="0">
                    <a:pos x="43" y="9"/>
                  </a:cxn>
                  <a:cxn ang="0">
                    <a:pos x="45" y="14"/>
                  </a:cxn>
                  <a:cxn ang="0">
                    <a:pos x="46" y="20"/>
                  </a:cxn>
                  <a:cxn ang="0">
                    <a:pos x="45" y="27"/>
                  </a:cxn>
                  <a:cxn ang="0">
                    <a:pos x="43" y="32"/>
                  </a:cxn>
                  <a:cxn ang="0">
                    <a:pos x="38" y="37"/>
                  </a:cxn>
                  <a:cxn ang="0">
                    <a:pos x="33" y="38"/>
                  </a:cxn>
                  <a:cxn ang="0">
                    <a:pos x="27" y="40"/>
                  </a:cxn>
                  <a:cxn ang="0">
                    <a:pos x="20" y="40"/>
                  </a:cxn>
                  <a:cxn ang="0">
                    <a:pos x="14" y="38"/>
                  </a:cxn>
                  <a:cxn ang="0">
                    <a:pos x="9" y="37"/>
                  </a:cxn>
                  <a:cxn ang="0">
                    <a:pos x="4" y="32"/>
                  </a:cxn>
                  <a:cxn ang="0">
                    <a:pos x="2" y="27"/>
                  </a:cxn>
                  <a:cxn ang="0">
                    <a:pos x="0" y="20"/>
                  </a:cxn>
                  <a:cxn ang="0">
                    <a:pos x="2" y="14"/>
                  </a:cxn>
                  <a:cxn ang="0">
                    <a:pos x="4" y="9"/>
                  </a:cxn>
                  <a:cxn ang="0">
                    <a:pos x="9" y="4"/>
                  </a:cxn>
                  <a:cxn ang="0">
                    <a:pos x="14" y="2"/>
                  </a:cxn>
                  <a:cxn ang="0">
                    <a:pos x="20" y="0"/>
                  </a:cxn>
                </a:cxnLst>
                <a:rect l="0" t="0" r="r" b="b"/>
                <a:pathLst>
                  <a:path w="46" h="40">
                    <a:moveTo>
                      <a:pt x="20" y="0"/>
                    </a:moveTo>
                    <a:lnTo>
                      <a:pt x="27" y="0"/>
                    </a:lnTo>
                    <a:lnTo>
                      <a:pt x="33" y="2"/>
                    </a:lnTo>
                    <a:lnTo>
                      <a:pt x="38" y="4"/>
                    </a:lnTo>
                    <a:lnTo>
                      <a:pt x="43" y="9"/>
                    </a:lnTo>
                    <a:lnTo>
                      <a:pt x="45" y="14"/>
                    </a:lnTo>
                    <a:lnTo>
                      <a:pt x="46" y="20"/>
                    </a:lnTo>
                    <a:lnTo>
                      <a:pt x="45" y="27"/>
                    </a:lnTo>
                    <a:lnTo>
                      <a:pt x="43" y="32"/>
                    </a:lnTo>
                    <a:lnTo>
                      <a:pt x="38" y="37"/>
                    </a:lnTo>
                    <a:lnTo>
                      <a:pt x="33" y="38"/>
                    </a:lnTo>
                    <a:lnTo>
                      <a:pt x="27" y="40"/>
                    </a:lnTo>
                    <a:lnTo>
                      <a:pt x="20" y="40"/>
                    </a:lnTo>
                    <a:lnTo>
                      <a:pt x="14" y="38"/>
                    </a:lnTo>
                    <a:lnTo>
                      <a:pt x="9" y="37"/>
                    </a:lnTo>
                    <a:lnTo>
                      <a:pt x="4" y="32"/>
                    </a:lnTo>
                    <a:lnTo>
                      <a:pt x="2" y="27"/>
                    </a:lnTo>
                    <a:lnTo>
                      <a:pt x="0" y="20"/>
                    </a:lnTo>
                    <a:lnTo>
                      <a:pt x="2" y="14"/>
                    </a:lnTo>
                    <a:lnTo>
                      <a:pt x="4" y="9"/>
                    </a:lnTo>
                    <a:lnTo>
                      <a:pt x="9" y="4"/>
                    </a:lnTo>
                    <a:lnTo>
                      <a:pt x="14"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6" name="Freeform 187"/>
              <p:cNvSpPr>
                <a:spLocks/>
              </p:cNvSpPr>
              <p:nvPr/>
            </p:nvSpPr>
            <p:spPr bwMode="auto">
              <a:xfrm>
                <a:off x="3747" y="2853"/>
                <a:ext cx="46" cy="41"/>
              </a:xfrm>
              <a:custGeom>
                <a:avLst/>
                <a:gdLst/>
                <a:ahLst/>
                <a:cxnLst>
                  <a:cxn ang="0">
                    <a:pos x="19" y="0"/>
                  </a:cxn>
                  <a:cxn ang="0">
                    <a:pos x="26" y="0"/>
                  </a:cxn>
                  <a:cxn ang="0">
                    <a:pos x="32" y="2"/>
                  </a:cxn>
                  <a:cxn ang="0">
                    <a:pos x="42" y="8"/>
                  </a:cxn>
                  <a:cxn ang="0">
                    <a:pos x="46" y="22"/>
                  </a:cxn>
                  <a:cxn ang="0">
                    <a:pos x="44" y="28"/>
                  </a:cxn>
                  <a:cxn ang="0">
                    <a:pos x="42" y="33"/>
                  </a:cxn>
                  <a:cxn ang="0">
                    <a:pos x="37" y="38"/>
                  </a:cxn>
                  <a:cxn ang="0">
                    <a:pos x="32" y="40"/>
                  </a:cxn>
                  <a:cxn ang="0">
                    <a:pos x="26" y="41"/>
                  </a:cxn>
                  <a:cxn ang="0">
                    <a:pos x="19" y="41"/>
                  </a:cxn>
                  <a:cxn ang="0">
                    <a:pos x="13" y="40"/>
                  </a:cxn>
                  <a:cxn ang="0">
                    <a:pos x="8" y="38"/>
                  </a:cxn>
                  <a:cxn ang="0">
                    <a:pos x="3" y="33"/>
                  </a:cxn>
                  <a:cxn ang="0">
                    <a:pos x="1" y="28"/>
                  </a:cxn>
                  <a:cxn ang="0">
                    <a:pos x="0" y="22"/>
                  </a:cxn>
                  <a:cxn ang="0">
                    <a:pos x="3" y="8"/>
                  </a:cxn>
                  <a:cxn ang="0">
                    <a:pos x="13" y="2"/>
                  </a:cxn>
                  <a:cxn ang="0">
                    <a:pos x="19" y="0"/>
                  </a:cxn>
                </a:cxnLst>
                <a:rect l="0" t="0" r="r" b="b"/>
                <a:pathLst>
                  <a:path w="46" h="41">
                    <a:moveTo>
                      <a:pt x="19" y="0"/>
                    </a:moveTo>
                    <a:lnTo>
                      <a:pt x="26" y="0"/>
                    </a:lnTo>
                    <a:lnTo>
                      <a:pt x="32" y="2"/>
                    </a:lnTo>
                    <a:lnTo>
                      <a:pt x="42" y="8"/>
                    </a:lnTo>
                    <a:lnTo>
                      <a:pt x="46" y="22"/>
                    </a:lnTo>
                    <a:lnTo>
                      <a:pt x="44" y="28"/>
                    </a:lnTo>
                    <a:lnTo>
                      <a:pt x="42" y="33"/>
                    </a:lnTo>
                    <a:lnTo>
                      <a:pt x="37" y="38"/>
                    </a:lnTo>
                    <a:lnTo>
                      <a:pt x="32" y="40"/>
                    </a:lnTo>
                    <a:lnTo>
                      <a:pt x="26" y="41"/>
                    </a:lnTo>
                    <a:lnTo>
                      <a:pt x="19" y="41"/>
                    </a:lnTo>
                    <a:lnTo>
                      <a:pt x="13" y="40"/>
                    </a:lnTo>
                    <a:lnTo>
                      <a:pt x="8" y="38"/>
                    </a:lnTo>
                    <a:lnTo>
                      <a:pt x="3" y="33"/>
                    </a:lnTo>
                    <a:lnTo>
                      <a:pt x="1" y="28"/>
                    </a:lnTo>
                    <a:lnTo>
                      <a:pt x="0" y="22"/>
                    </a:lnTo>
                    <a:lnTo>
                      <a:pt x="3" y="8"/>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7" name="Freeform 188"/>
              <p:cNvSpPr>
                <a:spLocks/>
              </p:cNvSpPr>
              <p:nvPr/>
            </p:nvSpPr>
            <p:spPr bwMode="auto">
              <a:xfrm>
                <a:off x="3809" y="2822"/>
                <a:ext cx="40" cy="39"/>
              </a:xfrm>
              <a:custGeom>
                <a:avLst/>
                <a:gdLst/>
                <a:ahLst/>
                <a:cxnLst>
                  <a:cxn ang="0">
                    <a:pos x="20" y="0"/>
                  </a:cxn>
                  <a:cxn ang="0">
                    <a:pos x="31" y="3"/>
                  </a:cxn>
                  <a:cxn ang="0">
                    <a:pos x="38" y="10"/>
                  </a:cxn>
                  <a:cxn ang="0">
                    <a:pos x="40" y="20"/>
                  </a:cxn>
                  <a:cxn ang="0">
                    <a:pos x="38" y="30"/>
                  </a:cxn>
                  <a:cxn ang="0">
                    <a:pos x="31" y="36"/>
                  </a:cxn>
                  <a:cxn ang="0">
                    <a:pos x="20" y="39"/>
                  </a:cxn>
                  <a:cxn ang="0">
                    <a:pos x="8" y="36"/>
                  </a:cxn>
                  <a:cxn ang="0">
                    <a:pos x="2" y="30"/>
                  </a:cxn>
                  <a:cxn ang="0">
                    <a:pos x="0" y="20"/>
                  </a:cxn>
                  <a:cxn ang="0">
                    <a:pos x="2" y="10"/>
                  </a:cxn>
                  <a:cxn ang="0">
                    <a:pos x="8" y="3"/>
                  </a:cxn>
                  <a:cxn ang="0">
                    <a:pos x="20" y="0"/>
                  </a:cxn>
                </a:cxnLst>
                <a:rect l="0" t="0" r="r" b="b"/>
                <a:pathLst>
                  <a:path w="40" h="39">
                    <a:moveTo>
                      <a:pt x="20" y="0"/>
                    </a:moveTo>
                    <a:lnTo>
                      <a:pt x="31" y="3"/>
                    </a:lnTo>
                    <a:lnTo>
                      <a:pt x="38" y="10"/>
                    </a:lnTo>
                    <a:lnTo>
                      <a:pt x="40" y="20"/>
                    </a:lnTo>
                    <a:lnTo>
                      <a:pt x="38" y="30"/>
                    </a:lnTo>
                    <a:lnTo>
                      <a:pt x="31" y="36"/>
                    </a:lnTo>
                    <a:lnTo>
                      <a:pt x="20" y="39"/>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8" name="Freeform 189"/>
              <p:cNvSpPr>
                <a:spLocks/>
              </p:cNvSpPr>
              <p:nvPr/>
            </p:nvSpPr>
            <p:spPr bwMode="auto">
              <a:xfrm>
                <a:off x="3827" y="2614"/>
                <a:ext cx="309" cy="389"/>
              </a:xfrm>
              <a:custGeom>
                <a:avLst/>
                <a:gdLst/>
                <a:ahLst/>
                <a:cxnLst>
                  <a:cxn ang="0">
                    <a:pos x="138" y="0"/>
                  </a:cxn>
                  <a:cxn ang="0">
                    <a:pos x="150" y="19"/>
                  </a:cxn>
                  <a:cxn ang="0">
                    <a:pos x="163" y="38"/>
                  </a:cxn>
                  <a:cxn ang="0">
                    <a:pos x="181" y="60"/>
                  </a:cxn>
                  <a:cxn ang="0">
                    <a:pos x="199" y="83"/>
                  </a:cxn>
                  <a:cxn ang="0">
                    <a:pos x="219" y="106"/>
                  </a:cxn>
                  <a:cxn ang="0">
                    <a:pos x="239" y="131"/>
                  </a:cxn>
                  <a:cxn ang="0">
                    <a:pos x="257" y="157"/>
                  </a:cxn>
                  <a:cxn ang="0">
                    <a:pos x="275" y="182"/>
                  </a:cxn>
                  <a:cxn ang="0">
                    <a:pos x="290" y="208"/>
                  </a:cxn>
                  <a:cxn ang="0">
                    <a:pos x="301" y="233"/>
                  </a:cxn>
                  <a:cxn ang="0">
                    <a:pos x="308" y="257"/>
                  </a:cxn>
                  <a:cxn ang="0">
                    <a:pos x="309" y="282"/>
                  </a:cxn>
                  <a:cxn ang="0">
                    <a:pos x="306" y="305"/>
                  </a:cxn>
                  <a:cxn ang="0">
                    <a:pos x="294" y="326"/>
                  </a:cxn>
                  <a:cxn ang="0">
                    <a:pos x="276" y="346"/>
                  </a:cxn>
                  <a:cxn ang="0">
                    <a:pos x="250" y="363"/>
                  </a:cxn>
                  <a:cxn ang="0">
                    <a:pos x="214" y="379"/>
                  </a:cxn>
                  <a:cxn ang="0">
                    <a:pos x="179" y="387"/>
                  </a:cxn>
                  <a:cxn ang="0">
                    <a:pos x="145" y="389"/>
                  </a:cxn>
                  <a:cxn ang="0">
                    <a:pos x="112" y="386"/>
                  </a:cxn>
                  <a:cxn ang="0">
                    <a:pos x="82" y="377"/>
                  </a:cxn>
                  <a:cxn ang="0">
                    <a:pos x="54" y="363"/>
                  </a:cxn>
                  <a:cxn ang="0">
                    <a:pos x="31" y="345"/>
                  </a:cxn>
                  <a:cxn ang="0">
                    <a:pos x="15" y="323"/>
                  </a:cxn>
                  <a:cxn ang="0">
                    <a:pos x="3" y="298"/>
                  </a:cxn>
                  <a:cxn ang="0">
                    <a:pos x="0" y="270"/>
                  </a:cxn>
                  <a:cxn ang="0">
                    <a:pos x="5" y="239"/>
                  </a:cxn>
                  <a:cxn ang="0">
                    <a:pos x="18" y="208"/>
                  </a:cxn>
                  <a:cxn ang="0">
                    <a:pos x="48" y="163"/>
                  </a:cxn>
                  <a:cxn ang="0">
                    <a:pos x="77" y="121"/>
                  </a:cxn>
                  <a:cxn ang="0">
                    <a:pos x="105" y="76"/>
                  </a:cxn>
                  <a:cxn ang="0">
                    <a:pos x="132" y="27"/>
                  </a:cxn>
                  <a:cxn ang="0">
                    <a:pos x="138" y="0"/>
                  </a:cxn>
                </a:cxnLst>
                <a:rect l="0" t="0" r="r" b="b"/>
                <a:pathLst>
                  <a:path w="309" h="389">
                    <a:moveTo>
                      <a:pt x="138" y="0"/>
                    </a:moveTo>
                    <a:lnTo>
                      <a:pt x="150" y="19"/>
                    </a:lnTo>
                    <a:lnTo>
                      <a:pt x="163" y="38"/>
                    </a:lnTo>
                    <a:lnTo>
                      <a:pt x="181" y="60"/>
                    </a:lnTo>
                    <a:lnTo>
                      <a:pt x="199" y="83"/>
                    </a:lnTo>
                    <a:lnTo>
                      <a:pt x="219" y="106"/>
                    </a:lnTo>
                    <a:lnTo>
                      <a:pt x="239" y="131"/>
                    </a:lnTo>
                    <a:lnTo>
                      <a:pt x="257" y="157"/>
                    </a:lnTo>
                    <a:lnTo>
                      <a:pt x="275" y="182"/>
                    </a:lnTo>
                    <a:lnTo>
                      <a:pt x="290" y="208"/>
                    </a:lnTo>
                    <a:lnTo>
                      <a:pt x="301" y="233"/>
                    </a:lnTo>
                    <a:lnTo>
                      <a:pt x="308" y="257"/>
                    </a:lnTo>
                    <a:lnTo>
                      <a:pt x="309" y="282"/>
                    </a:lnTo>
                    <a:lnTo>
                      <a:pt x="306" y="305"/>
                    </a:lnTo>
                    <a:lnTo>
                      <a:pt x="294" y="326"/>
                    </a:lnTo>
                    <a:lnTo>
                      <a:pt x="276" y="346"/>
                    </a:lnTo>
                    <a:lnTo>
                      <a:pt x="250" y="363"/>
                    </a:lnTo>
                    <a:lnTo>
                      <a:pt x="214" y="379"/>
                    </a:lnTo>
                    <a:lnTo>
                      <a:pt x="179" y="387"/>
                    </a:lnTo>
                    <a:lnTo>
                      <a:pt x="145" y="389"/>
                    </a:lnTo>
                    <a:lnTo>
                      <a:pt x="112" y="386"/>
                    </a:lnTo>
                    <a:lnTo>
                      <a:pt x="82" y="377"/>
                    </a:lnTo>
                    <a:lnTo>
                      <a:pt x="54" y="363"/>
                    </a:lnTo>
                    <a:lnTo>
                      <a:pt x="31" y="345"/>
                    </a:lnTo>
                    <a:lnTo>
                      <a:pt x="15" y="323"/>
                    </a:lnTo>
                    <a:lnTo>
                      <a:pt x="3" y="298"/>
                    </a:lnTo>
                    <a:lnTo>
                      <a:pt x="0" y="270"/>
                    </a:lnTo>
                    <a:lnTo>
                      <a:pt x="5" y="239"/>
                    </a:lnTo>
                    <a:lnTo>
                      <a:pt x="18" y="208"/>
                    </a:lnTo>
                    <a:lnTo>
                      <a:pt x="48" y="163"/>
                    </a:lnTo>
                    <a:lnTo>
                      <a:pt x="77" y="121"/>
                    </a:lnTo>
                    <a:lnTo>
                      <a:pt x="105" y="76"/>
                    </a:lnTo>
                    <a:lnTo>
                      <a:pt x="132" y="27"/>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39" name="Freeform 190"/>
              <p:cNvSpPr>
                <a:spLocks noEditPoints="1"/>
              </p:cNvSpPr>
              <p:nvPr/>
            </p:nvSpPr>
            <p:spPr bwMode="auto">
              <a:xfrm>
                <a:off x="3809" y="2595"/>
                <a:ext cx="347" cy="426"/>
              </a:xfrm>
              <a:custGeom>
                <a:avLst/>
                <a:gdLst/>
                <a:ahLst/>
                <a:cxnLst>
                  <a:cxn ang="0">
                    <a:pos x="140" y="107"/>
                  </a:cxn>
                  <a:cxn ang="0">
                    <a:pos x="63" y="224"/>
                  </a:cxn>
                  <a:cxn ang="0">
                    <a:pos x="43" y="266"/>
                  </a:cxn>
                  <a:cxn ang="0">
                    <a:pos x="40" y="311"/>
                  </a:cxn>
                  <a:cxn ang="0">
                    <a:pos x="71" y="355"/>
                  </a:cxn>
                  <a:cxn ang="0">
                    <a:pos x="123" y="382"/>
                  </a:cxn>
                  <a:cxn ang="0">
                    <a:pos x="184" y="388"/>
                  </a:cxn>
                  <a:cxn ang="0">
                    <a:pos x="243" y="375"/>
                  </a:cxn>
                  <a:cxn ang="0">
                    <a:pos x="289" y="341"/>
                  </a:cxn>
                  <a:cxn ang="0">
                    <a:pos x="308" y="299"/>
                  </a:cxn>
                  <a:cxn ang="0">
                    <a:pos x="299" y="255"/>
                  </a:cxn>
                  <a:cxn ang="0">
                    <a:pos x="276" y="210"/>
                  </a:cxn>
                  <a:cxn ang="0">
                    <a:pos x="222" y="140"/>
                  </a:cxn>
                  <a:cxn ang="0">
                    <a:pos x="165" y="69"/>
                  </a:cxn>
                  <a:cxn ang="0">
                    <a:pos x="156" y="0"/>
                  </a:cxn>
                  <a:cxn ang="0">
                    <a:pos x="173" y="10"/>
                  </a:cxn>
                  <a:cxn ang="0">
                    <a:pos x="201" y="51"/>
                  </a:cxn>
                  <a:cxn ang="0">
                    <a:pos x="240" y="100"/>
                  </a:cxn>
                  <a:cxn ang="0">
                    <a:pos x="281" y="153"/>
                  </a:cxn>
                  <a:cxn ang="0">
                    <a:pos x="331" y="235"/>
                  </a:cxn>
                  <a:cxn ang="0">
                    <a:pos x="347" y="289"/>
                  </a:cxn>
                  <a:cxn ang="0">
                    <a:pos x="340" y="339"/>
                  </a:cxn>
                  <a:cxn ang="0">
                    <a:pos x="303" y="383"/>
                  </a:cxn>
                  <a:cxn ang="0">
                    <a:pos x="245" y="411"/>
                  </a:cxn>
                  <a:cxn ang="0">
                    <a:pos x="189" y="424"/>
                  </a:cxn>
                  <a:cxn ang="0">
                    <a:pos x="130" y="424"/>
                  </a:cxn>
                  <a:cxn ang="0">
                    <a:pos x="74" y="408"/>
                  </a:cxn>
                  <a:cxn ang="0">
                    <a:pos x="30" y="373"/>
                  </a:cxn>
                  <a:cxn ang="0">
                    <a:pos x="2" y="314"/>
                  </a:cxn>
                  <a:cxn ang="0">
                    <a:pos x="5" y="248"/>
                  </a:cxn>
                  <a:cxn ang="0">
                    <a:pos x="79" y="128"/>
                  </a:cxn>
                  <a:cxn ang="0">
                    <a:pos x="133" y="36"/>
                  </a:cxn>
                  <a:cxn ang="0">
                    <a:pos x="137" y="19"/>
                  </a:cxn>
                  <a:cxn ang="0">
                    <a:pos x="146" y="3"/>
                  </a:cxn>
                </a:cxnLst>
                <a:rect l="0" t="0" r="r" b="b"/>
                <a:pathLst>
                  <a:path w="347" h="426">
                    <a:moveTo>
                      <a:pt x="163" y="66"/>
                    </a:moveTo>
                    <a:lnTo>
                      <a:pt x="140" y="107"/>
                    </a:lnTo>
                    <a:lnTo>
                      <a:pt x="109" y="154"/>
                    </a:lnTo>
                    <a:lnTo>
                      <a:pt x="63" y="224"/>
                    </a:lnTo>
                    <a:lnTo>
                      <a:pt x="51" y="245"/>
                    </a:lnTo>
                    <a:lnTo>
                      <a:pt x="43" y="266"/>
                    </a:lnTo>
                    <a:lnTo>
                      <a:pt x="38" y="289"/>
                    </a:lnTo>
                    <a:lnTo>
                      <a:pt x="40" y="311"/>
                    </a:lnTo>
                    <a:lnTo>
                      <a:pt x="51" y="334"/>
                    </a:lnTo>
                    <a:lnTo>
                      <a:pt x="71" y="355"/>
                    </a:lnTo>
                    <a:lnTo>
                      <a:pt x="95" y="372"/>
                    </a:lnTo>
                    <a:lnTo>
                      <a:pt x="123" y="382"/>
                    </a:lnTo>
                    <a:lnTo>
                      <a:pt x="153" y="388"/>
                    </a:lnTo>
                    <a:lnTo>
                      <a:pt x="184" y="388"/>
                    </a:lnTo>
                    <a:lnTo>
                      <a:pt x="214" y="385"/>
                    </a:lnTo>
                    <a:lnTo>
                      <a:pt x="243" y="375"/>
                    </a:lnTo>
                    <a:lnTo>
                      <a:pt x="268" y="360"/>
                    </a:lnTo>
                    <a:lnTo>
                      <a:pt x="289" y="341"/>
                    </a:lnTo>
                    <a:lnTo>
                      <a:pt x="303" y="321"/>
                    </a:lnTo>
                    <a:lnTo>
                      <a:pt x="308" y="299"/>
                    </a:lnTo>
                    <a:lnTo>
                      <a:pt x="306" y="276"/>
                    </a:lnTo>
                    <a:lnTo>
                      <a:pt x="299" y="255"/>
                    </a:lnTo>
                    <a:lnTo>
                      <a:pt x="289" y="232"/>
                    </a:lnTo>
                    <a:lnTo>
                      <a:pt x="276" y="210"/>
                    </a:lnTo>
                    <a:lnTo>
                      <a:pt x="250" y="174"/>
                    </a:lnTo>
                    <a:lnTo>
                      <a:pt x="222" y="140"/>
                    </a:lnTo>
                    <a:lnTo>
                      <a:pt x="192" y="105"/>
                    </a:lnTo>
                    <a:lnTo>
                      <a:pt x="165" y="69"/>
                    </a:lnTo>
                    <a:lnTo>
                      <a:pt x="163" y="66"/>
                    </a:lnTo>
                    <a:close/>
                    <a:moveTo>
                      <a:pt x="156" y="0"/>
                    </a:moveTo>
                    <a:lnTo>
                      <a:pt x="166" y="1"/>
                    </a:lnTo>
                    <a:lnTo>
                      <a:pt x="173" y="10"/>
                    </a:lnTo>
                    <a:lnTo>
                      <a:pt x="186" y="29"/>
                    </a:lnTo>
                    <a:lnTo>
                      <a:pt x="201" y="51"/>
                    </a:lnTo>
                    <a:lnTo>
                      <a:pt x="219" y="74"/>
                    </a:lnTo>
                    <a:lnTo>
                      <a:pt x="240" y="100"/>
                    </a:lnTo>
                    <a:lnTo>
                      <a:pt x="260" y="126"/>
                    </a:lnTo>
                    <a:lnTo>
                      <a:pt x="281" y="153"/>
                    </a:lnTo>
                    <a:lnTo>
                      <a:pt x="317" y="209"/>
                    </a:lnTo>
                    <a:lnTo>
                      <a:pt x="331" y="235"/>
                    </a:lnTo>
                    <a:lnTo>
                      <a:pt x="342" y="263"/>
                    </a:lnTo>
                    <a:lnTo>
                      <a:pt x="347" y="289"/>
                    </a:lnTo>
                    <a:lnTo>
                      <a:pt x="347" y="316"/>
                    </a:lnTo>
                    <a:lnTo>
                      <a:pt x="340" y="339"/>
                    </a:lnTo>
                    <a:lnTo>
                      <a:pt x="326" y="362"/>
                    </a:lnTo>
                    <a:lnTo>
                      <a:pt x="303" y="383"/>
                    </a:lnTo>
                    <a:lnTo>
                      <a:pt x="271" y="401"/>
                    </a:lnTo>
                    <a:lnTo>
                      <a:pt x="245" y="411"/>
                    </a:lnTo>
                    <a:lnTo>
                      <a:pt x="219" y="420"/>
                    </a:lnTo>
                    <a:lnTo>
                      <a:pt x="189" y="424"/>
                    </a:lnTo>
                    <a:lnTo>
                      <a:pt x="160" y="426"/>
                    </a:lnTo>
                    <a:lnTo>
                      <a:pt x="130" y="424"/>
                    </a:lnTo>
                    <a:lnTo>
                      <a:pt x="100" y="418"/>
                    </a:lnTo>
                    <a:lnTo>
                      <a:pt x="74" y="408"/>
                    </a:lnTo>
                    <a:lnTo>
                      <a:pt x="49" y="393"/>
                    </a:lnTo>
                    <a:lnTo>
                      <a:pt x="30" y="373"/>
                    </a:lnTo>
                    <a:lnTo>
                      <a:pt x="13" y="347"/>
                    </a:lnTo>
                    <a:lnTo>
                      <a:pt x="2" y="314"/>
                    </a:lnTo>
                    <a:lnTo>
                      <a:pt x="0" y="281"/>
                    </a:lnTo>
                    <a:lnTo>
                      <a:pt x="5" y="248"/>
                    </a:lnTo>
                    <a:lnTo>
                      <a:pt x="20" y="217"/>
                    </a:lnTo>
                    <a:lnTo>
                      <a:pt x="79" y="128"/>
                    </a:lnTo>
                    <a:lnTo>
                      <a:pt x="107" y="82"/>
                    </a:lnTo>
                    <a:lnTo>
                      <a:pt x="133" y="36"/>
                    </a:lnTo>
                    <a:lnTo>
                      <a:pt x="140" y="28"/>
                    </a:lnTo>
                    <a:lnTo>
                      <a:pt x="137" y="19"/>
                    </a:lnTo>
                    <a:lnTo>
                      <a:pt x="140" y="10"/>
                    </a:lnTo>
                    <a:lnTo>
                      <a:pt x="146"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0" name="Freeform 191"/>
              <p:cNvSpPr>
                <a:spLocks/>
              </p:cNvSpPr>
              <p:nvPr/>
            </p:nvSpPr>
            <p:spPr bwMode="auto">
              <a:xfrm>
                <a:off x="3895" y="2759"/>
                <a:ext cx="46" cy="40"/>
              </a:xfrm>
              <a:custGeom>
                <a:avLst/>
                <a:gdLst/>
                <a:ahLst/>
                <a:cxnLst>
                  <a:cxn ang="0">
                    <a:pos x="19" y="0"/>
                  </a:cxn>
                  <a:cxn ang="0">
                    <a:pos x="26" y="0"/>
                  </a:cxn>
                  <a:cxn ang="0">
                    <a:pos x="32" y="2"/>
                  </a:cxn>
                  <a:cxn ang="0">
                    <a:pos x="37" y="4"/>
                  </a:cxn>
                  <a:cxn ang="0">
                    <a:pos x="42" y="9"/>
                  </a:cxn>
                  <a:cxn ang="0">
                    <a:pos x="44" y="14"/>
                  </a:cxn>
                  <a:cxn ang="0">
                    <a:pos x="46" y="20"/>
                  </a:cxn>
                  <a:cxn ang="0">
                    <a:pos x="44" y="27"/>
                  </a:cxn>
                  <a:cxn ang="0">
                    <a:pos x="42" y="32"/>
                  </a:cxn>
                  <a:cxn ang="0">
                    <a:pos x="37" y="37"/>
                  </a:cxn>
                  <a:cxn ang="0">
                    <a:pos x="32" y="38"/>
                  </a:cxn>
                  <a:cxn ang="0">
                    <a:pos x="26" y="40"/>
                  </a:cxn>
                  <a:cxn ang="0">
                    <a:pos x="19" y="40"/>
                  </a:cxn>
                  <a:cxn ang="0">
                    <a:pos x="13" y="38"/>
                  </a:cxn>
                  <a:cxn ang="0">
                    <a:pos x="8" y="37"/>
                  </a:cxn>
                  <a:cxn ang="0">
                    <a:pos x="3" y="32"/>
                  </a:cxn>
                  <a:cxn ang="0">
                    <a:pos x="1" y="27"/>
                  </a:cxn>
                  <a:cxn ang="0">
                    <a:pos x="0" y="20"/>
                  </a:cxn>
                  <a:cxn ang="0">
                    <a:pos x="1" y="14"/>
                  </a:cxn>
                  <a:cxn ang="0">
                    <a:pos x="3" y="9"/>
                  </a:cxn>
                  <a:cxn ang="0">
                    <a:pos x="8" y="4"/>
                  </a:cxn>
                  <a:cxn ang="0">
                    <a:pos x="13" y="2"/>
                  </a:cxn>
                  <a:cxn ang="0">
                    <a:pos x="19" y="0"/>
                  </a:cxn>
                </a:cxnLst>
                <a:rect l="0" t="0" r="r" b="b"/>
                <a:pathLst>
                  <a:path w="46" h="40">
                    <a:moveTo>
                      <a:pt x="19" y="0"/>
                    </a:moveTo>
                    <a:lnTo>
                      <a:pt x="26" y="0"/>
                    </a:lnTo>
                    <a:lnTo>
                      <a:pt x="32" y="2"/>
                    </a:lnTo>
                    <a:lnTo>
                      <a:pt x="37" y="4"/>
                    </a:lnTo>
                    <a:lnTo>
                      <a:pt x="42" y="9"/>
                    </a:lnTo>
                    <a:lnTo>
                      <a:pt x="44" y="14"/>
                    </a:lnTo>
                    <a:lnTo>
                      <a:pt x="46" y="20"/>
                    </a:lnTo>
                    <a:lnTo>
                      <a:pt x="44" y="27"/>
                    </a:lnTo>
                    <a:lnTo>
                      <a:pt x="42" y="32"/>
                    </a:lnTo>
                    <a:lnTo>
                      <a:pt x="37" y="37"/>
                    </a:lnTo>
                    <a:lnTo>
                      <a:pt x="32" y="38"/>
                    </a:lnTo>
                    <a:lnTo>
                      <a:pt x="26" y="40"/>
                    </a:lnTo>
                    <a:lnTo>
                      <a:pt x="19" y="40"/>
                    </a:lnTo>
                    <a:lnTo>
                      <a:pt x="13" y="38"/>
                    </a:lnTo>
                    <a:lnTo>
                      <a:pt x="8" y="37"/>
                    </a:lnTo>
                    <a:lnTo>
                      <a:pt x="3" y="32"/>
                    </a:lnTo>
                    <a:lnTo>
                      <a:pt x="1" y="27"/>
                    </a:lnTo>
                    <a:lnTo>
                      <a:pt x="0" y="20"/>
                    </a:lnTo>
                    <a:lnTo>
                      <a:pt x="1" y="14"/>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1" name="Freeform 192"/>
              <p:cNvSpPr>
                <a:spLocks/>
              </p:cNvSpPr>
              <p:nvPr/>
            </p:nvSpPr>
            <p:spPr bwMode="auto">
              <a:xfrm>
                <a:off x="3946" y="2777"/>
                <a:ext cx="39" cy="40"/>
              </a:xfrm>
              <a:custGeom>
                <a:avLst/>
                <a:gdLst/>
                <a:ahLst/>
                <a:cxnLst>
                  <a:cxn ang="0">
                    <a:pos x="19" y="0"/>
                  </a:cxn>
                  <a:cxn ang="0">
                    <a:pos x="31" y="4"/>
                  </a:cxn>
                  <a:cxn ang="0">
                    <a:pos x="37" y="10"/>
                  </a:cxn>
                  <a:cxn ang="0">
                    <a:pos x="39" y="20"/>
                  </a:cxn>
                  <a:cxn ang="0">
                    <a:pos x="37" y="30"/>
                  </a:cxn>
                  <a:cxn ang="0">
                    <a:pos x="31" y="37"/>
                  </a:cxn>
                  <a:cxn ang="0">
                    <a:pos x="19" y="40"/>
                  </a:cxn>
                  <a:cxn ang="0">
                    <a:pos x="8" y="37"/>
                  </a:cxn>
                  <a:cxn ang="0">
                    <a:pos x="1" y="30"/>
                  </a:cxn>
                  <a:cxn ang="0">
                    <a:pos x="0" y="20"/>
                  </a:cxn>
                  <a:cxn ang="0">
                    <a:pos x="1" y="10"/>
                  </a:cxn>
                  <a:cxn ang="0">
                    <a:pos x="8" y="4"/>
                  </a:cxn>
                  <a:cxn ang="0">
                    <a:pos x="19" y="0"/>
                  </a:cxn>
                </a:cxnLst>
                <a:rect l="0" t="0" r="r" b="b"/>
                <a:pathLst>
                  <a:path w="39" h="40">
                    <a:moveTo>
                      <a:pt x="19" y="0"/>
                    </a:moveTo>
                    <a:lnTo>
                      <a:pt x="31" y="4"/>
                    </a:lnTo>
                    <a:lnTo>
                      <a:pt x="37" y="10"/>
                    </a:lnTo>
                    <a:lnTo>
                      <a:pt x="39" y="20"/>
                    </a:lnTo>
                    <a:lnTo>
                      <a:pt x="37" y="30"/>
                    </a:lnTo>
                    <a:lnTo>
                      <a:pt x="31" y="37"/>
                    </a:lnTo>
                    <a:lnTo>
                      <a:pt x="19" y="40"/>
                    </a:lnTo>
                    <a:lnTo>
                      <a:pt x="8" y="37"/>
                    </a:lnTo>
                    <a:lnTo>
                      <a:pt x="1" y="30"/>
                    </a:lnTo>
                    <a:lnTo>
                      <a:pt x="0" y="20"/>
                    </a:lnTo>
                    <a:lnTo>
                      <a:pt x="1" y="10"/>
                    </a:lnTo>
                    <a:lnTo>
                      <a:pt x="8"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2" name="Freeform 193"/>
              <p:cNvSpPr>
                <a:spLocks/>
              </p:cNvSpPr>
              <p:nvPr/>
            </p:nvSpPr>
            <p:spPr bwMode="auto">
              <a:xfrm>
                <a:off x="4003" y="2753"/>
                <a:ext cx="38" cy="39"/>
              </a:xfrm>
              <a:custGeom>
                <a:avLst/>
                <a:gdLst/>
                <a:ahLst/>
                <a:cxnLst>
                  <a:cxn ang="0">
                    <a:pos x="18" y="0"/>
                  </a:cxn>
                  <a:cxn ang="0">
                    <a:pos x="30" y="3"/>
                  </a:cxn>
                  <a:cxn ang="0">
                    <a:pos x="36" y="10"/>
                  </a:cxn>
                  <a:cxn ang="0">
                    <a:pos x="38" y="20"/>
                  </a:cxn>
                  <a:cxn ang="0">
                    <a:pos x="36" y="29"/>
                  </a:cxn>
                  <a:cxn ang="0">
                    <a:pos x="30" y="36"/>
                  </a:cxn>
                  <a:cxn ang="0">
                    <a:pos x="18" y="39"/>
                  </a:cxn>
                  <a:cxn ang="0">
                    <a:pos x="8" y="36"/>
                  </a:cxn>
                  <a:cxn ang="0">
                    <a:pos x="2" y="29"/>
                  </a:cxn>
                  <a:cxn ang="0">
                    <a:pos x="0" y="20"/>
                  </a:cxn>
                  <a:cxn ang="0">
                    <a:pos x="2" y="10"/>
                  </a:cxn>
                  <a:cxn ang="0">
                    <a:pos x="8" y="3"/>
                  </a:cxn>
                  <a:cxn ang="0">
                    <a:pos x="18" y="0"/>
                  </a:cxn>
                </a:cxnLst>
                <a:rect l="0" t="0" r="r" b="b"/>
                <a:pathLst>
                  <a:path w="38" h="39">
                    <a:moveTo>
                      <a:pt x="18" y="0"/>
                    </a:moveTo>
                    <a:lnTo>
                      <a:pt x="30" y="3"/>
                    </a:lnTo>
                    <a:lnTo>
                      <a:pt x="36" y="10"/>
                    </a:lnTo>
                    <a:lnTo>
                      <a:pt x="38" y="20"/>
                    </a:lnTo>
                    <a:lnTo>
                      <a:pt x="36" y="29"/>
                    </a:lnTo>
                    <a:lnTo>
                      <a:pt x="30" y="36"/>
                    </a:lnTo>
                    <a:lnTo>
                      <a:pt x="18" y="39"/>
                    </a:lnTo>
                    <a:lnTo>
                      <a:pt x="8" y="36"/>
                    </a:lnTo>
                    <a:lnTo>
                      <a:pt x="2" y="29"/>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3" name="Freeform 194"/>
              <p:cNvSpPr>
                <a:spLocks/>
              </p:cNvSpPr>
              <p:nvPr/>
            </p:nvSpPr>
            <p:spPr bwMode="auto">
              <a:xfrm>
                <a:off x="3876" y="2809"/>
                <a:ext cx="40" cy="39"/>
              </a:xfrm>
              <a:custGeom>
                <a:avLst/>
                <a:gdLst/>
                <a:ahLst/>
                <a:cxnLst>
                  <a:cxn ang="0">
                    <a:pos x="20" y="0"/>
                  </a:cxn>
                  <a:cxn ang="0">
                    <a:pos x="32" y="3"/>
                  </a:cxn>
                  <a:cxn ang="0">
                    <a:pos x="38" y="10"/>
                  </a:cxn>
                  <a:cxn ang="0">
                    <a:pos x="40" y="19"/>
                  </a:cxn>
                  <a:cxn ang="0">
                    <a:pos x="38" y="29"/>
                  </a:cxn>
                  <a:cxn ang="0">
                    <a:pos x="32" y="36"/>
                  </a:cxn>
                  <a:cxn ang="0">
                    <a:pos x="20" y="39"/>
                  </a:cxn>
                  <a:cxn ang="0">
                    <a:pos x="9" y="36"/>
                  </a:cxn>
                  <a:cxn ang="0">
                    <a:pos x="2" y="29"/>
                  </a:cxn>
                  <a:cxn ang="0">
                    <a:pos x="0" y="19"/>
                  </a:cxn>
                  <a:cxn ang="0">
                    <a:pos x="2" y="10"/>
                  </a:cxn>
                  <a:cxn ang="0">
                    <a:pos x="9" y="3"/>
                  </a:cxn>
                  <a:cxn ang="0">
                    <a:pos x="20" y="0"/>
                  </a:cxn>
                </a:cxnLst>
                <a:rect l="0" t="0" r="r" b="b"/>
                <a:pathLst>
                  <a:path w="40" h="39">
                    <a:moveTo>
                      <a:pt x="20" y="0"/>
                    </a:moveTo>
                    <a:lnTo>
                      <a:pt x="32" y="3"/>
                    </a:lnTo>
                    <a:lnTo>
                      <a:pt x="38" y="10"/>
                    </a:lnTo>
                    <a:lnTo>
                      <a:pt x="40" y="19"/>
                    </a:lnTo>
                    <a:lnTo>
                      <a:pt x="38" y="29"/>
                    </a:lnTo>
                    <a:lnTo>
                      <a:pt x="32" y="36"/>
                    </a:lnTo>
                    <a:lnTo>
                      <a:pt x="20" y="39"/>
                    </a:lnTo>
                    <a:lnTo>
                      <a:pt x="9" y="36"/>
                    </a:lnTo>
                    <a:lnTo>
                      <a:pt x="2" y="29"/>
                    </a:lnTo>
                    <a:lnTo>
                      <a:pt x="0" y="19"/>
                    </a:lnTo>
                    <a:lnTo>
                      <a:pt x="2" y="10"/>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4" name="Freeform 195"/>
              <p:cNvSpPr>
                <a:spLocks/>
              </p:cNvSpPr>
              <p:nvPr/>
            </p:nvSpPr>
            <p:spPr bwMode="auto">
              <a:xfrm>
                <a:off x="3939" y="2702"/>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5" name="Freeform 196"/>
              <p:cNvSpPr>
                <a:spLocks/>
              </p:cNvSpPr>
              <p:nvPr/>
            </p:nvSpPr>
            <p:spPr bwMode="auto">
              <a:xfrm>
                <a:off x="3952" y="2835"/>
                <a:ext cx="46" cy="40"/>
              </a:xfrm>
              <a:custGeom>
                <a:avLst/>
                <a:gdLst/>
                <a:ahLst/>
                <a:cxnLst>
                  <a:cxn ang="0">
                    <a:pos x="20" y="0"/>
                  </a:cxn>
                  <a:cxn ang="0">
                    <a:pos x="26" y="0"/>
                  </a:cxn>
                  <a:cxn ang="0">
                    <a:pos x="33" y="2"/>
                  </a:cxn>
                  <a:cxn ang="0">
                    <a:pos x="38" y="3"/>
                  </a:cxn>
                  <a:cxn ang="0">
                    <a:pos x="43" y="8"/>
                  </a:cxn>
                  <a:cxn ang="0">
                    <a:pos x="45" y="13"/>
                  </a:cxn>
                  <a:cxn ang="0">
                    <a:pos x="46" y="20"/>
                  </a:cxn>
                  <a:cxn ang="0">
                    <a:pos x="45" y="26"/>
                  </a:cxn>
                  <a:cxn ang="0">
                    <a:pos x="43" y="31"/>
                  </a:cxn>
                  <a:cxn ang="0">
                    <a:pos x="38" y="36"/>
                  </a:cxn>
                  <a:cxn ang="0">
                    <a:pos x="33" y="38"/>
                  </a:cxn>
                  <a:cxn ang="0">
                    <a:pos x="26" y="40"/>
                  </a:cxn>
                  <a:cxn ang="0">
                    <a:pos x="20" y="40"/>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40">
                    <a:moveTo>
                      <a:pt x="20" y="0"/>
                    </a:moveTo>
                    <a:lnTo>
                      <a:pt x="26" y="0"/>
                    </a:lnTo>
                    <a:lnTo>
                      <a:pt x="33" y="2"/>
                    </a:lnTo>
                    <a:lnTo>
                      <a:pt x="38" y="3"/>
                    </a:lnTo>
                    <a:lnTo>
                      <a:pt x="43" y="8"/>
                    </a:lnTo>
                    <a:lnTo>
                      <a:pt x="45" y="13"/>
                    </a:lnTo>
                    <a:lnTo>
                      <a:pt x="46" y="20"/>
                    </a:lnTo>
                    <a:lnTo>
                      <a:pt x="45" y="26"/>
                    </a:lnTo>
                    <a:lnTo>
                      <a:pt x="43" y="31"/>
                    </a:lnTo>
                    <a:lnTo>
                      <a:pt x="38" y="36"/>
                    </a:lnTo>
                    <a:lnTo>
                      <a:pt x="33" y="38"/>
                    </a:lnTo>
                    <a:lnTo>
                      <a:pt x="26" y="40"/>
                    </a:lnTo>
                    <a:lnTo>
                      <a:pt x="20" y="40"/>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6" name="Freeform 197"/>
              <p:cNvSpPr>
                <a:spLocks/>
              </p:cNvSpPr>
              <p:nvPr/>
            </p:nvSpPr>
            <p:spPr bwMode="auto">
              <a:xfrm>
                <a:off x="4016" y="2802"/>
                <a:ext cx="38" cy="41"/>
              </a:xfrm>
              <a:custGeom>
                <a:avLst/>
                <a:gdLst/>
                <a:ahLst/>
                <a:cxnLst>
                  <a:cxn ang="0">
                    <a:pos x="18" y="0"/>
                  </a:cxn>
                  <a:cxn ang="0">
                    <a:pos x="30" y="3"/>
                  </a:cxn>
                  <a:cxn ang="0">
                    <a:pos x="36" y="10"/>
                  </a:cxn>
                  <a:cxn ang="0">
                    <a:pos x="38" y="22"/>
                  </a:cxn>
                  <a:cxn ang="0">
                    <a:pos x="36" y="31"/>
                  </a:cxn>
                  <a:cxn ang="0">
                    <a:pos x="30" y="38"/>
                  </a:cxn>
                  <a:cxn ang="0">
                    <a:pos x="18" y="41"/>
                  </a:cxn>
                  <a:cxn ang="0">
                    <a:pos x="8" y="38"/>
                  </a:cxn>
                  <a:cxn ang="0">
                    <a:pos x="2" y="31"/>
                  </a:cxn>
                  <a:cxn ang="0">
                    <a:pos x="0" y="22"/>
                  </a:cxn>
                  <a:cxn ang="0">
                    <a:pos x="2" y="10"/>
                  </a:cxn>
                  <a:cxn ang="0">
                    <a:pos x="8" y="3"/>
                  </a:cxn>
                  <a:cxn ang="0">
                    <a:pos x="18" y="0"/>
                  </a:cxn>
                </a:cxnLst>
                <a:rect l="0" t="0" r="r" b="b"/>
                <a:pathLst>
                  <a:path w="38" h="41">
                    <a:moveTo>
                      <a:pt x="18" y="0"/>
                    </a:moveTo>
                    <a:lnTo>
                      <a:pt x="30" y="3"/>
                    </a:lnTo>
                    <a:lnTo>
                      <a:pt x="36" y="10"/>
                    </a:lnTo>
                    <a:lnTo>
                      <a:pt x="38" y="22"/>
                    </a:lnTo>
                    <a:lnTo>
                      <a:pt x="36" y="31"/>
                    </a:lnTo>
                    <a:lnTo>
                      <a:pt x="30" y="38"/>
                    </a:lnTo>
                    <a:lnTo>
                      <a:pt x="18" y="41"/>
                    </a:lnTo>
                    <a:lnTo>
                      <a:pt x="8" y="38"/>
                    </a:lnTo>
                    <a:lnTo>
                      <a:pt x="2" y="31"/>
                    </a:lnTo>
                    <a:lnTo>
                      <a:pt x="0" y="22"/>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7" name="Freeform 198"/>
              <p:cNvSpPr>
                <a:spLocks/>
              </p:cNvSpPr>
              <p:nvPr/>
            </p:nvSpPr>
            <p:spPr bwMode="auto">
              <a:xfrm>
                <a:off x="4102" y="2634"/>
                <a:ext cx="309" cy="389"/>
              </a:xfrm>
              <a:custGeom>
                <a:avLst/>
                <a:gdLst/>
                <a:ahLst/>
                <a:cxnLst>
                  <a:cxn ang="0">
                    <a:pos x="138" y="0"/>
                  </a:cxn>
                  <a:cxn ang="0">
                    <a:pos x="149" y="18"/>
                  </a:cxn>
                  <a:cxn ang="0">
                    <a:pos x="163" y="38"/>
                  </a:cxn>
                  <a:cxn ang="0">
                    <a:pos x="179" y="59"/>
                  </a:cxn>
                  <a:cxn ang="0">
                    <a:pos x="218" y="106"/>
                  </a:cxn>
                  <a:cxn ang="0">
                    <a:pos x="238" y="130"/>
                  </a:cxn>
                  <a:cxn ang="0">
                    <a:pos x="256" y="157"/>
                  </a:cxn>
                  <a:cxn ang="0">
                    <a:pos x="273" y="181"/>
                  </a:cxn>
                  <a:cxn ang="0">
                    <a:pos x="288" y="208"/>
                  </a:cxn>
                  <a:cxn ang="0">
                    <a:pos x="299" y="232"/>
                  </a:cxn>
                  <a:cxn ang="0">
                    <a:pos x="307" y="257"/>
                  </a:cxn>
                  <a:cxn ang="0">
                    <a:pos x="309" y="282"/>
                  </a:cxn>
                  <a:cxn ang="0">
                    <a:pos x="306" y="305"/>
                  </a:cxn>
                  <a:cxn ang="0">
                    <a:pos x="294" y="326"/>
                  </a:cxn>
                  <a:cxn ang="0">
                    <a:pos x="276" y="346"/>
                  </a:cxn>
                  <a:cxn ang="0">
                    <a:pos x="250" y="362"/>
                  </a:cxn>
                  <a:cxn ang="0">
                    <a:pos x="214" y="379"/>
                  </a:cxn>
                  <a:cxn ang="0">
                    <a:pos x="179" y="387"/>
                  </a:cxn>
                  <a:cxn ang="0">
                    <a:pos x="144" y="389"/>
                  </a:cxn>
                  <a:cxn ang="0">
                    <a:pos x="112" y="385"/>
                  </a:cxn>
                  <a:cxn ang="0">
                    <a:pos x="82" y="377"/>
                  </a:cxn>
                  <a:cxn ang="0">
                    <a:pos x="54" y="362"/>
                  </a:cxn>
                  <a:cxn ang="0">
                    <a:pos x="31" y="344"/>
                  </a:cxn>
                  <a:cxn ang="0">
                    <a:pos x="15" y="323"/>
                  </a:cxn>
                  <a:cxn ang="0">
                    <a:pos x="3" y="298"/>
                  </a:cxn>
                  <a:cxn ang="0">
                    <a:pos x="0" y="270"/>
                  </a:cxn>
                  <a:cxn ang="0">
                    <a:pos x="5" y="239"/>
                  </a:cxn>
                  <a:cxn ang="0">
                    <a:pos x="18" y="208"/>
                  </a:cxn>
                  <a:cxn ang="0">
                    <a:pos x="47" y="163"/>
                  </a:cxn>
                  <a:cxn ang="0">
                    <a:pos x="77" y="120"/>
                  </a:cxn>
                  <a:cxn ang="0">
                    <a:pos x="105" y="76"/>
                  </a:cxn>
                  <a:cxn ang="0">
                    <a:pos x="131" y="27"/>
                  </a:cxn>
                  <a:cxn ang="0">
                    <a:pos x="138" y="0"/>
                  </a:cxn>
                </a:cxnLst>
                <a:rect l="0" t="0" r="r" b="b"/>
                <a:pathLst>
                  <a:path w="309" h="389">
                    <a:moveTo>
                      <a:pt x="138" y="0"/>
                    </a:moveTo>
                    <a:lnTo>
                      <a:pt x="149" y="18"/>
                    </a:lnTo>
                    <a:lnTo>
                      <a:pt x="163" y="38"/>
                    </a:lnTo>
                    <a:lnTo>
                      <a:pt x="179" y="59"/>
                    </a:lnTo>
                    <a:lnTo>
                      <a:pt x="218" y="106"/>
                    </a:lnTo>
                    <a:lnTo>
                      <a:pt x="238" y="130"/>
                    </a:lnTo>
                    <a:lnTo>
                      <a:pt x="256" y="157"/>
                    </a:lnTo>
                    <a:lnTo>
                      <a:pt x="273" y="181"/>
                    </a:lnTo>
                    <a:lnTo>
                      <a:pt x="288" y="208"/>
                    </a:lnTo>
                    <a:lnTo>
                      <a:pt x="299" y="232"/>
                    </a:lnTo>
                    <a:lnTo>
                      <a:pt x="307" y="257"/>
                    </a:lnTo>
                    <a:lnTo>
                      <a:pt x="309" y="282"/>
                    </a:lnTo>
                    <a:lnTo>
                      <a:pt x="306" y="305"/>
                    </a:lnTo>
                    <a:lnTo>
                      <a:pt x="294" y="326"/>
                    </a:lnTo>
                    <a:lnTo>
                      <a:pt x="276" y="346"/>
                    </a:lnTo>
                    <a:lnTo>
                      <a:pt x="250" y="362"/>
                    </a:lnTo>
                    <a:lnTo>
                      <a:pt x="214" y="379"/>
                    </a:lnTo>
                    <a:lnTo>
                      <a:pt x="179" y="387"/>
                    </a:lnTo>
                    <a:lnTo>
                      <a:pt x="144" y="389"/>
                    </a:lnTo>
                    <a:lnTo>
                      <a:pt x="112" y="385"/>
                    </a:lnTo>
                    <a:lnTo>
                      <a:pt x="82" y="377"/>
                    </a:lnTo>
                    <a:lnTo>
                      <a:pt x="54" y="362"/>
                    </a:lnTo>
                    <a:lnTo>
                      <a:pt x="31" y="344"/>
                    </a:lnTo>
                    <a:lnTo>
                      <a:pt x="15" y="323"/>
                    </a:lnTo>
                    <a:lnTo>
                      <a:pt x="3" y="298"/>
                    </a:lnTo>
                    <a:lnTo>
                      <a:pt x="0" y="270"/>
                    </a:lnTo>
                    <a:lnTo>
                      <a:pt x="5" y="239"/>
                    </a:lnTo>
                    <a:lnTo>
                      <a:pt x="18" y="208"/>
                    </a:lnTo>
                    <a:lnTo>
                      <a:pt x="47" y="163"/>
                    </a:lnTo>
                    <a:lnTo>
                      <a:pt x="77" y="120"/>
                    </a:lnTo>
                    <a:lnTo>
                      <a:pt x="105" y="76"/>
                    </a:lnTo>
                    <a:lnTo>
                      <a:pt x="131" y="27"/>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8" name="Freeform 199"/>
              <p:cNvSpPr>
                <a:spLocks noEditPoints="1"/>
              </p:cNvSpPr>
              <p:nvPr/>
            </p:nvSpPr>
            <p:spPr bwMode="auto">
              <a:xfrm>
                <a:off x="4084" y="2614"/>
                <a:ext cx="347" cy="427"/>
              </a:xfrm>
              <a:custGeom>
                <a:avLst/>
                <a:gdLst/>
                <a:ahLst/>
                <a:cxnLst>
                  <a:cxn ang="0">
                    <a:pos x="138" y="107"/>
                  </a:cxn>
                  <a:cxn ang="0">
                    <a:pos x="75" y="205"/>
                  </a:cxn>
                  <a:cxn ang="0">
                    <a:pos x="51" y="246"/>
                  </a:cxn>
                  <a:cxn ang="0">
                    <a:pos x="37" y="290"/>
                  </a:cxn>
                  <a:cxn ang="0">
                    <a:pos x="51" y="335"/>
                  </a:cxn>
                  <a:cxn ang="0">
                    <a:pos x="95" y="373"/>
                  </a:cxn>
                  <a:cxn ang="0">
                    <a:pos x="153" y="389"/>
                  </a:cxn>
                  <a:cxn ang="0">
                    <a:pos x="213" y="386"/>
                  </a:cxn>
                  <a:cxn ang="0">
                    <a:pos x="268" y="361"/>
                  </a:cxn>
                  <a:cxn ang="0">
                    <a:pos x="302" y="322"/>
                  </a:cxn>
                  <a:cxn ang="0">
                    <a:pos x="306" y="277"/>
                  </a:cxn>
                  <a:cxn ang="0">
                    <a:pos x="289" y="233"/>
                  </a:cxn>
                  <a:cxn ang="0">
                    <a:pos x="250" y="175"/>
                  </a:cxn>
                  <a:cxn ang="0">
                    <a:pos x="162" y="68"/>
                  </a:cxn>
                  <a:cxn ang="0">
                    <a:pos x="156" y="0"/>
                  </a:cxn>
                  <a:cxn ang="0">
                    <a:pos x="172" y="10"/>
                  </a:cxn>
                  <a:cxn ang="0">
                    <a:pos x="200" y="52"/>
                  </a:cxn>
                  <a:cxn ang="0">
                    <a:pos x="240" y="101"/>
                  </a:cxn>
                  <a:cxn ang="0">
                    <a:pos x="281" y="154"/>
                  </a:cxn>
                  <a:cxn ang="0">
                    <a:pos x="330" y="236"/>
                  </a:cxn>
                  <a:cxn ang="0">
                    <a:pos x="347" y="290"/>
                  </a:cxn>
                  <a:cxn ang="0">
                    <a:pos x="340" y="340"/>
                  </a:cxn>
                  <a:cxn ang="0">
                    <a:pos x="302" y="384"/>
                  </a:cxn>
                  <a:cxn ang="0">
                    <a:pos x="245" y="412"/>
                  </a:cxn>
                  <a:cxn ang="0">
                    <a:pos x="189" y="425"/>
                  </a:cxn>
                  <a:cxn ang="0">
                    <a:pos x="128" y="425"/>
                  </a:cxn>
                  <a:cxn ang="0">
                    <a:pos x="74" y="409"/>
                  </a:cxn>
                  <a:cxn ang="0">
                    <a:pos x="29" y="374"/>
                  </a:cxn>
                  <a:cxn ang="0">
                    <a:pos x="1" y="315"/>
                  </a:cxn>
                  <a:cxn ang="0">
                    <a:pos x="5" y="249"/>
                  </a:cxn>
                  <a:cxn ang="0">
                    <a:pos x="79" y="129"/>
                  </a:cxn>
                  <a:cxn ang="0">
                    <a:pos x="133" y="37"/>
                  </a:cxn>
                  <a:cxn ang="0">
                    <a:pos x="136" y="20"/>
                  </a:cxn>
                  <a:cxn ang="0">
                    <a:pos x="146" y="4"/>
                  </a:cxn>
                </a:cxnLst>
                <a:rect l="0" t="0" r="r" b="b"/>
                <a:pathLst>
                  <a:path w="347" h="427">
                    <a:moveTo>
                      <a:pt x="161" y="65"/>
                    </a:moveTo>
                    <a:lnTo>
                      <a:pt x="138" y="107"/>
                    </a:lnTo>
                    <a:lnTo>
                      <a:pt x="107" y="155"/>
                    </a:lnTo>
                    <a:lnTo>
                      <a:pt x="75" y="205"/>
                    </a:lnTo>
                    <a:lnTo>
                      <a:pt x="62" y="224"/>
                    </a:lnTo>
                    <a:lnTo>
                      <a:pt x="51" y="246"/>
                    </a:lnTo>
                    <a:lnTo>
                      <a:pt x="41" y="267"/>
                    </a:lnTo>
                    <a:lnTo>
                      <a:pt x="37" y="290"/>
                    </a:lnTo>
                    <a:lnTo>
                      <a:pt x="39" y="312"/>
                    </a:lnTo>
                    <a:lnTo>
                      <a:pt x="51" y="335"/>
                    </a:lnTo>
                    <a:lnTo>
                      <a:pt x="70" y="356"/>
                    </a:lnTo>
                    <a:lnTo>
                      <a:pt x="95" y="373"/>
                    </a:lnTo>
                    <a:lnTo>
                      <a:pt x="123" y="382"/>
                    </a:lnTo>
                    <a:lnTo>
                      <a:pt x="153" y="389"/>
                    </a:lnTo>
                    <a:lnTo>
                      <a:pt x="184" y="389"/>
                    </a:lnTo>
                    <a:lnTo>
                      <a:pt x="213" y="386"/>
                    </a:lnTo>
                    <a:lnTo>
                      <a:pt x="243" y="376"/>
                    </a:lnTo>
                    <a:lnTo>
                      <a:pt x="268" y="361"/>
                    </a:lnTo>
                    <a:lnTo>
                      <a:pt x="289" y="341"/>
                    </a:lnTo>
                    <a:lnTo>
                      <a:pt x="302" y="322"/>
                    </a:lnTo>
                    <a:lnTo>
                      <a:pt x="306" y="300"/>
                    </a:lnTo>
                    <a:lnTo>
                      <a:pt x="306" y="277"/>
                    </a:lnTo>
                    <a:lnTo>
                      <a:pt x="299" y="256"/>
                    </a:lnTo>
                    <a:lnTo>
                      <a:pt x="289" y="233"/>
                    </a:lnTo>
                    <a:lnTo>
                      <a:pt x="276" y="211"/>
                    </a:lnTo>
                    <a:lnTo>
                      <a:pt x="250" y="175"/>
                    </a:lnTo>
                    <a:lnTo>
                      <a:pt x="222" y="140"/>
                    </a:lnTo>
                    <a:lnTo>
                      <a:pt x="162" y="68"/>
                    </a:lnTo>
                    <a:lnTo>
                      <a:pt x="161" y="65"/>
                    </a:lnTo>
                    <a:close/>
                    <a:moveTo>
                      <a:pt x="156" y="0"/>
                    </a:moveTo>
                    <a:lnTo>
                      <a:pt x="166" y="2"/>
                    </a:lnTo>
                    <a:lnTo>
                      <a:pt x="172" y="10"/>
                    </a:lnTo>
                    <a:lnTo>
                      <a:pt x="185" y="30"/>
                    </a:lnTo>
                    <a:lnTo>
                      <a:pt x="200" y="52"/>
                    </a:lnTo>
                    <a:lnTo>
                      <a:pt x="218" y="75"/>
                    </a:lnTo>
                    <a:lnTo>
                      <a:pt x="240" y="101"/>
                    </a:lnTo>
                    <a:lnTo>
                      <a:pt x="259" y="127"/>
                    </a:lnTo>
                    <a:lnTo>
                      <a:pt x="281" y="154"/>
                    </a:lnTo>
                    <a:lnTo>
                      <a:pt x="317" y="210"/>
                    </a:lnTo>
                    <a:lnTo>
                      <a:pt x="330" y="236"/>
                    </a:lnTo>
                    <a:lnTo>
                      <a:pt x="342" y="264"/>
                    </a:lnTo>
                    <a:lnTo>
                      <a:pt x="347" y="290"/>
                    </a:lnTo>
                    <a:lnTo>
                      <a:pt x="347" y="317"/>
                    </a:lnTo>
                    <a:lnTo>
                      <a:pt x="340" y="340"/>
                    </a:lnTo>
                    <a:lnTo>
                      <a:pt x="325" y="363"/>
                    </a:lnTo>
                    <a:lnTo>
                      <a:pt x="302" y="384"/>
                    </a:lnTo>
                    <a:lnTo>
                      <a:pt x="271" y="402"/>
                    </a:lnTo>
                    <a:lnTo>
                      <a:pt x="245" y="412"/>
                    </a:lnTo>
                    <a:lnTo>
                      <a:pt x="217" y="420"/>
                    </a:lnTo>
                    <a:lnTo>
                      <a:pt x="189" y="425"/>
                    </a:lnTo>
                    <a:lnTo>
                      <a:pt x="158" y="427"/>
                    </a:lnTo>
                    <a:lnTo>
                      <a:pt x="128" y="425"/>
                    </a:lnTo>
                    <a:lnTo>
                      <a:pt x="100" y="419"/>
                    </a:lnTo>
                    <a:lnTo>
                      <a:pt x="74" y="409"/>
                    </a:lnTo>
                    <a:lnTo>
                      <a:pt x="49" y="394"/>
                    </a:lnTo>
                    <a:lnTo>
                      <a:pt x="29" y="374"/>
                    </a:lnTo>
                    <a:lnTo>
                      <a:pt x="13" y="348"/>
                    </a:lnTo>
                    <a:lnTo>
                      <a:pt x="1" y="315"/>
                    </a:lnTo>
                    <a:lnTo>
                      <a:pt x="0" y="282"/>
                    </a:lnTo>
                    <a:lnTo>
                      <a:pt x="5" y="249"/>
                    </a:lnTo>
                    <a:lnTo>
                      <a:pt x="19" y="218"/>
                    </a:lnTo>
                    <a:lnTo>
                      <a:pt x="79" y="129"/>
                    </a:lnTo>
                    <a:lnTo>
                      <a:pt x="107" y="83"/>
                    </a:lnTo>
                    <a:lnTo>
                      <a:pt x="133" y="37"/>
                    </a:lnTo>
                    <a:lnTo>
                      <a:pt x="138" y="30"/>
                    </a:lnTo>
                    <a:lnTo>
                      <a:pt x="136" y="20"/>
                    </a:lnTo>
                    <a:lnTo>
                      <a:pt x="139" y="10"/>
                    </a:lnTo>
                    <a:lnTo>
                      <a:pt x="146"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49" name="Freeform 200"/>
              <p:cNvSpPr>
                <a:spLocks/>
              </p:cNvSpPr>
              <p:nvPr/>
            </p:nvSpPr>
            <p:spPr bwMode="auto">
              <a:xfrm>
                <a:off x="4169" y="2779"/>
                <a:ext cx="46" cy="40"/>
              </a:xfrm>
              <a:custGeom>
                <a:avLst/>
                <a:gdLst/>
                <a:ahLst/>
                <a:cxnLst>
                  <a:cxn ang="0">
                    <a:pos x="20" y="0"/>
                  </a:cxn>
                  <a:cxn ang="0">
                    <a:pos x="26" y="0"/>
                  </a:cxn>
                  <a:cxn ang="0">
                    <a:pos x="33" y="2"/>
                  </a:cxn>
                  <a:cxn ang="0">
                    <a:pos x="38" y="3"/>
                  </a:cxn>
                  <a:cxn ang="0">
                    <a:pos x="43" y="8"/>
                  </a:cxn>
                  <a:cxn ang="0">
                    <a:pos x="45" y="13"/>
                  </a:cxn>
                  <a:cxn ang="0">
                    <a:pos x="46" y="20"/>
                  </a:cxn>
                  <a:cxn ang="0">
                    <a:pos x="45" y="26"/>
                  </a:cxn>
                  <a:cxn ang="0">
                    <a:pos x="43" y="31"/>
                  </a:cxn>
                  <a:cxn ang="0">
                    <a:pos x="38" y="36"/>
                  </a:cxn>
                  <a:cxn ang="0">
                    <a:pos x="33" y="38"/>
                  </a:cxn>
                  <a:cxn ang="0">
                    <a:pos x="26" y="40"/>
                  </a:cxn>
                  <a:cxn ang="0">
                    <a:pos x="20" y="40"/>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40">
                    <a:moveTo>
                      <a:pt x="20" y="0"/>
                    </a:moveTo>
                    <a:lnTo>
                      <a:pt x="26" y="0"/>
                    </a:lnTo>
                    <a:lnTo>
                      <a:pt x="33" y="2"/>
                    </a:lnTo>
                    <a:lnTo>
                      <a:pt x="38" y="3"/>
                    </a:lnTo>
                    <a:lnTo>
                      <a:pt x="43" y="8"/>
                    </a:lnTo>
                    <a:lnTo>
                      <a:pt x="45" y="13"/>
                    </a:lnTo>
                    <a:lnTo>
                      <a:pt x="46" y="20"/>
                    </a:lnTo>
                    <a:lnTo>
                      <a:pt x="45" y="26"/>
                    </a:lnTo>
                    <a:lnTo>
                      <a:pt x="43" y="31"/>
                    </a:lnTo>
                    <a:lnTo>
                      <a:pt x="38" y="36"/>
                    </a:lnTo>
                    <a:lnTo>
                      <a:pt x="33" y="38"/>
                    </a:lnTo>
                    <a:lnTo>
                      <a:pt x="26" y="40"/>
                    </a:lnTo>
                    <a:lnTo>
                      <a:pt x="20" y="40"/>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0" name="Freeform 201"/>
              <p:cNvSpPr>
                <a:spLocks/>
              </p:cNvSpPr>
              <p:nvPr/>
            </p:nvSpPr>
            <p:spPr bwMode="auto">
              <a:xfrm>
                <a:off x="4220" y="2797"/>
                <a:ext cx="38" cy="40"/>
              </a:xfrm>
              <a:custGeom>
                <a:avLst/>
                <a:gdLst/>
                <a:ahLst/>
                <a:cxnLst>
                  <a:cxn ang="0">
                    <a:pos x="20" y="0"/>
                  </a:cxn>
                  <a:cxn ang="0">
                    <a:pos x="30" y="4"/>
                  </a:cxn>
                  <a:cxn ang="0">
                    <a:pos x="36" y="10"/>
                  </a:cxn>
                  <a:cxn ang="0">
                    <a:pos x="38" y="20"/>
                  </a:cxn>
                  <a:cxn ang="0">
                    <a:pos x="36" y="30"/>
                  </a:cxn>
                  <a:cxn ang="0">
                    <a:pos x="30" y="36"/>
                  </a:cxn>
                  <a:cxn ang="0">
                    <a:pos x="20" y="40"/>
                  </a:cxn>
                  <a:cxn ang="0">
                    <a:pos x="8" y="36"/>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6"/>
                    </a:lnTo>
                    <a:lnTo>
                      <a:pt x="20" y="40"/>
                    </a:lnTo>
                    <a:lnTo>
                      <a:pt x="8" y="36"/>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1" name="Freeform 202"/>
              <p:cNvSpPr>
                <a:spLocks/>
              </p:cNvSpPr>
              <p:nvPr/>
            </p:nvSpPr>
            <p:spPr bwMode="auto">
              <a:xfrm>
                <a:off x="4278" y="2773"/>
                <a:ext cx="38" cy="39"/>
              </a:xfrm>
              <a:custGeom>
                <a:avLst/>
                <a:gdLst/>
                <a:ahLst/>
                <a:cxnLst>
                  <a:cxn ang="0">
                    <a:pos x="18" y="0"/>
                  </a:cxn>
                  <a:cxn ang="0">
                    <a:pos x="29" y="3"/>
                  </a:cxn>
                  <a:cxn ang="0">
                    <a:pos x="36" y="9"/>
                  </a:cxn>
                  <a:cxn ang="0">
                    <a:pos x="38" y="19"/>
                  </a:cxn>
                  <a:cxn ang="0">
                    <a:pos x="36" y="29"/>
                  </a:cxn>
                  <a:cxn ang="0">
                    <a:pos x="29" y="36"/>
                  </a:cxn>
                  <a:cxn ang="0">
                    <a:pos x="18" y="39"/>
                  </a:cxn>
                  <a:cxn ang="0">
                    <a:pos x="8" y="36"/>
                  </a:cxn>
                  <a:cxn ang="0">
                    <a:pos x="1" y="29"/>
                  </a:cxn>
                  <a:cxn ang="0">
                    <a:pos x="0" y="19"/>
                  </a:cxn>
                  <a:cxn ang="0">
                    <a:pos x="1" y="9"/>
                  </a:cxn>
                  <a:cxn ang="0">
                    <a:pos x="8" y="3"/>
                  </a:cxn>
                  <a:cxn ang="0">
                    <a:pos x="18" y="0"/>
                  </a:cxn>
                </a:cxnLst>
                <a:rect l="0" t="0" r="r" b="b"/>
                <a:pathLst>
                  <a:path w="38" h="39">
                    <a:moveTo>
                      <a:pt x="18" y="0"/>
                    </a:moveTo>
                    <a:lnTo>
                      <a:pt x="29" y="3"/>
                    </a:lnTo>
                    <a:lnTo>
                      <a:pt x="36" y="9"/>
                    </a:lnTo>
                    <a:lnTo>
                      <a:pt x="38" y="19"/>
                    </a:lnTo>
                    <a:lnTo>
                      <a:pt x="36" y="29"/>
                    </a:lnTo>
                    <a:lnTo>
                      <a:pt x="29" y="36"/>
                    </a:lnTo>
                    <a:lnTo>
                      <a:pt x="18" y="39"/>
                    </a:lnTo>
                    <a:lnTo>
                      <a:pt x="8" y="36"/>
                    </a:lnTo>
                    <a:lnTo>
                      <a:pt x="1" y="29"/>
                    </a:lnTo>
                    <a:lnTo>
                      <a:pt x="0" y="19"/>
                    </a:lnTo>
                    <a:lnTo>
                      <a:pt x="1"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2" name="Freeform 203"/>
              <p:cNvSpPr>
                <a:spLocks/>
              </p:cNvSpPr>
              <p:nvPr/>
            </p:nvSpPr>
            <p:spPr bwMode="auto">
              <a:xfrm>
                <a:off x="4151" y="2828"/>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3" name="Freeform 204"/>
              <p:cNvSpPr>
                <a:spLocks/>
              </p:cNvSpPr>
              <p:nvPr/>
            </p:nvSpPr>
            <p:spPr bwMode="auto">
              <a:xfrm>
                <a:off x="4214" y="2721"/>
                <a:ext cx="46" cy="40"/>
              </a:xfrm>
              <a:custGeom>
                <a:avLst/>
                <a:gdLst/>
                <a:ahLst/>
                <a:cxnLst>
                  <a:cxn ang="0">
                    <a:pos x="19" y="0"/>
                  </a:cxn>
                  <a:cxn ang="0">
                    <a:pos x="26" y="0"/>
                  </a:cxn>
                  <a:cxn ang="0">
                    <a:pos x="32" y="2"/>
                  </a:cxn>
                  <a:cxn ang="0">
                    <a:pos x="37" y="4"/>
                  </a:cxn>
                  <a:cxn ang="0">
                    <a:pos x="42" y="9"/>
                  </a:cxn>
                  <a:cxn ang="0">
                    <a:pos x="44" y="14"/>
                  </a:cxn>
                  <a:cxn ang="0">
                    <a:pos x="46" y="20"/>
                  </a:cxn>
                  <a:cxn ang="0">
                    <a:pos x="44" y="27"/>
                  </a:cxn>
                  <a:cxn ang="0">
                    <a:pos x="42" y="32"/>
                  </a:cxn>
                  <a:cxn ang="0">
                    <a:pos x="37" y="37"/>
                  </a:cxn>
                  <a:cxn ang="0">
                    <a:pos x="32" y="38"/>
                  </a:cxn>
                  <a:cxn ang="0">
                    <a:pos x="26" y="40"/>
                  </a:cxn>
                  <a:cxn ang="0">
                    <a:pos x="19" y="40"/>
                  </a:cxn>
                  <a:cxn ang="0">
                    <a:pos x="13" y="38"/>
                  </a:cxn>
                  <a:cxn ang="0">
                    <a:pos x="8" y="37"/>
                  </a:cxn>
                  <a:cxn ang="0">
                    <a:pos x="3" y="32"/>
                  </a:cxn>
                  <a:cxn ang="0">
                    <a:pos x="1" y="27"/>
                  </a:cxn>
                  <a:cxn ang="0">
                    <a:pos x="0" y="20"/>
                  </a:cxn>
                  <a:cxn ang="0">
                    <a:pos x="1" y="14"/>
                  </a:cxn>
                  <a:cxn ang="0">
                    <a:pos x="3" y="9"/>
                  </a:cxn>
                  <a:cxn ang="0">
                    <a:pos x="8" y="4"/>
                  </a:cxn>
                  <a:cxn ang="0">
                    <a:pos x="13" y="2"/>
                  </a:cxn>
                  <a:cxn ang="0">
                    <a:pos x="19" y="0"/>
                  </a:cxn>
                </a:cxnLst>
                <a:rect l="0" t="0" r="r" b="b"/>
                <a:pathLst>
                  <a:path w="46" h="40">
                    <a:moveTo>
                      <a:pt x="19" y="0"/>
                    </a:moveTo>
                    <a:lnTo>
                      <a:pt x="26" y="0"/>
                    </a:lnTo>
                    <a:lnTo>
                      <a:pt x="32" y="2"/>
                    </a:lnTo>
                    <a:lnTo>
                      <a:pt x="37" y="4"/>
                    </a:lnTo>
                    <a:lnTo>
                      <a:pt x="42" y="9"/>
                    </a:lnTo>
                    <a:lnTo>
                      <a:pt x="44" y="14"/>
                    </a:lnTo>
                    <a:lnTo>
                      <a:pt x="46" y="20"/>
                    </a:lnTo>
                    <a:lnTo>
                      <a:pt x="44" y="27"/>
                    </a:lnTo>
                    <a:lnTo>
                      <a:pt x="42" y="32"/>
                    </a:lnTo>
                    <a:lnTo>
                      <a:pt x="37" y="37"/>
                    </a:lnTo>
                    <a:lnTo>
                      <a:pt x="32" y="38"/>
                    </a:lnTo>
                    <a:lnTo>
                      <a:pt x="26" y="40"/>
                    </a:lnTo>
                    <a:lnTo>
                      <a:pt x="19" y="40"/>
                    </a:lnTo>
                    <a:lnTo>
                      <a:pt x="13" y="38"/>
                    </a:lnTo>
                    <a:lnTo>
                      <a:pt x="8" y="37"/>
                    </a:lnTo>
                    <a:lnTo>
                      <a:pt x="3" y="32"/>
                    </a:lnTo>
                    <a:lnTo>
                      <a:pt x="1" y="27"/>
                    </a:lnTo>
                    <a:lnTo>
                      <a:pt x="0" y="20"/>
                    </a:lnTo>
                    <a:lnTo>
                      <a:pt x="1" y="14"/>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4" name="Freeform 205"/>
              <p:cNvSpPr>
                <a:spLocks/>
              </p:cNvSpPr>
              <p:nvPr/>
            </p:nvSpPr>
            <p:spPr bwMode="auto">
              <a:xfrm>
                <a:off x="4227" y="2853"/>
                <a:ext cx="46" cy="41"/>
              </a:xfrm>
              <a:custGeom>
                <a:avLst/>
                <a:gdLst/>
                <a:ahLst/>
                <a:cxnLst>
                  <a:cxn ang="0">
                    <a:pos x="19" y="0"/>
                  </a:cxn>
                  <a:cxn ang="0">
                    <a:pos x="24" y="0"/>
                  </a:cxn>
                  <a:cxn ang="0">
                    <a:pos x="31" y="2"/>
                  </a:cxn>
                  <a:cxn ang="0">
                    <a:pos x="38" y="5"/>
                  </a:cxn>
                  <a:cxn ang="0">
                    <a:pos x="41" y="8"/>
                  </a:cxn>
                  <a:cxn ang="0">
                    <a:pos x="44" y="15"/>
                  </a:cxn>
                  <a:cxn ang="0">
                    <a:pos x="46" y="22"/>
                  </a:cxn>
                  <a:cxn ang="0">
                    <a:pos x="44" y="28"/>
                  </a:cxn>
                  <a:cxn ang="0">
                    <a:pos x="38" y="38"/>
                  </a:cxn>
                  <a:cxn ang="0">
                    <a:pos x="24" y="41"/>
                  </a:cxn>
                  <a:cxn ang="0">
                    <a:pos x="19" y="41"/>
                  </a:cxn>
                  <a:cxn ang="0">
                    <a:pos x="13" y="40"/>
                  </a:cxn>
                  <a:cxn ang="0">
                    <a:pos x="8" y="38"/>
                  </a:cxn>
                  <a:cxn ang="0">
                    <a:pos x="3" y="33"/>
                  </a:cxn>
                  <a:cxn ang="0">
                    <a:pos x="1" y="28"/>
                  </a:cxn>
                  <a:cxn ang="0">
                    <a:pos x="0" y="22"/>
                  </a:cxn>
                  <a:cxn ang="0">
                    <a:pos x="3" y="8"/>
                  </a:cxn>
                  <a:cxn ang="0">
                    <a:pos x="13" y="2"/>
                  </a:cxn>
                  <a:cxn ang="0">
                    <a:pos x="19" y="0"/>
                  </a:cxn>
                </a:cxnLst>
                <a:rect l="0" t="0" r="r" b="b"/>
                <a:pathLst>
                  <a:path w="46" h="41">
                    <a:moveTo>
                      <a:pt x="19" y="0"/>
                    </a:moveTo>
                    <a:lnTo>
                      <a:pt x="24" y="0"/>
                    </a:lnTo>
                    <a:lnTo>
                      <a:pt x="31" y="2"/>
                    </a:lnTo>
                    <a:lnTo>
                      <a:pt x="38" y="5"/>
                    </a:lnTo>
                    <a:lnTo>
                      <a:pt x="41" y="8"/>
                    </a:lnTo>
                    <a:lnTo>
                      <a:pt x="44" y="15"/>
                    </a:lnTo>
                    <a:lnTo>
                      <a:pt x="46" y="22"/>
                    </a:lnTo>
                    <a:lnTo>
                      <a:pt x="44" y="28"/>
                    </a:lnTo>
                    <a:lnTo>
                      <a:pt x="38" y="38"/>
                    </a:lnTo>
                    <a:lnTo>
                      <a:pt x="24" y="41"/>
                    </a:lnTo>
                    <a:lnTo>
                      <a:pt x="19" y="41"/>
                    </a:lnTo>
                    <a:lnTo>
                      <a:pt x="13" y="40"/>
                    </a:lnTo>
                    <a:lnTo>
                      <a:pt x="8" y="38"/>
                    </a:lnTo>
                    <a:lnTo>
                      <a:pt x="3" y="33"/>
                    </a:lnTo>
                    <a:lnTo>
                      <a:pt x="1" y="28"/>
                    </a:lnTo>
                    <a:lnTo>
                      <a:pt x="0" y="22"/>
                    </a:lnTo>
                    <a:lnTo>
                      <a:pt x="3" y="8"/>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5" name="Freeform 206"/>
              <p:cNvSpPr>
                <a:spLocks/>
              </p:cNvSpPr>
              <p:nvPr/>
            </p:nvSpPr>
            <p:spPr bwMode="auto">
              <a:xfrm>
                <a:off x="4289" y="2822"/>
                <a:ext cx="38" cy="39"/>
              </a:xfrm>
              <a:custGeom>
                <a:avLst/>
                <a:gdLst/>
                <a:ahLst/>
                <a:cxnLst>
                  <a:cxn ang="0">
                    <a:pos x="20" y="0"/>
                  </a:cxn>
                  <a:cxn ang="0">
                    <a:pos x="30" y="3"/>
                  </a:cxn>
                  <a:cxn ang="0">
                    <a:pos x="36" y="10"/>
                  </a:cxn>
                  <a:cxn ang="0">
                    <a:pos x="38" y="20"/>
                  </a:cxn>
                  <a:cxn ang="0">
                    <a:pos x="36" y="30"/>
                  </a:cxn>
                  <a:cxn ang="0">
                    <a:pos x="30" y="36"/>
                  </a:cxn>
                  <a:cxn ang="0">
                    <a:pos x="20" y="39"/>
                  </a:cxn>
                  <a:cxn ang="0">
                    <a:pos x="8" y="36"/>
                  </a:cxn>
                  <a:cxn ang="0">
                    <a:pos x="2" y="30"/>
                  </a:cxn>
                  <a:cxn ang="0">
                    <a:pos x="0" y="20"/>
                  </a:cxn>
                  <a:cxn ang="0">
                    <a:pos x="2" y="10"/>
                  </a:cxn>
                  <a:cxn ang="0">
                    <a:pos x="8" y="3"/>
                  </a:cxn>
                  <a:cxn ang="0">
                    <a:pos x="20" y="0"/>
                  </a:cxn>
                </a:cxnLst>
                <a:rect l="0" t="0" r="r" b="b"/>
                <a:pathLst>
                  <a:path w="38" h="39">
                    <a:moveTo>
                      <a:pt x="20" y="0"/>
                    </a:moveTo>
                    <a:lnTo>
                      <a:pt x="30" y="3"/>
                    </a:lnTo>
                    <a:lnTo>
                      <a:pt x="36" y="10"/>
                    </a:lnTo>
                    <a:lnTo>
                      <a:pt x="38" y="20"/>
                    </a:lnTo>
                    <a:lnTo>
                      <a:pt x="36" y="30"/>
                    </a:lnTo>
                    <a:lnTo>
                      <a:pt x="30" y="36"/>
                    </a:lnTo>
                    <a:lnTo>
                      <a:pt x="20" y="39"/>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6" name="Freeform 207"/>
              <p:cNvSpPr>
                <a:spLocks/>
              </p:cNvSpPr>
              <p:nvPr/>
            </p:nvSpPr>
            <p:spPr bwMode="auto">
              <a:xfrm>
                <a:off x="4406" y="2614"/>
                <a:ext cx="309" cy="389"/>
              </a:xfrm>
              <a:custGeom>
                <a:avLst/>
                <a:gdLst/>
                <a:ahLst/>
                <a:cxnLst>
                  <a:cxn ang="0">
                    <a:pos x="136" y="0"/>
                  </a:cxn>
                  <a:cxn ang="0">
                    <a:pos x="148" y="19"/>
                  </a:cxn>
                  <a:cxn ang="0">
                    <a:pos x="161" y="38"/>
                  </a:cxn>
                  <a:cxn ang="0">
                    <a:pos x="179" y="60"/>
                  </a:cxn>
                  <a:cxn ang="0">
                    <a:pos x="197" y="83"/>
                  </a:cxn>
                  <a:cxn ang="0">
                    <a:pos x="217" y="106"/>
                  </a:cxn>
                  <a:cxn ang="0">
                    <a:pos x="237" y="131"/>
                  </a:cxn>
                  <a:cxn ang="0">
                    <a:pos x="256" y="157"/>
                  </a:cxn>
                  <a:cxn ang="0">
                    <a:pos x="273" y="182"/>
                  </a:cxn>
                  <a:cxn ang="0">
                    <a:pos x="288" y="208"/>
                  </a:cxn>
                  <a:cxn ang="0">
                    <a:pos x="299" y="233"/>
                  </a:cxn>
                  <a:cxn ang="0">
                    <a:pos x="306" y="257"/>
                  </a:cxn>
                  <a:cxn ang="0">
                    <a:pos x="309" y="282"/>
                  </a:cxn>
                  <a:cxn ang="0">
                    <a:pos x="304" y="305"/>
                  </a:cxn>
                  <a:cxn ang="0">
                    <a:pos x="294" y="326"/>
                  </a:cxn>
                  <a:cxn ang="0">
                    <a:pos x="275" y="346"/>
                  </a:cxn>
                  <a:cxn ang="0">
                    <a:pos x="248" y="363"/>
                  </a:cxn>
                  <a:cxn ang="0">
                    <a:pos x="212" y="379"/>
                  </a:cxn>
                  <a:cxn ang="0">
                    <a:pos x="178" y="387"/>
                  </a:cxn>
                  <a:cxn ang="0">
                    <a:pos x="145" y="389"/>
                  </a:cxn>
                  <a:cxn ang="0">
                    <a:pos x="112" y="386"/>
                  </a:cxn>
                  <a:cxn ang="0">
                    <a:pos x="81" y="377"/>
                  </a:cxn>
                  <a:cxn ang="0">
                    <a:pos x="54" y="363"/>
                  </a:cxn>
                  <a:cxn ang="0">
                    <a:pos x="31" y="345"/>
                  </a:cxn>
                  <a:cxn ang="0">
                    <a:pos x="15" y="323"/>
                  </a:cxn>
                  <a:cxn ang="0">
                    <a:pos x="3" y="298"/>
                  </a:cxn>
                  <a:cxn ang="0">
                    <a:pos x="0" y="270"/>
                  </a:cxn>
                  <a:cxn ang="0">
                    <a:pos x="5" y="239"/>
                  </a:cxn>
                  <a:cxn ang="0">
                    <a:pos x="18" y="208"/>
                  </a:cxn>
                  <a:cxn ang="0">
                    <a:pos x="48" y="163"/>
                  </a:cxn>
                  <a:cxn ang="0">
                    <a:pos x="77" y="121"/>
                  </a:cxn>
                  <a:cxn ang="0">
                    <a:pos x="105" y="76"/>
                  </a:cxn>
                  <a:cxn ang="0">
                    <a:pos x="131" y="27"/>
                  </a:cxn>
                  <a:cxn ang="0">
                    <a:pos x="136" y="0"/>
                  </a:cxn>
                </a:cxnLst>
                <a:rect l="0" t="0" r="r" b="b"/>
                <a:pathLst>
                  <a:path w="309" h="389">
                    <a:moveTo>
                      <a:pt x="136" y="0"/>
                    </a:moveTo>
                    <a:lnTo>
                      <a:pt x="148" y="19"/>
                    </a:lnTo>
                    <a:lnTo>
                      <a:pt x="161" y="38"/>
                    </a:lnTo>
                    <a:lnTo>
                      <a:pt x="179" y="60"/>
                    </a:lnTo>
                    <a:lnTo>
                      <a:pt x="197" y="83"/>
                    </a:lnTo>
                    <a:lnTo>
                      <a:pt x="217" y="106"/>
                    </a:lnTo>
                    <a:lnTo>
                      <a:pt x="237" y="131"/>
                    </a:lnTo>
                    <a:lnTo>
                      <a:pt x="256" y="157"/>
                    </a:lnTo>
                    <a:lnTo>
                      <a:pt x="273" y="182"/>
                    </a:lnTo>
                    <a:lnTo>
                      <a:pt x="288" y="208"/>
                    </a:lnTo>
                    <a:lnTo>
                      <a:pt x="299" y="233"/>
                    </a:lnTo>
                    <a:lnTo>
                      <a:pt x="306" y="257"/>
                    </a:lnTo>
                    <a:lnTo>
                      <a:pt x="309" y="282"/>
                    </a:lnTo>
                    <a:lnTo>
                      <a:pt x="304" y="305"/>
                    </a:lnTo>
                    <a:lnTo>
                      <a:pt x="294" y="326"/>
                    </a:lnTo>
                    <a:lnTo>
                      <a:pt x="275" y="346"/>
                    </a:lnTo>
                    <a:lnTo>
                      <a:pt x="248" y="363"/>
                    </a:lnTo>
                    <a:lnTo>
                      <a:pt x="212" y="379"/>
                    </a:lnTo>
                    <a:lnTo>
                      <a:pt x="178" y="387"/>
                    </a:lnTo>
                    <a:lnTo>
                      <a:pt x="145" y="389"/>
                    </a:lnTo>
                    <a:lnTo>
                      <a:pt x="112" y="386"/>
                    </a:lnTo>
                    <a:lnTo>
                      <a:pt x="81" y="377"/>
                    </a:lnTo>
                    <a:lnTo>
                      <a:pt x="54" y="363"/>
                    </a:lnTo>
                    <a:lnTo>
                      <a:pt x="31" y="345"/>
                    </a:lnTo>
                    <a:lnTo>
                      <a:pt x="15" y="323"/>
                    </a:lnTo>
                    <a:lnTo>
                      <a:pt x="3" y="298"/>
                    </a:lnTo>
                    <a:lnTo>
                      <a:pt x="0" y="270"/>
                    </a:lnTo>
                    <a:lnTo>
                      <a:pt x="5" y="239"/>
                    </a:lnTo>
                    <a:lnTo>
                      <a:pt x="18" y="208"/>
                    </a:lnTo>
                    <a:lnTo>
                      <a:pt x="48" y="163"/>
                    </a:lnTo>
                    <a:lnTo>
                      <a:pt x="77" y="121"/>
                    </a:lnTo>
                    <a:lnTo>
                      <a:pt x="105" y="76"/>
                    </a:lnTo>
                    <a:lnTo>
                      <a:pt x="131" y="27"/>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7" name="Freeform 208"/>
              <p:cNvSpPr>
                <a:spLocks noEditPoints="1"/>
              </p:cNvSpPr>
              <p:nvPr/>
            </p:nvSpPr>
            <p:spPr bwMode="auto">
              <a:xfrm>
                <a:off x="4386" y="2595"/>
                <a:ext cx="347" cy="426"/>
              </a:xfrm>
              <a:custGeom>
                <a:avLst/>
                <a:gdLst/>
                <a:ahLst/>
                <a:cxnLst>
                  <a:cxn ang="0">
                    <a:pos x="140" y="107"/>
                  </a:cxn>
                  <a:cxn ang="0">
                    <a:pos x="63" y="224"/>
                  </a:cxn>
                  <a:cxn ang="0">
                    <a:pos x="43" y="266"/>
                  </a:cxn>
                  <a:cxn ang="0">
                    <a:pos x="41" y="311"/>
                  </a:cxn>
                  <a:cxn ang="0">
                    <a:pos x="73" y="355"/>
                  </a:cxn>
                  <a:cxn ang="0">
                    <a:pos x="124" y="382"/>
                  </a:cxn>
                  <a:cxn ang="0">
                    <a:pos x="184" y="388"/>
                  </a:cxn>
                  <a:cxn ang="0">
                    <a:pos x="244" y="375"/>
                  </a:cxn>
                  <a:cxn ang="0">
                    <a:pos x="291" y="341"/>
                  </a:cxn>
                  <a:cxn ang="0">
                    <a:pos x="308" y="299"/>
                  </a:cxn>
                  <a:cxn ang="0">
                    <a:pos x="299" y="255"/>
                  </a:cxn>
                  <a:cxn ang="0">
                    <a:pos x="278" y="210"/>
                  </a:cxn>
                  <a:cxn ang="0">
                    <a:pos x="224" y="140"/>
                  </a:cxn>
                  <a:cxn ang="0">
                    <a:pos x="165" y="69"/>
                  </a:cxn>
                  <a:cxn ang="0">
                    <a:pos x="156" y="0"/>
                  </a:cxn>
                  <a:cxn ang="0">
                    <a:pos x="175" y="10"/>
                  </a:cxn>
                  <a:cxn ang="0">
                    <a:pos x="202" y="51"/>
                  </a:cxn>
                  <a:cxn ang="0">
                    <a:pos x="240" y="100"/>
                  </a:cxn>
                  <a:cxn ang="0">
                    <a:pos x="281" y="153"/>
                  </a:cxn>
                  <a:cxn ang="0">
                    <a:pos x="318" y="209"/>
                  </a:cxn>
                  <a:cxn ang="0">
                    <a:pos x="342" y="263"/>
                  </a:cxn>
                  <a:cxn ang="0">
                    <a:pos x="347" y="316"/>
                  </a:cxn>
                  <a:cxn ang="0">
                    <a:pos x="327" y="362"/>
                  </a:cxn>
                  <a:cxn ang="0">
                    <a:pos x="273" y="401"/>
                  </a:cxn>
                  <a:cxn ang="0">
                    <a:pos x="219" y="420"/>
                  </a:cxn>
                  <a:cxn ang="0">
                    <a:pos x="160" y="426"/>
                  </a:cxn>
                  <a:cxn ang="0">
                    <a:pos x="102" y="418"/>
                  </a:cxn>
                  <a:cxn ang="0">
                    <a:pos x="50" y="393"/>
                  </a:cxn>
                  <a:cxn ang="0">
                    <a:pos x="13" y="347"/>
                  </a:cxn>
                  <a:cxn ang="0">
                    <a:pos x="0" y="281"/>
                  </a:cxn>
                  <a:cxn ang="0">
                    <a:pos x="20" y="217"/>
                  </a:cxn>
                  <a:cxn ang="0">
                    <a:pos x="107" y="82"/>
                  </a:cxn>
                  <a:cxn ang="0">
                    <a:pos x="140" y="28"/>
                  </a:cxn>
                  <a:cxn ang="0">
                    <a:pos x="140" y="10"/>
                  </a:cxn>
                  <a:cxn ang="0">
                    <a:pos x="156" y="0"/>
                  </a:cxn>
                </a:cxnLst>
                <a:rect l="0" t="0" r="r" b="b"/>
                <a:pathLst>
                  <a:path w="347" h="426">
                    <a:moveTo>
                      <a:pt x="163" y="66"/>
                    </a:moveTo>
                    <a:lnTo>
                      <a:pt x="140" y="107"/>
                    </a:lnTo>
                    <a:lnTo>
                      <a:pt x="109" y="154"/>
                    </a:lnTo>
                    <a:lnTo>
                      <a:pt x="63" y="224"/>
                    </a:lnTo>
                    <a:lnTo>
                      <a:pt x="51" y="245"/>
                    </a:lnTo>
                    <a:lnTo>
                      <a:pt x="43" y="266"/>
                    </a:lnTo>
                    <a:lnTo>
                      <a:pt x="40" y="289"/>
                    </a:lnTo>
                    <a:lnTo>
                      <a:pt x="41" y="311"/>
                    </a:lnTo>
                    <a:lnTo>
                      <a:pt x="53" y="334"/>
                    </a:lnTo>
                    <a:lnTo>
                      <a:pt x="73" y="355"/>
                    </a:lnTo>
                    <a:lnTo>
                      <a:pt x="96" y="372"/>
                    </a:lnTo>
                    <a:lnTo>
                      <a:pt x="124" y="382"/>
                    </a:lnTo>
                    <a:lnTo>
                      <a:pt x="153" y="388"/>
                    </a:lnTo>
                    <a:lnTo>
                      <a:pt x="184" y="388"/>
                    </a:lnTo>
                    <a:lnTo>
                      <a:pt x="216" y="385"/>
                    </a:lnTo>
                    <a:lnTo>
                      <a:pt x="244" y="375"/>
                    </a:lnTo>
                    <a:lnTo>
                      <a:pt x="270" y="360"/>
                    </a:lnTo>
                    <a:lnTo>
                      <a:pt x="291" y="341"/>
                    </a:lnTo>
                    <a:lnTo>
                      <a:pt x="304" y="321"/>
                    </a:lnTo>
                    <a:lnTo>
                      <a:pt x="308" y="299"/>
                    </a:lnTo>
                    <a:lnTo>
                      <a:pt x="306" y="276"/>
                    </a:lnTo>
                    <a:lnTo>
                      <a:pt x="299" y="255"/>
                    </a:lnTo>
                    <a:lnTo>
                      <a:pt x="290" y="232"/>
                    </a:lnTo>
                    <a:lnTo>
                      <a:pt x="278" y="210"/>
                    </a:lnTo>
                    <a:lnTo>
                      <a:pt x="252" y="174"/>
                    </a:lnTo>
                    <a:lnTo>
                      <a:pt x="224" y="140"/>
                    </a:lnTo>
                    <a:lnTo>
                      <a:pt x="194" y="105"/>
                    </a:lnTo>
                    <a:lnTo>
                      <a:pt x="165" y="69"/>
                    </a:lnTo>
                    <a:lnTo>
                      <a:pt x="163" y="66"/>
                    </a:lnTo>
                    <a:close/>
                    <a:moveTo>
                      <a:pt x="156" y="0"/>
                    </a:moveTo>
                    <a:lnTo>
                      <a:pt x="166" y="1"/>
                    </a:lnTo>
                    <a:lnTo>
                      <a:pt x="175" y="10"/>
                    </a:lnTo>
                    <a:lnTo>
                      <a:pt x="186" y="29"/>
                    </a:lnTo>
                    <a:lnTo>
                      <a:pt x="202" y="51"/>
                    </a:lnTo>
                    <a:lnTo>
                      <a:pt x="221" y="74"/>
                    </a:lnTo>
                    <a:lnTo>
                      <a:pt x="240" y="100"/>
                    </a:lnTo>
                    <a:lnTo>
                      <a:pt x="262" y="126"/>
                    </a:lnTo>
                    <a:lnTo>
                      <a:pt x="281" y="153"/>
                    </a:lnTo>
                    <a:lnTo>
                      <a:pt x="301" y="181"/>
                    </a:lnTo>
                    <a:lnTo>
                      <a:pt x="318" y="209"/>
                    </a:lnTo>
                    <a:lnTo>
                      <a:pt x="332" y="235"/>
                    </a:lnTo>
                    <a:lnTo>
                      <a:pt x="342" y="263"/>
                    </a:lnTo>
                    <a:lnTo>
                      <a:pt x="347" y="289"/>
                    </a:lnTo>
                    <a:lnTo>
                      <a:pt x="347" y="316"/>
                    </a:lnTo>
                    <a:lnTo>
                      <a:pt x="341" y="339"/>
                    </a:lnTo>
                    <a:lnTo>
                      <a:pt x="327" y="362"/>
                    </a:lnTo>
                    <a:lnTo>
                      <a:pt x="304" y="383"/>
                    </a:lnTo>
                    <a:lnTo>
                      <a:pt x="273" y="401"/>
                    </a:lnTo>
                    <a:lnTo>
                      <a:pt x="247" y="411"/>
                    </a:lnTo>
                    <a:lnTo>
                      <a:pt x="219" y="420"/>
                    </a:lnTo>
                    <a:lnTo>
                      <a:pt x="191" y="424"/>
                    </a:lnTo>
                    <a:lnTo>
                      <a:pt x="160" y="426"/>
                    </a:lnTo>
                    <a:lnTo>
                      <a:pt x="130" y="424"/>
                    </a:lnTo>
                    <a:lnTo>
                      <a:pt x="102" y="418"/>
                    </a:lnTo>
                    <a:lnTo>
                      <a:pt x="74" y="408"/>
                    </a:lnTo>
                    <a:lnTo>
                      <a:pt x="50" y="393"/>
                    </a:lnTo>
                    <a:lnTo>
                      <a:pt x="30" y="373"/>
                    </a:lnTo>
                    <a:lnTo>
                      <a:pt x="13" y="347"/>
                    </a:lnTo>
                    <a:lnTo>
                      <a:pt x="2" y="314"/>
                    </a:lnTo>
                    <a:lnTo>
                      <a:pt x="0" y="281"/>
                    </a:lnTo>
                    <a:lnTo>
                      <a:pt x="5" y="248"/>
                    </a:lnTo>
                    <a:lnTo>
                      <a:pt x="20" y="217"/>
                    </a:lnTo>
                    <a:lnTo>
                      <a:pt x="79" y="128"/>
                    </a:lnTo>
                    <a:lnTo>
                      <a:pt x="107" y="82"/>
                    </a:lnTo>
                    <a:lnTo>
                      <a:pt x="133" y="36"/>
                    </a:lnTo>
                    <a:lnTo>
                      <a:pt x="140" y="28"/>
                    </a:lnTo>
                    <a:lnTo>
                      <a:pt x="137" y="19"/>
                    </a:lnTo>
                    <a:lnTo>
                      <a:pt x="140" y="10"/>
                    </a:lnTo>
                    <a:lnTo>
                      <a:pt x="148"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8" name="Freeform 209"/>
              <p:cNvSpPr>
                <a:spLocks/>
              </p:cNvSpPr>
              <p:nvPr/>
            </p:nvSpPr>
            <p:spPr bwMode="auto">
              <a:xfrm>
                <a:off x="4473" y="2759"/>
                <a:ext cx="46" cy="40"/>
              </a:xfrm>
              <a:custGeom>
                <a:avLst/>
                <a:gdLst/>
                <a:ahLst/>
                <a:cxnLst>
                  <a:cxn ang="0">
                    <a:pos x="20" y="0"/>
                  </a:cxn>
                  <a:cxn ang="0">
                    <a:pos x="27" y="0"/>
                  </a:cxn>
                  <a:cxn ang="0">
                    <a:pos x="33" y="2"/>
                  </a:cxn>
                  <a:cxn ang="0">
                    <a:pos x="38" y="4"/>
                  </a:cxn>
                  <a:cxn ang="0">
                    <a:pos x="43" y="9"/>
                  </a:cxn>
                  <a:cxn ang="0">
                    <a:pos x="45" y="14"/>
                  </a:cxn>
                  <a:cxn ang="0">
                    <a:pos x="46" y="20"/>
                  </a:cxn>
                  <a:cxn ang="0">
                    <a:pos x="45" y="27"/>
                  </a:cxn>
                  <a:cxn ang="0">
                    <a:pos x="43" y="32"/>
                  </a:cxn>
                  <a:cxn ang="0">
                    <a:pos x="38" y="37"/>
                  </a:cxn>
                  <a:cxn ang="0">
                    <a:pos x="33" y="38"/>
                  </a:cxn>
                  <a:cxn ang="0">
                    <a:pos x="27" y="40"/>
                  </a:cxn>
                  <a:cxn ang="0">
                    <a:pos x="20" y="40"/>
                  </a:cxn>
                  <a:cxn ang="0">
                    <a:pos x="14" y="38"/>
                  </a:cxn>
                  <a:cxn ang="0">
                    <a:pos x="9" y="37"/>
                  </a:cxn>
                  <a:cxn ang="0">
                    <a:pos x="4" y="32"/>
                  </a:cxn>
                  <a:cxn ang="0">
                    <a:pos x="2" y="27"/>
                  </a:cxn>
                  <a:cxn ang="0">
                    <a:pos x="0" y="20"/>
                  </a:cxn>
                  <a:cxn ang="0">
                    <a:pos x="2" y="14"/>
                  </a:cxn>
                  <a:cxn ang="0">
                    <a:pos x="4" y="9"/>
                  </a:cxn>
                  <a:cxn ang="0">
                    <a:pos x="9" y="4"/>
                  </a:cxn>
                  <a:cxn ang="0">
                    <a:pos x="14" y="2"/>
                  </a:cxn>
                  <a:cxn ang="0">
                    <a:pos x="20" y="0"/>
                  </a:cxn>
                </a:cxnLst>
                <a:rect l="0" t="0" r="r" b="b"/>
                <a:pathLst>
                  <a:path w="46" h="40">
                    <a:moveTo>
                      <a:pt x="20" y="0"/>
                    </a:moveTo>
                    <a:lnTo>
                      <a:pt x="27" y="0"/>
                    </a:lnTo>
                    <a:lnTo>
                      <a:pt x="33" y="2"/>
                    </a:lnTo>
                    <a:lnTo>
                      <a:pt x="38" y="4"/>
                    </a:lnTo>
                    <a:lnTo>
                      <a:pt x="43" y="9"/>
                    </a:lnTo>
                    <a:lnTo>
                      <a:pt x="45" y="14"/>
                    </a:lnTo>
                    <a:lnTo>
                      <a:pt x="46" y="20"/>
                    </a:lnTo>
                    <a:lnTo>
                      <a:pt x="45" y="27"/>
                    </a:lnTo>
                    <a:lnTo>
                      <a:pt x="43" y="32"/>
                    </a:lnTo>
                    <a:lnTo>
                      <a:pt x="38" y="37"/>
                    </a:lnTo>
                    <a:lnTo>
                      <a:pt x="33" y="38"/>
                    </a:lnTo>
                    <a:lnTo>
                      <a:pt x="27" y="40"/>
                    </a:lnTo>
                    <a:lnTo>
                      <a:pt x="20" y="40"/>
                    </a:lnTo>
                    <a:lnTo>
                      <a:pt x="14" y="38"/>
                    </a:lnTo>
                    <a:lnTo>
                      <a:pt x="9" y="37"/>
                    </a:lnTo>
                    <a:lnTo>
                      <a:pt x="4" y="32"/>
                    </a:lnTo>
                    <a:lnTo>
                      <a:pt x="2" y="27"/>
                    </a:lnTo>
                    <a:lnTo>
                      <a:pt x="0" y="20"/>
                    </a:lnTo>
                    <a:lnTo>
                      <a:pt x="2" y="14"/>
                    </a:lnTo>
                    <a:lnTo>
                      <a:pt x="4" y="9"/>
                    </a:lnTo>
                    <a:lnTo>
                      <a:pt x="9" y="4"/>
                    </a:lnTo>
                    <a:lnTo>
                      <a:pt x="14"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59" name="Freeform 210"/>
              <p:cNvSpPr>
                <a:spLocks/>
              </p:cNvSpPr>
              <p:nvPr/>
            </p:nvSpPr>
            <p:spPr bwMode="auto">
              <a:xfrm>
                <a:off x="4524" y="2777"/>
                <a:ext cx="38" cy="40"/>
              </a:xfrm>
              <a:custGeom>
                <a:avLst/>
                <a:gdLst/>
                <a:ahLst/>
                <a:cxnLst>
                  <a:cxn ang="0">
                    <a:pos x="18" y="0"/>
                  </a:cxn>
                  <a:cxn ang="0">
                    <a:pos x="30" y="4"/>
                  </a:cxn>
                  <a:cxn ang="0">
                    <a:pos x="37" y="10"/>
                  </a:cxn>
                  <a:cxn ang="0">
                    <a:pos x="38" y="20"/>
                  </a:cxn>
                  <a:cxn ang="0">
                    <a:pos x="37" y="30"/>
                  </a:cxn>
                  <a:cxn ang="0">
                    <a:pos x="30" y="37"/>
                  </a:cxn>
                  <a:cxn ang="0">
                    <a:pos x="18" y="40"/>
                  </a:cxn>
                  <a:cxn ang="0">
                    <a:pos x="9" y="37"/>
                  </a:cxn>
                  <a:cxn ang="0">
                    <a:pos x="2" y="30"/>
                  </a:cxn>
                  <a:cxn ang="0">
                    <a:pos x="0" y="20"/>
                  </a:cxn>
                  <a:cxn ang="0">
                    <a:pos x="2" y="10"/>
                  </a:cxn>
                  <a:cxn ang="0">
                    <a:pos x="9" y="4"/>
                  </a:cxn>
                  <a:cxn ang="0">
                    <a:pos x="18" y="0"/>
                  </a:cxn>
                </a:cxnLst>
                <a:rect l="0" t="0" r="r" b="b"/>
                <a:pathLst>
                  <a:path w="38" h="40">
                    <a:moveTo>
                      <a:pt x="18" y="0"/>
                    </a:moveTo>
                    <a:lnTo>
                      <a:pt x="30" y="4"/>
                    </a:lnTo>
                    <a:lnTo>
                      <a:pt x="37" y="10"/>
                    </a:lnTo>
                    <a:lnTo>
                      <a:pt x="38" y="20"/>
                    </a:lnTo>
                    <a:lnTo>
                      <a:pt x="37" y="30"/>
                    </a:lnTo>
                    <a:lnTo>
                      <a:pt x="30" y="37"/>
                    </a:lnTo>
                    <a:lnTo>
                      <a:pt x="18" y="40"/>
                    </a:lnTo>
                    <a:lnTo>
                      <a:pt x="9" y="37"/>
                    </a:lnTo>
                    <a:lnTo>
                      <a:pt x="2" y="30"/>
                    </a:lnTo>
                    <a:lnTo>
                      <a:pt x="0" y="20"/>
                    </a:lnTo>
                    <a:lnTo>
                      <a:pt x="2" y="10"/>
                    </a:lnTo>
                    <a:lnTo>
                      <a:pt x="9"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0" name="Freeform 211"/>
              <p:cNvSpPr>
                <a:spLocks/>
              </p:cNvSpPr>
              <p:nvPr/>
            </p:nvSpPr>
            <p:spPr bwMode="auto">
              <a:xfrm>
                <a:off x="4580" y="2753"/>
                <a:ext cx="38" cy="39"/>
              </a:xfrm>
              <a:custGeom>
                <a:avLst/>
                <a:gdLst/>
                <a:ahLst/>
                <a:cxnLst>
                  <a:cxn ang="0">
                    <a:pos x="20" y="0"/>
                  </a:cxn>
                  <a:cxn ang="0">
                    <a:pos x="30" y="3"/>
                  </a:cxn>
                  <a:cxn ang="0">
                    <a:pos x="36" y="10"/>
                  </a:cxn>
                  <a:cxn ang="0">
                    <a:pos x="38" y="20"/>
                  </a:cxn>
                  <a:cxn ang="0">
                    <a:pos x="36" y="29"/>
                  </a:cxn>
                  <a:cxn ang="0">
                    <a:pos x="30" y="36"/>
                  </a:cxn>
                  <a:cxn ang="0">
                    <a:pos x="20" y="39"/>
                  </a:cxn>
                  <a:cxn ang="0">
                    <a:pos x="8" y="36"/>
                  </a:cxn>
                  <a:cxn ang="0">
                    <a:pos x="2" y="29"/>
                  </a:cxn>
                  <a:cxn ang="0">
                    <a:pos x="0" y="20"/>
                  </a:cxn>
                  <a:cxn ang="0">
                    <a:pos x="2" y="10"/>
                  </a:cxn>
                  <a:cxn ang="0">
                    <a:pos x="8" y="3"/>
                  </a:cxn>
                  <a:cxn ang="0">
                    <a:pos x="20" y="0"/>
                  </a:cxn>
                </a:cxnLst>
                <a:rect l="0" t="0" r="r" b="b"/>
                <a:pathLst>
                  <a:path w="38" h="39">
                    <a:moveTo>
                      <a:pt x="20" y="0"/>
                    </a:moveTo>
                    <a:lnTo>
                      <a:pt x="30" y="3"/>
                    </a:lnTo>
                    <a:lnTo>
                      <a:pt x="36" y="10"/>
                    </a:lnTo>
                    <a:lnTo>
                      <a:pt x="38" y="20"/>
                    </a:lnTo>
                    <a:lnTo>
                      <a:pt x="36" y="29"/>
                    </a:lnTo>
                    <a:lnTo>
                      <a:pt x="30" y="36"/>
                    </a:lnTo>
                    <a:lnTo>
                      <a:pt x="20" y="39"/>
                    </a:lnTo>
                    <a:lnTo>
                      <a:pt x="8" y="36"/>
                    </a:lnTo>
                    <a:lnTo>
                      <a:pt x="2" y="29"/>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1" name="Freeform 212"/>
              <p:cNvSpPr>
                <a:spLocks/>
              </p:cNvSpPr>
              <p:nvPr/>
            </p:nvSpPr>
            <p:spPr bwMode="auto">
              <a:xfrm>
                <a:off x="4455" y="2809"/>
                <a:ext cx="38" cy="39"/>
              </a:xfrm>
              <a:custGeom>
                <a:avLst/>
                <a:gdLst/>
                <a:ahLst/>
                <a:cxnLst>
                  <a:cxn ang="0">
                    <a:pos x="18" y="0"/>
                  </a:cxn>
                  <a:cxn ang="0">
                    <a:pos x="30" y="3"/>
                  </a:cxn>
                  <a:cxn ang="0">
                    <a:pos x="36" y="10"/>
                  </a:cxn>
                  <a:cxn ang="0">
                    <a:pos x="38" y="19"/>
                  </a:cxn>
                  <a:cxn ang="0">
                    <a:pos x="36" y="29"/>
                  </a:cxn>
                  <a:cxn ang="0">
                    <a:pos x="30" y="36"/>
                  </a:cxn>
                  <a:cxn ang="0">
                    <a:pos x="18" y="39"/>
                  </a:cxn>
                  <a:cxn ang="0">
                    <a:pos x="9" y="36"/>
                  </a:cxn>
                  <a:cxn ang="0">
                    <a:pos x="2" y="29"/>
                  </a:cxn>
                  <a:cxn ang="0">
                    <a:pos x="0" y="19"/>
                  </a:cxn>
                  <a:cxn ang="0">
                    <a:pos x="2" y="10"/>
                  </a:cxn>
                  <a:cxn ang="0">
                    <a:pos x="9" y="3"/>
                  </a:cxn>
                  <a:cxn ang="0">
                    <a:pos x="18" y="0"/>
                  </a:cxn>
                </a:cxnLst>
                <a:rect l="0" t="0" r="r" b="b"/>
                <a:pathLst>
                  <a:path w="38" h="39">
                    <a:moveTo>
                      <a:pt x="18" y="0"/>
                    </a:moveTo>
                    <a:lnTo>
                      <a:pt x="30" y="3"/>
                    </a:lnTo>
                    <a:lnTo>
                      <a:pt x="36" y="10"/>
                    </a:lnTo>
                    <a:lnTo>
                      <a:pt x="38" y="19"/>
                    </a:lnTo>
                    <a:lnTo>
                      <a:pt x="36" y="29"/>
                    </a:lnTo>
                    <a:lnTo>
                      <a:pt x="30" y="36"/>
                    </a:lnTo>
                    <a:lnTo>
                      <a:pt x="18" y="39"/>
                    </a:lnTo>
                    <a:lnTo>
                      <a:pt x="9" y="36"/>
                    </a:lnTo>
                    <a:lnTo>
                      <a:pt x="2" y="29"/>
                    </a:lnTo>
                    <a:lnTo>
                      <a:pt x="0" y="19"/>
                    </a:lnTo>
                    <a:lnTo>
                      <a:pt x="2" y="10"/>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2" name="Freeform 213"/>
              <p:cNvSpPr>
                <a:spLocks/>
              </p:cNvSpPr>
              <p:nvPr/>
            </p:nvSpPr>
            <p:spPr bwMode="auto">
              <a:xfrm>
                <a:off x="4518" y="2702"/>
                <a:ext cx="46" cy="39"/>
              </a:xfrm>
              <a:custGeom>
                <a:avLst/>
                <a:gdLst/>
                <a:ahLst/>
                <a:cxnLst>
                  <a:cxn ang="0">
                    <a:pos x="19" y="0"/>
                  </a:cxn>
                  <a:cxn ang="0">
                    <a:pos x="24" y="0"/>
                  </a:cxn>
                  <a:cxn ang="0">
                    <a:pos x="38" y="3"/>
                  </a:cxn>
                  <a:cxn ang="0">
                    <a:pos x="44" y="13"/>
                  </a:cxn>
                  <a:cxn ang="0">
                    <a:pos x="46" y="19"/>
                  </a:cxn>
                  <a:cxn ang="0">
                    <a:pos x="44" y="26"/>
                  </a:cxn>
                  <a:cxn ang="0">
                    <a:pos x="38" y="36"/>
                  </a:cxn>
                  <a:cxn ang="0">
                    <a:pos x="24" y="39"/>
                  </a:cxn>
                  <a:cxn ang="0">
                    <a:pos x="19" y="39"/>
                  </a:cxn>
                  <a:cxn ang="0">
                    <a:pos x="13" y="38"/>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4" y="0"/>
                    </a:lnTo>
                    <a:lnTo>
                      <a:pt x="38" y="3"/>
                    </a:lnTo>
                    <a:lnTo>
                      <a:pt x="44" y="13"/>
                    </a:lnTo>
                    <a:lnTo>
                      <a:pt x="46" y="19"/>
                    </a:lnTo>
                    <a:lnTo>
                      <a:pt x="44" y="26"/>
                    </a:lnTo>
                    <a:lnTo>
                      <a:pt x="38" y="36"/>
                    </a:lnTo>
                    <a:lnTo>
                      <a:pt x="24" y="39"/>
                    </a:lnTo>
                    <a:lnTo>
                      <a:pt x="19" y="39"/>
                    </a:lnTo>
                    <a:lnTo>
                      <a:pt x="13" y="38"/>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3" name="Freeform 214"/>
              <p:cNvSpPr>
                <a:spLocks/>
              </p:cNvSpPr>
              <p:nvPr/>
            </p:nvSpPr>
            <p:spPr bwMode="auto">
              <a:xfrm>
                <a:off x="4529" y="2835"/>
                <a:ext cx="46" cy="40"/>
              </a:xfrm>
              <a:custGeom>
                <a:avLst/>
                <a:gdLst/>
                <a:ahLst/>
                <a:cxnLst>
                  <a:cxn ang="0">
                    <a:pos x="20"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40"/>
                  </a:cxn>
                  <a:cxn ang="0">
                    <a:pos x="20" y="40"/>
                  </a:cxn>
                  <a:cxn ang="0">
                    <a:pos x="13" y="38"/>
                  </a:cxn>
                  <a:cxn ang="0">
                    <a:pos x="8" y="36"/>
                  </a:cxn>
                  <a:cxn ang="0">
                    <a:pos x="4" y="31"/>
                  </a:cxn>
                  <a:cxn ang="0">
                    <a:pos x="2" y="26"/>
                  </a:cxn>
                  <a:cxn ang="0">
                    <a:pos x="0" y="20"/>
                  </a:cxn>
                  <a:cxn ang="0">
                    <a:pos x="2" y="13"/>
                  </a:cxn>
                  <a:cxn ang="0">
                    <a:pos x="4" y="8"/>
                  </a:cxn>
                  <a:cxn ang="0">
                    <a:pos x="8" y="3"/>
                  </a:cxn>
                  <a:cxn ang="0">
                    <a:pos x="13" y="2"/>
                  </a:cxn>
                  <a:cxn ang="0">
                    <a:pos x="20" y="0"/>
                  </a:cxn>
                </a:cxnLst>
                <a:rect l="0" t="0" r="r" b="b"/>
                <a:pathLst>
                  <a:path w="46" h="40">
                    <a:moveTo>
                      <a:pt x="20" y="0"/>
                    </a:moveTo>
                    <a:lnTo>
                      <a:pt x="27" y="0"/>
                    </a:lnTo>
                    <a:lnTo>
                      <a:pt x="33" y="2"/>
                    </a:lnTo>
                    <a:lnTo>
                      <a:pt x="38" y="3"/>
                    </a:lnTo>
                    <a:lnTo>
                      <a:pt x="43" y="8"/>
                    </a:lnTo>
                    <a:lnTo>
                      <a:pt x="45" y="13"/>
                    </a:lnTo>
                    <a:lnTo>
                      <a:pt x="46" y="20"/>
                    </a:lnTo>
                    <a:lnTo>
                      <a:pt x="45" y="26"/>
                    </a:lnTo>
                    <a:lnTo>
                      <a:pt x="43" y="31"/>
                    </a:lnTo>
                    <a:lnTo>
                      <a:pt x="38" y="36"/>
                    </a:lnTo>
                    <a:lnTo>
                      <a:pt x="33" y="38"/>
                    </a:lnTo>
                    <a:lnTo>
                      <a:pt x="27" y="40"/>
                    </a:lnTo>
                    <a:lnTo>
                      <a:pt x="20" y="40"/>
                    </a:lnTo>
                    <a:lnTo>
                      <a:pt x="13" y="38"/>
                    </a:lnTo>
                    <a:lnTo>
                      <a:pt x="8" y="36"/>
                    </a:lnTo>
                    <a:lnTo>
                      <a:pt x="4" y="31"/>
                    </a:lnTo>
                    <a:lnTo>
                      <a:pt x="2" y="26"/>
                    </a:lnTo>
                    <a:lnTo>
                      <a:pt x="0" y="20"/>
                    </a:lnTo>
                    <a:lnTo>
                      <a:pt x="2" y="13"/>
                    </a:lnTo>
                    <a:lnTo>
                      <a:pt x="4"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4" name="Freeform 215"/>
              <p:cNvSpPr>
                <a:spLocks/>
              </p:cNvSpPr>
              <p:nvPr/>
            </p:nvSpPr>
            <p:spPr bwMode="auto">
              <a:xfrm>
                <a:off x="4593" y="2802"/>
                <a:ext cx="38" cy="41"/>
              </a:xfrm>
              <a:custGeom>
                <a:avLst/>
                <a:gdLst/>
                <a:ahLst/>
                <a:cxnLst>
                  <a:cxn ang="0">
                    <a:pos x="18" y="0"/>
                  </a:cxn>
                  <a:cxn ang="0">
                    <a:pos x="30" y="3"/>
                  </a:cxn>
                  <a:cxn ang="0">
                    <a:pos x="37" y="10"/>
                  </a:cxn>
                  <a:cxn ang="0">
                    <a:pos x="38" y="22"/>
                  </a:cxn>
                  <a:cxn ang="0">
                    <a:pos x="37" y="31"/>
                  </a:cxn>
                  <a:cxn ang="0">
                    <a:pos x="30" y="38"/>
                  </a:cxn>
                  <a:cxn ang="0">
                    <a:pos x="18" y="41"/>
                  </a:cxn>
                  <a:cxn ang="0">
                    <a:pos x="9" y="38"/>
                  </a:cxn>
                  <a:cxn ang="0">
                    <a:pos x="2" y="31"/>
                  </a:cxn>
                  <a:cxn ang="0">
                    <a:pos x="0" y="22"/>
                  </a:cxn>
                  <a:cxn ang="0">
                    <a:pos x="2" y="10"/>
                  </a:cxn>
                  <a:cxn ang="0">
                    <a:pos x="9" y="3"/>
                  </a:cxn>
                  <a:cxn ang="0">
                    <a:pos x="18" y="0"/>
                  </a:cxn>
                </a:cxnLst>
                <a:rect l="0" t="0" r="r" b="b"/>
                <a:pathLst>
                  <a:path w="38" h="41">
                    <a:moveTo>
                      <a:pt x="18" y="0"/>
                    </a:moveTo>
                    <a:lnTo>
                      <a:pt x="30" y="3"/>
                    </a:lnTo>
                    <a:lnTo>
                      <a:pt x="37" y="10"/>
                    </a:lnTo>
                    <a:lnTo>
                      <a:pt x="38" y="22"/>
                    </a:lnTo>
                    <a:lnTo>
                      <a:pt x="37" y="31"/>
                    </a:lnTo>
                    <a:lnTo>
                      <a:pt x="30" y="38"/>
                    </a:lnTo>
                    <a:lnTo>
                      <a:pt x="18" y="41"/>
                    </a:lnTo>
                    <a:lnTo>
                      <a:pt x="9" y="38"/>
                    </a:lnTo>
                    <a:lnTo>
                      <a:pt x="2" y="31"/>
                    </a:lnTo>
                    <a:lnTo>
                      <a:pt x="0" y="22"/>
                    </a:lnTo>
                    <a:lnTo>
                      <a:pt x="2" y="10"/>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5" name="Freeform 216"/>
              <p:cNvSpPr>
                <a:spLocks/>
              </p:cNvSpPr>
              <p:nvPr/>
            </p:nvSpPr>
            <p:spPr bwMode="auto">
              <a:xfrm>
                <a:off x="5179" y="2379"/>
                <a:ext cx="309" cy="389"/>
              </a:xfrm>
              <a:custGeom>
                <a:avLst/>
                <a:gdLst/>
                <a:ahLst/>
                <a:cxnLst>
                  <a:cxn ang="0">
                    <a:pos x="138" y="0"/>
                  </a:cxn>
                  <a:cxn ang="0">
                    <a:pos x="149" y="18"/>
                  </a:cxn>
                  <a:cxn ang="0">
                    <a:pos x="163" y="38"/>
                  </a:cxn>
                  <a:cxn ang="0">
                    <a:pos x="181" y="59"/>
                  </a:cxn>
                  <a:cxn ang="0">
                    <a:pos x="199" y="82"/>
                  </a:cxn>
                  <a:cxn ang="0">
                    <a:pos x="218" y="105"/>
                  </a:cxn>
                  <a:cxn ang="0">
                    <a:pos x="238" y="130"/>
                  </a:cxn>
                  <a:cxn ang="0">
                    <a:pos x="256" y="156"/>
                  </a:cxn>
                  <a:cxn ang="0">
                    <a:pos x="274" y="181"/>
                  </a:cxn>
                  <a:cxn ang="0">
                    <a:pos x="289" y="207"/>
                  </a:cxn>
                  <a:cxn ang="0">
                    <a:pos x="301" y="232"/>
                  </a:cxn>
                  <a:cxn ang="0">
                    <a:pos x="307" y="257"/>
                  </a:cxn>
                  <a:cxn ang="0">
                    <a:pos x="309" y="282"/>
                  </a:cxn>
                  <a:cxn ang="0">
                    <a:pos x="306" y="305"/>
                  </a:cxn>
                  <a:cxn ang="0">
                    <a:pos x="294" y="326"/>
                  </a:cxn>
                  <a:cxn ang="0">
                    <a:pos x="276" y="346"/>
                  </a:cxn>
                  <a:cxn ang="0">
                    <a:pos x="250" y="362"/>
                  </a:cxn>
                  <a:cxn ang="0">
                    <a:pos x="214" y="379"/>
                  </a:cxn>
                  <a:cxn ang="0">
                    <a:pos x="179" y="387"/>
                  </a:cxn>
                  <a:cxn ang="0">
                    <a:pos x="144" y="389"/>
                  </a:cxn>
                  <a:cxn ang="0">
                    <a:pos x="112" y="385"/>
                  </a:cxn>
                  <a:cxn ang="0">
                    <a:pos x="82" y="377"/>
                  </a:cxn>
                  <a:cxn ang="0">
                    <a:pos x="54" y="362"/>
                  </a:cxn>
                  <a:cxn ang="0">
                    <a:pos x="31" y="344"/>
                  </a:cxn>
                  <a:cxn ang="0">
                    <a:pos x="15" y="323"/>
                  </a:cxn>
                  <a:cxn ang="0">
                    <a:pos x="3" y="298"/>
                  </a:cxn>
                  <a:cxn ang="0">
                    <a:pos x="0" y="270"/>
                  </a:cxn>
                  <a:cxn ang="0">
                    <a:pos x="5" y="240"/>
                  </a:cxn>
                  <a:cxn ang="0">
                    <a:pos x="18" y="209"/>
                  </a:cxn>
                  <a:cxn ang="0">
                    <a:pos x="47" y="163"/>
                  </a:cxn>
                  <a:cxn ang="0">
                    <a:pos x="77" y="120"/>
                  </a:cxn>
                  <a:cxn ang="0">
                    <a:pos x="105" y="76"/>
                  </a:cxn>
                  <a:cxn ang="0">
                    <a:pos x="131" y="26"/>
                  </a:cxn>
                  <a:cxn ang="0">
                    <a:pos x="138" y="0"/>
                  </a:cxn>
                </a:cxnLst>
                <a:rect l="0" t="0" r="r" b="b"/>
                <a:pathLst>
                  <a:path w="309" h="389">
                    <a:moveTo>
                      <a:pt x="138" y="0"/>
                    </a:moveTo>
                    <a:lnTo>
                      <a:pt x="149" y="18"/>
                    </a:lnTo>
                    <a:lnTo>
                      <a:pt x="163" y="38"/>
                    </a:lnTo>
                    <a:lnTo>
                      <a:pt x="181" y="59"/>
                    </a:lnTo>
                    <a:lnTo>
                      <a:pt x="199" y="82"/>
                    </a:lnTo>
                    <a:lnTo>
                      <a:pt x="218" y="105"/>
                    </a:lnTo>
                    <a:lnTo>
                      <a:pt x="238" y="130"/>
                    </a:lnTo>
                    <a:lnTo>
                      <a:pt x="256" y="156"/>
                    </a:lnTo>
                    <a:lnTo>
                      <a:pt x="274" y="181"/>
                    </a:lnTo>
                    <a:lnTo>
                      <a:pt x="289" y="207"/>
                    </a:lnTo>
                    <a:lnTo>
                      <a:pt x="301" y="232"/>
                    </a:lnTo>
                    <a:lnTo>
                      <a:pt x="307" y="257"/>
                    </a:lnTo>
                    <a:lnTo>
                      <a:pt x="309" y="282"/>
                    </a:lnTo>
                    <a:lnTo>
                      <a:pt x="306" y="305"/>
                    </a:lnTo>
                    <a:lnTo>
                      <a:pt x="294" y="326"/>
                    </a:lnTo>
                    <a:lnTo>
                      <a:pt x="276" y="346"/>
                    </a:lnTo>
                    <a:lnTo>
                      <a:pt x="250" y="362"/>
                    </a:lnTo>
                    <a:lnTo>
                      <a:pt x="214" y="379"/>
                    </a:lnTo>
                    <a:lnTo>
                      <a:pt x="179" y="387"/>
                    </a:lnTo>
                    <a:lnTo>
                      <a:pt x="144" y="389"/>
                    </a:lnTo>
                    <a:lnTo>
                      <a:pt x="112" y="385"/>
                    </a:lnTo>
                    <a:lnTo>
                      <a:pt x="82" y="377"/>
                    </a:lnTo>
                    <a:lnTo>
                      <a:pt x="54" y="362"/>
                    </a:lnTo>
                    <a:lnTo>
                      <a:pt x="31" y="344"/>
                    </a:lnTo>
                    <a:lnTo>
                      <a:pt x="15" y="323"/>
                    </a:lnTo>
                    <a:lnTo>
                      <a:pt x="3" y="298"/>
                    </a:lnTo>
                    <a:lnTo>
                      <a:pt x="0" y="270"/>
                    </a:lnTo>
                    <a:lnTo>
                      <a:pt x="5" y="240"/>
                    </a:lnTo>
                    <a:lnTo>
                      <a:pt x="18" y="209"/>
                    </a:lnTo>
                    <a:lnTo>
                      <a:pt x="47" y="163"/>
                    </a:lnTo>
                    <a:lnTo>
                      <a:pt x="77" y="120"/>
                    </a:lnTo>
                    <a:lnTo>
                      <a:pt x="105" y="76"/>
                    </a:lnTo>
                    <a:lnTo>
                      <a:pt x="131" y="26"/>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6" name="Freeform 217"/>
              <p:cNvSpPr>
                <a:spLocks noEditPoints="1"/>
              </p:cNvSpPr>
              <p:nvPr/>
            </p:nvSpPr>
            <p:spPr bwMode="auto">
              <a:xfrm>
                <a:off x="5161" y="2359"/>
                <a:ext cx="347" cy="427"/>
              </a:xfrm>
              <a:custGeom>
                <a:avLst/>
                <a:gdLst/>
                <a:ahLst/>
                <a:cxnLst>
                  <a:cxn ang="0">
                    <a:pos x="139" y="107"/>
                  </a:cxn>
                  <a:cxn ang="0">
                    <a:pos x="75" y="204"/>
                  </a:cxn>
                  <a:cxn ang="0">
                    <a:pos x="51" y="246"/>
                  </a:cxn>
                  <a:cxn ang="0">
                    <a:pos x="37" y="290"/>
                  </a:cxn>
                  <a:cxn ang="0">
                    <a:pos x="51" y="336"/>
                  </a:cxn>
                  <a:cxn ang="0">
                    <a:pos x="95" y="372"/>
                  </a:cxn>
                  <a:cxn ang="0">
                    <a:pos x="153" y="389"/>
                  </a:cxn>
                  <a:cxn ang="0">
                    <a:pos x="213" y="386"/>
                  </a:cxn>
                  <a:cxn ang="0">
                    <a:pos x="268" y="361"/>
                  </a:cxn>
                  <a:cxn ang="0">
                    <a:pos x="302" y="321"/>
                  </a:cxn>
                  <a:cxn ang="0">
                    <a:pos x="306" y="279"/>
                  </a:cxn>
                  <a:cxn ang="0">
                    <a:pos x="289" y="234"/>
                  </a:cxn>
                  <a:cxn ang="0">
                    <a:pos x="263" y="193"/>
                  </a:cxn>
                  <a:cxn ang="0">
                    <a:pos x="222" y="140"/>
                  </a:cxn>
                  <a:cxn ang="0">
                    <a:pos x="164" y="69"/>
                  </a:cxn>
                  <a:cxn ang="0">
                    <a:pos x="156" y="0"/>
                  </a:cxn>
                  <a:cxn ang="0">
                    <a:pos x="172" y="10"/>
                  </a:cxn>
                  <a:cxn ang="0">
                    <a:pos x="200" y="51"/>
                  </a:cxn>
                  <a:cxn ang="0">
                    <a:pos x="240" y="101"/>
                  </a:cxn>
                  <a:cxn ang="0">
                    <a:pos x="281" y="153"/>
                  </a:cxn>
                  <a:cxn ang="0">
                    <a:pos x="330" y="236"/>
                  </a:cxn>
                  <a:cxn ang="0">
                    <a:pos x="347" y="290"/>
                  </a:cxn>
                  <a:cxn ang="0">
                    <a:pos x="340" y="339"/>
                  </a:cxn>
                  <a:cxn ang="0">
                    <a:pos x="302" y="384"/>
                  </a:cxn>
                  <a:cxn ang="0">
                    <a:pos x="245" y="412"/>
                  </a:cxn>
                  <a:cxn ang="0">
                    <a:pos x="189" y="425"/>
                  </a:cxn>
                  <a:cxn ang="0">
                    <a:pos x="130" y="425"/>
                  </a:cxn>
                  <a:cxn ang="0">
                    <a:pos x="74" y="409"/>
                  </a:cxn>
                  <a:cxn ang="0">
                    <a:pos x="29" y="374"/>
                  </a:cxn>
                  <a:cxn ang="0">
                    <a:pos x="1" y="315"/>
                  </a:cxn>
                  <a:cxn ang="0">
                    <a:pos x="5" y="249"/>
                  </a:cxn>
                  <a:cxn ang="0">
                    <a:pos x="79" y="129"/>
                  </a:cxn>
                  <a:cxn ang="0">
                    <a:pos x="133" y="36"/>
                  </a:cxn>
                  <a:cxn ang="0">
                    <a:pos x="136" y="20"/>
                  </a:cxn>
                  <a:cxn ang="0">
                    <a:pos x="146" y="4"/>
                  </a:cxn>
                </a:cxnLst>
                <a:rect l="0" t="0" r="r" b="b"/>
                <a:pathLst>
                  <a:path w="347" h="427">
                    <a:moveTo>
                      <a:pt x="162" y="66"/>
                    </a:moveTo>
                    <a:lnTo>
                      <a:pt x="139" y="107"/>
                    </a:lnTo>
                    <a:lnTo>
                      <a:pt x="107" y="155"/>
                    </a:lnTo>
                    <a:lnTo>
                      <a:pt x="75" y="204"/>
                    </a:lnTo>
                    <a:lnTo>
                      <a:pt x="62" y="224"/>
                    </a:lnTo>
                    <a:lnTo>
                      <a:pt x="51" y="246"/>
                    </a:lnTo>
                    <a:lnTo>
                      <a:pt x="42" y="267"/>
                    </a:lnTo>
                    <a:lnTo>
                      <a:pt x="37" y="290"/>
                    </a:lnTo>
                    <a:lnTo>
                      <a:pt x="39" y="313"/>
                    </a:lnTo>
                    <a:lnTo>
                      <a:pt x="51" y="336"/>
                    </a:lnTo>
                    <a:lnTo>
                      <a:pt x="70" y="358"/>
                    </a:lnTo>
                    <a:lnTo>
                      <a:pt x="95" y="372"/>
                    </a:lnTo>
                    <a:lnTo>
                      <a:pt x="123" y="384"/>
                    </a:lnTo>
                    <a:lnTo>
                      <a:pt x="153" y="389"/>
                    </a:lnTo>
                    <a:lnTo>
                      <a:pt x="184" y="389"/>
                    </a:lnTo>
                    <a:lnTo>
                      <a:pt x="213" y="386"/>
                    </a:lnTo>
                    <a:lnTo>
                      <a:pt x="243" y="376"/>
                    </a:lnTo>
                    <a:lnTo>
                      <a:pt x="268" y="361"/>
                    </a:lnTo>
                    <a:lnTo>
                      <a:pt x="289" y="341"/>
                    </a:lnTo>
                    <a:lnTo>
                      <a:pt x="302" y="321"/>
                    </a:lnTo>
                    <a:lnTo>
                      <a:pt x="307" y="300"/>
                    </a:lnTo>
                    <a:lnTo>
                      <a:pt x="306" y="279"/>
                    </a:lnTo>
                    <a:lnTo>
                      <a:pt x="299" y="255"/>
                    </a:lnTo>
                    <a:lnTo>
                      <a:pt x="289" y="234"/>
                    </a:lnTo>
                    <a:lnTo>
                      <a:pt x="276" y="213"/>
                    </a:lnTo>
                    <a:lnTo>
                      <a:pt x="263" y="193"/>
                    </a:lnTo>
                    <a:lnTo>
                      <a:pt x="250" y="175"/>
                    </a:lnTo>
                    <a:lnTo>
                      <a:pt x="222" y="140"/>
                    </a:lnTo>
                    <a:lnTo>
                      <a:pt x="192" y="106"/>
                    </a:lnTo>
                    <a:lnTo>
                      <a:pt x="164" y="69"/>
                    </a:lnTo>
                    <a:lnTo>
                      <a:pt x="162" y="66"/>
                    </a:lnTo>
                    <a:close/>
                    <a:moveTo>
                      <a:pt x="156" y="0"/>
                    </a:moveTo>
                    <a:lnTo>
                      <a:pt x="166" y="2"/>
                    </a:lnTo>
                    <a:lnTo>
                      <a:pt x="172" y="10"/>
                    </a:lnTo>
                    <a:lnTo>
                      <a:pt x="185" y="30"/>
                    </a:lnTo>
                    <a:lnTo>
                      <a:pt x="200" y="51"/>
                    </a:lnTo>
                    <a:lnTo>
                      <a:pt x="218" y="74"/>
                    </a:lnTo>
                    <a:lnTo>
                      <a:pt x="240" y="101"/>
                    </a:lnTo>
                    <a:lnTo>
                      <a:pt x="259" y="127"/>
                    </a:lnTo>
                    <a:lnTo>
                      <a:pt x="281" y="153"/>
                    </a:lnTo>
                    <a:lnTo>
                      <a:pt x="317" y="209"/>
                    </a:lnTo>
                    <a:lnTo>
                      <a:pt x="330" y="236"/>
                    </a:lnTo>
                    <a:lnTo>
                      <a:pt x="342" y="264"/>
                    </a:lnTo>
                    <a:lnTo>
                      <a:pt x="347" y="290"/>
                    </a:lnTo>
                    <a:lnTo>
                      <a:pt x="347" y="316"/>
                    </a:lnTo>
                    <a:lnTo>
                      <a:pt x="340" y="339"/>
                    </a:lnTo>
                    <a:lnTo>
                      <a:pt x="325" y="362"/>
                    </a:lnTo>
                    <a:lnTo>
                      <a:pt x="302" y="384"/>
                    </a:lnTo>
                    <a:lnTo>
                      <a:pt x="271" y="402"/>
                    </a:lnTo>
                    <a:lnTo>
                      <a:pt x="245" y="412"/>
                    </a:lnTo>
                    <a:lnTo>
                      <a:pt x="218" y="420"/>
                    </a:lnTo>
                    <a:lnTo>
                      <a:pt x="189" y="425"/>
                    </a:lnTo>
                    <a:lnTo>
                      <a:pt x="159" y="427"/>
                    </a:lnTo>
                    <a:lnTo>
                      <a:pt x="130" y="425"/>
                    </a:lnTo>
                    <a:lnTo>
                      <a:pt x="100" y="418"/>
                    </a:lnTo>
                    <a:lnTo>
                      <a:pt x="74" y="409"/>
                    </a:lnTo>
                    <a:lnTo>
                      <a:pt x="49" y="394"/>
                    </a:lnTo>
                    <a:lnTo>
                      <a:pt x="29" y="374"/>
                    </a:lnTo>
                    <a:lnTo>
                      <a:pt x="13" y="348"/>
                    </a:lnTo>
                    <a:lnTo>
                      <a:pt x="1" y="315"/>
                    </a:lnTo>
                    <a:lnTo>
                      <a:pt x="0" y="282"/>
                    </a:lnTo>
                    <a:lnTo>
                      <a:pt x="5" y="249"/>
                    </a:lnTo>
                    <a:lnTo>
                      <a:pt x="19" y="218"/>
                    </a:lnTo>
                    <a:lnTo>
                      <a:pt x="79" y="129"/>
                    </a:lnTo>
                    <a:lnTo>
                      <a:pt x="107" y="83"/>
                    </a:lnTo>
                    <a:lnTo>
                      <a:pt x="133" y="36"/>
                    </a:lnTo>
                    <a:lnTo>
                      <a:pt x="139" y="30"/>
                    </a:lnTo>
                    <a:lnTo>
                      <a:pt x="136" y="20"/>
                    </a:lnTo>
                    <a:lnTo>
                      <a:pt x="139" y="12"/>
                    </a:lnTo>
                    <a:lnTo>
                      <a:pt x="146"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7" name="Freeform 218"/>
              <p:cNvSpPr>
                <a:spLocks/>
              </p:cNvSpPr>
              <p:nvPr/>
            </p:nvSpPr>
            <p:spPr bwMode="auto">
              <a:xfrm>
                <a:off x="5246" y="2524"/>
                <a:ext cx="46" cy="39"/>
              </a:xfrm>
              <a:custGeom>
                <a:avLst/>
                <a:gdLst/>
                <a:ahLst/>
                <a:cxnLst>
                  <a:cxn ang="0">
                    <a:pos x="20" y="0"/>
                  </a:cxn>
                  <a:cxn ang="0">
                    <a:pos x="26" y="0"/>
                  </a:cxn>
                  <a:cxn ang="0">
                    <a:pos x="33" y="2"/>
                  </a:cxn>
                  <a:cxn ang="0">
                    <a:pos x="38" y="3"/>
                  </a:cxn>
                  <a:cxn ang="0">
                    <a:pos x="43" y="8"/>
                  </a:cxn>
                  <a:cxn ang="0">
                    <a:pos x="45" y="13"/>
                  </a:cxn>
                  <a:cxn ang="0">
                    <a:pos x="46" y="20"/>
                  </a:cxn>
                  <a:cxn ang="0">
                    <a:pos x="45"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39">
                    <a:moveTo>
                      <a:pt x="20" y="0"/>
                    </a:moveTo>
                    <a:lnTo>
                      <a:pt x="26" y="0"/>
                    </a:lnTo>
                    <a:lnTo>
                      <a:pt x="33" y="2"/>
                    </a:lnTo>
                    <a:lnTo>
                      <a:pt x="38" y="3"/>
                    </a:lnTo>
                    <a:lnTo>
                      <a:pt x="43" y="8"/>
                    </a:lnTo>
                    <a:lnTo>
                      <a:pt x="45" y="13"/>
                    </a:lnTo>
                    <a:lnTo>
                      <a:pt x="46" y="20"/>
                    </a:lnTo>
                    <a:lnTo>
                      <a:pt x="45"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8" name="Freeform 219"/>
              <p:cNvSpPr>
                <a:spLocks/>
              </p:cNvSpPr>
              <p:nvPr/>
            </p:nvSpPr>
            <p:spPr bwMode="auto">
              <a:xfrm>
                <a:off x="5297" y="2542"/>
                <a:ext cx="40" cy="40"/>
              </a:xfrm>
              <a:custGeom>
                <a:avLst/>
                <a:gdLst/>
                <a:ahLst/>
                <a:cxnLst>
                  <a:cxn ang="0">
                    <a:pos x="20" y="0"/>
                  </a:cxn>
                  <a:cxn ang="0">
                    <a:pos x="31" y="3"/>
                  </a:cxn>
                  <a:cxn ang="0">
                    <a:pos x="38" y="10"/>
                  </a:cxn>
                  <a:cxn ang="0">
                    <a:pos x="40" y="20"/>
                  </a:cxn>
                  <a:cxn ang="0">
                    <a:pos x="38" y="30"/>
                  </a:cxn>
                  <a:cxn ang="0">
                    <a:pos x="31" y="36"/>
                  </a:cxn>
                  <a:cxn ang="0">
                    <a:pos x="20" y="40"/>
                  </a:cxn>
                  <a:cxn ang="0">
                    <a:pos x="8" y="36"/>
                  </a:cxn>
                  <a:cxn ang="0">
                    <a:pos x="2" y="30"/>
                  </a:cxn>
                  <a:cxn ang="0">
                    <a:pos x="0" y="20"/>
                  </a:cxn>
                  <a:cxn ang="0">
                    <a:pos x="2" y="10"/>
                  </a:cxn>
                  <a:cxn ang="0">
                    <a:pos x="8" y="3"/>
                  </a:cxn>
                  <a:cxn ang="0">
                    <a:pos x="20" y="0"/>
                  </a:cxn>
                </a:cxnLst>
                <a:rect l="0" t="0" r="r" b="b"/>
                <a:pathLst>
                  <a:path w="40" h="40">
                    <a:moveTo>
                      <a:pt x="20" y="0"/>
                    </a:moveTo>
                    <a:lnTo>
                      <a:pt x="31" y="3"/>
                    </a:lnTo>
                    <a:lnTo>
                      <a:pt x="38" y="10"/>
                    </a:lnTo>
                    <a:lnTo>
                      <a:pt x="40" y="20"/>
                    </a:lnTo>
                    <a:lnTo>
                      <a:pt x="38" y="30"/>
                    </a:lnTo>
                    <a:lnTo>
                      <a:pt x="31"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69" name="Freeform 220"/>
              <p:cNvSpPr>
                <a:spLocks/>
              </p:cNvSpPr>
              <p:nvPr/>
            </p:nvSpPr>
            <p:spPr bwMode="auto">
              <a:xfrm>
                <a:off x="5355" y="2517"/>
                <a:ext cx="38" cy="40"/>
              </a:xfrm>
              <a:custGeom>
                <a:avLst/>
                <a:gdLst/>
                <a:ahLst/>
                <a:cxnLst>
                  <a:cxn ang="0">
                    <a:pos x="18" y="0"/>
                  </a:cxn>
                  <a:cxn ang="0">
                    <a:pos x="29" y="4"/>
                  </a:cxn>
                  <a:cxn ang="0">
                    <a:pos x="36" y="10"/>
                  </a:cxn>
                  <a:cxn ang="0">
                    <a:pos x="38"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8" h="40">
                    <a:moveTo>
                      <a:pt x="18" y="0"/>
                    </a:moveTo>
                    <a:lnTo>
                      <a:pt x="29" y="4"/>
                    </a:lnTo>
                    <a:lnTo>
                      <a:pt x="36" y="10"/>
                    </a:lnTo>
                    <a:lnTo>
                      <a:pt x="38"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0" name="Freeform 221"/>
              <p:cNvSpPr>
                <a:spLocks/>
              </p:cNvSpPr>
              <p:nvPr/>
            </p:nvSpPr>
            <p:spPr bwMode="auto">
              <a:xfrm>
                <a:off x="5228" y="2573"/>
                <a:ext cx="40" cy="40"/>
              </a:xfrm>
              <a:custGeom>
                <a:avLst/>
                <a:gdLst/>
                <a:ahLst/>
                <a:cxnLst>
                  <a:cxn ang="0">
                    <a:pos x="20" y="0"/>
                  </a:cxn>
                  <a:cxn ang="0">
                    <a:pos x="31" y="4"/>
                  </a:cxn>
                  <a:cxn ang="0">
                    <a:pos x="38" y="10"/>
                  </a:cxn>
                  <a:cxn ang="0">
                    <a:pos x="40" y="20"/>
                  </a:cxn>
                  <a:cxn ang="0">
                    <a:pos x="38" y="30"/>
                  </a:cxn>
                  <a:cxn ang="0">
                    <a:pos x="31" y="37"/>
                  </a:cxn>
                  <a:cxn ang="0">
                    <a:pos x="20" y="40"/>
                  </a:cxn>
                  <a:cxn ang="0">
                    <a:pos x="8" y="37"/>
                  </a:cxn>
                  <a:cxn ang="0">
                    <a:pos x="2" y="30"/>
                  </a:cxn>
                  <a:cxn ang="0">
                    <a:pos x="0" y="20"/>
                  </a:cxn>
                  <a:cxn ang="0">
                    <a:pos x="2" y="10"/>
                  </a:cxn>
                  <a:cxn ang="0">
                    <a:pos x="8" y="4"/>
                  </a:cxn>
                  <a:cxn ang="0">
                    <a:pos x="20" y="0"/>
                  </a:cxn>
                </a:cxnLst>
                <a:rect l="0" t="0" r="r" b="b"/>
                <a:pathLst>
                  <a:path w="40" h="40">
                    <a:moveTo>
                      <a:pt x="20" y="0"/>
                    </a:moveTo>
                    <a:lnTo>
                      <a:pt x="31" y="4"/>
                    </a:lnTo>
                    <a:lnTo>
                      <a:pt x="38" y="10"/>
                    </a:lnTo>
                    <a:lnTo>
                      <a:pt x="40" y="20"/>
                    </a:lnTo>
                    <a:lnTo>
                      <a:pt x="38" y="30"/>
                    </a:lnTo>
                    <a:lnTo>
                      <a:pt x="31"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1" name="Freeform 222"/>
              <p:cNvSpPr>
                <a:spLocks/>
              </p:cNvSpPr>
              <p:nvPr/>
            </p:nvSpPr>
            <p:spPr bwMode="auto">
              <a:xfrm>
                <a:off x="5291" y="2466"/>
                <a:ext cx="46" cy="40"/>
              </a:xfrm>
              <a:custGeom>
                <a:avLst/>
                <a:gdLst/>
                <a:ahLst/>
                <a:cxnLst>
                  <a:cxn ang="0">
                    <a:pos x="19" y="0"/>
                  </a:cxn>
                  <a:cxn ang="0">
                    <a:pos x="26" y="0"/>
                  </a:cxn>
                  <a:cxn ang="0">
                    <a:pos x="32" y="2"/>
                  </a:cxn>
                  <a:cxn ang="0">
                    <a:pos x="37" y="4"/>
                  </a:cxn>
                  <a:cxn ang="0">
                    <a:pos x="42" y="9"/>
                  </a:cxn>
                  <a:cxn ang="0">
                    <a:pos x="44" y="13"/>
                  </a:cxn>
                  <a:cxn ang="0">
                    <a:pos x="46" y="20"/>
                  </a:cxn>
                  <a:cxn ang="0">
                    <a:pos x="44" y="27"/>
                  </a:cxn>
                  <a:cxn ang="0">
                    <a:pos x="42" y="32"/>
                  </a:cxn>
                  <a:cxn ang="0">
                    <a:pos x="37" y="37"/>
                  </a:cxn>
                  <a:cxn ang="0">
                    <a:pos x="32" y="38"/>
                  </a:cxn>
                  <a:cxn ang="0">
                    <a:pos x="26" y="40"/>
                  </a:cxn>
                  <a:cxn ang="0">
                    <a:pos x="19" y="40"/>
                  </a:cxn>
                  <a:cxn ang="0">
                    <a:pos x="13" y="38"/>
                  </a:cxn>
                  <a:cxn ang="0">
                    <a:pos x="8" y="37"/>
                  </a:cxn>
                  <a:cxn ang="0">
                    <a:pos x="3" y="32"/>
                  </a:cxn>
                  <a:cxn ang="0">
                    <a:pos x="1" y="27"/>
                  </a:cxn>
                  <a:cxn ang="0">
                    <a:pos x="0" y="20"/>
                  </a:cxn>
                  <a:cxn ang="0">
                    <a:pos x="1" y="13"/>
                  </a:cxn>
                  <a:cxn ang="0">
                    <a:pos x="3" y="9"/>
                  </a:cxn>
                  <a:cxn ang="0">
                    <a:pos x="8" y="4"/>
                  </a:cxn>
                  <a:cxn ang="0">
                    <a:pos x="13" y="2"/>
                  </a:cxn>
                  <a:cxn ang="0">
                    <a:pos x="19" y="0"/>
                  </a:cxn>
                </a:cxnLst>
                <a:rect l="0" t="0" r="r" b="b"/>
                <a:pathLst>
                  <a:path w="46" h="40">
                    <a:moveTo>
                      <a:pt x="19" y="0"/>
                    </a:moveTo>
                    <a:lnTo>
                      <a:pt x="26" y="0"/>
                    </a:lnTo>
                    <a:lnTo>
                      <a:pt x="32" y="2"/>
                    </a:lnTo>
                    <a:lnTo>
                      <a:pt x="37" y="4"/>
                    </a:lnTo>
                    <a:lnTo>
                      <a:pt x="42" y="9"/>
                    </a:lnTo>
                    <a:lnTo>
                      <a:pt x="44" y="13"/>
                    </a:lnTo>
                    <a:lnTo>
                      <a:pt x="46" y="20"/>
                    </a:lnTo>
                    <a:lnTo>
                      <a:pt x="44" y="27"/>
                    </a:lnTo>
                    <a:lnTo>
                      <a:pt x="42" y="32"/>
                    </a:lnTo>
                    <a:lnTo>
                      <a:pt x="37" y="37"/>
                    </a:lnTo>
                    <a:lnTo>
                      <a:pt x="32" y="38"/>
                    </a:lnTo>
                    <a:lnTo>
                      <a:pt x="26" y="40"/>
                    </a:lnTo>
                    <a:lnTo>
                      <a:pt x="19" y="40"/>
                    </a:lnTo>
                    <a:lnTo>
                      <a:pt x="13" y="38"/>
                    </a:lnTo>
                    <a:lnTo>
                      <a:pt x="8" y="37"/>
                    </a:lnTo>
                    <a:lnTo>
                      <a:pt x="3" y="32"/>
                    </a:lnTo>
                    <a:lnTo>
                      <a:pt x="1" y="27"/>
                    </a:lnTo>
                    <a:lnTo>
                      <a:pt x="0" y="20"/>
                    </a:lnTo>
                    <a:lnTo>
                      <a:pt x="1" y="13"/>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2" name="Freeform 223"/>
              <p:cNvSpPr>
                <a:spLocks/>
              </p:cNvSpPr>
              <p:nvPr/>
            </p:nvSpPr>
            <p:spPr bwMode="auto">
              <a:xfrm>
                <a:off x="5304" y="2600"/>
                <a:ext cx="46" cy="39"/>
              </a:xfrm>
              <a:custGeom>
                <a:avLst/>
                <a:gdLst/>
                <a:ahLst/>
                <a:cxnLst>
                  <a:cxn ang="0">
                    <a:pos x="19" y="0"/>
                  </a:cxn>
                  <a:cxn ang="0">
                    <a:pos x="26" y="0"/>
                  </a:cxn>
                  <a:cxn ang="0">
                    <a:pos x="33" y="1"/>
                  </a:cxn>
                  <a:cxn ang="0">
                    <a:pos x="38" y="3"/>
                  </a:cxn>
                  <a:cxn ang="0">
                    <a:pos x="42" y="8"/>
                  </a:cxn>
                  <a:cxn ang="0">
                    <a:pos x="44" y="13"/>
                  </a:cxn>
                  <a:cxn ang="0">
                    <a:pos x="46" y="19"/>
                  </a:cxn>
                  <a:cxn ang="0">
                    <a:pos x="44" y="26"/>
                  </a:cxn>
                  <a:cxn ang="0">
                    <a:pos x="42" y="31"/>
                  </a:cxn>
                  <a:cxn ang="0">
                    <a:pos x="38" y="36"/>
                  </a:cxn>
                  <a:cxn ang="0">
                    <a:pos x="33" y="38"/>
                  </a:cxn>
                  <a:cxn ang="0">
                    <a:pos x="26" y="39"/>
                  </a:cxn>
                  <a:cxn ang="0">
                    <a:pos x="19" y="39"/>
                  </a:cxn>
                  <a:cxn ang="0">
                    <a:pos x="13" y="38"/>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3" y="1"/>
                    </a:lnTo>
                    <a:lnTo>
                      <a:pt x="38" y="3"/>
                    </a:lnTo>
                    <a:lnTo>
                      <a:pt x="42" y="8"/>
                    </a:lnTo>
                    <a:lnTo>
                      <a:pt x="44" y="13"/>
                    </a:lnTo>
                    <a:lnTo>
                      <a:pt x="46" y="19"/>
                    </a:lnTo>
                    <a:lnTo>
                      <a:pt x="44" y="26"/>
                    </a:lnTo>
                    <a:lnTo>
                      <a:pt x="42" y="31"/>
                    </a:lnTo>
                    <a:lnTo>
                      <a:pt x="38" y="36"/>
                    </a:lnTo>
                    <a:lnTo>
                      <a:pt x="33" y="38"/>
                    </a:lnTo>
                    <a:lnTo>
                      <a:pt x="26" y="39"/>
                    </a:lnTo>
                    <a:lnTo>
                      <a:pt x="19" y="39"/>
                    </a:lnTo>
                    <a:lnTo>
                      <a:pt x="13" y="38"/>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3" name="Freeform 224"/>
              <p:cNvSpPr>
                <a:spLocks/>
              </p:cNvSpPr>
              <p:nvPr/>
            </p:nvSpPr>
            <p:spPr bwMode="auto">
              <a:xfrm>
                <a:off x="5366" y="2567"/>
                <a:ext cx="40" cy="41"/>
              </a:xfrm>
              <a:custGeom>
                <a:avLst/>
                <a:gdLst/>
                <a:ahLst/>
                <a:cxnLst>
                  <a:cxn ang="0">
                    <a:pos x="20" y="0"/>
                  </a:cxn>
                  <a:cxn ang="0">
                    <a:pos x="31" y="3"/>
                  </a:cxn>
                  <a:cxn ang="0">
                    <a:pos x="38" y="10"/>
                  </a:cxn>
                  <a:cxn ang="0">
                    <a:pos x="40" y="21"/>
                  </a:cxn>
                  <a:cxn ang="0">
                    <a:pos x="38" y="31"/>
                  </a:cxn>
                  <a:cxn ang="0">
                    <a:pos x="31" y="38"/>
                  </a:cxn>
                  <a:cxn ang="0">
                    <a:pos x="20" y="41"/>
                  </a:cxn>
                  <a:cxn ang="0">
                    <a:pos x="8" y="38"/>
                  </a:cxn>
                  <a:cxn ang="0">
                    <a:pos x="2" y="31"/>
                  </a:cxn>
                  <a:cxn ang="0">
                    <a:pos x="0" y="21"/>
                  </a:cxn>
                  <a:cxn ang="0">
                    <a:pos x="2" y="10"/>
                  </a:cxn>
                  <a:cxn ang="0">
                    <a:pos x="8" y="3"/>
                  </a:cxn>
                  <a:cxn ang="0">
                    <a:pos x="20" y="0"/>
                  </a:cxn>
                </a:cxnLst>
                <a:rect l="0" t="0" r="r" b="b"/>
                <a:pathLst>
                  <a:path w="40" h="41">
                    <a:moveTo>
                      <a:pt x="20" y="0"/>
                    </a:moveTo>
                    <a:lnTo>
                      <a:pt x="31" y="3"/>
                    </a:lnTo>
                    <a:lnTo>
                      <a:pt x="38" y="10"/>
                    </a:lnTo>
                    <a:lnTo>
                      <a:pt x="40" y="21"/>
                    </a:lnTo>
                    <a:lnTo>
                      <a:pt x="38" y="31"/>
                    </a:lnTo>
                    <a:lnTo>
                      <a:pt x="31" y="38"/>
                    </a:lnTo>
                    <a:lnTo>
                      <a:pt x="20" y="41"/>
                    </a:lnTo>
                    <a:lnTo>
                      <a:pt x="8" y="38"/>
                    </a:lnTo>
                    <a:lnTo>
                      <a:pt x="2" y="31"/>
                    </a:lnTo>
                    <a:lnTo>
                      <a:pt x="0" y="21"/>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4" name="Freeform 225"/>
              <p:cNvSpPr>
                <a:spLocks/>
              </p:cNvSpPr>
              <p:nvPr/>
            </p:nvSpPr>
            <p:spPr bwMode="auto">
              <a:xfrm>
                <a:off x="4681" y="2577"/>
                <a:ext cx="307" cy="388"/>
              </a:xfrm>
              <a:custGeom>
                <a:avLst/>
                <a:gdLst/>
                <a:ahLst/>
                <a:cxnLst>
                  <a:cxn ang="0">
                    <a:pos x="136" y="0"/>
                  </a:cxn>
                  <a:cxn ang="0">
                    <a:pos x="148" y="18"/>
                  </a:cxn>
                  <a:cxn ang="0">
                    <a:pos x="161" y="37"/>
                  </a:cxn>
                  <a:cxn ang="0">
                    <a:pos x="179" y="57"/>
                  </a:cxn>
                  <a:cxn ang="0">
                    <a:pos x="197" y="80"/>
                  </a:cxn>
                  <a:cxn ang="0">
                    <a:pos x="236" y="130"/>
                  </a:cxn>
                  <a:cxn ang="0">
                    <a:pos x="272" y="179"/>
                  </a:cxn>
                  <a:cxn ang="0">
                    <a:pos x="287" y="205"/>
                  </a:cxn>
                  <a:cxn ang="0">
                    <a:pos x="299" y="230"/>
                  </a:cxn>
                  <a:cxn ang="0">
                    <a:pos x="305" y="255"/>
                  </a:cxn>
                  <a:cxn ang="0">
                    <a:pos x="307" y="279"/>
                  </a:cxn>
                  <a:cxn ang="0">
                    <a:pos x="304" y="303"/>
                  </a:cxn>
                  <a:cxn ang="0">
                    <a:pos x="292" y="324"/>
                  </a:cxn>
                  <a:cxn ang="0">
                    <a:pos x="274" y="344"/>
                  </a:cxn>
                  <a:cxn ang="0">
                    <a:pos x="248" y="360"/>
                  </a:cxn>
                  <a:cxn ang="0">
                    <a:pos x="212" y="377"/>
                  </a:cxn>
                  <a:cxn ang="0">
                    <a:pos x="177" y="385"/>
                  </a:cxn>
                  <a:cxn ang="0">
                    <a:pos x="144" y="388"/>
                  </a:cxn>
                  <a:cxn ang="0">
                    <a:pos x="111" y="385"/>
                  </a:cxn>
                  <a:cxn ang="0">
                    <a:pos x="80" y="375"/>
                  </a:cxn>
                  <a:cxn ang="0">
                    <a:pos x="54" y="362"/>
                  </a:cxn>
                  <a:cxn ang="0">
                    <a:pos x="31" y="344"/>
                  </a:cxn>
                  <a:cxn ang="0">
                    <a:pos x="14" y="322"/>
                  </a:cxn>
                  <a:cxn ang="0">
                    <a:pos x="3" y="296"/>
                  </a:cxn>
                  <a:cxn ang="0">
                    <a:pos x="0" y="268"/>
                  </a:cxn>
                  <a:cxn ang="0">
                    <a:pos x="4" y="238"/>
                  </a:cxn>
                  <a:cxn ang="0">
                    <a:pos x="18" y="207"/>
                  </a:cxn>
                  <a:cxn ang="0">
                    <a:pos x="47" y="161"/>
                  </a:cxn>
                  <a:cxn ang="0">
                    <a:pos x="77" y="118"/>
                  </a:cxn>
                  <a:cxn ang="0">
                    <a:pos x="105" y="74"/>
                  </a:cxn>
                  <a:cxn ang="0">
                    <a:pos x="129" y="24"/>
                  </a:cxn>
                  <a:cxn ang="0">
                    <a:pos x="136" y="0"/>
                  </a:cxn>
                </a:cxnLst>
                <a:rect l="0" t="0" r="r" b="b"/>
                <a:pathLst>
                  <a:path w="307" h="388">
                    <a:moveTo>
                      <a:pt x="136" y="0"/>
                    </a:moveTo>
                    <a:lnTo>
                      <a:pt x="148" y="18"/>
                    </a:lnTo>
                    <a:lnTo>
                      <a:pt x="161" y="37"/>
                    </a:lnTo>
                    <a:lnTo>
                      <a:pt x="179" y="57"/>
                    </a:lnTo>
                    <a:lnTo>
                      <a:pt x="197" y="80"/>
                    </a:lnTo>
                    <a:lnTo>
                      <a:pt x="236" y="130"/>
                    </a:lnTo>
                    <a:lnTo>
                      <a:pt x="272" y="179"/>
                    </a:lnTo>
                    <a:lnTo>
                      <a:pt x="287" y="205"/>
                    </a:lnTo>
                    <a:lnTo>
                      <a:pt x="299" y="230"/>
                    </a:lnTo>
                    <a:lnTo>
                      <a:pt x="305" y="255"/>
                    </a:lnTo>
                    <a:lnTo>
                      <a:pt x="307" y="279"/>
                    </a:lnTo>
                    <a:lnTo>
                      <a:pt x="304" y="303"/>
                    </a:lnTo>
                    <a:lnTo>
                      <a:pt x="292" y="324"/>
                    </a:lnTo>
                    <a:lnTo>
                      <a:pt x="274" y="344"/>
                    </a:lnTo>
                    <a:lnTo>
                      <a:pt x="248" y="360"/>
                    </a:lnTo>
                    <a:lnTo>
                      <a:pt x="212" y="377"/>
                    </a:lnTo>
                    <a:lnTo>
                      <a:pt x="177" y="385"/>
                    </a:lnTo>
                    <a:lnTo>
                      <a:pt x="144" y="388"/>
                    </a:lnTo>
                    <a:lnTo>
                      <a:pt x="111" y="385"/>
                    </a:lnTo>
                    <a:lnTo>
                      <a:pt x="80" y="375"/>
                    </a:lnTo>
                    <a:lnTo>
                      <a:pt x="54" y="362"/>
                    </a:lnTo>
                    <a:lnTo>
                      <a:pt x="31" y="344"/>
                    </a:lnTo>
                    <a:lnTo>
                      <a:pt x="14" y="322"/>
                    </a:lnTo>
                    <a:lnTo>
                      <a:pt x="3" y="296"/>
                    </a:lnTo>
                    <a:lnTo>
                      <a:pt x="0" y="268"/>
                    </a:lnTo>
                    <a:lnTo>
                      <a:pt x="4" y="238"/>
                    </a:lnTo>
                    <a:lnTo>
                      <a:pt x="18" y="207"/>
                    </a:lnTo>
                    <a:lnTo>
                      <a:pt x="47" y="161"/>
                    </a:lnTo>
                    <a:lnTo>
                      <a:pt x="77" y="118"/>
                    </a:lnTo>
                    <a:lnTo>
                      <a:pt x="105" y="74"/>
                    </a:lnTo>
                    <a:lnTo>
                      <a:pt x="129" y="24"/>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5" name="Freeform 226"/>
              <p:cNvSpPr>
                <a:spLocks noEditPoints="1"/>
              </p:cNvSpPr>
              <p:nvPr/>
            </p:nvSpPr>
            <p:spPr bwMode="auto">
              <a:xfrm>
                <a:off x="4661" y="2555"/>
                <a:ext cx="347" cy="428"/>
              </a:xfrm>
              <a:custGeom>
                <a:avLst/>
                <a:gdLst/>
                <a:ahLst/>
                <a:cxnLst>
                  <a:cxn ang="0">
                    <a:pos x="140" y="107"/>
                  </a:cxn>
                  <a:cxn ang="0">
                    <a:pos x="62" y="224"/>
                  </a:cxn>
                  <a:cxn ang="0">
                    <a:pos x="43" y="269"/>
                  </a:cxn>
                  <a:cxn ang="0">
                    <a:pos x="41" y="313"/>
                  </a:cxn>
                  <a:cxn ang="0">
                    <a:pos x="72" y="357"/>
                  </a:cxn>
                  <a:cxn ang="0">
                    <a:pos x="123" y="384"/>
                  </a:cxn>
                  <a:cxn ang="0">
                    <a:pos x="184" y="390"/>
                  </a:cxn>
                  <a:cxn ang="0">
                    <a:pos x="243" y="376"/>
                  </a:cxn>
                  <a:cxn ang="0">
                    <a:pos x="291" y="343"/>
                  </a:cxn>
                  <a:cxn ang="0">
                    <a:pos x="307" y="300"/>
                  </a:cxn>
                  <a:cxn ang="0">
                    <a:pos x="299" y="255"/>
                  </a:cxn>
                  <a:cxn ang="0">
                    <a:pos x="276" y="213"/>
                  </a:cxn>
                  <a:cxn ang="0">
                    <a:pos x="250" y="175"/>
                  </a:cxn>
                  <a:cxn ang="0">
                    <a:pos x="192" y="106"/>
                  </a:cxn>
                  <a:cxn ang="0">
                    <a:pos x="163" y="66"/>
                  </a:cxn>
                  <a:cxn ang="0">
                    <a:pos x="166" y="2"/>
                  </a:cxn>
                  <a:cxn ang="0">
                    <a:pos x="186" y="30"/>
                  </a:cxn>
                  <a:cxn ang="0">
                    <a:pos x="220" y="76"/>
                  </a:cxn>
                  <a:cxn ang="0">
                    <a:pos x="261" y="127"/>
                  </a:cxn>
                  <a:cxn ang="0">
                    <a:pos x="301" y="181"/>
                  </a:cxn>
                  <a:cxn ang="0">
                    <a:pos x="332" y="237"/>
                  </a:cxn>
                  <a:cxn ang="0">
                    <a:pos x="347" y="292"/>
                  </a:cxn>
                  <a:cxn ang="0">
                    <a:pos x="340" y="341"/>
                  </a:cxn>
                  <a:cxn ang="0">
                    <a:pos x="304" y="385"/>
                  </a:cxn>
                  <a:cxn ang="0">
                    <a:pos x="246" y="413"/>
                  </a:cxn>
                  <a:cxn ang="0">
                    <a:pos x="191" y="427"/>
                  </a:cxn>
                  <a:cxn ang="0">
                    <a:pos x="130" y="425"/>
                  </a:cxn>
                  <a:cxn ang="0">
                    <a:pos x="74" y="409"/>
                  </a:cxn>
                  <a:cxn ang="0">
                    <a:pos x="29" y="374"/>
                  </a:cxn>
                  <a:cxn ang="0">
                    <a:pos x="1" y="316"/>
                  </a:cxn>
                  <a:cxn ang="0">
                    <a:pos x="5" y="250"/>
                  </a:cxn>
                  <a:cxn ang="0">
                    <a:pos x="49" y="173"/>
                  </a:cxn>
                  <a:cxn ang="0">
                    <a:pos x="107" y="83"/>
                  </a:cxn>
                  <a:cxn ang="0">
                    <a:pos x="140" y="30"/>
                  </a:cxn>
                  <a:cxn ang="0">
                    <a:pos x="140" y="12"/>
                  </a:cxn>
                  <a:cxn ang="0">
                    <a:pos x="156" y="0"/>
                  </a:cxn>
                </a:cxnLst>
                <a:rect l="0" t="0" r="r" b="b"/>
                <a:pathLst>
                  <a:path w="347" h="428">
                    <a:moveTo>
                      <a:pt x="163" y="66"/>
                    </a:moveTo>
                    <a:lnTo>
                      <a:pt x="140" y="107"/>
                    </a:lnTo>
                    <a:lnTo>
                      <a:pt x="108" y="155"/>
                    </a:lnTo>
                    <a:lnTo>
                      <a:pt x="62" y="224"/>
                    </a:lnTo>
                    <a:lnTo>
                      <a:pt x="51" y="246"/>
                    </a:lnTo>
                    <a:lnTo>
                      <a:pt x="43" y="269"/>
                    </a:lnTo>
                    <a:lnTo>
                      <a:pt x="39" y="290"/>
                    </a:lnTo>
                    <a:lnTo>
                      <a:pt x="41" y="313"/>
                    </a:lnTo>
                    <a:lnTo>
                      <a:pt x="52" y="336"/>
                    </a:lnTo>
                    <a:lnTo>
                      <a:pt x="72" y="357"/>
                    </a:lnTo>
                    <a:lnTo>
                      <a:pt x="95" y="372"/>
                    </a:lnTo>
                    <a:lnTo>
                      <a:pt x="123" y="384"/>
                    </a:lnTo>
                    <a:lnTo>
                      <a:pt x="153" y="389"/>
                    </a:lnTo>
                    <a:lnTo>
                      <a:pt x="184" y="390"/>
                    </a:lnTo>
                    <a:lnTo>
                      <a:pt x="215" y="385"/>
                    </a:lnTo>
                    <a:lnTo>
                      <a:pt x="243" y="376"/>
                    </a:lnTo>
                    <a:lnTo>
                      <a:pt x="269" y="362"/>
                    </a:lnTo>
                    <a:lnTo>
                      <a:pt x="291" y="343"/>
                    </a:lnTo>
                    <a:lnTo>
                      <a:pt x="302" y="323"/>
                    </a:lnTo>
                    <a:lnTo>
                      <a:pt x="307" y="300"/>
                    </a:lnTo>
                    <a:lnTo>
                      <a:pt x="306" y="278"/>
                    </a:lnTo>
                    <a:lnTo>
                      <a:pt x="299" y="255"/>
                    </a:lnTo>
                    <a:lnTo>
                      <a:pt x="289" y="234"/>
                    </a:lnTo>
                    <a:lnTo>
                      <a:pt x="276" y="213"/>
                    </a:lnTo>
                    <a:lnTo>
                      <a:pt x="263" y="193"/>
                    </a:lnTo>
                    <a:lnTo>
                      <a:pt x="250" y="175"/>
                    </a:lnTo>
                    <a:lnTo>
                      <a:pt x="222" y="140"/>
                    </a:lnTo>
                    <a:lnTo>
                      <a:pt x="192" y="106"/>
                    </a:lnTo>
                    <a:lnTo>
                      <a:pt x="164" y="69"/>
                    </a:lnTo>
                    <a:lnTo>
                      <a:pt x="163" y="66"/>
                    </a:lnTo>
                    <a:close/>
                    <a:moveTo>
                      <a:pt x="156" y="0"/>
                    </a:moveTo>
                    <a:lnTo>
                      <a:pt x="166" y="2"/>
                    </a:lnTo>
                    <a:lnTo>
                      <a:pt x="174" y="10"/>
                    </a:lnTo>
                    <a:lnTo>
                      <a:pt x="186" y="30"/>
                    </a:lnTo>
                    <a:lnTo>
                      <a:pt x="202" y="51"/>
                    </a:lnTo>
                    <a:lnTo>
                      <a:pt x="220" y="76"/>
                    </a:lnTo>
                    <a:lnTo>
                      <a:pt x="240" y="101"/>
                    </a:lnTo>
                    <a:lnTo>
                      <a:pt x="261" y="127"/>
                    </a:lnTo>
                    <a:lnTo>
                      <a:pt x="281" y="155"/>
                    </a:lnTo>
                    <a:lnTo>
                      <a:pt x="301" y="181"/>
                    </a:lnTo>
                    <a:lnTo>
                      <a:pt x="317" y="209"/>
                    </a:lnTo>
                    <a:lnTo>
                      <a:pt x="332" y="237"/>
                    </a:lnTo>
                    <a:lnTo>
                      <a:pt x="342" y="265"/>
                    </a:lnTo>
                    <a:lnTo>
                      <a:pt x="347" y="292"/>
                    </a:lnTo>
                    <a:lnTo>
                      <a:pt x="347" y="318"/>
                    </a:lnTo>
                    <a:lnTo>
                      <a:pt x="340" y="341"/>
                    </a:lnTo>
                    <a:lnTo>
                      <a:pt x="327" y="364"/>
                    </a:lnTo>
                    <a:lnTo>
                      <a:pt x="304" y="385"/>
                    </a:lnTo>
                    <a:lnTo>
                      <a:pt x="273" y="404"/>
                    </a:lnTo>
                    <a:lnTo>
                      <a:pt x="246" y="413"/>
                    </a:lnTo>
                    <a:lnTo>
                      <a:pt x="219" y="422"/>
                    </a:lnTo>
                    <a:lnTo>
                      <a:pt x="191" y="427"/>
                    </a:lnTo>
                    <a:lnTo>
                      <a:pt x="159" y="428"/>
                    </a:lnTo>
                    <a:lnTo>
                      <a:pt x="130" y="425"/>
                    </a:lnTo>
                    <a:lnTo>
                      <a:pt x="102" y="420"/>
                    </a:lnTo>
                    <a:lnTo>
                      <a:pt x="74" y="409"/>
                    </a:lnTo>
                    <a:lnTo>
                      <a:pt x="49" y="394"/>
                    </a:lnTo>
                    <a:lnTo>
                      <a:pt x="29" y="374"/>
                    </a:lnTo>
                    <a:lnTo>
                      <a:pt x="13" y="348"/>
                    </a:lnTo>
                    <a:lnTo>
                      <a:pt x="1" y="316"/>
                    </a:lnTo>
                    <a:lnTo>
                      <a:pt x="0" y="283"/>
                    </a:lnTo>
                    <a:lnTo>
                      <a:pt x="5" y="250"/>
                    </a:lnTo>
                    <a:lnTo>
                      <a:pt x="20" y="219"/>
                    </a:lnTo>
                    <a:lnTo>
                      <a:pt x="49" y="173"/>
                    </a:lnTo>
                    <a:lnTo>
                      <a:pt x="79" y="129"/>
                    </a:lnTo>
                    <a:lnTo>
                      <a:pt x="107" y="83"/>
                    </a:lnTo>
                    <a:lnTo>
                      <a:pt x="133" y="36"/>
                    </a:lnTo>
                    <a:lnTo>
                      <a:pt x="140" y="30"/>
                    </a:lnTo>
                    <a:lnTo>
                      <a:pt x="136" y="20"/>
                    </a:lnTo>
                    <a:lnTo>
                      <a:pt x="140" y="12"/>
                    </a:lnTo>
                    <a:lnTo>
                      <a:pt x="148"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6" name="Freeform 227"/>
              <p:cNvSpPr>
                <a:spLocks/>
              </p:cNvSpPr>
              <p:nvPr/>
            </p:nvSpPr>
            <p:spPr bwMode="auto">
              <a:xfrm>
                <a:off x="4748" y="2720"/>
                <a:ext cx="46" cy="39"/>
              </a:xfrm>
              <a:custGeom>
                <a:avLst/>
                <a:gdLst/>
                <a:ahLst/>
                <a:cxnLst>
                  <a:cxn ang="0">
                    <a:pos x="20" y="0"/>
                  </a:cxn>
                  <a:cxn ang="0">
                    <a:pos x="25" y="0"/>
                  </a:cxn>
                  <a:cxn ang="0">
                    <a:pos x="38" y="3"/>
                  </a:cxn>
                  <a:cxn ang="0">
                    <a:pos x="44" y="13"/>
                  </a:cxn>
                  <a:cxn ang="0">
                    <a:pos x="46" y="20"/>
                  </a:cxn>
                  <a:cxn ang="0">
                    <a:pos x="44" y="26"/>
                  </a:cxn>
                  <a:cxn ang="0">
                    <a:pos x="38" y="36"/>
                  </a:cxn>
                  <a:cxn ang="0">
                    <a:pos x="25" y="39"/>
                  </a:cxn>
                  <a:cxn ang="0">
                    <a:pos x="20" y="39"/>
                  </a:cxn>
                  <a:cxn ang="0">
                    <a:pos x="13" y="38"/>
                  </a:cxn>
                  <a:cxn ang="0">
                    <a:pos x="8" y="36"/>
                  </a:cxn>
                  <a:cxn ang="0">
                    <a:pos x="3" y="31"/>
                  </a:cxn>
                  <a:cxn ang="0">
                    <a:pos x="2" y="26"/>
                  </a:cxn>
                  <a:cxn ang="0">
                    <a:pos x="0" y="20"/>
                  </a:cxn>
                  <a:cxn ang="0">
                    <a:pos x="2" y="13"/>
                  </a:cxn>
                  <a:cxn ang="0">
                    <a:pos x="3" y="8"/>
                  </a:cxn>
                  <a:cxn ang="0">
                    <a:pos x="8" y="3"/>
                  </a:cxn>
                  <a:cxn ang="0">
                    <a:pos x="13" y="1"/>
                  </a:cxn>
                  <a:cxn ang="0">
                    <a:pos x="20" y="0"/>
                  </a:cxn>
                </a:cxnLst>
                <a:rect l="0" t="0" r="r" b="b"/>
                <a:pathLst>
                  <a:path w="46" h="39">
                    <a:moveTo>
                      <a:pt x="20" y="0"/>
                    </a:moveTo>
                    <a:lnTo>
                      <a:pt x="25" y="0"/>
                    </a:lnTo>
                    <a:lnTo>
                      <a:pt x="38" y="3"/>
                    </a:lnTo>
                    <a:lnTo>
                      <a:pt x="44" y="13"/>
                    </a:lnTo>
                    <a:lnTo>
                      <a:pt x="46" y="20"/>
                    </a:lnTo>
                    <a:lnTo>
                      <a:pt x="44" y="26"/>
                    </a:lnTo>
                    <a:lnTo>
                      <a:pt x="38" y="36"/>
                    </a:lnTo>
                    <a:lnTo>
                      <a:pt x="25" y="39"/>
                    </a:lnTo>
                    <a:lnTo>
                      <a:pt x="20" y="39"/>
                    </a:lnTo>
                    <a:lnTo>
                      <a:pt x="13" y="38"/>
                    </a:lnTo>
                    <a:lnTo>
                      <a:pt x="8" y="36"/>
                    </a:lnTo>
                    <a:lnTo>
                      <a:pt x="3" y="31"/>
                    </a:lnTo>
                    <a:lnTo>
                      <a:pt x="2" y="26"/>
                    </a:lnTo>
                    <a:lnTo>
                      <a:pt x="0" y="20"/>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7" name="Freeform 228"/>
              <p:cNvSpPr>
                <a:spLocks/>
              </p:cNvSpPr>
              <p:nvPr/>
            </p:nvSpPr>
            <p:spPr bwMode="auto">
              <a:xfrm>
                <a:off x="4799" y="2738"/>
                <a:ext cx="38" cy="39"/>
              </a:xfrm>
              <a:custGeom>
                <a:avLst/>
                <a:gdLst/>
                <a:ahLst/>
                <a:cxnLst>
                  <a:cxn ang="0">
                    <a:pos x="18" y="0"/>
                  </a:cxn>
                  <a:cxn ang="0">
                    <a:pos x="30" y="3"/>
                  </a:cxn>
                  <a:cxn ang="0">
                    <a:pos x="36" y="10"/>
                  </a:cxn>
                  <a:cxn ang="0">
                    <a:pos x="38" y="20"/>
                  </a:cxn>
                  <a:cxn ang="0">
                    <a:pos x="36" y="30"/>
                  </a:cxn>
                  <a:cxn ang="0">
                    <a:pos x="30" y="36"/>
                  </a:cxn>
                  <a:cxn ang="0">
                    <a:pos x="18" y="39"/>
                  </a:cxn>
                  <a:cxn ang="0">
                    <a:pos x="8" y="36"/>
                  </a:cxn>
                  <a:cxn ang="0">
                    <a:pos x="2" y="30"/>
                  </a:cxn>
                  <a:cxn ang="0">
                    <a:pos x="0" y="20"/>
                  </a:cxn>
                  <a:cxn ang="0">
                    <a:pos x="2" y="10"/>
                  </a:cxn>
                  <a:cxn ang="0">
                    <a:pos x="8" y="3"/>
                  </a:cxn>
                  <a:cxn ang="0">
                    <a:pos x="18" y="0"/>
                  </a:cxn>
                </a:cxnLst>
                <a:rect l="0" t="0" r="r" b="b"/>
                <a:pathLst>
                  <a:path w="38" h="39">
                    <a:moveTo>
                      <a:pt x="18" y="0"/>
                    </a:moveTo>
                    <a:lnTo>
                      <a:pt x="30" y="3"/>
                    </a:lnTo>
                    <a:lnTo>
                      <a:pt x="36" y="10"/>
                    </a:lnTo>
                    <a:lnTo>
                      <a:pt x="38" y="20"/>
                    </a:lnTo>
                    <a:lnTo>
                      <a:pt x="36" y="30"/>
                    </a:lnTo>
                    <a:lnTo>
                      <a:pt x="30" y="36"/>
                    </a:lnTo>
                    <a:lnTo>
                      <a:pt x="18" y="39"/>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8" name="Freeform 229"/>
              <p:cNvSpPr>
                <a:spLocks/>
              </p:cNvSpPr>
              <p:nvPr/>
            </p:nvSpPr>
            <p:spPr bwMode="auto">
              <a:xfrm>
                <a:off x="4855" y="2713"/>
                <a:ext cx="38" cy="40"/>
              </a:xfrm>
              <a:custGeom>
                <a:avLst/>
                <a:gdLst/>
                <a:ahLst/>
                <a:cxnLst>
                  <a:cxn ang="0">
                    <a:pos x="20" y="0"/>
                  </a:cxn>
                  <a:cxn ang="0">
                    <a:pos x="29" y="4"/>
                  </a:cxn>
                  <a:cxn ang="0">
                    <a:pos x="36" y="10"/>
                  </a:cxn>
                  <a:cxn ang="0">
                    <a:pos x="38" y="20"/>
                  </a:cxn>
                  <a:cxn ang="0">
                    <a:pos x="36" y="30"/>
                  </a:cxn>
                  <a:cxn ang="0">
                    <a:pos x="29" y="36"/>
                  </a:cxn>
                  <a:cxn ang="0">
                    <a:pos x="20" y="40"/>
                  </a:cxn>
                  <a:cxn ang="0">
                    <a:pos x="8" y="36"/>
                  </a:cxn>
                  <a:cxn ang="0">
                    <a:pos x="1" y="30"/>
                  </a:cxn>
                  <a:cxn ang="0">
                    <a:pos x="0" y="20"/>
                  </a:cxn>
                  <a:cxn ang="0">
                    <a:pos x="1" y="10"/>
                  </a:cxn>
                  <a:cxn ang="0">
                    <a:pos x="8" y="4"/>
                  </a:cxn>
                  <a:cxn ang="0">
                    <a:pos x="20" y="0"/>
                  </a:cxn>
                </a:cxnLst>
                <a:rect l="0" t="0" r="r" b="b"/>
                <a:pathLst>
                  <a:path w="38" h="40">
                    <a:moveTo>
                      <a:pt x="20" y="0"/>
                    </a:moveTo>
                    <a:lnTo>
                      <a:pt x="29" y="4"/>
                    </a:lnTo>
                    <a:lnTo>
                      <a:pt x="36" y="10"/>
                    </a:lnTo>
                    <a:lnTo>
                      <a:pt x="38" y="20"/>
                    </a:lnTo>
                    <a:lnTo>
                      <a:pt x="36" y="30"/>
                    </a:lnTo>
                    <a:lnTo>
                      <a:pt x="29" y="36"/>
                    </a:lnTo>
                    <a:lnTo>
                      <a:pt x="20" y="40"/>
                    </a:lnTo>
                    <a:lnTo>
                      <a:pt x="8" y="36"/>
                    </a:lnTo>
                    <a:lnTo>
                      <a:pt x="1" y="30"/>
                    </a:lnTo>
                    <a:lnTo>
                      <a:pt x="0" y="20"/>
                    </a:lnTo>
                    <a:lnTo>
                      <a:pt x="1"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79" name="Freeform 230"/>
              <p:cNvSpPr>
                <a:spLocks/>
              </p:cNvSpPr>
              <p:nvPr/>
            </p:nvSpPr>
            <p:spPr bwMode="auto">
              <a:xfrm>
                <a:off x="4730" y="2769"/>
                <a:ext cx="38" cy="41"/>
              </a:xfrm>
              <a:custGeom>
                <a:avLst/>
                <a:gdLst/>
                <a:ahLst/>
                <a:cxnLst>
                  <a:cxn ang="0">
                    <a:pos x="18" y="0"/>
                  </a:cxn>
                  <a:cxn ang="0">
                    <a:pos x="29" y="4"/>
                  </a:cxn>
                  <a:cxn ang="0">
                    <a:pos x="36" y="10"/>
                  </a:cxn>
                  <a:cxn ang="0">
                    <a:pos x="38" y="22"/>
                  </a:cxn>
                  <a:cxn ang="0">
                    <a:pos x="36" y="32"/>
                  </a:cxn>
                  <a:cxn ang="0">
                    <a:pos x="29" y="38"/>
                  </a:cxn>
                  <a:cxn ang="0">
                    <a:pos x="18" y="41"/>
                  </a:cxn>
                  <a:cxn ang="0">
                    <a:pos x="8" y="38"/>
                  </a:cxn>
                  <a:cxn ang="0">
                    <a:pos x="2" y="32"/>
                  </a:cxn>
                  <a:cxn ang="0">
                    <a:pos x="0" y="22"/>
                  </a:cxn>
                  <a:cxn ang="0">
                    <a:pos x="2" y="10"/>
                  </a:cxn>
                  <a:cxn ang="0">
                    <a:pos x="8" y="4"/>
                  </a:cxn>
                  <a:cxn ang="0">
                    <a:pos x="18" y="0"/>
                  </a:cxn>
                </a:cxnLst>
                <a:rect l="0" t="0" r="r" b="b"/>
                <a:pathLst>
                  <a:path w="38" h="41">
                    <a:moveTo>
                      <a:pt x="18" y="0"/>
                    </a:moveTo>
                    <a:lnTo>
                      <a:pt x="29" y="4"/>
                    </a:lnTo>
                    <a:lnTo>
                      <a:pt x="36" y="10"/>
                    </a:lnTo>
                    <a:lnTo>
                      <a:pt x="38" y="22"/>
                    </a:lnTo>
                    <a:lnTo>
                      <a:pt x="36" y="32"/>
                    </a:lnTo>
                    <a:lnTo>
                      <a:pt x="29" y="38"/>
                    </a:lnTo>
                    <a:lnTo>
                      <a:pt x="18" y="41"/>
                    </a:lnTo>
                    <a:lnTo>
                      <a:pt x="8" y="38"/>
                    </a:lnTo>
                    <a:lnTo>
                      <a:pt x="2" y="32"/>
                    </a:lnTo>
                    <a:lnTo>
                      <a:pt x="0" y="22"/>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0" name="Freeform 231"/>
              <p:cNvSpPr>
                <a:spLocks/>
              </p:cNvSpPr>
              <p:nvPr/>
            </p:nvSpPr>
            <p:spPr bwMode="auto">
              <a:xfrm>
                <a:off x="4791" y="2662"/>
                <a:ext cx="46" cy="41"/>
              </a:xfrm>
              <a:custGeom>
                <a:avLst/>
                <a:gdLst/>
                <a:ahLst/>
                <a:cxnLst>
                  <a:cxn ang="0">
                    <a:pos x="19" y="0"/>
                  </a:cxn>
                  <a:cxn ang="0">
                    <a:pos x="26" y="0"/>
                  </a:cxn>
                  <a:cxn ang="0">
                    <a:pos x="33" y="2"/>
                  </a:cxn>
                  <a:cxn ang="0">
                    <a:pos x="42" y="8"/>
                  </a:cxn>
                  <a:cxn ang="0">
                    <a:pos x="46" y="22"/>
                  </a:cxn>
                  <a:cxn ang="0">
                    <a:pos x="44" y="28"/>
                  </a:cxn>
                  <a:cxn ang="0">
                    <a:pos x="42" y="33"/>
                  </a:cxn>
                  <a:cxn ang="0">
                    <a:pos x="38" y="38"/>
                  </a:cxn>
                  <a:cxn ang="0">
                    <a:pos x="33" y="40"/>
                  </a:cxn>
                  <a:cxn ang="0">
                    <a:pos x="26" y="41"/>
                  </a:cxn>
                  <a:cxn ang="0">
                    <a:pos x="19" y="41"/>
                  </a:cxn>
                  <a:cxn ang="0">
                    <a:pos x="13" y="40"/>
                  </a:cxn>
                  <a:cxn ang="0">
                    <a:pos x="8" y="38"/>
                  </a:cxn>
                  <a:cxn ang="0">
                    <a:pos x="3" y="33"/>
                  </a:cxn>
                  <a:cxn ang="0">
                    <a:pos x="1" y="28"/>
                  </a:cxn>
                  <a:cxn ang="0">
                    <a:pos x="0" y="22"/>
                  </a:cxn>
                  <a:cxn ang="0">
                    <a:pos x="3" y="8"/>
                  </a:cxn>
                  <a:cxn ang="0">
                    <a:pos x="13" y="2"/>
                  </a:cxn>
                  <a:cxn ang="0">
                    <a:pos x="19" y="0"/>
                  </a:cxn>
                </a:cxnLst>
                <a:rect l="0" t="0" r="r" b="b"/>
                <a:pathLst>
                  <a:path w="46" h="41">
                    <a:moveTo>
                      <a:pt x="19" y="0"/>
                    </a:moveTo>
                    <a:lnTo>
                      <a:pt x="26" y="0"/>
                    </a:lnTo>
                    <a:lnTo>
                      <a:pt x="33" y="2"/>
                    </a:lnTo>
                    <a:lnTo>
                      <a:pt x="42" y="8"/>
                    </a:lnTo>
                    <a:lnTo>
                      <a:pt x="46" y="22"/>
                    </a:lnTo>
                    <a:lnTo>
                      <a:pt x="44" y="28"/>
                    </a:lnTo>
                    <a:lnTo>
                      <a:pt x="42" y="33"/>
                    </a:lnTo>
                    <a:lnTo>
                      <a:pt x="38" y="38"/>
                    </a:lnTo>
                    <a:lnTo>
                      <a:pt x="33" y="40"/>
                    </a:lnTo>
                    <a:lnTo>
                      <a:pt x="26" y="41"/>
                    </a:lnTo>
                    <a:lnTo>
                      <a:pt x="19" y="41"/>
                    </a:lnTo>
                    <a:lnTo>
                      <a:pt x="13" y="40"/>
                    </a:lnTo>
                    <a:lnTo>
                      <a:pt x="8" y="38"/>
                    </a:lnTo>
                    <a:lnTo>
                      <a:pt x="3" y="33"/>
                    </a:lnTo>
                    <a:lnTo>
                      <a:pt x="1" y="28"/>
                    </a:lnTo>
                    <a:lnTo>
                      <a:pt x="0" y="22"/>
                    </a:lnTo>
                    <a:lnTo>
                      <a:pt x="3" y="8"/>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1" name="Freeform 232"/>
              <p:cNvSpPr>
                <a:spLocks/>
              </p:cNvSpPr>
              <p:nvPr/>
            </p:nvSpPr>
            <p:spPr bwMode="auto">
              <a:xfrm>
                <a:off x="4804" y="2796"/>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2" name="Freeform 233"/>
              <p:cNvSpPr>
                <a:spLocks/>
              </p:cNvSpPr>
              <p:nvPr/>
            </p:nvSpPr>
            <p:spPr bwMode="auto">
              <a:xfrm>
                <a:off x="4868" y="2764"/>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3" name="Freeform 234"/>
              <p:cNvSpPr>
                <a:spLocks/>
              </p:cNvSpPr>
              <p:nvPr/>
            </p:nvSpPr>
            <p:spPr bwMode="auto">
              <a:xfrm>
                <a:off x="5003" y="2527"/>
                <a:ext cx="309" cy="389"/>
              </a:xfrm>
              <a:custGeom>
                <a:avLst/>
                <a:gdLst/>
                <a:ahLst/>
                <a:cxnLst>
                  <a:cxn ang="0">
                    <a:pos x="138" y="0"/>
                  </a:cxn>
                  <a:cxn ang="0">
                    <a:pos x="149" y="18"/>
                  </a:cxn>
                  <a:cxn ang="0">
                    <a:pos x="163" y="38"/>
                  </a:cxn>
                  <a:cxn ang="0">
                    <a:pos x="179" y="58"/>
                  </a:cxn>
                  <a:cxn ang="0">
                    <a:pos x="199" y="81"/>
                  </a:cxn>
                  <a:cxn ang="0">
                    <a:pos x="238" y="130"/>
                  </a:cxn>
                  <a:cxn ang="0">
                    <a:pos x="256" y="155"/>
                  </a:cxn>
                  <a:cxn ang="0">
                    <a:pos x="273" y="180"/>
                  </a:cxn>
                  <a:cxn ang="0">
                    <a:pos x="288" y="206"/>
                  </a:cxn>
                  <a:cxn ang="0">
                    <a:pos x="299" y="231"/>
                  </a:cxn>
                  <a:cxn ang="0">
                    <a:pos x="307" y="255"/>
                  </a:cxn>
                  <a:cxn ang="0">
                    <a:pos x="309" y="280"/>
                  </a:cxn>
                  <a:cxn ang="0">
                    <a:pos x="306" y="303"/>
                  </a:cxn>
                  <a:cxn ang="0">
                    <a:pos x="294" y="325"/>
                  </a:cxn>
                  <a:cxn ang="0">
                    <a:pos x="276" y="344"/>
                  </a:cxn>
                  <a:cxn ang="0">
                    <a:pos x="250" y="361"/>
                  </a:cxn>
                  <a:cxn ang="0">
                    <a:pos x="214" y="377"/>
                  </a:cxn>
                  <a:cxn ang="0">
                    <a:pos x="179" y="385"/>
                  </a:cxn>
                  <a:cxn ang="0">
                    <a:pos x="145" y="389"/>
                  </a:cxn>
                  <a:cxn ang="0">
                    <a:pos x="112" y="385"/>
                  </a:cxn>
                  <a:cxn ang="0">
                    <a:pos x="82" y="376"/>
                  </a:cxn>
                  <a:cxn ang="0">
                    <a:pos x="54" y="362"/>
                  </a:cxn>
                  <a:cxn ang="0">
                    <a:pos x="31" y="344"/>
                  </a:cxn>
                  <a:cxn ang="0">
                    <a:pos x="15" y="323"/>
                  </a:cxn>
                  <a:cxn ang="0">
                    <a:pos x="3" y="298"/>
                  </a:cxn>
                  <a:cxn ang="0">
                    <a:pos x="0" y="270"/>
                  </a:cxn>
                  <a:cxn ang="0">
                    <a:pos x="5" y="239"/>
                  </a:cxn>
                  <a:cxn ang="0">
                    <a:pos x="18" y="208"/>
                  </a:cxn>
                  <a:cxn ang="0">
                    <a:pos x="77" y="119"/>
                  </a:cxn>
                  <a:cxn ang="0">
                    <a:pos x="105" y="74"/>
                  </a:cxn>
                  <a:cxn ang="0">
                    <a:pos x="131" y="25"/>
                  </a:cxn>
                  <a:cxn ang="0">
                    <a:pos x="138" y="0"/>
                  </a:cxn>
                </a:cxnLst>
                <a:rect l="0" t="0" r="r" b="b"/>
                <a:pathLst>
                  <a:path w="309" h="389">
                    <a:moveTo>
                      <a:pt x="138" y="0"/>
                    </a:moveTo>
                    <a:lnTo>
                      <a:pt x="149" y="18"/>
                    </a:lnTo>
                    <a:lnTo>
                      <a:pt x="163" y="38"/>
                    </a:lnTo>
                    <a:lnTo>
                      <a:pt x="179" y="58"/>
                    </a:lnTo>
                    <a:lnTo>
                      <a:pt x="199" y="81"/>
                    </a:lnTo>
                    <a:lnTo>
                      <a:pt x="238" y="130"/>
                    </a:lnTo>
                    <a:lnTo>
                      <a:pt x="256" y="155"/>
                    </a:lnTo>
                    <a:lnTo>
                      <a:pt x="273" y="180"/>
                    </a:lnTo>
                    <a:lnTo>
                      <a:pt x="288" y="206"/>
                    </a:lnTo>
                    <a:lnTo>
                      <a:pt x="299" y="231"/>
                    </a:lnTo>
                    <a:lnTo>
                      <a:pt x="307" y="255"/>
                    </a:lnTo>
                    <a:lnTo>
                      <a:pt x="309" y="280"/>
                    </a:lnTo>
                    <a:lnTo>
                      <a:pt x="306" y="303"/>
                    </a:lnTo>
                    <a:lnTo>
                      <a:pt x="294" y="325"/>
                    </a:lnTo>
                    <a:lnTo>
                      <a:pt x="276" y="344"/>
                    </a:lnTo>
                    <a:lnTo>
                      <a:pt x="250" y="361"/>
                    </a:lnTo>
                    <a:lnTo>
                      <a:pt x="214" y="377"/>
                    </a:lnTo>
                    <a:lnTo>
                      <a:pt x="179" y="385"/>
                    </a:lnTo>
                    <a:lnTo>
                      <a:pt x="145" y="389"/>
                    </a:lnTo>
                    <a:lnTo>
                      <a:pt x="112" y="385"/>
                    </a:lnTo>
                    <a:lnTo>
                      <a:pt x="82" y="376"/>
                    </a:lnTo>
                    <a:lnTo>
                      <a:pt x="54" y="362"/>
                    </a:lnTo>
                    <a:lnTo>
                      <a:pt x="31" y="344"/>
                    </a:lnTo>
                    <a:lnTo>
                      <a:pt x="15" y="323"/>
                    </a:lnTo>
                    <a:lnTo>
                      <a:pt x="3" y="298"/>
                    </a:lnTo>
                    <a:lnTo>
                      <a:pt x="0" y="270"/>
                    </a:lnTo>
                    <a:lnTo>
                      <a:pt x="5" y="239"/>
                    </a:lnTo>
                    <a:lnTo>
                      <a:pt x="18" y="208"/>
                    </a:lnTo>
                    <a:lnTo>
                      <a:pt x="77" y="119"/>
                    </a:lnTo>
                    <a:lnTo>
                      <a:pt x="105" y="74"/>
                    </a:lnTo>
                    <a:lnTo>
                      <a:pt x="131" y="25"/>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4" name="Freeform 235"/>
              <p:cNvSpPr>
                <a:spLocks noEditPoints="1"/>
              </p:cNvSpPr>
              <p:nvPr/>
            </p:nvSpPr>
            <p:spPr bwMode="auto">
              <a:xfrm>
                <a:off x="4985" y="2507"/>
                <a:ext cx="347" cy="427"/>
              </a:xfrm>
              <a:custGeom>
                <a:avLst/>
                <a:gdLst/>
                <a:ahLst/>
                <a:cxnLst>
                  <a:cxn ang="0">
                    <a:pos x="138" y="106"/>
                  </a:cxn>
                  <a:cxn ang="0">
                    <a:pos x="75" y="203"/>
                  </a:cxn>
                  <a:cxn ang="0">
                    <a:pos x="51" y="244"/>
                  </a:cxn>
                  <a:cxn ang="0">
                    <a:pos x="38" y="290"/>
                  </a:cxn>
                  <a:cxn ang="0">
                    <a:pos x="51" y="335"/>
                  </a:cxn>
                  <a:cxn ang="0">
                    <a:pos x="95" y="373"/>
                  </a:cxn>
                  <a:cxn ang="0">
                    <a:pos x="153" y="389"/>
                  </a:cxn>
                  <a:cxn ang="0">
                    <a:pos x="213" y="384"/>
                  </a:cxn>
                  <a:cxn ang="0">
                    <a:pos x="268" y="361"/>
                  </a:cxn>
                  <a:cxn ang="0">
                    <a:pos x="302" y="321"/>
                  </a:cxn>
                  <a:cxn ang="0">
                    <a:pos x="306" y="277"/>
                  </a:cxn>
                  <a:cxn ang="0">
                    <a:pos x="289" y="233"/>
                  </a:cxn>
                  <a:cxn ang="0">
                    <a:pos x="250" y="175"/>
                  </a:cxn>
                  <a:cxn ang="0">
                    <a:pos x="192" y="104"/>
                  </a:cxn>
                  <a:cxn ang="0">
                    <a:pos x="161" y="65"/>
                  </a:cxn>
                  <a:cxn ang="0">
                    <a:pos x="166" y="2"/>
                  </a:cxn>
                  <a:cxn ang="0">
                    <a:pos x="186" y="30"/>
                  </a:cxn>
                  <a:cxn ang="0">
                    <a:pos x="218" y="75"/>
                  </a:cxn>
                  <a:cxn ang="0">
                    <a:pos x="260" y="127"/>
                  </a:cxn>
                  <a:cxn ang="0">
                    <a:pos x="317" y="210"/>
                  </a:cxn>
                  <a:cxn ang="0">
                    <a:pos x="342" y="264"/>
                  </a:cxn>
                  <a:cxn ang="0">
                    <a:pos x="347" y="317"/>
                  </a:cxn>
                  <a:cxn ang="0">
                    <a:pos x="325" y="363"/>
                  </a:cxn>
                  <a:cxn ang="0">
                    <a:pos x="271" y="402"/>
                  </a:cxn>
                  <a:cxn ang="0">
                    <a:pos x="217" y="420"/>
                  </a:cxn>
                  <a:cxn ang="0">
                    <a:pos x="158" y="427"/>
                  </a:cxn>
                  <a:cxn ang="0">
                    <a:pos x="100" y="419"/>
                  </a:cxn>
                  <a:cxn ang="0">
                    <a:pos x="49" y="394"/>
                  </a:cxn>
                  <a:cxn ang="0">
                    <a:pos x="13" y="348"/>
                  </a:cxn>
                  <a:cxn ang="0">
                    <a:pos x="0" y="282"/>
                  </a:cxn>
                  <a:cxn ang="0">
                    <a:pos x="19" y="218"/>
                  </a:cxn>
                  <a:cxn ang="0">
                    <a:pos x="107" y="83"/>
                  </a:cxn>
                  <a:cxn ang="0">
                    <a:pos x="138" y="28"/>
                  </a:cxn>
                  <a:cxn ang="0">
                    <a:pos x="140" y="10"/>
                  </a:cxn>
                  <a:cxn ang="0">
                    <a:pos x="156" y="0"/>
                  </a:cxn>
                </a:cxnLst>
                <a:rect l="0" t="0" r="r" b="b"/>
                <a:pathLst>
                  <a:path w="347" h="427">
                    <a:moveTo>
                      <a:pt x="161" y="65"/>
                    </a:moveTo>
                    <a:lnTo>
                      <a:pt x="138" y="106"/>
                    </a:lnTo>
                    <a:lnTo>
                      <a:pt x="107" y="155"/>
                    </a:lnTo>
                    <a:lnTo>
                      <a:pt x="75" y="203"/>
                    </a:lnTo>
                    <a:lnTo>
                      <a:pt x="62" y="223"/>
                    </a:lnTo>
                    <a:lnTo>
                      <a:pt x="51" y="244"/>
                    </a:lnTo>
                    <a:lnTo>
                      <a:pt x="41" y="267"/>
                    </a:lnTo>
                    <a:lnTo>
                      <a:pt x="38" y="290"/>
                    </a:lnTo>
                    <a:lnTo>
                      <a:pt x="39" y="312"/>
                    </a:lnTo>
                    <a:lnTo>
                      <a:pt x="51" y="335"/>
                    </a:lnTo>
                    <a:lnTo>
                      <a:pt x="70" y="356"/>
                    </a:lnTo>
                    <a:lnTo>
                      <a:pt x="95" y="373"/>
                    </a:lnTo>
                    <a:lnTo>
                      <a:pt x="123" y="382"/>
                    </a:lnTo>
                    <a:lnTo>
                      <a:pt x="153" y="389"/>
                    </a:lnTo>
                    <a:lnTo>
                      <a:pt x="184" y="389"/>
                    </a:lnTo>
                    <a:lnTo>
                      <a:pt x="213" y="384"/>
                    </a:lnTo>
                    <a:lnTo>
                      <a:pt x="243" y="374"/>
                    </a:lnTo>
                    <a:lnTo>
                      <a:pt x="268" y="361"/>
                    </a:lnTo>
                    <a:lnTo>
                      <a:pt x="289" y="341"/>
                    </a:lnTo>
                    <a:lnTo>
                      <a:pt x="302" y="321"/>
                    </a:lnTo>
                    <a:lnTo>
                      <a:pt x="306" y="300"/>
                    </a:lnTo>
                    <a:lnTo>
                      <a:pt x="306" y="277"/>
                    </a:lnTo>
                    <a:lnTo>
                      <a:pt x="299" y="256"/>
                    </a:lnTo>
                    <a:lnTo>
                      <a:pt x="289" y="233"/>
                    </a:lnTo>
                    <a:lnTo>
                      <a:pt x="276" y="211"/>
                    </a:lnTo>
                    <a:lnTo>
                      <a:pt x="250" y="175"/>
                    </a:lnTo>
                    <a:lnTo>
                      <a:pt x="222" y="139"/>
                    </a:lnTo>
                    <a:lnTo>
                      <a:pt x="192" y="104"/>
                    </a:lnTo>
                    <a:lnTo>
                      <a:pt x="163" y="68"/>
                    </a:lnTo>
                    <a:lnTo>
                      <a:pt x="161" y="65"/>
                    </a:lnTo>
                    <a:close/>
                    <a:moveTo>
                      <a:pt x="156" y="0"/>
                    </a:moveTo>
                    <a:lnTo>
                      <a:pt x="166" y="2"/>
                    </a:lnTo>
                    <a:lnTo>
                      <a:pt x="172" y="10"/>
                    </a:lnTo>
                    <a:lnTo>
                      <a:pt x="186" y="30"/>
                    </a:lnTo>
                    <a:lnTo>
                      <a:pt x="200" y="51"/>
                    </a:lnTo>
                    <a:lnTo>
                      <a:pt x="218" y="75"/>
                    </a:lnTo>
                    <a:lnTo>
                      <a:pt x="240" y="101"/>
                    </a:lnTo>
                    <a:lnTo>
                      <a:pt x="260" y="127"/>
                    </a:lnTo>
                    <a:lnTo>
                      <a:pt x="281" y="154"/>
                    </a:lnTo>
                    <a:lnTo>
                      <a:pt x="317" y="210"/>
                    </a:lnTo>
                    <a:lnTo>
                      <a:pt x="330" y="236"/>
                    </a:lnTo>
                    <a:lnTo>
                      <a:pt x="342" y="264"/>
                    </a:lnTo>
                    <a:lnTo>
                      <a:pt x="347" y="290"/>
                    </a:lnTo>
                    <a:lnTo>
                      <a:pt x="347" y="317"/>
                    </a:lnTo>
                    <a:lnTo>
                      <a:pt x="340" y="340"/>
                    </a:lnTo>
                    <a:lnTo>
                      <a:pt x="325" y="363"/>
                    </a:lnTo>
                    <a:lnTo>
                      <a:pt x="302" y="384"/>
                    </a:lnTo>
                    <a:lnTo>
                      <a:pt x="271" y="402"/>
                    </a:lnTo>
                    <a:lnTo>
                      <a:pt x="245" y="412"/>
                    </a:lnTo>
                    <a:lnTo>
                      <a:pt x="217" y="420"/>
                    </a:lnTo>
                    <a:lnTo>
                      <a:pt x="189" y="425"/>
                    </a:lnTo>
                    <a:lnTo>
                      <a:pt x="158" y="427"/>
                    </a:lnTo>
                    <a:lnTo>
                      <a:pt x="128" y="425"/>
                    </a:lnTo>
                    <a:lnTo>
                      <a:pt x="100" y="419"/>
                    </a:lnTo>
                    <a:lnTo>
                      <a:pt x="74" y="409"/>
                    </a:lnTo>
                    <a:lnTo>
                      <a:pt x="49" y="394"/>
                    </a:lnTo>
                    <a:lnTo>
                      <a:pt x="29" y="374"/>
                    </a:lnTo>
                    <a:lnTo>
                      <a:pt x="13" y="348"/>
                    </a:lnTo>
                    <a:lnTo>
                      <a:pt x="1" y="315"/>
                    </a:lnTo>
                    <a:lnTo>
                      <a:pt x="0" y="282"/>
                    </a:lnTo>
                    <a:lnTo>
                      <a:pt x="5" y="249"/>
                    </a:lnTo>
                    <a:lnTo>
                      <a:pt x="19" y="218"/>
                    </a:lnTo>
                    <a:lnTo>
                      <a:pt x="79" y="129"/>
                    </a:lnTo>
                    <a:lnTo>
                      <a:pt x="107" y="83"/>
                    </a:lnTo>
                    <a:lnTo>
                      <a:pt x="133" y="35"/>
                    </a:lnTo>
                    <a:lnTo>
                      <a:pt x="138" y="28"/>
                    </a:lnTo>
                    <a:lnTo>
                      <a:pt x="136" y="19"/>
                    </a:lnTo>
                    <a:lnTo>
                      <a:pt x="140" y="10"/>
                    </a:lnTo>
                    <a:lnTo>
                      <a:pt x="146"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5" name="Freeform 236"/>
              <p:cNvSpPr>
                <a:spLocks/>
              </p:cNvSpPr>
              <p:nvPr/>
            </p:nvSpPr>
            <p:spPr bwMode="auto">
              <a:xfrm>
                <a:off x="5070" y="2670"/>
                <a:ext cx="46" cy="40"/>
              </a:xfrm>
              <a:custGeom>
                <a:avLst/>
                <a:gdLst/>
                <a:ahLst/>
                <a:cxnLst>
                  <a:cxn ang="0">
                    <a:pos x="20" y="0"/>
                  </a:cxn>
                  <a:cxn ang="0">
                    <a:pos x="27" y="0"/>
                  </a:cxn>
                  <a:cxn ang="0">
                    <a:pos x="33" y="2"/>
                  </a:cxn>
                  <a:cxn ang="0">
                    <a:pos x="38" y="4"/>
                  </a:cxn>
                  <a:cxn ang="0">
                    <a:pos x="43" y="9"/>
                  </a:cxn>
                  <a:cxn ang="0">
                    <a:pos x="45" y="14"/>
                  </a:cxn>
                  <a:cxn ang="0">
                    <a:pos x="46" y="20"/>
                  </a:cxn>
                  <a:cxn ang="0">
                    <a:pos x="45" y="27"/>
                  </a:cxn>
                  <a:cxn ang="0">
                    <a:pos x="43" y="32"/>
                  </a:cxn>
                  <a:cxn ang="0">
                    <a:pos x="38" y="37"/>
                  </a:cxn>
                  <a:cxn ang="0">
                    <a:pos x="33" y="38"/>
                  </a:cxn>
                  <a:cxn ang="0">
                    <a:pos x="27" y="40"/>
                  </a:cxn>
                  <a:cxn ang="0">
                    <a:pos x="20" y="40"/>
                  </a:cxn>
                  <a:cxn ang="0">
                    <a:pos x="13" y="38"/>
                  </a:cxn>
                  <a:cxn ang="0">
                    <a:pos x="8" y="37"/>
                  </a:cxn>
                  <a:cxn ang="0">
                    <a:pos x="4" y="32"/>
                  </a:cxn>
                  <a:cxn ang="0">
                    <a:pos x="2" y="27"/>
                  </a:cxn>
                  <a:cxn ang="0">
                    <a:pos x="0" y="20"/>
                  </a:cxn>
                  <a:cxn ang="0">
                    <a:pos x="2" y="14"/>
                  </a:cxn>
                  <a:cxn ang="0">
                    <a:pos x="4" y="9"/>
                  </a:cxn>
                  <a:cxn ang="0">
                    <a:pos x="8" y="4"/>
                  </a:cxn>
                  <a:cxn ang="0">
                    <a:pos x="13" y="2"/>
                  </a:cxn>
                  <a:cxn ang="0">
                    <a:pos x="20" y="0"/>
                  </a:cxn>
                </a:cxnLst>
                <a:rect l="0" t="0" r="r" b="b"/>
                <a:pathLst>
                  <a:path w="46" h="40">
                    <a:moveTo>
                      <a:pt x="20" y="0"/>
                    </a:moveTo>
                    <a:lnTo>
                      <a:pt x="27" y="0"/>
                    </a:lnTo>
                    <a:lnTo>
                      <a:pt x="33" y="2"/>
                    </a:lnTo>
                    <a:lnTo>
                      <a:pt x="38" y="4"/>
                    </a:lnTo>
                    <a:lnTo>
                      <a:pt x="43" y="9"/>
                    </a:lnTo>
                    <a:lnTo>
                      <a:pt x="45" y="14"/>
                    </a:lnTo>
                    <a:lnTo>
                      <a:pt x="46" y="20"/>
                    </a:lnTo>
                    <a:lnTo>
                      <a:pt x="45" y="27"/>
                    </a:lnTo>
                    <a:lnTo>
                      <a:pt x="43" y="32"/>
                    </a:lnTo>
                    <a:lnTo>
                      <a:pt x="38" y="37"/>
                    </a:lnTo>
                    <a:lnTo>
                      <a:pt x="33" y="38"/>
                    </a:lnTo>
                    <a:lnTo>
                      <a:pt x="27" y="40"/>
                    </a:lnTo>
                    <a:lnTo>
                      <a:pt x="20" y="40"/>
                    </a:lnTo>
                    <a:lnTo>
                      <a:pt x="13" y="38"/>
                    </a:lnTo>
                    <a:lnTo>
                      <a:pt x="8" y="37"/>
                    </a:lnTo>
                    <a:lnTo>
                      <a:pt x="4" y="32"/>
                    </a:lnTo>
                    <a:lnTo>
                      <a:pt x="2" y="27"/>
                    </a:lnTo>
                    <a:lnTo>
                      <a:pt x="0" y="20"/>
                    </a:lnTo>
                    <a:lnTo>
                      <a:pt x="2" y="14"/>
                    </a:lnTo>
                    <a:lnTo>
                      <a:pt x="4"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6" name="Freeform 237"/>
              <p:cNvSpPr>
                <a:spLocks/>
              </p:cNvSpPr>
              <p:nvPr/>
            </p:nvSpPr>
            <p:spPr bwMode="auto">
              <a:xfrm>
                <a:off x="5121" y="2690"/>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7" name="Freeform 238"/>
              <p:cNvSpPr>
                <a:spLocks/>
              </p:cNvSpPr>
              <p:nvPr/>
            </p:nvSpPr>
            <p:spPr bwMode="auto">
              <a:xfrm>
                <a:off x="5179" y="2664"/>
                <a:ext cx="38" cy="39"/>
              </a:xfrm>
              <a:custGeom>
                <a:avLst/>
                <a:gdLst/>
                <a:ahLst/>
                <a:cxnLst>
                  <a:cxn ang="0">
                    <a:pos x="18" y="0"/>
                  </a:cxn>
                  <a:cxn ang="0">
                    <a:pos x="29" y="3"/>
                  </a:cxn>
                  <a:cxn ang="0">
                    <a:pos x="36" y="10"/>
                  </a:cxn>
                  <a:cxn ang="0">
                    <a:pos x="38" y="20"/>
                  </a:cxn>
                  <a:cxn ang="0">
                    <a:pos x="36" y="29"/>
                  </a:cxn>
                  <a:cxn ang="0">
                    <a:pos x="29" y="36"/>
                  </a:cxn>
                  <a:cxn ang="0">
                    <a:pos x="18" y="39"/>
                  </a:cxn>
                  <a:cxn ang="0">
                    <a:pos x="8" y="36"/>
                  </a:cxn>
                  <a:cxn ang="0">
                    <a:pos x="1" y="29"/>
                  </a:cxn>
                  <a:cxn ang="0">
                    <a:pos x="0" y="20"/>
                  </a:cxn>
                  <a:cxn ang="0">
                    <a:pos x="1" y="10"/>
                  </a:cxn>
                  <a:cxn ang="0">
                    <a:pos x="8" y="3"/>
                  </a:cxn>
                  <a:cxn ang="0">
                    <a:pos x="18" y="0"/>
                  </a:cxn>
                </a:cxnLst>
                <a:rect l="0" t="0" r="r" b="b"/>
                <a:pathLst>
                  <a:path w="38" h="39">
                    <a:moveTo>
                      <a:pt x="18" y="0"/>
                    </a:moveTo>
                    <a:lnTo>
                      <a:pt x="29" y="3"/>
                    </a:lnTo>
                    <a:lnTo>
                      <a:pt x="36" y="10"/>
                    </a:lnTo>
                    <a:lnTo>
                      <a:pt x="38" y="20"/>
                    </a:lnTo>
                    <a:lnTo>
                      <a:pt x="36" y="29"/>
                    </a:lnTo>
                    <a:lnTo>
                      <a:pt x="29" y="36"/>
                    </a:lnTo>
                    <a:lnTo>
                      <a:pt x="18" y="39"/>
                    </a:lnTo>
                    <a:lnTo>
                      <a:pt x="8" y="36"/>
                    </a:lnTo>
                    <a:lnTo>
                      <a:pt x="1" y="29"/>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8" name="Freeform 239"/>
              <p:cNvSpPr>
                <a:spLocks/>
              </p:cNvSpPr>
              <p:nvPr/>
            </p:nvSpPr>
            <p:spPr bwMode="auto">
              <a:xfrm>
                <a:off x="5052" y="2721"/>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89" name="Freeform 240"/>
              <p:cNvSpPr>
                <a:spLocks/>
              </p:cNvSpPr>
              <p:nvPr/>
            </p:nvSpPr>
            <p:spPr bwMode="auto">
              <a:xfrm>
                <a:off x="5115" y="2614"/>
                <a:ext cx="46" cy="40"/>
              </a:xfrm>
              <a:custGeom>
                <a:avLst/>
                <a:gdLst/>
                <a:ahLst/>
                <a:cxnLst>
                  <a:cxn ang="0">
                    <a:pos x="19" y="0"/>
                  </a:cxn>
                  <a:cxn ang="0">
                    <a:pos x="26" y="0"/>
                  </a:cxn>
                  <a:cxn ang="0">
                    <a:pos x="33" y="2"/>
                  </a:cxn>
                  <a:cxn ang="0">
                    <a:pos x="37" y="4"/>
                  </a:cxn>
                  <a:cxn ang="0">
                    <a:pos x="42" y="9"/>
                  </a:cxn>
                  <a:cxn ang="0">
                    <a:pos x="44" y="14"/>
                  </a:cxn>
                  <a:cxn ang="0">
                    <a:pos x="46" y="20"/>
                  </a:cxn>
                  <a:cxn ang="0">
                    <a:pos x="44" y="27"/>
                  </a:cxn>
                  <a:cxn ang="0">
                    <a:pos x="42" y="32"/>
                  </a:cxn>
                  <a:cxn ang="0">
                    <a:pos x="37" y="37"/>
                  </a:cxn>
                  <a:cxn ang="0">
                    <a:pos x="33" y="38"/>
                  </a:cxn>
                  <a:cxn ang="0">
                    <a:pos x="26" y="40"/>
                  </a:cxn>
                  <a:cxn ang="0">
                    <a:pos x="19" y="40"/>
                  </a:cxn>
                  <a:cxn ang="0">
                    <a:pos x="13" y="38"/>
                  </a:cxn>
                  <a:cxn ang="0">
                    <a:pos x="8" y="37"/>
                  </a:cxn>
                  <a:cxn ang="0">
                    <a:pos x="3" y="32"/>
                  </a:cxn>
                  <a:cxn ang="0">
                    <a:pos x="1" y="27"/>
                  </a:cxn>
                  <a:cxn ang="0">
                    <a:pos x="0" y="20"/>
                  </a:cxn>
                  <a:cxn ang="0">
                    <a:pos x="1" y="14"/>
                  </a:cxn>
                  <a:cxn ang="0">
                    <a:pos x="3" y="9"/>
                  </a:cxn>
                  <a:cxn ang="0">
                    <a:pos x="8" y="4"/>
                  </a:cxn>
                  <a:cxn ang="0">
                    <a:pos x="13" y="2"/>
                  </a:cxn>
                  <a:cxn ang="0">
                    <a:pos x="19" y="0"/>
                  </a:cxn>
                </a:cxnLst>
                <a:rect l="0" t="0" r="r" b="b"/>
                <a:pathLst>
                  <a:path w="46" h="40">
                    <a:moveTo>
                      <a:pt x="19" y="0"/>
                    </a:moveTo>
                    <a:lnTo>
                      <a:pt x="26" y="0"/>
                    </a:lnTo>
                    <a:lnTo>
                      <a:pt x="33" y="2"/>
                    </a:lnTo>
                    <a:lnTo>
                      <a:pt x="37" y="4"/>
                    </a:lnTo>
                    <a:lnTo>
                      <a:pt x="42" y="9"/>
                    </a:lnTo>
                    <a:lnTo>
                      <a:pt x="44" y="14"/>
                    </a:lnTo>
                    <a:lnTo>
                      <a:pt x="46" y="20"/>
                    </a:lnTo>
                    <a:lnTo>
                      <a:pt x="44" y="27"/>
                    </a:lnTo>
                    <a:lnTo>
                      <a:pt x="42" y="32"/>
                    </a:lnTo>
                    <a:lnTo>
                      <a:pt x="37" y="37"/>
                    </a:lnTo>
                    <a:lnTo>
                      <a:pt x="33" y="38"/>
                    </a:lnTo>
                    <a:lnTo>
                      <a:pt x="26" y="40"/>
                    </a:lnTo>
                    <a:lnTo>
                      <a:pt x="19" y="40"/>
                    </a:lnTo>
                    <a:lnTo>
                      <a:pt x="13" y="38"/>
                    </a:lnTo>
                    <a:lnTo>
                      <a:pt x="8" y="37"/>
                    </a:lnTo>
                    <a:lnTo>
                      <a:pt x="3" y="32"/>
                    </a:lnTo>
                    <a:lnTo>
                      <a:pt x="1" y="27"/>
                    </a:lnTo>
                    <a:lnTo>
                      <a:pt x="0" y="20"/>
                    </a:lnTo>
                    <a:lnTo>
                      <a:pt x="1" y="14"/>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0" name="Freeform 241"/>
              <p:cNvSpPr>
                <a:spLocks/>
              </p:cNvSpPr>
              <p:nvPr/>
            </p:nvSpPr>
            <p:spPr bwMode="auto">
              <a:xfrm>
                <a:off x="5128" y="2746"/>
                <a:ext cx="44" cy="40"/>
              </a:xfrm>
              <a:custGeom>
                <a:avLst/>
                <a:gdLst/>
                <a:ahLst/>
                <a:cxnLst>
                  <a:cxn ang="0">
                    <a:pos x="20" y="0"/>
                  </a:cxn>
                  <a:cxn ang="0">
                    <a:pos x="24" y="0"/>
                  </a:cxn>
                  <a:cxn ang="0">
                    <a:pos x="31" y="2"/>
                  </a:cxn>
                  <a:cxn ang="0">
                    <a:pos x="36" y="3"/>
                  </a:cxn>
                  <a:cxn ang="0">
                    <a:pos x="41" y="8"/>
                  </a:cxn>
                  <a:cxn ang="0">
                    <a:pos x="43" y="13"/>
                  </a:cxn>
                  <a:cxn ang="0">
                    <a:pos x="44" y="20"/>
                  </a:cxn>
                  <a:cxn ang="0">
                    <a:pos x="43" y="27"/>
                  </a:cxn>
                  <a:cxn ang="0">
                    <a:pos x="41" y="31"/>
                  </a:cxn>
                  <a:cxn ang="0">
                    <a:pos x="36" y="36"/>
                  </a:cxn>
                  <a:cxn ang="0">
                    <a:pos x="31" y="38"/>
                  </a:cxn>
                  <a:cxn ang="0">
                    <a:pos x="24" y="40"/>
                  </a:cxn>
                  <a:cxn ang="0">
                    <a:pos x="20" y="40"/>
                  </a:cxn>
                  <a:cxn ang="0">
                    <a:pos x="13" y="38"/>
                  </a:cxn>
                  <a:cxn ang="0">
                    <a:pos x="8" y="36"/>
                  </a:cxn>
                  <a:cxn ang="0">
                    <a:pos x="3" y="31"/>
                  </a:cxn>
                  <a:cxn ang="0">
                    <a:pos x="1" y="27"/>
                  </a:cxn>
                  <a:cxn ang="0">
                    <a:pos x="0" y="20"/>
                  </a:cxn>
                  <a:cxn ang="0">
                    <a:pos x="1" y="13"/>
                  </a:cxn>
                  <a:cxn ang="0">
                    <a:pos x="3" y="8"/>
                  </a:cxn>
                  <a:cxn ang="0">
                    <a:pos x="8" y="3"/>
                  </a:cxn>
                  <a:cxn ang="0">
                    <a:pos x="13" y="2"/>
                  </a:cxn>
                  <a:cxn ang="0">
                    <a:pos x="20" y="0"/>
                  </a:cxn>
                </a:cxnLst>
                <a:rect l="0" t="0" r="r" b="b"/>
                <a:pathLst>
                  <a:path w="44" h="40">
                    <a:moveTo>
                      <a:pt x="20" y="0"/>
                    </a:moveTo>
                    <a:lnTo>
                      <a:pt x="24" y="0"/>
                    </a:lnTo>
                    <a:lnTo>
                      <a:pt x="31" y="2"/>
                    </a:lnTo>
                    <a:lnTo>
                      <a:pt x="36" y="3"/>
                    </a:lnTo>
                    <a:lnTo>
                      <a:pt x="41" y="8"/>
                    </a:lnTo>
                    <a:lnTo>
                      <a:pt x="43" y="13"/>
                    </a:lnTo>
                    <a:lnTo>
                      <a:pt x="44" y="20"/>
                    </a:lnTo>
                    <a:lnTo>
                      <a:pt x="43" y="27"/>
                    </a:lnTo>
                    <a:lnTo>
                      <a:pt x="41" y="31"/>
                    </a:lnTo>
                    <a:lnTo>
                      <a:pt x="36" y="36"/>
                    </a:lnTo>
                    <a:lnTo>
                      <a:pt x="31" y="38"/>
                    </a:lnTo>
                    <a:lnTo>
                      <a:pt x="24" y="40"/>
                    </a:lnTo>
                    <a:lnTo>
                      <a:pt x="20" y="40"/>
                    </a:lnTo>
                    <a:lnTo>
                      <a:pt x="13" y="38"/>
                    </a:lnTo>
                    <a:lnTo>
                      <a:pt x="8" y="36"/>
                    </a:lnTo>
                    <a:lnTo>
                      <a:pt x="3" y="31"/>
                    </a:lnTo>
                    <a:lnTo>
                      <a:pt x="1" y="27"/>
                    </a:lnTo>
                    <a:lnTo>
                      <a:pt x="0" y="20"/>
                    </a:lnTo>
                    <a:lnTo>
                      <a:pt x="1"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1" name="Freeform 242"/>
              <p:cNvSpPr>
                <a:spLocks/>
              </p:cNvSpPr>
              <p:nvPr/>
            </p:nvSpPr>
            <p:spPr bwMode="auto">
              <a:xfrm>
                <a:off x="5190" y="2715"/>
                <a:ext cx="38" cy="39"/>
              </a:xfrm>
              <a:custGeom>
                <a:avLst/>
                <a:gdLst/>
                <a:ahLst/>
                <a:cxnLst>
                  <a:cxn ang="0">
                    <a:pos x="20" y="0"/>
                  </a:cxn>
                  <a:cxn ang="0">
                    <a:pos x="30" y="3"/>
                  </a:cxn>
                  <a:cxn ang="0">
                    <a:pos x="36" y="10"/>
                  </a:cxn>
                  <a:cxn ang="0">
                    <a:pos x="38" y="20"/>
                  </a:cxn>
                  <a:cxn ang="0">
                    <a:pos x="36" y="30"/>
                  </a:cxn>
                  <a:cxn ang="0">
                    <a:pos x="30" y="36"/>
                  </a:cxn>
                  <a:cxn ang="0">
                    <a:pos x="20" y="39"/>
                  </a:cxn>
                  <a:cxn ang="0">
                    <a:pos x="8" y="36"/>
                  </a:cxn>
                  <a:cxn ang="0">
                    <a:pos x="2" y="30"/>
                  </a:cxn>
                  <a:cxn ang="0">
                    <a:pos x="0" y="20"/>
                  </a:cxn>
                  <a:cxn ang="0">
                    <a:pos x="2" y="10"/>
                  </a:cxn>
                  <a:cxn ang="0">
                    <a:pos x="8" y="3"/>
                  </a:cxn>
                  <a:cxn ang="0">
                    <a:pos x="20" y="0"/>
                  </a:cxn>
                </a:cxnLst>
                <a:rect l="0" t="0" r="r" b="b"/>
                <a:pathLst>
                  <a:path w="38" h="39">
                    <a:moveTo>
                      <a:pt x="20" y="0"/>
                    </a:moveTo>
                    <a:lnTo>
                      <a:pt x="30" y="3"/>
                    </a:lnTo>
                    <a:lnTo>
                      <a:pt x="36" y="10"/>
                    </a:lnTo>
                    <a:lnTo>
                      <a:pt x="38" y="20"/>
                    </a:lnTo>
                    <a:lnTo>
                      <a:pt x="36" y="30"/>
                    </a:lnTo>
                    <a:lnTo>
                      <a:pt x="30" y="36"/>
                    </a:lnTo>
                    <a:lnTo>
                      <a:pt x="20" y="39"/>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2" name="Freeform 243"/>
              <p:cNvSpPr>
                <a:spLocks/>
              </p:cNvSpPr>
              <p:nvPr/>
            </p:nvSpPr>
            <p:spPr bwMode="auto">
              <a:xfrm>
                <a:off x="3544" y="1916"/>
                <a:ext cx="309" cy="389"/>
              </a:xfrm>
              <a:custGeom>
                <a:avLst/>
                <a:gdLst/>
                <a:ahLst/>
                <a:cxnLst>
                  <a:cxn ang="0">
                    <a:pos x="137" y="0"/>
                  </a:cxn>
                  <a:cxn ang="0">
                    <a:pos x="148" y="19"/>
                  </a:cxn>
                  <a:cxn ang="0">
                    <a:pos x="161" y="38"/>
                  </a:cxn>
                  <a:cxn ang="0">
                    <a:pos x="198" y="81"/>
                  </a:cxn>
                  <a:cxn ang="0">
                    <a:pos x="257" y="155"/>
                  </a:cxn>
                  <a:cxn ang="0">
                    <a:pos x="273" y="182"/>
                  </a:cxn>
                  <a:cxn ang="0">
                    <a:pos x="288" y="206"/>
                  </a:cxn>
                  <a:cxn ang="0">
                    <a:pos x="300" y="233"/>
                  </a:cxn>
                  <a:cxn ang="0">
                    <a:pos x="306" y="257"/>
                  </a:cxn>
                  <a:cxn ang="0">
                    <a:pos x="309" y="280"/>
                  </a:cxn>
                  <a:cxn ang="0">
                    <a:pos x="305" y="303"/>
                  </a:cxn>
                  <a:cxn ang="0">
                    <a:pos x="295" y="325"/>
                  </a:cxn>
                  <a:cxn ang="0">
                    <a:pos x="275" y="344"/>
                  </a:cxn>
                  <a:cxn ang="0">
                    <a:pos x="249" y="363"/>
                  </a:cxn>
                  <a:cxn ang="0">
                    <a:pos x="212" y="377"/>
                  </a:cxn>
                  <a:cxn ang="0">
                    <a:pos x="178" y="386"/>
                  </a:cxn>
                  <a:cxn ang="0">
                    <a:pos x="145" y="389"/>
                  </a:cxn>
                  <a:cxn ang="0">
                    <a:pos x="112" y="386"/>
                  </a:cxn>
                  <a:cxn ang="0">
                    <a:pos x="81" y="376"/>
                  </a:cxn>
                  <a:cxn ang="0">
                    <a:pos x="55" y="363"/>
                  </a:cxn>
                  <a:cxn ang="0">
                    <a:pos x="32" y="344"/>
                  </a:cxn>
                  <a:cxn ang="0">
                    <a:pos x="15" y="323"/>
                  </a:cxn>
                  <a:cxn ang="0">
                    <a:pos x="4" y="298"/>
                  </a:cxn>
                  <a:cxn ang="0">
                    <a:pos x="0" y="270"/>
                  </a:cxn>
                  <a:cxn ang="0">
                    <a:pos x="5" y="239"/>
                  </a:cxn>
                  <a:cxn ang="0">
                    <a:pos x="18" y="208"/>
                  </a:cxn>
                  <a:cxn ang="0">
                    <a:pos x="78" y="119"/>
                  </a:cxn>
                  <a:cxn ang="0">
                    <a:pos x="106" y="75"/>
                  </a:cxn>
                  <a:cxn ang="0">
                    <a:pos x="130" y="25"/>
                  </a:cxn>
                  <a:cxn ang="0">
                    <a:pos x="137" y="0"/>
                  </a:cxn>
                </a:cxnLst>
                <a:rect l="0" t="0" r="r" b="b"/>
                <a:pathLst>
                  <a:path w="309" h="389">
                    <a:moveTo>
                      <a:pt x="137" y="0"/>
                    </a:moveTo>
                    <a:lnTo>
                      <a:pt x="148" y="19"/>
                    </a:lnTo>
                    <a:lnTo>
                      <a:pt x="161" y="38"/>
                    </a:lnTo>
                    <a:lnTo>
                      <a:pt x="198" y="81"/>
                    </a:lnTo>
                    <a:lnTo>
                      <a:pt x="257" y="155"/>
                    </a:lnTo>
                    <a:lnTo>
                      <a:pt x="273" y="182"/>
                    </a:lnTo>
                    <a:lnTo>
                      <a:pt x="288" y="206"/>
                    </a:lnTo>
                    <a:lnTo>
                      <a:pt x="300" y="233"/>
                    </a:lnTo>
                    <a:lnTo>
                      <a:pt x="306" y="257"/>
                    </a:lnTo>
                    <a:lnTo>
                      <a:pt x="309" y="280"/>
                    </a:lnTo>
                    <a:lnTo>
                      <a:pt x="305" y="303"/>
                    </a:lnTo>
                    <a:lnTo>
                      <a:pt x="295" y="325"/>
                    </a:lnTo>
                    <a:lnTo>
                      <a:pt x="275" y="344"/>
                    </a:lnTo>
                    <a:lnTo>
                      <a:pt x="249" y="363"/>
                    </a:lnTo>
                    <a:lnTo>
                      <a:pt x="212" y="377"/>
                    </a:lnTo>
                    <a:lnTo>
                      <a:pt x="178" y="386"/>
                    </a:lnTo>
                    <a:lnTo>
                      <a:pt x="145" y="389"/>
                    </a:lnTo>
                    <a:lnTo>
                      <a:pt x="112" y="386"/>
                    </a:lnTo>
                    <a:lnTo>
                      <a:pt x="81" y="376"/>
                    </a:lnTo>
                    <a:lnTo>
                      <a:pt x="55" y="363"/>
                    </a:lnTo>
                    <a:lnTo>
                      <a:pt x="32" y="344"/>
                    </a:lnTo>
                    <a:lnTo>
                      <a:pt x="15" y="323"/>
                    </a:lnTo>
                    <a:lnTo>
                      <a:pt x="4" y="298"/>
                    </a:lnTo>
                    <a:lnTo>
                      <a:pt x="0" y="270"/>
                    </a:lnTo>
                    <a:lnTo>
                      <a:pt x="5" y="239"/>
                    </a:lnTo>
                    <a:lnTo>
                      <a:pt x="18" y="208"/>
                    </a:lnTo>
                    <a:lnTo>
                      <a:pt x="78" y="119"/>
                    </a:lnTo>
                    <a:lnTo>
                      <a:pt x="106" y="75"/>
                    </a:lnTo>
                    <a:lnTo>
                      <a:pt x="130" y="25"/>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3" name="Freeform 244"/>
              <p:cNvSpPr>
                <a:spLocks noEditPoints="1"/>
              </p:cNvSpPr>
              <p:nvPr/>
            </p:nvSpPr>
            <p:spPr bwMode="auto">
              <a:xfrm>
                <a:off x="3525" y="1897"/>
                <a:ext cx="347" cy="426"/>
              </a:xfrm>
              <a:custGeom>
                <a:avLst/>
                <a:gdLst/>
                <a:ahLst/>
                <a:cxnLst>
                  <a:cxn ang="0">
                    <a:pos x="139" y="107"/>
                  </a:cxn>
                  <a:cxn ang="0">
                    <a:pos x="75" y="202"/>
                  </a:cxn>
                  <a:cxn ang="0">
                    <a:pos x="51" y="243"/>
                  </a:cxn>
                  <a:cxn ang="0">
                    <a:pos x="39" y="289"/>
                  </a:cxn>
                  <a:cxn ang="0">
                    <a:pos x="52" y="334"/>
                  </a:cxn>
                  <a:cxn ang="0">
                    <a:pos x="95" y="372"/>
                  </a:cxn>
                  <a:cxn ang="0">
                    <a:pos x="153" y="388"/>
                  </a:cxn>
                  <a:cxn ang="0">
                    <a:pos x="215" y="385"/>
                  </a:cxn>
                  <a:cxn ang="0">
                    <a:pos x="269" y="360"/>
                  </a:cxn>
                  <a:cxn ang="0">
                    <a:pos x="302" y="321"/>
                  </a:cxn>
                  <a:cxn ang="0">
                    <a:pos x="305" y="276"/>
                  </a:cxn>
                  <a:cxn ang="0">
                    <a:pos x="289" y="232"/>
                  </a:cxn>
                  <a:cxn ang="0">
                    <a:pos x="250" y="174"/>
                  </a:cxn>
                  <a:cxn ang="0">
                    <a:pos x="192" y="103"/>
                  </a:cxn>
                  <a:cxn ang="0">
                    <a:pos x="162" y="64"/>
                  </a:cxn>
                  <a:cxn ang="0">
                    <a:pos x="166" y="1"/>
                  </a:cxn>
                  <a:cxn ang="0">
                    <a:pos x="185" y="29"/>
                  </a:cxn>
                  <a:cxn ang="0">
                    <a:pos x="220" y="74"/>
                  </a:cxn>
                  <a:cxn ang="0">
                    <a:pos x="261" y="126"/>
                  </a:cxn>
                  <a:cxn ang="0">
                    <a:pos x="301" y="181"/>
                  </a:cxn>
                  <a:cxn ang="0">
                    <a:pos x="332" y="235"/>
                  </a:cxn>
                  <a:cxn ang="0">
                    <a:pos x="347" y="289"/>
                  </a:cxn>
                  <a:cxn ang="0">
                    <a:pos x="340" y="339"/>
                  </a:cxn>
                  <a:cxn ang="0">
                    <a:pos x="304" y="383"/>
                  </a:cxn>
                  <a:cxn ang="0">
                    <a:pos x="246" y="411"/>
                  </a:cxn>
                  <a:cxn ang="0">
                    <a:pos x="190" y="424"/>
                  </a:cxn>
                  <a:cxn ang="0">
                    <a:pos x="130" y="424"/>
                  </a:cxn>
                  <a:cxn ang="0">
                    <a:pos x="74" y="408"/>
                  </a:cxn>
                  <a:cxn ang="0">
                    <a:pos x="29" y="373"/>
                  </a:cxn>
                  <a:cxn ang="0">
                    <a:pos x="1" y="314"/>
                  </a:cxn>
                  <a:cxn ang="0">
                    <a:pos x="5" y="248"/>
                  </a:cxn>
                  <a:cxn ang="0">
                    <a:pos x="79" y="128"/>
                  </a:cxn>
                  <a:cxn ang="0">
                    <a:pos x="133" y="34"/>
                  </a:cxn>
                  <a:cxn ang="0">
                    <a:pos x="136" y="19"/>
                  </a:cxn>
                  <a:cxn ang="0">
                    <a:pos x="148" y="3"/>
                  </a:cxn>
                </a:cxnLst>
                <a:rect l="0" t="0" r="r" b="b"/>
                <a:pathLst>
                  <a:path w="347" h="426">
                    <a:moveTo>
                      <a:pt x="162" y="64"/>
                    </a:moveTo>
                    <a:lnTo>
                      <a:pt x="139" y="107"/>
                    </a:lnTo>
                    <a:lnTo>
                      <a:pt x="108" y="154"/>
                    </a:lnTo>
                    <a:lnTo>
                      <a:pt x="75" y="202"/>
                    </a:lnTo>
                    <a:lnTo>
                      <a:pt x="62" y="222"/>
                    </a:lnTo>
                    <a:lnTo>
                      <a:pt x="51" y="243"/>
                    </a:lnTo>
                    <a:lnTo>
                      <a:pt x="42" y="266"/>
                    </a:lnTo>
                    <a:lnTo>
                      <a:pt x="39" y="289"/>
                    </a:lnTo>
                    <a:lnTo>
                      <a:pt x="41" y="311"/>
                    </a:lnTo>
                    <a:lnTo>
                      <a:pt x="52" y="334"/>
                    </a:lnTo>
                    <a:lnTo>
                      <a:pt x="72" y="355"/>
                    </a:lnTo>
                    <a:lnTo>
                      <a:pt x="95" y="372"/>
                    </a:lnTo>
                    <a:lnTo>
                      <a:pt x="123" y="382"/>
                    </a:lnTo>
                    <a:lnTo>
                      <a:pt x="153" y="388"/>
                    </a:lnTo>
                    <a:lnTo>
                      <a:pt x="184" y="388"/>
                    </a:lnTo>
                    <a:lnTo>
                      <a:pt x="215" y="385"/>
                    </a:lnTo>
                    <a:lnTo>
                      <a:pt x="243" y="375"/>
                    </a:lnTo>
                    <a:lnTo>
                      <a:pt x="269" y="360"/>
                    </a:lnTo>
                    <a:lnTo>
                      <a:pt x="291" y="340"/>
                    </a:lnTo>
                    <a:lnTo>
                      <a:pt x="302" y="321"/>
                    </a:lnTo>
                    <a:lnTo>
                      <a:pt x="307" y="299"/>
                    </a:lnTo>
                    <a:lnTo>
                      <a:pt x="305" y="276"/>
                    </a:lnTo>
                    <a:lnTo>
                      <a:pt x="299" y="255"/>
                    </a:lnTo>
                    <a:lnTo>
                      <a:pt x="289" y="232"/>
                    </a:lnTo>
                    <a:lnTo>
                      <a:pt x="276" y="210"/>
                    </a:lnTo>
                    <a:lnTo>
                      <a:pt x="250" y="174"/>
                    </a:lnTo>
                    <a:lnTo>
                      <a:pt x="222" y="140"/>
                    </a:lnTo>
                    <a:lnTo>
                      <a:pt x="192" y="103"/>
                    </a:lnTo>
                    <a:lnTo>
                      <a:pt x="164" y="67"/>
                    </a:lnTo>
                    <a:lnTo>
                      <a:pt x="162" y="64"/>
                    </a:lnTo>
                    <a:close/>
                    <a:moveTo>
                      <a:pt x="156" y="0"/>
                    </a:moveTo>
                    <a:lnTo>
                      <a:pt x="166" y="1"/>
                    </a:lnTo>
                    <a:lnTo>
                      <a:pt x="174" y="10"/>
                    </a:lnTo>
                    <a:lnTo>
                      <a:pt x="185" y="29"/>
                    </a:lnTo>
                    <a:lnTo>
                      <a:pt x="202" y="51"/>
                    </a:lnTo>
                    <a:lnTo>
                      <a:pt x="220" y="74"/>
                    </a:lnTo>
                    <a:lnTo>
                      <a:pt x="240" y="100"/>
                    </a:lnTo>
                    <a:lnTo>
                      <a:pt x="261" y="126"/>
                    </a:lnTo>
                    <a:lnTo>
                      <a:pt x="281" y="153"/>
                    </a:lnTo>
                    <a:lnTo>
                      <a:pt x="301" y="181"/>
                    </a:lnTo>
                    <a:lnTo>
                      <a:pt x="317" y="207"/>
                    </a:lnTo>
                    <a:lnTo>
                      <a:pt x="332" y="235"/>
                    </a:lnTo>
                    <a:lnTo>
                      <a:pt x="342" y="261"/>
                    </a:lnTo>
                    <a:lnTo>
                      <a:pt x="347" y="289"/>
                    </a:lnTo>
                    <a:lnTo>
                      <a:pt x="347" y="316"/>
                    </a:lnTo>
                    <a:lnTo>
                      <a:pt x="340" y="339"/>
                    </a:lnTo>
                    <a:lnTo>
                      <a:pt x="327" y="362"/>
                    </a:lnTo>
                    <a:lnTo>
                      <a:pt x="304" y="383"/>
                    </a:lnTo>
                    <a:lnTo>
                      <a:pt x="273" y="401"/>
                    </a:lnTo>
                    <a:lnTo>
                      <a:pt x="246" y="411"/>
                    </a:lnTo>
                    <a:lnTo>
                      <a:pt x="218" y="419"/>
                    </a:lnTo>
                    <a:lnTo>
                      <a:pt x="190" y="424"/>
                    </a:lnTo>
                    <a:lnTo>
                      <a:pt x="159" y="426"/>
                    </a:lnTo>
                    <a:lnTo>
                      <a:pt x="130" y="424"/>
                    </a:lnTo>
                    <a:lnTo>
                      <a:pt x="102" y="418"/>
                    </a:lnTo>
                    <a:lnTo>
                      <a:pt x="74" y="408"/>
                    </a:lnTo>
                    <a:lnTo>
                      <a:pt x="49" y="393"/>
                    </a:lnTo>
                    <a:lnTo>
                      <a:pt x="29" y="373"/>
                    </a:lnTo>
                    <a:lnTo>
                      <a:pt x="13" y="347"/>
                    </a:lnTo>
                    <a:lnTo>
                      <a:pt x="1" y="314"/>
                    </a:lnTo>
                    <a:lnTo>
                      <a:pt x="0" y="281"/>
                    </a:lnTo>
                    <a:lnTo>
                      <a:pt x="5" y="248"/>
                    </a:lnTo>
                    <a:lnTo>
                      <a:pt x="19" y="217"/>
                    </a:lnTo>
                    <a:lnTo>
                      <a:pt x="79" y="128"/>
                    </a:lnTo>
                    <a:lnTo>
                      <a:pt x="106" y="82"/>
                    </a:lnTo>
                    <a:lnTo>
                      <a:pt x="133" y="34"/>
                    </a:lnTo>
                    <a:lnTo>
                      <a:pt x="139" y="28"/>
                    </a:lnTo>
                    <a:lnTo>
                      <a:pt x="136" y="19"/>
                    </a:lnTo>
                    <a:lnTo>
                      <a:pt x="139" y="10"/>
                    </a:lnTo>
                    <a:lnTo>
                      <a:pt x="148"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4" name="Freeform 245"/>
              <p:cNvSpPr>
                <a:spLocks/>
              </p:cNvSpPr>
              <p:nvPr/>
            </p:nvSpPr>
            <p:spPr bwMode="auto">
              <a:xfrm>
                <a:off x="3612" y="2060"/>
                <a:ext cx="46" cy="39"/>
              </a:xfrm>
              <a:custGeom>
                <a:avLst/>
                <a:gdLst/>
                <a:ahLst/>
                <a:cxnLst>
                  <a:cxn ang="0">
                    <a:pos x="19"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19" y="39"/>
                  </a:cxn>
                  <a:cxn ang="0">
                    <a:pos x="13" y="38"/>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19" y="39"/>
                    </a:lnTo>
                    <a:lnTo>
                      <a:pt x="13" y="38"/>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5" name="Freeform 246"/>
              <p:cNvSpPr>
                <a:spLocks/>
              </p:cNvSpPr>
              <p:nvPr/>
            </p:nvSpPr>
            <p:spPr bwMode="auto">
              <a:xfrm>
                <a:off x="3663" y="2079"/>
                <a:ext cx="38" cy="40"/>
              </a:xfrm>
              <a:custGeom>
                <a:avLst/>
                <a:gdLst/>
                <a:ahLst/>
                <a:cxnLst>
                  <a:cxn ang="0">
                    <a:pos x="18" y="0"/>
                  </a:cxn>
                  <a:cxn ang="0">
                    <a:pos x="29" y="4"/>
                  </a:cxn>
                  <a:cxn ang="0">
                    <a:pos x="36" y="10"/>
                  </a:cxn>
                  <a:cxn ang="0">
                    <a:pos x="38"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8" h="40">
                    <a:moveTo>
                      <a:pt x="18" y="0"/>
                    </a:moveTo>
                    <a:lnTo>
                      <a:pt x="29" y="4"/>
                    </a:lnTo>
                    <a:lnTo>
                      <a:pt x="36" y="10"/>
                    </a:lnTo>
                    <a:lnTo>
                      <a:pt x="38"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96" name="Freeform 247"/>
              <p:cNvSpPr>
                <a:spLocks/>
              </p:cNvSpPr>
              <p:nvPr/>
            </p:nvSpPr>
            <p:spPr bwMode="auto">
              <a:xfrm>
                <a:off x="3719" y="2055"/>
                <a:ext cx="37" cy="39"/>
              </a:xfrm>
              <a:custGeom>
                <a:avLst/>
                <a:gdLst/>
                <a:ahLst/>
                <a:cxnLst>
                  <a:cxn ang="0">
                    <a:pos x="19" y="0"/>
                  </a:cxn>
                  <a:cxn ang="0">
                    <a:pos x="29" y="3"/>
                  </a:cxn>
                  <a:cxn ang="0">
                    <a:pos x="36" y="10"/>
                  </a:cxn>
                  <a:cxn ang="0">
                    <a:pos x="37" y="20"/>
                  </a:cxn>
                  <a:cxn ang="0">
                    <a:pos x="36" y="29"/>
                  </a:cxn>
                  <a:cxn ang="0">
                    <a:pos x="29" y="36"/>
                  </a:cxn>
                  <a:cxn ang="0">
                    <a:pos x="19" y="39"/>
                  </a:cxn>
                  <a:cxn ang="0">
                    <a:pos x="8" y="36"/>
                  </a:cxn>
                  <a:cxn ang="0">
                    <a:pos x="1" y="29"/>
                  </a:cxn>
                  <a:cxn ang="0">
                    <a:pos x="0" y="20"/>
                  </a:cxn>
                  <a:cxn ang="0">
                    <a:pos x="1" y="10"/>
                  </a:cxn>
                  <a:cxn ang="0">
                    <a:pos x="8" y="3"/>
                  </a:cxn>
                  <a:cxn ang="0">
                    <a:pos x="19" y="0"/>
                  </a:cxn>
                </a:cxnLst>
                <a:rect l="0" t="0" r="r" b="b"/>
                <a:pathLst>
                  <a:path w="37" h="39">
                    <a:moveTo>
                      <a:pt x="19" y="0"/>
                    </a:moveTo>
                    <a:lnTo>
                      <a:pt x="29" y="3"/>
                    </a:lnTo>
                    <a:lnTo>
                      <a:pt x="36" y="10"/>
                    </a:lnTo>
                    <a:lnTo>
                      <a:pt x="37" y="20"/>
                    </a:lnTo>
                    <a:lnTo>
                      <a:pt x="36" y="29"/>
                    </a:lnTo>
                    <a:lnTo>
                      <a:pt x="29" y="36"/>
                    </a:lnTo>
                    <a:lnTo>
                      <a:pt x="19" y="39"/>
                    </a:lnTo>
                    <a:lnTo>
                      <a:pt x="8" y="36"/>
                    </a:lnTo>
                    <a:lnTo>
                      <a:pt x="1" y="29"/>
                    </a:lnTo>
                    <a:lnTo>
                      <a:pt x="0" y="20"/>
                    </a:lnTo>
                    <a:lnTo>
                      <a:pt x="1" y="10"/>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386" name="Freeform 249"/>
            <p:cNvSpPr>
              <a:spLocks/>
            </p:cNvSpPr>
            <p:nvPr/>
          </p:nvSpPr>
          <p:spPr bwMode="auto">
            <a:xfrm>
              <a:off x="3594" y="2111"/>
              <a:ext cx="37" cy="39"/>
            </a:xfrm>
            <a:custGeom>
              <a:avLst/>
              <a:gdLst/>
              <a:ahLst/>
              <a:cxnLst>
                <a:cxn ang="0">
                  <a:pos x="18" y="0"/>
                </a:cxn>
                <a:cxn ang="0">
                  <a:pos x="29" y="3"/>
                </a:cxn>
                <a:cxn ang="0">
                  <a:pos x="36" y="10"/>
                </a:cxn>
                <a:cxn ang="0">
                  <a:pos x="37" y="19"/>
                </a:cxn>
                <a:cxn ang="0">
                  <a:pos x="36" y="29"/>
                </a:cxn>
                <a:cxn ang="0">
                  <a:pos x="29" y="36"/>
                </a:cxn>
                <a:cxn ang="0">
                  <a:pos x="18" y="39"/>
                </a:cxn>
                <a:cxn ang="0">
                  <a:pos x="8" y="36"/>
                </a:cxn>
                <a:cxn ang="0">
                  <a:pos x="1" y="29"/>
                </a:cxn>
                <a:cxn ang="0">
                  <a:pos x="0" y="19"/>
                </a:cxn>
                <a:cxn ang="0">
                  <a:pos x="1" y="10"/>
                </a:cxn>
                <a:cxn ang="0">
                  <a:pos x="8" y="3"/>
                </a:cxn>
                <a:cxn ang="0">
                  <a:pos x="18" y="0"/>
                </a:cxn>
              </a:cxnLst>
              <a:rect l="0" t="0" r="r" b="b"/>
              <a:pathLst>
                <a:path w="37" h="39">
                  <a:moveTo>
                    <a:pt x="18" y="0"/>
                  </a:moveTo>
                  <a:lnTo>
                    <a:pt x="29" y="3"/>
                  </a:lnTo>
                  <a:lnTo>
                    <a:pt x="36" y="10"/>
                  </a:lnTo>
                  <a:lnTo>
                    <a:pt x="37" y="19"/>
                  </a:lnTo>
                  <a:lnTo>
                    <a:pt x="36" y="29"/>
                  </a:lnTo>
                  <a:lnTo>
                    <a:pt x="29" y="36"/>
                  </a:lnTo>
                  <a:lnTo>
                    <a:pt x="18" y="39"/>
                  </a:lnTo>
                  <a:lnTo>
                    <a:pt x="8" y="36"/>
                  </a:lnTo>
                  <a:lnTo>
                    <a:pt x="1" y="29"/>
                  </a:lnTo>
                  <a:lnTo>
                    <a:pt x="0" y="19"/>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7" name="Freeform 250"/>
            <p:cNvSpPr>
              <a:spLocks/>
            </p:cNvSpPr>
            <p:nvPr/>
          </p:nvSpPr>
          <p:spPr bwMode="auto">
            <a:xfrm>
              <a:off x="3655" y="2004"/>
              <a:ext cx="46" cy="39"/>
            </a:xfrm>
            <a:custGeom>
              <a:avLst/>
              <a:gdLst/>
              <a:ahLst/>
              <a:cxnLst>
                <a:cxn ang="0">
                  <a:pos x="19" y="0"/>
                </a:cxn>
                <a:cxn ang="0">
                  <a:pos x="26" y="0"/>
                </a:cxn>
                <a:cxn ang="0">
                  <a:pos x="32" y="1"/>
                </a:cxn>
                <a:cxn ang="0">
                  <a:pos x="37" y="3"/>
                </a:cxn>
                <a:cxn ang="0">
                  <a:pos x="42" y="8"/>
                </a:cxn>
                <a:cxn ang="0">
                  <a:pos x="44" y="13"/>
                </a:cxn>
                <a:cxn ang="0">
                  <a:pos x="46" y="19"/>
                </a:cxn>
                <a:cxn ang="0">
                  <a:pos x="44" y="26"/>
                </a:cxn>
                <a:cxn ang="0">
                  <a:pos x="42" y="31"/>
                </a:cxn>
                <a:cxn ang="0">
                  <a:pos x="37" y="36"/>
                </a:cxn>
                <a:cxn ang="0">
                  <a:pos x="32" y="38"/>
                </a:cxn>
                <a:cxn ang="0">
                  <a:pos x="26" y="39"/>
                </a:cxn>
                <a:cxn ang="0">
                  <a:pos x="19" y="39"/>
                </a:cxn>
                <a:cxn ang="0">
                  <a:pos x="13" y="38"/>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2" y="1"/>
                  </a:lnTo>
                  <a:lnTo>
                    <a:pt x="37" y="3"/>
                  </a:lnTo>
                  <a:lnTo>
                    <a:pt x="42" y="8"/>
                  </a:lnTo>
                  <a:lnTo>
                    <a:pt x="44" y="13"/>
                  </a:lnTo>
                  <a:lnTo>
                    <a:pt x="46" y="19"/>
                  </a:lnTo>
                  <a:lnTo>
                    <a:pt x="44" y="26"/>
                  </a:lnTo>
                  <a:lnTo>
                    <a:pt x="42" y="31"/>
                  </a:lnTo>
                  <a:lnTo>
                    <a:pt x="37" y="36"/>
                  </a:lnTo>
                  <a:lnTo>
                    <a:pt x="32" y="38"/>
                  </a:lnTo>
                  <a:lnTo>
                    <a:pt x="26" y="39"/>
                  </a:lnTo>
                  <a:lnTo>
                    <a:pt x="19" y="39"/>
                  </a:lnTo>
                  <a:lnTo>
                    <a:pt x="13" y="38"/>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8" name="Freeform 251"/>
            <p:cNvSpPr>
              <a:spLocks/>
            </p:cNvSpPr>
            <p:nvPr/>
          </p:nvSpPr>
          <p:spPr bwMode="auto">
            <a:xfrm>
              <a:off x="3668" y="2135"/>
              <a:ext cx="46" cy="40"/>
            </a:xfrm>
            <a:custGeom>
              <a:avLst/>
              <a:gdLst/>
              <a:ahLst/>
              <a:cxnLst>
                <a:cxn ang="0">
                  <a:pos x="19" y="0"/>
                </a:cxn>
                <a:cxn ang="0">
                  <a:pos x="26" y="0"/>
                </a:cxn>
                <a:cxn ang="0">
                  <a:pos x="33" y="2"/>
                </a:cxn>
                <a:cxn ang="0">
                  <a:pos x="37" y="4"/>
                </a:cxn>
                <a:cxn ang="0">
                  <a:pos x="42" y="9"/>
                </a:cxn>
                <a:cxn ang="0">
                  <a:pos x="44" y="14"/>
                </a:cxn>
                <a:cxn ang="0">
                  <a:pos x="46" y="20"/>
                </a:cxn>
                <a:cxn ang="0">
                  <a:pos x="44" y="27"/>
                </a:cxn>
                <a:cxn ang="0">
                  <a:pos x="42" y="32"/>
                </a:cxn>
                <a:cxn ang="0">
                  <a:pos x="37" y="37"/>
                </a:cxn>
                <a:cxn ang="0">
                  <a:pos x="33" y="38"/>
                </a:cxn>
                <a:cxn ang="0">
                  <a:pos x="26" y="40"/>
                </a:cxn>
                <a:cxn ang="0">
                  <a:pos x="19" y="40"/>
                </a:cxn>
                <a:cxn ang="0">
                  <a:pos x="13" y="38"/>
                </a:cxn>
                <a:cxn ang="0">
                  <a:pos x="8" y="37"/>
                </a:cxn>
                <a:cxn ang="0">
                  <a:pos x="3" y="32"/>
                </a:cxn>
                <a:cxn ang="0">
                  <a:pos x="1" y="27"/>
                </a:cxn>
                <a:cxn ang="0">
                  <a:pos x="0" y="20"/>
                </a:cxn>
                <a:cxn ang="0">
                  <a:pos x="1" y="14"/>
                </a:cxn>
                <a:cxn ang="0">
                  <a:pos x="3" y="9"/>
                </a:cxn>
                <a:cxn ang="0">
                  <a:pos x="8" y="4"/>
                </a:cxn>
                <a:cxn ang="0">
                  <a:pos x="13" y="2"/>
                </a:cxn>
                <a:cxn ang="0">
                  <a:pos x="19" y="0"/>
                </a:cxn>
              </a:cxnLst>
              <a:rect l="0" t="0" r="r" b="b"/>
              <a:pathLst>
                <a:path w="46" h="40">
                  <a:moveTo>
                    <a:pt x="19" y="0"/>
                  </a:moveTo>
                  <a:lnTo>
                    <a:pt x="26" y="0"/>
                  </a:lnTo>
                  <a:lnTo>
                    <a:pt x="33" y="2"/>
                  </a:lnTo>
                  <a:lnTo>
                    <a:pt x="37" y="4"/>
                  </a:lnTo>
                  <a:lnTo>
                    <a:pt x="42" y="9"/>
                  </a:lnTo>
                  <a:lnTo>
                    <a:pt x="44" y="14"/>
                  </a:lnTo>
                  <a:lnTo>
                    <a:pt x="46" y="20"/>
                  </a:lnTo>
                  <a:lnTo>
                    <a:pt x="44" y="27"/>
                  </a:lnTo>
                  <a:lnTo>
                    <a:pt x="42" y="32"/>
                  </a:lnTo>
                  <a:lnTo>
                    <a:pt x="37" y="37"/>
                  </a:lnTo>
                  <a:lnTo>
                    <a:pt x="33" y="38"/>
                  </a:lnTo>
                  <a:lnTo>
                    <a:pt x="26" y="40"/>
                  </a:lnTo>
                  <a:lnTo>
                    <a:pt x="19" y="40"/>
                  </a:lnTo>
                  <a:lnTo>
                    <a:pt x="13" y="38"/>
                  </a:lnTo>
                  <a:lnTo>
                    <a:pt x="8" y="37"/>
                  </a:lnTo>
                  <a:lnTo>
                    <a:pt x="3" y="32"/>
                  </a:lnTo>
                  <a:lnTo>
                    <a:pt x="1" y="27"/>
                  </a:lnTo>
                  <a:lnTo>
                    <a:pt x="0" y="20"/>
                  </a:lnTo>
                  <a:lnTo>
                    <a:pt x="1" y="14"/>
                  </a:lnTo>
                  <a:lnTo>
                    <a:pt x="3" y="9"/>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89" name="Freeform 252"/>
            <p:cNvSpPr>
              <a:spLocks/>
            </p:cNvSpPr>
            <p:nvPr/>
          </p:nvSpPr>
          <p:spPr bwMode="auto">
            <a:xfrm>
              <a:off x="3732" y="2104"/>
              <a:ext cx="38" cy="40"/>
            </a:xfrm>
            <a:custGeom>
              <a:avLst/>
              <a:gdLst/>
              <a:ahLst/>
              <a:cxnLst>
                <a:cxn ang="0">
                  <a:pos x="18" y="0"/>
                </a:cxn>
                <a:cxn ang="0">
                  <a:pos x="29" y="3"/>
                </a:cxn>
                <a:cxn ang="0">
                  <a:pos x="36" y="10"/>
                </a:cxn>
                <a:cxn ang="0">
                  <a:pos x="38" y="20"/>
                </a:cxn>
                <a:cxn ang="0">
                  <a:pos x="36" y="30"/>
                </a:cxn>
                <a:cxn ang="0">
                  <a:pos x="29" y="36"/>
                </a:cxn>
                <a:cxn ang="0">
                  <a:pos x="18" y="40"/>
                </a:cxn>
                <a:cxn ang="0">
                  <a:pos x="8" y="36"/>
                </a:cxn>
                <a:cxn ang="0">
                  <a:pos x="1" y="30"/>
                </a:cxn>
                <a:cxn ang="0">
                  <a:pos x="0" y="20"/>
                </a:cxn>
                <a:cxn ang="0">
                  <a:pos x="1" y="10"/>
                </a:cxn>
                <a:cxn ang="0">
                  <a:pos x="8" y="3"/>
                </a:cxn>
                <a:cxn ang="0">
                  <a:pos x="18" y="0"/>
                </a:cxn>
              </a:cxnLst>
              <a:rect l="0" t="0" r="r" b="b"/>
              <a:pathLst>
                <a:path w="38" h="40">
                  <a:moveTo>
                    <a:pt x="18" y="0"/>
                  </a:moveTo>
                  <a:lnTo>
                    <a:pt x="29" y="3"/>
                  </a:lnTo>
                  <a:lnTo>
                    <a:pt x="36" y="10"/>
                  </a:lnTo>
                  <a:lnTo>
                    <a:pt x="38" y="20"/>
                  </a:lnTo>
                  <a:lnTo>
                    <a:pt x="36" y="30"/>
                  </a:lnTo>
                  <a:lnTo>
                    <a:pt x="29" y="36"/>
                  </a:lnTo>
                  <a:lnTo>
                    <a:pt x="18" y="40"/>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0" name="Freeform 253"/>
            <p:cNvSpPr>
              <a:spLocks/>
            </p:cNvSpPr>
            <p:nvPr/>
          </p:nvSpPr>
          <p:spPr bwMode="auto">
            <a:xfrm>
              <a:off x="3760" y="1986"/>
              <a:ext cx="309" cy="388"/>
            </a:xfrm>
            <a:custGeom>
              <a:avLst/>
              <a:gdLst/>
              <a:ahLst/>
              <a:cxnLst>
                <a:cxn ang="0">
                  <a:pos x="136" y="0"/>
                </a:cxn>
                <a:cxn ang="0">
                  <a:pos x="148" y="18"/>
                </a:cxn>
                <a:cxn ang="0">
                  <a:pos x="161" y="37"/>
                </a:cxn>
                <a:cxn ang="0">
                  <a:pos x="179" y="57"/>
                </a:cxn>
                <a:cxn ang="0">
                  <a:pos x="197" y="80"/>
                </a:cxn>
                <a:cxn ang="0">
                  <a:pos x="256" y="154"/>
                </a:cxn>
                <a:cxn ang="0">
                  <a:pos x="273" y="179"/>
                </a:cxn>
                <a:cxn ang="0">
                  <a:pos x="288" y="205"/>
                </a:cxn>
                <a:cxn ang="0">
                  <a:pos x="299" y="230"/>
                </a:cxn>
                <a:cxn ang="0">
                  <a:pos x="306" y="255"/>
                </a:cxn>
                <a:cxn ang="0">
                  <a:pos x="309" y="279"/>
                </a:cxn>
                <a:cxn ang="0">
                  <a:pos x="304" y="302"/>
                </a:cxn>
                <a:cxn ang="0">
                  <a:pos x="294" y="324"/>
                </a:cxn>
                <a:cxn ang="0">
                  <a:pos x="274" y="344"/>
                </a:cxn>
                <a:cxn ang="0">
                  <a:pos x="248" y="360"/>
                </a:cxn>
                <a:cxn ang="0">
                  <a:pos x="212" y="377"/>
                </a:cxn>
                <a:cxn ang="0">
                  <a:pos x="177" y="385"/>
                </a:cxn>
                <a:cxn ang="0">
                  <a:pos x="144" y="388"/>
                </a:cxn>
                <a:cxn ang="0">
                  <a:pos x="112" y="385"/>
                </a:cxn>
                <a:cxn ang="0">
                  <a:pos x="80" y="375"/>
                </a:cxn>
                <a:cxn ang="0">
                  <a:pos x="54" y="362"/>
                </a:cxn>
                <a:cxn ang="0">
                  <a:pos x="31" y="344"/>
                </a:cxn>
                <a:cxn ang="0">
                  <a:pos x="15" y="322"/>
                </a:cxn>
                <a:cxn ang="0">
                  <a:pos x="3" y="296"/>
                </a:cxn>
                <a:cxn ang="0">
                  <a:pos x="0" y="268"/>
                </a:cxn>
                <a:cxn ang="0">
                  <a:pos x="5" y="238"/>
                </a:cxn>
                <a:cxn ang="0">
                  <a:pos x="18" y="207"/>
                </a:cxn>
                <a:cxn ang="0">
                  <a:pos x="77" y="118"/>
                </a:cxn>
                <a:cxn ang="0">
                  <a:pos x="105" y="74"/>
                </a:cxn>
                <a:cxn ang="0">
                  <a:pos x="131" y="24"/>
                </a:cxn>
                <a:cxn ang="0">
                  <a:pos x="136" y="0"/>
                </a:cxn>
              </a:cxnLst>
              <a:rect l="0" t="0" r="r" b="b"/>
              <a:pathLst>
                <a:path w="309" h="388">
                  <a:moveTo>
                    <a:pt x="136" y="0"/>
                  </a:moveTo>
                  <a:lnTo>
                    <a:pt x="148" y="18"/>
                  </a:lnTo>
                  <a:lnTo>
                    <a:pt x="161" y="37"/>
                  </a:lnTo>
                  <a:lnTo>
                    <a:pt x="179" y="57"/>
                  </a:lnTo>
                  <a:lnTo>
                    <a:pt x="197" y="80"/>
                  </a:lnTo>
                  <a:lnTo>
                    <a:pt x="256" y="154"/>
                  </a:lnTo>
                  <a:lnTo>
                    <a:pt x="273" y="179"/>
                  </a:lnTo>
                  <a:lnTo>
                    <a:pt x="288" y="205"/>
                  </a:lnTo>
                  <a:lnTo>
                    <a:pt x="299" y="230"/>
                  </a:lnTo>
                  <a:lnTo>
                    <a:pt x="306" y="255"/>
                  </a:lnTo>
                  <a:lnTo>
                    <a:pt x="309" y="279"/>
                  </a:lnTo>
                  <a:lnTo>
                    <a:pt x="304" y="302"/>
                  </a:lnTo>
                  <a:lnTo>
                    <a:pt x="294" y="324"/>
                  </a:lnTo>
                  <a:lnTo>
                    <a:pt x="274" y="344"/>
                  </a:lnTo>
                  <a:lnTo>
                    <a:pt x="248" y="360"/>
                  </a:lnTo>
                  <a:lnTo>
                    <a:pt x="212" y="377"/>
                  </a:lnTo>
                  <a:lnTo>
                    <a:pt x="177" y="385"/>
                  </a:lnTo>
                  <a:lnTo>
                    <a:pt x="144" y="388"/>
                  </a:lnTo>
                  <a:lnTo>
                    <a:pt x="112" y="385"/>
                  </a:lnTo>
                  <a:lnTo>
                    <a:pt x="80" y="375"/>
                  </a:lnTo>
                  <a:lnTo>
                    <a:pt x="54" y="362"/>
                  </a:lnTo>
                  <a:lnTo>
                    <a:pt x="31" y="344"/>
                  </a:lnTo>
                  <a:lnTo>
                    <a:pt x="15" y="322"/>
                  </a:lnTo>
                  <a:lnTo>
                    <a:pt x="3" y="296"/>
                  </a:lnTo>
                  <a:lnTo>
                    <a:pt x="0" y="268"/>
                  </a:lnTo>
                  <a:lnTo>
                    <a:pt x="5" y="238"/>
                  </a:lnTo>
                  <a:lnTo>
                    <a:pt x="18" y="207"/>
                  </a:lnTo>
                  <a:lnTo>
                    <a:pt x="77" y="118"/>
                  </a:lnTo>
                  <a:lnTo>
                    <a:pt x="105" y="74"/>
                  </a:lnTo>
                  <a:lnTo>
                    <a:pt x="131" y="24"/>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1" name="Freeform 254"/>
            <p:cNvSpPr>
              <a:spLocks noEditPoints="1"/>
            </p:cNvSpPr>
            <p:nvPr/>
          </p:nvSpPr>
          <p:spPr bwMode="auto">
            <a:xfrm>
              <a:off x="3740" y="1966"/>
              <a:ext cx="347" cy="426"/>
            </a:xfrm>
            <a:custGeom>
              <a:avLst/>
              <a:gdLst/>
              <a:ahLst/>
              <a:cxnLst>
                <a:cxn ang="0">
                  <a:pos x="140" y="105"/>
                </a:cxn>
                <a:cxn ang="0">
                  <a:pos x="76" y="202"/>
                </a:cxn>
                <a:cxn ang="0">
                  <a:pos x="51" y="243"/>
                </a:cxn>
                <a:cxn ang="0">
                  <a:pos x="39" y="290"/>
                </a:cxn>
                <a:cxn ang="0">
                  <a:pos x="53" y="334"/>
                </a:cxn>
                <a:cxn ang="0">
                  <a:pos x="95" y="372"/>
                </a:cxn>
                <a:cxn ang="0">
                  <a:pos x="153" y="388"/>
                </a:cxn>
                <a:cxn ang="0">
                  <a:pos x="215" y="383"/>
                </a:cxn>
                <a:cxn ang="0">
                  <a:pos x="270" y="360"/>
                </a:cxn>
                <a:cxn ang="0">
                  <a:pos x="304" y="321"/>
                </a:cxn>
                <a:cxn ang="0">
                  <a:pos x="306" y="276"/>
                </a:cxn>
                <a:cxn ang="0">
                  <a:pos x="289" y="232"/>
                </a:cxn>
                <a:cxn ang="0">
                  <a:pos x="252" y="174"/>
                </a:cxn>
                <a:cxn ang="0">
                  <a:pos x="194" y="104"/>
                </a:cxn>
                <a:cxn ang="0">
                  <a:pos x="163" y="64"/>
                </a:cxn>
                <a:cxn ang="0">
                  <a:pos x="166" y="1"/>
                </a:cxn>
                <a:cxn ang="0">
                  <a:pos x="186" y="29"/>
                </a:cxn>
                <a:cxn ang="0">
                  <a:pos x="220" y="74"/>
                </a:cxn>
                <a:cxn ang="0">
                  <a:pos x="261" y="127"/>
                </a:cxn>
                <a:cxn ang="0">
                  <a:pos x="301" y="181"/>
                </a:cxn>
                <a:cxn ang="0">
                  <a:pos x="332" y="235"/>
                </a:cxn>
                <a:cxn ang="0">
                  <a:pos x="347" y="290"/>
                </a:cxn>
                <a:cxn ang="0">
                  <a:pos x="340" y="339"/>
                </a:cxn>
                <a:cxn ang="0">
                  <a:pos x="304" y="383"/>
                </a:cxn>
                <a:cxn ang="0">
                  <a:pos x="247" y="411"/>
                </a:cxn>
                <a:cxn ang="0">
                  <a:pos x="191" y="425"/>
                </a:cxn>
                <a:cxn ang="0">
                  <a:pos x="130" y="423"/>
                </a:cxn>
                <a:cxn ang="0">
                  <a:pos x="74" y="406"/>
                </a:cxn>
                <a:cxn ang="0">
                  <a:pos x="30" y="372"/>
                </a:cxn>
                <a:cxn ang="0">
                  <a:pos x="2" y="314"/>
                </a:cxn>
                <a:cxn ang="0">
                  <a:pos x="5" y="248"/>
                </a:cxn>
                <a:cxn ang="0">
                  <a:pos x="79" y="128"/>
                </a:cxn>
                <a:cxn ang="0">
                  <a:pos x="133" y="34"/>
                </a:cxn>
                <a:cxn ang="0">
                  <a:pos x="136" y="18"/>
                </a:cxn>
                <a:cxn ang="0">
                  <a:pos x="148" y="1"/>
                </a:cxn>
              </a:cxnLst>
              <a:rect l="0" t="0" r="r" b="b"/>
              <a:pathLst>
                <a:path w="347" h="426">
                  <a:moveTo>
                    <a:pt x="163" y="64"/>
                  </a:moveTo>
                  <a:lnTo>
                    <a:pt x="140" y="105"/>
                  </a:lnTo>
                  <a:lnTo>
                    <a:pt x="109" y="155"/>
                  </a:lnTo>
                  <a:lnTo>
                    <a:pt x="76" y="202"/>
                  </a:lnTo>
                  <a:lnTo>
                    <a:pt x="63" y="222"/>
                  </a:lnTo>
                  <a:lnTo>
                    <a:pt x="51" y="243"/>
                  </a:lnTo>
                  <a:lnTo>
                    <a:pt x="43" y="267"/>
                  </a:lnTo>
                  <a:lnTo>
                    <a:pt x="39" y="290"/>
                  </a:lnTo>
                  <a:lnTo>
                    <a:pt x="41" y="311"/>
                  </a:lnTo>
                  <a:lnTo>
                    <a:pt x="53" y="334"/>
                  </a:lnTo>
                  <a:lnTo>
                    <a:pt x="72" y="355"/>
                  </a:lnTo>
                  <a:lnTo>
                    <a:pt x="95" y="372"/>
                  </a:lnTo>
                  <a:lnTo>
                    <a:pt x="123" y="382"/>
                  </a:lnTo>
                  <a:lnTo>
                    <a:pt x="153" y="388"/>
                  </a:lnTo>
                  <a:lnTo>
                    <a:pt x="184" y="388"/>
                  </a:lnTo>
                  <a:lnTo>
                    <a:pt x="215" y="383"/>
                  </a:lnTo>
                  <a:lnTo>
                    <a:pt x="243" y="374"/>
                  </a:lnTo>
                  <a:lnTo>
                    <a:pt x="270" y="360"/>
                  </a:lnTo>
                  <a:lnTo>
                    <a:pt x="291" y="341"/>
                  </a:lnTo>
                  <a:lnTo>
                    <a:pt x="304" y="321"/>
                  </a:lnTo>
                  <a:lnTo>
                    <a:pt x="308" y="299"/>
                  </a:lnTo>
                  <a:lnTo>
                    <a:pt x="306" y="276"/>
                  </a:lnTo>
                  <a:lnTo>
                    <a:pt x="299" y="255"/>
                  </a:lnTo>
                  <a:lnTo>
                    <a:pt x="289" y="232"/>
                  </a:lnTo>
                  <a:lnTo>
                    <a:pt x="278" y="211"/>
                  </a:lnTo>
                  <a:lnTo>
                    <a:pt x="252" y="174"/>
                  </a:lnTo>
                  <a:lnTo>
                    <a:pt x="224" y="138"/>
                  </a:lnTo>
                  <a:lnTo>
                    <a:pt x="194" y="104"/>
                  </a:lnTo>
                  <a:lnTo>
                    <a:pt x="164" y="67"/>
                  </a:lnTo>
                  <a:lnTo>
                    <a:pt x="163" y="64"/>
                  </a:lnTo>
                  <a:close/>
                  <a:moveTo>
                    <a:pt x="156" y="0"/>
                  </a:moveTo>
                  <a:lnTo>
                    <a:pt x="166" y="1"/>
                  </a:lnTo>
                  <a:lnTo>
                    <a:pt x="174" y="10"/>
                  </a:lnTo>
                  <a:lnTo>
                    <a:pt x="186" y="29"/>
                  </a:lnTo>
                  <a:lnTo>
                    <a:pt x="202" y="51"/>
                  </a:lnTo>
                  <a:lnTo>
                    <a:pt x="220" y="74"/>
                  </a:lnTo>
                  <a:lnTo>
                    <a:pt x="240" y="100"/>
                  </a:lnTo>
                  <a:lnTo>
                    <a:pt x="261" y="127"/>
                  </a:lnTo>
                  <a:lnTo>
                    <a:pt x="281" y="153"/>
                  </a:lnTo>
                  <a:lnTo>
                    <a:pt x="301" y="181"/>
                  </a:lnTo>
                  <a:lnTo>
                    <a:pt x="317" y="209"/>
                  </a:lnTo>
                  <a:lnTo>
                    <a:pt x="332" y="235"/>
                  </a:lnTo>
                  <a:lnTo>
                    <a:pt x="342" y="263"/>
                  </a:lnTo>
                  <a:lnTo>
                    <a:pt x="347" y="290"/>
                  </a:lnTo>
                  <a:lnTo>
                    <a:pt x="347" y="316"/>
                  </a:lnTo>
                  <a:lnTo>
                    <a:pt x="340" y="339"/>
                  </a:lnTo>
                  <a:lnTo>
                    <a:pt x="327" y="362"/>
                  </a:lnTo>
                  <a:lnTo>
                    <a:pt x="304" y="383"/>
                  </a:lnTo>
                  <a:lnTo>
                    <a:pt x="273" y="402"/>
                  </a:lnTo>
                  <a:lnTo>
                    <a:pt x="247" y="411"/>
                  </a:lnTo>
                  <a:lnTo>
                    <a:pt x="219" y="420"/>
                  </a:lnTo>
                  <a:lnTo>
                    <a:pt x="191" y="425"/>
                  </a:lnTo>
                  <a:lnTo>
                    <a:pt x="160" y="426"/>
                  </a:lnTo>
                  <a:lnTo>
                    <a:pt x="130" y="423"/>
                  </a:lnTo>
                  <a:lnTo>
                    <a:pt x="102" y="418"/>
                  </a:lnTo>
                  <a:lnTo>
                    <a:pt x="74" y="406"/>
                  </a:lnTo>
                  <a:lnTo>
                    <a:pt x="49" y="392"/>
                  </a:lnTo>
                  <a:lnTo>
                    <a:pt x="30" y="372"/>
                  </a:lnTo>
                  <a:lnTo>
                    <a:pt x="13" y="346"/>
                  </a:lnTo>
                  <a:lnTo>
                    <a:pt x="2" y="314"/>
                  </a:lnTo>
                  <a:lnTo>
                    <a:pt x="0" y="281"/>
                  </a:lnTo>
                  <a:lnTo>
                    <a:pt x="5" y="248"/>
                  </a:lnTo>
                  <a:lnTo>
                    <a:pt x="20" y="217"/>
                  </a:lnTo>
                  <a:lnTo>
                    <a:pt x="79" y="128"/>
                  </a:lnTo>
                  <a:lnTo>
                    <a:pt x="107" y="82"/>
                  </a:lnTo>
                  <a:lnTo>
                    <a:pt x="133" y="34"/>
                  </a:lnTo>
                  <a:lnTo>
                    <a:pt x="140" y="28"/>
                  </a:lnTo>
                  <a:lnTo>
                    <a:pt x="136"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2" name="Freeform 255"/>
            <p:cNvSpPr>
              <a:spLocks/>
            </p:cNvSpPr>
            <p:nvPr/>
          </p:nvSpPr>
          <p:spPr bwMode="auto">
            <a:xfrm>
              <a:off x="3827" y="2129"/>
              <a:ext cx="46" cy="39"/>
            </a:xfrm>
            <a:custGeom>
              <a:avLst/>
              <a:gdLst/>
              <a:ahLst/>
              <a:cxnLst>
                <a:cxn ang="0">
                  <a:pos x="20" y="0"/>
                </a:cxn>
                <a:cxn ang="0">
                  <a:pos x="26" y="0"/>
                </a:cxn>
                <a:cxn ang="0">
                  <a:pos x="33" y="1"/>
                </a:cxn>
                <a:cxn ang="0">
                  <a:pos x="38" y="3"/>
                </a:cxn>
                <a:cxn ang="0">
                  <a:pos x="43" y="8"/>
                </a:cxn>
                <a:cxn ang="0">
                  <a:pos x="45" y="13"/>
                </a:cxn>
                <a:cxn ang="0">
                  <a:pos x="46" y="20"/>
                </a:cxn>
                <a:cxn ang="0">
                  <a:pos x="45" y="26"/>
                </a:cxn>
                <a:cxn ang="0">
                  <a:pos x="43" y="29"/>
                </a:cxn>
                <a:cxn ang="0">
                  <a:pos x="38" y="36"/>
                </a:cxn>
                <a:cxn ang="0">
                  <a:pos x="33" y="38"/>
                </a:cxn>
                <a:cxn ang="0">
                  <a:pos x="26" y="39"/>
                </a:cxn>
                <a:cxn ang="0">
                  <a:pos x="20" y="39"/>
                </a:cxn>
                <a:cxn ang="0">
                  <a:pos x="13" y="38"/>
                </a:cxn>
                <a:cxn ang="0">
                  <a:pos x="8" y="36"/>
                </a:cxn>
                <a:cxn ang="0">
                  <a:pos x="3" y="29"/>
                </a:cxn>
                <a:cxn ang="0">
                  <a:pos x="2" y="26"/>
                </a:cxn>
                <a:cxn ang="0">
                  <a:pos x="0" y="20"/>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5" y="13"/>
                  </a:lnTo>
                  <a:lnTo>
                    <a:pt x="46" y="20"/>
                  </a:lnTo>
                  <a:lnTo>
                    <a:pt x="45" y="26"/>
                  </a:lnTo>
                  <a:lnTo>
                    <a:pt x="43" y="29"/>
                  </a:lnTo>
                  <a:lnTo>
                    <a:pt x="38" y="36"/>
                  </a:lnTo>
                  <a:lnTo>
                    <a:pt x="33" y="38"/>
                  </a:lnTo>
                  <a:lnTo>
                    <a:pt x="26" y="39"/>
                  </a:lnTo>
                  <a:lnTo>
                    <a:pt x="20" y="39"/>
                  </a:lnTo>
                  <a:lnTo>
                    <a:pt x="13" y="38"/>
                  </a:lnTo>
                  <a:lnTo>
                    <a:pt x="8" y="36"/>
                  </a:lnTo>
                  <a:lnTo>
                    <a:pt x="3" y="29"/>
                  </a:lnTo>
                  <a:lnTo>
                    <a:pt x="2" y="26"/>
                  </a:lnTo>
                  <a:lnTo>
                    <a:pt x="0" y="20"/>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3" name="Freeform 256"/>
            <p:cNvSpPr>
              <a:spLocks/>
            </p:cNvSpPr>
            <p:nvPr/>
          </p:nvSpPr>
          <p:spPr bwMode="auto">
            <a:xfrm>
              <a:off x="3878" y="2149"/>
              <a:ext cx="38" cy="39"/>
            </a:xfrm>
            <a:custGeom>
              <a:avLst/>
              <a:gdLst/>
              <a:ahLst/>
              <a:cxnLst>
                <a:cxn ang="0">
                  <a:pos x="18" y="0"/>
                </a:cxn>
                <a:cxn ang="0">
                  <a:pos x="30" y="3"/>
                </a:cxn>
                <a:cxn ang="0">
                  <a:pos x="36" y="9"/>
                </a:cxn>
                <a:cxn ang="0">
                  <a:pos x="38" y="19"/>
                </a:cxn>
                <a:cxn ang="0">
                  <a:pos x="36" y="29"/>
                </a:cxn>
                <a:cxn ang="0">
                  <a:pos x="30" y="36"/>
                </a:cxn>
                <a:cxn ang="0">
                  <a:pos x="18" y="39"/>
                </a:cxn>
                <a:cxn ang="0">
                  <a:pos x="8" y="36"/>
                </a:cxn>
                <a:cxn ang="0">
                  <a:pos x="2" y="29"/>
                </a:cxn>
                <a:cxn ang="0">
                  <a:pos x="0" y="19"/>
                </a:cxn>
                <a:cxn ang="0">
                  <a:pos x="2" y="9"/>
                </a:cxn>
                <a:cxn ang="0">
                  <a:pos x="8" y="3"/>
                </a:cxn>
                <a:cxn ang="0">
                  <a:pos x="18" y="0"/>
                </a:cxn>
              </a:cxnLst>
              <a:rect l="0" t="0" r="r" b="b"/>
              <a:pathLst>
                <a:path w="38" h="39">
                  <a:moveTo>
                    <a:pt x="18" y="0"/>
                  </a:moveTo>
                  <a:lnTo>
                    <a:pt x="30" y="3"/>
                  </a:lnTo>
                  <a:lnTo>
                    <a:pt x="36" y="9"/>
                  </a:lnTo>
                  <a:lnTo>
                    <a:pt x="38" y="19"/>
                  </a:lnTo>
                  <a:lnTo>
                    <a:pt x="36" y="29"/>
                  </a:lnTo>
                  <a:lnTo>
                    <a:pt x="30" y="36"/>
                  </a:lnTo>
                  <a:lnTo>
                    <a:pt x="18" y="39"/>
                  </a:lnTo>
                  <a:lnTo>
                    <a:pt x="8" y="36"/>
                  </a:lnTo>
                  <a:lnTo>
                    <a:pt x="2" y="29"/>
                  </a:lnTo>
                  <a:lnTo>
                    <a:pt x="0" y="19"/>
                  </a:lnTo>
                  <a:lnTo>
                    <a:pt x="2"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4" name="Freeform 257"/>
            <p:cNvSpPr>
              <a:spLocks/>
            </p:cNvSpPr>
            <p:nvPr/>
          </p:nvSpPr>
          <p:spPr bwMode="auto">
            <a:xfrm>
              <a:off x="3934" y="2122"/>
              <a:ext cx="38" cy="40"/>
            </a:xfrm>
            <a:custGeom>
              <a:avLst/>
              <a:gdLst/>
              <a:ahLst/>
              <a:cxnLst>
                <a:cxn ang="0">
                  <a:pos x="20" y="0"/>
                </a:cxn>
                <a:cxn ang="0">
                  <a:pos x="30" y="4"/>
                </a:cxn>
                <a:cxn ang="0">
                  <a:pos x="36" y="10"/>
                </a:cxn>
                <a:cxn ang="0">
                  <a:pos x="38" y="20"/>
                </a:cxn>
                <a:cxn ang="0">
                  <a:pos x="36" y="30"/>
                </a:cxn>
                <a:cxn ang="0">
                  <a:pos x="30" y="36"/>
                </a:cxn>
                <a:cxn ang="0">
                  <a:pos x="20" y="40"/>
                </a:cxn>
                <a:cxn ang="0">
                  <a:pos x="8" y="36"/>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6"/>
                  </a:lnTo>
                  <a:lnTo>
                    <a:pt x="20" y="40"/>
                  </a:lnTo>
                  <a:lnTo>
                    <a:pt x="8" y="36"/>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5" name="Freeform 258"/>
            <p:cNvSpPr>
              <a:spLocks/>
            </p:cNvSpPr>
            <p:nvPr/>
          </p:nvSpPr>
          <p:spPr bwMode="auto">
            <a:xfrm>
              <a:off x="3809" y="2180"/>
              <a:ext cx="38" cy="39"/>
            </a:xfrm>
            <a:custGeom>
              <a:avLst/>
              <a:gdLst/>
              <a:ahLst/>
              <a:cxnLst>
                <a:cxn ang="0">
                  <a:pos x="18" y="0"/>
                </a:cxn>
                <a:cxn ang="0">
                  <a:pos x="30" y="3"/>
                </a:cxn>
                <a:cxn ang="0">
                  <a:pos x="36" y="10"/>
                </a:cxn>
                <a:cxn ang="0">
                  <a:pos x="38" y="20"/>
                </a:cxn>
                <a:cxn ang="0">
                  <a:pos x="36" y="29"/>
                </a:cxn>
                <a:cxn ang="0">
                  <a:pos x="30" y="36"/>
                </a:cxn>
                <a:cxn ang="0">
                  <a:pos x="18" y="39"/>
                </a:cxn>
                <a:cxn ang="0">
                  <a:pos x="8" y="36"/>
                </a:cxn>
                <a:cxn ang="0">
                  <a:pos x="2" y="29"/>
                </a:cxn>
                <a:cxn ang="0">
                  <a:pos x="0" y="20"/>
                </a:cxn>
                <a:cxn ang="0">
                  <a:pos x="2" y="10"/>
                </a:cxn>
                <a:cxn ang="0">
                  <a:pos x="8" y="3"/>
                </a:cxn>
                <a:cxn ang="0">
                  <a:pos x="18" y="0"/>
                </a:cxn>
              </a:cxnLst>
              <a:rect l="0" t="0" r="r" b="b"/>
              <a:pathLst>
                <a:path w="38" h="39">
                  <a:moveTo>
                    <a:pt x="18" y="0"/>
                  </a:moveTo>
                  <a:lnTo>
                    <a:pt x="30" y="3"/>
                  </a:lnTo>
                  <a:lnTo>
                    <a:pt x="36" y="10"/>
                  </a:lnTo>
                  <a:lnTo>
                    <a:pt x="38" y="20"/>
                  </a:lnTo>
                  <a:lnTo>
                    <a:pt x="36" y="29"/>
                  </a:lnTo>
                  <a:lnTo>
                    <a:pt x="30" y="36"/>
                  </a:lnTo>
                  <a:lnTo>
                    <a:pt x="18" y="39"/>
                  </a:lnTo>
                  <a:lnTo>
                    <a:pt x="8" y="36"/>
                  </a:lnTo>
                  <a:lnTo>
                    <a:pt x="2" y="29"/>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6" name="Freeform 259"/>
            <p:cNvSpPr>
              <a:spLocks/>
            </p:cNvSpPr>
            <p:nvPr/>
          </p:nvSpPr>
          <p:spPr bwMode="auto">
            <a:xfrm>
              <a:off x="3870" y="2073"/>
              <a:ext cx="46" cy="39"/>
            </a:xfrm>
            <a:custGeom>
              <a:avLst/>
              <a:gdLst/>
              <a:ahLst/>
              <a:cxnLst>
                <a:cxn ang="0">
                  <a:pos x="21"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39"/>
                </a:cxn>
                <a:cxn ang="0">
                  <a:pos x="21" y="39"/>
                </a:cxn>
                <a:cxn ang="0">
                  <a:pos x="8" y="36"/>
                </a:cxn>
                <a:cxn ang="0">
                  <a:pos x="2" y="26"/>
                </a:cxn>
                <a:cxn ang="0">
                  <a:pos x="0" y="20"/>
                </a:cxn>
                <a:cxn ang="0">
                  <a:pos x="2" y="13"/>
                </a:cxn>
                <a:cxn ang="0">
                  <a:pos x="8" y="3"/>
                </a:cxn>
                <a:cxn ang="0">
                  <a:pos x="21" y="0"/>
                </a:cxn>
              </a:cxnLst>
              <a:rect l="0" t="0" r="r" b="b"/>
              <a:pathLst>
                <a:path w="46" h="39">
                  <a:moveTo>
                    <a:pt x="21" y="0"/>
                  </a:moveTo>
                  <a:lnTo>
                    <a:pt x="26" y="0"/>
                  </a:lnTo>
                  <a:lnTo>
                    <a:pt x="33" y="2"/>
                  </a:lnTo>
                  <a:lnTo>
                    <a:pt x="38" y="3"/>
                  </a:lnTo>
                  <a:lnTo>
                    <a:pt x="43" y="8"/>
                  </a:lnTo>
                  <a:lnTo>
                    <a:pt x="44" y="13"/>
                  </a:lnTo>
                  <a:lnTo>
                    <a:pt x="46" y="20"/>
                  </a:lnTo>
                  <a:lnTo>
                    <a:pt x="44" y="26"/>
                  </a:lnTo>
                  <a:lnTo>
                    <a:pt x="43" y="31"/>
                  </a:lnTo>
                  <a:lnTo>
                    <a:pt x="38" y="36"/>
                  </a:lnTo>
                  <a:lnTo>
                    <a:pt x="33" y="38"/>
                  </a:lnTo>
                  <a:lnTo>
                    <a:pt x="26" y="39"/>
                  </a:lnTo>
                  <a:lnTo>
                    <a:pt x="21" y="39"/>
                  </a:lnTo>
                  <a:lnTo>
                    <a:pt x="8" y="36"/>
                  </a:lnTo>
                  <a:lnTo>
                    <a:pt x="2" y="26"/>
                  </a:lnTo>
                  <a:lnTo>
                    <a:pt x="0" y="20"/>
                  </a:lnTo>
                  <a:lnTo>
                    <a:pt x="2" y="13"/>
                  </a:lnTo>
                  <a:lnTo>
                    <a:pt x="8"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7" name="Freeform 260"/>
            <p:cNvSpPr>
              <a:spLocks/>
            </p:cNvSpPr>
            <p:nvPr/>
          </p:nvSpPr>
          <p:spPr bwMode="auto">
            <a:xfrm>
              <a:off x="3883" y="2205"/>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8" name="Freeform 261"/>
            <p:cNvSpPr>
              <a:spLocks/>
            </p:cNvSpPr>
            <p:nvPr/>
          </p:nvSpPr>
          <p:spPr bwMode="auto">
            <a:xfrm>
              <a:off x="3947" y="2173"/>
              <a:ext cx="38" cy="40"/>
            </a:xfrm>
            <a:custGeom>
              <a:avLst/>
              <a:gdLst/>
              <a:ahLst/>
              <a:cxnLst>
                <a:cxn ang="0">
                  <a:pos x="18" y="0"/>
                </a:cxn>
                <a:cxn ang="0">
                  <a:pos x="30" y="4"/>
                </a:cxn>
                <a:cxn ang="0">
                  <a:pos x="36" y="10"/>
                </a:cxn>
                <a:cxn ang="0">
                  <a:pos x="38" y="20"/>
                </a:cxn>
                <a:cxn ang="0">
                  <a:pos x="36" y="30"/>
                </a:cxn>
                <a:cxn ang="0">
                  <a:pos x="30" y="36"/>
                </a:cxn>
                <a:cxn ang="0">
                  <a:pos x="18" y="40"/>
                </a:cxn>
                <a:cxn ang="0">
                  <a:pos x="8" y="36"/>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6"/>
                  </a:lnTo>
                  <a:lnTo>
                    <a:pt x="18" y="40"/>
                  </a:lnTo>
                  <a:lnTo>
                    <a:pt x="8" y="36"/>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399" name="Freeform 262"/>
            <p:cNvSpPr>
              <a:spLocks/>
            </p:cNvSpPr>
            <p:nvPr/>
          </p:nvSpPr>
          <p:spPr bwMode="auto">
            <a:xfrm>
              <a:off x="3965" y="1986"/>
              <a:ext cx="309" cy="388"/>
            </a:xfrm>
            <a:custGeom>
              <a:avLst/>
              <a:gdLst/>
              <a:ahLst/>
              <a:cxnLst>
                <a:cxn ang="0">
                  <a:pos x="137" y="0"/>
                </a:cxn>
                <a:cxn ang="0">
                  <a:pos x="148" y="18"/>
                </a:cxn>
                <a:cxn ang="0">
                  <a:pos x="161" y="37"/>
                </a:cxn>
                <a:cxn ang="0">
                  <a:pos x="180" y="57"/>
                </a:cxn>
                <a:cxn ang="0">
                  <a:pos x="198" y="80"/>
                </a:cxn>
                <a:cxn ang="0">
                  <a:pos x="257" y="154"/>
                </a:cxn>
                <a:cxn ang="0">
                  <a:pos x="273" y="179"/>
                </a:cxn>
                <a:cxn ang="0">
                  <a:pos x="288" y="205"/>
                </a:cxn>
                <a:cxn ang="0">
                  <a:pos x="300" y="230"/>
                </a:cxn>
                <a:cxn ang="0">
                  <a:pos x="306" y="255"/>
                </a:cxn>
                <a:cxn ang="0">
                  <a:pos x="309" y="279"/>
                </a:cxn>
                <a:cxn ang="0">
                  <a:pos x="304" y="302"/>
                </a:cxn>
                <a:cxn ang="0">
                  <a:pos x="295" y="324"/>
                </a:cxn>
                <a:cxn ang="0">
                  <a:pos x="275" y="344"/>
                </a:cxn>
                <a:cxn ang="0">
                  <a:pos x="249" y="360"/>
                </a:cxn>
                <a:cxn ang="0">
                  <a:pos x="212" y="377"/>
                </a:cxn>
                <a:cxn ang="0">
                  <a:pos x="178" y="385"/>
                </a:cxn>
                <a:cxn ang="0">
                  <a:pos x="145" y="388"/>
                </a:cxn>
                <a:cxn ang="0">
                  <a:pos x="112" y="385"/>
                </a:cxn>
                <a:cxn ang="0">
                  <a:pos x="81" y="375"/>
                </a:cxn>
                <a:cxn ang="0">
                  <a:pos x="55" y="362"/>
                </a:cxn>
                <a:cxn ang="0">
                  <a:pos x="32" y="344"/>
                </a:cxn>
                <a:cxn ang="0">
                  <a:pos x="15" y="322"/>
                </a:cxn>
                <a:cxn ang="0">
                  <a:pos x="4" y="296"/>
                </a:cxn>
                <a:cxn ang="0">
                  <a:pos x="0" y="268"/>
                </a:cxn>
                <a:cxn ang="0">
                  <a:pos x="5" y="238"/>
                </a:cxn>
                <a:cxn ang="0">
                  <a:pos x="18" y="207"/>
                </a:cxn>
                <a:cxn ang="0">
                  <a:pos x="78" y="118"/>
                </a:cxn>
                <a:cxn ang="0">
                  <a:pos x="106" y="74"/>
                </a:cxn>
                <a:cxn ang="0">
                  <a:pos x="132" y="24"/>
                </a:cxn>
                <a:cxn ang="0">
                  <a:pos x="137" y="0"/>
                </a:cxn>
              </a:cxnLst>
              <a:rect l="0" t="0" r="r" b="b"/>
              <a:pathLst>
                <a:path w="309" h="388">
                  <a:moveTo>
                    <a:pt x="137" y="0"/>
                  </a:moveTo>
                  <a:lnTo>
                    <a:pt x="148" y="18"/>
                  </a:lnTo>
                  <a:lnTo>
                    <a:pt x="161" y="37"/>
                  </a:lnTo>
                  <a:lnTo>
                    <a:pt x="180" y="57"/>
                  </a:lnTo>
                  <a:lnTo>
                    <a:pt x="198" y="80"/>
                  </a:lnTo>
                  <a:lnTo>
                    <a:pt x="257" y="154"/>
                  </a:lnTo>
                  <a:lnTo>
                    <a:pt x="273" y="179"/>
                  </a:lnTo>
                  <a:lnTo>
                    <a:pt x="288" y="205"/>
                  </a:lnTo>
                  <a:lnTo>
                    <a:pt x="300" y="230"/>
                  </a:lnTo>
                  <a:lnTo>
                    <a:pt x="306" y="255"/>
                  </a:lnTo>
                  <a:lnTo>
                    <a:pt x="309" y="279"/>
                  </a:lnTo>
                  <a:lnTo>
                    <a:pt x="304" y="302"/>
                  </a:lnTo>
                  <a:lnTo>
                    <a:pt x="295" y="324"/>
                  </a:lnTo>
                  <a:lnTo>
                    <a:pt x="275" y="344"/>
                  </a:lnTo>
                  <a:lnTo>
                    <a:pt x="249" y="360"/>
                  </a:lnTo>
                  <a:lnTo>
                    <a:pt x="212" y="377"/>
                  </a:lnTo>
                  <a:lnTo>
                    <a:pt x="178" y="385"/>
                  </a:lnTo>
                  <a:lnTo>
                    <a:pt x="145" y="388"/>
                  </a:lnTo>
                  <a:lnTo>
                    <a:pt x="112" y="385"/>
                  </a:lnTo>
                  <a:lnTo>
                    <a:pt x="81" y="375"/>
                  </a:lnTo>
                  <a:lnTo>
                    <a:pt x="55" y="362"/>
                  </a:lnTo>
                  <a:lnTo>
                    <a:pt x="32" y="344"/>
                  </a:lnTo>
                  <a:lnTo>
                    <a:pt x="15" y="322"/>
                  </a:lnTo>
                  <a:lnTo>
                    <a:pt x="4" y="296"/>
                  </a:lnTo>
                  <a:lnTo>
                    <a:pt x="0" y="268"/>
                  </a:lnTo>
                  <a:lnTo>
                    <a:pt x="5" y="238"/>
                  </a:lnTo>
                  <a:lnTo>
                    <a:pt x="18" y="207"/>
                  </a:lnTo>
                  <a:lnTo>
                    <a:pt x="78" y="118"/>
                  </a:lnTo>
                  <a:lnTo>
                    <a:pt x="106" y="74"/>
                  </a:lnTo>
                  <a:lnTo>
                    <a:pt x="132" y="24"/>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0" name="Freeform 263"/>
            <p:cNvSpPr>
              <a:spLocks noEditPoints="1"/>
            </p:cNvSpPr>
            <p:nvPr/>
          </p:nvSpPr>
          <p:spPr bwMode="auto">
            <a:xfrm>
              <a:off x="3946" y="1966"/>
              <a:ext cx="346" cy="426"/>
            </a:xfrm>
            <a:custGeom>
              <a:avLst/>
              <a:gdLst/>
              <a:ahLst/>
              <a:cxnLst>
                <a:cxn ang="0">
                  <a:pos x="139" y="105"/>
                </a:cxn>
                <a:cxn ang="0">
                  <a:pos x="75" y="202"/>
                </a:cxn>
                <a:cxn ang="0">
                  <a:pos x="51" y="243"/>
                </a:cxn>
                <a:cxn ang="0">
                  <a:pos x="39" y="290"/>
                </a:cxn>
                <a:cxn ang="0">
                  <a:pos x="52" y="334"/>
                </a:cxn>
                <a:cxn ang="0">
                  <a:pos x="95" y="372"/>
                </a:cxn>
                <a:cxn ang="0">
                  <a:pos x="152" y="388"/>
                </a:cxn>
                <a:cxn ang="0">
                  <a:pos x="215" y="383"/>
                </a:cxn>
                <a:cxn ang="0">
                  <a:pos x="269" y="360"/>
                </a:cxn>
                <a:cxn ang="0">
                  <a:pos x="304" y="321"/>
                </a:cxn>
                <a:cxn ang="0">
                  <a:pos x="305" y="276"/>
                </a:cxn>
                <a:cxn ang="0">
                  <a:pos x="289" y="232"/>
                </a:cxn>
                <a:cxn ang="0">
                  <a:pos x="251" y="174"/>
                </a:cxn>
                <a:cxn ang="0">
                  <a:pos x="194" y="104"/>
                </a:cxn>
                <a:cxn ang="0">
                  <a:pos x="162" y="64"/>
                </a:cxn>
                <a:cxn ang="0">
                  <a:pos x="166" y="1"/>
                </a:cxn>
                <a:cxn ang="0">
                  <a:pos x="185" y="29"/>
                </a:cxn>
                <a:cxn ang="0">
                  <a:pos x="220" y="74"/>
                </a:cxn>
                <a:cxn ang="0">
                  <a:pos x="261" y="127"/>
                </a:cxn>
                <a:cxn ang="0">
                  <a:pos x="300" y="181"/>
                </a:cxn>
                <a:cxn ang="0">
                  <a:pos x="332" y="235"/>
                </a:cxn>
                <a:cxn ang="0">
                  <a:pos x="346" y="290"/>
                </a:cxn>
                <a:cxn ang="0">
                  <a:pos x="340" y="339"/>
                </a:cxn>
                <a:cxn ang="0">
                  <a:pos x="304" y="383"/>
                </a:cxn>
                <a:cxn ang="0">
                  <a:pos x="246" y="411"/>
                </a:cxn>
                <a:cxn ang="0">
                  <a:pos x="190" y="425"/>
                </a:cxn>
                <a:cxn ang="0">
                  <a:pos x="129" y="423"/>
                </a:cxn>
                <a:cxn ang="0">
                  <a:pos x="74" y="406"/>
                </a:cxn>
                <a:cxn ang="0">
                  <a:pos x="29" y="372"/>
                </a:cxn>
                <a:cxn ang="0">
                  <a:pos x="1" y="314"/>
                </a:cxn>
                <a:cxn ang="0">
                  <a:pos x="4" y="248"/>
                </a:cxn>
                <a:cxn ang="0">
                  <a:pos x="78" y="128"/>
                </a:cxn>
                <a:cxn ang="0">
                  <a:pos x="133" y="34"/>
                </a:cxn>
                <a:cxn ang="0">
                  <a:pos x="136" y="18"/>
                </a:cxn>
                <a:cxn ang="0">
                  <a:pos x="148" y="1"/>
                </a:cxn>
              </a:cxnLst>
              <a:rect l="0" t="0" r="r" b="b"/>
              <a:pathLst>
                <a:path w="346" h="426">
                  <a:moveTo>
                    <a:pt x="162" y="64"/>
                  </a:moveTo>
                  <a:lnTo>
                    <a:pt x="139" y="105"/>
                  </a:lnTo>
                  <a:lnTo>
                    <a:pt x="108" y="155"/>
                  </a:lnTo>
                  <a:lnTo>
                    <a:pt x="75" y="202"/>
                  </a:lnTo>
                  <a:lnTo>
                    <a:pt x="62" y="222"/>
                  </a:lnTo>
                  <a:lnTo>
                    <a:pt x="51" y="243"/>
                  </a:lnTo>
                  <a:lnTo>
                    <a:pt x="42" y="267"/>
                  </a:lnTo>
                  <a:lnTo>
                    <a:pt x="39" y="290"/>
                  </a:lnTo>
                  <a:lnTo>
                    <a:pt x="41" y="311"/>
                  </a:lnTo>
                  <a:lnTo>
                    <a:pt x="52" y="334"/>
                  </a:lnTo>
                  <a:lnTo>
                    <a:pt x="72" y="355"/>
                  </a:lnTo>
                  <a:lnTo>
                    <a:pt x="95" y="372"/>
                  </a:lnTo>
                  <a:lnTo>
                    <a:pt x="123" y="382"/>
                  </a:lnTo>
                  <a:lnTo>
                    <a:pt x="152" y="388"/>
                  </a:lnTo>
                  <a:lnTo>
                    <a:pt x="184" y="388"/>
                  </a:lnTo>
                  <a:lnTo>
                    <a:pt x="215" y="383"/>
                  </a:lnTo>
                  <a:lnTo>
                    <a:pt x="243" y="374"/>
                  </a:lnTo>
                  <a:lnTo>
                    <a:pt x="269" y="360"/>
                  </a:lnTo>
                  <a:lnTo>
                    <a:pt x="291" y="341"/>
                  </a:lnTo>
                  <a:lnTo>
                    <a:pt x="304" y="321"/>
                  </a:lnTo>
                  <a:lnTo>
                    <a:pt x="307" y="299"/>
                  </a:lnTo>
                  <a:lnTo>
                    <a:pt x="305" y="276"/>
                  </a:lnTo>
                  <a:lnTo>
                    <a:pt x="299" y="255"/>
                  </a:lnTo>
                  <a:lnTo>
                    <a:pt x="289" y="232"/>
                  </a:lnTo>
                  <a:lnTo>
                    <a:pt x="277" y="211"/>
                  </a:lnTo>
                  <a:lnTo>
                    <a:pt x="251" y="174"/>
                  </a:lnTo>
                  <a:lnTo>
                    <a:pt x="223" y="138"/>
                  </a:lnTo>
                  <a:lnTo>
                    <a:pt x="194" y="104"/>
                  </a:lnTo>
                  <a:lnTo>
                    <a:pt x="164" y="67"/>
                  </a:lnTo>
                  <a:lnTo>
                    <a:pt x="162" y="64"/>
                  </a:lnTo>
                  <a:close/>
                  <a:moveTo>
                    <a:pt x="156" y="0"/>
                  </a:moveTo>
                  <a:lnTo>
                    <a:pt x="166" y="1"/>
                  </a:lnTo>
                  <a:lnTo>
                    <a:pt x="174" y="10"/>
                  </a:lnTo>
                  <a:lnTo>
                    <a:pt x="185" y="29"/>
                  </a:lnTo>
                  <a:lnTo>
                    <a:pt x="202" y="51"/>
                  </a:lnTo>
                  <a:lnTo>
                    <a:pt x="220" y="74"/>
                  </a:lnTo>
                  <a:lnTo>
                    <a:pt x="240" y="100"/>
                  </a:lnTo>
                  <a:lnTo>
                    <a:pt x="261" y="127"/>
                  </a:lnTo>
                  <a:lnTo>
                    <a:pt x="281" y="153"/>
                  </a:lnTo>
                  <a:lnTo>
                    <a:pt x="300" y="181"/>
                  </a:lnTo>
                  <a:lnTo>
                    <a:pt x="317" y="209"/>
                  </a:lnTo>
                  <a:lnTo>
                    <a:pt x="332" y="235"/>
                  </a:lnTo>
                  <a:lnTo>
                    <a:pt x="342" y="263"/>
                  </a:lnTo>
                  <a:lnTo>
                    <a:pt x="346" y="290"/>
                  </a:lnTo>
                  <a:lnTo>
                    <a:pt x="346" y="316"/>
                  </a:lnTo>
                  <a:lnTo>
                    <a:pt x="340" y="339"/>
                  </a:lnTo>
                  <a:lnTo>
                    <a:pt x="327" y="362"/>
                  </a:lnTo>
                  <a:lnTo>
                    <a:pt x="304" y="383"/>
                  </a:lnTo>
                  <a:lnTo>
                    <a:pt x="273" y="402"/>
                  </a:lnTo>
                  <a:lnTo>
                    <a:pt x="246" y="411"/>
                  </a:lnTo>
                  <a:lnTo>
                    <a:pt x="218" y="420"/>
                  </a:lnTo>
                  <a:lnTo>
                    <a:pt x="190" y="425"/>
                  </a:lnTo>
                  <a:lnTo>
                    <a:pt x="159" y="426"/>
                  </a:lnTo>
                  <a:lnTo>
                    <a:pt x="129" y="423"/>
                  </a:lnTo>
                  <a:lnTo>
                    <a:pt x="102" y="418"/>
                  </a:lnTo>
                  <a:lnTo>
                    <a:pt x="74" y="406"/>
                  </a:lnTo>
                  <a:lnTo>
                    <a:pt x="49" y="392"/>
                  </a:lnTo>
                  <a:lnTo>
                    <a:pt x="29" y="372"/>
                  </a:lnTo>
                  <a:lnTo>
                    <a:pt x="13" y="346"/>
                  </a:lnTo>
                  <a:lnTo>
                    <a:pt x="1" y="314"/>
                  </a:lnTo>
                  <a:lnTo>
                    <a:pt x="0" y="281"/>
                  </a:lnTo>
                  <a:lnTo>
                    <a:pt x="4" y="248"/>
                  </a:lnTo>
                  <a:lnTo>
                    <a:pt x="19" y="217"/>
                  </a:lnTo>
                  <a:lnTo>
                    <a:pt x="78" y="128"/>
                  </a:lnTo>
                  <a:lnTo>
                    <a:pt x="106" y="82"/>
                  </a:lnTo>
                  <a:lnTo>
                    <a:pt x="133" y="34"/>
                  </a:lnTo>
                  <a:lnTo>
                    <a:pt x="139" y="28"/>
                  </a:lnTo>
                  <a:lnTo>
                    <a:pt x="136" y="18"/>
                  </a:lnTo>
                  <a:lnTo>
                    <a:pt x="139"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1" name="Freeform 264"/>
            <p:cNvSpPr>
              <a:spLocks/>
            </p:cNvSpPr>
            <p:nvPr/>
          </p:nvSpPr>
          <p:spPr bwMode="auto">
            <a:xfrm>
              <a:off x="4033" y="2129"/>
              <a:ext cx="46" cy="39"/>
            </a:xfrm>
            <a:custGeom>
              <a:avLst/>
              <a:gdLst/>
              <a:ahLst/>
              <a:cxnLst>
                <a:cxn ang="0">
                  <a:pos x="19" y="0"/>
                </a:cxn>
                <a:cxn ang="0">
                  <a:pos x="26" y="0"/>
                </a:cxn>
                <a:cxn ang="0">
                  <a:pos x="33" y="1"/>
                </a:cxn>
                <a:cxn ang="0">
                  <a:pos x="38" y="3"/>
                </a:cxn>
                <a:cxn ang="0">
                  <a:pos x="42" y="8"/>
                </a:cxn>
                <a:cxn ang="0">
                  <a:pos x="44" y="13"/>
                </a:cxn>
                <a:cxn ang="0">
                  <a:pos x="46" y="20"/>
                </a:cxn>
                <a:cxn ang="0">
                  <a:pos x="44" y="26"/>
                </a:cxn>
                <a:cxn ang="0">
                  <a:pos x="42" y="29"/>
                </a:cxn>
                <a:cxn ang="0">
                  <a:pos x="38" y="36"/>
                </a:cxn>
                <a:cxn ang="0">
                  <a:pos x="33" y="38"/>
                </a:cxn>
                <a:cxn ang="0">
                  <a:pos x="26" y="39"/>
                </a:cxn>
                <a:cxn ang="0">
                  <a:pos x="19" y="39"/>
                </a:cxn>
                <a:cxn ang="0">
                  <a:pos x="13" y="38"/>
                </a:cxn>
                <a:cxn ang="0">
                  <a:pos x="8" y="36"/>
                </a:cxn>
                <a:cxn ang="0">
                  <a:pos x="3" y="29"/>
                </a:cxn>
                <a:cxn ang="0">
                  <a:pos x="1" y="26"/>
                </a:cxn>
                <a:cxn ang="0">
                  <a:pos x="0" y="20"/>
                </a:cxn>
                <a:cxn ang="0">
                  <a:pos x="1" y="13"/>
                </a:cxn>
                <a:cxn ang="0">
                  <a:pos x="3" y="8"/>
                </a:cxn>
                <a:cxn ang="0">
                  <a:pos x="8" y="3"/>
                </a:cxn>
                <a:cxn ang="0">
                  <a:pos x="13" y="1"/>
                </a:cxn>
                <a:cxn ang="0">
                  <a:pos x="19" y="0"/>
                </a:cxn>
              </a:cxnLst>
              <a:rect l="0" t="0" r="r" b="b"/>
              <a:pathLst>
                <a:path w="46" h="39">
                  <a:moveTo>
                    <a:pt x="19" y="0"/>
                  </a:moveTo>
                  <a:lnTo>
                    <a:pt x="26" y="0"/>
                  </a:lnTo>
                  <a:lnTo>
                    <a:pt x="33" y="1"/>
                  </a:lnTo>
                  <a:lnTo>
                    <a:pt x="38" y="3"/>
                  </a:lnTo>
                  <a:lnTo>
                    <a:pt x="42" y="8"/>
                  </a:lnTo>
                  <a:lnTo>
                    <a:pt x="44" y="13"/>
                  </a:lnTo>
                  <a:lnTo>
                    <a:pt x="46" y="20"/>
                  </a:lnTo>
                  <a:lnTo>
                    <a:pt x="44" y="26"/>
                  </a:lnTo>
                  <a:lnTo>
                    <a:pt x="42" y="29"/>
                  </a:lnTo>
                  <a:lnTo>
                    <a:pt x="38" y="36"/>
                  </a:lnTo>
                  <a:lnTo>
                    <a:pt x="33" y="38"/>
                  </a:lnTo>
                  <a:lnTo>
                    <a:pt x="26" y="39"/>
                  </a:lnTo>
                  <a:lnTo>
                    <a:pt x="19" y="39"/>
                  </a:lnTo>
                  <a:lnTo>
                    <a:pt x="13" y="38"/>
                  </a:lnTo>
                  <a:lnTo>
                    <a:pt x="8" y="36"/>
                  </a:lnTo>
                  <a:lnTo>
                    <a:pt x="3" y="29"/>
                  </a:lnTo>
                  <a:lnTo>
                    <a:pt x="1" y="26"/>
                  </a:lnTo>
                  <a:lnTo>
                    <a:pt x="0" y="20"/>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2" name="Freeform 265"/>
            <p:cNvSpPr>
              <a:spLocks/>
            </p:cNvSpPr>
            <p:nvPr/>
          </p:nvSpPr>
          <p:spPr bwMode="auto">
            <a:xfrm>
              <a:off x="4084" y="2149"/>
              <a:ext cx="37" cy="39"/>
            </a:xfrm>
            <a:custGeom>
              <a:avLst/>
              <a:gdLst/>
              <a:ahLst/>
              <a:cxnLst>
                <a:cxn ang="0">
                  <a:pos x="18" y="0"/>
                </a:cxn>
                <a:cxn ang="0">
                  <a:pos x="29" y="3"/>
                </a:cxn>
                <a:cxn ang="0">
                  <a:pos x="36" y="9"/>
                </a:cxn>
                <a:cxn ang="0">
                  <a:pos x="37" y="19"/>
                </a:cxn>
                <a:cxn ang="0">
                  <a:pos x="36" y="29"/>
                </a:cxn>
                <a:cxn ang="0">
                  <a:pos x="29" y="36"/>
                </a:cxn>
                <a:cxn ang="0">
                  <a:pos x="18" y="39"/>
                </a:cxn>
                <a:cxn ang="0">
                  <a:pos x="8" y="36"/>
                </a:cxn>
                <a:cxn ang="0">
                  <a:pos x="1" y="29"/>
                </a:cxn>
                <a:cxn ang="0">
                  <a:pos x="0" y="19"/>
                </a:cxn>
                <a:cxn ang="0">
                  <a:pos x="1" y="9"/>
                </a:cxn>
                <a:cxn ang="0">
                  <a:pos x="8" y="3"/>
                </a:cxn>
                <a:cxn ang="0">
                  <a:pos x="18" y="0"/>
                </a:cxn>
              </a:cxnLst>
              <a:rect l="0" t="0" r="r" b="b"/>
              <a:pathLst>
                <a:path w="37" h="39">
                  <a:moveTo>
                    <a:pt x="18" y="0"/>
                  </a:moveTo>
                  <a:lnTo>
                    <a:pt x="29" y="3"/>
                  </a:lnTo>
                  <a:lnTo>
                    <a:pt x="36" y="9"/>
                  </a:lnTo>
                  <a:lnTo>
                    <a:pt x="37" y="19"/>
                  </a:lnTo>
                  <a:lnTo>
                    <a:pt x="36" y="29"/>
                  </a:lnTo>
                  <a:lnTo>
                    <a:pt x="29" y="36"/>
                  </a:lnTo>
                  <a:lnTo>
                    <a:pt x="18" y="39"/>
                  </a:lnTo>
                  <a:lnTo>
                    <a:pt x="8" y="36"/>
                  </a:lnTo>
                  <a:lnTo>
                    <a:pt x="1" y="29"/>
                  </a:lnTo>
                  <a:lnTo>
                    <a:pt x="0" y="19"/>
                  </a:lnTo>
                  <a:lnTo>
                    <a:pt x="1"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3" name="Freeform 266"/>
            <p:cNvSpPr>
              <a:spLocks/>
            </p:cNvSpPr>
            <p:nvPr/>
          </p:nvSpPr>
          <p:spPr bwMode="auto">
            <a:xfrm>
              <a:off x="4140" y="2122"/>
              <a:ext cx="37" cy="40"/>
            </a:xfrm>
            <a:custGeom>
              <a:avLst/>
              <a:gdLst/>
              <a:ahLst/>
              <a:cxnLst>
                <a:cxn ang="0">
                  <a:pos x="19" y="0"/>
                </a:cxn>
                <a:cxn ang="0">
                  <a:pos x="29" y="4"/>
                </a:cxn>
                <a:cxn ang="0">
                  <a:pos x="36" y="10"/>
                </a:cxn>
                <a:cxn ang="0">
                  <a:pos x="37" y="20"/>
                </a:cxn>
                <a:cxn ang="0">
                  <a:pos x="36" y="30"/>
                </a:cxn>
                <a:cxn ang="0">
                  <a:pos x="29" y="36"/>
                </a:cxn>
                <a:cxn ang="0">
                  <a:pos x="19" y="40"/>
                </a:cxn>
                <a:cxn ang="0">
                  <a:pos x="8" y="36"/>
                </a:cxn>
                <a:cxn ang="0">
                  <a:pos x="1" y="30"/>
                </a:cxn>
                <a:cxn ang="0">
                  <a:pos x="0" y="20"/>
                </a:cxn>
                <a:cxn ang="0">
                  <a:pos x="1" y="10"/>
                </a:cxn>
                <a:cxn ang="0">
                  <a:pos x="8" y="4"/>
                </a:cxn>
                <a:cxn ang="0">
                  <a:pos x="19" y="0"/>
                </a:cxn>
              </a:cxnLst>
              <a:rect l="0" t="0" r="r" b="b"/>
              <a:pathLst>
                <a:path w="37" h="40">
                  <a:moveTo>
                    <a:pt x="19" y="0"/>
                  </a:moveTo>
                  <a:lnTo>
                    <a:pt x="29" y="4"/>
                  </a:lnTo>
                  <a:lnTo>
                    <a:pt x="36" y="10"/>
                  </a:lnTo>
                  <a:lnTo>
                    <a:pt x="37" y="20"/>
                  </a:lnTo>
                  <a:lnTo>
                    <a:pt x="36" y="30"/>
                  </a:lnTo>
                  <a:lnTo>
                    <a:pt x="29" y="36"/>
                  </a:lnTo>
                  <a:lnTo>
                    <a:pt x="19" y="40"/>
                  </a:lnTo>
                  <a:lnTo>
                    <a:pt x="8" y="36"/>
                  </a:lnTo>
                  <a:lnTo>
                    <a:pt x="1" y="30"/>
                  </a:lnTo>
                  <a:lnTo>
                    <a:pt x="0" y="20"/>
                  </a:lnTo>
                  <a:lnTo>
                    <a:pt x="1" y="10"/>
                  </a:lnTo>
                  <a:lnTo>
                    <a:pt x="8" y="4"/>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4" name="Freeform 267"/>
            <p:cNvSpPr>
              <a:spLocks/>
            </p:cNvSpPr>
            <p:nvPr/>
          </p:nvSpPr>
          <p:spPr bwMode="auto">
            <a:xfrm>
              <a:off x="4015" y="2180"/>
              <a:ext cx="37" cy="39"/>
            </a:xfrm>
            <a:custGeom>
              <a:avLst/>
              <a:gdLst/>
              <a:ahLst/>
              <a:cxnLst>
                <a:cxn ang="0">
                  <a:pos x="18" y="0"/>
                </a:cxn>
                <a:cxn ang="0">
                  <a:pos x="29" y="3"/>
                </a:cxn>
                <a:cxn ang="0">
                  <a:pos x="36" y="10"/>
                </a:cxn>
                <a:cxn ang="0">
                  <a:pos x="37" y="20"/>
                </a:cxn>
                <a:cxn ang="0">
                  <a:pos x="36" y="29"/>
                </a:cxn>
                <a:cxn ang="0">
                  <a:pos x="29" y="36"/>
                </a:cxn>
                <a:cxn ang="0">
                  <a:pos x="18" y="39"/>
                </a:cxn>
                <a:cxn ang="0">
                  <a:pos x="8" y="36"/>
                </a:cxn>
                <a:cxn ang="0">
                  <a:pos x="1" y="29"/>
                </a:cxn>
                <a:cxn ang="0">
                  <a:pos x="0" y="20"/>
                </a:cxn>
                <a:cxn ang="0">
                  <a:pos x="1" y="10"/>
                </a:cxn>
                <a:cxn ang="0">
                  <a:pos x="8" y="3"/>
                </a:cxn>
                <a:cxn ang="0">
                  <a:pos x="18" y="0"/>
                </a:cxn>
              </a:cxnLst>
              <a:rect l="0" t="0" r="r" b="b"/>
              <a:pathLst>
                <a:path w="37" h="39">
                  <a:moveTo>
                    <a:pt x="18" y="0"/>
                  </a:moveTo>
                  <a:lnTo>
                    <a:pt x="29" y="3"/>
                  </a:lnTo>
                  <a:lnTo>
                    <a:pt x="36" y="10"/>
                  </a:lnTo>
                  <a:lnTo>
                    <a:pt x="37" y="20"/>
                  </a:lnTo>
                  <a:lnTo>
                    <a:pt x="36" y="29"/>
                  </a:lnTo>
                  <a:lnTo>
                    <a:pt x="29" y="36"/>
                  </a:lnTo>
                  <a:lnTo>
                    <a:pt x="18" y="39"/>
                  </a:lnTo>
                  <a:lnTo>
                    <a:pt x="8" y="36"/>
                  </a:lnTo>
                  <a:lnTo>
                    <a:pt x="1" y="29"/>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5" name="Freeform 268"/>
            <p:cNvSpPr>
              <a:spLocks/>
            </p:cNvSpPr>
            <p:nvPr/>
          </p:nvSpPr>
          <p:spPr bwMode="auto">
            <a:xfrm>
              <a:off x="4077" y="2073"/>
              <a:ext cx="44" cy="39"/>
            </a:xfrm>
            <a:custGeom>
              <a:avLst/>
              <a:gdLst/>
              <a:ahLst/>
              <a:cxnLst>
                <a:cxn ang="0">
                  <a:pos x="20" y="0"/>
                </a:cxn>
                <a:cxn ang="0">
                  <a:pos x="25" y="0"/>
                </a:cxn>
                <a:cxn ang="0">
                  <a:pos x="31" y="2"/>
                </a:cxn>
                <a:cxn ang="0">
                  <a:pos x="36" y="3"/>
                </a:cxn>
                <a:cxn ang="0">
                  <a:pos x="41" y="8"/>
                </a:cxn>
                <a:cxn ang="0">
                  <a:pos x="43" y="13"/>
                </a:cxn>
                <a:cxn ang="0">
                  <a:pos x="44" y="20"/>
                </a:cxn>
                <a:cxn ang="0">
                  <a:pos x="43" y="26"/>
                </a:cxn>
                <a:cxn ang="0">
                  <a:pos x="41" y="31"/>
                </a:cxn>
                <a:cxn ang="0">
                  <a:pos x="36" y="36"/>
                </a:cxn>
                <a:cxn ang="0">
                  <a:pos x="31" y="38"/>
                </a:cxn>
                <a:cxn ang="0">
                  <a:pos x="25"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4" h="39">
                  <a:moveTo>
                    <a:pt x="20" y="0"/>
                  </a:moveTo>
                  <a:lnTo>
                    <a:pt x="25" y="0"/>
                  </a:lnTo>
                  <a:lnTo>
                    <a:pt x="31" y="2"/>
                  </a:lnTo>
                  <a:lnTo>
                    <a:pt x="36" y="3"/>
                  </a:lnTo>
                  <a:lnTo>
                    <a:pt x="41" y="8"/>
                  </a:lnTo>
                  <a:lnTo>
                    <a:pt x="43" y="13"/>
                  </a:lnTo>
                  <a:lnTo>
                    <a:pt x="44" y="20"/>
                  </a:lnTo>
                  <a:lnTo>
                    <a:pt x="43" y="26"/>
                  </a:lnTo>
                  <a:lnTo>
                    <a:pt x="41" y="31"/>
                  </a:lnTo>
                  <a:lnTo>
                    <a:pt x="36" y="36"/>
                  </a:lnTo>
                  <a:lnTo>
                    <a:pt x="31" y="38"/>
                  </a:lnTo>
                  <a:lnTo>
                    <a:pt x="25"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6" name="Freeform 269"/>
            <p:cNvSpPr>
              <a:spLocks/>
            </p:cNvSpPr>
            <p:nvPr/>
          </p:nvSpPr>
          <p:spPr bwMode="auto">
            <a:xfrm>
              <a:off x="4089" y="2205"/>
              <a:ext cx="46" cy="39"/>
            </a:xfrm>
            <a:custGeom>
              <a:avLst/>
              <a:gdLst/>
              <a:ahLst/>
              <a:cxnLst>
                <a:cxn ang="0">
                  <a:pos x="19" y="0"/>
                </a:cxn>
                <a:cxn ang="0">
                  <a:pos x="26" y="0"/>
                </a:cxn>
                <a:cxn ang="0">
                  <a:pos x="32" y="1"/>
                </a:cxn>
                <a:cxn ang="0">
                  <a:pos x="37" y="3"/>
                </a:cxn>
                <a:cxn ang="0">
                  <a:pos x="42" y="8"/>
                </a:cxn>
                <a:cxn ang="0">
                  <a:pos x="44" y="13"/>
                </a:cxn>
                <a:cxn ang="0">
                  <a:pos x="46" y="19"/>
                </a:cxn>
                <a:cxn ang="0">
                  <a:pos x="44" y="26"/>
                </a:cxn>
                <a:cxn ang="0">
                  <a:pos x="42" y="31"/>
                </a:cxn>
                <a:cxn ang="0">
                  <a:pos x="37" y="36"/>
                </a:cxn>
                <a:cxn ang="0">
                  <a:pos x="32" y="37"/>
                </a:cxn>
                <a:cxn ang="0">
                  <a:pos x="26" y="39"/>
                </a:cxn>
                <a:cxn ang="0">
                  <a:pos x="19" y="39"/>
                </a:cxn>
                <a:cxn ang="0">
                  <a:pos x="13" y="37"/>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2" y="1"/>
                  </a:lnTo>
                  <a:lnTo>
                    <a:pt x="37" y="3"/>
                  </a:lnTo>
                  <a:lnTo>
                    <a:pt x="42" y="8"/>
                  </a:lnTo>
                  <a:lnTo>
                    <a:pt x="44" y="13"/>
                  </a:lnTo>
                  <a:lnTo>
                    <a:pt x="46" y="19"/>
                  </a:lnTo>
                  <a:lnTo>
                    <a:pt x="44" y="26"/>
                  </a:lnTo>
                  <a:lnTo>
                    <a:pt x="42" y="31"/>
                  </a:lnTo>
                  <a:lnTo>
                    <a:pt x="37" y="36"/>
                  </a:lnTo>
                  <a:lnTo>
                    <a:pt x="32" y="37"/>
                  </a:lnTo>
                  <a:lnTo>
                    <a:pt x="26" y="39"/>
                  </a:lnTo>
                  <a:lnTo>
                    <a:pt x="19" y="39"/>
                  </a:lnTo>
                  <a:lnTo>
                    <a:pt x="13" y="37"/>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7" name="Freeform 270"/>
            <p:cNvSpPr>
              <a:spLocks/>
            </p:cNvSpPr>
            <p:nvPr/>
          </p:nvSpPr>
          <p:spPr bwMode="auto">
            <a:xfrm>
              <a:off x="4153" y="2173"/>
              <a:ext cx="38" cy="40"/>
            </a:xfrm>
            <a:custGeom>
              <a:avLst/>
              <a:gdLst/>
              <a:ahLst/>
              <a:cxnLst>
                <a:cxn ang="0">
                  <a:pos x="18" y="0"/>
                </a:cxn>
                <a:cxn ang="0">
                  <a:pos x="29" y="4"/>
                </a:cxn>
                <a:cxn ang="0">
                  <a:pos x="36" y="10"/>
                </a:cxn>
                <a:cxn ang="0">
                  <a:pos x="38" y="20"/>
                </a:cxn>
                <a:cxn ang="0">
                  <a:pos x="36" y="30"/>
                </a:cxn>
                <a:cxn ang="0">
                  <a:pos x="29" y="36"/>
                </a:cxn>
                <a:cxn ang="0">
                  <a:pos x="18" y="40"/>
                </a:cxn>
                <a:cxn ang="0">
                  <a:pos x="8" y="36"/>
                </a:cxn>
                <a:cxn ang="0">
                  <a:pos x="1" y="30"/>
                </a:cxn>
                <a:cxn ang="0">
                  <a:pos x="0" y="20"/>
                </a:cxn>
                <a:cxn ang="0">
                  <a:pos x="1" y="10"/>
                </a:cxn>
                <a:cxn ang="0">
                  <a:pos x="8" y="4"/>
                </a:cxn>
                <a:cxn ang="0">
                  <a:pos x="18" y="0"/>
                </a:cxn>
              </a:cxnLst>
              <a:rect l="0" t="0" r="r" b="b"/>
              <a:pathLst>
                <a:path w="38" h="40">
                  <a:moveTo>
                    <a:pt x="18" y="0"/>
                  </a:moveTo>
                  <a:lnTo>
                    <a:pt x="29" y="4"/>
                  </a:lnTo>
                  <a:lnTo>
                    <a:pt x="36" y="10"/>
                  </a:lnTo>
                  <a:lnTo>
                    <a:pt x="38" y="20"/>
                  </a:lnTo>
                  <a:lnTo>
                    <a:pt x="36" y="30"/>
                  </a:lnTo>
                  <a:lnTo>
                    <a:pt x="29" y="36"/>
                  </a:lnTo>
                  <a:lnTo>
                    <a:pt x="18" y="40"/>
                  </a:lnTo>
                  <a:lnTo>
                    <a:pt x="8" y="36"/>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8" name="Freeform 271"/>
            <p:cNvSpPr>
              <a:spLocks/>
            </p:cNvSpPr>
            <p:nvPr/>
          </p:nvSpPr>
          <p:spPr bwMode="auto">
            <a:xfrm>
              <a:off x="4171" y="1995"/>
              <a:ext cx="309" cy="389"/>
            </a:xfrm>
            <a:custGeom>
              <a:avLst/>
              <a:gdLst/>
              <a:ahLst/>
              <a:cxnLst>
                <a:cxn ang="0">
                  <a:pos x="136" y="0"/>
                </a:cxn>
                <a:cxn ang="0">
                  <a:pos x="148" y="19"/>
                </a:cxn>
                <a:cxn ang="0">
                  <a:pos x="161" y="38"/>
                </a:cxn>
                <a:cxn ang="0">
                  <a:pos x="179" y="58"/>
                </a:cxn>
                <a:cxn ang="0">
                  <a:pos x="197" y="81"/>
                </a:cxn>
                <a:cxn ang="0">
                  <a:pos x="256" y="155"/>
                </a:cxn>
                <a:cxn ang="0">
                  <a:pos x="273" y="180"/>
                </a:cxn>
                <a:cxn ang="0">
                  <a:pos x="288" y="206"/>
                </a:cxn>
                <a:cxn ang="0">
                  <a:pos x="299" y="231"/>
                </a:cxn>
                <a:cxn ang="0">
                  <a:pos x="306" y="256"/>
                </a:cxn>
                <a:cxn ang="0">
                  <a:pos x="309" y="280"/>
                </a:cxn>
                <a:cxn ang="0">
                  <a:pos x="304" y="303"/>
                </a:cxn>
                <a:cxn ang="0">
                  <a:pos x="294" y="325"/>
                </a:cxn>
                <a:cxn ang="0">
                  <a:pos x="274" y="345"/>
                </a:cxn>
                <a:cxn ang="0">
                  <a:pos x="248" y="361"/>
                </a:cxn>
                <a:cxn ang="0">
                  <a:pos x="212" y="377"/>
                </a:cxn>
                <a:cxn ang="0">
                  <a:pos x="177" y="386"/>
                </a:cxn>
                <a:cxn ang="0">
                  <a:pos x="145" y="389"/>
                </a:cxn>
                <a:cxn ang="0">
                  <a:pos x="112" y="386"/>
                </a:cxn>
                <a:cxn ang="0">
                  <a:pos x="80" y="376"/>
                </a:cxn>
                <a:cxn ang="0">
                  <a:pos x="54" y="363"/>
                </a:cxn>
                <a:cxn ang="0">
                  <a:pos x="31" y="345"/>
                </a:cxn>
                <a:cxn ang="0">
                  <a:pos x="15" y="323"/>
                </a:cxn>
                <a:cxn ang="0">
                  <a:pos x="3" y="297"/>
                </a:cxn>
                <a:cxn ang="0">
                  <a:pos x="0" y="269"/>
                </a:cxn>
                <a:cxn ang="0">
                  <a:pos x="5" y="239"/>
                </a:cxn>
                <a:cxn ang="0">
                  <a:pos x="18" y="208"/>
                </a:cxn>
                <a:cxn ang="0">
                  <a:pos x="77" y="119"/>
                </a:cxn>
                <a:cxn ang="0">
                  <a:pos x="105" y="75"/>
                </a:cxn>
                <a:cxn ang="0">
                  <a:pos x="131" y="25"/>
                </a:cxn>
                <a:cxn ang="0">
                  <a:pos x="136" y="0"/>
                </a:cxn>
              </a:cxnLst>
              <a:rect l="0" t="0" r="r" b="b"/>
              <a:pathLst>
                <a:path w="309" h="389">
                  <a:moveTo>
                    <a:pt x="136" y="0"/>
                  </a:moveTo>
                  <a:lnTo>
                    <a:pt x="148" y="19"/>
                  </a:lnTo>
                  <a:lnTo>
                    <a:pt x="161" y="38"/>
                  </a:lnTo>
                  <a:lnTo>
                    <a:pt x="179" y="58"/>
                  </a:lnTo>
                  <a:lnTo>
                    <a:pt x="197" y="81"/>
                  </a:lnTo>
                  <a:lnTo>
                    <a:pt x="256" y="155"/>
                  </a:lnTo>
                  <a:lnTo>
                    <a:pt x="273" y="180"/>
                  </a:lnTo>
                  <a:lnTo>
                    <a:pt x="288" y="206"/>
                  </a:lnTo>
                  <a:lnTo>
                    <a:pt x="299" y="231"/>
                  </a:lnTo>
                  <a:lnTo>
                    <a:pt x="306" y="256"/>
                  </a:lnTo>
                  <a:lnTo>
                    <a:pt x="309" y="280"/>
                  </a:lnTo>
                  <a:lnTo>
                    <a:pt x="304" y="303"/>
                  </a:lnTo>
                  <a:lnTo>
                    <a:pt x="294" y="325"/>
                  </a:lnTo>
                  <a:lnTo>
                    <a:pt x="274" y="345"/>
                  </a:lnTo>
                  <a:lnTo>
                    <a:pt x="248" y="361"/>
                  </a:lnTo>
                  <a:lnTo>
                    <a:pt x="212" y="377"/>
                  </a:lnTo>
                  <a:lnTo>
                    <a:pt x="177" y="386"/>
                  </a:lnTo>
                  <a:lnTo>
                    <a:pt x="145" y="389"/>
                  </a:lnTo>
                  <a:lnTo>
                    <a:pt x="112" y="386"/>
                  </a:lnTo>
                  <a:lnTo>
                    <a:pt x="80" y="376"/>
                  </a:lnTo>
                  <a:lnTo>
                    <a:pt x="54" y="363"/>
                  </a:lnTo>
                  <a:lnTo>
                    <a:pt x="31" y="345"/>
                  </a:lnTo>
                  <a:lnTo>
                    <a:pt x="15" y="323"/>
                  </a:lnTo>
                  <a:lnTo>
                    <a:pt x="3" y="297"/>
                  </a:lnTo>
                  <a:lnTo>
                    <a:pt x="0" y="269"/>
                  </a:lnTo>
                  <a:lnTo>
                    <a:pt x="5" y="239"/>
                  </a:lnTo>
                  <a:lnTo>
                    <a:pt x="18" y="208"/>
                  </a:lnTo>
                  <a:lnTo>
                    <a:pt x="77" y="119"/>
                  </a:lnTo>
                  <a:lnTo>
                    <a:pt x="105" y="75"/>
                  </a:lnTo>
                  <a:lnTo>
                    <a:pt x="131" y="25"/>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09" name="Freeform 272"/>
            <p:cNvSpPr>
              <a:spLocks noEditPoints="1"/>
            </p:cNvSpPr>
            <p:nvPr/>
          </p:nvSpPr>
          <p:spPr bwMode="auto">
            <a:xfrm>
              <a:off x="4151" y="1976"/>
              <a:ext cx="347" cy="426"/>
            </a:xfrm>
            <a:custGeom>
              <a:avLst/>
              <a:gdLst/>
              <a:ahLst/>
              <a:cxnLst>
                <a:cxn ang="0">
                  <a:pos x="140" y="105"/>
                </a:cxn>
                <a:cxn ang="0">
                  <a:pos x="77" y="202"/>
                </a:cxn>
                <a:cxn ang="0">
                  <a:pos x="53" y="243"/>
                </a:cxn>
                <a:cxn ang="0">
                  <a:pos x="40" y="288"/>
                </a:cxn>
                <a:cxn ang="0">
                  <a:pos x="53" y="334"/>
                </a:cxn>
                <a:cxn ang="0">
                  <a:pos x="95" y="372"/>
                </a:cxn>
                <a:cxn ang="0">
                  <a:pos x="153" y="388"/>
                </a:cxn>
                <a:cxn ang="0">
                  <a:pos x="215" y="383"/>
                </a:cxn>
                <a:cxn ang="0">
                  <a:pos x="270" y="360"/>
                </a:cxn>
                <a:cxn ang="0">
                  <a:pos x="304" y="321"/>
                </a:cxn>
                <a:cxn ang="0">
                  <a:pos x="306" y="276"/>
                </a:cxn>
                <a:cxn ang="0">
                  <a:pos x="289" y="232"/>
                </a:cxn>
                <a:cxn ang="0">
                  <a:pos x="252" y="174"/>
                </a:cxn>
                <a:cxn ang="0">
                  <a:pos x="194" y="103"/>
                </a:cxn>
                <a:cxn ang="0">
                  <a:pos x="163" y="64"/>
                </a:cxn>
                <a:cxn ang="0">
                  <a:pos x="166" y="1"/>
                </a:cxn>
                <a:cxn ang="0">
                  <a:pos x="186" y="29"/>
                </a:cxn>
                <a:cxn ang="0">
                  <a:pos x="220" y="74"/>
                </a:cxn>
                <a:cxn ang="0">
                  <a:pos x="262" y="127"/>
                </a:cxn>
                <a:cxn ang="0">
                  <a:pos x="301" y="181"/>
                </a:cxn>
                <a:cxn ang="0">
                  <a:pos x="332" y="235"/>
                </a:cxn>
                <a:cxn ang="0">
                  <a:pos x="347" y="289"/>
                </a:cxn>
                <a:cxn ang="0">
                  <a:pos x="340" y="339"/>
                </a:cxn>
                <a:cxn ang="0">
                  <a:pos x="304" y="383"/>
                </a:cxn>
                <a:cxn ang="0">
                  <a:pos x="247" y="411"/>
                </a:cxn>
                <a:cxn ang="0">
                  <a:pos x="191" y="424"/>
                </a:cxn>
                <a:cxn ang="0">
                  <a:pos x="130" y="423"/>
                </a:cxn>
                <a:cxn ang="0">
                  <a:pos x="74" y="406"/>
                </a:cxn>
                <a:cxn ang="0">
                  <a:pos x="30" y="372"/>
                </a:cxn>
                <a:cxn ang="0">
                  <a:pos x="2" y="314"/>
                </a:cxn>
                <a:cxn ang="0">
                  <a:pos x="5" y="248"/>
                </a:cxn>
                <a:cxn ang="0">
                  <a:pos x="49" y="173"/>
                </a:cxn>
                <a:cxn ang="0">
                  <a:pos x="109" y="82"/>
                </a:cxn>
                <a:cxn ang="0">
                  <a:pos x="140" y="28"/>
                </a:cxn>
                <a:cxn ang="0">
                  <a:pos x="140" y="10"/>
                </a:cxn>
                <a:cxn ang="0">
                  <a:pos x="156" y="0"/>
                </a:cxn>
              </a:cxnLst>
              <a:rect l="0" t="0" r="r" b="b"/>
              <a:pathLst>
                <a:path w="347" h="426">
                  <a:moveTo>
                    <a:pt x="163" y="64"/>
                  </a:moveTo>
                  <a:lnTo>
                    <a:pt x="140" y="105"/>
                  </a:lnTo>
                  <a:lnTo>
                    <a:pt x="109" y="153"/>
                  </a:lnTo>
                  <a:lnTo>
                    <a:pt x="77" y="202"/>
                  </a:lnTo>
                  <a:lnTo>
                    <a:pt x="64" y="222"/>
                  </a:lnTo>
                  <a:lnTo>
                    <a:pt x="53" y="243"/>
                  </a:lnTo>
                  <a:lnTo>
                    <a:pt x="43" y="266"/>
                  </a:lnTo>
                  <a:lnTo>
                    <a:pt x="40" y="288"/>
                  </a:lnTo>
                  <a:lnTo>
                    <a:pt x="41" y="311"/>
                  </a:lnTo>
                  <a:lnTo>
                    <a:pt x="53" y="334"/>
                  </a:lnTo>
                  <a:lnTo>
                    <a:pt x="72" y="355"/>
                  </a:lnTo>
                  <a:lnTo>
                    <a:pt x="95" y="372"/>
                  </a:lnTo>
                  <a:lnTo>
                    <a:pt x="123" y="382"/>
                  </a:lnTo>
                  <a:lnTo>
                    <a:pt x="153" y="388"/>
                  </a:lnTo>
                  <a:lnTo>
                    <a:pt x="184" y="388"/>
                  </a:lnTo>
                  <a:lnTo>
                    <a:pt x="215" y="383"/>
                  </a:lnTo>
                  <a:lnTo>
                    <a:pt x="243" y="373"/>
                  </a:lnTo>
                  <a:lnTo>
                    <a:pt x="270" y="360"/>
                  </a:lnTo>
                  <a:lnTo>
                    <a:pt x="291" y="340"/>
                  </a:lnTo>
                  <a:lnTo>
                    <a:pt x="304" y="321"/>
                  </a:lnTo>
                  <a:lnTo>
                    <a:pt x="308" y="299"/>
                  </a:lnTo>
                  <a:lnTo>
                    <a:pt x="306" y="276"/>
                  </a:lnTo>
                  <a:lnTo>
                    <a:pt x="299" y="255"/>
                  </a:lnTo>
                  <a:lnTo>
                    <a:pt x="289" y="232"/>
                  </a:lnTo>
                  <a:lnTo>
                    <a:pt x="278" y="210"/>
                  </a:lnTo>
                  <a:lnTo>
                    <a:pt x="252" y="174"/>
                  </a:lnTo>
                  <a:lnTo>
                    <a:pt x="224" y="138"/>
                  </a:lnTo>
                  <a:lnTo>
                    <a:pt x="194" y="103"/>
                  </a:lnTo>
                  <a:lnTo>
                    <a:pt x="165" y="67"/>
                  </a:lnTo>
                  <a:lnTo>
                    <a:pt x="163" y="64"/>
                  </a:lnTo>
                  <a:close/>
                  <a:moveTo>
                    <a:pt x="156" y="0"/>
                  </a:moveTo>
                  <a:lnTo>
                    <a:pt x="166" y="1"/>
                  </a:lnTo>
                  <a:lnTo>
                    <a:pt x="174" y="10"/>
                  </a:lnTo>
                  <a:lnTo>
                    <a:pt x="186" y="29"/>
                  </a:lnTo>
                  <a:lnTo>
                    <a:pt x="202" y="51"/>
                  </a:lnTo>
                  <a:lnTo>
                    <a:pt x="220" y="74"/>
                  </a:lnTo>
                  <a:lnTo>
                    <a:pt x="240" y="100"/>
                  </a:lnTo>
                  <a:lnTo>
                    <a:pt x="262" y="127"/>
                  </a:lnTo>
                  <a:lnTo>
                    <a:pt x="281" y="153"/>
                  </a:lnTo>
                  <a:lnTo>
                    <a:pt x="301" y="181"/>
                  </a:lnTo>
                  <a:lnTo>
                    <a:pt x="317" y="209"/>
                  </a:lnTo>
                  <a:lnTo>
                    <a:pt x="332" y="235"/>
                  </a:lnTo>
                  <a:lnTo>
                    <a:pt x="342" y="263"/>
                  </a:lnTo>
                  <a:lnTo>
                    <a:pt x="347" y="289"/>
                  </a:lnTo>
                  <a:lnTo>
                    <a:pt x="347" y="316"/>
                  </a:lnTo>
                  <a:lnTo>
                    <a:pt x="340" y="339"/>
                  </a:lnTo>
                  <a:lnTo>
                    <a:pt x="327" y="362"/>
                  </a:lnTo>
                  <a:lnTo>
                    <a:pt x="304" y="383"/>
                  </a:lnTo>
                  <a:lnTo>
                    <a:pt x="273" y="401"/>
                  </a:lnTo>
                  <a:lnTo>
                    <a:pt x="247" y="411"/>
                  </a:lnTo>
                  <a:lnTo>
                    <a:pt x="219" y="419"/>
                  </a:lnTo>
                  <a:lnTo>
                    <a:pt x="191" y="424"/>
                  </a:lnTo>
                  <a:lnTo>
                    <a:pt x="160" y="426"/>
                  </a:lnTo>
                  <a:lnTo>
                    <a:pt x="130" y="423"/>
                  </a:lnTo>
                  <a:lnTo>
                    <a:pt x="102" y="418"/>
                  </a:lnTo>
                  <a:lnTo>
                    <a:pt x="74" y="406"/>
                  </a:lnTo>
                  <a:lnTo>
                    <a:pt x="49" y="392"/>
                  </a:lnTo>
                  <a:lnTo>
                    <a:pt x="30" y="372"/>
                  </a:lnTo>
                  <a:lnTo>
                    <a:pt x="13" y="345"/>
                  </a:lnTo>
                  <a:lnTo>
                    <a:pt x="2" y="314"/>
                  </a:lnTo>
                  <a:lnTo>
                    <a:pt x="0" y="281"/>
                  </a:lnTo>
                  <a:lnTo>
                    <a:pt x="5" y="248"/>
                  </a:lnTo>
                  <a:lnTo>
                    <a:pt x="20" y="217"/>
                  </a:lnTo>
                  <a:lnTo>
                    <a:pt x="49" y="173"/>
                  </a:lnTo>
                  <a:lnTo>
                    <a:pt x="79" y="127"/>
                  </a:lnTo>
                  <a:lnTo>
                    <a:pt x="109" y="82"/>
                  </a:lnTo>
                  <a:lnTo>
                    <a:pt x="133" y="34"/>
                  </a:lnTo>
                  <a:lnTo>
                    <a:pt x="140" y="28"/>
                  </a:lnTo>
                  <a:lnTo>
                    <a:pt x="137"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0" name="Freeform 273"/>
            <p:cNvSpPr>
              <a:spLocks/>
            </p:cNvSpPr>
            <p:nvPr/>
          </p:nvSpPr>
          <p:spPr bwMode="auto">
            <a:xfrm>
              <a:off x="4238" y="2139"/>
              <a:ext cx="46" cy="39"/>
            </a:xfrm>
            <a:custGeom>
              <a:avLst/>
              <a:gdLst/>
              <a:ahLst/>
              <a:cxnLst>
                <a:cxn ang="0">
                  <a:pos x="20" y="0"/>
                </a:cxn>
                <a:cxn ang="0">
                  <a:pos x="27" y="0"/>
                </a:cxn>
                <a:cxn ang="0">
                  <a:pos x="33" y="1"/>
                </a:cxn>
                <a:cxn ang="0">
                  <a:pos x="38" y="3"/>
                </a:cxn>
                <a:cxn ang="0">
                  <a:pos x="43" y="8"/>
                </a:cxn>
                <a:cxn ang="0">
                  <a:pos x="45" y="13"/>
                </a:cxn>
                <a:cxn ang="0">
                  <a:pos x="46" y="19"/>
                </a:cxn>
                <a:cxn ang="0">
                  <a:pos x="45" y="26"/>
                </a:cxn>
                <a:cxn ang="0">
                  <a:pos x="43" y="31"/>
                </a:cxn>
                <a:cxn ang="0">
                  <a:pos x="38" y="36"/>
                </a:cxn>
                <a:cxn ang="0">
                  <a:pos x="33" y="38"/>
                </a:cxn>
                <a:cxn ang="0">
                  <a:pos x="27" y="39"/>
                </a:cxn>
                <a:cxn ang="0">
                  <a:pos x="20" y="39"/>
                </a:cxn>
                <a:cxn ang="0">
                  <a:pos x="13" y="38"/>
                </a:cxn>
                <a:cxn ang="0">
                  <a:pos x="8" y="36"/>
                </a:cxn>
                <a:cxn ang="0">
                  <a:pos x="4" y="31"/>
                </a:cxn>
                <a:cxn ang="0">
                  <a:pos x="2" y="26"/>
                </a:cxn>
                <a:cxn ang="0">
                  <a:pos x="0" y="19"/>
                </a:cxn>
                <a:cxn ang="0">
                  <a:pos x="2" y="13"/>
                </a:cxn>
                <a:cxn ang="0">
                  <a:pos x="4" y="8"/>
                </a:cxn>
                <a:cxn ang="0">
                  <a:pos x="8" y="3"/>
                </a:cxn>
                <a:cxn ang="0">
                  <a:pos x="13" y="1"/>
                </a:cxn>
                <a:cxn ang="0">
                  <a:pos x="20" y="0"/>
                </a:cxn>
              </a:cxnLst>
              <a:rect l="0" t="0" r="r" b="b"/>
              <a:pathLst>
                <a:path w="46" h="39">
                  <a:moveTo>
                    <a:pt x="20" y="0"/>
                  </a:moveTo>
                  <a:lnTo>
                    <a:pt x="27" y="0"/>
                  </a:lnTo>
                  <a:lnTo>
                    <a:pt x="33" y="1"/>
                  </a:lnTo>
                  <a:lnTo>
                    <a:pt x="38" y="3"/>
                  </a:lnTo>
                  <a:lnTo>
                    <a:pt x="43" y="8"/>
                  </a:lnTo>
                  <a:lnTo>
                    <a:pt x="45" y="13"/>
                  </a:lnTo>
                  <a:lnTo>
                    <a:pt x="46" y="19"/>
                  </a:lnTo>
                  <a:lnTo>
                    <a:pt x="45" y="26"/>
                  </a:lnTo>
                  <a:lnTo>
                    <a:pt x="43" y="31"/>
                  </a:lnTo>
                  <a:lnTo>
                    <a:pt x="38" y="36"/>
                  </a:lnTo>
                  <a:lnTo>
                    <a:pt x="33" y="38"/>
                  </a:lnTo>
                  <a:lnTo>
                    <a:pt x="27" y="39"/>
                  </a:lnTo>
                  <a:lnTo>
                    <a:pt x="20" y="39"/>
                  </a:lnTo>
                  <a:lnTo>
                    <a:pt x="13" y="38"/>
                  </a:lnTo>
                  <a:lnTo>
                    <a:pt x="8" y="36"/>
                  </a:lnTo>
                  <a:lnTo>
                    <a:pt x="4" y="31"/>
                  </a:lnTo>
                  <a:lnTo>
                    <a:pt x="2" y="26"/>
                  </a:lnTo>
                  <a:lnTo>
                    <a:pt x="0" y="19"/>
                  </a:lnTo>
                  <a:lnTo>
                    <a:pt x="2" y="13"/>
                  </a:lnTo>
                  <a:lnTo>
                    <a:pt x="4"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1" name="Freeform 274"/>
            <p:cNvSpPr>
              <a:spLocks/>
            </p:cNvSpPr>
            <p:nvPr/>
          </p:nvSpPr>
          <p:spPr bwMode="auto">
            <a:xfrm>
              <a:off x="4289" y="2157"/>
              <a:ext cx="38" cy="41"/>
            </a:xfrm>
            <a:custGeom>
              <a:avLst/>
              <a:gdLst/>
              <a:ahLst/>
              <a:cxnLst>
                <a:cxn ang="0">
                  <a:pos x="18" y="0"/>
                </a:cxn>
                <a:cxn ang="0">
                  <a:pos x="30" y="1"/>
                </a:cxn>
                <a:cxn ang="0">
                  <a:pos x="36" y="10"/>
                </a:cxn>
                <a:cxn ang="0">
                  <a:pos x="38" y="21"/>
                </a:cxn>
                <a:cxn ang="0">
                  <a:pos x="36" y="31"/>
                </a:cxn>
                <a:cxn ang="0">
                  <a:pos x="30" y="38"/>
                </a:cxn>
                <a:cxn ang="0">
                  <a:pos x="18" y="41"/>
                </a:cxn>
                <a:cxn ang="0">
                  <a:pos x="8" y="38"/>
                </a:cxn>
                <a:cxn ang="0">
                  <a:pos x="2" y="31"/>
                </a:cxn>
                <a:cxn ang="0">
                  <a:pos x="0" y="21"/>
                </a:cxn>
                <a:cxn ang="0">
                  <a:pos x="2" y="10"/>
                </a:cxn>
                <a:cxn ang="0">
                  <a:pos x="8" y="1"/>
                </a:cxn>
                <a:cxn ang="0">
                  <a:pos x="18" y="0"/>
                </a:cxn>
              </a:cxnLst>
              <a:rect l="0" t="0" r="r" b="b"/>
              <a:pathLst>
                <a:path w="38" h="41">
                  <a:moveTo>
                    <a:pt x="18" y="0"/>
                  </a:moveTo>
                  <a:lnTo>
                    <a:pt x="30" y="1"/>
                  </a:lnTo>
                  <a:lnTo>
                    <a:pt x="36" y="10"/>
                  </a:lnTo>
                  <a:lnTo>
                    <a:pt x="38" y="21"/>
                  </a:lnTo>
                  <a:lnTo>
                    <a:pt x="36" y="31"/>
                  </a:lnTo>
                  <a:lnTo>
                    <a:pt x="30" y="38"/>
                  </a:lnTo>
                  <a:lnTo>
                    <a:pt x="18" y="41"/>
                  </a:lnTo>
                  <a:lnTo>
                    <a:pt x="8" y="38"/>
                  </a:lnTo>
                  <a:lnTo>
                    <a:pt x="2" y="31"/>
                  </a:lnTo>
                  <a:lnTo>
                    <a:pt x="0" y="21"/>
                  </a:lnTo>
                  <a:lnTo>
                    <a:pt x="2" y="10"/>
                  </a:lnTo>
                  <a:lnTo>
                    <a:pt x="8" y="1"/>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2" name="Freeform 275"/>
            <p:cNvSpPr>
              <a:spLocks/>
            </p:cNvSpPr>
            <p:nvPr/>
          </p:nvSpPr>
          <p:spPr bwMode="auto">
            <a:xfrm>
              <a:off x="4345" y="2132"/>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3" name="Freeform 276"/>
            <p:cNvSpPr>
              <a:spLocks/>
            </p:cNvSpPr>
            <p:nvPr/>
          </p:nvSpPr>
          <p:spPr bwMode="auto">
            <a:xfrm>
              <a:off x="4220" y="2190"/>
              <a:ext cx="38" cy="39"/>
            </a:xfrm>
            <a:custGeom>
              <a:avLst/>
              <a:gdLst/>
              <a:ahLst/>
              <a:cxnLst>
                <a:cxn ang="0">
                  <a:pos x="18" y="0"/>
                </a:cxn>
                <a:cxn ang="0">
                  <a:pos x="30" y="3"/>
                </a:cxn>
                <a:cxn ang="0">
                  <a:pos x="36" y="10"/>
                </a:cxn>
                <a:cxn ang="0">
                  <a:pos x="38" y="19"/>
                </a:cxn>
                <a:cxn ang="0">
                  <a:pos x="36" y="29"/>
                </a:cxn>
                <a:cxn ang="0">
                  <a:pos x="30" y="36"/>
                </a:cxn>
                <a:cxn ang="0">
                  <a:pos x="18" y="39"/>
                </a:cxn>
                <a:cxn ang="0">
                  <a:pos x="8" y="36"/>
                </a:cxn>
                <a:cxn ang="0">
                  <a:pos x="2" y="29"/>
                </a:cxn>
                <a:cxn ang="0">
                  <a:pos x="0" y="19"/>
                </a:cxn>
                <a:cxn ang="0">
                  <a:pos x="2" y="10"/>
                </a:cxn>
                <a:cxn ang="0">
                  <a:pos x="8" y="3"/>
                </a:cxn>
                <a:cxn ang="0">
                  <a:pos x="18" y="0"/>
                </a:cxn>
              </a:cxnLst>
              <a:rect l="0" t="0" r="r" b="b"/>
              <a:pathLst>
                <a:path w="38" h="39">
                  <a:moveTo>
                    <a:pt x="18" y="0"/>
                  </a:moveTo>
                  <a:lnTo>
                    <a:pt x="30" y="3"/>
                  </a:lnTo>
                  <a:lnTo>
                    <a:pt x="36" y="10"/>
                  </a:lnTo>
                  <a:lnTo>
                    <a:pt x="38" y="19"/>
                  </a:lnTo>
                  <a:lnTo>
                    <a:pt x="36" y="29"/>
                  </a:lnTo>
                  <a:lnTo>
                    <a:pt x="30" y="36"/>
                  </a:lnTo>
                  <a:lnTo>
                    <a:pt x="18" y="39"/>
                  </a:lnTo>
                  <a:lnTo>
                    <a:pt x="8" y="36"/>
                  </a:lnTo>
                  <a:lnTo>
                    <a:pt x="2" y="29"/>
                  </a:lnTo>
                  <a:lnTo>
                    <a:pt x="0" y="19"/>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4" name="Freeform 277"/>
            <p:cNvSpPr>
              <a:spLocks/>
            </p:cNvSpPr>
            <p:nvPr/>
          </p:nvSpPr>
          <p:spPr bwMode="auto">
            <a:xfrm>
              <a:off x="4283" y="2083"/>
              <a:ext cx="46" cy="39"/>
            </a:xfrm>
            <a:custGeom>
              <a:avLst/>
              <a:gdLst/>
              <a:ahLst/>
              <a:cxnLst>
                <a:cxn ang="0">
                  <a:pos x="19" y="0"/>
                </a:cxn>
                <a:cxn ang="0">
                  <a:pos x="24" y="0"/>
                </a:cxn>
                <a:cxn ang="0">
                  <a:pos x="37" y="3"/>
                </a:cxn>
                <a:cxn ang="0">
                  <a:pos x="44" y="13"/>
                </a:cxn>
                <a:cxn ang="0">
                  <a:pos x="46" y="20"/>
                </a:cxn>
                <a:cxn ang="0">
                  <a:pos x="44" y="26"/>
                </a:cxn>
                <a:cxn ang="0">
                  <a:pos x="37" y="36"/>
                </a:cxn>
                <a:cxn ang="0">
                  <a:pos x="24" y="39"/>
                </a:cxn>
                <a:cxn ang="0">
                  <a:pos x="19" y="39"/>
                </a:cxn>
                <a:cxn ang="0">
                  <a:pos x="13" y="38"/>
                </a:cxn>
                <a:cxn ang="0">
                  <a:pos x="8" y="36"/>
                </a:cxn>
                <a:cxn ang="0">
                  <a:pos x="3" y="31"/>
                </a:cxn>
                <a:cxn ang="0">
                  <a:pos x="1" y="26"/>
                </a:cxn>
                <a:cxn ang="0">
                  <a:pos x="0" y="20"/>
                </a:cxn>
                <a:cxn ang="0">
                  <a:pos x="1" y="13"/>
                </a:cxn>
                <a:cxn ang="0">
                  <a:pos x="3" y="8"/>
                </a:cxn>
                <a:cxn ang="0">
                  <a:pos x="8" y="3"/>
                </a:cxn>
                <a:cxn ang="0">
                  <a:pos x="13" y="1"/>
                </a:cxn>
                <a:cxn ang="0">
                  <a:pos x="19" y="0"/>
                </a:cxn>
              </a:cxnLst>
              <a:rect l="0" t="0" r="r" b="b"/>
              <a:pathLst>
                <a:path w="46" h="39">
                  <a:moveTo>
                    <a:pt x="19" y="0"/>
                  </a:moveTo>
                  <a:lnTo>
                    <a:pt x="24" y="0"/>
                  </a:lnTo>
                  <a:lnTo>
                    <a:pt x="37" y="3"/>
                  </a:lnTo>
                  <a:lnTo>
                    <a:pt x="44" y="13"/>
                  </a:lnTo>
                  <a:lnTo>
                    <a:pt x="46" y="20"/>
                  </a:lnTo>
                  <a:lnTo>
                    <a:pt x="44" y="26"/>
                  </a:lnTo>
                  <a:lnTo>
                    <a:pt x="37" y="36"/>
                  </a:lnTo>
                  <a:lnTo>
                    <a:pt x="24" y="39"/>
                  </a:lnTo>
                  <a:lnTo>
                    <a:pt x="19" y="39"/>
                  </a:lnTo>
                  <a:lnTo>
                    <a:pt x="13" y="38"/>
                  </a:lnTo>
                  <a:lnTo>
                    <a:pt x="8" y="36"/>
                  </a:lnTo>
                  <a:lnTo>
                    <a:pt x="3" y="31"/>
                  </a:lnTo>
                  <a:lnTo>
                    <a:pt x="1" y="26"/>
                  </a:lnTo>
                  <a:lnTo>
                    <a:pt x="0" y="20"/>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5" name="Freeform 278"/>
            <p:cNvSpPr>
              <a:spLocks/>
            </p:cNvSpPr>
            <p:nvPr/>
          </p:nvSpPr>
          <p:spPr bwMode="auto">
            <a:xfrm>
              <a:off x="4294" y="2214"/>
              <a:ext cx="46" cy="40"/>
            </a:xfrm>
            <a:custGeom>
              <a:avLst/>
              <a:gdLst/>
              <a:ahLst/>
              <a:cxnLst>
                <a:cxn ang="0">
                  <a:pos x="20" y="0"/>
                </a:cxn>
                <a:cxn ang="0">
                  <a:pos x="26" y="0"/>
                </a:cxn>
                <a:cxn ang="0">
                  <a:pos x="33" y="2"/>
                </a:cxn>
                <a:cxn ang="0">
                  <a:pos x="38" y="4"/>
                </a:cxn>
                <a:cxn ang="0">
                  <a:pos x="43" y="9"/>
                </a:cxn>
                <a:cxn ang="0">
                  <a:pos x="45" y="14"/>
                </a:cxn>
                <a:cxn ang="0">
                  <a:pos x="46" y="20"/>
                </a:cxn>
                <a:cxn ang="0">
                  <a:pos x="45" y="27"/>
                </a:cxn>
                <a:cxn ang="0">
                  <a:pos x="43" y="32"/>
                </a:cxn>
                <a:cxn ang="0">
                  <a:pos x="38" y="37"/>
                </a:cxn>
                <a:cxn ang="0">
                  <a:pos x="33" y="38"/>
                </a:cxn>
                <a:cxn ang="0">
                  <a:pos x="26" y="40"/>
                </a:cxn>
                <a:cxn ang="0">
                  <a:pos x="20" y="40"/>
                </a:cxn>
                <a:cxn ang="0">
                  <a:pos x="13" y="38"/>
                </a:cxn>
                <a:cxn ang="0">
                  <a:pos x="8" y="37"/>
                </a:cxn>
                <a:cxn ang="0">
                  <a:pos x="3" y="32"/>
                </a:cxn>
                <a:cxn ang="0">
                  <a:pos x="2" y="27"/>
                </a:cxn>
                <a:cxn ang="0">
                  <a:pos x="0" y="20"/>
                </a:cxn>
                <a:cxn ang="0">
                  <a:pos x="2" y="14"/>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5" y="14"/>
                  </a:lnTo>
                  <a:lnTo>
                    <a:pt x="46" y="20"/>
                  </a:lnTo>
                  <a:lnTo>
                    <a:pt x="45" y="27"/>
                  </a:lnTo>
                  <a:lnTo>
                    <a:pt x="43" y="32"/>
                  </a:lnTo>
                  <a:lnTo>
                    <a:pt x="38" y="37"/>
                  </a:lnTo>
                  <a:lnTo>
                    <a:pt x="33" y="38"/>
                  </a:lnTo>
                  <a:lnTo>
                    <a:pt x="26" y="40"/>
                  </a:lnTo>
                  <a:lnTo>
                    <a:pt x="20" y="40"/>
                  </a:lnTo>
                  <a:lnTo>
                    <a:pt x="13" y="38"/>
                  </a:lnTo>
                  <a:lnTo>
                    <a:pt x="8" y="37"/>
                  </a:lnTo>
                  <a:lnTo>
                    <a:pt x="3" y="32"/>
                  </a:lnTo>
                  <a:lnTo>
                    <a:pt x="2" y="27"/>
                  </a:lnTo>
                  <a:lnTo>
                    <a:pt x="0" y="20"/>
                  </a:lnTo>
                  <a:lnTo>
                    <a:pt x="2" y="14"/>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6" name="Freeform 279"/>
            <p:cNvSpPr>
              <a:spLocks/>
            </p:cNvSpPr>
            <p:nvPr/>
          </p:nvSpPr>
          <p:spPr bwMode="auto">
            <a:xfrm>
              <a:off x="4358" y="2183"/>
              <a:ext cx="38" cy="40"/>
            </a:xfrm>
            <a:custGeom>
              <a:avLst/>
              <a:gdLst/>
              <a:ahLst/>
              <a:cxnLst>
                <a:cxn ang="0">
                  <a:pos x="20" y="0"/>
                </a:cxn>
                <a:cxn ang="0">
                  <a:pos x="30" y="3"/>
                </a:cxn>
                <a:cxn ang="0">
                  <a:pos x="36" y="10"/>
                </a:cxn>
                <a:cxn ang="0">
                  <a:pos x="38" y="20"/>
                </a:cxn>
                <a:cxn ang="0">
                  <a:pos x="36" y="30"/>
                </a:cxn>
                <a:cxn ang="0">
                  <a:pos x="30" y="36"/>
                </a:cxn>
                <a:cxn ang="0">
                  <a:pos x="20" y="40"/>
                </a:cxn>
                <a:cxn ang="0">
                  <a:pos x="8" y="36"/>
                </a:cxn>
                <a:cxn ang="0">
                  <a:pos x="2" y="30"/>
                </a:cxn>
                <a:cxn ang="0">
                  <a:pos x="0" y="20"/>
                </a:cxn>
                <a:cxn ang="0">
                  <a:pos x="2" y="10"/>
                </a:cxn>
                <a:cxn ang="0">
                  <a:pos x="8" y="3"/>
                </a:cxn>
                <a:cxn ang="0">
                  <a:pos x="20" y="0"/>
                </a:cxn>
              </a:cxnLst>
              <a:rect l="0" t="0" r="r" b="b"/>
              <a:pathLst>
                <a:path w="38" h="40">
                  <a:moveTo>
                    <a:pt x="20" y="0"/>
                  </a:moveTo>
                  <a:lnTo>
                    <a:pt x="30" y="3"/>
                  </a:lnTo>
                  <a:lnTo>
                    <a:pt x="36" y="10"/>
                  </a:lnTo>
                  <a:lnTo>
                    <a:pt x="38" y="20"/>
                  </a:lnTo>
                  <a:lnTo>
                    <a:pt x="36" y="30"/>
                  </a:lnTo>
                  <a:lnTo>
                    <a:pt x="30" y="36"/>
                  </a:lnTo>
                  <a:lnTo>
                    <a:pt x="20" y="40"/>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7" name="Freeform 280"/>
            <p:cNvSpPr>
              <a:spLocks/>
            </p:cNvSpPr>
            <p:nvPr/>
          </p:nvSpPr>
          <p:spPr bwMode="auto">
            <a:xfrm>
              <a:off x="4856" y="1851"/>
              <a:ext cx="310" cy="388"/>
            </a:xfrm>
            <a:custGeom>
              <a:avLst/>
              <a:gdLst/>
              <a:ahLst/>
              <a:cxnLst>
                <a:cxn ang="0">
                  <a:pos x="137" y="0"/>
                </a:cxn>
                <a:cxn ang="0">
                  <a:pos x="148" y="18"/>
                </a:cxn>
                <a:cxn ang="0">
                  <a:pos x="162" y="37"/>
                </a:cxn>
                <a:cxn ang="0">
                  <a:pos x="180" y="57"/>
                </a:cxn>
                <a:cxn ang="0">
                  <a:pos x="198" y="80"/>
                </a:cxn>
                <a:cxn ang="0">
                  <a:pos x="257" y="154"/>
                </a:cxn>
                <a:cxn ang="0">
                  <a:pos x="273" y="179"/>
                </a:cxn>
                <a:cxn ang="0">
                  <a:pos x="288" y="205"/>
                </a:cxn>
                <a:cxn ang="0">
                  <a:pos x="300" y="230"/>
                </a:cxn>
                <a:cxn ang="0">
                  <a:pos x="306" y="255"/>
                </a:cxn>
                <a:cxn ang="0">
                  <a:pos x="310" y="279"/>
                </a:cxn>
                <a:cxn ang="0">
                  <a:pos x="305" y="303"/>
                </a:cxn>
                <a:cxn ang="0">
                  <a:pos x="295" y="324"/>
                </a:cxn>
                <a:cxn ang="0">
                  <a:pos x="275" y="344"/>
                </a:cxn>
                <a:cxn ang="0">
                  <a:pos x="249" y="360"/>
                </a:cxn>
                <a:cxn ang="0">
                  <a:pos x="213" y="377"/>
                </a:cxn>
                <a:cxn ang="0">
                  <a:pos x="178" y="385"/>
                </a:cxn>
                <a:cxn ang="0">
                  <a:pos x="145" y="388"/>
                </a:cxn>
                <a:cxn ang="0">
                  <a:pos x="112" y="385"/>
                </a:cxn>
                <a:cxn ang="0">
                  <a:pos x="81" y="375"/>
                </a:cxn>
                <a:cxn ang="0">
                  <a:pos x="55" y="362"/>
                </a:cxn>
                <a:cxn ang="0">
                  <a:pos x="32" y="344"/>
                </a:cxn>
                <a:cxn ang="0">
                  <a:pos x="15" y="322"/>
                </a:cxn>
                <a:cxn ang="0">
                  <a:pos x="4" y="298"/>
                </a:cxn>
                <a:cxn ang="0">
                  <a:pos x="0" y="270"/>
                </a:cxn>
                <a:cxn ang="0">
                  <a:pos x="5" y="238"/>
                </a:cxn>
                <a:cxn ang="0">
                  <a:pos x="19" y="207"/>
                </a:cxn>
                <a:cxn ang="0">
                  <a:pos x="78" y="118"/>
                </a:cxn>
                <a:cxn ang="0">
                  <a:pos x="106" y="74"/>
                </a:cxn>
                <a:cxn ang="0">
                  <a:pos x="132" y="24"/>
                </a:cxn>
                <a:cxn ang="0">
                  <a:pos x="137" y="0"/>
                </a:cxn>
              </a:cxnLst>
              <a:rect l="0" t="0" r="r" b="b"/>
              <a:pathLst>
                <a:path w="310" h="388">
                  <a:moveTo>
                    <a:pt x="137" y="0"/>
                  </a:moveTo>
                  <a:lnTo>
                    <a:pt x="148" y="18"/>
                  </a:lnTo>
                  <a:lnTo>
                    <a:pt x="162" y="37"/>
                  </a:lnTo>
                  <a:lnTo>
                    <a:pt x="180" y="57"/>
                  </a:lnTo>
                  <a:lnTo>
                    <a:pt x="198" y="80"/>
                  </a:lnTo>
                  <a:lnTo>
                    <a:pt x="257" y="154"/>
                  </a:lnTo>
                  <a:lnTo>
                    <a:pt x="273" y="179"/>
                  </a:lnTo>
                  <a:lnTo>
                    <a:pt x="288" y="205"/>
                  </a:lnTo>
                  <a:lnTo>
                    <a:pt x="300" y="230"/>
                  </a:lnTo>
                  <a:lnTo>
                    <a:pt x="306" y="255"/>
                  </a:lnTo>
                  <a:lnTo>
                    <a:pt x="310" y="279"/>
                  </a:lnTo>
                  <a:lnTo>
                    <a:pt x="305" y="303"/>
                  </a:lnTo>
                  <a:lnTo>
                    <a:pt x="295" y="324"/>
                  </a:lnTo>
                  <a:lnTo>
                    <a:pt x="275" y="344"/>
                  </a:lnTo>
                  <a:lnTo>
                    <a:pt x="249" y="360"/>
                  </a:lnTo>
                  <a:lnTo>
                    <a:pt x="213" y="377"/>
                  </a:lnTo>
                  <a:lnTo>
                    <a:pt x="178" y="385"/>
                  </a:lnTo>
                  <a:lnTo>
                    <a:pt x="145" y="388"/>
                  </a:lnTo>
                  <a:lnTo>
                    <a:pt x="112" y="385"/>
                  </a:lnTo>
                  <a:lnTo>
                    <a:pt x="81" y="375"/>
                  </a:lnTo>
                  <a:lnTo>
                    <a:pt x="55" y="362"/>
                  </a:lnTo>
                  <a:lnTo>
                    <a:pt x="32" y="344"/>
                  </a:lnTo>
                  <a:lnTo>
                    <a:pt x="15" y="322"/>
                  </a:lnTo>
                  <a:lnTo>
                    <a:pt x="4" y="298"/>
                  </a:lnTo>
                  <a:lnTo>
                    <a:pt x="0" y="270"/>
                  </a:lnTo>
                  <a:lnTo>
                    <a:pt x="5" y="238"/>
                  </a:lnTo>
                  <a:lnTo>
                    <a:pt x="19" y="207"/>
                  </a:lnTo>
                  <a:lnTo>
                    <a:pt x="78" y="118"/>
                  </a:lnTo>
                  <a:lnTo>
                    <a:pt x="106" y="74"/>
                  </a:lnTo>
                  <a:lnTo>
                    <a:pt x="132" y="24"/>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8" name="Freeform 281"/>
            <p:cNvSpPr>
              <a:spLocks noEditPoints="1"/>
            </p:cNvSpPr>
            <p:nvPr/>
          </p:nvSpPr>
          <p:spPr bwMode="auto">
            <a:xfrm>
              <a:off x="4837" y="1831"/>
              <a:ext cx="347" cy="426"/>
            </a:xfrm>
            <a:custGeom>
              <a:avLst/>
              <a:gdLst/>
              <a:ahLst/>
              <a:cxnLst>
                <a:cxn ang="0">
                  <a:pos x="140" y="105"/>
                </a:cxn>
                <a:cxn ang="0">
                  <a:pos x="75" y="202"/>
                </a:cxn>
                <a:cxn ang="0">
                  <a:pos x="51" y="244"/>
                </a:cxn>
                <a:cxn ang="0">
                  <a:pos x="39" y="290"/>
                </a:cxn>
                <a:cxn ang="0">
                  <a:pos x="52" y="334"/>
                </a:cxn>
                <a:cxn ang="0">
                  <a:pos x="95" y="372"/>
                </a:cxn>
                <a:cxn ang="0">
                  <a:pos x="153" y="388"/>
                </a:cxn>
                <a:cxn ang="0">
                  <a:pos x="215" y="383"/>
                </a:cxn>
                <a:cxn ang="0">
                  <a:pos x="269" y="360"/>
                </a:cxn>
                <a:cxn ang="0">
                  <a:pos x="304" y="321"/>
                </a:cxn>
                <a:cxn ang="0">
                  <a:pos x="306" y="276"/>
                </a:cxn>
                <a:cxn ang="0">
                  <a:pos x="289" y="232"/>
                </a:cxn>
                <a:cxn ang="0">
                  <a:pos x="251" y="174"/>
                </a:cxn>
                <a:cxn ang="0">
                  <a:pos x="194" y="104"/>
                </a:cxn>
                <a:cxn ang="0">
                  <a:pos x="163" y="64"/>
                </a:cxn>
                <a:cxn ang="0">
                  <a:pos x="166" y="1"/>
                </a:cxn>
                <a:cxn ang="0">
                  <a:pos x="186" y="29"/>
                </a:cxn>
                <a:cxn ang="0">
                  <a:pos x="220" y="74"/>
                </a:cxn>
                <a:cxn ang="0">
                  <a:pos x="261" y="127"/>
                </a:cxn>
                <a:cxn ang="0">
                  <a:pos x="301" y="181"/>
                </a:cxn>
                <a:cxn ang="0">
                  <a:pos x="332" y="235"/>
                </a:cxn>
                <a:cxn ang="0">
                  <a:pos x="347" y="290"/>
                </a:cxn>
                <a:cxn ang="0">
                  <a:pos x="340" y="339"/>
                </a:cxn>
                <a:cxn ang="0">
                  <a:pos x="304" y="383"/>
                </a:cxn>
                <a:cxn ang="0">
                  <a:pos x="246" y="411"/>
                </a:cxn>
                <a:cxn ang="0">
                  <a:pos x="190" y="425"/>
                </a:cxn>
                <a:cxn ang="0">
                  <a:pos x="130" y="425"/>
                </a:cxn>
                <a:cxn ang="0">
                  <a:pos x="74" y="408"/>
                </a:cxn>
                <a:cxn ang="0">
                  <a:pos x="29" y="374"/>
                </a:cxn>
                <a:cxn ang="0">
                  <a:pos x="1" y="314"/>
                </a:cxn>
                <a:cxn ang="0">
                  <a:pos x="5" y="248"/>
                </a:cxn>
                <a:cxn ang="0">
                  <a:pos x="79" y="128"/>
                </a:cxn>
                <a:cxn ang="0">
                  <a:pos x="133" y="34"/>
                </a:cxn>
                <a:cxn ang="0">
                  <a:pos x="136" y="18"/>
                </a:cxn>
                <a:cxn ang="0">
                  <a:pos x="148" y="1"/>
                </a:cxn>
              </a:cxnLst>
              <a:rect l="0" t="0" r="r" b="b"/>
              <a:pathLst>
                <a:path w="347" h="426">
                  <a:moveTo>
                    <a:pt x="163" y="64"/>
                  </a:moveTo>
                  <a:lnTo>
                    <a:pt x="140" y="105"/>
                  </a:lnTo>
                  <a:lnTo>
                    <a:pt x="108" y="155"/>
                  </a:lnTo>
                  <a:lnTo>
                    <a:pt x="75" y="202"/>
                  </a:lnTo>
                  <a:lnTo>
                    <a:pt x="62" y="222"/>
                  </a:lnTo>
                  <a:lnTo>
                    <a:pt x="51" y="244"/>
                  </a:lnTo>
                  <a:lnTo>
                    <a:pt x="43" y="267"/>
                  </a:lnTo>
                  <a:lnTo>
                    <a:pt x="39" y="290"/>
                  </a:lnTo>
                  <a:lnTo>
                    <a:pt x="41" y="311"/>
                  </a:lnTo>
                  <a:lnTo>
                    <a:pt x="52" y="334"/>
                  </a:lnTo>
                  <a:lnTo>
                    <a:pt x="72" y="355"/>
                  </a:lnTo>
                  <a:lnTo>
                    <a:pt x="95" y="372"/>
                  </a:lnTo>
                  <a:lnTo>
                    <a:pt x="123" y="382"/>
                  </a:lnTo>
                  <a:lnTo>
                    <a:pt x="153" y="388"/>
                  </a:lnTo>
                  <a:lnTo>
                    <a:pt x="184" y="388"/>
                  </a:lnTo>
                  <a:lnTo>
                    <a:pt x="215" y="383"/>
                  </a:lnTo>
                  <a:lnTo>
                    <a:pt x="243" y="374"/>
                  </a:lnTo>
                  <a:lnTo>
                    <a:pt x="269" y="360"/>
                  </a:lnTo>
                  <a:lnTo>
                    <a:pt x="291" y="341"/>
                  </a:lnTo>
                  <a:lnTo>
                    <a:pt x="304" y="321"/>
                  </a:lnTo>
                  <a:lnTo>
                    <a:pt x="307" y="299"/>
                  </a:lnTo>
                  <a:lnTo>
                    <a:pt x="306" y="276"/>
                  </a:lnTo>
                  <a:lnTo>
                    <a:pt x="299" y="255"/>
                  </a:lnTo>
                  <a:lnTo>
                    <a:pt x="289" y="232"/>
                  </a:lnTo>
                  <a:lnTo>
                    <a:pt x="278" y="211"/>
                  </a:lnTo>
                  <a:lnTo>
                    <a:pt x="251" y="174"/>
                  </a:lnTo>
                  <a:lnTo>
                    <a:pt x="223" y="138"/>
                  </a:lnTo>
                  <a:lnTo>
                    <a:pt x="194" y="104"/>
                  </a:lnTo>
                  <a:lnTo>
                    <a:pt x="164" y="67"/>
                  </a:lnTo>
                  <a:lnTo>
                    <a:pt x="163" y="64"/>
                  </a:lnTo>
                  <a:close/>
                  <a:moveTo>
                    <a:pt x="156" y="0"/>
                  </a:moveTo>
                  <a:lnTo>
                    <a:pt x="166" y="1"/>
                  </a:lnTo>
                  <a:lnTo>
                    <a:pt x="174" y="10"/>
                  </a:lnTo>
                  <a:lnTo>
                    <a:pt x="186" y="29"/>
                  </a:lnTo>
                  <a:lnTo>
                    <a:pt x="202" y="51"/>
                  </a:lnTo>
                  <a:lnTo>
                    <a:pt x="220" y="74"/>
                  </a:lnTo>
                  <a:lnTo>
                    <a:pt x="240" y="100"/>
                  </a:lnTo>
                  <a:lnTo>
                    <a:pt x="261" y="127"/>
                  </a:lnTo>
                  <a:lnTo>
                    <a:pt x="281" y="153"/>
                  </a:lnTo>
                  <a:lnTo>
                    <a:pt x="301" y="181"/>
                  </a:lnTo>
                  <a:lnTo>
                    <a:pt x="317" y="207"/>
                  </a:lnTo>
                  <a:lnTo>
                    <a:pt x="332" y="235"/>
                  </a:lnTo>
                  <a:lnTo>
                    <a:pt x="342" y="263"/>
                  </a:lnTo>
                  <a:lnTo>
                    <a:pt x="347" y="290"/>
                  </a:lnTo>
                  <a:lnTo>
                    <a:pt x="347" y="316"/>
                  </a:lnTo>
                  <a:lnTo>
                    <a:pt x="340" y="339"/>
                  </a:lnTo>
                  <a:lnTo>
                    <a:pt x="327" y="362"/>
                  </a:lnTo>
                  <a:lnTo>
                    <a:pt x="304" y="383"/>
                  </a:lnTo>
                  <a:lnTo>
                    <a:pt x="273" y="402"/>
                  </a:lnTo>
                  <a:lnTo>
                    <a:pt x="246" y="411"/>
                  </a:lnTo>
                  <a:lnTo>
                    <a:pt x="218" y="420"/>
                  </a:lnTo>
                  <a:lnTo>
                    <a:pt x="190" y="425"/>
                  </a:lnTo>
                  <a:lnTo>
                    <a:pt x="159" y="426"/>
                  </a:lnTo>
                  <a:lnTo>
                    <a:pt x="130" y="425"/>
                  </a:lnTo>
                  <a:lnTo>
                    <a:pt x="102" y="418"/>
                  </a:lnTo>
                  <a:lnTo>
                    <a:pt x="74" y="408"/>
                  </a:lnTo>
                  <a:lnTo>
                    <a:pt x="49" y="393"/>
                  </a:lnTo>
                  <a:lnTo>
                    <a:pt x="29" y="374"/>
                  </a:lnTo>
                  <a:lnTo>
                    <a:pt x="13" y="347"/>
                  </a:lnTo>
                  <a:lnTo>
                    <a:pt x="1" y="314"/>
                  </a:lnTo>
                  <a:lnTo>
                    <a:pt x="0" y="281"/>
                  </a:lnTo>
                  <a:lnTo>
                    <a:pt x="5" y="248"/>
                  </a:lnTo>
                  <a:lnTo>
                    <a:pt x="19" y="217"/>
                  </a:lnTo>
                  <a:lnTo>
                    <a:pt x="79" y="128"/>
                  </a:lnTo>
                  <a:lnTo>
                    <a:pt x="107" y="82"/>
                  </a:lnTo>
                  <a:lnTo>
                    <a:pt x="133" y="34"/>
                  </a:lnTo>
                  <a:lnTo>
                    <a:pt x="140" y="28"/>
                  </a:lnTo>
                  <a:lnTo>
                    <a:pt x="136"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19" name="Freeform 282"/>
            <p:cNvSpPr>
              <a:spLocks/>
            </p:cNvSpPr>
            <p:nvPr/>
          </p:nvSpPr>
          <p:spPr bwMode="auto">
            <a:xfrm>
              <a:off x="4924" y="1994"/>
              <a:ext cx="46" cy="39"/>
            </a:xfrm>
            <a:custGeom>
              <a:avLst/>
              <a:gdLst/>
              <a:ahLst/>
              <a:cxnLst>
                <a:cxn ang="0">
                  <a:pos x="20" y="0"/>
                </a:cxn>
                <a:cxn ang="0">
                  <a:pos x="26" y="0"/>
                </a:cxn>
                <a:cxn ang="0">
                  <a:pos x="33" y="1"/>
                </a:cxn>
                <a:cxn ang="0">
                  <a:pos x="38" y="3"/>
                </a:cxn>
                <a:cxn ang="0">
                  <a:pos x="43" y="8"/>
                </a:cxn>
                <a:cxn ang="0">
                  <a:pos x="44" y="13"/>
                </a:cxn>
                <a:cxn ang="0">
                  <a:pos x="46" y="20"/>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20"/>
                  </a:lnTo>
                  <a:lnTo>
                    <a:pt x="44"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0" name="Freeform 283"/>
            <p:cNvSpPr>
              <a:spLocks/>
            </p:cNvSpPr>
            <p:nvPr/>
          </p:nvSpPr>
          <p:spPr bwMode="auto">
            <a:xfrm>
              <a:off x="4975" y="2014"/>
              <a:ext cx="38" cy="39"/>
            </a:xfrm>
            <a:custGeom>
              <a:avLst/>
              <a:gdLst/>
              <a:ahLst/>
              <a:cxnLst>
                <a:cxn ang="0">
                  <a:pos x="18" y="0"/>
                </a:cxn>
                <a:cxn ang="0">
                  <a:pos x="29" y="3"/>
                </a:cxn>
                <a:cxn ang="0">
                  <a:pos x="36" y="9"/>
                </a:cxn>
                <a:cxn ang="0">
                  <a:pos x="38" y="19"/>
                </a:cxn>
                <a:cxn ang="0">
                  <a:pos x="36" y="29"/>
                </a:cxn>
                <a:cxn ang="0">
                  <a:pos x="29" y="36"/>
                </a:cxn>
                <a:cxn ang="0">
                  <a:pos x="18" y="39"/>
                </a:cxn>
                <a:cxn ang="0">
                  <a:pos x="8" y="36"/>
                </a:cxn>
                <a:cxn ang="0">
                  <a:pos x="2" y="29"/>
                </a:cxn>
                <a:cxn ang="0">
                  <a:pos x="0" y="19"/>
                </a:cxn>
                <a:cxn ang="0">
                  <a:pos x="2" y="9"/>
                </a:cxn>
                <a:cxn ang="0">
                  <a:pos x="8" y="3"/>
                </a:cxn>
                <a:cxn ang="0">
                  <a:pos x="18" y="0"/>
                </a:cxn>
              </a:cxnLst>
              <a:rect l="0" t="0" r="r" b="b"/>
              <a:pathLst>
                <a:path w="38" h="39">
                  <a:moveTo>
                    <a:pt x="18" y="0"/>
                  </a:moveTo>
                  <a:lnTo>
                    <a:pt x="29" y="3"/>
                  </a:lnTo>
                  <a:lnTo>
                    <a:pt x="36" y="9"/>
                  </a:lnTo>
                  <a:lnTo>
                    <a:pt x="38" y="19"/>
                  </a:lnTo>
                  <a:lnTo>
                    <a:pt x="36" y="29"/>
                  </a:lnTo>
                  <a:lnTo>
                    <a:pt x="29" y="36"/>
                  </a:lnTo>
                  <a:lnTo>
                    <a:pt x="18" y="39"/>
                  </a:lnTo>
                  <a:lnTo>
                    <a:pt x="8" y="36"/>
                  </a:lnTo>
                  <a:lnTo>
                    <a:pt x="2" y="29"/>
                  </a:lnTo>
                  <a:lnTo>
                    <a:pt x="0" y="19"/>
                  </a:lnTo>
                  <a:lnTo>
                    <a:pt x="2"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1" name="Freeform 284"/>
            <p:cNvSpPr>
              <a:spLocks/>
            </p:cNvSpPr>
            <p:nvPr/>
          </p:nvSpPr>
          <p:spPr bwMode="auto">
            <a:xfrm>
              <a:off x="5031" y="1987"/>
              <a:ext cx="38" cy="40"/>
            </a:xfrm>
            <a:custGeom>
              <a:avLst/>
              <a:gdLst/>
              <a:ahLst/>
              <a:cxnLst>
                <a:cxn ang="0">
                  <a:pos x="20" y="0"/>
                </a:cxn>
                <a:cxn ang="0">
                  <a:pos x="29" y="4"/>
                </a:cxn>
                <a:cxn ang="0">
                  <a:pos x="36" y="10"/>
                </a:cxn>
                <a:cxn ang="0">
                  <a:pos x="38" y="20"/>
                </a:cxn>
                <a:cxn ang="0">
                  <a:pos x="36" y="30"/>
                </a:cxn>
                <a:cxn ang="0">
                  <a:pos x="29" y="36"/>
                </a:cxn>
                <a:cxn ang="0">
                  <a:pos x="20" y="40"/>
                </a:cxn>
                <a:cxn ang="0">
                  <a:pos x="8" y="36"/>
                </a:cxn>
                <a:cxn ang="0">
                  <a:pos x="1" y="30"/>
                </a:cxn>
                <a:cxn ang="0">
                  <a:pos x="0" y="20"/>
                </a:cxn>
                <a:cxn ang="0">
                  <a:pos x="1" y="10"/>
                </a:cxn>
                <a:cxn ang="0">
                  <a:pos x="8" y="4"/>
                </a:cxn>
                <a:cxn ang="0">
                  <a:pos x="20" y="0"/>
                </a:cxn>
              </a:cxnLst>
              <a:rect l="0" t="0" r="r" b="b"/>
              <a:pathLst>
                <a:path w="38" h="40">
                  <a:moveTo>
                    <a:pt x="20" y="0"/>
                  </a:moveTo>
                  <a:lnTo>
                    <a:pt x="29" y="4"/>
                  </a:lnTo>
                  <a:lnTo>
                    <a:pt x="36" y="10"/>
                  </a:lnTo>
                  <a:lnTo>
                    <a:pt x="38" y="20"/>
                  </a:lnTo>
                  <a:lnTo>
                    <a:pt x="36" y="30"/>
                  </a:lnTo>
                  <a:lnTo>
                    <a:pt x="29" y="36"/>
                  </a:lnTo>
                  <a:lnTo>
                    <a:pt x="20" y="40"/>
                  </a:lnTo>
                  <a:lnTo>
                    <a:pt x="8" y="36"/>
                  </a:lnTo>
                  <a:lnTo>
                    <a:pt x="1" y="30"/>
                  </a:lnTo>
                  <a:lnTo>
                    <a:pt x="0" y="20"/>
                  </a:lnTo>
                  <a:lnTo>
                    <a:pt x="1"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2" name="Freeform 285"/>
            <p:cNvSpPr>
              <a:spLocks/>
            </p:cNvSpPr>
            <p:nvPr/>
          </p:nvSpPr>
          <p:spPr bwMode="auto">
            <a:xfrm>
              <a:off x="4906" y="2045"/>
              <a:ext cx="38" cy="39"/>
            </a:xfrm>
            <a:custGeom>
              <a:avLst/>
              <a:gdLst/>
              <a:ahLst/>
              <a:cxnLst>
                <a:cxn ang="0">
                  <a:pos x="18" y="0"/>
                </a:cxn>
                <a:cxn ang="0">
                  <a:pos x="29" y="3"/>
                </a:cxn>
                <a:cxn ang="0">
                  <a:pos x="36" y="10"/>
                </a:cxn>
                <a:cxn ang="0">
                  <a:pos x="38" y="20"/>
                </a:cxn>
                <a:cxn ang="0">
                  <a:pos x="36" y="30"/>
                </a:cxn>
                <a:cxn ang="0">
                  <a:pos x="29" y="36"/>
                </a:cxn>
                <a:cxn ang="0">
                  <a:pos x="18" y="39"/>
                </a:cxn>
                <a:cxn ang="0">
                  <a:pos x="8" y="36"/>
                </a:cxn>
                <a:cxn ang="0">
                  <a:pos x="1" y="30"/>
                </a:cxn>
                <a:cxn ang="0">
                  <a:pos x="0" y="20"/>
                </a:cxn>
                <a:cxn ang="0">
                  <a:pos x="1" y="10"/>
                </a:cxn>
                <a:cxn ang="0">
                  <a:pos x="8" y="3"/>
                </a:cxn>
                <a:cxn ang="0">
                  <a:pos x="18" y="0"/>
                </a:cxn>
              </a:cxnLst>
              <a:rect l="0" t="0" r="r" b="b"/>
              <a:pathLst>
                <a:path w="38" h="39">
                  <a:moveTo>
                    <a:pt x="18" y="0"/>
                  </a:moveTo>
                  <a:lnTo>
                    <a:pt x="29" y="3"/>
                  </a:lnTo>
                  <a:lnTo>
                    <a:pt x="36" y="10"/>
                  </a:lnTo>
                  <a:lnTo>
                    <a:pt x="38" y="20"/>
                  </a:lnTo>
                  <a:lnTo>
                    <a:pt x="36" y="30"/>
                  </a:lnTo>
                  <a:lnTo>
                    <a:pt x="29" y="36"/>
                  </a:lnTo>
                  <a:lnTo>
                    <a:pt x="18" y="39"/>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3" name="Freeform 286"/>
            <p:cNvSpPr>
              <a:spLocks/>
            </p:cNvSpPr>
            <p:nvPr/>
          </p:nvSpPr>
          <p:spPr bwMode="auto">
            <a:xfrm>
              <a:off x="4968" y="1938"/>
              <a:ext cx="45" cy="39"/>
            </a:xfrm>
            <a:custGeom>
              <a:avLst/>
              <a:gdLst/>
              <a:ahLst/>
              <a:cxnLst>
                <a:cxn ang="0">
                  <a:pos x="20" y="0"/>
                </a:cxn>
                <a:cxn ang="0">
                  <a:pos x="25" y="0"/>
                </a:cxn>
                <a:cxn ang="0">
                  <a:pos x="32" y="2"/>
                </a:cxn>
                <a:cxn ang="0">
                  <a:pos x="36" y="3"/>
                </a:cxn>
                <a:cxn ang="0">
                  <a:pos x="41" y="8"/>
                </a:cxn>
                <a:cxn ang="0">
                  <a:pos x="43" y="13"/>
                </a:cxn>
                <a:cxn ang="0">
                  <a:pos x="45" y="20"/>
                </a:cxn>
                <a:cxn ang="0">
                  <a:pos x="43" y="26"/>
                </a:cxn>
                <a:cxn ang="0">
                  <a:pos x="41" y="31"/>
                </a:cxn>
                <a:cxn ang="0">
                  <a:pos x="36" y="36"/>
                </a:cxn>
                <a:cxn ang="0">
                  <a:pos x="32" y="38"/>
                </a:cxn>
                <a:cxn ang="0">
                  <a:pos x="25" y="39"/>
                </a:cxn>
                <a:cxn ang="0">
                  <a:pos x="20" y="39"/>
                </a:cxn>
                <a:cxn ang="0">
                  <a:pos x="13" y="38"/>
                </a:cxn>
                <a:cxn ang="0">
                  <a:pos x="9" y="36"/>
                </a:cxn>
                <a:cxn ang="0">
                  <a:pos x="4" y="31"/>
                </a:cxn>
                <a:cxn ang="0">
                  <a:pos x="2" y="26"/>
                </a:cxn>
                <a:cxn ang="0">
                  <a:pos x="0" y="20"/>
                </a:cxn>
                <a:cxn ang="0">
                  <a:pos x="2" y="13"/>
                </a:cxn>
                <a:cxn ang="0">
                  <a:pos x="4" y="8"/>
                </a:cxn>
                <a:cxn ang="0">
                  <a:pos x="9" y="3"/>
                </a:cxn>
                <a:cxn ang="0">
                  <a:pos x="13" y="2"/>
                </a:cxn>
                <a:cxn ang="0">
                  <a:pos x="20" y="0"/>
                </a:cxn>
              </a:cxnLst>
              <a:rect l="0" t="0" r="r" b="b"/>
              <a:pathLst>
                <a:path w="45" h="39">
                  <a:moveTo>
                    <a:pt x="20" y="0"/>
                  </a:moveTo>
                  <a:lnTo>
                    <a:pt x="25" y="0"/>
                  </a:lnTo>
                  <a:lnTo>
                    <a:pt x="32" y="2"/>
                  </a:lnTo>
                  <a:lnTo>
                    <a:pt x="36" y="3"/>
                  </a:lnTo>
                  <a:lnTo>
                    <a:pt x="41" y="8"/>
                  </a:lnTo>
                  <a:lnTo>
                    <a:pt x="43" y="13"/>
                  </a:lnTo>
                  <a:lnTo>
                    <a:pt x="45" y="20"/>
                  </a:lnTo>
                  <a:lnTo>
                    <a:pt x="43" y="26"/>
                  </a:lnTo>
                  <a:lnTo>
                    <a:pt x="41" y="31"/>
                  </a:lnTo>
                  <a:lnTo>
                    <a:pt x="36" y="36"/>
                  </a:lnTo>
                  <a:lnTo>
                    <a:pt x="32" y="38"/>
                  </a:lnTo>
                  <a:lnTo>
                    <a:pt x="25" y="39"/>
                  </a:lnTo>
                  <a:lnTo>
                    <a:pt x="20" y="39"/>
                  </a:lnTo>
                  <a:lnTo>
                    <a:pt x="13" y="38"/>
                  </a:lnTo>
                  <a:lnTo>
                    <a:pt x="9" y="36"/>
                  </a:lnTo>
                  <a:lnTo>
                    <a:pt x="4" y="31"/>
                  </a:lnTo>
                  <a:lnTo>
                    <a:pt x="2" y="26"/>
                  </a:lnTo>
                  <a:lnTo>
                    <a:pt x="0" y="20"/>
                  </a:lnTo>
                  <a:lnTo>
                    <a:pt x="2" y="13"/>
                  </a:lnTo>
                  <a:lnTo>
                    <a:pt x="4" y="8"/>
                  </a:lnTo>
                  <a:lnTo>
                    <a:pt x="9"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4" name="Freeform 287"/>
            <p:cNvSpPr>
              <a:spLocks/>
            </p:cNvSpPr>
            <p:nvPr/>
          </p:nvSpPr>
          <p:spPr bwMode="auto">
            <a:xfrm>
              <a:off x="4980" y="2070"/>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1" y="26"/>
                </a:cxn>
                <a:cxn ang="0">
                  <a:pos x="0" y="19"/>
                </a:cxn>
                <a:cxn ang="0">
                  <a:pos x="1"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1" y="26"/>
                  </a:lnTo>
                  <a:lnTo>
                    <a:pt x="0" y="19"/>
                  </a:lnTo>
                  <a:lnTo>
                    <a:pt x="1"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5" name="Freeform 288"/>
            <p:cNvSpPr>
              <a:spLocks/>
            </p:cNvSpPr>
            <p:nvPr/>
          </p:nvSpPr>
          <p:spPr bwMode="auto">
            <a:xfrm>
              <a:off x="5044" y="2038"/>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6" name="Freeform 289"/>
            <p:cNvSpPr>
              <a:spLocks/>
            </p:cNvSpPr>
            <p:nvPr/>
          </p:nvSpPr>
          <p:spPr bwMode="auto">
            <a:xfrm>
              <a:off x="4758" y="1897"/>
              <a:ext cx="309" cy="388"/>
            </a:xfrm>
            <a:custGeom>
              <a:avLst/>
              <a:gdLst/>
              <a:ahLst/>
              <a:cxnLst>
                <a:cxn ang="0">
                  <a:pos x="138" y="0"/>
                </a:cxn>
                <a:cxn ang="0">
                  <a:pos x="149" y="18"/>
                </a:cxn>
                <a:cxn ang="0">
                  <a:pos x="163" y="38"/>
                </a:cxn>
                <a:cxn ang="0">
                  <a:pos x="179" y="59"/>
                </a:cxn>
                <a:cxn ang="0">
                  <a:pos x="199" y="80"/>
                </a:cxn>
                <a:cxn ang="0">
                  <a:pos x="238" y="130"/>
                </a:cxn>
                <a:cxn ang="0">
                  <a:pos x="256" y="154"/>
                </a:cxn>
                <a:cxn ang="0">
                  <a:pos x="273" y="181"/>
                </a:cxn>
                <a:cxn ang="0">
                  <a:pos x="288" y="206"/>
                </a:cxn>
                <a:cxn ang="0">
                  <a:pos x="299" y="232"/>
                </a:cxn>
                <a:cxn ang="0">
                  <a:pos x="307" y="257"/>
                </a:cxn>
                <a:cxn ang="0">
                  <a:pos x="309" y="280"/>
                </a:cxn>
                <a:cxn ang="0">
                  <a:pos x="306" y="303"/>
                </a:cxn>
                <a:cxn ang="0">
                  <a:pos x="294" y="324"/>
                </a:cxn>
                <a:cxn ang="0">
                  <a:pos x="276" y="344"/>
                </a:cxn>
                <a:cxn ang="0">
                  <a:pos x="250" y="362"/>
                </a:cxn>
                <a:cxn ang="0">
                  <a:pos x="214" y="377"/>
                </a:cxn>
                <a:cxn ang="0">
                  <a:pos x="179" y="385"/>
                </a:cxn>
                <a:cxn ang="0">
                  <a:pos x="145" y="388"/>
                </a:cxn>
                <a:cxn ang="0">
                  <a:pos x="112" y="385"/>
                </a:cxn>
                <a:cxn ang="0">
                  <a:pos x="82" y="375"/>
                </a:cxn>
                <a:cxn ang="0">
                  <a:pos x="54" y="362"/>
                </a:cxn>
                <a:cxn ang="0">
                  <a:pos x="31" y="344"/>
                </a:cxn>
                <a:cxn ang="0">
                  <a:pos x="15" y="322"/>
                </a:cxn>
                <a:cxn ang="0">
                  <a:pos x="3" y="298"/>
                </a:cxn>
                <a:cxn ang="0">
                  <a:pos x="0" y="270"/>
                </a:cxn>
                <a:cxn ang="0">
                  <a:pos x="5" y="238"/>
                </a:cxn>
                <a:cxn ang="0">
                  <a:pos x="18" y="207"/>
                </a:cxn>
                <a:cxn ang="0">
                  <a:pos x="77" y="118"/>
                </a:cxn>
                <a:cxn ang="0">
                  <a:pos x="105" y="74"/>
                </a:cxn>
                <a:cxn ang="0">
                  <a:pos x="131" y="24"/>
                </a:cxn>
                <a:cxn ang="0">
                  <a:pos x="138" y="0"/>
                </a:cxn>
              </a:cxnLst>
              <a:rect l="0" t="0" r="r" b="b"/>
              <a:pathLst>
                <a:path w="309" h="388">
                  <a:moveTo>
                    <a:pt x="138" y="0"/>
                  </a:moveTo>
                  <a:lnTo>
                    <a:pt x="149" y="18"/>
                  </a:lnTo>
                  <a:lnTo>
                    <a:pt x="163" y="38"/>
                  </a:lnTo>
                  <a:lnTo>
                    <a:pt x="179" y="59"/>
                  </a:lnTo>
                  <a:lnTo>
                    <a:pt x="199" y="80"/>
                  </a:lnTo>
                  <a:lnTo>
                    <a:pt x="238" y="130"/>
                  </a:lnTo>
                  <a:lnTo>
                    <a:pt x="256" y="154"/>
                  </a:lnTo>
                  <a:lnTo>
                    <a:pt x="273" y="181"/>
                  </a:lnTo>
                  <a:lnTo>
                    <a:pt x="288" y="206"/>
                  </a:lnTo>
                  <a:lnTo>
                    <a:pt x="299" y="232"/>
                  </a:lnTo>
                  <a:lnTo>
                    <a:pt x="307" y="257"/>
                  </a:lnTo>
                  <a:lnTo>
                    <a:pt x="309" y="280"/>
                  </a:lnTo>
                  <a:lnTo>
                    <a:pt x="306" y="303"/>
                  </a:lnTo>
                  <a:lnTo>
                    <a:pt x="294" y="324"/>
                  </a:lnTo>
                  <a:lnTo>
                    <a:pt x="276" y="344"/>
                  </a:lnTo>
                  <a:lnTo>
                    <a:pt x="250" y="362"/>
                  </a:lnTo>
                  <a:lnTo>
                    <a:pt x="214" y="377"/>
                  </a:lnTo>
                  <a:lnTo>
                    <a:pt x="179" y="385"/>
                  </a:lnTo>
                  <a:lnTo>
                    <a:pt x="145" y="388"/>
                  </a:lnTo>
                  <a:lnTo>
                    <a:pt x="112" y="385"/>
                  </a:lnTo>
                  <a:lnTo>
                    <a:pt x="82" y="375"/>
                  </a:lnTo>
                  <a:lnTo>
                    <a:pt x="54" y="362"/>
                  </a:lnTo>
                  <a:lnTo>
                    <a:pt x="31" y="344"/>
                  </a:lnTo>
                  <a:lnTo>
                    <a:pt x="15" y="322"/>
                  </a:lnTo>
                  <a:lnTo>
                    <a:pt x="3" y="298"/>
                  </a:lnTo>
                  <a:lnTo>
                    <a:pt x="0" y="270"/>
                  </a:lnTo>
                  <a:lnTo>
                    <a:pt x="5" y="238"/>
                  </a:lnTo>
                  <a:lnTo>
                    <a:pt x="18" y="207"/>
                  </a:lnTo>
                  <a:lnTo>
                    <a:pt x="77" y="118"/>
                  </a:lnTo>
                  <a:lnTo>
                    <a:pt x="105" y="74"/>
                  </a:lnTo>
                  <a:lnTo>
                    <a:pt x="131" y="24"/>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7" name="Freeform 290"/>
            <p:cNvSpPr>
              <a:spLocks noEditPoints="1"/>
            </p:cNvSpPr>
            <p:nvPr/>
          </p:nvSpPr>
          <p:spPr bwMode="auto">
            <a:xfrm>
              <a:off x="4740" y="1877"/>
              <a:ext cx="347" cy="426"/>
            </a:xfrm>
            <a:custGeom>
              <a:avLst/>
              <a:gdLst/>
              <a:ahLst/>
              <a:cxnLst>
                <a:cxn ang="0">
                  <a:pos x="138" y="107"/>
                </a:cxn>
                <a:cxn ang="0">
                  <a:pos x="75" y="204"/>
                </a:cxn>
                <a:cxn ang="0">
                  <a:pos x="51" y="245"/>
                </a:cxn>
                <a:cxn ang="0">
                  <a:pos x="38" y="290"/>
                </a:cxn>
                <a:cxn ang="0">
                  <a:pos x="51" y="334"/>
                </a:cxn>
                <a:cxn ang="0">
                  <a:pos x="95" y="372"/>
                </a:cxn>
                <a:cxn ang="0">
                  <a:pos x="153" y="388"/>
                </a:cxn>
                <a:cxn ang="0">
                  <a:pos x="213" y="385"/>
                </a:cxn>
                <a:cxn ang="0">
                  <a:pos x="268" y="360"/>
                </a:cxn>
                <a:cxn ang="0">
                  <a:pos x="302" y="321"/>
                </a:cxn>
                <a:cxn ang="0">
                  <a:pos x="306" y="277"/>
                </a:cxn>
                <a:cxn ang="0">
                  <a:pos x="289" y="232"/>
                </a:cxn>
                <a:cxn ang="0">
                  <a:pos x="250" y="174"/>
                </a:cxn>
                <a:cxn ang="0">
                  <a:pos x="163" y="67"/>
                </a:cxn>
                <a:cxn ang="0">
                  <a:pos x="156" y="0"/>
                </a:cxn>
                <a:cxn ang="0">
                  <a:pos x="172" y="10"/>
                </a:cxn>
                <a:cxn ang="0">
                  <a:pos x="200" y="51"/>
                </a:cxn>
                <a:cxn ang="0">
                  <a:pos x="240" y="100"/>
                </a:cxn>
                <a:cxn ang="0">
                  <a:pos x="281" y="153"/>
                </a:cxn>
                <a:cxn ang="0">
                  <a:pos x="317" y="207"/>
                </a:cxn>
                <a:cxn ang="0">
                  <a:pos x="342" y="263"/>
                </a:cxn>
                <a:cxn ang="0">
                  <a:pos x="347" y="316"/>
                </a:cxn>
                <a:cxn ang="0">
                  <a:pos x="325" y="362"/>
                </a:cxn>
                <a:cxn ang="0">
                  <a:pos x="271" y="402"/>
                </a:cxn>
                <a:cxn ang="0">
                  <a:pos x="217" y="420"/>
                </a:cxn>
                <a:cxn ang="0">
                  <a:pos x="158" y="426"/>
                </a:cxn>
                <a:cxn ang="0">
                  <a:pos x="100" y="418"/>
                </a:cxn>
                <a:cxn ang="0">
                  <a:pos x="49" y="393"/>
                </a:cxn>
                <a:cxn ang="0">
                  <a:pos x="13" y="347"/>
                </a:cxn>
                <a:cxn ang="0">
                  <a:pos x="0" y="281"/>
                </a:cxn>
                <a:cxn ang="0">
                  <a:pos x="19" y="217"/>
                </a:cxn>
                <a:cxn ang="0">
                  <a:pos x="107" y="82"/>
                </a:cxn>
                <a:cxn ang="0">
                  <a:pos x="138" y="28"/>
                </a:cxn>
                <a:cxn ang="0">
                  <a:pos x="140" y="10"/>
                </a:cxn>
                <a:cxn ang="0">
                  <a:pos x="156" y="0"/>
                </a:cxn>
              </a:cxnLst>
              <a:rect l="0" t="0" r="r" b="b"/>
              <a:pathLst>
                <a:path w="347" h="426">
                  <a:moveTo>
                    <a:pt x="161" y="64"/>
                  </a:moveTo>
                  <a:lnTo>
                    <a:pt x="138" y="107"/>
                  </a:lnTo>
                  <a:lnTo>
                    <a:pt x="107" y="155"/>
                  </a:lnTo>
                  <a:lnTo>
                    <a:pt x="75" y="204"/>
                  </a:lnTo>
                  <a:lnTo>
                    <a:pt x="62" y="224"/>
                  </a:lnTo>
                  <a:lnTo>
                    <a:pt x="51" y="245"/>
                  </a:lnTo>
                  <a:lnTo>
                    <a:pt x="42" y="267"/>
                  </a:lnTo>
                  <a:lnTo>
                    <a:pt x="38" y="290"/>
                  </a:lnTo>
                  <a:lnTo>
                    <a:pt x="39" y="311"/>
                  </a:lnTo>
                  <a:lnTo>
                    <a:pt x="51" y="334"/>
                  </a:lnTo>
                  <a:lnTo>
                    <a:pt x="70" y="356"/>
                  </a:lnTo>
                  <a:lnTo>
                    <a:pt x="95" y="372"/>
                  </a:lnTo>
                  <a:lnTo>
                    <a:pt x="123" y="382"/>
                  </a:lnTo>
                  <a:lnTo>
                    <a:pt x="153" y="388"/>
                  </a:lnTo>
                  <a:lnTo>
                    <a:pt x="184" y="388"/>
                  </a:lnTo>
                  <a:lnTo>
                    <a:pt x="213" y="385"/>
                  </a:lnTo>
                  <a:lnTo>
                    <a:pt x="243" y="375"/>
                  </a:lnTo>
                  <a:lnTo>
                    <a:pt x="268" y="360"/>
                  </a:lnTo>
                  <a:lnTo>
                    <a:pt x="289" y="341"/>
                  </a:lnTo>
                  <a:lnTo>
                    <a:pt x="302" y="321"/>
                  </a:lnTo>
                  <a:lnTo>
                    <a:pt x="306" y="300"/>
                  </a:lnTo>
                  <a:lnTo>
                    <a:pt x="306" y="277"/>
                  </a:lnTo>
                  <a:lnTo>
                    <a:pt x="299" y="255"/>
                  </a:lnTo>
                  <a:lnTo>
                    <a:pt x="289" y="232"/>
                  </a:lnTo>
                  <a:lnTo>
                    <a:pt x="276" y="211"/>
                  </a:lnTo>
                  <a:lnTo>
                    <a:pt x="250" y="174"/>
                  </a:lnTo>
                  <a:lnTo>
                    <a:pt x="222" y="140"/>
                  </a:lnTo>
                  <a:lnTo>
                    <a:pt x="163" y="67"/>
                  </a:lnTo>
                  <a:lnTo>
                    <a:pt x="161" y="64"/>
                  </a:lnTo>
                  <a:close/>
                  <a:moveTo>
                    <a:pt x="156" y="0"/>
                  </a:moveTo>
                  <a:lnTo>
                    <a:pt x="166" y="2"/>
                  </a:lnTo>
                  <a:lnTo>
                    <a:pt x="172" y="10"/>
                  </a:lnTo>
                  <a:lnTo>
                    <a:pt x="186" y="30"/>
                  </a:lnTo>
                  <a:lnTo>
                    <a:pt x="200" y="51"/>
                  </a:lnTo>
                  <a:lnTo>
                    <a:pt x="218" y="74"/>
                  </a:lnTo>
                  <a:lnTo>
                    <a:pt x="240" y="100"/>
                  </a:lnTo>
                  <a:lnTo>
                    <a:pt x="260" y="127"/>
                  </a:lnTo>
                  <a:lnTo>
                    <a:pt x="281" y="153"/>
                  </a:lnTo>
                  <a:lnTo>
                    <a:pt x="299" y="181"/>
                  </a:lnTo>
                  <a:lnTo>
                    <a:pt x="317" y="207"/>
                  </a:lnTo>
                  <a:lnTo>
                    <a:pt x="330" y="235"/>
                  </a:lnTo>
                  <a:lnTo>
                    <a:pt x="342" y="263"/>
                  </a:lnTo>
                  <a:lnTo>
                    <a:pt x="347" y="290"/>
                  </a:lnTo>
                  <a:lnTo>
                    <a:pt x="347" y="316"/>
                  </a:lnTo>
                  <a:lnTo>
                    <a:pt x="340" y="339"/>
                  </a:lnTo>
                  <a:lnTo>
                    <a:pt x="325" y="362"/>
                  </a:lnTo>
                  <a:lnTo>
                    <a:pt x="302" y="383"/>
                  </a:lnTo>
                  <a:lnTo>
                    <a:pt x="271" y="402"/>
                  </a:lnTo>
                  <a:lnTo>
                    <a:pt x="245" y="411"/>
                  </a:lnTo>
                  <a:lnTo>
                    <a:pt x="217" y="420"/>
                  </a:lnTo>
                  <a:lnTo>
                    <a:pt x="189" y="425"/>
                  </a:lnTo>
                  <a:lnTo>
                    <a:pt x="158" y="426"/>
                  </a:lnTo>
                  <a:lnTo>
                    <a:pt x="128" y="425"/>
                  </a:lnTo>
                  <a:lnTo>
                    <a:pt x="100" y="418"/>
                  </a:lnTo>
                  <a:lnTo>
                    <a:pt x="74" y="408"/>
                  </a:lnTo>
                  <a:lnTo>
                    <a:pt x="49" y="393"/>
                  </a:lnTo>
                  <a:lnTo>
                    <a:pt x="29" y="374"/>
                  </a:lnTo>
                  <a:lnTo>
                    <a:pt x="13" y="347"/>
                  </a:lnTo>
                  <a:lnTo>
                    <a:pt x="1" y="314"/>
                  </a:lnTo>
                  <a:lnTo>
                    <a:pt x="0" y="281"/>
                  </a:lnTo>
                  <a:lnTo>
                    <a:pt x="5" y="249"/>
                  </a:lnTo>
                  <a:lnTo>
                    <a:pt x="19" y="217"/>
                  </a:lnTo>
                  <a:lnTo>
                    <a:pt x="79" y="128"/>
                  </a:lnTo>
                  <a:lnTo>
                    <a:pt x="107" y="82"/>
                  </a:lnTo>
                  <a:lnTo>
                    <a:pt x="133" y="35"/>
                  </a:lnTo>
                  <a:lnTo>
                    <a:pt x="138" y="28"/>
                  </a:lnTo>
                  <a:lnTo>
                    <a:pt x="136" y="20"/>
                  </a:lnTo>
                  <a:lnTo>
                    <a:pt x="140" y="10"/>
                  </a:lnTo>
                  <a:lnTo>
                    <a:pt x="146" y="3"/>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8" name="Freeform 291"/>
            <p:cNvSpPr>
              <a:spLocks/>
            </p:cNvSpPr>
            <p:nvPr/>
          </p:nvSpPr>
          <p:spPr bwMode="auto">
            <a:xfrm>
              <a:off x="4825" y="2040"/>
              <a:ext cx="46" cy="41"/>
            </a:xfrm>
            <a:custGeom>
              <a:avLst/>
              <a:gdLst/>
              <a:ahLst/>
              <a:cxnLst>
                <a:cxn ang="0">
                  <a:pos x="20" y="0"/>
                </a:cxn>
                <a:cxn ang="0">
                  <a:pos x="27" y="0"/>
                </a:cxn>
                <a:cxn ang="0">
                  <a:pos x="33" y="2"/>
                </a:cxn>
                <a:cxn ang="0">
                  <a:pos x="43" y="8"/>
                </a:cxn>
                <a:cxn ang="0">
                  <a:pos x="46" y="21"/>
                </a:cxn>
                <a:cxn ang="0">
                  <a:pos x="45" y="28"/>
                </a:cxn>
                <a:cxn ang="0">
                  <a:pos x="43" y="33"/>
                </a:cxn>
                <a:cxn ang="0">
                  <a:pos x="38" y="38"/>
                </a:cxn>
                <a:cxn ang="0">
                  <a:pos x="33" y="39"/>
                </a:cxn>
                <a:cxn ang="0">
                  <a:pos x="27" y="41"/>
                </a:cxn>
                <a:cxn ang="0">
                  <a:pos x="20" y="41"/>
                </a:cxn>
                <a:cxn ang="0">
                  <a:pos x="13" y="39"/>
                </a:cxn>
                <a:cxn ang="0">
                  <a:pos x="8" y="38"/>
                </a:cxn>
                <a:cxn ang="0">
                  <a:pos x="4" y="33"/>
                </a:cxn>
                <a:cxn ang="0">
                  <a:pos x="2" y="28"/>
                </a:cxn>
                <a:cxn ang="0">
                  <a:pos x="0" y="21"/>
                </a:cxn>
                <a:cxn ang="0">
                  <a:pos x="4" y="8"/>
                </a:cxn>
                <a:cxn ang="0">
                  <a:pos x="13" y="2"/>
                </a:cxn>
                <a:cxn ang="0">
                  <a:pos x="20" y="0"/>
                </a:cxn>
              </a:cxnLst>
              <a:rect l="0" t="0" r="r" b="b"/>
              <a:pathLst>
                <a:path w="46" h="41">
                  <a:moveTo>
                    <a:pt x="20" y="0"/>
                  </a:moveTo>
                  <a:lnTo>
                    <a:pt x="27" y="0"/>
                  </a:lnTo>
                  <a:lnTo>
                    <a:pt x="33" y="2"/>
                  </a:lnTo>
                  <a:lnTo>
                    <a:pt x="43" y="8"/>
                  </a:lnTo>
                  <a:lnTo>
                    <a:pt x="46" y="21"/>
                  </a:lnTo>
                  <a:lnTo>
                    <a:pt x="45" y="28"/>
                  </a:lnTo>
                  <a:lnTo>
                    <a:pt x="43" y="33"/>
                  </a:lnTo>
                  <a:lnTo>
                    <a:pt x="38" y="38"/>
                  </a:lnTo>
                  <a:lnTo>
                    <a:pt x="33" y="39"/>
                  </a:lnTo>
                  <a:lnTo>
                    <a:pt x="27" y="41"/>
                  </a:lnTo>
                  <a:lnTo>
                    <a:pt x="20" y="41"/>
                  </a:lnTo>
                  <a:lnTo>
                    <a:pt x="13" y="39"/>
                  </a:lnTo>
                  <a:lnTo>
                    <a:pt x="8" y="38"/>
                  </a:lnTo>
                  <a:lnTo>
                    <a:pt x="4" y="33"/>
                  </a:lnTo>
                  <a:lnTo>
                    <a:pt x="2" y="28"/>
                  </a:lnTo>
                  <a:lnTo>
                    <a:pt x="0" y="21"/>
                  </a:lnTo>
                  <a:lnTo>
                    <a:pt x="4" y="8"/>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29" name="Freeform 292"/>
            <p:cNvSpPr>
              <a:spLocks/>
            </p:cNvSpPr>
            <p:nvPr/>
          </p:nvSpPr>
          <p:spPr bwMode="auto">
            <a:xfrm>
              <a:off x="4876" y="2060"/>
              <a:ext cx="38" cy="39"/>
            </a:xfrm>
            <a:custGeom>
              <a:avLst/>
              <a:gdLst/>
              <a:ahLst/>
              <a:cxnLst>
                <a:cxn ang="0">
                  <a:pos x="20" y="0"/>
                </a:cxn>
                <a:cxn ang="0">
                  <a:pos x="30" y="3"/>
                </a:cxn>
                <a:cxn ang="0">
                  <a:pos x="36" y="10"/>
                </a:cxn>
                <a:cxn ang="0">
                  <a:pos x="38" y="19"/>
                </a:cxn>
                <a:cxn ang="0">
                  <a:pos x="36" y="29"/>
                </a:cxn>
                <a:cxn ang="0">
                  <a:pos x="30" y="36"/>
                </a:cxn>
                <a:cxn ang="0">
                  <a:pos x="20" y="39"/>
                </a:cxn>
                <a:cxn ang="0">
                  <a:pos x="8" y="36"/>
                </a:cxn>
                <a:cxn ang="0">
                  <a:pos x="2" y="29"/>
                </a:cxn>
                <a:cxn ang="0">
                  <a:pos x="0" y="19"/>
                </a:cxn>
                <a:cxn ang="0">
                  <a:pos x="2" y="10"/>
                </a:cxn>
                <a:cxn ang="0">
                  <a:pos x="8" y="3"/>
                </a:cxn>
                <a:cxn ang="0">
                  <a:pos x="20" y="0"/>
                </a:cxn>
              </a:cxnLst>
              <a:rect l="0" t="0" r="r" b="b"/>
              <a:pathLst>
                <a:path w="38" h="39">
                  <a:moveTo>
                    <a:pt x="20" y="0"/>
                  </a:moveTo>
                  <a:lnTo>
                    <a:pt x="30" y="3"/>
                  </a:lnTo>
                  <a:lnTo>
                    <a:pt x="36" y="10"/>
                  </a:lnTo>
                  <a:lnTo>
                    <a:pt x="38" y="19"/>
                  </a:lnTo>
                  <a:lnTo>
                    <a:pt x="36" y="29"/>
                  </a:lnTo>
                  <a:lnTo>
                    <a:pt x="30" y="36"/>
                  </a:lnTo>
                  <a:lnTo>
                    <a:pt x="20" y="39"/>
                  </a:lnTo>
                  <a:lnTo>
                    <a:pt x="8" y="36"/>
                  </a:lnTo>
                  <a:lnTo>
                    <a:pt x="2" y="29"/>
                  </a:lnTo>
                  <a:lnTo>
                    <a:pt x="0" y="19"/>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0" name="Freeform 293"/>
            <p:cNvSpPr>
              <a:spLocks/>
            </p:cNvSpPr>
            <p:nvPr/>
          </p:nvSpPr>
          <p:spPr bwMode="auto">
            <a:xfrm>
              <a:off x="4934" y="2035"/>
              <a:ext cx="38" cy="40"/>
            </a:xfrm>
            <a:custGeom>
              <a:avLst/>
              <a:gdLst/>
              <a:ahLst/>
              <a:cxnLst>
                <a:cxn ang="0">
                  <a:pos x="18" y="0"/>
                </a:cxn>
                <a:cxn ang="0">
                  <a:pos x="29" y="3"/>
                </a:cxn>
                <a:cxn ang="0">
                  <a:pos x="36" y="10"/>
                </a:cxn>
                <a:cxn ang="0">
                  <a:pos x="38" y="20"/>
                </a:cxn>
                <a:cxn ang="0">
                  <a:pos x="36" y="30"/>
                </a:cxn>
                <a:cxn ang="0">
                  <a:pos x="29" y="36"/>
                </a:cxn>
                <a:cxn ang="0">
                  <a:pos x="18" y="40"/>
                </a:cxn>
                <a:cxn ang="0">
                  <a:pos x="8" y="36"/>
                </a:cxn>
                <a:cxn ang="0">
                  <a:pos x="1" y="30"/>
                </a:cxn>
                <a:cxn ang="0">
                  <a:pos x="0" y="20"/>
                </a:cxn>
                <a:cxn ang="0">
                  <a:pos x="1" y="10"/>
                </a:cxn>
                <a:cxn ang="0">
                  <a:pos x="8" y="3"/>
                </a:cxn>
                <a:cxn ang="0">
                  <a:pos x="18" y="0"/>
                </a:cxn>
              </a:cxnLst>
              <a:rect l="0" t="0" r="r" b="b"/>
              <a:pathLst>
                <a:path w="38" h="40">
                  <a:moveTo>
                    <a:pt x="18" y="0"/>
                  </a:moveTo>
                  <a:lnTo>
                    <a:pt x="29" y="3"/>
                  </a:lnTo>
                  <a:lnTo>
                    <a:pt x="36" y="10"/>
                  </a:lnTo>
                  <a:lnTo>
                    <a:pt x="38" y="20"/>
                  </a:lnTo>
                  <a:lnTo>
                    <a:pt x="36" y="30"/>
                  </a:lnTo>
                  <a:lnTo>
                    <a:pt x="29" y="36"/>
                  </a:lnTo>
                  <a:lnTo>
                    <a:pt x="18" y="40"/>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1" name="Freeform 294"/>
            <p:cNvSpPr>
              <a:spLocks/>
            </p:cNvSpPr>
            <p:nvPr/>
          </p:nvSpPr>
          <p:spPr bwMode="auto">
            <a:xfrm>
              <a:off x="4807" y="2091"/>
              <a:ext cx="38" cy="39"/>
            </a:xfrm>
            <a:custGeom>
              <a:avLst/>
              <a:gdLst/>
              <a:ahLst/>
              <a:cxnLst>
                <a:cxn ang="0">
                  <a:pos x="20" y="0"/>
                </a:cxn>
                <a:cxn ang="0">
                  <a:pos x="30" y="3"/>
                </a:cxn>
                <a:cxn ang="0">
                  <a:pos x="36" y="10"/>
                </a:cxn>
                <a:cxn ang="0">
                  <a:pos x="38" y="20"/>
                </a:cxn>
                <a:cxn ang="0">
                  <a:pos x="36" y="30"/>
                </a:cxn>
                <a:cxn ang="0">
                  <a:pos x="30" y="36"/>
                </a:cxn>
                <a:cxn ang="0">
                  <a:pos x="20" y="39"/>
                </a:cxn>
                <a:cxn ang="0">
                  <a:pos x="8" y="36"/>
                </a:cxn>
                <a:cxn ang="0">
                  <a:pos x="2" y="30"/>
                </a:cxn>
                <a:cxn ang="0">
                  <a:pos x="0" y="20"/>
                </a:cxn>
                <a:cxn ang="0">
                  <a:pos x="2" y="10"/>
                </a:cxn>
                <a:cxn ang="0">
                  <a:pos x="8" y="3"/>
                </a:cxn>
                <a:cxn ang="0">
                  <a:pos x="20" y="0"/>
                </a:cxn>
              </a:cxnLst>
              <a:rect l="0" t="0" r="r" b="b"/>
              <a:pathLst>
                <a:path w="38" h="39">
                  <a:moveTo>
                    <a:pt x="20" y="0"/>
                  </a:moveTo>
                  <a:lnTo>
                    <a:pt x="30" y="3"/>
                  </a:lnTo>
                  <a:lnTo>
                    <a:pt x="36" y="10"/>
                  </a:lnTo>
                  <a:lnTo>
                    <a:pt x="38" y="20"/>
                  </a:lnTo>
                  <a:lnTo>
                    <a:pt x="36" y="30"/>
                  </a:lnTo>
                  <a:lnTo>
                    <a:pt x="30" y="36"/>
                  </a:lnTo>
                  <a:lnTo>
                    <a:pt x="20" y="39"/>
                  </a:lnTo>
                  <a:lnTo>
                    <a:pt x="8" y="36"/>
                  </a:lnTo>
                  <a:lnTo>
                    <a:pt x="2" y="30"/>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2" name="Freeform 295"/>
            <p:cNvSpPr>
              <a:spLocks/>
            </p:cNvSpPr>
            <p:nvPr/>
          </p:nvSpPr>
          <p:spPr bwMode="auto">
            <a:xfrm>
              <a:off x="4870" y="1984"/>
              <a:ext cx="46" cy="39"/>
            </a:xfrm>
            <a:custGeom>
              <a:avLst/>
              <a:gdLst/>
              <a:ahLst/>
              <a:cxnLst>
                <a:cxn ang="0">
                  <a:pos x="19" y="0"/>
                </a:cxn>
                <a:cxn ang="0">
                  <a:pos x="26" y="0"/>
                </a:cxn>
                <a:cxn ang="0">
                  <a:pos x="33" y="2"/>
                </a:cxn>
                <a:cxn ang="0">
                  <a:pos x="37" y="3"/>
                </a:cxn>
                <a:cxn ang="0">
                  <a:pos x="42" y="8"/>
                </a:cxn>
                <a:cxn ang="0">
                  <a:pos x="44" y="13"/>
                </a:cxn>
                <a:cxn ang="0">
                  <a:pos x="46" y="20"/>
                </a:cxn>
                <a:cxn ang="0">
                  <a:pos x="44" y="26"/>
                </a:cxn>
                <a:cxn ang="0">
                  <a:pos x="42" y="31"/>
                </a:cxn>
                <a:cxn ang="0">
                  <a:pos x="37" y="36"/>
                </a:cxn>
                <a:cxn ang="0">
                  <a:pos x="33" y="38"/>
                </a:cxn>
                <a:cxn ang="0">
                  <a:pos x="26" y="39"/>
                </a:cxn>
                <a:cxn ang="0">
                  <a:pos x="19" y="39"/>
                </a:cxn>
                <a:cxn ang="0">
                  <a:pos x="13" y="38"/>
                </a:cxn>
                <a:cxn ang="0">
                  <a:pos x="8" y="36"/>
                </a:cxn>
                <a:cxn ang="0">
                  <a:pos x="3" y="31"/>
                </a:cxn>
                <a:cxn ang="0">
                  <a:pos x="1" y="26"/>
                </a:cxn>
                <a:cxn ang="0">
                  <a:pos x="0" y="20"/>
                </a:cxn>
                <a:cxn ang="0">
                  <a:pos x="1" y="13"/>
                </a:cxn>
                <a:cxn ang="0">
                  <a:pos x="3" y="8"/>
                </a:cxn>
                <a:cxn ang="0">
                  <a:pos x="8" y="3"/>
                </a:cxn>
                <a:cxn ang="0">
                  <a:pos x="13" y="2"/>
                </a:cxn>
                <a:cxn ang="0">
                  <a:pos x="19" y="0"/>
                </a:cxn>
              </a:cxnLst>
              <a:rect l="0" t="0" r="r" b="b"/>
              <a:pathLst>
                <a:path w="46" h="39">
                  <a:moveTo>
                    <a:pt x="19" y="0"/>
                  </a:moveTo>
                  <a:lnTo>
                    <a:pt x="26" y="0"/>
                  </a:lnTo>
                  <a:lnTo>
                    <a:pt x="33" y="2"/>
                  </a:lnTo>
                  <a:lnTo>
                    <a:pt x="37" y="3"/>
                  </a:lnTo>
                  <a:lnTo>
                    <a:pt x="42" y="8"/>
                  </a:lnTo>
                  <a:lnTo>
                    <a:pt x="44" y="13"/>
                  </a:lnTo>
                  <a:lnTo>
                    <a:pt x="46" y="20"/>
                  </a:lnTo>
                  <a:lnTo>
                    <a:pt x="44" y="26"/>
                  </a:lnTo>
                  <a:lnTo>
                    <a:pt x="42" y="31"/>
                  </a:lnTo>
                  <a:lnTo>
                    <a:pt x="37" y="36"/>
                  </a:lnTo>
                  <a:lnTo>
                    <a:pt x="33" y="38"/>
                  </a:lnTo>
                  <a:lnTo>
                    <a:pt x="26" y="39"/>
                  </a:lnTo>
                  <a:lnTo>
                    <a:pt x="19" y="39"/>
                  </a:lnTo>
                  <a:lnTo>
                    <a:pt x="13" y="38"/>
                  </a:lnTo>
                  <a:lnTo>
                    <a:pt x="8" y="36"/>
                  </a:lnTo>
                  <a:lnTo>
                    <a:pt x="3" y="31"/>
                  </a:lnTo>
                  <a:lnTo>
                    <a:pt x="1" y="26"/>
                  </a:lnTo>
                  <a:lnTo>
                    <a:pt x="0" y="20"/>
                  </a:lnTo>
                  <a:lnTo>
                    <a:pt x="1" y="13"/>
                  </a:lnTo>
                  <a:lnTo>
                    <a:pt x="3" y="8"/>
                  </a:lnTo>
                  <a:lnTo>
                    <a:pt x="8" y="3"/>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3" name="Freeform 296"/>
            <p:cNvSpPr>
              <a:spLocks/>
            </p:cNvSpPr>
            <p:nvPr/>
          </p:nvSpPr>
          <p:spPr bwMode="auto">
            <a:xfrm>
              <a:off x="4883" y="2116"/>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1" y="26"/>
                </a:cxn>
                <a:cxn ang="0">
                  <a:pos x="0" y="19"/>
                </a:cxn>
                <a:cxn ang="0">
                  <a:pos x="1"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1" y="26"/>
                  </a:lnTo>
                  <a:lnTo>
                    <a:pt x="0" y="19"/>
                  </a:lnTo>
                  <a:lnTo>
                    <a:pt x="1"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4" name="Freeform 297"/>
            <p:cNvSpPr>
              <a:spLocks/>
            </p:cNvSpPr>
            <p:nvPr/>
          </p:nvSpPr>
          <p:spPr bwMode="auto">
            <a:xfrm>
              <a:off x="4945" y="2084"/>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5" name="Freeform 298"/>
            <p:cNvSpPr>
              <a:spLocks/>
            </p:cNvSpPr>
            <p:nvPr/>
          </p:nvSpPr>
          <p:spPr bwMode="auto">
            <a:xfrm>
              <a:off x="4621" y="1956"/>
              <a:ext cx="309" cy="388"/>
            </a:xfrm>
            <a:custGeom>
              <a:avLst/>
              <a:gdLst/>
              <a:ahLst/>
              <a:cxnLst>
                <a:cxn ang="0">
                  <a:pos x="137" y="0"/>
                </a:cxn>
                <a:cxn ang="0">
                  <a:pos x="148" y="18"/>
                </a:cxn>
                <a:cxn ang="0">
                  <a:pos x="161" y="38"/>
                </a:cxn>
                <a:cxn ang="0">
                  <a:pos x="198" y="81"/>
                </a:cxn>
                <a:cxn ang="0">
                  <a:pos x="257" y="155"/>
                </a:cxn>
                <a:cxn ang="0">
                  <a:pos x="273" y="181"/>
                </a:cxn>
                <a:cxn ang="0">
                  <a:pos x="288" y="206"/>
                </a:cxn>
                <a:cxn ang="0">
                  <a:pos x="300" y="232"/>
                </a:cxn>
                <a:cxn ang="0">
                  <a:pos x="306" y="257"/>
                </a:cxn>
                <a:cxn ang="0">
                  <a:pos x="309" y="280"/>
                </a:cxn>
                <a:cxn ang="0">
                  <a:pos x="305" y="303"/>
                </a:cxn>
                <a:cxn ang="0">
                  <a:pos x="295" y="324"/>
                </a:cxn>
                <a:cxn ang="0">
                  <a:pos x="275" y="344"/>
                </a:cxn>
                <a:cxn ang="0">
                  <a:pos x="249" y="362"/>
                </a:cxn>
                <a:cxn ang="0">
                  <a:pos x="212" y="377"/>
                </a:cxn>
                <a:cxn ang="0">
                  <a:pos x="178" y="385"/>
                </a:cxn>
                <a:cxn ang="0">
                  <a:pos x="145" y="388"/>
                </a:cxn>
                <a:cxn ang="0">
                  <a:pos x="112" y="385"/>
                </a:cxn>
                <a:cxn ang="0">
                  <a:pos x="81" y="375"/>
                </a:cxn>
                <a:cxn ang="0">
                  <a:pos x="55" y="362"/>
                </a:cxn>
                <a:cxn ang="0">
                  <a:pos x="32" y="344"/>
                </a:cxn>
                <a:cxn ang="0">
                  <a:pos x="15" y="323"/>
                </a:cxn>
                <a:cxn ang="0">
                  <a:pos x="4" y="298"/>
                </a:cxn>
                <a:cxn ang="0">
                  <a:pos x="0" y="270"/>
                </a:cxn>
                <a:cxn ang="0">
                  <a:pos x="5" y="239"/>
                </a:cxn>
                <a:cxn ang="0">
                  <a:pos x="18" y="207"/>
                </a:cxn>
                <a:cxn ang="0">
                  <a:pos x="78" y="119"/>
                </a:cxn>
                <a:cxn ang="0">
                  <a:pos x="106" y="74"/>
                </a:cxn>
                <a:cxn ang="0">
                  <a:pos x="132" y="25"/>
                </a:cxn>
                <a:cxn ang="0">
                  <a:pos x="137" y="0"/>
                </a:cxn>
              </a:cxnLst>
              <a:rect l="0" t="0" r="r" b="b"/>
              <a:pathLst>
                <a:path w="309" h="388">
                  <a:moveTo>
                    <a:pt x="137" y="0"/>
                  </a:moveTo>
                  <a:lnTo>
                    <a:pt x="148" y="18"/>
                  </a:lnTo>
                  <a:lnTo>
                    <a:pt x="161" y="38"/>
                  </a:lnTo>
                  <a:lnTo>
                    <a:pt x="198" y="81"/>
                  </a:lnTo>
                  <a:lnTo>
                    <a:pt x="257" y="155"/>
                  </a:lnTo>
                  <a:lnTo>
                    <a:pt x="273" y="181"/>
                  </a:lnTo>
                  <a:lnTo>
                    <a:pt x="288" y="206"/>
                  </a:lnTo>
                  <a:lnTo>
                    <a:pt x="300" y="232"/>
                  </a:lnTo>
                  <a:lnTo>
                    <a:pt x="306" y="257"/>
                  </a:lnTo>
                  <a:lnTo>
                    <a:pt x="309" y="280"/>
                  </a:lnTo>
                  <a:lnTo>
                    <a:pt x="305" y="303"/>
                  </a:lnTo>
                  <a:lnTo>
                    <a:pt x="295" y="324"/>
                  </a:lnTo>
                  <a:lnTo>
                    <a:pt x="275" y="344"/>
                  </a:lnTo>
                  <a:lnTo>
                    <a:pt x="249" y="362"/>
                  </a:lnTo>
                  <a:lnTo>
                    <a:pt x="212" y="377"/>
                  </a:lnTo>
                  <a:lnTo>
                    <a:pt x="178" y="385"/>
                  </a:lnTo>
                  <a:lnTo>
                    <a:pt x="145" y="388"/>
                  </a:lnTo>
                  <a:lnTo>
                    <a:pt x="112" y="385"/>
                  </a:lnTo>
                  <a:lnTo>
                    <a:pt x="81" y="375"/>
                  </a:lnTo>
                  <a:lnTo>
                    <a:pt x="55" y="362"/>
                  </a:lnTo>
                  <a:lnTo>
                    <a:pt x="32" y="344"/>
                  </a:lnTo>
                  <a:lnTo>
                    <a:pt x="15" y="323"/>
                  </a:lnTo>
                  <a:lnTo>
                    <a:pt x="4" y="298"/>
                  </a:lnTo>
                  <a:lnTo>
                    <a:pt x="0" y="270"/>
                  </a:lnTo>
                  <a:lnTo>
                    <a:pt x="5" y="239"/>
                  </a:lnTo>
                  <a:lnTo>
                    <a:pt x="18" y="207"/>
                  </a:lnTo>
                  <a:lnTo>
                    <a:pt x="78" y="119"/>
                  </a:lnTo>
                  <a:lnTo>
                    <a:pt x="106" y="74"/>
                  </a:lnTo>
                  <a:lnTo>
                    <a:pt x="132" y="25"/>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6" name="Freeform 299"/>
            <p:cNvSpPr>
              <a:spLocks noEditPoints="1"/>
            </p:cNvSpPr>
            <p:nvPr/>
          </p:nvSpPr>
          <p:spPr bwMode="auto">
            <a:xfrm>
              <a:off x="4602" y="1936"/>
              <a:ext cx="347" cy="427"/>
            </a:xfrm>
            <a:custGeom>
              <a:avLst/>
              <a:gdLst/>
              <a:ahLst/>
              <a:cxnLst>
                <a:cxn ang="0">
                  <a:pos x="139" y="106"/>
                </a:cxn>
                <a:cxn ang="0">
                  <a:pos x="77" y="203"/>
                </a:cxn>
                <a:cxn ang="0">
                  <a:pos x="52" y="244"/>
                </a:cxn>
                <a:cxn ang="0">
                  <a:pos x="39" y="290"/>
                </a:cxn>
                <a:cxn ang="0">
                  <a:pos x="52" y="334"/>
                </a:cxn>
                <a:cxn ang="0">
                  <a:pos x="95" y="372"/>
                </a:cxn>
                <a:cxn ang="0">
                  <a:pos x="153" y="389"/>
                </a:cxn>
                <a:cxn ang="0">
                  <a:pos x="215" y="384"/>
                </a:cxn>
                <a:cxn ang="0">
                  <a:pos x="269" y="361"/>
                </a:cxn>
                <a:cxn ang="0">
                  <a:pos x="304" y="321"/>
                </a:cxn>
                <a:cxn ang="0">
                  <a:pos x="305" y="277"/>
                </a:cxn>
                <a:cxn ang="0">
                  <a:pos x="289" y="232"/>
                </a:cxn>
                <a:cxn ang="0">
                  <a:pos x="251" y="175"/>
                </a:cxn>
                <a:cxn ang="0">
                  <a:pos x="164" y="68"/>
                </a:cxn>
                <a:cxn ang="0">
                  <a:pos x="156" y="0"/>
                </a:cxn>
                <a:cxn ang="0">
                  <a:pos x="174" y="10"/>
                </a:cxn>
                <a:cxn ang="0">
                  <a:pos x="202" y="51"/>
                </a:cxn>
                <a:cxn ang="0">
                  <a:pos x="240" y="101"/>
                </a:cxn>
                <a:cxn ang="0">
                  <a:pos x="281" y="153"/>
                </a:cxn>
                <a:cxn ang="0">
                  <a:pos x="317" y="208"/>
                </a:cxn>
                <a:cxn ang="0">
                  <a:pos x="342" y="264"/>
                </a:cxn>
                <a:cxn ang="0">
                  <a:pos x="347" y="316"/>
                </a:cxn>
                <a:cxn ang="0">
                  <a:pos x="327" y="362"/>
                </a:cxn>
                <a:cxn ang="0">
                  <a:pos x="273" y="402"/>
                </a:cxn>
                <a:cxn ang="0">
                  <a:pos x="218" y="420"/>
                </a:cxn>
                <a:cxn ang="0">
                  <a:pos x="159" y="427"/>
                </a:cxn>
                <a:cxn ang="0">
                  <a:pos x="102" y="418"/>
                </a:cxn>
                <a:cxn ang="0">
                  <a:pos x="49" y="394"/>
                </a:cxn>
                <a:cxn ang="0">
                  <a:pos x="13" y="348"/>
                </a:cxn>
                <a:cxn ang="0">
                  <a:pos x="0" y="282"/>
                </a:cxn>
                <a:cxn ang="0">
                  <a:pos x="19" y="218"/>
                </a:cxn>
                <a:cxn ang="0">
                  <a:pos x="108" y="83"/>
                </a:cxn>
                <a:cxn ang="0">
                  <a:pos x="139" y="28"/>
                </a:cxn>
                <a:cxn ang="0">
                  <a:pos x="139" y="10"/>
                </a:cxn>
                <a:cxn ang="0">
                  <a:pos x="156" y="0"/>
                </a:cxn>
              </a:cxnLst>
              <a:rect l="0" t="0" r="r" b="b"/>
              <a:pathLst>
                <a:path w="347" h="427">
                  <a:moveTo>
                    <a:pt x="162" y="64"/>
                  </a:moveTo>
                  <a:lnTo>
                    <a:pt x="139" y="106"/>
                  </a:lnTo>
                  <a:lnTo>
                    <a:pt x="108" y="155"/>
                  </a:lnTo>
                  <a:lnTo>
                    <a:pt x="77" y="203"/>
                  </a:lnTo>
                  <a:lnTo>
                    <a:pt x="64" y="222"/>
                  </a:lnTo>
                  <a:lnTo>
                    <a:pt x="52" y="244"/>
                  </a:lnTo>
                  <a:lnTo>
                    <a:pt x="42" y="267"/>
                  </a:lnTo>
                  <a:lnTo>
                    <a:pt x="39" y="290"/>
                  </a:lnTo>
                  <a:lnTo>
                    <a:pt x="41" y="311"/>
                  </a:lnTo>
                  <a:lnTo>
                    <a:pt x="52" y="334"/>
                  </a:lnTo>
                  <a:lnTo>
                    <a:pt x="72" y="356"/>
                  </a:lnTo>
                  <a:lnTo>
                    <a:pt x="95" y="372"/>
                  </a:lnTo>
                  <a:lnTo>
                    <a:pt x="123" y="382"/>
                  </a:lnTo>
                  <a:lnTo>
                    <a:pt x="153" y="389"/>
                  </a:lnTo>
                  <a:lnTo>
                    <a:pt x="184" y="389"/>
                  </a:lnTo>
                  <a:lnTo>
                    <a:pt x="215" y="384"/>
                  </a:lnTo>
                  <a:lnTo>
                    <a:pt x="243" y="374"/>
                  </a:lnTo>
                  <a:lnTo>
                    <a:pt x="269" y="361"/>
                  </a:lnTo>
                  <a:lnTo>
                    <a:pt x="291" y="341"/>
                  </a:lnTo>
                  <a:lnTo>
                    <a:pt x="304" y="321"/>
                  </a:lnTo>
                  <a:lnTo>
                    <a:pt x="307" y="300"/>
                  </a:lnTo>
                  <a:lnTo>
                    <a:pt x="305" y="277"/>
                  </a:lnTo>
                  <a:lnTo>
                    <a:pt x="299" y="255"/>
                  </a:lnTo>
                  <a:lnTo>
                    <a:pt x="289" y="232"/>
                  </a:lnTo>
                  <a:lnTo>
                    <a:pt x="278" y="211"/>
                  </a:lnTo>
                  <a:lnTo>
                    <a:pt x="251" y="175"/>
                  </a:lnTo>
                  <a:lnTo>
                    <a:pt x="223" y="140"/>
                  </a:lnTo>
                  <a:lnTo>
                    <a:pt x="164" y="68"/>
                  </a:lnTo>
                  <a:lnTo>
                    <a:pt x="162" y="64"/>
                  </a:lnTo>
                  <a:close/>
                  <a:moveTo>
                    <a:pt x="156" y="0"/>
                  </a:moveTo>
                  <a:lnTo>
                    <a:pt x="166" y="2"/>
                  </a:lnTo>
                  <a:lnTo>
                    <a:pt x="174" y="10"/>
                  </a:lnTo>
                  <a:lnTo>
                    <a:pt x="185" y="30"/>
                  </a:lnTo>
                  <a:lnTo>
                    <a:pt x="202" y="51"/>
                  </a:lnTo>
                  <a:lnTo>
                    <a:pt x="220" y="74"/>
                  </a:lnTo>
                  <a:lnTo>
                    <a:pt x="240" y="101"/>
                  </a:lnTo>
                  <a:lnTo>
                    <a:pt x="261" y="127"/>
                  </a:lnTo>
                  <a:lnTo>
                    <a:pt x="281" y="153"/>
                  </a:lnTo>
                  <a:lnTo>
                    <a:pt x="301" y="181"/>
                  </a:lnTo>
                  <a:lnTo>
                    <a:pt x="317" y="208"/>
                  </a:lnTo>
                  <a:lnTo>
                    <a:pt x="332" y="236"/>
                  </a:lnTo>
                  <a:lnTo>
                    <a:pt x="342" y="264"/>
                  </a:lnTo>
                  <a:lnTo>
                    <a:pt x="347" y="290"/>
                  </a:lnTo>
                  <a:lnTo>
                    <a:pt x="347" y="316"/>
                  </a:lnTo>
                  <a:lnTo>
                    <a:pt x="340" y="339"/>
                  </a:lnTo>
                  <a:lnTo>
                    <a:pt x="327" y="362"/>
                  </a:lnTo>
                  <a:lnTo>
                    <a:pt x="304" y="384"/>
                  </a:lnTo>
                  <a:lnTo>
                    <a:pt x="273" y="402"/>
                  </a:lnTo>
                  <a:lnTo>
                    <a:pt x="246" y="412"/>
                  </a:lnTo>
                  <a:lnTo>
                    <a:pt x="218" y="420"/>
                  </a:lnTo>
                  <a:lnTo>
                    <a:pt x="190" y="425"/>
                  </a:lnTo>
                  <a:lnTo>
                    <a:pt x="159" y="427"/>
                  </a:lnTo>
                  <a:lnTo>
                    <a:pt x="130" y="425"/>
                  </a:lnTo>
                  <a:lnTo>
                    <a:pt x="102" y="418"/>
                  </a:lnTo>
                  <a:lnTo>
                    <a:pt x="74" y="408"/>
                  </a:lnTo>
                  <a:lnTo>
                    <a:pt x="49" y="394"/>
                  </a:lnTo>
                  <a:lnTo>
                    <a:pt x="29" y="374"/>
                  </a:lnTo>
                  <a:lnTo>
                    <a:pt x="13" y="348"/>
                  </a:lnTo>
                  <a:lnTo>
                    <a:pt x="1" y="315"/>
                  </a:lnTo>
                  <a:lnTo>
                    <a:pt x="0" y="282"/>
                  </a:lnTo>
                  <a:lnTo>
                    <a:pt x="5" y="249"/>
                  </a:lnTo>
                  <a:lnTo>
                    <a:pt x="19" y="218"/>
                  </a:lnTo>
                  <a:lnTo>
                    <a:pt x="79" y="129"/>
                  </a:lnTo>
                  <a:lnTo>
                    <a:pt x="108" y="83"/>
                  </a:lnTo>
                  <a:lnTo>
                    <a:pt x="133" y="35"/>
                  </a:lnTo>
                  <a:lnTo>
                    <a:pt x="139" y="28"/>
                  </a:lnTo>
                  <a:lnTo>
                    <a:pt x="136" y="18"/>
                  </a:lnTo>
                  <a:lnTo>
                    <a:pt x="139" y="10"/>
                  </a:lnTo>
                  <a:lnTo>
                    <a:pt x="148" y="2"/>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7" name="Freeform 300"/>
            <p:cNvSpPr>
              <a:spLocks/>
            </p:cNvSpPr>
            <p:nvPr/>
          </p:nvSpPr>
          <p:spPr bwMode="auto">
            <a:xfrm>
              <a:off x="4689" y="2099"/>
              <a:ext cx="46" cy="40"/>
            </a:xfrm>
            <a:custGeom>
              <a:avLst/>
              <a:gdLst/>
              <a:ahLst/>
              <a:cxnLst>
                <a:cxn ang="0">
                  <a:pos x="19" y="0"/>
                </a:cxn>
                <a:cxn ang="0">
                  <a:pos x="26" y="0"/>
                </a:cxn>
                <a:cxn ang="0">
                  <a:pos x="33" y="2"/>
                </a:cxn>
                <a:cxn ang="0">
                  <a:pos x="38" y="4"/>
                </a:cxn>
                <a:cxn ang="0">
                  <a:pos x="43" y="8"/>
                </a:cxn>
                <a:cxn ang="0">
                  <a:pos x="44" y="13"/>
                </a:cxn>
                <a:cxn ang="0">
                  <a:pos x="46" y="20"/>
                </a:cxn>
                <a:cxn ang="0">
                  <a:pos x="44" y="27"/>
                </a:cxn>
                <a:cxn ang="0">
                  <a:pos x="43" y="31"/>
                </a:cxn>
                <a:cxn ang="0">
                  <a:pos x="38" y="36"/>
                </a:cxn>
                <a:cxn ang="0">
                  <a:pos x="33" y="38"/>
                </a:cxn>
                <a:cxn ang="0">
                  <a:pos x="26" y="40"/>
                </a:cxn>
                <a:cxn ang="0">
                  <a:pos x="19" y="40"/>
                </a:cxn>
                <a:cxn ang="0">
                  <a:pos x="13" y="38"/>
                </a:cxn>
                <a:cxn ang="0">
                  <a:pos x="8" y="36"/>
                </a:cxn>
                <a:cxn ang="0">
                  <a:pos x="3" y="31"/>
                </a:cxn>
                <a:cxn ang="0">
                  <a:pos x="1" y="27"/>
                </a:cxn>
                <a:cxn ang="0">
                  <a:pos x="0" y="20"/>
                </a:cxn>
                <a:cxn ang="0">
                  <a:pos x="1" y="13"/>
                </a:cxn>
                <a:cxn ang="0">
                  <a:pos x="3" y="8"/>
                </a:cxn>
                <a:cxn ang="0">
                  <a:pos x="8" y="4"/>
                </a:cxn>
                <a:cxn ang="0">
                  <a:pos x="13" y="2"/>
                </a:cxn>
                <a:cxn ang="0">
                  <a:pos x="19" y="0"/>
                </a:cxn>
              </a:cxnLst>
              <a:rect l="0" t="0" r="r" b="b"/>
              <a:pathLst>
                <a:path w="46" h="40">
                  <a:moveTo>
                    <a:pt x="19" y="0"/>
                  </a:moveTo>
                  <a:lnTo>
                    <a:pt x="26" y="0"/>
                  </a:lnTo>
                  <a:lnTo>
                    <a:pt x="33" y="2"/>
                  </a:lnTo>
                  <a:lnTo>
                    <a:pt x="38" y="4"/>
                  </a:lnTo>
                  <a:lnTo>
                    <a:pt x="43" y="8"/>
                  </a:lnTo>
                  <a:lnTo>
                    <a:pt x="44" y="13"/>
                  </a:lnTo>
                  <a:lnTo>
                    <a:pt x="46" y="20"/>
                  </a:lnTo>
                  <a:lnTo>
                    <a:pt x="44" y="27"/>
                  </a:lnTo>
                  <a:lnTo>
                    <a:pt x="43" y="31"/>
                  </a:lnTo>
                  <a:lnTo>
                    <a:pt x="38" y="36"/>
                  </a:lnTo>
                  <a:lnTo>
                    <a:pt x="33" y="38"/>
                  </a:lnTo>
                  <a:lnTo>
                    <a:pt x="26" y="40"/>
                  </a:lnTo>
                  <a:lnTo>
                    <a:pt x="19" y="40"/>
                  </a:lnTo>
                  <a:lnTo>
                    <a:pt x="13" y="38"/>
                  </a:lnTo>
                  <a:lnTo>
                    <a:pt x="8" y="36"/>
                  </a:lnTo>
                  <a:lnTo>
                    <a:pt x="3" y="31"/>
                  </a:lnTo>
                  <a:lnTo>
                    <a:pt x="1" y="27"/>
                  </a:lnTo>
                  <a:lnTo>
                    <a:pt x="0" y="20"/>
                  </a:lnTo>
                  <a:lnTo>
                    <a:pt x="1" y="13"/>
                  </a:lnTo>
                  <a:lnTo>
                    <a:pt x="3" y="8"/>
                  </a:lnTo>
                  <a:lnTo>
                    <a:pt x="8" y="4"/>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8" name="Freeform 301"/>
            <p:cNvSpPr>
              <a:spLocks/>
            </p:cNvSpPr>
            <p:nvPr/>
          </p:nvSpPr>
          <p:spPr bwMode="auto">
            <a:xfrm>
              <a:off x="4740" y="2119"/>
              <a:ext cx="38" cy="39"/>
            </a:xfrm>
            <a:custGeom>
              <a:avLst/>
              <a:gdLst/>
              <a:ahLst/>
              <a:cxnLst>
                <a:cxn ang="0">
                  <a:pos x="18" y="0"/>
                </a:cxn>
                <a:cxn ang="0">
                  <a:pos x="29" y="3"/>
                </a:cxn>
                <a:cxn ang="0">
                  <a:pos x="36" y="10"/>
                </a:cxn>
                <a:cxn ang="0">
                  <a:pos x="38" y="20"/>
                </a:cxn>
                <a:cxn ang="0">
                  <a:pos x="36" y="30"/>
                </a:cxn>
                <a:cxn ang="0">
                  <a:pos x="29" y="36"/>
                </a:cxn>
                <a:cxn ang="0">
                  <a:pos x="18" y="39"/>
                </a:cxn>
                <a:cxn ang="0">
                  <a:pos x="8" y="36"/>
                </a:cxn>
                <a:cxn ang="0">
                  <a:pos x="1" y="30"/>
                </a:cxn>
                <a:cxn ang="0">
                  <a:pos x="0" y="20"/>
                </a:cxn>
                <a:cxn ang="0">
                  <a:pos x="1" y="10"/>
                </a:cxn>
                <a:cxn ang="0">
                  <a:pos x="8" y="3"/>
                </a:cxn>
                <a:cxn ang="0">
                  <a:pos x="18" y="0"/>
                </a:cxn>
              </a:cxnLst>
              <a:rect l="0" t="0" r="r" b="b"/>
              <a:pathLst>
                <a:path w="38" h="39">
                  <a:moveTo>
                    <a:pt x="18" y="0"/>
                  </a:moveTo>
                  <a:lnTo>
                    <a:pt x="29" y="3"/>
                  </a:lnTo>
                  <a:lnTo>
                    <a:pt x="36" y="10"/>
                  </a:lnTo>
                  <a:lnTo>
                    <a:pt x="38" y="20"/>
                  </a:lnTo>
                  <a:lnTo>
                    <a:pt x="36" y="30"/>
                  </a:lnTo>
                  <a:lnTo>
                    <a:pt x="29" y="36"/>
                  </a:lnTo>
                  <a:lnTo>
                    <a:pt x="18" y="39"/>
                  </a:lnTo>
                  <a:lnTo>
                    <a:pt x="8" y="36"/>
                  </a:lnTo>
                  <a:lnTo>
                    <a:pt x="1" y="30"/>
                  </a:lnTo>
                  <a:lnTo>
                    <a:pt x="0" y="20"/>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39" name="Freeform 302"/>
            <p:cNvSpPr>
              <a:spLocks/>
            </p:cNvSpPr>
            <p:nvPr/>
          </p:nvSpPr>
          <p:spPr bwMode="auto">
            <a:xfrm>
              <a:off x="4796" y="2093"/>
              <a:ext cx="37" cy="39"/>
            </a:xfrm>
            <a:custGeom>
              <a:avLst/>
              <a:gdLst/>
              <a:ahLst/>
              <a:cxnLst>
                <a:cxn ang="0">
                  <a:pos x="19" y="0"/>
                </a:cxn>
                <a:cxn ang="0">
                  <a:pos x="29" y="3"/>
                </a:cxn>
                <a:cxn ang="0">
                  <a:pos x="36" y="10"/>
                </a:cxn>
                <a:cxn ang="0">
                  <a:pos x="37" y="19"/>
                </a:cxn>
                <a:cxn ang="0">
                  <a:pos x="36" y="29"/>
                </a:cxn>
                <a:cxn ang="0">
                  <a:pos x="29" y="36"/>
                </a:cxn>
                <a:cxn ang="0">
                  <a:pos x="19" y="39"/>
                </a:cxn>
                <a:cxn ang="0">
                  <a:pos x="8" y="36"/>
                </a:cxn>
                <a:cxn ang="0">
                  <a:pos x="1" y="29"/>
                </a:cxn>
                <a:cxn ang="0">
                  <a:pos x="0" y="19"/>
                </a:cxn>
                <a:cxn ang="0">
                  <a:pos x="1" y="10"/>
                </a:cxn>
                <a:cxn ang="0">
                  <a:pos x="8" y="3"/>
                </a:cxn>
                <a:cxn ang="0">
                  <a:pos x="19" y="0"/>
                </a:cxn>
              </a:cxnLst>
              <a:rect l="0" t="0" r="r" b="b"/>
              <a:pathLst>
                <a:path w="37" h="39">
                  <a:moveTo>
                    <a:pt x="19" y="0"/>
                  </a:moveTo>
                  <a:lnTo>
                    <a:pt x="29" y="3"/>
                  </a:lnTo>
                  <a:lnTo>
                    <a:pt x="36" y="10"/>
                  </a:lnTo>
                  <a:lnTo>
                    <a:pt x="37" y="19"/>
                  </a:lnTo>
                  <a:lnTo>
                    <a:pt x="36" y="29"/>
                  </a:lnTo>
                  <a:lnTo>
                    <a:pt x="29" y="36"/>
                  </a:lnTo>
                  <a:lnTo>
                    <a:pt x="19" y="39"/>
                  </a:lnTo>
                  <a:lnTo>
                    <a:pt x="8" y="36"/>
                  </a:lnTo>
                  <a:lnTo>
                    <a:pt x="1" y="29"/>
                  </a:lnTo>
                  <a:lnTo>
                    <a:pt x="0" y="19"/>
                  </a:lnTo>
                  <a:lnTo>
                    <a:pt x="1" y="10"/>
                  </a:lnTo>
                  <a:lnTo>
                    <a:pt x="8"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0" name="Freeform 303"/>
            <p:cNvSpPr>
              <a:spLocks/>
            </p:cNvSpPr>
            <p:nvPr/>
          </p:nvSpPr>
          <p:spPr bwMode="auto">
            <a:xfrm>
              <a:off x="4671" y="2150"/>
              <a:ext cx="37" cy="40"/>
            </a:xfrm>
            <a:custGeom>
              <a:avLst/>
              <a:gdLst/>
              <a:ahLst/>
              <a:cxnLst>
                <a:cxn ang="0">
                  <a:pos x="18" y="0"/>
                </a:cxn>
                <a:cxn ang="0">
                  <a:pos x="29" y="4"/>
                </a:cxn>
                <a:cxn ang="0">
                  <a:pos x="36" y="10"/>
                </a:cxn>
                <a:cxn ang="0">
                  <a:pos x="37" y="20"/>
                </a:cxn>
                <a:cxn ang="0">
                  <a:pos x="36" y="30"/>
                </a:cxn>
                <a:cxn ang="0">
                  <a:pos x="29" y="36"/>
                </a:cxn>
                <a:cxn ang="0">
                  <a:pos x="18" y="40"/>
                </a:cxn>
                <a:cxn ang="0">
                  <a:pos x="8" y="36"/>
                </a:cxn>
                <a:cxn ang="0">
                  <a:pos x="1" y="30"/>
                </a:cxn>
                <a:cxn ang="0">
                  <a:pos x="0" y="20"/>
                </a:cxn>
                <a:cxn ang="0">
                  <a:pos x="1" y="10"/>
                </a:cxn>
                <a:cxn ang="0">
                  <a:pos x="8" y="4"/>
                </a:cxn>
                <a:cxn ang="0">
                  <a:pos x="18" y="0"/>
                </a:cxn>
              </a:cxnLst>
              <a:rect l="0" t="0" r="r" b="b"/>
              <a:pathLst>
                <a:path w="37" h="40">
                  <a:moveTo>
                    <a:pt x="18" y="0"/>
                  </a:moveTo>
                  <a:lnTo>
                    <a:pt x="29" y="4"/>
                  </a:lnTo>
                  <a:lnTo>
                    <a:pt x="36" y="10"/>
                  </a:lnTo>
                  <a:lnTo>
                    <a:pt x="37" y="20"/>
                  </a:lnTo>
                  <a:lnTo>
                    <a:pt x="36" y="30"/>
                  </a:lnTo>
                  <a:lnTo>
                    <a:pt x="29" y="36"/>
                  </a:lnTo>
                  <a:lnTo>
                    <a:pt x="18" y="40"/>
                  </a:lnTo>
                  <a:lnTo>
                    <a:pt x="8" y="36"/>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1" name="Freeform 304"/>
            <p:cNvSpPr>
              <a:spLocks/>
            </p:cNvSpPr>
            <p:nvPr/>
          </p:nvSpPr>
          <p:spPr bwMode="auto">
            <a:xfrm>
              <a:off x="4733" y="2043"/>
              <a:ext cx="46" cy="40"/>
            </a:xfrm>
            <a:custGeom>
              <a:avLst/>
              <a:gdLst/>
              <a:ahLst/>
              <a:cxnLst>
                <a:cxn ang="0">
                  <a:pos x="20" y="0"/>
                </a:cxn>
                <a:cxn ang="0">
                  <a:pos x="25" y="0"/>
                </a:cxn>
                <a:cxn ang="0">
                  <a:pos x="38" y="4"/>
                </a:cxn>
                <a:cxn ang="0">
                  <a:pos x="45" y="13"/>
                </a:cxn>
                <a:cxn ang="0">
                  <a:pos x="46" y="20"/>
                </a:cxn>
                <a:cxn ang="0">
                  <a:pos x="45" y="27"/>
                </a:cxn>
                <a:cxn ang="0">
                  <a:pos x="38" y="36"/>
                </a:cxn>
                <a:cxn ang="0">
                  <a:pos x="25" y="40"/>
                </a:cxn>
                <a:cxn ang="0">
                  <a:pos x="20" y="40"/>
                </a:cxn>
                <a:cxn ang="0">
                  <a:pos x="13" y="38"/>
                </a:cxn>
                <a:cxn ang="0">
                  <a:pos x="8" y="36"/>
                </a:cxn>
                <a:cxn ang="0">
                  <a:pos x="3" y="32"/>
                </a:cxn>
                <a:cxn ang="0">
                  <a:pos x="2" y="27"/>
                </a:cxn>
                <a:cxn ang="0">
                  <a:pos x="0" y="20"/>
                </a:cxn>
                <a:cxn ang="0">
                  <a:pos x="2" y="13"/>
                </a:cxn>
                <a:cxn ang="0">
                  <a:pos x="3" y="8"/>
                </a:cxn>
                <a:cxn ang="0">
                  <a:pos x="8" y="4"/>
                </a:cxn>
                <a:cxn ang="0">
                  <a:pos x="13" y="2"/>
                </a:cxn>
                <a:cxn ang="0">
                  <a:pos x="20" y="0"/>
                </a:cxn>
              </a:cxnLst>
              <a:rect l="0" t="0" r="r" b="b"/>
              <a:pathLst>
                <a:path w="46" h="40">
                  <a:moveTo>
                    <a:pt x="20" y="0"/>
                  </a:moveTo>
                  <a:lnTo>
                    <a:pt x="25" y="0"/>
                  </a:lnTo>
                  <a:lnTo>
                    <a:pt x="38" y="4"/>
                  </a:lnTo>
                  <a:lnTo>
                    <a:pt x="45" y="13"/>
                  </a:lnTo>
                  <a:lnTo>
                    <a:pt x="46" y="20"/>
                  </a:lnTo>
                  <a:lnTo>
                    <a:pt x="45" y="27"/>
                  </a:lnTo>
                  <a:lnTo>
                    <a:pt x="38" y="36"/>
                  </a:lnTo>
                  <a:lnTo>
                    <a:pt x="25" y="40"/>
                  </a:lnTo>
                  <a:lnTo>
                    <a:pt x="20" y="40"/>
                  </a:lnTo>
                  <a:lnTo>
                    <a:pt x="13" y="38"/>
                  </a:lnTo>
                  <a:lnTo>
                    <a:pt x="8" y="36"/>
                  </a:lnTo>
                  <a:lnTo>
                    <a:pt x="3" y="32"/>
                  </a:lnTo>
                  <a:lnTo>
                    <a:pt x="2" y="27"/>
                  </a:lnTo>
                  <a:lnTo>
                    <a:pt x="0" y="20"/>
                  </a:lnTo>
                  <a:lnTo>
                    <a:pt x="2" y="13"/>
                  </a:lnTo>
                  <a:lnTo>
                    <a:pt x="3" y="8"/>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2" name="Freeform 305"/>
            <p:cNvSpPr>
              <a:spLocks/>
            </p:cNvSpPr>
            <p:nvPr/>
          </p:nvSpPr>
          <p:spPr bwMode="auto">
            <a:xfrm>
              <a:off x="4745" y="2175"/>
              <a:ext cx="46" cy="39"/>
            </a:xfrm>
            <a:custGeom>
              <a:avLst/>
              <a:gdLst/>
              <a:ahLst/>
              <a:cxnLst>
                <a:cxn ang="0">
                  <a:pos x="19" y="0"/>
                </a:cxn>
                <a:cxn ang="0">
                  <a:pos x="26" y="0"/>
                </a:cxn>
                <a:cxn ang="0">
                  <a:pos x="33" y="2"/>
                </a:cxn>
                <a:cxn ang="0">
                  <a:pos x="37" y="3"/>
                </a:cxn>
                <a:cxn ang="0">
                  <a:pos x="42" y="8"/>
                </a:cxn>
                <a:cxn ang="0">
                  <a:pos x="44" y="13"/>
                </a:cxn>
                <a:cxn ang="0">
                  <a:pos x="46" y="20"/>
                </a:cxn>
                <a:cxn ang="0">
                  <a:pos x="44" y="26"/>
                </a:cxn>
                <a:cxn ang="0">
                  <a:pos x="42" y="31"/>
                </a:cxn>
                <a:cxn ang="0">
                  <a:pos x="37" y="36"/>
                </a:cxn>
                <a:cxn ang="0">
                  <a:pos x="33" y="38"/>
                </a:cxn>
                <a:cxn ang="0">
                  <a:pos x="26" y="39"/>
                </a:cxn>
                <a:cxn ang="0">
                  <a:pos x="19" y="39"/>
                </a:cxn>
                <a:cxn ang="0">
                  <a:pos x="13" y="38"/>
                </a:cxn>
                <a:cxn ang="0">
                  <a:pos x="8" y="36"/>
                </a:cxn>
                <a:cxn ang="0">
                  <a:pos x="3" y="31"/>
                </a:cxn>
                <a:cxn ang="0">
                  <a:pos x="1" y="26"/>
                </a:cxn>
                <a:cxn ang="0">
                  <a:pos x="0" y="20"/>
                </a:cxn>
                <a:cxn ang="0">
                  <a:pos x="1" y="13"/>
                </a:cxn>
                <a:cxn ang="0">
                  <a:pos x="3" y="8"/>
                </a:cxn>
                <a:cxn ang="0">
                  <a:pos x="8" y="3"/>
                </a:cxn>
                <a:cxn ang="0">
                  <a:pos x="13" y="2"/>
                </a:cxn>
                <a:cxn ang="0">
                  <a:pos x="19" y="0"/>
                </a:cxn>
              </a:cxnLst>
              <a:rect l="0" t="0" r="r" b="b"/>
              <a:pathLst>
                <a:path w="46" h="39">
                  <a:moveTo>
                    <a:pt x="19" y="0"/>
                  </a:moveTo>
                  <a:lnTo>
                    <a:pt x="26" y="0"/>
                  </a:lnTo>
                  <a:lnTo>
                    <a:pt x="33" y="2"/>
                  </a:lnTo>
                  <a:lnTo>
                    <a:pt x="37" y="3"/>
                  </a:lnTo>
                  <a:lnTo>
                    <a:pt x="42" y="8"/>
                  </a:lnTo>
                  <a:lnTo>
                    <a:pt x="44" y="13"/>
                  </a:lnTo>
                  <a:lnTo>
                    <a:pt x="46" y="20"/>
                  </a:lnTo>
                  <a:lnTo>
                    <a:pt x="44" y="26"/>
                  </a:lnTo>
                  <a:lnTo>
                    <a:pt x="42" y="31"/>
                  </a:lnTo>
                  <a:lnTo>
                    <a:pt x="37" y="36"/>
                  </a:lnTo>
                  <a:lnTo>
                    <a:pt x="33" y="38"/>
                  </a:lnTo>
                  <a:lnTo>
                    <a:pt x="26" y="39"/>
                  </a:lnTo>
                  <a:lnTo>
                    <a:pt x="19" y="39"/>
                  </a:lnTo>
                  <a:lnTo>
                    <a:pt x="13" y="38"/>
                  </a:lnTo>
                  <a:lnTo>
                    <a:pt x="8" y="36"/>
                  </a:lnTo>
                  <a:lnTo>
                    <a:pt x="3" y="31"/>
                  </a:lnTo>
                  <a:lnTo>
                    <a:pt x="1" y="26"/>
                  </a:lnTo>
                  <a:lnTo>
                    <a:pt x="0" y="20"/>
                  </a:lnTo>
                  <a:lnTo>
                    <a:pt x="1" y="13"/>
                  </a:lnTo>
                  <a:lnTo>
                    <a:pt x="3" y="8"/>
                  </a:lnTo>
                  <a:lnTo>
                    <a:pt x="8" y="3"/>
                  </a:lnTo>
                  <a:lnTo>
                    <a:pt x="13" y="2"/>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3" name="Freeform 306"/>
            <p:cNvSpPr>
              <a:spLocks/>
            </p:cNvSpPr>
            <p:nvPr/>
          </p:nvSpPr>
          <p:spPr bwMode="auto">
            <a:xfrm>
              <a:off x="4809" y="2144"/>
              <a:ext cx="38" cy="39"/>
            </a:xfrm>
            <a:custGeom>
              <a:avLst/>
              <a:gdLst/>
              <a:ahLst/>
              <a:cxnLst>
                <a:cxn ang="0">
                  <a:pos x="20" y="0"/>
                </a:cxn>
                <a:cxn ang="0">
                  <a:pos x="29" y="3"/>
                </a:cxn>
                <a:cxn ang="0">
                  <a:pos x="36" y="10"/>
                </a:cxn>
                <a:cxn ang="0">
                  <a:pos x="38" y="19"/>
                </a:cxn>
                <a:cxn ang="0">
                  <a:pos x="36" y="29"/>
                </a:cxn>
                <a:cxn ang="0">
                  <a:pos x="29" y="36"/>
                </a:cxn>
                <a:cxn ang="0">
                  <a:pos x="20" y="39"/>
                </a:cxn>
                <a:cxn ang="0">
                  <a:pos x="8" y="36"/>
                </a:cxn>
                <a:cxn ang="0">
                  <a:pos x="1" y="29"/>
                </a:cxn>
                <a:cxn ang="0">
                  <a:pos x="0" y="19"/>
                </a:cxn>
                <a:cxn ang="0">
                  <a:pos x="1" y="10"/>
                </a:cxn>
                <a:cxn ang="0">
                  <a:pos x="8" y="3"/>
                </a:cxn>
                <a:cxn ang="0">
                  <a:pos x="20" y="0"/>
                </a:cxn>
              </a:cxnLst>
              <a:rect l="0" t="0" r="r" b="b"/>
              <a:pathLst>
                <a:path w="38" h="39">
                  <a:moveTo>
                    <a:pt x="20" y="0"/>
                  </a:moveTo>
                  <a:lnTo>
                    <a:pt x="29" y="3"/>
                  </a:lnTo>
                  <a:lnTo>
                    <a:pt x="36" y="10"/>
                  </a:lnTo>
                  <a:lnTo>
                    <a:pt x="38" y="19"/>
                  </a:lnTo>
                  <a:lnTo>
                    <a:pt x="36" y="29"/>
                  </a:lnTo>
                  <a:lnTo>
                    <a:pt x="29" y="36"/>
                  </a:lnTo>
                  <a:lnTo>
                    <a:pt x="20" y="39"/>
                  </a:lnTo>
                  <a:lnTo>
                    <a:pt x="8" y="36"/>
                  </a:lnTo>
                  <a:lnTo>
                    <a:pt x="1" y="29"/>
                  </a:lnTo>
                  <a:lnTo>
                    <a:pt x="0" y="19"/>
                  </a:lnTo>
                  <a:lnTo>
                    <a:pt x="1"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4" name="Freeform 307"/>
            <p:cNvSpPr>
              <a:spLocks/>
            </p:cNvSpPr>
            <p:nvPr/>
          </p:nvSpPr>
          <p:spPr bwMode="auto">
            <a:xfrm>
              <a:off x="4366" y="1986"/>
              <a:ext cx="310" cy="388"/>
            </a:xfrm>
            <a:custGeom>
              <a:avLst/>
              <a:gdLst/>
              <a:ahLst/>
              <a:cxnLst>
                <a:cxn ang="0">
                  <a:pos x="139" y="0"/>
                </a:cxn>
                <a:cxn ang="0">
                  <a:pos x="150" y="18"/>
                </a:cxn>
                <a:cxn ang="0">
                  <a:pos x="163" y="37"/>
                </a:cxn>
                <a:cxn ang="0">
                  <a:pos x="180" y="57"/>
                </a:cxn>
                <a:cxn ang="0">
                  <a:pos x="199" y="80"/>
                </a:cxn>
                <a:cxn ang="0">
                  <a:pos x="219" y="105"/>
                </a:cxn>
                <a:cxn ang="0">
                  <a:pos x="237" y="130"/>
                </a:cxn>
                <a:cxn ang="0">
                  <a:pos x="257" y="154"/>
                </a:cxn>
                <a:cxn ang="0">
                  <a:pos x="273" y="179"/>
                </a:cxn>
                <a:cxn ang="0">
                  <a:pos x="288" y="205"/>
                </a:cxn>
                <a:cxn ang="0">
                  <a:pos x="300" y="230"/>
                </a:cxn>
                <a:cxn ang="0">
                  <a:pos x="306" y="255"/>
                </a:cxn>
                <a:cxn ang="0">
                  <a:pos x="310" y="279"/>
                </a:cxn>
                <a:cxn ang="0">
                  <a:pos x="305" y="302"/>
                </a:cxn>
                <a:cxn ang="0">
                  <a:pos x="295" y="324"/>
                </a:cxn>
                <a:cxn ang="0">
                  <a:pos x="275" y="344"/>
                </a:cxn>
                <a:cxn ang="0">
                  <a:pos x="249" y="360"/>
                </a:cxn>
                <a:cxn ang="0">
                  <a:pos x="213" y="377"/>
                </a:cxn>
                <a:cxn ang="0">
                  <a:pos x="178" y="385"/>
                </a:cxn>
                <a:cxn ang="0">
                  <a:pos x="145" y="388"/>
                </a:cxn>
                <a:cxn ang="0">
                  <a:pos x="112" y="385"/>
                </a:cxn>
                <a:cxn ang="0">
                  <a:pos x="81" y="375"/>
                </a:cxn>
                <a:cxn ang="0">
                  <a:pos x="55" y="362"/>
                </a:cxn>
                <a:cxn ang="0">
                  <a:pos x="32" y="344"/>
                </a:cxn>
                <a:cxn ang="0">
                  <a:pos x="15" y="322"/>
                </a:cxn>
                <a:cxn ang="0">
                  <a:pos x="4" y="296"/>
                </a:cxn>
                <a:cxn ang="0">
                  <a:pos x="0" y="268"/>
                </a:cxn>
                <a:cxn ang="0">
                  <a:pos x="5" y="238"/>
                </a:cxn>
                <a:cxn ang="0">
                  <a:pos x="19" y="207"/>
                </a:cxn>
                <a:cxn ang="0">
                  <a:pos x="78" y="118"/>
                </a:cxn>
                <a:cxn ang="0">
                  <a:pos x="106" y="74"/>
                </a:cxn>
                <a:cxn ang="0">
                  <a:pos x="132" y="24"/>
                </a:cxn>
                <a:cxn ang="0">
                  <a:pos x="139" y="0"/>
                </a:cxn>
              </a:cxnLst>
              <a:rect l="0" t="0" r="r" b="b"/>
              <a:pathLst>
                <a:path w="310" h="388">
                  <a:moveTo>
                    <a:pt x="139" y="0"/>
                  </a:moveTo>
                  <a:lnTo>
                    <a:pt x="150" y="18"/>
                  </a:lnTo>
                  <a:lnTo>
                    <a:pt x="163" y="37"/>
                  </a:lnTo>
                  <a:lnTo>
                    <a:pt x="180" y="57"/>
                  </a:lnTo>
                  <a:lnTo>
                    <a:pt x="199" y="80"/>
                  </a:lnTo>
                  <a:lnTo>
                    <a:pt x="219" y="105"/>
                  </a:lnTo>
                  <a:lnTo>
                    <a:pt x="237" y="130"/>
                  </a:lnTo>
                  <a:lnTo>
                    <a:pt x="257" y="154"/>
                  </a:lnTo>
                  <a:lnTo>
                    <a:pt x="273" y="179"/>
                  </a:lnTo>
                  <a:lnTo>
                    <a:pt x="288" y="205"/>
                  </a:lnTo>
                  <a:lnTo>
                    <a:pt x="300" y="230"/>
                  </a:lnTo>
                  <a:lnTo>
                    <a:pt x="306" y="255"/>
                  </a:lnTo>
                  <a:lnTo>
                    <a:pt x="310" y="279"/>
                  </a:lnTo>
                  <a:lnTo>
                    <a:pt x="305" y="302"/>
                  </a:lnTo>
                  <a:lnTo>
                    <a:pt x="295" y="324"/>
                  </a:lnTo>
                  <a:lnTo>
                    <a:pt x="275" y="344"/>
                  </a:lnTo>
                  <a:lnTo>
                    <a:pt x="249" y="360"/>
                  </a:lnTo>
                  <a:lnTo>
                    <a:pt x="213" y="377"/>
                  </a:lnTo>
                  <a:lnTo>
                    <a:pt x="178" y="385"/>
                  </a:lnTo>
                  <a:lnTo>
                    <a:pt x="145" y="388"/>
                  </a:lnTo>
                  <a:lnTo>
                    <a:pt x="112" y="385"/>
                  </a:lnTo>
                  <a:lnTo>
                    <a:pt x="81" y="375"/>
                  </a:lnTo>
                  <a:lnTo>
                    <a:pt x="55" y="362"/>
                  </a:lnTo>
                  <a:lnTo>
                    <a:pt x="32" y="344"/>
                  </a:lnTo>
                  <a:lnTo>
                    <a:pt x="15" y="322"/>
                  </a:lnTo>
                  <a:lnTo>
                    <a:pt x="4" y="296"/>
                  </a:lnTo>
                  <a:lnTo>
                    <a:pt x="0" y="268"/>
                  </a:lnTo>
                  <a:lnTo>
                    <a:pt x="5" y="238"/>
                  </a:lnTo>
                  <a:lnTo>
                    <a:pt x="19" y="207"/>
                  </a:lnTo>
                  <a:lnTo>
                    <a:pt x="78" y="118"/>
                  </a:lnTo>
                  <a:lnTo>
                    <a:pt x="106" y="74"/>
                  </a:lnTo>
                  <a:lnTo>
                    <a:pt x="132" y="24"/>
                  </a:lnTo>
                  <a:lnTo>
                    <a:pt x="13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5" name="Freeform 308"/>
            <p:cNvSpPr>
              <a:spLocks noEditPoints="1"/>
            </p:cNvSpPr>
            <p:nvPr/>
          </p:nvSpPr>
          <p:spPr bwMode="auto">
            <a:xfrm>
              <a:off x="4347" y="1966"/>
              <a:ext cx="348" cy="426"/>
            </a:xfrm>
            <a:custGeom>
              <a:avLst/>
              <a:gdLst/>
              <a:ahLst/>
              <a:cxnLst>
                <a:cxn ang="0">
                  <a:pos x="140" y="105"/>
                </a:cxn>
                <a:cxn ang="0">
                  <a:pos x="77" y="202"/>
                </a:cxn>
                <a:cxn ang="0">
                  <a:pos x="52" y="243"/>
                </a:cxn>
                <a:cxn ang="0">
                  <a:pos x="39" y="290"/>
                </a:cxn>
                <a:cxn ang="0">
                  <a:pos x="52" y="334"/>
                </a:cxn>
                <a:cxn ang="0">
                  <a:pos x="97" y="372"/>
                </a:cxn>
                <a:cxn ang="0">
                  <a:pos x="154" y="388"/>
                </a:cxn>
                <a:cxn ang="0">
                  <a:pos x="215" y="383"/>
                </a:cxn>
                <a:cxn ang="0">
                  <a:pos x="269" y="360"/>
                </a:cxn>
                <a:cxn ang="0">
                  <a:pos x="304" y="321"/>
                </a:cxn>
                <a:cxn ang="0">
                  <a:pos x="306" y="276"/>
                </a:cxn>
                <a:cxn ang="0">
                  <a:pos x="289" y="232"/>
                </a:cxn>
                <a:cxn ang="0">
                  <a:pos x="251" y="174"/>
                </a:cxn>
                <a:cxn ang="0">
                  <a:pos x="194" y="104"/>
                </a:cxn>
                <a:cxn ang="0">
                  <a:pos x="163" y="64"/>
                </a:cxn>
                <a:cxn ang="0">
                  <a:pos x="166" y="1"/>
                </a:cxn>
                <a:cxn ang="0">
                  <a:pos x="187" y="29"/>
                </a:cxn>
                <a:cxn ang="0">
                  <a:pos x="220" y="74"/>
                </a:cxn>
                <a:cxn ang="0">
                  <a:pos x="261" y="127"/>
                </a:cxn>
                <a:cxn ang="0">
                  <a:pos x="319" y="209"/>
                </a:cxn>
                <a:cxn ang="0">
                  <a:pos x="343" y="263"/>
                </a:cxn>
                <a:cxn ang="0">
                  <a:pos x="348" y="316"/>
                </a:cxn>
                <a:cxn ang="0">
                  <a:pos x="327" y="362"/>
                </a:cxn>
                <a:cxn ang="0">
                  <a:pos x="273" y="402"/>
                </a:cxn>
                <a:cxn ang="0">
                  <a:pos x="218" y="420"/>
                </a:cxn>
                <a:cxn ang="0">
                  <a:pos x="159" y="426"/>
                </a:cxn>
                <a:cxn ang="0">
                  <a:pos x="102" y="418"/>
                </a:cxn>
                <a:cxn ang="0">
                  <a:pos x="49" y="392"/>
                </a:cxn>
                <a:cxn ang="0">
                  <a:pos x="13" y="346"/>
                </a:cxn>
                <a:cxn ang="0">
                  <a:pos x="0" y="281"/>
                </a:cxn>
                <a:cxn ang="0">
                  <a:pos x="21" y="217"/>
                </a:cxn>
                <a:cxn ang="0">
                  <a:pos x="80" y="128"/>
                </a:cxn>
                <a:cxn ang="0">
                  <a:pos x="133" y="34"/>
                </a:cxn>
                <a:cxn ang="0">
                  <a:pos x="138" y="18"/>
                </a:cxn>
                <a:cxn ang="0">
                  <a:pos x="148" y="1"/>
                </a:cxn>
              </a:cxnLst>
              <a:rect l="0" t="0" r="r" b="b"/>
              <a:pathLst>
                <a:path w="348" h="426">
                  <a:moveTo>
                    <a:pt x="163" y="64"/>
                  </a:moveTo>
                  <a:lnTo>
                    <a:pt x="140" y="105"/>
                  </a:lnTo>
                  <a:lnTo>
                    <a:pt x="108" y="155"/>
                  </a:lnTo>
                  <a:lnTo>
                    <a:pt x="77" y="202"/>
                  </a:lnTo>
                  <a:lnTo>
                    <a:pt x="64" y="222"/>
                  </a:lnTo>
                  <a:lnTo>
                    <a:pt x="52" y="243"/>
                  </a:lnTo>
                  <a:lnTo>
                    <a:pt x="43" y="267"/>
                  </a:lnTo>
                  <a:lnTo>
                    <a:pt x="39" y="290"/>
                  </a:lnTo>
                  <a:lnTo>
                    <a:pt x="41" y="311"/>
                  </a:lnTo>
                  <a:lnTo>
                    <a:pt x="52" y="334"/>
                  </a:lnTo>
                  <a:lnTo>
                    <a:pt x="72" y="355"/>
                  </a:lnTo>
                  <a:lnTo>
                    <a:pt x="97" y="372"/>
                  </a:lnTo>
                  <a:lnTo>
                    <a:pt x="125" y="382"/>
                  </a:lnTo>
                  <a:lnTo>
                    <a:pt x="154" y="388"/>
                  </a:lnTo>
                  <a:lnTo>
                    <a:pt x="184" y="388"/>
                  </a:lnTo>
                  <a:lnTo>
                    <a:pt x="215" y="383"/>
                  </a:lnTo>
                  <a:lnTo>
                    <a:pt x="243" y="374"/>
                  </a:lnTo>
                  <a:lnTo>
                    <a:pt x="269" y="360"/>
                  </a:lnTo>
                  <a:lnTo>
                    <a:pt x="291" y="341"/>
                  </a:lnTo>
                  <a:lnTo>
                    <a:pt x="304" y="321"/>
                  </a:lnTo>
                  <a:lnTo>
                    <a:pt x="307" y="299"/>
                  </a:lnTo>
                  <a:lnTo>
                    <a:pt x="306" y="276"/>
                  </a:lnTo>
                  <a:lnTo>
                    <a:pt x="299" y="255"/>
                  </a:lnTo>
                  <a:lnTo>
                    <a:pt x="289" y="232"/>
                  </a:lnTo>
                  <a:lnTo>
                    <a:pt x="278" y="211"/>
                  </a:lnTo>
                  <a:lnTo>
                    <a:pt x="251" y="174"/>
                  </a:lnTo>
                  <a:lnTo>
                    <a:pt x="223" y="138"/>
                  </a:lnTo>
                  <a:lnTo>
                    <a:pt x="194" y="104"/>
                  </a:lnTo>
                  <a:lnTo>
                    <a:pt x="164" y="67"/>
                  </a:lnTo>
                  <a:lnTo>
                    <a:pt x="163" y="64"/>
                  </a:lnTo>
                  <a:close/>
                  <a:moveTo>
                    <a:pt x="156" y="0"/>
                  </a:moveTo>
                  <a:lnTo>
                    <a:pt x="166" y="1"/>
                  </a:lnTo>
                  <a:lnTo>
                    <a:pt x="174" y="10"/>
                  </a:lnTo>
                  <a:lnTo>
                    <a:pt x="187" y="29"/>
                  </a:lnTo>
                  <a:lnTo>
                    <a:pt x="202" y="51"/>
                  </a:lnTo>
                  <a:lnTo>
                    <a:pt x="220" y="74"/>
                  </a:lnTo>
                  <a:lnTo>
                    <a:pt x="241" y="100"/>
                  </a:lnTo>
                  <a:lnTo>
                    <a:pt x="261" y="127"/>
                  </a:lnTo>
                  <a:lnTo>
                    <a:pt x="283" y="153"/>
                  </a:lnTo>
                  <a:lnTo>
                    <a:pt x="319" y="209"/>
                  </a:lnTo>
                  <a:lnTo>
                    <a:pt x="332" y="235"/>
                  </a:lnTo>
                  <a:lnTo>
                    <a:pt x="343" y="263"/>
                  </a:lnTo>
                  <a:lnTo>
                    <a:pt x="348" y="290"/>
                  </a:lnTo>
                  <a:lnTo>
                    <a:pt x="348" y="316"/>
                  </a:lnTo>
                  <a:lnTo>
                    <a:pt x="342" y="339"/>
                  </a:lnTo>
                  <a:lnTo>
                    <a:pt x="327" y="362"/>
                  </a:lnTo>
                  <a:lnTo>
                    <a:pt x="304" y="383"/>
                  </a:lnTo>
                  <a:lnTo>
                    <a:pt x="273" y="402"/>
                  </a:lnTo>
                  <a:lnTo>
                    <a:pt x="246" y="411"/>
                  </a:lnTo>
                  <a:lnTo>
                    <a:pt x="218" y="420"/>
                  </a:lnTo>
                  <a:lnTo>
                    <a:pt x="190" y="425"/>
                  </a:lnTo>
                  <a:lnTo>
                    <a:pt x="159" y="426"/>
                  </a:lnTo>
                  <a:lnTo>
                    <a:pt x="130" y="423"/>
                  </a:lnTo>
                  <a:lnTo>
                    <a:pt x="102" y="418"/>
                  </a:lnTo>
                  <a:lnTo>
                    <a:pt x="74" y="406"/>
                  </a:lnTo>
                  <a:lnTo>
                    <a:pt x="49" y="392"/>
                  </a:lnTo>
                  <a:lnTo>
                    <a:pt x="29" y="372"/>
                  </a:lnTo>
                  <a:lnTo>
                    <a:pt x="13" y="346"/>
                  </a:lnTo>
                  <a:lnTo>
                    <a:pt x="3" y="314"/>
                  </a:lnTo>
                  <a:lnTo>
                    <a:pt x="0" y="281"/>
                  </a:lnTo>
                  <a:lnTo>
                    <a:pt x="6" y="248"/>
                  </a:lnTo>
                  <a:lnTo>
                    <a:pt x="21" y="217"/>
                  </a:lnTo>
                  <a:lnTo>
                    <a:pt x="49" y="173"/>
                  </a:lnTo>
                  <a:lnTo>
                    <a:pt x="80" y="128"/>
                  </a:lnTo>
                  <a:lnTo>
                    <a:pt x="108" y="82"/>
                  </a:lnTo>
                  <a:lnTo>
                    <a:pt x="133" y="34"/>
                  </a:lnTo>
                  <a:lnTo>
                    <a:pt x="140" y="26"/>
                  </a:lnTo>
                  <a:lnTo>
                    <a:pt x="138" y="18"/>
                  </a:lnTo>
                  <a:lnTo>
                    <a:pt x="141"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6" name="Freeform 309"/>
            <p:cNvSpPr>
              <a:spLocks/>
            </p:cNvSpPr>
            <p:nvPr/>
          </p:nvSpPr>
          <p:spPr bwMode="auto">
            <a:xfrm>
              <a:off x="4434" y="2129"/>
              <a:ext cx="46" cy="39"/>
            </a:xfrm>
            <a:custGeom>
              <a:avLst/>
              <a:gdLst/>
              <a:ahLst/>
              <a:cxnLst>
                <a:cxn ang="0">
                  <a:pos x="20" y="0"/>
                </a:cxn>
                <a:cxn ang="0">
                  <a:pos x="26" y="0"/>
                </a:cxn>
                <a:cxn ang="0">
                  <a:pos x="33" y="1"/>
                </a:cxn>
                <a:cxn ang="0">
                  <a:pos x="38" y="3"/>
                </a:cxn>
                <a:cxn ang="0">
                  <a:pos x="43" y="8"/>
                </a:cxn>
                <a:cxn ang="0">
                  <a:pos x="44" y="13"/>
                </a:cxn>
                <a:cxn ang="0">
                  <a:pos x="46" y="20"/>
                </a:cxn>
                <a:cxn ang="0">
                  <a:pos x="44" y="26"/>
                </a:cxn>
                <a:cxn ang="0">
                  <a:pos x="43" y="29"/>
                </a:cxn>
                <a:cxn ang="0">
                  <a:pos x="38" y="36"/>
                </a:cxn>
                <a:cxn ang="0">
                  <a:pos x="33" y="38"/>
                </a:cxn>
                <a:cxn ang="0">
                  <a:pos x="26" y="39"/>
                </a:cxn>
                <a:cxn ang="0">
                  <a:pos x="20" y="39"/>
                </a:cxn>
                <a:cxn ang="0">
                  <a:pos x="13" y="38"/>
                </a:cxn>
                <a:cxn ang="0">
                  <a:pos x="8" y="36"/>
                </a:cxn>
                <a:cxn ang="0">
                  <a:pos x="3" y="29"/>
                </a:cxn>
                <a:cxn ang="0">
                  <a:pos x="2" y="26"/>
                </a:cxn>
                <a:cxn ang="0">
                  <a:pos x="0" y="20"/>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20"/>
                  </a:lnTo>
                  <a:lnTo>
                    <a:pt x="44" y="26"/>
                  </a:lnTo>
                  <a:lnTo>
                    <a:pt x="43" y="29"/>
                  </a:lnTo>
                  <a:lnTo>
                    <a:pt x="38" y="36"/>
                  </a:lnTo>
                  <a:lnTo>
                    <a:pt x="33" y="38"/>
                  </a:lnTo>
                  <a:lnTo>
                    <a:pt x="26" y="39"/>
                  </a:lnTo>
                  <a:lnTo>
                    <a:pt x="20" y="39"/>
                  </a:lnTo>
                  <a:lnTo>
                    <a:pt x="13" y="38"/>
                  </a:lnTo>
                  <a:lnTo>
                    <a:pt x="8" y="36"/>
                  </a:lnTo>
                  <a:lnTo>
                    <a:pt x="3" y="29"/>
                  </a:lnTo>
                  <a:lnTo>
                    <a:pt x="2" y="26"/>
                  </a:lnTo>
                  <a:lnTo>
                    <a:pt x="0" y="20"/>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7" name="Freeform 310"/>
            <p:cNvSpPr>
              <a:spLocks/>
            </p:cNvSpPr>
            <p:nvPr/>
          </p:nvSpPr>
          <p:spPr bwMode="auto">
            <a:xfrm>
              <a:off x="4485" y="2149"/>
              <a:ext cx="38" cy="39"/>
            </a:xfrm>
            <a:custGeom>
              <a:avLst/>
              <a:gdLst/>
              <a:ahLst/>
              <a:cxnLst>
                <a:cxn ang="0">
                  <a:pos x="20" y="0"/>
                </a:cxn>
                <a:cxn ang="0">
                  <a:pos x="29" y="3"/>
                </a:cxn>
                <a:cxn ang="0">
                  <a:pos x="36" y="9"/>
                </a:cxn>
                <a:cxn ang="0">
                  <a:pos x="38" y="19"/>
                </a:cxn>
                <a:cxn ang="0">
                  <a:pos x="36" y="29"/>
                </a:cxn>
                <a:cxn ang="0">
                  <a:pos x="29" y="36"/>
                </a:cxn>
                <a:cxn ang="0">
                  <a:pos x="20" y="39"/>
                </a:cxn>
                <a:cxn ang="0">
                  <a:pos x="8" y="36"/>
                </a:cxn>
                <a:cxn ang="0">
                  <a:pos x="2" y="29"/>
                </a:cxn>
                <a:cxn ang="0">
                  <a:pos x="0" y="19"/>
                </a:cxn>
                <a:cxn ang="0">
                  <a:pos x="2" y="9"/>
                </a:cxn>
                <a:cxn ang="0">
                  <a:pos x="8" y="3"/>
                </a:cxn>
                <a:cxn ang="0">
                  <a:pos x="20" y="0"/>
                </a:cxn>
              </a:cxnLst>
              <a:rect l="0" t="0" r="r" b="b"/>
              <a:pathLst>
                <a:path w="38" h="39">
                  <a:moveTo>
                    <a:pt x="20" y="0"/>
                  </a:moveTo>
                  <a:lnTo>
                    <a:pt x="29" y="3"/>
                  </a:lnTo>
                  <a:lnTo>
                    <a:pt x="36" y="9"/>
                  </a:lnTo>
                  <a:lnTo>
                    <a:pt x="38" y="19"/>
                  </a:lnTo>
                  <a:lnTo>
                    <a:pt x="36" y="29"/>
                  </a:lnTo>
                  <a:lnTo>
                    <a:pt x="29" y="36"/>
                  </a:lnTo>
                  <a:lnTo>
                    <a:pt x="20" y="39"/>
                  </a:lnTo>
                  <a:lnTo>
                    <a:pt x="8" y="36"/>
                  </a:lnTo>
                  <a:lnTo>
                    <a:pt x="2" y="29"/>
                  </a:lnTo>
                  <a:lnTo>
                    <a:pt x="0" y="19"/>
                  </a:lnTo>
                  <a:lnTo>
                    <a:pt x="2" y="9"/>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8" name="Freeform 311"/>
            <p:cNvSpPr>
              <a:spLocks/>
            </p:cNvSpPr>
            <p:nvPr/>
          </p:nvSpPr>
          <p:spPr bwMode="auto">
            <a:xfrm>
              <a:off x="4541" y="2122"/>
              <a:ext cx="39" cy="40"/>
            </a:xfrm>
            <a:custGeom>
              <a:avLst/>
              <a:gdLst/>
              <a:ahLst/>
              <a:cxnLst>
                <a:cxn ang="0">
                  <a:pos x="20" y="0"/>
                </a:cxn>
                <a:cxn ang="0">
                  <a:pos x="31" y="4"/>
                </a:cxn>
                <a:cxn ang="0">
                  <a:pos x="38" y="10"/>
                </a:cxn>
                <a:cxn ang="0">
                  <a:pos x="39" y="20"/>
                </a:cxn>
                <a:cxn ang="0">
                  <a:pos x="38" y="30"/>
                </a:cxn>
                <a:cxn ang="0">
                  <a:pos x="31" y="36"/>
                </a:cxn>
                <a:cxn ang="0">
                  <a:pos x="20" y="40"/>
                </a:cxn>
                <a:cxn ang="0">
                  <a:pos x="8" y="36"/>
                </a:cxn>
                <a:cxn ang="0">
                  <a:pos x="1" y="30"/>
                </a:cxn>
                <a:cxn ang="0">
                  <a:pos x="0" y="20"/>
                </a:cxn>
                <a:cxn ang="0">
                  <a:pos x="1" y="10"/>
                </a:cxn>
                <a:cxn ang="0">
                  <a:pos x="8" y="4"/>
                </a:cxn>
                <a:cxn ang="0">
                  <a:pos x="20" y="0"/>
                </a:cxn>
              </a:cxnLst>
              <a:rect l="0" t="0" r="r" b="b"/>
              <a:pathLst>
                <a:path w="39" h="40">
                  <a:moveTo>
                    <a:pt x="20" y="0"/>
                  </a:moveTo>
                  <a:lnTo>
                    <a:pt x="31" y="4"/>
                  </a:lnTo>
                  <a:lnTo>
                    <a:pt x="38" y="10"/>
                  </a:lnTo>
                  <a:lnTo>
                    <a:pt x="39" y="20"/>
                  </a:lnTo>
                  <a:lnTo>
                    <a:pt x="38" y="30"/>
                  </a:lnTo>
                  <a:lnTo>
                    <a:pt x="31" y="36"/>
                  </a:lnTo>
                  <a:lnTo>
                    <a:pt x="20" y="40"/>
                  </a:lnTo>
                  <a:lnTo>
                    <a:pt x="8" y="36"/>
                  </a:lnTo>
                  <a:lnTo>
                    <a:pt x="1" y="30"/>
                  </a:lnTo>
                  <a:lnTo>
                    <a:pt x="0" y="20"/>
                  </a:lnTo>
                  <a:lnTo>
                    <a:pt x="1"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49" name="Freeform 312"/>
            <p:cNvSpPr>
              <a:spLocks/>
            </p:cNvSpPr>
            <p:nvPr/>
          </p:nvSpPr>
          <p:spPr bwMode="auto">
            <a:xfrm>
              <a:off x="4416" y="2180"/>
              <a:ext cx="38" cy="39"/>
            </a:xfrm>
            <a:custGeom>
              <a:avLst/>
              <a:gdLst/>
              <a:ahLst/>
              <a:cxnLst>
                <a:cxn ang="0">
                  <a:pos x="20" y="0"/>
                </a:cxn>
                <a:cxn ang="0">
                  <a:pos x="29" y="3"/>
                </a:cxn>
                <a:cxn ang="0">
                  <a:pos x="36" y="10"/>
                </a:cxn>
                <a:cxn ang="0">
                  <a:pos x="38" y="20"/>
                </a:cxn>
                <a:cxn ang="0">
                  <a:pos x="36" y="29"/>
                </a:cxn>
                <a:cxn ang="0">
                  <a:pos x="29" y="36"/>
                </a:cxn>
                <a:cxn ang="0">
                  <a:pos x="20" y="39"/>
                </a:cxn>
                <a:cxn ang="0">
                  <a:pos x="8" y="36"/>
                </a:cxn>
                <a:cxn ang="0">
                  <a:pos x="1" y="29"/>
                </a:cxn>
                <a:cxn ang="0">
                  <a:pos x="0" y="20"/>
                </a:cxn>
                <a:cxn ang="0">
                  <a:pos x="1" y="10"/>
                </a:cxn>
                <a:cxn ang="0">
                  <a:pos x="8" y="3"/>
                </a:cxn>
                <a:cxn ang="0">
                  <a:pos x="20" y="0"/>
                </a:cxn>
              </a:cxnLst>
              <a:rect l="0" t="0" r="r" b="b"/>
              <a:pathLst>
                <a:path w="38" h="39">
                  <a:moveTo>
                    <a:pt x="20" y="0"/>
                  </a:moveTo>
                  <a:lnTo>
                    <a:pt x="29" y="3"/>
                  </a:lnTo>
                  <a:lnTo>
                    <a:pt x="36" y="10"/>
                  </a:lnTo>
                  <a:lnTo>
                    <a:pt x="38" y="20"/>
                  </a:lnTo>
                  <a:lnTo>
                    <a:pt x="36" y="29"/>
                  </a:lnTo>
                  <a:lnTo>
                    <a:pt x="29" y="36"/>
                  </a:lnTo>
                  <a:lnTo>
                    <a:pt x="20" y="39"/>
                  </a:lnTo>
                  <a:lnTo>
                    <a:pt x="8" y="36"/>
                  </a:lnTo>
                  <a:lnTo>
                    <a:pt x="1" y="29"/>
                  </a:lnTo>
                  <a:lnTo>
                    <a:pt x="0" y="20"/>
                  </a:lnTo>
                  <a:lnTo>
                    <a:pt x="1"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0" name="Freeform 313"/>
            <p:cNvSpPr>
              <a:spLocks/>
            </p:cNvSpPr>
            <p:nvPr/>
          </p:nvSpPr>
          <p:spPr bwMode="auto">
            <a:xfrm>
              <a:off x="4478" y="2073"/>
              <a:ext cx="46" cy="39"/>
            </a:xfrm>
            <a:custGeom>
              <a:avLst/>
              <a:gdLst/>
              <a:ahLst/>
              <a:cxnLst>
                <a:cxn ang="0">
                  <a:pos x="20"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39"/>
                </a:cxn>
                <a:cxn ang="0">
                  <a:pos x="20" y="39"/>
                </a:cxn>
                <a:cxn ang="0">
                  <a:pos x="13" y="38"/>
                </a:cxn>
                <a:cxn ang="0">
                  <a:pos x="9" y="36"/>
                </a:cxn>
                <a:cxn ang="0">
                  <a:pos x="4" y="31"/>
                </a:cxn>
                <a:cxn ang="0">
                  <a:pos x="2" y="26"/>
                </a:cxn>
                <a:cxn ang="0">
                  <a:pos x="0" y="20"/>
                </a:cxn>
                <a:cxn ang="0">
                  <a:pos x="2" y="13"/>
                </a:cxn>
                <a:cxn ang="0">
                  <a:pos x="4" y="8"/>
                </a:cxn>
                <a:cxn ang="0">
                  <a:pos x="9" y="3"/>
                </a:cxn>
                <a:cxn ang="0">
                  <a:pos x="13" y="2"/>
                </a:cxn>
                <a:cxn ang="0">
                  <a:pos x="20" y="0"/>
                </a:cxn>
              </a:cxnLst>
              <a:rect l="0" t="0" r="r" b="b"/>
              <a:pathLst>
                <a:path w="46" h="39">
                  <a:moveTo>
                    <a:pt x="20" y="0"/>
                  </a:moveTo>
                  <a:lnTo>
                    <a:pt x="27" y="0"/>
                  </a:lnTo>
                  <a:lnTo>
                    <a:pt x="33" y="2"/>
                  </a:lnTo>
                  <a:lnTo>
                    <a:pt x="38" y="3"/>
                  </a:lnTo>
                  <a:lnTo>
                    <a:pt x="43" y="8"/>
                  </a:lnTo>
                  <a:lnTo>
                    <a:pt x="45" y="13"/>
                  </a:lnTo>
                  <a:lnTo>
                    <a:pt x="46" y="20"/>
                  </a:lnTo>
                  <a:lnTo>
                    <a:pt x="45" y="26"/>
                  </a:lnTo>
                  <a:lnTo>
                    <a:pt x="43" y="31"/>
                  </a:lnTo>
                  <a:lnTo>
                    <a:pt x="38" y="36"/>
                  </a:lnTo>
                  <a:lnTo>
                    <a:pt x="33" y="38"/>
                  </a:lnTo>
                  <a:lnTo>
                    <a:pt x="27" y="39"/>
                  </a:lnTo>
                  <a:lnTo>
                    <a:pt x="20" y="39"/>
                  </a:lnTo>
                  <a:lnTo>
                    <a:pt x="13" y="38"/>
                  </a:lnTo>
                  <a:lnTo>
                    <a:pt x="9" y="36"/>
                  </a:lnTo>
                  <a:lnTo>
                    <a:pt x="4" y="31"/>
                  </a:lnTo>
                  <a:lnTo>
                    <a:pt x="2" y="26"/>
                  </a:lnTo>
                  <a:lnTo>
                    <a:pt x="0" y="20"/>
                  </a:lnTo>
                  <a:lnTo>
                    <a:pt x="2" y="13"/>
                  </a:lnTo>
                  <a:lnTo>
                    <a:pt x="4" y="8"/>
                  </a:lnTo>
                  <a:lnTo>
                    <a:pt x="9"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1" name="Freeform 314"/>
            <p:cNvSpPr>
              <a:spLocks/>
            </p:cNvSpPr>
            <p:nvPr/>
          </p:nvSpPr>
          <p:spPr bwMode="auto">
            <a:xfrm>
              <a:off x="4490" y="2205"/>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7"/>
                </a:cxn>
                <a:cxn ang="0">
                  <a:pos x="26" y="39"/>
                </a:cxn>
                <a:cxn ang="0">
                  <a:pos x="20" y="39"/>
                </a:cxn>
                <a:cxn ang="0">
                  <a:pos x="13" y="37"/>
                </a:cxn>
                <a:cxn ang="0">
                  <a:pos x="8" y="36"/>
                </a:cxn>
                <a:cxn ang="0">
                  <a:pos x="3" y="31"/>
                </a:cxn>
                <a:cxn ang="0">
                  <a:pos x="1" y="26"/>
                </a:cxn>
                <a:cxn ang="0">
                  <a:pos x="0" y="19"/>
                </a:cxn>
                <a:cxn ang="0">
                  <a:pos x="1"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7"/>
                  </a:lnTo>
                  <a:lnTo>
                    <a:pt x="26" y="39"/>
                  </a:lnTo>
                  <a:lnTo>
                    <a:pt x="20" y="39"/>
                  </a:lnTo>
                  <a:lnTo>
                    <a:pt x="13" y="37"/>
                  </a:lnTo>
                  <a:lnTo>
                    <a:pt x="8" y="36"/>
                  </a:lnTo>
                  <a:lnTo>
                    <a:pt x="3" y="31"/>
                  </a:lnTo>
                  <a:lnTo>
                    <a:pt x="1" y="26"/>
                  </a:lnTo>
                  <a:lnTo>
                    <a:pt x="0" y="19"/>
                  </a:lnTo>
                  <a:lnTo>
                    <a:pt x="1"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2" name="Freeform 315"/>
            <p:cNvSpPr>
              <a:spLocks/>
            </p:cNvSpPr>
            <p:nvPr/>
          </p:nvSpPr>
          <p:spPr bwMode="auto">
            <a:xfrm>
              <a:off x="4554" y="2173"/>
              <a:ext cx="38" cy="40"/>
            </a:xfrm>
            <a:custGeom>
              <a:avLst/>
              <a:gdLst/>
              <a:ahLst/>
              <a:cxnLst>
                <a:cxn ang="0">
                  <a:pos x="20" y="0"/>
                </a:cxn>
                <a:cxn ang="0">
                  <a:pos x="30" y="4"/>
                </a:cxn>
                <a:cxn ang="0">
                  <a:pos x="36" y="10"/>
                </a:cxn>
                <a:cxn ang="0">
                  <a:pos x="38" y="20"/>
                </a:cxn>
                <a:cxn ang="0">
                  <a:pos x="36" y="30"/>
                </a:cxn>
                <a:cxn ang="0">
                  <a:pos x="30" y="36"/>
                </a:cxn>
                <a:cxn ang="0">
                  <a:pos x="20" y="40"/>
                </a:cxn>
                <a:cxn ang="0">
                  <a:pos x="8" y="36"/>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6"/>
                  </a:lnTo>
                  <a:lnTo>
                    <a:pt x="20" y="40"/>
                  </a:lnTo>
                  <a:lnTo>
                    <a:pt x="8" y="36"/>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3" name="Freeform 316"/>
            <p:cNvSpPr>
              <a:spLocks/>
            </p:cNvSpPr>
            <p:nvPr/>
          </p:nvSpPr>
          <p:spPr bwMode="auto">
            <a:xfrm>
              <a:off x="3770" y="1406"/>
              <a:ext cx="309" cy="389"/>
            </a:xfrm>
            <a:custGeom>
              <a:avLst/>
              <a:gdLst/>
              <a:ahLst/>
              <a:cxnLst>
                <a:cxn ang="0">
                  <a:pos x="136" y="0"/>
                </a:cxn>
                <a:cxn ang="0">
                  <a:pos x="148" y="18"/>
                </a:cxn>
                <a:cxn ang="0">
                  <a:pos x="161" y="38"/>
                </a:cxn>
                <a:cxn ang="0">
                  <a:pos x="179" y="59"/>
                </a:cxn>
                <a:cxn ang="0">
                  <a:pos x="197" y="82"/>
                </a:cxn>
                <a:cxn ang="0">
                  <a:pos x="217" y="105"/>
                </a:cxn>
                <a:cxn ang="0">
                  <a:pos x="236" y="130"/>
                </a:cxn>
                <a:cxn ang="0">
                  <a:pos x="256" y="156"/>
                </a:cxn>
                <a:cxn ang="0">
                  <a:pos x="273" y="181"/>
                </a:cxn>
                <a:cxn ang="0">
                  <a:pos x="287" y="208"/>
                </a:cxn>
                <a:cxn ang="0">
                  <a:pos x="299" y="232"/>
                </a:cxn>
                <a:cxn ang="0">
                  <a:pos x="305" y="257"/>
                </a:cxn>
                <a:cxn ang="0">
                  <a:pos x="309" y="282"/>
                </a:cxn>
                <a:cxn ang="0">
                  <a:pos x="304" y="305"/>
                </a:cxn>
                <a:cxn ang="0">
                  <a:pos x="294" y="326"/>
                </a:cxn>
                <a:cxn ang="0">
                  <a:pos x="274" y="346"/>
                </a:cxn>
                <a:cxn ang="0">
                  <a:pos x="248" y="362"/>
                </a:cxn>
                <a:cxn ang="0">
                  <a:pos x="212" y="379"/>
                </a:cxn>
                <a:cxn ang="0">
                  <a:pos x="177" y="387"/>
                </a:cxn>
                <a:cxn ang="0">
                  <a:pos x="144" y="389"/>
                </a:cxn>
                <a:cxn ang="0">
                  <a:pos x="111" y="385"/>
                </a:cxn>
                <a:cxn ang="0">
                  <a:pos x="80" y="377"/>
                </a:cxn>
                <a:cxn ang="0">
                  <a:pos x="54" y="362"/>
                </a:cxn>
                <a:cxn ang="0">
                  <a:pos x="31" y="344"/>
                </a:cxn>
                <a:cxn ang="0">
                  <a:pos x="14" y="323"/>
                </a:cxn>
                <a:cxn ang="0">
                  <a:pos x="3" y="298"/>
                </a:cxn>
                <a:cxn ang="0">
                  <a:pos x="0" y="270"/>
                </a:cxn>
                <a:cxn ang="0">
                  <a:pos x="5" y="239"/>
                </a:cxn>
                <a:cxn ang="0">
                  <a:pos x="18" y="208"/>
                </a:cxn>
                <a:cxn ang="0">
                  <a:pos x="77" y="119"/>
                </a:cxn>
                <a:cxn ang="0">
                  <a:pos x="105" y="76"/>
                </a:cxn>
                <a:cxn ang="0">
                  <a:pos x="130" y="26"/>
                </a:cxn>
                <a:cxn ang="0">
                  <a:pos x="136" y="0"/>
                </a:cxn>
              </a:cxnLst>
              <a:rect l="0" t="0" r="r" b="b"/>
              <a:pathLst>
                <a:path w="309" h="389">
                  <a:moveTo>
                    <a:pt x="136" y="0"/>
                  </a:moveTo>
                  <a:lnTo>
                    <a:pt x="148" y="18"/>
                  </a:lnTo>
                  <a:lnTo>
                    <a:pt x="161" y="38"/>
                  </a:lnTo>
                  <a:lnTo>
                    <a:pt x="179" y="59"/>
                  </a:lnTo>
                  <a:lnTo>
                    <a:pt x="197" y="82"/>
                  </a:lnTo>
                  <a:lnTo>
                    <a:pt x="217" y="105"/>
                  </a:lnTo>
                  <a:lnTo>
                    <a:pt x="236" y="130"/>
                  </a:lnTo>
                  <a:lnTo>
                    <a:pt x="256" y="156"/>
                  </a:lnTo>
                  <a:lnTo>
                    <a:pt x="273" y="181"/>
                  </a:lnTo>
                  <a:lnTo>
                    <a:pt x="287" y="208"/>
                  </a:lnTo>
                  <a:lnTo>
                    <a:pt x="299" y="232"/>
                  </a:lnTo>
                  <a:lnTo>
                    <a:pt x="305" y="257"/>
                  </a:lnTo>
                  <a:lnTo>
                    <a:pt x="309" y="282"/>
                  </a:lnTo>
                  <a:lnTo>
                    <a:pt x="304" y="305"/>
                  </a:lnTo>
                  <a:lnTo>
                    <a:pt x="294" y="326"/>
                  </a:lnTo>
                  <a:lnTo>
                    <a:pt x="274" y="346"/>
                  </a:lnTo>
                  <a:lnTo>
                    <a:pt x="248" y="362"/>
                  </a:lnTo>
                  <a:lnTo>
                    <a:pt x="212" y="379"/>
                  </a:lnTo>
                  <a:lnTo>
                    <a:pt x="177" y="387"/>
                  </a:lnTo>
                  <a:lnTo>
                    <a:pt x="144" y="389"/>
                  </a:lnTo>
                  <a:lnTo>
                    <a:pt x="111" y="385"/>
                  </a:lnTo>
                  <a:lnTo>
                    <a:pt x="80" y="377"/>
                  </a:lnTo>
                  <a:lnTo>
                    <a:pt x="54" y="362"/>
                  </a:lnTo>
                  <a:lnTo>
                    <a:pt x="31" y="344"/>
                  </a:lnTo>
                  <a:lnTo>
                    <a:pt x="14" y="323"/>
                  </a:lnTo>
                  <a:lnTo>
                    <a:pt x="3" y="298"/>
                  </a:lnTo>
                  <a:lnTo>
                    <a:pt x="0" y="270"/>
                  </a:lnTo>
                  <a:lnTo>
                    <a:pt x="5" y="239"/>
                  </a:lnTo>
                  <a:lnTo>
                    <a:pt x="18" y="208"/>
                  </a:lnTo>
                  <a:lnTo>
                    <a:pt x="77" y="119"/>
                  </a:lnTo>
                  <a:lnTo>
                    <a:pt x="105" y="76"/>
                  </a:lnTo>
                  <a:lnTo>
                    <a:pt x="130" y="26"/>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4" name="Freeform 317"/>
            <p:cNvSpPr>
              <a:spLocks noEditPoints="1"/>
            </p:cNvSpPr>
            <p:nvPr/>
          </p:nvSpPr>
          <p:spPr bwMode="auto">
            <a:xfrm>
              <a:off x="3750" y="1386"/>
              <a:ext cx="347" cy="427"/>
            </a:xfrm>
            <a:custGeom>
              <a:avLst/>
              <a:gdLst/>
              <a:ahLst/>
              <a:cxnLst>
                <a:cxn ang="0">
                  <a:pos x="140" y="107"/>
                </a:cxn>
                <a:cxn ang="0">
                  <a:pos x="62" y="224"/>
                </a:cxn>
                <a:cxn ang="0">
                  <a:pos x="43" y="267"/>
                </a:cxn>
                <a:cxn ang="0">
                  <a:pos x="41" y="311"/>
                </a:cxn>
                <a:cxn ang="0">
                  <a:pos x="72" y="356"/>
                </a:cxn>
                <a:cxn ang="0">
                  <a:pos x="123" y="382"/>
                </a:cxn>
                <a:cxn ang="0">
                  <a:pos x="184" y="389"/>
                </a:cxn>
                <a:cxn ang="0">
                  <a:pos x="243" y="376"/>
                </a:cxn>
                <a:cxn ang="0">
                  <a:pos x="291" y="341"/>
                </a:cxn>
                <a:cxn ang="0">
                  <a:pos x="307" y="300"/>
                </a:cxn>
                <a:cxn ang="0">
                  <a:pos x="299" y="256"/>
                </a:cxn>
                <a:cxn ang="0">
                  <a:pos x="276" y="211"/>
                </a:cxn>
                <a:cxn ang="0">
                  <a:pos x="222" y="140"/>
                </a:cxn>
                <a:cxn ang="0">
                  <a:pos x="164" y="69"/>
                </a:cxn>
                <a:cxn ang="0">
                  <a:pos x="156" y="0"/>
                </a:cxn>
                <a:cxn ang="0">
                  <a:pos x="174" y="10"/>
                </a:cxn>
                <a:cxn ang="0">
                  <a:pos x="202" y="51"/>
                </a:cxn>
                <a:cxn ang="0">
                  <a:pos x="240" y="101"/>
                </a:cxn>
                <a:cxn ang="0">
                  <a:pos x="281" y="153"/>
                </a:cxn>
                <a:cxn ang="0">
                  <a:pos x="317" y="208"/>
                </a:cxn>
                <a:cxn ang="0">
                  <a:pos x="342" y="264"/>
                </a:cxn>
                <a:cxn ang="0">
                  <a:pos x="347" y="316"/>
                </a:cxn>
                <a:cxn ang="0">
                  <a:pos x="327" y="363"/>
                </a:cxn>
                <a:cxn ang="0">
                  <a:pos x="273" y="402"/>
                </a:cxn>
                <a:cxn ang="0">
                  <a:pos x="219" y="420"/>
                </a:cxn>
                <a:cxn ang="0">
                  <a:pos x="159" y="427"/>
                </a:cxn>
                <a:cxn ang="0">
                  <a:pos x="102" y="419"/>
                </a:cxn>
                <a:cxn ang="0">
                  <a:pos x="49" y="394"/>
                </a:cxn>
                <a:cxn ang="0">
                  <a:pos x="13" y="348"/>
                </a:cxn>
                <a:cxn ang="0">
                  <a:pos x="0" y="282"/>
                </a:cxn>
                <a:cxn ang="0">
                  <a:pos x="20" y="218"/>
                </a:cxn>
                <a:cxn ang="0">
                  <a:pos x="107" y="83"/>
                </a:cxn>
                <a:cxn ang="0">
                  <a:pos x="140" y="28"/>
                </a:cxn>
                <a:cxn ang="0">
                  <a:pos x="140" y="10"/>
                </a:cxn>
                <a:cxn ang="0">
                  <a:pos x="156" y="0"/>
                </a:cxn>
              </a:cxnLst>
              <a:rect l="0" t="0" r="r" b="b"/>
              <a:pathLst>
                <a:path w="347" h="427">
                  <a:moveTo>
                    <a:pt x="163" y="66"/>
                  </a:moveTo>
                  <a:lnTo>
                    <a:pt x="140" y="107"/>
                  </a:lnTo>
                  <a:lnTo>
                    <a:pt x="108" y="155"/>
                  </a:lnTo>
                  <a:lnTo>
                    <a:pt x="62" y="224"/>
                  </a:lnTo>
                  <a:lnTo>
                    <a:pt x="51" y="246"/>
                  </a:lnTo>
                  <a:lnTo>
                    <a:pt x="43" y="267"/>
                  </a:lnTo>
                  <a:lnTo>
                    <a:pt x="39" y="290"/>
                  </a:lnTo>
                  <a:lnTo>
                    <a:pt x="41" y="311"/>
                  </a:lnTo>
                  <a:lnTo>
                    <a:pt x="53" y="335"/>
                  </a:lnTo>
                  <a:lnTo>
                    <a:pt x="72" y="356"/>
                  </a:lnTo>
                  <a:lnTo>
                    <a:pt x="95" y="372"/>
                  </a:lnTo>
                  <a:lnTo>
                    <a:pt x="123" y="382"/>
                  </a:lnTo>
                  <a:lnTo>
                    <a:pt x="153" y="389"/>
                  </a:lnTo>
                  <a:lnTo>
                    <a:pt x="184" y="389"/>
                  </a:lnTo>
                  <a:lnTo>
                    <a:pt x="215" y="386"/>
                  </a:lnTo>
                  <a:lnTo>
                    <a:pt x="243" y="376"/>
                  </a:lnTo>
                  <a:lnTo>
                    <a:pt x="270" y="361"/>
                  </a:lnTo>
                  <a:lnTo>
                    <a:pt x="291" y="341"/>
                  </a:lnTo>
                  <a:lnTo>
                    <a:pt x="302" y="321"/>
                  </a:lnTo>
                  <a:lnTo>
                    <a:pt x="307" y="300"/>
                  </a:lnTo>
                  <a:lnTo>
                    <a:pt x="306" y="277"/>
                  </a:lnTo>
                  <a:lnTo>
                    <a:pt x="299" y="256"/>
                  </a:lnTo>
                  <a:lnTo>
                    <a:pt x="289" y="232"/>
                  </a:lnTo>
                  <a:lnTo>
                    <a:pt x="276" y="211"/>
                  </a:lnTo>
                  <a:lnTo>
                    <a:pt x="250" y="175"/>
                  </a:lnTo>
                  <a:lnTo>
                    <a:pt x="222" y="140"/>
                  </a:lnTo>
                  <a:lnTo>
                    <a:pt x="192" y="104"/>
                  </a:lnTo>
                  <a:lnTo>
                    <a:pt x="164" y="69"/>
                  </a:lnTo>
                  <a:lnTo>
                    <a:pt x="163" y="66"/>
                  </a:lnTo>
                  <a:close/>
                  <a:moveTo>
                    <a:pt x="156" y="0"/>
                  </a:moveTo>
                  <a:lnTo>
                    <a:pt x="166" y="2"/>
                  </a:lnTo>
                  <a:lnTo>
                    <a:pt x="174" y="10"/>
                  </a:lnTo>
                  <a:lnTo>
                    <a:pt x="186" y="30"/>
                  </a:lnTo>
                  <a:lnTo>
                    <a:pt x="202" y="51"/>
                  </a:lnTo>
                  <a:lnTo>
                    <a:pt x="220" y="74"/>
                  </a:lnTo>
                  <a:lnTo>
                    <a:pt x="240" y="101"/>
                  </a:lnTo>
                  <a:lnTo>
                    <a:pt x="261" y="127"/>
                  </a:lnTo>
                  <a:lnTo>
                    <a:pt x="281" y="153"/>
                  </a:lnTo>
                  <a:lnTo>
                    <a:pt x="301" y="181"/>
                  </a:lnTo>
                  <a:lnTo>
                    <a:pt x="317" y="208"/>
                  </a:lnTo>
                  <a:lnTo>
                    <a:pt x="332" y="236"/>
                  </a:lnTo>
                  <a:lnTo>
                    <a:pt x="342" y="264"/>
                  </a:lnTo>
                  <a:lnTo>
                    <a:pt x="347" y="290"/>
                  </a:lnTo>
                  <a:lnTo>
                    <a:pt x="347" y="316"/>
                  </a:lnTo>
                  <a:lnTo>
                    <a:pt x="340" y="339"/>
                  </a:lnTo>
                  <a:lnTo>
                    <a:pt x="327" y="363"/>
                  </a:lnTo>
                  <a:lnTo>
                    <a:pt x="304" y="384"/>
                  </a:lnTo>
                  <a:lnTo>
                    <a:pt x="273" y="402"/>
                  </a:lnTo>
                  <a:lnTo>
                    <a:pt x="247" y="412"/>
                  </a:lnTo>
                  <a:lnTo>
                    <a:pt x="219" y="420"/>
                  </a:lnTo>
                  <a:lnTo>
                    <a:pt x="191" y="425"/>
                  </a:lnTo>
                  <a:lnTo>
                    <a:pt x="159" y="427"/>
                  </a:lnTo>
                  <a:lnTo>
                    <a:pt x="130" y="425"/>
                  </a:lnTo>
                  <a:lnTo>
                    <a:pt x="102" y="419"/>
                  </a:lnTo>
                  <a:lnTo>
                    <a:pt x="74" y="409"/>
                  </a:lnTo>
                  <a:lnTo>
                    <a:pt x="49" y="394"/>
                  </a:lnTo>
                  <a:lnTo>
                    <a:pt x="29" y="374"/>
                  </a:lnTo>
                  <a:lnTo>
                    <a:pt x="13" y="348"/>
                  </a:lnTo>
                  <a:lnTo>
                    <a:pt x="2" y="315"/>
                  </a:lnTo>
                  <a:lnTo>
                    <a:pt x="0" y="282"/>
                  </a:lnTo>
                  <a:lnTo>
                    <a:pt x="5" y="249"/>
                  </a:lnTo>
                  <a:lnTo>
                    <a:pt x="20" y="218"/>
                  </a:lnTo>
                  <a:lnTo>
                    <a:pt x="79" y="129"/>
                  </a:lnTo>
                  <a:lnTo>
                    <a:pt x="107" y="83"/>
                  </a:lnTo>
                  <a:lnTo>
                    <a:pt x="133" y="37"/>
                  </a:lnTo>
                  <a:lnTo>
                    <a:pt x="140" y="28"/>
                  </a:lnTo>
                  <a:lnTo>
                    <a:pt x="136" y="20"/>
                  </a:lnTo>
                  <a:lnTo>
                    <a:pt x="140" y="10"/>
                  </a:lnTo>
                  <a:lnTo>
                    <a:pt x="148"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5" name="Freeform 318"/>
            <p:cNvSpPr>
              <a:spLocks/>
            </p:cNvSpPr>
            <p:nvPr/>
          </p:nvSpPr>
          <p:spPr bwMode="auto">
            <a:xfrm>
              <a:off x="3837" y="1551"/>
              <a:ext cx="46" cy="39"/>
            </a:xfrm>
            <a:custGeom>
              <a:avLst/>
              <a:gdLst/>
              <a:ahLst/>
              <a:cxnLst>
                <a:cxn ang="0">
                  <a:pos x="20" y="0"/>
                </a:cxn>
                <a:cxn ang="0">
                  <a:pos x="26" y="0"/>
                </a:cxn>
                <a:cxn ang="0">
                  <a:pos x="33" y="2"/>
                </a:cxn>
                <a:cxn ang="0">
                  <a:pos x="38" y="3"/>
                </a:cxn>
                <a:cxn ang="0">
                  <a:pos x="43" y="8"/>
                </a:cxn>
                <a:cxn ang="0">
                  <a:pos x="44" y="13"/>
                </a:cxn>
                <a:cxn ang="0">
                  <a:pos x="46" y="20"/>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20"/>
                </a:cxn>
                <a:cxn ang="0">
                  <a:pos x="2" y="13"/>
                </a:cxn>
                <a:cxn ang="0">
                  <a:pos x="3" y="8"/>
                </a:cxn>
                <a:cxn ang="0">
                  <a:pos x="8" y="3"/>
                </a:cxn>
                <a:cxn ang="0">
                  <a:pos x="13" y="2"/>
                </a:cxn>
                <a:cxn ang="0">
                  <a:pos x="20" y="0"/>
                </a:cxn>
              </a:cxnLst>
              <a:rect l="0" t="0" r="r" b="b"/>
              <a:pathLst>
                <a:path w="46" h="39">
                  <a:moveTo>
                    <a:pt x="20" y="0"/>
                  </a:moveTo>
                  <a:lnTo>
                    <a:pt x="26" y="0"/>
                  </a:lnTo>
                  <a:lnTo>
                    <a:pt x="33" y="2"/>
                  </a:lnTo>
                  <a:lnTo>
                    <a:pt x="38" y="3"/>
                  </a:lnTo>
                  <a:lnTo>
                    <a:pt x="43" y="8"/>
                  </a:lnTo>
                  <a:lnTo>
                    <a:pt x="44" y="13"/>
                  </a:lnTo>
                  <a:lnTo>
                    <a:pt x="46" y="20"/>
                  </a:lnTo>
                  <a:lnTo>
                    <a:pt x="44" y="26"/>
                  </a:lnTo>
                  <a:lnTo>
                    <a:pt x="43" y="31"/>
                  </a:lnTo>
                  <a:lnTo>
                    <a:pt x="38" y="36"/>
                  </a:lnTo>
                  <a:lnTo>
                    <a:pt x="33" y="38"/>
                  </a:lnTo>
                  <a:lnTo>
                    <a:pt x="26" y="39"/>
                  </a:lnTo>
                  <a:lnTo>
                    <a:pt x="20" y="39"/>
                  </a:lnTo>
                  <a:lnTo>
                    <a:pt x="13" y="38"/>
                  </a:lnTo>
                  <a:lnTo>
                    <a:pt x="8" y="36"/>
                  </a:lnTo>
                  <a:lnTo>
                    <a:pt x="3" y="31"/>
                  </a:lnTo>
                  <a:lnTo>
                    <a:pt x="2" y="26"/>
                  </a:lnTo>
                  <a:lnTo>
                    <a:pt x="0" y="20"/>
                  </a:lnTo>
                  <a:lnTo>
                    <a:pt x="2" y="13"/>
                  </a:lnTo>
                  <a:lnTo>
                    <a:pt x="3" y="8"/>
                  </a:lnTo>
                  <a:lnTo>
                    <a:pt x="8" y="3"/>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6" name="Freeform 319"/>
            <p:cNvSpPr>
              <a:spLocks/>
            </p:cNvSpPr>
            <p:nvPr/>
          </p:nvSpPr>
          <p:spPr bwMode="auto">
            <a:xfrm>
              <a:off x="3888" y="1569"/>
              <a:ext cx="38" cy="40"/>
            </a:xfrm>
            <a:custGeom>
              <a:avLst/>
              <a:gdLst/>
              <a:ahLst/>
              <a:cxnLst>
                <a:cxn ang="0">
                  <a:pos x="18" y="0"/>
                </a:cxn>
                <a:cxn ang="0">
                  <a:pos x="30" y="3"/>
                </a:cxn>
                <a:cxn ang="0">
                  <a:pos x="36" y="10"/>
                </a:cxn>
                <a:cxn ang="0">
                  <a:pos x="38" y="20"/>
                </a:cxn>
                <a:cxn ang="0">
                  <a:pos x="36" y="30"/>
                </a:cxn>
                <a:cxn ang="0">
                  <a:pos x="30" y="36"/>
                </a:cxn>
                <a:cxn ang="0">
                  <a:pos x="18" y="40"/>
                </a:cxn>
                <a:cxn ang="0">
                  <a:pos x="8" y="36"/>
                </a:cxn>
                <a:cxn ang="0">
                  <a:pos x="2" y="30"/>
                </a:cxn>
                <a:cxn ang="0">
                  <a:pos x="0" y="20"/>
                </a:cxn>
                <a:cxn ang="0">
                  <a:pos x="2" y="10"/>
                </a:cxn>
                <a:cxn ang="0">
                  <a:pos x="8" y="3"/>
                </a:cxn>
                <a:cxn ang="0">
                  <a:pos x="18" y="0"/>
                </a:cxn>
              </a:cxnLst>
              <a:rect l="0" t="0" r="r" b="b"/>
              <a:pathLst>
                <a:path w="38" h="40">
                  <a:moveTo>
                    <a:pt x="18" y="0"/>
                  </a:moveTo>
                  <a:lnTo>
                    <a:pt x="30" y="3"/>
                  </a:lnTo>
                  <a:lnTo>
                    <a:pt x="36" y="10"/>
                  </a:lnTo>
                  <a:lnTo>
                    <a:pt x="38" y="20"/>
                  </a:lnTo>
                  <a:lnTo>
                    <a:pt x="36" y="30"/>
                  </a:lnTo>
                  <a:lnTo>
                    <a:pt x="30" y="36"/>
                  </a:lnTo>
                  <a:lnTo>
                    <a:pt x="18" y="40"/>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7" name="Freeform 320"/>
            <p:cNvSpPr>
              <a:spLocks/>
            </p:cNvSpPr>
            <p:nvPr/>
          </p:nvSpPr>
          <p:spPr bwMode="auto">
            <a:xfrm>
              <a:off x="3944" y="1544"/>
              <a:ext cx="38" cy="40"/>
            </a:xfrm>
            <a:custGeom>
              <a:avLst/>
              <a:gdLst/>
              <a:ahLst/>
              <a:cxnLst>
                <a:cxn ang="0">
                  <a:pos x="20" y="0"/>
                </a:cxn>
                <a:cxn ang="0">
                  <a:pos x="30" y="4"/>
                </a:cxn>
                <a:cxn ang="0">
                  <a:pos x="36" y="10"/>
                </a:cxn>
                <a:cxn ang="0">
                  <a:pos x="38" y="20"/>
                </a:cxn>
                <a:cxn ang="0">
                  <a:pos x="36" y="30"/>
                </a:cxn>
                <a:cxn ang="0">
                  <a:pos x="30" y="37"/>
                </a:cxn>
                <a:cxn ang="0">
                  <a:pos x="20" y="40"/>
                </a:cxn>
                <a:cxn ang="0">
                  <a:pos x="8" y="37"/>
                </a:cxn>
                <a:cxn ang="0">
                  <a:pos x="2" y="30"/>
                </a:cxn>
                <a:cxn ang="0">
                  <a:pos x="0" y="20"/>
                </a:cxn>
                <a:cxn ang="0">
                  <a:pos x="2" y="10"/>
                </a:cxn>
                <a:cxn ang="0">
                  <a:pos x="8" y="4"/>
                </a:cxn>
                <a:cxn ang="0">
                  <a:pos x="20" y="0"/>
                </a:cxn>
              </a:cxnLst>
              <a:rect l="0" t="0" r="r" b="b"/>
              <a:pathLst>
                <a:path w="38" h="40">
                  <a:moveTo>
                    <a:pt x="20" y="0"/>
                  </a:moveTo>
                  <a:lnTo>
                    <a:pt x="30" y="4"/>
                  </a:lnTo>
                  <a:lnTo>
                    <a:pt x="36" y="10"/>
                  </a:lnTo>
                  <a:lnTo>
                    <a:pt x="38" y="20"/>
                  </a:lnTo>
                  <a:lnTo>
                    <a:pt x="36" y="30"/>
                  </a:lnTo>
                  <a:lnTo>
                    <a:pt x="30" y="37"/>
                  </a:lnTo>
                  <a:lnTo>
                    <a:pt x="20" y="40"/>
                  </a:lnTo>
                  <a:lnTo>
                    <a:pt x="8" y="37"/>
                  </a:lnTo>
                  <a:lnTo>
                    <a:pt x="2" y="30"/>
                  </a:lnTo>
                  <a:lnTo>
                    <a:pt x="0" y="20"/>
                  </a:lnTo>
                  <a:lnTo>
                    <a:pt x="2" y="10"/>
                  </a:lnTo>
                  <a:lnTo>
                    <a:pt x="8" y="4"/>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8" name="Freeform 321"/>
            <p:cNvSpPr>
              <a:spLocks/>
            </p:cNvSpPr>
            <p:nvPr/>
          </p:nvSpPr>
          <p:spPr bwMode="auto">
            <a:xfrm>
              <a:off x="3819" y="1600"/>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59" name="Freeform 322"/>
            <p:cNvSpPr>
              <a:spLocks/>
            </p:cNvSpPr>
            <p:nvPr/>
          </p:nvSpPr>
          <p:spPr bwMode="auto">
            <a:xfrm>
              <a:off x="3880" y="1493"/>
              <a:ext cx="46" cy="40"/>
            </a:xfrm>
            <a:custGeom>
              <a:avLst/>
              <a:gdLst/>
              <a:ahLst/>
              <a:cxnLst>
                <a:cxn ang="0">
                  <a:pos x="20" y="0"/>
                </a:cxn>
                <a:cxn ang="0">
                  <a:pos x="26" y="0"/>
                </a:cxn>
                <a:cxn ang="0">
                  <a:pos x="33" y="2"/>
                </a:cxn>
                <a:cxn ang="0">
                  <a:pos x="38" y="4"/>
                </a:cxn>
                <a:cxn ang="0">
                  <a:pos x="43" y="9"/>
                </a:cxn>
                <a:cxn ang="0">
                  <a:pos x="44" y="14"/>
                </a:cxn>
                <a:cxn ang="0">
                  <a:pos x="46" y="20"/>
                </a:cxn>
                <a:cxn ang="0">
                  <a:pos x="44" y="27"/>
                </a:cxn>
                <a:cxn ang="0">
                  <a:pos x="43" y="32"/>
                </a:cxn>
                <a:cxn ang="0">
                  <a:pos x="38" y="37"/>
                </a:cxn>
                <a:cxn ang="0">
                  <a:pos x="33" y="38"/>
                </a:cxn>
                <a:cxn ang="0">
                  <a:pos x="26" y="40"/>
                </a:cxn>
                <a:cxn ang="0">
                  <a:pos x="20" y="40"/>
                </a:cxn>
                <a:cxn ang="0">
                  <a:pos x="13" y="38"/>
                </a:cxn>
                <a:cxn ang="0">
                  <a:pos x="8" y="37"/>
                </a:cxn>
                <a:cxn ang="0">
                  <a:pos x="3" y="32"/>
                </a:cxn>
                <a:cxn ang="0">
                  <a:pos x="1" y="27"/>
                </a:cxn>
                <a:cxn ang="0">
                  <a:pos x="0" y="20"/>
                </a:cxn>
                <a:cxn ang="0">
                  <a:pos x="1" y="14"/>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4" y="14"/>
                  </a:lnTo>
                  <a:lnTo>
                    <a:pt x="46" y="20"/>
                  </a:lnTo>
                  <a:lnTo>
                    <a:pt x="44" y="27"/>
                  </a:lnTo>
                  <a:lnTo>
                    <a:pt x="43" y="32"/>
                  </a:lnTo>
                  <a:lnTo>
                    <a:pt x="38" y="37"/>
                  </a:lnTo>
                  <a:lnTo>
                    <a:pt x="33" y="38"/>
                  </a:lnTo>
                  <a:lnTo>
                    <a:pt x="26" y="40"/>
                  </a:lnTo>
                  <a:lnTo>
                    <a:pt x="20" y="40"/>
                  </a:lnTo>
                  <a:lnTo>
                    <a:pt x="13" y="38"/>
                  </a:lnTo>
                  <a:lnTo>
                    <a:pt x="8" y="37"/>
                  </a:lnTo>
                  <a:lnTo>
                    <a:pt x="3" y="32"/>
                  </a:lnTo>
                  <a:lnTo>
                    <a:pt x="1" y="27"/>
                  </a:lnTo>
                  <a:lnTo>
                    <a:pt x="0" y="20"/>
                  </a:lnTo>
                  <a:lnTo>
                    <a:pt x="1" y="14"/>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0" name="Freeform 323"/>
            <p:cNvSpPr>
              <a:spLocks/>
            </p:cNvSpPr>
            <p:nvPr/>
          </p:nvSpPr>
          <p:spPr bwMode="auto">
            <a:xfrm>
              <a:off x="3893" y="1625"/>
              <a:ext cx="46" cy="41"/>
            </a:xfrm>
            <a:custGeom>
              <a:avLst/>
              <a:gdLst/>
              <a:ahLst/>
              <a:cxnLst>
                <a:cxn ang="0">
                  <a:pos x="20" y="0"/>
                </a:cxn>
                <a:cxn ang="0">
                  <a:pos x="26" y="0"/>
                </a:cxn>
                <a:cxn ang="0">
                  <a:pos x="33" y="2"/>
                </a:cxn>
                <a:cxn ang="0">
                  <a:pos x="43" y="8"/>
                </a:cxn>
                <a:cxn ang="0">
                  <a:pos x="46" y="21"/>
                </a:cxn>
                <a:cxn ang="0">
                  <a:pos x="44" y="28"/>
                </a:cxn>
                <a:cxn ang="0">
                  <a:pos x="43" y="33"/>
                </a:cxn>
                <a:cxn ang="0">
                  <a:pos x="38" y="38"/>
                </a:cxn>
                <a:cxn ang="0">
                  <a:pos x="33" y="40"/>
                </a:cxn>
                <a:cxn ang="0">
                  <a:pos x="26" y="41"/>
                </a:cxn>
                <a:cxn ang="0">
                  <a:pos x="20" y="41"/>
                </a:cxn>
                <a:cxn ang="0">
                  <a:pos x="13" y="40"/>
                </a:cxn>
                <a:cxn ang="0">
                  <a:pos x="8" y="38"/>
                </a:cxn>
                <a:cxn ang="0">
                  <a:pos x="3" y="33"/>
                </a:cxn>
                <a:cxn ang="0">
                  <a:pos x="2" y="28"/>
                </a:cxn>
                <a:cxn ang="0">
                  <a:pos x="0" y="21"/>
                </a:cxn>
                <a:cxn ang="0">
                  <a:pos x="3" y="8"/>
                </a:cxn>
                <a:cxn ang="0">
                  <a:pos x="13" y="2"/>
                </a:cxn>
                <a:cxn ang="0">
                  <a:pos x="20" y="0"/>
                </a:cxn>
              </a:cxnLst>
              <a:rect l="0" t="0" r="r" b="b"/>
              <a:pathLst>
                <a:path w="46" h="41">
                  <a:moveTo>
                    <a:pt x="20" y="0"/>
                  </a:moveTo>
                  <a:lnTo>
                    <a:pt x="26" y="0"/>
                  </a:lnTo>
                  <a:lnTo>
                    <a:pt x="33" y="2"/>
                  </a:lnTo>
                  <a:lnTo>
                    <a:pt x="43" y="8"/>
                  </a:lnTo>
                  <a:lnTo>
                    <a:pt x="46" y="21"/>
                  </a:lnTo>
                  <a:lnTo>
                    <a:pt x="44" y="28"/>
                  </a:lnTo>
                  <a:lnTo>
                    <a:pt x="43" y="33"/>
                  </a:lnTo>
                  <a:lnTo>
                    <a:pt x="38" y="38"/>
                  </a:lnTo>
                  <a:lnTo>
                    <a:pt x="33" y="40"/>
                  </a:lnTo>
                  <a:lnTo>
                    <a:pt x="26" y="41"/>
                  </a:lnTo>
                  <a:lnTo>
                    <a:pt x="20" y="41"/>
                  </a:lnTo>
                  <a:lnTo>
                    <a:pt x="13" y="40"/>
                  </a:lnTo>
                  <a:lnTo>
                    <a:pt x="8" y="38"/>
                  </a:lnTo>
                  <a:lnTo>
                    <a:pt x="3" y="33"/>
                  </a:lnTo>
                  <a:lnTo>
                    <a:pt x="2" y="28"/>
                  </a:lnTo>
                  <a:lnTo>
                    <a:pt x="0" y="21"/>
                  </a:lnTo>
                  <a:lnTo>
                    <a:pt x="3" y="8"/>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1" name="Freeform 324"/>
            <p:cNvSpPr>
              <a:spLocks/>
            </p:cNvSpPr>
            <p:nvPr/>
          </p:nvSpPr>
          <p:spPr bwMode="auto">
            <a:xfrm>
              <a:off x="3957" y="1594"/>
              <a:ext cx="38" cy="41"/>
            </a:xfrm>
            <a:custGeom>
              <a:avLst/>
              <a:gdLst/>
              <a:ahLst/>
              <a:cxnLst>
                <a:cxn ang="0">
                  <a:pos x="18" y="0"/>
                </a:cxn>
                <a:cxn ang="0">
                  <a:pos x="30" y="3"/>
                </a:cxn>
                <a:cxn ang="0">
                  <a:pos x="36" y="10"/>
                </a:cxn>
                <a:cxn ang="0">
                  <a:pos x="38" y="20"/>
                </a:cxn>
                <a:cxn ang="0">
                  <a:pos x="36" y="31"/>
                </a:cxn>
                <a:cxn ang="0">
                  <a:pos x="30" y="38"/>
                </a:cxn>
                <a:cxn ang="0">
                  <a:pos x="18" y="41"/>
                </a:cxn>
                <a:cxn ang="0">
                  <a:pos x="8" y="38"/>
                </a:cxn>
                <a:cxn ang="0">
                  <a:pos x="2" y="31"/>
                </a:cxn>
                <a:cxn ang="0">
                  <a:pos x="0" y="20"/>
                </a:cxn>
                <a:cxn ang="0">
                  <a:pos x="2" y="10"/>
                </a:cxn>
                <a:cxn ang="0">
                  <a:pos x="8" y="3"/>
                </a:cxn>
                <a:cxn ang="0">
                  <a:pos x="18" y="0"/>
                </a:cxn>
              </a:cxnLst>
              <a:rect l="0" t="0" r="r" b="b"/>
              <a:pathLst>
                <a:path w="38" h="41">
                  <a:moveTo>
                    <a:pt x="18" y="0"/>
                  </a:moveTo>
                  <a:lnTo>
                    <a:pt x="30" y="3"/>
                  </a:lnTo>
                  <a:lnTo>
                    <a:pt x="36" y="10"/>
                  </a:lnTo>
                  <a:lnTo>
                    <a:pt x="38" y="20"/>
                  </a:lnTo>
                  <a:lnTo>
                    <a:pt x="36" y="31"/>
                  </a:lnTo>
                  <a:lnTo>
                    <a:pt x="30" y="38"/>
                  </a:lnTo>
                  <a:lnTo>
                    <a:pt x="18" y="41"/>
                  </a:lnTo>
                  <a:lnTo>
                    <a:pt x="8" y="38"/>
                  </a:lnTo>
                  <a:lnTo>
                    <a:pt x="2" y="31"/>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2" name="Freeform 325"/>
            <p:cNvSpPr>
              <a:spLocks/>
            </p:cNvSpPr>
            <p:nvPr/>
          </p:nvSpPr>
          <p:spPr bwMode="auto">
            <a:xfrm>
              <a:off x="3975" y="1436"/>
              <a:ext cx="309" cy="388"/>
            </a:xfrm>
            <a:custGeom>
              <a:avLst/>
              <a:gdLst/>
              <a:ahLst/>
              <a:cxnLst>
                <a:cxn ang="0">
                  <a:pos x="137" y="0"/>
                </a:cxn>
                <a:cxn ang="0">
                  <a:pos x="148" y="18"/>
                </a:cxn>
                <a:cxn ang="0">
                  <a:pos x="161" y="38"/>
                </a:cxn>
                <a:cxn ang="0">
                  <a:pos x="179" y="59"/>
                </a:cxn>
                <a:cxn ang="0">
                  <a:pos x="197" y="82"/>
                </a:cxn>
                <a:cxn ang="0">
                  <a:pos x="217" y="105"/>
                </a:cxn>
                <a:cxn ang="0">
                  <a:pos x="237" y="130"/>
                </a:cxn>
                <a:cxn ang="0">
                  <a:pos x="257" y="156"/>
                </a:cxn>
                <a:cxn ang="0">
                  <a:pos x="273" y="181"/>
                </a:cxn>
                <a:cxn ang="0">
                  <a:pos x="288" y="207"/>
                </a:cxn>
                <a:cxn ang="0">
                  <a:pos x="299" y="232"/>
                </a:cxn>
                <a:cxn ang="0">
                  <a:pos x="306" y="257"/>
                </a:cxn>
                <a:cxn ang="0">
                  <a:pos x="309" y="280"/>
                </a:cxn>
                <a:cxn ang="0">
                  <a:pos x="304" y="303"/>
                </a:cxn>
                <a:cxn ang="0">
                  <a:pos x="294" y="324"/>
                </a:cxn>
                <a:cxn ang="0">
                  <a:pos x="275" y="344"/>
                </a:cxn>
                <a:cxn ang="0">
                  <a:pos x="248" y="362"/>
                </a:cxn>
                <a:cxn ang="0">
                  <a:pos x="212" y="377"/>
                </a:cxn>
                <a:cxn ang="0">
                  <a:pos x="178" y="385"/>
                </a:cxn>
                <a:cxn ang="0">
                  <a:pos x="145" y="388"/>
                </a:cxn>
                <a:cxn ang="0">
                  <a:pos x="112" y="385"/>
                </a:cxn>
                <a:cxn ang="0">
                  <a:pos x="81" y="375"/>
                </a:cxn>
                <a:cxn ang="0">
                  <a:pos x="54" y="362"/>
                </a:cxn>
                <a:cxn ang="0">
                  <a:pos x="31" y="344"/>
                </a:cxn>
                <a:cxn ang="0">
                  <a:pos x="15" y="322"/>
                </a:cxn>
                <a:cxn ang="0">
                  <a:pos x="3" y="298"/>
                </a:cxn>
                <a:cxn ang="0">
                  <a:pos x="0" y="270"/>
                </a:cxn>
                <a:cxn ang="0">
                  <a:pos x="5" y="238"/>
                </a:cxn>
                <a:cxn ang="0">
                  <a:pos x="18" y="207"/>
                </a:cxn>
                <a:cxn ang="0">
                  <a:pos x="77" y="118"/>
                </a:cxn>
                <a:cxn ang="0">
                  <a:pos x="105" y="74"/>
                </a:cxn>
                <a:cxn ang="0">
                  <a:pos x="132" y="24"/>
                </a:cxn>
                <a:cxn ang="0">
                  <a:pos x="137" y="0"/>
                </a:cxn>
              </a:cxnLst>
              <a:rect l="0" t="0" r="r" b="b"/>
              <a:pathLst>
                <a:path w="309" h="388">
                  <a:moveTo>
                    <a:pt x="137" y="0"/>
                  </a:moveTo>
                  <a:lnTo>
                    <a:pt x="148" y="18"/>
                  </a:lnTo>
                  <a:lnTo>
                    <a:pt x="161" y="38"/>
                  </a:lnTo>
                  <a:lnTo>
                    <a:pt x="179" y="59"/>
                  </a:lnTo>
                  <a:lnTo>
                    <a:pt x="197" y="82"/>
                  </a:lnTo>
                  <a:lnTo>
                    <a:pt x="217" y="105"/>
                  </a:lnTo>
                  <a:lnTo>
                    <a:pt x="237" y="130"/>
                  </a:lnTo>
                  <a:lnTo>
                    <a:pt x="257" y="156"/>
                  </a:lnTo>
                  <a:lnTo>
                    <a:pt x="273" y="181"/>
                  </a:lnTo>
                  <a:lnTo>
                    <a:pt x="288" y="207"/>
                  </a:lnTo>
                  <a:lnTo>
                    <a:pt x="299" y="232"/>
                  </a:lnTo>
                  <a:lnTo>
                    <a:pt x="306" y="257"/>
                  </a:lnTo>
                  <a:lnTo>
                    <a:pt x="309" y="280"/>
                  </a:lnTo>
                  <a:lnTo>
                    <a:pt x="304" y="303"/>
                  </a:lnTo>
                  <a:lnTo>
                    <a:pt x="294" y="324"/>
                  </a:lnTo>
                  <a:lnTo>
                    <a:pt x="275" y="344"/>
                  </a:lnTo>
                  <a:lnTo>
                    <a:pt x="248" y="362"/>
                  </a:lnTo>
                  <a:lnTo>
                    <a:pt x="212" y="377"/>
                  </a:lnTo>
                  <a:lnTo>
                    <a:pt x="178" y="385"/>
                  </a:lnTo>
                  <a:lnTo>
                    <a:pt x="145" y="388"/>
                  </a:lnTo>
                  <a:lnTo>
                    <a:pt x="112" y="385"/>
                  </a:lnTo>
                  <a:lnTo>
                    <a:pt x="81" y="375"/>
                  </a:lnTo>
                  <a:lnTo>
                    <a:pt x="54" y="362"/>
                  </a:lnTo>
                  <a:lnTo>
                    <a:pt x="31" y="344"/>
                  </a:lnTo>
                  <a:lnTo>
                    <a:pt x="15" y="322"/>
                  </a:lnTo>
                  <a:lnTo>
                    <a:pt x="3" y="298"/>
                  </a:lnTo>
                  <a:lnTo>
                    <a:pt x="0" y="270"/>
                  </a:lnTo>
                  <a:lnTo>
                    <a:pt x="5" y="238"/>
                  </a:lnTo>
                  <a:lnTo>
                    <a:pt x="18" y="207"/>
                  </a:lnTo>
                  <a:lnTo>
                    <a:pt x="77" y="118"/>
                  </a:lnTo>
                  <a:lnTo>
                    <a:pt x="105" y="74"/>
                  </a:lnTo>
                  <a:lnTo>
                    <a:pt x="132" y="24"/>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3" name="Freeform 326"/>
            <p:cNvSpPr>
              <a:spLocks noEditPoints="1"/>
            </p:cNvSpPr>
            <p:nvPr/>
          </p:nvSpPr>
          <p:spPr bwMode="auto">
            <a:xfrm>
              <a:off x="3955" y="1416"/>
              <a:ext cx="347" cy="426"/>
            </a:xfrm>
            <a:custGeom>
              <a:avLst/>
              <a:gdLst/>
              <a:ahLst/>
              <a:cxnLst>
                <a:cxn ang="0">
                  <a:pos x="140" y="107"/>
                </a:cxn>
                <a:cxn ang="0">
                  <a:pos x="63" y="224"/>
                </a:cxn>
                <a:cxn ang="0">
                  <a:pos x="43" y="267"/>
                </a:cxn>
                <a:cxn ang="0">
                  <a:pos x="42" y="311"/>
                </a:cxn>
                <a:cxn ang="0">
                  <a:pos x="73" y="356"/>
                </a:cxn>
                <a:cxn ang="0">
                  <a:pos x="124" y="382"/>
                </a:cxn>
                <a:cxn ang="0">
                  <a:pos x="185" y="389"/>
                </a:cxn>
                <a:cxn ang="0">
                  <a:pos x="244" y="375"/>
                </a:cxn>
                <a:cxn ang="0">
                  <a:pos x="291" y="341"/>
                </a:cxn>
                <a:cxn ang="0">
                  <a:pos x="308" y="300"/>
                </a:cxn>
                <a:cxn ang="0">
                  <a:pos x="300" y="255"/>
                </a:cxn>
                <a:cxn ang="0">
                  <a:pos x="278" y="211"/>
                </a:cxn>
                <a:cxn ang="0">
                  <a:pos x="224" y="140"/>
                </a:cxn>
                <a:cxn ang="0">
                  <a:pos x="163" y="64"/>
                </a:cxn>
                <a:cxn ang="0">
                  <a:pos x="166" y="2"/>
                </a:cxn>
                <a:cxn ang="0">
                  <a:pos x="186" y="30"/>
                </a:cxn>
                <a:cxn ang="0">
                  <a:pos x="221" y="74"/>
                </a:cxn>
                <a:cxn ang="0">
                  <a:pos x="262" y="127"/>
                </a:cxn>
                <a:cxn ang="0">
                  <a:pos x="301" y="181"/>
                </a:cxn>
                <a:cxn ang="0">
                  <a:pos x="333" y="235"/>
                </a:cxn>
                <a:cxn ang="0">
                  <a:pos x="347" y="290"/>
                </a:cxn>
                <a:cxn ang="0">
                  <a:pos x="341" y="339"/>
                </a:cxn>
                <a:cxn ang="0">
                  <a:pos x="305" y="384"/>
                </a:cxn>
                <a:cxn ang="0">
                  <a:pos x="247" y="412"/>
                </a:cxn>
                <a:cxn ang="0">
                  <a:pos x="191" y="425"/>
                </a:cxn>
                <a:cxn ang="0">
                  <a:pos x="130" y="425"/>
                </a:cxn>
                <a:cxn ang="0">
                  <a:pos x="74" y="408"/>
                </a:cxn>
                <a:cxn ang="0">
                  <a:pos x="30" y="374"/>
                </a:cxn>
                <a:cxn ang="0">
                  <a:pos x="2" y="314"/>
                </a:cxn>
                <a:cxn ang="0">
                  <a:pos x="5" y="249"/>
                </a:cxn>
                <a:cxn ang="0">
                  <a:pos x="79" y="128"/>
                </a:cxn>
                <a:cxn ang="0">
                  <a:pos x="134" y="35"/>
                </a:cxn>
                <a:cxn ang="0">
                  <a:pos x="137" y="20"/>
                </a:cxn>
                <a:cxn ang="0">
                  <a:pos x="148" y="3"/>
                </a:cxn>
              </a:cxnLst>
              <a:rect l="0" t="0" r="r" b="b"/>
              <a:pathLst>
                <a:path w="347" h="426">
                  <a:moveTo>
                    <a:pt x="163" y="64"/>
                  </a:moveTo>
                  <a:lnTo>
                    <a:pt x="140" y="107"/>
                  </a:lnTo>
                  <a:lnTo>
                    <a:pt x="109" y="155"/>
                  </a:lnTo>
                  <a:lnTo>
                    <a:pt x="63" y="224"/>
                  </a:lnTo>
                  <a:lnTo>
                    <a:pt x="51" y="245"/>
                  </a:lnTo>
                  <a:lnTo>
                    <a:pt x="43" y="267"/>
                  </a:lnTo>
                  <a:lnTo>
                    <a:pt x="40" y="290"/>
                  </a:lnTo>
                  <a:lnTo>
                    <a:pt x="42" y="311"/>
                  </a:lnTo>
                  <a:lnTo>
                    <a:pt x="53" y="334"/>
                  </a:lnTo>
                  <a:lnTo>
                    <a:pt x="73" y="356"/>
                  </a:lnTo>
                  <a:lnTo>
                    <a:pt x="96" y="372"/>
                  </a:lnTo>
                  <a:lnTo>
                    <a:pt x="124" y="382"/>
                  </a:lnTo>
                  <a:lnTo>
                    <a:pt x="153" y="389"/>
                  </a:lnTo>
                  <a:lnTo>
                    <a:pt x="185" y="389"/>
                  </a:lnTo>
                  <a:lnTo>
                    <a:pt x="216" y="385"/>
                  </a:lnTo>
                  <a:lnTo>
                    <a:pt x="244" y="375"/>
                  </a:lnTo>
                  <a:lnTo>
                    <a:pt x="270" y="361"/>
                  </a:lnTo>
                  <a:lnTo>
                    <a:pt x="291" y="341"/>
                  </a:lnTo>
                  <a:lnTo>
                    <a:pt x="305" y="321"/>
                  </a:lnTo>
                  <a:lnTo>
                    <a:pt x="308" y="300"/>
                  </a:lnTo>
                  <a:lnTo>
                    <a:pt x="306" y="277"/>
                  </a:lnTo>
                  <a:lnTo>
                    <a:pt x="300" y="255"/>
                  </a:lnTo>
                  <a:lnTo>
                    <a:pt x="290" y="232"/>
                  </a:lnTo>
                  <a:lnTo>
                    <a:pt x="278" y="211"/>
                  </a:lnTo>
                  <a:lnTo>
                    <a:pt x="252" y="174"/>
                  </a:lnTo>
                  <a:lnTo>
                    <a:pt x="224" y="140"/>
                  </a:lnTo>
                  <a:lnTo>
                    <a:pt x="165" y="67"/>
                  </a:lnTo>
                  <a:lnTo>
                    <a:pt x="163" y="64"/>
                  </a:lnTo>
                  <a:close/>
                  <a:moveTo>
                    <a:pt x="157" y="0"/>
                  </a:moveTo>
                  <a:lnTo>
                    <a:pt x="166" y="2"/>
                  </a:lnTo>
                  <a:lnTo>
                    <a:pt x="175" y="10"/>
                  </a:lnTo>
                  <a:lnTo>
                    <a:pt x="186" y="30"/>
                  </a:lnTo>
                  <a:lnTo>
                    <a:pt x="203" y="51"/>
                  </a:lnTo>
                  <a:lnTo>
                    <a:pt x="221" y="74"/>
                  </a:lnTo>
                  <a:lnTo>
                    <a:pt x="240" y="100"/>
                  </a:lnTo>
                  <a:lnTo>
                    <a:pt x="262" y="127"/>
                  </a:lnTo>
                  <a:lnTo>
                    <a:pt x="282" y="153"/>
                  </a:lnTo>
                  <a:lnTo>
                    <a:pt x="301" y="181"/>
                  </a:lnTo>
                  <a:lnTo>
                    <a:pt x="318" y="207"/>
                  </a:lnTo>
                  <a:lnTo>
                    <a:pt x="333" y="235"/>
                  </a:lnTo>
                  <a:lnTo>
                    <a:pt x="342" y="263"/>
                  </a:lnTo>
                  <a:lnTo>
                    <a:pt x="347" y="290"/>
                  </a:lnTo>
                  <a:lnTo>
                    <a:pt x="347" y="316"/>
                  </a:lnTo>
                  <a:lnTo>
                    <a:pt x="341" y="339"/>
                  </a:lnTo>
                  <a:lnTo>
                    <a:pt x="328" y="362"/>
                  </a:lnTo>
                  <a:lnTo>
                    <a:pt x="305" y="384"/>
                  </a:lnTo>
                  <a:lnTo>
                    <a:pt x="273" y="402"/>
                  </a:lnTo>
                  <a:lnTo>
                    <a:pt x="247" y="412"/>
                  </a:lnTo>
                  <a:lnTo>
                    <a:pt x="219" y="420"/>
                  </a:lnTo>
                  <a:lnTo>
                    <a:pt x="191" y="425"/>
                  </a:lnTo>
                  <a:lnTo>
                    <a:pt x="160" y="426"/>
                  </a:lnTo>
                  <a:lnTo>
                    <a:pt x="130" y="425"/>
                  </a:lnTo>
                  <a:lnTo>
                    <a:pt x="102" y="418"/>
                  </a:lnTo>
                  <a:lnTo>
                    <a:pt x="74" y="408"/>
                  </a:lnTo>
                  <a:lnTo>
                    <a:pt x="50" y="393"/>
                  </a:lnTo>
                  <a:lnTo>
                    <a:pt x="30" y="374"/>
                  </a:lnTo>
                  <a:lnTo>
                    <a:pt x="14" y="347"/>
                  </a:lnTo>
                  <a:lnTo>
                    <a:pt x="2" y="314"/>
                  </a:lnTo>
                  <a:lnTo>
                    <a:pt x="0" y="281"/>
                  </a:lnTo>
                  <a:lnTo>
                    <a:pt x="5" y="249"/>
                  </a:lnTo>
                  <a:lnTo>
                    <a:pt x="20" y="217"/>
                  </a:lnTo>
                  <a:lnTo>
                    <a:pt x="79" y="128"/>
                  </a:lnTo>
                  <a:lnTo>
                    <a:pt x="107" y="82"/>
                  </a:lnTo>
                  <a:lnTo>
                    <a:pt x="134" y="35"/>
                  </a:lnTo>
                  <a:lnTo>
                    <a:pt x="140" y="28"/>
                  </a:lnTo>
                  <a:lnTo>
                    <a:pt x="137" y="20"/>
                  </a:lnTo>
                  <a:lnTo>
                    <a:pt x="140" y="10"/>
                  </a:lnTo>
                  <a:lnTo>
                    <a:pt x="148" y="3"/>
                  </a:lnTo>
                  <a:lnTo>
                    <a:pt x="1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4" name="Freeform 327"/>
            <p:cNvSpPr>
              <a:spLocks/>
            </p:cNvSpPr>
            <p:nvPr/>
          </p:nvSpPr>
          <p:spPr bwMode="auto">
            <a:xfrm>
              <a:off x="4043" y="1581"/>
              <a:ext cx="46" cy="39"/>
            </a:xfrm>
            <a:custGeom>
              <a:avLst/>
              <a:gdLst/>
              <a:ahLst/>
              <a:cxnLst>
                <a:cxn ang="0">
                  <a:pos x="19" y="0"/>
                </a:cxn>
                <a:cxn ang="0">
                  <a:pos x="26" y="0"/>
                </a:cxn>
                <a:cxn ang="0">
                  <a:pos x="32" y="1"/>
                </a:cxn>
                <a:cxn ang="0">
                  <a:pos x="37" y="3"/>
                </a:cxn>
                <a:cxn ang="0">
                  <a:pos x="42" y="8"/>
                </a:cxn>
                <a:cxn ang="0">
                  <a:pos x="44" y="13"/>
                </a:cxn>
                <a:cxn ang="0">
                  <a:pos x="46" y="19"/>
                </a:cxn>
                <a:cxn ang="0">
                  <a:pos x="44" y="26"/>
                </a:cxn>
                <a:cxn ang="0">
                  <a:pos x="42" y="31"/>
                </a:cxn>
                <a:cxn ang="0">
                  <a:pos x="37" y="36"/>
                </a:cxn>
                <a:cxn ang="0">
                  <a:pos x="32" y="37"/>
                </a:cxn>
                <a:cxn ang="0">
                  <a:pos x="26" y="39"/>
                </a:cxn>
                <a:cxn ang="0">
                  <a:pos x="19" y="39"/>
                </a:cxn>
                <a:cxn ang="0">
                  <a:pos x="13" y="37"/>
                </a:cxn>
                <a:cxn ang="0">
                  <a:pos x="8" y="36"/>
                </a:cxn>
                <a:cxn ang="0">
                  <a:pos x="3" y="31"/>
                </a:cxn>
                <a:cxn ang="0">
                  <a:pos x="1" y="26"/>
                </a:cxn>
                <a:cxn ang="0">
                  <a:pos x="0" y="19"/>
                </a:cxn>
                <a:cxn ang="0">
                  <a:pos x="1" y="13"/>
                </a:cxn>
                <a:cxn ang="0">
                  <a:pos x="3" y="8"/>
                </a:cxn>
                <a:cxn ang="0">
                  <a:pos x="8" y="3"/>
                </a:cxn>
                <a:cxn ang="0">
                  <a:pos x="13" y="1"/>
                </a:cxn>
                <a:cxn ang="0">
                  <a:pos x="19" y="0"/>
                </a:cxn>
              </a:cxnLst>
              <a:rect l="0" t="0" r="r" b="b"/>
              <a:pathLst>
                <a:path w="46" h="39">
                  <a:moveTo>
                    <a:pt x="19" y="0"/>
                  </a:moveTo>
                  <a:lnTo>
                    <a:pt x="26" y="0"/>
                  </a:lnTo>
                  <a:lnTo>
                    <a:pt x="32" y="1"/>
                  </a:lnTo>
                  <a:lnTo>
                    <a:pt x="37" y="3"/>
                  </a:lnTo>
                  <a:lnTo>
                    <a:pt x="42" y="8"/>
                  </a:lnTo>
                  <a:lnTo>
                    <a:pt x="44" y="13"/>
                  </a:lnTo>
                  <a:lnTo>
                    <a:pt x="46" y="19"/>
                  </a:lnTo>
                  <a:lnTo>
                    <a:pt x="44" y="26"/>
                  </a:lnTo>
                  <a:lnTo>
                    <a:pt x="42" y="31"/>
                  </a:lnTo>
                  <a:lnTo>
                    <a:pt x="37" y="36"/>
                  </a:lnTo>
                  <a:lnTo>
                    <a:pt x="32" y="37"/>
                  </a:lnTo>
                  <a:lnTo>
                    <a:pt x="26" y="39"/>
                  </a:lnTo>
                  <a:lnTo>
                    <a:pt x="19" y="39"/>
                  </a:lnTo>
                  <a:lnTo>
                    <a:pt x="13" y="37"/>
                  </a:lnTo>
                  <a:lnTo>
                    <a:pt x="8" y="36"/>
                  </a:lnTo>
                  <a:lnTo>
                    <a:pt x="3" y="31"/>
                  </a:lnTo>
                  <a:lnTo>
                    <a:pt x="1" y="26"/>
                  </a:lnTo>
                  <a:lnTo>
                    <a:pt x="0" y="19"/>
                  </a:lnTo>
                  <a:lnTo>
                    <a:pt x="1" y="13"/>
                  </a:lnTo>
                  <a:lnTo>
                    <a:pt x="3" y="8"/>
                  </a:lnTo>
                  <a:lnTo>
                    <a:pt x="8" y="3"/>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5" name="Freeform 328"/>
            <p:cNvSpPr>
              <a:spLocks/>
            </p:cNvSpPr>
            <p:nvPr/>
          </p:nvSpPr>
          <p:spPr bwMode="auto">
            <a:xfrm>
              <a:off x="4094" y="1599"/>
              <a:ext cx="37" cy="39"/>
            </a:xfrm>
            <a:custGeom>
              <a:avLst/>
              <a:gdLst/>
              <a:ahLst/>
              <a:cxnLst>
                <a:cxn ang="0">
                  <a:pos x="18" y="0"/>
                </a:cxn>
                <a:cxn ang="0">
                  <a:pos x="29" y="3"/>
                </a:cxn>
                <a:cxn ang="0">
                  <a:pos x="36" y="10"/>
                </a:cxn>
                <a:cxn ang="0">
                  <a:pos x="37" y="19"/>
                </a:cxn>
                <a:cxn ang="0">
                  <a:pos x="36" y="29"/>
                </a:cxn>
                <a:cxn ang="0">
                  <a:pos x="29" y="36"/>
                </a:cxn>
                <a:cxn ang="0">
                  <a:pos x="18" y="39"/>
                </a:cxn>
                <a:cxn ang="0">
                  <a:pos x="8" y="36"/>
                </a:cxn>
                <a:cxn ang="0">
                  <a:pos x="1" y="29"/>
                </a:cxn>
                <a:cxn ang="0">
                  <a:pos x="0" y="19"/>
                </a:cxn>
                <a:cxn ang="0">
                  <a:pos x="1" y="10"/>
                </a:cxn>
                <a:cxn ang="0">
                  <a:pos x="8" y="3"/>
                </a:cxn>
                <a:cxn ang="0">
                  <a:pos x="18" y="0"/>
                </a:cxn>
              </a:cxnLst>
              <a:rect l="0" t="0" r="r" b="b"/>
              <a:pathLst>
                <a:path w="37" h="39">
                  <a:moveTo>
                    <a:pt x="18" y="0"/>
                  </a:moveTo>
                  <a:lnTo>
                    <a:pt x="29" y="3"/>
                  </a:lnTo>
                  <a:lnTo>
                    <a:pt x="36" y="10"/>
                  </a:lnTo>
                  <a:lnTo>
                    <a:pt x="37" y="19"/>
                  </a:lnTo>
                  <a:lnTo>
                    <a:pt x="36" y="29"/>
                  </a:lnTo>
                  <a:lnTo>
                    <a:pt x="29" y="36"/>
                  </a:lnTo>
                  <a:lnTo>
                    <a:pt x="18" y="39"/>
                  </a:lnTo>
                  <a:lnTo>
                    <a:pt x="8" y="36"/>
                  </a:lnTo>
                  <a:lnTo>
                    <a:pt x="1" y="29"/>
                  </a:lnTo>
                  <a:lnTo>
                    <a:pt x="0" y="19"/>
                  </a:lnTo>
                  <a:lnTo>
                    <a:pt x="1"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6" name="Freeform 329"/>
            <p:cNvSpPr>
              <a:spLocks/>
            </p:cNvSpPr>
            <p:nvPr/>
          </p:nvSpPr>
          <p:spPr bwMode="auto">
            <a:xfrm>
              <a:off x="4149" y="1574"/>
              <a:ext cx="38" cy="40"/>
            </a:xfrm>
            <a:custGeom>
              <a:avLst/>
              <a:gdLst/>
              <a:ahLst/>
              <a:cxnLst>
                <a:cxn ang="0">
                  <a:pos x="20" y="0"/>
                </a:cxn>
                <a:cxn ang="0">
                  <a:pos x="30" y="3"/>
                </a:cxn>
                <a:cxn ang="0">
                  <a:pos x="37" y="10"/>
                </a:cxn>
                <a:cxn ang="0">
                  <a:pos x="38" y="20"/>
                </a:cxn>
                <a:cxn ang="0">
                  <a:pos x="37" y="30"/>
                </a:cxn>
                <a:cxn ang="0">
                  <a:pos x="30" y="36"/>
                </a:cxn>
                <a:cxn ang="0">
                  <a:pos x="20" y="40"/>
                </a:cxn>
                <a:cxn ang="0">
                  <a:pos x="9" y="36"/>
                </a:cxn>
                <a:cxn ang="0">
                  <a:pos x="2" y="30"/>
                </a:cxn>
                <a:cxn ang="0">
                  <a:pos x="0" y="20"/>
                </a:cxn>
                <a:cxn ang="0">
                  <a:pos x="2" y="10"/>
                </a:cxn>
                <a:cxn ang="0">
                  <a:pos x="9" y="3"/>
                </a:cxn>
                <a:cxn ang="0">
                  <a:pos x="20" y="0"/>
                </a:cxn>
              </a:cxnLst>
              <a:rect l="0" t="0" r="r" b="b"/>
              <a:pathLst>
                <a:path w="38" h="40">
                  <a:moveTo>
                    <a:pt x="20" y="0"/>
                  </a:moveTo>
                  <a:lnTo>
                    <a:pt x="30" y="3"/>
                  </a:lnTo>
                  <a:lnTo>
                    <a:pt x="37" y="10"/>
                  </a:lnTo>
                  <a:lnTo>
                    <a:pt x="38" y="20"/>
                  </a:lnTo>
                  <a:lnTo>
                    <a:pt x="37" y="30"/>
                  </a:lnTo>
                  <a:lnTo>
                    <a:pt x="30" y="36"/>
                  </a:lnTo>
                  <a:lnTo>
                    <a:pt x="20" y="40"/>
                  </a:lnTo>
                  <a:lnTo>
                    <a:pt x="9" y="36"/>
                  </a:lnTo>
                  <a:lnTo>
                    <a:pt x="2" y="30"/>
                  </a:lnTo>
                  <a:lnTo>
                    <a:pt x="0" y="20"/>
                  </a:lnTo>
                  <a:lnTo>
                    <a:pt x="2" y="10"/>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7" name="Freeform 330"/>
            <p:cNvSpPr>
              <a:spLocks/>
            </p:cNvSpPr>
            <p:nvPr/>
          </p:nvSpPr>
          <p:spPr bwMode="auto">
            <a:xfrm>
              <a:off x="4024" y="1630"/>
              <a:ext cx="38" cy="40"/>
            </a:xfrm>
            <a:custGeom>
              <a:avLst/>
              <a:gdLst/>
              <a:ahLst/>
              <a:cxnLst>
                <a:cxn ang="0">
                  <a:pos x="19" y="0"/>
                </a:cxn>
                <a:cxn ang="0">
                  <a:pos x="30" y="3"/>
                </a:cxn>
                <a:cxn ang="0">
                  <a:pos x="37" y="10"/>
                </a:cxn>
                <a:cxn ang="0">
                  <a:pos x="38" y="20"/>
                </a:cxn>
                <a:cxn ang="0">
                  <a:pos x="37" y="30"/>
                </a:cxn>
                <a:cxn ang="0">
                  <a:pos x="30" y="36"/>
                </a:cxn>
                <a:cxn ang="0">
                  <a:pos x="19" y="40"/>
                </a:cxn>
                <a:cxn ang="0">
                  <a:pos x="9" y="36"/>
                </a:cxn>
                <a:cxn ang="0">
                  <a:pos x="2" y="30"/>
                </a:cxn>
                <a:cxn ang="0">
                  <a:pos x="0" y="20"/>
                </a:cxn>
                <a:cxn ang="0">
                  <a:pos x="2" y="10"/>
                </a:cxn>
                <a:cxn ang="0">
                  <a:pos x="9" y="3"/>
                </a:cxn>
                <a:cxn ang="0">
                  <a:pos x="19" y="0"/>
                </a:cxn>
              </a:cxnLst>
              <a:rect l="0" t="0" r="r" b="b"/>
              <a:pathLst>
                <a:path w="38" h="40">
                  <a:moveTo>
                    <a:pt x="19" y="0"/>
                  </a:moveTo>
                  <a:lnTo>
                    <a:pt x="30" y="3"/>
                  </a:lnTo>
                  <a:lnTo>
                    <a:pt x="37" y="10"/>
                  </a:lnTo>
                  <a:lnTo>
                    <a:pt x="38" y="20"/>
                  </a:lnTo>
                  <a:lnTo>
                    <a:pt x="37" y="30"/>
                  </a:lnTo>
                  <a:lnTo>
                    <a:pt x="30" y="36"/>
                  </a:lnTo>
                  <a:lnTo>
                    <a:pt x="19" y="40"/>
                  </a:lnTo>
                  <a:lnTo>
                    <a:pt x="9" y="36"/>
                  </a:lnTo>
                  <a:lnTo>
                    <a:pt x="2" y="30"/>
                  </a:lnTo>
                  <a:lnTo>
                    <a:pt x="0" y="20"/>
                  </a:lnTo>
                  <a:lnTo>
                    <a:pt x="2" y="10"/>
                  </a:lnTo>
                  <a:lnTo>
                    <a:pt x="9"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8" name="Freeform 331"/>
            <p:cNvSpPr>
              <a:spLocks/>
            </p:cNvSpPr>
            <p:nvPr/>
          </p:nvSpPr>
          <p:spPr bwMode="auto">
            <a:xfrm>
              <a:off x="4085" y="1523"/>
              <a:ext cx="46" cy="39"/>
            </a:xfrm>
            <a:custGeom>
              <a:avLst/>
              <a:gdLst/>
              <a:ahLst/>
              <a:cxnLst>
                <a:cxn ang="0">
                  <a:pos x="22" y="0"/>
                </a:cxn>
                <a:cxn ang="0">
                  <a:pos x="27" y="0"/>
                </a:cxn>
                <a:cxn ang="0">
                  <a:pos x="33" y="2"/>
                </a:cxn>
                <a:cxn ang="0">
                  <a:pos x="38" y="3"/>
                </a:cxn>
                <a:cxn ang="0">
                  <a:pos x="43" y="8"/>
                </a:cxn>
                <a:cxn ang="0">
                  <a:pos x="45" y="13"/>
                </a:cxn>
                <a:cxn ang="0">
                  <a:pos x="46" y="20"/>
                </a:cxn>
                <a:cxn ang="0">
                  <a:pos x="45" y="26"/>
                </a:cxn>
                <a:cxn ang="0">
                  <a:pos x="43" y="31"/>
                </a:cxn>
                <a:cxn ang="0">
                  <a:pos x="38" y="36"/>
                </a:cxn>
                <a:cxn ang="0">
                  <a:pos x="33" y="38"/>
                </a:cxn>
                <a:cxn ang="0">
                  <a:pos x="27" y="39"/>
                </a:cxn>
                <a:cxn ang="0">
                  <a:pos x="22" y="39"/>
                </a:cxn>
                <a:cxn ang="0">
                  <a:pos x="9" y="36"/>
                </a:cxn>
                <a:cxn ang="0">
                  <a:pos x="2" y="26"/>
                </a:cxn>
                <a:cxn ang="0">
                  <a:pos x="0" y="20"/>
                </a:cxn>
                <a:cxn ang="0">
                  <a:pos x="2" y="13"/>
                </a:cxn>
                <a:cxn ang="0">
                  <a:pos x="9" y="3"/>
                </a:cxn>
                <a:cxn ang="0">
                  <a:pos x="22" y="0"/>
                </a:cxn>
              </a:cxnLst>
              <a:rect l="0" t="0" r="r" b="b"/>
              <a:pathLst>
                <a:path w="46" h="39">
                  <a:moveTo>
                    <a:pt x="22" y="0"/>
                  </a:moveTo>
                  <a:lnTo>
                    <a:pt x="27" y="0"/>
                  </a:lnTo>
                  <a:lnTo>
                    <a:pt x="33" y="2"/>
                  </a:lnTo>
                  <a:lnTo>
                    <a:pt x="38" y="3"/>
                  </a:lnTo>
                  <a:lnTo>
                    <a:pt x="43" y="8"/>
                  </a:lnTo>
                  <a:lnTo>
                    <a:pt x="45" y="13"/>
                  </a:lnTo>
                  <a:lnTo>
                    <a:pt x="46" y="20"/>
                  </a:lnTo>
                  <a:lnTo>
                    <a:pt x="45" y="26"/>
                  </a:lnTo>
                  <a:lnTo>
                    <a:pt x="43" y="31"/>
                  </a:lnTo>
                  <a:lnTo>
                    <a:pt x="38" y="36"/>
                  </a:lnTo>
                  <a:lnTo>
                    <a:pt x="33" y="38"/>
                  </a:lnTo>
                  <a:lnTo>
                    <a:pt x="27" y="39"/>
                  </a:lnTo>
                  <a:lnTo>
                    <a:pt x="22" y="39"/>
                  </a:lnTo>
                  <a:lnTo>
                    <a:pt x="9" y="36"/>
                  </a:lnTo>
                  <a:lnTo>
                    <a:pt x="2" y="26"/>
                  </a:lnTo>
                  <a:lnTo>
                    <a:pt x="0" y="20"/>
                  </a:lnTo>
                  <a:lnTo>
                    <a:pt x="2" y="13"/>
                  </a:lnTo>
                  <a:lnTo>
                    <a:pt x="9" y="3"/>
                  </a:lnTo>
                  <a:lnTo>
                    <a:pt x="2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69" name="Freeform 332"/>
            <p:cNvSpPr>
              <a:spLocks/>
            </p:cNvSpPr>
            <p:nvPr/>
          </p:nvSpPr>
          <p:spPr bwMode="auto">
            <a:xfrm>
              <a:off x="4098" y="1655"/>
              <a:ext cx="47" cy="39"/>
            </a:xfrm>
            <a:custGeom>
              <a:avLst/>
              <a:gdLst/>
              <a:ahLst/>
              <a:cxnLst>
                <a:cxn ang="0">
                  <a:pos x="20" y="0"/>
                </a:cxn>
                <a:cxn ang="0">
                  <a:pos x="27" y="0"/>
                </a:cxn>
                <a:cxn ang="0">
                  <a:pos x="33" y="1"/>
                </a:cxn>
                <a:cxn ang="0">
                  <a:pos x="38" y="3"/>
                </a:cxn>
                <a:cxn ang="0">
                  <a:pos x="43" y="8"/>
                </a:cxn>
                <a:cxn ang="0">
                  <a:pos x="45" y="13"/>
                </a:cxn>
                <a:cxn ang="0">
                  <a:pos x="47" y="19"/>
                </a:cxn>
                <a:cxn ang="0">
                  <a:pos x="45" y="26"/>
                </a:cxn>
                <a:cxn ang="0">
                  <a:pos x="43" y="31"/>
                </a:cxn>
                <a:cxn ang="0">
                  <a:pos x="38" y="36"/>
                </a:cxn>
                <a:cxn ang="0">
                  <a:pos x="33" y="38"/>
                </a:cxn>
                <a:cxn ang="0">
                  <a:pos x="27" y="39"/>
                </a:cxn>
                <a:cxn ang="0">
                  <a:pos x="20" y="39"/>
                </a:cxn>
                <a:cxn ang="0">
                  <a:pos x="14" y="38"/>
                </a:cxn>
                <a:cxn ang="0">
                  <a:pos x="9" y="36"/>
                </a:cxn>
                <a:cxn ang="0">
                  <a:pos x="4" y="31"/>
                </a:cxn>
                <a:cxn ang="0">
                  <a:pos x="2" y="26"/>
                </a:cxn>
                <a:cxn ang="0">
                  <a:pos x="0" y="19"/>
                </a:cxn>
                <a:cxn ang="0">
                  <a:pos x="2" y="13"/>
                </a:cxn>
                <a:cxn ang="0">
                  <a:pos x="4" y="8"/>
                </a:cxn>
                <a:cxn ang="0">
                  <a:pos x="9" y="3"/>
                </a:cxn>
                <a:cxn ang="0">
                  <a:pos x="14" y="1"/>
                </a:cxn>
                <a:cxn ang="0">
                  <a:pos x="20" y="0"/>
                </a:cxn>
              </a:cxnLst>
              <a:rect l="0" t="0" r="r" b="b"/>
              <a:pathLst>
                <a:path w="47" h="39">
                  <a:moveTo>
                    <a:pt x="20" y="0"/>
                  </a:moveTo>
                  <a:lnTo>
                    <a:pt x="27" y="0"/>
                  </a:lnTo>
                  <a:lnTo>
                    <a:pt x="33" y="1"/>
                  </a:lnTo>
                  <a:lnTo>
                    <a:pt x="38" y="3"/>
                  </a:lnTo>
                  <a:lnTo>
                    <a:pt x="43" y="8"/>
                  </a:lnTo>
                  <a:lnTo>
                    <a:pt x="45" y="13"/>
                  </a:lnTo>
                  <a:lnTo>
                    <a:pt x="47" y="19"/>
                  </a:lnTo>
                  <a:lnTo>
                    <a:pt x="45" y="26"/>
                  </a:lnTo>
                  <a:lnTo>
                    <a:pt x="43" y="31"/>
                  </a:lnTo>
                  <a:lnTo>
                    <a:pt x="38" y="36"/>
                  </a:lnTo>
                  <a:lnTo>
                    <a:pt x="33" y="38"/>
                  </a:lnTo>
                  <a:lnTo>
                    <a:pt x="27" y="39"/>
                  </a:lnTo>
                  <a:lnTo>
                    <a:pt x="20" y="39"/>
                  </a:lnTo>
                  <a:lnTo>
                    <a:pt x="14" y="38"/>
                  </a:lnTo>
                  <a:lnTo>
                    <a:pt x="9" y="36"/>
                  </a:lnTo>
                  <a:lnTo>
                    <a:pt x="4" y="31"/>
                  </a:lnTo>
                  <a:lnTo>
                    <a:pt x="2" y="26"/>
                  </a:lnTo>
                  <a:lnTo>
                    <a:pt x="0" y="19"/>
                  </a:lnTo>
                  <a:lnTo>
                    <a:pt x="2" y="13"/>
                  </a:lnTo>
                  <a:lnTo>
                    <a:pt x="4" y="8"/>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0" name="Freeform 333"/>
            <p:cNvSpPr>
              <a:spLocks/>
            </p:cNvSpPr>
            <p:nvPr/>
          </p:nvSpPr>
          <p:spPr bwMode="auto">
            <a:xfrm>
              <a:off x="4163" y="1623"/>
              <a:ext cx="37" cy="40"/>
            </a:xfrm>
            <a:custGeom>
              <a:avLst/>
              <a:gdLst/>
              <a:ahLst/>
              <a:cxnLst>
                <a:cxn ang="0">
                  <a:pos x="18" y="0"/>
                </a:cxn>
                <a:cxn ang="0">
                  <a:pos x="29" y="4"/>
                </a:cxn>
                <a:cxn ang="0">
                  <a:pos x="36" y="10"/>
                </a:cxn>
                <a:cxn ang="0">
                  <a:pos x="37"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7" h="40">
                  <a:moveTo>
                    <a:pt x="18" y="0"/>
                  </a:moveTo>
                  <a:lnTo>
                    <a:pt x="29" y="4"/>
                  </a:lnTo>
                  <a:lnTo>
                    <a:pt x="36" y="10"/>
                  </a:lnTo>
                  <a:lnTo>
                    <a:pt x="37"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1" name="Freeform 334"/>
            <p:cNvSpPr>
              <a:spLocks/>
            </p:cNvSpPr>
            <p:nvPr/>
          </p:nvSpPr>
          <p:spPr bwMode="auto">
            <a:xfrm>
              <a:off x="4671" y="1269"/>
              <a:ext cx="309" cy="389"/>
            </a:xfrm>
            <a:custGeom>
              <a:avLst/>
              <a:gdLst/>
              <a:ahLst/>
              <a:cxnLst>
                <a:cxn ang="0">
                  <a:pos x="136" y="0"/>
                </a:cxn>
                <a:cxn ang="0">
                  <a:pos x="148" y="19"/>
                </a:cxn>
                <a:cxn ang="0">
                  <a:pos x="161" y="38"/>
                </a:cxn>
                <a:cxn ang="0">
                  <a:pos x="197" y="81"/>
                </a:cxn>
                <a:cxn ang="0">
                  <a:pos x="256" y="155"/>
                </a:cxn>
                <a:cxn ang="0">
                  <a:pos x="273" y="182"/>
                </a:cxn>
                <a:cxn ang="0">
                  <a:pos x="287" y="206"/>
                </a:cxn>
                <a:cxn ang="0">
                  <a:pos x="299" y="233"/>
                </a:cxn>
                <a:cxn ang="0">
                  <a:pos x="306" y="257"/>
                </a:cxn>
                <a:cxn ang="0">
                  <a:pos x="309" y="280"/>
                </a:cxn>
                <a:cxn ang="0">
                  <a:pos x="304" y="303"/>
                </a:cxn>
                <a:cxn ang="0">
                  <a:pos x="294" y="325"/>
                </a:cxn>
                <a:cxn ang="0">
                  <a:pos x="274" y="345"/>
                </a:cxn>
                <a:cxn ang="0">
                  <a:pos x="248" y="363"/>
                </a:cxn>
                <a:cxn ang="0">
                  <a:pos x="212" y="377"/>
                </a:cxn>
                <a:cxn ang="0">
                  <a:pos x="177" y="386"/>
                </a:cxn>
                <a:cxn ang="0">
                  <a:pos x="144" y="389"/>
                </a:cxn>
                <a:cxn ang="0">
                  <a:pos x="111" y="386"/>
                </a:cxn>
                <a:cxn ang="0">
                  <a:pos x="80" y="376"/>
                </a:cxn>
                <a:cxn ang="0">
                  <a:pos x="54" y="363"/>
                </a:cxn>
                <a:cxn ang="0">
                  <a:pos x="31" y="345"/>
                </a:cxn>
                <a:cxn ang="0">
                  <a:pos x="14" y="323"/>
                </a:cxn>
                <a:cxn ang="0">
                  <a:pos x="3" y="298"/>
                </a:cxn>
                <a:cxn ang="0">
                  <a:pos x="0" y="270"/>
                </a:cxn>
                <a:cxn ang="0">
                  <a:pos x="5" y="239"/>
                </a:cxn>
                <a:cxn ang="0">
                  <a:pos x="18" y="208"/>
                </a:cxn>
                <a:cxn ang="0">
                  <a:pos x="77" y="119"/>
                </a:cxn>
                <a:cxn ang="0">
                  <a:pos x="105" y="75"/>
                </a:cxn>
                <a:cxn ang="0">
                  <a:pos x="130" y="25"/>
                </a:cxn>
                <a:cxn ang="0">
                  <a:pos x="136" y="0"/>
                </a:cxn>
              </a:cxnLst>
              <a:rect l="0" t="0" r="r" b="b"/>
              <a:pathLst>
                <a:path w="309" h="389">
                  <a:moveTo>
                    <a:pt x="136" y="0"/>
                  </a:moveTo>
                  <a:lnTo>
                    <a:pt x="148" y="19"/>
                  </a:lnTo>
                  <a:lnTo>
                    <a:pt x="161" y="38"/>
                  </a:lnTo>
                  <a:lnTo>
                    <a:pt x="197" y="81"/>
                  </a:lnTo>
                  <a:lnTo>
                    <a:pt x="256" y="155"/>
                  </a:lnTo>
                  <a:lnTo>
                    <a:pt x="273" y="182"/>
                  </a:lnTo>
                  <a:lnTo>
                    <a:pt x="287" y="206"/>
                  </a:lnTo>
                  <a:lnTo>
                    <a:pt x="299" y="233"/>
                  </a:lnTo>
                  <a:lnTo>
                    <a:pt x="306" y="257"/>
                  </a:lnTo>
                  <a:lnTo>
                    <a:pt x="309" y="280"/>
                  </a:lnTo>
                  <a:lnTo>
                    <a:pt x="304" y="303"/>
                  </a:lnTo>
                  <a:lnTo>
                    <a:pt x="294" y="325"/>
                  </a:lnTo>
                  <a:lnTo>
                    <a:pt x="274" y="345"/>
                  </a:lnTo>
                  <a:lnTo>
                    <a:pt x="248" y="363"/>
                  </a:lnTo>
                  <a:lnTo>
                    <a:pt x="212" y="377"/>
                  </a:lnTo>
                  <a:lnTo>
                    <a:pt x="177" y="386"/>
                  </a:lnTo>
                  <a:lnTo>
                    <a:pt x="144" y="389"/>
                  </a:lnTo>
                  <a:lnTo>
                    <a:pt x="111" y="386"/>
                  </a:lnTo>
                  <a:lnTo>
                    <a:pt x="80" y="376"/>
                  </a:lnTo>
                  <a:lnTo>
                    <a:pt x="54" y="363"/>
                  </a:lnTo>
                  <a:lnTo>
                    <a:pt x="31" y="345"/>
                  </a:lnTo>
                  <a:lnTo>
                    <a:pt x="14" y="323"/>
                  </a:lnTo>
                  <a:lnTo>
                    <a:pt x="3" y="298"/>
                  </a:lnTo>
                  <a:lnTo>
                    <a:pt x="0" y="270"/>
                  </a:lnTo>
                  <a:lnTo>
                    <a:pt x="5" y="239"/>
                  </a:lnTo>
                  <a:lnTo>
                    <a:pt x="18" y="208"/>
                  </a:lnTo>
                  <a:lnTo>
                    <a:pt x="77" y="119"/>
                  </a:lnTo>
                  <a:lnTo>
                    <a:pt x="105" y="75"/>
                  </a:lnTo>
                  <a:lnTo>
                    <a:pt x="130" y="25"/>
                  </a:lnTo>
                  <a:lnTo>
                    <a:pt x="1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2" name="Freeform 335"/>
            <p:cNvSpPr>
              <a:spLocks noEditPoints="1"/>
            </p:cNvSpPr>
            <p:nvPr/>
          </p:nvSpPr>
          <p:spPr bwMode="auto">
            <a:xfrm>
              <a:off x="4651" y="1250"/>
              <a:ext cx="347" cy="426"/>
            </a:xfrm>
            <a:custGeom>
              <a:avLst/>
              <a:gdLst/>
              <a:ahLst/>
              <a:cxnLst>
                <a:cxn ang="0">
                  <a:pos x="140" y="107"/>
                </a:cxn>
                <a:cxn ang="0">
                  <a:pos x="76" y="202"/>
                </a:cxn>
                <a:cxn ang="0">
                  <a:pos x="51" y="243"/>
                </a:cxn>
                <a:cxn ang="0">
                  <a:pos x="39" y="289"/>
                </a:cxn>
                <a:cxn ang="0">
                  <a:pos x="53" y="334"/>
                </a:cxn>
                <a:cxn ang="0">
                  <a:pos x="95" y="372"/>
                </a:cxn>
                <a:cxn ang="0">
                  <a:pos x="153" y="388"/>
                </a:cxn>
                <a:cxn ang="0">
                  <a:pos x="215" y="383"/>
                </a:cxn>
                <a:cxn ang="0">
                  <a:pos x="270" y="360"/>
                </a:cxn>
                <a:cxn ang="0">
                  <a:pos x="302" y="321"/>
                </a:cxn>
                <a:cxn ang="0">
                  <a:pos x="306" y="276"/>
                </a:cxn>
                <a:cxn ang="0">
                  <a:pos x="289" y="232"/>
                </a:cxn>
                <a:cxn ang="0">
                  <a:pos x="250" y="174"/>
                </a:cxn>
                <a:cxn ang="0">
                  <a:pos x="192" y="103"/>
                </a:cxn>
                <a:cxn ang="0">
                  <a:pos x="163" y="64"/>
                </a:cxn>
                <a:cxn ang="0">
                  <a:pos x="166" y="1"/>
                </a:cxn>
                <a:cxn ang="0">
                  <a:pos x="186" y="29"/>
                </a:cxn>
                <a:cxn ang="0">
                  <a:pos x="220" y="74"/>
                </a:cxn>
                <a:cxn ang="0">
                  <a:pos x="261" y="126"/>
                </a:cxn>
                <a:cxn ang="0">
                  <a:pos x="301" y="181"/>
                </a:cxn>
                <a:cxn ang="0">
                  <a:pos x="332" y="235"/>
                </a:cxn>
                <a:cxn ang="0">
                  <a:pos x="347" y="289"/>
                </a:cxn>
                <a:cxn ang="0">
                  <a:pos x="340" y="339"/>
                </a:cxn>
                <a:cxn ang="0">
                  <a:pos x="304" y="383"/>
                </a:cxn>
                <a:cxn ang="0">
                  <a:pos x="247" y="411"/>
                </a:cxn>
                <a:cxn ang="0">
                  <a:pos x="191" y="424"/>
                </a:cxn>
                <a:cxn ang="0">
                  <a:pos x="130" y="424"/>
                </a:cxn>
                <a:cxn ang="0">
                  <a:pos x="74" y="408"/>
                </a:cxn>
                <a:cxn ang="0">
                  <a:pos x="30" y="373"/>
                </a:cxn>
                <a:cxn ang="0">
                  <a:pos x="2" y="314"/>
                </a:cxn>
                <a:cxn ang="0">
                  <a:pos x="5" y="248"/>
                </a:cxn>
                <a:cxn ang="0">
                  <a:pos x="79" y="128"/>
                </a:cxn>
                <a:cxn ang="0">
                  <a:pos x="133" y="34"/>
                </a:cxn>
                <a:cxn ang="0">
                  <a:pos x="136" y="18"/>
                </a:cxn>
                <a:cxn ang="0">
                  <a:pos x="148" y="1"/>
                </a:cxn>
              </a:cxnLst>
              <a:rect l="0" t="0" r="r" b="b"/>
              <a:pathLst>
                <a:path w="347" h="426">
                  <a:moveTo>
                    <a:pt x="163" y="64"/>
                  </a:moveTo>
                  <a:lnTo>
                    <a:pt x="140" y="107"/>
                  </a:lnTo>
                  <a:lnTo>
                    <a:pt x="108" y="154"/>
                  </a:lnTo>
                  <a:lnTo>
                    <a:pt x="76" y="202"/>
                  </a:lnTo>
                  <a:lnTo>
                    <a:pt x="62" y="222"/>
                  </a:lnTo>
                  <a:lnTo>
                    <a:pt x="51" y="243"/>
                  </a:lnTo>
                  <a:lnTo>
                    <a:pt x="43" y="266"/>
                  </a:lnTo>
                  <a:lnTo>
                    <a:pt x="39" y="289"/>
                  </a:lnTo>
                  <a:lnTo>
                    <a:pt x="41" y="311"/>
                  </a:lnTo>
                  <a:lnTo>
                    <a:pt x="53" y="334"/>
                  </a:lnTo>
                  <a:lnTo>
                    <a:pt x="72" y="355"/>
                  </a:lnTo>
                  <a:lnTo>
                    <a:pt x="95" y="372"/>
                  </a:lnTo>
                  <a:lnTo>
                    <a:pt x="123" y="382"/>
                  </a:lnTo>
                  <a:lnTo>
                    <a:pt x="153" y="388"/>
                  </a:lnTo>
                  <a:lnTo>
                    <a:pt x="184" y="388"/>
                  </a:lnTo>
                  <a:lnTo>
                    <a:pt x="215" y="383"/>
                  </a:lnTo>
                  <a:lnTo>
                    <a:pt x="243" y="373"/>
                  </a:lnTo>
                  <a:lnTo>
                    <a:pt x="270" y="360"/>
                  </a:lnTo>
                  <a:lnTo>
                    <a:pt x="291" y="340"/>
                  </a:lnTo>
                  <a:lnTo>
                    <a:pt x="302" y="321"/>
                  </a:lnTo>
                  <a:lnTo>
                    <a:pt x="307" y="299"/>
                  </a:lnTo>
                  <a:lnTo>
                    <a:pt x="306" y="276"/>
                  </a:lnTo>
                  <a:lnTo>
                    <a:pt x="299" y="255"/>
                  </a:lnTo>
                  <a:lnTo>
                    <a:pt x="289" y="232"/>
                  </a:lnTo>
                  <a:lnTo>
                    <a:pt x="276" y="210"/>
                  </a:lnTo>
                  <a:lnTo>
                    <a:pt x="250" y="174"/>
                  </a:lnTo>
                  <a:lnTo>
                    <a:pt x="222" y="140"/>
                  </a:lnTo>
                  <a:lnTo>
                    <a:pt x="192" y="103"/>
                  </a:lnTo>
                  <a:lnTo>
                    <a:pt x="164" y="67"/>
                  </a:lnTo>
                  <a:lnTo>
                    <a:pt x="163" y="64"/>
                  </a:lnTo>
                  <a:close/>
                  <a:moveTo>
                    <a:pt x="156" y="0"/>
                  </a:moveTo>
                  <a:lnTo>
                    <a:pt x="166" y="1"/>
                  </a:lnTo>
                  <a:lnTo>
                    <a:pt x="174" y="10"/>
                  </a:lnTo>
                  <a:lnTo>
                    <a:pt x="186" y="29"/>
                  </a:lnTo>
                  <a:lnTo>
                    <a:pt x="202" y="51"/>
                  </a:lnTo>
                  <a:lnTo>
                    <a:pt x="220" y="74"/>
                  </a:lnTo>
                  <a:lnTo>
                    <a:pt x="240" y="100"/>
                  </a:lnTo>
                  <a:lnTo>
                    <a:pt x="261" y="126"/>
                  </a:lnTo>
                  <a:lnTo>
                    <a:pt x="281" y="153"/>
                  </a:lnTo>
                  <a:lnTo>
                    <a:pt x="301" y="181"/>
                  </a:lnTo>
                  <a:lnTo>
                    <a:pt x="317" y="207"/>
                  </a:lnTo>
                  <a:lnTo>
                    <a:pt x="332" y="235"/>
                  </a:lnTo>
                  <a:lnTo>
                    <a:pt x="342" y="263"/>
                  </a:lnTo>
                  <a:lnTo>
                    <a:pt x="347" y="289"/>
                  </a:lnTo>
                  <a:lnTo>
                    <a:pt x="347" y="316"/>
                  </a:lnTo>
                  <a:lnTo>
                    <a:pt x="340" y="339"/>
                  </a:lnTo>
                  <a:lnTo>
                    <a:pt x="327" y="362"/>
                  </a:lnTo>
                  <a:lnTo>
                    <a:pt x="304" y="383"/>
                  </a:lnTo>
                  <a:lnTo>
                    <a:pt x="273" y="401"/>
                  </a:lnTo>
                  <a:lnTo>
                    <a:pt x="247" y="411"/>
                  </a:lnTo>
                  <a:lnTo>
                    <a:pt x="219" y="420"/>
                  </a:lnTo>
                  <a:lnTo>
                    <a:pt x="191" y="424"/>
                  </a:lnTo>
                  <a:lnTo>
                    <a:pt x="159" y="426"/>
                  </a:lnTo>
                  <a:lnTo>
                    <a:pt x="130" y="424"/>
                  </a:lnTo>
                  <a:lnTo>
                    <a:pt x="102" y="418"/>
                  </a:lnTo>
                  <a:lnTo>
                    <a:pt x="74" y="408"/>
                  </a:lnTo>
                  <a:lnTo>
                    <a:pt x="49" y="393"/>
                  </a:lnTo>
                  <a:lnTo>
                    <a:pt x="30" y="373"/>
                  </a:lnTo>
                  <a:lnTo>
                    <a:pt x="13" y="347"/>
                  </a:lnTo>
                  <a:lnTo>
                    <a:pt x="2" y="314"/>
                  </a:lnTo>
                  <a:lnTo>
                    <a:pt x="0" y="281"/>
                  </a:lnTo>
                  <a:lnTo>
                    <a:pt x="5" y="248"/>
                  </a:lnTo>
                  <a:lnTo>
                    <a:pt x="20" y="217"/>
                  </a:lnTo>
                  <a:lnTo>
                    <a:pt x="79" y="128"/>
                  </a:lnTo>
                  <a:lnTo>
                    <a:pt x="107" y="82"/>
                  </a:lnTo>
                  <a:lnTo>
                    <a:pt x="133" y="34"/>
                  </a:lnTo>
                  <a:lnTo>
                    <a:pt x="140" y="28"/>
                  </a:lnTo>
                  <a:lnTo>
                    <a:pt x="136" y="18"/>
                  </a:lnTo>
                  <a:lnTo>
                    <a:pt x="140" y="10"/>
                  </a:lnTo>
                  <a:lnTo>
                    <a:pt x="148" y="1"/>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3" name="Freeform 336"/>
            <p:cNvSpPr>
              <a:spLocks/>
            </p:cNvSpPr>
            <p:nvPr/>
          </p:nvSpPr>
          <p:spPr bwMode="auto">
            <a:xfrm>
              <a:off x="4738" y="1413"/>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2" y="26"/>
                </a:cxn>
                <a:cxn ang="0">
                  <a:pos x="0" y="19"/>
                </a:cxn>
                <a:cxn ang="0">
                  <a:pos x="2"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2" y="26"/>
                  </a:lnTo>
                  <a:lnTo>
                    <a:pt x="0" y="19"/>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4" name="Freeform 337"/>
            <p:cNvSpPr>
              <a:spLocks/>
            </p:cNvSpPr>
            <p:nvPr/>
          </p:nvSpPr>
          <p:spPr bwMode="auto">
            <a:xfrm>
              <a:off x="4789" y="1432"/>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5" name="Freeform 338"/>
            <p:cNvSpPr>
              <a:spLocks/>
            </p:cNvSpPr>
            <p:nvPr/>
          </p:nvSpPr>
          <p:spPr bwMode="auto">
            <a:xfrm>
              <a:off x="4845" y="1406"/>
              <a:ext cx="38" cy="41"/>
            </a:xfrm>
            <a:custGeom>
              <a:avLst/>
              <a:gdLst/>
              <a:ahLst/>
              <a:cxnLst>
                <a:cxn ang="0">
                  <a:pos x="20" y="0"/>
                </a:cxn>
                <a:cxn ang="0">
                  <a:pos x="30" y="3"/>
                </a:cxn>
                <a:cxn ang="0">
                  <a:pos x="36" y="10"/>
                </a:cxn>
                <a:cxn ang="0">
                  <a:pos x="38" y="20"/>
                </a:cxn>
                <a:cxn ang="0">
                  <a:pos x="36" y="31"/>
                </a:cxn>
                <a:cxn ang="0">
                  <a:pos x="30" y="38"/>
                </a:cxn>
                <a:cxn ang="0">
                  <a:pos x="20" y="41"/>
                </a:cxn>
                <a:cxn ang="0">
                  <a:pos x="8" y="38"/>
                </a:cxn>
                <a:cxn ang="0">
                  <a:pos x="2" y="31"/>
                </a:cxn>
                <a:cxn ang="0">
                  <a:pos x="0" y="20"/>
                </a:cxn>
                <a:cxn ang="0">
                  <a:pos x="2" y="10"/>
                </a:cxn>
                <a:cxn ang="0">
                  <a:pos x="8" y="3"/>
                </a:cxn>
                <a:cxn ang="0">
                  <a:pos x="20" y="0"/>
                </a:cxn>
              </a:cxnLst>
              <a:rect l="0" t="0" r="r" b="b"/>
              <a:pathLst>
                <a:path w="38" h="41">
                  <a:moveTo>
                    <a:pt x="20" y="0"/>
                  </a:moveTo>
                  <a:lnTo>
                    <a:pt x="30" y="3"/>
                  </a:lnTo>
                  <a:lnTo>
                    <a:pt x="36" y="10"/>
                  </a:lnTo>
                  <a:lnTo>
                    <a:pt x="38" y="20"/>
                  </a:lnTo>
                  <a:lnTo>
                    <a:pt x="36" y="31"/>
                  </a:lnTo>
                  <a:lnTo>
                    <a:pt x="30" y="38"/>
                  </a:lnTo>
                  <a:lnTo>
                    <a:pt x="20" y="41"/>
                  </a:lnTo>
                  <a:lnTo>
                    <a:pt x="8" y="38"/>
                  </a:lnTo>
                  <a:lnTo>
                    <a:pt x="2" y="31"/>
                  </a:lnTo>
                  <a:lnTo>
                    <a:pt x="0" y="20"/>
                  </a:lnTo>
                  <a:lnTo>
                    <a:pt x="2" y="10"/>
                  </a:lnTo>
                  <a:lnTo>
                    <a:pt x="8"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6" name="Freeform 339"/>
            <p:cNvSpPr>
              <a:spLocks/>
            </p:cNvSpPr>
            <p:nvPr/>
          </p:nvSpPr>
          <p:spPr bwMode="auto">
            <a:xfrm>
              <a:off x="4720" y="1464"/>
              <a:ext cx="38" cy="39"/>
            </a:xfrm>
            <a:custGeom>
              <a:avLst/>
              <a:gdLst/>
              <a:ahLst/>
              <a:cxnLst>
                <a:cxn ang="0">
                  <a:pos x="18" y="0"/>
                </a:cxn>
                <a:cxn ang="0">
                  <a:pos x="30" y="3"/>
                </a:cxn>
                <a:cxn ang="0">
                  <a:pos x="36" y="10"/>
                </a:cxn>
                <a:cxn ang="0">
                  <a:pos x="38" y="19"/>
                </a:cxn>
                <a:cxn ang="0">
                  <a:pos x="36" y="29"/>
                </a:cxn>
                <a:cxn ang="0">
                  <a:pos x="30" y="36"/>
                </a:cxn>
                <a:cxn ang="0">
                  <a:pos x="18" y="39"/>
                </a:cxn>
                <a:cxn ang="0">
                  <a:pos x="8" y="36"/>
                </a:cxn>
                <a:cxn ang="0">
                  <a:pos x="2" y="29"/>
                </a:cxn>
                <a:cxn ang="0">
                  <a:pos x="0" y="19"/>
                </a:cxn>
                <a:cxn ang="0">
                  <a:pos x="2" y="10"/>
                </a:cxn>
                <a:cxn ang="0">
                  <a:pos x="8" y="3"/>
                </a:cxn>
                <a:cxn ang="0">
                  <a:pos x="18" y="0"/>
                </a:cxn>
              </a:cxnLst>
              <a:rect l="0" t="0" r="r" b="b"/>
              <a:pathLst>
                <a:path w="38" h="39">
                  <a:moveTo>
                    <a:pt x="18" y="0"/>
                  </a:moveTo>
                  <a:lnTo>
                    <a:pt x="30" y="3"/>
                  </a:lnTo>
                  <a:lnTo>
                    <a:pt x="36" y="10"/>
                  </a:lnTo>
                  <a:lnTo>
                    <a:pt x="38" y="19"/>
                  </a:lnTo>
                  <a:lnTo>
                    <a:pt x="36" y="29"/>
                  </a:lnTo>
                  <a:lnTo>
                    <a:pt x="30" y="36"/>
                  </a:lnTo>
                  <a:lnTo>
                    <a:pt x="18" y="39"/>
                  </a:lnTo>
                  <a:lnTo>
                    <a:pt x="8" y="36"/>
                  </a:lnTo>
                  <a:lnTo>
                    <a:pt x="2" y="29"/>
                  </a:lnTo>
                  <a:lnTo>
                    <a:pt x="0" y="19"/>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7" name="Freeform 340"/>
            <p:cNvSpPr>
              <a:spLocks/>
            </p:cNvSpPr>
            <p:nvPr/>
          </p:nvSpPr>
          <p:spPr bwMode="auto">
            <a:xfrm>
              <a:off x="4781" y="1357"/>
              <a:ext cx="46" cy="39"/>
            </a:xfrm>
            <a:custGeom>
              <a:avLst/>
              <a:gdLst/>
              <a:ahLst/>
              <a:cxnLst>
                <a:cxn ang="0">
                  <a:pos x="20" y="0"/>
                </a:cxn>
                <a:cxn ang="0">
                  <a:pos x="26" y="0"/>
                </a:cxn>
                <a:cxn ang="0">
                  <a:pos x="33" y="1"/>
                </a:cxn>
                <a:cxn ang="0">
                  <a:pos x="38" y="3"/>
                </a:cxn>
                <a:cxn ang="0">
                  <a:pos x="43" y="8"/>
                </a:cxn>
                <a:cxn ang="0">
                  <a:pos x="44" y="13"/>
                </a:cxn>
                <a:cxn ang="0">
                  <a:pos x="46" y="19"/>
                </a:cxn>
                <a:cxn ang="0">
                  <a:pos x="44" y="26"/>
                </a:cxn>
                <a:cxn ang="0">
                  <a:pos x="43" y="31"/>
                </a:cxn>
                <a:cxn ang="0">
                  <a:pos x="38" y="36"/>
                </a:cxn>
                <a:cxn ang="0">
                  <a:pos x="33" y="38"/>
                </a:cxn>
                <a:cxn ang="0">
                  <a:pos x="26" y="39"/>
                </a:cxn>
                <a:cxn ang="0">
                  <a:pos x="20" y="39"/>
                </a:cxn>
                <a:cxn ang="0">
                  <a:pos x="13" y="38"/>
                </a:cxn>
                <a:cxn ang="0">
                  <a:pos x="8" y="36"/>
                </a:cxn>
                <a:cxn ang="0">
                  <a:pos x="3" y="31"/>
                </a:cxn>
                <a:cxn ang="0">
                  <a:pos x="1" y="26"/>
                </a:cxn>
                <a:cxn ang="0">
                  <a:pos x="0" y="19"/>
                </a:cxn>
                <a:cxn ang="0">
                  <a:pos x="1" y="13"/>
                </a:cxn>
                <a:cxn ang="0">
                  <a:pos x="3" y="8"/>
                </a:cxn>
                <a:cxn ang="0">
                  <a:pos x="8" y="3"/>
                </a:cxn>
                <a:cxn ang="0">
                  <a:pos x="13" y="1"/>
                </a:cxn>
                <a:cxn ang="0">
                  <a:pos x="20" y="0"/>
                </a:cxn>
              </a:cxnLst>
              <a:rect l="0" t="0" r="r" b="b"/>
              <a:pathLst>
                <a:path w="46" h="39">
                  <a:moveTo>
                    <a:pt x="20" y="0"/>
                  </a:moveTo>
                  <a:lnTo>
                    <a:pt x="26" y="0"/>
                  </a:lnTo>
                  <a:lnTo>
                    <a:pt x="33" y="1"/>
                  </a:lnTo>
                  <a:lnTo>
                    <a:pt x="38" y="3"/>
                  </a:lnTo>
                  <a:lnTo>
                    <a:pt x="43" y="8"/>
                  </a:lnTo>
                  <a:lnTo>
                    <a:pt x="44" y="13"/>
                  </a:lnTo>
                  <a:lnTo>
                    <a:pt x="46" y="19"/>
                  </a:lnTo>
                  <a:lnTo>
                    <a:pt x="44" y="26"/>
                  </a:lnTo>
                  <a:lnTo>
                    <a:pt x="43" y="31"/>
                  </a:lnTo>
                  <a:lnTo>
                    <a:pt x="38" y="36"/>
                  </a:lnTo>
                  <a:lnTo>
                    <a:pt x="33" y="38"/>
                  </a:lnTo>
                  <a:lnTo>
                    <a:pt x="26" y="39"/>
                  </a:lnTo>
                  <a:lnTo>
                    <a:pt x="20" y="39"/>
                  </a:lnTo>
                  <a:lnTo>
                    <a:pt x="13" y="38"/>
                  </a:lnTo>
                  <a:lnTo>
                    <a:pt x="8" y="36"/>
                  </a:lnTo>
                  <a:lnTo>
                    <a:pt x="3" y="31"/>
                  </a:lnTo>
                  <a:lnTo>
                    <a:pt x="1" y="26"/>
                  </a:lnTo>
                  <a:lnTo>
                    <a:pt x="0" y="19"/>
                  </a:lnTo>
                  <a:lnTo>
                    <a:pt x="1"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8" name="Freeform 341"/>
            <p:cNvSpPr>
              <a:spLocks/>
            </p:cNvSpPr>
            <p:nvPr/>
          </p:nvSpPr>
          <p:spPr bwMode="auto">
            <a:xfrm>
              <a:off x="4794" y="1488"/>
              <a:ext cx="46" cy="40"/>
            </a:xfrm>
            <a:custGeom>
              <a:avLst/>
              <a:gdLst/>
              <a:ahLst/>
              <a:cxnLst>
                <a:cxn ang="0">
                  <a:pos x="20" y="0"/>
                </a:cxn>
                <a:cxn ang="0">
                  <a:pos x="26" y="0"/>
                </a:cxn>
                <a:cxn ang="0">
                  <a:pos x="33" y="2"/>
                </a:cxn>
                <a:cxn ang="0">
                  <a:pos x="38" y="4"/>
                </a:cxn>
                <a:cxn ang="0">
                  <a:pos x="43" y="9"/>
                </a:cxn>
                <a:cxn ang="0">
                  <a:pos x="44" y="14"/>
                </a:cxn>
                <a:cxn ang="0">
                  <a:pos x="46" y="20"/>
                </a:cxn>
                <a:cxn ang="0">
                  <a:pos x="44" y="27"/>
                </a:cxn>
                <a:cxn ang="0">
                  <a:pos x="43" y="32"/>
                </a:cxn>
                <a:cxn ang="0">
                  <a:pos x="38" y="37"/>
                </a:cxn>
                <a:cxn ang="0">
                  <a:pos x="33" y="38"/>
                </a:cxn>
                <a:cxn ang="0">
                  <a:pos x="26" y="40"/>
                </a:cxn>
                <a:cxn ang="0">
                  <a:pos x="20" y="40"/>
                </a:cxn>
                <a:cxn ang="0">
                  <a:pos x="13" y="38"/>
                </a:cxn>
                <a:cxn ang="0">
                  <a:pos x="8" y="37"/>
                </a:cxn>
                <a:cxn ang="0">
                  <a:pos x="3" y="32"/>
                </a:cxn>
                <a:cxn ang="0">
                  <a:pos x="2" y="27"/>
                </a:cxn>
                <a:cxn ang="0">
                  <a:pos x="0" y="20"/>
                </a:cxn>
                <a:cxn ang="0">
                  <a:pos x="2" y="14"/>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4" y="14"/>
                  </a:lnTo>
                  <a:lnTo>
                    <a:pt x="46" y="20"/>
                  </a:lnTo>
                  <a:lnTo>
                    <a:pt x="44" y="27"/>
                  </a:lnTo>
                  <a:lnTo>
                    <a:pt x="43" y="32"/>
                  </a:lnTo>
                  <a:lnTo>
                    <a:pt x="38" y="37"/>
                  </a:lnTo>
                  <a:lnTo>
                    <a:pt x="33" y="38"/>
                  </a:lnTo>
                  <a:lnTo>
                    <a:pt x="26" y="40"/>
                  </a:lnTo>
                  <a:lnTo>
                    <a:pt x="20" y="40"/>
                  </a:lnTo>
                  <a:lnTo>
                    <a:pt x="13" y="38"/>
                  </a:lnTo>
                  <a:lnTo>
                    <a:pt x="8" y="37"/>
                  </a:lnTo>
                  <a:lnTo>
                    <a:pt x="3" y="32"/>
                  </a:lnTo>
                  <a:lnTo>
                    <a:pt x="2" y="27"/>
                  </a:lnTo>
                  <a:lnTo>
                    <a:pt x="0" y="20"/>
                  </a:lnTo>
                  <a:lnTo>
                    <a:pt x="2" y="14"/>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79" name="Freeform 342"/>
            <p:cNvSpPr>
              <a:spLocks/>
            </p:cNvSpPr>
            <p:nvPr/>
          </p:nvSpPr>
          <p:spPr bwMode="auto">
            <a:xfrm>
              <a:off x="4858" y="1457"/>
              <a:ext cx="38" cy="40"/>
            </a:xfrm>
            <a:custGeom>
              <a:avLst/>
              <a:gdLst/>
              <a:ahLst/>
              <a:cxnLst>
                <a:cxn ang="0">
                  <a:pos x="18" y="0"/>
                </a:cxn>
                <a:cxn ang="0">
                  <a:pos x="30" y="3"/>
                </a:cxn>
                <a:cxn ang="0">
                  <a:pos x="36" y="10"/>
                </a:cxn>
                <a:cxn ang="0">
                  <a:pos x="38" y="20"/>
                </a:cxn>
                <a:cxn ang="0">
                  <a:pos x="36" y="30"/>
                </a:cxn>
                <a:cxn ang="0">
                  <a:pos x="30" y="36"/>
                </a:cxn>
                <a:cxn ang="0">
                  <a:pos x="18" y="40"/>
                </a:cxn>
                <a:cxn ang="0">
                  <a:pos x="8" y="36"/>
                </a:cxn>
                <a:cxn ang="0">
                  <a:pos x="2" y="30"/>
                </a:cxn>
                <a:cxn ang="0">
                  <a:pos x="0" y="20"/>
                </a:cxn>
                <a:cxn ang="0">
                  <a:pos x="2" y="10"/>
                </a:cxn>
                <a:cxn ang="0">
                  <a:pos x="8" y="3"/>
                </a:cxn>
                <a:cxn ang="0">
                  <a:pos x="18" y="0"/>
                </a:cxn>
              </a:cxnLst>
              <a:rect l="0" t="0" r="r" b="b"/>
              <a:pathLst>
                <a:path w="38" h="40">
                  <a:moveTo>
                    <a:pt x="18" y="0"/>
                  </a:moveTo>
                  <a:lnTo>
                    <a:pt x="30" y="3"/>
                  </a:lnTo>
                  <a:lnTo>
                    <a:pt x="36" y="10"/>
                  </a:lnTo>
                  <a:lnTo>
                    <a:pt x="38" y="20"/>
                  </a:lnTo>
                  <a:lnTo>
                    <a:pt x="36" y="30"/>
                  </a:lnTo>
                  <a:lnTo>
                    <a:pt x="30" y="36"/>
                  </a:lnTo>
                  <a:lnTo>
                    <a:pt x="18" y="40"/>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0" name="Freeform 343"/>
            <p:cNvSpPr>
              <a:spLocks/>
            </p:cNvSpPr>
            <p:nvPr/>
          </p:nvSpPr>
          <p:spPr bwMode="auto">
            <a:xfrm>
              <a:off x="4483" y="1396"/>
              <a:ext cx="309" cy="389"/>
            </a:xfrm>
            <a:custGeom>
              <a:avLst/>
              <a:gdLst/>
              <a:ahLst/>
              <a:cxnLst>
                <a:cxn ang="0">
                  <a:pos x="138" y="0"/>
                </a:cxn>
                <a:cxn ang="0">
                  <a:pos x="150" y="18"/>
                </a:cxn>
                <a:cxn ang="0">
                  <a:pos x="163" y="38"/>
                </a:cxn>
                <a:cxn ang="0">
                  <a:pos x="181" y="59"/>
                </a:cxn>
                <a:cxn ang="0">
                  <a:pos x="199" y="83"/>
                </a:cxn>
                <a:cxn ang="0">
                  <a:pos x="219" y="106"/>
                </a:cxn>
                <a:cxn ang="0">
                  <a:pos x="239" y="130"/>
                </a:cxn>
                <a:cxn ang="0">
                  <a:pos x="257" y="157"/>
                </a:cxn>
                <a:cxn ang="0">
                  <a:pos x="275" y="181"/>
                </a:cxn>
                <a:cxn ang="0">
                  <a:pos x="290" y="208"/>
                </a:cxn>
                <a:cxn ang="0">
                  <a:pos x="301" y="232"/>
                </a:cxn>
                <a:cxn ang="0">
                  <a:pos x="308" y="257"/>
                </a:cxn>
                <a:cxn ang="0">
                  <a:pos x="309" y="282"/>
                </a:cxn>
                <a:cxn ang="0">
                  <a:pos x="306" y="305"/>
                </a:cxn>
                <a:cxn ang="0">
                  <a:pos x="295" y="326"/>
                </a:cxn>
                <a:cxn ang="0">
                  <a:pos x="276" y="346"/>
                </a:cxn>
                <a:cxn ang="0">
                  <a:pos x="250" y="362"/>
                </a:cxn>
                <a:cxn ang="0">
                  <a:pos x="214" y="379"/>
                </a:cxn>
                <a:cxn ang="0">
                  <a:pos x="179" y="387"/>
                </a:cxn>
                <a:cxn ang="0">
                  <a:pos x="145" y="389"/>
                </a:cxn>
                <a:cxn ang="0">
                  <a:pos x="114" y="385"/>
                </a:cxn>
                <a:cxn ang="0">
                  <a:pos x="82" y="377"/>
                </a:cxn>
                <a:cxn ang="0">
                  <a:pos x="56" y="362"/>
                </a:cxn>
                <a:cxn ang="0">
                  <a:pos x="33" y="344"/>
                </a:cxn>
                <a:cxn ang="0">
                  <a:pos x="15" y="323"/>
                </a:cxn>
                <a:cxn ang="0">
                  <a:pos x="4" y="298"/>
                </a:cxn>
                <a:cxn ang="0">
                  <a:pos x="0" y="270"/>
                </a:cxn>
                <a:cxn ang="0">
                  <a:pos x="5" y="239"/>
                </a:cxn>
                <a:cxn ang="0">
                  <a:pos x="18" y="208"/>
                </a:cxn>
                <a:cxn ang="0">
                  <a:pos x="78" y="119"/>
                </a:cxn>
                <a:cxn ang="0">
                  <a:pos x="105" y="76"/>
                </a:cxn>
                <a:cxn ang="0">
                  <a:pos x="132" y="27"/>
                </a:cxn>
                <a:cxn ang="0">
                  <a:pos x="138" y="0"/>
                </a:cxn>
              </a:cxnLst>
              <a:rect l="0" t="0" r="r" b="b"/>
              <a:pathLst>
                <a:path w="309" h="389">
                  <a:moveTo>
                    <a:pt x="138" y="0"/>
                  </a:moveTo>
                  <a:lnTo>
                    <a:pt x="150" y="18"/>
                  </a:lnTo>
                  <a:lnTo>
                    <a:pt x="163" y="38"/>
                  </a:lnTo>
                  <a:lnTo>
                    <a:pt x="181" y="59"/>
                  </a:lnTo>
                  <a:lnTo>
                    <a:pt x="199" y="83"/>
                  </a:lnTo>
                  <a:lnTo>
                    <a:pt x="219" y="106"/>
                  </a:lnTo>
                  <a:lnTo>
                    <a:pt x="239" y="130"/>
                  </a:lnTo>
                  <a:lnTo>
                    <a:pt x="257" y="157"/>
                  </a:lnTo>
                  <a:lnTo>
                    <a:pt x="275" y="181"/>
                  </a:lnTo>
                  <a:lnTo>
                    <a:pt x="290" y="208"/>
                  </a:lnTo>
                  <a:lnTo>
                    <a:pt x="301" y="232"/>
                  </a:lnTo>
                  <a:lnTo>
                    <a:pt x="308" y="257"/>
                  </a:lnTo>
                  <a:lnTo>
                    <a:pt x="309" y="282"/>
                  </a:lnTo>
                  <a:lnTo>
                    <a:pt x="306" y="305"/>
                  </a:lnTo>
                  <a:lnTo>
                    <a:pt x="295" y="326"/>
                  </a:lnTo>
                  <a:lnTo>
                    <a:pt x="276" y="346"/>
                  </a:lnTo>
                  <a:lnTo>
                    <a:pt x="250" y="362"/>
                  </a:lnTo>
                  <a:lnTo>
                    <a:pt x="214" y="379"/>
                  </a:lnTo>
                  <a:lnTo>
                    <a:pt x="179" y="387"/>
                  </a:lnTo>
                  <a:lnTo>
                    <a:pt x="145" y="389"/>
                  </a:lnTo>
                  <a:lnTo>
                    <a:pt x="114" y="385"/>
                  </a:lnTo>
                  <a:lnTo>
                    <a:pt x="82" y="377"/>
                  </a:lnTo>
                  <a:lnTo>
                    <a:pt x="56" y="362"/>
                  </a:lnTo>
                  <a:lnTo>
                    <a:pt x="33" y="344"/>
                  </a:lnTo>
                  <a:lnTo>
                    <a:pt x="15" y="323"/>
                  </a:lnTo>
                  <a:lnTo>
                    <a:pt x="4" y="298"/>
                  </a:lnTo>
                  <a:lnTo>
                    <a:pt x="0" y="270"/>
                  </a:lnTo>
                  <a:lnTo>
                    <a:pt x="5" y="239"/>
                  </a:lnTo>
                  <a:lnTo>
                    <a:pt x="18" y="208"/>
                  </a:lnTo>
                  <a:lnTo>
                    <a:pt x="78" y="119"/>
                  </a:lnTo>
                  <a:lnTo>
                    <a:pt x="105" y="76"/>
                  </a:lnTo>
                  <a:lnTo>
                    <a:pt x="132" y="27"/>
                  </a:lnTo>
                  <a:lnTo>
                    <a:pt x="13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1" name="Freeform 344"/>
            <p:cNvSpPr>
              <a:spLocks noEditPoints="1"/>
            </p:cNvSpPr>
            <p:nvPr/>
          </p:nvSpPr>
          <p:spPr bwMode="auto">
            <a:xfrm>
              <a:off x="4465" y="1376"/>
              <a:ext cx="347" cy="427"/>
            </a:xfrm>
            <a:custGeom>
              <a:avLst/>
              <a:gdLst/>
              <a:ahLst/>
              <a:cxnLst>
                <a:cxn ang="0">
                  <a:pos x="140" y="107"/>
                </a:cxn>
                <a:cxn ang="0">
                  <a:pos x="63" y="224"/>
                </a:cxn>
                <a:cxn ang="0">
                  <a:pos x="43" y="267"/>
                </a:cxn>
                <a:cxn ang="0">
                  <a:pos x="40" y="312"/>
                </a:cxn>
                <a:cxn ang="0">
                  <a:pos x="71" y="356"/>
                </a:cxn>
                <a:cxn ang="0">
                  <a:pos x="123" y="382"/>
                </a:cxn>
                <a:cxn ang="0">
                  <a:pos x="184" y="389"/>
                </a:cxn>
                <a:cxn ang="0">
                  <a:pos x="243" y="376"/>
                </a:cxn>
                <a:cxn ang="0">
                  <a:pos x="290" y="341"/>
                </a:cxn>
                <a:cxn ang="0">
                  <a:pos x="308" y="300"/>
                </a:cxn>
                <a:cxn ang="0">
                  <a:pos x="299" y="256"/>
                </a:cxn>
                <a:cxn ang="0">
                  <a:pos x="276" y="211"/>
                </a:cxn>
                <a:cxn ang="0">
                  <a:pos x="222" y="140"/>
                </a:cxn>
                <a:cxn ang="0">
                  <a:pos x="165" y="70"/>
                </a:cxn>
                <a:cxn ang="0">
                  <a:pos x="156" y="0"/>
                </a:cxn>
                <a:cxn ang="0">
                  <a:pos x="174" y="10"/>
                </a:cxn>
                <a:cxn ang="0">
                  <a:pos x="202" y="51"/>
                </a:cxn>
                <a:cxn ang="0">
                  <a:pos x="240" y="101"/>
                </a:cxn>
                <a:cxn ang="0">
                  <a:pos x="281" y="154"/>
                </a:cxn>
                <a:cxn ang="0">
                  <a:pos x="317" y="208"/>
                </a:cxn>
                <a:cxn ang="0">
                  <a:pos x="342" y="264"/>
                </a:cxn>
                <a:cxn ang="0">
                  <a:pos x="347" y="317"/>
                </a:cxn>
                <a:cxn ang="0">
                  <a:pos x="327" y="363"/>
                </a:cxn>
                <a:cxn ang="0">
                  <a:pos x="273" y="402"/>
                </a:cxn>
                <a:cxn ang="0">
                  <a:pos x="219" y="420"/>
                </a:cxn>
                <a:cxn ang="0">
                  <a:pos x="160" y="427"/>
                </a:cxn>
                <a:cxn ang="0">
                  <a:pos x="100" y="419"/>
                </a:cxn>
                <a:cxn ang="0">
                  <a:pos x="49" y="394"/>
                </a:cxn>
                <a:cxn ang="0">
                  <a:pos x="13" y="348"/>
                </a:cxn>
                <a:cxn ang="0">
                  <a:pos x="0" y="282"/>
                </a:cxn>
                <a:cxn ang="0">
                  <a:pos x="20" y="218"/>
                </a:cxn>
                <a:cxn ang="0">
                  <a:pos x="107" y="83"/>
                </a:cxn>
                <a:cxn ang="0">
                  <a:pos x="140" y="28"/>
                </a:cxn>
                <a:cxn ang="0">
                  <a:pos x="140" y="10"/>
                </a:cxn>
                <a:cxn ang="0">
                  <a:pos x="156" y="0"/>
                </a:cxn>
              </a:cxnLst>
              <a:rect l="0" t="0" r="r" b="b"/>
              <a:pathLst>
                <a:path w="347" h="427">
                  <a:moveTo>
                    <a:pt x="163" y="66"/>
                  </a:moveTo>
                  <a:lnTo>
                    <a:pt x="140" y="107"/>
                  </a:lnTo>
                  <a:lnTo>
                    <a:pt x="109" y="155"/>
                  </a:lnTo>
                  <a:lnTo>
                    <a:pt x="63" y="224"/>
                  </a:lnTo>
                  <a:lnTo>
                    <a:pt x="51" y="246"/>
                  </a:lnTo>
                  <a:lnTo>
                    <a:pt x="43" y="267"/>
                  </a:lnTo>
                  <a:lnTo>
                    <a:pt x="38" y="290"/>
                  </a:lnTo>
                  <a:lnTo>
                    <a:pt x="40" y="312"/>
                  </a:lnTo>
                  <a:lnTo>
                    <a:pt x="51" y="335"/>
                  </a:lnTo>
                  <a:lnTo>
                    <a:pt x="71" y="356"/>
                  </a:lnTo>
                  <a:lnTo>
                    <a:pt x="96" y="373"/>
                  </a:lnTo>
                  <a:lnTo>
                    <a:pt x="123" y="382"/>
                  </a:lnTo>
                  <a:lnTo>
                    <a:pt x="153" y="389"/>
                  </a:lnTo>
                  <a:lnTo>
                    <a:pt x="184" y="389"/>
                  </a:lnTo>
                  <a:lnTo>
                    <a:pt x="214" y="386"/>
                  </a:lnTo>
                  <a:lnTo>
                    <a:pt x="243" y="376"/>
                  </a:lnTo>
                  <a:lnTo>
                    <a:pt x="268" y="361"/>
                  </a:lnTo>
                  <a:lnTo>
                    <a:pt x="290" y="341"/>
                  </a:lnTo>
                  <a:lnTo>
                    <a:pt x="303" y="321"/>
                  </a:lnTo>
                  <a:lnTo>
                    <a:pt x="308" y="300"/>
                  </a:lnTo>
                  <a:lnTo>
                    <a:pt x="306" y="277"/>
                  </a:lnTo>
                  <a:lnTo>
                    <a:pt x="299" y="256"/>
                  </a:lnTo>
                  <a:lnTo>
                    <a:pt x="290" y="233"/>
                  </a:lnTo>
                  <a:lnTo>
                    <a:pt x="276" y="211"/>
                  </a:lnTo>
                  <a:lnTo>
                    <a:pt x="250" y="175"/>
                  </a:lnTo>
                  <a:lnTo>
                    <a:pt x="222" y="140"/>
                  </a:lnTo>
                  <a:lnTo>
                    <a:pt x="193" y="104"/>
                  </a:lnTo>
                  <a:lnTo>
                    <a:pt x="165" y="70"/>
                  </a:lnTo>
                  <a:lnTo>
                    <a:pt x="163" y="66"/>
                  </a:lnTo>
                  <a:close/>
                  <a:moveTo>
                    <a:pt x="156" y="0"/>
                  </a:moveTo>
                  <a:lnTo>
                    <a:pt x="166" y="2"/>
                  </a:lnTo>
                  <a:lnTo>
                    <a:pt x="174" y="10"/>
                  </a:lnTo>
                  <a:lnTo>
                    <a:pt x="186" y="30"/>
                  </a:lnTo>
                  <a:lnTo>
                    <a:pt x="202" y="51"/>
                  </a:lnTo>
                  <a:lnTo>
                    <a:pt x="220" y="75"/>
                  </a:lnTo>
                  <a:lnTo>
                    <a:pt x="240" y="101"/>
                  </a:lnTo>
                  <a:lnTo>
                    <a:pt x="262" y="127"/>
                  </a:lnTo>
                  <a:lnTo>
                    <a:pt x="281" y="154"/>
                  </a:lnTo>
                  <a:lnTo>
                    <a:pt x="301" y="182"/>
                  </a:lnTo>
                  <a:lnTo>
                    <a:pt x="317" y="208"/>
                  </a:lnTo>
                  <a:lnTo>
                    <a:pt x="332" y="236"/>
                  </a:lnTo>
                  <a:lnTo>
                    <a:pt x="342" y="264"/>
                  </a:lnTo>
                  <a:lnTo>
                    <a:pt x="347" y="290"/>
                  </a:lnTo>
                  <a:lnTo>
                    <a:pt x="347" y="317"/>
                  </a:lnTo>
                  <a:lnTo>
                    <a:pt x="341" y="340"/>
                  </a:lnTo>
                  <a:lnTo>
                    <a:pt x="327" y="363"/>
                  </a:lnTo>
                  <a:lnTo>
                    <a:pt x="304" y="384"/>
                  </a:lnTo>
                  <a:lnTo>
                    <a:pt x="273" y="402"/>
                  </a:lnTo>
                  <a:lnTo>
                    <a:pt x="247" y="412"/>
                  </a:lnTo>
                  <a:lnTo>
                    <a:pt x="219" y="420"/>
                  </a:lnTo>
                  <a:lnTo>
                    <a:pt x="189" y="425"/>
                  </a:lnTo>
                  <a:lnTo>
                    <a:pt x="160" y="427"/>
                  </a:lnTo>
                  <a:lnTo>
                    <a:pt x="130" y="425"/>
                  </a:lnTo>
                  <a:lnTo>
                    <a:pt x="100" y="419"/>
                  </a:lnTo>
                  <a:lnTo>
                    <a:pt x="74" y="409"/>
                  </a:lnTo>
                  <a:lnTo>
                    <a:pt x="49" y="394"/>
                  </a:lnTo>
                  <a:lnTo>
                    <a:pt x="30" y="374"/>
                  </a:lnTo>
                  <a:lnTo>
                    <a:pt x="13" y="348"/>
                  </a:lnTo>
                  <a:lnTo>
                    <a:pt x="2" y="315"/>
                  </a:lnTo>
                  <a:lnTo>
                    <a:pt x="0" y="282"/>
                  </a:lnTo>
                  <a:lnTo>
                    <a:pt x="5" y="249"/>
                  </a:lnTo>
                  <a:lnTo>
                    <a:pt x="20" y="218"/>
                  </a:lnTo>
                  <a:lnTo>
                    <a:pt x="79" y="129"/>
                  </a:lnTo>
                  <a:lnTo>
                    <a:pt x="107" y="83"/>
                  </a:lnTo>
                  <a:lnTo>
                    <a:pt x="133" y="37"/>
                  </a:lnTo>
                  <a:lnTo>
                    <a:pt x="140" y="28"/>
                  </a:lnTo>
                  <a:lnTo>
                    <a:pt x="137" y="20"/>
                  </a:lnTo>
                  <a:lnTo>
                    <a:pt x="140" y="10"/>
                  </a:lnTo>
                  <a:lnTo>
                    <a:pt x="148" y="4"/>
                  </a:lnTo>
                  <a:lnTo>
                    <a:pt x="15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2" name="Freeform 345"/>
            <p:cNvSpPr>
              <a:spLocks/>
            </p:cNvSpPr>
            <p:nvPr/>
          </p:nvSpPr>
          <p:spPr bwMode="auto">
            <a:xfrm>
              <a:off x="4551" y="1541"/>
              <a:ext cx="46" cy="40"/>
            </a:xfrm>
            <a:custGeom>
              <a:avLst/>
              <a:gdLst/>
              <a:ahLst/>
              <a:cxnLst>
                <a:cxn ang="0">
                  <a:pos x="21" y="0"/>
                </a:cxn>
                <a:cxn ang="0">
                  <a:pos x="26" y="0"/>
                </a:cxn>
                <a:cxn ang="0">
                  <a:pos x="33" y="2"/>
                </a:cxn>
                <a:cxn ang="0">
                  <a:pos x="37" y="3"/>
                </a:cxn>
                <a:cxn ang="0">
                  <a:pos x="42" y="8"/>
                </a:cxn>
                <a:cxn ang="0">
                  <a:pos x="44" y="13"/>
                </a:cxn>
                <a:cxn ang="0">
                  <a:pos x="46" y="20"/>
                </a:cxn>
                <a:cxn ang="0">
                  <a:pos x="44" y="26"/>
                </a:cxn>
                <a:cxn ang="0">
                  <a:pos x="42" y="31"/>
                </a:cxn>
                <a:cxn ang="0">
                  <a:pos x="37" y="36"/>
                </a:cxn>
                <a:cxn ang="0">
                  <a:pos x="33" y="38"/>
                </a:cxn>
                <a:cxn ang="0">
                  <a:pos x="26" y="40"/>
                </a:cxn>
                <a:cxn ang="0">
                  <a:pos x="21" y="40"/>
                </a:cxn>
                <a:cxn ang="0">
                  <a:pos x="8" y="36"/>
                </a:cxn>
                <a:cxn ang="0">
                  <a:pos x="1" y="26"/>
                </a:cxn>
                <a:cxn ang="0">
                  <a:pos x="0" y="20"/>
                </a:cxn>
                <a:cxn ang="0">
                  <a:pos x="1" y="13"/>
                </a:cxn>
                <a:cxn ang="0">
                  <a:pos x="8" y="3"/>
                </a:cxn>
                <a:cxn ang="0">
                  <a:pos x="21" y="0"/>
                </a:cxn>
              </a:cxnLst>
              <a:rect l="0" t="0" r="r" b="b"/>
              <a:pathLst>
                <a:path w="46" h="40">
                  <a:moveTo>
                    <a:pt x="21" y="0"/>
                  </a:moveTo>
                  <a:lnTo>
                    <a:pt x="26" y="0"/>
                  </a:lnTo>
                  <a:lnTo>
                    <a:pt x="33" y="2"/>
                  </a:lnTo>
                  <a:lnTo>
                    <a:pt x="37" y="3"/>
                  </a:lnTo>
                  <a:lnTo>
                    <a:pt x="42" y="8"/>
                  </a:lnTo>
                  <a:lnTo>
                    <a:pt x="44" y="13"/>
                  </a:lnTo>
                  <a:lnTo>
                    <a:pt x="46" y="20"/>
                  </a:lnTo>
                  <a:lnTo>
                    <a:pt x="44" y="26"/>
                  </a:lnTo>
                  <a:lnTo>
                    <a:pt x="42" y="31"/>
                  </a:lnTo>
                  <a:lnTo>
                    <a:pt x="37" y="36"/>
                  </a:lnTo>
                  <a:lnTo>
                    <a:pt x="33" y="38"/>
                  </a:lnTo>
                  <a:lnTo>
                    <a:pt x="26" y="40"/>
                  </a:lnTo>
                  <a:lnTo>
                    <a:pt x="21" y="40"/>
                  </a:lnTo>
                  <a:lnTo>
                    <a:pt x="8" y="36"/>
                  </a:lnTo>
                  <a:lnTo>
                    <a:pt x="1" y="26"/>
                  </a:lnTo>
                  <a:lnTo>
                    <a:pt x="0" y="20"/>
                  </a:lnTo>
                  <a:lnTo>
                    <a:pt x="1" y="13"/>
                  </a:lnTo>
                  <a:lnTo>
                    <a:pt x="8" y="3"/>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3" name="Freeform 346"/>
            <p:cNvSpPr>
              <a:spLocks/>
            </p:cNvSpPr>
            <p:nvPr/>
          </p:nvSpPr>
          <p:spPr bwMode="auto">
            <a:xfrm>
              <a:off x="4603" y="1559"/>
              <a:ext cx="38" cy="40"/>
            </a:xfrm>
            <a:custGeom>
              <a:avLst/>
              <a:gdLst/>
              <a:ahLst/>
              <a:cxnLst>
                <a:cxn ang="0">
                  <a:pos x="18" y="0"/>
                </a:cxn>
                <a:cxn ang="0">
                  <a:pos x="30" y="3"/>
                </a:cxn>
                <a:cxn ang="0">
                  <a:pos x="36" y="10"/>
                </a:cxn>
                <a:cxn ang="0">
                  <a:pos x="38" y="20"/>
                </a:cxn>
                <a:cxn ang="0">
                  <a:pos x="36" y="30"/>
                </a:cxn>
                <a:cxn ang="0">
                  <a:pos x="30" y="36"/>
                </a:cxn>
                <a:cxn ang="0">
                  <a:pos x="18" y="40"/>
                </a:cxn>
                <a:cxn ang="0">
                  <a:pos x="8" y="36"/>
                </a:cxn>
                <a:cxn ang="0">
                  <a:pos x="2" y="30"/>
                </a:cxn>
                <a:cxn ang="0">
                  <a:pos x="0" y="20"/>
                </a:cxn>
                <a:cxn ang="0">
                  <a:pos x="2" y="10"/>
                </a:cxn>
                <a:cxn ang="0">
                  <a:pos x="8" y="3"/>
                </a:cxn>
                <a:cxn ang="0">
                  <a:pos x="18" y="0"/>
                </a:cxn>
              </a:cxnLst>
              <a:rect l="0" t="0" r="r" b="b"/>
              <a:pathLst>
                <a:path w="38" h="40">
                  <a:moveTo>
                    <a:pt x="18" y="0"/>
                  </a:moveTo>
                  <a:lnTo>
                    <a:pt x="30" y="3"/>
                  </a:lnTo>
                  <a:lnTo>
                    <a:pt x="36" y="10"/>
                  </a:lnTo>
                  <a:lnTo>
                    <a:pt x="38" y="20"/>
                  </a:lnTo>
                  <a:lnTo>
                    <a:pt x="36" y="30"/>
                  </a:lnTo>
                  <a:lnTo>
                    <a:pt x="30" y="36"/>
                  </a:lnTo>
                  <a:lnTo>
                    <a:pt x="18" y="40"/>
                  </a:lnTo>
                  <a:lnTo>
                    <a:pt x="8" y="36"/>
                  </a:lnTo>
                  <a:lnTo>
                    <a:pt x="2" y="30"/>
                  </a:lnTo>
                  <a:lnTo>
                    <a:pt x="0" y="20"/>
                  </a:lnTo>
                  <a:lnTo>
                    <a:pt x="2" y="10"/>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4" name="Freeform 347"/>
            <p:cNvSpPr>
              <a:spLocks/>
            </p:cNvSpPr>
            <p:nvPr/>
          </p:nvSpPr>
          <p:spPr bwMode="auto">
            <a:xfrm>
              <a:off x="4659" y="1534"/>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5" name="Freeform 348"/>
            <p:cNvSpPr>
              <a:spLocks/>
            </p:cNvSpPr>
            <p:nvPr/>
          </p:nvSpPr>
          <p:spPr bwMode="auto">
            <a:xfrm>
              <a:off x="4534" y="1590"/>
              <a:ext cx="38" cy="40"/>
            </a:xfrm>
            <a:custGeom>
              <a:avLst/>
              <a:gdLst/>
              <a:ahLst/>
              <a:cxnLst>
                <a:cxn ang="0">
                  <a:pos x="18" y="0"/>
                </a:cxn>
                <a:cxn ang="0">
                  <a:pos x="30" y="4"/>
                </a:cxn>
                <a:cxn ang="0">
                  <a:pos x="36" y="10"/>
                </a:cxn>
                <a:cxn ang="0">
                  <a:pos x="38" y="20"/>
                </a:cxn>
                <a:cxn ang="0">
                  <a:pos x="36" y="30"/>
                </a:cxn>
                <a:cxn ang="0">
                  <a:pos x="30" y="37"/>
                </a:cxn>
                <a:cxn ang="0">
                  <a:pos x="18" y="40"/>
                </a:cxn>
                <a:cxn ang="0">
                  <a:pos x="8" y="37"/>
                </a:cxn>
                <a:cxn ang="0">
                  <a:pos x="2" y="30"/>
                </a:cxn>
                <a:cxn ang="0">
                  <a:pos x="0" y="20"/>
                </a:cxn>
                <a:cxn ang="0">
                  <a:pos x="2" y="10"/>
                </a:cxn>
                <a:cxn ang="0">
                  <a:pos x="8" y="4"/>
                </a:cxn>
                <a:cxn ang="0">
                  <a:pos x="18" y="0"/>
                </a:cxn>
              </a:cxnLst>
              <a:rect l="0" t="0" r="r" b="b"/>
              <a:pathLst>
                <a:path w="38" h="40">
                  <a:moveTo>
                    <a:pt x="18" y="0"/>
                  </a:moveTo>
                  <a:lnTo>
                    <a:pt x="30" y="4"/>
                  </a:lnTo>
                  <a:lnTo>
                    <a:pt x="36" y="10"/>
                  </a:lnTo>
                  <a:lnTo>
                    <a:pt x="38" y="20"/>
                  </a:lnTo>
                  <a:lnTo>
                    <a:pt x="36" y="30"/>
                  </a:lnTo>
                  <a:lnTo>
                    <a:pt x="30" y="37"/>
                  </a:lnTo>
                  <a:lnTo>
                    <a:pt x="18" y="40"/>
                  </a:lnTo>
                  <a:lnTo>
                    <a:pt x="8" y="37"/>
                  </a:lnTo>
                  <a:lnTo>
                    <a:pt x="2" y="30"/>
                  </a:lnTo>
                  <a:lnTo>
                    <a:pt x="0" y="20"/>
                  </a:lnTo>
                  <a:lnTo>
                    <a:pt x="2"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6" name="Freeform 349"/>
            <p:cNvSpPr>
              <a:spLocks/>
            </p:cNvSpPr>
            <p:nvPr/>
          </p:nvSpPr>
          <p:spPr bwMode="auto">
            <a:xfrm>
              <a:off x="4595" y="1483"/>
              <a:ext cx="46" cy="40"/>
            </a:xfrm>
            <a:custGeom>
              <a:avLst/>
              <a:gdLst/>
              <a:ahLst/>
              <a:cxnLst>
                <a:cxn ang="0">
                  <a:pos x="20" y="0"/>
                </a:cxn>
                <a:cxn ang="0">
                  <a:pos x="26" y="0"/>
                </a:cxn>
                <a:cxn ang="0">
                  <a:pos x="33" y="2"/>
                </a:cxn>
                <a:cxn ang="0">
                  <a:pos x="38" y="4"/>
                </a:cxn>
                <a:cxn ang="0">
                  <a:pos x="43" y="9"/>
                </a:cxn>
                <a:cxn ang="0">
                  <a:pos x="44" y="14"/>
                </a:cxn>
                <a:cxn ang="0">
                  <a:pos x="46" y="20"/>
                </a:cxn>
                <a:cxn ang="0">
                  <a:pos x="44" y="27"/>
                </a:cxn>
                <a:cxn ang="0">
                  <a:pos x="43" y="32"/>
                </a:cxn>
                <a:cxn ang="0">
                  <a:pos x="38" y="37"/>
                </a:cxn>
                <a:cxn ang="0">
                  <a:pos x="33" y="38"/>
                </a:cxn>
                <a:cxn ang="0">
                  <a:pos x="26" y="40"/>
                </a:cxn>
                <a:cxn ang="0">
                  <a:pos x="20" y="40"/>
                </a:cxn>
                <a:cxn ang="0">
                  <a:pos x="13" y="38"/>
                </a:cxn>
                <a:cxn ang="0">
                  <a:pos x="8" y="37"/>
                </a:cxn>
                <a:cxn ang="0">
                  <a:pos x="3" y="32"/>
                </a:cxn>
                <a:cxn ang="0">
                  <a:pos x="2" y="27"/>
                </a:cxn>
                <a:cxn ang="0">
                  <a:pos x="0" y="20"/>
                </a:cxn>
                <a:cxn ang="0">
                  <a:pos x="2" y="14"/>
                </a:cxn>
                <a:cxn ang="0">
                  <a:pos x="3" y="9"/>
                </a:cxn>
                <a:cxn ang="0">
                  <a:pos x="8" y="4"/>
                </a:cxn>
                <a:cxn ang="0">
                  <a:pos x="13" y="2"/>
                </a:cxn>
                <a:cxn ang="0">
                  <a:pos x="20" y="0"/>
                </a:cxn>
              </a:cxnLst>
              <a:rect l="0" t="0" r="r" b="b"/>
              <a:pathLst>
                <a:path w="46" h="40">
                  <a:moveTo>
                    <a:pt x="20" y="0"/>
                  </a:moveTo>
                  <a:lnTo>
                    <a:pt x="26" y="0"/>
                  </a:lnTo>
                  <a:lnTo>
                    <a:pt x="33" y="2"/>
                  </a:lnTo>
                  <a:lnTo>
                    <a:pt x="38" y="4"/>
                  </a:lnTo>
                  <a:lnTo>
                    <a:pt x="43" y="9"/>
                  </a:lnTo>
                  <a:lnTo>
                    <a:pt x="44" y="14"/>
                  </a:lnTo>
                  <a:lnTo>
                    <a:pt x="46" y="20"/>
                  </a:lnTo>
                  <a:lnTo>
                    <a:pt x="44" y="27"/>
                  </a:lnTo>
                  <a:lnTo>
                    <a:pt x="43" y="32"/>
                  </a:lnTo>
                  <a:lnTo>
                    <a:pt x="38" y="37"/>
                  </a:lnTo>
                  <a:lnTo>
                    <a:pt x="33" y="38"/>
                  </a:lnTo>
                  <a:lnTo>
                    <a:pt x="26" y="40"/>
                  </a:lnTo>
                  <a:lnTo>
                    <a:pt x="20" y="40"/>
                  </a:lnTo>
                  <a:lnTo>
                    <a:pt x="13" y="38"/>
                  </a:lnTo>
                  <a:lnTo>
                    <a:pt x="8" y="37"/>
                  </a:lnTo>
                  <a:lnTo>
                    <a:pt x="3" y="32"/>
                  </a:lnTo>
                  <a:lnTo>
                    <a:pt x="2" y="27"/>
                  </a:lnTo>
                  <a:lnTo>
                    <a:pt x="0" y="20"/>
                  </a:lnTo>
                  <a:lnTo>
                    <a:pt x="2" y="14"/>
                  </a:lnTo>
                  <a:lnTo>
                    <a:pt x="3" y="9"/>
                  </a:lnTo>
                  <a:lnTo>
                    <a:pt x="8" y="4"/>
                  </a:lnTo>
                  <a:lnTo>
                    <a:pt x="13" y="2"/>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7" name="Freeform 350"/>
            <p:cNvSpPr>
              <a:spLocks/>
            </p:cNvSpPr>
            <p:nvPr/>
          </p:nvSpPr>
          <p:spPr bwMode="auto">
            <a:xfrm>
              <a:off x="4608" y="1617"/>
              <a:ext cx="46" cy="39"/>
            </a:xfrm>
            <a:custGeom>
              <a:avLst/>
              <a:gdLst/>
              <a:ahLst/>
              <a:cxnLst>
                <a:cxn ang="0">
                  <a:pos x="20" y="0"/>
                </a:cxn>
                <a:cxn ang="0">
                  <a:pos x="27" y="0"/>
                </a:cxn>
                <a:cxn ang="0">
                  <a:pos x="33" y="1"/>
                </a:cxn>
                <a:cxn ang="0">
                  <a:pos x="38" y="3"/>
                </a:cxn>
                <a:cxn ang="0">
                  <a:pos x="43" y="8"/>
                </a:cxn>
                <a:cxn ang="0">
                  <a:pos x="45" y="13"/>
                </a:cxn>
                <a:cxn ang="0">
                  <a:pos x="46" y="20"/>
                </a:cxn>
                <a:cxn ang="0">
                  <a:pos x="45" y="26"/>
                </a:cxn>
                <a:cxn ang="0">
                  <a:pos x="43" y="31"/>
                </a:cxn>
                <a:cxn ang="0">
                  <a:pos x="38" y="36"/>
                </a:cxn>
                <a:cxn ang="0">
                  <a:pos x="33" y="38"/>
                </a:cxn>
                <a:cxn ang="0">
                  <a:pos x="27" y="39"/>
                </a:cxn>
                <a:cxn ang="0">
                  <a:pos x="20" y="39"/>
                </a:cxn>
                <a:cxn ang="0">
                  <a:pos x="13" y="38"/>
                </a:cxn>
                <a:cxn ang="0">
                  <a:pos x="8" y="36"/>
                </a:cxn>
                <a:cxn ang="0">
                  <a:pos x="3" y="31"/>
                </a:cxn>
                <a:cxn ang="0">
                  <a:pos x="2" y="26"/>
                </a:cxn>
                <a:cxn ang="0">
                  <a:pos x="0" y="20"/>
                </a:cxn>
                <a:cxn ang="0">
                  <a:pos x="2" y="13"/>
                </a:cxn>
                <a:cxn ang="0">
                  <a:pos x="3" y="8"/>
                </a:cxn>
                <a:cxn ang="0">
                  <a:pos x="8" y="3"/>
                </a:cxn>
                <a:cxn ang="0">
                  <a:pos x="13" y="1"/>
                </a:cxn>
                <a:cxn ang="0">
                  <a:pos x="20" y="0"/>
                </a:cxn>
              </a:cxnLst>
              <a:rect l="0" t="0" r="r" b="b"/>
              <a:pathLst>
                <a:path w="46" h="39">
                  <a:moveTo>
                    <a:pt x="20" y="0"/>
                  </a:moveTo>
                  <a:lnTo>
                    <a:pt x="27" y="0"/>
                  </a:lnTo>
                  <a:lnTo>
                    <a:pt x="33" y="1"/>
                  </a:lnTo>
                  <a:lnTo>
                    <a:pt x="38" y="3"/>
                  </a:lnTo>
                  <a:lnTo>
                    <a:pt x="43" y="8"/>
                  </a:lnTo>
                  <a:lnTo>
                    <a:pt x="45" y="13"/>
                  </a:lnTo>
                  <a:lnTo>
                    <a:pt x="46" y="20"/>
                  </a:lnTo>
                  <a:lnTo>
                    <a:pt x="45" y="26"/>
                  </a:lnTo>
                  <a:lnTo>
                    <a:pt x="43" y="31"/>
                  </a:lnTo>
                  <a:lnTo>
                    <a:pt x="38" y="36"/>
                  </a:lnTo>
                  <a:lnTo>
                    <a:pt x="33" y="38"/>
                  </a:lnTo>
                  <a:lnTo>
                    <a:pt x="27" y="39"/>
                  </a:lnTo>
                  <a:lnTo>
                    <a:pt x="20" y="39"/>
                  </a:lnTo>
                  <a:lnTo>
                    <a:pt x="13" y="38"/>
                  </a:lnTo>
                  <a:lnTo>
                    <a:pt x="8" y="36"/>
                  </a:lnTo>
                  <a:lnTo>
                    <a:pt x="3" y="31"/>
                  </a:lnTo>
                  <a:lnTo>
                    <a:pt x="2" y="26"/>
                  </a:lnTo>
                  <a:lnTo>
                    <a:pt x="0" y="20"/>
                  </a:lnTo>
                  <a:lnTo>
                    <a:pt x="2" y="13"/>
                  </a:lnTo>
                  <a:lnTo>
                    <a:pt x="3" y="8"/>
                  </a:lnTo>
                  <a:lnTo>
                    <a:pt x="8"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8" name="Freeform 351"/>
            <p:cNvSpPr>
              <a:spLocks/>
            </p:cNvSpPr>
            <p:nvPr/>
          </p:nvSpPr>
          <p:spPr bwMode="auto">
            <a:xfrm>
              <a:off x="4672" y="1584"/>
              <a:ext cx="38" cy="41"/>
            </a:xfrm>
            <a:custGeom>
              <a:avLst/>
              <a:gdLst/>
              <a:ahLst/>
              <a:cxnLst>
                <a:cxn ang="0">
                  <a:pos x="18" y="0"/>
                </a:cxn>
                <a:cxn ang="0">
                  <a:pos x="30" y="3"/>
                </a:cxn>
                <a:cxn ang="0">
                  <a:pos x="36" y="10"/>
                </a:cxn>
                <a:cxn ang="0">
                  <a:pos x="38" y="20"/>
                </a:cxn>
                <a:cxn ang="0">
                  <a:pos x="36" y="31"/>
                </a:cxn>
                <a:cxn ang="0">
                  <a:pos x="30" y="38"/>
                </a:cxn>
                <a:cxn ang="0">
                  <a:pos x="18" y="41"/>
                </a:cxn>
                <a:cxn ang="0">
                  <a:pos x="9" y="38"/>
                </a:cxn>
                <a:cxn ang="0">
                  <a:pos x="2" y="31"/>
                </a:cxn>
                <a:cxn ang="0">
                  <a:pos x="0" y="20"/>
                </a:cxn>
                <a:cxn ang="0">
                  <a:pos x="2" y="10"/>
                </a:cxn>
                <a:cxn ang="0">
                  <a:pos x="9" y="3"/>
                </a:cxn>
                <a:cxn ang="0">
                  <a:pos x="18" y="0"/>
                </a:cxn>
              </a:cxnLst>
              <a:rect l="0" t="0" r="r" b="b"/>
              <a:pathLst>
                <a:path w="38" h="41">
                  <a:moveTo>
                    <a:pt x="18" y="0"/>
                  </a:moveTo>
                  <a:lnTo>
                    <a:pt x="30" y="3"/>
                  </a:lnTo>
                  <a:lnTo>
                    <a:pt x="36" y="10"/>
                  </a:lnTo>
                  <a:lnTo>
                    <a:pt x="38" y="20"/>
                  </a:lnTo>
                  <a:lnTo>
                    <a:pt x="36" y="31"/>
                  </a:lnTo>
                  <a:lnTo>
                    <a:pt x="30" y="38"/>
                  </a:lnTo>
                  <a:lnTo>
                    <a:pt x="18" y="41"/>
                  </a:lnTo>
                  <a:lnTo>
                    <a:pt x="9" y="38"/>
                  </a:lnTo>
                  <a:lnTo>
                    <a:pt x="2" y="31"/>
                  </a:lnTo>
                  <a:lnTo>
                    <a:pt x="0" y="20"/>
                  </a:lnTo>
                  <a:lnTo>
                    <a:pt x="2" y="10"/>
                  </a:lnTo>
                  <a:lnTo>
                    <a:pt x="9"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89" name="Freeform 352"/>
            <p:cNvSpPr>
              <a:spLocks/>
            </p:cNvSpPr>
            <p:nvPr/>
          </p:nvSpPr>
          <p:spPr bwMode="auto">
            <a:xfrm>
              <a:off x="4220" y="1446"/>
              <a:ext cx="309" cy="388"/>
            </a:xfrm>
            <a:custGeom>
              <a:avLst/>
              <a:gdLst/>
              <a:ahLst/>
              <a:cxnLst>
                <a:cxn ang="0">
                  <a:pos x="137" y="0"/>
                </a:cxn>
                <a:cxn ang="0">
                  <a:pos x="148" y="18"/>
                </a:cxn>
                <a:cxn ang="0">
                  <a:pos x="161" y="37"/>
                </a:cxn>
                <a:cxn ang="0">
                  <a:pos x="197" y="80"/>
                </a:cxn>
                <a:cxn ang="0">
                  <a:pos x="257" y="154"/>
                </a:cxn>
                <a:cxn ang="0">
                  <a:pos x="273" y="181"/>
                </a:cxn>
                <a:cxn ang="0">
                  <a:pos x="288" y="205"/>
                </a:cxn>
                <a:cxn ang="0">
                  <a:pos x="299" y="232"/>
                </a:cxn>
                <a:cxn ang="0">
                  <a:pos x="306" y="256"/>
                </a:cxn>
                <a:cxn ang="0">
                  <a:pos x="309" y="279"/>
                </a:cxn>
                <a:cxn ang="0">
                  <a:pos x="304" y="303"/>
                </a:cxn>
                <a:cxn ang="0">
                  <a:pos x="294" y="324"/>
                </a:cxn>
                <a:cxn ang="0">
                  <a:pos x="275" y="344"/>
                </a:cxn>
                <a:cxn ang="0">
                  <a:pos x="248" y="362"/>
                </a:cxn>
                <a:cxn ang="0">
                  <a:pos x="212" y="377"/>
                </a:cxn>
                <a:cxn ang="0">
                  <a:pos x="178" y="385"/>
                </a:cxn>
                <a:cxn ang="0">
                  <a:pos x="145" y="388"/>
                </a:cxn>
                <a:cxn ang="0">
                  <a:pos x="112" y="385"/>
                </a:cxn>
                <a:cxn ang="0">
                  <a:pos x="81" y="375"/>
                </a:cxn>
                <a:cxn ang="0">
                  <a:pos x="54" y="362"/>
                </a:cxn>
                <a:cxn ang="0">
                  <a:pos x="31" y="344"/>
                </a:cxn>
                <a:cxn ang="0">
                  <a:pos x="15" y="322"/>
                </a:cxn>
                <a:cxn ang="0">
                  <a:pos x="3" y="298"/>
                </a:cxn>
                <a:cxn ang="0">
                  <a:pos x="0" y="270"/>
                </a:cxn>
                <a:cxn ang="0">
                  <a:pos x="5" y="238"/>
                </a:cxn>
                <a:cxn ang="0">
                  <a:pos x="18" y="207"/>
                </a:cxn>
                <a:cxn ang="0">
                  <a:pos x="77" y="118"/>
                </a:cxn>
                <a:cxn ang="0">
                  <a:pos x="105" y="74"/>
                </a:cxn>
                <a:cxn ang="0">
                  <a:pos x="130" y="24"/>
                </a:cxn>
                <a:cxn ang="0">
                  <a:pos x="137" y="0"/>
                </a:cxn>
              </a:cxnLst>
              <a:rect l="0" t="0" r="r" b="b"/>
              <a:pathLst>
                <a:path w="309" h="388">
                  <a:moveTo>
                    <a:pt x="137" y="0"/>
                  </a:moveTo>
                  <a:lnTo>
                    <a:pt x="148" y="18"/>
                  </a:lnTo>
                  <a:lnTo>
                    <a:pt x="161" y="37"/>
                  </a:lnTo>
                  <a:lnTo>
                    <a:pt x="197" y="80"/>
                  </a:lnTo>
                  <a:lnTo>
                    <a:pt x="257" y="154"/>
                  </a:lnTo>
                  <a:lnTo>
                    <a:pt x="273" y="181"/>
                  </a:lnTo>
                  <a:lnTo>
                    <a:pt x="288" y="205"/>
                  </a:lnTo>
                  <a:lnTo>
                    <a:pt x="299" y="232"/>
                  </a:lnTo>
                  <a:lnTo>
                    <a:pt x="306" y="256"/>
                  </a:lnTo>
                  <a:lnTo>
                    <a:pt x="309" y="279"/>
                  </a:lnTo>
                  <a:lnTo>
                    <a:pt x="304" y="303"/>
                  </a:lnTo>
                  <a:lnTo>
                    <a:pt x="294" y="324"/>
                  </a:lnTo>
                  <a:lnTo>
                    <a:pt x="275" y="344"/>
                  </a:lnTo>
                  <a:lnTo>
                    <a:pt x="248" y="362"/>
                  </a:lnTo>
                  <a:lnTo>
                    <a:pt x="212" y="377"/>
                  </a:lnTo>
                  <a:lnTo>
                    <a:pt x="178" y="385"/>
                  </a:lnTo>
                  <a:lnTo>
                    <a:pt x="145" y="388"/>
                  </a:lnTo>
                  <a:lnTo>
                    <a:pt x="112" y="385"/>
                  </a:lnTo>
                  <a:lnTo>
                    <a:pt x="81" y="375"/>
                  </a:lnTo>
                  <a:lnTo>
                    <a:pt x="54" y="362"/>
                  </a:lnTo>
                  <a:lnTo>
                    <a:pt x="31" y="344"/>
                  </a:lnTo>
                  <a:lnTo>
                    <a:pt x="15" y="322"/>
                  </a:lnTo>
                  <a:lnTo>
                    <a:pt x="3" y="298"/>
                  </a:lnTo>
                  <a:lnTo>
                    <a:pt x="0" y="270"/>
                  </a:lnTo>
                  <a:lnTo>
                    <a:pt x="5" y="238"/>
                  </a:lnTo>
                  <a:lnTo>
                    <a:pt x="18" y="207"/>
                  </a:lnTo>
                  <a:lnTo>
                    <a:pt x="77" y="118"/>
                  </a:lnTo>
                  <a:lnTo>
                    <a:pt x="105" y="74"/>
                  </a:lnTo>
                  <a:lnTo>
                    <a:pt x="130" y="24"/>
                  </a:lnTo>
                  <a:lnTo>
                    <a:pt x="13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0" name="Freeform 353"/>
            <p:cNvSpPr>
              <a:spLocks noEditPoints="1"/>
            </p:cNvSpPr>
            <p:nvPr/>
          </p:nvSpPr>
          <p:spPr bwMode="auto">
            <a:xfrm>
              <a:off x="4200" y="1426"/>
              <a:ext cx="347" cy="426"/>
            </a:xfrm>
            <a:custGeom>
              <a:avLst/>
              <a:gdLst/>
              <a:ahLst/>
              <a:cxnLst>
                <a:cxn ang="0">
                  <a:pos x="140" y="107"/>
                </a:cxn>
                <a:cxn ang="0">
                  <a:pos x="63" y="224"/>
                </a:cxn>
                <a:cxn ang="0">
                  <a:pos x="43" y="267"/>
                </a:cxn>
                <a:cxn ang="0">
                  <a:pos x="42" y="311"/>
                </a:cxn>
                <a:cxn ang="0">
                  <a:pos x="73" y="355"/>
                </a:cxn>
                <a:cxn ang="0">
                  <a:pos x="124" y="382"/>
                </a:cxn>
                <a:cxn ang="0">
                  <a:pos x="185" y="388"/>
                </a:cxn>
                <a:cxn ang="0">
                  <a:pos x="244" y="375"/>
                </a:cxn>
                <a:cxn ang="0">
                  <a:pos x="291" y="341"/>
                </a:cxn>
                <a:cxn ang="0">
                  <a:pos x="308" y="299"/>
                </a:cxn>
                <a:cxn ang="0">
                  <a:pos x="300" y="255"/>
                </a:cxn>
                <a:cxn ang="0">
                  <a:pos x="277" y="211"/>
                </a:cxn>
                <a:cxn ang="0">
                  <a:pos x="222" y="140"/>
                </a:cxn>
                <a:cxn ang="0">
                  <a:pos x="165" y="67"/>
                </a:cxn>
                <a:cxn ang="0">
                  <a:pos x="157" y="0"/>
                </a:cxn>
                <a:cxn ang="0">
                  <a:pos x="175" y="10"/>
                </a:cxn>
                <a:cxn ang="0">
                  <a:pos x="203" y="51"/>
                </a:cxn>
                <a:cxn ang="0">
                  <a:pos x="240" y="100"/>
                </a:cxn>
                <a:cxn ang="0">
                  <a:pos x="282" y="153"/>
                </a:cxn>
                <a:cxn ang="0">
                  <a:pos x="318" y="207"/>
                </a:cxn>
                <a:cxn ang="0">
                  <a:pos x="342" y="263"/>
                </a:cxn>
                <a:cxn ang="0">
                  <a:pos x="347" y="316"/>
                </a:cxn>
                <a:cxn ang="0">
                  <a:pos x="328" y="362"/>
                </a:cxn>
                <a:cxn ang="0">
                  <a:pos x="273" y="402"/>
                </a:cxn>
                <a:cxn ang="0">
                  <a:pos x="219" y="420"/>
                </a:cxn>
                <a:cxn ang="0">
                  <a:pos x="160" y="426"/>
                </a:cxn>
                <a:cxn ang="0">
                  <a:pos x="102" y="418"/>
                </a:cxn>
                <a:cxn ang="0">
                  <a:pos x="50" y="393"/>
                </a:cxn>
                <a:cxn ang="0">
                  <a:pos x="14" y="347"/>
                </a:cxn>
                <a:cxn ang="0">
                  <a:pos x="0" y="281"/>
                </a:cxn>
                <a:cxn ang="0">
                  <a:pos x="20" y="217"/>
                </a:cxn>
                <a:cxn ang="0">
                  <a:pos x="107" y="82"/>
                </a:cxn>
                <a:cxn ang="0">
                  <a:pos x="140" y="28"/>
                </a:cxn>
                <a:cxn ang="0">
                  <a:pos x="140" y="10"/>
                </a:cxn>
                <a:cxn ang="0">
                  <a:pos x="157" y="0"/>
                </a:cxn>
              </a:cxnLst>
              <a:rect l="0" t="0" r="r" b="b"/>
              <a:pathLst>
                <a:path w="347" h="426">
                  <a:moveTo>
                    <a:pt x="163" y="64"/>
                  </a:moveTo>
                  <a:lnTo>
                    <a:pt x="140" y="107"/>
                  </a:lnTo>
                  <a:lnTo>
                    <a:pt x="109" y="155"/>
                  </a:lnTo>
                  <a:lnTo>
                    <a:pt x="63" y="224"/>
                  </a:lnTo>
                  <a:lnTo>
                    <a:pt x="51" y="245"/>
                  </a:lnTo>
                  <a:lnTo>
                    <a:pt x="43" y="267"/>
                  </a:lnTo>
                  <a:lnTo>
                    <a:pt x="40" y="290"/>
                  </a:lnTo>
                  <a:lnTo>
                    <a:pt x="42" y="311"/>
                  </a:lnTo>
                  <a:lnTo>
                    <a:pt x="53" y="334"/>
                  </a:lnTo>
                  <a:lnTo>
                    <a:pt x="73" y="355"/>
                  </a:lnTo>
                  <a:lnTo>
                    <a:pt x="96" y="372"/>
                  </a:lnTo>
                  <a:lnTo>
                    <a:pt x="124" y="382"/>
                  </a:lnTo>
                  <a:lnTo>
                    <a:pt x="153" y="388"/>
                  </a:lnTo>
                  <a:lnTo>
                    <a:pt x="185" y="388"/>
                  </a:lnTo>
                  <a:lnTo>
                    <a:pt x="216" y="385"/>
                  </a:lnTo>
                  <a:lnTo>
                    <a:pt x="244" y="375"/>
                  </a:lnTo>
                  <a:lnTo>
                    <a:pt x="270" y="360"/>
                  </a:lnTo>
                  <a:lnTo>
                    <a:pt x="291" y="341"/>
                  </a:lnTo>
                  <a:lnTo>
                    <a:pt x="303" y="321"/>
                  </a:lnTo>
                  <a:lnTo>
                    <a:pt x="308" y="299"/>
                  </a:lnTo>
                  <a:lnTo>
                    <a:pt x="306" y="276"/>
                  </a:lnTo>
                  <a:lnTo>
                    <a:pt x="300" y="255"/>
                  </a:lnTo>
                  <a:lnTo>
                    <a:pt x="290" y="232"/>
                  </a:lnTo>
                  <a:lnTo>
                    <a:pt x="277" y="211"/>
                  </a:lnTo>
                  <a:lnTo>
                    <a:pt x="250" y="174"/>
                  </a:lnTo>
                  <a:lnTo>
                    <a:pt x="222" y="140"/>
                  </a:lnTo>
                  <a:lnTo>
                    <a:pt x="193" y="104"/>
                  </a:lnTo>
                  <a:lnTo>
                    <a:pt x="165" y="67"/>
                  </a:lnTo>
                  <a:lnTo>
                    <a:pt x="163" y="64"/>
                  </a:lnTo>
                  <a:close/>
                  <a:moveTo>
                    <a:pt x="157" y="0"/>
                  </a:moveTo>
                  <a:lnTo>
                    <a:pt x="166" y="1"/>
                  </a:lnTo>
                  <a:lnTo>
                    <a:pt x="175" y="10"/>
                  </a:lnTo>
                  <a:lnTo>
                    <a:pt x="186" y="29"/>
                  </a:lnTo>
                  <a:lnTo>
                    <a:pt x="203" y="51"/>
                  </a:lnTo>
                  <a:lnTo>
                    <a:pt x="221" y="74"/>
                  </a:lnTo>
                  <a:lnTo>
                    <a:pt x="240" y="100"/>
                  </a:lnTo>
                  <a:lnTo>
                    <a:pt x="262" y="127"/>
                  </a:lnTo>
                  <a:lnTo>
                    <a:pt x="282" y="153"/>
                  </a:lnTo>
                  <a:lnTo>
                    <a:pt x="301" y="181"/>
                  </a:lnTo>
                  <a:lnTo>
                    <a:pt x="318" y="207"/>
                  </a:lnTo>
                  <a:lnTo>
                    <a:pt x="333" y="235"/>
                  </a:lnTo>
                  <a:lnTo>
                    <a:pt x="342" y="263"/>
                  </a:lnTo>
                  <a:lnTo>
                    <a:pt x="347" y="290"/>
                  </a:lnTo>
                  <a:lnTo>
                    <a:pt x="347" y="316"/>
                  </a:lnTo>
                  <a:lnTo>
                    <a:pt x="341" y="339"/>
                  </a:lnTo>
                  <a:lnTo>
                    <a:pt x="328" y="362"/>
                  </a:lnTo>
                  <a:lnTo>
                    <a:pt x="305" y="383"/>
                  </a:lnTo>
                  <a:lnTo>
                    <a:pt x="273" y="402"/>
                  </a:lnTo>
                  <a:lnTo>
                    <a:pt x="247" y="411"/>
                  </a:lnTo>
                  <a:lnTo>
                    <a:pt x="219" y="420"/>
                  </a:lnTo>
                  <a:lnTo>
                    <a:pt x="191" y="425"/>
                  </a:lnTo>
                  <a:lnTo>
                    <a:pt x="160" y="426"/>
                  </a:lnTo>
                  <a:lnTo>
                    <a:pt x="130" y="425"/>
                  </a:lnTo>
                  <a:lnTo>
                    <a:pt x="102" y="418"/>
                  </a:lnTo>
                  <a:lnTo>
                    <a:pt x="74" y="408"/>
                  </a:lnTo>
                  <a:lnTo>
                    <a:pt x="50" y="393"/>
                  </a:lnTo>
                  <a:lnTo>
                    <a:pt x="30" y="374"/>
                  </a:lnTo>
                  <a:lnTo>
                    <a:pt x="14" y="347"/>
                  </a:lnTo>
                  <a:lnTo>
                    <a:pt x="2" y="314"/>
                  </a:lnTo>
                  <a:lnTo>
                    <a:pt x="0" y="281"/>
                  </a:lnTo>
                  <a:lnTo>
                    <a:pt x="5" y="248"/>
                  </a:lnTo>
                  <a:lnTo>
                    <a:pt x="20" y="217"/>
                  </a:lnTo>
                  <a:lnTo>
                    <a:pt x="79" y="128"/>
                  </a:lnTo>
                  <a:lnTo>
                    <a:pt x="107" y="82"/>
                  </a:lnTo>
                  <a:lnTo>
                    <a:pt x="134" y="34"/>
                  </a:lnTo>
                  <a:lnTo>
                    <a:pt x="140" y="28"/>
                  </a:lnTo>
                  <a:lnTo>
                    <a:pt x="137" y="20"/>
                  </a:lnTo>
                  <a:lnTo>
                    <a:pt x="140" y="10"/>
                  </a:lnTo>
                  <a:lnTo>
                    <a:pt x="148" y="3"/>
                  </a:lnTo>
                  <a:lnTo>
                    <a:pt x="15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1" name="Freeform 354"/>
            <p:cNvSpPr>
              <a:spLocks/>
            </p:cNvSpPr>
            <p:nvPr/>
          </p:nvSpPr>
          <p:spPr bwMode="auto">
            <a:xfrm>
              <a:off x="4288" y="1589"/>
              <a:ext cx="46" cy="41"/>
            </a:xfrm>
            <a:custGeom>
              <a:avLst/>
              <a:gdLst/>
              <a:ahLst/>
              <a:cxnLst>
                <a:cxn ang="0">
                  <a:pos x="19" y="0"/>
                </a:cxn>
                <a:cxn ang="0">
                  <a:pos x="26" y="0"/>
                </a:cxn>
                <a:cxn ang="0">
                  <a:pos x="32" y="1"/>
                </a:cxn>
                <a:cxn ang="0">
                  <a:pos x="42" y="8"/>
                </a:cxn>
                <a:cxn ang="0">
                  <a:pos x="46" y="21"/>
                </a:cxn>
                <a:cxn ang="0">
                  <a:pos x="44" y="28"/>
                </a:cxn>
                <a:cxn ang="0">
                  <a:pos x="42" y="33"/>
                </a:cxn>
                <a:cxn ang="0">
                  <a:pos x="37" y="38"/>
                </a:cxn>
                <a:cxn ang="0">
                  <a:pos x="32" y="39"/>
                </a:cxn>
                <a:cxn ang="0">
                  <a:pos x="26" y="41"/>
                </a:cxn>
                <a:cxn ang="0">
                  <a:pos x="19" y="41"/>
                </a:cxn>
                <a:cxn ang="0">
                  <a:pos x="13" y="39"/>
                </a:cxn>
                <a:cxn ang="0">
                  <a:pos x="8" y="38"/>
                </a:cxn>
                <a:cxn ang="0">
                  <a:pos x="3" y="33"/>
                </a:cxn>
                <a:cxn ang="0">
                  <a:pos x="1" y="28"/>
                </a:cxn>
                <a:cxn ang="0">
                  <a:pos x="0" y="21"/>
                </a:cxn>
                <a:cxn ang="0">
                  <a:pos x="3" y="8"/>
                </a:cxn>
                <a:cxn ang="0">
                  <a:pos x="13" y="1"/>
                </a:cxn>
                <a:cxn ang="0">
                  <a:pos x="19" y="0"/>
                </a:cxn>
              </a:cxnLst>
              <a:rect l="0" t="0" r="r" b="b"/>
              <a:pathLst>
                <a:path w="46" h="41">
                  <a:moveTo>
                    <a:pt x="19" y="0"/>
                  </a:moveTo>
                  <a:lnTo>
                    <a:pt x="26" y="0"/>
                  </a:lnTo>
                  <a:lnTo>
                    <a:pt x="32" y="1"/>
                  </a:lnTo>
                  <a:lnTo>
                    <a:pt x="42" y="8"/>
                  </a:lnTo>
                  <a:lnTo>
                    <a:pt x="46" y="21"/>
                  </a:lnTo>
                  <a:lnTo>
                    <a:pt x="44" y="28"/>
                  </a:lnTo>
                  <a:lnTo>
                    <a:pt x="42" y="33"/>
                  </a:lnTo>
                  <a:lnTo>
                    <a:pt x="37" y="38"/>
                  </a:lnTo>
                  <a:lnTo>
                    <a:pt x="32" y="39"/>
                  </a:lnTo>
                  <a:lnTo>
                    <a:pt x="26" y="41"/>
                  </a:lnTo>
                  <a:lnTo>
                    <a:pt x="19" y="41"/>
                  </a:lnTo>
                  <a:lnTo>
                    <a:pt x="13" y="39"/>
                  </a:lnTo>
                  <a:lnTo>
                    <a:pt x="8" y="38"/>
                  </a:lnTo>
                  <a:lnTo>
                    <a:pt x="3" y="33"/>
                  </a:lnTo>
                  <a:lnTo>
                    <a:pt x="1" y="28"/>
                  </a:lnTo>
                  <a:lnTo>
                    <a:pt x="0" y="21"/>
                  </a:lnTo>
                  <a:lnTo>
                    <a:pt x="3" y="8"/>
                  </a:lnTo>
                  <a:lnTo>
                    <a:pt x="13" y="1"/>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2" name="Freeform 355"/>
            <p:cNvSpPr>
              <a:spLocks/>
            </p:cNvSpPr>
            <p:nvPr/>
          </p:nvSpPr>
          <p:spPr bwMode="auto">
            <a:xfrm>
              <a:off x="4339" y="1609"/>
              <a:ext cx="37" cy="39"/>
            </a:xfrm>
            <a:custGeom>
              <a:avLst/>
              <a:gdLst/>
              <a:ahLst/>
              <a:cxnLst>
                <a:cxn ang="0">
                  <a:pos x="18" y="0"/>
                </a:cxn>
                <a:cxn ang="0">
                  <a:pos x="29" y="3"/>
                </a:cxn>
                <a:cxn ang="0">
                  <a:pos x="36" y="9"/>
                </a:cxn>
                <a:cxn ang="0">
                  <a:pos x="37" y="19"/>
                </a:cxn>
                <a:cxn ang="0">
                  <a:pos x="36" y="29"/>
                </a:cxn>
                <a:cxn ang="0">
                  <a:pos x="29" y="36"/>
                </a:cxn>
                <a:cxn ang="0">
                  <a:pos x="18" y="39"/>
                </a:cxn>
                <a:cxn ang="0">
                  <a:pos x="8" y="36"/>
                </a:cxn>
                <a:cxn ang="0">
                  <a:pos x="1" y="29"/>
                </a:cxn>
                <a:cxn ang="0">
                  <a:pos x="0" y="19"/>
                </a:cxn>
                <a:cxn ang="0">
                  <a:pos x="1" y="9"/>
                </a:cxn>
                <a:cxn ang="0">
                  <a:pos x="8" y="3"/>
                </a:cxn>
                <a:cxn ang="0">
                  <a:pos x="18" y="0"/>
                </a:cxn>
              </a:cxnLst>
              <a:rect l="0" t="0" r="r" b="b"/>
              <a:pathLst>
                <a:path w="37" h="39">
                  <a:moveTo>
                    <a:pt x="18" y="0"/>
                  </a:moveTo>
                  <a:lnTo>
                    <a:pt x="29" y="3"/>
                  </a:lnTo>
                  <a:lnTo>
                    <a:pt x="36" y="9"/>
                  </a:lnTo>
                  <a:lnTo>
                    <a:pt x="37" y="19"/>
                  </a:lnTo>
                  <a:lnTo>
                    <a:pt x="36" y="29"/>
                  </a:lnTo>
                  <a:lnTo>
                    <a:pt x="29" y="36"/>
                  </a:lnTo>
                  <a:lnTo>
                    <a:pt x="18" y="39"/>
                  </a:lnTo>
                  <a:lnTo>
                    <a:pt x="8" y="36"/>
                  </a:lnTo>
                  <a:lnTo>
                    <a:pt x="1" y="29"/>
                  </a:lnTo>
                  <a:lnTo>
                    <a:pt x="0" y="19"/>
                  </a:lnTo>
                  <a:lnTo>
                    <a:pt x="1" y="9"/>
                  </a:lnTo>
                  <a:lnTo>
                    <a:pt x="8" y="3"/>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3" name="Freeform 356"/>
            <p:cNvSpPr>
              <a:spLocks/>
            </p:cNvSpPr>
            <p:nvPr/>
          </p:nvSpPr>
          <p:spPr bwMode="auto">
            <a:xfrm>
              <a:off x="4394" y="1584"/>
              <a:ext cx="38" cy="39"/>
            </a:xfrm>
            <a:custGeom>
              <a:avLst/>
              <a:gdLst/>
              <a:ahLst/>
              <a:cxnLst>
                <a:cxn ang="0">
                  <a:pos x="20" y="0"/>
                </a:cxn>
                <a:cxn ang="0">
                  <a:pos x="30" y="3"/>
                </a:cxn>
                <a:cxn ang="0">
                  <a:pos x="37" y="10"/>
                </a:cxn>
                <a:cxn ang="0">
                  <a:pos x="38" y="20"/>
                </a:cxn>
                <a:cxn ang="0">
                  <a:pos x="37" y="30"/>
                </a:cxn>
                <a:cxn ang="0">
                  <a:pos x="30" y="36"/>
                </a:cxn>
                <a:cxn ang="0">
                  <a:pos x="20" y="39"/>
                </a:cxn>
                <a:cxn ang="0">
                  <a:pos x="9" y="36"/>
                </a:cxn>
                <a:cxn ang="0">
                  <a:pos x="2" y="30"/>
                </a:cxn>
                <a:cxn ang="0">
                  <a:pos x="0" y="20"/>
                </a:cxn>
                <a:cxn ang="0">
                  <a:pos x="2" y="10"/>
                </a:cxn>
                <a:cxn ang="0">
                  <a:pos x="9" y="3"/>
                </a:cxn>
                <a:cxn ang="0">
                  <a:pos x="20" y="0"/>
                </a:cxn>
              </a:cxnLst>
              <a:rect l="0" t="0" r="r" b="b"/>
              <a:pathLst>
                <a:path w="38" h="39">
                  <a:moveTo>
                    <a:pt x="20" y="0"/>
                  </a:moveTo>
                  <a:lnTo>
                    <a:pt x="30" y="3"/>
                  </a:lnTo>
                  <a:lnTo>
                    <a:pt x="37" y="10"/>
                  </a:lnTo>
                  <a:lnTo>
                    <a:pt x="38" y="20"/>
                  </a:lnTo>
                  <a:lnTo>
                    <a:pt x="37" y="30"/>
                  </a:lnTo>
                  <a:lnTo>
                    <a:pt x="30" y="36"/>
                  </a:lnTo>
                  <a:lnTo>
                    <a:pt x="20" y="39"/>
                  </a:lnTo>
                  <a:lnTo>
                    <a:pt x="9" y="36"/>
                  </a:lnTo>
                  <a:lnTo>
                    <a:pt x="2" y="30"/>
                  </a:lnTo>
                  <a:lnTo>
                    <a:pt x="0" y="20"/>
                  </a:lnTo>
                  <a:lnTo>
                    <a:pt x="2" y="10"/>
                  </a:lnTo>
                  <a:lnTo>
                    <a:pt x="9" y="3"/>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4" name="Freeform 357"/>
            <p:cNvSpPr>
              <a:spLocks/>
            </p:cNvSpPr>
            <p:nvPr/>
          </p:nvSpPr>
          <p:spPr bwMode="auto">
            <a:xfrm>
              <a:off x="4269" y="1640"/>
              <a:ext cx="38" cy="39"/>
            </a:xfrm>
            <a:custGeom>
              <a:avLst/>
              <a:gdLst/>
              <a:ahLst/>
              <a:cxnLst>
                <a:cxn ang="0">
                  <a:pos x="19" y="0"/>
                </a:cxn>
                <a:cxn ang="0">
                  <a:pos x="30" y="3"/>
                </a:cxn>
                <a:cxn ang="0">
                  <a:pos x="37" y="10"/>
                </a:cxn>
                <a:cxn ang="0">
                  <a:pos x="38" y="20"/>
                </a:cxn>
                <a:cxn ang="0">
                  <a:pos x="37" y="30"/>
                </a:cxn>
                <a:cxn ang="0">
                  <a:pos x="30" y="36"/>
                </a:cxn>
                <a:cxn ang="0">
                  <a:pos x="19" y="39"/>
                </a:cxn>
                <a:cxn ang="0">
                  <a:pos x="9" y="36"/>
                </a:cxn>
                <a:cxn ang="0">
                  <a:pos x="2" y="30"/>
                </a:cxn>
                <a:cxn ang="0">
                  <a:pos x="0" y="20"/>
                </a:cxn>
                <a:cxn ang="0">
                  <a:pos x="2" y="10"/>
                </a:cxn>
                <a:cxn ang="0">
                  <a:pos x="9" y="3"/>
                </a:cxn>
                <a:cxn ang="0">
                  <a:pos x="19" y="0"/>
                </a:cxn>
              </a:cxnLst>
              <a:rect l="0" t="0" r="r" b="b"/>
              <a:pathLst>
                <a:path w="38" h="39">
                  <a:moveTo>
                    <a:pt x="19" y="0"/>
                  </a:moveTo>
                  <a:lnTo>
                    <a:pt x="30" y="3"/>
                  </a:lnTo>
                  <a:lnTo>
                    <a:pt x="37" y="10"/>
                  </a:lnTo>
                  <a:lnTo>
                    <a:pt x="38" y="20"/>
                  </a:lnTo>
                  <a:lnTo>
                    <a:pt x="37" y="30"/>
                  </a:lnTo>
                  <a:lnTo>
                    <a:pt x="30" y="36"/>
                  </a:lnTo>
                  <a:lnTo>
                    <a:pt x="19" y="39"/>
                  </a:lnTo>
                  <a:lnTo>
                    <a:pt x="9" y="36"/>
                  </a:lnTo>
                  <a:lnTo>
                    <a:pt x="2" y="30"/>
                  </a:lnTo>
                  <a:lnTo>
                    <a:pt x="0" y="20"/>
                  </a:lnTo>
                  <a:lnTo>
                    <a:pt x="2" y="10"/>
                  </a:lnTo>
                  <a:lnTo>
                    <a:pt x="9" y="3"/>
                  </a:lnTo>
                  <a:lnTo>
                    <a:pt x="1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5" name="Freeform 358"/>
            <p:cNvSpPr>
              <a:spLocks/>
            </p:cNvSpPr>
            <p:nvPr/>
          </p:nvSpPr>
          <p:spPr bwMode="auto">
            <a:xfrm>
              <a:off x="4330" y="1533"/>
              <a:ext cx="46" cy="39"/>
            </a:xfrm>
            <a:custGeom>
              <a:avLst/>
              <a:gdLst/>
              <a:ahLst/>
              <a:cxnLst>
                <a:cxn ang="0">
                  <a:pos x="20" y="0"/>
                </a:cxn>
                <a:cxn ang="0">
                  <a:pos x="27" y="0"/>
                </a:cxn>
                <a:cxn ang="0">
                  <a:pos x="33" y="1"/>
                </a:cxn>
                <a:cxn ang="0">
                  <a:pos x="38" y="3"/>
                </a:cxn>
                <a:cxn ang="0">
                  <a:pos x="43" y="8"/>
                </a:cxn>
                <a:cxn ang="0">
                  <a:pos x="45" y="13"/>
                </a:cxn>
                <a:cxn ang="0">
                  <a:pos x="46" y="20"/>
                </a:cxn>
                <a:cxn ang="0">
                  <a:pos x="45" y="26"/>
                </a:cxn>
                <a:cxn ang="0">
                  <a:pos x="43" y="31"/>
                </a:cxn>
                <a:cxn ang="0">
                  <a:pos x="38" y="36"/>
                </a:cxn>
                <a:cxn ang="0">
                  <a:pos x="33" y="38"/>
                </a:cxn>
                <a:cxn ang="0">
                  <a:pos x="27" y="39"/>
                </a:cxn>
                <a:cxn ang="0">
                  <a:pos x="20" y="39"/>
                </a:cxn>
                <a:cxn ang="0">
                  <a:pos x="13" y="38"/>
                </a:cxn>
                <a:cxn ang="0">
                  <a:pos x="9" y="36"/>
                </a:cxn>
                <a:cxn ang="0">
                  <a:pos x="4" y="31"/>
                </a:cxn>
                <a:cxn ang="0">
                  <a:pos x="2" y="26"/>
                </a:cxn>
                <a:cxn ang="0">
                  <a:pos x="0" y="20"/>
                </a:cxn>
                <a:cxn ang="0">
                  <a:pos x="2" y="13"/>
                </a:cxn>
                <a:cxn ang="0">
                  <a:pos x="4" y="8"/>
                </a:cxn>
                <a:cxn ang="0">
                  <a:pos x="9" y="3"/>
                </a:cxn>
                <a:cxn ang="0">
                  <a:pos x="13" y="1"/>
                </a:cxn>
                <a:cxn ang="0">
                  <a:pos x="20" y="0"/>
                </a:cxn>
              </a:cxnLst>
              <a:rect l="0" t="0" r="r" b="b"/>
              <a:pathLst>
                <a:path w="46" h="39">
                  <a:moveTo>
                    <a:pt x="20" y="0"/>
                  </a:moveTo>
                  <a:lnTo>
                    <a:pt x="27" y="0"/>
                  </a:lnTo>
                  <a:lnTo>
                    <a:pt x="33" y="1"/>
                  </a:lnTo>
                  <a:lnTo>
                    <a:pt x="38" y="3"/>
                  </a:lnTo>
                  <a:lnTo>
                    <a:pt x="43" y="8"/>
                  </a:lnTo>
                  <a:lnTo>
                    <a:pt x="45" y="13"/>
                  </a:lnTo>
                  <a:lnTo>
                    <a:pt x="46" y="20"/>
                  </a:lnTo>
                  <a:lnTo>
                    <a:pt x="45" y="26"/>
                  </a:lnTo>
                  <a:lnTo>
                    <a:pt x="43" y="31"/>
                  </a:lnTo>
                  <a:lnTo>
                    <a:pt x="38" y="36"/>
                  </a:lnTo>
                  <a:lnTo>
                    <a:pt x="33" y="38"/>
                  </a:lnTo>
                  <a:lnTo>
                    <a:pt x="27" y="39"/>
                  </a:lnTo>
                  <a:lnTo>
                    <a:pt x="20" y="39"/>
                  </a:lnTo>
                  <a:lnTo>
                    <a:pt x="13" y="38"/>
                  </a:lnTo>
                  <a:lnTo>
                    <a:pt x="9" y="36"/>
                  </a:lnTo>
                  <a:lnTo>
                    <a:pt x="4" y="31"/>
                  </a:lnTo>
                  <a:lnTo>
                    <a:pt x="2" y="26"/>
                  </a:lnTo>
                  <a:lnTo>
                    <a:pt x="0" y="20"/>
                  </a:lnTo>
                  <a:lnTo>
                    <a:pt x="2" y="13"/>
                  </a:lnTo>
                  <a:lnTo>
                    <a:pt x="4" y="8"/>
                  </a:lnTo>
                  <a:lnTo>
                    <a:pt x="9" y="3"/>
                  </a:lnTo>
                  <a:lnTo>
                    <a:pt x="13"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6" name="Freeform 359"/>
            <p:cNvSpPr>
              <a:spLocks/>
            </p:cNvSpPr>
            <p:nvPr/>
          </p:nvSpPr>
          <p:spPr bwMode="auto">
            <a:xfrm>
              <a:off x="4343" y="1665"/>
              <a:ext cx="47" cy="39"/>
            </a:xfrm>
            <a:custGeom>
              <a:avLst/>
              <a:gdLst/>
              <a:ahLst/>
              <a:cxnLst>
                <a:cxn ang="0">
                  <a:pos x="20" y="0"/>
                </a:cxn>
                <a:cxn ang="0">
                  <a:pos x="27" y="0"/>
                </a:cxn>
                <a:cxn ang="0">
                  <a:pos x="33" y="1"/>
                </a:cxn>
                <a:cxn ang="0">
                  <a:pos x="38" y="3"/>
                </a:cxn>
                <a:cxn ang="0">
                  <a:pos x="43" y="8"/>
                </a:cxn>
                <a:cxn ang="0">
                  <a:pos x="45" y="13"/>
                </a:cxn>
                <a:cxn ang="0">
                  <a:pos x="47" y="19"/>
                </a:cxn>
                <a:cxn ang="0">
                  <a:pos x="45" y="26"/>
                </a:cxn>
                <a:cxn ang="0">
                  <a:pos x="43" y="31"/>
                </a:cxn>
                <a:cxn ang="0">
                  <a:pos x="38" y="36"/>
                </a:cxn>
                <a:cxn ang="0">
                  <a:pos x="33" y="37"/>
                </a:cxn>
                <a:cxn ang="0">
                  <a:pos x="27" y="39"/>
                </a:cxn>
                <a:cxn ang="0">
                  <a:pos x="20" y="39"/>
                </a:cxn>
                <a:cxn ang="0">
                  <a:pos x="14" y="37"/>
                </a:cxn>
                <a:cxn ang="0">
                  <a:pos x="9" y="36"/>
                </a:cxn>
                <a:cxn ang="0">
                  <a:pos x="4" y="31"/>
                </a:cxn>
                <a:cxn ang="0">
                  <a:pos x="2" y="26"/>
                </a:cxn>
                <a:cxn ang="0">
                  <a:pos x="0" y="19"/>
                </a:cxn>
                <a:cxn ang="0">
                  <a:pos x="2" y="13"/>
                </a:cxn>
                <a:cxn ang="0">
                  <a:pos x="4" y="8"/>
                </a:cxn>
                <a:cxn ang="0">
                  <a:pos x="9" y="3"/>
                </a:cxn>
                <a:cxn ang="0">
                  <a:pos x="14" y="1"/>
                </a:cxn>
                <a:cxn ang="0">
                  <a:pos x="20" y="0"/>
                </a:cxn>
              </a:cxnLst>
              <a:rect l="0" t="0" r="r" b="b"/>
              <a:pathLst>
                <a:path w="47" h="39">
                  <a:moveTo>
                    <a:pt x="20" y="0"/>
                  </a:moveTo>
                  <a:lnTo>
                    <a:pt x="27" y="0"/>
                  </a:lnTo>
                  <a:lnTo>
                    <a:pt x="33" y="1"/>
                  </a:lnTo>
                  <a:lnTo>
                    <a:pt x="38" y="3"/>
                  </a:lnTo>
                  <a:lnTo>
                    <a:pt x="43" y="8"/>
                  </a:lnTo>
                  <a:lnTo>
                    <a:pt x="45" y="13"/>
                  </a:lnTo>
                  <a:lnTo>
                    <a:pt x="47" y="19"/>
                  </a:lnTo>
                  <a:lnTo>
                    <a:pt x="45" y="26"/>
                  </a:lnTo>
                  <a:lnTo>
                    <a:pt x="43" y="31"/>
                  </a:lnTo>
                  <a:lnTo>
                    <a:pt x="38" y="36"/>
                  </a:lnTo>
                  <a:lnTo>
                    <a:pt x="33" y="37"/>
                  </a:lnTo>
                  <a:lnTo>
                    <a:pt x="27" y="39"/>
                  </a:lnTo>
                  <a:lnTo>
                    <a:pt x="20" y="39"/>
                  </a:lnTo>
                  <a:lnTo>
                    <a:pt x="14" y="37"/>
                  </a:lnTo>
                  <a:lnTo>
                    <a:pt x="9" y="36"/>
                  </a:lnTo>
                  <a:lnTo>
                    <a:pt x="4" y="31"/>
                  </a:lnTo>
                  <a:lnTo>
                    <a:pt x="2" y="26"/>
                  </a:lnTo>
                  <a:lnTo>
                    <a:pt x="0" y="19"/>
                  </a:lnTo>
                  <a:lnTo>
                    <a:pt x="2" y="13"/>
                  </a:lnTo>
                  <a:lnTo>
                    <a:pt x="4" y="8"/>
                  </a:lnTo>
                  <a:lnTo>
                    <a:pt x="9" y="3"/>
                  </a:lnTo>
                  <a:lnTo>
                    <a:pt x="14" y="1"/>
                  </a:lnTo>
                  <a:lnTo>
                    <a:pt x="2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497" name="Freeform 360"/>
            <p:cNvSpPr>
              <a:spLocks/>
            </p:cNvSpPr>
            <p:nvPr/>
          </p:nvSpPr>
          <p:spPr bwMode="auto">
            <a:xfrm>
              <a:off x="4408" y="1633"/>
              <a:ext cx="37" cy="40"/>
            </a:xfrm>
            <a:custGeom>
              <a:avLst/>
              <a:gdLst/>
              <a:ahLst/>
              <a:cxnLst>
                <a:cxn ang="0">
                  <a:pos x="18" y="0"/>
                </a:cxn>
                <a:cxn ang="0">
                  <a:pos x="29" y="4"/>
                </a:cxn>
                <a:cxn ang="0">
                  <a:pos x="36" y="10"/>
                </a:cxn>
                <a:cxn ang="0">
                  <a:pos x="37" y="20"/>
                </a:cxn>
                <a:cxn ang="0">
                  <a:pos x="36" y="30"/>
                </a:cxn>
                <a:cxn ang="0">
                  <a:pos x="29" y="37"/>
                </a:cxn>
                <a:cxn ang="0">
                  <a:pos x="18" y="40"/>
                </a:cxn>
                <a:cxn ang="0">
                  <a:pos x="8" y="37"/>
                </a:cxn>
                <a:cxn ang="0">
                  <a:pos x="1" y="30"/>
                </a:cxn>
                <a:cxn ang="0">
                  <a:pos x="0" y="20"/>
                </a:cxn>
                <a:cxn ang="0">
                  <a:pos x="1" y="10"/>
                </a:cxn>
                <a:cxn ang="0">
                  <a:pos x="8" y="4"/>
                </a:cxn>
                <a:cxn ang="0">
                  <a:pos x="18" y="0"/>
                </a:cxn>
              </a:cxnLst>
              <a:rect l="0" t="0" r="r" b="b"/>
              <a:pathLst>
                <a:path w="37" h="40">
                  <a:moveTo>
                    <a:pt x="18" y="0"/>
                  </a:moveTo>
                  <a:lnTo>
                    <a:pt x="29" y="4"/>
                  </a:lnTo>
                  <a:lnTo>
                    <a:pt x="36" y="10"/>
                  </a:lnTo>
                  <a:lnTo>
                    <a:pt x="37" y="20"/>
                  </a:lnTo>
                  <a:lnTo>
                    <a:pt x="36" y="30"/>
                  </a:lnTo>
                  <a:lnTo>
                    <a:pt x="29" y="37"/>
                  </a:lnTo>
                  <a:lnTo>
                    <a:pt x="18" y="40"/>
                  </a:lnTo>
                  <a:lnTo>
                    <a:pt x="8" y="37"/>
                  </a:lnTo>
                  <a:lnTo>
                    <a:pt x="1" y="30"/>
                  </a:lnTo>
                  <a:lnTo>
                    <a:pt x="0" y="20"/>
                  </a:lnTo>
                  <a:lnTo>
                    <a:pt x="1" y="10"/>
                  </a:lnTo>
                  <a:lnTo>
                    <a:pt x="8" y="4"/>
                  </a:lnTo>
                  <a:lnTo>
                    <a:pt x="1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522" name="矩形 521"/>
          <p:cNvSpPr/>
          <p:nvPr/>
        </p:nvSpPr>
        <p:spPr>
          <a:xfrm>
            <a:off x="467544" y="5085184"/>
            <a:ext cx="8280920" cy="10081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4000" b="1" dirty="0" smtClean="0">
                <a:solidFill>
                  <a:srgbClr val="FFFF00"/>
                </a:solidFill>
              </a:rPr>
              <a:t>Dy</a:t>
            </a:r>
            <a:r>
              <a:rPr lang="en-US" altLang="zh-TW" sz="4000" dirty="0" smtClean="0"/>
              <a:t>namically </a:t>
            </a:r>
            <a:r>
              <a:rPr lang="en-US" altLang="zh-TW" sz="4000" b="1" dirty="0" smtClean="0">
                <a:solidFill>
                  <a:srgbClr val="FFFF00"/>
                </a:solidFill>
              </a:rPr>
              <a:t>S</a:t>
            </a:r>
            <a:r>
              <a:rPr lang="en-US" altLang="zh-TW" sz="4000" dirty="0" smtClean="0">
                <a:solidFill>
                  <a:schemeClr val="bg1"/>
                </a:solidFill>
              </a:rPr>
              <a:t>peciali</a:t>
            </a:r>
            <a:r>
              <a:rPr lang="en-US" altLang="zh-TW" sz="4000" dirty="0" smtClean="0"/>
              <a:t>zed </a:t>
            </a:r>
            <a:r>
              <a:rPr lang="en-US" altLang="zh-TW" sz="4000" b="1" dirty="0" smtClean="0">
                <a:solidFill>
                  <a:srgbClr val="FFFF00"/>
                </a:solidFill>
              </a:rPr>
              <a:t>E</a:t>
            </a:r>
            <a:r>
              <a:rPr lang="en-US" altLang="zh-TW" sz="4000" dirty="0" smtClean="0"/>
              <a:t>xecution!</a:t>
            </a:r>
            <a:endParaRPr lang="zh-TW" altLang="en-US" sz="4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55"/>
                                        </p:tgtEl>
                                        <p:attrNameLst>
                                          <p:attrName>style.visibility</p:attrName>
                                        </p:attrNameLst>
                                      </p:cBhvr>
                                      <p:to>
                                        <p:strVal val="visible"/>
                                      </p:to>
                                    </p:set>
                                    <p:anim calcmode="lin" valueType="num">
                                      <p:cBhvr>
                                        <p:cTn id="7" dur="1000" fill="hold"/>
                                        <p:tgtEl>
                                          <p:spTgt spid="255"/>
                                        </p:tgtEl>
                                        <p:attrNameLst>
                                          <p:attrName>ppt_w</p:attrName>
                                        </p:attrNameLst>
                                      </p:cBhvr>
                                      <p:tavLst>
                                        <p:tav tm="0">
                                          <p:val>
                                            <p:strVal val="#ppt_w*0.70"/>
                                          </p:val>
                                        </p:tav>
                                        <p:tav tm="100000">
                                          <p:val>
                                            <p:strVal val="#ppt_w"/>
                                          </p:val>
                                        </p:tav>
                                      </p:tavLst>
                                    </p:anim>
                                    <p:anim calcmode="lin" valueType="num">
                                      <p:cBhvr>
                                        <p:cTn id="8" dur="1000" fill="hold"/>
                                        <p:tgtEl>
                                          <p:spTgt spid="255"/>
                                        </p:tgtEl>
                                        <p:attrNameLst>
                                          <p:attrName>ppt_h</p:attrName>
                                        </p:attrNameLst>
                                      </p:cBhvr>
                                      <p:tavLst>
                                        <p:tav tm="0">
                                          <p:val>
                                            <p:strVal val="#ppt_h"/>
                                          </p:val>
                                        </p:tav>
                                        <p:tav tm="100000">
                                          <p:val>
                                            <p:strVal val="#ppt_h"/>
                                          </p:val>
                                        </p:tav>
                                      </p:tavLst>
                                    </p:anim>
                                    <p:animEffect transition="in" filter="fade">
                                      <p:cBhvr>
                                        <p:cTn id="9" dur="1000"/>
                                        <p:tgtEl>
                                          <p:spTgt spid="255"/>
                                        </p:tgtEl>
                                      </p:cBhvr>
                                    </p:animEffect>
                                  </p:childTnLst>
                                </p:cTn>
                              </p:par>
                              <p:par>
                                <p:cTn id="10" presetID="55" presetClass="entr" presetSubtype="0" fill="hold" nodeType="withEffect">
                                  <p:stCondLst>
                                    <p:cond delay="0"/>
                                  </p:stCondLst>
                                  <p:childTnLst>
                                    <p:set>
                                      <p:cBhvr>
                                        <p:cTn id="11" dur="1" fill="hold">
                                          <p:stCondLst>
                                            <p:cond delay="0"/>
                                          </p:stCondLst>
                                        </p:cTn>
                                        <p:tgtEl>
                                          <p:spTgt spid="249"/>
                                        </p:tgtEl>
                                        <p:attrNameLst>
                                          <p:attrName>style.visibility</p:attrName>
                                        </p:attrNameLst>
                                      </p:cBhvr>
                                      <p:to>
                                        <p:strVal val="visible"/>
                                      </p:to>
                                    </p:set>
                                    <p:anim calcmode="lin" valueType="num">
                                      <p:cBhvr>
                                        <p:cTn id="12" dur="1000" fill="hold"/>
                                        <p:tgtEl>
                                          <p:spTgt spid="249"/>
                                        </p:tgtEl>
                                        <p:attrNameLst>
                                          <p:attrName>ppt_w</p:attrName>
                                        </p:attrNameLst>
                                      </p:cBhvr>
                                      <p:tavLst>
                                        <p:tav tm="0">
                                          <p:val>
                                            <p:strVal val="#ppt_w*0.70"/>
                                          </p:val>
                                        </p:tav>
                                        <p:tav tm="100000">
                                          <p:val>
                                            <p:strVal val="#ppt_w"/>
                                          </p:val>
                                        </p:tav>
                                      </p:tavLst>
                                    </p:anim>
                                    <p:anim calcmode="lin" valueType="num">
                                      <p:cBhvr>
                                        <p:cTn id="13" dur="1000" fill="hold"/>
                                        <p:tgtEl>
                                          <p:spTgt spid="249"/>
                                        </p:tgtEl>
                                        <p:attrNameLst>
                                          <p:attrName>ppt_h</p:attrName>
                                        </p:attrNameLst>
                                      </p:cBhvr>
                                      <p:tavLst>
                                        <p:tav tm="0">
                                          <p:val>
                                            <p:strVal val="#ppt_h"/>
                                          </p:val>
                                        </p:tav>
                                        <p:tav tm="100000">
                                          <p:val>
                                            <p:strVal val="#ppt_h"/>
                                          </p:val>
                                        </p:tav>
                                      </p:tavLst>
                                    </p:anim>
                                    <p:animEffect transition="in" filter="fade">
                                      <p:cBhvr>
                                        <p:cTn id="14" dur="1000"/>
                                        <p:tgtEl>
                                          <p:spTgt spid="249"/>
                                        </p:tgtEl>
                                      </p:cBhvr>
                                    </p:animEffect>
                                  </p:childTnLst>
                                </p:cTn>
                              </p:par>
                              <p:par>
                                <p:cTn id="15" presetID="55" presetClass="entr" presetSubtype="0" fill="hold" nodeType="withEffect">
                                  <p:stCondLst>
                                    <p:cond delay="0"/>
                                  </p:stCondLst>
                                  <p:childTnLst>
                                    <p:set>
                                      <p:cBhvr>
                                        <p:cTn id="16" dur="1" fill="hold">
                                          <p:stCondLst>
                                            <p:cond delay="0"/>
                                          </p:stCondLst>
                                        </p:cTn>
                                        <p:tgtEl>
                                          <p:spTgt spid="245"/>
                                        </p:tgtEl>
                                        <p:attrNameLst>
                                          <p:attrName>style.visibility</p:attrName>
                                        </p:attrNameLst>
                                      </p:cBhvr>
                                      <p:to>
                                        <p:strVal val="visible"/>
                                      </p:to>
                                    </p:set>
                                    <p:anim calcmode="lin" valueType="num">
                                      <p:cBhvr>
                                        <p:cTn id="17" dur="1000" fill="hold"/>
                                        <p:tgtEl>
                                          <p:spTgt spid="245"/>
                                        </p:tgtEl>
                                        <p:attrNameLst>
                                          <p:attrName>ppt_w</p:attrName>
                                        </p:attrNameLst>
                                      </p:cBhvr>
                                      <p:tavLst>
                                        <p:tav tm="0">
                                          <p:val>
                                            <p:strVal val="#ppt_w*0.70"/>
                                          </p:val>
                                        </p:tav>
                                        <p:tav tm="100000">
                                          <p:val>
                                            <p:strVal val="#ppt_w"/>
                                          </p:val>
                                        </p:tav>
                                      </p:tavLst>
                                    </p:anim>
                                    <p:anim calcmode="lin" valueType="num">
                                      <p:cBhvr>
                                        <p:cTn id="18" dur="1000" fill="hold"/>
                                        <p:tgtEl>
                                          <p:spTgt spid="245"/>
                                        </p:tgtEl>
                                        <p:attrNameLst>
                                          <p:attrName>ppt_h</p:attrName>
                                        </p:attrNameLst>
                                      </p:cBhvr>
                                      <p:tavLst>
                                        <p:tav tm="0">
                                          <p:val>
                                            <p:strVal val="#ppt_h"/>
                                          </p:val>
                                        </p:tav>
                                        <p:tav tm="100000">
                                          <p:val>
                                            <p:strVal val="#ppt_h"/>
                                          </p:val>
                                        </p:tav>
                                      </p:tavLst>
                                    </p:anim>
                                    <p:animEffect transition="in" filter="fade">
                                      <p:cBhvr>
                                        <p:cTn id="19" dur="1000"/>
                                        <p:tgtEl>
                                          <p:spTgt spid="245"/>
                                        </p:tgtEl>
                                      </p:cBhvr>
                                    </p:animEffect>
                                  </p:childTnLst>
                                </p:cTn>
                              </p:par>
                              <p:par>
                                <p:cTn id="20" presetID="55" presetClass="entr" presetSubtype="0" fill="hold" nodeType="withEffect">
                                  <p:stCondLst>
                                    <p:cond delay="0"/>
                                  </p:stCondLst>
                                  <p:childTnLst>
                                    <p:set>
                                      <p:cBhvr>
                                        <p:cTn id="21" dur="1" fill="hold">
                                          <p:stCondLst>
                                            <p:cond delay="0"/>
                                          </p:stCondLst>
                                        </p:cTn>
                                        <p:tgtEl>
                                          <p:spTgt spid="243"/>
                                        </p:tgtEl>
                                        <p:attrNameLst>
                                          <p:attrName>style.visibility</p:attrName>
                                        </p:attrNameLst>
                                      </p:cBhvr>
                                      <p:to>
                                        <p:strVal val="visible"/>
                                      </p:to>
                                    </p:set>
                                    <p:anim calcmode="lin" valueType="num">
                                      <p:cBhvr>
                                        <p:cTn id="22" dur="1000" fill="hold"/>
                                        <p:tgtEl>
                                          <p:spTgt spid="243"/>
                                        </p:tgtEl>
                                        <p:attrNameLst>
                                          <p:attrName>ppt_w</p:attrName>
                                        </p:attrNameLst>
                                      </p:cBhvr>
                                      <p:tavLst>
                                        <p:tav tm="0">
                                          <p:val>
                                            <p:strVal val="#ppt_w*0.70"/>
                                          </p:val>
                                        </p:tav>
                                        <p:tav tm="100000">
                                          <p:val>
                                            <p:strVal val="#ppt_w"/>
                                          </p:val>
                                        </p:tav>
                                      </p:tavLst>
                                    </p:anim>
                                    <p:anim calcmode="lin" valueType="num">
                                      <p:cBhvr>
                                        <p:cTn id="23" dur="1000" fill="hold"/>
                                        <p:tgtEl>
                                          <p:spTgt spid="243"/>
                                        </p:tgtEl>
                                        <p:attrNameLst>
                                          <p:attrName>ppt_h</p:attrName>
                                        </p:attrNameLst>
                                      </p:cBhvr>
                                      <p:tavLst>
                                        <p:tav tm="0">
                                          <p:val>
                                            <p:strVal val="#ppt_h"/>
                                          </p:val>
                                        </p:tav>
                                        <p:tav tm="100000">
                                          <p:val>
                                            <p:strVal val="#ppt_h"/>
                                          </p:val>
                                        </p:tav>
                                      </p:tavLst>
                                    </p:anim>
                                    <p:animEffect transition="in" filter="fade">
                                      <p:cBhvr>
                                        <p:cTn id="24" dur="1000"/>
                                        <p:tgtEl>
                                          <p:spTgt spid="243"/>
                                        </p:tgtEl>
                                      </p:cBhvr>
                                    </p:animEffect>
                                  </p:childTnLst>
                                </p:cTn>
                              </p:par>
                              <p:par>
                                <p:cTn id="25" presetID="55" presetClass="entr" presetSubtype="0" fill="hold" nodeType="withEffect">
                                  <p:stCondLst>
                                    <p:cond delay="0"/>
                                  </p:stCondLst>
                                  <p:childTnLst>
                                    <p:set>
                                      <p:cBhvr>
                                        <p:cTn id="26" dur="1" fill="hold">
                                          <p:stCondLst>
                                            <p:cond delay="0"/>
                                          </p:stCondLst>
                                        </p:cTn>
                                        <p:tgtEl>
                                          <p:spTgt spid="256"/>
                                        </p:tgtEl>
                                        <p:attrNameLst>
                                          <p:attrName>style.visibility</p:attrName>
                                        </p:attrNameLst>
                                      </p:cBhvr>
                                      <p:to>
                                        <p:strVal val="visible"/>
                                      </p:to>
                                    </p:set>
                                    <p:anim calcmode="lin" valueType="num">
                                      <p:cBhvr>
                                        <p:cTn id="27" dur="1000" fill="hold"/>
                                        <p:tgtEl>
                                          <p:spTgt spid="256"/>
                                        </p:tgtEl>
                                        <p:attrNameLst>
                                          <p:attrName>ppt_w</p:attrName>
                                        </p:attrNameLst>
                                      </p:cBhvr>
                                      <p:tavLst>
                                        <p:tav tm="0">
                                          <p:val>
                                            <p:strVal val="#ppt_w*0.70"/>
                                          </p:val>
                                        </p:tav>
                                        <p:tav tm="100000">
                                          <p:val>
                                            <p:strVal val="#ppt_w"/>
                                          </p:val>
                                        </p:tav>
                                      </p:tavLst>
                                    </p:anim>
                                    <p:anim calcmode="lin" valueType="num">
                                      <p:cBhvr>
                                        <p:cTn id="28" dur="1000" fill="hold"/>
                                        <p:tgtEl>
                                          <p:spTgt spid="256"/>
                                        </p:tgtEl>
                                        <p:attrNameLst>
                                          <p:attrName>ppt_h</p:attrName>
                                        </p:attrNameLst>
                                      </p:cBhvr>
                                      <p:tavLst>
                                        <p:tav tm="0">
                                          <p:val>
                                            <p:strVal val="#ppt_h"/>
                                          </p:val>
                                        </p:tav>
                                        <p:tav tm="100000">
                                          <p:val>
                                            <p:strVal val="#ppt_h"/>
                                          </p:val>
                                        </p:tav>
                                      </p:tavLst>
                                    </p:anim>
                                    <p:animEffect transition="in" filter="fade">
                                      <p:cBhvr>
                                        <p:cTn id="29" dur="1000"/>
                                        <p:tgtEl>
                                          <p:spTgt spid="256"/>
                                        </p:tgtEl>
                                      </p:cBhvr>
                                    </p:animEffect>
                                  </p:childTnLst>
                                </p:cTn>
                              </p:par>
                              <p:par>
                                <p:cTn id="30" presetID="55" presetClass="entr" presetSubtype="0" fill="hold" nodeType="withEffect">
                                  <p:stCondLst>
                                    <p:cond delay="0"/>
                                  </p:stCondLst>
                                  <p:childTnLst>
                                    <p:set>
                                      <p:cBhvr>
                                        <p:cTn id="31" dur="1" fill="hold">
                                          <p:stCondLst>
                                            <p:cond delay="0"/>
                                          </p:stCondLst>
                                        </p:cTn>
                                        <p:tgtEl>
                                          <p:spTgt spid="253"/>
                                        </p:tgtEl>
                                        <p:attrNameLst>
                                          <p:attrName>style.visibility</p:attrName>
                                        </p:attrNameLst>
                                      </p:cBhvr>
                                      <p:to>
                                        <p:strVal val="visible"/>
                                      </p:to>
                                    </p:set>
                                    <p:anim calcmode="lin" valueType="num">
                                      <p:cBhvr>
                                        <p:cTn id="32" dur="1000" fill="hold"/>
                                        <p:tgtEl>
                                          <p:spTgt spid="253"/>
                                        </p:tgtEl>
                                        <p:attrNameLst>
                                          <p:attrName>ppt_w</p:attrName>
                                        </p:attrNameLst>
                                      </p:cBhvr>
                                      <p:tavLst>
                                        <p:tav tm="0">
                                          <p:val>
                                            <p:strVal val="#ppt_w*0.70"/>
                                          </p:val>
                                        </p:tav>
                                        <p:tav tm="100000">
                                          <p:val>
                                            <p:strVal val="#ppt_w"/>
                                          </p:val>
                                        </p:tav>
                                      </p:tavLst>
                                    </p:anim>
                                    <p:anim calcmode="lin" valueType="num">
                                      <p:cBhvr>
                                        <p:cTn id="33" dur="1000" fill="hold"/>
                                        <p:tgtEl>
                                          <p:spTgt spid="253"/>
                                        </p:tgtEl>
                                        <p:attrNameLst>
                                          <p:attrName>ppt_h</p:attrName>
                                        </p:attrNameLst>
                                      </p:cBhvr>
                                      <p:tavLst>
                                        <p:tav tm="0">
                                          <p:val>
                                            <p:strVal val="#ppt_h"/>
                                          </p:val>
                                        </p:tav>
                                        <p:tav tm="100000">
                                          <p:val>
                                            <p:strVal val="#ppt_h"/>
                                          </p:val>
                                        </p:tav>
                                      </p:tavLst>
                                    </p:anim>
                                    <p:animEffect transition="in" filter="fade">
                                      <p:cBhvr>
                                        <p:cTn id="34" dur="1000"/>
                                        <p:tgtEl>
                                          <p:spTgt spid="253"/>
                                        </p:tgtEl>
                                      </p:cBhvr>
                                    </p:animEffect>
                                  </p:childTnLst>
                                </p:cTn>
                              </p:par>
                              <p:par>
                                <p:cTn id="35" presetID="55" presetClass="entr" presetSubtype="0" fill="hold" nodeType="withEffect">
                                  <p:stCondLst>
                                    <p:cond delay="0"/>
                                  </p:stCondLst>
                                  <p:childTnLst>
                                    <p:set>
                                      <p:cBhvr>
                                        <p:cTn id="36" dur="1" fill="hold">
                                          <p:stCondLst>
                                            <p:cond delay="0"/>
                                          </p:stCondLst>
                                        </p:cTn>
                                        <p:tgtEl>
                                          <p:spTgt spid="268"/>
                                        </p:tgtEl>
                                        <p:attrNameLst>
                                          <p:attrName>style.visibility</p:attrName>
                                        </p:attrNameLst>
                                      </p:cBhvr>
                                      <p:to>
                                        <p:strVal val="visible"/>
                                      </p:to>
                                    </p:set>
                                    <p:anim calcmode="lin" valueType="num">
                                      <p:cBhvr>
                                        <p:cTn id="37" dur="1000" fill="hold"/>
                                        <p:tgtEl>
                                          <p:spTgt spid="268"/>
                                        </p:tgtEl>
                                        <p:attrNameLst>
                                          <p:attrName>ppt_w</p:attrName>
                                        </p:attrNameLst>
                                      </p:cBhvr>
                                      <p:tavLst>
                                        <p:tav tm="0">
                                          <p:val>
                                            <p:strVal val="#ppt_w*0.70"/>
                                          </p:val>
                                        </p:tav>
                                        <p:tav tm="100000">
                                          <p:val>
                                            <p:strVal val="#ppt_w"/>
                                          </p:val>
                                        </p:tav>
                                      </p:tavLst>
                                    </p:anim>
                                    <p:anim calcmode="lin" valueType="num">
                                      <p:cBhvr>
                                        <p:cTn id="38" dur="1000" fill="hold"/>
                                        <p:tgtEl>
                                          <p:spTgt spid="268"/>
                                        </p:tgtEl>
                                        <p:attrNameLst>
                                          <p:attrName>ppt_h</p:attrName>
                                        </p:attrNameLst>
                                      </p:cBhvr>
                                      <p:tavLst>
                                        <p:tav tm="0">
                                          <p:val>
                                            <p:strVal val="#ppt_h"/>
                                          </p:val>
                                        </p:tav>
                                        <p:tav tm="100000">
                                          <p:val>
                                            <p:strVal val="#ppt_h"/>
                                          </p:val>
                                        </p:tav>
                                      </p:tavLst>
                                    </p:anim>
                                    <p:animEffect transition="in" filter="fade">
                                      <p:cBhvr>
                                        <p:cTn id="39" dur="1000"/>
                                        <p:tgtEl>
                                          <p:spTgt spid="268"/>
                                        </p:tgtEl>
                                      </p:cBhvr>
                                    </p:animEffect>
                                  </p:childTnLst>
                                </p:cTn>
                              </p:par>
                              <p:par>
                                <p:cTn id="40" presetID="55" presetClass="entr" presetSubtype="0" fill="hold" nodeType="withEffect">
                                  <p:stCondLst>
                                    <p:cond delay="0"/>
                                  </p:stCondLst>
                                  <p:childTnLst>
                                    <p:set>
                                      <p:cBhvr>
                                        <p:cTn id="41" dur="1" fill="hold">
                                          <p:stCondLst>
                                            <p:cond delay="0"/>
                                          </p:stCondLst>
                                        </p:cTn>
                                        <p:tgtEl>
                                          <p:spTgt spid="272"/>
                                        </p:tgtEl>
                                        <p:attrNameLst>
                                          <p:attrName>style.visibility</p:attrName>
                                        </p:attrNameLst>
                                      </p:cBhvr>
                                      <p:to>
                                        <p:strVal val="visible"/>
                                      </p:to>
                                    </p:set>
                                    <p:anim calcmode="lin" valueType="num">
                                      <p:cBhvr>
                                        <p:cTn id="42" dur="1000" fill="hold"/>
                                        <p:tgtEl>
                                          <p:spTgt spid="272"/>
                                        </p:tgtEl>
                                        <p:attrNameLst>
                                          <p:attrName>ppt_w</p:attrName>
                                        </p:attrNameLst>
                                      </p:cBhvr>
                                      <p:tavLst>
                                        <p:tav tm="0">
                                          <p:val>
                                            <p:strVal val="#ppt_w*0.70"/>
                                          </p:val>
                                        </p:tav>
                                        <p:tav tm="100000">
                                          <p:val>
                                            <p:strVal val="#ppt_w"/>
                                          </p:val>
                                        </p:tav>
                                      </p:tavLst>
                                    </p:anim>
                                    <p:anim calcmode="lin" valueType="num">
                                      <p:cBhvr>
                                        <p:cTn id="43" dur="1000" fill="hold"/>
                                        <p:tgtEl>
                                          <p:spTgt spid="272"/>
                                        </p:tgtEl>
                                        <p:attrNameLst>
                                          <p:attrName>ppt_h</p:attrName>
                                        </p:attrNameLst>
                                      </p:cBhvr>
                                      <p:tavLst>
                                        <p:tav tm="0">
                                          <p:val>
                                            <p:strVal val="#ppt_h"/>
                                          </p:val>
                                        </p:tav>
                                        <p:tav tm="100000">
                                          <p:val>
                                            <p:strVal val="#ppt_h"/>
                                          </p:val>
                                        </p:tav>
                                      </p:tavLst>
                                    </p:anim>
                                    <p:animEffect transition="in" filter="fade">
                                      <p:cBhvr>
                                        <p:cTn id="44" dur="1000"/>
                                        <p:tgtEl>
                                          <p:spTgt spid="272"/>
                                        </p:tgtEl>
                                      </p:cBhvr>
                                    </p:animEffect>
                                  </p:childTnLst>
                                </p:cTn>
                              </p:par>
                              <p:par>
                                <p:cTn id="45" presetID="55" presetClass="entr" presetSubtype="0" fill="hold" nodeType="withEffect">
                                  <p:stCondLst>
                                    <p:cond delay="0"/>
                                  </p:stCondLst>
                                  <p:childTnLst>
                                    <p:set>
                                      <p:cBhvr>
                                        <p:cTn id="46" dur="1" fill="hold">
                                          <p:stCondLst>
                                            <p:cond delay="0"/>
                                          </p:stCondLst>
                                        </p:cTn>
                                        <p:tgtEl>
                                          <p:spTgt spid="224"/>
                                        </p:tgtEl>
                                        <p:attrNameLst>
                                          <p:attrName>style.visibility</p:attrName>
                                        </p:attrNameLst>
                                      </p:cBhvr>
                                      <p:to>
                                        <p:strVal val="visible"/>
                                      </p:to>
                                    </p:set>
                                    <p:anim calcmode="lin" valueType="num">
                                      <p:cBhvr>
                                        <p:cTn id="47" dur="1000" fill="hold"/>
                                        <p:tgtEl>
                                          <p:spTgt spid="224"/>
                                        </p:tgtEl>
                                        <p:attrNameLst>
                                          <p:attrName>ppt_w</p:attrName>
                                        </p:attrNameLst>
                                      </p:cBhvr>
                                      <p:tavLst>
                                        <p:tav tm="0">
                                          <p:val>
                                            <p:strVal val="#ppt_w*0.70"/>
                                          </p:val>
                                        </p:tav>
                                        <p:tav tm="100000">
                                          <p:val>
                                            <p:strVal val="#ppt_w"/>
                                          </p:val>
                                        </p:tav>
                                      </p:tavLst>
                                    </p:anim>
                                    <p:anim calcmode="lin" valueType="num">
                                      <p:cBhvr>
                                        <p:cTn id="48" dur="1000" fill="hold"/>
                                        <p:tgtEl>
                                          <p:spTgt spid="224"/>
                                        </p:tgtEl>
                                        <p:attrNameLst>
                                          <p:attrName>ppt_h</p:attrName>
                                        </p:attrNameLst>
                                      </p:cBhvr>
                                      <p:tavLst>
                                        <p:tav tm="0">
                                          <p:val>
                                            <p:strVal val="#ppt_h"/>
                                          </p:val>
                                        </p:tav>
                                        <p:tav tm="100000">
                                          <p:val>
                                            <p:strVal val="#ppt_h"/>
                                          </p:val>
                                        </p:tav>
                                      </p:tavLst>
                                    </p:anim>
                                    <p:animEffect transition="in" filter="fade">
                                      <p:cBhvr>
                                        <p:cTn id="49" dur="1000"/>
                                        <p:tgtEl>
                                          <p:spTgt spid="224"/>
                                        </p:tgtEl>
                                      </p:cBhvr>
                                    </p:animEffect>
                                  </p:childTnLst>
                                </p:cTn>
                              </p:par>
                              <p:par>
                                <p:cTn id="50" presetID="55" presetClass="entr" presetSubtype="0" fill="hold" nodeType="withEffect">
                                  <p:stCondLst>
                                    <p:cond delay="0"/>
                                  </p:stCondLst>
                                  <p:childTnLst>
                                    <p:set>
                                      <p:cBhvr>
                                        <p:cTn id="51" dur="1" fill="hold">
                                          <p:stCondLst>
                                            <p:cond delay="0"/>
                                          </p:stCondLst>
                                        </p:cTn>
                                        <p:tgtEl>
                                          <p:spTgt spid="239"/>
                                        </p:tgtEl>
                                        <p:attrNameLst>
                                          <p:attrName>style.visibility</p:attrName>
                                        </p:attrNameLst>
                                      </p:cBhvr>
                                      <p:to>
                                        <p:strVal val="visible"/>
                                      </p:to>
                                    </p:set>
                                    <p:anim calcmode="lin" valueType="num">
                                      <p:cBhvr>
                                        <p:cTn id="52" dur="1000" fill="hold"/>
                                        <p:tgtEl>
                                          <p:spTgt spid="239"/>
                                        </p:tgtEl>
                                        <p:attrNameLst>
                                          <p:attrName>ppt_w</p:attrName>
                                        </p:attrNameLst>
                                      </p:cBhvr>
                                      <p:tavLst>
                                        <p:tav tm="0">
                                          <p:val>
                                            <p:strVal val="#ppt_w*0.70"/>
                                          </p:val>
                                        </p:tav>
                                        <p:tav tm="100000">
                                          <p:val>
                                            <p:strVal val="#ppt_w"/>
                                          </p:val>
                                        </p:tav>
                                      </p:tavLst>
                                    </p:anim>
                                    <p:anim calcmode="lin" valueType="num">
                                      <p:cBhvr>
                                        <p:cTn id="53" dur="1000" fill="hold"/>
                                        <p:tgtEl>
                                          <p:spTgt spid="239"/>
                                        </p:tgtEl>
                                        <p:attrNameLst>
                                          <p:attrName>ppt_h</p:attrName>
                                        </p:attrNameLst>
                                      </p:cBhvr>
                                      <p:tavLst>
                                        <p:tav tm="0">
                                          <p:val>
                                            <p:strVal val="#ppt_h"/>
                                          </p:val>
                                        </p:tav>
                                        <p:tav tm="100000">
                                          <p:val>
                                            <p:strVal val="#ppt_h"/>
                                          </p:val>
                                        </p:tav>
                                      </p:tavLst>
                                    </p:anim>
                                    <p:animEffect transition="in" filter="fade">
                                      <p:cBhvr>
                                        <p:cTn id="54" dur="1000"/>
                                        <p:tgtEl>
                                          <p:spTgt spid="239"/>
                                        </p:tgtEl>
                                      </p:cBhvr>
                                    </p:animEffect>
                                  </p:childTnLst>
                                </p:cTn>
                              </p:par>
                              <p:par>
                                <p:cTn id="55" presetID="55" presetClass="entr" presetSubtype="0" fill="hold" grpId="0" nodeType="withEffect">
                                  <p:stCondLst>
                                    <p:cond delay="0"/>
                                  </p:stCondLst>
                                  <p:childTnLst>
                                    <p:set>
                                      <p:cBhvr>
                                        <p:cTn id="56" dur="1" fill="hold">
                                          <p:stCondLst>
                                            <p:cond delay="0"/>
                                          </p:stCondLst>
                                        </p:cTn>
                                        <p:tgtEl>
                                          <p:spTgt spid="374"/>
                                        </p:tgtEl>
                                        <p:attrNameLst>
                                          <p:attrName>style.visibility</p:attrName>
                                        </p:attrNameLst>
                                      </p:cBhvr>
                                      <p:to>
                                        <p:strVal val="visible"/>
                                      </p:to>
                                    </p:set>
                                    <p:anim calcmode="lin" valueType="num">
                                      <p:cBhvr>
                                        <p:cTn id="57" dur="1000" fill="hold"/>
                                        <p:tgtEl>
                                          <p:spTgt spid="374"/>
                                        </p:tgtEl>
                                        <p:attrNameLst>
                                          <p:attrName>ppt_w</p:attrName>
                                        </p:attrNameLst>
                                      </p:cBhvr>
                                      <p:tavLst>
                                        <p:tav tm="0">
                                          <p:val>
                                            <p:strVal val="#ppt_w*0.70"/>
                                          </p:val>
                                        </p:tav>
                                        <p:tav tm="100000">
                                          <p:val>
                                            <p:strVal val="#ppt_w"/>
                                          </p:val>
                                        </p:tav>
                                      </p:tavLst>
                                    </p:anim>
                                    <p:anim calcmode="lin" valueType="num">
                                      <p:cBhvr>
                                        <p:cTn id="58" dur="1000" fill="hold"/>
                                        <p:tgtEl>
                                          <p:spTgt spid="374"/>
                                        </p:tgtEl>
                                        <p:attrNameLst>
                                          <p:attrName>ppt_h</p:attrName>
                                        </p:attrNameLst>
                                      </p:cBhvr>
                                      <p:tavLst>
                                        <p:tav tm="0">
                                          <p:val>
                                            <p:strVal val="#ppt_h"/>
                                          </p:val>
                                        </p:tav>
                                        <p:tav tm="100000">
                                          <p:val>
                                            <p:strVal val="#ppt_h"/>
                                          </p:val>
                                        </p:tav>
                                      </p:tavLst>
                                    </p:anim>
                                    <p:animEffect transition="in" filter="fade">
                                      <p:cBhvr>
                                        <p:cTn id="59" dur="1000"/>
                                        <p:tgtEl>
                                          <p:spTgt spid="374"/>
                                        </p:tgtEl>
                                      </p:cBhvr>
                                    </p:animEffect>
                                  </p:childTnLst>
                                </p:cTn>
                              </p:par>
                              <p:par>
                                <p:cTn id="60" presetID="55" presetClass="entr" presetSubtype="0" fill="hold" nodeType="withEffect">
                                  <p:stCondLst>
                                    <p:cond delay="0"/>
                                  </p:stCondLst>
                                  <p:childTnLst>
                                    <p:set>
                                      <p:cBhvr>
                                        <p:cTn id="61" dur="1" fill="hold">
                                          <p:stCondLst>
                                            <p:cond delay="0"/>
                                          </p:stCondLst>
                                        </p:cTn>
                                        <p:tgtEl>
                                          <p:spTgt spid="373"/>
                                        </p:tgtEl>
                                        <p:attrNameLst>
                                          <p:attrName>style.visibility</p:attrName>
                                        </p:attrNameLst>
                                      </p:cBhvr>
                                      <p:to>
                                        <p:strVal val="visible"/>
                                      </p:to>
                                    </p:set>
                                    <p:anim calcmode="lin" valueType="num">
                                      <p:cBhvr>
                                        <p:cTn id="62" dur="1000" fill="hold"/>
                                        <p:tgtEl>
                                          <p:spTgt spid="373"/>
                                        </p:tgtEl>
                                        <p:attrNameLst>
                                          <p:attrName>ppt_w</p:attrName>
                                        </p:attrNameLst>
                                      </p:cBhvr>
                                      <p:tavLst>
                                        <p:tav tm="0">
                                          <p:val>
                                            <p:strVal val="#ppt_w*0.70"/>
                                          </p:val>
                                        </p:tav>
                                        <p:tav tm="100000">
                                          <p:val>
                                            <p:strVal val="#ppt_w"/>
                                          </p:val>
                                        </p:tav>
                                      </p:tavLst>
                                    </p:anim>
                                    <p:anim calcmode="lin" valueType="num">
                                      <p:cBhvr>
                                        <p:cTn id="63" dur="1000" fill="hold"/>
                                        <p:tgtEl>
                                          <p:spTgt spid="373"/>
                                        </p:tgtEl>
                                        <p:attrNameLst>
                                          <p:attrName>ppt_h</p:attrName>
                                        </p:attrNameLst>
                                      </p:cBhvr>
                                      <p:tavLst>
                                        <p:tav tm="0">
                                          <p:val>
                                            <p:strVal val="#ppt_h"/>
                                          </p:val>
                                        </p:tav>
                                        <p:tav tm="100000">
                                          <p:val>
                                            <p:strVal val="#ppt_h"/>
                                          </p:val>
                                        </p:tav>
                                      </p:tavLst>
                                    </p:anim>
                                    <p:animEffect transition="in" filter="fade">
                                      <p:cBhvr>
                                        <p:cTn id="64" dur="1000"/>
                                        <p:tgtEl>
                                          <p:spTgt spid="373"/>
                                        </p:tgtEl>
                                      </p:cBhvr>
                                    </p:animEffect>
                                  </p:childTnLst>
                                </p:cTn>
                              </p:par>
                            </p:childTnLst>
                          </p:cTn>
                        </p:par>
                      </p:childTnLst>
                    </p:cTn>
                  </p:par>
                  <p:par>
                    <p:cTn id="65" fill="hold">
                      <p:stCondLst>
                        <p:cond delay="indefinite"/>
                      </p:stCondLst>
                      <p:childTnLst>
                        <p:par>
                          <p:cTn id="66" fill="hold">
                            <p:stCondLst>
                              <p:cond delay="0"/>
                            </p:stCondLst>
                            <p:childTnLst>
                              <p:par>
                                <p:cTn id="67" presetID="55" presetClass="entr" presetSubtype="0" fill="hold" nodeType="clickEffect">
                                  <p:stCondLst>
                                    <p:cond delay="0"/>
                                  </p:stCondLst>
                                  <p:childTnLst>
                                    <p:set>
                                      <p:cBhvr>
                                        <p:cTn id="68" dur="1" fill="hold">
                                          <p:stCondLst>
                                            <p:cond delay="0"/>
                                          </p:stCondLst>
                                        </p:cTn>
                                        <p:tgtEl>
                                          <p:spTgt spid="219"/>
                                        </p:tgtEl>
                                        <p:attrNameLst>
                                          <p:attrName>style.visibility</p:attrName>
                                        </p:attrNameLst>
                                      </p:cBhvr>
                                      <p:to>
                                        <p:strVal val="visible"/>
                                      </p:to>
                                    </p:set>
                                    <p:anim calcmode="lin" valueType="num">
                                      <p:cBhvr>
                                        <p:cTn id="69" dur="1000" fill="hold"/>
                                        <p:tgtEl>
                                          <p:spTgt spid="219"/>
                                        </p:tgtEl>
                                        <p:attrNameLst>
                                          <p:attrName>ppt_w</p:attrName>
                                        </p:attrNameLst>
                                      </p:cBhvr>
                                      <p:tavLst>
                                        <p:tav tm="0">
                                          <p:val>
                                            <p:strVal val="#ppt_w*0.70"/>
                                          </p:val>
                                        </p:tav>
                                        <p:tav tm="100000">
                                          <p:val>
                                            <p:strVal val="#ppt_w"/>
                                          </p:val>
                                        </p:tav>
                                      </p:tavLst>
                                    </p:anim>
                                    <p:anim calcmode="lin" valueType="num">
                                      <p:cBhvr>
                                        <p:cTn id="70" dur="1000" fill="hold"/>
                                        <p:tgtEl>
                                          <p:spTgt spid="219"/>
                                        </p:tgtEl>
                                        <p:attrNameLst>
                                          <p:attrName>ppt_h</p:attrName>
                                        </p:attrNameLst>
                                      </p:cBhvr>
                                      <p:tavLst>
                                        <p:tav tm="0">
                                          <p:val>
                                            <p:strVal val="#ppt_h"/>
                                          </p:val>
                                        </p:tav>
                                        <p:tav tm="100000">
                                          <p:val>
                                            <p:strVal val="#ppt_h"/>
                                          </p:val>
                                        </p:tav>
                                      </p:tavLst>
                                    </p:anim>
                                    <p:animEffect transition="in" filter="fade">
                                      <p:cBhvr>
                                        <p:cTn id="71" dur="1000"/>
                                        <p:tgtEl>
                                          <p:spTgt spid="219"/>
                                        </p:tgtEl>
                                      </p:cBhvr>
                                    </p:animEffect>
                                  </p:childTnLst>
                                </p:cTn>
                              </p:par>
                              <p:par>
                                <p:cTn id="72" presetID="55" presetClass="entr" presetSubtype="0" fill="hold" nodeType="withEffect">
                                  <p:stCondLst>
                                    <p:cond delay="0"/>
                                  </p:stCondLst>
                                  <p:childTnLst>
                                    <p:set>
                                      <p:cBhvr>
                                        <p:cTn id="73" dur="1" fill="hold">
                                          <p:stCondLst>
                                            <p:cond delay="0"/>
                                          </p:stCondLst>
                                        </p:cTn>
                                        <p:tgtEl>
                                          <p:spTgt spid="361"/>
                                        </p:tgtEl>
                                        <p:attrNameLst>
                                          <p:attrName>style.visibility</p:attrName>
                                        </p:attrNameLst>
                                      </p:cBhvr>
                                      <p:to>
                                        <p:strVal val="visible"/>
                                      </p:to>
                                    </p:set>
                                    <p:anim calcmode="lin" valueType="num">
                                      <p:cBhvr>
                                        <p:cTn id="74" dur="1000" fill="hold"/>
                                        <p:tgtEl>
                                          <p:spTgt spid="361"/>
                                        </p:tgtEl>
                                        <p:attrNameLst>
                                          <p:attrName>ppt_w</p:attrName>
                                        </p:attrNameLst>
                                      </p:cBhvr>
                                      <p:tavLst>
                                        <p:tav tm="0">
                                          <p:val>
                                            <p:strVal val="#ppt_w*0.70"/>
                                          </p:val>
                                        </p:tav>
                                        <p:tav tm="100000">
                                          <p:val>
                                            <p:strVal val="#ppt_w"/>
                                          </p:val>
                                        </p:tav>
                                      </p:tavLst>
                                    </p:anim>
                                    <p:anim calcmode="lin" valueType="num">
                                      <p:cBhvr>
                                        <p:cTn id="75" dur="1000" fill="hold"/>
                                        <p:tgtEl>
                                          <p:spTgt spid="361"/>
                                        </p:tgtEl>
                                        <p:attrNameLst>
                                          <p:attrName>ppt_h</p:attrName>
                                        </p:attrNameLst>
                                      </p:cBhvr>
                                      <p:tavLst>
                                        <p:tav tm="0">
                                          <p:val>
                                            <p:strVal val="#ppt_h"/>
                                          </p:val>
                                        </p:tav>
                                        <p:tav tm="100000">
                                          <p:val>
                                            <p:strVal val="#ppt_h"/>
                                          </p:val>
                                        </p:tav>
                                      </p:tavLst>
                                    </p:anim>
                                    <p:animEffect transition="in" filter="fade">
                                      <p:cBhvr>
                                        <p:cTn id="76" dur="1000"/>
                                        <p:tgtEl>
                                          <p:spTgt spid="361"/>
                                        </p:tgtEl>
                                      </p:cBhvr>
                                    </p:animEffect>
                                  </p:childTnLst>
                                </p:cTn>
                              </p:par>
                              <p:par>
                                <p:cTn id="77" presetID="55" presetClass="entr" presetSubtype="0" fill="hold" grpId="0" nodeType="withEffect">
                                  <p:stCondLst>
                                    <p:cond delay="0"/>
                                  </p:stCondLst>
                                  <p:childTnLst>
                                    <p:set>
                                      <p:cBhvr>
                                        <p:cTn id="78" dur="1" fill="hold">
                                          <p:stCondLst>
                                            <p:cond delay="0"/>
                                          </p:stCondLst>
                                        </p:cTn>
                                        <p:tgtEl>
                                          <p:spTgt spid="360"/>
                                        </p:tgtEl>
                                        <p:attrNameLst>
                                          <p:attrName>style.visibility</p:attrName>
                                        </p:attrNameLst>
                                      </p:cBhvr>
                                      <p:to>
                                        <p:strVal val="visible"/>
                                      </p:to>
                                    </p:set>
                                    <p:anim calcmode="lin" valueType="num">
                                      <p:cBhvr>
                                        <p:cTn id="79" dur="1000" fill="hold"/>
                                        <p:tgtEl>
                                          <p:spTgt spid="360"/>
                                        </p:tgtEl>
                                        <p:attrNameLst>
                                          <p:attrName>ppt_w</p:attrName>
                                        </p:attrNameLst>
                                      </p:cBhvr>
                                      <p:tavLst>
                                        <p:tav tm="0">
                                          <p:val>
                                            <p:strVal val="#ppt_w*0.70"/>
                                          </p:val>
                                        </p:tav>
                                        <p:tav tm="100000">
                                          <p:val>
                                            <p:strVal val="#ppt_w"/>
                                          </p:val>
                                        </p:tav>
                                      </p:tavLst>
                                    </p:anim>
                                    <p:anim calcmode="lin" valueType="num">
                                      <p:cBhvr>
                                        <p:cTn id="80" dur="1000" fill="hold"/>
                                        <p:tgtEl>
                                          <p:spTgt spid="360"/>
                                        </p:tgtEl>
                                        <p:attrNameLst>
                                          <p:attrName>ppt_h</p:attrName>
                                        </p:attrNameLst>
                                      </p:cBhvr>
                                      <p:tavLst>
                                        <p:tav tm="0">
                                          <p:val>
                                            <p:strVal val="#ppt_h"/>
                                          </p:val>
                                        </p:tav>
                                        <p:tav tm="100000">
                                          <p:val>
                                            <p:strVal val="#ppt_h"/>
                                          </p:val>
                                        </p:tav>
                                      </p:tavLst>
                                    </p:anim>
                                    <p:animEffect transition="in" filter="fade">
                                      <p:cBhvr>
                                        <p:cTn id="81" dur="1000"/>
                                        <p:tgtEl>
                                          <p:spTgt spid="360"/>
                                        </p:tgtEl>
                                      </p:cBhvr>
                                    </p:animEffect>
                                  </p:childTnLst>
                                </p:cTn>
                              </p:par>
                              <p:par>
                                <p:cTn id="82" presetID="7" presetClass="emph" presetSubtype="2" fill="hold" nodeType="withEffect">
                                  <p:stCondLst>
                                    <p:cond delay="0"/>
                                  </p:stCondLst>
                                  <p:childTnLst>
                                    <p:animClr clrSpc="rgb">
                                      <p:cBhvr>
                                        <p:cTn id="83" dur="1000" fill="hold"/>
                                        <p:tgtEl>
                                          <p:spTgt spid="373"/>
                                        </p:tgtEl>
                                        <p:attrNameLst>
                                          <p:attrName>stroke.color</p:attrName>
                                        </p:attrNameLst>
                                      </p:cBhvr>
                                      <p:to>
                                        <a:srgbClr val="003300"/>
                                      </p:to>
                                    </p:animClr>
                                    <p:set>
                                      <p:cBhvr>
                                        <p:cTn id="84" dur="1000" fill="hold"/>
                                        <p:tgtEl>
                                          <p:spTgt spid="373"/>
                                        </p:tgtEl>
                                        <p:attrNameLst>
                                          <p:attrName>stroke.on</p:attrName>
                                        </p:attrNameLst>
                                      </p:cBhvr>
                                      <p:to>
                                        <p:strVal val="true"/>
                                      </p:to>
                                    </p:set>
                                  </p:childTnLst>
                                </p:cTn>
                              </p:par>
                              <p:par>
                                <p:cTn id="85" presetID="7" presetClass="emph" presetSubtype="2" fill="hold" nodeType="withEffect">
                                  <p:stCondLst>
                                    <p:cond delay="0"/>
                                  </p:stCondLst>
                                  <p:childTnLst>
                                    <p:animClr clrSpc="rgb">
                                      <p:cBhvr>
                                        <p:cTn id="86" dur="1000" fill="hold"/>
                                        <p:tgtEl>
                                          <p:spTgt spid="224"/>
                                        </p:tgtEl>
                                        <p:attrNameLst>
                                          <p:attrName>stroke.color</p:attrName>
                                        </p:attrNameLst>
                                      </p:cBhvr>
                                      <p:to>
                                        <a:srgbClr val="003300"/>
                                      </p:to>
                                    </p:animClr>
                                    <p:set>
                                      <p:cBhvr>
                                        <p:cTn id="87" dur="1000" fill="hold"/>
                                        <p:tgtEl>
                                          <p:spTgt spid="224"/>
                                        </p:tgtEl>
                                        <p:attrNameLst>
                                          <p:attrName>stroke.on</p:attrName>
                                        </p:attrNameLst>
                                      </p:cBhvr>
                                      <p:to>
                                        <p:strVal val="true"/>
                                      </p:to>
                                    </p:set>
                                  </p:childTnLst>
                                </p:cTn>
                              </p:par>
                              <p:par>
                                <p:cTn id="88" presetID="7" presetClass="emph" presetSubtype="2" fill="hold" nodeType="withEffect">
                                  <p:stCondLst>
                                    <p:cond delay="0"/>
                                  </p:stCondLst>
                                  <p:childTnLst>
                                    <p:animClr clrSpc="rgb">
                                      <p:cBhvr>
                                        <p:cTn id="89" dur="1000" fill="hold"/>
                                        <p:tgtEl>
                                          <p:spTgt spid="245"/>
                                        </p:tgtEl>
                                        <p:attrNameLst>
                                          <p:attrName>stroke.color</p:attrName>
                                        </p:attrNameLst>
                                      </p:cBhvr>
                                      <p:to>
                                        <a:srgbClr val="003300"/>
                                      </p:to>
                                    </p:animClr>
                                    <p:set>
                                      <p:cBhvr>
                                        <p:cTn id="90" dur="1000" fill="hold"/>
                                        <p:tgtEl>
                                          <p:spTgt spid="245"/>
                                        </p:tgtEl>
                                        <p:attrNameLst>
                                          <p:attrName>stroke.on</p:attrName>
                                        </p:attrNameLst>
                                      </p:cBhvr>
                                      <p:to>
                                        <p:strVal val="true"/>
                                      </p:to>
                                    </p:set>
                                  </p:childTnLst>
                                </p:cTn>
                              </p:par>
                              <p:par>
                                <p:cTn id="91" presetID="7" presetClass="emph" presetSubtype="2" fill="hold" nodeType="withEffect">
                                  <p:stCondLst>
                                    <p:cond delay="0"/>
                                  </p:stCondLst>
                                  <p:childTnLst>
                                    <p:animClr clrSpc="rgb">
                                      <p:cBhvr>
                                        <p:cTn id="92" dur="1000" fill="hold"/>
                                        <p:tgtEl>
                                          <p:spTgt spid="253"/>
                                        </p:tgtEl>
                                        <p:attrNameLst>
                                          <p:attrName>stroke.color</p:attrName>
                                        </p:attrNameLst>
                                      </p:cBhvr>
                                      <p:to>
                                        <a:srgbClr val="003300"/>
                                      </p:to>
                                    </p:animClr>
                                    <p:set>
                                      <p:cBhvr>
                                        <p:cTn id="93" dur="1000" fill="hold"/>
                                        <p:tgtEl>
                                          <p:spTgt spid="253"/>
                                        </p:tgtEl>
                                        <p:attrNameLst>
                                          <p:attrName>stroke.on</p:attrName>
                                        </p:attrNameLst>
                                      </p:cBhvr>
                                      <p:to>
                                        <p:strVal val="true"/>
                                      </p:to>
                                    </p:set>
                                  </p:childTnLst>
                                </p:cTn>
                              </p:par>
                              <p:par>
                                <p:cTn id="94" presetID="7" presetClass="emph" presetSubtype="2" fill="hold" nodeType="withEffect">
                                  <p:stCondLst>
                                    <p:cond delay="0"/>
                                  </p:stCondLst>
                                  <p:childTnLst>
                                    <p:animClr clrSpc="rgb">
                                      <p:cBhvr>
                                        <p:cTn id="95" dur="1000" fill="hold"/>
                                        <p:tgtEl>
                                          <p:spTgt spid="268"/>
                                        </p:tgtEl>
                                        <p:attrNameLst>
                                          <p:attrName>stroke.color</p:attrName>
                                        </p:attrNameLst>
                                      </p:cBhvr>
                                      <p:to>
                                        <a:srgbClr val="003300"/>
                                      </p:to>
                                    </p:animClr>
                                    <p:set>
                                      <p:cBhvr>
                                        <p:cTn id="96" dur="1000" fill="hold"/>
                                        <p:tgtEl>
                                          <p:spTgt spid="268"/>
                                        </p:tgtEl>
                                        <p:attrNameLst>
                                          <p:attrName>stroke.on</p:attrName>
                                        </p:attrNameLst>
                                      </p:cBhvr>
                                      <p:to>
                                        <p:strVal val="true"/>
                                      </p:to>
                                    </p:set>
                                  </p:childTnLst>
                                </p:cTn>
                              </p:par>
                              <p:par>
                                <p:cTn id="97" presetID="55" presetClass="entr" presetSubtype="0" fill="hold" nodeType="withEffect">
                                  <p:stCondLst>
                                    <p:cond delay="0"/>
                                  </p:stCondLst>
                                  <p:childTnLst>
                                    <p:set>
                                      <p:cBhvr>
                                        <p:cTn id="98" dur="1" fill="hold">
                                          <p:stCondLst>
                                            <p:cond delay="0"/>
                                          </p:stCondLst>
                                        </p:cTn>
                                        <p:tgtEl>
                                          <p:spTgt spid="383"/>
                                        </p:tgtEl>
                                        <p:attrNameLst>
                                          <p:attrName>style.visibility</p:attrName>
                                        </p:attrNameLst>
                                      </p:cBhvr>
                                      <p:to>
                                        <p:strVal val="visible"/>
                                      </p:to>
                                    </p:set>
                                    <p:anim calcmode="lin" valueType="num">
                                      <p:cBhvr>
                                        <p:cTn id="99" dur="1000" fill="hold"/>
                                        <p:tgtEl>
                                          <p:spTgt spid="383"/>
                                        </p:tgtEl>
                                        <p:attrNameLst>
                                          <p:attrName>ppt_w</p:attrName>
                                        </p:attrNameLst>
                                      </p:cBhvr>
                                      <p:tavLst>
                                        <p:tav tm="0">
                                          <p:val>
                                            <p:strVal val="#ppt_w*0.70"/>
                                          </p:val>
                                        </p:tav>
                                        <p:tav tm="100000">
                                          <p:val>
                                            <p:strVal val="#ppt_w"/>
                                          </p:val>
                                        </p:tav>
                                      </p:tavLst>
                                    </p:anim>
                                    <p:anim calcmode="lin" valueType="num">
                                      <p:cBhvr>
                                        <p:cTn id="100" dur="1000" fill="hold"/>
                                        <p:tgtEl>
                                          <p:spTgt spid="383"/>
                                        </p:tgtEl>
                                        <p:attrNameLst>
                                          <p:attrName>ppt_h</p:attrName>
                                        </p:attrNameLst>
                                      </p:cBhvr>
                                      <p:tavLst>
                                        <p:tav tm="0">
                                          <p:val>
                                            <p:strVal val="#ppt_h"/>
                                          </p:val>
                                        </p:tav>
                                        <p:tav tm="100000">
                                          <p:val>
                                            <p:strVal val="#ppt_h"/>
                                          </p:val>
                                        </p:tav>
                                      </p:tavLst>
                                    </p:anim>
                                    <p:animEffect transition="in" filter="fade">
                                      <p:cBhvr>
                                        <p:cTn id="101" dur="1000"/>
                                        <p:tgtEl>
                                          <p:spTgt spid="383"/>
                                        </p:tgtEl>
                                      </p:cBhvr>
                                    </p:animEffect>
                                  </p:childTnLst>
                                </p:cTn>
                              </p:par>
                            </p:childTnLst>
                          </p:cTn>
                        </p:par>
                      </p:childTnLst>
                    </p:cTn>
                  </p:par>
                  <p:par>
                    <p:cTn id="102" fill="hold">
                      <p:stCondLst>
                        <p:cond delay="indefinite"/>
                      </p:stCondLst>
                      <p:childTnLst>
                        <p:par>
                          <p:cTn id="103" fill="hold">
                            <p:stCondLst>
                              <p:cond delay="0"/>
                            </p:stCondLst>
                            <p:childTnLst>
                              <p:par>
                                <p:cTn id="104" presetID="7" presetClass="emph" presetSubtype="2" fill="hold" nodeType="clickEffect">
                                  <p:stCondLst>
                                    <p:cond delay="0"/>
                                  </p:stCondLst>
                                  <p:childTnLst>
                                    <p:animClr clrSpc="rgb">
                                      <p:cBhvr>
                                        <p:cTn id="105" dur="1000" fill="hold"/>
                                        <p:tgtEl>
                                          <p:spTgt spid="224"/>
                                        </p:tgtEl>
                                        <p:attrNameLst>
                                          <p:attrName>stroke.color</p:attrName>
                                        </p:attrNameLst>
                                      </p:cBhvr>
                                      <p:to>
                                        <a:srgbClr val="D88178"/>
                                      </p:to>
                                    </p:animClr>
                                    <p:set>
                                      <p:cBhvr>
                                        <p:cTn id="106" dur="1000" fill="hold"/>
                                        <p:tgtEl>
                                          <p:spTgt spid="224"/>
                                        </p:tgtEl>
                                        <p:attrNameLst>
                                          <p:attrName>stroke.on</p:attrName>
                                        </p:attrNameLst>
                                      </p:cBhvr>
                                      <p:to>
                                        <p:strVal val="true"/>
                                      </p:to>
                                    </p:set>
                                  </p:childTnLst>
                                </p:cTn>
                              </p:par>
                              <p:par>
                                <p:cTn id="107" presetID="7" presetClass="emph" presetSubtype="2" fill="hold" nodeType="withEffect">
                                  <p:stCondLst>
                                    <p:cond delay="0"/>
                                  </p:stCondLst>
                                  <p:childTnLst>
                                    <p:animClr clrSpc="rgb">
                                      <p:cBhvr>
                                        <p:cTn id="108" dur="1000" fill="hold"/>
                                        <p:tgtEl>
                                          <p:spTgt spid="245"/>
                                        </p:tgtEl>
                                        <p:attrNameLst>
                                          <p:attrName>stroke.color</p:attrName>
                                        </p:attrNameLst>
                                      </p:cBhvr>
                                      <p:to>
                                        <a:srgbClr val="D88178"/>
                                      </p:to>
                                    </p:animClr>
                                    <p:set>
                                      <p:cBhvr>
                                        <p:cTn id="109" dur="1000" fill="hold"/>
                                        <p:tgtEl>
                                          <p:spTgt spid="245"/>
                                        </p:tgtEl>
                                        <p:attrNameLst>
                                          <p:attrName>stroke.on</p:attrName>
                                        </p:attrNameLst>
                                      </p:cBhvr>
                                      <p:to>
                                        <p:strVal val="true"/>
                                      </p:to>
                                    </p:set>
                                  </p:childTnLst>
                                </p:cTn>
                              </p:par>
                              <p:par>
                                <p:cTn id="110" presetID="7" presetClass="emph" presetSubtype="2" fill="hold" nodeType="withEffect">
                                  <p:stCondLst>
                                    <p:cond delay="0"/>
                                  </p:stCondLst>
                                  <p:childTnLst>
                                    <p:animClr clrSpc="rgb">
                                      <p:cBhvr>
                                        <p:cTn id="111" dur="1000" fill="hold"/>
                                        <p:tgtEl>
                                          <p:spTgt spid="239"/>
                                        </p:tgtEl>
                                        <p:attrNameLst>
                                          <p:attrName>stroke.color</p:attrName>
                                        </p:attrNameLst>
                                      </p:cBhvr>
                                      <p:to>
                                        <a:srgbClr val="003300"/>
                                      </p:to>
                                    </p:animClr>
                                    <p:set>
                                      <p:cBhvr>
                                        <p:cTn id="112" dur="1000" fill="hold"/>
                                        <p:tgtEl>
                                          <p:spTgt spid="239"/>
                                        </p:tgtEl>
                                        <p:attrNameLst>
                                          <p:attrName>stroke.on</p:attrName>
                                        </p:attrNameLst>
                                      </p:cBhvr>
                                      <p:to>
                                        <p:strVal val="true"/>
                                      </p:to>
                                    </p:set>
                                  </p:childTnLst>
                                </p:cTn>
                              </p:par>
                              <p:par>
                                <p:cTn id="113" presetID="7" presetClass="emph" presetSubtype="2" fill="hold" nodeType="withEffect">
                                  <p:stCondLst>
                                    <p:cond delay="0"/>
                                  </p:stCondLst>
                                  <p:childTnLst>
                                    <p:animClr clrSpc="rgb">
                                      <p:cBhvr>
                                        <p:cTn id="114" dur="1000" fill="hold"/>
                                        <p:tgtEl>
                                          <p:spTgt spid="256"/>
                                        </p:tgtEl>
                                        <p:attrNameLst>
                                          <p:attrName>stroke.color</p:attrName>
                                        </p:attrNameLst>
                                      </p:cBhvr>
                                      <p:to>
                                        <a:srgbClr val="003300"/>
                                      </p:to>
                                    </p:animClr>
                                    <p:set>
                                      <p:cBhvr>
                                        <p:cTn id="115" dur="1000" fill="hold"/>
                                        <p:tgtEl>
                                          <p:spTgt spid="256"/>
                                        </p:tgtEl>
                                        <p:attrNameLst>
                                          <p:attrName>stroke.on</p:attrName>
                                        </p:attrNameLst>
                                      </p:cBhvr>
                                      <p:to>
                                        <p:strVal val="true"/>
                                      </p:to>
                                    </p:set>
                                  </p:childTnLst>
                                </p:cTn>
                              </p:par>
                              <p:par>
                                <p:cTn id="116" presetID="31" presetClass="entr" presetSubtype="0" fill="hold" nodeType="withEffect">
                                  <p:stCondLst>
                                    <p:cond delay="0"/>
                                  </p:stCondLst>
                                  <p:iterate type="lt">
                                    <p:tmPct val="5000"/>
                                  </p:iterate>
                                  <p:childTnLst>
                                    <p:set>
                                      <p:cBhvr>
                                        <p:cTn id="117" dur="1" fill="hold">
                                          <p:stCondLst>
                                            <p:cond delay="0"/>
                                          </p:stCondLst>
                                        </p:cTn>
                                        <p:tgtEl>
                                          <p:spTgt spid="275"/>
                                        </p:tgtEl>
                                        <p:attrNameLst>
                                          <p:attrName>style.visibility</p:attrName>
                                        </p:attrNameLst>
                                      </p:cBhvr>
                                      <p:to>
                                        <p:strVal val="visible"/>
                                      </p:to>
                                    </p:set>
                                    <p:anim calcmode="lin" valueType="num">
                                      <p:cBhvr>
                                        <p:cTn id="118" dur="1000" fill="hold"/>
                                        <p:tgtEl>
                                          <p:spTgt spid="275"/>
                                        </p:tgtEl>
                                        <p:attrNameLst>
                                          <p:attrName>ppt_w</p:attrName>
                                        </p:attrNameLst>
                                      </p:cBhvr>
                                      <p:tavLst>
                                        <p:tav tm="0">
                                          <p:val>
                                            <p:fltVal val="0"/>
                                          </p:val>
                                        </p:tav>
                                        <p:tav tm="100000">
                                          <p:val>
                                            <p:strVal val="#ppt_w"/>
                                          </p:val>
                                        </p:tav>
                                      </p:tavLst>
                                    </p:anim>
                                    <p:anim calcmode="lin" valueType="num">
                                      <p:cBhvr>
                                        <p:cTn id="119" dur="1000" fill="hold"/>
                                        <p:tgtEl>
                                          <p:spTgt spid="275"/>
                                        </p:tgtEl>
                                        <p:attrNameLst>
                                          <p:attrName>ppt_h</p:attrName>
                                        </p:attrNameLst>
                                      </p:cBhvr>
                                      <p:tavLst>
                                        <p:tav tm="0">
                                          <p:val>
                                            <p:fltVal val="0"/>
                                          </p:val>
                                        </p:tav>
                                        <p:tav tm="100000">
                                          <p:val>
                                            <p:strVal val="#ppt_h"/>
                                          </p:val>
                                        </p:tav>
                                      </p:tavLst>
                                    </p:anim>
                                    <p:anim calcmode="lin" valueType="num">
                                      <p:cBhvr>
                                        <p:cTn id="120" dur="1000" fill="hold"/>
                                        <p:tgtEl>
                                          <p:spTgt spid="275"/>
                                        </p:tgtEl>
                                        <p:attrNameLst>
                                          <p:attrName>style.rotation</p:attrName>
                                        </p:attrNameLst>
                                      </p:cBhvr>
                                      <p:tavLst>
                                        <p:tav tm="0">
                                          <p:val>
                                            <p:fltVal val="90"/>
                                          </p:val>
                                        </p:tav>
                                        <p:tav tm="100000">
                                          <p:val>
                                            <p:fltVal val="0"/>
                                          </p:val>
                                        </p:tav>
                                      </p:tavLst>
                                    </p:anim>
                                    <p:animEffect transition="in" filter="fade">
                                      <p:cBhvr>
                                        <p:cTn id="121" dur="1000"/>
                                        <p:tgtEl>
                                          <p:spTgt spid="275"/>
                                        </p:tgtEl>
                                      </p:cBhvr>
                                    </p:animEffect>
                                  </p:childTnLst>
                                </p:cTn>
                              </p:par>
                              <p:par>
                                <p:cTn id="122" presetID="1" presetClass="exit" presetSubtype="0" fill="hold" nodeType="withEffect">
                                  <p:stCondLst>
                                    <p:cond delay="0"/>
                                  </p:stCondLst>
                                  <p:childTnLst>
                                    <p:set>
                                      <p:cBhvr>
                                        <p:cTn id="123" dur="1" fill="hold">
                                          <p:stCondLst>
                                            <p:cond delay="0"/>
                                          </p:stCondLst>
                                        </p:cTn>
                                        <p:tgtEl>
                                          <p:spTgt spid="383"/>
                                        </p:tgtEl>
                                        <p:attrNameLst>
                                          <p:attrName>style.visibility</p:attrName>
                                        </p:attrNameLst>
                                      </p:cBhvr>
                                      <p:to>
                                        <p:strVal val="hidden"/>
                                      </p:to>
                                    </p:set>
                                  </p:childTnLst>
                                </p:cTn>
                              </p:par>
                            </p:childTnLst>
                          </p:cTn>
                        </p:par>
                      </p:childTnLst>
                    </p:cTn>
                  </p:par>
                  <p:par>
                    <p:cTn id="124" fill="hold">
                      <p:stCondLst>
                        <p:cond delay="indefinite"/>
                      </p:stCondLst>
                      <p:childTnLst>
                        <p:par>
                          <p:cTn id="125" fill="hold">
                            <p:stCondLst>
                              <p:cond delay="0"/>
                            </p:stCondLst>
                            <p:childTnLst>
                              <p:par>
                                <p:cTn id="126" presetID="12" presetClass="entr" presetSubtype="4" fill="hold" grpId="0" nodeType="clickEffect">
                                  <p:stCondLst>
                                    <p:cond delay="0"/>
                                  </p:stCondLst>
                                  <p:childTnLst>
                                    <p:set>
                                      <p:cBhvr>
                                        <p:cTn id="127" dur="1" fill="hold">
                                          <p:stCondLst>
                                            <p:cond delay="0"/>
                                          </p:stCondLst>
                                        </p:cTn>
                                        <p:tgtEl>
                                          <p:spTgt spid="522"/>
                                        </p:tgtEl>
                                        <p:attrNameLst>
                                          <p:attrName>style.visibility</p:attrName>
                                        </p:attrNameLst>
                                      </p:cBhvr>
                                      <p:to>
                                        <p:strVal val="visible"/>
                                      </p:to>
                                    </p:set>
                                    <p:animEffect transition="in" filter="slide(fromBottom)">
                                      <p:cBhvr>
                                        <p:cTn id="128" dur="500"/>
                                        <p:tgtEl>
                                          <p:spTgt spid="5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 grpId="0" animBg="1"/>
      <p:bldP spid="374" grpId="0" animBg="1"/>
      <p:bldP spid="52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p:txBody>
          <a:bodyPr>
            <a:normAutofit/>
          </a:bodyPr>
          <a:lstStyle/>
          <a:p>
            <a:r>
              <a:rPr lang="en-US" altLang="zh-TW" dirty="0" smtClean="0"/>
              <a:t>Overview</a:t>
            </a:r>
          </a:p>
        </p:txBody>
      </p:sp>
      <p:sp>
        <p:nvSpPr>
          <p:cNvPr id="3" name="內容版面配置區 2"/>
          <p:cNvSpPr>
            <a:spLocks noGrp="1"/>
          </p:cNvSpPr>
          <p:nvPr>
            <p:ph idx="1"/>
          </p:nvPr>
        </p:nvSpPr>
        <p:spPr/>
        <p:txBody>
          <a:bodyPr/>
          <a:lstStyle/>
          <a:p>
            <a:r>
              <a:rPr lang="en-US" altLang="zh-TW" b="1" dirty="0" smtClean="0">
                <a:solidFill>
                  <a:schemeClr val="accent2">
                    <a:lumMod val="60000"/>
                    <a:lumOff val="40000"/>
                  </a:schemeClr>
                </a:solidFill>
              </a:rPr>
              <a:t>Dy</a:t>
            </a:r>
            <a:r>
              <a:rPr lang="en-US" altLang="zh-TW" dirty="0" smtClean="0">
                <a:solidFill>
                  <a:schemeClr val="accent2">
                    <a:lumMod val="60000"/>
                    <a:lumOff val="40000"/>
                  </a:schemeClr>
                </a:solidFill>
              </a:rPr>
              <a:t>namically </a:t>
            </a:r>
            <a:r>
              <a:rPr lang="en-US" altLang="zh-TW" b="1" dirty="0" smtClean="0">
                <a:solidFill>
                  <a:schemeClr val="accent2">
                    <a:lumMod val="60000"/>
                    <a:lumOff val="40000"/>
                  </a:schemeClr>
                </a:solidFill>
              </a:rPr>
              <a:t>S</a:t>
            </a:r>
            <a:r>
              <a:rPr lang="en-US" altLang="zh-TW" dirty="0" smtClean="0">
                <a:solidFill>
                  <a:schemeClr val="accent2">
                    <a:lumMod val="60000"/>
                    <a:lumOff val="40000"/>
                  </a:schemeClr>
                </a:solidFill>
              </a:rPr>
              <a:t>pecialized  </a:t>
            </a:r>
            <a:r>
              <a:rPr lang="en-US" altLang="zh-TW" b="1" dirty="0" smtClean="0">
                <a:solidFill>
                  <a:schemeClr val="accent2">
                    <a:lumMod val="60000"/>
                    <a:lumOff val="40000"/>
                  </a:schemeClr>
                </a:solidFill>
              </a:rPr>
              <a:t>E</a:t>
            </a:r>
            <a:r>
              <a:rPr lang="en-US" altLang="zh-TW" dirty="0" smtClean="0">
                <a:solidFill>
                  <a:schemeClr val="accent2">
                    <a:lumMod val="60000"/>
                    <a:lumOff val="40000"/>
                  </a:schemeClr>
                </a:solidFill>
              </a:rPr>
              <a:t>xecution</a:t>
            </a:r>
          </a:p>
          <a:p>
            <a:r>
              <a:rPr lang="en-US" altLang="zh-TW" dirty="0" smtClean="0">
                <a:solidFill>
                  <a:schemeClr val="accent2">
                    <a:lumMod val="60000"/>
                    <a:lumOff val="40000"/>
                  </a:schemeClr>
                </a:solidFill>
              </a:rPr>
              <a:t>Hardware resource: </a:t>
            </a:r>
            <a:r>
              <a:rPr lang="en-US" altLang="zh-TW" dirty="0" err="1" smtClean="0">
                <a:solidFill>
                  <a:schemeClr val="accent2">
                    <a:lumMod val="60000"/>
                    <a:lumOff val="40000"/>
                  </a:schemeClr>
                </a:solidFill>
              </a:rPr>
              <a:t>DySER</a:t>
            </a:r>
            <a:endParaRPr lang="en-US" altLang="zh-TW" dirty="0" smtClean="0">
              <a:solidFill>
                <a:schemeClr val="accent2">
                  <a:lumMod val="60000"/>
                  <a:lumOff val="40000"/>
                </a:schemeClr>
              </a:solidFill>
            </a:endParaRPr>
          </a:p>
          <a:p>
            <a:pPr lvl="1"/>
            <a:r>
              <a:rPr lang="en-US" altLang="zh-TW" dirty="0" smtClean="0">
                <a:solidFill>
                  <a:schemeClr val="accent2">
                    <a:lumMod val="60000"/>
                    <a:lumOff val="40000"/>
                  </a:schemeClr>
                </a:solidFill>
              </a:rPr>
              <a:t>How to specialize and be dynamic?</a:t>
            </a:r>
          </a:p>
          <a:p>
            <a:r>
              <a:rPr lang="en-US" altLang="zh-TW" dirty="0" smtClean="0"/>
              <a:t>The compile time support: Slicer</a:t>
            </a:r>
          </a:p>
          <a:p>
            <a:r>
              <a:rPr lang="en-US" altLang="zh-TW" dirty="0" smtClean="0"/>
              <a:t>HW/SW interface: ISA extensions</a:t>
            </a:r>
          </a:p>
          <a:p>
            <a:r>
              <a:rPr lang="en-US" altLang="zh-TW" dirty="0" smtClean="0"/>
              <a:t>Integration, performance, and conclusion</a:t>
            </a:r>
          </a:p>
        </p:txBody>
      </p:sp>
      <p:sp>
        <p:nvSpPr>
          <p:cNvPr id="20" name="Slide Number Placeholder 19"/>
          <p:cNvSpPr>
            <a:spLocks noGrp="1"/>
          </p:cNvSpPr>
          <p:nvPr>
            <p:ph type="sldNum" sz="quarter" idx="12"/>
          </p:nvPr>
        </p:nvSpPr>
        <p:spPr/>
        <p:txBody>
          <a:bodyPr/>
          <a:lstStyle/>
          <a:p>
            <a:fld id="{BFD5FD6A-C57A-4DE2-B63E-DA52DB40EC98}" type="slidenum">
              <a:rPr lang="zh-TW" altLang="en-US" smtClean="0"/>
              <a:pPr/>
              <a:t>9</a:t>
            </a:fld>
            <a:endParaRPr lang="zh-TW" altLang="en-US"/>
          </a:p>
        </p:txBody>
      </p:sp>
      <p:grpSp>
        <p:nvGrpSpPr>
          <p:cNvPr id="4" name="Group 4"/>
          <p:cNvGrpSpPr>
            <a:grpSpLocks noChangeAspect="1"/>
          </p:cNvGrpSpPr>
          <p:nvPr/>
        </p:nvGrpSpPr>
        <p:grpSpPr bwMode="auto">
          <a:xfrm>
            <a:off x="6948264" y="2348880"/>
            <a:ext cx="1967025" cy="2204864"/>
            <a:chOff x="953" y="0"/>
            <a:chExt cx="3854" cy="4320"/>
          </a:xfrm>
          <a:effectLst>
            <a:outerShdw blurRad="50800" dist="38100" dir="2700000" algn="tl" rotWithShape="0">
              <a:prstClr val="black">
                <a:alpha val="40000"/>
              </a:prstClr>
            </a:outerShdw>
          </a:effectLst>
        </p:grpSpPr>
        <p:sp>
          <p:nvSpPr>
            <p:cNvPr id="5" name="AutoShape 3"/>
            <p:cNvSpPr>
              <a:spLocks noChangeAspect="1" noChangeArrowheads="1" noTextEdit="1"/>
            </p:cNvSpPr>
            <p:nvPr/>
          </p:nvSpPr>
          <p:spPr bwMode="auto">
            <a:xfrm>
              <a:off x="953" y="0"/>
              <a:ext cx="3854" cy="4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6" name="Freeform 6"/>
            <p:cNvSpPr>
              <a:spLocks/>
            </p:cNvSpPr>
            <p:nvPr/>
          </p:nvSpPr>
          <p:spPr bwMode="auto">
            <a:xfrm>
              <a:off x="3164" y="914"/>
              <a:ext cx="1635" cy="1988"/>
            </a:xfrm>
            <a:custGeom>
              <a:avLst/>
              <a:gdLst/>
              <a:ahLst/>
              <a:cxnLst>
                <a:cxn ang="0">
                  <a:pos x="1510" y="0"/>
                </a:cxn>
                <a:cxn ang="0">
                  <a:pos x="1536" y="5"/>
                </a:cxn>
                <a:cxn ang="0">
                  <a:pos x="1570" y="21"/>
                </a:cxn>
                <a:cxn ang="0">
                  <a:pos x="1590" y="36"/>
                </a:cxn>
                <a:cxn ang="0">
                  <a:pos x="1607" y="57"/>
                </a:cxn>
                <a:cxn ang="0">
                  <a:pos x="1620" y="81"/>
                </a:cxn>
                <a:cxn ang="0">
                  <a:pos x="1629" y="108"/>
                </a:cxn>
                <a:cxn ang="0">
                  <a:pos x="1634" y="139"/>
                </a:cxn>
                <a:cxn ang="0">
                  <a:pos x="1635" y="184"/>
                </a:cxn>
                <a:cxn ang="0">
                  <a:pos x="1633" y="220"/>
                </a:cxn>
                <a:cxn ang="0">
                  <a:pos x="1434" y="1550"/>
                </a:cxn>
                <a:cxn ang="0">
                  <a:pos x="1418" y="1609"/>
                </a:cxn>
                <a:cxn ang="0">
                  <a:pos x="1404" y="1649"/>
                </a:cxn>
                <a:cxn ang="0">
                  <a:pos x="1379" y="1709"/>
                </a:cxn>
                <a:cxn ang="0">
                  <a:pos x="1342" y="1779"/>
                </a:cxn>
                <a:cxn ang="0">
                  <a:pos x="1289" y="1864"/>
                </a:cxn>
                <a:cxn ang="0">
                  <a:pos x="1248" y="1914"/>
                </a:cxn>
                <a:cxn ang="0">
                  <a:pos x="1221" y="1945"/>
                </a:cxn>
                <a:cxn ang="0">
                  <a:pos x="1192" y="1973"/>
                </a:cxn>
                <a:cxn ang="0">
                  <a:pos x="1103" y="1899"/>
                </a:cxn>
                <a:cxn ang="0">
                  <a:pos x="1140" y="1864"/>
                </a:cxn>
                <a:cxn ang="0">
                  <a:pos x="1174" y="1825"/>
                </a:cxn>
                <a:cxn ang="0">
                  <a:pos x="1211" y="1772"/>
                </a:cxn>
                <a:cxn ang="0">
                  <a:pos x="1273" y="1665"/>
                </a:cxn>
                <a:cxn ang="0">
                  <a:pos x="1298" y="1605"/>
                </a:cxn>
                <a:cxn ang="0">
                  <a:pos x="1315" y="1555"/>
                </a:cxn>
                <a:cxn ang="0">
                  <a:pos x="1327" y="1501"/>
                </a:cxn>
                <a:cxn ang="0">
                  <a:pos x="1520" y="184"/>
                </a:cxn>
                <a:cxn ang="0">
                  <a:pos x="1519" y="146"/>
                </a:cxn>
                <a:cxn ang="0">
                  <a:pos x="1511" y="122"/>
                </a:cxn>
                <a:cxn ang="0">
                  <a:pos x="1508" y="118"/>
                </a:cxn>
                <a:cxn ang="0">
                  <a:pos x="1488" y="115"/>
                </a:cxn>
                <a:cxn ang="0">
                  <a:pos x="1459" y="124"/>
                </a:cxn>
                <a:cxn ang="0">
                  <a:pos x="1426" y="144"/>
                </a:cxn>
                <a:cxn ang="0">
                  <a:pos x="130" y="1017"/>
                </a:cxn>
                <a:cxn ang="0">
                  <a:pos x="105" y="1035"/>
                </a:cxn>
                <a:cxn ang="0">
                  <a:pos x="0" y="976"/>
                </a:cxn>
                <a:cxn ang="0">
                  <a:pos x="38" y="942"/>
                </a:cxn>
                <a:cxn ang="0">
                  <a:pos x="71" y="919"/>
                </a:cxn>
                <a:cxn ang="0">
                  <a:pos x="1384" y="34"/>
                </a:cxn>
                <a:cxn ang="0">
                  <a:pos x="1414" y="18"/>
                </a:cxn>
                <a:cxn ang="0">
                  <a:pos x="1446" y="8"/>
                </a:cxn>
                <a:cxn ang="0">
                  <a:pos x="1482" y="1"/>
                </a:cxn>
              </a:cxnLst>
              <a:rect l="0" t="0" r="r" b="b"/>
              <a:pathLst>
                <a:path w="1635" h="1988">
                  <a:moveTo>
                    <a:pt x="1494" y="0"/>
                  </a:moveTo>
                  <a:lnTo>
                    <a:pt x="1510" y="0"/>
                  </a:lnTo>
                  <a:lnTo>
                    <a:pt x="1522" y="1"/>
                  </a:lnTo>
                  <a:lnTo>
                    <a:pt x="1536" y="5"/>
                  </a:lnTo>
                  <a:lnTo>
                    <a:pt x="1546" y="9"/>
                  </a:lnTo>
                  <a:lnTo>
                    <a:pt x="1570" y="21"/>
                  </a:lnTo>
                  <a:lnTo>
                    <a:pt x="1582" y="30"/>
                  </a:lnTo>
                  <a:lnTo>
                    <a:pt x="1590" y="36"/>
                  </a:lnTo>
                  <a:lnTo>
                    <a:pt x="1600" y="48"/>
                  </a:lnTo>
                  <a:lnTo>
                    <a:pt x="1607" y="57"/>
                  </a:lnTo>
                  <a:lnTo>
                    <a:pt x="1614" y="71"/>
                  </a:lnTo>
                  <a:lnTo>
                    <a:pt x="1620" y="81"/>
                  </a:lnTo>
                  <a:lnTo>
                    <a:pt x="1626" y="98"/>
                  </a:lnTo>
                  <a:lnTo>
                    <a:pt x="1629" y="108"/>
                  </a:lnTo>
                  <a:lnTo>
                    <a:pt x="1633" y="127"/>
                  </a:lnTo>
                  <a:lnTo>
                    <a:pt x="1634" y="139"/>
                  </a:lnTo>
                  <a:lnTo>
                    <a:pt x="1635" y="161"/>
                  </a:lnTo>
                  <a:lnTo>
                    <a:pt x="1635" y="184"/>
                  </a:lnTo>
                  <a:lnTo>
                    <a:pt x="1634" y="196"/>
                  </a:lnTo>
                  <a:lnTo>
                    <a:pt x="1633" y="220"/>
                  </a:lnTo>
                  <a:lnTo>
                    <a:pt x="1440" y="1520"/>
                  </a:lnTo>
                  <a:lnTo>
                    <a:pt x="1434" y="1550"/>
                  </a:lnTo>
                  <a:lnTo>
                    <a:pt x="1427" y="1579"/>
                  </a:lnTo>
                  <a:lnTo>
                    <a:pt x="1418" y="1609"/>
                  </a:lnTo>
                  <a:lnTo>
                    <a:pt x="1414" y="1619"/>
                  </a:lnTo>
                  <a:lnTo>
                    <a:pt x="1404" y="1649"/>
                  </a:lnTo>
                  <a:lnTo>
                    <a:pt x="1392" y="1679"/>
                  </a:lnTo>
                  <a:lnTo>
                    <a:pt x="1379" y="1709"/>
                  </a:lnTo>
                  <a:lnTo>
                    <a:pt x="1348" y="1770"/>
                  </a:lnTo>
                  <a:lnTo>
                    <a:pt x="1342" y="1779"/>
                  </a:lnTo>
                  <a:lnTo>
                    <a:pt x="1307" y="1836"/>
                  </a:lnTo>
                  <a:lnTo>
                    <a:pt x="1289" y="1864"/>
                  </a:lnTo>
                  <a:lnTo>
                    <a:pt x="1269" y="1889"/>
                  </a:lnTo>
                  <a:lnTo>
                    <a:pt x="1248" y="1914"/>
                  </a:lnTo>
                  <a:lnTo>
                    <a:pt x="1242" y="1923"/>
                  </a:lnTo>
                  <a:lnTo>
                    <a:pt x="1221" y="1945"/>
                  </a:lnTo>
                  <a:lnTo>
                    <a:pt x="1200" y="1966"/>
                  </a:lnTo>
                  <a:lnTo>
                    <a:pt x="1192" y="1973"/>
                  </a:lnTo>
                  <a:lnTo>
                    <a:pt x="1175" y="1988"/>
                  </a:lnTo>
                  <a:lnTo>
                    <a:pt x="1103" y="1899"/>
                  </a:lnTo>
                  <a:lnTo>
                    <a:pt x="1119" y="1885"/>
                  </a:lnTo>
                  <a:lnTo>
                    <a:pt x="1140" y="1864"/>
                  </a:lnTo>
                  <a:lnTo>
                    <a:pt x="1153" y="1850"/>
                  </a:lnTo>
                  <a:lnTo>
                    <a:pt x="1174" y="1825"/>
                  </a:lnTo>
                  <a:lnTo>
                    <a:pt x="1193" y="1800"/>
                  </a:lnTo>
                  <a:lnTo>
                    <a:pt x="1211" y="1772"/>
                  </a:lnTo>
                  <a:lnTo>
                    <a:pt x="1247" y="1715"/>
                  </a:lnTo>
                  <a:lnTo>
                    <a:pt x="1273" y="1665"/>
                  </a:lnTo>
                  <a:lnTo>
                    <a:pt x="1286" y="1635"/>
                  </a:lnTo>
                  <a:lnTo>
                    <a:pt x="1298" y="1605"/>
                  </a:lnTo>
                  <a:lnTo>
                    <a:pt x="1308" y="1575"/>
                  </a:lnTo>
                  <a:lnTo>
                    <a:pt x="1315" y="1555"/>
                  </a:lnTo>
                  <a:lnTo>
                    <a:pt x="1321" y="1526"/>
                  </a:lnTo>
                  <a:lnTo>
                    <a:pt x="1327" y="1501"/>
                  </a:lnTo>
                  <a:lnTo>
                    <a:pt x="1519" y="203"/>
                  </a:lnTo>
                  <a:lnTo>
                    <a:pt x="1520" y="184"/>
                  </a:lnTo>
                  <a:lnTo>
                    <a:pt x="1520" y="161"/>
                  </a:lnTo>
                  <a:lnTo>
                    <a:pt x="1519" y="146"/>
                  </a:lnTo>
                  <a:lnTo>
                    <a:pt x="1516" y="132"/>
                  </a:lnTo>
                  <a:lnTo>
                    <a:pt x="1511" y="122"/>
                  </a:lnTo>
                  <a:lnTo>
                    <a:pt x="1511" y="120"/>
                  </a:lnTo>
                  <a:lnTo>
                    <a:pt x="1508" y="118"/>
                  </a:lnTo>
                  <a:lnTo>
                    <a:pt x="1502" y="115"/>
                  </a:lnTo>
                  <a:lnTo>
                    <a:pt x="1488" y="115"/>
                  </a:lnTo>
                  <a:lnTo>
                    <a:pt x="1469" y="120"/>
                  </a:lnTo>
                  <a:lnTo>
                    <a:pt x="1459" y="124"/>
                  </a:lnTo>
                  <a:lnTo>
                    <a:pt x="1448" y="129"/>
                  </a:lnTo>
                  <a:lnTo>
                    <a:pt x="1426" y="144"/>
                  </a:lnTo>
                  <a:lnTo>
                    <a:pt x="133" y="1016"/>
                  </a:lnTo>
                  <a:lnTo>
                    <a:pt x="130" y="1017"/>
                  </a:lnTo>
                  <a:lnTo>
                    <a:pt x="131" y="1017"/>
                  </a:lnTo>
                  <a:lnTo>
                    <a:pt x="105" y="1035"/>
                  </a:lnTo>
                  <a:lnTo>
                    <a:pt x="81" y="1058"/>
                  </a:lnTo>
                  <a:lnTo>
                    <a:pt x="0" y="976"/>
                  </a:lnTo>
                  <a:lnTo>
                    <a:pt x="30" y="949"/>
                  </a:lnTo>
                  <a:lnTo>
                    <a:pt x="38" y="942"/>
                  </a:lnTo>
                  <a:lnTo>
                    <a:pt x="54" y="931"/>
                  </a:lnTo>
                  <a:lnTo>
                    <a:pt x="71" y="919"/>
                  </a:lnTo>
                  <a:lnTo>
                    <a:pt x="1362" y="48"/>
                  </a:lnTo>
                  <a:lnTo>
                    <a:pt x="1384" y="34"/>
                  </a:lnTo>
                  <a:lnTo>
                    <a:pt x="1393" y="29"/>
                  </a:lnTo>
                  <a:lnTo>
                    <a:pt x="1414" y="18"/>
                  </a:lnTo>
                  <a:lnTo>
                    <a:pt x="1435" y="10"/>
                  </a:lnTo>
                  <a:lnTo>
                    <a:pt x="1446" y="8"/>
                  </a:lnTo>
                  <a:lnTo>
                    <a:pt x="1464" y="2"/>
                  </a:lnTo>
                  <a:lnTo>
                    <a:pt x="1482" y="1"/>
                  </a:lnTo>
                  <a:lnTo>
                    <a:pt x="149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7" name="Freeform 7"/>
            <p:cNvSpPr>
              <a:spLocks/>
            </p:cNvSpPr>
            <p:nvPr/>
          </p:nvSpPr>
          <p:spPr bwMode="auto">
            <a:xfrm>
              <a:off x="3112" y="2813"/>
              <a:ext cx="1226" cy="1053"/>
            </a:xfrm>
            <a:custGeom>
              <a:avLst/>
              <a:gdLst/>
              <a:ahLst/>
              <a:cxnLst>
                <a:cxn ang="0">
                  <a:pos x="1226" y="91"/>
                </a:cxn>
                <a:cxn ang="0">
                  <a:pos x="1219" y="96"/>
                </a:cxn>
                <a:cxn ang="0">
                  <a:pos x="1210" y="102"/>
                </a:cxn>
                <a:cxn ang="0">
                  <a:pos x="1195" y="116"/>
                </a:cxn>
                <a:cxn ang="0">
                  <a:pos x="1175" y="131"/>
                </a:cxn>
                <a:cxn ang="0">
                  <a:pos x="1121" y="177"/>
                </a:cxn>
                <a:cxn ang="0">
                  <a:pos x="1050" y="235"/>
                </a:cxn>
                <a:cxn ang="0">
                  <a:pos x="967" y="304"/>
                </a:cxn>
                <a:cxn ang="0">
                  <a:pos x="874" y="381"/>
                </a:cxn>
                <a:cxn ang="0">
                  <a:pos x="774" y="464"/>
                </a:cxn>
                <a:cxn ang="0">
                  <a:pos x="569" y="634"/>
                </a:cxn>
                <a:cxn ang="0">
                  <a:pos x="469" y="716"/>
                </a:cxn>
                <a:cxn ang="0">
                  <a:pos x="375" y="794"/>
                </a:cxn>
                <a:cxn ang="0">
                  <a:pos x="291" y="863"/>
                </a:cxn>
                <a:cxn ang="0">
                  <a:pos x="221" y="922"/>
                </a:cxn>
                <a:cxn ang="0">
                  <a:pos x="166" y="968"/>
                </a:cxn>
                <a:cxn ang="0">
                  <a:pos x="129" y="998"/>
                </a:cxn>
                <a:cxn ang="0">
                  <a:pos x="124" y="1002"/>
                </a:cxn>
                <a:cxn ang="0">
                  <a:pos x="117" y="1007"/>
                </a:cxn>
                <a:cxn ang="0">
                  <a:pos x="116" y="1007"/>
                </a:cxn>
                <a:cxn ang="0">
                  <a:pos x="95" y="1021"/>
                </a:cxn>
                <a:cxn ang="0">
                  <a:pos x="66" y="1037"/>
                </a:cxn>
                <a:cxn ang="0">
                  <a:pos x="36" y="1048"/>
                </a:cxn>
                <a:cxn ang="0">
                  <a:pos x="0" y="939"/>
                </a:cxn>
                <a:cxn ang="0">
                  <a:pos x="22" y="931"/>
                </a:cxn>
                <a:cxn ang="0">
                  <a:pos x="47" y="917"/>
                </a:cxn>
                <a:cxn ang="0">
                  <a:pos x="56" y="909"/>
                </a:cxn>
                <a:cxn ang="0">
                  <a:pos x="73" y="896"/>
                </a:cxn>
                <a:cxn ang="0">
                  <a:pos x="102" y="872"/>
                </a:cxn>
                <a:cxn ang="0">
                  <a:pos x="157" y="826"/>
                </a:cxn>
                <a:cxn ang="0">
                  <a:pos x="227" y="767"/>
                </a:cxn>
                <a:cxn ang="0">
                  <a:pos x="311" y="698"/>
                </a:cxn>
                <a:cxn ang="0">
                  <a:pos x="405" y="621"/>
                </a:cxn>
                <a:cxn ang="0">
                  <a:pos x="505" y="538"/>
                </a:cxn>
                <a:cxn ang="0">
                  <a:pos x="710" y="368"/>
                </a:cxn>
                <a:cxn ang="0">
                  <a:pos x="810" y="286"/>
                </a:cxn>
                <a:cxn ang="0">
                  <a:pos x="902" y="208"/>
                </a:cxn>
                <a:cxn ang="0">
                  <a:pos x="986" y="139"/>
                </a:cxn>
                <a:cxn ang="0">
                  <a:pos x="1057" y="81"/>
                </a:cxn>
                <a:cxn ang="0">
                  <a:pos x="1110" y="36"/>
                </a:cxn>
                <a:cxn ang="0">
                  <a:pos x="1131" y="20"/>
                </a:cxn>
                <a:cxn ang="0">
                  <a:pos x="1146" y="7"/>
                </a:cxn>
                <a:cxn ang="0">
                  <a:pos x="1155" y="0"/>
                </a:cxn>
              </a:cxnLst>
              <a:rect l="0" t="0" r="r" b="b"/>
              <a:pathLst>
                <a:path w="1226" h="1053">
                  <a:moveTo>
                    <a:pt x="1155" y="0"/>
                  </a:moveTo>
                  <a:lnTo>
                    <a:pt x="1226" y="91"/>
                  </a:lnTo>
                  <a:lnTo>
                    <a:pt x="1222" y="93"/>
                  </a:lnTo>
                  <a:lnTo>
                    <a:pt x="1219" y="96"/>
                  </a:lnTo>
                  <a:lnTo>
                    <a:pt x="1215" y="99"/>
                  </a:lnTo>
                  <a:lnTo>
                    <a:pt x="1210" y="102"/>
                  </a:lnTo>
                  <a:lnTo>
                    <a:pt x="1203" y="109"/>
                  </a:lnTo>
                  <a:lnTo>
                    <a:pt x="1195" y="116"/>
                  </a:lnTo>
                  <a:lnTo>
                    <a:pt x="1186" y="123"/>
                  </a:lnTo>
                  <a:lnTo>
                    <a:pt x="1175" y="131"/>
                  </a:lnTo>
                  <a:lnTo>
                    <a:pt x="1150" y="152"/>
                  </a:lnTo>
                  <a:lnTo>
                    <a:pt x="1121" y="177"/>
                  </a:lnTo>
                  <a:lnTo>
                    <a:pt x="1087" y="205"/>
                  </a:lnTo>
                  <a:lnTo>
                    <a:pt x="1050" y="235"/>
                  </a:lnTo>
                  <a:lnTo>
                    <a:pt x="1010" y="269"/>
                  </a:lnTo>
                  <a:lnTo>
                    <a:pt x="967" y="304"/>
                  </a:lnTo>
                  <a:lnTo>
                    <a:pt x="922" y="342"/>
                  </a:lnTo>
                  <a:lnTo>
                    <a:pt x="874" y="381"/>
                  </a:lnTo>
                  <a:lnTo>
                    <a:pt x="825" y="422"/>
                  </a:lnTo>
                  <a:lnTo>
                    <a:pt x="774" y="464"/>
                  </a:lnTo>
                  <a:lnTo>
                    <a:pt x="672" y="549"/>
                  </a:lnTo>
                  <a:lnTo>
                    <a:pt x="569" y="634"/>
                  </a:lnTo>
                  <a:lnTo>
                    <a:pt x="518" y="676"/>
                  </a:lnTo>
                  <a:lnTo>
                    <a:pt x="469" y="716"/>
                  </a:lnTo>
                  <a:lnTo>
                    <a:pt x="421" y="756"/>
                  </a:lnTo>
                  <a:lnTo>
                    <a:pt x="375" y="794"/>
                  </a:lnTo>
                  <a:lnTo>
                    <a:pt x="332" y="829"/>
                  </a:lnTo>
                  <a:lnTo>
                    <a:pt x="291" y="863"/>
                  </a:lnTo>
                  <a:lnTo>
                    <a:pt x="255" y="894"/>
                  </a:lnTo>
                  <a:lnTo>
                    <a:pt x="221" y="922"/>
                  </a:lnTo>
                  <a:lnTo>
                    <a:pt x="191" y="947"/>
                  </a:lnTo>
                  <a:lnTo>
                    <a:pt x="166" y="968"/>
                  </a:lnTo>
                  <a:lnTo>
                    <a:pt x="145" y="985"/>
                  </a:lnTo>
                  <a:lnTo>
                    <a:pt x="129" y="998"/>
                  </a:lnTo>
                  <a:lnTo>
                    <a:pt x="127" y="1001"/>
                  </a:lnTo>
                  <a:lnTo>
                    <a:pt x="124" y="1002"/>
                  </a:lnTo>
                  <a:lnTo>
                    <a:pt x="123" y="1003"/>
                  </a:lnTo>
                  <a:lnTo>
                    <a:pt x="117" y="1007"/>
                  </a:lnTo>
                  <a:lnTo>
                    <a:pt x="119" y="1006"/>
                  </a:lnTo>
                  <a:lnTo>
                    <a:pt x="116" y="1007"/>
                  </a:lnTo>
                  <a:lnTo>
                    <a:pt x="119" y="1007"/>
                  </a:lnTo>
                  <a:lnTo>
                    <a:pt x="95" y="1021"/>
                  </a:lnTo>
                  <a:lnTo>
                    <a:pt x="86" y="1027"/>
                  </a:lnTo>
                  <a:lnTo>
                    <a:pt x="66" y="1037"/>
                  </a:lnTo>
                  <a:lnTo>
                    <a:pt x="47" y="1045"/>
                  </a:lnTo>
                  <a:lnTo>
                    <a:pt x="36" y="1048"/>
                  </a:lnTo>
                  <a:lnTo>
                    <a:pt x="13" y="1053"/>
                  </a:lnTo>
                  <a:lnTo>
                    <a:pt x="0" y="939"/>
                  </a:lnTo>
                  <a:lnTo>
                    <a:pt x="10" y="936"/>
                  </a:lnTo>
                  <a:lnTo>
                    <a:pt x="22" y="931"/>
                  </a:lnTo>
                  <a:lnTo>
                    <a:pt x="31" y="926"/>
                  </a:lnTo>
                  <a:lnTo>
                    <a:pt x="47" y="917"/>
                  </a:lnTo>
                  <a:lnTo>
                    <a:pt x="53" y="911"/>
                  </a:lnTo>
                  <a:lnTo>
                    <a:pt x="56" y="909"/>
                  </a:lnTo>
                  <a:lnTo>
                    <a:pt x="60" y="906"/>
                  </a:lnTo>
                  <a:lnTo>
                    <a:pt x="73" y="896"/>
                  </a:lnTo>
                  <a:lnTo>
                    <a:pt x="81" y="889"/>
                  </a:lnTo>
                  <a:lnTo>
                    <a:pt x="102" y="872"/>
                  </a:lnTo>
                  <a:lnTo>
                    <a:pt x="127" y="851"/>
                  </a:lnTo>
                  <a:lnTo>
                    <a:pt x="157" y="826"/>
                  </a:lnTo>
                  <a:lnTo>
                    <a:pt x="191" y="799"/>
                  </a:lnTo>
                  <a:lnTo>
                    <a:pt x="227" y="767"/>
                  </a:lnTo>
                  <a:lnTo>
                    <a:pt x="268" y="733"/>
                  </a:lnTo>
                  <a:lnTo>
                    <a:pt x="311" y="698"/>
                  </a:lnTo>
                  <a:lnTo>
                    <a:pt x="357" y="660"/>
                  </a:lnTo>
                  <a:lnTo>
                    <a:pt x="405" y="621"/>
                  </a:lnTo>
                  <a:lnTo>
                    <a:pt x="454" y="580"/>
                  </a:lnTo>
                  <a:lnTo>
                    <a:pt x="505" y="538"/>
                  </a:lnTo>
                  <a:lnTo>
                    <a:pt x="608" y="453"/>
                  </a:lnTo>
                  <a:lnTo>
                    <a:pt x="710" y="368"/>
                  </a:lnTo>
                  <a:lnTo>
                    <a:pt x="761" y="326"/>
                  </a:lnTo>
                  <a:lnTo>
                    <a:pt x="810" y="286"/>
                  </a:lnTo>
                  <a:lnTo>
                    <a:pt x="858" y="246"/>
                  </a:lnTo>
                  <a:lnTo>
                    <a:pt x="902" y="208"/>
                  </a:lnTo>
                  <a:lnTo>
                    <a:pt x="946" y="173"/>
                  </a:lnTo>
                  <a:lnTo>
                    <a:pt x="986" y="139"/>
                  </a:lnTo>
                  <a:lnTo>
                    <a:pt x="1023" y="109"/>
                  </a:lnTo>
                  <a:lnTo>
                    <a:pt x="1057" y="81"/>
                  </a:lnTo>
                  <a:lnTo>
                    <a:pt x="1086" y="57"/>
                  </a:lnTo>
                  <a:lnTo>
                    <a:pt x="1110" y="36"/>
                  </a:lnTo>
                  <a:lnTo>
                    <a:pt x="1122" y="28"/>
                  </a:lnTo>
                  <a:lnTo>
                    <a:pt x="1131" y="20"/>
                  </a:lnTo>
                  <a:lnTo>
                    <a:pt x="1139" y="13"/>
                  </a:lnTo>
                  <a:lnTo>
                    <a:pt x="1146" y="7"/>
                  </a:lnTo>
                  <a:lnTo>
                    <a:pt x="1151" y="3"/>
                  </a:lnTo>
                  <a:lnTo>
                    <a:pt x="115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8" name="Freeform 8"/>
            <p:cNvSpPr>
              <a:spLocks/>
            </p:cNvSpPr>
            <p:nvPr/>
          </p:nvSpPr>
          <p:spPr bwMode="auto">
            <a:xfrm>
              <a:off x="1266" y="1"/>
              <a:ext cx="3412" cy="1870"/>
            </a:xfrm>
            <a:custGeom>
              <a:avLst/>
              <a:gdLst/>
              <a:ahLst/>
              <a:cxnLst>
                <a:cxn ang="0">
                  <a:pos x="1753" y="2"/>
                </a:cxn>
                <a:cxn ang="0">
                  <a:pos x="1829" y="11"/>
                </a:cxn>
                <a:cxn ang="0">
                  <a:pos x="1924" y="41"/>
                </a:cxn>
                <a:cxn ang="0">
                  <a:pos x="2011" y="88"/>
                </a:cxn>
                <a:cxn ang="0">
                  <a:pos x="2154" y="171"/>
                </a:cxn>
                <a:cxn ang="0">
                  <a:pos x="2288" y="246"/>
                </a:cxn>
                <a:cxn ang="0">
                  <a:pos x="2482" y="360"/>
                </a:cxn>
                <a:cxn ang="0">
                  <a:pos x="2676" y="473"/>
                </a:cxn>
                <a:cxn ang="0">
                  <a:pos x="2835" y="563"/>
                </a:cxn>
                <a:cxn ang="0">
                  <a:pos x="2989" y="643"/>
                </a:cxn>
                <a:cxn ang="0">
                  <a:pos x="3087" y="682"/>
                </a:cxn>
                <a:cxn ang="0">
                  <a:pos x="3157" y="698"/>
                </a:cxn>
                <a:cxn ang="0">
                  <a:pos x="3212" y="698"/>
                </a:cxn>
                <a:cxn ang="0">
                  <a:pos x="3264" y="685"/>
                </a:cxn>
                <a:cxn ang="0">
                  <a:pos x="3324" y="656"/>
                </a:cxn>
                <a:cxn ang="0">
                  <a:pos x="3365" y="765"/>
                </a:cxn>
                <a:cxn ang="0">
                  <a:pos x="3285" y="799"/>
                </a:cxn>
                <a:cxn ang="0">
                  <a:pos x="3230" y="812"/>
                </a:cxn>
                <a:cxn ang="0">
                  <a:pos x="3171" y="815"/>
                </a:cxn>
                <a:cxn ang="0">
                  <a:pos x="3108" y="807"/>
                </a:cxn>
                <a:cxn ang="0">
                  <a:pos x="3043" y="788"/>
                </a:cxn>
                <a:cxn ang="0">
                  <a:pos x="2945" y="749"/>
                </a:cxn>
                <a:cxn ang="0">
                  <a:pos x="2816" y="684"/>
                </a:cxn>
                <a:cxn ang="0">
                  <a:pos x="2669" y="601"/>
                </a:cxn>
                <a:cxn ang="0">
                  <a:pos x="2487" y="495"/>
                </a:cxn>
                <a:cxn ang="0">
                  <a:pos x="2264" y="366"/>
                </a:cxn>
                <a:cxn ang="0">
                  <a:pos x="2136" y="292"/>
                </a:cxn>
                <a:cxn ang="0">
                  <a:pos x="1996" y="211"/>
                </a:cxn>
                <a:cxn ang="0">
                  <a:pos x="1880" y="147"/>
                </a:cxn>
                <a:cxn ang="0">
                  <a:pos x="1774" y="119"/>
                </a:cxn>
                <a:cxn ang="0">
                  <a:pos x="1689" y="116"/>
                </a:cxn>
                <a:cxn ang="0">
                  <a:pos x="1602" y="123"/>
                </a:cxn>
                <a:cxn ang="0">
                  <a:pos x="1523" y="143"/>
                </a:cxn>
                <a:cxn ang="0">
                  <a:pos x="1473" y="163"/>
                </a:cxn>
                <a:cxn ang="0">
                  <a:pos x="149" y="833"/>
                </a:cxn>
                <a:cxn ang="0">
                  <a:pos x="123" y="863"/>
                </a:cxn>
                <a:cxn ang="0">
                  <a:pos x="115" y="885"/>
                </a:cxn>
                <a:cxn ang="0">
                  <a:pos x="127" y="922"/>
                </a:cxn>
                <a:cxn ang="0">
                  <a:pos x="178" y="969"/>
                </a:cxn>
                <a:cxn ang="0">
                  <a:pos x="118" y="1067"/>
                </a:cxn>
                <a:cxn ang="0">
                  <a:pos x="66" y="1028"/>
                </a:cxn>
                <a:cxn ang="0">
                  <a:pos x="31" y="986"/>
                </a:cxn>
                <a:cxn ang="0">
                  <a:pos x="9" y="942"/>
                </a:cxn>
                <a:cxn ang="0">
                  <a:pos x="1" y="901"/>
                </a:cxn>
                <a:cxn ang="0">
                  <a:pos x="4" y="854"/>
                </a:cxn>
                <a:cxn ang="0">
                  <a:pos x="21" y="809"/>
                </a:cxn>
                <a:cxn ang="0">
                  <a:pos x="44" y="775"/>
                </a:cxn>
                <a:cxn ang="0">
                  <a:pos x="85" y="737"/>
                </a:cxn>
                <a:cxn ang="0">
                  <a:pos x="135" y="707"/>
                </a:cxn>
                <a:cxn ang="0">
                  <a:pos x="1478" y="37"/>
                </a:cxn>
                <a:cxn ang="0">
                  <a:pos x="1547" y="17"/>
                </a:cxn>
                <a:cxn ang="0">
                  <a:pos x="1623" y="4"/>
                </a:cxn>
              </a:cxnLst>
              <a:rect l="0" t="0" r="r" b="b"/>
              <a:pathLst>
                <a:path w="3412" h="1870">
                  <a:moveTo>
                    <a:pt x="1689" y="0"/>
                  </a:moveTo>
                  <a:lnTo>
                    <a:pt x="1721" y="0"/>
                  </a:lnTo>
                  <a:lnTo>
                    <a:pt x="1753" y="2"/>
                  </a:lnTo>
                  <a:lnTo>
                    <a:pt x="1765" y="3"/>
                  </a:lnTo>
                  <a:lnTo>
                    <a:pt x="1797" y="7"/>
                  </a:lnTo>
                  <a:lnTo>
                    <a:pt x="1829" y="11"/>
                  </a:lnTo>
                  <a:lnTo>
                    <a:pt x="1886" y="27"/>
                  </a:lnTo>
                  <a:lnTo>
                    <a:pt x="1897" y="30"/>
                  </a:lnTo>
                  <a:lnTo>
                    <a:pt x="1924" y="41"/>
                  </a:lnTo>
                  <a:lnTo>
                    <a:pt x="1933" y="46"/>
                  </a:lnTo>
                  <a:lnTo>
                    <a:pt x="1956" y="57"/>
                  </a:lnTo>
                  <a:lnTo>
                    <a:pt x="2011" y="88"/>
                  </a:lnTo>
                  <a:lnTo>
                    <a:pt x="2060" y="116"/>
                  </a:lnTo>
                  <a:lnTo>
                    <a:pt x="2109" y="143"/>
                  </a:lnTo>
                  <a:lnTo>
                    <a:pt x="2154" y="171"/>
                  </a:lnTo>
                  <a:lnTo>
                    <a:pt x="2200" y="197"/>
                  </a:lnTo>
                  <a:lnTo>
                    <a:pt x="2245" y="222"/>
                  </a:lnTo>
                  <a:lnTo>
                    <a:pt x="2288" y="246"/>
                  </a:lnTo>
                  <a:lnTo>
                    <a:pt x="2328" y="270"/>
                  </a:lnTo>
                  <a:lnTo>
                    <a:pt x="2408" y="317"/>
                  </a:lnTo>
                  <a:lnTo>
                    <a:pt x="2482" y="360"/>
                  </a:lnTo>
                  <a:lnTo>
                    <a:pt x="2551" y="400"/>
                  </a:lnTo>
                  <a:lnTo>
                    <a:pt x="2616" y="438"/>
                  </a:lnTo>
                  <a:lnTo>
                    <a:pt x="2676" y="473"/>
                  </a:lnTo>
                  <a:lnTo>
                    <a:pt x="2733" y="506"/>
                  </a:lnTo>
                  <a:lnTo>
                    <a:pt x="2785" y="536"/>
                  </a:lnTo>
                  <a:lnTo>
                    <a:pt x="2835" y="563"/>
                  </a:lnTo>
                  <a:lnTo>
                    <a:pt x="2881" y="588"/>
                  </a:lnTo>
                  <a:lnTo>
                    <a:pt x="2913" y="605"/>
                  </a:lnTo>
                  <a:lnTo>
                    <a:pt x="2989" y="643"/>
                  </a:lnTo>
                  <a:lnTo>
                    <a:pt x="3024" y="659"/>
                  </a:lnTo>
                  <a:lnTo>
                    <a:pt x="3056" y="672"/>
                  </a:lnTo>
                  <a:lnTo>
                    <a:pt x="3087" y="682"/>
                  </a:lnTo>
                  <a:lnTo>
                    <a:pt x="3104" y="688"/>
                  </a:lnTo>
                  <a:lnTo>
                    <a:pt x="3132" y="694"/>
                  </a:lnTo>
                  <a:lnTo>
                    <a:pt x="3157" y="698"/>
                  </a:lnTo>
                  <a:lnTo>
                    <a:pt x="3171" y="699"/>
                  </a:lnTo>
                  <a:lnTo>
                    <a:pt x="3195" y="699"/>
                  </a:lnTo>
                  <a:lnTo>
                    <a:pt x="3212" y="698"/>
                  </a:lnTo>
                  <a:lnTo>
                    <a:pt x="3229" y="696"/>
                  </a:lnTo>
                  <a:lnTo>
                    <a:pt x="3251" y="689"/>
                  </a:lnTo>
                  <a:lnTo>
                    <a:pt x="3264" y="685"/>
                  </a:lnTo>
                  <a:lnTo>
                    <a:pt x="3286" y="676"/>
                  </a:lnTo>
                  <a:lnTo>
                    <a:pt x="3310" y="664"/>
                  </a:lnTo>
                  <a:lnTo>
                    <a:pt x="3324" y="656"/>
                  </a:lnTo>
                  <a:lnTo>
                    <a:pt x="3352" y="641"/>
                  </a:lnTo>
                  <a:lnTo>
                    <a:pt x="3412" y="739"/>
                  </a:lnTo>
                  <a:lnTo>
                    <a:pt x="3365" y="765"/>
                  </a:lnTo>
                  <a:lnTo>
                    <a:pt x="3331" y="782"/>
                  </a:lnTo>
                  <a:lnTo>
                    <a:pt x="3308" y="791"/>
                  </a:lnTo>
                  <a:lnTo>
                    <a:pt x="3285" y="799"/>
                  </a:lnTo>
                  <a:lnTo>
                    <a:pt x="3274" y="802"/>
                  </a:lnTo>
                  <a:lnTo>
                    <a:pt x="3252" y="808"/>
                  </a:lnTo>
                  <a:lnTo>
                    <a:pt x="3230" y="812"/>
                  </a:lnTo>
                  <a:lnTo>
                    <a:pt x="3218" y="813"/>
                  </a:lnTo>
                  <a:lnTo>
                    <a:pt x="3195" y="815"/>
                  </a:lnTo>
                  <a:lnTo>
                    <a:pt x="3171" y="815"/>
                  </a:lnTo>
                  <a:lnTo>
                    <a:pt x="3146" y="812"/>
                  </a:lnTo>
                  <a:lnTo>
                    <a:pt x="3134" y="811"/>
                  </a:lnTo>
                  <a:lnTo>
                    <a:pt x="3108" y="807"/>
                  </a:lnTo>
                  <a:lnTo>
                    <a:pt x="3081" y="800"/>
                  </a:lnTo>
                  <a:lnTo>
                    <a:pt x="3053" y="792"/>
                  </a:lnTo>
                  <a:lnTo>
                    <a:pt x="3043" y="788"/>
                  </a:lnTo>
                  <a:lnTo>
                    <a:pt x="3011" y="778"/>
                  </a:lnTo>
                  <a:lnTo>
                    <a:pt x="2980" y="765"/>
                  </a:lnTo>
                  <a:lnTo>
                    <a:pt x="2945" y="749"/>
                  </a:lnTo>
                  <a:lnTo>
                    <a:pt x="2869" y="711"/>
                  </a:lnTo>
                  <a:lnTo>
                    <a:pt x="2826" y="689"/>
                  </a:lnTo>
                  <a:lnTo>
                    <a:pt x="2816" y="684"/>
                  </a:lnTo>
                  <a:lnTo>
                    <a:pt x="2771" y="659"/>
                  </a:lnTo>
                  <a:lnTo>
                    <a:pt x="2721" y="631"/>
                  </a:lnTo>
                  <a:lnTo>
                    <a:pt x="2669" y="601"/>
                  </a:lnTo>
                  <a:lnTo>
                    <a:pt x="2612" y="569"/>
                  </a:lnTo>
                  <a:lnTo>
                    <a:pt x="2552" y="533"/>
                  </a:lnTo>
                  <a:lnTo>
                    <a:pt x="2487" y="495"/>
                  </a:lnTo>
                  <a:lnTo>
                    <a:pt x="2417" y="456"/>
                  </a:lnTo>
                  <a:lnTo>
                    <a:pt x="2344" y="413"/>
                  </a:lnTo>
                  <a:lnTo>
                    <a:pt x="2264" y="366"/>
                  </a:lnTo>
                  <a:lnTo>
                    <a:pt x="2224" y="342"/>
                  </a:lnTo>
                  <a:lnTo>
                    <a:pt x="2181" y="317"/>
                  </a:lnTo>
                  <a:lnTo>
                    <a:pt x="2136" y="292"/>
                  </a:lnTo>
                  <a:lnTo>
                    <a:pt x="2090" y="266"/>
                  </a:lnTo>
                  <a:lnTo>
                    <a:pt x="2045" y="239"/>
                  </a:lnTo>
                  <a:lnTo>
                    <a:pt x="1996" y="211"/>
                  </a:lnTo>
                  <a:lnTo>
                    <a:pt x="1946" y="184"/>
                  </a:lnTo>
                  <a:lnTo>
                    <a:pt x="1899" y="156"/>
                  </a:lnTo>
                  <a:lnTo>
                    <a:pt x="1880" y="147"/>
                  </a:lnTo>
                  <a:lnTo>
                    <a:pt x="1852" y="137"/>
                  </a:lnTo>
                  <a:lnTo>
                    <a:pt x="1805" y="123"/>
                  </a:lnTo>
                  <a:lnTo>
                    <a:pt x="1774" y="119"/>
                  </a:lnTo>
                  <a:lnTo>
                    <a:pt x="1751" y="117"/>
                  </a:lnTo>
                  <a:lnTo>
                    <a:pt x="1721" y="116"/>
                  </a:lnTo>
                  <a:lnTo>
                    <a:pt x="1689" y="116"/>
                  </a:lnTo>
                  <a:lnTo>
                    <a:pt x="1656" y="117"/>
                  </a:lnTo>
                  <a:lnTo>
                    <a:pt x="1631" y="119"/>
                  </a:lnTo>
                  <a:lnTo>
                    <a:pt x="1602" y="123"/>
                  </a:lnTo>
                  <a:lnTo>
                    <a:pt x="1571" y="130"/>
                  </a:lnTo>
                  <a:lnTo>
                    <a:pt x="1541" y="137"/>
                  </a:lnTo>
                  <a:lnTo>
                    <a:pt x="1523" y="143"/>
                  </a:lnTo>
                  <a:lnTo>
                    <a:pt x="1495" y="154"/>
                  </a:lnTo>
                  <a:lnTo>
                    <a:pt x="1473" y="164"/>
                  </a:lnTo>
                  <a:lnTo>
                    <a:pt x="1473" y="163"/>
                  </a:lnTo>
                  <a:lnTo>
                    <a:pt x="186" y="809"/>
                  </a:lnTo>
                  <a:lnTo>
                    <a:pt x="169" y="819"/>
                  </a:lnTo>
                  <a:lnTo>
                    <a:pt x="149" y="833"/>
                  </a:lnTo>
                  <a:lnTo>
                    <a:pt x="140" y="841"/>
                  </a:lnTo>
                  <a:lnTo>
                    <a:pt x="132" y="850"/>
                  </a:lnTo>
                  <a:lnTo>
                    <a:pt x="123" y="863"/>
                  </a:lnTo>
                  <a:lnTo>
                    <a:pt x="119" y="871"/>
                  </a:lnTo>
                  <a:lnTo>
                    <a:pt x="116" y="877"/>
                  </a:lnTo>
                  <a:lnTo>
                    <a:pt x="115" y="885"/>
                  </a:lnTo>
                  <a:lnTo>
                    <a:pt x="115" y="892"/>
                  </a:lnTo>
                  <a:lnTo>
                    <a:pt x="120" y="913"/>
                  </a:lnTo>
                  <a:lnTo>
                    <a:pt x="127" y="922"/>
                  </a:lnTo>
                  <a:lnTo>
                    <a:pt x="142" y="942"/>
                  </a:lnTo>
                  <a:lnTo>
                    <a:pt x="158" y="955"/>
                  </a:lnTo>
                  <a:lnTo>
                    <a:pt x="178" y="969"/>
                  </a:lnTo>
                  <a:lnTo>
                    <a:pt x="1472" y="1772"/>
                  </a:lnTo>
                  <a:lnTo>
                    <a:pt x="1411" y="1870"/>
                  </a:lnTo>
                  <a:lnTo>
                    <a:pt x="118" y="1067"/>
                  </a:lnTo>
                  <a:lnTo>
                    <a:pt x="94" y="1050"/>
                  </a:lnTo>
                  <a:lnTo>
                    <a:pt x="76" y="1035"/>
                  </a:lnTo>
                  <a:lnTo>
                    <a:pt x="66" y="1028"/>
                  </a:lnTo>
                  <a:lnTo>
                    <a:pt x="51" y="1011"/>
                  </a:lnTo>
                  <a:lnTo>
                    <a:pt x="44" y="1003"/>
                  </a:lnTo>
                  <a:lnTo>
                    <a:pt x="31" y="986"/>
                  </a:lnTo>
                  <a:lnTo>
                    <a:pt x="21" y="969"/>
                  </a:lnTo>
                  <a:lnTo>
                    <a:pt x="15" y="959"/>
                  </a:lnTo>
                  <a:lnTo>
                    <a:pt x="9" y="942"/>
                  </a:lnTo>
                  <a:lnTo>
                    <a:pt x="6" y="931"/>
                  </a:lnTo>
                  <a:lnTo>
                    <a:pt x="2" y="913"/>
                  </a:lnTo>
                  <a:lnTo>
                    <a:pt x="1" y="901"/>
                  </a:lnTo>
                  <a:lnTo>
                    <a:pt x="0" y="884"/>
                  </a:lnTo>
                  <a:lnTo>
                    <a:pt x="1" y="872"/>
                  </a:lnTo>
                  <a:lnTo>
                    <a:pt x="4" y="854"/>
                  </a:lnTo>
                  <a:lnTo>
                    <a:pt x="9" y="837"/>
                  </a:lnTo>
                  <a:lnTo>
                    <a:pt x="13" y="826"/>
                  </a:lnTo>
                  <a:lnTo>
                    <a:pt x="21" y="809"/>
                  </a:lnTo>
                  <a:lnTo>
                    <a:pt x="26" y="800"/>
                  </a:lnTo>
                  <a:lnTo>
                    <a:pt x="38" y="783"/>
                  </a:lnTo>
                  <a:lnTo>
                    <a:pt x="44" y="775"/>
                  </a:lnTo>
                  <a:lnTo>
                    <a:pt x="59" y="760"/>
                  </a:lnTo>
                  <a:lnTo>
                    <a:pt x="76" y="744"/>
                  </a:lnTo>
                  <a:lnTo>
                    <a:pt x="85" y="737"/>
                  </a:lnTo>
                  <a:lnTo>
                    <a:pt x="104" y="723"/>
                  </a:lnTo>
                  <a:lnTo>
                    <a:pt x="114" y="718"/>
                  </a:lnTo>
                  <a:lnTo>
                    <a:pt x="135" y="707"/>
                  </a:lnTo>
                  <a:lnTo>
                    <a:pt x="1422" y="61"/>
                  </a:lnTo>
                  <a:lnTo>
                    <a:pt x="1451" y="47"/>
                  </a:lnTo>
                  <a:lnTo>
                    <a:pt x="1478" y="37"/>
                  </a:lnTo>
                  <a:lnTo>
                    <a:pt x="1489" y="33"/>
                  </a:lnTo>
                  <a:lnTo>
                    <a:pt x="1517" y="24"/>
                  </a:lnTo>
                  <a:lnTo>
                    <a:pt x="1547" y="17"/>
                  </a:lnTo>
                  <a:lnTo>
                    <a:pt x="1579" y="11"/>
                  </a:lnTo>
                  <a:lnTo>
                    <a:pt x="1612" y="6"/>
                  </a:lnTo>
                  <a:lnTo>
                    <a:pt x="1623" y="4"/>
                  </a:lnTo>
                  <a:lnTo>
                    <a:pt x="1656" y="2"/>
                  </a:lnTo>
                  <a:lnTo>
                    <a:pt x="168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9" name="Freeform 9"/>
            <p:cNvSpPr>
              <a:spLocks/>
            </p:cNvSpPr>
            <p:nvPr/>
          </p:nvSpPr>
          <p:spPr bwMode="auto">
            <a:xfrm>
              <a:off x="2493" y="1574"/>
              <a:ext cx="451" cy="394"/>
            </a:xfrm>
            <a:custGeom>
              <a:avLst/>
              <a:gdLst/>
              <a:ahLst/>
              <a:cxnLst>
                <a:cxn ang="0">
                  <a:pos x="232" y="0"/>
                </a:cxn>
                <a:cxn ang="0">
                  <a:pos x="251" y="56"/>
                </a:cxn>
                <a:cxn ang="0">
                  <a:pos x="277" y="114"/>
                </a:cxn>
                <a:cxn ang="0">
                  <a:pos x="307" y="174"/>
                </a:cxn>
                <a:cxn ang="0">
                  <a:pos x="341" y="233"/>
                </a:cxn>
                <a:cxn ang="0">
                  <a:pos x="377" y="290"/>
                </a:cxn>
                <a:cxn ang="0">
                  <a:pos x="413" y="344"/>
                </a:cxn>
                <a:cxn ang="0">
                  <a:pos x="451" y="394"/>
                </a:cxn>
                <a:cxn ang="0">
                  <a:pos x="398" y="385"/>
                </a:cxn>
                <a:cxn ang="0">
                  <a:pos x="341" y="375"/>
                </a:cxn>
                <a:cxn ang="0">
                  <a:pos x="283" y="369"/>
                </a:cxn>
                <a:cxn ang="0">
                  <a:pos x="224" y="365"/>
                </a:cxn>
                <a:cxn ang="0">
                  <a:pos x="165" y="362"/>
                </a:cxn>
                <a:cxn ang="0">
                  <a:pos x="107" y="362"/>
                </a:cxn>
                <a:cxn ang="0">
                  <a:pos x="52" y="366"/>
                </a:cxn>
                <a:cxn ang="0">
                  <a:pos x="0" y="373"/>
                </a:cxn>
                <a:cxn ang="0">
                  <a:pos x="183" y="227"/>
                </a:cxn>
                <a:cxn ang="0">
                  <a:pos x="232" y="0"/>
                </a:cxn>
              </a:cxnLst>
              <a:rect l="0" t="0" r="r" b="b"/>
              <a:pathLst>
                <a:path w="451" h="394">
                  <a:moveTo>
                    <a:pt x="232" y="0"/>
                  </a:moveTo>
                  <a:lnTo>
                    <a:pt x="251" y="56"/>
                  </a:lnTo>
                  <a:lnTo>
                    <a:pt x="277" y="114"/>
                  </a:lnTo>
                  <a:lnTo>
                    <a:pt x="307" y="174"/>
                  </a:lnTo>
                  <a:lnTo>
                    <a:pt x="341" y="233"/>
                  </a:lnTo>
                  <a:lnTo>
                    <a:pt x="377" y="290"/>
                  </a:lnTo>
                  <a:lnTo>
                    <a:pt x="413" y="344"/>
                  </a:lnTo>
                  <a:lnTo>
                    <a:pt x="451" y="394"/>
                  </a:lnTo>
                  <a:lnTo>
                    <a:pt x="398" y="385"/>
                  </a:lnTo>
                  <a:lnTo>
                    <a:pt x="341" y="375"/>
                  </a:lnTo>
                  <a:lnTo>
                    <a:pt x="283" y="369"/>
                  </a:lnTo>
                  <a:lnTo>
                    <a:pt x="224" y="365"/>
                  </a:lnTo>
                  <a:lnTo>
                    <a:pt x="165" y="362"/>
                  </a:lnTo>
                  <a:lnTo>
                    <a:pt x="107" y="362"/>
                  </a:lnTo>
                  <a:lnTo>
                    <a:pt x="52" y="366"/>
                  </a:lnTo>
                  <a:lnTo>
                    <a:pt x="0" y="373"/>
                  </a:lnTo>
                  <a:lnTo>
                    <a:pt x="183" y="227"/>
                  </a:lnTo>
                  <a:lnTo>
                    <a:pt x="23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0" name="Freeform 10"/>
            <p:cNvSpPr>
              <a:spLocks noEditPoints="1"/>
            </p:cNvSpPr>
            <p:nvPr/>
          </p:nvSpPr>
          <p:spPr bwMode="auto">
            <a:xfrm>
              <a:off x="1709" y="693"/>
              <a:ext cx="1335" cy="820"/>
            </a:xfrm>
            <a:custGeom>
              <a:avLst/>
              <a:gdLst/>
              <a:ahLst/>
              <a:cxnLst>
                <a:cxn ang="0">
                  <a:pos x="512" y="98"/>
                </a:cxn>
                <a:cxn ang="0">
                  <a:pos x="437" y="113"/>
                </a:cxn>
                <a:cxn ang="0">
                  <a:pos x="354" y="149"/>
                </a:cxn>
                <a:cxn ang="0">
                  <a:pos x="217" y="230"/>
                </a:cxn>
                <a:cxn ang="0">
                  <a:pos x="1039" y="632"/>
                </a:cxn>
                <a:cxn ang="0">
                  <a:pos x="1110" y="582"/>
                </a:cxn>
                <a:cxn ang="0">
                  <a:pos x="1154" y="538"/>
                </a:cxn>
                <a:cxn ang="0">
                  <a:pos x="1172" y="496"/>
                </a:cxn>
                <a:cxn ang="0">
                  <a:pos x="1166" y="436"/>
                </a:cxn>
                <a:cxn ang="0">
                  <a:pos x="1127" y="374"/>
                </a:cxn>
                <a:cxn ang="0">
                  <a:pos x="1069" y="322"/>
                </a:cxn>
                <a:cxn ang="0">
                  <a:pos x="985" y="261"/>
                </a:cxn>
                <a:cxn ang="0">
                  <a:pos x="881" y="197"/>
                </a:cxn>
                <a:cxn ang="0">
                  <a:pos x="785" y="150"/>
                </a:cxn>
                <a:cxn ang="0">
                  <a:pos x="700" y="119"/>
                </a:cxn>
                <a:cxn ang="0">
                  <a:pos x="603" y="99"/>
                </a:cxn>
                <a:cxn ang="0">
                  <a:pos x="573" y="0"/>
                </a:cxn>
                <a:cxn ang="0">
                  <a:pos x="711" y="14"/>
                </a:cxn>
                <a:cxn ang="0">
                  <a:pos x="856" y="57"/>
                </a:cxn>
                <a:cxn ang="0">
                  <a:pos x="1002" y="124"/>
                </a:cxn>
                <a:cxn ang="0">
                  <a:pos x="1129" y="200"/>
                </a:cxn>
                <a:cxn ang="0">
                  <a:pos x="1217" y="269"/>
                </a:cxn>
                <a:cxn ang="0">
                  <a:pos x="1282" y="340"/>
                </a:cxn>
                <a:cxn ang="0">
                  <a:pos x="1322" y="409"/>
                </a:cxn>
                <a:cxn ang="0">
                  <a:pos x="1335" y="476"/>
                </a:cxn>
                <a:cxn ang="0">
                  <a:pos x="1323" y="535"/>
                </a:cxn>
                <a:cxn ang="0">
                  <a:pos x="1281" y="591"/>
                </a:cxn>
                <a:cxn ang="0">
                  <a:pos x="1209" y="652"/>
                </a:cxn>
                <a:cxn ang="0">
                  <a:pos x="937" y="820"/>
                </a:cxn>
                <a:cxn ang="0">
                  <a:pos x="225" y="111"/>
                </a:cxn>
                <a:cxn ang="0">
                  <a:pos x="344" y="48"/>
                </a:cxn>
                <a:cxn ang="0">
                  <a:pos x="456" y="11"/>
                </a:cxn>
                <a:cxn ang="0">
                  <a:pos x="573" y="0"/>
                </a:cxn>
              </a:cxnLst>
              <a:rect l="0" t="0" r="r" b="b"/>
              <a:pathLst>
                <a:path w="1335" h="820">
                  <a:moveTo>
                    <a:pt x="556" y="96"/>
                  </a:moveTo>
                  <a:lnTo>
                    <a:pt x="512" y="98"/>
                  </a:lnTo>
                  <a:lnTo>
                    <a:pt x="475" y="103"/>
                  </a:lnTo>
                  <a:lnTo>
                    <a:pt x="437" y="113"/>
                  </a:lnTo>
                  <a:lnTo>
                    <a:pt x="397" y="128"/>
                  </a:lnTo>
                  <a:lnTo>
                    <a:pt x="354" y="149"/>
                  </a:lnTo>
                  <a:lnTo>
                    <a:pt x="309" y="174"/>
                  </a:lnTo>
                  <a:lnTo>
                    <a:pt x="217" y="230"/>
                  </a:lnTo>
                  <a:lnTo>
                    <a:pt x="957" y="682"/>
                  </a:lnTo>
                  <a:lnTo>
                    <a:pt x="1039" y="632"/>
                  </a:lnTo>
                  <a:lnTo>
                    <a:pt x="1077" y="607"/>
                  </a:lnTo>
                  <a:lnTo>
                    <a:pt x="1110" y="582"/>
                  </a:lnTo>
                  <a:lnTo>
                    <a:pt x="1135" y="560"/>
                  </a:lnTo>
                  <a:lnTo>
                    <a:pt x="1154" y="538"/>
                  </a:lnTo>
                  <a:lnTo>
                    <a:pt x="1166" y="515"/>
                  </a:lnTo>
                  <a:lnTo>
                    <a:pt x="1172" y="496"/>
                  </a:lnTo>
                  <a:lnTo>
                    <a:pt x="1174" y="466"/>
                  </a:lnTo>
                  <a:lnTo>
                    <a:pt x="1166" y="436"/>
                  </a:lnTo>
                  <a:lnTo>
                    <a:pt x="1150" y="405"/>
                  </a:lnTo>
                  <a:lnTo>
                    <a:pt x="1127" y="374"/>
                  </a:lnTo>
                  <a:lnTo>
                    <a:pt x="1102" y="349"/>
                  </a:lnTo>
                  <a:lnTo>
                    <a:pt x="1069" y="322"/>
                  </a:lnTo>
                  <a:lnTo>
                    <a:pt x="1030" y="293"/>
                  </a:lnTo>
                  <a:lnTo>
                    <a:pt x="985" y="261"/>
                  </a:lnTo>
                  <a:lnTo>
                    <a:pt x="933" y="229"/>
                  </a:lnTo>
                  <a:lnTo>
                    <a:pt x="881" y="197"/>
                  </a:lnTo>
                  <a:lnTo>
                    <a:pt x="831" y="171"/>
                  </a:lnTo>
                  <a:lnTo>
                    <a:pt x="785" y="150"/>
                  </a:lnTo>
                  <a:lnTo>
                    <a:pt x="741" y="132"/>
                  </a:lnTo>
                  <a:lnTo>
                    <a:pt x="700" y="119"/>
                  </a:lnTo>
                  <a:lnTo>
                    <a:pt x="650" y="107"/>
                  </a:lnTo>
                  <a:lnTo>
                    <a:pt x="603" y="99"/>
                  </a:lnTo>
                  <a:lnTo>
                    <a:pt x="556" y="96"/>
                  </a:lnTo>
                  <a:close/>
                  <a:moveTo>
                    <a:pt x="573" y="0"/>
                  </a:moveTo>
                  <a:lnTo>
                    <a:pt x="641" y="4"/>
                  </a:lnTo>
                  <a:lnTo>
                    <a:pt x="711" y="14"/>
                  </a:lnTo>
                  <a:lnTo>
                    <a:pt x="783" y="32"/>
                  </a:lnTo>
                  <a:lnTo>
                    <a:pt x="856" y="57"/>
                  </a:lnTo>
                  <a:lnTo>
                    <a:pt x="929" y="87"/>
                  </a:lnTo>
                  <a:lnTo>
                    <a:pt x="1002" y="124"/>
                  </a:lnTo>
                  <a:lnTo>
                    <a:pt x="1076" y="166"/>
                  </a:lnTo>
                  <a:lnTo>
                    <a:pt x="1129" y="200"/>
                  </a:lnTo>
                  <a:lnTo>
                    <a:pt x="1176" y="234"/>
                  </a:lnTo>
                  <a:lnTo>
                    <a:pt x="1217" y="269"/>
                  </a:lnTo>
                  <a:lnTo>
                    <a:pt x="1252" y="305"/>
                  </a:lnTo>
                  <a:lnTo>
                    <a:pt x="1282" y="340"/>
                  </a:lnTo>
                  <a:lnTo>
                    <a:pt x="1305" y="375"/>
                  </a:lnTo>
                  <a:lnTo>
                    <a:pt x="1322" y="409"/>
                  </a:lnTo>
                  <a:lnTo>
                    <a:pt x="1332" y="443"/>
                  </a:lnTo>
                  <a:lnTo>
                    <a:pt x="1335" y="476"/>
                  </a:lnTo>
                  <a:lnTo>
                    <a:pt x="1332" y="509"/>
                  </a:lnTo>
                  <a:lnTo>
                    <a:pt x="1323" y="535"/>
                  </a:lnTo>
                  <a:lnTo>
                    <a:pt x="1306" y="564"/>
                  </a:lnTo>
                  <a:lnTo>
                    <a:pt x="1281" y="591"/>
                  </a:lnTo>
                  <a:lnTo>
                    <a:pt x="1248" y="621"/>
                  </a:lnTo>
                  <a:lnTo>
                    <a:pt x="1209" y="652"/>
                  </a:lnTo>
                  <a:lnTo>
                    <a:pt x="1161" y="683"/>
                  </a:lnTo>
                  <a:lnTo>
                    <a:pt x="937" y="820"/>
                  </a:lnTo>
                  <a:lnTo>
                    <a:pt x="0" y="248"/>
                  </a:lnTo>
                  <a:lnTo>
                    <a:pt x="225" y="111"/>
                  </a:lnTo>
                  <a:lnTo>
                    <a:pt x="285" y="77"/>
                  </a:lnTo>
                  <a:lnTo>
                    <a:pt x="344" y="48"/>
                  </a:lnTo>
                  <a:lnTo>
                    <a:pt x="401" y="27"/>
                  </a:lnTo>
                  <a:lnTo>
                    <a:pt x="456" y="11"/>
                  </a:lnTo>
                  <a:lnTo>
                    <a:pt x="508" y="4"/>
                  </a:lnTo>
                  <a:lnTo>
                    <a:pt x="5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1" name="Freeform 11"/>
            <p:cNvSpPr>
              <a:spLocks/>
            </p:cNvSpPr>
            <p:nvPr/>
          </p:nvSpPr>
          <p:spPr bwMode="auto">
            <a:xfrm>
              <a:off x="2658" y="255"/>
              <a:ext cx="1165" cy="1011"/>
            </a:xfrm>
            <a:custGeom>
              <a:avLst/>
              <a:gdLst/>
              <a:ahLst/>
              <a:cxnLst>
                <a:cxn ang="0">
                  <a:pos x="697" y="0"/>
                </a:cxn>
                <a:cxn ang="0">
                  <a:pos x="1061" y="544"/>
                </a:cxn>
                <a:cxn ang="0">
                  <a:pos x="1091" y="591"/>
                </a:cxn>
                <a:cxn ang="0">
                  <a:pos x="1116" y="635"/>
                </a:cxn>
                <a:cxn ang="0">
                  <a:pos x="1135" y="676"/>
                </a:cxn>
                <a:cxn ang="0">
                  <a:pos x="1151" y="713"/>
                </a:cxn>
                <a:cxn ang="0">
                  <a:pos x="1160" y="745"/>
                </a:cxn>
                <a:cxn ang="0">
                  <a:pos x="1165" y="775"/>
                </a:cxn>
                <a:cxn ang="0">
                  <a:pos x="1165" y="802"/>
                </a:cxn>
                <a:cxn ang="0">
                  <a:pos x="1156" y="836"/>
                </a:cxn>
                <a:cxn ang="0">
                  <a:pos x="1139" y="868"/>
                </a:cxn>
                <a:cxn ang="0">
                  <a:pos x="1113" y="900"/>
                </a:cxn>
                <a:cxn ang="0">
                  <a:pos x="1078" y="930"/>
                </a:cxn>
                <a:cxn ang="0">
                  <a:pos x="1035" y="960"/>
                </a:cxn>
                <a:cxn ang="0">
                  <a:pos x="1001" y="980"/>
                </a:cxn>
                <a:cxn ang="0">
                  <a:pos x="967" y="997"/>
                </a:cxn>
                <a:cxn ang="0">
                  <a:pos x="934" y="1011"/>
                </a:cxn>
                <a:cxn ang="0">
                  <a:pos x="834" y="951"/>
                </a:cxn>
                <a:cxn ang="0">
                  <a:pos x="874" y="936"/>
                </a:cxn>
                <a:cxn ang="0">
                  <a:pos x="908" y="922"/>
                </a:cxn>
                <a:cxn ang="0">
                  <a:pos x="939" y="905"/>
                </a:cxn>
                <a:cxn ang="0">
                  <a:pos x="972" y="883"/>
                </a:cxn>
                <a:cxn ang="0">
                  <a:pos x="997" y="858"/>
                </a:cxn>
                <a:cxn ang="0">
                  <a:pos x="1015" y="833"/>
                </a:cxn>
                <a:cxn ang="0">
                  <a:pos x="1023" y="812"/>
                </a:cxn>
                <a:cxn ang="0">
                  <a:pos x="1027" y="790"/>
                </a:cxn>
                <a:cxn ang="0">
                  <a:pos x="1025" y="766"/>
                </a:cxn>
                <a:cxn ang="0">
                  <a:pos x="1019" y="740"/>
                </a:cxn>
                <a:cxn ang="0">
                  <a:pos x="1006" y="706"/>
                </a:cxn>
                <a:cxn ang="0">
                  <a:pos x="991" y="677"/>
                </a:cxn>
                <a:cxn ang="0">
                  <a:pos x="976" y="652"/>
                </a:cxn>
                <a:cxn ang="0">
                  <a:pos x="961" y="630"/>
                </a:cxn>
                <a:cxn ang="0">
                  <a:pos x="0" y="427"/>
                </a:cxn>
                <a:cxn ang="0">
                  <a:pos x="124" y="351"/>
                </a:cxn>
                <a:cxn ang="0">
                  <a:pos x="880" y="507"/>
                </a:cxn>
                <a:cxn ang="0">
                  <a:pos x="583" y="70"/>
                </a:cxn>
                <a:cxn ang="0">
                  <a:pos x="697" y="0"/>
                </a:cxn>
              </a:cxnLst>
              <a:rect l="0" t="0" r="r" b="b"/>
              <a:pathLst>
                <a:path w="1165" h="1011">
                  <a:moveTo>
                    <a:pt x="697" y="0"/>
                  </a:moveTo>
                  <a:lnTo>
                    <a:pt x="1061" y="544"/>
                  </a:lnTo>
                  <a:lnTo>
                    <a:pt x="1091" y="591"/>
                  </a:lnTo>
                  <a:lnTo>
                    <a:pt x="1116" y="635"/>
                  </a:lnTo>
                  <a:lnTo>
                    <a:pt x="1135" y="676"/>
                  </a:lnTo>
                  <a:lnTo>
                    <a:pt x="1151" y="713"/>
                  </a:lnTo>
                  <a:lnTo>
                    <a:pt x="1160" y="745"/>
                  </a:lnTo>
                  <a:lnTo>
                    <a:pt x="1165" y="775"/>
                  </a:lnTo>
                  <a:lnTo>
                    <a:pt x="1165" y="802"/>
                  </a:lnTo>
                  <a:lnTo>
                    <a:pt x="1156" y="836"/>
                  </a:lnTo>
                  <a:lnTo>
                    <a:pt x="1139" y="868"/>
                  </a:lnTo>
                  <a:lnTo>
                    <a:pt x="1113" y="900"/>
                  </a:lnTo>
                  <a:lnTo>
                    <a:pt x="1078" y="930"/>
                  </a:lnTo>
                  <a:lnTo>
                    <a:pt x="1035" y="960"/>
                  </a:lnTo>
                  <a:lnTo>
                    <a:pt x="1001" y="980"/>
                  </a:lnTo>
                  <a:lnTo>
                    <a:pt x="967" y="997"/>
                  </a:lnTo>
                  <a:lnTo>
                    <a:pt x="934" y="1011"/>
                  </a:lnTo>
                  <a:lnTo>
                    <a:pt x="834" y="951"/>
                  </a:lnTo>
                  <a:lnTo>
                    <a:pt x="874" y="936"/>
                  </a:lnTo>
                  <a:lnTo>
                    <a:pt x="908" y="922"/>
                  </a:lnTo>
                  <a:lnTo>
                    <a:pt x="939" y="905"/>
                  </a:lnTo>
                  <a:lnTo>
                    <a:pt x="972" y="883"/>
                  </a:lnTo>
                  <a:lnTo>
                    <a:pt x="997" y="858"/>
                  </a:lnTo>
                  <a:lnTo>
                    <a:pt x="1015" y="833"/>
                  </a:lnTo>
                  <a:lnTo>
                    <a:pt x="1023" y="812"/>
                  </a:lnTo>
                  <a:lnTo>
                    <a:pt x="1027" y="790"/>
                  </a:lnTo>
                  <a:lnTo>
                    <a:pt x="1025" y="766"/>
                  </a:lnTo>
                  <a:lnTo>
                    <a:pt x="1019" y="740"/>
                  </a:lnTo>
                  <a:lnTo>
                    <a:pt x="1006" y="706"/>
                  </a:lnTo>
                  <a:lnTo>
                    <a:pt x="991" y="677"/>
                  </a:lnTo>
                  <a:lnTo>
                    <a:pt x="976" y="652"/>
                  </a:lnTo>
                  <a:lnTo>
                    <a:pt x="961" y="630"/>
                  </a:lnTo>
                  <a:lnTo>
                    <a:pt x="0" y="427"/>
                  </a:lnTo>
                  <a:lnTo>
                    <a:pt x="124" y="351"/>
                  </a:lnTo>
                  <a:lnTo>
                    <a:pt x="880" y="507"/>
                  </a:lnTo>
                  <a:lnTo>
                    <a:pt x="583" y="70"/>
                  </a:lnTo>
                  <a:lnTo>
                    <a:pt x="69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2" name="Freeform 12"/>
            <p:cNvSpPr>
              <a:spLocks/>
            </p:cNvSpPr>
            <p:nvPr/>
          </p:nvSpPr>
          <p:spPr bwMode="auto">
            <a:xfrm>
              <a:off x="1763" y="1762"/>
              <a:ext cx="705" cy="1366"/>
            </a:xfrm>
            <a:custGeom>
              <a:avLst/>
              <a:gdLst/>
              <a:ahLst/>
              <a:cxnLst>
                <a:cxn ang="0">
                  <a:pos x="156" y="4"/>
                </a:cxn>
                <a:cxn ang="0">
                  <a:pos x="220" y="24"/>
                </a:cxn>
                <a:cxn ang="0">
                  <a:pos x="297" y="64"/>
                </a:cxn>
                <a:cxn ang="0">
                  <a:pos x="387" y="125"/>
                </a:cxn>
                <a:cxn ang="0">
                  <a:pos x="548" y="257"/>
                </a:cxn>
                <a:cxn ang="0">
                  <a:pos x="625" y="454"/>
                </a:cxn>
                <a:cxn ang="0">
                  <a:pos x="500" y="329"/>
                </a:cxn>
                <a:cxn ang="0">
                  <a:pos x="378" y="228"/>
                </a:cxn>
                <a:cxn ang="0">
                  <a:pos x="307" y="185"/>
                </a:cxn>
                <a:cxn ang="0">
                  <a:pos x="247" y="165"/>
                </a:cxn>
                <a:cxn ang="0">
                  <a:pos x="201" y="168"/>
                </a:cxn>
                <a:cxn ang="0">
                  <a:pos x="173" y="193"/>
                </a:cxn>
                <a:cxn ang="0">
                  <a:pos x="163" y="237"/>
                </a:cxn>
                <a:cxn ang="0">
                  <a:pos x="174" y="306"/>
                </a:cxn>
                <a:cxn ang="0">
                  <a:pos x="208" y="382"/>
                </a:cxn>
                <a:cxn ang="0">
                  <a:pos x="280" y="491"/>
                </a:cxn>
                <a:cxn ang="0">
                  <a:pos x="382" y="626"/>
                </a:cxn>
                <a:cxn ang="0">
                  <a:pos x="514" y="797"/>
                </a:cxn>
                <a:cxn ang="0">
                  <a:pos x="598" y="916"/>
                </a:cxn>
                <a:cxn ang="0">
                  <a:pos x="657" y="1026"/>
                </a:cxn>
                <a:cxn ang="0">
                  <a:pos x="693" y="1126"/>
                </a:cxn>
                <a:cxn ang="0">
                  <a:pos x="705" y="1215"/>
                </a:cxn>
                <a:cxn ang="0">
                  <a:pos x="697" y="1279"/>
                </a:cxn>
                <a:cxn ang="0">
                  <a:pos x="674" y="1326"/>
                </a:cxn>
                <a:cxn ang="0">
                  <a:pos x="633" y="1355"/>
                </a:cxn>
                <a:cxn ang="0">
                  <a:pos x="581" y="1366"/>
                </a:cxn>
                <a:cxn ang="0">
                  <a:pos x="517" y="1354"/>
                </a:cxn>
                <a:cxn ang="0">
                  <a:pos x="438" y="1320"/>
                </a:cxn>
                <a:cxn ang="0">
                  <a:pos x="347" y="1263"/>
                </a:cxn>
                <a:cxn ang="0">
                  <a:pos x="228" y="1174"/>
                </a:cxn>
                <a:cxn ang="0">
                  <a:pos x="137" y="1096"/>
                </a:cxn>
                <a:cxn ang="0">
                  <a:pos x="74" y="1034"/>
                </a:cxn>
                <a:cxn ang="0">
                  <a:pos x="0" y="956"/>
                </a:cxn>
                <a:cxn ang="0">
                  <a:pos x="59" y="888"/>
                </a:cxn>
                <a:cxn ang="0">
                  <a:pos x="170" y="1006"/>
                </a:cxn>
                <a:cxn ang="0">
                  <a:pos x="275" y="1100"/>
                </a:cxn>
                <a:cxn ang="0">
                  <a:pos x="365" y="1165"/>
                </a:cxn>
                <a:cxn ang="0">
                  <a:pos x="441" y="1201"/>
                </a:cxn>
                <a:cxn ang="0">
                  <a:pos x="491" y="1210"/>
                </a:cxn>
                <a:cxn ang="0">
                  <a:pos x="526" y="1198"/>
                </a:cxn>
                <a:cxn ang="0">
                  <a:pos x="547" y="1170"/>
                </a:cxn>
                <a:cxn ang="0">
                  <a:pos x="555" y="1129"/>
                </a:cxn>
                <a:cxn ang="0">
                  <a:pos x="544" y="1066"/>
                </a:cxn>
                <a:cxn ang="0">
                  <a:pos x="515" y="991"/>
                </a:cxn>
                <a:cxn ang="0">
                  <a:pos x="472" y="919"/>
                </a:cxn>
                <a:cxn ang="0">
                  <a:pos x="408" y="827"/>
                </a:cxn>
                <a:cxn ang="0">
                  <a:pos x="292" y="677"/>
                </a:cxn>
                <a:cxn ang="0">
                  <a:pos x="167" y="515"/>
                </a:cxn>
                <a:cxn ang="0">
                  <a:pos x="91" y="394"/>
                </a:cxn>
                <a:cxn ang="0">
                  <a:pos x="42" y="287"/>
                </a:cxn>
                <a:cxn ang="0">
                  <a:pos x="16" y="190"/>
                </a:cxn>
                <a:cxn ang="0">
                  <a:pos x="14" y="113"/>
                </a:cxn>
                <a:cxn ang="0">
                  <a:pos x="30" y="59"/>
                </a:cxn>
                <a:cxn ang="0">
                  <a:pos x="59" y="22"/>
                </a:cxn>
                <a:cxn ang="0">
                  <a:pos x="103" y="3"/>
                </a:cxn>
              </a:cxnLst>
              <a:rect l="0" t="0" r="r" b="b"/>
              <a:pathLst>
                <a:path w="705" h="1366">
                  <a:moveTo>
                    <a:pt x="128" y="0"/>
                  </a:moveTo>
                  <a:lnTo>
                    <a:pt x="156" y="4"/>
                  </a:lnTo>
                  <a:lnTo>
                    <a:pt x="186" y="11"/>
                  </a:lnTo>
                  <a:lnTo>
                    <a:pt x="220" y="24"/>
                  </a:lnTo>
                  <a:lnTo>
                    <a:pt x="258" y="42"/>
                  </a:lnTo>
                  <a:lnTo>
                    <a:pt x="297" y="64"/>
                  </a:lnTo>
                  <a:lnTo>
                    <a:pt x="340" y="92"/>
                  </a:lnTo>
                  <a:lnTo>
                    <a:pt x="387" y="125"/>
                  </a:lnTo>
                  <a:lnTo>
                    <a:pt x="468" y="187"/>
                  </a:lnTo>
                  <a:lnTo>
                    <a:pt x="548" y="257"/>
                  </a:lnTo>
                  <a:lnTo>
                    <a:pt x="625" y="333"/>
                  </a:lnTo>
                  <a:lnTo>
                    <a:pt x="625" y="454"/>
                  </a:lnTo>
                  <a:lnTo>
                    <a:pt x="562" y="389"/>
                  </a:lnTo>
                  <a:lnTo>
                    <a:pt x="500" y="329"/>
                  </a:lnTo>
                  <a:lnTo>
                    <a:pt x="438" y="275"/>
                  </a:lnTo>
                  <a:lnTo>
                    <a:pt x="378" y="228"/>
                  </a:lnTo>
                  <a:lnTo>
                    <a:pt x="341" y="203"/>
                  </a:lnTo>
                  <a:lnTo>
                    <a:pt x="307" y="185"/>
                  </a:lnTo>
                  <a:lnTo>
                    <a:pt x="276" y="172"/>
                  </a:lnTo>
                  <a:lnTo>
                    <a:pt x="247" y="165"/>
                  </a:lnTo>
                  <a:lnTo>
                    <a:pt x="222" y="164"/>
                  </a:lnTo>
                  <a:lnTo>
                    <a:pt x="201" y="168"/>
                  </a:lnTo>
                  <a:lnTo>
                    <a:pt x="184" y="177"/>
                  </a:lnTo>
                  <a:lnTo>
                    <a:pt x="173" y="193"/>
                  </a:lnTo>
                  <a:lnTo>
                    <a:pt x="166" y="212"/>
                  </a:lnTo>
                  <a:lnTo>
                    <a:pt x="163" y="237"/>
                  </a:lnTo>
                  <a:lnTo>
                    <a:pt x="166" y="271"/>
                  </a:lnTo>
                  <a:lnTo>
                    <a:pt x="174" y="306"/>
                  </a:lnTo>
                  <a:lnTo>
                    <a:pt x="188" y="344"/>
                  </a:lnTo>
                  <a:lnTo>
                    <a:pt x="208" y="382"/>
                  </a:lnTo>
                  <a:lnTo>
                    <a:pt x="241" y="435"/>
                  </a:lnTo>
                  <a:lnTo>
                    <a:pt x="280" y="491"/>
                  </a:lnTo>
                  <a:lnTo>
                    <a:pt x="324" y="549"/>
                  </a:lnTo>
                  <a:lnTo>
                    <a:pt x="382" y="626"/>
                  </a:lnTo>
                  <a:lnTo>
                    <a:pt x="455" y="720"/>
                  </a:lnTo>
                  <a:lnTo>
                    <a:pt x="514" y="797"/>
                  </a:lnTo>
                  <a:lnTo>
                    <a:pt x="559" y="859"/>
                  </a:lnTo>
                  <a:lnTo>
                    <a:pt x="598" y="916"/>
                  </a:lnTo>
                  <a:lnTo>
                    <a:pt x="631" y="973"/>
                  </a:lnTo>
                  <a:lnTo>
                    <a:pt x="657" y="1026"/>
                  </a:lnTo>
                  <a:lnTo>
                    <a:pt x="678" y="1078"/>
                  </a:lnTo>
                  <a:lnTo>
                    <a:pt x="693" y="1126"/>
                  </a:lnTo>
                  <a:lnTo>
                    <a:pt x="702" y="1172"/>
                  </a:lnTo>
                  <a:lnTo>
                    <a:pt x="705" y="1215"/>
                  </a:lnTo>
                  <a:lnTo>
                    <a:pt x="702" y="1249"/>
                  </a:lnTo>
                  <a:lnTo>
                    <a:pt x="697" y="1279"/>
                  </a:lnTo>
                  <a:lnTo>
                    <a:pt x="687" y="1305"/>
                  </a:lnTo>
                  <a:lnTo>
                    <a:pt x="674" y="1326"/>
                  </a:lnTo>
                  <a:lnTo>
                    <a:pt x="655" y="1343"/>
                  </a:lnTo>
                  <a:lnTo>
                    <a:pt x="633" y="1355"/>
                  </a:lnTo>
                  <a:lnTo>
                    <a:pt x="607" y="1363"/>
                  </a:lnTo>
                  <a:lnTo>
                    <a:pt x="581" y="1366"/>
                  </a:lnTo>
                  <a:lnTo>
                    <a:pt x="551" y="1362"/>
                  </a:lnTo>
                  <a:lnTo>
                    <a:pt x="517" y="1354"/>
                  </a:lnTo>
                  <a:lnTo>
                    <a:pt x="480" y="1339"/>
                  </a:lnTo>
                  <a:lnTo>
                    <a:pt x="438" y="1320"/>
                  </a:lnTo>
                  <a:lnTo>
                    <a:pt x="394" y="1294"/>
                  </a:lnTo>
                  <a:lnTo>
                    <a:pt x="347" y="1263"/>
                  </a:lnTo>
                  <a:lnTo>
                    <a:pt x="294" y="1227"/>
                  </a:lnTo>
                  <a:lnTo>
                    <a:pt x="228" y="1174"/>
                  </a:lnTo>
                  <a:lnTo>
                    <a:pt x="163" y="1121"/>
                  </a:lnTo>
                  <a:lnTo>
                    <a:pt x="137" y="1096"/>
                  </a:lnTo>
                  <a:lnTo>
                    <a:pt x="107" y="1067"/>
                  </a:lnTo>
                  <a:lnTo>
                    <a:pt x="74" y="1034"/>
                  </a:lnTo>
                  <a:lnTo>
                    <a:pt x="39" y="996"/>
                  </a:lnTo>
                  <a:lnTo>
                    <a:pt x="0" y="956"/>
                  </a:lnTo>
                  <a:lnTo>
                    <a:pt x="0" y="821"/>
                  </a:lnTo>
                  <a:lnTo>
                    <a:pt x="59" y="888"/>
                  </a:lnTo>
                  <a:lnTo>
                    <a:pt x="115" y="949"/>
                  </a:lnTo>
                  <a:lnTo>
                    <a:pt x="170" y="1006"/>
                  </a:lnTo>
                  <a:lnTo>
                    <a:pt x="224" y="1055"/>
                  </a:lnTo>
                  <a:lnTo>
                    <a:pt x="275" y="1100"/>
                  </a:lnTo>
                  <a:lnTo>
                    <a:pt x="324" y="1138"/>
                  </a:lnTo>
                  <a:lnTo>
                    <a:pt x="365" y="1165"/>
                  </a:lnTo>
                  <a:lnTo>
                    <a:pt x="403" y="1186"/>
                  </a:lnTo>
                  <a:lnTo>
                    <a:pt x="441" y="1201"/>
                  </a:lnTo>
                  <a:lnTo>
                    <a:pt x="467" y="1207"/>
                  </a:lnTo>
                  <a:lnTo>
                    <a:pt x="491" y="1210"/>
                  </a:lnTo>
                  <a:lnTo>
                    <a:pt x="510" y="1206"/>
                  </a:lnTo>
                  <a:lnTo>
                    <a:pt x="526" y="1198"/>
                  </a:lnTo>
                  <a:lnTo>
                    <a:pt x="538" y="1186"/>
                  </a:lnTo>
                  <a:lnTo>
                    <a:pt x="547" y="1170"/>
                  </a:lnTo>
                  <a:lnTo>
                    <a:pt x="553" y="1151"/>
                  </a:lnTo>
                  <a:lnTo>
                    <a:pt x="555" y="1129"/>
                  </a:lnTo>
                  <a:lnTo>
                    <a:pt x="552" y="1098"/>
                  </a:lnTo>
                  <a:lnTo>
                    <a:pt x="544" y="1066"/>
                  </a:lnTo>
                  <a:lnTo>
                    <a:pt x="532" y="1029"/>
                  </a:lnTo>
                  <a:lnTo>
                    <a:pt x="515" y="991"/>
                  </a:lnTo>
                  <a:lnTo>
                    <a:pt x="497" y="957"/>
                  </a:lnTo>
                  <a:lnTo>
                    <a:pt x="472" y="919"/>
                  </a:lnTo>
                  <a:lnTo>
                    <a:pt x="443" y="876"/>
                  </a:lnTo>
                  <a:lnTo>
                    <a:pt x="408" y="827"/>
                  </a:lnTo>
                  <a:lnTo>
                    <a:pt x="368" y="774"/>
                  </a:lnTo>
                  <a:lnTo>
                    <a:pt x="292" y="677"/>
                  </a:lnTo>
                  <a:lnTo>
                    <a:pt x="216" y="579"/>
                  </a:lnTo>
                  <a:lnTo>
                    <a:pt x="167" y="515"/>
                  </a:lnTo>
                  <a:lnTo>
                    <a:pt x="127" y="453"/>
                  </a:lnTo>
                  <a:lnTo>
                    <a:pt x="91" y="394"/>
                  </a:lnTo>
                  <a:lnTo>
                    <a:pt x="63" y="339"/>
                  </a:lnTo>
                  <a:lnTo>
                    <a:pt x="42" y="287"/>
                  </a:lnTo>
                  <a:lnTo>
                    <a:pt x="26" y="237"/>
                  </a:lnTo>
                  <a:lnTo>
                    <a:pt x="16" y="190"/>
                  </a:lnTo>
                  <a:lnTo>
                    <a:pt x="13" y="147"/>
                  </a:lnTo>
                  <a:lnTo>
                    <a:pt x="14" y="113"/>
                  </a:lnTo>
                  <a:lnTo>
                    <a:pt x="21" y="84"/>
                  </a:lnTo>
                  <a:lnTo>
                    <a:pt x="30" y="59"/>
                  </a:lnTo>
                  <a:lnTo>
                    <a:pt x="43" y="38"/>
                  </a:lnTo>
                  <a:lnTo>
                    <a:pt x="59" y="22"/>
                  </a:lnTo>
                  <a:lnTo>
                    <a:pt x="80" y="11"/>
                  </a:lnTo>
                  <a:lnTo>
                    <a:pt x="103" y="3"/>
                  </a:lnTo>
                  <a:lnTo>
                    <a:pt x="1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3" name="Freeform 13"/>
            <p:cNvSpPr>
              <a:spLocks/>
            </p:cNvSpPr>
            <p:nvPr/>
          </p:nvSpPr>
          <p:spPr bwMode="auto">
            <a:xfrm>
              <a:off x="3608" y="1638"/>
              <a:ext cx="541" cy="1513"/>
            </a:xfrm>
            <a:custGeom>
              <a:avLst/>
              <a:gdLst/>
              <a:ahLst/>
              <a:cxnLst>
                <a:cxn ang="0">
                  <a:pos x="541" y="0"/>
                </a:cxn>
                <a:cxn ang="0">
                  <a:pos x="539" y="124"/>
                </a:cxn>
                <a:cxn ang="0">
                  <a:pos x="140" y="382"/>
                </a:cxn>
                <a:cxn ang="0">
                  <a:pos x="142" y="794"/>
                </a:cxn>
                <a:cxn ang="0">
                  <a:pos x="493" y="556"/>
                </a:cxn>
                <a:cxn ang="0">
                  <a:pos x="491" y="670"/>
                </a:cxn>
                <a:cxn ang="0">
                  <a:pos x="143" y="911"/>
                </a:cxn>
                <a:cxn ang="0">
                  <a:pos x="147" y="1302"/>
                </a:cxn>
                <a:cxn ang="0">
                  <a:pos x="529" y="1025"/>
                </a:cxn>
                <a:cxn ang="0">
                  <a:pos x="527" y="1143"/>
                </a:cxn>
                <a:cxn ang="0">
                  <a:pos x="23" y="1513"/>
                </a:cxn>
                <a:cxn ang="0">
                  <a:pos x="0" y="343"/>
                </a:cxn>
                <a:cxn ang="0">
                  <a:pos x="541" y="0"/>
                </a:cxn>
              </a:cxnLst>
              <a:rect l="0" t="0" r="r" b="b"/>
              <a:pathLst>
                <a:path w="541" h="1513">
                  <a:moveTo>
                    <a:pt x="541" y="0"/>
                  </a:moveTo>
                  <a:lnTo>
                    <a:pt x="539" y="124"/>
                  </a:lnTo>
                  <a:lnTo>
                    <a:pt x="140" y="382"/>
                  </a:lnTo>
                  <a:lnTo>
                    <a:pt x="142" y="794"/>
                  </a:lnTo>
                  <a:lnTo>
                    <a:pt x="493" y="556"/>
                  </a:lnTo>
                  <a:lnTo>
                    <a:pt x="491" y="670"/>
                  </a:lnTo>
                  <a:lnTo>
                    <a:pt x="143" y="911"/>
                  </a:lnTo>
                  <a:lnTo>
                    <a:pt x="147" y="1302"/>
                  </a:lnTo>
                  <a:lnTo>
                    <a:pt x="529" y="1025"/>
                  </a:lnTo>
                  <a:lnTo>
                    <a:pt x="527" y="1143"/>
                  </a:lnTo>
                  <a:lnTo>
                    <a:pt x="23" y="1513"/>
                  </a:lnTo>
                  <a:lnTo>
                    <a:pt x="0" y="343"/>
                  </a:lnTo>
                  <a:lnTo>
                    <a:pt x="54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4" name="Freeform 14"/>
            <p:cNvSpPr>
              <a:spLocks/>
            </p:cNvSpPr>
            <p:nvPr/>
          </p:nvSpPr>
          <p:spPr bwMode="auto">
            <a:xfrm>
              <a:off x="1160" y="949"/>
              <a:ext cx="1931" cy="2922"/>
            </a:xfrm>
            <a:custGeom>
              <a:avLst/>
              <a:gdLst/>
              <a:ahLst/>
              <a:cxnLst>
                <a:cxn ang="0">
                  <a:pos x="135" y="97"/>
                </a:cxn>
                <a:cxn ang="0">
                  <a:pos x="127" y="105"/>
                </a:cxn>
                <a:cxn ang="0">
                  <a:pos x="120" y="122"/>
                </a:cxn>
                <a:cxn ang="0">
                  <a:pos x="116" y="145"/>
                </a:cxn>
                <a:cxn ang="0">
                  <a:pos x="118" y="187"/>
                </a:cxn>
                <a:cxn ang="0">
                  <a:pos x="282" y="1520"/>
                </a:cxn>
                <a:cxn ang="0">
                  <a:pos x="298" y="1578"/>
                </a:cxn>
                <a:cxn ang="0">
                  <a:pos x="316" y="1627"/>
                </a:cxn>
                <a:cxn ang="0">
                  <a:pos x="345" y="1686"/>
                </a:cxn>
                <a:cxn ang="0">
                  <a:pos x="391" y="1762"/>
                </a:cxn>
                <a:cxn ang="0">
                  <a:pos x="443" y="1829"/>
                </a:cxn>
                <a:cxn ang="0">
                  <a:pos x="483" y="1868"/>
                </a:cxn>
                <a:cxn ang="0">
                  <a:pos x="1672" y="2774"/>
                </a:cxn>
                <a:cxn ang="0">
                  <a:pos x="1702" y="2794"/>
                </a:cxn>
                <a:cxn ang="0">
                  <a:pos x="1731" y="2806"/>
                </a:cxn>
                <a:cxn ang="0">
                  <a:pos x="1754" y="2807"/>
                </a:cxn>
                <a:cxn ang="0">
                  <a:pos x="1766" y="2803"/>
                </a:cxn>
                <a:cxn ang="0">
                  <a:pos x="1776" y="2790"/>
                </a:cxn>
                <a:cxn ang="0">
                  <a:pos x="1791" y="2753"/>
                </a:cxn>
                <a:cxn ang="0">
                  <a:pos x="1795" y="2714"/>
                </a:cxn>
                <a:cxn ang="0">
                  <a:pos x="1931" y="1609"/>
                </a:cxn>
                <a:cxn ang="0">
                  <a:pos x="1909" y="2741"/>
                </a:cxn>
                <a:cxn ang="0">
                  <a:pos x="1903" y="2777"/>
                </a:cxn>
                <a:cxn ang="0">
                  <a:pos x="1894" y="2810"/>
                </a:cxn>
                <a:cxn ang="0">
                  <a:pos x="1881" y="2838"/>
                </a:cxn>
                <a:cxn ang="0">
                  <a:pos x="1861" y="2868"/>
                </a:cxn>
                <a:cxn ang="0">
                  <a:pos x="1833" y="2896"/>
                </a:cxn>
                <a:cxn ang="0">
                  <a:pos x="1809" y="2909"/>
                </a:cxn>
                <a:cxn ang="0">
                  <a:pos x="1783" y="2918"/>
                </a:cxn>
                <a:cxn ang="0">
                  <a:pos x="1755" y="2922"/>
                </a:cxn>
                <a:cxn ang="0">
                  <a:pos x="1725" y="2921"/>
                </a:cxn>
                <a:cxn ang="0">
                  <a:pos x="1687" y="2912"/>
                </a:cxn>
                <a:cxn ang="0">
                  <a:pos x="1657" y="2900"/>
                </a:cxn>
                <a:cxn ang="0">
                  <a:pos x="1626" y="2883"/>
                </a:cxn>
                <a:cxn ang="0">
                  <a:pos x="433" y="1976"/>
                </a:cxn>
                <a:cxn ang="0">
                  <a:pos x="404" y="1952"/>
                </a:cxn>
                <a:cxn ang="0">
                  <a:pos x="362" y="1910"/>
                </a:cxn>
                <a:cxn ang="0">
                  <a:pos x="335" y="1879"/>
                </a:cxn>
                <a:cxn ang="0">
                  <a:pos x="260" y="1770"/>
                </a:cxn>
                <a:cxn ang="0">
                  <a:pos x="239" y="1731"/>
                </a:cxn>
                <a:cxn ang="0">
                  <a:pos x="210" y="1672"/>
                </a:cxn>
                <a:cxn ang="0">
                  <a:pos x="188" y="1612"/>
                </a:cxn>
                <a:cxn ang="0">
                  <a:pos x="176" y="1572"/>
                </a:cxn>
                <a:cxn ang="0">
                  <a:pos x="166" y="1512"/>
                </a:cxn>
                <a:cxn ang="0">
                  <a:pos x="1" y="180"/>
                </a:cxn>
                <a:cxn ang="0">
                  <a:pos x="1" y="144"/>
                </a:cxn>
                <a:cxn ang="0">
                  <a:pos x="5" y="110"/>
                </a:cxn>
                <a:cxn ang="0">
                  <a:pos x="13" y="80"/>
                </a:cxn>
                <a:cxn ang="0">
                  <a:pos x="25" y="54"/>
                </a:cxn>
                <a:cxn ang="0">
                  <a:pos x="40" y="30"/>
                </a:cxn>
                <a:cxn ang="0">
                  <a:pos x="59" y="11"/>
                </a:cxn>
              </a:cxnLst>
              <a:rect l="0" t="0" r="r" b="b"/>
              <a:pathLst>
                <a:path w="1931" h="2922">
                  <a:moveTo>
                    <a:pt x="72" y="0"/>
                  </a:moveTo>
                  <a:lnTo>
                    <a:pt x="135" y="97"/>
                  </a:lnTo>
                  <a:lnTo>
                    <a:pt x="131" y="100"/>
                  </a:lnTo>
                  <a:lnTo>
                    <a:pt x="127" y="105"/>
                  </a:lnTo>
                  <a:lnTo>
                    <a:pt x="125" y="108"/>
                  </a:lnTo>
                  <a:lnTo>
                    <a:pt x="120" y="122"/>
                  </a:lnTo>
                  <a:lnTo>
                    <a:pt x="118" y="134"/>
                  </a:lnTo>
                  <a:lnTo>
                    <a:pt x="116" y="145"/>
                  </a:lnTo>
                  <a:lnTo>
                    <a:pt x="115" y="166"/>
                  </a:lnTo>
                  <a:lnTo>
                    <a:pt x="118" y="187"/>
                  </a:lnTo>
                  <a:lnTo>
                    <a:pt x="280" y="1498"/>
                  </a:lnTo>
                  <a:lnTo>
                    <a:pt x="282" y="1520"/>
                  </a:lnTo>
                  <a:lnTo>
                    <a:pt x="289" y="1549"/>
                  </a:lnTo>
                  <a:lnTo>
                    <a:pt x="298" y="1578"/>
                  </a:lnTo>
                  <a:lnTo>
                    <a:pt x="305" y="1597"/>
                  </a:lnTo>
                  <a:lnTo>
                    <a:pt x="316" y="1627"/>
                  </a:lnTo>
                  <a:lnTo>
                    <a:pt x="329" y="1657"/>
                  </a:lnTo>
                  <a:lnTo>
                    <a:pt x="345" y="1686"/>
                  </a:lnTo>
                  <a:lnTo>
                    <a:pt x="356" y="1706"/>
                  </a:lnTo>
                  <a:lnTo>
                    <a:pt x="391" y="1762"/>
                  </a:lnTo>
                  <a:lnTo>
                    <a:pt x="429" y="1812"/>
                  </a:lnTo>
                  <a:lnTo>
                    <a:pt x="443" y="1829"/>
                  </a:lnTo>
                  <a:lnTo>
                    <a:pt x="464" y="1851"/>
                  </a:lnTo>
                  <a:lnTo>
                    <a:pt x="483" y="1868"/>
                  </a:lnTo>
                  <a:lnTo>
                    <a:pt x="502" y="1884"/>
                  </a:lnTo>
                  <a:lnTo>
                    <a:pt x="1672" y="2774"/>
                  </a:lnTo>
                  <a:lnTo>
                    <a:pt x="1690" y="2787"/>
                  </a:lnTo>
                  <a:lnTo>
                    <a:pt x="1702" y="2794"/>
                  </a:lnTo>
                  <a:lnTo>
                    <a:pt x="1719" y="2802"/>
                  </a:lnTo>
                  <a:lnTo>
                    <a:pt x="1731" y="2806"/>
                  </a:lnTo>
                  <a:lnTo>
                    <a:pt x="1740" y="2807"/>
                  </a:lnTo>
                  <a:lnTo>
                    <a:pt x="1754" y="2807"/>
                  </a:lnTo>
                  <a:lnTo>
                    <a:pt x="1763" y="2803"/>
                  </a:lnTo>
                  <a:lnTo>
                    <a:pt x="1766" y="2803"/>
                  </a:lnTo>
                  <a:lnTo>
                    <a:pt x="1772" y="2795"/>
                  </a:lnTo>
                  <a:lnTo>
                    <a:pt x="1776" y="2790"/>
                  </a:lnTo>
                  <a:lnTo>
                    <a:pt x="1788" y="2766"/>
                  </a:lnTo>
                  <a:lnTo>
                    <a:pt x="1791" y="2753"/>
                  </a:lnTo>
                  <a:lnTo>
                    <a:pt x="1793" y="2736"/>
                  </a:lnTo>
                  <a:lnTo>
                    <a:pt x="1795" y="2714"/>
                  </a:lnTo>
                  <a:lnTo>
                    <a:pt x="1816" y="1606"/>
                  </a:lnTo>
                  <a:lnTo>
                    <a:pt x="1931" y="1609"/>
                  </a:lnTo>
                  <a:lnTo>
                    <a:pt x="1910" y="2717"/>
                  </a:lnTo>
                  <a:lnTo>
                    <a:pt x="1909" y="2741"/>
                  </a:lnTo>
                  <a:lnTo>
                    <a:pt x="1907" y="2753"/>
                  </a:lnTo>
                  <a:lnTo>
                    <a:pt x="1903" y="2777"/>
                  </a:lnTo>
                  <a:lnTo>
                    <a:pt x="1898" y="2799"/>
                  </a:lnTo>
                  <a:lnTo>
                    <a:pt x="1894" y="2810"/>
                  </a:lnTo>
                  <a:lnTo>
                    <a:pt x="1886" y="2828"/>
                  </a:lnTo>
                  <a:lnTo>
                    <a:pt x="1881" y="2838"/>
                  </a:lnTo>
                  <a:lnTo>
                    <a:pt x="1872" y="2854"/>
                  </a:lnTo>
                  <a:lnTo>
                    <a:pt x="1861" y="2868"/>
                  </a:lnTo>
                  <a:lnTo>
                    <a:pt x="1842" y="2888"/>
                  </a:lnTo>
                  <a:lnTo>
                    <a:pt x="1833" y="2896"/>
                  </a:lnTo>
                  <a:lnTo>
                    <a:pt x="1820" y="2904"/>
                  </a:lnTo>
                  <a:lnTo>
                    <a:pt x="1809" y="2909"/>
                  </a:lnTo>
                  <a:lnTo>
                    <a:pt x="1793" y="2914"/>
                  </a:lnTo>
                  <a:lnTo>
                    <a:pt x="1783" y="2918"/>
                  </a:lnTo>
                  <a:lnTo>
                    <a:pt x="1767" y="2921"/>
                  </a:lnTo>
                  <a:lnTo>
                    <a:pt x="1755" y="2922"/>
                  </a:lnTo>
                  <a:lnTo>
                    <a:pt x="1737" y="2922"/>
                  </a:lnTo>
                  <a:lnTo>
                    <a:pt x="1725" y="2921"/>
                  </a:lnTo>
                  <a:lnTo>
                    <a:pt x="1707" y="2918"/>
                  </a:lnTo>
                  <a:lnTo>
                    <a:pt x="1687" y="2912"/>
                  </a:lnTo>
                  <a:lnTo>
                    <a:pt x="1677" y="2909"/>
                  </a:lnTo>
                  <a:lnTo>
                    <a:pt x="1657" y="2900"/>
                  </a:lnTo>
                  <a:lnTo>
                    <a:pt x="1647" y="2895"/>
                  </a:lnTo>
                  <a:lnTo>
                    <a:pt x="1626" y="2883"/>
                  </a:lnTo>
                  <a:lnTo>
                    <a:pt x="1602" y="2866"/>
                  </a:lnTo>
                  <a:lnTo>
                    <a:pt x="433" y="1976"/>
                  </a:lnTo>
                  <a:lnTo>
                    <a:pt x="413" y="1960"/>
                  </a:lnTo>
                  <a:lnTo>
                    <a:pt x="404" y="1952"/>
                  </a:lnTo>
                  <a:lnTo>
                    <a:pt x="383" y="1932"/>
                  </a:lnTo>
                  <a:lnTo>
                    <a:pt x="362" y="1910"/>
                  </a:lnTo>
                  <a:lnTo>
                    <a:pt x="341" y="1887"/>
                  </a:lnTo>
                  <a:lnTo>
                    <a:pt x="335" y="1879"/>
                  </a:lnTo>
                  <a:lnTo>
                    <a:pt x="295" y="1826"/>
                  </a:lnTo>
                  <a:lnTo>
                    <a:pt x="260" y="1770"/>
                  </a:lnTo>
                  <a:lnTo>
                    <a:pt x="244" y="1741"/>
                  </a:lnTo>
                  <a:lnTo>
                    <a:pt x="239" y="1731"/>
                  </a:lnTo>
                  <a:lnTo>
                    <a:pt x="224" y="1702"/>
                  </a:lnTo>
                  <a:lnTo>
                    <a:pt x="210" y="1672"/>
                  </a:lnTo>
                  <a:lnTo>
                    <a:pt x="199" y="1642"/>
                  </a:lnTo>
                  <a:lnTo>
                    <a:pt x="188" y="1612"/>
                  </a:lnTo>
                  <a:lnTo>
                    <a:pt x="186" y="1601"/>
                  </a:lnTo>
                  <a:lnTo>
                    <a:pt x="176" y="1572"/>
                  </a:lnTo>
                  <a:lnTo>
                    <a:pt x="170" y="1544"/>
                  </a:lnTo>
                  <a:lnTo>
                    <a:pt x="166" y="1512"/>
                  </a:lnTo>
                  <a:lnTo>
                    <a:pt x="4" y="202"/>
                  </a:lnTo>
                  <a:lnTo>
                    <a:pt x="1" y="180"/>
                  </a:lnTo>
                  <a:lnTo>
                    <a:pt x="0" y="168"/>
                  </a:lnTo>
                  <a:lnTo>
                    <a:pt x="1" y="144"/>
                  </a:lnTo>
                  <a:lnTo>
                    <a:pt x="2" y="132"/>
                  </a:lnTo>
                  <a:lnTo>
                    <a:pt x="5" y="110"/>
                  </a:lnTo>
                  <a:lnTo>
                    <a:pt x="9" y="91"/>
                  </a:lnTo>
                  <a:lnTo>
                    <a:pt x="13" y="80"/>
                  </a:lnTo>
                  <a:lnTo>
                    <a:pt x="19" y="63"/>
                  </a:lnTo>
                  <a:lnTo>
                    <a:pt x="25" y="54"/>
                  </a:lnTo>
                  <a:lnTo>
                    <a:pt x="33" y="38"/>
                  </a:lnTo>
                  <a:lnTo>
                    <a:pt x="40" y="30"/>
                  </a:lnTo>
                  <a:lnTo>
                    <a:pt x="51" y="17"/>
                  </a:lnTo>
                  <a:lnTo>
                    <a:pt x="59" y="11"/>
                  </a:lnTo>
                  <a:lnTo>
                    <a:pt x="7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5" name="Freeform 15"/>
            <p:cNvSpPr>
              <a:spLocks/>
            </p:cNvSpPr>
            <p:nvPr/>
          </p:nvSpPr>
          <p:spPr bwMode="auto">
            <a:xfrm>
              <a:off x="2812" y="2278"/>
              <a:ext cx="438" cy="399"/>
            </a:xfrm>
            <a:custGeom>
              <a:avLst/>
              <a:gdLst/>
              <a:ahLst/>
              <a:cxnLst>
                <a:cxn ang="0">
                  <a:pos x="226" y="0"/>
                </a:cxn>
                <a:cxn ang="0">
                  <a:pos x="249" y="59"/>
                </a:cxn>
                <a:cxn ang="0">
                  <a:pos x="274" y="119"/>
                </a:cxn>
                <a:cxn ang="0">
                  <a:pos x="302" y="181"/>
                </a:cxn>
                <a:cxn ang="0">
                  <a:pos x="334" y="241"/>
                </a:cxn>
                <a:cxn ang="0">
                  <a:pos x="368" y="298"/>
                </a:cxn>
                <a:cxn ang="0">
                  <a:pos x="402" y="352"/>
                </a:cxn>
                <a:cxn ang="0">
                  <a:pos x="438" y="399"/>
                </a:cxn>
                <a:cxn ang="0">
                  <a:pos x="221" y="315"/>
                </a:cxn>
                <a:cxn ang="0">
                  <a:pos x="0" y="391"/>
                </a:cxn>
                <a:cxn ang="0">
                  <a:pos x="38" y="345"/>
                </a:cxn>
                <a:cxn ang="0">
                  <a:pos x="75" y="293"/>
                </a:cxn>
                <a:cxn ang="0">
                  <a:pos x="110" y="237"/>
                </a:cxn>
                <a:cxn ang="0">
                  <a:pos x="144" y="178"/>
                </a:cxn>
                <a:cxn ang="0">
                  <a:pos x="175" y="118"/>
                </a:cxn>
                <a:cxn ang="0">
                  <a:pos x="203" y="57"/>
                </a:cxn>
                <a:cxn ang="0">
                  <a:pos x="226" y="0"/>
                </a:cxn>
              </a:cxnLst>
              <a:rect l="0" t="0" r="r" b="b"/>
              <a:pathLst>
                <a:path w="438" h="399">
                  <a:moveTo>
                    <a:pt x="226" y="0"/>
                  </a:moveTo>
                  <a:lnTo>
                    <a:pt x="249" y="59"/>
                  </a:lnTo>
                  <a:lnTo>
                    <a:pt x="274" y="119"/>
                  </a:lnTo>
                  <a:lnTo>
                    <a:pt x="302" y="181"/>
                  </a:lnTo>
                  <a:lnTo>
                    <a:pt x="334" y="241"/>
                  </a:lnTo>
                  <a:lnTo>
                    <a:pt x="368" y="298"/>
                  </a:lnTo>
                  <a:lnTo>
                    <a:pt x="402" y="352"/>
                  </a:lnTo>
                  <a:lnTo>
                    <a:pt x="438" y="399"/>
                  </a:lnTo>
                  <a:lnTo>
                    <a:pt x="221" y="315"/>
                  </a:lnTo>
                  <a:lnTo>
                    <a:pt x="0" y="391"/>
                  </a:lnTo>
                  <a:lnTo>
                    <a:pt x="38" y="345"/>
                  </a:lnTo>
                  <a:lnTo>
                    <a:pt x="75" y="293"/>
                  </a:lnTo>
                  <a:lnTo>
                    <a:pt x="110" y="237"/>
                  </a:lnTo>
                  <a:lnTo>
                    <a:pt x="144" y="178"/>
                  </a:lnTo>
                  <a:lnTo>
                    <a:pt x="175" y="118"/>
                  </a:lnTo>
                  <a:lnTo>
                    <a:pt x="203" y="57"/>
                  </a:lnTo>
                  <a:lnTo>
                    <a:pt x="2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6" name="Freeform 16"/>
            <p:cNvSpPr>
              <a:spLocks/>
            </p:cNvSpPr>
            <p:nvPr/>
          </p:nvSpPr>
          <p:spPr bwMode="auto">
            <a:xfrm>
              <a:off x="953" y="796"/>
              <a:ext cx="284" cy="259"/>
            </a:xfrm>
            <a:custGeom>
              <a:avLst/>
              <a:gdLst/>
              <a:ahLst/>
              <a:cxnLst>
                <a:cxn ang="0">
                  <a:pos x="71" y="0"/>
                </a:cxn>
                <a:cxn ang="0">
                  <a:pos x="284" y="169"/>
                </a:cxn>
                <a:cxn ang="0">
                  <a:pos x="213" y="259"/>
                </a:cxn>
                <a:cxn ang="0">
                  <a:pos x="0" y="90"/>
                </a:cxn>
                <a:cxn ang="0">
                  <a:pos x="71" y="0"/>
                </a:cxn>
              </a:cxnLst>
              <a:rect l="0" t="0" r="r" b="b"/>
              <a:pathLst>
                <a:path w="284" h="259">
                  <a:moveTo>
                    <a:pt x="71" y="0"/>
                  </a:moveTo>
                  <a:lnTo>
                    <a:pt x="284" y="169"/>
                  </a:lnTo>
                  <a:lnTo>
                    <a:pt x="213" y="259"/>
                  </a:lnTo>
                  <a:lnTo>
                    <a:pt x="0" y="90"/>
                  </a:lnTo>
                  <a:lnTo>
                    <a:pt x="7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7" name="Freeform 17"/>
            <p:cNvSpPr>
              <a:spLocks/>
            </p:cNvSpPr>
            <p:nvPr/>
          </p:nvSpPr>
          <p:spPr bwMode="auto">
            <a:xfrm>
              <a:off x="2823" y="1822"/>
              <a:ext cx="413" cy="426"/>
            </a:xfrm>
            <a:custGeom>
              <a:avLst/>
              <a:gdLst/>
              <a:ahLst/>
              <a:cxnLst>
                <a:cxn ang="0">
                  <a:pos x="181" y="0"/>
                </a:cxn>
                <a:cxn ang="0">
                  <a:pos x="232" y="0"/>
                </a:cxn>
                <a:cxn ang="0">
                  <a:pos x="232" y="188"/>
                </a:cxn>
                <a:cxn ang="0">
                  <a:pos x="413" y="188"/>
                </a:cxn>
                <a:cxn ang="0">
                  <a:pos x="413" y="236"/>
                </a:cxn>
                <a:cxn ang="0">
                  <a:pos x="232" y="236"/>
                </a:cxn>
                <a:cxn ang="0">
                  <a:pos x="232" y="426"/>
                </a:cxn>
                <a:cxn ang="0">
                  <a:pos x="181" y="426"/>
                </a:cxn>
                <a:cxn ang="0">
                  <a:pos x="181" y="236"/>
                </a:cxn>
                <a:cxn ang="0">
                  <a:pos x="0" y="236"/>
                </a:cxn>
                <a:cxn ang="0">
                  <a:pos x="0" y="188"/>
                </a:cxn>
                <a:cxn ang="0">
                  <a:pos x="181" y="188"/>
                </a:cxn>
                <a:cxn ang="0">
                  <a:pos x="181" y="0"/>
                </a:cxn>
              </a:cxnLst>
              <a:rect l="0" t="0" r="r" b="b"/>
              <a:pathLst>
                <a:path w="413" h="426">
                  <a:moveTo>
                    <a:pt x="181" y="0"/>
                  </a:moveTo>
                  <a:lnTo>
                    <a:pt x="232" y="0"/>
                  </a:lnTo>
                  <a:lnTo>
                    <a:pt x="232" y="188"/>
                  </a:lnTo>
                  <a:lnTo>
                    <a:pt x="413" y="188"/>
                  </a:lnTo>
                  <a:lnTo>
                    <a:pt x="413" y="236"/>
                  </a:lnTo>
                  <a:lnTo>
                    <a:pt x="232" y="236"/>
                  </a:lnTo>
                  <a:lnTo>
                    <a:pt x="232" y="426"/>
                  </a:lnTo>
                  <a:lnTo>
                    <a:pt x="181" y="426"/>
                  </a:lnTo>
                  <a:lnTo>
                    <a:pt x="181" y="236"/>
                  </a:lnTo>
                  <a:lnTo>
                    <a:pt x="0" y="236"/>
                  </a:lnTo>
                  <a:lnTo>
                    <a:pt x="0" y="188"/>
                  </a:lnTo>
                  <a:lnTo>
                    <a:pt x="181" y="188"/>
                  </a:lnTo>
                  <a:lnTo>
                    <a:pt x="18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8" name="Freeform 18"/>
            <p:cNvSpPr>
              <a:spLocks/>
            </p:cNvSpPr>
            <p:nvPr/>
          </p:nvSpPr>
          <p:spPr bwMode="auto">
            <a:xfrm>
              <a:off x="3010" y="3717"/>
              <a:ext cx="222" cy="324"/>
            </a:xfrm>
            <a:custGeom>
              <a:avLst/>
              <a:gdLst/>
              <a:ahLst/>
              <a:cxnLst>
                <a:cxn ang="0">
                  <a:pos x="168" y="0"/>
                </a:cxn>
                <a:cxn ang="0">
                  <a:pos x="166" y="1"/>
                </a:cxn>
                <a:cxn ang="0">
                  <a:pos x="204" y="72"/>
                </a:cxn>
                <a:cxn ang="0">
                  <a:pos x="222" y="100"/>
                </a:cxn>
                <a:cxn ang="0">
                  <a:pos x="219" y="103"/>
                </a:cxn>
                <a:cxn ang="0">
                  <a:pos x="216" y="104"/>
                </a:cxn>
                <a:cxn ang="0">
                  <a:pos x="212" y="107"/>
                </a:cxn>
                <a:cxn ang="0">
                  <a:pos x="202" y="114"/>
                </a:cxn>
                <a:cxn ang="0">
                  <a:pos x="201" y="115"/>
                </a:cxn>
                <a:cxn ang="0">
                  <a:pos x="189" y="125"/>
                </a:cxn>
                <a:cxn ang="0">
                  <a:pos x="178" y="137"/>
                </a:cxn>
                <a:cxn ang="0">
                  <a:pos x="166" y="153"/>
                </a:cxn>
                <a:cxn ang="0">
                  <a:pos x="159" y="161"/>
                </a:cxn>
                <a:cxn ang="0">
                  <a:pos x="150" y="175"/>
                </a:cxn>
                <a:cxn ang="0">
                  <a:pos x="141" y="193"/>
                </a:cxn>
                <a:cxn ang="0">
                  <a:pos x="132" y="218"/>
                </a:cxn>
                <a:cxn ang="0">
                  <a:pos x="127" y="235"/>
                </a:cxn>
                <a:cxn ang="0">
                  <a:pos x="119" y="265"/>
                </a:cxn>
                <a:cxn ang="0">
                  <a:pos x="116" y="288"/>
                </a:cxn>
                <a:cxn ang="0">
                  <a:pos x="115" y="324"/>
                </a:cxn>
                <a:cxn ang="0">
                  <a:pos x="0" y="324"/>
                </a:cxn>
                <a:cxn ang="0">
                  <a:pos x="1" y="288"/>
                </a:cxn>
                <a:cxn ang="0">
                  <a:pos x="2" y="276"/>
                </a:cxn>
                <a:cxn ang="0">
                  <a:pos x="6" y="242"/>
                </a:cxn>
                <a:cxn ang="0">
                  <a:pos x="14" y="212"/>
                </a:cxn>
                <a:cxn ang="0">
                  <a:pos x="17" y="201"/>
                </a:cxn>
                <a:cxn ang="0">
                  <a:pos x="26" y="174"/>
                </a:cxn>
                <a:cxn ang="0">
                  <a:pos x="35" y="149"/>
                </a:cxn>
                <a:cxn ang="0">
                  <a:pos x="47" y="127"/>
                </a:cxn>
                <a:cxn ang="0">
                  <a:pos x="52" y="116"/>
                </a:cxn>
                <a:cxn ang="0">
                  <a:pos x="64" y="97"/>
                </a:cxn>
                <a:cxn ang="0">
                  <a:pos x="77" y="79"/>
                </a:cxn>
                <a:cxn ang="0">
                  <a:pos x="85" y="72"/>
                </a:cxn>
                <a:cxn ang="0">
                  <a:pos x="96" y="56"/>
                </a:cxn>
                <a:cxn ang="0">
                  <a:pos x="108" y="44"/>
                </a:cxn>
                <a:cxn ang="0">
                  <a:pos x="120" y="34"/>
                </a:cxn>
                <a:cxn ang="0">
                  <a:pos x="138" y="18"/>
                </a:cxn>
                <a:cxn ang="0">
                  <a:pos x="147" y="11"/>
                </a:cxn>
                <a:cxn ang="0">
                  <a:pos x="154" y="7"/>
                </a:cxn>
                <a:cxn ang="0">
                  <a:pos x="158" y="5"/>
                </a:cxn>
                <a:cxn ang="0">
                  <a:pos x="168" y="0"/>
                </a:cxn>
              </a:cxnLst>
              <a:rect l="0" t="0" r="r" b="b"/>
              <a:pathLst>
                <a:path w="222" h="324">
                  <a:moveTo>
                    <a:pt x="168" y="0"/>
                  </a:moveTo>
                  <a:lnTo>
                    <a:pt x="166" y="1"/>
                  </a:lnTo>
                  <a:lnTo>
                    <a:pt x="204" y="72"/>
                  </a:lnTo>
                  <a:lnTo>
                    <a:pt x="222" y="100"/>
                  </a:lnTo>
                  <a:lnTo>
                    <a:pt x="219" y="103"/>
                  </a:lnTo>
                  <a:lnTo>
                    <a:pt x="216" y="104"/>
                  </a:lnTo>
                  <a:lnTo>
                    <a:pt x="212" y="107"/>
                  </a:lnTo>
                  <a:lnTo>
                    <a:pt x="202" y="114"/>
                  </a:lnTo>
                  <a:lnTo>
                    <a:pt x="201" y="115"/>
                  </a:lnTo>
                  <a:lnTo>
                    <a:pt x="189" y="125"/>
                  </a:lnTo>
                  <a:lnTo>
                    <a:pt x="178" y="137"/>
                  </a:lnTo>
                  <a:lnTo>
                    <a:pt x="166" y="153"/>
                  </a:lnTo>
                  <a:lnTo>
                    <a:pt x="159" y="161"/>
                  </a:lnTo>
                  <a:lnTo>
                    <a:pt x="150" y="175"/>
                  </a:lnTo>
                  <a:lnTo>
                    <a:pt x="141" y="193"/>
                  </a:lnTo>
                  <a:lnTo>
                    <a:pt x="132" y="218"/>
                  </a:lnTo>
                  <a:lnTo>
                    <a:pt x="127" y="235"/>
                  </a:lnTo>
                  <a:lnTo>
                    <a:pt x="119" y="265"/>
                  </a:lnTo>
                  <a:lnTo>
                    <a:pt x="116" y="288"/>
                  </a:lnTo>
                  <a:lnTo>
                    <a:pt x="115" y="324"/>
                  </a:lnTo>
                  <a:lnTo>
                    <a:pt x="0" y="324"/>
                  </a:lnTo>
                  <a:lnTo>
                    <a:pt x="1" y="288"/>
                  </a:lnTo>
                  <a:lnTo>
                    <a:pt x="2" y="276"/>
                  </a:lnTo>
                  <a:lnTo>
                    <a:pt x="6" y="242"/>
                  </a:lnTo>
                  <a:lnTo>
                    <a:pt x="14" y="212"/>
                  </a:lnTo>
                  <a:lnTo>
                    <a:pt x="17" y="201"/>
                  </a:lnTo>
                  <a:lnTo>
                    <a:pt x="26" y="174"/>
                  </a:lnTo>
                  <a:lnTo>
                    <a:pt x="35" y="149"/>
                  </a:lnTo>
                  <a:lnTo>
                    <a:pt x="47" y="127"/>
                  </a:lnTo>
                  <a:lnTo>
                    <a:pt x="52" y="116"/>
                  </a:lnTo>
                  <a:lnTo>
                    <a:pt x="64" y="97"/>
                  </a:lnTo>
                  <a:lnTo>
                    <a:pt x="77" y="79"/>
                  </a:lnTo>
                  <a:lnTo>
                    <a:pt x="85" y="72"/>
                  </a:lnTo>
                  <a:lnTo>
                    <a:pt x="96" y="56"/>
                  </a:lnTo>
                  <a:lnTo>
                    <a:pt x="108" y="44"/>
                  </a:lnTo>
                  <a:lnTo>
                    <a:pt x="120" y="34"/>
                  </a:lnTo>
                  <a:lnTo>
                    <a:pt x="138" y="18"/>
                  </a:lnTo>
                  <a:lnTo>
                    <a:pt x="147" y="11"/>
                  </a:lnTo>
                  <a:lnTo>
                    <a:pt x="154" y="7"/>
                  </a:lnTo>
                  <a:lnTo>
                    <a:pt x="158" y="5"/>
                  </a:lnTo>
                  <a:lnTo>
                    <a:pt x="1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sp>
          <p:nvSpPr>
            <p:cNvPr id="19" name="Freeform 19"/>
            <p:cNvSpPr>
              <a:spLocks/>
            </p:cNvSpPr>
            <p:nvPr/>
          </p:nvSpPr>
          <p:spPr bwMode="auto">
            <a:xfrm>
              <a:off x="2847" y="3925"/>
              <a:ext cx="440" cy="395"/>
            </a:xfrm>
            <a:custGeom>
              <a:avLst/>
              <a:gdLst/>
              <a:ahLst/>
              <a:cxnLst>
                <a:cxn ang="0">
                  <a:pos x="0" y="0"/>
                </a:cxn>
                <a:cxn ang="0">
                  <a:pos x="220" y="80"/>
                </a:cxn>
                <a:cxn ang="0">
                  <a:pos x="440" y="0"/>
                </a:cxn>
                <a:cxn ang="0">
                  <a:pos x="403" y="47"/>
                </a:cxn>
                <a:cxn ang="0">
                  <a:pos x="367" y="99"/>
                </a:cxn>
                <a:cxn ang="0">
                  <a:pos x="331" y="157"/>
                </a:cxn>
                <a:cxn ang="0">
                  <a:pos x="300" y="216"/>
                </a:cxn>
                <a:cxn ang="0">
                  <a:pos x="270" y="277"/>
                </a:cxn>
                <a:cxn ang="0">
                  <a:pos x="242" y="338"/>
                </a:cxn>
                <a:cxn ang="0">
                  <a:pos x="220" y="395"/>
                </a:cxn>
                <a:cxn ang="0">
                  <a:pos x="198" y="338"/>
                </a:cxn>
                <a:cxn ang="0">
                  <a:pos x="170" y="277"/>
                </a:cxn>
                <a:cxn ang="0">
                  <a:pos x="140" y="216"/>
                </a:cxn>
                <a:cxn ang="0">
                  <a:pos x="109" y="157"/>
                </a:cxn>
                <a:cxn ang="0">
                  <a:pos x="74" y="99"/>
                </a:cxn>
                <a:cxn ang="0">
                  <a:pos x="37" y="47"/>
                </a:cxn>
                <a:cxn ang="0">
                  <a:pos x="0" y="0"/>
                </a:cxn>
              </a:cxnLst>
              <a:rect l="0" t="0" r="r" b="b"/>
              <a:pathLst>
                <a:path w="440" h="395">
                  <a:moveTo>
                    <a:pt x="0" y="0"/>
                  </a:moveTo>
                  <a:lnTo>
                    <a:pt x="220" y="80"/>
                  </a:lnTo>
                  <a:lnTo>
                    <a:pt x="440" y="0"/>
                  </a:lnTo>
                  <a:lnTo>
                    <a:pt x="403" y="47"/>
                  </a:lnTo>
                  <a:lnTo>
                    <a:pt x="367" y="99"/>
                  </a:lnTo>
                  <a:lnTo>
                    <a:pt x="331" y="157"/>
                  </a:lnTo>
                  <a:lnTo>
                    <a:pt x="300" y="216"/>
                  </a:lnTo>
                  <a:lnTo>
                    <a:pt x="270" y="277"/>
                  </a:lnTo>
                  <a:lnTo>
                    <a:pt x="242" y="338"/>
                  </a:lnTo>
                  <a:lnTo>
                    <a:pt x="220" y="395"/>
                  </a:lnTo>
                  <a:lnTo>
                    <a:pt x="198" y="338"/>
                  </a:lnTo>
                  <a:lnTo>
                    <a:pt x="170" y="277"/>
                  </a:lnTo>
                  <a:lnTo>
                    <a:pt x="140" y="216"/>
                  </a:lnTo>
                  <a:lnTo>
                    <a:pt x="109" y="157"/>
                  </a:lnTo>
                  <a:lnTo>
                    <a:pt x="74" y="99"/>
                  </a:lnTo>
                  <a:lnTo>
                    <a:pt x="37" y="4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8448</TotalTime>
  <Words>3327</Words>
  <Application>Microsoft Office PowerPoint</Application>
  <PresentationFormat>如螢幕大小 (4:3)</PresentationFormat>
  <Paragraphs>422</Paragraphs>
  <Slides>33</Slides>
  <Notes>33</Notes>
  <HiddenSlides>0</HiddenSlides>
  <MMClips>0</MMClips>
  <ScaleCrop>false</ScaleCrop>
  <HeadingPairs>
    <vt:vector size="4" baseType="variant">
      <vt:variant>
        <vt:lpstr>佈景主題</vt:lpstr>
      </vt:variant>
      <vt:variant>
        <vt:i4>1</vt:i4>
      </vt:variant>
      <vt:variant>
        <vt:lpstr>投影片標題</vt:lpstr>
      </vt:variant>
      <vt:variant>
        <vt:i4>33</vt:i4>
      </vt:variant>
    </vt:vector>
  </HeadingPairs>
  <TitlesOfParts>
    <vt:vector size="34" baseType="lpstr">
      <vt:lpstr>Office 佈景主題</vt:lpstr>
      <vt:lpstr>Dynamically Specialized Datapaths for Energy Efficient Computing</vt:lpstr>
      <vt:lpstr>Hardware Improvement</vt:lpstr>
      <vt:lpstr>Technology Scaling</vt:lpstr>
      <vt:lpstr>The CPU Approach in-order processor</vt:lpstr>
      <vt:lpstr>The Advanced CPU Approach Out-of-order, Superscalar </vt:lpstr>
      <vt:lpstr>Hardware Specialization</vt:lpstr>
      <vt:lpstr>投影片 7</vt:lpstr>
      <vt:lpstr>Dynamically Specialized  Execution Resources : DySER</vt:lpstr>
      <vt:lpstr>Overview</vt:lpstr>
      <vt:lpstr>A Little Peek</vt:lpstr>
      <vt:lpstr>DySER: Summary</vt:lpstr>
      <vt:lpstr>Dynamically Specialized Execution Resources</vt:lpstr>
      <vt:lpstr>Dynamic Specialization</vt:lpstr>
      <vt:lpstr>How DySER Works</vt:lpstr>
      <vt:lpstr>Slice and Dice</vt:lpstr>
      <vt:lpstr>Identifying The Specialization Target</vt:lpstr>
      <vt:lpstr>Slicer: A Compiler for the DySER </vt:lpstr>
      <vt:lpstr>Working Together</vt:lpstr>
      <vt:lpstr>Communication Between  The DySER and Processor Core</vt:lpstr>
      <vt:lpstr>Energy Efficient Bakery Is  About to Open!</vt:lpstr>
      <vt:lpstr>Back To Hardware</vt:lpstr>
      <vt:lpstr>It Is Simple -- Integration</vt:lpstr>
      <vt:lpstr>Out-of-Order Integration</vt:lpstr>
      <vt:lpstr>It Is Good – Evaluation Method</vt:lpstr>
      <vt:lpstr>Result - Performance</vt:lpstr>
      <vt:lpstr>Result – Energy Reduction</vt:lpstr>
      <vt:lpstr>It is flexible – comparison</vt:lpstr>
      <vt:lpstr>Conclusion</vt:lpstr>
      <vt:lpstr>Questions?</vt:lpstr>
      <vt:lpstr>Backup Slides</vt:lpstr>
      <vt:lpstr>Can This Work?</vt:lpstr>
      <vt:lpstr>Related work</vt:lpstr>
      <vt:lpstr>DySER Configuration</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大胖進攻HPCA!</dc:title>
  <dc:creator>arona</dc:creator>
  <cp:lastModifiedBy>arona</cp:lastModifiedBy>
  <cp:revision>365</cp:revision>
  <cp:lastPrinted>2011-02-07T18:15:29Z</cp:lastPrinted>
  <dcterms:created xsi:type="dcterms:W3CDTF">2011-02-12T23:34:38Z</dcterms:created>
  <dcterms:modified xsi:type="dcterms:W3CDTF">2011-02-13T01:54:51Z</dcterms:modified>
</cp:coreProperties>
</file>